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3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4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omments/comment2.xml" ContentType="application/vnd.openxmlformats-officedocument.presentationml.comments+xml"/>
  <Override PartName="/ppt/notesSlides/notesSlide5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rts/chartEx1.xml" ContentType="application/vnd.ms-office.chartex+xml"/>
  <Override PartName="/ppt/charts/style4.xml" ContentType="application/vnd.ms-office.chartstyle+xml"/>
  <Override PartName="/ppt/charts/colors4.xml" ContentType="application/vnd.ms-office.chartcolorstyl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2"/>
  </p:notesMasterIdLst>
  <p:sldIdLst>
    <p:sldId id="257" r:id="rId2"/>
    <p:sldId id="260" r:id="rId3"/>
    <p:sldId id="287" r:id="rId4"/>
    <p:sldId id="264" r:id="rId5"/>
    <p:sldId id="265" r:id="rId6"/>
    <p:sldId id="286" r:id="rId7"/>
    <p:sldId id="288" r:id="rId8"/>
    <p:sldId id="282" r:id="rId9"/>
    <p:sldId id="273" r:id="rId10"/>
    <p:sldId id="290" r:id="rId11"/>
  </p:sldIdLst>
  <p:sldSz cx="12192000" cy="6858000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EBREC, Marine" initials="LM" lastIdx="3" clrIdx="0">
    <p:extLst>
      <p:ext uri="{19B8F6BF-5375-455C-9EA6-DF929625EA0E}">
        <p15:presenceInfo xmlns:p15="http://schemas.microsoft.com/office/powerpoint/2012/main" userId="S-1-5-21-42344331-1018566265-2102726425-83390" providerId="AD"/>
      </p:ext>
    </p:extLst>
  </p:cmAuthor>
  <p:cmAuthor id="2" name="EAKES, Trevor" initials="ET" lastIdx="25" clrIdx="1">
    <p:extLst>
      <p:ext uri="{19B8F6BF-5375-455C-9EA6-DF929625EA0E}">
        <p15:presenceInfo xmlns:p15="http://schemas.microsoft.com/office/powerpoint/2012/main" userId="S::T.Eakes@iaea.org::30a9ee18-b3a6-4fa2-8cbb-58840ff4babc" providerId="AD"/>
      </p:ext>
    </p:extLst>
  </p:cmAuthor>
  <p:cmAuthor id="3" name="GALDINO, Carolina" initials="GC" lastIdx="3" clrIdx="2">
    <p:extLst>
      <p:ext uri="{19B8F6BF-5375-455C-9EA6-DF929625EA0E}">
        <p15:presenceInfo xmlns:p15="http://schemas.microsoft.com/office/powerpoint/2012/main" userId="S::c.galdino@iaea.org::f3bd556f-768d-44df-8647-ae016e15ab64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1966FF"/>
    <a:srgbClr val="264D73"/>
    <a:srgbClr val="00349C"/>
    <a:srgbClr val="1764FF"/>
    <a:srgbClr val="FF7C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3698E8F-8BF2-472C-96E1-927617D19008}" v="53" dt="2021-03-30T16:08:12.39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149" autoAdjust="0"/>
    <p:restoredTop sz="94660"/>
  </p:normalViewPr>
  <p:slideViewPr>
    <p:cSldViewPr snapToGrid="0">
      <p:cViewPr varScale="1">
        <p:scale>
          <a:sx n="68" d="100"/>
          <a:sy n="68" d="100"/>
        </p:scale>
        <p:origin x="81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commentAuthors" Target="commentAuthors.xml"/><Relationship Id="rId18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EAKEST\AppData\Roaming\Microsoft\Excel\ocean_raw%2520(1)%20(version%201).xlsb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https://iaeacloud-my.sharepoint.com/personal/t_eakes_iaea_org/Documents/My%20Documents/OA-ICC/COA%20reports/ocean_raw%20(1)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EAKEST\AppData\Roaming\Microsoft\Excel\ocean_raw%2520(1)%20(version%201).xlsb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Ex1.xml.rels><?xml version="1.0" encoding="UTF-8" standalone="yes"?>
<Relationships xmlns="http://schemas.openxmlformats.org/package/2006/relationships"><Relationship Id="rId3" Type="http://schemas.microsoft.com/office/2011/relationships/chartColorStyle" Target="colors4.xml"/><Relationship Id="rId2" Type="http://schemas.microsoft.com/office/2011/relationships/chartStyle" Target="style4.xml"/><Relationship Id="rId1" Type="http://schemas.openxmlformats.org/officeDocument/2006/relationships/oleObject" Target="https://iaeacloud-my.sharepoint.com/personal/t_eakes_iaea_org/Documents/My%20Documents/OA-ICC/Maps/Master%20List%20___%20OA%20Capacity%20Building%20Participants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1550300808158035"/>
          <c:y val="0.15944691556922991"/>
          <c:w val="0.60166731589290712"/>
          <c:h val="0.8120202054448985"/>
        </c:manualLayout>
      </c:layout>
      <c:pieChart>
        <c:varyColors val="1"/>
        <c:ser>
          <c:idx val="0"/>
          <c:order val="0"/>
          <c:spPr>
            <a:ln w="28575">
              <a:solidFill>
                <a:schemeClr val="accent6">
                  <a:lumMod val="25000"/>
                </a:schemeClr>
              </a:solidFill>
            </a:ln>
          </c:spPr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shade val="51000"/>
                      <a:satMod val="130000"/>
                    </a:schemeClr>
                  </a:gs>
                  <a:gs pos="80000">
                    <a:schemeClr val="accent1">
                      <a:shade val="93000"/>
                      <a:satMod val="130000"/>
                    </a:schemeClr>
                  </a:gs>
                  <a:gs pos="100000">
                    <a:schemeClr val="accent1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 w="28575">
                <a:solidFill>
                  <a:schemeClr val="accent6">
                    <a:lumMod val="25000"/>
                  </a:schemeClr>
                </a:solidFill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1-D23F-453D-A1D3-38E709914EF4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shade val="51000"/>
                      <a:satMod val="130000"/>
                    </a:schemeClr>
                  </a:gs>
                  <a:gs pos="80000">
                    <a:schemeClr val="accent2">
                      <a:shade val="93000"/>
                      <a:satMod val="130000"/>
                    </a:schemeClr>
                  </a:gs>
                  <a:gs pos="100000">
                    <a:schemeClr val="accent2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 w="28575">
                <a:solidFill>
                  <a:schemeClr val="accent6">
                    <a:lumMod val="25000"/>
                  </a:schemeClr>
                </a:solidFill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3-D23F-453D-A1D3-38E709914EF4}"/>
              </c:ext>
            </c:extLst>
          </c:dPt>
          <c:dPt>
            <c:idx val="2"/>
            <c:bubble3D val="0"/>
            <c:explosion val="2"/>
            <c:spPr>
              <a:gradFill rotWithShape="1">
                <a:gsLst>
                  <a:gs pos="0">
                    <a:schemeClr val="accent3">
                      <a:shade val="51000"/>
                      <a:satMod val="130000"/>
                    </a:schemeClr>
                  </a:gs>
                  <a:gs pos="80000">
                    <a:schemeClr val="accent3">
                      <a:shade val="93000"/>
                      <a:satMod val="130000"/>
                    </a:schemeClr>
                  </a:gs>
                  <a:gs pos="100000">
                    <a:schemeClr val="accent3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 w="28575">
                <a:solidFill>
                  <a:schemeClr val="accent6">
                    <a:lumMod val="25000"/>
                  </a:schemeClr>
                </a:solidFill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5-D23F-453D-A1D3-38E709914EF4}"/>
              </c:ext>
            </c:extLst>
          </c:dPt>
          <c:dLbls>
            <c:dLbl>
              <c:idx val="0"/>
              <c:layout>
                <c:manualLayout>
                  <c:x val="-0.11131627063866005"/>
                  <c:y val="0.18041412359309786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2000" b="0" i="0" u="none" strike="noStrike" kern="1200" baseline="0">
                      <a:solidFill>
                        <a:srgbClr val="00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0988797290986228"/>
                      <c:h val="0.10243324535973505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D23F-453D-A1D3-38E709914EF4}"/>
                </c:ext>
              </c:extLst>
            </c:dLbl>
            <c:dLbl>
              <c:idx val="1"/>
              <c:layout>
                <c:manualLayout>
                  <c:x val="-0.14090154067894234"/>
                  <c:y val="1.3356479605262376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2000" b="0" i="0" u="none" strike="noStrike" kern="1200" baseline="0">
                      <a:solidFill>
                        <a:srgbClr val="00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9.8633810068182351E-2"/>
                      <c:h val="8.2691925489286042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D23F-453D-A1D3-38E709914EF4}"/>
                </c:ext>
              </c:extLst>
            </c:dLbl>
            <c:dLbl>
              <c:idx val="2"/>
              <c:layout>
                <c:manualLayout>
                  <c:x val="0.20203301195641965"/>
                  <c:y val="-0.2151821635656279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2000" b="0" i="0" u="none" strike="noStrike" kern="1200" baseline="0">
                      <a:solidFill>
                        <a:srgbClr val="00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9.1387010364996052E-2"/>
                      <c:h val="7.8380104685983526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5-D23F-453D-A1D3-38E709914EF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Results!$A$4:$A$6</c:f>
              <c:strCache>
                <c:ptCount val="3"/>
                <c:pt idx="0">
                  <c:v>direct</c:v>
                </c:pt>
                <c:pt idx="1">
                  <c:v>soley OA</c:v>
                </c:pt>
                <c:pt idx="2">
                  <c:v>indirect</c:v>
                </c:pt>
              </c:strCache>
            </c:strRef>
          </c:cat>
          <c:val>
            <c:numRef>
              <c:f>Results!$B$4:$B$6</c:f>
              <c:numCache>
                <c:formatCode>General</c:formatCode>
                <c:ptCount val="3"/>
                <c:pt idx="0" formatCode="0.00">
                  <c:v>46</c:v>
                </c:pt>
                <c:pt idx="1">
                  <c:v>28</c:v>
                </c:pt>
                <c:pt idx="2">
                  <c:v>179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D23F-453D-A1D3-38E709914EF4}"/>
            </c:ext>
          </c:extLst>
        </c:ser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720917810454177E-2"/>
          <c:y val="2.8258987450339432E-2"/>
          <c:w val="0.91143485563908055"/>
          <c:h val="0.87547192711325439"/>
        </c:manualLayout>
      </c:layout>
      <c:barChart>
        <c:barDir val="bar"/>
        <c:grouping val="clustered"/>
        <c:varyColors val="0"/>
        <c:ser>
          <c:idx val="0"/>
          <c:order val="0"/>
          <c:spPr>
            <a:gradFill rotWithShape="1">
              <a:gsLst>
                <a:gs pos="0">
                  <a:schemeClr val="accent6">
                    <a:lumMod val="25000"/>
                  </a:schemeClr>
                </a:gs>
                <a:gs pos="100000">
                  <a:schemeClr val="accent6">
                    <a:lumMod val="50000"/>
                  </a:schemeClr>
                </a:gs>
              </a:gsLst>
              <a:lin ang="5400000" scaled="1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rgbClr val="FF0000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Results!$A$74:$A$81</c:f>
              <c:strCache>
                <c:ptCount val="8"/>
                <c:pt idx="0">
                  <c:v>14.b</c:v>
                </c:pt>
                <c:pt idx="1">
                  <c:v>14.6</c:v>
                </c:pt>
                <c:pt idx="2">
                  <c:v>14.4</c:v>
                </c:pt>
                <c:pt idx="3">
                  <c:v>14.7</c:v>
                </c:pt>
                <c:pt idx="4">
                  <c:v>14.5</c:v>
                </c:pt>
                <c:pt idx="5">
                  <c:v>14.2</c:v>
                </c:pt>
                <c:pt idx="6">
                  <c:v>14.1</c:v>
                </c:pt>
                <c:pt idx="7">
                  <c:v>14.a</c:v>
                </c:pt>
              </c:strCache>
            </c:strRef>
          </c:cat>
          <c:val>
            <c:numRef>
              <c:f>Results!$B$74:$B$81</c:f>
              <c:numCache>
                <c:formatCode>General</c:formatCode>
                <c:ptCount val="8"/>
                <c:pt idx="0">
                  <c:v>8.7499999999999994E-2</c:v>
                </c:pt>
                <c:pt idx="1">
                  <c:v>8.7499999999999994E-2</c:v>
                </c:pt>
                <c:pt idx="2">
                  <c:v>0.13750000000000001</c:v>
                </c:pt>
                <c:pt idx="3">
                  <c:v>0.16250000000000001</c:v>
                </c:pt>
                <c:pt idx="4">
                  <c:v>0.1875</c:v>
                </c:pt>
                <c:pt idx="5">
                  <c:v>0.25</c:v>
                </c:pt>
                <c:pt idx="6">
                  <c:v>0.25</c:v>
                </c:pt>
                <c:pt idx="7">
                  <c:v>0.45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51B-426F-B863-A3DB958540C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6"/>
        <c:overlap val="-20"/>
        <c:axId val="825601408"/>
        <c:axId val="825602392"/>
      </c:barChart>
      <c:catAx>
        <c:axId val="82560140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pPr>
            <a:endParaRPr lang="en-US"/>
          </a:p>
        </c:txPr>
        <c:crossAx val="825602392"/>
        <c:crosses val="autoZero"/>
        <c:auto val="1"/>
        <c:lblAlgn val="ctr"/>
        <c:lblOffset val="100"/>
        <c:noMultiLvlLbl val="0"/>
      </c:catAx>
      <c:valAx>
        <c:axId val="825602392"/>
        <c:scaling>
          <c:orientation val="minMax"/>
        </c:scaling>
        <c:delete val="1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crossAx val="82560140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algn="ctr">
              <a:defRPr sz="2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pPr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Direct OA VC in </a:t>
            </a:r>
            <a:r>
              <a:rPr lang="en-GB" sz="2400" u="sng" dirty="0">
                <a:latin typeface="Calibri" panose="020F0502020204030204" pitchFamily="34" charset="0"/>
                <a:cs typeface="Calibri" panose="020F0502020204030204" pitchFamily="34" charset="0"/>
              </a:rPr>
              <a:t>other</a:t>
            </a:r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 SDGs</a:t>
            </a:r>
          </a:p>
        </c:rich>
      </c:tx>
      <c:layout>
        <c:manualLayout>
          <c:xMode val="edge"/>
          <c:yMode val="edge"/>
          <c:x val="0.21232825326901897"/>
          <c:y val="2.207907205311030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ctr">
            <a:defRPr sz="24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defRPr>
          </a:pPr>
          <a:endParaRPr lang="en-US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spPr>
            <a:gradFill rotWithShape="1">
              <a:gsLst>
                <a:gs pos="0">
                  <a:schemeClr val="accent6">
                    <a:lumMod val="25000"/>
                  </a:schemeClr>
                </a:gs>
                <a:gs pos="100000">
                  <a:schemeClr val="accent6">
                    <a:lumMod val="50000"/>
                  </a:schemeClr>
                </a:gs>
              </a:gsLst>
              <a:lin ang="5400000" scaled="1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delete val="1"/>
          </c:dLbls>
          <c:cat>
            <c:strRef>
              <c:f>SDGs!$A$1:$A$16</c:f>
              <c:strCache>
                <c:ptCount val="16"/>
                <c:pt idx="0">
                  <c:v>Goal 7</c:v>
                </c:pt>
                <c:pt idx="1">
                  <c:v>Goal 9</c:v>
                </c:pt>
                <c:pt idx="2">
                  <c:v>Goal 16</c:v>
                </c:pt>
                <c:pt idx="3">
                  <c:v>Goal 10</c:v>
                </c:pt>
                <c:pt idx="4">
                  <c:v>Goal 15</c:v>
                </c:pt>
                <c:pt idx="5">
                  <c:v>Goal 11</c:v>
                </c:pt>
                <c:pt idx="6">
                  <c:v>Goal 4</c:v>
                </c:pt>
                <c:pt idx="7">
                  <c:v>Goal 8</c:v>
                </c:pt>
                <c:pt idx="8">
                  <c:v>Goal 3</c:v>
                </c:pt>
                <c:pt idx="9">
                  <c:v>Goal 5</c:v>
                </c:pt>
                <c:pt idx="10">
                  <c:v>Goal 2</c:v>
                </c:pt>
                <c:pt idx="11">
                  <c:v>Goal 6</c:v>
                </c:pt>
                <c:pt idx="12">
                  <c:v>Goal 1</c:v>
                </c:pt>
                <c:pt idx="13">
                  <c:v>Goal 12</c:v>
                </c:pt>
                <c:pt idx="14">
                  <c:v>Goal 17</c:v>
                </c:pt>
                <c:pt idx="15">
                  <c:v>Goal 13</c:v>
                </c:pt>
              </c:strCache>
            </c:strRef>
          </c:cat>
          <c:val>
            <c:numRef>
              <c:f>SDGs!$B$1:$B$16</c:f>
              <c:numCache>
                <c:formatCode>General</c:formatCode>
                <c:ptCount val="16"/>
                <c:pt idx="0">
                  <c:v>5</c:v>
                </c:pt>
                <c:pt idx="1">
                  <c:v>6</c:v>
                </c:pt>
                <c:pt idx="2">
                  <c:v>5</c:v>
                </c:pt>
                <c:pt idx="3">
                  <c:v>6</c:v>
                </c:pt>
                <c:pt idx="4">
                  <c:v>6</c:v>
                </c:pt>
                <c:pt idx="5">
                  <c:v>8</c:v>
                </c:pt>
                <c:pt idx="6">
                  <c:v>9</c:v>
                </c:pt>
                <c:pt idx="7">
                  <c:v>9</c:v>
                </c:pt>
                <c:pt idx="8">
                  <c:v>10</c:v>
                </c:pt>
                <c:pt idx="9">
                  <c:v>10</c:v>
                </c:pt>
                <c:pt idx="10">
                  <c:v>11</c:v>
                </c:pt>
                <c:pt idx="11">
                  <c:v>13</c:v>
                </c:pt>
                <c:pt idx="12">
                  <c:v>15</c:v>
                </c:pt>
                <c:pt idx="13">
                  <c:v>14</c:v>
                </c:pt>
                <c:pt idx="14">
                  <c:v>18</c:v>
                </c:pt>
                <c:pt idx="15">
                  <c:v>29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AC3-4619-9911-30189A76FB1B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28"/>
        <c:overlap val="-48"/>
        <c:axId val="480407984"/>
        <c:axId val="480402408"/>
      </c:barChart>
      <c:catAx>
        <c:axId val="48040798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pPr>
            <a:endParaRPr lang="en-US"/>
          </a:p>
        </c:txPr>
        <c:crossAx val="480402408"/>
        <c:crosses val="autoZero"/>
        <c:auto val="1"/>
        <c:lblAlgn val="ctr"/>
        <c:lblOffset val="100"/>
        <c:noMultiLvlLbl val="0"/>
      </c:catAx>
      <c:valAx>
        <c:axId val="48040240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8040798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000"/>
      </a:pPr>
      <a:endParaRPr lang="en-US"/>
    </a:p>
  </c:txPr>
  <c:externalData r:id="rId3">
    <c:autoUpdate val="0"/>
  </c:externalData>
</c:chartSpace>
</file>

<file path=ppt/charts/chartEx1.xml><?xml version="1.0" encoding="utf-8"?>
<cx:chartSpace xmlns:a="http://schemas.openxmlformats.org/drawingml/2006/main" xmlns:r="http://schemas.openxmlformats.org/officeDocument/2006/relationships" xmlns:cx="http://schemas.microsoft.com/office/drawing/2014/chartex">
  <cx:chartData>
    <cx:externalData r:id="rId1" cx:autoUpdate="0"/>
    <cx:data id="0">
      <cx:strDim type="entityId">
        <cx:lvl ptCount="90">
          <cx:pt idx="0">32</cx:pt>
          <cx:pt idx="1">201</cx:pt>
          <cx:pt idx="2">244</cx:pt>
          <cx:pt idx="3">84</cx:pt>
          <cx:pt idx="4">118</cx:pt>
          <cx:pt idx="5">227</cx:pt>
          <cx:pt idx="6">167</cx:pt>
          <cx:pt idx="7">46</cx:pt>
          <cx:pt idx="8">139</cx:pt>
          <cx:pt idx="9">67</cx:pt>
          <cx:pt idx="10">111</cx:pt>
          <cx:pt idx="11">234</cx:pt>
          <cx:pt idx="12">4</cx:pt>
          <cx:pt idx="13">242</cx:pt>
          <cx:pt idx="14">113</cx:pt>
          <cx:pt idx="15">191</cx:pt>
          <cx:pt idx="16">187</cx:pt>
          <cx:pt idx="17">11</cx:pt>
          <cx:pt idx="18">66</cx:pt>
          <cx:pt idx="19">166</cx:pt>
          <cx:pt idx="20">51</cx:pt>
          <cx:pt idx="21">54</cx:pt>
          <cx:pt idx="22">56</cx:pt>
          <cx:pt idx="23">65</cx:pt>
          <cx:pt idx="24">72</cx:pt>
          <cx:pt idx="25">99</cx:pt>
          <cx:pt idx="26">124</cx:pt>
          <cx:pt idx="27">182</cx:pt>
          <cx:pt idx="28">249</cx:pt>
          <cx:pt idx="29">45</cx:pt>
          <cx:pt idx="30">27</cx:pt>
          <cx:pt idx="31">23</cx:pt>
          <cx:pt idx="32">116</cx:pt>
          <cx:pt idx="33">136</cx:pt>
          <cx:pt idx="34">183</cx:pt>
          <cx:pt idx="35">199</cx:pt>
          <cx:pt idx="36">78</cx:pt>
          <cx:pt idx="37">175</cx:pt>
          <cx:pt idx="38">149</cx:pt>
          <cx:pt idx="39">160</cx:pt>
          <cx:pt idx="40">89</cx:pt>
          <cx:pt idx="41">9</cx:pt>
          <cx:pt idx="42">209</cx:pt>
          <cx:pt idx="43">159</cx:pt>
          <cx:pt idx="44">239</cx:pt>
          <cx:pt idx="45">119</cx:pt>
          <cx:pt idx="46">254</cx:pt>
          <cx:pt idx="47">44</cx:pt>
          <cx:pt idx="48">129</cx:pt>
          <cx:pt idx="49">142</cx:pt>
          <cx:pt idx="50">208</cx:pt>
          <cx:pt idx="51">62</cx:pt>
          <cx:pt idx="52">205</cx:pt>
          <cx:pt idx="53">219</cx:pt>
          <cx:pt idx="54">126</cx:pt>
          <cx:pt idx="55">216</cx:pt>
          <cx:pt idx="56">168</cx:pt>
          <cx:pt idx="57">221</cx:pt>
          <cx:pt idx="58">49</cx:pt>
          <cx:pt idx="59">192</cx:pt>
          <cx:pt idx="60">24</cx:pt>
          <cx:pt idx="61">194</cx:pt>
          <cx:pt idx="62">235</cx:pt>
          <cx:pt idx="63">18</cx:pt>
          <cx:pt idx="64">213</cx:pt>
          <cx:pt idx="65">28</cx:pt>
          <cx:pt idx="66">232</cx:pt>
          <cx:pt idx="67">87</cx:pt>
          <cx:pt idx="68">80</cx:pt>
          <cx:pt idx="69">174</cx:pt>
          <cx:pt idx="70">195</cx:pt>
          <cx:pt idx="71">236</cx:pt>
          <cx:pt idx="72">30</cx:pt>
          <cx:pt idx="73">230</cx:pt>
          <cx:pt idx="74">259</cx:pt>
          <cx:pt idx="75">193</cx:pt>
          <cx:pt idx="76">261</cx:pt>
          <cx:pt idx="77">22</cx:pt>
          <cx:pt idx="78">39</cx:pt>
          <cx:pt idx="79">91</cx:pt>
          <cx:pt idx="80">106</cx:pt>
          <cx:pt idx="81">94</cx:pt>
          <cx:pt idx="82">21</cx:pt>
          <cx:pt idx="83">121</cx:pt>
          <cx:pt idx="84">43</cx:pt>
          <cx:pt idx="85">2</cx:pt>
          <cx:pt idx="86">63</cx:pt>
          <cx:pt idx="87">225</cx:pt>
          <cx:pt idx="88">122</cx:pt>
          <cx:pt idx="89">12</cx:pt>
        </cx:lvl>
      </cx:strDim>
      <cx:strDim type="cat">
        <cx:f>'Maps data'!$E$2:$E$91</cx:f>
        <cx:nf>'Maps data'!$E$1</cx:nf>
        <cx:lvl ptCount="90" name="Total unique countries">
          <cx:pt idx="0">Brazil</cx:pt>
          <cx:pt idx="1">Philippines</cx:pt>
          <cx:pt idx="2">United States</cx:pt>
          <cx:pt idx="3">France</cx:pt>
          <cx:pt idx="4">Italy</cx:pt>
          <cx:pt idx="5">Thailand</cx:pt>
          <cx:pt idx="6">Malaysia</cx:pt>
          <cx:pt idx="7">Chile</cx:pt>
          <cx:pt idx="8">Lebanon</cx:pt>
          <cx:pt idx="9">Egypt</cx:pt>
          <cx:pt idx="10">Indonesia</cx:pt>
          <cx:pt idx="11">Tunisia</cx:pt>
          <cx:pt idx="12">Algeria</cx:pt>
          <cx:pt idx="13">United Kingdom</cx:pt>
          <cx:pt idx="14">India</cx:pt>
          <cx:pt idx="15">Poland</cx:pt>
          <cx:pt idx="16">Peru</cx:pt>
          <cx:pt idx="17">Argentina</cx:pt>
          <cx:pt idx="18">Ecuador</cx:pt>
          <cx:pt idx="19">Mexico</cx:pt>
          <cx:pt idx="20">Colombia</cx:pt>
          <cx:pt idx="21">Costa Rica</cx:pt>
          <cx:pt idx="22">Cuba</cx:pt>
          <cx:pt idx="23">Dominican Republic</cx:pt>
          <cx:pt idx="24">El Salvador</cx:pt>
          <cx:pt idx="25">Guatemala</cx:pt>
          <cx:pt idx="26">Jamaica</cx:pt>
          <cx:pt idx="27">Nicaragua</cx:pt>
          <cx:pt idx="28">Venezuela</cx:pt>
          <cx:pt idx="29">China</cx:pt>
          <cx:pt idx="30">Myanmar</cx:pt>
          <cx:pt idx="31">Bangladesh</cx:pt>
          <cx:pt idx="32">Iran</cx:pt>
          <cx:pt idx="33">Kuwait</cx:pt>
          <cx:pt idx="34">New Zealand</cx:pt>
          <cx:pt idx="35">Marshall Islands</cx:pt>
          <cx:pt idx="36">Fiji</cx:pt>
          <cx:pt idx="37">Nigeria</cx:pt>
          <cx:pt idx="38">Madagascar</cx:pt>
          <cx:pt idx="39">Mauritius</cx:pt>
          <cx:pt idx="40">Ghana</cx:pt>
          <cx:pt idx="41">Angola</cx:pt>
          <cx:pt idx="42">South Africa</cx:pt>
          <cx:pt idx="43">Morocco</cx:pt>
          <cx:pt idx="44">Tanzania</cx:pt>
          <cx:pt idx="45">Ivory Coast</cx:pt>
          <cx:pt idx="46">Namibia</cx:pt>
          <cx:pt idx="47">Democratic Republic of the Congo</cx:pt>
          <cx:pt idx="48">Kenya</cx:pt>
          <cx:pt idx="49">Liberia</cx:pt>
          <cx:pt idx="50">Seychelles</cx:pt>
          <cx:pt idx="51">Djibouti</cx:pt>
          <cx:pt idx="52">Saudi Arabia</cx:pt>
          <cx:pt idx="53">Sudan</cx:pt>
          <cx:pt idx="54">Jordan</cx:pt>
          <cx:pt idx="55">Somalia</cx:pt>
          <cx:pt idx="56">Mozambique</cx:pt>
          <cx:pt idx="57">Sweden</cx:pt>
          <cx:pt idx="58">Cameroon</cx:pt>
          <cx:pt idx="59">Panama</cx:pt>
          <cx:pt idx="60">Belize</cx:pt>
          <cx:pt idx="61">Papua New Guinea</cx:pt>
          <cx:pt idx="62">Turkey</cx:pt>
          <cx:pt idx="63">Barbados</cx:pt>
          <cx:pt idx="64">Sierra Leone</cx:pt>
          <cx:pt idx="65">Benin</cx:pt>
          <cx:pt idx="66">Togo</cx:pt>
          <cx:pt idx="67">Gabon</cx:pt>
          <cx:pt idx="68">Federated States of Micronesia</cx:pt>
          <cx:pt idx="69">Vanuatu</cx:pt>
          <cx:pt idx="70">Palau</cx:pt>
          <cx:pt idx="71">Tuvalu</cx:pt>
          <cx:pt idx="72">Solomon Islands</cx:pt>
          <cx:pt idx="73">Tokelau</cx:pt>
          <cx:pt idx="74">Samoa</cx:pt>
          <cx:pt idx="75">Portugal</cx:pt>
          <cx:pt idx="76">Yemen</cx:pt>
          <cx:pt idx="77">Bahamas</cx:pt>
          <cx:pt idx="78">Canada</cx:pt>
          <cx:pt idx="79">Grenada</cx:pt>
          <cx:pt idx="80">Honduras</cx:pt>
          <cx:pt idx="81">Germany</cx:pt>
          <cx:pt idx="82">Belgium</cx:pt>
          <cx:pt idx="83">Iraq</cx:pt>
          <cx:pt idx="84">Congo</cx:pt>
          <cx:pt idx="85">Antigua and Barbuda</cx:pt>
          <cx:pt idx="86">Dominica</cx:pt>
          <cx:pt idx="87">Trinidad and Tobago</cx:pt>
          <cx:pt idx="88">Japan</cx:pt>
          <cx:pt idx="89">Australia</cx:pt>
        </cx:lvl>
      </cx:strDim>
      <cx:numDim type="colorVal">
        <cx:f>'Maps data'!$F$2:$F$91</cx:f>
        <cx:nf>'Maps data'!$F$1</cx:nf>
        <cx:lvl ptCount="90" formatCode="General" name="total participants">
          <cx:pt idx="0">57</cx:pt>
          <cx:pt idx="1">10</cx:pt>
          <cx:pt idx="2">26</cx:pt>
          <cx:pt idx="3">4</cx:pt>
          <cx:pt idx="4">2</cx:pt>
          <cx:pt idx="5">11</cx:pt>
          <cx:pt idx="6">6</cx:pt>
          <cx:pt idx="7">44</cx:pt>
          <cx:pt idx="8">10</cx:pt>
          <cx:pt idx="9">22</cx:pt>
          <cx:pt idx="10">6</cx:pt>
          <cx:pt idx="11">5</cx:pt>
          <cx:pt idx="12">8</cx:pt>
          <cx:pt idx="13">3</cx:pt>
          <cx:pt idx="14">17</cx:pt>
          <cx:pt idx="15">2</cx:pt>
          <cx:pt idx="16">16</cx:pt>
          <cx:pt idx="17">20</cx:pt>
          <cx:pt idx="18">23</cx:pt>
          <cx:pt idx="19">37</cx:pt>
          <cx:pt idx="20">49</cx:pt>
          <cx:pt idx="21">13</cx:pt>
          <cx:pt idx="22">12</cx:pt>
          <cx:pt idx="23">5</cx:pt>
          <cx:pt idx="24">3</cx:pt>
          <cx:pt idx="25">6</cx:pt>
          <cx:pt idx="26">6</cx:pt>
          <cx:pt idx="27">3</cx:pt>
          <cx:pt idx="28">4</cx:pt>
          <cx:pt idx="29">15</cx:pt>
          <cx:pt idx="30">2</cx:pt>
          <cx:pt idx="31">6</cx:pt>
          <cx:pt idx="32">29</cx:pt>
          <cx:pt idx="33">1</cx:pt>
          <cx:pt idx="34">12</cx:pt>
          <cx:pt idx="35">2</cx:pt>
          <cx:pt idx="36">15</cx:pt>
          <cx:pt idx="37">11</cx:pt>
          <cx:pt idx="38">5</cx:pt>
          <cx:pt idx="39">20</cx:pt>
          <cx:pt idx="40">8</cx:pt>
          <cx:pt idx="41">3</cx:pt>
          <cx:pt idx="42">26</cx:pt>
          <cx:pt idx="43">12</cx:pt>
          <cx:pt idx="44">15</cx:pt>
          <cx:pt idx="45">6</cx:pt>
          <cx:pt idx="46">7</cx:pt>
          <cx:pt idx="47">4</cx:pt>
          <cx:pt idx="48">23</cx:pt>
          <cx:pt idx="49">3</cx:pt>
          <cx:pt idx="50">6</cx:pt>
          <cx:pt idx="51">5</cx:pt>
          <cx:pt idx="52">16</cx:pt>
          <cx:pt idx="53">8</cx:pt>
          <cx:pt idx="54">13</cx:pt>
          <cx:pt idx="55">5</cx:pt>
          <cx:pt idx="56">17</cx:pt>
          <cx:pt idx="57">4</cx:pt>
          <cx:pt idx="58">7</cx:pt>
          <cx:pt idx="59">2</cx:pt>
          <cx:pt idx="60">6</cx:pt>
          <cx:pt idx="61">5</cx:pt>
          <cx:pt idx="62">9</cx:pt>
          <cx:pt idx="63">3</cx:pt>
          <cx:pt idx="64">1</cx:pt>
          <cx:pt idx="65">4</cx:pt>
          <cx:pt idx="66">2</cx:pt>
          <cx:pt idx="67">2</cx:pt>
          <cx:pt idx="68">1</cx:pt>
          <cx:pt idx="69">7</cx:pt>
          <cx:pt idx="70">3</cx:pt>
          <cx:pt idx="71">4</cx:pt>
          <cx:pt idx="72">1</cx:pt>
          <cx:pt idx="73">3</cx:pt>
          <cx:pt idx="74">5</cx:pt>
          <cx:pt idx="75">1</cx:pt>
          <cx:pt idx="76">2</cx:pt>
          <cx:pt idx="77">2</cx:pt>
          <cx:pt idx="78">2</cx:pt>
          <cx:pt idx="79">1</cx:pt>
          <cx:pt idx="80">3</cx:pt>
          <cx:pt idx="81">1</cx:pt>
          <cx:pt idx="82">1</cx:pt>
          <cx:pt idx="83">2</cx:pt>
          <cx:pt idx="84">1</cx:pt>
          <cx:pt idx="85">1</cx:pt>
          <cx:pt idx="86">1</cx:pt>
          <cx:pt idx="87">1</cx:pt>
          <cx:pt idx="88">1</cx:pt>
          <cx:pt idx="89">1</cx:pt>
        </cx:lvl>
      </cx:numDim>
    </cx:data>
    <cx:data id="1">
      <cx:strDim type="cat">
        <cx:f>'Maps data'!$I$2:$I$24</cx:f>
        <cx:nf>'Maps data'!$I$1</cx:nf>
        <cx:lvl ptCount="23" name="Total unique countries">
          <cx:pt idx="1">Cuba</cx:pt>
          <cx:pt idx="2">Dominican Republic</cx:pt>
          <cx:pt idx="3">Jamaica</cx:pt>
          <cx:pt idx="6">Marshall Islands</cx:pt>
          <cx:pt idx="7">Fiji</cx:pt>
          <cx:pt idx="8">Mauritius</cx:pt>
          <cx:pt idx="9">Seychelles</cx:pt>
          <cx:pt idx="10">Barbados</cx:pt>
          <cx:pt idx="11">Federated States of Micronesia</cx:pt>
          <cx:pt idx="12">Vanuatu</cx:pt>
          <cx:pt idx="13">Palau</cx:pt>
          <cx:pt idx="14">Tuvalu</cx:pt>
          <cx:pt idx="15">Solomon Islands</cx:pt>
          <cx:pt idx="16">Tokelau</cx:pt>
          <cx:pt idx="17">Samoa</cx:pt>
          <cx:pt idx="18">Bahamas</cx:pt>
          <cx:pt idx="19">Grenada</cx:pt>
          <cx:pt idx="20">Antigua and Barbuda</cx:pt>
          <cx:pt idx="21">Dominica</cx:pt>
          <cx:pt idx="22">Trinidad and Tobago</cx:pt>
        </cx:lvl>
      </cx:strDim>
      <cx:numDim type="colorVal">
        <cx:f>'Maps data'!$J$2:$J$24</cx:f>
        <cx:lvl ptCount="23" formatCode="General">
          <cx:pt idx="1">1</cx:pt>
          <cx:pt idx="2">1</cx:pt>
          <cx:pt idx="3">1</cx:pt>
          <cx:pt idx="6">1</cx:pt>
          <cx:pt idx="7">1</cx:pt>
          <cx:pt idx="8">1</cx:pt>
          <cx:pt idx="9">1</cx:pt>
          <cx:pt idx="10">1</cx:pt>
          <cx:pt idx="11">1</cx:pt>
          <cx:pt idx="12">1</cx:pt>
          <cx:pt idx="13">1</cx:pt>
          <cx:pt idx="14">1</cx:pt>
          <cx:pt idx="15">1</cx:pt>
          <cx:pt idx="16">1</cx:pt>
          <cx:pt idx="17">1</cx:pt>
          <cx:pt idx="18">1</cx:pt>
          <cx:pt idx="19">1</cx:pt>
          <cx:pt idx="20">1</cx:pt>
          <cx:pt idx="21">1</cx:pt>
          <cx:pt idx="22">1</cx:pt>
        </cx:lvl>
      </cx:numDim>
    </cx:data>
  </cx:chartData>
  <cx:chart>
    <cx:title pos="t" align="ctr" overlay="0">
      <cx:tx>
        <cx:txData>
          <cx:v>Global OA capacity building from 2012-2020</cx:v>
        </cx:txData>
      </cx:tx>
      <cx:spPr>
        <a:noFill/>
      </cx:spPr>
      <cx:txPr>
        <a:bodyPr spcFirstLastPara="1" vertOverflow="ellipsis" horzOverflow="overflow" wrap="square" lIns="0" tIns="0" rIns="0" bIns="0" anchor="ctr" anchorCtr="1"/>
        <a:lstStyle/>
        <a:p>
          <a:pPr algn="ctr" rtl="0">
            <a:defRPr sz="2400"/>
          </a:pPr>
          <a:r>
            <a:rPr lang="en-US" sz="2400" b="0" i="0" u="none" strike="noStrike" baseline="0" dirty="0">
              <a:solidFill>
                <a:srgbClr val="1966FF"/>
              </a:solidFill>
              <a:latin typeface="Calibri" panose="020F0502020204030204"/>
            </a:rPr>
            <a:t>Global OA capacity building from 2012-2020</a:t>
          </a:r>
        </a:p>
      </cx:txPr>
    </cx:title>
    <cx:plotArea>
      <cx:plotAreaRegion>
        <cx:plotSurface>
          <cx:spPr>
            <a:noFill/>
          </cx:spPr>
        </cx:plotSurface>
        <cx:series layoutId="regionMap" uniqueId="{729A49C2-B622-4A8C-BEC9-3804E1A1F0A7}" formatIdx="0">
          <cx:tx>
            <cx:txData>
              <cx:f/>
              <cx:v>Participants</cx:v>
            </cx:txData>
          </cx:tx>
          <cx:spPr>
            <a:noFill/>
          </cx:spPr>
          <cx:dataId val="0"/>
          <cx:layoutPr>
            <cx:geography cultureLanguage="en-US" cultureRegion="GB" attribution="Powered by Bing">
              <cx:geoCache provider="{E9337A44-BEBE-4D9F-B70C-5C5E7DAFC167}">
                <cx:binary>hHrZkqU4su2vlOXzVRWSEIK20/cB2PMQc2RlvmCRWZESgxg0INDXX49dbdXV1X37vMhwd222cCT3
5cv5n+/L375372/6p0V1vfnb9+Xvn6S1499++cV8l+/qzfys6u96MMMP+/P3Qf0y/PhRf3//5Tf9
5ute/EIiHP/yXb5p+758+r//A3cT70P5Zt82va3t+uDe9fr4blxnzX+1/n+MP73fbvO8ju9///R9
cL39uJ2oh/7TP0yH3/7+CSfpp59++fMt/mG8vin43WUIb+pbPbn3f/vR+5uxf/8URz+nlLM0IwnN
cBLh5NNP/v3DQqOfCeYUZ3GaMsLA+umnftBW/v0TwtHPMY8ynCVRFiVZSuJPP5nB3Wwk+TlN0oRn
UZwkNEpZ9odz7oduFUP/hzv+If/UO3U/1L018Dz800/j79M+Hi/FhHKOeZywjMRpFvMP+/e3R3gB
H7P/j4hrYUw/+lxnPc3RrM9kaMJd3IzvSnm5w3KV+TxLcrVDJIt5MFXeJvohNb3OnZvGbTY1rJRe
lz7y9dGj5vonj/6HJRJwxF+XmMYZZ+AQnmDMwIV/XuJEMhcPJPg8WZ09asOyLQmVLyMqw1Ojy8Z+
jkfeFijqaIFknRx5N3wfFmPOS5uEp6zSeNN1cVt2FjcnkSQmn3i9bkKytmUzJ+EYfPj6v6w6+w+r
zgiPIpZFjP/bqmUlW5H61Od8kVNBuynb1Dgdvpqoz+kaD99UQqdysUfDonhnSMzLhibsIcJqKYTl
+GFSJtumftpOLenyKpJPSDB/xavuTnhlT3wWuWLVJup9XAaD2ZaT4QdJxr6YpYz3MZ0J+Ezr/L8/
2l+fjLKUYJzhOCYRPNhf30cE7lzqUaz5mszRIUJqu64xvipv3KblWh6Z881BWBSKiO3++39j+he3
wp8nacRg4zISMdgT/7oZRsu7ptbjmnNDTyxO21ww8hInKD7K1NEtqvGwqQ0JByU2lEebqYrQY9O0
RTRN9n/xBCH/vhpOaUrTFE4QYfFfVyM4WdnM1tyIcdkaH968jJsLxAG6hbiFcs5me1aMT3kmallG
PfP5pE1y7ur4uUnW9DNLsm+1J3kg9Le6WuOHmox2i9a5KfkaRTlDtckj09bF/+LJ/7B2OPOMQuiJ
44Snf1k7kW03VsyHHNVS7XidV0mDd0PS41x4cx7ajuQrcUspiSK5XPp+P3MRHyyGHfzf18L+bS1Z
QhJYBk8pTnnGP+x/ikLBtVVrOs7zOdg493Ucn32bqZKiuHTR2II/4vaMMjbklg+ljgmclqhtfB7V
VZLLMVk2AdnhchvgYO097dDeNyk+1f3Rzb4+3QSrO3LiSd1vcN26tKgQrfJofFkaQ341KS4wmnxJ
plSfVeadzQesj6jrwl0waipETbqjwBU6wvJoHiPLntKpfRpW74/cztXV6YadbUYLOQtNSzaMZYak
f0l1Mx+mTPabLLbdZk3FKPO6rcImyZrm9N/9mcQZpKl/CZopyXDEkiiKI5omLIEM8meP9iyxC2NM
FG3fvDMp3MFOPq+7hJetHYeiZclet7SHDKeO2Sq/zWSxJ2p6POb241JgBpfTOtgTSRJ7ul391SJW
v+RZ11XlzWzi7hIhvuwh0PqzEegfw4Rd4+CMgKyqJduAp0x+mzPcLO6Pmbc5NwsLw3J22BXVYOjx
nze86f8y7SZ6WovSchsXLuHXEOliSZQ5q4+skZtJ7NpEhaNi9ol1TXIZUvcls8l4EmRcH8Y2e+rJ
BYsDRYyckWpUPpLOllVDnxe/rruFG74zoj9kSSXz1SNyDHWW5KvF6HUc+zZfq7DjK6EPfU3YHtXz
BJvA4qfmY5iesRdh26G1T4pJErMTUuNj3fDC+kl9b4UuskpsqkHgcyWXV7PKdatMyl8q2ny2SWh/
a+R6X9uWnaZFfElnkZ1wk9A8HVh6oIaTPUAJWlQRqXPMnNvVq5d7udguV34dDkLEdje1untuJYKk
Lufht3Vu91PX7+WoulexQSQaCsOleQppusVZQ4+Co1zEQZ8jH/TWV9RsXNdvKzarFyJFd1FLuUZL
XKxjND+reV4Lqpx5mdoJbjVl5N4wiMQrFufZJGPhWb9ug+3crqs4OXT8e9ZPuRrbqIgalLxWQ71u
o9jprYiaokOkP08ong6xR1daiXBJOZxQO8u0lB3tS2J42A4j7sqoNWQb+9Q8pka8jHG/7HC3zEU/
xOirovy1XufhScSROc3z7Msx6cmumuCBqigaC3gGc7Upnq/erUNR94G9NQm+hilxL6zi6T7rVdgi
muIvxNj8NiH2lpWJje0pTgb+0Mx5GmXf+iZlr9yt7VG7iBRr6thrX2XLVqFGb2+iNJoXHavTw00k
SyTzIfXj9SZWtt60dR2ejKSsmAWxexFD1h+z9VrHgAQgyUM4Hrgt+iB7WC1YRbr+2Qo5z4EeJt8G
2bWniMR5zVt+zohAj2vo6J7OqCkmGlWPjA7VY43CE3esvtxUVTalh6af1/wm3n5Vq/AbhAl6uqmQ
N+0pU2vz+wx4Id3WOGTLpV90GQ0t2TQGo/vuY/BLm20xgTM91BO6b4kQDwlLu6OT1W+3GTd9bUZ1
Xddpc5Nu+ts9Ek1zbYW6+6d+lv1nT70uOh3jogJU99AQ1Tx0dI7yjERuP8m1+V03jCQtyEKm7W0K
ZLXmIe6d34S4WUsZcS0KUoV5F+m0LX6XleuTQ2uyOl+nqN1Gqe/LNUbNI0oV3/YDropu1u3jTTe4
KcsTHK/7m3gz1DYtfU/0HdGASwYH/jArwXtXO1tk7UCf9Fzrp5DlE2TFp5umr4auoBlvIV+Aro1N
diBqZvnNetOt6segcP94ExYu3hNKD9Wo20sk5uZ+0UmAsIzDWzwN31XVJY+yIdkRmVFC8KXJKbHU
Fu3afOmpSV9RUjcb2JH2kpK1OTljwzbKFHtCCLm8p1H7TnWZkih+DzJSua4se04mXG8n5N4y46vN
6DB/sGndQUae+ZskvoXkMWcPmtUTJBOVlsEK/kYGkVcskV/R3JktDVYddG+y56FfHn7/5ViJYo1p
c9ePfX3xlRSbOK3UY6sFKYUMgArqmIS9USvZdG3Xnrs5PRCmsztNSXY3fgyDWNTGjd1YxgPE4cQ1
6Kg6RrbzlKJ9pqvwTFSZeMhCts5pN/J7OdLoKiYR55kL9RME3EMyTonO6wb2kWgrX9QENlSUkpdE
rcuDneyfJCb9fjZTKIWtIEnEgRyqxGZl17XTF71G71a4cI9ViK5oiNadSvuVb1MV6BlCLKQcIsg+
NdGV+5Ges4+hTmO8t536oj/+U5gGFhqaJ4ccKaLxpBZlHtqPYQo9veOpybOa64csfG49U/f9Ig+d
7tcLVQ0u4TCwUqgRX8lCUelcmxYzraLrbVg+rlbIS7sBS5d/rVIvH25D6FP5YC3adw0eL8uHdNNb
Wv2oo/UL9ostFIHwGzqz5HRmMJqUAbAxQZZNmqqXfu7vZdv6u5sU7Fjng5vR+SY622Q5wYwc3crg
KFG2iZIky7MmnS6+i5LnUcy7VTj5xVQGb4Yp9mfhIwqQrn7CFKWn20D/uEpYPO4ClS83fVSPkCj/
MGZyOdbLWu/9OnUntMjupNs+DDnRBtJ9a0wB7jo4LqpjFNn5CqXUfL1dVWJsziQhJRKg+qf+ZqRY
NruMjU+qszsoUQcW7JP33DxNAHkK1vJyHcTrVKc/KNetz0VExaXpWX2SXbdhgA2f+oU3ZWBNt1PT
Ip9cIzYyncY3NLt2LGVSLwWUM7Ms+sWcIobPAD7GtzhD21GlX0g7GCh5UFfoOJFPWTpB1TELKHYn
TJpySJf63MxDfQ4jr8+tD9cs6aB8BgyQc+vR5TaYgY4bL1T7kqF1um9XxaAMkHzfpLUrZh7CRoeQ
nic+pufbVdRX4bj0vETjnljrYPOm4sJkDQ95u+SqDQC/u6IaI5c3vB+Ot+fDyucmWtWWsrba8mmm
X1rnNhWNuleAN+2pir0qb3oMUCYnZgj3LdXkDqaMuVcmnIJYWe5WXN9no3w1zeyOWTfqNE+SpDuO
PT7jleSRIi4AyDD8Qi3hF4EyvdFEpXk1ToDoFaytZ+xkNNssdY8/O2FV0WV8vB/aEyZr+0KVn45j
RHaiGv2PdMK7PgVgoLh91b0aigaj8Xg7qNMMyAfDwcrCRlLRg4epPkPZ82sajH3IBu4LrRJx8fMU
X12K82HC8U6OKSlufmFjJ5/Satwna6bubjvDtvg35Ka+VIyleauRhaw96G4zrBPN11g8Lq6r7m9D
r57rrHptszE8Ty38I2z3zU1CloTnbu23kVVbNMhw0knF75Ml8PshG36MCi25AOpiL7s424uRrafm
42qpPVxZOpfiAx9xMT4OmeIH3UUmXz/EPhncNfFm0+G1igs6+/SoIHYcjfQq926Kd32jq/vbkPGu
3SRxB0eCNE2RkIXvFJ34g2tpW3LWu2082+leZ19bIfG5/mNoFj3mao2qzVqtS8EJFNVJ0KvJJY9d
uTarLm4Hq05Is5MD+4FZq0pMpesKPiXRNq2G6YTkcDek67wT8TTvmzXeYp/U+aRQe1bN4C5d6rPS
ccgNXjoF0DwbtvWSPKB0jfIBwMHOD8lUZiPseQ64vKglmq+uXrPtqM1dPzQkJ33bf8VEvWbI6nfZ
uVIkGd62I2UHkklZrLpJL9UIpA9QaG8NTtuv/YTq0gYVTm3Ss9zM1B/XyJ+zwQ1f3Tq1G5eh6tCH
Pn6tvNrc9LQeuu2IRNi3s5FfZHTv7aMIHr0PprtvZo6/1o1L8jqM9rn3ot6kKkbXFSfdfpHcHWVI
u/MUdclWEvI2TyYFuBn0LjZVduratjsGKDL3SernS0/mYbswPT1Q1qiyIZK8RPbspxjnqcPyecFQ
5NZ+IVfjvNkPy9IfR6TceW2HaGuGzjxAbZQVCmXd5y4WTd4J/yrIUj3XcX1qjUtFDshwjmr9kSfq
sl+b5N0b8sgqqd7UrE3OZlm9DnHiCrLmy0ST1zYw4IISEX+3hmxwhJDIwyLLjg/rbxzHP+ouWj7X
OksKA167NNQCc0a6Bx0Rm69oRXvMp+7hNlhNoES2ZNo5IJRE4To3lmilfDNXmSyMBrYn62N9rdba
XIFd8IeQhcf0Q7qp/jmodKCb1pOyneAgLL1cIInCoKu5Oy1TOARt+0OtrdtqG89fFioBGE71N43S
CY4bMefRT+N9xDwGTBflCwvu4Gztr7c01CTGX6GkfyW4kXmWjGZ3i0K1iZrNQGqzM4AlAD2AOH2I
Qk0xFH9iudZTupWLBoJ3sb8SPfAfySIfE+ejr2MqaA44Szyiaoblx03Z9uvyFHv3j6ubLubMP92u
lhrVUHgjs0/oHDa4weqaDmPYKzy1x0ks+hwjyrbjMvP7zJm+DBjVr+2gbG4reFzmolPtqZH5OOck
mW+vz12R6p4oFfbz1HT7dCZa5gm6Hy2G45oCDTjZARDlSo52XbZOqeYdUsjzBNnm8zI5vamAoTiz
OPhzkmqzUSTUn2PKn4GHGo5WL8u20dFjxzB9mZxYdgBj/b6CZP7scPzNNE5+Hzn7EhPrn6NA+32s
erYDvDC+xKR9uU2IR+ByGAnj0zwacWDJWu9wYtvTlCx1jlJXAbVLLSS9xLzUiTkOE1m/iiWqygEY
gt/1nXa/69tx/PP8P/Qy+7f7CIhXOzsrt217CBQ+7XugXOfqZULAzEpgZQsoV6uXkRq2X00FIO3D
ahRBu8ESWgJ5Wb0EaADsbEOmzc26VNhvM5UCsfxhtVWVbLI1EXmXEJr7zodnQLLZPgBMLmjUBKAT
MnQxlLz+Lq3Z9NwDqP4w3aYPZH4aeuKu7uPHZklN0fJuPNxm6NrN27YRWYGWcTNryR6H0bLHWlw6
KD8fACGxxwXNaheWFRX/nKAGfhXwiJfbdFuz/rjWEBpuovq4xUhil0dTyIoYSah8NbVPfKDhmEwB
6vcP8TbQITohoFKueG7cUz/weTsDr1vejKaVcqcylBaOruUM1cS1BkL3fsksv9cDGnK96PaAAU//
rssSQIgMdvimdqkD8qR1dn+b6Purwo2+jMHqywopfC5jx+gOouzbzXAb6tjfzyitzyYR9BLXzTkW
UOrhWAyPjNcAZhYfb1ilmxP/GFpUNyfcK78nDEJg7PHe61p8DVUttlbIaF9VIfoC1ClSEfoClWK/
J5RO26hW6Ivo8BbNVfUiIEFWflzL2+bEaQUxImp/nTQh+yXianvTD+rP+qrDags8bPj6r/NtxL4s
agBa3Ab7kmYi3i5zOm9spEAcFduxuMXlooR7WXFI9yG4rLhZG3ic4xQDQ3n7LZnJvEEy/RXDQksH
gfHbQI4Q6qY3lkK/AYIZPXK/VA80MX1+m+Ac+lpBxfTEZJgPjE56i3SV5SFegX+U7C21c3ztDDWv
1rM9o139KCbS3cWVOVYy/pxkaIQfR/Ik14qV1CH1VikAc1XcFnbM+B43vn+OefeYLOayEpMe2r4N
T77Kxm20tHKzWB+e+nrQEMFhr1HI/B+tHHKu2346WCmSwzQkzdngZixGmuiN7Ycft/LNs/iJ4X4E
NNE9pGuafJeqflsR5Ef3mkSqf5A+LVLayLsFLeahX5W+Zsuy869Sze0XPWhxJK3AJXDZ3Rfc2j6P
fDPfuRqo126IeQ60QraZqxoAPFqW45yZaJdiRe51xIET16n+da3azzQGShVo0HwhcfQjEdFbzMZj
l7bmedZOllBwTMeMWvErhMFt0qb9c+esuGdGfbupo0rNO6nGKLcLbYrGTeLIsIR9TFGfL5lj3+RI
nsBh04vMIM/idXkDUqx7SsnY5ElT999RHx4g29uiia3Y+XrRT00Fb3NyozmwqtVPY9bsQw8ATSzY
lRX37HVFTdgM0PzcqLbaGCiHvjZAoMzVMH+LqykUuKHArg4C6hG3dmgHsbXPE1/b09w3WTGxut/N
I7QMobc9QvgI857FqD5llp5p0n6upox+bj44/KHy7F5YqTZQ7tZHjdNXJVFWVsfb26R0MSXpG1He
SNSPRkfhprY9kQzafwhaZZcuTnLUhnCWzTQVABXMuUNc52wa4ytpVr/lAGTLZF7lHgDQOWs7iXOg
NzqUd7yi11YycpIYqY1m+1S66IKbmG1MvSw5bNn1ntaj21eLv0RaHJLJAlyeRbkkmTsG0x3atN0Q
2RUB+S241n2VhnblYLvlGiX66nzNcyhD46vFDm+yDniLrG32M7QPvsB5kRvp6/up1huTBEbzPu2h
mkrYNlRC5UPNmxxjE+8j3rE7T118rWfoh9jk1KvxCdeBnGetIDo4ZE7DmlQ7jSQASmJOUMPRg+BL
EddsaEsl6+7sLX31tct2EFuaZ7LuMs7pQy2a0+JmcEwI9Vo467pNTRMg33poWX10ffTS8ANEyLKT
43C5DRUzZ+0VKxs/jo8s65NttkAtw4x+0HaJjh9/m1NI4AdVJ660TeJfmBtf1DTnlZrYpU0ac8dm
As6LkN7exA/j5If5EpqDroD7q1tq7hzO1hyg7TcAfxClxz4tx4aLkkCl+5FWSbsF8QMNz4IVkc/o
MTh/xwYGvzXR2fDenUY1+SJyptmatWF3AUidAnEk9n5ZNpoLI3ItGgCt7D7q1teVB3NS0pvdkEIU
Qv267oe0jjdt5fjWQAaCLhrkPWrsgUfzC6Ntf4qhbTl5GTZ9NGRb00aJzVl4dbOrTp2eUZmkUHK2
boBeXDqS4yg8UHDR9CwbNV0nYHmYduxRtwvOsa/OA+L0GU2QDGY4Qfliavu4vlcQNR8FbqpzVEXs
NPg5hjdXzd+a1Jax7/khWpN9LXVbKGhv3yhsFo224NoOUOeojc+65uyDvIh1gZqJWfB2VskybgAF
I/kIoZXfT6N75mJgRxtZt1Esg8Oczv2276dTOil5IRmZ83F9VE5XRwP9It2n/rKs2Y7HvnuFTAFr
RjoTeyyuKRHrNZ0fpRqmAlabQMUhx+Ww8uSVMeQvQzIuF2QDHE+IypvQAg2NolRsoItbn6r1oY0Z
bNF5nIfr6PRzGEKcDz7iZ8GmdDdMzVBOun2XnvPLB88HLBGB/vrYb2fK6ucxaA6cwo8Es3XHUDbt
UA/RAzrKZNca6EsBL43PUD10RRd8Aa1jzHM2Am360dazYdkhaDxfswH/puIlOiwMrVe2rkXnRHxf
Y16suCKnCXXpyeCQm8WZu8x3IYeCDuc2RJ9NAGTiM/UsoC+yJy3FedOx5Kw5fhtlb3ZzR9GhRYSD
nxbgXuqxHQvRRlAZU81PvaG/Ate+niLBWBn38VT28JHBptaqhtPqXjkdgUbkcPqhhoOAwPv7EVio
I25ddqcaNm75UKU7hLGC9nrLgI4C5mZQ3VoSNQHRqO9jDLBsqI3/LFoV5+CEOyUC3WDeo32d8uUS
AnwSlACwY6I9NGjk14X795Zp4L5mBv1CNJKTCB04ZLUvtc/kjmSjPsquWq8iGF1mFI5tlWK9Y2NW
nRZMIQM0FctH14UTV/HXamIAOtsIavFVfIYvjcYrEbawbqT3sMugA4lwmSLjXjrLxbZTY2G6ijwF
8HTwcw39xaA2Ul1EG9cljaZ+F0loUa9dHDahG/gmrQHicQ+tI6CR/X7weCoBUFYbjec6b0zvILJ2
x9nDlw9V5MbdyKY8XeCjFKr0BEWJoVvf4D5Xdd8eJSTYcq6mZzN3JYaG2R6FNc4rLcdjAvy9HaQ/
cF3fz3O1X1bqylgztqVaXOu2A66vGtdC6W7O20AfO9u/IxSNwDVMskgxf447ICzqtf8CsALniwde
UcsqH4a23yCVV4NsLzLNXF5NSSiECusGxRKVouE4jxkQSkJmBHwE3pAfD5EkrTi7cXxG6TDtp6C/
3lKu1kmzEbQ5QvYYDn2GyS6epIHssdrtzLvpYtDSA8/3NflWpUt46KEt3In0ULk+yivDp8cQkevD
rLx+nuFDodx/UMMZioddTDP5NVoM2iQL7D+vUHR2bazOqG/KdIbXX0WmeZxUX20ykXw3gUxXEcXH
heNdBJ2acnAj1B6tjU8trW0ODFp0WnX0OrklyVsO6Xh0Y7xTNSG70GTZ0yAZkMIm2CIaKqDWceRL
CkX1TgFk2hEJr8/gBTB0Zb4q1MscZxSoG169RLEQB1zxtxRN7rE16Rf00cFgppPARgAVtbIIXn29
tdAk3pGqs2cSqMlxxNEOiiKTaw3or9Kd3kKBUYyeM/hOZU5fkNnAJxQBzdBqXquqYGb9FS31HRDL
sIkBj+wx7tG1CSy/MexzAz1e69vmfk6/jSs0JqsxDDsc5Pe2w2/wkdqP/0fEmS23jXNb+IlQxZnE
LQfNkm3Zjp3csOIkJgmA4IiBePqz1PVXnYtWt520LZEA9t5rfYsoiOGbtxBACmB8wBM0Bay/5NZR
vAXYJvuIC+iKhqY5mfqoYm2GA66X2ARifu421uyzaKtmRdFfu5AXAe/D3WDRX3trmKNP2nYK/3c1
pc4vAGfJfIoiMBhzPL4kSfwOZ2mfUn6o0WUA5TnbIBY5evTxs2mVzV0aPLW2bS5TZoZyCJalZOps
52XOoZq2p0mp47KOybv0eTkGDbAtWasyQT0bcnAaSR7H/VIFsMVv3WzWqu8GXWYzX98cEQDtxhHV
RI7v01Dndlb6/t9aU8SMu6bfstL6Aal8nQX3NuDBfV2bInK0q5Jhea9FvTy3kV8t2QSRhn9hSlmO
G7bWreWdKbe5634Szi/Zyp8Hs7VFO0X1seYr+9FJurczK0PK2mfUyu5uwcbs4MpUcshwOqKkl42l
9LN3i8lXFa63rWN8D3Nf567x/N3UGxy7OHJavtzVFLav9bKbbNretkXWxUqutpuHc7sG5HVaO1IF
urdV3I6FX4PNQXuBdZVmEL7gFWJBZFU78u7QxAm/rU6OB09AA5jhF4KfuKuosS+L19yTlGw5CUdW
qjEYqobJ+jc0iX5q4l9muKFDcTmW7PLeRnVznWaMFLFV8zWtg6/V7hPN/F0rvUKLUZ6did9q0IOH
Jc4+lEkqb/XoCbJpX/ElAt7AM4NVKdSx7ufsIxXk4mlvgS3ptfdAH+uYwlprIUxHrjniWvsv2gBm
0pE//DWyyVkXchyUfMgbHIRPmCD8s8fbY+0JbJk5H6dhvadk2a3RbMrYJJDpQks/wCD8HoEAXLcs
AnsZ8vqwRKACMmFnLBQGgdbiB0/LJYjqsJrbFm428VmVjjQp4zlqUGAz8bZ1Se65GP175CDm+Vmx
dPXdx8h1hIo+4oar4SsM/OGSiBhUp2cvOFzes4DVBRSeX8rKubTD2SgoZ9a6ZFfDtsjjtuiGdTxl
JOiqlrd7Gal/cIxJEWecVg7lf9dScQYDR/NatktO0Pbtach3cEafXNbvbFq7Qob2jurKKp0J1K6V
QRaZbdUKnNxcsLoyif4hDTx8qeFnx73ZO6KgFqp0+T0l5qOn0/Qngmyz6GkXtMub8eZ/YhJ0F9Em
O7X9Vuc1rFeQeODc1oX91BHseLoNFZn98CXzMaLGEdqFprEnBeKjmDr9wuaAnx2Oq5IwzE2Dzlms
5U9PwMRMcH5QWfevgmES1HQlxTgFBD39PyltuayMPYdo7PuJzYWXyKwguGLobgsqAS3MdmyKpr1P
ftbdvSWa0deSqPDwvgorxfNqlu20eGwnoTzuWj1OOdm8I/G3Nyg2/CqCpAORy38kGwzH0Odp3j0o
XmvbriAScxcoDP84E6oLtTj9Pq5NNU8DudbNvSWjKjnm8NI1vBw0c/tGBfs1tXfpgmjvy5agTkEo
WB36lCUcSNVu+JYIP0FgktKzUhdG0PBQx7HN0160Ny/+E8p/XiDHgs6re6ad+I55887G0Vx8o8dc
2W7YZRmUPGDJyRfqWxsOPcbsVO5mNMcVGZO9dlYVXOFv8gg3LA2NzhuSLKVpfbFjjfmkNNyjcqaH
UHrwyUj/wlwz/BKgBQptpxZTDOYAXwtvrx7Ds5zS29LW2W7ALiqHZStiNdQw4es9G2cNa1Ca41Cn
pW6w9cPY/4xUBeFK5yRe1dnrfiwkbZ62wKESZuSaGb/dKyv8HOzrlRgWXdpVKcxxQ3dgpmyHITp6
tcSejNqDS8xtAM6LAWPaw09q8mAw1drXS8EsHKvN9V45D5AGDI2gWU/jeo1N0OcYSdkpHM3ONCk7
EyHxprq7vzQfi+9/DDQB9Dq4gzDrD6JhDvHV/9CeHkpUje11XAY03v2YLzAocVBG5poGUH0xmydl
mqi/oGyHsltaBuJR7BOVdMely4Yzmeq7Wmm2I2w9jGgTPx2PCo5e3iS2QTWbig4negci5UNile7h
Yc0FC5tfqyhN1jN8DtoUi6WmCHCtXUtpoRlsUa0nCiUnQd2toe/4pmqyuCk3I0FlkvdQos9KZ3PY
+MRzlUiZ07j+imY6VLbmlS/dDwAdqshc8mZBT+4SsfysoWVDbB1/+fOMow2DgNXTCPS5YYWfzmW4
NN1N+ABSBoJ2MsEAX1sGKsFgiBNo6jxri777NdhEXMZEyyJdwdvCbcbgEgmv2sgS5Nojf/1pQfOV
xEuuAljcOmiOMgVCK0H2nCKSz4xPOcrJtKOLD8XMWRBzsKM0xPJcy/h1S8jBtas9+Ula52g9zhgp
12Ky0a7d0vG+ju09o9MPE3ppqepvwM5vYrWXEKTxDsPuK3V+cLikgqKCL+atRznpMv3UbW1wQuOb
uz7sL1vYoL5AyhsUGn6+kqdF8vOsBv1qprQvJBtVQQ0oWdpuMJWai0ltkKde/BRn2VqlXfuWetNh
TXYwySthPFomW/Ci599THf3UvheUi1EnTLCNLtbgAUvKMMbhCPoSR9N2Hr36b9b0fybbfTf0q/ab
5Sjq7DXohu4qveA+p3FXUDGFxUyAvi9wJUubNZ8tXOGcYvcU29IU2eSNJYDGtlBtokvWeM1xGXTR
6XXOTTgGR15D+PAldH6vZwfRkeV1xNh7CU9b2KM9QWDhmGkPdzodvqYIniClNhdtxO8mEU1BYw33
a6z3sYqrPprfICu+J2oGQ0+7nQoXvtdq3dDn/MQYNeVe4kPSR0+Ucwr8Pknnim9clzSg+mNjl3hZ
zQ9bhyKXgLbLyNrf6CNc4bKkLpTvnYg3B/CAUTH1N2/qtoia8IWZ1csz/EMScuuFC04LTpIn14RB
DmHCXuojpjDoGlqdJ1jblbRDkPM9Ybj/0ZDaHJaAGchLhmp165VKT24EtaY8+GVCS7pr256VcmZL
makBhNgabOW8ZFGB5MRUxokFcNM/i20RRSwzjJu3ef32u1HmfuYUZKJ9rX4uC5lKzml7wSrkBdPt
B0ZXDweeLR9sQ0GcO3TLtODimPdhmN1JTe4SQJmvZyhAQ0PiE43n5uxj/CuSaMr9dPHKYECDhbEk
lwo8qw+toOiXMR9mMx6Hrj6lPMnTxHuFjPm5RRii7Ji+yQQXBLABbGl1wnEP+wrbH72khdZBp+ao
BWgGv4l+SKXCciYTFGW13MnW3cLH9BmbGqSmflritcX9bfoiqYeTzw7ShR8ijySUNIilqhr9DmsV
ZD9QOp4LwG/l5HoYCpqzctnkRz1f6xq2epDS9iT7vqto5svjwpI+J45wLGh3nWM2Xlq0Ltr4T9o3
aZHEmA073ewQ4qiXbSq3EADFuh0hvaAQZujvoOyIC8gAdL4quUnV7TKZvvQiMk8DAHc7ZENhh9Ud
PJ4WbUx+a8dyib15QEoEQx4EgZi5oUxd9+y7KMQokVwy1x4AnNRGPDXKDJjljwwnwhmDW1rEAU54
HAc3Bji1CIYQaiCFxBs9OafpOdH1m+fHx3Hg+Gz+4sHnA89uYtyvIMjDON1OkAdFlNpz389n3UKC
VMH27aRD8yA17u/85WeqalPw8TVdZYkyGTbt+zS1Q858oR9jwLdnNpzuXYe8xJB7MqLlMoeu6Nan
iYsmB4i/bxP/GIPU3icLxMjMwlC0wxNOV4DXAhJA3Y1Pg3xNrUEP4fneMaXHbEzrYsFWyX2yftad
O28ZIKNMGiAkHdYA9dh5nSiOjyzOoykZ8tquIO96P8NWnOOyHzANdtszUjBDMcD7L0CrlTMnu2jq
d3XXRYdGhYc0bTCubjb68GJJMPwFJ8bWGmP22FQwACT0d15Z2q4HEMzPvOV6t/TWlhFed7pfdD7r
RBTKe0wplKOvcQgaAFfOewutUDt4rDJTRTvj13b0Oq+eX7J6OQQsrfDv6zp18SnCjodxu54TDA9+
RJ8JBKmTIx6mrqE+okaORdZln3KCOYQNDb8n658wxg8/GtEeeqAgbY2GwraZPioAfV3gf3XyqU+m
7mhUeqbsCnxKFnG7JJhpyaEH2Fm2HKqjE9s7mS4BysnF7iXMvnYTWwFavysiRF1K6C1PTWPQLnhA
lDraXyFCtLlZaJtHq8n7Jv6eTfxCJdBPxX9H0Yb94eyxWXxkqpZXz9P3OQbSu7YY/cbIVgQtYu7U
t98GL20YAJgbve+ZyWavp/j0+Egw0qqmSUqUh79DIy6QOK/9RC+a0xNkd2Bfrn/rg/mrRXVER5Vd
0N5Nuejr0iQKRXjuS2Pi71ZPWCTrjHhWc6LDDCDW8UJvSJcZPz33JhO5BQZRLnX3BpL6NM0V4x0D
NKS+EC35xt3dW7WusA5wGBucshOParTUnZcHj9XXg83OI/8S112bN2nMcnC9P8d4ZnuSidt+6I1f
RnX6Falpqur6hE4vYweK/Euu2A/s+U8uBgATtXmS679Y1Eex0nVvkHHJmep+wVyE+xjQPaXIJYGd
iU9dqKvIkg09a43u67/v/feifLJDTGMut6z9GU66rFHJTmMGCMu9MMBXxzFMVU7UEuPc6eMTUTQ6
EW7mnNezqlLawfIzLRgMms9KIdyRWYRfSAj4EyuGtSEparHpYiL7jUYKKT5dn9BZ16e5ZVneNSMy
hjRgOwVzPYd+/fCDzHFe56SyY/zPtz0kuRamBKrtxiAU6mKm53VdOTRThQoTQtGGUr72+HEplagO
aghP3WjDE4uCGS6cRpfEpmqGSQ0JfwTMHhtzVWnIDluIvF1I/KZ0HpIcEcIKL8HjBfgjh8MqHzma
gZaBQidhu359hlleAPr5Yp1Ybs0AfSRoSYd0EGZQ5q0vejyHKOl3zydjZeMtrYJwmV5pg/8Xvd5/
htg+6pF0IMqDZsyij3b2XuchCzFOMHrlGHQSAZmAb+r1v5dmAoroNcnPeYEB7NSkXzNwm+D8EFDx
twSZA9AYu0x15KlP20tglIALsM2gs7w4X5mAqGnqD5d14wmeBQWgmbUILAZvA4x63MvoK5vH5qgE
xp5g9p7+e8miRymPqSqh93zQrAWHn1h9kln06VnWIxtlnhGh4yWpI7bbRI2UQdqf9dUmU3abw5bm
wlIEP4SHKatvXjlo7ROw7/E5G2qAgPxO9AYPMYKhYwJFyvGltnA8e0SyoBhCKeA08TGRQ/uNBiiS
bpsPeot/Sx9stE5vSOhi/3hu2010eEoBuWHo5B9z4NRtjYW3U0CBcy+b974J3GvC1q7gSZPtVLR8
pi5b9qv428I/PPTR8Lp1XXfjtXZXzyu1BwdZB+rJUKi0+Klgn3UDttTTbD/pEy5Ogc/ljhSC1ZmC
2oDQJ2wx1/xWz9HsCs2b5tRIyGHRcul6+cOSIDo4H71wk6XNPoJo9tT8QYjOnMWW5Svl6OIVwY4J
My+PMvHe2e/RGsjp43pzksw3q0oy2KM2cnyTfHgfQcldm6CYERu7D8K/MM7Zvom7Q6Cj8TSHrBe5
WMhPnmwfwLTGoo7m6CTrLjqhZeyP9SbQlPf+icPW6XO0cNBLRgVx8MPREawaJ1mpu/F785C4igAG
3rZ+a3dpIt0z+Sl8lpW1CNw9hrhXLoTPZVf3j/4aytrSN9mzIHB34LuC6XlQXRwIYxGCXTqZOSYn
j8Cf2Ab4cV1qtlMgjxKkLHy6m1mb6NbavsjWbNklM5bH0CnsVtBzL9sAVT9BzPlPPal9bdP4Mw7R
QpsmwPHCUVgxR/o7tamwGBc2/GYPp7BLnn2kjapQ9MMOFHdSSN9T+1hgpfppk+z5ukXo0lNy7jsY
4iif4kXr5U/DyB8nMoCjzciP/eDugLo/PGSi/mZxmpuvBtrwr3S07wboIhyNsvW74NdCF5pnW5C+
ZnLCaSlId4Ny0h5ZGgCCI80uXCN3rec4rCgbkWOqKeJRm8bGVNN7tNqcsBqaZNf8Q0xzvKsNFyrs
wyPLPO+QJhHyusucXsIx/APnoFzrjd/pMI4wDoUCEg+qFID7CQWjhYg4mB+L8f6Y1e+/I3ULFad/
x3RcclRzgKzGh/w2xKSyMpEXv5uSs/FiIBiDzmDp42i1quv/RsArFaQGDrZlpZ8CHtiHZENS2JaB
L3I3dEtQoewEfV3Q+RDDVsZvyODbL/16TSA+VqzX0Y+0bX4RucT/cDcLF9bxaVoCL5dkel25FvsZ
zfI57vyCETTzLeLUpef38uSloTzZQf/v5f+/xEwkq1g7YF2d94WcT7OzNWISMfSUvBfWf2uEzDXT
5O4javlWq/5rUEgk/PeV37OwMMbCDGf12wA06g16m9sFoUHK5/FlrZAzQE+fwN/Cl1KYgiPJc23n
+gqGugFxT5J9AsLEQ117+v8XrFkfEy0aVALn6b/v29D9728MzTrdFHnLOrqbJos02vhFx0fZbRm+
Y7CYZbzJI1ycnyRakEl0NKxE0AyXoA/lRT7+a5wRoQ1FXOfCDab0NQSM0XohDncW0nPYZVm+xRbE
6uPLVTU1wm0t/hgGIT0Dl0LdsfLw35/Ojz/tHtETrZG4iWKWDpjiWFcwPFAg36CruvTh1jbqj10V
PWUb/YUWsj0jB1iA1ADMbuPoQI6jewyyu5DOrxEIFg1LMvdr77tO5Jl67o/A/s57ulZ6MvMFVtlj
QoSzL0rXty7nMfJmgzWY3+uTj+HYX4BhACIZd9qyJ7qZVxLp7mqXMHd8+5FlMyDnZgCKmA0X0ipd
pISBLwz5V0jILZKDdwKGjqRqASqjrmy0nXC+m2JlaVt5DwGibj1o+Q+hS3TvPvEegwtObTwEogBO
c37kJXxv+swCaGyQMgf5AgCBl4aHOaUEqUybIoDSvJumhRnVkufVXReGH8xCn8HSRU1163bKfKDj
toX6W0t6iekZrilSt+H0NpvOHbMeJpyQ098hwFzkbdl8YCt6nbjJB07uoQ2OK0poDJe7GGHjIY7Q
/Y2db6tR+09evcI3TzyI3QOm0nG9+KlXMK6xBTX0AxqVUF8x/8zL1ZiwLz0cKzMCLXMy6Z9Ud5Uy
sPOQeN6qhRMsrGi4QtjmL7Cqn4Bm7DJ/Om42Pup0+Bk0yGOGEzAVGFS8EBHStw0tYbUNRTiMXREE
gd0D2/SqVobQQBENGn0fDNA433tkA4waQd/h4wMVDou1Fpekb0us+R+xWYGujdH9cY47jtayJtdO
dNth9BuoXTABgGLQp2Dy7rNFrfXqGJl3AGVHEEgVePIExrNtKgQhUI9nQKN2ldWmsys1wNgyFPTV
D/0qmpM4h2fDka4uzVifmel4qRyGeGxnl+Ozt3Bk43czRw7JMyHKOQN83cIwIGv0xwXbDrjZVkJ3
jqGlAtL1KTaDV7M8VRm/GDUfBpEuedLXrxa2Yu1j1CMROD6+idMmZJ330qcQtSFGqPYQJI/FxMWP
oEarkGD42jw8WULaHfHUM4PXHWrvtMbbTQ7DDVN/EHNM0kw0lUNv1vEnhKp/b5hXO7/7G3X1U0gG
aA9MQbKZH/k4iXLvRZ92vEDfTqt1jgxa7hqoPe7JjK1XzV2RwrjN+QgjvBvSfevrPkfXjaG/DUxV
d2GRPloXZJHgMCkkEOEvewP5WqK6UvXUYukGR9AsmJBhnRApKlBIJlfTwQ9XhP/naCusD5UnumhA
vWUHDLF3icUZhxbIBO0eCvxR+xKT9dIslf8oFXgIAzIOdjnHSVgXGFp7YLz+f8uvEhpSXvboVQBi
7BHMK5NlFnky80qgneRIYU48THaY9RzBoChH/7PzwhfTIME6IlGSW74d/RHImxI8KCF/BCZ94fPw
gIsZyxcxfcuUQl9cLkm3vYYRpKCQk3dmxC94Tt1RAav+r3eOeNNXWyehrrX/hhHKpWX6g+sO/Zur
cTPZkw0Hc9K6RcoFQYocaPlLj3jwji8JEPLHywJ8pAzHbsipTdpz1tD3xUjYUd2MiSNAwECy3Rrj
szKW4sDhLzIlCGimfwMEEq2EYzIO2u3RNcC/cYaVBo5I7wUIpIfgQwhfim2aQGT1GCZ8f94lFJG0
rGkxqwaNqaJE7+ct+Nwy4CCRB6EV3elaJW6EAMLNH+V3+oQg7fcAZzwSkzpvnfuY6vULhmuZhdTu
QaaxEttcCMgfIHOCL0KmXaIFNh/nuZMrTv06E9CwxV8ZxMs5W93F92tZourA55qfiYFtI9MV9knK
DqZvkyJ6xySiysxzuui3lxWBHW+A7APFcK1gXXh8Dm6I2h0aXHFEEZeqIeKfp7d1zwaQCLr5hMb8
NlM8bgaXgmFGshihdUZz/rDxkYVrYVONxxRvqfJCGpSg4NccAxJMuDaC5zv53iGzmHlMNhx6b/7o
vZgV6KXQLEJ1G9kRzCsQEeFXbE7fQOaXGgmzgmVw9ayPE93OUZHW3ZVYUH9Dp+NyAxqBdVT0YYbm
pAHs4oE1tmKtWqz+0msd7AwkzlaoOjMf84540zGwuCbBBIwQLiFUmmET3iHu6zRPAl00JKgc1aKS
a/ADeUu4D/GfsQOb5Dm4y3q7RwBE8fCEuVCqHgpMaDCz7B3sz1kJgHhLWu/smv7BLkN19CaItgvA
ePMqLLp5hy2A0xlnhB8EvwZAAfDcBwTa8ObnFSZvDQyvpwu2I+5lOOoC1n9cJR0uccDyVaC/79Xq
KuO8YmbBWkXdjM5WNRCmUPbQB055kJGPejXAOSQaYm7k3YGUzuFsmL2/DAlmdzwnIWjH7w5v+QRj
HxJE/6qCuoj69NDAJN4N/nbyqBqxeR2SJtx0x7SVx0ij2QJR4RVdNx06AVi0RiVFurRsJhcfWeyW
/UTkS5qlak+tBu9TOun/mxUAqkCWcQ3jd2kXcupofEESGnyNjfuzw8Mf4E2Mx6ydkTFMQkgKRz9B
C4dy6Q6yxW1x5dS218Tic3Yj27Cdpx1Jg18GPB9io2LBadbsfQsMMOnvEs3uAY9EKHFY4r4m9VqC
9QPtkSvjXcbemENmMgeozyw78QdV/N40HPMXuJdSppijGvoaeou4LcJ8dtkiTuk8Pjqky5qZU5hA
Tw9i+T5zfefbJjCVLe+K50jPxvC3pxjFRYp8CdVwQj2tehtcPLF010XHhZmWl7aXaHCVzHYuRpKE
PIaApDWlNl5f9s79krik6MVx2GgffHkmQKXICXC27PaI0HYFfuMHtM4FM3jd46k0DbQNDFHoCAbg
YnmvHGRDTLVL9Lql2EJD7P+q63UXJNGI+nGzwDtLAZYTWcB9LZduL558f5IgxjFf+5n+2/AOuQFS
F162ld42P4C9535kZp/heRgVxq5nrwYN2ISnoQmnfU30wThbnyBGQv4LEOESIaIOEjL4a5juN4Mu
MQJfVa1txQZylEkE7zGaMzgANoKEPu/mToiD8uXr2IW/wzVGOxMF7MDxTAjIwDOouV0wZ/oQIesG
rrpyaz3ky6OTTpN9vNTsOJoG29V8Tx5iNaEZMauNSJuGP1iEfBUCIDt4xObI15QWSzyh3IYGKjFd
dmBj/xioIeiHUuizG38GbxZiU0PzbnBpdrVGYIvF05FFbeHG5bcMxauXdGqHD1sMgX1BA/430GQ6
oFjvFE3pHrMZ9Jrudz8sV4a8Yx6lesgnGSPG3vf3LQt7sL8DFIRxg7KPlHVlsk8Yjj+H5bdVU1Yi
4Pk2jul5HUbYzCiTyo0RUOdkypt5fU5N4krBv+Bu70iQgbVvo5/pgijl7JDGbriWedSIu+TIuvUy
9A9ZAtJv09h2MUFYH1MbyLvXrmPDEVxANeFxKDlrBpE/IqEP0h5omDT7eXI/esu+PXtEK/+JERsU
gPLKceEOyjBu+egWfBbNS55QjRgQuc6BgWmG56wBTEAZi9GonRhUTMSPjqGrMYUl2DUseIc/H+Vt
3PwOLQjw1i5wdBa0w8g5H4NlF2MMPPndY0poANHQX70/Apyg9C1NIP/6FIY5m+6+Dj4dPlqOfhJd
Aj4+AdafbO34ipzdXATQ0XYJYqveFkGlEy7bB4g3VENWjca7Rpr9aAVpi3GtXFZDW4oeiT8fw9Ta
zVgEXjGs64uY++UQxejuoIgCYNAuBMAEIJR/bAbBXDy+ApWFeaTUU4oF4KF1j7yD2urkuW+5B4ke
Tw0I8UbIs5yS5LQMdV8A+EW72GwJ+H10VbJDxWOOo0sWSd4P874VvQ9ZVCMxNvrP2sOv9h+sL6J9
JxFFgEgn+OzeHTrceI7HkGITI7W1Yc2GEZxe2qEKQnMfcARMeWueAwtbZEszNLDIDpaR855i4v8L
DECBIYxptfXxzjIC8qbhT44mHJ1kPBVkwWNy/HpPuLLFMMZpCdssLLjDeaFxn5gjf7uQPvA1DngV
wnQR4wTepy0Do7eEF8lffGQRDwMJn7eOnKUQuzSM/6KhRVsM+bnyWnteCYepGnqwP2mDHIjzv8nm
D7t6kLxMQr+cjMEiIq7MHohU50e/BGk+ZjuApeYjFLAwOayYTHe+oX8Cb7q5lQDeUBPbOR4OsMUa
scs29wRWC4+fIKq/xtQCJhLBlIcB6HujuSvxGIbCm903z5q0olF4TJPPcfEgZ9EMKkba0wJnqi44
gtxZoLJD7EBXjg4JSJKeQwMFntaJqJ7xTfh2DZKPDA948b0OT1tQbs5Dh46xDsNfMTXRE8WThjJI
9vDP0FT7HnuNktBUEBfusFzPqP/jXnoTzA8QynhYyMzfxLJcBxKgo6KEHLwYZ8XE5M2Nc44Hb1wY
EMuvZgTX5talUEY1J4vnjGSpgCumlnGfeO6oOZ4IEeEX/h9lZ7Ybx5Jl2V/pD2jP9tHMHCj0Q8wT
IziL1ItDpCgfzef563u5blbmvQlUZTWQGWDoigQV4WF+zj57rwPYJCQLvzFEVG0C4a8llf7aHjNc
Gp54xsGj12MWbI28PAdObRzcHI0kI8Xl5QPQhbzBK4HOi8NFq92Q8VPKWHwwQrypfqCxS1yJU0xR
hEVqOzSluxYD9yc/tXNcPoupiIm3yRkkU+W9BMYjv0C9maFmMfIpN237FVrAHozKD/Z9Xj30U/8t
6s07Pwymg9OeLYIQO+323AYEsx7LjwvkYsHxUubfY923d4PuKhJYsb8G7kB5mo/OkXepLVvscIY/
7/KsirdykZgksf88ammIsfKFYTY9pYb/2BjJrxlbfG/QRruk+9ZlZ+xm5U8YK4XaWIr0UVogc2rt
nFwwP6vKkWJdMhVeuTDAiork6XzAQ8zgPaM0qnvE6Yh2q/nmeQwqfHkB/XY3eBa2OoMCfxx2Flqn
7djmOveBUEXxbNB0EBDr4rtpmobNogokGjiCLLOPpq30PrbS16mq9SHi0o1r2W6zPHuy6fsZLJd3
So3IqLAKt4j4Nfa3NETC6J9Twt5rFxfSOjGZpheG765SWAEazQV433TvmvmCR6PMEEaXrB27OSld
B2uro5+oaxvn4BSerDaL0ZAxIUcOlS6vbzoh2nGrxOPOwMlO3WOCJOUtEc/aNc7tEvr8/Wz2jfFO
x94FG3fxKKe83pbOPGwSPMoVyvgu8854Kj8T9dRSBd53fhs9MglJjtzOaIiniU4pDdsjTLzowS5N
LAVu8VpnzOxNa3Qeh8bYpNLSN7fBgiRGPe5p8YIHayREbThUQe3wYZUWfW7TubtczFenaocH3/NI
9UT51Q5aOvjYf6gJFD61GoeLKQJ3P0W6WiVjnMAp4bRRfsyIp/VvgW22z7HVds8o3qT2oRxZs3mm
AOuvyokxTSWziWOjVoBNCOX3k3QJe2CrSxu5EQzWNs24m6eGvH5FUVOHTXv9/WBCb9gxguuZ+9zl
slf3eoBcNFT0WrgKQQSEaXaM9KYNnefUmx9Ifxo7NF2Lt8QQL8NnFmp9N1d9wy9YbyMfnhaCO764
BEciYeoKXM81SkA31ZH55Q/WdJ/PRysPLtJNsUnFFe/m6Ievs0s/UoPcufx+WvREunqN9Y72VO+V
SAAqtlhzTBAZq4rEEVeZK66mn+dX13/pCuOQe4EPmbCXKyad/tUc3DtwGhM51w473GQ+ee0cHbE8
U+fSqbn+EL4alPs0pJynXoq7rmuMW5YVxusgwg9UUH3Luwo9Js7cY2FCiovQeBObTGoMVoFcEwYE
OlH7MfCD6hg5PQY9YKq9F11tZvP7VEPaFEnvXEd1lUWs7n4/ac3UgcqWAOYKzXiXKFffdTXOtXxU
J95fd2IqNvm5unXJJG9wGh+p/dJ1mQQZXtj+FI6Ug4gr+VKkNQ+y0zcxTIiQVtI8NHaGBYSSn3lX
u0uE729m3q8RCFdc3SmiQOiewt1K0mKqpnzwxvlOUOfedCbDgxuTtPj9FbY/ci9elhO2yjJ9Ug70
CoIqe5y8y8VVR7d4eSgnNE/sC0BxPNyNvUyTp98PORK5nqv3gTTWyVdV+Pj7YWAkbwT+XT3wkucA
XHZTXU33hHd3ZdElBzz93PwJOlfcgcda5hsGQWJ+dJYLIJoBfMiWk46bfHOfWRGxTRXsuowa3+/k
unHa/Nkf3f5RJ+baGZFoCeoPTVPfW652n2crP5iFNA4EzNHnGl8/tT19DTd+5iH10XKdbSCaL7vQ
0FDlIY1DAIUaaTksnXVIGPbOqazpomvyymWPi3OoUaZdxz51QdxvRj6MOh+7XeITpOwAHDBcCNGa
A1hGifU9jUcm7aN3DskS8PHclqQAD7nbfjOotzFmOrc2BakHcqYyJtg4xbHl/wle/KDuGYlMPaHy
mI9ClX3kgdMf+ynbEDLZwp0ZNqmH4y+y7HXxkxkcfjvvVol+OJh1uk/G3noZ073dgBHUfvyex9Ja
zx1zuVqHcNw4t8OuAZSkP9ogLe90Ob/KEbRpSuAMYc4nFFUHx6VLtBcjTabdeyfCuNb1+I91j/I5
xco6eOGR0EN8NvvTwE31kOUF3l/Rn0RgUk/gpZWyfHB08YIjzFqRHZIbFfmI4v246aHn8hPK5DTF
dr1uwxbcsO43y51/RSLVTrxvLpnaNzk8OL5xIAt0H9Aa3Qex/eXxMWUCWp1ivKo7txQ/a03RMPUU
NLqlaPOt9hR4E6woBFVJYXyyJRIzsfhmm6dfRlkSoyiQfro4glzUMeM1Gvh8OOb58vcDFW69C7L8
VeamQm8b9YZMz8qd8MH9fkiW768ZwyD5Tuc+LQuiZyAQ2nPUOD8by202BfHZMlE+vlq6nmWyKBsC
CGIJRIdxfWGQaJt1u4/qpliVQk3rQjThNgvtzyFQ9OwmaZQq4DyAkHtCFAM9Z2OftAPKgaFH3QIT
0a57jKy9QxK4lo177ubpucq6YOcXGjfcGfjQAPV3mh7yUn+pZJh36Wi9JbCZCZx3m7gTPwtn/F4X
pA7a/EMNwbge7Bs2RQph0pZE4k1EpdZelylNTxCcJfhNGQy/ci9Co6q9XTUdZ6ucmLfoKy7yX+OA
qFHrqCflatO2GjPy3MLGLXCr7HsGnPHkCD7JIqEuJtwTF+m4H+fKJP/ZAT2RI34Pxz6iTL4SgE9I
umAykXpPrbgp2v6ngo2xNoRinmft5gZJ3i0ag8Hy4tkKP+houZQ7XF805adgoL2N0GbbMt+0el4F
vpC7tgkJHEinOJkL3a6gRWoXu1rjZcwJhrTaJ5ZFr6jN/q6ovWlrDY21oiJ3N2kpJ0yQwB8ib91o
p19nenyuSVRwC7Y/TRwoF1/S0UZG42+LNv8eVkASxtaDohA3mmYrx/VtkUUlL4vjq0pgmC1DerdY
Z2OYPFnC/oSSewKDdLBydxNVULxr078UfsDpS3JpY/oP2OQe6RVqhxYUXyST05hLVPHpQI5x+Of0
V8YM96E9WSvbzJ41EkzXqBiVejLXItS/uFLuy7K4t2duH2aHLdZFpR3916weFqnBQ5DdEf9Ktrph
KOEP9TmZ3C+P+N3i4fgkmfgkwihaJWpyj1FW0/5UHhqcjG6BJ6M14AGShU06QNIcZwiLGP6w7fjo
cMMjDTJvSoBBi0/ZuuoDFLf6K+n8bJssPqnfD8EwuGsYJtlaVD7mw73SmX0ystbEHFo8EXISJ5fg
xzawm/tcK14mALSCznU/auegKiQEPLBX3Tdc7Yjuq2Som8P8Lkc/36fWQAaNybRVfpZeMp4ImzAE
MM0LTRtGIG/YhWoMruTqxlU7dWfIkHJHJhSvXifx0T25Qdtsq9H7TKT3S4Z0kmvYC2d03eRWC9Pe
aXuMGJY1vKnjt9zKLg0SwS4Pne4OseG1wAK1B9kdbec6nF9S1/XIpCN5UvO+m7KyDlHCyJpjt/eI
0gQ9E+KsfekVdsc4lB2FTnfX2y7usdBVK2y2VdQdmjkc1sAz0EONJkFG4+f4XFS2yN2z4zIqQInH
g7EMlMJigyfXPXoJJVJmPwkm3qvJqfFwFu4BO75a4yLiomqImBaHJOqhihbMsFLg39sF/pYaor9E
noWNq167kQVqNwBlM+LgxWIXPsw+0z9SzSdZNJ8OSK9Vnnf90odzn3fyfbckuoy89VZ12ahtZ2OF
ty3m7F5shxs/p9Vto346Ym86tI77FAcIXaYS9ATy1bdx1dsBVM2kwigd+48mQMrUpwjNOqt/hiI6
7kC7HobC/iiE9SFBig0lhC5CDZuupiNwK4TdOgneEk3uaDKJSmVdsY1G62b0YliVMnyAR/zDmWZC
pF5FFFrQLJvjqyYQfh51f0JUx1vHBCFT3VvYswtgsET75sny4KeqOaSDVLuscEhmUhswANcHI622
rcLI2FPIn8rK3LR9+w0jU/tckPd/CDJvg8hsHA2sYchf3MdFoeMD979ulZmSlKhpnYo88naKPDS4
d2melTdMe4qyp5j5PMZg7PqDzFxgnxFleCwf/a6c1x2QYhzUeAWsl64LfySY8x9Gbww2ZWrsRUxE
MhgneSzmb5gu442XM2sxAzsmmZVdpW2aT1hbN104OZskbk/SqwxGa/jnZGH/IvawBhumV1As+k3G
kHp0k48hFcOGbv0VSTA9tkxd1r2RPZLBoIiO1GFooBm4JKZoBQ1no/PSXIeZ/hER4INChuXEKkLi
QzQ8VhX9DMq4gzyAG6QfY4a7Nd6gSWQvgA6ZvQwdJrOwuyIHhTiQobb6Atp3X94j7jiHMBl/ah3R
stRmuzMbsAQOgDIp02BNhD6n22aYHwrjqY7JoMz+1Z/Fl5j971PV0Ol3zqpw7IHx/GyvBqJWyeuM
x6edhvuBJkmXHqD6krSe8sxvNtSTvQMDw2FuhwZLeLixUuqGhiF40fy0dfKdBKF98fiJbUJ/5Srn
sTLbCiWYRrJovH1QIBaSwcS/rzU+bxzgHiWSFdy4Ex6bJn0fDWAyWMTxSHjqPaqn1ywu77zCui/t
LDjoghO2nMWWLv3OJPq9iuz208UNvZ2re2csuq3jahrDxAsO+TgxvJhWdjm7WwXRhrF//GSbDKey
VNkrQmyO4YZrpl96Zy98ziYXJ0X0lyMp8Xl/riKy/K0hJeFe6thp5GqAb7Zr+hjPf4xHGZLsElay
UZSt95TEHDTZ5sPNScuTq1qZURDvQfaShOnWg1BiS5Jq4AxEJHOqYO8qm8LX2cyOiuhvg2Ttcqmb
Ez9H9cpj5BkSrqKPXqIWInTDXWJ08CzUJRNxu8sCIldcbB8ZTq25VZ8BEJ1NYeS3ucB+MeP2JFK1
tV2kglEEDUExB2AzZyKDOLe6RZG42cTatmSwn8XojEi6db6xsi3vJlmjyiu3nSPTrUSwkz3T7aRL
0rNGWChn6x4sTHeQJfd0fGwVMV37jXy5fdficlj75afvg/dKFhIVqccqsJ5svK/9z34uf3rQkvvU
JfZXyh8FSktQmfWKVR24HrynOHSci1HM18nt+W0YjAHcBqp57eRPp9L5PqjFTy92H6LxofcWSTYt
gVZ0Nu9Z9Sji6EeWigq7+5MZ5+RQ8v4TXMb0PS2ZrGq8n3l8MUQqjt7MIYTPwGsN/1j1NvCrEmsB
iwhSss6zT94vQ+HO4KF4g7ONYmMdh+xEieBSrdMqqNeSbQK2Y1xqfHqJTY+URDZqz2ogJxnFDF2L
yKXbRGbwq2VGmVLlWbBGVwH5cXfaNcmYbrBp7YK6hTmTztm25xQmsIiukOdipGT0W67V5kwWhnEj
eFRsV5usLH4q2DH3dkyiFajggpgh80zegJFmdEcINX0ModgyMdRybg9zK9/d0M+uDsZ2csXTLUh7
Z5vb84/ED+c1jMP38Ydq4MSaC/0nAv6jIFKSfSMCnLXZG9T0Cm/iT6tNDypYaNqTJXZhXO794WTR
0+yirLvaDRsRqMN8vHeEe5jfszHj5Kn01AR0EbPHyVEkByHqN2segE4a5V3ZpiT5oU80sniirIN5
AwVVyMXeP8qvfgJQNAUh2I6PasSW0BT2fa/7ajvVw80ZLRN7KSFOc0b6lrOxrtqx3diDSjdWykQ/
txIgPf2kD11IRz/Bql85gSJ9WRrcrUKetR2HHOhbqSFWmF7qbMewomBbRJ/IeYOye6xFdoYIc+ka
/KNiyjBWVuEa6P99DEXoXUE9S6V+Yc3PL6AkiqM1sbBgUZ53Eabh4qt2E6gl1pOTDJwyyNUGie3M
nPUu8wtuDMIFye/Ka0LCEuaKUWytmZPSglLWAy7So7X2GPxFurdOUcB4xcQJMieOsYIHRNHS6Z9l
Zy9HldszeyQk0EZjwC3X9XEZE1wcm/aGBOGvs7g49HZTXZK2vDLd+NUBncR7gBMCRvcro+0UAFm3
kx0TKA5toOLLV0R+yz369JOpx241lcPXCDVqowaSuEbFTdxWsD7H18Y1bF5XddFpRJarGpxNquED
BVy/YSijXVHcVyHpOUh6d12XMXJI8h/JMLxXNR+d0sbm7AdUCyTgyy0l9y6rood27sVLzYfPHe19
Cf8rbOMfLX5ZxsJAr5D7OLO2FZrivunT5jCpgMFiyRS4dM8EG0o+MwMOaACrx9LI1TaM32PTSkgE
WQRyqH/zYdo0wOfv4chgyU+LTW44ILL8F/PiZ4HehB5UNCPuiltn+0uRIE6YgYZDFDH8LXWKJQej
lk7yTT4ijnkesnAl/Cthn+LQtWxUUqTAyC4RMtf62DPsypqBf4z3gAM52wcoDAHkLk8GjyVxKD7J
xd6c7QN0endV8nYynMPKFxAcZP7iiRUN/EMcM6TX+U5qzCjE4MxValsxdR3Vtp4LF6pBTntm5r8I
c/MCTCZJ2ZzebfBMLtl7I06f5qT+IkOwi3v70wmH0wKVaBoC8+mQ3I3t2ACSHZP7tA7oGcv0lk70
sXnLbiCM78/h5J8gA2CPPvfzcXSGdM91NK2cJt6Vop9XkU/gEwTLs0jrR+iICeOfzYRteF/QLPqu
/U2yMwkpfsTT2RoUb05QruaJlIYI42rvCJLwrS8uEzQkh0P+4soKsEM6fw5xdFMCZkWk5LNhlPhX
TGtJ6Hxwe/lw+vI61dM2KUmW9oq5FND4k5iTqyikA0e53CdZeYbb67w37i8kfJxDpXDWnoFKSDHi
oCK7BIKC9CZLM/7m14Y+p8yHepKpKxlO+an2oKdWXX1i4VcIWgs2P3bmble58evEG6V0+6N1imo3
JYZk2uXfk1Pu0A3FOXXJI5D+6fe9WT5Omm9NsH2zkcFj1uPPF6zxDmc74e9fbc6wPwwntY6EAmfh
XIZCowQHgEI8BlTrQJZP8Ja9S5RWJ9uGBBszjfQibPhxaaKcID9kbXXww5y+kFtTFvDh4QrCWZa5
CaWJm67KADqH7oNvVcabPAJ5jc1TPM9kb2X6PE4WbSIB63Uz8aLMLjeXnPRcZuhi4wfWd4a4DzGf
1mcRQJYrtHHfRfW1HAx5y2cW/vQlh/VsKlKtTSRXaPPyPrAoVQJvl81VsJIGiy+a3P4JJ4DL15P5
a8YWnrWpna82LTx0mJRY3aIvBx2lFeeBU9F3db0GHO0VxSWfTPxCxAtYDsLFmk3jvhyzo1LM6zpE
JxKkDJwIxX+fJuK51QirNqvLawuHaAPq+5TXpruPiU9lQ9huIQtsOzyjG2tJihtOfVbZg41vfm31
VBCNO7PIIiTNN4axZmJoWE8iBtIIftDKqOdMcgqD0XzLfFx0ceOb+Fnyt4GRZlpjoK5oBAzl+SsT
mlU6BO9VQQ/Yabx6eHu2KneKPXGPEZMdHyihrPIbFuyPPsEzMChBMKBlC0gRO8+mFtgsAuMsGuE+
eYiuGyckaRMsyerOwctcd2Zy7HvinCztM4/YcL6cBlgaO3P4nOEt2ws1uHvVxC8e1S0AIrc5BJ3K
LtYYLBtKVIF/O/nKIjmeKnv8ShOuxkDq+E5ErUmAZt4GHYgXyw7qna4Ld+eBZ2YAAg7cd8vkESwj
nyqLzRMWOFDXXOMK6Y4mAgOsm55mR1uLI71uqC3wpLrzlH+vHPfXEAjnrIU3gslKX5h0dIfBKOuD
SwPKKKE/jQneQiySuW8ygfSGeAUfwEuT72qWP1LnKx9+kMF5yeNkfEdaQbXj7Yb9zXqZ3IQZH2YE
JrIzMGNOI/jGrJywrl2SryDa8iHTDEw1ez72rWGXR7szX9q++Exo4yDM5t90ZwiUNc6+ug6ACnHE
UENd7MwpbqGkfBvnzri0TNC4B1OvCaHil6T6ibOnR18ozG08arG1M6Dt/EkBnhp/RpocTddltUBu
PZhVmd01MXnAup7iR4WXu2pw0IXx0fc5qSSMPNbcwKMBvvXNaBfbpsfBgMfpKUwtRNBfaYVAO4qk
Osxu+S2AZbpqu0ajDsHhMP2ougUF9A1FR3MLoIdsF/80s2GmoG2eHBobu0HmYaCFBTtuKiwPZ6X2
6ciFlVsiusKW7o5DmYf4I8GRcBX3aFG74MN25tcohsruecSCM98P0B7reu3EZbxPu2Ynocy2qIEo
vNCW7DCegd+HlAk3X2Jypu8l6J+S+0QNCQmXZYiQ7kguL21X3JVK9qg048Nye3zok+kzGiv3BOvB
ODHH/SxyVTLm09HOd+o7AXHn7MORIjRgXTFvOw9RVD5CWzQ2ec8OAQRCg3FUXx063/5eUWOdJ5B7
fHS+D6zu2Tu96h4w8Vinec5/kh48kCpWzB/6R8sfOq6CD0eoT5m4846YcYjJ0znWMmXtQbBUVY04
GzVjcseLEIEnx7oHJzUhaN2nIeFL03LNTQdvpvEISy5XN06faHqu89Q6e9m4GUdBGLyWO8IF2E5z
M0C+PvMTUWGgwaO3Md8/WV03neCKMfjv425rF1O/hRdDCaiibjfL6V0BNz0bnt6WJulz1LeLbJPo
mmLLLrtiOpsuMM0hsU9TR+A1wIm8bodRoVA7jE/r8K02MYr30HyvMpDNAd7QjIO4fEsyZnlNO8J1
SHAKs9OADJHtbWZ1oWjr130sXpI41iRlqPEXpnlrKPdU559RVml2ZfBgydQ++TNBVuBGSUzbwHKL
kTkSrXLj0oQbFhm3qMBFUvfy1jYTXbSGbclJqp+izumOobjNCfVU6pX+tS8mVs9J612DyN+B3FR7
MBThVi1Hs20fTZTDd560ZqNxvBbuWb7DthWn0scmX8z+0W+nfdcH90MAFwFYNhayDP9rwyANyhn2
IOFxqoThCxbkYDeQZpCNrc7adHGmJYgIlEP5xZhPaeEuBie68DF8bgKPhWpA9S/skVh3IENuQtAy
xuDySlmYb3ODSjnZ6SaO3Lu0JhisqT6vTam/oUywiCMtcf+Wv+hlTy2kJ5wvjgVqyWQK4rLyQVa7
QgbuxYsiDwvlMpmV9Xk0a0WURYlV6VAfJ03x4utwqTQZcyjfOzrDzUtcF/bJLnKram+y9NONENqk
bYGuchQMJjTbdGStiksjMzfJVrFRBflJP7udQ6o0z3hLsqQ9GrwC1cJnDRfoa+omrKSabuwMC3eA
S7fIsSAGoO2uteceoeEC75h4eZgMrdK01wcfdBX4weBsZVWyRrzLASIk0OIMcRSBtdMOtkZk1Q9L
OE+x4db7uiOnTb6TDA06yxRYRzFKSkBdPhoFna5v5iyViIfwYrPBo2q5dxfkHjfoQXWH4G5E874t
XcomTRyogTQQ4ZGnRqi2vRN8ERQ5GF0970asYSW/wmage1r1VEJ45opSvhFpvGDqWuwPCIp5WBzC
QPJbZMOSY2bV2cUosfmDQRQYc/LXODbj/ZAWi/pD76BI7a3Dwn81K8BG5uILGI8jGJqjFe6gK8cn
KxLrogrkgUV3Ow8yLjhIGkNBF2mn0SXPzLdp8po1zvNfw+hfE5ZpnEQcPMP74Z8VqltiFu+Jby+b
fIgopDjat6N6y1gKhZl2bUXgm4p02HcAppMW26IF/RSna7gViQlDQZWQ5wkJghmGmFE4jHMSj39N
bUsaWRzBlyj61jihTfefdgdPTHdzx6eczY8QQ7p6H47ZU5Noi8YwlJuRLFAKH+SB+9YyCBp3ExEG
kjpii1WxO7lm8Mu2WG/UeRcya8EuTHi5AebuZBt9D6f4tWSEGPltdUs7uqwiqO2jZUVyN7iDIBza
sV8VERv/PEREs61jhi1oaRFblBirr4IOhMZU8oH2VPsjxCKBRsTuOBbk3dXQ4iVoKp/s7sPiFNxI
4zilKt4LwzRZS1KQ8mdesirkc4o5ZJUvC49zTFAYhjf2TME5DOmTXqDE6fLQVHAhYEZQ/ZZWtV8g
lMBWqmPjRSckReuCvx8MbklNiDXiUodSXg3aNi4jHO7RiRQdZBfrZoV2emTIUJK7ERQPCJ83qAKs
GsoyY233DB5a0vkIb408mVZVHuw4YFTEaZN+liZHJg3GNtW8n93IuIJQ2kNqPcYMTlDuufePYuov
rUGxnOuWE54XiOgRXkUYcrjXoqE/mhombZrHBH/TmDxGEHenrDa7Uy0SuacWOPK3Ajb0jQNbl+Zg
b/rJGR7LtJmpfBlZtaTZ+x4HNKJx5JRfRgHYDjr1dAKRD7l8eUCfT7fY15lsj+6P0DBPgTm8qYEX
xZsY9oTcxdqkPDlFgak9jp9Hb0LUDaiLgeSQ5FkYOUOoEDfhDCnw+Kr8sjtogXQR3F1nsg65N5oP
oYnYMtnhq2rHbdW41skTqd67JGW476XZbjSxE0qcbuyDdo5hb6sDVsENncyCikAuNENCVl2zrCSd
5hzTK3F7q2VHnDMGPn7xqetPf3zZhQ72rTxBHORDtyvBrhBLfNA+Sn7tQONKIryyZuqPp3rqKIVH
GE0M4doT0MF6A8l/RkwM1MmrTGv7v8OJvD0BbVihTXpV3Wzgfx/SY2/o8Q1TKvp2I54LfL5Xhj3t
qsNA/9ZWAfowy6QOv5/21UxDVVwNpyW9YOTOwcjta91P8yFUmQChEBvAzP/zIfGMGiSNyLdwzv78
H37/FRuFcTMR1pgHsPFMqM/C6vrbtID14ezxjhNtO/z+jz4t/B/Lb//PH0vC/75U+o892J9FCd0y
jP6+JfwfT//vc6H5338s3/PPP1zWjP/z2d1/7if/b//W/qtYtoE3//qX/vKT+WX+/tstK8z/8oQo
TdxOf9pn/ud14//T//g/XGcu2e/9X68zv0JU+jH9ZZX58g1fP34vLLf+ZgpFcepbLAx3LMFK2T9W
mbt/kzYioWn6jk082bRY35sTDGSVubT+ZvENps883nYFcdF/bDL35N8w/yspXWnxcVC2+v9ZZK6W
hbb/XGSO98uzGNKabP5lXzqH2b+sEE4xgrUu+dW102JmWIzvGSRQ9jkFEXKaXefOS7VY8yIPHd3r
o+oe22PA3XfYtnOWn/TI6mURslGPAFyBAfA4wuF791z2wRS15W4zlak1KjMW40rFNyYZ3Z1nIBrM
rUazq7H+0aUB3HPD13H5KrFDVhPnzcJ/HKMnN8dzYDbHeYipE5XEglWaPhamZtMCk8SLZheYzyz/
wM7dahdROqL+l1skJAvagG3ehH7oY2k+Noy+Axs27oD3JjOQdEM2d6ZOedeo6KMJ/Wrfjra3i9gf
1y6obvjh3jpnoxnbi+oHz7Y4/wQk96rogzMU0Avua7UBonzXU7lcgsD4yKHOHeG44GsDmEamDgF9
CPXD6ICzTSGtHjJ4JMd6wJ1nKVHcmPlgiP8eV6FCz0nV5k8X4t8/sP/rT4vq3b8uNP79/jqWVIol
k77wOED/utA4glcAc4Q5ZVskOYpGPd7ls8iwdgLUv/MNxofUjJ80NR08Rbc6MXT2yNRhLcx7sjY1
m5j7TFknx4Qtg8WOpgvZQ8oXT0UgoQPyE342GC+jcItzmir5ztvCPcGO72IGHRsxu2AYi+m7jPp2
O06JA+83pD3RUXhnlBbCeirkMS3dnK1s0DdgfA93ds52VttS3gFQYHbfZfXP0YEKaw/wGipYWiwC
vdgT96rfT+OMuuLfvHLmv3wyWEzuuFKRVvA96SEJ/PWVg9bRkRac8m0WCGwAvV89eKHDBHLZYZH6
3XFMJmsLNJPMQBXlzzGUz8keknM+183FvRvK8BtQ9PijmYM3KEQVqk3UHpdnyoJlGoU9yS0zo2mo
2sxinE1AWpGrKCAOksYDHrIpSQXR0nT65NpQr81gpA2T0cc8ZY9OhJJtuN2b0StuXwsSP2Mv3SX0
8QZJVTz8m9fD+5fXwyfzwUsCXlRa8GyXc+zPq7G5/POUzfUw+ejaNzJv5en3g/ePr34/ZUhL4roF
4rMLRvc+6INh71TueG+HcIRia4JW47OUBX7vsygFd/4Cx8/ciOIYETc4h2NcHmczvzVWOZyrVuXX
3w/1fMe+dwIpycD0PQpy87HXGeMA5avtH39Y2E556Kve342NK3fc4Deeq2FusoV4hevuJQ9P9DXf
7Mi0XyKsBywplt+cINP/5lNncQj/9Vj1GF9YJkgYuZzv0hd/fbFk5zg6KEp7o/3+u5gzmG02AX16
srLpbzU70B5G+k5QhSCVUnRCKUO9AwDUXCI800fkiJu5HL5iWlZVV1VHMyLsP57O2chUpQTuXw5T
/dCARdshKoN0cL3736+1L3BF28s4IxABXa4gLFgUb3bauCdQl8A7YutC1BzezMKbVVgOVxxJ3fH3
dyuTfEOus+TV6Tj8WDYAiwr3uBszd0xb1M7/R9h5LMeNRNv2X974IQIuYQZvQpZ3rCIpykwQsvBA
wiXM198FVL/b3ewIaYKgit0SWQVknjxn77U9BWs9zoF3ebrPXd/ou3aJfEA3ka2Z/jQ3LzAOSUyY
URgzaVqCKHTUucQBJA8L6zr2mEiKNA1oAQfWQ5RM+fdaAzWDzO9jZn0ltCE/e7WRnEpAoxBDvkHr
LC9FYtB58RyUVGYOrZr8uKEOaebn9qmXQn+xc+3kGdNGMs45LxcN28r9Dhk3duF0H7DfrFs6Kwoh
dNluWLncc+uP7plIBBvFzsPoD/KzHTU8mdx/zOHDNYkVuwHuIUcAPgfbHRBPGyjnW394qsu+vvhE
wBz1cvoFsa99NEhbWDGKrm9JZz5aCnd8IOvoJayKM6RmJKmqK86FUU7brHs22fB3E/7Idd3gSmoT
evowHTRGGpG+SVCin7rBNfdd6EX7EqDPvbD7V133z20C9sN/blhElrruOMibTdfS59Xw+9fnuAib
//d/jP+rTzyUJOUgStUKce5gCj4GbdQck9wpP2aeT8wBDh/Plp/vH3TkwH4KzGk4wzvEwZbaxnG5
TE1kHo2UmX2tk5vij/Ub0vbklOUxkVwozD4MCMg4y8VFgmSjYSM0zbDZJEYcnQMvcB5bUjQ79FI+
lDxOKkh4MuR1MvVoVgSZB0CdqEj1XcK5PynNwVUV1TcjmvxrY/bVmncHBEqtOPrNfyznHTmMcASD
LUEQh9lkP009gVyzGuWw3CCBPiL8dPLqs5tP2klmFXNFHyKIDGoLfQt5VCnuwaeyVMRDzW4SusPI
SNzeo9DnKcWXEXmyXHup5KYiGHceBfLZl35r7gT8Q4z+ZQSyTVrJxuUnuo5NtOpaWz8180WbqnAl
FdjlgVUpTQdqoVpzt2kq3W0Z19Eb2rRLyMoGmeEx5eaCPe15B1VaJ0ObQgN1cmHjG2gQFOMD1PxE
XCJ+KoSEFr2eMH0tiHcO0yZeS3scrvdQGcnw62jUI6sxYoQqT5553h4qGsiEdnGmQf/m72g+4V+H
RBLY+svv9xSPqvhf1Sf8JN/SLc+j/eWzUL+764BdFbUhzWgDu6TcMsUBQVbbkcMKMY0rd8auenp6
jEdiSkBlC3V2H5pKRVufYeLGN5LsUDecA4mpdR71zPJffXB4fZXKZ2Oo/NckcD85QHXPy/eKaLwE
6QgB29j78dR+adjBQTOU+XFgNs8keKazkkb6qXM1mksWou2J9lxuNMW1H1DkBsplCQmy5inRSDwO
Gk9fD2nlOYeysh2s8PmJeNTokNrpzNTosFRHTkD/d5R8+E2nbZv5thjn7Mw0TG5eoXfH+2cx2C73
pK0UwMsJ746Na+aM5sze+4aGDVKKYwAHYl8kuKj7QH9lTn3o0fwYvQ19CBpPqEfFVUBpDa4UWPDJ
yOezkeJshGMnn1mbxEA0am6aH/IXrbRbDGuRuo6ibYk0QU421MyPSCHdSvTSq1QPf/3+03aN/3za
iAxJwXA9E6GJrb+rIGANybbstWST+iOPCWm2+lMy5AWmJxJmGxWWh78vQQsapAy+SoMwJKFs99Vo
iLiqV2QyY8ZwP9l0aDEhWgm8ghYlVqF/GJSl4J0Rf9OTAkEmCR+PShxjp5l+sZOzF8l0QD0WLrhM
R47jpec9PYyMl45OBBgQvM9u8rSLaGRzWzbXymhWmISMvUnL1oP6OLh0fDVyqOPU3ZuSsbGW7mwO
+E8qVT2ZQw0N9iKT31uTZqY2E0UoVqFMZ6sFL5J0KEUgBNtw9OpzmKX+Sbe05rmHlY+AHn2527Nc
trl7uq+0pWfYG3327OLT/m6OQ7EZZ512bQY2YaNNnl5+/zktldw/z4Qu/WadI4MgD4Gaz3pXvHgE
NQi/oruuyNy1dxVDj+UopuwP7D0MVisEfYT2MKRsO/kB5DKedpgnHwvKNmCOj5msjGMyX7qkNWhW
POfmpG2rOLE+YEuAzgEdm+jNc4Lg4SgaA0uCS2rzY0iXjo1E9xSNPhVRIOe4pLadnrXPRUuMRli7
sF2WB6sL51m83xlHcoiw3aKDgP+vo7JzmRKuZDaaO1O01odmcJ6sIvVXUvpo9bzRIYhjGjyor/Tx
Wz045gBKrPt36Oaz1/usQ3Y8vTGOzLZewSl+V5NiujG05mfu2uF52a2Wrywwwg9m5qKR8bpvv/8k
GK+8f2T4KCzL1z3OH56NZPff27IVgz3RCaggSxZppV+q6BLM7jJvvrjwytGymfvl9chKwLVT4T26
4ZwN6uNCxopf7sfJSI8WuvPdUkAZSPsjJA5gvAa6g3pR0SjmLFiPPreYk7IaMGUIVxkZJesxNQBG
VsyxyVL5IjON05v9pdAy4sMlk7018FAX6XKEHQG9zUbP+1+KRMqjZxng73BRZH5KfmpKnYM03HuD
Sd4MhfzYGSgdQtGjoUq141J2TgRYeeA8kYeKdRPkeJk0y9uzE2hbc648XB5jTguf0JxCHzSCYIXm
FcsNy2qksp3PAMjYFY4z6z7pf/5QyJ1PPgWc1WXqgikIlshS9eXt54Ie5ip3xq59kML5uXyT83eP
+HMisG2+QIDK792MLh/TkxJ6s/ad1oHblyqYWVRzBbzNh1QbLrZhOkTGZUi6WmAjlZM76K6Dkrzt
ANctopRN0EwpxAiARYUM2LFdRhPbtiHsw2hJ0AwNsFcRSQcIIUxYK+By2BV9az/lksGQdDqGtXOU
V5ulsEDg/pK4+EQ2E9oYVbu7MiEbwUDx2DRg28XUmh+IiUNXvJyXfMAXviRAJKrG4KUgWIgh27BV
NYdrz3Eg8Q5Sfs40Bedurps1P0wfEG4BwyS1AquhZny6L0dEM3krMmWHde6F1dPouj1eDED/Oqqd
Lya+t4rfMVo1o/usGX22tzVaRE6Enx8VtfY9KzEj1SDX0A+V/DiGOEZp3TNvsX6gieBIwoFqWv/+
QSL56P2D5DmeTf9NmLrnsny9W9M6lQVUTe24Acu8GoxBvOSWTeBiiSW0QIpoapazD7KJIi0DDk84
7GOBe/q6dMAC8KeG8PK9kCp5hGwznJXFg1Z7kfPV/AWNE5C9bf+aSuNcY+39MnGLPoCzOIrSR27g
Ir4NDQ14t3LtU85Gf0lyMAKp2wsGLvxRayrA7U5P0DpaixORYj2Tx/mE4qEQ2zEthm8gS8F9XxNa
wrE2oS5ERTvSdHvpJn62KO9p4DWRN2wn9tcNvgHzAcDViNY9NKCHoq/E+6gfDcvF5oGGqa3a6KhC
OF/0vGcvrbWaezJmWuxptjdXw2q4nXW1dRq6FzKyxk92j7c5S9ur7tc0QaZyk/CfX/UBwCuz2ldn
ytWrPmgkSPiTtW9Tp3utUMnQji+6C0O2lHQ/mMkFu2oiu+1SPWsqgRhdsc0tvUN4Asxo5hPqUiDr
hcBATQNBSx1Wmbn415ETH+z5NVnTbMjpHe3yIW9u5jR6V5fHTkKbZZtnpU7nc8XyVVtpYHoid2Qj
wsB4fzCQad9PdKR18Q6ber53B3LJXCN9SYc8efAm+5cfMlESPaNHpmzlemKrY+fXLiaG9auLOj4B
crCKCMI8B/FXAk0lNs3uuQOhzt1ENzhT45dgHqaNBdTBpWRVIXXXXGDz+E6Ct7FvSNKlsoylT7du
+ewdNcBE6zNvowbffVi+rfsy++tnF6RsnbqguxoapQydZqbESXF1i+aUxEb+0BWy3PU9c9SHJrW8
XWUXvHVIDuqEPNZuSqaNsqJsu7w7Rs/QhNYD3jjdbinOSnZ7FyPyI/pa+dgHxK33k9PfPAzeOMq6
5EfC4kkVus7QznctWN41mwSOFRDuuwQX+uHeU86G3DtB1Eh+hrb8ZkrCESDq5j7KkzyU5mnpiA4O
YEgPSYg/3/+mwTBGVVCtlz+WRqv2GSwp+sbbOOzO+nwGZ0vXsE3vG6cRx3Zu0SJMsU8Egp2TVm3v
BbWI671ARGWPEU9tYqmrkZngyVRXHllK/7pUzpwTMaFVqNlLgw13MbiLxMuvVUNGTYInLBAaAEGs
WDfdCtXRHeN9Hg7JUUQ9HWFneL4ve6hocQnY2SGdI2bzqLRPv1/KrP/04ebKzHfpoAsH3cpykv/H
ST0jE5RpdT6uMEMvQZNhlKJ4w42wg6jcPuvZ9MPEBLDPW3EQRWDvfEyWyCymbl1WKEFdOygusUi+
3W8yIJtM3iQp6VXZRhBkZ/li6/vzLrMkj+ao2HMeTgze1or5AEunG31NlffmQx7ajxGkr961rOty
gU1aX1HwO+MfmmrW+4aszy/uOr5lO6YwfEJ2/l0L8SBblqv0YZU49c/lVxWJ+ZKT0XrCqlg91gKp
nSuD/ihqRmN0eJgtokwig9vpmKmn+nRU82u1xGNnRkN2y8OqXyc9M2sr6E84fncQO7on34gd5AFd
spFV6r6peLjZQX7zZbg1+wJ+gIX/8g/9ZsOcjz//LLvnSYywdHrNrk1B4Mw9xX98sADdXI+SKsJO
WVNxd0P7DNybtqgDpaKTP3l88+cmkPkut2YjBesGHT/CImBNpXvPVfVRD2NIMtI5xxZ4kEg05EYM
YAcu03w56kbs3r+04TYiAZ83apGIN5KviFgQhMJUrrI+RsWwM2X5Wc/D/tIi2b8GQVw9QOQdv+Tm
bRrBx6SJUe4qpEevZm/ZwA+lxFdjYmYSDd2btCiuTleZq2QaUTZ0JoqNaWAX4SZ7JrKJusYFREBQ
xPeytuw9KC/jaUiLLXGYJjkYPm53TFK7eFjMh1LcYtH9gtEgV/cD92iBzOhj/NeOaK9Zlw63vj96
jaBwa7Pn6U5CmPJLWpa0wysa7HbV4wKg/7isOGqcjdBTY6/gwGUfltfkGJ2jCuyibQPyWCqhWJ9W
Nin3x3ufpQnRiy7blOVdekX4diJaTCe27z0tF8/wGiSDyXPopGQPZW53SPQammbStg8ZeN8HoizH
L93Ib1+GrOUzUPAlRAgwv7uRgkXWm8Yu9x0qy0QUhC+Q0R1N1VMt/eGTmhM4ffm5RLEDvaINn4P0
Q63WDYdeFAnZ03KMbyQ1zO/XHe/96Z3+zDwRsTzLAwn/n9szbP1Q6yWevWYOjjVTV+3wm5q7Ng6/
N934OvScoJcmdf5mJ+S0GIMSYIzhI0lHv0apiVadcGiIddGbjSiKytADM+yXzVavnX7deYn22LpJ
vPUpKp/DqO+fKxf8YqC86/IndLHI+/V63VrRW9IH1rlirT0vX4kQ5fqQMnHqIVKScHzW20EDKgau
Q0RmwzyhNtZpNEdC9vY0i/yNOcjZbd0zLtD86HsdU6iofC6Q8JVyMK9UyF+FF/drxOLm2fK0aQ8/
aKXqiuhHzrgPDTS4cb7Th9ZZoVWcZQ6Je3YJiHic/ParP5nNs9t+UfoIjHRqtNlK/r3gU4XNPGBH
J6AXEnEaH3plpk+d1N+Wvw5Y9MxqiTne8vyj26qu+Mazt99/opb1nymFaTPIYZxj655DS8b/94rT
MIwZ0L4APMibrTO304WR1yuhM3oK51Eh7Oe1ZUf0aUePvqatbtU8nWPpwdJS5PojYth4jaG1vRFs
E69T99PUkVBVdnbBBlxCd1P2eIbGstTRjI/lVcYgcJzE4ZdLaCnPwZ7cyz+rKkmZnNL5Ep36q8m8
FEr6iIrYrjKSnmqD6oxCeyPTkSlKLZ5jJu54YuZ9ykqGvz5pM5hYtsCMdaNPb9AGZxSIADGku+Ok
JHc8HO0qGGjRIOmm5TT/3w49T7tqiSq0IlLrgd2cYNjvGE1ABGlRdz8kVNIldHoyQez8xtTbXd0X
0D7vy09SIpQfy8Za2Y1G0cQpG5x1aAXPWuj8avoq/65jgtBI2naZ+I1xaX2QpPZseOKiVZ61KZNM
xRg9zk0sluYasr9zGnzvpBdegLKtOCd1Er+g3IWzm6yieRYyitFfR7gyH9q5i7xMdQo9v7lVPK1A
mSJA0WD1McuQRY5FDydUOU+M9JTaU/mk7T4YWCJm4tVaZf34KSIrtdPY+sMGZ0hIrNo5nKXfs6Wm
rBDZl4QHA1EVtEKMRuDravtzxr9LRvvo70o4iET2Okw0p0Ff6fQar8vFCkHd0gW+/P1SZCYGbkwr
3bVtZN3/Mw9ACXFAYFsSx2FG36ifrKLD2atswnwG8PiprqYLwXPIhaIIvIekV9sWxxqt3KsQU7PT
SNPgrxjxE00xSP3RBNtG+ij1wDLUicQ47SMj5YTBcOu1bUt2lvPSki/nxriJLGNnjyXFaWj2BG/o
4aWvQIAtBSbdMjVLxfGxZYwHMDXDnmwgWFQAqddEkPsH5LnQJ4x+a2ppuHESCwO91auTHPFW1H1q
vKaxex1k5uwqPLM7sOzVLijjny4pRmd97OGZErVjFK11AFyun2Jo+pvGzcNjM7i/ilB45HA13ARz
jyKACrJTdnKKca4eJ/tLNDeBSYnPr2M7fvUClrs+irptPWsWlos11umO4dLVEP1N75Nh37WIutAw
utsiBp0AYF3DKJw35ZaFM/ymJcOHyRrjbz6nJsadqJzd/jxbMugvTeC/539t+XeXi6nzy05luL2X
l70qtL0qk701dvZFxjK/TKljXwKslhhw+uqzM2eVYjnBtaq08OCaof1UOnAj0g9V6zRnhs4J3X+A
M0eL+qIdXbRXZvdT8H8/Li2SDnJoufSkyIzyicAsxrVsqkNogt5uQMTuI23e5x1tCzQg+zD/Rgpk
zEvgh191YKXf6kSdtUj2B97Zb2wgzkaGPfRsH0CrQiGwXWYAeMZob2Q8SqI3NqU9JGcobRPK0MjE
m2ZGh9FBJMn2hK5rOVVZOZDt+0mzEG2z0cZJP7lMdQ5tZ/DB2dHHlIBTmmAEruPLeh0cbBarQUSk
TNNNMnRKwYaz1a7EjUIcnOr2dCtd0Au9nAlO89mulfoq6kn5Go0CsiOyzkfbCtmfOCePRym+xTww
jJLkRg9N/LsDEq869/oTHM0N/qX+LfHVsNZp0xZjhTCaPYx+iHu+72bKh1qK2ZT54SeDYfPaTizv
lJjOMx3s8QUWFCyqnCNSZUXF8fd7lPl+LumjKzDZonSTJihV8Xwa+kdRrLOEjtrMhiO0R3tw5gF5
3WCm7mDnbkrfY05KyOdmRIq8j5uUjzSvgXSj/t6KkbMt3q+9biix64eC9G3POg7pGBziEV+0l6f5
jYTXFXQRRdGPvSXHuf+Hdrppztvovwt7FGCMPBzd4bewl97UP34H4qALzS0hihN5/n2Z/TsepYcz
RQXARJ2fDR3wA73I5JoY6dOyVY4GHen7+RlGTHGf2Ftu5e34V05/L/dwtGGSzAZEUejWh8l/KjxD
f13qMLAodEdcf1O4lbgp5HTPrafi7f1Yz4ncQq7u1jcri8U68cVHozSGs+V31bZKctiaVbyL7Yb8
g7lod9rYXuU4HU5lDbgnH5Pp7CLVasnxvjZF3D+OXkVYeKQz3dQmTiq+j+fev6nGtD5k+exLuLdx
pekw2awoff3Q+tCmUXwusjOP9fRYwes/TWFgPAeTc0lmF2rkZd8jrX+ZBtk/3n/0UtT9Yz8iLhP2
ZMAMZ4cb6KBBlPkVJpH/Ng0uXrplY0dPTVqwwkc49kiBmXltZEP+73y4bxyqHZdTLHll+dtfEoGs
sXfLQgnUHZ4Ry+KmEdLc2TSH1kmcPMG5RNTaFVczT62PdSZBQ+Aa2SPuDffLnBgvjTpayfRM3Ovw
jFB2t3SF763hvN/d58/z37X8FRqq0HXusA/gXbsoT/5w6GCumT8iUVaW7myTYTC2ug2/M1SuDqJh
hITksJWkbrYmkwOQ6dKeoNP4MKDF1kZYY3lvoDmZOyVdpDnYtfNDi/keUW7GqlH64bEyezThtcpW
RmBGT9qoyqMRvy1HCPps1rpfhpIRUQH3RkwwL18ZBAVG0Mwp59YaJy9zNkmLdVtX5dmxKxCR04gH
AXVyvArJGYzSwPmBK/2b3psoKlRHnTESKk5ywVUmvrNJ4wDb9zIUTEX4mmOap/4Fr4vCAOaXNZfv
bnwKUm+61BQf1GF0O5YzJux8H/NT9Sak+7QcG0nrJJtC62/356i34U5A9TkRmBetyTEiLGUCOIlT
wd0K0JCHe/m43EQ0dOJtlwcIZ/Sq/8GMCjYddh5UbxyLrZD49mlEUoDuI5aS9pfrIBLR4BXtbKMC
MF1MAD+SolhHPG33GZehCwrH1BWPlpuxewlsEs1Yf1TSRQM4PwHWaLx1HBouy7hK8KfUkDibBsFe
Uhgtwbr9ZByXi257xjGcW+e/X2jt9w1ywWDWszgHcFL1OeK9667YZjdGtQ3kxckNGpOovjfuSIj2
spJoBWa25Y/Lm8q47UJ2w64MO4gPQ88EaKi+Bp4rgRDMr6Hh4suhteJTBNv31EAfOHQQNKUvpcTe
0FXHtp4QgWqIBSHNVkcHOTg8hGpOGv5WFVl8NvDsqdJdL4OFbpiOeVpbT2MVHeRQt8+eyj4ombYn
y7Vm6X4PTLfO9GITQE580NzcZBgbVFhv2AZ0ty4vwdQZfxgsLPvPP9f2WbvrWByefNexmIa+UzDg
QqwEbXwiyh0io1yFW/lHUUdYBSqlQA/qQNuoZRtESqliWobKcSDt8X7P2QLJOR6Tq+UMP0FIj1dl
CnmwPchgzEnRJgTdS040xwljQ/nU9uPeT4kDUDocqFBq9kuetk+kPgR7XFvD2VQSzM1cgfTdZG3r
Toan+4opiTZZuunLxWxTbOqw3dHpJZ/7eRqCLqk8Gbb9USU5d2pdYTipB2RR86WpS287FsMPxFfY
1IjFBCjbcnjDpAyfCwYXj8R0yaaBaCrL2jr4skkpqp5rj3QZAvBoM2Wd2Z2XpqgI7WDjzKKY39/C
/+1QCMNjc7M8wzG4nd8rNh1JzlHEjfcIyCt+kTldSLOJiic63doxcY1vlIjahtNh+tB3pHRP5XS0
4zHeAZ/5VFuwr93RLY+mnI0iBADtAEf6FzchRGMqmqvPMVF5I4EN82xChC2FnvfkVAR/ysqqtyTL
BscyiOLDgAplR/chP6cm+aQAXVh+qvQajT3MrUHkiAPah74MtC+lFX236zDcMbOujvjxKP3d7FfI
EOOQuYjCLIPEvKE3XwH1AND2sh1SYnlzgpRoiLxb26qN2HocNLNodIpS2V/7vvjC7K59chfcSZ5j
1gljBy0zJcZRSYLEPLTSLPqk3s9jlGOp+9/G1CKFOkm1te+jl+yrILzIoYw4/vCVScrK2hSAXjqp
OLFXwRWKTH0g3JaAacaRnJaaJyuv/iAREu97FAjUqZls3WR1chCoveuKWo3vUmmUvG/mRGFXe6y6
o53Fq2TObgYeQAxTZX8cJ9zsk2F36ypq1FFgbn9JS+BRtI2vvRWJF6TZ04pwTLIxWigNSVbHm1p0
2luk5kwkCzmlHXnaG7F6nz1vRNU3f7MJD+yeCREAU/iIhS3YRRqpuWlkAT/U0pKz2GMW6Z+y/Oei
FQSS3uIDJ4nJMMl/8n3ovrVNfGlUdGy6dgSjjkipY19a3UPialCt/MH9JHLj6JUgf6gen2JrF4N5
uZQWj+LIrOZLoaptPCTdz9KdXmHl/3H1f1+iolBFTK2j29bR91rvxb0GkpMyMBJ9I0XvYgCkw6er
GM/XMGGHbSSts+VF1iixIlsUdeAyKx21E2HS1RGKY3A0tYhYvxosom/eXyELXj+G6R40pfOi22BL
ilwRDUmU6Sy3XDSXqdbx3wxjmTCyrOpL1I4jKPdZAeLpVbIf7WHXDF7POQrH16WUsCI5ZBP60iUC
/3tUPfQU3R/72qpPkSO6M7ZxqGIgzYyc2FEMZt23gPZRYXTpF9IAEBcUVf+H/fO/0wnLIrsHCaXp
IZrx328EIfh6x+0g79NwLFeR6MRucGh9Q1LcZgiZrqoEktvG1dZJtQaV6/9Xkvk2lCJIvbfa1EkM
b5X+Le2C8KCBXTiDGyAnMCABIshN+5I2+QU93iHOEuuEj4yVWvnORYMwMj9+nt+evKFDMzEE0+Pv
V1c0Lf89xqCE5wRj0WNzbOddt5BZ91AIXwGxjZs5u4UDYlxp+tod2giXpKjOYb3h6UHW6QjzM9Gp
YpenTXBxagQMcUxbwDQD6tsuoza1gHssD3NQts4DfDfiWoFg7hV5CPdbz/SDn66yEWAmKLBeDBuW
MoJC4yUkTGsrCSwjNK580s3Sv+Z2fuIgbV77aFgRZjybY90vA2sbsKRWPo1RCHLJwDSiAhK426Fj
2tq6RBtb0O2XGscIUWpp018j//lPduP70C+5lVR6FRqsKATrz4nyretyMaT7IykUM3DXpm1jjPrn
pYq0ov6KfNQ7k6DobO93I6eB1fLrL+/Icok89ZTHSIu9riL4T0+nL53zqYBDdzQcAhmWd9iY32at
RKHR196xt6pPFSrumyMzNhzCXsGONO3LlH5Jy+jKm60/L5ecPPfHgK18q8qKwxQnHr2r46fMH2+e
z+M5eB1nzrFh1M5RSGxlxi2KOPFbJ2WyUQltoLJEQ2fnOGXTQqAQFeWL72WSPC44xbWfhcflNYMY
vwOil+lh+W7HTOkhLmB0aGVChjxP9IRSxTnoMgGptCg8YsRl9Mi0z2EIrOPvluS9n2pExNZ0OWqg
loAJM62rp/s4aZIHbq67GEBV8BSs0ke1wAiKkfcKqGNDtHaAQWiqtOvSzbsfoFGcTU8VPI1Vb4n4
2im8ikgXnnoJkZK56K2ebwewruppce3EOdMIiZ1o7blauooiK7r6cfTXJUXYXlVTfBIjS5RI0mGH
UKC5VSXCcQYFd9NUFKS4D4jF3C031+RFX2tNO/dJ7j+jjyezri1Pte6ZH5pOmJvQJ9RO4rA/kmxI
+9TRQ3BcHFE1422R07fMBh/n9jM8AoZR98X4f79aXmtdpcH2Nz7ev9lYh6G2QWGaRPQtuzNbSbfX
RoKOYnbK50x8X4wrelBnh1IlZEWCap785KHKeWql880D3EMZGIdPmKBpbffwEw8iZHoK3TlZCd/K
0SIiV9AwIW7anOFIOKf6yQBpEwbI6GW0PiITo5h4KyflAs5Gs5F44UuSgKlZzoUkZCD5I7NS/HBl
6+51y/nWz3o06nZvI1TeHVgIO/7OWYrtZ9FXKUNAXrPsBFNyiNqv/0liEXYhFPpd3BWvDUQZL5IW
yJzyuuh53aBSm9xzp1VNCsoF7EN/CcLx4Du9faA856X5ddvOxKboWqLsnV7sqPpoLqCO6UVjXtth
YPoQavVKiqahn+bmr33FAFyvSSQrtb7Y3zsIjaTRX4gGna/qwo0y8gEelRCv0s9WWUC3BLGEv9JA
tt0i0yfo1VW3xWLGeDtnv/JBwqd6ckgN1BSLOHT5qvAik/heHuWmimihtE5LLeNh+2TKpZloYzEZ
TPoEHxlEwfhY51n4wQu1myy/Y33l2DiLJZeLKc3p0MGQXMaky8+KOt8wQVSyBtS3IKrik06YVeqk
T4Mt8x/zFyWat91dZpRgY8TeECAALPHxDW3Xoi8ub2jjg1thD+Abip6sV2C1t9ovtFsLKR1l/6qO
51y8uJ+QuVUV0eiqXPEIyceRPGBWTUiX6XyUmlz9FGrELsWIl3deIp6X1unkgthPvaZ6sPV8OvR+
7+znHy3Is/IxnWH0f18igagdDl5N1h/fUKmxhah8sgar2TkOs24U+eOnLITvw0cBkNeonBfTGfZk
74C3cobgsXM6/HKfewvbk8ri9DCGojr4dWVsTQSIV+GRUv6ZDhMjr2rq3u5fOQYM6xQxjpiC9Vgl
7QbEW7Nvi2ki6iZsnpZL505biXfRzJpiv4yaOWA2j/fe0KK0XKYSYsosGoSWc525Z4vcy4+mektH
Hk67KuS+nTw4fj7ir8xx06vrQAYzo9y+2GV2sKc43PRmBrSbBRdzBGQQ3ZG3hMEc3KAHfTSIPjep
Q/NaPi4zBUf6fykgyxHx4r3HhoyIXRuM1CWnPPVZn46NBwG+ccV4KbuIJuqA8rRU6UsJj2vjAnhe
2TENaWTYg8FKWkPVk+QGMLNyP1RWF546miSPYe8wve6kvynrWu7rZsQOH4t+UwwVlcAsjc6t/qXl
lJmedY3EsBZjZwtqG1Mlf50X1vE+TmqFg79/XUbwZkH77f4++h2quyQajW0BM3Cddx7IUwNRL7OM
aDfq8hbaU30SlTi7QfiKJz24LZece3aEP3Uy55eUwghlovvZ1H6/jmDqPd+nG4L4893fDfO+wpqD
PLBDSDs8udXMKESmLja5YVyKrvyGBKGf00uJb8iB0EerNGOgdjeH1ABRVwEd2mCTkwJ5WCRwRsiM
PJNIn+W9bReKk6aFs6XOOy4qT9lVv6KvtJ/I01nmVl1oBGy+CPxjabzABikPy4Fc6Ipebwga34OQ
TJOqPJdjLR5LpMI7t4gUI2y/plcTQL4YsHWG0AVV/02bLFSB88XVrde7TiJCQOrOA2PbmPiEbV2c
KK5jPw4/xy1ceEGazANdfWdH7kpxs+L6k4Zj/5nYWXSyU5izl8X6HxRC4r1EQeCi9i2Md2J2KXrv
pVG2lrlZ1YiUNi2HcJLSIU8yXz4wql2sSw1L0ZFC6xuotOEIRC46iyb6VKQ2A2oKW1A+T8uTuFx6
eMy2QrvmST8kjAsNkW300dNyiSQU87HCzoM/DkzJBF+HDlp+lJN0SqahfFlCtdmO89LcLSJLh+kh
qJVWrUe6p0tbS0Y9SeZu0B18tCRr2F7BRuvwvnb1kZa6vhazN62ZD0uYS+BoI3TXsdRe/DqOqY1G
l9vNq/8wdfmPa5g3khWFHi7eV28+Ev576tLaYSWwNGTrsWWArejOV/Qnzv78Vdx0PzMjZEYwv7R8
U/i1hUvNJszzfxuVy1eNX7E+i4CnvMWyVAQBDzh+nS4KLsb8aC8XkVNp6dhrOkZAB6fItbNVx9a2
gRUuDU5BGvn2YC4zatWitpl0+NSk/exT7rjVx9bg1B6EArhE1qBXcPZslfoNRJ23cvDS3UjXtVf0
UUl37LDX9W6rnvuZ32ZMmvGHLhT9pvfnJN41FCrW3EUFbeG961i0I1IN+T+Enddy21jXbZ8IVcjh
ljlTlKhg3aAk2UbOeyM9/RmA+vvd1V3V5wYmQYoWKRDYa605x+xV+sQ4OzkIkFPPjelkyMOz2kTj
mnGPysl6Ep97hl+tEELky5xZdfX9AQYZ66fI1/2T7ZNNHNpNnpCVwzI9iUznZEvmDOEYbOvcijEU
58up8iT3zbynWaYey2nGD2x33HJaxF8N2mwCwtirdNIkJuRarGcFE5nt7lFXR0CNfvNKoPcB29hp
7vCmg3iqAv8yaK2xIf2ihbgpzYd+kvnJzpMnyIJHBz7PXN00GhIEpLHBxpxa9QaobYJpiDcm4pYJ
DpNH6gusA4x4YOYlXEB8Iuk2ulON+5J3jbOFU0mDlXP+mqrOiR3xtdRgAnZ2dXOmBuq8qXuEXCkY
RZI+t3PjErtYcVCak5vhNZVjaD9rRdgdG0fHUxpk5FDqzEkcz28XA8LkkyIc5QQRARC1jc957fi0
EmDMPyp+3K8l6vp7ZAncWjTkP+w02WeqOPSJ2KnOaN6joibTLo77x042VJrTrdzVN/9da7v/1Hgi
AzRs3TZQOeIhVv/plCJYj0W2gujiW0zSRCAcZyemr93KwYxfwBZYe1a9QJQipb5h2qeY81A1mG7Y
bXuj1r5nhGOmFvyW6PXmfXbCJHX+7K20S844+FvmxSQEWiV+xLKukmMRG96nDsqKvrvWblDGKivW
+XKXIdheDsSSnUi7mrSF5MgZMnzqRNZcodsAlgf0rxXmxYrkcOzc5O8bZSRLAbeQs1cqdFSUZNCW
2/CNpT0HzOxR4Pj9srPs1yzxFpPOW6FxgBAguQ5czGbNb1wni++5ngtJYpslsnvCSDvFWR55+xE4
K8E5N67XbhQpk/fWvzl0kPaID8kVdhp5Zt53nOtJBhUlR0w2gd7FXiCGZPFo1A8Nan/iB6NVa45i
URegFpV0FDc1z92twLHx/+ms/Hs+bExGcTw+6OtcMA3/8MV5hMyOwrRZJOGJIGxqkZilBQw5N5+I
9qmP9PeT87cQUsMBwuz4d6b4BrJkq73nHpIUvwxB9lNNoxqLL/kYFrTvZIRZkmb2Waj5ikPKXjsR
qnSj/CC/S3kj6/is6TjZ5qnTYHnmupD6+38fyf+6kngGb85RLdpJNnLlf7632K16abtYzr+bAI0X
EF+PuHM+Gc635k0+8BQg7GDlRXeatWezKWneGH5jLhy/qdcDn8SpA3C78qCxs4YLzmPPwtJSQm8r
0Nv4UYLIxLKNvwzfxige52qy6opVBhXgjLb3ClXbPIrBCKB0RHR08abNSpmktZMX1Veto1t21lFz
SZvso+oHpgGw1qmHDH4MnWVh6uZN2rqgs8Wydbo32ATC/fdHp2n/bLiRD4XOmWsIOXCeo83msL/p
Biqz9NRExj4jg6E7jp1ZU6I5nNsmRktcvrQKc1VhGgdHIbDie34ad4CM8XQUl1nPR8MqWhqVR7CK
0d1qG3H8KvbO3201K3o35hUjnWfnhMp/YUsIyfitd98jWHwfW59D6GRrBcKClMzdHLU5HpUWcjFN
qQVQU1Dvg8ZBO5LttNMHVBpqag0o7P/XJoOpVK/9QEcsiKF3vjgZNTKdLK3cbWqMdzhyMLYmKEPT
9ffISSAhGISmUtl328pI+sV8SpirJhVtwBrCRkZqhxmTKCMxVclePZFJVGw9I0LbYfr379W/krR3
jOAEKOlBsuuEQ9OvTXOYeNPSO+967DTTr9mL2F3IdjC20XTXJEj2r7lZbYuf+aSuGGusMfMwfaY9
J5pxpRiyibWxm2c6t6tZltRogcBuMKWuT94d9HArALAKcFwGR4cywWwVmOp+tjLO17PWsIrVfDHW
HIkwjeYDRZSGSlJLUf221pm8s5e5Q0ZsuLGxHAWpwzyV1+zW2Lcs7j2fGRCE61zdan74GTnpK0FP
4jD7gWPj9b8Py3+1gVHkcLpCAcxxzTf7n4NiZbBY+4Rl/dc3GvFBdXYknSN/bLByfVgi5xIwbSJO
vwAEMFmCJMHJ5DmHMQISF6JgWkBT66+AUCI+K8tYGxoOvo4475XSMJihL8jA0jJxh4gsvSgucRh8
wrzL/pzYcXNFuAfr0vD2NNN7ljO2+uzV1LYxo4xtS+sMrY9CCxSsBPUGKWZwhwj8GC4sKsLPnA4K
ZJ+BbzYpCEYzgYJBFK3DIJwme68N+rUH9Mjx7b8/PJBP+r9sDMxYbOy1FkIhx/jX8lDPBhvqWiBJ
oZlc0NCz0Zn1AWNFn8jRBh6bTsLta2jHuwxWB6O2MCAEjW90m3rPsbF0LaabWVLhtnQjBR8U8I6w
s5XdfCaNvbRfftMSOPR/aG6wm08HmfA+SyuPb6aZBYtmbMp7L7HJ+AWBK40V/1InGHEC82bTyeIr
h1119fPkyyi0EIgzdDcljG9W3V7GSA0/nYwg604mBz2Rd1LFWUubQfQkVg3XuA1vjOzMQirLPtTL
V66mQG6JJNxb9QR4QOnK+FPJwmXWBM6xsNIjUhzvwawIBAxcCeK6/Ui4qjzTlu4eWke9g2G7aW1R
PpdmpS/iMBeH1HfwxSIQ76LM+maqWC6TKdBN+ZpS6/lbANJjC3ZrVFboDWdTBe0d88oJDqkS02m7
SMoTw1L30UyDVwTZ5RPa94egkukmiwpWqRPgoejcaO1WZBvVnH+YFef3jIDVI6kpCSEbFak5JDFj
pgN0pMBXXnoOHVHbr5sNeTTugZQi/JQewTNEvpvjSnI+VclVWZq4dFbJZKrpHSVkkcN0Ip/ktgEf
3APrQMIOlLDaugmsG6N1SGb3AuuuGz7Y68gr3n3bfRp1u/kNFBn9qzbUzqfGO1umGqIf1AVkC7o6
BM2CnBFvFgwOuvuA+wrqQZo/zDij3LSsNV66bNHpJDgWZViS2cFcYIf/ZRfFQltXCrnTY+Go1x6z
8kKDuFJNohhiXvqTNWLf6s2visLaXYQm/YhJsK3yVzgVVAPEZMiDEjcHpejoyZXORcudbJkaanOY
++PzXT7kY6qkqDWmj3ze1Ql/5QglOsBcrZ7yqLnPcxIHwwrp4cQHO2QHLmPNAUkORX3H9dFfoF8S
j3XsdoswdX9502hynk/Om8z1PmicHjuda9ismUtSvkCFgwA015KzEwnetcOngDGB7tz0q9ilyUWH
VQAVFGbNP5tECe8MLpuV79L8z2ZfL/Io9+Sp2HK/x1u1zwRpPmPnMaTv0OyGtZk2NqNLmqY5fs51
Kbr40Rm8Y5x05WukEAoJ5Mi9hqN5VcLAuMRTs9nVUuI62g5OZxNZ32NvhUjKKHeMq1kUUEmmBZEl
6nZrggVHum0pn6TFcDmapXCxXr/AC/Vuc5XluYQpFD5RrEk6Rku+Q8y4Cvs6y/X6zHjwhH8EhoDH
bwrxCRUSf0GQ6qyNoyefZcer1nf0nOy/fGK2WgfXmc0CMwMlpVMMO62KlVMvw2oTaUBBzbyJd1Fu
I1/t8Os0Q5Ncgz6ioT2aTwqq4hfmXteZBFRlBhliw2jgRBT9A1ws+2I5XMrFWNFPigNSXWRZvGRq
SQ8tqX7EFSESRaU0TH7ox4dYw/8SOqbE12+jMoxPMSlzcw0cje5PJYmNJx9/A229EBAXOYWuJb8s
Q/mJTsR5Q5RHiFHpKEdUxBnLo1jZpj2FOjin5DEpq+A4eOI+w+DmI2sef6d9ShpJIXEutZLl4w+k
XuR0z3C9UPEYfLPymZdTYkSsOd9KcMpC5DcW+FCGjaNzWGRt3PsbK6koa4KuveikxSwwZ64VFqrv
tUEGimGSOieDilAF0SkvPg92jeMdCASguaBBPIU6pZ4qv3qKnQAse9y4xj5NkuMweaOGKV05am3o
9I0SHYWb/SjiRB4qmRiLzhBQknTxZdRes04jH6rwbDhgyknf/ky53p3gdqNvCAP4Czhbg7Ihty7v
7orJMYnqkox7FnArs06Cn16cVDuRuSMi/JSB4MTNI4RJWzamxYQKZtDGqbX6xiEg14mKXBmOen1L
+OqYJKOsjTp770yFoGR8p2cWZfLaCzCEpZMdnLFx7moZ/e6JJtl4vSzXc7Myt+Nu04ImXJIiaLwC
IssXk3ru5Fs4qyhaYILFGxEoz5pMQa/UNGW+Wj2vjklecXItLehdve5SZAbAnLVgp3Qo4yrHqgnE
htDjxsYvM0lo5+acuIJCxSgxWQjsvgp20TSfioK25NKtPNuuC+EULOA5JdX6oKBt1Q0rvmVwPMrB
aY7f1pNqGL6AMuDuml6n4090RKaO+tATwUUNxogwCHdvN7r90+3b1z4mc29aqYwY+m+RdI8oYeg4
S3QYhCB2wSHostf5N6norSOqwOw8MyBSqAn0c3UTOHeUZF8ji3jVh6iPnP7pW5OoFKdM+te8Gbsz
YhRxqXXvsTXS0/zfR2p2VyodT/98ZGM9uswnn8QYgnNvwjp2ATZ0ofY7h3sAzUaVzBqmPztcDm2J
1+HFV6V5j73flkIcz2wrUiLgHaJrhqWLEe8URD25o5nSEFmQlTkwQt+8dh1DIySnm4q2V+gaCWmD
99wWLtT8YJmN5Ukt9H7T9dEXJZKyafTxomEI2PkYUhzK5L2mE9MX187ahO6xKt2J71FTMlHc4KBG
et/8lkkWE+la/+iICk28mPxjW6W75IoBWuH4a1T5jUdzixYVHqFQp0zNBINjg8NfRcWcJkTXm31+
qjzgl43maOshI3kFbnC0GUh7W+g+CFs30FCiVVq46hWuLUFbAGyihxNZZ8Yg21J2MbIwHdV7E+Ii
IcB0W2l2tyTY7hg39QWsM9hwU9n7trM0TP9lbEmtZwRDgubPOsFpTnUTbnqCPxsW5sQBX/Mu+6VI
iaLvI7CDhzzSt5rsdx4jfKU0r1gAKqX6sOnAquQQlU6+jIOE4J7g6DlbelJ7CcPOw2Ir7fBuuoO1
7kbxOSYAHbORhZYuSBLNx6VPliXNorJd5BU2Mi2j+DYYi+FmSD0eqZCT83nbW2aUJyVgRe6D8FGt
sKdWW+QSeXDRO1wOuktPXNPWqdFv1Km56O2fvkLChfD8kGQHhn7uOJlDCkIeyGK21XTYDE4EoXSK
bmysAyrAYOX0RJK4ZDgsWpNghQw5SZgtM2kGa11AxTCN4mff6Hs8UfRRRqt9TNPxplHZlHZ4ovz+
oeQVA7xgG9sJ7EramCEHzUiGAmdf+RDCrVN69aVviyuZVCfm7nuv9XBLEy1MPxj3jzxFyXA3RLIP
CGa0E+fHAJGba1cAONRa1kPXERnMt7eNvV+ompecqwKE1VybYgOiWZ3zUiJ9NwHi89dUAJAQ9eRD
h1j4o74a5bIO0UhVlblru/y1520OindyVPIw0Bx4tO8WVmeq67INXyqN3BzTTHaj7JqlMTQEW+YO
fxbm/WoqO2yYJaqT4Yav4TUmBaiKSRmywuyjhg2zGoTJBI3acAGw5IMmIrHgyproY1R1+q4RxV4t
8lU3dZxtGtC1AQHfsakl3LRelCkknsxMTuWDYZZPjs8UUXI5GUPvbhZtvdj3FoMn17zESEjPmUjg
HaRpDWWT6TUusK3QzXDfDXCz01H7IFZ8JcyOACjdlwvKu2DJhIjTbef9bqXN/E1y9HXarSX+Bj7f
a8qwxXrU6Q/S+mIZXaI7oA8A5AYGCBMGUvUcuYDvhcipPHdtpi9a2hFrTUWUo6tlstaiutw1gTgB
kx62haK+tzNgymMWlroDZzMMWeWF1gVfpfIF/ONN5vGXrln6stWachEPx0RBf8NJIVwWYdEvKtYs
vWyfyyZIIRvan3GsonlQj+j2KryHxoGMxi7DxzP6FyMm/QZxZ4ZQpLw6Jgl9KO6hUwlMq754DDz9
B8y3hBgz6+xrgc+hED5FBEwzabo0KZNturPRRk2cJVl4GXSH/ug7en1AjKhuvDAa1lo30slpu2eE
++pSiuhXRFKlVtsLrfT3sIP2wrFzqKWkhUxv0o4HpsEkw3MKs4HqaLQbiXAvh1PXqyFX10pfq018
CsvqOB0LBM+7TnjJhnVOK7+sVereKvl0qvi1LbONhi91qbV+uk4LArLSIdxJu7wbJGgtyv5J4+2u
B5nbU6oD43U8CIpq8IZDoJUWmeBV/NsKvbegz0CEogOGMbPy4IatUnNYZjbGwsLIF7np/RbWqC+D
etRACmHs9eLyiX/HbTIWAM6T7j6ipEktAiehXxAbiZfPVNVTZqXVsh02lZu6q5QVC6sI0Ek+ht5R
F0t/SB9BFhYHt9Dkwjd8cCuu12+C9EmlURXqdXggbnqvWunACd1xYWINp5ZGI4pPLDfGUF2QD61L
UAMg3Ok6VmH5XIykEWd5twzygbQd60s3E31tRQASyUcjoOSrqvF9CcuJ975mOUtJGT+F8g3kSKvO
wqitu6J6LMcpoHaFnxLFdlBtuINwtUgeYxxQ+F3GARwZ55HIGxuy+JYVaL5rwf1vZaX1K8it4aG+
J1Z6x7OeP9vKcI9DziyY+SMs2PyHwmq3XPj3lpZ8NV43nNOh+4XYplohFIEErfHEFgqzSR+JQyW3
151lrwYIVAcUKUyORTsu6ULJpRGTb0qpsoxj5jtuSLHg2BCI+NSLhatHUN60CMLaFNSVG9VS94gm
RcodE5DX4njl5M/AB+II+V81Fta1EjPBNavf9IAzRCcpEkoJZpA/1SQbJyXEb80D3js0qHGxQ6tP
xEmnLT0mPVPVni4IdIIi1qb1mqUm41cAGwG642VWRgXISXUL6yg9RgGLNS1pdpmNjdiHG+w2SXlG
uMooXf0MYVEgWQHTb6u/LSv4Gj1lOZgSRZF6sshCc+KeSi58HlJn6eb9Y9bod1TPnPzMcOtGMeng
evbIJDBFrctkvjONPdXZsIy7VP/QEeK6eqw8dzYnYazZB93180OjI1SxbRTpY269R4PI1iHi5o2e
BLemN4NXlBv0QlDQE4g7buyies/4ZTYQQT7pH69rfn3YTyaRYAg5bZ2YgDg8QXn+DAVul6R/kj4D
7LYkpiYfWr5w/RtlY3Gq8pBP3rt7WIYurCqc1ZAhq2G4C7Z1SkLQI7kykpJKmBCvMXcf27aND7VG
fpraks9Homt80acNYQ8dUWd8Kzg7emevdMNDW4Vgq7g3DjbAv6jbyzB2diqHbUD5vcpYWBJXCqzA
71qm6XymnsMJiHpnDWkp3ytRlB6xsQwZDkbXac45yVjrjlM9IlZ11ZWIwPpS+2wn1qnExqN1mIKE
RN8rQ/tdWOmn8DpM/SVgO/IxEIDoVfE1xklA0iSZTaY3STwV8T56MMz6RN0NQbfrsjxa9abcmV6O
HMmiFiLEK9rgGmnOddjcrRKDMyOgaJvnir4xprvjWK6ROi5Dv7SeKf20sylC6jIjtp+lGKpz7YIt
mh+trYZ+QCDBt8FUeU5gyFLtGcYhcO1+abu19WHr/iHw2+pFwdqxa50A6AAM0re6hsXQ29ZHPUx8
SMz9J29Uw1vPumdRTw/kVvA7T7Ph0UxSl6Z7nqzn/aN8oB/YvzfE5G5spMSLKux/uag/jp2vCHpk
tkmUOIzclBHK0QAVywXR9yauS+Fin2eRx6DiOZdj82BXzUsWGO2riMp8n3hA4cKxbF9Nl+BJydVl
TxxI+5o11VPdKc6DqIR5b0h5mn9oRAt10h2uWfMPoVySG8FkmYzEOkQJ14W3dszqS6wqKyZt4c13
2TXvH+MPRR9pgf7fnsiorq6QyYlM8YTOgKtxGigzxI+hRmCyEYy3eWOL9DdYpR4hQ/PXLl2vrs4Y
jlMe0Xib90dkJrpj6lz+7FLIEYtEcVTQDbAKlj+QlJHfE3Ea0sdU7G1MTPz6A0ZL1CVU9wSXOmr+
qSOqWdlpE51b182vQzwBGDh5feZOcErNTL6oAm932gqTGa0/vmj4D+YnKD3ZWSIr17qRKOesUlUA
+Uzn21ZtHsJWGZeKHjjvhWdt8c3J7VBkKlUAgkPZjdZ5bEb1FTw+/u3sFVAmjL3GJBLGS9VXBzTR
liaPtw5skD1WqWGzsXyEHqMoN1QxgvqR/AArz1zADom4e41tPARqupXkkJw5wjG9GsMx9Dz1nbOh
Qb+vJkeaQdld9/TzvF8v6DCMcZ8e807L7p5Qrrx0Q5GO7Yb8jGzZl9H4gxjOe1MEEU1oj3gagzzJ
aBz4kgfJRzC0JtmbroApXxC8rdfGJXW7Ful6CxaPVX43iRgMhb5NzDmSNkYmzgznlQ2mXu9CNAz4
IBl3gMCgm4Fzr/fEYEOAz3G6xdlY/WxiQp91Q/mtC+dSqfpwEqTIk0NOp0Wkfk3vpuvo1wrvyapt
udIqKIkljKCt42EqjGqFtqQqCWTDBrHvCss5pWHfbwrNjW6W0usLadf6tQ89eQkMWS0s08nf+tRx
1wWRl9tClMWb1KonS2/eayl3pSO1+6hqyiKthuRgNtNnKnKk/LVDaMr0aJS5GxOXF+0JEJCh18qV
24beE5f4fhm4UfliqcLEv4cktBlwlfrgHbY2sbMbSXjkgLnplequcsRn3VTOdAo1jhFryQfAhnDp
pgcQk4BU1qxn6jUimYj81aE/bVutdZ/bpH7gce0zUbp2oVRRfatpUh9o6PTrvLbEe64xIZyeQTPM
WSaWZpw7xTZR543jJnkh1zi7DYPdID6DxmXS6AJmQOkH/yfRg+BGIq3ygLJoOGcjTOBGUx6aRPgY
sYsXs7eNq9gMcVaH1JRxuSOC6K53mTdcpBWkm3Ikqnd0XWWbWZyqJs+jkbXEzXeuxjvhrq+GaF+7
yQKpDFG8zZPxbX4gR7kxDAbKffzCJ2XamMJSjvNGcNA1i9x1p7Vl1q6UQcCk4tzdTdqV3Mn/2swq
FiCFHgMkLUkI6Um381Nmjcuf5837pMiO6LSylxrLNBLIEZ2W/9GkKQE8CkxLfTDpdkfqsskLZkOe
Wu0BYus/hZE/trlafbpj8ZMMuPoyoJBbJf6wqs1SYSVBm4Ojtj11Wwo+cZpvR4Xdch2bdpdxGuBy
Cga8HqSnLeedhmHQV2bG3MYOMR2dap9Dq6zHxXyzxll1Cs13q4KREEpCRAqnenDSrnpwxaTj0Ovf
1bRr9Cy8C2ViPA6uHh7nZ8zPBa+RbHNqCzLFXfIWC0FZitD9gqnBXXAg6asCYN5GaqZ+KLmiXvqC
rNJSq8P3lr+0zmLll1HYBIIG3QttFWYf+OhOqRomZ7PVCexAof2meON1fqqtAKUvU/E2So5zO7Lq
M+N0Z2UYPdWkRbcwQy/2lvPSCRekrx7LK2kEnvdIvYF3QMD5bvo4uJcBU7L5KUgjT6kTGa9Au4mQ
IlTyEGWteh1KIjynFwJs6L/g/DmqjWM+t4Sl7JOIyFERO/lHeXItQ3ykVhhtfARz+6ajm9uG+Rn8
mPjo89xYGqOL415B7WI1KrHJYE4Ym/CpoPYflo5JUlOC1oocuYIPeNpIGsEJs++rUarGY1Q5/S74
8MkjPvkDB03eKMWd3nRxFwZyYs96mu/0DXhnjMXvbqlV+yGFhjwmcQTzusBFN9+cN4x0oyPA4IXV
28xmAi09zxvh+n/dmu/iyNmauZcc0tLWO3wKA9c1gzlGzAR60Zl5+0wR4S2LoMLfmSf5EniWwRpD
cZYBS+gf1AKENw6ucVWmWidWzBtThX5B2w6DMs2Tg6oR94ZcMX1wqjWFKl8QwTgVykna7IOm0R7m
TRf74G+0HoKUlxBwjwKChLiKvlkLj8a0vI8xs9TDvGFySsdn2hhWP5ImOz2CoaPfgE96+vOU+db8
vPkntD9Pnu//4+H57rxB8JusSx1NcQsP64HyGSuWiDZF4xcPftfHHnUsodNVgGYQa0fxMD9SefAN
NEue5nvz/vnnQfMSiasDw5vvxjiCHmxJ0yqN6ud5158fSGMSdSsBumnepxj9EyJiGDluzQeu1g9j
QeM5C421CtdkX3t0gpSgfc4imv9t3/6UiVO9mdLETAkLzPC851IgLS9Z+QAiHS5BpRorCaobW7jx
s24bBIzuAGMzyXfWaJFMX5mf3Uh+KjQj/ZgSafjUd42xIe8XBAJkmKfUbLmkNygUKWU8wuefqkqv
nqg+JO2ynpHHdDca/UePwIpNWeu0ev28fbIxkoY+Q1DQ70TqmWCIawJncZX/7Mjg0/0i/vIYgi5y
C+Apnppi16ROh7gxIkO3IZiXNACGKdTPzyDHf0Qlncq+9t9MYDZbQXLpNirG7AdRCAsvS9IPYQl1
DewmWLSpSt2W6eGzX3QXlan0h6NDnAWxQrFX19aDko8Vv+b4gTlQe0oa/VHUA+tVAXRBJO9aXNnv
ka8VWDhKVqtFKaBCKO3d6sNsoxrVsJ7hfWNl+Ye6md5yp6qrOuXi+X8YScCq5XG+l6iYxyza7phl
msd5V9A2Ix6l6lq1dAzolhW3brDzG1YhbePixlyGMKCXuZftyRMJN5GRqEdRhNMwcLpJny1ENFC5
R4gEP+WQB1/SKd9qZtz3lJppN2iOs9XiKCVGc3yen+CSMQkQtSieBr4ne4/oxO1Q4pFyM+/c93rw
Fdd2s6Bt5N4CHZhQWw8wVkKyT4DQ7ubXsJOKw9vauA3tgjq1bLIYdBSpBvIHpfOLW9iW6ZRPmTwj
4F9HYGqP8ybUDTDAIv2R9z3wvn4qZmp6fLCwUqUkIQtiulNNJHodyFgTDc9c15InL20+YPiVSy0f
8Dzod2Ru3fT9zPn6D0SuhNNpP+Gy1PSV8jyEHUdDHEQ/JS7lQR/x+blIC0JgHiDmsueuAHDl0SJL
UMLTj6JuNLwvfcy4TDVoXhvTPoI391kyZGtMJuJHaBO9mSKw2kSe0fxINOUwog67C5f044LU9uW8
n4r0yUONAC+8vGZQ8L43BHDbiygdvA0CUHwUQpFEP4rhOm/IrcIfHEcKGE0SN0jjeYytznusCugq
bY6yOH1vK8u7dY6B5j1zfie6QJE9bRiQdxs8wPHqzz6sEQcUyneEfkyACpsxv93LvQ/5AwsVBZ6O
UsFJiFD1mPQreg96SngcUaVypzGxrVWzXweGWS2pSoedVcu3ulHDS5jiCltIMtQvRpacW0HV34Zf
XDIa2qlDc5lvadMt4CPBwnJ7bRX0ymPgiP7iibi/+IwsLvPdqJU17QqCUUhpWIRK1l0tZgLXJsPS
aRdY44a2Tfl7cHfe19fKb82zMe7S0rJyxGOzPNXpG+uME//QWJV/y4za3jNZNZcchpDaFFeeC1w+
u8SsvUnQXO6DEQPeAEsbXjfXfMXp4pMqJTOs0dJoVYeg8UrqVEWPDVZ6Y3wr88Jadab48pIgu9RD
/yuN4+iZ5hg1UC5wm43VpwaXbElGQVlL7VL61hMrbZdXL0afXr9loiAMcGKGMMxWgIjzpeqb5irt
JYq4VNmhTM7Psuz+vqmr8b0N6QlqWp1uFZO4d126+gJ7D8q+1MAt/H1zGH2XNM51KVUegA/2BH7M
OvLLH5tM4a/VWv2jmnTYK1T3N8yGPFuCkUBw09bjNg/NgjYe/jtBg08Ql7OGAW1je2KjGCUYLslC
wWTYTmjo//YJClE+5enh+YkiUIESz/d9IwV9Qevhhgin35VBrp91PC7MIY2e477Xz/M+G+n2X7em
fV3aeGRrmMYaWr3J+WXa+ec5BbWcWmsqabH/e4HvV5nuNnnTH7SMYcyfH50fnTfJALTEIyH3b//5
n0fn12Nw2y38PpKb+X/8x/8xP1mHjlL7GO3ne/PTVJzwoEwFgKy8GL7fC5qsDqolJZ5VNd7GbCrz
LNDIbVndXC34n4cpQRmoqtIZR8dHbBVQ+u40w7fXeS87iIim2Nc6zXzGWOFCH+3k0AcNZoymwNJA
2tc4YpFyC841vuKgxk7qF4oqJyzob07Q+rK6ZdAopKe8tmaElCFOrZbmW+xvaolH04lcTEd9dBh9
jSDqDoYeY5ws2vJlGCiirYHgzF8tEStXFdribd6YhACISlYnu7IY7oREgwftIwO4HEeN91K7qnz0
HNEBvxJnLe6+rD5+V3Do7ErL1h4SLMilCU5Lywz76EgTiT0ZFLD1T5zrojcpS/egZ2a8coekWpve
GE1SzhXIQ6QUvXVomqJec7YzlprepFfFZChWknJQiNbh/2tvdV1VS4LfdFbh0r5kubz7OLil1MyX
dJyQs7XQXp34OQb/p/K+vSIRh9JIxj2F/VZvBlwyGi1SUx1WYgwKLNzuEme+vzLLqlk4iKd1E3pd
BkQkM4b2EXoAtN+UPkmiu8rdIf+QJCqTRN6qDJ7hnJoHdDU2tTKPlnWBrLzK36LpXp3U/i31gvX8
mIxc5HkA4Okj9KCkG2P8pRtGiXdhuqvP24Qz72He/O0+RFJO9tMjbSSrw5+7thM7WCWnR3yzz1aG
lN6y9UT4SIJu+FiCdKLZ0jxk072UOLQT5e33Y/OzwppcdEy9Pnq3703g6yRDSzxuf/bNt+DDdqe8
7v6235ODc3HmjeIDGyn0mhHE/14p6oOMlZmFRxXXJFPYoLoFLcqTqMs1PJFqccxfjbTx1/OR11ZV
dMM7eU2y/opGyf8Im9fRMNsvO6F9PhqOtbIgLE9u+2JND4QRJv4ZgpvKx4iu6H7o41+GI28MFeyb
31nWLe4DOB12uvFZZC2CZhhujPYG+pYy3MKPTRZZN2wbtyQZHX8EgDN/cr4D0c2GyD2XJeBMCfD2
/7F1XsuNK8GW/SJEVMHjlQRBT1Fe3S8ISd0H3nt8/SxA5865MTEvaJFSy9BUZWXuvXZV5A8zGRUX
K6ph/8QjydYa7AqrKNrUXe8Uk/j302YaE0CohKFBfKOPk4D/8t9l/TYEhcWEFr8IjPNxOYOJZMfb
Q5CP9nYZzr8QHHAetehlmJiUCFWz0Xlwfxwz9FV8XCSaTtrxoMNMj1EPE2v1mkHN3OMxYg8DAdOq
xJ8HFdNfdZj6jShTciN6BhNOXs2AI0PYpN29U3N1N0k62UUgp/eRZtxmbgeNIVQ+wTfaL4SLN9Uq
LEy+Vgixiq8yiIzYk7lKrMVyMyICZiuTfgAJ4X/JRG08x1eaN2Wk+djaHoe88dp8jZoYP0CKBGdj
wBSTWdL8aE1C5xFXQUbRhP6qw3jKEagc6JiUe8S5zsF34nFTtLYWMsuym8NQWChMkn7JRECDnreS
AcRyyapgB7kf0EKt/HuXPUh5qfOLY2Sl2Awz4VLVPDy3qD6OHVgwpF+OkzP7B4e7TTlbI9Dga/67
pFVS75Il76Y0KnmyfCEyFB3LVYwZqQHr3euBc70YkhIT5gGDdA2+h4HFea8lnfoeqERWRBHqbF2N
63cmXOvd+PCoGdLsGuVB+hCZiukBVENPtdxEopk8SKtKHwympYwhmvv/c3+e6cTz/O8vT1Cc0C6t
T3mczmd0ufN5/ciZQgzsXYrWacrOfvk/9w+xNp5JXioj5Yt2JL4ELfiLR/MLNxhqmyx5M/ukdMPS
1nZxHPtsHPFBtbv4vUmHj7gRETT8ub2yDrZwcHng14+EWYz0lUdaCmt2wNiSPRsEDOY05dSqEXyZ
TmftD6vsGgws/Dr1ET0+MgyqyGYSGzjcFxYhumWeuTgU6VlmAgP4+uEcmzfsSBnLxWGi9KC1WZBb
NROvGktW8r7sz+AlO5el/tgowDFs00wfVECIVPH2IxbvTz8iGjF1GlDcRNXipWS6T1v8lJmZR0En
j8BGxksvyvGyfrRexuXmz33FAKndn3XXqEeaQkUbOxfO9v9eYFI7l5RAHkapqVf1FZF+wGkWUb7p
W/cwrojewKh2JGTgn3i5td6fZ5j8JGQsP2ZrnSKLMG7tKqzZ2XVdQvpnVfgHKl+LXjmTAZHUwykB
UcE+sdHg6d3zsvsnXGJiRp0HWatnB7v39FJNmX2O4/oXpSAhCRpn/U8cAskxNtSPIRrTi2G0BAOp
Ey8npz9mqOsroYhjnUb7pFBfJS30UyFN+1Tq/rtYDj2Drcld1NjMngezwHDQMYB3WrkZcbVIpOyb
JSsl1xlW1nWOziNSEY0EfnoMIcHI4DmsxXjMFDp9sTodLHVTwMpx41BGW6NTv4Y+fh5iG3Mk6Edw
4EetIVpDL8WF1wXQSfWW2ext2Q3Y3CLp4aXYC2LWIfdJbzbxNADwv88aNBOpSDdWxpuSxQSK+I66
nUxVItn7KqgDYY89tjkueBLPiphYsqEdfCj8oasmFAi5Dba8btyxeBlKZbzOZlNQ6QR/k7poj7A5
mo3RdM2mDSDJEm2y6TCSbmI7/wR94E6o8CfeT3FgZZswNF9EMFq7Lhj2HSk4brpgk7PBIaOeXVuB
jbsNKIinhN7zwBDFHu231CiarciyuxUiHxFRY261KI7chuqIIC/wvT6gyTkGLeLYMVui75ynaqLF
J4HN0aN4qAq4/E6UX5tYMzZq8QZOePBUQNZZTvM1zrC4myWhRUnJ6L0m/y4yg20l06cCnbLLhb/R
AJEy9so+mAJzh2HJeMuTV1ssPXBU3FfSSbrHMejwPeu7RMN5auPouRXyw27a/L1k6killiWM9rmJ
n+ypRRt/Df84ka0e0SZtulA/Ymx4Hh0gIsOwiyqne4+blhIsUbdZhigys8TIvFhcDScPjiUwDQ1T
uTnTMBhzlVK5DtpDEFrw6htKVwLnOginO4ILwGDBj2GwgMI1pTUz5QXSJwuyXNYRD4eBaJsOOvGa
OVJXS9pPadRdREz3v68zt6041ttgMru2edWCotpWyYhPOGEWwMQLLSujiDPwrO0EODiLmvRUhfof
K0jgMaUwOPFVKZzp2j2BMmrS/aUFfhyLzRSM4poX/j9gUdpNwfgfUMm4ayRdHRy2W7zYyS6aYFTU
aSK3iKVHQcxoom8YNpnlQM9iQPVdFsjwhT69tKNWn2lfbXSz2ZoUsxseGvAFpDpSBA9vdegoOKji
wxRqyi3W6LwZm8Tc4vKYQAVD9+1sNuRIaVCh9kqMvDh4rG1H8TTkg5t1R+q0HqpeyzjMJrwBWUPx
xO8ROc/F5Jjbsuont484D1k2mrC4OajBXD9MJk5gAN4jY4aj7B1Mc3r4TJuM2a/uFSFSGNxZ50lh
CqmUYbqJ9fZ3R32njfHNnE3jrDisVIj2Lnm+AJgGdCklikDfIIQQog7xkorvUgi+cPy9+cYEC23o
uksnqunkE9HbFDkncCyWF6wrG1w1zhFKwSfgA3xm40RKFCLHOOKkD0kdBqnf5V4qrH5v6PIrZ7hy
dQb+oFkToZdgjHuhso0EMi7Haxj0bMKqUc7WLG/EGIwPEWNAP904Hd3UVkmLxzSu8wemgFvAg7uc
QcRDWuDNkfWsXAk72uRlSxrp2Bmu3VLh1a06wwGIPxkXtlejGhtPV3DWEcnw2pp0dbQMRtb4rPGy
WASb0yXKivkyxiFZWv/dXj/q50RxoVIpP58YFPTLrRZXW6oKuTBmQLzPzVFq0b6poeOi/QBU3IAZ
Qnh781kqLrZTsSjN8qR0JhYpR99LWjjHDLEAuttNNiaEGimMQ9VAvkzolMvOjjas8dgWdZoPBEtn
qXX0E8F4nr1+N7EZwXOtvqyMweqopV4ROcuAxkSshHGhsTy7H5yTbpbe6ijIa/u7ashzNUEdbfwy
gRUHvSwtfYU1wPe3bTEhwhiW/lhCkkpRE0rmt8WuzuP8mtt1fXfUVHN9v9ZdhWREwPzpvUDkhJyi
aW6znB/qqDY2wUgUYK4o+kW1gbMrAW3eOjw2EWugMJ3oF8v7HiguNh7JWx3GWC94fzCnQpjeMSlD
x73Xw/YA6q+8pj2EQiURGLWQZTUZ7+RqMWv7lqwf/Li5TnzVIVm0HVkakfOCCbJk3Z/pgyNNb9L9
jDcLapjDEhmw+KKMTHVyDiRybbMzPhq0g2hrusJzemQ+HROEn17NOPf9rq44I1SirS6gt6qLKvxv
TFPoJLSAs1qov4RwUvaMklCAspsy1zNZTFhDEuTbCnXQjAiozU7KKAnaZf3s0aNnSv4NEEOABjbJ
7AvQgdInR+gLshQA+alwfpeMGj06FDxkqYrOluPSqVPKP76fWZxJnJbpluPcZiP/28nhOtHYf6Rb
j4gTcdOmc8ipyPwx/d22xhOc7JhYYJunRqu1Jxa1epv7Mj2E1mw8apzbAse8R0b5qIc1IZq+qhBm
howHVyj9dhEZp6nB57zcMuuhemhHvN7wqbtNHcCc6JUGXXhooV6qwFZaFpGNbcBxKA33lTo9dEWq
XddLXffaVanLcttJJ9thHfr3EyajNmYCyxdOeun5FlXu+sX//d/1I62ikRpr8/3/+19DaDEI1/PC
7TpDw8uKZPznm67fy+rVW2WS7bX+5//1I3n3q2BqTLepgr9Rng87CoZd0HXzZx3ryUZFoPHROoSn
NaDC6Fb09nZUB/0Jg2O0k6Ge3dVebb1uFvRXAvzdxFsvsqzmFUn8eBYgslPuxefzPkSWzXqX0dOZ
xMbPmfXhk7ihB6L4kGH9EPI2aHURnio9wyeaptmvLCes0UCDeFarmAYWpN8m9aQRzs+TSOnOtINx
qkpxxgXnPJSDUF8Y0gqEsrVyWm+WpuO4OCDD/XqzMhVinWpcbWgHxoNYBJ8B5tGLWWd/mc8PL3Th
1Scj2xfh05TY6cuwXEoz+cdulP6y3tVoot0lUqSeZQSPVWtdM7PJaPH1/xD3d+wsA3ZGFaSbsv0D
EY2RGnE3LjAguaM+FK7StfemGqyTKWn5FrV8VADnplABdnjo041ZNdk9vhJPnLu2E417Ii7sxzDQ
La/KFbbcHItUSBDAnOZfwYANIYnLfl/0FGd9vV/gdUGl/h5kXXBO520ztPotLVsvtchMhonUbIKs
3EMIlVl3tBvz08YuuDGt4M3yqSlBKiFn9BlPo5WsSlJdMsv4VTjQKGr7oKlh95AG7fBqBAiWLYaY
6PvDfWrNh7lLSOouBtWtSswD9UDp71P0vpNpctcBfF+ligy9uOZ69sSk6CHr6v04V5yb+0PcVW6M
Q6lIYIXL8N1s/N9SUgHJQjkWBSTlZriBzSWUmHbXlDSbGm8I+Y4ert57DJ6Kee8j+dCvlVPc6+Bp
pnnaAL7YzlASOyuCX1A0D3aQPqrqqePtTHbmP5C+jjx9Xx0FclZr9aZwWEsa2GIWWVF0gNJBw9xw
x7briVI5pTX28flJ5rPLNOpo+WC1R09kI+6zieF44qOUCvtHlCPUA7TqW57EWb0oTyheUezhPUky
0jyaIb1oE0cDcY0yQvEKuzzEqvlZESUQ9OK5GEqSBS1MF3Zv7qs49+Ax38amv1d0JJ10/h20/mX+
zoaS04Lxy9Ce4IYezEhF5F6YvOUkByu51Ud0RFbrKYNJOnrvfIv5ilz9WKXqK1Lj9y7CzY25xSsy
xHNd+isw9LvsxxPj7TedBXM5nCDyuUTRMrervLzNdxW2Wltp7iAhTBh9pfMESB5U/6VUrEfTcu6W
qhzppSxMHPqTxoMg3KIH9UgfeWQKZ7YP+DzssXzMob84w/hM/sGdmghvnk8pX3kQpO8DS78u9vSl
8UZaM86F9DRE5etAzeXX/o7kBP0vyc8n3uQnIA07gDkPImZKFRYbgfOJQXWUfRQUzoirnntyFja4
RVh3JFvNII4kQiERUYzflc5oQe8Jn+FMNZLIPi/jykX6HNIusyrxZuWMjNulGbg8XnSBmk3K22pT
CP0PhmeCMD7zjICRKkf0BsvlxGB5p+QcEMYWRT5l7tACF0uj5nMSzjGT0c6gAhwi31UXkep2NFFr
UdnErImJ2ZxKrLYZ5/YglXuWUnIjgK6q086wpiNp2vmmTXCfBP7J/j2M5pEhgGLOT7OTfTX6+AZZ
4YgKbpv4mTdO+hXD4q5kBB50jL7IXOLJdB2j2yPf9aIJkFOhM/epXQgIh2zCwTyIaxGPj8Kiuz6E
tEw0bNzdC5vISNVztYffTGjnbSM4tUaqhNQ8H+w+/sICuIOEdrMaPmuVBoIVGq9YnljOZ7cIzV3d
pQ+8zb+zjoUrZZwWhYzq4msqokeLl4tlOi5s3Yc6cD76EXJMxPE1L+6HTmwMrT6OWn/pKv0opXIo
1Phi2RDs9aMB+WprJWiBpvYzNzPtLNU/pfLbQCl4KCVrY91LV1UB6crvVpVflZ1wdsJbOaceCtEn
w4B2aE2YLvv+TCrcL6YViCy1AOF+eB1N8UKd7ZmSfO0GriihD3TPlPHX3OHtUtEa0TT+QHgErKPP
v5CjH0uTN21Vo720mI1rCKJ9b1qEhphAN5bxZqkoNQIYukM0v3R28YUyTOJRIVaWp779RezUqcYS
VjjF2fjGRkSKyXCTbEw4v7I0xEnB+3JUWpRHlyIfGSkort4WYAmT4WOqZjShxV6DrY6P5m7Am+XV
ukhO4r06RmfkLJ4N3DEIvGyYb6avR1jJEp6I8JS3xkVUuBGsgE0C7EEEfaQfX0h94uTJtHKwv8M5
XKIabrND53X8J6dSIrF129bvyCq6cx4Ef1Xf95IxAVQsg71TjTcDKjWpMvlooo3g9dbS2uirDoNA
ddU5vtqKxMif7eZbSebAzkQlgTyY4B/eKgYNCiMBZchB8Cz74ZMjC0IT2e7a2S/cNozveqGcBq07
jvBgl91GJP6HVFrXzrDGWOJt0nEcWXTuzJRYYPaWPdjoW6Am2OCU+qNvCPq1XpBrPYpROl6lPSS9
8aUB6TV6YAktr9gyTPB91L+K1H+MTUoIkbY7rQGW7SD6n1V0THrW/IaKcStRxOHrT3cqHmmF3Y5g
wQ2NgyOUtHzWPnVYrOZQY6dsrCeiNrZyRHkHU/9DTUe4omzvwDNoXOnGfdSHX4gB6BbSOgvV5mnS
5YeRXzgE2xss3QHuk+ygEXWz6WmKRAy7rSK56aZxRxixK/LhjHAN+3pLYh6dXrWgMUiOz1e8h62w
r6lsqavK34qdfDzCGMq3hiI5diE/tHqhu43OxmXb6WeyBI7V4Q176lud5//MfnS3SUjecMigEtDM
V73G5pxD8asavd5Y8Bzy6BYJpoY958S6cHY1MSsHYCUkysSEg6T2nmOK7zqtelNznSxwI6HXmPzN
w+ZVWKTEaiGdGgoqnDQ3EWkRTop5b5riU5TBLk/VHWrDbYRdxqAYD5hW+MnGVFQ3oP5sfxkkCxgo
FLWBRkqCNBrCwtRXO0ksXD/0WwwJGhnsflKSGyV2zRjum6jxuphhK8aoxAoAHSYe0mE99RK+bcw3
mpV5p9WhGzbprlMTL6njhcDnZjot8WnbhKj5JcNwOJYNY/fEsJh41PumyVCBt0hZ8j3d6mQmYkln
g21KF/UfIXPSxcK71/SGAKz20FnarukznqlTPKt7tK6eLPx9aH3lnJ0gEh5NZNEj+YhqLi6tNgMm
fuVnXxLyMBj4eEKZdtMYPLIynibANlOR0hww977U9i1NF4uGVjNM3mgjto0sr4wLL+DsW7Z7XWU7
a2xXK6ZdUoxHNbUOKc7dnjZGFsvHjp8uNd0L0QfgZAO5i3u9Vg6NgXynecnp5U5sHz7adJrCxyDp
GfPT3GnFGYaEV2jWjpi2PRDbA7OEnSh0BKPRLihvPVMQf4iPrXC8cZZHf2k04B0IcG9wzPNS20FG
MaC3EGjAeQIZNwZ8B8B9MouOuTl4kRodS9s4D2aJRKzfS6t19XjylMjc5rBEwjzZjrzAJxpRNV0D
q3pweB+M1ezRKdxhb/ImtBcGZ+WJFnDTWDSFLSJtzd1YjwfwGV6tIqggsKNQ9YPi27s425bGfHTA
v+qmCQThWbPiW5Q1uxlQSqGaqIytg9IBy4xV/sWYTNRhjkSK9jSG5nmnCw5gabIPgohafQl8HNB7
iGcbDNPy+cJS3CclKlyRb7HmHFMFw3M6uaWSXhPfOnKA2xemhbd6fgk6d7FyS+0sWu2wmHAX1VTv
Lr+PFcYHhopwTCc37PR9UhZHHahJ0iLMn41D4OguB/RTb6VwpyMQP9tcI4GUdPKiLzgxNOdgAcH3
OgGe0SHAuRLk2nfB2Ury4g3FtO8MY2+mo0vNOM07GAKe1di7RBFuFIS3hl4tdIejEosDKTlupRwz
uKDC+E6SyU3KyjMU4wRpnK6ffeT96w7i0Cj1KQLQmPDo2CNlnb1JtD/jomlJO7K3nHsxmG6CUVc1
ivemaC64m4Pq92h29MjMnSbkLpsVGNESx5TiwnrgOXXq/WLYoEc+Gw1PeofPm2h5pv/LBRflQSlS
Bl09utmFrRi3WXhcQ+tIWwn2zLh+L0y3Ta2UYgcpxrqaOijRlhnqtUWSt3KjM5DOB4bt19qYnoam
/8XQCIfNkiVD9tHwc6ml4a0QjlaZw0uKU6TJkvJjGA51R5c/Re2/xtO3TGrOs4HOoytTa9f4MjmH
OKrwB+S0VgHUctaFTKljUSPUtZanWiM1ZszPavaJbg9TWRFSaE9+cjLS+WsNxKVZrzzYoVO4UgBB
UILFb0IP4JiFCgeddvgqgGLEwbhhZHsLLQ69a6TryuTFa4L11SEdzCn8ivXeERcBYOCi98F7NZTa
q0FbG6Gy7Uo1iD2sWKRocta/rOzd9aaOlHEpFL/bBlYoE6bxI5XTC8FjNWOrJW/IbK+MQpvzsD4K
eVknhDBMs0fB+Iek7OQSjGbCa4i87pS2PyeePrvoUShOUp8dtouOjkwW7ik2R09hlXJXLA1cvfDA
ArUD9Tve8zwPTiAdKMCLKN+y+mibRkIvWEPhLTgltPYXpiKCJbYc/e4vf6xik6hOg39LMrD7Q/Vp
QpGgVfWTPUfwh1LhfIMbodtjRtRZKhji+7Tsf75XqpIJnzkV0clAM/N2hAq/XHAco8PuGcazVKeA
bPR2W9Ktvv53yQcYkL6Vjsl7OnCIhxK+mrOT5yCDITN1hzX1Sdf6dNnsGobVDhQ1xe/sbaqEFCt+
2jysyLZcsOv//EJTTyketidfTn/DrDRuMcbLfs0UoGcTHlsdytoCXIXoG/Db8NF6aSsyJphyjfAg
LEnjoQd6KtL6qDp19/DzwIy1/dewXm1C+sgcUWIqGS76I6f6/qqmwQEaiX9eL+NU+efcij7HaDa8
Vi70o2j5rHoTNPNuxkKUXy+tzjLB7OW03qoWAVOZmzcdz+lh5cWs5JgSXSegveCzTdVKcx9/yBfh
JH9VjgUffclZk7NQGIYlOmcnflK9/tD/fqWf23YnlhzZMfDWz6y/0+hbj+OAQGoE4Yw6fKLqCMrG
9sK4nW4Yav/2tlUfpkFbJqUCtTw8NBSSjlB25sJlXfFhVZU+1QRhHNdbZqB/h1U14OhrRwyDWuXW
CxOr1/XXmgfnEEWTc+nN6k+mTvl+vbVeDAnY010/xFIO37sggcGesAbEpfZOohBg2VHd20bQP+rq
41CP6s0xGLUCI4J+LEYOFGpZ4bQMNn5AG3+9n9/9KHysgiNtaznF00PY10hQ0bevj+/6SPPa5BSr
IkTE3YCN11Rrb/KhceJ311EQLZdBD5hRtLGB0gsZDK5hv3XDCpRsTDLceb1UA1YFFXWpm8UpxDap
LZljFb3wbF5SHQG8wLyCqx3whU9FErwkefiitCFQQ1U99PTC98hv8V+WC9NnWXzqBPGV1dOHE0Lh
jaqM+mH53ih0+qPv9Ax+nPFAiyF6rTPWYB3tE2RH1HTkFNdYd2gPdTw4d6aisadD/gJbyh8f+Wjp
7fgrWp7pmTDcGykyxQ3D9r4sJDTkGdFA2QcK7oaicTVfwgrr4DAvbWB1jPUr0xvtqovxz+LAp282
vIQtRlSTUv3QDXAEatWisVyur8pXfiPVY0BECx+e3dRow75UOr89auwUi4/KPhXhmx/qNsL3+ImE
pFMn5+kUkRvFZptn6OdjInT75CHiwH40FsOvtlyGKuCYHVfqvDHCInNTSX9YXyobR+SwCgpc3+PM
D9ESwm7XgK52WceHTGfaj5io0cKzuoTtEaOBLCcc99LpOLyRE4mkzjr/ELJMNY12zJs4c9Q5fTUx
+C9NB86AyceImDiC/bayuKfePLRR9u4gUBYLD09TGcMSxJu+aaF9o8NUm3N0xSZdXXNe5NcG29U5
aZGmNIUorvRcSIqmobrJnPJSheDyCHAU+0VHdyk7EhFbldYKklMr5K2qa3VLj0gdwx1+Awd7BXma
HGroSJqVYi9n/Oq7cTsN/YO1MoDsBMG/Xev/VBP4lKkh3yBuA9BT9UxOYjfyp2c8bHuR6/m5bErn
tbMXzqfmvFgckQJN9HvV0sShRQDpDg6wKMKBErfuUw2tqWnvhZTtNh/xqsZtL77wbtx5uGJ6byiD
leQeQThcwg4cvXkMhNGdkGz1SIl09HLLzZwt+qrSIrOogER5n4bROi6/cVzuwqkOEaPBP1Arnb6k
Fj+z3aC2a1qlYObUWHvbLdTCOkKTtq/Rsu1rS1JORm2GItrG6562wSmByrOCiOucuTrHo6Wzxask
tT9tq/hLdkmzX5+PLk2LQw8vi9ZmHB5BLHaHuOEpUJG3ND7K5PVZDGXNEGZpTk3xlxxa6vjl2wUx
MEStDPsrr0aQwXpRnlSB2wPBQ3r5ebKkFeUnktTK4+wP3jgkpyCx/aPRyI40vFIAhQcKsTHHZXY9
V//S5NePGqdlLMjAUVX7YSMaBXp4nWTVqSAjei1X1ku5jOkgXr/r3fLKdiJnr/btc4HEDOd+TgO0
ss3HKPO1jZF17YGkcBhq5FRVST4dLcEUcS1X9NTBjclII6UY3K7MU9lLnZHqtLdSK0ZbVoTPhGUk
GCaBVJaW+TfGpYilDZwWqPZsqREG07dP+hCACZue/FK+T2MdP4hSeI09LenammPQw50sjkj9YQVe
2YUlfwOV39yI0al+E5pLVmtLJwku9anriC7WrWLYYelFwWiT+JKEfvTU6tSVzCjQb+Oum5OD1Bfx
a3ZfL+gh8/siWVheo44afadSoiXQ+m6P9XO6VamdHddF+GdBFXBktzJFL7KupyOwPkUdkNUN9fTz
eh4MJ9s3uYPnWx0Ayi51CnDCv0qLY0pphHZ1lgsCxPxi9Up/HyQis3Vp+OGwlSbCMtQm2p3ME/6c
Am5IpRb6T6gUSZnqMSFXt7Sr+4o9gE7awzJalkGlNPqrNA+iqZObrA2wyhGWpSxNzSdHt4AUkI56
IgDVfPJ9xAGscfeQCZuLoTQ9yDRTbwHWKfy0jvYeTF3IdPuj4s3x3AOSyJyk9tIUqb/BvGfXxcA5
Erqs7oyMby+nBPJs0R1XnnLCXPoADnhyvtCEBc8iH6JHMy6QH/q4QW0ANV1GqN4mUEL1CijQPE8D
GpOF0mANtCgRD0SeESvOdb3PATJ4HWOyTorQeFnLt5AgZw7jFNaACg4xy0hlo2dan7Y6StGim7QF
OdYX9WkN1DI1zbph11tYqaGtfpC9rR3WEiYA0SOIwzoatKgeBGWlp8c14my9H8KdQbojFnAGFD2I
7/+5s6bDowIETgCArCuXsdxTK0DvDYwdj2t0AeBg0zVCpFmMBJGupEXg/lTeEwKm0Ses1TJf/mOh
d5HpbMeKAVg0ESa3hZhwbE3VOtWK/De7prRopFhZjXQEz+ZLbXzj6Gl3PaEZbkSS1gNEP3Htk2S7
ctYhxiYbbSYM0ViMUcf1Z62fITwwQ8546lRsWZsKOh4bbeWfZMTobSyT2HMU8SyIczyrUazfrVb+
DSNGCIef2F+OGHc0xDj0x+vKZ6O0Acdo+83eaNUn6Pv+Xp8Q1K+pMXCaOpLkG5PA+SwWzA8L/Uhf
6HEtPiIDK1Vv9PMurAhdwxdHYJlCmKQ15I8ZDQ9vnjqg5UusAPJcphLL8tUOQ+0RukvwnV11yJbg
88wTQh7bCSbXTNLKJeispvVUpW8ksWiXqiysu2qgNVNHJ2ef7ExgJ/BYbN+FSRvCbCEOfUEZtowW
jthEHxACR7d1edDL8Ht98sKa1m8b6oFHIercleSjTgoGnybFcJu2Z6byb8BsOEEE1d1QFf2uqv9E
MyCVJW15oiVvpEt+4foL52oqzxXAEBCB9OHMIafL1b+tlD0rludJHVI8XBGBH8J/0ZZHG7jvtqTy
NqNA3s25/FpDakzhpJ4WotzlxQEx5/8C9ouWrMO2iaNjm5jdC/kKj3NYdnt9PTiSfKUW8m7FOGl/
np+xRiBN3jS5GNCeDBnCelW6+hJGAPHUFu1obunBFYD8hqo8fSs6HENDNc+bROnfatOPX6QY+HIx
btUBG0EOkB03ifIYhN/hkqdTMeg4hXF5xgEhbvqcKi6pbv4VlSVYSALi0h/ibYGzSgbXom9ixh2G
/RYkwyMKlvkpjA03C5zok0WjK8TzeggOtdimy5OJrVGiUURtNP02hUxpzEX5uekEKQd64lr6kL4F
+oRO/43qVv7SMFBhUmFSptQHx0xI/Kvs+jKa9avQnOI2A1484Ah716rsXYsct1uIkQoCzE0cz8bZ
D5ipN0s9uW60diXZPbXmMVrWtnWBw41BGizdhK1EQ3oNoPIfxmGk6a2o5CZRCoP0zLyac28jeReQ
DBK6aMhPbHnGgFGk/z2jQzioUsYP4F1R+vkFxiNu5V0dnjSstykMgpsdt7TKDOs+Oq3FFudj4S98
8ZWFOu6PIbs01L3P7UufjkRfZlV+t8p4m7SQatTnsQsK0H9Vce0JGv75j01mwXVdlsXMDAE6qDwV
VTiLm18RfJDaPRo9yA9uoCq/FNFDLQk+QkHSmybx5WTgeODnR/7RLH15DG0z568l3WW9yJypXD6l
AWHsuYVq30+es9wwnlDPmE9NkYF1GsFG5Mv+haL15NsmMwK7+i6qKHq1ncS+l7F+QBQdvcZyWKo6
SjQ2QWZ7ofEGnnMZlhu/1lu5XWrQQO2GqFg+aUjQ91VJr83Rc9wviI6CCgfTfyutwAiPUXkktL2y
XaeevzrQXqn2Nw27p6JDdTSW3/rCv6bugKHDMOXSz9BrOLpiDcPMfSgnwMb06ejjUzWHEzayNadi
ZhxE8NOxigYVaWFHWF7fdl5ghMqTw7t1rXfaoP7tTI721ADG2DnM2HbrzVQlyVAfmPIBdHL2kZO9
p8K+V1k1XXlfGC/j7HzFU1Jfu6QMdxPk6b1Z2zx5OCnOE2rhg97G+dbvScsy+ukFSUnG1JqTEd7X
BSMUMQAP0ksTjc3ODHLsMnNPYl//Wo9peQFfcIYnU++TpR00Gd8sCew9KY6nLFDSW4S+oh+V/lZL
52AQXXtg92boZ9B8N6LwxY+N7DFJtQ9jKH2UvFZwFIo1vdshcyebqbOvTvV2TTby/w9X59XcNhJu
21+EKqRGeGWOopIlWy8o2ZYBNHIOv/4sND3H954XFqmZ8Vgk0fjC3mvbrXlhRgZuVesPtiQ+cQ4m
1HBi4j+Sh9pst+xk0OlH+2Ho05U3N1/8hb0nDJTZvoqSYhsLJK/qAA9dU//JhtaFS+1Ah2YqjBRY
B92dmll15HBmyDhlyWXGJrS3ZItambQ+FPZmsTOZvx0yUyuYTzcNahFUswCB4xOHYQUoIotPlEIj
I4ObFDKjO8OW2qHYcerYekdvjBt1KRR7L3ZudYMOmLXLV1H2h7Rp+8c5yQAad+xTaKvcda2l1dEc
JJud1HroouhszdTY6nthOGCJg2V0B+R2W8+E8RqMsxE6R89h9CUdae4LPcj3Jm8e/j3wNBCq43Vm
ij9NMRVkUOX1YV5yLMx8erNbK33KwcTsDOg84Hfs8xgSg5zD8bFDk9tDAE6yCzLULZb9ZJVugh4K
ul1s2Z8UFvWFvIXmop5pjiTFvNbNtRvxtZFEN+79xVaO6BY/tH7jv50Nur4oAH0blfP8YLcXW3uH
srf15tK8qkLYcXsseMydzaVps5Z21BsTCQmYeZDu5vO3xqQ8ux8dtuBNDaHPsTsJ3z2mCKs8NNml
ZfqXGlg6TXXo8PcyT67YN7atdyOCbGzJZE0Dh4+kEdp+GOFC1MMsN2UMCGiUGnm8qdV4Jyw8XepX
70BbrRN8rkerBW6uwN/DAgnPDLNG1T56JB7g8vSQED0MgNS3vZ4F96DHuuiGrdFG3Xqgr2l2gzno
O9VVWMTH7OZOSJSUgzyT7SVpt9ksMhlFKcyxOyYEw3ONfHWT/0uR4K0GyFimU0jO7oPtB2+FR7RW
qLuSxCf3IQb1vSV4igxmsjzPCE3+PpAQHbNVCX/meQKpEtrbY45fBS9Cn8COpD6IM2bYOQujjahQ
2aramCaGeUMJCh8W/SEZcDH6BpGEQPq5w7Xpcxw5oINB7Kv77ZjVv5Hq9zdrNNBIN3aw70II76Lu
0FbXsAtkZ0LDCyjoNoNWRByshbc2c6u+paBBWGQ8pInnXxCgcp8zSymbrVegXIg9i5DEhAO7bor+
EHbjpdXEhRUCZbfVP4eV+1ojGoeP5116/JfRhvZYIOd0Dnb1K7FdIJl+gSeUU9NADk+8x5jRy+qO
gEPQmyNIj6doGNnT1f0Ttd+7mhk4+G4P9tC/eIiBBj7dR6v0hufE1Paz6+tvFPHNpk0Helb/vwBN
jLIe5EEHy61n7e1UGq+C6dTJXsq3Oi8Oju0X22rGvGGY8Qtx6dWxanGhYlNq79cA3x7Odt1y1uqP
VQmd3mR+3ccF5lh8T+OeOnrMR8C+cw5QEZmN2TrDW15FjyWL3ZNZJLAgKfO2gdTZZJQx3sK5OJOD
99m7C+CyypZNZhccY9EAzTLrZ9m28WNYY35aWtAyZejXMmFYaUMNm9bDDlxpGltUh0Y80ML4xLzB
eDJanZ+V9dV3sDHDmlurQq8vvPboQPmvx1q84O1FsRlbq7HLp51ZNz/9nPyAGvtF0+vDWgKuYIFa
DtfG8hgPubY4QOtk3ZDVW3YjwQcQy58RlY9hsCLxw+KdZvMr5Va7mubZOk3xaD2EkoiWNm7IR5Xe
trLpDGC8Ic5dyt256i6Miq1vVaA5DzJ9QnHcrbI21R7JcBLnWkOIa5RYefJyAovYjdqDk4QbzxHf
WhXa4qf5i5GZ5P66ffw9cWmyAQZ6J6/F6TuBAI3csljfh0lRhhZceAyrzFojAaXwITanMjz6Pvvs
qO8WFweujHkwfrFczV4NTSuuXSi8fVjlw1HkiESSOYU/E+WPQHGQisS4plsD17TNfTVAtecZxYeZ
Z/Hz/f+JEG+rFz4cVPi+5wjWxI36O/m2oBLNIr+qStlIUnCRY55s+nQTj4gXNB0rp+puirxut5ql
e2xvJpfAAw01Hm3ZRr1sOvuWdMlvJwPU6bmac23npn1CSvnHP1YbrV+C/FgHvpmK/A2hCHuD/Q5Y
GhTC8gQUNIET86VNLO1qFJY/I49gN9RGDuQ5Osbwp7usFdTlEGZVCn9hGcxZRY7NIiEcNM/0D+yw
zm/0L1CihPfqTo3YIZucyJRhlK0eajDYMCXdYXWP8+nA4L7PuR6tZ5AVz1k6HruQ6kwEw3f17TSi
hC1T7o37XDQ0P21TU9pO5f2lSsINS/DYxcgvVGLY4d15tWSwtTtM6ok3vPNnypNkXrILOC9PUSw/
yaZo14RdGLto6c31pPNvFP7tSvii2MPbnJsH247pqUlH8PPoWtOT3iorZoLmjL9laYoz0tDoJfHL
4cStnOGM9hx3Uf0LdhjZi0P9a+LJION63cQATvIyXJLt8JlrDsmyDuGT+TivLNFa31jcopdzdH6m
tSPgpmFjdPRlSLLUuEK0dH4zvvu1N8zG2bCZT6hnvIWktsT5z4pTgAkIipB/O+MhyUssWBCA9EqM
m0lkWP5rcjGiUKH9osdJaAWrFpDydYISK09wyC4jODV9kyOqnFVjzyO2l6zHTE5cipc3zkED83qe
iCcDcy8YPk9MzgvNfiHzKtvW2FERuWoVA6/hWYUZlaJqWXSk9UFOJRZLshlZgbjW2Q7G7DBhF4Ck
zm7WoX1Xl2ZZ1vmiVSE4Uhf9BWYUPDJuwcOlhAxuOM65IQKwC3WDeK3/vl1qUTI3FHGlF4OKLAIO
Jzvlaw5rfI0PLN7EZUl2YyzHr8Hh5FHdM7Wit6K3qvZdYuQ7UjqdTeS/ANSyfsWvCJbEbw+zVEyK
gTCls/cSYb848D3OZLTBjV46YijExQ4VuY/HDTM3dg2kqmoHB47paMjyC+tn/arrxppdkvekXnG7
mYE2AMdTL+eGsR4AK32LCK4Hvs3wBxhR84R1RByEw1g6FLIne8c2HIgwnQWQyiEs5L97m3rGjh07
gDoQRx3yV0OCsuqcqCjbSzeU9x+pnyeIqNZt15PH4Gju+d+Dk5Qo5JvqnbI64hfmlfqHnf4p5h+q
cNHzEDy6r0mcQnZwUh0q/uj4XKMEVa0qSDw8stTpGxMK8yUPCJRK+iR/KYueYTxfBPtoGXG/Viuv
fw9x0mzSCPC/0KnXoPCuOt2Mv5cVyINGx5SetKZ9GxtT4F+If+H1IwiQC/Ahtaz9PYZXw2BIZ7J8
1kCbI9gekbmNHJ0AZ9N61wevOQJQ3CDXntBNe9Cu2rF+lNHY3vr48d9P1I/nAatUMXJj7CY4BFbM
Hq02aDnYiCBqtoR9cIZO39mlbx98tFmbRLQgIlwEARY+ng2cHyiPhYQo1w3EzRlP7FKbe5h0vTyr
3Sq7OS9JbrvXHEngAFRjk2M8RvGC8pghmX2NNOA20nHmj8KhPg5FE5wsLTCgJ6MXUAoJ8mYSbglp
VjG/cdvqYNB5H/zYrZ9wSOe7MQvlhq8aIhYZtvs59ZiLdCF1QxSAVVq+1nUR2SQ3OtaOKaF4aWy+
M5Ud/vS/qUvFJorE2HGSh+jU++hBy7PiyRPluhAQ0dUds/XY8BYueDliRvBlDvKqDX77ZGhF9UZ4
2wSnczU2TAJsYYmXUjDNA9ID5MvRBYv4YixZH/bexUxI8KUV8i7/XsYl9FjiAow17CVCddQl3pJV
c1TT/Irf+gRD6gGUWX1p5FheEPnPg9wXEoRkQTwMw5OBDz2KUoN5KhGWqnFz/bH/dAudUr71H0ar
wxm+HDbdcvh0DmrYvilZnwUOyNXKwasqCpcVppDPeLggiLZE1S2vnCoA5xme1VHVqD9ieUgZAeJl
gzOp/sHE5gTzrB59jRbHE7OFdtMWueSPVfl2mCI5tbnSey/A8C5y7GNe++aZHZHfCbaturCeYQIz
CJIzevA6SLZjAyTWmbtLIhj6pC7buZmpFaUFC0ujp81vmk4+FOwucXfiDYYNRNkFaCK6mUFGyxc1
ULDRff4bg6fx/KNof1Q272Cde8NVn8oPVErjOZWivQZdwBguQUrGcIBsrVqnkJjatzBilBT2D3Is
slfdJMgUFhh4bbqjFNzRLY51+VyhFPGz6amTU3og/In1d2yiaqPtuhZuI09G6FRbP2zMm23279Eg
cbxkfXntsuTFca0ZDeCzXBY5zBGrW35DHO3zKzMDQOF9vmumljKpgHt9md0frYmYS7RkPkXqFBVW
9enieK8j02E6S4jhKJHHW2aD07wsvi3jxMINx1fWg/16aoyfKETQi6iDakQiNCJaJ7aJaze6Vt0L
9RWsxtk+yj74SqYgvneYAWE6QOxQ5YfcXJTiK5SojyHs2Ne57QG/JawTtMnDRMY2NHeQL3itjPf2
XIX8VeyXvwUXe7OsWRAdy7/G7bbd5TXbcxCc4/V+4OeGmzyNci6PZsFAJkiL9GgvDAM1sy4xWa+z
PInX6mfm8itPM2vPwRDeTk3wtQxDWaRN1NCLcd/niK1bR9/LuruH0anGk1o/wzZValtfRxw3oPd/
NkKGEuBYIHa4oN0rM/uZFhqE/I5hV4BOtF9ygeY5hGaYxe3WTmxu3U1kntWzNO1mtlVkB1ZsVy49
Y4vYag8tWYmkCYjYOPRIo/O0vAXLfkbNWPg3PbbwklAqaKABu3IzeciK8kV970zA7KswHLpVukR/
0VgeuBIGOixeBVFHtEcJBFWJQMLAK0hont90ty4edKvB3VOUJWLyJAVHlrDQMFhbSDCwq0DpWVzs
mOpZaeEXDix/T3KIg7u0tA9erlM19uKhqNz5GU3CtjSnK2RjAj3tuHyv8ffvAjtDLB9kgBPcfCKQ
D7mGeogdw4BuN1ubfz+LcCK79rRRW4rkqLscsfoMT94IdHmGY5xtmlljwhHUkiC2mBj45R+ol37A
kISaSCn4fMjFnAN4OHpB9nIKe2h58Fgl3Z+pl46V/QCh4O///TyISLuXs5bupxYTO47lYE91d6IW
D042QKkz3Ge6ANIJrgRCkjcskg+98doHdWUtrwSBeWfX6u5bp2lRYjmlz4mvAbDVxiiBC4/sCztU
eIAG+dpOIo82QYRgecadEvfo8h0WZRfWNNVZHdsNETNrAxQhXpjlDOzN4RuXVHkIWaIiveT/uB+w
2e+U8JDoSBOysWtU2yq366fRODXkyZIKS2ZTkLB9DpvEvU5ueHNHIkb4POMp7d4wBZRnL/cOqvtw
vRdb9iXxe+IF6rB1Fm4aPjptF12QPNursrR7aEKBxL9GaHdpITxo6g5GTZL87iUIZQA3AgYsjOdl
DRKHWFSAdwzHjrH6uTTwv0awzVeTqIaDyjtWD3nhG6eecXrmjc/qGAFE8yzRPMfwOq9eFRCFFVoJ
5Ia4CHeurudEY3kxEUImataS7qVlqta+xqQtE85J0RpOYBSkb6xVjqnm44Mp+V5MKFKvpdXvw6j0
wDhfQ7P2X1UulJ3of7rlQm5JSjkGdY9Y287bg3TsZC/M2Htu3cFOrrNNKTuOZXk1ba0Ec2G4H2MZ
vkN9vqkvsdb6NyRDyWocrkGUTN+9PDePcsYEOoSu/oO/1Rv6nd917OFw//8kgfdviXQG/Bc20WoR
g+Qunr5PcfqlPkqnKpirpnZz0OPAuWlCT2H+Vd4J9LdYMziYzuxgcCNuQFAUT3lRLxwiAy/l0BGF
Rl1DZEf10wzm/LMfXpkOGj8xydM8J07CjEjODyKLgNDSjj2QrRIc1LWlW1gHvIYkLPVSLJU7ZLGn
KTCByJCIsrKNIbqNGQmcq54UmXPKLbvSancfwRJfQcjijpmWv5cnDYiJR06TeOV2SXVoRnIDyBZa
slSJ3ivi+Njoofbl/fJsid5l0L6WnwmUNyvHFvELWuZDwj3iyQakyaFfLrEGpDQENReg+ig7i5gG
adt/qPBycC1fIZigVf4YRMzG12k8UpKANtgUTvSLmF/xI8hz7nEgAiBn9Pt7fFgjslvlGLiXW95p
r+zYH3nJLq4SeDAWjioj4swf+GaCM8YQpQ1XM1gkSOEAS5BNzQkdXwzUY2Rgk0Uo6bVCnOTgdqfS
r3AvAZbxTf6SlZCnKK+qt8BsESngJWUXklwbrrubKIOAtbj1xbnQHeLCxeK1rAFT03CxhEdcTgQO
00l5D5jp9I3Qkvy5x8XYLXoDdXNVc40SgtHWAD/Ex6/Vx9kenjQyf7p7NwPRqUql/hGYlnZrNOum
GYm/Nb2anRydWVpM/WeZTbnJPKTNP4dMLJk/uiieOR/MexXuAo24GI4gQy74HZbyLcSZcoosZoSU
YO0TMsR8ufjnTzKS8lVms3qL4+BPhIn5JRiXHYXDLVnJeOgrlEB6xgd31bURC15D9tmE2o+Rt/Ve
eP60HRxYdfOio6ZexgPC3ccWxZpkCec1YOr9eG+X7F5Ojx575hAJ1GSv4JM6+zlkNetFlrUlEyyH
BxwgOCpgLLYGdtmwZIWkGaZ/6+a19GmtKs6w1eD103vfhuUe0ire+HY01+o2RKLq3xvSv5uUi4xM
j5qrVjGi1bpo2Bka7LCV6YX++X6EwxiK78JgeML45iYw+kkVXqcxJisuJFlGjSsAiLlXz8JKsgwv
1NYMMeiHn5Rif1cZO1lx9DUgwEYEloUNYLJ34jhCs2D/7qeuPWUknK58wHgl6xjyRuxY7Igdpo0H
5/kIdwirKYuyh/vXGYRBvJ8TlE259MRbPaC1c/VoOqimJ+PUXxUdNu2cFI2CNNo3HBjJOooT6ynR
yMlBgktCELlYxlJxVC0wNwe190TmLR0pFKdNXkljLb2mO9I2OCvf0yFm5z6WzvDp3ibwVyJfj4n/
I/qW8DH6VCerrJPyxEAFASIKk0dyz4NNCklr3Weze0K+xsGnoRRwevxotVJ0VRlw5znHOaf7jOxd
RzTP+Ei9W0DihoVmqrcZ87EGnUm3LdkReABGYChJ6xspCI8R3S78CJdkk2xY8FMu6DgkXkyc1MeB
0dneF4SU3KXgfdVvNb1od/Xc6M9y+XXZa2c1+mT2oOSZm9Wm8nCeYs84i7ZKLjoELICtwUEY1q92
jioseSPebiYA/UWP6NGevSh5LGOjJmwiwhRLUo5VFt5FTl16DeJWpwdPyo+YxIzUy8kijYYP9Wsu
Rv4bCTq7pK2m9f2zZR1ilzMy66hnFLzMd9uJ3tsrSasIYu+739rZd6nnB9cmL6oKOn1zf4fu6m/b
T8GPeRpGRbtD5qcxixptqk4qinqtlknmslFSz/7PS7/lb05g6QeASFA/npDYKkwr36odXhqRn+Ta
TKv+KaS1JSSXrMlj2A/VdaRtJM/PrIB3eBpfAz5TLY7EzXSIdV4Kfichjqz3J6wueVBuM6AbG7GE
xLvLQym796aqsIdbhFvjV8hPLGnWjBHxCeDjuJdo/+eGPJaAKrZdq9c710i7fZ/H4nh/R+53ibGh
lljeR2qFp07U6Rkv+lXTxuQ1nOJnYNfT+zCUvzK2wX7UvxTLSqIagsWdS9iMjQVPyYPAqruPwYx/
GVINacGLZCi0gxAjafpDCTz+uT/YYif7iji2XHb1vVqcF4fWYDkIh6xHJSnWkZ/A78GEM/hpty5n
YaM1flYNsPSrgytgZ8CeuKnkcrsV/jovXLoGWKdmIOWF/D1ikeOyII4GYENjY1FRZZ9hkVgL8B5g
lPLGaCaG5NKrf5pJVYBB7djM2X6zKeZkphjrXL5emoeyoj4Oc5rte4GDy/XAEKcmMuNlAWU6CEwd
i+pVFpaG6w2IDmhiwsEK+xlKcvswdcwGGmq3nIg4mWQYhfUEyO5y/t9H9WXobYXeU78R2neZRENm
RPmplUH2HNi6uAwLm3xgn/t3dhbXLIG6cgaBUsVE4HJ2rZVG284C0to1xzqOIx/b7ObiBVuHv8lS
a9itNW8kw3kU2S9JNnYNurQtGv3BwlEOUi5kYqbVVbtRc0nYBduAuxLLakTfKzWY7OerhzoguTJl
RDVV+ej0h5T2fVF+sohbMynf5j33X6Mqn4vKMq+Vk/4g1qb8wR4NRY+D+q9p0I8mKcWr67XPtL/6
hz9f0bovsi3At+o+6siueeaQS9LhVxHg2w3zrnzPxoar2sj9Q5Ibwfl+ciFY/B4n86OjUXox7gAr
ZWrntoMpDfwAZdqY7UcKTedkDWSH0KcqG0/fY8YZJzNb9wkn+K6x2LDbhW4SmYpngMXtH1eDVSba
6YnEUUL9puhbNEzGCX17cs21xfdh1KA2lxF71Ts2/cX4w85H/Od+wRguQ7e8miGao08TILOdpNkO
WKLWznJRa8447WemK5imeZk02QUwMi508DSXEcP82mZXyWKZbaQDavNRDyAIENnNn7mIcLvlnvrd
rWdiUV0Pxk1FUGY3x7/YUQIQ+d8fgWo6D/A1UbnVGfkgwcD8qiIyldyt473/iCAJyZ4tcOpCWVY7
BTmjQWDTltuM1sveRxDHAriBQJKD2cP4V2q1d2mi+I/PAf86B2Sq1RgoCtTur0WSnigZwpO6+uWw
UEN6IgWM2n1t0Baf7hcIoh6U9rRdYABPc5G6r2ogApOCYLb4ZYg4Kw2SXYi0a5ieCx0G/hgP+7m1
40fN1YPbfWs92lIclEVipuYDYmjbBPHo7CVzPdw5Wi3v4wFvmRH8n0EBbcjTfV4ZWa53RIZws+ch
eFIP/PvuviIECszwgD1N7dV6vvcrZenj2olXGeCbk5/9UYvkpuf2XGMPr3q+L0PenoDAs10ah3pL
ijqtaWy8RHqRHDwpc7ijxNLm7XRU5YaNJwHOLkrMQBKTk/ucAzltdkoVBV5uqO+3ZDXSVw980yry
oykKVbkhSDnjomTTdp9sj9rw2IdQu7Aki2ExIuio1HHoj1tlu1v3tH6sX7qfhEO/6SQ+z3bSX9Ix
a8gfHfaQFVd36Y+Tcyfu8ehPJSGYUAze2NLhdVp2h3jVLIBkBZudZeMTzm67anQ8X7jAvueR01+H
CtmtVpA6bDcaJQhgbYAD4zQiG4+jrb58ZuqhSag1maVDxlm+74FmxY/AaSMmYWytAESxdgosuUqX
ztPotfKiBUeOKPeEEdQ9qWfqwTfGvy8NX4NJvvxT9bOyINDXLRt/k9dRiuUdhvXpPqtye9C+tp6T
krVcWMjIMHfneJqJ53ROsozOc2nj9xjYd8oWwY41uca+MTwJORuF1X0HJLIUab1rQNmR+i+8h/cm
QUvT6iFP24s621J3gxiO5BSTZNS8pfzrA+iDcYJu+f60lTQVLayZTR9pB9EBEvr3AJ2GBl3HmmJl
fcXtxcWfSCcyWt4HPH6Og9CIPxCYdMemTYn2DYSxgaszFvvcPQrz1Tf76SenowwldwImcrRcBilx
vp7sCreVV5dkkg3F6/TTGjZOM36G3FoPSlHxb601u0hDYh+5f9ACbtZ9rmu0Wv17Q6TGjG7tuaHs
fKmjjIBZ6R/u9adDzhCm+T68Kk2sVTQvRcg9PVk8eRkAhnuDQdARroNFROuHrratOrgbg9k91eaA
P06no/ELFLEBw8LV3FtyXwKzVyvZ3uYT6RJSu+ZCMpplZr2dTTM8xzbmLfVsXF5OjFMPkW8d1M/x
/gfEdXLzJ6PcMvYopQaGINBfysJsLqqELzJm2E7ebO61rSzmilAdjPH8Fy4ePP8/S/Ay3jayo5b1
29LLEqSczNOUqDu3WTjIGXsfnw61O3RWMCRonGXhfNyvjtTHTkpOgrq41GUmbYsM5zRmVcJbfqBI
Z7jNJGedJ4N1oUK+ZrFTsyUdmcSR4yeujvxuIOHAvI12OIQH6wGI/teDmaAg00D0x3iqvzA3TDtl
ssXqANhhKR56q5BrtX8vY+HfYvI8WGabyVovxQuE+RhHLVpTFVvSQtu5kDP/wIyrCwHegN1GnKod
dNrmbdIjDzLJAce0Rw/CJJEcOXBNambneOlP7Fbl0WYPsifeiR2q2rQ0LsGFVjCuxnSYvnMmv/se
G81Um8mCS0mx0fvM2cxuxG9tLOqo+30A/fSLKjXVbQdvKEU3BYljkbyrNoxq3xhMoidcox5Yq8NC
d2qjfipj8w0jeXJs5so8DiOGtTBs8psaySAUq6jep6sFTu7DslFZabkXvfRsEXeyFj0IhEXbkY0Y
Xd2mf818wPC+TRfYN9VjKIiq5LNproEXkZCTVDCUErfYoghq1kLrCyLMAXMSCItAD8sJVL3OG6fv
knzO5ZNZcTyzKuw8gjObiHBPoz82aT99hGb0y5d+drHy5D42/jcZFm3PUM0JKqJY8WzRcM+wv18R
hh2qsY+uMKyQ/bPBXddjXr4D8QRcietnP7qQenFEoerSbXwg8Jm8ZiZNPZHc7wvvGGpV+ZjYI3zs
HE++X7czah/8Vn/bXwYBO003+v0s0MBRfbAZ9OpVnsn2Nc/MjSGN8oTPI3ssUtrzew03ZTMfIqvN
3PKrvTPZ5SZoks+CwFs4gFr2aDsWn1rcUih6GvnCDdW4C1rgWcCToCBhVKEuJFsW1Wa0cmLSMEC8
tllDQDqLGTAejDDCavhdWeAg1Cyw1J3vlaQLQiEw5zt0g2sNesGlMZDxhmbX74SD0kO9LFrDRgwl
V21Maa+WsnNauE9LHr3qw9H5YJY0jQd1n58TOM4sTdEt0LkbBEWki062jbJxw6kLcQzpCOER/a6t
OkgOlSCRugnlxV70fJnddAdjZqW3McKNEtUNlejwCxTWpZlGhAHLcDw2S6KA8g/N14pDtZw6MAbd
qxICR8txpHUwEPF3fqqf+xd4QzWMW3SDDpaBxfVPL5Cuc0+crAxlknpDSRJr8CjXBxs5zt8Kewpf
zBA0dpTi56yiSbtOcYsQqSUt9Oq6owuXqaFzgLe/LUlWu6j9uVqnV8XUrl16DTCbrCobD+g0Usb+
aJY2BkSRCjBdBkiu5a+u1oPqJE3c5l3P3VcnipuLnnURy40Co7k/trvCccbnYtJLcsXC8scorL/P
7j8b7WgXmaYAtDtP55yiypU+DjMEI2yUPrjoww3QS/c8jIhnQj38fi/sxiJvluy3cRNxq7iQhdBv
44j9Q7OsJTwyWvaSw249Qv5k2ubNzFT8zFqriYXXhzNFTRSiwgveyYlKv/Vo8l07875jswHAIsAg
D3VjXQWpfyujysKXRQ4NTa78hOcT3ViT6G8hvmG0kCYSx7F69RKJR70ECsOA8dz6rOkAZa+CgnAv
fxEY9FEdnPj89hpD+qvGEAIwRguipUS0+L8PZez9fRmiz9kheTA3OnNlQtSIROpdGHjqhoJ1ctwy
MMzXPvazbZVAysJvPrsHN0QrqQwzHiBODgEX3G7tPOOXrTP9Re0tZIjpHvXIpjMgwy6Zidem6Fx9
w4x7CSO3MXpZXfQym6G/upviGxMN5TgxXJMWgNrMe0H4OzB1jSmoMh9b41C73RVq+ehKa6+lpK6l
eb+sAmD47Ss8QuvJkM3TUPn+ndtR1PULhnvC1sqKJnthDtB7JM/ZiNgIiYM/D2A5GW2ph2YxD0+m
g11gceMyr61w47bh9j4aooY9gTWnEB6lwLFiIbNVLz3RTIc3K0apqeTqSNJWlQ2q495LuNFQ7z3a
Vj6loThXXf7hV85V3YL73v+JeFwcW9oirJ3JjvcVXeEYDagNiDlShZGqh9QzN+O+Poxev7KadtWa
Pzwm+x8+o6ztpHXi2OkZeS4xaEESV+odFw2zHh8I24zPEcEuxJNpeFc3XPVFdiM325IhE68SQiTZ
aZr2Z+nRlMr5abDMM91G9lpOs3sRbvbLqdvoyk482laegBlptT0A6HTN6igkJLLnUCoWlE1AGG2N
QkqwSF6u87xsfmqax8hqeVV7FYr4VHa7DpQndv6AxmVxj3OWbYtSHJXygX1J/GYxrFqHGtzuxkNX
SQdxnkmIuU+GUl5htzVh+R3usBAmgI5y7lP5kMSyjF0Tx/Me2u5LzQjVQyHCqyRxDU1hmR0LPS7P
sp9rEBn9pyoafcdqzuUgfgVchOt7Ccr5y5IaZ8qaQGbngfH/lmTExUcaFmAruMDUs38PJnZxkpGw
Nmn5ZD220MPWZAJ6u3gRBjcGC3scuCPDrv/KSjG35jdrpgse/wxBPj1pcGMOsaeTutTk73rfww6l
P75YAgDMnBnFuY3db0Pdm6c0I7o9MOlukP7+wHREl6kbv6OIiXjcsKawCCI7ukTHP4dEu2kLnRP7
NikcVcwIDgjDKkxmPpBl2xLqjGCVa8dxQayxLdCf+6koHj3fXqtXGZOmS2CY5UGdO07OGNyuACrh
S37gDd/PVWke1RBqtGrjomgB6mV3un83DDRuyi5aEbCwaScmUOPEpbzt/S7dhJ7AOBpHFRnMWvmD
cAd743NnPPYZkcShj3nnfp9BDf/2r9cn4qeoVrFd/e6Rmu1rC0NaZoZf1eJsVQ+RHPWTWkBitUea
BEFT1tq3Me2jXWcCg23FuB2MxnvSEQUzFSnTv8LlQtdWmu/4P0o7ZtQTl8GPwdWPRtGAw2viSw0t
/ls3ft63dzoihGJ22j8N8HHdZ2ytlaV2JZIHubIxObcmflOFHKTx6OCSybSqBsfHsZ8cahvBasXo
CoYFLLcsW6vJHacnA6olVJse3R84mzsgdM95FoJSkNzFsi7d6gMayoVgIpYuQ5FU5hFu4GyDPWgT
tIahnSBJUFdb5W1tw/8RJ0MJp3cwtuNYj/sB7dk1DDL/StQ0m0pwT25lVhhu6vCcIgShKUePEprZ
cFRuDQ5NMk4sBg8WJYg/ZN/robS+uVV51ELTeY9d9xIGlviNnfmSNx25TKa76UNZb8bsHer0xsZH
dtWXv1PkglgRicfSaXmZ6P2iedqopaTftkj5sFdePG1u4U6k05H5u6ic4lttseFrhu7RJJEM35jj
3YcybYLqKDaYqiFbhaLzH7JGTcfVkoqZ8DaK9COxXCUocQOMgOaX+3sP4Zh802LS1Q+VaVqo3xZb
Ni3PSplcibcwSV7hnc0ihPF/FxOMLfDPJfljb/v1NhJkbd6/8kUx71GOwvFZRGixsPIHp2YvPfnE
LC7jX+7B/LoFpqWhvkEQBKVDHNxDqpftwV0Uxdk5tFz4youw2Ek07qAxRplgUYcIsuVJLZmYaKeD
Z26BkVJy1ib6275ifzNbEFgjH8gdCUtVTzsM3WAEUGybtXMx6vZkMH46KLnyP/VyUunMZTw75iZp
yZD3OvA297dGGwZE1q4kUz4aurNftsbuXgY5E5gUtlLpoRBLQNI45bjo/FZ7oZRp1v/PLpfkbNL4
GLKgKw7P5mj8D1dnttw20nTbJ0IE5uGWM0WKkijZsnSDsK12YZ7npz+rCv4/R5yLZpB0d1sigaqs
zL3Xtp/UQ+3MKL4NmO3q5YC3K3fd6jorEglVHnkaifceLhV25w7x6KmwnyvdtI//GhLqWYVFbmPM
aMpUp1fNDHROQPXE36fkmBNnm/1a8Wmunmz//XtZCusi9PKzulailB+9NYiAacDotCGyb9tK07da
c3ddTI3ZsslDu6M5rtOJe1fP0m5o8BQSYDRKQ/isGygdPct6Vg/WAKo1K8LQ+REbmdhpmZsxPaze
UQODurGNJLoOcRddx9T+k4HEMnZ9pjcXHV/DNqDeeiHD0npTYw+/Rp/DUnKp/aw8lE5hXpJORjTQ
j6NVYr47UdR9S9OYI8sUm29pO731UoNIG2rYp2LkGEMIfbT1NWB8ZSvqi19Hgb/NUx8CuY/w1qjE
XfrBb4z/8rekuBct6PXCDIcfo4VSdIa8tT5T79GpHTajfG99pqe70QBfDNs1IT32uk5REbUStUmH
jEN0EnIMMQeC7+PwsRkce0NuGRnmmuiv7eS/tZB+zp0ZGZDG/89pq545BLVSVgKUNUlfElE/vLaE
oz47cb2+cq2i3nJSmmdkLux1iD9S8KSqc9i02MZnEwmOOgLVHfcNI5Rwp65Tey4pO+W/cy2NqdAy
ZOraLUhqcJgdCiGE4//pnVd8b1FVc0bqZ6ah839GUcPdkhbyPoTJ0S1U9vWA8RGeR0IraKl2Vbq8
LwF6dgRy1V2PkEdECTGlHt0Opq4opZkKi0MzoW7zLMH8TC4RXmt9duryYNcHF7dAKt7EnWhxIlC1
NaQQWC0DQSUBTASCJbWPt5ZdPBSg+yHzLmV+wniHlZYt2AaQc7bs3PVWLAqWL9golvmjG52K2bmk
c7cD5YA9U86wJJ1Mf7Ie1o9F9EwKqIDnQ17DJjS62jwswq79TeLYzq2pfuMHipnEtPFzJZ+1AcES
br5xhGEe1AhnBhKzkTq4q2WE1q5LEFz8qZsB+aNTE58qD7boHQmjUVIpY4F1nXjDMcvJj21jkPz/
qHKNNnn4LXAakrfJ1EOcB5kz3MxJeimQrdI47vmp2uUXc1c6Sk00/UiJRoim5LyuACuZwcRBTlE7
dMROw/qKewCYTPm+sYXNu7LqtNswGc4x9fw926TkbaGUVQ95gl+kheN+tpsfbcmJz5bNLl+45Aer
IyJ1DieTqCKEu5w/JYevIZJwm81+vjP/N2mI0qjcLmnkHavaxBhbOzbk7npictN/iyzjQ0u86dkd
3S/WsA1/PL1yLGQ4FxEK0xLdIjQxvepisR8Ip7hX9C0ugze8qGFsLfOk1LO0PjIbwBmF3XzwdUR+
kXZRs+p4dqJtQlrR2s0gh/VUJqMDDwUY01i0FBzjAk89raGGMTOW6izT6rtH9SogWxBttFQxYfq0
tmNQFLDBPMpXeeIrOp/wCjEfmMs+j7NXfcS2cMlOIjjJsVknleZZGANMJGLm0jwlvUQNW3wvCK6m
5QMQjMpPV7fJ5hGgp2vbBLdOf/MsJBzT1Zt308VGvVIWE+1Tde5aevpgrbStKrTN2Umey55+w9jf
ij5qvyqzvekM2H4YPgJdP9mqSWWlp9WpZqrHPks/eEqMaRdKtX7ixfbGKKzH2hK0Zmw7qQDRmu2T
lfunyXc48onka1WegOGCOZC0D6vcPqh/96Rv3qbmHGtadP3HWgOLM165hYJjsEyv1Lkt0XyEqpdO
yXCpNfDZmUJQnEKqmQ2PvHHe+vd+al7nOKgPNIumvWMScavRNt/5SCi/qk5Pz0x4x5ORZO+lWNx7
TNLQ3uwzZA/UDyG3G6Vta4b+Bz1XuLtD7H/g40X+1VCezslrm47L0eiA65oMt4HM+OdyQXFgJPqF
YT6o+X7q7qoTnMABY/60jZnvPC4+KIHYo/jVXL6EKqM29AwJj/em70UE+UZKL3qjGpjnwgHF4CBw
n3XL68CX/BwZ7p7QhuU1CnmrkiIgsWA+BwzUsN028VWwnp/+v2fjRIrAWEnSWBfpjBvxVPWY0S9J
RFhx5tJoa/XBu8oSva3d/g/T3iOtRFLgsBoe7MnDUwnK7103kd7UeCB+j4F/sJJY+/SKZL6pqzmY
6Sf3JYequQfM4hqu/TBiZdqgdKqfekd3tvVYkr6uxsqLbmNElEqdzqADFIWpc1Itg2jy3irUe9vB
bPrz4rjjowdIbuz8X1ZBX4/7zhZBuEthZl+iBg5tpeHAq0MU9nr+naSFH+3o3fxh+q3OD31JvnVe
zFJOSNGLyEIyuBuGq9x+t2yGR/6/Zat3ubhIq6i3vkEyRpeE1WvbDO020dCva8jV1eAPf0R+Hr1f
DrZaIktM+0HUdIE9s3CAf7oWuBlQFGp4mbPLM3C5YCC/+xRcqyQFSpaDZrsbjloEc6oKKn0nxrH+
sKlZGEp80/2suaglE41SQqyaP+yjn4GHjls18VMQKvsqQgyLz4hZia09EgYfptuZ5sBhSLp6ZyHg
vxu21aFbL41vxdwjFUd6DD+uEibp4clkP9kNTeticNJNOmaYDug/Y9CgidVkr1wSzhlvcPs870iY
CYA3gLPOcPszLw2OwMJXbqMQcBW4U380c2ph0o6xJrGtIrMbvo/WYj37vQVNo0yx7/DfrFUvKXOk
FPKrqZe9Xw8PSM4umh2HGOHdD7V8qraFJVOS6vq4APnGgAcFK6w5J1i2WR06Igc3tu2e07kiiMII
6AH+z1/keJwOe5pJal6WG8bXFJTOoQ/9m1IQx+X8A6OH9xLFeHMlXGGYO84f0bzO592pRWSTd9/6
VMj+diwRp7BZhsb4W4TGA3xjkU/v5VVdF4DUnyrfK3Yetuw3U2vukRj+SxNHQiSpxSiGOjAP+W9a
wf30ueQjSOA/+RgeOrf3WMvLWxOREESHZxO0KTiG3qghwctFtQ/c19EsXxxVh0FYIEYpkqs+7Je4
CG9MZ2M8BRZGmdhLj5mtnfzXxUs1wOxT+zXVI5aWzmBmW6ZWCjJK++YM/VucmeHZ73pgYE4CM1vV
GXbKmZqzRnjhRIZ/LzEe1YPRtyFd4Izw0FQsXxX/v0c788Zz1IuvuZ8dEuw4fltizn+DPneanLiD
mAmKgSMDGKlAgOznxamxzP8QM/W3f++rl5h7vxVaCkxESqfUg50u3+fS1ta3QreztlVHPpUYi4xE
6yI72KKjSz5qTnwEBoDqn45n5JVA3Ck41Igt+kns/UMe+/SyVOVHVe9c7dShUQqZUZQ/LBLAjrLf
NrpOB8rcllw5no3gIM4Un5itMZ8RiIFGpukGXK0xZIqi/2XmKZdNaYiTOc8/1nOv2rRL2yp3Qszv
penVv8h4VEWPUdnERywzDHR5qG8j4BpuC9CL7BDzwOXXrSb9f4e3JPHCQ9sWj/UyVRe38C4Y1M9D
DwTS0GgSwQtgijZoRC+OLPNY7uhxNHVW7oIquqPubx512Xi30WwZKY2TwRcWy4xJPkDhfnXp9MHe
gV0mgK2rbjrdiZdHg1wXKMxo4GRRQ1T7JUWTx1cvte8B4KY0+NMyfpNTne4eQD5BkR6dLD/RZMhM
8qbV8bMeNRO2thbpgK7N14HUzo2qOIYB7S2oODpUPVUv/rD8zLit3NLtNg6Faeg7N6D9BC4n2eqz
5hwTL5+vSLF2LtyEGwqS75w0EcsKGZTJ4RfhFLaOE6S2equ7lMV963zY9TjKZZ5ICU+nfa4wkfpo
drdSx8TeGaSHs7C9IhBnLFbldCklVsHH+rzheP8DtShG/OFpJvuJODIwsuDw/D0BOtNrOQTrYA2j
wjkhoPOM9zzeQbVzpaKlhC6CUnaxNQzXMxMRJxC3gdbhmUAM9tbRM074ysVplfvStDr1M7l6aouK
F06BBlDWUwZLF2Zqmt37YnmxehOjX4apLynMJ5Pu+IVRMb4Uh0Sx1HB/tbEZ46Bj51KDuDHUzUtn
Z5exsferomms6OAMsTPdCqNxd6GLOrYinkMVeHHjb2t36r6HWfZgRpV3DMZq3qkCnfPndrSwoHN9
ffnG9FgU1vJF27f81QrrT8fg7aKmGEg6rIdqcsuNRjTYpo3H30EvGTdm9VLTrn9UgsMQbDNyim56
TgyS3NUAYCoAExkIJne2BVs16spTyMWnzC8+xo8H2ATQOyx3BM+dWAchnxU697CSjGdobLd94AWn
ycnil8KlkyUPTSi73xQrqWF8UThFdgEv52z0NLYJdnKyc9zY1SmrPGJ/GqJU1wYNZca2NGwCcEo9
P6h1f05QbOPhsSEECJ0FKXF3eov31I8RDogcWCbh1c8cRCL82frwoPxYqBzRmcVQ5G3fO8Ixjn4N
ib6geh/b4xwOLP6e2f/HmvDkVSVisago9rkGifPfIoD0FNnLsoS7EjPP3icZ4xRbkOKxJMyfM703
28FzhDbD3KdcrY9F0FQbZ6DlzXWanPXB6jYh4raTib2ImZLE4I6Iy2uKZ2rziFMFgCElnytd0V5W
IeyMZr7vCB+jeWTfW44gnBC7z2VmTdjqIdLzBsL/kauVM40W0fhAuXPNZABgRG7c1a0zJhgTWV3y
lRXCqnI90u0xEz2XVhv9mrvB32Al6x6Ccnlcneki/wR0gZ+WTKO/0uwmNZ/yhizCyZsfzJQQOEsJ
prRxql+1xDJR4zX984rWVb0LA1F5g5f5aA15T1PfyF6xc7+UhUH2UmO+9nZHMSStEyOQ5UTybDiv
6Ny5Jb+Leikf1LMeTNU+1tDYRYWRvmiF5W/4DZKvvPtltnV0YfNAUCFx7HMWplev6RvsG1LRRTzO
dwe98D62dLF+vFYhtuunWwfhdBPhrR4YTyRlNQIOR6hiDBNqxTL5VkQ6uAyIN4YY0JTIcYQiTqI5
pPgUZBFJw34TMX6Oq8lbtZDMgsuHoeh+qO/SMGoZBo3wceNx/58EuzOeB0k39Bd33CUIvrnccEKz
L27X92z0iA1SlCcXiIYCxGdn2qzhYaiq6G3MrHwzh8l/ZOTFb0Ov033WEe7vaxF9rsc/InzDPf+v
k12mBv4jZsSDGHH0qNOV5l6xtoDYHInl8Qbu9G2i18eqI22vdczwQhumeAO6SrR6iAWxiJNr1JNh
ZmLdZZhSzxdiGJ7QUy1MocBh/3VV90S0LlVgPdCuwGNs0973u/Svjjg10mMrZ5sCp9rOIf5rq9pl
a88MOhcAEMbIJh7CXhP5pmuSjqBBHrQkD6+I+E6u1Jqpt5Zk+QKKYCDNSp/Udsa0NXlWrzJIsuvY
DZXPuM41KyEYPMsIDGX0qEumoUU2l9wGWAednm5q0ob6XY2TdFf8Z0VafGrC0r1luTAxfPGL5u7w
GniIzc3hu59awU1pY1kSgqdsGN+rCrctJt9gs+rZ6B4511a7hmG1rILqvy35YOkvJWoJepRL9rur
jCOjr+xRm8L+OgzOfSJd5T8bSk7YDW/c4cgk6uEDclFxXEYIXVFaHLVmYlPg292Yo5m+zJU7k6Xl
ntT2qh7GOEFRU+H6TMufc2c0G1VGIDhCdan01AlXmRKl6hl2ePJ2/XHbdGjvlNyB75D5KaXfJooN
KGKyyake1JdoGPQAK92oyYvDTz3EBsAZDkjhIevRxCmgrnowpwA7elJ+jHYKc1VKazxEFIRazBQE
mC80PcfqlMRw/7U4PkwF3SFl2IVSR86JOop7elLv6NHF6fywTtpoERMXg8y6hAi0CkGiLsM7DGie
U5VEb0ssuXrwiLeCYk47cKi6P0KSfpIo0Uhom+dDIEk/5dL9jqydUzotzg7E+w5A473HXghyzY/2
fk1HKO/AecBM5AdtAu8aO2TPdVXBUV6k8a+lXb7VR5G22c+yb38zhKh+LmF164P/lLZk7OLsYuex
BA0GxjXxBOcZLcBEvAp8qrnYWXhULkLLnUftm5IoqAclaSHwFHGrR/RdCV53l8zCf6FZj9WYnG8s
YeztqKJfiapc2ClmbvcyuJRTFpNyrV/JVrG/15n4PbriyYr97qrTxj7Hy/Sl5ObqvBYRl7Yx0TKc
lWiktUoXU00/7BpY9Uq/hGAhPCZAlTaxJ5JfgqBZJL0SYgNnrM6QRjj9LnVJsrS05TomqfUsBn3B
iJP/RqnoXEqRPypXx5LfVQM5Zaynh+8srvOxlec6w2NXrKy8WPuYRkhSTerQE1f9gQDNDPIB6VKd
ClBUrL0tpJ+dqvattNKP5ZF2/vxqmh44tNi79/lw6qtA3I3aCB/GPsqhIZXx3grmhouLCJB85BQn
5vEnYn8wM1r9c0rFJRlr0ApyYl/OjkEcJBW+KpoKurUbVPQd4iniolZdmVn5dzWXsW2MNxCCGM46
1cZA7X0V/ZLhBZeKnBZnRZHa9rWiU3L0kxqnihqkCL27mN1AjxdMBhlRWXwqxtrd0jIyiCubnIdp
IY8MswOwgZxlq54R3qOgk0FAc/KyMGTD6d1651b09aUOMLdv1FMhg2bywaaTkxNPtNHz5BcbC70e
YouakFQhlgbtu233HN1HeovqZezzCXtEKbqyFqdiQDt+Vb8gQqevLJyT/YDaa7Xe2ZIut3ZEya4e
dqNDzJWnz09haMvfKEpCwpCBjqnaIjOAU8812j4oZBJ7KLQWBKQZWQc0vOle1aMdUakh6KJNQHv9
pC7HcqLZsv4ti9cYe5+8XNmhTrQ0fDEWJNCu6/7OyZB4ibSlldaNYEfSXrAf2nThc7fQ+9XV05yV
WGXs5RQj/jq1gV6C9SPwSpgozoIBF6F68NHFrs/+vefJP01HTBkVJKndvz8AX3Uip/HSTXOJV8C9
j0o7EGfUAfKlWo+BYloE0bosjljnb0D7Sh8/OUt941s/B6vQ7gbcqE1h6AwbnfwZshQI0JxaRXMd
atUJ/3FJ0uq1SHSEGHH9bZHnV8RKusSPItSXLw0OC42fNHRz65mOMqE70EO3oidNwVyq35Tj40Hk
bfodpVwKFDEFOlCaGoMtkOLzYTy5c1N/pVLjYqCj2aDfPECKc34UJvxENaX0+rw5LBkilWq2UdRS
WZyirlu+Zbhpfw9dRyslDLC2YnRKIqO9L0PMUBk0+oOJMn4bmYzVAzIQMGS5KCIprh7r6UF1CoFT
m9cyd7+rdmbYtl9l6HkyjYrpWTWEz6XPVjY0nCzsqfHO+ZwTYkT/LvIFkIfFmZ4hQ9YPbZxmG82C
Qk8r5iXN+XjB35yNztwwVBs+HB1kdjg3A8pZAHdqBaFgtK4hWqGXHp7ipuk7n4M0Y1C1NHUlo6os
je7/ZjzVyJYzaul0EG46PToRip/BTFdBk0xQedKhkNrd1CNbDqbj0nvfal/rj6vtD4/744CA92m0
q0tWNeGregCvc0d6HN3UKw2WALhJQEhdkGivNbiVv6pON0n6jdF53kuF9V3Lguojx2Pz914swYa2
xHXVbFNiRPvIpaORlyT3nYYBZOKD4jIA5u0yvH2fUw2ysSPUOu+9g9KD/8MtNB1CzFU8BlbhMwHv
9WYSBNza+vx3VcpJef2nZ1DP6ATUZXB1HGJW9ARyvejj5rU1YOw1M6Kcpjbr1yTAilwF2pvu2/49
hyUp9XB1TYajjYlmbQsj+GwPA9XpjgAySZTtjOMSJ6elNYNPoYFF5LhdbCqzGQF+SkdnE8fLoanR
JBBXiL1arz2M3Lpxyoui58QUFgy0i+gY9MF082lQov6OqbOkV2wpZNQWOViZPXbLJuZe3FhNmx2L
CMFtTm2MQEjajWjdjWgtonkDGrp6QspCTQncWAGPJ48pcN/i+EJpWhbb+bddNfM9C6c7wTWvq5Ct
Jw24qsc7AAci0kZG1CQy310aXS9aR+9q7c2ndkfKdOh0F10U303Np7PieMU2H9G7ebmw9xHnxRfY
yAISmUYIq9/lZGjx910jr/npzE1xVK/0QKeDk2d0YNXrgeDEXQ8tc0uPbr6qP7axlTtSFj9fvcVz
jjGzzSTPT1Vsn4blTEQkeGkjMP3DEjbpTpXNfavtosI5gPaGq2XOYheBlz2nAVFPs/XkDYw9OPFm
9aXH86ZOx2ra/e9BvTdCRwDN3dzV+6WcFLTVoj2YLeeurGfEUvtDum9tJgGbqHex9QfQTtfXeTL+
ntr0T1iQ1rZWRPyUb67Xmw9R6TYPRV1HV5I9OM/0lY1D3Ip3rdV/Z7kzXx03/Wzwn21ybHNXJci3
LJT1yf8RB52ILpa7ALCVlljT8b9KcyGhmyHGLgotCLsUiW9rcTpUXKVL6B51Nwf4jSv7wQqt9pZh
DtkBJYqIZ9J7MhaFs1uQtV7iPiN4NyULdW18CK3hwG6m7oat/HcfDB9znaV7xwoDgLXdTRDl9eot
sX8cdTIGCAF+EIbhvhPkcU7s3HocwbH8M7LoGlzpKb+PMstjYaTHP9WNkSM+FFVThAlWVh/DlCON
noEGitQ0kGMoXZEgjG6Kra2dVYR0+d47W6a2MgX/6XMQH7NN9EuOjEHeNV5P2oot4Lu6Xv0FDY7y
x9YWc6uAReu/04E0xExW7ccaJDYDBevd8iJ8FsI7dL5lPWX1FerDBoZ7QnFMslq3Gayqv65PdZiU
G+MsfE5cqwLAdPOQ71VOenXc4GreGg6a90A7BkQsDUTP0oIDwVq0iWRISgBN79Smsbu+dGVmCixb
HN9YdfdennxkHdrIowWJ56SgkQha6amrHBentl59bdauE7SGO/yHX40yPshUc+wMZ28atqsIlZyE
hXhfRHiMGVA/EehWHRKd8xCjVaqUboq2ymRmWgLPkHqaVNquJ9zrNg+gx8GbAzFV4uLwc21YNQ1R
IjB/nsJpAKBji/KOtK280TM8q1eLfCsRXG0iLC+lM/wXsQd3Ni0/ebKrvCrb1MZk8uO4TCsrslDy
IXKgbOHXINREPYQ+1nFirJz9v/foSaekU+ANGXyn3PUIxE4tPYL9eg6rBVPF0UGqWRugp8r0Uzn6
xjpzt60HvrtAKPRY5AuOBiTF3wrEH4kbPU/G07qLohM5pmY63ZapZ+pe59ktTQDO8zE9GHPnH4pl
yR8c1H5ni8Rn5aNFFkE+I4B5aCdybZ4TLT4SkM2k1A78p8BCgBkFggtT+lmLDP5I4IT2g704LNN6
SxNA6l0joS07JyUAjivjyw7JIlFXEdKfS9a37r4MJ3JopWfYKGUGt5v1uJ1TZL+FGTyYBgc0uwla
MltTfS/xqLTGDHRJ8lm52Nckr4x9VkHNoDdtPiP+BUsIrHEzM5v9iIv8Ofemo7qvyng2USJLdZ0e
clJA5sF2CRcm0cY3y831l1jQe+JSXoz0k0BKbxfNLhh660sJqhFxHfoaE15lCQs+miQsTPb4nHhY
ThSQOwgw6ibaNWtxPq/3KF9Gv1GVfkgM9cWdycKup5zkbHqxgxPHv5KpQwWaHsileBJAQI6rPL/J
MJUV423ym+CRQX55A1R7A/xZPms0vPf/nmljh4DehmC1yloCkzlt0NeEgFeWfpxcskWVqKs20fGu
C1SWyQx6N3Kufu/BuQws92Hm1PTsoEtjIuPck6DsnmkJd88hNKtzxlq38Sj2lKLDA951Qm/j7Yuy
m9Zij4YmGOEliIl50YnodZwv8HHsOGMfPvdW+aYltcOBPp9Ppb78AGxQH2qEWiToFmLvhywpmgGE
QpnCwjZHGBdATqny4iAyHPFk9t2CJXkXY6y9YGzOj1GlzzfLgDaMheCXh+11g8CZixWnBn5JlrMB
C/McPet1+sVGhVDBmZ03kOvjluZvBkNbc97GjfXTLYtvaijv6H53ZK0Mj13dslLCFz/lTJEOa4cH
GTqzmyw4wducPozYfm3dqkrJVUWfUsc0BtG/p8VCnpIxaXsoh9MFaDVcn6V9ysUnzZjmqCYKgfmK
Xww6msm5Q7V3PRJjOntgqtYM1mNDvUKOK7fnxUQOUP892ghP/Cn8PH8qMfq5o0HAIQYvPNP2GK8m
EZ9bNGjEIe8D57EDjfBS2dAmYQB/X5eTWJBwIm0U6qIea0QDDK3qU+0TUIhi1eI/j8YLsSX5NpUZ
BiPHK7KU53tlacxK5ATSYDL+0PEZEibDaZwhRHYM3DbFDxN0l3iskTcMHq30BUYTF0ByHKE9ogMl
VjmSgfYcrCKNPOi+eRax9uFLxU3BYOzgLaI6pUnOyXpchos6gtW/KjBk20CuxKw7zquWIlsxGjsg
96Qmy3kxmVe6fbM1Mwwzbbn0mH0zPMd+N7aPjJpbKEUFrQPrrF6otzkNGod6APLnyb6HGtkbhob8
Fpuweiu26pdpweA0kR5x7kIoEa5zKQrYk26FcnaUCsB/Dyagsg2jt/xo21LOA7XirFp2OViwQ1uP
1lYQKrFBGkZ+WViFT5Rl/TXq8gNjcYNsUtPZOSGJobpsgKUyf6IDp4pwFZTAsBBySiLWYVUb2wYi
qNn/1N14PK27Nbk9mHPDJyfSIR1yTt6pv52YHLQG6q5SLSLNQfWmMAaFSbBP3c0GLNDyrezrUfD5
ktisfKF/jRFNIraGu9iU+wKIa0DEKGcMHFqDpbv/h6WxwUDggDExsztvRckyqy4uWluSLIywkdik
ecsqnb3Yk3+nW6G9ydqSknRTSYYNcaIV/VR+d22Yqif1rF4QHtnjsUuNZvX2KINPB7kDtnb9Y8W+
UpQnFP3V/MNM0ZTR8jiAGDSeBYSLDf/l/DvCiLn26flS6il6rZZeO5CEucEavmgW9y8znVchBsrp
6Yr5YXrphBFirV645ksZmk0ckvrIAp/MOwXjYCZNpiNcFDifgzhO0gvq4Wk5sypQLs1hvpG8iQed
4n3IWu22VhsT7cUJn8XQEfSpxHjqwYBPf4CHhRum1d2HXjNAAcxu9FE3FWKAOvgrMs/bqHnKM33e
gZbz9rSKz2iGYfT1wA+AA2QcXTQCT+RbXhD3zBvkME6brOG5zLk5UODGZ5BD0Edos1cRycn0sR5V
5z1ygB+sl1esubMEFRe7ZdJdUlihGNCqArMQ0Np+JNXZ0to7RX7z4LrDn7UXZmh2cMiu0Gr0DchT
OK9hn/znFI256TrfvuGCtG9WWBHbNhGLqEyOnp39So0uQfc5hhz9x18GZOB7QUSK2GDFmZHI0j8u
arIYjHiBcVMiuDd6/EjKxWZpw19DMCM0+FdW8Jc/FQ5sL0Cgtqp7SzAq1RjS2qNiws2uG9CeK0p6
sazY4INjhGZDcVSzcuotoJbqjtGom9b/QyrjnoaaoY2PR5mzi+k/Gxr4RaXeUfxbGI/fItm918lB
WdkpeYM0cPIJWWuG+a22PElITH1S4dQ5QWp058VCFaWm+jNt+1uyUL6NEIDL0n9S8xO3QXIauwlC
CDlTib3hXnD4uhidbx7rwDY3vB3vEsr19JCQ8bvNA+PNqp3wsbP6/I1wRcDjwXgf4KXhNmGGr2Rc
C8csUoOW5zbpKC7bfDqF+pzcRGrf1XJo+rgq6JKAu5E1Tq/pZJaSt7sLOaA/khrYc8+9UPt5h6hy
jUuGQ+dClwCzivr08CidTBmjFHBoYIEwoKBW5sXX6mqDZLCR0XZM+svx59QSCM/t8qxaxC1gYFyZ
AGhqbZ9OTonVoKkfYmOgriaegYCkAVSg31r3SWQj0q/h0Ytw+oa2ial6zDGwrCrToJyeiArQhOE9
myHCiZ5Q94c4KaGFD9lN9+D3NKa1MIOeyp2m/dEQfhED5/xaV4wOSpL81tND11fiynnzNAtbnEeH
QZhK0SBQfFgVXKlUqfAJ22v8cqj97pntf2sa7xHZc/8i/EX/VgffQ/pI5/X7J+o7PK5t3WHMTmrd
NQB1XohGjnaN57k7tfaqgO+hGi+qEeTiW90M40dpZtEhiN32YdEFHBJwfVuNpv8d8hEolLzwdupl
MJHOzsi85rNMAFjL71IdG+GSzMecougx21b4Zz/QC8fnCg3O3gmt/FVfFjA6gUmAh+Pv1KABI/AZ
BTV246qA2wQZfutKZ3az2NNZMc6MRQfkkzZv/eRC1ZgY4sV+877UhvU4UwUhBb056ECOkJSnjXqp
HjQb+F6CGMLM5vnsgbs6RrU/H8DwgtCo53xTVkby5XIcFHM3fuikHzHFeCpmYqQnWagO8sFzk+nB
rIb3WBawSxGF1wH/hvM/w5TyT9lezKwSUWNcFdkLw4ufqt1nLJ0EtwdXmoTuqdBH7xQzJjwUJbnf
zYyzJPaWu2dV7DNgSZTDyK28p9jgjLsEHINVb123J6I71b7XpfQ43RnuZ1ezS0D52IgP+qyBu3Ej
PZb5K7D+UFa+5xO4shpy9sGMEeQTCips176V9DMOLR1rqWSutnGjXUv64199X75OUQBkrIqh/9tE
3OQmHKoYz0EcFtWtiwQtLct3r4FphncImHeSo/LfxlK+x7t1lk9oDI7M8iNAOv+Ccs+6mbE7byqZ
+7bozrAFk/OZiLneqSm9r2Gf7yxx71ouvMxYfmIqrHZT5BPUOmXmbt2STSMO92oymQ4kVPQxui45
pwxma3qCHrtpSOLZ1tJRRz54fu7USzG9WxFd4lmuTxkAZCywvXYUdgLzOmjOyvqb4vPd1Hmw3LSl
2pOB/JGXuERJC/pcUD7HXXzX++EJYI2JzI/Cw2VsK0OoxGPeMm0kcbs9qGCFwUpJJRc5sKkAeD+z
EuMS9Ul18uzyMrjCPNs1PlhJ/aozIE+kspgPzrxsXNe2/qRJ86I0snBC4FoWXnAuPBeUV2bqTxiz
yZnDRpqy1p5U1EvRADzvokI/IC82NhaBqBtDaQdIbq+OpSfIRKxqtvt52Tft4B7G2NqpOrm2aVCD
LHdQL9EpA4f7LYC2sXG1vGa601OZCCRYAKvgiglnJisvpfXv8L5DF9NtjOZlbCHptE4CQQd89o6s
q+5sUaknaYo2JKcZXDq02gMtfwksjdQuy2f0q0ekNHpk3ZlSWz0NA7Hv8uUchikBYBQ7tB6a5twk
ZblzYheBvP/WxBldRANNnkxu1Xof3UQVRgxMvOiXS6BHFQID7js65sot7BAltC3x/ksnqGWH5Z0c
ULTzAsClQQjbe0YxfdJD+kcIwcS7G1FJSkanaOGOFjOZWZMLphRubHJKbQc/D8RIbTuUvcE+xZm5
iruzvPrLJGXqM1vGLdMawuoExvhEjMEBknJ3mLXqazTsWziQfARPAytQCPlyY3hkwxQepoR8mCi9
eihtzWvTdv5unTWuwEUcVhly7ql4AGEzH2yvumujHfMTLQm956jbpjN5Hy4/8M7GGLIf6mnhLkQ1
EhAqu1u3G+//kXZmzW1j2Zb+KxX53KiLGQcdN+8DZ5GiZlm2XxCy7MQ8z/j1/Z1DV6ZTmeHsjo7K
YpAELFEkCOyz91rfMorqWTTBdeEwL3KzBSqFBLZiNo9W9pJqn6K83CWL7T0BF5quggkRXG9zDBjC
JGY3kW3I5LHpPesK/9a+lfpeYQegLEsr2tQ66wMaOORDIeo5R3h3j2GYf1S4oalgj8YryEKVspB6
dugGTJzIOA1d6w0EkYGi40JDzrwu3RW+P92hSEO+Nz4Hji1nbX19i+Uk/5yCv1Aj2shO5p0iGeoM
xICZIct3/YpWvBnjLjGqfu27/HzJxcHqtlrIQvEL6GRqPt3WzXDMM1suYKbmWA5Vsivqhd5+mSPh
RSftIve6o52dXbPKelXEJXSj9sqNG2rRwhqJkxy/REm+X5ZEnBtAMaeh5BCa9bF/sGuYR9AAg0Mb
k1c5ZCGESPktc6LQWndOXK300n3BF+h+pZS70rTllUk9agsCyq+a2hLbQgKktTTdOM1yrhydsCAx
mVcRIuV17eXfBnswnxGfYFdpmIgOITFybpNRPEqBel5wiseQ//miZBx6FlJkR9y23XS+DD3RiPbb
YPI3bR5ExyKe+zViip06e+aZ+cVboptybJ0nmGrFvgPYvFEPk34Eawt+aNUJ5i9+Ing/JJZEjTzx
b4bAzW0Wc06c7M2JAWLZhDYwmKg70VAkHYhE1/vQyk/FqCElkY/iqiv5g0mpBF1nmbqMF5QYFxGM
N27pIfzyncfZCvV7ZUtLNVa7cbLkbxrS7wGgB8nvZxVJC253OTM7x1bOV0Nkffus7rWTvdxFC+cu
25v7lVZ02jp23xJrCfeuO1ekZMmZ/VyQ8K4KWWbqKrqqA+FzAN5G+Btq+62ZtqQp2yaNlNYbt2Ha
eQffSJZHBLIPVjRON6OZ4VHJ7aPHcPxc6cKgMJKzvAnH/eES08x8Iy5XHK0o3kjN25gTRPmAQ2Uf
0ccZk4gwKXngIp+saLERAKs5GBHknKVoCYYLhz49oSXA6W06157u34YYW+7CZKmZsMHWTxzoIuoo
Tci62LKWf67JEzhmGRphcojbs6dbT3wnGZt04xcS/oyHKkLrj1zWJS4ZDAB8x5jPYGp0/RnEQb9V
2gX4JeHO6opxE5eVOAfUzxCQhuTkka+VtAzC1XWh0oKjswB9DUdM1B6BY+sis+4seOgfe++kRyPc
CWAqxyCuv+SSkjiitnSGI3O5AQrfjfBG1rmWaXJ0L9rGo027u0gWm6blwjgkV2kLGVveCfWSsck8
3lHH2VTQNgmKvXeTTvC2u9q/KXEVbrRootiuGPGdcNoxYGBBsGoVtUgTNS3LZdqUGZk9yoUEfawD
fCOuAZLK2GO8SkojWDfMGFT/TzPy/Gi7erTyNH15NtqMUEjtrPe3wh3KY02X46ackd4DyVgnZjE+
q3sozpDITACJUsOIr8dmur/oZLREz6+LPMJgo4vkVtOKfdhZA+fXIr2Vcx59kSSf2XPrXYYJaD1o
OarKatM4xfgmyojgj0Cy0NuJL5yY7pMF81Jghe6aNl26j+s5eAQOsL2MKgMU58NwTmuj/8SpVNsz
xslg/4obzrKouseiOkDeYGwZhleqhG11GkUB1/p9PPsnsL8mE0PGVFZBY5DCUaOsbXAIjIS9Kx/q
BNyU+sW8MMOgYj8OZif1z8admVLAyzw4HWImOhV/6Fi2A/irepJMey9+pHGYbu0SU1XfVY/EeFu/
afS++H9BhFrGgFlL7TuNlPGVKezqUxV52VbALr5STX4uPpBMHAg4Xkcpajv1vUvE8CZXkxlOARNL
3vAucMMPk6SDQUlu1g142BGszFXrkkGk1aaxqpBQKYTZLCPELNtt0Q6Ym3Zugk01FMjbe+/hUrGU
gOU0ckJSpMhnIT71CT9yaOYYTiVdyaUHzMAFNV7FOasrD+fg40wdSUm3vNIZcvAUkeghm67Xge/F
q1bL52MtLf+yJjjq7fzqVC7uOdItVGtg7Lz2NmtZ8AytDXVeVsIiKYsbGMUbiGD0op3YPGneUiHI
RI2dkMDId3F57Fy7uS0YiW0Iwl229UAHraw+OQ7apdw07E3cddmd0z5h1ATrUbczbjCGEr7ZPGuM
3fYNSTipGJCAD8W1N+vBMSIFbWXaouHIADKuDBuFyNrLw2R5SMg0ubugK4rQ3/ZBgrCoNba9hN/L
00I0lBSxs/gUz6JFVGuMG23IQ/TezYnOhHbOir57KD2UdO4QXuM/0ffDMn+lpaJnWAbkVOhimpAF
X9oV+XFKreB2bJqjsNbMmvJ0hcCz7TvztY7rD70kYNXDeGodw3usgwq1snsY54phvBzTZ0a2D3AU
rltrqK9T0VQnJqZiR7yBvu2g8SBPmNrroB+79SDtqAZcaHBdG2MukhfDNT74jJ/e+slHwgE+sMic
61h2cUJ5I2YSG7XC3JQRGtpKtPZtE/FblzT8DJXI3V/Odpjtu309Qi6gDZFJCmPyQAGQ961+yNEn
4CmnuevlsfVsB3Q/UIxfD5K+51U0GtWR51kvi1fcByKrIZ/LPgZmSzrqeQXBQDrEwkZ3jrGn3aTG
M20M706BJkYdi0qbUw9NWtPu6SYip1Njcj2Hej0UazJa0n0qNSnJNw+n+G4asARffoUbE6k1LQUt
VLv0zkNh94c0aD4qwNhAQxgaazFtq9GqEWkOQMncCumbZNTVcaTDVbIO6AObew027Var2hkNENDd
C6+qzJCp19kJa31/CBuAJL7dvCBHR1KH8R7kZk+noR65aNl2emgd/0PY59+U7cwwLZIZROnQgPJp
8YeISCPzoQ6IVvY0FOpMqnqgoujghEOaRlClxTkzxIupuV+UurLJxa5G/VcjhruqmYTQanb8W3We
QC3bbVCo5UxWCtrHaEY4lxZPlk0SdVIznJaLxwVxxoWrmLlhRb8NXlSn4b5AP6KssOMoI+dyBEVN
173C6iP5j7T7C+4I1QkjByysuTUxhZRLUHljaNHa5bv4IbC9VXYOW8N79TSuoH3aIAPE074ycaRa
qyzkxKWb8GDryJo/Np3xsvDqCg0jmrHDRbOcL61ozxHhA4dI/p1xzrxcSEyO/UVHbspiRhpSzdZb
h0Qcns2mZpJr9dd6bOxrnD4d0kQzZszV+uuIanGaPxrOZK1++dd//c9/v03/O/xWQu+bw7L4V9ED
8ouLrv31F0v88q/q8vTV119/QaZtIxywbNvxGBG5lmez/e31IS5C9jb+V5/bUwXvDjNYYtnXugNl
eI5+0+mW76oKs32cJuGpzC000wsZUD4hIMTk0vbBKkQbYGhIL5SvDUgcmlO/FAf1UOqmIoOUCacb
g5MF0ziy450hz4i5pxU3TdasULI5J1GNzonpffm0kP20c6zseilAYHiWN8DBkpGrdXeHdi3eVm7b
PSAuQQg7RPU/vBGG//6NcD2D6FvTtj1H95ko/vmN8GEjOk5M0oA6xhxvHFHG6eXNUHE5mREhf4DO
kK04PPLbBcP4ttajnIljC+8jB+TR5TFqUoaUa1s36wPdVLhgbW2ccYrio7EOP//gTOdvXq/waCHZ
uu8K7/3rJcswHKEMgVEvKvM67ib31vDP42RqN+rBNObEPc5dddUU+TcBxH+rt8KB0y8Vgz7rgj63
9hRUKcbnKCCnkxuhWxk2DaKiZQHtxLm7CobZ3Wpx4bJOIT4p0QnW+4c/xfibP8U3qeUNz3E5Ds13
b31gVZ4Wuu06S617L+pZDMuvljWYr04aYsAgDCUYhi9eFVQMj3SqQUOafiU7txdXGULNL0tYQ0Xr
AUYmqW9cJZ3v3rRidm801zjHNXbln79oy3HfvWrH5H+W6+vMsl1MGO9eddlFJWpdCtxLSUuz6PNl
4JIS41c2JoMOq4IYZzMPXiWJr5/0YbyuHRwFfRqmG3vU+mPvFvGtCYxd77IVPrRsG8jkaUvo1cs0
dfmKz7g/LlovHQPTWd0YJZ44zYB1gJJxJUAPrJQNliPw6FbCfUnorm1LkumMCMXRBQwwldb95ZQT
alr84iyLhVmAHo4n6vIT/IBcD8JPFt1SXmZcwBo3tPoYdj1IDEjnOhfSoRb+dVqnzy6hbfs/Wrcx
/tOtVWcgQKN1J8KThfHb2rgwgIfCOSl8ZJ5E5SmA66RFHv1+MAX1tk8XcsEsiyNR3izWxPSgkv6b
VHMFnlBwg1MnuPb3CyuuV9UvVHKvzAuftT641bK8JTGhj57SpAVWDRpWLS8WjjRWDPmWxJtDxmI1
krn1lkA3TFDNjag8jmudwxyk1fDskv5CBlWQrIoRcfjan2Y+hr57u3RjGb01a7WinpNquR4mC8i8
yD8DqwjXGJz8nRF0BtRQ5pxEl5GiUxXjpYabkidq3fHGGe2vcEy0w4IIb+dreNEnnTyKvp20LxBL
Nnms5TeoIKZN7/avlt2Ieywpy63recTgMsQ59Je8txKCo4aWf68H2m4qvedxtNwPlxrayMz5kfjF
7+rXqDeuNNMxVlzPzauO1MptiAVoE7nTrSp3VcPV4TJe4zBB0GsWF3VQY6La0yZkBGEW3+KZLLe2
aWd7LzfvYngfZ5bTAcXHyIpY6fprnxA/DX3OdVP5X81kyp+ysCy3IQfYqsy75YYX+TGrjQz/6Jid
1C8I4oGckFyUyDmm9FQhkBW1TgBJBSUps0MsKZV0U9sBLLDWOok4+QCwU2aZ+i+qQlaP+BA+VnFp
n/wF6benLTBxCf0AX9hWRyxVPaHvMats248/oVH57GFxsiKh0dilsT+bU7Rj4ql9GAtir+ew/tDm
9HorL6PVurT2qQiYD9gYKDrZtIsLnnYpmfZTGQdXNRmcSBuRNHH6+AhXFQl2AYzGMbtro0fkYN/l
DUkX5FYZu+9KcHv6WiqRUt8vn7ADc1obVz2JO19aAKbbzq6H08K0BNWA9BlVDSPfSeKryImRonoG
1+qhsAFED+Qb75s4P6rhQzpFL56x9AAcKzIcdDRAF2ORmLxr1cDXU4E6v4UlE81ReTOTmzEUMtW7
IjdO8qe0/j/31HNeAj3kMlGz8gEuXVzBRXSDdofRsX+4bHHADByUtyZfIvNwGTIi5k0eRDoU2HYB
DiMjkDRcVc4qEm7bLdhT1LeV3vspJTu9Hev8zWyC+44SqAkcYskwfjlIIYDwS89j7kXYAuS9pka/
paU65F/ddKCpLO1ejWuCWrreLUtDGgcEB3YU826vSM+XN4JL/EM1OcvWI5d8ZViyQQ17YWV9DgPc
zURUHy2n8oAR9GNNJcDSM401sSGsSt+rFmRCttVmGiN9L0zWZJcGcYMmZeUbpn0I8mnflENwuiRi
Mrp/ExySTj7kW6VeUaMLphzF91Y9PGxOmlhVTmNfkNqpTec6789tAOkD9bFx46VzyBmRqLKaRnk+
GvoVPNiM70kqIA7OHJB1HII2iUNxVOd6a8Q4KwtlV1TMB22QEGrmUI7TR2VT/vmV0Hl/+eYyKDwK
SN0TNsRBISurH0pI/DatWdThgHaSlrAOU/tyPQrRw9GNqD9pRqRvbZ2WtO1m5HvTk9smXcfZE+Dq
Di9Udks9mt1a8h7feM6+KEiBmvBQPWdUYb9VaTRo3e2NuhAQOkQkZtGccuY+nHxWoo1onjvRvEmm
mMlQFA/b0CDSVYkJgs4xv3dvxnjo191iZpvB95Ndg39sdzlo8zavsJ5X/i5vdRsnblhs8fU7mKQx
zTdGuY5mAjkUaBCYU75Vw6yfv522rLh/rMgd0yUczDF13baoK9T2H97OLJMkxkCMHKM2Et9GCsC6
lHe2733mWcL94jEcPol+RivaMyxtRoS9PuFFGbiHq6hoypXu2OPBn+P4RCDEN6cSW8OLicUgUXtN
MTls/ZRI59UUCgSDFbSPmWtv5ibdkzuOyMWwJPFXg9sYTl6cX5RHCC3t3fukTywM+sE2YueIoK5f
CaSpexJobHfVTRVW6jnfF1ydrjPT8f6pYnf+5p2iUICx4BgkIhviXcnuks7kajbY8+/aH41fm/ev
YQYjAhGIfatuGAE5t5ZvfsR3xOBY/xQNRgnVO/VcBljxI+w+Bv/tDIlTkDSX+GDjTB35ZBEVnxJh
zztHps21rgeir+rvI6MDwF8jBStgUfWZfVCihiSwiR5XSfZFB6fPHiFpDeiuVYx1D+DE1cr7ltBv
QlG99t7MfLGPUt9mgr8YZ9Tz0Y2pwf91W49MITRgSg2CnXTdszB9UNEH4N6PNG3nO4g0zmbIR/uo
btrIsY+oPz4HTj1f5W01rTXGSqti6qy9Be1CdbP9hYYcNNNi02j+26g34405NtVdUyX1KnS/XsqI
eALwbA39Q+PZhxJgxy6cMnEsKTrqROa/0mdD/XqNSd/YLBUutBsnFulagQvUpTJM9ROB4IhU5oIJ
cRdzEMip1BiRLwu5aq2Av+omJcPgewcQ/cO1ct5ejs24HV+6LsWAprv9LhFe+izQ1IiAojjQYqit
hZmfXL1IT8JPgOBD994Izt5XlxFXkzH9UW9hiO447nCDGyhvyUSgsztpJtbr3KofscSnwKDc+lBF
Ij0UFk2lSIywO01YIIFJhtbYc33LqwB4vc91ahO3JK1o4z6KreqHK1rRBuu0Mswb/lZnneFEuyT7
6jnawj554FyD3R1fydGXUY1aCLuzGFOI4Z74GDnmTjShS9eEQbe68KiHtV19/fn5xX2/0OX8YjkO
K1zP8G2+O3Jd88P5Za7neZgHn/OLjvql9/ru2vUKaGCQPQDNohdqOO0NEUhr9TDyKn1NGne4YWYh
FzQVk8EWvOf1pDN4X5i84Q3ukdI1FjJKDzOaSMMepAUSPacqIaXp1dr1MRSWc6EfJtn3HlM3utFz
Fpp9RQcoj68ww64dOWfvEFvge1qe/bRxz6nkXrYNlqmL2X3CPaSE9lZXTwct2BY6P1gd3gOIso0m
oKSHHvwyv1rOqq85eu6pduYeT63ZXOlN/oE1MGQXH6LwoFvP5jK5mNTx86aTJl6MI4G63rMJcbwL
YACUjVT0Sy18zSRh1WlVBLB9uetoyv/DKc1+/9nQidENT3ddR7iufllz/vDZCPIX/KzAEjuO3Ru9
rODRtlv/KnA4I89xrT0y1egec48KRHeb9TiYE55k5vhgWSQgMhB7W1BEN2Xb3uMfbe4ZzOMANr2r
pszzh6aMjZ2L2Q9hwCIunA7F1SPWr1wpVBUSeOodNImV4bQvRuvu1aACMGl+8FH9kaMxZRBkC3Fk
oVMcypIYFOJ9lyOluIvgAf7LwASxZYbuTtCpfa2Yri7RPLU/lpiNAuqvzvqaUjbd/cPB/e7aKd8/
Jha6Y+lYDh1d//OxbWIn1MBquuCeadkvARSxGQ4L2pTZQX739vPfZv6leSZ/na/7ps3XyTKtd5WP
u4wmsloYOBd5JhKJt3iuZBK9TUSmZS+344wYQnOfUH3SnHZDmSuV7UuAF7t2c0kmBrwKCj2prtOS
Po1Paq0qWEjBeFpG6MDqkYmP3RHRQnOOtuWSx/NdY4btNqu9/h86G/Zf/irhs27Bv+56lu7p7xsb
8UIqbD3mHeMwMm3DKJvu6zB8Vmpe4RCwt+yiJFr2VWWkL7oNuKWyhnu3yB4aJbvntGwP+A1IxQQb
aMZUaHW2rs3m0x8BE/5QiZNvNRuVmZzF9hOKT7rR1MUKoYb2MT5aTLEsvUkPlwXTyPf74q42MZae
ay19VOUs1Myh7JKXrg85rqrlxW+Cc52RC1s1RDIFcixZISal0iFZXLM5l/zDcfCXVpBl2C4zPteQ
Rb6pjpMfvrZeAlQ+rT1sEZICNHqLc1CdmjlihLOB515/W+IHkjXs3xw7/0Ai732UVBfRq5sQieeI
6c6yiAmbtQdKHcb1rXVw63S8TVxvOnbu8kURwbiojdumqZmthVbxD2efvxTyvmXx6n3bcGUrjubW
n789aY07JLDxWU+sXrbqL6Bq1letTthEVN2ynChI4rCq2xEL6SZJmueRfiAde2mBLkf/rcowfFuS
hSEUOrYwHUkbxMcYh8NRDbAqp5k2qWWTyzAIHPS2Zxx0FLsfY08/OIW2bJM8bfZt5uC8h/Z5vcgb
o8LkwOB+2BgWK9S8m9eqRblMWYaX3H6k88DqBuTcXA/+2pFTrEu7S1k0Zzcb1qFu0aawMSxl46OR
RuymD3JiMop/eCcN4b07EXl01n1hUJuyKuK7ZP75rRTW0MGBdKvdZd2ZhH29i/Q3q2La7oM12Bq9
e+/LLI1GUmvCib6QZ0wDEH7Om9VcCRJ1Gk/fMUMllloixdXnIWoCKJSMg9SZdKfo/rUAH3z5PbVG
Zkjk9eJkO4yTfS0oz2Xi318QqZKTOgPFL+EGd6Vf3eitOZ+rTjsEOBqbnpTbOOdkOcU1QRtgKv4o
6dS9KmgPrQf1qkWdgSmPuozG0LS5qGSqjLwu1BfuTg1YdeTVN4X5KtDc7/BGTdtZivHTHjD3gK4X
c7u/7PLMMDcqXSem/juXS2yf8iqmxnq4NAdCDUlUIbyeHAQD/5hDc5VkDTx9kgY3eTLeJ5vom00c
ZLNbkoAxErVy8bPJvFxarWdliuyX5mDIaXeJiR3OnPRPOgt1oJpiRdRmdtysU60FJOfrYn/JiafK
JJFrJGXQBb23Vl0g9WbETn42kvhTjqzrPtA0iuDUfqmNfO8aKRJvYxcA0CIlBdVoSXhYMLbafiqk
rUPR86rW+HapfCFQ0uVBNYD5PRpRBlx6Ek3C1+DSjejIM1Tal0YMxXEmV10VPFwZpitp2IAsWp+r
4DeWivUJkaWOwA0hrEdG9eWrABWrJc51MQ4Ozsx1WFiXdAhNq1DsMFdiGDPH68ivxWZziYyQ7S6V
IKGyJEavGraXOCSPgdKx0sK9LmL01056rbXNTZlVj6qhaPhISWvkyYecjOQpTLwb5TqpDHLw6HaT
xXFVH0b1HhCPEu9I33qdfQYZYzzl6yYZ86tQznjnWnuNMOXtLr2MAYkJRaj89MECK4pUSDNlOxOl
EeK7v2aRaO6NpcVWMm9+foJ333+dfQ4u36U2M7nI0+6QLZAfTvCoOhzGhcsAnFRih6OqJ/iDmnA1
N/bwoG60ydBWDQCKg3oId3i5K8wP43IVy2RAvKrxoySgMzXuzn06FauipcJs9ehG3Yx+Y++xBuUb
29Lq63LCrSdyz9+OKP3OlxvHH1ZkQBZEONAmu/QsgEUsF5Yf02vev5QFm9F2/rY17ZHAAg7sNIbJ
VtZJvMKi0nxO9fpM8MKpKO32BsJM9WKUN56+5B/c5Y6c9vGuL+TfJ9OWlnpEzGH05amo/OZ6kqNX
E2017V6Tizef2F0bRmTyLU11qKUHFWDQLkJTdz2nbQvPiu+a07cHoyuvfv6hePIc+mOjBPejzn82
1lDLQOIq2wM/fCiLj+K9za1gneu+fVR2YuK7Z+YXpFkKbIgbl9bV5QQrso3Jh3yXDfBVaDs1G06p
wQ0SBELSoqqDqsDD0qjHQ56RzKWcN5oLr+ePeFi/iYknr2qt2c4Ts3mVWqDgLpNt/oZ3tj1pGQte
zy3sdT2yTmVR4RP4yHgZJsm8Ci3t6nsztdyrWeioWadmahaQ3e6zQ4dFikWhxGqsTewQ5IISrqub
NHy9lEE+7W+nzFhMdcn3k9RYx6ghp/oQul8Q+qf6vi6y+KyVb1GK7r9xtHqHe8aAyC7NtoJEuLWR
shBX8JyeixNLzrQ+qYfq3tz+Q2Xu/WVeaQuL2tygKPdY3Lwf8hGqJVAqwN7ilE+SRNUivFmGZxyc
IEvAhjN0YrBrTvFelzbIpAGjP3gEkTJUsqS7kVV5cK+5wcpbjPWoGcntgifgHDQ2oua0O+YM+4/q
nrqxwY7shz7JcQZhYwm5xBGwwk3l+t/vxS56Ez1djKcwIVcsukoyr7p2OtLswsEnzWnK6zsj7/sr
14soHwd08DhpBWAfsP+twNWkrh2dHp1JS0LCQ29615l+i/E3+uBIA6Nq+kKg6f3lIRyYSVD1sLIs
pvCYQwVfvCUgGCZ+xcg0l3tBbfddu4IPWnrWlwT5OAFIpgcKTEcDvM7axN/OZkmaE4hx8DozVJt+
voeA7h/jIK0uxcx//Ukj0CrNwFtZzUByo+7dw/95KnP++2/5b37f58//4n/O8RuryvK37qd77b+V
N6/5t/b9Tn/6yfz2769u89q9/unBlqw4wp77b0BEvrV91v1H6yD3/L/d+K9v6qc8zdW3X395Aw7U
yZ8WxmXxy/dNUhthcb75XUohf/z3bfL1//rLqnkFlfJ+/2+vbffrL5pl/5teOCsoCy+QcOgP/vKv
8Zva5Fn/9nkGsZuLm0TIr0lREuD16y/Ov03Ycx5gbcsxKb8Fm4gXkps0y/o3qgRWtbI+N3ysIb/8
5w//LvK4fGJ/L/ow9Hcte0sIi1WwbDZwl5Xru1MnVgjaeSbYqkXAErCYLB0MXthupEHwqePsQF8o
+mKQcLRpptC87mY0a0OcOhIeH30JBvchqDJBdB8tn7ypqL8GmjzKkbCgojvGUEHXTkF3hTF3ziCY
rYbUFKitRQ6kkR4Dwj65c9APlVQBkWNdTlAlnOHeMrvhXkSMil0j7A6lfE5tqARXG2I+66u+N2l8
TL2BgNJdvkov8qxNY7FqZtejSPr9roFSgmcbuE55VFCYOCFCQoCrPSRhuMhEphkr/HTfBuiKn5eE
HnDRMTQR4D1aGGLaFD0kU6Z9snSy7nRpU3OoU7d9rc1n25y6qzxttUPlRNkN2brtlkoueJx1gKP4
ONLPzL+mhESNWLhverzchX57uRMlPDOwKa0aT20qx3Je2dkAfQND7YAPnUJIycwqq7jv2mE4KhHc
pXwSVnV57iJEk/uqrb/vq56fBm/c/3Cofz+gflQNuX9z/HAMynKIpSLqoXfHz0I0x0SjkqWIBivz
DFH/yNS8PqmbUE4TqdMR1KnHAvbTD1vePffHv+sbOtNt/QW9R/1soq6gQ4uckBSG/jlLKaGH3GhO
y2z0z1NUEdDVm8VRbR2Y1qyNqcqu1NYosk5h2J/Hqj+iOtHutD7Un0mBYChbkdlZdzyK5hsaoell
W+i5dzFGq1u1Z1hVj2lPeAIqzS1zUutuWcxnrePIp62tr5IuZfLnFeX1XHntRvFl284BhoBBK6om
qGGetKYjAb7++RuvluA/1Dw22VcM2TxOEHyB7b80uPCsDYy5vGpjERJ9JYjQPiulvLrhytrsm8Kp
MGLL4UD1bZr4tlT42J7ycYDYIBAv0M6croOUfrfOtws53FmLWkgpfTOR/ikfs8hcxW7TXWNRNA+e
N1Dx9Jl/s/ijsVfL7rw0vI0P1m27hGa/KlwHox1rgsdBQq49VImEq2xCJplEILrjOTGgea+mKLFX
82KbW6qgemM3rbku3S48Cyn2j8a5ONWD2CZN7Z60AolMsozz565YmE9Z/aN6Poi8jz9/T03Tcd6V
krZHq4ty0jddVusc0XL7D6VkCOqmJGIC5xY939cB2uYX4eTeekHseyPmoTkVHgNBjZHJSzc56Bnq
DOtJ+Yn8uPEZEwag5sELj0bntHekxmdMEdmDCXSIZuQNaD4qYbtH0FHMOo4xs9xVcz58SHT3ka5/
9nV0h8cww9GQmGWxq1zSBX1ccbfaoo9re2mnNxOmkvyZJJBigopFf1fMpXZVmt1bXzC0w/Xo3xJT
ogGaQwfSG/j7JiJzXxCJ5dAX9PQLYNibURRSa9wTNDIOaMIjvMcm6tzfJi2+7zujfx2tpFktTRO9
MLJX9JLwMXJtMkvctr2dqGTxfGQ55qPMvlpq0u0jP6dXMALujfAI3YoG2RjhIxAz/ZJo7t6A72o5
eOInDk31MPbi6taA0O350fiknvKQ/2rCbpBMlsNTo5G/Yue1c1IboXpH29Ia7F06C/qCJQy8wiDt
rYydbY8okVHThKi0QAmeiwTav/Q3q130WHCqlrsIY4bC9PsuKtMYK3y5GoxxOhkOyd1J+txIA+RI
ZPXvD4S29XIreUZIbMkt6kGbBeZjCgk7jc42U/9E3mlcizuddZ2auBdWDats9cz/6z6QCr0Hn/XF
SvbI137c2YfK642nAn3fjiI13zIlNJ56C7aPFzsm33G24igLboEentQjdVMX34bGyR5tuTt0+tci
Y/mpNqkfjd5/2PieTMpaFu/TmDBhIz3jJfVGjVkzuEzLjMQn15ifoqA2HmpbLGdkgRAPZYhH4BTO
yonG+oaClHWL7nxq5c9pvB5Qr67PxzwMrQ8pzWT1PPRibTcSWrTXh35+ichugdJQolHF4UPQhtNw
Zyz2LWWVuvOTTY7a+ef//K/7pF1ZhCvPyzc//pq/7vfXl/Jun//Pf85fK4z9RG3/tQoIhQ7C0Hiw
J2bCWtlGV3yS/l0zVKS8Jon1NqXo0gP3K0mUC9kKun7Z1a7077vmdfbHrgCzvR9+qpaYjIXkrugn
gzu1K1Hif/zUv3sBalf1AvAsmH9+AVzinF21pM1aazLjXrTJ9RQHzgfTSI3rEsPDapEPxdBMzNuJ
VwvQ/H0Y06kGfzaYDPfkzpWrrZbcXU5qq2sBEB2H9k5tzIZ9N+bxB+K4y/PoWzex0+3xk/bMjtv4
2ASRdps6dvPkMVTHNFg2V1ORtURBYCmM7MzYqK1jkoTnKcrf/LptntRTTbBCtKY9qt3TgeFjpOvd
tdpGXxyz1GjaiC35YX1Qe1fWEJAnLX+VHwz6HRMZmnhszKwYuGKW1gc/vTayeXgZstw7e2R0k2DG
wznX2n3iTkgv5MNxhGLcV6VxUg/j2dp5Xmg8xqzL7xffPgezNrxUaNWOHTqGtdqrD50QTK4xHNTW
MArejCAGT1cM4wd+b9C16bmW4fZxHbd74aJk0LAM35dpHa7Jum+/Bh6eZz7rGBg9S1ZCA0y9TI54
W2xItCJ/Lv3yy4K/4yvkj6M22cZH6qh0G/XdcO0HRX12MzSNdTiJT46mERwyN2gZmfmGrpY8oYNo
9+RDdbusIufEGeIbrRPW1kfc+bB49rSuOt156QveaKMzjDc9zffa2My87+nzkNvBb12+3NdZYn/O
DTzYMKfz57DQmORSQd51eLP2y/+h7TyWG1e6dPtEiIBJuCm9FSVKKkk1QZSF9x5P3wvJOsXq+k/c
voPuCQJpAMqQRObe314fX8Un02WnoOfFtLPmV+mHDCcgl1UFO5zkXGlteCiLKtmpVaderAg1sI+y
55M3gFnqMQP+XkeIPh1UbouYcmxTjZMvAAzBmGtm/1xVirWm5LXaUiZ/kZLXtK3qi1BOVjJmj7JH
HpDdYA+WYa95H5BTrXn/s2lLx3+1qP549aYSmQ1KTtmVK+Pb6I7ZA6W0wSshRowUqC87yqZhWXNO
D9RzlL2EoSlOehd9x8YtfRFzl6j4b9vKVfa4Y0LS15gc/AYZS/O23YxGj/o+77VdSUXu0vas/Ood
QkI816LMiZPjwLvLO1AJsikHEOni12q41k72tYnaL6jKFITLfefFTu3s2Aw5halxc5G0cHnw4RoH
VN+y6B9cD2+cqHfgvArn0GLmNgvmKyNLtj5WUQvZlFVQ8gAIgqJ1MFbtHjk1RcUmSwS1aKirraoR
9MdwsLt0emflSlq5TXQ2ZpQ2uW7/3W3M/BDMuC6JZ5QHG3fFwEW9CDQP555c07UjZLP6CcFJ+dDH
IbRaWjIL3v/TlTSluWt9dKm3Hw50v5E8FBYbvVXXqGsZ/pcvFM2vFjoly6PIazb4kxtLtfCz6ZPV
Ke5+rk3x2BHfDgTOpk3IvoDKunE2QqzAHKl14uymtP01RzMtnuS5uMjL3KIF5ZO1VwfLbIcSMKEq
1yoyrQuuJCjE55oKI52UdWNFzlY2e5YRhKajpd304PtYbx1tAGIUxgj8YaPRItntJMpRjvzdlp3Q
nxHkorzoA7KKlAvF57xQ1XXYK8MLKdQOElMgvvFHoFpNiJ+jkV40ohUfDf+IJc+e/Mma0m57v7yG
PrTu/Hp8iWwEI0o8Gt8UvFtkrtOd8j8uH9QsfxoasMA1RRMHs6rdXTqlpzb09W3ow6hRFJa9Y66C
54YYD0MuMtaFnTZXl8DIcsK8+G2wMJlCy1t9DabgpIA1IFbLyhgCCCdNuDNya/yGYy42MWn27mRU
SLmBWj9HSZOtg8iIL50Q2taqYmvrZuGnVB1wJm3xNsnVdC0aM3iDd1vByK70tRuk07/1y/mJBgN9
ng8SqNrL+/jC+Ps+t/s71CQHRU3mQ3Oodpml51Tch1Y5shYPtUe3tbXPmQ30LVHiiVDc5K7gzZXQ
dhV7qyksekWhqUe7M/JtARfvMfKTDhBiq76C6+8WmIY4XybfPoJdtRe4zljHpnXzo50RaZGFugC3
o42S6gF/fkL+UdtRyyTwSoLhVLwJq12rg+8+e3jDXimjmF3k8jcfI1tiPOkBHRL0+8gxP9kOllyg
qkAkOa35yQxSY1UXFQSeuUm+ATf6Cp28bHppA/m8mJ6sPok/iWoje9uubx9Vi2Ke+YaiU9WjvD/7
2lM5ZvpT4gz4Q0eIO7um8i5lbJObmivWrRxVgkjtj/sMtfNBtmXKHzN4ogwvvT6+FCbsV0lESWZp
KrUU1lNomBp1brC65AAAwpVujM07qhZAuz4LMP4E3VurYZows1Qmnwd950zlyZgisH3zLXEh6TYz
NH4tHwnoH0HMFj6Ppt/PilZzxkNf66+aNhujyHkK2iHQh8BYcVBLH+VkOa/RxKucceuaB+/3vA9k
GAMcqn/m3vvDqXvWp88xusOv42itKKZRfrSjeKaw2H93ch6mUKHHBxho3p685wRdqLCffBRyFNGg
8EmHzFF/gpSmAllgOfWECcuZBKv5XGd837R2Uexl02jjZq8gNyaJDJtX9nlL9Jn6M7YjA/XWoPAy
LyT1YafmhzxTCB/9OovK5NqyCAE/DOC9tkBqeYN9kOwDSUGQ6UTNiVB8yylyRB6cqXKXtlPDMfQD
7ZRUhnpKtFI7eSLfx0bW7mXXbXDur5XI3zbyeQYzNFh0vDFL6BsnOMOgs+XX/0AfMt5lKBr3SWqn
dZ9SrqLHwEZWEuYgoa/duxySh7rgv2cNqOJdaj53Q0yBjDnYFjiOwF/KsqW0xhExHFo+NHMV09TC
V3Z69RN7om3SatmSVQZyCSTjJIdNMAgaCrPuYIFTXpGj3qCZ+9RE4odU6INPRaY/H+SZU07hzrSr
xwC1Cb5XACYEKfE9fjnPmLSn6tZuc95tqWI8uJ1wLrOdYGDKPHQTuRelj/jtKAztVGzczCFOVxg0
sY/O9GBDUbGxlBvn++4ZFOdSrxXlLLuKoN7d3iAVAeHHrtaN2375tjXOICQRj6XKw1ZPRZlU1wZ5
0tVRohtq2jRzdz86CK+HqDDe3CbGvrBK7D0FUM6zUUfrRFaYaygn1iRWm9WNzqe2wlp7fdmssFvm
KdxgVirf/Uk7FucGWt4fHzKXGtKl5tvdhpSme7n9uJ2hI3lzPWNdxbG6ucFE5mZsl3825ais+9UD
wCwdIDkJpsJMEr1oXrvr0Ju8o+xrQJ/iSf+7LTvlweQBfXTUbaDMqJpm0PUzZUc8yYMQsJMZfsNl
LaTWDlggxTxBuJmgBi4F+3SA7FO2QT0GL0dScuwBRXodJhT7jmVK9nAkNqNn1cUkybCkxHX4YlNP
XMzsKT1SI8pT++al9E17g78d2JumQ35a1fWB4gn/0IzEcfKZjRLX4Q7LD2OXwA0ygsXAEmbFYhk8
yuCFp3x+Ila64ryY0G8WSkhOtJ5K0JIYE6k4byrrcHhsBqjsGbJqQp8dS3ExU3EI98yr8tDRlmX7
GBF+vja+fu4kKSABNmt1XoDBczi+e0X6M6J5Kcx0RBRkYF81F8NKqYssiy0oMIUciVG4HCAC3Ocs
N0fIQHNnMIy8lpbm9sJLsT3iWyGGPDJXjMjTVBntHSWOh2IekF3yIN2zpI9WqM4+l+NAKNIGwbxV
auWJ2h6ecxUMI62hDMOoRX8xCf2xBNHVb06wjEEjfoeHlC0pYEoeA7BOB8Xph41bGMqr5eWf5Iz5
Xny4P2lhhY7frJyXYCD4RhW+/T0JsV6rPeUzsTtlqaa59yArqkq9mDamoj0imsJBTPUomYtU4Krz
QaVmBtc/C68oWlbiZKvEVXls2ZkJl4AoFtEayB/RNdAd53uDv7UfOcW3SevgCvPXfgl7TANFmNon
Ey/7g9ry51R6ZXxSVIoQo5J0BWiJc1YBKKsD7Ig8fwwgLyjxqWTx8UYQdREGxDzLSgzwppPv7gw0
j8bU2YJ/BYcwz4L8/S117I9Ww8KkF10frD1Ea8u/24FJ2cEgXURspdWWsm2inieaZ15GMER71h0U
o82vkbupt3SnrjzIZpCaexer8OfKSKynuCovulWKt78uCsLQW9Y5XNzfF2Ft4D+nsWXeL4qayl4a
bbVryonSAC8zzaOeOSu0rep+GEJYZnNXmBEvuI3KNtbxCP0icbZynbI+apfZQ4TNVR7KiEJPJ6zC
I/GT+hpHU3GZiAbIwXSmMQx+N65NqjS21M/0HySR5foRkb69GQsT2LFudh9d9Ue3bQ3ev8w25+60
dPUFQtJxx19QPOiqWy9xWNTWYi7eIf5WTacYAyw5OtpmYCy0U+kO8dZi+4brlF99mKWyN0Rcv8Cv
S85NbIQw4sbywwq1Ytnx9DrZ/eC/kheaYYKA0QzeP1TEv+ZD5O0CiFpLuW40fL3fDLavbuRiE5dE
iI48Ro6y2WCHandB8mwnhXd1AVze1qAd69fRdh5hrYIPQFF0ElMuXqAK7UXYax+1S2ql0hwcUOdm
i1eU6ff4AehxcgBPSGVQEDJtsj5bzH2i+N3DNLfpF/JyyxQjmRErOmW3D5DvhSxkQCvtg5jPE9qf
Ys+/M1rKj9cwQb4HvfT70yenqyaB7L72rb+nexUBYbRb85C8xkzUSxf3r4nWil0750U0csJIf9DH
A1kkbCVAM0NiFLuoisLnYSB+BDjzAiyE0X4e1b2u2aGJlxt/I+5JKpl868iNv58l9qOAwy1DBHLG
UHaPUDumB9ka+yldpVYNEh4d4NFGr8R+HVlMiyhofeOoJcAhjp5vPrUpBIVffYipGl/NTrLP6rXx
sbWQpQGOAw+kXYOuKsngAIwVg4bnEHVDGzWMu4vKymwOTPZ7J0W91JBnS5cWygYwU4rYy2FqKuML
jFdI3vMouFtITko4YUBh2Bk2KjxB/jgAFjpb7Wfkou1tLLcKHGjmWenvs8T9Y4KAbesbFFnkYKDn
VMgx7prxCASh30QaQou5de//q2kWTaJgcsscUIEXdcrsg4YXNCLJC99e4rGeDyWJ1UXFim1v+6Wv
LNLc5S/SWQPAH9mupxYL0elz0vriUR7kxdxpKuDkx0mQPJHWjNYOz39WarhfE7WMdxSg5o+u5yh4
djrte69RbD2rhofxrYEO/iOueWF1bNpLSmxzQZIEQi5yzY+SJfiqBE956KfSfp+9aObuUSu7fYhF
GGBoLL/VIv/WKLn3OLh28iivNqMev85E8x4jtY8XMLKzV8PKxToKs/bkaqV9dHWehFOiNy+Zb5WL
WLfbHxmgt1Yxnx1dPGmA84Yn7CVImpgtFBUAmDXL2BEDFyW4DkGQmwSIq+OoK9Gu8HhQfQnHVcaq
HUIUPscgcQlQR86L0XUs7SnkbZFyJtoJExr11+lUGc42qbwXOfAfo/NtpqbDEYEYysow3dfb+wvq
mLt0ujL99X5DT2Q5cX2V78VR8Ydtpnr6EsYEb0Yqpj7gFoUnfn7t6qdef4I1+krcBdOFTJQba4r8
J9XorGNUZE9q5vtEWdXKvTiCOJzFmOwayYTlnWGcFSx3iJhwEcZxeEzxTt/LPnce0EPsnVmAOrf7
yoG+nVNPJmux262sckBzO9gqCjtuIw9lUP1UsObck7WM7EUGHH+hE+ne1WNkXjxVCfFfTs1FLlr/
4TbHHT39IDTn6dZkVQMwJ0IKXeaJveTrVlzMgf9J4NnRymtawGa8mXrE1Oba7R3/HBujf5ZnVjzl
9fxW6w/TTCUMwrhf3Ofc2v82LOcgVQ7ORi5ePbupd41AFu2oY7+Qn+hWj5LxdirbZaGVG9jHv4bl
B/7++ZdTIm4FWyDBSUMpj8T1cITL+wYpW96gP5Cnf7djI/eAW86zwmIbDYp1iCYdyQL+6ut0JHJO
uTr2d0YVdpt2goUoNz84GbCRrwyxrsy+OrdyDirrbgPK/NecW05xzkzO80bDqs5IOvTD0EyXVKBm
2FRZa6ynEIFHWBLBv3UKvoXX/Fn7pXxO5Em3rzoTo/X5qZEaLAVEHE63QYHXpUEG+3j/IOTtYFMF
6itL+QGSA7dPUc2yZSNKSqvYUzknO7DHZTwn1bFU/cpY9kiUSGFL31j+Nh55htsUr93WW20EN43M
sHOQCyvFVjZKMJrPptaHTzCqn+VSr3RRVtZ2Qs4aIoHcWiASgIkmPiokTgSr6MYEZvpctNsqbcyP
tNTMLeDDRaOP3YMMsxoO9AvLZQEmI7tUrzkLyyIrv2klzRkak7IQQRxqCxlJDqscEXlY72573vif
phz0qfXCRk5r9nXVfc/Hof/pPyf4R/1sNeWL1ZvZm8W2naLWtLhEcEdYtyjBvitYgmsO+E/iqfYn
h7KpLoqyPXWX6xStL34hc1ghmKMPED6IPuQ+X05CS4Otnt1Sro7oqPMPCPbJDGte28aBMktiaHN6
NsLo+5Jq41HmbmVGNq+/IhvKn+X42MRfWNh0t/RsFlY6ezHVvGV+U2L3bca+RsbBcPVaAAtJvtSd
DYaZ0q5TmLTeg8J26xYpwz11Adr6f5gRzjMqFzGHvEdbRMqDnea/7jG/yv88I5iSdakPyUuYeeUR
cYW57HTNeVesFPq1UbonvuJIqRvkAfvIfddI8+zIx3XrqRrc9yaffiaZmzymxDSeRGW8yFkTTnub
wIrHrWzGfIhKwgDPzmTWD+O8pvMHbha03bBC5hAc5LQSfpI+OW9GnQz7omLP7ZrWIiKODdoRXL+C
se2TrSrDsz9YFo6ifQ8OchqeWciGD2Hd4ORJS86A1vU9xbr25FhkJ1zKNLedFkKWmGdQxVA+s/mZ
byVne6GpgoG2k51sIhM2UdqQ5rq92nyNQMftJnWP1pqrwApkG09PQ+owabaJGB8zLbm15Gs4qmAH
mGSECuafQOkcMB7z73O/ZcCWKGj0jcUe/L1wCS+OU14ApJq5LaCX+LEjb2VNZvhIlkSAOa792SrY
28UE5w9mXvXHhsrHbdRGzQMYEIBNfaNitNCmK4Ad2WsQ+c6iTkXyYST2NxPW9LdW+JA1wjgAenUO
R7xoF/gIrhQrcH9MnfLkjKKhCJuaYlXAJjPYg+8hw3cHlrXuSsbUVajNtd+VrynrxoNVE+4u5ohD
ZxqHdu43Rd2BJGpc+AXE1H/P90XzWoy2tlCNYHq2gz4ClU9Vc4UzdEluuFyhTHMf5aiT1gKREXRn
qk2n57Lu1TPvu2eBZXm5DDvz3Y0L9yTnsnmDxjaiaVfcBr1RXYmnGALnba4uTG8xsFHdB+Q6nz0S
JItUiz5SIcb3Tnzy2aa/FWRzTmGsJ0uZtqp4Vq/UhjzLP7Mar0rfYsdtTvgeJIByuZi4e4QRBXBR
X4sAerpzeYvaf826pHmPNaulJgO2eQUTYC0A8J/J40d7LVf7ve2S96SiLdlQMhFeQ2wglogoxZtl
az8nVS2+j/BEkEbOOCf0yl0g/B9OPn31fdFu3ZTPjFnvclziP5KgiZE8T8O6jjX7w8m9s1m37jOF
RhPgk6hfyv6MZTCo/rC5ZIWjPQ4WcaN2vkCv2BfrttoflVKrXr0Ej0GSBR9F5OabeMiznbweMXxj
u/kOT/tsp/UWpBSeO+/TfJbYtf8O92Ba+IWivMmzaO77X5wnX43KFDIUnQN2X5nhtP+3L4kbwkFX
vWEvU64wSLND4tQFEsJSA0hYajqxnwEtfGpPiMbwGh7HqHqUGVlqf7JDqbGiuc1mvU2QKiip5Jlz
uvLw+4q0SKxta6AURxRv7TQ9I24/Lx/k3jIsxgtyPXGWXc6Y2Dvj9wzZl6TqbYac/9c95Izsnxn3
e5RT/zkNm4PMaMpMp6V041K1m2Z772viFg+KxjjLLqqVewhM+ML/zoziwaxsR9XMKIPQ2qNQ/bd7
1lmJum3huMnJyM36Ys4HmYie+33QZuxRWJUs5GhtN7c+Oc3ubQhIlfmKbFE5W06YQOFlpZYaxLNl
3/1gNlbHM7xgtcvc++E+t+rqtzAotN296z4tCdq1P8GGIQulKsmum71vZQBXnlHUHx+aIT3/1T/M
0+RgxaCcXyOXcUvFOd6n/p4gp9/7//ut5dVGWBUn3zWWeYNP5oJ00jdvHKJ9XxbE4OamoZr/NJu+
uzXloiuf1OisZmLV1Ip9ctsSoYgTXeUhELBT+xJ++70vcjTsWJpE3d375stDqgQvRZXHV8D24tSf
p0k937P2vcrwoNXshP/pv6fbf/ffU/1yfSj7+1o/960jDn1EcoMPFbUVHKy49B5Aw65Gb9IwVfin
S/bDHwIn1tmkcucBtaCqdGFqhbNLzO6r7DNio8Jq0d20sJheyHyXbKpfAqLLLyjiv7K1jc9yqO7C
YqWNDlVa80ywzVQZUr6xlE2Eoua57po32YrGEUBF32GJkqykcbqX6tEqyGPr1LeheUkwFVk4hRZ8
LRrrKVX64HW0fGcXqYax0XXfeZ+vFHCCMBMYBlwyEXdrpq7sMCPEsQ/waN/YyCHmM9X0lF2cGN+j
edatvFD2/Z4rLwcYjj9XDKGFdTK2tilm32FGVqjWQSMu3AlVhGlQhT3NuF45ovkkkvwWxz6mYfHC
NKWyP1NyZv6yt7LnIpeixwaTL6pscas+aqnHoYKXWlKc3/IHBXWxwtfNufPwXm/hm2+lf4p0GpcH
0w7VfWwqhMjwtLr3w4dS9iHyQhHVDrahvahOYVEAx3SbMID3mx5kubiliG5FpNhr9n4MM70Pf+Sq
7X/xA/f7f54g9A2+DEL5Y8gqyWEgOR6ecuVHJHMTjj0sVLX2H/Btjl47PB7HOYVRuSLdC3XwVgDw
65UPifXITvvoF1b6w/fH28nvnv88+Zc5XrmaQSPuzDqV3kBOCmwmxaFPtkKH4AQbsXovaRiRk4AI
VUW2ks3AMPsH13QJTWnDQQStvQwUkEb4q3mnPKy8fe1k/a60S/FQwRwl5zWMLzxzMQzuleYLdau4
Amh4YDv9U9SOzc/Y0N8wFGQJ35oNCxC/uXq1SDYJ6E1dVRTkGahfcMH+0c385aRy4KAbU/1IaZV9
yoTiLuWAH7q7zkiNT23klTuzZgfpZlb6gap6ISfEAzw6e7LAvwVY+AUgsDc497RrOFgqSFPO/F79
j7PcKTWQoPq/zwvma6N59P89z8fRTHSWuwe5Fh6MlFjAWPbeVWnxHKi11P5eWzyQ4hZwIKT8puic
5y5MxKasUuNAFjV+qMAGrYI0H94jPbvIuSxZjm2jjh9TG6QrqvzdBxVHoBnUcJYF0FgmxHzy/fRE
9qB7aXvNXCW9H27lqJcr/l7V7W4pRzGwNR9KvKASnOv5V/SUcAaTcy1UqztpBoZKjVtsxnqo3jrs
j3deq4JnMAcUO+rXuNGrL5VhUrib2uGhy93qxdPyq+LG9RfVHOplX3n2ufdU7aKWtb5w5wHfHX/E
xIuvGqru4wjpdHW7ES9k+W3/iBLwqyRsYaGSX3NE1isf2t/tLO+V/OrHrordAWd/jf7/zovmO5Mr
4859bK7z2ULds4PueczyL53R9CfZQnLhbhWzw+F8HiQM0z1b2bJ2oDrdJnRWtNJ1vOJkE3pRclbK
5JNsZbFFuD/B9Q2MU2lGyWfXraYtCASc0GeL23+61XSatkIYyVZaiP/TLWf/t27dGvM1tUDFRhq0
TxSLnPS8gvATj49ON7tDW271qKoJQWkk4phF67gWKmYkVvKKzIl/NJ0fszgmes2bUN9AxiRyN1Pl
b33yVCJBWka1eVS2xsHhiiLK3k0ncjeF4+ekqYv8qKu9T3XV3G4EC5jb6R9DYYDXKxHocUFV4z/j
9+vlmVbhAa4VzTdZdx7KrCuJiGmBfWeykaXpciSTxr+yfR/+4xp5Kg/34cxGgLmyuu61TcLOMldD
jIVC16rRo+ljkCD/FxZyC5LMuvbw1wDfxvbCTutfA3rp/LrCxSxvUcWBjlUwde+lF2gIJtwMJ/ig
a8VqAr2KySzOas+pMyzGsQAlh4iueGgVzBb1vN7htYlTRqxpL9XYDg9+mD77cyurquEl3k5jTuXo
3DHE1hNIbfEguwhaxMu8wqBPDjogT9cdFJi1HA30WNuPRpItE9P0z3BFvvitUK/N8K3LjfypKmPt
mnYRcEy3KSjEY0weSPRSixb36bGYp0Re3Z6xWLvIQdmlY8yxKjGM28ibGHh3EEIMTxEhSszA3xIb
OhXFsWT7e+ym2lLFVtjBK1GOVsQnV4Vo2r0cxYT9Ixa1dRmMcPoktI2o+mT/689YNV6PDxKP4Bos
9+Jm3TTLlmRFuOv4n4c0iw7h4NmoUX7P82VbwkcpXf2gHiU6yGvlZSFeCLvWXDciJs1Xx9QkRlP4
yfDqg9/11Re3xcJO9ab+NBCPeELaRohrHrAUhBg8AfXHrlLdU1h1FDDOA4RsT0GsDTy9Se1hNR9u
1L6pvzjvsdWSCiJgtXH4uth1VEHcAo6qM66aKLK+tChKneArlt4wAGPHORAmi66myq8b1VX41dYw
Oy50t2fn7Y2HsclQ0GVmujNSS5SYZE9QxyNl7Rah9iIPGvaBxKSMp1xGA6mfWZB2yE5ysHHDcuUn
OGTIUUCtw1aN434lR2sMPo8JdWkky7jd6KvFkw3e30jIjgPBUPcdtssXBTMRUnxOvLH7ktSA7Mwp
sDJiq4G6wZQ69sQlQfiNuSRRvwS9Iamettk6HmUk9ylOk9UkD7Vw1adUWDZhnH4rrZl81+nIlw0M
N6fW2DVq0T3fZ1BJ+szi9T9mJBVCR7POiNikO+p+SAv1KSyxKsv6NdIu4pptleVYXtcgjrRc29l1
Qc5DKqUCdPK7Tu1nN3MVosa9zZdC9RQPaf1klHW4wrH9HCudspYxI9vg8R222hvm5thrFDr/i1nP
mYXmMhxs7c2pVZbN83zZ7zm/+u/zs67+Eqa54IujsoqXmEryRTzrIgO+Irb62HdryU/AC9VYRgkq
G8Wq8zfN4WOstgGfZah1PtQ62W1U/njm6V8jxQDqorOkXViEk9cuQqJ1QCo3X8717r4QV7nHloMx
Fih/Dcoteowmce2FFEcEi76bilOSaCYmeN2bDPDDbrKX/WCWt35Cm3/0d10Brr/RvqQmbjGjphcr
3nnRZwryt1JKNPriS+u02qtox3Tjsxs/qlhb83HLtaVlePaLcIPNbZ08ETxX3TBc9/PyWJvGbtF2
ZvrQmNpa5V977UpoCxQMXrW54jdFHSdbt0JCWn4WONcoQOhKCaa/53+DUH82f+gB87R14f2gcvvD
IGn6Bl8WJ9Gqts58AY0HLXXDrQBxdo3TjaUoYFdEXj/zRfXgpHrxkQVKtXHVydrKZoE5R1cp/idW
we4xRvm87Gd1A8pzsRgyJT0iYdmEbofrnsi/Sw1U5BGDI/OUnJMyNp+UpL31xz2WHqwgkrOrds0/
m/9fSA77MA6z/8msyjLCzdjk4XcVIelSa9UUP/PA3vGgCoFEjdUVLS2+BWn90VmJ+5KW/Lcnr/5I
J3Vc560IjoaVFI+iBITc5qO5VZO6Wt4etHaCw9FIrRBv6FkIJZ+sxlzLaabWI3V45YZiRLFSocrl
S7NFdSy04Wl07AiCCuKxpyQpmsfM8D/pAGNZUWIfWxape/YrcZQteVBJHGHexGJdNqexCA+3IgAq
VIrlgITf0HLvjS/dGL2PZZymIhpPo47azG00/U2E3aMG8uj7PBXHxdtWa/RRJ+AIYv6Q5kz8IcJT
m79I/0YJsJHd90NlKwQcZUaotSmFNvHFXmXINjZym5T5ZX8ookDnmQ000Ei69moWrNwN3Fbl3io3
i8+aW6Y3qqCrJRhlN/VRJX7J3tKIF4OTUBQvvQHR1xUs4MVUnew4jHbs4tmdhiu5HElzACuZbgSA
Q63hbfSCW38wTL/6hVcPbyr9CiBkjIez5GAZbfAszP4D9Vl1kq0Orf8BigA7Tfkv+j0q5rle5Cp7
OSonp4qzAx2l7W9IZElDLmddmwIKaesr0+udkiz7ZRMisndQbt8TQQ8LLeziCeoF0hjPqXiAa461
s6hyJondtSu9T7K3Yoy+Steg8jTBEv3JwuV7nNTOJ3kt+0U1L72rhuZgESaq8RWl+hqDRvHTqOpj
Nvbq557VP9uV2r8GtWDbhx38cQDYchpFHqAQNuBs5BH5E6DSLaGnL4Np7UM0chA2sJnR/DL9jj9E
uuBJTxlYb6krvTT4GXE82NlhZu4rcFPElVp17bmN+zyEubmoCoqsUL2VD2SwP3UIYJ/ssMkvTdlD
PZm/EViO5yu3agWmkbr+VrtfZXdrNebOVSv0WAlFnrpRm/EZ7aVefhVUFS1vuUctU/w1/hzaktrJ
RN3WbhwA8uq1X+N6KNKl2yOo5ku5Wbp+m+5l+Sr2pO5GR466kk1Qoj4oHX47Wf7Kolu9RjwN5aA8
eGp5IQcTUPufdy9RnfpL08C3kVzhyibzoe+VUcQnrKywyXbAPy0Di6HY8/dJ7eItOj8YmywZLzGW
IffHZAjt+hJRe3R7ssI/G+SMW9OfRxNG5SP1X+6RlBkFXV1WbGRYzhlawFHCB4U6F8s0VJGQV8L7
L9o0oDsotXWafdeXV20WMEtjuHDGjstmKuJ27zT5tUz0/OHefzvr4q+Coo/t/cNv1SYrEleEDp6N
abySXxDyq+I+p3F6lAvjmDlLoA3xSo7A1QiW3k1jRNZOXQdZNhuIeS/yJ2I9hRzcT5RoH9J3/0Hk
6O1HVZz3yMcapNMmj1zXHC2TEbFKSRCaquBhZbMMTffCRzi4WCQT75G1LGF7L6/tC3G8ffclk5Lt
izrNhnPboqap9Qr9baCxEupzpT1qLmGsUCgPakZxna2G/kWeufOZrdZgtH/3/du8xK/9fR6qX/6a
K+/kztf/dU9597/uNMvb1zU6QhjGySHLcvM1h/cos/zWCJ2xYNt8YJfzRz/u4/G6VoJg05pBy0J0
ppTPB92K7Woh21kX++Ne9hJXesyFwOfdJLAq6QEspUkw4aA24xvlWmea0Oh06vD3DDkoL7rP0NLP
qd2mCMpCpW6P7vw58XECrhe3v6784KiNipMfaspff3K8jXJiAeZOikp0EQ1HfyKsMAxsTW9CE+rw
h7H+ybdZzzI52OsNwOZhEA+4Qhg8+fD91EiNgcXTjbeSWsZlQXn4QTZ1Nzk4heJc4e6Wy2ioh02s
haAbRtteOiFGoxISJQ9yQJ4FKnhnszRupr1yn+RREw5dSylv1r3NvOWS2ylhTBtD06NzHfETh6rq
rFFrNgusOUioF86wpv4pxxgqaQ8DrLdtjqvuU4jucenkTv+RDv4jsiPxU8d1T0Vd9M0NKMX2p25B
jNA4JkPfPU+Elnc9Cd9lWMfdczT3WdlXXjECkEKDD8mAfMKwNqXuML+yvfNUjIjA58H5MFpNsIhy
wziWlY6eLArPleWY+w6LhYVZAO00SzegFsB8i6igOeHtFjzfZ3SGhTSy9VEDF+l0G42Qb3W5vs7c
DAAWkrGPMkHWOaTz4yor0foRo5f9gx4Ni2rAAUQZWhzbBQbZCIc/Erazt8uLudkAtP3rctl/v9zT
wj8uV9XJWyfzq5tRZi6NWJk2LTWUmFyaxOuD5tlodPucFjXqz/9i6zyW41aSKPpFiAAKtrYA2rLp
ncQNghQpoOBNwX79nNZmZjGbF1JLjyK7USYz7z33+vq/X/17za2uCIaymQ///kDLjMubVQYf/SSK
g6gy48bgun2DEbcEyaGNXebz23+v/fc//+81Usfpaf6rRF2H2IBZtuE2BOKI8/igCj3dYJltk4h9
b7pJZlwAr56Wx3XtbvvRJvE6HT5mj7hbmCLTXUeNe/aLrts3STq+Nln/Z6gN9/v6V9t0mUI/yS5L
Ao+EUbN0b3Ip0qje5in+nxedZfoXOMifDwQ4ULLLtTqao6IhbJF+XRM0i8FX3zmOat/T8s5Xon6r
XSt/MI38/d+rG87Rk6OTIv73/1R+l+5WeFZHO7OzY5L4ZdwFWjFpISQ95x/45eYv3Gib96lohgu0
8Cr69zKLE2yJXQIGK5+Z+U3ZbqYsjfA23cBDse/xnzDJX4nmhs0WYWwtPgTq8N0iyEGv+xmsLXpD
LrrzopmD8UtLFz+itiFeXH/XtsZUxb5fDpfm+vt/L/77bbnqB477eA7EgXNSIYvRkTlkxsEZyc79
F02L+Phou49q69/chO8tbetXjjB9GxjWu8tV9Yas9HB06uAgMQJaI57LLpvfMncSkWOZgOTQ8B+F
3Pqwd8kiykEwaBwou3KL6uAasgMjoKkKdVCBeiyshsLTVewVPVeNwX1Eu3KFCfWnjQuxHwCLpgDs
dgQgH1bwSTeEmGIlLdK7spTJ3lyY8BbyODY2EjlXQvecxhc852h4SB7cpan8EJBlTAsxCrqIXuOz
IwKEy1+p1DMZuqfEy/pdkrskhSCCjdZaVqckEzUkWRkSgPciyXNY2gYnwdLuJqQZ27ZhsEaoJ62j
TOfnpUku5URkmGyAxUqQ5SH2pTQGX2OHgeHddD4/JawacRY9k3Yg9+Lgo9k15+wiM0L9AP6F89Jf
8z7JeZ+W6T0tnLCu+l9+UjBUz4ngyxTUR3M5t6IwH4pO1K/eZP9CUtFEzM5O8DV/AqNG8iVeEhe9
f7CabVwVLh2pBAMPKpnQND5LbRJ3NWlI50UHIrfaAzLEHouohLlBSERJ8F52tnGTDnmM9mggOAms
yaD9x4FuhiPccVfp4aVhnceLBsm71vXjVLsPJhTMxElyjh8Dg6oK20G20Uq4MnfGAswr8YWXukCJ
0ySgW+3mqiZkLiiqExdeN2oK9ds2H3EJnzrJe2YK7s9eiUvZdHCWblb1JoY08rAQwgxJh1ACVqOu
TE6Suq9fe4+/WcL5sX9kkCyUg/0Ydlfh1EZAYby69RPIvos9v3B3/6sW494i4FhW/su6+PfFTFHm
M0bulg6EvDGCZ2hORmdAKmqf62xCx5U2H1ZlvJiWE5FkkZHqc4J+S5VOo2QICMRYag5NPWQfuWWq
kwrg3xDCdpyzpdvr1hORYtg12u4x99Y9uBewFBk5SwRdD/e+h5RlsxOXiWWyl6O5xWXJP1Sb487J
5Uxx2JwyYnZxOt9lLG7e1AftrGgG1DFFYA6gM2+j3AJp5ovplrHBM6P415VGc5gF8tt2ApxlfQ1o
QP/VPALvZVbpyF6Cs5WvxQFpRLMX9NsQh9nAfCnMoyZdvsHN6R36ThBZicdE5yzaqdoLhxa1P4g2
tE1s1NX2TiOs2ic0c1JtdUB6bldvKeLJq2y6hbzgjeajmbq3/pB8GzIlfXzOCZWne5CnxY9pm/+Q
6TGI3ji36/WgveLBbwKa7AN+PJu8cdvQgII16OK2/g7W4rtZujfPcl66+aoVG6H6uwlv4ACkPaKm
Sikq+Z5WJ9JZ916uxzEJYOpKfW5NZhLuJdAOHJ3GPMqCYHBFuzEAYvUy442hc3YT2HoiS9SbIoVb
IEhFtbMyGTKEJ7LRH5iXy+W2aOy/80rGrvk5evaTJ7aarzLKUE/jD2ndT6kTfE/C3W+ZvYRtK4DU
5uJLbCWwQJSB85L0aOb5AeQE/gqbJXoDP3aBemJQw7G6on0CrfkoRnyJHghKr93a2CNAKjQrvFP9
ujJkwMHtpt25Rjrey5alUBNKSYTI2vU3s5tfHSFQubb1Bf/k7+bKZe3T9iFXOcbnpDn5vvPJuRFN
BVWu34MMxZa3szoX/9l01Kr/la42UQCN8Yx69Umjc23IsS9M3BPL7ea5Nd206VIZye+kaZ9FM/th
U/dfXl9v+6BUn5XeNZtoombSNa0T88cZf9lRuXbjSQa01wPavE4JrMXDFIqHMLVwiHY8y24giQTQ
w7OUpDYbOdJQ8Iz8gDgtwWqQL9C6P6T7kM6gPRWlJFPu7CCjFOjWmP7AU7XAs+tLke8sb94jgV1C
vL8zLN0MUZP3rdBuH5Lf3raacVtBdvML7yzxBEagc3cqmCTafjePtIOUz+deOvQ8HqYyCYMfw9ks
CS7twXkUNilwKQZq08PN7AVDXCu9C6yCIG/oH1GC1k4gOIqXts/DZmm2B0xGbySdghkY/dAbKuA2
etlla/HlGbKPO6gKoVs89hwUBzcjqSpdzXt/A0z/R5n+Jw3DPyNl/47SdrbdMa4rgGlJkV1ZoP0U
1d7w4FtzxiwPOV+73SBCon5VwRJzfDTRsrxl/SrPPo3zKKDfmkBlOvRZMdDRdsYIX3BpSq6w1AlG
klSR2ApczOPD3JE+mJXp+8TXesR+cm+AlYgn0sRIr5luDHNwY3Z6HbqVtVvpZ+3gE6vdmPZXSvim
IgcL4TnruycFZ/vQpu5ydJTxiGWPpiCGawqgq49niantrfvcqrjZzfvNHohCXmz3VnriZs6ngIjT
40j22lOBbCH5MWaWAOkLu6pzZmBLzqPOz11aygj360wW7XhHb8IIB8992TL2FQJUTZO90wScF609
2Cm1Ce4s+G/1al4GrTDTl/vG3/Z1j3x8scdkTxvs4jU8fp4zvbr58Cvrzn2r7Z2gFptsV4ekn+P9
KmnsL9uH59hxvYwcNwzACC1BLV+xhReTJoqberjHqklKQfndKJXuF5yG8cpbtxKtfQQB9xu78hsW
3fTIuQuhCl3fnP/iyVcoXDEROyquEzSvpbkNkbHxD6OIuCuyzy3Jub9tpqTjXtMwS1P2fubZLQPB
cc4OnBlFPA/qr9dTrAQM+dyhiuklEYec+GmsF/Oul7gRGYY6eyqRPJQcsp2y5ttm8ruQNOhH0XCf
MufXwu4QFA/lk4nGc6sL67aR6+Nc2/4hkcYl1Z37MPTHfHXAQCIKdXT9RkP5WhQWXCgmdIEETkW2
0OHku11E/JAEgGnLYyGKW9N4U566dLyFYZrq+uzgjQ29yXyZJoMwcjN7Q/hvH+32MJppf+i87KtD
9BsSAlgcHJgPQXGPASg5lN2wB7F1CCAGxJUx8lWu+d3HEiHD9SnjQs79zOlDKpU7ouCu4NHug5HZ
X3ImjlbXnNHwhuVmqtgfxZ+6aY+WV3/kAZIcf0If5NjsVFa/91Xy4OXNT1k+tlyJ90XuYatz1ztj
8ImgtKbHTmAbAu1bhm1GhCtzYwyn1BXxIs09igX8xSDx4mBC4zMtc9g027Bb63TdJ2UdG25ya5dO
hT+Zeb5fLM82Yv54W4mAC4wfx22ySGiGARWdLm987gt5Nkr7b10H6lx9DEb+WmSpGVOCIAsRy0Pi
6IdpIAnAWIqTLRAc+fPtGhDoNy3rw5oVXkxW9RbpHmOcxQ2UK1Iin8vJxpY9E5O+IGNmR0UNwoEX
sIiZ4kniLiE5Du07HkKgIPYVFTMHe+J4lEUSL6Oy2ZRU5sGY7eeSfb1b9LPuiHVyZ+N1JvgqbDYv
vd4RkA7PFoIJ8UXI0LKvO2vm8H4i2XxXNGTLKp8faevGY2u4f2QKJCjTCxOFzHwYioxsqc1vHwhh
qmO3KQ75ahHFM3eHvHWLnTOvYzy7jYoQyExRoOUWQ/j8XUqw/qbj/AIxfurW0d9vMBLjKmm+syL4
NPT4YanyKyuz157rwv2Vt2pnJUq2fLoQdnFJGj+AxejSmeCInlbxOq7sRFjR7siTSMK0wMjo0yY/
lF4lwnKea7gHXv4AXxC0A/Moe7wnTglflGqjzGH8nZWiiLWn74MN0zxQAlqhgC/I/aJAymJ3zIud
UVrWfpmdt8q9q8Bg5ctvt0ge88AUcY0zv6ZVARD+vYR8u+sq/9FK0mS/CZ7DxuK+Vy0JqwkZH8bZ
TrCM7EdAlIgLQElCoRJ1R2Ao+6Yvyk/PdknfQ4C7I8et2kkMESwQFDL+Bv6iptOEdTWN4TIQSElz
57rs2lNBRkk4k8EwFdY5GerboKyvRmzd4r5At9QF7MhyzetQp/OvdHIlmigDwYz8sBKmuFic4Gn5
tGOz9rSW9HSCPm4LD/0qypoFdeCNHPIbQrM3TjtcntpOcagMe7cVJDPm1mFNuPKn7tre6DPIBvc4
p81lTvsv7iL6aPXLugdzyKy8lOPZzi1wlUsauyXUm9FmCKG9u1lcxUt9QSQ3d7KkEBxIHfcKOUGi
9Z67QuwzVeFUhaq0B/K2HXXl56iGimffx5dCNitTAWHgcR5ouwxGs7NW29zZw3YMWiKu3a07u1Nj
4huuo8Wf5O0kuhdMzkhAzS9XeCylhtGPhFML14sYNqeh4KuS2BQpcsEKVYoahj/TnNwrOdS/Cts8
Jlf+Re4NZXzVLQoDI/Mw9/DnKxiS+fsAmSikQMh2tePQJFJDjIZyLyVGB5+yYaLRGiXqc77MtUx2
4GnlwemmCEulF7EiZq51ZmgZNg7QFPtSULw2bmcdKjRHYUpvdGcQYLj5PA2eL+7aKn+ul3gDkgMI
bfPoULZzOA9ElDQSy9kqboYkdch+U0W4cf8ep4mn1L6GYhR4bAyS4zkNPzfIEgfDaYPnlhkIk547
c0oNaDLEsoyB5+ERu7e27kNY437z1h/mrtgLYHseVE0xOkhi4Zvxp0uSPwaOqZfESd90x08TLM1R
2csvMj4aDON0SoIgocsrgKAjn4bWUy8IorQfLZXRHqF9vCSm3cJXeqG9VIUu5KLneeJtwbQpkvLI
+W2QF7ajKc/YZGU/FXyEfjE8iHFo9oQZ/EUvjLnRr99QVLoHkatHRfjITufqvrbJRM/A0EWqKA+5
FmS1+OzhPtW2nJgsMnJqWyo73yxFVPAJzbZTHzpHPSAEmC5CF1GfrFtsIQaMS8M8tnPu0+9leMuS
q1u07IFDAZOPqCGUIW5EvrJTunS4RHESgKSzjLau49RRrnnzzUw7IaPsEgFF3ke24bW7RlgvpSSa
s3XMO8eyKBkc59guwxaxnyxxJVc2EjF+dFZ238HiDi0zgxNo2Z9l1eeXJMv5DD3Gn/MwUsXk3LaD
xjkLMb+2DOWunwNlAQRw1lZyt5VskBtX+DjT/gtH35NrpcGOPFX4Tr9q4L5ABHpxRgNJBh/+VxIk
3krt/nFQvUWBWdrnxjWTQ6PVRWU8jWl971qE6FbFEvdWbTJwcL7Zr9d42a6C2Tq/wV1v4N8kbqV1
flmiN4/etH46Fd/pTA7lvqo89hlnjb1+2/Z5433grN/3xVDdVCkXoGH+6hUW/FUEXNDT8W7xlifr
0Vw8LoGUAaIiIaZB7ttOgQxdOBlh0NvPs3HdEtKhCsfF0aFn20Pka+BBRCEe+hL8YO5mRpgmNKCQ
gxJN2FXXjfG2DPpkx62Csbm5k4Z3lxDsS8Esp4iU8kuVTRd37Ja9VwpWHADlfPwSyq8PWQFvF5A1
SDkMPXUKnqJkFmGk9401ybjOqzvVSyz1jr+G2cz5jx3hgcmJPNZ9+2dSMpwVlOoa2MjZSIR3MQR1
jbWlEadOGeYVuSlumj0Ufvc1ByWW7MFLz8nSH4vstXMnO1Kkg2+BiSpD+2ehCIr0khq563TFOoOq
o0vkF+ZwMGtmBK62J44F5NNOQcdEnpNseVrIOGfnCGBhChJ4V+nLE0qfU73hoEY6ckk694ktp9zI
uOo33pRlrc6VPa9HMfJ6N+VPhUGG9NAtn6AP1bmeBwvFRHVJF2ILyXlGYb70Ydeyy22cB1G/mExE
hsHbS3Y/fLXqsAwVf3OlVWl5RUgFQJ4JooCkPbZuWT/bVFtG46c8bSrOZd3ElkZkKphcBzhYD9L1
fcSSyfs40BloJX20gcIjbIGQBNeys0xdZIwrxW+WV/fLrhrPmvZNTGJovtNNR4Jl1iMl2Lompr/6
5puFHyNQGo5ZNX4XxhpyCcHxuszGwafM3tmK3d/fsjEcEg7rjXCeyMCrYC2ZdcJeT8aQk0VYFXau
wytSse+wkWJ0Kmli5KnwqNYRu3H77HYeOWVAfG4ia5v9KF8xsyWMj48mbjtps7ZsimpwRP4ZxP96
XBcT5RP49dRUxt5npc+kV1L9xiqT0MVz99m+TkQ7tDQRzzvNXa99UBv6dJPYu7235iou5uyI7Ova
7y3lTT9+B9vanfER3Na2CzrRfhP18Ok7xb4pufI46dZxU6FH2hGM5TWcJJkPX8AU0LCdtIuSiRFw
STB4ZCZjGRu5jGQ3jrQx6XWrLPu9+PZ8DoLtuHW0oiokDkM+xzmZIxEpVGWw75SzkF9APE6bo6fn
PLR24LUmG2xmeemH3A7tAl75YnG3J2IqDlb25lw+p3mS3wQwLoNGFjGedbphLBZk0d5BDdhFW5Xj
COZ5qeSyr5z+pW1tFTKqeMOV1QEPMmn097cFxrq4D4gCqZBSAb6KeoejrFQN8PYvXy9b2KtuwWSJ
YdBbv8154r23p79zTec1S244eod4C3QOnZWmAEy7sF3bOpKl/F2bkk/EVE3cJ+1rGkiwNT6Co2bk
Cpa5yNbEeDZ7Y40wPd1h4H5nlM3QYPZjFH1eVGLhm4ADxXp1OZ7L6neA1FpOz25l/nSFU9CiIu1g
UsuxLXtJ07PYpYYR+V7zW3gTPhovj9gK1H7WpPbBnURc5mEV1z4VAiozA4xlSeHrMUu9mu7/5A3x
YZW8joUGcZ9hCJal/7E45ofhbKRFrNuDmPp3tXhc5Dv3t5f3rwHPNdDEIhwWmKgYamFIqb91jiEU
PTUgXht1pJj1XjG6QSEa3MPOt/Y5riVaE+cm6Kd9qrcm7rzuXDrsSqoYb/o8YyjX8E5Sj4WFrFjK
846+8QUO3q2guKqYIM7zXdMP+0TSrPaG/tVLmzYaN/aoOSAnaETOH2ubMoKcotsNlRHaSjZO1ONG
O34qGmBxX88i3ObsbBrj8zA4abTNLimpTfqECft7OttNKsk2hdzv2JHdwEyVFZyfJAiDjApxoZeU
cIrwgWKeEO2p1/PZqNjQPSfLQ7T+fwnr2zf2nB9IMLhPHIZZ+EZOqS9OXtNfAoSPkdIVT51v/Ijp
HGQHNHXvplUVx3x+MklN5dAY64OT3q26rfeNBqOZKPPQEuynchSgVVrb6KjdQ4lzlmsCb4BnW19U
w+T6FQKXpf3UlvWH2kjmMmTyReNJ7Mg2PMoxoyaYvZGYC41Tz6hj22xvU2SHm8X+3PW7no+dOI3E
YeFx3tsNCmND00i3hl/k5iHUMad4Q5tgL/231aUdZW1/g4Z5CxOuIhOS3chv9BbZSQDKyOPBCuzb
pfFvkVW2pO+0e5MPOKqR5dIjMl70WjE1StbLJKudkASyFdtvMsEsxEkfTBIif7hDEYhWPjdeyFe9
9gu6yMXyHKHao3Ht1ndpEBzTUf7UeCei8drnNBcmJ4NF6UQyYinz9sEcb53NKo9L1/20Tbz2aGA0
kqNy/J0Eln/K9BwRrUEYXxYoyo/0L0LxKdyWiyiG5tDZ/bwTEyC9pekPS/ACXyegUer9qgSCKBOK
AeU6AN3luzXpItdbexIVg+CZFZF4VXYz2N5Lm7Dl1dvPUFBeo/UgXj4NHpK0OrdaWk9iCtLrexHl
Y2HHsxe1UCRDMXDaT+vIlFNQlozbzpA7tPTmWXMvCZA2GC23bphTf0juIrbADHgTnb2zXhWRBQ9S
s1x/oPKYMKqx3HHY+bPXnMaqIVUWyTqLGRRLz79tJOV8I3RHWAvZCLQKOBdd429Z3bp91RxmQfNL
cQkliLA4bwFuGAKKSHqxW3qMM5LYfIMghVmnY9wXe7nT4CfRP4wdn/1glDDo0zsUpSxbtlO6gU00
db6xc8hpDQPf+LIyKkIYvAZBJF600PIq6mNNA25XQEMNsFSi14VqwBQ1diefhsswHT2bPkitnl2a
DJRPa6hnv4jNHkh3yYQ5qrq1wfPLlKltaTwZ+WeVrTIS69ITpuGzxDMnone6xiiPT/6G9QigHqzY
6ru/xiamqQ8bdqOHaaJCDq2GTJoWquy1RLeS6QiWaAxxhL8w4MExqP6M+9qBlMeZ0Mw35nJ9bLmY
qSogt7MZoTDXT306fJdL4MZt2YbpvNCnzQkkbGQW+yVJj4koIk/aF5HW9a5QLX2l5t6Zrpp4Us5U
OZOGRRvB7HsTYIGbIUSV54FMLg1nv2q7Hrz9dnYCUNzXMymimnmtrO3WXIEmNLlb7iY7uIyBv0uC
8oTzLPKAsdwMY7eiJ2hhg3SIAn1XvbpCrZFl1ePeLbJnggduqNc2Ph/eyl6tn5RQGOO9CU4jdLB8
mB7rjSO+ds3H1mBpJ4veT3MVJ/C1E2ZpuV+fGZtAM0r45urxGt+Ad85r6dTSlluIH+KDq6bsIeNm
GBY1Bka5lF9lMv9YFfetXjgvDbCrHApwnM/rA4cen3meq33gCZPQIyNKPON28ps3fQ1BgQkJaAAA
AfvX39VK74ioKwYaORiHIp0s92puXlqUTjLbuZOeduVgbTfED92W8jF15E+vlqvas/jwCnmbLyLy
KLg7k2wmV/kkrRifwEfnqC4IiB8GboUOmkhr8YCzMt5wtvSpa+ZIdeJ+A29SJQFhGc9mlqyEpLtv
16/h+uPrZEo+gPQU9OUHItlDnQ5fUFZd9ssgRtJ6C0UJkJVZvDHSPjNeCaJcJKS7ecEfuY37UgzP
y6QOTcLl3nE2jCwzhynlHY/iGBnJ1cxiqQ9EToz0+dQX55T3jBeJNt4ij6DLGKxPFlZgrlIn7SOk
TqyWhkq0ai8rg/Lz9RDQkiwb+7dQNUYFB7q1vTY4tMtTZdR3fJpmpOkxoaRjrDJP2bdlOweTQI+A
Kj2wf4+qu/RF/r6ZLPnR7wi2XZBR29M3aFhGWRYeZ29uHnWrmyjIWiMeeDjN5OqcNaXcIyv7GDfr
jOMP5Gv5DuqXrW/kNtpi4jEtbo2mQ/gtQ6FmrJyTV2d39rh0l8SYKNHzOUGAlhwTl+8cW1gdy8Rt
divhkVFAWDSeAPYDpnuUT3fOlC7R4tb0Z6sbyFFS1xZeTo4Hr7b2Vs88Pp+RLk2tymLbttnSucjs
thl3pYV0lnybv81bbVevlaAVpApEZKlzq6hGzIQbZWBxPmdudtESurb9tYAEjZRw4FQrlvRadjvm
COGU+GjAxvfK2QqWk+WgGeKb36BAqauFA3n2J3fmLFSM//eDzBa6kMt+bIgyMJj+I6dAMs4S3k4w
CNkzxhV1gr70c363uZg+/i1PZf1KfBNnCsOIvs5OmcuePiXWBcPNNRRgiB25XXIIVxG6u3Cbtqey
ekmmxXmCEhNjcAgi4O3cv63saXSDh2qkQgS+Esoc+bN2u1PX46hsqunWuo71/33LnvLtsPfrk0VJ
17dUXxa5JtGYQXAi8I3ClQex2voPD2jXcg1N0IHe+dBbWu51GvRF47jGrtD2oZb6RLv3gdn/z5R5
b1m6Pjtt+RqY7YlW+I9vNvdzZ2NB8ws4P01nx33h7Ab32fL94kZ6w32f3lEv9juxoEDevFvDrV4C
JI2aqSGtD0lf4rp46c85fUHqGTMSICIEorZfGhWSixpwQmAOSdftd21VfWd9e0C+Wnz4zXw9Ver7
QvvgAjziZJRdEW1Gly2j0STZC71p3vf4Q2IP6lAkTY4evBjcbovUpv94VUNiDq56p6DWRgfsjxlP
7uzddekVQ6un+0TPfDpL1kWpbN/pHdGNZEY8SPtMvtqbAaFiBafMzci57SmfyLxYuDMH5q23mFPk
q6yNt+yp2AT9K7m2ocopZRgVuxNl31jft2hjyqtSYkgtUpdEFtXESkm7/kvgbxisdKWyjnNJ2c5n
dSWRojHl6iG+V2jAxNQWkbOi/TXccr/6WoRio39jty+GoW/rlHACZEuP0qXxDhV0CB3PfxtrdTe0
Ika4LfaamL24C9N8QtZPK4YbAeQZm+q0TE8aIs8Y0N9eivIZQUwEZRb69zJfprrxYmvWz5NrQnpO
m7Da1H1eMNnNAzqHxjAgTiClZiKgkuVSH7wNS7Ww21dh0WEAXjZJfbdWaBjygAM4C/rv2UzZO4VA
kbAemzRoI88s1b5KLt1WXRfqyF1Sbl+2476o6WKuisQiV47Huc2f1ZjuFY3dsDHH78npHibs3yGh
aPEVETeT/0HqGGr1rB6izRSskYUAqdbcKGYC62I444MZkBpIa/3Fx73Dl3nR+aen5BZ1zpKzCVmf
TFTPZcchOuUCCYM2O45+poupfePV7f3oJIhozPbcUXAyexx21/eVHQPg7GzvSf39u2hkTXW/fWhB
dnfRv1Dx3xhV8tk42a7LHqQoEvDWALC15WMFgodV4+zJl/peEuAEUzBavLKMUy0frndTsO9BmO5g
i9mL5xwXYXxuOcycpfq1oHycFgZVc88YcwQ81ncd30lAd7wzvSdr6M+Nntv9P972uiGsmpeRSxKN
/tZ3uS4nJu5YsUZ1Uz0FadEeUt/hzF82Ws1020rbvpUCFLYFh2dykoJ+DVfhauBzASktYscbka16
+ee06YahBe3kau3htJrbF9LvV3ZFGEK6bBlOO382Ur5Cv3G/5oHUwICuLWDqL7cY/3az5IQQ0zM4
u/XoI5GM2tFyQkt+TUuLc6mogpchu52urKqgupmXjk0+pa075uVjMPOjw/v9GmZGe3PSP1zbktnY
HPO6PZDt/Var7MNqim9KaXtFqodZaWC8Lg4pHXUNVRRIRhlBrXOw6XKctguNjWWR76QVEwkHWfvG
z7NXX93LxEGS5WTMclZcbMWddtqT3SBZlclrjvcitDxgkQ6c1xEWN9mD8JaUGdke3HJAzF6MEiPh
8VIvvYTiWdLwQGn0rIbkh23iLxOIF7XYO4cO/trVR2GTBI/MzvKPNEuWVsGfASNZ+81NSycVV6sT
OtxYIj3kEGTB6+WyBLVY5S/LJpgA1R+mwU55fdhWPsDcZ149DlV38OqJXNrt4iqoX6u4YKG99x39
KhErEGXZ4WQOh4FcEFrbW8eAztGMbXqaad2fJYDWnwmUdIweSGB8TsisQBaJ4DG7Tn5W8BMEAWTY
hxVHRvHtoQSCHDT8tBg/kppyWhUoY2qtXzM0aiC/mFmT1hVez5RgCn7XSvTgDzlUJOPqOQeebdNo
TbVz9uhcSPKNQttDaecl4wPtbObi+s4z31NZMiqmf+JuG1mMJRC3tImRV5Bum7cwX5h0s8tHomTj
roEyL6PLLoHPPVqF+gKwh7fRb+LBMOgYjKVNuca1vl0FdITmLwiFU1Kqp6Jle9AqgHRAfblOc4xQ
kKQA7HGxF1TnocH4GJznvsvBizjMTXXLtBXFQr828y69agRpCh/kJHZD37in/WiwBVkG4NwETplp
uKT7NZig6+3RZZyGIqrwj9zTDr61XhyK7nK7SNtRp0Lap3QdKAJlZsfMVlEOdfo0lNNzTc3EoIVG
SEC/BGkn8LcUYaiWh9Hx39yNsolAmBBFODo3bbx32VieJ51OpG5IwPNjs+xGkt5DHkksaoG4tzuG
wwHdhGrqd7qYnQvJSLWooXnmPLYBcRMAMzY00v2h7fEulFNy0zrTcOchYEtETvBbhjp3MOK5qExI
LcYlN3uLBAyOj6QnKi1dcx4GL6+YBU/IrTAS+DAljBrKMsZUnM8KxzHyitDMaTNvpGoSxzFzaQEq
jt6nwewWTL/9ilm9z88asfrfdBEwIC8ykgzM+jyM407NGxpAbZcvY6V4ZmjZ5aMpcd4kb8iIaWPI
V2UTQGbNYBWTbkXWon9jmmInNgZuLBhm/sPTeS0nzi1R+IlUpRxuHcA4ZxvfqBAY5Zz19Odr+Z9z
MeUxBiHt3bvj6tXkGC5nbXlqSrBE8Pld6COKJR1fagdsZh4mz2NJwdGlKmXauL5IcBQSLDDZSsDh
ZFzdrntzAQxcahwFWneZJ9rVZ2azcvQr5cUzVbJ/PXOUNUBYVMsfQBQajPFLC9CA8VnN0DF2Gh9g
XXOZ/7ylikKIXaY0a0JvbnZQl6jGNmFEe4UWI7/QRtcmwNCiuIrTpb3KDP+hGggfMXnNcnJt1f3u
DMr7jgWvpmTWRgcgxWRzBkLjNvO0a3sOAZOW7tViE6NRKmksA44ZZu3S46ve9PQ1XjDS4ezNbn5R
DdVtFkPwO3b1xqzgp8ex1C+ZgX4b+uaOlgc6uAdClc4yuhf4xp4YBPcOCVDAlC97gwd66dQgufJB
IQfTorXVYr6sx0jgDvWLoph3nVQCqDaQJoAciMa+aENC+Bf0DkxiFTM6GP9b2t67bhvvjHp4AghF
VEPCxjCnE7ggwij7pnBcanLqqaSkKz8t23gWqFvfQoY/MbOEplt3pIxuz4cys4MpWQ7UC8h9MPG6
o3DuOq9lbQeFGQeKXwQ0GxO+zs/GlH0r1XB2LW8/xPOdim22ZiOYcTayej7NzZcyOl92Y9+1Crqy
m0+6X+3TTjt5bgo9U4fucfatqRydZvgZKoYkdO2GExdU0XDOyuGnbrvLdIqfVd3ZdSVQkDwLoMwN
5CfMd6cYXvnZ/ox17dCU86lyiqCtm3clOhNs2XX/ElXxaWyyIBVvUAUhNp4NhhVHGj/N/J5Z3qwf
s9Dm5dQYSQBL83kG7OubVCVlnEESuEt48knYleLJd1F4UacpmdAuu1xK5dGK/aN82FmYgOzRtZNC
wT/CK40FiKLhkHBScOTGk17nASPrAJcZ7zTGSln9BPjwQh3Vj3aZDnPXnY2+fVhmB5ht/iu/L776
HYPanc1ALpEo6ZdZPvmZfpqc/pA01a+ZUkNT4CU2xhOU4QeYAB4ycd2KPJDXYqhE+6R4jDTvCH1G
UM+jkFcFYSrBtftcLOmXBkS7mA54U6ee1Job61Q5dbo/naP8XHp6UUdvoxbKTi6hFeFGNexbrTID
Z+4PHZwrRe3eJvmyvjexvaMeOUA3S7yd9EZvtS9nfoLLfi9vMYzl0FIjxDt5LS3uJJ4OjK4LbBvk
orXXSu8Yd92PPC+H9pJBkU9FF8J8m9/9LR8LPhnLibmr54aBN2560CpqdpV+8qDJ7vsFWubxHDsU
1ZiHy4E4xGwopbbzrNhQJZjY1uXUJ9EJ5teQpBXNuGH1xETWgOIIcH17YIQas1v5Erpd76Lc28rm
iSz0Wfu1GPt/+ykbvizOZ0nZGAb5iyyZXtqMOjTCIEIhOyAfVbscsMm4W8r+yWIK3vp5lkhp+kOa
NLd1i40QNgoWQBaBqDOwln0SmW8a//WyJCBDE9xPmXmUNex9JNCR053vmrzaL6kZFCmHORzzj1o7
Q/l7BGa1B2QJRizceu18oyTlvh21oGm7j8n6Bhb25vg0TncXBr1XuvYke7uELCw30DI1xwvkG+jD
pcw/T2dVId+JnTebK/y/bqBlnGGII5WLzMR9NUjWMjeKIK7OGJ8mH5V/o8+wchmbxb1q/lF+psb4
Wozgz5OUoafcpTxe2MKzFjHDTo1OYzSfcEsvaM358BWmyIbGujJyc2QkHywItpaUeUHgtzzdOwLv
CiBGOpu6uV+U6dSYb3NZf8TRBavCFLhO/Yr16Qwlf6DrfL+SBgCvt/MEfHKJbrXYv2KMCaM9s2Aa
sjvIAq4MBVmGuXnQbFjRtCDkfMjXM3slCN9H0/ixYtCpS/3gR3+HigTUne54n41OySrswlM5dj/y
ZK2iSeVyq3R/K6K3/TlXtMsZGr4h4rZyZqGnlfXQQ4m8rjazKc6yUIyQKaf0RzZxPSgcGK/P1yVr
Wu9ossljWdD3w4701n7WE/yfBOJyl64RzjiDIi9MM38BhHtKm/AkG+wgzCXzY2gPf6rGnhYxmOlL
9T4ax3O75EHS0rDi9+WmKalkzTPKoQzcWTn22ZMZF+9iAirFwITE+3ojmtswx7NOTuIizzJmjoG7
9vgqGpNwBDA3Tv472BfzDOcLerSlX4la45WoMKNlenPeHrxlJwpO7jBJqsckJDnMoopKkkfvpjQY
ih2zPQ4qm2uPnNsww9eO38wMWpDORDuFnG9EvVpOaj+enOw6t+vPdJ6JeXkeTbMCJbOvGeNz13TT
mf7WgNQxRrJIUGE3s59/qSw6zU7E/HNHQi26M5voZGJESTkFJhgqaRqRDBQasTH7g6y+ptQ/RXlS
05hpLNZeBKSZ/eNwq2ugjvktRnQmtTv6BEoOrLGkf61+OYmGFPUgPxM1CeT/03VhvNja+L5aF1Fu
Q+vuV3ujas915n9W6B8xCuRHY637oUPpIPIl30O9ZaPF3tYP6Ykf4KAbpsP6UVkZuTWfDiEAoy/o
4qBUswBMyWvrfED/fARRuGeK4WPZE8LrYQBPKoq4uRURSwr1NOTTuch3i6kevMmnN4HTncIr1xfW
Jt5aSfr3UpMouGTFb1sNXIr6kbxPTrMvumo2mucEtFykxauNsDXKWe6P6LLk03Lqb5HRiu2TpZ1r
9ZMgynuAIPEU6Q61dPaFaX83oQlFHEsg1s1hIUWPyiM6cD0Xh5GERu2C/kg6Y78+ORPI6MvAqCAk
PiNp57eQgas5krawdfSBnwhbPgZtVUFyxmStSPU+OUAWan88yMND2HguQzJhcf5YLtMpjXmyrJ7w
I/oLXVeeF9s/ri/KoYV6CXzHpesDP0Z65CUROQKIR1VLuAWgUevSrCo8K761aFOP/dmA5UHWb6i/
qkR704mVtMJ/YWD8iRI8w4T9YzXWlDQv5mk+xHIPchTkO1KSKEOiXdVVt5Gb/fe9uv+rusgNH1VV
dSuX8T1Nu0gS9SFa0M3sjltnkNkmd3TQPNt856qg5eLrQ+nNS9cT0LMKXoR5aZ3lbHQfhnBPYKdl
tdKBLSDjoeoHxcteaU65aJrwU3SEGos1c54jWv3EiRBprdPw5Dofqtq8/jutcpVsgkfS6GmZhswI
dIXshbxdHfqbYk62paedHBMZ7/aiV3WwR5lZX0ea/cDVA6tAQPoogE7vMy21kygu8Q4BSmkEvtng
cCPmdTRqd6QzPrVoJ1rLZ6xO236J2sua5Ki4/3e0RFXJ4TSy9Nai9i0a2df/dqKLiasTEHr92a0K
jh9caaPiHHPIhPI+gQgm3onukLPT6/NjDD5AxKb28dq09Ncm3xmySf9eoujZ1MajrOP61Jr+6Vcv
fZbQHWTfi/hnXKkY0y9feVFCM8DHXQ05mVt6u2H2UfS9li0nEetUxb3LlZu21DepygBT547M5TEX
/RxN02vRTp/DL2NuoNIBaTqAKYjfqR1dyGpNZrFXhurO9JlMjIu00NzSJOG9tVS/ZAC/jXQnTqsc
Ooa/ETnYaJ/cWvc3o5zXzbhTTnNStfjDrkcyxYAwF74ZRE2Q6Bj1ySKi9O4u5du0aKHwqp1aRT2R
0C+y/K3Biwix1GXjwIdubIcE1b+AkEN12t3W1NanmE+L54LDaR4cqfRq0W2ue/tJhraaQNAHqwhs
v7lazPkhddofMV50Ngd+T0U0Yw5WZwfMdT3kGFvtMCfepqNhQqRGT+q9hApg/ZiO5t02xCbrd/Za
/FnY78ymOojc/D2npdzmkB7JC7AVnMbhe1K6j5FanK6C85JAQVZLYZESPEman2ktSp5loYxK/M4h
e9RBC4vyVwoZCjruxIlV4f8UVT+i4wwrfppVG6COeexoVkmCQV0OUC2e9OW710EwQweyOoN9jHGd
E0bgKrsRR11HAFYT8595EWluDX/fFVuxlEYFbS+uLFdsdAlQMAJiDHqm2xhm90q/wFH8QPHZfO1r
bKvvVeWIepj79lXT4lVVEGGdJ1RJo1dH+CZQVmJblyE9TRd5i4VtGD+oKhSveFmsQdKgRuTcMEb2
cWY2tihHA/scpvM2AtHph87eIdd3QcP9XQMyIw6N6wTwbdL08LbVFy1hnmSzGZh5cthvPSWqBNIO
kvEO8qqiVo4lASRV/hOY9oObWD9edW3g+DENY5eAQhRF6JkWQ7edXz8sf5VcOXrGR9wWV1oJB5Y/
H+rOwKWMccFQvVX3oMCx6RXawW3pxfwrgJPTJVxuFm5Vy+ogngASaQe5ozEjCS+cgUhkz6hU5lFQ
QhropudvC/QLgCx+e6/6Ucgb8R4GftyC0wN8gCphZkOgsB5juRF3R75U7lfukc6EKyO34fcBo5Js
IY4L1s/L2s6h/ztQCw2tr3BM30v3Wj6V2Wlg8Ahkz9a1opNlO/jVLvPsp851KPXG6+sR0fQ49hTS
mLTEuWyJ1N3s72/Zk6GEB5oTTstNPpaHdUkw9rLtMKdDtwNDYYjkKeU9ra+Bz6RvuXOX1ZGfRj8A
JSKFzNxBeVrafwKxPKs8hdhVw++fxMnLI59MJ8Zq1LMnpiFcOAZ9RiyvnRbQ8U9neVPbkBIenDcx
mU2NQZuafUYQhBSJbK5eXD7dQ3IPiht1IVrYIITqKND5ffK6SrvvMUxBzmBYNHuGJP2Zj3Y6qRES
ag13IAA38v8ZeGtfRTdywGdz2sQzZCsdl13Vo0s4kjsb4JI7+V1O+0ik6brjqaD8Zaj+Ju2Zn0CA
i4AG4uwwQOCryrfigok9yEv3tasDJ6U31Jxo6edp5TEKyz/2QCb92dl4j5MCrUFtcAf9WZ2h+0j0
76y7azzWjI2NqhvHHL7kHMiZkJ+a3v7IHSD0OUdiXD5lV0T+1i1YmvEQugohobM14YmYK1i8ZW9E
kkRuwBd+G8z+xe4bviiyZYTBkeo5fT9ijcSe2V4ezODR5FGw4OIPACrf+UtLIwARC9pDfhqNcZ0x
/Ez8dImi1Iq4nsRDplC3s+ygTf7c/NT3d1T/rjvQtWFv3HlYutEdD0YbEdWOlB8wE0b6W1XXDJ2/
Ux3lSvwhkZdV/lmbJU53NLJtRepknZyKFBb/5D1QBj1QpriE1jWmYwHvok4CisxPSgYJbC3cqtmD
WE9xCsWvL7OJQSJAuNX+ILG3WFhJnAyXoKgPoh/n1t+C6d6KahWHe0h2zNzci9YtlfqY+lpA39q1
OqgMNsJxtu3bnP53xnbgbvzlQeSCbcs4NRBHcBRdtKpKU/6fY5XYy+NIC5Y4wQqjICykvawy2PYY
DsdJWAMh/VDN/UfVd7dqO2yjnngdGyrKQBSbm5rPMrHGHJJPp/h2+jooid8ov6BT2u8QXDSWOVQK
tNdMXDwzjDyGkW85dBhl5hkENfk0hbm6M6Nt2nS8zwum3PsgmTKLKLdiugdZD+aiCiR/+JGrOBMD
TQAKTxhSzfX2LqokNtsPTQ9EFwKJPihaCii0exTtY6vOV5I+yW3R2bT3yS6aOivhh2+j572KshdF
ZLXT4xwD2ECZKSqdHJZ/K8oNooFfMEivsMWTf0ddjuFZzGPr+Z/e8DlE6CnkuQd4Mqjad1h+9EAI
wyR9zlqUB58QR97M84tF897EKV7V0oLZUwDCaoXzKsGm59ssJnlSGG1xq97WMF2CdwUWDY8Ss7hp
OBxBx2u0BaCcJNyH+PQ0ME7Mn5lrDyIOr1A8xTWcKZJxAw0dvU5aIFs7p22gqdRhgKaWwGRG69co
jGsaqXeKO32So+sbUnxu/ZOq9rWzGDvRJ//0CkT5L4oGuy4nTvRNrdmsp3an0sIm0q7PIbBPlp/T
yUDyW0+vf8QVl59cWr4BLMxmaOyrBRy95KU6lTmaORY8JyvqYky5bOIZTNgmBU0axBmxE8imbps0
18DmOHi/q7IA6nMft5H0a66R9qpZFOMAR8Z+meKfur4Q8RJDPTpugNNHub58EAsDhex+0IcTzTJB
wdBby9zL7lepe09zIkXH+QSjJk2Dyx25598WC83Ykh/baI/ZleXa1a1lR9tecbuNi/2sCB3RiPK2
mORPOW+XRjssmfqlTlsxtAsjpFalp6nNNqcvXVSFRGESzYqBK2MHcpMS9EWzlVBM7IycMJhG38aM
2dX/qSA5kEmlnPz+WqySbOi6FkOyMJYne9Bn+yium+yPZ6FPyx/JxIJROc4ZQtKetBbwUhaddHFy
Q7/egbDc5oNkavtzEpI1j54VwSSI/yoO9ZjrW0V3t5L2puJ0zKYiABN71EKbvpT8gSrcVl/mXYet
9RB0xZlOXbLtfZNKmHGWX1OMqu9ULzNZPAfxBmb7BufFWjugDHyqAa8VofosXyFJeUngp+p9P9ef
4ifTyxwslnsE/Ek41D3InYmPTINwAAVfNBT7kvQ9yc9ngGiBhwmyMUGQ+l2ltcJ8cEJQo/2x2B61
ButdzfTdphje/ka+cSmHs1Qb8siTfL7EC5Bo/qrITY+c0HvybKTHsbtTB+Voxvvut3G9V7lPyfYZ
WvupgQ7kQrEznXt8o4hmV/o/NQwkVOzfi3IzohskY+gYyZduPsURD8SvQzSvtRLFz/emsRtvPEU/
ynvlwh4Oqk0+VNKIXU1Trn+Tmc5GnkyKEiUhjdyD5cU7P2ZiIa8vDsYXOabS9OLZ2L357FJSkSeZ
Izvw8e2kNJMxQEKT8xt9TVZ0l1fZRi+HU7Sw8qyRrXaPljuDTqdKq3/bPbkDBgWz7SXbLplNx6++
K/c+R+YrbYZdubszZu+69XGvC+UoC26O032heFcpylM+ok7M6wIKINYfFhB6oZRLkZgQUyL3pOKK
wj1Dh7P/vv7eVXt/fp1JecCF+FaCCG6R/WkhZYlXnyNRA2AAmKRe5HX5SCLpBA/AOy1W0BZOF0Dj
MP80zYInPkj5iaZ9zXNPsjFmWgfe6B6T6jBF04espOo495CqXcmCyyOknvteT79p/vfOZjFOrQrA
JAHfi9MPIvBez6tr2aeRnZcnlSurRf44AsvsW6I+FdhyGlAQJnZnXxWTrIxqPxXldFm4JGNc0pS5
R2obQfhvcTvaEm26R1yLVeNWVLPdQU98I5IlOwh2E1PY3Zmqt5dqVjMB2ygCiMOCpSXv0JPAGdSr
Zqjuobw46FUWkJLHDdxphrGXMBIY8gEL8zbGORlk1IC4oGuwqaXqYQaFTn8wPWAnX4sASSS/kuOS
/CHNyGu6AvDFFbxXtGLFxOgSRP7zSW3p6Rsofzf+8Z+vCsPajmajrXy1SKfpqoEBj1FCT8qC6pw5
4j0SHfrLp9N+DAnxxDLAYDtqp7LY0HL4Iylzed0daScu8DSprknmJ57GAzjji7IdmOKZScqCWgfH
rqhuY9o3hv66wxkoh/EgbycvujdvWkeF06zeixqJ4+QRogXK4dQNek4OmjG60834TKcwVn74ScZp
ZyjKtajCAacN6FV8IG2r8TQTTynVm8WOniuQOP+8dd8ntM7r+xZsG12BkuSnAH5OGMx+0WOWSIa8
rOd4uQee/i0Cl+FgNxTUm0G7FV0irymDijZyrxqHiBMPY6zgq9LGGzlPooFh3j2pnn7JyKWnlLM4
57ixJd320bytEGiRUhFsxx/u50i50jztc0rxkOeT6Luqc/Yx6YgKn875NilLyatWzHLCd16WL8OH
aA1Rmzl3Awm6wheu6shvX+l9uhBxl98d3jKF81c6PIuELm15GG/km5UOwRchFr2iasVPlgKLHm6M
OWMWdbYqesmjSKWVHiwatNw3ZTQC09cOrd/+NHSSjOXwKitizsarBxu/HDVssaq+WsX0Kd8iV0pY
P1H+bpU/+jQx0Lb731/kjuQdmkET5Hyn+/a3HPwxTTa6kd/JM6xvjZIHY4YJEqkQUzjb+glyKUtV
f2Sh1nzNoH+PAIPRDZbtf2AR6h673gDsidJku+qM8F5T20/JOzVYKJHTrgX3aJ1mNzyJCWYq7+kg
B06OQ2jop/CyNha6fNMbUB5HqXTA7NCHP8l1ofk/UsNeqx6ALl99LwGZFdiz9SliZ+fuhZJFLxH/
V0vQoQoOLgl9+Zu81kaE/ue1OtLQI6sMH3JMC8sM4sr9rvvbfzVlt1rOcxUFc168JBNEQvVeK6pP
ebdEpKuO6NRrs1b2DI89WeSrPFfduiFzojm8snyDHx2bjxam8aKu3yIb+iY9DXwSkBSvAXcuQJkw
WGN0VVrRQ29OrwMA6qqKLkrVgH1SvffjF9Ojho73MlnaKQqVl8wKehxdMQJFiCTVSsL0S7qti1eO
9lkgBqL8UwyL535m+FOMXDhQa4vliietgWytn3fyvhT3e/ThaaBThIb/e6phV72km/FY5O+zpt+B
egeDT9wmF5ULOF76PZSbWlJH5L9rvC3Cz1evJg++FB8ejAgj3Khkhu/MtgxAUl1XvncX4qR7U/S5
FO6vyiiN0ca1JNGc1tWXZt/MFFRqD6KSut7TwfDCcCF03XKIiFIZzXdoJvu675Nb+QiwWdKEzj4p
QvJv3ROaCTfD2U8qCc1+08JJYBAjw0RL1J2+u0yckRtvJcCXF3OzouwBmw1avrKbI51IxGBEUeb8
IZsj9+Cn5c3cMohW3pQS/nZT+2pbTDzleeVNBGd7Z2K2t5G+aVQVZXlkzSKaABwUNfzOXxHZR6KQ
ZmEMoOfedqX7ZCc1gBSuaZntO1APOu3IxjRszhInr60mZ21mJPl0lqefpvjFiWl84g7lTq2FBetp
uk4i8PXoXWizjurQ7qycabBD8Wt31bHELXb18D5UAcvz3GKLhWkbhsNup1bwjGXqQfLImUX1i9Lj
QNeRGsJHRMJFNPzfIXS/UeirdpYD25OgAQRA3zd0BAw9QvGTz703aaqS/4stkrPtuDTwqwxPo1kk
9ldwyZg6T3lOVaHCt+ObQnd8lxK935F7GOIbjMGt1IxC0Fd4QXkgJ1VvHuDGgf3uxzXuK4F/URSQ
4ysFBzEbo8USKvN7bjnQSqye+fIUl/S6ht2PmDXDo8bgMUInah7WFNOabqXAVYOrY87Hq4RUKusq
Zc6KkmVzkKhUgoe2mB8UrbmS+ExSu1IMpVT/YNMo7WaXNePJFBIY3VgGldcBU0igVetuJLki/ddt
prxIrSanGav19be/FLF0X7TOTwWbKYU8qRtK4sa29eckJHtJLlhKCJIYkZ81qMVQI9SkxCB/k5uV
8EViP82/HqLxR4p1OvAGKfLa5icA8I+1eim7q3+ncfsr3olwmbsGTA3JXlAoBvQTbmlcrkkjkipS
y5HKdKHNEJ60t0vFd0lPfeOuVaO1DgzxfVJa5INJwpBqkfowSoeaRlh9pOG2WO++KnBkcIXkHSJc
UlUWsk38IUjirlaIDCRazFmqaLeQtI2a5YGk6zqd1rF8upmsAUC3+yxXkIKMrEUKR6WtkRZmC+os
/5XtWdR216T9VtLj69pKwccbAHQP5fsa47Fvpr98dOOPPKeUEjUwGqUQTEX0pmT4TIb3uyb87Dq/
HGfjWWLINWhcJvd5Ss9rkqGv+zdJNCTQMTmV9yQXlytK8D9l4cZuul0XUwklgS/loyhR39K8hB+k
uzGraCNpK9kxWTFPOAsZRcPO7mob8KGJnLJm9ay86EBtZTuTfNxSR93pVE2l0jq2eaC0ZKuEfyFm
thiE1r3ykObK1zKQ2TPax3XLAbG/9AmNpP/8VgF2oR62/qzsxFguHFE7S76c8VUOt7xEY3+Qqc5e
olxxc+T0hgozW3CDpWCVugh9tPwwEhmO85NYRTcnjbR89ar6EVG4h74Pakr1sB6/VVFE6u3i2Z/i
GtAhTkEQbZVJrvtLV+LXmN5ncTH7aXmeWpoxe+Uansi7tcoj3qEPpWta/cTyFFIXrB0pxtBMbu/l
6w3tz4KbY38L1gd2j+4MmPNGdZub0O9ose3OUuCPJlC58UEqLaI1Srv7hjZa7LZuaVfO7N9LllAk
T06WpBcrZYYSooNoB5+GFGQeHnx1+BAYh+8xeKd5k91pYhBfnBf5FKVdorLyRf5v1vE2L6Yb+duK
HQNLEDnwOXMvAluSb2P+AbBg2sv847pjcnCn+jmMpq8mi7Zm4e5KmNw0oUH4kItKkrJMnBdvhmAE
JSO3Jq/LwWmGA7jXN2M72fNRqvFyuOQPgsWRrMZy7r30ginUr3LGSo0aPffCWIijfG/d69dR5dHK
AsBYAHJyXXmDxCwCqspk2tWQ/alNAL+DGn7Jncez99jBqLWQe5fFlz3SQH9dy3fLRawyo4fD500g
b8TISXJ4rEqGWze0AnoUumu2rQgkBeUgIWu5A+qYbGGICnGaZCBbZLfy+8eqyq5cIwFbop8ySnM+
ei1L7yM/2xeEXrSQ3VCzgP9XB2KYnOibO3mgj0F451T5JmoBaW+dImW5ii2HNkMXeWqPkrmKDBqV
Lsx82uENAKYFRiPBeO6+mDVtIuQPJc2+PkCjt9d1rzJlGV8ZgYK8iDKJY2zzKLppeuadHmKwhiEH
ehLViSrtxr+fMF+/0J76V3x3hjfZEvm7iIX8TGEBXZzyMbJlC0h6zy1VRIdU4SDTcWR02q3gaUSs
BO0n6lsINttaeZL/9xrwFrwm+oO+zaemq29oqlgxgqJuRPeLCvEW474D1CMWt4E7T3GrV7NwjlIV
ldekZiLVUVsxnjQO2FIMMDPXa2G/KowHGNM3YnNFB6zRcKOWew1kIJ8VeUli+7fPhs3iTjsBXokY
uFZKc3F/I3K7ZNYLZGdQbPDEKHUNAOLAClVduINLZZMMLKoYPW/ZZnm+i9Jy75tHNvtD7EApdkYO
Ee1K0RVMp1dLYV4mhbcVwyYhuHyhHBY5Ay2NcT3LRvebrLBUPOSnvMXzveuGSogcbwHsCQKAKomA
BTaSBZZqSzySqCvsy8KAWpBEhEivFMw0SVTGy3djGg/x+EJvNwV1rAJ/khKQ5DLN3n5sQpgrxEnG
ZZXCxaDhIxm/Q2+/xop9lJsUVcC4A+TEulyU4cHOmUI4KS+ykvKUvu3+2pa6V911A+XtZeJTN7Fg
xfnv46r5asD6LDbIrkbAnQ/FMMLsVPzWUfhqZ+7TXFcwTUqRa1ydBgdmlWVkqBh1EzmaYnZCqwNF
hyNSnUGIQf/zmgBVkEWV+xRxH0Uc3a2l2B+yccP8lHnKu5WmV/Q4MXSl+kLvis4lZqGpfHqhpnZB
wnItxa1KTkyl23Jc58uBuAe4XLACN0h2Qg+xbRzrVky35GxdAeSU/QRk9g+8AbfnVR3N9wISo9/j
IPCkaEoPbUMPKpgwZKPvGYhSGZeKTRkFj0OApyaj6rviTbST7oirYT1J/kFiTDF8Gd2oXpe89WYe
iMWZdOdDb9b8j2RSxPkFxn6RJtP7mqzhI6NWiJqGX4qdLol3TO9Re2BiOMQLJzXUPv9TkLIKWtSc
L6E9O4pPJqsrGpIaF3PF/Vu/1k8dDCnA8Oe9CXaO/bZpHzN0+Eioz4mUrm4e+fMohrCAqoGUqERi
Udc0sPoXsqKrXpJSRxt2F/4crbUpQTatKKjUJyQJl1fJpYtP47n4xs4Sbka/uJNqAs1jxzHG1a7y
4i02zqLV5By17vjV2q+ysOvmiUguRiQgFimaLSVd/H2xOmdy5/+MG+M5PsyOgSOACVTlVk6heCmr
gqOgJ2+tDG9H9ZOC3s6ynHcBea/mDw0k2GB12GqdeogyTo7SnTUvep09hrOybRJpCPRdb+lJbcpr
SX7JvuhLREHlz92JPHtXWuZGLin/8tYAPktyBMIKhFNWtXXNB1cvr9bT59Bnm9NiRwwhuySPucoX
uopOUXiZfkOj3STpuH5UPj5yYNXaeZlpKhHZkwOSS0+pljNaA4XPkVKSN69y3leHMa4v5IqSI4wT
dwdB1lqykRO5VsUtxi1AmAvjMFsj+wT1QCAl07otnx0roy/Q2422gpdPHQQfysNSynuUIT0uN1Kq
6WxzP5Cx1xgYn5CtIkrFc5COGfXcNDV1isgKYhfsVD+9jCy0bjSbPgRUCjx0GopHBda5WGw/HJIs
5XjyMaHMFya2KhkyKLNeSujRzNOAebVRPSPKTOap0E73VE/OZdG+KGX7ldbJqXH9/XotG4mndQRu
zoX2Etwo7LBbVo+FxdieYn6zoNFUhyrw+gVMH7GWql+XhnVHE+VhEfyvH31VzEGikNnhJ8qDhUxS
VjplE19L7VJq6PL4a2HS67/b8Vp0tPwqXsX7MKgr/GSJBnTkcsFGHxry76KtsyX7zHRI//6sfU27
LgwTdwKLWWtkZkimrbPe5ILiDggEj1LNm08UJ8dOFJAcRzG7kK6TY8rfpQAq7yuhkMtNsBSkMsWQ
CILc6MprJXZvJWaQz0nECOr1Jq1qJgmz86L64nHce8wfcEFUEoZK5c+DFo7Bn3BLlL9yGMW3crNN
nTVHe0pog4frjH0QjdHTIyACKli+Lr0xdcboVXB8/adMxJ8QDKwFo2uStw//YEbyNHlkvHSRvZYs
4wLuJWdhZM+0qlmraS77IXmc5uT3n0lPQnc/8bpmagzKal6NMWfYNfFZtJzF1ZC7dLK3sK/exLqQ
WLohCbeV4yFvY+zcL8B7bI68UXSHmzFiwNMB5pMFEF+izR5qTJ2AsETfVLN71Y7o/76iZ5qybczc
b/wWPc6uoL4HIY2a5r1uGK3qS75JbkQfrZsUbIBpexBOvP0pVZyusNznlEXHsn6YgOl241epzWdS
43vWmwj8R6JCcfu8GKaXPnnqPFKgsk9+1D61Biyhood1ui6QctUHed/0sGDzJMQYUzoQb6xOURMP
OxgON1JhFE0hm8Wssk/oh+VmaD5b/SDT1U4WlEN9+FoAxhDARlN2j2bDMDsPW+jLuDx7ehZxlH8r
1EmEXATYUeBkCZWrrmYWFx6IvGGF/Ba9oJJgoSchJ2hf2qi+SnrFBp2kKML1L+3Q+AtjOZJr2XLx
Wwen3/XdtFmr0j9KmH9LvVuskWAew/vS0L/X2zKz+dBVyZ1N23lm9QBuWSHIT08XGrxi1ArF0Eud
tpAMOLnlbE6r64rDckGhBTZKOO7vk563auZCNGik4NyXOyVUnJ3uK8+QHutXXehDjlkqsDQOtXlZ
6fWvFVnFs63BgZ+ou7wq/UfGRtEDoDCxwinc696BRwq6Rrhcgd6Y5UEF1vPiNNmmSJrm2nGZhGx6
TXLVp2q+jUeTyRL6vG1HMG1hMSY7xW8USKn7i2kpwhfo5JG08TkCbUZ2xoU6eGMaYXVbAo3XgcjO
qjK+R4b2a1WasqvMDD5D4GvXZVTdmswi201+KqzDBuRGbe5uJlAok34Hcu+76R91HuACziPGrzDO
4joZ/F2eg0bUxyp60cb2InHgXWfoMI1iUJdGFm1qfjaYcINz0wrkmOhn+8n0J/NOqyZQXL31lGSK
kId7m8zoXnN/sDZGDshRba6tpNIhi0isSwI+iFovHKUA+t69arneXGmOB2cgfSH04DOQVtHLz2xo
jIsl7PZJRvf06Cw3UT9qRKn0hRD4+3AAPbWT8dQ2ZHhsRupsSnGRYHDIrhgWOT3MgFNKLbsa2v9x
daa9jSrdFv5FSMzDV4xnx07iTJ0vqDudBopiKGb49fchr3Tfq6sj5STO0IkNVbv2XutZ6q+EgiXr
GZKbznNNAGMEtEsPMZ0OiKaHyGqB1xRjMYZNPQ9gQn0m6J44WTPDWteuyq2rpe5mJqSWQBrWlQ5/
qDsmr5YRRJ0FXb6UrxBeQJmV1q2QwzHPZjsMyIGGA+0/G4E18nXNV+/KK1ZCA9I8RsvRMDcO5Zs+
zH8sf7qQVgUgL7XE1mxeNYbaWZ6de6+eNkiOLkD9Xw0ohGHvj3wzjH7NcQ+jyv6WTUq6VV/cgd7K
tfNfRp7y9nnuN5Rx+KDgNBmsBjN/X2G/6gkuz6XVoFfjbe/1d1ghlHFT0EVjpvchMO1dm1Vv8Wp+
scCBKEVOBbeCFUCJiv1eXpYYH6amsz6QfLsGlqQ4ZOkkt8zJA6DKYsgxOy/4c5dBe6owYo86vR6p
Id8XyTG3uGgk7IJ0xtho2Md2MacT0FhWaYmd28SFBozgdzp0xhXbNk2ZOUmOPXdAEgzRYP8mTNnd
dZgCV7f7iWJtO/1J+uXis4+Fmd2jDasbhGDmdNAbB5BYVV98D9l27Mz6Lu5ZTItYwNFxFkInyvbk
GVLutBzyX8yKHAp4ltuVvO/F7FCaY0AX16tQs9yPeZE3o5rsU56oLaAbbCGqJhQFwLgxmFE6uGM4
JdYLUcQgmzklZzGmzZQQjlFMAKqYVJUMP2lLHsbM03eDjlsiqZNNIxBnGmD1F1U6W9LJwEm0SOub
cSAnuDkMRVEddKMoQ6fMJvy8z7prG/uM3wxnCc1HfouhA3Fn6vO8nyi1FmPEKVWBbu6HXuxjY5hD
wCN/ln9mM3+ApSU9wrNJSIEePUHSkN24w7DNpQab2VzFatY47mqLy8UrxX5M1oTDHCVSpptvI3bI
1WiqY1s+NQt/tWe1Xsi4/ZbPdruxJZm6BFQo/LJzzFjxt7ZUuAvnexWUSFcWpe10Ir6tp0rNpP+k
hL0UE1gEJbAmNuO18JDrxxOEpKBBy5gZ2ADWsAG9LgsAn4YRlVPt7EaklWknkZpb5NGg1tyVxi+b
RvkpdobtIOEDzEBGo8VJXox+mZG9m8XGzmZG+d7ibwLHPKMQqY5+3GK+zcZdNRhEFgGcMEZosdZA
lIGPA43LIU+a/i4i3QnWbNlJhK6aIG4SC2HXwRBavgqi2jPoNedehRodz4kj+gLe778gxh7VE+dU
yDdLOslB5j1igxnwwpDMp7TwojFtEnRi/lON89xqIE/2AqLjLOme173Ni5wFG3csSee8smUaoesx
XZT42EKjuaeBfh3XRn4KdQcl74K/WOB56XWTmUYZQe8eo9Y13lyFPzxn36cjEKe1xw1OEIVZ2p+B
0iFFOs1tLMo3Y0Q9QBKMJvNxC9Ll7mqDD246BeTsqn+gj6H318EnOYdW1GlXj5E5W3Dyyggy2ORx
h+yR1GhCgOYA/Dri+Aej/HI0b8dcTeucJ63h+vM8LjUNYBK4GweLu/mviklG7l1QXC0nhNgx9gs7
fiZMJrxDQXADhKAKOQk1/nyurzVaoBfXc1ng/emAFJFoTQG9XbgoAG0bXF5QqONgaLumt1/pAjZc
tVMHFO6kxHQ3HkRbbSVFJaVAIPaAbr/Slt9whGZhl5SygeVtA8d46KXGsIsG3jaTT67bHXyLcFZv
fjTlqWuzbMefjZHP7H/1rkMcXal/tnG3FXONTIzRnjslf8AD1dumfCuS3jzVhTRPvW3lG+XoDNTy
6VT3PsvNALHMIdNdAzwwcdOBqa3oGwBPCaS18x2/PpW+dbCmZdxjNX6qDNyUkwYCyAVpyGZpAX7V
nYVMJxDsHNbDMU36I6V/EJqTIpU669Xp5+cA3s5DgpyhNVrtOxkpH6UNktHG+qx645ehJ0u0FIB7
dQOsOkYpXfYf1cgggbnZQCQqLDlZYaZsM8bWbdBwPC0two5eJrfSdmPenIFRYBQiic3JjH0Xdy8j
jMNNKuWz7CXQz/VNapnqBIMHq16uvpVNOQp14ea0OFHM4jK0wj5WamlPga7aU9vkN5IWIWVyAOoF
QPg+Z7Y/4JiqtNNUihoIb3N0UCuEIMYZKJsItUwo+FsZKs4IRWw9yXzZ2D7niUUpa++56mB62PkN
HUBFQUw24p2i2f50OhqXSyFOWa486lNdjVteZTrL67OYF2m10yz9Pi6D2FJOsxNOI1N9qzcYqZeY
el2r6ji/xRXrVQ5KJ6ioFY2c5aGuTmC3q9NQObSRKK7kTHBGPk5WaKbexjThO04lWYBVmRNCU5y9
sYd4RoloLf2XY3G9kUBxsVEt1Q174ZjDB648Lp3YfpM+9gLa0rvUIjcp0K4IZJDsTruljaNxMV4K
n3Cpkgi3CmXAepUMtcexq6ZV2jhtvtXrgoHCsMAnNcJuMiPWCQqOtAprnLHznA/bHDfLRrfBKg3/
kpUqRn5JusPterUsIJOA0QvZKwwOP/fSa8Ie9OXCfwj1GXJi2kowwi1z2sSeQ5sydpNqhKdUa29x
9CPL7y5iAHtVamfLknB7pxaqnsjxw8SXxpq/xLJgYuirD5fyxGv9nSaslXbGPpQmphV5bbadyZxg
AXQuCIENgLLiU5NQUQaDJ1lrvw2XKzuwdJ4j+zMzeIX6ILg2zmRvvYb23YpitOdNrFGYSGKg6t4l
KYB8yiI9FYJgRv2tkdjcw5nb7mQOBWyUqRqAGpr0Rzc/j+rrp+qfr3J6Xm9PjFx9P+9KkXvAcNYv
+M83/HxvZih8k/XT6CLN0+h7yZRy3Uyd9fUuETOgb2PPKPPxsASNt3FXtItlBi/GOD0k5A9w//Mc
TIRytmXTUpxTG+S9vQE0MG5UR0RG0LebFjJxytYwl2Le6nr30IuEntaENKaWXU+mJI1G0e47OqHm
urIGLiFLFPeodZxxK8by35B5T8Is4nOSpnsC76BX+vF3PgePS/C363A8xrnu7ZNlRmEKrGHq7Bu7
uBaW5SVtg5faRy/VoGjKlvrQsdkTxZYeuoTJO715uTUX4CWVd2IraI1yNwwoVcqxc8iNyj6kLrxw
TsxtV6sPf6sCKD6OGAPqSiodaVrnRPq/WlLIQnyq7ckvg42txd6+8V8TuiGbjjljOBATeeg1UnVS
DDb2yAwYBD9x1Yt3mAf8JiX5GNhp3h2SdTkRexwkG7jbE82i1dgaGYvtXBaNxaucjUuJQB+F53J2
1b6fg/rsGY7armv5nBjphtgxfVP0Bit8pIG83FSKaSFOqH4Tz0yTExuUknxsfXIqenA/kkw/y5DP
XmNIaFTNt19rtxF+FW6hQza2NJDBFg9O8txqL3lLMN2gWZG1ysBMrTJJ+lguNJ4ujh9EoyqBU3cN
LHJVkLg8+Juitt90EzRXUTZX19CfwaKT7FWw8S92fcL6817M46squo94LKCHFtkpJ7+ZJQY5fjyj
gbCn5mYqSvtlPW1DQbQg5i/fminmkGiSsvpnZFPkpcLe6k0MA19udLcSkTGMFwOkdhhXdFJBgT1O
tUuxpohey1HiokjZSL1vNrNYXmsv5bnQVyhavh4u6jTYKrfZu1PWncw8uXmc/1BaaRzT6mTeOFX8
J9OXY0CeVBToMqy04Gp1U7dlHPeljV1KJjIY9sV0jtqQRVg+UJDXRHQisYw02fubacloFtKZ2yXa
oaRyOnTK/0coSS3jhVhVjTIVIW3N9dC46qPV+2Djj0YkbOMciOo+tj4CEQmG3GwfaosowWkaHtvR
fgrK5VbD/gpjj/gNhDT0MbatYRMR0oKnoMeCaNo5ojY4NLqq4TAhRPL3hZxuJGef1NzdG9P5cIP8
0g0g0OCtsPWrc+lY/Iu+8TTAFTUNwfR9eJglrk4iDLWuOLu684AgEMpho5ooEf4j3c2QrLvh0bL6
Xwm9u01N17KKHYoA2M10LMxtr/HcxxJZaJ655QWo/qA/ZQR2mYKXm9lNGzdfpSASCWibGRoFXYCh
bs+L/umR95vJ6tJU8tqYvr0bg6QN2SUP7+aMQDSz8p4bFXKaGxzTes62bjcMEUk5Jv3HFHRSPvCP
u37/SKIOoV5/+2k0T5VGvmrrVR+F624MH/RjO9+1UmdIzr2eNUQJNQRy9HnClkTjOVxE/4huf2tX
QDdxxD76mn8EaFps27E/Gy5yxqE56zmGn1LGjyTrDvzZwU7L3G1Omzs0PEOLqoRcEM9URrRY9Xvp
tE+t1SBGIPajLOaS8UMd6ZJaTnF97/ghOwxAREuk1KreP8MQ99Zurkq4/0z7Pego8DliPAIsOwSl
r7Y+DnxY2Rdbc4Jd3xAamSfGC6vrbZldAGd0y9YSbHDELXPQzDFo4TzZ5CFcf5CJw+a9PsQ2rYyu
Bkkf75qsPVNSuQIiOMAWxbgdEQmRhBFymCYUFIdmwWKlSJkIuxTA1kQx4LIkmjZ/ktE9Tw6YytTG
FJRcms7iNJHNO/Si6PU0aIONZzz9vF6xqKi7GCYX9d5cD4VloD6Uxl5ktjfSog6NZPPouiaCB7TJ
HCBnBolaoZ4vdLcseWvL+NMjV32p5VvrIk/Jq6OB6WfPaac9/feNRh/s/3z484na0XeVGJxDP45l
uetE15P0SEjAZh7NtfFe/+exjB75eWlkRn9zfZcYpphtcO0RpS10tmkOmtPPG78c9hYQ/4PmBk9K
F/PB5tWnqU0TXNkVOopT683VLxHoN1cvXpQ9oOvz3ZPIgG0ZmEweMY+mrCfzKS99HGsdEV2anQaE
8Qpg915cbHOYjoFlYcet3pMMaOBIqCIVSABEikkWLBt6116/J1X0sFiaBJ5KQV2Zn1rK7wHm9IvL
Njk1rr7V2orEHw8e5pCWR7Cg8hQ/4xUrOZNQPgGAyzYkATyKrtPvln1F1UKuw1jBvR3rX8LSSRqd
kz1ZffmxEqlP5EoILHjaz/0EiB8j4tjZLSdbCbDP285wHUfCqDbtUErUiOaTHnQvZVHdSBHC9aCS
gz6V3WZQmr6Pux7Qr509LLYot9CSGThxx4YCHd7iGvIIbP2buuHoN/BPzLrXooQ2S6i6nvre+Y7N
ot3iWYX7lcFW0+MnoHhNlE71jdoM83ZiigjcixOSF+itpdFNxEUWibh6WLM/1jwBz68e6wpWGvRR
04uffFN7Mlhy0T889onaV5NrhFMxvzHZawjISh6CjlPmHDdlWPnGF4KPz8b5KAxqQsS//IL9ZewF
hm+O/6Lc65271ZoStUEw7plXFBuYu9oCT1xZztfiMA3z5+SfZTkPUiPXCP/Z1kB6TzEw3bXkGwLp
a+lf2pE+kxnQEnPL8hhM7RlotDzkzhYsK/EwPU/bKOiZaCNWRRv0elZudfPVd6pzoaCQO4ouVO0s
2n794YXTXdMWlvPaXSYSLbi0fnefFZOMFrLhkPj3n5i0NOvOGmPqTQdHourSclPHCBjWLCLZUVsE
rXWfnGoXwJk6WmutrxJtO8fJLh+bR0d0J2EUO2azGpEQNAGhonHvE7CpTcMv12YWmbXGd4PQOvx5
fsdGw7/mEnJkuV00sOqRTuF9FPc6SU5WoC8Hz/Ub2pDjRdeavdOPHzMzm53VJU9Jr8ebSaNPOgHG
DJ26zi+OCeU7y40rZX1zIjKDzNu8JlWm65aDxJa8rfnJ2wZkYzj08bgzl2q6sPE/kQhS7XslLxC0
06grgRf5iih4PXZeErr0G13n5KIVrEMaQmcqF3DRXlAS2h4sdH5dYl8Qojvw/otvms0yIiLTXGz/
OqfU/iIt6MjNDflDBgl3sQb3mAxWsqx6k7hgu+cpj8XvspqdLRpmUk2ZEVbQvVXCykQeUb5rg2UK
Z2fwH3y2VdbtERnA+qEy87rfc7KhEzI//HzFz+O5JznM1wX5lHyxHk1rtDZJ4QRiAujWudGidtKy
hYOEch68+fegiPc0S9N++HkDVdH5z3tFu6YvEucV/jxGTuWM76i5/r+vLRZKxcFv8daVrjZHP59u
sk6dZ0uCTPT7FvkcP37sg0+78n+TNsq1IkCnT8RKPpjrez8fIhBuLy75jj8f/TwO9cInRpsmBOYa
cK7cILTVF1/s/vMxuXKXKk2c42w45sMc4K1ZEs6b82A+9GZCCzjzlEGL0Ccl+78PguMBapIX5vbn
wZ9vzpiYeNRxJ8Z8LukSKwLJyLXTuP7kpIibOaL+d496KRFBrl/y873cOOMuTkmGKHo7eMhpjW50
YfuRV/X8hULnAFOtnxm4aE9N0x5/PmEtWfzQOQg3zKl5/Hno5/uDwP7S0jI5/Hz087iKSYMh/8WI
fr6prkZ7R3Qkkff/+2NtczwCWsivagHayjKeXiD8kuUw9tV5WINZOnsGQ8wnM0TjIIq78ZkVXB2b
sucMnsk44pRcXLR4PuQayxzhZmrTj84LOc/7rJGc+nRGA5WoniGvUHLXoI2dpi5x6qHCRfexswVs
CWAbT3rbNLskxj4FWFQD87wgQc8qYMoD1Ms8bQ8K+kgYo0bZ+Ib8tRCFOtotuRw0r8h52tQa0/9F
khxkpk9rIZlLqpQhD365sffoCxYW5ilN1p9pnR8VYUiA79tdMi0BMSND1Pq40lQZc5NkF+bd48p0
nvyCjkZA66GkYCfZ46Ff9+ScoPrF1BngcJLhnnrWmYwAKUm2ZE+QXFufRp8ujBd71zrpd0Gc3UzN
ueb9sBvVAudHJg+mS+yOZt27mMisXFneBh3KR0x4FK4QjMltTHPCVUC/NSyrJJ8z4jkWCVV9nyy3
Ns/5rsaHd9B272YB08oAopPh2LJ7lPq5/z5kxJsaXn0serm3pvIQpE+zlMd+1OTBd+KD6+rJpnZm
PCuMgjvHunpld+i77sNK/aun/JEo7vZEkKLOMs06yLD91UMMK0VzKaT1niiPOp+Xk8MX2gN+32R6
ZAxIadxh3S6RFzJ3YAJ8yydgPovkHIXQn953cQCCXw70bdqf4dFkPAQwlmxOQVteb9si+aYFQmhN
w40hy6vm1RCjvTcgD+0WXg+ClorDetuxljnJDHNd3TpXXbL6tyWh4k3kMoxZ5Htdf/CE9kBCUxMV
Knkszd8iJqGGiPmUwHmPjXuCMrrm/gYtEKiJxm4Ym2RtZsb8po3qFVamJBeGCZHqtQHbqB5hvucg
XJdfHldkaq0D2GJwQTxn337hkCBJKUVIGxmC1fCdziYuXDbApuKFxifIqUGH32z7WzbrU5VyQgoG
+nAWLp2oxgTPL4IgKQCbmtEaRdiIhq3769WOFiZqtXKWNuqMZW+pKarKTB170GWKOWgzsm2mztrM
Djraz/NuXPp9yWDn4mp0ggbnbbaZ0dsagIqhvXRa+uT32dH0sMPiRprmFdFr6m+E19zMTkbVOENR
KY6MvuAavFeelaPfU7ckKXaMR88DAJLQpy+1C3pyQIuOWWHLkZjAlPepUMykyRLNX4yyeSZzbW0U
vfmyznacftGxthrHTp+IiHwp6dClkT4br13j3Al03TXWcIrLglEAkFxBLppqzAsTlCDinmOuryGP
J8VTLqcC2i3p2RQMdXPwlcL/4pO80XSPnqhxJaGjZjHdt/X4Nqm4xXoyfRhZE/m8iOgJ5p2XD0zC
p43nByA5bNh/ffcpYf5CjE2vHknjoCS1h7i2HhKw4p5R/HM6dRldu+ZsCyUWqmY25P3GsHClGy7N
8daviT6Lsd3ToCKIzjFzpu15fjFtBY6l8pzQoL93rmzQ9Wrxrr7e3YrRfI+7YQ9KVx0B+DAWqD5x
zEAWr40XsLjlYXwZkeziNgAhuqY/2NYCZ9st33Iqbd2neT+JCpoNW3DVX7DFSjo31J5O78OclU8t
HVzhzkdNso6kc4qHbiXMV5W6Lw1ZSozlMFSRO+y0Cxu04+H3fxuZYflQCk8EgDNGpCmsVLcL1jS/
Tl2FnkQ5uX9wt0GMK9t/dv3gRTDZZaKrbtDzSQG7Laq9sh/Sv4FWuc99964mqDz1QhaBSv7qqXjs
GiYNgcHY0Cc+a7169YL2WEEiWca4XrR0gCG2vwaFixLAU6+0JdB70keBCM7/dwwjCBtIaZ3IYY4y
bf7w8dHQR38kSBT/DgGJIZhGCjKiG0TsR3kH99J55qJCKkHaihB2uDg6qd+wzumk0lAJ7PfM6Aig
aVP6Z+QQj8bwy2k6FRE4SUqhlzVN6Bm0PUs63+CZ5jeblOsUp1fLP9UbvHGYdZJRw7BoAQFN1Jna
D+kgIsfIdoEXPFSMJUMvUa9UhUfPYhRrva1CpDkhnNh1PX9Lkh6z1ubR1KvPwOXC7t1HJNpvylJ/
5wWHmbbIQwtPw0XxureM57ZHKlB8+qLgwu+mL/p4D32yrTzxSYF37kfvOCZi6zojG7ZMvA0o7LuH
MGiR4u54ucTQzDQun89jB/ZR2S2GyILFMh9vMJI+pXzQ6/xlMv64TYVEZCiOiVMTpGMA4FC73qM/
j0z2JhN778J/2PITgH3Y866usw/fKHG9J9CLMewGHG+c5DfD0oPjzfwJJqFOnejf+665VEIikiSj
0vfKs4HCwk20X2lgvpFO+csRXB7aij0n+j2EjP0eTEOLCoFXY0r1r7rVP3rOLYiuYZnkYQG9hJyM
iyRBvDAn5lXzBW3FiTBnTPz3Mh9IbOn6N5q8AKSyN5sezaYQ5l044pdCq0FEJx51JuyNkE92oz9X
Jo6ElJKlbmHrgCWuiE0Wy2dcM+bkFzv2UIZHz/zSYuZsGbOe1KYocpo76UDz1i8+64YdswUNX7G1
EFNFBbV353onvYIEla456E7/AQibwZE1f45ux8mqlM+x2XR0runLsoVtBtQbHIsZputcVrSSjmZ/
XZS3Ffk5p/VnGDToDCDrpSK8U80M18mQ2nWZqW3cadhCdnY2NJyNc9m/zpNxDTR2aa/hmXW7nqhn
3tHz4tRbxtuYuy9SxTj8nDPlyTZfhhsjpeqaJJeMbqDPSDN27o0WuOxz2i2ZxAsV8oOZKFp4gLI3
Y20/zty7ZkmXnvgMEkf/EWTaRa2OZwrE+Nikt1zXBLm1c6QN8n2CfRiWrr6b4vbioRJHZUZdOXIq
bnv31XS4tYqZ8e0SrLHGhfOWlCDJKslgGpPPJ33oYwMA3MrL5mgt1etCu2uqq/ow1mDN7eZkpzqL
vfMmhMgjwxyugwtACQ8FhRWqpnqGRZClXQTp5q1eOKe36fzRkcOWDtVpYbuY2ozlMdkOoxQ72tNn
3NdtKKdAWwPYMUah5qXn4o+iR3DVWxGnSdBfRGNW6Q1TV0wkGWaDTjv8sGmpLSXETpKUjvT/UZZ8
CB9C8EI0wmrNsKZVaFB5bx7fQR8jwCoCb6Rp5zMy6XUIsZOj+wAZia2P1hzXIY2P/GEx8Kvrvvis
sSnHNpM47qY5ebbN5WTV1e9cc7nDmC3XJQ4IM3gqdP+7mCafcydiBoBR1K6jeGXs8i+lFlh3nI7M
Ep/TvEZxHVgvBSCRuK2OmT8ikECt3ehc7FqyL7JuR7/gieTjJSwXXG/2kG+6RPxdJsVEcf4eu/fe
HCKdCw/nwOId3fYohPOo22YZwYattozf4KY5EDpiJCubpaOoqfLgJlo6CPwXJbo6WPqVyDAZ1fMa
X1UW3tZyvifD+kgt9z1W7kU03bkvu8/BrpHI4rJyBiqzvvoUDk+rlTj4ANGO2BYROHaZ01hYhUtu
Sm7HPD+7Jqd+XRqv0Pu3QyluqVehHpM4vKmCp7m8e0uByGIdMPsTpx99uEhr1EA8btrO6lklON2V
3sARvRjxAH8TbvnmOPYhqUik8hEF4vl41Nt4jcJYu72OfbQdyQROgmG0iue2My7ZDLZvjL3b0sw3
pfr6Yk/aL52dmpzJayq4zJZBshchx+QC/CVa60FXLvEiZH1M/fAd98Gbr6Vb0aTHeC7/ZtbMvQ1E
t2drx+QfeiwWW33N8tJUt+/9nAI7eKAveZ6BuwgiEyhcJhj4OgMfQvTqmFsZGMk19h6YLn2hvKV2
Yqqp/tJg3JRed5kK+Who06tlDp/srKQFHzLTpF274E9FLOGl6Cd1X54CcNErRTOm7aRVTrHxq5EZ
RQISWDcPXlt8Nm4Oqyynzci4wdNg31f5tBtKQt+07k6h+iTV8hYk6hrM8cHPJwAo3U7OWcciOJzR
+W0RFF60erRQ6FFJ6Wbxjqvq04rVPs5zPRTGss0d/nz0jzTLG2JTmaXrtU3fY+2zNUcjYFmosuYE
lQmZQ/4shcHfm7wiLxQ03sgqA+D6aPQpRw0sQ7Hsjq5Bd9B2JxqP5IYEwt/WBlYPh7aj690JBQwJ
fIDh2h71Qf7VBMjnxgz4ZxhqjAsh9wXtPKI/X4n9QijGK+JbHuYxue3WFPMGRRJpQqdMS19ilAgA
Kc+pZ93tsTg4dTxAvl6uSWdRTjREAWmxTawkc7lMztp5oD6NPXdHvlazxFExmxx+relORoRDW8re
z5a5t7KRyGaYtlZUDjYgFFq9I0vvz5OYaR6UcaRv7JFZKrCM2MaTvlrHV8WBN5N2z2SjbfBrlo0m
1oES8xmHXpfGIue4Xr+jVKNjQw51YBk3osB2lliv2DRzQu4mClmm8JRSD47u3+kbcDuV44fVV19O
2TFTda0bLB2W7GVhRFXDPiOnx+8YCa9m56Z/s1xalUU+oIgg/JMJQAyIsfj0hs+AAC94agzYCP9C
/hHbt65/pEewT4J+R3zDswuCkWVLp80IjJIDI8cUMV51bXhUaGgiAjkPI/05q/dfnLTNye19L3x7
mwWW3OHDrUJf45SV0RS0sc6HbVAfa6e/Z5Ntbc35i8MQ5z2fEJkKOQAVTJkid0ShqkWD0bBWFtfW
gJWd+gQ1TwaA6BYVZMP4PBbPambs3k+3qpTbcR6+yFOjrqcu5+BDtquNtwde/DxlrwOd0n1r+tck
TxgZjSQQzsYBVSX26vpJM2lozob/XaaA9FusN6GdnJJsuSORMYHb1BSYsMDq5DWbtT/pBONtsL5z
SZ5jjIJkIhuSLA4nLNkzaFXSo08tO/QTuqya+Jwqu9t74BlgnVKfkPfTDaiBtPmcaba3L7sppeOy
fCzL8K1mFCwla4wAwlSt2uN4yj/Y83ZJE7+kKT3gQvUAdAfvK3CGOzlDu5aZvkqe+1Irdut1Ypdc
I/kck2+Kw6NfGBprbfw7WczHhaOiTNWjDpsuBCD2DYAvIiiefSzuw3iojvYiPogSIvEQXQSYWASS
6P+GvmI1kUuE/o+tWaUq8sbgqS3tf4Wb31OWvHCYX9WKg7TkaWnT40LGrluV9Ik8iGNdve2IqFk/
CeyOdNPUOKw3iJPiwzCHSWJ7/8e9DyyXQ7TK/IdfFTnYR1yXx1p3nNDupl8a6Is8/u692Q27gS3F
HvcdHk6OwQgWaiP5ZMyONLEqMFwT2xFAajNTZtp5DUDGbg6ab5IVygMsX1zz617Vx9mLC1OOqs65
dtIF8FUc9AUadAnDbkrs7aC6VzlGcWd9m+vekPiMquNsflzXzkFb7irm94k19Jm14mhLLNyRE/+n
61cHY65QsE/ktsbdCdIV+xun1dAbUOAManWlMiuv/hSzf3Pck65lpM0rI0a0wRVu9PU7GCO9Tpf9
PNAmnAdqq74FZJPk/m+7PjBTfh1ys91JTu0B9hizBGNXgw0hhp2u2WQSapqCgc6LdufJ8dQS48dy
MO1b2b74yRjhSvoiyhXf6Evjb505No66V/xzS+a3ufotg1w8eHhS05WCunCkP2eldu9ZFln2Kbt6
6f+e803SgrOPx3uPSL0Q2aPmIxyuOkLC06HdpvGl1jWE1jQt93U8M1ysDEQU4gXo00GYecqKiAtb
DmRHyRIFuZEM70OhcZqt+5ObYG3s+j/6qP6ogCyULK/+2d5kgb+PjNGoNwzajgEajkTV+8ot6l3N
cHojpDMc/NImiQ1phZcSJYDKEn5Bfy7X00pXnw2hDr6cHnzXOwZIyjrHL3FWiCv5PzuGf4zXZpy4
lTWHbi0vnS4u1TJfZ7IpuWC6Dw8IZ15a4IZsLN3Ek9k1OYRWKm6z+KQUjUOH7IX1QhlF8M/yYrzr
9odneBulxJMLh10fKp8hfmky7d3aabHmAyl2DUEU7ejHxX7azjTHjlYS3E1/fOm83gzBCMojYC60
cSapQUWDZKWZ0PELh/q4ubflU65Ltj5WLLq43J9EmxpohuVASC8FBCNxGx30QEDJiP5O15lNVP2p
VE65cVjCRqrCZEL5SxQeMHqOsZHQq71bjJGH1sYUI8lmvfchjeCpx8mLhfupXm3NQQIuW3JLalpw
0+hwbWctE1vxvKQu8YsqzqIk6E7sj/giHC/e6BXJgf9D1Jktx4lEafiJiACShOS2oHbtkmXJN4Tl
tkj2Jdmffr7yTMTcOOy22ipVQXLOv9opHxIyYY9qL8KFx64htVLlf5X58MsEK5O1pPR6Bc/AaofQ
Cl5rHzNpV89UQK35HfkIS5z7rERkT940vjI/QN8frTUIznZzS3LfkwI33BNYva9UDwvWuU9L0WAf
Wr2PhhjmmKH4wS1dVDGMe7kk+0I2w39yxKO5dEbtKEAnKXzulscN1TxK4/+GJlyRoBPGIdmHt1u/
Jj3X81lIc2obxqm03JKDQeI6g78BaBk3WsBjXDc5z73NROaV78jZF+3sHSB+2tv5ts5l3ubHxgDv
CQaSoRpPXJxf3vDWj/2Hl5evyCqQneFri5dsGh5uXS5S+Uk0Sk6XfyznxCaF9pFaoKtBx3roqgkJ
CvWCqqEx1+mOpFrdRgqFWuvHlN0cySKWQYrIrDob/JQ7ZFFvhPqRbdtHBaK1vvw5qj6LeyGcvVF8
eO4SvsMGKvZSPrG5GLBo1PqF+Y66Ysv2uHi5cca2J/qfto9trB59z+Khg99ugMOop+KHwGe5nzCN
pSxhIzZ6DeYvyvW8pBnzZ1Gib/OmZ6DtPdKjkPIv1Hv2VKUxJF8coDyIoSV0NGagbKKpjjrFn3Qj
jODV9sh6fpJJeupsPbCAzklkjSAWqVNEbqZkpMfxjQwTFVMJXu5Dp03vtCpjIr9eqjL5saHjiOj5
Cw/SWh5Hy7PvUp6N+qbdD3P7rlQyuAs5CLjLtp8yN877WlDnQHHCYcUyeRK3IX7xuH8BgnzsHSaY
510lGmbExQIrcqzjqp23cM72s4XqCQw0j13pQ0PlGe24CvggkEAc4WL9xZWMp5OmrRswMIbE5035
W55wqlppOpwsq2H9KZbnBRVH2U6EH3nOKxUV/NQLQIyubcq36y7FnOK4PMOwUCqGtL0BDohpXyxY
UNMfm5vEtsf5PU2/YKBwc6T4Z2w0y6IGMbP6HA7fyF3eP1R2yjS+7cc+sC9t5n6j2xzPRoagfIqd
bMmwVFh5VHgY8NIm5CbngnAGvCXNWl9YpO5UmQQ7SZXyAS3iXrZ0aK95pSLyTZyYVuljKUpzHgL3
bhOmPhT0U0uVHFGiUi2FRSud/d/tHLTR1I9nDWy4623wndaTQZwbuwRNsuM1TNqjTdswAfNDtNbu
R8obzQuhURx1+itWnsidaIfJcjxPfTYTCoRbJJGkHNxk/ZXvf4EWHZKt/6Q8J9oEjWSIiICHihcr
DaaTE95yf3lq3244KwxAMHnDdO2ySzsAbCHhsHlOuAXjZsjSMjU7dJ8HzvqrCiB3nHG9LSfdVc3J
69B01CCo8G9lj690cdX7MCBa3kvvSwdvnCQYt89O4wbKj78j5uLZwFz6D07EimEULSuH4QF/A+9+
sjkn1oirEnQTT4VU5wWdZqSDEPmm4kFV0N4nFIF7UC9IXpEOlFnL/T2IQzms/WlQ2Pg6Y52EIhSD
9M5dSZrqri2ciFQVPuiBIYyCtx8GXewqlt/zyonTfQE5SNxOVDULB4aOKBDR9levpUMPcbofzQNo
s78Qh9r1AJrKK4NjkC2fNCWnfMYTKXe+DRaUWeg/iukm2hO8EGx2QHQMoHyC+aEoNh4mXBMDbaSF
zn2g64qGco+deXYxMJbuuifmP32u7Q83Ud+NcWnj3Xz2Cxth7bJ63j1ZWXerg2LBHpaXBM9csTTy
ZDmgCt6KNCPw3flEgPgHgf/OAcsNJkG/2m3tnRhQVupss+OE/nq0HvqBPAK52xKLkHr7L32bjNWQ
7PYi8a90U0nN+ktWkXBcdsURJ6mh+MfZu4FX73QA1z8RDm+FCE4XjGoxWvYYd/aVeKrnYATtVM7C
jhe8k26/RnZVZkxyfKST5ZIp9ziWYcBut6R7udXLzmm3V1RDu0JAaiRN8qy9DWVZg7SdpHxsQSMS
XYqwBJu/sWNlkyhem+5YriiRGENjB4LwmAT5C9KOGPF+7AdWuSP64y2QcxiZeka76GxPyD0p/M3Y
/mmjehKt+yYm58WDOyQN8C9WRerS9Hz22uG6aQF3zTPmUtFAP4+6fAKv+ux6Bcu3VOQRe2wGBKgW
t2LH4YgbE+nWWl89O3vXTo6gyh8uWa2/O3KEAHzhpX1NePro/F2y9T9bjVE+APeO9Ua/IaOemDrC
kWu6vqeE4l3VYFdIcMRdwma+EzKdj4QIv9nVh4dfoPEKEbkaeVIxkK2oF2SvqOsytFb6R231lEwT
FMeoWyriDAzVFW7yHswyZOKmUhGV7+r/0pa94N7PP8ycDNfUsv6b1/oOt30Dae6eqEmfY5+o5lgm
AXH/FWMMCGEMTs6EsGmanSWeZObgyArWJXLptyxPlb36ZwlEbig532OlEpFC/BSEHirqlmz6TRPr
ti1WtDQM+PRFU4lbT4iNuR+qBb2bb4MFyInqx0W8EEaJMJgMnQuNMdAudkLUTE1ecNCdF00+A8xw
ZfP5isl29qhV8FImM+NbHS40fPrIossjvdHN6rAm6fnO64rx4Ho4hoxj47XdLpbtVCfoE4BRPCwg
ns15m4FxGp1QLFKD+6qQZJ8kx6DZTx5mj6A6+rdrVZX6fRwZyELPKg6TWqxLMTivfkX0+OydrLRc
LgtY5d5/sM3cxgP8TLRhtczaMGC2JHjWop+zVdzJoowFTwbbTOM9JlLvKDisLdT9eQs6MWD2n56Y
FF7MOjJOZEQlaLgJsC/g3dYwLzm2FRPUxMVaagxfGPpplh7pCMgmogtBk8zo4SfIO/pxNwsnvrfc
e5S5QsuhNVhmwF4joI+bP6RT2sia1z9zz+4XjigFjGW/b5lAryb4SV28tTsfLxoTaRS2M58g3Lxr
A+iSBQV99F0uePJoXJ1YYanAQZS+6xrVgNi1w604nObbvJ4oBAbdcLbstGUj/1y6MXMZnI1GG+ti
+8HvHlzPIYfgzqvdc6Lr7t7PONmVNviiAOziNkcB5eIKGdsi2SvJc95O8pNuxpa12j7Zrv2cyARF
Q2pJzMcbQ4a52XP+/VJhoYEyVxg1/G1+gqya2UZx8MjbL/++5N/vGndpLhTAIM7k4r79Xdj6//dV
KMCYQcGS9zXuiWzWTG1Rt4TlKU9Im7ezTcXKoJz0hurNCqhqQ9QzwTT5xNIVzqVrf67V5MW6D5a4
VfaLqiE0RU9GMv2oqK+XP7XlhddmvePkY6WQBDmbYYgriaKGoEYQvk52u2DBtIQAEtHSxnSNh0Py
k9Lp1WbpfWsC6nvL/urf6hhMvcXAnt0lz9Mnpcr5usAUNDUDlQq8EyIegu3ss8bC98OpyhDgLghj
WVOdPSTir4f7Unl+FvkG06WcFQaBacIKsvwY1g4G1b5Z3tEqSaxLZ06+aO6mhUYeC8zPl9i3AnMX
Fk+NHvg3LHMueywCbPeCmjnnr4XQY09kMm7eav2r/X6+c9X64behPvfWCAm6MMhmLoqI3O5unq4O
o9uIVVXekg2zp8kO1tcar5VXCxu6XhFuZespbscBnArKdUi3vyDvE1eIWg9FmzwRFHvYfPky+pQz
kBj5vGUTW9Xs9Sys1pdM5vRoe3rAgZTzbKBFNhxzB+UQ0J0Af2YXCg7TwAm+5IjM8QLfL0RXYXn1
UAWEy31oeYxos360Rv2bzL76gpa5uvz7nRpcBbEatNkxl/PVl16If+9mN/rf39o+Jk+2UdTdtyv1
3984GPz/74vcXiCxkqRQ/Lt0/121/77w//+YzelzR1DD4d+1+/9XeIhdqdzJ4FHhgvvfC7u7Xerr
SGPCzUJoH9VoHf/9N9xpd066fVsV6sWKEYJ1mF8qQRUv8+gPt+OylY3T0Reem7jLJop3i5p2ieZU
5BtsCKmq5UYmMRXsMScRz5NXqxhBReo3CsmSDKZRyj2Mg8GHrn+3Fqg4P3DN2NH0kdtSSTDN1j6j
FbqxFnmZ7VVHfr7sdXCrIy6377a1RjAsiIdtQ45ejlFfP6bjuj6kIb40yUkQa7shZxYcb61/rgOC
uoFonNzKNZKhBzGrX1yugor2gtFsqNVLkQ+fwfxaOiV70EbSX+3qHbXHkK9aUCjX0Ukt0+BVK3c8
3fR0SsEdUk9Db+baUSuJJ261L9WNtBl7DbsvuRUK78KAmq7ugTShH+GYdDjsEIUu/cFfqpr+4xfH
Un+5lVyuK4JJ8IVd/RE/UZeIl9oJKpqExiZWc3hy6cohyJxR3mKK9CUkIAoCJi4winnGuj9Rxg7f
VDGFwQVEEOX7VCTJ8y8XfhYVc0vKr0OVoo1mdZw3yJV6A3VWRhxmMUAuoLeNOksnO0Wq2G4JrAMB
4PaxXw91lhWP4RqypVHnlNQtmpnyrRzq32s5Vs9zcQKDImUCzfHVn+y/VddNTId4WwI/x6kIpjDx
T9yZiv/LXSukF2avhrUGRXcIwGuVc2griAwsNtmpW2oBo2mfzThP+8Dz74vaAPEkikmvDuNmgpDz
JpuRYZpOM4UVWJUQga0rpEAj+1NA78dsMh4ESXHPzf+NOQlFdJL/XLZh23X5p9o4aoFg/ZBtaAzx
P6hmLbFG8PCbavYlfJ2cOX3e4g2wsz1c0AWoUewmu3keQ4F0zF7pseKIIszrb0I2g+gRjaeTesjS
1o68/ug4/g9f/Rlt8+gWjCnU2KndYMj0HnGVemI9lzVN7dlAIAcgtiGW0jo6AfadBRTJD/BJjxSE
HqrXZTSfyq6aIxcmmb8QfXADSO4RQSHNycbXIBPvuTPI2Df9V1KwPVQhl64dqPYBpJk+8N9KLHo3
2NlwSn3G6Ll7aNa52LsANSdX/+bou2XTY3DiDUDUBYuRUixdXKkwSE8ByYVOlAYJxoGZsUeI4Y5H
6SPGWX1rrowJC1Cnwi+92DjI+XrwetLZhuZSlKq+/PvjhjSa1z7efG0QMZbvXkiHcy9+ubqXyffI
LAt7GmwI3y/Wat23Hr3EViGPpZOVGIxm1DCGVzczi108RqITDh1SF4bHZVr0cVkbhFQoMjDmsjPz
dYvlnTCcIWobNl5MgUgt88PTQHqL/d0I0GbXzQ9OVcDl43zOj1OT3S9DECLcy5hrUvnhEbpx6FsS
FcPQwrLn8LOrCfSOcLkpalpGAk5BzLKkR/z7Dl4fkMwPQ2Oty3ApfCxsLJtjeOoD0mfaFrV/2Vux
h3+WoIrwVsITcFFMqfXYYFVaBzWftZ0vh9AE2aHmdjhqAVDQvkmZAjPjXLWLPKWOronqHkPGkElm
/35WZ6eyf43V9JiZbX4rLeuzWLNfbjgkPAjJNynd9lEynDAJQoNbunnoe//dLYIXHmqwHzBHcRk4
zKaMnezEDNeYHnQ8rtUb2sVzjor4R5oizEiX7AgS+NPryubUSc5xP9T40qYg2NXkL0AVYqrysiHK
O3yD2hDhM2OQm1f2fP094sVA6ceqmXc3s1/GPEOGFOtQdp/jSCGpff2FawqCxQlxUPQ9bvPmkcCX
S96p0+T7/q35SsSKet1CYcBdv2Q1PhBq0V5lx48rg/E1bDL6uPv5LdQNC4o3tYek9sURTyX7F3k5
HGWzuDMEyQAMEWWWBoZUxaV+1miH06B9tHNzqDarpS0h/a5qnveE2h4ZIV6FK9EOhCTQaEZoKzTf
lK6FZDxmr8W0XRYxLvt8y4FttIuKI+wposZxZW3q4LeGvPWluKw5g4noJZGQeLkgVt8gQXJeRfjb
JUmEQ6h/79Icma6EiqZD0Deyw+1EqIilRudaWGyVZTGleFTjtUTbRqwObqUgz05STJ+OwSdjiQXO
u6xI/vDeVFHUt0jft9DYV6dNBpL+Xmq335CVTM/VJJ1dadnoCtYB0w6D/lAQHruytkgS/ngMOoc+
8Z+014Gvk0rnb/lfzH1I1zKsDGrae2J+dlvrt8jT2MV/vRr9oAlStldDlIPD2uF54w+sr/7mQzY1
SBKL6Xurw49sHh7S3Jw7StLDur922/AQ5NxYI0YJXEKENyBth4dj/yCO7xkTdx95QbHuhGy+Xfc0
huaSuMVDLoni2SAF4jElpH5t7qtkcON1i0N/0nF2U2wSxkMp3HZUomVIbRB1ydF9rdftOSHFJa9+
bxCWtfD7g0jQ6yakSeePRZhMMdjcXZGCK+gWJ73CsRs1brDnkUtUw+jFhVq/Nrd5XLLkWmu33I9T
QN2K/WAnqzlV1vqINpWgM93urHm6CzBDM8VDx5GNkSMcShXLFFWaPsji4hJbkWFM9EL5zMZpjQ5v
x9p9iGoCkNLFXTeX7wCkN3+y/55bbbo3Y0/REnNq42HcWg3u13x8Lm1F2CW+8DrnjdRyfq9LfEmq
LH7g5rqrMmvZJ+P6h/iqT8d17+YcbtPKnZcUijqmIe9DdkS1uET5LMY+aEsaYnote+dMVHgUhXtY
iJPnWAPHKLBLwj2Q1OCcCsqroqR6qAe/IsIwvQf8e8+YLjKqM8lDGx/tZq9W7yb/KiO3L35okLcI
2OSurm+OyqmPm2Z8rwDNccSLHZ7qh8Kk+xBHqejbD+TQUBcc3HsQysNU+Po8Ow58c3lyG8gKJPCj
Dw2XFNCDk98/4Gv4y1jZYZieS5hOoOJaOnhOyAIbBd9bjmKC58ofkdf3CfOSyxdGKVN+SxlS7bl/
ZI+bveHwncaBXPM0EbuBNNJ/AiigSi97WHJ0i8iXiIMySOh0PzsPKwyw5ejHfhqxESFH3G8ktBOG
6Bzy/ObB6et0ny5dhY/A0Xss9Dj2OEqY6xwsulQSgEYV1a6g5Rqk38SNsb2zD7me2+yEW8Mch+SF
48N2noTuxTXrsvFQK4p6bOEEnOSbDYcPlVdrB+9znZFLbXjkKDAb3C37dEZFYaFmL9VZNSOKS1ky
nzvuA89HJAwJKgIL4AsUhtspo1FraSyUPdn7YqMUtXocPkzLuzng+AxxE7qme2ybR7tesn3iVWj7
8hAVFpCzY05rqPkZaucptVFiBlMCoRDA5HtMwCGZ08O4qshfcH4QecmlsTXRuFp/W6CgfUsnX9fp
gBoKmPGKwyEmBfLDCZbXMfdOzS0NozMcw27qfs9V+T2nffNFsHi2WxvrobGaBTLlspo8j8LyF5kO
DOwwBrsBJ+tY7aF1QdjRVrIdRZlv29fWbO1+zKcYshhhpvc6hKm4jGy1+ZyAIiVeJKvSj0rIsMxB
H7cSw4eufWcWgo7s+d/JEeyzwHmULu9svWaxcYO7JRAA9OWMJndlPyNLgEE+Uw2UL0gP1DLbcq+D
fWeVH6LczlMLGIxzgwXrn4JQ658b2QTHxbfu3NDNz9nwnXu+f0Uq7px1o56TNskPasBlo+fqoBbn
jGkm2W9OW8RoAIjxXZsYOQJCAKsk/VG8dmFJv3BTHISdfgntvnbNwjiHJvtVVkRBOb2F+vZfmlAX
FhDXBXJkUUHEcDsMTdE/LEt+n7ENNSJYKO3z6PZzSAaA61m37M53LC6rUKF4UitJP458b1abULfM
s6Kix/WaZBZY0fiQpFN+qBaBiL5XSFRPuD3ZIvmGUTWJLgp7BN7Jj+4WaG0s653CxGoHovxeJzfp
BiqWEpqQ4I3pRmse6jJESQIjjYqpZ+3LNWyeiX2m0rjh8c9cmvEKb9+KQKDTyo1GceKdI1qeD26f
nIZCfsvqbXEtKAKSFHswS+B9TPlsfGHavAGIfAQ1GVbpbdMi7i8q5Ieb2jQQMoB3ut0XZFNELvva
zi0dEZF++SkG1Ia0LRwcPmgz+YgpsvGL4DlyJk2c52QpLUmH6pAlyO6Hp63KzpXxXjOr/eko7aEV
0kjXc5AgKvo87A8u6XVb5x1y1hmf9hcsDgg3WGKHeEVEcslTDvMaIndtoZdV/VkXvNkhuTx2f5eT
gbAF1adt09xrJoRQbG2MHvqnjZL5YmXHntRSAlhCMnuq9izFtxjh/MsGwqkRPvfp1mGpbJeYSITT
XCH58PzEA/nEHtCE9pOHBwEVcfU09krH0yCufZ2/aH99JiHqpcGruZOW+agydoIFoejgXdbMTQ+O
7e5GQTJXRqiQfyupGLzX27SUL7SApjUOvdTKh70KEVG3iXMx9dF0Thf1VXcdqNelevTDcFAkgcTB
nhH/1Af7UZNkn4kGMgxIcczKn/3I88xyPSbkiUU6IGKb5w71Kr9L/Q/iKkIECtUvih3+68LpHgEb
/u0hlKeke+eSj5vNbq5saIrtMSUJBRm0RVtMon+0JfDZzSHIOD++Upl7f3s9tHCz8arpwm5Han1d
E2iLpDkbGDy4Zn+ls/UXUWGMWNw/Wq781AhhT/2SBMRDgQIyI4MHzKeiC8NoWV4bVJXHsZixuxTN
R4lozmuZDlfGcMyxfn4YO3UrBaC6RFcm9la8L86UP4u2/YUQRPXt7zXA+DiRIqLbu8ZDDFwILFAF
t9WAntxJjmum24NjSXfXzVkatyQBhKG4zJnzBMVGNuAGxI5RHmOp6hsk/2RHLIxSgwFEl4sPqhyA
ylX5YXF8qCYss53c/npU6JwGTHRTsBxx0v/1XOtda5fpakqYSdyJSAiv+qnn18Kdcfb1ukJ50+8d
KnMi8vP+BhIKtSP6H3n7++KO5I7M/VetvevUVX9yPG2Ibg5Ov+CV7CKqA+mZ4fX2efDzFsaF28Ll
eK02l7yycELwuqHFZYeDme/iXr6UE3kMYU8BWUnNCkBMd8OUYG2JRoymfC7PwJo8zxMUpT2UGqSd
PiQF2BmBsM8ULKGia5PPIjHYweuVRRrbCXZzoIQcmwPXEtccYpql/0U3iQO/nv5sAKEjQhzvHURm
e71i6kAPAYW2oDBdrflgD92LymEXJyJ24PaydocE/78wT3Ev9+kdyWLfvUofCkqlMKEjaNoILDvo
CYqhX2QshYEStJoNg1QVZ7X8g0DOHFapaDY+Wt2GC9sb2oOd3v27hJdp+tGK8S63OObbKQB6A1ce
IW/mCqXaze7UMm5hoOmWJ4PfSVlsW91cX+pQ/+hr588oEgS/DZa9EUEyTkpWpaCzYmGjJrPwR8PE
ts/MiZcaFyddbCImd+QrS/VN7+lxqn9VAZ6vdeIbi4I1XOZocga/hgEq9lUzFA96hfZP66CJfHpY
sw4dX8jRY8qyxIOJA82usjoqkxdroxOdNRl1L05vVJLfwC8mqpwZ61xFrEeLtoTKYwR1QCLWLFnO
QlTWw7beb5giTuXyOVXe05aIJErnRB/kGFyhfJHg+v7rtrBtzcwSLN/NCRxhPw2sux7cKRI2UoqX
X96MyERbZPLJ7tkKimDPpeTtyVDaYlM2827Im4e5XD7m+ubnQkdmiXYPJNrtHRKBY63Yrt1WPLgs
SaMd1I+LsHqSfOJ5+p4b/7lz1zdbiHOWBD8kcfeVZ5OJpy6Fa11TTD0HOXhiVxSRKsKMUdWN+pnE
UcJBkWWNIj2IafmjjMIL+G0v7tsisjfmc35ckV7GrfjdDxwOnTW8hdNwTkfAtjD42hQpsnPdfEm6
oCsVbkzwvKemd98rh8/WFFDIBtvkCbEidmOwrwTkc+pJKLMtE1cjye9MxJ17dlyebP7G9CjbRR6M
JfmksDj6Sv4u58k+tgRUIjqgLih4wiBx5xDXvM9m1qEMgchcFQ6hCc09b6S8WzsLFIc98uhVeAFR
mc4Jzrx2JZvVwqJ5kTr7LxDiv1Lb2xEcxo3zgLCaxXoZHZ+g7qYTUeqixQwSXH0BDelWkdpn38Yh
UZbjV+giUUwaXhFQNHD39sddcDvzACElTiYHd1k1xlCMc9Zin/IJHzeu6ipmGeL1hNZjneQ2Y91W
vBi/Kt4sOi+DdSY44zzPtn8FzeCmiyZm7LukaX+pdRzOmazXJwclVaLDcl/q8I+f/po6AWuyk/hs
z+WMrtjMRJg5gRdt/vwd+gdTt0hPreqC3AukbRVVBMqB8SzZaKMJk7dkUzSALE/CqfJX0bAfJR2m
9q0q+WiIyAAcsOu9mgiP0QX9si04fomBhu34Z6pTNCmBKc6y9KASF10x1rKwIGZy9jIExkzN9p1i
/hjSlcK0iGcYWhwpmZINpEufsPSr/DfxDPrslIAS2MsLAooCH7tV417JAyWjx+8o+ku6V9fhJq8r
99rULZ0VgMub6h56kiwTnzHdvBOyzyNLkxvrSqZrqCCSvQKcoeJzy6oESReZGXYDsGRcdYUut0+1
ba6Jqer7MEFpsza2jGsLyG4uxvZCCWlEQjTKHcFAS2RJ1FX4aYOqBDmcfvqLegtlR5IVNW/YiLIv
O5lxLU01KQBcVaqvECsZkR6XFk1mmF7mJWgoTWmORdfdzHziGxEgayBkJ0nLKelKN6N4On+oCsUF
3dyI8tuOZTUwROveJCBOySnRHRZWyjudC+e0Rb2s87vCtd8Vwrpd0FYZTxF3iP06P01FUMWDqMke
HOTP9Z/rKG3w4UNwbh7KHOyWRDOzWIGy23s/CEESTXdaKuwyTcBguuL4tEsk+MG8R4sssZvnb9i2
WZt7vEldfSYq4aUNyfJIDQFpBM79dMTMXJ8ArsPHI5Kp1LD77sDJUHEtmH+SEBanZJETIXWD3A27
LNHncWr9mAxrNH9deVVklZ4Mah9k2roiMdK9M6OuCHg1GcG54girwyy5jOz+71VDPgmJ9pe6BlUq
RnIWcWmDxt1iC7akjBadq51dJp/Cmvk8W/WZhvgshqrX+PKTDQDD/qUb14vVVN9nfXAl2s4HjwdS
YXYe3goEg6+y2M+ZB5bZw6aGDYszYsNv10KxyQOb0T2vJMb1JPtcqWDL7em5mcSd221XlBKfUylo
UqskUdQ8mVAVczAZlJ0FvnaC1F62cZ2PiTl7uUZpNH2uASoVTyXzXkJaSYu3qOha+k63YNyn6fos
vU5FMyYAAOBT1w84TOT0jq7+z0bAOBsDftzAAsGD9GMoyMRhGIW60EpTQrdmdyo1+Cp43NSZU6B1
Cy+QoP6xpk8sSXN7n6sCsqAgccgwLV+Lpf4g5GfvIM86I8C4BL0MnqfpbZkobq+K8AnRPWHaA5l9
4WqOdTbWj9CD96bpP5IERKQxRbWvhu1NtZi9tl6uO8Ah2PVl8c/eyhiBCPmUIb6Jbnwx0mo55oo8
04XEjxStHuW/95PBPCB0E1HEXFyJXfgKwma9TJ67Rq6FLpnxjZaTWst4HZULWdSdTJ/puz5fr6lv
LZfcJ0pSWLA1Utond8SM0jYW+echyrA0zK9VsxqKJrgSkXc6Ueh1uFNqNAx2eYSFeRnm7YNLazk5
uXNJe7c+ioElovJy534QUBIaJfOuCKD3yaH5M3QoY23B4FDXLw6ipQvWvvKEUJNwMfdGVKbEDAKp
idRleMkmoLZ1M2R3EJ9RBO67Ibd19MhSIJfNwDAyeXQI6uppwYxHlhcbt8jiqST7S3o3hRpSvAwM
hsSdWwWAsrFHdtDQa3bLdRoj1UP5tqigA0pOxWppSJrKu3rz15zj8i8A72A1veeyNydd8S965l55
9DZBX+ZcDAhPpgCpRAACexrQBe8RsB+Yfdpr2+H6CZPio/IWLmNBUTBJENkhY68ERlkuVQpUPyNu
4mT+VMP22UrfHKtBfVsEOJH77DWH3AmuuuJxDX8Wk/FGFnaFJ1N+tRnGGBUSJ1t3+m72bJp+QSWI
xyAVd4Q4Q3UagNt5W3VYCl4r4VzBQ12Sprbk/XMPBo0BwQV2n7bbJqFRH6DnfdYzqf3h4NMG2njX
sgf+RYfNpjmSeIwZil6OrLp0QS6ulP8ImRONMRR/RL7qR9cHgR4qYJ6OeSo2K4e2oZX8GNYtRruW
9xKFmH9t5/AGg9H3QwoTCYqFBxS5Hlu/RvNKcjmHIbK83NBKk2Znkw76T+4ziY/yYUxSjxCX8Lql
NirioL7l3ZE6ntAYGLqr3uUDnjaoDpxjzM+gfa5/+C8ckEpjzCMXHyGnXfBkguls8u73EKqC9nOE
5wF6TjEeYRsAOQbxR7QHYtU3UIziM3XcX+tka8anDppW4wio1cnapuciJ5HdBO7nao/bvks40/Gw
HiSDIN4EUIti8T5DPG90I6Tv3dgRaeyML4yuhJ3kt9ClmSKghPtrngrGl8J949P2eRvCKw/YyNuS
jmx1HqorzrXRbUhcyojTxtAaDyElBrmPLiAImbp9QxbAyFPAxcu8N4V4azQXt5xc0pgm4vRWAtY6
j8hNYvG+yLZ6Wi3/e/Uq62KCIiflhtdU0ufOCqjlnXTUL7/JTn03JXstczeyAJBXrpFYNvqGDHXV
YWrNV7basbgtv+XMamGkfutMSMeiRMfEvHJAADWAlloOTKgTL5YWhwzjL7Imi3wF+O2W2I67VY1f
FtFK2CD9OJiI0jHpeEoWTscM+aIxULlhbX2PQ3uvycg/oq19TBuxxOMSkrVYV0+K8DWyE+mbYlkO
l9WN06KjDpkWCViaLjw6mMqyfsjZZPV/G1KacbXnxyJTUZcX3QE843+4Oq/dyJFo2X4RAXrzqvJO
Je9eCJkWkzaTZNJ+/VnUXNwDnBdhelozra4qkjtjR6z4CuNQrlKbM26jUaScInOwGm7zjjQ0ya7u
mMOsYTjSrKLq/iugOurUuM7dFPrDCnDUhjAJTxmDy48TwxdtvcfGgqBB2sQEit1BoRQFKfHO3NnJ
VG0z2z9BIbvKGOBhGXVw6eAmhKHe2YNnr8oYVAQ8VTBvXcurmBVPavblhvvwvZbGdbHb+glPSXdA
KBz95B86bKlhbVje81A1jKIss6ohEkcPBZQ6bLaJ5H8tLBB6QiMYCO279V2K8ryvuOfPXvhj4QkE
4xbs6IHCjBcBaS9j3MMsgglzBAA2AxoiEnM4SY8WYTa/4PFmbP559DoJLz3zdxgIOocZF9I6S53g
kE1YoNwUbIJfXkxwwnvSBndd7Jun0g6fMc0S4nAHrkMEMDc75tI5E6XkdEzfX91LzPwJa/woOOtS
nQfL9dc9+EeCaSRtfVXBNUDFkUE58SJYt17EDpPU/BhzMsmo+669/ljjZIyy5UiZdOatmhOUZzl8
pmAHXrycw05pQ5AWFIeMRFTXIS5ac5BkU7123MDfXuJaDPlc7KuG3D+yh79IUZDeoHFzE1zMlQ2e
F8GAzo7XvC4E1hNaaXRTxxgCMp50uygaN2MTvg1jPm44zt8nNYNkFDcPo9d8clyG+mQHzPfqNjQA
8IhWPoVRwBuakbYRj1YlcR4a5jYClMCbi/Ze0WDg9lg4AvoDXIs3uOzq64yTe90KNHZsn4+VGXBF
uuMvzBwqCGdahj1SHpjfF/cFJrZMbWt6sZyMlVbrQGPQ3cWae5A9QMOsNHmKrOjiW2Gw70Wwj4b5
sQeBimofkqUV7U+L8x0xqLG2OSzqvBs/Mo4glyzIkI6Z7w6dpw4gkq4YpIfNoELw5XAV6pTb2ly2
Z8SK4UZE87VWbrZuZvc3GuVTvASX0QXKBcJzbU3vq+nHlTUVr0OXvwee8G/EuYx5R0Ij/e3siWjO
0gHvGpdGGC/mMD8Thc2347gM6BJB3hXYMBL7wZ5gAKWe+gF2H7JR6jbaaO6YSqDjLsHNth3Onc8b
gN3xNag55Fr9wWVbhHLCh/F1FP3eHnJvNRW45tk8UwnPD9OHDROCR8EyHR1mkl9rwOiGMh9Quxqf
3WwwHMbCprZSTDvC62xSqMFF/TyN6sO2RLujfs5dUfvZ38QVQZLacdSpRw2LeXs3AG+/RBQ4q04T
YRqHnhs7j3bRRPiCoL1v7LCF8cjyi7XtZ8Er2ebea1NvTYFA4IZES3UFwFwq4gEyJ7o4N4qDRg+c
u7xTvfGrjcLcTMrUe+mKZ+373QnTD0pufDICb2OkEZvQyRuIjdf3hDNpyGiI4+z0wnIclteCeT6g
WihMvPwwBy4BeXJNlk2ZPD4SOkAxiZK6O8Q8X26yAvqylXvoSEmzlUv7UTGBkMjYRieJzaGjuDpW
v+VKCLDUmvRguOZV9DM3sSbPdou+G7Yep5GvscDcPRO2volvvcDROxfJgaOzNe+10T5g9ufh1cU4
BiYaZAALr+ImgCzH3OjbPPjGtjsVbWLRVtv+DOV89epJcAp4y4WSl8jG/28Ud5GX37LooJyVxxJu
1ierD9GazVs3ZoOQ0we/Leh+ceS5JfU1Z/Yu5yTTZwoLm6NWFYOrEZDJdjr/GIj2oQe2WscAHvxO
Peeyfy0aZ95aLj5fQ70oH6OZU3wYIzAXV73qAB16Hrs9ZEgzgjinXIQ7qSL8YHI/Zxq/FWXeyBzj
mG/C8doWM+W0oMa1FUAsFQjgS0A0izXh0VQ8hThEyERjK0K+4F76iVTH6XwcNUd3noFVCOQ5ZJ9l
nLvO+vWjbgNwsUTCUk9ZwAeerfAGQew79MkHYdAuZfxmLEiyvJ0Ok93TyzLQg0KcGX9czF88clN3
TXrphLVlsiqN905shrF+rSaIFmXRv+LZgUoW7/CV7nO+hYm2gwdFTRErUJz8uR+wTSuUv4k6ngBx
xmeusPKZH5tlsO07fJtMtk2L5TbwrlAF1jrcWSo66xQomxFa5w9853Jlh7TRJHVOfmbmk10tDgiS
Hdwnmg+JHT0lebJiCYmzM+7u8iq6D0fb3FvVexyPlMQbjz6rKlWg4ue5+nKcbOTIjHdgGK1s1bUe
80c/fHbVyCzjTw8dy5dcRQRZ8vGfHXQPJn6i3jJJ06epuh0G3mWLE88qCLxfPGlwEFAXq7yGjWEl
F8vvq02VBXd0M3jIIOYxDxO4gqSFEIMdLtCk8qdVRg4NNuVxKiVTZOweXT/aFTNI8hzbAOu4X5hW
720cn9FiOcHgZJk58EDAJDTIwWSOEdh0fKaW69XMXWMXmM2X7eZbOonWfvQYdqNcBWX1PCwhWc+r
uNp8uRtjcsN5+1P4XKQ97WVgAF4r92FM5dFg6LixZ+vDTFP30Dg5FRM2eq5HONetXwgJ08lU05VW
RdW6pxwMqcO+SY2T5+C9QFN5rTNQ9LWuuGF9tQkiOGT0q5k/9DP3j5SA6o0hJ/L3PZhEgXkkFe9O
pl98Wa8l1dx5xYM7YLK7yUbaudIQIb6/GukpKEebUWcq9tK8gHm5CuW9j1NLQabXkAGVT3L0vsgB
fBoWI11BnBngHED9dnlTsy55SqwIptFWSM4aABc+C1mkwLsaIo1p+WT3tIa0xJayybKuSZ/sgwrj
eZORU3EWUoqqiGV4xI90kjwJSYhscgOkcwB7bK6fbItyNDunMiLDUzH71TO5v+XleTO54A5DHiCW
zUskpEYX1/FFhvmv7rW96dw44dL2tvLVyDD4GGnHhg7ieG/DrFbMHCF2p2p2fjykIJo2SUpY5XsC
dd4Qxk/nDEf6jHrcuejnZIo3sUpvI5/F5hzcgKMO/t5DcGh3wtPDSb/3Y+Nxd0ZLR1HEfpTfhVPx
0OYmogE2ebvON45G5ylK2rCs+bbgHr2ahD5YvfWMjIj45Mxn5fU7EaMzBiHLSBw1VjmvbZY0N3XS
y3VhITwmfBRkRyA+8C9e3TMgjA2nlfpqU0ZYuHgieO0y99jWautj4e5KlkHs2zAZ65HVh/k1x/+A
/jAeRbomJfADvODJoTho2zTqgGFxlQ4ukDB/X84FGoCobymFIGZuNfeO8A+L6pD6cPQrRsy6625Z
lfFB6xg2RPkv0O5l0kv/RdUdQs6nTrhyzfrS4gqXiU0BmA72Q3drDf7tNDu7xmBYAVlwQykc5pmW
RhElb6Uvr6U1kSSNgeT38d2c+xxs8MRiUIaV7TlHsWiEgd73AR4926J6JF2sSVXNOx1Y9r9JYO20
A4K1+WYs03e/mK+QPzatj9XVihSXCcTLmtMLOyX/ptecLzx2I1bOrAIYgkejg11Pv6Ymlr/GIflA
YPLGwRdI1HN4KOCKVy5QtuUijI35aph0XyGjmHF3BEIc4Rsb9x2LuiKxr8xJPc/0wSNyFZ3rmOts
XvwVKSKvW+NXwEZkJfaR4/YVNhzwve6xiRibUON/hkbpzeywv2yR8Te5rzfanK6hjbFuzDgnkUFa
xU7y01v0K8zjKoUtkuJfsif8TSxBr3BcVm1NX0Y/dnB473psodSeWJw4wEu4qcmqe/51ZqNknzXl
61J2FDjp6iNzPXrM7S/RxM9xfGKOojI4AnVIc5FjIsQBTp9L69TmvACueBjNgGeygcM1Np3nKe4P
lvzteT/Y2XDXM+byo7DbfacWY7Q/u1tEepajSdpjuM6pcOn0xWlt2i18UFu5GL/5k9j10+8YsYgY
st451i7lFJ1K9tR2rSisHja9w5+aq3ZFi0iy7zrenUByhFTxaVisUIQwcSjQ8E6b1M5CpKWw8GIt
wV0TJczOcjBvYXRv9oxodfIpOoZE+gNpefCdX0z+e18l2Nv4A4wIEk/nAGxf6gbARlnQGdIWfIJH
YGgi9eTlSEuWvQNlYBUO0NkG7HzueqRbhH+i9PFlSWnV4iT/+rvq6BCnUbsFRcDKOJesdPHz7bH7
nI2GnhwntJ5JMo7bjGDsFFNQVChxN46Rtaq6mbmdhrxVPJRfA1rVOinRy6jFXFvN4upaAMYGnImb
1sJnbSr1Rp7DPIbsUsyRUrGOUXXjdqK6oP3PDmUrbSs/lDnYB/YvAosWKAEc4RP7CL+gcrfxj6Uw
24u2W32k22sXYIq92DF8g6o1lyDJ8rsFJMPV8qHd921aHVujro7//dM7A7Q49pw+oNPwb/++8JNo
9HvHXytDgXl74YPNWWz2of0VxousjOK9o+cW3LA0HoyYbGRPo/YlCKiimVXDcgNddVD+xAOA5+cS
830YWD+t8kIYb2bbviWGk/wS10EgnxMSnnl+b7fgsMzWITDMGOkWOn+pOJSts6jp7sxal7uEvxa6
E59wSDoxf93M21GYCIUhtVgPaESQuc5sbG32eAqV/n9fsjwfT3//LulPrCHD49/vZTJ8lJjZd//n
2/9+0+uq8Cia8//+X0Ie6yfi1MTFp6glo6e58WFvqFiOnpjmYZL9/y9W54OYCau96xTOqe9D+78v
/vLLtsgLvKKc91BkX8uBiqy/f//3vcmQhGjtYfQmemXjwurup4Zko+HcRQZblFhNhxB2wq6rgC2C
Cx15S2fgVm3IwQ2ioeBcxKO/hJMb04Fg2Szv59k7pnXhH7Vpf0Uun7wUh8pRcGDF6Aen8ygbFLKC
7Mha0VnsgZ+i0AU7/RIhoOesOv79k/VfoiBaB4Ca9sCn2qOwnPY4kS84/v2ybHSxR54FMla2x2H5
jjri3h3M9H9lQTvyTBasK2TO42LEtxLG5OwKVo+Tfz/FZDqwkAnySHZ7Gtpfiu/j06z1cg1RAubw
g0TyUssW9l2YgnmGXQGdqG3rTU+glTxSZxxnUxggXVvHOP73Zdn3azs1b6Dpx8dyKIz/vtRJi0hQ
dphOCTqh77GZ+fuWfPkWc7FszfTxRo4HmZsUJIPRn11vBaxG7MpuOszILUePgnY5OvJUDVAYu+5s
mL/KtJpjWhos6XzMW9YYHHHJ8ezVeNNjK2nOLffZQ2VUW0ns/4jLDTWB5bmcPskV99tJ/FWtaPwt
s8U6J7ph9SLYlqAZGGPEkyQrLpYZsjk+gMNOyZzQexAT6PFjm1faP6GnDaD4wX76fb12fctZqyEn
ShmgmJrW/IS0hkfVaz+Zc80LhVZRi/AuRvHBnSJcoStFp5QjUqLwrY5qApviUBihQArRSJGu8sHD
io0fee26/pIQoQe3tTeuCZJDFcAlrKlBuGjMm1FTit56iHDs90+BrNOTSR3ySuDLscKVbCRPxxpK
6EKfDLHvYSclQt4Vj3TrGvNC4PTHrbI6jgOU8yHlhsOKH5GijX8yjqqDPwC9Vvi33IaKNamfkZfO
zCMgu2HTxNhQ14ImSzjT87iR8XMaee9ZGe9lVb/VzqmmnmP0c2hV1G9UHOw4qhtbOGU3ffZPxBzh
IDFWHHZhQ0Qf1VDvtfKOoyJW4VQEvEY3PpdA25M2tc+lkbE/iuKDaiuAQ2Qquyfuc72J0NUNd51j
/7Cp7NZM8jsWyIJrtepWkESeAwvuPFEafkJWDqqhdzJh8mxYPNVhsLaqih5s/Rgl0SfQ7nwT1OkV
jSQh0/JepmFMv126UgaYSz3sorzslj6yXcq7jg3Bu/ewuwuZHKWOboVDnyyGQqYFuY76AR6wJFSn
tL9uRHFfO/o27J1fwS0OvR5knZmiXEHlptLd3GP3VLDEQ+lXqyQqH6aq93ZaTtvWSx9afxGky3CT
OvElG5W9tsMjD4rbrm4fDRn1N3YL4q607wk4vNi+9xguhXNLFwAaIQMi6cGe1DKPUXyRBpUhgrbz
OYHjpyAIExPbDOFXwWESioqryld/aT3HJB0gcYqKWNake0iQ8a+MQMi6NgsjpqIifFNl/RoZ2StQ
LiyJVPsyNGjLeYT4ypOu+M54H1lLOW84wRHaBgZ8G1rxzWjDvh/d8D4b+J9VGmOT08MXgl1sbPLl
qTkqAvCOh+CGF6JNynsV9N8M3c6N+WrlDhZy6iyTwcx3OVpEbIKZmDIesT3lN27xLdkh5bn4HWYR
HUrZbrURP80SKm/pbjpWsBfiBRIK3KGoq32gg1fq0NgaJBwu2pgxZUIMDIefLpspeoiQJ2N5tWBC
4tom55DG92x8ag4q5NmlwRLeJ0NjAFVigLMcmhK9Q51gt2/K+Da2NXW3+Bt3jsueIGR5lsEY6wWY
gDHz2SkabKVx0rFkNJr+nV4sPgP2yq9cGGOpuymH7Ip5H4Sp+WlqUDI6sr9Fiu2rwWQHLmRmwem5
bxEVqEg04FspF964lfxxnc7YmPRjK587E0CmElZX9W6bHSRc/9h0EtRlyVmzcR6Ib+OALOBHu8x7
uZ62YUgEMZz7L3zpZ8zrw1ImSiIK+GJRJh4QQtAuLS7kuvRgEM/tdzeb32wwko3QEVoPyz62zEzZ
E4c51qcrVuL8Q8/SwhatWDll8tbAsO1GahOV7WIWLKf3qfcfXFRaDiflsc9wTEZxyQA0RBgRxwIf
8qy/pWyL4xDEtw3H8pik6iEuNYifOdrk/N9YgM0f1Yh0Xc7lgOwX3uM4hOk3qCup0GFdRNWXzdOT
t4EXtLGYezyLJ0VuvvjhTFotsF5E3W5MndzqSD31luFvc3kenCjZdQ0UHYxXm9RvOVpgbGu63Swl
eq9if4lInaYju0X74BKYcZP2wZ8ezU6f/CL/wd2H66bE7KmHZ3YEhyqDmjFad0U9Nat0QWS6ZUCD
5OzsnV5+BlAgfC/ZTs4+sYdLpefkDiI+wD87ADyEdAQPn9wVhbWMccJ1r07CKkGFmzHJjnW11GGP
8T63wnGbRzgDyoH9LEA0GsLghUJ8vcwtPC5dgSzwhxoHTdCuChtL4pzNxyDGaKhSIBsmMahBpC+Y
TCE3TXF2xIWxN1v7vs2vAKSaZwLM4yPQDbA54czdGtKIHITAKE9rKPggx/SqLfAI4K/avFg4Ujnb
QcCui/q+SqPyGikOmo5uoKl1aypw6FafopDlZ9UfeslNPVAJDeLkrkltRde/L80Hy45gpUlO15G0
znMvMFbXwG+cSJnXzElwu4YCOYtkvIy7h/iTvPFJF5TReKXHSzfHaEq8mWVirjLnEYsDW5mCWTDW
wbliloiXXT+tJnj2s2pYWfQmEORgHrQM0pgxEINx+EhSdzw3SoGebNjQ8LLtSnLb+DZwp+AbYPtV
PAF1M8/gx9n4ZsMenRNAgxvTWN+fBwZ7OL02g5gzbRtK5EJ+BFea6AAVoqVrV91dIVrcnHHHxWVl
m96furu/fx8kNMYoWyP7Rd0dmex2LXxMTIUgUpJQGL+NjSsA7fRuqkJxPyxfEKPPoqYT3W788HYZ
NqqpSu+NhLQkDzBmqeWXavnCkb1h+0wv8dhTqmxPkdz+/W5n5fFa023NwZDv4/LGGhSPLWqln5x6
VdxHMzYHjyJaP+XQhIzno4FNKZdogc7NuI2DJPP9iAvVOpSxfaxF/9wlAeUn5IXWLDQePK6JvT2N
xuK7CfByZOtwrtFJNH0L3F+eYwkCkiQVrM0meWkWv3g3+JSUrlkohLeNlFjfUnGMnhvI70xY7pvq
iZtH5dIM4oVnS/1roUNtYjJKazYRw7NtQ6t1jae/Xwx0sozsiVeNyut9ZlrjcwPJNMJ78vj3q0In
22D04p1wMR02eTDioHcFPhbvNotC5ypmVT0r1/jn1WVz+fvV3EU2HV9K7BxbPLhuL5+5KrijmuhB
jcjks+1MLs6rftz9/a45TqvZHIJ1YMgUGncon/m09DuJMRP/m1LPZhymh3TyncViTQLSZ/zxsHke
cwsCCYRv9VyG48SngnXIlAWwCnEZvrR5Vp/6pCUuMoQXtlP5leMlmHGR35p54xG9sLZ2iPs+93jQ
jpycLId7+8gM9O37eNFOXVHJD4A9R2CrLEHKKr961RxvpiJCGHCHU62D6Vw3nQMdJKSJZW7eQbYQ
kkz9VT3QUlBR8bnvvcnAp6afDFkYd5IL1uG769gIXwoJRinndDUQINhzxANrSEn9jaYKi4X89Fg6
1KzGwyvcctyCYcbcxWcfT85uIpHASgp9D6YM2Rrnuy2GbkMEgmPd4lhIWOnvVBI4dKlirAAhi0E3
KVggYG+p3ag+6CTcap1usDLaSMNxskkFc2sAeGBq+7tKsc5vnTDecCOlVfdWiurVtnMXaSR8ZJPJ
IFg5PE0sqBkwCuQOq/wln8dmTU3gvQiIfZrUL5ZLn6RdDz85pc0DC72+ybgstVgGT8iZFee7KCA2
yjM1hm7I0MJjS/7G83Sl193dUIHxAv4P4y3uyCr2mLfixSBskUZvR/2WO/rRUHy4a6hhdLyJcx/c
xm4NeJd9h9uP5C9OUpIliDmRLezi75z7l+dyNUUDC/jJIf/atJJlg+OBNXWNDXcVniPR9OhyjNHj
sHhc4Cr12HM56di35TgEECkRIIUnN2Jgj+AHFxLun4kyYNNFbP8sz3+wR//eMiQYUd/7GkI4bSI2
1hn8DegK1qGQosdyoa3d8jSkGLPZGe9gYeP94HnfbIiRocsODlti7cLBAiQ2kg0G1MZ7mbofIoQD
qaSFj4JYk5VwSq7SSlABUT/mDIWlC0GBY9u+kEznRszmKIh6k7sNPmiH3ddcWHf4AFj5RA3rRdKh
QxpA5iR7YUvFuJb7922zkCzIJze0FyJZId7rONgAcQK8qsaIGBIxWc80wJVgRksRhUI1/RbMsoUT
XhsApsLhgBjEwCwTt2eXWX/XKuPja2hqTFwOUUVu8HnDGphywg6AR2q75rafMlGiXuJPuk/yIl8j
DX+J2Y82NqZxJgCI77K8Y5B/ymswnE6E9KTkcOdF0Q0mK7mZapMDZkQupAJF1QHMMbX1Xcf2W5wE
w84oyHtRrsw6YphXfVmOpyqlfcznWSQC2nMpMXjQDq52Gjnluk81WpN7p9zu14zirzY3fkANiGlx
TwrW1qXVX/LBfMs85qcpMajgtW+7CrYuirqA0YZoP4IFTodh7zTusHGK73nOihU61ToKh18xbzKY
+KtCXAbejgM/EFpY+anadK9E8xaJcDiEfN7BSt6G/FE3uqRNC4v43KTvTR8/Z5H33LWNtckqdcV9
fTvG4w+rjGbf+DZbyvQr5TZ0GGlJTCVut7jAqc+rhDqq66uZJs+QJzaz3bH+jd4AkG5Hrzu1krtN
aA/UvjprHi7ujtsLfO9NQDppj3j8RMNea3LIzx1pvHXEKhJgIZjUgTIUY3ATvOQZ3exsBdGvcUam
pZXeEsUBMz1xpNXuHVA0IBLMreacYQjwuc2Vdr8i7oBEFq4KBQguyGaeejObAsSAtesoyo9KHpAJ
A4rEFs4Bdl8HJZNZ6d3FC7cmn4KrnRANcXjvgcLbp0iMVIHEKSZ3luMpPPz1pGePD274Og8kv/Hp
X5ULRNHGYYCYPjGHgcragHjBlZaZW64K7NCoZR+zNTDXulfKnl41fSLJgIMHTYZQBp57dmzNxoEM
MUhlrLwU2coLBWZaQwE+zjmlwS9uJgSaPLtKsgL7kP+qoiQgxKJAhJtocYYMDCNnV9g5TzhJu2qJ
8E/N3KnUGDMKxO4tB9TLVJFSVsLP0IaKVzNRb8L3rnk+PcpUQ+2Ns+dpKr11LoM3l2fC1M7PWTsv
WsxAkUDArq1JzfvADB7nQXKUSRd/OHbGbqYSxsvVqbH1C0lFkrd0CIu0oSoALzvsOak2LokSZEqX
ZD6mACZJCi0rWkH85JfNCvq37yMZzpSiW+YXq7WqTSS4tAQ7Xj3uQ2GAZfCegjSO1v4QwjoHJTGl
FvTDMjwUfYL1gcm9tMDngDHFB475xwvYMTIbrGhHwhXhmI9xHz6xebgto4kGsSI6INvy407dzjLs
57IX/wqzjjekymYW8NoY7orIvWcMRWvLNWJk9c/W9N04P3g8v9IsuQZjixY9lyR9DKrqmdPQzT+c
RvjbkHwhZn+LvCDsKz1XjzmmH24l57gyrrYXn7JCv3s5fZZ+z5EsKT9GH6VJufa6ByzMzNhveVpj
LUtcnHWGf6H0BHVDEaies/o8JXLcLQG2jboNfF6ZYmHd+JPzj5KepZ5m4Mc2aOmGzbaCGoODs4uA
pehuC0OIVd8SHClhcgO4eg9SrjSUBkGYmOdgBzQj6qrvos//NRYfh8R6JWS2LqkwhynA9OIgeeZh
OK6cQX7ADkAaHJvHzBUHt7tLsUax8cEr5MMe0S1/G6tNnqYSLCorlqc8JNFRRGTQLWyriCEhbZdl
7p3CJv/ixrv2TRbIVMcf7QaRiLPREXrzJY/0uFdaPbZm9+T33Yog/VPvPJhqHimhInwfWeUzjTHH
xPa+DBGeRs0TwmgJkdYtfax+d2liDvpDEawhyJ61RvpxnUPLY3vPyvXUUyPOM9zeBT5AoQEvSl/f
aIYGhaGAq1xfew5NuwHmX1xxcY6peZ1Dr10T7KM9UHzktT67lJzxhEQhtexX3dnnsEoaFKRF5nc7
bjSCBpRfWfH4iBRFE9L17H1TYrZbcgztgMIKuY2bJwqm5TDD2G6xgNbA8K3Zmd+mUQK7dZ8Pw2dE
SRHnPGwFcgLvOQswxwbozrHcldnMQnj4sFruuRJbhB2BWCO0abeXyeVH4NxqcAuraQm5FV5bogOl
70E3jyffiO6xUz3m+N42USSoLvWp5qasq8hCzHncC6X5W1tuv6MFixxaehc5zSspFSq2RirvwuhT
oy7S3GKq+6h+0j4lC2PGrghBPfC+a4/Tv+2YZ0pVBy5X2/lIoGmxk+FpzN92X3kwsFwU9TZHdNYN
HLw6zg7chYCkxG9RkqWbJuU+MRmQvTxhskKXCtxrmG/MGv+T7b+P1NujaBS8ZeAu5EJlMX7i1GR4
lfl6ig3coG13nJazkYcjJRyYfvioPHk2o13bW5+oh3ProZq6b5Pqv52kOeAiuKa2tTXz9KNA3wg7
CK1ZhCabD0ADPy2NzSfu4TgFDFRzan933LurzAX9Gtov0us/y4k7tlFmnAD0D7W45F+RxPPmVZjx
Bb/7C73TjLGZ9Yqo+YMR3vKLH3/EVTjXzdckMZM5kpKOZgal7oCUq8e2WLumh9mN9pE5jjdF7exI
p+GzNdSO9fvmb89SVChz3E9MZ34Ht3JKNHnjqfY/obJuhB+9hEn/5HMVB41Z4Gj6AWcDrnAGqJNx
CzNlRvWe93tF1rwAXNmFFcJvCzaB2vMb8nx40b3sHPVApb042+CuMBG8A8RrYg2865jlaHZT2VEl
uju2wb1XpNG6rowPSvKGPVJPOs6nqW5noCMAqe1E36s8+EJdvzpuOK7nubmfPHWJi/zR84HJm4I6
wunFnOK1FZj+mh7Nl6DgtAG5PEpQYXFMws8h1enX4YdFKdAa0VbAfOH+5GBGIVP9QZaOrLh2Pp0E
G4IRYhLLiLt3oluZCWebHBXd9+yXJmvVngKoFIcVhV1+TQwXLXkzzTjHQoAaqQe4OFCIqU4wfBRd
c5hKppMwbt9dLYDVO//S2X6GnulvvBLWh3Af2mh6Ilu6s8z+Gbhid2GdQE051reuFc+yoV3BsPA9
1PdeTbGrRG3sonAt7DvKOl7UMO69dHF8tlG0DqmEG8vPMVJvGJlKMB3GCavFj0Y9P2pyRXjeOSvo
wsQwHbMnV4TtQpblWYcpAMLfZSaeetPa3G38uMTp0ZT7zKXiBwQfUkOF+bZ/D3Lx1WFjWPVeoajb
w7s1Jecgp7bEYqc5uLddh3juZwHI25HG0prysUmA0pNvgB3J1pHkWC1/mh8kHxHjiV+lRGIgs40t
65rSQ2QoBB01gqPEjVM3z+TADv1ki11j5fgfc4qys/rfmBD4dwaFF4/KXACBFFIcao29ixeIUOqD
zgXjL5xpxYe+Cut3VSzdnhmZBB/6H2fD4pjnxW8E7oG8ffBks5vqYKsT3/O2NgR/hgDSi7K5n0Vy
rO1kD61qRbnVxcigTjZNw2bH8z/MaT6kefWQz4PaZYH4MWesW2zmGEbUy9gKH8dc4a3dLjolLrxM
Skoegzh+YlBnJDUtBXOA2oVqP1thTLdunq6xCzJCJrNe0/189Jr2nJgMNBAvrJ3joK3yXEypBgAh
SMNbU1hXJ61BBnXBByRQcQrLgZ8wxLqohn9hrb5rX04g9cUaMhoLNFCW677L+axn7QaG1LuZDPmu
aS3MRemM2TDj5pA5FQfZuVoLZTdHM2E86aBXmGQJvJamT4CYdPvQL9Yugv+1M/DaFCUxTMfpLh4W
9nIg4quR1Inn+U+p+Qmxy+c/mTZDF5Np6PH0BVARpGS70Y00QvTUS4XB7N4W6PMmKWvc6esub5D2
Ov2II+k+csfTUO27lnjEUOqIbxHhHUOoyllMgdhLmsI8Tr7xFg2mi8+Pyq84frcbICmjHJG+nGd0
v6WTHGRw5nbtIQxxGqnj2CoWyFkx7mRsd+feuZQGPhs9hmIryLs3s8mLmzHSh86xG1tO3PBHAv+1
J/JMXimhEtYqBdlnzsm0OZtrq8uIp5HKKPqIGHruvmYywZ+lTkUXqh9n8B44u9ZXF78kWwOWun7E
Qm4ysoOfREcjITdsWTizdQbh5H84Oo+t1pEoin6R1qpS1tTZgI2NwTZMtMA8JJVyDl/fWz3t8B7Y
UtUN5+wDnV+fe5lgJbU/P0VwElXPLN3yXc4301fTa+8M9qoZ3s2oRR7Ei+JO4rk3sByK/mjiqn/y
h/FF0ycbtJB5wV3I1L7VUJUyCbECeChjhhbWcraIIMgfvgoFEVhT4ujnI7y2QN3s0N3m4F3QLQNN
6iwQJKq0VwMVD1Oj+Nd2jGrL6r1oJqQUODFDZ3yu4g6ncARhxpiMzdAyZzOd5jJ5PB5x2F+1iks7
NDr2eeS0c9z96bRNEP51j6H7I52llAzO/Z0etfRe5W+dz+LKDhjzuOtfHMN7dUeP/CAvBXWkygcA
nOXgCPo3ly2dpmOorcZDZ0vnSTZxsRcNoJG8jdc7r658UmLnCTzIKUbm5Upk7HJ968E4HBLPQxsM
b4VM3V6YdfIBgyl+TQz84+OjttuOrjao1mWlbfxR5S/Mc76NVuB3rcFT+BVhg333TNvKCdsTo9uL
S14yE7DbdlzQQJJLxOaThnFcDESRzUQLWDs4WJnCvWcOzkztXHngefwpYTukvFNHJyMyZBEN+Aim
4lfgPdT9lQsXmxedD41kKY3QID9Pb6pKA7JnSBgasU8SDel9IlQ9TYN81tt4b8YjMiEUTtDFLOay
6Kdd5MF7rUXvr2ze3WktI3aUzNsqKq7+aXRNMptjmJtFvs4Ynr1IyEOrSeE26jjcDlUfvGcCfsdY
mnvmN9lWWg0sqNACoBQUSPs9si2R1RfoH5YkZqG2nVcfCOei9pCbWMTH7i+uo1OJe33ZjQ4SmTh+
b1xqvyjexybWqtxp8k2Ji1JgyFwLiFOM9fCZkU+Wlc8TYSkD8wbLn2Fg9YfUjUeltGdWc6vAMc8F
gueNcvEBkJ8VBl8O8+06ib67mEUm0Ikj3+izn8b+Pi3ZawcsP3t0HyulVUgb+2SVBaxNKw5AMfGc
6SIDxmRVv9wWurB/kX6Xa6VvdA2pWOBvxoT3I4A5wNFj4p4eDiHCBBhOI/Ag0lXz5tmyp5+oTw3K
vpX0kgu6c9hUTbVRsf5h475gphM/rBC7b18CUjUMXj4bqtvanr/tornzS7ucqhUJksI9m77+NXnZ
h9k/pnr8rlXSPhVJ/j0QkTcofPxwG5Q+HFB1tWtuos/KcV9EP35GBm5AVAsYugB30r6J35TV7hLp
OVRbba712vYWp+wGvHkXP1zjwMlAxuXLogXor3rmlVi8LlmnbqSEIadwt6zsPjR+WmD0JBJPlFD8
FojdNXmsQ+2IFWVNR4WGq3IF6vdFHozhjgDhaaE4H5xGfrL/HThigEtMNOfLmMFp2OrBEsLYmxoH
g1sHQUAblz9OjAa5G9u7ZsDrNDuLF79zNnHTz7kjqEk4YEmPqMqdhMC0noT9pKeSv5O3lLJmeBbI
KBi3+/Dmbd6LLDdf/P5RaITOEoY31/RsjE31jwzKz5DI6IWNtpWXAaNYmpuMK7tpW/ZIc5lxsftt
ms/BAjmjIwBfGpb+PfY1Qc6MT6egXQhXH1ecQw25PgdpOScZkfznzqGxNk+5EYWbeiYUiOxtyFPa
hkiJZVm5THGD38STvyWmoIU5pFywtYUdralQNQBbQ6GFP6ea5S1sOWRxcZX+VpTOLQfaQK0Xs38c
eJp0bx4J5zWLrtS/BzpnGr9XHFQjlXrvLqpTyogd9Z/PDdnRJeFzXQQjpjzdsPdDPb6YORBH8zAo
XGYSWdlCiljsxqbkLEuBNauYog7zKv9omp4bVqQiDFE+uvbc+JKklyY4X1FjYDhAVEOpuRRmfGaj
N601Kp1lYxx7T+vYxBU4G1vx2AWel60dBaG+sOUBPyIZtXnHBsOwXwgQzLdOYR+jnMcWso++L+yO
r0XMcZUly5+BdX4RMdorBIWZ5gX+Dr02QAwp/urBdl9rHOGL0HgbE8qngLn2hM9tk2WE9mLiaTTz
nccHmbFe/HpsbVjQT5TVc3ZmZKuTR7mBZPI7HuKtULgdSmJnumHFSd0te1IF6T7YZBS8UczqDllk
7J1R6pveri8y0J7cTqxBDa0GmBtW8ubgSEd0pH4MRZaTsoq3IMZ1MzipvszwrRR9w/NRkI9EZLox
/bakq4F+QhWSdOG28/LtOGakIJbdn1FxStqJAhbAE2uVGCgV2dxGyWFW99a+q/q7UsUN5NiXGZef
gbNVI7bavJYXM4lNPI7NIVbQVgAAHMMQA1o90l/Vfr9RoW6tgsuYjObaKkaEcjI4yQqssB9/Kr+k
2mq5pYjsocz3kBfnE5A+ZMQ/g8tWvpyMc1HpVKxxQzpEkpxzj+K/xqe1wjDAXc4Sf2Uhe8VMxziO
afyvNWDdLVn3otZPVr6f/Cq7+C70bWLrGA8El47jjlvfJC0qRXZCFzJCjqj7NwS/FW9R0kIqQlsP
vDykBVesSkSdRwtEcMvGYloOm5qd8GtbmyAcC4tiopLHtrFPBn8m1gXBKJphWRLgp9PzmHpTbuEw
kHbWt79sTd6GojiD5gDHrC6Sm2rj47JlIg3U0Yj18ImmGwkUHoEEpRX39rIZUSEZ/TgD9NynMs74
kboMvy76N0n73hCY5M8aIn50EN5JzEozSFEs2r0NgbOUfJRVp7ayLj6mutj3NYoqjxwUaso057FP
KEMIE9piTocQM7QvOnxyFmb1pE/rwMUkbQiDzEk75V2TrfacaOpJulGy6ZHMLGO4FmvB37XS/Pij
ZzK6z1V2ZbxQ7Ty5t2wGBuzVyXwg0tIItY+mFoxYTYvZlzTvdllezcAU7Oc4cRPmg0WL42zI6niB
pO6TzcYppKepqCHZ8oiKbq/4X1+i47RdGFkwbaZaL9iuIkYbR72li3fBZhXJXzPPcPKBCdcQciAI
L/3XS93EraZfxMsAEHpNqkeyck2y7CsQhRlu2HU4cFJLJvimAbMKIfC0a23BVVEb53R0GLfWamBJ
ANzZB8In+JdEL+y6yg6XMhzkwkyDwxhY7O8GnrMOS0uieRHmjHQ+UBBf80b8v0GiodfmxIZ0WbdI
iz29xAqEhMTieEvRsicGt5CXVvcB5EFBnufIrpPATzvyitMAdWYtXdPnHd8M8+lct3YDi6jdc0dY
RIlgUYdGgbDHRTrZVe9FO94cAeozFPiqG055BkTkYenpZ9i9V5ML+y64Bl5/IaLmFw7hbKI25NIJ
uFBK8TDa5uZaCBZ8qf8NKbZ8q5f+kv0HZMSa6tIKmEbaNUzAMkiXHA9MCXmxLoVwkMhQSochYawh
UyE6AZapPpum3P+qyvpB+OQTsJl9nWGKJk0w1y41BxVMDlAdmO779IaIexE53dak1GS2JBAOM29u
ph+4rB+K8K+GTTRP5B5MFHoRDS4lN1ouz5kPEj2YonUSDLckUIC/QlEukkcZVBezHz+sQh4UITGL
a+00JF6DdTGl/po77VtvgRI2uj2riV3mprupHp7sEMnm6Px6cXQVrfORpxybgUAeavAiqF9GRHzb
HguDMmtoT2g/YFbGncOtAXgSil4AHen/f0CWOrQ1qe5aQhkyWZsBJOgwJi+iQyKqmSYau8xB6Ma8
eUR6HBkwQHFXs6zirrAmEpby5GwgrktMVjaBeQ863Fd18lZiIWB5sOzYMLRSvTCYxyXlDC9R3Bx9
kuqqItzBKt5rqn71An2vN4z18TFM6qZYM+gRcE4jOkBZoDiYxyVs5GMS1cCRlLdQi67+NJxqZzOV
/T4uipM79JvcyvdhpFbRjLgwgpeqhe9I1hx9lhZGX8NEUd4hGER5gvs3/gLP8d7bwQlQPjaTnR/K
U+wEZ9VuKceRrfTNm+G0T27gfuQdc68Cb4eef4RtTnZsAROMV8IeMc44FTGPXrwdK1BskyqWVkns
QZhwGtQkzdR2Dx+3GrZJo45dV0E2nphaiS9BVRsy/YEF+uRAdFQDpy/4Kt7UXD1y65+RCJJ6GQKl
XfVruvBmSyNuyfrF58z8UGU55azCCJemRrib9bw0oLjOFFQ42ArLFsVI0wGuHJIrT8BL7GDM89/L
Iv4Q4CHDxDiFhD3ZMv0qWzCZwNAxzZj7kuVuPyb32vqUWfpgX0+2mz+expgTV/I6zrJuzX8AcQCH
ETO1M1IBD7veWt68NCh5qNVbwVPKKz4uMj2/A7bcmWP6kvacKpE5Phgbv8cEuWpjdYT7SDbciNwB
VCmuPXMlqizF2gd4z8ycVecER2JhoUBm+D2qkM9hHI7JVBjbFtHhIrZmfbA89Dow/7H455A1PArz
osXeW9cabziCmMon7W+Jm3sE3xHkEOjhtiymTJyBRF3lnLpeMLQgFGsZOSSmxdsklWLNwu6p8qp/
lan94Yrb0TyDDk8c4HuW9pLZdBetzI2F67dHpoi0OET0IeDHCYNAQSXdyov7ez1HVweB+ZfFGPrd
EVFf/4wyEcn3TCxw+eNaC3LX6KOzq1O6fZg2C1h+cTHCEA9f2X6Oy9zdZpLWNqpIEmC6kWvpR9m3
Kx52snHzaN96w1MQO9ghBuDwkjBKO5+hJSOb3QLnCeOEiPrACh96Lf8pE2dkq+Irks6Nnnjc3BVU
RIEzrpmqPSv/g5lXFwqJ7zRVzc4W7PphVBGoEt+NCW54liK+LYY7KpXXRNtVOu1SEfcnmudvTZM1
XfjIdN95UYzMsauZC6biwcJPpq0VG9RlJnA7QBS5iWKZunw/5/zpIeeOMYZnI/G2We98Jr11tlvx
WbCgWmFCDjTz2Ln1X9wRfJgjD86s8eHFxr7gIRTtX0R8H+fbcMy+yndZ00IHrPesNn9PvOHWjOaP
E0VvyhKXjJRBCnECOpzySvT0s2PgSfeg0gXkCHSWtrbpVAIze1JMpx3mr0wLYTtn0x/t3Zvhmv2S
qbon7C07DHLWtwpwYAehYjn/1uTMJlu3EGzJw2czno4sco56Wq5p657QwM7Yrd+qol7Aq9ITz04n
bCGPXmqZf0wBRCSsu4yRuMlp65jpy8CVNeLH5ktdD2J40CYigKWslxkHRwJZbNlP3mly4QHkAJhM
ACf59OrVxruS9lfkxzGH0fiLC6deDBWqNB0HBM3NU91PgN1BwKia52ooYBET3pcxl0WUfbFDgTYP
597QboO+PZPc3kFyzbeMXt5dvsxJz956JvS4pYkLNNH/qy5bIedtkOHYFIOOBycmos0M+mFFKGa8
ttv0B1PPuky6LR0ugajOgmtlzRLO46ZI09ch/0Z5GnV2ufEKV60jk/fedoOr1JPXONewJVmYTieY
JHi0SFOfXgO2xGza3oEv8hLDN7KT6kak3F9LzCuNEgnkclo7DU28Qk+2qBvqpG/UkvB2o1ZHshES
QmV8kN8xa6zoqexmLoL8J90gLpux2JA+FZbEfZ1wYIGvXkzptBAdATER0TzUw/QV1EkM0sJ/mRT2
0qqK8wg/aFVUPNEu3z2C2pXO7b7KwBjCZdXXdpi/R3VwUJN36Lo98WS3tGu3et6d+mB4Dsp0h1at
Ijhrq9CpJa3/TX9VSDNc+gNBEG7wpWkRmwQYhiXGiUVIhNbYiDU0ib2pdQTbaWxEoQJjYuZVL9CM
EBe3jTQSFvRRrgd2SJPqekCNDU4lFbfMGcpti7qvstMX6Tpy2adEG3g00ViFYYczS2zKf3auDmYl
D0bMgHHq5fPA+dQ6xjpuwHch+tPaHZJtRPSkFicxa6a8hGre2F9a7CJGgFSbF+FzVjcANSVqhLq9
9RXfZqkyRC4HQM60c9T3i1h/M12ct5lKn4y6waZ37jjXJvJtF7ob/s3v4Ji357Bjnk01fx3i/qAq
jYRvExpN8NV75pNvF+9+Zj0XwARWQp+Q2wLiL2lLXnoWuyuvKU65K79rDUljySqtNTssQflhYnlk
Cny0AvBEavLLZ8W/3vzNEuNa2E69TTTnnTI8qzx76dDZL6IB87uq9oPJmt3EhKnVbbFo2pQHtANN
NqLyp74p+NClhWEgIzN+DEn/jbDii7G7ZZxqC/Cz/HsPc/6cmIULP1voqXk1qe60hkUy7fuipa/s
cnFhO72L2N6SLXI3B0TdAQkgk2PdI+zOLXfFmqABwhRIy9AZm2MeW3RpA1XTe5mG7t3qJ7wJib/J
sdqZnoJODsDP4Usxi/+3XKsoOPUYU6Pwh0m+sfBG6CMtVS5ruz88YO+BRr4q7E7CzyHLR+7KLCHH
CcCDgYWMoGixiUFrrkzr7ApKUUoByH0t4j4g2aYi1dVD4rIMD2LiGtd0H8MQAA7mORecYWeBEZ85
5U83eWcLAxAnUNmiajkl0T/kSvFS1NphdIZjSOKQjDatHNaBNvxRQxX7NmBaLq+EZN5aK3qIyt62
wtsODatMzVhBzB7eq8A68edoaz8HnJzYwVOAWlpIgzw3ixwPKZqT/1yL4lMzmUSlOaa9rnkvciTJ
0sq/q6bbNQash6Cl/KhJNYfDJPAGnJRVHQXX7cYy3N+sMbGS2y+kBrDiZ+SMySvfRA2FhK7tx8bF
o+3pm2YgO4fxgjN4jymloLF/swh24qzgjCWLxCQrXuwQ/JoAvR+I4gAj7OQq/ypApjXedLFaa1y3
unozyxJIurOjESSzMA2+SGy4k41OcIq7dFHTFa4JG49FDtsn7V2K6RePGta1YsekCohs153TKNqL
kiIk9ihlEpybNcuMGuB64LywdTjil1RPqfI/dNJVl2JkiAZXCsH4Q7TBX+3h3m+iHVgo1i6EbhZ4
ed4tOF5+iJKBLcmaBu8pgTBkOM9la5xF3rbMLQkQcTXSpCoS2XJG84msD4URUvyx3FIgXRctKxKe
ZHfNeZ1CJMTg7drTU0EO4aQhc7BlP+xRWGMpylBqqd44aqNxba1sZEOOTceXyFXlyZo6qnP72Pmk
aiCudvrx12N+sApIhLTnTDHhDIcClFyPf0K45Q2vwDWfinOR0KATKfoPvNZp6JGqNoScoQVJqe0x
mCHLZnPaV0uv1rZ1670gO12CYCE3KmQfkHDti/FpoptEqYgj3WjrTeX0B73+ioM5y9aQ54RUzUYK
5qzTuvIv+Msh17ZMqqwR15NDKEKgucY6NAq5qDwSgFV16qLwVFUG83oqKiqTh4NnXZ9NPbVDVDWg
DaJ93omuP1kk08fSu+rBmrS9ix755MBAuZui61h479i/8aLQusl6OGl+fja8ZNvBigY2FmnRhx9d
Kyc5m3l9NdP2LyEhA9tZJIEjcpPvkziA1XHpa3Wqe7UuTXrpkEQKUtVPgBFjbF7cw/MLh8UaIAoi
vSL1f2X6rxAgnvOeqe1QspBOE/wO6ifqwo2tqXtakBzRETiwcYtPu61+imJaNj2kirgS18CyT7wS
M2GHyW9UShSvDlw17ySIzVzVRYCmIW/v4AuYF0v9VpbBu5EkWyH6TaR7v7WZMr+Ih0POgMcz/dck
1e8dgjOgTuvEizYOoFD02Sx6Z2NjpdrfSetXkFxGEhrwZ6H3BfjvdXTPZnWtZfYtsq/UJYkucOho
KwptZl+zBGSNYfIP48sGfRsaq1AOS1WfqNWmXUCnTHL16+D6b24QI0wvCOwT9WcvrT2qCq6aimLP
qtOXvjeeEpiB8LC9D0Pz8KfzrkYlngeRPXJ7ulrjuQCK4DvDk2+aznoWTiqj/IswHCWj98gS8QNS
8wcr9wZXy31Ea4BhkGcSEeOHVZUfJec6udtfQ+OfTS1kXBKyMTQJELL78KHJkUQH4Cvtu1O0P3w/
iJuaJbxAzOU+DOYmT5msIYwLRbqRbsdN39NcdqO95VZ/kRNYkOgvqOxiYRnBte72lI3bSNYw1VlK
8FnOwQ99ts518RfSHOmlAu4zT+6MW1GD5RiMKlhOlrkz/GcCSX4cnaQbgnBD5X+7nn8jVuoJM8aS
0xGDDao+KcSdTExmdbY4MMdgkiKZ5TY/keiug92u6xZksXiFh/9qCwqqggqyOpA1ep9IZ58bKhoB
9mCRdesySquh+ihJe2hE9JLE2ILlXS/GtYHAN4JwKFHLCtem/1UnQx9/ULG9+Izb8h6wj2HvFFjS
Om3uBNz9mc7eHh3GEQ4kgObsEOFX4A0InRdOuT0dzF5Yxuv8w5XiKCt3k+b6vlPJKTa9p5Qqt6GU
1FkQksgZn7DuaBh11NoyKZxlFzGeSLUrtCa1fB84IoCpPOmt+c+MppfaqR5O5zHO8s7tzNGN63c5
0gtbcz2YZ8tyjFH0zP0T4wZmiSQmQsX/xG7BVqk+RvUqChNal3zeIydUblVF+uZv78INiiXPpZGS
WMDe7pLfc2yXIuZIcnwCwlz01VGEHT4YkbDCdawLZ21TtOOHZFAfRx1c727LeXdsbTpgHQqx38FI
drUZptqgrWKuUEHNrtRoLAxdx5LQ7/pRnYhi+K0rbBNND4I6sJ49qA3RMYFju2SD6bMQzk/ABbEp
NynMIevPRQHZC/RQdfw9JuEIdZQSufNgYpY1+22D7oMjV3rRrxFy93MuQHQbnnO//6hr+awmpuoZ
Gk58SAOW8RYxShkR2xOOf5broogd+HXSoxOKz6y0T8yRmehXBzZNDI/9j4rHY6rCO0RnYFS1fwgC
CoBG4ygega25s0p9pjfSkUH6/lG4Mp6dZvwIagbjvo30TObwOdKLif+4CsJ2MbkuM0HcLQ/PQ+kq
ufEp2P51Mj+4veJ0m3+fIPnwal7e2EY0LyO2s2OLGYbvbDeEt5SOZlWA/WbwJJ6asMLDSzOzRDpO
JKbOQJaBcDS756MSWfxQRTu71M6xMP/s4eZV1Zdq0PDiooIK7dDET91Avo74LjqsDEXGO54ARBvx
o9kmpOO2u7CjuUe1VTAwI2XJFsPB1eNX8up535w5jA67RpB9+bQs2Mk2JF0yTYrycUvOAHa3/lp4
SCq6gWW+hvBcj4bvnNFmpyfPwXTs3RHZcd92G0riU5PnLKxLrO8mA62BHy0zPZ5XkspjzjDc/Fcx
mCmLVueAGv/ICqkW2r13+5I3Co1AaHVHLQchNwUfWoxrEO3rny7ZLhfjl1dynih4fSDUPMhhRHnX
Yca6E8Okbs1DrnxFnPmpzhqAhxUsHipMZs/+DUPhxe+FpOxSX51kJ+NEP3U6WgvV+D8uRja8VrfJ
xdrd1S/EV304MYMVMv+apUAnajb2dX7/BziwizqChC8cnCRBk/2YlOETmA9G2wiUp9K9yexIS8RH
3ebhhvAXFN8gvoBrkocwQYKBEkgSevziReiPekSmaiCBq6tZvMfVzpjd7X6o59v6ofcmy6yY6STu
0iUoZIuP2nj2pmyXGPNqQl8504RYEyjkgsCuL0zRGLkHY571y5vWhPeRAzu13XWdE4LjKTodTJmR
zfgah3i9tJjZN/OLRdxEYB4wV+9Ab9x6jw6eVC6QdSUgLHr4fsLdxrdbC8ondhG6z1uXTzeVFh+5
RXXQVma9xEgD25xHMR2ydQcjcsVy840xykZEoCFSstQY16Fzj/to2xbaLdIq2kMW+3b5pzz51/Cw
MrK4ZtK+j2BiAl3MCwnikjr5YVr126i24RAdq2Bckgz7gcLiy4NuoL8RzPXAJVbTTFdL9HUfjpGv
nbbUMP82QDOm5Fd4Bc6gGnlaUr9Whv/WZeObGNujMyYsx72Qs5q0nQHbppfb/0CjfxlIyk1YMdKE
cuu5+Z6UhT+TKY8t8PXNQnjPvsYMnnrNfTQ5dSAUEiiL3AnUE5BetTcnd48gNM668abwRXE2WfhR
Wto4mT0nJO/ZgkQs9ouUUtnNyvwfInA3SMbsIPgMA5xmOh/5QIAoLGJ1NB2PP5u8FmQCgPkj/Ula
sAmqqAMs6w0fjIYYsC7GTHxMGP6yzvnTrDFchcn0MLRTj2+dl1phaGKmOadFDtxuCyfG8DJqzbJo
2IDC4T3ArP4oWu9Rg2paOeLTTZk1eXB9mlnDi1+H0GVm3hLJVmU+VGTeUJa/RD3JcU41t5hDsLBz
XpexQmnBjByoR7i3eo/1sfuoxvqXn3+bzuQlIdpxGxTpn2u4fxlNvmpQuKYdGgK77DYWVmkqUOvG
toHR8xpd+perMUFC3U/EsDTOmVV9VRNPfU+K62wJX0nlrx2Mcph5M9JSwdeVNjJnH1JhOR/rhWQA
y/q15n+qi+ox1uKt6nGOyH9mHr7kcfOaFN2vRQOwSu36F3HQHj7UCpP8yq/LLzwkpPt0Ps/TJcIS
zPwOO5NRIQKFzUjO7hmLPNpMo8VgGt+V+66w8RNwTr5ckxCfxE/kus45S/QvAHYoI7rvqGufBdKL
wtXRtHKxcgsHyAgRRvgGX6U7ut9R3V4K0z+OMjq7uiCflQSuimA2UEBLRBBoRrpmWCeqfct05890
m8vgePvItN75y39iVn6ox9jlkzplaCQOhwY7KbRM7sA2oJQPcKv7LLJeDZbU0CjM71HFX3KZh8Gx
w7K9wBVxCcfoNdUAcQnDP7XRsGNlh85xabBAZsva/3p1fSyFs+2R08Jm54Tk4Yz4kcfA/2OUPU7f
upzH2SVhLSavRDjeVWIiWcSYQLLzPgswUKWki9t05WUJSkSVt6Ev+XJt49MzL60FbZXty8LgsF6m
0v4tL6mrffvuxGPn6mDI/HFfEl2BCKqcMDcVBSUn09tIb/6SdrpFE7vWdnwxujnVUc7pt8QA6zlf
Rus7dxtWAsRqVhrv3jkBVgKYrAcV7fEqZeA1SkQ9UrsFKSs5CHS06w7w6jhPyals5n2M7/F4QTl2
Mw4+6gC2WUWOuLq6tzK9ujleqHlr/EKi47DyfHGPW/7DRErMcJkinpFyMPGLJ6VwUwyS4yFzYc2l
lvtvKo65Zf7VFappfzZLgUrjWA2e6wkzpMt2tU8qom7Q3JIqEg5M6W3hkKgSk/aGLIQ33aa0hwKr
YVVKsvoA+FSsLY/pv9Ui50rifo7SmreVxGmhHec2hTcUsEFrpvA9yGhPwTtKlvdonRPdXeBAm8H2
I+oRbEWIfHmWJvK4Au3ulMm5MrJhXfhEb3nbtsyfZK2/UcMxCe75FQOd5IXo7EXp3cV8yNa/R3xB
twC+3lnpVGJ1PH/2RrbKozdpFv46T/Vfow1PmmIBhHZrg8b+OcQgyNi4u5O2/uyIe2NrCDNrxmMW
ptKBw7+pJrRFKOP5fCrV85macbpo3fzOmudpFFRJvWn0zEUlZk3zMuEJzZqKOsM7DyZLwHIgFCu1
5a8fz0Ks1sZy5fy6OqpMWzGrw9h4n5zgvW79T292QeHCQTjgI/21SabMNWCNOY9HqHcXljhzPhOO
EHsHRLJaI1o8CMjkdL8U2mqwv5ycwYVKdqX5opTomYUo1mcOu1km6K+NgzklL+DKWaQEJSLalExT
l5CdqQw6Yvqc+sjHgR1o8jn/OBc4ahZ8SEDde5aWuUPUrhMVa0wih8khhVH5HXtUlX0YNh7KwS3/
TK08uhOmXw86qt0bZ01FB+LP0fzhIls7QvvqbfOvQ79Um8zWpnT2o5U6a31su5FgndtkPVpLiEEp
uVGOVtMwT2Kvm+BSjBoUPRsJLL/+s+zslRlMPM8D1VOEx3OJ9fVdE8UqDTQSne3bJMDjF8ZXrJNL
WoVn4VvvQkYfVtM2QDyjR5DpKJmg06QY6lMXtWvDkNdNtcsUoOoTuPPcvvoYrAQO6xhtfOH+G7jj
qxSN/Jj5vHc4JfBbSpYMXIes4d6I87ZIRo2gmC9AclQcJRLqnTwLM9sjajjZ3AgLBjE49eqzGAy0
di5UQaNODgVFMaIJVI0F82jd9sqNUyu2XYJOvkeBua4H3gItZag0MOvJooqlCbW2Aje+rMucNqcO
XoMg4sMCck7UinXNuR1FE78iAP+yKwoJk/H2vHQj6NgrNmPk6KucGaPFE8zdoH60IX/ErPtgx6mj
OiZ9zAM0ldoHSsF+EcVD+A1Lm0VTvq4cs70KfYRT1kDf9uD6O2ZGRj2PuYZxGva/uUNax3K/Fk+Z
TUBC4YJHQJFQ1WV6tOJbM9E/Ax533k0SfhjmTTPYNz2jUmXhNpoXSau77gZCKE2RJ+sgYQYQaoBR
BME/+KSjeEGWW/xMbckEXFR4lBmp+R7oK7MXzbabKg0kdsen6jebxoa1KQ3mJNUM2/ZRGK+TAbFu
kwfJamZXYrvqOatqBxhIF54tEbEy9MhsBKWPqX8UNg9Ze/MmFlaoojaFa1T7AqVVU+qo9cLiecgo
zkPf8Te17k7vWmqm4B+PCLnZV+rUTrVNzlfpcg4VtthOdrk1bUY+sYOBJH1OpCtWcWm0q6nB3Q1W
jpnJpLR9o67wBGLgvADpfX4Nr/kXWj3zr5M7tfIl9rTvVjTtyhLzm5tF/NU44YM8hJkr3/yuK9aG
a9w7zWSeTx2HeoWYUHy7qzIxrEUUhlxTifpg2PqQZg+/z/Cv1STgtNOgmHdJDsIqqqvXto/eII5e
ohAsXxIFX6l38nMScvWIFCkjBsyEX8SGduHQFaHCM/exHfBW5NGwBG18IWZ2jSPgKR3dGx5zYBpM
oyOUgZUbYwBF9zCybB/0vN84A9oO9Mpk7lHkrcCZveAx3OnMKfsSCbLVlOZK5zespifov1X4SHX9
oA8RNoJwuvHIn5AjLGQ5XFyf6bQ2p+LqZDLSjkGlxsyiIeiTmXxCn3oPR0lFXEPplUO5BLJZrsqS
qiAaGGP1fy4J0wo9lylEtmXpA6RU8clVQjCg8fR/2n+MndduJEmWbX+lkM/Xe8zN9aCrgcvQgmRQ
JskXB1Waa62/fpYH605mJfoO5oUIhmbQw+3YOXuvXYSSU1hLwk83HkNh7vFo0kGONDJXmAQ1hvdc
NqSnOZAb0FPw5R6l/5R0mn+X9zM+zmjQtmmcocMe7MasramDkCVv1Uj32NuUZGaV7hPToA+j8k1r
57eBNr5Y1PnmhJwGXhE9iPgtj9EtChd4fGChm5YPlafd9lANwky/FtP0hrts6Kq3smxAnKqJ8ers
efbTky69owJGwUY/eaE3mjH1aGkEQ7kY38oUN2oLP3BWinT+rpEXwySeEyNirGf07ygXt5OXb/3Q
vSqNHgJgAJ89z/WVGpklpR2pWXjuXkaLBQrbJ6mBAjRdaCI5rXadlFSfivElW+UMiZkGso+YczrN
Kee7XsOcFnbl66ScCTYhJHOPQiVnrz36lByo9DgZZBh9qbKfhoS2JxzqlQlYHDq+eTUpVuvAnDY0
MmfcdZgzHmiPcZMub0zUbPgbACnlQslFZxefKFcJVBroK9du/AZ0ETeO8x2nZkGUenYae3Xkf0YF
Bm5tFU4gPGws8hfVYD3PTV9Wux02oNOQ8v6B68Mn2E+pCw58ND+9wruta+fKyOb/d2lei549iq/X
p3G85EiadwaeuRAtZyo5d6Nl9hR47av5FInmYXQjVnqXE5juBc/hgMnG962PuGXuYpvO8o5cJEiq
pP9Re6YfEkgBblD2MIN5G/A5j0F7ckI8USC9DoaOVo9/M90MYqkW2U2t0yel4z3tpkHeis5dkdqz
LfXize1spApaejnpH3TrqS7s1l9GZHD04LTHKXhwJ2+Nn+sx6ep3K6aiwildQnTfNqF4TBQ2NCws
10S9kMBUI6uS5L1duFhjOZOLI6lyibcdQveGjj5DKL8WF3Q5H0pnIt86/lFl8i50ST4gHukjUS4Q
RHaEPpnd9JVZjJINs26kcAQ1zSpN4HLJI5Ab7BaQbAn8uoGDcOF60a4G2dAil8+w32i1fG16eay1
Z7dsyW4IUgzMxUSWTbkpMwy8SbE1gv6JGN29SBhQRQtLeJ+ei9+yrk9ZzUrQxbdKeTab5TstRWRY
KvMo1LBhl4Wva8DjbYjh+0TaGzAnmti6R08M9VffPfvlEtXfPRAiNgLFKo3KN39MbmJX7gMPl3Eg
CQUdjYUjiVnE+XXPNHulafDJgrJrVzJXDz1fX8vtvtMs2o7Ti45r30NKY5i0yQ3bI41Ee4dxNjco
8cr39n0VUOZPLWgELX1k2/zRatWEUlTe86XgoxqhHhSDf4qTTz3Ktn2MzJRuOutOpWPTCNbZlH2o
c9SbgLc9ZiOViEcoidmUj2OfLh2wrbSbAMpPERDhDvtHR2nWwi+eEoERIeAcoQMc06DMRdZlTfoo
57A3czpWVrdQcf3DLHFVljkNAc0oZ0Ul6xExsjhqGlpccAhTyZevS40dbOhopYrpWudYsXqrX7ON
3JFMjVZ3wvjqGGhOOg0GwdBt+gFabCRA+eCh2OQhuViI3i8nBA5eNL4ZwHlJFWDCEcUeIiWA6wMt
bqsi76nD4hmk1vNsXml1vFokyn2YQcU5WU5Ybuv3MoDMqcXVYahGZ+cZt7HmveqGd5vU5mtS9sEK
5aanm8ka5C0wQwr02oqBP4y01yAq7QIUd0tyJvZ2HH80gMc1pAIhKIkZ3/Ximp4JBwZfN4pd3eMt
N1lwifEH2V17mjJ8zIXRXkdD9zokY330u/KUqRjEdBkgKcqZGBFvSCMxEE6MKUFz0WLMTTOCCAOf
jr7pQW6R6xLzJyBv81GfSRkmzlgWe893320jO7aQdcwEG15ToDTzAL/RY1nwCJTEnvvo60x0SMEh
YG3hWxJkywhhMug5u3fj96bDSdvE7kExltjnvVwnXh1uugoDStzcoTF11n1H2xsoTUSj493BS8FC
XsmlR6HJKJp+qSkK9i1073CBAhjFSQXStbt07NRcjt7VVAIRiApx20R0ECfThLjCLtqy2CcZT/nc
OrAS7I2JyRUFsVGTwObctNq1Mopp6acTTTUfXcBIywSg2UvS99Buqy0skQ4it9J2AomXV1sI0LON
F4jHPCk/R9lsR5AIzG8LG6ywNC2EQ0g0PFz10gb0TE595czb4tEvlmxDlWCeHIH+XcSZeiRz4bZo
Zis1lsrl4IMLrV6rNDMY/Vg/WuwEIu35B08oQ+vqPfGSj75zkfM7wa7Ubfci9k8435AQjXipetUc
fPVsVdWlTf5wVXA+tShyF4jEnoUzQXPU6QXTOqcM4LwZ0Yk0AALgi7zWjniUgqdCu43U8GglzCW7
0VuJknQyeKj2XN8vF/HoZ0sfzQX6Lr6IiK+OSTfw8so+lJOClOccA0rRBUZfB8mpz1a1UteFZd06
GcoT2hg/SJNZBDSNFedv05tXQKW9S8U3CmQVUxy7eItEjUTVdruLrVUW11WM/E75eruyUK4FYfLS
RN2lJjnnlCncstRA/YwWgfZafzPQRcCrBwlKj9l7xND3EsO/IkiMkw5rLOQUCKaW/ljb+qfeFNcB
dvSDMCARDJU6dZh3PSD4yB78GkBK9RmJ5KmwnznYT+78BzE/X7NbYecOWCCt7xxavwhuSIMLBRbW
rBmZXOPaKu2Hgeb9vD3DvoPWKoLUr00KHI1XsDPx+BDbSq2LgcVEF4dY0A7GcQqV1CT7DduOSDt3
QVyRt+5gaDB6mlUFBwml4CJ3YcR5gBdMtOleWT/mwVAsy++NNWbbNKhMUMjOtlFki46ieIQbSXZW
j18g4r/QIRFZxSMJM9ZQHXOa30NPy11LachU6BUAD/c7e1JM4vUrhusjuO0JGR8dnJ6uhdCMVa/K
bKmV5g07jYcmBIpByGa+hiGp2yXVfHIPbWTC5u6f6NT9SHM0L+l4bAhNHQmvpHuAZDmhzWJ7T0aP
tzWqDrzrV7r4+NEteg8AjxkGZg0Btg5m9oIzZmJqBiYM+7XurHfoSXeEeianMUQ6DenDavR9I0ng
cRwDf4CasZo0kDTzVI6sCNR5DaEy0bOL3sUmDHWB/ILcV3r6Mr/S4dktx6R4DRy+TW2FdizPCeEc
xnRDuiAggILtlSaNReP/CMp4qw9jvsI+zuYIESCaKxsWMZsfSb9WoJy+sGymb0FP/B7NX000mMhG
7Hj0b1ciZDYvaFynMHPZKOClJGnOXBR5fB+mbAItc/xsyKdexEwxegHypE4JryuSmEwEj/BUhwhu
EpU2Y9svUpyA7LL69qDjgKOKZZWLTWPdkrKFcw9UjD2P1lC9PMuB1N3ZaOvGKBgZWRKMjU4ShVHf
2xtz4LPHvxDkYKDLWksQLbu4NtsbEplTJGcOIgMk51nQ3kv09jUn3cWZW5WmFZLi8BkEz6cxgpcZ
8R9J6pfRSh0GotOmCbHdJ6mxqaZMPiDZnBm7uSfEUWpsAMqQ/xbS0lt8CNeSyeG9alFH5bNYlIQT
dxV0tre3AjTPFuoNh4CAdDLEo60ZDdNSchniANCAP2rend2Gt4OEYRBmrHWwzZgR1tNzMJCcVDI4
nzdtMSCcUS2Br6zYHXSYSlXNFxjkCV98K32vrPbSa7CLxDn5xCHEPxfeL2ZFuDWUBbTcAVYDtsEN
C8AWElpJii0OWFwbijae4eaI+Jt7MisQA4gHGcwxTIqmLbOOuwTVm+OheJ4Ehw6y3icFVYNOBfuI
Fn3oVA47TkEeIKrpll3fQjXFO1lhas1Saa0ER+cFXL4SgQnj230X4l5lLOcaA7J1fKYEItBNNA8Y
Qtpl6GZ3vsfMWKvNW02bo+4MGC0Aod4Dvb3stErs/IaKurRBwAJ0OTXIhaVuwPsIuq0yzC3CAY8K
rHgUmnVqnO5YumiAK9r7qtavija+sRz41gM73zaPgQ21+afTqfsqN+4Y6K2UE3mLLq2f9fbZw2Nv
NHwZiqQ+9dBxiFYLrItEY7gcFWl1QeEWEs4df+BSZ0Er33qREexiM5nHn4tozn5NCA3H9hJ/Zpq5
ygxWCYR7DqVNv6tWVsEhExXO4xjmL3EPGS5kTosalgOp6MdD5ziHHqCHEfX7pDM4xdGIS234dA2Y
LstGN59N8jae8+BHDRSSqrIb9gjHKvwsunKTRzcVEJMFgWl7zWQTNtItnFs0VObuWw6flzE6hvqQ
lq5tW+/Y+hPIzoSCjiMDPRsdKjHYb4XVvxgivifuMqJgZVGoG4Q0Xadhk2ArixPeN2uOq+su6Z4G
1R2gO6JDsDEP9c1DlzSPtQiee/BEuDSytYO11A50ufIIfGtgimgW+FfaBq9SGKApaDBalWHh0HVP
WpUtAUay3qq6W4qg2GQ555HSNW4lgGWtI3WkYWQI0kDOFCoafQPL/ErzOqoWRAULhtjZKpXVRiCX
xznGTNcgfdKugu/Gh+mwzQ9J7OLEBgoxnVOHIjyzOQ5LwwaGYnKqDRWDDY64yUJDVBBOtpCK4V+D
p3hkf426FKkJjaXKnZ4IY4btSue1MfR65wKeFjHzmtDygUe51VUh6gawUl989+JH8BG73G6ORur2
SzbYwDQ99wf0vbuyo5WsKWZ7ySyRRcbPOJBjaeV4YKYjIb8rA+xZE24mwSpMBTSsEPqE2zbyhy3c
saVIQ2awBUOWKg0f3cB5sG881/8+jBYpIj6ozVw/tHqz1xA8XmeW2HDYlksb0+YC8z34eOTbqRe9
FwpGRW1uA0Y/C72hVJo8cjHbWKxlZuD3NOjGFVqyN0Tlfrd6FDmeOStRS/x2eOmEru2QXjTWPEeV
QEnzmv2pdJ11SGGO3xRpZYgPU4YMqyoTG4UW6HvZFCtZV/ZaEoyHb1knGglYnmnekhvVL+uoB/Ut
xcGUSb0OSzJXJB5t3IAhcpwCI+LBYLnqiiK+4fS/mjuKxmDdxXrT3rf18Akf5IP9f8t6k9ypEYKS
UtUlsZS5yHATBMa07ArIDq7m8pUwbAa1bUCtYIHHnOpqYzkoO1Vk3ISdD7WDu5tG+mBEefgch8N8
FNsbl7V341ZldR9Z7Sob1b6ZrgOH8LsQx8EqDmRMAFdEhVyRnleJmC6EUxmcq2ktUyi/97ieLoEw
WS0jOZU32UbToHvnKv8RS7npmLfeGfX4qNdYsHUUIQsLFzliG4d4ATcJCY9Z+xkktTHK6PQh8tjb
4uj0lblXiXNtDMh56qjAYTBaR5hQy26MdU7F7GGYbke6tPdFbj+pWLIjs9K1ZqXpupTV+0SX+qAw
sR/Ol4g6Yq0zGCsAkqe256VptZLlTD82AqlkVzufGYoMWtLMfZf4WRQ1bersW4vajZ7+1lXBcRRA
1gZR6UuNngLSYIBXSGftVdt4DB1L5y5U9KxbaXksfuHGDtZshhmruAAhrKK8t5M6XfZpPO3omN5o
wuaL4OqrEcGFICuOaes4bex2OiDktUh/3nz74z/+9c//eB/+U33mpzwZVZ7V//onv7/nBdkeKmh+
+/Vf9xjG8vT8mP++z98f8a/L8L3K6/xH8z/ea/OZX72mn/Xvd5rfzX8/M6/+17tbvjavf/tllQH9
G2/az2q8/QTF0JzfBX/HfM//7Y1/fJ6f5R6r3J/f3vOW4SDPpsI8+/bXTbuPP79554/p61Oan/2v
m+a3/+e3/5upPHn97e6fr3Xz5zdp/gOMhK4TJelig9IFT9R/zrfo+j9sKk4H4Zll/XVLlldN8Oc3
zfyH4fAfFsK2cAmbpm5++6MGRDHfprv/EHzpf33c//uz//bv+/nv/CNr01MeZk395zfTMb79UXz9
m+e/yxUubXIhHVeY9EMtw3O4/f31NswUd9f/z5iBRRwjd+3ME8l6NOv16AG+STQGWRiXhlVkumJh
oz3ghuQlMUxYnBUxf4UxHqy0Zh/fQgVpxiBlml2mdKYba1fQojpfdf4xzCMVp55MAPemBkYpgTOU
xUUD+qCO97nBKDhVUMV6rV+5mHEZf5MZuVdkWF44pL1Tjt/bftjuf/5IW8VcX6JHE25Y7FH4UFcq
zBJw68+XOxJw/rqaJhatsWrAg5EZ456O3bjvYbwTPZu8R6Zh7TH1W3T60LiF4mRpDWoEODKclR3o
tBIzYRBZBDA7cwBiR+vLFnT09WraBNjvebMErIYrP6y1RX3ZdHTb+hhHYj7oazioI4R2zwFy1DGh
F1V6DaOKNqPhIVPtEYoaZPLSzHmTYfzY0ClaVVnOmDgaTm4gXvs2vS57m1KhvVTNjMKj0Vgz9FnC
rN1pBegLT6e0suASKEZugEAABDl2fBTW0NNWyl+8yOjXBn0s3JwZeTeEmMJ6Tq46s1yrPmOlEU9G
N/ZACGr40sfGcW7roswu3kbUYBeFFzxwprj10sG9MC1kMzCdrvwCZW08zOfXjnFjMdpvGe4JaKco
ZoU90WCE+MLY4mJooOKi2A/pRdHNp0BFeamptzQl9FDmpDTGlkmaIhNhOdBthsS5nub9X6eXN76C
7dz4dbQDosbIfmK31jWreDKgYGSgbcp9HitcKaitJjzAxO/96EyyJJVw2eooPmmXljtZU+mjCRok
7IN7EvkeSO9+aglqJkWG/44xXKIr3XnoZtliniTwcHShILF6A0ljVyfXqUqvwRJ9RkP26pRA64cZ
bGA+CofJVM9faXvTkW4MW8eWWr0Y9h3rxMqT1afmakdgtdpBS+aUrmpBCxFVd4xuA3HaOk7qS3h+
AOvocyZ5LNdVhfgZFkUlGITrCx9dahPNunccKKlzJas2JUsDV5EKX6ALzKhFUuYy4b6gGsluIEQU
OZVn2b+VdnIDgsRbJflISUTSygWA/IOg9Y5UuoB7sQomyYc1TTmFJp67ANITNR4T4YsYNJ/K1FOb
TxzoxH2ziFpg+xL2x0wTixDoKVqYh0647iUHnp0Rv8H+hc0ZsYPLOqun+wI1B63DrTb2E+5eat9Z
wxg5JqmHAyeBdPYFp47xFrXZMRJ2f+XSsqMH32aYAflRAU25yEV7Q/LAqgPfjJVbT+jBuyZgP/Vm
g2tfO0Wodmos7wwMHEHU4IvVHn3svSuHHufB1tcFNo51QNAKTSUw9LEr1pZgVOObMSow2n87JUDA
QKBXI2Sy0X2xQlPeeSRkuuOMDyTQRDCA4FuILrvvxHe2KG/4JsPlQAQE8SsUheYQDfu6hpDfkgnF
OI45ehUXm8FgZMOg/7vETLnsLJmvUzv0qUYTdJ/CRJ3Ut2KFhpOIAdEfiISFrc0EFXpVciV0H39T
lOyke21Z3Z3ujzzAVQQixVV13YMsRL47rUlxCLeyT54ZxiJTcZKPoo12NKaNvVexH5ycclhnbEaI
MhLyKYNz44VJuurmbK6eglNmkfsclto2zvr4YcIldzAynP9W0BSbxhyqNQrxdciHwIHMPMyNgi05
Ag+OO1lPgcl5xK6oI7V4iQ+1InZ2CMjC0n/QD+oW8Dh+ePNexTcnaxcEY4l5ly9KGXX7pj0BbW5J
WNjSLdSZJFn+FVJpIEBXyRhDqWpGnEw/NG2cccuHkFQ96evaanAKZ9cQv7Kokk5c16H7NCZ5tEYk
MayVQ1U6ToggkfOUn568t0rPeie8GWEUQQA3TuZ3i8iKb3VdmyMlI9atQt13lTPc+hDL8rR+9eqJ
NGrB4a4PZBfoAQLGwJLHKaurl9q04PtqcbavpEgeQ4K1DE3C9CyFe9H2dr+BHAYO3SvqK7+CQVa1
EF/nXmk8prSUCe9aoT6J8W0OzxP5BEz/YLrTltkxkstuqpjor9iQ146GbVISE7ClaRbduU2AkF/G
V55eVnDtTZ+q1sDeOf8YW9ZEd/IxwreEAKiy0Q7wjZCYdcalpKFrMkWEOoEtJwsQVOn9vEmS7VVr
OuXWKZpNUVrk06SWXLc1qvUwQU9FmASCwHain9XR1GK0vGiV1Sxzf/LXZqqzcgqovBMpnOY4gdZO
DuSnjK9hjEKcN5/LsPmqRf9Wiv69dvmtdCE91MUmYpoedZXuOfLvpYtkTY7s2LgmPBnGWzEoyILy
mUiSRStrYqZcQjMy9z2o++uWVzcr31iTCoqYKy/IIohEtraK7NGL3ejgQ2wCNFfNtff07uoae3uf
nnuNUBWG7QZ5+GNnE+dER2U+736azdhe9m5LvzjAYTWqgWN4YPsWtnTkmMXQ8CQHR0WnEEL2pjPw
ozJ4LvCs0DtunGm8VYY23qIoEiDPmAM0VkmOKjp+JiVGtfilIv2r8Pv1w4KT4/7949KF6UmTWAud
j8o0Lf23Sk+DCZ6ZbvfmKYO1ZMp2qfJu6hwJISsH38s2peLjs0YOicWrGLQbtLP3Kk1Ompa+Tmj0
l4NJ/8agy1ZWckFGzkKWTQRaVYdjVtRLwMagyPXAXAcx9oJxrdJmqTtkYOthsnf73F8idBkJlEXR
7GTGhsEFzoyGfayiH5IA/WDsQKJGWDOKlnddE92OOf7LEnhphDDGK6uHuKdEaKfwztiljqkuPacn
zcqAsgFZaOMM7VWvgtMQs0g17fBGozlBisl8FXWsU82KY5CbnCwcGdAklwFOEOMK/Q+SshnAJCuQ
hwY2Q234aFND7NuyfMhdQDNdOfD+Tadet9VBA3yAvLy8UVH3veioIfyo/xztEGUohOtKiRmmtJni
pFqZEWYJvw0uZUvknY6QAZJb8ZyTU2HAeuSTLpddfMoc79Yl/2RhoyDQh3ffsj6sFt5KVOhMLnDm
1zK9RTFB+LLxDmck98hdY5yZef3BSMyQgGcE5lELi7DzM6mjv4zCKzKi07WqMxCTjCTERU138er8
o29lD4zF3zldUv51w9d9igkVjJ8lx/MzjHmhUzq3LcY/bSRKS0gwrcMQjXO2HmdOgjx0GOE8rw1Y
CsdS/nZ+gfOb+noT840JAorLKLv+5X18XST55jQ69bg7P+rr5QBc4IrR9I4jgT/t6zUanVNXic/z
66/4+dTn+0DdFvtUA+p+/kPPb+jrogcjpBS2+vp7zq9iJzqsf2ZazKHJUDP88rHRbW2bl05+1akh
vzpf//Vr3dwlqi1359/O15/vcf4V58yJAF7BSsvznK/6ebfGS69GRxHYOD/t+Qe6mYjvmK4dRplX
JMrJZ6mnyEywpF3UgAEZxuFhSb1LXyOgaGhbYxF34Wetd9461716mViXIVY5caesWqz0KVvbc6+6
QaM2drG980EQsCwN24kmofASekSptXfbivkJWsCu4wCmYlaFfqs1ebVxQ4mRdhrxxbryKe3h5CN3
EetZblzHFDmg5YnsnDFZ4T0Nanz4+sGCJcY8POs3VKBba+5PtxMStUIfkg2txWqRqOoVneQ2wgS7
BKFjosXGvwTMNEPFu8sLQrP0hCGV36OpiKEZWdX3JOoeLDNNlqmW3Ux1eZRl+yOtsI5X3xtNZ/pk
grWutZVbz7KxMJkui8Z8TAiXy9Ph1GplsiFXke4zTU8UBDi6NblCitOe6gmNKnsYDAhODe68RZDK
jjRyNtQHp0DJG4HWjgUTwg6CGwyIcHBskjGZ+i898ss4y5BTjeB7IOImvRtscueK3idJux8GULpY
lyprA5sPxAfKZnKH59NCihBWS5+dKospLyaGEQ2nENx/42nGVURETkmreEKjpR+mfJ+2CHpZRp+s
LLtsCgNPL/O7KusfNAeIQqrRyxbmU5hSsDsa/b+YPGmGCbSDIVW95CXSI6ghBeNsHWm+lgO56Iw3
ffKuZoWx2Zv+ehoCf2UZbyLQr/EXl3jwQbM5wxKI31sZF3R2ZQYcL8puWOjv7MrX78KS7K86fQbJ
hrKKkZYTM3DE80ixFTM/qVqMk87QX1TKddcY5tGHoHazVZE9A3EhhX4EwVO12DNsRUZMrFzGAKmB
EdqvGGheNtN8lvThrg7kryy6qtEX4cgEh4WruHQDvibm+AhCkH+Zl/6YJMEUVevvKjAnEmX5tmkq
dTA4axshnMPKzsEV0CgcYAT2zoNOZDKA+WbbpyA1hsTZxEq7dww4W4RwB8u0YWxu6uNnUQ+CLxzD
G8w7CbMAME2WdVnU8cC4HaOFrfXhAnCbzUjWfyihZuS07VELN4tYn6qlKMNnljpjXQ/qlk60tQ57
72mC0a1QLF5MMY74DLzgGrHKgEiTZEc8DPS5VbRi1slaIgi3xYgmWvz4Rgw2mqWUgeLJ0DO8cG52
7Yb2MsucF0deF6WJFEHCnJQVYrxEO1j5dUZbZUeoIrVnrIi2Z3KedxlcdbUz4Y1ReaIP7zF9Lwj5
vBmUK/FeL3KNTSZttje2SR3Q8LzfwDGC+1I1ZKqhqlkHbE5EO93lSfYRtH66GhoB/CZt0fpLY1aA
TKycQ/eB6Y2SLJ/lz1ThKC1Dsh74khZ+C8YnKn6YFZ9Nv03aEc4As/rZ0v/qjxKGMyFUQ5rb9Cog
fsRed7QjfC++mQ1LAh73yRxgTaM9/7p0/rW2pLHTrK3ek02DfsDBemE8gf59tgNCnWk3+Zu0r/eh
E0d0vvUh38u5a6Tldr73pinEm1lw8ev288XzTed7ni+d7/51z/PvP+/zdeX59p93j88v9PM5vh6u
+rdqtNtVNOfNnn+0rh5MC2aapLafL8ZzUPcvN50vGpGryLE/Z7uf7/U/XJul/Uy+mO/7y8P+d4/9
5QEpPvIdFg0Gl2m2d0M/3QsOoX2LBJZAufn3Ysp4pfPt/fna88Wf9/+6/fe7/nyq///dz7ecX+73
Z/u3v//y6udn/3cP/3kdlMr1AJkXCLWR7YP5B8l0iHH8+e/75aJe10iVz9dOfpFMC3Oy3R1h9o3e
V/tBC+r9+VJbWtW+Pv+wwlzgAeD385Xnm/XEtPXVb4+hEOeeP+90fkxxvvJ88ecTny/9fvMvz/nL
a/zbFz5f6YwdxRt6Aktf/Xy750u/X/n11MOkLSpvPYz6rs3Su5beNmQD58kZs3pp6SPz2ri6Hdg+
LYWJ2tPAio7449i6IdsJ5RqX+MwNDB6HJMDRHs5mBYfxYc6cqhIG+6r3pKAZ4+Qw6PrUWQWVeGuG
2T9Il08nioF1eUzWqn0hpfPBASZm91WwVg1hKFiJoOKhXZhwZ2L40JYBJfQmUacYDdieVsBz71bD
upGGZP883RO/ySQlWNj43iEywdwgjAd8gt/8wNdU71stuArA8QzNyN7Aw9bgUFwgFZwWIdNsE/vx
6FnFwfDR4mCnSCmOaUjqfv7iOwigUatBlcbljbkTXMcY1bwUJMxqoEJH2noh5mZLHczjNNUAAgIa
m6n+Nse6tYrcd/y0nGCdchN01cD+3PmBRPuJUETyD6wSOt2rMevWRmVDe/SdeCnQ3NElltWCvB6/
hFnguQCK6eVuRzf5PuFT5Wkzo2P0R+KGujFDlMkdwSgs38u6h/A6GI+ZBmsZ12iObpOc1NQLSlID
2usUrM3aA3GIllBDQsAq1Tj6J/PZY1xph8AW7zmZJzgyvE/Da9+bwD8ZNO1koI4GCjpSt2xkERZ8
qJS9WWOiHNCsBkYQqqDETyl6dPDfZYjwKw66F9tjti1bZxbqs4RZotvBsa54L8JatDosfyufDfn0
xIRj7kQuTg1l0yYlqYjdAUj2COXcHpX4tscAcahUJTYxGw3petYhm4R1QEDfg4cnBrS84r7GxkkM
9ilMac0eQ+XgJf4ebZa/r0aVsvJUAEYdgJRTDKoCXzqcEUjXGwxPJYHcs0UyhY3LxyirXG7rOTcg
7fQtctB+WRzDFvhjhmYqrgckJm4ICk3RMcH+Q1GKFBCas4xYMuMPQVQoY+FCpz1HK4dy8gLgFZOA
721LoFwZi3Edgz26cJLqPg6bhyHvjH2NIBXBBpygaUAmTvKjk4xk4c7Qi3G0V2MYvERm/wYy7IDv
4eSkznDMhEZMjUA+UBNBwXj2ZgK7xt+OF6qQhUXJzI1T0xLwOms4/Ci9MVsciEpcJh+xxpjd0ISH
OwWIhko/cqidRWUb22D2O9nW7RCr7qJkNYdmCwkM0gfHZwy/yCYuVs9gu1hYOWz8QCJwfDAKFU1U
1O45DB/Pu5bOjBuRxaoHt4FiFSSDgcceLusybMmsEAkQd6abg9PnJzk2EBEI+AC5dp34or8uIUCh
infDqViA8BdbTdRiPiCeOyaxzKoPuaJjwbezQoQ0z4opuRGKBTUdUAMNqEfinUO1x9yUAFOrAQLR
EAu1sGKGxiVdGkoQuTQT981OJppFHXjLwdqZCswqPSYd70X+FBD/EhrPLbsT/GjArH0sbWnHlmJy
SCmPVb+ezLDZ6eW1TxIXkDoEZdYcWSwG+ISt22xqOQFyTziregl6JejBRT5SxfMV7WCV2UYarprS
57wzEZ7BJL+TTGJQHZhrTVBJxVS+xpvXIqs7P0vqT6ieAo7ceogQNyN11NiqmKI26eHh7oZSzKzB
/J5UFtM88wbtPJaVgUYxQiMSObS+wxEpuyMyYWifLtB+cHSZVY4r2wmIpojImi6KBiiPMtbS0CFd
4uJvyzBdjz1oM4p25kaTvewNM1nWuVnQrwW+z6JKZI87bkc7oP9lR2JHIMnN1NnmRYccdR2ZrUmw
ssbDvZoT8UTsAx4h0YktO1kW0P7g2360KTR0+20Wftew8HEsYS/Sb/E5A+Meqc3nzNYLA0gN9n6a
b/7YOPsQj6wfBM6yVL61SLETJdbLMKr2xGT/eSAWdFk0GgFWIyhdmkGLNNOSOxHPGD8E9ttoLBkR
+XG6cRSBQ1mOk4AsChZGqwAhVEZvzZx7id0YDkqQX1MQdnuiGk+IyPhHusq7ExIZu8CPjbwjtvp0
YzfGfjKfZh8rPEVijTjV98LUF7Io0ycn/4iAWhtWn9w30r/FH4omXpXaOotBaiNlCrcdTNdLL11Z
qi/WeaxfdiITKxMR7wD0e0j8lWoEiwaecR8bgtFabwYO54uqabRF0obMceXDpFJjTaS22qTFVGw6
dNZ9yTHga4pJ8ODxcRFC78gyXiuGNcseg+QBZAUBb/q4dV002W2olmBQauicgB+nPCnWLXQTKFMB
o86eMKcHoXJzjx7h6Esv2wzzCT/T3fsM4PvWNsl2UAkpTMJj+GXlxLeygP8XUefV3LayLtFfhCrk
8EoSDCCVSOUXlCXZyGkQZoBffxd0Tt3zsFWyt2VLJDCY+bp79dHMWbBazXzNHCaWqtGihJTrxtQQ
1ZYaETExMNVl1bnIG7FLa2w3Hr4ziFZgy/NBsn212dWk1nXRW+dUoy8YjlC7sRIyzEz9QRPGbekV
vSpNcuDg/5FiT74s3qbSDBWZOh7FqpLz+/SmCZ5jPVA2auhA2DAeORgy/tIxT052mZwn8p9aQo6q
SxTLc0FpVx/wTTta8TSm6UPh/E2V51GvBF+vN5y3xsBDpdexewLzHZJc5Bar4u9iNPdW61THsUPU
pHmH/ZXGFYbjy4LJa8CAOTGF6x4wv0VzDVymFaW7YwBbne2yBCrFQDXD07evMmKHZBDi0blYo5tH
mq7zg4G2p3PWOPKS46M2xYV/zT+XgX8DWujtapfDOWshSQ88cTFabMrZDCjOcna7gJo6vOuV2TwK
yyBYoen2tjPWVdYhgzv7Lwnw5g0DQ87/yi93wsF9RoFAu5+a4uASF2dUKfcIvViq8hS08dInQFUy
Gm/dD4rSiHf13fNSTPgkneKbYebHhJgjauzOVhc/AvDxEbQ9a+vDMI6oFeaRDo9wW4ogQijuD3NZ
6uGonjCeLlvTpy0iYAPL83zYa3n3U5SldtCQbe1sYs87LN1uFEwJhsY9VQ5yckwBcjCBzAX5YmWx
uiWNefWWZlePnblJFpWfm55CiFgA9RjaEoyrOe48ScxoApIESfPVi7l7nEG60M3FyyhNVBdNAtcz
yvvRFJiQp/Jc2M2w89q0gg4Ea0Wr9eegnFtyeRYNOTaSk2R/ZZBdNwhNESQldmmo8ewUudxZLnYo
w/TfDZ1PrJF+o7EoFXEBD8SshFfczY82cyFm4IyvUswYWwa4mEQrph3p7B2toOL8XtjHPC1vZClX
AsGn7/AT1EvXHzJvPyZ5G/KstqkNDLOSeh8XAhPgpU2e5MneItZNYiJ70zUIT4F2TG0CT54PVw7I
JCWQLOBEvfyDLomqyJo3u/RJF83qyXbhsfTtgFfWNZydFSRUwGKKrAfjpmveePJg4Xt4IAB+pkNY
7yGgwxT8bKxCXjTfJGGXiF0RZRW7iZQBHsyYGQFnBUcPgXXX0VuBT47dD5VD8GKxBNMFR3rJxK4r
GC1t8np+ZDnucAviI6ix+22Iw6Qk5wA8Vp9cfiPvFvCvQBKStxTRnIWGs03ZqR9ZsM8piLADF8c5
2KO9hXpZRUHymTXTDdpvwlXgR9kauppNfe+OfRiA3qXDEUeEOiQcOveko3lsQKFhfE8pDAVcOZNE
tH9D22dG+8BDpzmkCxuBumWrwWGChHp3tiUA1qab3n3uQWUMDAXXBVSSo3By84kq9fJs695NC/pL
PbsXpOWW45I8jItBTJhIAMJpTdqpXieh3gu59X+xjkk3MXJSFXje3Eqbty5ReAOzf6wPDmwGcDVM
Tv5kY/On9HGUz3BbQ5efbRsY1ZW21YfZFNde0Tg1Bk0ZkVCmYjXeiGop92WCycSCRcEG8V/b26+N
t1KEX11nsvHBNe1GCHcrLe8tTquv2fUO2djeRICnUGvLP4nvPY4e82vCOAwkV5n5I1EBJFwLOCpg
S4t2vI2XQTmfyvFA5HkJS3mfqPmnM5G7HU97L1zjNXb6N7bjtcm+UVFciY+owyeLgrYDdZ0rUqit
wYybXM1rE8D0ptid0jR7P/nakxaY7r7HsiSMN0QJj4HeZO0Yx99l8DYAiMHSoRig2Bn4jKHb0A6f
spUgp6OVd7ClkqdMOtupHtUeWBkN7/FE9V9QRbTcgJgZ32l2hu3pdDQxlz8qsK6jYIgn1rYMygHf
AiSCupbOP1xNdHGskFGOQeBW4R/JN498fdexJxCYx20o1RlNw+A97gzNVHC7pwdKttYeKKuNKHrm
6AlH0n0i0A4B1yHROjpYsBo9LHyvwhbw+9VHKVY/q5mfRrvnyEQ49WjM2FMKTfR7Kj7KMJgOE7nL
THrz0WhP+ETCIA5khE/zpCR8SALtJUhv+VQPdPxpX4apQS4u9o4olkjSGhp2/fjNYfVbZpZ2MAtj
JI0UPOZ5iW6wJA9WrsNgw9+U2sgYXXlqyvFvrwQ8Kg2Qi5hGFdZAwUkmpGfl5Xunot14DCRg4tph
O+H2L8PIsBQ+5kn5gPDhuPSpQrbT8PlKHCJoXLiv4qG/y0um76bzNFedIrbiE78Eo0/keFy9Nu3R
BKDGkjlnx9RwcISOhse29JzEYxd6Pk/J3Iqx7mfInvSGX1AcnF3FfhhGsNi32krdsOdw0KCckYKz
MJNDPHKGY60jiJQ9zEEnNZ4H/NuHZGo+6rTP4EgftUm7A2f/gz3oy/Gwok5afW3XGeY0qT1EA0PL
m72hWvDfCbunUQ8IsJMzIlqI7rvMp8xdftK0O/TU3+2AMLfbGEFyY3PdbFSL8c8YcO0sVhy6kO9Y
ARpICYQl7GB8Y3zNle3DYLkztXXI7aUp5F348WNqqP082O9NzoiZ0cE/IiHH1iPHgesElkpGQEHp
nKwHCq3WJ8u40PqLdBQ1LaQALSlJos/LxVkw5s6jtpvy4VyYAfExz2YgVJ+w7nbkdZGZsqYkexvj
HhpWn5/V+JccNG+o+gB5v9GLcEwQW9d5Re0vH3TGWUcFeRVJhvXbnF6Won4Eh/Zpuuxrun7mHPCP
QbC4zAWzKttZJWoj2KYjV6w5FzlltyjD4BmOjQ5ksoPB7yDn7xy98g6lg6bVSxkfrfLZbsrzuDBB
tzwRXBP9PWmuNOBh5WCIw76NBnMcXBztGSV2MaitavrOKg4xtKw+sWb2IRVw92wEfE526lOMFC0G
Sn8rkvaPKq740+6zuflezBFTx+QVbKL1V8Odir1WeTcBNgvhi8D4lE3NfYI3ycc9Ek5Ftez515pY
nexX0DrvfTwRx5mZeS7TochmkGs2KMulQ9QWfxxDmjtLTMvW4PyCY2J4qlaUbMUBy7XiP+g9wGBb
8+b1p0l5TxWMf1WV8W6hr5KjI8bP5IrrY+87uCIm4CVbQXmjqGHkAwIEUT8zkpy7gieIR//D9L4M
Lq/ZMsw7u/Z5O9bNe84dWLsDwTPL+2GaESJRcCo0ncgT2hHy92Mlh+9cH4+a152o8sLnmXkRiakt
ggvcXlZxZwyyA4moPSH7B991qXwozW90fBpbm3+z6y77aWou8czdLBHv93nZ3fVU/iQuaC+7fRV9
hrfDuyMXHPpT/J51xsQ0E2GOpJ6HEy3UfUGQFGGjeaK87s1MOGQLZjpSamO00OSgphBD+EEYzrME
6rGxx4yBKOWheIYgPC1yq2NCIti03PSE+ncBfSftzIqv/Gev2BuNVblatGafKGqIs/kN3JdO9pYd
nVdC/TNrFwcgU6iGGh0CaNnGTwwgIoEe/X5QPbvj388Y3+lROgY3w7eavZUEDsOH2ZDHnFxhrTR/
2xIx2wK0FkeGAEd4AV2Upij7dEVxyG2QiVj1+E1eG6atroQDkVdmcIwbZ51XFvWxyeXJ56bAEVf5
xFx/h+xJRyinXBSuC3zu3bT42zkP7lEI6TNc8xBjViPKde6B/5oIXGIbCd3hCiQnhKKn4a4FAIqA
8/u/XJS59VvyzyL20kPjaICbhIm0E69STqUBjy4I7qqGMEhMyeeG3i3eVzhe7qqyu2nc7vueODOv
7bHu0KBzkVw6WJZ1xvc4IcdnmYeUBJUYf68zleY+HaBHI2QCpZNmAyALRmPJZpddgksytMuOlCus
tEwyUmldc6ATbn/Sx/klwZT/SFwgmYfLQLPFLs4oWpztJNLpUmMIx1CUEjKtw55k1lTuiZkpsa10
xGaN1EHqQimSWLe2jSzVPvDKKerKYIxwArsM1eaO/svxwtYW0Q9iMRYdJkgwZ8iyZu1HYipuC8MH
Izc7QGSN0uswiGFbaGgutgp0c/rCiVFQWMDNSy4Thym2HT8gdTQ/l/70nuU8ZpI83/lCX5uHqEGa
ZpAwzGOpxzJelg64JR1p02i8+7LbkSPcDbwFB8riot+/+/eDz4L933/r99fsKESkSTrYZO/Qe4a2
8vshiTvB2I5m4ASbhPsfBcMnsjs0NvWL0/3v7//+0X79IjPIyEu0KLWmp84pVx7mXSMI6+O0amo4
A+pI/f9nv79XgZXulAl12G6ZbGSUtDPg5LvpehEBWPvvZ7+/57TDSol3PKqhMvj4mc0VLvHlKuvU
rCnsILf/9Jl+VdwVIEEWuRk96i+WrAvIKco13P7VNQBPfRIeUTIY5PaJuB18CW+0ip37qZX1nfID
lsZybejs9ZsXMPlNAnwbebMCq8SZZwqrPjW4YH66/SirL12Yfx3VpjvRnpnRYqedunY3FNYa2f/k
BXzp0/m2pvfZviTMQby/ToKtxm6c18RrbpACtZu93FfCepTjwowlhYnZPBjBdBuEe7H0+gcHH19M
CysbYXy2nD1oWdwZvolE2B69pCGxr6lbYdLQISR+V666oFEfweIG4aT3Izs446EjtVdmS8ENi+hM
ScTGC8Rjm2T3U5FycsV/tozOdUyy53Qod8rTdguD6XBgmnAw0OKRJEKnpv6UIea11yfKBpB7++ks
4w7kDy9bmEgKadJ7yJDdhmkbFdR1988YLeovskg36nYXVOkd2HW2EBORz2xOKACgjQPYebgY4j1D
alL07umtdgxUh9of4C1ZIIlpHT3q3gegOCwrK0vr90M65cbJso1rX+oP6bESq7s0hnmtT8llNuXf
ovXNbdqYz6mWfkuLdlb8H1BsBmOfeo+JU/wsyGtha1lHoGJkGOp3Y1pPUppnwgqxeKws/l2aU4oh
JfFzKXb9mnPVuttgVw9LkWo7B1RG4fSw30FogGZNGFMrh9hr9QBk/6ZJ8279b7GKF2Gbr7P9r0J3
PrZ1emjxXDNohqo5gcMgrJCyb7E50PgAO9Qon3qNa1ZaUPQU3q/SbzdmPEy7Iu9rhlfOHS8WmzB8
BCziepi2jIJSTmd2Ye/neoA6rYIj9VgfTLdi0WJIFrX22BemcWBnjO5eA3+tlpkC9MKfsJhmD5Ou
1Mk1mbQy8QBHVdhhY3O1VJ55sYz5Ekz1dfAobjSX4wTsCZmlW8HoPE9Ue/K4ddgNloJ/UJQY3E1v
YoM42Xyo6zb6/eV/fg+HnR7+/mZWMsc0Ovdv0sEpMvubHkNobEf2kR7tnbZOQ2OQFVGNteigRuuS
d9WhW9vRG3oFLvqxIr1/otGyJemRb9MhiZaaghXRDuGQspnuqvzPIui46PzulWAtbO+efhq/NCJb
ZDdhdFeaeDaO2297ggNkTtLvNPWJjII8cijISB3mJ0WpP2ZeetdCVZJQhXj1pp8WHz8+U32DuLNw
pM/vEi/450CC2U12dvN4gE659oMvn2/Osd98vd9Jl+gotj93447eLoDPsQKcs6NvFBenpOitsJi/
LL5tnIOcpkWwzAGkhsq7jHaHwZUWL+5rQgdZw51h1jH9u55OgmAJdvU0f2ilN71o8CcqBulhWaFi
zTPDlv89tmjfyQ7g2tg3l6tPlzKR7cgZbEvzB7uEaTc6qfk0eQLbbOC8MDhc+4cHalwn9YV/qd7H
sMYj+sKwe6KX4BXdt02XHVinDlZR3rvVPJ1mc2acQNXhpDO+Q4A1WBxYNQPCFOw+HeoZc4BPNCQO
j6mdaydpaTBwfOPO9JZTjeGS+5FKhnplZo0estniuxHNrGeHCb/GXudkFBGHHvCIrdlsmT0tu5LY
9razOoKJxgRz0AgOi2H8nelNi2B8tCHGPp4CDtJoPeaMTDTkWNqaeGRzJtPhAJYDPThLy05imIHK
lyBE29ZH+RzLUBYIhBWFU1uOVx+uN+0bl1xOKiv/KV3sg7AS2jq1rjvl0vkagvZF8+0jwhC7NsvZ
+vLEXg0oCEGaPqDCfW5fjIz9QpbqP8qp2a52m+EmCvMR/02kWs6ECze9D60Gm/P4PtF+p8kIBwjM
lnvujHqT0mbuei22a4YKy0Jf+/K3duRNuCzYXWzhEgFlOH0kVfzXldpras0M+9ucAUj1EzvJKais
IIyX6rMK50V/KpPgteqQQgOUEbv+Y1YF+q9kZuOTdiqyv67lRXpWboeA3s8YuK5otIMvAMcCM43X
zFHvVsepUpfOZkBSo1BtSL9fsqE51bS6CXqBG0wBJtJH1esFJ/L8q9bqB1aKJl9uQErvEEs2c7Ye
fbwvGwOcnmiHPHXPlCOTCAXvOVWMdETC1KHfuXjwyc2kP3ZifTV0s00NQAJtmm04z/2+Gyl5GDMo
EdRItJ1jcTqd33qXOyaWtzyQ741wmTJNe+Y/HOGDJ/SYBlITDaHO8DDhlLC4t3ZeGbwGtnp0g37P
EzUMmvgJrOuVA5RgvsJwCayp6TWR8gABOrEGIrNKrgJdhWRyEpgX4UMvVk8sXKXJt02uBA5WQ3LP
ZA8rHJDEyZNERQu9ygFxPnCuFYlG7MiOhrihr747WPBClrX3uZD1V+6WL24XXGwzvSEN8bLesT99
WErnPMmc/T91kBMoDrdmIwNnGlzIcrNqCDsGJVnbqT/XatxnjvWnKti7jOMwhJMf8IWI2hquAb4h
9sodR+6qxQW3prBAuoa0j2FrpTFD31OmcAoMl5pxA6ToCM3GE8mRXhw0TntCIRgWcmM4gEH9dQgM
igvWqd/pSe+X6bPL+NtAi2ycKkUQy8UXdZXetm+SkCD/38mCoN+UXFGEjR5rGHTNIV7/xtHmJAA/
BCoY/sDaXY0cEm2geZjL5ZFbjrmLZL4rINTyU31mwG62KhkPtjm+D4X7XauaIqBu9sNu4F6iOID2
G8FUq/TSiIbTQ5kP3cHpW7ZSBaECCdg20XmuGTgvZv8bNgbTaHINWAQ/sxbn5coLrAvGWHPjYlxt
Lwm2wH1hm6ipPNVaphehlWO6Sbx/BazCGqRgMEwPVFQyd7OMKEUcmzMSfdBp4oNmq08bG21E0O/Y
KPtcMzbdEHnKj9bKw4yV+iZG8BDLkxl7t9mrf0YTMoA+VO8DJU4oFLTkmSMJyJTcZE80jW3WI93i
wIOKXQZKYGdoHrNWYzka7GLTpeWrc57lugZildgZIaiXwGRIOk/uMWHeBgMSrybPk4W77gMs//v6
JjVC1lvfRH4AzUVHQBMuvnnBFhQbH07Pm5UT7dGMV4D73xKJVmaE+jiQKeoZiQX45dmqNIwNSnaR
sfbbrsuKyNH+hyJ+YwoIT0zvvpLa+buY37lGx9Pi/3GdC3BphmVz/sBVfUkrbu6ymK5++eiauFvn
oteQScngUPfjJuY/3XlyFH4AATBmGz8Gi3fN0XjxxGhPeuNzPdVqHxcwts38sernB9usoQcILBFM
dzpUKjQN5l64WPKwnZKjAW5i0Kpnv9UOZa/98XxFw1WAODu6V1U3vH4+ZTQpSz/XUluo92YpPucg
/UFTZ0QAla4ldfRFPhfw2Ou0Hjjsbe/ezwFGHA4SbPRzdi+gy7aUCHbsPBFhqVI2KBVX+mzvdRnf
k/zHXmmjahE4Ig3LLHo/DaxE9L2Q+49BNA/WcvGTdVenH/Uqf9Ws1j4XsX4g2cfb07HweE18K1K4
hBleMtQHfd0qlRvfwE8CbmuhmitBrWhzY2cazp2bVc5GldqlsACvDQ9DylOa442riKK1UFcBni09
e0A5zAeFUuLSikO/rp/sM5E+56YeiULcO8P0RDTjIEaXs4MRKe6RRJDVCXwrgRNSPS+Sx7M3Vf+Y
I7xKLf/Hludvm668ZFv9mTUvlBWvYcbWzC0tdJICEUilQP8WVoZq5tsM1iIYQSlBPH9S+PCZud27
rMTnJHvKCwCRgQ0jTpJa3jEX8VPHlC/Nvb9lmub7AcWcedWnhbOEfqHmRfUc3ydoHqjqe6Y+x9Tl
b8fEcFXyPvW6N0+U+1FDwaJA8Rz4NI1BVQB9OLLH+8kmFe+9Spypn7oOooxslYTgexIMFzxbx7a9
dgzlGPEZHBXgmMhJhHG8okCHA1u8Psw787Eb2T2RtnumLXfbOZ4dUrj5IrX6aJTzJ7fodCRJNc/6
k6izjn1d8B1kyGXeSNKFegqL77ith/ioJcN+dXN7KWa/fO/a7QMEEZij7da2GwwRNjGaPUGlo9ED
XGoMJihOHH8bLH69TisBUEyvJYXXMxYyGxqfoa//y8b8pSx4vXqzfQCv8IXu8AhlNErq+Z1YY8iU
kdGRl71MLHQo23TNMbBZX6sktS44Qv7WgYu5/5wSON2xb7M3VXEIZh/QOKhqoboXsyC13VGDMGII
3DmUVZiI0/gE4FQSa7Z7OFpx+ukn1ZdjGA+yZd+VknJWDIUWfOmDmx7Wl9IQ821O+j704+Ck2nE3
2KsQMScvFFiAJDrVTRAfRMdPw6D7bGHiYuL2itpOr6mFHTtpXhZJldCIG493bt8z6YQqOnRIuEbC
doX0uTVBUnataIBuy25j23bmXscbEKvhQsvJtLX97vZ7F04LV7uZM/WHvzJguCzG/ixhhgyOQbFx
qT0ITJOdJlnp3KclTV96IJd6if4nJiZHTtycbSQ5fLNDQYqbQVlfl6GzIDLMzvyP8Md5zucJmZam
hGVQ2LIImqt6JDnefYresdB/pbbVnftFYTPplfbh2gprlpNfgPLphMa8mYF/N0e4oueoz33AIrXx
b6lFC+4LrMbSWpBs1g9ZPTIVGZli4SJKGRHUqN0mQsSgfFz4DZCvcjZJgXaAq21h3mMBrQ+D7LOz
OxnZuZ3i7NxVDbnWlRAttC5iz8XF8/vp7wSK9BVILN6ewLWd7UAzoMWQseQxWJ9Ks9OPsZMlF2cA
9k3HYnKZcnYiRtKe2ERqB2dWJ6vWWaeCLggiNpwOdzdTE8DpFYzYhKiTh5fld0o2cHsjf/Hh95dm
4qP5yDiD20I9G9ZyLyJwwzOabqPd3GORz52CD1NMxxrWtq1cf88UJer/76e/f8bOLW+XO2zo2INs
dVWvF9ZYwfTFD/37oa2IqwDGxQn+++vM2bo6vIcyt9TZX50u6cAhqvdUSHV1AW845/Hx+yntgFce
z6QBHVz8eH8w7/9O4ZL4OJVV9ZjHBI18079jPykU7EjTs4i1Te11bWzSVKqF3pBQXEv1+u+HdlAx
5AKnO8SzfG0TuRVK56XCUEYg2r5aAjkD9Gg9lM2Zm5TNrfDr8+8v2U9e0r40T/0gtbPQ4AYnfn4f
CDAMizPnIcRW50KdDP7DTlD+Ix/bYfiCskzBwEgLQiPyW9pCDjVTsgn93OxxM1PrU4ifatRfdRvT
YPAHFyckUURxLJXjQR/0IILFGkSlrj3Pa/2D1ImF2T9jPa5X+bxfhFl/5FZ1wHrjfQZpa279wf+2
fJXijvQYStkVOf5m303dLm4JaLWobTuVmglnEu/VMBYdlyCneC+JGVPSOAj9vqcnCryx31nQ9wo/
nEVt78eW99dUq2YGdimSS8Be6PdT1/FXYEYZjnpcHf/3R4z1z3n4ezaSDTl35/KtB0MCFPwziSty
ZL1vYFyRx2Fsjbumx8OQjsIKf9/meGnRe6DVYhEvqDzi4rezLjnNCsU3dzGHtTFOFgvLChDRxypZ
BJMTJsfMwlyMiqHW8Rp4RHv2su9w7mdi3T8VkbCy9GbCgyAl/e5Mozy2afGdgHYErjztHB/vB9GY
9ehBy/PclyHSmrw35geLJqbnWACjjwGhRQnbS4ByHJzz7ErGk6KAYD64WTHTfFtvy5T8nGJIDPyH
45Re5/8WPztaVA0eC8+/4y3X6cKl06Jt8eGY5bA3lSN3AfvciBSoF9i8KIIXwMOOSP7pzKxMYt3h
oCf1rH8s25itoxtf5NqkMHmjuKfwj2vKh6Q6mczUDFZwassSqnmt4exRc951Sx/1yXwRHJpPWmIC
EUJFWRaXAvkiefOKJn6Tc/OumwhZyUAvoW1oC/Rrv8MIQ34yyamFlf4hKYHCwaUTdxUbgA1GyqPH
q/1EQ/udoVOmqsXqo6VfqqIERHZO8EQk7Sfo2yLS2Mk0LYdNDL3tpJonI2EW0Okioa+u1iOHaYPu
MpitVBuEjsagDylW7HXYe1iw+wfGxXc+dgPWcXUU0sDkbOsYxchkHCwze1NZ/VQo93MNaWcKEdDK
Fbb30ryyJV8hcZmz19UwHWS7drtgKA+Sk1EVXyNn851ydWKLw5q6b532DoQbCyNTwOOSoBJSfFd8
dUv2SdXZdYkd+24cqI0wIIuHc1V5Z9szqt04/3ip3b2Nmb6c+k6EZYF3ieja8MJZxTybPlYTZnDD
S8ADGlzD8+ybn2IFX2BeHK5VwJ+27eW5Wj/gyzuZbhMzLFQNCBc9f8VvdmkaQpeJ1d1ZvtQipGZt
V9YCxregeY+RzyP0lvga0JeHf/ysNFLppSyzvbOWHdoLJueZ3pQD0gxLjTV/FQt+VKCo7qG3SVdK
Sut9NyZpzlWDD7+l1W4VB0YAkFOlt9/9okDFHESVGv/svn+HjcRXaC5IYoYAF6YIoTL74agt+DHd
FsuN5MJ9riz7HgiJf+LQGvkBfT26ZX8PufU9IyORM1Aw55f+UozzrSuL4DxyYsdN657KwqRLtki2
fW3Kgw3x+Yl8yFtXTEBF5sZh7aUUzZqTInQoBQcd4edUkvVUVEMo4Fn5HlBJvytcTolebz3Hi/bU
dCjFyVwMLI+IPvEA+jvFChD0gf6MnvhjYvXlOiFLmYFvzRL5oWdrbVTS36mMDoTCYvCpiXOH21tU
TvwUa8Zy7l1WiWV6Hnw1vy99cCfbKj+zUkDcB7kXuPAXlN71j4bLmcERth1qayNIqguAxLoZLq3u
k2ynn900sJJx/mBKs+D0Y9uY3WMG2PimZV0o9cRClKYRLMkrLq6/Y59DgvVJx2n1XGz0M+H2fDf5
VR76tQ8/x+5r0sCzdsvq5SH2uLdoTbhytjbg59ikTHWS5zxLaZZRfnay15iE3wnvovfcEoA8h23X
cJ3Lyf2mXai4m0hYWmqGzkvk+NHvJ45NA6l0EX9qrVk8UsfSHwoTzQSKOnN7iovsbsUTzmtuvsLm
idcAfb2ZLjP1oUKBfqhNvTuA2T+i0hevput90hBxwW7j3km0S77nEcltsotjnf3kCRwQkPWcNpLQ
wY64T5O3vBGQj4YM8aasiuduyc+kzZlQeN503/H2HDkf6geUjoWnP+mOwjktfkOnr+vyjE0w/tpD
6741IyJ5Z/UNnTFAivAFqKudJdT6MdreaZjBNnasvc3j2lji9ahjNCaVQ0mNfIlNP+XH2bWjjS2t
HS8KM1ddjfEetBOhWY5UD0HjXqqU+KZmeiYZK2VefEGWf/CJrvgpefnBSag3FDjvNR9Bx4FDuRl6
fnRCBlBxyp/M8fSz6UCKFXL8AQFGad5Ac57DQCSVgj1qMt/jcHT3HkfLPWORqOI2x15ueUwDFBII
gAq84EOYLy7PFP2Ooh6avR3af1ujqY6Fo0G8AHQxaYNPAxgL/lTLKmz16tKTj2F8bWXHoc2D0Fsn
dwL/0LbI2RpbdBkbGYS/fpLGowTSZ9Ri9/tBzOYDNRDpXsdxLRtwOiy+/vfYjsabm9QclHywIs74
3edzVC5IhUM/pOFc35GOaE6LMbo/k9vcxSLfEY+oLr/vr0n1346g/oZ9gM28VjLn8iB2zUzMd1zk
3ErOK6aeFwFfG6xwWJHpAL2rvVV1rB3iPjtkDVj5MWmzjRfrEyDHugBgu8LVy/ir658TIDVHTMf8
UPB8dp1h/9OZ40SWSRsOJlxr/mzpaSPod9dPTnoxu7kPq7HlNtTr47iALxMjzk8KhNk3tsGucxBe
8QJrOPjqo12YULVaBBTBMEBapncj/nJLV0A8bv/gUHt5zsJLdmM0p7faaMwXj2E5+RBbQiPa/T5G
gM3z3LM1bctsnpSxstorBijchaJwIn3Euwl5zgxlpxu0JrQWNP0BnKzDhEkrpbtfshknbi2fi5iw
uLCk8x7k5VPl5c7aKUW/R9d0x0ygjOYEPnLH/YOGOYaC8mMXEkVrmXTZc/ifieHuvCYTNBmRtQjq
m1kSQhlz130euXOZ4eMsrYx5reEghDBioKPX8qCxI0DCBbkPOS3SCnmY17fPzHs4BOOMFsjJdgTW
DbHkD2rRrYbllSx/bJSWsAvy4WjzAzFAT69FDO7YRmnYkea2IhuE25Y7sI+KegweHRaD0adMI9Wn
T1lkT9Pg9/AcRHVZBqJmoEaJndcavtAevKyDyLq34rchHxXJNE6Y+Rw86nN8Qr2m3QIrwdGOdYQ6
aYijj0GWcDleVkAnxF4IJHkxD2LIzvxVEj++8r0IRbA/9L55Hka/xW5aXRepcrI92DxiaeP4FoKD
MnFyWkyTq1ro7GryeEselUEH04ljQJg/42GD66JLPuLYRA40N2awwmpdBu/ewEjb6wPARHl7Spmr
sbvWjwbD1p0J0IOrpsDgBBhqZ8el2DnZoE5o1jTSUiCy10BR9MZX0+rtP9NsP4q4e8Pwrd1kZz+n
GMX+WrLaV/ZA3Q/j/Dsqer+DOHdfC53gPhVm432ZZyCheNE25MeNg8FM55r6C5v1vsl+3PIp6Yrx
77SQ3JfrM7nvg6vWs1+RnfDPet66e8GI6v/YO5PlyJEsy/5KS+2RAsWMrc0zacbJyQ2ETicxA4oZ
0K/vA0Z2eURUZVb3vkVcTIx0DkbDoPreu/fcJd/9xUVbn3yTEELc7NjLR7ziqkyifVok97jFNmbn
uvdm6706NJmwV9om3JEwvbeZCyfZFKxqdk9HthD2GaTUQEYRU9KqGqx707lPWJReh6pImTTToWT3
ykDCt1DasnvsyY9jIouoFiD1sufN3/QDR4FdoHVvM/RljtSQQVUYnw7Dv1XbI7ygcgY4TvJ6aAh1
KLXoRfWgw8q69XdNm/8iGpCAoVJTq8rMw2Vc5f4SLcXIJqqDSzEE9g9dsN5Aj6Wl7JbTsfbkV5o2
9rp0wal5TP+YRRn3kddudLxdm2aqjfX3qivHdK154stJWu4+3oEmxStKnhS3eIyKpdUObOAhBhjF
Sx6izZFYyxZFlQMWn4b7eircgzAjd8NwUrAPG28JliSC3bghOyWR340db9QAjaKHhbhCRslOqeDW
JstPlRHfVULHirnh9u3YH5SOI0dW3V0QcPORIYtFpJJnCqL+VPvYrgpMo1BAzNWo2kdDQvxDLUc3
J0WkQ9sAxauN9NcYFYQGcnn1tgd0isPNKmKUdxayLD1wxd7WzRMllUeW2FvaUVSwt432KPVpk3Gu
NE2bMBVlmYh9ULDgdYpzdPMGRnXYdOp96T81dh7s6SIAH1YlAVyRHR+nWdovhFGe2/d8AIARJD4R
rKa1wC4BMMgeHpvcZuOplfVTKaOjp5cuMlg0w5o3WnSrRHEfLnMMo8jnWZUsf+ukg0v+lrrTJkZo
JWqSpO6yh3jqPaaf0S326/YMuuipGHtgl0Z3Y3ZF0DApCqjpNLXFBfbipWQa8c4sQ3dGRU4tYHE3
40OD8QTjhH3X2M569PZowEt8ehLbV4u0KJjjIebv00LHvhA9061YtZOTJ5hDtY6cexWO9eAMBIWg
FN4mAj+DJO952UWBc0jLNIDW4Gh7gz7loh/hqw1N+DppU4DlejxOkTneF/yEFNMnQqNIkGim7ZU1
dWtfGs1rZd8CWETXuGC80Yz1L5e4wmNTUJzRHIgq1mVpGKgTvFruRDFsjIw8MLNLP+o0CY5BHNHB
Sdg4FzmywwbZ3xLuG/SaLh/whOpfVaLrt7QdGErgpbM075SXxC84+H5hSOSYf8ub6qrPpOWMwMOR
fxYypEdJoKxDJAMnO80RsLnIz3WBcB2v4wb570E3jXJr6DWjnvIiNWu6WfCZ1kYy7hKak5A3H8qS
uVro1vGpSBER2ELePEKD93abY/ZnUo89malWk14KU3x1lXLWgdn3KwYfOEwKriM5oufqo1Hf24n+
iV2wO4/+cB1QngWNDDZmPu0SN4T56bMMS3d0dzpi4IVTi/raeuiRS1EVSxUquawMCshBx1yPqsli
HgYUukvIStPgc1HpHvQkiG8QwB6kbpEalaLEVD04mHTUNrAit01rQR4r2NMGjB0HPBJQgSTucQRv
q6lzsiWVXcA30a/P3bjgFrEo8P7cMWbAc4o4Hc1zfCxZU/eOvKaVFGDHXdQVZcWVoprPjKbcyjJF
uw7SUx/G1qaMifirDOtcJkSmtmGOo4SZWYWWEF3qMtIHXOrcaMu23JmkafQmPhecWSBWOuPDH0eJ
UlI9m1qG4NynS9hpKAJwNVSMQC2brGkKRljTkP+Kt6wkqgPb1t4hJEcn0oG+lbuVYt/CXTIHVwIz
R3pcqlOXK+vaN/VmSiNqf2ItYPNFp9AOHtrRqPZ+l13GFIrpoDD+l60X7em34HjAYb7opiq4UzKE
iS5jiF8dMi82ZsvSi76CgBg9unQtMhTHEiupdUzDUv1E58BYt55wFlY8HmTfyY1dMAGbSMDdCNP0
lplMcaBp9EEsT9AXg3we1W9UM9XaH3fDMJ0GiQ81r2lNVQj7KQBytgmHca7jWLaHJshOUNb0dYsC
UnSNwEtovlWjVh6DkWNpAvTdW6J4t+yyP+PN7s6pLM0lYy48bbrVn2IkOKcxjS8mCUq774/8ckvE
FheqS8EPMw6XEw2thol1hwZ4bJv9QFA6RwtPut8E06ZNq3r+1mDtOoFYhKADV5MkHN33I3iloFtP
uRffGwCoNpanGL+DQ72YcRiuonCqd2Df7iLDeyGHIjt3BoFCwpYnQOaoxRBbrA3HovqqsrMRvRNa
bFzbwXpAr3M3jtMTwLXkUoIvC9pk7pg8y1ylj0WqRfcasbaOkQElj5oHlWXjtZ9X0zQ6ptO3pTAB
ieZQ346E7TSFb92sfjh69Zzok6h9VYAWCBgp7wDjUohE8dpsWDJTXFhaW+NLGaq3UvPdo1O7LQxa
1+Lu56enNHHxq1din6Sy3ygRgRbWs5UyvXSXmmh8ulZbTxPViSGcj1qn942HK9mYLNDLgPHjJjPR
eIL3No/OJM6pPnpHszsVkYADhpQmijGci0hHhOZQlGeEOIi+oQpNJ2Rmsv5k/gkyuGzctejjBrel
ydQzsDf+UGIercHOMamULaHLBvV/X4GmkBLDdzx44hppDJg5mme/J6qLoxW19S3Lhm0aEBUP0iY3
C7kl7AsGvItaqBVQ/LpsOuUakzo5OHIz2vLWVoPYGA6BgR23YnSg+j72ab3FkD+nNlHk6WU3t1TE
i2D9s5PgZ6T05mLWHZSDrD8nPfVYEofn2Cx/hHQr+L0xMbyER8BcNfClgrOKbWPYpEoQmoBVAzG3
G9/rVqmfNZexiNLhyjLqIUqybKNsAwmKhPuAJAqq9IrChqxtv2eqmzHOXGeFe2LurG+1FLu0SxoQ
rfShuWY6js8xGJgmgRaDmMgwGVAZeOX3qBJbM2+ro+mwAUttR1tZPhuh0jNBYuGWW7fMRBel2coj
LfcLXAB9KzSsuBHJRDDtsdxn8SzCpkA5lhM41r6yD/WAcs9R0EGnOJmR9Djn625fA8U6VUTJExeF
aj+ibb9wyFoJjNxZTrWXb1jcCCy8xXVXrDWLQovALgsAKvvKcqKYjegWIZdiYlDwrh8mOiFpOZDG
k/jU0WhJ2VvhBWwERs0GwiTZrODrqYifZKplSwha/iZOnkavbe4aQdauHYII7jsG59C7aY7S8KjT
p6JCRei0+M7RTq/q0URCXmTNWtnugFO4IIN1yp67wPoAj8csFoeOJxivEHVOLkuen4qWu11UC3Pf
IUBGORRn106vn5VoXzOToofpiJfkhzFx9o035yINNolDSR1ffEningzFnYESDNGdbb05OT5jlyhm
Is0h6pvhZM6A6buIQcSdharfi936angBRM+8itcEWrYsNqJVR3d+SOMq2duGh+m7eU1ZxHeeSvUL
DEt1cRlQGX0YbGNUUnLRKBaDUSlu5ITInZw8f+rx74EULeOT6ZvZsbevTBXB9M4PzEOsP54xEw3R
L8ysikF3iXFgx4gKKoB74HU7z2XNi3r0weR24Lat3G4XZ9XVz0P+slZ+6WEfrUparAAtAMFGtoZn
soGEEtjpeMbYvGJqWz7qkhFKmX3lvpog69Yebpic04z9IxdQBXALDit6KK1cxDX71LEe937aiHvD
hYg3/6gg39D2zY6s+29OXH3UUxxsqlqwJQ0Cb20vbUPTzn3nxrBDzWpLtb7qA6055Ao0S9p44dYW
6gVESnjKVXHJaTfuFDllJzE/uEifV0yeymUT2cnx+8HVyQWsQp3ZRjAcGNCrXc07FHr9eOBl7Ikw
XoUWm7qI6KQylS8yDsA9avEWqJNFxFfsgjVhDjZYlJ45yWmqvqXTnTeSKq0H9JhIiGbX1+FLQ+R8
zGL8Z8Jptk5X/kz05A1VCL0Pmnl9bI+rsQyGhTd4K+XQ+YyZYUVFVS2d0WYqbq+y1qw3mgLwAjs6
ifFuVqGGbRflw2LexDmW9R6B3Byy7FkOlr8i5hHx2oAxvULppDt4dsfWpn/H7QeSvokBsh2GamNb
60F1H0lTY18qt1WIX9Tu8mea76hGSmQAObzyRe2joNIVQh3tFGTkr4/gA5cy3MoRTAq1xc4QLiPH
0Dk0EZt8mfLulPpHFlCdJcNCZyREPdmd3AgRqMQHoxh/RjoKyWB032oLgp2tafhMX7VUz7ed7mwq
06u5hyBqi01yKUZlXGTcn5vAhBScPVsmkWjKGF4rD3esJMnQRabCJjYhDsZtfk4eMneSL/v5Nw2h
9VqhHZ/zoORC+eKhRiMDxdU9tJN45Syy17y8rZ16n0QjMwB1qregR7zLfQCutDwi8ZHrzPqww/gp
S7xx7e5Lh6Z53nNAIufRGgqwvhZwpsB22HwEu7J03wLfwqUso0fN1R/pO2GRbqBnhChRusolvUnj
StMDvD0jIOs7hciIcgXsyaz/tNcRPQ0kSpdiNhe1bg1rggzNqR7YYXKLizOAQVZH7qtXMNDVokMc
YygDGLWsEOZ7gY1eCUZG4DF3zMPh2EZkgZa7zn+ZCP5ekqzMFMdh1zkSEggN/WZR15K1iI0lVCnY
IPfZVxpgiPgZuTrhb5N1D8jsHgvJFtjND38qjk2KNFbP2qdKum8g6ZdVqxG/7jKoNj3qsg79rcAK
2eDeTWKMziBIGNPhOEZZ/S60jtuAGggPrxQiGPzzsbgSAI6SB3jV6OkoDv1onRi/MIyhBowhATGJ
OHF/usuygFNCH5aFSOulY7VbyzKe6pxdZnEksdnCnmeyws8A97DeVpO8Eh/Jxj2Xe61DSQWPYKFg
BoP8aWGG0Xk2GhT27HMeC2cHceN9FCN+nZZOtVe9dqVAVYQI3uyGYF3W6NV0I3tsteDFyeSLEcSv
dZHcAh2bPrY8ppIhKICWiWpiZ6sMGAV1CaAD7ceQGV+zGkVkH27W6puBaCeZhOcJ4OSuRZJujhbA
2SZcl41zNpy03CWlfhiH8CNLzXeSrQf4lwkhzMmlGJwHDLEoUvLhBdHMjoHxcx9ODyl8Wg/Pv5ey
n3KlS0lVwfXwyPcdgYkMNUY/Y56dOlCFktex9ZIVacaLaaTsrItAX4yzs45i+6Vp3RAAgzhUqfeU
lyChdPwiQjVLdjvuMkLwvhlV9cr0/FaX4zZNyVYrPER5oWsTFsBG1prl6T6miwYgEgNsNKbVVy3L
98kfts6cej8J/cWlw4K2TFctEZZVsAu5LWYR2pFIhMuW7PVjDpnH8r/clkTRRIDi70Z0UCNjgjhp
TmYVbWwbVE1oeffY3MKlyGFit3BTgqgO0bSkT2ndeMs6YnqisuY02VQ5vmnoSHzvisQ4RzGD+zQ2
dl4C/qwMEdch0bDWfoifJMZohJhQvrXOuKsaY1yVWX2XA4TzCaHdsLmI1sEtdNppl8v4sYDtROWP
ktCvJg4ECGXseDYddTcF2eDWQ73VbPQOOX3ndWuX725k00lbkj4gXZe5RQLnStkUf+7VyxGVZh3W
5xyQCRUl1ZmdrAuJ8i80uItq0+cwEhPidBtIeP0q95t861X5qidAbt17DK1pErAv9ddjmbhXLLnr
sSXVOO/T7GQFM5ZOlY9NxioxRp8NgYQHq2Hh1yO8gfhqsdLzZoR+yx+a3YVBjW2l595MDMEGIexa
5vmDYXrVtdFjeiE1UWJEsS+04r217/VSG14EJ09m02/EbvjZwZ5LBjoVnTlvKT77iiuhAgNrhiV3
YHQsDUNhoJ8Vd9xtI6pqoVcOqkmzO5qh8ZgJ/wYtjANCaxB0mn0K9MbbCDllK96YEcawPpb773ml
EOI5aSJMdMywGRgYAuSo0wrSNgLxCdSdKXQ5zSPhBa1X5VGOp4+DjnZ6qL0nad970nqlXResc8V7
GZKyWCqCCsSU3o0ulmSCCgnKEzCnExqJlK2N4oxPC4Q8OrdYYV2QMFcdIV+sFB9pxXGiX3ZJi5Tg
4a5IwBmve4cNF/2IJ91ng5/kwTPpe0zlwvrqBcYN5wzibgceiz3cMY58TetsghMPGqwKf/UhDUdv
4mRt8SRU3afyF3UFkUlrdLW2mYISLCGXeoTCWvY50fE1F8UorgkhLmUv96HC4US7zDo088P3M4Xi
B0en9ppYrr12Z0djMtst2fPWh7JKEbJ9PwUEyNPf//X9zPt2QX4/sAsb5azrSOB+BjP88/tZMYh/
Pvv+3N8+/O++5Pfnvr8YjUVx+P1tf/sc6T8wdFRB5JcK8DTM4rXfD3Fo/PnD7//4/lz61//4/XVp
XM+O4fnH5N9Pf//Xv/+xf/v1f/u2/8cf+/3y/vQ9v1944trRP1/f79/4xyf/9it/f8/vP/Zffskf
P+H7C//l1/zt7//9U7//w4vtZp1FzS/saZ+jPwbryY7XQ2uLXZ2TYNbl8N9JAVkmZv3iZXW56aap
XraGY6wmff19in0/2DVwAjU3/Kf8Fz2xcdfmzW4wy+HQZu9cXiX2TFArRuqPh6DDe1yJal2N5nNG
hXoomsjcDJ12g8jxKT0VbZqSTVKn6BqNzMOXcYMM0a8Lbn4+HL9YloffD3FGiKzyiIBN9HQr0Wzt
Gtoz7HZLhLeQTzo/22ZmtvF06C3gDwO2WO6lNtIHbTSnjT3UrDV54Wy7ura22Y/Rcq2dHZEq2xvZ
Fu3+uY+76jAM6dXHjQ6CA5WdNdvY9SIvdnEOKGAUP1gC8k2RkLbsNyEAy+97nTM3U0GA1DkDDYyY
Bwvr0Z4+EIUrbnZtfiAevGNI6eR0aIP2EKhrqEUmIDf0efrb98WjbPufFyicJnouuoZvqQYuxVYB
76OarZAoOwjJ+n5qijnuDxe017U/YxlgEXZ1VIORzzKUGD1ZRtgcJ9KKGOc/Mw6m2ZkiuwDH4ktK
LE+iKdOh1A85MJfxNTZbJE5pQiKfXS9iuldSrKNKe1YYQ5Y06++7DvZWK3FH9MkWrg1Hr8tnKhNb
WeAsLIn9KRfDIeKuS31A+IqmkvcKZc1chZxiarm10FKI6IQGdt2W4M0cY88+1YNdQLTRoo2VdRqO
joyxhPgh9VF+HACuHtJ56+eCXFmhAmZsIqjPWIOLHKkqoDDGp9H42OYl2kHNICbYDs/iNejDdxsf
MvJ878MNs2VmyQb6J2ewDGxvJY0oR2nZ33Ey9isLXG5aD/bJEt1zOM4mT/rUe88cv0bcVLw5Xx4i
ZcaIySGwE4oHLfqZ9daTGJM3Wr5v+Fgoupk0pENLMx6a6GLSK+64cGcYMMQkz6IYaoS4N8kuEU68
k3p/c8T0opzxV6SXLwlYz6RncZ23JSBCnyso3UamdrnlIeos+pc0T05JWlxKVT3SdzdPQAzOYdev
UF0lq9xguq8nBSolNMUAZICM0LhK9s0xK8Jo7eBWXRZk9CS2z4CzsD+MAThX71EaU8Ed3WKDqmsC
DzAym7IH7zCkKTVWSDqz6fmXAFDmoiopvRLjxdGCbJUygVxq5oiGu79SWGBVMUibTI2nQRMoVZri
3sYXWUXuZ0DzMZXZtJD4o9bxMOxUAh0WuSX4ltx+qMlz2EqDu8qgrTMnv9YDe9e+w+vECH6H2w03
Z9Cutdp814Dr0XG7OUl9J4Y+ekg+CdJ5MTSyKsO+efAsUKdBipYG01rKFqD3nuwpbjn4/mdpQrmq
nhDzHFJdvBBYjfvKku/gWElAqPrXhAxYrCjJFtwDonQfMyAxMIjxIX+5IJLoMl0Sti3zfMhZO2Ar
lroXPk+toa/Jkd02NspYkEQOu8eIfNCGIVrGCw4D60Aj55S25S+T3UZEh9e2VgZ7ETwzh1a36VJ2
3Jwxvm5tyRHHpqqgzS9jwuLKPgbgFt47aQtoZjqG8iPnBkT63CSPDNcO+YjKPYzHixPTkvfYU63p
Y6yseoxoko8EmI4myQtgwiZ1TiQ7ahdUkRx5JaFZLjNcIFBR0teJQ7LMkFt4Qr8I6Z9knW9Ksk4m
nwqFiyLcGlqD5jO9a5zJWVLjXHy70IAo9NYyQHTHhGZg7NL/1D0r24vefUmn6BpF744T39GAIcYe
ixYU5IGEHxEVwHXGfdlZ+yA2rkkQmWwcvLusIG2AGPPl2Mg7dlsHH/82pXbxVE3j2wgHF123dUgR
4UPWIrJQxC+hFiytlgaw3jSXtk5IS20/6ojJScsJwq4PkHQjMmgzHqm20/jSVLlzaH1wJsx4M4CJ
dF7BF2HZzI13pQLy31EHLozZ/W1l4lMvoGaz31bXMvdf1bzd7SnlV8QQnfwIBUcGhFX3TrXxK7D8
FwnK7s7Q5TlFPLLQI7H1SYvjkGdEj047WKjpXk3RcxsDzBrlq2fjuhrI5WLlyDfKTt/QNWqAfqYz
d+y8Y8OKKenY+eZrrJRagrpt+lcZEkTIMo4EKfzoDBBzVFcvXewgCNn2LbEGFhTthVcopjqXKUVC
DKaPRdG6d6P2vZn76fWUfzBK+emV5pfuSOy7c/8ySslA7dpdVDgvVT89+419cmZltWwwDpSG/FCK
AJwa3wAehZ0oi27TTyQD65lYZM58uywJXCjoHCRhTLiF4+b4H9QaAQRFXlVcRwIV0Jkfc9t8cQKE
esKqmORXL6JsyZjQK5A2AVnS3nOXWI/mZEVAB7ubzTAWeLbzy7dmWDAGXn9IqV5E8g5eNN8x0WPm
r5/JMyLcG0W2UJaJ/5HNgQwPyEFOacPFxLJ5jWv/uGt6WVwjjxqrHekYE9S7wehKkolK7nDgEhQN
gsXsw0vrpduwi1etZKpf+2BRneku1yPCICorRsbzlUYRPi9OubEIICjMQUW0yao8AIBkF9kss7qF
dmsAj6MsMeroUKETxlqdbesmAMvaQXXEXA8zcnAXVuh+lhGBEAZWlSmup21TfTQxxRGL5aX03AwP
cLSJ8vEJAz641QxERxJ8daNl7xhP7qo6Plq99wVV1tt1ot/XQbSZmAcxL/ruRpv54juu6v/nzD7+
+5xZj6RX8nj/RdDspn4vPj7/HDQ7f/0fSbP+P2zL963ZZASaXfdN4r/+SJrV7H8I0/UM3/V0pJAO
Y+T/+F//jJq1xT/I9tLJmmWXJ0xnzlD7Z9KsJf5h2gwRPAuvnwn7zfmP//PC/i+CZoX9l/Qxm62w
5bk6nHrH0vnIm9PJPt7/M2c2JVMOQQQ86wx+7q43R1QSrShB9hnRCRtzdIIXZbJIuP1D6a3HoXhj
qqexCrU4olywdZdxksOpZOT+x8n2L4Pk/utrQ1RrCNM2DNfReRf/loymY9prm28+ac4ePOy6YjUD
IaoIA2MJ/rmMJ3AyyWAm28JQ7smveg3PR60tsQQyy9BbJHednZ4YqorVn47wfxPcZs8pdr8Denmr
HMPi/RdAzXzddx2O+J/fuLhzXEI5mTZMva2VyyHu/G0YlueQpvm5NKB+Sxdcmu61K4hS5SUnHnPd
24IAAzsdmG/Swqkygzwr0nlXCu7tahy7CTf3ZD9Ecf7TryGoAxVgZ1fva39yz7aW3YPQEDefGTGS
3OkYJWj0UhU2d0MAWMZnAUoa4gwiowhPTaJSOrmJ+QRgB34E5kFFTsg+tFR9EjTxyBIRP6tIQSJi
q9yCw/dwTW0C01Ar6duI+1M/2lkhFBuZGJiMu/zRBKF39+/fyvkS+OtbaUOvFJbNlTL/c+cs5D+d
gyXJTmWgAzD0oQBg0ZwNKqqvL1C87PX0yp47uiSAcNepHCcSBTVmITieCvupl7D0uvpdZiOUdS8X
p9pmC++YT2UQlyuX5tYeYzyNsKYJqSbRCzQDw3CVMRSCIdtsM2ve7g/OwRwjuoaetqez4a2dPi+h
s7NFMlGJ3X0/+H7ISNXU2QVx2fwP55OYT+a/nE+2L8CxopGzLNM1PfHXN8EsO9LCQpMx8fev1kN9
b5arcVDlS4QRGHRSDD/QejTICXzyEnEUyCj3+pCp/fdfAy8jPreBX19RbtGujcTt3x8m+78cJodT
nRPesbhpcbear4g/HSZrtMp8cNg9RlH9q2c4cUOb2K6bGBKDmsRhop8HF7e4r2v2eVZahncybb70
KqCv5jS7jN0xmxw/KZhf+zepl7ibHP+N76V2pzNxTt3oZ0mE51mMjblWfQWRYEidBX5Q7VyWdBP+
86pBw2rsUUyjBcCJ9jAardw4dXeyLI3cgYHAi9i+x0eQKbsEmo8Dzwsei96sXpU7mcsOAedCjazJ
gzRAe3hVvAEao5tac3Od+tr3Y3FX03iNFfUGE155iZril5+NT5k3CsT7XXj6H95f7JN/OQfQyzl0
xHEQOK7wbFN39L++wyhvHH+00RiIAdHFNLLhRsJ6weZ2BWwJipPZALtE2yAJollB2fQpwy9Byjof
thThoPc14ZinSYo3D42rHfT5WdofNTTEM9ReYwnQ1MWHqtZUOe45awzmqNBnV70UP+vQwCszTvPe
3PgioAmRqBG8jpA2XQBWR2A5GuNqgFDFgPVenxpgMX59wku2MCM1EbUIo4avOhH5aBy7rIOtNUeQ
6dpSlfbNS7ynPmG6m2pvzE+dnSwNSJd18lS3oFQRLJndOs2daG3bBpoMO790ck0RSRRCYi7iqL65
enqOI28WmmMFa4yUCpV46eYW5cNV+ipbTqo6GeQtIrM218gPfmYJpnMvg2EQvmCaW9FaiTTG/56P
sa0OxVOT1g8ueHnJfM6hClySJIdqtuuYjyfX3Onfy+nW5BgdFPeKJhUjSYlf/RBbz8IC84ixV+fm
dmT+ee9pWrL39RhGVV+Y+yEGOszIsT3XRTtuIvQQM3C7uJIhZ8zuKZs2t6e16h7mp7vKhe1LxgYI
hUTBi+BmLZiwx+6ydryZzYqkVYRzyobOjNjT3odc9zdNPd1Ryxt3SEv/+WAjLuH9c+9KCcsSlZL6
YfiYRasuIivUsA6WCmkVgcG/NYzl1h3W1juXwd3WrIR9EsTI7CC5I/UW3nagbt3anQzuPY9USeFS
gIhIfUWZ5/0amEiJbGPnjnFpNBHdfT/4Lb5NPGWwZYJwaYo+OPV5gGfaKSwHn0dDq0wGIW/zvDKW
0YAUM7U+rfRFYklljMAoMSX04ZcMstfE78o3Op0DGJ3Seg7ymIa8BcYI5icQ5NiBfVU0F9DowI9F
/tjU9CdCCVQHnh+xSe4jxoNXq5PjhZwY4ylHfpIp8+ji479vtbZ7ZPyEcK2yXhBNbuKwVZsqRg9R
wWcl3c9/bqbBxWSu6rXEC3avWKRIR7Wvtd2qu54QtnbOpSQVGyq1bforp07X3D69vT/DNHOP+I4M
8x5NTpP4uAk4aw2GdRlxDj1ZQfgOFYjEosq4Egae3JvmPODTev9AySXWVlt/fX+EoZ4wmO+njGyD
gmGC0iP6GWVjaoc/HgztUplkW3DvoP0Qzdd4FUu0uG5x7Up0fWle3CFyrgAwIfRlng2zOrhkY+qv
dYoGUtfRz9s+3I7GcZZlUA5LaywQ/DdGz4nN6BI+H6Ynd66E/3iwyeokqwfoWNdjl2urrj3/fmiM
IN31JVQEnwCCx74Jtkx5hh9Bozu7hJdCsyoyDlpfBScIv+bGz6z+6BriRLGlX78bNkYou73BjG4/
D2GZZGtx++nmIZGEcXothqm+c/PKAblvoeyNxElUwnh3IHCNUf+TpAPi7Ftlw6ziAtjWpo7MUFr2
wUqwDswfFYTmraQ1jfcdwe9a0jdXz4xhhPc22KSpvraVdWxQAZD9oUfLBKo8ySCK6rgjZkj4yRdJ
A8a8KsMFr8iMwAMtJ0JBCsuafkgF3sxAh73MAiT9C13v0HsT7XHoRdoehNfTLsjzVaE1CVW/Gm64
NL1VCL0Mph2h3r581dvhU9TNz9gYGsRQbCqFjWtcI9/6QOQEzRmZG1fiZA9yrNtbitJi69RbH4fo
LdVWOnroWxbKW2Fa1Tr2y/Ye9VyL/QAZhxEYwS7xobbFjH83MqS/aCXiQOYx4maaByWL8GlMAgMd
Ogx9nMUTE0eYThht+jj+QcWOXRAWPZ13mmEu5LcfWe9Pb5vabItHu2/1tTJLbd3OH6Z5ytZdee7N
n+LPvuPo5QTZM1EO9x4yF72X0/H7oXNdYyvKKns26eOssPaVp7HOvv1dzSp0fdAPiCVW/Qh2YjFY
PRSNOAJS5QXvOhTdM85YNuRObHEXLay1MxT6jqMcosCz+pvhTuWhtlqsiLA2bloS5qfQz1562+lu
pdZ1NzdnvxlbOkGePXTd3oqqvQrm3KqUFKkqwaKvUyMch7oftxMoWHS3RXKMAcPCSJiffn/8/cwr
UJPA8WNI3IX32RDTD5n/tAA5zYmUn9qs+ndBn3jteQPNWjyNaAFPtrRIvInTcZOzeVkRW2TszIqy
gKvD30YpMSG1QEIuTUVRwWK0yZOgAaA0DaeaftA2hNL5R4mg6At6M46B63jdG8o4s9OptwphUhUU
7lUblXv1Mw/aq7J+ff+dQI/39Jvze5eFZOliAFjCca6JAoKCbhFaIoy2WFeDNJ8izEuLrOjWZpA1
d9DlDWQ1mxgxKj0frzj1mN0xOfRQXPPyZOgFN9gJ5PIAG+5x9kAvRdwTYEVqGRHxob/UorCEEmBW
D2Q2TYZJKq4NgBrlCfd2FD91zKUdPaq6hHLG4UyUarc5zdE5duwqR+b3iT4UJCsVVFpAf7aDry61
1CXafUwQTted4txZqySUr8zqDzaZxkb/NBXSA78DOrr1bNqjJQrJzjOzi6tcNLOaLMANTw8+Vd2Z
q/F/c3Rmy40iWxT9IiIYE3iVQLNkW579QthVZeYxGRK+vhf9cON2dFd1lyXIPMPea9f3uPrXN4Z4
x8nFtkKp4hENC3DpUpfPmpOk0Jvjvzprqt3/vxwbX3qCYU31IaefAVzypW3N9jnNja96TseL36fd
81AS3UFOWkAXyt7Oq590SlJCl7J/3qLX28F+yLJFPbQ9iiVBhAe3SjOX8s+CqMea6uSFQKIxTLAc
x+3gnJhW3rqxazeu0XhXt8jrCzH2/oY+sYiTdhdP7ifsYJYTJgDxvhrxleg+tBYo+HBxWMB1d5uL
9ESJMt1MCVqpH/MLdlBj43jZJlmBnyq34N8+Z6R2JfaXrbL4OJmgDVjvmBvCq1NCGh6siQViTexy
qSo/yMoyveo+pWnB6ijJ8lfcNVc51k+SfRLzBlBMNbZataZfsBp/wyPjXCQtIVOyHI+fNJ9FZr1Z
PPVnPruRJAuhiI7Kiv4Mxz89NRNbwx0bNhTiDFutjDAOz8EGpxhj+/x74ngMfajuQ5yg/C61MlSD
tuuxmmHxm5pIu85CC32d1t0dSnJPOzcL8e/NuMjnB+FRMNuLhkY/Ewd7AOXh4gSTDF7zqY12Sjow
szU4NIOvbkN8TwcDh7KvUcRWQH0qUzs3EEX2IOpWiZPXyPgJhz8sCvBb1Hsdm4Bnhb+GZ+sXiZBF
fsYp0pOLYbFVrSnugjlHHL203AL5qG30ef7Scz27Ay7B4UeIwZ3O1T2ZmGq2Ju64zZBMTy2aZbWy
ePq8IZIx8k4iXWs2fe8nA6LnqXqgFeE27JDj4L9P9TFMMRnRgwYVuSTkSkbPokKkiEphFzeoBIU/
fDmV726dsvg3zPHNJkDmpijMOjVUO9MGyuiTGtd0zjbt9eWgir8LfmItTvQL4S4vSezUh5aUu0AR
wRwhtzmkc3EZcL/LksfShaiw8RIlkNxML8Ygawzpny53CxI24CyJa3tA0Fi3FayTR18D85BQxuSd
ywr3q4NgxM8Q4WuTnwxAOCWBmKG6Zx5fzP/8mShhGApb5u1vTrkS8LA+nROtuQ6692ROMJ5MK2oO
RVZe45wg8I65fG9hH2XdvWf9+pAZ6DlSU/wOHCJhYiJjnDqqNdSQlWXimpbZRzprNt+JM+zmBlez
p0U7CBIsKOzl1Ip+WntTvPrFBI33zyS6Gx668mHOfzQdvQ51nXouK/1LfyUryjr4kyq2CXa9ykfx
ryfAeZt2uVyRWZL603rBsNpB7Eo8DI6qL96M6czOlh/Pmw9SYCYwWomjOI2dkzKqcF7XeEVBC0Vk
T9E4+W5MVvZKb92NmQYtT1BCFoBPyqZyOC7745QYAAWaziXrsNJvWe5dpdG8OP7Y7kRr3ZyG3XvB
wHAYeZytTrGYGmcU/AaTxoplF0a2C6hq5LQIDAgiAbI1/8tS3KFIb452j1xYRw+OBbA7SwuCf0sx
mVnkyTPle01L+xFpHVkBg6UT0OP/I9hlNQHBIJFlvK9eMPRbkH/NL6SzyEHbBG4lgQB6TILyIAkL
mw3vxNaccOkRg9cyAUYUwC1jWsxiaV7inJ82KgA1WtK7+GUO/csgrBByEqTO7kT8woB9L3uttMh/
9sF9ikyXd5Zp03YWvR965c+0VIj5yV8Fb8+sCZzDBtzKcFx7okxrMZXouJRFxkuSr4wtwoUmLyGh
beER9jmOWH+gmDO4vEUc3bMxXWO+cK85DYgWBE6gffR67/radxVXxbZyl43voEnGGIsQzScxlenp
b8psIWh0pz73SiP8zLvUGkntbmGdI2TZT1UjniiqdFOrvz3be1J0cCy03pfafcoklgNLOXHgkJm+
nz2qEfIDgiWzqyvsJiY7soArONFMLc6yX1qPCVZvXJKx/VP7E1cjDRXPJFBgMjRZHLFCclHMbVN3
yK/C96aQMsiq/T4gDayhWC7UIenVn1a3BQdCe8xdIoqWBv6O9G5OVmKXGKu/uuHcWWMTLrVQYgsL
7JtXl8yF1lWcg6OV8ptgo3be8oQg+CUceSGhhNzcmhAz6FuIxTC8ZeVxXOcREYvJYFVgpTULJk+4
E9ue9moAxDqgZQVdldvHeeI7c7rZOFi6A9HcMTd2FxPt3DufDAVqdH1f0lD5vtAKZIOxBnLMRSTu
+Md4TUGb7AVHzlIeGifK71UtwmZ4zwUOgXKq5c5bHKRplMkxddxWmZUTeCYBNcpJaZVbLDSR4Wzz
KYYpmuDJZWgHyESho610PoNSlgy+jTQLTVJVipqztCKYB24MhgltmreTp7Cmp8U+KWnRaZ+DzkMY
hG2D72BOP1bD1Dg2P33ELmnQzJ0YkWWQIevvGip0YragG1ny6PnT56iBh3D+Ye0kD3bY4hJHOE0A
UGdjkBLP7oL5WZsyXLujcbSxVAaN8HZtMgGpd94LE/WEU5f8NEgVMp36dSB5e8I6s/FmP9qJFQfM
YOHuNvNTnCGu9XIjxwXPkcCS3gmWiLNsSsNkALBtt2qbgCNAYM5c2Gm5ivAIh3GmFoyk1grF4u4W
Wn/MJT0LaC7uMVuXPNgDqsNGhHrVeVsBm/NgRs7RYAooRMIEknVD6uG6yEbWjOjBXifD3XUSZqqH
A2yPlpM0xqQeglXzrE/NFTG3aRhyR4pyGqrSJ6lIyjOjIXFdHV4jB2lqmvXOyRna20iFsDGmoWso
VORc8E3FZzeATrY8WrS0ToO5wajh6ZiXJlNccD5inbaGPoTaUENlNecQuNZ5Yhceew16Tay0nKc1
iWkprtdifSpFVarQs8cvsxzPtll8Valkh0mCZoDrkEelta+JXQflyKDcE8+o+G1sgPrAC0emLQh/
k9SuxFkPNHYbNqjiyYIO35W93Gbvwkl+dHLhAgTzL+XsPvdD+5ZUuLGrsWqwXKjAmfmGncU1DohR
Nc2MuRqiq839sPMidSCEwj3YFUDZ2alggDv6j8noK8C1EoeSvFo0YmwjYjt/7keydnWDNCfha9e8
p3dYqIPwo3nWpsEr3E09UMo1KJq0OLJr+ODaNqbXUorRKZQl6Rpx0CuimNC2XbzMfNUSgqGKZtEo
3dzqWurWFhKOGaCnr7mAXLz8mNGYPhm8Q/NwliCbtmJFv1ajq20jizu1TOPQyyQsrdwAgqzze7Tx
1QKYcUqwtgD4NsLJkEC7S1pd/InUs2Lr8vsPMqWWh97MF5yNp3q1nS2U1RdZ1jepAxz1HWtkA8F/
fQFmEDpqCUs9vlHpMw60OdonKPtEtaXbkoNvWrgJsac0FgOcplENc13Jf4FAV1zPgd3MuDymR71h
uhIz011lQ09yVg+JR2afo6/mB7MNqTdn0C0FpCaMHvYVZ+qZJYHDkZbLvZeuwitcsxvBOmUHCNS+
McYPaWdffMNbmKdxl/AotS1URcfGa+MyJaHfkyfNqmkuOlw03epxqQoQ4H1Ottv/ZECDoPqz4wIf
GCD8Bt3kH9DSdodpQIlrZ0NgRKiaEjNSIcECXpDrJKMXsdroXQY/tW8/W76fK8zEY+7gENaqeo/R
y7yCuNuOc5mdOtkEsdF+9vhpT0YPB7ERJS+9XiIKME60kfMbfhgHip5hIXbtyejkAJZk4D7SXqYY
f+Dr2JKQutFFxhsbN7PKoRsQctiJBVm5UTwq8UiyLNGrsv/FkMJyXyQ3x4yDwZl+NKe70RwEOrHb
NVobj8svGetvqRugXjzrRqGB5bWGB31NBvtDts23m8PVVzsBtQKJdghn8I+a+VtWUULXntEMTljx
OKnJGyZK/g/V2D2n9+RiJ1jgXyQPCZuBz4YHXCLA9+LxTTrYEkDTXNoSE9Sw/pCtql5Y8RgrqnAj
CDXYKn0xuJTdz2zO3Q0W+F3vZP+GMrvPKBrg3ououqG+C9ExMlb2M9ZvsMAbZpPiD/apHzniNnBj
0hpJaGdeW93nP67ifSoL9W6U6I0oGV56SdvizEdzLogFo1wITIELnroM1Qc/Zu4bf0mRYZ5ovDAC
47njHB/L/yNGqu2kIfwjFOozy2YScCWXUI89g5ADYzu6DVnA/p7w7te+Vsz39fXFSB/sR7DwzSmK
yEgfC/AxVob/xO0ftBLNUkNlu0p8en9F83ijc4xa/bnIq7fC1Rglq+bWYbfddvhdKP1oKwaEbBvd
JpEzjnpE6f2bm5aMf3E1cfnZnCvjc1Tl3RUDHhl1g9hZrrMmpY7sUAxL7gYNef7oQPaTCc710fj1
U2GsAxdcZ26AuGuXs1CTEDZZf+UsNW13YPq92hLHOOx94UAgsH+oddSuS35YJ4UWAJUH94901kkL
AN9jwlg+mNMcy00P3aSjLtVAem4Abw5UscQUsIOruF02yo847YHbbQpExre0rP/1ZFwLJa+arsAV
OW9oilv+PE23gbWM5z+PQP7quDQTUPGqrONblBDMpHOAPTUtmqHkcYahdy3iwdm3/F4CjmFbJPhJ
AXPpafs1RVowT5580CUiVGUX/yadcYKef0e0pxTn6qOhP914Eul+xXI5jEDXHGCMjIGfllvgZOra
MQsnVpSmvLYWdsnmfCYaWHuPLGwilqQGi7T05Ijp3Z7Gs++SSqHVSbojplc+tVZ/n8mA32lGj0/H
GdJNz6b8IsdX7vL4IGtvR6BX7vY/vUxfhbLz+yoiY6CQv7WS6KTFfKu8TH/QwShTq3ZckpLPpEiw
AU6zSncuKhBOieEtaWlfo3F+YJqd7pfk2ybAazt0OYbfpNtYbCFIzKEnikAysNfnITNle7GEFZRO
SfxZKNJ++tGB2VuMQDZENYig6pLnyOTFkU02olitvWewJX+lxwK8LZaPrIjOIl9w42KlB0DLWHGj
9+5FmdmHmi3Gwd1zXzh6YBo5rIhWe7QXUpvlQBluz9FdmmAzu7q61yYLAF/Cv8vJrOYt3c5jiVhY
qb2Ng2HbSYsRQV2XO43MdAr1iU4wJ4JtmTPwXDxYlotNho/+5JNqSPjxdBtd/SSGV7eup52RL+jA
hcfhGftMFqDseGMfQB8lKLklYaRlpOINSAVYGWPmXB2uzfe6Z4zsDwvU2MG0EaTPsYTipb23OIE3
OfwaykQzQLfz2yd+Df5RezUr91bg7z2jjcCjXtEiVAXeUe2KNPTUDvouBhzTYtAMZAfeLfJ2aMhh
u6NDEy6tR+nGL9EQfZAWsFbM0W/MWIbUI05CKCmdxsniUKnqxhPp8x/kRnMX5cSny9UNN2CjTAkk
5wmxcTk6u9kgD9R7imrfDLFl8SCMy32uGT5Tx34Kl9qfP7G/HeH+l+29znH3oej5sCVzS3E1UtTG
osVc1VtMsZbq4OHsCaZ5chhJQHvpvfccGWXRdm85ovGgkXIvGR1tlWfKPUbxx6rIApX25FFGGZ3F
SHWipvw8jtmLiOSdmhS3CwDKVneiXc++bjc2YbX2T1YukMiaI1UcXKFkmsywyqqKcsTDGtahUjEt
F3lzRgRFaQ81Etii2ji97bC9Q0w05Nb0EDcV0zEYgbk51yzQmMlUHLpqyfKLJVeaBD4dnfRV5Y5k
yqkGk763IotZF0ZqTXrf2BMuvtgdSbjVW5Su70niEgfoG4eakQRjiSFjMEsYaJutkUtTdO4M8xkB
RExYHZtKUsNffJqxwHHI1FnmLvRtlnxGD9E6rbNjSuTyJkY9wvtrb0nVgtpcIQbUOeavBoM9LWGM
myMf3kxerR4B/e5jFd0XFwSv1Za7rEE3XzCu9o10edd2JcrVgJmfIRPok513l5r7Jcz+l6PBBRC9
uuwZaW380vgomCtvV9xUmGVnA/nmlVQgCxnmqdVfkM7uE41RgJjtnEyj4ZMAH3CaAFKmeVPCVbsw
CCUMDwQZgDzGmEDOomg5pT9mUxj7xql/xWgSCKrpEXaP+GngSJSkksN5LCAY9WvrIvRj4lG9shFF
Wc7CWOQp52Z5Wsm2hZP+xha3sI6ze4oMxMMQ4YuUVkwlvTgsDU44U/Hyt+UIr5JwHboOdinR42RG
P2PHvsytGaNVAklAES/zPpbTV6ZjfZjY9hHFC0if7DI5kyEseBxOCgBjvdjmKbPTaJ8hfa5nsXfd
mCIFAPqSmN+DNvCiYXeOgKAAg2bVUgdilHBE+JPM/R8UcGReub7D2Hd4TXgzHIMqzzVn82paxQUD
f+58gcqs35KyfWwldvbJ0G0skyPROpnyg8EaUa/oYg+alhWhy0GTu+Ytro21Nv6EWlwdx0ciObM9
OUXRRvXdCxW/zUUtMEhKsXpvEQE1tmuxYFL8yyrtFus+EfVKkvZyceklw7j00QklvzWbJWliXI8t
DRF2D3XFbs/umhO+/j82UqoYmQRd170TKkgnZjc9wuqV81n2J2eGO+xXxTMJvaRTly4lE9tRtizh
5GEWMfxe2y1nvHmMs0jC5sFHa5GxSh+Q5SASlvRBtdj2EWlcsnyngqrOwzSeSpsoQqKFaVmI9V0m
7Vi3yzeIG5BROkU7nDyi5+PSLj9yyR44N2909O3oXwuaR0PEf5JGcgdqikRz5Acp914wdEa6Y4uN
NDjxEKw1+MH9kkLF/kfLHcDWobqrsEY+teIjiw2BbhCVRz8szoOKi72w+dB1aAh+5zA0E89JyUBI
uE0druIzv6/kQYfIvZmRg0hPe+mjqAg9vx5DsgbI3KCfxW/f/WuKllEayVtpzFbRZyLNL//AGFuH
xgoPG7xRg9SGCCJLp8Bj33vsXpo8aa5m4x+h5nRBMWBz5WniMPkei+oRkBnW6xF9MGo1G4sDbxsj
zNB3eFNymaDWqJTYOwlg4sLQLpP30co2vphg2rcEuhRbiCcPxYSOwxd/Swlfzu3kd+w/JzXkcWSl
3qnohH519PJt6XguUVVP6DOS8Wb78VPSMeGQ+qB/ZGb5pjnmoWiaeu9jwdk2jzZ113aqp4V4p/pv
XkHREe9SQ5LSU3nYnnMy8VPoRPpcUCzHyfAD5pRCLkKnmCb8lYzSv2CmMh/iRywIc+CzPHP/XAry
ZAM956xOIfc4ZOF1mKqPCPzjNV0WlzMpnGQV3yrHOai2LsJ4gJ+n49pwBRm6rtKMg99F52aAMGdX
ilUmCgDLeaj6WfsmPpjQkph6Ki+d+En5+9TjuGdBrJ/yLh1P+Jij0FIqHHr3bLr+qRyMTT2aCCNs
+S4qZsfwgbfa0t8Qwe2asrZ21ZBaJIa1ZKIgoyc2i4mw4dH0gmtKmGjp1ZOBRGdjCGIsLDH1TJy0
XQc6eJcTthHaiX/tXY5yS4uXIAVlg1N8hd1g5a28z5YV47mf3aPl0F7hacIXndWhWLRfaI+Pxpzs
Jx7sHaDjQ7YixGviPYcOmBrjM1LMFISAxXRabMHGdpkWxYfooYir411P0kiuvjiuvC0Bqk+VT9qD
Tiz9rqgdK8hbz7xK0Gk53PT1f4OTHSYHm2YnKAMsnXGviLjaM2paSaYMEX/5JStNRTJFFQXylTyV
l9kvfmaDjEoxOFeLSV6AzAm1FDPi7bhOZTXC9hjuE/nh9cfEmV/1egeFFMYYFn/yX3H6eNCekBwW
mfZTGVmybRLBJnZ13Lc+VcFMyETC6gK6LkTgNfc5UlCR+kf2xuYel813it/EZ+zEiCZmWmuyex7q
e20PVznkkE/wcWljweRU6D9KZY9zDW9touNDWEw7qFvAcgiWCyJ9uC42dWjsdzdd0896Rmwc7qKA
JMryojnRDaXU3UrifZ0TzkZ+8cfAF10nur7xPyARqKiDQKxh69Es91qJEXRxaXaBsbaqvczf+n65
tUVLlC8zKXPqXrXlJIfkjWMCtxdgoJ4VIm5LYm6dfrBDpXNYpYMHdOBq2/6pUKxtAVRzjc3X3mg+
U41staJsQhZ+L8uYVSe77c4DCKGjyN2/rZ2hhzModEtm5fCBXX2LQESiDBvehTnTqbbcv1nqQbrr
FJI8iHtmbI3HSmcsnuYa9irh75FWoonVbKwbl2J1Psz4glGkDAeouwcda9g2R7aFq53+Fq3ZJlEk
mU0C7ZI+Qx5gS4JbO60fHb04eJ3/TXG2bCbR+GxJSsRGFF0EKHIPkKfQgEF1WetpO83WBVzVeQ39
Mv8VItXg5aIv7Hzooqv2bJ2covyu4EC+uQOivAodDJcRTlYXw81JutpjJ4y9UMggk8WnbuQeQ0Jw
shgjMW7UztLu3uPY56H1MZCUrnecF8H4BB1M6swFUqDomILVq2K2bAQQu6Qi9glaS+dAJJNHLGdQ
ttqfOnHhj5rNXmXOmeFORCfAjdaiqt9ME6GujD1xExKHUjvNLmM4cE699I0vnwCZGFqHOdr3yRFg
I3CQMCUnth3pA+0HFkhO3qwuso2himTPcjQKWIZvM9UCJJhSXlK7PJfT1SGGPRHLvzI1rpzHWPMQ
Z/IOfOXSfe9Jm4682DomA71lb2RhLAEDJFNJBZjguosbXKXVH690cNbYJCBIlk6kpPVBbt1aLYPq
uzRAy1LWjrhfiIhY8j0jnlLXfiNZiUcmskbr7kvWpYVGId0zETbGmu0UeVDE7Ho6nLMyZ9dccnP0
SV9utCzq9vP/uRjoocxo5IV3zQs+/SzoRbyjg3sxSu97GYp/rGCwaGoVmFAyahHbn+ij7G09WS5R
ddXfthMvLvHqGxfwyYal5x7TGrhXnxdIZ5NfeD3HUDwcMoGVzmAst5R405gazUSadEWJtsfCiGvl
qg//DZa5cytp73virlmnQCAfPDjNJlNEdj8MI3y946rBoZutr6vdtnxtjNREBOYwRgs4jVCQXP7M
ZLu/injqQhdGHVMWtEpT9JSZBmqrtTi1vZ/OUhfAGv3GR0EdukCVar07Q2r7TVvL3cmp3y09AKbo
ljRIppG4/K2GGpDV+ElhhkRpmoLRxtoVV5JpWvuksuwnXmcFXEcwFlA0BVFHbHHi3wija/nAoHOD
gitDX6UZk//mPWfMqEckTzkd4/E4HsLB8udt1ZOBDbG1PNjje4SVLkSvDc65Xnk7fnUorPqsUsrS
kgVS7+pjEMXtCuYwL7mY7rXuDmHTd1AbhvZz9llHNfAx8LD1Fw3Bv9SYe2JC3eSjeGtZkrMi+8iT
X7NXmJsnrvQx+ZklLL7cXTNQ3OgPL6Kzj1YPpw8eF68t8a3anP8C0iF5rhb70h4fak8LkN2eNYBx
O+UMd64MDrp8/brgQoqGtASXeDYaG3peFOjKVqg9jtq47p6H5bXsk4G4YygZTpJ8zLbdbJuupyoz
Qrb0T72Z/BsS7QwhjXD0wv3FKOx0PAhDPyAwtmu0CibtvOJyCFj7wuxfh8h69ceunrq30v6HmOm1
m/SLmJhxqAoauevF36z0Jj9BR5sNX3PvU6qqAql9m6eI332CIaecjQaBaolv5UFmCTS1+ZkRVBhH
cGj6zvn2E0pN7EgHHOvJ1tPSa7kOxPsqM3ZTDzi9d9VvPiao4qL8wyticdi5C39gR3UE58Tepvbb
H2y4n0DAtH1lKcoLgkSAxfC6CfGTszzajWJ5X1p0Aoopl1aigO1UVlMhGd+D6h8gntwNcNNHp0F1
xRioYQqWvEVDtzNQPgUkfe9lxPplmNXbMLJGww8hwzsS54/KgPhTOC7JewrtnqsYu866fWIWn97S
TLubWA0J/vIgUg3R+//7cKnNz0avvoqhdDdG5hYQbDvCHOQbn1oR9OhvtoICmn+WZVgTa0AjKUTR
rXprLB9EunEDseXuKp/xXdU4x9oyMEmyVCM/Ry/2i6ChZcULrF1RT8QsuahbTYoZKNSYvDblMiar
A/+tynkiEr8Zg9Szh41OZbKX/HkoDklOnsUHWV75VnH61aP+UnX135ELPIhj76kzadMHf3pbj9rN
fPUsbJFydLgV2e1Ybv9u2k0SGl7/uBpxvfpu9szXhrL61Goya6Nx+Lt0NF24/oGScdRcgcyfl8XV
NpNmq6Ah5jdPFpOQMDDiI1ZoL/6F8fTDtPA+DWuK8aot7qwFAlZpaYf2qlvZOhqOcrKhBLGaIgtd
hSwp73WukdomZO1lqklPNlz5xEZr2JbDdE+9vWOL+OJ5ZPHSkyPFpr3LyVGMpurVddWjKR1QW8Tf
dngcpwHFNZBfXhXYnIW7hPmaJ1A9e7XhMnVe6Htm3v6oPWfLjEbGCm2Xn6AtOVbb9lJBjEJsSRZY
Tl5KF+ew/ymKG8s8mE07ISujp5QEfW18s4JuBVWHqIwD6+eTzme/4CPWhYp3fpUyZTeY+Vpt+wrQ
7AcVGEdr4nP3dxX715KtkWAXEfmca2lWBqyCGJ1qhE0qUH3bMm0vI2q5HiLFUfMBlhVAU73OeFJ5
TrhhmRAWQx9iZOmA4RuR+BCLe1LBt8GwzBpauI8V2nvbhnJq+zpdhd++MoBnZrrwWo/ip+0BcEOI
RZbXGi84BagysiyA53zHR3RPeYqo3zumiMtLZFrh2JBaYCqmJ5jJrrAZiRyMqC+WmlFDm8cf7ZKI
3aSWW9pkkHNC9qPFET/PfmHrdu4886STGbsR+BSoVbhchdeeyx6WiLaUG1Kqs9Xnlm7lsDSB6Rbd
ua6Qxw7a+NAg698hGuf4006ypXpy9PnF5HvRXYWYV7XGto6r+LbqoWsX5WvX+g+Lp1HEcA+OdFBz
gqCfa1va+OWNnHWQSUPpV8OPYS1rlBKIczUjix+pQrnaCx3d9RyDi7O9rxa77xbiB2PvvHa2mosc
IDOG4/8BdsLRr0QDMLBmd9/6ZTBlyY+wkLc0a2PVmf1jb9B0eawnCaMxq6CUbK365uJa6tN01XQY
MGeNxDwdK6f9gPhwEwXoi2WoqJt3FHsuxNjGHoedp2W430gOzmbSd5GKgIfSuq9mVfaj8QUHTkiJ
cGSzqzNoot4AI3IOzaWcSeV6sy3I3WPGB43V4FF0Ytzn7gjYovorcfdgXypfHW95lhOpTybUyGHR
u21DE4eg0T2O83Sgg37pbfN5Wbp4u+QUOnXfv/ezvyfZ6yFt8XNwJYTRZLwlzvg+tmAUKe02KtYa
AJ3sl8YxDuAQvrlm+ZvYyyczcvIu8v5WgAz2omzLSVHusBBFW48HEtc1X0KL8t0xDJj+bAn0iUK2
hYLUDe+O64xXVBH+dumZe3juCOupPtQl5BHTt4koXCTZXjK9j2iH+edz6BU6dSoeUY8SYjND8hec
9JuG6oCSTL1TSWEY4yKDDU3doCPezvA37is1I5M0flm8cUylOUIt+11BTNWEBQ04n+5GyrCTcVF1
IQ/7MPk3rWPHJUC1+/pPUlRPYk2bsCemjGO7+u27eauxMgyjuob5VmjvAncTpvD6x08ory0vuyZe
e2xry774DFMOjmL1v9jJRnEZM0Lyyy3JdBT59nWKkNn3HcC/CICB8AWVhuABgqBugGTdjJJWdXB4
wcYaAjBEaoNJFg5OwHVwwfOlOVQICWINIkSGxmSLDOYP0Q23bOCRFvY6ZTwzWiSVc/0NE9LTwG0p
lGsZi32x3tqYP/MtolBmEN5E9T4hgbByZu4kL63i40e2N+kmYna39Xx/52tADkajZPY6/FEYL3eV
1vxY5cgl/ytcO9/q0ki2mNVtHJ+pBsojAaBTUTqt5XOp0StB9iF/JUtPHrG5W4jFzH3tP9hYtGsp
1XWmfz+g139lccNiCXZvnyNOLB6TSd6S3qEK1LdNqW6YU4qnfElJ6cvsk9Vkz6N2A5V0d4e5pgNK
z0k+l8FckZRbGO6xqdOPCXHLUeVdWHb5dc4XHtMu0XfoLdyzTizIfralBu6QY0Gz3nNzpVz4ck9w
aojB8DKzUy4kLW/j3AqEjaGTJ69kcIIpJJtWOW8OrrB9UXBe+2m89eIpxjmnHlKknRxGzQ/Rx3Yf
8zqKBVg9wkqHNNk0NgDZYFPcrHx22IrlvUwcdsHAFr2EAKfCItpmBdYvyL1mb7mqyRq3kNF+3GYf
CW88Q9o7TQzT12f/TshS+sQkiPfPO1bqkophX0Dl3UU+A5she1NLKkNvgj4GRjQevIulEFcVXn0c
R2Q2LC3DJBmHi1fKvZaV2d7FyYbQ1N16MuUvjCJ+jtGTz2IO9IgMDUb9DN+T8jTXr+kyaKz6ROBV
SXuZEQEaQ2IFWve/YfuhiQzoCw4/a6+f0fdUoRBZz5wvD1MZUYEujGNVUx5J0Dnwa2gis7EjEd5i
TrOqi1vV2rvC4LLPPO/aUq2vshj71KxrgWYcnnIC6SuWqeu2tCVQQ80gbTBKWIC1yZkLEFcAklaG
BQcp+qrQ/2xtTXxievERjStIiU5pvfWs16zMDdppdvbFgHwgXearNqSPpQ4xoukAA/MaPqiBTGSr
zIDVgKX03fi5JKb1aDXUN7X1nZMsAz1I13aGbbdIjtIjvB8RZm1oqr4O9h02A4gqrc97N7QbjR4j
14nfzU5anz4Wi59yO2brvpIvzBN80NjBjFvdfOuT87ew8JYTRbDTIhu4dwqurnDM6kCkwEyTjyHF
YxAAcpZY3vGM8mRPitCfFov1UXVWGNvG/xPMPzgn7j0V3k5ytW51CmxoWt+NGyzjulvvXLK6amWE
o6+hHVYUyERTzZu5fGGPhk9/3WW2c/fTlTViUB9tiUVcNU1CEfZp1myN+cczabpSvFGwiLqebcL8
6TRk3VdF1zLAy4GPwVTnZoZ/wUClx9lRMwQPpeNDLlrYM2Y15dl/hJ3JcuRIlF3/RWvBDA44HMBC
G8Y8D5xzA0sWmZjnGV+vg0hrVbdk1trAGExWMRgRcH/+3r3nWhBvDimVJj5yJMBkBeei4QTm0oFF
TGhugHKtAQ74oL4KpINC6mstn9ZTzc5QENG7mmriJUHgxIvc5peZlFQGelNDz3/z26QfUZdMMYfZ
Yau7gKoLsl2fAn7bkzDDE96WpEDTaMTGtzbDf2tvn7Ho8FmbNrp5zen20V+CNYKGol8TGvraVupP
EJdXBBg6kVnLUOuq8xRgeWdV0HoEpu5wKIl0B1GHEUmugpqxhgpinblOc9Jr47Po+PDo/NgUtUfh
tcdRM6pLoumSBjSlWNxUHyJ3zBV8nhMtZRvdVDuyp6NsHF4Etd4COT9QWae8G4wbNp4kfxpj5gvu
vJ/IlMFO4pviLGxsRoPmOs1U3Id971yi2Dy4tP+3OB4+NaRjyIkcIzrHtEGgJwKL0+MgPvuCke0Q
B1eh+ZbcaoRr0Q3HNTpJB7a4oqsS11VwyRRbTey7G6vLeV/dOLv1HV6RptO/Og6aNI+CPWoTuLGt
N0c5lrfecxyqp5jIwuZEIGN5KLymLthgxhcIjxrTffojjGr3bLEkuXsanhJ0QqNoDkkS5Hs305gg
+caU4dBrgGhBlYO93sCfiu1wZ7nTMJ8o461pIS8gQeXOqadCFkDGPa758FcJHOxp6uVwUZjTz3Fj
/iK4RifugM9ysnPi6h90gUSsWnPukKtdmWF8FYrUnsejzupIYjbcAyg1/VSHrr/u6Gx7DFa2wLSP
5dAjmrTIgSlJIFsGCG5XdEBQKMbRCNVGy/aQpWsDJaefbJHEu2umGONCxGV+NufL46tO6P6+6rzT
v9+vNJluMOKDDT3NUSrPpcLiM6HgX7QIXwQinDtJzwNixmFTdxItP3jTDf1kAvAC19slTRVsSgIL
ZhU6FlU4BstUGO0VQSHJGRBkn3AeMXGJo9+1axkrSn6x0miSPmG3cXApht5Wb6ZxPzgD4dcwNckZ
/EL1z1qHAI70HfUyphN6eXM+f9e29WJk7q8qDOf6xyCBJGFgoAuyMWRWTG8Zq1sfps097G31ajib
h5SP8WZ4M2FJPP6T3BHOsR9hkAHrGO8wDTZGYWV720KFKKrMfP1PD9n2zlppv1Wt0d3Samf6Irtb
8wVBR75D7POlI5QwxxYgqe4QSTaCZ/IHZGqChE1N+ec2bexzZ5qQHIh6z1BhwlN25Y44uhcCcEyg
8SlUtiBDi0/2wMltJEFVwjoIYlAP3PG8sOS2LcLEtg//XoYudg5dBORR2OG0wjNBj9KRzQ5Tnrxn
cavOwlZbt0wNshGrfhuqLHktcLfH3mDeByJrXgGqnAmkMS+EegRnZXRv5cgbr/RWbKtGG+4WJJZb
5r3H4zTc69FKFjId6vVoRPZJI/hmw4h1VXfOvSDVCZBz5H0L7l4QYelegpfZxROQXrt0kvWk7GZF
voK3tWYpk41uZNVQnWyjJC4/i4iN0KnSdwxm+7xzrU2M0YP4sFB8hpjFn3Kg8LhqbQTCrnDR19XM
rkKCH0znnwfqBIHebPN9DeMcoyqQAhsjMa3/0UVyGRtWti0DEW3bRurHx4UMS/H3q8dDwQjgKQxJ
Q6IZttV610UKhRLZTbtXl9zvk0OmOIqLxlq2sraQ7+lkuytfR0yj+jcDJhOa6LbcAc5eBW3RHlLT
Kk//XgiQA91bzn9vthOOKdCI/MfFn+WpvaufKnTDOxDEWORRxsK67aEZKGkGC4xUI0cBLJZJ3zRH
NEurFmnJOQ7b+c8tDspn5Pik5xiJLBfFONKoZE43qLdY0v2tNAmt0OpAkEE0f9nBY4SAXC1qwlu5
13OogL7BBgHfjvNmfSPA28ddSJYTpO3qpinvC4pQsRHk4BycfhKHSPswCsgJK7frvVc2du2Je7m5
cWBDxxLNsCAkVcXRGg+jl2VLXaM5qw+GvsitLL7YJr0zKG5CsNs8Jgll2OxT3MprPSmOCOvbH8O0
TnYq1S3Xp48cxPmClo5+d1jfkKeTJzxMUNass41/6I0/jtBqa+hB8IllGsl3Ebc6ntUEu4TWojsu
6Zw6mft76IPwYGEbZ7gwMir0jHWXheOuw0JA2RBwjEmLfHax7ODTILcbhLwUReZsDfjA+GrIrrcz
WH2P1+Fx8XUkOG05rGsJQl2fzcKdoUhxroydnD3gsLdjBPLY80gHB0mNX2UdN59/F4sE98A0ENUp
o+SNCcyMLwTWU6IoICet6OCk887rU93C6QwVb6GJwB8rUXlgdlXVW6MSbzHOJIZfZnpl0ChXABUL
KiJVLuPBxCMeZ6dIi4KVMwTDQcd3s+jnjmvNeBapiXtA6+sdhIHrdYoyYlQNIkDauL0jIA8QmVn+
HcXcbhh8NnB3Sk95oImFq9kh/PLN2BMnQeLsplBnVYnq9vfS58UltCERgi1AAlBee3ogV0JndfrZ
obupp+lTFQRFNpaXbQxKPzpl9jWtbSS9etujGJ4KqGlRzko27KLCTN54o4K9b2jBGk9Auk1Kse9N
U39byrSxDn4IkZrAWXDweQUqcZSfcdHTIFRmz9xJvZCg0r0WNummaqKuBH/9LsIKryBbqsysbgNS
IH8WFmMjJgtho7Vv0MUJquoIh8AO8mEOplrWdZGQOBa9heYEAmI0nivRh+eED5EP7+VrSuQ1ol27
8wXTHSfu43dJjUU6LznByORIBCBwx5ychIOog60Xwg5Kcx46JfmsU0/M5mAucmArc5RTg1l/XrVz
PDJt1mGiGo1lbNvWNS+J1B37Gho50ZobwOfjOUHkecZEwnNp9W+4SxOBqEwLFUeEJSPz9FgFBbok
u4bpOhOR4sTxr7T1cJTS6NpM1mi9VOEACNLBtgWeMD6WWupuqtCmVEqHgwTAteJ2ZKgVNeM5BuUH
LOOU6WTeJT0y0TTWBNhVuquQEPVcO1GIdi+m1nKoLm4dsdwrGkbUJiqwMPWMfbwdyMZaPD72Ipla
hmvNb0trrGcZffctxa9FY7pAdAHdB6+cgRCSdSLAJpdGHHTz6FTOSAd8qMbh7+ITg19oZ1wRjcMX
mq60Er2+Ro0T5BcpUJ3npk6WRT7+Ukg+DNNNVtV8lBhacF4Tpd2ejyaZGtitBPOYfheksX7NtOZb
JMiyCt8Ux4q0TyrGyno2yvgU4LxGmAW2QWJdtUsLt4c7xHuwAdl1IthzBT28RemP0cASzR+7MNFi
8VeeRpDEpxZixLZKzXtnYDuqK1InqrzzDkFv7kJFejE2ZBp5HTAT5RAUUOUWZXzmYqJVkDdDrP85
GpMnLGQGvEj+YM/p7qbe44MncOLgkVa1wTyZUqXZ5ooF28NABFu4C1rtGJhjNi8OtEH1ejwOkgos
Uh6SiZpQcoNN3ucQ8FihWtbCNRXwH0OE7jKIHHAlxKmwFTreDvqntsBxNFEU9xggxhojdhB++hAu
nnN/jumi1bOzOZ8s9M4UMB+4aCkJBKgBZ/wYgTfBxakJ/JIsfRqRPDjFhbUUSUJqQ0KHvAAFNgSA
KwQtwcfiPwZTvLBq7gMnQWrhu604PC6DMXL+BmNNE8alTI5FyJy+0qxNIPsPNByYw6qANcS1oCMF
DVpmxxD7gFHialTDdOznC3EO9b6h1Wl50Bk4R9vjPppberEZnRW9O6VRE/lMhi5s9PXToKtqX0Tp
RwJK7oS7BK46Wp+n2lQ6N2mQ0qsrOzZZFBQWbr9NUtfTecznMrr3r8B+3E3uC/n37FPzXr5mLWoQ
TI1vwA2sU0f6zQ36ZwUadvVYcoag3lttU64ykVy80Wt2ltnTGCQr+6z3xB46LEWbpnGcDUBl9B1z
95h2GKMYL42XbSzGLfHMxxI9wB0JOFnD/NTGN9GhVxmY7awkVDag+Ki7qDm6g+o5iyXPKQvPEkNT
/0ZBU66TaiIGPiJxZk7BwuyibQqvttYYQOx757BATPF8prdCDpsqINTYCDdGopaEbmxl1QX3zKN+
qHEXk6oAiz+sjnUlg7U50y/+PvMh7H8N8wqIfPc6WQY15sgBB3REAGhnLvE05MFlhMkNvvOw1Odb
RmDk2CbzQzPpQI5qIcTpwvUOfFGiWSczsCQ4oI1QNQurbqn4cthltYd2s6EpGOoGMg1/2qgC0TfO
5/jI2DPa+WX2nksalUPgmPsoVQSJhIzjkVzLs0649ZJQkgEzUPrm4JTb4hZMOPqDwXHGOTnem/xT
BMHLVcmx6z/7qbUvVk7/QqdT6WPUuzzuOdsoxDKyG/tEcnEGkNt4rSJj32uD/t4jqFo3rXzGRFtd
JJ1qQykwX1SlTzy14aqSNFmWZT6rePGKpCiQRer/Ssn4WlsuOGpHL7lTuWFpCEbD8fFVHRwH9TV7
gSblhxdcX+oKN1XBK0bVV2aHIfEEMp//+DbyOMBMYNcSYtlQmVmrKK7SfZt0MdHDVg57XtvooTLP
qmEwxknB3Eada15FXa5HDmcnumibuoyKYzSjDbEgeAe7arfSrih5YFsss66KoSD68UlDI8hyRmLf
qF70vHMOmH4U6XgJZ/vOXrLXrVI3UzeHrvSmbTALVKoomFeGHiklbXkwpqq7OlGe7qAig17r/O76
uJTCPPl6+qMn002mNjNviktXDNfEm7xDNxKl65CFB2yyOISqORCimQFobd2bpfr1YzPoJzDNfz+r
bS4/YJtdDI2Pg2ji+KW0bN4M33CWaIHlBv4nLFjXspYDACh0zSN0oqpdOEVvkf03Y6YH7uoJ79Mh
LwQjc7em+IOeh1zSyO4RyRmfdD+ZWVjK36hsishIw0xVVtHspKr88+OiTAHr1pcj2XgVic6MVfOi
gu4S9XA/Q5ItkYNF2o07j1oi9u6uQKInWrS+uT2VDAzxTEelINrUd7WV1oXx3ZQvCcA4FN6K/RBa
UMOUdGPkDs2UogTkb8ZSHFrByCcS7NUVTacxCnJvHYyaWtss2k/B/JnGAwu4AQTGSlF2kOdZ76dw
SI7DfFFt8smiMLDlhPGhsPNy7RYT5m50GC8jVUMLSTxXg1Ovi751t9hubqoW3qE1OAFKpNf7Gu/p
Uzj/JnMW4ZV2+SsDNHewzDZ4DnGbL0gHD7Zd1wGyQTy1QTKEMle38bHTalrbIICQvprJtVfy3PmJ
tbKg8q8JrE6urlDnBwgq7oZ2HXY6wW0toq08lPamiZkJqKSGsVZlb2Vb9v7OsgoHXUWXL9IGSDsi
MX/ZuVO/0Dg7PRUt6csFndMsN9JzmlrdDdtTsZnRMEiHjJMXWjdaPPWzOdHLCKPkh9K3/4zxJoEc
TgDiEZo205Q0MXL2MpJyL3r3TzSa1bEhmA7HBXMr5rvTLvNQmqUVwS1idMqrrHV7o+PP3FcqAHYx
+nDda3KMoyy9gHx2llpkAOyqHOfp8dRbGtq0KZNg+XiIwYYVLQvo8zZIKxAgxUsr42DYKmxNPKcT
nmPa7Ya7zHtLHmJh5/inTaSwSkM77ZnAPm3PPLPsgn4ogS12KTZb6PX1tWsgipk+To+icd9MSVnR
cNpbislBnTAr6hemUakj5Zo6WqYXkjOdPqsy38aeG14JLvFfzD5gA6ojbSMSJIO5mIhHCppyHQQW
83hHLVvdCD9QkQKmQKB5Hgftd6RqbZVaVnbt7WDzWFA1sJOxUD0NiFvh+/pB2VN81AJ1Quo+91Pn
vzLEdGKxpyw1gTBkas365UFXKpNdT2ruGVKSPKIFgzNhS/8kjZDZvsu0GFVqU45XqWLzEjufnqVR
vVT9wjY0tU3C9izmoBa74XdgIGTowumFlopp7sf6UKSRAh2pt5gsbnrbMQWdu1qcWsjerLWzaJtn
t/BiFkzro1bjtLMCXMf8HzsG5TvOtR5p1fNBi3jGxUSjAPeL628qJ5k1m27abwVzy8NgOGxqrNM0
k8E1mtOvcQKr8cBAtYZ7LUzdP6SeFexVQqnu10RR+MlPSbSBb5Hri2+0qVfArTsGtrl7IfArOrmh
DoCDo29ldIAZ5LStCUX0EMbny56jy/7BbVOm/VlOFZNC3NiruoT8DnH0LcAAeY7mi6rVZZBVti/h
iZh+vzHtxLpwA/QghuZGJj6+dF/WipYjxPHayMEtxH3wPH612DnWScZPano7HQRhqnbHHlPA4Rwb
ob2VJj0ymE8+c1Dx5jWpfwWSFL6TY4bjoqyMZG0gOlinEeishxU5G7Pg1LKuEUdqQ/doBNrKRS1C
5/Lvw7SU3V6CZvpLPov1zt0UjHFx8iTeJlCLrG2KV2GgvSXbb1y1QFp4Q2W9kHrjbAzCKpd1jCw5
nwsKEnB9UAQRrteweNX9aa8FEaqw5HlWrJ4x+IfXxyWGG/6k4sI84EnWXhEHEap11Ro7+ALYygjW
r3+MGG9iR3IsNPiBNpvcBL1P/wjGFRQBbH9LL8ObqTS3XOVa5/G+FDTcp7Ht9t5P2efdviqb5oMJ
Nfeq82HXGE+LxEufXYcQYT3gHF5l09qLSUL1nLLaWnpX3ZJsOdhiPqeM+meum7xfbnh3Uob8dt29
xHG3zSYNmF2JJMAJrHrfOgT6FaU1njh2+WtfgofzVOvtEYVjxrGhGppa9VERr7Hz0FddQg7HiyRx
oacNck4R9f7QqUIz7rqQ1lg0WYzRn4kucNAOtdmZDC+r10uwLNCBNS1hNkQ1rD1p0jhKDaZHKtTv
zC6nuxWaZzCr8iJQ9guouH8fJRhkTZHkax06wceU3Wmh2p+ZpdNMHZJ+bQ61/dnSG4I9ab3ST8Om
Kt/B4HXEw9rmcxpBNdQYn5N76oOBZebZhsmnqY3lrsLEs8xY3zMoP88aPqjl46swYlD4+Kqn5Yc/
t1/JBplyZM3hDPNFhhWKQRsV0/yoHZzkPM9lK+UwpCybA8Viem/IB72G7NhtVAM0ZQenWq5GgAOd
jk5svkwugAF60WRnivzWg+tfy5j5Pxy7HIkOlnwHzcARiZH9FEkQDaoP3F0aTAInDSeCpjeZ/2r9
KXeGo5gQdEqDcmhodxxOo4Ocq4my59jjVvGLgnj0CYPkHZ8xgQoliIpQJM2J5Ohq0TOf3yawktdW
iYLdhJKCFcL+KbHYXDtK6cL/pvUY3h4XxrZyG8xPyM5M96r/GWwsn6HmdzfLxJMY0LG/oVrmdDlX
ZfEAXyUXAzkqUfpPjBaWHnsdX0rMBEvOtf/0uSpeOm3OYZ4Z4YnnQg9Tao238WqhPLMJ5EXUnBN/
7P4MdZodTdsv3peypZhCsOrcVcOLWAwgHfL5JiEK8sbxyv/qOuqxCg4U+oR6Y1tF+lpGTO5RHAhk
1ASqzrgKfSKLbiAeyK9tR9BnlBBgJovPqQ++oBmRfyQduMEO5eAK8qpFnhj689guP2LcbQsz+KlQ
Mx8qKgSrrm6Zjv/3UQd3eX2GhswBQGtdiXirUGyUHLh05ze2ZWS7NqpTem/eqhv06FAOLhmx0kZo
3LNKd0V6oOY4MBJaw4h1d8HcLRNTQND83OKsQyQuRD5Oq0TL913Sjx9SJ62lTl3GHRQXsQapuZ70
kb0fnd4kXYTnGMv3WLAMfv+PXgIK6Qe3erFQS0I2SQ+GSDWQ6StFVvRToqMHGMdcvBD8gu63qcX6
8bAzMhhqlXgGwwUP0WGabgWD81UW3SU0u/ytr4tqU2sOMuyqiV4CZ/xt1sI61zEpL/jP5DkdcTdl
aGq2+YRkb9nmQ7KKR/3ELBhnyNwXLfO6vs0gGc6NfE+z/Po2GCrZwyYCTBba/IjfaNsu5e1MtfZo
uMMIWJBeaJo01m89Gr+oT8t7g6rZneoLy12xBeCZIiUueAFtFhhtCotNatAbpxGFY3lmwcuaAxkw
ZFyII53nfnLeIs08tZNK/6mhZvnSIKdC6nfqdnFHTIHMX0d5LV0mCjaMAVKJZxkk6em/RU7SU0nR
qJtMH5wqno6dJH54ml/W1B4OnQNkyERChxy2NdaFWX5hC8EZmPs7lh5nHzDmXfqEXj3r9G0qTLzv
DHERsAgs8n4dGeQa2ulqwo17HYofhxHYAk5I/04RAJvatku5cQbe4DDP23Vr5OEJwFF4crycSem/
j802eq5oWmwf3/r3+4+v8qBhpqKBVXJTr18Ds7FwNxHM++/FrgFt28r7jjS/2T6+H6huYEhAcIzR
xNp2pAl9GFAvH0ZVGzuvleIOg7R7bX9XBgpBHAQ4NatmvPJKM61zdEL+JAN6LwOZ5DZu+NGBR1r6
gYx3Yoa8V029xfS11QdKi8rJrLvneSc2h/GjYxBKnSGAj+Xucx4h5THM79zEV+HrrXw1Ijb4kCAW
JUB/Pc6rSPLlrh1sQgmjmtsN1Vzt0jJ8NCVKHe7HiCfmXppac4u9jXiDT93+U4yiWxgR3QSh8uSA
lIKPg4IL2dGre1x6fYCzgcCWF/yVtsDOzVv3ZM8XrdMLfTnUxh8+l5J0BCPXl3//BYf0pu51jOD/
56fBfU3gAibKkK4uroM9fdPwMHaPR49LyTxsy3ZYsNPkosAOhZarUsNBiSpfShPXZYfzF/lAZe5p
m9/q2JOXx7celyQPBDc/uJ3/6x9sr3kVqrxUBehtpwmCkzaZPsSV5N2Zynbf6Z1c8epOFFrGnz4a
y0/cS3T/J1/tSitNP8dlMs8vc6nEzq6KK8UqnWHbkPfa7Dh9T0K+oZjhE6bpxWtoZ/eJRO+8LcZf
vSJ9Cqs2g214fTvYdOsRR+/z1Ofs0d5orh/VdZQdUEkv8tA3901SondsEu0pGSuPAPeKJZ1e1bd0
Ak5gRtZs/RGZBBy5P3CsZuNdlUO3IQZQ1/Wd5gPPqkX+DJGlXpgFj0COMvQG1MQIfcIy9hRV8hoT
hVbq5p9BvdP652hq2NEmaXABUl8iTZaRiWC+i/Yk2Mx/WLW3Z/cxIy0XHWEyr6loVG3aCFXwybFC
x5Jv0Q6WrY0qwEQJ4i1TeGgYQSeCuKMvk0nw1iTTW6Dx3CFaWQY2JFUV4T53KTcdNHMMtzF0FMAU
QbPkB92sr15PmFdSE0Oaj2irG26QvPdmYiCSYEsjHKh0hyeGyCbx9JxEtXa2p9GlQ/be3JRXMgyf
/8MM5Cctinjlas4/2dz9lC2ifEb8i1ZUcDs4GK7KmpotCDgj9/73QP/bos5c4A9mSgOkuOqy8ozj
CqYx7T3PvYymFgHEdJydruJdKEGWMAAt9ollbhyYKgunKkGUDEd6mN0lxbyWR3NOUjE1GFOJ/46L
NFhNFkfrFjmaK2qAmBheVEQBxU722/do2/j0Y5FCzNZPOX56yN+eMl0URB8jVfZl020b7MhJjy2U
BiRxnTK9TQ3LRcg8t5C0wmYLvCujXeelx7rNjqVf94uGOv1pMk0oGCF7JP235dj+VERf76ipAezm
/rXVTPeok4pROC1AlY5Tfljg1KaaoWNJLHXYYuMNbGTnbb6LhL7JB9I6pFNr69zSwfqEQ8mCj6nL
gka/aNLyl64DkEi6EtCLUXgrTxb8BK1NTZxDOy4WgY+GVaGSHpQpiejrFkS4RYt6ioAHi3qXouTY
5iEOzc68BsxuX52AKLZgbOm1IV03bUSLVuORPzvS/J6JopOnzdIrdjQOQWs97t1d2RkXejDJhmHk
kwaSf+flYbjrSm1ZcaZZOuQMYPQCvzYlQEBGz/kMqnTRSLMh31Da27BYBsGPh2/87kG47Nsi3E0t
rADp8Cc32AP3WYNHwY+I1Jpl33hlrAb7FBDaZZfZ8bGHyFj5De1STEfl2IJ78e0BcCvj5/GJUOgK
9UR8h27A5CrtvsHY/QLCMYJQNJt1UQ6XocAkh0E0mTmWAmXWcrSHT0cGkBFj25lVznvHil8R7MkV
xDPWoo7Ctbd+OEStDMP6Vmgilq6aKGmGtZxisTa7upmHpPFScQh+MtpCYiVL17rZeYTYIppMAMYx
6QO3CIKQUd9EEWemr7HG6Dgz/U8cqrQa8x9ic+Ta7o32YqIjtSW0xKlofnCcW28FC2Xumhuy2t6j
FLNoNTKoJN+w2A+h8anZ2OhyZV39UKSY5jBga4H8CW2bVzrQfrk0StfZ0G7toLsVUIUpi5N1XOGz
2AvbjS8uJ6Rico+CY/8vM2g2URPZK8HaCyqKz5ssf2qn+/FippBkhrSLjjA9lH7lBrTA78DOvgYr
mUEgMxgJ6voiQM11yudbwdFNsbLgySJ66aodMOD3iW25I2Ri1dovBf2DixlB4PcNUAtQ7NdGkMtj
SBRdJ6oBgArBQmwALFVGAdnGhPdVotNWI44IvSMntM7JjOglSQbdolbFFwk+59BUxRWyOj3jCMAR
XQ1AkVX8Xc9gH8UckS6uKJeispFgW7tG19p926vLmMljIZDBMyO6OgacculO4a4xCHFH3j37lSk5
gIKiNOhOLdlUT3GE9Fvv0jtBR3jeveIXMdPOaiwxgXpTVy4Dw1hNFTHH0A8RPUeHDPT4rOY5D3Z2
ddsmXBXKP8Sl+KPR+lllfbGN+0TbV6Pj7RW3Hk2daVpi4O/p7FSUHXmP8LtFjQx4/Y8G/BH0l3so
GydEk66/80l6L0O4hWjn1o6CgyJrQcqa02fgWXnFalEtcwMVn8xRpGkWPJE2/Ya5BquQILvSx0wt
DHC7b3UBUDZJ2+e41Nx9413KCqc1PpFigaoUFZLFBMONQQ4OvX1JSog0o9+jgWPdWZtXrWbvoMfk
3ysXraTBQJ56z9iZtZbsMBni4g+qo55k5G5Cdlx5DmEN8t76JEBAVj+Rr4qbtxqjkzZof4akuRS4
zzaFTnzE2Is/RZa903lBF+XFf4q2e82q6aOajLMZ4GXHolNI5M9UhDPplOBc4lcjGUMyrkry6EHT
tHr/UY7K3osab1rP9zHWwrVNqBgnwb0T5OP+5k45g/hGJyjR5v6wmy0T9pXdh+LArfUM0IdTBkHa
/TBiKIAQh3h+E41av4+QhDlRpnbgpwkV7M8K9f8enQJccC/cp+5AQoWP06TRymzfhmG7TjM+SzFu
1GHknOGV6Tnu1Rojw/fk69emKy7Cz42TU8f7svK3KszEuzPLQ5DpJMilw1+uG/KkQm0Z8W/Pvedn
NK1Y1tHMGbRwn3ItjNaD6elnY3wdxYi4NDhato44MWcNNkwsSoZELwI/XdPv+PDwruOG3g5h9uXC
8Ym01l5ZTbrQdYNus5E3G8eg8ii1nsjvkbDjuLFWLe7mkyw4v2fgoFRlIBdBMtLl6Q8twu7cNWhb
JRkKNLDIr8eOj8hyCZ/1NiniLyY7uhHBq3vDcWq+soIQiVTJdZ3qG3I9f3l68Z1ZA2omsAi03uFC
iOic6TLeMlB4irWNprU0eDU/WRn4LzZMWm6dZrxBqYuc/MuIil/h0P1TDBbKGiw5a5q1PWLm8dRX
IGLtpPiDI+9PZGY33FA4EZgJbJ2BirBrXMb7LrHJjwBlaiZGyKcS/8tT4UL4MSvyBRAiWmuHWcVL
MRjvArowVu6MgNFpl3iAt7M4J20znO6Ia3FQx9k2DgGTBp1zi5I5WzV3QTIBo1gZDrmniYWCzJLt
oimGXdrRnbUF+TAeheC9kswOhA7PcljGEbZyRle3UIBDaGmfLizLPzRVLXe91m1UTcxx5UzHKo1R
V1WuulgF3dvpEiCS/e567YYBfNUTR/PasHJVHLcOhnrhY12fS2T2UwLlV3XOuv/T+KJZGRKoQ4OK
hNzWRdO5xa4wMKvIIThGdc6l9Dc29tgJv9bJpbh6auKOfItCrSsrBdCo6b8dvxCXIvX0C/juxiGu
2YUhuRdZvEZNRekzTm/BBGG0kvEvLD/asxR1s/MRuzwNnnpvGNstY0/caSAoxGhWskVpYm3H2gGn
QCSOzV2yZVAL3biATOKZQ39JcbWmaWPuOS7/z6BnMCTjGaHSZGuwlv2uxIsa+aT6jDpdMBhzhMsK
jYaI1SNUJyYm9YszVj/zReXFobOhYQ3mEnWPYSLnHcRlyIJom4X2jrP0Ok9chiuMMrd+TIpCPt1V
7HGQl/Qcx/V/n58lFOlYeTL6ebb7/l//g/6QYxoKkpIrbMOCfDf/+3/KJ0N4ZYPfw6BdTSTNOC3g
nCCW9sohUYfpF7oSmx0R0aCfrWpeatTNKASy1nk2RuvLrxeOEZoMzVCexOFw/u+fnfH/ZHs5pqXz
C4SJHVIxgv2vzw5UDGefseHZ+ewbcTRA6/cT79Zaa8yFvJS1Ha6tVF+lsRzvwmxQNoTvlghObDva
ui6g6tF9O2IdEKBZWEkyg85yqm2J/9DfJ3w8eJGL/08omRRzjuF/eVVdR1eOYdvK1HWbNtp/fd5V
rUD/JC3ovcfABA5tfMbvjf7MHdURnVZ6Z3H6jZU0205UWH81MfBy4INpkuQg3HMMrq2ePlw1rrWx
Uvvecet9NXQr1EjxizTiF98d07WPbpihVbtmFW/RO6b6HYujfm8xdmk1DLoJszYpFpAR9NIB0pi8
dTrB5G0W9XiJawP2gxUsrQYkKGYlYJCSOIM8By/gOeERwXd68PNpWJa4KCiUzFXrlfm1aUX9zAsg
AXeRAKEVgL7qqGAWLuhQJnoWHohdZkAOQhLrZB+yZA8waZooZFWE1ratwXLBkMP7VBaOw7trQWUr
saFz1moOXQaZKA7FPOCFu5m7/5uz82qOW0uy9V+ZmHf0hTcRM/NQvgpFFo0MpRcExSPBe49ffz9w
euaQaKJwL6M7FEeGALbJ3LkzV65Vb6FgwzfIoXVyaQiEcRZKW54h0+ckC/sgVcqbQU+9ver17tqL
1GoHnj4/aZkAB//4y+tvoVH/FoBj3P39R5GXeDtyZ9/gaqAuVoWk0Tgk0KMaf+r1519/1PB0dAzQ
jVGdwbvo4y95QguwLNfnochowUi5mkrQdG/MPqG8SZkJHyC/5G1p3gH4X+VjMrFwW/OR7BDiHhJk
5zK3n7CpekjS+SUq4Z2oNZD5NLDdvqa+Mknpj1IDlMQlkbHthCQiBK+RIvFlsgopvbmvv+iS/hU8
srqnVyrY0s2TwrSSGwerFF7KoInpQ4bpA6XG9PT6WzX0Lz3lGLMUu9MQxw91peUHcrXkUYXboUIX
a1Dkm8YCCgqD2JNELHjsPQXGdikLUDSAZr8re/1eLjKgGyZKD9BOOOfXX5I8gqTCKKE1VT3hjDA9
MbFYoRxDnIWWeaZ89SFUtIRgeBySRAZQOMgbl1hK8lzjp2shWw9Tvn6nuGj0yB2lpipv17qPck1E
xpsaJwj/nrWwBvVORlHatMxLJafqXdnfGqEq7LS6sk5mB6CgLSqIaxW940qtKSfUaGB5z4r+fNex
K8/0KCPA3Wsu/AFlUe0ogTj1ajB89VxxLxPGYimtXtHpFYfJYUsGZrA7wU1uERTLKR8WvyEdRYDT
iCt6MhBJz1vp1CkWvaRyLzyQLaEsSjZ0TYoyIFGNnEKSS906HO2kGq0j2VquHh1Q8ku/N1kSrlzK
W0oRZw8qtILwZAxIKYxEAlSUrLNGA8S2xZ2jqJXDjI/GGMS64pMpQXyhNjLtWfBY30Uu3QJpkhob
Tx/vMH4EW19pAGQb4nJtGF1xkmm3XaG8UMYl7LKFSSN1AL6Ccqx/6k33r5ITAnRKfx4GFSQvXPWy
nCOUoafHygyKo2whAJ6S/ToIvV/e+k5JL2kKkszJLSom458F+Bv0y2g9KUqTqwohNAhQM89ZV0Gx
DcG6RWgu5Gsz7wyG4sXRwo5i9g1Bg3p2VG1UcU5+UIfXbMNpXdiOChoCwzLeFiotkT13T2eUMVUy
NK1xPeXWR4Vr38UJAAxB+g2aon/yRrp0K41VuAXRc2/gCC61jlZj0OAxUCpwnqbl/aFrVz5Qt8yO
MSySmxZ3sy57AU7PVszuAmVwD7TM2kZklRfFLzSC1Sz8WnuYiFCdUjWOzoALg11TmuKtYJDmMAsr
OikGKF41bW8UusBpSVUQdUkDmG36E1LpwY96JHDuw9pAxkAiqwHegXZ0sByyU/967QNCpXRYBcJ3
5AY6OKpOZg8oCP5Yrf4G2tcm4WYdrLgz9r5Y/Wm8Jr73oy6/TSTRWFWKUt+CYFS3faX4Z60N+0Mj
Nz/ShsxH09Is3BndJqYxs3f08nuZPPkqkF1X4Y5RtFFKfAIDZtTcVlo9VleEdE+7RnMxdevkeNKN
j4TKxXFU4dgnZoGgiLcSHYXYAdasW2IpKnIDtw6pTQT634pmF6PwzYSOpUqFxjQBMQXy//pfGdxC
56AdZcddtz0V4y8qGbR13cjaFjYTTlAjlw4U2+IvA+zcB4MLB9pAhIqKAzVTJMMxBDXm0UcfYyOQ
LvglNAcodhKbXE2+jzVnWLs9aCVy/CCt4/hGZRa+x60DoanjdCcKtfJ/y9T+n3eizOWroPRLmvWF
T+Jw8tv/+pLG/P8/xp/533/z/if+68Z/KdIy/VNd/Vf73+ntc/y7nP6jd0/m7f/8us1z9fzuN3Tf
+VV/T8Kxf/hd1lH1P0LY47/8f/3Lf/v9+pQv1wXAuSG+iffG5//z58YB/Oe/33l+5GeZn/wu38qA
v/7Uf+uAS7L+D12UFYnoT9R1qMn+/Z864JKk/8OSLQXiBQndSkP8WwZcFv9hKbpqmTo9trphGPwV
MMDK+89/V/+hS5phUaFR2Jo6P/z/IwP+XtpXkCXVUHXdnIbMLcjvrNbiAYBne1Tb7sU0Ang3at3n
WqkeYTgzSeeIv97Mzd1/B4//ltTxXeonVUlo/i6k/Pttoxb5mwDdbAO6dhyrP4PwISypmnNiwDTB
ZfVe66LvUPstRK+T4PXvN03EucUerklHyruzC0prQHfQVB8FuMluQtEcvloWXJe0hph27wfSE4SH
8h9JUkEpt0EMo3uaiA9otgPrNikfiKvro3+vuP73N01Urt2EnkC/8PpzOzZCFyV0AXIRhQd0xMsF
Mem5CZ7E6h0UEZ5rygq1VfjjTeVJrZDERSXlDvEDKEskuquvD+b9nevvwUzUqj0iMpLHeXOGXjJ4
oT3SOAiNJANoyLxb1XPa7fX3yKP08d/XkL9fNJFENty4MA0fgXk59Lqnhr6AzRAi7EN1Qdt6adns
EHeGFsCM4eTMe/EZToMAgSfa78B3I3rXwlfzxbHIX69SIibIR9LoG+jkqtsi9guVQocB7lU4N75c
/+SZqZEmU1OWQRvV8AeAKQ20UX0HagxTHeDUTG6GUvzzubdM5kVw+oqU6fgWBwU1t6hfULh7kNH/
IVfinq6/ZGY/idZ7gy2HxsqVkJdA3W7TH02+vUVdtSWbVmrKRqLjcmE/jYb5wTKLo4N64xokPwlb
urU0u1KpJfYuldKQ8sL1Ycw9fBzem4fjQytSnK5u61munLpAztZA59qFp0szW1SezBKBkhJTPsAW
5Mr64aik3kguiV9gLWkgaQlFCJZMU7B+VgU3frhc2lFUt5MWdsIkw/C/JiJP5s6RCjqEhbQ5R1TG
TNO7y5XyhY6xA9QT8N/lazXwb1Ry11U3QLVFowzdW12ENBwpxJbbrjSqPHNjlSQ6WkoSkW68hVZ+
MyjtwvLO+D55sgIV9NF+7DJFav2Qd6devC2Ew/XFnXv0aIZvFlduGqcVqO6cadaxgAmzhYy764+e
2Tfy+Mo3j3ZCqPDdECeXxo9e9ORqz9efO+Mh5PF9b54LORUauELZIOxDCdVAQhI+OvRla7o/P/eG
6VkDmtv0KWefFf9hGP4q/fF6++LD4n79+XMzI78fgdHFjsn5ygHeP6L7uqGFbsGa5uZm4j1h7igx
0sywFb2/ixr5EShUBr+R+lUwm+aT0zNxnp3VunpNm44NaS1wQI/2oCg8YhI/9AAc/PU5mnGe0sQt
NEotAkBweMlAS2fzVEPvDAfkVip+a+RJrr9kJoCTJrY/BJIpGJFs2mFi7lwIYlyuKkH9rJL6F1B6
qZTH6y+aWXFpYsG6AmsZtWnTNjIdutGQjiIzg6j1c0+fGHFl1ciNZzwdAStv73tmiYxD+XL94TMe
QpqYcVArMrRmsCZodXGiqvtNyfKtGiYLwebc4yfW3LSRJAm+Y9iqkV+QVz52qnWPzon9ua+fmLJl
Ka2c9Dw+SVVE6RqKJGrXZuTnXX0hRz03gok1V3CP+l7A4QviYuXSIUgeAd60emFxXyOfjw73yeoK
JT23Vsb5S3Ci0WIbY93NKtOf4vxLJ+2bb+3Rv1yfrRn3IU7WOokFl252i4hF7pM9ilzoOGoGWhmy
GNC5YH7O7MTJmgdiTrZ3SHQb2ncJUsP4yfSri+egiePJj32pmFDHFgvH0MzyjPfDt8cFlPAOcmea
bpN0uS1LAQh+h8yLle0+N2eT5bcih2aKzDdst3pJdFIsEBAM3lNptAsvmPEd41X67QBEq1Ua9qxh
Ww5dk9TGIxEqgesfPzc5E1ceFCEVOD837C6kGIdgD8KCMiAOw9p/5gXcuN9/vBwPHqkOF84VByS7
r3zNBVQZozJeiLE/nhzDmnhwQ6a7CAoVHcoFOhraAuZl0w1uPvfxE68NsRpN66QXbL86AyFb5YA1
1GZYCL0+PnzQyXg/NZ6ABmU8CLodeIhx1s2NpxdISDtI4zYowUGJ2P/+3DgmZk2XVQ/BkaHblLm+
QVX9BKPaM11G4cIu+thtGNbEnj2UgjNN03U7Mv7SA/8C2S2cIhQMnXzBY3y8Tw1rYsRD3SrJ0DCC
1HNIwyqIJKRNN2o0Q4z9uUma2HEIf4QuNiw2WNJnWXaUH1Ka+1+g8ckW3vBxSEOh9f2CQzgLUUfA
G6LgoUfJQaAqPgIclAQGlSDdXB/H3GJMTLoJlIyOOku3ixKwe5Z9GzrQgEYhIWUqLEUcM0MhffbO
J9Fu0qSejFMVRv32qC2CvRsEp5ZKj2dua/jBPnW4Qo3z/kVFR8VBpeP47Au9tC90R6ERzYR/QQ/L
4/UJk8YV/tcD1jAnZu4qVSXUqhadHY/rHsyz6W5IACNtyZJ4P2BLbH8gzpnf0GrV5FvLGhkLLLGv
AVKbNJ/R5KQsfMrMZRQe8ffDhbTblBz4fc/UOIbtYLh0p7VpCcN4nskQPGtWBk0i9Ro0JNuhkEm/
0yhxpEfeuukaQb3LHbqtHHJLtIFBiIp+sAU7jVHnd6LSxnbaZrAb6UhpOLlBbyxVIoF2Ehi4Fvb4
jFMzJ64msZqusExz7JBVEheuVY+6mVnUwpMmK2CZuySx+IOWzjjAMdS49tcX8fUu/MEiTgECRm/A
U23FvV1tSBZto52/jbfNsbxtLtFmOLxEK3EH0LF6ptq6rn4n+5oSFi3eW2SzFtzga0j80TdMBh8b
ARrYUIfY2krbcYxu/O3DnbkyV+XRWUH6uQ8WZnn2TROPK/lp2MkEtna+DR/0NVT/a1j+18lKWStr
mGA3lNW212d2xtQ15f2WTCS5MLWWiZU74bbKjLs+CHfO2IdoZtu20suF2ZvJVRrmZEwhJ4aVaxD+
FYgpoHp3UTo6BHP5QCJlY4BdBWtIDRqcmAekSKEoCHM9VR6rGKD4fKmsfo8YNJBL4aFL6gQ2Z5A+
1+dg5vgxJ3Mwdv6hmOhHZ7eRmlOl5nB7KqqKZI+QLUQD0visDzaPOXqnN2kNLuyhGApZdBatIKtu
KUPRAQ1TnXjUgQqD/bI0JM3VFnJE+KfqQzu4dDM1TBCUVe6ADL008lg09Z/rYx6n/YPv0SbfAxOR
YOhpChChyR41t/nS9eXX64+emU5tchBCRV8aDW7TLqjIg9bPzKfOXcqFzpx/2uT8y8QU8QfD7OxY
f8rSn3lVb3NK/X5QLBjEzMSok7Ov70OkEyFBtnOjpgkkb8pjYfRL+dCZuTEnc+M5ZMyApo0UTIju
wqkAU7yDgFmN3OLCAF4zZR8srTmZorjKBKgUreSMalf4M3HrzFhZqPH9lo08+slf1SvkuxwKBH6z
axxq7GArEvDlhfLNoRH0pCpD+ZuOJtQPYSPxOprm6hKN1lrRvldwzEYrOtNgEbNMBc65wnmip0il
W21smPFoRF4IDuZcxjQx6qlu0QH0YCNtmo10du1kB9Bojereptr6Z3efbfUVcjhrb+tCsLQwfzNL
JE8OaWWoqlpveasnKRuXWpwDv1LMSX3dOl6f88HyTBOn4E5l5H80+v9e3G+szKrbAE7Y1Lf+wdn/
hG955W6hkFrXm+6PcoIjWDu152CV3ZRLvmi08Y++YOKKB1Ov5dqnAzHT9G3uOmP7y8Hp42OGcHgc
7SFVRJuUTDR631oSPCrOt4Wxz7154mn1JNSaUmVumx3yOMfsaO7dA9zaGzTVt/EedvdNu+m20pYe
6EOyzfbtQqJIHQ3sozFP/J2Y1D35TN7croddvQ1XwhmC1Z3C//otgvVrZHnXwbHapKyIsYJzYVOv
lBWCvivaTzjqYXo/VKf6xfoZ3OovqKyMK8POc9bX52amLMvV9v0J0QWosvjeuO/8lXCpvqCwOHzX
74yvLjJY5/JCef2XdHf9Za/lj4+mY+IjzAJ4Mcj6jlim2zh7eRsePOIM5LEPztk5g9XbAF69EXfA
VbfBVtg4W3OrHNG6W8ffl+KcGVc7TQJXgq72hchHBMUPOCXldmF0M2eEMXHhrmYWYqTgZKPiooCM
FJo/XnpntUspwZnvNia3ltoUS9FX4fszixSJgEjWbwqhzxaydHNPn95XJNMa6iANz00By20K5Bjp
GX3B+4xT8MG6GxPnpoUg8tA1Tc/kPXZKDEAcbZMSoHKhXDTzyYGGwLKWrpEzntQY//xNzKPSj0xK
J07Prg47eATpGr0gaS0vjGUmdDUmbozEqQE/UsZtqjh44rnyoeM7VLQT5MNf181kLmobISZvR5C0
fldVzNc5RtzwuR1QO2v0TDrlziAcNEHOkbK2HKRzJQEuRohDgJcrdiXRBtUUTgobXBH/vP4tc5t6
4sCSvvPozlWTs1jlh1qN7uI0eIbI8c5EenJhRl99zUfbY+KDzCzPNa8GeglSbBPt8j2B6U7dGjtp
k67NDRpGq/bY7Jt9cUMCeeNuro9NGd3OR++duCOqtHR7IwJ0rjb9Vtv9Ag6/p/ETp/u7WX0/n2+V
9fPXRwhftygYruTV419/1Qt+d2aT6hNnUdAfAH4zQPmyRQ8S7jTYTMJ7SW5218c2Y876xFmgs+0o
ItqZZzfJkF33pWRXpbW64CxmdoU+cRaw7MGB3uCKMv2rI58KdLLgBF7V+tKtd256Jg4jIvstuTUv
qGkiRJwNChs3kUjDyumST5obw8RNeENupCBg6efU+k2D6gcsa9uqgAb3c+eBPnEU8CnqemlG4bl0
b2r4Ic0STSJZQtbtnwjAdwDAt+CtuSFM/IQoCiCzZYagiQF5CGlFI/JKJvHrIKf5uX00sf9C08US
ZbsELH96PxjSAV6dBfObORT0idWX3HgDSfeDc1Plo6Q2ai/Nse/pywMgH4joxGcyKOShWxjKDCjE
0CfmDry5Q7gpCs5cOc4qfKODBW1kaG6kOtiH5BwqZNwF1d17WrAwxpl9rE3MvEIoKAn7MXmT9Lex
Jm4DINxJKuyvr85rTfkDD6ZNzFwqgtxDjau3zRvj4t5CDQ3fJz0Xq2b1Etz2G3hDyD2ula136BZO
hLmIUZsYf1+HThT6vBO1Jusp+hGe0MAz74xt+aL8oT111CcINu6vhSHOOGl1MkR6iOlYhJDJrpsa
Tm5Dz8ZGB9W4UXBBoL/hHjREAxFvp6Tb0wuRfskKb+EyOLN+6mSsYYFOvWOFvY0sykXNs69NUzw2
ipgu7MkZN61O/FxoxrJi1tyJQjq7KvmXAtTz+rzNPXni3hxFMgyuXJ0Njn5V+j9j9fn6g8ehf7Dl
1PGFb8KrhvbUPhj4ZCkTjt2gQQyclXSL0ATZF3TRtEu5u7kXTbxbYSqRkFSRZWeRuOqVDPo6Gx6a
dRMjO+Qcro9mxoWqE/+WZ0ZgQiYH63p46gTbL4FeRXYLI9b1588tw8TJhUYKBKEseb5zLpoXOVta
37kPnzizpkRF3m2ake87BvaRndAjonMI5ZWl82tm/pWJ70qHSuHCwd43ycVY1ktsZnChNxvuTltI
ihegGq8JiA/2kzKxb9GAMUsvmKFiB/YNeUX5XjvmB/c2Pih2/jXfyC+RtlMv5c7aVr/CG1g0VtAe
3Hi/lR/X1+j15vfRJ0ytvA48KKXGOzAN9qt2O5yNHaR+G0juVtIeVt+Ldor/Mnf5jrb1hdTAXNA7
xXnHYS2Y0AF0tnAot2MyRjukOG5h/ZvtfVOSazIJOcMNhe21uRYXHNrMflQmbkFpqkpNCoYaG99z
3Gm7lEiYS3UoE78wiB5Qy5zxQKJI4sxbC6snusDJZVy+bB+O/upXtEsu3Wp//vHcb6T1uaB68Xw3
VhjGAB+ppi1UGxsUgxY84IyFKBP/AS2Dn4niuKqKDKJ4q2hPHWdH4vULtj13T1MmzgOpBcuBsxJ1
p4vxmNwJv+IbNOW3/U47yWf5kCwgBuYKM8rEiaDH10BaKo/5K+HSnDXbv4+/mufulN9R1Dj5F868
BX84c+C9XpXeeHdJbusgRA7JtqBe0BqYwh1CooXN9zoxHxjaFJYLEQ/ZbXrlbXTz1k/1CpmrDdqT
e++v4M49QGvW3yp2Z/tfnZ15Kc/Ns7qLN+kOTA/ZIFTMtvIKLoGF/TFn9lOQrtyobURXI8m5U3ZO
7vLbdp/ujQfe/WjsB0ImWu5WtDrutWO/v+5q5HHzfTADU3BgnjddUArMgJFvOuzDfTB2yma8dFYH
2DZIA/4UftIe6N1K635lbUpb+JIftM31189Y/xQx2MGWK+nFaKMQrJe+uIb6cWk250Y2CWXoCUsy
N8MY1L3zxyJ5eJPixZqt9af8Ytrp4xL47nXXfzSFExfWGnliNLAz2e19v2332cU5NedhI+FyIjL1
KM1utQf6kY+obK6e4etde6fqJr1kp/KCUa61u6XpnHMAryHyG2uJPFg0BZcx5/Dwso7BTj+KR/dI
PLSixoXfvr5uc8WV1w9486KmT5HDLtvOrpUCityilI01rsc/Rwg7wV+koYqndKr/vdCEbgdTtnHs
3LLeib1qbVRoLXfoxTY3iq9mRyN1Qv4r0sYcYruPRURUZU8BpxqjrGzBSU1MAesdnXRCvCq0DIGP
hWHMeJdXsMSbYSCK6ybDwP7TVsnRvO+enHsolU/mHrqJdY6I7sq7oMi1QspwE/6oypW+E07lF+KO
hS+YM4CJJ61zmvw1GjPtsggh+IghYXu8Pra5a9HrrfPN2PxWdqF7x0mT0nwqvsAtdxM9Frazq775
fxnfEMqSFuKVmUFMW0BkWbQky+FNThCidJ1sW7QPF0YxBncfGNe06QMwT2sahcKzkXJbIaItfdG+
x/fpV+eHW284qrfoAeh7x5bP7kt9WMKoTAgj/qdhggvb+1sF/PBm5nUDcfJ9/DBwKvyJfsCZ+AOu
75GcZOW5Kx8dTVg5j8Lx+lhn4tux++/tRUZ24ggCLaaxcPyN7yJcGHGHdX8asNPFCJhcf8tc1mEK
f7VocSvLvqfslTWkOm7lHPZxyVlLinKUBgJNH7bfJD5YUfY5Lz9FwsK5YppWLXKOplCPanq+bVVh
4fY3Y8FT4KuLfngaVqxT3j+3HYw5L16wFBHPBGziJJwy1LhpdJcFCVd8tnPpdtWm3aLstxlLROG6
3bUb7zb7Ex6pGT5bp+RBBpIyHtDewvE8FxJMYbHQ4cAWMkhs/69Qe2zrG/8UXJyjcxYsotRmC2vr
Wd4kRAQROeOH61tkLigQJ3e5KNX0xAgwunpdboWLtNHsbNcdrV1w6Q76JqMkJp16xprc9If4oh+K
G2PBCGaOMH2Kpa2dxtGKlHfre//QfBFvgkedE8x8Mg/phTTi0tR+7LSQMHtvbZYCXYesYQadaSBX
eq9Fv67P3gzSDlG790+OgowOdrqy7e6iXPpTdrRWwwo18bV4AZH2svCW8Tv/1THS3vv+LaLuCpU+
Ot1iMzz5z+6tfPIPyQ51pFtjK9ykR/fOeyhuk5OzECzPuETdmsY5fSD0pscbvTNUc3vtCZ3Tg3tC
VeIo7vJjfdTWEOYt+IyZ66g+hdv6ghYNfo/TSLfpHyUiMoT2e9V/zR6NB+tncgu1wy4AA6bdd6dm
S+xgBwtG97Ef1qcwXM8bSgHxzs6G9GClxMm6hMcuCJGiM1fdsNTq+3oP/WgBJ95F8aA0DjOmM9/m
W4hTuJ+WezQHuKAWm59fPEJHBHd+pfvwxtwkNgx6a+6kq+I35EvwZ/Dr1rqLbpYqHDMdGPoUuDuY
bdwMEp40IRyKMrSHn3rnZSRRhSF3ncu/Iq+EQvOlHBbczMeuW7cmXkarEy9zPSzdhZBZei6gvfL+
um4dH0cN+hS5mwvwnIQRc9v4D0n6rAp3PlpiVQurtQrXWvJbXyqyzwxiCt2FActL8pw3aZABebDc
QCncy+pC+DPjpKag3c7NoiHQRvdvZetWJvUSLszQ3HdP3AcoCz3u5ZoZYg1WOLFwJeflGnGeBSua
+/SJt4gHEx0weO8B/tdPcezeOqG3vb66c98+vvJNZKv1vakrKa47hjjR/eI7IyPmwqE/99nK+2e3
aP8GlcdnJxqnq/fLj6OFwGvuqyf27vcZLL4dO6WFG1MQv8bCc9ovJC1n4gR9Cqjry97LPBlvSdvw
Sd5G1KuRknnI7GKbnuNjcPB3AWd0Dnxlqb9zbjxT86XVz0IJlquLd5Mpz5qEnM2X6ws8c7ZNkSvI
WLfuWAm33eIWKbGVk9+mcbNu5OcuQLKw+NxaTwEspYfcBzyDrLUS7KruwgV2yW7HSfjAuRuTGMCI
ZaeVRXzbk7z+ieL85svPm3AFzu3ml3/a/UpXO3/14G1IrUJ8trb2SODtxNUfiGRIPP6xv91H62/X
53LmHqhPsS7iYA1yZjGZebQSnrK79ib8Kh/7S3g0TuGP6OQ/Np9r4YbA7r3xCLEnR2nMLpRU9AmU
77FwSZWvC+OYm9KJ1SsthZ7G6TpbrriOob/QNDTJBAibwW0dCMJBhT7Q8p4rQ1pdf+WML/gX2Isp
wDFusMP9FM5pCCMfIWe9u/7sGesxJt6ga5M2MBtG05tKsDHiYDj2qE3s6jxb6lKYC6WnxVi9FkVf
LlzzGAzQ90JNXsFP3vYoW7vURHtdD88GZBCbvBClnVT7OqTllUKKVRpWglOGEDfpyl+fG+8k0WGB
r8w7k11YJMVXPQwPgIp2WrSEPJhbqokzymJBJ/FVjUtl/oDvH7rhYMFvz4SDU2SMHtOTksDEfpRS
eVTiWVvOD90EmCOgnp0t7O6Pr5rQ7Ly3HKd0SqGIDeUYINGxaqXypUpRy/EQJ1kNWnD/qUWYwmSA
TVROW5u8JW1R7IAQFOHHrt587umTkCIsqoJclqUcXRPuiLjZ+g7/aS48fW6GJr7FFTmUB99RjnGn
3UPOug/kHtY1Y49Kz/b6AOZC4ClCJq+EwMwFQTm2haxG2z4YueY1vcovrtKilSDViXuxYqQ/DGCj
wQp68XSn6FryKPtOvPQVM6efPglBfMUsA80M1aMuZ3m28oooFXZmYAbhWq2RqN1GeiKBUPYqZKU7
F5ZK05OkneXWIfz+Mmw+omw52SZLELeVyhCh75ZmLhcixY1QFtqu7kt34XSZWZUpHsEbEkRu68g8
DuGApCV1NEO/+E69c9BNX3DDc+8Y//xNuCdWql40eWweQwNa5PDGQoC4KQDkQZ1zfeFnvIc+ccau
IeUJZBjmsQ2sO7RzL2LeLEzQuD0/CASmoKK09BEAkDwN1c7+3ulS6BaCulsJQbdwkMy5p4nnQ5TD
pJ4Il25RyNnTEPXVEc2LehNZhfuSDlK1j9NoKSU2c6+awodks0xpo+v0Y6ehwiG0gKQsR1c3yKFI
6wjlMkj02vzJiQr1WPlZ/XJ9fWZ2wBThk3IMF4kgGkf6BR68vnqSTH+H/HK4iqzsc3tg2lrntlHV
Ogpi03HVX5oK0KVsLcSZM2VGXZv4rkST0aGXKuM4NPHGcn61QQfhpXv0dB3b3KJ7uBKlP1omrREl
WMvWsxSggKltRCPZD4W27gGCFGgMIxy+h18dGbdvjrqtk2PPlVBFrFACgpR8yaLvBkovtWFA+f90
fepn9q82mswb40MMBJGTQICSthOrx9CNhV1dBQkSpI68AOCa2cHT3rsAsDDExB5hSooAiv/YGyr8
VGjJu9+0ZokEZW4LTUxcMkOUhmvNOGamdA5HwnUdLoDQs3XPXLiEzb1iEuKogpargmmoR7Mxsh1E
D0Cwe7DrHOuI1JTlwmvmTqlp71fg670vahISmZ0RylzbPf1FaUTk4Xs36DapoFMnzlppVww1BGeK
nz9msqHQJyt77hLWYGaw0/4wuHMbtXJ749h61T0lQKp9P3tLOkflpxL7+hRm18cN8saNaRybSrSt
KAgR0Ov9Vam6f67v7Ll5VCdW6Zl6KqhZi+fsjb2kB6tQUbZyiMZHdldEL5V7D1XmJqjTlzwPF4LJ
GXOagtWkQgfjbSXW0dR966nT0/JBN1U0CGTizN/XBzb3jkn80OmKUAedbh5dKWlP0IlR/NbA2axU
Nyf1cP0lM0fmFKfmFrkT+HJiHrUsOiVx9wT56MLKz22tiR05ch+2KB+YR6My1y7qBZF/ibJbvw73
n/v2yZHp6GKLFHGT23Fd2lEhfnf9fmFTzXz7FKNGubJCKqqu7NJBpl31VOupRm/H9kpUXVDSWGJx
nFnjKUitsuCqFfOssrni2Xoj7rKsvc2Rnro+QzPnvDK66jdeX5ACqxrQPbJrM9Khbmh2g0S0nSTI
+UKx4JniX47rjOLph+svnDPGKfoMuaskchBjsZu0NuhAdpIvEOZl1sqEsxt5cQPuub6mpxPeRqQG
aB3MspVjRebWq3VjYWPMzer452+G7alchqquVOwacmklK55DmJTh8n68Psi5zTE5S61GR5babxUb
VO0fCeG0OpTQuxR/QKy0uf6KuRFMbL9BIRFmTUu2uW7/keQQ8oO+vtCtv9S3OWP3U4hZo2RibRay
RBYTfiYHqum7Tq6X0IAzV58psAzESDlkup7bSWQKxBjtTu8qA00D45SEhyoxvwx5+v1zUzXxAk3v
FZkpy7ntGk8lOr5NZvftt+vPnpmlKa5MU0tUYfKyR9s9vihWvM+yJWLA0QQ/uFBMQWJh7XqCW0MM
iCrZL/QQH6I4VsC49z9a0TlKBpe8z41h4gMcs6yd2lOVY9hl3zzRzKCMrx+uP3tuEKOFvDG0QEFh
SCpGYRv0YDwTWYDU2+Sltrco0ejDr+tvmbG3aYuxGXkIHiWFYmf5vdc8ZhFhtvFSQ7Z6/flzqzz+
+ZtRWADPmzpIap6vO6dSDWFiV9wlAOuMKb8W598+vZFYUOjRbc0N7qA1fygt4JyFvuBx5z5efv/x
laB0uo4egJ0O1tFNrbOlCdvr8zL35ZMDvJKcoTeaorAl/xkCmbUEx2QyLEz6jIt47ZJ/My08KEfY
05LsoMvvO7eyEFeWkKUaQLoKOlJAsv5SWNLnDPm13vLmbVUq+gm9BRUUQKbxV5Am3kMU5eFCKD+z
BlPwpawaTVKItWQXirLRdf+k1+ZCtX7GwqbISjx0yHUcCWwx9cV7q3Yt2BK9n6rVSgfA7SBLi1Lc
XF/vuXdNrBl6L6sK61SyK5nGO9VPdk7f7GOvIPVQk7/UgwWDntlYr3jkN6tRo7me0LEt2Wmm/5Q8
UINhBgRHVv3150YysWjRyHyrckxON1qI0uoSUbMUyc+7mrq2xPCTazM5pNMiRKR26CW7Q63OKbnV
yFJ0DPUOhhfvwRJ1Y8FW5hZmYuND2JlBFSuibYoXwyk2nkSV17sdtB+llS0kN+b28MTYg0pI0Vq2
CjuVgnNamwfERRawQDOmPkUwoskZ852aaNdoUa+0QEB1ooLNOpeelcDPVrmHYHoWqffXF39mJFMY
Y5X5SJx7lcRsyTfoilNbLr9ff/TMQvwLijE2hjIZysrOpbzaOCrsC5TDV2mL+IYv3QmF/ONzLxo/
4I2FKHropQlcaHaMEOWmVWT6MAXLRx3ey7a5F/w0o2RJVGtmeaZ4RXaWZTZFVNiIhP9Jqz7dGlJ3
B+PNsUqBVJWdjGQwiiPXRzZj+1PYYqrkplAYHIcBErGH1jOHoyHkwo0FF9iC9c9tgIn1d6XH1MWW
aDsF7NOhY8QIVS9e2WaikSlSsfOcCilQnL2VZP+XsytpjpPXor+IKkAgYAt0txsSj0nsZEMlcQJi
RgyS+PXv9Ldy9ExT5ZWrvJAaDVfSvWd4Wvoxj0zKHsymeArcj2kgwkvi3+lvfSEJa12YL8IGKPfn
p6axX4NC7WQvtgZI2+v52PZzUQsrrbr1IApgRoHK+tj0ardxWNUTg7uIieVgwkMJ1GHxq132shXv
j72rgwptZg3lSrB42u6z4cAL1GpCs/mjPiYj5epgwgV06lXm3Eqz0f4qs/JTMLs78fX9de/qaMJF
wXK9CPDguvg12Gp4mqriNLP8Q8x5V4cR9kuRwbZKTSk8hOAJtDQlRLcauqR105k3hceanWC+NQWX
73sTmTpaY1oGjowFG5DvWky6RHiperFRySyZ6K7syYa8oPt/yEEaiCkfWqQSxNicc64WGakqK2C5
5rUHF1mGI/UN9XdslHFbrvMatRBjq7HipuKe0MW5VzZoAfDfK/pkgl3Q0XDgtdPXzXLX0UDNUR5I
E17gjrCCiI8o1cGH0bLzD20FV8cfljwflbdipCqTxo07uSGuVXdkbH9d32r/4Vv+/wnp6nZ9U81z
x3faNc08oVCJGJlHYQM3MhVnI646YWnzv8AlVL9oTkawojyrP7YBz2ClpJYbe+UytIW5HGTtzYnf
yz9+wL3PwuMSqqWGE3a0cCLWWNNnISn7KblR/ZzhfgCHKFf+yGnrhAwOSSqs3bmH4nMJS6YBZvN2
aF3o9SZGN6FZNoAaYsEu3Mzog5in5hs0wppPgx2YsJWYqmfHbKqbpRgRMOZBxE5dssNSGqCisKBu
To3VPE92C51nRPaj3ff2CYJmbsLn2jzYpgOj3l4EJ4EPP47MziK1lnBzGidQV+zRicwJzqJON7WP
w0pgY283NehfEGj93M5BcBSGaZ/dampOvFIwdvc6kZYwPHoARdU/8G4VeQTcCBDvfeHWKur7pu3P
w6AMAKVG9gBqOGthT2y7FkyzF/77+uy+fyq7OowT8LVy9CplpqxybjjtolVC54G1bAnLEnEVymYA
KbI9sOwGyMTVUZwjSubjCMpyKinu+qU9O11oLTb9Ca32+QBqC3RSMtOM60Gp15oV5iGfsulgNkt5
XDvXPcA8cv32oW/XYZ/wqmoRK7HzO6NPABOCKYAxfYMn3hG2RkMkOhj1TF6/U7d6/zR0dejnCLuz
whTZAKWqNm4g4wib3J0QsBEsddwnEYo5XA5TKqTxY82/q9IPmT2cfXsnBmz99kvHb6Ix3BV91TuI
MUJlt844foGrZ3x9Eraa1gN9QUogmZACRyb8e+XZj/UAN7/rbW8chrp6JnVo0YgB92jINn5pK2qF
WSmfATLZQ2VvDbz2NLMqO6gLAkNOt6d+5DXwDjIYz2O3FpD8Gnm+c6pv9WP/O/58sZyFcmmmjZs/
mMq2QuLJPKwt/7cPZfrro7URCnRQqOflylxXghxzeVaQalvHPjSr6lg0MrYCCKnWOw/ara/RLm/O
VEGyly885ab6MflDYgUBYs6o/pY44K9/zEYfOiY0WGy/z+XM8YT6DnecEBpavvU3x1Fyvf2NwdLB
oKTtoRke+EPKYcVhrDB+9l8aR4QtfBcz8pePH4saOjK0WihxjA5LeGltFXaB9R21jGbnIzb2no71
rHOn4cuCstAy3LnLN1x9dhp+/wHr6shOt/aQbsOhm+bjFDa+e+6D56GAQyP9jQE6Xp+CrV9/+f+b
oGTmkg39jKjnVAZKljbct01/L+W8ETp0MOfUB8Ywy2VKPXexYxhTZyH03OFLaZl7kplbv1/b1PXY
IdliKJL6Xv5lanGdoe4u/HWrce3tBZtzKdexJqlj180nY2DkwPN5iDsT7q61vcgbXlrgbOeFPHej
Ke6LoPFizvrmhzsbw4vPLZXAK5DsTNbGitAxObk1wJ91tXgqLYsheRlUYTHiBSEW+LLI7tkKmp2c
xsaX68icXqyN70vHxs4s7/us/wUFnj0TpK1VoUWupXP6kuNylxptlgZ2dteW3W/qwaXz+pIOsHTf
uWrr4FHXMscJolIq7XxxGNVPPPvTuqZRRb7NrDxwwaK6Gg7XO9uAegOC9e8GYgx+iaRYSAoB9U/9
rPoQGtoZdGqG6sw6548x1LeZ0/7hnBwhB/arB4U7zO1pDUkNhVcrGJ6u/5KNYK0DTfmac7cEdihV
svwDbOsBOu0vwyJ+w9x6JxexMXP00vWbYBHUbUc46dwUtgnhIMywh+5MMewRszeWN710+6Z5eAOa
eUEnG97e2cPirA91a/xqA3pWQx+NAnZt10dq49jRIaeT5GKgtjOn0zKd7YmcSS+ASXJebDk8DiJ7
lrv2Ehv7SMeVLg01GPKATsqs/lOBN3I4L3vAwK0J10JfVtVlN0HfMu3y5Y/RdbEpaVJP0w1Rakd1
ZKsLLQDCBnT2hVFAbGRuDl0+hHKYj+6K59VujnGDGw0tuX9n3bTHaVoNz0l7vwmnGkw889R7l4EC
G7uDuH35jXrQ/AjanQvtxkfpgErPol3p9YaTmiuD76QiPOoz/8n24TBOpi/X19hWJ1pYuBSwpMOx
VcpePVk1L8OOsBt3YpDeDvYwmhsbRsc4Vi4b/K6GOhOEHFKwX/BoLn9SNUU+z56Gzv/6sW+5LO43
+3LyUGp1ywIZo5p7sW9jcrohkAdwqwxUX73mdL2fDUCKq6MSXbvpp1qhqDUGYw9RinaNOQVWyJYd
BYazbpGm4Pa5hMJuLOjFkdlUfsRlQR6v/4KN7apL0zMkI9pyRs5S2X6ct/NLKcy9Y2kj6uja9FQJ
6JdVnpkC/vZgDsEN7B+TNuOPwmOnqfb/KlPt5P024rSOVgSTNuM4ANd0qs07oPqONmFnJEx2Rmnj
gNVxiB3slOEigrxx5jO8c0yUiYYsMofiUHUFIAum2caTypDTCvbsBzcGT0cmulD/sydYBqcK8vGf
2RT4n3I8el4Y5P27SJChOdACMhhRJkeYJF9fDRvD+H9A+zkQxiAVthfIrbE7+3bEeUa/484H/7KP
9XGJH2/2VkMczltqz2mR44EFCNhtCRfmCNo8Ow/SjSWtIy5px6zFm3mVNsRP6sK6heLFR3+8Fhgq
37C5mj0j6fpXA6RlE1hiew/1tDX6WlrAqESvfLuc0xb2qQS537yZ46X5dX3ct4bF/nfcoUEvFod6
ImX5/IcxIy3HbE+Wb6tt7dTskVjMRyPIEgs//XYdxXowzGkPMLcVJR3twBwpKWrwYVjqen528mfb
jlEVNPE6b3nImcWQEqwF+xqsHKoBZFxOBpL+McAhYicAbJw7OuJyGhoXjH3bSIb510SnMLeMQ8Ma
ZOTz0Ornw/Up2tjzOt6SiNYFWNytUlLNt6RsXj0ROLDp7WbAG+ZL3J+eTZRzd3biVneXj32zE5UM
VofDGDRZg5/B9GSP/oNN7UNAA6hB5g/tuJf12FjYOuzSLaE5DI/OLOE9eVGj+cAovfcnY+96u3H1
0OX9jMUFIN7BvbCtjXNJ56+sdhLRGLE5rTvPw60utI1v96ZwuD9Vae2rcG2c0GQsbMo6Huq9x8DG
JiLa9rd9aWSWZzspCNwkElPTPWdwVX29vra2Wte2f2ONU0aR3ko8G/oBxmy9LGT6c73tjeNRB1Ty
AOJ22SibNFOqiN0sK55q2y5+g0FOTmZtysegpPy+W3v/89qJdu9dvSEE7Oq6fZ7oq7WcIQdqzyM7
jRYPzoo66kvtjsWhyMFERVlzPFaDDynn2rWOwHEYR8uDsPYQFM0pQG7hSF2fiJAP/nhDSNMc2tyG
ikrb5h+M6zpOcy7cxg3gvZYitv80Gy7CdXLvsyLYk1XfmFsdrTnDJtsYpzpLHNQH75feXmMZsD3T
zP+SLe+kF3RrGEm60m44A+FarISFC5UqGmrLi+takhcX6eR4Wpk81YzDqcsV4Ab6kyI3xprlh4EI
6AZn39wQ1yM8QUO+ELCE/5bKsSMrq9ShV+DFhS78OOD1zf1oWRrvWOe1PNkBNR/5SKZ0zvl8kNkB
1OzlVuRw0AEvEbqoGeqqjVra2ORGfebQaLoRM3Q5onbo+5ecOdb3mVXlQ+677idagWHES1E9yzLL
PxXuWvGwbjk92T6s4KTEIjoU4Cl/oqMMPGSy6fwAqbv2vFj5AhAQNbMXJD+C4wT53Lu1y3pzJ/Jv
zKAOQqJwO20DvwwSw7Ni+P+cfcl2jq6N5ybRcxiUOqzyXe4lxRKOQWSqE3i5HQtVExk0IgYk2ncO
lPe/ApTUfw8UyuEfBk0nNwF5CKYvuehREpQ76f+txi//f3NaNVLRIV9FmRZV7/2eshyPcvgfTfH1
GPb+GUX0vMVge07b0QmAlvZPt/yo6iVs2d+Pta3FXjpzZQykoEk/UWgAgnBwrIFOjgZL0g/+fO0G
Vnr1UvDAbNPKfjDbX2Cy2Orb9V+/NfDa7YuZRkPhMqxS07pr18/N+vt6u+8fqUTPSszDYBRDW3hJ
D1DfFGLDtp8DMQRhm/f9c6Xs8UOvGqIrFLhZWzOw2CC15MEASeRf8OAeQ+bt8Qk2lo6epF77oRa2
XyH8eiO9Z0wB5sFwA42WoHB3ltDWYF3+/2b1j/AGU8A/wOTNpY9BPj2wDKSulSXzPOzghLc+Q9u9
Ro3cXQcZgHTOnjms0sZHq/jQ85zo/M51ZE7X9C2K2B40n7LAPzeBvK3InvP5VozT8yizj9i9VLA6
5/bfrKtvoJGUDFDtZh0JwZPEI2GZQ+pNUes+X1+9778IiJ44ycHib2ZSdqlh2y8ZtbqjyG1YdczM
P7ZNqrq918/WzGs7G55xlggIUF9TXUB9pHvA69aO6EyQwzO64/Wv2djjev5kEG2erReBKaMbzplp
3FRk/djtnOjJk1VVVZBx1qVty75Jmd3MwRJ3WflodO7ODt8YIz1ZMsGWvOyLSyhZCPssu1ZEpbnC
EggXr8fMbfcMgTe2iJ4f6SxeL7XrNykHF9ryfsCtCAoXO/Fwq3Fti8OwtwrmwmvTLJfh1P0oChHx
Dx5BelJE5U7pFEug0p7+nlGwzZxXH4LLH1o9Ot/UIbN0vULQxKry2zaon4t21xB7Y5855N/AV9ZV
Mxv2At8N+bVEqkUur7Vowpo9gSz0scNTp5k2mZjMsbLatHa+keW+U08l/3p9aLYmVdu9QCEG+eqg
aT+4DdyvWf5z3ONobTWtncvGukjXHB2I9jVZaFQ9yvwyntuX6z98Y0vpGQ/eW1Ol+mlIRyQ/YS5S
0MiDCgdArW0be321E3g2dCyJnvMwvcKCnbLfpcjrf24q8zyXU1IKKD3OZboCCBkqeGCHSplH1vs3
4xDw2Df26ssbY/h/FNRsNkcBr2MAgoHFqL1ohTO01Xg7cen9DAvREx+l1XOn7j0cBzASD11l3JC8
eFZVCexKdwgKaoZUyMP1Gdv6lsv/31wR+jFgcyYIbJuh9IAcaDTSvzN80T/W+uXkeNM6RDjsYQZ8
EvM0/6za4tSC1hiq1j5db39rvWn7vLKYO8+m7STM+sLMJpS+jOj4ZfQ/Vo0gOqcUzm2y66aqS+eh
zMLKWlEE61xkcRisSm7AdZ6iuTTIQxNkzYeKiUTndQHGisp/U8BLxHPqEHBMErZ87uC4ZEa0VHtf
tnF46wSvyc571MJdJ4EC1/2EczBeS2SPr8/LRuN6bseqZA3H4owmHkO6vnehuSad/PFjjWshLCuU
b1lAtKRU5QxabuK5r/Kd7bBxcOhZl0oxUbXI7SS+FwCQvS71DS0XAxRfy4olW/tz7fN+J4xtdXYJ
AG92R8tybgMQC7AzX4r7ypn68whQ8HFyWRFKWwY3Y1vxL9dHbauzy//fdOYbHgpnHbhVAXI+oQFf
z1fsfS/uLcK+gby2fKboducc2IgqukNvbq4OCWosrpy98PGvRY5dvqeGs7HndersOCnXdvK6Sxf+
QmBWroKonMpQZn+uD9TWb9diVk/rlhkjcZO16yNpfQ18P8w/WCwjOnUWEYQ6WdMNuK95n5xGnYau
n0Lpytfrv35j5/3HPHgzzRVRmQ/9gz7N6uBpdoZbovbUXbaa1m4l/TwWtQ38XbK60P9tE47dd/1H
b02ptqOhqRmUgE/AobotYkfZn4r2VrgimTN2c72HjUnVOaeB2/mybtBDDde1IvvOijnsneePNX75
rDdjXvhzUFkVnvIKS0XJMZLil7l7T964DujMUh/Iugxc8SzJTFht+Q5yzVn5JJrpNKvyyG3ytSTN
3pNua5y0xW9NEGhZZeAkbcEfCkm+zgY/kIacro/UxkT/h9R/M1JjgBsTuyQ9LKuISDXEI0gemQDR
o/pyvYetD7D/nYuuK7NMmb2XekV916wkCyFgmfg52Xu2bHWg7QLJ3AHa0IGTumMVWc0ZRb6QuTtn
/0aQ1jO6jI/5GFyAFXb/rRW3Liy2hvyRmc998cFni04lNUthiTHrgK8gZR5SYv7Ju/yVMOtjmnhE
J5SOuXAY6zMnJTypbeDGb4fqFxe/rs/vxgrSzS9I5i9N3phNKp3XznkicxCtxd8VJKjr7W9Mr84c
NVdAn7O56tPKGpawX1kR16U/H3vT2UEa/Fdg/P/KCNHpohNrSO92Q5MGLunuUIMsTqiVTOeqpDR2
bdgnuGPJzplBhi8ByKuxGuuqCvtpyk5N5XsxLr117C9mDd/zclQ3ZMrh2gzk5KtQ9RivXsAOtVOY
T61vmd/Wopl+UcvoUR60Tf51aYP8Ef4d1gsrqwxK8qXzDC6zefLrzLozRKCOlRqNPAqK2vwClwds
Udn63t7Fc2ON60RQkwsKUjF308CSYQux3D5Aus1uotlj4bBnvbg1j9o27VWdFx61acrcpj2PHamB
WhPFwambPa3v/87s9yZSO7YayCfNou8hHMsNfl7GRR6H0nWGuPKL/FQGQfG197xFPa62vT6Cs4fa
HYQtpBNXSM6NYekEMFQdG2DJ27qPXNGOKuLC8Tu8la35TKciOPkj4T8a8L5lqIZRfC89f0Vlv3Ky
7nB9yW9tKS3mKzGoarI6ktLxkdk3dPDDdXiU7dfrzW/NhPZGq8FubWfDgzGZn4X98ppB7g3EteuN
v38nsXX2bCFLd0YNA4sp/7lCNJruRbH3f7Wt02abKkNCTQgnhQeuB7yGKVCaNPlOnH//TIdS87+n
lIAoRTsJ4F3zYom9tQotOIQH47OQ7g1SPVb292PDc5nyN+ctUx71QLd3gGq6KKlMP4wl2Bn5rQG6
/P9N0/7SVWue4xOaebrxygnPo2D5bFTjx6RabJ0rm0m+Vm6FFHbpf618J/Tab3m2F+Y38Oj2/zFZ
Ca7hUFTw0nxqw9X75Vs/+wWpiexpnW7J+Nv071v2bA53sp9DYjxTke2cMP/dOf8/bNg6x7VuZWVD
JFylzsJjsMsjDv5otS5RZ3avw1QdVwbtNxg8d+34W/qriG3b/wI69LnzpmM1VqdqJd98Yw8IsLUY
tVDZesotW5G7KTbSQzu70UDoaS6DW5NZd0Wj7gxFd25nW9tVi5iLKRkk58B7zQKWwuDs7FvOTtMb
61EnWPKGl7ImuHawBc7UJYln/2dl2DuQ/vcPLVsnVDrTbHSZMyCRVXBE7+KFueyct+3JttkJpc6d
atr7odjWyZU8z1rRuZWZirr2kMP0oFxcVGW8+rw8+lXzMetK29fiQmu1CyuMjKYZq+8bv7hd1mUI
s2LYKd1tzLOvBYepERWrpaBptYBFAtlwW71ej2hbI3Tp8W3YcZtSEAstqxpaA+RzpW5L72mAHOP1
9rcmWjutJqiEU26rPrVag3wW82KokDd+/bLmjNzXDq8PjYmCy8e606lfFbD1K1sQRXtw9MvuxRh/
rZAM4nIGPjg4Xf+m95FWti7oX8AUup3ynqTQDoAwRtEKFyLoXXDog3Y9OR5ByXMpiigY7DnMJiDj
d0LdhhejrVcI80ohIVE3HBi7SB4ZjKCcaIzq2IRMYuSEXEVjbHxeDuYxC5OnPM5um2d62AtsG2tF
ryFmvLyUpjMTHo01HBOpuPHNZQoJ9b7I8WNOHbZeRSyDdvaoGQzpEkBsobRxeov8/vrEbWwjvXLY
BEsjcpqrdJCzHRUqe7ULDN31xrdWuv3vTurwjPW4yiCv0Vxc4u0QZe8nm6pzIz7JbM/Hcissa4eL
zR3hudx303EES3k2o4AABjk8X/8Ga6OGb/vaiWI70N/0DBxew2Tlca4Mep9NZp5Q3/PPzHfUq2ik
+R1c7KpGrQs7IBTMze5by2hRFjTIrV2s9KQW5LSkvdoRwK1g2AJEL0/9uqyxA8HrEiHAXm9KBjo3
boJOe2RFASteKpxEGUHx2SubMq6J04bz2uQ/64mpgxW044lVq1+FovPpI8Qu2uMStDQ0emN4kijE
HbnjyuOqoFXOFsh6CZSfD5PfTsds7ufzIpk6j7ichxzKVTH3M1iOSeHdWiNvz3bZyKgp/TUB9LNO
KHcgn6ZwQ3KqHhrrF61wk5fGn7qcvrndIr7LfspPRp+RSLnwi8gEbRJH0Qo46GHoPxmKy7hwl+WI
FCs5+LmFfenJ+dab5mGJ+rLybierH58cTnBhnR38/KZpD5Pb4dBtl9vc/BGssHQ1WBabwnVPUAWs
4nWoV/jRuzT75Fv53xkZoFtnFS6LwRsYYzmv5DBR+DshDmVxUczOUwvFtoeiEiABLVBquGheCPpz
zP38YJQL+zJUNe9CwilTIRz5JBJURW/GiwmV8oY6MhYTNaJlcszQCarm3i/qkkLaah3z2PCCak9o
emNte9raFpmjWpaBiEcsMEtLZQ1fA6Btzsvg2jsXgq0utOVdOj3eiA3YimWmwor9qWYXxb+/13fP
RuM6A5TVzKngvEJQwfbqJwDiy8+dE5C04MPa7xxw714uXUevxGPrr1UtxJLIrAKf84VZRoQ/U/4d
UfMggz1ph61+tGg2ZEFTrLIbE8gXmIfeFy/ZrB6nYHpUwrhxDaxgtrofoi7gq7SZh0EenVfT5knu
EHI3wXI88te6/319Xt49t9C6NukLLexAGeaceKMblisFVfYOqtkxh7XG9R7ejf0uajH/xv6GqzrA
C3dICtoXJ2jI2E9WtZQ3HUJgpGwJV1Eil+/XO3t3maGzy5S9ubJ1UjHLmfmUrHZ57xXT51EFx94a
P3IjRPOXb3zTPBzCW2WO7pxUa2F9wZnZx2tvG7dqmPIbCq/hnfNy6zMus/WmH2kujctqypMWNhkn
BYJvnDsGwpjXfUxqGt9y6ftNHwVFEg8vryFxaud30WeRGMyjWNojme3fa4anqLn2MoSyTxEOjT0d
EA73EsNba0K7Wbu9XSxmzpdkKeETSL2vvez6m5nXMoRs0A9nkcXx+oJ4/9DGZ2qX7GFtHX+e+yUB
WqQM58z1oimXrw5quoZPjvYyujdyNRKgMn9PpP12vdt3r8HoVQsR1sAWn5hsSvxpFbdTWxb3Uwdt
VjhRq08FgMKnlvb8L5kc/iWD6MzN9W43IpNeC1+GfJ7HKecJM+Y+7pqqDbvWuR/aLiEO+xVQVsVV
sJyv97a1SrXYUQZLbY2WyROKDEMQihqSciAP5DGpCIDr1zvZ+CS9Si7gDQ4FFQSoCVL4vGz6qGN8
CvusBm7O/CWBn1v9eefpvfFFOk9BNfA6tkoUE8xq+CkL+Meaw7GDtczOx7x7yXYdnahQTnA7y6Cw
kswmu+mC9X6tuz/Xx2nrp2shw4AIPa6TC08gpvtgezVugmX76DL692PtX/p9Ey76uoZmZoWfPloP
A32GYEtTf7ne9OUn/l+SCqOiRQNoGTuLUADEUqjj3UnPUC+9ZTS/u6GabpgwrdP1fjaijl4Pz6eL
jctI66Rc/O6Yq7L6rVq3xjvB7qoDLX2ZrtYkdnrbmhAtBBCVZwUb4NYzleZxAo3HzWBCZMidy877
uDSMmnYvaGu8D5Gga5JyQCDNK2c9eaqbIkizZXdlNrG7pevcZO4c/0YsoCCB/8hPEOgrjoMv9/SI
tsZUiwHKtITT2D3mTpntyRF4VJhUiq+snMtPOc+cBLjwPaLP+yprrqPjldxytGAX2LtnGQy3Jfx3
ShB6KjZFpBliX8Ht2W8jo+Nx05H7nBM/tCsrVk22E1835lQHMuG1Zree7AYYrDtwwetX91S4EMqz
y8J6uL5It7q4DPSbfcYm4VF3NesEOhVV3HHTD6nVFnjNeXv35K0utFDh5SzorVU0wDxkS2jRoTx1
c76EPsrX8fWv2Dp2dSSB40+Lly+ldyZcvnIp4ewsxG3VsF9z3f405XqsquXLsgavcFUSO+F1s1ct
khgltIpts2oT1pa/DGLeit69s2eIVLpDE2M9fO+CLLYVPXlZsbMmNqKXjjNYgFABpagtsSbcO6KK
OpyyoAvnrof6L5HrzohudaOFEwcMfsYQvc6VUDeMzL/kMH0LSIMn8p7x38Ze/o/d/GbpQTMRJMzG
65JRercryf9aVlbEU1Ua0DSqvEiZvtoJjpcJeSfk/zeBb7pSc1n6cENuE2k11nnJBp6Q2ml3xmqj
dR13IIdsrTPb6BKhqvVW+kUGqY+i/3p9bW+1frmpvPnt+QD9NVD66Bnyl3e9Ymk3DPfXm96YZB1x
AGSkm/Pe65MB5I2wFKt7UW2QB5f2PzPfP36sl0vvbz6AjSX1GBddwgaAcD0zr6LcqJZ4kYEdFtbu
btwaqEv8edPPbA25MHy7TUYPWZfQp5X3gHcz6tACr0tY9kArsiLyEHSzPOUVHHXGoe7iXtIhhlNT
ca+ku4KjVM47pdCt4b380Dc/yCWCVovR5Umd0SNBkqAwoRJm3In5gw83Xd0aZhW1kKrNk8D6U2cP
QffN2lN62rgI61gGm2coR3hjm0ApK3sMmhlkU5yHaTVL46S8egVDzZDBefW75ef1hbJxUJjaFWPJ
HK+AxWedFCB1hX6H9KIHqVK3V/HHOtBuDy1funF1HOQGHO7HxmK+cmIhZ1hXO7ek97+A6DV7OY2B
3UzmAJ2cJY89XL8jTiQJ3SLYWVNbPWjR4KKVNFsd7t1TwL/lHvmZN+VDk2V7X/D+JiJ6+Z4xWdgF
1NmSsuDsvgKND46H44dqjS7Rda9Raa4sg4w8gSnaEnaz8W3xmiNyph4qRBTq9f5HBLbRkRYLCgmF
/GDmTWK7zZ0h/fETp0hwU9H8hF+xsRM/3392E72Ov9KlZKz2qqQwTfdTxqXRRJIX8tk05zW2Z3/8
Wwmrjga2AtjCZ+Xv3NrejyxEL/HTZTQLwWGi55LHwbpj/hAH+cNafUj3BsOnnf4WhA1NkIu8M4UJ
kQEjExnjlNs5D7aWmLbNDXf0ZhBc3HNrWtMhz6g4jWLcM47eGhptj+O2PBfgIXrnuvWhtXqXmS50
UfqQro8fCSJEr8ZDNrZvYI/lndmQhz1Ngu5vu5dPfP9KRPRa/DLZPrZ33iT5OlhPoAhnl7NYHvhQ
1p8p/GrCYRbL1+sfsvG8IXpJHsiTFvoCcFkc8MaB0nbn9m40eiI/+XTgw9EGwgve5UvT9wjE0puB
xMs7FuU41/5UhagOhhiqG0hQ985OAN0YAL2eSwO/mjACwTmjk3ccaDHemENZniRYNhHJiISMLpc7
t8KtzrSFKC2mWDENLBHuEuYTNO2QUXWh0OfgImSUe1myjfWuIxIaXrt0NKDPS3KDR2YA2fUxt3dC
0MZ5oMMRZnAXAwtl/aRg9Qme0OCC3dkQnry+RDY2k678nE+2t3i8sBLXr1/tCXVGSEG/Qgb6pgz2
9Fv/e6P9/+Wc+FrKdEGW27FqJzj3i5fdVH5rxYWoIQba9YF7l3Wzdao8qM4RcNQDaeDW5g43rVlO
S2R4Hi4JrL6kzEhjyc+wEtmz6toaWS0GUuLidY83yLkpYani/aHwGOsAl7s+sluLQlt749SVc1B7
0GdZqoM9yXNFyg8uCS0C1rBtbd2Cw4nUpOeaW3G3yM8DsXbC9/sXw/9xdh1NluLM9hcpQiDhtsD1
ZbpMV1X3hmg3eCeBBPr179x5m/6YooioTUeMabjIpFKZx7ClJHQD4+sGukz+yfbkg2sHVgS0zbHt
h1fTm9uZ2FeMx5YR8trLFulOZdwUNrA+nFvlv0oIuL3foGvdhnXQkpgLaUNotS/VGSo6W+T89+W1
HOYtBtBFOkWZ5+TnADYuFvzfYb/QNl2cp+Vu6tvQ8wBCVnnMCf3JzBZwcmW9LSWq3TJpUgUZr5NQ
mt07biW+sBGR1y/arUi0FvCu2/yvC8nUSZtMPfdOATcxxJqAWvgGNZSwcJ6Buo0/XtkrMWMpWm25
RrbdBHP6tGKAV3PnUjbiQXVjpLtso3D+LwbinZjhXbfVX18Chz4HpXMb1U5GrJuZ8DHyrIJExm1n
6NH62Z+RgCHr88k/lENCX2tP2vux6giyQSt9TtEiwe0Cg3GyM5nuJE/kvSHMigbCM/yjVe4pUQxl
WyyA2ivZo2ym/K0Ym+RxgCzVpW8mcuJZ1t2VuN3uaCCtuHJTgZUK3wXSpPV+lrqO8qLJd8mYlK/D
4NNzCZF2kHZ7inphnz5PpRp3Q5V7R8WC3ITG9EPYAuQhp46eZe67pzov6avT9QY+iqPuvztFnbUR
V2nwWEk238HpvjiosvZuZ9OjCymo/UwqgmYnrdO7oqxNGVuwXQ4N8zmPuCxILBpNYm36/ojx66Im
UULtc9G5LKzrMf8ye2PTh8yfdawG2MeETp3p74MV4BJb15zv2ymwIFdUVeZm9lqob/hqutNCQeZ+
ouLt45W0lqD8B0KGsgps7mrvlLWWAmFU+G4MC+zpHh5OycnVwr50YzNFCYze7z016QaHg27GsJZ+
8pIL3PVCBRmBDcTCSsxeggqoQ9yuKJAvlCCYtwVYB46etgrsK9t/qSJddH0dpDQnJ5E7p9KIeEqD
hyAPNk7ytd9+DQl/bZic84pmrp2c4E72WKP54cBq7eNpWvvli6jC6gAXFPDDYIN6YrjxyroNFVcb
GeFKOFlqKA0V8OqGw2Q19Wlkix9BOcSlfWcXzx//+rXnLyKJNdash+9PcuIjOThShCP/0lZ6N1Jr
Y+jX3rDMb3gGjCufk1MLI2LwA5IW29zcJTr7aUz263OfschWJkxAlsKs75R0edjW2CywXpVfG7HF
bXkfVu4wd5GxuI1D6Dya5ERh2XAhmrEbO8/SyPa6QoZ1PtMY/Kji11hrs2+uXJTZl+UJdoH9g1Fw
mM1zUx88mL9vlELWxnVxTJe11diNjU+ugcTVQGZlw88+b0NSbIzpSn3/P4pMPQjqiT2OBDOH+ujA
AVIoMnkLm40T1D1kKH1+O08NFKoDcIBt029dg1YKC0uFJpiCcTdvOnLya/GW2d5PXmc9MHS1CZ1m
iEkC6K7WUxcH3Wbne2UbL1Wbpp44AnsgOSXDTzjmQeD5nn5K2soBIu5/o49rQCucZYuBdJV+dHnP
zlaRgxQFaJMdA8Orj5/aBks9bGA8LO0wlpxm8VO4fxJgBm3rS6u3Ouprg7SIFm01+qSdEI0UMTRK
W1899UXL7+k4bZVH3k950dn737GybKPJONH+kvsgaoz6W+6ihJGnxRvwmPHkXJUT2nxDRO79jJAu
7152604SYjXmUs/1ri5JNAQmxI313LcQZrM2eIFrb1kEJzaPTjn51Fy84qvlDaE1/WLmuwFJU2Rb
ugzvzwxd2u4kndXQaiA1IH7teXb9NJwlNJpHZ9gYqrV5WYQb0ncz81tmLnlyB+jiXg0TbgLPQTDH
Ay2PzVbXYGWwlvcriDP1OarIFFbLKQthcHYoiwY34P5iyuIyjcNGiXRlwJbWO3QORD9TxzpPDIKH
IN29DB5UDZxp68RYGbDlhabpy6CcJHgqQl2mjs8/eFOpt0Sb6dK3somtKptUiOJ7vbHMrjvkv5cC
uvThscocmzLp6dUo85U57QscnvYfx5W1wbr++7/SJ52XgEDTrIeOGTSjRq+pbxWceJ6AxLM2Qtfa
Kxb73jh+Anu+HBLdUHDdi6r66ZpEAkedfkp22KHLdBpNY6gOzMRcXOEVYVbzF8d0z5mTbWnirM34
Yp/7TsWtpHe9c1s4Pwo63sGN5wHVwyIeWH1je8PPunM3Jvv9I5IuEcqOD2HbHnXws53Y0FJN67s8
aG7TYtwbPhxrSR56qeBfbM+7j5fA2sct9r9q+hl+mco7ByB76uxUiu8JPaZOENpXPSbafG6pLW8Z
9jz2EAYe/bOBnkOBT+i6Pz2whB9/xcoqW14z6hxU1bZk9JxX5pa2KoZ52H2Cgt7Hj18JXksLmsDx
ZeerCj6INo0nLjNMwOCHxKGnVvA+tAqQsT5+1dqXLHKKPsgzhTJ5cLYnxuPA8uWpHrIqypGZbUz5
2tdcX/3XrhfIL9N60vJSdl9Kj0U1Jztq3UCOc5c41idfstj3mT/QVjiDBO1fHPWgH3hr39ooJKQ6
+zbW2wn8NVF/JzwuFV2Tah4DylKUimXxpSySI4GRlcufckC8Oe5s4Hsf5wo4I7TmQGzbWBFr07SI
CdaEO5Uuk/xSiuFGNuw111UTBWmlNvbL2iQt7iVWyYlo2Tyd8+yWGXhJWYfWFmGdKTBWssPHi+19
e1uHLj1qQL4huGak7cX+PrxNe/e8n07jAQYYOoQEwTN/cu/TL/QmudjHp+o2+5r/3HjxyuctVWE7
E9Rk4HgxfehO99DtuWc0PsFh9N46ZllYXeqTCx3jMTzPWRhZf57c16fy6ak4JBvrcyXuLe8itGxL
J2vFBIsHdWkC+4dOIWZcT/zB7XQsS7+M7cHasoJce9t1GP7ach0bje2ORXdpxjky5g/3b3qrjqvk
qdRDNMFP+ONxXRvWRfQovapmHqnhLeH9koUAM6CIYXGzTxBpFdl6y0pGsryOTNXQqRJ6q5e5T0ID
OSfadxsrcmVfLSVkSZEVgWygFjJ6c+x2FnS8uhN1543scG0eFkULH3LvqOGk9aVzfsumClmZwu/3
p+vfEGUdSzvd2L0rx/hSNrbMIfkMMQ58BuL2Xhs/Tjo4i02qukkNznDlkQNcpNtdhvjxuZNj6cPT
9sUIBCWrLy5nh3HoQTWwv/re8LmI9x9mqK7gEJgwWCyb7jFoQKIxxTnx+ePHK3dlTS2pn42WbZ6S
qbuMWXrkjY1ay7wxGStrakn4BDJj5CjkgCGcmgy4jx6QJVI+2nTeIgWv/fjF9uaaoAbJCTZEO+9Z
JUK72TL1WqnWUL7Y0pUuWd5kcrxU+fgQZPycMAqnycGPKy1ONRtPM5/2JasfVaI3ansry3cpI5u2
k1tdRdcvQ6kCOJOgv0u7fWbY3pPWSdTqIBIY2YJIuGU2ev2ad07xpbasnN0AYvKwisfHCriI8zej
kx9KyR0RW5ag//pFvPeSxe4nOZvo0GAhGKsY4xKis5DMYZBRafIpEiNaLgM0hY+eN7Oz13vsWGr0
ZP2iTE+USn8HUdLhAGyA2YHlS35mELIM08DJb7mGF0E11sMTbezxVZGiODLQXEPhJfQ0APy1a925
gtjMRHdO5nV7YKCnUEw5WKYebR4+3kMrC33Jl9Fgw4DA2TWQyGA7S9KjN7mnLGcbpYK1xy9Skqlz
6hk6rvXFBnFXmOQokuwWzNiNbbqyiZYuH7BGhilVklQXOEkcdA1lHUUtunEwrqyvJQHm6iGMFktw
dcoVD7YaYnTas0inzSOKnBuV25UPWPJeOtubMdjgZ8uZHXTnxSqfvn5qZpeUF+AUawUTE30x5NkO
stDgomazzx0c9iLC5HIiqZnh61KK4mmg3o0q9BM8NzdW5cqwcPt/c5+5IZVwgmy8sN74T9wa7QqJ
XZtsjPpKyrNkdoLSMcOA11QXmjQ8GqjzlKbFJbHLJ5Jnd42EIvzHc7D2HYubsl+6cyeglXxR9pe+
6ndSjBtJz8qTlwKZLtE+RWCtLsT07Chg+wtsnbPF/Vp7+vXf/5V7QtkVniNNBvHjVB6dJvjmSLUV
tv+/afBOTF0SU4mQwClAMf0iirF+EvAludNJ0XdhD5egR1MrrUJbDOwge2ssQ9FquW9sO/iGvW4/
DY5luhu4BoFZiGvcfctZ/qiDPuGxBV+/H6lL2y4euUlVmGW05P9esY667+2vV9mVJvItv79Dz9dE
QyMmNIc4vEIClfYiDOxukFEHUKEbYf+Mx6oD9ArFeUc9MqdOH7rAa6LCG80MgQNgYkK/DlwZDxn8
hsNe0nzfQdd3T3gDo7ac0+8VylnfYXNZv6jGka8Vvvx3An/cFwH18hdhWBWLYcKKA+JB7k2Hlrmm
UH7OUlKDG0n6G3CGkEHNhXPnmY7foCVSg14DcsUU15Py/N08OA3kg+1giB0H0gtXf1j4h/aWcP/p
HVaepdNWUTMreWO5Uz+FQVOXBSBE7YC3CvbVTzL6mI8Z7JE824pt4efHwA/emKf6qMpL9aexsu62
HXhwEI49falL8+RV7is0pdUZlP4gnAT0uJuslReaMhLb6XiiAYAFaJPZcYLTMkowEPjHioS9yNxQ
BIztyyCvosA0al8X7V1FnbfWgbsAkqMHqGGKnRvoR5p5EMqtqdh7acFurdJBwTRoT14PIEovgOrp
Jt+LMgWzIQT/OvLt5DsIbXbcFxYABxVhoV/6A6rgdbszGfT5yQwkIVKTV9J4bZiS4TZzDUE+71fx
wNmd4eBbNEWeoMUv+jhlwRxNVTGHUggvwt9RIU31GBMr1Xu4ldQ7QfzfyBIguTI6/34g+WOGJg8t
mLlGOsjP+cS9N7hzgustHQAbvExFjXIgcTALmYca/qUQqfDYyc39L1Wvhl3SkuTg+sTfZbn1G4Wp
+nvhZQC4V8C3AXiZ6qgXk3+fE8vAoQ1TA2dQcpNjmd6Be9sem5yrA6Xpn6Lm9JAOxd2U8Pu602iL
BuQhG0ovzDk4CHTm0DhKHYHsLC0PaY9ilevV3kFKCnJSg3Xj205QRVag/StGxlXnbqTVjgf1hJ9e
PzLp3mI6ZNSCC3ZrAJ+AzwlPX1uLPLlgGhxn2FB98UpahUGW8jNpx05E6B79Kvs63c8BZL3hoDj/
UHR6kyTrTnPl21/RJi3CmaMz0tRTsLNYD3MibD4eFaPVIRHrxQNxWBZRMYzR4KoglqqC89oYmGPG
CUE7klvhaHEZz3wwJ3nlQ9mZ+9rAMDhOcsVCyH+8sDZ1whnEwce59siOBb05M3euY1iMlwcRwIXV
6Y0V9071KpUmB7upsjDL2+oJ2DUa1crFH342RAFCRwjDwT8tqAIkaOXR7vw8GqvCCT10gaOgSdvI
crqXOem/uWXvHuHiMYYTiioRhKKBunQ64FfmpDmxcoJo4NwD9Cp4Do6m19PDYOo+CkqQqZ3CkTdT
b8GYoDf93m0BeQQSp35oU1QBHVEYaMh6wdmrZ7FvLCtsnDn9Mriy6MO6QwgpW66uq5+157JX+a3f
imLnAhrzU2cl1mWvAPiChmuI/0PscNw3tyPL9Y+m665t7RLsBE8xE1bcNrfWDPS95FcJm9qtXNhU
pNaIPW+zQ4NqWzwy0x+Jp/+Bmp8dURvfjBy5jhDGvcjm2tr7qr8ivgT5BTub6r7qmnI3i6Q4awHp
54hPjiijYs6dJ65F1RwdqITe5dUMlCqqxN29robiabLsDiWZoGwP+eAnMetM9gKYu7fL2mqIILs+
hIhGw2HgmE/mTuSPVMRqo9HoTMJpyKbPtYFbC4G3wVE5Hvkh3WyCAPxss+daOJ0LRMfEs6iRPtyl
Xavqdpkviyq0WtLctNKle47cBYU9KErgj1R9YYObFiGDTF8atXbRoa6S6BmbXgaNiLwiZfdZVgff
IcRi/fw48VjJXZdyDEGGBepNNswl7Oe5u6FleVSoCDvG/1xyvBRkGN2gssiIg6nrn6viW13cZbwN
aWttPH/t4rBIMBO43BonMw02Hj0SSJfsLMReSIiKT3nvOfQ/MgyNUqI0pr7knYlsFPBm9qdKt/Q2
V6pGbJFBydbxChQMxwusyYHDS8H9dWSUcP0NZoM/RgYxV6Yss5Fnrk334pZaCJr5Ban1uRodfa88
kz5iyud4soj/FTJ8dvzxslrLCxfvCZykhALO9b41DzdZMjyD8vT740evfMJS0xwY+tRq+rq7DLb+
xUr+osFt9tAmNdknizpL4vasPQsnmj9c0BHtb0EXK58TCXVc1bnlRsVr5WZhLxL+QgytZWSpLzod
Im+qoXUkgB74ntjzJ6XIHbokY5MEx4lMPQUTlN/YhJD0q2CtmW3M8UohZ0m19tuCoCrIKlQEgnvt
DN8qEFJFdj3XOI/TtDzJHvoMINl9PPEra2qp2m6NaMfMfaYvBVwkUrcIIXb+uScvYkiBa0zHBola
/YzqV/I6kJfPPfgatP66Ho2V8qWo4A0D/cPYbfRuQvb6uUdfR+mvR0MHmJs5BxBA93dmyEMKpsvH
T17ZYEu6dGoozh5Haqjofp8ElPnmL73Oota1Pxey/9VL+Oun24R6o0p1fVGU/+OiVxHCVPq39sbH
jz9gbWEuakmQY0+g6ZLrSy1/Jvk/9sieBQ+QmM/3olOxD3f6QZrdxy9bW5WLjWyXcFkffazKjE+h
O/ahpBufsXKyLTnSdjL48DV1FMTsbhy3DqH35rIfH//qlTleyrJbHhUQlhMC8CK7BVWpmWcYbSYd
0L85HAjPddeK/cevWjnglozpfLRkbuO2fJks+XRV2uh99ShTc4AryB2xvLPvpFve6u9LTDqUXr/3
r6VVEvCstBHy0tXBcOv0ZL61OJrrkcIl9nWCYWM0jg8TzbsyBkG86eAe74v7tB+cMqS4s4Oa0aQY
7LKshkPaENwo0Wax407p8keOcse9ooNTh4q6bRYVzODu4PZufuY1iPm45Dtb5gsrC2spDJ+Tlmdl
r9XFMsWOMoj9pe6Xj6dkZYPQReyoAqbLDBbFFyujAH2p+cBBi0Y8ze+BOEDXEgLzUD6dwq4X1cam
X1txi4wgZ6TXIi3UJZu6FObR7IvNKUAnroqt1PncZlwysH1lOWlvzQpB8c9kf5PeBnlibS4WEUVO
FtMKP/XipHdec86K3x9PxNpzF8GDe2mAityoLuUEwenfcv6UjS4PlqzqXkA7Z2J4cEdui7aMMvAf
Pv7J70YlPPm6zf/aYXYKqxoUm4IzEKpFyFu5a0vvJ3yONxKjtecv2l05Hf10StPh4onnLDGo5kIS
u93SnXh3FeLXL+JDPyrg6AKswko5401jZzvS8GrX2YWKmGGf/Ibrt/01Rlne9TwwQl2CMUi+QnTS
g3ubJEeV287+42l4N3/Ehyy2cMMzeDNUlrqgGHiWmF0F5Gamf8jKiVXib6QC765PvGWxaWEERrwx
R6CodB8P1jea/Pz45//bOP5PaRdPthdDRLwpbwX6GXqQ+TMuuflNl0BopEs6cvRRV0lDZmHDjb5l
n/OxsR+NJYM3WVgTKjSiCNE9KyJYVgz3ShQirqTDkHMm9YGSrj6WhpIIJrru3urB6+nquX3Ock4O
Ruj8NGSpt+9yXx6UCAZIvjk6rFws5TGA9SrUXtvbdITFfKNL+2SrpDiUqmpuc54PDxKUnUuXAMWf
9LzdNXJK75jXO+fCUmiboiZ95zmS7Ge7hyBDoOlO921/tKlPH/IGWhoUiu+oSw5boK6VOVoSoJss
F2Wfp8NZ1P0QVa2PazCUY08fT9S/d4V3JmrJeM4ZNGqVQCSx6hGUK78eD3ndlzsDJjqKwunkh8AF
6F1egrXPK3CguxlEP4fX3cmyDGqcdtfEBu33kDcUhnVJV5Mom4gfAY7K7yAvO2/81rWRWETTFl45
lMLd/RLY+jkP5htQoJ4/HoaVRy8Rxlaj644DUH6pZGKOcJu0zyUsWOKPn/4+n9d1ll0yxkw+OF4H
a1XSz9HYiJOp/LBKWNzZTowm7gsbm4sZk4fJr58YmwUonKgOm5Q9u6NXhZDpeP34t7wbIfFTFrGr
nohN5nJOzpV37OhNTeBrZN3bg7sRUt5P0fCC6xD/FRxd4Om6SoIPgyNV7QSsZ77kYjRf7MzKXlxk
oN9L0Ox3OsjqLxV40xHNOnVH/aI5Ios3cIURHorjCE3gMhP7YgKXwxdzoncCXpmxayX8mOjeufPR
ajyJbB5jXkz2gPS2IRuXr/dpdviIRWCctCktf/LJuZ7lhUi5VwYtX8rsKK+6uMj781Sw0LPVgQVp
aGUufsgXSbqN8Plu9MfrF9FztEqXDlNfXUwPz55xtKKKjkcPECPH9SELSpvP2SI7y1KIABFrmgqP
X6aEfpuG+svcAPGunTZ0Sn+ri7i25hYbtyMMESTN04tn/WHub8AjosK+b7Y277sphessyyCWo+gM
Jqe+iLxSO3ds01i2pgAxf3r6eNOsvWGRFHmqbqSedHBW2DTJQzk9mS2T8JWxWVY9EgRKj5Vdck4r
G8JCVgRdi7hQD731+PFvX1lL1vXFf+3HtAmgUwFg37mx26eUZL9Jox4T7yXPxyNkl8bdx695N4Ji
EhZxBXZO/SwavIY7yr61wNyN2tTSzx8//f/9Uv5zTuH5i7DSFS5YgjIpLtboIo1oZhm3PtTNi0qn
DzAGevTh/xtmMDKCc0cLd5Ws28nKvnp2dMkhCCx9QyGkDi6c0xXHxsjXbE5ZlDHyMrF6OLHOc8Oq
pDe8meG0BR8tNPmA8kvY7MRpwv/pi34MHS6ubZX2VLhVdrmak8a6R7Mm6x3Y2kn2IwMwCNdt9ZPr
VKA1EzhvbKBdXPZDFemCuaFXOFU8FuC0hLih4+/blELfl9vuDv+TF3UDhOWhj/nHAJFDYUuPcn3r
Bx1wG1YTSYM+pD0HUzRlwbzjPTh3uNwXYdWK/Fzl7XQoiPinpiOIPsrP9kI2yd5hso5SDyBVmwYu
+o2uqiOIryd1SMERfkSS6TxOhKD3pHy4g4a6hJ5VNIPSeHRqoF1DxwTzV1nKWkaj1DNDy9EQGQ5V
T/q4h2DFvYCFGfqZtiPznXAL/YzzNKhAsXa8b+XcFOj5Orn3BlcbK8qKMngjqMa9TkXlfhcQOCnD
ABfxmOUqLIZAnkpSQtAdbbd9azNvn8hkgNK7HFFppm4YdH1/ybIE3bZ6QIpCXQ8tNurnzItHmNJ9
K0d59UsD2m0AO3uKejfJ32TuUNQLBvciKijSFcVcoRucWgK69Zn+NXpaHIgMpiN3XOhK9nN2qm0O
ZY/KiJ0KKOwrHDKd4NGIDmImvHvXbZM7k3e4ZcMy2JU3jrSAAeBs1qFgiuzrhHZh6c3zA2JTF45+
Pu2DTLZ75UgW2ZK9MprlkVP7AZxT+hSaRX0SQbMQuNgxETfw9exjUMXsiEy11Ls2BzleWozQg5Mr
4R5Bh0ftTtR8nmPVpoXcBZblFfumK4Jyb8FfDlZrTVLdJDMzJ4OyRh/PVuu+elCHOGR+3T4Ch+lf
KCAUu64rXcxNpgFIy132U7pec4QFdfXgmPbqIGJYdwLt3VYQ3cn1TmYSNgYTxNaSQrAnd5yGh1FN
/h18EboIWB0AUlQAw4nGVrB+qwZIi72gQcgfYKVsV7FnOdmlx9bZe0URJUBOHAGNhyYVMAePTuJ1
v6x+HFXszl4S1YPzy20MDLqGrjppiuULiflR3SeJEIdE+tUu8+xgV9rg2XYAK7xYnioN3NbQOkR/
stjrIfCfp660XoTIu2+emg0PZancXda0bNih5tqdYCrEDhnxxym0k8q8+HXT3vIekgB1VWU8JrSC
1MBsl5EzJS2aB+ODbyAxJyxW723H8SMI0I1YD3ZupTtd1+xFkKY6gtecnzPL7aI5A6qjKMvvqQ9M
TeffTZqKUINLsyM56c4+JwOallcfChs+Me2UyZNNPCdyes+PLLeFJGHidhhUMJWgtIAZIBALm8vb
RPPkgJ57EWITfw0yn52zxIEZSls/9nocDhYlbuypfAS8rHrFoOivJYFErYW9G0/e/JalLfQORqiJ
5JP/Cs4rbDPGgv4c256+BLZ9m7jtVWOmzeNhgjY5LVwdTgipe91ACNehyIZwfbCAvcjdSBV9/6CN
Ev/45Yz/6pXpjWcKF5FyLN8+Phnex7i6eMP/nm8yFQMwD2NynmyyV315YElzQyjA+bN5S+3sxmLV
S9AiKMEKeaNIsnJoL8uro89g202hWU7NvaRvvO8PqviDRvz+44/6N9F757T7T1G1QojOkry4AK+b
3PrFMCah6mqKDndmDmx0Z6gx1clXg4hYxWykCIRDgPIecdRJNMrshsat32BYUZ/bFnu+8Bk5tE5t
xnCkXX1iEHV8nCBLciiqMQPH1bU3JuT9XIkvxcA8Q3WlZu2feV+Hjrgh1R3Vvz4el/fHnS/vwqwc
BG6kHMUpYMfils7wbEZw3jk1S7GNumqrR/J+NsOX5QtI4yu/B/QexWuAERCi56fMIVtyOitDFCzK
jbjOy9mBSe2lBdY/RpxLw9qufkPD/c/H4/T+C5xli6d04YAx5xNchCFDhpLFrmqf3E2exfuz4Cz7
Ow0PVFvVVXlh2RS5zSPkUmGlF076U/IZyPUW4xMEA+Vj7pKzJcWxsSYA1Sz5q3OmjWxyJSVedhFk
kpe2V0h+IcwO6fC7VLfN+KPJ3kqovXw8A/+qjb23g69T83fazSDFQFjVXAJvYne51N3XATCv3dC2
A9Iko6tzEsz9MeF2+pxb2t9XCUz+RGJzoMFbdipHkDgJlLx3DXpQ905JqtvUCoQHTQm7g3gr9Wg4
+Vp/Q+Zl78uuGAiAWn2bht4wWXfEn8kzz4S56QJL3PkZUsigECkQhJ6B64+bAUozTHvei/LONsn8
VOu2BDDJeOUh8yjd8VG/DnNpP6lR5zvp0PGSat2/Gb8nAYqRvg8j9g4Gs2GLg/zGTvvpPnGggQcC
CdxeJhKcpQmmn5M7w+UsYI5105k0iKDrRQE34t98jrIy9A7EqzNSyAYaezp7Y+Xt2kxyJEsp3dWS
zqdgRlFPMzSydNVCcsyTQ5zROT0aK20OvaW7Uy4NOQKfVIAR5Y3dzmeNe8NdNhznhAP0Iy1xw4Hq
qMPcukJYmdAYj5o5sESr/GSf8tK+9WfHk/HHC+D9TcKDxZ23kMYChNObLqNd/kA+fGkGqUOvR0lx
0+Pi/SjlLPs80Pnxcttj4MXObh0lrWM/0MHOP1PlxsG6qIFANLLhpiflxVe2E82NJKBGOv+UJiEb
bZeVMLVs54icDQlQrFfG2RSXkkZF94cVW7ief4EK723BRRixeWqGwvYwPPDGCrMv+mX+Yfdhf5t/
nR7Id/vNf9PPw8Nwm9xtMZHen3U0KP9317N6KrKkrYJzWsCLiNi3nMw3ide8Fla2wfJ+f9BQWv/f
V7Q9l6p1KY4m5AcQvQIk0U7G3TjWG9Fx7QWLYocqZWBNOQ7wJHmljooK08VpuaVJ/f6a5Us1XRhX
W6XuJ/9cQGU6bLnWMfz0trjca0+/zstfURdYSifpujY4a2hxpSVq1ygKfG5DLwJ6O4LSmXgYlhnh
w89vr+0FH6XZHFDej9+wksryZdMHLQ+tU6VRCfYqHud5/o+nwXIV3i+4tr9VDQU9AQSddP42puPW
hLy/ZOH49b9D5qaIhwZoz7M/Q4SbwkupReiKWNaruNZabqTM75+5fNlnSAuag8nd8UsCKDF6CQ/S
n2/bINjrWZ9mU+0/HsOVxesvFsD/cXYly5HiWvSLiADEILaQc3osu+yyN4oaJQFCYh6+/p3sVT3K
JBFe9KLdHSg1XUn3ngHEnJA2DXqjx/dmfCEKOQrv6XPfnq2AqIKOGsXT/KSoSsw4bdPBi8s1d8OF
pTsXuSmGsTOF5dJTqfLbNnB/ALa0wlxdGpTZFBeyKbitFT3V/xFVXScOWRFt1NisbY6lFtz/X0Td
wB0aEMeDY25/cAM4r4tu34Rrfm9Ln59F8sY4RDgEYyPTI3xTi/z3ZK2RJBfW/z+ekrYcnEyk9GRD
Uu0LVHKmUxkyctPUAJzStGeb66tnoZ1/SkzQdx6wC+jJbS9lb4kEFJBjfuzw7jeT/korC6toLmHD
G+gk+WlFT4pF28DrHqN0WCm/LUzCXLyGj1MHVDcCIEfynuTRPWHyaIfZ9vr4LH1+tnOrspgobmmg
erUgAXgXFFfpKygQp/ThegsLIWguwzmaCHZGosEMGP0TaaJYBk/KFkngKMg7hPX+ejNLHblMzV9n
ELTJ4EjTohnuNvspSp80nNXqsf8MZy2AT+b/fz5rGlBRHBz7Oflj4cXQwVDeRbW5Db4TtqZAvDRU
s/2chVmZh1Q55xGsphgEnl+97elEOv4hhXZ83PXs6+dGa7a1C+Wq7kJQOXfhr4o+18W7WCsa/FdD
+fcC6M1Va52gdyqNXM25+9ZOSfUWvaKmaqk4uCHwEo3Nnf08vD+ZRyhjTStnxML+m0vVhLyArU+H
JhWEDSf1p1yDKC3MyFylZkztCjQylJAzp9lHgP7GquBWjCQQFAhQNdXMWkPZXS56HwzbXLFmhPtR
UOUBWOM1LyFxkNsQQtEWpL0MNHKKGkAyaHxAkOBzMSuY7XyLVbp0HXQtgDTZgyhNALPdJv9zfYEt
Ddxlm/61HSsojKO0L/h5LP6ElAP+AaglrDbz/AWF3U+9lbxgtudz2bM+hdvuyQOHwIEwoYP7Z2O+
X+/C0qKabXlOaKtl6KXngCNzrIMH0onH659eGp3ZRremqcmsC+9YNinMGeEQPuB0qmBhCJ6Kfpz4
p/DMgTfXyrQCRVBo4DB4o363TysfgpFQaf91vRtLIzR7d02igrJE4WL8XaSsperukK1bs9JaCOhz
vZmBWDlkLU12FhDRqaACHFU/Vb5261/46XMxGWYiFiBNE51aFxxkzenWBcJpe31cln76Zdr/Wvy5
CxfMIYNfeQsN1DIsIS5RJwVfCXYLV5q5hiUGXTqmQRpcRXdjdNNlZZzLxyL/8bkfP9u5OUqTHrYv
PXXsxwhvosoFxyxbgXgsDfvl73+NzNB1BBbIuMyDCoVSoAFQMFxzjFkal9l+9aNh9EdmRyev+5ri
5dzioZ4HdxpJ/Osjs9TAfNfCVK3xHJ+d2tzZsbAWO2bXu6CuXyFHvQa2XTgG5powQeNZwlGXHHjD
uiSn04ScpDgPWfkOgNRzYXUPbl29Xu/R0nTMNjDqlD7sW/A8dAJvlw9q70zB52Z6rg6TTo3Jiqjw
zq5bwKIQr3fk3tdMCxY22FwfBqJ0U2qCmp2iFpTbsRAxF7yOc0H2nxoYb7aDwRxrK18wdgJ1/Bs4
oGczuCsD87Gqf+D9Iw8TgMyajRE9OX7/3NXOd1uQQzvQn5YNPrIr4XdsOnOE/cSfS/ZjA3naz52X
c5GYdIC6ekZ9PKVLZwdTiTtAHfZNm3/uqTJXhLGH1ulDItgpCzsgEICcRd3L0Ohz229uc06ITXnf
Ib2N9BjU/PKE5L9tnAuZ8/X6pF8m94Mb2Fz2wjAPNHte0lNguqPnFr/zV+1bSTGUewkzqpVufKxf
jfmf3b3DKFcV/IOjE3ONOBO3y151VIhnLSowjoRAGgj+ACDyUgvleRl4G83S/Fg57pjwJvTfCtSZ
tppItpLbXFyRszAwTlYDzrGH9A1V95LLe6cCA7mQ4xusY+GU6ZUbm+pt2eht46VHWq75ii5E1LkU
Be5XVeSEl+Ogex1NHnuQSe7MD3etTL0QJ+Y8XMsyJgQpdjr7TvswTcM+ZzawJ26wco9b+v4sTNh+
PvVEgeWN0hYMRRUyqxLAk3BlqSx9/jJsf52WtQZN3u9wv5XqtZbQJlIvwnu9vtgXQv+cf+tnqbRr
gutVncL0pbAMPwxADK48l5d++eyc150KXdril0/RvQ1kVW5HIKJ7Kwv2knT/YKOS2UkfBPDMYG2B
fHPaN1vbGoZtD0tusPWhD4HY5u1tf+xPtVUFJ5jg1Wug8KVezS4ALqxo68oLolNFKrz+8w2fXiZY
SV6fkaWvz+ICy/DW5z1y9E32VTriMOHFn0XWylpaCG5zrSbKM6Y1Lccz6+z0UYLceNBVJr94XR1d
7CNCWMMGw8v1rizs67l2EyvZYGsbAcWfXgWIMn4VxCUAMoFUn1tgc+UmCjhc1beXjBuENJIwLL9E
E3kDqWtcGa+F2ZjrN42pmoLMQfKTZO0GFN/EqcyuGtYS8wvbb45NN2kpouGS/y+KctcHQDVS69fn
Bv/So7+iRgUrXldbGgU4mntxkA04P8qdE0C+DDLFm881MtvgcEv1WuJg/JvMi5X+3tPv3L+hqbMy
/EsraLbFS7eVU68xPqz77qs+TuFjXDdFArbIynZbCCL/gYD+GibL4lk2iWI6W9lXA/G/Knvj7pNr
P2T2ndPejzLcXx+qpZU029dicEeYvE8SmPo+6QZ3SGrNv0wMiomfa2B2fLtuXqU1yaYzd303qaPp
aFx5br3++/XvL6zVOdLbFVymJccpLUwzPmdVaB1sw8pPlaO9OeE9I1mU9njqn5rRPeQjYCeKl/sp
7x+u//qFB9Uc6i1VXqcw4k3PUXnQ5OybDNhQtueuTtgQQQRrzThnYUHNId99CI0awMFS4It6ksaW
NMM3CdYsilZWY2JGs/C2q4vxDJ+58ofrj2uGAAuhfQ4Cb6IyN5kWuL5l/V4LL5lUswVu54i0QCCf
rw/jwiqeI8FHDdlxq0Aj4E7HjSM2RS0Pufjki26OnaJVDSUcnw7ntHa3jTtBHwoKUpO3sgcXwskc
PKXHevCsocOby65eKQCnXIizW6ZfldevXEqWmphtcyCWbdrXFK8H91kHd00BahbCu7tWMV6agNku
B+AdEjkync69gFxZ0A0/Gsq/pWm4vT7BC79/jujMsbddlyKi4wkXmw46mbd+/70Fo+P695fePXP4
5hSOfdWA2XeG55lzEi4MMWCu2P0oGru586nmN7TNoo3HU/8myiZ+goZqlLhZO97wltENx5m5Dbjx
Vl7DC2FtjvbMxUXNJkBg6PLu58giOKRVazfFpW9fBvmvw8XpUx4ylJPPI3zMQWtH2UsL/nZ9JBdW
wpzDDmKiLwjMnM5dZr35ovsBbPOrGtesWJY+f+nTX7/dy9shKiGeivwEVLZKYHjEN2Wv4oMu++GD
y/sc4DT5kAPoqyI9e6pnP7Rrq7fAcfnXPFCZ3hlNXeQcW18/2fBIFpTSbSOmMEYRN/j6ufFzZx1k
lbAaa8BOiqwsBhNr2CoN8U/LCP/pehNLm2kWDEBihdZQQ8NTXUxJZvYjCp4O/cbrzwWbOeKp6MVU
CWGheGObBgZ0ltq0Vg4gCQGRrKXBmr/hx+v4Hx/xKLDyQkO056Rc/6yc6BmYsdfrQ/Qfq+/fhUDm
nHdd+tVlnpGvhbLjATBctfEnGL3HleeP9zSwgxt4vBdfWC4CeHYpswNDvrk1cAmKIb/pHGhoMvBr
ajAHesp+tp4ck8IxXRVnCowcCNmlN93gQ1RXF46VVNaIYXK9ulq7pC4QFskcUuy1IXSJxxGwqtwh
e6SnmmOTIqdm5aoAeragt01e1xt77MmuioD2tyW0kQfW9ckkcUBw1I4/R/f7xzC9tqA5olM8WCq7
hFDbS1T/MfUITpVZCeDuf3nCj2ZsFtVKpkbfoWBqQ9C22vhEom412cW4YSDU/a7qwHqygbIONgoU
iiLBwxysqcmpjnmXmXd4fSLdJY/TMLl75efvk4rc2zq0yD5COi9IGIVmtoTJuxNbOUCcsdX70tlK
YuBwFOQ1Lm68JPou0NZwo5nN94Dk0rfIbt2N72TZcxZIvguimu8k+NG7FKJWWxp1FIyh0mFge0kI
iVfGxm/xmUp0zodnhiTRD6Bc3qa8aV7I4BE8BShDubLr+ulPWUTyZqikfceyqEs8CmGpEeKLN63n
mR0uLTSu3SE78MGHPxLhzhs8IEwibSo2rLXSAw4YcwjH6qcDL8hd2GTunrhTfRhs91c2QbQNiQvY
FE46O7aF9d6G3vDY6XDYESgTPk2u9cq60ttyKyv+6IJxUMAsvSVVNNwTLfHvaoSIGhs1g04OBrHm
fADZZbS+kzxHbTHMxq2sdLVREFSOp4DZW0Alxo0CHwGQYZsmYN31T23uvqP4DBtguOneemAbHcBa
UfAPbYsjHi8gSo2NTEJpj8k4BWPiGPVL+DmHyFnbxLyDkQ/E2jPQeS4leHsCOa7XntoWvluc8jLU
SG0XNXIAUQcYfqJgQnAvRo2Y5detDc3XNIIKKeSW8LIsNo3q4RA65N89nNAb4tcesCI9pA4TJK6Q
6DewKBG6HF9TDpwx6Yh/DEhrxZ5xyx2ymcSKNQR0d5PtR188T1lOTIVX32cWUqxeVbL7Lh+cXV+1
7XYyuboDtO9bE/bjcZCmeLGYdna6z+ovZdP3e1OGvYktJx9+ZL031DH4Q1A19bx267ok27Ihn95T
q/9DoHfw4Fe832Bq6iEGnpNsg9DvtpKOFHqM1bDtRjbtPA9om5L6tQDdbwgfeNmmdzbS/k9l4Xs1
CMcmwkgI/4fx6qGKWcbggACayZuSiux0GvYx1F6dg06rb/mADGRjNHuAkCO4lxMR/f1omXHDL6yk
aGiwSrq8vumhyLqzeBMk1GZ1gusW/drJKU86BmpY7KcjQOn9lAIOQFX+1nPaHzO/Bx2qat06CctB
HYyWdEvS+jvKGG+mbyHHq4AOLxrAb1GNryBZ4Dn7HIg0Cj/m2ttqt4avk2mhVrqJ0sh5brB+CnBG
h/CLlEgTJW7v5v3GmbovKc6EXcBVBfYdUxsTPpnWsfYRdCihiAk3SYBGdLgDGcy8pEw+K2M38D1J
ucm2RQRhGixZoHMDniccTMGHTPevsPGYgg2Fue49+HHQ8RAWQqI1geuNvcSIf+NFpdjUNawNN17G
W7WSYPj44UnmWHQ2Mib6Bmf0EN3TgcTp8ELsKAZ//tTVP3ixVvf8+L5G5tSfoqpxRuMKdc4Df4Qk
bz4C96SgXdqKaXP9rF7oypwBhJCuCgucnBM4tjxOgxY1Vom6pHyr7PxCAXqt4Zxxva2l7lxeuX9d
P9MpJ10W1TAHG6JDN4AjzNqN65AVVObHNzMyh6pySzddW+TTGcqneTwCW4U60sDBfizPpVSP1zux
1Mqlc391InNklBnjh6f2AoWFAFEIvWA23QTh8+camF3SEYaBgiYDsJlNGNconTS+nfj+cxq9fK6B
WQIuoFFGwNekpwHuXwzMkw4ivWQYN4X153oLC4sqmo2RX5aN66G+DbGd12wa7oNq3EwgDUNwISlx
iCkYWV9v6eMECZkjvGVzmXCN2ehHBTniLpHipQaFm/qodpGVRhZw5LAa/v85B4ZcgN6DVgC4SXLh
J9yqtzDBBqP1hYzlNszzR66/Mb1241vYKXO6nJ40z0sbiV6rZVCabb53rvoGKu9Kin1pDc+eSaMH
47y2w93fSt99sAYc7xsz9xnnK/Fx4efPjTIbiH20EzpxnryihlInSLwKtvAxC2EMfn3iL7vhgwvr
HGUctW1a9cIEpyoNH7STPROAWq5/emF05sBi3IQtqzBFAJgMTLgFH/9A7e05zZE4AQ/wUykKMscV
TyMRgJ16xTnrSTxA0NyuV15fSz9/FmWjAQqixOTBSToFyPivUyU3zvgom5Ws68Lkzi0wWag41ADz
8gzMO4VwAAshC03kNiViJZAvtXD5+18hto9oJ+yU+KcwEMfCDY+13700ctxfn9+F6BReltRfn4fq
heP7vhjPXVDuCgnryLQIvg+9rBMSZY9Nke9Bul8xdF/qyyx0QOOQw06ia89pE9i4mktzrv08SkaW
uiv9WWpitpsd35KN12DCgwIEoOiPHf1E8WPlabiwz+YemF0GWzFl6erskbyDoyde4jelUNnT9blY
+vws9RnlPSj0NK8AlvDfWnt8V+2acNLCp+fI4cnNmYyCrjxD4nKEepkltzZ0TldC3MIum8OHaVg5
jPVWcQ77J5qKOJPQ4BnD+CLCfn1oFqZ1jhr2c7/IvNAvz0UR8rjz/SZprP5Gj122ud7ChyMEy+zZ
2vRdEFaE21tHCGf+djhqGna+5sy79O3ZohyrJiqmTPOTdoVIfGhL/eRBH7x87pfPknBe2YdpKXN+
gloB3CTb1Lud7LxaqVt9OLcYl9miBK9qkgwZ8yMNOxfKSulzWrdmYxF+1Lw8Xu/Ch9PrkzmKzu6r
0rJNwY6W98UJbm3z3PgrOLSF3z/H0GE04BBW+tYR3n0/3Kagh0E31b1kQfbOJh2uLJ+lHswOGojt
UkRp9EDpOz9/zp3HsP9MHhyDc+nZXyE60G4x1OVI4TsJw5T6lUZeAhe0lR/+cXIPn7/06K/Po2A0
oeCi8cvhuUwhGwTXjkpFPujXPTUPtWbeUUBj+VUXFNIdYFgG52CyN3hVR6/AvwRPHmplK+F7Ybbm
VVJoLHRI00BsyOSQ6slgcmAnlkQkN9ZnIokPr7P/7640fSqpmsQpgLNNBKckB+/xynzmhMPXZ3MF
6/jOb3JbnCKvTCB/M1W/cgjOXd8lH57V+PhspujAUBjDaxs49OCmkBciU1O+O1z/zBl/GBxx16px
5WW3ELLmddCedaqE3Zw82cP3pnrt7TVx2aWNcmnwr+UGBJkmo5NaxzZ/neijy27L4ff18Vn69CyE
s24ouy7Q9MgGBVAmODhIu039Gg1xYW3OcZOBPVW+hqbgESKBySWhHTlw6AEuxKwpvi91YBbJkU1v
pinEVkxhTWSL7h3+ZI8Ndz8ZSGahPPTg6zmCGnjUYwDrUsiN8478NtRf2bwLP38OcwwbHiLLxq0j
QXZqsNM4hZFOFq3BBBfGf45ybGpiAW+nrGM5tE3CENS/eLqHESuyit/CeipXurHUzixCuGHv2zzM
2bHWEPbNdQGdNMa/Fb08lBmkpz61WMksUkAnDqJXDWPHJoQljO+k50aEl2xr+H69gaVuXGbpr43G
ODONiFx2BPM739hTB78m5IdzJ3q0RLtW7l5qZbaduY4yN4X91jHwprs8J/d1br8UtANAo1p5HS4t
q9m2DqHlCeIs5sNUUMcqhsFO4AcI85yWf7s+VAvBbm5PSXqp0nZQ/JTZEElLnSSQa9WkpU/PtnTX
VAxGazBWqgN5rnu147ZcuZlFmMh/Xv0+cOH/P8GuE9aGt116yvSFGhBUjo0W6vApR73tq2nxOMlt
R73A5bN4FDUwz58arTnqETsQss4pupRx7w7BPBFet3JZW5jqOdzRoqROw2zC8e8+yDaFKFkWA2K5
u/7Dl74+29i+Ax0SF6/zkxi8HRLn+MdPWsCZP/f52Y7uQ1F1rMWRCYm8OPCsQ14+QEZtZRdcfuQH
sz2X1q3gulA2Vc9PTQVr6A5J0WQY+Q2UvG9JadUbaM6suWgvLKy5yK4VWUbDwE6e3CxST04GUcmk
cFHh3bJglA+TsAYXVLW8fI1IqH4T2EmvJfmXejnb66KosqgIS6yt6AkeXErrI2m/S/cHyo0rA7kQ
seaASA5jO5OGRp5aZm5EXhyjvvwOQYpEgXz0yaUw2/URauBmhIogGCi/JkhSOu2P0ElXTo6lMZrt
+142loLeljwVlGzKsLvRjZpicwHFVXmKeoizEhYXGpoDIrNsqEg7cJjCtV299wBt+FoPKUhCQAE8
jzwc+jgoCufL9e1DP17gc2gct92uJamL7dODytZ6+oYExbFW4w+LIBuFxb6zIuiGXm9tYRXMkXJ2
S2iKGjzistf8ItMPATVy8AsBnPsUkA239dka0JSWKhi8/OT13oOhzQ00W4+tLL9e78DCwfJfev6v
4920jZuWEXIKGcXFJBSeteEemCvXv74QKuciZs4ATfCsYPLkmzfiAxWe16ixO5/8+qXVv357gSA8
CIGpFrU6jPALETD0c5y1i/rSj5/dSSCtDjYwCO2norMOjp52yvY3EOR9+NzYzGIUCaOQWzCUBOhJ
wF2vgI/Fmyh+XP/4wrqcq1ZJCqPLkCDMazZ8hcaDe1eNGRTFoAObtICTba43sxDi7dniRAmcFcFU
CohqylemTLqt0XKspHUGIfwLh+q+8KC8R721OV/q2CxqDWmgcw8kvFNhcygfa9F0Ox4Ev0Y6ODep
76Yrt6KP94U7V7ASeLNmXermJ9+XejelE3ufdKm+Xx+3hWyJO0dzmW6CqySca0+swpLN39PcvaFZ
C3QAyocke1fNs2vB/GEwSTO2W8trzwHc3K+3/nGIBA/n//cNzSSMl1zcvFzci7hl4rxyQBV40NMD
JKnhNGpWNuhSQ5dJ/GuDVsppRoKK6KkmrrnRViNiYsHeaaqqbAMwjRXbsKuE2CfOm+td+7is6Lvz
MqmhFrHBAcPVT2TRCZTKXiDidGbTQQT/ltm2vzViBPHCsfy0i4MeprzxRe/1uPIDyH+x/4Mr1hwa
HELPI6v9iZzQRPQW1cP4xe57+SV3+wBSv36mfoZOwKvYLT1IASJTT49upLsqQZLRtDursB158Kqm
/Krh+TwlwkmnDULd9IgrOeB8ggDzW3M3O/I2M7Bcpk4dK0/60NsAwO9JXrBlsQpD9VO5WbMdctgf
w6chcJG07NhepO70QzVG3auC4glXO7LYeZERNTRWJ70hJaAYm6i3wN/pXPLSEGxsVQB12hPeYUd3
JVSELy5aNfzYikI0+7qB5G5IXXsf5CQEiCatdlPlUujot/YWk1JsUALsOwg2MHlTQ5wampNjv2ug
jF4n1ViRxLQ9jE6gzP48GaX2WcHTeIINRUIZ9U8SYok/K2HUDa8m+923s+BGVjz80rI6+M0AYjnD
WCf9ozrTHULaut+pNM52Ap4tqdK03RZG9Q5AObrcgnQbTLET1ezexemUJoQFnMQ5UE23FS3NA9xr
M5EAzBT9hnadC11K64+GiHhM4bQCwCWFZ3Qa4JE6BlUyGZA+x3LSfUyDMHhlNCU/YRkzdAlz8+GB
Tm73W3uQ+GvzaDxWpCS7VgwReAF4POwrqxZHz/PFXWaAhBpt3bVJBmNdnvTjqB5ZSLPEtergi0TG
+TEjhXn3fF3smMPDbwMUk6FRbafZBhbT6pDCI/JHREXYxMB61VUss4oQeI2jbpkB9LC1A3BlG9Kr
EnhBox7doOgg5w6b6qDPoLtgYJ6IP45GQoi5oxlEU6f2qwX22FdAxPpNRcb8iFVatxCp1ATuvI0z
bWGlMaLIl6oHzxPil4Q1xNHWUQ+0EtN9go0PdILXSPhIT1jT3+SY9gkfsz6D1ZkT3Ds5G46No+sT
tbL8zu91E+A0L7BgQiEx5wpKdjFpNMzSFC7EMskb3X6voTK4F4BJlaCT1kij5WOd3oMWKHGvLLMN
lT0iHBUY01i3wNMntA+hHuqC6VUEVX/LIgHU9tjAymjbWkwRgNNEP24HR5GL87qH4FRn4SE0un2e
MiDazDBBypc31e8KD/KLkzmGLY60zw9hCl3qxic55LMhmIX/ZndsJ1nItrzVMOeb/PRZRTS84Vle
PaQBvNiTWhWV3I1KmO+NCUH5V1nT/vGr1oYfNw3tnZ8F3smzXB+i6YaBcTXxY8Z48S5B7z6khfOW
1kVx33SqO0B+1X8cteU9VJyJ+2q07AOpBrIdkPU6mjrXO4FttSkaJK29jPiHTrt675navZdK2BC0
l13iqkbsc6eDWDuqn3dD5+9hI53bO6YK/07aXfWLZkUPKKPPnoxnj0gXuGzrApyyx++kbxMEM3d+
reStcssxngoKNfJWbKIGxoekggyBp0+Obqwu9tqo2TPSFWcGHXeRiHqALzbp+ujWjiCR2tnOU2l4
Dh8apPGpDPsdVarfsLHxYEMAp1JAVBtjbe20b7dU1ncDPCN+a4f6B+6aP2UUkC2HmXp/YKUstxZ1
CRJ/Xn/owwJ2e05X0EfRUvdOORb8E9iQ7VHIGI5l5ZZtMoIKdQOldPM7Cv3+hY7QQ/ZECi/N0Ex7
FBLTbYN33ybKx+yU69LcFHbv3BaGAFI3wvLPOBHwgI0XwEqEZWZn4f5y8IOAfiHeaD97PrEPHsiT
+H9Mo74BSYmaGJCwO9NDMtrmuD3tGIv8DcQ0wXaH9VFMCW7rKXG9s1S1tW2Nz12ANEOV7gaoU8CD
HNH/zZG5/TUahuxWSFfsB9qxVwdL9VbgknzquS7vzAWKPYG7ELestDa0xdOo4bbZKiWyO2MVZVLW
obfFDMtvhqb2aQRqdMeQ8b2ZfB5ASyAdgqShAENAljHYTMbkNxxeWrDethF7bOaQx86NxkOQiXJv
BSLcSRNOR6vJ0k3rAJoKewv9HW1C9cXUUXZbiNx/j4SVPfoeDy8i9sO4rZwyffbyOshgl6Jh7pCW
1okWZfukU6c8irDiFxODDDhQHibaq6MX3nmQk0fYeLTqIdpb+PguhIH27egqfobSsRXj6ZCCah2G
zWsnJmj7D5dUkeOF9c8xdKHr7Kf0Fc85tfPalL/2PfDBgMd724EP6W0d9OyMnIY+9HaXAp88dV9R
eVd3vBHBqbB0+RuIEXnnelq+eUZnJ6vrXZyi3NmPme8c814QYKyb5hB0BRC1Ih2/F3457CoYrW9E
n6o9tWz/nZRp0+wATx1KAGltdtvQtn0XEPvfU8g5adhasfB3KsPqIAksGVTupHdDVlSgJZlAPzpD
E91VF6sZx2j+AqS1Yx2qvKFfBojjn/Mp9N9bD77yvULewpEDMhgiiF5c6fnTRtoC4qeyDFMoxeXp
t7CZnC2DDMrOJYO9jQpVbzNYyoFWbvnH1iJiz4TFYcM+ePYuCrJp01P3V9rJEgYQyOlX8FWDbV9t
/WQX4G8fjhPE+WsJt/SgVbsQOBiY1DYYAXByk1oYhH0DReR+yt2nydJkV/ChQa6Smx2eF+LVQ7Xx
pGy4o4iiTzdj7ZU7P3QrJBrIReJflbtUw17e4DZzPw0YSwomdFJUGsYInRzanaj97EH60KumiNMn
1O/JuRVVucUBOMERAiioNIFWeTvFnewgUC2YcwN/inoLeMt4xgwbHbPWqUFlvJyzuE2M905tIUKS
oIfU88C/DJw2QLhHwOoPVVTFbeeMB9Nm9u3YZP1PbbHpbBxRnV1OMB5VYG4byZ0vLhDZb/BeYg/N
lEYuNl9fuz8VlKT3FOK0+6A2wWEUZXDv2XWLQYNdQ9VU4ZGPXo7wwrsDwK4031Rh5/xqeVbfKxvO
V7Hbe9HWqscCh7lsv8HI6xIV/Czf1rg+24lj58gKwrJkhwtH+iXshMohl11pb1dmEKAeXam37sVL
bWI4edQAm+pY+wJpnVFCI6qjpuk3jd+bb52XofbBELwA6fA1eahHXDJ9v0KAnfoGh6Ys9fSLtSW/
U0hEJhfzDBr3XoqTtabpsM1zKe8iKTJoZjNH7XHFqhTKQkEpY0CG++hsYHJvtTIpc+ZuGlH6CQgQ
9JCbguvEdYSrNirryLBjsvf5DkIXuNpMuhV8MwXKTRjUBPdk6OQdL4MImUKb/VJjrjdhZlkgaJD2
cQIC4EBHZ9rpCTSi2JDRvde+I2+Jx+FFF6bdq9s0DqbPmcYcsuigRkssGC+BAwUEQdOePoFQGYHl
mFfPEF/WI0YhFXv42MCqovXKB/zo8NzafVRscE8OX6B0O+mtKTr57QKfsDeBb6ktwLLNcQyr6Z6C
r/Lba+0CZrGOcX43bRfcjazTl/5D7MchKW7oVeo5ZezVAElB9Cdq4zSc9N4Hy+pUdhbZEpji7SNb
AHgTjWIjEA5BKcjECXfhRsURh8uem0kNYsgw6CQF56CJa69HeTQXE0p/0BG8gZnJc0Q45Fc4vNos
UnPsBGp83Jlb7ysHRSI7207X4QaYt94GNmXqfqAXw4cKLwnhOdAtM2OYgn5Bva8NXqRl0f6Ps+to
khTntr+ICIRAEltIT3lfvSHaTOONAAnz69/JeZsaviKJyFVH1ExAInN1de8xJ5gXmQfZGe6HUQC2
DjPYdHqMhpp/5JINvkk43TfwRfTrqkyeODRXAghBDp9ohE2Vx4vC3IDHMnxCfhC6GskwTn+QGQ1o
uOI28MPO+vJzMFK4fVCcwvdGTumN2ZHxCT425T6GrcATmi7mKS6cVG4yFo74RTFyZzthII+IzLh1
QpneUQ3Bl7oZDtSJ95y2FUyFDXHnulm7N2BhhJpg29CntOPRJmZW9yRbo7qFYfz0jsUAvgr2yY4C
c3aYlBxPuGWxDXLq0hd10+7qAWYsLS5sN2qAmY09jPyt12p8yEVmPiS2rY+520ebRkGi1SizysdV
0zoZPInuKqvIAZFzI7/BdcJ3K6v2gTQcd8VkUpguw7juECHIvzZ9Ht1lxVQ8oR/jbqzBhviFG4Hw
kVvxTpZj5U1ZOL0ldQG/O56GQQYCzAdu8tHJdZi7QXYhgVdIm0eg2lBE1iw8pW4FNxpjgFePlNMx
bqfok8dGC95GaYFrAc+1QzfhVtzWZACvqSG/OESFTN90LdhMibZqXnRS9oCyWfoe2RBzPRozRTx7
bDvf7HETzRmVvh4bcItMgyO7HeKMZaARKr2HL2VxX4JudmPUwgTRayrIvejP+SL2z5szxPYOnsDt
766k0S/VlbgNKDVWb7VIopNppDDlhIEEV1ssivhmgOTUfTLABZDGRojMk7h9sQ01ym2415+vt0TL
eF+0WAWJqwH/NgcwoEqZgKZHqPoF6kX1xpRVI2MTCslcSRL4iKqwjI1tg2vZnyI3hye7KPN03/Ji
kkhsKvqG9Te9DdypUo+6zRD6HIFY4sKtQl8aXQd4PlyiRRk3x8F1oLeKb9xD6CX0LXU26dFgTJ1Y
zcejLKMeAaBwjZt2BOdlFJXlu2jyvhfQJvQsLhvqhbbZnMYS1qV+nKXVT50TMIIQ0v2EhXVgceZs
UxwzAOszuCbm9kQeoFlDfVWkfAeNQMNH/UzfD2nSDH5Dy2qL83T6GVYqvYW4gH0wE2Hfm4SIny2i
J6p3St3lve5QnQz7CvZTTcy8ZpyQWYgCQjubglBAJa0oJUj6TCL9THHjF02yodr1RhIfUbTAiWwl
ExfwNsMc+codph8sF8PoadLonQOaROZrlFtMeHFpsJctVt0NuFT4PcQ/jjqSDhRq6+zU09jc6yoF
fyezx58oMgrQONzC8mBQBYdRntY7ofPioMp2/E0HCjDhAE5sEDUk3zpDBp4XDCh2jSIuzBezdhfz
dvwIByRAiJMogkeutG7yDgsLVg+18qxJsYMZTQxHZNq290haKz8GTWXDUU7wVcyzh5LB4x1Xktiw
fNqG8HHDKvWR1VZ+B1OlY2pzecwNKSYvNbP4Jg9zfSBZkh9y01JPANUPJ5huhy9yyjNUF2xWbs2K
fYghrva8aNMd7TnZcNeie5TWSQhKYtEeY/QjcTxlmf2MVgHBatbJDtS65sEqq2RvJnnyljqFHcCx
Oz1UUaTeXFuBQ8URpasR9adOd3yr+3481eaQg+jv2MkG18PkJqotscOVW26KtHP8nnb1X5dbCTqT
cBbaZSqkqNS1uGUMUZihQqAjGILXI72128R8HGoN2xKFqOjH+Sg/kT7rR2uYqIcENy78JtH5bZ3D
natI4LqlcG0/whcG1SSIjR+bpM02idAQtMRtaqdct/ql1BmcViQpf5GhQx/g/GC/8pSXKAk4iKHQ
IvHjInU2pa2mf2zY0Bk+qIHNDeTHogPSK2sHkb3sgN09bOqh1UGSUfUeZ5BxLmNaIEdKYf8m4UC0
ER2vIGk6xHdQ3GC+Ewn+7MixOqI6Jd7Z6Mg7Bv7AiagGyhSEVz+MqCfvk8PZYSg0Xq+l2NSNbTge
Sm/TTpXn3Dc24y1VjobOZThGb7wp1KmGEdNrDDnpl6a3618Tt4Yj10N2mJI42crUdgI1cfIEhS5n
k/eiOUK/ojiYae34WlXkhjqOfdeULN7QTsX3JJJTYMGnddtATuNO9APyBhBE8x/Y0uHdiNr2pmAm
nAwla3Add3kWFBS89JHm7S6M4HuYuWpAoW5SO10ja8yd6h9W5yGoZo11F5UD3dsZtzdQB5WfLu7S
O6Op2r+Zg3MXnE65ywDAw6VdqNPZIu+epuDDwPBN/TLcWD3mDYdfHBPjITZDJGPTaKN24rjQM8N+
MZ9cqORDH9xI4Ik28tZDTh7vgDmC5eQEh7eRj+xJKjiYFn1h115sdmjSFMME/l2cqvC5wrXqbxKX
xZNRyPwBV+7Y7zO7fuODmRxQobT8viB6m6H+tgt11+4LmYYEKtW2c7Lhlkxw/6zDwM4rfRxxT838
RE/yFk4H6Z5LlhwsJ8PADcJ9Loei3hQR9notC9z68jIsUejt2Jaljvk6aRsUbQvi+ajAFlQ8UJKV
92ZVk6AwCT2ZEML0ccszjjGmZUdJ7R7qoUHPJndwXSUj5hhayuWRJYO+HUPOkPMMkQYB1TA3TWXi
DKql2JIY2U4jRXHUPUBZPaPmZzXWoe8kst/keVT8kRWHlSCoKvarkEzARUbjDgAhoodynKIHFKHM
bJ+bdXSy2s4AxpiF3rngSkCVUtDETa1+2kAanmz6OOXvoarqWzKkxh7w4c7wQTyzz7TZeGOBUj3e
NEwwC0K6bb4dhTD3YFPrfa17HL4SzkJ+DXbqFjtx8iwt2h+UpeU7vPCMm0Fa0Y+wiNVL0rsRKnFG
fQsD23N4j8KtFozc1qlWzzjdYtz0+dnKL4pvOC7HYMtXErbcAi6eSMxK69A5VX2EJwZu7haq3i51
4WUpCG5/Q9b8MnWO5Ed1qReWRRIYfebC2LSOn5nuIuEJCHY8l2MD52AY+8l956KDpUJA7H3IE1ef
g83Ll8HAvq46WdwIAh/DElWIB0cN8YuB5u19bdju0eFGshscqrdF4qDsXWYlpqQsH6es7veyFTFQ
VTXZ125PnhoUcd/KDDxiUVjqvQC786k3qD3tC7gR/mMZSKVx5xUH1Gram7ZEfsVVTF9TZxofUaVW
sPVDAWcCzfYWd7lkbwk97fLGVvsmC61fmQinPSRBUXQdRX0c2ibc4MaVPqVaRjeRgbQUWBN3g8Pb
eEt7a3hIEqME0V9V8Z6KguU7F/owG0jiVUhZAXFjt46JFZs2JGGwmqr4L1GFKvehYc8+C5Nz88Eu
MMDAl5ThG+lLMGkqO/tABWaEbnqJe8g+xwHIdhTnzIczUngcxqkGBJpkQn+QMGMvCXUAE+6GPP2F
iqPzE9MXvULiH6o9Is75veUqdcC6sF9TYttoBtQxfTPtAVbsEqgZr6TmWzhBujWrmccYMj2qa1Ed
2lTHoCSZ022clcYOKoLWcQyt4i9Ey1kAQkKebCwQoI/tRCFpjX1MD242spdKOMNzNTTRCUvJeNfK
LF5hnsUzz2aMPgqW9Qc2DtmfyNQQ/aonMSFnbeF8idq7yrdR3SQPLljHn3ZlZYcs6clfJ4KsFvD5
fLfS7/q+UQpV0f/2+CZwn6WNii+kodtt5dQ4kOCeLJzwPpMsUL18SizFPdyYbwqLwWg2xKKmf+wQ
ea90p/fLP2MBYzJXpxEwYssdC4gvq+EvWZne52GGKstk39YOfU7iboXl9/17rDk3sm6VtqHFnJxA
1vdd/hsx0hO9RIMm83quVnA/i+3hGTYAtSSzG0oD5bKeqtOA5PmkYyu/b6pyQNeNdLu8gJdoyCB4
SKom3qRpBbysjOvDiFPfY07hHq4Z2f/3Ov7Swy1L2Nv2cQz8SQe+BpdC7kt7dDeDHNAq5mGzaSK6
RiP7vrtvzRVC6ik3xmpMc/icVHfI+G5Ld3xH+WLPy3alJ/09qsOa88z7qRIEqQmKG0Wb7BXjevJQ
CU12NhnYGlzze1yENSeZizqEVXlPUfS1mvcwso9pbd5CTvIDFbY3rNWjUUy/hYTMzeVJ+n4TWnPG
uelmUuiS5if0BAEWnH7qWK8AIRamZO6JBLR3KQDCzpBmUbJD9ynyXZN39zncaI9dNiRrgeSM4Pjf
trk1p5pbkULkQlX8hPIDKsnhH5OI0rMKfkOE5Q82JDGkk94VyWB6cBt8vDxyC8tBnP/+ZXmjtYwd
XYjoVKB15UV9+zgK/SYJqpmXX7AQMeaWSZakEmwZIz1XV1GF62RbgxumJOQupFkc4OxLt0TW9KpA
aIlZ5JDcyBNL6+gUDYBbaY0i9s+unfwiK7fov6181NKoWf8dNUgzIuu1zji31jypoX80k/YfpqeV
mLO0nGewIpzABmADLVIdXd24LMQ9f+yu/OkzABEnXeKUqCrjkk8br2ujtPA4E+WGwvL04/KcLwzP
nO2c18D+U4Zzuw/vwN4pzDs3XUGNLWzHOccZ3fCydXM82q0pjNahyOfskXh5HLWe6378eSF/2RF2
amQkbjH4hVX/FKiremEffjY9dIYuv2DpE85///ICUZlpBCOD6DSGxj5iEVCaavhlmsOdato1DY6F
CDz3Ucp5lY4dBcZpRJW8wGveSfHRStvDm73euBEQXL/8OUuQozn3uYECDUcFFDBE6w8QMGCDUTi+
9z5BvIyj4hbVkJe4ULDN+Lz8xoXtMXdX4tziySiw++CbMT2rCckCCtKTuQJhWlq9s82dxuWY9EmD
UlV46qrbyMZd1V6TbV6a/NnWDntk4RUKznClHnw3ocB/IIOYPg2I0FwenaWfP9vgkM4h2k5H0Ntg
WZxGAlXkF5WN1z19zoBO+gEW3hANPiGz8ArC7kT3keJOddVvnzOge1YVPaAw8akufkRJeZA56tPm
ilTMwkk0Jz9bZRpD0gg/vU0PFmoxauo3DnkNUauTbry//AXfG5o61twoiRkcLnh1Rk8CUKX7UY3Z
0aocdA2xR+5BAjaOLWqHUPaFgN005BSI7JF/mhIQII+cISHEyOgBKsBdEEHu8NgzVHKyAT0LL3Vj
tpLHL2whdl48X2IQTFVgODMR4ziVMIjxRKfTe/AJ15KZhegzt1qaOkUL+P4ax4zQI4lM41xBAnYf
SB6XfqLneWjGfm+hDHZ51BfWPJud+m08sIZbqAGXNup3XXHuEeHivObvsbRyZhGhLmiakpCFxxjV
ijiKCm8EI2XTJwjbCSpModS76z5kFh64Fqi/VeCBkfFZom025cfYWNlcC6GHzQKDRdCH0YUIjzwS
t1GpdnYGBTajcp+NAhC+qz5g7sPUmWZVOS2GCtrFt8CfRYCRWY86t9cUQb+dambNcws0rmWUJMAh
WW5nHqeqcdFPjylAMmLtMr30ivmVPuOTnXOzDyqwO1G8SoDbjbMeZVToMq3ZAy29ZJZmMBZqhpa+
FfB0uEVP9N6p6W3fDSu0xW83OIZplmQg62ZWD0OsoK/Jj7aI/pDE3lwxxXj0+Yu+xI6OT1IQZvSB
XasnwIs2LTBCPaBG1z3+/EVfHk/Gzg1FbU4BzGh9dHw2tfXD6v9cfvh5Cv/nksWs+QEDdGkjKlSD
gs6p96523mtAiqB6mQRdpn7Tqf7BjOzX5XctzPD8vJnMuFE5Te3ABcQ0s6lPoGnQrDk0LEzw/JyR
hh2yMowd6Lgp5lOWJx4L5QqB8NtQgWGaTbFW6Jfm0AYPYvkSmzdpX+xNO/eoI1fW0NKvP//9yyS3
ojFV3zt2YKNDNQzTC3p1vy8P+9Jvn50FljgXjnIDNrdcHRWPAZqb1PNZsQga0mv0+29PBAzQ/ESQ
kDat0VkN2gglS3Tx3HdpJsaPnpbUdyCA+RcSo2sc56XBmh0KgNtlUU4zEgAYFqFGb992A9KBy8NF
l54+OxbcGsWgiEozcDyAveAIABCil++KR+dd/mA2xCS3bus7rU9+dQE72pviRh6tHd2KQ3nGED2V
apPFXvJcvuKf5jXpd/CiXPl1C5M5P05UW6Cv3XcSDf5n2Rdex7nfOpHndpvLn/9tpsKAzv3vQgSA
pidjDhPVNj8QVe4l4AA2gABa3Rn6tSjUc7ZGPV2IB84s4pcaYQZJLQGCFr7CvdAPDagRUdSoldx8
abDOf/+yqaBeQ/IpT60ACIFnIHLQRUYBwUvhNeyFElXay0O29B2z4JBDeAdSzK0MBFDzjt1Avtba
j8XazXXp8bPQAOD6JHhWWvAYJneOhJ1R5CKTKN8u//qF5T4XKIqshlaDwiC1dvMcF9aTNPvD5Ucv
BAVnFhRY2Im2bjMZEANA+A9TfEz0fgjzzdrptTTBs0Ag0Okhqk0gP2UC6peWG108VGEF9Yy1/bbw
CXORnDoaQi7hrRBoE4jUqDq2EQ8Mo/e4UXlua68UVRd23VwsB72/so5iYCbKFJ4zSD4HA6CcmHj1
cKjch0y6XgnQ6+VpWVhQc6O5wkjryCKt8+/LSgK+DyQ7YkBRLz9+YVLmRnMjASowAjk1AEGmADkG
/Esl5SNKdlAlH/5efsnCqp2LpnSOtJgJuenABCx+zAc4rLvXlDuYNTeYk3ZcTNBudAIAPnac/DLi
Hh4kznXBwp6dLhaAa4BYYKbj9FXWv+BvCFunz8uDsjDyc6GUgkHl2ymgGjhNd0ADNPb0UtXWgYRr
Ip0Loz6XSiF5wuEy4iKVsEL6IepBfgKGSneXf/7S02fnQd4nJgOqsQzSrH0nUfkk7VWRnaVnn4fs
y1FQqryq6ITs0BXkxu7aG+UkD5d/9sJ2mlvBdWg861QxO+C1hm4yuA/nf5O1zHDp8ecv+vLLud24
ySQ1CwzVe/+PWvOj9OXyb18allluyAFIT9SIW1FVxRUQyuix9+K6LUpn0T9WdlzTltXg4Y2xD87M
TmRCrGyjpaU+j/zMcMcMRr7BlII51RV/WiW01zvDPi0lXYlkS0M/26tGm5Z2WgOUNVBNgPXqUjhI
QlcyRRHruu+Yi56gFMx7t+pUIC1j3KD17wYgenZPLbR9b7p+7H5dNdHWbLxAM1FF0jh14JjlS0PB
EVBrFdyFNTQXV2EA7zNjonWgojRAkeso4nR73a+eRQTIGNnNhEwtiKIUpHFHkVfNx+L98tMX1tDc
RM4YoELaplkdjPH4ZgxnxInB/k46BgE0jtaOw6XhOS+uL/sXGIuOUOcsSYrkCoy0rtlxdDZXLqYL
icNcU2UEyhHVpVwFxMbe4qxMjwRq31sgUq1NUtv7sIvIlroj2XTNmj/h9x0OBpH+/35ThJJE77a1
FYRO5oLh1AJ6Nih6R6DSdIbNQoaYtrgbm1jLPq808JpwnY2v3TSzyNKCHJCGZo4Vl+lnloaDB4gx
yJ6hcbKjVeXOxa+cbX8Inbd53dY0iJkWAcINiJpOP34UKc68jYELbw8cQm4/QmRSRB7kjF0ggQBX
XVn9C7nnXCcFbaMy1n3eBwYlkQ/x1rfGqHdViVhUjdZHKtWVL5rd+ZCm91Bm5H1QlH958wnAnJck
JtTdldfEa87c5/X+TaVpLpBYF9qABqPo4cPQ5m9gMyY71UAdCxBINV0jk8isuUwiK+3a4XSEYa0F
+CVo1YjT2XVOeNZcJtEmrdVDqHoKqnjYZqkEeyT3ywx0fGH6VVt71bBWTVkaq3Ms+RIzBODYRgrA
eOAYetOkdCM46Ez9y+W4t/T02e5tTVlBDxgpqEt6/Q4wHOzYbbiB69KJVkLr0itmO1TkINeKM8h3
KFi4gVx2dDRJl27LYcxWuldLr5idaAiqtQmkug7c9MkZJ5+5B67X/EUXjoZ/Q8KXCQBjqJW0sfOg
Mgpnl7egtOctBOgN0KB2bh6t1RUXDoe5NMRUDwSu4m4fJBCJ2jguy19DAzHlugRmjsVzo3Zq6hyO
5XHx2vDnxtwma1fvheA0B9gBaDJAzNA0ToOdepCsQJsOCSQpD8m/HOKV9GjB9c6aCwa1IatGRZlx
AiV8W9TZBqJUW6M2dujkm4bzysP3KBlOugYD+zWF/AAU/DaQh7hqp8yt4ibREshsWDqQLoyKZLRx
oFFrq93lpy8sMnO2y5uWgC7kwlM4gZF87FVNkm+5PUYnODSPe6dN85UX/eu6+03snZvG9a2cIIYf
NQFru35bqcq2AN8W5pn5Z4Un+CU1b5wO7t+8Cscf9lAhwBmaP8VDCkW2uFW7tITMgURbOPZ4n9UE
6rlS/pVDOd6bTUb/CS0bJZ5eVp3v9ll3X4SJbXotLDDMwC2IcxePLpRFKLzttQ9sWrgmyvQ9NJLh
eP1vrEyozEDxbZsAPqvslaOF3Hh9mUSxL1IXtfQCJjq0MMZtDlXvvRjAZYNzLfiKYxhv29TUZ0+z
j8szuhCT5ipLjEcl+Hk6PAGJfgMa2D86K8AixdXq8vOXVsws5pF6AJ3ZDMFvLrqHmhS3cTr8AAHj
ySrJz+teMUt6SN2K2gonVLbJJ5H3NrK4sn2b+rXIupBVkbmQElL6NIeOB4w+q/xQtwVYf50B2q42
TsUo95FzzhXTIMIZ6IF0stLf/35myFxfqYI5d94wkuGzwLZuJndTp6jlNyJ9vTxuSy84T9mXE8Nx
x0qUMHILJjBfoPEOYvsYYA+tbOHvDwoylzFqRtIQp3aGwKQy8lkDd6y80Cu90e+XFZmDmMFd7JMJ
7PhAFvInGwiBdelY75xhEL+jIV47jZZeM8s7ulGCvZsTFErAU9wjHrxQkCpuCt7BoQh23iuJwfcn
E/Q0/jsTVmeEo8XQwcjqB3M0wZ/bE2BzEv3PWl9h6Q2zbQiWTRUJh4cnGyIBJ6uqn8NqIL4CGXIb
mT1w+vXm8qpaGrLZboT8SpZ1EFU7cfOtHv+6GeQ1urcYN57Lz19YtXNcsi4NVagY3k1x9MTC3vIF
d5HMspVN8f3tlMxhyJmJzogse+QfkAyInTIAlewmrKcP3stDUiWgzegs9TroGF3+nqUXzg4DlbR2
PBQ9vJzjMx22y8ZjF4WJ9jKDGlDmkNk+ygfbUy7705Swubv82qVhPE/fl82fFoZ0LKhInao+3GhU
1ONs2sLKYCULWlhvc0zymCdGPqLwisfTnQXmvTdCBSyzpI/3vQ4SEgeXv2MhysyxybYboaQr4FlU
1/bWHZM/8BO9rg5C5kDk1CwnUrlQmAFzc19NBEBYe6XuvfSzZzt+CoEbgdDNFEBko/IT3v6teuf9
8pAsTe1sr4OrTrqq79xTVk7vrCye7am6J656vvz4peNw7rGUxFDcDCc6Bm6Uq41MRnM/duaw6Qyb
H5XTEN+FXsFex1F4CDurfiywaVeKRwvRZQ4dUizlJFIGPIAk9DhAUjazm5i9t8aV4WsOTm4pFMFy
Ddjo1HbS64fuhWcO8nYZpADBr2y+hd3BZ3veJamq8yapApCuLAi4SchxDeDwViBht0mdeOCPrTQ0
FxbDHEQEwoOASy3uA2B8lvDoCe/7dEX9eunR579/CSGQIG+0TAwDsvOj8qqqy2MPZhnlE7djxq8L
JPNqYcSqeOTgZAUDwFApJAfydAN37R4cZTs6cjGOd8SswdO7vLiXZua8X798E8xTu9CA0m5gVxHf
QbEqh9xKlD5XeTGdirrPDlBVGK+cm1l2kQyi60KYEwcdPC0HPXgj9lOe/rn8KUvTMwsxsQVluAZs
/kBPpU/KCqXNNw0C+HVPnwWZM8e2ZMREygJXRXDttdpK0+73jaW73XWvmGUSVh2XjmtwGRRpDE+A
MgsfUf1ufQNybiszsBCG51DoGCRC0p97bF2mzW0OD2G/NrI1AdaFGZgj1RKuMELUlJCJhvTIwMHv
7RP+Lou8XbntL4TDOT4NInUJ1B7cKbCdEdpo/FFAMtxTmQHWP7ku5M5Rau3UQj92Qt+6HOytTCY/
MskmlaCdJmvWCf9WVP/3tg/1+f9uu7iLNEx0uQ3YhbKPpJHJLhZN9KNMqvhXCS35R6Mh7DQ2feeD
0yq2Wc6B8HHd2DwJHEhB5YTUg37U9BrKrgRlPyuOJoDuK3exhXUyr+lAaanJcJ5ZgSFkt2spg3DL
OCYrgXQh6Myh1nkFCT9wFHGZ6aJ3NWpyLJoI/ssVrzeJEanHzIC63uVNtfSuWcwpmzqUEVL/gJoP
4yA8iFv76QAROfGetdnKslwYrjm0zjDGCIIqGo6u05HCyrsKrwOCEDYLO9KyDS6SzAx6+Djzs+6F
kWwGHm8vj87Sjp2FHKoj0mYRTssGxKrGetXZEVeMlaFfePgcCKfdEKJ/Y6OCAnC43gvDrPehcBXe
TnYxPl/+AIEN881GmmPhHFuyEpoEqGJPlgvED+qy9uDeQF4Q0EA6/EqaMPRsuz1eft1C/Jnj4Qhl
bs1rALxq4zSpaeMkLzTTG6Nzr5sQ5/ziL+cx65uKwPq8DyTwdh1qY/SsVLp2CVpYp855pr4+XdqV
csHnOJUJ+axDCmvy1Fjr9y9c7JzzS788vENZKHWNATcsmyW+WUG1VUGn4950WrfZQGl1uDXcMoTr
rWy7jV1A7OvypHy/zsy5zSpxtGMpx6FB0acnl4t/hCP/mNxdKVYsPX62Rxq7hJIWVGKCzqD3HeNQ
N8J0Nzmt91f9/nmOXzPoC04hkMutCYm3ujyFUG8w9XU1bDJHD8aSVXacCHEiuOJv2lwL5UHk0UBy
yXOgPuKMrORISytgloEl1GRg6bgQIePqXYXwkUu5nLyyhxqw65zSnhYesM4PNr74qrknziw+VpoL
kcAGPKiI8mKe+FCPhlTWlfWwuQUiq1vkrAMcjwtIE+RoHnZCgEIG2wJ35QMWAph9HsuvuwaypiUH
wiTIcmv6ZLpKHkEnMDeGaIDFNNryJ/QK9IlZE2R5L6+3hSgw90WMnRDiqLGCs3Y03ru8PQjVrYSv
hRVgn0/hL18DUHZLdIP+koinF4kuxKbqawilJrso0neRBj1iLMfnzMp+X/6W7zcnmYM/+wSsSj7g
5C2gruIVsbPTCTmaKRijl1+wkD/MYZ9EdmlYQZoFoh8/ovbVCIE2540X4f4vzGpl4/yLyvjmGJvj
PU0+EaiewuzcNOpho9Uw+Ek6Dn4cwjdKQFltb5ss36eWET3qEqqPbLIhxSWhiNkD2XawDJJ/DJB7
hdZYDy05c1KAXNquZzJW3jR94m5zNPf3GvJgYO8B/ROXsXq/bojofyddN5MyLQftgggHfKV/QAFr
U7rPWrZerfKVILm0sqz/viRHT6Uh9aiCyjY3vWFua4gkOvRAs3KXUnc7nkXBr+J0MvI/+NJxiHou
R3aaAPL1bVSY9oBJszsgapLN5UFb2vezU6WAnXBuUg4t2vTEut9d2+6aePDa7qWBqpKRXLc/5njT
GMBHUG4afuLDc8dvoSgdGZ+Xv2BhRuZI086ByHGRQ/82bMP0eeScbV0jc3aV43rRlA47FsvuBNcg
vq/qmqzgR5beOoswbQvNvhEtr6BlH4lheqKKbx16H+vcg4TrpqyrbbPGhlp61ywZqxwqcmVEkPl1
mwPULgM7M/ZFad6UAFJJaPf2Y7M1srXyyEJyOUep5hOrOjqiJ2VBJilMQOPrKkj+/XSslY26ECz/
pdN8ic5R7oILDXpvUHVPY38P0V/PWTPbXXr2LAhI24XWt4KwUkIZB+m0rx5cxxn93OXy5+UFt/CK
ORhQG7iUNpyWgU1fRPgU1vcDX1lVS48+//3LyDgqUyMRegw6i0GTM4M2A/Qgw7VDfuHEneNsqYDc
qE7iMYCK3l1mO69wQX25alDoLAFypZsW2oV4VsyYFwGEpkA1ysy1XOG8rb45mOZOg6RBp7lJDPsU
d0kDtYS02YgK0yoNDUNGXEi3Vtqmz1d9yxxpS0XYl0VXsJOV8IOi5S8y5XewOHy8/Ph/r+PffMwc
BgvRTs55hmInpASdTyhsAu3QGuwxK3qIctbQoU1R5Lt37LQFpKsON9HE7ydtRj4fpgEpmaO3LkvI
PlWD4zNlGJ4eLBSztZNtiEqiewpjg5+6CPEfaIn/kEBXIhRW8qNiwj5ODMqCqcP6wK2q0m+ts051
Y8H3Q0PcM5xMyOFCPhUG9rnjG1XF4FGSiW3UNu0jRO9QAEjq+sSMmAOlQUsItsKJqFVTvMf/4b5S
I0Zdw+zYoUliaMvCKr3c2rHdenFhgj9SNyr2gBQdJs8V1YNNm8e8GH+HjPQ/ytAc/tScQAp7tFO6
BRgfas6khqwvLEmuzNb/Bb982WaEA3oRgrp5khMTXmPYt2VZFNsUrnwr6drSRp6FoRESN8pO0C+h
UTV6pdO795bV6fvUIcNKsWfpFbNMBHc1B5oMTRWI7L23Ha8WH+24Vhlc2G9zELjbMXT4yrYKCClv
6CCeikn8MBpj27riR0GgzX15L3zveARR2ln+oSxHknZCpj5ANXYH5eNdkSf7KnI+IAnbeszVL22u
blPR3zt9c8yz4SEOw7V71UJAnONmtbZ1ZRfWGJiqO/wfZ1eyXKmuBL+ICDEJsYUzY7fdtnvyhujh
XkAgRkkMX//y9MpP1xwivHWE0ZFUVZKqsjKB/Ih52m+kb9c+fb1wvbExN/eQeghx43GD3xP5zD+k
0ExtExybQ++2x/1zBjw/BA+UiFoAzvKqiG9vyNrPNu4ac1+3oUMLnM1AupMg/7JA+edjnzYON1FP
2P6+pWCGGV6whxc/zB8/9unrbN4s9hw6PVg5WJtkukujum4W4Lzlxk6uONpfONmbj4+h6NWy+B60
J7KLmglUN3zoqXgbLrC24oYftx3DLgq7SUBmKx5YmU5os0vt5dftpVn79cbB3IF4vSqhGJNI/hog
c4COKTAqbqVa1n684b5ZoXzaay+4pLMQ97YolnMJkNDhQ7/dxLyCtzgboTnBEwhJ/7JaO70Mjm/t
QFHcbdjkyuqYsNfBmaxgbplIxsGFJEkIkSFgJlQ2f/CoMcGvfZ9pEA0XSzJCR22oocCWy5h6W3n5
lbu6CTulJWwdGkY2rl1WvIDuW+LcZtSNAr5hPys7bEJPG2FDEzVEvClABDsSSBJV0IvYsP2V16eJ
NkXOfLEhZNOg1Og0h2y2h0OjJgUORz39Ad0u1GUhcHEGoDr4c9ukVt5SJu6yEQoprIJTBJ/lwZ34
JzKJF9GhC5gwD4pIYAkGD3/sl/PGMb1ykhLD/2aWdgHG8i6dC2ppGrc13afNaw9ueCJebk9qzYoN
L2yh8ucUkGO4gPX4gB4f0BuHoHfdyty+PwVi4jBBbum0FUUHXTeSn0Pl/pqduY26TMeQxb1TXl1s
mMP7tkZM6GUrbNCF+tcmLq4emkLfsyXYuHS/v+/ExP6C/dQf5cBRMYF0Y+u4O8J2g/7RBgKc/CCq
v3eh5357N973SRIaR+gIjcglGyDvU7QzVEbdA+OvLrQcGnC/3x7h/f0mJsQTvdEB79OuTWgmdtIZ
T97c7RzQSN/+/MqlDMTi/3+cgl4fIggkBFJ+6axHvwLLQ+QtQ3OkucqO8Mv6IHWPAxyueyQCLBbT
wNJDo5n1uwkHtVH9XVtI4xIdMj/XdTm5iUMckP5/Vfkfm/E4BXHs7YmuDeD8/zxDEC3aA8QoUF72
J1A51heq/BdrdvwIUWnD8ta8xwgAdbe0pKz8MQE/lZPtg1HKl2Hg/VcBGcm7CQy9x1DW4nh7Su+a
hh+YNLighAaOHiDWS5kqGc95A+55ZwyixbHFxhVxbQgj2tgQgKOBDZHScQmtH7kkOgG3vk6cvNT/
fGgWJtjUKiV431RmQ7k6/RPgCeK3nRW1kmxY+Lt74qM28/8bn0NZjzTZMqBC5MeV/c0GedxVNDfN
fy2s3lind60Lg1wHf3NvLAj4JXrmkkvlORHrPzmgEZm8z9b8/fYirU3iOu6b72vRoUtXE3KRg/fE
mf4zF8EvPpLDMoSfnWKLt3ptGlczeDPMtBTKIhCqS+oWejigK0Fyp1M95LSy/ccmYoSbtgdJUMvd
6QJltcPoW/tgqSMAfRsBUWjrg6tlBJO6qlRug6w5Ic5n5j9bbRfxvorqrIsyqT84EyOgqBBaRXW6
TNDv/UnxJs/bZ9v73kCfqquWDQ9f23YjngASWUDzHmOU4pvo7qCREUBqLiz+QLt14wS7Lvx/ElSw
XMPDQ45GP7a03kV79Llxi2PpbUFUVn69WWTOBmi+OBWdLlBohTDBn3Yuke2Cft4ACQqtN9ZoZQIm
mtSxyEAy3efg/KDDYehbbxdaHd14EP6Feb2zPiaOdG4Jmq+GmVy6LOiv17kW+n5pWEJVdBkfBqiG
/OvnQ42W3yvLgCL6BDle/64a1fQyWwIQo7BeUEsNARXpldyhsuqfyklnP0fiXiUYLPvMCQx1KMAr
2eGCf2Ko+qITqUb9F7UU93MW+HksnZIdy6WyD/ZVFIGioL2Xrk13TmUHj2OfOvuGdRxiDMUeOr2/
5zycDn7Fskfk3CdwV4a0T3FIhPwIzJb4njkTQXFPou9KVjZUu7oJOiN6zL4RNoSnqgvtnVLVckBR
Kt1BOmHe2WjpP4ZpR59q6Qbf0JZXxIULgaRuHN24kLyDGDDjSBna7AxtPg35v2VoodJlW3tXjvLe
ImDvS0nqbfjgNS69tzlGWHTynrVBUIyX0XtZhjwOyEPIt9IjK8HQJPDL6JQzIMZzAOYsJDmtVkE+
tloi0MD4qJ/R8dftkLhmwGZIhPjwkHZ1kTRpAeWP4AV8hOfbn15bHyMQ+sMsZNFOeZJqb6dd74hW
fAggZrvbn19zcCMENhaZQLuNLGcKHqo+dd0YRuVHUrAmosItDiKXH6pn+EFghELgAa0cQtlFUtjh
Qw8lD7IZydc2wAiBgDbbTZZCdkXJ/HHMRR3X2tsC8b4P5Yfo0vWV8uZMZY1ysyoLVNJCF7vgQt41
UN2MwxJSs4N9XmT1CWwr/3Ib8lag0tmiCXj3EYRhjWvPQiQroBZSJIDdBEet7P7Jtbr6c6synUDj
pThYTuPsGgiWnvspLDdMYsXiTLTszPtBLHmNmD85T4OrvrM+TSpB/71tcWufNxx+4mHNUK/wL6PM
X2Shn0iR//H0FtvodXHeiScmRlanECAulcRhGDj6meWU3EMUc0aNxfV2HVpl+yivQQRMXPrz9oT+
2u97QxreT3oCHZwQMyoBkjpNfi52GonqQ+Ol4lmPbnE/QB/mGI5VdSpx6YBiJ7Uv2eh2rxA4d5+g
ZCLj1JLkQqfUPuEwqB+ASwlOk5j4g5yIiFxVTZ/8EpFYKgA8LJ4uD41F23NfoodggZTiiU0ie0Ly
k5zSYG4eRuiG3HlTj7dE6bMIsvLpPfp10f3TTeWdRnP6YWnVCKVtFn4BsZeI1RDqPXRUx2OR9X5U
i9nfD0Ut4wHJMCisNU4dA4vjQWoXSFLc0gcEDdt7hgzduBuKWZ0syoKd1xEfEIsROhtyVAm3RBrN
AEBGUF+Q5zDzVBzmUMFKx67+UhcjZDNGOzg1Ncl3OqToTrRRNYMgS3+op5LtFpWBwHeS8/72dq16
sxFRgcNZ6jlsHShipy8S40TeWOxrNYBmKJ0/iTL9CvXhswpTNKR3w9fbw64EWhPsGwSt44zSd4Fx
8h5V0X4aBzBbqoCqXUug4FPZm43T13j6nj0acbZFf/LEc+BQpqlDu9HRC5poCNpYQ2G0CDyw27U7
Jw8e0We6k0O5dc1aGdUIwf0chtaMe8JlKGcVMzBbxT4HZbHdPGtn2CJFXjnRTXSwtUBlN7DA4Qlt
t33RQnXreZmhXFv2G8/AlZPEhAZPQw3JKA/N7bmzyDsZFvweGXJrI7au/fyrdbw5SQo2AL/TjE0y
kzkZi/Q8zOyP408/beE/3Ta0lfj6HywwRMKhutiQpM1+snyOwr6MoKq88dZY+/r1728mwPpJKGf0
Oihgj/9Sqh/QoRePwUYKae3rRiQdhmBwOmLbl3bpgx0hnD8xic7LrmPtRhfByqFq4lq5LcNBgkv7
4kHZd9eELiivfaRGLkNgcQDRqi+ln50IsWcklcrwI0gRPzAJM0tnyrNO1wRUWpADpdDEOo5BNe9C
8DV+cO1Mr59xbDNlBZDnyj+lKMCyOYeOd7bxRluJXyamNaxRYe65UyfQHCwnNFxAalyRdtnnrJ4e
7dFx93jejP2Gna04ims4Csrlumppxi552X+ZPHH0IWTJimEnt8i9VxzdvY78xpJDhddBO3v2hQMW
5qjsxa+CrRf5+ylZMBMZboIbTi8H3NgutdBPsqlfHDntZ2pbJ5zr/MktIPsHTBrUvTQQ21DHcB4h
mslwlyv6j5mcCRF2xyVQfELT0+Q/jd3Pqvln2oLPrtiCCQWeCdonGHOdC2hh2FGEub+DimyXeNKf
zpTmxYsFwbLH2/FsbTDDEqRj5YgBOSK+8vZ8/kaL50mwi+u9cL51qqyNYdjClA9uSgthX+SYQezD
gswsL/1npJvvhIAWfdFVv27PZiXCmcDg1oFQZ4+urARV9divvqeBFSOdvOE1a/Mw4iet8XYp/cC5
zJq3T1VXOMgkezJWOhvvuz5rdnkmtzqcV27aJh2sykLCJ9Y7l47cd+IRGsbnMthLDgILJHB0O22c
yGuTcv7fUeeq6iyQfDgXnT6EkA0t6gcoCURalJGqNtKNa9tiBM/cq3qeVRSnArNAatAr/hS0kIqy
arXFMrYSb0x+2JEq26dEOxcbgq8PNAP6eMh5sRH9VxbJROxaduvomjrkMmmS8DaMQn5p0uGgsiqi
1efbxrsWlI0HKTgJ3X4scYoxf7jIsoa+BuAJRdmdR9f/87ExDBNGXr4X9TDaF78fXsJl2lvOfMjb
4E5uylKt7IRrPAAcXIsFHR37UoHa6qwYr+8zMI2ePjYBw1yzkuqia7R9cRx0s9q/BzFdGvR+LDPf
3R5hxVhN8ObiEG7ls71cuCyOcOrIURBtt6wNf1vbZeMizzoapuheAeVnzeO2zPc2bmCgAY3EVr1o
ZQQTsakgjesFncchXFAeuFOCiQpdGKWK2uz59hKtjWBYakGFJWfQLyQgqjwQACACNoAC5d9UdBuh
dmUTTFCiGi2fTwV0EbzKr/bgfv7czD4640BFdXsK15/6zivOxC13elzwLgWrQsWDz21an+3AmpAm
yBLX837XaOSYHLJxKV6bzPXvb+5CQNVAEPvaIAzFYdRybOu5sNxL023ylK0NYHi1WKSQU0tkAt7S
Y3GC2O1FPoz39onvrDiIdbzEzmG+o4fq1F+6B3Kqj+oE7tH97bVcG97weDGHpJ2CgSQdebWHhJPX
SW8E3rV0gmP4e0uRYieD612u/E0VZFxgazDlaQoOPUQ0o1S7l9bW7a6r1Z0O/I288EoQMyGfg/ZB
gQRF7SQoqrs2I9/A7/LBR56J8iz7XFKwjcukn6ZjMyM5Rb6VwdYlZWUzTBRn6Q4tEQE4g6YJQGY3
Z5Gspy9NkG7syMrK/NUre2PMSAWMeqQtyNJ15+yhQb5E4C+wNwBCa7/+egC/+TrPwW7hCMe5VPm8
H8YZlDEQndD5FpPHSuQymU5ba0Hl0wIZqbTtnaOmmLGHwW33nb+li/l3G9+JLCbf6TxBh4BBDfuS
0vZFF24aYcf9e7vL3H9Ci5TfFhL2D3aahvGswm6vOBqnKHoG4rFyJuj5obB/7Ql+JEEZ2BGKLMvJ
gsL1Z89bJh1Jq/5muSgi3PbdtQUxQgfNSOaHgwvB61ZeCRUOwvoHwr6nkn+onR2mYESHTrPMoXZN
LnqpsnieJqDLtPudgBjx9hTWbMYIEZ2emxLp2OAyq6A+lCCAPNkgdIbNT81GBP+7ee9tqnGD5baw
3E4UJOm/u9+7T8tLeRn5vmwi9X36OTxcwh9AMZLX2xNa2xPjijD7pZV1PrCL2SCKwzLql1wPLEJ5
9d9msX5/aBATTpq1rmhkNgIbY4Ofc8jPqAueCmRpF9/deFuubIyJJwVHko0wisS7k+kdGFvRk1Ec
eLMFV11ZJhNN6kMRBcQsEM4tvNTedRWvo95P5WHxAfbJr7Qwt1dqJeKR6/hvYlIjGVhAcbxeQPgP
rXXNn9DE+THbNSGrg106tlpsLNEYxAww6opkO+Uu8e2fvvJuMfGqmW4Hq7YavFu8LIIWc2zz7wNv
41y9ogFmd3uQtX0wHNwjyqJ+OdJL69ixV/0Z5BwT62GY/9z+/poZGf49Q/p57NSCDqR6fhFL/Y+j
ceHPwCJ1+/tri2T49tij1lJ6/ZB4xP2UoptwaOjXTqpTiU4bmUG49/Y4a/Mw3Losmwygam5fei4P
tQ9qapQgvwyDtbFO78+DmshUXJnHxsqy4ALm/LjuXyhQYm6o4wKaiVwPG4mvtVGMuz+AqAtpJgcd
plW5ywKwLrSt/1z34XM+pXk01Xz+0HrR/6BUe9ef2lZ4l6yneWTb1TffaY7T9MFSFTWxqTrLZePi
NQaJkKipoqyMynFvTfvmgEYoH6+ajY3x3n1rUBOhOjiELP1k4XpeXfpxR7f4/Ne24jrem8CUTlpa
4wg+f6/8t8u/j/SRyZc6ssetxN3aDzc8G32XxBO6aZLe8imYKfSPQZUbdvT3Kv3fI5WafKM+HZQt
atoltVMNOe54Yv4VUL/+yivtJ82EZFsEtRJviRf2J5Ok+50vYlcX7XDnuS2olTkj7a7V7LllTvcK
qQhQQVmjSOfIVyndqYlb6GAgAsxX7XC47cPvxzpqQl7QxzcX1djMl140h74Wca6/joNz9sSHkkDU
FMF2QoA7dTkNiS7CT0tXxzoA02c2h5cFTQG3J/F+IKKBua1L3/iSocmmb5uLAodRqOm9NQ4fStHQ
wIjXUD13iozM9gWXS7GzZ1//VjXIMXnfDAfKvfr4oWmYJQZVZ31ekgrx1GIogg/Yfh4SBw2Geb5R
dX13pSgJjZCdQYHRli1y746i/7Z9+dvO5QUF7nDjfF75vgntRc+8aLqyd5IcdNyRDjRa6IfR3dfQ
utp4Ub3rw+AKNOK1l8+TU1WAH7FwnL+A4bc4VdR1thI1a5+/xqY3MejaGomMGXWTLgubT0zRKR7B
irhhSmvrc3XDN18vPF7wHNrYSTHPJ+ipBweJEhyIcrbeg++GUKzOdeA3AzSW6w2ynZ1k5NYnF4FG
VLKMZGiHB0yKx6Ab2Hg3vxs5MJIRrKUWcAsFLnnH4rGHlhF+TeXTb0JspCzWpmJ4NSBySyr95kro
bgefrWnsH0FUVZxBxJrKCG0M6c5vPGt/2/nWRjOcvKsKNtcqdxMi7NfW7+5kIHaOHGncNd2vzqdb
Z9DftOV/zglKTPhq6/R2nWKfEhIDHPN1vMdTXXyR0eNy6fdl3J+cHxIdGc/kIHbW2fqhvjXfxC/y
hM7BYBecgQfacNaVKQfXv7+xFVVYywSaTz/Jq9dGBNeyzzGvf9thfmjcX7eXdcXgTaZUBnROxXkA
3cTROXVdi4aFjn9yZ/7jY9837D0sbWgaCA216PrBoW5sDXPUehvRciUWmGfXrFvbAoUVZO68kJ2D
2tMv1J7TrbzZigeZx1YWBn1oA2+ajNnCvs6hjwIA1fmOoYa1611Vf8y0zfOLDyghAaEQJFPgg7yk
8C5zQR4bgAwiq5nquGysjTvQ2oIZL4+uRloBioBuMnP/T0/oGUTcx9sbvfZp4+RSNIOAa9r7uBu6
6OrqZyvWXbbxsP+bu3nHJ03IZtULkubg102AxkOTayeXvSgFuGZqlwPdwek5kxQPKC6c+wZYyl3g
8uHksFZfZku5XzIb7eW3J7rilSaNRw1AXBC4oUycQLc4HsS5du0qBqUhGmWBrLTqjZvZX0aKdyb9
V2vlrf8LRWoJyfJEZn2zm9GXAW0wnT+palhiz2moF/eSdQBvdM0jz5W4G+hYfGJhNd37pbfsrBLc
W7ajwNmRZ3SvCiZe8R/j2Sp4FQPt0UVAxKFJKWTMjl1PydfSa8aDtfB6D6UEnUfebPuxokO1J7Ib
n28v4YqtmEhYn3GyBFOpk4mPuxF6qXm4BYBe+7QRM52h1UXFoDbUs+mTgPxXn6Ufc1OTEnapwLQR
BlyDroDucoBL+DweGQr+nP0b8N+3l2YlHpt4V8ZoCTlWDNIA52WlP3rxr8y3cCwrpmtSrtKpXETN
QgR7HzebPNDNAYSl5bGbbfE6T6Q8OqyYtmLNSvik7v8fX+jDbB2eF15ShlTFuAfmZ/TtO/d+Zy2n
DI/32OV2vesGZECaAdRNfsq/pqXdX628/Jz6iH9cX2WaaVhH+NsYdRx0KKDHnL9q3tXnzO/JuU8b
tQuVkHvmBs1+9iQ7tP7oRT4VZexeXzM1AnacU+srVJbIeWA10JrSPRcd+SEC8srbmRwCL71b7AIG
U5bkBBq2f5asXWIRdl/xxOsiyFhl4BBNQTTmtONu0nSLIXUl1xuax1hGQjT1hZ2XAD7KzkPhi+82
qfkDs4vh4vNl/mL39Mcc9kXSdbMWkc1F+KnO8/6+KsPgM59m5zRDDCgC4t/ZCLlrjmTctxzRpqMe
4Eh1iqc4X8Y69sOt0Lb2ceMcspDiJFfy4iSjrYoBAgWFgaX0RnhZPS2Ms2hsyJiPbeajAQlcO17N
JFqBLZSMgbdv71ROgAcKuvAJaPLsUV5VqjJZWDtCW/mFTdqKh9Junm479PsAxdDk7uWp3QAjNILm
eCEK/TuZ3i9z4RyyLqRJ5vX1zi3K/oXNQsmo6Of0zwfGpcRE1rZogEOHASSAqzQdo1IE+yDVZ99y
cZ1AhVFbQwSuCD9yhHe4PeJK6DKhtpAbhpRsCtmYMGMW3EiEd6pCm6JvFdNGZnxtCCO6N01q+32I
SbFpKCLc3cGDFPzhYtrYrBW7NMG2VgoSosGFxnqVa7z/FhkcWvTPbBzo1xfwO+e5SbxbV3Uu+n6B
NNkYDMeRN9+kDO9DwPStNocs4Tz8Q8d242K/En1NIt5allwCBKcTrap939zrmez6/k/ofru922vf
N6J70+c1OLVLBK2h2DPmx05bR6UMD3LZRL5fv/XeghkxaMq7YM6kpyCmVMp49JdrV2ounkqpnXtO
AVAHdfGc3bPKDY5CBOxQ0KK8oEbT3XdWhcbMQpT1xktmzTaMmAVlDE2LCYzwwew+VKW6G3WzcVSu
nMv/AeO6DAoPhRDJwgrEoqzVe4+U+f21W/0EWTI09wcMb87bO7fiRCaSdO6DqhWS1Oi7hyIgHujE
SqGJOe1vf34t+ppwUgklVAUJLC+ZZfcQWNbPrhq/T56vI6GwVyplUUnt74EdnqXlHNJQPIdTgdAI
zrrbP2HFNk0C2qB0/JCIFOT95RA3wScwju1IeMq39mttBa/jvrmYt0ovU2BPQZLWeYTizQntQlE9
fEx6npigUgjTdalMmZdYXg42nH+y6hVUmhtrsxKE/ksy608DtD5xLoA2Vg3gf26D2OOvtg3l3GpH
gi12r7VFMgJEHTpuyFzLS67ZoLzuoqbUqJdu4QhWzcwIDjPO8yGswII7i1LHoZ2DWdwLm12D0gdU
zBn6v6dSosfSyuzI4q1+rCjz77KW8QcKMpJ9b8OLN1Z1JTiYGD5FgTQeSoi/h+yXCL6M/kap0L5G
l3dCoEm9mPOhghRLIBIIKkJTys3sezkE4VPbKB85lSIX+2rMK2ylViTmZBiceE59GWeT6rf8aWV2
JhNuzsEEVWvUt9He/KuH3i0IuIKNdPFK7DNxtDPYBQOSwR5Z1keq+NxSEWlHxEz40QAq49sRYcUY
/4OnLesUCrHSTlKrjWbFonkc0UC8VRhb+7yR807DcPBBoEgTNdeoSHZoR8yjTj7f/vEry282T8hR
O7MvZpQN2/q10fldiff4huGuLL9Z0xhCWw1TjV9OVRHb6DqfF42HGN47zTPh/f72DNbW5/r3NwFT
OS4jBbjNE7suBKxU+oelQvcjRGLbw+0h3gfuUWLy2kovUINSok2qptN/+gYdm7KVywldkf8saDFT
kWU5dRf3ISEP4wA9X3AFq25LNnttk4xwJ3ydLkuqZVJm4pWG+S+wjG64yMpxZuJr0UwLFrCAoUZp
DeBLAbOr3UWSWJGdb4ywlmoySVGnrp2q3IMkULtzn8E9GovL8CX4FSbtedj7j3Ps7ct99Vx8Zj/I
c3hvX9QdP1Wfq9f6lTr7rXa6FWM0QbghaM8pupPBe8n03g6qrxMVuFh2VoE29vQclOGHWHQoMdG4
ZWNLTThTSbCM5OSBJCFBHy0wq00XbDygV2zeMWzeGVkjvIU4yZI53r6CdNs+RPfJ4+jW/fG2za8N
cbXFN27VykkudJRwq9x7IHw+0CpHDnRLA+n9TmiskmHTtQq1JQiIeqyp++T7TjXG4KGyc5DIMvcs
0MvzWWZU/Ut7EOpGlVsO93hyktc+BcC/ci1xDMqa75kq5zizZXkEYar/w5c8v2/hJoe2z91LHc7p
wW5RlowHjneydDzxQy5c7DIQBMZgs5geSF4r0N5ImQi7GI9LNrc7q1HLFUDheHHhMLpLG9HuqdT1
mfmdB63KClTdHWStPC9vHxnJ+dey7N2kHufsociR/2EFtXe2W+cXyfTyxfV6HuvUITuZ+l3EJPi+
2dyXZ5pn9X3JWXqqwIsUE1KW58bFfdZBl/jXsivAlBqM2b7ioquPYT9Y+5HMgB02g5qrmPph8M1T
PWF4egvFz5NkgUTbruqAlc2bMLIL8tWe3K0K1rtm4VOThSrIOHhehgCtYoztuUSzN69O4sOfN7Ir
zjyBs3fyloRZIDZeiiE7iBoabinpxUYwfzeY+tQsU8uZDdCHTvtEdPp+HIoLxxvots+8G0zxaeOo
bpa0r70aljQW34RTQ4rE30E8BD0LW8v/Fyr+nzsbhriGtzduKQM/zX01OGjeEZ+XIuDfsevBvsjL
OrZsgW5tMLg0kbbb4gQquflS67k6KA6plAmET3vXn6ejRC2ORcqt3MRbqmaIXEAc4nzp5LmcQpYQ
3jU/VWZ5d469+XBawRJTs9FREdWGVo12HTcU0Wx9C+0+gppx5DdAnooh6kq6B0/2gaADfNYlcrFn
AYEJAYJlQDuYQp91G8Ztdc6np0psQZxXMqTUPNsHyN8iTSfSyzj7/3TI13HrwW2/AwgQU+YC48vP
fXflyCaAf3gnUtb3svSObSmPpRS725azZpRXi3qzrR3BDdVpB5nUff2FBBkyenLrGrZmlcZhMQZ+
Q+pisi9jAdTqUv7pVPWgp/DhKtPxwd9/ndeb35/qUCDtDZreMCv0JxBALEeu060T9d2zG0ZvnBUK
UGindSaZFEF78dpeRFbmXkIBO0IyrQPOlGycemtrZTz87FTW0CyiS+I7HUqBaJNwS+95KoudNePV
d3uz1wYxsj0l9yhpBrTbgmwtZkU/Ru3gPHRBcKqWfOvZ8H5umJpMX8ypFp5m6O0PG0aehxR2Htut
oIBQ+vZ4xokxP9esR7Wvm0YcdkObf4wXgf6HCaypeDhbwAFrlWYxa/tfXfgxfCs1ARTg6ieZs4AT
ZZopQocb/sjDJp51etQtsAzTFjfMikOa+AjPFpXX8EolXm+9FrbzW/ps49299mnD11scQODh4eSq
5Py16wOw5zu1veGI76ZgfLA1/r8jZmpqazFAIVMOSuzCSn51efMZxYidqvIuqtEnFo3D8pGcOUYz
jmuXyBlKe2DA8ESAfN/Q7Wc3+zEG6nTbU95PxPjUrM2DY1kFleMwqKy750bQY62sWFD6o/blHelY
DEW4PcfxatX85zguR1/Iwzj9uT38Stwxa8kLskppOs3sEurnBpx8Gd35FG/8Eg2O0weRwSaH0qJ1
DybvHjTC5RKCDNWz7mkZyAME0bdA7WvzMCzO1uMIZk/IfY40BFVbcAzpzgaRTeDiMKUbe7VyMzSr
y2hanpEX9+nFncBRk7m/K1a9+hbfOgRWoqZZYOaq8cqCFelF5WNMoKByheaDKAmZ341X1doyGccM
KZgT2nWWXvrwoW5Z5HF5nNBuOuthR4YtJsm1dTKOGKebwUzjKu9Sy+8uBd/u1TedLRDm2hwM/5e9
Ih4HadQl8HqSEGtWuzLNnR/Yh+nEezWdg3bc4v1f4a6g1PD/LixoINoZj+qg3AXCsfZ67K14Dr36
NBGHgYVzwvNxEDzdOyKlkUMGse8XzztW0u22DtSVJTW7tP2FFgEYR3AA9PUR6sM6prXzu5PD6+04
sHKWmvVOKSvwhLHAvQz+5CxxWPvsNOLduCt7rzmGLRjmC115l14G7u9WQAbt9rgr8zKrnpr3ZY1s
VJOgGokSFYvBphXrZgvPsvb5qw29ubQxnXfpUKLV1dVhVM7naXChp7iBn1v7uBFzcohN2UuNj9vV
q7081cPvYctP1z59/fub3x1kY8XCPEDfP6VDhGxbErrsczrmHwLn+dSsb3JU8cvJ8cEcUlmnCe8Q
T9V5bAXiu1P4W9fylWuAyS6EykUzK1XDqEpI6cz+eJZLupFzW/u2EWMIyvOuhslePCnvRAlyNuF8
pJ6ItTECTJpRtCUQkJPpXDUymspy3AV1VT7NVDSxriC6njlKb4y2ttVGgPFzBg5bpkIoljYwUQKw
AYnc9GPUQYB3/78lLdxx7Jw44cWx0i5OqzC7WzJm73Emz8eydba0BVeislm2bIYmq8oAl/GxKSI7
e2W6O+bsOa+aWHpbnRArB6RZmRT5WCvPVe4lL1LyaclCMEyCbPvkaWs6AOuUfiwqmYqY4MQLIO0I
Xq98ls9Bmt0hm3AYs3IDW76y5WaF0i8q8IESfD7Mf2r3p+zAZrulC7727au/vIkcTtFCa6r1myT3
uD5TUbA7YK8Ahe3GrQN4xfVMqpuBSZw7GvpK/H+cXcdy3DyzfSJWgQQDuGWYqBlJVvYG5c+WASYQ
zCSe/h555ctfo6nyVqUihwiNRvcJg/Pgw5K4mLMr+cmlCV7takOHFgUfC6B4p3mrJsm2rAxPTjWO
iYMq+79tuXVDzmGcKSKQ01OIXdkixD172KDCufmnM23dk6OAXISSCZwLQAx+X8g0qqjCORcvrBEv
X7/jwkCtO3K4khRjbyCppWv1g9BxhM7CeNCS/Kp958rV59I7VrU+2msP1H4Pl/jWxKMySYMSm9f8
gANb+vVXXFis69YcGVhlaQbX08Ayt66PLr3R/Z329ZWs5tLzV8tJZaUqIKy5HAqXvoDtAKHTTJ1o
YD9//fsvXEXXfWvVuh0LAJoBJ645kmbZQDuER/OoT8rA3Wpx81SF9Bpx/sK+WzezjZ/DqhfKbwfD
7ZuMloe6vAZXvMTuWzfJONrvmpmwOTJiNzDKrSGY1JVznjqqyk+DmPMyMlWY6wifXLaxZ9zx2LDe
TnmANmRct7lVJCYvgmft9i1Lltw3bQQkajlFpnfy+75v9ZiwkMD2Q6P3EKu+XP5tpa47X70QEySf
alCCoSCW5nX2OkOVIpqMk9rS+rdDYd30IsSqWV9DHLrt1ZNup7htof2NguDXa+nCbls3vHLXY46t
YSSQ22O3kSTrd43t01TkwHgWzL3WrLywJ5zVAeFl1JCJg7EIw4KbkJEz83PI9F6zjvsjLPJJ+X7d
9TL9wDnUXVGLnfL9NAWparyt5/2waRGXy42i1W3JUGwcg7gwHZDgQTo7z3Leu+34LZ8gvk6/W+Ra
LvdHR+Wzn7MKAeNc82KegvlgDapNhC7b3cSUc9d2UuwQM4eEKD48h4b7APP0GbSyK2fe2AEv9xxV
vvuqd/uUlnCynAKzwHCRVBtItOcROofOXnG3e/16AVzIoNZN5KZYCgg0NxAfnz7YU1VZnQNv7HYW
7B4TM+cm9dylvZKCXHjZWk7CDVjO+QKgPKvktoByvqkFHJPzyLcezTWv3EsvWR0gOXLMHjLkUM5p
1dmuOjjxgvsZmVZBTt0Wh8qvk6/H7tKiXqXsECDvKFRb5kOp37jRMQO2sYAW2NdPvxB41wpAHnD/
EACCWQms3H7aLb/V4z/eIdfyP1ZFrUDWASqlTnc/8z6LxlJsyFBdgV1+jusAimY1BwHtP7JmSOH1
UF6rgnlfTdO2zD3Ue0R9tushlto+zlkwRW4BDt7XI3YhmK2NHpveBh6xYPYBN7NjAYJ70N0xt9tY
IFN+/YYLc7JWBvItm9WmGDKYGYiN6dmxdawrSeiFU/1PG+3vFBousZUNI4BD6bibDj4X3Hkp3G8U
aTr0fSMJD5mvv+HSKK1CsQLsXM0ThDZJreajVYhpj0/ydzXI9neQWb7mMHlhd/wpPf/1QcYEhR4c
OBJlRVUnYQayhwd2dBpYrP+3DfinfPbXKyC90UrRISfw4Bfjt2zrECRCLrsyUpe+YLW/J3AceJUD
w+X7D1w8dXBbRUPn61m49OzVBZyayi3HTEOcPcxI0tRCRmVJz4Rn1zhvn86zG64RBbT0hLLcEayq
4rtTPWeo6mawMKi+ff0Bn65XPH71AR6H2ry/wB6uMvl2lIAjk7ZD97y5MfDaQX1ydqNpLq5FlI9a
8f+cqGCGrioKNRQBkNN2H18D7YYAAjtRT8MXSsoHX5MlHevgDUygZxBAd8I4p6ySZZTJOYYOyZW8
/uNVn/2Ej4H+a7W18AQtvW7CwSLqfAP+9Jz09kjfBM3qM1gBGcxtoJIbZaTqHyyfW1dG+sJErunn
i+XL3kXT8aAytW0BKHBscivzYFeEWfr1ZH66GjG6q5gwy1IaCk3U4zAAgBu1Ltdb5g0VcBzutWLv
pc/4mNm/hs9e8qyCyCSoeM5YR5Oab2QWPsspsxPejde6AJfe4vz/t6hlgIdPY0Ch6JwHhwDQk1vh
ScruPC7sx7+N1iou+MDF+1WFd7i9SJeu2ojAiTS9VnW/8AnrVqyj6skYeKsdZ2hYi4iVs0pr7Q0H
kbfyoRr0NW7LH/rrJyt63YxlcBPS+QL8I0iwOch3XVfBmnwQMDifvFgGuFGNqg+SyVdI1AoF4rGQ
jUgL0eSJdLS9AwuuO0KPBLzVMeTp0vYwFQGt9rEZPBiSU9nEBXEa/HMl9kyWwfvclixC5Ks23Kfh
3nAvOBGC9QabzOx20IUdSbE4H4hcEUsvfP96zj49ud1wzZlve7I0ftdPRyIffPIeSufKIXHpwR9b
6q9lzft29ksbD66ab+7wGI76Hx+82pMqsLMgDBR+cXOuxG/K7H85ejAUq43IdVgqX7Lw0Oo86ZkF
y40xgc528vVIX4gla2Z8a1GWCWr3RyiUJwyWboUcoBR9bbwv7Y7V5mumsm1cyYpjVZrD6FVQaWzm
7rfH4HnuVVL/41esjjcnK0QesGmEhUN7b3vhViv52JTX1FA/b8C74boBPy7+4mcEaqzoGhZe5Fod
Syeh9CE0U7C1Kwrm1zDKjWCDOgf2mN85Y2DgG1Zb923usZNf1sPzP83Yuh2PDUkWuJF2R491G16M
pyDTz5ZzrddwYcbWjfgqK/rBqcv+WBdh3LXPswm3s33ryWtEgQtbcE3ybhbwJn1S9GB5lV08tG21
F04mH74enc9x1piq1Q6nS9F0CJL9sUvNpt2Pe3iMHSgIgacSJdYnljSJH41ptx/Py8P8ND65/5E+
0u/i1trz9PnKJH16rcWvWIWDyfE627OBZOukDxbEfxWTCYBt0ZT95/XjtdBwaa5WsYGxhruW34xA
D09z3LqFm0LdiMQTpbWNnUxtwG0h3hQPQHSBNlgHm8yh2X+ZY4s97nxyq2Y9RIPxygeheZhYqHvu
KsXbGJKw4n423vRk56ZPJ3/sTzXuPLGTizkZ/Ybu+6Czdnqh+izJ0N7Ck48+cyHlnMjZVr+9rue3
nYPKUV9P46kyIex7HAak+dAGOuGt72/sOqORJ/vEqV5yEk5hAq/KGjB0p9lQQ7sbQGGn/chrNDVL
BTvbCI7a1XOeU3kLUo4C9lC1EfPLMK2EKGN7rLs7kZHhlvEMuJiv19TnMZKtVeuAefM95kNUzg3P
zZD4IlX+PwUu+BH+//NIlYuexwHZg4KE44eUj4AqObkm0v/5zd5la5k6FFUpbI0s55AXJhOJ8cew
iBSob5HJMrIzqjY/XEqLVzk48J2XHdyvnKa6NnCXtvoqvavbarAdCFkfHfdt8GywQfiVKfmj0PFJ
MvQ/pO8SQhFokWGD0aFJe5uR1xl38vOiXD+xIDWe9ksOe3XqBSkgX0tSc24lakB5zgfS72m28wzO
gPU1M6dLG351AlW56peG44RYlM+jxrjyFHatddt4qtrAxnqOHFldWzUXxnWNxMhaikyjxMvQf9nl
nv/q8cpcCSr2nxbXJ0O7xltUDcoAsFkekGfCYdTSgt+g1ywf+ll4rwZKPUcFn7Z97wncU13iPqu2
7f5jZQA5qmp2NVzBcmhuRaEnhhOnTCST8PlN0/RT2sh5TtyqKbYBDrHjEBYkmVBm3ZLA2GM0E85u
xr5dIAcuOn3nZ/0Hvr5pfuY2tIhii4zTfuYsSwnS3Wgi1nyT94t1o5aWbgTkOO/sue3vl6EK7szg
ke9qNsWYNFkQFPAWsFjiAXDwBkpAe9frDJCApp6epQOp+Ghpa/ZS5yARaPNR7TQTbD6tTrY7MYlc
RDMLq9QFY+LcSK13EnIQPyQnw0OXy/CoSCPvYAUok6kyM+oa8AMAN1/d8qVnELDLRjxr4SeY5fIY
1kZwTCGKBpEeiiBSKi+2FQSCY7m0P5TQ3X0GjHga1Ez/cMemSXlOh00H+Yy0dHq+VTid75juLTAQ
mh7VoM7dwzZVxxhvMJiIXWzAXHFfZCPFjxAGgvtWwCCqnYUbkVrzTTdmeQyfgnaztKTeelTWic38
aSMyHBq+1U6PGS0Qk1oTIua7mM/JCfN0csyS8ilrAbHXXppzXT4QXVXx4hEZCwCh8GIr3w+528Xw
h25jJJPZk4RIQzqG0M4Is8DZBHxmCcT+7BQWozqlZHzNw7He0prWyYy8cKMk6ltkrvJDPsv8drKr
MGWirBLOiyZh+fB9YlMPrz/eRXZT01+srcvXvuDNL02mJtXlMlCg5odracuFCoq3imVW0zawE4Ba
h48UIhqmFGLXJs1ui2vax5desEqVETeqqR1xmEtCjtW4bLOs2VXa6bcLRPCTnPiHZromHfOnyvrZ
Jl/FK8fXS+cEoGdBk0jGnlvDpjiAZDRtGhkRD7pLdjeTtA978dgHA9+awVV3QTY7IE+4wY7byDjK
CTRSY7smHQFH3GSWUP/9y5EbrnuN2g6b3AGDDEpAmm+DHPCBSJYNuM0mHNS1EvTnB3vofQTzv26D
agylCKHOeHQF7HHkja2LyCt+ff0JF5Izb3W0261sJZqk01GhJV5gHUI4SszQNiuuIKgvnO7hWu0C
kSgkHi7xIGE5PNWZeRuGft9i90g72EOEOuWAJVkoHleWuvLSC+fcGhRWy3ahHDzfI62L+RSA4B2H
JpvjPoChYIHTN81NV14p3VwawlV+60lQD2rgT4/dgJAPN0z+4Alpb6bFerNJ16dfz9SFZbDGP4nJ
KZaG4Ztk+FHGCQ6m9155Xl35igtDtoY9+VTmrUM1eBsQScDRsRnBLbbnOhbuu5yuNOsuRI817Knr
STarjw2DgtAQT3nuJl2Yoanq3mXUg4i3P/3QgfX76xG7kICswU9UOqwluMhAgOLnbN+z+fnr516Y
8DXqabCE7/AQ9/jOoOqYO+N+gX6qY+YfYhj3X7/j0mx/fNNfm94WolCl5UMardG4mkFSUtexO1/T
mnL+aIp8ElrX2Cc3h68JHdCIaCp3R4FmD8ubwak2aM1GsLyOKwXEwY1q3miW8vKnBqQlAyeJfWh7
m2ZX852bISWoHqG6xcNlS9ljkZfban4psjqdmU7G5iUf5SGU3Q7+1l3rQSnlgbtwlgD+mHVRW/6Q
zUH7PuSqthqSyh4UrWS/cUdxx5sZ7WsN3HgTcVuh6nc09nl0dxlOtRG2FVREY9NGxcxAQn2pCYlx
WEf8GSBT5iZ18zsnZ01sPPq+J1FXVRvjbow6ABO8m9Aw8nZcBndsfJzEb68294FtYk+IuBA7I/zI
dHMEl0jeYx9MvzXb2PO0yUHqJ+6v2v1djWbP4cNAIAAZLkjXUGBsnqpqeoa0TzQFyTy/hSQpslPW
LJEbJnpCOqVT2OpNJegwH+SOZ2J2RfZY1E08ibfmWVpAnURCJxkkgGgXWW2b+L4Vz2UXjbmDCwGc
eDkYDUuV+OO2Yjt3aCLjQu3BpAN5KCGSsEBiI69+NTSBlFnUgE9bPYiWIe25IdVJoXptP3oW/scS
UWBt4dK76ZsTr/Xxw6uYzD+c3N6gEhtZ+l6zvo0cEVV5gFnbgHsABKSYIuqgYTDHjThm/r7OFGAO
CcAHWZ2g9ZqUfeoHdWRriNbgMjHGSHaX0YYNFEELoElbSmDvVsWNm0qJQrqJBvu/zjt93LMtUUSV
KZIp85IBXt+yIxuB5oedP2n9qNsxrrwp0bKE372KmyyDzy5qy29utcmUhaR3jFtyKJubBm7Q1XTD
5+9w/IXmyDcYxtRhELlmM8NVdiqfJnkMvAcn9yJksFFFcGNG+yDictMG+Pr5O5vuPHidlK4dswnX
TTpFQC1F3Wyi2px6ihL6Sf9yyy0kN+QrHSIV/tbWu529kxzw7yNvxiSX9F9iPwjYq7SuAq0GdREf
PNiMvOuyzyGLsZxJT35+HW0+jZR4/iqrg1JKbxZbdhgUoPugrBweuefIK7Hs06MFT19lcco2NlpM
0K8MKAGC2v/m2/In7fzXaRK3+Pvd1x/xBz72PyHNJ2sIQuvA/TqsjHOcoVhRRPDhdF9qvPx9pszs
4ORAz/OixltPeSLmuK4ZhwaJcDtyb2UGR5Hqnfdu1g3UaWvYRMo8jygNxkdNLD8BG2s+tcBAnoUq
UO13hgB0bwjndCQn+6GdIGoLbc645p5H494x0LPsoEG+MYjlL19/4qfz5IXroG1bbuAXo2yhBLq8
Yzv9DlWx+frRn3Yi8ejVEmNCOAA8zfroh4vcNZk8+x099EF1S9HIrwx55GN7yHo0bb5+4aVvWa05
G27GdggRN/DyTfENxsB6kxPeJl8//dPzE2vhIwP56/yECSuEYHuoLjRNeAvjowcLbnejdK88/tMf
j8d/LPW/Hl+DB8293HaOYS9ROQlMs81rEl6Zi08TDDz94+9/PX2aSTOCzWYf0QEPHUhZNome39Dn
vFKXuvT8j0H76/mMzY4ARhKDM4EypaR4hxTDq+68X2S8Rje8NEKrrDjTpapsOcBPoBt/win85HG2
+3puL8STNUTDUY4Qpl+mow0JiTQUy3TrNVn9yPP551LbOLO0Vf5TIoa5WC3TvPK8WlNqw7MgPKOm
5cKIx3v2vezaPrg0GavoCEp/iV4MdwFdcm/bhZ3zoHivbFdBrtR/+3rELuyGNUiOuT4UvurG/hix
bD8MkztHBs4Yr6hL5k9fv+PCrKxNl6gSjkLlyxwBtJ6Oft6yQ7cUYOTlvoMEDGmlP9TkCvD904uE
T9YWTLmdOYvTZjhSTOtvesrGTdf2MhmnxU57pxoemUCaaCgxV66Ul4ZwtSexZaw6CKFLIplB6yDY
jz7fNHZwZU1f+qDVllRMA8rWDtB685c7MIHsNG/HpMCJGfEs+NnY2Xa0vCvR69NYj9H72LN/7X81
eXkrCmqOft+SCI0LcP9Ee1N54lTY5M3DWongAnw/1OFwJeR8OnwQOlkNX7eIoYBPkH003jdkcUDf
P5viGvDp01iDh68Gj1JlIUGbm2NZOgLcr+6+uSrfc2F7klUcC6zMXULcJI5gFo7oBrZDkRTM81K7
Bhw/xO69pspM3T/t8k8yGLI6hJUZPaqNNsfJ9mVaLrZ4bnzj7pXnFNtxzJe0yIvy6Be4MfQZqr16
Caq30WrDlKtm/ACsjZDtdrX3qEw27mllrCryzDB/D0WX74u6aG8Hzy91bGct+qXGn2/MNBSxsLh1
DIJqOZVQt94Fs1dtRlLwRyrHYevMbbatYHqWjABnxIOp2KMf1mKTs1bfcI9YB2ZPMnUd5PQot7Cz
KgCEXgJSw2xqGvSzPVfcjnOg80+QhWwTNVdlkhXLcqeXvmtj7Yd9E0sXxu3SbafD2CMLGVnHKxgR
OObsLmw8c6rGdxYK+xnSbfV+LDP722BPaKE1E2yegesvxwgygHzXlHZwV0l4aemizGHR3tqvPQUi
xIHQcwR7jykxkHX45s12lcXc99WMsj2zRJp1uk7ZsmRRTqEb7XKJLe9P4Gd1UN6sQ6n3kO1hyRQ6
yxNXwfgkMdTbAojXbxnMeVDAd3Mn0S6t722Au+IK18FS1Q/Ywu/AYYqtIu2znTvZGQ6zR6dtocCO
VCsCd71EobnT58mwGvglFWdc7oHi28M5MjawlN+rIdNPUHxfUqmHHErtlMal3/GkLAuzCRrrP6uw
rDQ08LobvPqRWjimwpZ+M2GQ+gMCsaXrfiOL6d3r2t9tWZsHEupih1eagyAElzPCii3LnZM1Dz88
XrJ40OODYxickdwnEhZmCzmHm9bpIJwHe0XcTfWpy+gmp+UW1/r7OcP11oZea1SGEBYtqvK7nls3
ht4O7sBkhs4z1cG2CAGfCkLUmDTpdgCmyAQsI3bTg481xEALOC8LbGsPIzL2uCuduF3ICGErTwGr
hjprkBXBo10v0AwvIY+SE+87DTRK8qbsE16E5bHRIYtyTqyPcRpwq8G1E8VUf1uW4DxIAIpVMmkJ
1J+Y+6FLZgv+NB8i+tC499S4YUstD9PM7a1i/rxvZAs51pKMacvyeUeACEy4bP244025J1PR7MSs
qwNRdbunCNzpDBLHfd6M/jOM0cYl6hcHHm8dNETamjo7zjMetbBCgqh53XTfcMSwpKqq8OipkqW0
dcpTwbLxjqnwdWzqPrYK3UKcr02WjKLjXdBETfmj3RSpZReHWtpP84xL+lQUv+uqJI+0sRnUkRky
X+r/Xmp1AAT/O1OQE21hohD5I26xIpsPBRUbgTSwDkpy6xj1CJXJIWao5wz1onYuJfiNAU/zptoR
rd4gV33qRposkm/RtzyrZTmicXjwG3Zyc/FN0vDH7GcPPQnvCrnAJWNadlrioq6XGXV4uuwoeAtn
C723hdcbVH9+kGpOZ9U92EFwYxzxOg3jNjMB+r2g3EqlDpqQEG5L5Kbn9m6e6xs3K4+6q/YD9fat
ViCbBiJpveJFiBliWo4fcwF/A0ta30phnaCOvmfcfLNpfxv0/jN12IfYUlJW9j2Ry0YF+e9ptO4z
Ou+sjN66gfVQU3eObcJPYxfcWYZvuC3uBjtDkSKQedTa8lQxeihKtatFveGz2NUV37ZmgVAT4k0k
Oe93ga+Ps+a/clV8R9fyCf3Cc2HKO6zvFK3KXV07ezNmjxna7HATAIDA96DLvRAs7opvqrE5D6Xz
ywu6Y1YBFzhPcrOQwkcnspVxEHQ8yqXfQ6psEUlfhAlZpv80mW+gz3WqVXugWVfGGPoYY/DoMHH6
6NHFiwruZiQVlaleLBfFLVW0L/5iPVWe9WprfZoZomJB4RDgfedanXMPgoPQ1X+vnOUhn+1HsG4p
xPCxbgO0QHXd3gEr+yK8ZWOF3k3tQb2gE/YbBIbDmC5WGTeWtwFMLMnCZccsUHdEl7Sj+saqYJtD
IBzajP6OWGyPXPKMavGdY/SLFxokKGT6CaVn+JL5zdkCFUOS5aWuWBZpPd+VU3dng+NSoNnJcGY0
DbublL0BoHA35iXww965qMSNH84xavMNTglSREz4T5XbnLySPUlBT2ya+8ggTHXKAGlYuC+hM6KE
5bNfAcxSpsA5K0jsJTXzHkgz/J5n/1EgcmQVrPVqxt9CV9/kbOKR7063tcu+oXADdVb1ALrvHOWd
twUv6JjZw21Bqydp2XdhwzYmxBpm/BX1hxtTFbfoa4pIEvXKDeoMvrnzJ3D9jNo3OIGhZqvSxtUb
gl8m6w610b695c64m0HUlDQ7hd7ygsu8E4cZ2+qQOzhBs5/D2NzaSsELYyxvHKkQJuqBH+CSFpw9
GvQHH42MjSspytoo8AINwAkwMOUDVIif+6yYPjTJzrBYg3gv6oUOLGmlW74AqgGiUxYCHFN09x62
z9IVKlX/6dGn9wwuZjs4Lzi7STBn0ykv3M1BcK4+hEu5P4pkKfNn24zDTV/0y24ppmqb91BTroAD
xykQ6HikgYlG3GAiiy8nbbIHb8Flgiry7ldYeUQsUL2tMvhGBM4tof2D7sTOtpoxoo16bEv4QnZT
e/AcLOgQ6EQPBbqqfxl9feAAI4Gp6RGU19sMJhHetu1bFdt/qoBlvpW5ubfG2cQZ6Z8NUQeImNy2
lXi0KH1ZlvxxwDV0CXq0fYpNj7K5odWbp2pUhabqdamaOxNYNx6ts20GMmVtgCmqeykSQPS7qLfz
kyeaNB8CiFf5w3Z2s31hgEAqyLKbOrULPfYeNB7qyaWzoc6HoaYujjAJl3AmwwVYm30TZOessNOi
96etk6MSHhbzLTzLUAkf5R5OFcfZNhhMj35zVZC2lvWOZK+K+dI86SJ7DYV5FNSxbgfiBVheSx9Z
lXfnBtVO0OYmbBBx0VdORpbnN9BUN6CCZtMBeRcO9vypmJY70MwPoHntpzl76jKmYiLss4/FIGZ7
k03jxyZtvkOR+SlYxq2xy93YWG960glyFuSBuDymDNSOgx00O9p0W9hxH2dR7krhn6iAXpEXtofJ
mY6OHT4Ww3g/kgopB5FlWg9OdixGNCPgCrbh3XysSfnU5s3hA+2yl1Lz7+VkTb9a1qk33YrNMKAI
vDRQinFC61zk4VZ5/oZXAlXb6eWDZxdNTcFjE2Bztio0ceEHu0AM2SNK0tWeaRlEYTh9yFUqmi4e
Q8QIc+88k76OPDXVUDnTTpI7XRBZgFMhAWGHorMfrNmz943y3chfAudOiK69s3VuYu5ARxG8ECDh
Zn9Msg4V9lIKdDUmNFxA//wJadJhN5cQ1y8pJEShKyhjM0zPnDRBxHT35njuIQtBFh38tkzycsqS
ObP62Kmx18ucq8Rue2QwFpaXmxscobo8E5fvCEVRW9Z+GEGLxkQ0a3VU6HAv6vrN0KlNmWx/cMHe
yejMGLKlSpmyTNT3DosYnxD8iXvUAbDVTTDftxKhDhYQLx4tngeKJTMiaoUiR7meyjvU5KZNVfkQ
R6FjcKOJwcrS/psVVo9qGdGAHtoQXXT/joJ7ceTCpq+47gAAiL731h4hC70My8Er1ZOs0T4oXQdf
1oi3QXdpocc9FHXipqmhG2sOZpCpttnOZ+YGEnQpKTDX+YdbrFWmRpeJ33UR9II3xYS9hqJOVJU2
UsguoYLGo+VGwDv8ntBuSPt6OABwsPWX5dmDeFXoTC+eL/oPht5TPvo34UA3Q+2frdA+DYWJEfq3
obRPAcuegop7wIRkR0bbHuLn+JqlrLeQIQYZc0CQg8o12m6yzKLWJy89l13kfSQwRV/CUxwi0lA3
QRur9dA1MbeTgewiWIE1ujAl/JWn8SXjUOml5Q9nahBZpyUdJm2/1cavo7rJ8gQcVn8zo8qa2P7o
74HIdd/nTlqRka7Y68bqdwvQL9ugm/v9YgmgcDrWHSHejrPXawp1RwARep+JC4jtgjnasIr4Gxds
gqfMh9ZOMlkDboZ6aHcgYzU3PKja41hYVdLXqscNLDTbgWRBghTeOVQLPlojBsYTc+HnMy050EKt
95AHdX2GYvyw7aAzuwsqa9lZRCDIjnmdNIuodpC+XLb2FPpNPGS1n4DY0z6aoQRY1GPsoUCL50H0
Bbr9E0dDyhrgxtqVdcJqhzyB7i3Rzpq61OeqfuWNCYC6LT0TS+BEvgcAG8WydxaYecP0g1j2OETV
2Dt7uGi0jwFh/Q18QcgpCGySaNVq7K++jkGlGE+ZM0Nnvm+mE0rmMkKmRx8bpPdnZDp60ywtoA+E
+bc4dSRH+3IkJ3vMDOQyTQN6xLBEY0ecGNfpbtfTwbpBPqsSr52GyJQO9NNsF5w0awi9tEceuB+L
IHwYMF7uLObDoDCvwirah8UdAI2HqxMKLLi19jeQ9Ctus7K2d7nK65ue9Qp3JNbbGxuL6A5pBahi
g82W2Hak3Htu09+hI0T3Eiq7YZSVTvZoSez7DLelI+5muODpLjgtRKLnBt030qXoqeBmNXLIK/lZ
dchHjyezWwAwpiHDVMAr6VBOfpmI2eNxy/+Po/PYjhTJwvATcQ4EfotJJ6W81CptOFIZCDwEJuDp
58vZ9fR0V0uZEHHvb0MQCOXXR2Sf3iHojeC0syMdnHVTHzKTFCyGw/JGNtW3281rFKzSeIXFJThV
j+HT4vvbPRM1SQ4d/LFaEFG6gXZeNl8W725u15Hh30I/PVIM7K1b0jzo8wdfeIj7/GGP/CXoo0A0
wcsyivk17ybB/FSYfORLe7fmWv7Us006Vt33KOfbij4BC6/J7a3znkLTFntU5uSoRT7tUBHOVxHP
ukA13IpbYTEfg74lgXOuFq2K2mklCq927chGdfy61kg3GN0ah3dgZiwo+u7TtVVzLTgn1L4JXt/s
MXSzR+3nP4NjfEhIpDQU1VfRtOvB65o1Mtf+gajhdxtxv1gsEnh1zLdyWltPxJpgEy7Npn001Dqg
HLBuCIazJvRIDTF601Pr6m+LxyoyJv/qG9Nw9NrZOnf9eDVrOzUG5FzTOAZ3OUlxjCr2+u2Nko9p
C8a46bzuoTV8EYt83xOhSm5Es0eiPs7x2JlvnQy/9wZhHTr6PJ29ivghB1q2Wn0Ud4VFHmRbfoZL
PUZbvl7mYPseK97MLcT9tHa46YFc9Lg/3YylJ0ep3/TLFFGHM+awbPtNZ1Wj6NZfUrDNsRrGmWp4
T+ZJxuWS/1/DsJNTYvxCpAbPvHSEafrLgzDzKZHZ+AzhdaJC1EoIjKwip8kec6dIJhmcJ05ZMPk3
xru7TNlJzvQQM7O9t+TtY0K090jJ7EvZ8tB2CCbqOt2W9b9xNt7Mufq1qZ1NqXcB3iR1ZifVmp9e
3iVq8G7dT8kOeAz9nz163j5Fvs1ws0/7/ezZn3a9fVf+dhp2ie6jeiZN+rne2NZ74zaMD9l/zkim
laeDJzcb9ygw5+VtbrL1cWQvyeO6RWaVU9GV2sHgAPy0VyMProCUwaH2SqzrvvjDFmL8TJlak7as
q/t6pOg6tLf2sIab+cz9N1wAapdzt3j+Y48j5CS7gleb35XkRsLvXJktz14tvYRj//di6eNsrOfC
YTyhLGnXRaw6k2Te5u/ams+e6R1dk1ZWVM3M2l55pdMbPkuGb70q/jOX+gEs4rLt40nbwy3Ab25S
17T+rmZ9dLQ8bH31JIn0SM1SbHEt8wfLKZqE8e3aOjyKizWcTXjKxHYawMalNKN6nMIoqNwsyubM
YVXorKOVK74Qa7pXTCLp0nJD7yWLs4UB5zCMlRkjxb+pCxYRe5IRRuyGtR9Cu+/et6xxrn6X+yn9
JR/K30Jktv519IOvXPK+IzweosVou+d1dWlRqaQbWbNFcUVPErEbrl9jV8mogzEAe0obszybZf+m
vP67z/Lvxgt/TA1y2I3WTQGCUaYZfjtLkV2nVSD7IRjKXRpFPGtwoM/g2WiN19BykCw40LNVHu9h
ywPmrWgb3IGvYT6JkROiqOlk6gd5Njfnc67JrF3ztac/drP/lMG2noXjeeCC0veifnCCqMkqznZ3
QPG7amdCeLI43b3BKndZNGUivH3th2tSvDXmTXYnzQ2gstbTf620F8wSbg/+Mhk3D0b1wPXXnvzM
Mgl+l9UMjLLQd2+uQbnEu2coK1oJQHTjrGKQKYOCGavseS1msRyaUTgfFvoA+j1ZwYGqgqKDbN3d
t9mRNAftSmQPbl/tThzmzva7bOr5V0M77r8ZWf23if5yjP2wKu4GCibesiprTx7e66S1a+9RDfWA
72lx3lwY7StoV31dbGrbfd/LTvYy8LwS+YBT8ray+tE0mPvbvvXzkIhFyNSShiSEm5CL/KDNykgY
2p13LVxATOlu/8Z1rRPH9vVnNQ/1q720TRYzSorHPVeFFeXSqO47Yx7emTfAHHqR8XwUZkMCUmc5
YFdN9XuXc0+k9SjPth4H0BB7ePTICT+ZajX+tqz78eg2oYhIXcjPYjVGcvUD/VV0nFConWnzhnl4
rUtDnUloD6ZoEFTjJkuWO6Dqruubp8qv5zKRruFuD4rasxRzADOGrssRu/FwmhnCPoBdBplUamiO
myvLt1YEyoy6gP1OqGBpkm6svYTb0DnwO5qJZ43GvVNg+IwNGaK4NJm/+JGmOvvwoRIOVjt6D4XR
D1M07QTqRk3v6Gc9Vhskl8j+qsofvpuxL4C4mYOQVxW8VbXYjkymOZDmmKGLavvyrulGYCvVsI5I
PW3cKs4g84NdU3YmEINsaHvs/TJLd7irOss9rVaWxb4aLAqoxuq+54r66fSu70TREX6pS51ihmiv
21TsJ8NQC1/tFBzHepqTtp+hgapxSyquunTQ9vK0QdLGjuysO9OXGFMLj8QAComuzmps36s1st5U
ZdsQjLYZ48FoZPc8BJD6zuovHpanoHpew5Ebdqva4W5QJLoMQ5MlBcddVA+tIGEk8wh7n/3xDwRI
f8aObLwy6O3HomXgXJt2f2fGDz4XWxov21AwxYc3/9M8NajACyM/0k9FbsY+t8ehdvUbD2/4qZRZ
vOxl39O3wE9wqITO/Sg3A0psrbKc78CTjU+qNf3PZbd1Ip1+hXBS5ChFUqxzaoxu8YTJV/8Rwyr5
AIv+ZQ3skOVP+4i3JNOdVLT0+qV+qK2xzeN5DYNPv6fBaKdY/WLlw/CfVO34u+9Neer2ZT/6WbMe
zR7BTQuicFg7bz/X7LE/po9uN66xP5wzZMsnd82X+6Kw0AS2XAymNBkaWZyPha31vfap7o6CQIp3
y5zX72mb2u+MAYa/GpH/lJ5aXmf+Y8elogO1nVD7kJbgBv85KKKPKsC7KsyWsrA+3P+ryey/0Bm5
v5EwM1jRPKoJ+U9F+Vd2VoxkL50Nv0UicIkgzhGKPD9j6cs5oq+EagjECl+Nv70Hu719d11l/0ed
4N8BpiyZCiPwY1usIT07QQjKNbAi0Aq/BofVdQwiZxydVm6j6iRbVf5nNUr5y8z0+DhY1fS2DTRc
RMU6/WCHHg5BV5apq6r6oCYxRKZXBsm0WLeRMfS/6m2FNFRGv8lUtZbtPgaeXKZXAYJZ/CpGQxZp
MbUAu7pZXsNB9sBKN0ykrgDsdFiTVaEJjfUAO9OyLIJU98ZcJF3YWucMKTyPLB8EKFWW1XdOfRsN
YaYiSCnjPQwsCrlMGqPUMIxNbK/twKNYo45sS/sx6zkxYhSOTp6aq965MGofd0S+SP3DMbhdA/bK
wxLOP4HljUkz2mPaI12PjGIwtsStfBUgN7TpbuXvRHyu1dO8qOaztFfnwayxoQTFat9eNPFoZDUz
yqT0U4Fss4yW3W28G+kNCWkY+Yuq8iU2p1GkvF9vmsv45Gbij843yvmazwFZUSIXAL+wH7p4rC1M
ft2TVnBCi31y/eU+t3eQbESKSq6/Fm0cq4YZK2tOnMwq2QP7bdfdAsBQPRhBP1+rvtjJsfQZ1kX7
bAxhk1SL/wnRlipp0POABHF3ZpkU69zGYd19OVr9dRwm6CUjVZsK2D3Z5uzfHHo1iJB/CNreTwWJ
Hfx7UwmkajJs12HDpu+5nLlVm7Rmm4Mt1Cf+dBUJUdybI1LmG41uu/uYlt76lGkKKHJzwTFpCdQV
LotqvwSHzfbORUXq1Zi3Ispn5yur3BZBJV0RgfLvLNBcljwDYE6bf2pvYTMoQLjwWH7lbIAsHhlH
KX6MmF2PC6QzsnjLrf/6pqandXFo7S3QVtbDxxI4l72gszSHFUp4N39g4+ooD6E6EMIuokSGGnAz
5H0ro32fFTkdGZs7BbA4icbfmgsV4U5mRCOHDCAYMl3ylwVGimw5UQ3+HvpdcTQdJKje5pybvHoJ
2unq5OKKUPpnnKo2sixGRXZ+ZLZkzTuLWUTersZDnZvWiW83f9rXInyy89I9W1S+nLyRpB1jY3Aa
7PZZ5QVNqMw8qSgMrGUFCK1joXwv/URZtRnno8awRPqr04ByZU6eR63kT3C88LepLT/WbJgJVUKH
OSSSjlKhS3FjgbldU7URrQ8d7cFdKpU0Bsys27R/2NNZ7Re6OAsKb6A9gMU3ILFoCpdEmW4Q1b73
pyvEYzbhs/F0Gb7lmcrSwBzo8XSmD3+gRbxGW1DW8vcWGt6htCDBOyWtqDTnBkq9G871RiBSb8Cu
tk0XPE57PZ+9cLnsgx8uUZcPf/lXqyjsnTIK2c0jfqE5xbxDP5ozlwerGm9RajuSW2n5B2W5RtwX
mxvbEzprLvhLrZV32nbzdQ4qP6UkJbyqwAaXdavHfPbe262cTman7XPb6v+ywVhu7O6cQIW4iRRu
zwAAHoureKFKyiQJdwS9k2HfpJbu30QlTVCCOiPBtLXSQgqVtEXXpkoMbVLbdcDGPF59sYSHip02
wtPlPHOBJY5sQhp9POPcIXhO4THhPPpAR7DI9+XeQVjT6RGJWWRx0GXq3IxGfTfZ3UwCE7qE0tn9
k1eUX7Q6XDaYjmNvd+370PvFyWtyAV2auwk5fYLGNN60KdRhvBb9MXOyNdZd+2ugBylabFyje9jD
V26rTudxBiYiP5XppP5tyiGHrVTPQSHtlDepfQ13iEFPjT98RUakfKJ0pWf+0o66gVi+HeNy++3R
45sMpaEjpeoXUc3v29Q5kYQ1i7fC7xKv13D5GHPjOpvB0knoKXO3imdwypQiAD6P3YfYZTZ5Zy+q
7hwj636zqN67e/u5r85tA0U+7bZh8NSXsNNTlfZ2YJwyl7i6MuwBfxR8P9z6niwN3ICodIjBYP8V
9GZzv497hjU/n34Mf+biIQ8u5igsL2bmsPKbtRfzULexCvR/zOLEHospZ2RGSd6V6tHqsoarsHsc
yr0AZuK9yvYC7t7q3aNwpmtmWjKxTZzqbsPA2/SWz6trfjMNddfNqOYnyXIRKwvlC8DTR2PwgjvE
gtxlwfqnR5/20LXldqxNYLBuDu+Xsdj5J/1/CzbHxyVnTLJFabNvSrb0DbZqGElq0Jqvulc9y8K0
TDdD6BhrEwjEZc/k3LmdEB5KfQpjliOegCol6venuWU98eR8idCf7qewWR5qgFHZVE1SGvM/X/Q8
KR4PVjuP7APqjKyeKJvN5eoYJkzI8426Eu0HiTHFoXGsItmn/J3C9ussto7erxxo2nH+rl57tzv8
eKtu3+xpPgR1c9e2CMbMjBsfMOW9uRUdbXtlRJXr/uaj+PFq3uggYPeWsvndt/sxy6vYcqq/JYbk
eByMj34fVbQ2dArNWvwJrS2VU7+m9qKJ93P6B3ep+W+a88GY3WcKI+/qFV9nXffy4GktEo9h4K6j
fiK2LV5yx9r+bfb0r9D7/YDnK7m1gKMU6G2kicMkrb8Q8BObuhmWRSS6UaAcxBAbGatrpfwJ4hHb
qnfYWpwoS5Oxzu+M5Ea44wb2cqs7WEXJvWorFE+cHyNdE2HJiJb41W7dM2F2d5K274MHZ/1WdM1+
L/POP6nRKY6+aeapCp3ybFWF+vYF+RjmvgYXksun161q5svQMYUxP2UYXqph9S+jnIM+VgOFDZpm
gr/GPE5T4lEJGBnWym2+DaqMXQ8cTPU871yEE7aVdfrThlWzxovv5F+8G1hq17rJXksQfXCuUtan
Sbv719Rm0A2Lq+ZzaImhThqaCMjNFyRG1uV0QEXzuyxc/24V7i3/1BRXv27Me69R4k9QDu0zqJdK
yeJEADTazQ8M73qat06nYxUMNLNt1gmb9HwWJalbFVNhAlZGX7TTZXzDym5RWWX+Z24M+gRHWdEL
3+VHp5umg79NO4XZvf1Hj8t+kWNZPO6Gmo/AFNkFCZb9a+cu+C2Drfg3jzZcy7T2qV4NcZp10J2k
0VIRVHC2mz5mdNWib4nCQSxowGbNeGepPG6UT+ZL4O0G5Fw2nFq0/ZAeaAKqqG/kgB7C5y8zV8pD
fQPa+J2Mg08c3XWmG2qLSt0RQNn1Qf4wGmGRZL5UOFWV+DW0PcE4uQrtOBwHGuzKfn+BM66J7OSw
BGEbXHG08f7MzyY81C2D17GjQXWYuklUAXkdZ3uLTKsPeAhky8hTb/nFbi33y8j8Tcama2xXtC1W
3Exh8YqTeYgq5fwLi2b6x1O6RWDJOqlzsJFscEyiAAWobr12cVtkUHeldxtFFvNgB8386TVZEde2
WnEKLeotrPL24Jc2Cr5CltdwCapXzZR9DcLK+WQHd2iuUNjHXL891mtg3G/NUh6RI4SxiXsb525i
k+xN0Ii7bcmG5usRJMqA+nY957SsnfjwBg9GUo2QTVfkBeENP9eUjrkAG4RJ8bc2inylBO9U2XkJ
fSAHtdepW+rlSEyQH1tAFskqqOSLpqrwz3m2hmenUf1vg6TjdCPvGx7KHD6Ev/TPkyjEuXPC+cMh
oeSp8gHU/cVShzkbATYrgLV4m3vn6BZNx5y/FKnXDzfHUId8aJ295WxysWMpscs/81ahebdN676y
LPXWBGuRaJ7RtNw6ceo02a1qxhAV7tNJLV1PEBa1K26FUNKoW50iNNpemRKRJfb+OJ3GUoIrb7kf
e4ADD33FBRMNvl38y5qmwKymQx3luANT1zb5rWQjnrxRC1CIPD+EVmncBxQBgysaU/nmud5MG4Ac
jwED/1kv0xrLHMGRtIf1wcNjdLS3TBzlPLmvosnydNkIyfbcqWXM78cvhMMW10LYPLhbIVK2Exrr
gIWjwF5Kbp4ZjR2SoWiwjCyxQrjzNRjqUyj37uCgqviWnJRXsbFz86rndy2wxsHhv0lMJKSnMgPq
EleuubkTY59YE/U3JFNj/Vr2Gj1Kob8mkQ9xqFc36sF0kyJwetohDcCn3F3GpMqdxY14Qxmfccdx
rLFnfAdD2dwXIaBOvxVNHk9sjuj6Noq2coOzNRDjnGrSzg99rXu8hyULAmF45523DhtkXr4Qh+4w
yHT7nSxJ+oZqqHEzyS0JC+08st4oVABUHzoyqH6FKCzuqiDz4qXfAdhXCoIWytBZQuCLdmKYfsCL
OGmJUiie2ZyrB900ZZh4ft7ERTXptKzpmdDlPOIcZF1u17U9gqyh66mq+ehzXt2FTudciNfrj64/
dl9NA/dojdt6bznoIyN/KuSj9FnTzdCdzqIK9fumcrtPvK1prlQPzD8bJriYVBAyc2qIbsi+LCe7
FVQckSB48U3KagZ328asQXhOPCxhYi8+KVyESJDG82zwf6ykDROywBluAXMz4uZddUNG7T+SSK20
nYzjkJXPpCcceUQSTmy2gGFBL1onavIuZBGnFdwcYM+hy/u0CSjFQf+351ViV8slr2CwsRYGtYve
sL8Qc3kIZ3CtrbofCnM4mqWRMv/mh2BklNGl/RBOHNS+acxJLZns/KZ6DhENp4xCZ8Oxkdj58lFk
glcP41+V25hPDfuh6uunYjVjy1heq6J/zgiWcPvpabDZVNyxfwiNcUKYJJ2z2+R1MjdzcJBl+NDg
R7jzOcTSdZzmcw1zHGdG8QHqeaykvFaDu8YZqjjbLq7CaayoM7P/lnU6mHYwJnoF0oJGTPk6rqh5
83NGmOfdDjEYIoGDxbVPHnMvqs+4d7p3uk3N+9U2rMuYU7xpVovFcRJW7I9V8F6rcH3KrWW5WIOx
8mqJ4iOobStLgmUjewLg6s6tS9u9L9pea7ASRMDQHlXw5JNynSJYxKYLWhT1E0btCe0yrEEf/A47
E+ucvfeJ9mmxjdyp6hPkef7R9v2aouXcuTQOnapC+H7cNJlxLPlZktyFkzTriruwQcdSWNCR9UDp
N7FIgT4tmadjcA3nUA66vx9LNK42y8v9NjQrd2xlA8iW1ZuYtq/eLQCpbto51Oree2bP/Wvg3vJO
dlQIYzeGZ8m4flkWb7uohtT0Dtg7tSwG7aVxnV/w0/M5D3xk7YZf/8Cp33yPNwhFlROZUmNhny30
baCHznZQYGWPDnElTcMOGOUcN+9O2QfpwD5twYtu83GXtcc85OzwrlTvxpsUy1H0FNPA1WE4toal
Q1TJThTBLYzLM5Wm1p+Ql+65lNYIn+w193IWSE+8pfqupfZfmk7Md2HY1Hd57U9dIrq8sSNZTj4j
XmDUPk0Mykm8Mef989vduLqV7aN2yTXpPhYRJHV+DeAZIjnv+4ViiOnZ93sn6Q0iCTLyqYQFnw0v
+hQG1Uvvq1suZLjsV7t0EW+3Xj8eRlTOnPHzziGwdBdDwh9Fet/0C8hWddzkXr9nw9YiU+pAylD7
J2vGmVq3sHAq1MEjdxqJK55wumsrGf6VqKq7YAiBL5ZtjmWB4RcoyhJJ0U3GQ2ur8S9JWSbCH+I8
nL7uz7ajSi+a0dXEvDLygWy59oDCmMDPYMq+JmyrFaHnR8D7kMK8tlzfEWeWf4TAS9zJCV/ADulb
2XN+KVr/31ioF3628iSd9kuGXQPQW4f3Gw/I44AtlY/BRtuSGHzsv+Xsbx/gS0/S8dcLSS1sAWru
TvtoDJdgr5qz6QWsRdRkMOE5c5pXa53qatWHLSOYvdyXLa3XdgJxDuvzHsx5hCTYRtO1F9zWqHaF
yIs3zpEBMcA2nK2OfONw4odlSx5Subb9x0w5U7paG5HqudedjU1/+EvoHhrWgmPn4PxGXvkGQo/C
PmCCpdq8eWiqm9Zjd7NnlN/L41Dp9t8mkHBVJV3A67Cvyei7wbFtuzAJChwmLdNn7NE/dGmK3D2U
dr8ebbk5MUH7242o916NWSqE/S6qWBeGX7FmzHPJVt31uLxIfn/oKgv7q1JD7C6zC5jp2MAL+wDJ
fnO4aRJ+WL9bma4YSG47bPh7kIMPxF39ZWpldhiFO561ty33jupRIgC3vMICohHtxzZBkNScDGf2
ImNZs0tIQOOTX+9BXOrRjxdwso+xCOYXf3TMk2kF5bX/DRbsHUTPyxCMgB1eIez7EVrxxaUQIpr6
/s4doWtbtdUcAhD6hl3AY5iKOF7f5Ucd/Io+ICRbldVcLYcynalcUQP0q/WS3wZyt0RkZTa84e5m
vaMIPHRieDF29UsW27PX+s/0eR73kCRc/vxLhVza2vv3wUDADTz0oHzPxMxmd3RYmWbaWg6M0Y2B
ZcuwUk+FF1tZT+68WiBY2b91CA8NH1NEjgZWfvOGZE72kYfvpTaKN852uCJYvoUwBk5bZvtZ2e41
xx6dTg4KQPp0lqutmWhsZz+1BN69Fb17YuJrEqje4mR702u+0NFZmxziZFbTWu3rN7+3/+ZN+7oY
1V1OqbXpQZTsEHy3kw72fp+ePcv1aLDUxclCG5/AP7Y32xAsp9ReOvOyo7USzznybKvxUremYITK
2JLgt/qXOQHUSgOww4fWizYJRZCXkFVC8N7MrwYkZZSVU3GYbVGnA1lWSdMGPokSlh1Zdv5NPfgM
hEFT0Fq2WYooF/qb13aYwzZa7UCntm1wgPQwB+sygeG6lM7gVNw+Z/qgUy1FEYFM/zLbdrtDEtzE
y3jj2UaS/NoKTrZSbnZY3DAHUfSRR7V4Wiwv729vMpp8Lq/rWhjryVeoEgbMVyc2ge7kt/bTZPko
kBEW8GEGBC80N4FpbtzPRSYPTR6gXIeXJGmj+k9M0wAAYX8YStJMr+ZLFoj/SgI+48Ha/igxfbvm
UEZMs3gNUPUQhT55VAYSaNBTNPRc+s1b1nmfuZJO1HV099TCPzsif9iNjSugFcXDpMc2rfTgwuXz
NbiFuUTeGjrpdhu5cqVbYg/QSY4MO5TyTEaEEOFfVjs8eYgUE6SdO4NCmUWTuiUrVPIhK8lmbSZE
W+ZiDzFMuRkXqMMQQ8iARJnxuXXyV7lmDwTgfRWzfN4rzK5Lmd2LHv93zdnNb4j+82YfcrE53AeT
6z8yxj/0jhF3XvW5V8MvzqQBLGl0Dh0lIPfSC2rG9vVlrhF9iirTJ2EzrLBq60eeyF/lXKbEDL6p
Ykc44r3Zo/sQ7pwbvKCIQKvtbtzaMz32Z8Qar6L171GQ8OMo0Na5gsAVWpUJzQK/UKSRFtnaCYnG
bdIVy0OpBmgAJoUDoeZgpZL8e3sXaAg0CrdqZK8BQhVGz6jNt5hCGLNjByNxGPr3oDNCzkxdfPGe
qmPpzf+Qfx/WNfjYiC2GlCoeDcddD6hcykiwvUWN7bzzILwHFLydalO/WvBSmV9AGyvvxej2N4TG
WQpzkXizhRzZCuaE7zpZQ/djNNtrNqF+7jt+xMyqiwNmMJ55v/174/Diocp3ftGcezF7dOaKhpCV
yIlQFK9rbl5yyzsWFgmTwngnN5EfuDt4KBAcsK/Y35vv3ijSdXdS1mMOtgpjztT578WGrL8OuLAz
1Dno9flfQ/DYYE9DTaOZK2qi9LDtZZgRtsk8mLP5wceyxqXlfoY6PxahOmHHgjIlRq5DY5+Z22dn
ZUhMl36KF+rgmNWz6ziHSBP37thB4F3gkxk7FOpfHxHIHfrYd4hIYFj9rEb5tXvVFi84c3jx63/m
jNxgMYlf4Z/7gKl9hHXOYtMGdMwHhfWmLi685n9GayFwVt8udJTJXHL4frw8aV3UjTUK1LQUHsz3
wO7c9zmXqiBIBH1zVHbMtvVmjzFKggCtnAbcnhvjWpY9d2fFl+UEjyjxJ7Ax779xQdXmM0Beae3R
j9nqQr1gq099RxnnIhAgCU1oIhGZp0PbUHJOMGb4gzDGOslsQmg1IM33t+ayrHzGKvT7FOf/f8ZQ
gv1mc3cJNzjKCgT33PTALtZm7wclTVi7fvjrWc3qEFBXZ4/GLnnfc6ALZdfIoRnbJl752TUe1QiK
ZpV6umKqeFkbglKMELoPtddH2Yjua4TLOgu7bi9jZn3homdC2CmDCUweZtEMGs82E/HcGYiQeqiG
gx7M4QBw/l9pVwfFwDf1+3XvWTYGNEfC355t3f+1QydxDB4wcx+HCFzvjS7rQ4Cq6bitiuYerzTv
231zL7vFRNou4EXCgxgBJLTjNtvm1ELmK3p1RHv1OvjdeWi25/qW4qMy5jpbY16TxvzQWPbFYCtK
URL+HW8uzTDP3+bR+REGiF81YSeafb0dSOlSkWlMvwqrzBIBDx4X4yAQ5BBl6AU4OwtXfVPACJ4r
gVdVFtpHy2xh0vUbyHsVbyT4RTBAjHEaOrpH7nYAXUjmYl/jpqqrZPRglnBT5Oh1c+KdW/sMpbRh
qsh1HOzCO05wTwcDV4PMrEflyh9rD2A2/Z1xzRwN4BGUdWFfWP+Kfr2h2/hd83DN477MxzTXmGQH
HYCezYDHOXRk7JgWYk8yqZ5XyV/M6li189NWa+9pxc4TNcTIxTdfebKgwj+GuAveOoeGQ9MsvbQT
bNyuMO5zvF0bE43hrSLZNH41b3Bv5QvZkZn7oVukAxKwXztbP5vAuxevUp8BaQ60y5yLLbypps4h
emSd1amXl3d95+T/4+xMltvW2S36QpdVYE9O1YuS5d6xM2E5xzH7vufT/0sZ5fCY0i1PMnBVSBEE
QODD3muvBGdVTGISSgTLeGKufIht7cEXme7wTlJA+urvRtFfhxzIPFX02x4KcEJNZMOpy2fqjSxi
E8Y1ivsgyx7ZWN2R+XIk46tcZEyJC+I/N14ZscqhJr5Qwrrl5ZRvGOJ4BzmKKSuSl0JmDzmK8S6M
MooQeXBkS3GDxX5YVZqyR6fzaXbdjZFnvzk8RYnf8jkrgvIRohsp1RnrZLkLdqj8aoAJ+kE07QcV
9LMbCCBmF3gPpsTpvJn3z17Lo4bZFkz1jaHTYyODOoJ0MxrWm1lx8ixbOuWaSuJcHiGqJ4ljKPr7
NGG5K5TsODS9I0VtysEz9XbZtJ3AZ3mUSpy7dC7cm6wWUPbNDzlo3tLzG1RcDqHwIyuDdh/EKMw6
pd7JDJJlOUqPSiZua1N+QnTy1AOQoUA9IDmtnbMqciFnxYH4geMwDsvSCxw1j44pIDg8T+auocaD
s/1GNs7S/tiRfdUZmHxLz0QO0JxZ9S0VszRBkEbZSMsjb6EUwWNYjx+4Ip8qLcO+lfanxjX+qQz7
GQoQ63w7O3mGyJamK27C2KNwYp5NM6fSVKLVcP5uJaYJ70vloFxJOXOyGt2JRgJTF3WXIrkHvas/
FMghNm2vdTspNOUFcOfqhcTv/Db3QrxdiKlQu3ko3AbSfjNdT9Z9jMpZq5Cm14gAXzjOqI6GEcq3
hivST6nMmkfYMUmIR/l86z6X42M8mtGdwtf/HykZiwe5Y7Gl94n0UbVNu/HyjqO8hA6mZamxllqX
c9E6pSBcRf5No2JmFlKKf9rAxr5vC73ZV4i3NyZIvYRzdlPajG0YOIZaAnWjFJ2CgPcX1anPzv5i
1isUm4OHkZO1syjb27RFri5xAvanSpgczYYaRq1RlGQ6hdGgc4vhUx4C1jKanByyMJed/1PVRA5C
3tCBlSz1pJ6aXnDv6cU+G9qXy4SRORTDBMWihIYXtGD2yLepD6G/tThGWhkcDC21dPgOp4Kd1oTG
UvBlSexgkA8RYmuD79jYgAt4vvwAXxP6dds+Azn+Am94Ua1J1jjmh6aFcYb+Ktnbo04hWvE9ql4B
+SVVrX5GZdWdOLIXWyNMuoOXIJS0OCtEpZMMV4Aj8vmJ/sOa4LecSSR//RbO8kTUqG5/sOzgkVI8
BTkz2OUcPBGVudUVbZ2U8fmz+OErkrK/3AJfkke46YSbxIlFnfe+NB5yPhkdnj0Ui+ihNurwROIk
AmgOpvTvvEruNUGOiFzoyNaM8YD36MhS7i6Ta0d02ePlR5mBjkyp5ZaBeULTXdRSkeKkjRqvBNl2
VwgtX3Z1fvuE0GLYLPkCDg4OovVwgQmNKYa6Pv6I3MZqI6T8CoVrhsuiTfq7JogulXqovTLWfbOO
X0J2+0MbXQm3/oNJ+qqXTfApLHtDdmYyoaKSbP4c8z6zF7UXmSdOIHDpYONPn0cfTwi26bO8Swex
YEfM1L30rXBz254wVfoopvpnpeLg1b68Vr3Ovml623R8o5evvK25rjCZmBLFi4y6I182SlHBc/BS
4j+83Mtm3s80EqtqWN8QazBCsr3tsncg+Xb39K1LT+OvAPUNnhRiGmcB8YSufD2k1VOFXuby5We6
sDWZXwpVbUxkCNhaA/8nH4GT5ScY41OO4TjMvnyPmdaxJtOJTFXQljKf/OPyXkHAK+O15mv8vYtP
5g8vTT2jymyAVnwDoupnW9d8KV8vX3xmIpwGcI2dnBk51qADGa+OVxVOFoWUcWx07boqLySl2lmF
9FNq+iv8qrnXMZlR2En0bWqLCOabTMm42qih+aoSOCXbSnVlMpkZB9ZksCPozyAiwpWSO0T75KLC
4rzcXObcpSejmCkjR0dpdAebkLgPueakdQmopBqWXl0pa5LhrLdRq+yICoCBo6LhdEpbgtvxwRn0
CMPUpjQsiqS+vnFdrMGDEeIFxMR942V8Wxcmwst1aiK/tUe0amFj9ck2RhR50mRqJZ7AblE06bDD
PwvtP1S0mzjorHdEeO6bVpTug+X32CDx/wEmopbmSZ29Q7aULnOhUn0xKxsJXj0ir+9RR3CQmrE3
tIh5eok1X9pxtp3dS1FV7vKwdVcSsm5nkLL8wW6J2StqCKiJ7a1x+A1gGTP3Bf90uc8KG6GPTXvn
oe0T7y7ESkH9sMMbE32YodJsjCS2ndqwjc/RQmHH4QBVJivL850Z5gPbETO8dccsO+RRr773ZqzR
ERN3dOJzJMVCS8wqp1IapI+X3+VcT5zMlogM9JY9eH8YU2XjDk9n0QEwg2XX/3P5Bl+S6HTbmnzT
xrTRzTGX+gP5swBsgm3d49ups/fKAJ3Bza9095kHMSeruUpoCqIuTUbph3pXKXLOsHJj15euvlbr
/u7y08zdZTKPykIuII+yzojLOFqzBaX6UDhtTs1Wk5Twykw6d5fJTOpB7hFtrrDuDbulF3HuJQO6
PfhMqpcfY2aqniaEQVQR4RAXrqOJs28NJjGnMSoinu9dfjI/EEpheQP2MSdmy55r7NgRdcDtuvLr
55pn0mf7okh902iHQzKUATVThnKOIQvEMmcTrXlldXx+pV8slsxJx4U8gUg7K88P0f+WRbEKm4Dt
n75Ni+ZJA1AiofW53F4zt5pmhSENQMfQpONhrAzMsLbRb8uql2GNWWb9k3rEeJfjZpAXOeWI39+7
56QnK16sJWXPZKRQWlskTUpEUyXeB3aXNXJKI9SfkxrJ2+W7zXS4aUQYvmtwtqpqOYWEDhTk4Vm1
iSZIgP+5MmjmbnHuLX9toUKCP7qxV11HqdUjeTQ7tYIFro9XaPkznc443/avy8sF2cAkmSDzOZ8p
IIyyqjdO/hciUVffa6PJoiBBpSVZnn6GWnKQhP7X4CDPpjp7+fIzH21D/fcDxEhjswIj7KELTZVK
cdkcQaf031vYG5Mh75cdHOmix5LHgVMPNb2D35Gr1zKN/+Bk/zsajSlj1NQ9SGmuTYQdMPKFz5oh
SziJQ2q3qIvwow/sTWbbSwm2vB9r29a0cWRXUnWl8b7uXNik/914ONDVQR7S+BCgNd75EpmmheSL
Xx06kWuT8tc9zBCTHpbata5aIVp13UpVjvWrRxzLT6xR1m2fX5nUvv4aG1PYaDzYfTJqXXYI45/N
kCyjGIyiD7U+lyDj91da6+uuZkwxnW7rcwht9NmhTsA9Fpxk6/bj5V489yIm/QwLt8xkyQN0gfpC
sfPdCprXc/T05cvP/fLJp6VTVbUEVdgeOl8EMOsNadfrmLEuX33ux08+KVEMvCJtS5b5pXmHXZsD
ZoPVA+DkKzeQv36/1Cr+3U/DyKsopwJkcw1VWwmMe6ds0PN1q0SpoxBPdWStXlFtRbsrBgOFkGKc
0U0QN0laasDkGd2PyBrFoacttrVeK4hEvlvn0qebkmoMQVnIBb8Pdz9aBUiGj5xYVse62mT+0ZOv
9MCvW1q3Jt2kiYI2KGVFcdgHnJEpy5H9olfVVy4/08zWpJsQWeZ1hZWXTp37axgO27BNtzanJfHw
IJcY5r7TX/Tp2llQlB5iKtqOqdpwjpQ9clCiNlB0XL7+1+sOfbpmbpA4YFs1C4fgO6yyyFOku2HI
pc8A0pCP0zsSd30mZe4mLdLy8/JNZ16NPhkEBac0mi+U1EFG6d8NTSMcdkbaHpbZcGWWm7nFtJo6
WAMKl7S3HUu5r9Xn2nyV1G/NP+AG/j3AjEHXe1szm0OP0xYdwa5CQpvYb5fb5uvpR59WSRth6mpg
5baTlHfIjFdeY60vX3nmVU8LpKpBwUQIph7TfygS3CBytAKMtVC9W2Qbq5RjxMs3Us5D7L9fasIL
/t1CGpYSO0QfcmiW1TrfRw/eoX2SV9j2Nv4GQcuq22R726metKN1KLfsyK/05rm3rv77xnGE4c8P
I5hIhIJaXr3t8CS7xbXgjLl3M51S0rDypJ7Pc1/eJP6LMvxzucHmrjuZS+KSPHArJCq07oKXhMKG
1XpXykxzl54MtXDwk1yVCbZtPHkv1+OT1X6PlK/r04JlLrPN1jmNPaTFvcXXzPhVuPtI/d4IntYr
Wzep+8zglyuE4uCrMZBtIG+/3OIzY2FaqATgh9RM6wkkK4d8FQLGX/u68gH8Qj16rad/qOCg1maZ
qFcK71+v7Ah+/XfPVCRjRH3HVy8fNiYRw8MKPHcSbi4/zky/n1YvlcIa/dwCNgSddFUR/lRmuPVf
Ll987qefu9Zf254WUb6C/hqSUcvBrxRnT7LrAQuKkEShy7h8k5l+ak72okUwZKJKCKDLYjRQ5W3o
/7h84Zlfb05m6yGGZl7rWuFwxLekTwGV0JZMeaN9pXlm2n5K0i8rE2FfppZOXO6L8XlMbNyM1ya0
uWY53/Svtm9axWCFpxRO1RS3WRA9lUb2cLlhZobAn8ruX5ceYojbcszvLirrYAXVCU9WssywUwfC
36NOfqw1/3D5XjOLpWmxqfXzQOiNVDo+ijn2UBzh6kjv0cOOdKZrNbO5xppMz6GPsnUc7cIpG/+N
9Mc9nqNrkQZzb3kyRcNDMRrctbzlsZJ3vo0wGaZLhWk9CNbfa6T/TNWACkLClM/VZMSaqXWHxP5O
lg0Y7N2mrIAQX77RTDv9p9ZEMgP6H70kh77ZUVhHDyiP14qwMw01DZrXYiNy2Smbe2gO7/mAH6Es
f9mGd6UGM3f5yXDuDM4Pa3M098jRivZXMPa4zq4s7P6Uor5YtxjnOeSvISGJwCuUUisddkTpLi06
C/SbYgEi7omZ2Axap8ARHIJz1q/b/gMs0lp7vtsdazREP0Uh2Q48wlhapJxHfFis5u8LS02XvZJ2
OwBe6r2WQLW1Iin7Rwf/jQYXVF6A71mFCk3GXSOwWwVnYQlJQyHp4ZxQxHl5o5rasFRHOd1FsiJB
fJbDCh6xCH5rZ+j6Oe7ylbRzdH5NSu4cWrFEXpn6aO8GYVRb+HoasuBwsJ9k8MD/mHavIo9qOIv3
YbfsjUyPtpotU8vKg6p7TjxtXKVGba5bK88eIZf2d55ARGl3uUSSeUJoJ47bpZpXo4NJoX7zfBIc
kLhaFH5i9GN4TvNnI1f8lVbJFTmfsjhosqFdmU9mesE0e1PN21ITxZg7Y6dv+3NeRtOM+YK8gvLK
GJmZHf9T6wPMIWWCfRHRf9EyCZAGGcSxjNXwgjroDWjJESP2lUXazPRonAfqX/3OtZLYVaCMOkHH
WY8E+jk+23AkuTgmpn4K8uRKiW6uODCtAGIeFWOa1+Y+gRJXL9zWCH4VNkbYziiN+xxF3X2DfdwJ
9by/T8jmCBcWLn4kL9qw7zM9FQimzWgTdmhR2qg0jmmdgpBB4nflJ85NTpNJXEu8MY7bIXQaF6an
4Qmxy3P/W1FVum5MpnGuyy43V9FoDhTVFLe17kjFgsvaiSLnvLpOxC7RjGJ7eaade7GTKd0wUb6q
fR06GbrQNSMzflJStXcG3xgfamGm937bo0/71t2mAe+izWNP6cfQsSh/A8D46QdoLdvKf+iD0Qb6
Yl2rSsy8pGnYez2eAXpalDgG/MIVZJ/+qODbvNIFZlpNP//9r+FQKJo7wBbLncIT2g5pdrBFGpz9
Ip27fk3O3IGWBKArY2/uUSZzftmqENljPXOsGG+TqyGj08J0vLLsn5mopmHLWOUiXR2C1LFEtK4C
DxtCuK/YeF9+43OXPz/UXy1F9a5OYNeGGOEG47bPOvWz1WXsk8K0rpz0z91isqWO4MakIlNixxuM
YGvWikTOgNtsDU8xl997ismQJ3uiA0BocLyeKvge+o6kSy0LLTjNbJgu32PuNU8G/lCRHsKBYeIA
BkjXnWHC0jJJr/jW1adhzZ1ryQlmVX1vFkqwDBQpXeeQQq+seWa2MNOU5oYe1OqUHpxGIqg23Rj4
zDrtWBlXOunc9SdDgMVHXLpl7jlCPxA7prTVEns5tv+Xy60zd/1z1/qrl0o4oBru4DmVVIhkEcGW
/WEw0LasDdKj3KZ+t758p5mZQ5uMhyrPbWlEEe4IOXFY1Ny5CZgjZBn497eyi9bt8n1mBsU09xPE
bxPWGsVfIlvybZgM2tpuA3mjBrH3vXE3zf+sO6CvnRLXjsSyDbRalXZEK0ryYoCJ83r5MeSZUaFN
RkXVtYo2AOXen41vfSAtWpSBYGjwIxe7wYfx1t+VLHcN87kKoofOHTdB89jExZV2nHtfk+8jgu9O
7Tt2VWEWxb8IcKvBDnYNAJqwXvl2YbxYmQ4H6PLjzvRDdXIy0kflaKRuZ+6JOdsZdX4UvnqPQWlN
nsvm8i3Ol/piB6FOyhhW1Lpda6nFWTEPFAqDY1A7lVZ9RCGMaLtm4dR+Fp52ZWTNvD918qVEkhAk
ouF0wBj89KTmhv9g6KP1cPlh5trr/Pe/xm3Sc0zTMDU7omxuC1Nrz17oA/Bmjot8XAKX7zLXZJPZ
QRb4mM6gQkcP/+BNEnld6lhiCAFIbnRRF6e2TEMcQiaET3xv9pU5+09661fvajJZtKKpZQ2IqEOt
r78dKwumngjJvsBTqfTbWHWTxxhj3akrdPCMQZtB6PC9D8lHk7GshC7GbQgu7L6Wsu6dpbtCYbtR
jGsflRl1uq5OPr0yOQ6AtuvM6TOlfc28WD7qHNx74IpHBMe1ghfIEK3hgGPvTpLAjC202trQA9J7
S5KHRzMfuysfiZkN0fTY2E3H1IPVi4fLbvaBapwaT3pSo/qIH3mJZ+nGHyTpmwNVmXS8BCqm2vJB
wq5QFAe/JLieFA395+UeN9evJ7NeUIp8oI7mOTYkPG18OqPM5OHZk39dvv7cqJzMamVtRm0I+svp
o5+6IEUCoMnlK898d5TJDFYgplXUDvJDELhrKS/XrZ7u1ES5MhRnfrgymb04Jba10XcTJy8tXDpt
iGzRs6+V52Yme2UyWeXYRVJAvJ5jZB/GaK0kO94Ja6uGAemUd99roMmUlRtlayUNrxbn+QLSFHmR
0Ee+WQRUJlNVCujS8Ds7P5RduOkgXXNewCz/+L3fPpmPChWASBF2whm98WcMunFh4TiR3PGaNGCu
90zmE80YejPTTGgSqrFNMJURN7ptyvFK75l7v5NRi/cIToCWFIeyXQ43pbKEwDD2O7Ndf699JsMW
8o8SyBVQbsNMiOLEEyOJJYkDV37+XOefjFqLWPhgbDWccXSdMcO6bfnfu7Q8GbZRCG456lha6TK+
5ZZECArfw5XdwczvniarWyno4rjEw2RpsD6TfF2V+ZUWn3mjf6pIfy0AmrEfkfGo+cHMbnN1XEre
xqQ2+k5A/JUJ7U8TfPER/vNx/usWqXCLrrI4N6RiWIacR8seuRNaBs8Aty1szLEw73Rh1daiK4OI
xDal3Ued3T0MGilSqxqjH8MwkQ5otkcwh036oeG+X5RYauHUGYB2KwIAL3fBLxtEs6eLcgPHuy+8
qj1kAcmfUiG9636qLGX3KPvGqs/kl8v3+fKdcp9JVycNcoxMj/M8kKTluhZJcpeqhXpla/Hliour
T3p65ypDpEhxfTDDoxL+Zne/knLgIt3CLcjaE69DE1xpsC+nHM2eLrlhIwdtY7KLL40e+2HWmuSh
kMFIbu61kt5MW02X3HbgwiEJ6vbQyLe5/AyD4Mpvn7vw5Htll2UvQV1pD1rRPZZtsBbKtYLvXLNM
PlNDVxL6EBVEO9bHM88BzsmiAI19uffMXf3897/GFAELOSwfeimE5wgfgxcvFL1v9m5R/r58hy9X
ULzWc5P9dQcS72y3CtX6oEXKi4t12u7FXtbEFqTdlYLNzFCbLn59siLbeEzrA2N95YWfdfvZ5feq
Iv0/JKUzA0FVJo9Rcu7VVRG9M4JQntftgx0Ge8NQdmqEVVmv4VN7ZXFH1s63arS03GRkN7Fut0To
1QeLs/Qyu08B4mWIcIL4yUquadPmnmsywEcztAn4ENlBEfULZK5D4bqnSKaYHxTZqz9Gz6oGj+sc
9nS5P8wMlenCMasbSnd5azt2/taHj7X+4/J1Z3rydMmYWVEXZQ1DEK6zUxoQKNzkLqz6/eXLz3Rj
ZTIMOxeIgp4xEfblzoJxCVWHo7MfsRjWl28w1y6TkZiVrRQ0hBIeCut1OEOM3c/LF/5686rZymQE
RqA3jCDNUHyobrP0FRkqAWjbnZm1+7ITW1PKXrqh/jCbZp2W0s9QAhNpebeB5t4jkHrU7OGR3NiH
yz9n7jknK0tI/xQMSdYmCdVfuGm+CLorM83XtmgedDJGIRjiTlCIJm7dpthDfa62AyjgZRi21VYe
G2kjDwgVFWaf09iM9qoKmm/J8bn3dLDWUu9DsvUOql++Zd6wA9mWIJIunr7XbJNxCsHFj1MLZU00
uO8kQN9qeFYvX3qma0+XnNL5lNpVEPtFtnjN+vyhHgnfITwVRnTXXKkfzgzP6dITPsegBWqCRMt6
NKRTp/+yh/vLv3+mR02XnnJRdnlbMXLyBHkClDY5/Lh85bkfPR30/ij1tcSHhSifVTHcA8xfSt+9
+GTAB4ahx3bs8+nN34oO1gKsnCtVi6+LtZzGn5vqr49uKZIirDO9OcBD75dghzsmLbs+wmis9qlv
tEuzCL1lGZC7USowMbA5EoFq41samhjwP7XUp8LWkuXlhpzrYpNBbwB5GFxmH3SwnEeEUDaCf5D2
gvdvV5fvMNcJJmOfbGI4sIqPSo84SJKhboQOAO3ytb+urtGck8FtRirQeJVvVlcu/A8gJgP0kd/w
AcnMOUVvKvEdBCv9uny3uSeZjPRKK9CKtzwJBdVw5xfChXedm7tvXV2c1wF/9QxDSPCc5c52YuXO
Ml9cUosuX3hmrIhpQSi17Tws/OYwkiEDV2QVQYMgIuHK5Wd60H8cPcOgyEmP7tVgm6a17lIugbil
5qYgT+DyE/z5IP5ng6nZU9uOEsUeXH7uIe3azbB0t2LtL5O1uutBfd+MB2M1Lo/dMT/Vp3iX3is/
SC/ZxFeGCFHAvIKvbj+ZECI+VUwHPtRYXrq67IGxsKWtFcgtsGQWqixbT2SUpXdKX7jk+1Xkay6y
RJdORP0UBHKOurEco3C4RaaAHCQLTBUss6Rg3Kl7WOZuLg1QfZTE6WJg+ERmECSjJJL7oZPXRzJW
rax1M2EnDfdhAxcBwUycEGmtNukqMcl9TULyq0dZtlmTWpWTFrYArwVIyAfldddDTfxUUx8cX5ur
r4PlhxtNjbU7TzP9gw6/YRN6LWalwfbvhaIV68oriRBOLNfalVovPaM3afYF3rANscX6SrLi+NaQ
U/9zBHfuQRwZEnLdQXHHQxQ8VeSwkEsp6uiDvEx/lZAttrew9hmLstK7O87TpXdXKs2jUsA+8wAh
rvgQkQZPfuu6I+fgI0g1uIhK2j43vQ4MsPe9RVhpxmJQO3uZmEX0aIHqWUCHqA9y7NVO1BJkvKJ6
GK7MLs52sqXZuzHL66OkjW4OgMtzt3ERtA8Fyqy1gq/+tqHZbsSYhzA3feVB6/TyoDaDIIsXDdTr
4MY2OQFDtCkV+Uxdjjk4TwQVlLhWDqJXoDD2EmxkSQLinegt4UJ1o8EDyip1QVSr+8NvPAotRU2d
1B38PsexJ+A25tbQr90k624kRY2ectvCLEhmVHxQq+KHG2Ikz/Pa/iVsb0gOWOFUwptGUg5GUtev
DavzJP9Vv558jBKljN2+h/vjH9Vba1vv9U2+6W6ACEqn4CY/VJtk7911x/CQrpWD77hr+ym7sraZ
2RpOvWVFBpinDll2iHL8ZdrWE0kp3RLU+Xs7lPeBLL1fnjtmJm2h/HtaRT1Kn66YOkxcmEr1WtSP
ly88N61OPj2ZGnAMWZWqo9n4CcNUUwCMjeGgLkxNTbaXb3Keo796Q5NPTmnViULWdn1oV1G6jvOV
CXdrUQPIDK/Mbl8/hjV1mulen1n48FQHlr+xIIvuFxg1tL3VNf/13A0mnx8zT8bUH9nkhLzW4JFM
mYV0Tf78dSeyph4Vn59skh8RHpTmSIQwKL1+6SXSLoS7HA7JlXEy9wTn4fPXlznMhMDFgMXat8wP
IZX3pJQ9D7b+rWUFMZX/vnxthUVGjkR9oDB+Cspi7wt7fbn7fN35LXvSR7tcJ18kxesywuodpPuk
v9Ikf3YH/+2YMPv+/aNZThBiadPyqqxWHRFoxJKv+C4xiwUcET1yskptpKt9VV+3YtTfExVeRlmU
5DIHP5Im3KkEpP/iWEfGHJ0OEOeibgd6rlrKVn3NkD/z5qZuZjmOVfKgpeIga8dBekjEifiobzXt
1P4W8qUKo9EYncJIoPTVD5YUXXlrM716KoxtsjypUjv2HEgrNZCU7kfTNwfhlrvM8onSaK5xqr5e
11hTxRORPHgThj5wwBXsDf93nxobuC4Ltb6GC/u6iGVNVU92QO/AM+A7Zlk1S0OMxlHqg8EZKpmd
rCKbwZvutcYzWx1mHykipf7KshSI15dzpzV1NvFlN+Wk6TwCwgHMchSBNGWbo+XUl1gK/IYw7qSl
KzaYPeDHsoo5s2xf1aGr78LMaG+AabPiJH/mgSg/fZuBZt0r+iheRr7hn0HFRyu3c4i2XoH41Ogx
Qy5I1bVfJD0a+Jw2IrpPLbta9rIMwt3UMK74XvbWK2bdrF0gVNsYku9N4z5J2rsOQTJv03ULOD7o
iR3RiCgZHW0kyKoiqwvWJzWUZRrjg5QWsZGt0vZ37xVbDkpLMP5EVi9KFF98km4sqLfEyJ8DGVNG
foqiGiI8DIJV1Lya8OB4CVuYNOuRoKiMdVdekKbmRdqjl2f/RGnIGdSvNtQWAxSbcO+2b2dcU26e
WTv9hvXYCrzydjzvScUe2fxSyQJCsUKTsk65Bys8LAwlGBcAYckDtW6V7g2Q5qFV5OUIcrT04Ab7
5XOlDluzC54NRT3n9+EfTQ+uRFaNZrISlMjA6H4Bc49u2ggriAsJ9c2yY0cfzHjRxOM/Y6bem2O3
ZA29i3OwpEF8ZxfKQ30OPxwBBxWVvE7yH7acraTGwhjbk8/GIs0Q4VZL3wU2pThlredGS1M6Zco9
aUCLgr8Sk7G0wnGd9TeR9u71IB+VBEvQDhk1aDpOpR2oretRPcG3Xor+rknCRWm8CZtcqMFYBCRC
tf0m604Rqzdr2xdkpxfmfozFImrOibs8fISJDOd29Jj15sqFjT9I5KmZxa5slXXIkhhIEmRud5OD
3G4tKoRdsA2MkbRYf1mSOxyZgbQuB6dUP4NzlIr7UhB+Hh7zniwegmQidD63SnQyY/lm+NXEC/lH
39kLwEzBSa0XmqPcyLtcfRkOis5PXmCTkJat5i/lD7kLP+WyObjjUya2NdHQAT1OJ/43duzgKKKt
H6ylYi3UH+nIycTSfSmDkx6uc3dX3AJ1l/Mjxt2WwMknI90lD0F4IHrIj2Fgkha4lpUF2PTiBNwP
yGcuPdZQaQv81/Sw5fgI7LpP7wetXinEGZjLrDhxRFd099Tw8Zv7mlg3YNpdQfoDiNXqxfxhwmei
zwdptApNa6Mh6yHQoTmH5p1Mom3l14Z/ff3WvwPfb9kvSr8bHF2DB6NTNF7G2o/hU/L6VwIKftY6
PSMOgYIX/V4NvBZctLZBK51K9wHh2wM0LBe6g06mh7UxIdTL6YvoHsGgu7eyUYBWJdQ1Cskb6rZG
vUrfKoNDuWEp/0OKbhzlu9H3N6qRLYuMONnuDQ9GVCwSNP3ZgxkQ6cmWyl8N9pqZQWtopoWwTqm4
a/p94T2K9DhqG7DTS1itrnriTCvoHs1k12S3tRXQ5yFoLKr4BKs6q5h3t3Hy2sfHLCwWJWx4AuB7
ZUGPC6Vb+pMPNcBexN5qCLYCsOlOs5d+uygITQvpzuv6oYGgnR05xIkdEgZCUn6LZiv1v9p2K/OQ
H2G+Uh91bVlFO/FOHlQpr9P3PuPMZ1kaC+29/HSZ3cqVFECVJbr8ZJsf/LaIQI96kUh3deMIoPrS
qSHY3rjnG8Q5SvtCyFLaHiGc1CTZeBviEqxqLxk/DH8DGHXRag/EqrnazdhiLR1hlBN3ve98coia
O0JW2twRyUr3zYXJwCeeV7f4QwEpftmZCxIWc8wC6QIyGNMqiTaEOwWnPl6GiAes+mip/bI12Myh
EVFWkbQ2k453tVaJWEG65Q8/8vBnYdy7XUkaXe6YEVNulS10I7rNhbK3hLrzkxZKdQUWm+GdHIbk
t1Q+Zfl7ZWrkITzEPdtE5bdIbvzmg/RWcNsBnH6C7KgCVC2MejV0YvNH3hF4xIKqDw+y/7vLBDEt
5apV3nqVBFV/kSg/VAi2HUEfotRJC4UJnNQrq7vTx2Fh+c91xgn3+BYHxcrKQfVXy1h+Nq2XGr1B
mxbHRnvo4Jy72kuZvgTFvhZb4oWWAO6WenYC3g9azaWClPPLkoU93GokjoQYAAFBLuKe5k9JSw4B
60u/yMaU4g8KCzIYNQGsgRpZGuXgj30y8Ah7DJ4aJMS1ZO0yPT8nt5AdfEQLItCCjNC0TbTEZUkA
I4Ej7TFBdc/R3ooEs5ULQNmolz7pv4DbUxGvBkahLb2TXr+PXH/jplvCbVeEnBdytoRlDWn3gZrE
Kot3gW2tcmhvFTEWHPmviUshzmjRtEQG9+JGrjM8WeqDGoZLq77rfQBHAfxtP8yXBqkcubtNPXMT
6J4zwjBcjKS3CK3YVvYjXofDoJAKaz4Wlr4sC3GIK2Vbe+19bZAd2uOS7KKj2XY3WSSAs4uVreOo
0u0tWhvCWUJOK3mN7dA+GkgdlmboPcQEOUvVpzlk64ZaT0oSYHReQ51NZOGiVqGjVdYWR+OaJQxN
wtGXeB1FsR/owrGWEezzEwwpnf6THHs/JltT7/j8PajtvW7/OqNimsFcNnq3bqTnurMWfuutaznk
PxLESAZ1Zd5DOmYFenQJhYWeflATnSwVFumlq36iz157BEI31Uuc7ilrrEqrfRl76R5+H0C+/DZO
jzblGI/5DWJ1ybEfSx7WBRS2lz20dZl4UnnlWi+mbVI7JBQnktfa/zi7kuY4eS36i1SFkACxBXr2
bMdxsqHiDEIg5lH8+nc6qzw+013lXZKqQCPpSlf3nkGYHXfOZsrMCubJPvAUeZII7eGbTDnE/pvm
Ke0MnN2rPvQhRgiTBZuHWE432os3M5wr48yO6p4/ejZmueG3ORTAgiyvHh36lSAEEgrlpOZPD2uu
3oZPRFFBnu22HR9tmm0aVMK9uUYA9d9HKuGDkBz9pIFld/mQVfytECiTQ7f5QXn5DfCbGzl3JzN0
v7K2euu7JnJFcydg1d5Y02bW9q/MyvZu6UEoMcaG3yT0DZLLt2khd1BGjGC3+KeHvHaoBMicTQwB
n8rfO4n5CdMNjFbxwGp6R2EYCb3pFBuJhiOaOFh5x6JUQ9XckbwKsrhCxRP+vT7nqCcW7h/pQB5q
RoK/FQlGl6IPv61c7yf+Y7KbLAIroqqAZuFs+jsdp3MQ+wjhqp7roBOwHkjhADfkLEddTXb7TMFU
YPzD+g28ccnZUdzaA6WH44HC3pLS4UEz75cLUZqA46dEqlARGDkUOWzshzptfjU2/P08kpNNBuO/
MGvKEnPgjlt0cv5w7N6ZwzO4BcFPlCdlmOXtLWOVdcDrfk+wzAutDHxdqeAFYUG48pQgsYRGvQNJ
5bZlUZuRV4sWEJPvxaMNAzP4BfughM1YuVVfFrsaoj04zJKTqOwqKhlwAhX1NsKPhx0k09ktVtFr
yUuoQdb5dARA+ncCYlTQJEn7pWlkH2Wlhs1ehkRQujp+ywcGMxIvsYIYnvJBNg0/GZV309SiDZGN
SA4aF9vPZLUhugZt5Gv8VpHmyIFTaGeCDHICw/OQchz8xpvg2W2cmzqX945Wewj4YFcHDi+BefXW
YMQi0cMHELeEX7GYNyk2proGdMpHVdphuE7nHJRRSouwr9utgo1LXgzlIaX5o0HMQwBg2zv6Zkyn
/dRrsue9750gw+TVQWp7sJUose1ltiO3HchnzIPqvs0tUCLG8+kfQwAEhlJhi5Z1pBpcp2LfRQ6W
2dnjWPlwwK2d5iGziifWxFtJHB3C9w6pYGv6vU+G5MahFVYQPJH1vnEyEfWzbA98zr2vTkfzPfQX
xU0zNdWutqU4dA0otulU4eLSufDNQkx4zaMvWNtvenRcT0TDvb4SfrID7Sv5BnyEfMlGi32pBcGR
W46ZhJN6P7nbTnM44TQy06HDE9A7SOHecogItEFZg2EbFwl5RxUUNqbElLfS5d2d01kkyscUvsut
HqKEOOMP00FMAsZRdujR1Hmv6lbdqtq29jXcbL4ljaPvcULND8LPza4p7fbO7mV5V/vCe9bogj5N
2RTnP4ayrVJcNSY4b0LY0v56uRyxUukQixqVtGZpeUCKnLBreoHf9wQ7OO5pvFJXCqkrVYmlFJOk
8ARHKQUKEr6AUr8+ZLihDFN+j9PtQbfep8qqQixKVlxqOSoo20DeDpfZfJ6juW5PbnIFNrc2Tou6
VanB7QDDAmghVe1V62wLJOhz4Vwp3awU3JZKTCxL83IQOA+kqu4SQo7Ku8YlWinWLMU1eMqRY0qo
nfjmjiNq4XWHGx7O7/71U0toKbKREpgyGdKjUYvDtiAvXQl3YfcKQ3OlELQU2LCdEut+rEGDyEEJ
0JJUh0451s4vWholKa7EXBYstIayPLpsLq+wUFcGbak/A9lwqBFrpk7d7D7rlv3hpdgnDVobGb2y
YNdecY6Xf6rDE5LckjRFfVTIRXAWdTT0h8Z+4b5rf5nBvrnC3VhZWkvxmWqcAFtvWQpqFzMbCLAz
3GOGTy7cpfjMmNcmS6DxfBpUHILrhKbmFXzW2r5x/p5/xofBzdCgrYCQIGOzFZ0P0x2/qY6llkXE
YSC2Tw1y/c+t4XPY//MyuG3oQReQlyRzfTL1kwReu6uvtKz+4lY+KHov1VbifOoMalP6BJNavs88
zd6LcuABCnps602j94XajrfxZD2z0MB0muyrs2tsoNHqfNFW5f+QChaGgR4KwKINvDVZCBzvWISD
EdDYvTwI7LyZffQ7F4dBAiXHRsIC7yRkzGGPWlXmt8jd5AUemVYZFJDcPCVtO2zhppSAcwQvI1jN
KeR2eUuOIB55u6zGHQAfkv+0pth0ETxg/B+wU4TjHiTZYB3jCBRP2Ky+dsUw/EDXuvqmYQUlg5rk
6tZhmGYozsG1lHnDF9BqcbNGc7WGoRlVb5e/88OVBZG1xV5uo6ZMIPQI11325Mo3meG2mbahwH29
Kq6cFx9Gt+Mv6fimsHpAZJV16twfgj+YdtpZpoDPzJVv+PA8wvOX3TE4vMOHHLLaBXrQZx9gW75n
9hxeHqG1X7/Ym/ycE982sAtINBICeHdkSMsYCn0Zkj3pqqfLr/lwa8JHnF//T9SdrYBzx8JECHib
wnX9OXa8K4CptUcvAroXsAYvABo8pXn71UYlJINw65U4WRv7xc40Cr+y4xpKuixxS1QFcBl0O+RN
k+6v7Nlrb1gEYq6A1oSeOD2ZrgyL0j3VKF7E0NW5PO5rj7f/f9yrrugz2A/Qk8ecDq68zm9LDGRr
UqAWLr9hbfgX2RiMbqlP3IafAKGYbxO3gaWylOJKSrn29EUAtyWfCljQiuM4DM91W73EGgXiy798
ZWyWTTQf/k5ZSaFd3uuvORthhnZno/J/+eHn6PzPBgtpxEXUzryFEOtsxNGFmfXo3Xgphx3znexu
9VAGdnIlaVoJ32X3rDxjP+QZEgYF6TD2yG6mya3AZR4+mpc/ZO0Ni8itgSLWtmX5RweyQR6wcqX/
xOLnOrmmVr3mVcPP8/PP3jAwhse7ozgmHXxq4UpgkOtNXbFpMRs0JhlMalQeKZ26WxjUwOtXot57
+evW1sAiwFElYAo+1/NpPFdbs5eyx7FMv1x++MriXbJiMuzSncuy+AjT57varTZdf01xZmVWlmwY
3g+Tr0b4xxkFBQcMUVX23+rk7Cxe8ytLeGVslqzzDmPdzG0GuGHZyi9x3zk4tIvsl6zyZP+5EVos
Lpf5SVXK0j8W0xxJ1y3B/oUV4+WH/+WQfBCDbLGwvAQkeZSE0pOrS+tJQJT+Vo7nlga8V2/Qc/YO
yVkgnRhovOOHAFmrLVh+Qfdk3iQDdaLE9vjOIcTapykc0fvEy++M3/ITkvki7GwP23befxGNY6LU
ZlU0kBqS5UpCYQE06r0D7nio4fMeOT13I7g0Z3c1L+N9qWL/e9bD6AYwmhzSYJe/mP6NmY8+ebGe
4wx2D9ou4+MMo4qQ5qy/Hwez9Xv46XhFPoRU+vY5zZqCWZv5azYAG0d6HW+b0bAv5czz3cy6+t0f
ObzB2djAjsyzQdjj3Q1Xboz+29DcxDJG9aeAVsyjz8oYfaCiPZaCwTXedfvd6E15BDMDfhg8FIVQ
j1X+vszG4aXCfQv+sMR6ZNm5x9dZ7m9uz/GdVaX5lg6p/yJn1Hz9smS7OkNXdp7NAAw3SHJNi92H
dWjmSSupQAlFs8eKp/TWg6cpHIe7SZ+myhaBZ/dkp0cRnwv9KLvJNj3GeOoONsvTIdXuS5dSckQS
60fYAeD9Y9t+xOXEf7BpQvKQpbzaTa6K32zYP0JI13K+0Bh4xklDWykdK3NHmdXsaY+qwwxXUKgE
AgWwKydXP48A0d6NaQXfAJHoCL7U01f4UPI3kvnNnSsTyGrIkhR7kZgsTHoXHvEFmsI25NPviN+j
u6c7cHiq+izjyvmMXLKxIBY328Uurtn8xI2Cdl1N7TN+0z56Rr9D3yCmAZT5qzubkXyfTqJ8tTta
3rpFBeV3L6tQw4dGVOj1wG7RvJ4P2iYxfFBJGhHb72+9kvhtkFijv22l9uCLRwE+nRoSTWSCq2VV
Qieaq2wj9NmclkAsfM9Siosy2iGRMjCAiu1YRwSIondITsK8yVJJGGfGP3R9LmEqCUp1B4TPxs9L
Gjq9qu9IEVs3cAJ6VTEBKweAzAQl+r4NraSsg7L1xNF4vQtfY4DCOlzPrSuhsraBLvKupEja2h8o
hKOh3uHrIlCWi87JnUyvnMxrm7/9/6eaBFJFIS0SUF9MNtJuHt3mmnb02sa8SLkSNRelLXBgqrNw
m3JhSurXzgZoo+3lfWTtty+yLuYVtE0cOp/k2Hc7B9Djbd1w9bmcdKluYM0EavXcY8DJenKXxTOc
dQdttkOKO/HlD1iZ3SVRzcS06PmED3D9TZXwgNn5nuD+OabpNUrzyiQsOWuOpL0Y9YyspUHDtK5u
KINn/FQOn1ugS9Ja78Kbd7Kr9GSK6qA7/qIcAkNr130oLaV3l8dpJUtdKh202hkb0ShzgmqWfnDt
0QdwxYkZerVzF6WWzl6buHC+Kj0yceXD1gZucUS5vEfCpSU7zcOg4KqUb0iM7mQOXNSVN6zN/iK2
scEXkpkEvoCWikp0/4rq2YGfI/WTzeVxW/uGRXCztpT+PMDEU3JW75w8pZspq+c9mWEmfPkVax+x
CHI1FLRG0CHImQf4UHw0lfkhE3PXweosuvyOlTi3F3FuYAvfoaGM7JedO1KMvvvUu3KxXSm9LJlp
te+21NMNbm5yQk/uLfeaoADuopD3Z3zA5Q9YGaQlM20mCdqtBGvJxchvsIKGG+GgUTmAhgFj6za+
Mt8f1qYdDML/b+Zo4c05sPXqlFbODbwJswhH5ww0OlOPNrTHUh9CrkPsXmMtrQ3e+Xv/vRI1/lRO
mYQPqY2meHELEse2Ubdn7rj/SVsoel7b/7zDcfSU5QUVR5uW71zo29bP620Od8Qg4yxSwjVhWgxX
yuwrEbNktUF+TCSMZFhqFnZ6M22tlD3K4uXyOlh7+iLiwbDgnmyJgWnPXawPkj/N+uHyo9eW2CLU
e0G147bCOwJiCerbM4MixMBux/hKyXjtpy/iXM5NZZHUheCGJx5wq96wWkSU0ys3rLXHL0Lco0Us
Wg+P1673XYrxFcyie6gaX7tyrDx/yUnreggpl/jJx9rrbWiPtnea2V8UhZTW5fFfe8GikAIZV+L6
PEWIO/OdaTRQzvqdMvtKAeBj4rHjL8lpNoS3QPsX5qQd8tj06pTlVvxWcpeHRVHgYugC1eNCLxoQ
G2BGABl0rkzNyspaUtZ8VSVZW7a4mPGfpv1SOTmulAflfG4DXppMuUqgSVZhD0lTwJnBGtLPs3s/
D2U4J78vz83K+bEUC5OeZaVNDGRTDgwafH2Pcmo/F9FL8k8O2AGgZMw7wvU8DUAJgc9zl39trerK
hrQ2+ou4hp6xapjjeEdu1xtKvpUW36YxZDqu6PWsPX8R17TPqji1Rmzh1d0M8NMcc5T9Tt7gfvID
FpHNVNJmNjRsoWpxA3XYoLS/VoIGvH6+PLkff8B/aD9p56e4tRVA5CgeNOzdOH5k83de59HlF6w4
vYmleU850SYdbFVg+Uz3wNvfKdlvSVXdJ1mxLW3yIrG7BJPIDzGbTQhZ1G9N3125n328r6Ak+v/H
n90lDuiizJwm76cahgA7gEmu0SZWdhX4OP7/01sy5aAdUnNqdfZIDD3U/aMn3jqmIcUjQym2o30v
rhbh1+bq/JH/nOXlSIUP61NxZPXjYP0qRjAFU2AjPnfj/A+LqlPTBB3oyjvO3dwcuYopMBe6jFAi
4FfiZW0+Fkd4V3BqnLopT7Vy7yHM/8Mv65uWOz8vL7a/Rb//Vsb+w6Ga+9IxcZ6PJwc4+lNlpR2s
ZlCKE8VYoY8JNk1QAxwVTT5BwCZ87AKrn7xnz1Drqw9lKhKIwnWfRsL51nWnZscNPBY3ZQeZl52X
TsUP6HC75ODBRytQcZHexsJDux+NtM3kt943H86f0OuO9W4Unv+n4nbzG+UQsunh2XzICBt+djLN
N7Dw9m+SGDwAhV3wSjR/nFH+h+fVNW0pYikoDIKqw9ABnjWDgghl1u9thztxRYor29LaPC62JaNz
LPB+NCdZGbRUAAgD4Ky23y9P48rTl4wdK4fJctW65jTGD72+84F4Ld4uP3olhpZAkIqj/oyiChKB
8hulSdQ400GbW5VeU8Gl9nktf7AGl3ZE8OJ1WytNvGMOZfhjCixi5PqtiaCtwe4my3AgjXu5mWuQ
oUPixuVJGJ/t0r539hYrZtA5EvaWWqSAzXfeHwcKoknu5mpTW0WCitpAUeboQW9o0AUgAEJuZDeh
ctZ6agb+XwwBH4s4GtjknnhTqXAyvDkUEyRXE08V0Jp225A1fvwyx2K4z01d76E33730vRc/GbsF
PyMVzqbzwdHJq9LfQaI02QAiqEJ3sMcwgRFn1BD1Hnt2h6pUkR5mqFkEpvEFooCOm04W2UkD3ro1
IHx98UvIuWV2WxxBNM+2STaBRzIN5rUtimSjdQ2KTEWBg837+ECRbRxcGBMciMzPWOzCy+7SxLe/
9tqX790sUj+oZsf/3WU0O3B/lACo4ud3zBMAS8ZlsoWJxrAFl2wKx2TWr1Y6D1swvCwoaLjFTd/Q
ZMOazHpRTSpBPMmdx6S12yfpFqiHD8DdaihCfu1d/w+htAttgjo7aXSKzND1gwRU1r3LqBd2/ggv
DA7EkmPJ/GBE5X5Vxmt+1LGVvHpicKIhBfjcN9Z9oksdpJPOttrp7X3fpr9rgf6BTsZ8X8Ct81AA
NRQKBgGBzFZmr4rORE3L6AYMc/PcmQ7zfXYQBEcnbTc8xy59OSrWAm5xkBHTuQMwIDngMtg3Q6IZ
CRmZrTYo5oo+Xn7J33rTR4Fxfvs/5xcdz+2W8hzWYHxveQrWfu3pDDD5PnvNqkH+MWhd+417TjET
MJGFZhsywK+9zLwpFFUHA4HK9Y8xI+AYyUocXCdRkZpt91cuKyguUO0FRuTmwTFwb4RsQRbaopFR
O2j/UzmrcBYpZT0w6lDYwRwt2IVb9ttgA/g72lcuQiv7k7NIKI2dOzaZcZODFEQFL72yHh7nNKl/
VCUrgWtpkmuKxCtv+ttP+2c2UlEoFyuqheFMa58K4FZBQipS94vnFuUfCC5mu8vzvvIicb5X/PMi
Leuhrb3OnPrqrvUeinMRSnxPxOvlx6+t3UVKUY9N47lQrAEernpIsvhBDs1rJuvt5cev/frFdA+e
Bcza4KN4Km0DYHVVB7UzPVcpLzdd7ZTh5desfcVi3tGhczhsOMzJtaADDTIS/E7h1vL78tPPQ/1R
5C2O665zm8pzCiSqrNnWMfsxafXr8qNXxmeJdCWFgLKfbL1jMoOYOr4nkkV+r0EnUdHlN6yl2UvE
a5ukGk/jBovU66IKG8fWAQBrW7d4j1LoUYJ4pIFQz9Uxg1XKFuK16srOeC5AfDBySzDsDKNzYPSa
+dQQl0ZouL2lxPgBd9XRzryT3cp9ZvVXsqqV9G0Jjh1bb2xdredTbtkhwHmwqoqDuIekSFsFDJW6
ywO6NmWLfbgschT+01QcyTnPEMjeqA/XU1p7e1pVfy6/ZO3etwRJZobOrIBI8dGFRGHJyYtobTuQ
tN1ryLAEfuzukwr0HlP3sNBpfjAKqHFbX8nzVla8t9gVlANDS9eM3pEUDhITdz6QWl85yFZi1Vts
CX3hVrBV9pxjP3s4wUACGt5dcs0lcG12ljuBFLDpkh7H+WLOBNNs61vpZiAgPzhnx67L07P2DYsd
weWsTy3qOkdUm9NQjfIu9dRNAer6lUW28oKlL12RN4ltvLo8Oaiown4MSp9FJGAk/6nfv3Sm06qb
IDLBOfwYmilsTEpDI9o8qPzPiUY4wl3UDkAMyDvYw/NjTHlkA8+FOjk4cE+XP2Blmpf2dLqrkPK5
DiR1RjBv4Wd59gCoX0QGyhUgxA+X37Kyoyydz9x48OOe2cNpNukGDvcbpJgwiH/PqAny/vfll6zE
2tLx7Hylt+CMB3zPTGARd/RA3fzckxdRXAMjNsmxAzhpmrbMqzacjy+XH72ysS8lQWRpl1D0HONj
YnfhBCUm6YCos3FxIR+6n6p9vvyatTBYRLO2sqrrxrE75R3Iylnv+C8WaSEZBij4z8+9YhHKHY05
xOyhG5P4/FWKIQ2Szp/gfvE5UXKxxD6LSeq8Be33iNx9x2AfGJv8yiysrM8l7BkcGQjZCvQ9nfkB
wjqeC35s8YX73zUoxZeHZ2WilwZkPrHmWFp+fOT9e9PAw7B/590QSNaCCPc6Dq+XX7P2Jec4/yfL
5WCqGpCK/ePMgDMZp/Ruxv2mY2lk12oD4+ZPjth5of3zHpcn/QyaMIINdzTgvVLeh0L+KOffYKFe
/pS/zcEPkh7nHOj/vEPYLQX30BJH2vgEihjExm0rYxEzeRbNqfcDnNrmxmkANi6kC55IFsdQSOB2
FJNY7UoghPYZrwHrghhKdPlHrU3jYisgtpUkkMjLT6qux6gC7+/RmcrqZ9s7adCig3oPC1pbRkAd
XVOMXZvSRWBVrIQymoXGuUv1E9jXdhtMmn/JiPvTtQHqu/xhKzvEEqA8WiOsejshjtMEL0Gw5bus
+u0Nya/Lj1/5iCVEmcZKcNRhkJ/DjjLk9tl8lgLExdQ2JV4GF+74mhjUyhQtYco5NJ6S2dQzbpTj
0SpNue+6TG/qSt6h1DuA0k9uLQKw5ee+bBFxA+F5XGvtHtGD+Z6fhdFLCxQbR9EA1uu/M0W2l1+0
NkOLkFMWFfWkKIrWUEiHWB9Kw53yFAaTXeMrnSPrg4hbep1laUGZ78H3oeFATFXkSN1q/7lfvwic
ORtIw+bYPSrQ6+4kKN7BxPIcK6Apryzhj4ETYumkMKZscErSt6eK/5ZtvmtSJ8JdNugTGRYyCwGP
Dq7irddmY3GiehMUIFMHVSCYtH2NnWLalLbzjRldbz43YIuwFzwdTKKTBkLiMuz1axW3oQdhp8tP
P6/OD2Z6CReXKG6LiesaBejiYajpsc/hW2RVb/N0rdC2EodL2PjoKnAzSsc/skaE2JZD4/JIIy+2
7T8Dpft8bK9ExtrHnDedfw4KOeRu18msOfldcZqcHi0AGfg4JCzvmmrt2ivO//7PK+amY1kpZHOC
8dJmNI9lOsEvBuoC6nMtwiV+HJ5I/eAT2K7RaYReCdmS+o9FxJURWlmtS3OFiqAhIxpWnvrZxGdm
xQF+rlYAMPk1DsraANn/P0DoCuY8hrnFsdPQxIDGUFs9GsjvFZBsubxk/yLFPlqzi5AbAdEmSMjq
U3/ku+oG/Lq6DZwbb5+HclPs7fvsEN9zwPzuyu10m9/3n0LNiL+8xn/mvm2MmvjMQN10WrAk94bA
cLK7Ro9cORmXCFWJkyoHVpwdq5I81k12tFF1QSPvx1SYV0uKK6O3sjn+B6UKweDUzGV5wrucuzwB
DZXU5q1KimoncHWKmPL1tmpzdDGmMrlSSlo5UJbA1W6ESzlSo7MB0gSz8O+x/3h5Maw9eBGP4wAT
u5lOACSgpe9lFK384cpJtbJvLXGqo49e0ZyfpxtCVA68crR71kaQYQqX9CKZInviVyZlrab4V2H6
n6UlHK9Fm8AF8LyzhxvHTUnQiGTawLvQjpK6V898dkUAGh3knsrObKyyqK9859rCW5zIPni2IvYN
BR+G+xEaexAds90KRUWqN2Xfp6ARQfHr8nytbEBLy4VsysdR6tY6NYihLjmlKLnF2ef2TnuxMei0
Y8Sd4SmV9PleivilSO3jwKq3y799LXQWJ3Ffo/U+NOfrv+0GZdlBF2nc++x76X2ZQDjJZqg5FuOV
zWZtSSyxrPGUKWPBSP2kxv6rhDlcVHntD1Oq9wzgXMj1v9CsuKedBMPE4lfuWivTs8S2DrEXUwc4
BsieWdnBVFVxGwNBEPpF2V6ZJP+vhu8H+/cS2Frwc//Mya1TDzWbTarq7tEyzI+BE0u8b1AkmiAV
wrp83ha0mrYJ6SHbBGLVpAJWckuDj+NZKH8VtgKjGspDoVtCc0nVxR6qNdkGQkfPcz25wWhn5FSk
ZX90dJdBrQPiNZ0HbaKRNXaEYhrwdVnyMPqxE3oC6mXKy37DTtjdVL4PfR6tqxAN83STdO0LU7BV
r8m3Hk2vbVxXD47oISPunCWdmjnoUtCuIMA/Ajvk0ai2nDc7hmSeZTk6qtH/LmxzdFt/CJwp11F3
pth0EwTW6uQlTegryqsELDA2wFOMHrIks0LmuL9kM1mBlalbbnN6gAkJdOkScabfoabS9+VpVObR
9bXaKDKc7CITez545e58R0w5FLGGbj7EFRq5dTz8LIqZB/lgnmg9zSi8DdDrMNOwTdgoDhD8Mbfi
LDtGRwMPgXli0chrebDGBLJTM9/NTfNQ9t6vHmbwwOvKn33q/xnnXgasz783NGt2CtpRgaYzeEp5
CVn1sRy2Wnc6gJBuHtpVb8Dmn/OQzPpIeXcCk9oFB1LyfV0wsM3lg7bmfjvjiAoA2Yfgg8kgHOdA
ftPKyp9JNb71GUqsHS51G6Xxp2IUtyxzWeQV5ndOfchqQdTRglBq7BADIbhk2qo0IRF0VVH5kFaM
b25pUEJuKKo77gcMsu2RbiFlBQT0cxanW9T53I1feBSyAZgIsIFNUCLVj1hWOUE5C3DCOErhFDq1
UHbSb61T/YLfEyi9HQZzPnYQ04kBEaDw/ww6WI2mtXqajJ0E2hr+yAaqssKCbhKMK5+toXv3B3PT
a9gEpUJ8h77kI9oE9/aEMy2NtQzL3mKBaFMv6Gq17QnZcXBIo0yNT0w6f0rAMkwOydMseRqHdAhH
Pt8Wpnz2x+Ft6NsS6tPSbPwpdcNK5a/uiIExfRUZ2R/gN/DeqPSsHr13IFcFQUKb4pbcnPn45M3V
gELCV8o6qFbKMC5oGrHK2NCaTw7W7H/Rsm0iiI1A/o619z2+HBAwNsMAkoLW6Mh7m/g3Vgu7zLTy
NtZMd5VGXY12DWQOE/qlV82pJgQiggPG2xPkOW+NdbSU3QdAMtCA2LO/Yd1QhVaHfL5LyVYVbXrI
tBp2mlXli1e15KxSDydd26r2soSKpEQFOATYqtwUtZNFuIHEoSjOIp1p7G1dLlMocUGGLvW7d0AX
foKTogK71AXAVc6JK/+bKTt4iHZeAIF8Ewnu/Jog6rThzgAeXPY18cxjkcZHifpFoPL8HlzMEnYI
rR+CZHdQmdqn5fwkCbvhYvwGJV96Ni64aVu3gWhceg8tplsIgh2gsWFHPOv7rYHaxrabGhH0Xe0F
ZOinLcbzVGTTAxtb2NQKaGaWSfsaq3E8ZRNwGxpWLcTCUOdtBiGrcdxOVg3Hi9K6dwZ2mClgNtUs
+oBo4K9EIu1AeKAzx/C+Dh0NKqrXTPfNJBuktNgU3MnsBrtVUMgQt4JSyHQOlAW0toY9OnWvWIrt
bgYqDxkIDJF8am1jaBcFrZJ1aFIiIQHJ7eMk+I2daA00BVRzyOykb+gf7SuITb1Ak74PLJg7NJyS
zaA7ZwMK3i6Dk0CgQeofhIDMFRo1L25GD75nPXRu+yxI1YWW6g8efIgD2cuvoCoBkjCLL4aKJ9+e
0UqQJTS/5HyvoZgXuo5zCzvS7zS3n6kufk0kuQF4BzieFrzrDrsP+HfvVY6iEPY6LLlR9Ac4Rb9Z
nlWHfTzUexiPedgzmB12VSL2vtvToK3VvOXj4ARtAzWtpIJeTFK+t5I0Aemy52zGKvUYmnFtn/5B
e5sHWG3P6BqX2waqddBZtF9hyPoFSscxsAfeN1iDvvU8hg1K09x77WgFfTP9ybMcLHRf/Z5ACd7C
B14FqHgP99AFncEHhQhpRXkdVI1/b4vkpGA8tGmnOYOApELjQ8APYyY54FtQHY7d9oY1BoT61uH7
PhaoWXrTIVbJTUrL19kv7y1pgT3pmt9ZO/0mfHiHUvEzPLIhUdulR8jBv8PEvdrRBPWHMRYbe4aa
p0zYAxn1jyHLv1eu/AFZZKR11rgr2nqjUvvXMHd3sSW/dnn/QhPY2lb9dGJWD7lfUH5DWlJAHMH1
dQD1CeAnlEbD4L1OqaNCY9TRUXClT8hU4FoC/y1ewGJOYK9woFYWIFe+83F8bZq2UDud4Fgd0umI
lsCE+k41hIWC3YfmLiw6pPviSv5Ylta8LVWWRMiZYNoxx+YW+n3oZc7pEyHVl9p203PZoEeOAD1F
RP0x9yBLY2bIjwJsMUI9KZs4qj3z40i950m6gF3BVCWEAQmswjLI6vmdHINuQD1rqEkJVcfJCc9S
A9UEOw5XAkeTxPM9m+onW1nDFuvF3xGghkIm9C/QVaBRKfC3WhZQiNUuPUyeHG4tH7qvVo/zSmH3
CGpsClAjFXD+GHFWqnJCE8EpkXkAr1VPffE/zs5jx3Eki6JfRIAMuuBWlFe6yqw0lRuiLH3QM0h+
/Rz1qltTqgRq0wM0plMSTcSL9+49F2Yl/iAdqJOVmWyYZXIAGHzb6vKTH7n4bZtEbJKgx1CLHWsF
ZP07m/KrbZUP8JvlmpkBztw0WJFe8NpFy3My0HMfmzha+6P4tBhtuRJL/mDp+vtsarWrrErdMl9C
NO0P/slNbHuD3UBBr9XyoSzafj9SQYQtJ+uHvAWcXcqqPgoNg7bt21vWL/ixXXonYv0IIevZwatw
NFzCSSJbOUdMVtE6tlvQuZy8NlZSzoiwvJdISk2jtbDMk5m08UPr19Vhgn36kOoMnnPdEntTDPOn
gmBJYPupi0k4QRyvnAGouLFX3dTdJFklqFTqcdv1S/FT+U4AzdTIHDJW0iGslr76LhKzR8E3trdG
182viDGaEw1FskG14SP0iYNXzzJeRkMvD8w6QUKOnmh25lDNBzshAyry6pfBr/b0o+atmvJgm2ED
v6vySm/JHZlDoc3lJggwfkSGMrdVNwiiXFz9NFiwVhvlmeslYCGQ0/SpnF1G5aJ7maoS7GsygYHP
oLTPRmrtk97FK+/LYZNlzlmgj1qLRI2nCdXaraVca69H+RO1hQtYdPnaptqFbFpQizVdHNq9NWz9
rH/2sMjzINXR1ou8dOM0pjx/KS+Eh+4dkkXC5xxMFSqq520ke8B1jSVDI237Y5U0wdagY7Y2VOyu
o4rWqxUv0Xr2XXeX6Zldb/R4e0kbXHWGka67xGr3yqis97rRwY0nRkKYDRDBBNMXN8rT1rPbTfHe
SWYZQvF07/D8pyssIcm6EbL4WhZB3u/ydqhfrcZFF+P4SCLqMfileoqalphq3mvrV2GDV2+Ak56Y
R/ObyxjqLX6P0EvLbG35TrSVolwQIlgThJPiZ6IbEcbKiY+Z9L6RCbFQu4Bs9tzZ+mEr075HSPqd
zn+6mqrZdqEc1m2F2rTtWAahNTdpQeVtWDVFKxxc08ryfZZG+TqoJgIUHRXqdp4OXQErvLdHsZ7m
wgidwrUxk2bNbZB5eSiFU+4nptCrIFv0KheJjwFwJlvXgXk+lq0VimZmVTbddiMqD9p81725Qfqp
Lqsk1DxdEKWBggYU4tuq55lAc/7Vx+RAgs/00HLWgXDdPzgNbwAL1AErvrWKuv6pH+KEDbUskcdW
wxqB8lNucpgBKtBtJITJG9ulC9cF7aOX+vAqJ1pJi3C/46KCFt7701rJONn0BaWIrnUKj9V4M8v2
+xzwjb3R+Wxl4LL9jDCQZGkG8BEgiYtYTmvXDDitjdHPKpG4hAef/39hEX83U20PVldtSHpmrco7
OPzgjrsu/lWOg7vlp2QroJ+HtuqMDa1huLCoDsC9dxZJlZAQ5o7itRR+jkdG9mbYm6laz9kEE8QE
qMpX6lZSTNmnINKkI8HQ53ElVHFesjRcDNncg4pN15Jl9HaKajN0AzoBcCT6Tb807t6RzBos4bQP
LNfRqug0NHAWqgBCD5tS89J1WTSuhinLNw2BLttcC3PLzPDGjIccqK1hb9Nx+qVsBtCmmfSb1vN4
sYf2lYql3XlBXG4rJr13vmKlla4zrNK+/FErwNJLBHcbDTE/ZuyfpkZLmjpm74VM5t8ZfE33owsm
PVk4Cbj8wNdhLJ4aB1BnVpNgho2PTyqBsHlBmYRmQT8aN0Oo0BtmJjDdwk6QnGZLwQ119Br3wriL
A6VWlSKP1Bo78ZDEbEsYGR8AxLKNcUwVk6JNYueU+mn/QtbvJ71ET3Y2o41W2Wffd796Jac9f7Sw
PiqzelQLgWRKz1Bmz4EWaT1+C4qqAuRsBqxUVbnC0wJw0mi8wxjYyUNmG+axzr0mzHOE9HowfjVD
836eBu56n8O5TszbDpbrtlXtr8kcblOz+KaIG0RQWcXrzPa6H6Cfx7Xkiq/aIS/vasioaOAy7msL
NGum+g8NAni2oGnHjWs6DoLsutyMkE1XCiwvzXWoruNQd/cKV/0qnsX70NZAnidVbZBsYfUz4/ND
lL2YpJRD1teNnazMxP06xKB2U1Fk266NMMf3HFwNANa7zrM1+OHB2LfFMvE8Wi+MMuVrm2tiVxfP
3HteLzekds3Ufn2+M2LK0IIp/W05TYCTQbGyBtMmrW2ze1ZejGg8aHPyOKy22EZ1iVDD9KPbimbK
u22WlECoTWWYtlV0M9XJ9M3Rw/hMECUw8AJBGIODpEJfUE1vbWuIreAyPlno6IHoj91WmUn6Bgol
vcnN1ntsjFSeuradd2a0uI9Z1ELecOFQL1Ve/2rVkC6kZjAYdpegPPqjSkOVSWdtdT23Ba76XnbB
mcU7yA062HaXlHQvxrisj0OejqdCJ15YzJUP4X6YgtDqXHHMkk4Fq7HLKd/GXsY1jGPILOEMbubv
utCXtubzDW5tQasYaTEuCZ6jv23Infve/2oMM24YVD2kjONd56YAmYJ2fwJm7v76c0/zWsPvovlb
mrhnS4jTR9kYx7qY3mTmb0W/fNBbvjIN+keN+a+vbyZGwd3p21NPScMqcoqsp0aZG/SJH4zdr/2A
i55v65iJD0TSOhYagUvrlIe6zu8wZ3/5uwt0MWDwgoSjbADVI9WcggmAJ4konD6UA137+hc9ZYKz
RRel2YCYmP6jM8dveARPXUDow5+//5U7cOmVnjM7jRoIUyfDmDbKMm5yZ3iin/aOieTrnz/iygzm
MskzW+oIK8g/7HP31qFSnyPjx5//9BVOm7x0Slc4fdlMYY61ytxPlLiL6T+6JW95zANFiBHk0xWo
olvLnXKaPsMHE5kr9+XSJ905vTN3GOiONN2zgxHkyVY0xsARTf+lEuLSK52z0DmNO1en2akfB09/
0WW9NxL9wZr0+xhvV14apdspSw0xTubRD0a1d4vSw/M1NVsMCc7Gmxxw3+40n0/XVPKdUxxEVBI3
MlrNypzQDzuFQcjHqMpbBWr0pYOr8fnPd/Xaxb1YdGoVGG6gEHT10Xg/yu6N7Z/0o8X74KdfmWhd
hivmWV02do1SaskaQX/NUAfWuejV69Jq2/lq2ZhGLZ7+/GOuTIXMiwVIoOcragGTxw0qZ6vrVB9T
wh5oIiRU2+N878f1NqXaWlWTKg5//tBrr9zFsiGzHv7ilNaniVrukMqk4ShkZn91/fzL8MWSGtM2
3Mw8Uv09Z0V1v2jnhlj4d8v2bpd6+fnnH/H720SY5n/3NrdNon7oK/OY9gW0n/E4SO8UaLnljHeA
EPP854/5/bWibvvvxwQBweqiM7AxJFPz3stR3A1VT/7Mn//8tV9xsUGcm/qVtmNGZsKmAetQoGXz
J4M+fYvcHLnbX21EfnB+mf61laZDmpt9aZpk8Vrvqd/dJaM+WdXwUSbe719K/zK0MuoLkEJ9jkFi
fB8HxoqMWLw9R7iP5BPXLtTFW1+kNJozlP5Hd3wyvJ+eK8N6fs8Xa1Wl+oObcWXR8y9TKyOhC7oy
eOCNNGbI4hulek2FXAh6hMOx7pRsvlW8OninBnRPoWNndBgXtG4kdduuf89sUvzMheVsSMuzXuXQ
0WxLFzP6wMFzRc1Kk+K/9zFwicURBHUcZsty9hzbOM85RWk/mlZS3C2NIY52REBZ0yhcIlWjw1l4
47bClfrStqbZbkyGdK+pOSzPETk06z8/xr+//e4lKydpbdvtGAieGhHwGCfdqdQzp9CPdM/OeWn6
/6mva13c/s7GutQ65LfWRj6tfAelSxJH043VBcVDziv6icRUEpvYddM9LPBiTVbffENFrTlHzdq5
N/EjkURlWHurrZiRlio4+a7O19RO042rvOlJxaW+65Mq/qnrQuZwY3V5p2K62GFUe/WtXaM4JU4u
W9djTbiNlkHF5KlmbOpG2YBzmcEsySNutpvUSLD1UMf3lZPah1aJBDJ5MeaHoHB6Olbglz4QFly5
9pfcEXFu0ObFYB+7oaLXxdisXcKaw/ufb+3vXzz3cjtkXWKkJJBCZP6yQx/BdDXYdao/VAW0d8/+
K5iCe7kR5pxme6erXHQkDZWsPLcfV0yYwj//imsX6WLL00VkFJaDNKFI502XPvHirOb6I0Dc78tk
9/KgYgWSOoTS59Q2zE103R5c0obW89homuAILv78I67cin/K3H8t4uUAZHM2yc9poifaUWuHplb2
6ND7VMbjnz/iynX6R0/yr49YABiryEsa8PPZHU7/Xd5lnz05PfzVn788T+Rn5JWXZajG4sexm1Ya
5eA4fbA4XrkLlyeJvPe9rrVEwGB5MXeOV6WfJ9ESVD46jXie6fd98MZduQ+Xx4rasrwsNlJxrEFw
dPHnqdMng6F1ljHGFh+u9dd+z0VtMHfMsFK5yENq5wpzqDe7W6OIa4LiRxW6eV+fiH+a3oZpNuko
l9HwI7VpuBlzO4dABKtb5Xukw+VWxkgwhgbvGh+Zma59t/Pz86/npBGiDmYhMbfHVX9oXaaOyvSs
zZjif5Gza32w+vz+c5zLYtIpLRr8lS2OXfe9FXeCMFYkFXH8QVn0+zvpXBaR/exMThlDpCWfebMQ
NqWc95HuZTt8nwmI+JuH3rksIeMcMiXMLl7bKd0SBnxIDe/k6+qDat6y/nnw/n93xGr337vRDo2O
h2YmLRB7y5sRlNYG3YRxyKYx3sV1wppE33GTtaLempyHp5UMXFZw1ZRbU3fzqbUI4DECZ2xCGsDi
U94y1NPjtJxGN8geyo5BvWHl6HGD5RwwGPtfXEbDdwC3SekrDfM2qWT2OAGQX3mjjfk+F/ooMDpv
2x6riaGK+5y50No5i2Hcel6IMo+SfTcHJFM2gJs9X6LzzTUjDOL8HOtnGeSkxS0+lTB7+qpfCFqc
0765r0tZMw6Qvh0W+TKYhMgv42dmQeLBsNr8c2TKhv6wU83vaIm9+76UA3l/KUSrSPv+MZ2a+Wtf
OhDIE2l+QwdGeKFAaRTZk//TZCq5C2ascyHN5nof+H3M5L61tqIQ5cFUBSOWOSlDp+4WsRryarmD
0K02c6bbp3+SYKCiNOHS+RUFWNvtBoQid162+N+cmZ5ns/TDtqFJvJGLMayVdwZwL6NtfjZ43X8Y
XpJtck/nDG3q5QvBLO2B8I+WDGSVmkTzobHjm/awkpJWVLtqaJuHpPGjdSvUMKx9QNd3yZwGXGAr
e5wLm7q1g4NNZ9/P7v2q9t+7pvRufbdo3znothimSSkPAqpG6qHu2yKT8bsIinIncixm56Dpz3MQ
zGtriYM1mUPN7YTK5SFPkiXk+pe7IND2c1K0y6Y1+7FbuyVfzNULmo7UBPmxzuuzZgMgy2Yyojgs
M7mEnWQ0KzFrbxuDL9HI1Hy2ZxvdXZNGd5FCLtRahocmxiKyySzVW+YRvSlaw39JeKiYcQ0Em0qc
H2t63ONOO317HFqCZSW0mN1Ik3xFfI25m/tYnHplzWs3qgZCUEW7JxYKeLPtOVAxy8ZJvg4m8wCV
D/Kt9mikpx0xlG4Qs5N3rWIAl70QSiFeJsV/JtXAzpKWD06UKf683zM7QYDXIte5pRhdNrwX92Ob
IfzhdEpvP19GRklxc1NbbfwpaMtpvfTBu3bkQ5AP37gK/VFj+1nz7Nj7UtjGVjel8eKKfrqvfMqh
NlBI7nmXn3kCUaIYMyeLMTdKar5Um2otkPCEKennK8cr3aeaUOS7dLSdUxfn8ckBuczwIUUFJBAB
dGMZrKVAx1iZQ7IZRKnCjI94ybRvnyYvmCF+C0O/KzmUN+BqhteoCYLDDPiasiPNtjLS9mtfd8Ed
aQhRmJVpfN9pxVBTD8PKiwc8LYOndohDkhvTEw7B1xN1cT4jN1iYzsyN8u+L3M4KwNx1+WIlsfHk
G07hhBgcl2Lr2tIDBU/KAQF505txLsN9vwU71FojUucKZSSPF+1OZlSTsqotnN4kJI7BXMtu8kJj
GnMQzWm3KWAUoReLkA4y68DUp91+Nzdy3gwzVLM4KctftkLCh47URZPF72t7tk49SbUV+ZRsMqm7
+yUBXuQ0GIFoCtU7r7bmjXRJTg6UpXeOrYpNyQRva7pnEn0kzY0P5ZzYMc89MLbut8tkynU8xcbO
brpl7Wtt7KalSfZLb7bfKLJxJIpy/tJ1ffVFy2x4NGMnX9NEJHPUHCfkEnl+THWVb5LCeh2Xpn/w
A+J7IsOJaACr2Vz3dpyeajSLK5K2IwDnvQyX1kIoXchfLRnuXy3kdggbYEskDpoa3y6CHVPKvQ6c
k2O6YOvtdrmfED/tfBeNVTI0SCAIGdslTdeSkAwlQHIjMWio18QgqzaJR7UuDY48sowUfCdj+hE7
YOn5GkSp+sK/Qa2L+smu5fy8OHPx1QBRv55tswhhNjhrg07pFhZBemgXApXYirq9EyFiWU1N1BDw
3HmotKJc/qxsV4dyTsRXs8qNHVF3y9q1DWcb24s6+AoNbNq2FmFPxRJiGDQ/k8rZAKNnWLp3jBpJ
DeNwlhXHRRDjRntdMnmK7MJ56/sR9Wbdu18GLZxNPfbjc55E0QtcvOoQJVyGrM1tIj0so0OLVLHm
KCKd3c5bg4bO9lZ6tsii/b9rQNTiEZys3YSnhZkx09AMwAaaWKJiDcXYPc8VEbT8+yWx7rOsVPt4
JIG3GROw/J3FQpXNNFhV/F0wXFyXjq43c9cKFtkgPVmmwX85DJqcUst84L1BZAohN7SJrXqKh9nj
PS1f8QG8CUOme+Sw5U71OMEsbiV0RANwnLUUP9q51LvejLtVVvg/ICgQE11UU1hbHSyg0WtuEF7l
qyRDfjqbyGnJQ2AJr4izVklqPYrK+U4p/xDXzX5YmIK6S52tTfKiid5lfguoVBwkbYGdYZLd2FbU
rl6dx5uZiKWNaK1qJXXLdBIlK9kCHKhnRNSPYEq8rROb8tzA0IQeMEGlSul4kUgtrZW3mwJh3npo
f8LU7nbeXNunwc+fAjRQdy3na9LmvWwl8hx9FrtEWBn9my7hdkNbeEgI/13llU8Mgi0/x1FZM/eE
4DeWL1kFKK9xvqkpJrN8QP/V2UiyhFjQ9XgcTg35ms1oA8ZkqVdejwQ5WboebJ4fbCe26oOd99/y
PvnhkiSJJukMcUmFIFbY/kU+xSeajE8iC/y9U/iHWAuEkoJdKI9480q+EfXMS9Wach8VjbWvAq4Q
oh4yUItiRqli8MrkGES9QKTPJCK8NgYszTkm36ONZkJmvW4JE6ipq6WhGTMu3bvu57eore2wZ5Pc
eLDQwsxL72PDexOp92Ua5esk6jfLI7Q0csd5k5YzS+C8pNVZu/mz8bpk7dne56hiFQtYeu9qZwq+
5p4wNlZl1FsgoQim4CsmTvPoedFbnhAu4sQ525Ex8HGsUtvIYTjbavdb4JoV0kL5Yx6GdAXzFTFY
190HAnGSykYN/S34Mds8iqw45Spi7aeg0/xKNSGOOwMfpmmY8H4gdJUdmixXuQ9pmf4cM61WWIG7
/dRM1rpdaobv2bC2DYTNbiunlZrJqiP4tzrwRuT3iVFbOytHpBVYya9ijn5J5H4rFRDpwTdBXdGi
mjdt/znRBGDUiI8hvrw6iB08h8pxMkVzcNl9QkSjzYZH7mtNOMna88dlw+jvMbG6Yq2tiFF5N2Ae
CIafzSJtot9nKt3K8MK09hAgT0xnx1o766llFJlU40vtmHpjgVYLs5SSBXI4aDuFTrfPxC8XA8Ix
4uaVU4zwY6oX4kUmkuxU9FKaSMx93U4bw4ifZ5PPHugdrDyjT0MCjnt05KZej16EXImsqtCiFPQG
2F+qQR3qZ/5tXEzDbszluOELg9qrEKbQyfg62dFDVWKCaJfpCbHHN6OV7srxkTZjbbC2cqYJBcWK
dbuwHqxYDMe6RdVYpAH0yhQJOcB+DLTVZKyMYPlmLOWwsTQK5NqtG8rrFHlVS6I3clB4qi4fL6KV
GJcs9FhJVjWspA3Ow7MdH4ldFuGWdU0cATNb38x6s5k6ThCpyVk5sprqJxrEeGMI17xhDdZ7wcax
ra3MXweZeOrcsVmnZO+uB9Hrn5UWlAlosEf0ZvyBuCy6zzptb6q6HlZtScx75arlZLXDq0yXOzIB
+lXapPltM9goz/2ketJGbjx1kgcdzRaaHUs++Y5I7khIKdeLNadbgIOHJXbFTWTb6IiqdFtrPBlD
oZatHXnFVgc9vx2ZRrrY9gobw7cmqdp10fSQujxv41jZp0UIGQJhvKVPba4b3YlD7I8Eao3jS1NY
1mrKxvd0nFFuD4SRFk0UnNANZqE7t+/Sqe901T/kVX6/EGHBsYvg4MyNPynVnZMsp/KQ6+ibTHwk
/5bXrolqZj/kpBTmnfEshXoSecKGM/D+DTRQN0hG3ZVXVjn/6L5R5hQHy59Qj+jiW113d1NpUFHC
EWR41qpt2kfO3jbQZRiyeuqq/DQRD0WQPVK2xNXzup87SsTWuEkTGW2MzHxnEm1sa9Tmc0divBGR
CeOqrtsHjRUz8xlp81j6TNyYspC5fh26qKraccQHtMAQte3k4OaK3oEbE6PdlT+CpU7Cnno+rPJM
sCpaCjFI5K05zgC9QLOyQgyADljP5Xo8e198h23fEOZNHahyA+V32uBVqA9+FOU79ugUeY7HQkK4
D4p2+w35ol7FKDl5AANU3QopqddQvpSyyfDJ5JyHnejrFKkHBKL1Btop5aY932eOFqHRIel0MPGu
cFykD2J0G5qittzHfcbGpN33rkyHU+Z1c9jjLdvVI1+oxAV1RDy7bN2ubMKiHORuRoy5shybpBvD
/0LQAITHrHzrqylYDZVgOeCsOiSOu5vg2a5LGuIrq+YA1pWVDCG7A7NUkCOnRt4OzHVWi4foOciJ
3vASFs1c2dshreGkSd3zjyIIu8BpPzlV98UfWzRM1ZB+KVBH7txIOWGSV+UDPYsR335VPJE2OrD+
IXMaCZ0FMTLZm7qcl3Vheelurn1CmbJc7wqhhw2Kt2kzABndeHN77M3uqcxb1lZXfYmW+aHoEZX2
A14AfBHBwTfHNwTOT3JCR6jH1nyArdmyoSNMRXHE1KYoEDZ0mbF3VT0+2kkCdqkz2CSlmsIiouTL
HfoeTrcYu7lCBOTVnf4SiQV9rU7Zt6jmedkIjTddfGXVUvc7GznBao7mbT9DlQUu+0MN+swR5faq
qM9vMxRKLw5toUPN+QuhYFpvCDHHCVNgh8pn8pCBsq3xnb3oyhErdGXNJ0PX2ZOpfQZfg/k0Lzpb
RzXFt50byL/Qcq9SA19xliC7AtsJH7pmY1TpUq49K/+WTdkXD/XXqust/3ls9UMLmjqsJ5CcvG0v
5WCB+xY0I6IiQPienZnAvRMd9Oy+LrImszohzMH0U5RvhhQ3ljb9FVJYFJFVrOJQp1Fc7QvpGg66
voIhR52iTlzKToKPBvTNWdOxnlAq2w/anpebop7EPcDx/tZLUEjjbOgQ1kbC56Ez+8pJjpM9meN6
IM3pGepH+mZ6M0FRalTbcrHSOxMEDkkpmz7bpYb56ps171euhhsIenaoiLbaSZtjy5wbOiymPr8P
YlHfqKmLtoa7VCdL9MWuYDdBSZ17u1S61S5IdLWzTeFuENadPQF+excEWc+5rSBzvZgBpy6OJ7cW
KR5rlBesdBQRW9meNzZGQhLcYeLv6qYSn3Rv2msv6xQ9gDoe8ZOJ7MRU0b7v+qjbtiZpURELxKEw
I5NganHei41+PZZ9vvcx8oeBt3CM6ebylM11/moUObg5naqtl6TeNvKd9oSjhdRsEuP3ZWnXO3ce
lu24FOPOCRIaaxmOWYK9nJEY1gJTnpEPeL/M+lEmLVto1Uv1MvkqpQ+TLjeER8i7hdJoE9djjlO0
S47MEoNH2c/20SiqhuNtXL2y/+jQ1QKj5NImyddJFBazLpndR0Gjdwy20+OozkOcGg4gSbyl2Dd2
2kM5beZklftjc7uoQn1yVFBhb5Teo0Vhd5OelTiklLmEkXVuficMgXJqyPrjOHA8nkkx+pmNc/UJ
H7URevLcbEFjtXV5LTepGfgsTKmRbr0+k1+iNDrH1kfl2shpVjm1xKXXLeo42ynuopHQNDcsxz5a
O1WQfTCGuOK9dS5n7cjN0cxEsj75JdkeyXI0/TuytTjPTQ9K/4iD+RdkqxeVvfxdf/ksXfhXL34c
ZkpwHzeBp3sqJ0Bja6sgitkpi2T354+41oa/GL+OSJcDaCsMHFJ/q2gDRn65ZmGki/P650/4/eCJ
Sdx/fwRBzYXZmXZ9WtLHxn/QcUnD8IOp0+81HBTd//3btg6on85RbiqBXCzaXSnyD4zW1y7MxVxx
aJJ+GmL+9NTe2+59KtyVcWb4fZgXdOW6XOLD867lmEmuxKmq7wzPprlHC2r8+VcX/RIg7jcO4OuA
J9UqOWRU+c6Hm2sZH/z1K8MVef73/3ouMzO2XKaiwSFvtXptm8BYz2Yqn7pR1saqpJnAaa/31V9N
kJ3LLPkY0TozgLQ5aeM1GyZi2Ev2we9/d6XOt+dfvwVHMVRRIt+P6LVWMqpDPT61uv1gQnTlAZWX
b3BQTIHfxM3prMROPePWFcsHs8prz8/Fm1uBuJhBTNcnJ1+yzWKTt1GLNsd5QC/z767NxasbO2kp
gkjUJwOOWEZBxv+oj5C81y7NxbsbyzqaHWktRxV9LbVHdflRXNm1K3Px6vpLQKvaTKxj2fQY8ATz
JA5Un6Lq79TXziVN2BeG1XXNvBwLlmWXgzXOLiABHwkzrnz/S5IwnitV1qIRR933q8F4ceKvE1D2
P9/TK5f9EhUsY9U7xoheImBShcnXvbcUkvg///Eri+b/o4FpW0ocQkdbfhtJJhMxrUy8fWUVfLAs
X7s253//r9c1sASmiDzWRym7fQkxysO4Vgfm5s8/4B8myG8Grv/HA24GQp4D0P6976BH51D3aBPk
itdwOTtPca/SNTo5k1GxxLnFryiaVq3r7Yd5eXDGxwbn896zPO+Z2Yn52XcQD+jCLJ/7mcDVtKyj
jaqz5YOF8UqIg+NdrAHWyP5nR0l8is7NvTBemi7ZaDebf0mwQRpjYa9+9bOM/VWcWfmXdlHnHbiq
Pw+MH/ZeYsldz+mG1sBMt56i32l/pn067KW0i086DfQtuT7dFzGXjDVl43wfPH/5XjUeXYw/X3LJ
nfvdFb/4DVrBQDYoSY+eqBKMrT5ojuWuGIxXcFHPRCLgJayHv1wbLqnIDJcASAcZotIWx1nURe9x
kr/VsfygRryyNfoXq5pXKq38epkgOic3YyK71eKmj4tpE3Q7mT+7uv/g3l97ES4WuXisa45AqGQz
aZ/sSD8lQUx+1EfI0yt35RKMjC+bbhnwkqOj523N2VlrtkZcGo63yc2nyP5A42BfWY8uEclmxUE5
ozl55NnMQ4ZPPj2kxmaM40fLGkCHxxC/H6ZH8j9gVeTlALh9ND4vRkdI8+JFnKZo9C9OZq6TBQto
6OP9CskqbndnxdMLBBfrtuoT51Dxov7ycEjvU2Aqtwbwi9uyNQgqt0ujv++zwvvmRab/bKXd/LVm
Aj2FeSaDZzJyxl0l0uB7vNgi+2AlvrJYuhdLmTnYReyYmMb98r1z6MlYPwn0XmnnL4sP96L4KDJf
xgNsMpop4EaiBmtpP3+gr7n25S/e2qk3bNKIBPIdC/N+9gV/toQAY3/986Jw5em+pFrPQzaqHPP/
0U5Gcz3F0mVkVHV7pg3V7u8+4vzL/r2TyGHoyqkcj1Uw4Bx1xu5k5H1OS6VpP9gOr/2Kizs8C4Kp
PLcdjpEfbJoobsBy+rtmKT6qFK69pRd3uBv92o0zaRy7PtXvZ7TvziU46BuYpOHTMCETcRMjqMOx
7pO3P1+2a+/rRU042V5pegM0/GJxPZySPrApCwfXn//6tSt2sXyq3suDJHHMo8zUAGVsLmARGEev
yD74gH90xb/ZbrzLdZM4cTn70Xyc5uwuTu87On6r7ozHiHjGsMA46HIssdwKsJRiaJnrfDXr/IMn
4sr2cAmp7sqaNg/jn6NeekbzPR6l/3F2Zstx8loUfiKqBBKDbnuebLenxMkN5TixEEiAmOHpz2pf
+eeYpsq3TgoakLakvff6VrbQaHNgyFs2+fdmz5hX7dp9lvG+dg6Vg91J68EApkPtbK51b2IIuKPj
n18r7aJBAW7v8CirLSRmSjqn7Jq69mhWxmVYQQaOrTUaEh5hdXmy87km26lLj0ZuW+WstGrbORQJ
2bYkepOKzsXyiXHrjsZtwoO6lQ2uDR092jQlOiX+QKL5zZViNGbRKmf1mrvQkthhtUkiFHO5dpo7
u2ndtZYhctTfmn6M/zcmgihjujwunYPrA82Z3tf034U+df3iE+9/zHjmne8MNnqcDj2qOUhJgvP3
eP3KE29/jHQOUwuiaF7ahxbdfmur9F7BgzjDR9yfWSumMn9sNCybgCVFif7/Q4ZCWBOK8jc6TMTJ
8ltPoZol0gfuwm1sUHHhXjYp0UProfvi+uN9YPa+iFlstI4gya2U5WbNIRBlcqPAN28XQP54mz5q
6/eGgmFeOWn1kCY5fQkHr//pxqDVdaxJDrX2g11tu6C5Ec7WyEEkgOah4Cp8K0HjqqZ/r//KiR3B
GA4tY/QdNX6NfbyHkiJKHVjpbBemEUMMLza06T9fv8/Xa54zDm4htYu2Bhxg73CwlrjwnwmFNr6N
/gyZcwakw14kPD9fv9nXD+WMQ92AYvGlzxHHQTRDB6V5iZwBCn2JjlYWNt/LszjuaHSV3GtC27sU
C5IAxnLgO8HR5wABzMx6cJm+/z9+nPFOE9wIqwgDJQ7UKR6kDpAgd+g96YszceLXRA9nQdtXZkOg
cf21TX2jSwj4tLfyCQehsUWJCaQFNJqU+kknzU03xEe7iR5SIDOqrF9fv9fXS6rjjnaiqdVVpqeF
tbeBPkv+yQJUJSju7ASFu6pZXb/JhODYcZ3/PhH1fFZnwBYcSKoDYHRKelv3nXWELW2Onig7XnKe
DLCj83s49YX5T5XxDo4dQTHzmF9HT2e8wmQmdj0pwuiQafZHqErghunMKP+gSH81QEYLTJeht6zu
qDhkhUZmKJDv6NDIUdLMc8TUoFqFzN9C+SlWkAakqwb7/D4DW6a4FL6TNr+ziL8EG/6hj4Z2WdTC
Xri99yDL4gS3ZKDPoWEq8n3UFYCe+bRABcN9SIL4xR0Q1CLY5hnJTiaW/7TXrXobvbcNRSAdIH8A
PUh/a/eFdtj/fkRILoTr+l641wA5HtyWZvdW0xqQAZnYtTXgtsoAjnd9yEyMy/Fyl/fCpW1rMC5j
HqNMVef3Ftgyh8AKUNnrdf0oepA5rt9sYnSMV0DUQtkAf8Fwn/MBtDH72Hv64fqlL4vMF2NjvPQx
UNECVMDDvU/j37EXvrUQEHW8/eblL7f9FCpSsNvQ+5uBoFS+KA0WYlKeFLxur//4qY8wCkSIdwCF
CMH3OhLVTgcxarYeevbVI5BE6HP07OfrN5qIeGwUhRJbDjJhfrAPi1OZg3yaAulSFgsOxhrT1qpA
J9z1O019j1Ek6oAx8/oUS5KT9eqpc8Fku9DPfobAcs4M3YlVj412s66AiXQPq5h9jmniWP221VB1
dfzeLcnme08xijh+0nkZrO6tfSa838bFCdzvDVo3MgD8rt9h4ouMLQxiKV10fmANqor4NqLFW6Kq
O1vTG2qlWwdYowSto9dvNfG+xlYGQ+pWrvApOipUu0whNgJByjbLrG1nbjDxzelleH+aJIo1g0bn
EzYI8HpBv+Iw/BQu2gkWsEPjM5uEiRBCR5sQrgxBnzjGEJqctiRGk5zNf33v/YzmeGtg21lk2N90
BehTaCzLf1P902u++3pGsxwl5XjAoRchqnvkYLFw81faf67/9okIMjYglS08R7MSkRVYq2WNLpuu
fXPTfwJwJObMBI+p8TOa0rBOBuiLIwYGwWOUvXTQEaXeIw3V+vozTH3a0XzuB09C4VxidSDpbY9k
DbIrM6FiamSO5nEc0iA3Ni4dSuwE4LmA9MpCyjkTyIlfPnY/iJMYqaYBMyutnT08pUHNY9/K1KOr
ZTSnMrtxKSyh9hd6oxXXC9HGSw18Fssz9CrP6Sknxs/Y4kDUuUzQDmntC+ddAAHF1J8CgEaNTK/v
OzMfeOIrOKO5y8hw2XLjNWkAQkk6LAZ0jgVYfq6Pn6nLX/7+KfzA9okAgMqsva6LR6WjH67B0Qtg
wrfvXX80f+vcDrUc4FfPG37rWuiDV4k+lhacx6/fYGKCfdTPPj0ADwbbC+osxEf45/sPjnuh7AGk
/S08vuOM5m8nICn1YtRfwjYBqTZoikNHcljaozVzZrROTYTRFE7dxGuyQFr7OnGLvQyhzEp9NdfZ
9PFLv9jkfXiqfHpB2D7GDUQtFBSRHsodEjLo9O0aXcZIc5hd0AwQHkMddgr7MN1r6NxupC9c0Nyj
8jkhLXzHkRQ+ZETV565JYYIBj4VF54lmWV58gi1H/smrMNloGkfHvq2SmZE/8WXHdgh5F/KqqVJx
KENYd1UAwRW3JaTSdc6+F+HG3gdc1FDX5Q5CkJJ7qEcztMaKX775nvWFM7Y9SHyY0tMW6y7SVckq
s6McUkwodNBR7s+8pIn5+0FF+fR1o4sryACKyR4UUFBcBwXLEAdUTbBA2er6DJu6xeXvn27R+JAE
l3aH/a/r5dtO5Jev79FtQ4JvRqExikRBHFBKL/D3QAatCxviga7e2RAiXX+CiRk2BpFwbrSoEu7v
aVW9yKZaVbqfc8+buvYoQHjMK3xLQWZJYaelhYv95zf3nh8Ji08vvsoESWsLoa1OAXRtIVv+oWrP
u4EinDz4wKLN5Ag+GkS+CBFjgASF9EGAFq0PRQCa8zKsAh82Ennq/vWkgdZFF8HGkFBsU6FcB7qg
Lnnj1MaAi2wZ3EgL9gRJSUB4hUc8JAKM7SBcKn66RYyFKk8LdQwsX+2F6pu1Hxj1O4Gzzqkq7TC6
BbTF/snaCOI6BXx1UqXBhnc23RtQlVYUmreNj/+3ljAk+ZWXZfOYAdJ58bLo0fKfeYWLba2lD9CM
gsnrVeUfTDb0fKuCFHu/j+NVB3+GbJG1F450YXUr1RXkNxrvKdRkvMnOfl3zTZOdsgQkCpQQAigD
4It0MfEAozROArDj+87ZJp600MaQQdQrM1f9qBASl1naNMeGYirgf4fHOtXpXZ4McluXIdi6LY8t
6LZa9gAnS38bO9p66mnXLwdZiD0VQw3BldefMguZfgDq6yNJC2dm8f2IAl982DG6Y/CYCHMRiUNO
hfcv4C05FTxwvFVcIMM5hEWA1t5ergzY2TjP+nwpXbSWWxKyllQzINlhaqDiBR36+oFHZbNvsNuc
aXP4evtkjxELbqosyEsTjtKHWHWevygTCLK8d9kC4wwa9fW5PxG9xoARtIODFeF28YHBZ+keZdVf
ZLDoPskom7nDxDo1Jot4lq07W2Tq0BdyFfIXwvWujuIVVB0z8WuiRuGM2YTwV0PvVRCrA3ipSbS0
C1ttbe2HZ+jW41VgU4WCZhL3h4H68o/Xk/quQNfmzPFx6hWOFgAWBCij13Z1hJVjt/QwOvYZtAqr
0NTujEXQ12PBGZMLYSzQUA7jm2OiZQGNa7NqHPtcxf5znw/ovK7uvzca6H/XsgScrcLjBZwJOX/y
SPjMYtQ4BWtnxsLUqxqtBoMqAHHXih50z3etlWZLqwpvoPl5+t7vH+8VraFuOzXYBxPCciJry4fB
joHIiOZc06c+xOjQlyYmlEhv8kPkIlqKPxWTSz+tVh0UuczS6+88hj0mxDS2RQwF8efIYT1WQYEK
3MOyi52ZM8HXazJITv/9ypEsfHdIBT1A1FkshJ1sQy9+uP7TJ/bTNr+EgU+rsmuCzIjILY4wJGmA
2sgKe63tCgwvaCEk9sPSC98zrwv+lZHJFnmHdTVt2+jBRUYdsJoEhi1hiRDEeI2yJuytnnQ7tGYB
I4/0t+/XyZ3goYphmmmxbdGAsurAKOf9+s//OljZY50D7CP8ksQpPYAKpheRV7KtkoFZBIb/7i84
keu3+XoewILpvy+JU9Q03KDNjuC6Hy7uTT4Bqlvnq+9dfjSNlclzK6gjcnSQU+TuzgEJnXgzsWhq
9IzmcJB4qEvwKD22pXnFzHq1LFz++g+fev2j+csrJVplNDn2hIDvUy442B9N+Ii0ysyr+To3avPR
BDZCKWCFSuDQa/6rSp1tlqFZAaryA4NX6lKxchNW/Vy/yMR3HisdZF17DuR38phl7xCSboCZs2ad
AyeWPXssdUhcD/p8SEsPoqPFgsbNlqf0ffB1unDs9LYiyNQJdAgDEx9srMiaaSSaeqhLbPw0w/uB
ALE+CNQc/bp9UhEowLDIkg2Y6VLVM2fPie80Vj5gN6hQeM69Q8jyJbs4KWXlGvDYxSCBNJFIIXlz
KSR/ojPKDi5P+umJoN2s4NXAwoNnQ5C29khhnZuSh7vKS9Nzi40XfDr9KNmgMdK8q9aqyb6E39zf
Ic8b0EYYR/24c+r8H2377iVKywpi/SFjgJT1lXzpISL9fQllxy4NEiBtYlhXxkZAw5XXF5cadDgs
oORkZwLP7w0oEs7ONyZfe7RwTmKoILKKM+9cBbY8KitynnOadJsyoeLss0BsWhS9sEsl1osPDMFr
0hRgKVQE8vvLNviMama8bpqu+hEpXeUgyzAgakqZlLc8ceWK9b7eSrtAl2kUWRvmQkskbRn/wnEG
zRS1DkHCh/npQlnA30hnuJTxkv4uUEm35Vav/sH/yLozjd2fSQlzJFXLYk2N4kjHhXAc7Bm7t60a
3mVZ3OhDFotyM1SmvY2JQldppIthY7eh3ng9FI2Wrp11K5g+eZDe/0LHZb4lWkfvTl86J6qKH3Hl
NtsSpmJOUt40fQLNddySVWwN+QrxO9oYlL4AgQKmZMiCW+GXJw/CUnhYDC9O53ofwnNYJKI/ED4w
u5Z0xaIJ4GNmOwlMSnoAjpQHYySoAk9K9xoYJL2zo2Hfu2an3HqvXcdGf8fwF9idG1B0n8tCyQ1F
y+MCeBgNd21oarIURAC/cB5hglfBvIySRZHA10tH/Kw52mmgr3jxmH4jtgsVbZkzrDMOjCV6eW9d
jMjsFI4+sUh/FDGkp8BQHEnix0vIC/sVam7wf/B73KboKLieCV/qvH+zdb4dnOJfJdxfnjBn8JXg
+aerPcFqt7CE3DsOc1YeJzVM16zXCtl3FLLNAD4Aqjb54NHlYCsoO1jSrWRk7mBPyFbCyi/+aWCh
sN6h60y6m77L7nDGLE5Qxr/BWuPB1Ok5NXm4qlWHf46dV9rkJyujT6xk2UNM3FecIA3wG8qAMHOh
3pOKbPqU+u+kUHfUA52EOi20vuAuHFILkiqADPhBgHwGNIm1DPsUsQYAlxVsWB+BHYsWWZ/usVey
du3Fx6XS/L3ruQ+DsezBT63fmeeA+5JXJ88Vr9xVDx3NlyWrnuEZ+SOp3b8Vh41cT8qTnfp/OwJH
FJcUfBlJ+NxVhNXLviZbr4YEOw1CsAaYOoVZJFY2CtnrQroNztj2GxBQy4u6ZAEXzxgOQOY2Svu9
y5IHq413YJn+xOoeL+262AjDb7QazqTPf+F8clMymO5lojlcoOLw10pONEIHR5AQZ81ZXawaH6Jc
lbrFikbsFpurP4HrPnSe85QLti9dGC0NIFTAc+cG3TQASKAkCwIl39e9Dx8p2Cam5gEOBjfoJT3k
IRp4UHQEiAEukX73ZAwFSIyvw6q4AZ3n2YnRkE1QM1lomPswL70XZQdQx7DxQ7ZRQ/IXAnXYupTZ
xslNBJAVNmgVeS9j+6XoQDbJvASqI3hqw/AkuSn8rIC7k8FEcFuYfmitFqYAuKR2HDisceCM4uFU
hLzegNBVrtAbvmK+96gDf4VcAZpQMZ4Q0+w1Gj+GdUz0X2RiTk5IbjFU0wU66vzlwNhPocNVGPIN
T4RZZHa+DcGXA1LiHPTFS1Z3ZhUE0luVOXwxmYgQroN1z7K/mUlei6iDRxJSN/DsWym326Arn+yG
AjzVyjt6BBadMedwyIOtFlEaTm8eOzOXXBhh+X0qIm+VdgSWqXG/g2j5zVD1ZwB5adnmdbRMWPGK
3q3nmEK0LAGAQ4m0e43tEEkYDX0KFm6x8f0BbjUEKjwi+jtwW/Y5IgWLYsi4zGDvVIgURJiFNzLn
8Ccbhn3X6v4G/AW1UE51DvP+zqIcbk7E+5FbGECAAbdn07uL3unPFuHwS+N46z3afeFeRJ3fcP6h
j6WS3SvE2/g+UpBF6YDDwFpwHZvorUu6h9BztjAtX+ZWLfZ1Eb7UGCDQIAKYhwCJlaR7t4i68YTz
3Np2sXSdcNtf8D6tb8Gaxz3moffA0G0Oa1D0xthe9ix7NDskZiCw1lJ6E7Q2vCAtUBjsYwaPFORY
7I2XFfzkQN+3tiXidiX8dT5Qtm3r4s7ATBU8PrEXJV9J9MYftcFARFILwbfG6jfwAziEv+rCPjUs
+DvY4twNDEQb8icxMLwkRv0J6uIHKDC/CHPNmoX1NmLxM0/Qxgp3nS2wM3pRIk3gJh34ILG7pzmO
SW7R7yqszovUFA2EpWBI0d7gA/T01imj48CRAIvM8Bqy9tEQNL+gP2tfFOWZZ8YBZap8cVoDnATQ
GRDmeS9oQNtjS4GsWUNOhCPoeQT0R7dI2g1EGf9oGQcgS4FAAW+tAva2/J9dQFCTQE/p+XKbBFC3
W+HfGOi8RUPKdFXHwWPjRvfwXr4vXPw2gYbvIgdQMKfg6sXo/D0WKufLoasqdG2GdwKjBTUhQdGH
EP1xAZZdDCVW+D4AYQAvny0yDWs/2P4umjoFXInFwDoyIEaiFuBKhk6mfANfhX2GcQWEYIIobbxF
aUuM6pzbq4YkF1u2NFhoUIbgFgQPzABb0xbiMAfaMNFmNwq5TFjqPES5WkPbtVMNuAy5HIB+cP1d
oisB1qD36kv3ya/ardaxBQPdOAG3ElaUBdrDgIaw1wDGPmjuHVpM4CUj0l6IKrutPGVWZTEAg1GQ
dkk/DLKAOkO9EwxH2E0ZsD3yYYPB0y2aXkB+BWpcVYKWxgnczrL7HpuL3LC/XtM9qMhyFk1rVcsk
x9EhMsXTgMoOWAlA+UCUtlANO2UCC0k0oJe4CvTWuDb8sQf6I4/sPxnzjnmZPQL5ADepiK6Afdo5
ibcDY2Tbdai1F7wAzqlz6VIAVdfqiw5MDEdCAFFSIfsXlRU2jTW9ERnQGh4oDEs7qWG1lGfdTW95
6lYaHGEkEtXg47p07YAqmYbmzem5BNPINwuf6/wfc+3WBWhHFLC0i3P5GMbFBn29W7gLQe7ayltI
kTaRrn/SyHsxCkUaOQw3TdX+zGvnEUo4HCut8MFmOlg2rH1GJuwX7FWgviNqlXltuGoDGNGCvAAY
lIOuI2L469CVNykaPVHJOwH9c3CKCpsNCb1qiGrBBryutIHuDfRy7H9Sc5+GNpyqkxSDI9DlVgA/
eOf4tgcMdYlwCatkfCMD4CoYUp71ltIg0qvY6AL40BTvPeqRsV4Si8HRc2hgvOymRfyT2114yRDB
xybOCSPLspbwq/awC9DLAlt8gO59KK49N7nYzLZRtu3jQd8rt9EQBlL5gEy8uEkMzR4jw+AqakHt
xmxpw46y9XJ4OVo+DrAsIfyshsD8bABiOhEal9WCYsOy1RatzzHj7V8vgdoexBGnNkv46g2gudvF
XhkLplnEHkKQde0ubxc5qFd3dECgEQpW3LCy7Vv3kZYWDDSheih/yDDigLFCvQUqh9XYi6rAmFhF
lR2BCc88qMeDEK7XdjnUtyEoqFg/tdeeB/zSn66p+Nu3jvH+6JANk6mBsDbs0PoYHNAPdl84Ljab
2cHNhm8Vnu2xSi+Vuo77mHUHHyzWHF3hEDWu6559L0Ez1uY5RORtiiF9CIfhIslx+m2IgttamXpO
jzOR6xg3WNsVDoxZZ/JjxW/iDscftuzdUwYW6/WP8HWq0h4L8CscE73U4s0xC8V915hTFqOqlyv9
nGoJP/Qe7ULX7zSVEBilmy7uMk4uhugYp1HzarD7fUTZWK1NOUSb791ilHRKZNDyPO3SY55IGNRZ
L3kHXhcoXtcv7089wijxhMKVAnqwio5FJ9SjRPucxm7OibYEM3ynscHegHloNnA5dP8FpAs3OTxo
tzxJ0PRru9ZTyZpiB9s1e0eK0tw5xjTPHCmbc1xXHbBmYVCfeRPV9oKHImoWJmKN3NjZZRfaJ/7C
g5krrAfAsYlpE69akSRnUTvD2i9QLnQJhZzaoo2zVX2QnKQEBpYH8CZhHVy4kGfSG+YNSIXSnNxo
rwASkpukXQdeux9qtgp8a1UKR9/C3EMcB9eXu2DokhX85UDwseN21zui29S6iteqg3ZdwfT4wLFd
O8dNxDasU2bjyOZXrAaAN2mYvYTwwdm2NMKmAmaM+6IrwEttU70SjGYA5YJyRCwwWqlAvf1CFLmL
hCrgmBqUcJ6nWNDhD7mpObqnZj4isjX/X82zx1oC6UO4HQ1pdqyT1r6HPWGyblyLvqW6dA8D6PZL
OzXlTICYmL3BKMTV4J72PO+6g+nEc+lHR+Rc4SiZ3XYsnSnGTEzgMWtBgqFKDYLEMWzZH93Trcb2
Anhp6O/hyu4u+zScSbZNjP4xdqEikQOKmoMJ7Jn7RMpdUtG7MA/P1z8M//rDjMEL8K1HHzAx0VGB
VaQqwPRpcm6rbouz1z0IautUFFsTeq/Xbzf1NJdP9imbB2mxD95uFx1bwl5bH3xaJCigiCjn6o0T
ucmPIPL5Bl0r4QSatViW2T5q0O6TOeKB6PKUkuQ5xVYeda65PsCpp7mk4T/drPFx6MhJjU28B4B2
pI6cpiv4B8wE1qlnGcVuWhde7ps+PQLM+tA2yR36YH/g8da6SA6DSXeGmIfvfZdRDKc1Y7I0WXco
lPtDJkhR9qn8BaLZXNljYk6OCQRy6L04tK3m4OjWX4oQDsUOVM4N754DAQv0648xcZexQNs0sOxs
U9keDKAN3H2mIchyrVo68Mm5foeJie+NBnDUGJ1LNIMceJEvYn7wFUztc4FE7Jsswt31m3wYuXwR
Lr3LgPs0sLIIeMOYFHB8Dl5reZ/LM/TTJ5D9YOpobygbboE/PGToNGi8P4TKmbaGifHsjcZzapBd
zxovPVo2TI9gJ5jewrdg5s1NXXw0mnuIcGyw07uDkyWrWJxyC6xLla1nXtnU5UcjuA80RVMgTY9V
E+mNkUFyMFFbLTRH6y9c3O332ood5E/7GDhZpMTxiArGC2Sle8d5qbqQ7SnN7KMLTNWLwxjOedd/
2sSQGevchrIbkEeL06PDYQ2cVWtKsvuC5k/EqR56Fr5dv83lI30xZsZcBeQ3irJA9vZo0u5+oAYJ
+n5mtZsIRGMxG5COEM7ZfX3kKSoUYYmKlqijNw1wbZpLnAgZgw/BXKPA1IOMviS6PJ0kqCT2k020
p9JeR2X28/o7mogPY7laKPwgT+PCHDtKj5LIk8Otk4FdJmwwZipwU7cYbT6Kqg+B+sjrI3g3j3C/
uysdZxMZ9Z4G33N5hY3Uf6NDlF28ETSKfLwrwqVD036tiSKbFq5W3yske6M9N6zf4cGQIRJURVuu
+mJAFUexYHP9M0xIh+0x7oADP6YuXsFH7JBXdlycs05ipwFpos+QfBhuDRwrLKdAI0F9aNGMsASy
c9EF7jKxgA+OBYzHcKxEPov4dOZHTeyExhCEsCo9RgT26R2Y5SZ0QT2nt22rN9xFXrap7vu6BYl2
5ow8NcgvU+1ThHe6IK8GikMTUeYOh7FHUcGL+/rrnZiuY40f05A7NpC3onMR/fYZDFn0K2PWkvKT
Wx2km88M9an7XALep2foLbsC4zqHu1ZXIqMGfjF8aFSz1lGyyAewndqZPfDEnBqL/aKsR392nmco
sZnsPQCw9baCf9sdy5Bs07U1zBwcJj7KWNEe1HRAJ3iQHnF2rFFwaNSqH9TMxT9ap78I0GMpeuU3
AJ4kHWw2uyY8gAupl4FDcAhDBuvWhz/FIuQeNHmqC9BUFC/LKLY2dWLEmntZv7M+EncDKEJdkPFT
ohW7ZRErV9cHzcT6OZYKCiZaVtYDvJ2rNF6iPv/ca7SewmxpZrRMfcRRWK9zZCJSgTlvm8R9tRqf
7FypvXec7WFiMehoZrBMLLdjmWAaDFHEYep+VJW7Inn+FwVIeEOo5q+DMjfS297T9Tc2NVpGkV4Q
4Sv44fQHH3p8dB77mzyrvye+h0j5v3MLjoSEqERkRzCkmTrLCpXRoZvZLE1867Ey0FXoHUaXCOaT
qlY0fjBs2Jju37dey1gVCGMMqAKh2j+0NrlvKrbVMZnrWJ/64Zex9Sni5Ei4+jBiSI8UPh5/eaKi
nxT1YbkAciKYGT8T4/RDjf7pHrKDxUbRY/yw3H+H5QiajZP6bAW6XphQz7ykiUH6wR37dBNbUIdF
vPUOMnpJjrr8naLSn6tjWX3vXD8WCBacxvA6gV1RFyItDkMJ5sJWghBnJ1M/3vR5BIQ8nNtAmKbt
Rz6wq2d2ixPzgo4mepDJDg5Rxj9gR76XHt2FjjOTPpi69Ghb0g3cMVVEASoy0e1Q9Q+imlNrTl16
NJsBcIQ9BXpdDk7QHFC92rldu/7WjBjLBYFCdJomKoeDq0McgJushReF8z27P/v/FIMwbLDBZKcH
27TFMyxNIZTCuQaAfZfurj/AxLQbqwVJD0+9MmYRXBPSnwb9HJnl7EzkzFx+YsaNdYJeikiaZG50
BNhqpevfKr0Ffx+dId3M0jt1g8tzfZptYZzI1ulJBwOTYtX7KNZmAFUAXjp45fb6K5qY0M5lWH26
hZBujMZ/bK0MfxRSLiTKagWqU/DQa9ScYmrqOejoJgCaywy2LEeu4vTW66Lq6OjBOpVhd+8orma+
x8S+7qN9+POz+MZOLKSgD+ySKO5TDnsKmaItw7Z/ox536E3/krnNTLyduttoTrPMd/rK1fkxtu0l
qtM9EE9QyvF2SeAqAYLwEVWw732k0RxPXdLCegeGthl69WKHwdypfUAL3R1XcmUVrJrZgNuX3/7F
Vm+s/0OBQOI4gQW2hlFLggYtwg8VsCRrQaJ+BRGQWaDDnp5M2UTLPI6juzpP07+6ctVMKmfirY71
gVAod1EDpsBRwYCmhewnuwzIKFp2MKNGpW9o6tX1lzp1p8uM+DRaAsdpsygCMdwOs10LLiYX59am
57DP12pQC9iZzMyxj8n01Wu9zItPt8IeDjaiNV6rd1+c5K5ceMtNudjDmOIXKClmRe+Hg3+ASdv6
MTrsULRJfnYzB+KJEGiPQogL8UXSSqDLwxhFkaJM20WHzhkAfVwyM2omVqCxknCQnrKBr2yOCfp8
0uodapX19U80ETfGIsIgchxbZSpDi+uvhlu3FC0EdfK7naXpT91gtOTXUvPKRLI+9kXtb3VrtU9G
8nyN1odoJ7PabL73IKNYodtG4gBkbBTZfzr1786Ptm6Kjo+CzgyxiTA+lhP2WiWRW0FkI9owPRo3
2KI+svIwdaGGIHe0B4rx+qNMTJuxvg2mo2h60RB6+K6M1yHMgVb5kLyD9Ppklc0B5oYgRbUgol2/
3cQXGmvJJI7qlS7Di2t7cLjsmANvD2gYDPHimUV2YviOtWRpisYeaFX6I6U+vdGoHSyBtp0jOkxd
/fJcn6Z+3+cgs+McfGQtWlZ9fT+ob4r5yGhqxwZ+fnCkIUc3bYYVsjzpAuVbgvZw9GRkTCVr2OTV
M99hKrU/losVrQJdHv5YB+68ATyINvLqKeyTXaRfdOjvLcG3XIU3msozM9Waxd3v742A0eaBotGo
NH5XHEO4uYQSLVbSr88owLy5lT9zxr+8si8CNBnFAaK6TKLYTDA/4V0ciFVWEVSqycwQm7r8aPoP
kEJzDIThGFYUtgK3uYKH0ywJcurqo91B3tjAezslPcC25YcQtbuUdfqDtvB/vP4FLmf3/387aOn8
7xiGUVHFYuDKjxGkY42PKv2ftkKnW81AIig2cYt+PDueudnXkYyMhWToOxcx4jyEZD4tF5Ufwn4G
1dxEvRPtbC0F1e/1p5q60eXvn2Zm06m0KtFXcky5OctMoocvhqtHFz6YBl3kcJ+cudHXIYCM1WsE
HQpB23nD0cTFNrabfeKI3feeYRQCjG5S7SVtehzU71DQfZrcgPu0svr7rlDf2ueCavnf9xSBOCmc
SwuEJM6qqPSyFLA9ay50t3aTxejvBQDh+uNMqI8IH831Hss9Se2GHK1IPndUyVNp1D8IadaNaHa5
0WsrV3vAeHdSOtvrN/16hSF8NPdlGpLWItQ+qNj7VcC0aSeD6EgVLTfQnswNgon4CX7Mf1/j4CXS
7WH3foAU7M7Q1n6GaWyz6hwSL1UvvScBpMTCKd38j5ARCOMU573Sg+yUAId4/VGnhvwoUkSwqPPc
mDoHmpmV1hnZ0Dp84i3bV2F270Wq/d64HGvUkOKFXSwrsyMIrtkK7eDiKQgHemuqUu5hUYA22MTt
Zj7g1zsSMpasDV2oBxJigWhBR9wUSkWroPfgyMgLNH7LzIJhWCPQuz67L51IiZOxZQ8yeQznEyy9
MAr3o7VCm+CzWEcrBgX6QvwN4Ol2m527W7UWd8PMIXBinI7VayIUbtQxYHm7wh96OH96zg/PT4L/
MfdlzZHi6rZ/ZUe/0wcQYjhxej8AOToHj+XhhXDZLgQCJECA4NffRVZ1ueyuKu9znm6EIyMZksQk
SPqW1hCVJchQbgpR2+L3t8mv7tX32jW7ULxwQILeGlOVbNPeYuuedMXF6BHn6Od9c4UYQrqXHiBw
RJQx71oL2/xkGlVx3mnzo6Sinzacju+9ezKZhreqKfz2jCMfKXI7dwqZxT+4RX96OXHwd88jsgxI
Dia9DVn3rT9cenkLcv5Vxi9+fw1/2mfi8O8etV60k5+Ouj1LB6RTIy8WSv5mZ5vyCgaWW5nCFStw
k2Wa0g/6zZ+OApDq9K6T7klijNTDFzL6UqN3HsFVyq9//8/86tjzk/dDV0mQjyoR/4ofooCmzUGQ
ufWgho9GRz9tlXDm8/ofjj5yooUrkuasQFhagKhhjgzFukCCw2fHSz64PL/4ud/zXxCHmyhd4W5m
jV5ZYnoYMdKPKt49JUXTfdC+/uKG/Qf9BQ+BcvqgPhupsfVctncCufy//QTzV/5wkVIIGJSXJWAA
2LvB+ITkG9l9MMD+1Vm/63Qrh4ncnnBoxs4t964yLn9/yt6pb/vHwBG/7LtnjDROOXHI57asyMDa
1KYKrgRHoGmohF2fd4pi5GK7yJFEEq0VTno0oI6yuySsLTs9KzNl3wNzIt0ehlouRpyIDkBOUSDb
KkzTvhqhQ8rLZ4SoI3/UdWFZXGY2PQjLpCDn0WrcttkAnkffNdWai1ydtZR5kcczDymzHH3gpMiV
ZWTQaAyzTT7YSsZKBpjRhkCx2/h1Zx7AxXI2Qzkz+52qXY5uA/2kRVYFfBgvkEaeRZCW6lti0mA5
DqQ6IC1SXfM08++SOk2LSFIJiNMD8QGZ41TEjfb1rQekGLJSC1m1jBxdh132vaMhDBwv0XLAUjoj
xgIcULbAv2kstQyg0xCDj7kcMSIgGZwtXAUIBXVZRQEr22WdIjpr7JFvX8N8Z+Vz21yaBiIfJwP8
b4MabFFWZRBT4ftrw4Mf8VhsGcLSLzO/e6FEIAo4HQ+IIoEgbUSDq10LMriquh2c/JMx6DZusqZG
arXRruyCPQQuIqcRe32XWYm/4WWiI2tAtk0l4eJOGsgHi9q9sgp7h34LAkEm9K6xvT2teQOSAgKD
vA46Y5lYmx7RjHEP39UFU+aNX5kPRo7TqMYOtm8eXw2YdYpMgX8wQ2e8KB0kgTNID5d2W1/nOn3u
JP8SNGIHN/BrE7Kilc/MXdenN+UwrkonMxDbPMqQOJpEcGDeIRDbRYYLkqpBoIJGL0+gHZbVNi8K
FxhTMkzXZgYN5UCTXUUqEoGoHYugXAR9q0OIoK/t3F34HFG0DF5jWfBM7eyirJweIhtI8tIsNeKu
9SUCi/woMKmCOBVGtrXDlkMiwf5GYcPgCaHGfMD8+XCOXKlyNRQVFKhOd7D7rgtLyMGjxuzug1zk
a9AHVpRMW8PM/WXF0xE9bzEuO+WuizR4GDy+J1z4YdsWd4HCNGDgPsBG9x66Dr6sJ3AbBMHI3VOz
oksmRZzYxQE2OreQsnwyy3yr6LAQPmkXeZCsXKdFvHznsyVF4DaEZV0at3njxp4NcaTK6mVmGUls
tBJopm1JhC/ndkx78sh18AWRFvcwhCa4udPPxeQeZeBCP5o3e6XELqmzfZOx45hBj1MWegMW/lnf
k8s2C1DJkBcUL59tqK2hkKtRZ7jq0q9BgHXyo+0Uz7po7mlg7nANkTYDKb/HHBrLnEybLumuAt6T
ECaCPLSrZEeleHSFdyCTi6o+E0/54Ftrz2nx6/lBtS5JgwiCIrkVsDSEnspuEO+hvIh7iBFBzvZ9
VtnbnIPRjooAIa08RRqS9NZ2Zi6SjqqFkdqfzdK9aiBbZwHbt517sAOyS/Kkeir7AaWkLNPYJMNT
k1VyCRVRHeamuQd5HN0drHThvEbwXZYJcdLkX2Oc2sQVhPKQ47QhRNEn1ygSA5mHuDNDIntPHpg1
XAcdBKmtXia5j9rMKyLfp8GCdMawKRyRLYIOGrk2VyImndRxWtIFWKaRaqGc8/xbaITFbQk0Pwwa
CqmbE9wgbnnCk5vkIG8K0Kon21z1fY62FXFNFxw56Au4X4D5kVtBZNrpAhmiZ4IOBbwhcht3RMtX
kCJ86hxoyKbKfekb+xwuvhgYJ2W6aOewY5q6x9HTDjy8y1tZtvtOlwyiWpZGcvBuKHOeSqsD7T8J
7AgRsd4SUjA7Gr3AiYe+eE7IsKGs6RdT0pmR48I1cZLXyhBN1ExJcG4ZclwMqXnMx+HRLHkVBw10
w4pLFqppMmIr8bbKKY9oAq+8PLcWBLrjkA4OYjQwbwRdaLHgJUci/GDPOs1xr6WWYdWCjUGmAIYF
vbozjOYTgrYuududS3sywiqQDZS7eR7pskWGeV5fu11NV+B5PUk9fko9leOuLFDiZX5sUPWQl9Cz
OdKJKZVWCJcYCGibZdN2zRkCtXbE6fZ6TC8hUtv5AU2hF3PH2BXOvdPp22okuBySbGvqI0ldWfeT
aRfwf8COIqfXYxI8VPXwAE7fxklM6IwNG/BgZt8jHh6OguPwMKUWotSHvF1oBZcxAsODsXW30DMg
+a5fIM9w25htsUxGs8SVwz8lqHuE29wxdcVMbBtZaNTBUZU4vEn5Rk7I+DGhwoxHYpTommFV33te
mKUVRCNawwxNygWmkZHiZuoppn66HaV68Gg9hJ2GBgdKuRA45lkfwLYgD3oz0rOPIBKBJd2Pskvi
Vjlp3Pj2tKo1UHtUPzBKPIMDgR/5gh0Ng7tLz6c8TO1uCf+AL5Tli6ZDMn1Ve2tRdlmEmzxKqvaM
EvPaHT2cjEZB7Ohd1cBPvyTibpygMXKdjkd94gHphGXx2hzho0ptx1goDBxWrATZyDAc6I01+nDR
VCqaDOOzKsx+0baQypTaoaFTY34H+XVplDAll4SaUHYTUHdF44VB5V7Ar84O4ZoXY0CUrkpVEtzX
rYJMPcgenGlAv9UMOiaKXgEHn10gS9iCCD7fGNDNH/SgunPoc5wzQ+HqC0/zYw5uMLopxHvl7WFq
ACUAKtbXuh/3cD9gYUmhcZo6+wvgr0sn7c4clsm9OYgjUg4F5pjVhkLXjg5W+VGbuJ8r4uoNMhTk
HtshAITjWSRSD/JTZ2wXRpLxuLEs9M122y2BJtgXskXANSJM+MIeoGiHtEDcdk156sDSuO7hwSTh
BVDEqMnLHUK1+liNzMbzcFOrL9DzL6AfgHETVJwQ9Kx7N7/oBA1Nr4X6tkmM7cDTVd0O6MyJeOBd
30KahJ9U2fHE24uCJNct+AQczEyVqOfOh56J60Ml60Vt6pXdKFjjd7WIBqSZyk4d4LkHn1C2oDK/
TpvdgCFqYQ4rVLRuNCXOmfTJqrJEVEvr8+RUa/iBrWBKck5avuWVvUC83XZkUDw0xsKyh12hAPVh
XtaEs+xU+3eOkrthbB44qeeHaYx8b5yzVFP4EKDNRXcFia5rrAJv8jGIS/c2otJTBMIXRnNbDfnS
EekaA5S4zpNzYcInLNMLIdx76EIvSv+pRRPmWdl5MRqRp6UZphPf92m3m2xqhCLhEe3cCwFxszei
WyYdRMmOe9NBNb6gpgsf/6nfFJhNRmW65zKIR4M8WDnOyoDHI0aZLyzNq4hWGKLagD0yCeVYsK2s
Nq7BPg9zZT40GOuW6JpaewGpnkKWVX1lI3w9zcq1Uyc1PBgwAoLZMYCacWuABAXd2nTNWh0PbRs5
HVi7GFxRQi5yAlYm9QV6JKcNYTXZhNxB99tnYu30MLm8taGIceAFJhgJFqoozLC0xxGsIGhOtoJa
YmXWdAkJb7GUdeDFMEHZ6E7SlVubmBxrW2sVtMauqzj7kqR+AYEbgTKh5zwM8nLfwaNuSa05IT7p
164N64qpr9dNkbTIRewdGNj1A1TplmHB5ULDRkgWN43XL6HcwXMhqkceDJu+hYI4y/39BDPNwQFT
EnYcMlS9te3Q3svUJKGvi/uBWF6clPA2mXOlR5A9hIUrAtFbjeYGF8x2ams5wiIl6KHkJs2Geins
Sc2RYGBRFhFD7Cg6dTTCNXGahd0KEZtMOZB4CAyrpJPe+3Cuu67J6EVwLYFsvpHqsTIqfgS3yv+M
+1JspI9/aYJEeAO7melIeJXvcoOYuyxn+SoNfBjsJFMNIjNTJItaLdOLgGFEqxFlvKSguqYhpD8p
WVvUowuW8gZ12hCg1ycVhd9+p1v5yKUOHACdVX5orbFadrVdIHlIWdmOF+akzrnykDs1mM0UfID1
/KLCfc/DHclYSC2Utwmk6hZW5bcHapHyA2Du56wJx39Pv01bG0ksI4SeUnbrEg160cpZBB0rGHuS
3DvkZQCN5aZIv6S2+uB/+uW3vkMERtVwYBmAeSoMHOEeskGxhwFkEpZesQVfI/JlizIIVaZ3xDl/
9M/+Aq1x3qEFZofqTXAOTpVXBZA/lsxK1tAyWyaeRaO+zTpax0NZmlnMs6nJ8XC6zn0aWMNzCsrX
GA2Bk/XrzDSGrVCWcU/GtAdxvXeHg5/p/5MJOqCHd/hbGpSmmedjgiAUTI5a8FIEJz998UrbiX8P
b8zg10/Ajfe8+6yuvazSjr/tMVcxpOMGGOh5W3dF2Pn2WgA0gIXB4fff9Ysb+H1K19gqMTgOIJq2
+USz60F/+f1xfwHsvdeLe3OTAR+cYAuyy6I1YNDQvJTyA5P1X9wp77WzTGvaDYGLCTYrVhLuE+65
kd2a5TVFqNjvz/9X12X+v35AxaaphU2awZNt0ua7KVG3PmTcvz/0z0Fwx3+vS+oMlxtNj/lBhUdq
MawaHrG4vHHvUf6GhMZwEP79N/3qR3j3RI2iF2PLbHA3Khh8pehMPE32BZmefn/8X0Cf9B2MTmlJ
x4F7wTavSTT2WZxKUI48E6X81e+/4Ve/9HucD7FxfEw6B1PmqFbhjPIwlf210O7ZkED7N5oYHZ++
6b+e9H+nL+L86/PV/vt/sPwkJFx8U6beLf77WpT4+5/5M9/3efuJf69exOGxfGnf7/TmMzjut++N
H9Xjm4VFpTI1XnQvzXj50naFOh0fZzjv+Z9u/NfL6SjXo3z5648nWD+q+WhpJqo/vm3aPP/1xzwt
/F8/Hv7btvn8//pj2bxUT8xYdY/PL4WA6d/7j748tuqvPwzX+hNkaKD/8OQLPJe6uJmGl783+aZn
2oFnO5ZtnSZyK9Eo9tcflvsntcDADWjgzpFd8zxXK7rTJvqnT2ziBcTBHhTGw3/8fZJvfqXXX+1f
VVeeiwyT53/9ceppXxtLSgPLxll5Huz+YA33j66SQ+DjmhkGUY0OrntV7xMp4IKWjQeA8+em2SDr
swTbz4BhEW8+GzjHmM+Ik2cTgD+g8FJSOGGiH2DUEdGgyUPXYsVCNaWMyAirPCpInBjZl7wpN0gb
WHLuY3CB6rWG6gZarVZGyBddGLbkW1l/YhMwOmLTYy89BdS33etSdLAJqnZDXRyd2jxzPe8Z9kbo
0uGj45QtQFdJZ5ryR437iTv17uoELuxtfdf2TRJ4+PHeNGfE6gsSmCqGGSSQJaEalD/bQpMzL+1R
tXY9MATmXBDL+sxbsihAlARB0s+iCu4iIXDrW94GQC0TIGYAJUpNL8Bluugyu4/KR+C1BKZJ9MhY
M5zBQWc1wpQKtLdsORRALlJf3vrQzUdB5RyFVW7ooO7sxN2UHgBy6a0UgM6oGO6qwocrnV3tGmKA
N+EBH8yA9Pbkgkn8Ihnp4FGE+ot0/iF3jDuEA4esty96DhAkIdA+uUUW5qPYybZfluUTJsn2mcmO
PTtSkqUoev1FYGYolDE7DnkPJsuSkoSGC3DWVnTrNcYaqlicsiHiAGPQKPBENMkAquk6dDWKKEYA
KDjOgRN6kVAKyM25F1PxJZEcfmi9uG+LBuBWsGOBdw7m3DVsM5GOPNxDBbnjrL0LWox0rSD/Aqv+
C6rpinR1nHTsEn4Qu5zBbiyrr9p+uOhou+unBFZrGr+PJfSMzAa3WYCTbVNASzUDtO6BzTKNAyqr
/jwo1DLL+9vSrHE9ZJBFzJOoymDG1sB0T87v235lpc4YilbYUQbXwYypdTEmfmj26ZfOzZ4Z2MYC
xZkFi48Y5YsVtoZ7A7eNPJys8ma+UYyk2inLWVBIi5FvhkLO7G2g9PbazfkNXI/g6YMxup/aOIJj
kgjOfQvLY58EsN4QE6486kBqH3FCdIZKKhNGEXDxfDp9J6yen4VMdnkx8gUAtC8Y6HPDRQlDe/gb
GXiOMMC7Gsfkc8JIGvtuvtPcqWJTw0sO6fJLasu7zq3LOFHZ0lX0Qg3LXkNh5VW4S3QNRw9/6sal
mKxPbge4oOz6zVgIWD5PrRsZevaZFH22gD4NZRpS4aT3YFkEzURVB7EvA2PjoXMJ+7RZw1HQOjNp
cw5vJbhW1hI9oIuWRZfGAcXN2rZhB8t9jFYawEGhPTbJco4fI34wrb0epoWs4JFGdEPsNAee4EFJ
8TRFVV2BaQdo17VrHrkg0QsF8WLW8kML1sdSqWltBPmx1zmJiWufmY1/rFJYhxVlf+x980K4LNaG
fy9AJICDHp5x9sXl9aUBvwSjNO7YAC145dk3Hi5RCwDab/yYZbzYwPIZzlJwvScTDL3cDh5sFQiY
+CecsPHGMwSpiUhgMqdiY79HpXJB6UGWFXysuOxitzgWZakRw2nue0/fZnDWDh2Yui5mD0A4S6rQ
DVBWeCxFlUwenZodXQ2PF/hiHpCR6Ee1AQNA56lQLosS+NCGdclecpp/IvkXUgfVEs6aHear/DPL
hB9gnn4x/MFemBT1QeXoI8qpLkRZDQst2+aLQJSbNkD1x/iBVupMdEg8TSnmmKCYhDHMGDVltpYN
UJm+v2QGXRNzAKKEh3eF6xEV/XQmWX0zWuxLAZSls/G8jNqELURXQ+8NsN+zDbh3YoY2grzU5zPA
U3ovk/bsKL3xG5CPaGJduGOjFl1JIOdALS2pSkPWeDKe5MhWMoEAGJe5zLIveADmxqbdSgR3xHlX
buq2RZfmEgyyWiBAFPaDB1bnxgLNbhC1sl8WBX2uexUsu9RfgdHWhvksd7U8BAswBc9JWZNlYaUr
7qBt9yf3OUF2ReRNw5LYaRX1EE6ETlVG7ggxmbsJSu9eswyqRyP7zHAyobuGHydmKDSaY8sFmGpp
3K0jWiQ4vFRhnaHjgJWcD7dXtHJVik6DTL0fYy4cH8iuEBL20lDnommsC60R1BvsML/pRGws4tao
mqXqfPjJwosAVGm0T7DnCnEH6iKTsN9v0YBmfAEID7MpBSKSIcUAi9/NcMt3uKRer65bN8BkZmmj
VQTekan06BQEEKv5kaDdmce373tVDIeQZWv76F3fFzlK6l7AYlXFXDxjsvlQ9HXYBwWsRsfjWJJr
i4BOxjBnl3rrrJgAaFerycyXBpotdDpwXVqrBPNy8kbWWdwCyhGFjvMcVwJZzBOLjQFGydq9hxJj
k9lWiICgkFFnI9tzsNmuRUKOLX2BBfw+g/N8io6JmjUmlGzziCr12UnAbPc/DCB5W5eehloYASJU
wbN8izrv1VuWRqWeMfzbGMuEueiXrXvN8z6eAVmvdKFEH5dAiDGF6sW19BaYjI19yDp8TDpKP4g5
8sJ4A8vlqvqgYj6NY/7xi/iOaxHTdjBGneuIH8o2V+fAClWOU9MKeABsCrthSYe7rj7nzbMP6fI8
SakwKzXCaRBIGk66iAKSLT2+VnXzueb6SEr7AKUenrTivmz6OAcrPM/1Gf7sQu77pFkkubmuN5iv
WcPHcuEQPHnMPGqMEptabEHGCUcHk/I5CAjpJ99uVy0Zd7CPPkdE1YblZNv77iKBVBmjo6WFEOk0
l2uRrWpzjEbMPnt6iDGDM4Pcl7XFIuofOLoYQy/BNMCz4XXjql2KBLKPDDMQU3HJPH9VM3Plg4s2
YARX+Xo2mYRbtvHctR/lK59ITG8vNDFdk/qW6XkWpe95eEWfBG1aCoC0uVusPBhYNu04rBtDY66z
omewnsuWpZsA7Xb6+9akC46JmIWFPMY4sdidmlUEefngwD56gQjOtnryAJcDq5zEwqqnpZO2CtPx
t1rZCleoAEeDgqpVoUueLAJz7P4CDsxlDEEN2hqSH0XL93WC4WPVo2nrLPZZWHaY9xnsaOBijAkf
d9Py5NqsYU6IoB+YzWMI1REL7YfhPJL2k1Na90Zuzp6uZRZhgn1I7jwhXwYT874pGe9qL4F9gMLw
IKF7pEAYMJvJGjTfoott2cFaGrmKRbLkRiEjRIAWiJ5sMNpx5KEamjyucNssOIRBPxRs32qhH2sf
e4ac3v4YqL0CJ7BRerkmktPf3vWYDkDWvJVidN/TXQtyAecEGZ7TqodQrQaHz4C3ekkPYAWIJtsy
Vq4UdeIKUbuITzqUsFzrS3dNwEQBZAp61IdQ4luy2txkQL7rOq5nowS0Ude8PUMbWVEWLYHpB8S+
KEt0CpJUX7hZhQ76EduGuajGVDmmUKAtTkL86Dds9KuQI+0n5JN+LgZQcjRbFj0w6dHeEcy+/+8L
/3321GDY+0W9L+vfIAH/ATzwywP9f4gPwLnnh/ttxh/eAAQ3VaZenv91pR7VS/sjOHD63N/ogPtn
4M2F5XwXWv5sMvYVHMCv/acTwBre9agd2MHMHvyGDXjWn4QiRdxF7wkA4BUY8P/EXUARJIOSHklS
ENf+L4ABclKJvT4djuvj6ODG4w70XJCD/yEHhptKZQ0c5EUi9rBVJje6LuxYsilYWb0LK2intkHY
agJIp7DVhBPS161IpSZftxYwCPi69WefPR3qtPPPPmsFj/B9ZnHawxjk9OIXCD3BPM/fy4Ee6zNv
fnm3Lof7yt87GkgFqJRep87U7F5f4I7842IG8zoYU6+DOiC3Kfwzd8SFfTOm08ktjNPMBZotb2W7
tXNre+qZV2o4pnoKLfDBhNfkSwAp4wOVdVQpK7jtYbNIwToDUml6MNYvkik5G0eQTk/vXBkkZ1WS
ug2mx7DltMwTC/0bClY+miByeLACVw3JUaUNk3WmC8urwbzwrbPTMnO7I2LxzM/wyszXwF5QAk8M
QQbzC0u0FxWmhNno2w2nxdMLGmBU1ZIDYj69lesgHfjutK3Q2likTOeLFJlUS00moAZt0y9TDK0P
bH43aVitNQHIc9JaoeZtPwVmbZwjxojDJHe22JG9OPTzS2JwvGD6OKQSYkf4qyM0NnRKhFnIGiIl
xCYc0AhPB3hUO1cwPmxBSUjSZaMbesVg0bpPZXtTl7B+N5lJ+0vO83arWQRcq73s4Dxxif+jX1dZ
hpimed3pZX5WwK/I081p0Z3g3ve7D50OBIeDNWmE2AxgANUhzbrxbPD5jy+nddL29A8bTut6R958
+819chjzfu1YQ3FsSMauksSgqxbjr6hxXHalWzg39wPmWXN7UKsaToxnAPu6rfSGfu1bNUyZNehs
sCARlzbySCJqcHbLCw8Cag23V1nVmN2xdRHlQ5t/Or0rvr9rByP7uu71nUcQN5IXzF1YRZNFllfR
VcCAnkSnZfjg0lVaBukaEosu7idWh0Y7sCvwFyqY5GOqNdWmfwl4CIRj5PQ9M7gaqJqVDyoZrZg5
RrbHbH+ySwl3gB6MyVJ0qOpLmcARnpgmBXkrEUtZ2OIApoo4mF4jDtDQi0PtDTTU8MFbnjY0/ggw
57TZwDwq4jLkE1yaMUopHsAuHSB0DmoDNPHioULwIAPJYjK2pBMPeDzxD31fbCqnuWinjQU3Htih
KlLDqdmx4GALQ5RYIRBmQYap+bry63ZYIHwGasHADqXZAvNnbtT1Ru6vqPFkqFLvuZcQkPSCyM+9
YvrUwxQQhtdZik7XT+E7bVEkcaSUj+fBRPXXlwoqBB1kP65JtR+KGkONxMGuuoBhlWOPq2KeRRYJ
zOcBdpRP2ZCuNQTYtxSxr15Vr/jcWpxe0OolZ+CxflsEGxaNyesyfsBjMkH+7jVWvsP8drlnjePF
6G6muzQxd25ruwCspitnotlt6QcDIIAk34lpzr5FDfN1176adrlTfmSbBoTnzdjLQfJIYDsBdUF6
dNFhvVcvelaZdcxl/gsCJYtNFnBk1dhBJrcGuClbxW0sn96+X36/6w/L/3j7/rPtCPzMUNpB6TGZ
N12dXtZ01EfABvmNgKN5CSwHdN5kgTRWcji9WO7koA0r+a4q1Nf1pQ2SQ3jaCrNy2CgZTbI47ff6
se+feF1P7SkFveA/+466avZ1NVRXow+IpIXVx0WGQfEucZGqSF0lH1Pez5lQ6acyMLKN4yNYJ218
+difqSzljy2qjKXKhL92YfP7yTDKTZnzcJjg359O1bkBdO+yZN0+Hb3ubqSUrSfXdQA2qu6ugjsl
GAktO5a0TddN6llz4GIJZuLIHvoEs8YolPWur/zxquT1uTevb33NFib8/zc1zJVvJ9ABT+u7IEfe
kcrtVVJy9mCpIwKUoFocK2MNJrizOK1Oe6ieYFB/A+hPnSln4nEypNkDsT9SMlr+WwQCd5/nQTsM
B3efYITzD4nZlBO/dU1AtrnFCVLd0XXlJp9QVk1uNIw2xgwyIZfd5KMrF+ODWQSoXlLgKFM7kkuW
GrcjHlj4eYs8HouEA3g3+a6Uzbd3p3Ww+jnn1ZSu360/7as7VwP8mT/7uhnWvOcNaXDFf3K40zqz
zVeSdRcedQS8QrthZ6qS7njj54tSTOmdcvOjNz/cNKHnNZzobk+72sz5tms/2T/sKrzCexYGOYe/
t3XrJiPKSGmxuGEqdcAndJC2VJ0DDoBIMl8OuYPpw/mdWThIQ0w79u3d263v9zN0ttRgq3797OtW
aIksZAN0TuRXIBAbiB374SWQ1iYnbrN5t/51X55Ic3daBI9/p3SZrDM+Itb7dZfXz57WUVEd7aHQ
69NHTxtP699/rAzMS4PbQ6yR6JZMxXiNzhPZPr7V3CG/CqC78ofPqVT7iSNcFnk8Kswyo8N02Uwo
wkTYpZWVTWTQ6sbKNYjSzLRvvi9NQUpusqy+sfsyP1rz0rzttGSjp3rd8z/63DR/w/ejvH5fim84
LX3f9vp987bXpe9nhkhab8OhLgJEmbG9j/ihSFNbxCUSdfandad3ry/8tCEtHAQr6G/7/WxnppOP
fG3fpTU7qJ0IAZkkIC7cK+ei522BDIzVsBkmvZ6z3LxS4Lte+KAQ7wFY9NHpicaQ4KlDXMQFhj7Z
vv6+3sf69vv6fkKeBdJbxnkI8aS9LPhh/9N6EJ+fiuQxa4JLBBhOICP7pbVLvt+1X9/N68yprRd5
Bow3YK2JHeeb+rT59HK6207vTjuid3RCF0a8XXha+fXgvpVUyHhgZmwIDIrrgoPvDFTirJ4HxaUg
5orBrRcgJxbNyi8uFPTepyUxrwIkIaF7KKERpg8Tslj8ZJzBJdUeB3tAnkbGy6easihPXP0Aamu+
eN3Dpc8J3baA2jYeIRxTRi4GWa/Lktz+UBj/BIgB5+DtaGCGN3zUuK5pEepSDAve/oweWO91X/Xy
QSYOJkZBez4z+wzBUHBtxevX9y5mDc96T5qRzVzMNZ82fd3htOnrS0PlKh8gA0XvVa/6sipgTYF6
VM6LvsLU9KlaTQRy3IXRzkk0qGXdXnzbiug6cREEenkagL6OVLu2A5+wyzav61/HssPfG0/7nwa1
r7sF5nCTT+2lAOF7qnh2w3O98PoSKXUW3A0YHJ5ikjbjXTBMGgnUmh2AsH7dzZi8HhYYhg2GNBpI
DPHNZUIR/fV6G502fG3l3t6Srzuf7tXX+/Dd4uuR/fnIp8XXg9q63yl4WR4DrQ6njqXMhgvL4MOt
08yxSnmhdoHBg50BzuzCMPLyDr6+h6zNxkdkGRlqA8AsvYRMgIeWVPXRoaW+ApV/a8//NGlpuW7H
xl6cFk+7ITlp2EkLqYsCMUNhhzv5vM/Rm44cpIR0LG96mKggfkBgwoS4Uq+BPWMOYd7l9KLmdwwx
VN0gzO3r+td9T8fMdIIDGFR8PV4uRpAoJ9ZE7lTwS8JR2OgWEg4Z0Pzy9GKX2f+j7MuaG8W9tz8R
VewSt953O3bWvqE63QkgQAiQEPDp/w9K/zqZnnln6r2hOJJwHNsI6ZxnAZTGH/YmirVDL3H+bAJz
TUpid+vBbg67HVzzT6/T89xe/vsNFExpny+pTB83kOeCtBRhl+hRoEwmPNaXBH7e520Zp5X4JlO3
3OUDT4+gfCdH7DRLWBhFYJm1AUfefGr8p27TIUXw0ra+2KuYdzcZnVWYdFcToPDQLtyYpmsTIl/t
HMHxvsLKBP48eW6/1RVJDl1Dg83gwDQ9BtpML1gEmpJXw59GN0O4qZl6yngJpHQGdz2wP6Jz4GuH
wAHQA9LBB+dpagudKgJdxMJkGtdrE40DypJIlmBzqjvRXoeqav0ZjyP/jqbj0ryp0lV8ZedhuhyR
jr7FlUrvsNaYh1Wib2ZEA5Y43OqLCsQk/Ic1CSkUAPHTMaEzIVlQo9HrwgekQPg9AKN0OIViGE5j
LYWLfI+tl4mCL1RKFQdMe+pqLftbJKi/GaJknCdJkm5gWNgtIEfvoMCAKsJoF841yQfIC0xnbGqr
YuoerRpy2HuSA/Hn+hnWQkV6CUBkP3vToa2bFiAbtOOhBigjohE0JyxEoj0Nc3KB/8+LmTraKgEy
Wljl2ml0sldwSdqmPL6TBYyYTM5BIlm8TaMmnoWeSm/mYJUxSESkPZroc4TJWZirfr+GGZElgFJ4
uOPht/SXHbzrtOlRxj//aDYh6dz0mHQffZ9TppkfTV+sfn5Oluas9o9dS5vwNN3fgjK4JZIo3YFD
gd0MC/TRdirsdmjR33UkzfChor6tYLYyK2Vdfa9LCUSHH7+H8hVkzRDLWDBrKqSAfrbS+cbDiL8k
eZjMeZhCpMVlkI21PHIEd5UcGZHkmIGBtOVOfodytDcu0qnNdHB6C2H1e+6A7QXHv0/YnMPzaR0P
LiYcO+WXnhcroMKP+BXc0QTkqd8nRcI+Wtj/TqYu6ZCzlXZwv7ILerRSSOfOdKPHmQqsZmUaYWOF
N1FLOKlwTbK7DCCDnbB7MEKURB2u9QOoatt5tDKpLsw+zR0bzoWF0hayEIfP+Y/g01jBQqGcf0x9
XXuVKbWWxEGeTKNef4/xz07sq1eVheWsQ+HpGvhRuyO28JZ1w+tvpGxnZkSlHHA0miY/lkqRUwi9
g3leE3dr0QoPXYDb9gA2hHtAMcK9CT8PTW2vNZxctp9NCropa+hiZeOjA9LVGoj6pe/b6QmaBv6l
x1LkQi0GSl4/knVHfAtSdJA+gCR6CFrS1O1PA7M+ZQfbTk5WVrM1zWBP63VetGYFJDmdkvNDkUtn
pZwGPx7f9+dtEJOnmgQ/+jHgbyL34JuGPMxsTCCVXDf9a25hMeyqNl4Mto8NfFc1twq0nch1w7ui
pfWtYipb2irPV6bTg63oObailek0TYmDersMhdia0LILDShIgN2CzqWYj7p4KGAdeRxrUEpEgITq
Cv7V5TIrkbpKi7rc234IwrU5NY3mAGvBcv9xhnI7OIuc/hpuGk2I6TZcU7+3djn0Q8ms96daVsae
+6qPznFdRuduOqvdDMIcOch6pkPnVb+BvaY1c8oR9Ms4w7RC++EZKvR11JMn0bnxPulFO+ewnKpL
n42PI7chdxW47GoOifWg4jq+WF2WX8Et7/cOKDef/WCZ06UWvbswba7dfqdVz7BQIMgQAKEPPV6d
iO9QdQwXYDdXB+jBkpMDSzRgC5Eg+4cR4HA4Ky38Z88fqmsSpStv2nmZiAXJl2jqw0rD++ir4ML3
GU19kCzJ30o83/YAgLKLQtLj436ri5avAU+BF+jvFDRvuz0K0yvcpOVpAMrqMaDtvGnG7j6GDNvV
djjoPJX16POgP9Re4cz0NIqBY7lmAKQtTW/BUvBZWvAPOzFEM5OUdquiuDhSfUlud7qr1qCF/noH
LPFQmkyA4Wpz6h360b2qkqBqz4esWHYh9J4dmPRdzQGskVMvqmAp4xbgvmnn0bQoIMIMF1600yrz
o7EYgmrdAUG1iBOgFMbQypeZm/OL8DqOXKalzywFvAItn82fQ1MULj86itLpp6E2saJ1J1DcgpIf
fG/7CReD9GDx1iI74FTxGwFyEugYKR+CIkLNBXSfQy8cZ08AwYJJb+Nai4/dWJHtonDsHiD42uy6
hH5pB6OcHauxei2T0rvi4TO3geG8d/o6uq9gEhhlWlxNxGLy7HRxfDSR64AVCHh5tTNhB4mwhbDG
Ym3CzAvlmmXEXZhXAxoJct2uRUCKiiddoootXRdeoGPcBAfbH4JzA/vCCfiZvuLeu+ucPHnwAVXb
CLf0VnZW1ccBCC5A0/i6bazsJ4wMSpDiCnWLxwTA43QYNthGdlcYC6qZGcLyboEkg/0N1oX4RroU
2QeY36z/fTVp6DEVLMIrPuGezWKSTPgE6sGEN/CcP3ZjHhJziROJ4luW5bOwq9UFAL4WXoguELpt
Xs+w0ZRX0yZI62DSL9TahKYDbMQ/r+otZzNUkbRuQQikwTinfVTCGlt9noA4XN55duLCw9yCMgCB
5tjeHOIyqFdVYH8Hn7Pd8wR0uplL3HZvTwczxIQ+l7jOnH5e/OUa8zr90Lz8+8fl+H/FEeDzIngO
oXyLRDZSi3/7vFqwclMNZNqLC/WvVZk4bOZN6wlnOpgzkRZ4rGe2vDYZYVvTlk2LCl0H6KAqatfE
8oDUnRoVnPCOJTDghxxu1ygHJNiMhs75j7POLdyPtv732f//OA3BOBkk49qedskBMrrwIA/Z3myL
TZhAxHpv9tAmzP2efQlN7+fgz2tlBQTFH4M/w6Rt8IcKC6advUMOtKqqM4V6YQlPr5s5gBThzcvI
89ZBHaW3Yoz4OQQ71Hft+rXJoUyCJDPMNFjnbiBeVW5S2GpjXwA2Jeu78CfwEC2+bRhvKgCvi57t
hIMpORQtwCjQmntOBkz5Vto7axPyntxbFeF33B3rK9IrJy/yyuesqNpNCtz78iNkQNWFOh6OmnXD
o8ffWDnyZ+hEQEvep9MvGy+NUlG2gDpvuzO9AzwzopQ3yPjZPbYTeAfmxewS9rnmHXyE/jRDAdeq
Iph5t11wKpM0WAYBy7YqKQCD7UmwLwt4tmVsSnLmdfaKm+Mlo5V382zmbcPMSVdtwJpvlLxakqSv
f1wYK+c/sjeuoW59nS88EoYuCUI3cAEfo94f88XoYda0orB8DHssOx592FSu4DkRDqukWKhOxXsr
9OJ92tV3aZL4axOZdlkqiKp9xiiHAsEKGv1Gg/6/hdUX9nipD6sK4sJVEXipdut1QX+tweO+VKGa
J00xXE0Tr3qwPS0OI4JphOnw3egGn0TgXqYmgurqoU3HBxOZQx87AtV5ZFU65GyXzEXhmYwtWVcq
Hpc9Q64Li0xQgW1ZHIIsB7AqA+ydlsNDBnvDbc0Im6ddF8i1b4lx7vqELsxN/HHLm1s5k9UaNlD7
RNkuGA1JuWbR2AJeKX4dRO67M78Iii8d6TTEXAGhmnJtBkPI5dXx4klJTQDgADpxvbcjyHjL32eN
6TGx544ULHxKfvQiQsZ+Gmj19kna4eWPPIAJP9uyAdjR1ofAB7IFEHn5mjKQbgLWG/J0s5TydIcS
nvWYsPibj7n/bCIlz5C7oA+lG5d3NknP/jTGVWm/t20/mzeBsh5RZc7WIauXrUZ68YoKKr9irmZ3
Lb6QNLeDGyBlwQ3OW6AaCAYtpKmtFNG6kiV8Wpno9lZsqb1VDR1kzF2wRj5jc/Y5BnIFWJ1NB2z7
TmkEFnzn9MAgTpu4FMmLXRqLB7N9A9iKf2zk/BQA5b6KUCqAVCidJVH7ZVxQoYTfWmzE8sDxz04G
3HfYYAXlTaE52DIJztwXd1NKdjc0AUSOZJfHx6aLZ38MY7UcZh/wBnuit+dtk57NgfdNfqLDxQTI
BkJzgfrgA8A2dMtHXfoz00OgkbiAnKC1MGGEH9OeSnbEjMOufUsmrSK4f0yRCPPykCAPaSJzKIsI
tqcokGN5gRHm4AvQo5WAnF3epUfeDD/buPMe8lBQE4mMeQ/MGr9E6f+itnTdhzyPv/R1qGovkHqF
dagI4WCQMntnzqTux48z0wYgjQe9YtBRMgXmOAmogDqiE08KoAoY+I9zxwfQpGQFBxK+c6ELNYDu
Wari4NIYgApriE9Kl+PSQuHjWpUiW/g8lQ88qAl0Oxr20nfZG8N+8kfAHfyce8DJGbTz4NeKTUcL
9CGBsAyYcoU6lLVFX8O0fY+hv/DMoyqCpzj4HBXK/IuYopr87wuKv0GvqOdRG5tHTKqYTNH9B1c2
D+MUIsgteQD23J6ZR68W8I0uNCt2Jn3dW4AaCTi77D6gWFNvmbW/em2n+NX7ea3pdYN+q9xK3P3T
9eblzAWpK5N50DTusOc1sPpcphws5r/Uf0KFmgk2w50L5saUxKIs0gffzVooFCj9IJoYAPco1A8+
Nu1KDQvLcs9whxRPI83GXU8qqMVMITKF9pIm3oBJEmGYQCM5rkFFG6VTPQUBRB6GulhD2ydaJjIF
4JK29TroXMgljMHVbAQHaEUAYpq1N6aDYNMmdr1OJCMPFlSMMtS6NxBr9DdQSdzZbcVfIL4FQgiW
uUff4+4+jdwAVIeweyzb8NFkuX8PLVv+ayjpYudjKCDZT5UW1gKQF3L0KXBlC6dA8ZtVClbPkGiF
6HNCjy7wKkdPavoKe4VriJvy1fbqN5ICnO4JGMFEZTw+AXYATEsYdg89QRWthGPaDb4Mw6JWSFLY
luyWFFbCZ86tbqVJk57iRtjrXvnyEGof2kdWH+0iSsqdZ1X9lmht72ldVxtoo5XHCFq6a9ULchIs
sJYhHcYLFJUSyFVodeWsKhYsoyAANC728i7Xj5i4vJmCFNVzRqxi1gptfSPj+Iz/pPmBBcCRjDV5
C2Bp5qsq3UHpstvUGv9O5/PiPFQDDN1F/Qp6jfMCzhR8wxKn3uUtkCxOAb37qb3sJVk3ValXfULs
lzQJNimsY++1Ove4ubdjNLANBBBGlLpb8LHaLv/h12qW1rl6G2qagA2lxEMWF8kKkhreXtawaqdJ
UC4Lu06ech0+6mhUb1bOVkoF/iqEqt5mwJ5mXnm5upagAaw8CAztCRtyTIgJjIqbVNzakmG6TL3y
NQCg2hGN3OdVVsxJLui+Di3ycTBhiAQA1iBBujAdDnF0MzOnEPDCqRn0cRpNl3ty5Ps8+/IyZjDN
YD9D7KrYulbULnpoLZxiO3N3KuQuNClpeS9L0ERay+dvXvqix3T8wfFgnsOQ2b5z65GDfufTjQ/1
q4uVUtx6NalfW1CizDWc0nfl2tWDgA/nSuGnB7kdQOssh5OF46Q90tGNjcciK3eYDW+ZWX1MB29a
pZj2RsFc7nfTZ3s7OjcT6djtAyhitR+v8f9sMy9i/kLfFc+lB2mEMKPBAtXe5F51dXuSJb24Fkvv
TVMIs7k2d4azPTXRqIHaSpjZa9PJAlrCZgfFABNG7oB8XLj2ic1aKGJ0S+AjTl4xynMoLXmTaQZN
8RxpLFA7N7UDOkM3ZbWAfWOzzo1aSAF76uaq5MswNXQ/xzJ68nIybATSdGWklZy5NW0OfTD8Opiw
zAd8f0HAF0gfwbvCqZILy3bAViFfaZosHXzz7Ej+ahtD3OixXdVL04tVxn/i3A2z5MsCHaxeSl3g
HUPQhUFF/VOzv/Y46AGMuw+of6IYs8JcK3Z6pOsQebe7enqQjxHk4qn8FU19n9HUZ0ZC8Mh96P8y
8u/XmZHt9Jq//8Lv6zIw+Ne64aDGdTHKKbHSKK+AytR2wbGn4XAyLeYAiZBhbcF/fPZHRxsW2AWY
RDGlJaSVGr5L8yA+1lPJDTd4dQqgxmgic/DbLFhjomjAg0yhqNJJSHR1ER3WKXfmY0goQBwqOpMh
i3eZx+4yzqKzaTJnUNzpFiqBVNlnB7JbzYqX0GdkEZgs5ehekmmFOpS1WECooF6PgFjeUofZe6wf
csiPuK8N8rz3EN58G6WbPjROp1dgfzk7J86Dk+976cItknYrKh0tkY1C+R0YLSJKccsFX+dlWD2F
0B46gEoWzUzYQ0YHs1YgAZfl4mkY3WxuObsQvqEnq4BPO3JSUHEaqxC3uQ6qU9KAB9L6p6K1rC2W
EnLZlUAxrSGx9R0oDz0bcoh/IDNNH5Rwrx6KrRDNQwmlr1hzC0cb4oYeKun/MALZzWohY8ddN1o4
qxEehfvQLcsj9sBiWQq7fMSz7Gfd6/jNdV+UVO2lADTM38SkSbB1EgGyN0UAgbrK2TFkSpYcVctn
W1irtA/KH44FXRozAu/e3qmhAkkqRPkKejrtPC1zLMGFGJ6RUlfzosFe2RVZ9jyAYw2O4z42y5Q4
VckhG/pDbyd1ghRBNpNWC0BPywJAr7X7njj+CWnm/BUsSEgRVhH0iEXN51iU5veQa3DAthH2pcgi
uYLiSncEmXfY9NJ2d0PWpfu4hzxZRSt6RLqxWIFald3hGwOq1kNBeUgmbR6swcejVw8jULyVt01s
a3jOezwDRB8hZx43x74pg5lp9+N2XHhpj2HTxNXX/ZdhMLIMZnKawayB49Vk8GtYngOjl0fveLTn
Tz4+QqBgG2hP6mJZhDQ9SFY3p8LJ43lSKPfVAXQ8scMfmW2Dty1zFGGTyN21ssnwZt36Ka/KE6Tt
wx9lUbxxSzf3pK7/S+DaMw7Af52qwHnxXeghUBuyI39ajso+d0ihquHBDsro2viP1FOYeIF33gUQ
8l3kRV6/lBmDvqUl1bnTtXfXuw6w0WjPx3zZDXoB0jude6LPt2YjYsKshRjTZ2h6w0ru60zcRSMt
DrGT6RUEfMS1aKCH2iPb8eKV412mBMQKIroVoGa+t6H4DvUi+mQBozMvNUj5KP68SwntccsGSU4o
MXxLCb9CCcW9NVN7ij3lAtpRw7fuALmw6gzG36+df5WPsNsd4SJm9vsmL4ACV3/MXEgahAXx5Tqo
wPepA4+tSdFhZQnkH2qVlIMtb5LpBHYPkYy7A2E8wQLJ7vXBxHFS6UPSBwpViR6E/792mCGhCHGJ
GSijpl+WtH+QfniBxH17Z/DTgCkWh6nJYl0LOQFSACNM9ULYrn2kRNZLYk+bIdsWwHBn/c9JUCtz
k+Cd0PrKYmo9AxEKv13WOJcRaEPM/w5ycb8vz+Lq1+X45D4uhyCW/95k3XX0huSs/FhvSNbzcws6
7axKQv7cNJlcURKWa5hV8+eUhC8q9vUlq8fsFgH3ZJqHiNMN0K/gaEwX8QG7P1DL4gOUvyS41Rvf
i8vnqBLhHlXiZm7C3hpuAD2e2cTo4E18Iiyo7xMti712vInWiPaEJ+fYgdatJ4cFj0YHtFqx8qXE
Ehwr+QNIfV8Pn202kXrpVxDANEM+O0yoKCRfBeoSC67bAV4EZXEX1TxaYrlh40GZdeuMlfUhqYdq
m2NZuCuBXNiDw15vPKYUQN6ls7KTjp4DNpbLoWT9tSgiKP5R3j7ksgJJzHHUs522+axkg/fdjaca
sKjeGgEt5TyOof0ZrGmQRBAJG+KZgnByAgYtijAxkT9Ukt28buTsvQOYYmsqZj0090Ss8jt7qqZV
NNvFmN/uTB8qOh993oRq/N1nanJ/vy4Cx3XRaej3JRMZBMJUIfDYUbrxAy+4+Vjk7CqRdjPDDZEJ
sVa+LgRYNvhFqltkJ1ss45N3gpM0rrIX5EIcTBR9foKpnbezwU1YQQ+M3GiDKnYGbP0bA92cAgPb
OLU9G12IbcNWp1pLLAZ2fQK+S1JjvQl+3/BS1ck+g1TEsbVzb02QyZsh8Zm8pxxCzr73bgn5UqG4
/ERULhY1VZBsI2LYjJ4rth7keCaGYwpXriID77V1JvPR7GjLulgC9JU/ebp4BJBTvQHlAr9eP/0+
5ABei3BIL7DvwUxT83STNJ13R9I8xbbYDV6J/oYlMxtmBff0MeuHfAAuQej9VJ/UPO2PpgOIoF9n
vjP0AKhC5cUegvDSafnSiKh/7ugwrAj3kWuccFnS8Re2sqL7AQoeB0j/ZXNoqWfPqmKAq+HnsTFh
NDZH1Sb62sRS3ukqv7nTqKjyCug7DGAVTCGSd8h8WukPHmh1Qj0BH4WAAMUnSGrM4OwBUgBy+b/B
VoPqFhY4Q2fTRDjJoPeXrlEr8PZF3gc71IKitQ/Z7XMLVvuidZS6z8M+nNlNp7/JRNwx/Drgh2ot
c4jlpjPOxH7wuuRVjg6QmUnmP9jj6WNhYOU/MFE/xtL3noR0xo0qeQotQYRR1CmIi+JO++jFv6V5
Ev6H3MwkBfQVxAX+techQewGMD+IbNDu/gricvToh0NYW/c64g6wTR7UoeqxO9u6zHethvoFo2l1
H0M9EtNYSX4K4AITiZv4c+wQuGo75CcsCzA8E/xe1Gkxg+pg+Dm8tEEpMi9dQAdj9zF2eumAE5AN
YunOqzEjxYmPCgqORQEdSAH9AQmvC1Xl3yBPC3d1yfjFzxtIq2HfsUkqh10SOqVBrSr5Vg4Mydbg
46IOWtjIggKnMQI3YfDNAlzhe5KAxDpV51Mwlu5hiwd5F8wgpu93NOTjn33TdUC5kP+gwQMy9/dv
wPegTGADTmcDG/8HjA7pm9gHnJDceyjtLnI15OKpmLSY0xGa5zXKjdTWo5iZ00ahHCmnw0cP94do
bhp10aISOQ50npQBkKTheDQ4FwOHMWd/YGL+CLUOIEY6ytDfSNw+W191EF9BPe1GHNC6Oe3U3rFq
cpB5CHVbYKMfgDWHIMb0gZfiUJEq+GkuKq0MFxGmVpCl/HVRmye4LVPqPZBCYKlfnF1XpD+Vhigw
hCrTWZ1UELIAGCbrq+9EhuNz5Mh2zqCof7WHPFhWeRYeJYSENqPI7W1u5+kxAFxgNQnk7qD+85jG
SKgVANkckKKL9sCHQr6hHPU9B1wQz0o9vMUMIqU+fiDA4wHv0bEHnUdQxI7AcjEXIRGefVyEbWv9
+yIo0wMp0IBr1RRu9nERm/7StG36+Euxa+l7O4bULzjtxbrzoRPPAezMHkeZfHdAzz9oL2e7UTDo
s0xZxjbGWrbt+2TjTznI2rMnmaAh+shBgh80m/abD6IIoHwA/KZlOeGz6N7bohu+SSX7VYN8yoYG
jEzNtceqS+LnzyUpY/Dbhmbbtu4TeKjxyTSZgwmjslgh8c4Of7T7revOVambJR+uufKGfToxWFEB
aQ7m7PNg2nJwYDc5P2CGoh32bfaN5xPguIiDgzOVdkkIPK1LeXhwJ8Sz6R2UHRwaGM02fbt1y9x7
ysdohSJdeLPhiXjXpPpWQA39qfLbaOOUebiwRtdbWhAlWFUCJg4a+feFuWsdOvBNNFD1EZreMhTb
2BnWgZDvwbQ162MbjBHAuNCE0GLOsQb+8xpXP6GEah3aaCBHs8BNnVVG7Pr4seaFkAikh/3O7RZI
TmM5k4Oep20G+lubAl2NJRl2mZNgdpoeBEvLWzCyr+0jdn09D8rbND5QZfTiu4di8FBolzZ/gL3k
0jfvKCvFFkt/utBeZ2/CMcAXUKbjrJSSHmWeVg+WTJZmnwkJG7EtkR+e69xVN/DsxRq6xGxlCoVx
Dq2SMvejQ46P7Imzi7Cd4RHos/uPdTuwXt5i9Cx7hbUxTK5jZR1pJ7G9ZLJ+DmR+SaZcZ8fELix5
8KLzngEoHmXnOs7ibWS17TpLIv9a8MKFaIU1/pTuys/bdzhoBS+8uiIZXLHZ7xPL+rPlaxcHeoHN
vo7htSQvNs8fTckB2JepRgQZXlMj4C1KRm7mQJV3Yn93zRbQy+GVEphEYK8eT8K2UVHJExTy84MK
oH9fkJa8qLKZdOedH1B1g8Wrk493BRZJAAKGdFVkOoJgVndvRkBZCBvWrHiQoqjXivJs6xSqvqop
+WZGENteiwA62rAB0HCOUO25mQ7aDjXYwqWzoE46YF8fMjRCnGVeKMIeyj47eW5RX8zDp0KEC8TF
/Iynvs9IesmX6Pd1cYwf4r9XfSIIzf/t6TPBbVD5cVCo+zuZxQus1krsfrgfo11jORqm5yUwSVHk
d4uuYuHeECPMWaJibIB8FwLRrI0tYMm6eKU4eBsd0/XCQW5iX/s9RKpS+z4nebQMMVVBXk6yVRhz
ZIUnMLEBGbMxac8S8t+8FuAwgZWyDzGzPhI/euQwLTmbyIZThcfZfZ4ha+OE8O3BvN0sEk6Cl6Gr
fhIA5e4EFJxPsGbooZqh3dMQWahK5f1dKrv2FVzDn5A6jF4aZNaAXeiGJ+ZB/j1rigvk0/UJMvkC
hgi0gmELgYSto9ttg91piT3kclB1d4M323goMvXNGd3uNtTcnTPZJaswQlVB4Fn3c5J48/DZbXKH
WZs6lq8QDfOupQ9b6NpPvIV2oua7g7udu4I8+YMfr4kfcqhQC3WXhuJYAMr7UpQQBpsAhrYE3XiA
L/EFBgJ32krZtu+zcB9zcFHMAY9PIBSrGnw5SCvDsKPKunft4nmLCk1WR89pFYMp7dnNnpJBnlES
w6NUZQNsDvp61eSxf24wO811XNMV1UAUzGgEcxCpcnKlMbxiAYP77gAwA5lDCBnFRAhseKDBZtOn
FFajr9CGr2a1bmAUMiq2DhvbmWMG0E9RCJOPxk+7H0kwrJuk1imUW+477kfvQWfdYVO8kajOw8oc
jIUhd+dSOnKmy5RC6UpG+6pv+01IrV08VnzpDJMbCOQWbaCrn0au+hVccULo6SjswLk8uwL4vRag
w1eV6wtFsfUNJSfkbEg0T+KUrsAGkbsCsJioC9ITBpQ2JPa69MSHsQNtoTj0ScruzKGuoQ5n5YDw
TU05DB7mWUmDpQgq56jJAP6BFs89FZc65OIeqNx7p4mgEAnxnYfKch6rxCEnl4n2OEBjDkQAQPrh
B4Et3BuzFT/YWXKNWD9sE1JmUGfLKv9gIQEdLcc0LF90iKyxUHazMqE1hGcqsD0M3U6fVCj7WWJx
/uJbLFvAEybdu5E6AqZJgX/+HzUsjXAG95+fMLuAm8Cgf1HG4glmmSOJiXTNNMTEoIt9s0jFF108
PKAyws91wR6wOmlPQ89wJ43a2Wnddo82xUwNaHi5RpLkJ567+q6knXfse7IJCj/N5mEIeQec3ZlO
e4j1HWT8yA7OwK+oMWKEdoJhG2Ugln3EGSQNZkML8Z24590S+vn1I5YxagnoPR5rUxhCE2MOI0UF
Rs8oVvBlhni0bC3IAYUe33+ckkk2PsaKi8711JoneEBR15qn+iR0Con6drjUAwvOtJRr7D7hWeL9
rDRMG2wmXzXkii6jhHioW1G4b2QvY4P7kGGnMyjWvmv/pinRD20OBbQ6HuWM1AVoFbkCiYRhSgcH
M97YGspmArfzpbSUuPDpjPjOBdpC9d40mU44X8DiR3twOplGANxUniyneYWBwL5qSXDf5Ha31W3Y
QGkJIcmSEZm3/DuDDcE9xCH0tZxclaZIwARgliWdWvZ2bx1gqGFhHc5/nRW51627NPz+2fQ57HNs
5IkapQ389d9XkrDdA8X7XseC7vq6ZVuq4miP/GW5yXwnOeosa9dp4+UnlBKHlSe8+jzShiyhuK32
WicXWGojIV1W5R6CEnKX4vbfwE+GHjxQ3VfuYI/nHg51yxi4D3Cec2iH+Nq+FwXU5gKgDuhY3kGY
hG06v2m2LInkecgU5AIjGP+4MT/akN5+y+EbpBzefmON8uZA6pUXD2XXDYBU9qYTMO+oKziQQIm+
3johXk0H1vTI0DW8Fzzne4iNhWs34RsV5c3BGmLeIql40bDd0gET7z5IZSnmwpekwzuEHmF1CXim
Ns0gTxS30jp3qV73AbAyNoFjsAhT98kO2lc3LNk7D49AaSKRi5v5EqL2/EJST8zrzmmvY4j9UV1A
ZpTCtDJiqAnGidVewDBSc96iElBX/TytmuLNTrHNijjWJCH1+Qr0wmo/jl5wdIEjWUCt1Hn29XBE
DoSiUBk5mLJXrR3W37M0GJea2vUOaUpy5a1+A7cCEyWq9tgRtzCNaBXbQ2sVVMyyG/6PtjNrbhtZ
svAvQgT25ZWruEmiJFu2XxBuuxv7vuPXz4eCWlDztnv6xsS8VKAyswoURYJVWXnOuU+caftiGL+F
Su4By6iHO8Wvm70Jf/8nJRiuDVW6PxzK5FZKmgxPQ6IjMxSX8q5M2+aV9AQHJEQE08LZLrLkqnZV
Rh1AdSdbXnywRoi9lDHMzvwvo/0g1+aDo8PRGXSFt2360Lkb1GA4pznl+H3guC+GrlePVtkfI5gW
O61baQXHvV5fx5dgLNQ9J8j1VhR3wSWXbcwuKA6i9KuBmYZKEbu+F96qsVcNoPQXWW7TJ9nNSJnW
xsko4ajS9LY7NI3ibUdbSb8CxPidU5f+sXCAdmSa/xOeRKo3ImeVt1IOdy552MGRzUMbtMO+b6P0
yVM75G+ypvphOiVo7Eb5XeLIopAD61Mh6+NWUaKv9lDmmyzVnMdkagYF0S815IPqmpKKlJlSKZsR
esmt75bOowh0HFPf26HurBZbLkGpXRo8WKZZRFhs9OajPc89Txabyt6jqqHtxtdB8vytneXpRfJI
AIIPZP3cavHZCZ1vVqQ5l0Bjf+1XED6i6KCOKowDzklPSvdoObZyyQGorEcIUig9gdXIiSv1kKIx
95BPTXCXDkm6Y3Mc3OXsFDa62aiv4NW/a2Xf/8H53Eil8qSVEX4qpThZVbWTbTty3zwuYw8ts5gH
tS4Z157nyKSxE27QjFM+mSFcjG4kQXWJvB35qxgGSjXejHbFgkvOB8jeqR5JkMzdhaaGgIgRZTtb
HqxzVjRNu+JI7tnIrORO2JZGqew/QypbJa9mUf7FauSCkk31alcdHLeWHnxuYeWBbc3QHiPHZ4tK
LQT13Hs0xoAIAEigvif27joV5aIxqC9dqbEFJEP1nHDOBD2b3h+ETUk0c9WOEDlT/PcYaoH1O2dR
0FihS+PZT57GKjlQ5e+yJA1HKk/Hoy6xEFy5kF8Ew5SaKKSOhWD0RaoChEJkn4J1yoGmwmWbBLh/
pCq9PYFnNNdRb5dbkxp6ww84kPSS4CznfXoIxpTvQy5Lm8IaVY72HPdpsLonz/QuYKM9fz2GEgmW
qNm7SpldyacBSZYKSHaVWgKJwaoJSG35ycyG8NKT1yAVUpefojyz751If+HzY76gaSNPcFm78aIH
qyHZM6QzOlbgwQp2cQj/cAAsQLXCFhaVe1/nP0TH9H15m1ldtLGscnyMPBcklVL3IBO08XG2IfSI
8qBN7cUUIhzsFvQHQzoLS94hcIPuIwtgqaFMwrGKc9PEb1exlkcoUnHuKgUdzKwiZr7kScTnCu2m
HZxH0qU0HOhgZKDdieKgaT81fAycQwPSSnPS8WKUJj8ASXitC2TB5IzHIitY66qMPXJ+vDMHozSs
q7DVNlyTUTXeZaGtrgsdZFcTm5zC99F+lGHXzIrhnlMn7VEeBmOtub53RZex3A/WEN9JbC0L1RtB
o0Gox5eOCtZNa8g6P9NUbjq5ChYn1L+2gPoufvtz0DIOWpsh3zk2ids8iKxj5VasxaYrJarQzhSX
S1Nb95zyDru2CeotaVOOKHKQkJ0Uf3UjP/oGGxRsWrpUf+Z5r6zr0PWeqUUJtnpYug+mzIciiL6z
ueIAvikp3m8Mflqmrmg6R6Wq1nDIDoBrw6X2lnlMO3hTYxUFpadArwA2ymYMcQFvcOggN8PCr4wP
rqmiAjmi0LnOR/IBemTEm2CUtKtoCh9IIKutZqd48putrFFOLHu1OKATqM9xnaLcc6BnnqMMkc48
nOrELUU/1gGZFgcSkhfFN6unrkL5EhaDF91qt04kS9dpoe42lfKqUbF6JkHgzl0jT5J1OKDLlKg5
TNlpC4VZDn/TPpYR1Kz07IfthhnUT1135LsWsGPW+6uRRdl6cOJxbziufYpK6bMfZtET6htrvSmr
F28YSngNbUBPtXKfe1L54midsW4hGeEJSxcaPRc+PFIzbu3eGxlFVUC33Ps0NH8q4xi+eklYHuBS
50TI8aJXaKTjrd5VATJ5eEFE1CvX13OqV/DCE7Yh4yI9y7YuP/H7QRkL5h6263PsZ+bKZKN5sqSR
gsHW0CDfr+KN5MomiKlJiZUCpg04cFjHSSVAQGbLEBjTNQZZ2ecZP+9SZBmkWPxyj8JrjFgYY1Wn
9fa5At/6PLah6Ixfe/J8UzArPDhTRyrjhTdqyf3pw1jMXcq0+MGC0XknglPUBbd6r7uzV/aidFs2
JMbmsX3vbiwOtPciWGvRByt92529KH02MIAnxZ0IloOJxrflSEj8CdHoS2tOWKM9bIp3huVA1Q13
0S4JxvxsRyeqT4IXqVq3ity9SIrVviRl/xkUlXNBJ7a/K1rAm5LWdw9NHR+MoHXADkmBOdtq5Xsx
Svn9bGohK7iH0mzlyrkabEN2zBSa+0e7s7sHMUdaBvGG/XOwt5HgSqy0Y4mHFiTl0/HJ8wB+g3r7
kZKc+p7nPnxemWY8JK4R3gUok8FAnjw2RvSpkSPvFTyyeoSYDMoSp/dey6iud+TakRKdvBQPVGvO
CJELmbyZXj4nVdY+IrGnfW6+V0Xi3ak+bNV5B49umKAlV4Fb3Vchh5yQko3D0cmhd9uGhvXnZTxd
6kpSqOsPAR8u4XTNd9FA+sAznlxAmJ9N/jwOZCnj7R3vs8an7erG2VH0JLjmH0JveBK9cEzhdEu7
H6JX8kcD34ZONugL//NYFs3J7jmjE7OG9ajtXCpTNqEpaQ+DK781OjzxUuehnfenmQV/foxd75MI
Wuyx3ihbf+Ck+MaReaGMOi9ogSVYhJCPYK9j2ufu/XZuy4bRKBXlE3j4XdDVw1dYvt3NWFPUPCip
fJFV0l3UTm/skD2yP0DGHEwgeNFAjPl2FWuGzdc75TfcgtpOeJX3qzhLnC2iBG9jF4cIFt6ukbx5
ZuEF7AN/ntlVZCXIvc6zVpW9iquRwj0I/U0SLMOYHrMqeGtClgrHeGrE1eJY4hbHTdy/CFmmHymI
R8V2uvEyTnSXmOVO/yLkZqpl7C9f5S/vtryCJeRm+sqbCvNu3Dd3WqZZXszNNEvIf/d+/HKaf76T
GCZepdIOxa7xg6flTxD2pfvLW/wyZHHcvBH//VTLn3Ez1fKG/Vd3u3kF/9XYf35ffjnVP79S6B1K
VodahnrBwNIumL6GovmH/gcXR1GMQrvlbdTcb/Qom2eZ+/OAD8P+9g7CKKb6OOrXr2i56xIjc+48
bhfPx5n+r/dnM8PWu9NDVufLHedZ5/ss9/1o/b/ed77jx79E3L0GA4HKbbtb7rq8qhvb0r19ob8c
IhwfXvoyhfDE07/8xiYc/8L2L0L++6moqW82AxSNKz0cqvum9y0UVBykfqau306UAXpaUblDlxot
Yy0XNmLjNlo4+7iClbkqHVaUk1sE9oNHTRzFK2dA6uVRzSDd3Ai31251PXYu1PyCoBOmdnTiU4HG
OSXhubpXB82Cf7/la0XWm2MGSi8nvt2ZjVcQ8wpOXjB7iNiJS6MfI2m9MPWq1tvAxbRw+bquFkrr
soq/u0ElocbsIBmTJNGeMynyUXKSPVGViUJqWt9DtpQ+oXaKbrlTPwqfiCr45u4cs+w3wMLTJxGm
RnDB+iRbjiJEdWWWSClLU2YVAXGOmAoMispqmehf3l2120fLUJGN/bs7OwPMS6r7m5dqZOBSu7uM
VGJRBwb3x0X0wbD76z523tyLA9GStxBTlwjJkJops+7NJsaKRsQ577MYReTvMh3wrpKDaNHKkFMA
cSkasoQWAg2Ta2nmoMi2L1RfDvsPY6g8/TP8gzXzldhG3kfuoCL2U/aaunnfKgFCN9NVXMWrtk2b
y42dBVGwYX3KZ+hmQF/75zbyYGv4cw4RIZqc7S0sUGa7X2ziyo+t9g4Y5O83djFJXtmnMh/No3AK
kxV3u0QeukOhdAY1k5wTwsRp8BZZ69QsndkunMIurpaG8jrzJLqjIMATlzaHKW4Zvo0Vwyo9cDeB
VtaQ1ib9jhIA9BfCUXVW8OtVj6tCIUkCK6XEp5YSatJ2Zr8Lnax+RIq9fiyV3Dparf0iTIsd+q0X
I6lt9hqEiiahHHln6l67HqaRwjbfQ8y0GMV9bMtDxWQaLBxyPn5BW7vaC5iuuIIU6vqG172B7kLC
5+Sr2TdfC8yuQO/69UC1Q71xiuDic4Z7lGtNi4tVUiTVUSokNA4RuJLLv1zXilbKaxHu1mXbn2oF
MWCvahOUYrQ37HQkNQ4y6RM6emm0vILBnWy+MH0IuUVeC78X2sCxP4RqkjvppyhfBBAb+oJV4DYB
zLfkrHUNoHQV2+bJn4oioPiWvyUZ7EBdAcThPcI3FeWgpV2yVg83RT9RQvH5Thitie4d/KtBAmST
vdcGwWl0Sk2Pk6MpA8g35SngFPUk8nqisSDQghgYDSfRzUcZhPMUV3MaNsdRatEhOl9XUMfl1XVi
KNgFNXIcvhHCB0mlYEo5SBJuOtcprzli2ldhUyZbM3NGkqPdib5w38zTy+FD1bjeoTWr7tzKRnt2
Ok6IV6IfolB2stX7rMn6dDM7SD5RD9BbzW8+us0c3KOiJ0tevllmaNLwba4bmz/N56r3N2bED6W9
pPbX5p3m/cPvyhsNfIlOCzkE5cMvzPyzwxHgaY4R/Q8j5x+Zzg3ktUfR0xqEn7V2JU5Mkzh47cCF
7dOJLVg08fvVIFiBl75wI2w9j7ixiy476HZP5f+XqmvscUXiE9SUA4g50QPpsjSpW711da9eIVzY
nYVT2OexLWictTeWIwIyf44lq+5uUFxQ1tApQcuuAzgEBtVBBqhrQUARsFJsJav6qg1N4h3r1OrO
aZiyMQ2q4hCOcXGItNiWnzqD3IHc2+laxJRTYCQQCYNDZXTDqRt5yHthsn0VJfjO6KAHqRQ5WTuq
Ga3G3hrv+JlTHgCzqg/iKoHIXR2D5rLYVbh3z4lqwF1EqCNTVLtSeoTGUQfugPhhXBrSevwlVH1v
AgmS2dkd6A5Ule93E9Foa6sPfSZxJMPdlhfglylig5U+3+2DPY0LqmMgNu5G9TDGQbEnTy0/O00C
UaXkmj/VAM6lJul+s+u0W5eA+h/d99gADceb2M76UnKbuPDvTU/hCKCpIEeLnYp0UurdafA1dbO7
MAMyklQ6vNlQx1xlCHDsxIh5sJin86ekXuHbq2qaq4THTNmIGc3evxMht0OmuYHWBicxQngz9KVj
1bJ684Ga9XRrVyHp1elPNH1wIkpUfPfNEF4Po4ofijJCvAE2asTc+/FFxAq6lr/Gyu1ocExD6YOk
lsjUKfwkCcxApbYSYJiI7gQokDV41YRXoA2E17IpdBBeMTZrOIeUkVN1SuTha3utc06+KmVbBTys
k4EvqJ9ausJbQEEye5MsPwWlTkETAvUhJR4r3Y2rB4hKQPBMV4tjsfmTlwoOZW+GoBVEnGi62npz
gN34OXLCN3Ydh6jLAHGLm5nELQbYTlbCIYKXe8fTi6L6qroUlDVplp5vzYFyvABVr6/goJx6kL96
vAEcFgYoT3aN8rUwFIqs8uF5yDrweRJCfUXrKV+tVLY4/JTdixePMgzWfGCn4WLWtE7LQ0++99/N
6vYq3BiSZFlrFo9Il9rGXnFbkNnUZ63gD2vPgRp4r34+HryCbH9th+NLVmTrfiJGAz+X3asN2pne
FAVokbWzaRcb4XUiteBPYUrhFVOCyuvOwouq24cp0yHloJg57Dr7yZFCzAmDgy6WajVPshTVh8b2
zV1Cwv6zNAb34nd4iYgp/Dzk6HLv/Mqo14YOO1W3Kkej2It18hgG2km30vXNWhlQJSvwUZa1kxG+
ed9swhNU5QfP0PPzs5qX6hz43GlZ9RxN/NtaHMOio1fHWu6k7v69y6GodxHNmMLXrQz5xZQcatV6
O7urFDt4Eo1DgUceUYsnenBbqJdCr09aq1cRPMsJYrNN1/KQZcDI9//JSuIaeugAVReo6KL1UMvH
vG6siwgZVLe7N+1xvwxQ0SS9m5So1vMAoMzGujaKYI6Z7ztGD6g2+vMkGvSOD4hRwdMzvQqLMnx0
d1xjJWJFQ9V0vKG2qdvp0/SjZOcIZETesxRv5BBu16ypuufBK1E67FAuELaeitszVVE/nYnvVZiK
TIcqKJEv1mTqqE7fRaXJKnLq5mz6njTji/CJcD0ER+okQHZq2dWPQ+J+hTukOzme150Gt6cKXVyK
hse7JCGI+R5wG1W8e0SM6LpZ7RUr0YfqLNiqxtjOcy4xSRYO7noZLeY1yuHtdcxTiH6eWC9yV3r7
mxCzkvlF9ZxPvlHq0CQ7+tFuJVQHKcXhUjRLX/hFpHBbUGW9RYq+uUTOLhHKgcSwVjx4RkSQmENc
Lbc0obHTEMucbrnMsUSyR/VhHaQyUVar/sGCYHAT9kq0Fd3W8bG1Wv/Q2qO16uCg2N043C7+6XPe
cri1Z/3RzxPlVKZlbK7EJL39rA55d++pXk1xUmLtHHaWV1NOypVbjt1BdEUTNfaTrLfhWfSKMFRQ
FO43aeT7D9nUc3TPuwLMXIYUsHBcmsa4c4dqDNZOU8My4CTfFeDf6DGb2shXRIXsTwyfbtzrfrer
goQ6pQJ957HurqUl+88AAairdJ9Fo4VmPWlbIzk92eyKQtVxlOqN8HJa3yBbqx4L3XkboLaUMBiD
xJccE1C0ZGuNLbSx03Bqb9Nzm1l/LPFAAynvMqurCCjaYlh7rT/cie5Y5w3FaCZi1tNwyY61pzT/
nETx291gRSpIX5rWQYvriKqbTCNpYyP6dIFLNOQvQ70KivXsImxBZlBEvPT1gwZQ7iIM7jRIRImu
aJCwDqmjyVDAmryLY+kqkM7ufMOkRvCzptj5pR807wqqmMOmPs7WBoWPm7qrxh2n8Mgw2YF/lQMb
pes8+Q+vGKs3zkrExprtPYvxgPtvx4sIH3LaOWK5w/v9hXOZg6JguHwpQneMAHyAD4dXVEYpZMyA
dy62VG9BZngQCRjdj7IOvWM41VivRDTS0tZ68LX+UTQ1rKmX3EUlq6yHx9QE5JGELtLh018IxfRX
tzLK89yzOUarJAMtQPF2vHvFq0v+xhuTEvswtpnGdtPEqRwZd5xVeyCcYqA3UV4eKReEW4oC2ElY
Kw6mA//JksmhczT79A/hmoNKt9nGhR1slzFel8WrAR3oeR7hgMz4/3Ge5d79//56mnaU15oBQ1kR
G9o5q9R9G6rGoXY11ltx22rnoWAall6xdo5NLTz2QIARpNLOwtQJ7xwjwhHPlrdK7YAlmYaISDG3
6Er9KFMigDbTqo6KYSuMwj3fUYT3gJC2gK/KVWAH0dtTOh+o81nlujbcNWO9lfUi0NckNfRjUCQG
pds8gGuPn7yz6Dvi+S785GkGe5sXdX33tq5x++BAlk+65wviPdhNbO/6rNbgOv7TJk8OJONA5pTq
bEdv20PtYgpBguZLqxr5QYwXJjFA4eOz4ZMCLco0Xji6NrHPpjpIuzDpwXN0+ZlaieI8oqF1/ruu
cIiQAVZrsxyB1v7vsWKmOPC+WyaMaKX5nEuatBZXOkUr81U62fJYMp7F1b+Isy1boiqYZKYdb2+4
sURXpYxXSgMKZqd1nDCJpvRb74OOSkxpQexq0LYl3kWxPMBnkwCqnlDj3OsaBczhszaZ3aSJjgN7
6bXoGgXQeziSJAqYx+xVVUjCkwWCcHQKZkU/zzGypnkMLf/ZA6z0ShPxddNZx6BwYSZ5LO+z3Hqq
XLM8fOgCDjm0HoQme6lyZq8HWdk1NHXjLITNRmhSjEFrTkLrzJ1UzKoADV25CNSN1eY8vFCwi86j
/TZAjBKNrcXzUNET43sjCrcWpTSb3C5icp3NsM+UQLvmAK22TU6eTDcM7SpsrqTXiICb1RwiHAMT
rGBmS4+5OvzeeIZyJDWsXSE1PcqhL1+UpkZlNnsdwIpd68k1NLV0Ucz+rtYsJ0AJJRmOkaT+MUfq
gLWoTtcRa59ex/JiYg+u75CymJwa9pOwx7VTrwskPvbzVMuLEW7xAlGLm1/IMl32qjiRdUhD1YMw
gR2jNu0n7UBq7yj1B7clsaVfLUZlGKm7FftFEU7NN5GQ1s8xyxSLY7Et04zTNCPfU8SK+s+k0F4B
VEovdTYYeyT78rs6KeMXmPx+Uyl8/PHXgD5A8KL0SMsIKqBBBiejQeQlyABl39Q2ZpF87OpTVwQL
rwheusJ7MzZDM+6upsZ63TWGdkki6oF61/5CfaviHj0FunRAPLB8lbk0kKYJ9Qu5Xe0ioqseVfFS
605Z/UeMyPjRh+LpBJKUfxWa9BDsSF2G9PBktTUOlUgJCe8whYgr0ZQVIKnZc9s3g1o7mu2P3IHW
vhZxYjrRJ4nUAIUujuHgQdeORlsCDJpGGxVfuusLEvYjvyPr1ihS+4841pMT1cA5qc8gSU4VFVFr
JAaVtRhU2bGzDZomYG2VWpJ+KXIZ1Ho3gACUycFOXVijhodZydFy3ryG3JbXEWmACwC8V3ad2Zcm
CVErzQL3tWkoR1LabHh1iwCJzLpKX10LNegs8xxUFCoJRRQwu40GooljA+eoWJo747T1MHTnriKo
HmCr+dBdvAJX92/HxrGHcGfHlrye0J9aQ3mMVgYKawXHupgT2wnHZ1SxD5wZnjqv2ApbT8nluJnd
05CkzZRtOc2gA+jaOopabu1SQh8cgaRtBGz3qxqFnysgBle5LdSHLinilbCnSYtEo0wZuTMV9QJ/
ZmmmfHHHoj7yBlQolSTRV9Bt1aryHPeeWsDxKZfqq7B7alLsYlc3SIxxk6Cqd41OOVENz+Yr+nV+
2P/sRg+5Ah5r1zavR9TtveJO1hPvie0gNfRmav4Mvqk1/CciEnqz4WqG0MK8razhmwT5lA7+BgqL
GAxUTNaonDB8wgjUIN4OgxVfqMazHtJCktaSZ/Br9n7lpaRKhS14v1q881XYZ5cmhRwr8Myrz+r1
IOQuRQOIXb83Qlfem7GWrW4cojuE7jXPE/sgYpcIeN7JhBnUnLax9wS5X/qslHG4dWXK/pEwrx9C
Kc/XRmvFP+o+XI/60H/zwjLcjmX0MaKajkj+MULwRMVhABmmP3zTPQnARwrV5h52m4RvkSSjiznt
SCofiUtDhhPM9GufTKzYnFjTRkP4XQ98gxQYJwfO0GbjTA7hdWKbL01cXgYpLwGFTHuaD8OmuTkD
7k9VeREqW2pLwlcrnPxpoDDx0NmSuuvHXPpMBmuO0AD9rJIB4iEzBBKVcj6sTHzrapJ95+hZmUS/
6id4FId7uM/vtJSXvZazIdsZAwJ1IlY0mhx/h8JOOYkeSvIjmEoEbdmUPrK5XLdjybGkm+iberD6
L3VFHi7TyI6MVT18stR0IyDQ0KOyHUZOZSNQzrZqKSvbNOULAMV17Cut9By4w7CFdT8zQcpAiysa
35Tlo2RMDbXmCU8RLqmt1VUgBc1vCc9GTgomjwifMO2/ukzRHV6VwGHBvRZDfw2m5zVkXwZnOLHB
th7gQvr76Nbprsq9AQJXmpG629NoFfvYHqw7YdI0WMThr/xLSBpq/SkefH01wsKxWcYuceLKi6p9
+D7VTVhkP0iOklTBHsoVFCoRYdzUtZk+GnnMRlOPwn2p1vGmUgN2mnIMcL6Rx4Ohl791eeLs1FYe
kSKwymvUJ9VV2GqnHRET7aurcPzSJk9jQfgBTV1ixJC4rLp1M/TKRhw8LgTR87Hlh3NMH/Windt1
n8Sp5eyeuaP/83o+3tQ1DZCwmLLJGnPXZs0nO9hAfrkyUCK+dANavNtIAupppf/RjSaUcdqRoYvb
ei9676H19BwTD7N3u5hR9IRdRLzHC7s+CSS9x4tbilDnm1lAwJRPrNWiyXLX3CJbPK4Wm7ia+DMv
auZAYytiDBteQvD6b+PQdwQUJCK7qEBKq4usbVZEH2OWGWuI1/acRv1EL8E8FoVxP78fogvrFbBo
3oDlL+KUbQ4TJju1eJ6/D527wnNjI+P73fXKYqWonbytap5sgl0gr7SfFNS3Dx6lxdSwKmhXQ1Ze
eUVy1nV4QkWUGGR5LewLk/c/B9VVdHk7KlECpd86egrcLY8GNKTQQV1FudlfRN9DHmfXDhwlCps0
xXwMBHW95WllzaOFm5ywwski+TdqrzWIh8LfdU7eDlI6aI+iGevW2lhd5W0XWwm8jiNE2Vslqayz
LW69TTeJhImGbDV8qyU577R3YXCchMN8M9Luy/6bCPhgblplB51tsha2ZQ5yctQ9VZY1zyEcZqo4
F9VjqTndqnm/H1VA8W4c9e7WwZrjB0ev7WGZvHD4GuR6w4fPUe9gUIISZqJVg9SwvGpqBs7a0h+q
FJHqYmqmAGESAaIJrY8mEToNpFjZmAf+da5l+r/ONWT1FzQelaOt+ivLNKon0YRKpu89xW3edG3q
DFIkdXT0QzOpqrdt4jy2iT/lqNCS6bxO37sy0XOfxBVn8anyFm0Bx3nM2MrcRi/3EyPkaX5hG/Te
eeyZX/SaXHkNEv+1jwLr2ncs94pI8w+iK6A7zmidQKFVF4HhSULHu4bKSXREkA8zPVhG/SWYcD/C
TrS7j1qqpkoDMNi6QTpvo1R8c8QIEQMC+e1Wy1TTrSySuBcRptSZf3VLcH7THDLIq3PHbRJEhte6
7KY7b9L9iqnTf/ST9r5ELPYkTKLJYXXaW2OkQuZIGJlHKi1C4mSD4oFIsopj0euhVeyUrDXvxFYi
Ej9x4lI0cDi6m1pRlJXYpgib2JaIq8W2jLixiQl0Tv1Wsp01Wx8AKCVD8IV9IA0DLGodSjk+zXRi
wF3fCMOyodwahgpFZou44E4CP7krpwPSMcqTHTCDaFdMp6mLd/DUH71CBQ1HesEanJK1vSmTF13h
zTlynL1LNbwop+eU1p/H3jjmqSZvNPJJRtuQ7BYoIjSNPo85TF2uAqO/3SrGZ7dRvyHIlD4IZ1Or
K0jy1JciQcZ1UP29MPsJQnxaBw63VwPzc5/J1SGV82gjvIZXSVvPCTlHm27gWsXbDeYpe+vmBhwm
frhBYFf2DipTql6BudRnw4/WdEm7iG5iUNA3KOo6RswbAk/73LhDsKmMIPitAMgxqvCfIgSn7zo1
MyG1yKJPqI1fRQAFlBZkF572sIxEHtD/rVDYBDuu/iUeE2OHuAsfKwPW+rhP4IeZalbaqdhlaYQt
RXgF3tt0v9idoOx2BYWS5LkQB7sZKrqSKKacxoLTRS/qfeLhKQz4MBmNV+arZtKnEI2ZNSSqxGUZ
UoJVT83iFrZh9PzN2JEIEo7bKeZ58pKDYrLQG00tzfPSdE1bHduc0qV3u0c10lnrIdrb/HkJ5LAd
qw8xWR30+6h2fmu9PruHK1m9lNJOdKCGpvDFZDk+24tkL+zCIq7qaUwXVeqFtc1i9hCUhNOOQ9a/
TPphvsX+l0k9BLHatApsa62CnJr2FGIDYri2ue/76Nu8RZns4upm/wFQ+AuiX9TTThHUl6m7IOzJ
Fk/dJdaaZiv84Nu8AxLeeT/TFt2Ggib7FGpJQUonLZ+rGACfLI2AUZLCgke4sF4GE2S6J/d/IGFn
f1J4fpLDU9zzGJblSdUohES/SHvmPe9WvlTLP6X6Qeh8TWOMQn0b4yqSe668oDyNUTZslW5YD0nG
rpiM9rea5/OqhcTloaxa6Dxkj92Xn4zfKgvuB/gih3VcweVodUO24UQlfKD0uD+Y9iDtVavKrrbi
FOx8wGFpDnTLE3nYEHSPfVupX24GKXUpwbaqZ9e6hPfAHlTroHfOkKA6wQISfFBp7SIj1T5HZX8f
D3b8A/V4kJSs3p7g1yzBmBLhS7L2uezae5E/+7uI9zl+GQGIzV6noIA3dhN9gpcieRSFDs1W5nTr
szFUJQAw/0UUVGS+bB57OLbmMock1yj1RA1jp/WwVzXw7e5zLW3XWaarR1EJEabBPKkYX2/EpAPV
kmJSUUMBsNOaJ22UodmGiJZQWswyRba6R08u0jPaBuxAECebu2Doq6vgjVUwkTuBYWUyCftkKkM5
PYsp3ucRJgQ911YoKbzN0PebFD0CvILkwzuPpho9VJOQXuP76Y9m2qfXjvMNRW13E7PRmiOMWm5X
PkU6DpV2O7MKAVC951OhA6gesjxWcCAjN4j86WI04MFG5lJi6yJGc2hTrFQ4H6YfZM/cZP1Iem1I
kockh0u0nPjemiLsKaj6T0dpSuwlJodHRm0eEbUOn+LJ4YW5flY1eIgvPamqJKvk6vktv9NpVrLr
OaAWencbtx3k73X0ilIoHEStL68DZxjvFeqbzgDYoQh7C0jbYFvGEvV8Umjvh7rZGXJtnczBNawN
6ZJol0KkSJWREsxu9NKtU8DfA/0QepUx0LtDrAJiF38ZZdZbjer/16aH6WOxw42z1ePIf/2beHOy
q4GTUdlYwUWWQe8RRyXfUrfhWHDqy7ZXrjg2NhC0I3fh5Eq/0s2kRjK20F4rTl7KmiQkyYF7v2zy
lWDZhGcFSisJvkPR1U39nwcVik5xXjpcSFJl0N9OjQRPJeWF6GfU45+2yREiU4YiTEfZk2xuB9iN
c8UuzmE1DFd/atLe2FZ5Brv71BMNBf96ULHonCxO0sgPDWfFogelI3wcVPYhieydFlPYl8mpa+Wv
wiQas3Gygy2r9TyyCkr/kJbG70j0NCe4P5ExavqoRRw0a9YQoRucMXU5+fbJKDwiUlzN4aKve8nv
aSzL1MtE/Zktk7ItxrZbiVpLpQN9w7ocj+iLGHElGljS4C2IzosZ+t6wWeVN8zagrJDYLkb5IVIt
pIyk2rF4Jksq71xTutuh8OxNGGnDS9X65FEN56rK1HL5fQ57qKlIJ+EcO1kGUInQuvDatlHcIVrt
roXX5qfmYg7Wd5DFw4vRUJyGHEBWlmWzzkrpoejgFhORmQE6uxhS+SDmUUu+OpXRDVvhVaumOyrg
XWHD5BVRxxE+hmp+FNOKCCohIeyTiifRC1KIKNlyFmcxGzmrBhL7YoBGy0RvVEcPz1BatmGjr35y
AbNy4BFAE4US6V3HB/mgQaN7AZXNo7n08pcCcoyV/D+sXdmSnLqy/SIiQGJ8rXnueXC/ELa3jZgH
AQK+/i4l7a62t889cSPuC4FSKVFdTYGUuXItBWW2El9aiIBPBLkguTKjZNh1UQHAhRfyC7bT1jKO
RQ1WPDRzVgq+AJohPeOlBL6WykaxjWF7q6RNrGUW5r85Cg8iAGGdb8yihgqwg+yboVNw4eQMgHur
ZdAP7YVM1OlKENiYga025EEdbgciJxpPtuskltMBo5t3F7Kb0lCQpIFmFur1rVPT1cWuEuFdOBk2
qL+I0irKGYisLHCkTmHyPce7HOQqukfIAKfQgkk3LrSDF2SEGhbc6XR2BXVlse46pKUgT70KghdR
tuPNNQQwGjbKAsLY2FHggDpiaQ8QwpbNCg9YfksdGZPIeZfWCwgysoNXlgUefAHb2nkXXKoWuga5
E0NQIZympdl4yUur/HLhTXn4tfbri1IIyC+G6a3Chg/fatmigqSvf6R2/uyotHjrDPxrUb88PmE/
kK9Ekcm7ri8RELAd6+yLYdqNkdcdajNQUOVl/7pyOdifr+zoKxuiulRjiThLmb0haf/5yn2XPidV
bi6Twu4h/V1sQGIGNu7JNrZ2ORpfucJ9HnQpewAdiL8GxX9wQs1/f0Ae3dpylZi3KQjNlp6sq1dH
di8atI3xP0FthEznlH41LMN8iXovXTH86G+jLDS2qN9ODnGayPPQJtPaCaby0RMhCKOFbX2DkMb7
x7DwMYwwir51HEHAPz7GOAX/+hix7Ze/fYwGC5szxzp52Q34PdcK8hVIQuSPoIIt73iLx4pu2YGJ
A7B8hTcWFzJhtSVXgeTdlpo0XEzAKlGz5cM8HHXdnlzqoSgMQI05SJG9yY5XPRcOBOKt/A5bLQAT
WucBegLOQx/pIAxEkI5ka6JIo3411xVIjh+AMMrv3PB9OCTBkE+MHUQT7M48da39fpD6LAX83TV6
oEt1y437CbGVjCNwqntAzgPVHsvcm2CpXJGug20huoAUyHQCGyw09czvZIa6KKRitBfp1JBXMY3j
qarNO6xbwmVcVeDDHJXdnHrNskIH1vY91scgg45B/7i/dkAaAd7mh/c4NOuyDXeQ6+yWHPGzPSXv
shTcV2CY8EGGCpw19YLzOthT4i9nE+R4fdDLumG4noEDkxJiEYbK35ax1fAVib9b2ghNBX9Lwu6j
h5p4OqNeBha3Rat76xbYmU61UF0HSdjNJPgjI5Za3Rpd85EobKlPt6592tP88Px9HASGZ8+KNxyF
ZICFhcoZ12kLDiVaAs6rQTIOcQWdEL1YpFQ5HWZvu+Wo8kVq/noIRmNcjxVWv0q4u8Q2OEAK8fgG
YNeqyoL0ZYybCqV+sBM3bRoHYLKos9nuj5phzA/HN22/+lvM/oHlm8IzDLGXQTO206FNGapFVBcj
3AbbtTfSfrnXTgA70G6xyHJxiSy8uNpWodJCp3mCIIxWA8/ZgbI7Xnk7TaN8+cNLeYnOLR4y7ODv
DPzTOu4iceHHnr3yC4EEpxZmVVwOd/WIfymlNXqGPRul1wZueHeZbfIHsOysDbxvoJnidCcjw36N
lGpYZmE5xwSKiLSODWRfCkDThTxSb5s5hxG0FfdRJGyag8w9pEVPIsccNCVHHAx4pDRf5KJMoWDV
iYdqrGvQ7wCoVPNYPJQg7gdZi7+cBrDPLmveQ9MwDL1NbbvvvSm21TSUTH8brz2o00OB3dqBJg1q
BxqvrfSfImcCc6+06xP+FDlzlpuOaE7UO+nMOPUiOw5nAX7zay/9mqgpPPZ57N+c6beGp1p6Usci
9oZl4QbGoxGN/zobB/ZuUx9nf/gZCbTcB9kMW1mk/CgGH6Q7+qYFDuJ+rIbxwelbfqy6MYOqIW7O
BnTfHLuXT3a6mcNf/ioBF+jUl8o115XrIUAEEpPjJAU7jqx1V5CE5wuyXTv+1kQsgdULGnft5sXk
rloBhew/Oiw9f4Y37qr1OSS+DEvc0CEvs0fUr3pAPP4y0Rl43YIlOOWzdUl6mWSsEgnaFNcHBdrv
3rEA2D1zv13NfIzi6xVyr3y/gucAu6VZ44Ili0S2phFXZ9fIHyKV7w0DLJuoXkoWdT4kmxYqn9CS
89m+ncz6YupMryHy4Gh2gBjoTC/etPJeIuYEmYUauq3agzpyae8t1JDNg1Be3K0kxM1GawovkCNt
F0YWVF/aCulIh+XimId99QI9stnejFApgiCRva7Tpv5SYa1qWWV5z4sQbEX5CKSxtvd6OCqgouvw
GpKrD5HbPUPkolxBey99UCbCLXRGNqVto7bR2f+Pn1EivFCYoC4fBmEtAz6Bbl8/0Zzt1I/tq83E
eBxNYJbJmma5tRwUniiV4NCvWHcTSLADiPAYIMjbNDKxtiR0MXn84lileZ/mQ3obS/YPmcnLj31z
W9j2+Kq9zMDb8hx4mNKwH7DWRDWzg4cA8vHOA9lKIVYDihzvuAN9kgRCzSsPqOstedAAe0S4UwvA
PpBND+hdsLfOcQCfRTFAfOkarN3iBXDpZh/2DVsLHfryYHda57O9xLboTfv/za6mDOqzdbgQg+gu
aaH8Tcr6cl0WIn8CjSHfQZcyWIqwzZ+UaFC07EXewgjQTKYQQQmtc0TOFgefT5+rC3WmVTLdpyAh
i7B0UtDZWuVRyR5Zp+I75bVq16eubyIM57aHCi/LbKGsKNzbfGs5Uvb/UIdRgu7qmLOhPczukO2D
3gxEqADGqsHCMlXDxY7L7qVduYOtXkxDthCcGjKomaAZVZ1mmDQgA6ubUCWtIK6AUhZq5gMUzCJH
PSAzHdz5nXsmM75dMBRFALlXaYMpfaig5RCC2VGvZ41voT22mzTD/u76ukV0JBsXMSIk0AL49Bqm
t+315RsOa13U+8mB+gQpsKBzgszL/K6mgQwx6BhkSCcb7O7YQ1pq0+ssW94N7X08hZu2E9ENmTrT
h96xaP6hPjJdB11tvw9qh6k+Wp36h/z/r4PiDmgxsD3go3XSR5zUG26CJALUo5KK19/GJjoaCVab
D0XYlo9FGv609Kqr9pp44WMxeQadIJ+b7u9N6r06I2Ilz9emSlFxZmVRvQqMfWjryuKB+9MtWhHV
Gfd/bXGvKBYqc+t7QELY0skFu/OZNW4gK92cQATXH5SEWE7g+fIG8WW+MgCYeJpqCGmMZd1882ux
lxbwtosScG6QFEAoNOffoLwjXl3msWWKdNs8ZW9o2keveJ9STQAsdcp5nxIl5acI927cSvVqlKwH
NSPORtTgLaBzoF4LiWvSmdK2v/qVfAJNbADC0uXQ5mJDat8hwipn1wPFRQ3i5DU1m66BUDgUOUkp
jDTDqpx55w87SYu5CGDgZZwmWAue/QKywQuc2CHePwtIdcwnn7v+Fx8TgJ9DP8V8E3W8W4nJC/dx
EIyvHuSsO1VWz9Iqk3MGhujFAF2PV3KL49TYgyMYOpu2t6hYH+ySlIVbgWLFFYqL7XWsKvyvq2zq
VrzMoPtB7bG1O9CK2PZ6gKgQdEHdac1Nbwss0z+hM0Z74q0H6Kq9obMP+9VE9smxZn+iuCeTowEj
A+x4q0Z7spOJOv+r/Y/5cY9/+jy/z0+fMyBEx8fcijmbAFVtG8twbdyQvw49iGxH1t10RQre91r5
SF0UybeGe2G6BrYd8Z+mA8mIHjD78CmB0EviQRUmwVP631NdLR/TzcMTUPq6Qw6FcK2GYJeOvotk
tQwsP9uQjbQTOjCfXlRmLnjPwIuNVym3I2uP1Kg548aUn9kLR/rd2QPL/FNc8/cXcFK9u80wMu0W
tGV3BmuI+5T+cpva4V+z/e5Gw8swwr/Yxd3PJ2yMocB001YONOl57d3FMrbvgPZUqB/GjV6ap6wF
swV5Spu3O9flPrgSGTYl2r+ZYlAdigZct+QzGo67aCTQdAw5ltlHXwHsy86nK5ir2T1T4XQCbcQt
edO0Q4DnFp+TQ6YcDoMH1IodGvkugw7ms1khJRF6YXSmJqj+tk3exg8GFOke8pGvRl3jmmacoepJ
lgtqTpPFdyBjNufebBAAwgxFsaNemlJAcONMTT3lmIGTj6YsQK+TdVF7dqIQtChGgGCFWDKKm+iD
bHLAxCEHd6JYShdVEzTx4mhDTSsV6shMaBb1tSgeI+SNHuxsDqWQQ1OD8vk6XMraXAZet7ZaDpXC
KAnuhhqlakyrhVaqB+2E1wJo3PVgf/i3h/LbYzPgVf+HB5BTCIvrlMdf5vCwf18NMYc+PNYsOVsD
iYOQisttHCdNu98nxoaI9Gfb3A9SfZDs1w1YYJ3CsLZObSMrwcBqiorg+uRREymTuUkIG8LUCOXM
pium5mMQoXXI68NELXL9GMhQjnASEUqpE1bedFl6hPyg9wBosPfgMfaMMq7mDJJYD5Lltb9GfHtY
U2frGcF5RMiq1Z1kKorsUnoZAystRqexk6xRUt9saLhvSgs70ebbPFoPgpTGFvD++JZMpt9jUQXi
5y19gqH3u6OAHvCCemkOhhxcYbL+jkyqMlBBpLx0Rx8B6tr1wWGuCQDIr08EZh+ofhn3ZGnNHKpP
07cwifs9BeAkCHK3U91VcwBPxby94EV7R510kyEbC9H3RNzRDSbSFmUfvw+XeVWthMtA31yk/j7G
ewDYXX/fBnX+6LCkeMyxTuJDOtxENcc97jB76TAhd9QJhPS04yBKWNKAj+F4XuUgcR29te+WyYXz
BwJNMLyEVoD0TmDfAd99WiOp3Kgh/gYa3K9uB30fEI0E+1xAjdHLMusNA6mfBo6V4a+cBKCZYmWY
Cds7GoJvGfW4Q1rc0tALeYe8sLMIqybb+GAtUJBBeu3SmIPtNEMGQ2cWWy3lou1A1rJP9t/9kTM8
s6AR3R6lywMgrCmQCjry90cMsPLiasljJDSuHZ+ChQ1FAj0FVs0ixjO870twaajwDipe4Z1rIcuC
5XGw7SFjeweOAMT8XZR+KT84kQcLE+t26L5Oo+MkyywQrqYP/xF6yk2WjmYHbvSU5Etz0JRO3UCz
T1+h7hmCtx3Uu8MeRW96Z4fnkgsZv6jdU7Nh5kqAFfYpxs4Dy5Z/u9GronegoB3k7V/daj0bAZk/
3PQ+Zp6N7HRRo7Pl9aI0W9eDUblPFYATECbbtlOaHqELlh1zy7C3I1AIN0KVgLGXlv/QhQhd18wp
v7BYfImFqn7UCfTuUm8QCz4AAt2I8kcX1F9GQxRf8rpIII2Teg8jw4+5MkR2A4GK96vU1vD5Kq4d
J2vkwRrQH7/V3HxnjYHStDoCs0UcMZ/M0IacaWX+ZqNBmoLDjyxIbAT+OkPs7QEiMeXBQcoGwjyO
/UC2SL62yu7vlYXXQeBAdriZwIV19Yf0FSCN0sQqtbGau/nw0rcTREtL+9YZB/fA9WLVBXZjY6Vj
gjT2JG+QbB+Adv3dOIvHk5Frz2RtHwbp+/+UqXkywXJyPfFca7YEv05+8ymTYHyO2/qN1si0WqaF
8thDbF6G5p7sKvBvBPeBfcimL10E2YFreJfCwNpuM4id2260ocqDUT1XEZQqIBVhrWLkGSE5l0wX
HkpzSQ5O8Jy2tb0UBYrVGxllSzmZ0WaKHftiAHE7H6yAiVMg7XWfhwhvUQe5KMgtLQv8yDZk61H/
tzKdOIIwXSdvegW6kNZJh01ZSHx/dWkgACnHAxaN4ytocj1IVDrGodNNxjZ1MHgvFchrjo4P9T6h
taOtfPKWnQSF/+QZBZiwqh/VyI03feKn1fuJBX7cVEIQxLGQXSyszHqu/bZdiU7aN8qCtkDaxPkB
CQMwOoRTsK4YVBESKyyWWQXynUgL1RX6rPOB9gaQB23TQtIvGUxr/Z99yJEOSQK2E6G9r5PRmci/
FkUbYLvFT7Tl7Esx3TJjOpEMWZqw8Vb30Q6T+hqGu0VvTj/6/rdx4EMBy/1gvzWQZViA+Eg8CB76
m9EHxkaBxvDMkiBed7W0nkuj+5qXA9TMY/DgYVX3HXTPfDHoQQb7NQjg2+GMgp4EzJqG+TwNwzwI
sqrzoKZEQAtwEyPs02NcO8Yym1SyRMwpPUbhAJJ26mnDZHw/pa4pNRFAcfLpwAck0ApdVlkaKASP
LQivQwssPgUhGDSMXDb3hp1Uy7KS4m3M1Y3noNZr0auvvfTbHyiZ+il8x3/2Mg4eZn+wb1LPTKH7
JMUB32x1TkfO1tL2vQeWyJc4jLaTzh/RQZVjAGyNQN04tTOOdHHqDAeLMlCffD66hS/GA7VaE4rz
7RhMW4IElQN0yvsGEb0ZIaThQ6Bk+btNumCgIFFqcia/4WMsoY5oPvL7j/M5DdboftqewL+B8hTT
M1bXCEtvm49gSQfmRgdpChugwNJxQVWm0dH6QINCaDutr7YpCS6W8VZj232I/aDCLtk0BnyH0Wpu
Dip3b0aVJ6jcjQOEC0CcFOsDdYDJLlxwpxDbT95YLa+aMevPV2fH08TeafXwyQ1C7vF6cPIGXOAv
IIgJzrKsHL5oEQ/YBzx8qRgLL6PEvmUF+P3G5WAgm11QczUtkjg08HQZ8xXwRBA1uD6fBpZVILNe
04OpJbs9dvalyNp8pbQz9YQZMnALUwIgmMjZ+Y+HH82eM26BbBFl6Zrt0NX0iBErUJdJpyYRH167
yKisxAaqD9gMPYQ08D75id4qxYocndhCeRCvPL5ntppt8wx8rHaNaCNbLPIqh9yEZdm3cTrVOydu
s33BnfFmghAkNOKS+ssAuUfPiIwfvqp3bsm8t9bLhyUNyt2k3qnMAvNI0I03HFPOg3LTPdMTwS7a
HWJE7jwoBK7tNkjGNYNC3yLXlQqurlSgQzXUSwStgjO3lQVcjd7ag2tDgP4KpQcgZHz3w64JzCWy
qoE3R8hn8THYLGO1hT4a5I2RzrkBZni4yVNVn5kLhXrJchfiO+BRMeNmPJSBeUctV5voDLwl2a5z
dXmCHkqTUEdhROnGrAC/88KmeJ8lyLJ2xTpEUmPLD+N1YWOjOaQMhITXSyG3hE8DBM2OZhvGZBcm
ibxIkCqsfV/Fa/pFlfpnZcbFA5Tc2IlaTRi056LuwPuHPjoEtanWLhAX66QM3m2oXL0LS8Off4uo
qi3O1cRvyJ9+iiCPl+tIqHp9nUiF8pZDtvhM8yA4DPqN0UsQZAKlSqX5r6w0/ilV4t06PcS7ZQjW
erJL1/GWVmOxYxMVwxNLxLYdfetLpiwoWRfNuCW3FCn0zMLGvpl6dvhP007MqBauAg0XTZuHqjhw
ggU2Rsd3qBoM17kztRtiIaNmgtj6p6bQTaIsM5s6XF97Q4WghFn8jPBaeOqhKXSQKf5KatoC0fLS
9VGIoHsTR3NEigq4RN00E2APpabppyZSBvE5rdp0bkajMs9RZfyYZ0LG45JExVdqRdJxLn1rPnvT
ND21hWxvDOiIUZ+wuLhtsuBCfQOQi7fNyMEZgCuCUaO+wwJrF4Jg5Sk2JgOYonFDfXnPrHsXhIE0
rnO65mFs4yX1VVMUP7r5zwp33lYlwLp3YdE/qLxIQcuV9UdXkzsBNsx3CbMraOmAL2p2QTVNzR3n
jlpJkTFgAGNrQ83eAoa7SIMLtWhQgQX6AgGC/khNmtLzuzsvTR5HTXuS9U16b+iobVEJe4sFRg+5
G1HtB9TuX8gFSRlxgQbF/jqgzaW5RSEAEBR6Ejp0eSznSaK87vcc0OUFGCYCpLIrd5HUAdDMlW0b
C2Y4AiJbMljZ3RTeVlkZ3qJaMtvFkDdamORTM5TZFVV3oV46kPN4KILIvZ2d0gYPlwb3wDxvGoAp
yXTSaHcddL1WoS9jJaCwDdLCWaHgChiSIDLZ0cGX87EWyFUMtDa1P739h3jM1p2HIHjVmtuky/qd
i2qhh0g4/4hkyr8XZoDMgVc+5aBL+5tD2nhPwVhWswNevP2uGrHp0jNk2Czde+CRWcQuNO0LK6rO
XmbwFyY3U5jHL1U91JchjoDT1uauUGKbAji+QTKKv1wHvTexWk8QyZqm8ji/GQcW4DcSixLlfZBH
+nToQgDeRD9C5RcdjX630hlk3r0LNjwxH4IVWQLGsM5Jy3IbZgXU8Bw7gKxrJteOZMmTzLEUjNuo
/adErMpgtv1TIo1VeWPyxWkR1MiAz8ZOu8P2EMvvg1U1KLbTw0OI3czDJ99snpDy6NdJhtV+o7EQ
rsZHyMbG69LrLtTyTLApTG0ql9ZoAd+heztfvfdGEcrla6cEYkoP/Rgf+EOxMQMwmMagsEYsAIXw
va5RyThoVfADeUDe3gdXFPYCvcfMt049Un8IbrcV48F0pIGZHthSccs0PNZZPB48XVZRt35xcfQZ
NSM3xO807E/WBK1tsHCAn7Eu1YncyGMyonLbdiCL3QN81C19J6+R8RyNuTYgzJJyEVumurV6v7oA
+2IAzYrUqauqEvdnpcVJf43gURrcgRAQHOaZ/d2TvjzSy6lr4uACGbRtK/CmXzYs6jdg0mtW16We
HuCqrD2SSYGmb2P6HCBphEdl4g5vYVbtQbxj/LAc6wTh0umLBLPA0kO9/w14s4yd05n9DuWlQG3q
QZ6DusXErPfTIMqbKbSLRToW4pzpqtQ0BjxaQRJobn3YHekUcpWr/FBwcCleSWYAC4Wuj9F5YFc1
iwN1ZLi91mVmI8fPQii5duZ4rsGQ9tL9rJTVvURsiMCRC1a0oA74iwT/1yax1LAhJ7C2vo9hbm2/
WN/tKNupuojvupqLB5ZzAOMzE/RVTRI/ZLJsTnjifKHOSYjqDIrqczG42YmPabaCMi4EFnUz6PAG
XNApHUIjwSNM94xDih4Pwp1aqMddk7F3vgESl93Zo1dfMuBHF20fmK+iGYxVWbNiT80UGQuoY6qn
1NJbMOBsFwLMMK9hUg/AVpj+3hN+ckTVqbvEcmjRpVI+T3kkzqYxBiDQBQwAQrLtyij96FDqpnaT
2s2ManFGvBKaaFGDZBhQWCtQ2YgDNT/cLD0bwGLgRiNQwdR8Q2UHGLaq8mvgIqauI+aJ2SggrTr/
MgRFeUJFnLv68EBKAiUAiVJLV3uELSjlyQOaROXXqH6fgzwMKM6BiwgcyXggmfctkmnrqUYNyFDW
1j1K6a37TAabBlHKG/LI44QDcRAMC0SnwLPrJe60wNNm3JOzzVGYLccGmCsMpRGNnhPhyGZtl2rK
l5VrbIbe+cKgqbVPQce0aDUzjDOF1ZGaEKnhT04n35vRMMabGKXKq6GW7q4qIBhGe3UXf/VOlipe
0UaeeqlJu/Wrs92q8IigTrKgrFZrt6AKTop+Eze+AZBy3h2kzf2jCdTWnB1LQ1ByDciw0gCyU+qs
GYd4OwIDNM90HfDnnIgUQZVwlQose1gGoJvI+/Q2SPFGGybvrg4LmIAhOA7Mf7ua+sSFJIKdq2XU
Zl2y9EQuV4nRppu5XUWT5iyP+X5uWyFevnVZXGiKMnfT23HosD/Ug4G3m+fPUGILkrrhkMXHPFLp
Caud98PkJwD7/NkWZdUf8+ZIdhrRhgEHjapJVDP84mmw+dSHEAz2UEvJQ4MtyOboDvz7y2UBUNT6
SgNCZwijI40KpJ2I84fJGZ3HQQImM8Y3HSjnHsnCjWkP+ojuVmpTz816kVSddySPAhmJVSOhhNYY
jYsVFUolZQ0OKRoqICV7QDFWsKAmSmKty3+5ksfr7jYGxKVBFj7oMgeV0lOdH1t9iAeOdjeKHJih
KT/SGXWXdjeAnJgP4G38GBORO/WTZzVV4PP585T6jaav15DSird2FqUr0g3f57o6rMJ9smKNqc4d
APhnJ8vSVWYyfhzc8ocM0+5kqe79ECV2dyKb64Nfz7GzI3VO2qMDWwPiaB8u1DOggg6UzuBVy427
a5pq6j1xNMf6i/yoLLeRZiATpanoYLSgqNRe1CJXGjiJdh44Z7R+zXWd/ve5yP5xxetc7NcVaWZW
FPyIWmw8PvEwqlNU3hKC1/9oYrvDnpIWj5VrL5YTn5vUi4S4yFhzth1DnQcmwz1ebYeWJUDskG0+
9QFQ2SeWdSAbHQq3Qj2zPqDMACSlL6LFDgK8XdIbnwzA7/3EeKnauvxWcP/Fx43wDVTQ8wnwpPPJ
b11mOHjPkMo46O5Cj/wvU/y/+0ACDFVe4O9eO53jnOrBtRdE9JCLTGwa6NTO7BDcg7JLVZnOpcWf
/Mz8x3hi/OVvg0KfNTM7xL8HDUnFXyJuxydVoPiyy43hlg5t7GXQylxeLRMCcbdurBfkqdCir6Zm
sywqa2vF2KO6yho/Dc26pRHWZThP2Vvg6jAHHZTQV9Axvds6FNY2DUEESzYbGcpF03oFqEGLat2j
pn4fejJ7Ho1pW9QMoFZtN3kaXO0qKt/tHhjb9jXwdc9OiT3kh/3q/7u9rFG/RtmrOfGls1egvIQm
8zgny2rQ1p66oHm85s+yntXb3vGH5TV/ppDCRBQ29jfXpFhnR1+yyB6OZJrtYlmGqCijnNtkhOlJ
8OrxeukOD5xtXYtxeZ2mCfvPU1PHaGXz1DSRCSrn285ly8lChaB0JwQGM0BSLlnlukujkTnqAIbw
MvfgCTXuUdfylGsb+TUshIIiECRbmmEeSxN8zKLA7oOCJj3pxwHL03mmq+k6Zx2nW7xvvCN1Agd2
nzhZd+pRxr8acg8rbr2QmVceePFVo43UrDb54JneldkIqi7dpOWKU0TItakwPZLN9UFwAFD4DXXO
bnpeF6nwzdVWsJ/XaY3R/zwtDQoMBLMSJVPso7AMoml7MFpTJx3aj2lDia3CWGFVNbSGs69arOxo
PeNHwEFQk9Yz1HT9XqEQCamJa5N6UcuG30t68iPsenpUEG/DYfoatNgSRZ7Zn0AojjUetT1tpDM6
xGEBidi02dLQECzreG3oIdS+zhCWIPjnfXP/h32e+dNFxiyIF55fqA1CHP1+8KIHZvfmmwch1iB0
4u95l/TLZkj8CySA2xNoPFBOOJbBV6s+k4MDVeJl6YFTvh6q6lxAR2RFHe6WQ2PqG5Sd65VbqxiK
vlF+EROwB0htxd9d9thX1vSVoyh9BR3bQi+bwy1SxIg9SAh34p07vuWmLRdxyqPbonDtC3VgC4Da
Ct1hoMRu7qgM8C+HDHUUQ33wLAFqRUdDoAap7smmWgcou7Ef72tEBjc8MtRNmAl2YzXmndSL2gSp
JGqp1hAbA4z5UARGQUvkeeyAqMqeilquhS7UhLqzcwD5+dxJ/mSnw4jU0sGJ3d2fdj0t2KGNQ2m1
u0/+H/Uz6WSIIwpy5s4/hqN6F/ljU80f71pvQ26ARBbHqcq212kZMPXnxFfL2pDD2XWR0BmAyb/p
Q7yuUWgW38s0AOy3hGLD0ATF0rKt6sWTDcr4VJO9+T5QAEoV34MU5EmF2/3s7GKVprkH/dB7JIMS
7FIyuawCHv5E6gww7iz9NsT/oEavfrK7blwLPBpPtVmURwvZ1c3k21hUgnxgEeV++52zaGlMWf4T
HNzPnTPaL4ExILiPyPvFNUxzX9oo3fewJ7tLCr9fqta03ka73yvXyn6a3nToxqB+A2gTAl1gP/Q6
uRCqnx5MViTb0K7TQ+3J9Mb2RbSygl69AUm/Has0+2GO4rXLkvG5V8OI3adVnAKrs0/4ZZdrr/fK
F69DOFC78nbax54vjnUTO8sqSjpQYDvyGPvW9NBK6wE8Hc4bNJqh5hTa7Qn6YdU9aNq+kR1/DKIy
fa3OBWjr7hopAKSO/ZURoLgOBJjRxciL+FxbApt9zvtvjbN2k7j4DnANZLK0A5PuuEUNpVgnLC1u
UfxS3JYhCrwQcKgQr3fyWwvaa/6iyvGJp+yGTKjhMpCZVgEXi8Eod5HRJhulQR/4Vxt3zM/iBcLG
6sD1e2/uCFEtMIXlLbWEG5bnnInzdVBW4q0/ihgknh8TFUgYr/BjSjYGQUSwoH6fmHw8YclF7jff
iext0nycVdqNxzZfFI6mfJuJ3+Yj+dDhU7saoukogXXtLP8ACZuF44LFo8z4ZcYsTJDGQHAg2RDG
ISqYPKNA45k6yeQK68x4/+4vgXBHmixyjkbjO0uio7DL5rWMbeueIWh2+ou9r4vP9oS1r04m3/1r
AICWxF6B++Y1CBN2P0SoppojWUXYy3d+VyRBTp4LblDCJFCpWg7+hbZpwT0R2rf4YsqnHpJMuxYl
3Jt25NbrhAdv1HniG15hoE+RqXEaO2e6gUq1D6IMFCTrkcjplk+DHilLBIYit5pHkoMTogiMRnIg
Km66BKLj3q+RdE3TA0SRRjrCN18lwEfkgJUeai+idR419j0Q4skG/4zgpNIYfMMQr95xySvkBQSH
WnhnQo+ag16Vs/Q7pIs2Y+VNEWoSxRocXdb3xEZlIRCzybMzmWoVMMVuShUZ237q24Nbt+MJeXaI
j3tlfV/jMY/yvL74gmXEY5gC3LsQ91PXgDGs8iqtKmJ/kYZZLP/22aaO/+uzRZX56bPFhgGRXV37
RaVbYpD5UnLRHubiLN0Ear49UNmXZMY96kjkvlJpqhaIrIJCjsJ1fuPVax6DMWA2ukjbrv1BGAuk
sQvsWltvM0DMbCmGEN86GWUZ4x0dOadJq3gN+lB0preREcTOvWrY8sErDgYgIWfldsOZzujQJSUY
ykLXXV076vp/KPuy5bhxZdtf2bGfL+OSBAGQJ+45DzXPUqkk2/ILQ27ZnOeZX38XkmpTVnt3x4lw
MIhEAlUucQAyV67lfgsq3V0kpew3LPTY3pa5/2APqqRtANUvkCcnlHjmn8ljsJiJ/CZ7QvVPt4Qe
u3fo8Shhc1r/XYx/OiWnEU6UApBhwDdd72PbDza6AcFdLm3UoLjxulCw4opV9cKogQxsAQt6FBwQ
aSsav5Cbq4PmlOc5InAt9hpBUNeXWrm1Hmr51PDfufW487cpoIiQsZLNU5kkW5RyI6+HO29jcn/c
JqrZxfkyhG7I5ygt9ENkCsiOa6P+rPP++xA69j0Szf0d2LRRsa78meGIZdVIZK7UtEmTbsl/COXb
tBnixrsxQWU7qLXBsLuxgRlbIrsY7GlrS81cD8P9tPFVvajYCN41EcsM9mGhIxNdoLrUJuCqF/B2
YRgtXzupo584oV3xkmjFBuUZ92+fCHWao1cjThOPZn1CkQnoJRIQVZ8g0OmaGy9HUXkm+25D/XTQ
ZPASitzc9qnZoIYFhyD12nNWFRlK+WMOBhlb9AsyBln15sNE0yzzqkL2V3lTRyO9HvyXUFqIciRv
obXenJvOBZgQ+lLLOoNEYxcBzY/UPU6x8qo3YHyrFzZCk/2CjKXqoTMbSJl9Vsi72Z4bJqg/pt6G
rYwcQMMeKwOO1/ixohsNt5B/riML9xyd+vYtZ3EIhTPEzemAHFXcIaT7Z7sGv1AKXn+yvBtJ7TEK
DGiWL2mueQyEhBCKVwczkWxt9bGIL6AHqzc6uMAvueGys948GQruRQcy09nod2wpwiFdB1ipSOxB
XPs0esmSXCKyDU5aQr/Ht9bzDGWgP2F34oOmz27ShQZVsoOjDnTmRbxOwaQgYMR+zlmTtR5LC/Bd
5cWlBaXzatiRD5ksnv05mqac2+RDzSxLuLWce4Qhs5UhIChZdkgYdWnwdggRjSxRL4923NsFCIe8
75Mtph5y56XMNm2i/aAI5LsgZRQEUPnxQZ5eA81+wt7xfTTzQ3CTBtvce9IC7RNQ0OxsauAH7Jg/
QCl+CM/FEKfgXmq0K4rQzGVR+yZiPLG3AGNk+tp70RogxRTYjwDCNdz1vzdh8S3zRP2lHJC314Sv
P2DBY4N7stLxd8yiPV5aLVhwSlTzy2gt8HLF/cBT/BZhN5ymU4012sEosaZKowKVRKqHDqIDMmsA
LV6P3WAdmCjaAx3GM4CXV4h1ljd7zJ0TigXLJdm1BuSLWekXd5HLxnuH91i/qAE+uAKQMcr40UJ9
8aOdQU6309MnLxvLRQ9GvhMdhk5LTro6zDZqNl1TLXlsbrIRgPAurc6V8LInByjYh8p2l7pZ+sC1
rEqRxk+8r7MnRF4Bb8ybB3L0svgClJR9R60yLF/7tBimSaBXB1rV2Md9qObM1IYWD6JuT8145OMK
WCBrS83azpEeRIB7Q80hcCvsxkp7xdSHgis02CO7wZbUi0y8digy0FtQry3a4FzXWKFSr96b5R1C
BlfqxNI1WOR80HeJprERbMtRiYKM8lBjcYBQUhK5Z1xb7pnOtC7/Ar7sbmcaGR8XZuG2CMAPYII3
EmwMEygzqzM6eFAFOLgBDnPzd37zMBpBLjRsbv7vp5o/8sNUH77B/Bkf/KhDVl2zb42b60NkWYNK
SLag0/kA4g++yljeLyCUEB/nDhmAkr7Ikj+HUHvuttWMc5POPn5AXCMjaUiwHP79NH7x84vRp9A3
mYzzp5JRlIWVLYRlXMcmwN5NfYl5CDUnFzqlIXkefobyZrHXWJDd15CG5EgFnVLF2EmHfOBAgWhu
vhxM9mbr6CyMNhpEjc6DugOAjW6qTdlEqJX4OZZGZCHQcr00z7N91FG7PcZ4EtGnzh0D6HU60UWX
1PaxMm/8VqyjPHCW0yf+nBhRKhRug8O7o8+OmxS75MIIV9NUNNhvnmPZ+XfTVHFj5Gs/0IrJxdGc
CwMJ0RYME81BNHpzmM5k3L6d/cZGLr1tyRg3NsbRIf15NtuEmmaelTpmWwGW0GVo4Y4HvZvzkLcS
3FQ+mNSp6fLIeWhMSGh3kXnnK48C8mo7v+btkjoLy3YeMsRbkqLTz9OgroFSIIp4EPkCRDRtqvTO
ZuwCmpTiNR/5RRN6/mo18uJLnKSw2G5YnWQQg5vJ0d29LPsnAqQTDN1TWHREAib7bCIPsifFeIcq
84U+YEMQ8/AeBHrWNQxCecEDaU0tOmgj2JxjVr+2gxch01cDkZc7RbW0hQsWA5l4xzK21H6+EM/1
z7MoNN5sdNbGlnj2/SFe6Fkin6deb6sbzi1qmujKOY+u4L0Wp6oej2SCOER0rQHEv3PxLINqXu8t
ya1trz7ImO7Jiw51We0ilnVnavVBGF3LNPucyRRMGmpmMvUVOCuEZnr72dZmrFzaoR5tyYU64iZB
0UWGIh6y0Zx+ATlRr7ai1fypnmzYNurBQD3P57HY3EujB17LsPGFw2y0j5aorzSM/kvARRSQOc3f
zW4UoOENp68w/xci7Cg7sH9dZlPqlve9I/3T/M0a6QYLAzSJqEnFD0a+lSjdhaYJ+e5/VZguYKQm
6KrIhQ7OCA6QyqiM6X9Fk8rWgehekjTL+WP1OrV3WgHc+vw/bctWO+h292X+4RAgBe9/E+/nb9en
3LnLvGeaa/obOn2uoq7D3dQcc+sAho1OFdN0e2lCJEHLkv4lrOpHM06ixxCSjQep60DoKjv07JiW
1ZcR63CAP+1qU4PKaG8nufXUgOiOnHRhGsta6OU5YFxbaTxLFg0E+G5tb3zq6iE9d6olcmfcACsC
5uTCMW6l6Mt7G6RXtR0ZNzK1Bqi9vMQLjmTrWy/fJUGmL6cB3PRuvbFxm8YAEycgelhXt+GeJgcn
bnRAVMRYUJMGOLhYNGH0VzK1I0KJcd+WW5oc1SbJKWTpd+qkr6sFxhEpXO9u+vSadUCbBWJNk9ky
6i66lV/Inw5OGL5kkTRO1OqxPNy60mxBJ4L/0Kj13hVIlRV1kimDRObCKt3+QM1ozNlOBgjWkQt9
hQ6Vcfp4I4MmofHiFKO+oy8AWg/94DU9tpLYU3XBZz1g7XW0ZHOfj92r2znOF0i7D2soAg47r0fT
b7QVSLeA0Qwd55SXCRT4UEH9BTyFFihxk/qYtwGga+Z1MrdQ4GuKAnwhiNEs33bcoFDbTTi9GZsf
IfVxbNN88Q6ox8IKYuIGe9DwtXPP/Uz5a09PvzVVkz3mSLLtmgoSP4jSOo/KgVLbWAN+s6qvGoKc
30IOAGTUWT8iFt/V8WA+N2E9QA/UTK+CBe3WLsz+4BYiQpwi0sEaaPWP0QBl3BQCnX+o4dAotX4E
GC4TBINxibobl8W4NGIdJQmqjjywNTBbGBGKz2K//wSNCnA5wz67dar6PHYk0ogIqE1uArX35Ibq
iLfZBuU2zxaEf7hEdADJ4wE03yjv0BbJ8JpIH+hSx/wM2eECoEQj2VV9HX0qWuskc8P/hnqeeJkD
Hn1ppKmfM2NAao0NwbefI7sYYhQ0MhMeYNuM6SstDJEg8tL4E52lnoims+43tt/5ebqh47mZx+/y
bJpgwxHMYLt3Wb0px8aHm8ZHsaf02tQrkSVbc61AmcnPHB050yxxUe3I3ofxIh2R2L3kbZ5vBegH
PptJPvFZidg21hGzyz1QSBDnjbOJzwpradjDGgTapqN9Uv424mSoUgNMgZOAuJl35lph55e+cMCD
XfjRf2h3y7BZuEHjHp0IsiOAykTZJRk5Ei5Gt6IO5AmzSwANQbYKx34FDJV7nN3cgfubwYvlsrdQ
zdkBqHFskrZ99DszXYOlrN9MzRFEbJYo8ZVM2T42nTGCwDU+UScdOgnCMBR1XalFs/WR8TabZXRv
s3lM8zZtk9aIeNlmtCDOLMgPnTrbKC/UqvS42oVOUi6pSQcEeUHM6VUXq3AA2FQeFQjElpaSEiHb
b+aYPNSAX+f43aewAtqveQvuSX+w8psWGUfiZnChTrqLUGu17tVNAY2+QMWiu7sCot03qxuPOoRb
13g4yqNfef6ytkfrVEUZ+6SDLn2irWvS7AAWynzlATX3hdzcuLBOhu5tbTNrUVQvvtEdU1UQrigQ
s7jWul4fa6+1V7oXBd+a5JwVzPnaRqBdHesxOOhJnN7UQOovowwaOibgQiyIxD6KMY+oTPHqIeDj
+3X3DdnSbtlajn8f2YYBMdcRLKMsGyGiHL35ciiyNJBjTFcGkqctGHrB/WHpq57OGLaqXdrYCBfg
bOpVZ8x/4XUPFXcbZULqAFLMxttWAPRueW0hKdvgSVRjGQF+fzluHTxnroVEal3xpU1/DL8eVpVA
0JX+lrHfhlcoyykNrnvu6PxrDK5diCl2X82x15dNFHbQ0vO6XS1abacj03nXoSR8ibzc+Fz0/Yk4
tJ0U7J1B1n3VixhykKi/0LoweUxReo/SbZx5ZQ7ZUDySH7WwebPNvXSW6nq17tISzEAWHpQo0UgO
9JVdEccnUZQv0zdW/xWRg+yLPBK/2UGxIHxykvyUZZrzGILw6YAniroLu+Grssc63ham71sHIUGV
8qt9RCJjkRlVscPjrz9jwd+fRy466ENb2TYy82BR6H04LKhH+sG4qAvub7NugK6ZBh0E21FBLdWc
bTKKhx2wbeW1VYcKxPrIXsBGTeqYbVklq03hmu2SUG6Ed8Me+Cot4e4J3zbbNRmOWx3Y4UVMNK2z
spXDyitya9U6bfD08DTDvEsjrq0DdeaJ4e2MbL/rBbAU9DnASm5DXD0HG6mDTTXK/Kks01eGKONr
UFQbBOK6r0biRivgp4ZLY9uI7BlZtUljKZZmOmoL106Mk02MCBQopjZHRA7rHO9AJjpIFUWmM6Qp
oOWajxCiBXh1E8oG1cqq4I5AXGQDAQD0b5g4I5CTXRz1+E0b89mEstwutDgeybnWR3tL1/CWKCJo
oLeVZ0FMxwhfXdwVtin4S+744crgPLk4kW4f/TGr1n2TNqj1Rr041DxfrSr5MWRt/Wj7Qb113SzZ
ewmHUpqajDxGBsX1oOIvCO2HK1eO6Urq9rADhSBh1OngpGmxdiU319TsULz3IN4cLMa3IkkAFx/q
25i6KO2PgmSPnAYKDKHwcIUyyJutkGfNDfepL9a/06xwGV61qnNUqXiZ+voKkMVOuyG6hl+hC7x8
RbX/EVJXO+R6TbzCoPIEIsXy6iMYM9moSR1At9c7ttQkCBBaqzWfUAbeHiwzV9zUNsKHJaQh5qYA
gSJ+V3YOmQeEtC2cZaQYxiHV+klUpXeTvI5P7RC5S2L0Fn/am4zFp4wpeSZE4Nfg8o0hSpgvcNsa
38C30QDzb8b3shEDuF7wh4h50N50uwThkHrUDv6bb+uD0ZiZjf/gGyCvblwksrA3HL9aOpR5+mb4
DLmYNzsBMcCROdnJf0xDd+1pI2oM6jraWV3gb5DkQF7PHvFcRK4c7DYoConieGdESf2FPPw6sLYh
xPkWWGwly4l6vtb0fvvbNhHPI1+GKhluOztTgBrOFxXUz+gnbcr3TepFxL/b0+9fBN1fej+MnZ1b
NVVha8129MZDNyDpCoHz4tgjArBJS4PdUkDCIHOcjq+Ze5f3nfudjcUPxm37qYkN7Cy93j0BBV5O
Y5ok19bpgEolut/0wSq3oeZniD2pNVCjFjydOsTOyJa6/jLXTM911TnIJPZJAXEfC5XXnUgqCBQP
zVsl9uwHTQaszdvkydIrHddpV4KbJmGbmANcHERFfkYRfLoG7Kn4VErjDypt1MQfeGxFr/MYPRj9
leby50bgj0lVa0AYF5u56VR9sYE8sr+Jpeed+IDSK95/JvR7lrWQpvPd4WJbdncyG2xkgsI1Xqpo
cmD9Te+NBbIFBRAiuCUyrDARFrbyE8nQJKrJVZN6WYvaTurFXtF8ot7fjY2Ej8xFkoJAVUsvWCZg
XQkBWrPo7WPR6FhqKntXChAGDPVz0dgZ+9FE0n6AHu0KDLdecvU9VcDQBCcwdXPrjxQ1xCvQalh3
Wg7Vv0GT0ZMXZ+UaSlLjGSVf8UHkkdiOecbuWZjzZcuF/9ya6UMSZ9YPFPYD3+g0r37x53DpN4Bv
tJEJIn+8K8CP4CAU4yQnXrcu0AP9J7r9yW5aqdjKvJzUh5zBTO5R231MUwgjzYJESe7XW974IMMd
IUg0dxi5BcEP7R4MNmCiyoHaR3BlUfCgO1KzHrK3JpUe4u3wvnf4tUm9oY7ysP84NhuB0SnSZAVq
2xOvZLp31AILaEQostlF4p+pTQfl4mZjug8jGZwMLD6JzyBsuu8uz/x70fXWgz5GFyJDYGnHtoCN
hhvyGpLxO6r0vHusbScvMpsDg1cfw0utXH/OBf6KySutcrFp7IqtEaEEQLgv9c8BAzcc7mv3mvoV
+Ljx8D+jRgY5KLf1EXTp2HkEVBziiBV7qLOqXmZG2n8JHfbSOjL6bhY1hqs8FI8LbJX06FU4EFrt
Pa5DkM3DPe1V4EbpBqRJWiM4u4b2EmuuNS0o28hITlnov9AyjTYINqpcFzZrowMt1hwL1yCK4fM1
sXkRr1fTu/FZK/GqUMxfZK/7BqUdym519nJ2JTtkOmO8GJxiAcLecYuimeSzhLx4atj+t8RFGbQE
F9sljP3uYqOAGlCD2v8WQhqA6+DeMGXgbn8dGRnBeJ8m7HOKlc0ZFEzpGave9IwdSLjjvfbJZkFw
ZGGw8cykuMVx2N6LSALQ0kEZtEfMZVm6ur6jXq3l9cnz7K9Trz6I1wrFH0csjrBrEZYGyUtEyMiX
DiCu2/Au1e6oFRSOWP37X//3f/7fH/1/ed+ze8BIvSz9V9ok91mQ1tV//5uLf/8rn8z71//+tyV1
xizHAm0T100HhLkm+v94eUASHN7G/wFpbiYzjdmvYJs0uIbcdGGuTQXtBMAYZfnaIzWiaNfxXHvM
UXZ4C4aXNpFHF3olwNwpNcefzZzkfUNUulAvaTs63rDSU5SMjYV5Yig1gMSlbp64OsMr5e2MbHMv
hA217exHZyjSfDCwtT910vGX0jKh06UUGGeFQuoAk2a/mW3kMnIObLLqeKdAi8Xd2zTkTY5OhJKn
v/+NhfzLbywt27Bs08FL2zSl+hu8+4093gZ44fvslae1t6wC5OhBcfV2EBV4jhbURtkTCNdzD1CV
oDrMpiLFHyYOWraeOQmiKl6EzK/OxGZgKkoDIjIIQsBPnAGSIh86qBfU0osaFNjrCbg1Lf30rFVF
dcmXog+MPWFLibeFKZSpsmeWwJ6FlolRaAFs2ABRrFZ8o5k591IGR3qdgf3Gvld99Db72UcvM8vq
HjNcl+vM1Io9hEHCI50h6fx2hn3829ncO595oPk+RmZVbv/+b2Owv94AKEcWluA2MinMsfRf/zg+
9AEAktTL16hOR3DbyBx1Zv6gnWO7uMc2od1TazJJA2ICZdoMK4/ZShCD2sqb+sMIhaGdLPdDamtn
lvi8Bd1S9m4a6iDfQJiQs81QduzmJViDslF75nifZlDr8Rbgohlq7PMhknbfmykQoG7uLeM61W+6
P/brFIQpSlQbsJwgLfa28Nk50hCQMrqwvLEEJE1D5Xtf1Yw+SFHUjJbrRQ8288utpeXg1ugKiKSj
brnoVVwRnBnrEfjGgxEL95484lJ0lzgEBhZBelyu6vIkxQBJ12xXgHePMyjyzT2zY2Y28YpBIGOJ
dxqEYcEGMz36VeTH7BpzFTgI75Ptp0fdF9HK6N0HYqrjeM0jgA/ZgrkiKECMDwxBWbiaGPAQJHtr
zzU8ZNMQLV/N+8J5riSF3Cvi0ohjAAGDd4+/pvrcRmmhzZW6OU/50Si89Qc7eVCnGil/VgHTGZUC
l2rkz2lnO400g36adq4a/vCZP6etnGz391e7/ZeLnZvCsjm3BRCkJmcfnva1CPRwQCHvHyjOXRkG
wBmLRtWYjaqwTBg2qstUs+AudFjLcFyB3Rg+1P3BMbR9yEhO7uTUqznIc3anKalJU4JZ/y42GZj0
EWa/BBbLzUXtxqj3P5Jl7NhwicgscwgXep3eL+KxKszF3I+NcrOQMkYJuxEMl6n7bRbAvyC/XEJy
PPPWk2AE8csZYVZAh0JRzdGh0mIXRYhrapCkxDvn2Y3Y53zddo5avH5HQDedgkMZLyBIzG9Iga5K
02GTg3VoIbHNeRPjVsJ1XHpBP2nY2Z085UjK7t8p19HgScPOqd9moKaTc+fw9xeAdD68igyD6RZq
1wEx44bDhPXr0w5ZNbvUi7H/Br72EsHetAebFgSq+Bnvp2vGE0AJZG39YK3vTOQRhkyRfpVAUo6K
j4IObf4o0rF4oIYZIDluSeluqInyRw7mSH6l1sRQEbg/orhojmYLDni7QHEmaQcNCDNlXaehhgZK
QtwcQSoW246/8ds4Ws5+jHqcxl0XDqgO4wO9fBIHK4QojxHHoL3Vr01nAO6/lvnGkCY/szi7lYrL
nA55BFG6tsyhtQuTC/6+dcwklr5gj7yBLELM/kiOsGWLF/PBCnu2ojNwe9uPxYD9qaq/Irs1RNYB
RSr2I7BCH+2s0/EaCBEX7xBadv/hDSbUC+rdCg6LNtzQFljIuAP+OCHsX/+kfg3GWOhJmjeryqpb
ba4gIZW8hqnrgV3AK5B8d6wdcxQvFriQHupoAJFK08hXgB8BgEz/aLXVlInwOj86ouZ4G1GMrOO8
3aFYgMcXMfrJ1iZmYAjeWwt/KILtpBMdBfUvbTDBXHxAmedAURjxcAU8TQKJt7a80sGL3Pc2ci6S
eKVjhXooUhv1T+rA06Q/M3Xow7rcZNi2glPzz964bL7oENHa8RaPtQVPRAlEud1OLjSWnGkC6GHp
/7Cws9Tj8sNPL9TSQXc4B4rw490EguNM6yopbnUXDDvA+Dzg3o1xnVha8VxGgL2ogFA3gsmmsK3y
njwEqtZBtqMD6P97rzJ1tUPi2+/m6XRFlMb6Zik77cB55T/HQWmuQhZ1ZwlR82ORg+lsALro0wjZ
Dvy84lW5QkEEVXrKVXehFefFw4k2SkY53DV+yA6WZWLXjKJU+Q87C4d9/HEsHXl7/DoWwL143/Bf
r8vOjgobxY/pbQqzipyDWSmzPgFjkl09a2ivIFt6og1tUKXahjat1FReANyn1yH3ip3pOy/I4jdr
wZMUvLfYWvppBbktzusvZlOepYryIazxkIZ69plrOUQf8w6uQ2YdK3nva1l5j1t1A8glv2UZ9JAK
qBOAsCpyj2QD6Wu0rXMweFMvDSjxcOdKWQl5TyzUysAC8wJLlkgvhvtRptBdclOQVvQuWM9YF5XL
ysXj1K9vXqTz2wdfy7ivhLm3ob32IThLGsFmg0e96iQB4bH1UF/eIW2FAKZ+Mqzge9k5yWOtDsj1
5iUPQeGKRhKIdtGCPOKQOHn6aDZGudGMMVtTL43uunganUF+4W7KGFu5qa9Nq47eyQO1tVT7aqPe
UEdh6v4/XBHWry8fruu2gX+c2UKCSEZ+XH3gyWIOIAP0bhxBBggA6/2lMyCQQUwRQfHJcCrzhcJo
ltb2J4+7/UXzHQTZtBJi3mF0bpUcb+7keb7Qnag4eqH952lJ1lo5BCjjgHpiEUIeEE40iDqo+R9t
02SeHrnbqrKBkx6YHe9kNxpHHfu7I51ZfcSKRRoMwMsD6qPvLDvcz91/8ZkMVtn8w2Of9iXzs0f9
mKDwFJYubMcElbDzYVMZ+aVuxInuPsi+GgCmS5yFgQrUezPQHJTtJca6jZ30OdP5mqKV5FGWPngW
OquDRgGkAwAEy+0FYq75rgJSRD1nS/V0fXdAmfi5bbCKgQOZodKGtKHhIyHqjemyjAwQ9Jt6cjWc
KFhQuow69ER76wC+JkCexx2+alaTLsM8Bxuh68RXAaTy369vnF+32upXYYhpcGmYEE3QLdrtvdtq
IyZmeWkdiwc9K6IzU5JnIKeLUIQgwTxKrPaewMagz6+BGOPVO/GMDJJUJHhBNjAgg9rEhhgQiWO4
ckAlQy/qVVWGGtRUkmpJxRwZB8FalwMnx1XNR+htZZPLz7NXJVBfIHWIb3cquZe7IWjNAs3bUbNR
ts5Gjbk/sL/YyC9XycLJWfmRbahsBEst7ZlWMAvpjdYNj2EsZkwvBNeqKPbUExRQSXVLCKlS7ztv
x6qqhZNbzslvTHUJDF9xOeWb0KzGXcoBNVZ2PesFnhFIC69RO2ILSC7ZKKfk9qKtnP5GoaEcVDIA
3yHWraJGqq8boIEZ10isQuTV91IIdHSGu+/KML80dQChoLF2j3Yiv8RpUz+QKcOraxUDhYLNJDyo
w4hRBK8bL39/jSCy9cubCReJwwDCNBDtcriFkMyHLf/g6HjdDax48H1D4QbSz2FVBt/SDmUjbi/0
e2B3AhRYoIQLDMn+txycZkBous85gEGbSJPgOZMiePx1pFO2OkLQw8lJtAAsJYb2SWAzjqwiBAeo
aQfj2s+b8db6ErxwXroJwOX+Oc+07AyifxQLqSZixPXOloqnUDWTEvTxhc37HTVRKv42JTVHb1gH
KBZY2wxXOdV0B65ZrYNR1O/Ic8D3g5VRWU6l39hBjfvYAlnBRJ7DE1CBQcvVmMhzoBec3bmMvyPP
yb2+Wjdd0kwfQZ8zoLQalXtmJJ8R82quwnS8u6gFg0mPMuxn1pjjUuh6cgLGVD4aXrF3/dx4Bi9c
vcEz1d2SWxhCwSYHWqmrbSDWW8SAyS6s+mWelnkjcvhqOE2bN5kHMEV+qhprROUPxLeHovUfoZpj
YTeDfGspqz0CINAF6jW5BH9Z8IrlU7pIxsJ9itrRXLlaH9+lqO7ZNVlr7mkmXgPDNc/U6Yn34OQ9
6GWwP2ndfmlC9hfwAmxg5t0JL+thXXHWLA0xvu1saAD59RjFdJ1Nc9jBFjKk1Z3tIQeWWk3yFRI+
B9L2rsP6yPvReUYZiliGcvBRAeuJnaxLY9cHgFwYJmP4Bnby1UZ4sHLTJ4Rrojsdj8PrgNA2VMu8
esmz9hFIJQ+CxF72mCVjBaGnvN1SUxRxs69alP5R08gsdl9V+iZsWHYFRsJYZXosH8wii+/0Qm6N
oZcPZOoDt165pjtumLKZVlFBe21yd7s4vZh5uqd0O2QfwU8diz2l/HzCOClb3UtUt7U6KH2wWLJB
vvuspcY1KDnSslm1Z25Z/GjN6IWFow3WkspdItFi3RcGq7ZWXGlAdI8g3AIPxyYPmuzhd/PE0b5P
8mKLlFO7LlqIGqdB/pCremIUsqT3violTrUMsttVnOKWgo0OHNJP5CtGPKXsoACqsh++2Fm2Gods
eAojlNjahTCAlkHOBatba9V2GV6kip6ax/kKpeH9oZu21V3bRecKQYdlZejOFQzz/pbZeQDNwGw4
RSY2vtgoypswAfUQmW9/Q1X8Ok4864fXOMe2BqaGhgPQ6Vwtzw+2gKSPm79/EhrWhzU63pQOXpIg
uebYJDrs45MQQPKQO3mtfYuqaD2x46I0uFgZ4B6diHHnyLKNfcvF/kqGIAWf+IIizEi7FqtoBIiN
Isxko7MxGPtL+8c7Lt5prl/nnz4UwPQfEiGhqIfaQKIOrXzwdau4nzIICoPQpbfZ4tlJdJ9DFKQx
Ub5rlVfIMPCbo7XeqoJo6tZzISQCIb7wCNGTYkG9vaHUQTDAArh+GiCCEgM6UIdVVbql15nmRM0K
EbRsR02wWjYrSEBmO3q9+eA+mnoNpSI19/JUZ0/UqyvnD2ONCHVPGZju9lAL++GqBKevI4dJB81r
X8c8MvbUos4G9OP70Cx/JKqqAsxL46p3TIb/SYKCww0gFKs2iEDA1lYRSj8GflcMegOmIp6veeV6
X6EYj7yTz76gHH3leQX4G3sQBCPU7N9axXhnRP3a8Wrtjkx9AB0yX8+Bd4B21b5sAHUEQEyVpQUA
GinK38JSbGLqLOeet8CzLt7PHX3kWOdCG6E+CbfZTpM0ddq+60jTFqVOhL0JXGs8tmVxl/AIuZ0w
z+51pOlJQ2FoUXAlDT5shVpZuU12J1CC/AAmhX8IixpcxUjmxbQlDUMAH8V04dgWs/jHjTxgvlU9
VCL7Vg2dvYKuYLmvoSMdkiQarQfnlWEWpdUeaetLxvSKH8hZNZPORRDCYQ8xHqFnJwuSXe44/qHW
uuQMIJZYSyywb2AgRTViECQvMulRC4HU6aKMUa6OVPmrHIZwkYLuyCzt/EyF0yHwQmtLYs0KZLb9
VmCdAuDkALTXoGJ24eOhGXw306BepWAJg7TrnxTndEYoaiCU3mjOyaag1LrRewtpOsbaQWYA9MSt
2KMCYUd0ogyKIKsht/ieuEdrYZ9c08kfmnjoHkKs3nC/RJ9yeSflGJ3wVaITndHBHkvQuYUtWHur
2NiRrXTaam2anr59E7nRi0coLLhbbRj1k6vQXZqCgs1NstkE+/rTd3JTA4SWr12Ab/ZV7g3H+TC2
+XBM4mSXJLW5Y8xDJfTcO7UlhFoN4Y57HkKHahTdqkmT4sxUi0w1HlFHXTEvKhMuyDd7m+kBlP90
cN/8tJFLV4VfjWaotiDOrstvIZiM1x2I0fcsFcjc5YP3nLAUGXIRDMdsSNLPRhlO9gywsf3gh1CN
iDz/mWVVsEiE4dxZSSquhlU/CWXntgw3kdO721QDeVRm/n/KzmNJcmNp1k8EM2ixLa1bq9nAZkgO
tEho4On/D1lN1rBJ47m3FzBEpAC6VCYiPNzHEHSOD33TeOyG3n7KjSJC7HgjVVvNWpMGCGbjxYS1
fm6RRjp3gw/01i2INiL2wvV/Ly2GOod3/v6VIrzs6DaCoCwz/whLDkaPkEI+GT8Qnqn3jgl5pDwo
oKU2lLw2i5vPBGjaIcJUffbJ05TKVSJ6f42Sfb+Ysr+ljvmChbPbOKJ5ChW45eNZV10eRktdmibL
1s1lwySwGCHT2AkdqQ/ZEBo2Mu9q7S6lj2COtrIAEcAcCwtWCVPCXhuE9yxgbAGjB5G5NMvJrHZJ
44ZkrGilRto4akUJNcBstq6l3XWqeZZWAnzwObCuA6Uns7uZWty5D7wIIs0sP2b2FOxac/AXkvRf
CgF88V3hYX/vd/MpVuMj65qRkP8yrjXc8Wj1ILshoP1okyx5RdxPWWs6FbD6iNaTPandKrUSuASm
YK9qrf3737smDgF8c+5qia5bRcPQb90qdJZ+0YUXdz4I1SpO0JtCrAh3tG2JDGzW3CBtAC4XMojm
Xql0RNqkz+us8FIpSbOkGjqnBPCvcQJSjG3qKvVJhEjMGFPzbXI89TW2WdPNDMyhNKuyN7dOEubA
Gmmt9TRaG27vb6+dUx/JLGqWj9IMFAH5Qtje2UGlvYZwCbuG9Ufrz9KE88PzaIkIFI/2LhMB0mWV
3pHUaHTnFJ5zChLz0ZTFADJnhyiJuqDIf9jcknzy7NaqI2ay+ZLqU2AA2w9a5B68yefXh4eO+CAi
WJgGNVvEuruwyrE+GvMhyMqayAJnU5EU/Np5q5tLnslusoc05UFtnPro+1q9RUqRoEzQulvd5yGe
56Do3S4KVEKncTonfeC/euNd6HTRu+rDqT35eb6Upu5l5sqxVcCmc2vR5BTgaP4jBLkffm1/T7QR
lItNcZEXFtkLXMNUChJFkP5o9uum+q9+J1T1QzTXOw+j8KGU9BJwx5jQ5KH5Unr45gZpfvG1U7Mr
J3Wv1Kpx9tWQ+nw9URfSvB28ufWzi5UtkE6LttIMSJuP196V0OMzPBZ+KcCkerFYB4OZr43JcM8D
GdxF0Pfigzz0tIzgCTp2gFpeytbnyx6JDzNBSSnW0wbUs1p+CN08Q+PaPrlm6F2HT3O3L8Mz6qOk
n/CBubai+BQBwVxCKlE/ygNVr/EihqPhIE12AtpdPWm8D/QYc4fHO2QsN24bJBSAvkSScoWELjvJ
GsWqIYKHsovd7F76LFuL73QYyNsCZpZbt9x6T3q2yYuwVHi6GB+vkuMapEmrRDeiDQ+z4ZPqCRS1
IBWb9cf9zr77HyvE11AdIUtTZd0wuA1NI6Dx9/wAKEbR6IPSXfpRA6Hb+1QnSMYZ1AruvbDVdmw2
AdRJX1eLfdh0z1NjC/TSEVm1nVJ7iLucYOQMZCh4JKY22Xy79SAMFCxL1Y92t69ni0YXyZfO+5rz
T+vHDmhvUNd8BedaAAPyimVLYu/Sho1+LxtUAPT3//0yaF+D4vPLYKkELec/25bpvV8ils4w8Avi
qu3lkxLF8WYiQuINql7YaECAIrvmP28RhzQwVuZgiK+RCDmiTOGIkaGHsEQOhUKLePnft2xqf1va
LaiSXM11eedcIhfmP9JeEBVqGmq48eWaTZh8p1o2aI1/A1KczphuyNqTrfB8dfunWwYYK41K3H+6
A2R/rm7VaKNvKDXfetdx46ysSORQ/K+FhMU6XvSik+BPi3Q9hjW6cyDmV3mihY9KID7P0NE1V30L
S1AeaOZqnM9u/fKiyP9HLlAmL277HYuAIjk40tyGYQMiwv77x7kf+WJXk5XsRh+mMGtpoOndTeG2
dIhygz90HvupT9GihK+ob5N7aqar11sPXzEnygv0YcFvcnkYdZhwWGPTYhmiT5gS8IJEsAifLDUT
h35ulaY8BNQRjfYQnEJTDZ9u4/PeSqCZ1LQfan/878+APgMF/v7v8uV12d+5pu44/Fz9/d/luSMb
KYQIdlckmVEur+lgoOHeWQ9y6l5A5lXzQYLrpL9jr5Zb6BsuEpuNWtB26LqoDqjnQDe2I8CLkGQF
zI+/2Ld2SSnmVv/j08ybZPx9r2oBfeQ/8TxDJ71suu7XFLqqirxworAG8Egevx0yfUmhKQXQvRW8
R5mHggrP765TgX0zh2gh/RSQOhukfKhfivLw3VOLdEE4xb4AoBpfMspqZLe8sPJjEJLzlWZhoWpY
x72KJlBEqH5oygMFFz+o1Y1/ZuWFiDXhsBzYl0OBwsesVLcEWNo+mj6LTaYKcWrSzjlQg9Rvm8qc
7guEAlfEkfS3eZ6u8aOf0/Q5j64gFGRTi1KWFy0IiV4hQNRd4Gk5u0FSsEST1p5z0y0CBkF7npSX
qm/bi+wl3dIcWzHtIM/8Lv3SJRvlYewEiyI5h+X1CtJZz1PW2tAt2jwPttL3y8Vcp9my66mPv/iy
Ls9OjSpWVi+cz5uSl7LgDtvqaZVdb/Tqk30UqypWnZV2ZEv/eddV37H3Afa3Jcwr9oGKiE4K8dgm
NjXo/dyU56hE1a1TXOqgvRPNR2WlVbqjtAu3CJZNoEWE1sd1ypanWIopGZfo77Gi2E325LShc55M
/842Q6zZ1aYgp+pGtZCatjLg/4F5VMzs561Hb6k/0VB0+Gk3E4LVjKSOw9k3TkXV1zyHNx/Q3bxv
7dY6yx5mKpId0Grwy3Oj9BmJuSZvHt5fr5R54yYbx4m9wjxHRLg9nuI7p9pGdYLQyOzVazdfa57m
rK8zFL54MEA03iZ1tClawRNYbuWs5lT6lygNDq7F3n4JmxyCxqU/7kDdyEFN4JsnlL/fZHfpGqgK
WzToMLGH4Zp+6JoHCJyARc2mPIgAOubU1k9yVOAGyq4qeU/kXUmfocNmQ6nURfaPzAhuZ18LV/K1
GQf/2/ygfHKRFuE3Zn6cNdmZzwdjQkkBOWJv3dhWmC8HJVkg+J09yC6UqBkwoM17Ol0v1npsNluv
Q4yuTr+nfZpuhsmM9qail6/p5LMBcdLvFNDXK7sp9KPRd8Oj0nU/NOEn3ymrZSuRN9rFDbzkjtC4
vZANuT387ISjPER+kZymuklX8gLAco4EUd8pGRsvKL2ggjrwVsiLpP5zUXoG4l1Duk3L3tvWQDDf
wYIuwab6Gz2tYSb0qAJQmmMfC6DrLUiEJb8u8V5LHBWKTl4yYA88kQyRKpY+P2K+FuQPslWzo25l
k3bcSjNUPMphi/TbdaqKz7AgQXxxvVZ90lWycL4OikCaIq/UOxjxdte+zQC9J0qzBag34zc5m1M6
ytYze2tJjFR70pXBfMx4Fp5v6+ohXrXMKJi+3qqrNPmBPSZK3XMXIyW5Awc1rFM1iyZgkM97ngEZ
MbUeW3kfbaGawMfzz3vubfcONor8es/zx2EDNW6xlldNLQhQJsehEGu+wHyQ923qfX+9r/+6Zzlo
qJV/3HOQVOi9UrZx1+TDplcSa9tW3r6ktAMKs7akLlAharmQp2PaVrAeAMgqI8faEZumxVUKyO7y
VFtebaVhGx5bLjDTaS4rnOfoIeTY+JH7lhhh+TmZijpVeJLNV2/Z6eqC53k/V5JVGLEAGMlTXAvo
gCpEQtiCpE/Ag9Mnkb25fJ4eZAdqzoy1ChPXWpqlmuiPDJYd5ZAsHd1VH/b5RvpqgMVg05dWY4z7
okuXn8OYtw4byjpbgWyj3qVPamA1d6Nmb289MjG2/JttsZNz8ejmnXlF5lhwWRJ14Ibl0CoYnAUA
+Xovffmg9qfRjD8mMbV71xDpClhJvDWbwTqoSZ6dg6Fipz6s/Lzcu0lRvUxqni3SsBz/CKdNmjv1
zzGdfiN9p7+6BcimuPJzKEXQTQHhTVZLb4KHwYeGPO/07JuuuZQaMQi+BdIsjf49tgwQ2c2UPcor
D2NhHeKYeB7KMtvStWGn1yfn2MThH0avC6psFLSRbNc6R6waG7MMNMjYfGs1JsJbqj4lc0q9Fia8
zilFet/dQL2gwDhXz5Aydgde5Jg6szDSi9+VNvhNqJ39bg9qsjT70X+qkTdaoeKrwho0fV4bEtjy
8OW6URu4D9DpwLoWhv0rJBPwY2oUpP3ter2IoIMr6nLjjSUCmE5qbCoopFd+igJ73mlsuMdO+w6v
28Lv9PrDq2FqDREd2akkUl890z6IbJ618rSlOxXt2Rg67S6PEoBkcuQcrg/F+OR7WnlwzIRU3Dwg
y7eTHrvfYCZKN1rT1/sZj/o8efa9bCddA6BEE/0lLMEGQY6XLa8DveCBVKDzzNeu2Q9qmGyEXvnf
/GpzHWi43Vpvp+KgqaTX+7B6v94IpAsLJeeFS3ggOOuAx5bFfCfUvR6KqM1fJzccdzpMopusaduP
pBwXsoNiQO+mFFo2RyHEo+fGwUJeqrbg/qzZNdwHlNCdbASUVrJBseqNx6/mWwtEZeuidLUNk0F5
K0ze+fmaKKSI1RS6KRVAFIzaSieuL1dhGNGCcsng0Vbc9ugDZbtOWcUUjJLF/mgmO9gOU1ntELEe
X6cCme75hU4yaHnJKmWE7xSPCu5YX0wsSS8g5V7EiAB0RDnargiSBmiXrJviYEG9SzLdBjc5V3jI
Bi1wnpTB1ffzalopsfVYzgc3ZW8njFhZy+UzIl73WLq/hfZQXxfUMoumLUELYykHyV4d5A8j28mz
tOyh9RBt7lmGi0Lfss3VDhBwLRyKKl9SU1EekqA8an4XvA1OwYsDV+AVCFFVGlWyajasZaudBelK
ATe4l8gHiAh+pqWrXqQ1z6hThPeSzzOiboIuJ+AJS3DdP7lG0zBZm3AKnaAucE+t1bE77cSg73qn
vdPnBqjS4CD7pVkZyh0/+jZpu5gINWW95EEs/c/TMbQRaZ+G3wPtW28GaEW2XUYG3jMSgmhhs3RZ
I7cCSHaypL5qq3eucamhK3qcKjWkQES9++ycK4QJhzZbXW0dsAIEf6JBKH2erM6fAluNH9LISx/B
5YI2Cr0/WjulTW/dbK03NR8zeSECO7+1ZaOtITJR19BlAGAu7PgtDRR7nSlegS46puhR9PTDpDxJ
czD0HSXM7KIKf86clutizJO3IKyAUZUqZDSumrwhtutuK9X/bI3TIaG0yx/3srVTne9mEVZ3cqgS
rCdDhfAmFeU9IdAXeZ0sN8VB3lQ2zw/j6L/flGzNgD7Im1IQiGKzkIitL9NFc6boShcwmzno24XP
k8yVa1Z2ubLQ/kIsECg+6J65kyO5aG8TXTtJ4oFo7mRl2bQSTbDmkX5JVWv8RBnh9EJCY500kEtK
S+0LtmiIeUrL1Yy9ManJ1SLhczKCor+XbX7j3SH34N5JiwzYE9jx4mpRlP/WDo52kW15kP3QQiu6
ik6qPmlWhNr68/USapUu+G74JyktiT5Xtci9kXrC+ebIjkJ5q6XuUbbmrPMLLTMBiclW2/L5TqXO
gcih+mI7XrrM1HNjV8keXF7xPNlOvE0UVVtJM0jV5uxW/rtDxopPsUBNc0SsQjaqDZcqjNo75LVS
PA9JV2zyGHyQbO19IzvVI79o17ENNNtu+iy7ZjlKl6CE2LjPFw3bvlsjGJwC/WUiDwLfAyD5tOrr
S2qgTJsmmbYC3FtfLFEAlGjn0zgE4A2a3t9cnSKk2m0hau0+zjpzT+hhNFdyDhUUemZk7xQo7oeJ
bCnaOvmT5vXZRUThRVU0pYBrYOKBTTOcvWy1oro5+qMLYDETxZP06eyTrUynjnd2RV7v7+SD0Cgn
GLV6V+tFza8vsw8albd+OLUEpDDlCL3chEmnPkqPFrLXG6002ci2cEz6e8Ig1+6yRz84fOxKIknS
dAl7ovvaPU7O8A2m9eYk3Y1CVTwf0O4gzaAWJkRVsM1IUx76Sn82mjQ9yyt5E+w8EasXjFfcmTyo
1grp5hUflPS+Nwd1bahtt+aXRmzypnBWcmBXaMpj/8f1v62FN61GgvVUdTPLFBv6XZLGW530zfW/
tXJQobo66Z+37wYmz0DWG7CKAE3TyYbONVia1CneD45h3CfkbU6e4h5uLnmWDM4GnMRwltbVhV4z
mMVh2MLH+DkcmViDGPzYLSHK3Yfl4KxTE5ocGe2WoXB58Gt31uv1D9dYeFaD7xiG/LOf4bX9pnWc
du2FZbTqk0A7A6ZtzhSSZ6tkSMPf/L0MM9/aVbP7z3Y5nqU54+EvLTZA7JyVAJ92bBuoXWX+9WZK
DvabKVO1xdwZljs6s/1+ubXKsTVV/avKU4e9O5TeXW1oPyUe1XZDFD6qyt5KPCq7tvOIju1jwy5U
9vJj52XskbsLst7byKpz6PReujZqHjzTEw+pkb5KGH4ZB+7GKamHbFk6wYMuRhtWPjgqC1IfAKek
TEOqVNkp5LElSaKwpAThzy7RDLVKhlCsYFIf1mNfkNF1vPwe2Zx4L6szrj5Zo2EPTb3SvSps9+VQ
gU4vBwQ0bdXlRUOHL5xMGB9yeJeQjTFeZGviDN6yRBY4JY+1GQLidKXSI8ak6YV6DhNvrQHNuzfm
wwh58j25sR+jXiUHaUm/2+qfQ6VPHlRbGcA+RM6dZSCVF6FteBydunu2krZeNyKsN/1smorm7O04
iJaytTBjUDKVSQEojdJVkij1DFV7kBZy66i7jVlxjOvg19lUbRMFlf0gKMp6VJJzq+f9g2Yo9WOf
gd/1/EZdyDbpswMlX05RT0Bo7i99XnJuqlY/dXF2uQ20x0FdSPPLQCO3wOQyCDqxnjDF9HklOSDO
cn9X6K6bXnL2CXD2aoSwAmenKLl+zP3e/scZO3zqrHxKTxqiR0TSiFKY6qNNdVUvOuskrXZQrCO6
yt+lJQ8wxozLWM2NrZH16Dx2bvDYEU+dB8tp/KhR5m93tALohGjjPGMTWtap75Xw0Q6p0EjzU5RN
r7r8l2JUEVdmaLsoaPHyyUNcVcfUMJSztMD3QDTda6/Sqpy+O1WFO21TquFOURBq1wOYi88zK/La
bZOID9kj1cSnX5pjmi4ts4zPlH43KJiRN5qAhiw8xBYvvUi9O3VuyOaGwoQLAT0xWF6L3ruDq/Jz
BGSJP6dSh+3JSvfdjH42tMl8MBFPmvT6MZsx0g4/7ZTNE0aRHaSvn7nkFagUroPqQjEfHG+TO2fb
GpZ2okcnWNbNizz03kCF+BRD81aN3PTcELozT8Y4t5jQ3w0GITXZT7ZS2fTc5T7v9sxylXs2itq2
e5S6DJ6GROtCNkh7blX84DcKzqBvDUGa5V6vP93OAmUMV+XsUwJazcT7tfXWbyisE1rpP8I5+Upw
lnQIb/8F0Kf+KIBCSn+lFEAXeILdqXOSNeQxKRtK+7Vr2fCg4MQj9+y/Dc8ROadG3UnuGx3C8ynz
gzceJNDPnM+q2SfPpE+2yn59V4VfW12v/xxbVH619PpQ3yqTAcdaE8Kxj5DrYSwhM51dN788K+wm
OLeuWW89K5mezdQ/K2g8/z6fUK/Vy5NQfHqcykD9RBI8+rwTbdyGB6XS7lOfZ4hIvnPytPYmtN7d
sSdAwntqzwfZYEx6ePD+HOHyn16uTFIOut8AzI1ppRdDs+1doT3zVirbPg3ylTTTGqIKi7DNQpr1
kPCYxk4hqCK9XRqKvun7OKZwgaEe5VULwTfvqDSG9iwnrmJBYHU2Q5uJvZxYu0+EF5k5OAIsUIpl
qA8XCe6UmE/VAtEIaRY4Wr8xjTcEJ1DESbJyqXmp+abYOdFaJRfQpAnjrSrrj9Ey0vuA+OfzvwxS
tFFd5YVun/N2pShKnLBXAgdJyRffmFUkT/ppxYpl72zDtjaZoufbEYoQ4uOApqRp1CZPVvPiK82m
8cRyykLxMI6pedBTT1mCQRrfVTj3l11rZdA6jN0bBTG5ieSu7BWWJkjM0hvePRfNN/QCspPRKbKX
HPxvvQwFKqFcs0OiIUn3ZkIvMM9QNu3nZaX55bL0qtO+2Ail11bkD7PL7RAbyImU6vnmyTTW8QUF
IcuqssqTbADwk1/gTm1PKrpw73nGd5l15iWioGaXjcLaJGQ+37uqXqVzwUTsoIEblI17ih1Et4bO
dBbXSgpG+lWcvKSi+Ryp+dl1pOwAccLnSKFnxnWkLLUQafMwFs0uQur4O5DcAb2Dn5VpE30pO/vF
guR5XXR9dK6EkhwrZdA3YJuLJyIt5LaczvytndqFHJUU40cbTtFbQzB+RUkLOCST1KpmEb+DQzF5
jGvgQUGWih8RqE9i99HPxGdFVcr6fYo8AeV3Hd4VLfUeblV8sOnPVmIwiUX5BDEDSk2/seGkoK+N
fs462Ulc6R95ps2YKCu61xpf37luYu8KQyNJBH3L0tL74cO0C1TQWVs1xf9oWRBazfIuvtCK5w4G
mmU5JlCIeUXxrJKq2rFaTMvSDMvnfuzVu6ZLjnzvimfZwxrcXTCN6b102ZVXL2PXDfey/xR01lZk
WrqSrQTxmwvqGg/yUtLlhsPKavT2QVpNaHjQVSGDLeeOokrZ2EUMgfJ8M3ZgFFTgld9k36HIqksW
WRCGAt5Biz3KngldXbo0L74ZEQWaJtjlQ+W6FPZNcALVWvFt9EfEoFqTDwVS0O+l+kN2VzQKIwaX
jb00ofV1iqb/KIxW7NKJ/ZZ0j126asw4g4on0/eFHoq1nLRTrEPBl5Ga9AZGN8PcU8CSPCaFiey7
SWVp7XRdsiw6n6VQsFYTTX4sG0ocwrGDIyzvkyWIsHbnQmlHgnS2/x8HX6ear/avE2hB1yzipoC8
eyb8bSCG1TvvJdbQsmi10lpIf64N06oMeuParcqHX7o1bvprN5vN0h4mn+o8Rgb7jQVJxN+jpPEW
taMht9tM5htUM0QG6uhVVb3wzrZFuJjmH1H2B93WozB8LU1bWOThCRScpOkbL11gN6+hUZmXIQsS
0phM1tkWXJQtCjlxt7DJ+f8GGepK1XOCE1RVHGPN876ZhhMv205RH0sb6cshaZSj74EXhBvU3RhR
qTzEI3ohIRSh36yuvehy/JSgItBH1e9ljsLx4DQ9Al9VtC59L7845djuUUEcd7FfN3fZqCBKh5L1
KwmiP7K4C38G6s7SDe5DaPqLm7oDYuZ895SZoyyOhbalLLk9NOEUnusut9YR0lHP6vxDQRpz+KHY
NVKIxMTMwOt2iaH6u1GhHKCpdeMFMLW7KwVBCGmO1LPs4FeJr6ai+8ZO9+rkavYB39IsVyhfL2Lz
JVUHsuVGnrO+YjZWPGDaxbWzQ7p6J+xYXFvtKmh2DhGh69iwcNjnpWFzbS1tsif1qLXXsbBDZTvf
VLpra2bBQ9i6KiJG8z17XhntAk0Zr63pTIgQdJp6bZ3S2N+SYqcSfL6ryiEREgnDuLZamoe4hI5e
pZwqjFRjqzbIcEmTtU3bTm0N6+08Nh/6aatbPprb83W1Th+2VELA9DXW+9otm50/5i9I1w/DApK+
+iwPvL2fZ7Fx59TTcPraQ3YLw4ZouFWkW2nWZa2i4m2lq2LwvbvM1N2zNzXgjEr/jsXXcODWtsEw
B2hnSafsJw9BEf9wIsrapCUbbQX5ojbrN/E8/tY1TolFpTG5sJtPnjW6+qznaX+4zV1PkXJ0Q+tQ
U77gLGQ3P4ayUUC1vpITaxk/PosI8tEMks7j7WJ+gXq1UIr7hAfyX65P/XgNR34er2Xf28UcPdlb
bl2ebv42ULID0oev8sq3uaNcd5cExrTrHM6T72gwDc5q3fKgRAh1h16YnMaZlOxPd5qGVrOQtl6q
t1OLVFrBwkvdkJKtVAAWp+up7NqUqbIIm9q7tvzHdE0aAT4NSC3Mlxzneeyg5alI2uaouDBUezAX
xS57M2TUvF7z9iLgUy5N20ocnpvC4kw1U/BaAduVfm1wjb2oVLaxgK/etRoeCrum1pISS/MlIxog
/UnmDfsphLzjOjmq7uRIwBUSA2FDS63ISR7KJvZO1XyQZtNY4L992FykrxeCJDU5fuomdNUkMhU7
59hpnHOS1qvWM6Yji7BJbGxusH2nWxP4Yl1JcvbZsqNs0SjSkL3DeezNL888X/scJs3r2CqwDlQ0
DekPkdbbcdSVE5CG1DUzGKo4jGaE3sF8kGfSF5EwWlGECePI3xtQqoS/7q9hsQIxiVoWhy9+2UMO
JU3ubyq2y9cr/tvF5Fit8n4QQJwjc4R+094fN+pchiIZdG6EOleWnZSa9r0dqOsKyCxRzLmj7NMb
gbpUPaXf6rUTLyzNip4UvQr2Tpml2z4M0tfITx5kPftU+zEfi+bXHh6VsP/dw1dEsxqnBnUxDwEq
r20IXjVBftJVZ20asbm/uZw0hlv3Zt9GVHrS7oxCnN15Eum/dnZG1Vl1mVCXVts290iVUlZvIvgM
zY7uke6rnF0BO9BCjFZzf3WWOXUjOmBk6SvmhroCxs4ztrqS01wbNAf5cVD46xu90qCM6jJN/XZ5
8115maT9lbzpK+HTL+2yf11Dpfxluq8TSfu/qZ4kJ5RkfuJbx8Iuh7i5QFB8A0EaIB4yLsOCwh1K
nEYtI7NTCPUoKIxXjRBTtrR+rberoKkoA+Fd3kinXdmzpvRoxKukQjrL6OtHEan8luiRs3e9hHBJ
XyUPuvsu26QHxGlMERLqvzefbSEDHeVQeWiJVT2GYAUei0fZXR5Sw2PbrrrO9RrSZ4ZqDOd0WO/0
wu13WqaCgcmyFBR5n55rYh+7EBJh4Rdaz2fX5ShbZB+wnA3FoB0ygHNv2QBxi7YpOgPFiSzVD4WV
dPWzn8XZ2hKqzcsUPGVWNHxoGQWzlZU15KFFBR1tAEAir8fDKOBkZeMY3KPDVMFvBf1LwqPzos/M
8Xd4WpdUwPfBIm17sEaGB2bJhI82jdpnxSeJ1xkVzM8Oyo1qmsR7Zd53QZxQrI1hHJ7LGoKoyEaY
VXOT/XUmKBgJrvjoBbV8/dIsv/hThgZXUx4NSyeP64xpSXboT1ueyUMd1cXOrA20AgJoI/86EFoL
zuXAz1oWufpWdesP2Xjzf+k7DSKcsW3/OsdtaJi43aHJ9LWc++aXZzffVLrRKXKfbp5b15tP3kwy
odzn5qeb280pLBB2jk5DYNVndMWKheIExmZws3oNfxrFw9mD58AioxSN+1zm+n3pQMOikkh9rltt
WkxOkx67PvOeJ7+tV8RdHF4DWs26tzcG2/+1PpveOHr7SQGCI2eKu0pDdjz8LhstmOYffb4u7LlP
VWKV+2wM4G1L5NGf1dDIQIFlkLY8zfgQHUC0zkXng/eS+c43vpT9RVrwyDxludrfXa3QJLDlDvdX
y3Z22VSoD9LyEiIkNrSzueG8gT+Hs6hvpjt50AHCrnPfUIEo4MuF+dlQgahEsdt1141qtfYC0QVa
4OReBFDS7W4zCGhm7+Ig3OawX55ufrhVvXVugL70epHDtZCZa6Qr7PsG0M29WTjxboTzdFF3JdCS
+WAQFTlnGYkqn6cRdqX4WiPYGtU0sD3Fkn3jyNQXlR3BlYU6/H3bruxYGU5qNParjMjWD0jchWb/
qNqmXalJBp+pUjqXsSOtJhsEVFeJUasfXW9BIDM1f8AG4W7HuikOGVq/aMjcTmPg2QfSuvW0jAO9
ODSaXa55QPH3c/FTk8DmYltV+QwdWkHGLKcoNTfL54wNzraq4SKRrRnMJueqz14JRqfNsqWa2W2j
+rGck6qQlE8Ly+mhLgs8NGWhZ0CVus3VQw115fWQ5P2v5g9lsjN04pTgSFSIovj5zJ+K8BdTNnzx
pXO/0s3jYiGHaFOz5rfF2lXAgYYwJOMxZjAmhmoFJU8UP2hWRRm+qMWPurOfvUE1npN2MCGbM/1N
Wnb+m0IZwQCU5oeYUKzKu7G5UClnnAeynUtRDfndEIVqvQ0CaDByUF7QKff+XquTYGHWun+vzwee
msSln1k0YsL9azCwbNLrHtFxGmU3lug/CF/HBzmHPIR2BAg82FCyCy4tNKfXakIJxzSoDClLhJpI
pO8HFNS3UQci3J8L2WJogC+FCJEMq32bSATmrSGczcxsgD4ZI9CLv0YoVMqdFYCbjsgpSctr590I
fKT6wso5UvtcvvXtD3t2+0EJrcIcHCRLIBYgmIOdBtEOAgq9ckK/XjnBXGSu+4DKO9kgfbLV0njM
ReuTPsBhxRIJm4WSTc6d14AQdx0z+qGO6WMthPJcAu3a1ZOpQ8+ZK+/Qzy5lB+omk1UrEvMkR/o5
UJ2gZYFApfox01Tyu59Kwo2Vstolxl1sW/odEcl+E2QKAtR/+eRZFYdiOYczNqM3dhCY8GTUjYPL
B5Ox8mBVqX7ximdpGAU/EIsM0N9+KJzfnWpskzX77nRtQh+yuo0S8/jAKLtFPfrOVjbIW/HBPqAA
H0TQWCvGG+WAoDXr8HUsm+SuK6FeJaFPwLmaxq0jamctu7k+KQLb9Fh359b/71EwAIuXtq0XiqF3
93Dbd/dUI8AUbZR7j0zS6eZvo5xE8TS5PA7STTYkqapSX63v5SDp5/+Fca7p5xCXY/wfW+e13Lay
ZuEnQhVyuAUYQYlRkiXfoLxtGY2c49PPB2if0ampuUGxGyBFkUSH9a9wQQIGwj7Y5g/ZkN9XT/bY
2WN6Zn1KYUP6q2KXb1YjmZvegV+nhQLpdG73B5hZ2sUom3+fzSf6Dnv4rxZ2n7xc+IyAP8ale3lo
Lc7mwqhtLwrSZPOdLLOeaPvxkqeJvJglQAZu7OdVwLqqU+Ne3YdyZD+vrbV/6VqvcmYR7L8Kv2pe
QPhb5GblpAY3KbuvQrT1MC/itBiH4i9xGnRREIGgmvZVPJOLZHdPjdJOF2PO+peOqruHpGo+ricj
a5x2s0Ajup6VrXQ8ZTkx7uvZOiMQYoLHtZ5cu1BaQLXVp8vaMgIwhqB5Ctje5OoGup2fLmnMPYTS
TQoh3VubOKpS/1lOYFLAR7a2x+WappJabw50NEyWPWLMpEwP28YwQ5VUe8eSd35IqHrYTIyv09Ja
u2RVfSNlLH1er2/4ye6RmzLrLFfY0IhuvdAB8HkxBzEFDn8wxVRS2NXobCL6HLKR0adMb5NssnrU
o2fqUvKGNzTcSEVRWdi6jJu3se5LyJUqPhLZhEuE1BMy272HreFcE99ksLlZaGPTaaLammbWHrNQ
FIiWY+70In0v41KCpG9KnqA8eaAceyRHLro5AYO7gkHKTxugW28J+FNUXcNgTx/P6yPJgG5UleT/
qCZfa4xNgldr5ZKZ53jgT8zSQLEgZ0zJgxwU3tAE+sYuVFDcZGGSH6zxNjnLisjBziDk77s5VF1f
U+vZe1UjLKbw7vO5/0cXGtvvRWp/L2UtPOIe8uH04S8Rh84+iBTnkAQS2BbbYWbJiF/R/GpEU7o3
FzaD3YzHuC75X7Fft6Mz9HbDnUgjuJYoEXcCz7UkgH1eKS+dpvx0FNV2ZRhhG70LQDsly601CkTy
BPFnCDuvH7h7QAlysZnbJnYxLJSvjiOTnkmd0FVngQCIQsQW0rOF6w0C9A2Vju0wdMzLchqfRmiL
rija5w44PgSx/5MYuQJhUGu3YaFUOyxdMnfQIZiifvaIJYLoFH0oZjf/aqtuHxjRsZmNi1bW8snB
xt1lcuq3TlTnLp66f4PuV50T3sfe95MkRT6L5oOQmn3s5D/6DDKJWnY7bSruKmw1d6jLwlWlH2Ge
eEZdMa1U7XNdCP1Xmr8TG7HT+GRyp6YuYzWfMsuEjaG/oQaofCjH7E7ICnf1uAcykKTBU+c8hWBl
/FQjdYbwzZrSiQrhccEHYtJtmTPBTlnfHKsyOUcmzOo5pG5nJETcjkW3hy36Sxry/KUL/lZOApBY
N68S6CjrhPlcjgBIWbTkFYwpk8dsbWRFPcPH5D+ZK0z9gRegSA6faRzWZ/xfh02fvnR9r7xqlt/D
oPSkQLwo6EI2BSJxnFnMBfHUj0Wdn/V59AuMXO5zkp0HbIm3ChKZ7ZzwZVDo7fcRfFI/Co9O1W4t
tdSPQVGTsK4Pt06JahafbbWPTDJr+r67Qv3Y6PU0wELWfaWwJVfGOQSmXfew5oKC5VTMGzx2a1/E
A7YtcHPxeaU0C31d6uTDMKAxK/Qc4iu8LlJPqfZHFgncJWWitrP9rCfUNwrMs21BcyZ0XXSVuW+7
yHfySPZMGJAC37fDPKNj0BniXCXIFZ9tue0NHd4WVYCZMYo1vWonWByyj5cE5lRVFanbaqqwsU/I
3cSehocVurfU/a9zsyrTkRdmv2/k7liUAF2wI7l0fRVlPf31AiER8zFmJ9k4D3vEHjlWS3rt4sw7
YuI3N75wInVndPJFVsvKh0g+c4dFNmnb7I83DeYMJDtMn8xVJjKZ2bk1YgkjZWXgMvuFvqni7JaH
XlBaW1uk9p97PnYfsc0GbrKqyM3VfzC7eIigc1VqescQrerWivvfZcPXI5z5Wuom+W8l0X9U4It8
yVjsnUudJhHxczvYr+Ilj+Zqm3YQkevuM7MwTISoa6F+L8vtLEX2pa+DYzbb0iMgHy6YopOida+5
gX1HXJYfbZ5KWyto+PLIBcJ6tH+WTdFTwqdQrTTFo4n6n2GttwThROY+MSmolEO3C/o693i/ySnL
xr0T8YFkJYaRamb0z1XBh6Wk4iUbqOurFVuXQOyTONvNAMoHUzRPWVbgK5oUr0Mpe2KJFp/JWfbS
0CmpaCa7tgie6hJLu4SbUVb6axko75FqAdU09Ulmv4FReN9vUS4avqRKAsw+0Y+pwGGvbqu/QikK
V8cEQq7/YhEau6Mej17VpBsnCG9trikHAt7qsDM2deUWVvOQU/FW6XKE387I1tfOzpFlhrtaG7B1
D+Gm1k52VBUWCYmdvLe1M7tdYk+e1TyVbera5mS6wslV18pKe1dQ7jl3UBbrsGnPudGB5uKFSBYH
OqxWyEQaNd0rmH6M2Y7xrhUhiiwgp4uQncOQYrhoN34hTZ+Ohfmu4XwYQ3ZPDG045lSe3EhQLmZy
Hj0MSWa3IIjDA4YeD+y8UqprWGmmWXWKh5Yx2B71HdnLqttJ47DRUuUNQfcIdxUD/8l2NnHZE72c
IE4VQ3xaD70w4hPV0VOa1SbSYTODxts/7ASBBcgSfjKS27X131gz3oxh+l2rLTWwSH+CjH0qUSFi
O4RRionxFyZsPxoclvAqSl9IpTTOI9M9mRFpfSjDJrtmEzw8KepuoptdvcvSbcaibqMizMKRN7Y2
pjLApc1Mr1OabFupQsON1E4OdWaHT6SaB1iNatFpdjLjGLBS80WUKH48aCg0o3w+FXEyHHIy9AgI
MbW9IsT03EdZyGIWWSv0mGrXD4MKpbpRtmWcWNesDaNtWD9XHbIeXZgUU6fOwLiPJXFeabi8YSLk
LSxIr01k6uY6lHhDCOPF1JzBG2ZRvTbNoZdM4mrz2H5tKdp7tWV0hLVGRNR10IC0qTdcElblH3PF
zkmp+uJdqqiJOkk7HktDNzZIXhu3Zbh8Hw2UPhG6lndkxS3kZLgP8FRxhumw5GIC69wWqdb7aHad
GyVCfi8ig/hlcJH3EDdGl2F9eAdPZ8OWVP274gS9m8GSencMfFiN2a7fw4Ihghic6h0J2UgmI/7S
oaT50cQKifgiB0DCCjZrMxazes4lVERj9D63SemhS9LhdIftrtJHJlld9yOTPXEQ6v25JQPs3PC/
nka73kE4Y6/MBLQpnQypZWoZz6y1QZScqzTX0kub8JENutebvEv8TROSIMfBLSUcKbtQW1BQrESh
RkH7DRt+IaOueCaU8Z0sSw25280vu08pMWNMiMYfp3Z5nnY9ZoY4rZWmVwGRur2ipZfKGCx3Eom2
TYCAXY14DbVInNvI7Leby3OfVNOha+LgPPO/SLH5BGfxNY0CcQVI7VwMcZmyakm+kKSJnXg+X019
YsIu6skDSIBdR/AjhSl2snIfdx5ihnan2YYXdiRqoIhPLubQFUdnVmyfZCAivMv5Z9EVu7Yu5n3V
DKwoSucNcvCmq4cY4Qv3fzDD+J0qW/CvmHBD7AHRCGxtLOeDJArdIAVobWpMOMki0XZxjGRIBJi9
KUN6NaXkrC5Dd5gCXJlZVy92VRsJE2gmboHwAUCAKK/A8Dons1w5KyhEMj20cWDeh9IBVDeyXdNp
pTsUgBqFE9qbpAhNt6GyvG2i0txMdt37GHWYz7FQYn50M7yFBrhM0RlQc5bQGODET7lWQdLVniZ8
sbe9QWAL2o6KmB7L4J1dMG2uDgqOGUJqglPLrYozbflbt+bOM6gyHnp8MKMoBkKeLGXbtkGxL0KR
enr82phKdQ2nUXVB1H4yelNhHsTkY8TST33pRk0oXcyy6c6jOUpuTrn+uRE4HRH5xz8uO35EcnNe
APMkbX0F7Ybc0EH8KWrs73OjDPaWohBsSmSSS6aZLSvJGXnjjp/EeG4bqo0JrEQ/DOzcyzL7mRzQ
fR9Kqdvb8kUH0Nlq5jS5Siv5rVO8CmFaT3krfdYjX9RoKNqzXlb5tpmSP40Gf6cme2STdNeiq+On
tB9GV4onyx0JqW2Z93GFYFqRzczPZD3YTgHh86JHKd0FgZ8PWHcIS/rUR304YVeo7ccy8qJuNLxG
8DvpSjXzJdEjAdUARqexONpTT7C0XVRP+qCc5ZotlQZVRNN1TyWxGbIsKzKRmad6dEa/HVk8KXXf
7BHZbqMRNxu7EvMhM9IGamX50jbFTcICxiOfsdlbTfOhiFT1tFrRucNSbj4H77RuRCWHX5QdEnq/
YKIdtoRb0gRZwYfKtJHZfZROJHw0SjLVq/ln02hw5VgWbLgpcOmeGJXncSS8vnM+0iDX3dbqwTrw
iB1TogUbE3eidjyPkAwxTCUwxg7fLAy/tqOjll4s0u08hiab4Z4PiGSXnRkG8lZY6Rt58uOmAjLb
ktglb9MINmEhhRitqOVTPmLG2wRMUZmpa66FH/VOinvLa7O49UQQ7cHgUj8huc2UVfPEGv9pio2W
FMz4qimKtC+5kdxguqYQOIYsFreG/WxoUGjGZ5M5H11JWzXsWOVaZaXPzq7UwnGflaayiSHYuMIm
jSy+hGI0WN40vZfBkNwYVnKLHHEisKjetiSsUbfO5F2PHO8wW7KD4heTE8ZwpDR9ku06ckPnzizw
Eo6J8iWOcxdM8rax7NpFrpzucMJkJAlEuMVi9kPBd2dbdc3wUDJgoQz1TaWqwpUdJ/BaDdfhKojH
TarWD74qG4zF/gX8meIESVDypG2sFI5MCCgHW9+qCcSucdNWgwyazyjeIvAZdK6eBDcQUntbez1L
il1lEIBZ4QQBO7xo71X6BIuVQqBDzb8eYdCnoz65MitpvVPSZfz5B5uF4STi9CYF1ez1shI8i0b7
MHXq8HNf+nGXiCN+h7qrS9C5CqoZpXWy2GUiPT31JJYrM3B4VSky416AdC6Ap5Q0fqvmkLzGFEP5
sHID0h32ssSepa+M+utgzLAg9CLrN3gI3AInmXdoNMlSThCkdrPETn3MYogATnVU4qHzx0H0/vro
+xCaeudnMdQpNDXM1BZwO/z2/ZSn9p4vt/S1VC59E7xr187FeSIrzscSafbjjE2bgy7JW1/NbikG
dOm4rygwYkNzAr2wXaD+s1Cc2k+q/K22MwCUXB/qwxwRfsNE/VO104lUu27yB60jCpPMJrcwlQw7
LAN3FjXXj72E+TAR6eM05z6zSM4maAy2Rle8mRGsgLYPC14fqKUxcCLTC0+KCsKYJjvw1wPLV9ah
UXI2gN13gSTX/twRL5UOxr5mOPRrOYG7GLEsdau6eImT9nfT5t3XZ7U+Wj+maDaIzpyC2cb5pRP7
QMlydrTsM9ZH9tIc2XHwfW/qMh950xzMMRh8M3xF1FQy0G0VkmLZXVCVdaz4TcvDXPEauUqObTtT
cJ83ypDcFMmJt/nIP0bxzcADHycIVvBNEwQeg9TyBqpLXzTnRGK4IL/Di5IpyNxIDjCVS6vDQBqR
F+SB7cbRcWjRJUos1qDBjpq/vgPMPKgLW/MrZbuSuGPNnr31IaaMJdvfQHOjFhIlViHIv1+K3GFr
NejgNY2t+BAdVF+gMfdKCx1b9Y89p/+Au9h8sgEG1r1q2OyOaeeL07aIxHH9rkp1LPx6OazN9aBj
5sHPfPkq/7/TQWn+99Vk5zW7aRCAi/leKQev6s0PNied1+hYUm9NScdgJE8OfZU5FHW4ICxbfy7s
mKzNya2dGn6msCoodxx6GH+76Y8gkpgK4KhI7RNJT9ExlTLSQC9dib9iF/W3PCifEsYBn5DF1EvL
7Bde1iFAeWO7WddJ/qxeGqJFgcMle2slteRCjKacEMbzPaiynLF7znbKEN4sqmJB9ois/rUmKGDf
LzCBbBiZP4Z41Ne1epoUktH3CBGsR1dzDzu9DV8yK16cVQZJem0eIqTsh6NUmAm3jj2dxYQbtGFJ
DasmcEYH84aqT33c54h1bCWWVYixTnw0R7xgJMOdqTq70ghJy9ZUN3FC/YHjUV6Wie8U8x++bOLN
Ia0e9SG3XVuN201EiUwdWuc8iFnbAyqXqMa8mC3Exqib4iJniBp7tlGeSHGI69KwuBgxFWeMrMh8
zfcI7ecNVRiHq0ib0UZiNYhIV+05eYf1X5+CPNa9AG+NTSPN1VOCcYamFNJbyTC7s8baPqbE2t8c
iZ3ybMzt7zERe2tu9z1kmYdliWLPLZAfAnD0tyIPcEyIpV9doJce2Rg9jFGRniWZfU/j9NsyjcSv
sIxeQZK8whr1jz4UN9IYrM9MgKcxL6i5ZF7SgOVLHsaVW8vTodIb8x+QeRssgDHKktvuAFhypzSI
xqWrEFqBlmyKsEmOqkRN08r0+UCEwryfKR1sYGlqm1lqmy3Lx01RDvFerha8wwGRykFaW9GZZ4j+
B6kS/R1/0psWF9FHIJUmSnCKCeojKeViEa9EW1kz53szyB9to7znQ1sRjYRgkmo/dRiivmM7dvAB
GvINgS/JTcRJhrg1mRiktu2UpacqK4eTsaB3E1TfQaurg9PX0qs8xVvhaECqKPY2QZduxzAOX2EK
/iNae37Wa1I3NZnMx6mXh63dZTAbjSLapfVof9Tg17Vjw61vgukE8BluUh07pZ4K8oFA141NEOiv
xhk0z0os5cIOQDvWZdTsG7Rnj0hvUb1TCf+syS4xnPhPPfGDAWLRbk6Rlkt0tX5wtF7ctCoA2pBE
/jstP7EViKiRRqU716bzgG1MPFtkIRiu5pwFdTJfgBj+TGp7nCfRPoamtW8dxhZRDp956pkWiCFi
OFrr3ylv1l9r3gm1tNT9bn+dXq9cO9f2elgv/372d9//+xLraXMO1nEeszLpiM8qrslSxKzy9bAY
FBbRS3t9tM43fSRz0dr+r4ff578vX/vWw//pW19n7ZuUNt9ocjm67O1SvN/yvGRSXR7KFksY4NT/
9Gq9zoJgOZ9KUHa36nJ+bX899esoJsqAkiHtwkRU/nool2l20MnWdNe23kz/aROdwyqyj5+KSQ3v
hiJzO9iZ5kEiCu9rX5mZjO6xPuzXvvUgo02XoyF4+urKzOQaMox9P6kdHOeoq9B8vp+UN3NNfWcJ
WllefD0wPjSuovTy8buPHSdu4qZ2KfRU2UZ2Ge6NkpyjQqqMs1zq8jnInIipb2x/1bbylkFEfqiy
NPpzILKtSX79rZhmtk/h5OJXV3xEMC72sVYmBwojqJZRJw6pslFUp9/0dQqWEuTPZtE3T3qc7m3m
2FNtjiyR5iQ9ohzbJ2z5Tzl5EXvMXV7zOrUWl1p5K7HtYlgJzeehHWNW+PJzMrY+ZijZyRlYe1Zs
bg6wqOat5igmmdkZ/nHF/EtY2E7yQTsPAP3nvK3lD/zW8o0YzHwrz8qVcnPHFrPDprFIRvJgq3yv
1wWVHhlDJkVFKMfSe5P0vfxaWQOE0TZZ1BQgSWlmwIfXQ+09Lv9oTdewU4bQ2IXG2zzo5SZDO3dP
I0wKyrH4BywfM+ylqw7V7uyk2XFtrQeEwuGuQfq9Wa9f+9pOfXWMvn5aW31UzFSYxue2nRx4aq3Y
FFky3HMR5Mhgo2Er4ZF6X/uigsUu5Kjz2nK6ihSmKvvEhubfC+aRnBxQSTgoy2ush0z9Gw2GuK0v
45SYscoBzIjvC/qOrDldqtPj2ldx3z61UnB2CL8tJvxOUe9elTmT7xJpazvLDhd4gmF77QuN6Jbl
VFDXLqPo55NIi9/ruL52RcM8eXKpqPu1GU9NcSf9999XyJOdpEJUWjmvK8kVOug1LmPrEDeMr1i2
/Id0+3VJg32zrgQ/vvv/73VA/Dl0SE3dra/3fWGvRI+Rahw7G4IWcXAqnrEM1I/auPjnVMRHrn3r
oS/k4rldDmEskd+pTvPi+YQ0539PfF+sJLN1KFX5+t21PprSoHj+7rPj7FN2alY/deS4dt3Ez4VK
yViM0b+PvvtMqYVEUDv+eoVEhenrsjys0oOkQoZpVSKP4lInS1vO2tcQIGgbsGbYrU0Fu2Ci2Dp0
15bRkJkQLCSfBStcLo4GkR1iISBVL81BdOVxjOCZYNXE3kuYr5qTwm8jk/irqVNUP6gNzP126MzX
Ma+HA6kF1Wa9OB2b5NDW5bQJdbTyfWtaflCzKDET0DlZUgQmaan5YvU5WzBHvK0tI1OSx1InWFuR
HZgvpAbgktRmt7Wr6EJWE1k5P61NGFO6l4zGR4XPw0Ydsf82Iuy1pS6Stobj2C8KS6ODnLOoW5sF
Vi/4r7HIWS/WGC6uKBhO68kARsfLD5Wfde8Nk8Z9VZZXeXnRpGW52zpO/rReWDnEPAdT53Bjmam7
9g3MPFvR4ELlsL93orJHRMMUN64T2zo32aoVAHcu26u2Ry7iaaY6H6y02eH0nML9DKN9jlvISzjc
yrLOdo5UJbt0WHwvB/MBSGBQ/FW6bQEr61VKetCpVP6BJzGz+5Rnr4YyTqzzGeVIrExZi2vWaY6Q
O+Mjmr720kixxQneyKIh/2/UipvT6fu1VZVD/WJpR0bHaGvO1d6CFeRbquog30rIwckD8dqMIFlp
RUkKGY16UPLQ8gQ1gQXls7wepss2SvVuB4y1YGM2y/nsMXVa7ulqFh4cdYP5qH01lzDK9aCmB02X
Llpe/+hUiSR3u5ouvGlsOIoRvDpl7yJpyCJjisdeaJZIDVU8BHHNKn61eX8Ngkp+iUOcJmHcuLXu
BI8MXCupWKvLUsXnMymwi5bD+kgsawyz0J/DPEy/upQxiHxJ6+9xk/4uTVs7NGTonYWBP9zEEveU
Vdk7a+/mt62Lcz9myicZf0QCNAabpUszzS4Tbk4Nu22hSxjkQ2Cu/CNc+Ncir92QYL5XPW6OEUTe
30qGMZx0TclQvKtmccKZN98VCjhtLsX5FgJLSdE7+sGir9r3NkIG0TqCcKykvep9UQMEmNHvWvyS
w9ncO42ysPNzezPJYIQ52RHENtuAtjLMWHNWyYId8pehixd1YSr8tUkg7DOlF+UJ5b15DbqJOlQ3
VGg1tPEa1fqiL4ubHazg+NBUeIQYUn7Q+oQEudSsD4B+9VZfZOXszLU7S3/+/EwNkgLFBhLUNpYo
9FPUIiddbSPAG9PV1dsgtfdwZgTSGGp3YaAWz0Ocw/qSlPJVtVo8a7P8ZrBbe+1nW7m1jbpbz2F9
6pw6QqXd0fzTMTgTrGA5D/zZXZN8vtfe0KbHLAXuem7ECA6sWfbWlozf4r3qQe6X5xGtO99zNd+u
LfyAy3vjJDsRlAY5DZV0A9/fr+c6x5BvFpkcX61Sr27tMB91OZGxtVAPSZXO52w5tPJAXG+rAtfQ
Krum3/W2ZOJlpJrnUVUs9rxT5oLo4BmwdmrLmdhgjpmm7JSptXmWB4WzwdTOWz0i9+WrvZ5aDxQw
yZjtz2vj66WyqjEoqhbAqMQOHIY+A5ZsRKG5tlELBEM4h63NYvkDFAFMnr3QnqlaQCeiObYqV8+2
PB87Mb18NdczSl32fmQk5yzt3/UiLo4ZiNe576t/DzhgWtsyMSvv/5wYZGd8Vnkr39e2mqVobjMq
lQuBHGuR5VWiFjBoVGMMA4hAuWiJPe5Ej5hSSeXwwp2ESMDs5+lpCVBd+9brbHJJL2vTrvQrijtQ
huX53/1z1WBfVJsSvoxhzVIuUDZiCgSKUw553OYQjJFYDmlJEXnpi3RGT4yAQugcZvuSGflrGVTi
vLYcZwoWamXOZpeTQxtLe2kwYzbSefcim7n6bBI6CGOkhfTCFRW0VDbHj7UhampMhGXNT2tTaaFy
IMZL92uznPL4GAwOzOHlmdh4Zpd5iL7+8NplGpMX1Wl4X1tGNgCxDniirM1oiMetqS9A9PJ0YRql
jxbDdNdmqlrGtUaCu7bW99eG6iE1s/q6vvds4XmNRiwd1yuqhVg0qUq5XZulkGd+mjlRm+t7MzNs
kGKMoJbW+mpR0F/TEoiXwjKlNUPJZU+qmto3KRYAJE8VY7VeNAfZpDIUmkr6ao2M0XEYWr8gEJ9q
HgkUJletMea/4BZvE0joR9khF6EoLx45vm4u4UCF27NfOcPgSA9lYQZ+q82CkAUpOlCHzA8FJp4X
NYvfUuzZ/pBgRFKEGN8su/yTZ4XpFnoy+koZmRc7hn0D9hP9OVKIb0Dw2RgooR2f0zGPYeKE4YkS
6T4e5xdzzjUXO07oG2VqPrdzV8xuVin8vLlT+zS7rAfJNNMLaCgW2cEvC4dHr09QoNsDyekAmj2E
K6jnaOhkPDY7VCxOO54gy8/Huqn+KZtUIsspm16MruJnN16VoFbfCH3+nc82aR7Jcz+VwU6Y4rPq
suQSxRG+takl7ZDpy2+lESssWtudYqvmqzD3lMTSH9o8DztNiuKtLaWnUHJ+s1yXfb2OPvWo+Kcb
hU55p7IOCoxRqmw2qb0YjY11nOLAhPjBEVryc6BIlE6GDRWpolhpcWMn1ehsVEF5qYIIcC+KPYh8
TMlP7KY2j0mexJ2YKoHyo5pD52A4VD4hvqfbSmCPqVuQlQa48E3TB0/GTxvV93nIlbsmNz5C9Mql
ChXu5AJEzMDuEuBlBO+VWZvXlnYZx58qcYvarWhN+zBlHfaHIwTl2gNnlA6KRF0NTVO1QzuvYg8S
aP5vqB7yOQUB2+CvZG5yM3c13CqPTI9YbJrhR5XZ9WNWmbTpUi8WhXvI3ZYAMeUg6aN4Gp3495RL
0fM44J07z+XfGRlM2arOz7ALG8/oRXujeKvsjcoQfmjkoPJRaW9CgsneYH7+Q7JX+VfHBZNa0GfU
daSiWQKwvigxhxjazpUxqSMBKhzucqFE1wqWytpaD5XRKjuE84BjyxXrIShVmC6jcwoQq9yxUVGg
/cUHuBHbmCyGS6/o8mOitLp1VGrda9PASPGcxc7z2uphFz4GDTH2aPZPa5eG+mBvRWa1aexEeTi9
1sLyhEC0tNYuRTMwfGvTxF+fsMw+R42ZmbVLdCiUYHH7LLvHFEBp1aPytrYIxA23qR2Q37mcHNnZ
UK9u/bXlqEr3iKQUhoCFJf3apxJQeOyd3ITJyxPWA4uSHbdGdl2fENrStE2qRIaNwBWsquNrp1J9
WF5NWg7jAPAnIRo4rlcAdQ9+UOAC9f2SoZ36mK8mX+85i4bCi5zpMcXAHZOhqI8mIJc5r4WfZoKZ
rmjjv2Zr4ivN2uluCfOeDn9KZ9ZewDS9STNGchFz7aUcy98iwWhiPQdEK3uYUzoHGKP6i6kQpi71
zrBdr801NfQrsmG89ewgU+mRm8jYB/qV+b6EDFNPGTkvrCCQokX39YA5SrGtkqDYJv/bp05R5oaV
g3m3qUb3KRxheQUO3t/6PhWR9rCLTnsks8SgD6fluDZjyemOygw9ZL1EGUztwQQ2WVn0dX3eUEYe
cWk9mMvTq7DeQXcPMERH21ZJnXVfD0ncMNo1w3i0wti6t3ijn8dYQmauQkAr9BB1NHGY+/ViEEFx
w0uOPU3Q5h6s32bLBzRuITb/+3p197fIpGCLsh9iFJmNd7R06k5Smu6rufa1er2pFeaztSWHTbGf
Kwh2X0014Flztg8gblzWrlGbKed1sUysRxU+1r5pDnwl58ZYW3Ur9YfWqAuu4I+uh96cLiXkkOev
LlSQxOkOjqtZeXS1bG7zFu8sc1J1l9oulWJtCO/rwZHFXi60+by2xsBuziTV7As1jRJvbhYUuK4s
dz1bRMzyqaECnTVJvPvu05zk05FlJr2+bG5KhLbs0+p2xtjI9/XA7wgHj55q9XdfoA+vdSSPTzj6
yPc+DOKnWjHfvy9I2KfgvNE0++8+m6zkdvx60aYfMKzARsgzRnN6UqP42o5OdmYOzMjmy/weEYS/
tkzdNGV3feik4q60env8r771aUZT/FO3QbhRyiqD5JNbt/Vg16CEFoIAFOr0lbIESZdaTD1sEjSq
jzoOykeQlMBrThzt174sysEqYyjmIi9Kb6oCUsWiLDiuF+ua/TMscCnWdOg/pUwWb8owuw27qH7U
c3lv/4ex81qyU9fa9hVRRQ6nM+fu2cltn1D2sk3Omav/HoTXpnf/a/21TygkBLMbhJDGeAOBwit6
r+VzFiFyq/uSu5ahg+L10J2tRm+5ARz0gU9tSKSClFLM8lkeyvChCu2jOCiqMDlWCN5XzlEZuvw2
6P3ZLP2W59lpr5Xe5SenLxtQQYOXXEsv36b5VpK7fFNVVrlRDG8EeORWO13SrGsbQdEIWzeavI+3
mEh/qTQ3gw/fXty8vRqth2K7T04KXsIPtwl3ho/gQWSw0smYATi5Uhz6AOMwOwXBVh7l1oM5Iflg
uuVW3dTMQdYVs4/UwdxUTVYjKOE1nkUQSV2+5iLbBz4Gdr0OBl2WuhOIiVeltIK9xweBALcMJB2Q
ctuqZ3lEa65WJI3kAuwkW9rHvfrGuovBBvTCJtfkW9LEx0GypEvR5NBj284+Ji0EOE17DasuZPln
s04G7Zm0vv08JoZyGshoE++oCSZq2SpJhxrO1ErutQZNGqL10ImqjZO30aoe+UayGL7K7V3xK+dx
EuEbIDGYQ6HDe/S0i16F8k7CGGWVBW/jOL6QEdoEtZLvMrO2z22CGwyBAHaXzdChAG9qxRnRsi8g
LHossOt2l1u+uwKp4d7a9CeX8U/IrWgrdJ+7taVrZG4zSbkkzFUTo5fvWsyVuyIZzwaCs54PSCSR
8HuPVDh5Q3SolK48lY1bbvGu7zaVZXmX2C7HjVyrX7we/wAQU83Ww3uqkMf8bgD/uBeq/iqFQXFI
UGu8IJMIroRvyjaurPqSZxlRErWDvzW6a68Y2gtAgkNTIshYl9E6LfO9k/TOMdWGAqc5AFFmq/sr
LYAbUbbNwSgmRKDXKFu9w48PgPAPpJq+M8olB50s+Zq71a6BwzVr1NmI4NFvzEoCrhfV9Vlhi04C
cC20JFixNxpfe82EbSP/KCJ1gFenl+cOoMFRmgIeWnUXM2plmlYzRaEbNeRBYh9hlhSjxWPQ1fKr
mnxvTekWx/B8EUdZx+Ed9PLv0daKE/k3mS9hVKK5Jp+GrFCedBgeOt2edK9ZdhH4G6tYa6kfXJq0
8E5ezwwjUXh/Bx9fnrjJkdvrpt6bJ4SsrBZNCit4HfAH2GoRMVSzKMu9bw4/7MkIsbfxySMUWPuE
QmewA8bO5JZM6+i1Po4QHmQaBV1OJSunSMkXiADpuguDn1WSnwgj6we+5W0EYgV5q3LHDf1dxljE
9IThyT5gylEXxiOBEXUVgi7b4JP77NgVHDO7wnpa1rKjXzIOhpKOy2hbrfOGmECZPqJpKl/aIFAu
9bSx9MEgVQ+1I135qudu9Qaknq+orFAkq2HsNaqtF0X2GlDWLsi8nxKZB5QYAhSFCGX81Rpd/lYj
a85H+9CkeGhbNpwm1SMHIvfQUx2mx1evAsgz3lmR1GvynkWu38o+Tla4AbzGoezz85YxQag3A+Ti
h94hwF6qzUBW2HtCWIXPZ12AUHLlBhy+Hl56kJeYooHNIhgLYFyGw6PXBK/H2NuZzqQ+W7Q/PdtN
ECjTgDfaagyIQU8BHrp7f8QnXoUwv2oUqEz1rw7SYADsd1s5wPlK0yLqbK30tJbXCE1nWzlrQCg3
EgYsiiwhH4lejOe5JBZy+3kohqfeN6sLoUY8XZsBUbSkfoC9/ESkuVoZ6MkfnUEFBaq6xtEy7ZPk
ts5Jilz7ZEw4nSJsvle2c8kDhlm9khjG4qI4jCgs1Yr/rQOIui+a5hveBxqcYNPbSnk0XDu8ii4W
weNsIhB7sfocW/YZ/MPALHsyp8SbumfVTnTDA76Ec6mqNe6qyiBRJGFBoKL2dLJuuXEo7CJbGZFZ
74GuZ4DiHAPQDR+DHWTmk5WSlFIzNLeQjn3OjcYmypMpmygM9/lQ6/u2LJz32HmBy9TItfvXaJYb
OO98S50JIiP9FWjtOjUS76T2HubshVxtWKk7hxbg2d4ABwruhJSU5LJ4ayDcW0ZG0EPWN8wZr05v
dI9xh0aRRQkxGRywde8lTSTzvGyKLrPmosnM/2iWUMSw+boZLnNHpzPAMdoJQM/CcXYurtNr30F9
TWHoW7NkXqmyx6vo6tp5LEPSpsw+fsapuk29aDjJI/JNCEXdldD7ZUwOUVB1Lpj5ic7I6owP8bSZ
xHP0tFcusl7W967FKLsOp5GbkpN79b0MmOoWZbzPPQv7zdjiMYIJO0o164+mjZl5GMFbFKvoHOrZ
o6H15q5PA9bf08a1r6PTwEOrlXBbNffYqqKTz/LgFLtWsNEyCACwsYOzYep31dNgbzg9PQozwg7E
FfG9cNtJ5X1UXYJrxGDo/wicKclBYMDMKSMNVRhYom5MXlcgMP+zkRryRS3appmDXYbmI6nl5iA1
+sSpCbPg12Ahez4lAqRR3aruSSow3IIj0WwjB46114LGGrxuYMXpci6hkQuC0kc6anau9OFR9sce
aodrbnpUadbY5vb0OfJ+rc7D0mMboJnlx/BKGqQnRwV0kaNnZxAZh26AkQJc6dbozV2q8X9K9TDa
qE2RjmuBmfMnAr8B/mxrdUMKp2C0b32sKEwFm+TBITV3CqvibQRu9IrXBmjD7LvfBfGrnOIF49Q/
7cylc4sogTWFCspRZaUT06Esx1auYjPwCQNg5UgbV7RGAxx7tVxsJcCeLkiBoUz1k7hMNiovmJqn
xyTMGbL7xtqURgg8hJQCILhsXGcopgVWZvJemGudIe/aKVB6S4AC+K91u6ji95Acca8hAdZDNPpv
PlJwiI/ucH/NN5bVQ3Cf8EYAtDfYfRYn9H9jCfWt8jfrmvpcd8m+7Es+k6ACIyty93IESaiGx1mW
R8v/mqW59gUJeRQ5+yc18oxD3ElPI0GAid4q7wt9Mh4Iv8mNdgid3idbv3HC0Tn6gXELSaWtYxVZ
pVpOEf7TQIybZ1tXh4sShy+9zCrVLzxkFH0ow5NJU+GiaxNV/B5QoLdZAcJLymZnkvAGy5Wbs3BE
PPxuOkt5BrZrI40tDSwEdMZpZcLVp3FbbbLYdB5hAVgP8vAyguB71AAjmKlX7Yow+pIzMUC+EivX
NieZKopjrCbM+fIEgKYk7aPG9pk/aTHwF2OTeo22LvKsPcCOyF4avawO2A0ba1FUI6sCb1waK7+S
qivTZf6fujE3au79HExp2GdhPJ4R/nhsR8Deum1GDx5SLg9epZRkhpHCtFor3hqlWexzaOCaBztD
ipCYS/jzJqaG3SEVbPkkGTPcwMc+2bKKftCIczCKb5LkofEBi31PzRdMy+pjMmFm8glX54OwOOrW
QzDhRkttkI8AI/wJSSo2gxq8SZLmbsP/VIl60TyZXrvylHvcV6eGToetfcxWAD0rFeS0Uhbext0N
OEIeDP8lrEAKuM995cU7DzqvWWtwi7r+GaFy1A3xvJt1NQRGSOCGEp0Fgx1aKHlPghviQOPGkCT7
H4NdeSdwWca4ZbLKXyJ2xRttFHDJDmI3GokgwcLi3+vKDLSvXasoCOXSfpgghcxlAQ61wK29Cq8H
dxVJyhRHoNYDi7Ulq/LVktJNJHvWffiptx0o5unGVdMVxd6CTzSVSB63AqooKvsxGZKDaBlYNXcG
WUTvz/n1dBHRSvHlYWVaSbwRf2WE1jQJWITPJle/vVfJe6EwYjlrSO7dEQznX830/Ho9sA4patQi
Byw2kbj/Yhd3d4+UFsZ3opgkxd7PJRX/melvSsF9enhnHMRPij/D8R78oOgQJ2mLrZPnP8V5ce/B
MZ8e4/yERaXAS6UuWRdjIo0udX2uNnukVvBkAvQxY39Fb4B2S4a6H+J+K6vld4EHFpsOGHVTwq8j
norkSFJ0JmZEhRUzxtvVViS9Z5yXL3vfWpiLW6fyeaImEqK7OqqexbM3I/uhI+6zG0uNYd3oAvT2
mLqT3spOscXyr/bRbFseGthhFQh15W3E4xJPQ+zleHxGK7EreoHhqy555WblZG16wtfRAX0mdqcN
RAT6hrQvFFZR6AtGI0AEYM4xK5px+2FXnG3hSAES2dbS07w7xi1oKDM4iN/rq4oYdbUJ6+jL2Ksn
cefmuwS1dJUZ8bAR91rclajOWP/XCuIrEwZAPBNxhtgTdXN3EGWx0WIcQ6rGB6KJ6GPXPIkHP3dN
cWuW3iCOlEQ+VwUY9o24FeKPVNuS+1N7mbomgs4s1yh+1JNtCHKX8/3VU6sdAV5pu4TZAL3uWSnS
Gqatv0tHiM61Ojyp09AhPttJaFr70RtBAmPHt5Khc6KEW6EnZERp9v/88Ie/QexiewXZXfXVueX8
9FCTwaG01dSNGALE971BbvxgAsjqn2K4vPPNneEUH96aD6CKz3dQI42XBbAmx2qn+akybkPb/yY1
ibxd7jCD4Em1bCjdy+Ait48JJpY78be0bvEQ49K+Q6OxHddV4l/qTpWAeUzj0PRaizPF3r/WOU0+
IhzgRxvRE9ow3jGFYekydQS1R9pJh2O9dJ+pgVmMNNDVdYcE20H04L4xusOQGixLim1qdRgf2RO4
8l9/18zio+uDFXZSDbjCBEhZ+t4YXm11AjBqmVlO8jYMb9OwLHqSKC51GdGfaUQy1NHaulbRgVmJ
Hy1PYowU7cVmeVs/dNF5VxwfC6c7OJW+Fj1hPgVbgb30VlckCMRYyIK92qPQfVze8KUvizpR9KZe
KLftrgKkt/etYCeO6aKzixbL+Z+7oCiLpyb25nNEed79dFwUP9XN3TYvTPPP0IOtHAn+WD96cOVW
MfCYLAbk1pognKcPh+pANPVUFqqDusOHgjw98wLxxDtTxRjUekjH+m4xN2B9eFGJWIxyhsd2dE8B
pXRlczYmrOrY5/e0s5udro9MJSpV3sheRuymRWBmRYJ3J3gHQzrZRepjV268IH+wMC9eHrz4VVGc
X6elLCqXbvLplKyL60OL/aDojGJTTsO12FMj6Et6COdJ3H1xkQw84wBmhW7XutDq1+ItgdVOrdj9
UNvZ2ntqIKIk1i0DrsFbSHVfTcGl8LlhTSjFR+LgUEPCCd/QR+pr0AJ3R8ZkK+6x2IjHHk7TE4Ry
WSMP8Y90UE9OqCU7eezPkZ4jUOY0BzHIKIzaNZzdHPXcjZ958xdAq39Cyk+O4oLiyYs9Rvp6YsOY
Qfdz7JxH7OXsGbPsRuazi+fZLhU9YhkMZEW2jpy3/H1q3SubdoB4v9zFPLEYSaPpM5PYibFxDehC
glQCL+AdXLLGTNxBflQ0IbcG5URDF6VXjO2sYyYmW+B1i/1gW8cBYA753D30SDSKA3Od4Bg2z67m
VVSgeBk5N1WZB2G41LdSi7SduL74u1wz6I+1+jBqab2Tde0unuryaMVe2jR/hdoQrPosQ+kfCvmf
BdoycEji2y/K88SO5WmOIw3LBzD+WyUxU9j5ddpdEWTXD0DTipNg7XRBU5zoC79zP0nm5yuexDLG
LA+GD/SvGHqmPjjlxoAgjSyGpeFwkvES2IzgGxQCtzm3TDwZ0a09mdijATzYzfAN+c9gLhosI/ry
JOcOPY33y01Yjoo90eT/fynmaj3spesy1Is/RhTnufhSFntz5Rhg+8GEFmEGMdGVGvMg47Eomoif
nadcYheHTV61eZe89h9Y/fyhFH/nh1nGfG6e2mtgARcSgthj8KEX81eSI4SuxWsyZsjBrL1B/4bW
CvFkv40OWeX78lY0n3fd6QsaAAZpvHiex4meKmZ0y2apG8aElIOCUqQCTGyahIl/Z9nMKElR/jCX
nf/6fOxh4lz7DF23lv0KePrOJEs1rtHrzUhC/bDFH6KXJ9VW5aOYlolJndgTm/nS07RQFEkEoXnt
QQBZGosmS1HsLZvlMS51y298OjdIXxuEOhjDGDPFwImEG9giURZvHnc8Yhk/HZ//+DFXslUgdfKH
aaR4hHPPG797EO2PorsGqmwBmp6egd80SG6InvLPu+LseagClFMd7DzefKaCeDBFliXcJ06IIHiI
o8uBZQ0oDojN0k4UO/evTinT4/zXTz15Jnss78w8n5k7s6h11LQhf/Kf907sza3E7ueyOGm+6odW
n3/g81mSQmKjNl+UEalZMa4sswdx7j/VLU3E0XmeLXaXjXgeS1HsifP+9aofljOitWj46af+qe7T
VT/9kjcN+BjNlY0Po296xfFwJldRjPNaVbzwYkMoBXImNCIW71OYbdksdWOCJyj0O9oUtcbu3EgM
t+LiS9MPR8Suq3sghEjBzz1avCziPVleluWl+te65TTx3ol2/1T3v17KHdOJ3J+FoP36jY1DG9Pa
aS4sPlzLZl7JLuUPsYp/av6pbl5PTJedf0Fc51Ob+Re6yLkoUvdbbhx/LYYGsQYVe8s3WowhS1Hs
LROypfGnuk9F0c5tEQxo/1JKJBGizITIx8tJ7p3prejC866oFeWRUDbL6qRIdqqTPS/DO2AqaONL
WRonGrkoi5GfuZBHRMlIDHsOHbmeUY9rMTwQ/UeStUIZ+A9dbR40TJkYghhdsnyEhIn42+afhtul
K1hi0b+0WbrBUvepu4iiONp7VUzIwobp1cmjvmksNR7XYv0bATAgXBT1L17dBbv5jRc3ZdnMw+pS
FrfrX4viwPLqiqJHIOXP8C3Kn64g6sYkAjuhRLxGy2A/T6zn4+L5LGdWeJWweEuOBoERbYqQfFg5
Ls3EuWIjJgZLUex9aicG0aXuwz8ujnw6pXMKaTtqV1CBjyVUClwDRAsi5ZoCkmP6cOU44tXPYuhy
kyhJDuLO5FGbJodRtlZVYhkH8bIvT3R+9z8EMz9MFZamYk883iBriejNjeYgV2oheqKFATIpKlrZ
3ejkpGNQc1GGm3hF5zil6AH9qIbVu3iR/0S1StnbYp1N6qQiOZimyTFCIhiWOKQ1sSkrspWrpewa
noT+mW+s8kl32BoNDMgYkJfIh6Eq3l5X3bPgbBskAAIZ7RpxV8VzKROoTGqRveQhPBPBJ1enBzzW
iO7Uczzz0+0XN/XDI5qXrvNdF2sWsTu/5gHJydHRh624y+Jnl434A5aiuLGf6uZVnTjymcy5tBSH
l39J9X11bWKtt8LGEKs4L3Xfmizs9xpCgFsVxixFqGcIkGZHfCY5aqjkzjQLmZ7pqOMA81SjCO+m
0nsOlGSvTNeQozK55l5Zr0SrsUn6gzTm+kZuE0B6XZetqoBXXWycxNbXpgPAUwFTdIkjeycHvpFu
kQzCcJmV/ZaoJKjhwTpWqlc9wMki14xoLMTzxMK9KJQvsdu/TIj2Jw9SyhP8m3KDalyPKgdFUZcg
eJREpCfKHhWI0Czip9CxUBbUm+sQooVgAVvYqeT2947hjo9xUf0F3/HQ6kr+1qc6rlqx+y3NmZKX
+MCfXE8GKZ5UL60zGt8dovVkdl2PhINSo47TdSuvKssv5QimlyV5/qrKsblGUQd4VYBsl5xNtgA6
oeQxNQr0m2R5UyARjDJUDo4bI8bi1k9HCCVhJtDhKOBHyr7KzPw2DlFxE3tik2SZhe5ZmiIsTBDe
yEJvkxfID7lD91Unebav5UnKL5ELDTsSlDg2UwB4Zbus3MIsRPVahvCpuRiJyigYbuokAxPk1B3r
4SqzTyA1SK85BNtrVL+Gdggeu2kD0SV4dOXoG7Ka0lFU5Qkm3eguosqVIXymGWRrLO+xQg37USYT
+hhLirIe+t5jBcGB0HSAVsUm9zLFUhQP2dXQdc1NiRrnYZw2ZQJsz6Rvwa6mxXLAV5N4reQWrmgd
2Rl9wGyu71V0YdxfQxSMt7kEmgPlX4s+t5xfBIbzgMpMsC78eoXuqba1FEPfDEOVovEGmD7TFP1k
WkCdgbUqG9VUo3qFFTwyGDiA546fXwqodpdq2ixF+uc+yoihdkgbmXDTcvWUjnqsrRVdU05ikw3e
35VZW0jrwYHl7vgxwWZEDV5aF8Cobfbt16hL3zVS6eDCofvzbunwmUEmglbIClRi2vEX6c4vfhqp
X4cqAq2AIM6L1yfArtHBehgVcsnGEBnnwk7bk9qG9SGOw+zGI1Cg/NfyU9VLdK4k1q+y1r6UqAZd
7SB66MyigvoqlU9hS+LIQuxxK4riAKnQV+TX023Zr1qMO1bD1DxUYkz5QrBc03lksKmyJGi3jBmb
Dycb6TcrHvWzuFRZ6crNcvwD5DCcOhNk0XZ8cIrN8hfUXvTb98dovm6pjfVD1dTbVEbWZu1isdx6
yTNGhSNB+6xirWzqZ4gW1RPc8/ZG6PgoShjt1k+Y1kGGSnrEmqYWos7S8s8nRfaLbKPHhWsgQG1o
P0Qspl0JBt0F/bT2UnaElfMYtRNxwELJ4ogMZgSajVuh6lK9R2xTWYuiuD1JLE+fKgtM2HR/zL4H
6FJME71wb/a/538njlJ3b2YlnLPp/qE6DSIvGRz86ekzfaejnCJ2xabwRhjuS1n0tr5GQvJDpTgs
jjSQOzbdA8AZEHgeOtfE6r+jH8qgpJbvZen5h9bsPDTe/eJbnu/E8bDzy12sotpUjJJFwFqycQsn
HnisvMC7NNOmi9A9sTV3/+FA28bYybx5rhluoTCE57xP8DCcNmJP1OmssjNIASiqhUpQ4Tf4Lw3F
KXPr5eymxxzwfzkltjvwFbKy/3yZuskQub33t1wmGrj+9NeJ1uJHhixXq0tcTzwK0o66UcOARZHy
GkybFIGJqygOrotiYeB2kNflkOD6dDiXUS5fLY3EHg56Zz58DXlkTg5toip+Xjh4YgySdLLeDKD4
KEuJo59OFUXxwzWqowcLIfD5VPFrH85IVH3b5AA0Ph+Y/qohDyE73sfMfI+xJwW5NNrxuR6K+Gz3
AYATBeXNJiHPKJOt2EaZrzzLud9dbLX8kfqK/NyZmfys+uWtYYC9kZuG6YLoIF+/VkP/yypr9WwC
LXmzEy5FMie/xqgZvAWF9AU+svcgDuq5d3Wz0HwUx0AKb2MIdU/p1LIv36JO0V8UN8helegomvDN
SZ7lqoJ+efPLeLi0nhJf+2mDuJ/arfSoZNesxhVjNmi8qSjaQDQlkePav+Sow73UJnYJcyl+S5wS
HW1Fq9eiqLVVd9BwTd3kuoEi/so0mvYJ0yuki4xe3QYQKt+qFlsEGb7efuJXvgEFyzdm4uqHHsvM
x9zsX4DQNF+N/PtoV/YXQ7LrU5IHSCeZavO1GgFSyJaRPiKig5au3/72LLP+CmRL3YwhLuJm5b4o
gM/QsK078J7shX69HbGGhS/8dxW0yD8HP9WphgUqNhkveeeUW/zachTmrOwlkQzzVMXNgOZ2m72o
MKafsH5fiYMSMLYXEBhfYPLKV1FluhX5BbvL96LYoyZxVJwhWotiGdr640iWTpTEFZtOvspovakw
os/eMIJLyAxfO5doxUCLLl1U2Mz0StA9bDZg8ZD1RFp2W7iddRJH2tp1trrSGfQ73E5Gl5EHwZjg
rZWLdg3HJziJohXIJjCFoD2LookRET6QqnsRxVEavtt882+iNLTJI+N1+qiF4Hvc3jv4QSfd46SW
r4ELjdh3savq0uIRoM8W2Yn2njv1axTW8hmwQndX1ZpXJURVvojsi2gg6tFF3OVSmdxEldjoqBwF
JgSGslExXM1wj01M7y6ah9DRHlP9XlXZzm7sAsPCcouMeX42Bys7Bw1kuUksOD9LMpuqKWxkZuVh
Ezq4aKlmUD34ioUV+GC8oBAWf5WNwtmim5kfRBGODpB6NXvL9R5JSq0FSzA1U9rBXaHpB6om7XFX
lmuA4kX8FRR1soeOb+1Uch9fTUM7p7ZkPOt+Yl3zyABgMTWrB/nXAFryyKdNuTKtU3AjYs+eNqMS
u2sieBX43b/rliZiz5DqX0WrKvt/Ol+tAcA0ZvhQ9mN166UCuHRmI30HqkvnS/Qrld1Xve/Mt8rq
0QdK1eyS+JqJsnERg4jrxi9tYd9F016LL2WgOe9llcobuwyNa5w7GLCUJWop6MK+Qkf6S0L8ahtm
axvY0EXOeansPvzeKADEDM2uHhy98U6SaUX7IPblZ1RVypW4vDW+y7lT/dWQNwJGpIfoMA7agZht
jupubtwdE81xXncLYUslXUVJmaGMi0bVJWdMvZi5v2ldNTyViJP/OTC3EYfzpRYeCeBnZPw38ujJ
4UYc98E9XsTVQsum0iygExaWfpyL4rDqKFG/49UO5paeot4NPTL2stnB3V4uYVj62QRefrJ8Q9rG
SqZiS9VZBwO87xGvm+qiaLq1M6NkeBzwcdm0tVy98jbKQH9s6xtz5zvaPNLvynmxu4gpaZ8Zu/uz
WWf6X3ASEYvUGefpfby0SWRBUvHGbVkU5S1U6/Kga0V3CuzawN3XzbElaCz0sQCrMvDBzFRzZLHc
1v0aev1rFOjSLwmk5fxDSaogFZcZP4e4++5LkvWumFWC2rEyPvsm2uBMUbwHKNT2PplExWXJjc9t
HBp7wgHxgw0VCIxzZRA/YyAz3dH/ygD8DfKh9FP18EEGncQMm0l45Nn6rwRlZLVpX7xnQ6vqp7YB
s4xOcfXi1KwJm7ZQHsBtNMBzcFiCd2VtCK657kFVNTyoemuSNJDj5DwqTXIWe5ZVkgJEAuHaRMi6
4F/zpFid85LGzrsyhNJVbx2He4B8b+nH5UkUGw3ludQKm6MatghTKczLjk0O1C2rbOfVg5C+Kjpf
vrZF7r4G5fhVNTz1JkrjhAC3VONBNHUU6xwohvsoSn7r7es4j5/0THVf3ZFcYmZUz7lmWa/uvncT
62vIp3Jf93K9t+rO+5ap+7IrzW85iCwsc4ry0Hld9o7N3bo1AvuJdeQFk4fsVroS4vke5I2m9ZXV
XDcdCDIyzjjrTkyWfo/Y0cBLhPCaFmi/hN2hgZiab3nN69Kg0kptU5iNseuwFLw104aOMWwqvJE3
oigOkLDNbtWI2xaW1WfATvyy1xSgGzAcXRG7y27atDGR4j3bknZNrWJ8Igrw3uTB8G0IJqBHDZ8D
HSgk92L1PRy74VtfBsa6n+qDqf6/29tILi3tXdvlOsDT1pVnI/j29/WX+n+7/n+3F7+rFh3MbUff
6qkRrjsW7Pe8G8q7aunq3pzqkMso7+JAyuJ3rhNNEIqs7vlU9+lcvpzIWUnOPlT5JoqNMbEtnaKS
d/SM5E+djH20k+q7pZk42IeOsypL+AZe/iAltQFhEs5Xr5Sdt7V41zctOjabpFeyB7HpdZ5X1r6p
K6UqtqofyRevgIjHICUKKLTLl3raiKKpSZDu53JSbFqWa2g9/n1U1C9FcYaoQ9vunAYA2paq+UpL
OWbQG3v7Ied2fW+x/0CRzPkawWeiU+Xp0XHhkqq99TSYrfNdQ4COaKHTPRi2jeFohN5KFssB2VfY
xBCPj1Uu7TTVGb+gyNDtG64qBE/foGUdxW/4CXC+tqiNK07Yzs1tFBJd07Uxr3hQuWuv4EYMXAc0
badWdX9SSx/N7slXRzjqzOY6hp9BzmXxJQ6ITYtW99YGZAUTvbWOeqzniOvU7j2xIumOQHSzUQ8O
NmLROKLpoqEdgwi5pa+YgsCLCftyLxVJu2fxhyy+9rvQ629IjHRfghAn+Kip24egapWDHNbJ0e1j
/eZ7Kp4YUj6+xX78G9Bh8puTfezgT5Kuo46F9e8dP5m91jferciq6p5NG01meuhnyCVODTR1oiJV
QDaMOr8pMbx4JJPlbedkzU20F80weNpiGjlggIY4TTR5sgOZx0u2je4eYh1bfCnjR0SHMIgwMEbT
Grnf4YNW3gyvifYF1JprlECq0Hp9vFg2yGLY8ebZSrrgmCFlfHb0wDgS9shOzjB2p6To+6MkB/k5
0TKMfdw2uESVi8RTZ9mXKB/wei0JkgRN5O7CupZxYJDLne1kPURXRJcRgGofyU/k2zi0mruL2hO6
wWAHGXFAAxVt+zw2WP1g7ty/BAbyyI2+ahufoJSXya8VOei138vaW2/baHmje/oF75l2VQRDf3Xx
oUKCOo03xeAHKGGhH8e3CcKHG48/osreuviRvZO9rtC1CSau/Rg8gyX9HZjy+EOKtB8EfqGXGx6B
cs9Wd0nNx9nt9H07XcEO8e8AB5Zj8dCzoDIHRDqBmPzIwCWqjf7dAWvAEjDpzmij9o9lZKmTGv+I
6Fp5dYyhQQqZN4CVUX5IKgUhGcT7+luIWguT8v6Q6lLw4kqOdbMU2LTCCN7XWyh3htsd2rgb3nWT
tZOieC92xpuiDGmGbIDcvwcAALde3rUHcZYaRsdS65RTaindhlhidoIRFLJUnZDBhoMhh1uv5ip9
QBBRNBF7HyrN6Yio/Hxkad4nQp+QH1iuI+qKwoaHRgJvneAYeDPyGivHWmreGgwsT70rJ8hXcEsS
9LaJW3YwPaYiinbOdqgzfC6noqoPkJZ0IzuKohuXygp2YrjC5AGSnGmxKJg2aurj95TrQ37unajA
wYI9sVnaiD1Rh9M4rSsViFKXgsb6H84bEYzKIaj/17VF8cNPW/gIHJkJrT7ULaeI3++DfDwl8Xs1
+P4LY667ykLLOKou3Io21Z5lx3L3WudL6zHlMVtOFj6aRXYQJXGSrjnPdZM4V8OQDkgXjTenqaAU
1mn9pe2tYqV1lve99qQXCEXOT11RdqnNcIAO+NpTUjWgAaK8TRL+JpjxgDpI+KMIypDPTlW/T3b3
68ho8itx7rOMiPsVokBxTZXC3yFnOq4iXS6uywFxlAnWn3Y6ljxZba3l5g2IDM7N0xXEKaLhUmzN
3lpZXUnO8j8/8unSUh/BF1LdtxiMKoKZ048sFxDFuJMPJL/C08buJOvS9B4GRFiH4vgitT4UEtV6
1FFyfIzNafRVMhAGum/PdTB9sVSK7YNFqOBqyRiXhDJS/3NxqsOpu7sG00bUAcFUtviikQWZji4H
RDtRV5RystM7XAFEsTa1dBsgC7NpwoHwflH+CCAuOJlcflW8Afpbmw9vVs6ivRwq9zkd03YDVKy9
q02IGqbVJw+2hqhKiIjbdTDa7pCBqkXBMQCzj23V0YgdNEGmUbyz5OCWxnKxS1jrPspo7RIxIHod
G6VEYD1LXvnr/DUxb/tLZKKAYoy6/g1P0Xe3is3/Y+s8uhrnom37izSGwlHqSnLCxkCR6WhQUChn
6Sj8+jeluu/W17gdD2MbbAuFffZea66v2gxvVBqZESQcfE1Zm1FKP1d1b4Hvo8nAQGP4mWb3EpZl
9WV06aci6FJztkRAj2rINCVpWALUggnSs1iK8Tlsxw6mOQuI7dnJjutzXGAF3J4tifC8hHLpvO3Z
NI8LMi9hym3Pzr2VX1tFfGTrX2LiUd7lbfO4PZcKh54ToCVq8uSu7lXlmpIkxP3IXJK77d52oxbR
+6KrzenfQ9s90lDjICXH5+9v/XtWtQv7kDKI8rbH7C4GN+l0+E6Bg/r/XvfvfdSxuO1EZd2Ei85r
l5RUKpxIj1Pm1oyIQoYnWq6dXWfQzio+KjzriXbIF1Ax2xPbzeRADfKV9TWtoszN/t/vaKHyVS81
ZLv//TP/eYlpp3jItj/+769JYjp8ac918Pfvbk+Hecpb/OeVi6UoPnFYIjAsFyPY+ueVscUiiIP1
P7+4PfH3LbcPGBdquHeFePn7mLF9gn9vPrsZu2BoD+qpi/vg//xO/179P39X+y4iuA1/P8O6FbZ7
//mw64f7+5m2Z/6+6VAXdylgV6ziB7N31HO1vmx7QSha2jzb3e2Z7WbeNv92VzgD6Ibxt8tE6FYZ
xj3VBnFqU3fbZUnjtwRYRAlWs6grP82qm2HooWmU6smKw+Vgu8MfZLlzkANWVJMvqWdERwqLPAoX
Ppg7Dqc477/bInT31ExnB4Rp0uhJoFnzirJ1vyyFiOx08JSWEzmgWQEO33HpMXakWzlt9sI684gJ
71l00vUkhx1cj/mpDRvExcOzFk38MWx+ELGzq1S7i53iv2xQPdHQ2eV0tyqhf8bVeFGYes4VkYgz
CIZ6HfhVCkOHDL/vER8xy1Q3OyeK9tD2mXKvpix5a/KM7pvwLKhFiJdbHxoniU0qz27/PqYR4uIt
1Vic/v1WRCcvKFqQS+SmKvfbE3jQPvsFx1XTS6ycy2PXPHa5GO9HCqHebmGhlyzJxwXJCPCylA8S
PSs1ISsk5BB70Aw2ZId+8iaspsJFb2jmV6lNJICtN3MePrQjPv6iOtvRaKL656aiW+zjMZv2egVr
bHushMBwWEhZo2H6/x8bFgoJkKb6oSFFr3LM8K5Yb8BRuLXd3PcWuKa8h4szUcPcL+tNkhv10Znt
2dt+5Axi3KfQKDAMdX8f+vd4Z4nXxOyNm+0hR2l0uGTTQlxoV+22x7YbQw91xkQwG7eX/OcJiHnG
3P194+1hU6+Y785VedreeHssjEfPcnsj6OeWifX6Ibcnk0wtz6YFgHB9yKStfrVtJRijOH2o6l2F
Ifi+17TkgZn5z5Q04WnUjFtA5PllIqzqfrtxFlj/YK3M/b/H8lmWhLhB5s9UJVWwNIYGmdfDTWZm
5j3NfvPv7w6JtVuqkPSjuO/8snRYtIU5GUOLWTuHvz+TkNTs2yoXPjpfno9rUz+vxXPaOXeLS3Ug
l4ZZUTOIe9fNlDszOUfrD0aS/s/NZLbvA13Lm1nk67IQvw/pfwgz/r1uyqAc5Qun3u0P2WplkV2R
3BN4N1zrag7+7lFLnURojXsPKnJ3V7VF9CBokj3oafVYh9F03l623VCS6R6xQPVx+3F7rQZlPTAb
lOPbb22P4ajIsSRkt6zhJt9VI/c+Lw33Hi73cmMYw0cUtlBC1sd1u5AkSaVemDo4/7eXQcA8MbmP
b7dXUPndq4lmnJOF/a+ak/6oRK51j1nUvidBrNlpsUOWwbTY99sTWg/cU60Zzmw/bk8ATBHXJqdg
JHlDgRwb94ySDcOXCeffTJqXf6+N6Z0SZtbZh1xv0r0zo5gAZxk/1LghAuJZsp1hQ0bz7b4J94Zr
QA6H3/IA6jl5EH2HN9TI6B9M9EMdIydUaM0y2W6oXRbSskjz1JeJaqOOiMNTCAsJV1JfCHj4f+6t
P8LXey17svzI1nDR363RKiHh0DfbPeKaC+bXN/3qEhpWCeN2b7sZN6HkesOiFuHk9iDo2uHg6ky8
pxTgSzU/xX+FV6vOW6Xsbt9UfaHN0rOKXY0P/26okbE6bD8Xm+tBiuJVrMajYXXStOtHIJsI55G1
+Y/MBrAbNEiaAnB3b7YbvemnhYCjduVv/O9dPXe/kkyHgdGVYB+3p6VccIhud1OwMyD/s5QxB+B8
hnZQ9v5uMWcmgiSDM5I6FiPEbSv+fRrYy3ntyhxgnxB3gMMM+4LYKbOhYLEb/syD+A6hReRVc5iI
/wpM7TEi1/GmGuSbzWY9J8SB7XtNfMSzcHfTqqrN+DOVe+aMU+y27/tva2/3tv8AM6x4JyK2lUJK
2lkd9KDNInHsCWq7sYyqPlksErImbT1FHQ6jsJ5zvrVpTjj0MXWo/IfZBbSWmtwBSL8oZpC2mJhX
U1q5Kq7t9Z+13SuANuwasCBcd6V200G2iBqLQZdRQ+LL8unynw2DRZntZrkdCEVb8xWlCOn303Br
YvNLFLGyM8xLNbbTTRdb498bQyTTTaivW66YPwpNb26w/DY3btkAHd/ulo4rtd12d4te3e5tN5kd
NqidXGgYq3a+WuNYaqPBoEPR8X/uWLVrl6ekAASwekTXr7ndbF/4349DYUCW0cjNDFcP07JqFLfN
UW2e0+1uv9DwKgt7Dv79Z7b99N+P2z1XG4m3wsDLybuCE8iNscr+/t2Yg4gPgzDP2aq93/aD7SZZ
fxwZceyXpLtsD9WhSbhD5FCNbLEGcks0sBTJ/1dW1a9c61rSR40SD9jqGvt71x708ZQB+cIkzzZd
+RCNIMZgu9l+TBMoxFqi/LSUlOOZYMjeWzpbkoqipNPZdqrAIKarr6bZiwqidWPyqQPVaVjF6Gp4
oPfz7ebTk1avYF3qEXJjKwLnsNLPjM53eiHxjWa3RdXEHowyBqVLHV8stDC3UTj4zNs7b5yLa6Fx
iSjdxgxcKKtntel9Thk1I3Q6i3UznMANrEvbRX3Afa8fl5EEIcshk9Z+7du+3AuGMKjYB0kWSxft
k54gSpLAFVkwH0EmGHDB5aSR3glds/xZm5VdqPTEwkh9D/sfPN3ybIj8VNY1/TsiiZJOvDdjQ2bh
nO/BLyU7E6Nf1Q+XOGpVj4sjzuS4qoIOQ0Y8XAC/oidJGekqKqPXKKWpgpfKB8qW7MdmzYjuDVS4
tCgYTvtLrY/kGztdUIOo6Bx6jXL66Ww2jCNdolL4/UW6l2jOUj8hYCssUxWuKRGliUa7WqqAbw3y
z2dCMxv5k4Y4slWUVP60mM4hhHWj1P2x12M2Ahy6RFhsaRHjFe9GgS5mfHGdtXVJECT1WPdtc+le
zy2aBjvGtk5ldjCUGSOwgt5/GJUDFcXiM3/8oHiOd86Mf79WrAw2ETIdZ6H2FHhzHPBoyDf54lHp
zsfMeZhAIB2ZeKoXxLSkZzgkMKgl/+galy6e+SECGOxEjkrW1iBgTuF6ipWfPiRbpp1u1z1IT63+
No+XPyZP+mXHhbJhka3Y4bXSh6+mgI6kc4j62igJa5pH5o2xTWKOmoqAhuilyjoScC18Yji4g5x2
giEwhS+ZmvtWvyJFYC17k96/hlwvAiivHrnM5IMWjHAc3stq3AQmxCJ9VDkzRC/zdmiUfRF14cMM
cX1pnN91TqpepEafs1T2vcNCcNRksBaA0jLiM1q5venG3wocVq+ayCbWpuXNbWhY0IDUlD82EYlw
jYzkZGh08txUfYC44PjGnAdhLJ9mzdkThIt8JEaKpQiVaSsrJCX7yhpt2C/NNARznNd7xXmJlbL0
zLQId21e0p+R5d60lOqyxPzBsaczmGjaXTSlPWjK+TSon6z8Y9+dbbkb2scuI6q1Ja+Lfv7Ocut3
rZfgWQAkOQahx718QZFrADtKY58Uz8KjGtT8Bf6q5xKY6vXzVHipHR9NoaieBNllpeIFkFgjEEmC
+cqpjxo1KFPSVxyIoao2HDUjMnlufo1c+RlGTQvUqfpOl7dFz4Cv5fEX4twi6PRnIhSfJXpJpi7Q
UsezCzJ1nW300+AE9NqmebBpmSECtkL9h/YNCBPrPR3NazUxtM/di9B5WaGNt4ZK9c85Pd1JUof7
uruEy0CAbDkfiOe1SJct4+P8m+Rs+tVPWTl8aAOB8mo/34uUyn9YVlxvRSOQaHQGfYIzdAlkckAz
DNgwYp/w22oACJZ+SjaS19aEAiuGcqoniqxYaI3fH9j2apDbNPyJFDgb9b4tzPCBbMN+x2gn9afG
framIjDKgROBAoY2z9/IuM8DzWXg3bV94nVd8YpeFJNjzxp6yhLyklBvWi1BwmtOLMroadcp+Qsw
/wfQaY7XvUoLAl2TZPjux5OT6N+Vkn0Xif7VNQZhgS1kfpU1FB3uQzkO894pGBYkGlp2J0dHFM/R
m0YXdCqA/Y1z9aimzbVZG1XlvA5i/xidTfTCyAeOkcp2Unhw79rdpFir3bm+k3HqJZVFt2QV6jbR
dKo0LgoFGiELeB+sF86aVuSn2qktkjsbIYZX59W1yKqfwrBPTWN9dgkLr0ncx05eBELNjwhV6AeF
PXktY4iv3hlvetLMIlDVQYMCfTcYKUSeUWaBpZBGryv97ClmOQWhoXw5kI3iUCJET4ydIFRK723r
ME/tEzFvjKELcaALcDAXOplx+VxO6l6Q6r13Ygv9MJqVxGQ3U6o3V63SG+lHsbMyxH5JI4Y2nr/M
S58H8Gee4nb5qibrVa/mB2n5emE1eyuabhfQnJkFea4jf1KzrNsKjLVTdXAGK52JmuhOWRgi07YO
Y6IETkLW/fuc1B9ulD9Z9XCZLDSN6vgS9/mxQ4OTTewTad/tQbKBppGXGHAggjbAaG1uBlnNClxp
A6Pl+IQqb+bHpqtGmrgzzDj40EADyK6IzI+5nz7Ipi48O1eeOweQTZ/o712RfY3g9Ixmesdf9gfZ
LrpY47DI5DSI4mnGRu7navWrHoCXJ3CYZIaimu3xKAgRO1SMAdD8GfSOuuXAABKYWneKhuGBTCMy
BB3642Nv/+lEB5qCKywZ20S9lwLkLwBlTxEjkZdqCbYpv+h9+ZCB5vG0ZTR3wnUPk+We3osOQB+0
oVM1mT28/Qyx/Iw8IiZHkzT2M6EY1RXfMBI+G2y6zhFZh3R26Ar35pda9JdMHd8GPhRLv9cEEQak
z/zFbZUzZ75HxGW1Nww2mz66aiTTV6Z+6NPxOFXhvjt2Y7nv2CycJFj5MzucPGZ7CfX/CArYrq8J
XapjT56a2hEsNrmXrIL1ORgZ85RyPyYcvaMT/slzIpQz9Gnl1L5aQ3/R3f5+cHKfPIeHuo8+zIJ1
IxYyohvG/N3GUw+ftJI+oxlSHgTRnwv7BhMBsPElZUOrjVQ0084xVATGw0Gwzji5rJar4kr0aEsd
kKj0qjhchlerp6m85M7kweG5y9Op8xobIqAqEBwZRfRUWfmfup9ar+jzMWjcgcRITIdtrJ6k6v6y
DYrIOYacXUbybHRU2fUQfgw9x90y6HsLmLfdyVuD7h3klCwAcWcpOdPQJgQlinYK5O4rDEKEThEt
NIPeYSsNNrLNZiTyZOGErhXBoNsuhn/H8WQ6FkHx2BUwomSmqHvdgNnQtckvAuD7ELY9FzgqyQf3
W52G4aIBImM1Zh6dsH9SxAx20x0+RA9pfFYSdC/DR9u5+0iCFO0SMordzA1yWgQtA44cYXxQqgoH
D0VYI1K/iegIDKpa0LHOjsUinRMhk692AryHK/gg62+tpzaeRw7PCr5OmlyEUpEwN8JQTNldmuSX
xuknwJ2Eqon8niVpLlFS/RAyGntCGxgrGc9h5xBUUv7WINc5S4tLQiMRLEwc8jnL2yFqzhbFYtSX
V+kyNCRfBNTVLQaiF2rtF4ehhW9Ga1aEPn3NJiuAzJHT1XG51FhzkDnDmjDI1dwiQCrt4Kg2r5ne
cHSMvtUu6p0pi4liPM884VCDWTm6jSj5kfSz+7NZrYQsc4L3No3PZjXuNN2cKKwIzUhs2A7WcK+M
U31KlOzeiCjIyaQtdbM8GHSmmmYZKWhjecCkbXRWEdAQerbi6Dd8K9ipGZq9WGs4AthplB+afp9J
lZ1Cy5hIBu6ZVl6LGowZiHvh5ahtj4sZtUEHEdMdUz9dzNt2cNGmDn9M5Yao5UtCMGtJExrgI9q7
rN5hZbxPpRB7tWzegSzcDOUC8blaEc0fjSC4enI1zPpV/FwLm0oIDZRDk8Br1Ii6s0rATCJBL50D
oiWTaEh79FMLc4814woxP9MBBKQcZzLbLX0vjPlJV61Lk3IExmzhTBAqwVTyj2mHMsh7iMPFLtas
Q2JNH8t0g3LmOUeR6pEL0uwKje1ElPgVJwaykYX1uoVXqZ/XFrz5qkDmW7VtPvSQN707K9reIvDI
c03lUVRiLwHcriepyoODihVqRkB9WOlypH9knNgU4ww68F3Gxm/dUuZ9qEtgyVhIIRqyPM1z8HZU
hKbL3l8peAcoTIhNjPGvUOP3SQwjKTN+DKsvPWui3W9CTeK8SQvRBC+oqw+Jo+pQ5ewgI+XUU1z2
EtvUP2m4/CFDuT7LjKm1zuB+Jqoo07VfAPuKAKkMBkpDC9SsMtdf2CX0iANdZ7DvZAdhwqXVpulo
a9KhDkhrH9RcBz2lf0u1Bhx1f1YS9raqFV6X189pXmJHsm4AYwZLRf089i6pvjQpPCuPDyOJ41A7
l6uFhL0W37PmftXFkgYI2Wp20+HBLsd3uxu/IIkel3n2LV37qKbEhJY8gujFfBFOrQmfZCx95iBq
LR5lZj8MnYMtIy1upTMwQGlUBtnue2r2JNoXxlPY/xqECqobhigJYiTuqHYYTHF5m5viIjSLQzfq
yXNijtGq9l3NqkNW5RjEiXpP4MizLknFdIdyH8Xzrzg0JVpA+4GBCgEuaQizeXlz3F+OpSAS0VcW
X9FPft+nFNgUmODroiDVq2CGYkvMuSfbgXlDfFDq8rbMn8HmuQw7wyP7pN/WsbGbUo2VmNR4qZ6U
O0W3DN+56SKAnTT90C6QDe4OaE5Kezc26puS54xaBv0QTjD3ppAwvBwMWmMPfiT7r7hBem8aJ+qL
rswpMEbbM6kqWX2Nd2p2opI2oQ7npFQlrq9V0uJtyEPIXcUP0eaWjaH5jpN+z3b8FjOnnOeh8BUJ
GzB19flkz6+VSPJdqB9ywUC6xIeKBzXaWeTAVGJ4y8po7VCz8g9T/muu1fpcEJiVtBqdVvLqlEOK
iXS2sudp4uptkuq9r0dKDmn1jAk7xsMxIdGu7cJQ/q5DMjKyuL72Ubw3CBLZu/N0rjP9d65g2I1T
yO8rb6jpv1AkPTMQr/YKGhWv4YjfuYrN2tDlUBrH7lrOexcK8DzTbkfP1QRhFkFnq7AFNjgRcqZa
aYf3Lw/phSTJdxXmF9VWgJqnNclCocnoKemOMYAND9GS7bWV/j0aYKfyZ82ySxK3tA9bU472MtE/
cVHzGPV3VYE6hdf9DW/mk4p63Dd6fF1ADkP2zTKfNFgoBMtdGxPhej9xNeVQxHBYfiKJQfotf8i3
vIYuEcsJ5yiNoPNC2i+uNp3nFhgJnDmy5I32Trbis+SfBRLlIclc/aCskctxPV9yU4X6npTDPklY
p6nU/nU9vnCMIgNBVL+eDq1dG80Hfo8p+BABvo1PxAo9Z5quBCRgHV4wkobe2ISoh77d6bVxjFd6
2092MVBtIkw1FxRnRFdjnTjnmcsylVNUaFDwcmwisqXX27TIa95VS/9oNLRUBZoJGra/KjaeV47G
g5JntAyF8SaZW2rRKAPSf1aeihtdYlM8RYt11HIKdBERysfZiQoA0h5rWEeH3doMBkJjSMI0rO7d
OHqo/3DiDZn8jDgrp1g+5IKVmtXip0lHYlGE+ha3BDXMekUe1PgEgDTfo+G6T215YayA0U/JryKP
+oBF4GVcya2z8ah9RqXzaQ/dS6eyY2bmC9kXj7pVBiIip5AIYCjgBMnON13L0YKtC4X4sTPUt6E3
fyu2pK+M0q0zyK5LVZoxKdd/e0kMHBPy1AzXrIEDzgkAGdwKb9bew3Xx6ijRZYFUCFL7kunWQuOu
+6qbad/YyktOJLFnx8bojxWFt2qiZgjZW6hihrJysYoL1TNFflOF/e9SYKGIhwUoJfKndni0c3E2
CqvzdWWgpiqR36sAqqdUUQKx5vMOrrbDCk4UfVp9xUV8BFxx0ybxXs3M79hp6VO1TAFJUiVKMTno
c33NLAJF2yY/1ZLI1EGtd6jCPzOtQy6qk9BtJrs0Y/Cc9ujfwhJwsLnjI5yH+M5OSkTC46VUNPhO
lhZ7mB7D0fgV9lgowvBnKZUnnSihyariJyX7gJlYmovuK5GKGmvUrzPsscDotS976E+6mzxWI5N1
HIDffbhu7Dj/mDX5mpX4qklbgH5V8Z2T8Tpn422VIs8Lo09KiE+CVWPPruTerOePoV59eSoXcqVw
UQQuFexxHbUdtfnaqZwOTPHiwJhpzaqJTgC8Tjch/nBNEimyrrwUOXFKlfmrcEbBBF15X6LxojYg
pN3yVucULmzn0FeV4xcjkLuy3yVj8pbkrfB/GrP+Mo38d1jXaC316qGA1tjbBScXqyVtyezB452X
ctyF5MejcsKrrdVnfEaPuiIRp+P8xWVxnEewhDHZoGmq0tQbSsneiOZ8EUagMlOFwRXhBSlHX/X7
ZUpJSkyy/RLZZxyUn5ZoPvJluZNwvhirWbccIa9WBq1NGQK3rNBgOtFBb1PfHgcExwppUelyxbx0
A7V2OTSmsTPBG3D90cijzH1H5+iSiyqPZDpA0UcGPjkDkHW+VG24vyab5o1NP8UzqOjYi8tbI38Z
RBYQoHrfxv1bLBmBr7vgMhMxhbBE3UcWOwr+ieuShwc64m+h3V/p3N6FgPJZJeBDyxttRwrRORfF
Yx/r78VkCRZ6MWUtfirHhfIkei6MZfK4SQUilaYMzeP6yGrskVDtt7pPv1j9PuEC7U9g88lUXsIA
38ubWV/aOnynPECPEVOihDTqLwqDnFYjbGWYzWznFPoRlRFtvXQ2KBmaiHxI5VLZtXJlrfk6FfR2
l8Hek5ddBpVpjazpJ3dfLKBoFpFnx7K9LSuFAQF/YOdkyhfrXm/GCyGS0DlOi4JvsgBZSUhWNDnR
jUxGFo2QE5jtK36dmsQWz+Zh7grtRsmZYDU4EZhE2CzUnFjFnqEd5tltTtjjEq+dyWCaNKP4pcwd
0Hg76w7bj38fA0Ofclx2eRjYWDgA8dc616qesHG7qMgyWNOfpjdHJMC4CbCw7Gn2G3c+VTaWdExO
HxZ9ZE2gP7WNQTnyffaLRqE6iJBOHxB7ljYvS952B0mF3o5cw2RLAzLpH8kX/hz6fHV2cfVZlPEk
NOke7PDHJrPTn3PtEx0Z15oOuVuqioic4/xdGQCqVgalvTVqf8LS4aChwi7C8LeRisGnReQEYAOE
awBxVku+k8VpyWluknEt2WLlHNto+EL7K3b1L9kh3545CYdDeILEDCCdjlXv6q9uBvTb3Nezctus
b5esExjDQj41Qr53nRf4eWAPS5IlltKXc3pZVOtXUd/VqZBemo+PZcT0OXecU1sLWpr2XabjJred
73YygfhHzf1s5g/pOjpwlYK24dSehRqNftcaHBEuKfC4ym7IxyiDJmomZvh9QHE9clgbp1IKAnVM
Vm9HI4oFsAmUHaoFkUCza5iomWFDaIzaXWrWd20q36ZiDVqcUnkIjeJnTJbutoe0EdHeVk1Wykbk
coGdDeYDhrFzY/Utme1bN/rRO4OZbEsemsOCs06cktNj+liML6GRQBdyWKPFkRF5WKy9qYflMFWT
77gpa2fbHD1mqoc0UbXXzOVsDTuW1S0tlqkgH0pLzmKg+2JJcWWN/WSpxWtXOPlOaUWC0CJ6gzGC
hd3RD7iZVB+hB6fBVXRoEztE55Am1eCvbc+d1DGr6/yP9XXauigEQ5pZdiDIlN/SzwazsL3qWJ8L
Tv5ipFUZSoYrIFSwuDNxH/uJNZxC7pJT5o6fWZaGo0k+aTlAQNUA+SKrGlkVDSuz/s7SBvZLOR7z
mT6zlpvuSRenvugHb44YTHULzSfbzj4HmnxcbSrFKxE9dHkVn6JUrgW0/m5icfHoVkbgTqb2Xi0K
Biu6+btaR0/hR0OHxdcyhdq1v3T0LJHJtjcR1sCBYuQhtNgry4pm56DiO5FXib/OR6NS79zShJI+
M/aw1sSaoaHjlyzDyLyMHQYyQnZoYygVlHfe1GbDQ0NmetARb7QC+c/05W8js/Hzgb7NBFFDG2lr
UkvVp1Q2ED+4IsSNCP1mSNTbflT3BTWlN9s4p5OFxHKh3rm1MA5CHZo9hMjT0qS2Z2XlLtYJbFki
Lg5RJLrzSL89cxC4p9n0YpWITNX+makZ//9yQfpDRzZMuvQmr2irs26FU5taRK/IPSwGKBJNmVx6
m/lp09K0r41JwRQLDzJ3i93SG1yMx+4NRM+uNNf6s8Iat8iTmXEmzZPqpbQW42jrFWpmUc03oltn
Qi1yGuI30PDZWUtdm5MnjndjJ2J2C2UUGLA7GoEcaCyzLPOlyNvCt7Uy9EGulGg5cb3WqU9kWwkA
aj0k7/KJt8hmDmEjb01fCLHmKTQXU6SvvcW2DbXeOqZJhoCJwx6bz0tr8Y0bk7fET0QnJrI4rTGS
sRz5aromwuKsuID6nM5R9aDSQmGPKr2Q/8ouzjpw313Lco/31up5T9CIZOpMlWUz69lZTl35aSSP
goU78cIFEauDKA8Miw0YMXtX3lYx4S14ZT9VS/S/Cj3cyXR+NUZcl9KWz12I1xMZUHsoCaLhFN3f
TcnCi5QfQUoQbZ3od21YQ2A7w03EDJXGoasDRolm2uZW/Q2/mU00p/dSHRTCpx0cMNIhdqPEmNDU
6Gl1OnQ6YSMDCZsle7IZglvjQML1X9+Kued0M5X6CVBJtVBWmOxzota+p8j8VPUfOS3foGcItwAU
bjb3S2epkHFC+tDhJ/Atflvo1l7NcVAwMoRe02Eyoe+hjPI6MmO2SPFJY7nrYuXdbYWzG7SWwLUk
q26Z/Nm7fHFIxxPMdBh7+apGpcM6B3MvFSvr2gNgH+HDxMgCLtun1AjnGytUmW2w9BElkhw7qqa9
AgseHfJjr+TqvnXuYVxQGKrzi5y049KpdIWn9rmXTESssff1qOz8aXQ1CsV84dNHt3HXv+cWIzLj
R5fJvcNqn0UwV0UpJ6RGLAeGiQF07CrU7McW3/hdRB6JUhFmTbhTMHbKd1vJdyMi1ysPb7MBbaUY
vkeHhn6d0oJHXfnU0xQg782F+1taND+MZxmyPEyhN+ww6Hwqq3sttufzZBNdUKTpgyJq6PnmzC63
1JVXIUUJNMmaz16Z+F1d/lGN8XcvVSoWazxqnHsOK3R7rPLfaDdIr4R+yryXlbFut7/4Ril7VZzS
fjHzQwwCF7FhkCnpsVAJdG5D477p3PSm6ti3jSaI2MjeXLvIAxmCa41r7uJ+HK+1szNQzwbOJEjb
GD7nubrjCptSBRueqLHPtVWJDqTez+lq2O1ZdxDahkB+qb9TTFYsFdJHXXVDP25ovcaVmXCPxkke
VcNdaeHMVb7otY8fSnRk+qqCdhJX2TFmW6byy7ZXNotgadR2COsk/xVNXQ6Ru3R3yXpj0n0rUNLe
bA9ZeUOUEZ2HOrP4tt0aQRNOxwL5I5pcnXMpweqO4kLxb+Uc1A3n4bDWntIhSdkP1NcOvESg6brt
R8bRsSwzEIv7GiWxwOVGT7vqinHXhixkihEfROq1U9Wcmql7kna9HPTUSHayza8TkjFmx0znjDZv
Dhw8BBs7QwZHeGJWyySOEo5zLC59MBV0h3dG2w1XWTu/8pINWi65V9Rae+3dvibDe+9w0XdqmCw9
4w2oY3dtONPkp83Yx9PvcdCgiNuM5dNBezEslIV191E3kFxwdFEKFTu3te8KJmJBvYjOp2jdhVgH
JSNWmDlr0Mb4J23nILRkT3zhTdYO0x7wN8rF8Oou0W1ksVZhWbbP9Dr2RyWjH6ONNxr5AxQ50x9O
ucCjbOdeM9qHZshow1jRSz4z/xRclyII0q0y/0zkB6ehoV0T05BBXxbRXslJRmg058c20WgW/cvU
y9ATYJB9e1Z9u5s5PxvLt5icY2sQk53+2BY76FLkX82Et1a1e2o/hRCjco7Oo1E/txliip6dS++e
8HGc3RaFTxTGuzBpoXgMume74mt1nFCIQyfpXN3wQ92+6Civc+YvOxlZJxfJzw1GxWdtjRmPaoVp
e8UGsMX/Y+y8mttW0nX9V6Z8fTAbqRF27TUXzBSDSEmWbN+gZEsLOWf8+vOg5WXZnjlrnyoVih3Q
pEig0f19b3ipE8iW8Ihygq+bwXMQtYmSB9ciT63beBShBXJj5eNtZ5A9EKb3ObiAQGFWWXr9tG51
oPtddRrbONkCy9iPnXeLXQjUF2IRsTYA1bEZ0x/HpzQTr9U0nEyzvWWVimxxcIg9enB1KgCC6k1s
tlzd8+qMPMqtFQUmy9k6JXJi7ErR7LUBH/R0uFfGSTu1YIF0cMCbPNylFUvcxjVe9dhoF5lVPyl5
MxHninkY8L3pMDNLQE+VExwacmnE3J51s2mOGmaxUeCMG6Vp3FU95UvXDLhawmuCMsPSZ67Pqy2y
SnswkzzKY1WH3198SSzsxLzBwHFaefVF+xyb8demCiaufn3bl/wuZoh5IX7rG2uqv/gGQcgomun0
ERk0A48nPXf8pYlEGREGMraCr7mrug3AJ2bYm6iJPvL739lfq6JyVz7xAsK0BP1rV10oPdsq4b8O
9XBX6/ZrkTRPzljfk4XwlnqkoJNvY5zloihVemwHTG1G75BHVXANtkwg2VgeOIs2nUq2/CpZZ9sz
DgilfdW83lmWGTixOZuVNdDz2aklK2x39t1gIf5wMxrj1uYOyvx8mzJxe5byyWjDPxE3y4g8l8M2
V4G1QX8PqtfMrp/wmSIaneW3pbnRPJ6czOmoK7u71OxQP86+6rEDNn1Yt04IpE41C3wZ4J0Ws/2M
MgKw87QXW38loemsg8k9DUDSVpmGNALQ67BUwfS6wc0gJm0RhcGpyBVcK430aMFWi7My3TajUNfA
5gSri37ZZtZW6wcftbGixIKlvNMZGIU1bv/YvKnYlPowOnF3DCBeu2XDDL8di+g1yMtZdKrZG5nC
/40rp2kRxWF5yyZs9kAb+0dtCtwDkY3lUOM97ohQWw929hAU1cVoMYJAppqPEa76FKyrQ7Qcvrc4
WTFboZJ0+TIcVYyrjPiIpt4V+Deif0NBxmogiTFg7gRyals2SrHui9tmUrVDlnabPlP8VRmzKCvq
XZ5prFuJCYdZyK83ZGsnmE5hygTkBWW2VovmxncwbvdVbBdAHGmuUq/dRIGu3H1KhmpddTVLgMa/
KBqL/j7LX3wSemWEGaXrK+FKGfVnqylvTbXZpW4yrhuN9W7SxBbxIAOyUIIii9dfGt/4WpgH32DW
xCfQJh32pwvGITcFNPfOfcUj5Zngl1k6j2RQtgM2cHBaDgab0sBnGTH4+i2EldugV2/DvgXtoe0L
P0k3GuEBK7Uug+7OUB6Wo0WJkeII1rWo9Kd6CB9AWLIcRYdKNB1Ejcw6Z5Nx7xnRncmcsnHsdhtX
09YttBuPJzlk0WWbkyDDmnIdRUQjceyMwmqhl4OxAkZJyfFZ7BTgYuqUqDlc7jAPtmOnbeymYVVC
sNHFs2BRKMnRHKoXL+pe4ppcRTQttPIuKduWmwbKn5d/0gPrJRzEa9vl6PXrK0NNii3i9+TLRoQV
SnbtVvCVkCwJ+yKrCJ4pt0Y+PQTCfozsYafqxr4MWKoqjX5Efge6hwlGp+WBKGqnXRz/1ExlXaoF
DwykITrX3IiSJ6zaf60yZAPjr6Zh4sMW7wnqXi2bSFzS5E+T566qcTK3QaN9dPFhLUv3c9DOiPgw
OCo9QAqAdrhApMNRpPie5joB7tT5qKLi1nr5LYJHHcir7r7siMU0PmTY3LZOEMcwtPOKuxQiw8Kd
xmPWuqtwErgo0YWMydFAJ4U0q7MRTnVniPS5qvEqU1QbrX0AaWr34JqElw0XWoFw7vtGY8EmVky5
ZKDRSACGa36MMeiEboK8mDCq50xtVwoo1RLX0CHUby3NxjMU3cCImHtbeLv5kUde4GnKYrEwgwxu
OlQfrxTX0qjPohqcJblGtt2Y1i2U0rgkrVWvMzA9vQPycWgOeks22CedUinfUHLA6pHY6qKvUJAE
l6rb/LQ9+fIk0diX2ntC8MyNoVbwXJu2rdY+piohMFSRZkb6VoHYXbsWixIWij1slTkNiJ5UiOyE
6o8EB1j9evWX0tE2bWUeW9tGD6XAGTJmzkbQws4JaLbNqS/M5qTlYXsiADGR1uuVHfCRflErxbBP
a7O4i0wlvmNbPb+WFXkN/xGdIh6blocWpBf42rISar393kxHZejW2BqWt7IKOAB5CGF+fh8k6v2I
edwZ1mKqizviMOUdcLH7QkW8Q1YZ2LueS1fdvXWYeyUYmG74tMHqfSAC6bD0e13Zy36ArYfrUGJf
P48qD3BLdgGEStLWfDJZV1t1swRhJ5Bx+asuCZ2lhqjPreyBdtcI2iUioC3i/tYcuu8H9nZXx8z6
m9/qTdYGSOn0JLT+6q+VFioW5pE8qX5+r06wVjv7IIzkoLI+yUespwJxYS+yKfTSu0R4ej6UHsCp
vOibG1m03DyePeCmdThE7YNb+clBL4klZn7f8uRonCseCMsE+k2zzOzh1KtMvvLUsXLrpQ9Yby+L
UeJGW4gN5uptYN/rj3gVEjSb37ZKUJ2Ltbeu8q0ct3gi62Ke5Dv1IZaNk+f4BCTo3rdlumM7rSxl
MYR5eupd/WNaKnwOVb01Sq2+l+NonEkooyqPciCRAeorM9fbyNYmEssRTC+smiS/yoNIymoTV9xa
SGUFwbK1crQu+rReymYQzfmVNwx3FR7MzOJznzScAlBXJLXex4nrcWA/kG0JUuibpjHCW0LswSbv
h+RCCn5GDhTFFYk6e5X7YXcXI6m5qlFVuB+r0lp6sG8eWHtVS7+3kseG6Bv3neifggk9OzsR9qds
ENkiUdr8i1kVr5jKQpessieni9JvQ5FBG4yMl2wCyJ44+Z/NwIoiJadChiNfdmrBxDGpF29gRbOo
jkSrgOSmqNCYVgT8AGtiljsdvad8G5ALeSURcTCaqXxJKvtqg/D/GvbRZycLqmeVPQGrt9r9rJO7
XcRRMm7CwscaxdXKK2by6GomNlPQbLgs6/y4gFI5KSx+urK8ygbN12wmCa9Yy6JsqEKCQ5GfKCx3
GOqtX+EPawuI2UoWm3mA3NaddTc4KOr9eA+8nnPg0+TRRF/mwXKqbHWjGBoqxHMfOb5LTnA7lKJ7
+6iyIau9dpvV5LRkFzn+oKjg/LuAfH9egmeDkb6buhi7SFKgt7gFpbu2FBGWoEVw4jZT1o0yRPeI
GITLShPNlzRRzrooep8c8XVyvODPMhXPALzdp97SHSyQG2izvZ0QVXHLg5LlxsHWe2fD5rXj/k91
8uJG96n3uk8iR8olEGvYA/xAUzxdM7uwPg+Wni99v5/uXC3MN66VIreT1t0N6H5ni2uzd4utab0y
ylh9BFEYIZgUXEo1vssmXT8bRYrQgmH1pCbIBbZxUJ65cEgU+Xl8jtk6bQ20Fk5xbCbbtkQlJclI
cKVxP55iYTRbIwNVkJkk/1tTS09aO+pblG38k+bq1pYbxT7GMUSAnAmXu+wmA3SyLaD27wwRBVdW
IyzpNNv65ic36EpYLw378EXd+OOd7BqKSSEq81fXoat/62pAc75T8fjedo1g9m3je9BT0RHvs23v
oW2K2jLhDFlHwHPblUUfrHvsQldFpZL18/prqtc4K0fetNbDqb/KA/ay9tJATmIji9rcT+tg4vpG
IbYFUxvG3RGxbFR9/L0elsPbeUFEUNnRveqGJPjLhJsfQlVE+sH6X5rCRfYGnhK7QWeX46ICxrKH
DAwv4WqgKrwCtDOsZV2fO96V1T0YfRQ3yQnRT9bZvbHqR+SZZKkPvPSMRNlOluRA8NPcXYR7HnBm
xpAHYQoP42buofc68JwVqVxL37c/+pH/WOlI293KqsJ1MiTdql1eYaE+JEmzUvUedAUBlGajRCa/
HXaQwRo2InxMZYqJZen1rc1jASDAXElsMl6+leuyQoCPOO5bT1lEOJ9Q03x4H0I25MJvbi1S6mhO
O8jA9PWt5o3qTgbuMyXhQ3Bh/j8qfWGpO0UjxC9PlB3lQTbAQyUdPJ88TQXw8di19v68AS2Dyjh3
xH9u/bQE1oJq4BeihjVJHpFf9AKhCjHBx8lbEo6Gnb1meu5eQx/ijVsST5f1qe3eI/eh3rvzcrcs
ocUoQUv/LD/kBapQYsRt2huzci3r24AdUd8WT2RxbMSJBuxVI1KXqcByVgt65VDbXE0L+bIZcS7N
hg4pc6EcZFUVxbTK8ttLWfve3rkQ15JU+fO3eln8rU7ojrZPy3jdO8RQ8b0aD4E+fj+oan0NW/7X
yQQvnga2+KRFkA/UIi6+kLR7EWZhPSt29thoWrM3LcPcOloUrN3UQPUDDfhHM9dIn8HwyHSH+dTX
0GWqkvAJx0tMjZkwQWUo69oYDw4qW94YGStQ4cx/2XAeyzJ9HQtEPdta/+SLWgVBmjvs2Hvlpn/a
6VqHrKhK6n6h9oa/89KMrXUDtcvR0+fC1T7jT67cIZidHzIdmcHQngAkDO2mTIvkqVNJoo1Kom0U
KFxfLG/JAOm6feoqv7jRyirZqBDE9nnrp4/OOO4JRmbPWm/ksJ4875AGXXTnmf6f8u0m3eEXLIf8
1s7T7uz5ZBmG+YT5c4CgJKcVgQ3MLN/cIif5NUKS9CQPRja0p9JsgdcKB4kDhV16CUDyZOihOSxk
H7ic80tg2nDgzMP34o8hZPe0KJ7SNMl370MnBrBgU+madVtCDRiGaY9ui3uWpSyGgGZ3yN7LYlSB
YgGeuu+d+myTEGz2NREQ0GFquMxLpXoaO/KqUWaWn+2JvHU4JPVznqRPwDz6b1g0n1rWo691Z0HJ
ynwc7PNpkTvQBBYKG/k5HO368FvSAYSM45sz3T6FJ97AU57F5XK7RGFO14pFiLX0VhbfG+JESfFB
BmfZEe6+DR+VDhtxA0Hqo2MFpbupCyC+/WDV+8Bob2RJHmQXMfeTxXJmF5m9T7yssa/hoCr7zIHX
lcJSZ5feIaKgQ75ahXOz7FMpnrpMEmKilRD04bH6jS29cvN2iq4ly0r3xe1bZ36ns4azhKiEfYUw
xCA/3uPt/N5LK64s3qMGUnAYiqbfLBtw2Hd+nGZ33rzlCNUKrM6POqdum1VMCAzoDpJwMFf0S6U6
zrHUo+oIl+WJPbF4UKFVoTdmXYraRlI2Ak9ucyEeZaNA1X4FDqTYqQU4waYzim1mg3dNGsP/GHq5
vS46xBH0aIBHBb0T85wOqtuQWg9TAsrGzX3ldUN+zXvNOpakRtWIh5Sx1gBk4+MgjGBVRAkEIpAC
90Qz1wNjXQxhiPup8gic2jo7TEh27M0RdTfMJlrIVtsg0zk2tnckPY/AaBgm56K2qrMNYo0UehV+
Le30psoi8VgZhQ2nwkcOZErDp0IhgDB3sH89k1xqTVDdCb6CF3k702LGWhZjrV/ILRFxt8vkoU9g
KCHgGV4jz0M3SmtyUiSJve1HSz9EPCOAw6QtGe0oPzK/NdsxVe2zyfeztuPYuOYJ9nehqtgPwyxZ
hB7voixNZ1u33jQu0tmDobVH7USqMyFwierWXJWB4D8V8+GtX1OZOd4WyvczZEszjjgk96aHBSHk
dnLcaxCJ7Z1ltMF9YaFZESL0tpZFeaCDaVvtHSv7mQWE8NB7B1lHB80kHEgEpN97bmviTNv5BytL
qlMf9Ok6TpPmUQ+jb/Kn1ow/Q9EHLxHXKsH0EaOL+RwHqaKDOZ+T2MQUqsisHydjTh/03quZvZ2T
uYm20J30+zmlBS4lTrIDlCr3oDWjeyDlSX6r10lIlFHmb2KeDRVu2DRlsun3lyyCjZXShptkKNMW
kwITHh+uuoua/x6VZ3zURx8RhoVQHY7ZXPF+aJIQA2BQrw8TRNp1O+C4XoeDccwzPV6HIlKeIMnf
9lyFLyLsLmbdG0/wFjLS4vW/dfXS9lYuXc1guBRu+L3rb6Oak4rHel7GhBGf9SozPqpeVTz43U+F
sHvWOkt/a9Hcn1p+P6dwi35bVx4glKnscBav1YFnLIx/EqKquZYvYw1BgHA+FG6EwqRzq6Lbdaji
eb8mX2Zo0Cp4qv5aK8sow1c3k0HI2h2Vm0z4Bygj5jYhVXxDVl65kfUQ3wmeykotHRx0kefeJP3c
bCF7tZbWip3sUMta+VIeSkeQK7PbaFGgnPG9v2wZNf9L61bBYWSev/jcGrtkIDCnpWV28TItu8hX
rEIfG5KpN+/1g+drO8cgcS9P/bUvaNPvfRu0exdoHLTIDjv+SR4EQp9cR6m5tssU7ZKmhfstX773
qUfSHb/3kc2WKhBr6TCWCYEZ+g8K4u+HLGtU4tPzS10B8SVfyUPt8+wCnhQs3us63RnL03s5tqZ4
E6XomMmToTii1PTbOIQrSdLUtcV05ZAj+2kMFk72MhsHFXxNAVcLub7ODS8IGWQXXw2yS5mMNhxx
z1i5o57+3LBrOgT83msLw7BXZFqNlTxRHpBWzi71rpp7yoq6Bx9mseTYwtNIcZp5mkg3njBDKBey
CJUp39YGSkuyqJtQRhW4mkdZDK1wxQNSfyhcXb/Eqfkgq/sQ7dbGxEMuGrPxqdZI9bKFsPeyVRHq
LU6a0xWjbPO+zqa3od3EbA991BboKXESGY9xja4Q+9H5Y2kJaoK5UIxzj6/Sk+7hTPLvn9acPy3L
sGBDJml4ev+0csiYT5vWCDSXsPS3Ugk95XGxaXIfXPQslv6mjj7rqb8XyzqAieYCoZGtsmEaEmZ2
WU7U7HOiJdlOlsa0PDBVQvFJtLUbsdaFFhiGF7TdhlVNPHs91PYIlClIlx5CBeecpRDWSZ4g/VAh
nyV7v51oGwHY6dKZfT3Ci1Dq8ALezGdr0V9j/C+OCMgfWmVwnlSdtx/dAdaR617KLv5Yz9WZC8+m
ikmnN23sPA2NES0JxIdH2dpYEZ4YY/zoa6CnGxOLnaFXnKcK0tgmq6JhI8/S9Z5wZBtFZ1dJ3Mcp
Osq3dJROPaL0SgZwfisvikjkVpmylcUxHj9P+M6iYVUXD7XvreVbug25MW3C+brtEv3RhDUWh86p
SQwyHqoKuRgjqxNO2fapLwW5l0izPHCh5v04JiZyQz+aBwUMw/sp0zSNTKJI7AserYaAdRJ0937Q
dvcYLRE6TACHej5FJG8wkOnH5/ceWut97CMjOcn+uJ7UW6ODaCmL1TzgnMWdx5Ln9FUqlmiKuFvX
ENumHavbIYNvzwIAqH2lcLeqiGS2huW/BNc26PIXPJxScIL+7DVgwradGgeifx99FFb91TWU7CX2
dOAvVvnJ0EW5blAmPBKNtE7FpJV4ILn2l0gpV7Jr6ZDn03vVuZsSvOFGNeRJIqr+bircbiHfz4Kk
mHRW+ewVQBWVcmAxpsTiUEOqXOeh5TwBHDjJrk2kf+4cFQ6ibml8KCI68n/Ivb5c2uyj/vofYvZQ
b/9DnrKmkv9DBWvoY5iVX4HvdhuvjM1NosbTDnBAutIR9vgoi10VZys9UPWPZlN/b51c3/ipqMZ6
uSNplG5gO5MnMZToUcUnfaWOanUGDN/vSy2ud8gmoyOqhMnKRjfv0zh2T0CgzT+d+lAnyvTalEwT
iJBHEMo5e3K96lwTz8xbBBd6I3vu0zLYopeVIn+X9MWRyByWUfOr34otIs/YDJvNkn0AvcuyH2FH
YAPtNal1TjRj7Q1KeCRt5CwT4q5rWV86OlggiM7Z0RD5Om96LCP8ljMMN8T4xR2ctwH6vWGbuGpp
s72ebatH0wQLOpfKyAfFk1fjW2NXBdq6qjoUCeYG2UW2up2eH0ggoKIfkaBCCWyTVL44mcQ3T9Z8
kMUg6a3DhLmkLMl62UNLyR+R9LFRps4iqO/zuX2Ox1Eg0k2A681SCrDDdP1YIPR/H/oAJmsNnIUU
Qren+qPlOvE96fTgrb5I7GWr6fUX1DZgm3cvqI3zDAP+cvUL09v5SAdtnSDJ7uOeJEejqN2L0atL
BKDbZxXVphUyjtoZ6VQc0Nok3AylUj9WqvbRr+IeSR2MssbMfRIRHiqRZsfHtih7PECMEdX+0b+w
x4CMnflXaOX90dAb6yrmg6mDWxT5dYxCa1YUa09AMA/w/8BaVmZc7fWJZcV7/7auw43asGWTdfK0
LgCFP4ZtupVF2aCG1Suy9eLmvZsNksqu8/QW8qZ1TUqvvnU6ZfneAWUZlmbR+O19mNqwy20zQeqT
J8mGtg2HVZwEHpQLBpJ1WpMNmF2H6V4Wu9yzNllYgIZQ8cZxffHksKU79C4gAFmsxzFYo1Sj7mTR
jvOPDemuC2Qq7x6G+qZuWvFUjD4ENvdOGyLzROoCCX5f/RMYlrqNqoItjayThzDM6iOcK2jL9FWn
3Nh4U1Xsmy77DBYY6rnr6StNdaK7fszExdS/tsQWIM5gV7FHxgzK69yYV3l8p5qhulLJDq1l3VuD
V3w2Rl07yBJSiuLiZl9ld1kTCk3ds2j9eZwoyVVQEY2yruyug0ja1J99OFRvY7C5AK5dTp8hvzjL
yiUzHZH61+YJKETv9f695HlvJTlXDahcvLd1v5R+nCcnuR895XnknPp7vSdXPU+AP3q+vd/cNgvu
/Ifz3MEH/ej3e78f4xPMxvgkYu+uTcduhxxLfHqvl6/e6sqBhFkPsoHu79VZxUy/kOV66r4lPsB8
/BlOXiryk3wlD3U5oqmiJy0GYn81eJoaDj+VTTvc5aqf3kQ9PpRvw7yP0NXKuNaiWbtvHl8e5Fgs
CrrFh3/817/+59vw3/5rfsmT0c+zf8BWvOToadV/fLC0D/8o3qr3L398sEE3upZrOrqhqpBIhWbR
/u35Lsx8emv/J1ObwIuGwv2mRrqwvgzeAF9h3np1q6ps1I8CXPfHEQIar+VmjbiYO9zqVgxTHOjF
Z29eMgfzMjqdF9TQzB5cQn83sVxrZ3rX8YABXiu7yIOTls4yq8D7lgsl7F0WKpgEJBs/is1zNQnj
7ZBO2tlkar0hN8x3jVqSeQaVX2wVzW8X7/1kAzk3DDTzEMnkIiQoKrJdmTn9SWTpcJKvjB+v5h4o
p2Qs48CdBmxNTp6u7Zuwza9FCJTWM8efSm6m7kXgjpu//+aF+/s3b5uGZZmOKwzH1g3H+fWbD8UI
js8P7ZcKG9eTpaf5uW/V5Iy7xfwa9nZNfmOuKddixJkM2MaAdMh8+F4dVS6ygWXtnRSSm6vUVAWC
N0N9dUO7QkKBusGzBHBStQtg9f1VLtrqW5lULe4zwWMJXP82JBv+qOqPSdy0Hw1IU3cxWG5Z67RN
dNI8KIaymGgkVQZDQTx/PkfAPVj7SV1B3m/FI1iLZDnZWXKQrVke/zT+UPw0vmKo+76tIFp6Gq6n
ntcg1lF3J6LPf/9Fu8a/fdGWpnKd26ajQfkyzV+/6NbJHBasfvZKRKRHL4bvT37DfurypQqkLCD2
oZYnv+P35j5HFrXOspu3fkHdwhRGR/QmMKfqSFgHPmzMBZdaY4tp5lzZOTN+WL70PHN+aevfexXC
eu1K1l2lX7h7NKuMdec003PTLMaaePiEQcxGTfV236am8yA87SLbU3Y5RMz1AianZ50r5I2XdedM
z14dPwzEmB+YA34bMAF+cKe6BkDD5ZCgWzqJ4dLZdnBs++IkS4gEjpfv9d0Fn2cU+Loi8xadgfIj
MBdj5ZnvXTi1MbO3U3XFrFYT65NdHoHyCJAOQcI+HO5Ur3wYB03D4K0jluQ08//iK59sez22Qv2s
ov6/AyxkvRWtMTxncFjvDQeToDAXKYapnP2fRp1Prwy0EOSl8V+/TH+1nA6/5cVYhX7Q/Fb810Oe
8vc/8zk/+vx6xr9O4bcqrwEJ/G2v7Wt+fk5f6987/TIy7/79062em+dfCuusCZvx2r5W491r3SbN
X9P43PP/t/Efr3KUh7F4/ePDt7wlLcpo6LRkH743zdO+Nt8jPx4T8/jfG+d/4I8PF+TKWv85+bdT
Xp/r5o8PivVPzdEtx7Usi3tKNS2mtv5VNhnaPwFPGXJW001btT/8I2O04I8Ppv5PzRRyvrN0ME06
810NT4cmQ/2naqiu7gpLmDq7fufDX//790fY24/2nx9pGu/x0yNNWMCpHV11dB3RIRAMqvrr/d7n
GcarakSOxo3QhSpeBmMWtJrM25p16xprmQcnqDFVaeuzi1T81ctbwaUabzs21pAE3Rv8O/aWUw+b
wkJ986fv8j88ck3x++czNceRT1vV5lNq83z10yO3L9C+DGDhLhWM7jd+G1Ubgpbeojw0rW4iBZEg
vufCvalSlBzDPLpWvmYCuQ2v4CT0Gxu8jZViFlkCyK7Ami+tsrXWuts+xOyUlioP2FuR7Sd/CA5T
nd7iizueLbd6JtJroSfhB/u0Ik7c+eSl1TzFsToroQWV4bM6asM5MxL/sUyiq89+GyQf/l25AVvf
Ks09DpH+pesNHtIoaXRef2eESB/9L1/Rr1M2PyFTtWloXGKaLUzt91VJaY2ofM9aYBE/9mbsYucg
D8ioOAeAbu1e9EBfrbrSkK3xkifV8q210Ptya43VsMwhRR7iKNr6pFYPwagpKy2eSeMtOiRhqOAY
pXyqRTIeQOp7V1tpb2HjJehKaWc22ua2HnzgglDET0EGKQ2Gf84yPBiPWtisHD3Y2mnlkF7qUzBS
hn2AXmo/TZ0KhT0IyWg41so3DHWlAJK4Q+HUWv79N2TP67L3dZv8hnQUEQ3LdHWhG2K+CX66iMoR
vrE/6xSg6YJAc7uPk1pd+EHf30WJ4Z07FMWnVkQHpMaaHJFvyKil2ljkChD0NdsepRWjOTWdOBeD
GW+0Ft15Lx58NrjW7aib8clq6uQUpPoXBLj0raxqQiQ93G4I1rkY1KsOAnWVmAqccZCD4AA5pAIu
rdarIIRcJDGEiZuROyLUHvnWn2NSX0TWFddqUo8QszB5GYz87SC04nvRAgSVFSR05dJOrvRUjK92
fVPt0DDJTzFqsSeF+P4y9g13Q6ZuGTl5/EUADNuYcFBwcBDabgDmdRxD0GlOWANRoySrwsAfjgWx
ebSekzULrRbE0dgcgJ1nB5haAsmV5Yje8bmwveroAaz5Xy5w/dfFHz+fpduGbtkOElSubVu/LbsR
FK4Tbt9hiXS9utKhcp1BCF34Wkbw7eCmfTVvVjnbOtgGsL/hSycPKc5lZaDWayR6/U015xMTwIpZ
0zh3GEPnSzMczwiPR8fCKOJzHY9cuOek68rHYlRJSeRWfsp0SCAGnspbuSwuzD7a/v216Zi/X5uW
obOnUA2TCZ9/8bcJrpsidgFo0sGM67+abtCvhyzA4AkzoL3vc0vBF0J3XdwHvffZHLPHWtPCq2J5
34IQXjhWhsFVVk0d4muu1RpAsKmTh9Sy+5XVoXYNCoYsjBE+enWLFwK7B4D7cfSo1NgPKW64hrYC
lroTw508EEXYF0oHnRAa4B1ebdZNqU8RMsb0wPhqvDPsoF02PAG2kKcty63RqQUlaOHxt2pcsBmy
KA92Fdmb3Hb8Q1eOytnr6xANM8N6hjd0iUcn+KgDINxmRr2qEktfK64TfnbG+DNMjvKKBmkOjQlH
Uw9comkp0XoAMkpkxHJ5k2KdTln+McmTaF37hr7PNNVCR4bs4aROuCwaTg9Qvy42qk3qM9PN2yo0
/Eff0m9aAf+0jUr/sQjydaFl4q43i5e//4nFf/iJmaQtncuX39e25vafph/HJUuhoqW37BzQgw2Y
SDSb44d8zAfIp5/8zBaf/Wmp1KhuMl/bN28Hg+UumKBzjPTjzQBw89CR1two6K4teaxdhdM5R3nQ
49Q5GliXwSFy70JYMpjkJfqXbnSbLUk885jibXcz2s0hrIYaZWmj3Fu1oX0KptuidfVji7TuymD7
dVDNhjiZ3T76ydB9Ckbna5oL8wV9r6Yydg2qyLCrI3ZIZbEOolq9CZQ9osjVTZy4CDuP6uTdBEb5
18EurdXff50EQP/tlmEnIGzk28EncM/8thkcFE0fkUHKl/2wDiyzvYlS0JDILSGkjj4rIsHK2DVg
OCygJkJA4ePgaA81G3sCc7Z/xml31zLy4f0ARn1VQIfblA0wHotFzccy7rcwtrUnUWbRwkn7cc9O
fBES0L8Zk7wjMYTCRQri2xhhRJPSwv1tukMz214phkc0CHeCk2YWR7bv5pXwVLkE8D0sE8N8cjVu
EcVFYM6LSvVYGi+jZVs7llDwnTKzutbzQegdXJ8ad51SOOuyAVlHhNZHsLC6qrNBV4vy2AKHM3XD
NzVB2yjcVT6kj3owICNXWxdMjoDE2e1NWGriIA9sn8QBN+YvYkCIs/BqBdtRQznVE9pYhr5TmsS7
jKMZXqFRbJFRVk8CXwUHCMHOVXD2sOdDWQ/acmyM+DwQi98MXSZu0wBsfeQW7VVV/y97Z7LcOLJt
2S/CNcDRTwmwF0WK6jWBKSIkwNE6+ubra1HXnr28+aqyrOY1oaUyIiSKANyPn7P32oPOmFAr7hnY
Dfh0YFV2fZN/dkaOdE8yvrUZ4lWDNR5vR+CQc131gUngrVdTc51iBerN1+tgiazyA2/YU4F7+q5N
5vTh56Va5q0ua3EoGiKMV5FrH8fZpIGcworVq/L3P9915v94iF3DdX32H7oP4HX0vz3E7pKLEnwx
EDPshPaA32BY1A6lM8xxLvjJ7kV5RN8JmE3gSUqKfqCozPbwkAHiTHm7K7rym04+LOak8rsdY8vX
qPTZ2pvkTyZ9bZto1kM5P1RZ7IdZiVu3VYZ2pe837roWhIQkj+rnhRHCuIlwUwZG4gzPDFqBk8jl
9Z9/Ze7+v58OXNpcVF6sXrYtOAP/7Umr/W7sPaIvVsSrkGFaPf283KZlaeKI6ygs4wTn5b3NbQCF
XeLAK/GKvSGpN+0hky/2qJd3WuTDMx0m+eKV0jmMg5sGP3/qYG/d55ZrB0glkpcpSqKt0aNeRpM8
KyN/9lJgGW677qM6vg563l3phMAqB3x/+PmyrVE7d0nis0nq9veEIQhtH/vd3HmXRnnaCtQZBkyw
0WUENK9kMGYM07gn9uclHZonRho4g2X9J42wFsVJ/YGCmTAn+cfLRrXSshlWgf8R2RnkSCTGdvc+
g6yDXYoH7qvTvO9ygMWksiqYNNAKSUYyrMmGZgJ3Qr2GUJ5cC1wQ82c9ylsgWYXxMM6CyczbAM/9
FqGMwDjaK/BxDXXn6J29PRnEHyDkwFKU8t4A39EV5LI2wzuI0F0GmcOrza1fewD7bOKOEIh0QZUu
rOEm0mywGfeNV3RbO9I+F0ACcoRHQV0hT0CkCBSEb5do8K5VlT0yf9rgIaeKsqMXzOtvjfbkOPXj
MLsESVtAvZqy++iaIgsHZ3zVsNDbWp8HaQ3izpi0c+oZuItgFq8YuD9jyekD6MSyHbdiWB4dH0Oj
9pz4qPmS0j9Fs3rI3E6tp3jY6obCI9SCxEaQzmBwxIQ4VczgGqyLjRFtG1G+YmMyQ6HLJTBz0a5I
OJ93DGPzne63WdCzvwcmsZhmI7cg3jYwR/zVkvTpWqvtnZ8CeBp6v96YKv6tE8GBlfdP7eh7ckpT
VNoJfk6Sy/bxNfKtdmPl2nSPVp4wW7vX12gKOfOwOhWh56beM3nR64J00t4iZ9frS3ufN6D9Ndlv
jQa6bmN7diB6cLNiMFfDILf2oGFfIfK4xPwqesLWiGROOU/DXXGHbU8LWWB5gkWNmZNI9SO/mbsG
3EFqgcDF+ePCrRtIC7N+1pXxjSFBPw4ilpskyXCgL+W16fUnGIf9AHceDezOEYqRGofkaVj2Qtmg
vnI4g5NzIcdrhq4BZY65FW5AH60Tw457kS0vS0MnqrVsImKR0XAjdqR9s+rtbNFCWknztcVhFzeN
PWHFCDRZvvid91lU/hjKXVSZJ/CuXth1xEJPU9M8IXP7zpvoONpWcp5oG9BqY5W2uJw1/GzmVjee
ZaJdjOWxtstfbexs0wTq3MISAj58FcW+xVA23fR9vSIg4qQm/9ITUbRugVF2NCR70ruCKc1eNF0n
om9kL4oRk8L+S/TdgGQse5IJVJ28q/1VX7nnbpJnZoLzoXvtfcVjqPz3pXG2PiAs/BFMsW4blfmR
Tv3vxH2H2NuHzDYUtEvjMExfWZ9X7wVvHO/tDVs2uA/FITYb/YyU01uNOnwIUfMwz3Z1FZn/iSvW
2DUjs2D6GLDG4oowApKWwtyzho1LGNlp0KdvbAvVSp/K+dmW6Q6SM55an43Q7AlGqEZdHPQmTgLD
zP6oLLEOY9lYWO6BstBbhdI5QwupRqQ0LbGoVvqrRZa4TckKMWe8nhHc+wWT526K82WV++WHKeca
lW/+sijnUhyiwwhOfN2M0BlqnrTSM8XaoGOxGmrf38HocmT25WnrMTeB4ixduY7KQt/aznX2ombT
2Tn0ydmZd0tYDcTCNfUoDvRIH2HGZUCKYtSEQVvAlbaqfZ8TWlaNcHUp/l4oPbSTPxraaXJJPh5c
sDN1IH0JLlqPrEPk1bDUGu+OFgxUq/o7zXlfrZKkXwptCfEpV53WP4zAjEnvqld6gZZlLoeT60Dw
iIXiIvhoFHrs7oOLIcVuDk6+HVxI0ug/tFXhRm8xIvA9MK1NoaI8UImuoEZXhFbW3Q0Y4+wALYCv
F06om+qrlyffuMrZ+U4Tm1gTWcLEaRCMGLXBfhIVp0YtiISj+ZXsAsp8MRqhiphDtg48YJdpSkBS
koTn0Jmbdoz+QDn78jyZvxVZtKZNjV+L0d2lNC92Wz5rWn1tBMqhOKOt3T/IblOP5lNZkbMXgWBx
OwuJ7rBRyGD2sKTarZ3lXx2q1k0xTZgJnCk+R+6Uweq2vqIcPI9H9hLs00d8N/MO64kH4SKXV/xB
LH12t+3FdKw7yWANr8AqnxnpliYeUX8jcjhivWlcNY9yr4JnMAFW02vDO9fWk2GRn5kOCDAWH0AY
VvA9NA+MmtlJtWBZIASWa7fckWNHkhQj8C3qtBv6VMBEIUqQBXFcmDBbdX1X9RHOsKnS8cel1YZH
QdUD0lL+A9Wcu1WT/itRXnPuImY73OVPbLYvNRGCK39wzVMjtRP60xylTvQwCHe8t0qJPj/NvhSM
oI0P6xIhQBu4lk3YlOQAps/Ts8eRa0Ps82+zh3zdpeUzJs6HyHzE7BMHTtW+2Gad3vwOoYJ4cuqF
tuZSAy/SCILo/RK2E2LlOo9D0yZyxUaZHyT+LXqDIYBGWXzEw/o2jrf459b/pdf9rkmBNkUZWb1I
IH4Psr9DXQGzsvFQ9E6Du44lDSwlsaF7SbRRJRdlSfE6kJfgh2My2bsq0DWxXoZiPvWcngNB+ODO
6eIs7K0x2dsTGmI7ugJyecr0eWtwj0VO42CGvYGs4uZcoWpCYZD+Shfn0qSau/NJHWRoM9ogA6yj
39bL0S8+c1L2gjhVKRQjcewyb/n3izH3bE1sfqpw8zsHhcwlMTNOoH1xV6tHupDlMc6G4lhCQETD
C7TBmQCN4HVe+SYKPdvbuIQqAlHBf+dgb1+VGoReNi3yeMKZNW/VC4D40acAlkmJSdMGM0LH3Ti8
MdZ8c3OT0Bv07TsZTc99N35EVnrrWhT7AQ5+aCKCWhOsCHMnzaCxIgJhzrC6hem1vtEFzeS9tYo2
YWEeGjcnOi8hpW74I2lEIDTv4IOXPeFbViqoKpR+INTPXvnYDauSqBKcT5zv2fgc9npXdusGTQCQ
BGc1qBFtXbr8otvnhJbFmtnMUKLrjDimAqJxkJEeEbYeGh0Ckl/NN2vJXCBxRh4KV9/WDpm+jiZa
sjHUyo/UeIGmiNkAYmXbQ623dWxUVfIez5B5aDziKWd+p4qTnstwbuKPWw5GOkZn4l9WrqAeGvkL
IKMhhNvu0deTfeICqm77PzJ2dlpr0R2unkirfMq6CYW7bz77IPGjaYxhq3nr0QHs3oEOSqB2uYLs
Pxx5kFwUqRGSKSzSpHLpVJB1sBxkfBB+uuyMqfsdTcSp3BA+kejfJt1r9vNy6EB4sbq2OISHW4DJ
Qtjv8LwsqEqALKZdHYBkI+Km7pE9DrhcBt4SI5I1w7XQUNpai1L6V006bm9x30B14fJI8cOyszZY
4o9YB3gkuwW9+7dXcD/AG7CsYzql8pjcXrBv7dCYuHv0/UExVtWm1kG5ACTKAsonlaIRpwMOd8RT
KwKtp2bcZSXWo2XqYSqgGCP4kTgVg/yzYSELV68cGfj5An7xB6HLP22jId3Mnn3m+EqVWlIczd1l
mbgHhxh7jje4Gy0jDTld6lcZDXdjjitPRhdoLmKd9uiM7NaXW80H5bcUyznTxCsAlKrtm509JOcK
tTXJKu3W09Lmlnq09/p0AAtux+tWR8vqZnZQFwbZQ1r9MeJ7WeEewYlhFxCpodqAP9ynmoXAJuNu
18iWpaeT/E6UeYW2A9S6A9lrqeqTsykLDg5GrH8UtCI2nAMwqw3wjHZDMjDDo7n5YyZVhj8RTQOR
HfD87qLUvF+MGwwxk1EoplqcFhhKFcHVMPaIrKhvQttBh1DIDsybpIwHO2PyHOOtg4A0JokRZsv0
kNoluZK4NAGNjvtKRwCXJn7QzA51IdmZ9bx8FsZoQXXGHGW769ZvCZ5tEgzVrcuaX3O2SUhedXRF
CoBuvcMdDwvCvfzCeRh60liIp3SYjzRWWPSSQGF76O560sjmoX1WCZy/WS6bLK7NQDUQTyzZk2Gg
fxjamB+0piA/S9YfLTnktKgJwyiED3zPt87R/A5l6pzW4HS1JXEDjXOBYyyfua7Ha+a8QDKXOwlg
GpMDW5EA/DV2yX0T10Drl2UMJ8/xgrhwl3URn0zZ/JEzfJLC8Te6mQAQmYCQ1zfm/1hI+AwEzuAu
ss34EnfTM157el0Y1ZqSf+W5dNGih2mCdaQn10ISezGb10EqkItOYoE4y0gIaTgBu5k/Xu1S2w8+
rfYMwpghPkU87A27cNj9hjUKsXSnW2Xosr7sGkMOnGW7Dn+YDI0JflXkYh3w7IdGS96pwEPlWR8R
Q58Aj89zJqxdNrQ2klHrPEzwgDjeL29R72IAy1KNESMq4cW69RMIDie9CJ+wZmzRoT33hUL0L5Y/
eTzikdN65H3iAjZt2ZVJfFJI3g9z5KBXPekCe30hNNDy0G345aYcUBtYcELjHHc/dNHWKXxOOIta
s829tMr65AmTYe9zms31Zg5svWjDZEk+kU9Tmo/BclPdgAlrIVls8j462GCA+9pngzIMwl7jrgn6
5C1T+U6NfAOt5/zdaUQIVCPPgUmUXGwvf9JYvcFZgoA89neInmFKkmETOYYB2Ml6LFBPNJo+7qEP
PWXMzJI0OVoZmRWeaMET48UMo3h5nSvzacJzRSqAYEM+EAi3l8y7CJcEQg6knQs0ACPU9Hejtu+Z
7gKAjFiulr74iilJcS7i0oI6NA6/K2sq91XbIAzTNzIru3tx8Xp4jHSQ2w2DjYUxTM8iych0r2lM
IXCG4dJKxKpPcdPrAwfL2L7Ui772vBjrD5Ruv2LNa1IHNiGoB+ITsVPFHsuEiZNOFGYgh8bBUuDe
UdQ8RhUzmFlANBxvSWi0egzBusjAxgYhN47RY7TcIxmlPTDL+qhGUDcZKRFMRNNz1ox/hnFpmSFn
B/SvSZCRN8HZ1zhSW3fsZt+tNz7XUz0cG0/ia2u+k3IiWwvO2BDp720lj1rRSXoeLEVxhw2xQT2z
ismSWinb79YTBNcxIfu6oCOgwSAQ8pRG1Py5ND/Nufwki4FBw0B8nMtz5hNBuzCLZtgRbYD5sSpZ
F2eytMCyuUgOZC1+BXwBJAMUYOVWooqveo+mAwPps2t2OgZyNa2J4OFsmwD9zTLYeZKKYVZyAZfK
7ajpLbsWWhaTGZbl2mEdMdfqSC6yECPd/iI/bsiujZahzyevTRTvjXVw3QINSmQvYaSh/fRiarN4
cteO82zf7Cj9TIdar0yXP4OP0ENOUH75WESARJ1+wPbI9yELWVs7I3Bejfq1GSFocq693SfanYwM
Z88zhGsL7cGdVm99TVkcsDP4PXF7VAzcgnpYplVJMbAemTK7gCUTOV0QAB+svp9CyIuhndEiUIyi
gkYW3xO19OC8ETNxzCB1RZk8dFl9Nj0C2bIyox6JL11kp7gqja9c+Jd0Afibzf2j3iZArhKwWBBj
PvAJbPxi5NahVce1zj6S5NyNagj1DK9BW49bf7ZCHoUXoILTeomJcBhyWP8dIE9dUowaJGcFmYGg
6OY7sZfoF9MbvNhlktzVSRT6hv3Yk9N2uSoMxAfVq6uS7UkTZXacYhIVf5VJkEeAt2Vm78n7qoLE
aQnNa1IgD4UelPFT1RhPZNxIApoK+Ok/OmdM0p8SdnbZdztlCRCKY8buV7UHVQNVHYrivGQW2HrD
4lzCafbnq2xigty62qnsna0w23jXDuxIIyjBQ2mIl7KJzfA2OhKku60BkLyoBkRVn6RPsWui80Vg
wuEE1IieNB2cyhV+NVre3bxxBvE1dRKnNTnyYxYFsxXVWw2s0WrwFOl/K2FOIbjfbFd585pUXJCU
gtLa6SAyTpCtxupTjrSFeF+4nycDhnrhcyIFeGc7n2bCBFiZqH5FTmxgHYuHeAS/0tDbYCZGwBZY
0CKlsplGtP8OyQgT3QLDn+NtodJrXBCvkZT6V1vAoJwsXDgCtj4dYtK9Fr0OaX8/l3NEg3dwzhlu
C3+oNjYH810cb7r2odH1mzOu9tddUlQrLaV1MTjvW9lWb5ke/3K8ciAiK7/0LtaxOk+I4IvEg550
37nQqbzT+C3C5ZrmxcXo6vHgj1mNt2KIdkXs3KEC/5MZ37Ubg8aKWURM8eK5BnjRPGlX2sASAZmY
23teWzpHIVXLddN3xQOgqy1mvmgHE7OPD/o0e3u7RboyANLLJsxLw9J85NOchHe6btHDJ3SN578J
CwP3wNS2fpBYz2VR26upJy9SGY53b01Vv/KhDa7MWY9W2aFmuuhVF5gmO1PjItnaoyEnSkiZn9TI
2Qty9xrnw3r2Fzo6nvMYddUdaXtVEHn+Cxspq1SSvbjQGveaqWgE6tTYES1+d6rPEBLNVTnRTaJ5
YNP9Hay1Xk1Y16kF9QxMWHorcQxyox3Vfqajrt+k52w6nb11JiMk0AYzHuMFt09OE6axzWLdgPhR
a2/Khjy4aTRRCdCdMLGq8Y7pBhgZOSgRAC4QA5yz6njnyvp3lbe0iFtAxNTEsfFoLk0gncbYN3m6
aevcD7s8byhns53B5rWqxDCzoi1fugfJFV0K4BLuRZwizR5Og7MqNAUbaZo+ZTLsUxrlAaFQSCHi
cy7EDkw866SVveYCrhBudbTy036clnQPIo0UZ71+H6E+7LtHs7HqE/xF+mWBg09/641CbXuQIYlh
XHxDkOOjx1/QbnwuRqb3zGhSihwUW18MMVY8J3c9jxfbRT7wHHnt1vfZ9wtpUdd8spbxgxnML644
zIV3ng15SCOJJcmgCOUGsiNWTojknAobpEON0TNu8asdlIAJC9+AQloeRePBepvsd2LPYa0yFwWd
pW1x2f5iO4CDh44Ir7UWtK0HEq33twwLvzsMNYoeYMjR69MwqJELSZaB1l5m9DKHNit2uU+thM/0
Jh9lXj5ZHvoHLF35aC8QfYY3F4RmXKWnxR/FNgFekHLwSmM0xP4LrWtaHJV9FCk9OoBnnyQ/yFDC
GAghp4tgYvxx8GlfdsT9rohpa7cxQSLCSyoU2IwY6sRIN1mkbaqIYCfRtaEwflBLa7gfy83tfFH4
3msAHdfceEhjeC6u3DcupZArIfC5TVyiosK63n5lrc1nl9PK4oPcDl770KWLh2WnExyctedCk4SG
RORcm339zQSC8LkkD2N7EpfRW8hutNzvAqdX4xlnO/P6Vd+oGHMz5TKjTXQ/NQiqkZZWjDScvSx6
peAnrYZ6pY/s/OQq+dvLZmvbZ8QQIengNm2JE/OpOscGDV5nGk+wlY0n6HNbQcW8KskpIx2MM3qs
WRXaFX2+uP18KJ0yvrJ9dHum9dwDVuKvo3aCli306J6AuOje0xfU0OVC7pqqOMZg20ZA0t2bROG6
dVzdSXKH7jVvTLbZyAlLewEi9B2TYfdiVHZ3x8JNoiPgle1M5bZxLf8LxPJR1F5zlxJ91/ToeiZD
JRdV5yV9SkXZTlN9HZvDLw1SPOaOci8SSbsO0/N9WRh2YKiu+43NALoe0ThmqW9jZqObDinuqbHp
CcgckmGDYQ2HYF9cifILa6rCqwIk2tUttLhiPSzVSA+sdBhLp1UKCbzlszg7JOrsu9gZzmSPj2ev
c5odecQtC9ZnX3T2JQWgcQXcA+fdTt68VpPXn5cUrfQmsTi0m76/TxzYBhEF85XzAbIHkuMOOHGY
SEsbcmJVlnhykmkbAU9/GD1lXvqco4TxPqBqOCRVJB/wcqdI3ikjJ3xIu9sfjnlhHTStZRozDCoc
6pSxqbI0AsrScY2FCthKnQDKHdt24/pZe/VvL01r8Qwm4z026ebqV3N05Jd/KzqSNeJMNw+yEN4j
eRWx4szMkBx+I9vZnWFrVtiYVn1HUoHmjD2zh+iWRzNh6hHDY5E/z56qr5ypx8cEXH44q0Vuf77U
F7taCXKKNvgS/1Q9D35ATO/ooe+2rebJIoU2w4lwh1W2efJuIDcavf7m5w+horJqx8vTDEVTrxP/
dRRGR0MaUJy/DOaTTSwqIwx9Q6AYhW5qTtiPnQn3hVU+iphLyFmEVRkj56MrepxVM4jswuJ2AcLs
vFUTCDUhM5I9Pac4JfbAYGfRnNBJ4+neT2S8TtrkssRpywDd/TQHy/lomHAFdQNRObO8B/go3+k0
OH8iTtS3Tcfiofmc8uQjJrvpGeoyxinlPqSeZoRG1dXop/ox7Ju23N76p3D+6vRg3bR6RS3uVFoo
BLKi/24a8eRqjn71tKMgUU0j0/JdkSdrMiW+s0w65ZY2HpbUeyITA3KlBiKwAOJEsum9mzJW7hi6
BrzjGd7+mg5Q89x0cf2YcVIywBnLmx/SiCqUlPe6a+dsB8V4QHQfB0Yt4mNH3eSUJDBKlGNhbj95
UAw1t+KAbLbpztHcq69lJGNpUcvADEhUpmXiRFTMHmS13POhRMR2QaUubCOo3cXm3orhQzuMpawK
I1ekolfCfqaDbhNpJO1vEk1iWPCVds3S5mkmVvZgNl5G062c1p1J7D3tlYcxlSKM9EmQyDSJE3Jb
I2xSJHGMyW90m7xCglWCb0mhhdlNvR1rzX6Ynbw804DGJ9j5j2VfXstMucfB8g/I+kldp4m08m8i
D9HHN9saUZBzd23mn0GKYOzhVfWduRT2oSa5qEnsHAEpcWq65R0Ln7nHzRO0MaWWoNK0SpTKywfr
b7RzM1fb9zIdqJWdbaz5xZWY1GrX3GaYlfNmtqOztxUSadVNFk+CvEck+pZSLtxDyQbFUkJ6gy7n
bNu2vmQdApW4Sb7H1vDuf17KydkBMtB2MxLBdeR9texW3QJhlvS3XxltBDuHmGCXpJt0k7DuJHuR
r/XNfeZ761n48WF2yNdqfGfns+Gts3bst57Djao01w2NyNmbMOgCTtPIX5xLppXTnr0O1yynRJWg
gsEXWOyijj4ooVAKDqpUwTLAnXA1EDaGIzkL1DcpbzS1m5LneC8Ldwt11/xdlGaogP1itNJfc2Oe
AftAg57SKXu0Kyc0zNQ7/rxUEp20Fr82Q1E+uEVsXUsRE+Dcv8UIWTY6YxRQYkayE1X7oYMPDESR
/rEEdYQXz86Dh6JyVfm3xs5Co7Z1u7tSFOG0tEgdb2HWmdDvfZ9WTK20KFyysrw4Oroul5C6UM/B
bHPYaj5JDf7jnwlIVteMXdkacyquypS0PZ2e4aqbo2FpvDCZC5ck1x4JX9k8FsVXGZc7QkXnsyCd
+zkatT9ajVZdS+d7OXGo8LJsr7AYkckHiE7YKSiZZqWAob/MXWnf1R5Jtam28IjO6rQk8hmeJklB
WWw8ZJ3DKA64K5ZogJDlFJMTXCj/VA5pwYrX04vuTRogSHdRRqgHpDDLQ4z/7Dp407GpNLEnAwSS
giGTU+la8clFmejl/doRg73OYCvdKdBa9PBIyLITfSQpwNHxts/zwzJZ+2RRLrmp7bip2ry7S4mP
m7x83KS3/z+ZZYMOYmW1mXXJKwaJfmsu9Oa7YaXw8WMNBLPTznWyMjhUPsfq1ltPrfFuLi33iFfI
YDRD/LtsLQKg5mh5yS19qyVCfgadbYyYueYllHFN8LfuEiSRA6Is+znbk/VQHn9e8iil2VCC/G9H
BLAQbva+l/7youfeKEi2KlzG5azn1jqvzegK0dqn4qDRRFDxZihi/wnmq/9U1e+CKRuISJz1Bkt8
ufT5ZpgUcD28CKvZ0+1Dasb3nOY5G9a1fGh3YJWA+ZvGA30x7WTo46bvDfNAwKTJSL95WZhybxOP
a266XrEuZE/XqS5JX9GLXYK8J5iX4qmIjfJY0iILI+jAO8eyqnOU9eps96k6x0axg9wPdas5tlmE
flaPX8fOnu95SB8GzCDfHgfRuo3DsmxJJVpsO/zvOqca7T1T9J89wfeU+NBvDGlG6iGIXjt0KLAO
yosRGOv9lu+Gh9fBpts3nnp2R31YL5qPN88srKAW8OuZLUAk05V+YR/qWN/K6cmfKFIaN1UbR3MO
bke3keeKfIearEKp99G2yN15XVlzu+EfxEeZtG6Qdp375AzRFlEDMTY8GS8xwSRO6xzMyvnK/Xlb
TEl1NZJOIMUtVThOLhCCFnJ63utz2LhOwZAtH04RnNHBe/QZNpaVYz+aPv2oJpafeZLTBYxLuKkR
opdevwW9xLu50R8Lw4nvRgqkoHlrXElcl9sbT9BnWBAjjR7sIv0DQ8+gwzWxkoNL5w4+F+HSkb+O
Y1pHqCqaOzcnCSUCgBEsuE829PKZNBgo4vw6ZS7iRTXc3UWJs08k7WrpEnNnFeTnRAowN+i87ILs
jVl/093/fCWi2iByRYdAVZZkksjo07KHHvnZ5NCbSKBGkkK4RRxoBvRX1bX2lbpawx+0oeUZV3N5
yhOON+1i38VC8cKYKVgMFaMoiYeLQGh08TKvO3qmfYmt/qq7jXHvR/n4NKZPPx7mny9K81H5mjjn
sXiyqY/BXZGjLtLFf59dtecQM9Cyk/m2tYkIbe25ePhnBSQznr9JjV3bdC1h0iPwbIFV62ZN+It0
m1iyoR0iBEQS4QvqmVZ/cFLs064pp7WVqu5I4hGqaoMgdx1ARQg6h4comfeOX3ghoK5+w5ZS3djW
Nl3VZaSNhmYlMV8KWLU0JQyI8o1AWVgpm84L1Dp/bswjDembYGOD7h7A2nwl0f3E+aS6qCk941ka
Tj8vGoEbYTkhp/n5Uk9/kdxnHQvhDscoJnRpaIHpDx6hB9JKbuhuecT7ae7nMq0PRfthD2xXfe0g
NdTJnt9YafdW4OXqUq+4DLeXpOXeXkyDPAuGTkhZkizfmCadTVPk6JWd8hkjp32E2oBaphoQtkbO
y9Q3xqqA3kf7OtstlBxk3KNf5dBM+GhJPc/3sd5N199prrqN4PQjEj5jVXmpt82HqnuFWFmQS52X
92pcSIAayGXTsqi69nSIQy+f3M3PnWcSHOR2BN3F05uIpvSFkQz+jSmPD535OiGsuf68eBbFGM4a
wjaOVZLn98SS1ndZkoSdq1WPqsNE/s/3z/8QDbsOqmvLdR2grLYjfgzlf719SulW+nDrj0wu08RG
VgylzWr9Cx6w9t47HSAXZDhhr/N30rQbDwX0/ZUQdKkUNhsuWLoBS6fwRaT2KfFIRGJRkZfZbQi5
hOW2yqwmOmum9avq84mjCcKJJEIAp4w3H0thWHbsX8Cir0OeqU1E+nLA4ZsmtWFeEnwD+3/+lf/u
1XE9XQjX8y3XMLDu/fiL//Ibx0qIJB24cJpJThxdky8Hiqg0KGqhZ9ONNhiFD3ZM89kkf/qff7j1
nwZ9m5vN83yPn4zRwretv3/eeu2Nnaq7ZlX1xKcieq1C0GKhOVSChALS48oJhWUrONsbkdDv3NIO
ydSS547C4Cx1VHeV3nQHiRhP+SSwTBJWRgX4OMTYrN77+DZvGe6LPkONTzQT9Tv/Lk6ce9jWgx59
LKXq7g2ySHdcUjSs1XQ2qVpfE6vXD1FdvHoZlO2COQoGmOhoFMhHGZmlRxoSrxzHisd//kh+/EN/
9b7dLojp8Vkg7zYNU799ZH+5IFbptyNRSmxvs/WZa/Jjcqz9UKQ+TG3Y/JmhHYhwJORyzRAWZINF
YHTukYzd9e3/zVz+98X09lYodHXH8MmXdMV/vhWWQS2tYibOkSj/TG1DZS/32ZDYDNr6o5PoaL2t
pd9Vtfj3jfH/vcv/N++ygWL//+xd3nef+fwfxuXb3/+3cdnw/mXr+Ja9m/2W46aHMe3fvmXnX46B
ZxlngA0BncYXm+Z/+Zbdf+m+LXRX4Ei1uelYHv7Lt2z/i94rLkxHJyjDtH3r/8m3fHMe/Pdt7eoG
Px09GIACXbeF+7MS/OW2xgBfL53vMZmpTH+V2e9gfRlJxCMtmxix+0CJ27jmk6Vv3NJlnFq0YEod
Z+v21ivdO0TagFCsZbuM8Vd7GyP85YP83xiXbx/cX98gnmpfMEygnQmy3KJi/s+bnQwJLKnSZDDv
MCBMGcft3BJtdqob+YH/EEElSOfFqgSNPmrpy6W/2zLvH+X/ouy8lhtHuqz7RIiAB/KWoHciZUpS
3SDKwiR8wj/9LLBm/unuL6In/huGVNXVoggg8+Q5e69d59OhTFCneaRXrHOe22PO1oXgzjYPgFp/
//s7dbiQf3+nQveg48EzsTyunbv8Jn/5KIGF4Tx3MDfMYqw+y8j7nONpvJSuUruYxtQhjZr7VFG1
lK3vEq+iA/KCMxfYA21JPyrpTseob2bOPVyW4u5k2d4e5ozRDwHWTTTszeqT5q9591xHPdNzeY0q
yzkZHQEEQZoDP2zF9L3mqBujnDioOoYCH9KYXaMl6p589aHbrvs61mlLvqC8ePbkn8LO1ba1FeG/
ypuGnD0NWin6fIZcNGvU6P3WWr+7ISPLQXn6hPxq9jy8aAD+lsHztg1FcwfX2G3+/fNcbv9/fp7C
x2u8PDksuv+88rNmVkaLxIO8e+1p6JgJSllNa1EyWZa4CFac/w5pHR7aqTDOSeO8TjGimdSAAsyp
aLoTO/nxf7yn/7zGBj4ei46jrVvLo/P3a0ysElOYghGhVdvjbWi0EXHe/KViKHYdWp3h77hGGu4+
97L6TSqfFzRZP33NS/29hN79f+zTC77gHx8RPnVfeI6Ot4iqe3H4/eWWa4pEoRRIidFtyWj3MPBc
cjcdtoPBOUxvy096VvPNanO9p/J2cSvYuFmSsbAPmECrT0DgxslCJ3fMmZCXAC/8YRAfBMUrZJnl
j7Cy3VM7kkLlR3m2zmdmyoYp40PXM6QgHnXxq6vsVFhk+f1/f9S+sUBqeKg8FqCHGf0vv1tRN6as
R0YTqq6+2H5jrit0sSsCIb6Xs47vZ+zRPnfTm8+5iuC+E01gkzSF1gtwWjbrf387f3dw8S4oh+wF
nYBrjarxYT/+y7sRKJ7KUhn8fJHjCCEBfWPyjN4mqec324DXuVCf/v1n/sfaZ6BI9ZZcoOUJEFzo
v1/eCVNzymJDrHaJdN2RLCZWHQWEPvMotlM3cxVtDJoJ2V59WPQv3YysPDethPHKh5MxH8gM4d1r
2/ig8RYeYmMxUrnoTf79nf7DWs42tVj58JdjbUMCY4nl4/vLx1MwzUQNwThhcqz3SCK+rTkrXAyj
/1QFHSs49Zra1UMFKxAh4xiJ8Jks0/CYdh2zzBSnhMLB2M3mO3Zq/nsnIwJH+jxRCglxB5Pqih3h
2e+7kSVeHZtWyKexGr+IUSedKSdRZWqN8n2ysXL8+y/n2v+8+AbPFkWxaTtsk8um/fffLhnMZJQW
iZVZI8VBM2FSt1Zzy1qlnVokzat68l7D3Cxe6GhEZ18LI+gW1S8d2d19+buxSsqXqDC1U+mVMZSG
BAdITCqtatr6pofTulug8Hjlf3WTmZ69fvbWsRFCVEVtpyW9f++cxt8IrfwIRVnsNTf9OuD/fu19
bzfL8RRm+vgmdKPYpmfE12qTe5PY211BsIyJ2D4kJfxYe94iMLKu4ZR5exWa5dYi8GTTE820X2bh
j52L9LpxnUssbmF5Luksr2pbGoe+K6zX3CFaBN5ahjykRyF5KRf+82ONa7BFkLtFOoEyBrmv1NAf
fXdgZ6oWuYMZV39o5GryX32tYIwEP4PeirDedb3e9JLYoGqZALJqzk9pWB1G0jH2VUmJzUpQXqtO
hwgOLNoGO7Ea+37JD1EI+tOx2acMb1dqQKAYIduhFTAIkgj69GDapI21CfYz0z1og4+C0SStpbVo
IbEgJuQnbEtOhesKaezBd91407l2esVz1mwINS+39DXL67i8OMxYASWq15a+AKxXVz9PUe6qLflq
1bFtNHNva/YUzG04nKrJREXF2cRcTilkzqGQgBoCMa4RT4+Xeh7ForfeI9Io4nUqxjUhQvovijJc
bj8jGX0tzRbjDz2kU+4SNFFL3GSU/V7Qw1f5Yjbdk+oi/eCbrACmY1qXOMRIq1cg6lv7V9lb9Wfn
Rwiq5zY6l0gNU6CFp6jKZq43X5WTCmQBg6xNP0EI56/KZIT4Z4FxOF4FD6hXMXk1WFzlkHpuMmup
jY/Ij0cii5qZrKHW5pLXSSDpPx/bRFgHrzeHLfGldaBN2c9mcWD7VSCqImPew42elXb+JDROLqEF
srHuP22bqsUS5EdEuqpPaddX5zqZvld0bH/mxHVkUrs8HgTf8aNn1FVxWXIE1bN5N3ILt0blr/VH
IQToznvSIs/ZmqQ607Ux3tLIgWM6RkVQ4qvdOCmH+yi8YeB2JePVZDjKEi+3HKgq/LbkuRTMV2s9
2bmMZc4eZv5tYRfygP6i2QufPhHFKqvaUsM9/mntWd5d80Nrb3CKPdSp5540t/qSiB7QLiCubUnf
clfq80cUN/Ox0dp+h5sZ9Z+OqH+GkruxAD/yn3mflT45J5JhymiQZ0iC8jzh/9iOCE7OUVjsVGs7
L4+fDVzFZe7W19zDLSOETKFeLF3ynq1p3oJW+WX4dvUpaQujrPXaQPkFUbHLV7qj3M3jXxVG45xS
OrVHVD+/EtMf0L5q5YawKSA8paav/BKYwaNisMyHF8CzX3qEEsjC5x08DnmZPaxL9N+qre2WSWDk
CSuKgQEA6intoy5/lb2Vv+AajGySEy3ZO6fHbxB13YtQ3bZZyHm5hmkhcXXvhp+MDrUDKq4AyIKM
wBg3ltn9SGdsF6pv1O4xCKkw0uAebc6zWZA4YktBHFPmH8B+qE1loDTU4ruFHmNXFvn3CAIDCaTT
Zx0lB1s1061TqTzPaIjWfQwuUIl4U5czo554ppEKBm8uC32bhu0jRxmlW0vt2aHKURp6aCsfw5No
8cSFJCiNLtOhynuaCagPq1pHcq59pYcDksRA3dAPhFfKyUu2gw7obIQf60UDwFU9XFyQqF2YEw2f
j69UHg9fnKn/MJJDpnvzpV6IBfYUL+riZXv0C4WoN1LGJvaKhFTZvH/1IlGRmSTfkMz0zzx9MNGm
aVubqLiYdEeMFrCr0PIp97oTu5iW+5DBEi+eUdKDB6IahM7SiEf4h+2GjckavyeOPTIJJCkiHhmm
MZI9PLgHDwKCVTHcxpfCOwLh0M65duRoVOwghuI3yNAykzMs0NUzEFdjkeyMttqZshoOeiJ/kzxe
HaN0oomWGMlVL5lVk1/xLLX+i05hdIhSzI8kcbC++GP0bNdOtBoA1XwJPfk9VCzlbYPlwalIIrEI
pY07jM9h1cQvBuHs+jgibSr7V3dU5KAcG8YpuK5CAwmINX1NNLy0wxUO161ROQ85SV3oIhZMjDWP
pxLekv0488TwH86PE5dwgUAmEQSgxBtuKrMZixnqiqd6WEfwovZ96zOj7eSnzLXr4LIBp1bxpHNm
2FUQzx29b+4xO+oa/GG57TIaubZzwtoXbiqUWGsR9v5WVINzCocRGbCBrFOgqdw+ANvdLXGK6TZT
OBH9QLgM+rCda/gJUIsiPqJ9Rersh8fIa63ninMS8xKj35CXMew6Mty7ttrH3hg4spfEe/AyEEoD
ZTW0iQvI4t1s5uPeEozyDVg+AZqb0+yP6SXTM7lCJsxk0mmGC9DbWKGG4MXRmR/73jhujcFHtBMJ
ADXtnm5rrjXxGpuO9Zanlb8na+OJxiw3iqiNncThHuAmj95QWaEoi65pQcSeUYqnIVX9E+/N26q2
ml+MOHlqtH4PewcFrim+DxRPgb98RGp0rQ2wDnmOayHPjSSq14rnUx3l8tnp7E1i6/GLM2gMa2pR
HkCQdPiRtHZb+fllcNAtEnA5vPrk363yJkMEalTaOpms5qzHbnogO/QwOhPfLVIoqMo/Ynis1xad
3Wx19osaACRUw9TcZy16q4k3DiqRG89V6w0bmRtyn7s0pbFTYoin04zlgWDvF4mBPbVk+Udh5XoI
MNKubXfDqLSjcvgXVR7W/HqJGShW2WCMYRxLYFPvPNBbt0QuFSb6q6jbnLz0yliVllpWmzS654nF
fQBOFOqCscmq5xHc233WvZcuivP14zTQZx3e+ohhyjRgfxsUP4IqZl53FUq8bqznL7lh7tKEkyKx
X/38s/eppuDpUNtQ8EbTHORFVWCn5le30KdBrK8+eztjGwBsEcy1e/XJoHgK5/7ViPsEwE0c7R0B
28i0yBrLtqQGA8R00Y+WjJs2FR3M9dyHcDim8WzU4bDltBuuOuiFz7MKNZ6/Idml9vzhp/VP39OK
rdkI7iYGHOmudxubM+iM2ipTm0by6BoLTnbOgPSgwHyDVfZhLanJQ1G8qmU3Uowr8CD4SkzPpMUw
yExIRDX1LIceFhLKFnG5/v0cYS4MwL/02kx6bS7AExx+PpY61zD/fowQLv0Ly2C+bSTJUZ/Re+Td
2D5zyovX4BK+WmqsT7HmH2vSfNfoFiVuWILSHi/RQjNw7OiOB+z74wOPE9M61pVLtMTQ7NJs/j+a
Hcvp8u9vdxnZ6R5v22TV/mc/C66dnoX+YHKUwxsAwTC6oFQM9yr31IVp5tXu3f4qfeaRzIPH279/
WsZ//HhBFgPdP0dYBggh7x9HSr/yYmF6TFgkoafBUCXxFkEpkURQ44JKh/VmxzUCZ5LTT2kiCMoi
TMzfxUTZm6IU594z5n3nwxKhA2Oi9og5QnpNeUVl4O/+/c3anr10fv76aZm6CUjJ5hQhMNSCWPv7
xTUhwDU2VtxVn5QDXBbTHtczMuVzK5V9wM/MGtDjbIckTKabi0TS9Sfr0FbRdLqo0em+axQNX+YO
sdzgDRhr89y+4kcGbON96CmeloW+963VCZ2wA2M05vPYN329Lsjb9iLX3TISYBZMiPCB0sFfNb4L
NnD5NjP7//4LsnSMrW60X7p6jo4SXcXBjUPzbHc1qfBQ8p+8nEUgaU1JVQYKEq3I62KC2w91XLyC
X2AgA9VXZ5D+CHEwNIIe2Pamzeh5ciNcKvgiHerrVApG1HmFHt4Oqxc3j78mXvcLAMzSCiP/20Ys
cIeqoC/9z+2steXlf1+SPKULPek1uZIsAZbAY9t2UMcPgj5XcbC7yfsB64Bgt6nbWpLsarAjeqA8
336rO4nDLpt2UV/AsV8OHI7miz3SfrmSc2KM8FZOmP0k0Bzu6oLfKIk6cZ8RLu5DV5ENuigIyKzy
d1o43Yy4RGDfD/WnGHRUBj2rTOHm33KpwuvjRbNidUmY+wx6Qxx4xrP9vx8PVT6cmaGBJwJj2alx
r5TecMgn9Am9mL46fuoeUBp4d5dcZ5yeGwfYwauI5Xiz00D74TQAV8ghLO9l74wnKP9ipXVIkkv6
efvHUkfVTiU0XvK8SU5VaxHW1823KU5/gN9JV51tZk8ewoU/ZTP1wpWTELVyMn4pc7xlEbyHhDk1
UiGdIVza3cuc4OZBVPnaWLY/yBHNEVHk3rHOPfjFr6r3COvJZLiGrJQRlN2+eqknvhRO8uGMJAhC
fcDSRP77CothzsQ4HMnsrN+7ZvQu8eBx3+QCJBKP/kEj0HefEkD/53JlPyPhFn9Wv1x201aPJ32t
4JMHMXvWRS29hrKbom1c6jZqkQpdSSPkFTvd7nGScMMSHzxyv7Cb6HLEZFaQ9IUJMg078PXV93Fs
5TE2SbacQa0h45t3pa2pTdp38k51Mk/sf1pvTu9V02G9L+uNARDhyhdBYeTOjx7DzMoRn38KcqKJ
OoYKojnHAxxjZjq6uSozL3lKl5+RZITUabl3AR77S7jZ8K67yQFS9eHPWVsOtNQr3/3AJkCzOzYA
vlj6mfge+k0ojDRdCA+ROA72dhTDSUbQAZrlKw4B2n5WSRiw70UoHnP/1E8wGSgD5FUghe0MMiUB
fKiTjtF/62it82KbHoRnOSXTumzQXxK/9e60zRva0GmvD4azQzm6qFG1dyixH57UXkScz18bxzqN
iUxQx0njmEA0XzdS39eUoq+lnVJppXbyFJLke9MmBxFZ8zbTWsa+UQV9MeGSNqj4tJZw4yV/woR1
auLuvo0jwi2tWQsvX+tzo2ZsulG3HbSUujZWOPHKNEanrft7h9jDNb6FA0My9nEmGhvNiZyN2SAk
BM5rHF3yJfbSt8F8+yF6C3ci/sHDUWeFItlK2WOprnKSW0jlW8T00EYyNAtZ11s0WPePzLy8t6BW
FVq0t21kTGXruTvHTnoeQ57hjFDP4nuWOxuuw/Qh8yXlzB2+pHKZnjUDbDIvlbfOJxruUW50Xm3s
55xCO6yWh+1/KNe6JvD+iPCkJem3amzaZ1cnmGEunOdGZt1Oyc5bdZj/kH3MZrdtle9ZSJlxsbVN
XV4Uz9jl8VVimiRX2sbxT97qWJtXXKQR+0cwA0LbtFMe37rZi27ZOFN2maS6P75NLKzp4AgxH0t0
DrKd2ESH9tVe7hNdG8EJ5Ha4Zr4Gnd8X8T6b/PqGijwMoF8c4sZrX0vL+T7VxPHihgnvumo3tYPj
XG+tYt0WVXNo0PD3JQpTXY/rE6SVnSPGvV6I9IqSjqlWIz9KEBsXWh4JNWGHT0Hlxpd22DzG/mZc
b00JLaFJQ/8a54kHPM4eX0P6BVWVvqXSy18fL/5EC6D2LryJ+NJ7qkeBnXeozgl0UqZ4twwN3/lQ
ymnlWoTCYLdcm3aU7B64cDmMm66m6zAaMfE9Htb6LkmMBQ+prT17QB6POKBehRqroQkxrBFQShLH
oJmzMPCxI5YBG3mxfXQro/LFhFBysQ0zgMw2PZPaDQB2iT/HP3vMSmBeE8F1gSaiCOHxexOaNr2h
IVqbPk1LpO5nGszTptD9bOOPckDiOy5JSnP2ZMQAhlUPYMOFQuq4JY+6XwG2mAHSKpWFmOkJ5/A0
w8NuWEtCz3O6XSTgwvPPyKO0abunVWxes7lrl2x4P5Aax98FEa8sspV7oT4b12V3dv3fY+lI3Md6
dUppBYa0ZNyfhmk5bHtet9GttnxlCKCv5EWPCTtgEy7QJtvxEWFO+mE7Jpqo/CXXAVnJ5WqN2LoY
lU5hoEPnXHd2nN/qoe/ALwOexC13D90cKSfB35uofq6hMa5jHVGTkq1z7GURPOpiYjWsTZKCPkjD
fDNphv+GNzzdFBIhrpur78qY6YeZrgaqQyFkHpZ5pS3132aW1Md2xCyIi+TKrtRiJenR40UuHtLu
S1rw0bRYEIN5MMyn3HGJ2x1ZWwJ9zKf1kDnJZtQnmhMMdrfJUl/CXFi6xNiX7EGY694ZEB6a8Uv/
eIIH6pkVDXMwbVHS7EqATpfHV3QgeQQbxF9x3J4gRNnvY662dRdPWw9o0hYHubjEMwSAQ+s49Xb0
LOtGn3NXAQ24mIZwr2ImGMiJzOsk5AeiceuNomw+eEX8bhXhvUpNeBPgkoCW2ukdh3P+6mktOmbh
vPVDq61r4aRIEHlRIGEsWzduj+9akCms+eqj1uFxlsaC6icI2cXURwg34BMcz4/vi7ScoZ13X8sB
/+og1DubQehxqGoFR2gEBHavPdHP1Z4eX9U1hFtgehguaNnswlkOgb0klA5E766GXMynZmyclylD
T1sM2kfZI1vEPo5HYrbldHHHiscBPsjy25pRUT5HIv6z1/McZed2bFHCQMWuqsHn/v6fo9RjR3Yn
rBQEQy0HwEd5QBj6RgFgejYyld/MKaPpWt4GK7TO0ErgdYehdzPql64gSCUaBUOGZXVpDImMUcX5
Ef7RvNejtA1abpKjGYKTeXyCxeDmO6NyEW8j6DfK8FeLgIgUzmE1ThqaxHKWV0OLtn+GCS22xjmb
0hfldrSEAHyvbTX7e6OAD2gphGlRkzh3T7TOfTQhqnijsA9FbAhEQFVE9pe5yssQ52pS1/uZBt7V
zqutylKxGfQ6W9udJi9W65grMacfWtpjkBtxdzouFamOluvF6oAxhD6rGC6BTzKOvkKywA22vMSF
dUoRNW3kbMUbPcJVDBA26IVX3wdbn0GzOfalf198hl8MHzQP/MWnSGU7d4lLHXK4yQ5wJHafWQC6
EtCuhIbIxBeBiYYsePQ6nWWbleinKfPaZBuJzjg9XsyqbPaWOUEem6djN15LFdXUQzMeCvR4AGT8
jOkoBqlmnbwx62uPjo81wq1qlgEgOvhW+buVWThXmyjVfdfa+nlEVnbuWzSc8e9Red2pG2V/cmsN
RE3ufO+YzJ0aw0ER2vmrClDLvTeyfaQ9m8BEd4khjrVBS+rxolLzm4NfjNXSzCdUb9nuccc9bkAr
p+1kTlqK/cxnJSm5mRh/xxtDOfY+7dhDK82pn3M/MfdeXzsbS7pBkrYTtBdI24+v8HxvE+qmjQNr
YfVYDB4vhtsZWNBVuTa8/luKF58UqH649qr7FMRSvdRsVpQ3LTJYlpfak0+A17deJUO8RcnPP3Mo
OZKqFM7OeKMfSBLtiCxatSUUOeVNW/BtkYGynDQc4so2Yy+GTaqi/pXeRnzqzBbhUPENIYb9sZRW
QYdIIrDaxFgPqR6dTB9A/tSErODF+AGAwV9nbjU/eVo+7GIrHxjp8JcJ4ISgJ7mH/dnjwDtX/Xuo
GSSMQXE4Pr6lJXyKVBNvs4qUbhQ/4zOX8pTOpvUOMJbgZnNGW1sjBYh6EinrDClsnE2vfRyOSK/J
XPac3PqCkOXc6osRIiuoP4Ia316yaiSrroziX+6QvlX4W7+KnlZCm1gw7BNYDss+SkohFsd66bf9
97f0kB7fyi729lYtd7VFvQvPxvsUjUTJ6yXGdcyK/j4P/fewdZNNzllvm+LtuFVNHm9xPYBdWL71
LesFl3J1qXUa4yDB6p1BPfzapxF3VW/MqxbM2Ra3WbzJl8aiucCXbDlzxBTxS1Xjs5JlturTTgVh
MtnP4FnsZ6wUH9o0FufHH6k5ctY9sy0QCDgGHm++cYb6lBV41h/flr5TM7de3OcFDpHE4Rhsw4Dt
Z41JNVa/N9jqm4euk9+Asxl99JJmycpKx/wVaI17Z3MNHt8lORwsFdQCslzn2e0uFoCHSMJWTzAp
fgg6N7SbuEFVFXbHYTav8zSfPGW6P1PIOG6b/NKMon92/VEFOSFEpzJvjpNVxi+1Du9RzHs4678m
2aR0X5YiL4EPHQjKDtbF1tiZOuvCY+GOZrafgsWGOGd29seWmdSOc6aoWThOLVPuuXfOY0oPc1mu
MeV91Bm47nKI7f2QDdPHaA+7yama6xBFr84IQsjlAB5wXNc+c3ckZqeb+icSABsO8pIZSMqRtRw4
VSR1nAN2YsdodZPwqGh8yiYN1/swQE9zpTgbiLeCxRv6zXX6c52DtOxUV2Dt8ckVMBsyjChkuuWF
yrt4yns+V1UguPWn9vhYaxF6cGp1snZDAF7u5TQr/t8L3j0KROOb07UaG7hXffL87mZDz9+arBvO
o/AI8nGIrXA9/qdGam8fs9iIcoydbQtj1vic6U+tY+D4R71V7qs99CuSqAEDUA1hlS7wkc/Vbytu
XvXUVS+mVDe3ixkz9VV8T2q7x91bW2j5EutWk+YDgjreQHeTf56AbHkMCOutLzb6os6Kdm1t9XCu
XOvmxrl9Y6oFhKbwEOXG2KvYY7GNcncBQPyzlyboAyXA5Us3cBRaqSmsMQCqHy2sK7rusZ4HpbGo
rI14BK79niyTBLet5XmMfX9TlnW9wpxonPPJiA64jj5GjsmrJimym5MM5XYIW0TPI83sJLtkrWJa
X7n1GkXfPc6rdgfiuzk5tcbxcmk1ZVMPU5lFmex6Bo5t6pJTbJDWTgllHR7tea/TUiwBCHXQQENW
EvMWjRzed2cUvy6tApri9029dVMPpo/+5A1m+qwhf847o3+l9tbJFSgBa/jm5bEwg8fTgqHI8r3F
AAR9l35+FKuVKrx9OPh3mo8Aks0kv9iLxJrPK7BrcADI78SNW7Fbu/kkT386Fbry5X1YVp+R/ehQ
TksZ6byggG32zWBynklzEHAeMZjkKXN0D+8gzYqbNYBJom9P10JLgofQAydVhXumvZOHg+InGZpv
GeE5CPCLe4JhKijs/m2SVXcHE0E8bcc02YVoRDcQk5oc93lXy0vaC+tmmWrrgLq5Muz8KEBxnjTY
CPc6LLw7LsRV6IRq7xbot8Ty571L4wEBzuHxXz3+KMX5xxDTZcdRC3pjiYrQR8N+bsVTFArnRdkO
iLKsvjYWWz6TW8iyi7DhUT8lLvoUI4U+WLkdowkCxgedequcLC34c2j3yGHVKO0Z43b2dVkWVxSf
LFPeXK3nfNLfPdMhbLeEP2jI5upEHSH2c1NecuY7m5lhPEZhuq1dihYjLC8ejxkMls7FjWBd1CKC
HLFpnZ2CO67X8dgV7H4B/6Rf4JbrPKMqfUgKyHCM9+mQfg2VBTUQeynsbys81PS7SDOm8QJTnjrR
TX5MtpY+h4UGNTYpbi1DrOMIk/bSDIyT6AJv+WS/FZkBnFplM6hSJkFtVT09ZkOa3pBEZpCn4AiK
YRR201VnNMxulEdHyh6EIm5353T0G8cVwb4MuXamWf2YpWE8wTX+3mg0ZrzKiL/bBUT3iL1RxvqX
gtozKEIPnYxEcVlkPB+G07CdJLR46dyBC6vBWF3oaoMqm/NvJVDna8FAIcj7iHSDiZ65870nlnKb
SuPZHhI6e6TokFrw5FcTHs8q34Ii7fdCxLR/jBLtqz7ChmaGXkSEbPtl/MGwSIKh0327CAgpWs+W
nqLEkM2WDv5NWFxKevAuq3almo1ZDh7JEtoQ9E4FcRF82EYINEg2O0U4iOmlnwYcJxpSCsesit2c
V8kmCVv+3/luhESLGCShI0USbDDp5rwtQOLUIvkWV5WzI43g3hDzjVrKw+XYe5LdDlUv/LBPStK+
57g/OnFzWpgHgeU/+4c2b2FWtdoH84ytjQh7n6AVPUShDDTOqYzqRbvWObq7QoPbhAEcxjAfLTXl
OPSM2qz2iAmh3Azk2qisoadYZD+Nivpqlm+NTnPYogG88UOTvFPjRzzA3ZsBszig/7kp63AjK+Dj
rt9tusFf13oFnAqDojm3b/ZgfzRj8TUZg1xLtU1mFQodqkH7sP+hwl+FGO9h0v2ILLKgOGTUHCZJ
MTcMQNLqydXDcguRA0QOINlDOy86jFAjuMdxfsUaEFCuYT3F+6apj/RJimsOdzrLPtphDLcteIpV
lEAFUiN5yy153Vyv6bfU7OokQs9c07SnpS05xjT6eHK15zn1EM0aaJ6KGiLwAN8DxFyeBkpkA4Uj
IAM76p5RunYXL+YkqEv09OOStzVOwAKhxYQn5Yhyx6wC0EidvC199rOby2rdMSWIaAP5lnsqtJjh
i080QCXo8/YCeBPMPZr8A3A3k/ssS8KNi69w1fasMvpgih1ibZjX5kGQCeHnYm1Z8R0rW7Mbdbh0
/o9Ca6Z1blEr9XFJig112Dz33jrROB/oDV4TD6W1NW6KXHNPBpJjbqBGpWqtNdq3VAcGnHeczkPv
W+kS7kW/DQRAzQGxo+Aa1PQTaCQ25daGZzGzuYw9/apYpe06hfcFfEDuokRf5nS+d3TH/eyIU9MK
YjpnTx4ib3zLsqLdjy5VbMnW4IX8+ohsCjMEAEr/LsqHszYbxi7Lpl8hVF9yn/QVGpPFqk1zU5vR
WIT2yejYjF3HHi7FIdLGbCU0/HrcNuXqYc8Mne7gx8tUPUfvSFxs4MWAZWYtIcQ6NWIALVJs6X69
oPjJziItdlCza0onJjMmIqxuLuUqgZsRGJQyGHjXzGizwJXVRZrDGqs4g/hJyQNWRpZO0CNGrb1M
VXUeRILDVx1VxPJU1UC1UP8/t/zCDDxZGcwa0xf9yL1md086WctHKz9Us00THVlvis9AtS76Dqfa
+j9LI8rpzY2sQTq8BGAD4Wpw7Wlr0JmadeenQyDdFnWZWk20M1mpLFqMbm8FuiuB/mv1XobeCxVg
DSep+lG6LrlbQ6OOptvcjO5LqBtxEMvQWbVadpWu+OrrwyI1Sm5dDmIvLEgQjjUmKUZ2m6+lIeyV
8KKMeRK91zn/Se4CaG//uahiubLnON93A6b0jp2VQYnqSGWpHNh+ODuLuD7kWJc3Ts6JvLd1NA8p
1OM2etFQxK2IXfsyqdZZ6K/ZoXHrZNsw4iDJ3ntHOeA9OVzzuQYT2znyzBUvdm6V/q7GPtt4buJT
8IxbqjKB4xwpcVr39SYGThEO6c5Owf09IsOszju70nrBGEiryiiuTqXn8EjyDqSpSglmSay1FXcW
EvvvNH0u5GOVWy92URZEXXQiUn3FxlDtNR91gRNSgxax2kFGYzUSz/GC69XBfCR6c0EADcGszQhJ
F/rO5gLBCTIgoAw/TUQpnNngVNqj+StjKL1OJby4UgP84ujtgaZ0tRpjo91GZZKv3BCsYlt/D72q
XM4+dPE6ZLolc9eV7QNvNyYCVIeYgQ1H05y5SJFjjxx2ekaXq2QatM4Rsq4qD1Ke2SuTQIG+h2Dm
LajbptsQhpzswMtH9ProxsIistYe/r2s5SEgd4altNz6625meuBq+YIA5FA/Df9F1HksuY1EWfSL
EAGXMFsSBH15v0FUlSR4lwAS5uvngD0Ts1FIaqlVRRKZz9x7bmcAImbyGWcHUBpuoCLBPjrfzdhf
g6gs270X6d62TFPnigiwjf9p3TgRfUHZHnMgBe1oyhD0iL1NIi8si2Vnt76zibMPqFHBApVgzw04
kP7BPjuV/SfyxXvXcj6EiN+E8Jt73ysx4fDBoV4OjARnkDM96jBVyf2CJTzkP5YmSD+NKV9tkR+T
2BFkH30rDqtA1hIybhFvSuJVEjScuyZVv9VoNtvZmrhjh3XtYSwvacw4IyMdTHjVUzkDu5Eoo5lY
pxtSO0jEhcYypdI8OLJ7c13kRcR0ZVN0vxT2HDgFO2XbWczAqUDjM4JPAyz3sBDsP5aiwKBGjoCo
9nA4UrZcOZcsF0mxsQYj2Q+x9hft+GpnNe5qL63CWLuTtMEHxFwFiSpvfNtnyDgET2a0LgtDUaZ2
w0ILN1ay4i0C6cLYzt8axifYEXS1GEJM5KQcSPonecYSIewkMFapgbeWNQKiarGJrASzasv9NndM
QuKpP5YYhrZ9lv0ANc13DWjrKfK/h86crrMDv8r35akFh1sqDtQOFJq9fIuUIs4Dgk6z/uu58p1P
/jPb/WJnFFQVVZSg1hl1+0EWPbhQ6rQS+WJiZ6ht5/5rpMLae3SSzCW5Rhd9a6kx2kJvenA84jei
pmm3fVxWO1bxYPJmUtiSqDTusMejRW1fmiVmKKRVuwmXvZGPJEGYxQuAhjqkTN2as/fdmfAaO2zq
ev8nIU4jLOhi4BZzEvvPyIbdbR8hjZwax97kVXoxHJAkdZznmy5P2LcOwOQSoBxbrysB9GaU+8Ij
pJ7cmwACV36B6MK0J2OJDd3ZABdz9Gb3j5L1pz4SHRA1bIjlMO5Mgto2ozeYh5HJIsrM/oIEPpoZ
8kW+8w4LDlb3XI6B5w9XlY0bq2i1d6HeTLvuoKnqj6Mg783msceiDkeBoiCpqSFQg75hOHFQicKu
Vi16WLxb9KmJGsMpTz4MLtw0q08zKLDeRkJO9b4z8ww0JyHOhdBZ1SPcayKNT6QGNa3Ui+YOcnDa
QQWw6wLpfcS5SO2XpG29G8yaK7P3LgsetUPKynR9EGxuc4B6fMY7/9GOVyV0Ye7ZEn+tMyHiLH4b
Ui8i9LUTyS5MjRcWrgJeKrlI+VbXkAK2BIugZ2uvEmAIzU6R76Yi+y30EiCRoZHMJT1AuMDl2XeZ
m8xJHm2LSJnBJMKP9fFSMfLrI4tBftmd6JjIQxkVqvjG/Y6qTjDM4DAVc0tlpPPFVvJRmvFbUTnt
0dTgfwOLClpVGDu9q7hZpz5wHfvQK/XetDLbMwan9CoARXeIzpEcQKlr5fPsm0WYxuk2lVzftg+B
QrPWD4vnnJxxragLvztTA2s2jJmx4lYHbcM0ss9gZeotJoOoCaASvBDooe8N1zjYlq6FhT+4m4mP
AwoIoEfTtEe6wBMgrZBlW350+j0xUn+AlLiH1nD3dquMIDEVIquFZ8nIdefQ9v0RRe4QzBlHQb04
WOEMUoh8KiSyQCs4h7j2ezSA7CbbO2JOUSyD44ZRZIVEtdRBb5tnNgkMPvM0KAWDKKkTAFHlxQEA
Atll/R89IV66duYQniAyYTkeraj9wGjBIMxyu2D1UW0BjVgLAnk3606eBqoXA/UmYxiRo7PazKXs
n3vBYWpVltiWVv9FhItGSJq6pviKHPenKjv/U3cRMfUrVXAQPb1LP2yjUgrkwLG7xbmBL8TBYugy
U0tZv8QRqdzk5Um6IAP4FbJvyAwT0SqVnu9z7ez0WXTKrZSQCg25lmAq3pPO4zjLzoogr6QTWSee
HiW7AlamOVdMmJEo2aXaj7zFxAn6u0p6SegMUbJFF3ga6pQcOVl3W0x9D7WLzKQdnVPq2wslWl0G
NTI9uN9xYucbv0wUSCF5SrBj7cpm+vZx7m9awM371P9LoZWAZ3EfGPlv+kKxNqnncZOlJV4iz3jo
OJT3Hpt0psHarhHqxMt9TXJ33IohevSm+j0tpE50dy8CmPAL6pONF40kNXkLAqE28Ay0/N5g/Wlg
6B9mzwbxXtOLImFiuJYxT0wo1HGxbkQsUcmZyKEXKUi+5ITmXTnmuf4GRvQgcS4SRQiXuHfwZxAe
N5Co0iFCiX0GHCkBA6kN4nBEHR30ufyyiDQOWIje26YBmr6t2pNtoN5gfG96PI8KT0DbvVcIYUMa
FRQ2GQM/jAqgjiB5zn16sCPyJnsa1cGDf4s0dYcucvpOIPMYTHDkrnOAnrP9Ptpg8wHkEgI1V+Rb
zC06Bf9VUPkdpVUGoxv9uN1wbPAq7tgYi+1I0uqmi8E1NWvUklVoAjUUv/SYJ5x7toLoMv4oy7ID
JuBxaA57c6zMvXRM8JiIfeqF0IB8JnSEITaj32vXxecWMtpO1+zqoZ0vrab5285O6Db7POZIw6AB
8Ma69DBpdpZs/tZ99Vj3ueJ8YHniVp9o+7I98OvPmrOF18zZQGqxAM3ytpkdd0YMJDSVTxqM+CCl
neMq5AwEnMvoM9ljVqXfdy17B+c4hApzgGxdXXvye8PVorxNS+M8L1D8Y3KQDe/gDNq8JdR0gXGX
kOwwESPTfuemAQSwZzTLAdEzNXHu0qUft31TjeAtVZjp43Nkej4RGPMbqMd5J7VHgzDG2bUe3Uot
DCGTPIy6TEL65zVKrdIIFtuE7MihZhL55rf2b26K8bHRnFfkfdZZW9SzLj9SG0G6i+CKhScSD6lY
oWsAxqnDgjZNuGIJqkCkpcAngStGnCk4EmwW9vPdNJDVKCqdiejcngaDSHBEOsnOty1mZNm7lIm9
o/JN9sVE10b6UBJKm0IQsfoBk/pdMZFd25d0v24M0Wy62S9SsTdM3sqhYA06YsEu9e4BTRyCr7IG
eGvmpygh3MYvu4Wd9vQlq/rZ5yvfjClKJ2V1RymE2CQfRVoSsknGTdeRhDH0/YuO+wLm+3RgW5ki
70te0wYJhrDB15MBizENzWhrWzt4MbhJtPPctNMW3dVTzTR6144/C5LYXVISvFNW1ZlwIvI/huXe
xLItfMhYKIyeWP9sOqi4G9FEPGLw4flIja+pbJydq02Qz4yiCrHjBboBmtsAzk5di+qhNaOAqfnz
3JfWuei/M4IBLsaKASf7ZYHd203IBoEDtkD+orsl0UmIEvHJGWD+xlUX6E4Tn1I7ReC1zJsxaz+b
oXuzIfPP8Mu3lFxD6HXy3oWrQXkwHzlTm32XDh+RSoxDreU/LHLjEzNmaw0xhmo52sjmCCtayMJ6
HlznhMwWDzbhL5vFJRz0cxiq/jTY6lcU2d+hsHhi/IGGYRo2UYGuP+1e/KoWu2Kyi51f6H+L0Xxi
zFsRaWOCHPXc+6rPfhxVDiE87n67L2zmSUtMTEiPOZsMM9juI5OMxc7UCazoa50xEaqLuiV1nDl/
JmHkpcvAI4CsSofu1Dhpf3YJ/ZsNonconMShr+C3JySjrmMrx1VTaMZCwFjrYT276JJEhnLBHt19
Iqw8MKkJbXtYrno5HIClWBv4yIxtFaMmGlDWPfqQBbJx6300zcDJgbZu2mbYS0iuR7M3P5DVDcx/
WhIBrd9UpdrBSp9nN2dblE1vyPv+NPaa3ivQLNnMSdIeQb5jPmEkvTaugRZ9Kde01AX55+zPd7N8
ydo7q+ONHVCybJOC90ikJlNqC6G9Nf6AD7zr2axt8hGZfa9R/lWIaluXy1NhO9g4xXzoWe5upNE/
RsgjKJ+9QGRFs2Uo3FRCP+tu9W3K4uI2hY2IFz6nEv+6pMhRPeT3ztD6DDU3YOlVWEVFtMG+x7iO
TRzula+JzKYOFSI9pZL0t0nH4Mul6UhgWTENikJGb/0+XthoirS6CLe4juqlqVItGEcN4mjEfk2U
hKxwJXwCr0+uokTwYRAeSfBEEuC1AF+7a2CAcnAgIBuk9ne2zDeVaGZI/30wHMKgvIYFr2HSSVj8
68hrrvSQZO8RORHysf5KInmIC578EqU54TUmw7221YYTxEgGs7DUZmZDHmmzujF/DzqpTYNXfTOM
0TG2MC2ujBl7U3WHpO5V+Lp1qGX2ZRLCEVBd/ShRgQVv0fHKbngbCKS6eNne4jHM8NftqmnwmB6T
i9X1JrqT5J1JownIAutYlOIFkYzn9wAB/iVz+7Cwhm2NKT9HOmqEIXeJfSm0s6u36l0r5EFv7Gg7
auRlOHbK41LC/RPmEzorjcSQ+HvUR/tgVjFYT+7XbYXFiO2ezkC76qFa6I+5UFHY5RZbzLn4Avd1
b+KaUTOdiyJ+MAZBRAoZn8W2Mh6yoSoQZRIOOFvdlSyS+0Grf21E+fRxVJEeOVkcu3/GSJeYe7hC
Z1Za74nbZ/ftpmIZE5vS3EfCLxk0ZeM2x+cVDOTQSXjallTqWFpox1CqPBduOYfaaL1DNgGoyrSa
a2c75HS5NDoMSYbxXWrdp1ZUhBAvltrMRJgB4y2fY2iAuTKma2UQdoUPcRF9aCsTLZ9j/ekWbOKD
KB4B3R0W2LjBJH0sNRb4PwFkDPIB1SliC5ifEpatXKF2g56+Kys9z3mhDsJMKfgyzeCMW6fduUof
PKjziYsiqWc7fo6kuOvdQedVGxT9vCQLNWoTVvUypvkls5bAi+8ki8gCxS7PYERLT9PiPI01oTWl
7a6UwPquy4zlyazTB1nqAR/47DH3xufeZQ43zG+zGprnxsGINg+fOBlqwHnpmyODfjKi61RF11JO
z3GNtshpo2fWGzR+5nc6MX/PBfW2+m67hPlUZFSX4UMZOs28yWc8IYjM62N913nztHHTLid3uUXL
qfIM/mjO9Uq3y3k9/20jI9DNzCJ6QGPZIb/ISmB23vEHywyjuzKiP5VMu/OY8Ur5C261XLI1SPWq
uBhFlP/3Ay/xpmfls4tB3u2HMv4F67bWfMkfq/KLvZ2SXzCYfqjZHmRDgxq5atlByrWdY5U5CnlY
mo53Pi/3uUXPjxQQaM6PtNDuSdLomGJu3Eh/wLhUbYlB/MqGvxNDgM0Y68a1G2YuU5dYO8TGP5Ol
/qUlDY81Izqt/swxeabGyOCzsJ2PzKfhzlfeqUX7QJLHF0GdHv796Gi0rJlgDjJVZA7bzFSBebav
tc7YezosduSN4opkY5eONnhYxBb24mY7ZK3D1lucF0nkIE8R7Xhc6YGKGQHH5H9Zw9QxBx71Q1NQ
Si0G1AVUAZtlZITIQzraa8TcYGsBbHDToy9GlO0dcuRCzdLbu05af3u2Db5h/Uy0lptF73YU8MX9
wIyUdYWixl/io2p0Rl2IgWi5rGTLpIopPQxHKS2x8SaBCL16s6z4zdY41LL2HX4KMfSmGja6Kl8j
beHC1yy6vcFEb+8ZNPfNcHL17G+fRMWprKtvOrs3bwFpj2QW2K7qnjrfa/eSQXaqG/aWRFjmkzaD
IfU9kzaz0TnRRTG9jjMaJfNvIvo/vOZG4BLfSPMWt18NWmZziiKarU4GdUMgwZSJx4JQKS1ZwnTA
TLU0e1ZKUE06L97xhX4Jl+WFJfx3n+NKpmu7jUTL1OBoo8HpmxPOnYFzYF0pOJ08Mn379EhT5HSl
Lx7aeacmPng6TZjONDARgx26DjUSR2WBCzpv7atFxPvGLogRXBgOhfS4JFf1+Oj7r7QiCgZ1ICMQ
gSk7muivKe8AD8RktrD/5abBJNmN8w7+Sx10oubqUBHLRM2+5NnIS9uS5Zl2SWB7DEnUTGflJ/bz
4qvi5BnT++Al6S7O6xPztCJoCagLW8X03HXCLpqdq2S5dWbUEyjEWjvDIJqp7fa6PjZXnMpsxwaQ
i6ip3QIFWdsRYKEMzhqRFK+pYnKCnfSE2GLj6AW7t6nCQikwZEUJSQ6EXevUu+YE9THNbBKBFEmH
+YJ3HVvGUYO8uutqLiQtZUjgWw6DMBa5W3es7wyLUQE10RqMnlxzfD47S/2Ylm+vCro1U8yArlcz
hHfg1TPJSp5ax9yz2Y1C1eJc6CkZU51Y64xsCrsuxTY3czb/4r1JRmAD6LwtC2Gzrowjew98E6Q/
B77zTFxkvRVeccT3CxVhC/mg3YJU+DugiffHz4juwtddwoZL59kklB0phsFQleKjiwCQsCxoflpa
/Dn96HU57lpvJnC554MYc5zoiuIUyPGh1MZ5CwZkVyY2F4BPmx7BNmwij0g6wXze9ahLh5rJ+rgY
hPaMNWE5GcVn6dr8c5wGbNLIKmYvt8X2yVigJykm9+jYutl6ZDKC0s6JaZyH9xL5ZC2i/EnWxWEU
/bDTZETl03jA0S1MtyMJAR1mYY60fD8UX2Dz600WmZ+xsMqTv84G1zGKI2ecHWNbI+4im8Miaq5p
TJ2BXn31UUZtkKBageeSGGt4beDikw543Y9epaWB3ah0myzlRXXC3LIJ3wxyDd6hldrWJZM25oDJ
lBdEZMdcSDX/J9flNcBAIjjvxJM2VH98yR3rTXeVEyMN0hmU9yhbSIlyKJ+n3zIqpoNfDs3Wrtnm
d/Y7wgs0m+6QXxneZFtpEQgylW297VnMlT1z8tGRVeCL6jezltX9rB/VOGO/RdM6pLz53ro1QiFQ
XdGRB601t/zpHKy7rseADhiha6V4HPz0fVz1yTa2MlOrMcHtUUc9+rEdPTqFxSa7WK5O7l26SQMY
KeqzI7TVMN3+K3zSaATfEtXDUp4J6NuUccVI2Ne+Y0Aw+xbz6cb3FVj1ktGzSpczQWtPugm6AHg9
O3Wiz63RTZkGRStKwqCAaIhOkj5FhO6e2GvWG5Tjm8XPh+M443BPmKHJ2EPMvFT2xi1/JodQoQga
Ho2Q3kEfSjelFjHXxHJSInXfz9TAgjp5NjKJ15KUll6Z3mWIGnYXII4nIV8Q4JwhFDsBeYNEpijl
Hmos1HxuvNM8dB1d3UwUU/3YtIkTaBWldtybX45ZMA998gZNCylxRMgpt5EKQtBAXt00NUu4SuC8
2XvlPq6P2KQ20oLI2bi+PC+cCFZPEWzEYjqmab5X8/yXVg5GJcFDxGcTStBNF7C757IyCK9VhB9J
ehClBPQg7uAeV9SJsOs7v2vaMFfVi9U6V8vyljs5li7OAWKYmUEeS7Kbd6k2k/23riF15h5xbz0N
0JCRd4g8RBlAeK97bu1k3qAw3DmVZZ/wLvIoTMQ0e8Rl22r80YcSIWZT12iYnHtGjtSbzAwCUrmC
Hfvs5bKwaFvy0gopg9FO9DznTmYdltei0r9GHEHP0WoRmfIfotrLe4zhdzL/nYrxgVGFujQOIyQg
gJikJvJgATWFiG9ONWCxsBUuKU9x8pHJBeFm9TmCDEFiS4gtFibmG6bzj4WaYOCR3NtiItuwh59L
+t2rlvnXPCuvhhU1KDh1LUDX/Bhj/EmzVJ7tkllpoRtvatS33kxoX9Wrv0PalSHSEI1Lgm+q+0xE
hCLFQk+t5FeVs+npOKMXh49wWtCk++CtYp6lQ7uqGp2FWDWbYfXQ1TuznV86T3foJahL8oo+IGqK
bYKJwSwFahzVMUrEwBXHoobFsLxEcQK8COQEfJ6k18EBNUwkPSw7NkxZhWIvHPViyw2U0j7HOAiK
vzBQ3S1Kri+trvsgWoyQCEufhjh+wTmLsrwobG78oEmBjePykkAER7Jlwxh5qpewaDDcjqzzFMNA
5J1YvIXFKt6fWXT0yfhowJ3n42EhHIl9F3T4k4SX5PZ7MhrIGMmMLz9X2oZ4axvvoh5UCmW6bhmr
EjiDiHzC62GF1vSvyJn/msOzHksWwnycp5ZkyVy34sfc0Zk/3BdA/feM4i46wpeNQXBekCKIDeH7
Nl41M/1LU9C2zgkrcxRimthEg1EdakOEeFKcg73EOxY05L+VOgMAa96J9e52hlJBhKfbnxxtV2fg
y1z4hegJx0EL51IrdyaJC0EyuRuoyTs2Z0g81A8MiNUg29c7f8bXQsG5xwU3xvD65vSUFv2Zzxtv
j1qK0D25mt6dW6G/GYwZIX+AzB6pBhXesQtOtjffoTLiCAl9H3C0NJg3S1U/Tr26jtJEzk75QI7B
Fglwci2jxA9iuvbMbBhjTPd9BVBGW00kDPTbjT252kFTxhfRWkb6PDJ8j/nLTL6Z6dek03RwRIyO
KquYNHUXM3M8TXrzBFByr3CScuBJ/zzV/YNh9LSnVtNjpXY/KafJiI8vbY5nwynymgCbxru2SFs3
clZ3WjMIuOw2zmynvzZ430I3ezCJ1REJNAydOZvVeQcCVzCdNhrRdLGnY3EDliSmhqzE2fPDwuiq
h1ofkWrJJH7A5Cs2SDJQ+fnE2K7GvnSmakpQxSFNKsTzxAfOmhZQRomJepM8rPuuld19lSvuroLd
JxM8v8WzDyXKIT7D0hjEaDRAiHut1nUOnlUS7yBctad5QmXpIuUsWfYzdHm56UKNiqPLyDR7Dx4O
XUrinxOU9NsYhTgLfEZ6tz9GdZifUQF75H455us6u1p5VH028jFcOhx1KdJntGqvyJMA9IC/6TBP
MRSEscerSGWWZjtMVRnns78GHXpr5aJ+pirb2pq316lzH7m3ukc02EQFmgn3ZWnI7e2FsMTIyHVB
Coj0FY4GgvUcWbMzTNc89XYLAqmjRPH62lXY7JbG3kxCI+M3wmYZJ9ANEqS8r4R+0w8s+hPJpU8+
XPd7U1Pb278Mgx2XhezUJaozj5sjx5apkupF+d+omSk8p7qDFsbvUDenQdLh8U34Kwb+H6pm1jOt
b73LOiZYWZlYrjMosLd3zEnr6QSx8EFM43y5SVKTuLC3VInxdUQCAeTUikO8juVmNnoG3+h8712j
te+xs8sgmpn0bzBHo3Q00FMqohS3Zit+8xvAprR7+8WhZF5HuVQ6VPM4izGXMSwlFGL18bsMNWCU
hv7qorn9UC0MeZLe2kOveFjYpTxP/r6bWDqPWaUdoJIddSCtTzVL4C0gT3aYGrZgp3Kvt78/FEgE
fMt9ExOexRgdEnGIe5caRzFi392YQe6sAeuuJ1h2HkEN63erSM3cI9DknzEnzIezyl4xc8pdkeSI
TG98I8DqC34fTDGMdWNq0kKQCkl0IvXU36qmhqgitGtocmYCcuB+xsRgXEZVvIxdM2Ji9QmVx8EX
5i4mPx4eiwuswzQn2xfOyE+70/WjmBBRIQPxX7rqKFebHZG2wY0dW4K+JRA8JtKFMCeU11RvBN+T
MjHnJHF0U2BjfjjbtQu+Z56ibdpzPo7o4TRViz9TYeF0Y747OMnLXHIrFRiFA8Oo/i7VEp+b1dKI
AQduxDJnaEST6Qp4bZ90TXqHShH1aQKv0FmK/Gm0vXDOjOhcLO6zcTNRdmV7X/GrTqLKraNKf0SH
tXV1IX+GiBkxaoXksTLI2XQi3rrMYd0ypf3yMRHMsZTjQ5Wo5nUm7Z4XaYqvefXBWJjUsxUoWJhV
hAx2eJhG91O3bDqYYWrK7fAfQ6QzyksTzfND1lJmyyXGdFPOZ+zu3aO0KRZvHBgjcQakejXK2qKM
Q7tCbMXR45zL5c/K+d/NuCUx6PLpQsLx7EICCJLEr9/MuibvQtUPppkT0aqXXEgEBZ8bROgsSfGp
orFjjW033kHTYiSz66bbXJ0xahznB1iFrDPw1d+IQ6lCTuUk2dUoMmVsyyQDLsDtm56Rq8mLyWaB
LOKSZMNe/2baVJ7mxJqA0zavNwCdO6f2kVWJfSejduHuch80UXEOWEZxnju5jSqGN/OcIH/syKiP
5GgwMlU60/BPOUz0j9nwWawIhhFl4iad8zEsCkBV+OBOuQv2svb9IrQNgFmxncitHfvZSVSUxD0H
8IPFvnj1QN9eVKQJu6bJFr5BF8knvoabLVEmMA7IbHC3NQ/gwZtHdUCJW9Imr0pBu5wvHbOqZDUD
x9FZGJZ7P65mXdBtSRhZuJ1HVzN3OhGmlC68JVHSYVjPmcrz5/CGsLi907TEJ4Zp4GcZad9Oc61w
ioeDjNgkz+OptoWxubGMKOx8crzG6omYejesOnR5//+3Y13/AXfg3suBtQfNc3EorOQbqfkxx/YO
nV/ubaaQu6k2wOUBS7vjN8Lcb883nNctkK9KGdiU1THVxVud9CF03IZ8YxT2xe3GLEuUEf2ynhvJ
81SZkthqnZx5DkQMlaAvyO9yugLpQEP7A7aTJrn2mFlh8BynOLjhE+ty15ZKv9wu2zq1f8WQKEge
2XghCH28kFStVlqZcci6e1YjFy7p9Xz/vx9K79M1a/2+GeunkVkC9RL/yXai32a0i9PtV4uVVRTv
4xAOBzqC+YOARInbukeOQEr0Rsy29aRV3a7tpfqqempcxITWNa7L9IKGgf+gGGgIRGvUPW+9gQTB
m+YPYZ4dlfjHyh2i7RKX2UcxuKxqHY3OQjoGQ4kVYVuoXxV51mfqthelf0xtlP6FaIOOw2BE/R81
qKtFfUyiv7GeYLZwcABA/33TNBhrSFE+mfEqt8VV005xaOSoAGykhjeGTI9AYGMwWbecdrjcsl/E
bLzlZWldZfp2O2ijyC+IF+k+XJnphFi6/v3URHwRVfyQdY14MsFYEHW8U1bCpT+21RVR2SPMPo1k
15hvzujsO82IvkYsICcMkNGhKuJld0MnEIH3MK0mtyybm+OsuclrNftPM5C6u7k10tchNZiyuRnA
u/U/WqsfTnCj91NLqb5wcPeCAAcPtfm1nvKG2Ruu/qUDbqUpfQYSZqCodcHK9oWc9mM25o9dw2Hc
2Ux0Z266YzaLp6mjVNgQY1TlcbziVYo9EhFoZcTKs5olNFJildcM9AarfWep9PN/F37rKR9lO8sq
jH5az5cyWTquaCP8783BL1XTFPNeb3MgE0Xl4tquEdNUw2vG0BGV26SdpwTHCtrf7nILFUrz6+08
0eJqOmiZa+NY8fWjRhWyKXlQDjeA3UKw75E5BY3DwIrRzdv0B5zBo8uJdWkxDQLzlt5R1/N2N45k
wI3YzndxLadrW/y7VTgl9xrtK9wnc+zdMC+M/Pzf/V7n7vxQe82bsoXP/JbTKLExBiL4aHdWZjw1
0InvPDOznzJ2r4vTgGrV7ZmyNDYZ1gxk8Ei2Nb0V4WWYXWaPc0Q+fS63A/lC2xSDScDy+KSjqLrv
I9IDb18RuyTv8b8vAVGhht5HNQfLjZv3GXHgKrYD69I1zUnLVuYsKteTk9hvpKUXeyNl74g2ID5A
uXtpUNof/E5mB65YBk/AjHgt178EivYBsu4KoawfHQ0jWplHCEs4/vERo6WS5a8NjaDvhvollvoV
CaDDDMjhVxTwWw1n/Es10ltpmY3NrekumVO197je6Bl4HDhL5g883vV/14KLq2pQGs0adnfC4xLj
0hCCN5o6uVQrrGAQzf8ifarbBWiZmb6xx7jcFiMqZjb8rG9Ey2SvAd2b2L8dKwEeq51aTYQ5GyGr
t+xHFTdgC0pxROZzlxVJs71hZAyV2Q+xSlC9ovRD6/4PoAhPBz8ZRbLHNQ2mQor725dC/JXd7BW+
NY7VSNslA8Zcxkmozzp9/hwSdrdlxyndRuLZH18hHeyXIku+42INt7EN5pOp44e5zj4Ffs3+BoAd
FFl+Q2493EIJ3BXLaOCPbDFgbxZMeyjh/rdlwT5DRBHSzovrTu4xq8kGv536IqFWbmP3aKBEwkuZ
guJZm6wOheBOdJSTt76tUaa5RSyBcHzt1BBTxbuuSOv9CtbE/JD+02NGaej/w6mkpEXjZx1Il0HZ
voIJVTTax2xU+KFcB/lh20/EW7KMVjfugEFU9phzUqA5S3ed7Wf0JZTIzuo1hjTAQqOdfjodUUuV
m1ug0qCCK3K3X/77qYYzhPmLJDe0FW+WBzTXz1JxQOEg3pSXsHc1q6+qc/NLBcKK02ioN0PlWIGB
7OtJYFg6RyRiTzbepxvPciZ2dKvPJO6Ztec+z13vB1L+I7cCS6pZ8ENjsiZMbE48k/RHLVFoaTH6
hV5pZ0ctil4ExKF7ydnTrjRd5Kj8UcXcpR51/z9KN68PJTpikBTTeuYS5TNTISLXotIZI5REt5ag
8Vz9aKR32tIjMR0n46mKbCapefvTtLPGGp6PutDhnUmunNtZeTs1OT2bajBZCRPLAziFRhA6/kgh
6NUMDm5fVWEkZ0S9cdA3YjgIF1bSqFk+rCvzoBvxP8XYOCzmkuXqjXw8XhCikCmLnGc/+84lbfr0
pSRsy22aj94mxr6STkpY7ez+d+7YfADWv9mvVo90ibvQq317y2PrhtLrqhOJUDxOjvVsg0Npe7jh
biJ/cWVeDJ1deYqR+36MvH+YzkwGcc6/Ko+Wh85R70tqD6ExkcFcR3b0UhODohJnvyBk2aKMHu7r
XjtMYPQOy8QmlN0RTs8ite/MmIasXDOigRVsbgW81oNrvd0Nse5xW4g+4NFd7mJzYZHISTa6fLpV
Mu+rlqJqdjA9i4SJb1U5R4VA5mL701dMIMDZFYt35ozMIcCw8yo4Y5+Ja8VCsYwvnUmT6hX2G8dW
9icthke7LD20IfGJzdocNEz1D3NDcLPHx3aTS1ZnBNS7we22X5fcjNnmy+1rnvvnypuaB0O2zKYN
6oIbBdbSpuy49PrxdpmJ1T4tbZ3HGKq7CcZ2ZbTefndu409ouuqapP7IC+J6uzSWT7UxmrzLnn8S
xfj4P8ydV2/kWJat/8qgn4eNQ3NogOl5CG+liJDLzBdCqVTSe89ffz9ShduVqumq6ft0gUKUQiGl
wpA8++y91reMWNsVE/a7yLVr1SmYAMyW5NAJiTCeQJY0a9SnyePgDiOgCCqomO2fnOAiEI50Jost
ABCIize1ycMDJwy6qLGhRtfh0krRltd/PhDFrtxBnKctWfgXd2opDLH7E7mY3GC4fqO9SoBgl8kY
7mvgnSVO3aWV2PaBLeVri9yG0TjXLkWPQHnnLmq/qarwU/tgBmAXOtW66mn4gB+uhjfj2ZNZjMtJ
ZfqrtIEVQL0/0EBuy2Uq4r3fVzD3m9g9Nw7yosKO8kvtMZLVWDTqZZ9X+gr35xe0lfpLhGV7KfXi
54gAYR+jDWTdmlLJ0QTNuNjEUZj+wvImrR1rJOujt5VGaZzztKXMYZqBJUE9G7nrI5frNyLrh51S
gMCfWG33fpnc5+7onUGTOJvGj4DQjzu8WPSASlqDcH5QMk1RNNB2/MmtwMYa1BVTlRDGdFE8mdEQ
0oSjI6Ko4YE3BhpFg5d1/tbgNk8SOs1SJir8cosdcuUE34o23cZJ/NIw4rxTKvmNMFb7TPDwFuLA
A9rA7km2AOKyRoPSN19IaFnfJTVdYZFJ8zEKxTnwVTyXqQyJCOmS/X9Swmpe1yPBNNUH2735PTOn
O1N+H22aNcsIyV2Bi2yrFSWLzyVy7xz7SVWeLO251J8r4xGFyqLUzIWF897QEVVT82g66bbBPZTd
5SFVd4Qo6SBW6m2d7ux61VQFnvVvQ3WtmuvU6P1PofmpRatJUlkY95nE5a7EB1XgCskN77n3JH2P
cVVQcfX4GAP4o4i3i59QhoIx2COs2dHs/iacSTBbGruiGoBtFvbC12lzdECoC716JouDOaiPeRBx
+gVU/AO6TXKHC1aeUHvoeud7rpnrNIMrNGa5sow8eany+qQBEqGHz7Mwwl2MV9TLWtB4lkwWTC7f
UCg9kd3Apzvxou1U7nUrnEA7BnrdqLv5Tb1wBEt+6JYPbCphHzE1xh1dO9kjMYwFOLII/0hN02VY
K1i1kTt3boSr3YfjDClVtZlsFjoTrJEwViNR1x5B65NyU9EFFHabj4+UlR1RtX/7Z1rX5YPS+h+c
TZcsSOvqH3/T/0DmZRLrGKrqSNtShWZ9Ys2iPzHaOsxKJDQMttqIeEYCSMc+a4+6ZbZH5E83dKg6
A1WvfeohPsUjmJkJUn+KUlwZFn2ZRWGRAeCyeULPxGyfc3TKYTacra1IHIaIFg50fX50DH4eKLyI
o2jdYONXQn4tLfA6dkl8dzXidvId46/SlP74EuGfmgaFuyM1TbU/5dd1XKL7JLL5QKf9O4HAol8O
CrlAmI1RGWRpvZz37IpVFUgv0RpL4YbHP3+j1c+ZTqrjGJieTFvyZyxEvL9Scn3G2Fx/GOb6JciA
huse88KSan1Cj36Qm+ZaCPOVtlAIJlu5Ov5syVzSt83ix4j3CpBgkP4FwPdTvB8BNjwx06QSNHSH
tKH58d8F2MCh05SUyxvK2gRyWKKesqn/gju2mCipD5kavzUqMwElDbDBliG9KlTzk/IAda2lZ3/x
TpnGlN30CShsmJxdNj4cPjX98zHpZ6lZuVzG0GHaiyzbfkTEAMka6nzFPKiDOdVUW4/+6tfazt+E
Y7UPFTbsPdKwdMNAO8k8OnSCRbDW4vig+BX2QYeqa+zRlkowG/RW1LNTtMs4lk2JQBst3CicZz+N
oQMzPfKUarwAU30PKjM6FL39MJfqdUIvf04wM7/NO5e5uv/oj0uFSxPNJiw0qnkX+lG4m8+MudED
R5EUT8npMXr+949soA+CakCLZRsESnm1aucr7+0trknVylS3IyrkaKc1LyUIjEecxvczP4Q5bXzV
7C9i/VG1Ao8hxljJ1Uevo18Q1123nzMmelV+p33LDGbqXQZpdMnysdq7U6C8a7coSYqNmGo1bbrJ
tKFaio8okdbX92gx5cIiKGKd9zX5Y2UP37ms8Bw1Ab5NlIb9m5H+rHSrfu+gLCzAWjJ8d5LgiMev
vm+x0i1MNv1gFrP9EMrkhTfdwKkXRKK+zS8FDihDDVc7mBrXC1USCRH4+FoCXeZHu3aYp7Xuz9it
6g1j4myfKqwNkFyKm4gFKW2tNKHlWsCwDJUpZh9+LUi1eK91dYnXluHggLHOCLVs3dtdci6d8mbG
xfBqDPQzo6BxXtyeYbpXJv1jh/CGrmNaXweMdj2RJjrpa2vdK4cv3sAFnnFJtBEjMi+2+Ol1wM/F
5Vofvql2Sgee5Bp9LHZ+JORDxfmt0QQG+N4wdJgY9o2FhCyzupM+OPXZqOyjHsMEtbxbkyj9xarj
fupf1R803bpujBWnHPwoNVs6E799pkdCH/04bBiGbtSJtzLFmJ0KE72JMHs00b7zLcoCgPrqm5Or
OafrxHnLumQxwjk44CVi2eXD2xu0btKpzBHm0O2NMrxLZVVeA0aBpYP4Sh+ksUIvzqHi6xtHq6lw
MrvU8IyXbwWGnaeWOcPd/71XJxjoRhpqUD0d54LugHyPtree7arhxNBsWtMqhcn0R8QkLA27rOZA
Ha5RJbp1F2fvJpoRuEWBRx9Tv8377o7MkgN7v/JkkvKFgJGBciliA0E+PShtTFcBQ8Wtq7eILnzR
7f1iBBrbyJENIcrIj4vrSN9pbQlqRx2L0WD7CHsU74Q8mjrW72JOQCbRnJ+o9eQoqQPd9kXm4D7I
x724IbPDLtR+JJqwH3y8g7u8Ntize852bgYnrcvq5ag/ilA+ktti3HkhNyILXqACgqbBojCog7i5
SgvESm3Ak6ilh3gkD05jFJ+ZD/SXsgOwgIgFfrvKTMfW6+pokb8LwsLSqiOxyAxiovEwQ/tGw/oN
wWwVVnOHzsdZZn5h80rqBbZv+ziXsC4gCT2Xp8zpmr1QxPmfwczMCXQGsg0njzd6sPrGatmIuL75
XkWorImkaTS6a9942Xm+qSbyrkfaCdKhWNsLMwkeTOLpE7N96IfQIl8E9ZxqwZpXEvRvOr3VLQOg
n0ljYXSmFN2r9kaSHcIonWAVkp2DzbwsIzcS+663t2bLKE8oISnr05GZjAKfQ5bs5nupfUdy+TKc
1ky33YcIF7YAnftnW3MP4CC0j5762LlAGku4VSMxS4fW6mJArkRn2eZdrPf09xShbkoJ0WEu4hMA
EXVjU81NdQzGZBQAEIQufs2UEo/29mMvYNvK1uHTZpSPOEwXyRacxzGY8ae+fRUyNA6mgYutdOpw
lw/oRBXyI6HHjFy2oEUQWn1G9ksce43DvycbceUM5rBlcQQnaUR3BtbFpe7JV0iqTL7xTt8No/U6
4kg5lgKDwqCF1lnjHDnrKnwSTcDQGAboDjFjzKMsoSCGPT3h2M1ppxtluqtlVKF3wLOvVV5+8iNZ
ASZuhl0c9yCsMfwjeaBNwXEd3tLMAm1jx+wi5/15QhhPEOvKJaz1EecY9VNucU0bywYHYN+nNNW9
bSR7zoSixjiI2XSKd9MfhKofQOAW28KSKdZD/Tg02fAtNYjaGfqGJmYv1njhQU230Sv9FHvNnlzZ
xnn0LDtXW9uRA9sQ2fK28NDLpqOiHdmjgijqgMV2oboLtELbVdh9DQy5J5g50RbMarXx8ty+6myA
F17Rvel0VcAnqfUathzy6hhtmQtc4aqR4LRp46Q4OZBIPqbXaFqilcOMC9Jz/KYMJX7mrKcVO/3R
Cr7FCreVODl580UzO5AWEsRLHertSyu+4FC6+2jBY660OYre4/5xaNtHlKv1qxKOd0gW03wUS1Gk
5XomYtHEIL/UCNLqaz0MFCOTbKO0qq1M6WnIXJBjOPbmUkft+sVs9NuwC4vevWl5ki9zD9DjbijM
+/lZNbxuuvjRgpF/tCk9pTxR3GZH5C285E68WcQyHyq9c470G1cZ3v2N3bQNwe7gKa2Wia7bIA4x
y8lyJhMIz+0IAtV7RP+NgzS5GoPebomMa5e2406iVB/fXbtrZBB8T4YOO3+lXYd5I4zoGo3TNJLU
yHbfJkXXoIf56kYyeBF6tR/Q2q7TTlWPikEvsyMQA+8Hw8skNNqDmgFcEkX3OnIphEWAZ1DDjhQv
R/Bx1YAurVCr6zymNlJ/H9vgqxgA7sQMPtRJ6V3WJVgt1SnI8+uMn3EbnWttZJ0nLXJSQ+KdwQ+0
hGWI/GYayFXATPaBJtiCcjokHzBxHIvEv1AJb2isICr1EHogM2XCKWiL+036pFCswnfq/fshtkus
awZD5GlGP2IOZnR56jgxJ6srLldziLDtOi99HLVfafP59Hcs/1Gb+Gh61j9JQbwRGA+6OTgFr4W5
VZSfnioQnacUpGRdWswa9eYwiqzbqXWQf8yfw/gZjiN6iIllCFASCG6qpod6JqYnSbYq5OBfkDKg
pCsnfT7XOwK8odGm6rEDJbEcp4F/kvV4O5oY2Nt0MWmmp9Y49dZU4xcFt96hkSBIfFpBJWn3j5qs
DnMyRALObx57qDq9TZPI9DOKEiIWnLYDzjsNwyPL07cRKImNIaKvkzhhQ5XGAKwE1TXDy/OGI0s0
xenPt13a59haTUhdFSriX0M1VfVzbG1aFrlT92GBaitbdbwHd8N0E9mXqGKcVRhDjjiTG0vNuTGt
3+7O3/Nqki+Fg82jxOd9Rp100L0CiJ+SxmwJdAFaQ0r9+nGTM73JOsZ680v4t5LHt+/Z3WvyXv3X
9FtvWT6UAZKZ//6vX+49Zgn//emPnIM3ZKnZz/r/7ad++evVf8//iPeerV7r11/urFOiSYZr814O
t/eqiT+e6W8/+b998D/e53/lccjf//G3t6xJyV67vXtBlv6SN04i6b+OJ1+8lt9ff2TV59/4CChX
pPN3QyOb3DFVXej0P0ji6d6r+h9/mx4ypTCxctoCNI5mknrzW0S5qv9d1yVhyPyiYZLOzG9VWVP7
//gbD033ie7h99hRm/LfiSjnX/1lJ0y7QCMaSpOUMBrdC1V+2gmb5Cj6AKuUZZs5RJq9TuSwRjd3
TamfRKuvYwtR3nxGZwuXiJDSTFZtJLaaDL9nMA+WfaK+pTmyu9jSdkldrnqKMgNrbTMi1osye5Nr
6lvfH9uR6UtuZve5fCYS613hD4Y47JKcThtkl/dIii/m5KAkxFWxQowE4tWIvCe7wJRX00WklzGi
dRg85ghMX5JCPzP6XQFfXqtsp7K+3TKGA/pP96Vp1o5Xkxct9omHHk2+OLW9jpUEwwkG66k57GOn
8uNVLd1lizfIileKA5eZ6ouw3U0XxbRkUZO4Yo0qGisnyxFGizq2Ngzl1mWP8Dj3CgZtt7a/ZZgR
gN02Jzrcy5h0KVrYG1WLviqTD005yiy5s4yapTzaSnJfMttELWNtcgNenHBWBROwkNElbau1p6Mo
D7hi4zPn/uRy2EAzXceQuQL/PDoNaTTWS1S2LD/u9yKL+TjEfUWXnNRPLb4nCet9sJsvBiztCBAV
IQGbzo+uRQs/Hoysbe0sJ7wPomht8nAISmRRJNVXI2oY+PfhMoiYitBvJikiVRdZA6uvwyJp/Qyr
YG8GrDShfcpy9VZl2L816F4J42uLYZC4eO4ApNMg/yVCpk9YR5s9TK/UNt6UMd4l0eT2E6Q8wOXG
oGro7kEd3bVF+lthVyu3ZkzkMIcC/2htC/wZmaF+DTvq56J+ml4zg76Xyu03TpnsmbjedJxbdrk3
zWYrcFk3mbURUCRS2q5pV0I+2GstmBG77o/EhCIZwVuZMhyduKtFC1bfpmk+hM9ZM1zoipF5D+DD
Sm4jiTUqx46ThPfDGDwrHSndYpOIYanS18AsSGposjXFsywuBVyNxEbZAWKup8SV5oPkQMuVO8N9
ArOLualc0kC6M2q5nbzldZ6d49H9VvQK2I6b0dj7LBb3OPVXYCp2fdKRQRkfK8xSjQpy0aY/Dqp6
Ojynv2EI8qdiZ5Uo9TqrOCkyFfKNsvRxlEXlfvrbmv899+578CEIL5dKoR0SXC8huGLXMw5Kju23
6ZfZxFNM+02XPgKk34a8aNeLsVrF96OiL1lcj/5wlX52pnS9Rj1TJbUFdpPsDFxdLsoVdJTbYiQ2
OgEFHMRHy/a8RVAHsHmINiwD91sKHYFUme1Q/xRx9pBR4HppShBUtukb7VD6OfKUrwMOuwYbbQkJ
2wcTnTJK5NwiZwgd+to1h/soyh7UEa6t8sWNzbNpcMoy5PYOg+VfjbT/afkwRXnXVKs/6sQDR1Mk
d42mxDG3DaL9RG13YzxxMSx0QjnttR/SCK+BFe/qrFnn0XAsoW8bjnawAwX5Kc3UFIVcTnTHv7/m
/i+W0//Vsvwv19z/D1dTTWOF+dfL6aP/GsSv6Y/fL6fzr3ysp6qQfzd1pLi6ZcErN23W5o/l1LH+
rhvS1EwGFUIa8yO/raaa+Lth6qojBEl3LKuS+LjfVlP+NXVenS0S5ixp2sa/s5oan0pB23Q0np2B
3VXousVm9dcOvMib3KH9W+98JQZIFHTeBmIPmD4F9Z9ntHe1U9x6rj/3so6xVKi6tqDsJ6qMsOTn
MVLOXpQfsigX33pWq1HgPg5k6+87hVwOIauADVD7VE+SjbnlhtevB+IZ4jWFC9G3TbctFKf4FuEl
sNpHrU6mIQTz4sOo9TYM6exDo8uGLTtEfXjQfa0ChDecDAKQH6Kylhs6SyDU1e7wu8/xf5gDfY6x
582hoLF0W+Virxnm5zmQjHK/TWO/3hHhF5waZqLnFCtZjY+j8LHzeqPaHow2HC6BAvZTG+nKe2p1
i2rPxUuNtNAp62RbFpHBEA2gr2+R3iK72t58vE4yOvHoTSnkZVXG26o1qP/Tjm6Ah2y7c5XuIfW0
cAWRk68qwqT+/BWqU630u6mCbUmhsQtAHiA1odvGp4/fypCDtFgooXpxw2wrP+mhv8sBs21HzPwf
06FYHjPFzZamJBBPhkDLJk3uShl1JuB2MgnycMmRa6IdyWT8+efP8Q+fgsVuQbOFrUuOfE01OIHy
381iIodhTFr4FpUDGrPRgiAIkru6z7wYC1es6HuIY/cmQqRzwYtZuhpeV7IPX6E3ODS0NOKedNWC
48CPOmz6mBw5Ty0bv6q0kXAOcbwOI+ECXiFyNKK/f6l7UewR2/UXM2TIqIz2miCpBrdobFz//OV9
HjbyEUjDkobNZcA2NT6OX19eHjHnHNixbZUwg1UjwkrfMnDKEPsEMQMcbL6h5XnhQlXKW5r2Oszs
UaJyFoLkOax2zCLGvSa6STrZ/kCvnhzJPgsWFXGLANA5YpmgRDfCwDfY2jGVEAwPaRvAbTTZVPAA
mEfF7zMSxYn1OM7KCi9wjeWfv1B1+px+OdZM+jG6DQ0S2odqiU8jR68wpJbZUcv8Mz/k3riYJ1hh
GQYPTYb+0hu6DoA+Q19aYW4xfCE8LPhBKNl9oxXJyyhylzYcTkpVccmccYnQ84M8/IunqX1K7mSH
okl2F6rlSLI7zc+nhOqkumnkRbPVPRWKijrIZelBVYyVqNjM1wDTBy9Q+zE4AlcJ629+7e0gVsDN
UFp41b393fOD4PBxiqcDqczgSZh+wrwuhvhuls6g36V+7cYHhojUPaD8NvN1oOpV7S9mvZ+3+7wi
XSUkXXNodpOCZ02v+HcnkAYS3K37dNpq1ABlAjGg2PJbEnfM5G08YmSIuZx71b3I4ciNBa2pyVh+
tkf/oWw2mJscHWoW4rdrHXsY1x1CfgZ1POQlOrtZ/GXlQbH/8+NFn46HX48XVkBicQW7PEc4fxhR
48LSiGRotjgYkL7rFahoBX+QtKghi6Y50Ecun3yzO5DTO14zzXwuQX7zA+l3wmGKVYje5eQ39Mqy
Yci/0UkB/jRtlZTuDO3WPxapsfFNr7r6lplv0J2kC6czn2eZaNziT+i8nao06pNajNnaLdS/ONbU
Px5rLOBMdQVkMkMn2fLXT2YIiDwfGYVt9XnZK5ZzwoqTnLVuUG/8VrUeonRCt2GTaSu0Rsz+wJB5
OKghym1nBR24/Sf8Jn/+7qu/7rIpO0wOf02XUhgaZYr4dFmi6c2UQxfllsXe2HdJDHW7qyv2SITx
1UD3jqmZ73UMQDsPO8vK1PMvfWlli76ftpN2QN7fR7/8z5+Y/rli4YlRSZka7xb/dyxKo98fzZ7p
qGpTh/W277RsO5vHqh4kBLWvjPrzSJP/BFAOF3imqcMuy8p6oQtElJZ1zZSOZOwIGPCAY+HVwuzX
Av1a0f5KMWfjSxGFXZ5yjRx5Hw7Hml2iCaeZGLXJnBI6WrqHUd6sQoVg+NSKrR+GcT+Qk+VqI21A
MxabP3+5NgfD5/PAgS0nLR3UF+fuH6oQH8spS3eG/4FYNoSegzUcggx0aw7s4ABhCs9X/+DnTbbs
GpPwE2t4po9KJ6OY4nxRpxjJZdJs7wyBAdMAVLfMNadaT9nBGXZIuL1hAndheCaz+otvIPIkSEVC
NkSJS/rPMkpEuhW0BmE+akQu+zCJkyx4SDpEfqiy3+mhYykD1c7+w+JiQid+RfSmtWktyKlVba8M
RQvPcKZvUURKryZgkcK2Z+bdFi9+cBl0SFu9r9x7nC0w4Zgvx3m97Iz0h8zyb9AJdqS93zftSEga
iblkw/trtxTAInNMb6mtypPVy34da+Am3YGeeYgLmCYMfVhwTbi7rQZGB31c4poufsuflkn1w6mV
ezcdDx4HE67NHybRQVgNX5Rh8BA6KrvA6ox7OV5UNNCqS0yWX0WA92sFwlRo6lvbVy+9cvBuIAHv
CbpbagVC12YIXPrmyZGwsngSZyx1uPzrICOu2ASwFB+gy0GkxpkLIx+0LxGW+I+BhPoW67VeakfI
w4sqw5tfeYK0IXDOq36yYo9wkMAbiCUUjVOqhE9B1X7vyAJcN8gMWhuyIdFvJMoH7RY5B6Lb8tUt
1VUQkLybBla+0QnISRDFUcxthkx5EtL5XqshXQg4RV6z8jS0qj0MB01tXkKTROasRURr5M5b3OOO
5oRZlCxbi3Y65KIqw9WaPtmWOy7dDNWeVirQz6T42SM/E3mp7RSPiO6oMjlL6Op7Juo3PINwlDhx
/CF9DhsaLLlxxCD8SKrgjtX3YtpWQePdwHIcNq8+yYmg1iHsnaA+VBViVjVgTOtl+VrzOITtwD1b
qQ1ZuSO6AlIgQy0CVrzmm1YhejH19kg48ciOZBOb4BoVn5AnzldCEFVIxWG6qRziSFXlEftIt1Yn
ho2r6F9dY1Rp3elI6BBcev51GKB3SV0YtAyzb4M3rjBCBgi1vH6XRa1Gh4gZhlmUZ83oXyoK/756
I/zGX+qyfCm4GLlN+S0w6lNZyGRVB+lToXrfstZ6LjHYshVb0/NMSFdK6T3W+yLLv3sRsLGkb17o
DZK6WtMNIKQFYFZjoNB21gTmYaXulA7cNritKJkS0i0Odb3EyumgNq+onOu0PyYBzJbGde98nsGB
Fqca4IFmzvRIzIsPfQsyg9IYcARBKqKTXiZ2DVOj5uk7Pk1Ml9NyB51RBDkBKRbEZY3rQ2OOX+w4
qh/N5DmUk6bdxZdhkZkROF8Am7xIWOlLmx0cMBp2RpX5RkXab8bGOzsZ1ibFLdYhiSc3ixi9Is/k
sxH0qB7Hasu8CB9irFqvCdhC4X8HCoFArRpBdlAqn3RrPITY65dK52n3dW3QFy1FtUtdRVyKSoN9
ngqYTHWyodIVS9gTJBNNgvWoNB/V6ULEdUN5MIIgZWiaWD8E2NHYDIPvBYEiZRCuTOz0AHtJk5Li
lhra8JKBFDzaBk1mpwMf3wY9/L4Q07qrtsYzIyH6qo65maZRWxIR0UXEo7L2gpyMLDbCSkNuG2Ej
1glQbIFV3RJfRQGroyq1AtK4QhPNxdwYq4x2LUxYU6rXkNvt0VaqlyqdmHvl+CUvIvXmgVq9Wf7E
QOiqBlPG0Qo87c7XOlTIUgybMfaf2CYAZZ/ePeQWr05sh/dGYeBFTnvJ5j14nkdVsadDwu3q7iuA
BchSVvyG6FxZAIc7RQOEBdbT6CC7qFw1tYcYmxDags9u4Wf1sDb7UtlHrvo9l+TwIFd67GRynrcY
ZiP1TeuBoagIHzLdMj+0SlOehg6ZpxLjOurY92rGbU5uqyqa+KQ7rPIoWxHSHS1niQ9i1vA6JZaW
ThHRqgdSgj9XeVSM7RzYmdn2vjGzHq8ZU0m9Es5L3QU31vmakDimqTnxcMEUIWlNo02PuT0YGFM/
j7oP9krts53WYDrSXA79LiZTpwHEfxn7Itu1JGctOeRY5PwoeYxs9dnGtvtdBsC7YK/3F+SN0cnD
hrJKlSFdlokF7wcB1zDbz0QH6zCnAc62+RRbXE2DxMqvsBWyg4OhY+OgAdjWrG4bEJrLRkvS16HS
COCg/Dw4lDuPqaLc5u/b1UhUQNJoq8KnSduRBviRmNcFMRS1wIewN6XoKZHEaqM428bXazy9Rb5k
92TC/S/rC3mH9aWgHjiQtfZijzpEEmIN12Hh2XfxdDN/lW8clEG/+0Y5wqzg+kAG5Ug+DlIFbVNn
LtxCMf52MzpJt+YkUZfzAwwUFPIe4h7ME74BjvfhpBllwYjGgT+JghZ2At+rOf0/Hv3nXZkAEooh
bZHT41WVerFiltuSruslryG6UTrXexRFWLvarpyC6BC6R+QGTW6WJFTZOuQkyIFYk3eRLB6sIq3P
lVadYEcyrUniIKe10xFb4QH1V7I+u2dUCcii14Krw9iSLVrik5qITrxUS8DArEmzBqQnqWver1lF
4p+rWjnPqiwlEmfwXQZ4OA5EQYDVGs4zGfR2rpv462l4Fw0uCGv8ZjVlumDgZD1qRgfUYUD+0QNy
SYSdPgHYAvSVXlTjidFldUVEOyKdDBGkTJYz5JoZIabnj3thZ6fAssKnGkERTgeyOY6BraEnrln2
WwsIuw4I4eC3SCb8oThy1sSAQ+jFL4K8BFTkZsVxvpkfVqefsUs69l7es+SxuLUJ4C3S/RaeHwVv
mVvqRKJlJqRL+QKUNGVeFFrUNOU74hgCXDOgFJkpH1xEloRrxQTaIZHBJcdEXbOBKXiD9xANSMXV
8eNKlBlDf3E7b9ikk4SWKjldsyEjwmHCXQhkPalSxWvT8aMllkUUMkjD38a+XeXskG5paJfEwlDi
Im4A9b1glMNxFlW3RpKHp1nsALK+Zg/jlBo7uV5bxWQqX9XeeupMD+hh2pSEXOodHtcnyExsHyrI
oUtz8pHoGYZ4C6sguCe0PPPlxs2Cd+pfemWNam6zsECfgLDDHiXKpWlLiUD84EqWiDDWQ3DIAPAW
0aCAMSbOfdFlRbsXVf1klPV4yWrxbqgFZic9uh/aoFzhPnbv7M4hQqtyAIhGMlm3uS4OmZPFD6qh
ffNCXBUG4+Kd2eoPdef7X5Rc71ZGqd5GOsqrfkIKyMRaffztQtXLQ5dl2dITZkq13DUvaXTPCNI7
6DGENW0SO3UuBsU8Zucw32295Onj1/U0Vafw1+paWWOz7j2USAieWurLEHGtz2woqIIfdLva7XxP
2HJcQ2g3wGWKDr9oQp1ex85Bt3tlU5eRvkrwzt0wtt6E2pgnhmXHSrXHdoH2N9lD6DCHPviSmj+Q
no/bLIvBqcgwuPj2JAir15XS+JcW7DCCueBcGohnNILdHlWeAyPVQF94wOLuaN781kErEud1Tq00
3HJhmaiiqyYf1VXJanF37QOzv1W1t5+lL6FOvtHHSxdJF5w6Ew2mZpIHh2DRB0y654PRXkYTpUg7
cZElWcJ3dW0bd35KW2VKvmudBKIuB+pj29vBPpUeKPWiy5+NuL9UidDBrabhyQP/VgFuXvCFkaow
RyOxI9h94RpW99Qi+4NCOKGyLE6Yzovd3awUBtm+sVvfOXVU+TBC/PN8w3To8tFOsNR2E/EsKdQ5
+aQv8Don3tZo4mQ/FPI1dCS/bNqMbumyLdVGLY++oEUI06UVh4au474qnB9KTVhA86Xs9OBr5Zrx
TvpAaa2i/IFmWN6Pfeii+bRxV7vDAzU9yZcGYzSqmtP8+Uca6eodwOYa+4wjhzuCUSAoDUQ/TeI5
qjh9IRpgtGQcfbWIkdypfm6swzrxadGmWMuNnpSZ3tenDB8XrGiIIC2wSkj1Q0x50sn9fHc+POfv
qaNi7HVHM3CwwAR3dWUkESeqqDv69qXDUNLmvfOFUL++A809FEyD+WD0p4xz+uNumSEnr7z42nUo
lCu3A3DyP3xFR+tJJql1NKbUWr2xiQzxi+rY87ZrgX/11OwsvVxMUAfcpXMU770+FV9RJ70jHihr
gbczOY4Jmz0vTdQzxNinUFf0S++4xZYuBuBIjfzLTLGMp15JSRIKWuMJfCE+YPJPPr6aHz1/XJtj
yCpbFY04pRV0wo/+cZRHEEDTMdsgzyKAJwGdzjBfUoJME4ihxTpU4GFZx52LahFWgFh32yChyIhL
nc9ysjenArk69rSdXmvWGYO0dW7raNxneny2fH3ybwx4s4K0eTNYK2jZsRU+a0S9QOm7UwvmS5rB
nFKLCiIyp+9pTWkfIg0czFDs+nAoviYMnzidcKcVSpZsmKaI1dx4BekaLVNYtWjU8fWqSZFepE0q
SNGyC8nZNqMF0NUTfdjqJu3sG1tiiDRlhcMFfH8dSe8uxh5sm8Od23S/3QRuRntg6pNTTxhnIYf3
uU9O2Ga47WFHYumvQVkwhU4g9m4F4YbR2KHbzAUy6+kKB5m2u6Z1Rzoi1t+VW+T2gZ04GcXZSxYH
yh0yr3cUHFCKIlucBxkALcLxtR58pie9AGTshYa6yAo/5uComKj0slklHejEzgpJCJvE06idIYcR
V7AGX2VBv6XXsAmFH6xiEi4fnVi/FtHVqaofWPLN42yBjFqUg1kKfR27+/euZ3sIj0EcCnSK59R0
mVLnib7LhTSB6/kUJx3S9tgAePwxj4gynav15JHGGlluB78lB5qG6934f0g6ryY3lTWK/iKqoMmv
EgilyXleqBl7BprY5PDrz8Ln5ZR9y3dsSaj7C3uvzbLEs0DAN1NNOhUxeu/W+DOicH6uvPRuNRoR
lXmbH6AjrIei77gmDa7Cw/9DS02Hpvdv3zV5GUoJra+4mOBc2BgEQtvYevnNAz8W+gWieXVXGH11
1hm77/7VComLaGIys/sWrgD34JQExkT6EO7Y5ZPobmh5eFb62n7J2lmGq1kFem/01yIduxv1o2t1
8s34YD+VY3+dgDPSl8Zjdj/YMNjiHiFCwYrL6/zbupFV6G3HDc7mArKzNQdgrzmwnGqkdKv5Qv5v
158x3Px7SQI3J7BKNLV5dr9adcsxxPKpFLWIaFGXcGK0u+uUFvLxiBc+zh8tse0n4DMRZahxtlqd
tt6Uwz4fsvhExjPX3b8frU/rdAV+vsttsQAoa9SHvsKcCVYsaiXB9GejpaLtXcKWHFcf90ga1gMI
niz490DEVfX57w1EjGldq943dhNJtWfGnV34//W7ygKluD8/KnepduSujciJtim0wCQPMoOQ4jyt
idYEDszz38GGd/wb9h6vFdEh7EHnb31j2RjFYl0HbXlMPdjCZju20T/wiG1o9blcvd9x62sxCuM5
STsRwJZIz37MJz/E7WlsO+121ou/cD6044qcFIX/9jH9W/n9/+jENQkwiWotaHf8qFYQS5cOXnz8
5z+BZ+4Hs9/Xe0vMmKIcmHtJop+LMR3ubF+eDcfN34yYdUKWV09xbT6OU9pGOvTlQ745+pY+Q0ri
UXto/nMZr2cxFSCphmm6WOakvQLTv3Mgqj6MDg4j322dXdfV+cWq1MS8I2vf8t8chywXIpu2Os++
mzTOzjgJLHAdJYT7bfL6r7dgBLUcx2IIJw9tMEqS0oyUeKsdmsXJcJrHf8ALiE7PFScKyPfYRkPC
xjlpeVld5ZynZV1P/35VeS78kO1/+/crrYat4hK9jByL+VeTL+3jXCLvhs42QuUb4H78u7y2+4de
rmRJMi0SgDEcAFDLyxQSR8n6t5OM0pK1O0+9s1z9YUr4zlb69OonsXHqnXFguvklY319tGPZnoiz
kHtYeYDYKlRt/16nU/Zyb0JHj8DWvPzbsZq2vP93Bf37z5TzN/WlulnJyGUraV6T1Zkj2TGhnSok
9hOz8tumN7Qz+t7DP7ZN7dr3fp2Bs4lpVzyUBIfWdb2r7DxitFe126K47tADt0x0qk/eRfMOiT3y
NwHbPEkz5wNkekHWmp9e10wjwZaQ1mw75E2eiIOLvdkFFfZ/zzeMaXEc5uLHkxucHCcdQwN41I3v
A01PUiY9NBKvM4CInFV0VSoz0GoXJ8G/XyXg8HIVs1t0xXwusy2JlMvoE0AfPUo6fme5+EA97h2l
Z/5qw6qTxJd2V13RRjGLui2LrH9gCK9BXUb5s9S0E5N9ljLGmpuhMEJa+EZwBikjnocsfdim+66f
bvE857poHWwgsO4w1WRlGzDvdMmrpLmzoEFiGcAuBzDWHF455L7g9yO2MgnB7AiksRv56MU85UTe
QhYbLYa5BizXI64KBpwbVqJYgQbbAFoGh2xi/MowRE0a0TRJPlg6o1L3Ca0qzS+taucwBR2TbwMN
c2JaaCbFn9WqzgYRsJ4oMpxLOBQLcKcEm60E2XoNhr50vLToTur0qFejQWo25F9KTOwp7sioOo1c
vyt3Fb/bxXFxN2uLwKLPDqKkmtsZU8YZrgiK5zrLDka6RfvJJWxAH0E+BAmlT+Q26YAutOKYGzC6
W1D/l4pYXbKfU7YC89NkqrsWaOjZKPdaPMb0Wh4ZwH2IhZYdyKTsoGE35XkDRa3Pz9zAgHQxHE7w
/YnMlbDaCLCD+XDksf0iDy/fCy0xgv4viDtxwj1w6LvOvRC/18ZsFCgC2730mtCIh2iIDWZSuZsf
Fj3KGgVBV/cT7sWOUHXJZCXDxF4mxP1o+bDj6U5P899iwd6zhXHNUlRoF98WAd4n5onftVpDWsSR
CcurZLK+6g1ZXhhmjHx9HBKXmkt4L/QJElhKVyLicyKYVxUaSr3eeWP34qKS0P1ZuyVblf1DjL25
KM2wWpuzxDiyWKhQhfym6SVjXLbRaH6VIAAQOzhXy/M7hJtOzybE29N2EWC43VZs1d5GCT0NLjGL
HDCBflm8EpLLmL7131uGNFG/xN82ukvLlgy5UdCTRGUQFmwlV2Xbf+aF+KNF9pGfe4SRjZ1xLITa
SEs68Sztran0PlKLOAgs0rwQcjActE8psbQHPVGvXUc8VtLfdpawTmSxFt5rKW2iWkvoNsQ8aZGG
uH6XUMP5wNTouv8uaXVcQFUGrGevqGbfTGe9LGL5YBBXGxgO/HQGqgviPFny17gcvg05LgE266/M
goK1Dc6la5MuBRauLgfMB2VJ1J9uYO+VH4SAkmm3rGzqeOvLLu6iUhvJbky/2Wk9Af/fvisDF6IX
a9ouN/N3jkySf4BqYiqSkWJcuxr9b1K4rIa65pSOy9ck8YbCSMGh2LOX89S8GyAH70WiaeC3/Zva
m8zD6kk2eHMWCpcDzSkhgE9zADbCeh7ROu1mMYC9pRxxvFOPs4zzrXnLWiJSyK9/hMxy8sYke1oq
Fbi2/9HE8F9rXX8orZrg+vHXIRtXuQkzT3b7s23nWwWaASUoPvSFkog8m0OM6zaLvRuAxE8OyX0U
Qwk45GoNYhoXo46fbG1gTZFwUS1Tru/lv/V+Wr40rYUAtjY+NYDQEIi3+Cl5cbI0PppiPflW9eUl
jbEzTTZ9JAv0Wz/hBk4an4SnmkgU5SP9exX2BeZBaKAzO7K1OvD2sPB07SS04P9yQfWR0Zd/+Hon
O1YidOgYlRkkO6jNmbq7c3EybOvj1Ivka0ZSQh+MxE1r5MSbcSKSEKCxRh5Ss41WWFAB7PjKZAXf
p1NMOuzyzyi2OIpaf+8nBwDqosK6gHrC2Pk11apkn1b5EUwvHqOmDDqZfYgcr3ZaVV+dfkrNAqhY
hv1tqf4Oos1ZG4DH5ahhUQY9rsfnGmIOObdCUDd1Y3ccdebhAyTlZEOOAJeiQZVHKr0X/TySMRGJ
BFVzBYusY2O0W1tgAf2W4KINFdQNLbtLCTmoEqKeapmPB4Q0bOeYSxK1PT3FrJUC8oKidS4BZHaP
s80tqiwR5Xpu7+GSZ7W5y4TF4HZ5xtdFLsdce3vweTKLeTrxjpdNcwe2qdt3zJECpcMh18n2nMqp
vXYZxt4yhTI9ItIMTXPgMZjAmWT+ndFav7rFvGsYbN6ZAbIEST28M81z2ZmnuiPKT/N41bSbENEe
2Pp1x9yt/9oeEaO6rD7mFHI6TfOuWPLlXCXLEnYZmmZ7ot+Ag/4Cm3Ng7lkFJR9H6E9EoQhmxw3A
4djRXrhIlqA1sARrPR1M2xGQorSHqWUB4+W6zqKNvPu88D7kLDRYIHNYa2yG3YbsgCb7nNK+Caxc
MgDXlRH1qfVZGNVexKjVOQ+D2cEmiPE6dtDt1Cu2BXsasyjx2UmyupzaNkoFXPN45N9BZXertKbc
rxMVhXA9yC3KoaQo/zgMIruGWIUGxMreZVg9D/K1LYsw9UDuJZ370WZiI87HkU8XuTISZ4VtQDOf
cAm45g/mzdCbkVkrTHwHc8VmpHmMYgd1n6D2RMB8K4tJv6YFQWqMARA0+DZGybg/8sCc1hFSqGy7
i243XtjjrdD7Bjup7l9wSNw4qjDvlrmPVq5AxsbdPXO2E//6gTyFmOCJsQ4zbGmHVc0/iNPDcfSu
Zj5VJ5pG8DhabJBMnV2Rrz1kgx9Q6hrRmAC55pWb5275zBJWyGviwd9F3T3myXGz/GkmZgRjZmRX
LnhHJltde2K5cOXPRxe0XwDY86ya/rPkgIwJAdubbsFmxMeDn5TiLJNCBV4zzpTZD5aXl2HrOpd6
wH3cK8ilLBWBsBIpzfuOg2JFnjXMcaDl09+MFOZUY6IjW0IwneE62dgAff2TjWgftS3wCnPwSe9W
zc70i+WEjfPgJ/DB1ia7n4VPWIalznbWOkdcaYw19O+6MIlOUZtgv2DLKkaUeCaZHGPnv3Yrb4Rs
s++qYz5hIDDMtQqIUC0OpNsCbywnLHPNQ7kJZdYlufgYs/0UZGkOHYLPF4TvMBl/SadNDz5wTz/b
AqQ6+aPHIHY0XYvMmn11mlH4WVsOGkbIHZXD2+xTDlgLj6pmhd2qW6gXKfmAUbKpQWixQmpeJPjA
gQe4S3MHxwCRR5ZauGB1jGnNahyJjPJATHGrtI7xsRkkudVj4Pnrwc4p/RWtcLjM6hm19LVefWPv
UQ3u9ITSZsAkDQwt9cxlN/bAxXM2dYEm/iYq//IEFuQeBRv2CiZEC40SQXcEDa95fAAEc+jo+ndp
qb+qiVAl6ctrMhCIA0sA59HYVbtFJyvD2bDwvv+yKmN+rJ6Z0L0u83oDBTPpqftj+6FPzchx6Kat
RXCDkguEXOPL8zgf9Ly7ZAuDPXfQI69l6l/O1xILIGknhET7pN2SGUGJKTh60aLCyIKvrNXok+2z
NpTvQiufE0k4Sp9rJzv9g37ojZoewVRI5N3V2rRvlrSKBwPoJbpTN34TY9VGqgDq604KKnCPLKyU
H4szkq3mOP651uaHBFqQ7oxcKTEcMaZQkBJIXvYNPexpu4IYEn0wznVQ5fPXYhgH6ROxSXAYecVW
wx5x4Ld4E/c94uB9j7k0GOg0sgl2LFckoGy0JKz7H4sivmhJidPzTu/7D1JL4QQuKwyibvaAFwgG
LDSj5lbW1Jy3UWfUPbERkmwKf4R0MZQAwXsKjBbzUT8zYJ6I8LYcSMgE84HS7EidybPmKLpvbxUj
Fpa6uNw09YLu01BpWLrIB1nabksy8yzA8tlNlkQO8O+dUhuy0c1Optk9M1Bx9l7WeSfNsT8EG9t9
zjYomA1ixHz9XTchLxOQeqeww+7mcobnHRe0F47FAzISPSG5RiR04EFtbtSKOBLyrCPbfqx4lI7N
xAPJWPTdqXPrYMaTc8xswhNSa2KG5Cx7p9bOI2RUYZP4NKTlkTv0kAiYqPpyl1X5QbMn2AbOeAW+
rd/Z2ExsmpP9YggmOKuo9liicT/XFRtg5Y7HFOMjCNUekFlvwfPPR5w3zOnH9s1YYh40VEwqvfjo
qHfNMpmszDW0y/PrVLlcCGyM1p6sBxPeY9v1b73lBHbnfUvhf5QJchI386GzJAKKPAm7FKNHUpuh
kkph742K0PrR/B5WH+9MHzM5JaQMN8M5Kd+ZrplANkeewYQVlOVjoUqNyOQ0vYFAd2P7d8T8KHg4
1q/dPOdUrcfWsBxuQCAtVcwcaCBjusHWe5qaVe6b8izJFXATDx2TIPzUaqcDtn13Z1Yd5BHgGUM1
/MVyn+/kF8ARLIggygJbGa/Ckwdr3gCSPWGBcQP9Vstg/2sz1yEAe2aCWljAUggqAqLyKYgz9lgN
Xz0qjBUnswRuSAYfKq/0a05i1MgCDFmjhm8NGle4Iu6TDRlk0vKAeur2r7ZxyO1xBlI6Vy4pJPYv
Uuajr/8ocx1PicBuaDgzSedZceR+g8hhJt/sU4CX1+K64Ugd4mST7eeJJRn4zAyAerEJIx0Ubwr+
Q+8gxuh+uSmJzPvSG1AkIChh94KvPWnTy9TbKuznlA2RziOAgIPpXrYfu8b5mAv+YEdEW9p8LFBV
Q/tKhgsZlaYp9o1NMFOs/RI+AumF7KpdqmfteZzyd31mn0WMOpVKv2Kxsv5KNRtENjNsbtL0mPdm
uSv88mfOqF88tXCyxoQFL+ULeoZsjwDpW7PdTzkZr3ZcglXTlb19z8NKz4C4VTMD6SkyUnxzE38/
V1FyxO+Jx0xwzlsgHQN9oOiVBDKtGBlDN5FlZE4wSdZJ8HWtHpdsaUO/0gI6RE79prt2fcOflvMf
w6bSnBLyz33UzdR9HwhJidBimgGLddrpBakI6cx6nhOwplxXWOB1k3h2KWDNdVAspPE+jGO7E6vs
osYk23FouJBX7bPuRnzdzczJt/2njW2U9XrWh+jH+MiKeWdLnD7OpPHoKeJEpxLCS2GQVuiyQ1CM
tW1n/EEwru8cYzVpaVweJhdNi2qPdj9NRxNNy1ZR7RIJf7NFSDoy2nCHymT94QQOa8LGh9vgrfMb
03jmOuLU6VzmNekQ/DzMlp0zHRjq5VOyZWCV7aEijnU/QoS2jBSCnWJEga8OR8HTsCi2csdSeq8o
CDXX0ZkpExvJRr9ENkmB059Xso0PVWa1h9i4aU0YGdvhXWUmOoqYiBfZ6EuQ+mQ8d2Dk7KIk+GqT
S5KMWREZaBs3VfFZDxOos7YlFztbD53L925K46teqq/KqKG4s+8hBAaBLWkYO12DP3yaUuOu9mA0
NZkMCUYr9opvmz7pkW6v+VEr3EddqBXN8RqZijj4KeUCtXTy1of0r2k0bdinzctQPa7MiQ9M4SRs
JnXO7OJVDvWtGecgcYT/Yut2MJYAtNE10PBM2Wmx0HLmdU0csgRB1Nb6RvOgpvBwez045hJNYVuY
dMXmFkRb1r9ZM5sMZmYXieenskBRxLxBTYtnknOD8qmkBsOkBekDkTeaUzxN1XPWQxbsk8e1iF99
nY1qDM5+DxDUJgF2x9A32xvmUIeycokoogMMLKO4MVb9hV3oGIm2R7WVWNFcjCLIehbNI2Zo9ogU
gHPJr2qKCgdpl7OGMyuuPakTEbEVS9BogxM5vvfFQjpfxDEzoOekmn8Pz4xWjfgGnBn5FX0nux1S
aZ11oDJuj3NFFSvIDFls7alVnQpLS9xrrXprE4dzdCbCtK6zT7JuXlDdeacMk6+K4z9ddguEqN/N
qccrwzIBWzqSI49dUQyXQoArwkj3Uvnerz/5e58Qxl0JXpQkXiOAWH20THFdSmi0I3eUl2SEukvl
75Tvfmp9T8Rv8qSlE2zFlLnrIMVDMjIMtozlRvMWi+RfpFPxOJx4QjdPKx5PWlU3nKqwSBo3UpyL
oZ2Kb9PTP4apQylNwuU+r+ZrqudDJPDRjW0aZqDnUTVywajmoe3Wx1X0u67puqMwHXqSpWc9ltqP
4PExQcUU+JMJFRW+IRuJ2oT27M1maHsFdyfTYr+Jj2rO3YuOxHMtFLST4X1hYjYkBLo0DjxpW8Ag
7+fdwm16XPCN5IVrRKlOpprtdt3Tj7vq7ROLlRdftfE1Kcl3dwFYCrdniyhvB4Rdl8awX7oW3WRH
+R2U3tXv+oxRuWzOHY2jXfoyQIZ7yVo7Pw3sjTZjjgpjSzihMQ1xRCsUIFaod2JymTrpRhGZXMQg
fmAAr5nLctMLcynEoc6ZnJud+bsOsBi9BEGMotDP8mbe5Sq5XyT+Ys3idy4mfDodAUrN6ULdhs0x
uw9TYqXMhbX8DJKNSsjVDjmelIOdfuTozDW/ehKkLTGIMotjN3gPdSUCy6aRU/7QYI2f3vRC0RD1
1V+jAX7kxKtAFJ0eqQ7pu7AWDa52rPi3ROkEYKVG5HOyPPYXY/4YS+zTWd9y3/e9c52Uc5w9Lvis
d0v2iwZSJAzVKwGe+5RR3epuIChEbDVYVhMkyy3biIO+8L03PcSu7kaTLsrykIEXQp3WTfu6w/lB
a//VJRT3iCP6agQz5w1Hq4lD6sQqAII77JGkMK/M1BI1PrPwQUsUM+kpSKfBh6rXlzgNWo5y+2gt
jMicgkixhEiYC/rQJ00XYRbn5gNlw4UF8nAYW/utJtwPWZj3AoMFBbez0kkw4p2HYTwng/E+luUL
YaGUQvCxW8dL9hk0olDv+OfAe112lhx/0mZI9sSt3GHqsC8FpoKgUQ3caRvEt8f+7qAD0SG5MxtO
ikd+C7f6WrO4u9jciY2rkbesjHtkVIxL82U9loPzAxPj0ff5hEgSAeC0nyWkBABz5PWmd4U7/QHz
EiPlNPHoD2hh+WhaV24UdWsAwqCRmGJ60bLm97FlP/ZuNRMDNxOgM9A5uE06UUTSJG/EJ1kptrFp
S8vKViiGqOd06fpStGTzjInPvDglsICIFoyocA9wIrAG9R2klMv9oPr4Mq/xXe6LAxFrDlOBSlzS
2nlYh2mPNmEiqBDGGGHt+0YUFeaEpQxNdK5oN96ooMZ730U2oDhccwMhvPTV+gx3q9xOltdpNP3I
6pAKDCQPwta2tywGMENo6X2tv0+yP3lBS+aMx0ylpzQnZAgR+o2ymeM3WR1iiRTR0C71CQAlOjWH
Y6dueVAb7NBPa+8c8gyAUDZWZ0bV4p7qxGNDOT5aDHOxd67Tm3QESU4e1W0Vq8u4JUSYyTWzykjp
sXuSMaQGRdoJ0q2AMAabm9F85VFK8Tknr1PGbluac1ClKj9NrT6GGT9j+kkKdnxJnvpHV1Gk5v6U
snYYyCp9yNV6yxdVv2s8vpz2uMpL4T90evOEEZpuqeUc6fJbj60uc6BkIc3Sf1raTtwijTm5TE1l
r/9SQkB8Y2XmScMKBJ3tzloSUtNwKZ1HRahTOXknX7BD811jP3i5cZxTm1EOsT7Pnhe/JBXG7LWf
33MmzAceejb0vR5oen1c6ukh7olaVdzEQ6tp+wErcZ2cdDl1F9yGD5XNzMTNddBrKcLYLnM/akpM
c9Qe5iU9WxQEhxLEZpRkfLetbkV4kvLNSVWAZJOU+Lr6pSzwg872nyH1swJyfDhzFSj+jNgrrXmP
BeHnaW8echNdxLI2pwHofTAjgWXyS4rsXFwLjVhqu6LU7nNPO2hI4tsEG5ZVPy6KHKM1U8QKx1pA
ky4JDmQ6GDhD5jHEpkoEKUmJJjCoOlvMoIKix9gPkTBCuX1aj98euDzqBMahJNu/8Th/duMHGwHr
ax3uzdYqUc7Y4qLEFyG5ywETE7sn174yTGwDSoU/rmM2O7Y1f0d0DmhRaBCqRH/yDHVECEMD5YI+
0bkhx9k/+IP9bggLbFPZnOa8/qty66ligncB83vo3eLB6uruvhtuLORcATvrh7JlYPiHVILlCqY9
8HaqnFtAYx3pGWaB+Uam9+1MZHk/JvWZkJBp9HelRLXmWDY/Sj7OLE7Z47CknmHmbpURewRl8+52
X5D2zXuNHDFOLsH/taBnsg9ELlPhKyN00uJ7IcM2kyVvntZYhzmV+7Klo+9iMz8k7XiHx5LHjuJ5
Zb+dLN0bYoJ7QkzImLaRmTS0j2crQW5VrR5ScPj+kAO0E/7Rt3q5HQj5vi8t4tsd5X5Bd0FgLT/r
2HnAtMMBNOMdouNe9qbKsr1brc+sUoGy+GW0kII7oWxBM/otHTuPimrgMWbLcPBtohoRRzw3+ddm
jtpU9KaKtq1T0hd/cLqfin6riAijB+1Hjyo7mxaBR25S5rVo3Cv4UfMEjGEXd4DdVsg7B0xrtxkx
EHCQKxCeC9FzVWKDr+zv0S0FnqoP/CuNg+lN8kjNfliM+SdB7hGYqdQvO94g5kWZYyHhzI9Z3A8I
0n38edix8Y5fXMuEZq0UcxXrQznEJftqi9QeyojSINmblmYEi3CjQY71wVINWoy8BhxJkLxWJCRi
MhtGb/ldS9Yifq+WIy6yjhVN+miZ5UosAwZxmXAXLlxw+9GUd2AliOpg/T1qT3quZ8+d9qUhPd7B
pr7xJ7Cw3kx0MOQ3eqF6ivf6MDgIy/gLykXnfiyG23xdWGywzt1Xup6ebDFwDc3NmVMRJwJp1QCE
ZqOE7P20eixcRMn6gngIdgb+hWh3ba8mV+wNXXtklJUeTH14MXOqe9xSUF4L7Y74cPbph2rkcs+n
IwsTdj3VSbNY36XsJprO55tg+vW7lj2aq+Ahum29mwxQfTCfTE89+QwpIF3yFCIotM0Z45xEukJx
8APVYB9vMgq3pHErCGui8TunnfO+jhZb5nIMXXLT6dSpkrGDJbl3Y2ts6oiLTcgO3DzR1cREzP3S
9KU+J7F+GVr3yc+XGtxc/xUXxhnl2Rp6GnkyY/YsPJKMUgwsO41Y1Jwy6bld5M2albftioelm0o+
XmQyVV9p53JABc8D/lubQ3cxmuKl9FI7gonxKRBoBBpB83ujXA/xqPOONl+uYDlXZxayWp3gViJa
k106Ve/Udjl9/NiFmdKu2+IbDH3InjK/Uy4LCtdZz3bH6NtcWOpZ2SuLMVqgdZyuzNhvB815ZUJT
HFigU7cbL+70o1CUOkV59tI22Q109dGgJ7dJcrQXkrwKQw8K1js7nGGIGwoNgRjRJ2lORqJEKLbS
E9Fg8BLMA8xQDy1POhAZZNCR+Gsb2m7/ylpRHnJFr7+0gZNAHwBDmjZ9H3GKPJHF6DnJsbfmF3oq
EmnjCeMgIMvMNn773L2yRbs12+XFFoUeGTVLEyyCPPEF5hsrHsKYb+HeR5dtYbqw0rXetT39vw1Z
GzQmutwGqH1qKYNWUH+CWvHljMttUbsk4AqC+1jYKY9TR9rPJN6d3SH5MpATnd2C01BTfTitxZ2f
K9I3qVx0UmRgXjbPTlYg42yYm+h1E+FDtPBiZCr0Q8u4DFZNPLwYrqZlvskCynbO0bxcVaPu12Fc
Ti0Ef2vdIjoJbqYOu1fFkISFKG7TYSjCwqIgKtyrnWOgmhlODpqGLndBNGqI9LND39yAVkFST4/P
JuhGruP9MFsER9YjOt1WsDs2OZPmmWg3j1HhuCLslTPzYr9+BGzB8rR6QKn/0JOsm71mOn9aT9YH
V7ovuTMv0ayaI/yG8qyvIFx8dNWBq2dnJbRoVH6U4+vCIosbVyTe19oLBTQLMnQMMcYQ3pNw14fF
z35H2BBhx4hYpnro46t3ELSmmncvMncNMo91beykmKsJsTA1Hcpp+7r5lhtQOAC2qJggSTznVgET
G/IXT97yNhjztcfXM5h2gu5cILXgAh8l87ZaMtBb8xOwgIAzkK/nnJ1qG2yY9PvQ1WgsrbI7dmn2
i0DECiiztT1i1XHf6K8NjuTUbC9ahcUTMRzFU5a8Ok3CRBl685qOf7rlwYTGZbPOHtgD57rD+KRy
QkDnDG6AWeSwoYY6dQ9g6LayFQ/sSyqIUmhfTTHf+cIAkClInTHI/VYNVll/E/OMqJoYO738cWZe
hr42vLAFnFzTEMjAQS/Sv9LDOZRiDWY+x7Og6ET1zv9ILS+JiE/DjN/x+A8PkxWjSRlA+SxnwdSx
R/AVe2tEysN7VjCelUP+bpctAUr3LjmCbEnyZC8UmXJ2UFhol/zceei68SWfjTdbIq6d2oL2TV4a
xBKajN89N/mpbCC4fPXOeDwBZSJIbP0XYtaKY8rUhey0bVEfgw41Uc2KO11MfyqJd5gxZtlob/XM
dajHjL9J9sKfL1G9G1CAkhUXLW+NCcM7bPxpL6V7GbmU0esaW6+du+hc2rdl/ZNKL8isrWDwVM+m
FMUH17CnM9B3+9Y8f610sXRi8bVp3b8tEITA0ufLZDvy0KbZn8rTfxhcfWZ+cWJbnG4s1kio+YZc
8Nr6rROU56zfWafGj9y9ClWvahgzIgFqq8iq7ZsSv2lvizMH8i53nA6oscOCGOOXlrAi8QV9shtm
SxZWbNuIXdvJNcdl2zPat9ok6qaPXFZoNCFPewju98nSH1r2w8H2EZiNeEnE+DJk3ZdVJn/QIR3G
rL1L6tTfxMhHx2dmoMzfuE+YAybmyZvjp+0pzRrnflx+ATQgE+v9m5VamJjcXTPTBzZj/zZrONdb
ag7GS9x6HJLFzHfFzhnMN0WIw/fBSZizAQWC7+k3r26W3uMdQEaD7RiaYvNitYPYuUyfXQfOHLoL
kmIpsZDJLHsIZ3hEhHxuPMSVbCuITS68XScE0wRgz81aiJAAbwzCzIZJHRyrQENBwxAcMZ6RvkC7
5Ri3ysdRTk44l3I5ifSHYcrr6jh/CS5iw8k4DZPuPkaeyR4FXMJyHdzsB2HtZyUY5cwzLrIh/7ty
s+311L+rpZuGToMvVY4Oxql+l4xpescPv/MmJxJEzwHDpR2Dm+8T+xDIItQ2A+fI0KSplp1tdT9N
lp7XQVaIM6Cy0QNMfvJJMuqL9WD5evyot98uPtNolQB74GSeYBd2gSPL8lqmmPmbMcVc7whC86ix
qP0YgxjxL1Df+qA0pw8mq7ySHeOrtxHBZtBlSBNimALscBETdpZz6hbOylG7aZfc3pGcyDJb3MIh
qFk32G9Dz0Ld17YrEd3GgP2Kh66+5GwhjsW9Y2M8j9XEkqv6YLW2mxSh9uVM8WXODNGlyWFcgj8O
4ppqdhgjd6nJDV2MHYsbleYg4+OwUgmvqZoBhZCVVkKICSb00bOe/20aGmLR1BrHr31wxSNCAvti
pMOtO4GPbeqG/R3RevGYaKyB9bvYZ2qUlQuF9FgEa55eeqcDKEDWrCjfIegwGuu+Da+1dg6V+AGg
RNAMw6W2aa8mvj7R7CHXYTt4lHoWlD33c7kUpOmwDw0K3/lRsf5kaMVXzWHNfsx4mrBJgSKuSwgG
9VejrHe/OqoWzJkcpjL4j6PzWI5cx4LoFzGCHuC2vFXJuw1DUkv0BjSg+fp3+BazmJk26ioS5mbm
ydQbPyGdAP3p8IZMIZ4bAFHXqVhmf1nIMXcumrM3C3gS6EiJ+S7EcKAcEYQ8phhungcrqtMHN9Vf
Ke221KHGv+GcPlWp46K6OsemMDvm4TAaDazYKyjqNvVr94b3I2gakZ1z1bQLmQXnJCvD+GvZ8x5f
qDgNj9y3aQ/OvAMPZAxcMcz2IWXrVcgtwBLsFGpk3FWjyQndn0D11weyYskW7/uLNUB3aB3/6Oh+
mUWfJoYyQN4vfa/cuwB/b0bae0tfyq5GM5uj8myRoGKZDk8quDDTDKo6OWR2cWscfnhqbCQX4faL
B5A8Rb4D1vbjec3ErIzLa2dnx6pm1q7qw5Axhg18/U9V7EYZFzAUOoJ/+iQm68pwHP11osMobCri
Q9TLdi5p4GjOn3M73WEveqEglmi41uSlDbaGogvWMaFnRB0RHR07eZvMY7Ko601sAnMkc7Oqkwj5
xsgpWVDcXmWLo9XAHglcbikuHK8uyz9utPEriaOLxYQkc+TaaDH5KK6EMB4T4JF2Ljb2WJ1VfCro
ctzXPSmXyamXb7o0N77pU1Dcl3xJk0DVI9Tr9f6qdkZzTTbqzpMYc5ka1KdsuBZT9Wb6hnnCYnsH
dAf8m1c/+W1aHQcTlyqzKMJG02ssEE4xoA7bPnHpJDfDAtNCBLlszPCN4avGo3oOIi84JEtpbJXQ
n418tan65CMxcTE7EVhKe/Iepg5ZJqzqU67U/VwvQ3X+3FXnuQd4ThGiAQa+JDPOXpbjtFKvvfry
S+/Wk+zb9W3t8jVB8wTTgD8subhActc9LPbtJIobEyaDM4qJV41xx6bGF37oAQhwCUMemNttPLig
tSGboJn+4BDYS9nUey7GuA0Lkkylr3du2/Aik9EkfxGvaLOghTU3XojEsaJF8bC2SEduRfCdd1Ak
MFGeHUUm0wsjRtiltS8iuJlFeMftMd2FohhZZKtVbi8BlSrcwx07o013KysYP+y0IpV1irtebSae
S4J3au07Vrwuku4rt/SvWZbxjkWP6+U0PafNUp5dfEmGWnxDbPOuerBC9zQDw246zp9Ble1JtHec
0x1+KKI55sxQa/HSjjWChvYhTVgkjR2yEyzF7XLO8KlKjGpSq5m9mgz/I2OAwFDKxOqenl3iMRj8
glsNxAgHhXowvDHeO9mTGDW3H0apW/wR93ZN+3bnq0+qcB4H4IXodyPOw3na6snk3+tcfckF31mK
OYnHajwbV2eUFUsjvKDGPOgiqV76BjxxQi/mlZ30bZC93ml/SIjS5GdvIKwx8WLPcbyvMgmdxeaU
wvaCxcl19/NQwa01+MPjLLvlFQa7MGf5wSQ41qRVpOdOp8lyonVEDbpRZFi9gksicEmOctcYpXWh
huTDaHC0uib/HCJxFcMZTt28WrIoXllWn0TbOKuJr3L0Vlk61/uYKwnqG8dFflsG1W8OqPytku0Y
4ggVo3PntNG2Ewm2BeF0m3Qu8A1yAAoLiQ8/5BFhyNooEZ3T4AOuGffXoHM4u/A35FP/akp0NSiX
2caN0Hra+0zAbQPeatPLymmnCZckBm8PzMHTmMCYpXoRjMqkxElGZMoqeRkXOKb20C6H2H+UZQfi
MVecisPq2Rt6qgaCaMc0mo8icORKW8Mx8H/IFxFnh860EUnwylB8yYtS8CAb0iPKjQ+jlgwc8vbB
Tgh6yGD+thaLslJNwPPUZus5KX5yVH+ILG5MjaZ1r15ZynNOXYnF6vbAtLe6jcLidMccyWKDCpkt
sCL7JiWyvHhp8mIBhlLDWU64tu2uIYLKUbJ0/VPYf7dGMFwmS9KA7f9x9EG4d0rYUbV/lDUfzFQT
FOrt7LWJ7UsuDUa+S0LObOh8fwZaF93hn+a9Icc7xoQSMLfjeVIlrTM1/7VrZ1Jemhc0Utq+wvsG
BJcQKiL5ws2RhqVmqacbh11UkiUF63DHEhscaykSJik5ORnOTCs/Y5BLd/MCNs64tkjx3BaxWDWy
RJnMrrY/owMY0bYM7BSiQQu8gyWsDfu/tpbjNkz9F2ngqcixzfKXUwOVedBwgCkZe7+dn0LYhdTK
cZLM7xIMbxtOAQVGDi7AXmX+SCxO3Wh8aRNXpRwatSHqyOHW+oIdRdNsZV/9klD0wq+mAqzACmtw
Ag7rI7pCm3mcydNFQ8pf/XwuuFfzYtQTc6CRcQZGOPaj+RIpP13XXiWYm5x12WKzrWac9JH6Ngoo
OXIYf+CR/mMmjSnKcdeyC8012GT2fvgfwWze18TgE7N6tyzFkj7vlCv+ZQaGVaxbFZTCgWk4DgC7
KloOVycaxlgrQ0UTIAZunfzLx9DiSBd+SyfgfyC17fZw1BlAX1mb6JBswk1Xu4CbsvIOXwP3CeTI
SJKsm/nQ2obzjYGZeBeG/bqebZ+caBmuhxEOFo2wT/4U2wdnyeNQ32oQJ2WkE4oQqw6Y0JUCuWRl
ZrQmvo/wG3Ijh+PWEp9ltjpvZ4WBPtk6g+8fRNtdQ8o3tonJmThT3aNvKI4UE2vw4N4DHqIVPf6V
Mn2rA+o/B7gVKyHAQGX/GrN6SmM6sojw/KZDO66M0KRBMiWv7514PPdBZd/3VfvVMeKYys8MJWoc
s21XdXda6+dxcvfkCS6cHe7LaHjP8Ib2vcks0L9JbR9ptuPEqsQ10jjZVfK0hHGqnMuykZOQq7SP
wbNey7J/9x0CO4VRfIyjxTRDyB/bUBucdNspiU4R7htD5bs4o/bDnPGzkJqzGuMS2924HqT1ZOlv
NfCKJfEeNfY9a42HDIegzRTarV50XBwxRXKOFMdyqpwTUvRmSKJqkzSeWOUFpRoWJiAu0kYxc8OC
yhfb0ETzIttEDGK5HI/ASAqDUGBwc6V58szgnzWa+PXnN2ORPqaGNiCvE3eMw/chdSArS3EGEDnD
CCxPS0kqf10AEctUBWXf6DKcoAp10M78S1vo2KNKIMlxd0P+ssfyWIhI7acIgHY0EVK0Us5tnkWd
CpeFoZ3bTWnlzUGKrXACKnJjy9rQafUdOO2DmFowrOiDvFiqfozgX7nwTiomdzzinJScCn8hpi4m
Wu6Gx2Y3j3F/4EQ2bbp2LZt+cREdRVblxzBkbjOPrd6YbifWxUweZ7ZPUkhqkLBhSReWS6ovFCFd
HRpM4Z4+OVkfXCo3eFI9561AZrSc+hdbc/zNLL56bZXASRv7Y6T0DdJwt4vGiH5NvFTYTcaMnXV6
yE2mViKAbyhhpLhFti8CK9hQx7jyUpzOdTXfibw+idJ4CV117STl3ESTQI73q7KvjD1bB+s5nYKb
xuercuyAEiiKdbUfwZg3lnvvbx/pS2Q2w7k3RwhQAVO1n4BR1QYQabTVzc5zfZqcIc/WNQZbc0QT
sqb4vfRsEgazTa5pUkun1W8Pehjxqys3/AdjR5s/FyjpbHX0MtgeneBNbO2EkyieODrSw5q5SEBc
cRlnj8FAxNMdkXo03U7ql5HCV8M4/ypEskU4/MFK9JcpaJoFBThe+1tW/WvrT9l2aptHWD0Eg+t6
H0IqKtWVNuF71iauOh538X449Ko5Jx2H5jrSa8Jhz2WLw2f65nQ6nPMZtM6ESkO6AR0ElRSCZYhh
n45yTSYg97zfdvZxmRQpdYGmj6yG2cYHO8X51nyORxGDgYvmXWMzH5IGbnPEUga07Q/HSXMzLAK0
aABKZPkHg01gifwP8RAzkeUEE3kLuq9vL2FoZyv9Gcask6S066tcShJof+Zprsx4V8DasX1+vM56
72MOqUSCV9R2aHbik62JPkYs8j6hmCOGkTuYa0Afo/zYKc4CVO3Fd0aiLsas6HSrMY7JdNjYmA/I
wch1XbtvfghqiL/cMV9I/+m9X+4Y1KDwwQVAOv9ONGlGVybJyvIwUA94g8qsveS9TXdF7p660qdW
uNhCMKKLFmqn0Zi7qEDzyG19LCzW+XLu58sQtacecfCa1Ui5nEzXZgK/1eyArXgT2WASMFUVXXvO
B9xt3tpRD5usTQGFExMHAZggP87pUU32Po2ZU1fc69eR4U6bduPoiOOkEX16mHKGAp2PCMcm40fU
LUZx4iLIhHOe792aJ6QM34knMQPkZdkPnb3Pm5gEVpFNDCvY9JKQzKe2DgVD7h10MaKEOOINOA5q
aB/rZjpK34DGkrX7eIKFQ74nsAYsbaN/NeLgLeC+BgW5xPzduc8VqvycYcX0DTJbSTOQX8Cbs9gc
RQv9Jp0Z+cRT/cYFe+d3yYsOyGozT9lnBGbCXtlHG+2W/BO/PU1Y5vrCo/TKxkSGO6APGgJiecgq
y1ug55Fgmyf0PrGf4rGsD25qveTSZhLkg4MaS/9KUV8FC86nBzHIN5mPm7LTDq81L0DSgze0WhzQ
TXpsLQac2kQ2Z1aJcZRPCFsWOboMA8RM27WbpQs1S3+F3kRdcveWKuLrDIc5rYUhHdgB2TOX6Fxq
06pScNIQTGuCDNfACP4HD1PxnJYO0yir46BsH4I2b/ea0DtU5ncnH/S19X6KgeMyuewUA67I7YcR
SRPXrHgqlaMOfBhb2tl3ecW7gFlz3DVWBAeM75+b2KNp4Skq5nI/heNXmk+C28eHFfHQevPwifHi
OsU1aNW5vReu/eJGqAREg/71dsi8gFBY1TAx6AKgY6WEHKRr1NA035aT3EjMFDv0ipfWnT5FxGCj
trvHNrdQiO3YW8nIxKRX5PvQjKd1rJlqlAO9kmGSvqX8PKvehYwAPuJRM8nEoMqHEIu70FfwblFY
z3MnLsq+lLgutjF9xGhji6Bb0valOeq18X0/VDcawq+erRarP1PECrdCHokt/9QF7Wld/LFptrXj
/nbczvGMArOPhWS1AZ++CWJGNqEabn7YB+uwK5DLvQNmErLFs5WuRiuV3ARwJtaghzcCh2Vbz4cs
+arGNmRNZBmT/GITVwW2pOgJihYirosAagrxm2aROHBYW+Upa44vA4xugTxxbVpZkToMOI72fL3A
0kfEN+xNi1Eopy13Tg8EYgUD6eYxHdED4oK7bpJhThHS27suxd9E5/EwEWIqKGlRUf7EejnvUxpJ
uJcx5jBjezEgnfwBk25TcCsIszLdxBZgb2VqTgGYkVBwHP56uIAoE4gH8dzfVBnVyPf9vDVtSujC
lKCV7HC9EeoomsBdBTAWcGXmFTlMm3+t3AIoeldZ+DKmUuBXjrGOOeVhsCbsc41DlZHVnrLKuPWj
z52pyNUBVjcNMR7FZ6DsV/UhWaC3to/pzLLgvdSMbUrBtafTMTJ/SfCt8UGKJNHGhMRZ+w3DH1Gf
UGn2WeT7e0y+aHdecG0j55AY/lMXKJtxPHuvp3HThg6qr6QDO/DtR0beBHpS8AFOUrHw4IvEbFql
4X3MAZBMumofwpolt65svbTwqcsopydjCX/1o7Y5V/cMrQ1zP/VwYw2cMwSyjoaPVY2m0p2k9Xhj
RfxqLn/1QgYpV9RjA3ou5KY1530fuKhATvBQpwYEmZKAk5Mi+itGcuFtMpPqmYu0LLiSq2yEp4Yn
yJ3C6sRUkIkdDPaNTxVTb5Sfvjl4oD+npYT65DmBz+WhzndqpNlIzf2dqb0PRK1HAt50PQUqJtvF
Z2LnnzTZdseGAEySRf/0RPiZDZOqe5auIpZHPVEKlLZLUyyIvXWYXtpo/stKprMek/+VMo5o+GiZ
ZfhtKmBRfQrCxfQfHZoO1rXW1zjERxzDbtwlbOcCjytVhdzXCh+vSoYpSz2HDVczUcfsAyaShu9B
BUifQ7s7orjeLIDNGEsrJGDCXmgh6a0c6IPK4gnSxRRyLUO66TxKgTQhPxyi0QVvUqwA0+etjyBH
XB/i0r5PE4Li/qdFoHdbu+m8jKwPHDWpLPebEjqX8RpFk7kaUW2PzEA3lM3hl8dmsBoESGhz+AUa
Gm8lXpchce5GP7k6KQlIgKMrl6sJx9JUEmmwA3yizraOPG69YxqsG2+6Fi2IYVbKf/DUX11/lvB3
yfhZzXyhRrLbxJ6L00C47waWka2Isz8psAgBd1NbpU5MB1qopBZMCCc6Rn7doNvxADmMKSOfwapb
MzUzp+uQhPcO5LgmI9+N4E/dhVdcKs8D/CydU5ABGTQX3ULT2MDyK1Jm4awVba7rry53NybxJhLi
NPQUT5FNviQfsP+K5Nfu2h3lTAARglNbpjg3Goo9sjL7KFwEiM65Y5UcttiJn+du+LETa+dLbMyu
A6xg9sK7utLOoS14bmLZvTcm+LSaWoyFSJCxWGOUUZBAJAFlhEWyh7VnwCTDsWFM4XryyVyPA5hf
izmDbFrAl/3N0oxDmxJin5d1346CgeTWTx35D+qRLezFXOOAMmCaMu4DHLjrpoGJnOa0mAKpKFjR
ObJX2JTZb53oj/Uet3vTl/cATze9UzwTnlkXtjGe6NaCvRcv+KrMWoHBJjTHj6QVCFItO0YkMTjF
wIPgS1azjHCQ16l4rCXRh7J/cAdGGkHGKMWipJGEfcZlO0UDsqDzaUTYxjgU0nqrsYL3mYJiSA4P
HFUQ83IUTYHmR5KTgtm7vMA3oHzwt7feJ6hO4Wn4xpAKrCr4vglKRY6ZK6MPUeNgW6UNEwnGBi8u
ZSBOpMHw9oRQDQ+KJ5NwK2jgg/CbfFiTW2UYP/hx77x4/hkUl1A8q9Tw4gpe5ZgbML6dy0D84c1i
O3LLfivd15bgyyYuve8qC7FOe+YubAibtCxktjavRRY+ZaP69kRNVK1dISC+NN4diGR84zWvD+Hp
m85gj3ZWEuz6+uRW5FERpNbxBE8iKdSdmHBPmDq86dLAU5OnNKOC98vlfTLXuF5k/JDyj2UOOu3/
71fnngmV0knYhKiEZlM4qFimG11Fz9FUUSrmvjFCr+iepxye6YFke6yceZ3UhPUgCbxQgNrt6TGt
j41mOuYyNd54YfY5kguigJy5lSbsKMSCTI0Tss4gItYunok7tyPs05trD536RkYpY5DG4YD0aF+q
f2NXtxzIkTb861ixHw9h8tmNHfKmPhpcNfvW/ZD6r2NqiPgXFFsWa5FM9dpdol6xA/tH19Yts4xv
uNyrOCDmB979cyA5OS/Qi462PiAUh6gfzmxorh7UprUnuIdxTfJywkXYVbSPcOnDUpnM55nrZTe3
a8H0aDT0yXaaX3IFzx7ehX7KfmphL7+Z1SmmqhzURXDNentiIOystQo/W4eALheRvz6iLsiQzr3y
yGlUFqYj0S6MFAVVtQYLMRdPovA7mughkkbvocevkEGJO1tW1GwTwStoqUPcvHmoCg7YDL+GiCPs
9BV8BHfBWwvGbeOG7ibGp8EcENaLU0EEig6C/2dFUM7DAMB0oXd/GQ1qVBcCG/+mTN33HKyRKqxb
kdUEuYbslEOeLJziPJgkattGYSZSd2XBQQ8M0q7WHVB/fDcqCUyGI9OlreJvg9laQUQWJ/A5s59r
l3LlCKORrgk+oEyuoij8KKbQXmHnvkR1fAv5QUMMHUYzYvamvCZl/4+JlW7wUa5LOehNQS8JTur0
wV8IEB7m2AzIS+6yqPR5xiI9Wjd4DW+gzhGaou67ZBfo5nqjY/PaDs3vzAU+9QfSs5YK+FL832BK
/wUpiSji8vCTAsbIXvhdOe3dFJg7rJcnDdY1KPT7nI4JFGL2OWtn+7IgUUBQuZuEs3LaCYdjST2h
Pd43Zn2t6pKPvmmY99LZ5wGfChRH1Tjc0/o2bcd0oB+7v1cxK2TTWAYFDB4JenoTiJAKEzMz8yzU
HJ5LBt7e3gs7ls3O5QKABEhDrruE0HTyzmnoRisr9wS3fg57+ZLWNEzX5hRuyVNQ1iRPOjGP7vxq
Tf0xD2TMRYUziWkzgZ3pZmeuEucwhHwciiD27znCPHjJyERXcCmZhmMLYG9UDVB9cbYt+5YQAEim
Bb3vNM/F1F1ro/xmevxgd+ciyF9C1ZzCPECHZ9QDyQ0v8dvQEzEwnEOnxl2nkC46mzJtmh/4MTBo
XpvC//MFx2o0+G2SUIBc62vQY3fp3G3uzM8l/At3wjxmWhAePG9L0TtzoPgnMMa3EMi8aRn8ZR4X
NTzfdvk4YvScsgeCH0emlwNtwHW1aDRaPrdxcjX6jitGiCsGVcuYdmk7n6gAfuETf0mZ+Y5GvWBH
S3jKRfrqY+qA0sL6IeqP0XCJmoQFtKrZhZfbjW8dUw8Iodxf0xlTJXlISiPHjUFkcQiOfttucO5u
igj8W8lrao64t2diKh7QVST25YczG0KrfXBVoVhHMyN/N2LEKcm8pVLSQCo+Q6pDmb0Mv2Veflu9
HDdplNxM9THCPqA8ZF208pC1hbP2bCzR2nsX2idgCkXOpSXHKt0z6JcNasNboGmgtBOEj8Pgz7sp
HF7CorpP0vGgCdr4nVfh/6rfSTnifnXewUtdKzP6IcG5rLveHhmSEy3qALakZoMQ6lTjZz3zPprt
1UT54TnjVwwxmoqIvpbrFJKdBwOMaCT1h+DLVsIyPgMFBHagOl72VUVeTjXsbf42yRuK4eH6B+2x
lWAuMADFsfFISTbmLts9pcXMASWz3gxj+Pj/A9cI1fixsLhm0DfcFJ3AXpaLBgePzRiKrCCi/ktD
kVZJIE6Yh6T/m6GxRGn15Koc5t4qHUhtjjGsXVcwdhtYAnoy1KzEG2OYL03cMZshS+zE6THVqH7L
Nz0UyWc2xi+aC9aq7ggg9Xdx92NDTSJ+M9CtWr1arj6YkgyCi0XERCTd9IMNwEzVJ7soH/sq3YLB
OkR6WDujw96tnlyu8dzIpU21p/kdYqrChev4u2bsdh4q5lU54wXHEh5h5Q0MoIuHqoLFTZoUE4Nr
bIGQIKWT4alxaSk13Yd9Qdw1j65xN+ymAAhMHRgvRopgKlwXqQqfa/qQ6Wk6zk19cwFPcorrd76L
c+L/CcfQFR+mG27j2LnzQqxkzPWuaD3ffcALMFTvLWpT0fcCClCQwq23gBvk0zOSVirb18jToPRF
9CoXIahx4GBSvIdh8F4k/p5A4rjSzrSljZ2swf90ORdL6HhUkf+QxlNGCeDa8YLfqOWFqVSTrOVS
39rAOGBG8JJxdVm3aK0ZsEanv8a2pFKjwf3tOOmd3+6ahqzMKMKnGpwMM2QuUHH4j2o1TOBnbsX0
rNjrRo0H5KerKqDcJfHDkDf0eZbjW/nc+v5xQUG1PUSLujXPLNkwlasC9h9lEsgy2ZeRlw+l76uD
SB9FVT4MJsUK895L3as7yu9BgrMbXQL+7qdJ+dyWagAeTge/IA9sOZbPuTX2G6sB1pJRCWDGalN3
1ovyCmTYGvIEXTknz0D5jEswvviG8e9Yz7WyhrPvI+pDUpw2TsGhjdcbY0KVOCencHqmrPpD9/VR
4vSFCEu9DEpPcLThE8z2DNoELPLK0hysCtP9szs+Hoid1gVD6KoMpnMz4Y6BkuSvUs85wCu62M7w
hf2K82bc/NbTczCmTPMZZmGu6P78LAKTXWkk6KeOqc46NuP2jE3EVPY/zxiPeLTRBMdWYWGrfxUG
ycUNezcQlMLpCr2enwODvIVQUiz9fszk5f+j5viKPV8dktl6ttsx2mlSmXZzY1nGWR9zWmy+Y9T0
Tct2tu2Yfq9J5n22M5Er0pyBGwUHLTmckmEN9ajXeR9efAdGQi9ZLriXQ4+I93kOe5miq5TlEF9W
Hv7FLo8ElsPVNDLTjAb0sTBjRO03p6xpPCBMwGMm23iauuZOe8rYs5k/pFOyjYV3M1Sjt5ZhfM46
P0Pzffc4aJOuVILrurjCkV1Kt6Do1XtXDtfB8UgjFe05HPpLIHFMtk1LBoIo6SpHTp8Hc0dXAWeK
3P6e4oiNA+MT1o18lXCyWJdlPx5F6VwrRd8PyuqBbyAzuSq6VnrqkNVxzeC5s8Avyi6xN3NyEL7e
s2LmKyUagozAmRIz/BN10a1sxLS9ZXB3aibr4JkCcEtrENh2GWG5Svh35nwOeizv8ZRsHIpyTZ4q
/g48TZyQTKKc+MY4/36UqfVbOzY91s5Az0ycrh2m+avKJ3qNVnaaTGPec+qjfMWsiVxj63FFg/k5
dZn+gUTClo3gYM2XkT2DwqWexO26MZLiig0SQxGKFzAERhrsMxS2rFvZ+VeO6SclaVEI/I4n3Bu+
YtN+7jpyUU6TL6b4hU15c8iin4TNgd/0BiQZOcxk9rp7cxhHxjKi3UDA/2uncVdF3A2dyj0idN20
sJ948C1gwhYJ6aJ4ggvyXVnmHjIEg6VCjNuejXTVpjI5EA1FH+juoPFwGDVh3JHiuknjZpohfNDJ
uvRz9O20+V1bD7RC476fEbbXU4a0Abr0x8Ux4RqHvqXgiIwLo+X0vut5vOYmbteJF5wTk0t/PSx1
Xr7755jji5+gz3M9wTLdHA0Cuis/r8x9LeOznvIjsYh1axvt3RjqXcMUmINo0TKkwoOWY9YpOZ1W
rWJaW4YuUwGCye5YvUEZ1fuWyin0LKTFyMBg0NRy45TNjbTAcysNziQDcmrqxu22iu+JU6INmPj8
DUfzrddAe3mk8YOt6PDCgeR6773p3Yn5pknY0eOh0k0fP9piAUcx/ebsorcuAiGdNBbcAvjWXq9u
YV7MbGjjkbBIhVPQMNbzOTMYFYTZsE474Add7k1ovMYPpnKK6/zPGITN1l0sgr6LQ71ANki8Lj9K
qH+0TyCJTrAg10ZeP/aQveCA0MSWtiW/nj2ciBkHHe2Lt9QB+1GOrbvTYXxjdvLkKeGsp72p5EuC
SW6twVRSPqqwNRNb4GyAw2dQYmMGOfwbgPehcrA44IFoghZ8OYGEehyIc/l5vAMCSIvGAmk1DJZG
YMVBYaVb0yIDnFd3eTvgvhXik4m6TRY049zjdiXDZyQir5JgiSDqDN7Fafv4kOJbW8XYaOOJSBwd
WBlRdfXo2wDq6Le0UoJWdSkudW2R3gmYGQQoGUNWPNiSVFvl6a8K1+ySRTpPw/wiO/uhnxWMjHDX
tbLd0xn4N+noNkyaBbt/R0Z/sIYOdJvXrcPJKffSptAXujEEfN7dIEpPGv/TQJg2jBs664M3nLQw
GXXsrus1mp1gMAyVBnYFppxK/yNLwGAM9d4P6MjDJOXyHBhrDnUZf1wQ7NBp6QIjbjz5cDvJLLgS
rqdA1A8eXYUlP2alxSjuIbLOxp8t1ZcjOFAnYYP50jlYdvui2aM22u1uOg4ZojH8H9qBQG9jkUyL
fkmM4zRKvjoHXgt7I7yfqHvmmP8PRWvvqfQ0tsO9oq0LSln2g0LHp+H+iry4FZ1QKEHzF97CaGdw
SwdslibJJoAo+uCFKHdNdMjl+M+zomHvmvGblfDpxsarWSv43F6wnjX8sQbi2cpRht75QclFkcTv
anFwKi/5ac3uoTSci2SXx7NF7g3HlcArKgiWVAFxeN/+1EZ4blqergjNEwue894T1Yty+JpOhmtG
oRuuEsZFOGvHJ3xBEHX3ATdt5L925qthw2uR2espYNfBmI/ecvrjzvdqLBFqZXzM2fjIkkMlWohU
MznkNUdmODZ/eY4txo9CTiZS/fq+8cXWCdnU/mlmb9h1lstbYcd77KbvJQOEwsKSVRo9rAzWOOXB
J/X6F7eb4Ycgc4bRhxW2z9rlyiZYGQhGY+1O8t9W5SDr+aCaDDAYN/6XBhJMKJPPlwq6+SoQOO2w
Jnw0id/DZ0i2XbEMfUYgUJFfHGv3XtW8XM0o9yWgVAZEHbPRlOWATCByzLOZqLMXdGLTBxwbVBHt
fKeI1kKGX27NI0Nn1J+PcM/XUpw4FzsB3FZ74EZH4IXrDHs7j8Q95ISGWb2LfxbMVF9ykzCycV04
8zGSOFh1MQS7HNTXtNyCFHM44dWfvhiovBMhK0QY7vVM7BjDI2deNhfoz8w15hmLfRzflakoNsxY
YCtatBiObvZOIRPfzIQcXPfjrTPR4T3J/khl9osVIjdN7CMr8q9/lku1i5cQEicfsI73jZie/Gjc
xz3mgmmWKFMPMZfQHT1vGCjc9Ms2EYzmOvmYF6Yekz8eUhgERZJdPNEzWedVKXEyFlIfEaqemoEi
PVdX96lQuD+ru8DBRIv4RWLa/Beyhg0WqJvZzzDvSsq6aCK+ZG3Nc5sceqA9p+KHCMmH0xODTcUi
EaAJgmCcwx1LoJ/cUQ5ybGyGuAzjGaZW+n3huiP0r1gSngU4ag4PDOgijhBZiMyha39xTQQ7fHU3
Ln57Vfj3eQ7QIOQpG+YQVLpLWE/j7fv/witLLrz/j5wMpoR2/12M8VHVHZTOOjg0/jBu4ScuIEUG
OSgofNW6XFOV9dPnNtQsJgSgw+yPTDsujo/PJLPmnWxJUanuo0qan2DZgWJndgDHzmeVf+ZoVHR0
sTcKJsNbnFA3graj029w7gL5ULTL2O6/yLHwZsj8LozOVM5QUjXPKPJ2u09h51v8Kcgi3tFiyrkD
qP7rJMcmx59hZ4zCTduDS9INJ6t7nHg4mbnxw6YrwTvNdV0UTJpmbiZxe49d/ezPMLh72yLxwNky
IULBhNv+rrh48dL0HfObIrq0JWXJeeuR8CgKYHkG9mFRjA+1A1skd10ALh3HrYjkr+JQBPsXaOsi
yGKfjFlL1gBbUkJifGn4b530P87Oa0duJVvTr7Kh62FP0JOD032RjpnlvdENUU703vPp52PtnnNK
7MrMgYBGY6ukYpBhVkSs9RvGTjI7YF7BWW/7xqbr34QK4V0Kp/SnysHQNiTq6jqxaNDi+1ztnsux
ByFtDUvL74BR9diwx2BNwABydIQYiPZdgEtGrwNZquqzNAq89aCkj1DGVwbQmmXzCOb9MUUBBP2/
3l81Xnk6GBRrUP5C/rBokOOm6Mxcp9ZemHAFUMuEJRMDXkDawxlNdG3a6ebEtVC4KGFbNjn3JkT9
NzK1bVYOa/Cr8XLolWRFtKLpEmBuBo2o1vJtSdKGoymTCs2yrgzWSZff6KjgyJF35fvZS1hEnNvK
/A2FrFGz9bUuwgco1OMZZLNVrHADwUIZHRXsGoYQSEuj1+pSSGTbtQyLz9x7KvHbvOzBlyuGdFOV
7Ts88XFDra9e1doFZt3Jqhu8F3IiD7r9PrZorXYu4DhPaC2WJ3APele6MgXFOZmDlKrW90KUN53u
c9+buGSK2z5PQUNLUAkcfPM2DsNLw0veJF+8jwgvLtSIghblpNqkpu42SkMu7lFuSZTFyAS7QXev
QMRf9cWwLeLiPUbKbJ2q2Y1Zxj8bK9BJmkZoFuK1tYr09KnqVQPBsupVJ6kLgs5jf+SkpZM9sNJH
2fSrlWXAYWqBeg/DPQZiPUeoaOf3LzJxOEjba3h/T0ADT9wpJ18q2YubsCRKzXho9Z7tSbIwyORG
EurmiVc9KhMifMh6EzlK8kxTmY3SZ71EnCQ8i4B0izF9TG3UGzmSvCZKcRKmFHUVl6KVxRgJYSlL
liLes0xTnHoTEV5EuLaQ+STZ0sJb0jOk7Llld2OQAhVH0kVTgxvVJg1XyfFL7w8XfZWECzznuLuO
5kTcitZuDUtVjYAxFQYxMfOqjRYa7xgVpY4PJW5I6u1gofI6VDBFyPPD/bgLVNQX2+xNS9AFy2QY
GQU4MLMRKywgULpI21sdrRHqkNaN29VPFZl7ZHBMgIFLPQ9MLh3MRAD/wbKoRbIGpu72tb0gZfor
x8QzStscOxJWNgfretFS0UanXKW3greUUyFQ+Yynl+W2MhFPpZgowvRFqcpro8XfI5DeqxhVHTIk
a9mgFJflLRTCDBUhE7pl1XVvOip6n3/ofB2caIkoXJ/q5E3xBfC0/EoDvYIYMzjQID/LVK780cBu
5o7tI2aMa6OV4bgWBShfXi1CaN3hPE6xPnbyFGy/pFqvQLpWYUWKSTW5jpBw6tELgKJEpZBrBzUo
dXzFs3IJTgtVDrt8KJFJVqrqY6yp7k8vquUw0bwo/6lzRFiNGnFWSt21nannZUX1HpS+ZAlS2rCY
ZROdx4jcXgxuH4U40OnTCwvN2mbI8UN/kPntKL+KKNHHyonv1g/D1LInF8la0SVzZbYrVAgWrTLe
ZlB6UK+jLsqkOEmQ1hqgiK+LQL7xuUNASN7pKvpmMGZt+D+qo+q4+Hj5h8HNcWF0vENowsDS89N4
gFtodiu5Z1fmFA6qxI6XItceOuDxpAi7S6ukblJe1L33E44nCnGa+tbijzKmyDe5iQ6qpW8eEYJZ
oynGhksST3Ir1VGwlHTLSVWR0rTwuFdKRQ52VIO+6iruKZktmKkdMpGp5FHOoHjM3tWR0gXuWi3F
RHFwrfQSAxpyvfg5xBHuku1kvBPABN0A7V+YI1dbzkUSm49+VqhLRWg5BXyQ3K6XUagMydJSSFQ3
kqf8stVhS74JBYHG1zbULOFlo59jU0jUEb0lnSCj5AsfodKCB/JCwVnROl0q341qC76p7m/1zFg1
bqw6dmkn7L7otvUI63kpTFEjRzlFj05E2sdLnQOtRkRfBSQzHXu8NCQd33Cu7EiSIzQKfWDR4+iD
RAqjbAcchjUtfSQbMVwgFdQvyvFnmXX5BupkSc52yiBPI5XEj3YHuN+tpwolXB24dr22hCT1C+1d
bsahui57ajtZ9qxa2c4VmAizn6y8mrfzMJwgZwZuwENZBd1V0vFIG4GE5PYJlNOx5RMc7tDjwIAI
bfhQXY6iXAkU7RZ1AMNVIQygSvOsam67bMk76w19L5v1Y2bFAhFvji6lQiJAGV9zPbkcwrFYiUZF
IZpyp1QMBOn+F1ilVz8tSHv3PnYQJKjqgje1MR/D6AgrpKUGUa7vvV1RaDdRiD8tuUzMuGBygdLQ
YX37eFeV6fiCHI2+kTvMUbTuIxddvvVAEWViRHdGK3YkmVLmOiTRFFARmKLytaKOtZBHO90Q01sJ
XJ3q1edghlAkotJGzTkY8B+Nu/qU/zgnSwUKDeVr9p6LPF+XEex/X2s0xCzYtBEiBeaTeBzYTguL
hJiWwTBwi0SivDaBjWKZ0SZ7HwDYXdhTQQJ7ojs1/VU3qU61GnciHys/sIAog/draJbjxixtqq7I
U6GSZCybfoRTwUpaYnPVrQOVq4rNLsYOZTqFe9+RGVUbJEKCe7WxKgqx2q0C2Ett/XWTAughK/sY
F+kt9xLQsPQC3lL9YE5aF5tP3lqI1cmQo3EArQGcbCOfBT74aL0nluc652GDrDtnrU0/esxM27xK
ZHmNKy/pNmj3S0khhSvk+zERm9BI8m2iqqhZtfqizvFcp047LLz6FKtdsH7BYxNwsxjdj1SpOD/U
SxW+3xnJl0djkvKX4eUsxjp7I0P6mrUTglRB7hqLwAQuwAYAdxODAQ8mvlvbU7DnOg7DqVoMMRUu
6hNWx/r0uA4AtceFG5kCeD/UB+WJajVGEqmqMLiMQzSVFRjKS5PbA9e1LkWDvZJvik55TzRWoJUM
eOCMQXGlGrG5FSOEMCOHQS5Xen1q2WpxBUXuRgphzhoZ9ao0dKnQYuDQFCieJwNBZyDiGANFZajd
96TSu1UbtZbTeDbCdG7wgv3VQ9lazZ03Uq6oLeVScbP2rm6iiOUFghcE446bYPtIZe+0qaWaTJcR
3IZAdJV4aOnLDt230aKSUCIYWSiKAzu5/4mFbb6OK1IkmPA+u5N1Wmc22k5HNIBJixosNMfTyAir
S32oSDa2E8FiREjhRBjhT3lswvcyFBc23lGP6TC+2z0VpbWucxszwTfce0Y7Jb3qG9vqkUuMAzRR
8zYv16pU66vURcgV2y71BFpCfjNSTjBNKr2y5b+6UcthC9mGGz7sZfKwtRXh7qhLUZIKMbGldBqe
ZaB/z/xheM7aEeeDorZ2QxraxomknlqTWeLn/8ma91R9mrJBxwXqatTeeaCgVtYNHMj90aNmYms6
InWmRCZTNCNltie5syqYMIgeuAlpHRDpJGxkfDndnNpmGGRrX08Sx2q7j5ZswlYaVe9clpAVKTVo
xHGBHPH0o0iRJAeJy9sCM+LTsk+i01QnQQ1ENGYlXrtWuXXlER5HozmajG2UnmUnboFF1WCguyVp
aDUqAgtDs5C0awKgfq2Yir30gkDZYMMaIRCflGvNGNqLOLXbixDxTYTcXM723WQk6KvTieNzaDhh
5A5Tydw0oPd3mozlbVEZnkruEW1gN87c0xzdFkh43PU/LZRTDwW8lN/b4NaYX7gDUs4jfJNlZNbT
P4lBZhvU0aGGBiv8kYLX1KBUrqGT+nenj4o2nH5iZFTTjC5sjED0wR+2eS1tP51AyxTX7Uhp4Vmb
IddM2z/vdAPp9+m/NG1EPC2qU1h1A/LTMqpI+Gg8RL5frwpVeKdyZ0wbUozwrqlgB2AG8KpxRt3K
8SSxMBkWq5OPJ0OjnvkMgKOjyUPOXjfZoaMnNqZw1xvSeC3QhdwGmgRSiOSmJ1tcUEsAuQNqiNR3
wvRu0G3vLrkppg2tUrDLgirVPI46pDUTW3qjeZS9vlC5Q27kyTPV449wMpiJnuJHp1UFOHIy0/TQ
M1slZajtBEKq6GgAFK85eJ2odQJQRaq84kqLhodaS92T+u+5m0zclOlREYy+bW5rt54R9edagAOd
Mc1cYCvh2aCH0kXclw9Ao4erMKmCc9OKqE6oQ/DaUWFZBDm4HUCA2bYNqvI0RcUOpgHPHVokYxNo
JR3HVISiVWQ1SP1x8Aj9zd9rH3UUJO1lcEhkhkPCmqBs6rXnf78iqk7u+tM2Ula8fBECFth4GUAg
JP3fk1gZHge0I0Tew7+1wcNU8EXOPydiqZeAgzQ52bKaW1CefbijDkUyyRiRddEaqJFZ+i6FNVFe
+Nrd//xX6kWAVqZeY0HgVOZNwidKVm+7qng3fdVYJ9gzLWW+0oZCcMZem+JGWhbLEQLk1i8960SX
3yhi9OeDmienCfJYaqZXl76i3H6OESI3E+uazAOuFdnZKIR+FxkA2Pxcfm7NrF7FgmtkAARQq0+Z
ERnkTNPdhfdhW2prHCQYLy3E8BwQ4UIRqX7X19j8aSjNAlp3SUXVyE35ibI0YEVfYrZAUgTlVUst
TkrUTi+ThtOHZRfXkFRuOKgbV5lh1vcFV1A/yVejXFJv1qnQoaNanumWiM8wh0K+aNgATUb4sx+K
WwM300LKXwPbHp4KYQhKLR1uF2azDiqPRH/cR6e6WpCA0arw2rSLC6W17bUs3Oya/CfcAGxpV141
9YY9wosUHnLe3HaXgKO6c3ikEpwHfIrhKPs3ZWddly1eXXnV3aAMaOy4sgPOirr8Mel/uf641tAq
6eFe3Hqurd8amsWFRQ9/In4llqHEFdiriwtLhn6vaWg+afUZSq/SZUrMnEynqOmHCqI3mpyeubkL
oBZFjQu0QsWVB3Gag/+oLpDNat0N1kMXpDu4kciFmSPQ/talqr/rS8hKuQFXsfXwbjLgc3MfRQdP
mN7wE0YJR1u/dDILLbi2NNfKUCZvXYyqLZJX8rkqpzjK9MUjVD8EIEM0Bj0deH5ISvYWiQ8sAKQk
fKd24Ay9f1LWuXFfgK5d1qhtXXVRcz2hU9dR2+WoPEHXN7MMR80E/ZrPZdEpUXDmDqM46yTRU67B
JhCxfiZNq9k3wUqCe4QkuxVdkKvCXrLUgzPdj/FttFAcLAccCWNV4/bRmaeZxhka/n1yUpNsOVEH
wDT+nSBNhiSyUS7Hoit2pm6WTpqjeKunWkagBF2GpLRDrVDfjpFlrXUPYyYIZOeNzOUm9GXCPOTB
0ApRim5RVEyUHiNYEgIdQn9+2l72IBuRUAUqE4QpyXnNxpeVoA54UbpQIfboarREN/s8wpB7G2MD
ArAoQ0RDnLXEC6euO4Ge53ipiqxjGYLbDCiWrsEws5g6lAC6fkRCxTaXRYkRb4Uj8bpX4G8ZsM1C
qbwyIyTlLSC4SBCj1FA3Wx9cO7KKNyXyEuitdKsOEY0zMFz2NmIfxWMO0xKw6rhfBvA92FED1ES7
MwuVUgTD42iVUMLS4hIzHCUhJ4LiKikcHyfb3NwqOJBmfcmhNrG4CrXufWMla8t1p93JfZXKZJyk
tEiWNdV6LPSbUrU9RzFsfWHnimOmlbmtY/GcKtoD54iEo2tuLUcLgKCtoNSrsjRgpiAg20bbhMmY
hp58HvQ4ugyg9SmmWQA6xSmxLeNeBrwolYKXhB1Kr8BFWTLH+rZKHINJuQ6bWnayOAMfEzxTBwsW
BHU4ShAuUZ6+bRLpZzDFv6FSr1qCOInV4nKIjHN/oKAvfDGu1FY8qGSrlqDTJ+yXGaG0eAbyuH/g
dagKgtbJcL4Y0O7EXUm7MtMBtQXjhFsNFRiNh/YofkzkGDJFAAZh9WgbOAcrz9eiXUzITWHemIn0
K5PQLZT1AhGQLq7XGTIAfQ0SVA1ifEta76Rvg+ecgzrgaBQNIDPc93mG7vyIYWA0/urlxMSukmbZ
nTboWbgrQLvnQoFKNkl8YB/m7wLRwSkcN5nZcW2n7LQUWk8JrzCnjMxSc8Py1Mb3uVcgNlqiuClU
9ZwDb8aqKd9L0vVmrJNVA4mUGxJUav6ZrvsWztaJuRtlC3hr8aRl7mUtd+9uB4m0qoyfNhe3yNJP
GdHacbVoK/cq8G9zeEAIC8vQqLuU0rbYBTXmle1UrawTmXwtiOCSRHCt47YRtrAPkC33ue1X93Kd
WWt0mzPsXzl2GXJ+ZlmW77S6wE6V8gi6MWBhVQoUlRqR5cyTFRd6rCWmh9ZF/9CrEpfkWNbogjLD
dg4Tcjw3S03djmkOYyYLHTWu32skspaed5MYfX3WB1q+ooxzpmUpDhAdBSPJOG0j1Lrb8TJJgPiX
8nCSU3Z17Kh6GBTl5PNFohGdGewZFtccXMS5m8rJStMxecQNlDCxCGLI/aRk8QGv2mszopclq0SJ
EkxAUrTXkPHjFfTsE2yKHmTEIBZqi9w5LFJMFAdxG6rDc8UkXtUTb8UMATJaJMSAGEbPRcPZaLJR
0SMNtL9/PWSiezZCAC/pW6iTBWwjFLfMEaKyIXaR1D7gIPZgDOyXwbmFADZC4Dm6XAM+bUTiafd9
ohJAXnjCbI8BQt8iPa2L8K0yURkb5I3WQdfQJPuhwaNsmxPUAM9TCikAbPiNfx2OzatWktTCzS9e
wRJ+TnUTklgiXxmDuDckYKhcpMj4ZPFPwI7GGntAvWx2KaeDRZGREMoUclcuEm6WrgOAtkiqo+eI
aFtI8jacqsNbyS3fKpgk3qC/4DiPYkr12X+WLoPMDoqNrcI8q/jWKC9ISJnIf1F3+VxkWVlcU0NB
x2NMcJbgfWxf7NIUXLOeDCfkYt0bj9xRbQQfucYdwm69uxytHKzLuYNomQDsh9Hrj7/+97/+63+/
9f/H+8iuMrgxWVr967/481uWDyUCe/Xsj/+6yxL+9/k7//1vfv+Nf50HbyXuT7/qg//K+cguXpKP
av6Pprf57yfT+r/fbvVSv/z2h3VaY6t03XyUw81H1cT151vwHdO//P/9y78+Pp8C9ODjnz/esiat
p6d5QZb++Pdf7d7/+YNEwGdH/d1P0/P//ZfTB/zzx/lL/DJUwct//MrHS1Xz27L9D8WUVc0Umm7Z
lqb9+Kv7mP7Gtv9haGiswd80VDJflvXjrxSlc/+fP8x/qKaMIINQLI53Mr5CP/6qsmb6K/EP5pQi
27YhQJTzy7ry4/99+29j+D9j+lfaJFdZkNbVP3/oP/7K/x7p6dMkRdZMzVJklbbzt5cb1Cv5R/L/
StIEPyVVr4CAqNdjPq64JTzYtr770hX/bu7r4+mpbx8//fzL41GMqccUCKvTQ3rOwLCVqBPJ9p3A
gM92k5PDrdCF37Zi/N4KdzFf84IW38NA57JmbnDIujr86Kkfvuufqd++fEBUl6nWdU3tVArUARkJ
lY+4ueI2czqaFwJszuFm9g3D9GVfmjG1wat8o6gdY9Iwx/zCR+Z8SMv14cdPHfHdVzCNvj7e9gs1
9CkUOS6FYgvP81gggQ0CImM6Ext+Cw1fx3nf+yuzBgzK0VqS4TFMslmiLKWoWL2K5u/Qs/fx+95f
/v3xA3wh04Ls5NjtJKoJm2cha5aHTx6cVNIe0vbwZyj7ZpL4vaF2hLOe22XldEt/B5BSKlfpe/oc
rdHQWpDSX+BDdea+QZwH5CvgnG1IcS0ogqyMI0O1pycV+/c3SHKMXIKyws/K1x5DqXo2M2MB09c5
/IV7elKZrXffDlJfzovKocgPazP0LgujGVdVjxoGZJs/a2S26v2uiYcsqytHTKaClCgw0yaP/gDj
6w8/Y7biEU0AjtU2ZKaRTx6AIpNl23ap4CjkHRuIacy/WTTKNEJf1qSUWCrnZrqKVBqXu3KYxL9H
2GULFYT8aVvIylQ40C7lqsA2HPFWWOmCQqIMIrYaWghDqewB1bR6i1RV01B4jgTK94k4CasE6x2g
4ubL0A32rV1nYJV7I7wHTVTj6VdBPUeqqJftdjeqoKs9XdU3aFbFToCu0klQWbiAtFKMS3rVFs44
kiS09L7eReDTVr0E+WMkFXId+DgZeBS5T0A49+9BrFsQMiwAwpD0FfNO0qXsTHWr8Lzq0X0C02FU
D/CPxqsi0dKHP5sQs/VbVDqpDTS3HQXWDPfcZd3dhxmHqOr0cAN71q0yW7eNOpiRqaB10cjU6uQK
nls0JBeHHz4tvW8mgjxbkpBC3SpJ08pRVePdDvwPPx3PszL4oNb20lbVvStXDjjQ+8PN7Vuis70A
V92hBMFbObUHHr3/6OsPVbuODf3IXrPv+bPNIIv11PcrIgysFElPnNS98EW+TIxgefgD9g3GbDPA
YyDBAZnFmdvWDTKP5+hSHVuUe4ZiFr4qmO4AgdgIxgZrCwlBYszsc7E6/OJ7ekaex60xRUjMZ8Vb
MqR5cyRTpy1MMAmVlBz5gD19I09NfwkqPareCN2HhEYsLU8zzw2mClV8ZBnI04L6bqrOYpYipXkT
Fx5TdRyNdZYaaA2bSLs2JgpciHigm0Ul8IRiYoCwE/wiLajMGw1jySM76NTQdy8wm7wRaOI+dDOE
fBL93DdxzUPNf8zsPztnTOfhr92HDjHopITxTyBzV2P2WPruG1mS88MTYN/ozGZuWEFJNeOhcjwj
w9gJjB5FisOPnubQdx0zC4EWbIyx1jsCBeY9EBitEdadvVQgPo6gKA43su/9Z2EwqfpS1lFxdnpA
YxH1zfBIx+xZGWIWAnFvjYA082ADD60ajYa+xx1JAq18ZN7s6R4xW9h5r2pUa5PKkVAMI1G1y1rv
pgeD1MTpmeabRxbIng4SsxVuCHnUfYrmwFQLpN688s7PSFMc7v09c1/M1jZycOzWJiJWUWWcA1e7
7UsASBm5r8PP3zcIs8VNElcJNfArTuEVZ0Bn8YSCGtQmw2VXRreH29j3DbP1GyPF1Pg2G6mbvRbR
COTlmZvDkQ7a9wHz1avmeC0KNlLZttahpzhAR68Gzkmkqc4Ov/++AZ6t4LxNU7dqWGYcaAzR4tU7
HOn9fT0zW8CDFSoFwvacYeBY4mXCWIPRCY90zb73nq1cTROxahl0TTnEXNFqrNAr4/1wnyjTx/9n
7IE0+XvU9KIGkSW0JB0Uq4DvCH0gVYi3KK6rermUesW/hkoVv7pxFW0jVNi3dZhj7Y4FBwiVsYVl
J4uXAVWK0zpExRFDLgNLCsNbBQmuH54rt6eY7ihnlQ65G15rdSRofj9hhD2LCkPgYx+oE+6rVF5z
qkDTJ31pB/ATSl3/UWgT9iwkNGVXKhSBaicdHiXjxZfHdScwGqutIxNn30dMP/+y5UdKr4yw5GoH
I4VFVF4YuFJEeF9Y4XCkm76fmsKefv6lhbTvLC1U+QS3C6yntM7kk9pI7Ru0Mrxfh+fQ9/NT2NPP
vzTRNwpcqoQmar+dgOxaYb+oNq4Ahx+/r49mkQEv2ViTowiVFFxN5IFCZQU3D75OGG0Ot7DvA2aB
oTK6UibHWzumUt0mZH1D0R559L6Xn0WGMhyyyB9JchmQHIrkwnBTsCwsjkH7wwGeR4cGeJ3ieUyh
Sl4M6Nmzsyyomh3p/e83X2HN4oOVZikki6B2ivJV7mBn1s9qDyjUferMu8Pdv2eKTjnOr/OnirEX
avOcPFqPNwCFuSTMrkatuD38+Okx30Q4a7aI8Z9roR8ktRNF3fDoJhhGQr63H0SRhkBhgI/XwpXP
PKrVRzaaPYNuTT//siBCpYUsAnDYUT3/1fA8BBhciqIRUqVFARPv8HftG5nZypYbXx3wWYQyWGJz
C25aN16M3J68OJZVf+RT9iwNa/r5l09BNMMaB8XmXPHJ/KnTn3YJ1/fwF+zrp9nKztMgToqafgqy
h1Z7aNHT6JufIwZPf/b82bpGvEQF58HzJX+sKaOleG1XUF2DXSF328Nt7BuF2QIvuDdp0JkYhfpJ
YXseUNZrxFU1/kox5Dvcxr5BmC1xJCbdOhe0QRIescSgefVN4Rx+9p7FZ87WtzrindxN7x9ml74B
tm3yIhJPhx++p3PM2cr2cW1INHRXnMoUu7wKl538YGFZEujG0lPv/6yRqfEvUzQOW9nobBLYupk7
WKo6VjK+ln3ZTmSNl27EEuNwQ/u6araskcTCvDSG9DV07srCh750KYea5pHH7xllc7aeTZwoxgrF
RUZCP9PsboeD65FJuu/NZ6uYdCh05ZpMFLKCCzAeq0JHpjTRVoc7Zk9qQZizhSy1dgsgUHA3RnXj
qW3jYgVuxVzFUqHcalRQ9XIcQEX1oX0lx2F1koQMjyrc4sgKmWbrNzHenK10KW/tPACw7EAD115M
5Ii99ZggXLiSqlXcHWll3wjN1vrgwxYoQ04implZJ9DQbdgGyNYd7sV9gzRb5XpnNLEE+8Dpu/Q0
CQ3UL6XbwmxuDj9+z8sbs4WO2yO2E8NIdt9TLpBtRsYvH4wj775noRuzhR4knT4gzEV2LJRRFX1i
34BWyeVNAXYE+PvwJ+zZL6aa69eVjoM9ImO5VTh1GUEj4iq9jhN4fnUn1e9YDkpHvuYzZfTNdDJm
K31EOBFqRFA4vl7sMq1dKNKwtQdxCipqE4Lqs4P4cVJUSKj2tADMx6Z8sov7w5+p7huqWSSINPgn
UEcR86ujYtxmShSqkCMgDNiZjWayjyCnvoDuiiS+lttYQSqAAAo9byfVD+sptnCli4Rk/XKHAbkO
RAaukA0Xl0kBhXgQoj5hKnOVTGKOi0D9UOdsfwIxL3bw6KVfQ1jiGRKEyKdKY9k/aJOPeGu0YtN2
nvEAE6MDD2uPD3kBw1wMeFscGeFpvnzX8VOPfInlKTA6uNbIGFIY5g2y8n4AsORm/TYdoqux689z
P/uzy50xC1rwXyC8hF7pBEFtTPTMX7KiX8cmFqqV9/PwUO5bF7O4hLTsOBSIDSOEHXQouRGNtIm5
CZprG0uwzzogW0f67jMV/V3nzcIToN0O7XjojZL3GqJ96lpYs2KtApX0BEnnhYLE18DQJRVGGxAX
fXB7HW4ImheuJLTfKpg7YMSPLKI94cyYhTOVumyaB13qeBagYw/HzFUqwULoFKRfD/fuvi/WZzEN
oq/vN5MKf4JiyTpAkH+LEksOU8xQryqkrDc9nOJ1VUraKsQcFnq+GLdtHpvrUvQRaqWp7mDRixEK
CIhHReG/7M4wnSPvN02lb0ZEn4VFHwgR+ncFdbkxNBwsXc13lGXLBwNiICR4P9xm8C+WQRfIAOnY
FHcxmE3HAAO9QmUCIC0IzvBIb+2Jnvoseo5aaQGRLTvED4OFm2GjbWK3yIU6Ul6OfO80rb/73lnc
DITaRvlYxo5AW9JY5lrQo39QeO5byBnzUrIrCViwLOR3iZ7hPiljegztD/luIbRmLSMXfOTismfl
6bMY6otSqtLWkik2ZJcDLJw0THc4fp0ZiXwHqeLIotvXzCxgoSjtgnUdFTJ/pkruEqZqKNX5ZWdh
ZsKX4lBnTwC1wx28r7VZyEqUPKqGUGDKgFfeeaNK/kXbdzk+N4Z+ZkIHR3enM/sjtc3pG74bzVnw
0u0B6TAk9Jyeo91WmMkz9CnrSPSV9z19Fq3KuHZzSYSq02a2ufWBBGwbT0owcS5gTmuS8LYNyYfb
ojACB4eo9MTH44bDUSetY6R+1ko+WVWMqXssz7pn89FnEase6z4dKqh6KS9ge2dCkX656KsZIE/l
MH6iKHd4GPc0pM3ClloJ/IzsWKUSh7JedquO0VLXfJQwqhBzdLHSUSs63NSeGaPNIpAuD6lq157q
dFEK6BZN/QxCJvcWy64v+uzPFps2tf5l264wYItV38B4wg/Jq2u9tITRky36OnxW/ea1k2v3yBLY
M220WYhRlRHCSqVha5/nMI1tzPrg5W0O99a+h8+CRh2Q2vZrX0HBLgxuYnQsTm3wCX/YS1OrX3rJ
t+SqlpCrcrCp6zcjUKUrH+r6zsDz+brtC/MeP9n08fCn7Bv4Wagg4VQkiMDH1KsVsLEx6vjoUQ5q
cC/reABpqV52q6bR5dXh9tRvGwR7OJtpYVMJu2mNcVdPsqV5VdUo0dsJXFdfXXpmgcxkZmCEm+St
uVWDxtqgRm/91KMhPatyzgluKLurEn+CEzHg/hcHGDeKKEmePTjeJMf7+CSpMSAaDaU3Ea6r4gcI
VP3D4NrKQ97riLXWpp5dplI2XvW4n6z1MHEhDUrR+VB7abUYS9clwWF0y1od0CAZ0+IE4rJ+Hsau
fWQKyd8ubvphthYyyXeR7mjHXdG66ZvrFfUuEYoCvFEaEczSEl/6CWcnXOdyIpwuaJQPDez/ObD3
+lapTbJftaojUpbio8N8QfEpNcBg2HBbnxsZ3ZDDAzYtmP+I7hNW9PfZiOJG7GZ4xO1EJl+HvXUv
lHiDdQkOXVF8ZHec1s13bczWU9W6VT+omrzFutzcjnUlX6RmkuzMLPCcw5+xr4nZovJG0zdydAO3
SoQRuGUKtMHg2jjgMtsjPbWvidlSikKgxX6G92cWNb1jV7DUOLPYm9JLjmFX9oALhTbba+MBIxIb
/rijefWzp6CYBxfGUO/IkO6MNnbKIr1Uu2FnouqeZto6x3l4DBDuNL1fbCV44EjrDB7pWKiY9SHm
YJjc5VBYYP5IXYyiWnRk41an7fA/BhXBhtnGHVuan0DhbNHZJIog+58X8CgRvVg2tethOCdlpwBx
VqPdrFJzRNxeJfWTFoDwCql9yjQ4C3hme4skRyxchXe3ql20UERScknhMoJbXRdUW5eLw8rUcWhD
I99du5KROLWrhGeFnRcPtYRxe+eP+iUMckgySkSAOzLg8r5PnJ0EumpIRh+3G0eISSUmUgYuiPil
YniXeAjn6pVtnaOt0N0KK0vbNcKKuDiXKEr82batzk8IOpZwhpzFTivrYoV7Imw9SqC4v8Tu+5g2
w72wR1s+sky/DQWKmAO9XSwjitHs0ayp+5NAUjZcqu4l39yhg3h5eJnu69LPbePL5hdqUERVXdRk
aBHtaGHIxJABQ2yXK3SwhYJHeBMgViqi4SqRmvfDzX4bjPmyWZBD6FAzSnjlTgITG/sRCMrSOExS
zUJyYBuKiwYDtxtRSP2RvpzizjerQ52FvBiCTxq5foNRkP6ioln1VAXdsVT3t5GIz5ka/dKJklSp
eW1IuJwE6LrAfM4RtCyEuPCQ+bo53GX7JsMs2sVdlvaR5H5Wc8vzmqzTOX7ZHmquhW2f66h8lke6
al9Lyu9fk4WCmjQ2uk7D5dtR0TnYaL4ePuvk824whZCPLKZ9vTYLWKmkB4aRtlR/TMN20lHgUA+7
GaliCmeHO21fBlyZ7fqV7Lkewta1U7ZVhv9diLoDFjV1GvSnOVv+0hoS7LvSbEs26MTKH33Yh0fC
1Z4pN8cNklDSCx2nw10c+/ldi3PkcmiNcnvk0/RPkNJ3c3oWDk2pqxMc7VIHSHPx4dUGVDLMjXBY
CuRhk4dGtPNy3b9TrNxcA6FCDD1McSrIJPxK0wgciVW4EQylgVkLV0qS5dvew/vQjTdu9xaNHDxS
b8UpB/eXKnlNXfSjEHIz/i9h57HcuLJs0S9CBLyZEvRGlKPcBKFuqQsFV0DB4+vf4h2+iBt3fLqP
1CRQJnPnWmO9AapxatPsp2/nc56UOyfTW1W5scdu7wl5mI26wuQjjpnwgHJQHbUigOjjxqlBNXXp
r+9Q7qjrBPYm7I87bRQHnwWCGORcLKflWFtyF6TVhf0G8tBHBtJa+DAdMyhVmUKbnKAWyrzPFL95
4EFql+3Njxj9roOfsjfh2pHkqjmYmkyQjSRlDXhiQNu27mz+Zv7NUGIDNvcYzNY6YtqsuGec72X+
otx43XOxAJE0WwsxWgedv1Ene1lew3Hclot9ZS5mizq9SP6UjvUYeeMnHsW/k7oO7HlmpbE3Po7F
Pzf5kSB1+SaQLVNW6q2M+Ktm1GJcwwZG78rYRY6+XuizCPpfkE4ICO6youjoJXsfkbHt7To7j+fo
FbYgtUOEC/lTLj+MIWHI9lqAU8+Vu2sRZyX2qwO7UICwV+hIZutTEoitMxSrrb9tmurgRf289mCs
dgxgUt1aGZDmvPFBoG7T5Yvuf8qRIhFcIHNB4QL38Yof7oHZGWZoC6zduqdXNR5GxuzhVIp5As0q
po+yxno+y+6WRh8VgG0/X9b28lXY+aOT/pbjV4nGNiyuqQTD6UoDacRu7txoz16NW5mWoHdwrKlb
SbfHWVUWcYDGZuyfdFEhpcA8xcRc4p1ti16GZwfgWfjgxNYJL0Xx4Y0YvkRPvCJKN3TBtip5dfvn
yswQuKEdRutaQl+AkrA3on4PtvrRt7unRU5XHalzEyYxdS9/pXqqr0aXbT1TrYe2ORjRH8V/nNzh
7I7pYxT+A9648kYbT7ABTc/iYQTsEiElrC0GT6hSAka5j4uWd04s1SeAW60d7mCeISiN5iMWrE9y
/FTfgLsarQ2n8VdzDhtw98Sh2b9axNPaTKwBBHFK8xBmGD9LHW45j20WfDCQEJsAW3fDsVd7LkVC
yqe1hxAJWtACdd1K0l0aIUh13EcwpphDsAinrx1eipXjVWfM57FQ6pei7MqYv/ogvJr1k8ofmQDl
Pjpf6wDx1bjAyqpPU4jSnWRkUiSrPj2omYesg8cuKtbRz25yz5ViWt7p90UHxJSZVKueCGq+a0dD
V1w+UYJakqEVwpXzI3adDkLPhMNcdzwnxXeCRYfnacOwwxHLzzFjqtcYuIIud0qvBYMwWAu7hRYr
jp7v/cE1x0JGmVQjXv9TRNnGAAtWDH/Sudwqw8GlYLEU4de0ytcgHZ/snoEgg55aDr/R5GMf3I0X
eH8XqK+rMrzzWq9jwWA8c9idc7sjE0xejd7748ufyf5ENQ1xgztpzV/GOQIfTW5BgNDun5InAHMi
BiSxTXwnDhpMq9HnMAyxiXh7EBfMbg4j11MeMpyM6GWIKh4Cf5/a3p5b3To3m72nPkJLniYR7rzy
s7D/Y7H/7ZcSAJI8jiF9gqS04i6EegKjoul3RQoAALPDdDWX4VU3l0obK6O+gJ7+GpBxmGhKlWcf
qyCKGfRmktuMbfQprsvqNGPf4OpRjem6AObLaP8a6unWoQghu/ZqzOZmqR+ikBuM+zkhBVFFi4Pn
twbhanIyNNTPVDy29QReoHoT+YcrrNhX4IKgl4w5euMCkB7Pwyzrk9/1uAqd7RDU8cgM8OQVmxkt
OSJEP/xWWfVWF/ZlCvSqFuN5BiQMTbQ7QjhEXtBvcoTOqrdXjjbXrBO7hnWjcopr0uhvq8q3NqgH
r8fQN/rTxShYM+zw5I85TDSxZ3gbSZNtx+kdvTT5e+DbcRolX3P2Wrb+Xbwbp5Ae6maCnspFLOh+
3cI9MEETM6W0I08b+8AMqAltFrBWmfNujgLSAJITWz0OJlED0W7CAryUhGTA6I51Lnu+nAYLSOMg
1G2+7f67LFCNAsRvcpypGEe5UQEikKx2F1Hyo3P5N0eTmpmvdu2ZjEabGfN+5L30u4x6icDIxI0E
wxpOyuhl1K111iWngMxjCOxXIdWDGv9QV3Cd60XUEn0S8i+3SstfcxzMF1wS8JHtqn7GJy+2heZf
QP44A/OK3vtE36M/T0YLeNqrk/EZxWh26dPZYp47Z7DRQg13zLlOqfUIGP4oLb9kmjsQBWhTLO2n
BVIN9NAW0oWv73yzPgzW8K/knmADiFEiDe6/TGbRoehs/HugYtFm4o8bw7jxYaBEpvcmuiBERLO0
V5hkDM95RaDwS1ffvTT2WWMicC0PWhjFSTuzXtCvV83jrO4GB+ruu4EDzEYwZrLBIW+uyC79Kevp
Nt+JuU2jBkyM+tAUzp+BNs7Jd/gelM3KpCQzbljuqe/+MyP/wdVJHFhqvwTtSbUWwyQSWZuh1C0T
sDc8oKgENsjh+mc6lONmqeSHSAruzG0+dhfTXbadHMsHPY1Xe0axOnmu+YDI9WW658sY2Trbeb/N
7T47qQB5sNfYwBsWu2MskumIzDE/CetuVIHdwiy6pzwKIZ4qH91qUt68OfTXeTaOpzz0L0UE16ey
WOCKaLiNafoudcSouVUZcSPA/oU+CmGmYcHh58+Yp94t6MWy6F760D17kX9wVGBsSYx/yFBtpkUF
e5iokKLvkuFmgo8n7IamJcRNK9PwoQiGMICWPY+AO/Ou2yvLfcQG89Dk0V46iKp68x0bN0hjztIW
WajYCudTtMzvlUWbUabhRwcR5YDG5CUImwNjjSXjctYGrdS2sTyQrdlWplDiWu8E6g6coK5OTQua
wWrmL9lN05qJ2CPCsBJaZ4KEMjf3ICphCfS3ZIlEjLP8h5m5ZE3XIGKdwjKzqgZoruvBnBB/VTrb
Boty/yo5L3EoO7mHyBLAgIpEmm8yJ8nZHrsw8+EE1hxhjWTh7DNkDl5cr+9luSUMgoirb4ughLXg
clfBjsG2pRxM3v5dgOSkLfBjR1TvxRLp+mQliFV3/TyVCX/bzX4DR+HhKiKFaTUyrCcznJ0TUAwO
Zw4k5Ibz8gI3vLca50+QOOCDoErABxcLfrJ+GXysd4URbrO8NM8hYHqQVCDgqFU6HeCFhQNlG9rP
XUdwbLDh6lv8DxDjlLmzDZIQ3OOol/Hbsu9tFChikGBLPfprjAHG1s/z5UZKyC9iYxwjoKfLEu1a
3bK2hGZr4n9KzfxouYwLj47s0OBBv0FMDEGPZVZofWKYtMAvnBua5gmf2vDXzZFs7QAKEv6ZnTDf
wuOxNp3TLWdIiSa7qAe3tCnTZsMHImiYeVAKeQwpPvBn/Qw/LdSMHPL4JesLuQ/Tvn8ejZbPMRh9
iOYuFUxONPCK+OoscOosl0VowbFrwFhHfrsCxgRf3cybRB3cMqrVsQcK2R2GiQmi2JnTJmGpTmu1
lWLClh3gxOjwNpnoDUz1UrP8eGs4Rpnc1nbSED9xDPyai6Ceva64yMr9PCTwsqvMC65cZ5mplpxg
OGiUTnNmQDNcAUuH2awAwkJCIr2CyDTnQoqRqkE+W9X2A8iM5mnoXOsbICKRvNkgmt9aZvnsAddt
jiUyOnherstHXqRu9wgEt9u7PM+7iLvVyROB5MwSueZxCNyFQ7HVR6eUvMPe8XR2C+skvMIObuHO
ztNzzRcxwYRzpycy0L0R+2Wirkr5EVDk1Np1vol3L+pb3OYWx5+7ph5zagOsF51iNU3Di9RWGo/u
Yj6NmBCX2GQn3yLt1btZzPpIGkCeSt8mgm42hbENQ+3/jpmVPVeVAz9GpOWfySjLjaIvzb/J9qvY
vh8nnQFg7y6q03Dnux4jycCj221Af3FXJsJj1ZfzA/AcfVpSp0M1q+utNgOoXLMHNpBtID1FnP0D
r1ELQoS8Po+wPP2iAkeaHcIsFBl2CSuEOJQPR5Qs1UufD8kZ8BX059Iv8DqJ8VWkuEv0/ZjqAZfm
TR/N6h/nG8AqZftnLvp6BQ/6cQpB7LKR+rFnoCicfeeoK8lC0T0JriBYuSY7LpxkXltzQIe0lv+s
ub7k3pJ+ZZh7lgA4PzhXE8Fi8mzb+D/NtvkkQiniHibjdvRhjOcpuKK8aB8anuBtN0QJXxGg63px
zY3Jn2OF1u+ZYQCxrqo3A1bEvk16DKaGz/nEtA6qhSTY637c2+ki12Fj59uS6djE8aZTkvTwZUNT
XFQAgS9rFoeJcPkLSPVOJE7fbY2dJxkzdfFkNJDOluMWa2B5zaUlzyEkLeKX9bIZIgT3sJUw0Bsz
xhHRG/i/OIl39fwyRp7+iYIyvBkh1eFpdsMHXsJ5LY02jBGU45Cugv5lqkN5iCruiWqBSbqIINyq
FoAdKqTkOSHLeHLRzGK441NxiqrgKOq/q16bzDxgncnAZX4mwkav7dnL1qlbubUrgBMVV8Gc0GCs
5hDRECft3uUWCjE6hCDroR1ImEkOUEC+DrirL102QwiFkcshHs1jBNP9SB8sB+TExGGHCPA8AfM8
2jVkN6kMUmAi5BatS8QVrUA50Y7L71zTC2NADrGiU5AzydoXRUTgUNrlsltUMa49pzVY7BkE97Fq
XAwkQnE5mgMz8kNxGEP9WtYwtLMsfc5KuazBJ8lN3cmJtIzsv9x06D6KyQyY92uu2X396KEhx2Qh
8DmkATLFov5YjAItqAf1oUkbcUkWjYo7ryKSanzIXMOcB2ess4upTWvVVY63EVyRrnAZ03OXT87Z
EZisycuE8EFtQnae669N5LJqpS0IvtnUynj0x/fCRgvdVMMUR1XErs60yKqx0ZZ7Ddf+SpT/itJ8
7Z3+qRHS37ZV+Ir706G2ND4xxu8TLkuXOLWA0VeV0bxMpGNWpgGWzrWG6sVlcm/TWhC+VV88dZrd
s7QdYJZDYOzABT/ngYH0o6QG0mQRuMWl2sx1CXSuDw9jCvEcY/33iHBt7brY+WaiFHfx6h+z6SF6
Wu4+ShI69KWN6jBPmk3boqQkOmLtx0H84lWpcBak+jp3lvk8ZKqKZcY4SWaFB0m8DFVRmmxMHQhy
tSlmI+W9dX6Bwg/H1L7qLAa4p8bdB1aNmtsc33SJYgJkJSdMeqmQq5aTlWYPE7ZTNi8kkEMfsecm
RvRQCA3cTy0H18dYJKMRta3NXHWifgXmpzgsh/LsdRkNt6hp9kzI2ltXWXfXSxaetHHfr8F2r9Ui
3ZUluivHrwNvy3nKWEIcg2UOZtqPbIHF8cs/qqC7VFZb5vsBitItydC6ADit7qxq1NO4woEcx2Ey
PQ1MrcVcuOonx1vGH+4QeCqhDgV2bCEX+xYk8+fVmMr2EFBe2DRznUBH9yHkrcqgfDIVKh+nmg0U
N3YQS6dwnxdZJutlEpQh+7TecP0EljdU4yHSKD6cMuUgzLQcIlqgD0ljpY8Tsd2T4HV4aQCd3bgZ
AtrDlknEruoc68evA7HlJAB9t5D5Y6p+cziP+/LuDs47ueym2aRkV4L5mmf7Y7LzYm1BzxZ4Xdvm
VFZFmHJ6N6M3pHnlq8HZ7ea2ld5m1ujG4B4wBzXFCH9rKrZ2lopkQyug/dfRVl+3VZJO63lSOWL5
bERArFsuVRFEQM4nZZZ9ugJxUYgFhh/itGwiqWOukoEWtXbz8gDQgt6tTgDX12V569omeO7aQG2t
yfYPujVYUyvDPqWp762dCIIkxb4Zt3AfGPqNQ1fkbkId4hOn6DZ/DekwI9WMpoC8y+xTtbEGFIPp
xMm/ytEgcL3jGge63tUXdx5G8nFD77FoeGpvLQlqjck1L0CR/CdL8NVtomqOQMm23d5CSbVKLT7z
+yWs39nLLI51MNmboMp4Cn1WkFONMuC2wL6iCmHK5O5O7poP6Ibuj794fh+nJdOQHGqoehk5Gruk
icyzQZfiBnM6uwxSJd8ZxiHQXhi31c4EWcpbn05sVm4dlm+WlE0d12HN0ZnXOM1jJkN7nEoVk34b
hi2Z517wrDVPYD2kvoD/M040rEfcJV0hAJqlVBCJaJNqqgcj2xGAYFp/DNHXX/w8saadbfLpxkYV
JA9DExRHqxnkj59xvViFQmWncnDFXzkM3drH3/eZV8zsrmsPCgZE+mS4mKMcjmwvFtdfZUiJ3xMn
EO4uHC62BvfLLcG3Njl9W2jogaF4rVvpBFcG4MUbbrfs0FGC/Yuw3rqJxfV+psEJ1gZWCfw4Qm1F
2oyPfJoNKhKb7a2AxR33eYkWfZrnVQeJ6T4LtyQ7YQTOOkVnChLS93EYQFLyDbd40zQnNt3gV2fb
sJz3squSD9/3nN8hKNNqneVOUcfOEi6YvFvpn33Meekm8cLwrw1mdNeaQf5YLU4XY/6UG5knZ1oS
y58xMs2TQ1DlvCQBOgBv1Bs0ZKzlTTRFe9G1xd9K9sUnnOiQ30CMC4KtkQoGRWJD6Mcuc80SZH1n
oBrimd2NTcaBE+3vHxmUct3ActyCmbLR6DTjxsTAzrY9/JNUJ9gw4EWthvE+TVp6VNNYiJ/DmVVl
8JaD0VQpKEEsrNE0aUp82btKZp6Z5H1kME4xNLMfFH8j9eHG4v9Zl1y9N0ZvA+At8EXwXa6zWgwE
8EkKhGbADxjCs9/0j1Wfn4zar1eDGsnB5IiV8SdU62Fkb1FcQtZgNKNNl4TDKVtMcMd5c6v6ZBf2
BjRnKPHLEDwFTfNMC9ci7Fi4wF+XZjNPEUVRjlupbL66Mcuf7oP6yp7OXBk2nRpQ6o71jzvMn7Zr
vaiZX8qGE68VhP4wPyejezaNYacLkDXBDN484/6by9/AyvbhgI+SXTUhFzAs3KBGUQPdwJx+Gsrs
kYL3Hlh8cZ6jHOBpknN0te+yYVjB8Zw0dCaqwb0gL22G06CMtzJN1xRm6M7l4j7aLHdRUn8FWbIR
rXuGItmtJsuPTlhVjk4T7WgQ7OCH7vxh3rEkhTubmAxVwi3ITW6dJduwczXAuMdTxeGcBovPWwxQ
fE7JF2flpe27kzBsGhWUUIcPz/OXZvs/2nJO8F/6fv8fBxVOnd30gZ/uI9Hk2Tpw3P5dMBS4CUad
3LywzB8sU3Nch3DXP6NL9QHBCjRYKlPLi25aA7IqZ8A7kMuxVuXdCpI31YSGoE5RFHicns/FmBr2
us/nQG8tTnSXwolMd8vMclut58yYgIzqpT3BFumMFc9i/y/J1OzHbuXU1MFp6D56bWX+1oG2DkOS
pfhHlOJGlLbwvrlPDNOXmpT9Yqsqf4M454eMik0R22i7jAcXEeuGyBYRdVh0z0npmk+smbzARoN9
qc7TfzLsFFK2afRWnIGMaz/0FiGqNmm6dd86zddkdyVKUmUaJlMNFpuPZ5qviMVmPGKg9C+tFQ63
GhXzxQgy57UNveU891JfARoPJJZDl6qvXBzDjSkKD6c68BtO0zq98Ev0j6KmjrpuGtM+NPn9jyri
Nh+NXzv3lwvi8uzR9YWljglvhehi2GcFlB1OpklysWTr/C4oHzUV9a6/+FTprpOlnPc2cMVeNFzU
OY5Emi6Fkci/YI2tU0UO5iPSon4P5ko9Of/hefp1G8S9nryz56KLmXRrfdmDzXXSdVxY+iJ8cPPG
0bwDTntOnIC2FZHXfyDgqBcX4dEVCjMjgTm6U6T0HlOcxbfOc+Y3c3bfOKOKg0E3l1pmkOd/a5up
fulE87Pdjc45KBU7ClLi8WCFbbqZhON+KRrtapXqOnkdZ98TsQ1j9CUqyvAxaiQAe95qzQdMOvWo
25GyuMD0wp8yZzCpU95einlWh7DJnWsCrXhb5jPpwtSzMuTUvmVka2JyQH07hPPbJRHAwO052CQu
Q8r7cASR66GpJ1KQZu9d5CCX6WxSzSuXM+v9eh61bxixuu90bpPsWMraCSmf97RkA/iexYobf1Bh
3zBZgjLii+uxQ1W3z4SLksXRTJr1vZnc/JFKxzbBM3mxnSJ/Kp2Mjd6Htt/Gxty12NPdiepqUs0O
aiJpsympotTHzrJw/jhD2F2CfgnBgtglupuZ++Ka5yl8C1scF6uOhKQHhHVGoCLbGuNkNiUniSXp
M0C9dQAhjQOUMyAWLZjWYGKnKDoL2SUvA3XuewBenBq6Wid05znW6srpcJR1nYsJQ4f9vk8TVD8w
AYqHwEdEkSV9/e0NC32AkgdiKyup79+IM//Y3ATemPaqwSD594TWpNdpp+wfShcAarPJQcWcN6Vz
oxnefpdEw8TaMkT9BDop++tZTnLisZPZ2u+C5ZB3bnDB3Ek1e6kLCop3w2Y+h3+ZrHO/aymp4mMh
XHaaI9zeo8JoxEPehpDZp+K1s+Ty5kqKz8Ei248pInCzCKd9s5eqS7kNMzeEW5YtjJJdVqWrQnNZ
505i36UFEY1atCP2pqfOhZOqqNI/pdk32xnQ8bYrhYVML7dMMphoc97xW/W/fbTY9dobcsQrba/H
f0YWpgeuCgt7slQfijIOlpeZPaRc3AFxXzO/e7wi79igjWuZ1v3FSN3oHRzi9BtSr9/qoTf9mAOr
9RCEYUDzFfA4CcZa/PbC7qC/0Q34aicVEnbGLLQJpiS64Y5p91qa5WPUd8XJQOb2vgyyvI7K915k
MWTNOqAh/BIOkWevImV3X5VLx+1+4D50qLbujES6ufg80NAscMyx/Kmk4PP2InlSZm4VB8blYWjZ
thjCVWDO0ykqoxkhb7bclS41ylgAGfkOXWJ988p2ZuhBsIzmurhlE16TtT138i0JF9owdZJU+9GY
l5M5OmkT23a0eHHd3KubRappBJhGj6U7qIt22qZuSBBhbErTWVFraO98a3fIVkNTqvc2EQOSV+Bu
kPWKxr/paLL3Sxqo3xCZ6AZxL1tM242UUoJZtY9+XubvNgKhv1ESUHsKK9aCukjHz1ZF0d90sWbE
U1Yy3VI4gZd2btXPQnvz2ZZ9dYkKirzU33tcZ0OY6YekLuXZHn1uPBTPx2CNF6cc19qLBlpxE0XE
xMEDzDj40ldrRnv5Vju+SmzcMN8vtj8sW6nS5MjQZPUn6OkGWGZl6lOIP5Nce8eOvE6o3+4qm99y
hb6VhnzS6w1AfAj3vgZ7zsdEscaPpiWOFuU85ig7MIhK91pRpOaa3TJhhkqbM34xzDUcFq98YnTC
/AZZ5+7J+ar1AlueVryGJBw2zIkJEMcV4eq4NczykJd4Un1mnc++lZmHRVFt8Ku82IakLU+Ta9jX
rBryBz1QrEi7us5X7MtlTDXI+Cga8qwWvg254Uw+7Cyb8cGYNDr+1TIb8zM1xo5rTmhTCe9Vue78
EEiy3/IwunYYj4ar14nv+ccistlVUBfdIijX87YlVoE6I2Awo+9toa5J6vKI+zrBwdyYg3+ruf8k
a/IwrIi+pt1lWeyUKzoCy5ct7zdSL0V0ickow6NWRDTkpijJrrU0EDsu9OpqkNwiRuPsfFRhXT0o
NMNcXrnCUFYKPDdWlEqoVZpG+lz2rnnly5LfTifuxpKiax9gs2MlCO0qOjQZLanSi1jDVRG2D5he
GQfsE+C+cZFo/1l2kdiYi7U84fokd+nUkgOS7TU6Hkw3uYlwrl5HBl4IyHqhJIOVVTddWyj6ZkPz
utXt89CM8jFD03ic/YJerCXa+dpbhvGm5zKKDdEap6k05w3mouC7jVj+V0B4rR3aN2NrFgk94JDP
zy5CSf0dvo9O8EKEM4pCZFIqZgdoYmOpsVdw4ieOEnQEqpAN93MjgYYW0Xufj+6LVmH7EtkVIhPb
tD+q2su3ZmvXO39q802Y01UPe+8LBxBV0JRi0Bo8gEsVFVjbs+/O6YOYXWySvbD2wjdzBKiRzRGl
KdweEzpN2BU/P7ounmU8at9uxI66jzcR6plKjq0+3wz1qs6+8uyU5TpTTr+cVZAPN+lnXf86D1Sl
UWCYS0DtrMw+VSCcr6Sx/VeDHBtybLMT7ord1VUUME1I5B5d1nENRNMKuID000HaFbGvIZpKhvXH
Tn+rwDXql2AKJFZfXBUlXUxqKyqRKmY3ZfKzJOZ0H95F3UhOYzBeemF2dOsF9YebUS9TuB9cE7f0
PIN3oJDQb1BZ9ZvQStwXlWIMLFMY/TSZRvPuJKm2Q0jrfkXrD3TmAkN/QhxG2Coq5/R94LiMAXow
iIcY3N0IbiJ9zBEths206QLb2ZuFKEG7+473rw8EkR5+q70s6dXRGPMO2dRN8UDM+Bu9RhCnVVU+
qxldqGYF3gVta18cpwnCTW8iQy7wDV/pcDZvia6Xd5jLSD6ElR8RW0hMAjmV86yy7nE7C+EAe8vR
xSf33TRO8SSy4K0hu/TOElkeqG4acaHYlJSnqq9+UstD1Yzzlm07eW06YR7NTqrT2Pr53lyIXwUy
XAjWtGG0T/rBPrjaFjcSCdHNYqNjvZgdPlBdbNOpH/HBetQOKdWLg+AD2sx9Q1HBB1kkqbuX8xPW
HHJfeamWZy9kqSWslS4OaYMp+J17VoRsEup37DPSNtPce2rj9BbVXd8bT71Z5BuEYnRzg1ITj1OJ
xWqRhrp7xI2XcNnQ0tuoLqqfZt0hVaAbgGzGrNK9YZp0GRI2xDW3ISmPiwGgf3bT/qFpFrUnm0gU
ixtF5ax0SAR/GYrpdYjC7ErXNDkhImTwPsef9KymkZfAG+o1xLzltqRe/mGkk/la1Fa0owfcVbEH
b/y5k4yDJ0gAz8rQzbE3LLQopd/FY926x9CggspqnRBFY2s4RKPunugZQKFGvfcjWs0el44GfgLq
W4PhELDFoHWdppkiPL3i8mK5nrGj+DptiiFhv2R16M512UWkUuaofvCmotjKxF0Aj/UazFPHmF/a
hfVV0/9BrOO3/gkG+kikUdXGpTVQ3Pid456ckbZuQYvu5BWpfaXChVSONVTpuxQbbteL9GRF4zal
0YpYsxqx0wzmDhkKUQqXm86hDNL6Nx1dizjnnP0YZZ2/s2PXAoQOam5OHM7eHrmCjDa2ojAT01vX
Bzii0YGcsnLMnqe+Zw6xYkafdD7xjDw2qfwGlDKNgB65Va9p7FSfI1LbvVFUHmdlIgGrpfWnmgpd
VSPVzAZkYYuwoy9nMvyLCJYakNrU7qtkqnvaTo0yV35rzjs9JPJ10k6z7T3tvGnfKHZc/+dNS3Rx
Twmp+WbgpuQsm9bgMHhAaSJ3JbSNRTTBlc11ONMvj/40wnD2Eckk40ibfUKgSOXlJw3SgYBO7opj
gJPonMG8PoRTL/9GgTT+RCKbN/S0VOyicByOnK8qkLrUhy5jndtkQnS0D5za3sLrSl4weqhbw8GO
nYXUGsGymskVg+CJ0y7Zmv1L7l2eli9WeutnMmrnJ8u4Y2NWc2PKRSIA4K2SrQvG4JXOfnVNEANh
aNe0XWMQGVZcdUawoaqQH/ip+mLrwDzyMKA1ZnpkhfgdO7VNj5JnqjtMwFroxRCXC0WIMpnipWIc
voimW2MZ+WNDwQlLkt9c6JJD26HftmUq2zr23CxPgfB5F1s3+grsqatxXZcSu2SDimrdZ1RaUIlY
VbFWbPSCC7RF3E0644Me7VRsQ7tW5yFf5nFTipJ3SFvDaqjQwKSctp/TfOm26JDEY9JWC97XbLno
PhzPjcn1bnQj+SGXYo5VjiFmcews9mCQ7nSaWnFheFjmEFzFJAtmGpf1srPnUeCVFZRxKAbyaFYQ
5A86p6sad5bICXSadktSIogKuiTGmO3M3DcOQyPI0fojd1DAEkeRZfU6s+T0XEYEw9KJjJNIqLk7
uI/2qOowdwWja9IlyeWuaobo1LdpSjnfD/iLk07v2kRuvH6S7GaVeI9GL2ebihOpGy55xUOV5+aT
6BLr2BiOPqAPkfcOsX31vEz/eDRAy4s7YF6MZr8D9eFo/y3vy+7TtSz7z6izFl1NVJ1Yvcl5u9ZY
d6t0oEmKHou2c6xZUv+Wc2tio/aa7JTPk7drtGwOucuuOTmt/Vn4d/qYYEYgeAwLgy/Oq+35d5jb
4cHqZXWgXs8bVEQexjgI9uEzKiRFH3H6P+rOa0dupNvSTxQ/SAbtbTK9qcwsL90QUpVE74KeTz9f
Vh/MaOq0JOBgbuamgVarkS4YsWPvtb7lFVvYUvMyTvL+ntsHOhArJSc0Nb15zZ1yQF09O3tllmIV
5JO3J99t+FLNIrxS7bTrmfjwJSk65mluVfTqICiIfKV7ahUHVsoZG7lPxAfC4WiK+IdKW2Mii9Qy
70wvzzq/I+TsgJm4fDFlX2xly9Av1HMDSRt2hEWZWAbjoLm6kNRXTKtYKeOu0AcOTccQxz5y6o1t
a92upeoaaNN47Rkf73zGKEFGdTiMTzEmLc+f3Nw7MqjqFmy+5ip1SheRRSUcPGhlei7FHJJkBnTB
W7QEXDAAGRHPMNYq0cyPWtt3BIZnDGuduUAxJ8sX9kDtPNBB2zVd4V4sKogvia5aXyEpvrper6/M
JHAeWhUL4o9rl+zgVrOfvDKhyRrmdnoo63RQS2hYJn1mi2S5RknUCpW2SufZunLCWPdN8iEHycLp
xWSS0C1nrnM+AkXiHWl26esupZ09yFxuUzEWh0xp+TXuYolkC51Ygo7rkI0FwdtskrchCpvILb0K
GUl2z1Qqfg+L3DzUdTy/pai6EW2Ps/VAHzxAOt1PKyLIiYGsp/mNavI2J/CGFTMIc2XSbl3Gt6h4
xy5JJOwb4FWs4X0fMUJlcmsQoZTWq6JGNquphlTZqZXzXYrX4VmwDxLh3REBFMuxXwulujNWwfEC
j2xeqWQkr8utK+qulH6wHfXuitQ0ZjsRQqdN6gzt0iOC9U4JO2STd9P7ETJ3sghtM3lu3ZF+edTS
rmdC3i4FUZzUZG78GJMgdJdBIqM31SMfLUzuz4yQaQUVRE9HY5q726SkOYcLIUsfvVB0bwaOoWOA
ZDRaagMr9kS7nuhUOx8cv60krcIhNbtzHVB1+znnBs+vE69bnS7+MDYRm4ut5Qcn8Tr3IKThmMuq
JHjOlyabWa/c7CI7JritpdtPURoiCLX7rlso5DS4BtthLYNCbHOtHbbNINCwdfTzjgltT+EPpTc+
D6nGiCwrDf2oK8e6o8cbPFAS6feZ0ZLbznukyu5YkyHR1lDR0wZJZGXH6VcajRHrVSWM2wY78Taa
wTm9ZOif6bR+BpLCLDVtaP714gD63HPIa7ed7+NtWoZQLNwZnZJXnC6Td26F0JZ6j/nxUfa28NaR
Hmso0qQh2yMDmJkeny4NO3zoMbJ8i+N53HCD5tJtjCbmrG7UXGLvkyZ7IQ7VJBOYxzN8As5lVyTb
Cotubhr0J3TUtyApcUPg8mgyVCTSIoYY03rwjkbmAIeqz263dMu65Z0johDKIifTaWxrRVZ40B9t
LZjybag4PLnCeIYThDszQD0iUO5r6DQsQW9oCGIex7R2E2wCeniqLcRH97qMy6egpq+xdFTkMc+b
kCv5UZnQY/S6qH7Pk6bTlkWkJsUXRFthX49MdBZyElO3Qmoh+etqiHCFRPYkSAXPySeQ3jzECwPX
9xN9v3jwa4eKfGNrYzHsmZEgHAmHgVi1Mq+irTLQ8nMU9+8I403nS5EwsAaKUwl0+XlsEa9lqwhq
j95X867vB/0hphLT1tD4UvKZjDKb6WkozmMVETgdz8o4z2FDDjgt17igE9Yb96OV2t8Mi8qAId8U
n01b54efJ4+ghaLAqBKT8tywaBsmcM/IN9KlpMm5dIZu2htBwN2GQdXaBZovfQQn9MxHsyF5ykwS
/EYkuJEJbYpg5VCLYQiwMy6IqNkZ889pum7UHN4zsU7w1bDQ9sjlws3IsPtB3VIPO92aQ7SgY3tX
O1Fjb2mmhOjUEdaucrOvvzTO1P6g0dqsjSYwyZegtdiHTHywpqcxTSIjRZdpJEQUhwhdK2HNS9WF
GZJmm5bZXRYTKE4GLLPVLhw0HtIivptLqqBYm0vSUI0w2rC7kTkDNXPTJ7P5NSJmeNsxoPxaRGk6
IWf2jFMSVN3XtmnTs+TxvI/cpKHx59Y/5hSdRNnF8xpFS7yOZCK+sAlWkU+4xrBCmp7uI+UOXMcY
y3w1E8g389BWP4w5ZG6gxwzQkT8AfKBUshPjaNZi+iHp8Fi+VGP1hA4zWvdkoZPu1sX3yqSB64SF
u6d7079xGgz0RyU57wt+pHTfC7v+1ntpRHxzi85myO3SWJiRPrx6mUNuN7GF0IjKpkNzQb53geGl
qH9U3AFnIs4t0uIwskSQE+kz6dWBtoK3RyPT5cSPKe2hLTo2q8CteiJwSQ+lWREhEJiDaoWIx6E3
bM/3TTbUxwnA1ZsVOCFvMq/xO/WiJeczNkgZa0eJYUhVtGIChmeF6A6Ek0U/DcquFS3e21E40RJv
Q9ftfNPNyjfRK+ObnZTRviIR9htxVekbNJFmW/djv9WCwBZkf99cSH+ecP7Gtvk5jqYqw1KU1dRt
RlOJrYNmaduZH3JDlPh/fonfTVA/2YMDy9MDz1H5RotHbWfNrbnSknH+y4j2dx/g9ue/uHXdrsNC
MJjZJmlIPa6EZNDVjKgsvFn+xdr6ETjzL9bMD57AL69Bxco9PA3kTiAn2QJLI4kwECK/d6ZuOLQ4
LmNOaUO8oGEwt6FmynurqtPdHLr6FYlguZdOq44ike6ONWMlfi7zkdpcJvGGrmb5xZiM9BrMiWMv
pd1NtHIJKRAMstOFOaBr3w0OIqM//x7yZsn9t4/zyXzsQQyxTJP5k+vlAc1dQzogAoaU9FV0MOG7
GPAYYJIK2pwYyjDZSq8aV3mOdQG6mqaWs+qpV8eoq37Q93af59xm5Xf1SA8vwdCCuBe59AlvkvFl
INHyLg3i7MFp2YpIaMs2USwL22dDzL+5MxOlJaPm6FyMXfo9bbP82vV4GpD1OH+JJ/vdGvnkgR6t
oq0HF32dlLO4IKbWv9ReE7yCg6nFX8zJv/FZG5/8z4G4wVHQhfKjy/GNo7P4HiuBNWKyEC6XYNP+
shp/90KffMIgLPh9CrPdycDpV3TzxZL0+nwdOXI8VzIL/2cgnc+hO5Jg0H4UkHMKQ8s2NcL+e01m
5b0pOVfM3g5XZmmohz+vyZuD+1+W5Afn5ZcnjBimwa2tqduViIVAv9/SM6aOmA6Por2gALFRr/75
pX6zGD5nzIS5oVFJJc0uUqXC3hb23ZWpsPbsmnH29OfX+PiS/u3zfNqV6snLE5MR9672uDm5GQds
34kvk6t5a30y8WXUGZJFruUHOZo68msSe8uSks4EHrizdDO79jYNwF6O3CK4DSwiEkdXmLaT7ZSA
zvrLG/3NXvABDvvlix9QmNBkSqxdioDNWZju3L4ZZpFrvhKF+5QHybT03JILst3cmmRW49JgLb09
A2uG7395Fzfixr99XZ92pCJxZJyAxty5pcj6TYP1rvCVEY/7Kulkjml9EFehWfI5zW9iOguC0RNi
c+2J0tr9PqB53CJfgFXltqaX+KoyOqT9WjMRQq61L70IkXcDoZge//yOf7eIPu0oyVyoqrciToSi
NbilIxZ8MKkEUKo1wd++ld9wNT4wCL/8NrSZI3dSUckYuSFMmGjLm8W92Bukth/ztEhfPeTUMxLX
ynvB7hics56ZhgiLeVWjjXyEto44PEwspENjiVRsDiwa82Ye19vERv7xl1X0u2/j05aUVCUUQJun
1wZwsod2fWpjxd404Rj88/f9m03vc/xNpGUlmMGe52ng/pgkhnNC+dJ+rcwbo85I/0Z5+M0n+ZyC
g16FknHMuh2OgRZRbzG/BHKOM1bclPylHvrdZ7ntgb/8rOgtUS8kfFu9F24dZK9LV5cYOPuG/mX/
txjD3yyeD8zEL69CtLrhlV3DjqoLY8L3jXexrVR6jSZ0llkpbyZBRAZ5hLfxLyv2N4+x9mnXIy9C
1mHRdbtEH8WjQ0OOqx4sCYLwcmzhiW58tfSeFipZz/qdKzrazH9eH7/7tLfa85dP6+U5Fscw6nZg
NOhGS5MIa9dpaZGoKWXfBJdkPmKWYuoGaSqSqz+/rH573v9l49I+bVweUk5Jyx/RJEioyZPpocsn
htvMy2kYqMbMtraK1SHoE7poA2o+C7fgJisKaqG+bv8Gzf4d+Ue7vcFfvoAsRbrUoAbduXEvD3aT
OHQDHV1PFnbsZMyAinyZMn32CwP1KtVejgQcFYP2t7Lkd6hJ7VMBxK2Rdm4R9ztcNMaLGzArWTKJ
QYuuC4UxHfz9wVOm+e6GEltVq+fjMy0kPVslXokMIxm43+hgtjCqNlTwf1kZv6kstE97kyk1zevB
KO8yjs6XoBnS5YxjxY/LXluaQaywKHrqL4/2vz4A4N4+EaW0Mo6qONPnXZIK81B5hvR19NZ7Kw5v
EZMIsdogStdFTTBJhE7rn93x/3Uw9Ob/n8hniwf5f8ff/rfEZ79syIC+j9++/Zr5fPt//ol8Fq7x
H8vWLM3FEqIZaHP5T/9kPgvX+Q+eTRsh3C3x+ZYD8F+Rz7r+Hxylrk6qh8SJb92Sdv4r8tn6zw3C
7XooKjzdduB8fkrm/Sel+98Dn43/e/9HhuwYRIZaEiCXo1m69ekcEPnMFJs27Vo0pXcU6druc/2g
mfZRqmZpG/SU8XNiVijcCAkoQ91G2Y8RttdjPw2nYAzNneHUF0PATYf1+DLVs+bbbuUu0/w6Wu60
LCYg39OgHQrNPYezLV6d91++8Ms/W9yvecO680E++j97H5/DAwdh8zH4lvl6Pp/Ndlln2PbA71aD
trKCkNlso0/LusuC7TgYl8KIzX0YAglG+X6CVWOuan1MVkOTvZIBBBEHBXpGJ2Jv5d5e4kLD4azj
NySyGvVa9jM1RH3g8UV6RHxrHDXW0jG9g8e4TiTE22uFs0LX15/yaD5ygKdbaVsHLXzQScdCbAeG
J7Hz4hx3yvLrXvNdB6gOsxPX72xh+GXbpRsXl3KBzD5O1U+sc2+R1EPfysJ3+oCvnd0J+HOI3cox
re6naDq7mX51JELowkK8PLnld3jxzatA42y9ejZBVmIW21hnXpaE6FxCQwAHN4dV3bn10TUrX9nf
ZWrLdcSOsTzVpq7BWppsumVzeBzs9Cmu5XMZpbxyoq0Tos7WTA4OkDhpG3YlEw9X+PDIFwEOubHx
cDHgfPCjwdl4cbwpCyvdImh4xDYTLk1Y777b99sUiL3dIAvowrpceA0wbtvRmDei72WQG6/7JE99
2UUvLZrYZZVHmI5H+5vS6NyVRrSsxvSNrjZ4gV3XopPg7Zy4veH7H9qXqEl915vSe3lEDr7pAkz3
sWEdOnChviPCs/SCS8CwbaFXU+2jJFXLMCG7Ypi9XVlVOKhFXC+MDoRJFVVna+4QCU9Du+lQ5niq
OzZB+tQ4+TGdV4Fj0CIfaOfL4YWIFbBXZgncLic0lCzDZFl1RNz2DNcWQ4szLnNL1Igm5j1Pr6d1
IKOb25+PYLY4FbLe84NAz3za/rRi8PS04Jesys1OdoKENS0ukd55vhTwg1F2tD4OpqWeU+5gaDOW
4UC/OOpRpFoEB+P/sn3aHvsmMeej7tX6zU7Zn+NJ4QjK60WRVfEFmse6Qca54txoN2Uv6y82SlTH
sJOlVQTOUt6UAtT76yjNizVRcEh/bUQxRv6U4hl6bn9aUfRoevIiSx07Bib1Lg/hLrTYl41JK5kZ
ZW66cGOy3nU9L/ZzVPczMv2+2HcdQXMl6Jpp8KZlWdKRstrRm32VDc1KKutnDH/oUGs6QBX96PIr
Lyd9P3mueYKr29wpFTq7Am5KXp+hzKV4MhC4zPEX3fROtW4/x43+FMj2q23ciVz4SU8RUshHW2Un
zAs0SXZDf1BzFPsdViYoEOapMuZ60ULyR/PjrZ1OPQcFCmVTeyIb9B2/ZrjoqmuToKFq9VfDqC5N
1zyFLdacKkNukwU7qisdnRuNdpnxwmQGMqYanoYaRUk38xhQEMDsdHE8OEfU5n2GbcD0rhoQJRXb
7FyWjnClPaHQuY4xvi2Og41jxLu2nI6tLgIfzdpBYzrMTmW8YD2B/ymb+2bupptR+80BsNMS9VoX
2EDFdRi/1go4bWnJNUmL+9LR0akFPldbVLcSpM+oJY6v6+V9GWUbB2OqyYUVw0uAw5tgAw35E8aF
2YH38xpKHtzIcN/C/GuE+BOHNiZi40sc4CoLac7oBgpxqy22s+dc7PzmwFcM6bp6CybqkN+yslPz
az9U51zZy6ip2lWgko1AAzgHww1/krRbx24eR+EQseiPo7MpO60EWYG6HlD3EW3eumLHWJdZ9V3Z
0RHsEGP+yfk+jAGFLZJRelTKN1zzu6aGr2jY38o8OTgK2gHoPh1WEeEx4JFhWGvGyY7QLATdHeq2
al3WDtpx2XypbxbeustxDkVzsErYhcpJyEOY9jUS9tZF2bOZzSp8NJqCabEL3If+gf9xMuqWIXeZ
SSxK6drpOqlIVxtBh84m+M0sRgjbC+PGsmrHLfYDMA4uVpcwFeEanMeB9PSZVxz6B6fkEHGmxjum
HnjjcIw4U7FtV9O80vscDVLZOauqqvJdGE03g1gWfTUG87UVunq40WwXNvcgPur8nkLnWOgqjR5i
gmI2wIDEdnbM8mqkgyCoNJBruwmZ8XU6LmMsDgDBdiGyd4xmWb52+DQZU7VzMeeXchp5HKs43Oqe
fOIne0RmeuFhkiD8aEPCdrjkYbTN60q/Vm6n0M/QBBFFL/ehssRKBFK+OIymazXHe9wq9cZpzWPE
NPdbFkDeuVUnj0wOHeb/PR115cXLhovG2azajhTxMv0aIvRHrZpPp66v5DI2CxglqBJX0C+ms1VJ
uWYN93Dd+mzrYMU96B0qxySF68BQJL0PMYCym+rR99asmbeVWn9fZdq8z7WmXYUOA5o5LcUeH+kd
LjF1j/qp4EkVj7PX7OYhmEFTz5k/ZxrUAVO4yyasq02TXYSFFhAqqMkQFlOfbif1CTHRue3L8ILW
0ndAcd07OrvsOMwoR5L32S21azzXxr2GZ8lTyWoENL000Xifc+QFfo3aZTXUUbRXbnwPD46bpUbU
Fq4rdXVulVeFG3iF8dnMZhPqDZa50nXLcz7nCk0JcCNlqmetCpdiQoFc1eZyNBknM2VVbN+AahDz
GYu0uWZDjGlTHRQWwWqId3nN490UkgOA6PlVOw5r7ACM+A3m/DPOK8PpH2FIstBAfhX8FZHlGDCR
wcIC4lREFuUnWC/XrTsYftUf20hI/gRKiGZWq6Jzb42I4EFNxTaavW1CUgYRKoLz986um6MdaiuB
FDTqiMnBIepPZpwvXfekA95ZJZhr0R59Aby0Hmx35dWRDs9rAjjOxl6hFUYKvuA3c5h2WRdrTHY1
9D1Fj4IraU/k4YCIPAic743RHZNqPoWG/t2tqCa96r0o6sh3eoj6KQo3fZSKTmS7LrSM6qrHXVEY
kM2i7r01Yd31ESqIgCEtCua4X6QpLgi7jvMFdY7mMn1BtXxqzey5wzg5B8mDnhZoYgxKEaQYfpqY
N2P4DLKncW5ihBVOtzu9Mo+qvtGDeu17VcufuLyyReU4AfiWbMcafayjntLRxaAw9o9tnBDdijBH
oRBAQbaQMUIw6C+QUlGZCPJpUg/PCwFCOGK9+9aMScVEQ4ahA0U8rINwkHsjcneCdqzPNfY96Jv3
lIwGf8ZyvDCL5DTpzrcKpxB6qbbCTprqAJa+zhJtf3Ieix95AHSxq2xfOc5TLsujm6TbMlTuMgwn
xI0VZ4ydvDk1E85edx6Zjb52JUzYsVWrriqfaSpi5NeSl1FYV70ZtmqqX6YGqF4UWHt9Cr8597XO
eHWKob7ihPoGIOIBMdKuVs9GlbzFwDH4oOMj151zU05nntqW6XiSmier6S4Y5iVa2qTF+UefwiYV
vQu3XioaDLopQ/4R73xfvWhNHK+iUsLjZFpfJedeq59nx9t0UL39oobsGccGY6xk3uqi5d+QnPsz
NsAF3TYm+O2GWyKlV0qxnCbatWrCwYer9gxZlfqgRy83tBPKeOuaTLzJ3lvXylpbqH5uFflems2e
Ci9eGrprsmp4J7oNFabyPBiE6c8gaJBTBunRdD3Dh74+YLkjMeob7m9tUdSKe9xU7dgAdcNej7fl
ZLr8QexEb1OdObsqpJGsu49yGudLDLlikwsuJ4ppva8BFqdy5GjrdLEem6Pm1NkVboW21hUYsQbb
4KHtOaIDjGYvrezDFVa7eGmWcjuDWtKdqrxxO+pjqmndFej1iUn0Ygoq8zULS3s3wXfAx9nJ11TM
mzwvXuJsrk5D0beXypIv5dFJy+AFn1Z4sjRbLj7+NRgCfWVwMcEwvot6UH9t0fY3Eka3nBxzvGPG
7SurDm6GmG7v5W28sBHGXr05aHCrF9NGo4ULaUurl4o7wDXEMnRlX624+4N2GVAIkuPTb6wphKlq
4OoazLuJPdudhvpB9T+yzm12nj7kftRdBidsHrRgLh69+1Gl7xrBT3dT6oknCGWPhlMCdU7dl7C2
S6b9I//Ikx9FVgTbYYiT+9CgOJ+D0txaeQcZ7fZnfSSXLkqLMZPdIjbNBL1pqy29AKBIIqs7hIJs
KCVwyIzQo8l7IVeo3YbBnJ8Ym5yduQGi4b01uTKw4yNLLDSOyNnehAiNuBLN2hc7RdE4hkl3Z9yA
99NQEnzoBStrAteNxuVY2U3vO/jrdvXcD0vZrHOhXsuhtk+DinLfGMRLnQJZTBDRHHUJiRU1va0d
FRKEtQ6xcVmJRPc/qiPdhkbCgWEiKUk4na3xbjJR60do1ojuvhcso4VIeMTT1pGYyY+2PcQbU3ck
a9RHidfvmgiBIka/x6RawSFDRxbmd07Wjpcp6FOMtGWwJPZrWH78r0VRoT7qfhp1FHKO3ZdNHm80
R8idZhRkjXnd+qNaAxfb7/jRnQDOu1AxDIcMkEwX9eswLU4uMvUpLYoLlha/19Pxyt6JAAhtynoi
vdjAnZiPYAuc/FHGzyhEN32BPzwodIrHHPNRgCr+vb45xkQzjb4yo+aQ9jDlWD2MvK58GS7GdloZ
EpXdGp5mQlveyDfITeSuH1ygdqEu77B7nzXdOHu3Fkw7ltygJnVGahee9C7LcUfJ1NjgvLah9VXF
tsNjxsVWOis7G4DXJfqr6xr8jcLAepS43satI4khESpzpd7L2jrAVZSvt/tq7rjYxFAz0L0vliMG
hCMcqzPkBP1Rz3NeBeK1NOf91AElCKZLFnqX3uj7Q2AGBKDU/LKtAkhEYTzQBUYgVU1wotR7McfV
GtqKtxlT0H1xG1FKBirexOwAsznZ6w5W8SJlkrT753eUFAM5XJFDYoEcRQfrI3Oh5qESDjsx+KHb
x+tQOZePP3Zts/HTWVx1bzR9T7K+XC/t0d7Bo0FpNC7jDOFYNQVco2hGj7nhW4mTrG0JkatnYF7M
NibcEdFPkI93xpx5x7yo35rYHJaaeFTWI+MEDsoanIjNjHRFLx5G3W25NqZr7Vqqc0tieiq1dl5S
HGarCr3SiiypdjsQRn0rFW5w9zF6GBRiMvIzkxX+n2eB0P3U1tkrOE6qQVBxcWIGS0CY7SGZwAFL
zHanvp7IS5rrTSfbFmVLH1yQaEb+mBdvtCP1o5ZWxUZSOmtBc8bIxhyJdsDt99o5QAAXc8aVuvbk
c1VGzn7Qs21Pke6HAcDXNHRfp0xtGySXj5OHhl531KIc8HkgrIDA3WkSG/Ht0XQYJuSoIeH+Jebu
Y0tgrJMcFNGfYdtmD3b+k/gb9/jxkOuWdVQyx3dAY8zC1HWpTe+F0dBWiqp7iG5wXISIqa+wXa2n
IepP4zxi6pfYKz2zrdgd4FwJUfz4eP9WoDdXgdsmz1/LkTtP7EA61c3uwYk8cexuz05OvjHeJral
cgSwPGIl3A0gy0WJABi1qDhUQdXQ4Ewhf3vzo+gHsVclDh5DaidYlesYlPNxtB/CesnMRe7Q7TNc
UrOkDcSXmGved/ys+3RMrKVhKYB3OSNgmXTmoRQP5ASEK0dr+j32zhUovWY7uBm37eoqyRE4oLN8
b1tTO1Y4BLlZ+lWWuneayaymBfDmG01439YaBrzZfrA1M9+ius99d17mItN3TVC9fXz3rLOXZjLk
NZvr2+0sWASzHV+MeuDy6S3dAMd5No5o8PLpLvT0n/hvS2yBfAKzQx8ND0vj7TXOrnax1nt1CVmD
hAyK6KucMT8XxtrloF0ZOkxDK5vbu2BMH41Sz+HET92yqapkFdf5Ru+aAjtiG25mfRz5nY3Z77P0
GCWtd+ECzU2k3DpdTLvhtm+bUYn9J+K6ZrXgwPD4+xBroSUkYJJBtcGwazQCjubgII2mXSL/3KXY
Lv0W7/BbhZYIzlgUJEdPg6E53TDlkCzlTiIc4ammSVZn3918rHBwZpspwyoE92k6wIfALl5JVLKl
RYfvtktQYFVf0t48WJNV7DgBvWM2/4R1qx1TK3ytMzTG3L0gDfW9u3QmXJNa2cbAgfvCL4ahvIm6
A27L8psMsuYcjnRj8Kod5aRtW/qVVyPkzinGy8e+nrW3oEJkphwyGLkYoKH3HlBJ3x6mjydGUFdj
pb3XVOBtpj7JNlJLniS0aQuy9yHUouKicw4t8Y66R6sDCuCZKQo/ClL6rubuBie30oZ1gNikaICa
1Ak2e6/gHMR7C4xKFLTAUmczBFoLqUAku5z4MpoJkCTcPOpWVmYrqINxcxw6axW1INpoXoJxmGPN
XaH9DZcfT2PeofAsbAy0IsE3UeLAwRHISEDPv7vTmK70rKth9QzVi+FgSZvUwmyb5GH4LlFZr7rC
iR4D+U3HYrAYE73B+mx+cYaq2bccpIsxmrYB/S42dhY4aSPsX52jNn1YfU/nXseMRXncQz6jKbmD
A8CMYnYsHPXx/M83KrqBuUA7dKuPkkIk3bAJJxeWnhu5LAqr2X98EJeghQ0P51knse1L1I70Uz1D
rTiZwuWQlTp88ZjGC0ODQ80omZ6cFj3UrH+WX1ntR7jmO8E3udAcVd61iHrXScBJIaTYjcnsHnIn
w2iaKdv2k4HrYWAZP60iH0914Q6nEgzbes77zu9ts9umIdJgWmQbYKrpWbBX3ItKnVJajb2Sw5Gc
Im74XO/9RGnGlmXE7xM3L0HajI/eLrjtWaGpX2p4cJEb3EUOmwkNmXOMX2oPQvReoiT+KF5G0/7C
Rb070POXS62KYAgPk7qyJezgH3aXCIxlJTUcCp3Ng84TZGVDsMiaZHpLhx+zKo1ljFLvUgC1F6En
ntMqmRf+hAn2PkIGvtCtLthmWvU1ZB4ai368GNAh6YbdgPVwIPYfh6he1ht8SWSTfIc7VtzNjUup
gzx6Icw63xca3RmvA8UdmAL4La34vSepDFyDVjp73ddq1G6JEGoTBfT/bR0xtB4jrIWkUdzlapXq
tX60rOI98xx9HTgpLaQIsGoL8f7j2ZROdcuNyNbYLvilGsmPrmwfY3+5hCf6jNdmmYoTERnVtRXV
Y+4k4UKlg7bTJjAwVarzIoMFqbpqJWYiDmv6ddGhMGO1hRhy/ig8p8RrDgxQqARm6jxbfG1avOj0
lJcfy7yIQu/o3YpHgbBgJ0L6q66onhN3ZuiCUn0Xp8lWwI5/SzKOdccwjvT4g6eyyu/Y4PJ7UXJ5
k8JZTjINXmm+09HPjKXslX0nmuGKJOSS094/zPP4Fg2e2MW4JfjGSu/Mrkq9ERq0auH6HTh31aKe
82jbQEsla4A0uNhsnSsWBZqJpX3XS3zJOEiDMn0PYf5ihoXB+VFi6F4on6yaF6MBcPnoobYC6xX0
z40YCo/7se5surxaOilRAwZZo6ubmSD3hqOwrHwND+Ss99yjgzp8+diaWzzbfopc8BjS+FtUVhPy
S65qw2lOwiAfJIfCp/oRVT4S9cs4EkoBwGta5YmDRQ1XFvOEnr54QgbTpJd+XSVgaujuVlZoPntD
8xAO4SWkqXmIE4ubX7oyOxgHH6USTO1NZnrhqV2bt7VifmX2dhyb2TtkgBj1KpoOqccwZHaq6pL3
6T6zZX4ZUuZeLYaTokY6XJrTeGljiC8AX5NlXtfWBpkgSDNaibSVT/ncvqf2jCv9Vm+B/lg5oo7v
ilwOfhlzdW2KAzc9CRCaddk3MG1ldzNmHLpU5WvLpLtvwclhCggzyNS9hoZlVMHOeSaPBS+D4xkr
1DrlesD/tgX+R9MEUue0yWpdHT+Kd4dB93p0VzBvwo1lTWRyBPlBNYjQ6rn5KcvZQLrt3Memqndw
u6elGWNeHuPYLwIFZN7QVgThuf+LvTPZkRvJuvS79J4F0kjjAHRvfKDPHoOHRyi0ISKVEufZOD59
f4zMRilV9VfiB3rTQG8CcikzfCLN7N57zncATAVko5jtvdVoZ7B8MAZdzmiaUUYbppQB7QY73H2e
4Rni6XRQKqz9OAO7Q5NE/Vpq2dYmM+vVpF7ejLlq9pAG6ObIe7nMJpqUvpronfrQUwztMiPMDi6H
vc4Nx4OXp93F0lFgyOUmIK73RrVvHox6eLLK6UnLvOodLctNx6MFmAQcTZzEkCL6PtoTJlRB5Pzy
ecSNiBHB/XU1q75el0JyuyzfTjkkwalYc9mYuDH/RkUiFrnIz8Nux5CGYyEKsExBLJv7i8RpDj3b
SnvX2Rqz3I+jMT42jA2kHT9hkZGbz7Mo+RcPqe6Qa4LleVUsGzJaTu/8+Rr1pUwTIDt3I/MrupHm
0Z5PE/bh54Gx1Od0/v+2IOQSf+OYX/5Q/3P5zd/Q+zeAmtWnuOGfj/4fko0Igf7pv9aN3Hh/f5GM
fP73f2hGLPEP08UJCfaJwZtpLCaAPyQjpvyHYzgemhAsqJ6tL8KQPzUjpvMP0/AM/CpEfVt0ANGl
/akZMfl9hm67OroRi8hBz/lviUaEsyi5/nkFMvr1AGrYy4swPMshAeGvSq/cTtpEZ+CMd/6hIomQ
u989daAf/MZs9JPSpujCIdjhrm0vFjLjm1k4TxRWFzs07Ztnm9o5wXW98pb0FNW4r4lhTX4eg0Mk
A8B9nSSZmBI+ExubuwuAbL1C8/rWp4l7jbTBeWWpXpd1O7zQbw6e7THZUdg9aHMbPrVFZF702KM/
LCL5SgMcUWjaJZvPhzgTI7+m+4P/u3vIvJbC15indZtb9TFNbPN1yklzkuV0/fxHTXkbRzMGX8Zo
6sYkaV8cnrvKLeMV40H/IEcCV8LGeM0ZYZwmJ07Wnz/cWi9PWgzpXtBOR2ki5temI6y01AYo6GOi
v+qSjqgbO+6RiE6AvaJ5KVK80Ggir2PQTa+eZvsJUWnPGlFRDJhhm5je1XVmLIFh9iTM8sIcbHit
OtFeQCDQkf/j4ZQeHa0j1qKLHHhaIt72+qxIVSzVtuN7wFsVvdrL65qtbmlG8769RmADEoV5KqE9
cVLAizkI91ZDWX5U4yRepfdhSDu/N15lPScSzkuTidfMMNaBN8fnAP7HqhOD/oquojxW9JbXn++z
oW7eiRYVepuq4aFqjbdRpfomA4e6DxN3eoXYj/A7Etbp831PlngdoGY/FJ3Z7pnCIG0g/AFrXnAu
0+GraxnRvfNuHEDLVxma4TN4rf3nI5V4EARtKDtp2b2pKSxey6R1z5zRm1U3qwLBn2Me9cjM1+3y
0JHuVz3U5s1QOjS3+iVtNp/RRzZZu6Wnm79ic6W/HqfCj3G6vZJN5iXEURUynJmT88XUxCZsY+mn
Vej4U6KmO9vbtMXly9FZwcIO5HQ3zS70J2GUf/wXbuYZuGvsRwYwcgt2brxj9U5g3FrFNsfNeCfW
wNrB4jA3nw/zzFYrRkhMb0ZMMZWU3T2pkZuirURyNeX9nfOlOlKj0gxeHtpeebd0ci3ppuorpefq
3o6WA/AQqE+nZnVHC1RdRarePx/NZbHTrJaWUeVcjVi198wcxVOdu35ch+29aeWwUYnAxye/kblT
IId4paHhLUMjqBtw2AumGXevGWmzR/PjH4+S9sPIA3UhgbhB5XQvtJYZSZAXp8+H+Zg7ay9xbTwF
TnqvHByJA9y07bSM0Qwnvqsg5VIrXDosTZncbWAzB48SmgYs/ypy0Z6VM96cXiLS58IIq8x8QHh7
xfXEZZKO480zf//jn7xRPeF387vMW0MgaJ/NRmgvSePdgdmp6+ejagjNVZfp2jL/jp/KyNsZMVl3
mcGt4sgkeLELbfIjl5spppJ84WzXHfBmqrVQXfQUgsMvUzs4IwEmrxTp2gtanuqp4nmx6LgvAPLd
F8t4LwfuLPjFfkJMyovtxLfKRaZCaWa/TAl3RNSM4/HzHxXzuQ1Ewgm3zbgJYilfKqrGHQK+pa7w
NmRCZS9pliRXSDe3fnn0+VdqqraqGeInAyPXi73kfWDagQyIofNlijMClnl/iY631qTSfMl4kXHK
e3dYO93ZhqzbpccEmc6NJKbuBSwiyLMcYIXdNre8zmrO+sBOHFbXXdM4OdVVJTcKe9Y6K/qnpkhe
mMl9aQpBq7YnXwdj/33Sv1ZyqHfEx46bLvKse9o/m25A1w2w1L0AwtHP7ktXWfXTEE0HJ9pOGl5i
yxbyLtY2E819P3ASHZLa9dsq0Y5RNOYXlRXtutf1I5g3827BbltVtZf/iJ/HolDPo4YOaSibXWBn
yRFGMAEOy48o0yHqDoBnRgqMI2Of4vj5Jwf8AYmHhJNEU32aUqcGoM6fSItq/vgT7D5x0CGvf/69
W9sDzYZ44wj6XBlgeaFl0dFNeyBoZXyBKDMfig5pkuiDS1fF+nHohuhsWe86jAOtZGwvwPifrNG5
d4MBxyYj3ncqnvIsMAClxRZtxgoFzfKjq6Veo6taVzopl60T1k9d2w6HhmzdXa276T2hAA6drDjk
Mmt2kkCuZHLKN5AgwZbRV3jK1DQe+5h6l7AKk9zDVlMnufwYwAiecALxl5+P6+Wtaf3MuZ+0xpCJ
O3DzUr1VJT1sMATjFR9n+tAJ9R0LLhm66VuQ6N61zzqgf8bQvcWxXrCYK1JX4qB76yofjEC/Nqa6
3/U0AQeRMFPNs3MP7HCtwh77YVBWA/1ai1ItiySI4Sm+zAgfLk3aVfsiL18+/ypJAJhJkSEhC3rr
+M8fgF6wl6Pt2Foz5bYQENBwOOoPI2pMZvMTI9tM/4hxGm48z4xPZO1NzzTMvie9mKG8kdRF6P20
C0eQIHXSk8hRouBnd80vHO49aACVwTB0fEhdK7/EbATQxM5aQM7Vbhi7eetBaVwZQBwvsDt9j0SH
E2PtWFB4puXBrsXdVNXAgkvtJjCZYBt1wn1QylNGcbeZh1D/UoNQcK1E/3AnpIbR0I+n0XTs8+I+
RmyBYDCqvXvaPad8l0xw7e4+zAmBWuBzyLoJXwivgHCfRsPXVlevSZivpLYEAfqU7qZf1co6JVH7
Bk/YYyWzcXlNFF0OH8Z7Ce9uxRRvOrslxI946GAdtG3zUBLRAsgs2cel0fvsR/qjTXeDocxUv9Bd
Q4bZyOHNUEckK9/qtnE/IDfwPtotevj8g9mPZOYlpwcFYJH+hVnvgDOWt2Iif0SvYpOpNNVr+NGH
uM0gW7lrZsSonYrfCIJEMpjuvXncxjgR19nQQdSFoTaHL6BF8LbPBYR7pEH0aCqie9oZMoZTrCuc
pdsGPNxGJExAPaLaET2J3UweFXO4TpPJWWtKMi5mMvHs+LcMH6UvhkUZAHRzReHMkCCQh8RCXZov
/P9ehzZEnimEyCNiFY5DZEiKbHzOLJGhE0RQQyKj6uZyZ9e5P1XaD8rCALJP9mwJ82vWhj/CmHgx
uz+pzn6zYYQhH8qHFRSZh4l+XpFnD63V+FrcnaX9BEunXAkx3qbI+RZBp4JCNCEY6bOLOzNgcJmQ
Qq/j29Jm923opf5A+NJQG5avy0H6ThlyUpubRd5DDz+J8k0E43NvqfQEiCnfUNzqVP+p+yj6bNtI
gjACjgJ9jGdgHCeo0IiHxy6rDgQ2rUQrPoaBcwAHkObQ5fkCoQIG2UE3WUtXJJwxovRK1Ez6x59G
xtYrLPg4Eon/WsHGSa8mg5erqxvpFf4AszW3NxGZNO0RoN0GyI1+TCBz+/HEgIv59IklxO/HwNfg
He7IltqYlkGcH8SPTZ0kxhM65Dd2AoPeMLJhK+HuitDyryplJec/fhTVW5WauZ+EogT4pP788fkw
LFLM/KMTbhKZlscxX6I0rMwtjmGwn0jE2po14qRRAtTW0MRuE3CGWBf3dC5R+YS67peDsemnjB62
/m2G6YHgqfgyC5oycMua50Zdwb/3BJgwNY9pex4ZiqKHHfa6Lc9DamoXybQa0g3qJZgaYuuqHFJZ
tegMNCM7NzbCGuSp1nQZoxn6mY1qIKxqEv0IqvN7R+f3zmy57QA9CCHwizl0wcHJ1catlgjI2MpW
SQu3Rpjx0QuNbjsm2kVEMYE8LJF0c86BqhhTTiYMv+BoCbu+iBZ8zIAVbmUrqW+tsdmPpQp8cj++
RTkTcCZp+TGYrkkkPyrLdI5eOlxbN6ifnbQ9SXkKjHTahjUUWAG85CFNUjYbVRxQHzCr6j04tVHz
BGNdHEaacXy81BX2hFPgE3lfNb5iIM5WZRjoV9g2LWtK6ETZvZ80FHb5gFmunAHCZirnCrXYtPRO
Hax50DYI7jmANKc+wOUTtE34mLEUx5NnkWNUkw2pq+BVMslRwk4fXcZ5/F6237l4jqFUXIx+XgBK
TO2NiB0h0icfTMpwFRJUH1Hqjt+aMHkQpKDtrSXMDRF2QO3Li9MbxQPZc5EvDa1eZ5k4hjMaNmem
Cev03TkOnW+d2RunOSettCe6aBXlgkIrb+7K040jgOtgNRWwQZuOrGD2pmW+Or7Ktjd8cyFhyGwq
tgVCm62xHKZNTtVMbtNokR7N4bst01sM4WVvxAIk97BgEBCwn6pKBBVXTXYC2MLdP2nOqsFJivo8
uMT9iHgeN/yEKvMkEhKRlUY8Zdp24liVJBOrDvUusqA1vJzgCrnti9EAOmEE4p0j+FbQhnT0P0DG
90y2rmlusysV+rBNKhxpc4T8PcMQGLshND+crGQ/5TRPP38EY0+YGZJMv6KndY1olqwrMk+2ag6o
wYaBNp8WHQ1kGpj9vXmnTdVv7px+cbs+PQCg5y7u5m4H6FM+6F70HuM4O6iCa1JE5rAtDKNdi7S/
xnBJ9mlbRufPHxpK7QgG205rrM1sK3UMy7wF9aIDfNIi41iA+vKtVF5VRwd5VZiBOnrx3rGofojT
oqNAS3ntha4/NSTdRoW6Ug4UB5vP/2LN8EHY7It1WqkS7BUCL9y0z7kWvORszFtkHeMhoFlvWWF9
xVxvM5wU0Z5lvvYHgZYtIuMuqSrnkc31atbWeRyYcDLWX/it7m89nO3KZVbIXG/xHuR0VMf02dZG
P7bT5ugUzoUj4vxYwUojCLXEIEBQkqciWirT0SXf7sK+SNKC7oC6IyXXBNU6Y3XG76Egu8RiRxDe
dOIqVVkdXUFaXpO6x+8xlb49hBwjR4HSYtF+w/dfCcMbVgU3zq6DGeCKUdIhZlNtC+vHsKyZbvWU
GpVHkCQGCjsufY7v9SWKMQ5bIrxRRiW3GU7uYLItRe3IQGKmZ1NSUdLHqIS655BmVw6VG2Fd2ZXh
G5GVyfISEHpSm5P5gC2hj1BC6z0diZhhybqckBlag7R9phexbSAYtm7CFfaJjNKvozanayMuaJdG
UX2a9fJipK39mOmTd25TYgCCo9FR+IZK4yA4psepas7VJKp9lDUlOfDwJ8nky0i1OBCGAC+vYq9w
b8EECNqG6E74W1T4UVIgn6gIXyQe+janZBJpE6UaH36Ck5WEn5ScGDlV0cnAFwPhonp0+FQeEw78
l7yOOJKgBmS3J5UYXtIVLhuLeJVsRtnr50j6yNvmbYwDd7UkZyIjSs8i8sg3bsdh1UaEC6PpJe7H
qY/aQIHEWGmvGEbvQ5kdO+U111AnU10tXHH46umpzR+82iNluQsMphf5U5NpFkaI8ZLZmVjrBtKH
ILQB+Y3iUpv2+xSJD5XR1yPfNGaHHH64pUF8e199dzUC3WZAnzW0fyEn5Cc0vSoLkVRQOmsMQj6Z
nc0RbO2bJCWbhCv5zUg66IQRK1sRv+cjk8a8ZcibJ2pFOI1xRQZzgT7dXOeJi1s4Txz5X1So/Qbx
jK6+MYZP3VA+0w7bE/BUoWvKtS3y7Q+ore664Y6CkhJz6UfurVFmtU+niQFgrtnwvVJvLWfHWQNM
1ZBrxVdZa7+P8eRey7H488ezrdIZ7y0WMrh67rMVooJvrcdRZ8mhE1NvUyfJr0qvuEPaMDmYrvUI
ZJvJukUqfUhGpd1GdziEB4FUxmjGg119cVv3g2UHpw0OvTJxHklYUR94mEjByF5rGEqrWAPW7e2a
Agtc1dn3ogy+G+JEGZOh+kSvIJ32niuUwYAnXV9hTrIQQqPito9m6Do+upZds02U0L6oApCmvcim
kpc2Hv3cjPUbrERkQG4lmM61P5JSvPY5r7Iy9nREPfLicZXXvUsl0ZX7NHDASS1JxAjd18jSWl8y
b9o2RnLmOgLcTl/Lk+DbC6fcTe0NUpu+1rtW39LL4puyOTG5XnfH26sI1Qm/eoE57DWws2DUyKBE
+lva4itggWSFOJQwYTGUK8hnmvBwpfTkRYXzcIoIJe1xBG5bGHzbrO6g4NUlDQ1lsHaa58qsbcJi
pB8mEfi0hNEjEqGVxmK+jc1UrdmI+q6q1jrMNOI3su+OXdyg/U08B6YLXudK5I7wh96SK6q/1nO0
1YTeMg/J66CzyDz/YAjryfbgrCXTiZZod8Dr5Ir4TigsLeAUkR5VDOkTFj0oO4OMXIHBCxbXFIZd
Zp4z3WKN+Ou0MzgLaHzaA1qPai7st1x7rufg1QQgt9Mz9SX0JnPdWEwT535ez8Jg3iNorBI4HJj9
uxklpJbnct0KnXBRtRpSeaYFnOBA87WcoALabYScio4EOJug7v4kNYlkxNFvtVsXfuiN4Mqqr20l
nxMN4rNmeLe6sL4PGks9AJWUAB5vIzqcDS6hsmuX/5sQhu/Yx+D7DecIAQKrgRujIJ6ONqDjQ9mF
p9ZEBsC8cTfoRefjYAFOHRtfiPAqgcajUJYkrxgm6XCMGukyy9UUcmDLB6I70hioYhrOxKxWIeTx
+vdOSRCBzYgHA0m2UwMU7cjHCUVmbRDIk1kch6B6WX/rtOlWU1NfJuahkPYE0HyiwqrZDG66XTxF
MH5BYNBCaoF3FsYesqu9aYpArcl4fiN+q9/Q8P+WBuNV72h+p7UBvW4giCFvir2doNJd0m8nvGaG
F1DHR9mjyjMHcW1+ZDhM/LCAIU8sHNW0W3EfCV/YDbuMp8ET6Q6G6c4HG9VvhqC/Dzk6Tsj5BD5E
B8krwsn5DDt4HZpN/raD6r2ZwGcSaUCKmFOYlwZStx7XLh4OVtTGIziJK/MN90e85lwX7mhf3vRc
9AdQ2PaVLgJJY6JvtrZGHOCYBU9ptHej6MJVHhPrwwKMSnuR7RsdR6F0RSs+2da9fO5r/GypAVsb
5B5+Ag3PhqnKmx0PYmM0qCzJvTkHWQ+OWUMojmnwgTS3jyHxzP1SSXV1cYqzKnnqNPe7giZ4DHrn
WxOrfq0yCNNgfQGkTv4ohbmZmET7GRoPPLCVuVLErG2mmEl5y3/ZVlzvqkB+NGvPWWFHmzzFsKpV
JdPrGXpsqCpf0KJc6W23q9yUvUtUyO289sNymlcyhYhF1To8umaEgDAEx1bKZKNPU7vlbox2Xm7t
Xel8FAG2md4jMncwm7cosO+qZHIAKT1cM7B9+pQU9W15AFzkrWqp0St6IKOy4Xw0RleQXtcSvC7S
oXDnFPrvbqo8TlIFvlPZ8w0uDhqv7Xdk8qyzNEjX9gzoJbVYI2u+tC1TcAN+HbYjhtV0okT2GGnP
ked9L9GfnytB2GU4TWetbtvX+PeknbjFCg20DdZi0G8Dn+iMh0PMdrG3prS+xSLb1w4c1RBbzVSi
PioaJS8ue+Mc0QCsaVfRPZBYo4lsVCB4V8DsoayhPVtCtapVXpJpDcKeJuZyr6l6qxEndAKAr7nj
MczIRCTxI/KXyMNNUU4mosbBQyRlVruwJcylKdkT1ITVegAz0zUBbLXRLs+Z1m2NsrNX2WAHfner
huZGv1lnbpVGR8+1D21iQwwL9EuX0mhIhvHRFY+GSZFdo9YlNbgFdNnlth/MGubPpsv39kgTZypq
8tfG4HsYkf/LpuOTZD5fbRuJdzm4ZCKBD9M9XPG4YsZNKPeTLraR65ATT1j1bo50TjOKAots0/Jk
z3iVY7JuXBpDJuxhvw1BDM9Z98x5sUE3035tCh3VrqbdM60V10F477VKNW4bR2xD1P1H0GaVpg+3
ohzs3YQ/UMWdhNHrmrcMg+ET/ez1TNrchCR0PWvgiupG/z6QUs6pBiwal4jjChQDJop+esYFnYSr
h6Shm4yatj2D1pLEtcQdDC58iIEWADVLodJvE+7awn2LPxLGkis4ArAjFRe6sJD/dxhDCmyJpUk0
MjkaDMWCaeXVMApl7KD7DiOSd+f+HIzNDr2gtQ8Y92A02Jhd9h4u87I6Dp6cupsumBIo/1s04qk7
f2h9tEmwzm0xtTaUhv3eSTvCxgf07ZbnWzE8/Q7sJj0BMs4D3AtRKpk9TEfOmePWDLmozHz6HfkH
TY5oOCsOdbDlIZNOzkakGOsCcjBDiwwjYgGeZesUWzNFplkl6i0qcTHl7czZ3+M3l4yqo5r30zrV
WZkT17VNIZRMFTei2sleYNRN89ZP0XpyGTNIRt7JZEl/LEnLnbTfi8p6L5vpzOye/oRdnCrWJkzt
hIFpTokvvJFfDSf5UXidgo8qnnHgzL5MFSIu9iC0gvUzQZBIhpfWHmawFQXte5rEHF77jCa6ADKM
jk6YKl077UDDqb8bWdqtMrJJdKpCdH0peesUD0W4J5J4EZcipy0Ud9Qw1NvlPtqD1TqDUSoYKtgA
iuN9o9CzEn0bHvQqSzB8OQmuChMZoteWG1kZ9x506SnGIYW9/pzF0SKe1vDGFcWmYMvD80vcjprm
XS81VisSbnCdY9eW68x+R7UIHCoaNlihvHMCvRtePoOOaUQ16AabCq3LyUIQugJasvc4Eq/MCGuu
PStzSyhERVdV/5GRVbIKUgEIHXUhBmTgmvEB/Ea9knzzc9MCdKmgMjrco8yOGUAgLGuRS2wIlcb5
Lptu7eogq/IQ/D6KuE2EOjmxII96bfGYsippkiGjoMwKLSI5zPzowUVUTY3+RzrOvhb1dfZooXbV
ZzpncNyivldsPHB9u0Z/Zlg34AVP3omsXnLPOGpQRUS0P2Z3ZdZBz23bKsjqpNZ1lkXBYtRkVCwA
YWI5h5J56IyHMBpnnSsdqVYLuQ0nRPCCMBgKgP2U9fF1qMvnobZA4Vp8WW4WbhA+keylgsdsKDYp
JFsWkvJJZ0h4xXHXrEhiP7iko20h0aNaD69RFoWbrAptooZgG6CAZXwzZS9NJcQL5ANcOOUG9W31
1SMR0CvSjUdNSN8c+5tH46mPBc7qMXwQLvFygpKaUOfwOpDVsk87royUq2E3IoDtu9DZO7UGT8Oe
X0gj6bb0sx9GCHSdxUtz8MdvyIu8d8C816VT5evGMbd02w5wjcNzHKFEp19P1iM2sUppX7CiMyTG
Xl/EiPg7q80RZXVo/cP5Dp4p8TVXuxtQBZExyo+Og+A6UN6LTC1u91mder2w/UlrjsNMtFJGkKpA
hlgYGHBtOv5hw51v9pxgFC42TxsfQvqDbeTMzz1enmEK0wcaF6QR9ITAcAqki/Uyu5ywgyF7IywS
q1wd6gcmRhdgJTFjegmvYJiWnL2Zsk2O28psfK9uvvYGTQ1o7MHWHNoLks5mG4r8FSJzSR8bSkIz
F0d9ptjFop5u2jp5SXUCmehNkSrocJNydkcgekGm+di9FYV3iZWJXqyrvkb4c7ZROD57mHSP04C5
PbExwmKPRZqLAjp0cvtoMbYmCAESmbPOiCzzNfvNVEt4lugnUoRhp9vcRrhT/BD0yTaXpb2RidZt
amfJ3MY2GgFlp7FMq0arNSApoz92dEhjN/mSWObLgBKF4gdrgDPgoNQrlNGFjB6FVgWPHfst3SQ0
hcFvhkQjYM6FtrNpwrGIUK1Gg2SuWrlrbFcEp2XVybULPOrl9DUhVqUMfyNCEHNarT84yRD5he2O
K5PEg7MXdhwT9IRs2hELrCdMY68Y3m0NV3u3Paf1PRY4fbatjbDNEguuvUZxLc/M9PfCGwTiAM4B
PZlz/Jt2mGI5+aqe2lXn6d/wSr2GkpJei8pxzblzFxeCJhKzXo5E8zsDh/CIj+4HEDCTnnN1G52R
WEYd3cdUtW9dDbWLxtyLhUCPVl77JezSG+nSRxgk54lQP82ZIJ/OBCsIF4lqY8vviMJ+wG9zB1w7
xkjWJI3tMxTjO5k55T4cFdlCKdGNDekvEDO0o23l5CA0BK0Y5b0xlkZSfkMl+TKTw7lVlcUQok5v
uje8RZbO+Mcq5gM+UGM3CTKEmdLukmVQ1ENXXwZprOCx5n3RqAY4UuI2s/Qf3WRt57nuNjohsnPU
1Qsk9LVsCZ9rCA0wTCS9xK+QXIC7d0UIMVkVgg9ONnLDQnHCWK+fuLQYCnq5X9fpsZLuR1DwvQyk
g9PiLzaB531AcCalxrOfPPdiGdbvZNN81TygXi6/GgLSCt37vg7cH22hmH2l04frFDcA9Bfaqn6Z
179ZUNtXgL+s3Xj3gpLYV1tsRaSRb9DUu6jRwa9DT8b0/mNkm/NnN7yqoN5Uc3MI7JIuIn3XNZL3
FeZm7xQTXDX166p6toIWjJ+dv4fe4LNpccjv7cWogIa/EO+VQ0qXBgxgTXjs11zM7q6ryZjhNL0q
Pf2pSQaT2hKPO15tzKoJBsraLorDMBS+KeIJEfb8IrP0RL4nAUShPfupFj1WESPPctHI1VF6y3EH
HhRyXKyS3pdYtx9oPPfPdSxLf7ZcfeO2zsVmFsNsmEvK6a4sK0T/KWw3gHHcR+nO/ZIGR4qu0o9d
MUhCf28WafQbh/AVGq3hiWDH4DTkpWAFGjhiR/q3IU1GxqrWMSYaPeoAH4EjwlqZtNvCov2r07E5
ff5Ii9H+409qjG0MBiWVa7yPrK7ZlVxl2PXMo9TEQTaFdeOo5iOCPmgQny7eDRFVjoYebgslBU31
4dZ6YU4tPTfX/y9lJRJYTS9T9f1//Y9vZVeoZnr+HsZl8TPNzAIb9l8rWUkMyL7/+p//CT+zbZSs
wrUlKjaiRJwFTvsn/MzQvX9Y0nItT1imYVs6T/KnlFUznH8gfzVsz7JJdyHp4J9aVk3a/5Cma1gs
xAIVKtrY/w4A7a+UPDRfrqvrkiQ2Ey+QbcoF5vgTs7Arq7FrJn0+kSG9Hjfu0T5ye2+iNaf+NZGu
W9LhNuWZzX3DVrXqt/BtfLINV9Xa2xgH8/DTJ/dvUGZ/JQT+68v5Bd43TjnjmtFAjP3DoGitWtg8
OASS+uD+CepDPP3v2W+LSvyfGt7/81R8KXzIjuXoKIl/fufQMJGYlCOGhnKk2AACkY/zu6bbU3Vn
5On8+M/v7Bcq5J/PxxOhojFJcLcWTfFPn7QksDsrQjGfInJvNc6aWQT2a75FnLIi+Y4iLhg+5vH9
b572332ituBZDTqrJvqBvz4tXgEzDPRqOinf+OYepY/Ydls/hcdinx+MH429MrbRUTv8HfP0377f
n5/4Fyxn04cOwx+eOHmMfjc39CN8ItO26in6G9DjJ5j6528SD8CCxHOkgOCnO+Yvz5SYEaJrMH3E
7Dn4D5ikTZdqFAeHaO1MB6QysSoC/8iOsMl8Ub7QaVoZFCAWo4AY18QUMKAwNn/zyS+f7E8vC/kR
lAkDhQVkKtPznF/Ygl1gCqMnUgY/3w7ofKk/mDtglDit3/V2K+dtlv+NM8JY3ulPT8nHgGJ+0cuz
3CCc//WTGCsSdkpSwnchaSXbrPVOCSOE9UBSwmrK8te6nB+FSX+qVygn2ai1lIpOTEfHBZD/n9//
LxeeZfECeEEo+KWAS/ArkjDLZDcSsRfsRka25Cm1AQenfGyS9mBG3fiUT5bEQwvLr9v+52f+5c7+
81MA2KtD/3T0zxj5n+60psaZWCtP7SxUVZkj83VuDN9Sx339z8/zL+9QcqzUhcG6buNIMX9xAcQo
B0a7qsd968XO1Utd9M1xOLyXhpuvLd2B4m1W2d/c0J8Q+1+/Y+lKPlTDIJje+WXF1hyUUjjm1S5p
jIvI6x95gn90sCuQiNnrkLTVmvREMpYMA5+asx0ybReTwzQ342aMm41S9OPr6gRB5AEG+7my4AUG
Bif73Pqb1/qLT8K2hOBLkPCGdNCaumst39RP34RpWzOcQZHv6b2cwDBC6jDp3BjTS23WLbAy+vhW
Hr7oOIFXnuwfPDToyF/iSzh5YgVGknACC4CeRdqO0ZgKK686YECiXpnvja1zK9e3AbvZ0amFuxmn
xLriG2FIUOHxow8DD6buhy122YvAgLkOhuqJ+aZ6rgHFUXG6o++Y6rX2bLa0IrsOI7oiw3s3jSLB
RVq2z+C93+IkjTfpgg2kwv4a9Vgu4+6CnftWlSBJ3Dz8HSwdAMO6J/G53gLigyuiS6CUmfaWjehV
Szc5FEKAbGIOsCoMehBF3u2bkn6GZiJijh0m9M08HWnm7JlL7qOIhJS2IbuNdTT6m3tk2d1+voo+
vxnP023T8XQCbH9ZnGq35dweFfm+h0GMobtXX//zzWH8ehcuzyDEsr26QjgSz81fvntUArVbZDLf
V7F41PA/H+dxeMZLcIer82rpbrbSU/zQXgzDAeWHjN+CCb8fMc3fLJEysxiN/+YNa7IMsz9IoMtc
kv+yPHpGS42jO92+QKP6JXWC0vvfpJ3XbtzIFq6fiADJYrztJLZk2ZItOd0QDuNizvnpz0cNcLaa
IprHc4DBxmCP4dVVrLBqrT/AA9BAsGluhh+RNSjRdIjbHuGV67NBLncx3ewEBzUQsixLJ2UzFnlN
D3y+q2WbeInZmE+9XoYS+Fhj5Pdqr5YtvD/Kcn8bk7qbYdozTY5jwrbn3/Rq81m9bQXgpEbadLBQ
eaVgIuRhkDyqNyh2jDVuTNqWu8ebIxHRXgspWhC2EKSQ8L2MOZZI0Bl95XilgbAf/dMjf/RPPwRI
6CrpE6ZlD9cndrnKjEXAxcRCQ8IWzCzR76L58xsEicu8YvvrB2L4dD3U/Fe93jJzKFvV8GWxhErm
vghFnb4NUgvft6ymeDiBnqJd5GS7VBvMG/QK6xMVPMTGHE62Nky1cON7vplbzCCZVNNhQ83mMItM
jlKnPhVSsdCZBR8dIYl/gK0YHjIRBw/Ie7e/agpbH64P+s38wqaDI2O4pg7fzdQXg+ZOEGmSTSoW
mEg9ll81N0UAy984jeZlcTG1cxTLgUln22QvL3feq6Wql3A2wQOqLJuR9mi8j8PP0wDoHJ2mspnr
eBvDerMf54CcfI5lubqNcPLlOkWfYohGk2GVarrvXIUm3JOrAjoBHnZ9At98tUWkxTOjSiH1uRGR
uuSbUA5lfy7CL51zlyjuRsK58qkMi1embtqIafOuvBwTlFksblR79FAPAZxautNdV7tQuEWXnK8P
anl7cKygwj0/ZnRAK5xNl6FEaLUjVG1CmXHiqW3yoYtB3F4PsvKNyHMs2JWoWvOIXnwjs4S1o0MW
pGTb7UPaKX4W3USCnkxv3F0PtfKRiIGNPfuaLf4iE/5q/WVmDbzK0XvkQCxD3owU7X47QTQ++HR5
mmPWFL48Wj0yvdfjLoT6LYNwpovVGJq5qNpZ5vxNXwUOJtPwjQgtFTzx9H0pkV7ZNRCcd3l78iH0
78pSPvbICR9dpwDUA6GieOg7RHI5xzuOOiM9FeFQbHzfeaks9iP0at16eayisb44xu3GVjGbKybP
jpAG98VtC6InpPUO7vkUut+paHtgMv4tL/2/vsjnyWAx8VrS6Dzp1tL4o9XDzgicrvcQZkGQp0xg
WiXRaKDZK5vnjZlfGaKtGabO+8C2LN1dJO+02wKUUwxwVGmCvDNCFUDxc+puDTVNqrDaHiui8N7E
5PhXSsnPK8NKAj78mnaSSwbGUX87gfNKDingtp3hNjVy0XFFCzRQvyGFFG7cdAsfI9aKhWyhqXI8
UrXhVbNYK2pfY8RcZroXuDu7gs0S9LdROT5mQj53Sv9Vp/lfFy4CWfXjWGenqRWeQ1HeUeNTywMw
oJGl0PsLp8+2//v6dL7ZqxYziV7afKgKduxiwZhdbbeFVY5cE9G70s1+V3byHfrOBzQjN+bhzTFH
KMoYru3wvtbeHAt6oYFdjZGYTDoLEQU1Aw6xJ79UvgR2H/68Pq7VYBrJG8kMufLyoIsKaGpwPUZQ
P+CoVYRcIc41exFnysZptx4JYX2dC96glnF5EpRwNvJ2IFsrRxWdpvHkavDaAEldH9Dah3Io9DEU
/GNJhy/DNCh3ijHFrMBHuy+LXzRnedW08iNQ/I1F8eZUnb/Uq1iLIYVyyv1RcUZPiuTJSpEDs4vf
+Hh/d2DxFFGwUXBYVpzYIJfxjMuxmU0+ocbHFFqj9gFXWW1XSDArKj7ytbzT4aYUk/0uT1EGhgy5
kZ1pi3LPv9ENyyI7NNz5OL+MnvpGSiblslRSaQK9ot3L+5UsGzSrBwAOobsqV5+6oR32mhGrN6kp
9PPowPra+ilzqIvje54IHjiuqpP8m2JeBK9ulSQdkfZzZwAzVGf4BPU44m/qVI9pUXxHdggsKOnt
KTCL4BGRQ1CrI+p6tDjDD7GihnsTXuA717KqjTX+Js17+V3z2Y48g4aHx+XvmkQBBl/hlMDMUT0h
x54g5CfdeMfJNz71VjjdWjrENntwa+/6ul/dXraBPxe1OJui3GXolMeZASBwhOFQ308gbhzxJYMY
cD3K6u6y56oQRXuemYuJL1Q/p3NvjZ7iTP3ZqvXm95BB8LIDBbkXLbDur8d788ielzzMF+bTFXzv
5Z1A/QRrw24YPQSvtN2E3PRwO0UyMA4ZtrnvI4OL1FUi/1gpxZ8xrD+UIwLivoLYqN4nKngqEaOB
56LB5Rjj6P/9rKPFwVuQ9Yhqx4uSy6uFWOllNKRdP3mx6YCx9kfAQQAX0aDmfr0+FStrHkNokzfK
XGpyrcUHxiK40czamrwydjEbGFuw7fsiiqVyuB5oZSVxz70Ud13kRJZpNuTZKoqr2Paysi7OY618
m3JdngQGeBtZ2EoksGamy5Oat5ElFudnGWahO1qR6imVToev0kb61RwsX2BTbGV8q7Hg6lkay5aS
zWJrUjYZpR5lqufTZJ9wLkNdxIasl28cAWt3gvsqziJR6J0JwWWB58VQIZ8iRy29j+xkQslh9A/B
VOZ3OlTHjWW4ElSwI3mJqa6gULtYG6motSGh9UJbHhcDwPJi8GDbyo+mOyWPmlQR4QwbY3D//jgQ
qqPqZPgY9KjLNFrAnusHN1Q9260Q5dd9ZfxRdz5uwwaVd0y4ynSjRjFP3+LkFzoNPXjENPXe7AIZ
AHs0JFeuGWrVx8gZMsi1wR9KTJguT5k86Trwg07D6Pz6rlgLbKHHY+vI09CvXOQVstUG1alzzYN5
8jhISYm04o/9qgs/BuNgDQ9ahnii2bTjxopa+L7NeTFLdq6q8X4iVVseuk1NOgEyRYPUl4N3Nm04
EPumVvAtjcoU7LGSInMFosIAgtO1faWD3YwdFVhinOHsXePOgKNOmm3lWi82pouvwSNq7v7MglU0
RC4vHRDllGUiyhp6ZQP80oysr78VuJmAzRo1ysBgE9FHi/WY7mscBu2B5AR2cZtYSEY2xaT7JwH1
bwLUa7nRGXCr/thCd/8JEmL8GeSxYmwcoys3GIkhJQQSADhBy4R3mgo/hFKAJ42d96AuwO12WX+i
/xbhpuI+/vWqoeLPzAj1pVu0mKBpkmmnB9Bm0LqesF3uNb87GdB4DYrxkQn61kjHf+oqqZ5IJXl2
XQ+/NliKaXPFkjNJX1aBmqzzixgPTq/GjhYTFq1qIEqXUY4EHxwsMdpWtzG/K9fUS/GEtr7D88Wa
n6WvbkR8gJIMQBtnOt3RaIcCBqLDTpn3+saGfHugU61kO8z7goNgeXlYVj4MqOjYXj76/qPWJNqp
jlVxm8rGuLk+jSt732Drzy5+LB0K1ZdjwuEI+xuLYw5dFferUOMMC2pc/XpcsaIawLHR/+MnTQU5
PQr+uR777TB5MtH2pMsEWuJNwTlz8oLHjml7dYLjtYCzhCohauUbn20rzOKztbLRqzgkDODV8ySa
B5w9d/CUnq+PZmV12OQWzuxtR7d+eZTlta90CWZ5XowJQ906v4MoTv5+0V/EWNz0FahbaF/EsDVs
SUKKFphChX/UYmNVrE4Zh7M7P0Wo6iziwMydYkFe4w3OmSYvuv39Pmn74/UZW43C30IgG1W25b1j
gc51WrOxPdOPz9KKv2twX/Aa36gXr34YFpqD9AA3Oq6DF9vWhe5lJGlte02XBje9At/eL7N8owy5
Ohg6jeTMjMZaetzLrJzpgyOpZdHezjrHJC13sqr+w5xRanNJYxHdozt3ORhRaVNKzm97qVbTUh10
zmCkSiSXZKpner6x4N6OirceX2jODWxwTotDnpS9cEZzsDHB0Gpg6sldocKHVtzi6/W18PYccjQX
b0ZQ7NSGdGOx4pxQ0NGqhe2FZqb99FFmeGhUU2JWFpZ5faghBj4rysxl6GPLnjaOiJXLhIff/2ZV
XM5qbJWp1uBkRM3NOiSAl0D72ohPaPaWRffaYjR5r2r0gSztzR2iTmluqAM7S+uHH4pEMUDo4995
tb5kVSi//d8g9uKrIT+b45wEst9Hqf+QV8pdOvTfOu7nbEBaMB2yDY/7t8uEpIPeFsgokmXq/pfz
11IOMWvczjxLe1LD4VxnT2mZHq4vkfkvWWRkF0EW+1hLAxkppIZe0oZfdA3u/mQNf1AQT2Ekpcjt
Wf+fo1pcHHVpjCX20vQn4c0lNowLVQmeE2wQN5bfxvQtv1fUaS4q9QSaNXrg+aD2DREp/HV9/lYX
OXXeubLEPbU81INOj0ZVYZGj1mTvQ+C4kCdPWh25CJdMH/8+GKKPM4xIvECoLldEDVleNAAYPNk9
j8VHDYOoIv0Mn2zjgFob1P/ivDmg3GBMcW3mcu8L9V1pI/KdQ4UokebA4fD6kNa+0utQi1QJlXZa
1IHOBR/epoDBquDsSntjKawtcnAXvMRUlbeYvjyJ0D/1Ja1WD+V3ezfF/XMD1Gof1tWvHsxhmWTH
66NanUBSTerJZNMcgpcfqtT8sY0nUgpdD95XEzwzt3rgKvki/fB0PdTaBFJ1IT9ykQWn3XkZCsIG
mGiZkoj18JRhObljc6NBjLgeZt6Wy3PidZjFOSFTZi2FzO7pdXzsnJ+KdR+2T1lr7zL1eZw+99l/
WBhsp5cuiqvhiXQ5rjyuBtJkqkq6z7Nr7L0M5X3TUrbCvBQ6FyODFo5oLSxB0q9lmbpV6gw7rcTy
4ryeHhQtqHYSIfKzbaO1FnQVwjwIf5CtFT1aCM1wbNBDumMvIvElUKvDtVwi8qGMZ0xM0+961I63
MIX0p9yAODDklg/LfzRP+jgMz3pWFDCB0O5H2DUOfsluVB6RsdHuOxRpf4xZo38IpdGhlFdIVCDV
4Fc71Npz3rr9AY0P+RTKod8XjiGOVR2RRY64pWc7PapGL7VUfCLT3NobiZB3YztVXqbg9etnaGYk
gWXcQy/Mfk9WhEUlJgI3UW+ird9h3vFNoxgzcz61R6cRdF5zgBRqj+1GiEgJbLk4zO/8siw+DnAN
b6cUfbFdyuThkZ6RkrdIMXxIsfDEOinUHuxhwhmwGUV2Z2q1+7EdbXHTTjaGKzDNk490Eus/JXqb
75occ89wrsq3OKW+V30XrUDTKs+iSoyPne5Lahe+qTwaSv6z8ivjRtpSHuSAkFutuL/LWMs/gdsa
Tq49tPeSBv/PMYCUhImQspvrkrvC9GdlLZF+oqo+QT/1q+CDVsvCG2wbb2HFcvYlZKWj3o451tSJ
c6Q2Amewb8Y79OuABwaTck9amL5DvTz4miCMCa2lxtFvCE3rh2EpxXRS9bb6nbRW8KkpaoiBVKLD
ux73K1h+SuhNCX4lStq3TyYyDMfWHHiXibE7gPRQ//SoCcMugnOGU2nsFjd5l043eWCm7xAxQoZ7
NrFEZqV96EWj3cR2h5BBDEeqodycwDu0PtNPL44hEoyHAB38my6W9T4ka9kllMnvQU4Wjz5/+HmC
Rbsf6rC58YEk31Gpc/YojiFHY5buITcL94gtDEJeUjcQki9KT8VXl3IrdsGqhcT8Dh5jcjAdvzrL
OJ+QsMJ4bDfpiY3oq4PxQxHnJmsQbmXqBOoXtgBGc3LmZpatcugMaDW0YNCopRKxZ2sGNAQszA33
KAsFh1oLYCBLHayg2xfuPkA5Egn6DlicGgskQKrxoZdGNCLnjKx/EUYp1T3kYQIE454SByPL3QiG
Dd6qg7co+svh0dKm6p1ausUJy9j5NckmlaTOn0O/qh9cJW280BJkV12ggy8czX78Iqqiw3U4QYAD
YiD+Rklx7yMJ8hhNCPSi/9Weax11MUVgtoOS3niqqUN7dLKUk1PgO4BvSBGSUIXKcG/qfXSwOnXY
Fy3qC7WFdoujyXafKLr9Y2r78WsCguE9vh8ChTz0bZWiM05FhxZJHg7q1whZ+8RDcglVBpS9Ebnh
344Omql4hsboT2bp5xqzmyP07vEI3ZIvRlvziSUFJT0Nx/tW7aLvsRP1d4hEQKhytWovEx+306bD
+GEqjm04wcI1SzaeS1m0o/aD5AxY8uFB+tHwQaMuc99j6XDqh9JskIIoWZTQBcB8tVP2Tp9cDUIi
Zqq70B+sI9IuyN91mXojDWU6WWgJAZrQR/2xQkUwQBpB0R45U/yjkpvIl/VTg3RO4jwWAXrTGjJr
H6NmUL5aDfUhXfGVn1NNHdCJAoGUW9UhdNaivzdmg/itp6p879dR82S3GuYObYS5O60V/dbKdeOI
DMf4vs1LDMHMWaWwdcjZSyWFS4bYxdGM9f6XGvr+PeC5zxEaUyd3iqy9GWbqvW/m3SHNFe1ukHMt
zKmcdp9OAu1j4bRe2Loo+pmaduJMgrw88P+hZqki0YfUrUAjAk1tTEtgYw53ApUuBFNNfJKsrPs8
IMMJ+1Gm94GwlTvROP1plGHxxURn+pbeNKgLlts+0K3oC+J15rFuxvJRjWP/fZ2VWBHHdpp86rIp
OQsEXR6ysbW+VgW6iHrjdreNNWKJVDjmAR+N5MHK23GHqfhIduogU9NHs71Zrijf9QYHpHRs6h9t
HzZfhzHUTraliHeBliinNB15uGXchkiY4D+KhaR25tqY/owWBA7dRaRiysTwtZ2FvVG5888aH+Q4
JHb3HT0o6wsq4biTmpAmdw4I2/eyxoo6HOvq5NR9B6vMl+/dPpLnGBLZc10qGGuqDvqW1JaObYGr
25AHztd0TPyQ4ykuj1RhMZodGmj7Vd88TNUswTIZ1ZNAE/NL61g+Cq9D98UeMDVWEqW/aQ2neuhd
yn1q7Is9VurwfzOBe1EzUj7e58hTP9WKxpY2owgtPsd6MqiOH0XejMdOAsC2x1q/iWshz32AWQ2k
fu6BSm89ZRySD75w5dn38zTbu9wReCyXrY7qnd0eDMVF3Qlj4YMSIy9T1VZ6GEvO1lLH6UtEUsT7
pkSqLY0s0xNsAORGRXeTNSKEMKCKsxztbp9EOq6ILiTfPAbEvONbpQceT+gASRSo7UKzj0aJUXpY
IWAMQZq/IbVh36G0AL2/0j4GssVkCImauwjOOQIcbXxoHQGTKXGDoyob9cbH1v2+hkW6g8KHOXVu
waHnQEVTFR0ZlBfDQBzHoQ0+uGNh/YOggXPvyqi+DSJLfHdITlBNLKoQaRlHeT+laMDtZtQfF0Op
BE+l2uU/mwCXYZFzfjSzr1TvDGKP5pyPRW6sQqGErVpYLaeppnTffa7fr23Eb7HcprivuTEPo4LK
fJHDLBT09o+TU7t8THP4jGKd8keTWnUTxo71SZVgw9CpKkkDpI/MuAY8HZjqoQxxAFAgQ//9A9fV
AKw4Fmkblb5FpqymQo4dlkteMpkcd76P1YuBH7T463q2ScZPWwuCC8V6c/Fy0kxfOmrXGp6eA7HI
26ONo2I+pRuJ/5xnL9Jj+M7cKDQLZ2OHRRjJ0osiQZhBE9/jlHunhsVcZv0HhHj+2JW+MX0rDw3X
IA8HzgvazlnicZweNyTk+4hXy/geey8TKRU8AxHQmiqyroqiZ3SI0X75nNPbTA8+LYuNMa/Uk2hQ
8aA3wSIKnH4u3x5N5GDp4xds3czHUKhC5b2uq/TvH4mAJ2fUqGkAtlzy7YI4CTiTHd1rJCY8QW8X
D1aImIoJnRbFnib/DzM7t81h6JjA5ZaAqrnL1g5TqlMlG8MPLQCcmowMbXF0UQDEDHukLzCORjxT
ReSrNxH/KpQenc7rL8l5/V8uqBlUivEIniR852Xv2Q6M3FFILb3UjU/KoH/PXes9gFL8jAo4xeXZ
Qrt2o8r19pF8GXNR4MXRAhFOCPUeCY4I97EvpXFwepXszNVG0Z+vD3Glzzk/+3XVog8jIFjM9YFX
Ta2hH3vU0QDho35iJl4VW/HPiuMoRwoFGeFT11AFw3Tb9T1jKHmbIY0R39tRSM7fx1mLDFcQl+9F
WvTvCnJmePAsD9JaFIi+NmCMt7qcb4hygM3hz1I9VQFI2Wz0y19cFXiF5NJwvUHvB8RVHBsZQ8hz
IW8hp8HWFMsouo8YSPFqwbP0XQo4oth3aaxqp7Hu0RPCrVEm+wDFoe6v2wD8OFiiJr1Rl325OIMK
w/eRWvEdL2c3fRgGtCjIWQf8Gqa/5oiwQzDYgTapmtB13MWXE7h+qyXVO48/dWemSr2HQgNYyPrY
+bLYqLO9XZZzMDY/FbD5JF/UOHSs3pF6DFwqvNJ8ihoDYS74G7dpnI7fri/Jt8f4fMKA7yUroCO5
7DnwKu2RuWZcyB916FRhFIgAky+xnutxt9Sr8Ol6wLclMALS5ed+4jyHvH25oAJqpb6WG443dA3C
LtUXyqT7BlO/nU/P/nqs1cFZIO+hgc9qn/M8v9puEhiJbmdsN79GhyqVuuWR9QzkA/jJ6W2NBGo3
bBHG3p5jjg0EFggd4FSg8vNF9ipo3UwAJWTveir8tIdO9rzknXFGE6OnnqVhgNb8/JCtrOfro11b
NaDpLKB7wItZqZeBY7OwUc7P8dMekT7WFAzWJ4Hiu3A3u7xvL2PG+CrUYuOJIHE0lqjr9aryjIr1
F8fE+1VPnzEdfXZYsLtyDOnoINHwX8bIinUBJ1KUWEyu3TfKbK3jeryKAPmjJbALhvFZi9vsP+xB
cHi0WSDBqWQ5l7Pp94bu5qJ2vZRi244Xgo42qLzDQujH9SGtzSWJFLmNCdiYtt9lIJY/107fcOLL
9LufhR9cPHR9x7xXZPJHQ8M8LcwPcR1ugIDX9gZADgcIC8D+NzhPJcSyVM1q32si9KmMFhBuaz3R
sYKc1T0kY/xwfZhr20KHy2vAXmBKl2kpp5nAfkH1va5oQPiI1kM/KERYtbwv7easp9q9nRhfrwdd
2xKcoHC8ZxziG8CFbqWji7ipD2530qgLKZBl9xUl2weo8GKj5TOfXJcJzDyZBiQQjjWQA4sPOUFw
FhyivmeF0EXLqYCAg/bWRl1/7fyELCq4GlyHBH+ZsqBA048qrrQmbOYD9756zxvCPfhGOZuOKvrf
ck24+GDRkbCo4CnewGOwBracCn1vT82cLqN4iebjMQnqWfWwNKeNXbcCDp/zXiinjgOxRltaFiI8
7GZOBiS8zSmY79sxaH6qXYGThsTd9GuEuam5409EmDqlQfCjMid4uYFM4u9SSvPvEwybNjnUSy5H
cOKLyR75zGOcK64nqQrjte76CJ91xV0UZclGKrq2P2aHPB3i4gyKnv/7q2sDvchxnIDueC3yU8gn
iqT41ENycW4FavrdsdZnZkXe2/rvTEfY83h9p6wtK5Bsc1sKSP6bbkcTBNZA5o9jhRyQ6kLBdEeG
ihhkUhxKbdi4mFejmbwdMRlkt7iLxpuITVGN2BcCgsTQE4WRd1FhfGpa84fSFhvPm7VtSbucG5Ht
MgM+LyfWLzDIiIYYG2dsh7wsdySuLRizX5+/tZOGRxsgMgLNpNPLKLmvydyySDXMDI9Akc+QPEcr
j3albbEW1ibvdaj5p7xaKYFv+E5rFI6XRMmnoTGfg5ICe1e6D4PmbHRI14Y1I6qRAqCmAFTkMlbV
ZE2j4lrjVUCsH2tLJjeFJptdG+fdFidg7Uais4cCApmvTuZ7GUsOPHzxdKRlHulHrYyOCNt9NBOq
1COdjM7Mt5Dwa1sOBDdVVcBKNtD7y4CkqJNipgFt83EQd1ZqW58whtI/9LjM/jRLoX3Ms959dt2W
AtH15bL2DZGWnS8KkDDWMu1GxdfUfVNC/84m91SiAupRoov3WJDFBww9xPF6vLXvSNGE4hOH2Qy9
uRwqUvQCYBGd7lTrcoS5cuu5zHHNxGR9C/mwls/wKAMwxW0IpHAe+uvlSZu+FfNnxHGgLc/l2A7D
CZ3A6heubWPAExK+1aF2g+g3RekRywMQXhvTuzJcyLAaBCMA1g7k2MvfoPhuh2xCCXplaN8Hg/LO
xBh+34K92wi08h1BjwKJ5RXqUBBa3PldMuhuGQiHl1rxnPndexslYNMy7rIg//LXn9ABbgyTeOZ+
cktcjimtaVEmI49dHhPkoqB3dlGV0XAKgy2K1srG4CMwGvYG/2MvjudGR4t7vqu8JDQUtOqx48UB
0EQVvRV58jMCUpXs7bCm5YcUbbCRR63NKThITG3JAGaVhMuBavoUu43K3qiCOLsvuiI8FL2FhwkX
9C4teC5en9i10bJMOXIAXwoyq8t4mdkMedr3jkf767ce918Rlw52o6/ezILzbtd+0d1iI6taG6Mg
5YcWPvdRlx/THYY+bpPJ8ZSsf3KrCafCjrqOPZ7wvEg3Bri2G7iUoBgynXC3FzcgOgtNWics0tQW
8Z3TDs4uxRL9hr6K7l2fy9VQpKesG6BPb2qXVWmXZp/wurdTN/wodBQ7jaDtb23puBujWksV4e5r
aHXx1bg3xOV3w5y+H+qOdRIG6GvGAPscafx2qu6Mif1OYFnVudqpldl4mGKzOqeK4p+uD3ftM1qM
k7SfEoq6BFLKrHDzqtAUqifYfkp0nPd2G4m7RJsKnMAMuTHml4Rz8cag5EUJnASRz7msuueCLmqR
1oqXjKaNV2+lD/5xLgR+9TNh0vXTSis+Jc7Q/Rqn2lWodzSa/pwYAfeK7g/5KdMGLP0curT4EcT7
Su8fnUHmtIemUNYHfURXeFe2rtXPninYPZIb+DcANMrbADOI4li5w/S7nWiXUV7QsTdztNrM9yY+
xdgSYrnznb+zCE52UOXoDRf8wOuTvpInkJIgEwN4lftzKZ0StwD2QEDyAtIT3LeS6htmNO9QP/8g
6vQuNopP1+MtPjLJDxi+mYlJ8sg7XV0cvLqRzE7uHaL0WX2jaiEeBJQd7HF6J5v06XqsxeX5bywB
F4pXOYIRS/g0rHMabfoQnS3R5NyVSqn/yg3En5Qgcz5mie8cepeufssdgQtRMZ6vx1+chS/xKaww
TgFNAeLF5Z7ypcIGRmjvPNs1aLTQ0Ow1a55X7wqkN11o80HnfAAghzp4HdFg3yp9vmR5r1b4/Avg
R1D8pILFV16u8EKLsqFsQ8RrS3PEy7J2ZvpPo5i4e1Z5Eu5K8E3hrqI9S8dddjmuo6YOH4UfFdwE
6XjXqir0VahV4H159ydf2gbO3p5hWNHTNGnRx1IUfXIj8Gt0Do46AFpJ4iAFJTcrLHe8TYI9IB0F
Ff40yjb1/lbWE3peHBkwUlHQsBbnVoTQZpxUMj4XMkWMG13dvVrCx3JDHY18Tf9RdEm8r9MgPFR2
jJoHJ9iNmU8ujWEufaVBcbsMqvQUtzADO621N169iw328gksBDOh3cx0frFY8FoXIMoaTCx4pIZ3
foJtDniWWzvFbguq1vuwsDeW3eLa+Pej40g/12oBsL4w117ljEVktiiX8dHlZM3G446DbTaMMEXe
WJlvb2RSax8AtCzZoYpWD9Xvy0Ve4VzXx24VnxE7w9G4a2MD6GIbdrN/VKzc6mq9dVmt7CvohiS2
0N154CyfGgZ0NQebr/RsUvI+p6Mu9YMxANG7D3LX70/TIJ3Ky31U9O9cs83+7nX6Mr8wxwT9epDq
sAsuRyxk4rh9J9Jz5KCYsM90MSNhYqWCVAdE6i9fcv8uIF4Agg4XUM3laMtQV8rC5nNGVX/W1DLH
Aqq7V0PlTzz1s8mEu1FcXPuic51Ko1KlcRMvVmyn95OjWFp0bsmId6Uq3lltkO2sQfs1iHGjwb66
PV4Fm3/Mq8XaT2JUkJjijPadB9pC57TVOhLh/H03dOiO47p5/VCeH9nLI5G7gCItTQWKmIvHG0C2
aEKRNz4bsrPeBcIskZepu2jjLbO2CZlCSn3ohdDmXiySRAVDjthSdJa+nns40cJBb20XxadEnq6P
aD0UVxznC+07bTGFqdVo9JGTGL7TBPxtxj0i74xhi6tYG5O3ZL2+LMa5tQXxiUo+fYvLz6VbBbgi
+O1nyHGPIEN3ojbwRo+A28IY10ZoanS8Epyi1E5/16nRDQYP5cavWFugr3/E4hN2g1YEecGOEFEl
vERHu98O2vbRwPgFXzbIItcneO28gUiEVx8UVN4Yi28J9tZC3IoJRn1t3/X1V6eXn7RyOkp81rpq
uClD++Z6yJXUhbL+DJXmhENldjHPeSx9Sc86OtdF0R8c7OVOtdLpT7gJZQfdDKeZ0PEPRgGfMm7q
v9QN/Pcrc2XRR+HAeaPkoWq+2sSdGZ39rG6wYgtvB8jOB0OU9zYzfn2oq19zpp2Rp7g8PxazaxhV
WPhNEJ/jHL+AWmKpmw9Of6DbWCAcGLgb1+NS0ehldBTfoG3PtC0AMJdreNCovmEDEZ2bHFUHKpmq
johF31gAIUeeq1g0a0jP+7Zjqs+h3SCFbwKl7O6BdJjvbXvUkp0CsO9Bcv3KmxRE+j+Rn/h3KkUv
UIQ87e19j58owm5+WKYbCcXKdp/zHdLZuSJDveTy57dg7CNzRNczoBq0q80k8qb6Rw3EbmPZr6zB
i0Dzh3t1NCtW7puZD27MjrDJKHz9wWwLE40w7b3vTh9kMh0EeNzYbDf291rgWceEjAlCOC+zy8Aj
oqZBnbbRmQLm70Fikx0Gvhfr+g+nTQ91l97Gmf4o2majuL2yzznXZiwJiYXBgryMGxS8hjSwu2dl
kBHuLfawT438Bkf0b/hodWDRk1tcSTfW/7zclhcS9xAYHRvwF8W+y6jCVKy+wDP0bJjYVmkWqXkW
nqiE/WocXi1qIDaalUv5t5cNQNWSUc6KMaqzOFzENBljV0fRWUezUmAHRsK8pzcRYXeVJhGWJdrk
DAdt0sL+aOEA0b1TFPwbpIFrzK40fNyDKlDQ/mFSS8W4Vete+XP9UFi5pefzgF3KwwmFh8VPhNrd
WHEg4jPvh+daAejvd+lf1uPneaBlQoIzKwEgsrnYSYOujx26ZzGkP5z19pja9Z+iMUyqc+ynjbGR
6aycczx3SRgRbqYcuEyUC8yCMt0hUVbs7lAq9i2+nEhOCuNjg23sxhZaOySowzMo8Bqo9Cy2EDX3
mv4K8xfZMkNxPMhBhFiYqkzDxqZZ/VJweml3MY0A3y6Xbx6lwi00IsFk+G5iVijdXN0YzVoMyokO
mCme82TBlzEqP4hUOaa8MXSjuq/pFz4neJduRHkBxS12IvkgbgQoG7Ejl7XSuOEV3dCsP091EUFG
osT1uyyAYZ/KyW2/K44j3b2PZFoNntb3vUQbcNK20FytTqbf9hHuNaOK30ZWYL3CS3gsPmFBDmok
GEuYv5UTBvAjKMWcIJCw2wTOb+4H7NArz5zI8T0rCNTwlIcNIu12ZxQaHFuR/1NOMvxgNe74e1Ld
4R8exAVkId8uxo0pWJtoVHhmKR56e5DdLie6t+nlMTPyHNTqU2LKzyZODf8lBu4HqAvxhqP8dhkj
s3uj71APBK8k2dYFxBg1tfKNW35tA8yFPVYMz0S8hC6jFECjbK1hWSoNjkzp5PxC/Vjd+VqzcZqu
XVaUg2elH3Y33a/LQH3IDQxvLznzvY4Z23tqzJ92M3wX5DX4fPFyasbhE3DXauOJsXJxUIhGJAux
c/j0LzLor+7n1myyPDI1Sh+p9UWtp9s0DA8Dhsh1C+Y08rGhvX4or80pGhEkwa4NSHC5Pxpqd8JG
uuuMKPBv9km+q1JMHJy8OVwPtNTUezmZwdPQCiIJQMt7cTI3mjZOXa7E56Y1ThZyKGmdntTK9Rqh
fJ39koRbwhdzjiX0keux1wYJXlhjbc5iCEv1pLZWq8ZURwlDVnMfIGwECkLAw3CPBKOxhdBYuxNM
ioOI0aDQ/abCT/mvrie/IdiEpg4lY/9kZTCpUVez7rim9Zvrg1tbMsDoKHrP/Zk3wpJmONrKqBUS
FloRNzueOjkAkBTMJd+9AwOm+M1javhtuRF47WCZIdj0TfiHLOdyl9R0LHSzDxmoyPO7WDezoxGZ
W7iLtW/3vyhYzFxG6aK+JlEnijkUPWaK4TfifvbJ2De23mqgWZyTdh7Qy2XOVk0tLK6qUbxhdD8H
jlEBNEmGd9n07fr3Wp22V3Hm//5qi2eAvHKczRSPooVzYw1Rd/4/nJ3HcttKt4WfCFXIYYpAihQV
LcmWJijJATk00Ej99PejR8eyyqr/Ds+xLYhgh73XXqFZuvSTJf/REebBS8JmBP4IqMWfT8mkjXxH
25iDoH2MzGVzvxiLUHt9QqXnBgxhmcrmjNNJ2S4A5H78+0N+tAnOs3QT3iwo6fuX6W6uVuQl45Ve
n45b4xYEgo7cQATgyfp/NDv5fbLgwG24zB/IB3jfWAecjRWFnwYvYlxB7fQ5EQNpikiHZPK/f67z
lJCzGWQa+O7P16qXYyfJG0fFZDWnPhU/28G4CAayfXvj9d+P+mhfM8bRce1j/km60J+P8qdgSDFe
0i5QJJHzKpv1Bb1rc4XXxPBw7nh2JjyoT5bNR4vzbMpgAaOdyRfvFmdZ1npnTL6Gz5iP8Ie5ERnP
mf3J/frR6mAmiUKE2tLHiPPPj6ZXtnLGbciQZo1LWNbzs8K+oO09MjZm8Qn0+dF7BOeh0gRKY0b1
7mEpA7ZVMjY6wNVJfDUiwxrMB5KmT2JlL1gdVk///uY+vOr++8jzUfOfLa7nRDRmLo+0EW3u8iwv
Y7PnwbKCUTLUOn0hFlCH1eq/4kCMv3Ij7E/m5x+dZmCUtAu85r/Zudng9iNq2/xg9U0aTouVRs40
HtPAyz85N3/jg+9K7PNk98wigT72l3GWKR3gFJdHgTKbOxiz/t1KhCM6vDXt9guN5N1WpbpzFsVK
j5ABHTjIb7fgzdmC6RuK5PFWVki3Ib1m0j94zhDcLohxshBYxM8jN0U+EcpClz/IcOfvFXIdjrS7
xZO9Ljai/oUMLGgRD2QUyWNaquWlrPxlj3+h9jBWwV22OO5jYZnlDvngRlBVzUiBN1fct4Y/CUTs
3nA9Gu34IvLG/95ONfHu5lxeagE09KiR2SbDmtSEIZJimea4MPLVDA2j8H6kRpU9qcI18oMhCf2K
Si3tTpqVzzdI4GUWmnzUH26WdVdIpuch7LJifsGNbpFxUIJ7JtKa89dCjdavALCqPvieXMS1Jmz3
ZcDktw37vlJIe3PVxdli55IuZZbFTkfyd6Ct2D5BLz7YnjQKML64PBh1niPj/rt8Z31Mh015+WFY
hAdU4qRXDsZ5u9xc5h3VRv/Jfnn/PGoI7gkgSed8gNOL/Pk8p1G1TCsVHPQMAl04Z0Nxk0n3pDLY
0OVYWJ+s2Pd34/l5QOuwVb2zDvA9j07iHAkjcA0OLa5HEAXzaOhp9CDuItemUD7gz37NN6ke56z8
DId9D0j9fjh1Gh0MBxI39J8fNnNT2xpEF4BHjDLYb2Ygf0rLYX2txMWMO8J5nWeWa//cpHX/GaPv
o1fNkXAug2lt/rJSm1cOHr+WvGrdjGdTn3bkENt7xPvazmznh38fhO9vk9+flQsZ4dE5OOZ9ETLU
vV0r2w4OPSfR89xo6kiaymezuw8+EzoZRvHEHlC8ndMP/7tch7F3B7dotMN6NsCZhG0DfIlI+qK4
2erM+B9dyHCDQKTK9AcuMCgW7/HP57mpKjkEPe1Q2pq8gr7KoGleV/NazHM5frJW/5rO8DTSYs4H
K0UHk4r3myMdCDwnh/UwmSkhT6P0bqhApmOf5uKiF6QGoFMYbtifSzg4i0HmFIml2dYy3VN588nN
/cE3yvgCR7ezwBM44V390w25VQzIrajG1+5GrLod1Z33WezaB3sExQUnArAtzeL7VlFNxtikKD8P
RmnUOxtl3MlNtTTB6mu9w54Ai2nV9rseq/tPjr731yZv+zceZZ5931hN73antxEyZniad2iHvr1E
YV0dFQwmvAm08du/N8ffj2IWhEc/S4hvldCaP5dRUATlsM6lebCErMyXMWUA8IqzrjxV5Id/UgT9
vUcoJMHyYO9RA7Fw/3xYOS+dIYxJP0ArrW/82Yc/0Wl9ONqivsarrEj+/eHeF13MYJj6kOAAvsdU
5j2s4DWzA8dqK44ZhgDPZWsskEvthexv3BnqIKUWwu7mk3vkrzd6tqqC9wm0jOvJX1kjM+thqsAw
ju5aaMeiGbnowRhjv3LLT3rfv97n70cRCgiTT/87IWeoal6nmqpjhY4rCarf+fb4CJg6n8pCXf7J
R/trR/C8swTKOZ9zCGTfrcsZYw1sG+zqiBLRCpVN9a/suQ4rZX2hltZOOC1RSVem9/TvL/KvDX9+
MCIog1Mc5fP7QXSt1qCnFihxcHIFjaNq7+x66+7/96egVTsThOHS/8XaA7JHhIhe/uhrAcriOrdO
i6naTz7LR+uDT2GxJGmMoUH8uQm02eBsRCVCFUwH52+pjEyvGL5o2jR/cmyD9/DD/lsVswNAzwGB
KFS5K9676AVubQ6zKPKjOWW4TpTCRKyDa/NeS0d7DQsLx4jY91cQ4typrC1ccGdJXOZG7b4sJ1Ld
Ws2oNPrmLQDj9CgItrTq7ja9bS+UITQn2bb+vMFwrOqGrcDJxujTB2W5xU265VhPwbSACTcUcx4P
I+HvYTs141ct24wvfj1PF7M1j/t6LLS4pty+5oeCvy/GMt5goCCLiJt0PQihmUkwD9i36KUqr1H9
l6d18brIIE3IiBn1uk+rYSxPOQeMijZP5mXEFTr+0ttePpY28eFFbi/FftQW97nBZSOImqLGSStw
q5/SNfs0DNasPQhGV99wDxMLvxA2N5GTQaqLiqLQvjtVY+zEFoxFlLUzCut0Kx5MfuADMwS5h5EX
lKFuieoQpL75dVnPTtirSQifVDVFJdnN0wWeTum+g5f7w9yUpWNq2Hov1WSu35iNt0Woe00Tmx1/
KbWhMwokP1doidSxK4Y04r/0nbNiEwVjlygx2c/rhbus9gNEOT2Z1qZ5ccdam3bGpk1luEJ5Py4u
7UGMQl/o8dIU1Q84e4zefAbjoQW4hYjDdLLXlDDzI4OkjhdoiZLfp+v3Qg5zAu3FjXQ8e3j/qQUp
FQrzXsNVOvaNFRNImcOtmVdlPeQcEBdGU7R7XFnbA8Lz+S7f9Frxm9ByxXOGJHWfTp2DwZJWTwQ3
iHF5WqYp/aXRxTiXPjnmD/rq5o9dT8wmdLblqhiUtkeCSYKVkW1POik2D4pYp5u0d7pDutYrdt7K
B+WpVXFCQbweyOToLkBh6WyB2rw6bLMBqzU/tdtAkmM5rXVU+QT4wSfUYQZkvWhCY+kaK0zXyq3j
rJpxtl9ms4txzdOOHRNcGVe1dGInq+xb6dfelymHZrCzKnfwIzyGugc5b9M36javSkwMlYJYLlZw
Qm08PQalZUsOy02eJEMp74B8SKm4ZTa0hDXecaG2kquRmemARZBbHdx5ccbINLr81sObKmF6lL9q
5Thfz5rX35hTsEW5RXL62bC4CMd1rb810P2vztP9s4RjlF8DY9JuCDMzxsTAYa3Zd1JYd2L0mczK
GoOfUOYW2X59rs3XrjHjNZQW9bS30lUYtwLOjxdb+aLHU61lkb4R3Xk5WMt6iY3MZOyJwZmwFtKU
Oq6LZuwHYTvf5qJcMcu2Ee2E22wPpwCrva/1YPRWaGZacfC1rU9sz2zrkESIbrhr/IzQqTZtGKks
Pj4+cPmbyy4QMCJmzHaP8zQN5a6XzmhGoxzE924ExG9Iua/jsZ3Fs+zwPD/hmsxCLDuvBjIS/eje
2225HsVQa13k2qn6SRKWjiFA1nB0+L1ehkYwa1tkD2aLNSxO9pszIK3rN8O9Yma2DqGlcoWuz8K/
Zp5JBAiK3H2Zdbx5tMmFahysQ1RmW51UqmiiamtxWfLL4DFrxMCq36pyP42F+72ZPeyZpCOuBf5S
R7Mti6s0JVY41Dac24YS5yTX6kg5WXtx1IjuvBtsG3coq2ve1l56d/7ctTDXVfm22PN6PVqBbPZy
NadDkXbem62q9vzClf3VSq3tQullipUXeWhNIuTaf7f7qdnBFd72k+ztn4UsvfbW9RvMNCtTOUc1
r4sZLp6Yjga+yd9hllsnmY/zYaEePyxeqx6zypp2DsSNG1yIm2Pul2qP1x2n61oaZIHbTb/Lm9zY
twaSqYlZy260fIex0SDHl6XEK6WEwJK0pJOxZ1fWMEZkvXucnXx6otZJE1XMKsXfqXbuDWdghKB1
lTWGzMjwIApmwJnVEhiQIMe6aQMRXKA7cQ6tZyfL9GanT6NzXWqNaXAeB91FjzBgjjSjzHsGPhoJ
ulVTeWZkwP/IDsIv7S2sGge7dQGt81Ejguhaws9PUn2yr1PHzi5goA2ncXODfQbfd9cpz7nFEE+/
x/5UWuHQ5dV1tSz5JSR0cZS2SBMmaJMW2TY+Tzih0UGvdlOedZop6c01UbXhmIPwtx46r85u14RJ
0HTjOFLsu3GsLgLS4jCkc7a7qe+z4zJO5akCXKrZQLp6WqkWrvPSYdd3GQ6bW+WOcSW76lFto0Os
ijFWp3Ly89uxywYAG76iJRa6PbLLnM184xSpd1NB8KYfTPPB8nC6hE1tF8RLuE0e/7uy+rtwRKJP
wNKZ18pI8T3WkQ92W3eNVx29IK33ZuZ6SxiMg4pXbSHlWEz6pTtUz7lhc9/++9G/3WH/LIEg1lEA
ge6cgxm8d0Vrrqd44/UD9bhbDRqmhVI/1pNpidApVb/TbLQRFnLTm7SmTTqfw5r1Q4Fd3GOZa8Sb
UWAZZjjqZshrM4sKVUDKlfASLvvBkm1sj1aRbACdBPyO4nxBqM4OfWdaj9OQkqH978/zd81/7goZ
qpyNjfzgfU/jtpmtNjbEUTfW4Ula8CL6xXrYRl+xZSrnkxLy72r1LH2io2HQ/ZsU9me12rWOXUvd
qI4OnoSnzc+d/Ty7EntD+zOVznsTG5LGeBZDPJhSNG1/tRfLaniqc7b6aK0DrBKc5J7Lpaj3rc0F
wO7PI1PN333OqCdZo/UE1w6OjjPj3q3PhFS30ycMlPfapd+/EaP+cxXNmBIS1Z+f3oP86feFqo+g
spDSFiW8xNmyHyofFWF2Q35b5/p04cvFZTpPBlo3WS6+l85neQ3nRfp+EcM1oKHEfc3+C5yENVng
lrnWx75o/H3tFcgKZpHHZZ8ySMvg5No4w0VkU9lvhPZ+xmf6aP/CNtbBQs7eT++DRYTBgFDQsx/b
frZuICUHV3M/qaTUzS2x3falQPlHOdN8Jvr7aPnxuLMQgwaeEe+fX4BpNbiwVnSchTDMuEJGgrC5
XK6aBX+ff2+sv+Yl5+UHKRZXK3gBfwubK2/FmmJ0q+OoV+URds06Q6/pN1w2iHmYYCZiWiizC44w
7BIrcs5zb/4s9O+jN02re+aQn9ky7+dtgsgzAYGnPqpqGG7IZRyJfmaMSQPVPVrScyJcg9PYcpb/
MUXh91oPXEb4RDZCBnyPfxM7QXM9WPVxKJrtUC0IHeZOZjdKzt7Fv1/1B6vZoKEgRJyu9G9cpvQJ
qgEgqo/63FZhOzQTRW4zEBmfy12x5UFcuO3RY5oRG8H/qic/f1CMGwCC6YzPLnXnnvk/czESD/HC
TrP6WFlzEXNbP1pjRUHip004rQHR4lhKfy06V37/98f+YDFDOTmHKtgemNt7slm20Lni5sICqxf8
YnwOLpy+27uJW+KTxfzRG8ZVEN2lB4sHodufn3FaN5xvPZNLT6cfqqTSY31r7UiM65NN9vDRblUG
xNFvcZ+mw//j+wWXNoAWuaj090tJW4l+DbyxOvY1JmOQTcs7uLZ27LVGH7uZN51cjwagLbXhMCo/
O/z7PX+0k2mwQKwhg9lnQc+fn97ox4YzdMqosQ3YL81vWnurZ9mvgFmXvfdxlP6mEAueCMxVkLgI
f552LZyA/BOE7m/g6jz3pPb5veIwnPjzNwk0WN9Zm2fHZi2aU+C1MzptIxCfIXPMiz76yuEEMKtn
bemQA/58lO6oiWFvWR/FTO3XW5N18Nqm3jFnKXfKc9fQmzD9nprGjcti0CAMkGSDIfLrpldf3U7k
wEPqNWjoMyZzjFxD0CwMkxmpYth2Wu80SbbqQBP5kh67qjOjcmn0Ey/0pBvilz6MbWJaeEEEZb53
B3siTr7kX/t4d5lmkb+stfGkyeAnBKmHxZRlyGX/LAwNXjLaTpSBmkjMdXKTttcPKmfpmMFUXai+
216AS6o3CqsjKrApnBvUr6TLZBFptms45+69jhcvUpF8TTKTvMSZGWdkjjafY8KAB+jgequ2OxbE
HE1z/dUVFv7cpnWQy/pUlYUdzvi3Huom00LlO8VVgPFJ1FSBCoPeEzjc+L+yZb3otQngwRlu07zH
QblXKnF8+bXLkdJ2aNMSxhUXc1k/bsuCcWkjnrRldChmmMnkNrREh2Cng8AdMwQcuO6n/NGsivt+
XNLYRv3cNmmKW7YsQqpi/klm3niNOYeWhYgWmHwIG2Fdu6Nz9Fvna1+nbtyRFXwkdDAIwZ7X0Her
r9uwPqOOt18RCtGdp5u4sU0xHVLw9yM8qR2DSSccStOn/17LnYd51X4N3HWngsaK3N5noCNBVlCx
omysMaHH96a6XppuixptQrzleug3jG6O+qAKoqpvHjZMva9nf72yNCu7tsHuYnPq73y7byO9tF5A
7/TQcbNtp2PVEePAG8SWtN56iq+9mIztkA3WHPfNBqHV2bpEmtMSNYaXRcwwx9ir/O+5YRaXq/Ju
z1gYnHIy7kr606OB0UnYM6MJYdlh+Z9yY5aUxHGRdU2sYReS2Itn/1w0S8fCO8MSYcNRCHMiL3gb
XKC5ZR1u1MohVctpTzVzk4/W3cYaY4rlmrHWKYcEHK9MWlG+TY16IRAAXwVXu63F2SBgyL+0Z3I/
IMttRWUYtq69F1WbX+tqZj5FYB6uZDlSbrupdp6himRwvO1yy/U9f9awHJi++lXBGM8CCa49+9Ge
Eam5uWbw2tZXN9VXjLjyuw1E4kR+k8SMLy2HXW0ZblJ4Gx9+pOnEuXOMt871T0MVXHeGVoZ5IXEv
6S4a3bl0BtpsaQXXWbWuEWbu4IzSWsMcB42k20r9DYSKbqc0XoPaPOA8eNej02mb/heSNG8feDUu
6Iuvx7IzVOjMbnGBEvRXFaR92G65GaWzjo0wdmwNfr+HVZPGrli8OglInIotLfu+5Y4VgzKygrT+
Ss6lFtKQ/QhIPIp76pBk5upnHG4XOy3Tbu1+fBOp92tSBFeIFss+UhAMV1ytkgqh8PiO7CJvI8xj
voCyXqZeYX8trBV2NVP8X/PcXPc6slGn6B/akafmfaaHZet8gxAAXlsu38Z61SMfAWaCJGB9Q0pt
k1df8us0QYZPsftVLZ2MMr3dkoX8wra1v7W+TODXLDFl3I3ZpCeYEPNNy3u+zcR0QwLGy7RmaaTL
erk20uHJyoc7d24yji568DZcli3YmbkbQIBzoZbglnsRtLWRNHqbh5XbpOSAF7/M0pjq3Wp7zYks
P/w1mj7JCmnf5uQnJutQjaEx2N/IQCP8cZPV15aIhTDnvgdKNgVJCstQhOcAzQiP/F9bC9wFdF7G
QGHiyheGHetteb229XCBUQsmp77bhpOt+vCsXIvMptXibnKAYFJvIhre3aadkl0T6Utp49tCCgCB
g2VstZz0bKZbx2vpg0sSiX3vG9HiAZZnUwVKkelvukZIUbOa3lGKro9UagShPhtOLOyF02jICHRY
u5hpdH1ZbbYf5iWUdzFmw95Xs78TZpPF45LdYlv/UGadnsg87eKCkzpq3fxO25xlryYdhXjfetdF
va5xXjLl8Ga9vS7m5a0FDwppvoDK6GE1pI1RMep39ZpJghhwG8f8nwusWKz9bOvbLUV/jbk4KLzq
K0YNZREvfiUBgdcK5oRxZWrqx2rmgDJoPQy/Gm88Iee7TqifXt+3IO7+mOTj+Y4RxBb6yh7DORgP
fCPd/YSxCZt9WMiiEJB8MhuybL1eGKLKQ9VUbpKhxw4DqeBvzbO3gWhSrRprR+zDCCQ7yc2Og3Gh
LxHMUz1ej9/Ib+1iGdHClIsdmmv3hHI2e2PGNb8Q+p3ebfetaN1TV+NWVllAz0qreqIhrGG6EXjd
hp7qh4e+wnOJn2LcO3k3Jt5g9xEkiDnpF9Hu5mqUOx38ZG83xTUL/3vflCoyUoMLCs/xcjaqhHmA
JCTN6MNF1tNtneY5UWmGS5EtWLilejZm7afmOXli1AteAX7tsDeNDrv1+Zs5Ny3pEJ0fOs3gRYEy
7zTV2mEp7SmWWreGzZQLzCXr/GbyMiAQ3s06bDLSB+qfVE8vp7OtrTR6m8mUHRm60iLUEVpkFs7A
F6mIcgTAJTL3Sjmd+NH5nRalnr0ccM2Yr1JlY1TLsQyhqj95Vj0lqW1ztHXkKW1q+mmLqQv7SUyX
kyVuUFF/7XPrpdDcag9lGNC5b6dkmtssYtEzQms87aJjhhIqT/x0xoXDOXAegqCWd5jqp6CvPS4d
kkvPMNeCK6lQoQz6KtH79JdwPLWf5jyPmzGwQyQy/U5vGoFnSHuqmpHhmmucDIuZ85bb1c5pRyum
YNwg7XvVyQzSZt+KvMIyJ6uJEyHaqC66+rZstg50w0CEOni/2i59qStlHJXjE+mZT6846b6qPGv2
mz8HiTG1Y5TbOW965IIqO4ZeuFNO4QDqHMot93dFbzLI0OZLhSPn3QBrbLeZKTOYoHqr7LMTPtBm
ggLGjsZJrzhYcjizefeYMqS6IITxbmxczHur+jnNNYYmUh1ru+J6pXNmWxg/c82uIq+XV/Dsqjjd
esZ9qrkDVbmhRn7UFoBevoD+PrOZDdlBmt6MLuflwPqNEG81p3wl3D6fR7Vb8uYeDgvS4tpPHQI5
hvmxEMu9WkzjAYnTjTEF3/OlPE1CnCfPVXu7+pQ3xEp7qBSzbjczvd61Yrldy96OK+H99K3aDkcX
i+psrA41fNl9VbNn8byyT0yZuY5cTDGKqhPPbsrXPXn1czBTjNGd97sic8Fj+7xPSDQpr2rL/lYx
joiBFbPIlggXWqcUkZXmQeh3dZmcQdBo2/A/NcilD5FaAKEtKaOelrzyln9aLGwqZdjzJfrDH0zy
r815etaknu781tPwgu2LaM5GDsdC7+Npk3ejWf/Q0/YxL02iiij+n0qda7CSRRmBwFgxZqiEh2xO
f8l0o6PDsFsKnJqC0PQnOAEolDySn8IRcn0USFwF3A0XvK1n3eizs0SjOVw2Ulx2VfAlC6wynvxC
YzlUNhpNxkVDUH3NxmVfKzxF5ra/NUyD8BAXuuRM0I+ny6ulMJclwrHAPpFAkb3x/zfu+mz7Wgxl
ytIhZiOtGM0szejvja6YmcaOy13KUDPRPQRPsOTmpGzYQ6O1EhWja4kQhaJbbq17MafDCQG8m+DS
K6PSKV9SrgTw65kt1zh7rsxjqxV3dMSE0hQ3WskHHpQ1IssSTWR0ujz2m/iq18TUzNtsXXtoMIgH
bO4dXbPfHLZSmBFt9AIPs8WJaXZmYuVpYqquUNdC86HO4+M/hsO2GSdhOddzh5X+6nYT/Q+VbkBa
9KEyu/whdeVEn+FoB22s8t0qhzoUdf7s9NOjrtwlSeEexGtHwE+Ju3LYA+MlZPfMBMCqbrc1kuGY
U6RMqo3xIOgzE6MxXuusPJm1r+61PCCiLG/eAsVofpsJG5rFXPQJg2vjkpOpeWyW3IDlvHq7HrwN
Dxxc60NoKuvtaq3fW8MqXxnabJFflB0JI/XEdvbqvcSNNZnq9srCOWzaqr2z1tZFNwSstMGChMu4
ZVQMDKlaFuyR0vISPu8EQaFcsptK83I4WTYjlrWni/dpSknzsHeBXz/Ad/3mpcal2Rtf8sLt8M12
p2sjw78TJ9w70cASzlx5kEpqEej0KypVMksNjcmUKOfIRoJHNUGT4M6p2JWLOG26PUTako7EgzhB
tGBDGJd6/jL6JiFKlr7wh34aTf5INAByoi8TY+SjP2/+3iqgkvYtcSd9sPZRpiiUF5PGpwIA5kqv
+yjoCawR2wsjzyIsBuPRdMcTxvO0ta2Sx8zkpU3a9GtIu0NQFsFu6aerVHjdU9tMD5kYf6VZcVqm
zGTWJl5hsT779na19emlwtQjXfwV1fWS0TIpxgaIR+VNR7g352xRILquNov+2tJ09eLXmfWLv9C8
olxk50EVG0+9URNOY2s+6XsBu6pPtNGc34yOGJ2w1Jn+vVaOcGuExwVpr5YsHL5ANazfdWM0v5ve
UjUwUGTUctdasT7Y3019e13S/FbLSo8AMWXHi+W88dX2SU3A28m3RHYMSNYRlcWIDenk2Qg5IJSs
Mk7SMWlwdf+HZ6UXAMkXte5Lplto8IcUNSQWWr9Wr/viWT0XknybCnolZn7fAcfijrFtuPpjmSjn
bKeaWdhMlCmHUInbT9VTNisu8lCkmhMNBPdAx6suWhJvwtYwbjLYG2GTrl9wX2KpjM0zvn+vJVqr
nzR5P+uxHO98h9CdUVAFTiv8JaPz7za5aDtyuO7M5qx2E6xpxg9cEdYXSIZHY7TL0BQbzqRMOlFE
O9HMYRTCiFjvUgV6UJN6F6VmXu6WzHhrqyVIemNpEpWpPt4WccO4QIRaL7QLhvN97KjBuk6Ji4jI
HFzCvmsubL3MyZWjakKUkx7yLe34QzMguseSEQPou2U2rqkZmyhfGOiLer4v8v5bqjrSheb0xaq5
9Fm/7Y1lyrfVbJ40Vd2pzL0esnyNndy04sGXMvHa9dFf/XvdmJuDbY1TMvf5TT/B6d6c7bZ1/OO6
EhevCI0PbQU1p5S6eyC/+ESWjxbi1gMqZC/BUc9ZtY1TkJcCihdO6Vbd9aqRUbdNzy3izLjys3u3
hMvRoXDInM6PZ8++baf1SW5ZsPOH8iTxmY3GcbYulcRDaFXL9zobtcNEtk2EZ9a3id7+sra9eHOL
lWikIOZrEqHptoestU+qJBG8HcS6J+4nJX0tK/ZdStbWXDg0/rIaEm9sDmACVSINp7zQzfqlss3r
fBZnc0bxiJIbK6x1Kb537ubD1NCNZDRmL8o1UyMFDhpt7g5pgkf8g9YogOIzSD4oTAed2r71NJP/
hSg8cdrimeOzpnFAUl95i7ublLpJi/lVF958wYj3cqqdb1ZV/AAjKQlCFPd+OmKxq2teYmHAw23b
mUlduBM2XmP+cwm2ozl6P4HJzbtW9fLJICsuGVtlhAjWau42JS4Ch+ClNZfrxSz6G9FB6pj66bYQ
G+Enotr9zkQWwcgJtQV37L41Hgotwq51jAyUs0WYN6Ufc+NQD/guSXkhVgYOhtyo7AqD5LKwGaY0
HOeJ+EQfiouYuBqbMuxH82sNbzSpgUzCcTBwCXcerMJuEr906ktP6c2hUCUyR+u61XRacq2ENuFW
kebwa6jf4FsOjUplE/lDqxromAYrrrUSbU7rUj6BY9z2ED2o7Jd5C9d5To8lJg6h6ssfbp2pi2or
7ks3+NX1mRumHcEIbeXudafPryXtJF8pqaiDsUgVuhOXDAhEJAs6P2qilmR3IsR65W1fgfJQXFPq
74Op9aLSKusd8n0J8qG7X+o61Y8GDLhYBIMVamb9ZastptjK+Q4AJCLcYql9gvIqFz4Ae8CGXHut
DTtF9shYlAMkZa9LJnfYIn1t251RTE+KSiAsiupGmVhaOqs7hKyIjLrP7PaVuR2m4nd9pq603Hx2
uvESNvJXLxPLde0sJrlp9hJWwreSVFvbhHEZBYPvXzk9kdsMUoP7yrPfVO084yHV79YiaA6d7qsk
Jy4rhJKYxtQYv1Td3Ta6/tNW5pXyO27FQL8qXSiCGWDHQeuHbldXIzF5ZPX5I98q8egq3rxRi8fa
vC9gi0Y9TD8YFV5wtfiB3KtuvqeeeqqWeU1mgMvIE/rF6Dq/gqaD/LSdAd0y0/YKmtF+0Mb+2mvA
G5pldkOxqjuYZa9dozHin+v/I+1MlttWlnX9RIhA30xJggIp2bIlW/byBGF7yej7pgA8/fmgfU8c
EUQQ4X3DI3lSrAZZWZl/80fDtezOwopyr0tkXFR7P5lO5x8QWniQBrP7Inwy3CARj+jfoQgs2Z8q
30nwo5swLJ7K7ltVUdWoSYzuKH/+CeThOTF4AaZ54RwSbHv29qR2u0QND6GK098EAXSvlNWT0arJ
gUL5DzlS6EtpQ/BDs5L0DhZeBmKQ2nMSFuaun/qSF36ZndKiUXdGUn6dJpBd1Qy4a6O+5r/Q0pds
pIsUW+DKVuS6i7IUN0bxWJu9F6Tx/aBSwhulpyAT1Y6QKO/z0m7u5+DTtL36kQc1mF+jjA+y0YPl
TA0kkKUxOpYpKD70WHmqdN10Ajwuzr0NqMrsCMnkpveoA5KfOjovezPJHjS7TPhdEbdbTEJFLVmS
XRTMv44mxRRnKmpAmOOXchT5McP48rc5lPZxglvwwVeGP6UIGq+Kh5OlluWBJw4Mdd/YdUH/MiZG
jLWgnfzxHWVyqy5WZ2HY6hAnfuyWphMQKuwv2pi0bkxfysVGNPhM1Az2dsvDaMj8cxZMsTtgsz46
6be81+LfDQ27nZbGwVEVI+0QGHJ4WT2g9P4Ln8pTqiXJrqjyR6cIXrAvS88BSIF9ZBq+GyPpE4y8
agppwmU1jg9GNRvimZ8aa8SeW7XSQxE436Qyeu0lGIhGr+s7R62+0OYN73VJkBwWpekWepa6U4X9
NeCh7Ec9DsVDbjnDFzNBqGGH0+DcSgkTutV9lfC3bBxydeBWV6XGHbqmctGq/5P26GLiQ/shk9lu
FEzcfCynk0wUxlZNfgwU+2cPC6dp9OJYteY+GvrEnaCZgNJSvggrkPdDUgX3sQ9wq2+sfM+DlCpH
Jr9MnQamE/DBfZmpX3ODDkMAt8IVIK0+1I3zLZBJbrhxP9W6z504+i+hZAI6zPofzUANhMj4iQ7F
58bIrUMQE+GKwHyQCqC8Jk2YQxGlFNLModGe9WI60VajMmN+s3j6nadG2Rdh2O5N0dc/RJJwmRnh
E7JaoztaOSBB2XrWWyTFOn6hW6GnR8GvNumwKPl9Ujt3aOBVn0esk4rd1DsfjASpvUmk+SMZYOVN
A5yinV7Jbi9hSDpowYMouRR0NRD7QnbSvaILf2eCOXRFVb2YfjpXkKRpFwzh53JussCic+l5/4CA
aIMobf8pjelkUiLfq2n+SS1m9GrWjq9BacyQSDg2IKCrGADwcCdpenlsdB81j5TSdeQAqU4GGw5g
rTVuIyb0EONCPUxTCiR3jMzngsJCujdjMtcyG/TjUCYvva229xL9Nr8snVPs47Zpd2xemBLJs/5T
LpcvWEB+oaP6vZFkwHB5l3s9XA0slf4J1XifDnSSbdsK9zQOIXSGzifHAZ6WBQ52r8RJxGg71sN/
jQr5NaCtkFnlSxAADJUE7Ra4Mq5lFFgfxmHi1YKqjaTZryZ3UuD3PhaDMTWvaCB5Cx6qyiz2mFF+
IsrmIP/8f3pVeZ4VdB4tEM87JdTte6kdPhHd07MUdgTvWFg7EnrpVPuqs0MF9980Us1DoFfJGQIl
yOWqemx985/WkYJdhtpaCmTYtXreGFqUPsVW8WBE8kcUdqRTOvkckLBUH4SZ/8YVkFcEbCvKeZJ+
1No+eopw8wLjan/v0uB73fC806b6OTM4IiKiftQ7rzNFKVDq7i4RQbLPNKml/khCAFP1ocmVn13l
PwngjFEgfWzU7qgmmgU5mDLXFErA8NPoQ2KaX1Ehfa4U8iaE837wjoxJ9sJ7LJhfdB4RJoBT15Q6
Vy1pVbR19krhObmDcfxTloo7yy6zu6HSNwAGM4BgAUhC7AFyFGZw+NGpM0ztHYhiGouoa4BTnvRY
OL/7vBOeL/GZUM/yTwUd4wdlypsvtxv7KwAKOJNoH8J7R6ZMn1vg7wYtVW2w9DgJz1jQ1B6ea1/C
VhXf4sBWNySV1kbiTYHqv4xSniwvRsrJ8ErdjMNzlSKqK9kKJ6Y1cf7MwTc/357VSuN+BiY68JOA
vwHqu5xVlCq1KIDfnzMtBvcqTXZJwSypMwp4GJo9Ea79mGsskgdE7LhkTmY9pPLGjNd+BVRMm5zp
Tb5uMWPF7PRCUG84N1qTumpaTndpNVT3TapVRxHbExUYwHtoXwTxvlWleAMiurbiwMsc0BLQFpGb
vFyFMrO7lMpTdE6lUkayGsT51KtY1AHd3oCnrEAoQbH931ALUEZITce2pzA6O1WZPljx5JwNXF2R
0O3kz1VU/6Xa+gw4AotiG7NgJ+d2aXMg+7WidVVAD7Wy5DvFckovhyQW0Hmkn3/7MK0tI2BNQD8g
rIC+LLbRzIoJ7ag8OOOi7P/k0D2nsG6eBlz3NjZsJQLMFEwLJqoGiEpeQIz6KsYkN6uDczKWwT5U
6piHoZ+7WORMhyQPflVJVe9vz27emYuoM4v3zZrqqDXgrLQ8JEqMXr2TKdJpMq38p1SDpzoYaRJv
kXnXxoEEBsttRr9eGVMk9F9F3lj+KQgqBYvSPn3MkX853Z7N1V4xG3QIZ1QnimlXeFeY/WbujFxY
rSiVk2lL3NAdN5llBqp7e6g3Vtly5ZgMonTg7WYs7+LzivpUqlABOoV+YDxxL9o2HsR4wu1aSxjj
qYYckR3qeoide6sJQJuXtG9+ZEoTfLXVTuH5MMiQkyolHj2p422zxb9fWQ1kL2UAcjPj/8rJrXPQ
uW9R7zpPSlCfc30M79rCbtHHkPqNALA6FGLxOsLR6EBeHSMHORqBcvoZ/7/sI1yIYVeFkn9nZxRf
bi/81VdCO8nADISgigSNtlQxqPs0Souhk04q5f/jYPT9x4H37rkmQXLhq2H/3OrqxuW8Mj+ogOA4
57sZabnFZk+jrig5WeRJr22Km3hXv+K3XH3qkXvdmN/KUDqQfmjQ+O1exzZy6baX/NxBZTnSD0Ma
SA9a05sHKR+TL7eXcuWjBK85f/1EUdZyEXAyMcQ+LWJUA7R+mBlcZaqBbcpH8V/MCT6tAfoW+cEr
v9Ja+HaT27F/GhMeYhoP/l3R1mAYwj7cQJjPd/vis0RzgpsftCR92KVCUdgbMmIbiX8y+gSzdqEW
D85oZW6ZUvUMQ4mWZELhLylkcuvby3mNkuRoksPRjQArSeK+OCVWM4SJLaEgYLYmXAWnLClBBgCz
iqzCo2oueLTRAFCnLGlXD7ElvN5qtdfbP2P1A0HIGlL4HJ2W0qhI8SaJERIE0aFxwB9hWFxm9b/o
r8tep47aOevH6uvtMVcOLTox/zfmQs1AJClALlb3JCdJ9R2VxN4FBhMnuxrb840LeXV+bC9fCcDO
qyBfN3qZFc4gnfJ8Qu0lohGbhohm2si4QAei0KtpiX/39xOE0Y8+BAQRE4j1ZbSPI8nh/aNKpyQv
Kxq3qLeMqioeB7+UN07wmzvr4ghzHfMMmO3orjkSmgi1Umta6WSlsCB6ieAtZZDldvAeexl6aSWT
MMaB9h3DBxoXwseZZCcLub4fMy07Ql3+lOjiOdQj8RTZ2RYBaG2zZ741VE/EskBeX66FBCshRAyH
uxxRBQq0tJ0KeCYv2hTUG9yctVsWsxO4r0hyQJVYCvhXtD8Co0zpJBg+D3wh+3eDpfzG2Sc4SGGP
gYXky67a1bT2KuNgKY39sVawKcnrejz0YFz2Wq40n2+fhrUjaBLJYO47aN8unVicKesdLdCk08g7
+WBK5lNpRv5RqzXpGBqB7CZtsCWGvxLYEEFRSTlgrZBDLfLQtp8oQ2OaeurzkQKuJTK8SoLovp1o
/cpF2P0BB0tZFZbDxkPmKrsnrFmQdlA95trFoeVyv62yGbLBIaA0EsUb2u3TUR7VyC0n3ARx5JY3
PvC18WBsKCwvHzkX/eV4kExzCyOf8IzhSfY97UT5lPRxAMSll0B/lEphJBtDrtyE6FrgS0WeL0PV
mBf/3TsYxbWEHF8OznHY+qPr6F3quxB9gw2dlZWDg/UJamXIGRugIRafTg7IhQL5EJwBlKlf0Se3
9zFs110eVvVZ8en+KtgcbUxu7V66GHWe/bvZGVWQUUzug7PkJ6CfU6omlhxmn7sxUOZ6Wb93Bq1P
9iJ1LLeS6tfQCbbMG1dWGIELDSg9SktzGeDyN4SYeHKKFB43qdmMO1nmbhJxZH6//WWunB0YGlwM
AGd51CzjRd9ZWa3XDFOLmO67PRfFyq6U9jQAm0NH/3NjwLV5cWyIh6oyJ4iLw2pJhoTmgO6f6ipp
PjRjGDx2OPhsPGzeRKAXdwIUqpl0aek41C3NPEMKX3aiyv5J5l0Ir6AVym+tl4PuDpAKFgNBbNZf
Tdos+Q7XjORfS0nxdNBE/k1k8I4RGaLhnlDWa3cIs0l3UO0A6gouDX+P59yoH6Hsz51LhX6ba+uU
gHeZPYrpYE7acFdqufRSd7HymaovPcc0Dj8jpaPv1KLTv6eynv4TJnSSd8H81HDkNKYmB4JLJ0ib
ueze3uTrNYd+T35sYls3S4Iv1jxTE18NaCSdpwzNUDVRlO4Y9H6zxfm55k9qsxMf8oJIfSg8Xxef
K5yIsfcRtD91o0zRr/VFX+6IWUMKqT2vgOYZpSEeOovHzh3QjA4nD0GXbm8rvkVbB5vEb5RZ8YFJ
4xp6xO1luA4mLAC6WDBXTBZiWbxr/LgYNEkKz8CL/QczTKu71qEZPTiWuZMCG+xBrGUbikPz2i4P
IsbSaK3IZLjwcC6/Y7mHH+t0mXOqdUnxBJI/ya5L++TeH2z1y+0Jro7FfYO5jYb74zJmVFPrS5rB
8pNJd2fALMrHGFUuz9HHcuMDuz5SPFzJlVUENrElXe405gmJUCQeeMEQjUf8YPgInCnamNC8OMvF
QzwGXXRuUgpXiyA4lqaYINT4eHxFxSMIiQosOxCcupfUez/MwZkgdra3xnTcSXIr9rfX8/rAGA5L
aXLx4PZI2fdy71or6e2sz/yTaCDlaJH9q6rKX3zgFmjvyKIHoJaH20Ne65xpmLxSi6HmQ2HriqKn
lLIRjDKBS0/NyYNBiHF9O007KesbN0O60bVG54evgPp3SrU8lwPS6lH81Vfz5On2b7k+ToQNklas
S1CwuqK+tv1gaJXUhOehV5/rtpV+hCIzdoGR9BsfyfVCU0vju8SqcL7vljXDPO97LeipTyLaLO8U
YAkHJctRPQGz7spVTDerUbbKh9dXHykyXjsyhS/Fuj5cbZVqZeJQqBy1aNeUdeuaQ/uilqAxYsPZ
MhO4pnKzs7OrLl6eaEmBp7k8TYExRQkbGJ0TW5U+Gmo3ebWaOC65WkoDrYtdKQsB9yGR8FGuY+kg
mQB468wsj7f3dW3isPe5gW0SDA745Q9JoSB0Vc8PiQt4mAWomrtA0U0IvhVAoNgYHm+Pt3aObNim
1Bf4mK+c4UGGAWls9PCctNV3XS2Uz2mN46UCMnAj814bac7cSBX5xypfzqxWaABqURFBdrQkV26q
7g6NQp36Yb0lKHEdAJkNLgKUgMmawKQthqI90xdIr4KN6YtXrPZMZRfWmr9ltrX2aSAxOMchVg9V
t8txWl44WTrQlYB+ITw9V1MvJvF4oBQEy8zWoRxOcvd8e8dWB2WnyD4Zlerw5aB2KtKyjbUQvGNk
u5PZlvsutOS9A/UB2zm4XDFKrxtXytqx5Hzg+kOh0jSWliU0uYHC9U54lgdhPiZgdbNdJY+yV+eo
NoGFSzbO5coWKspb8QndXsrs8yq8S/OBTfqxqAvaXlKbnyEhI+2qiS3R/ZVpwfWe5eGprpF8LDbQ
7qZaWFQfzrbtW83OQq8l9ojjgrK+UOuY0pqBJvjtDVz5EBDkY/fmSiVJx/yj3k0NrZOxUcI0OFt1
+Jo5efYzKkqQe1GrbYTu1ZH4upFW4cO7Cia1KWHvSQ4M0zk1jz3uVh9kv08OkwTp9Pak3vLUy3QA
WQCZW4IGrAGlcBFBRQJWZgITd1bUtBH71Bln+plkttmuH5weTKnVx0+2gd29EjbBcyR0yHdTnsBQ
yHr51ygK+7UopvhLxNpVqGyFvgysNRyOam0pz+zi9EMqlCHZlXGs/Qv5oSn2mW6Jbj/RZGvvCkPF
7VOYSir9VvzIsQ46t3kHp9AYxF7uUtP26PZnv2vdBkveYHtKd8isDwNWRRC8+5iOVN3XSQvXT0FY
yLSS0Ni3MMUQaoryGNe5OBAvdahXx17uWxJnOZnuM1vJ+61UY23r6PniFoLeCdb2i/NPxhv3zTDa
J8wsW83NmcO4p8+qB4cBFo8xV8dUltmv5HanxhUA3MknPfFkuxyPZezMPIgpN//0lVQ8IBKLmqbd
ZJG88UNVmdN6ue9zIWcuceAahwTOIhz1SPhPdgKxHHWb/J/GkKs7KA6JvLP6cvwXh0AVKmMAgBK/
B8mHhkM686r3rfQgTZV5X1klkO6gCbVfgZwAp4X5/YZ7yyLPsVTpF1CiVPk+pVNn76ZAy7fe8otw
SseL9UV3CCchKu3oAVx+jU5ZaWozCgO9wgBF3iqSsKTlRVmiXZjog+0GUpaHdwEwsC0/wbWh35ZM
UWY30aVuZdhUiWN1jY4ZvIj+zSdJEm7vpJAyWl+XAOcpCUCiDAXCrbi3rKLMs8b2AzkPmD6EPWsR
g2Q/CIzIzCRvMoQMXFerGusxQLAx3OfS8AIeNISmIkQfdLs4M0yYfEMGOkcu43BTR2e++d8dIX6M
NZ9wlGyRuka2cZEZiJE2os57/xQ78I0fec038Q4IrKVDZ0fsfF9IOiBUo4rvKZDvYxkusTtlM5TS
mfzqixGodfqgNjl2cbej2uJ+ePtls5LpnGdz9b0d/neh2q91C0WlAXdJvfo4ZfWpa7uneGjOxYhk
4O2xrk8DzUYEv7lfKb6QwFweREsT/pgqIkaqDDnDQ1WXfg9IskOJY3D8ABYn+KbWrSq/DzdupMVl
+zbN+RZ8qxoierIYWh+Bp+stxmyTyPVDZlXYwcD18W5PcBHS5lFomVFa4jHB5bd0uMG6lkqyjuFi
2FX5q18n4cOM63zMkYH7u1zzP0NRzQZWgRMZAIvLtUySutBKsH4nrdEHd9CK8Rh1uvFQgtz+dntW
K9tGL5Bu4NwyQudyUW0VVoMEXmTYXhlon61ydLsSv7MaGcMoKj0LBcm/Hw/8C0vJyx7w0WKvTKlt
hhqmEMqoSQN4r6gPRaHpH8qpiF1d65pDaQmxEeVXvoNZcppsBQCSc5Wy9EAc+qzFB4lYcOLr9CQ4
crtW93+2k79l1rA12Lzi7z66ysqmwe4bxxuL6guKzD/CEO07DZRmVv5zezFXjiR4ArIxpkWWtGwv
hv4YK5HS2h4tRvm+Bqz40iB04fV4eX+9PdTaObFphZMj8V64CvbmIAQ8nsL2LEV8y2NFwY47+RBm
7ScayskOTPlGX2c+eIuoirQADyBwW9QKlm0AVPXgxvup7SV1C0vIF03cntCcHChaxApKWaK1aCjN
SIeDqLracW9PeGVtyQreGn80/3ioXG6jT5Y4auboe1EoRelH2SfLO44WudLeAh704/ZoKyGMdjXg
lTc7V6Asl6PVeY1CZIMXA7wDeS/FhvFdtypt41WyMifEwt+QIZTyrh6W/ZSoQZe3Psb0Fmpmxogi
whHL9/4Xcl1BvfHVrc1pbgzzOHd05JkXHwKiFbWd28L3AJfbf+KRk/wFdWu73TgpK0eTBJAkhG+B
Vv/ypPhaVKWV1UleDZiQTlGIHYFR1+1Bq6fRVZxIuUPSc/i79tEcoxnVQlB7lqC6QlFR9uEaqHB/
oixdE79CtDxRg4qL8MjjCGVEDEXEbw0LqJfbR2VtE98PvDiYkP9Sxybb8gAW9BgkNJqrNlZ/DIX0
lwJ1b3Okv0mPA+wCsMVFctmVgaEGsep7iBT2/1RykZYvZp+ITyjcatbGNl7PC9cnLFEIMuRTSHtd
fgKlqSENmlsBhsblS6j5v7TY+ZQW6t8nKoyDEb3OoaRfvOwSjTAuMcBWGWdCuoMnc31G59h8hXwS
Qlpoe1Ij5Cf//P2u0TCa5/WmmbWYnV2mDrJ+MpZk1MPOYW5pewfPuhJ1x6neMCZa+/CAA2hzsZf+
9BIBZmU6GrUqyFIzhzFHFq3uE9RbNvZrPmeLAA3ogA4fCOk541vc5EOSWqUOx9VzpKyejoUvW6dC
MqGuD+lPa1RF9XfAr7fTCILXodvvzOiexRLKmAqiE6g6ng/M4ZhnMUJNaad8aFqesrd3a+XyoWNp
qRZNaO4fY/GN0VzDilQdSRiKkC73rKVWAieQrJmAJv4MPUp+dvD19qDLKu5/JsizBpY/MDAgQ5df
ACCzSq7bjsyh/TXVDjh59dCJDGh/lCOWFX3yMxv1a3Gq+gqetP73CS5ZLUA+6lU2ANvFhpZV2dtw
ynxPAR72Gy6EhUaG4sC6NWgOb1wOays8+8nR1UPJj1v+cq416EXTHB0HNXVYj3EvHUG82ftIC571
aDzUwn6kr7hxy16HGGZH7VYHmcqL6KoMiJBq2SBH7QVDiwx/a9h3SE1Gd5XQNff2Zq7Oj2+Pd4kG
7HOZV8tNRI0JVROvyzv7H8MJNRlht9R8ovtOyunkEk4dKtBbY6r019tjr05zfhhrGvVO/Iwv1xbF
IEMqA9vxtB4RCNGF5cHPNLHjgtgyIVkZil00KD8AowBVOIeid8mujN9JZMqJ701Qd2jvaw2iZUHs
QMH0Zx77xne5EnPe6pw0+cnIrrxbqamicyYsx9NDSVCosZ96J0lfekl0Lg4a6v72QqorqYXDxOjS
Ufbn8bC4ACEYtVmV8jpKhyz092Drww/EU1qCUIUH+84aLf+5GxLkIUCSGCgfdWaI47lWKY7ri1zk
ZKh2uetrW0YsIm60H3rjaxDkIFUdsyiDMUq/ERSBip9bDAdsskrkACY0PxpZLUrXqc0pvc9VzGp3
eKFJT/YghV/TyOmTu9uTXdtK0jXeZdQLgU0uPn8sAocE+onkoVqCkllTqWc/gkFbo0eysY0rFxQG
xnwdAKgwJFm2q8yxqoegn+UMYNw/lBVFmZ1vK/ZWG05Z+QrBuc4waJyZ6cUtIqru1Lz6NCKqgo7K
BzLF4Fua2gZaZ4padrugCzCPK4A4PXW1kjwhAI0aVtuj++LFQ4U7Hi4fyqPam5Z0qDWr0+7SMYjl
fQi6XbmL2/Hj2HZiA3R4fcghYRGi6P2gJn7FqMhoHDSqTJbu+CpCX0I/dGXlFmmPTi6G1n+76wxG
GksfAYYOz/LLDzhVxqFEN1TyRO380oWgeFdG2n3ROM1GVrJ2vsA3A97gMYdxy7JMJis1TX3N9miL
aDP8F1XApNMxtNXUjfN1vYJ0zWSqUbM5I4zsxWeLhlhXTXOcN6wufDL6LvXqBB0amW/Ry5jtxmW2
NjXQeChIz0vJc/FyESsVrqWiF/gs6zJyhn14Hym1uicR3PhG1+LRzBGbnatZRH0RbhVn6BU9tmwo
NkgBWdpX3ReIAaLVoygPIDOm4+3TsUTdvB0NrHXQuiW4U2dYzEwIfaSHETtegkbh5xJ6LrZ2efpU
xglNpwEdw0FXz+Rl48HhIXSUzSA7B5SsvVSLKw/h+GxjCdY+aZqHJl809uHUfhdrTX+ja8zB9+qu
RpEuRnPkmEh9/NDHlrPDtSU9RPGUvoadVmxs81rYAunE3WOC/KLVfjm0PnS60ko+t4+qxO1eVDpB
OHUSQvntZb8eiJjIOIiRU1EG6Xw5UJ82fifAW3vykDSfYT4mX6PM1Demc31qwSfM4u/6/PACbLMY
pSySQa5rC0XXMYLBr4zHXhUqTh/mX8KjOEaXQy0mRHXWkZqhtTzVlz/bpXYicf8Yx+2HUrGfaxXJ
tNsLeP2dzOMBr4FwR0NmWbxJrSwq9ESxvMy0n5OqQdYjrZ8V4TzKpfaYGOpGMWBtw2bEIcAHSmRk
mJdLSY+KQQbL8sKyRlW0GtRj5pdbmKHVDcMB1qLlwaPEnn/F+2Qrj82o4EHmjYo+eopSxB+qCPY+
udIWF219KC5pjju1G3OOsO+GCm090DILbXQhZG0PmdpwZRFiyJNUW1aha0MBQMDefG4iEbUvhwpo
wSmxwzE0uwjlvbEI7lKz/Ekqmbm3T8X6SOwTmQBgwuWbA3kg2Unkgl0Crb7T6kYclCj67otxi6i4
kngQnQlPSGxRbubNfzkpOxolTEw0JJqC8ePgJ4+lgnmYSje3+qw1H9RMwk0ByeEeIrSGZCgpCVYe
yMlF+w5lIzv6Ulr5oez/urEAet/CyFslxWMJ5hV6t63Ub7XEGani4vbh7yMcgl2LLHVfq80WEmjZ
o5snjQ49/fQZY8zWLr8JuOINGjLoraR2gkiEU/k/pgjRz53QOzRVaqUoKt4klpDceqj8f1pqk8Xd
6GcYe/3Vxr/9FBrRBqm5PROSFuGn8HMDBy5tPPmxcxfa0QF8H4o8lvrnr8eZcYtzRgXcjKbb5fKO
oA3zKc7ESTF82XMSIznE+axpVZr2xhWxuAbnKfFEBnZLdx1E7HJ1e1+JM81pcAJDMudhkM32UIbo
8eoIGWLtRrM3rybtFPXJ99tzXB0YmCs9B8gPV3Msp1xKAcYPp6T9qaQ/Bu2n4n9voPs0pito5t8e
bY4z74pM/5nm/41mLIKDWnB0BqR3T4790w5fFTHs/fa5aDY2bnFfXA2zOCAt6kfk2gXSK4iBV/2P
opF3eRHtrOYHL9yNOa2EIV7MvP6JrqT4S2xElKDtpfux7SFAOqAG5b+Gvl8eYSBs9b1WrqWLkea9
fPe5941wsLNPbA+ZUTtEREP01bEzilrZOI2LbZrP+1udjJQb2QTwwZcDlYVWmEEpWR6UyWiX69PJ
GKwniNU/ykLdCq6rg2GwSu+faiqF3MvBBMwjYaed7RWT2RMvRyzOHzIl7aRdr08B5pZWP4Xe7YO4
umk8yiC7Qa6nbHU5qFOrDjXb0vaCSh3m9gJa9AhC7jtECw7/xVBQNC2wahTItHn+73YtSjSHb9qw
vAp9k1mGBmh/gJ9IVGRb1sdrs6KjB51+RnNdfczh1KC1hZqpp0q2871B7vzJQukHH8Fq6y2+tmsm
6QQ4G0Umg158yfhCOl3XKTz/NEAQVhh8lYz+5wi1TpWDn3+/gqRI3PDERupSi3Nf6nZZy908rblK
6utFcwisyjoYhbZVx1xEjreTT6IJuRuaO/fLMuSnekwxhaFyhKOlaEKnyNHcphk/gmF6CfzoeHtq
i/D7n/Hwr6FdD3+XHsbl4Qg1NR15FMz9+r555QkYoAeJQM/UzZqHimSfEQYPXX9Kho2cei2Y0Hea
WRg8rrlHL0dG0VWXxobcAab8eKyREUVZPdsCqa+N4gBm5KaepTqWFRvu8CgizXU8swkRXJHr0nPg
k2x8zaujwOGhwu+QDC0xjLGDEnDT8qwNYH0f5cBHQlJXh41R1s7GzBT631EWUVEdxknvMPzx6kx/
qjCcHLGGR9XR+aiOzU8bd8+Nm2V1QCosAB04H1eFX7SUfcWe+MaMZPAqBSWmOrif8KUF7CrutTK9
u30YV5aRVrXFHTbXuKGhXh6JxK6LxFQwiPB1vJRsutZu2RrxxpFfHWWOGDyH+creaA3v4mGl60mo
QsbwCqPChw63vbuwbpTn23NZCYXqW1z6f6Ms5oI8Sor5s+wQdemt7VQN28cd/ZD6Yz/6gdjYqZVo
SGL8dpHAF8I06XLl0MYvO33I6GWlFLKpFtt3dJDDj0meDc9RrGkba7gSNvCFgq6m6GRu3NaX4/VZ
nUHR1m0vaxL1O/o3SNmHeWibmJEY0XcHPN0XCU34RyQaAT/eXtrVydKd5y0ERZn+1mJwPwixEXZs
r8qRw0wm9Ql00C+hOl9Laui3x1rbxhkJ8L9jqYuxAGuEWusTj3He2JdI1e8ptfwrTG3jKbV2KonA
hA/ivgmy6HIg4CDKNA4EYoHemCvlsuwGevZfPFmpKiBCQxd+LgUtls4PJl30YzTnioT6HThSRJOL
tKmUHYk//mK3V28lgMwMB7KquQINAO1yUmpNR4o2nOWV0OEVD8fMXuwDlMleNGT/cBOxa+2ng+2O
unE+l6/F+V4D6K3CJaRuA6dysW9+imUy6FvSg7RpXkGIxeeqH74FrQ6KUA/rXZD6gZtkaIrgwls9
h92oHG5Pfu3ocBXwqGH68GgWPwGrhSDXVI5O2SEuJyGZaNKS3VfJ3/fn4auzwHjOzOynpdZHaGqg
t6PB9hQtlXYC3W0qOkO3saRrB1QD0oeNJnc24iKXe4mNfBANIUi7eAz7j0YWFneKj3fC3y8azXhO
DZkqVYX5238XnEMRDNPQkRdPtf4DtMgLRqMPRpj/vj3M2sGkVgnMxyR+XO0N7RApCgKSj1YJfpWQ
xOzG9EIp+aBqbb2rHLGxeHPa9u7d+XYc34+3uA0SLB6EbDFepVCwGLPicVKKB7iO37nVH2QsWHaW
0zzhZ/P19kRXd40qBbUT9u4q/wnyQcZIgYEFNb59pGYICofJ59uDrJ10HtVzNvdmW7v4zJuw70En
J6aH1Xpy7GNcEVKYOLtkFIr790PRaAcjQqQk2VqcQrmfddfAlHq2UO6cdgCcXndPiiT+uT3O2oZZ
wNBNc+ZNXTUq9HCA1GMwTlOA1S9sCQ/j6JQV5UOkG4fRzz/EbXASNeKktwdeO5mWwiMD7shbn/jy
AzDzcVR7/Dw8+iTK5zi0EcdNnTZ69E0r/BrTFXIzCSzCxrAr54TuKZPlspuZx/MWv/vusADDeQ70
oodHqnDtpi4PKmjdjZA4f73LzwApBtw1aNYyxcUonUBVt4o702sNXKAxZzYRHpfqx1KfpdYH09kY
b6XfhHI0JRGk+nho84S7nJYErNrRB8nwHJ740Q4YRYUmNvp12Q5G1fgLtLteuXWfFHdp13fxfQbO
wTl0leHjZyAaFSF325d/1kXRf7290atXFDBih6IXHw6dmcvf1mRFbsutSmsrU3F2dPa6fTTL1ksr
9Dnl6cGujH3gNNgITFvqUGvpGzFWnqupCv2axSszwv6qCafR8gzNx1EKQNBuDGqa5r3qRk73G8qB
J5nWxm6s7D5MqHk3gD7QAVwEQeynKF42vumN0ErOeY/KaB362fdeSRXPav7WpHUOutD7dbiPdAFm
HczLBRairXr8tEyvjoN/DbyCzrOwy9HGMfnp9l7O53Zxri9GWsxMHWJMB+qAEstUyjjohcWXdprZ
7A4awbeHWtm6i6EWJ1oILVTMkKHoSHlGq/1JumQ/yLO9Xugf8ljfAejYCIar0+OtRIwHz0VgulzI
qBGiRGre8hBRjw5xE2h3o5K3LlbX4cZFuRL+NJJgsjdyewhIi6HqmjZDWkm4PpJ471KE5qsqeEp8
8bNQxL7Mo1+3l3NtPDIm0hrFIu9evtzbUnWqPB6DE54BdA/SQNlVZvxhSNvHKA69JNpyDl4dkGQY
SCqaHyi0Xq6lPWDWkBsKcFFZcwffb/ZZJYIdaFEVzbToa62E//4XU9QBM0OiIRougRLoaCCmmwtu
q8pGPV3CMgzH4NqFnNI8aJ2C4RJQWe/2oGvf+jv07bKOZaaZXsaFHqA+LX1LuuG3aYovuIae4un/
cyhrUQlEL3RKGxlj3BxOmqvFyi9LTtoPg9Zmrmi1jU99BVVJe3sW80XwQJvbmZcbOPi5maaBI3kA
w/Uzfh/ZWZZokigJQQ1ynHbqzf/h7Lx640bWdvuLCDCHW4ZudbdaOVk3hGTJzLmK6dd/q31utiVB
whwM9mD2eGyKZLHqDc/7LMgYtt2/ZXMPGUWFKjrrcf7DRvDVQqJhw0dC1P95qtvS+1oWq6lgJWza
v0U7LjeCpLg4s3NMvI4OTWMLCy0VQMr3r/arHQhBJ7OBDDmeiob/PoAJNcGiKWOya63qQcbZO2fl
jeFQ2KhdRGr4RsXgDr+/5lfLiQY1lQa0uiR1H74agdoIzM7AO9bwJtgW5mqfz52c+p0zNPkUgh6q
0+j7a/7NNT7u6pxVONLS8Ub++OGAnpgfnUXapjvF6YrJ13X49VGVCSa1emi9DjgWtxaH3LHACtgA
LjFBvp6Yh4t9B9fqYYejrNR9ZYUjsK3aWWRnAB01LVznqan/ewxOYMUGfdo6Tyfev29lPp1/dSOU
s0RPrQtElg0vpBNauxcjMpsfNGWnP+3zoyEXRNV8Ump+2Ka91CI65pHvoIuOO+ECrpiUvvnhDZze
6seruCflBeIr7uyj8JwZ32IECZTunIX6zrC8xXF23ynyh+PtiwV96rJqp4lLtAkfJUBL74DmjHnP
WVzdwjTeTDg2M9vpbYyqPdiTiISqXH2/uL7IL/6O5rhUzzjmPg3oNGpZjEqa7mrLG6p7a1HG3ybw
Efe8tXHOD3BvGmSYWaV0NqtWUuctRJwlPzzgL/aQU22XE53Jakp5p1//n6jfSRFamYgmd8tQS7/W
7SAfC4xe9cHPjPxoJOoPt/31BU/+p6eRTm793wuqs8QkkxHBXW3bNLPn9X5Y2pNYdYOrno2J148T
2V9dEYEg9X/yDZ25uH+vmI+1hTdOppwZk/C0APO5tQmMGd2OP9oVvbBxVvm4gZLVPxWav1i+p8bK
qcdBa5sC17+XXocUZ8lkhimFmSeW/Vp25RoQRzNe8X/fk2kM0MAkqDjpUj8E9KXZpAs1TOVMbduL
vhxfOxZPLGDntEznDhA5x+qnc5fq0odVzLrlLyoLbL9IMElj/r1DPiaFMAZvUEjBlb94zRHcATjN
Vr8BWA0ZZUWS1eq7zhW/FGs69kV+pWnjGPaO92AOfdTarHX+dtbo9W44fWm5e225aaD07rk3KNEJ
Fayo3bGCyUb5XHt37QXLM+UWR6Vg1pY/kjUczMI7lJPSMPoPDEMDcyugOne1hvGtDLKmuBjSrPSL
BHBU5SCCXVR4GsB0i3K8a+RY+XMJgTBNNshdtmMOKinx2gfNK7ZjGxfB2JpT4Mlub2aNFvWUafB7
L8qgqOeDbclbs552/TAcKzt5GEX77rUnCLhZGWFdumHcu0dH7fRw7MxHK4bVbZaX+Zi9lbGu3WSJ
dQkn61Ft1Yc5N46StorHmYL2sDoUlTqinaYcVsVXZm1s1AFhRj1citr8Q4U33lCfoAe/UhUw5bOu
jivlXEx66IYBtEjUS7vKogIWih9ntHs7Pf4LPcmCtRivqyE55w86wgWzYZanJ1qMX7XF2SxHKA1N
SHIeMen6R1TxtWJq74Notuo0NUGZyCNqn7em5kmdfMIK8vnOc8496b7PXgduNxO/Jnkyitenq9iC
724kILQquU1nIRlJ9HYagZGowKh3604SQeVzfyxyRmE0DQThGNmcv5RaqonnjB+dCa7ZR9x73U4l
KaS46+FEVu54UWvQ0JTcee9nFyiUWMYgz/Vf0DCf5mz6XUj3jyVBCMZ6+aLDhgz6Yd1p9bqt3Dpc
3OW2VB/soY7MEdeFfI00pU+CZrLBlxTZq9HFr23aXGB/ve2G4bDEZsKZPgUd0OXYgp1G7NMAmzOO
mcgvtTwOFgO8Ds25Dfy117GcttT0L/Kivu7LhoH9stzSej/rLOOiMUfTr6f8DF/oYrMuqhXgrBFl
vdn5KjwTRoXmYJUmtgNO3O68pnCjeip2wrDP6jG7UjRAM7hMwm0rzAi17F5PDCtoGjD1DizZOHWC
wiM8ydbs1YvFYXFGhP+jkYZlbFwl5viyZhlUKt170lsGSTKbMmFbt9sU9W0HzcDsx62ldGHWOK/W
ABjo9Bk0DQz22NHunDa9bx233FfefKAEcw7jDRLzOu0NHGphE9oh3ztTaXa2hZ/1tvYS3oxHiVWv
jooDhHuiQhuNKY8Rf4c8LAyUEDKpNiJVNs1o3anJ3N3p+nxocuvKdcRLY1elD+futoU2EbhKf4ZI
dzeu8GXcpD14OAwhnjx0S/FMue7KW7vzVFqPDNr+yoQWpYb9S/PSe85l/HYp8cHVMe/cyugJ4RKU
a0vETPl+oinur2b5u27MZyHyZ97NsVGKx9xzjiDEWBvCuhvRmlk9KqV+mvZy9DZJn8CJ9OR1XyQX
y7Bc5a4ZOWwL4WI5Aaq20M6p9XaURzd2Ytwzcp35xmRd1EyB/Daq5RJc7I0A5ubbdbtDIXJUFu13
I8tLoTk3edJfDWq/hitcx7xIfquLfVQ6TGDwg8xCu8uum1p/VFb1FSf1fUZMLFOr8ZXBgXJbzlOU
jF0SxgUS+c7LQFg3U3WwFI0nahFG9xT5g9QtGz8RyAaLGSOsga8bbvRTa9Ffnnv7RvarP/VA12tT
P9amcbS0CnOZjkVqpcuvwh3PQY3fJrXGqrXKB/yK2eMx+fGdHOwpHq9Ru4x7xdGnqGJiH2ivcUy8
9bwFJmk2pkqZen2d+vFsQcnpm7PzCEEU25u+DLDPCwqjjowmxUZuuoyxUFkknNeUHwUwZzpXYcxU
TGx5mFRg+hK3pvCt2L6vzTJQRuUaA4vXao5/9aPzzGcQ8a3GcGo5vsYude5dQYHQGiwvcqcR+pMy
BXY8MmqF70Q7Yo9pTS2zc81131TQSsuFVz5cpw3ko7U+Fxo7hwEXJNHmRzDCDNHWjHuMadDzdDyb
nQmTxczPzRa3Tb76QYBx5+npdd2xbYj2Gsj1i6qnJAyL8SDyCh4kRl0pKqm91Ks04gNtNoVjvU1K
ew2E+MzWBsd3tUYhyaxudGA//qhg/ZcPt03SeuD2qKYIUzkymA2UqiEV75vYJyfZjxMUTnswjiOT
KkFSN7ove+U1VvWH4kR+rWTn2zFkFb15iUXM9CAzSJenCm7UiepyqbtngNjm1lWYomeA3vdS243m
rHgA8EZYpzoUGeBHxd1ZN0PvkJIVOC7LpVFMgM1r7wjo79IT1V0zN1e9h666NOEZufpZ31uvntZf
xmpbBNItdozvR7J2Sz8t7PNJtQMcUrfacLJD8fKLiR5E6IKH9RWgxOG4uhvi6rBvhwtvFhGy8Mov
6rXaVnSjFzPdGqsA6yqsy/H0M/FN3fTmuJPafGYnSxRjxSMZ0Gp1s9y7fQElaREg3vhTRKXuFK+8
pdJW0El0ztO1eUpac0uUr0Qebv52lVwqnZMSXHhcbDSfbE4/9OMwMcfuEVoYkrI2BvCnLRh/FzKo
E+8Zy5nThmNuGSO84QQfg1ZpdrWy3qVq9+g0jXVm1dW52Q4PfV3tRJo8MVkTZLK/WDtV96fWdA6m
nbFAjH3N41yKyY4cLT2mfXMcjfasNfubNEnOkqWMXI68RcpdptfbRRpRPoqLycgeFVNcWbzeQaft
UOvmeZ2BuLCMg6nzVdtD55v9sPek2CYoaSYvA+cq4g0fxV545UvdJudEUPtlpeHpUlMHbNf1qYzy
SVz1Vdz7bHFv8SyWEBxsJDC56aycSUbOEn+EhOQPAkXL0gMpK7oRp5e0jizSop2+LkVQ5nPri3KR
gZqxqTHwhf/V49zDJ59FrgCbHa66wnRPk/qvLPIzTVYtIDjrN0qPZz2p3sRcbmxz2C6jvGOU7AV7
usDIKtNXJkW9NeM5w+ZovNXjYd9aXahNRRvQxN0AsHXYBCwE+cZNmmo6qAHlsIxoOgGDHFFBiGCu
WO8ynVSfk3SvZGbp00eoo4Uew9E0ugNI84PF7/E5hF/TuT6TbrNxxlGJlNjtOrDW5bmhVPetUW2z
wS2ieQWdHWMrDU+kfcEQrd0IRb1Cz3E5aSnGx7pyBEt7OTuYxGfucCcM8zrBuF2BbNzQdtcqZfAV
tC6hGOM3RReXSuYNQSKwBtJooGUVTWNtOuTm9KaXa5Bp3oFaCA5UsX3R9f254cx6iLzqZSZv4lbN
57jtQIOq6hTmVbGd+vW36KpLLDfPzRiebEJwVGlj0GByEAxG/k6TZ8QTor+KY3Xbe0LxFRuxND2Y
ra1N55asjwvUVwL17KIoJK9LAnaGG+vpTTgZ7Vu5ZpcLa9hH54qrVsMpil/+UhSmL5R+r4vskOo1
6M4k/z0Teobs+GCU8xqs2ahVkVi9zbiKi7Ht+Ix7Y2dmJmyopv8VY6SSVGMe9vhWmu10pzTrGjlm
p5/pJkxtdzqra+VFSvGy5sbd4Jl/+rq7H/QcZDnoFwbboMIzNFQkWC3PqwHhsimJutPNGBdnqEpw
PFTnqBnFTmW1+oz58LEbi08T8z2enN+rqu7crNJ8d0gunEQLEVFcNI1ywsbl3Q5N2Q72wrWitL7a
O7tiLg7CJpZfzOkZ2+Arjy62L4D5rtm07ZfBN91F8QHeLmGZ62VAOPIbO9I7loC1b2wrZKYpAk15
my/yvTK9sD4halMkIxGEMqiTXclcIhbs0wjqcXRrZ5N09r0ydZvEtN70AbAGQu7XXmnqDcYGRVQm
aYTHQb1pdEpd0jHf9bTfJ2B6WxprRlUHsA+hGzvun14uZ9KYnmlvXNYmg5EEt/upRecyWpcnKF+a
pVvc58fbpndu6oSsciSY7Gb5nI3GVvb9wYq7LtJi5QbnTx1Lte46LiE+x6sT6EI+zvpKogTEoZMF
5MVsM4KuIrwgxxRZDP0RH+ywmpmotR1xbPryuey6fd93lyWI5XBpmn28mPepaj00K4TQk7eUn2SM
5w6MyhHkqa/WaCUB/svn47T+cpjXclb9ypyw4kq6vW4VXaiv60uHhbWfqBmQzZU2BmJKc8MRJ8NO
N+ONdqqLOxqMyoLJswD9ZXLejuWVnVtnykSwBJ248BHD7ZTSiORqpSFtydkf3PJ1GNM3o6aOz9xa
hg93lsEFH9LAKYxg0t2omLptbi3bzEzfNLU54pl02TvVEkxT0oR0G589r3koMjn6XUtkaKqJFcyn
h1Nr9gtiFijNa41IxdnEmaxDr1luHGYdg8GVc5A307s5YOgEAZen7M6vU86f3U8EkJm+HNy6uUCl
ToAy6Bk01fIa/fbzksX4z8tdm5W/dKd6M9OsCroxu28cMkFXpvcwpu+rJnklQAPjPHuHZFAP6aRt
pnI5UZiVq7RfzvW5x367Z9/V7eNUsw8xED/7inDHbV85MfxEZdOSYRbTaEHGzsJCDqg6ZIQOL7tY
3Vjigaj9QsyqhPyfrc60Ofbdy2ZV04slc0hWXW8TFy4OQP2FmVlt0M32azwMfHKZ+bvmvFZ7/VZ3
YNFPg/PWrRZ1wu6K7PFSjYedNdbvGFcsfFItaez6NJg9SxSiMd+mk3CmMkV2g32n4ce1fnR7nBil
mqycGMrBrLtjpxcwL22sUilRsfaVwh/U9a7xiLntud7PtHDODGNWfFc4nD3GfDssGaTEuXgpHS1B
4UqWPyTV0cZ/EMRQcTak3bWbqetm9ZRoBuDuezAYPVN5BI+39bzsvCxzv6wmJ6gSBiMGXJA85dbr
pushr58TpfilGtrWXbshGBSs0KxlL1B4aPBS9Rz4+MkqdGxw5K8AtxinkoxTPuITf2fZ1tHsLXZF
46xX5iJwGFHqZb9du5olVAB1G6TcLItx2ZnDe5uq13WsdIES0z51lENaLFT6teqlLDgo+668nbHw
5uiwrkkIn2dNrRjycs6csUyCAhCXz3GL6bTiXPZ5v0d8sl+ScQfcWdKOkdhnSkL6sTs0C/rZUSBz
MH8xv/SQF86udddb0Uz7YpX36dwcSpfx/6Zv7UBD2JJJEJtuXt9iznyCiWaPGCgfC8ZX7dzdDoIQ
XW0sP04rCgSC6CduG+pT/bI3qT60iSw29my7/siyI2Zz7q01fiCsllvYtNeump0pzrCGndk+mTQ1
vEGPBoY5+D03SinPJ+qXqzptq3m8hPHMjkLvJWpz8Vaa+Gpz4EBLwpTe1Lf0hcgEiM78ks4beOO9
nRQ9687gk3Az1A/QAagGLgY7TPacFcmt0eePaz/UDP7NgUy8qxW9iQ9vO/el6SUcqDbG3vPlkk3v
DD6R33o8QmbsB1NGbNgc+7qR+mKUb5QLH8ocgqm5tiD7kuZKbVrh5zKugl5VnvAqjLqVyiB7Gbzw
lfEpUb9aVf5m6OJiLRM0GliPNYo8HZL6rcjse7NSt2k5GEFimWdZrz071A9SZDibuoz5Bsz8WveS
W0zq760pO1Fi5Zag6tD2HduWbgbYqoZERWxobJJWnyXbWmaPmt5tdPKuIM20YtOn7kE1mnstL5/d
sSRh47xe0xOIBXOWybIRS1ICgZGL9WLF4gntxgq91AxmEmrFa149K/lTFEob5V3LxKFE6UcyE2RJ
SzQRVxuqLwtODnQWck+/ib1q9GEd1Weakud+7SWog4UXluvMUWz9UtbyVshO92E8FfBZOe7WrNvV
yYC4Fm1fjnU0h684Rz3JDzSX57xgyGw5WQ+4gNtuKvedne70QQtRWmzmoWnC1bGIk0YVSq93ENWw
qY1qz+8HHI9EmaeDVwN4ZGV1bhb4zzujoTrVScWIkip5ID37ZS5/6hlQi7Oy5VrNa7fOZiSIJHy1
W9PA7ZyHdmzPNGsOZwWIcJKL+3iqIqKRK0BOG1sy5+za2zLBPwS9MBYEjUxDz4vNwzSPR63O9n3j
ZdvZVPQtfcaUykF1t5boz5uacSAwOK6XXFbmiCt3Qt2gncKsI0+tBwq8SV1FDqSVoTmdNtNhbpdr
SGihN6hH9ps+YLAQQPa6LWzvwXCkFrWFeqHk1R/yjlfIfQ9Ip3dGnyAvK4EfFMV5kzkbfYn3Rjbt
q1jTNjN2QYwZErRhtnt0VyoHOc1PyCCY7CTUrMQzVf80KHL+kzg1XvIWaandKB09FQAbUDPei8ap
ApsYFV/L4Wns24emKuZwwo8RKxdrIzT3AMslPqT5XJHJekTr0AeBKY0hF6h9obMfGVOD40W/cxUD
vzD+58rIXotjnrHwe009wcOT+45Y6+R9e5Zr3TkLVPpmWr8sVX4kBt5Lu4OPnQItPiFExcZGKigL
uHu9/WBM+qVhjWfqsG7ahG56PHTUv1YjtJaWRIwKiT8RAASUEaETAaWoKkS1FH/YDefppuvEH89p
z5TRe8gK5z2xnOusXbACT3ZYlTxZCWb2mibu10VpiJLVB3zWA7XzXtO4JYWY7BeEIq80/K5KLQlW
L80ofpZNECeLjAg/yQA0dpd2Vh8HPX5YqIJr+nhfj2sXTE59xDK0iLqkv6Tmxr+daxwiXItCY/84
eBjqGn2EZpncQxNbLHte8mQ+KphQRUzaXrMxVf5gG3coX3ATzuObMdeq3dAUt4tGg3toKyVY4lWG
dUFbQ3Ss47VM8ck1pqthrH05KH+6fj16enahF/O7LNXdXLSPQxrfNIRVhCEbka8XfMGePw7tpUOc
6Ls1s7umXLxNNsXvut72fjP04G4MZasZ1RujHjTc2yfZO4RwnYZ9NBzzvBf81hERmWbJq3kENbxO
vb9yFrSNc1+SkVkLN6myyUp6Q0h9up035xQSqgEmtr1SWSq6DfsQUrm4DKn677uM7Dg28gtHsmps
me5Wcgc/afvLpfG2zVg5gWtXt/CbypC++GFY2Qsbq1M2cVUeHJuKBqTcGltqOO1Ks4EwAmCNHNy3
e4czS3a/CzA0i53/HuOVX1qGN8yRb3LpzH4NqZg+OrTNrH+jsLhvHcyz47G9xuTzftQxvlapBLer
e3dKGXPD084G528GsT2pvCFFUqCjuAO15bCqHq2koQ5V09lxWBVHCNsXxsT+xmcxkQ+UGyDmMQ+G
N4cysPFx6OFH02B2pBV8GMF3otEnSqe7Ru/eB2m0vsJ8Wz8PHsFh2sLkA00EBlSzJl961rXoYuql
tRlkFb7Jrpm+mBm+7YlTR7XXPfWOs9cG8zCrouZs9CbKihn2SoP10A/Km4btc1mvv4QqdN9MtJsc
vnvUWFrY5ut28qYxmFaZ+ZT/Xgx33aWZu+vbdDuN+VPWxH9AD1PaFs6FupqQum0F52RWro65pkcd
hnI5dVExvjB/uC0UDkfsg6t8NsMkWy5Gz/rTxIgkE+numql47YueKT5r3dMKIMyx6g3Swu0ar+cq
NTEvFezGgztEttonodqWIW3BvbdMT6U231WSBMzN2S2McbpzqoZqWBXfxcK4H2R/qRlEW6b5Xrjy
VeP0D2KV5kaCiXibOr9WZ92NRnWWZ23UmMPeMeKjYQtn1xn2nZg9uUF8cyct7zy20tscyz1LMaO2
so657v1a6/V5GfIL05teqz47j9We3pGzvOVNN4bJsl6VcDGXJd+qa72FzXkt8/6a4+hO7wYemTnv
Kn1NQqwgH+3SIa9nB2b6hTxkEb6xdCEqo0BraqrYfbZFXRsZCaUpWd9M/fQHWQFh40Iss2aP4ISu
1kZeeunwmyq85pfTfAQBTkpTIEeVmR2kSXkrxUAsYx9zPIKA0IbK4EVl5T64Tru1y+bWO1XIO53S
aO3aIVDf2W+c286u3jpDD/W+26dyoSQxUnMSBil5RqdmSEItn65noVJfxNe9sLMfBF8fdVF/e8EM
ITMqY9Dc/4QbjjOlauioxzuReMZZRgX4T5rJWzETgdi5biNjzbTzpSSXTPUhv2rkSN2bGPgHB6IP
0pS/P4cLwIDRIAAmn0aTemmkFsUWd5ctSyKiyUqrgq1+sX8aDdJO+tH/kaf8vRJGRxq2IGgosFf6
t/ttUIvtqNq6u1qlZbxhDymuAVgR5hkLzTk/6QxXImxIkhcvYZyKxMvTfhOrnUI3pHp2kBFXih+k
Ul/cv6ZBSQODooKpsT8IgRYnGUq2CmeXWjPULjmvsg30FBuI7fcSFv2L+z/ZPCFtQASEmPiD6EAu
5M/qNHg7YDDGFCjF7B1JAoYntSzn8aoZM/0K63j3UR+9moqp6a6YEE568gvbCFz6AAoYuxxzai1s
skwqWwJg86FJZXuvKSnM5Nk1JPXfpCApHtY6Y+dRNTGH5cnW8IfH9kFhdnqZJwuLv9hL/vnjY1MM
o2/LoqUrbZjYY9vY185JVv2OSbkma/lJPPHVW2IykNfDa2I89YNieOol+jwV/tUkUu98wZ+UAEef
WBPfv6QP2iYc/FFOsRRQUJ2sLj8KQ4w2XcRJHMnJlBZzQpUHg6UIbPyQhydunoGPvJq9jRyhHKhe
XPz+/vofNDB/HytjDIzPIT8hWvuwRlpDczpE7N7OKVZUwxVlPqHlaZROqx5+f6kvxCiMt5vYjuEs
dfLR/fdzRN+AwrzkUnTF6jtX0ErcCqlbI2dqAoNKMeuexJNRyetphTUAp7jq3r//GU7X+LAlaAjw
UA2emHLqR8eOVqBUOAEWyCHWMkqFdb7K+WI3q1a7Xa3M+GnT/WoZ8VDBF2jIMbnsv/es8daow7DZ
KUXlIXTRulCpFsrHY6WHzkwlt+m9DZ5/4DDM1zgbnxJrIZ67n93yyhoVs/G/fwBfvW/GctgMAax8
HjAsl1pamVrqO5cpLkQDSb2pJB7XdV/oP9z8F/d+8qNk89X5cj/NMpZJmyQMtBu7ysCfMlw1iQku
8kvZ/rDRfXW0cQGXARKGP/BL+rCy3CxtXE8Yxk7V6fiHQ+lAZJnrohnOCnMpWsadSi3Tz5mrULyw
b5SqCnEGeonT+N1tZPMfByn4qPD74C/Et4ADnI+2O93c5rpwLAfZnvC2c18ud5AOTTrPmnZUu3H+
QfP8+aVyPeZ1gAdgpmx8NCqj2mcWcUPknPQ0r5V0Wg5oWqeww6bjv+n//9+tMfbHsAH+0PAW/13Q
lHfgftijsyNX6K9mtWeerBTriykIyYuVFlOiWPXj94v2896PPQbqQJ2Ng/v8+NXWK0ZS0h2cnZV3
xbbq9fm6nw3q2g0+tRqz6D+o9b663l/DdFi/jAJ81OpOjUcJFmnOrtTMG0YOuj9G46mPdFN11186
5ycThM+7EraFAAswysDG9dMEQMdXWYvUdXdM/Uz3XYap6lafCuV+8Jz0T8qUfxElmv0fFeqnd0l0
xFT6yYvL/DRkaQ1UdWWjOTsBHI9zRrZ8Lq0Zqv3k+HJ1210ivZ9U259PgdNFjdOUChwr+AL/LqAG
k8OUnIx3qaah6gxVMNNvjBYGhSCIDxdsGzRAk/rAIIQSfb+OvnrOBmO4cDYgIn4KgZVx1aa6xrfa
BqUK8zCDSKTY7c4aDO1MdOgS6xkM1PcX/bwN0jwzmOhmahCDko9RqEY1B7gvtviSozb3XQY6AltY
jJP8f1yHrd3B+pTn+1HyHeer0q3oB3EFKUeEjaAujJD+zE/389dM758zFHisizTeopyF3+ZH2X1f
aataIvDZZx2KDrC1vbAiS8TtdaLI6c5bMn0IK6Vryg0iM7Q1NsTqhopwnO/M2mxwjdQlbDRzjKHj
dnp+m6UDDSra9yVt2mLWjrZY6j8r2ORnYVRT7q+a0rw43joxMaGuy85YxjnU7KW4Gywx/fY67Hwj
0SuKgY6LDNF31SKl5jmPTLMxBC3VX6WeOkbUs1s4QWkpUgmIJrvXGLlC5xtusdjBagwuLQ9znQe0
MUJtEH8sa+yrtdEXQaU0yjFjUh3VT5xTrjOQsYW21UwXa1wOr+hL+Y+gA/GiGfRAQ2TlYWyXrRvg
nLl1RFEkdPmM4rlQYtzhirU18EXtUg/91uKmRZBwRPaR1MqlD8yqVBMaPql539vjeqOOvFBaydWq
AwcekewNhOeer1uIMackq4+2sjYinOIVRWLVdZRuyU4RVX2/yj5ORZ4CVuxIPdTEjO0zd/shYDSS
PDbMCuhy7VgiFNNiMMQyt3dmn1+P6mCjyWFnBmKmI6J0k4Omohn47z8DRo/o4cHTc9x9/BlqezSU
0q2SPf6oBdqVdtoMo1OEtSqAJg/5iF2N3kU4Qmg7BUrRQ5slPzmVfTpzsUtg2o7dk4Tj81cwK8NE
Y5hCnkzr9aKd6cEYdZHfOio99e/v99OWeXrkqsPNEtqgkP9w5loyTpOiXJRdYit55La2GTFcaFCa
XRnmQeBwaGsri/JGVbflijnQ95fXjY9BM9c/7ZpYOZFIatbp1/9nCiGjSkW3yFV2hekgxU6NwbzL
sv6pT8Can+hWodOq9e2k9xj9tpiDteQQlYdI3Gg04DHCvEao1yXIuuGe+LOTxY5PkZlWS91mRGfx
kiBXTCd848NaTvoTk2/GQxFrs8CWTfHU8Ps7+uLdsXgISU/zYZ+REKP0Vp6dpuw6AvcjucfyNBij
tQVDv/zX3Z9nR42DT4bj7vQC/312K81/BqAn4MaugumyaPvD2FoIQr+/o0+HDJcBzMC4MqkVFJcP
S0TGHQq6hOIOEVj+ZGaFBIetxO1/BCX8/fohKlFSwYTQ5Bz/93bqNBP1Qmy0I2BJzppm9nyTpsl+
dOWCXcKKi0eW91EuPVSp39+i9vkeSf4JWTQ+eBMnxA/3KNwyz3BJTfdDb3XX5mg79a5be2oPiLAz
+8oQqzvfzaWN9bqXlsj/6tbwSr8zVMSLFVO3+VJoR6EIpTliSm2nv7//CT8vK35AzCqYgyOaYmr1
34ej5TpSV1VN9yhSm7A10w4hrlKdlD9Cv/vv1zLYe5hfcfByM08h7P98k0lZprq0Rbk34pp2jjYm
U8lnaPLPmTKjL/r+cp/LFBiIOhQOSeN0jIo/vPdML9Wxp3C1xy6GZkhfupgwK/Nd2U8lNmgz8l9R
rc+0Q5rd91f+4sA5zTJap2lG1h1Grv/eqdKPVeOoKe1SJck3RYqsF/jeU5IyE5sudXKu4i1/qIqu
3AyK9TpQtPkBRPIpHTD4CU4OMX/Pu09O5vZYrquRNsV+MLF90CXY5UH3trqZDDszUX4yXvvqWZ84
2adSiY3k/EOEnGkMxdYSw+18nuZf1bqMb3MBx95YNVQduW6cUbCyN2Zi/R9n57UbubGt4SciwBxu
OwdpgjT5hvAEMxRTMZNPfz5qA/uoKaKJ2TBswAGurmKFFf6gbe+v9dIGJlLiDsH0nQh0+mWvNlXX
ls1ohnV8qQoFDHsAd6FSYp1Pjej2/zAUEurQN2HrogM0G0qhOKM3TnxpuPxBEBnONCF80LXAWxnq
TdTP54NC99+h9Nuh4MU0hRq68QUA+U+jblBsd+W4T4QkWCihPMu26P5OLYp7kjGZGEnylEjONR1z
o7WlGJX44rZZsy/IRmDe5uFKhWVpY5K4UaZEaRZDuOl7vvpe+E8SvqpIJ+F4rmLdbns5BJza26ol
ID+Qzc6a/M/SWtJEoMqA0DaEvdkVV5fYKWhByN5UYnhS9lDS+wBK0SWZvc3SmkYsHJmVm3/p4qd+
xsFjVPcNFzMiPUtVi/OX2HVOnpYVD7216iq5tJiUYUlp2PgIUs3umU5YRV1KPplWF8OjCVVpk3tj
+C4CqA7g3PVWZrU4Hsdbt3A3hUU7Gw92rsxRDxEXX7TZtfL08FE3oydv6ki2I6YT9w/c0q2CwqhK
3Y8S2RtdAw0NydrGOemSWpNFvUruoCRBvFPHZDgNiWduotbzN0hGrYnFLn0+LjN8DKZ0UXdmb4cw
8jgu2ii5wNUGhpRJRIo3FL7LaiXWWtqcyLOZVDMM8gNj+iGvjoOfY4ZrGCK5BC0wZOrIP5S25NjX
Wn2u0RfZdrn+4/6qTh/pNhcmKqaqzYoiE+M4syEVT1Lc80rshGFafowkOsx6CKMvaesEqEk7Ho2A
pNSGaXfIo35l9KWVxeyVKxtvP2qOs/Of+74TDYEmLjhSBFugHFAwEqGc789x4VWYZGjQzURh0rbn
1TcjMPXUCllI2/TNR9XmAaZR1v3QQcMc7w+1sJzUinWuTKQfcVGavQpRmGn4QbfxZYgGeQo7sJKh
lei7CoIu0Ksov7Jbr0XXNru8VNZcC14cEGZfE6dLAwn36Xu+2al9I6scwhfDA3XWDljUd99RSgTk
KaoegJseWTE+9oEWIqiO7/NZx3353wBGaFNtB68Xxi5sWhrXSuroGj7SCjSaUEur50SW0ZcCwcnf
Mfx/4+gnoztACchktsEn1Ah4aCtHPKIuEqFba+uAHlUl+Bn4ifE9VeXwq7OB0OD0HJgKJLgiXyF+
L1wPOlMmo9W5YEEj3p4dzwT3SZwZXWKes+9aamcXBMHJ2Wguwhsy9XhL+BWezXzVfG3hIkQRAVVG
ZAg9oOyzoX3HTzLfbKNLHrZGdUjqSjx7+Ow4FDd8w/jg6TWwh/sbbeHk6Nz1L0nT5Fg+e8cSmItt
DtzyYjV2Yx98JR7Fg27kxfD3t7yOpxwpC95Hb8VdhrD2VOhy8SVtsXBs637YqnoJTMksyn2k9WtO
GEuHlUhgKq9SnniToGn9qFSKIeNLIuFlll3bnUOJ5KhfY6p6fw2Xvpsx6TdOyziFILdbZuhHs1WC
hgeTqGBnJGa7i1ydeNwE4OFSU14Zb2lqXLRI4FOzhk0/ezDVoLQFSX100YHMfEGprPpdxx0EGvjv
1Yp+xlLWMcVtqBzxp/HmKugqMOiqGgm4VFEQ7jAQds6+5zTfA8/pAF3Gvv2xFZ7absXYDsUW+HT3
EwWDNaeRpawXeRMPpyaqujpaMrerLCDSSKdWxYU2hdqA8C9Vklfg6EGmy++qh8BJFWuds1etIfqU
JcCVy6SDfNNzXN9j0F0/REjEVtvYC50VKMfCDiApm4TipoL+m8JQ0WRRryPBfhmDQQfVrmsTOQB8
etnCKqzLcOXULjzwBsKWKIq7RGpvjL/rAhSAAVn3osYuDIyg0evyWrYmxSO2W/PFF14e7APOsb2y
95ZGtnTq+FQg6M/M5ZJCgOayJdG8CD2ieGPb4eCd8zJ3UKyoQ9hdoZHYkBzCoF95EhcuZoNeIh0L
/sppm31/M3BSpy6c4BJBYniQudl/QtgIkQEbVW4LFsC+EloEdFXvV1Z74bwZdCVJQ9EtxhB4dkeW
ehv0wG7Di9KqMTRazwKQr5kH6URrhlra3EBlSpgmjydqnNOVgtHo7TZXwhTcXRVRUIxNp987gdp/
7TAf2CIZYj6Vap9v7aijQVUX/d6WYfQwGmbyCEJVu5Jd1bxbcXoYeMQeImXwUEXI/1UVsJQbtwhe
lCmga4Q1EQuQIPdD4JnDxW6t8li4pXbiVfM2BoLMu7FylGPglNTynQ7Y+sZSMphFMvT3ieMgSqIO
eUshPs6wdrX8/tTaPtbD+mAYJ40741eVh/JbLtpqmPDTwDJDCQDHG8aL1of9N0I5ZzPYbX0SITQ5
39B4chLqQ+9cvcBRuHLdfNhaFm2Rjd/Y5llNqcluuqgbHOSAB2PcBhMUE8yxdo0Y/GTaQ7hrqHqL
k1lM4NvOAHM3DOnOAKv6UJdtvwcZSQ88SuM9da82QDlxbB4qGLVPeq+gjjFYOzgt4XsAd2W24Tmu
gIn30D0TLx4/Qs4pN22Ev1YEavEyJZfjxmwbtAg7CPelLy6j41QwP6TRHnnyeLn5jw5UDXp9ix52
vS1KJ7+orRk8WVIztyY8ns+2Uv5yKrc5j0qh7JLM6g4pIukbQ4zxh1BN46ONxiZBlzQ2GZraW4SA
il1ogrfPHWFvRZcjlYALk7nFekYeclaCNY+Dq5KVVQxHKin2fem1yg7EvgHOFOublef9ZV/OQkZK
4zwS5KdczvOLoRAApSg4hherU+SzWhpImkBBEjsvBsTa24p2NcLRfO6aRH8yWui8tZcmxWbMkvSY
BcJ4rouqPDaGTmSZ68GldWwo0AacmWOm6cO2Eio8iD5XNwJi7B4fZnvvdePwGHuxAbUPQtlW1Eqh
74oBGiY4/zI6m3U3njv8uP/0dWIcMuGPtGRSepAoBaIvIHPnzMbzn5M2zj94IGFPk3b5UVHi7iHF
L+vaZIXzDhWM7FEodRJshFScC9+k+Nhqst+RpOoPOcJ8u6hLv+pZG+x7N4W4F0Y4VNMEGKuLG1j9
VrqufkGCpTUI58Ny74dQLMsMd72tJ0Jt2yKbfPTy0XwXp7k4SNUR77s+AgCvanBsEHH46JiJfD+K
sv1cwSsPt4lfgnvuisLbs/oVlHR9vPgQVnZalY0frD5FdUWFJI2ghXHsfEuLt/cjn4XXgAIZ0DqL
WASRtdmdHFpN5OmKHl1qmUDOaIMJ19vhi7rNKvU5MvN8kymOc7g/6kLMSrEHpBYJLsnePL3VEmO0
6tAKL6hmZpPEiZm3WzfU+rV6y9ssjGDVm/SmPDBpb551V5Su9Go2ZF0VVraBZP/J8PEJHhrrH9Ue
ycSCFMZBUfmg8q3o9/1pvvg6vzpSPAIu5T538pKiDPpmdSnMI8lX0shWNIH8Yq/Q87wY2RCk29BQ
IYlkDZWLjaMhk7FpQ7WO9mSu0dEHbwSQ1ITmkyU2egJFO5xSdLIeoDXDZdOCZLSOox5Pr6dpl8+l
jOQ3hM7z9xVef2ib+G5lHJowoHfqZ6qEelRk+b8JHDyNJ39QjQ1kPSPeRuDJQUrCie02ZWlmf+6v
wCyselkAk6tksko1LXCBt2+hFSfgiJUMk91WTf54FtiIU9wGIX1qBJVrGKdD+ffW7y5dTJq6AP5s
YKlTGPKqdqJEODETwfsnfDrNdN8oJmFOPjigPEWxBjqcI3NfZgiWh7uKXpJGnH07WikId7XI9U/p
qEKyqeqm+upqKeveeWqgw6kXI/LUkRZd1LELzI2WJsqj0tHVf6hUXueL1fe99fn+us8O2Muvoq81
tRoQmqMMcfurbK0QWY0W7VnR6hKpqiA5DyIeV8opL/X7+f6eXOKIrWg+gsK7HcaMMUpuMzS16sET
/bWMVQjYItHhHfhGXn4jSe/wq2PPNurGxFYZqknmKcHeiLz4c5cYSfE1jlGyhL+X+O8TzQKePsRp
hdZVgHjEFS8Y4whFT9Gv0eBKscMizl4L2RY2qTUBizXydg+bV/12FmrlZV3oKeG5yCvoWGkcbZ1R
Nd+3tF33TeEZK3HwLBqdPg7tTZr+9MFhoM/j4MHFclUTXnjmUnKeQFePCByY5rdSrrb2l/YB6TOy
4mBzKa3N9oE3gOVJ3QSpxqZWHx0tig+6tNfg2QsTMgEHAgVHHlR7o2roo7XX4DPsn6q0hbccSVP5
Fg+t0LedScK3EqjMnqyXvU0BHdwnJTwekdnnokRZDsBLlRNOeMpHaRfpgAyUJe3TKJEPG+QDSobt
KgR/6lXN9jpvJAgzsEKc6Rcs0atrpbQ4UAGU8BM+NQDQA3oEGuoFanVQFIkeGBQcrSZ9q9BSESL6
eP9Azx6ylz3DDapZFL6xmZg7PKAJLskitehs1DqiI4SGtH5QGIjN91nmXVNTnPXBQXJoTbdxYQdZ
wOW52NivVBNn9xvsuEgoxhCdVYltUuwi8KGboTjdn94c9/qf+dEgBEFO/PnmwordQGvLVkZnzRbN
uMFC0kv2gVLY3Vl3U2JvtKdReCmg9fxbEtZ9VGw9cfYJsL93hEpWtFI1WZo2OTIynXxuiyDl9k6w
eFkNSdpwrlTq0CADFKg5yJiPX/+HiXNLm5werL7fdIQcum71ZKOOMrKGbMc4/kYf/x0Vm2ryNEA/
BVQznsR6apxiGzs1q1hpCVOZXNjZpsEVTnmPYu58Z2emllpRYIYTHyELdgn6YZ+9rlb3OED+9kAh
vM98dHn6bhIvHG25NWUsf9aalfxQ7CY4qmZSPo60EbONiO3xlMd6+IRYSvLeHSrlySlGEyZyl/X/
pJWpdlCWcIHZpKDoNyjcOvsgke2hbWg9oCrrfevtnNyPG7T9aFdw4aqmqHf83ageUmDpRyXw5DO/
tM0Rb+l8COYi6E88s5H2vhxjHEJj55de+spWjyvEy7vWekByE7S0PwZXJ+/GDeW3cVNl1bALKh6F
rVp1gt9Zy10TWeXnVpXKUan1X26r2XBXK+1c+HV/BBT8CEBO+QIBWN8Udi+OAv7xUWSQFgXB3oW7
SD+ZaWD/DhAFgmbol+HG6oPiuRyN7l8FGN9uSBFi3ZaQ2b9AcUd1jJzCourTqxu08p2rSpXsAvRI
HH1DTMJEZbnDnsfeGXIYH5oulfuu0N6Rymq/3LgEP1emtv6nNJPhQ5iZzSf6/8EBHF531ZxE7vKw
TM6Ud/LJLkN/HJ02/2nEkCJHrBe+G2aZvpeakj5oQ5jlO6c2xjOKSJ2yrUEOQk5EAf6XzKMMq6BR
Lf+QLTTV7v4pWHyBiZ88ehUo/L7Atl7drakyWggTcMmk0t7FciCTbOC8lfGzm44rodHiVUPzziRu
4XADS7g92q7vW6nLjXEG6IbQlpNvmewxqAp3kwbRP0WisPA5PYPoCWznkWvm+f5s54XQl8sOV1k0
7oHXQB6b3almXyHQMnC50I/zFJiwRtXvzcrwdupAuwURMj1X9gA5888VWclBS6ocPmqeqfp2cpZE
Bi2s3GFnJ338I5s6pduVX7j02FFrBu5F8wrE+iywizQ5CtKJ6Eyz+KylJaR3HbEKXf2Qed77XFee
3NQ9xHmxM3MZrjzwC+EEiNz/H3z2wJsUCqvCc6JzU5XtOfC74IMLeQ1t7C5cuX4XYgmGIvKjRUb1
zZjFR5Ho7FIpzegM94NAuceYZBs2SvVcU1w4BGmU7vBwWIsllrY7dRaHDj3lcBD/tzswthqJjiGr
S5/6n7JFhkfCjC5iK9yYFZy++x9zaTlfjzZbTqBXhdb1jGZXRb+DPwqW2kwh66ZP9weaFmseIdFW
ZakmNiS0ittpObFfIIQRA422UZM5CD0s5NZOFQSKDOpIEyxyEM5xVFxsdxuRBcf74y99zMlWhihi
gifOC1g0dupMsXPe7D59n0htW4ORK8Z0F5tITjv5miX10ruJRJlHpw/IClfK7XxFkCUiD/voXCfZ
OyRgBYCA7mFU/X/6unqnNuPByLNrPvj7+/Ocd3Re7g9ARZORGZmnPmeulH7kje6oRjCftB+AdEFd
p/XH1A1P1Zg7GztGhcGormnYPUVqvBIvLEZGrC4GXeAhURa7nTXioXaNAHB09m0ckqZXkFzXcGPk
X+9Pc2HfAmklIprMhqF0zMBjME4lhD6JEL9eWXtK2P7VVSzjIXNl+/dzwl2Bej3cRY6lPtu5WBJp
rZIUwdkuO9RLaxE9lmHortz7C8fe5prBwx3EEanSbL/4qKZxEUXBGakHdVs4+nW0iWkoWNCajlee
1MXVezXY7I0p6UOrrRRMadDFvuqc6Bobo32UpjOuBO/LQyE+Prn+Yuw02xHoZhellgTBObS90dyn
dY2gGbFFQATDXWFs7u+LxWWc7IRAkNNsd2f7QhGDWfX4YpxzM3nCMqABdB1PSiJP4Du+3R9rcWqv
xprd1G7hZqNRsIpJkuboEafqhq70XsbJn/9hIG4SUktQCyRBt6eqyypnoAuunJxOplvf9krKHoP3
PjI79ef9oRauLfhS6MSjxG/zx+zNqyLLjXCZDs+umpgoSJea+Cwm4Ctc8qD+AS/Dzw5o0MgR1SM9
cR8hT3jB//AjkMn3jKkwiLXI7CNSE2xl1vreacwsEe1AlOvmPtZFqW9l2slvyagNn1F2SctNYldm
u0Hsudf391diaScBL+DIA5IBKDP7unmQVqgLlbjcamr2u+2HRB4ta7As1JrHqkFfoe3WjCYWx5y6
vpOQPTTl2cQdB95hGGIJi1D9wWzaS1B4KG9iQW/3zdP9+S3tXvq8/x1rNr8xSFMl01q8gisVZYR+
UiOqCO/pNK65piy9SRS7IcE5RLTAm2eXQJoGgZ7q0jsVdXzwEKuv++xci/QQKe2HpErfI1H4URm6
A4oMK1fdUg2Wkhrfb3KztkGo3B6eEWVy6XasaaP46i7QOwNlPbT0QyBMaHuh/94PjYeSt9cQ6w/F
3hFZs2WHydOgp+0KlGB5KSbAM8cZ1995SVgQCEELZFuZNMgQ51Ep8WM4EO46tc/QLR2sY1jkwSGh
77B10854sntl7eZaXJTpeSbLoHKjzZm7eWQgsoyf7MmXkSh3qaB2tw2HcRj2RST8L5CKbXsne0X/
qEYKwllKLymUOxJ1aUxuZIF0bwwO8fDXe5JSIT43nH6ym/lFh7J+hPS36p+sstUvroKepzTS/JPf
FWs0woV4kPoNcQJ9U+jE85qZVodtbgWUJVsK4Dhecd4s9VMVmO+GIkPiV3D73Z/cwuGefGrA12sT
AmB+tRpGo2Ye4swntRHlMVN0FUlhQVeQNttzGvvmygW2EIuBZTQpJbOkU8/2duO3pEUpYDoU+8ru
V1eE/VW1YmuFQrywjKhGwI8DigWEYh62OIqa6Qoiaae6TE/gz3kHh+IBpYCrGYV7WUfj5v4qLs4K
hxEYS3QmaZvdzqqXigIBETMTo++CnQiHYKfnSblyayxOC3Am9xVRNNCf21Gk0BOKm75yimC8bd0q
tCf2X/zFiE18N0xRnRXdWEuRFt5eCA2oMJMn6W8PpdElsTAUPpjTNNr7DitYgAhDlYDnrcW3wS51
jByi72nt6rve9eXKnBdXFuE5QndePSjLt3Nu7CgrySiUU+8n4aGzEULh+jHO97/fkpvVdO7AEesT
gtme3cdZ1HgYZ6jBeRixTTwQBqQJKtvIgqGtQtltq5d14BIcxhK51iKy2qM68H/btFIiMFnlAb4f
IWBn9VRAI682musLoCQN1VGT0kD3ZeUHLzyUU/UJXBpRLGavs72AZp9ll5HpnXTlqxejuovom212
G/pzgG6olAXZpGe6IR7Y+IgiJ0Doe9gQUpbUzqKVW2Rx/chGJmUhkNjk7refqTaczh2N2D/ZTrGx
SiQWtWKDCSy68jFyuxVVyuigm7+QATsH4p+O9m5atIca+aYu9XYyX4MTa0sLBE6Anr1HuQL20O0v
UkATV44XInMO4r4zP3rauNXT5IcVpB99w6Uf8sfzP2TNL4FI8+gEW8BR//QTwgYp+vsfa+mnQODC
RgvAAljx2e3gugLcEuKtJ7+z9p3v4imhqhtkgYqVz7BwmUOI/e9AL8/8q6Jk7VtNgDNkcG4m6WPP
93/hlaNusI54TNA6vT+rpZPJM026QlvfeaP7YfeBlY8OVn9AswRul3JSqg/+UrdmepKw0aNdjRgE
hdb5xlKNHu3tlinFY2fAOrcxQOkL5SFA8/RgOZRKMhOVvEiVSKNZhbmyokuREXRrDzCERcP4DYVU
8+KUKgU9NNpZRb5FoqH4BLFWLbel3dXmxsPQTqUImmX91kK6utloEv1xFFVxxLm/4EvbaOq9somI
DFR3eh5efd1WCHpoYqCLWBN/T1TIDfRjcdQ9fVy5dZdeGpiGeCeC6cSe3rgdKrYytcoGGpYAMeTe
UxqAxbkMHkkDG7xvzeZz4Frp4e/nB/MNkibVOGpFs/mVpaFjzZOzoeyg+2IL2r91K4qn0Sub578f
CgEOlJc8iLsIW93Or7MDqRmVVE6FjrGZ7IithbRKdrEzrO2gKWWZ1Rgny1buaGrTdHumc/Tqs8lE
BDloC7CCnjg5SFfGzniowq+t5z1nqB4nYbY15GecXa/luEYdXWod3Iw+bapXowdVCjah9PxT5CRX
7LMxbCkeUp2KeBpMShjvoiL7YGP8G/nBQ4Y7yN8uNP6HIE2IHFAseCMWICutseuq4hYO4TMWKkjB
MC/KrTqAW7w/FJDnNyv9ElpOzD/gUwTrt3OlpVTKPvS8U6/5sXU08nrz/Vr5zaZvgwCBuThO5EZ1
22iHgD9AadSnr1XoZAqVLaH9Tmshv3WaN+zi0gTTKnV92/pIsTUmGtldgL5pKrKMgMCXD6kFErLG
d2qbRpr2O0gIfxK3q89sKJx9SKMQoNfVFGHWwv4RycSl1din1rlLEsqvRRfsNSGm0l1RoCQpGMtU
KOKZVlBcegSXDmgE2odS78YPoJCV98YkQV9BOoS2j0ccmn39EaKjuvOiMLoib4PsJtDrzVAi+upR
idn2vUTTkYjtO7ahNQYprnkKpKBBlsUCJ1SMNvfpkBWXDF7xg8i0AV0mc3gPMc3jEcdF6mdMcHNN
rLE/KbFRHX10PR54wKx97Q3f3DIFmop8fnIwUWncF0Fsg190kKDTzXhbJvUXKwVga+Djc0h79EW1
Lop3moYayCbXtAq7GN5dHeeWZBcHgf0QihDzmd7Lq10s4DvTMLevvu6U27YGNDkiOk+gU7dPaZyB
PRxN7Ik3dqc7T1Zo+rsUsFO/iUHk7FCSNt1t29IfrUcD90aAsZOK+Yjm3siXo5xQnXQwQOdWG6tj
3vuID1NsVK6K5fB0irR9yrFIetAUTUWVJAHlWzTxO+HFOmqxXeZeC9RDdrqDp3Rqud/NKEbxPeue
TT2Mjqlvd3uoC/VTqHkZ4qcqmF3DyT+RPycn6aSlvXHaSt0aKKnjF2ehoU8Bu/zh+66zV4bAvsac
ky1b8OeoA2un1TfsaMA9kPcMm9Jq9B26H/bWLkO5x/NFOxNNUHJitB0KIf4msaoSBVWUpalmiUPX
yXLvZdgV6DI6lK6j8Hja5kcg4eWp9rPxoz/GIj5oTtgZ+7HPfHsHwRSSLmopjWTz+MdItsneqOP2
YnRO/9jpXf0BUh86zgjE0DlX1Ani4WEKsAnDUL0i7TicEQQI0+NgDPF4DUQ+ojSnOPEXNTKs51iB
0gG7Xn9uyyF56HC++WW5SfIrQrkGLDOKsNfcz8xPQzZI3A5pCSkbEyEhwNg6nEKklZXqXYCkps+S
1BZdbdQcNT/vnEtTBNm/mHHrKkqiQYiDn2a0pH5a9sUTA2L/WVyNiBdUtjrylFN62LUahlnflcHO
HmsjKNnBeHs7K7Hg9LLcvAbTezNJFNB0Iq6ZQ+31BnVx1W6bE9Ll6bNAC/OdDY4A6HuaPoJL89hn
afS17Mxxf/9+fHM7MrI95ai8r7QN5i0YqeZJP7Dip5oPiyOVohGqAxtWaCJiZLSGY10aDo1RkNk6
SmzEILeXcZMjIsETXJ+SMkqPrUYOEHdY5vmj1a6s6Zuwl5mhTcm9T5LKXTYLHIoyV4fails4AZbc
KJoFc095MO18p6n+5/ur+CYycibxC8hkwOAmFdJZWlGYTdUlRdaebCPLfhrjqCLzTWwY4ksiCusc
oyXW71zXrVYDiYUVpQeD6A7sAmjS9rQMr57ykEiilUbZnRrfb79iYdk/WzINPvaXovhdg9jHLRIU
5S5A0lylUrw1DN98h5HdJD2PCH2h+uXTX68GCCtQqw4wq6m7d/uT6qwJCV/0Fm0VEX+ugxEpYzNs
j7IZi+8BwsrfuS+DL/cHfSnMzs4QZEm+AGhscuz51lKTGHB+G3aUQuGixR0O7nvhx4Z1dMI+HDZQ
edoHxbK6rwV6j5+B9eVfNVviccGXKr5nY5PyTLgyuXaOPCE/qgSbvHGDyeAwyt0P93/uwmejvkbz
c4JT0yabrVGvIykB37EFatgdIkvH66Db63gF3R9m4RBQNSdsnk4AZrOz8waS2RnxNmhPRZttO1xo
RmJo3aY1uKYANf3g2fJPyqzsf7TcOHaz45YEYwWvpm5PSiqdn2ppeY+RX0WH+/NZXDZKCZPIGa3q
eS+1c/s8SnMOWk65AYHOEv8Z3ERU2e7vD7S4cK8GmkWNGTwkpU2K9qSPhX+M68zaZH2P7Bnk533e
YwZ5f7zF5eNixI4Y0hUR6+2ZEY2lFk0nODNBVJ5QlLT3kRGtbYfF5Xs1yiyDq9JGqr3H8nVm/Uvt
y8cii+ks9Omn+7NZGoeCA4h5Oik0pGeZ1Ij3V4s8TXtyq+6oNfr7VgR7WfZ/C25EFoIHU0WxgWSc
UuTtomWxocHZGdqTVzXqQRVNdnJVLAbuT2bhcmdD85jAtydZm3fX/MFNADJhIuQSWG98e/ge8Agc
qs4+6KI75lmw0nhZ2guvB5ztBSQhLAFKoAEYXH1q9QYZ/rWseml7AwdlUmCPJ5Hj2coVSqRHnt6c
MLMpcKwtnO4QVHH0mZ0eWCAZWzVd2eELMQ4Cw1RTbRTa0LicZv3qoVLyuBYe1jDY9vRKdhSqOsLt
y5TMhKYagR2wAz1IDpGBg/A2ArG3pvv1ZlPSQmRYD7Vj2LFvxI4z1WpjeN4YK+EwtjG07mOfe7/h
PHy8v1/efD5iZ7gytKYBfCACM5to2Xh2Rs47nswyMR/KXK8eUleJVi6ot7OZRkGxk17hpMQy2yTD
iHNE6hrjqYGpePUGW0GDX1fw6ZHKz/sTenMAmBD7kRWbcM1ULW6/HDmlh+CFHE+WMoDqGlukFbs8
8EhOSv+H4qKhuU1puX+7P+zCDGnIIy9jEJkyzdk6+opZpaFUxpORyvGPgiXEN5yJcxD5nbJSJVgb
avr3r/YmShoWolahetLtIjrIyEqfhIeDquMMQ7RyDt4WD10uLA4eOC4qR29UQUc9dIvCMcdTgcXP
Vcf2uNz5ddSHe6pNQiWPNEW3jadS6mHUPfGhKdog+oCP4xom/m1vlc+KIAHkItpijjFHh9ey7sGQ
lsaJ5Po4lOauHdLTOPwK1OCdr75L42GrhdnBGstdhTxn5Kw9SG/uIc7khBJBE5O7FSL57cILiSVs
qjbGSST/Oso/eaRdWu+hcv3d3+6l23FmpwWcMTiSkYmmom2vSUjyD+hT+cQOjk73h3p7Wm6Hmr2x
Ms09E0c04wRMcVdEODzXf8Y2P4I79rTn+2MZs40LDRxhQdDGNLtU3kJrNi+nG72+L7z+bClVfUD4
UXyITco6A7aAn+w2xAzSouX4PbMy+5G5W49ClMYzlLnuY6YFgO2SaPKc9ekNFRJD1iEwHnBcz59D
ClFXo0bSjboHWF5TOuJKGac7OEVYXYuKrsimDqSDQV8Z+QcfzzGE/XTPh57j0m7q7QHEbatdUgQE
Puh+h6dmX3vOViqkZSviXvND9bIQwBfptXJVcFPNLgu1ScsxVe3+jHzL1yzaU80RE14zjB8QkoNY
neN37v+WkbKmv7X0CbjrqYfzuJHWzka2Wmm1pZ90ZxIigbB6iAaAGdX7FkDuyi6enZaXScJ/sgGb
QQSl83B7WmwoQjjHZt0Z5hD+g76KX5nD8xljXWcWa9Jzs438ZrTZxELUFIUh8u4s/ORKSfwBrb3v
pNTUA4tPQrd+3d/LS5MjONCQ1gBQQV34dnLo+yiNVo4tDp40MwrwtXb9ofHNLwL5me39sZamRvo1
qYlYTGPOFIFs3VoeZeFzaWO8ZMXRPu/UAD8aI2ULQ5qQlvHl/pAL02OPMDu4ODyl86sWZi4EUppA
Z310QnCtXh0/Db70DoqrDLs2rNc0vt7uS8Idk3gLr2FO3Dwhozbq2fVYyXOQKs2uaFAvyEz5L4XN
lcWc9sGrzI99Mg1EVYdvRqI5172kzje2scJAEYZDW8W2m0c/AIBwf/2Wp/P/o0yf9NUTDZdMUD5v
5NlOQ/MQiUwUkGEr8zP8nOgvIbv/mRLBB310FNKAt90ONoowavsmk2e3wMzM1b57CfSKxot//w+T
+v9x5hBQObp12mi4LIdljV272Id0H7YFEmkrN8fSN6LfDbSVRx7ezGz1FNnWQhnK8oyppS63SWHZ
2Q6hHp6n+zOat5Zelu4/Wu7TxiNRv126MANYHRQtTsywrJTyexyZBySuNukonkQ77HGW3Gi4p7aU
cMmm12CJc07KNP4ESKGqQnuWy3I2UwEHyc0SJz13MtolqCz1ybkLh1PtyaMaO9tSReQhizeOcxWD
/75ocNdufLq02sqGfXvg+SE8RbzKkOfVeU23UKhVSA3woF3rWy9GoMVUwvex4zxHlrWWoy4MNtGk
J+E5kIOswe2qj/5QkSk71bkUQGLERsuD2t3oitfkZ62qMjB8VajUKwCZhTMJsp1Zsq1I6eb6jH2J
fxXlxOqM8JG46n3j7ONosB5tKxMrQy1sYGoJ1BOnKw3NhdlnNWNT8TAULFnNyH9wh1LfaMJUv97f
vQsToiQHn4VqGTf1vJiqt23bm8Iqz3Fu+tUmQ04q23T8nEPc9OmaZsXCnCbVCD4ZBwU82iwJd4vR
qfmn5TnNVBplVorvuceDdH9OC6ER+uSgTLieWTxQdrd7A41JFCqCtjwn+u8B/YKto0fHvLYwwP53
ckiLUuODPxp/3PrP/ZGX5keaAyxtAo+iNHk7MIajFX7xaXNGmDXY65XeHeo0MFaen6VvBhYRZMBE
uoOuczsKgB44kVHZQDztfkkfM+NuQA95tOKVq23aYrN3Dpzzfwd6WedXL1A2NTtbC5vUqrGBH5jv
tKE9D537NJomcpJjsDLewsSQsYHISkcEStdc2DuMlWFM6qA5d5hnwse2xw72cCg/KFrwl22g6cbg
pQNbChUBospcfK8w/dYxI+ZmxtjNRobzjCl2tq1bcyXTXlhEl5YMsTBB3oSru/1asnaKVvfa9pz2
Efg50RKwdw/5RO/MQfHg/PZ/nJ3XsqTG0raviAi8OQXasOx4oxNiRrOE91CYq/8elv7Ye5rVfxOz
TxRSjKTsKspkZb7mcHsRrp9/89UACgEXUnTQMRQJLwMOmmamAIiQNGpkewxKTMJBMWOsgoMaiqAv
hpy0owsnvEXJa5i+Z9Yw77wI1/rI9icApEVtFZqcjVvA5U9ojKoczFzrg7maE7Si5jTIQOc8NlIj
3bVydhY1vqwY9+7M9ZVLwaElRZbrrJWi7c6QY0UUOMyBPojG6DuX5jyBAZBrFz4iIlD1kO1UvrYB
WToczmgL0J2lqyhvTpowbjENQFcrmBNbwsc8iR7FIngw9In+vVSVPYDttXjAMsHOoQYOGWlTPVA1
kjSc2GXqNGZ2hBpxjLFwPWpq8Twl+s7gtttxHRyUQJwlmMxV4fnyKwKytbEOiORAG7X4QemtEWIx
77zGzqSdnb9dMK+hYAUxiRyfbJTLUIlQIdKGmRzY8YIur6L5Xaed2qhCJgzXLNdCJirupL9u75Q3
qdtrWJaJiXgWj+I3ny90gHhkiRwIk06HwxNsbvuTHIHrN3+ozvheH3H4HgpEtMqeHANRmtu/4OoU
kywBaqBEBpnlctzCanFSLWo5aFRUHDl8/orUFiUuDHd3Znh7DP07VIQREClbj4bNyslNFPPE6i4M
ZT/KXGOOKx/bT/WlbocP1ijHx2TWip26/vYoWoMi2of5BFnhW8ISx4+km1REgjlfBhiHuTQGRVc5
fpyPiY8JZo0bdGmf0rKbjshZtjtFku19THxkOrmHqSCs8MXNoAHXlNKs5ErQwT1FlzIe72WgRDtT
ezWKhVLS6jAHoGBzwqcVBOVGNDJva2c+YHbM1b/0e4r8V6Pw+daWO+9ba3Osl23K3sPjBAVQRTvb
ZVL7Q1//IWVgPcJoGXCecV+t+lvrRv3tyk9xFcYAUZMDGhs6Qkg4/SQlYuCTjGisRcnbl4tkrxV4
ZRcQFJQlfBfO7u110YLhjNVokQMVMCsFytOMpqobyeWf256CWXh1cVvFgt4cM0WBo3mix0oAihPR
gBqpzoeJFbLnvfdKdPj9AmQaV5ojasboBK2A8MtpRA8wtSZRoJxYUeoeXpb5XbZ8zmO4S8lPKa/Q
QbR8O/uVNc5Bi9GBiJ8N5NT6SDtG+sMSK25jggvryp2leuX+AM+KMjmPGBslns3F7EgzBCpskWBg
hjgtR2bu5lbysV9E7Bbqn/s0MQ2cajQsVYgacJkup2EYZvQspYVwZnfXdF2Ql6jyhspjUljHVut/
JcvoZpn6V6crwe2T9dpINTDZawJCM3N7smbhrCVl4agBuMbH1gSt1s6aK9H6E7Pp7GTkV64v+l7/
CbZtLhpaa3dZZ6qBHrZt4YKegIJQZWnyswqX8B1CilZ9kHRRNne8WrU9b6Zr4Vf+Hl1NYCAceZfT
LDdD2QMxxHoyQ1lnwjf6E7XrwetG9FjLzLJ8BdghUmaY0tye5Ss7l14VHUbMcNHckTf3NnyRcLKU
GmdxZfoYjqzkyFLfmWL6djvOVo9vPZeo41BrppPKgnqzodR2LgszWYJUrsfwoUssKwdaqTqfLKsA
R1kIqxdkRW0l7kpnNGeMa1EdLhpZ+9VKfaN5vYSOOZ8mMYAFaZ392c5l9YcM2ZP0cE5CgbBfXVd+
VStYn9tGrOnnZpCQY830aoqAUoKCOxlQWt+VlqpWLn+xH0xOj8qdtar6Gla2vPgNmNceJN3c7r3G
rqxoNL9etxPvFsqOl1+5sKrZaJVqgZup/0NZ8lBJ0aPW218XxF1vT/eVu4b6zSrVRfcYvPZmQaUr
ELNUaWe0sTHeZ4YC6KQO8+PtKNcGBModaho6j3R1NvnlOKV1szjmEpQg8H0pDT/SJ/molo7sVSL+
fDvYlT1Cl+q/wTazV+dKZubY6gWJPYzHXFKmQNVA5DWOAPSO7depSlAVKiRpDye07Tm+rl3uVPhJ
tK1WqbrLD5cXZd33qbwEU9fMjwIO8RPsquVuwdfcRVg0/VjWy+QDuKgf9CVWg6QZR3echemik5Ye
/peJ+O+vWSfqtxs+BPQPyU1ZAoG4lZupVdB2/WksZXcQw7Gr+2/h8qcdo3X3csMba+EH/fkt1mdR
2BPVxJdWMe1bDeqtRyUaXpiJvSzpSppLJLjpMOSRkNzywaYlxh6h40HW5uE9mtj30dgdTCXN3WIU
P7tc+fE/zCa6PXDyXw3B1wPyt9k0DLAPhjMsgYSTXP5AK7Tu3NSpjH9S5Fq+FEsXf1RqO5ZdQ5b0
r7eDXzt9kX5lRfHmXZ8xl8E5wGhjGvYS2B1w0k+LHQ7fbZGrFfB9bS8zvLpbQdRBYyAS58tlsAyy
RK+OvJUaXVRuP5gHCYWzedH/sUZo0v/DyEB5rj0/6rtbrnGFC6UilnwJBqlPfTvuEWmWeg913mkn
0rWjDj3C1RwVZBA1g8thheNULEvBqepUNS1MBUgAEtv2TpSry9KmNIhHCkfB9uxepsUxQgcCf6yb
P/HhuG9rNMPiPnaz0PlnCff0Pd+UQNcdB0mKQggAFi7NzcNyToCfUwiZcSs2BnDoNVgGaiKe06mG
F+t5FRjqfDAH59lIxl9ZtPuiv7ZcwDigEGHTpMYF4nJezY5XkdzL2KQOxYvRzC/F5HwJi3gFFFZ/
/syjrUkJe634w8TbLE0eZlIhj8YcmFoyv5vSKHxu1LrcuRSvfUOVVwNDolqAdfvliPrSWvq4aOjx
G1N3HAq8MPvKBgEdmYUfpwk5O6ii859vBK58gE8U51mgm+UpkGC3wVnPaPZIL5FdPg1TSFsTLNvO
Cr16S/0eaZOrj/kg0DKu5gB2gX7KnDzxeZZVh0QkCy40ZvlNSOA7hAjTYwVz814ZpcVVw0Z148rI
/7CS97p+kZOjWYDQGjbxl5NtDUsBZzicAksfa29Gzu04J/g0w+pUD2qGbMzteb66XLmcaClx7b2F
sKFcj6GtNAW6VT9ECweAGsqf+qx6Qurk6Xasa8c2RIC14w8EG/Ld5dgUSZvUORlmHochAhdlY+Bf
ltdnaiXmzsNkL9Tmsu8WVR8lnmGBaVW0Q7JR/tRI0xAUhYzj8O1hXZ1C1LoBX4PQQ/npclhWUrdt
6BBrkOsHoRt+A3rEm7X0aQbcvBPs2sD4UGx67njwlZvNGOmmlKeKPQcZsHLHk5ZU/4YtSwYpqCmm
PeGia9FoJK3KaCsPd4sHTJdIzctWn4NUwPtx7XhEgHzSwgbv5LQq4+PtmVy/yqZ6QPuDU9OiHMIK
2cxk00kiXqxCDoY5PBqZ8xfVuuzAf3LG4va9HjkfYsnwb8e8dg/+HlO9/Hpz1qGINlKBRVMv8Q17
LO/Q0WoPt6NcWyMIlgJBWWVLjW39Gm2gtrRbkghesT9bOfmgj5ClFkk+lZW+Iw32ill4M40Gdztl
5fX1uP6Y33KzMUtFOSJ7EaRjp9wtUppAKjJb5Po0y9O7po2f6lgtv7dhlX+aU1O5z6UhfhJCbn+E
3Vzc4Ra+uFXRYgnQl9kxzJXybkqa8k6vbfXjEEvVcZxwuuYRJt1XtYYdTN9pijeWRf1pRLHadZTS
+LuxJEhUVdj5euJEJ8tsTMuNmQs/q6X8Vx3K4pTFUcNVbC8/i8bR3g2yGiUe0PXioIpeuElWhe9y
zNXv8kKdPyaToZxw4SKtVafWOs44AX0zEh1V43xIPkupIh8R4BZ+Rc/pXprsVaZiMT3HgeUkidFJ
3UbMSqCJeP4idOROZV7Xj52x+po6iCnRAp7Lz+1cSX6cZdKBnlLxXFotgnFTiDSPIvVh0EXWjzZN
kXhVyz6w7UH/u1Hz5MuiNUoAgtL+UQhN+KvKujspWY4bULlXebm6oFbvi/UUWC0wLr+x5cxhJ0De
Bxpz7iaWfB5RT9XynIR7sPfIXNdSAMArsMaAkoP52CQ1dhFagz4tvJ2yXHmHtcQZP010ktT8KA8N
ViROo+2U0DcDpPlKrrFmG4CrEajZgirMslrge8xsfaxOpurbaiJgFbpXF3tAks0J8CbSZiqNdIAY
NY8gRrs6yJf5OGvl8fb23wuxmb8Bqxh0cyfK111yjs3q3mz/mMayma/1J/y26TtpyKyaVsY5lid3
qRR4sIaHPkgj/rk9lr0Ps94ZvwVy0lrL55RAqR2Y6T+8/F2jdcCT7tYP1hzvt3PszYdZf8lvkZDx
iYVZEqmpxo/OEM8ecsL+4MgnXZsNN4cHWuMih2EJrMI9ebu9T7ZJVuhjmB0iyxoCK8gtT3mT+5w+
mn97MjcX7P8bIh0w8KRs5W3jtkRiDBkJ7ItskX3pV6Btgm3Q6HAy3Q50/av9J9C2VFpPmcglbouz
FEu2K4eiP6KyrBzUGgW/TjPKd/9LPBT2VzIBjfDN9CmiNs1+5Nvlvf2IgtxDKtnYtNiomZnvb4e6
/qX+G2qT6y2RoudJxNC6cM2TU1eKlp10cpOY/PuZEG6k1gs/gvzkciWaYSwJ8LccEdgrLbXwFEGX
ov1gwLQuigeamTufa32mbpc+nDcgIa/OXNtnrINDZSvhCXJW+ua+Hbraravls7IY96iDHcAUHIGl
vC8yu98JfG2drCpw1kq4grSw2d1TrkQNyCFKwLP5QdGjcwgr2qur/lNhiR+3P9y1Wf091nZ/8/Yz
0BTVz2lqCn+q1NM8j18ixTkqY/aYCO1Z0qkU3A56bcdRy6G4AkhkdZW7/JQztLFVJMc4S2t+UVUI
f/Z2+9Hq+p0LbHNnrmuGtU/dE4YkpSp1M5N5LSeVqqvGGdzJ19iyU1dGGroZn0NVf4rmP0wI1nAk
I1QZVxwBpddN4UO3hKOPk2qeQ63/DkZQuHWfp88CbbxPTa7tHs5rLr5ZoVTeEFBd49GW3WwJp5bG
UZcT6wxer408fdQFOr59LI++Pc+N7VadKSQPew2yQ2NpcsnNdL8OHeFnpg1L948/66quArwJiSVs
JTZrqY2FasVyYZ0VzW791Ewcz4I+6jWIyh5vh3pF622HDmyQdxFFHgAnm9qEEnVOhgueee4Hw0/S
X7NosZAZjw4AGAmRjWqsD2qce/Pcew2eWSrSJ6X5tUVZRGvRbMMBL5o9SqQHC2e4aN6rOm9LGuta
AFtBCYwGsskq33wbTZJRRgCJdM7Hr2GBN5w65e44fkrxxkL20kvyv+Tm26TrfxvjB+Q+dr7FFpn7
Jv5mLU5altUwGs1zZutuND7W0oo9RPVluouip9T4K+vvAMz+KOIHLbmH+HZURbFzs247Z9sfsbUz
bnJzSsjPzXNVv7Pn747xt8IxrVWRJ4XRz76D7U1HjJ7bwa5Vz6jN46qfluC6i1lDjIiKjg24NmCY
pg7+aKSeXJv3peKcybRcR10tn2UMDjJXtiN3cDL4oi9x+teS/317uW2ut5VFQEkfNAd1TVoI29dc
GtULs4OKiNBzxQMMJILUaPeewVdOK+pNoOYQuNX1N4KkzRhHodyGxrmezcRtkTGCA1jGZwBk9dFQ
siQosV3YA+dcW6m8Kti3KzaHbF+9PI31ZU50JSyNczlkz7oi+2YDlcoZfKfojqXVe31RHyvZ8Dtj
woIJ5zmxJ/F1ZX5fa5v0+4j/xnwrlVK8H500p0QdVZ/MKvxSjcqwkw5dDWKSIgAwMYAGbcZZYPyI
1Y7IcZRMK3cw8HnnZRmebi+Vzd32SjgBiP+fKJtnRtbKTdbNwOAXc/luROMPkHjvBwmRnNtxNknC
axyOWSrtiG2Ac9wctmqFu9YijXnQ4PXomcCmPep4CfwkOMaTKxvDHh9qkw/9GxE3KNJJKC7Uoi7X
SSzLnYmNSB60yFB+6hMjOud4uuC4gewByoZxozcuXl4kSoAHi3d5WFkvtwe9Xav//gaQneCPyQG5
Yy9/Q5PnjTQs66ghsn7uWjRwqsXhNLWN1i16STs4K4BlwCuPf9RbN4qHb7qYk/uENuvXnV+zfsvf
LqH111ApW/X3KKlSu93UyqSxAmchuiqwkLrqo/tcHh8H7jpr+qChazVnw2kqvpDY+6gL+CNg7KHe
WW5vYISvv4EdgwsPx8YbnjXGCqJL7boKKlvrDoasIoDd9aMnnGnxFtTcXDpMoAxC1fxQ5iG7ekTU
OGnmZu8g2aSSr7NBgYLSBIqBV0gDdiMXmGSWgdyDMU7Moy74HY2DbrFS/Y3qzndDbXfeHZsj89+Y
9CABgqzdOmOz29pa5E7ZcjDLdoyWmmp8sMf8OYntAN6y39L72dl2VwPSSsN+GYM00LCXC1ByEF+t
zLwMqsq+D1PpaTEqyxvD9rMiereNzNi/vciuBmS9Y2nAGU0l8TKgPHXz2MQDxJZ8+ZoWrfJUhfqH
YenqoyKyF5AnzqfbEd/079YlRVpFvQerupVLcBly6PDxrTqWlCim3i8ip3se0jo+YK0uP2K7XNF0
EVgMCXt81AQkvhQs6YfbP+LKMYqcBf0uRFNWO4fN1nL0zknkIqsCqbf10zDigCkKVFWyKrX+l1Br
Br3u4BVDeTnceWzzEh2EMugcnV3a8LijDE8q2U57JM8rhzY5BBk7pp4cYVt1bSUNQTVqogwMO/0W
hd2vEdQOOjr3i939uj2BV9YNgH945gj30ondcpSmSMd8rG3rYOxFc8goiB+RrbfuuojbvTBMcZya
edjpLl05AkiR6NEjN7gy7je7I0xWWg0WW4Epj+8c7adW1ei+NcPDXMz+XI1f1EjZQ8BeWSm/x3Q2
LwG06KChhH0VxHbxQwnh2JF1Bl2cf789oVe+Hc87cGCoHtFM38rFD6U5iTJrqkBrNfghYsCMDMOn
VktPbYKM1+1oV0e1guwp3PDI2RIpoiqMTKi4jIqr4xB2DnXvMYdLWHHR3w51dWA8Imn2cKC90RKS
wtU/LEwqFGunL3oW665eGPrdkNm42Xf1HmDwysLkaWSvch1QiJxtK1uv4F/ViVkGeIMZiBVLWWgc
ME9qTU9kyWLS6kDw9TBFaNF9vT3Sdflt7msErFf11lUThZr95U5fGuS7Rc1Ikzj7ko9K7rJX8WCr
Ek8qFNJunHLL+nm1lrgd+NqYad2DMuaZDhBsc4gP8hypBg51AViso6aVH3C4/RVVaeLOjemViny4
He/a6gFHRcuQM4agm3gZBRZKHyWldIO1Kjl54VphiqG64exMqX5tSjloEIkCPw0E/XJKUYOkPaXY
pECdUnry0CPgWgl7Z4le/XDo7UKrA+nKpriMYll9YwuVcwWH3NSLM+OzlSw/U2fypr5iwXQn0+mR
IW6Hf25P5FbnbE0woK6bYJZ1CkmgBS8j881MJ0GhM5DxxkWU0izz1itanSWj1YUeu5FBdeOcIQ/z
vhi7xvDabnnsZtQEqS/5aqcnnqEPWJKPhlH0x0geJOegaAMicZNc93tdomubeXWIw5rEBK26VboV
oV1m/cqDnaQQjdWh+5jW8jet7t8JRwpuT861bw8yhK2kA7BD1vBybkrkxuPcJheSawTiPZGjQIbj
Ssp98z8EelU2p+lOPXbz+buWdhoIbgZF59Jvh7R00y7bWcnX7i7o+7yo/g2yyXqEVGRt47Ql5sfU
jGScC2alO2dC89XRfkTf7n0y9zvnwtUZNDQKlLypVm2YyxkccCVuixxAlI2c3s8st6VglFvzdHv6
ru0eYENIl0A7sN6weQcbF+vVXZlLMY1dpVFc7Olzt6sS0MjWryjrD11oneRW/nU78LXhITrMfFKm
ZFGuf/5b80gec3JVZywDtR+TX8msjDh6Zqio3g5z5bRDZIqBraiWt3T7XlWx9tXliqawfrYk5QfJ
8QuWnjs9/W1JbT0LQEFZLHRWCciyzfWBg1m0pPgIB07iiL9ns3LedaGEHGq4QPBb+txLTP5unrPk
ZBv1WrHKU6+GGehV6Kf7fVcYz1Mlop19eG386KWt6St5F73hy2mupCrqxlBrAtHV+H3K0DtrdH48
BIXinZ24F2o9fn77ommkDitaqYEla9YnJVuRL2oe37VOrB1vf9UrJxmZ1iubn3Thjd/1WldN9NJs
A0uKXlJ8Sd065DVrttWxm5w9dvi1gVFEgSyyajTRL7gcGF4lOSfm2OKUbCQfcVlFV2Z1dtXqYY+g
c+WggRbCyOCEQVvYVoaTBkGqfmFgo6N+D9X0MxzIkynCu6lcDqFl+BHi1jvp5NsyATsEdVb2COBM
sGabtTtqTtPKkVwHRUrZy7ZRKhLyZ8f8YqmtNxbyYRyjn+h9fReyfbK1HZDk/yc8S1NxaFPQk7mc
3sIuiqyP9DqQJvNv2Zj9SsO9vci/yaHtJcp9hSHzYqcvqvjWo5txeyW9Of/WIjxliRXSu4qkbhbt
WAy66Qw4TEqjfqhT852SOvMp6nUN605QJXbf1G4sZx/QLN9TjFXXBOgi5yQ4bWWuSR6YEJE2I68m
x2iTFFtSGI6Fea+YwTJ14ktYWx1skWnyw0I79Lrz0OfauzJ1SvM0YSaDJj2Sybrba/KoP+HFXi53
IMyW4mxrQzu4emL1x3TMpUCxJL3w1biZUw6gvLF8yvrSHpvydQNsx8E7HJEPTj72yWaDFEAxB71O
0qAwnXOVIzndaNP7RJJ9q2vuKBu79mB8T1oDgwKUrRD+Q/jg+wRmbW8pr7f9m19CyolrF909Dv3L
tTTgWzwpTZeiTYOqvb+IcCpcHX0HSEfNLNd38Ri1lhtOYX8cFCkXPui5JAQED7jaxZVjfIqtrgZK
R3c3ujczgOBuiqL652bm2e5ptOKd77eX4Js9DxSaPic5Gecz/YNNBoM4cqfOeohRuaB4Uwg02yXj
mwzfIo2XBwzzgix1dq7FN7fvGpNsmSW/8gG3zRcnEeU8GsS0RbmcHKQ6QQxFe1W/NwcnUXhLrepO
/B306cuvERojuUOcpdinwkLP+/R9ZKfJfd6Pe0/iK98dOQ2qGavrOfzJzU5qyyWi8zCkQVrEh67D
UQrx2++6HdUubn2fwrmqz7e/2pWInNCryJJO6g/w6nJsGAjCdO/KNFgEjANBHWrJH5V6wqFbko58
0D8UCqVziikXUigkMTz53xyTtrDUXkJ7CVoMvu4ezuNFjFjObJgnCWhY7y4DcMHbg3xzz64xOQAp
NiDBxAl1OchJ4RKO0AsKgBh2vtwjWpU29yCPc9/Mqj9Fs76OELoVctU8/t8A2ZcsFJBthyzQtOIl
75z7haKEWzizvnNMXFmXCpB16loKL2EKqJfDKvCvQ4VeyYJZjOFdN6f6OyEtcLDV2vozYdzXrwYt
kI4EBN91ZV6Gwjgpo1I6ZwBLh8EHYJl4Kc/JnfTz2oAQbUSeZG2V4TFwGYX7a6Ap16ZBWPUwtMqQ
syMHbdPbyXS4vSSunBxsrxVriLcVpe71p/yW5cmt3cT2yE5DIKc+VaoV+TEqQ/6fR0ETYMXzrJWD
7fmUAmGzwsZcbxRcs+UsLg+taYudKNemje41VTQQzavc/+VYHGHhYpF3uKZXaubOM9zFkhTFjRfT
+vNp45CnxUJDCGnuLSE1r5Jwiu01z8jl/NQoknqnFmZzvD1tvAz5yb9fgAg985paH/irYTXyLpdD
0gVJVqo5OaYhI91aKUHfKxWn1hkUF9CN8yBVleINTfwtzx3Jz2SpiHyQD1+qJIl8HSEkwIn6S1XY
va+29eiZ2hSRkeRh6ak6+a7oqRopS3ynRR399WxSj2HUTK5tJw3aoZV8VtTuWZM0KkpFET8lsaEc
5Hj4QTG2es7S+Vcyxj+qMfw1ZAm1UjKeYzlLumsO/bPgVPAjaS58aTAel1DCGVDKQGnAEOBfsD6E
0kpIXMLaxe78a6YXuF/aUXsyKZq4WS3PB6MKZ3dKanHqrNryOxA5z1NdYC9TpM5zak+t39thF7mj
Xkef7CKfASdXVYMNip2eC8uWPs8ShnauVMqpH1qiPYxlrB+iOZdQqRfjjMGLFc1uNmjquXXk9iN6
9/nHdnaGd8qiyU+NFg9nniLfK5i4L9mIOc2CAa1njeX8V6KFOAAURnOeerXG6QOxQxZh++jIS/do
j5b5XFG6P6Kvqx2zsDB+AtrGcsRSZmShI/UkdWrtGXk9HkrqR0Cqu4GvOBesWiUfPhpOYR+Emtlf
If2MrlWas1uE6fCE3vnk6QMuL3KlL8eiUmov4j34ZNt4gzhKfjAb23xAunN2Z02ff0l2bNOX1BEu
LXhaektVrgTlPuInlMlxDsMG01HU2AtVxiRDlnJXKFHsCphjf8dVIT7PExQvFa+Sg1ZPy7c666TE
FXKt/yoiWblTdQgm4BfmOzXNpIchG4fHquml2B0SU9wNTkSrOlIiHH16ir4apiruoC7VSZab/F1u
02pz6znK3bbCbNiVUDT1+7KZAPHYSDCnjR2MyiLA9XQUhUJoyn4mOZG/5JlxEra+Ap1WG89GLpv3
1tIqD3ldpedZ5y/RNDvfB8MpT0NYKJ8hrUdcROCE1oe+dAjTTvkHQgLCer3Vjc9SHycB3NXhsc+y
5jlqBjaJOo8d6naJMP8GtG/WPie34oeOmgtXWKWF4RHiP1Zupf4wQmJe4AF/DSki/OilofDqZio/
T2kxHhY1nPwxET1NS4n/cZJPy3MYJfVpyLXsPEpjeQb8InVeLi8/8dSc3MpUnLuZQvvDhHlUMAxL
T/ktQfddxGl5Z4uiUuHYkgR6tH8GL+lS56VMo/5RKZbxzliiz4PZIWZt1+7Uxo675ArPInkRbjwM
jjdKcfR+7m2sFUX4NWmc/J2Tl/HqbaPexWb4udPpIZd5KrGIu4z/vHsqliF2Ma5RfFjcSaB3oeHG
kqkd5BaOWlYNIep1PUsTOypL6SwkY+W/OgwKvXzqreNYpuFhWMof5ZBibMPB7dNsxhG3Q35SQx2u
7xcIS7H2pGPB+9DCm/ClMZke60QZgyaqU7cL++ycajFTOAiBbo6xlKcWEfIf0Vg+ZWnFCQi+kidV
5zzlvfphjDC1dDrnh2bOxkGp0LIF6oMcfDXkp0yKVOrnw3tzMH/cPse3r1JOcTgDULPXk5yOxOZi
Mut5Qa+4jO9qJxTvrQiQTVmotVs6kelCNeRdXJV3ptOd5Z5s5g/To9for936VbXhTeWxVLSor9I8
uuv1qj3Lzjg/6MqSHyPTCHdwN9sbmFAUVQFIAMmAKbkF7kaxCqFvNO0gVLPqMYlD5WOnjNpzWpbj
nqH0NmNfY3HZU+OAgQ3+bn2N/565zK1YkNkMg5mk3uf2M/1YkLhPpdxi+lbOpbuebP/c/pRvHvmE
XdO/FWvK+w7hlcuwEg5OUYslTNBow9K4lizGCCOopjD8NF2K9tBktvmjUaf0Tmkz46GrdLzKMB6I
xbEao6Z1UUfCLnLWBuXTGCtm6UZJZNQ+dchB9ca4iD62EDUNr5waPAcJAlwrreG1ZHpZCu/2eN7O
IgmMSeIN2JpMRtskGFZkJmMZKdld1uukFPg8ewXH40EfyhCcj+QEnRHvdS62Sec6h5BoUWpBNYVn
3iboaNRKpyo1B8Q49E+gjVLOZWvayZ6uLEZqEaxEg2oYwkzr0H9bIKaVjZJaDFJgIL7u2WZpH1gq
StDkerLzLHgFlG3yNGLhE093ZKVbblZFMhoCUpNMTR8pYv1UqEoueeVgDMqDkw35exzyOnFM07Q9
4TXdGa4jFPMJodUuA/DYqIMH76j5MuPf9+SUYcKxP2jf0nReND9K8Jnww7h0DK/OLaX3why4utt1
ef+kF7UO1HmxxR2OivLZagv9M85q/Sc17PNnKzaw7MbcURwByqmhy/uS07keBoz2qiSKJH9cFvNe
5Hh7uTyiKrBVej48z1pk5H6ttcqXGsRV53VtpMcH/CzUv2Mhi2cJkZ/vQ5nKBjmljoiJCkWuAAWs
zR8oVig0ibhPJ2+GEw6Vtu/LCu0Ns3iIjUigWtta9nNPL0S42OG1XEumXv8qDav9DAgm/3soGvWp
G8pywHzMps7fNmYwwWjosLAIm6BO8+zOoBzEVRlK3+08ngKZfsozBPhkr/BxdZNQzKGbC/76TY/V
CvEhRBc5v0taZ01ttVzRvMqOejKWaERDqlIr/Tk0tHHaedKs78ntulpZYBTi6PBS3Llcw46TSPaY
plLQNDIObEjBO7o3k3/gTp6PcADVELX5r7fPhCvXFZUJhMwo4tLJ3qrPamU0z0XOYp5TpzVcS9SI
0kn63BjvSrhHD1NYjqbXDUYiPF2IqbkrhtTY6z9cOSQunj7rn/+2fWMdn0KgifldSLPRN/JcO+OE
3e7AWCgUvJ3iFfiETRzPU+6uTa0pw60gHps2v5MXqXyZrEVDBBuIfaqF83spjO2D3VJP03nfPTY9
a9M1LGqx0Wyk79Nxbki2CgQ9s1Y9sOJHb5Fs80nvh/E5ipPoIc9j/RR1efMD5G14rzik7M0s8rPZ
p5lXJpPjhWpRP2JzqZyjssGFsE+VO6MUznEaHONR5/HjpvEoeWa91GenduiToEJ8gByaq36EFMhR
xjznLq3WrNBKgXHwqjO/F7Mq8SziBHESHEcHO6HSjFzCySzQgmkHO/PFYtunqavaU6X1mm86+Agm
oYzV72T2Z02XtF9SkpTvRD62D2ML6TpvDRoIVWN7BoRBz0LLCJZiWD3QO7cfcZTEabF0lhMtiCY+
tO08n2uu5QNZwYusjbGv0B98bHCxvLf7OfalVjHOAv1vueeBy6HSfnLCwXaXtLFOHErWSTLFr0gb
kiMVXB4/FdZqUyxLdw0qDF6a69mn0pqHc1hKsBXtVsBHCjU36mP1wHGr3TuTUR2dEcm8Dkc+V4nm
9lguWniatVb24oUWmi7VuINIHYVjbck9PDujY5tmjZtJVegrxviSU0O4H6Ka/AnamD+auQhI6Lvu
ZMwTompj6TzZymweFGdoDkNRkI1E/Wg+h60IX0IAkUpSjtABLEu6q82lTdxSGUoMxHUrOQ4tJnYJ
sJjIJX7qsinno2j7xKsjYfuOU9kuRWXnJcms4hcq3LbXh+34Fb2x2C8stTqJTP/VlvB6fRWJ7p/t
2OOG/n+cndeK3Uq0rp9IoBxupZk7ue12O9wIx1IOpayn3598zma71ZMWXrAwC4OpWao0wh+qMfzo
1or9JGet3ykacAE/hrP6EBVJHAytjZuqLCTli5RcI7Xj3eS2LTqqurfxFL8+y0QZqB3QbeMxhon7
8iyXk1l3TmhnFy3LzB1J13jS1CJ8fvveWlfesfRcQhhK08TZ9MBXDz7piVE5YZhdpDVWx8JM7A+u
KZ9VuzUuaF8MQUc86YtyNDem9/rCZOClWGcjn7FIi76cXp/b7tD0XFVg77NbfAzToB+n7qOaVcpe
q0cdtnCt4wMLpzKM4y0DKON1lQjuGKPj8bDAgP6Ymfx1Vdq5JoDrtOmlC2PZ7wpd6u+Npo2HoIyU
yPH1NA9Bcmat0fxQ80L8Tq260XyZU2Un+sydd7GHSwnwvSEtAF0AXqSjjLrQvoyrzAhSZeHZ9KpV
XQzTyds98n4CALgwpgNlBPfLWOtldUT5273FsyD7WOSicOmzNREMg0H5hP+aJvZjh2Tc+d/WnCLz
4nADEBFMEvpI61ciqkeKzFZ0biNkbwRhf9C2wNXxUzJ3aZrnO7OgsoHMubp7e+R1UPBnZNIqsgG6
PPT9VotuN9oUKbM4KzmUKy+j3WLjvJvM3jGKwu9WZmQbidzWiKs6dzlmXTPaYAoUfUgDo3Z/g128
zAapsJ6Ov6esf//2FK/1cnGfYIILqXRhH7ycY5G1EygdVZzbydODtkuemq6+A1r45LT6R4KEHQ/b
EUTzLtHyfRFZ+7d/wDqE//ON6WDbkNJpk6xXFzPLKc0mNo2iT2Lv1mN8KJ2+PNgj0eTbQ139uLTQ
0FVFzojb4+VULQ9/wKruxFmX7hdXmBPvWJ4DoTHwijIv0uE9eXvEa5MD5QYyAJVQzu9q66IpIJUx
TcR5UmPPjybY46LWJ9/spH56e6h1jLN8R2RWDQrIENTI915OzpuUxNLhDSLqmsTvhNE3N81kU2ft
hwEo3Vwf3x7v2sdcXDEW7OyinrKKqczGKLxIm8Q514zzOJrPc919SXjKXCM8W1q9xd+9Or9FGpOq
A6Wwddu/UUxR2bkhzjbl1UO40IY9SlZBN8npUM/1r7end61DDnocYW8ayeCE11lzlIgcP9MsOqc8
y7d63Ti7qsHpe7LN0F8qre9jQZlMRkN59IbEOpmhOXAJpdmtRlC4a2yxBe1dlvDvTOHPEnMDAloG
Eohy1MslbntZT1YZReeoiW0KEtFH9D7mjUNy9Tv/Nciq5hLRXUCtYRlE5LUf1fChXbO9EWX3DjLO
RjHp6iZaYHqwuNAYW0urNibKB7T2onOFnC7F6OFdpplHWRj7HsCXlRsf3l7Va5PjklsOCJ1EOlUv
v2DVFNoYjp4495Nrl8fSshdZKmEKgsF8mi8Ys1NffXvMa3MEJ0Crj2t2yT5ejqkZITF9ii+TNNwp
6JP8Y5t0n5C/e6Lo9c4FWPb2eFfnSPMSYBupHb6yL8fr3TKnxt4rJyFcLSWzqZqDCGX7YZzAtqte
JTYmeO2Sg69Dx4E/wFsuP+iv0CQx4socZUn+lEfGbp5SSTHeehaes8XGWwdhywFYLDBNMPvuwsl+
OVLVEcB3qaac7NC2Bu5T4tkaCm7gYVzzPtPV9uKIWtsh0zr+yEWsblwK6+jzz/iLQiIvJSCkdY9T
mfDdgfChnIpUx/tdQFVLxywhrTSU2zpqVVpbcnpX8N03YqCrzzRdVZwmFj+qV01cBUiekJKhvWGw
Ppij6G9bKlLJPkcu5r6fOvHoTer8Cwcu5N+NWQu/JeU0Kn5dpVX9H7YY7CUeGV42wEOrKEXoE0c0
j8XZc8vPim4etTa/EV30XXTFBuf/2pLDzwLvhuo78oPrzTVPjRorinLKhPuz6CN6R3N2msDxmlNx
6+EhIEotDjQn/PcGvbV41vKo0pZ9tda1YVb6YiFybvO5JonXwSApqC/R/NlClV07sXDBKNy74ETg
2rzc1tMwD27n6uLclDjlxqHi7itLfp8cWZBk19Z/eLlZPK6iBX/wqlUxQV2fo5yoFhFZNNlnCc6n
3COIKPyxnQNV3+JLLMdy/W55NLfZv6ADODov52enU6RSShdn+rd5fs4rKbTDaBCybETPVwZaPPBI
9FB2Rt1+dT+0tjlF1jxz1eYyvtXhMOxgbW5Jl1y50BdeDRnJkorRH3g5nSYZ5sabB/BXYnpWXdwp
4/DzkMZ7aBqnLsf6/O0L/coReDHe6rSV7dyYUdgpp7iJ3mdFdUwq/dyLHKXs/CFOx3Nam89Tt2Vr
85o4yPb/e57L7/rrXs9nV8V2b7lySrfeUa0VQV2DHWksxY8Ma98b8TlRynsz6i6qaA9vz/rKq0Iy
QNAM5oc+zNpQw8DIzYNDDtISnUo/1eiKp06s+sAEtxzrri2osTzOpD+LQOSqV+HMdWOocxGjR5so
n/rWTAIusvACfyk+Fo1u7a1BrTbul2uD8o45UPrg2CEs//LrqoOcCxgu0XmwzW9arHyam+YAcf7Q
RKr0h7E7vv09ry4n5uhsWfqTCxb75YBxWZr1FJJG60rRnEvVaPx5pKErK8sNcEgwkIieusBUdOVT
l9QxjdnC3XhAr9x0VLh5PTmbgLn+dN7+2lKqDqV2iBVxljTB6l3W16B2HS3MULMw1BCsgeK2w8Zr
deXVxqdgMXIkwnytyysdtW6GrI1wMRLqqaNXegYl+s6tZXvKskzZO4lmvq+8PN6INq9dR4udHgkg
2/gVaE0g3Z5hTpycozzs0NzLqzMmkOnGwl6bHhC8JX1ewIZrJmOOIZ9w0xngVdXc1Kb3fsKKIlPT
3+hj/VTq9CarzY1lvDaxv4dc3Qxzbcus6bFi0qU16H7jdNZ9kUi69G/v2St3AITXxTEIlCj2lauD
aaIfaU/eFJ3dwltYF86tJvp5X27fsVdH4kJ3kFXGi3MtEpuWi7O0yWlU+7r9aqQy/W2Hzq+iLv+Z
msBGXPiSiOJDpSG0eHkMI1dHM7KS5FeyZ+8L9Y7W7EyzMNtoWF5ZJCazqAwvQcWrDqxsnFomfRqd
AStrt8ZQ2Aia6uXGNX3lGnsxyvIr/jrRlayKUWaMUojERJoyn+kPVp/0Bf6uRoqvjfbp7U1xdV4e
KleUccgb10gLJ4nsxhjc/Kx0bnVy0JQ5Z42tbHAcrmyIBUEL7ACVcgxgV8uk546aRIWJFSa1JBqd
Yae+V1FEsn20KnV1Y6NTpeE7rWIkfMSRSwFKyn5fb/UKlmpaTszKFOp0F9vK8AWUz7hvXUyG3Im+
QtO074x2qndOZEsMHL0IFJz3LqJto5hRvhOmhAqua9GxiY0P4P3U21gVX402647tmAJlFVry4NTV
h4SG3mH5d11aXKpEkkR19WdpgaxK3eSbOzf3Gvxd0Y130tQvSRN+APNiPzeONQeFAgQJyNjQ+XSt
psNs9vMBcIPu8yVBPqTSCGKJY2cdxepdYXb0Y0pazlpjhD/FEJ3tAueUlgzlUFWJCMpSTXyjDp9E
E6FO2lUXNmnqAzXrj8IQX5MQ3n4bog5H3Uv4ujN8Qa7gd+R670pLIJDiSu2mMPVd7Xj3aGXsu9Kl
MZ6rfiVp1rTZnKICkHwPPSv7aIMx2gkkNwMPUUDdTjSfNwlp4RYqnS0Anal1/L7oimNviGdZuidw
UsIXOgCQrhp/ybD/QtRS7NyyFX7pKJ/HhluvG7zHIp5urUh+ctPixprV96Xq7eMBvdOujy+94n3p
W/XZVYtir9cgHwU6J76amu/m2bkdvem7Gtso+jX4WVnfqt67K/sCn5XKtANbuPZjYeElP4EB8CEF
thfuSoqKIYjLeryLh/TH1PPRAISqfhRrOX0IpwoyZOdO9gzi0sau/CEaesXXZXhAC+/cDcaTM4Zx
gKEACxY14Q2bLPFtK35Oh2UlyvzGKofvyGw+KLVszo0yv5vDobu0itUd81TtDlrpeTs7sdMgrXH4
LDvPPRgjrbky7GPaVG5LoaVHAkpUXTB641dRVc3OljQKJjXxjjY744iMgXuTeNF0K9vknZoZpJNm
pd40XdndzZYng6n32qMVjfLBAgl5KhzsRc0pG/Zmrc+BpqfqbRYl2cVSJ3QEl12ilfHZsubhAOvG
802lvMN+6sHI7O8yDH9AcUGNz5JfpriXAbdjjczOpB4UIDqDHdPg8IrsJlYj1tkaPnpwHv1psJtd
0VNwRIvLPHludmfl5YPWuvey1795gIPUINYB30Vx+9mgEXPERdqFIKl1n50aHKyj+9IskFNDASMW
o3gXW2Xra62Fe1I5NHeJ3nYnPitSHOn/M9ZFS3JaPGfyATsn+53hhdXBlXZ9goefnqZZJDvVTd29
St8viDRd+PRRPhuj8SSi0TxOaTK/M6vaCdxScwK7zN81mXOjpOWjnjXO3u4LsBt/YIWaOftx3uUL
LO8LBFNaRpF+hIp4oto5+qjzM3c2RZ2rka+O7fDQtvx9nonxEldNGThRNfsGebqf2mod9Ir44ZSJ
HSSW1u/DUa13dmN/QLmu3hdV/BmSNqCXUbmRs0IHqp/f95A9w0YWvmemuU/2dRJhvJ/C5JdSZlDY
kOTVcFQ4uKWCvGDGZ/EAeGaa+hhFxckYtSiI88zxM3M8NWo/cnT6T3E8hWgR5vFxKuqbOLM+e2n8
hXAT3FMNMjC2FAvBQiM8KaFxX3VoFCOPHd2V2MMfyaq6IAQqAvwWeRbb4SZrk/hr2GPB0Yj0QH/y
V2F3T0UV7hrY+X1col+s10erch+70buUDpJFRV7fgnLudzXEer80uyowkIf3HWSU/TrM8MglzfGn
BpxLZ6fazpmaO50ibJAmkX5oY/2GkOGmS/ufZqR/sJM63WVWlnJmQzQrdetXlVvvUrvp6KVHzm9H
VX6jIz6iomw8v/3yXoneQcURzlrwjqlCr+rPrlN0s+eUxZnFHkWgF+Bu9/qgE0KrUHa5Iks92rJi
v/LcM+hSaaKiiQLKKtZUrTq1HQEtfYqTMSjcKDuk1vQf+CUvnt9VGJN1E0AM28vPoSw/Jr31Qauj
+8mrvv+HL0gBn3B2gfusxWlUMzUH8hSGAVdwB2wKPH2rqfmFgwFR0hmTeAuIdyVAo03O26sSAy7a
zy8DtLzNjSHurPzszXIfV+F7Y+zv4Nzd5a291+N5Izr7swnWgQxaiRATNEq01rpJUSe4BLh5SXiG
9Ghx0ooWd3bRhR+13BwfamTEwGxK7WJHffbTigWmw/oIsDgQRRo/ICaYPY3OAIpkQurTDtSk4K5u
Ol5h3LGjBjQ6QK0AcemwPaYJr3swp5Ol/3tNm5R8IahRsKcst8o8itiOmgp03TlqrXnntIl+VHOs
wLIUoZi398S1SHOhoi9ALKBL6w2+yES5XYvEnHChlitxiaRdNHeUAIYtJ/trQy29SFDrSEG90ga0
htHplYFZpQoxQd38qErlK/YqW1/vSkq6eBtQydSWbbdWZiniJIqkUWW4CTX6QZns6KnTuHRFCVrA
s/kDUzTVHxoRbSQ9V2dIZdM0sc1eOIwvdzuuA02aRWl27hZD9WyeB1+BAN6LZiPvuXYtUdOkMIUG
DdnI6i6UsSyE3iCfl0G529WjakCoGN2N6Vz9kOiTeah3Iei47o+FsTIqQ8h0jEIfjmluf4ATYfit
0yLwifHHnR6WKTDlsNrws706PTRgqNRQBXxVVKhAygsxS9QBEyX3Z0t7HAvtP7QR3MWU4n8HWV1N
sknmLM4YJER45tErC053qERHOuT2Hue9buNuunYVLn5TSMxiRQ5H8uXmCCsuXFRUs3M82GfN6D85
XnFTWMhY8A4L8H2b0sjXXkzWDh8T5LOMVw0rV5kdLx3iDKtza8CfxaEg7bpiZ9WIEVjxNP2Higmf
9P8GXE1Rm5p0nmHYnMkUC+7KeY90xINRt92/31pLIUOHwAvb4ZWFYJJRfG6djlurMDS6THmh+Xbf
dcc4rFF6ffuKvJIcvxhslYw7LcqM/dBwbw0TCY28Aez4KfOmr3bkPnqZdkS16GwTB/37K4BEOUIS
tN2gRK9xo71SjpQA0BhtyoyUcdaMWwxCG5++dXn+9ylCOF1eAG4vvIpe7k2rHqtkqODtTk2FkZ4h
qwTnOTdvs4sbGtnXGSrxl6yXvfY+ncSgfxy8Ps/2b/+I9QEBww1yBI0XVGWIVNe1KQvZXqvV2uSi
u+N0FyGgQTiPszJKQN3DkJcJNlXTFpBkvbjLoEwayKDJoXxNOS+zFJKUF1+UIgzzHe6nQAGqWm8T
AuW5ik76YNQ9XOkk/q1iHoXCMLacP9+e+avqOL9iKdKa9Ok1EC3rMKmEvaLj/BVdVEeGjj9aoFSj
fsygSQLd1QNZReSVsDO137YehpiJx2Wo3nvUIv7Vr2r5JdTtNAjV6GGvnUHCrmmzocujS2ga+bEy
ZOsny/62Kg9GVt2KjUrXlUWn87jUI4nXEFNbHa6pVjvY4RPjVV1y0Kv8USqO6U+dO5zdNMqPiAXH
G5Dsq2Oy15H6XiTA1o30IVLAosLsu5QJlJTUs8aDO/SWr2XFdDsSBt/kcPM2TvO1QQl+wGDAnLwS
aHlQRZOpiC+1qc4/ZRJHgCQrBYca2xDfjXSeZt/pouyfPalZUPpoCwebzuQrhRi1GbtQ1RuqQPms
KTsrd9NsB18zvuswDtpCEL5CCiw7mfyMh47eEjjcVSrjAIpqnT5imooukeUrlWPqGgpAENL6ULT9
no8uT0nkPqVe872ocEM0e6/7xwDpz88gpsVmdqGerw+UtCE8g0yOLkqmRD8txJwOlDfDjWvz6rkF
OUSjHpUFoGGr3Ts0k0zTJo4vXmTOVNQKtXn05jLaF/O85NdG/duKPPEhk2qPH1NU7XuzajcCi/Uz
v8wVdTbKIH9AqmtVmLBBMrWHYHnR6mE8qBJsmp4mLQqyWRY/DZ778e3baq2XD2IKwytA0Iv6Dk2E
NWLAoJGFUUaTXahrjLNf4J35KGQrfkWamUIG0pzpljDbce4LSn9HAptkP+kCTzMbCf3viYErLr2H
xK4XiriwdlrpuMMhUWHkwCzqPGwFiqk5IOmY5MFYxqT7b0/h9WGEQEgFf9kZEPrXRH61dofWGFq8
ZuiPOkFNy+VBm/GUcqO0vYfOFd02hgDY/PawyzP6d3a6fDj+g2nlIgb56uLJ0tKOCyWDCWJ71YcC
ekxANb29D1VT/vMBQH3DRUCAwH2BRa8yhNjwqnxCzflSUOq9qeqp2EdRPL5/e0LrQH2ZEJoYCyCQ
Gb3CBZHvCG5SM740npxORl+qh6mw/tHQ6c9+A422yHwszer1G9EqQ2QRb8UXaEEGTDIvCjL8Kz+8
PZfXxwispUrKjXwp99Y6/JiUeKoHgz3hZm50g8WNPKWqRXFMm9QPWa1vIfOubQbeWaTWQJZrrzhf
bTLasZ7n8cXWy/o4Ckc5horu7dXCaf45smJqDqwFXnTii7UGh1mlNRRdJb7MtivLozuI4jFsxuEz
VVtlCuSgIdsHYg0Fqbe/6ZULcjloxHXIvBPSrcENWMVXldPy+pSZ7cAoQyA1TPcjNXHqtfEUKPZj
gtzfuzxvIYcm6RaH98p7ZPGJyX0Qt6CPto5s3TJuYBIT31UNflqkytK7r/smupkrh34Ea/st5s06
40uHfEA7QjbYSXPyvo5xLszj25/jdbCJcTSINYi9NEZRK3kZZtcK5KhyrLyz06bh3kybx6qSyn6q
+qU7Gsdf29as9rFmFXejGkYb78Qf7ZjV9aNzbdPlYzEIs5cd+Ve3VDptESWd4oLgDZtDXOsg7kUN
KrSYFq6GhcCDV6VBjTJhMC4CckUajYE7RkVga924o3uHBOE4TfdhK4ZTEyFS8fYHunIvL5qZJMeA
RKi3rm6t3HPayug792wRSNz0SS1OdJGzU9nMSqBiqH4QdaVurMqVg48zEyceqDWjr/MsuiF67YrR
PVe0EG8nK9Xh0Q5oJdkweuQYbgkzXZnkEvByLqAEArlYTTI0S1vyJoaI73ji1rNibTcrenpwIx3V
AjdSdrQWh43Fv0LhQayO64Z5Anh+lV0BtEMvuPPCs9Yl5UNYDXmzM+xsKv3amsdbzEFsmC2Zrfe7
OJvE50y65se6cPs+oKw+Ez7N3b2KrVLjl3Mch4FsS9qDIoWrTC2tM5NDDhakfjZRJ/nlGHKu/Lyy
Sus414l+E1q14flDNIff1dFyv6hwzBa3pmwfZSYg78kdA9Bedrdx9V25ZemfE6EtWpt4T62OnBvZ
fd64Qlwa1KJOeWfIyyjr+a7O6nYDTn59KFIKok5YAuuY0zZKjzhPUc6Jbouj683Tlzwfxc3kNvnG
al7ZQkvYAkAAOi7VpNWsHPC4zpwh1IEKQLIjc0dzhbV50JvmPR3i2K8Nw9g4m9eOCdcWPRAie41K
w8vbQx2HVCi80edqEFVzxB/DfoyHKjqmswG9xLW7aEuq+Up4AXDJgphDRoF/mfFyyCo1YjRONOVc
ghWgL9eN+h3Kd+mWDOCVleMyxtsbjh2V43UYX41q246dhI/c0kLtiEAaX1S5d6vq47SRM1x5A+gf
8uQjhUBwtk4+yyHBnaYpFKSB3ZHCQuig6yoztTF3zVAbH2yI579zZ5w/dViXIsnVYy27cSiuLCXA
0SU18qj9kx6+/K6qkI3XaTMJsJnGF1BO9VG3yT/NHOJnP9dbVgWvrFaorNCxgw1gwB7hClr2818v
j6J4kr5uw0KGYDhLmX0N5Zgesta+wUrWvUfLqTooRq08IaDU3JXJYAVZZXkoG3ZbVNHXfOzlxyx5
OEKeTH9930du0emdpYqLoxrpgxiM8bvg5vxkQPPNj2bjKhiwzoUxHORAvxuIt2lqXHctIgJ5alSq
n2Vuj9Snlg4OqIfKvbcKz/yRmW72vo1DiXtu1GmFPzsa2ghpltTNrmysVoXua+fftTSdq1vZoLHj
Z7zz2n52lPRZMaqo9uukix5mSziV35uzE6KmjNLNrqiK8K7PZuMZEzghdnkzgjuvp9HOAmRliqes
SuJ7RctGY1eVjvaj0rRW3aeqAU0y1+u58GvRj5Kfi1gkCvU07X3hdaPtd8IMp12eKVkOfMJ1wyCV
7aLg49FJCyZdzyGk97lDWUzo3i0RBhphbz/7r9SQF5AYGSVHXbOWQtDqbukLOUYthIbL3DalX3b6
gz4px1zrgqRSdqM1/gp762te0LaJoroMYGnctA4t7CHpnpzG27he9Vf3K79nOZ9EazZ023V+SCM4
lyBhBSx5dH56jN1AR/RNeqwy7c5TkC+zh+we/+NdEld5YLXRHnmrk1IWfCXbRn81fo/BfO8PqjX6
ldHeymw4NtCkfbQAYl9kar03PXnqzRL13KbwXSf/YJvieePDvjrpy0RcWjgUCP4wV14evCmckww1
AXFxZ/05K4wbgcyAb1YajzU+vDGhXWTVXxIoAIGLqca7WppngQgoolHpxSnbY5xodmDkW/np1SVH
/5V2yB9C8foeRGffqWwdiRa1x0jBB+6gNL9FVsf956jin/ghldscH2gpyoNbDcUHrUV595S02fSh
xTHdDRJOIzH81CKTA+7D+lfSH7sSYBn9BWepTYIafvnxBkScVZnH4TkZXSfem1mV3ltWPbc4A8ro
xrTrfiOEeJ0vLXcTZE1kh1AcemVVo2M54hCci8sQy8YfF3N7xFEOFeRj31PbRx3Z9aBMVJXAK/te
AjfaythevYXsGIJv1HMWcDg+ti8nrenWULt1El1i0/pVa9GjkU/3KOE+5TK6m1PZBbp0IB9YR6V2
zoY5Frvc0y+VFt2DOP2ae+7WL1qCmRdpC78I9ADPB/c1Nb3V5aC5YWuKWYTI2pYCo/peHW7tfHRc
3xyyHkqOF3oXC4WDX10eImds46Z3Pzs8RH4knOxrLKfE8K0Es1W9dx20v3Oz1C+OPXeeX6OqhzLy
NG4JyV9bSooibB7eeCow66oFr/yQ5r0Sng1UENMo3OGiRc5n7qIEGGXV9tneGdRfWpIZhwx0wUac
ce3kc+oBEOAGwKW8rPNfT26eKtIUra6Qa7bFaTQN2Da62/XPrcKB4ZmrMHB8+7Z5NeQSUNj0vaG/
oBS8zi87PalmpZ/ts2cN32zFmNDP6cMbXvP2UTOKbGtjLAv/YmMs2r3cz/Q3F8+yddjmSIl0V65Z
QOt5oAISFPMZYTbAWu6gWz/c1MOwVFY5WpBYlGneXvDkPg+j7OShoyq+mWBfi3MWXxYIwossOrT0
lx89NqaZS5Q1rwanwniycwtE9PsieaQvilBz2+kDCsN6V1qnPNbUd6qXup+jMcZuEhaIqe+Fg+0G
ApsWXCgDKEOxI6x2ntEdKR5z9MY9Xh5jfo6UDpPSQqnGn53WpdOul6UDEk3JwNKVLfQxXs8SgQC1
lN2x87JkOpbkh99A8akGcQju8kGoAAT01cHjqqmtDsmVttOa5H3cpTOwwLmdcj/sbfGEogXyKHhW
gn7rJ619qgo1vVFFb6aUasNO+uMgm8c+Ko3u0kj0Fu8UrUZPdkB8HF1PPChPetuPpPR6nMcH8knY
irE32vI2jPMEQ09XHZ7BHYtvM5ihBwg+4xDgo+X9JgKvjQVYZ124N418F7XojCBAE3feETMKShex
1SFaJMNpfpKZrfwotGEsYQrJZDqNscSPOKfnstcVLb8PZTO0QRUuaDs1j4cxSPpZqXZhKuFr9dY4
NX6cWsP3GZ+VeyqPleZPo9eeJ/QHAWJSNrMOCFeIe+mN6Rc9S1EDR2WM/ZeTrOT7uVaoaAOWGL8U
M055AXYuNXJcmja0e6tXEvQUmgEXP89Qhp2hJB4VxkqH6EzA3n1SS3vQWJMUmx3VRQEHmCOSWoE+
jSMSbq2n1743ezr/73UIgKqVOQd5jum9r/d18vT2iTbXJ2xp5rsIBOuQoRAvWuWZFnWqDOM9E5CH
rX2azATrqNGom60W+6ubA1AE55e3FnQaRZHVODO6w+qs19pZRkhcqpOefCiWqyOflJGiwVhu1K1f
PXLslEVHkKeOH26sy5L6WFEha03qTGVXPKWpxdIi5G/tAey2G8nWtbEYjCsK8WhU8FYXsZ4gaRZl
tXc2UJq9H2ujvDUBLHq+YoGt3oikrw223IYUeGD+UPp/eQHh4hwpMaK854Es5nGM2/ST1Q4zMrx5
RULz9u549TDzFRfiNbHKErWsK+YSiJq0q8E9ey4o/TN8CYpFqCHhEzzHyVdDuBZ6cNwaBDGmrE9v
j/7nAX15/VNJpQGFOotKaXlNklCmRDoJUcw5z4AQ7QfFJaEauzZaLIp0RJeAtIH1Uiydb6AUCD25
+dgFkyIrsYegGu5HpxG/gYwktt+7of0O6aZm9LWwxey5THP56+1f/Oo08b3AN7DR4RMtHJyXi+MW
hLTjILwzhtnlvV4VzRcPycWNVbm2BXgNKWUQdThI6b8cJcQ0z/QyJDLhLlXUhbT5O7FR3pLoOeVG
9/7aDkDRhA6+jQ0JLciXY/WFpojImtxzP6fqL3ra4VNpSvOptbqKF4QoOT01k9N9nGJH/HM3jYSG
1hOBOT0NkHD6y8FlrUzIfsfuuU2o6AXNJFIn6Kqwd465FevlxtH6w99d7TcqtjQEuauuXIZ9rQkK
b4NzVvCZu0ECqZ6/o2ds47QBrNZva1UUO6GG3UnV2hBBRVMlaq8b4Zm9P7W54QVV6/II+aDR1RK5
TVmMSqArlnqSdtN3uzzVB/XWrLFAMw0KbLsEJP9THMKj8m2p1HB9W284Sttq2aZj2953HlY90pqR
iRcIB1e8gjYRblg28kklFKl4Vaz8Y503uRYUKu3H/dt7+tXNTa4CRJU0aZEMfdVod420yge78M62
O7snNPzyPTGIdjMbsxGQmRfH/zAey27Q9EZPfh1jRiI1Q3QYPIyDJ5SeCwdrE1RvDR7XSHId+WWd
bgrcvo7lyRaWp2kB/VI2W8d1oZqN0SA0FYOUOTQPBuJ7+WGqiGB2IhQVdTSru42SQX6olh5iMFcU
LNGlawDxvz3/PyIhL3ch9/qiBGaQ2fObVqU0o5Z531hSQzsxd9gWiWyVICu88mYqacSaavopAvq9
Sw37qS7s9D6qlfmzYmEJ4gydcpeK7Nkg5TFDZQSjF4bzL1rk7TnzMuMZL1ZrV46zhEcy2PsaVYkJ
jg4tC0KjSQMFbXdGuEvbxIsPBVWSNKBj4xa+5Gd8talNITds5E0dtFKfH+F0YdHeS3v+0dlz8r3L
y/6dgqr9RDKtEPOWoREXftfH1aWaPePGiN38yciEXu7KwdW2XD/Wm5UFBM2POyWwQUwG198uNka4
Az1PsXeY0qObY5ayN7d64q+SgPUoq2t+8uLI7pYu34gO6qE7Kp/yvX1rTIH6Ofw0Pyg/394Rrzbn
erxVxp5jmzhBlvHO+hTMD7i7k3iMPnFxe1R+bo62fsRWo9krjHOpzpOahhz4vvN3o+6rH022om/c
MWDyzVN8SpY3sDHenuS6ILeMyuGjREi5GrLxate3PdSETI89VMBTbJfkN7NFdjtPb9mVuynzNlBw
V9eQ1sqCNgA55awr5JM+qeUYJ955+D0/tL2vf/z/EywP2bftr7puCizT+3u45aP/law7kALzDjHU
szkF+p3yKaK28SP5BuEAW4S3v+Q6PFgPtXqyu1wfymzgS6r6dACZdcbrCDHLdOMLXpsRgIMFk+TC
n1l3i0pASXWOdOgZ5fnJF7/+fD5OGyjGrb1xbUf+PdQq4MkLQ8czm6EG/YI5uxFtTOUVhuDP5vtr
LuvVwWVw1gu2/ExZOuiOxp34xQkz7swfy3y2yihb81mtUJ25BqKKzEfCqRszdPi3msH/Q9p57cat
pGv7iggwh1Oyo3J00AkhyzZzZhXD1f8P/e+9x6Iaaqw1JzOAZ6DqCqz6whtOnYG/V2y5J/86bmlj
1Qg0MiGrv8iMm3iGJ3omMjz5wf61ZqtL0EtrRIJyJkHum73Wu0jbVLt+//lZPvmZLq48VEZ4FIlB
3k+EUnAFMrn9c9UOv9XnevdnX/iPZbDz3+mphft7vNXCuXmfDQD+vGNZX5vxBbiRItz9l3NaXXXJ
NAulGXg+Osr2jk4wU6uzH43tAbbCtqwwFSudF81QLnvNvJ27wggaJzyzfR+IVMuZ/3umq/0Lx7oG
UcT+UWIU+Lw0WM15OG4m442LJW9UqpcUUS4ECgWKVt1X7ksVZo+t12yqsHjsy+EwoOmtUZ61lWaL
uBJtHeAbugv07/MFO7cnq+ePOg3l+//ZExUFdmis5/bkzBBrCaF2wPqYsqF3jEW8cbrOn/Sr0d1+
Po+T18xfS76uc+vZwPmq2HjjLdY3PKd/nnL+e37mmql2Z5/y5an+O5Rc7bG+ujjLrC7NfpnWn3uN
pydUuNSgbhvX4ddzUg3rVHE92LLGf905lZVFnpoyO9G81SArZYnKq35lRBehusv6M/o2fx7oj3OD
GUIPD3D5OkxREAUxzJ7ze+kdljfcxaXmtqGmuMQp87Py82yIcvqQ/GfEVZuiUKwpnZdrO48fWvs6
Mr78q3t74Sv876T092toaMKYGrHc29kutTEB+In28+en8NwsVmfCtFtVdBNDtIgAlBuTuuSQ3f93
Y6zf07KLki4sWKki3SSzStEmvYVq/18OszpxnhEJylJMpZiXyzqeXgp57rJetyD+/6n+z46sHoRJ
mWd3qNn07JWHTj6K/Z/QwHybn6vdvztiZL0USsm2P1j6JZU3plrP86PEz55xiJvMN80zN//JA/Cf
MdYcRgXJNi55xsimW3vijOFZU7x+fgBORTjU7f53Hmv64hTSdzdqxuj1IDZe6vhcPXkdfVJkoxgF
yM0B9kmxbZWkuFqPe6xRyGNsJH7Y3cRGdmVm4q335G+A6T4F/q9xND9+Pq0/Peu/L52ltseYiw/d
Yi6prp5uIxpMrRHVeJzi2MYzWanr7zQZwuY1JEsbtlGDp8NWQXCjeqwx+oLLNc5Tv58osTVoy8v6
UsNKJHwozRA3lzHz5p95rjryW9ap7bCdXF2kb7YTWmkNYDSKHmO9mvIL/BzbX5l0verQzqN2gNwC
+7SdPH+aFeOlh3Nb9Y794oJ5xUEDJVVno+DrUGzyBr/1wFYRmMCkrbOHbRxO5swjrrgEn/ZUfLMQ
uQ93UFWi7zp9oSzovXa44S9lYPcmORNrlWMcXlWhU/ymVztcFmboPindpP/U9XxRzneNxjoqajwc
taiaMBYw+3m4U+fK6wIlS7xf1igRrdUNmVOwFHXR7T3ULsP9HMlq3NSKN2dPn+/Vh9CRvQLyhcgu
Nn7kk+s+N0qVXpl4mjy2orP3SAxHvxDYkU1gYq/j+Uy623dpLmzQHVjBbgtbmtpd2leyC5xwAKBg
InQQHs78rPWbzM9amFeUmzB6wVNmdXITitasUy2OfOq1cpmhBhpe4hAXGpsyi6pf0Ewil2JMkZJH
weu0C3jN+LDgOmafof8ud9fqNC8FL36Ih3nFB1EgRLa8MG8TCfcr7zeosiOCgcHBm3QxmCvh/J+h
ZZ3aEgp6YBbg5ngfTRz7CGkMJywFW5Ko7U2WNOmdFQoVndOOahjVUOHdobZu95dOoVeAyucqD1Qt
urb11tB8BzeHYvP5hny8SRZpTMCW4MSQ3l9X0wFtCYuO5ny0gNLsnJqGZEPxNZ9CZzc5iV+5O0t0
P4xWt86MvM6gKDoARkT6mbtsqeWv4toEKVUiZn0+ulXkBRKY0ibV8zpIDFNsRJhdi7g/c/ev72WG
ZJuh/tE2AHKxrnpoEpR+XBoTag2lfdVSNLytZRFuP1/S9QuzjML3BDEf8A/2TMub+nckKCJX6kqv
HuNcEQEeIO5FUQzGNo+c+fj5UKcmBMSaZ2BRwPsgNuqlLtB2r1MpkYONQ6CmrL+XIkrPIYVO7NWy
U5TBiSpBJKz2qlRsTxER4xhq0h/nCN8zV9JKGm2ZIuE9oCFVVMaZA2J+/EAX3UiQnItCHeCaVYCT
lzSbzGRGTqmfFLGN+lJr/dTTIanqEFYEDWSvUXwKS93vOjIrCZqPWzUABm98Le0+En7t9hKHJh2v
wkAWauYCUeiMh1BIaycVr/8tdZHUG+wJROg3bWVhNl11ruZXXEPmkdaM7fqKQJjJh62s4BSKW9QX
vPOGx1nptd/aWNx6PXXqBJca6dfIj2moh801mjWz9n2e8ghUhKer35sus68mZ9afWlWrJL6hSyPc
nsKMHkZUGHfhoHVRAHVEv3PngdnFqouG3ecH5sQdxJdGzY+OLWQjhA3fH05EN5HuYSWOlZZqUQDX
F2x1IigSBm7WRUqATXie7IC45gcvgdgTgJFy7/UsQjioqsnefafBvfXM71qGfX8X44u96MryUEFk
Wbc9IC/b9FKy+Zg7o71dEAQ3fYjfvW+o4/y79JoMW9B4lpD+hrm/bAAVnbkbPmRUy2e7DI0u3R87
gVVwI8zazJRmmo/xlLemXw91dueEpvLYpjO3lKmhlppXbTNcYUc57EFmhb+SyDG+8HlqBo7uSo++
J732c1f0OrNEZwM1keWvcFNTIV49mZGQOPLRI0PWM1TAuTZK/ci/lJt61utDDtHwEhhYf9F1tXMm
/l9/gcvQQP3hVS3UWqQP3p8Wp8p4EW1480amwqCRz6bQb5DCuw1jcff5yTw5FDBESHbsNhyZ90MV
GU7luTtmR623kgMIiTJQ+KYCVyIGlbaR+vvz8T6UI/7MDakgHWQV1ek1nSGfJqkh45gds9beyNi5
MOzpJhHqPXa4d2ExvfVFpG/Cwd4l83gNLOjhzA9Ystm/z/zyA5B7+sMKN3kFl//9r3dC1mNGlR8x
cyvsveymtAAzuKMpQ98AS/4r0kP9Ssp0DoO4iey3orVB20CE7ReHCzfHejPRjTO14PWD8uc3YSzo
GfBekV5cXQ9KORrGhD3bEdN2Z/I9fR76/TAg8bI7M/tTIyFvoXvwixeLi9Xs40zTnESbcu7YPsaz
C9Gc7CpPkM/1ZV6bDcEPLZEHAmTvSR3mZN5qaVqj3e1W8kkAc8IdomwdE5dHW9j+LE3lX4hjESZg
aUKFhcznA4qGUeUYDiiayNgLSHbg7ffNP2XwLEsOkHLhZpBSUZZ8fwySXCt1GBPIYCRx9jBhiY6E
kwl4Em7Pmchk/YwvQy1dVQI9vK0/0M9sXYEXBdf0qPR94edAFn1lnIhTIrxM58bv+3OWEOtY6M+I
AKyAFBBefgC+AwIDSicZ0cpH/VFjd61N4pr55IsmGs/lpyc+KNh//zfY6kiZnujnEMbAEcToF1RV
fAl+butiRAaqvv/6+QH+Uz1cf74OVXmD55SX1FldWHY+90jGsW9opraYYucYjwWlJnlVoxZTM59D
Wt1hPaZV/tB68k3GDYBDJW5KA4vwGWHOedbc24kJZUEhbTy3UW9qKPHiJlRcJ6o0kGNB9LLILPu7
IrrqlUZQLXZ9E+nGVRuHZ4m0H7eLN2Y5hwZMKNQxVmcxjZQeC4YE8XNntMibyQ8tHFWzuPLdiMzQ
/3wNT9zBECLIUNFUIBHDhfP92U8FMR7KG+lx0KYNN9KjiTTkbM9XruJdoRixVW14UZ4Qx9RtL9x2
PnMLLX///R6+H3913fWoqObCUxap5fxmpuhPvUl/aXWaE2X+L8ayeb9J/zy+hrU7StKYHBfdSI/N
8iQFkzMhwRSKEYzBNFfDVzHZRXSmTHxifnDLqESxp8DT3FXooDvgsT3ZsHwjsVQTS2CHbhp0XveS
KcaZCX6MU1DR0gkvHdCOH8nyRdVqMHBCcXRmbdMk6ovTCTXQuqZmVcudJXOedAXPwc8P0cdLjXAW
4w4CI7DZHwodim2DS8Ue9qjpqeUnPUInnl0cK49gsRH9t8GIzyQmfBMnzg2zREcT25llwu/PrbBT
1MjQZ0SANZ+DqojkFn2xdg/XyLxK6jh7UgtT7NwxrS5rR443JRLEgSej+maeFHcT6VCQG6duEOjl
nseRfsJyw3FpTQjzi4fj9KU7G2VQa4p5sOqofsB3QUdeOEJ4RPfK3Vzb3V4Vsdj2WcOVWthxEEdW
vwUIL7ahDmbCt+Av3402gJm5bZ0revAoVCD22vsQ1qdgsEqY6iXdCSRGzW06lMavBHrkoz4n1c2c
ucqN0uVyD2l53Iym6A5mb2u7HorsE0X8FjoroOB0UqNNO5Ryo4rJ2xPcGYgRm/YWNCCqKNjR/paa
Em9EGnHukqm8d0IqQL7G9wBoE/GOvlTm68m16ic3EfJuxsYiGMH6HMjUux3mz9NTNAnSoXRSFmTS
tMGxxNrrinxEPReQ+NjcuQM0pCZ0hm1d2c9p1pFTQTwIUOAvbhkOY8tMbx7VTvQ70+qjw5iNZmCB
dD8aRmJ8c8NcPao1jvGFmTUbAhL34OUJqqNTm2+zzrI2ekEBvJqQ8zVpye5sBclb11TKnak3yl6x
FBtfA5l2re9R/ltI5vWZ7+vE5cz3ZcPsQyuCgHWVoFh4FAKyziTfV73lTrwKZQ1dpFfbs+f74/GG
gQTtAFoKKbazekhtfDiT1rHEcQTouHH7cdyKaJxvZJh8c1JzOVtaOyLtE2fzxrQyvjhcT85p7Zz6
sIFnw+visvxYmgqtjLxk1tAaDp1voPAfSaZ/aua0mwpMO2VyJgE8sbw8ROhIwNn6Q1F6/02jFJwl
YzakRwcmBzamcaAKW99o8XzOnOLErfxupNXtkeKpZCL+nB4nuxmOpWckl3GVRjd108JXqGjkfH5D
npwZgSyzWvRM1i/PVETzGFslt5U7078u3NyfWyvZ44txjll44mLEbNDBuY5iEed0ifr/ymko9OOY
UJPTYHCME+oUquVEBGYS21RegWC2ltWDu4u7snqLtdKcHqUD1+of55LEtiSudCrgVX1I7aLWCJF1
1sdjYSpfnKbbV00Xb+N6yv0xsZ8/X13txLtHUWzBo0NV535bbWcBRynLSy0/Noo5fK2jTvwi+o4n
P25TVJ0rOardoe/FrF6Vfdh0gUjHMvGnEtjh3lXwv97mNVn+Xk1mr8T0vB+8TTl4RQmugJrldmzG
gnIVZJNz0KITJwOcKVK5NqBLSnur7cLiaxjUTiXpLtPpJ/RguTeUzr6Xg34u1jtx6GkbgWul/g+r
aQ2YIubslLJFO9EeZuWe773YgtAYtzKz4wfwWumZTPbUrsDjxz+A4vLSBHl/EqVMktEsJgIBu7rp
wXYEwOs6vxXuZa24gYshs9+bzngmpD2xojYDAhUGiKnRyH4/rKvEZdw4MebGYVltLXzpy6xqg3iA
bvr5uVv2ZhW7cklj9YKYCNrN65FqJHdUSkN0Ezyn3NvTkF92VnwWgrTuAJPeLJZPGM7DcMdIcHVE
qnouhPQmcdS6Lr4tJ1TL0dyEoOQ5yT7pIFLFbqJtXfzgAiykFRIcIoyEgvTm8/meOEAoci1LSra1
aHO9X9nZkxiGjYSXYVI/q4gGChViVi30SzP3vn8+1sm1BdhHpZiYkvLQ+7Ea7OrjGcmEIxDkeUt/
pNy1juI+fD7KiQeOefxnlFX2gYV2N8zavOyg91yiIfCVFx5msjOnF6GSasRxBQ6qnw96cmp0hxeF
cXDWazW1zhjzLmpUcZxt1NSkZ5ZHT8e78PNRTmwWDBDoR9R0F4HnFczCKx2R9DmblZkxrVw4ZmZ8
rCzlWtXif+5ARDREmmNTNnYXe+z3mzXDzTPRLpBHDYXgzFmaR/FtSNcs1vKHCW1zKCNnXtQTi0hr
ilduyV0/Knbl0m40Yyj4KMJKQVDaqbbRWJwjO51YRE+DWLWUayg0rBm2I0RDvOQrTryYp10W1uOj
rdjhXTnb95owz6HATk0KzQjsT9m2RZn7/TrCO4yHwkvFUUnSkKDXmTaI1527IE8cevq/y8EwIGG7
6wgBZ7zOa+pBHHMtCxBu/IE5qepbg3tRynyTkSdsPj+KJ0ISBmSbFrbwolzzflpL15X+Rs+0JOxK
q0mmjaLiHxAClD/U05BsaOIUGxyLs90gsdf8fPiTm2jhykWbWbU+dANLTRfY3EOw7KJwq4bdHsgA
YpUhbaLaNv/5mwB8fCFGcTzpnK1uFLsRLozcWBytQjg5mu6d0GA5mMZ4prDw8ZmDXqgt1yOX8cfS
qCoMhIBUjVzfHYxNoytwG6xMuwDeIc/k9x+PJUMhKsplhVDOB6J3IjGyUQcpjth+lA9FVrZ+Z4v6
/vNtOjkhqhdwmynRIHjy/pSI2kjUpgCX4GqN+RtAhCkvEidD+kRo4XQGeXBiMG2hFVL6otT2IRZy
qP1EUT93Rzg39UXbtfGjQ6BMATbuz7mJfTx/3FN/jbX6qnMdMcq0YywJdRutW/ur15TBGGvqbvbO
ac/8ASS/D0p0JoV5MjJcf7QZ3y9jFNtNJu12ZrOce0dvEDe+zQVeirggufF24hpL2wCATZAldcCX
cZmV6SZXKfIhl3rmqTuxzOA6FsKtY/AErc3XHTWmlZvb87HWonKbJP3zIKNkR7x77o45MRImEIsW
AqPgDLyKTcZCaHQJ6+lYitHcwIcm0IzG+GCZBIH/+KCS1vDigZ9BwmVdegq1CpPeQp+ObThYlyAA
82BuijCYNKM684h/vKq5QzzoYPhPQYJzlln/lcy5Q6j10ehMRyu19lnifBdhGQcQqnezkL+V+qxk
5IlPneRg0XTArYHYdnVWXSUUmtlYE62Qog9kC9kuSdxzXo0nvghYL6yfiSIWXabVZs16JgvNa8ej
VD18THEG2qugGy4mQDebUEMj+fMdO7GMyOxotFChZaHcs8z6r2Vscga0lXY6RlOLu4Bu/ILESUXM
MYYtzH3nAgDX8fMhTyzkouxDvxgRP+gDq9tMG2d40l41HV1Zvekw2PZer54TafuYYZFl/zXIarfy
Jh/riuU6IiT51s3edJkWnX3kMh83ZVN2V/Ug44MaZY+fT279sdGhpx3HFw1An0RSXY1bKySnaqkb
R5Q+HDKAqJ4eI1MLd3GBBMXnY63PyjLWQtynLqTy4K27lFE/VI3pxAgEmOnY+f2cDNEm160sDkSS
Jj+yBtfU3edjrjdvGZNnAbl0lOrJllefXZUhAWc2uX0c9drZx7Vp0r4atH8xM4uAiCFIyhny/amU
IUTBrK7tY24Nys7Lqj4QsVEFeqZTg8jG9sy99aHXs0wL+ZRlRLJj6vXvB1QcfTLbxLKPduv1SEnV
OlxWw37oDUU/2FEDfCkt7eu8iucdlfDOV1PN2CKnde6yXn+P/BBCpEWSFgUgQDCrpsjY8VMMlMoA
evT1mxj7aq9povzipUW4L9Q+DvpU7Tafb+qJQ0sfmTYXXVDEXNbL7WmKHCpC/KOTZPKgtUq863Kr
vclTPNs+H+rE+SFtIDCjPcGjtA5lTH1Q2nFOHRzstJZGq56J17ybMev6fJxTO0pkTSGalNwA77w6
qEAE3EIk0jmqDWvtm9Kpd6pw002WwI1pBgRow6KsrhBSNXZzF9lb2dnuDl0V50z0dmpL+UyXCw/M
3QeITG7LGSXAxD4m3WAGkSntA90VK0jj+WVAiNeXvTaeCexP7SivFGKJHOylff/+PJs6ZoxZyJiL
cuQjUkfaXW3F9dcun8ozpelTOwrUbEF8u0vWvlroXHHSVh0V6yjH0fk2EAH4RROrZ/CpJ+46AB/O
8kJ5KIOtP9CYFlOq0j8/5q2nBHzJydFDPnmDonESGE56llywfPF/B4vLh7hI6C9FOupX6/isg9jW
CNxFcYzJOtsPQXJsk2JKQ1/Dydy6zIDTiV03Wc5Af9wq4SJSqtKDMJHD6IeEBiYEeQ+Pg88P9jpj
/PO76FRZQCSIHNfIoEjVykgMhk1yE8oLLx3lnYniwDYCgbYHqfzaV3lyZaFpGaSIWZ953k5tNr95
OVqU0D+ozw+w4dxMuNZxQKzzS43w/QYku/7t8zmuH+9ljhTzgC8QXSzdiPentwgrM05RqDvagqr4
XOT5HhUkNwMEidqSPo4KEEijDgAHnzMK+jhBZK14TOn8L2CDtSXXHKdulacOiPlhlnI7ZLTggJxb
8vbzKX48zwQ+qJ1rLnBrpDRWL1yL6Lc99Yp+rO3xF19w57vSfpoUw/XDxjrnBMeJ/XCcGQ/9tkWN
DKvadVziTV1aUV4wjtJCjcnry0uyvG2dkdyYQw2jbnDsK6XOzVtLKZ77KTKDogLLOkw5AsGwq+4R
GUZOq7TNPciV+3joH7VQlCiXi3jXq5kElT4sVhr1tvSiwu8tHEalyPXb2fbkNlILMCWaVKxNbcNh
dJP4okoKY9u0MLybkPxqGNV0P2kx2DE1UTd5hWB5pzT4vsOt2GaDbPedbj9WdnNReJjaUiS/bKul
gZ/Q660m+42CDj6Bg3kxGGWNm4GmbdSm0X1NcW4zA3WPVJHtdSWSiIykvW6b/nsadeM1hhg/W7W4
pNul7yZoV5tRqMUOj9pfelyFKHB6iR9bdYM35vRC4Ohdj2H4MsfxD9XtccE2OmQ/kMr2BrmNk3jc
gqe4aMah3tXgEqt2HnwnxGNXoWO8nXO0p0TZJUE6G3FQ1MpeqjbuM5Xuz+lU7bJab+8GfHh2GGB3
ftxV2SZlHzadCQiXBK4OvDB9nnVXOZYzPazRtn/E0lMPJv2tJ7Bcw7YIyz2WpIBoZ+tqMFM1UGLo
Iy4KHThzoknUW80TgCDnflmAvlCuB89+c6zuZu6qY9PLyW/bKQ70Dv9PL35q5njLF4FPRJ8HcdjN
wB4z5eAm+Suq7Td50oQPE0hs37Mg/kQJVo1uexcp9mEYxDcQRzcNmTeM6uJ3LpR4a6tz56ejdpXX
8YadcvdmUsKoahJzm9vjvSP6L4kb3XhjHGhJUSGbaVP+0MK9U1WR31UYJXmD9dss22PYO69O2Uqw
SfViWXNZVI59vdgVzamyk7X5HBc57rll0tDwiq1Dk7gKjB+7Ah1huViJRi9CQi0RmpSIA9aKT5Qk
r7I2/QHmUtvkQlxMWXYFlvrVHWck3ET6mCRI28URFQN1UI1Nq4MISur6aTYJLWSReX5m5N1WYHG4
G0PnIBo5L2hrb+sIAacgpXoZsye+PqivYZ8Yh8ZFwcEIJasTYtMyaC5Wymh3+MmYfk0H7yYVzk9C
UGRjHe1BWNMlZfkNMe28K1HGCXsd3dquluh/zMMhVBP5kCMf7sdZFCiW+Vx4xpvTach7jNQAZNTc
TdrYHZRmvhws3I2z7hkVXC/Q1fZCBVB/KSMtvI7q8qHvum/apH6RzfCVWhT+YhicbjMc7X2t1ZPN
6MSwMQBLBXA/EYEU4ntiyEs5G7dimC5gZ057KfRDpFQXhlk029oGpVAYC7MlHgItK18mUT7AsJhu
5kK+2dWUbfXSbTbzXHoQovRhsejFtbraIrY6BzpipdsxtS+SSkn9OIzjfd62487BIcuvGy3fYLD8
Da72JnKd+ZHC3f1YOEdhi1953YGVUAqcR/qwvs4s/IrzCiSXqMJrxUyQ0IgGDsocfY1D9SdX90/F
Vb6I0dGPnpM/J4VMsd+W+a7XtdeuAQucg0c3TCA9+TwcCy264R+s/WArd4YqG59UqSGAyKd9q1fG
M/pQwzWutfgXz9Oxad07ayj1G/LJaxy0H51aL9HPk1+GRhGbSUm/Q8p6DT30tXAxav3BmvaqhTLu
ZKkbI0UyjYvpd42H9wWkS3FrzNZjKiXfSGrsAE7awUCfbp/VyZVWKl87C7H3pnKioI5CB/deTLIh
cHucNGdxVE5fLKW5tKzoRxmCuhwwRN57dn/dufWFanSHSaRoMEfDg+XVb3kD0CIxUSJpq/YtstPX
yYjbPcjsN0PvgQvo3m/haTdRqP+Yx4XIFRdfIsX5VpT2hZXq+qaCsiGb9jrN7Bc6nk+dNmFT4Xh3
IMeBHs1yeFZtkQRhYdskXYTNWd6/JPb4SKNza/Xuk2WHzrbl/vGH0hyvM5l+WbDLB+4nfWe1trhy
Yiu+iod6hPcQNldc8gLXaqp+lcnfa6LY3ZTwevYlGdI1RYkyyBzlcTD1vR3iNCwK7clJ5FddGY8d
J7ov3ejCE/JRidSb3nN8b2ofeXq+CXM0fWh+m85dAE6aDHBQXDQq6mTbVZq5Ldvkh5niN2iBwjk0
g3nfzEClR9rNU118GZMqoAK1d6S3JX3CB9XwdpUsxqA2+LSbISl2vRltkxkG4gjcZmt15rjBO7sO
aqCcPlKrQacChC+j267pbqcmvLWT/GZC6TCI4+6uXEzQpSpf1d59EB7XUA+Bdkca+9SC79iAq7kW
Ff0+1aSWRoXej1LzKVGrx7FNnwe3zgNqwV9Sp8FnvKrkVomNfTyr91i0Rdwz3rXw0GdWU06OdL2b
uEB9Z54vrEq5wQTuSLX3DS+929YVP8NRf4GZuddL/UcxIZallMo+tsKvhJ6vRUcPpCqwJZHWQyjL
g9UUF06PtfawCBODp76zIl4FaBPf+37qfS+p8F1vfocRt3qP1ibklRd94CKow3GntWiLC2zSZzRu
921JbA6l8wA67bKhhIipzVOFYJTfNI7lW437aGe2AW2IF6kps+vBGV/MYrY4hfp90bTfy0S5jBRY
4BJ7ws1YjgevVy6R65xxk3D1vYcdsl8bza0rva+y9u6U1MxBFduPPVQ+xAcTie84q5kW1V3sxFEQ
tuF9kUGpwYfpPs6qXcsz7rtz+zrmFe3teYdg8oZwCDXZBCtsDNWz/rmp4DxPlheM0rxQNJ1yWv9W
upo4DIpy4RYKNSC99E0n/KWrYbSJTaXmW0F0JtHbxK+pP18Cc79Fz5ioq3IuPNspGGlwN4o7FHtI
YfhZFdNdTJ7tp671i11zKR93Nwi+3WeeF/AuXXe9q/lU1erAMd39MArp50r02zWg4uipLa9zL7S4
NGw9GDLzqjSjOvNFB7iUtVGu695iAUyvv490FyqUPobBqPfJLe4R4a5U01/hPKZXGT4zm7QpQU/3
+U40c3QUCks7cTOGueRpHnprS+KDbQkSnWSL8KWGKb70Sjt5ov/23apTzFXyaHpohAxEXSa7yk5/
RS1wCzPq8LIftXRvwr3wW7vNlyP8OgAyDu3RvqKivPjW2umVIqw5QFA19VulvxgEEApc+9R9Y6t1
kNpOfMh7jgPey1eFo+VvU1khgqtA5tSFq/6wyia7Vzpd7pIovYEN/VgDJjxEWip9QeR7Oc7eTS4R
qezTvNoOaWds7CFEmsJDgjsDB38sUXPfaKFm7UWSf2knlJkTV9sqTfW9RfB2m2mADOOm9y6MQZnI
oGQUODbXdFfp1ZbAHmeZDI8vNX+YpfsjbIx2N6YxT2e9qEZGUmy7mUhljtRfsMJ+U2O/l3puBbA6
5DalKbqjnOrhhT67/hDNh5AG54bqUhMMUu0uRFkAstTtH3mbXkHPSv0qLZmdVk/Qv71Lyh4zcY/2
Ns2550fNfAwz76IdtRutV0ufpFDsQVwjOu2gkT4Zu4g/2tjNVyDf3+n4/bCaGohO6MJ3KqxxY7X1
fJhkiUKLeqhAxyUJYiFVoXwvS5xdI09/kE5e+Z4iuf5N1saZ6v0QGxJhsEp9tCa4dcJJbucBOcBp
/tW6Y79pG+2ur9wfSj7DJ7fzaA+SOXrqYUr79AQhXMhE86Owrn1bB+OKFBjdo3xXKO0zVaWXOnJv
a+ovm7FHALBIjJsKCNq21uCwIoH6JGrnm1f3Q1A3mXbPYUgCvfbucwXFwVobUhiDGkhWr2yOVuLd
p25N3IVh1V5p+4PpJofKQQYHDveNk3sILxsIwviVYYWB7OceTG01+jxY+2joulfRKNflTD2v7Saw
P10W0SgZ31hC3GRGJQmGwXB3ZoeYIfVrNN3HsN7ks9MQHrdPk2ZHWyqwCt7zxf3im+oPbK/ZEDf1
bRP7SuZsSqu7U9VqS4EkRbegRPtBmwIw7Khh9tUxC0PtYuwXla2yFdvEdg9TCEK5yMC8qrNhkNSL
dNvb1U/YdtrBsPrKLwdOZUTGtYd8V1/MRXflmQpwThIl1TdUscmUvrsxMq04dm2xyw3xK8PIKZAN
e2vlCfGxwpHVk45/8lp/SpQ3t0rjAAnufeMpN1bTce3B8lXL4QfGSz8mDhsPS/hLAcdKqNQebNHZ
l1lTGIfcImo3WlEfwSRtIbX1r0NhbdQuJB6vj3M8otGr9ve0BugcJpbD/69Y/FncBx3y3U5O1iv+
Io2fFfHVvCjMp5W3T4X+laKKdqtNOnmXYx1UwQtLgR9Jgf6liEv14JQmLn06vcKC6/fgFNl1ORQv
Vqdrh76rOds53KtBk+5Thd+7rzTpY9rDi4yFHSGag/nYBtT5LyWnTYai/Y4I41JT3VcHMWsemoEL
oH+NOjA+Ta7ol6Xu3ZQ02dDTdG4gxVz2VFmDvozIOUW8+Crk6r5TpLsjOL8XAtB2gSEhuhvjC6j3
3iem/OqIcThT/9I+FsD4VTqcNDoetD7WlRMLK6HWHDPjqP8/zs6juU6lW8O/iCpymAI7K8tKnlCS
JTe5ocn8+vvsMzpHVln13ZknMhtoutd61xs4cdZQ79ylvmmU36qNXN0X2JRteQO3bX0Hu8h+I4Kx
tchjyaDjcnVtjShE536T4wVMwR7UCEfWUWdvnHwdX1CLJJHbjsXThAUuAPo33IQv8CV+N5xGrDFg
r32e7w2sQ3eZK+vgNonckQk2XmZ2YX1zlT/h37PI+ywXhSCNWu4TJgu/cHTYxKdDjg07mVKzVQQ7
o4O+jQNcOq3foM1/CHfhveHpyKgGjSwBBu4ZTP3XFDGbDemWfmcelrWogyP8fK++1RqSVEJHE5p/
qqeR1VMmhFSGapw97XLMpHdrml2RnSoRUNlC6bG/QSu/WCooFxk2YI165rh8mjSSAzq2+ox/wDDo
FhtVEVxMFoIBA7JlNM3pssEzX+6spRMbWSbtN5f3vnjZ0A2gSJ0dFfB6Pf++fz0WIbzWGESjIyOU
KjsYWe+4sR2IeY4mlXk/5n92N99qMAPtCjX8GJ2uAdY0JmA5zM3117nVsyKsusKctxMC7TbW65St
uPP4BkIvr5VFHUMZpqb0jK81Pl7xSQP7LTQma3mVSlfzhhDtbgmruUNY5yrlVpukR7oY0THbtxZ0
+iuIocWba1Q6ocdCFy/AH1UQ94uqZOQNZk+qjoHBKIU37t0oL6v5lWY9eUYe5ejh2g0+nYebF+u2
mSwVz51oHqB2n+f//lI8ozWZPgrfrmxOGMLAwlkEiQZWPisa2nWu7ThHL8EBlSTBTo7m+D5jhNrE
0MbLXdMyZpdyHi9GmOn960LF90QNXT7ZxRxou4CV7gEmWZWMs1qYx1pJG99DJ+2GaGU8MV1CZ5Iq
FMQdHaVk948bJL1FlBpK9PH/jOyiB4ALyt50zoT9PMGfW5m5hZwOeiMy7zFPcvNdoYdzaa4D6nir
bRJx+Ps1rT+nFajlGS6hWDUYZ30OdKmFWt1K6uMhp3vxL+zVwJxDSjfNrhY/6MRN7xXmFFMC5vkx
nQs5boOuhUedE1F1XxPJrOIOgr9zhYZD90Fc1GLHWeLqlwpzzO65tOElAECq/nHoklHGep/ZWrgg
GDwVwaJxSqfabPW/S4I3fhLANAEspaXR7/BN8oNtMXcAmI09TdlDN0uREq49UCshKEjtb46If8TJ
/53dwGc7Tyhg+WNl8hnEd+zeKo2psQ+rZldN5GoJkiVjLLBolS0uzE4+Lc0l86TyTPBLWWbL4BX7
sSnWY+mWCVWC3aoznJL6GyWC0dv3a+oax1xvyp96uSJd6vxpuh5azPOjuiHq56brnOImSYCd/v5u
v9hEzreANBapF6feeZLwr01EBaVDPqmY8QptCkmdH2ALliEC+i4V6IsL4bvgIcjDTBzt96cLiVp2
TZd11kGkRnqvF4BwEa5K6Jf/fkN/TnfYlKHUe4ybfY+Lfb6h1U7MVbcOsy78K7jY/UVmlOK+BmYj
pjRhrBuPhbCmEN5s9S0L8YtDASUj8W/Y62Bm+9npz+mbEoZn6hxm2y7Sa8ftkgsiabDCKMnrcEIt
aBP/BsWUkV6Yi+0+qirvl9Ngym6KKzXS/zKzGOpIb1KPzojMyG3W6Ka4mJTscINmdnKfZ25tRoFY
MuPJUk5lbLhP9BeZZdzprWw/jAkL6cicUefSXhp4sQm8kJqdA372pM+wReKpLYImRHNtXPdG2XWX
UznYWtx0nXEJokrMjoOZVCiK2X8iNVn0tK91cis1HWcvu149AsQg+DmRM2gy2/brIJaNa2htcutZ
rv/Wg7Hn+8luFzecO/72m7n3P9zmT58hNKnzBNVmkup9JqqPYF7aJHrYpcaySZwXGCX7bi3uPEds
OOmOoDP7Jne2debBagBH1/sjQsVvltsXkzab2hk5KcYBZ97Kf5cbutNZm1w4rsLFnN5byiVO9cZ+
amyNwZOVi83/vLxtpC/MZ7nzP8manq4Kp7O4Hoy85nIQKvu1pJnFUKvFzcmf0hePaVnkluX0zZW/
+IChzsM1P5fHZGt/qvowCZkK3EmGw8QCjSHREAi9Bt/Jkr+6isOuiiwa2fwfUgclLTZXPYehlgoy
+XJfZ+6iFd+UlH+SJmD+wP7xYXvr3h/cJk1TcjEb8gWIsZjvTANQKezLxr1ZyYZcUV2z0gMnIefn
72/vz9Vyvi7PzrQg4BF59d/VUrZjtcyFSbgWzZMMhdBKBukmUtrQNLLilsgb9+3vl/zzgXJJdCM+
Wakm2RGfqsQR3qKjKCUOWDMZN7n0hksz883o/3EViAy4mLDBk7z43xvrZOYtNdqgQ0b21vUCaHir
Akihf7/Kl48P3yGqBj44SMT/vUrbZPkYVL3HpMQzQnOwbQKOU+zxCVac27z/hr345+UsbufcCHpn
/eDnbxuXa4ZfKCsOaNemk2bp9pVjrK+1G2T7oaq/K7P+fFPny2Fgf9beID799AxVswhFrBiZKytp
HgZcOBCI9Due8p/nI7/zrBXB/4WO7DOJttCGNJ8FS19rAkKibWEflyafItfOqnjwmZytueFFZou0
9e9v76v7wwSKvtTG9sz4/PZm6STOrKX+IWtxdHNdYZw8rXce/n6V8xr477FAcQFWCUTGUvwjtz4F
4w2gsHuHdm0tfaMTWVHFne63NV5TpftddMhXlwvO1lYwzc90kk/1uHM+t60Az/WpNfu4Bj187CHt
MLZhc/vm1r54dXDO0MOweZhnL7L/Ln9/sbzO785+i87glFvf95YEM0Ex3AcB4VXx4k3MA8sW8sdW
Ai8F37zAL+6Vxp9OHM8gjrzP5CC7ttI1Iw71YDirzlSFDLbYxfvpWhP+nG3//h7/Ob8/vUjqOMOD
xM7G8gfKIIxWcyy/sw+NqFG5iXogsFWTSeNsnGXAWQQVRi0fm+Vs22ily2BGtebUXthALPXiOVvm
7eomE4EURZ49KJGRYgI52LfJUuv9m9YU7t06NVh40nE5kPW9nrQ0B/QQhqttwFEZM1hgkdQXTBUS
JvDP0u+YLBIlY24T+j/r9e/3/MULRlMClEBwJpuc9QlR0PgvnZnS+GA6mn5t55AdBp26gtAwqe2Q
FWGQZAvV/uq0rP6ucMYL8M9PxzoTw8+HIlLpz6GYjPEask+JaMcDs7tDSpZkYa+v1U2nTdYUry08
lbWamckVdTqfulUXQzh7rRYPa9HHaWbjzFImcVNWRKYIfSUfztFugAg/prNUP837pidybYZTrCVr
2KnSDp3KKeJx6B/gwAVxIWY3WjurfZQYW4TtPBvPXqmGMvQy5vnu2HibvDunktDPXE8U2+FsN5jd
rQ4gQkbLmbrFtB0SeDmJUVYgv0kblTIxUrA8cvXMBMZRXlPZVoR5bMw0ZSAwnKNtjLQnUUp4e6gX
WRgQWgoHqJliL9GI+pCdZD6G60xjI2D2W3gT/oKzq6EDZKdLdg7bY6aSuZMg3tS0QtNsb4xVjbEM
ALBFX7WXgleypQII9rPL7YMx2zdzMyPsca1jP/tLDG80uBjdEW1wqs84OqzesXKaDM4DeYc8f++m
AOWKU6vUHrwe9H1husqDJBEMmv3rkk3ONisrFffJkJ5xc4I8NWtd42zSdAbGjb5pUutRMJPfLNCN
9yO4UiiIBjy4QR08wHwYQhzVvJdVOu+LpeAyzdbPDPw8SlCrb7RcW16tJHDesjQNDvl5YGDVzHOx
G2R06mhe8MLsvD2qYMD6w1W/rbQhdZnopi7CV5A4PiQ5b+O8Vj8tyah8cJ0z7NT5BznW/tEyoX90
bHKhO05VuBImH/mJnt8SDryEMGD0qyEx8hdrwjHfqoMKKxCN9HeBmxkDtXwbCDu9B3swLtrRaE++
P2mYjNZS7VYXg0SHsKaIgEhzU1ruDV/XvVdZLAYic88cHjO5L2HznLykeV/n8n0AfNjNzaCTzDT4
m1Gd4xzdwmi3ftXQzXlNh7Knn++GSf2w05FczEYnj6uudL6d1usY367OSy2bJs6r9mlxy3Qj/Oo1
T9RLMA/pDksOK8qM2tv8fS/54rTFtQ7nyrOfEaK4TweTxsna2OZCGEgbpDLKh0Y8eCWm8N8cCn+W
0sCyZ5swUCn0k5+9TIlhVUILKsEs0GiJHbHBn2NDL9RTueQi2Oq5M1SxTHPru8ifL44jxALoc84Z
yAjkPlW2bj5NyJcX/+Ca63nsTpjxCsrErp1/R7L+4mGeXeFgbAKE4db4iTLqKEthl6R5h77S8Ytp
0uQuaAb5jYTxi0f5n6t82v4xnjX9vKdASlMkHTXjlbibi2YOHa+e3/KVcZTfzP+Px4hVBA0CXG4y
IT+De4lM5rHvCoLeLBxPzKwpthUmbPd+44zf3OAXbwzlytnCBdja/MOErRX5WXFiQ+aGGcows4Ir
pUkTXV5SfZcD+cVZik84OgcTKxdAy0/VtGuTHxIINBftLOd93bt27ODdHWGyfDFk7Egmy7ITtbr5
+3f3RdOAsCLwIcRSp4GA/LdIKzyDoSxd0MEBvos8n+k4PFMcSIJGp00H0v1mGvPFBXmk8FvOMxKw
gfPa/ReC14rexU/O0Q6yqRsZT/mU/nZbB2NWkWLqGmumVX1Dyv/iPXJJDAKZM+Fq8VlXPFYtY+Ca
gKGhH9eTCyHziB8QEkvP0L9pLL94jec2RQdhMWjUP5s0q9QhelBCRS0MJ7/gAHWuEPpO8YjCI9aG
oI4XW4Nrk5R5/PcX+cVN8jXgLXzW1lvO5+9C5GMyW4vhH9Z16K9tt/pVzqK8ZuDrPf8/rgQW8U/D
AqR1fgb/eoNzPVbMQ/nuS+XJI9Z6yZ3Tzl0UoKn4Zrf+YrFAeD9r/ygy/7SeRAsSJPoUeAfIgaII
EUnnQ5T6qnubzCARYa2TvfnNNb/YPH2XRsxDumniavzpJMIEMV2k8IkHWf10a6a+/xK4Tf6NL8FX
rwtVHEYdNOoYV1j/fYiLF1SMoIrkADEBRgjaCiBLK5nkvbem1nfJr1/dE4CKz/6CCcIfVxs6/IRS
RiZkICXaZcBEFELZsOz/vjC+elv/vsqnT7vHyGssW66SJs4KlTcXsEwkYbRDCCXaeOxHZo3/+7LH
WwqPAjRUKGKMT/tXktmrPQl1jsIs1mdV221AlKDRY+GWz9/0OwjMvzjzyGIDqMeCh6PB/nTmZXrm
plXBdun2NbZkXZADiFnTZIetYKIcJbo949a/yCsI1sZpqFuzwCHITCJbuHPEKAZGMSnZW91o3hPl
3jWeszNSkpsnfDiiiWFZjJ1xGs25eK5ccTTr6q5oetiIkDpCvZnWW6WMS+lU9fWoW/VGTflvWNKw
ZIP+1ayKd6eoKiKPxg+jK+CBrnVVE91cWePFomh7jcLKtwpTnxkht+920ZyN0g0DfowRuU01QFbw
kyBKciPbenJUD/aSip9wiaUfJX0+7soGrl5gEXotdC9V8WqZ9Q7UmyZWgNSp1jdvTEtZpxbj+FAO
wSPWbCbChMyIOqjSceBBJM0WW26yebnzdWHHWlHBglPOBHNCzFP/U8Gh2usq1Q9T3fRPxrKS35gU
MrDjPquHq7EbVvJ6NFBdSMtR21ni0AtTXWcVodeKYS0mTVDclV/7z4Pe+A986hUd2QBFmpTl+26Q
cLDyPNsl/fJqGv0HlvNyh/PixnfL53ypsx1SvO5GU279ap7DtsICmGJvF/RMWcdeB8fcfS2tygq9
ussLxs5Bf0zHrtgVaOV3+TxVNxXtTUjdq8/QI/G0C6ZpOduy56/kp6zYEJo5KYJlGruZTgrJYi/7
pYaxWC2nWTO1C9g2Z3h87eOlN+0uDHSVbax0mjfUQNmmJNdqgueeM6Be/EycYAp3l2hhqxdLmO1+
mE2xX1SXbJQSfpgZdAG8yJeurkstbKspuLDhet6nKqnA6HE71xPP/ukzw46TTBWx6dcOjqlIImiL
nLCny9k0epBsKlQHz4nKmr3LNPpR9El5mDXD2GaydW/GuQWYXpl1XOdJR+Dr5OmPnqZ1d7UcvXvY
z7dIyOVudso29rsuuEXoqeN5WD8tZtdfkDunnfxiFVc9tVKknLQin4PErtzvGTYt3hD1IwZh+Ava
751rjZAskcO+lYW0d3bKfW6aCiVaXJ2/jU3rW/m0UTXd89qXmCkWuFhzq2vykaSOfSSCWf6wsoG5
C1xR88qmIHynmy5u+Lv61K6oXGO3QGwaluM4PWq68MawcB396EtTRUY3u7EOeSjOC3O0N7QA3v2a
NuCiiV0cskFh9L8OuBnU1TrvM5ybf2bAJ5er0pcr2xy1LVcYrucOGs6YeMVPui84I553nI0pODlQ
Pm858ZLfrl57r3WrsikseqWdMhqdrbD1+jfbo33frNmyrcZ0jDt3fMES2b+AODZcKospS9+pMTJg
Nv1YxeLFdl7T6QQij4lB1aPO7K5NE7bq3NXqquY4vhhSOL9V4tqnsl7lwSS5JTa6tN7jleu/Sfy+
28iFwPEjp6mldVTZZbsMfexUZv1iTEmx17KqZ7cZ262b+2fffr++gv98U6a681qkU3U5EmwROko/
0+bm3Maf0Fo2HkVMBBGCoXqS6lk8aE7/S/M562mvkkNjtuXWa/v6MDVp+bGOMIdDG1cAgu4r9gZd
h0zbzSP0pnFkimnrY0LxDHM1rFJCPLg3L26XorfQGA1vQuKq5GL2GzqZ5e4KwZsKV8yrSKUkAsdJ
CvGISV16u3Rrhw9c00fzjNGCOSIunKtO7apJnEEebSmOSV56x8I1y7jDoPvOwAolDzvDn2+ReVjQ
STPtSoiyqqEHdyOUYDl7VWiZ2gILkGDbD2F1wgEbdBNoK2VWrGQooxnzCaw5IrTAIrkKEjabMlf3
k9LLnTkYsE7yvgWj0WVLSp+T+cW+8MZ2J2xH7YkZ6H441HN6LIaGleqwKZ4Wo+QGcSZl7zd/L8xy
3um3+MQMUC3IwlXufJCNK6+XThXHCgezaJFtfVRpHuyN3Cmfxqm13ydwsGMi7JFolAYwxGr7Tg+L
kalyZM9r+jZBIbykl+txuQEn/l06wxTpEGr39ay3d5IfE1epNC+XQpnprkZO5G7bLF83DlvC+eia
JjNiX6t3tbbUDxrmu9clX3AVTqMdnMw5mH75bV8cyg73Y+X02Uati3ddZWD4YUsA99YVyepGS2Mm
sWEUw6UgTSaeEoeaMrFdHw8QiCIhzeC4HwacvkJ6cvAn1TqvakzyX/PoubQLprY3pvE50Ct52VRa
+VjAu8Enwhsetdzxh9Bos/Yqr53puQ70Gu+gBWguUz/V6M47kmPWODjXJuyQY7x0zMrxjDpPNarD
Yi3vgZ3BRc9cHFRr+Pero26FjezF8DmgyYKfN1Kl2r7B/inmcFF4t/moyObminp2Nw3QUytAsboa
flZieR8sjtlEyw625Q44W8vgVZ+aq1nT3KgeC1QZo34YguLFlPrvytSrXbGY/tE5Ux1mQtE2a279
nBcbfYWE5HKq2iG5bDLetDRNeWXrmkrDuVl7G/6Ly7lSLftmdDCYKIKIhPnykkYeSd/YW6iTmmGf
Wq1x9NP5zc3XZ2waSIbS69ulzE249eJlMaspBgLSd9KElTv17PlF4gzlpqvS8aSwXAulBKgy2hZc
loPklz6rHhndamztEjo7qkmjRfyL6rIt1Nbtcwsk0VX7wqjTeOxwl8WCRoulYlS6+t24wQPxtyWo
E5yxOiLI0iM1jFCouWDkUXfFSQCfsshuezfpQtwkYO107g/OmgWVQ1JsHOhLQSmRIjYy38neOlaW
l5LaJMyPiorjh7/Y00UHoyxyK1tc5K3OIbTMyBh0+Lg65aHwHdQtksj0tApw8pqdfZksy52jWdMF
ht585WMTImH56em9vtN1Kk+RmmoDjNpEq7MqGPG9HZbm8mYxwofoIBBFdgj9dWu4au25Dmlgfkw+
xqydgjE9lJcTNji7JqglhCBT3btVv+xTktNL7liHLY494vPgqDsP6DzqJnPd6vbAo5euFzJuKS7I
eRCxNSDpKVw/OZyDb+Oi7p5UVRyzvCn2hFXxcbSw6hOtVDdo4by7cQYBT7oWygOiru1izdWz6tPX
UrnmvmGJbxQzsoiW0IRjl3KctJRUvdTAlwjvbLX0FvycibdC9Tar9kmAu29HIX4tXaCfBQNZ6BTT
azOYhL36sNxg7k+hmTg29Oa0OnhietEWq96204QOENfkCE0d9sOVUW9QzWYHvsr8IGtNRpAFtVgL
UtiRhqbHRVpfyEFdVWsGiquRs5CJ/lSoUlJVeu1FUZoagHI3IYwx5IXrzmgVW9ONYV+1N+BxzTad
YS62piQWQrbBc9J0/sluLWsbJDWi9VmsUYcgIso8s6sRpDQXqkuTk9H22qWmlySaB4O/ZxyTbfTZ
vgEGRyjE24iEZWuEpNnDb9NZr6DxGteMP24cWI8/iO/SQ2OQxgaJ8hpBz7zWGq0IGclsag7OZ3rC
lnm+YRCc4LgQ4Zf+VM5+F8lMFvdL5pXxYFlaCE5mxHYSTKGeEQY9etqb5U63tRDPuGTsUgUxMm27
h7HApqSccxNXemNbdIthhLMvix91zwZSMt16LFzKEVGP+sVUQJbTgoyXlyYjhZ7NOVpY7mm0VrTK
NtxNXvQYekpHRJTN9tHGOJyx1/rg5xLJpdeUDlCOvWwEo3iCqZJsP3bKuV6qrt5A/1l/t00w8SwE
JwAVnSfSD5+Upzgwz1WjgHcH9Ye2rEhuFajVRaXqnihZZW/ZVme8jB0fvdhAFJ29Hkmge29lj0Sn
b8dTyuzgQmhm++QC+IdEM8zXq0v14GvWHXPJvUZQjuz1blOV2WufZD76Hvc2UQ2FwpjrP+qBNa/1
qbHz+2Jr6lLyoWvnKrN6Y0PPTl6A8rJ2HrXFf0wN4W/LbPpwS73e95ancAdLyqjx+mvTLfttsXZZ
OHGKR23JC/Pq2txniyrQECbE387s93nunbK2Hk42MzNTOR7ipGbcyMRfoqb37hAeC+ZF+dvqLe1J
6iVjSq+o7xvZE7Su9dOPzEWCk2bojumPm5MeiDb0xsLZr8Uon9Om2fRMf1ha3qWjiu6H63QXs7Sw
iiiXe01VzUZz5kqFRZNO91NvFgfs2/s4mKtTWair3HE/7FR7aOzlTkLJYNcu4N5a9MQIPuvfFqKG
OK/beS+L7M6tzF0JBSdarcK7aklm2qT68JNxKGUN0VNsfGURK3T5kSxhP9qBmsPe72+rc9ZES0xV
ZHvZg4AMH2ntbLWhraa7fDQu6N8FkvM5iyhL0XIhljsOhRlwgvhZSPn/UKmzTmYtrt3CfG6RmLlm
fePmzdYNlI7uAwXLbGqIRIKx3Ehv/hB+V8bWXJ/7qdsVBGDr1KV9hVm7hzUrbYI0Pc5/73fpN+4L
kTpWaDXipgBzQBjfmSdvJBd3GTBlt1y6V5vExoLZr4XYyQn2FnnHV5492UAvVeG3Ye0jMzInthKZ
BA+a7z87ikwB3HUR05VibwkL3TySGzrOa0/PnwytyWl1lYidLFXEWhnL/URful+ncjqmGOFtEVN7
W7mM1nWt8RWYZdqd1qGGMIuC9a3JZIdT4+hGvqt0BOG+fCigkxIXkx79ybHvx9Z3SQtskkgbKrlt
IPucbEv+XCsbcVPR+uFqlSeZ4jLSU7Qjz+QZl/qvpq6qrbbM99jzWJt1RXDU+r3DypB7FJhjt10W
10P/Znd7w2x2jUquiID6bSHoqx3d3fuL81h75BauhqVAt8E/SJLk2aQG6ZRGaaIImfxIcRiTPJbe
DMq0n2aa/Z7wD7c81ZpSsbLHZtvVWqyU7cWmtm4ro532WRq0oObr26BGfCQoXuMJ7zrUSgRVN4L9
t8B2MgIUn2I+ezS9C+vNtKll6AfvffLpT4UhZ+gf/o9stH5W2EdwavW/POHcubl9CUdvN0jEQWhl
yvs+HfpjkzRbq1nFDimOuoXVVzzQxr4uAqF8mZTkGvvtDy9n8w2sst41uGAh+K/mXZAMJWo3KAk0
zvRNXUZVzAhnpzfzCEeP0TT7M3q+PjvOLruHJuQFwwgiaPiHX7aPGSW0Nvjv2exd+lP5wrTpfpHG
EIlssMO5Le/62SAcDEfGa79VSXHyXUptFVgVhu3upKJqzlc2XwQ7l6i5jMcmTyvmo032mNZC39at
r1/Nnn2S6+zeTYUTVZPO6WI5io+QQCFWVvBj9b1piy0bc9fEcbYucWCb3PcrUgH8R7iGzk6YRCMx
hD0alZM/E3q6Kwd8YpbkpqE0vZv05FawofINaddYwx6T1LV2szWwn1T13hZTsdOVdRt0Cp6kkz8t
zqJvestFaKZfJwI53zi8+HK9rQjmxumhJqNTNnpsl+vtmMKGNvXp3fIJKlhEeSty4VzwvFDcF4gX
ONbOCeq4dOjN0sYF9NiHxaFCmE14P4NWT9te0AAFdYkZnbssF0HbDnvoQg44rrLBElL/zoADEJPV
0YREchklSo4F0EIk6D61uzo3DW6seF4w5ty2NU02EKoWTX1w742eHwZ5Ov8Av4O3ncmHtgRhajxF
JWpWcgPDlsQLaaKVxYJmyMN2LX5LGxsJLaPKkIilu1Z9yLMrQ+rPvwRju0vs3PsNGhZOZuwrQokn
W8imUe09kb3ViF4OE4MhfN4nuUEjTBJ2a27bvrkxZd4h7qgcIHEm3w1apRAqC4kFtXmTe2t9kXco
QdJEY2tvqWlrx3dJtXCf8j43QsejiidFAvUlNanFgMnPCTPCAJ8dMx3CoLdOee8WoY4KMyX+5Chg
BmLr1xLy0cFyzwKZRJhTfVit+5JiS8hYfNzg7kZlQ1QG5rTy2AF6tjo+Z45bZpw56YUMfNB7PaMT
MtdrDZeCqNPSe2TFBx9zAOQrxXuDumAjUg0Hmcz0y1gEbhB7orN2debgCwBfGYQAfLPs2gcnmV6M
rHsqeTVRlmMkX6W5fucIbFNQotvkcRgSrKTq74LUuVu1RIsp84Ntqxlvfi6K94xw0ngiEOsA+6rc
ZK3/Upoe3Ys+3Q/DYkSFMU2YfvUfQ+ImUV0SaMCM5ZcJOABelkkcPRiqLt5NBSl9lwbVk1GXb0Z5
DkYxDK7Lq4rdRhibJdV5BSvHDi2AcpGvun47brCVmz8cI/vQEuOe1vt8ItnVvE1W493SWP84yxMb
JpofQ+HTcinPpWjO0TGaVYZgyq0jHke5NcyS6qDpPjAGe1mEzPeu3fGLchTvxjK+S7/Wt4ZYr0cq
EXgXFaJBDllgzvxdZg0dfeCtVxDwX9dlaK+83ngyKF7aFFdT6cC+YQ45bSw1zREztecSPyWGkH1s
j0ZHJEyvhfM6fVRzsFfS8DZp1zDQgNiFKBmnHWlk+7IjGjZ07WmEHj/f0mmTP7Z6BVovY57FDaDT
ukny3IlFMv8qR7uLKZ5FXHk8xtFEdJMMxSUE6asmr94WmhJKRm2fZ1MFP271311vefI7+0Y35WWr
LXsh3R9dIFlldB5hVyb+1dn7U4u0qnp08OK6yC02gMowrosqMU6GGu7byilvyzrwwPpTbee1fsb3
R5PuMKoktJdPvakRd8y5dlvntFDFFCBWBlqOwKznqCqd+0Uf5zDv9ecUISDqQM0IW7O5rRwLMPyc
be3xQGMe5X7oSjTZIFfgJ/k2azlOpFnZt7LFmMhzFRCsN++0ThSbzj/TR2H3bNFgslHL3oukIlHN
qNgB+h56YFDOxqGZA7VfZ/3KQtEZJYb5vDjeL6aPN8lai7hVjQ8uWeo3uHUMYeI3RljgXA2mPrYf
th8sOJSO+b5KbXUxAhxEtjLsO22wKaSkn2w0v7aoDwvrzUlJegDL1tGFr2/QM+YzcIIh3+ARYKfX
mrjmjqzY88v8ajVMQcAfmdZTbsoYDipNxeIKcOyi8Dd8JTO6ybHxtz3zgp9ohD78xtwX2KHdLf1Y
40lgA3NNvLZ7pBPJ2+D57w0U31iKyTjivu1R5AgVV/bZUsltfiIO+D38H2fntSM3km3RLyJAH+Rr
Mn35klRV0gshSxMMev/1d1Evo8pMVKIvMGio1RhE0oU5Z++1jbq/0Trgh/VcvrBOdW9D5SDmnHNj
HaXms1yGrYVXcIaaIuaQZeoPnUdjgAogJ0giua47t3Y4VJuGDTklKti0XlBpyqEcCZygIfw54DlW
a18rm1WeDCl1vQJCAIK88WuuJkgIpQYZQI9bSc+BImKVasmmU0n1GmvenUyynZradq/o327ijv1+
TXNwNWdmC0HF+dP66hOnXl79Rj+yKQT8l7J6JSaCOpQdzFZhuR8s8zeB6T4MPe850cc9IP5+z0s7
HiorS54ByvxpbI+WEE7kb7WzBEpZzp2SE0IlNWuUh9P8Hh1tvZ25wetQIN6KIsfk2Ne7kKpmnmQ7
vlldPm/N2TfXlV7MoHBKpPbhQNCqHb+kBZlY7AGtfkW9881sCnBP/XLSoo1jbgvSqeNVN7iEKyVt
dwMHpV65Tf6tyXtAB1RdnyOezC0iZ/epGJxHSswDrbeRuvgkh9tcWh6harr5KmsvYcfgp+ku8Sxz
Tw+FUC5N7atC11amlXss7gVFag6/AQVVJ7BK5b25gtqPa7O1QA9qBb6c4BmEIr2jfeTDSZHZT8dp
w3VYyXRbxVm8m2ukb2nd1uz+VYbwMNG2ztx/rxZYl1nyGmk6uVCdoHirbMgYZvU82tMDxYccva5T
bKEzFz+iNkfhExrNU+KoV8tLv7pjVBwGq6sDHtpT6YdvUUrvnBo+fmSoGoQhkYm5lXGS0yZs8qM9
00ZJ4HCtKhtUSq9T8vP95lfGwrRTbsopN3G4HcYofvZetmgKBwRtzfCEUPo3tvFuY9RT9uhO3hDM
7Fy2OO1vattx/yQTkVUYmDne4zgCopQQdSa6cgtUgeZBWn3vbVK2SLrLV5z3ykOxKO8muO/bqszl
epIuHSzL775h+mLv2nfJRqnCW+sKYMoUwYyb0t+N7vwoPaA0sZscRTpwKCAFM87Jj5YzlSHJzmBX
p9AxFr7CYvO/KRrtz5Dqv3QZVp+zkR5O5zgU38B1r1PDn/Y1vIy1bmfdzvd6uStJoguUEAufq00+
eZI9ALt9MBBaDj6pPNh1+ifPQOXIdgbtUFlmMPpzeogUwoLGqJ4zByUs9kVt3+shKgoK3/dyrukN
49x5yi0O8GGtf87Mkeovmgsam5OzN8pIMgcTA2nYzP2iim41mCNIQWEahRUHajD+m0GnIzvpXMlM
g1QRFrZDAtBuWHiXOCjQKP5ylMj4KdKTYjXp4tsQz/Vm6mqxETafQZQPZVC0HZXtzM2fsIHPm8l3
M7LorOLBMor5vovYWsQFuxFi6byDtJPPvubj3y4rZ9dQsDr2nFYeZUM51ex880bvcuzwTqN+aWnz
hvJq4IX3McXX+QPI6p8htXcNlf06s9PPkVP+ij0wfZNIta+UMqatW+jtnRsX7kNMLMGWqvEPT7n3
iVZh/++h/lVGu05AGf+J41DdWDETtLKK7LZoS3/TV3Zz32houAoz/Qyh6InVtkO4S6Et9pu9NTnH
Uub9NvR8kEhAWFbkx7d3hlL6TZ7N0T51yJ7T6kwPMB78YlkHZtZDeqSkv5dQjVYh5/JVrY8/uJkF
kK/qU8RrxtpH5XQew8doIp0S/Mgi5vqsFWiCEfwW6xbLN4XN4m1I8l85gIRgsOSPuGzfSgmHCynF
CnbXfDRTRb+R3hM0wJqqe6rWpt96SF0B7HlKBW6lv6pKjdATx6+lVjzht/pdJHC85rl9KZ2RSL+R
idG2oR6xgYjXsC42Y4KuWu+TG3zBLhVzMwncOirK1aLXRBIgjM8xPpBoNYV1+prIpSCSinrezAO0
s8AoIXnFEnkr9fRtN9vGFppfxkkqfzHq0f88+ihxLQm3r26/zHEUoi8zEAHEWLLQMzyWKhug+doH
qBjdRkZtudbconyJhqnd5RWHeyYufwOV6XHM489J7GnToWy9nNRV0HcQ4iC1YJTtCsByk8jFtrQL
wiLckni/JI7WsxP+LPG2cVlhsu0MA9GAMv01sjrrkLTlsLJjYAocueWqJCAdcFTO76uLp87XP/mq
n1el4e77btLWSVxBU53QD8CM+WXQaMCA/hpOhdqmGoXr0AybPbpnPveiHtCUhy8hJtJjrvXTbZrD
ONAK9kBRU2yq0dnpjaLuzE6p4I3lS6WBgPP/yQDtv8rL+Odg1vnWd/sHJuFjGXevJOB2lKy95hbR
brHRLM0FpNG4Oz1tYDA2TrgW1XwbGxocwhYRtzDYFdqxoNBSgMjUM7BZTdpuGpUK4EYxhaMorigw
W+at5k4vs7C7p5LyGhtLyiyd1T76cf5UgjuFzJBnh5hud8DMZuyNZqjAjE00zDlUmkn1IysLYuVN
ttC6RXUenXe6huYyHq15JGpQZ7Mx0at6IKIngsM45uvWnXXS8Sw7KMoSiDVyfA8BBbR14ZtvmI5R
lidsPs2hT29mkzXDMn4zl7ksWJRkqV7HgZZwINdU8kVZSfQrzkfF7pc2G4SU8L+rqZAs4gvCmwsV
9VQRHdlz6nT5JA6pNbMvhgpqgRfP89Ra+YUsFXVFbcyu6BcvyNKw+3k453WB7/VU32TbheFbFdo+
sxyjn7kbOmJdGGH+fVh4cP95sAWVgcnPJfgC7+SJdguWsOu2UxMebNlkR7Op2IRHSfyIFNy6MpR5
jny1MVBy1EP/hvz7bzTcP6JFtNdJDUMhRNXHbmod6ZN2U1vZhLt9DkVCQTV1jLVDm2GBYnGcDTKL
0vaqpGv+g7T5mSpJ4f8GaObcgVVMHwtow0SGpez6N0Rkx/FWyWEEA2V3/D+RyItr+SB/HXXvLUYE
p2IUEcCifIOP7r1msIplCyLKCg8yqzVrk8KJ/eOmYAYGleo3ISveS+6VFEVLC0XEKmrmjDI7PwoJ
gSd9akq8adcE9edvDD0OHZUmenNigk4Nm9KHa4HWNQRP7NFH01W0Lid35kDI7v3lY4HhufqOsXDk
+a6Okte3l9/yz0NMIsuc6rjSDmOEmAmhPWYYK53WCmzhBuQFjgfK55uPBz2/QMfwBCYjRMsI6k91
+yqLRAfBBfY1lJ8926tm27cwTqMs1a4YRs9lmmiUzcVLufDundOhKDYo9gHMJKHsWxrgprkhGuNa
2Mr5XdStxU9JbxsRHbEM7+/iaJAtiQZaP+A2811YLzK70aqsGB/dpKncgz0PaRUou75Gsj7XhzIw
znMEvTxAOA7vBx5so500UkwOfVd+Ur79vfCyBxNjQtB65n/WhYK7WNAKdOxMnyyD92M5oowUG5b5
YHBKXnPUbSl0s3uIIuvKSMuvfv9V6jbwanj2+uL0NU6UvKTh+JnnZeNB6m74FDtTDUkH2MEr3kh/
2OUTCGarCWkEmdTckitv54V7auPB49NbEv9wNL+/Tun2qZd1ajxYbXgTSe9TrsKDZvQ3XYcu8eMv
4fz11BkLshHekkUidXJPx1D3ofFxpQP0TQqeA2cKBFmxqq4MdPGiHL41JPR4vf2TW+pAAGzSwRsO
9LHQEDg5B3CsJuLGzJv+qbCrK8Lei+NR+NYt4sfIqD6x5pR60owkfY6UrXhFKAl/qcdFAhZhAivi
7orl4uJt/N9o4uT748AQVbnDbbRKhEtjGG2LbsiuvBfnsxaaaJ1cTuoK9rmK3dQB881UGQ6DX0/1
rRlR/J28VLbbGb9ifOUb+PuanXwEXBGJfgCmLCbLk2uCK1hO8+jMZKexourVQ2SqYIYJPSixsaw7
I99V2ZMZ3nVts5d1s2vFdJdWYxAhhGv8a27cC1w0YjUWkTYgAZ1+wulnYWHy8udwOojJuok1yv/+
rp5p61REPbGR4Wi8y2Dydv73UYYbMTwgG94blbsu54co/yyjaj3QqZTOfOXdti4+GZNoEZf944Ig
eP/FWhUHKUIQpwPNJvnFli45iE2XzfG6sicv2unu6ETr0OyGnMNJ4kJ4orS5TtIJ+6qlKveuLl3x
JDpHe0rdufti6BN6q8F7EciQVpYmoTpTxCLeLaS5ey+HSVSERGROHjiJGIZVkw/1a2oU1td+zsdP
szYUfzLWNfotWNTpNbdmEQXKKCtIoHFV/B4d0rIDb+A89vW/Tyk2JB/Uh+wi2Hq+vxn4dOsp8lOo
syLpvqQqA6qIXZ7D2cfj/I2xPHlB0YqwxzQcSvnsc94P1CJ6y2WazQc7DHW51qfW+V0MdlJvQm3p
kINZ76p1k6ZS33YguwEgE20uCrqobV0fpLI5S3O37XwNrYZyVp/NdGRCdwIrmmfGoQt9Qk7DVqWQ
rPv4eYpmVFvSmiuO3zaR6qLUfI9irxQ/cxyaau8bMYVqVVjmThPK+RKN3HdO+F5hb/24L5pPIJlD
ykxWeG07fOkdJPYNvAYrBw/VfH83LH2ay0IfOduGkh4qjNcyBfNfOYC/B5WoK7vvSzMeTm3XowFo
gsM8eeW7FDYb6oGFLdyOhMlRSo63tjGH3u7jx3xpIsfDxpzHTkN3T7N7IDMWULrC8TD3InkhM4lW
YJ7ipbiTUnXOTkOzqF95tS5sp6ANM+dBZ1nKFCf3ssFqIBLqIockopTeKbmzXKpdyp6fynwJDYBi
+fFVXrqdhGWwOAoifazT5SpP4raykaYcAIDOK6U1HYR63sOPR7lANNAdU0DaWtI/fMiJ718SQzSI
L73WOECWDNBRrUJyMR1/vFvyMftFQWZ81rM9qk/KFcHyF22brChNrGt9l0SfKL2TbkZtAcVN8jqL
hpjGP/4gXrzyzaV/phmHpnsk4mL78Q+/cHuI38EVBECGfcrpwRmyS87kl5mHNK4FqCqv2Ed+dy27
6e82+WRGcRw20ey+QEzwh5Pbg+92HMPEOIwUNnH8T2UFXTcDKjfiEkf6HPTeOH6Jc4+/wDCafR0q
jNgt0mL6HHNR31Ofmat9zEtp7kn6nZasj9p+xklLLdyapD2w6yFqa5UIbAQByRPp53rom5fEXASQ
A1FD7ipuO87NdTiXRtB5s3FrdHpxAywifKNO3uer3nHbH4lbGn8EbvIv/STNZ0FciH5Mq8SI1kPv
uf09eZZxfyT9EVRrSLoALQqO59qqQZeDFGcCM8jUkOVy62aa9moMXl0gypv9IiD0Ux8CsynHN0h3
frxvNM8nq7i12x2v8OCuSlXi/UGgMzxqupMAtJ4FJm/0dPmPuvYQapS1Zw6bgjIcMxCWCYh4VUeN
TZWm+qb1ZVKtSR01IWeksXUXzXr2J8V9k60NfEM/fX/UfmGZsR10TXXXYbBwFI0RrAOrpsuluepK
ixN679XGsEKilm4GaLvfa+TE18BxZ8GacEZdVpqFTEGrDnbM+/dCuSykTVTMB65/o03avkvpy3m0
yJrmFwL/AJrbavAhoMv6VwykGDPJVq8IJ8kgIVv1lbn3wlTPWdm14bs5/KDTvXRV0xpHW2cfqNuj
3NakHUxe9Zil/tvHn92lgbBJO2CTlnCv0+8hlmYZY2VwDm5v/olD9GeF6/BGuVfCr4wL3zfHY9yK
HCaphLgn81I16ENc0MU7mDS2tWMcq9EJ4lKGRoCKKxo3lJQoRuux7R0jpzGgYzYoY1a5NsRPRob8
90X5aMN5T30owcLIk2uYtQtrAhQm1iA0XJBnTncbXu3BgvQgeXso0leehSnoBj9JA5pfitnZcPTR
vsD+NK+sf5fujbu8dDrbSx8YzfLD/qmQ6FpaW0QmEaTq9Wv44Hy/9yM0cVGVm6x6RVK1dnIawFD+
0ikYanOPmDiY9WsnuMsHgn9+yMl+y2JQcwDlcSgbe9NW+9lPNmQkHEkvOSxzDDWVTWKaWxrCq6ZG
ehyKdezlL71mBaL+pk1XM8z+lhNPJmzoPNRTAQ1DfzjdhRS2khYFDnhAs05LLaSy3QaG6CMzgGA0
tHs/yYd7RcbVWxpSKZxJjyFTzLdX6YhaMNRocLFMts9zh2Z2pSZTJ93Ft76kYqiCjtQMukmonRCs
OF+H1klQ9WQzEMQiAjnTR9mbZMyfpYPEYNQFCkdceMVDFWbRQ4riEXqCrVdAmSqMPdJqd2w2foSj
nW2p4vS489z0ecTm/YCEtLhlqwvFZejFEDOjqWYRocREgcFZRb0fqweLQvhDqZnmXiCjUtupMueN
nbXFOjZbZP/MDNTpRb0eTPwkRGb0bZD1JemAmmVv4sglhUvv6SXDLlkRl20/glURj9wjA6lkmAy4
ZnwSYB23w4ojcAJE/IU/vLVFXL8lzuzcmcPcbExRoP+Zc2Ee/TmivxuTKbLsFrc6pqMnotMI4+3n
dFdVlnvrh/ZySgMKjMy+vcU5mWFZ43ajyYBAN4npxas8+86o83yT4bCuoI511SZs4vqxilwIPTMC
DW7MPG7qsja+5UTAsS4kUwPIvDeHhwba7tbPFr2RI3332dSwS3hul92OFoSquvK9nR/HLeYpvI+x
FdHNkdbSyyqn6a0y8nBl+ihmaxcLQ0QCzZexS9p1poS3VSlSOruuWcvSUkF5R+tvem71nMZ9uK1R
CQd+jmgJ0my+UzJON8pR5b0yQrUV1ujtyURqd8jR3GMocu0mLVPjnvMJ6SmhRp5e2GjfXK+rgrZI
5x8xR8ytix6sWmOQozBJy6b6ztE73nZ12b4QHIQ5MNUe86oqhj18YfeHOYsZEVmeS/p6BuMUemke
LG/6nWu6te8FpfgElpNJSztM450WmSjDreVoYGRegrc1z7ID3kodJgV7agwjJdFGW3tws9fZnQr2
KUl8sGoaMKku/T8zc7KxGe02GZHyR3dEe3WbLC66B4wjbXVl83dpFaIVx5YMhsw5XsK0KhGFEx2+
Io30Yx7F6bZt2EKRrL35eL27cNagMkWJEU4AtarTo2ujch4kQolDynv8yzZSC7iZdF5VXWc01Y0r
J+VLF4b3BaQlcd0cbk62FWWGdSbXJGGDOAOR3qO2aYzO2Fdhpz5/fGUXh0KEo7tUKQSRg+8XkXEx
f3QwLw/0twttI0ehJ8fWmElDKAWix8ePh7tQQKXoBpjDxxZL8W250f+sWZo9cJTubesgEFD520Rr
xMOktdCScwOLzZsyJkmrcW5JiuvdVPz6ePiluPduWWC/wk6CTRIQT9s7pYN0qePMsPHVsa5KFGSl
WT/PiU+vlJJtnq0FEanMsJAZejR87aIWMTr2vh//CGM5Ar//FTSlDLpToIEu1OsyVOLKSzJ5nCuZ
7CZZwhXAKoLRoEqCrnPNA1OQHli1Pq+NmiZHAzTgyoNYnuv738Ae2sBtwRHdBgdzsnnwxzwTGpyN
Y4KBPNrkQ75I1VvrGkfh4jgLW4NQaFA3p8yZHBMrjmXmGZz+4RFrh/1gIGFbf3xLz75PnivFBocC
IOfXs/4p+tkOHWuZHY0oHAIfuw4aeIMdmIUlWWR6dAVsY55t+hjQ8WwYgBhfOJ+fVK0bu6xVZg7Z
MdPSrl5HvQZhDYYmfkJzzEHuE4ZX32Q0DPODjHTrDWc3AdwpYqBDhyVxXFWmrrWw0PBs3EO+REiG
DW/08Dgpapb08MrvitMi5Hc/ZzI1YUBYTp78DMHeHY1pSMnL5Du5jd18RrHZqsclFX6+cmPPvleu
0+U4YTL7gbISJ1s7QdYNatE4OwJ4G+5aOpCPWGjNN+HG7qMahET2WyPzzEnmOnz8TC+9OaxpIAuJ
VcBos/z3f6YKPO2amBBzHE26OvcxroFj1E3VlTjSCxdoQEmhfrAUsxns/ShZ5mizVvMgi9ybXmpP
EGLmmxqKzmnQWnazfYiwpGIfxPm8sa/s4S+8RvRymI5w4vENnnJHi1yfFMmh6VE6Rmcd4p4FHGWS
UzzmMKuLHe4dJws0ck+e/vPN5VBFC9dbqhqcXd9fdt/JPExJgjuGQ2PkpEglGPKyxGZL+PFAl66Q
aR7QG20z8l6XGfmfp1hFanaxzSfHmiPQc58Vf0Jz7PhgYBPmXnG/lJuvnILPD0YMtczzvknbk3Pj
yTOdwHlgS64Zs0rkVss8/WCPmCZiR2LtbGhd54ODn24kuLKvb7QYfqJJDIoz/dHwtn5RTqFfedBn
y+zykxadBeoHd+n7vr8NwuZul6OTHKnCEP5Xa76ebpvehmXgOnPUX7nrF95qX/Dd+HD2DGDvJ9+O
4kiEdsaLj3qW3SkKZxtzFKBgOs4OE+God2Xd5lvXsfcfP+0L6yvj0hqi9sA/T99nBc8AmZsdHwfR
eju30/XdWCBsI79TrrKOrCEU6F6QelFEFqceX3nyF++y8GG4cfE+5Nv3d7mYHU9j75QctVZ4QV5r
xkNXOn9SsxFXnueFBYcyqUHOPTt6vqKT19rF4w9CZEqPRjuEu2yIILv4St+nc0VQZ1t2249v7MXx
PCBFLsd9OuonVxZnOh0ke0yPbpX496qJvsFwMAJT6+Uj1qXqyo28MPei7/jfcCf1zrauit7ymJes
PmpfK5e4Y8fMr83w528pYDHUQEtTQl+2Ie8fl0yHmsAmQx4LSyTkw2iKKigpanrHW1MZT92YceoG
aBO9kqWFcOfje3p+kQzP4s3Uy27srJjvRX00l5Erj5bedw7nN88csfH1ODQ/Huj8q2Agl84XD87l
fydfI7TTVuZsfY6m49ZHY2RmwrtAfIuepUHWEMPOBEzhUmpOeCshcFx5Wf/O5u83e8sPoDLIMopt
6HT2YSMvI2xtkD1yZI8KKh41GUPuSN0iRnfGpBPpuENqLcYKk9ENByEwHHIPz7ScW2IAmdivvGEX
Jmk2wYC8aG2QUXS2MLixZug0vnjFQmcSq7rHfnxHXgkH8px6xNHB2PfcaY5xD82KI7SFKLFvH2FY
OF9B3JqbdqyfUQi7nz5+WOdzCL9rkR0ZvBzQ8E9eSq8f8tqcCYuZqGjgTzDH8btFN/F3bpjXgiIu
fQB8z8hy6GKxeT0di9InmnGZHp2hzaKN00XGk5Rd1O4zV0tvhtmr3Q3kIot4VJKsnz++0kvv/7JC
sgFgI2Cf1g9xAQxAY02uVDr2ItLGorJBJxn9Z7q65ekI/xDzsiygrzyZLAk0mqfaZPIadARIK8It
o8++bEHDfHxBF28nOzREc6SrwEZ8P59g1gqLqK2ZlFPdO6SVQvHnh8SAxU2F2b6uw/aXhc2XwGPg
Kx+Pfb7P8VCUkHhFK4gP7fRmDm1ZjHHTpgT1jf1j2aOf7elOrZ0eCyN5oEtEdjf8fwZdIkYQeC0t
0JP3R4+RHHSlGR/dzIADMGv60TeK7ikOy4cijIobvRi+f3ydlz4PDs8O7TDqzhRe3t9jKi5yKjGp
HwcvR1TcKqLqy3i6MZKw2Pz3oZAawktj48gyezJt2iQ3OLAjGKpG61DUkXWoayn2AFb6K+e5i0dy
GwYkZSQOxJQn3l+WyjxbEhIZH03kcsc0DdsD5GD4G3P3GZ2yw7rAvzXs4u6kFoYHcF/NlR7spVUC
ajyNG+4qC+LJT5DI9UE6+fER3ZOy972T5w9IuId81yuCnG9KEZKtlYka91yFkxjPP8CUa9/Qhedr
LF1gpqVFSXS6g4vmybVryfMlbqm7q1Ru3WgK+maFb+bK870w/1BRY/IxhQsY87RxovtdVCTolo5O
3Tqfx1ZoG4+i+ZVRLkwKhsnCa9E8Ylo4O+nIcMlIsOXRdmPAgGWIcFRB1dEjxw1U140rnKftTQet
cP3x+3vh+nQKLNCLmV1ZIU+UEIWUBYs0x1bplMmSMlaV8Moi9BFX3t4Lz4yB2MW4lCYFXaj3L69F
zkOXiTg++hpUGJ2q9dq1C++BlvR/JZkyk0O85Y6xYgvvNFKiq0I6Ww6oSuka+cFIw2GvIMps7fjq
FvQ8y4yxPCQ8iHgI5GB2fX9Veh61VaTzPchyrGZi8mSf6ytwZRiWwTSmr65OEuvWGE0SiFumwnpf
S604Di2bmkS6NwQ+BsNkv/qG5sG2arF8pdDhZMBPLn/TQRHlSmhsfNaDks4tpE4d5ZrAoXwlrOXC
2rAkJ/x9EyxTP/2yuzQL0xlv1BFjYjiu/Sz27xIvTL3Apgr6iPkqfhQNiI0rr/75oYEip7NENngc
yuiyvL+DPr5F4Ct+cuxtQ607SPYb36NLg2M734xV2F9hL18cD2U4MSC0hXnn349n02prtZKiAvnD
5lvkeOS3c2y4r0ySLozWvnbKPb+vXB9yDOrxCBKJVHs/nq8Pg1u5XnIcOuT5EDGHXTcPUJD8un3O
pZOuGzhsV9bc84+NXisfNHPWAgw/TaKoRCn0GSPS0dW6EVwPNq929uxtCktKXhnr0g3luIwsFs0c
sRcnN9SlzVc20chYon1JmJHvpjqtthFZl7vOwuvz8YR1LmeAIO9b1E8pHSD//Sus+6dYY8S+JixF
sdZtSdeekDS9kB2fRYFTa9G9a8pqIiAexM2K3INMbfR4VndF7LgQOAEVfCN9Ga9KzjFiPFBcBiBS
aN1wZVq9cFMAVFG24uy9bNJPZrswGwo6X6Y8yrxVm1Ym87pTUwHygL5/OAz188d35eJ4DsFR7A2o
m5xWk2K3muY81jmlEn2J1Z8aLwHpFg9/LAft+wyl9RqW+nzNonSlE9UHjB6DwOnBONdNQgoAlkFD
o2dLmoNYt/zFkhMS/kgmEEhOEsGi82rz98cXe74JYWSSl1hJ8KDy5/efVJylbCLNTB11oZkvjRqr
B4Oe0OMYEwO+qpO6u0mstr+rK6YTHOFNaGw//gXnqyajEmG51B8MNkMnHzWMzjbpRKqOniZBDUtN
AkVqrxVeL10n+gCmKo7/9GBOrtMMa4CH8KKOvl/99PANpCu7n5ovDf24H/7oAMJzu8h99Mtx1nck
kbdX3uJLl0l0D7sSZi7z7JiZjQKrCdSFo4Ug86eRCfhVOHnaa53LC9OVycmfTiIqGkqPJxdKqFrV
41rgawFDscP3Xjyrqv5izd21jtKlkdjlsNNi3WYPvVzxP5MHMbY1BnI7OWalbt44qQZe1EVHsZlV
JF8/fknO7VEURUiw/Fu5p50nTgazuhBqwtQlR3dG9lahAUL3FTb5PcCN9hlhWrHv+ZGQiwaoQF1T
gzOcZEIwpYc+oCPz4OMfdOlxorHl6MlsjaNnmUT+vfhlAfbCBIiS16Q7u6KozfY6efp4lIu3mFmf
0irfKOah96MUuj8s9mYW2N7StlVa56/oDL0jaUJh+9/Xnr/n2eUV5Q+nWz0vNrNBebFk7SmzfWvI
HB5Ykx5BQZRrdrb/WTdskZRCgYCAJ27W2T59zJSjkzkoj7FPV7ZNKuOmJvB98/EdXO7Q+0oYo3AK
QA2NaEucfvdq1tu0AZhwLLv2pkE02q5cvRRr2vsZYvS5/MEEZF55OS48NosWD20eTFgsXCcHgagn
ud1H+X4kdXE6jkBFFpx8Hv12MtNP1v/9ChmIuAmuDk3syfKYkqyKLtVKj01CKEsVzvKrJcFqJMms
OK+Xxhol6++Px7ywRFJtQXCyyLEXt8v793IsZFzn7lLgkdZXJ9HC27kp1H1cm9l+LG3/Ss/u7GP7
K7k0hclpmUPI6Yo8ZYB1FZrOI9JYSF/Ki7J1n1fwxj6+LI6iF14XToeAozhBUg9ffsk/n7VoKqHC
paoTz65mrH1lbVQSvjhNs68GsNWWmwHQ8ko9uzVM9pogycx01XUaHvo67Njso+jHw9jF7fw5lDKd
drDVqnupFzmm3jFNfqO+yWlNTSPra0/00s8qsrQfRg8+DuZMFgZWIprPcTcWXw1pLPh7cn4UBDE/
BbxYceYNZOn6dGhBS8DWwEAVw6ErtU90Q0AJOJ2wyM3yyxbeoAtQcVXg2reDOC8q2tSqo1I1pCkZ
1Ygl58+oiMffWkSKGuAyIuu2ZefIDv5WVxBgXxdpteGgLZ8yibmHXZAHi4x0sbcRNI62KkPfVKvC
akUUIF1qyN6qlCCPTEOXqLHq/sQCjlp0cOPRvc/Be8oA2PZ0hymwhAeUZIJ60iBTbS3AkDaPoyJn
GhcGUuKVaPEd3WDMJDXXahS5hiEY8FXvkzOzmtrCv0tn2wv0FEEzGzawThawMCLIVGktLPhU/DDi
tP1ZkFAG/E+yAqO8dvqnxB4mtFpxMb/WWkaxQ9lu9xzX8Co82OV6IGTXfMEZDWJa84byM8cK62s8
DZ4TACDDa5MmU/dtKvTK3kk4mkjzxpROMnBWpAA5R5evjgOzmONo4vxk7nTuRGzZ+yX26AZJkXYQ
Msu+OMrx4rXMyuRhFBZy+mE29W3bNwPVQ2FMzRaD4QwQDnWAtRpd2W11VBVmAIcmf6X9gFWlVSqF
GDv13puRGXYaNKLrv+ldD6LQy4R536duZG3rwU3MYMF8tUEYdV0W2HbTvxZqaP7YmT4agcIDyQI+
whMJQAQ2d6MZjwqyQswLA50tG7fwgyg7RomBKTDr6O+u9Mlokl3LmAXwmNB77bWkffBwHX0Fq+EG
rWmM6ypDM71KZJncZgO7vRW0XfNR0vXeh4W0fhNAK3KMI1pzo48IzlaGO9slL+9YAXPL5kcmW6D3
oh2cNOhUX97MzDExv9KtH/2o1792g1HeKt8CN2tXjfqSmXCKSKFPK3YjZjjQ+gR6oNCq2yBvKkPz
vxdNIm9M2iQQrIDlo8aHxCuCnPrqT6EmXBEhNraXyipiQA1eGFORYBOH7g2Y3lvVGdXwPEt7hCqW
OPrBr7Wx3FuZGH/yWgle3kiJ3zMuC+Swee0W0A5BxK78Mu8bjCTx8EtX/vhMTx6xoJksZYrZjjoA
zJ2dHNC/WzC20Ic4QS3KDvDSNLa/7LnyPyVdR/8kTTLAL2OZLb5XKh/hTW025vfRy5PPioOy3JCU
ktpB7RrNV9tkglhg5eMj0fVj+NTauXCCflSlu7Fg4JBeUkCLWjXU0K+VxS6thqwVFoJptorIdd7P
qZM9lWAnjfSo2bX3lFYmfQDY4OXXqHbrJPh4Cj8bbFkqqOriJec4wzT+fjB+QtkQlqSOTkzYFCCi
GNNZ1NrGn3LU82v2oLPlgtHcxYuCXh1Pt3VyaQ2AMvJpLHUEH6AIce+QyeJh6Ha0aS0EinUTdA5c
WBQJM4Ahca14e2lhZK1CUEu9iQLdydXWfBERNHfOjfTmD03bxl8UB63dx/f0bLXnKlFUY7VmV7g0
Ad7fU6GFSpR6qY5WRuqAbybEQTD37QYmzFugDuk1wdy5jXIZEZqNsQy7ZBq9HzGit1SlxaSOwmj6
26UC81Bpo/tzDtMuX8lc85ubvPeHJnCqplnyDHznVhJ1/3+UncdypMoWRb+ICLyZAmUoeamtJkSr
Dd4nJPD1b/FGt0sVqujJnei2EJBknrPPNuauWY3qabBTooQlR4nfeuP0Pe4Yr5FHoqtfrDHPHokK
kyS3GEa6RUlmi4GhX+/NvrKk6+curdJ7QM5KkH4jublciFfbUNKDPc/4OOr5U6+sNip6BG+fchcy
184WQ/oTSc7wtFSldwVOvPCW0fny3qi1mOqev2VLz2PNnujRh9GWKkCe4hqB2aja28fv+cK3wwwA
tRMwBOj8OQqRJGvejINSnlIzm/dAATNk86z+WrRk8nx8KW2rSv+qy3nDLtI6bDtsA4T0rGrtyU1N
jXarYqysDUpFx3kmxVy0XAg1NO2s+uNmGjbAis2Ky6Bc4yuY3FPYyisP98JNw/SlIQfhdj39fHHD
S6fm0qzqVDV1D8ldZWzOTtkZr7O3lNcEO+/aEW57oyrpNI2QCM95Oo4kIM42svo0uloR4jugBrUg
tNbJSiuw5nkAaKq1f98T8YnfbCfIrIMDevb9DsUoW7mU9YnDP7+vUab72E9ruBqTRnMFzbn0YhFo
0vTAfkKcff4883pIvcUbqxNJFaR1JbjduuTewnU1cRsvOkQPEnJ5hw2QsKRm+zjp4XbIXPMKjPf/
hvVsiQFqaZYKo9GjVz+77VjXFsseeLPxaHkv+Tp+t7dMENHJ35aKoZAoRBmiZLH2i9fi+Nesks9q
5hRMvcw8tsj4b6o8x+aQOKl9Y+GR7GjNNfLaO+hvs1uAmAdew7TqXbSfrOSoVKXG82q99iRb09yp
pRiPtBcTnMTVCjMGiHhcdsWVbufCWkRACehoMafnGziDMLpCl4lus8l2bjPfkxfmBK4X29i8FOYe
nuL0ZTDaK1vMhaMEiBOAanNb4YDe/qb/9FcVh7+iTh0gQ99Yf1JMEHMEIVP72cMH8RPcoPSaIcr7
SS8PGPSesQGUUiD1s0tOpimGWDXK02jNKOU77ZDldnE3CyG+5l1KDC//yieOTYaLwkKF3apdgVas
bamdL8X//g3bIvjPbdu1WXgOAMsJw8/00UoNiZkuA7yIR5FkuyU2qwORPeoT4RDNfTW3xgMsP3I5
itU2CwBht+6+9Wpc/4RAWDyPDS4a+PLLufytF8VM5pWUrhmsC2642IWZ7o70peYnVDwipBPPfK4m
vHjp1iadAO3E0DAaLrsOjpfTm2gV9cnBFNvrfm8pDkTY6HN7Q5Btmz2tS52fvBqryNPUYKf1ipap
iwBoDRlhEefZQUIjcEejiJeykaT9g5vEeruPDfZ1rFJru9gPMFIiEynUq0itBrOtUhmaQB/H+nWy
+ryHdG9jVTlqq/CwcmZki/C1ITKatDX11bQWhlmFNJNnvHHb3ccH0YXtH1gQTAHUy30vtybmvMRz
EVp8QbHmJ3QCR7Mz5d6xhunTx5e69KWjJWH6DfWNEfFZsSamYprnGvqNyngTSuSc7nPo1pqPb6MW
2WSpH+qhu8WUQfzrvJhPgN7fgFy90XHOK3BsSCRxLeBRWa/bR6fMkiVQU8M98KEW9pXT5tInTg1u
Q8dkY8H56++1rpe47GWEdJ30mJjvJCONp/fKX4MU1X6k/fr68VO99AIpJThLXYPZ8TkHyNHWDKmA
LE7OIoZnguoURhkTjNvevmaEcvFSbFvUwKq10V3/vrNazEpuYDBxks1qHwkmKj+NOGoGZnHN6uDS
lbgn1CLg60SvbD//z34xz3Q3WZ8wlZlceds5yATg+rvHKUHm+/Hze1dcQsrbXKk0xMysj3PpEQT0
DKvM3IocnfSOMmnEyS3F8OPjq2wv/a8NkKsYeDaZG1uKodoZYChThMoV7rKRhnYMkx/RPKRDpR2t
Qck/LXlrIB8c5RXY8N1T3C4KowV6HwcdSOXfT7FqvXxtC9WKckWg79Fw2FaIhEqlnJ4+vr13a17l
ziAH065szNZzmwic4XO9p16O5nn6Qura5C+2dctyCRyRXpPfXrwYQnRgbSpW7TwMWE9SatSynSM8
nLPAEKv5VdvCeBrHFRRSffzy7zfHsQmZFLIJcPbZsiemYMA4PBmj3jPa+yk208dG1C51EWkWY6A7
ebxcKU0uOPrxmW1WcP+vIxE9/P3qrDgtHaOvl8jLSWX9kwlbse/NMlHTp9ahht41osj1SOhDHO8K
ol6eVDIM/lgoVPaiTixGQFjjoLDS8C/He7TXkqOlKg6+CG0uvjVYAf+cvKG4HYBD9Sfbk9o1v7cL
r8mCvg0bA8Ie93G+5CvTWNMJi1EnmdaDIFj5SH1f3hhVof+se0t++/g1XVjt24AT/hEB0QxUzx6Z
kerQZbE+jJze/b0YNvbzbnM3ae7Pf74OXAHDwuyN3Zah9d+vhgzI1k1UTMlkR8ZZLCwicXHB8FWX
DIWPL/W+hIfPiJci0xv4aYxuz84SAt8qvVwNlvqqNkrUQR3CM3mxJ/S1S9cCZ2MzRhaJ8FbvVPT1
bL1Mmj5RRWAfkQeKlJuAV/WKIiwYlnqnHk59EWkgT5Yv6xH0mBgt/FM//rsvvPr/69BZvsyaGVr8
/Yj6FqB4mZQ5WrTa+yFxHwsIbK2PmBljGK6uV2vcd900zwl5Jb4AIF5MZM+6aTGJVlFWR0YkhTGg
721Z/bLgKhCwg/EpcSJJfSjx+vB21iL6V+qx1tzpWas8KU5sNVc2+3eFDi+KpouRHguS5uvs9ksV
pWEdtwLJbD/cMA2jmZoNMqWSuFXvGtVcOvaplRA+Zyqif370HM8cadQCF3pd6qmlE6MzRBgc/0kI
6qScXP3Ew+BJX+JrFcGlO4WZQn8Je+a9l90w21YcL3KIOmvAXgypvvorScfiB2CjS3Yh5ZxRe22/
c6pcXNNsXFhlTMRoavgGmfqc97eAfzPzjlLgApdq/ujG3/oB6vOczn6helcAmwtlAjxAZBNYdMK4
fseSV9ZuUO10iAY9zR+0pe5xcpi93cdv79LzhExGt85E/T1DfSHtEf//aohES3IO4zvt0Le6tRtw
/T+Yi6HshIeHl6eo7RW04OL9AbJRsBoc5ee4cRuDFVrtOEQ1OZaHGN/fqCJR6sr9XSiD0Keh+oBp
y9eqnu1nedmQY4whdzRW2oRdccE3UhLjgCN0FbJEvpW1WK68uffUCT5HFgpsJrRElOVnnyNuoJlR
ulxKGZGhBV1qdZrfDLX7fXOuVH2FqD1GXp5ZmaER45Vx0BdedzjRluBEMY55UHdJl17Z3LfLnpWE
FDCwOvBQAes95zbUDYZeRptuvGskF8QIVImMVqdbBpg5Zu5e2RguvWAu5rExMYx4tynlBpM9XeFr
qbDY2sUjgeirNbRXHvalbxIkBcwaOhMc1jPMKWEW2NAyc5Wm+OKVCt7Dnffg6a8MpJIrqMKVa/0f
+PhPk+AoU744xAZEtpE+Uy5NYYsteVwbj6VHMMLHX+bFt0WXwMdPIYh65e8jra7nyV4Nu4+q3EiJ
nIw7tw8xmyWGuag1nLw/vtyFeyNtyIKHsglJ1HMB07AU0OW2DyW3lvUz35S1Vw1Z3Mw4DT4iHJqv
XO/97fFpMG/AU5YTG3Onv28PPrp0yYlcolFbSFP1iKRK7jpTr3/KeR6vkKrf3xwrHlKPywSU6dH5
+Yh3RUr5mq6RVRYP4IrSn5kuJgkR4aV5pSp8j8fCHeQ8BIhFVbENcM7ubEWCbheUhfQNVvnZjCGp
1b63zkocLBppib6Ta84zpkZkFBM56IV536TkcQuQW4dEdvtKbX/hUXOMAIMAEgDKnkPgc6t3q1fp
a5SZbrXj/4vxBnJJAbCq6cql3h8nWIKDeDAZ26zBzxetnhLbVAlVjSxZbPkcYmGY2qDRIUfF97xq
Ju+DrNBKB3r5eP0aFy4NrrT11Kqzcdn1vx97MqGtYlhrR0aSizhQR1W+1H2Kq6TelNinOrHZlkE6
F+bvNE3lztTAY3YQRIZyX5rx9D2zZCvuRqftDF/3psG7WQiQUA6W7NMqzNS6JmU6J7vDmIljGBuv
kCEVooo8lAwlCE4dThKh1WEV/Lrqa0ok9qgz7lLbJVcPrjk34rZwZ20+cWWF0OHV2sgDkLGOmZdl
ut9X3ogDMCaSp67prRFj/kT9rI3eYv7zSQCWuenvGMEYm5/D38+KFKRpBKJ3ok5BTGtlNakIZBfh
nrZMc378+M1sv+zvY4dJDxvZtrMYm0Lt74tZfCScbosdSUut9kMbr3dGgZFPj836LYqgbp+pBHjb
jdCek+yqF8iF1U/5tI3BgaTdd7M8PXN7pdYzO1JxUIhK1V7x8BP9y9QRQv7Pd8r8yOS4Yz5NMb5t
Q/85H9Yc/1wT06oI0ln3OU5V9dMsTcYbFU+IhC9mOA9WrbYkVmAxhY1i5n7597+A3g39CNRe6Nhn
fwGT16nOJYEDdqstacijJ7FLJTraJ45HP2mS8DWDZkQFyx4hJzXkk2lXNArvPkTkppz2tKzbQFm3
tp//5ym40iD6C9VJlG5ZEf1MOOm89BMyfCK8okVdCU9q2QWbhCbx49t/V3LAD6f/R8FKD4uZ0BkC
0OKKWuEjb0cuA6aXeqnyz26/XOMAXLhB07YQ1tL6AwuetwEziVmN2dp2tGRpc9D1xYxcq9YxT3RU
jLV6NfRyzTwS37RcE1S/O8i2G0Q9y5geyc67xcy8uACiyp0IowNyS3o57UvQOBHCwegaX4ObdOXr
vXSzIGwAlQDpIB1n5zRNbpOT+2VHlI/W0eisL7OW3A5kr7Kqvdd51KzDGjfX/EDf1e3QKxkeIXVB
BvlecCVaK9HGbjQwvHNgGzQAfPiZPWOhJdGeCuEjaLpm9/dup6BDYEcEwKB4R2V6tlGtbiJHZzH1
aCSMN0hFjOmKZpdP5EkbV4DS9zMyrgWRGIkFRGNwzLPTKrMxdRnaBKsaFXZ1bM7MSwXG2sloqT42
d+59leJJpc3Q1Ww1844ADtW/ngL8DdixoIqG9sGw7OzVziNJsExfoVKlAzl/aEpOrQ7RAT2fsvvn
D5My1t0gVAvdxXld0EL4sJRU0yIElQkeboQveVsmmHWN43zpwdJxUH4wYWI+cT6diGE5K22ZmNE8
9KMvY/IkS221w6Ie3I0w1zF41D1/sOa3ZoKSOZvpNTLNhY+UVYvuG7ukzVjnrABkFiPcyWtw1Mwy
4h5zqvehVXW/GQ15oCM2nz5+uBfWLe37VtgBfuEztv38Pxturrh4CWSTRaOFo5lfrTVcWTIFv+ZG
Z/z++FoXvkvaLGZNFFoUlOcvkgxsi2FuY0ZJn+CsBfMOhGLU9PG2NWAe7PJJ0YadhSf/NZPt93s7
zp+b6wlAKwDf+V0iPU20orCNKKmr+WYmFfw0ylXuP76/98+Sq2xKPoQcNK7n9+dl0CmLIjOjVnWw
6wI3Qcze1E2xRbZZ+fePr/Z+pTC7oAcil4gmD93n32/OWvWRLqBmlwMk/dISN4X972Di1svYuFPW
azEG7zdzdnKQK7qBTUhxjrk0OjVXgvEvSHKThmoJT9heTJNIP/Mt5+wkMTv1Qr3Pk+DjG32/bLgw
1wOxw4uElvHvG1Wgx3f6TJLpKMbsqK/ZuM+SYfGNOJtfW9Xubgii63cfX/TCigFXwvwVBRuih3MW
TpctVoeMVY3yMsOTHjPXpQ3WvF+vtervKlzQOQodiGIQcTYY9O+7i7u4qGQ3qRFyGcjR2ZastlNI
BLcBni06kNk4Oco1K54Lz3RTNUHl4qt/L1WxtcyBs5pokUXiXbDWlX3KOrt9ENpc/Co7cm9loWhX
4JYLK+ivi24//89eMxYTBt5MYXB9deKTB+XaJft3aEVAYNu6kCleNNALxkHzSww35ujjV3p+zxyU
QDzQTSlv4e+c17c5jnNW7WZetCjSH9PI9hIMn+sQTTtagH8s588vtv0x/7nXBnx/JmrAiypCNx0r
C5R5PfXap+1Kg/qY6C6cYP3Kl3JhA+LoAuCmCNkOy22t/eei5tR0eQvbMVrsphh3uT5aNxh7YDvX
xL14/PhxXnibpJowQmXdUuKdH5Z6kU12qjZaZMzS3S3edKhypf9uJpm9X/Lc0fxl0b6KmaHjxxe+
sPFR9jDZZzO6YNaVcEDzUa5aVE11Qk5GXu3Ij9zoEmRz2Hr6z4rWraJjveCj7SD0PefIxbbUXDnM
OEg78Ur2vFiOQ+kkeyJzqnBa22uZAhfuj2YOBinuO6zXc1lxUcsS0G6wojbv7Jemb4ZXhCHkcJSt
dF6Z6BH59/ETfQ87gbhYGG7yFhl+Il77e+FIs066dR3NqJtw6ha2SjKs3ughzbG16/I63xQqzl2B
Q1kg5mUJVxPKvxLb/0xH2f6QDXSn0OMvOd8Nkd1nU4krbqRYDuxsr6or77CoTaL5K+Ordd8OvVkf
Pr79axvD2b4k13l2kNZ6UZKNn3TgEzIvzSD38Isni0N412Kqzs+WbW/gFKUNo9oEUDx/2skqkdk0
XuQs7UjS/HR03flKXXd+TxSx0Gs2HiXWkPDBz7aCtK2ReHV4zRNWiS2DwMS0xEjjoSk6kqVz64de
TPL48XO8sP3guAm5YrNw5bA+u2bVzWIi6diIGmcwibsz6vS3msxNEzgDUqQri/bCZ8LVttZym5W8
239ivKFHga95RNB27s9z0T3NqLcIV676qFY79cqOful6DCq35JTtQzmvzNeYnczJBdbC66DcW1nT
hmajGw+2naaPrdG5vz9+mpfe4HZYmQaLhfn99vP/bOa2GwuibR09SianOLaDHZ/EulSfvVkbw3TR
oQVjC/bvZQ9IG1xggChm0+f4cx3rZqWO7K3qxvwMcCxtl2CczOTnxzfHZr2thr+gva3NsjYyE2Xl
Zun19/0NwiOro5D69qm3m7G7nAM5WdmjavYN7o8Et4xdphz1ajXgBljFi4N5Rdg5HcOuUgq/GoFD
TQ1wyFNjdd+tWYGxyrQZcCt9lLRr6iukdQTOMhcP/H3Y1kn7BqMRsnsdt/tu93RvDXtQYCCXCvhz
5Q8jrp/xeVsIIK4Ih81VHr1bQjGlO3IjjDKbaKJwCvngiF1HwoVHjdLAQc6z5wYtQbC46/jLIUnv
cdUVyNQ5rDqgnSTM6+LRKbU3lEwe8FWvBRpa5CAujezNmdvixa2nHwTw6X7ukYUrTSLm1V4NrFGZ
7xrCFqPNI26fzYvzmBNO+8mdMyzaR8yRZxchXD/dNU17ZwpgJWiLcYBwtgnMmukWrOkvK86WgWIl
pNTbKkY+fXY3j65yL2oihpifDjeTm7nBqJlFHrjN8sOGv+MvXl+EozkuvyyncHcJ0yR/qWMrbPDJ
iYCpidaIY/NVmMp6WmbtRXHWmOdSfamV9i03ZBw0eWPtyly9y4s1+RGXo7JDeNkdM6QfAblg/S/c
u+UpL730syad6aHI499O3pDaLtA0wvh3ghEv5MF39Li718gNCOKxXH4XlVp8S2ITE+ZM/dZxSt/M
g5bA1e+Mu8rNCT3ziu9ZPy24+WbD0vmuULsgHoDeW1hHuFsn/d4bs/x7Xsrfa6t/aVJXvUcuN+9Y
mV+MXOKWoU0dycaGeav0bR71wnW+am6d3ELZeeswLw01TVo+LdH9mg1ZsBRTfKp1896ATkBxkpDW
i0H44+Ka7d6hpB6t5WUY+jISc3L0ktgLO8jMDzBY9bu27B5n8nLCxmEE4f8fWsnL8udQN59j18kO
zVJ26Mwqdz8lSrZ3YJ+eOISf6PbKP0zKtKMrrOo7iXn4YSiqhqxsrZanyvbqX1kaPxt9UkcgNGjf
trDjxva+iDjR7otYxvsEdOG2ImqNfPDS4DOCInjU6/6gmJo88s70k5EV31SkvH/UzH0UimP9wsDA
usW8vjgifZRKGJdzGgkxLbmf6Wt1NLOm9oXtgaTEyDz1WHRfDNk2fsoJiW1e+wXf0a+s45ocYrsr
/Dnub5sMR3toS8U+MeIpwn7srVS8F+yNjFPWxD8KN2seidSYXlp4irvc6L/iLAcMFZMh51gd4dux
S6ylaH0iJFJfx0PbL10jJhVMlr+UWi5+rfKfwitqsi/4gJO6NwI99YoAqBDB7zz3T51U1qM6ajeK
5rTo77pU/TH0Wn6s0yyBdu3+jBu1SHzBG77JtuTorNDmO8K8ulOad+6nNBnlLrcIKPYdU6pBmtDx
tA5TWAexXzikzlEpHSLtsy7O7rK8/qyv4xhi/P9Fp284TYlJIohYCz/tSZxIzPkZanmLvMCzTp5b
tp+XSjxOEq8P05tEiMHDa5V523gkncNKquU+F+2fpTcUv6+7KHfMH5revvYacSSbRv0zAU3zHlr/
/DjAgdlBuqp33JMKfdw5yknB3bhsPHJyFIjBKPW6h1mpvXvSI/obnLCnu9KWBXkurEssoMqU9ebq
PhTbiQ2vTm873XH2+Cb+jskc4wnC3WfeX4ftNGXPhSU8DDUNkH4TB5tjlpPv3ifub9ccG952UhD8
N2Xf7Nj93maUESpRFoG1YEAajyna4nmxv0i17T6phdWH/ZJn9zDwm3COtSmKF0JCJJrJPCRiOst9
e0APOhZEwdOs5N9kPo53pVCL20KofXvjWfnNqOvKXsZqBb7Y9EExu4ScC89k85EmuRJz69wUYi2f
ZJU3bwvm1M+40hiJD9pF9LuXLhjnOvWWvott/p9R1WOC5+whboI4NYbQSoSxq814DjRzsoNh7pDU
lGNNsVS4driY2MggwMFAyE/xmCmDnkz0feuxLdkIAYKkKxhDlnODMXLpPi0Z3qTkx7U70q+VnULo
102ZFMMRWugSrJwAoVstktBwuZxyY6iJhvKYaZKVQKZH/AddrngRBPX6FaAZx4bVBYpZWJ9GRS+D
NiuJQLc759fYmdUutjITI/FsCmp95lCTzZbLmTNz9kUVu2Gh81ux1iXXam2VwFHM5buhDumJ8mFT
vo+z+y1uK8TIConiv+tlzMnxyDsCvt1xJOW7mEZ+66zdNr3NrEvvhGTjto1Pa9EnQW8kMWZGuf49
W5Tpj4XfZ9iger+vTGXZOUaVn5xpC+jCBeCgLPb8bYmT9WtvLca+bgQbwGBL/Rt1k/7i9Jb2IOPq
O5LjKCFEC45z7bx1tJLhXAg9RLfIzG/OCY8movqxGuA3MQm0fYwTfg4QbB8rcPmvM7Gae71WHlNb
8fadO+e/m6kYgxXqYAO2MNc/rJUyKivrMvVlya8Xilbu4tLyom7Rp+9lktq7LJ6z0Ojt23HFEzqV
86ssya+zGA75Zqb+TuACHIn3iMGFcuYYpnvbLq11q7SD8mzGcjxkSnXTe7nt60mn74xWao89DVbY
gYiEyijQLsg1iWaFN7rO2dvQuyRsD3EZVv1y55TJJ6uz9D2xys9NsYw7SmgcR7Ph0zI7MjQyl3ky
bJwwNgrNH/S12HeC9WoTGfRkO5m3i1sWV5/CVWjr5FRJy/pukrjik7A27WOlymHWqO7BQGbmZ80w
7+3UArNkdOAOxbJXJ4mORWuLu9R0frTFXO7UKcM0Ssjl0KepceyMWekIQhPu/bTxV6tFqUNV6ZAf
6mt3qCARHRBBId7VrBEZtYjDzLQmjrglfdKVedg3a9/s67Jx7uBY/PBkhqStVPV9MZI70xGGQtx5
kk5EdQ6yDcUsPhkT/P3KmYk2G2Qf6Au2CVpBuEgxum+LM6bhrGjdATciyVZvrGSEugRfdRlJ9ErS
UQsUZBxo3IfiNnurY5KgqOWzWxSfcKS+M7YI4jErDfZzoR97kMyHZFTiSC/0x6o39b3hKV+7Wj1W
S6kfzaK7l6llBFgsHNy47Z5E3Bo7W5n4BcAsfrEtWssab8YOtsgY23nQyCICU2TnEupL0hdkWnbD
8BncZDp0/fAClNL7CehysFjucOplbRyEaNOXyYrN0J117bjo1U1HjE7odVm+64Wm/Zn6tLibqumX
qGwy4mqmQGoL1J2QA+vb7P1B13FNTkTXx633ra1iAjsnzfNz0wZvA06KiqbaCmjR7ZypX0QwDYp6
TDs2j2HMd6PktNBF8eY47cCqs6zYV+dK3bXop0geyT4Pg2IH/M6aZFWUEM2KBcDKv/BdO0U8Tjkj
5fLYxdoCn9xpw4n/1ecLaU+cAAUAFc6ZI67OVuCOdntPG8EhVNXxPi48CpSh3o2TXQfSzLqj1vbp
bhQrJN258GWi7i2Zy29VpzjPLSF3N1IVhp+OTvKsoBa9W5TMrfxOTZMAXQomt1Yj/LyT895aMDCw
zTx+8Radf6NhhL8vy64+eoVZ/uAM1w+D3k1fCrKwQjuLHT9p0GAtfZ3fC2HtNz+J57jLsI4ph+2H
/bNrL/03OsGvIxUTo3rThSzg3pqNTB5VIaArarXpNxwTYVYKRhHj8mYos37bpW4fmfkKup2O45MR
c/b3hmE8Y4eZ7WRamH62Jvau7bY6SvYPgyaGUHVrJywgyxysvnvVVUlq3pBNEc3qF8PK9cDKuVE5
ZTHuHcLZ8XiL0+DKA0kCyUMsaJm0XsfwQ8O3qCznijPAmo9zTv3WukW3A+WhGXPqu3yZvrO6Md7W
8vZoxcsnNOMNaU6ZF5iL9zZ0RR/lwzoe3Lpe/hSNMr2QUSU2LXQe2XpX3gMcAEO2bvdVyYdiIgY5
bn7bGDccXIoyehAIHfXsfC3tGO7q2r9k9Eph0uOF0S0GZhFdQ2Kmk0NxLezMh+d2wvQ591VRUQ8S
1Pha55ry6Cxx5eONkvnTihCOda9/riTHajKo449pZRRtxA0mHnGhYA6bgKnNk0LcO09qqLu96o7t
c25W8rT0hDtqbkNXnFDZlVuu2VrYkVdU9gNMmSZsJswUnS0UjRq1eBuxYbt18vwnB32x6/rGeSub
xkPR4hahBy/sdhkX936xmvghzzryGBNKw2Jdybvta8PbNR3lizo2BBIW01fNwE88XZX1qeJ0OLRV
4/g1+h+/1tcl7Lv1Wy/yF6NIxhBYGfsL3RTB6PZDmNjl4CvkYobD6HH8CwWumq2SgiybyOoWkrqg
fO2yJnUCu4Ewit8XZQx8jzvIQw2VRDGfqN3vq8nVDnoyioAsCMr2KU1vmtnA5VDmyH47HSjQMYSv
NO10kw/NeB/jS3MzpMsdDBUW0UKGZ9pmKvnRrJtWABUUKf9KLrkVFEoG/p89Ip9MSCp0RNCN5rJT
OzLgpk5Xdna1Kf1o18KxX1/5kL+zIVo3dqHxiWudGkLA+m3M6q2Q2q0cWOFWzR5VeEu1/cFcep5/
cmRZoVDVipGcCq7odTe2TLK3Zq6+mRqBk2an/ylIcTqhZyF6ocn1vdDFH2XqfpYElQUtOUy3lsV2
M1u4saxd/Snplxsx509Jm+BF5+YjtYn9i8pVglX08240c/Fmpaq71xOapinTR4IdhHtqOKo3658v
MQzQUy/K9AYdzudWGZPDWEm8blLdVwtN8StsbgJvqLpjoujpI6EcmNComXILLH6XLql2G4/rEhgF
2YVJG//SZe8FCIrUB+qtMqTYXV+9ithxrWAJ6pBrH7rJsILaYZdYXOqnuElfMozR/FFhyOsO9Cue
+NrXyUNBDHRoW33Z+nWimTdtKfLAVGoyyS36yMlpfwrhfJr76d5ychhzE04E6WTZzD+rP1S+NmUX
e1w75Xgv8zZMv52y/CC1ZuF25rdScx/n3D0UWt0GWPd8xWeu3uG+/qXV6oeC9MGDJP8qIITwi6Lk
eahrYnpT4vKpyfPcjyFYn4jPaAN7VG4weJs/S81+XU351A3TyRIKkYT4RhEwNGqfMDpVfFXvnCCx
F2OXTgaMvnUbONVLs+97Rop9r7xAKEz2+gIlZWYI+GJlKcFyqUM4YGUeXHdU7+Q4m0eMHadjjsrx
thFYMuUTBNRRnRVwIY7YqcqtHXkBRYAv1HdmtwgDRd7e0kLGSGs0l/53GHKfPvHZ62aXZd8flVoh
Bpb01EOL/XIoBEdBTXdacAIEdVYnu3YWa1APWvqQQxlj1qs+auN0a6V1EWpx1gVtL2b4f+QIJmVa
h/jyYI+Aim8/LzMlHT0tEEt1ywbzmqLEjFaFoqyp2mY/WMOzYHX4Uhc/OlPZiuNqWD4nNUGB0kiO
dmX96BPiFGtOQ8SUK3vn1FYk6GalDBJjeZ216peh59+9jhqIDUocdSnyg+5k0eqV616qqUNgWNr7
0u6n0Evdao8D/duIf4TfUirtcg8hHEhA+i0eFuN3XOp8JdlIXLTjHZW2sf15mH8yu33Cpe3Rhf0B
bdsOSMzM9pJIoh+aNoy7aoSmoSvskI5ONOJC8hONk7LsW+mN+66yv476+KKrvbGn21oiE125Hy/i
a9YjAR+lV91YcZPdKlSG/mhs6Jls1VBa2t5CKEQ3mURZmUxHg7YDUYX8rWTmvHeSXhxrY+D4LPvq
TZL4t8dvnhm5qQ1BN4jvWyN8NzQe5MhEnW85lH+Y8cKmwR5DM+Y+VUsGAjQ24tFrbcevMrpcE0HD
sY3hUfZxah5UPekPOhGqBwTdpxjAh9jH+DfeVHS1iiMPsVMuQWe2+H6NornvivWrB+JzXKp1hLva
L7420XTTxOkhrNuZZpoOuSych7qobwjAVfyCdUagBZzWFFqen6Oh3MlMi/f/4+y8duNGtjX8RARI
FuMtO7dysEbWDWFZNnMsshiefn+cczPqFtzwAWaAjT2Gq5mq1vrXH+JKOQfMmLadG8vV0BW3+qBl
66nz5XXriDcY5u4mN8tki94Q1ohW7bPRqANECiRw6tMVgs4uoMJN1rqfvpVGla66Er084Cwopiz0
q2Qe60AXslv7VqbWOMlmh9TqQLFi47UzerEzle7ehl0t+GN+cx+H5MbHrl3ues80bqQjrafR8n9o
+O4vtCAusPebgBeDd1+p7Kj6ZNiUnTXf1GTeU2rnzrG1Buf7ONXOvQKc2ORqKm7dgQqJTgN2tZ08
5KJ8dYwIXzhdXlt5cR3b0GNIArwDoMRsFkdRoGn1W/n5ECReU6zRxeP8Vst80+ZIWIe5I47aytun
VGXGOlxMf/qGfFdYjfVDVmjiFoUXUA9E7LWdGAMGNQWx83X1grmWu69dADtiFUk+kjkFip9gtkX7
Y+I356cPec6kbIXuGMW4GH4OUwV45udJf5tXqg/sUYmrMHXadcd8gw4qq/nSbYzi5tJZtXmhAjPr
1arn9tNWZ/besKKcTDbrKeur8smLw+lWTP/mMYOMdjimmZPOUUQm664sYkqV3qlWvD4IR5FTrXAA
6TawYZy1cEMjCVqDfdgDgVhZaTQvuZnqHWftcBNabXTjSE9jsTLZhy5mCGblDEi1C/8ln7zqgUQ8
68YG1eKuhU9zJO/4P+LrjhN3beXqQcIsvKrN8aPQ5UdJRtVWs3sqn1FyiA61eSxkl1MM0iPrVaut
qkJixR622ccYjWxqxDEEGjkN40r0A84OGKIuHMhwhx6oeGqq5sGJ6YeSng2oFnO0s8lh5fq9t8TP
OEAQoPNzMQLAci2bscu3c3VwaKk3Y2tGW5eJzZVeWlym63/n7a0fk3n2N7mYq28M5Ag8V75Vtrxn
Gh5Y/dg9ERT9AKf/AzOYR8Pl2w8ZbNy7Rufelqr6gfNiuGdg6x37uip3qZzmG8pk/ZGM6QlEwoOc
bxlXZJ4C0Pn2ixThR1im5h2mp+Ip01swTN2dm4Mlyf2uq+y61aUBUTBxHyaBdZE/tCpI5FAG4zCX
11nahOCBeMDiWeutJS6L68YXtK4RAc50QwS+2YCp44hj+VikP3BE7q+qrtffokSfg6Ie222pNfm2
Mmx5PTRjs2miVg/0pDDRFlRvHGFqjZEP4TrFhIlMGfb7oa1roNmqOHjlPG3A5CjyGI1kRtthme14
G73gEIa6lxDZbMZrBgM8wsS4LcJs2qsGIonvYDFZZ06zNhNsiZyBNJ8GMeID/mJZkA29OlTmoPZ9
JYatB0a/jmQvnv0U7G30OJfMNnvLGUttByOzt+k82vvYqPXnckp/RFoBj7YW6daawZPtNH7w1CxX
teS6xyredmPu32hjFa28NnSCwicgNnIoLcA8oJ/UIyeKFostXbqNpf7krvzGNt4yb7oxp7JZWlWa
cQjvgVJtuUqGeCnhcJxTIWcal3HPXUBCPLnuaoxqjKenm3Lgv8+MtdZ8kE9TM9FUNB1xFG53EF1O
7dYrfBbTySfTzcoDw81/J0byZqipJZwWc86qZuIFmvwxUygGsB6KG4ODfAVYWa2YAOlUJAOWjypu
do4swr1QZICm7A6rtCAT1BDSD3rLsXYD3sI73W//0fT+ycupZC0ka4zX9XKjC9oUCbsQaNj9mXvd
jyrrkttROP0KxJLtj+qCHk92OxwPblx/pkuVgDxW91QkXrXuDBnecuONlT4AXJT9IK5EBdpj9nV0
bEeT21ARY5ZKqXazyqiJAAifskm7ypLiu4qSX37Die3ozxOZ1TSx5WuKdmmFIhVcvm9/wQdoNzYp
A9vO8rIgLRjD+KP7GhZxHzA7qx9yo23uTa98xVoZsNnsMLoMiaZ2Y95QafxGLcCzI+klgFfgvLll
cax4X1b4zJFx04BsQUu232Nyqb9HTqJvJ9cc14wvxT6z4nDtVXIm/Ds6XBj1LnTk00EvhICFXoJu
BMrZ50EvFbKdJKD2h8RFXL+DAWa62DdFerRSuV/l63oqSD1Hy5hXW2TiWB0aTT6F61nXzVtc1LCD
qAbLukCjPmVhMLODEIrNypI6Al3i5GeVaowthS3pobWtfnkHF7xajSTh/fn6z3hSyzrojREWIC/A
Uezz5TMuGaWbjP6hWvzrZt1hkjLnVnMk2wKbzNQwdqPZaUuj5VxQU5xRCJalcYcjCY9/zxRVRKYN
XlWE/kGRrvITWyMq6HQsOBs9usaWdPGrFnDtAj/rjAayZM3DXIJAwBwd7cznC45dietqmIYHBc3w
zrcJxwX6BIf2hr/2jzxZ6oR1r/mj6YZlHh46Isp35lipvR527YasC/3Sa3zODmex5X5aECRQF5xy
IzBCy1SXeeHB6U21EenM7j5N9Vb1eJTprpx2ZGjn2wFG57WPMymT/KyhBE0FfRwaY1/ufMD9V2E0
CDzycoTuOahdXufTemRTuJ2IENr1i1NbMGtFhON110/gUnSkaVDFJsaxFgNnWakFs6+r97K0qh9p
6M8vXZxMLwxLq/ckhCMCuaLfk7CROWsbbNJk7DBhbdC1NmMwHEvLINIM4wP2kP4g9a5clxnnQVxD
oBtBFD6azDCvdFmlO4dZYbGqpqg96tNU0YtqnYUrQM6UOY0B48k+vrKsVjExbN2jy7iE6oecginw
EAzTnOfmgRhX7BT8MC83WTkCXpatFz3NIVZyXmL1+1DN83s32h3jg95v75Wuj8fCh4VQpJaxizKt
ve1HJ/0waw7+phPZi2WF5Rqdc3UVYRx7ZeVZDXKq1zvfLpwfuYf94Dg0ur6eIlABktkhRfdEqD3y
K8n2LDttpliKw6RcTzIE/M2VZt3WzFc+OtgWjwMpNPdtpKm1Khg9S7OY7ooxsr8JNmwoJdAAMH+U
+8RI0ysIStaRAZ1Zb9pyNj8s1bu/Sxn5HMNJZT7XMSNLiS1XdMEO8Ys9bGFF8w8+EvZZsPI4a8aU
eEN0LN0mfsZq1olWiSvKSznDX33S+HryRRP1454JI4aBElIYM8FCkWfcZaIQK5iZxsGVffm3tC6+
Mp8iloMC0a1xGjAxtZVXmtpMdECTr5y5X2tRcW/YE/iW/bcalpOlTnl/0hpQOorkKIb4G56eqLG7
K8+4lIOzHCSfzj8Mj7HSFXCgDFwrT6XzeVVk4Zhq8dETk3tlxXGzdpgk32KEBCDjZuK2qMb8bUxm
f0ukx6W0ki8OgYVFBjrE7URSsjzb//DIOPgK9GgWsWka9pxBk6ddu0XXm38jtKS9JYhWimAgwPQC
lexfPvXpdXPsIaw32DHPDlhX5mmTh3q8jANjWvWu9veyEXq37xuXbslW0EYCDvr0qPxOvM6Adr99
pvs/aqpQsKRQpgyrqUiGxcEWrmm8AJRr09f+/oj+tzSBfY6zKPTFz7eo7FpMyK2aeAhplZvIFdPL
oIGYZbD8mPFZ1NyW+SrTubvAiP/i+4VavPgquJQhZ5xCt3Rrx6iS6BgJPbyxlrERL8BwgQv6xdeL
ZhKZgeDLhcV8ciCDnjnMEHKoUUUHM2EG2Kc/qXeJHoYXNqSvl7LZKVBP4NF38klNkVH0JjyOY8ex
vxEcK88MLLIVGYTGhY3iq3tHXKuJMh0nTra/zw/NibxeqrjVDlUTtz98ryvhR/hRcikK9fz7wWgY
rx6scXAog7X7eZ06MnyZK/zsrcJsdnkbmhGvZo8jfVuLFXGwzsqMnEvBMP+nNz39fPDj07GLxp6C
Tf7zujPITd9ZjnYoalKLd5lnxb8Gv6W/s0k3IpzMBQ0MgFWG/sHIm24L9aCs3kRCP7bDYllvcZj0
8veOQLNwCQhk4B2mGXT8tMkYR/e9QTdRA/Gkth0xHOxzeeumQtz3ESmzKxgG3nOT6P037BGNW8gz
OYMRTuY20IvU/TbiQB4GfRcOD6bEsTuyW5mu46T2byBjzAzv/ax+1YYO4D7qkucGcm4U4HqW/qNN
zIsZi2rM/w2zK37J1AUSaHu7HINorhcaR6JgSKl8Ie54fVGH6xGe84tfw6prmkoVbFmQCwBRmCUt
k0azDRLhd2HQWXXzaPRdFq2Y5zQvWdF690o1dJzt3BUvC8RkrHocB4cVRO1iqRYpIoNBGnnJ0CaB
dtToRkerm1XpHIxWkSs+S72+NgZjMaDH3bsOcjzU+0PTtyq99ud5ajZEkySC8TJpBEHV+a21Yldu
nIWW0+SbyYn6Pd1wpx8p1sF5sdVMtHU3l/awj4CFUkweO++Vg6JQmzLXhzcJjzUJZJrrRzz/VLny
09F9b5Pliolm4nm2oaZwkZuKoYWFJpS59XzIn4GsZg0Baj72UQC3HacW5Wv3ei0wAosybyAnywjV
h13PZOjmXi3iQ041fyfNjOlih/vnHGRKWde2HOL7NAY+WTH7lqROECL2GzvxYR/bdV+TA4DR/V83
TIScwVZkWzSWLuLzi1/OYKvKV9ER4G3chMS3/TIT2f9oZxOMKNMbgNTRSKx3NTXmhbXPSN6c1ci9
8DAD1tLPetXcypNSwj0+agSmvrY5ni3r3oyqByAn+chM97Lj7Rf9IZGiJl2v5dKknco9wiJyYr71
+FjDkk12hVmJf5QXDtcRwQTX1uDlBytzjRtv4g/dEZuAqysc0e+TcIf7kKoTm5XYBnMRbg3gUhhl
snbGWP+G95/33vQaFLM/PyDjX2/xz3sTJQPyBYNOj8bl9BFJq6k7dBgeXPiwugmbElOAKSZ5KMk8
9H9WBWM08Ip4/kGma3mTwGDfuEnjHjTVWmTwFgoIeHbdb31W9DDLWvHOZGt8WtzWDnURzVsgjiZb
VSXPI5B+KW/4z2649EXjLpLR1AeFrVzMNxojDNqOiEigmEge6T3tO1zCY5jVcbYJSQF88VoQRchf
7bExxupxEv30T1FWBiMHvzKe4XXe1jZjE1Urb9lEROB4kb8qIlfejNkwB0nMHNsfMoYzS1cH1QRi
QbmDWROtY62vnzL0QOUL2czxdKidyGmvQz5g61c3DNAIc4lwcGU5Q/290hU7n413bry3Y6+PFwAo
IcCG6f01ACwUbOVl9ffQdZOX2ppT0ieUD+Ff0rFvZChif8XDZaY3TXH/Q4yqf5O+Wz35SoRHgd0W
9IV0bH/UNUyrssKuBWowHgOlB9Oh19oru6r0+7Qeve8MzZi0WckSOZT4a8T63rXC4GHb+dNwm6DJ
Xo8RngCx2RvRZhTi5wyecJOac31vS9+sVoPbj/cNMow9gGz0T+np2O/Du/zRmVq7iZzZxfF/Gt98
zs+fzsi4kIZd7MIpjswdbLjq0FMzc5zGRnEXN+b0q8iTfwdowElBzFzWYv4N7ciK2HKCliY22cyZ
rV/Vdio2MwXitdlXk83f67p7fRiN+wy2Ie9WD4IZhfK9mppmZ9j1eFMvsb3WNE23xjgAVI55bP2s
meoyt87ia0+UURlU8MGfQP7K68Gukgv9xnklQdAF/dOSVQh+YJ9sbDQ2UWt3VHtAqz8aJ4ZniIXJ
xscc4Ul3qjevFZeCz/4FJT5/qRbu3XSH+CAgJTttp9yYriTPWLNJo+lx1MB/8wEB9gz7aOhKqOse
hfrvPoKiBkcJVuadxmjdPMi4qa8zg8nRFj5ynQVG7Ka/Er+Jb3IDDV5ATMhwKTHbPsMK+aX8Wvpl
Fz96IrI+7/11q0Ilay07juaco4EtW3J68DzUIWCVnnGdNSIlNrZ0XIj0YrjGZIPYbk0A+Y6GKNpV
LCqhXzsE7o5XSromhi1FGT8PEHZf8tLNf+LzhG81uulIYFsAhhHUneZHdBg+AaFJl+hQvlWMQ2Yy
GQdVEf9D9lABFZNWh4yFMMyLaFXQdwtIiI71XltpGV6NkRz2juiM5Iok3FQL4jAMq/VU+OF9CdXi
xUn4vjZ50Ul/nduD+1IrW36AnwOKjb4x6FvklH6zJVW7H0kCJBhsUIuXJsStd7Yj65cAbUIQ0eWW
3F7a0LmtJ28Jg0NQOw4gPHVOlVtlJZW0/DQ5Iq8r2m91GKu9W8/6tCY/afrZZHr+HAs7vjLNIb8t
M1QFK7wpRheNQpReke2Viq1kWtUGlte11YVS//zDwTcR133+4cw5eysIbvLnhCIVepQLa7PGgyuy
AIuKecCXYZB6oKz6r12dBb5puIyB9dE6o1X6/CpWNXvaBFXoSCJGvUpxZbl1i+E38VXDhS6Qv/iL
+4+0DNcH0vWwqDx57ZtxSJWqiMrNOp9wn6F11p6WR1ch7TNULugusCL9wFOTWmdd4T9pZafu6rxX
sIytaiXIVzsmjtIwk1HDJhsylEgwg9eVLoFqUs9l082Iaqrt63bIngWA/zMSEndTpJLhTQgnIBra
cQd5lSlNHRebahjEdVZbNhoMx4Qg1dRB4VR3aWkUgdvWehCa46OLEP8qmWaYb1B1UGe6I7QJnKhm
WfiBlmj1AUvx/HbuovE4Rs67m2njm5abkrirHokN+SFDbFRXdVi/VuAYH7pJ4rNjjc5OQvtel1pU
7uuZ0kKr5H2jSAYqhb3zqqHe8llRZegN+u1u1m/Zu3AHMerkRrTEdeaAcLdm0WnHtHQZLOiRu8W5
jZlePDf6SlgSkl+sGEJIO9vAPkvumFNhlie0Bi2GRz3guHeTrhk3mlm+aJJoFcP/3qpmuLWisd9g
s8x4iV/6asO13DmlDZcx4X7LuoFm2U7hHafAuKK08Pe6P73y7TzEcwYpX4NA3yUGIyf69ic3V7i7
+RQysY5orYYpddvoGeKQEkoNLZ/7zyxtxgZDjLdM3yblN4ym+2cRA1tRhq+aNkZaw+/JAlrzeuX3
+itmf+YhpR3f1PP44Peoh6IiwWVXegtRLdXvc1e/gt9YQvgjbQ0NwOyI28bz1VaTkNkI1zHWnUwd
tYIv473z4LrNZIYG/aKsnjFKMRjJNsOxdS0GgSbiggx6VSPI7Ipb/15ViFv1vO+uE1wFrttZ+hsx
wI4g2nuiae/7QMzlz1CZ5tryau8203S5hcM17mdsmFZFV78XhcDaTJT292H2nE1eVirg3CjXqZe3
x7BO1VZV/fzqK8N+651k2FH/ausmbgbyFUYtfkRG0F4vm9iVW2nDdm7MexgE2Qrsy9gPA48sUuYH
HP5mXSHnY0jtwoLNahgCVWUcsQQGGgaGXBGzaVAh2mPguKO+Vp2w956C9wQDhZghdBAo7iDSuXb7
mqr8l2RiDuVxkDg8t4g1U8gGB4xD4rWA3bTrYzzehKDPSms9XNdA5r/HGkoQzFfj2M5QA2xHK7ce
46KbZiw1jh9YuVMREROZJYi3DEMnvqh+ckfaMPI44cDUhDhgxWZ8pFbtQhQsGfe0mEvxyj50k5Nv
jNkyj3akUA6m8lfX8ddmbeEFBTTWlTJmO0iMuGToXTApLcSwMdx0l1ExtMzmPYrjfH6zZ64S0iQR
vDWDWn+AOFEr/zqVCfcwy34bbgnHcq7LI7sPBWefWNd1VFa3k4S22crhhyfLX3ap3jAH7w5kThjg
BvwxdBnRuysA+0tScDg7J35eREpUTvu+nVrZrroULMNG07JLUztfVbOKNj4vaTDHk1wBEtp0vdOB
YR6ftOaq+7zoX3QY/dem5hnbUdjddna077pZV5tkSq9ql6m35lnZimcJwqibyYrY5HTNPae4bJgN
K8eZvkfKppSgxXgzZZbeJKXf7QmiiPdJkZjrqczFtooL/YbJMezCymIoXRTjSpXxR+e1aFlp5YkQ
grodiCRsNq1eFhE3v0kObtUlv2tcFqk+ejAsI/8JJPgmWne+yXXRbGdEeGBpDeGkUaH/LNocqctg
7TEjWga7c7Wz8jTejLldrKWFvDTRiYzIlaVtfW9K9plXP2clkiylk+IoG6gjWVyJwPdkvLOjGWUk
7Nl1iFoAZ0ObL85W9wllzcopMng2eQcNSPb3aVQPj3+uPM77beotEmaYjJJegu3l50M26YrYjA1A
vDK0nG0Dh37jddotL0nz2+Cmthda13Ms3hOUlSZGI0sw/SloyJ4kTNV30XG2RbMZzci6HccCGIa0
uYcCRGljW6GPVmRuMHuyxN/nSi/rsy5wOELr04NeL0OyxwrA+MTxhrcp9MxV1XTTBRT2vF7CH8zE
HcP3QC1pAD7fVQ7ysPONKjz0c5bt8KmIrotazoBvoQ+1WIdxbof2BZT5vIbB/oxbypLEDkDt/rxo
D5HJnq0+PjZ8wbxzk9qOWTQ9jDC09togFgeHCZjCENmF8vUcCWZlylYCDzxwo1Ovg4b20UoFlseY
UVbPqVbBAkLEz+73ty+rh16d1CdTp1ijIv18hcLGk4a5dnxMl5jChOHGri8BOr1Q5BD8h0uGfedg
ukdIIaCzj/UZ9IkThBs1mAkANSZHFxb5S2WxdwzW7N+Bd88XLu2rW0jajEfm2GLhewpC+S7H6OjQ
8fqZi99op/ePTXbx7f/igvA04dMDsscz7hTSVm7bwYnu4qMp4nbf5ZhktWNWXHcgTBfeiXNLE7yP
F1sa7htNIK/F54fVN5SESHXKowY2DvkxLHed7b6WUer+U2MkucZAS+yyzIRyHMOSakeNThOg6sKd
/eJbpKki2MTlXxz7ljv/n/FbIZk/a21LOMxCKnKVAT/YidS26uJpazs+qX1TdGlb/WpR9rjFoBUF
Buji50WrAt2GdBti8gaCZTXTgDI1WdjNx7gdoJsAUUGccKlLW7qUz10kW47NS0SLxrzi1GWNKrGS
miA6NNRqZuxg1m0XNFBgX5VUzrU2hPZHHyfeo8lE0F3XmT1zzNScizb7Cqy3UEDe9Lx0eqYAqp4A
/x3qKD1qNok2+LeprV2NfYPg1Gij6lXN2ThDfM994zgOuYWVihPqU0DkBZBn64YEBPqZFzsr4Y8A
R5XLXHETF11rcmra9jfCBxocnavsW4bjXrNCGornjNv62U+nG3Jtq7uDHGgIEl/ykZvigZjXzFpJ
Xt9o3VSJl3BChrN7M0CWjH4XleF9RLM5fRR2kh2ZsAy/MyRur7NbjtF6no34MdN7wuzCIerzYBn7
2owKXJwBIK4RZiY1CBqppQ8fGNtP3dodYIYZdTpfp+5U/lMgZPbW0BNA24J2qKOP3jcQ8gDu+ROM
zcxtHzJ8o1G6uYYKEURm0FfNqf/7gekSXoH3PzZFDq/KybE9wOoMO28ujx7Ww5HoyquiQcvkyNnc
YcMBNkSYjj9+//P++8UmxWrMS0HLma6cphqYYZFpjAZY1ej9Yzzl3lVWWt7+/7GKzcge95MlyeRk
13USSxvk3JXHaEbsuC7omVEVcrB1qz8v9MVuyM5E1YO9HOjGv0kA/9kZMkJHUlqO8qiXmlWuQysy
IMdpfbzNsjq69HV+sdriL+zimKNjsu2c7Ie+PmZxnEXVMetN4CkqbAtBPnN4NCkWjpMXtr0vnhU9
KIZ9HCesdnoX3cEoRiXJ2q2nXHtVBHtP667v0av/+SZ+tY6Jkx3UWnhRZ6P7HL8T34XXc4zsmMTu
3HP2c4KjxZ9X+fdZnGxtPs9oSSU0cOo7PR+Vmg0jr7PiiKv2uDazSb14Zh3etoUsnKDH6kKCUqT+
vDcNmcgAkmP13nh2fDfKDB+ClN3ywutzXjp7jL2XDZeDBb7dyXvKiBWXNEfPqXpktSbbrwkmI0pW
ng4Kp8vmkt/bF/w3FuRNFfihEV10is0aSWcVGizeo8CMFRm5rZ71RnYbTcvluw9SFCOBwEjYjOCv
M/KdMaArnG9/fhJfvcb//RHL+/CfjwbLkYSAUic/mtDiyai2xb7qbH0dmswC/rzUVyWED4XBRgMG
wQqy6Oe1vNBuOrzI2AkQ4o2rtK6YL+WZc6wHdHpxqEr0tqaZxUg07fC72fiKhtUmkz0O9DGJqr/e
mZZiEAopcjt86k8/YRC5LDPyOD0WTWivpsSNr8WkR29/vuzzOn5ZxWKzYEzBVPJkb4fGn7PlgUWG
mAHJlT/V4kXNjhpWIXzEpQ+tfzaVgeI1DC+dK+dfM+Un6W+L3dViML/UNf95ujbgM8YpXXLMPcUE
cVLgMltG9arY/fkiv1yII4Rtw6ekP72VTDtSLxIZpXVTW25gQh3dzL1kjPrndb66mZC/MLla0vQw
uvp8QRLnjbInwvFIUSOxrBI+I1osUp97Wpq1aLJXjaIFmYqo+gtLn38pS5ICby1w8mIkeNKPmTES
UZEv5CprKODlJ63/OEZmhupOrzPvwmpf7A6Yh3NqsjHQcp5lcrh49wiYlikzVrHLK6MbUAjTr62m
AYbmVgoS61cOVIW9mbnRU+6joSbFFArNn+/4V5fNC4zbL2luvEQnG0SbKwBubY6P7mCHR63DssYZ
53nbVfl8YYP4cins1AVzCfaI0xwvjYwy4LJpsezw3B+04e2jlUqxgVd/KWrpy9uLfgQEfDENPEt0
Elh7znFPjxsRVu2vAZPsKySU3S+Lwite9JuIqZm1RqvO9PC+88IUfSxH0vjzz/f3qy+Hy/UwpoTe
fbY9eIlTknrcxkfC8obvTBURpWWAJX9e5fxwg5RPU2+Rgso6p4cb7B0TBZRkE4o52DaV0/0mJadd
1UP7ZKYiStZ/Xu+LR7kkv/mL+SXxC6epS3Mu7DGc9OSYtmPxiNS22RHPpV8XbOkXXlBh8s1/riX+
5U2w95BroUNh+7wnzPGoIsmgkba+nmLYNq77qEKkmoGLboag+mrA76bI++IFLZCJnnYQ6mHSxnp+
wVGIPiecHP290CPEUyodynwPGB13gfQSpht+Iw1n68KF+jCMKCK6d6hDHMokUyUMHTg/YTBJgY9Q
0w04xFFrk2Nuq/p6ooEotyG2QQd0dHgbDZPX4tXEzBy5vd3F2oVd+ByNo47gNmAJzivNtO3znZB5
Yqhy8DPmeihKewtWVJaXP2c/wb1lbnE4xI16PwPkkzte/b0HMpxYGmSmbhZP4szAFpTOMRXqCHdI
TCzIU5hZURrujc5s1vXoo2oHxPrbF5tCD9tD3mgATwbzJzVFUiLxtQYDL8Eqbu+lKuJ7tAoJTu/C
2GaGE15QuZzd4mU9ACTOcwiBZ87nxpxr1lhG/qHE3y+DbTK490ODCQQZh1OOKs3osgM6/GTemJAq
/hk7NEIXsJivfgOVI4QubMOhVi2H5H9P9bGXvj30KGCcLNqphPgH1wqrDcJQ4xhHdXOrnCVPBAoG
voeR+7cqmIW5qXM40fuwX53uJQAOfut5mU+wbDE+NQsZduVGnr8rbEc9C6tuD3FJh//nHeVsB2NV
Pm9iYyhpSKs66beMmHaC2Yh7YK6aPBOZM97htyjwzjDrO9Ey5/vzemc72LIezqSeQ0XjnjVcFqx5
UVeTd0Bi8lQaon0bZmvx79MvRaWenQDLSrQdQHhoi4CoPj/OHPsAIwIJPkD2AkFrGzmvZ9NqLuU+
GGfFEwuB0guIZmTOwTf7vJATNQ5EN/wzSq/v5apCYJXhUdEaIujmgXMW5npP01NbGGJIfdzjxcn4
mn0xfdNEV2RB6YrkGxmF9bzLlV1NmJy7Dc7xuoLLxf9Mr3S/zn/99ZNYOkUAEr4468yYnzwmG0uj
wju0cAjWmPCWVxwqWFOT1nzhLPniofMWCRuqJNg7B+XnO9RVTW3XvPoHBtDWt1zvjc2EAvF6CK1/
/nxR5x0wENQCrkOPB/lmavN5Kb3EqhVdsMfIGrKfnpBJUfdTtDE0lEOR0U/UmZa4L6H2HtuQJPuK
0eXeXJ4QoJb5t6UXr8aCAQGtMr6giP/8a5yygcqKVuuAJ+x0NRF3sJ8xrluNNgqsC1f+1WtIkAwC
f0ZUWPSf3OTGAqMBzfAOoV1GONBYU/tLatL9YWIwcI0/k3rtJnvCiDWW889iFFr8gBVV/txgdoo/
Q1zJB4biYxRg5Ma4oAyTrFn3SeIf8aYZnlA/Vo9//s1ffKJkGlrkRwpmTI5zcrDqoRU2GgS+Q0sC
OoTFKn6cjfLSKsYXrx/bKVAgFBnoZacgT8EDT7LQdg9dW/u3Q+Uzj8RotXCvFqfYMBjIb7t2EPwH
U4TZRphjv5WMFj8Jdmf3NhONcVdNHWrWkMtRgfJbdWmIcn74LDmhJjQeRC7YuJ+0lOgtp97pZ7TT
gNda0GW6vK8Ik+tgf2UxGo/Yc+4610u+Q90YGmw86otmx6a77Pafar4lMcNY2moi8mwyvj6/r7mq
fTjmA9ZxtDxXpjuLiexjrWo3egU5NIjcEtl0PhAFZ2uYkA6AUDH3g/6Ce5PUh7mxh3ddm4tX100L
91qOaWoCvRCuLXC1+laNgPwIiDsPIMbCH2iO3dtBtK23GctqejFBMDQ47nqzsd1u2rrDJD7G0mlR
rIOoTAgbyhL+Sg22zFg6Gwx4psYwryZTGuXW6d2w2NS55jH4Qi0TXjlkkw17l7zSR0mRfFVPKnKD
TJrdESATvx/M1sRRhXGIK4NKYUBMtGsvgsaQncNJRkbSMGpXrZEMT2henGItpgZ/ZKNvKb9weSi3
oNpGTlJ0xzi7pTmaKXG9NH/1RTa/aKYZH+poMqwdauEpW3dEIoVXmuOKO3BXca26xo5wMx39at14
mIMGSApQHDSSFFfYFUL+HDF7yoKGnIQVh3XxU/SSUVCvR9aL3qfhDYb/5bdYzO3NnEJMDLQpqn9p
c6c9aWkWSfxEhK7f8n0NcKumGoesUOUrwv6iIsCST6ywA4n2oVPEScDm+j/OzqO5baXbor8IVQAa
ccpMilS0bNkTlGzrIqdu5F//Fjx51yRLrPvNPDIEouM5e69ddYvC94NtRn/+Z2/hDRirItoMeRkM
+xjwfMlEsexsrfC3OwsjSzowO07QOBvaA/FvYG34MugE3FsmlHrZ5NbXkus9oBBPz1b2mCPemEtW
HZ4JfdpHMHiQEquSR+i+s9N1jiK5V6ebsg+6n3o9AAvMHM1b9EUNuq0wJmkgAUklKCaWKeJcIqcw
l0pN1keMlqradUnUxMd4HICTkjehp6ekHcqdIsr63bcD9w1cRWutjE5HBmPwcRe6bZdf6kG6/QKV
gY/tyPWLZg3pUALlUoPvNEfNwEcK/hJTw7qZLH1jQCD5VbgFTkZiZzRnoUJbiRfXZujLwlUfU4h4
cxnQhogXiIh1WPqTelV1kWBMsLRTTRn0OY3qOtsFhtusLD12+w2NYrVJAVuuHebwm9AapHWeW6gv
ugAnsCB3pWketVRpyzEbpyOUIVAZ9PWUucti7tsbJ8Wvp8nMX8UJzcz7YAwQnviBHornwispf05G
HaWb1AHUlDdlumkTj6QhzNf4MtzJIY1rrNFNamiMTWmg2AqgaH6P0iTc4mQq7mrHRVNlJemjqccw
E/g86N1IH95Qss/xvaBXTaluNPrPpIoHBSC4sJ/roInuS9lAqcszEXznZOWj5uEA9xNdGMAT1TX+
zzabjOcE0M5Gr1HwaR50mEVU1oBrrJmrtxJVMIqVDjH9mwf+K4Hfo9WPejxpK6sY/TVKseYjs2IX
H/GkVL1rncq8B74l15Ovq5OthdQMjTotVp03TveBoZdfojgvT1yJOqQven0/DZjsmla6QJhRYucL
H1h4AxQ16w4sY95TNLb9fcBSc9LTfnwILU0e9arFglL71j8NZIjqLYniLlrn4+gfexPGB9+r8B7M
CNGbh+DKYVKXzq+0rep1ZhnxFqSfPIHIQCiXe4G3cNOhgHdkoe+0qyqElhML59UZBmL3BpqPwPX7
ZpMUg/4iEnQM6HljPIuBMuQbCigVPBT0WLU96WsQQYw6K7Zc3l3onMMQvZlxmUFbLbRNiMwXbR9S
Sdir04QpCno6LU0SU2iyv3ag36eFwG3iIZ/rvX/CVFr7WJcTvLoMfKhj9fIYxxGc7MAF6jPqjlpp
dYE6sRy0/RBAtuD0jQTqRFJlLbd2wKK0asHQP4kxzh6oXuVb9Mu4lOM2XVkJsvOo60GZpnkKO2ma
xCZjmT0qZh+CPY+smgA+/e/JTZHHG/iImFrZJsjNZJxFi1CEmlpE2TLLTQGp0Y/KJxD97k9FjvnS
lcrmKo9VbmmWXfFgeQgOl3o9dbumRdlW87MZC2Strb5u/aA/+BGHpLUokahCKogIy3GGnHY15sQX
PQ4IQYr72oXhLYbSAvpi4881hJXcZxF7OI4Ift+q0uxvmMHl1jJd0GOG9isNo4zjIAEG90Go7A/C
LS2MI8papXrKRRibgn/oBzM5tQJgkt63E2WU1IbJQuoWOFcNxrrZTEfud8kXXY3m2ktSeLCV08z9
W118JYbH3wFMaeGfJVWxNmlCfwwp3Z9K41a54xBtQaHOEM0Wmhu4qwzR3LCfhR7RKpU6HMlEdtPR
zS3+DxDDebRqYc7boAUd59XsXffXaKbad2sM63nNCUGyB7CeugCM74CE4qEbCPtaDpFvveVhpfaT
xOBZOFA1lrGDmKlU/vjSBB3LjEI6Nu1oeXbPjc59yMVscGenkJYJlHFACyQiXyWR4l8icn4IAB1r
TiGJsaIbppIvoLed77EbTxx0p3hmb1kj0QvsksZPPx3tmW4eB/fE7+C1QT37IWC9awu/S8t9CQz9
oLcugZfJYObPtuKYpyMXhTzJJpGtPNEGPMFsN0YsUe/kvPEPqo/i0WgLBfvVy3VUipyUyKwcmgQD
qx+JV2LduPqVsG22hvS6XY4m/c7RHNvbTiJV+dZqJE4jELqsHbliFHmJnmfAldjWHpzQ7Q56poEl
88Ks+WaAzf/lpnWQHMdy1L43FuEzC0MV4xYH6rSOu1RsxzSxnh1Pabt8KNJd2Tr2Ou9HfWeaYJoi
J2vWFIN/J6j0n1Io+e0ap1mwrL2YYY8tKj0FfYpYL6dxuiT41sqWtR1rH4ZUrbXpUo1lvlEkR3CX
Gw/g+vT4nzKNXOIIWU+NjRZ17gdTZGoArQLIjxJWGkvv3KfIEfW0YJtMfwV8CWeZpGD2O4fQWlKK
YvVR9prnbIoaekRNb2sTKbu3wCXlGlJuZXU/2JDD9A6Kdn6iPmioRQ0dZFfZVrdG1xHuRT81z40Z
ueC8amENc9XQ242tHmxas0HcgjORrhHTHGoYsumE2TpsGcbo2vXavEPQWhWbPrL6eKs5Ub1u4wj6
MTj+8H4U/iiJIBjNV7dM3HuVa27zYmYwE6AAFIxSQ49ICWlmB6cZ0/GDwt3AFy41v3ukVpt+aXwz
WTtOCCBK80VyGBWsDgJXk9cgT+qlo1pzm9j8HRAv2u8C2BsSjLypn0UI55hzarxhktXpTpNBAKZN
mE2yF0mpTnmeFceJ3XcrIgbp0teC1lxjiIE5kenpK2lb8Z0yhumOQFWIjomZkpqAkozVt6zvjD61
pmVeDRafPKjbB92crByhamKzoKflYC/8si8DEJkDsfBDme/Amuonb7Cq10D3Bmc5AD6sl7VVdmsy
JcSvBArhwuIvOKCeRSjC9cyFU6zLPcKWHOihKCSa3VQTC45bCYMniR8jtGubusiAeHDC5SBMTfV1
KIwUzqsPq7QhRABDflj2O4iG0fsk6+67H1I/WU7Clo9YO3BM4XUtlphxnBVBBoSOjKZ8Lz0FYDsb
3AKKd0JOxeDVaj03a5de32bHMBCiXiDVaR9x3/rxsTK8ZqvKMrAgj+riwazNam/BPjForrvxY9aX
xsnSI+c9gAi0LLGpsSo4oIsjZ2x2zWQ728GPOiZLz2k2jJBLB725tvvQXEqyr/d+EU9L7uXA10rR
HMzUKTHthnn5I56s4YjzV0KEar1f8SDtXVMF2ism7/FHnPbdjIOqV9wc1TEQQ7CuWj//0fsTAl4W
H2I83JFrWjBujMAdvhL8MHiIKFJ9K2hrHc1u9BYzaxFSGHXgXcoDX3D4GIvGzLIn5U6ZD9CK+dWY
pUVYiJCPhhTt2s0cazmrGfeGFzVbbaqn7RDCSe31wd23XQBOdrScX8EUS45fQXfvR5O8i4weKIzp
xystLmxIiAGOIluUhzYw5Sr0u/Ynuy5gZszddxDkx1NmJsmH63KErybbO9qcmleOW+EtgUC6skk5
fMuitt1MBXmSpj+5r0bQ82eUqORJlgVPytQa18hskSgFKZz+pGvD+7rtACs7imuQB4mGnQ/0c+HJ
5nkqM0q9jdn4+4lm5IaiH4EETWiG8AoBm2+IFRCP2Uh9L0K++87mSCaH1pKZUnuhexSMx6NIcaT1
bp6/tq6YNnmbkkvW9NHULRx9BE89Bclj0otaLZFb4RzU7Wg9WY2BvlkaZrnC0Vyh+It0lkYteulJ
sL1P/Yp0eS2T3FgbwoFfdE7y2K87443j99caAA/H6Iijx6SM8kdtN6gJiUAhp1AOyTakjrxqoGCu
en168qCJ7myd31XUdhYvKkqwy8nQAP6aoQgtlmyqqktgqNoS30O1z8My2JhDFK0qrzS2jqbsb7kM
2Z79wEmPTmpz6YQu1h0sriAPnF/FW+6H/joZoTi1uVJ7Y7Crfd9pDbL9yjQ2lZ/lG2Po6rsKbeDK
p+NQLgEIZB9Cg7VldNPw5sokeYYF1C0dIdOvlkLzHepmtrNZZfZBjm4Ms2U7dEu3APtymIZS+1HX
Wvg1xaUSrnAsUiuox5LQCQsO7XMDK3NJqFn8DnmI8/DQJvqej5Y+eF1uPrFnIUXPMcFm+OQ42Hrj
i+963Zp4kHx2A/m7PHMgR9ZycJ8rXDPc9DD+FlXtbitAZqti4pJqs16dAjgDqwDe76FqOUeBT+ke
Qkyia61G+9OoapiBzWKtxV27Nkytuw8ofRzwbOgoLf3+p4ed+Ag83Xyvh4wcDLqJr40MBVZc0ffr
EVlAuJJFqgFVyxT8XkvuAlJ4ko0J4vK31xBdsvRopmy8kjCjlFdfmErZdzqMEYotGOSQsYcwSoE8
ErUmsqe6ZxC5Kjc3vs6Gxxai7hqnjTeCRWI1jRMX4aQU3quhhfaec5D1DCzJ+CI0HcsK8YuvncRL
QUO9xP046mQtxFOB+7Lwzb5ZDzk/peZ0+X0HxXhVtLjzKJ72D52H5RQ9ZF9uYgHq3pQkKuFJcVC1
QdomwrV6xkhlrKRZe8WCTyt2Wj1ZC1drJ4KzVKRzsUKBfCxJMrnTXQlg2WyNjk08cPepy6Wd2gm2
MVb5ew6boBmTMl92k93f53Yd7SNhFquwnRM3IT/ZO4eolQIrTmSTiyOrFWFY9Zexd6LnQvb6UkMl
AbwVMNk9eO32sW5ZjPM4TtdGHrl37OqYz7BtJC9aBuUx5uS0KyWBk+QouQ89ZZgt400eOYIQ4IxO
KAgXYBTHY5BY8atR+/o968H027Q1IFFRNYZLNsJy14ZWuOsBh4Oe6wSLZpGq5YB3aa27pfXORb89
OZpL8dtou4PneeHGKoR1R4XCOTDWtV9aEkkiA00XTS+Rha0Q4iQsDWta1fWr2BD482q62NgwuX0W
Jga1uhfpCay9WGWBF21MyQFSA3ezDEZmr6lF+l2vKp/WhqXtCWwtoX30RflRGG220nV7OsEYtA6l
tPAYlbZ8ZWdRJxd35IOixrqnt9lzNeTvqvrEWzdmm7wW1tCeUrKpfqCFTU4WuciLUYp40+A3vAf9
LdYVEfJk5XCFCDIVbinriQ1lG5xWYcKkt6xhJSZCTGIG8L1QYYJTu1VYqnT8cmwHurslnKY8mV08
PWNgt79wWiIMoJjs/TD5yePIDf5uLpWushKE86IdM+Hsub1pr1qs0jeWdO8bKd8zmpXCpATPQoJX
VNmvSZJaJ6eyOdrQ75h+B71qv1sIT7Y4ksWhDKb0ccqNEBSyBzW97bCfrWQC7Xw12a15CiUiMSsr
iezM+4kgspS72Iomc0iUn/hVaJN2CJUeLR2X44uXTtoSQ1/3xSxGkQEtU92rmybxxxD6Ddc23zz1
MGNIuhLkjulhwVoGxG+TN0HyDGxjehwTK9ilWs7SFmuase3tuUGFisv/kbdZyDFLdScDJW240qkM
r4MpMU9SivxZSbSILM8jWJO8Lk6Q0PN3O9MjGm4+cSzj2GabiEIty4cfl0AeHfs5NjPjn7Qp4zXB
FgGZb3G2yUcovVXhsGnjVTw2qBibBbjH5mWyoslbOE073QkEjdGS2IqSGmCBK6rWh/tEVuHK7iz3
V55O1tZG5XSPXjbZN6Ixn+OhHO69oqxXuTM4d5g+uLU3nLHvzTKxYXeCuriTJUFVGmxyPkYdltsc
bF13V+h5SoKTySeKWWPiZZll5bZzLefdAKB9ih0LnKYWy21TVc4HfAH2NSynDpbLut6EuWi8ZeP0
2s9Gmv7GjFIgMcmUAifnvrQZwO69d45fvYzArk1SF5puqXmco6bMpsjW55idvMZDGORF3W9D49og
lZ9HyzgR+gqiTHRSRH4sqnxy7xOvaxijIhuThRkb4Y6ivbk1lB7IVWFF4oDup74XxAxZVMxbzsrc
Kdwn+HQUaFuO8lMKGLcAPNxyOeu0FyrYDv90Q0ciWM+SedEG3OHI2n8L4Wy/kciRQ6wT4G+Xg6KA
T0F14KpShNExYfLkC4fr91ecBCqiKkkxY/D66h5KYLPTAl1uhUymhzYK/QequtoWzzT0bc1r7+3B
yj4kh873vCfxEMm8epOI4B8dujxLIgCwQ3JztJ+QTbRHn3HJ2h3IjUWj9Rndj73GL09MXdnpq2lu
mWs0pAEQs0HbRqvuE3ylT+7YhD8cXWOSOcnUJUtSqrxT4ffar5BIjzuvJBJu7XTQFiQL0yHMm/AY
lYZGlcQbFv4YCXmyqIyW67FwWHJCE0oB7NX2ZDWTYzNiaYYsmrga38au0e7acCSbt64UReuubzc5
ORfL1FfiLZRl89Qh3UZfgbue6Lxw1LaJj1P0rsOsscDibmMrjSNwu7URR3svqjrI5aqyBPEcbeyu
QlqCr4nqx1VaR8Nmkt4IPJnu8rrQudwtfKmVK4PMxvI+r63hNfODYWeMInoXhWWKZRqbnCdJDyAo
2ZXxM5B9ahaeF8WI5gfZ3AMpIhdhSrINTBXxlWJk/ahhZ3oKSi9/TMY+PgVRXh6KTA3ygD2VKtrY
R64CVF/QI8o5TOpUER/8IRnei8EnjOM/dxOpVYHEsWgBuwTO/928ktAbpak0dz+OeK1LrmHPsLdv
qen+ZPue9cjYOefGLvIFLFZnHeZsIqiI/Z0+a5z5axx49wLditH1+yHRASV13CjDyeeaahR73fdw
pk6j3LqFxc3K4qD8+VtfNg7pL4NyMkknRcF+rkWtqDcOjSNh1rQ4TcCF6JqNFz/234hlGj9M6aof
qds7P7iUt7+TipLmjd/9SuOZDjfiJGpBOk3WsyZ3DY0ah0trc/Wb7nPwCJRVlD5XX1keWBney8CB
j1j02t3nrz53I8++BMRa7B04MnWo++cfvGkzqzKUTQhN5h9STfnHqs/GTeM64WaM5XcySfvl58+8
VDjOvsH5x0bvgcbgXE0pwIuh1EqcvaEnst+gBS7ClYtCML2zQis7triDj7Kjmq1SdyDqjIL63Rhi
/L3xl1xR7pBp7s1Ca+SzF7QJlsvK6XRo2x4VvkWtIXEHXk3QlGbDDrDNW29+rYtuodQ1ZwAgSqWz
z0wOeI+EPnT2cWC/kc+HfINUtmWl1cGN73r1SRgYkKdgQLhw20IpGmKH/jA4MNB8hPkl4YtGZWnf
BTbpap9/0GsPQ+SGWAQdObLKMwGUZba1rnK+J57FU1URSdMWguzKYpI35skVtQPSDAiTAMNQ4Z4L
vLyIcIEAfd9eJxDBXGax5P5qKdr7689f6dq84OyBBxrzLvrUs3kR4BXTahoc+6glVWHkwnAP1LWG
s9cWm3YQ1O16tufPH3rtd3SRcSA8oVRsnz+Ui3CtrJB7Ifha6xfFHnrC3JhyWpTERd7CrxrXlj3X
YijaKLkxepy9Y00r2pmswNqX0wwLkbLfCpJJd9jmtAdwNQN6nqTNX1rbq6BoxAOwwcqbtcZkFzxG
JhpGzjKUwclT6V+JBuG4mRp98ZS1sL2aRBUnL2xu5cZf/ZGwNoENgqRITOnfW5QWhj4uR/LvhiJq
11ZqE9iRVv0GEdEt5vT15cEQtJLMWe9+JuUAfNWbecPyoGXBARBau1C4+Za15oPw6YRzY3BfrosW
keMcIoWBJcDz9DO5sJN1NF450x7a0YkWhEZNT6FNIBF45e5O76M7nbvf0kXBvCEJcVhk9STfPh+C
F+OeP8Gj7UXjBDm2e+6WQFeoiQp6ySEwSGhtW+nsepscG64KzZqTn0t+RrD//JkXP/P8zD/wHQY/
IumzcehEfd95Tg7qoNSCI14zIiFhKtJzSMh3zKP+Bpzr8vgxP/APiY87m4e28e8h1HRGntpkdxyY
bfHO5g6zTqjMbUim/tJwu1mYMh9WpIcHYEZ1jbiapn4N0iH5ambye+25/1mfPP9BGAQtw+Kvudj+
Kw8Xb0bx62BKlNLwGCvcpW7kPeEVD9RK1lX9bgQ+mKz/4ZcHIIB2DAeFeX4OoxULSMuosO4h0t3h
x5F7iHD+MQrC6H4ktG77+fMuVhze06emR4ti1nmeH3PkiKdTlxpfmv7E0vC6bpv6/oM76fl7ZBTv
tPfGjRdQlqKI6t8QEl59OM4V5MH4Vpzzow5NYh9OB8OsrybEWEHRrlqcKmuYQeLDtSnPdVUAyp7c
rm3lNcHj5+9+sW7N786xhy/MfR6l5t+DTpIgmwsrzQ66aHBzxUE7Uyi+NElzy+F/cZhEZI9NEAI0
Dgc8K2fLFu0Cg5TwKju0Pby+sU6m5VD71Mfa2AOI1mimuzSTlIiTUf38/CWNK3OZZ1s2+wl4t4sN
utRywk/ISTnkntOejLAiTcgrw9HfjlrOvOEAPlGk1pFGAyXxNHhOA0IW9DbhHSKlKtpVtQPutJ1I
tllweBT6gXSoIF5MWi+/f/7XXv2hZs2gDqaA2tI8Yv6lVs8zKXU9w5RA9Kd/RyWN/b2LDElqj50c
W1svHuqMFFKwqbciKa6MBmYApGH6yay11tlSX0CahZHPN9JbSpsL6TXjT8QmE492phun3EtB7zwg
kPTa2HRxiZ2fmvQi8gyVMPQSqcofPjLMVRr7gp5EL9fUmLqDaihbD6HeLxtsjwS1wtBZNlUKidET
t9TeV8eIL7gAIvTm3nE2EybE0Z6W8+6gyVGBdGHjrWPDaeYcJ/uVhER99/l3vjg1/nn//3/g2Xcm
QXRASVczIVRpPQpUFQfppF8/f8iVnfOPkWlOGpmBtmeH4FZzZGuKeN7FvPqkmyPkMRPKIlrPsEY2
78X9TvrNjSF87czgc0hFUIlgG/nvPND+NYbRGAZ01kP2st5JbLI10bZlOtDGmu772nPio3QNuaqE
E1Dbslvxho/UW3/+7te+qMHOjRWPRcc6v9AZpcdhldLegWlrv8aVUb0RPEwPH9Qdx/P0Pzv/5sPf
bOHCPsqKcX5QnkyNqkud5YdCtd4dDV7rAeGz9bOBTXDjUHY5UdH88UHxqFoMWH9+9X/9vlQpKHPL
Nj9MQeh/yEqETzQzUV0SVPo/PAov4yxg5s1gE//9qNE20W2E7I5Ki/qt31DwgtuabjACBzeMMtfe
6o8hCmbI/FOeHbnCrnO6kf7hwTRy+8Wnvf5gSRtNWBP+8/nQuFxjXZ0JMavG2RiA0//9UvZgEN8d
ldlhRD93oNatrbwa+aWelqueeFzfV+M+SfVbWQiXlm5eTLjoQRkn7LznuyCUJ6NIczM7WLYcyoWd
AgG0I9IGe9IsH8o6Jk/P1+ylZuVy7zCJFnaEnq3T4/98aZ3/EozH7MUW6KI/JNR/DSHih3I9lUl+
gCQXfKuDtqhWVloW8Y1ZePWj+n8c1SZv/ufY+6/nOLQV6CeX+WHgAHmnq+6jK4LoXSJf+M/nRmD1
1N2wzVncFcx5wf3Xk+iMtX0Dcf5gDb5PVh4N3FqvCCRJtWyv9cgpPx9E196MaxFXMMdgJzt3pEwp
boxGxvkB/DmEd+Csa4VJZeUjnLxROLncK3g1UzjYbDBV6OeYsrE1y9aS8HTUpKovRoSqA2XccGNL
vtwseArXK4fSAs2O81U7mvIUAbedHWAXYZFr6IAl5KE8NAXwiMKmHcCB5VbQgDnP6r+KfQxEuBnc
mTEXU4A62wf9sEpCKHvZIRJzLYM72agWBeDarzEquW/1kKiazkgbvZYAR+m8qbBW29Kk/7wxaGf1
qwiEeXss6tik6Rjb5TtUmN5+4AqNRiwrC16mmIaHeEpxesSyC/6JPWboAra5yQGjSOsbB86LkcGZ
xvTmMA+2HWSC5t8j0ZLE9+oj8aGeBg1SV6GHI6Bu75uoFl8+H4SXKwpwWA5PFNRmA9bF+twpav+T
RaFaS3tK9VlNg2CdsPZA/KZs6e2G1KvRXBMQAzBR86cl0ap5vhlimbmHcHD6m+ir+fUuvig1A5ta
OkTJ8ymfmtT4QoOJ0RQ+2OxGOgns1gjSxWKIagnqkC4SXctKRa/wDnEa+B5nctK7ncZaUI2UaG+K
St6AqJiXBwKXIA2W3nkOzVbrs8+iaA/1blQc3FFUijYonuuFPXjltyiR5uNgDvojarZBLCaalC9h
PgASMQclSOvuJNwsIh/sdWeQADtrQch79Wv9MMGxoBrSmM6baGL5ZerjbGA7cfJxNQ6lXPVgBIlv
FNrwEgz9zD3McAgsKoIU/jOJjrnEwQI7szPfaM+XJJuEzExzpvyAMqLIFlFixm8FzPEbiI4rP6SN
PwVuIuwlnnN2l8PrObFWzYBNzpYH1yGRsNblsBjJGLvzEnpXnw/yi+WPrZqRNDMTTZemwNkSwV7d
1uUY2Xts2vm+ksQI2zSAbjzl8tQ6e6JdSsVUe+YC9dn4GAO27CzxqRiTkonEVDmozVAzL4rCj7ZY
MaoVyFu5kiVGDJuMt12ZjNONOtCVdyW9xkdbbHM35yT59yD1Q4pDBnlF+xBo2UnD17ciDdy8sdRf
fEFWDVoLeOupVzJPz54yEYidjYTn7SGQdytlxb8jkuVg7lJubVRj3vhpL3YW2H5QggxOAFytiCP8
+6VI7s18VaO+i8yhevEcslD8pntOghyydDmKQ+ghRf180Fyc8XgmiE3q8jSweN35J/jXcaAP/JAW
TuXvzZEMZJa7+H30cw+7RvK1YPAee01oR5lhivv8wZdfkAfbXN/p3TGczl82jhMLcTx280EVaHnS
iLP1tvSz9uPz58zf6K9llrMACxmWPrB+QOvPvqGZ43fyxt7dB0nh45fyhkets9pt3Nvh5vNHXb4S
1ycagXP5db7Ync0MQfBwNlgldletse/1pHKeJa6/4MYnuxwmFr8atdQ/9QDw539/siInN085aE3D
sMp/W6Xf7xItTdxFT/rQF5Vn/YOJoucWlPXaD8l2PXN/qEdQZf77sahLzIlIFtK+28ncmHlKwKzX
ThvXIv/r8x/yct4BRp2tT+zY84nu7IdMzX70p9xiUBrl9yBFywhI3VohgxR75Rq3iixX3oweAaV7
1jMqqudvZpudSRt18vdZUA1QkyOvepeR5j5lHSy2G+92MUgclhOD1g2mc+7+5+Mx692gVYTgHsBj
6exyoZZSbLCJeL/xoIsfkQdRpZp/SXoBeNz//l49UfFzQBLnCxwJ/1R5mUqCxTsSjJATEzivV2xB
NxbMay/H1uNy1GJzZSr8/cxmEiHQKJUfgmEs2mUX60TGqmF0vn4+QC6mAO9GMZgWNEA5CJpnA2Ss
qqoPUXIdpNEay7hwPNDStrZPc7damphqkCxFzbfPH3q5881PNTmA0+jnKHl+Hw4aFbsTwt1DXnrp
EpEBfr1SdE+AHmBS+4G/pqYhvvgdumennFAg52T6fv5HXPmq1GYJXGSDQO5xPlZNqiQEjXFqbJNu
yJYpx4ARSAgeSSD3pf1PF+jWrWdenp4depqg1fwZAe1csBJAgAKTC6n69XnVrzTHAvySlc9pIr6R
JBr8HPG0bDU9Mx+1VllHMYzf2yG4NU2vDC5uW5ykCJIz2TbOPnrJyBpyEjcOke8Xj2FS+gheUUR9
/gNfLAa8K/JuamGUwAU8lLMh3JjTEHZ00Ya+l6uu7BWq5Cghp1W2288fde1bMornpjj1KTpIfz8K
ULKGJY6Cu6X55Y+i1u1flo4zY4H7pNJWpHrL358/8dpPOKNH5ssQBbjzA00H6blSRZgeZj0ZUvoh
J68AId7b54+5OFTwG/77MfOL/+tQIWOzEP2cGJlrFZaGUS+xP0YcXhQ21ij+FlazobTw0xLrUw0y
efP586+9Jj5+JgrcImArZz9shwvehNmZHKTZAlUzi9x99IeBILfPn3NlGeLADRnJAB0n+JR/v2fb
y9K2TAOfrzmjpl0LF1uVIJp2CT7v5IjyCOr/58+8NmjmtZWbo+NcyrywmfdVBRf0APbWWwE/HxdV
jNgNRJINaDC81dm+9i0BlHPWoAg/n0z/fseyxjuZexWDVG+0I+61hnsfhvGYoMAXWXhEDPX5DCAo
bh045vvKXyc33N3sI8Ki4Usq9vlgzTtslaHK00PtSfytEwazaYG2rSdiT2BdWThpqSnQLcr/kmWG
/x76hf1fi62cQhx4FAie/JmRerbmBCqMI/oNySFJS/EoGcFP9AWiFUrAWwmWVwYtoTJcW9jQqF2d
79f0l0WLIZG67iDkL5ly/l/UAxfIGzvIlQWO5+BOYAPhhc5/VsMataB252bHqKKHrNfcTadb3p1Z
IBL5fKxe1hL4hDwHLie4Ge42ZxMxcazIx3WMv8gPSL0IiTrPF8hQIvr0wu0esWA0r3qfRD8SwjWP
mE/894pkpp/AD62TX+HgX5SVNqBcnagkLW27Cw18yiJhl43li9X3NvlzZS++o7dv0y2iD/XR1xY2
q8aPkQMI/DNkhxEw/xjiUvRvzMYrs4MWBmUEf6bNc+D6e3YMJndBYkiKg9ERpYp7sbFfkLWbT3OI
WLXC6qfaPcAtEVIL8d3Xz3/fa0OGPiTbIcOG+/jZjd8cBjhgpVkeALr2a3ybb9Kf7PXnD7myyP2p
OZKIxvXUOz+Ml2kAdB1JPn23MGsXnUAmnxcdwtlQ3lXCz1+0XPz+/JmXUUvMOya9zzWHu/fFm+lD
1JXU5OFUVvX4j2kp/0nE7XAvYCPAwUN/ehyCqvqe9Pb0FMDZ2LVFqHC7G35I2tLYueNSNTFW26ZU
QbogEsRiwbA8/Vffdai/QhJhJf6+0djWk5mduNL3xYruTfjdlmFaLZw67MYFlF51ZyXVfF5W5phz
4hg8CAnNiE1KBVzPF2adQJI1qr5/DxLOh5ALtOxV6Ul9JzgQpwsRpeKN8E5nXM401a/Iye2jbbDv
l3bVedvMcINmI7MJRG3KVHRWKGlh3mDMzrIFvmMx3piXlyqaeVnzAV/Rw+ak45xtXMLIaWF0c1Wq
lfUXPSUzDZV42710hRrXTTbOLnPDkQRZ4snDtKmCl8gW1bs3GMXXQZpFtHQTXFQ3ptPlWONcwkbD
WZMTtvfnIPqvg4MobQ3ADdEDTaVV8YIPW3305PW06zFTWNYVhq/DUIjif1gUGWtz64W5eBnjmzkR
CICe8TY5uTgiXe2Xcc4ZDL+H+fb52L6ygc8KWpd9jUrPhWI57LIqUETYH0jIQlNuyBocdK738VOv
y+pd4552Q75yZZGaOyI0sWY69oVm1w3sNDbIYj3onZdt8x7LXRHU1iKMRLBBLNkv68okVVH1H5+/
6pWtxqcPwz0Q6tQM1/17dUwDHNl5CAq5rEKBedLR914HbBbD2v9xdmbLkSLZ2n0izJiHWwhi1JhK
ZUq6wXJQMjg4kwMOT/+vOP/Nqcy0ktWxvmmz7qpQBOC47/3tteYPej9/+yh2C7yo2N1SB73+7//r
ziFgNa94SZk3BNyyl6VGjXuFJA2aDcR//1a0PK7Baw4Kzu89wYhx4bkaJ3G1cJTP9lxvh64IvLdK
jx/FLf72rUi7mXRK2Oqxxv/zW4XVxmFk7cW5nOSMJg3tUeRfD5YaI+r/4VtxvqISR/nqz/Qg0rYs
6vhWjtmqNm7sldmF0dPOS2hSVP7gQf8focZvmzuOk9f8KiUzap6/fbNou0J5r5u7jYRQExee8q+S
rvzaxiUyTo6HEYnvoNvaH8IOsm8zpqqksMKHKw0EgZwwkFDroEItGHA5rA/+vj9/eI5/UcTZARAY
jdLf/rzOZBxTm2FxBlQMr2RDy4T3a31hU1980Cb425rHanztr5Pv+eOHn6uwzBqEpmeB0nqemseu
9BVH+is+w9PbvqjFlP77tf5zCXKYm2H9h8hPrOh3eLhuypzLDbc3Wsb3tWKwGS2x28XMixSfywHO
0H/9PD6NZKzN9yTY9nu5JqJDr/tpqM5QKXC6jgCG9FXzzd5WliNDznIziw/OgH9eQT6T0wNwz//p
sP12BS1D4DuUujozuN7cmWYFc3crkHD1k/jPNwsfRWUk5LzCO/X3HdLQT+bYMg9x5r9YNxMG2x2x
LTflLfCRM+pvSzm9e3ilhKhxUvy2ojYDY2ttlVdnJJfu9yaz60PmD2NsgjX7vOr5Zzk51WFjgPSD
n/Mvxa9rQYQlNgDhxsv5t0+erJ6pPtFX59Dtuu/KBRIWt27hV3fTFo1MhJlFhJ9nGJC9CFM+adGJ
r9LcjI/YvH9eWP4Q6vj851o4Cex/rolGLmbD0ysXVkVG2kyDSiFd+fsCE9MHz8mfvzYfdVUTXW/e
K8fynx+lIlNIExD82Zv974vRjHt37dyzYMFIaSwEN4tTrukC1fn47w/M3z6YvrvlsAJxsX8vdQmo
0ZMeouI8hIZ3R+aosuOlbBuQa8INvzeRsd0IOvK3Ncmfj9a+v60O9MmpMvJ6+9My1TBuPBuZwSYM
NM6uZ6D4mRmKH9EYDEfmQrbDv3/Xv11PghQOTTaOF3+Aan2tjGxUmNUdcVVPz7JCSyidRLGx/uBn
/ds3g4gLpZbnlH3Cb9dzC/ix2fMwBexbRrJUWFz7beouzgACxQp6+cFD82cFw+HfBOeeijhnpz/W
PQegFPOF5XmCFJgA38uPSHrNGIhbfy7qHucjZ9lUz0KmzthHX/77L0sRnnuYfSYv9esv/7/2RPDd
rDZyej5e53ShWnvQTwUMjc+G7sf/2s6jXhrAzISe8P8bDv/8LOFMTZi3NgqFrSruu36wvkxMJHxw
Af92r4Agv/o+iN7+8eJSOBnbHCzKOaRqeBtxWJp3oL9mL+4AM33kufjbU4jAgy4lurxr/eK376S0
nBrwbOeGItCR2vcvga4ejK5w4j6qZdI1GRSaCvTNf79wMLgx5lyzhOzb//nBKphmNy/8EklfFhxq
LfujhOcMiLb0/g/XjVA96Ru6pNEfL5R6NTXIE5zS1GKdX26EJGEXNStUnn//SlSy+KP/ueOD4k5D
ilop9Sd2mf/8Uh2PgBMVuBGy2a8vpq/AN06m574VkgobZJMMEFMzEs1UxohYPoPXuYPTVHyicq5O
eRfWj/AA1jqxs8qTCWNyzsnOqcitAhqbC6XqFd4gfl6xjZBfHI6nt5KRox2K5ekeA/3ypZT50u5G
NbWPK7DgMm6awH1WgVw/6bZCdrcJ84SeZ3Fiq4WhFMN6XOVtrUwDnr/ltl8iJKRjWja2+60PevNd
8Tq+MHLRMENcbEyXj0tXnGziOSH/wGhdGi+XVdLXuZm4OkTBbPrg0UYIhd1udh1QUUEWSRv+gK8c
nMDDZu4qRLnTDu+lA29d2SXTtIQ9Q7I4q7hMHVyotIDbVidkPIyXQZdUDtxmyc+h0suL7+ThQU2q
RWG8kqKJA6dynyxZAk3MRVDfGCHExtivST9B3xDGU79WjYKd2M8PFlvdJsmdGU+izHEal7xXX3xI
pJ8Ma/N/esEwXSGjq5MMrhEky9qhENJb3uSpYVaYDeSCFjbZlmC4s6tmuc9a7d4OYcW/ttM0CBNL
q6A7stp6zTFqHT9IJiQHTOr1herZEM78+nPgwLVpvMY3QEZPdXX0jSy4q6PFhjXRzfqH4y8+Go1J
1L8IJzXflrHNP4EqKy9u3W2Pk1U6GH8sOzgI0npABs0ZFXJoM3oWG6Mh39em9KECjYFTx6uqPVhj
KyrXvloAk4z1aVTS3vbuAnTwItETPjNLZT8QUDJMjN9VcXXYct4cAByCjx6R6qUmiDI3ndDK9bul
1chiGNUgJgJ8EeRoaHXrr7IR9ZOZ1UP1wYP8t3fbVXDiMFdHmPv3s7YNYRdGV1CwAIcOh6jFMS96
k8Fj30YsxY69++CBvu6zfnuebfikTF6T47D+2KO4CK8zLkd1jja2f16QmwDEkLDRuc8frdG3zxko
7iM8LpR/OelEXMA/NSDOuGryjzIRf3nTXoevLcQrVJqpcvxzcXF6wL/uRpHSZwgfzVSn91h68xu8
PVfb8rzJ/n7iLFftyAjDSw4CPX4wo3TdPPz+e1jX4+K1LEBE6rc/QTJwpzNZlOT5hnXfZK1IfW2U
h6jw4BPW6sWuWbv+/SLY11mT3z+US84X5tROeee3V7xecsfXA3u1ZXkTdf1r6Sl2QmLdWzIB50Zq
uhp3jPV8HrByJ06df/Igmh+q6dGDsWsazq7IWpCbW45F2gHOWHaeedcrM/ugaPKXkiO5NKI49HKo
Zfwxsbo0EuUQo0toujJxcFHjnFhqZDopvZ1Is0La6Yd3t83fLFGLBB1nsLedZUzH1TUPPu6XD/ad
f4oLOMiwXyE9RoGZJ+e3Cya2qhv9kZpfIYks7tbILZ7BCtkvQb7kP2rmeq48lFD2z2SKi23fD/bw
9QqJwgiNtxYv32RhS3dNmb9tUCZeOTbVRhz0loCoWZcbi7dGPPTBYfrPoj9/dhgwPXXNdlAE/+et
HhQV9WWGfc/9ktfAF7r+cyvb4IOd1l/2PgRhfDL49BYi7ul/fgrSL8KnitId4D2xK+piid3aFqlD
uQLUoy0uhBPMAgy1Np7//ab+2xdk22rSUGUtYw/0z48ua0Na1JmpxRJQhvQl8yRz5/n0759CFfIv
SybJwes+kjwFpZDfHp5pgCoa9ISCtemtMu1akDi3y6YtNFTWmMdbZFjpslhgUJcJLuFi9B12dbnK
U9H4+Z1a3T44rvB8mL5YAKTCirQOwgFuC0Bc7PvSkSfd6XHPF3E/qcUWbdw3ff2dvv/0SuJ+/GJu
rf8ps1ctvzXYv6uzarPKpLjudy+wKfu3phzCPGmJPrwa/DJ3FUsxpEiWGzPuandsLm6RD+s1Pw1v
J/S0B844LC2ENcRMs6IzHtZsmhN7gQqTiLG3WaKrxvo0+rX+PKkM1jKBLutsbQb8PMztjR3PYRXs
lYmXCnavvTFgrmTqGat4E20TPFcC/cxRzln7aZvN/MGHyXffK8c9LxuQML+elkNn9511gk7tf+uq
1iiSChrZJ1E6wxmTiHGLn8E/ed1SRPEWZNkxUI6ZWO5m6z0lSjnF3aqc4VNkN0ytg5E1P/nh0L7W
VUn90zVBWe48xynKfQiasH1yld0EdDOtQBzGzSoB9vHVUgcG7v2QZ6YEl43uNjbmzejeaAS2sBuK
qi6vtW9Us2Dq/RblUjQ+TUvVQY2rxve59/vDOq3oIKxMdo/lZIrPcHWgLDLR0IcxUHIGYipPz26q
Hbl6TzMZ7YVMObWU1GFzsjx1vjS+tzB2us8GWqEmroyBOcrajWS949dsppShe+Gmgnjb99UqdJMw
TDnfzdESOhjpwTs/bJM9POEdG5fbyQXxRz6Tma6fkTlmCLSHzuDz4iwE016d7HaVjWSbbKGbhIzX
NHSzKM6rWE5FZ90J2B5LMoHXGY5tQ0P1oILSTgzQzHBDnfEtcrPwqfcMwatElMUnhgXAxpp9KNKN
eUovIROQ24C7ovVsTc4Iky73DeiJo7wiNpdqPiN2KeeE/dCK06qR4cKZV4rbbkR4G3uDMZzoggzA
USezf+PslhUxWY3uXqqthHjeiumV1QWekkWy6RyWcnyzW6t7RlziCxJeE1D+KAcJ3ZJ7mFDrVptO
V7CS92CavZdNLSEsJnMSRZKptaRgLE37REar+OnmFFaSLSgjdRqKtm0+R401PJGkd56gHW/5rbJn
cVyLTNw1LTTFYVRQQIfF89tEN37fJUXTeZ+DeYbeCJHqyZt3vVDiVYYKb54V1eJg+3Swdti9itfI
geUNHDp7jmY7OBe2OVqxyKR73nppXfoOnNQBvty2tyiIQnCY3O9ApUr1IAeGPmIGEbSTrO1Q346y
Vo+GuboV592oe2uXuvfZ0xr2L8ds2jxmiuOlUWtx2/httctduzjM2eY9O1kX7muf/b7KchJckneY
7re+iIkVT0lr+l2qYc7GKGn6NJRWv6+7xoUcVvt7K9+q2LT7egexI38p5xGYaqfWxCysNi2iWUNr
byBd5pn6AnJRpVFn06tbOdvMs4hi3al6X9dr+6m1MDg6Vmsn1+GZs1zXLGFKf4iBPV1gllYpFiAr
GUFKIQudoupH4ZVz2qpl6/YzCZTPC7/GocPhWe/swbLerapeToTRwrtBUL9pQiDPeTn7UPzzgA4B
EIgqBnLoWTGWresLCzr2sSWBwC/gZ+HJ05InaMmQdMRtG5mnzp35v9ltyxugHEYmP4GOwxSy/MWF
Gq39s8Muf18VZvRYwxp/Loj7qHitM4B8YbdMx25b3D5ZZhU+wODe1tgNtEsvEZ31rhmn+qGo1wVi
d8OhKZ6mxanYrvsd9G+37L46rK34A+h0XpTrlS9g+xozziHyHuVaRfinN9/5WelWlYkCIPnTKk11
g7rbvhFesSWQEFy4GsAgirh2VP6NTbN56+R6OjYteOvpCj1NCgZvipgsbUPpdoOXC3Gyye6gPZYn
r5D1ybMI8k+RgQWhgE92v+IuKxjFU+2lpIjVyx1ILAxw1IQ0rXBOn0vcFfn2s21QzCTSVu6NUYp6
+BXUYzjuRqZbnYscmdF64G5v5wP0ztxPLCGnpzYAjh5blS2yx6pi+O/HSM4puo3KUTM1oddmTWBb
IxAI0CNPl1os/P/bQPFKq3gLLPFgLSjEW6sVoHw5BhZ71zPc4AkkM43kYLH8jtuqvVJhrmfgPWWs
aU4jYa6/BJHiYVdRVMbR3VhBc+If6v1krGxcelshGoPwUeb/bA3AcB4TVLBSOAaK2Apr/zVDEdfv
W7POdMLf7EHQ8cKeWIHZG90d/ts+TwYWuy/MHBHVAO+sF1SJzTAfDCwi3ck357F+JjNXMULOW+Sc
9Q3zL32+8Hza5ryOdxEStmnH5KeQiVXphkfCWcdo12hGBrhKdGB3+bpSJXaloXaKFCgvUOmpwCAx
5Y3eoQXSOO18zA0oSUTjB8PeFrysbuQaFl/zsqkofmzVryE3TXxzJfpYUqXLD5/B/gnG0sh9sthD
aO6pDLOnyELwXwgttVdc6mykVD1e27LJlm/TdKMMy9e8bpZwiC0VBFCrhdeXCcBm/T4H/vDNK0y5
15RMrXOZlRaUNX4o6zR7Xa/OVqu3Jz34aN0Dw1/I1Vi9yfC74bSPpT1EFkcaTgwHYyj7JVnzIm9S
awqj91aCzqsLg4XOlHpm7SJrMMaWp9nLMzilw73heAI86qaiFzB1BvFHNnvfhc1mJ2kWq8ZbQKHg
6s5q9T5Yoyhxt64XMeGhvouL2Qs+Gc3KoG8+MxxXECnxOXCB6YzhbQJqiGYDPQp9f+yXpXTsr7qr
i1+FMYoL8WLjHVrhtMRE7G1Q253Of8nBC1ErzCXFj7kdHRhiPQUUVS3rmvSczGiYjU705qHNblKh
uvBX6crizOjRsvEeYL+WMGZRdaB2C/Ez6kfW08CSdRHjCaDdpiq/2V8fypaJ3aq/Fzw2lzXKgiu0
D6xAWipYu4M5yQM0YeeHOWoz9eCN2js7l0N+Jb1W77lfts/BZuCDFcsIVsbo2qlPXAWCZdcHG2vU
4GbbT7QvEJ2cPre/IiIqj2GQW1ScpAAKU89zvivMrLl12mX7PLeRdWtjzWCDrz3QcIa3zNZuzDy7
T7dgKLqUVySzcdS45T0fNwO3d9uDqGyDMBnNarXzDUzHycKNRpG9np4jtWSPg1L205xl8xe4uTDd
YQecGsNYWTfGrUw7vyNAIkxjrNJyKermvbGDPIoXS2QiqaWqP7UMAd4sbEPeKLwyJFiy+szs2exW
nBZcN3VcoV/bXw+7r6z2VVIPG9zWueaEOOXmBbQ2+PTQUhkSvLLAGRCBaotNZ6BtJt18om1dGLl1
nHq53JR9FXZkTUyGR926GpGU1eDdm1JMV41DmKHBsuCL0vDmwJSIYZArW8eeOTvbUfpO5FF9P1WA
MPIpaF5wAjnGTtWNEcS59IwtsW0EsDJTQG1HKdk+ZCpcjswN+F98/om7eogmDCLSWI4MjtokpSYd
fB/Kyjp7nozSmpnU0wI6Nk9Cf+vO3pht9wUCiyXOeZcd4VeTOu8D5aftPEc6dsKC3V3eS4YUq84R
e5v7wkzCujfuGwRDD3gTNs0Fn+Uj84PNUzHPvGR9zRkcj6nZxAPo9m3nlNb61SOWde/aQh4mQVsR
xre37EO8CkCwdQv5ztryvbcoiTDEHvqDq6t+hkY/EClA86NuRwa8b0Njjp5FvpWYARiUOSrCWGyW
A0SP3dyBw5Zh7zwSMFS8iGVRnKylWb6z42fexN8GftCq4kJ0vcwfZk/UDGv6ppHvtKoZne3Qlt1W
frb56HKoIMfEuaw6ZgCwphStNHc3HED3poS9ddq8AEsC3dbpxo2W/gtLUtTFtuo5aEBExcJi17Rx
4RubXxerMawjH0fCnjduE4/dImQ843tNEcLo1Atr+5tnhITa2rGYfnlR3V0rn/VwXweDqxIwv+1J
dFloJ6yrhQeNuxI/K7Meh/3CAlok2tHkwCdt1/eV7NCjj8Pk3MBpjmBeOp1713mhuHD8Y2OiAiFu
5omMQhxkY3OD22wS8ay34ZVhDEJ2vdCA7hFanKI1bG+KyKofBug1Jrupkvd4EBRaw+ZsNpP8XQ54
bOirirI23eV4vrKT421rqoewrLxzvjgaaiO3127iNXvDgbe8eJMR5CeC4x2/e8iWLwYJzdIbgAeH
zmvPNNZK7sLUW2woniQMI4c4F/jNuLa21UgaO1RfetgWRzmW+jbAN/lQtlH5zRWd9VYz7cDhXxRQ
loueCrj2svt2iewzwDT36M1VwOqjWLDSCWzvfeEtDiaQXnJ0nXWkBwhIvj3HpTuoxwIQy42uZ10l
k9F5n0aak4cN2chdUysDqRAPHvvMcqp+4ukyUkVgNAkJB94VW7ViNxG4QlHH3A7MUYdw1Vf/nUnp
6cuEbQCNmCVNdlJ9zs7YK8p3wRbh1Z5H/4tTrSW/Z1eWD+zQ5M+21NWrixLotsyM6c2veTII2EUZ
4fUOoQQWkJnQ+lTlr5VFz7CZEH7E9bTiqWt8d3zKpnxOK36Vzyt8c/KsjVGQoNw6p4Syn3knNA72
F68cy5egqYI8pupQQtfFYrxdf3cg6d4EIVWP1nYzj6V4H30D44fFJM/VLhVyLOoNg5tp5Va9GXpD
3dOTW04KJtI9WWbO5xDdtirdujLHwVYO7nrqpxI9wTUI1Fw4BtfzThWjH+4K2Tn2k276Ir/YdbBy
r7kZVjhK1KdMQVo+LL6yv1tC5dV94OKCOxQNi1S8XbMeJ71YXbQDiF/KX+sA05X4rl+yycFwLHdb
s6F/g4NEgnKBOGrvAlnL5X+aWrBmVTh/k8FAhpAeP3G3qYawsLPMZv1WS3+OdlgoeF2aCGR6QHDw
fc8eG5JxV2OV6FKSH9XXnsCelThDXqmDagYxY/8YHZF0xHPePWc2jeNc1PILUj06Wu4MPd1SRodE
ZoT1v1v8cGRiFXUgUHljC6FQ680Kd9rgAdurauuK1B9sJrcpVcDwLSWDGmnRysElhcWW9w7fU/cY
bk6TxTkFaHM3jYESFwFEW1+sbHSx7KD+Xvd1y2FwN4lJ32ivsl5M+r41iwkmsNb154DvSeMdu1ZW
3fo1hs6rQZDn1G+mBVocg2lfQwhX5aOlxeglqPhM6gKOHsYzzPAs31u0WORxmc2Q0gGyAR0XjTUC
vg+NxT5kZDUzfpZxfY+aqWseMncwv6ipdHZ2aZcpeR/jZTY3grmrKjUdfxC24li5k153vQrB/XOE
hbhPGS8IL/xtBCrEZE7LTvL+orZgd5XcuQDImtRuneUalCwn47jYFsoX3xrX8TR2s9d/HXusfW4s
SNeHhzVACPSAh8u096G7ueuXmSognHi1DONtSbinuhCYL+l8epZoEm780Nibs/Z+ehSngkMh5y6I
KyYXm1sGHVpuG1oMW+xVTlftuijs35Zg8TiL1DA8Y/YKbXCqK+3ptO5D9rGeqSVzcSulmARnY+PE
U6ZUh7+6xUdnqMAUvM2xH90WeuAAMdS+AItesJE+bKulOXQOYrh4FqLY2wX02bs7rZw/rY2DRdxC
+AsSc6vpV8o2jPqz9vyA+CByK31pgqztf3AwyLqjlHp1b1SQDUtSQPjv926WbdFDHZjVE5V0pFyj
PZbLpygyqzz1S4c9WzsVs95zzzrPRqYcb2estQt7hi5Pte9dYeSHhQZkxw45LIv9xDjQupunoJ72
VUv46lhEhebFsISyPEadAZa3ZQOEuWQJ9Hp0AVVHz82GZPv63tXmgU23dG+3YiDlw3zEEOzgZy/i
5IzsXa8KPNd+oMBlWddNSw6KfrIGm/NFXqiHrplFeAz5snUqo6EEbFCxf71QBQpe+6zMp5uVHGlL
I2plT0IhdvU/R6VLo8w30CrcdoLbPnW7apHYqeZ8OvReIJfYmjZZJoNstwZ7vLG+uZObh8807fNg
7/d2hwapb6lDcTfgqIqWTsmzp82u3FnI35yYRciWaVWxEMVRUajsUbAvjHClsFRexjoc673bLmK+
85rc9g8A3NzonvQs6MppdDS+uyiTePcKufJCH0RtHUbeme4+k8yEp/x5IfRds8KDyt54hKYQ0huO
q2Ws81Q0qOOffVnMj6UFZetg8JJ5qU0NNZoG8WT+4mIMmPdK3zFOMz4S/0QW0CXu7YW63GGyUDye
Xc1xOszsBllEZWWssMiuxgs1hyFPejovvMjkxqkq9CDy7TCojdOBRp1p7SuDjTh7SUvmaegZVKqi
nPUlLc0iiA4Rh1XzoGWGF6W02FESFSgcQOC6wlRqLFjGkt5xPP3YN5nMYmDGV8FZR1wRcGoAv3ZC
gGd+N0TWMujV43uZnpGUCXWoe8eTl4h3cLRQhfKs7VsehBpevTvDpTtXEcXlCwTy8EU0q0S2WlaG
8wJFzX8B90VFA68U57Y88ozuiI7CipLBUSTu55pxjXQpXQawNzyG+cGJyrD/rFlZtmPPUAjndc49
4kTRYQLBwCu5O0KqazyqJwvNooxtphkO0FcZ6MjaR+6LbkkrO2vy+2GiJh+c5sbIZZ+MvoNPDX4f
41ku0YU5Knz8HyGkIj/J2AxQcZiCsEFlFFSBgVLE7b51Eb3wxG8sRrRcqptQ86sgfCladFbUxJvQ
jAs43DreVGVbqdVyDjy2QDKoWq3obI6Op/JLK6g37YVQFgXWSpXhxZIzM2Z+P6/ZD5PPpKhcoK9V
1MiVHY340bJ5ykZcXYHK9w4V1Z4IppwCNs5l3qWUobP1teEf7U7CitiRj1V2dRIIWl3Y5aqmNLis
2zwfEdmA16tyW6tD0Np08kZvmnhsrAlQWy7Zs3AkLLfsZ+USFE/MeRnVk79Iz0pd7CD2M8Yzyzhg
qhS0bETVVCPmvXop/cS0+txokpF4m5nmIlTOaycsne3oilBp6jT38E/XALhydHqbA+BcUVQ8l960
6XOzFCPWnBkHbNKQ4nKSnBkgrLptySGLt3KZPdIfGIi4UT394oqp2aOK6f37tgkZisrIHBlHU9p+
c2goHoYwZETWVQerrMri65IpDGIUE/zxVkx2qdOQANt8IkuxMsrM7jxcsePOq3R/retql7uqGU1x
tRqs3repaOjN8FAGOI9rvY2psnRfMN0+Xb9GVLsYk6bKNVDf1XOgUmVSHsYmWjYYuvt+0pei7tZg
vzhW8MtYLb52LaSz+rgjJ7ooqJvFZ871hnMCFGRG0HyGivoytzFz+kvNjfTGHIL5Drhs7s8uoeYx
zU1oybhGRv/NMEryR2JxwGijp1H1MRx6rwN9l6EHGPNlLlO0jHOeLFndR6/D0mWsnoHbiscG56e1
09uMoeIK9OMNiDkAVzU721G9i9rN+11ebVQBzVJ5/c0gTAInpQqKHwNTt+NOdVydgy6RT96Es3bK
G8Zw5u7s01xFXhh2xZ1wKz0cdNbQrKACTLsAp0kHYjGKULu4nZn7e7+zO8awKApkNDSE9V6WW4EH
Jbc9Z+8AoL8PJ5uJRT3rYDqoLpLDa2bCGTjYPUIM8Aab851UkVPu8rJVw5HRxq1/JekUsjpNyCvb
5xni4bqriPyad6GQPBGeZvdyEcZqeqReMavcZmRQ1JO95VP92WJB1gSgcuOee3J+WO2agj1b2po4
e1hUYlciBrHjgWEsLCjMIFcp/I9R7XuvMN4R211ruGG/cPCLncFvEex5TViDBqJkFGczd14cQVVe
T03RKb2zLDxW6agWQlAz23PmIhgKRDe2bGMU50xwlzuDmA1pnCgbHSyDeg0e7BVHXGJtrvsjs/lX
YJaYXZSh/rXsZ9L6Knbjpqz5uI5eO9yRChqylNscqpGs+8C4GEgP6ov2PVo2toF5kluYXkQymLgb
cekOWqKqsr0yjD2vy1XaVJp+S81zcWFo1y5ShmndGQoXove0Kb0624ltK/KUlAxu7Xne0FAWBXBb
5g3MicBSZURF2pO+FtTsgBoQyM10fl+FCG/TPDRykzJAQwtDgY23d2sh3W9CFqObmDi/8rTjxWsl
U4NLZBcYfLHvS7TkYTLhnmO3UokFhx7bL3rOMxv3NBvtbnlrAZxVu7EOogXxxuZkKec3sSZia2n3
wZWTpLlsk1mwMFpB4nGu9GP2XZ28ablLe45IvnOf936NUoruK6ALf3kIBucZNjw3sRugEkvCybdl
YnZD5O4Yqw3Kn+WWl/WvoJJW+X31t2sLkgsizUcsmVDU69BX1DWJkQn/duh6czl4uUnIyepaG7h5
65JjCxWBtz0dnk2k+Nva5dCGRoYfroYMFttTcMkq9CDfKaTTQ/ck6I3UkU6T7+ymsbE0NbmTnQiv
QnWg4O6JE7lLg8I3fzKVSnwuL91cOES8oon1ExSu/T4RJvspqIegPrMaP0rCjtcj6bIVZ07roMZN
hGOqaO8jOO12eU8X98a0KkpEqkQy9CWiVoGCtZPqhaxWtL7OhHWsdOVI5N/ObuN3B8ccucNbUyK8
U1nEhFNArIBq/cpiYlRxS4fWPaxGKynN9PY6pR3FLOMstqXJnjQPz3YYVR4Yt5wJXH3s5bYy4FKa
nVfFBNvVmgZWJzPM6LkTfGZTiHGpDMzceAXjW0eJCFu/vndnsHDHaaWlOCVLHmzcD0GZQfeyZUcE
ny2C0z7nmGyNV3z24VeOvNVnNoXBZ6W7AU+50F1DDNJoXMpmm1fekqMxGKdiqDs6oJljDeDEzCtL
Zf565KhHL8Fwy/W2HzdIHz0cox9aRY5KhB/UeSLLiGaAz+bDfmjoI7xPQNc5agMhT2ffcjAd+4Q9
HpuZtfeVV1mO/MyFFEjDjyV/7/ROI/emObnjcR66cXkrC49NJce2pkmouYFvp/you89O31bZZebk
rW7doNe2H2+j1W0/IIbM4fFqMi/3vuJluWd76za/jGBCFxpTyfWwAZtyXDxqJiUH1++a6BGrzhBV
d7jFTRVr2DRDosJRZqknHf8tHE1p7ATLcn+3yLr8fxyd13KkSBaGn4gIfMItUFZlVPLSDdEjg7dJ
4p5+v9qLndiInulWV0HmOb9tKKBZs3LPxFS1UedxeeB/kFa3l2OcT9uubJNz4bh9u80SNBU4qWy3
PhIc7AxhTucqImbznmJJbWY/y678a83OXAP22OGXquUxP9EiWsQbDQjDvHIh6G6kiSb+gTOFCiuy
Zaq2iFV4MKVYPPGg0V72Rdb+U9cNSf04sVQ2W5qSrfQZeYdsoymmeXrTWk3r7ti8IIkHNujhrod1
6BnAxI0BMqmHM2uHn29Mp2WWbFiwxgDBm2CARHUF/lrQTRc5eu4uEVqgBRmStItI1+j52xTIdmDB
9SGl7iCH3cULM1OtDNKq0kCiMKh3rQFiVFPETnWcbzW/9NIVU1il8fqYVDX5xbmdVOmzo1McEc1Z
tyzbCdrkv9xU68pXsNIDHFOwLQPLaK3PToyUj080sLv0X67jh1XUNDyB1HKF5mZJvamTZ9Mb1dRK
C8yqFlfJEcwZZBraELpuWb9iD1UURHdzQ7YBbmcwRT9fBP82zrMob1v7A3lRcy7t3L+pptO3/KG1
E3LPuzLUtbH4MlTq7RKAwAxMzGve0BbMey+Tkx04bjzOke1RGca87sXP7VAJ407ReP+yFsEYDy4d
tjCINZM4nLE/XNwky6+UREsVwJDwoxDzp116gsGf12qyvop6dV+qZnLQsvLI1OemqiiMxZONDL+3
7oBpPXbTTZlE3+4w1XSPohmqAs5NU21AOUASh1Oji0fNBjnrp97rI6mMHBi+HKhxlUWvfXhd1h90
WY7/kJPwbSzgIh9OnvC4UO2ShbojyzqwFm5G/PWIs3ZO4WgvHvHxoNV0brx3JGn+m7VWZ2aotZTq
q2b6FNWsP4wlNdRkLOOlP2R13dlh39S1PLQIRC+xlzcncxAm6pC6yL79WOcdykE+PtAlJeDUNqEz
AVIcXN/DHLNSu9NUnYDXCWsx/L7le8yy76wqM7AILgc3EIoo7SC1nbUIa2Wgr7KFRkFtPDdMQ/Ys
dk1idS8ZN+cfh5b1pjTOk4CkfX7dbLlaAIb65g6dLtSPD6PRIVdbc18eUzauNST6o7yU7mq8J0lO
SoaVovmOGi/TvhcqvTrO2a6QFHMx1cxy9Hu4OqaOcBpc+ym5v7rAkLV2bh1rdfYLWeNPYIH1hYsZ
XHcYSu/iz/Qo+FmbPPEoZkYIcIpevx+66txInWIRQ3eeGhRH9ZEZyunQ3/siC1SV5JGz6P7GKFr/
quuZNV/izBeoBWw3juZx5WR2TKPe5Rq2xzlB6cOBZe4RT/G72LR35Oh/WgQlGhuB5KGbZsRlFrZB
Omh5NFYOBLimcl4OtZmm18ybYxnixytOJUnNXeRIHH/L6Iw7f0WSkqxO/NgKudD91VH+nAnW0XDo
W7Q7/Oh16BV2f+uyYvweLF/+Z5Cyf083bNfhDHfvUqw4gssCyEjXv40xn/CmW7L4zVxdfmI9H8vb
shhM1hxS4NvpMJ18R02gBcQV/6uBAU+VkOqzNBv/uDiLALdrZVIG7lI3rBie/cg4WP7GFl2pAaHg
8R7cYR5Jtyo1SFzZLl+TJG/jUBEaSqmksr5yu5HfKF5WsOvOieugMEGcTnE2kt4pdVFn6GU8vQ1t
mD47KPHdPq1rr79OTg4F0C4qXmGi875hbh7qOYQCAA03J2Edi3wer93iJF+qtbwD8p1Z32uo6/St
02OO41VKB5Npo8okra6CvFJKM81HkkzKa+/H1S90e75dYF0SVFu2ywrd1mJLYa21sjUT8MK+OGh7
tWbV0zA3jR667UyhJ/MDjB199YXIBy3KgLCboC3a5bNxlfEwj/pC8/nkGJAlJDStHvxcIWOaj5O5
eCnr1Zvueyd/HXu2qSOl/m5l7uvar8RD84kZSjMV/5Txv35qzGfPIOl9W4g1YSoAPIdxHQtIDMq7
41NK9SODPWE++3iyvduy9j2c56x+TewezlYTfya5Bmk0gbtfSD6KP+qFdtsSpvOjd+z4SXYudF2c
Nw9Ta7unbqn5uBdyBt6nvGKu7ov8W3MNcNWOsXUMCsn1cOepHviwrTzky5iO/KP79TDMIYWaoOY0
zUVk1rum/M/MXBZt5j0zsGIEoUHR6v53zRHPdCT638nB6BbOa5UcMj5P0lLaRkboYr1it3LVJGh3
GuOSwHC7gKNp+j56d1R6msC6AxeFxal0mulpddv1yXCcYt1RBlG8TmRZXCpjNd99nViN49Ild5Ok
oEu5ngdjl0tkNsz5hnpceMZhMXxSfY6E/3Urdu60Ufsxh9QPq6TsJvoEJuuBBjEOZppaSoJ34ZkT
CNXz6HfrC9Uu/UmPhyZCwqD/81OsmYltTWyWcHYj9xigvh14S1OjCVPFCOcm3X436k21UyMTR1+7
039jL73s0GARpJeucrI+5JCJ/YDnZHCP+jxY6VZz09WJvITRcls1fk5/kMjq/3SSIu7tWJr30qGI
Mo8a/Iu7sabKTreLW7k8TZnuQmQb/XvdZz6VobnbaHsgPlXtvEZ6WigzNEDHpMFJUgImWQXpYqMy
9cAGYzA3gHHOa4y158xbigaEUMYiC1Kwsf9UnMRvc6obz+6AViRYVCK9E1/UfEql9KEu5fAgddPy
dm7X+yIU80CXgc/NkpFFr8zXtLFJGMpXC7HUNAoUwxxmbZTa5kC9tUmf8TYH8BcbBCxq2Wixh2NH
VWCWO8LDhHtpyn5wfgTRftlrozi9rtlUuWWU+Q3NBa3GxSMSaT74A6d6wCIqs6AzbOpL086NjGSJ
n9kTk80o+f0DWGg4MCWgGrPWbvZ+Mei7rkXyvdqQ76nT3Rn3hh7rtXDBy0q+i9CURn+clh58MU5k
gVYA1IL1uB+4In2/cYD9jRXC0jeO9uL14UywwYZqwJaoQNvdMiChycr5FJ6pFuVe16Vz1tiqQVUL
I5zpXt62qPDeyX1pLl4sSGRGB3AgN5mmVu6tLRHZn9PQGsfKL82foq+MXVkbyQeJfd5eTZJ4QC43
+DanUCKiNyUdQFZMi0cs0b54ypuISug13iOh7nYUxSN08tzySQ5++9T79Hjs8IPNv6bmqBJqZ8nA
Vr05f267ifQDg4NfvZqzhRbXzAasSK4p5J4QUHIT3LTfsEyvkQfbxR+Yp++2lvpXEwKTFyIZJ8Qk
jrCIlPVdMzKACwPi2Jpfa4GudoD7AnNemXqNVuVRs67LQeukd6gmAOGxGJyw8v31RYNvfhuhPF6M
dUYJhrv3JluRX+zeBtNDPdVF2aK3//ykrm8LReVBSULhT81KiHqGm/rYDxmE2CiRMc0E4L/RZeb9
J6Z6vVY5MuEMFeW/mPSJoIpjUfCAABiHuj9TqNTF8C3aPPzpZtvEgAtr+TilrdiZaEXCdKhMDn4L
PxQC4bl46LNE3zE6fY9lDmrWmd7ntHr6h71q7q1kJqYJ15Mmo0Kz/JWrbWwRY3Nr3OXRIoBV8Tfp
gLDOZLLBc63nNPSW7svAgbQFsVm3JFgnW2GUP1gHs4Me25MW9DXGUjTQtjiOnqYOxmypBI5KOvus
6dRhVksFxLJWUUW06i7psRxuM72PPwctHe9hQar71+vaQDU0hngc4KX1uTY1E0lO+lrgE6G0SRq9
wn3gG8uf200FCL9dfc6OcL+HKs+vBpB4QAQLfT4NYlPHSJOPxEY0IxwEaZx98TEbmvTQ+KMX6Khx
MDlY/RubM2tDjBq2JnEx3eNAr/86vh9OwXUKm07I85wXxqakh/GgSMH7miuhfa+zm24HWEMi/op2
5+dC/TOGwTrzhlGxTB3yJsk6tensVT8Z8apjbMzHX/Jw2pfVsQasp70VTUX8nniV9exBFH9MpExS
UQj3i63zExmb9h9vpEeyExz9mSu/2LftXJjhyEXLZFhJEzGu736Ynlgg0lJE8Gaq5s/CkvdJAoBk
n2Dhf7FypUtOQb7P7eB3fjQ3y7HNtYyZI2M9waq2x2lYvQiKvLYumOi2Bbm4aQ1FcmjvjL1Bj6vY
dVQPR65szBJKOonL+6q9Jjsx5Zn1UBmjDRA6ydMEEbOT9ZTHAaEFXtgVrfq//LfrwiYv7T5U8awi
v4/lPkPTu6tsidKKUXPX43v+WgyvomUdTwSEvvPczqWDeFwz+FUNE8jkfmijRI/UDnYdFYJiZchM
2trTPEmCgQiTaE5Xdxc76TcKVK/b9No6vanGTB9BGhHigosq/u1aroFc0/YmhRiOyA3qp9jy8S8u
CAYid6zdd7X26d80DKvYaJlxJ/3Wghk7lUnzZ8+ddnZ6trigHwXytakhR4vRLP4RWp1nCCTvR74V
5+V3F/vGW7FQGW3HaP3L2GqKQKwxF0k8JP1FNUb3jC5M/pHmnoGF5zHzYe7170tcxae5c8zXyTRV
BhbfQHQkmhlgQu8AX5xlr9hXo/vVfUmS5Ht1G0HK9NJfF1fVeyBnPZQWVlMEccYYQUHqDNj1BOZQ
WIXpcm87aehphXjp5rHaZYzIj3g9KZU37NllbjWR8mXAmbssSzyXJ6COWzagpD6qAaNBoJamIAW6
nzak4P3nQR3CoEEDQ/WV/V5DV3CVzlhe9WKcSCgrbe9Jafb67i9oomhVQcOKw2tPgB6yWlGOP4ub
+IFCLt3p+r3d2MmetTxuT4Y/L1dQMRnaVfWWmIb3sAApbcd8RhwHANDiyD03LbAPRcVlyM/Zn7ti
TR9aBllqJISLggJ6g8dkLlia1urGBZFeGzLS2Gzj5lRlmb5pazPhBuqQuwl3aq7IYOfLFFvqdQXF
OhotZgE7q+Rwhc3OHDpibFRZbmoDqBeWu7mjVMShQbw85vy/IZAdH9Pcav0LlWHiJDjbb+s8LhdC
Cd3tVKT9Qa6W8TKj6IVv8GhS7MzxmpAy/EmITAOYU7oxcF+XvhY9cPu6MGfxHLn5hkpssSGCuzuk
Ap0oHefuTfTFujVZuKgfRQv8buAegP+rHTTCvZjHFownt9/TydSjEQ8j6+kiir2Xz9/sSrfVS7rQ
GorTMiO0UXB+AbrB9VRhezn7iGm4Gij8FISP7q20RchF331YudMcxK3T7b04mY8emBC6t86479nH
gnrwU+1mFGipvt1pxtSfM5bbcOQ2CMxe/9XtgXZDKjywVA8dbV+FPNi6omWEKfY8NMlVxskQ1l59
tjr1ElM18eDQPn/WJuFGvjD7Q+VzMayFYLMBQKSW2iFHhBWU+ggP21tnFbu6q9Qp9jS5HbSZivUY
TDxz4dnSQUewOlQ3EoJoU/PHdxyVzxx2EpUeTzBpP/2tN9MsGJWn9p7SIz+bzqbgbDPYg7zKfV47
saM187vmdkCwOw5hs3gfiQl+XKj8KcG6dxMcIFuGc46z2u9uwJAmi+yURknvzue5GD7nvOb2S42Q
Fm87MrBzH2zRUoeHlHVBvCLdoLO9FLpOH0F84Qt+WsINNnYiTgjMr03M6OdzRzOKSeWfSJprojbW
yyfdGerQ0hLzMvXan2GQaYoDhcL2TOqbvmybAy/MfPI06ANq4u1NmbSf+gLT1/Y8CMnYcQa03pNm
NvOHHAewZDUXAS3vWejMKZreIkapTNZeeHdpWHnzw82E4T7XurCu1PfcWHYkRkM/elb2xNCJuhcE
AXkAdfSug8qydChPt50LFQHTCTPXGOH/X3ZkYdX7HMQdU1nzgs253Fisjkg0+r2hnA8p3RHQuDjN
S5vc3+TqNjbqzg9Uo7ZDv8vxF7tugDwzDlzNtIms1tvHHndFFFuxdZx1lQr8Zeoar9Nn1wnegB6d
X0g8F09/m8oIDR+2DJtDgWWapZ1s0z8SYV+hl75F3avHBFA0TF2pNnCcmCb65EO56YvRGv0T4A42
OosMugR/aVLuvLyo/qoqu1b8LVHH2da6y8Z4PwFPvTqr0ACMK6HGIHdV+dRy82/jbCWERxfDRD6o
Nx+y2c8jBaxLRi07uTvlCIwQ4Z9UGouQEMvpLaXzZaPu+kHOkn9VqqHSSccIGxwxBNhVHqwRO9B6
J/tF7/+TrZr3eSfqc55Cd2D4sVCKZP7LZBd/4HnV3rL5a8E8xVfXqqrHztJhdhy7nx7YqPS9joNs
a9fZF5J444w24NGyJmdTl467FZRp4FAyWffZQh/whaBoKNCJR07flel9SX8mfCre+DXuLkgvYB2u
jZWzKk3ujPH41FNoEC2u/SM150R4+Jc56o/pVPJbcpFfNX/8VoV9rvva2JeDkaJAV+vG0dQf3kkf
XEJMjw5pZydl4AZTpInuRtWVW4pktW21DF+afXeQrhWeEEwQ8drGT/WC5zHrx+Xbr/EgaeI/e3KY
Sh3L5GSZS/PJ6/mPEh2mHFzbiQZ7QtAEkxmSydGfZQ5YxGANuFd52caI9X+qM05jKi6N4a0P6wCD
zD0sMWs5Cd8ijq92hGsFWXltHbTCBSXGG1EOkiyxwudcsKovzUP0qhf3722YRqC99IZBTIBTAYJy
NcPLtmjFNaYtRFU4FADZl0aFUJkfvemXIQ2gX6i0/hzbesnyJOWbcfo9khMrnLWZ5iSrlHtLS9mM
rBFHAPaAfZmlh4r6QM62GFoU2W/YqvKDO9PY9OaMNAr23NnJxBEHlHzjZZZW/0geRxqhNIrJjB5T
DtrEOtPgyqJau3WIqNE5ooExI3Qz2WZsyxetmq/kg6Rhk1Zl5NX3vvu0Hz6Va8Nkq/bmzmXxg47o
lGWNuUUTfXE7GwXTAgSYpCTvuuNI8ChCqcxtaOVEfxym5qiFmuumz73Z/A6V/sws9x9BE1+QwW+W
6ba7qretoDQ1nBnoXGAEm+qbsJ/hyUKe+YLQST4Adl0XhF+YEljdNdcZDkih+NiXkdtqqlpcEHEZ
SScvNnQOpeHCx/WctMb7XCPM9NCX9EHGn/YDYie2WYxQaygJu0FcW9ChfHcgLqadJ5iyFpsNe0wO
ovfcg3TM5BX0wHw3LRox7FgTT5VXjQ+EAg1RhZFzO3rWGIxF8Tf762mqrXzjWL3crZIQimbq6izw
LDKn6IcqQ62eHDJYcBo4Zg99Mk/qAILgPjpNjOpdNhCHHaC6dTfzZoBvEOfvqbm+I9Bg+uh4krRG
K7aOO6VXWoexi6n83Wqyg7au3kOOvPmjF14P7gEBlK/avl+sH6ZeIjjr/FRLFs9uzPZGi8S86qqU
MRGdKGLKY5wm31TQblh11ElLsj/W33yfr3ikqqH0HzKNUkV8hHxKYdxbYocw77dE5FcVvX5jVgUT
1FektaU7fhmkynKOLu02LlE8Bcs61js56jdXXwjNUQgbLFTiYU4Ib2iWLfB3O8sjBzlWT164yOyN
9mbC3O/GiZ7IXFo5pAZ/sdEmTqJ3eQjHymqI8mnxjnompGfRI3xvjGsa9+9G2S0YVDq5WW262UPq
y87kr8oCiVluHlt9eUF39KZXhrM1VDdtprbKkdSymtBNIjZ+P3YSvnnBPQc0ELXII8KqYTsgEBg9
j4FPDdoseSB6t0P7w5bUmQ7+mcq/Eb6F07PDld8Xi7cjDb8kQI6gjtQX3QYDuI79wf+m+eenncYV
OG06ct5w6LYd0EuZvsAHfDaSkolecAyB48C9J2Z2BrO+awepQuqqcmFGxjl/d4CBxDshr1Z/wkHC
c57MvxN0/GUYxQrOY7RkmPsvduHeal+/edP0lg+OtkkqicfWVG+YMLUAMdoWRwRgV6yqQGTFu1dW
+s0p3A+Y+4b+iZa5kmhtKGEIktghbKQ13K9WxU+WQLaJVS8O+J8frUr4IaJ6JODwYfBwXrvFvsTi
Ws/qqVj8W9YjRhEIbKOpBHNpeg+kYWGQErp1YcZDJG7Mz8x0b3OdnWdnuHZmvJ+BF4L4zoQU02qy
vaQLu8aaoTI2H1ZhvqWV/NYHFtMkrn+mKnUfMKssD7X4v0J5kAGodsd5MTTbNtN+SeUAz7LVSS6d
epzQ5/B4FMUmx132PKOVYJ6dhgcgTgpHrM6BwTPuJIg+stuSg6Jrxh9hQx4WmTb9lxQ6+C/k6aH3
R5+/6/Bdl8mJnycPEcX5G2I3cIvndx9ubryvuWNELYFDm4q1hTM6R1yDRJDxx0z3cx9/GGn3Y4gW
V2WMFoPPbsbDXpxdc7rS7HpcG/9a9+MXrskmTPK+PcAWk/g2eeZbD1yGRSHpT2tCh/ZoXYjI5IZR
ygy5PrWwtexrMt3XQgQkAYiii6OWl9JKb1Y9Mys5I2bq7snouidsayev814NqyxDx7CHwEFWyOs9
UH9eZNMRQUgTlDVEpORlUcFiozWB5RiKMAaUOFVOK14aNtkNxlx0uJpVU9oWYzwY3Bk9k8xDH+sn
b4/qZDhkHC5l6g1IbAa5n5JYC2wSqB4bZ+6utWqoBErcPLR94vo9e1xx6k9L6FTI+HJYOcAqBDsx
6PTBhtA+cpmqQ4Pc7mf0rX6vEnKys7jUA/TOxW9axUdPw1mjW3WzrazqRNpXtUMm90YoFUAiJPFJ
G/Au5ghYj2rOP6yErjxc09fERjVqT0Lf5rYRc6jWRuBktgwrQ/+hz3PY11rhf05VeV3Srn8jPcHc
0vh8ZT5hY+ECTKORLjqcoyxjRDKsW3+c0cFyc79YY5dhdrNHrNm5i/pkMM/oNMtIS6pvds8kWGpM
XrVIhgN24vaAjk5sAJ8k1eWonmyzfKykm+zN2llYmDPvQvV3RtSKPmxmTwwhiubnuAPokj2mGJxr
CtVFZ0V9itSoQGPvOWenqp6SxZmiXhMnP9M4FGMQ47vMLuisrGatTLtQ7+WpbZJ1y+3waij9XJWs
XWnWbE0exA3y0yzSs3F5LT2NwaAd3Ac3hgjTxlxtEbv+Z84NE7czGAFuKxL8F4scEhs/bzx+p1J7
yfS8fhaa7rF5zCikczxNjEt4c63pJKbUPHKFPxaKlho5Aul7aSL2rrciX8+TGR96nSf/gJaaF+su
xfPXBBPVlCcnt6OVlJPKPdbVHIcIwppoFqMX9UmZHaBsjYeVHuXjNMYpi6c/RbPNcNnYBde88Jud
joHwoYPR+EA28lfkACdIB7C9CC5E0xoN5OWISpDhcJyn8r95Wsxbj48FcZU9h1phPo5yIW6j7jZC
rK/ICIwHnHJ3PH4yPyFd4Gnjtd+n1ST2Vjl4t9rTn2phZb9u4pnbsraN0FAjH6dw4kO+5O9S09bX
yoZftezlmSWFSHtE7ET95nkXrECEEN7tQYx4vpdqPkNg/8ZafmFnZMUhAyJ0+aojXZD4sFpm9WiP
5sAvpP9QNnUPOJSI9U7UtINOUtfVRnIU33MdCF266LGH0GQy6Aa0aSkVjShDmWZJVJAgwsAZi2DR
+N0McxyeE7slNqH3653tTc655LF89ufmLzYH69F36CPX1WPrgYOMrtaHqaLXVS55e6sWxG94Sj0O
YmGgf1+tIK6yW+aqAw0ezdnRuNRRaBkBxUI9x1D/67XVk4L3DvxstQNRNt/IuhcA4gzT6WBdRVpo
O70fn1NlM7cWOlu6BsmZoZKOzMbWLpro+8eMr783se2RiMBIXzcbI1VE4i7O+FAaCl1du25korPk
dpgFgQbDwTA/YMR82idxLU6aGrAmg2pOzghihoOCLAf36lTd+oly5IodCX9KxtxaFZUdGvetIllq
ontkq92UPk1hPaekUlTJHGbDkCGyIdrPjnuMlSzx0dhhewyo0Pwvb9MCMIiL2SafRCK7WcSrBq+4
ywvTClOP6A5rZPZdzEcE3v4Bo3392QhCdTurFd9J4Tt7wOTpJszylonyM03lbm6ZQ5esXS7dJM6O
3Vw4/gBepSPCsqKPwmKEynMNe20/MrLV47vTUHbuFeaHBFkPS70rN0tztwmo8uTEMcGK9n/024gA
IbLFq5FxKhppZd9s0jFe1WR0Z6tM/U1Teru5ZxyZ/fiV0KX/xjx5WxJ5prn+t8lAx8hDgtDJ1Hvc
4lhN2A0+O/0e4eKuH6NVPE+D6Kh7gwyulrTYLncUrmNP3lh3YP+uqgqJXdp6PRiql6Q3NTKlCMWu
IBCpbZfKq6+ijD8z4MKb2VvVbqYU5DJOIAcpztyj2w8sZOBuW1e5zbWnHiF0BjQavjedEaG/e4N7
w6xyyI3ikR6GZ8PWNsTLOfCEaE99ezmtZv7nUFQQLDpqWNJB1sBMYZxITCDFpK4f/SbloSm6k4nK
aE/9uCLio1Go1LAlhfwdcBFNzvOUxWmoVn46ucqjn9EEx+P5m5rNsMv1dj0YeuPfalYvuP7ln4ZJ
8tK5w3zsSIl8EFr6SQzFQjwApDKyholIxvzTUToQhTCe+O/yyPdV8krlCzN22j5hPCSMalL2Y215
QDooLTHx/2ZV/Vi0/dXpGIMZheuOHb+MT1bpG8Q+KC35h/7Q3eaFIMMHX/PWtscBWVey7mxl+rua
QPxHdORqW45ZXkUmQLQeTqtYHzPqGp7Z2voD4TRVaN+domVu4mwbjAfWlyPhtz+xlSRXz/O+u2Ly
NulIRgcCgOZkLOV5sSlO9Ya+OWHK/zfe/UaIVV+xfbrEkThx5LctV7SO9RhGGU+Mo73J0TyQ8FMC
P6SvSQLWVse1ioggajYD4vTAgCsJoQefhq5+SGXTRI0Zf6zldBb80MGYKbxqi/+qM/eF7jI9e9ld
I+GI5pD05IL2cefuM5cXamSIxMyh6VE1VhcXg90GS5D4IWVQPWExKM44Wwm3S2cb92xCFiC7XXme
zdb+1OwJkxdTQ3uuzLQgZkukH+x26zZpdWdXD3f2d55bpKOu67+yGVob9oV806JwCOtELGxdnSfO
kqBsEgkWjXbZoug/BZEaEfoiK8hiWYdxGqtD6XfLtkmkddAE2bUxLuntsqZ+SIddc4njIXv2pAeL
QhTCwe09rFKFB5tHjjrY5YrkS+PKOCE2Rh7utMt3ttTt5Q6xPg6LqLfKEVMWtklC6liLfmZCNHfW
8YGf87We97hUnAj3kLat6xxYjo84nXYrd5+mB+WUF5T/6rK7z9jDMxwR8S7kTASsPOt2JUcmQEiK
7BHF3cbDSgC+MEy4VvzpJEWCe8dh+ZMtCAWagLqP9AGM0AC137S6aW4p7Kx3CDBzElBd70miDdii
VUsfy9iUkOIqjVZQbC67Tgvtupt3K+WPpI/YHmlPBlGkXSaIOwFdcuHBtoPr4qSYLeEGqostEuOS
2IhUhYpErTbW/dgARTcZNPSUV3WeNX/vo4oiZDVfwBVKe1sTGRpOtbkcxOSqPRDIeErtZX6pzJaM
imJOTsp09aPI2m8yPU03LC2tPWGcUa9uMdRX6Zda2CMZPXD1ly8OJtfbQEokxiq7MvPwfjnIQ9bJ
/joZmrknVU/tTYaGgz4i27M0UO8SdVnEO4cl0CmLdq9cY3y5P11XrR5irpYlidZO857xjNoYCPJ5
eDXRYn4nOp5oExb/xx4xQPmWW+6cZeGjzTJWfjx7SGDbeHmo7Hy51bKGV0vgk16xp43ML67+yKQv
dyRPSDaOXoBzW9bHoJzsfZ2W5mUGG7zoS2PvdUT9WyQS3duksNcmDuV8GjJpGVpr4v0Q49GDLNt4
tNZu/cJrUJ9NpB+B8pYPexj1B9Vkdza96y/4X7Ep+DbBDLojAiujRy0fQF7Iupt+ElUDdg9Iluag
TTQdjmxMf9sURzHBPFAqccxnFA1dq1+4JstdQtdKOPdAclyyy3YYa8RFKIGOyKo0IgIG/dJSJhkU
swANJqXjAHFTRfi2ujNYT3MhjbZ9FXUV3xHMCSvI6D1It1q/ZL+OZ+nF2js+ip7EsbZTWDrXqtmw
CHgHzH4NGpkhaa+zK9d94tjF9n8cncdy48q2RL8IESh4TEnQUyRlWm6CaEktuIJ3Vfj6s3hmb3Dj
3b4iWbUrd+bKnK3raUyT/jYZ/YwS3bqbuAiHB4GH+qPDmnMJx5GLHjhr8tqyjcXKsXzjdFy22HSt
Pdnu6oAvmJNSt94laV29G3U7b8fSnI6Ntpstm+F628Vlup6bvInu69+jTuoZp2ZivBIqxe6jcLNe
PEffURgYJAgPEtIhiH/1EjE9BpVn73tlhXu/D7hpY3TNaOl7gtWmiuOXex7j31JP8sVfFjDtyimm
l8FijWqR59qmeDcym10tdMWWgFm6II2Nxi4b4uyZ3d6CYAWcEdYFvXAXy7LTTZUEyUueT0Sza+rF
2dkvb34SxAeOmXITBCPZwckbmxtLy/DSTH2xSQUuCKwEPYVPk/tK4rkEfVGX/UMMGOwwQVt7Hv0+
pZjMyZb3Mc3ss+J25KlXLu+FH/s7JRcAMZU/3hNb2dGGyxY5YJs2gc9zjqHEju6H35q4nH1dSBSh
LXHoe3WFeu1ZxqIYFIz23Ybxf17IkATQhgTWYy6V/F2zxTwyRhVrU5Xy3Tez+Rqgij2g3ExfZl8i
4RG/n5/ZK8tXy0EsjzqaVTZLDoMaHooDby6lR2CVK/x8FM/zZlwJv7dXDVA+LEHthMHZQUhZCStp
QVAvdyOUn5nQL63W2eEFFVG1TOGmr+qnzvMzsHadWZ1Mc75foUhcsDJxfGIMw0OWec6H6WZkuo1k
iPBX+/Wmztq2QC0IuJ8r4X2w0ubsCFtpPpqJmnjl2/M/x8vvifF7DjVsBzeq5zn/i1ep2fRLyD+B
PVD4W4IkvcpU4s4xpfNo9AYXeH8/NA2shghyoiAkbg7dBrRlvE54xn7dFxIvXrig7ixmIxFEE2rU
1pLAQ1RhdNqonkADToUxPoAOA4RWyybfhuk4/NVLIc9NKFjwab+5YJIk3I5OpA4AVvKjlC472Xy0
+jN2VrZRYHtWppODiJtZep8S+pCuHQGnjYndH+CFXx1y6kXYW6r4ew7xpcxmRW1JGGTXO0Ar4tuD
Vik0kInQFch16CUo4hjjurG3KNNkSo38QGvWlmE/bUb2JyQj0pbmQusnbNlO6DHAlLSE+YsHloLx
EUOEtu3mnPKd3Qh8ST91NTGrDEbbPrrSMbadSVqf3FoS4bDDP2QREn2N3UDfxkAs5bYZe8nY6y04
OoD/+hdLLGQu7HQJfwwIAmSCHD2ezCFZvqzWS/keD863k5HkXVkQkc6NBYog87p47Zpj/BfuffMa
lnp6c0ql2Hq0+B8UxnqaXvxNBoUJaQRuHVid+pB3GPzNRjhHofUX9e/mrpoJfoDzjdcWMgziTWps
fE71f8jHqMS2JB81GM7dweGs+eKkF+I7YPIc4R+yobthLe4/3NT58b2CJ5KlOEBx9DzzTGND7AoV
6cUvj2wlApRmHobNSHuWmfIoSe/+i4Sepgh/+UgKOOOxQDvdeC0qbtfSNrj2BN+Kid8IZhHMT4RO
2GSHUjW3ylhSPi7rmzHGvmZ5aHanBFEtYuNlYCz/PyTVaN4+eompOIYxkVIOT/jLzmV5oO/FOGFh
tbASuZ3cg9+EBuB3xmGARo3mr7PhUjvoZZPPIbCWQzW6UWXF/jYB97FLkQ334EAw4vJkajdGT/HQ
PSbh7Qp8rs8Z1FnmKrbwDpg9Ku8wohR1CG96Uc0zhT/keNjeljA3Szv/olHIe6+x6O+7RlWffjBg
WiuNivkHT3gZ2cKyj1Sr6eNEqDNexWbv4AMOIdflsn/GcgQOvlsQTVeD73jE/m1J+HRQ2UYW9Rtj
RRrleZKRS8P1zMcytyT4GKfCxgyeJ4yDB29mIod5NMwRQt7wkgN4PKQOJI92afsTuSUEstbpDmE1
qOuyOO9Z1qfHzNdyZwKnXCeuXpJ1UYUYL4ap2bfBgF5ole1ZQ37k2TTjBJrgbE2cqDjd8PZxOFrh
oQDYB7DXKsRXbQTjp9NU9ANKyx2B4fBJ/iNv0GBEYAfFqm1Zj/WIpM0JxGu8D9i1y58mrbKTlU7+
M0mmHD2MImlcX0MDnLKd3ns6zeZVNTOeM23Oy4UEx3QdgYb80WXZ7Sv+xiuSGsVa4EJ5MSitOpuU
aD5SpY4+zvMTn64/PjEKApALsL0IqQs0oizYp6rn5yWs29w2equkrA5BHsagApCKLoihyIVMPKfO
i+XFX+zg3GGdO1p6uWeqi8x688pWPVey16dp8cOHvEy8Bw4u55ywFbtoLybH5qlK/JaMUGRGMTDD
6sGQO4+jjwESMSFCvqtOxRT7cRQYmKhXRJqqv8DBTIsAWS8i6NwiWgAqrRsflI5jYG0nkiLlBReK
U61zUrPvSISSBwowiBRPyDf03eovEo/xnLPi+zUERhzyfNxfdyLgvcPlFX5V8p5bVXiruMg3DTy6
M65N5Is6wS4ZxPDRmHIvzFf2tibFgNtH+cbZntXVa1x3044p+fjOpVPAqYrqDWu7cw5wPqcEzpee
Cj7XWwBYtHmVbkEexyCaeHRfArKsGzZNyV1sbjt7XZlOspMYK1kwdZ24VWbLM5ovOaKQEtOqFAYa
pRI+cA7Si9NnUEu5MazFfVigI8NXDVvQBfHirMlMBi9NhfowDMxTg1mrJ9ANHaYso96Gy1CCxnSk
d/NYpp57wyISAEj5I+4S6w9wALEzMONvHPee1rOJi2wds+8pc01MmCcz1ZWjGt6BYRe4MOLlZHb/
76PTbBPqsObGUe5W2vpbZckXHxE7DT/1zy2oozUzIna4spfv3uS6z7XpspGk+mw3IyZzc5XdtUJF
wCOW5HuFAdJZ6boBvli7kG1RDg54FUhZZe67ofMkSpjQNumcdj8DtQVrypKtVyDEztpI2FOSZxs8
C5hdHjw1Im+fmq7stjV+m7WR5w0xDhBTvQUvnhlo0l9WSoKrsMWyIZ7nbcikxS9WQhK9tUfxN7XF
v8FK6idZDmLvUNpLCXIiDmSBiieQBEzmMmtvjp0ABQbq/d6WXX/34lnJsWcptIKwgfgoCW0SXgcc
IQPVHEbKrfjzd3DlEoxje2UOqt3abWjsFIu3e150uY2ZLy5wqKcD9l/9rOck2I4AadONmBceK5pu
KnM1iYqz9Q64e6GRi0cBz6x3Y8xYV46aah7wBcF2wPS5rfAebMKkFrsRFhccC6pETEuyqxUaHevu
diS6J56mO6EYban6KhuCnqIyXkssJ9s6sPKT8MV45Kgh55LiXp0nsbyx34DL6MpO4tZw2ESQw0b6
ZHAqYmyQRvkq2In/nUzPf03EAix5YsT2VFGepGF0cE9VlxyKpPFXYvaIbTn10oHWzbHdhi7GLMLq
Lb/fzP0JltT8t8ghvTliSnh3xR64gXo5AMssr/yuvZUk5b6b8zE40yiy7GPALlcOrvowVJnJflf2
1rvZspFbOSoVl5I9ATZCK3kz5srfsVMnM8GXDmSo5WKblKH9kY7+0hyqyXN2cUALCz5lc+8xXqod
EFfc+QpLDOQxFo5tOn1gC7EAxisogazCp+PQTNa/zMrTm26bYO9lJGs9stRH0uudxvEM59rz418P
RMzanU3jl98OD3w5t3W6bkNW2jy3MYkl6EtH2bh0cNgDPwSvU/6DGgwsVHlliYPvKgam0FV/qQ7P
DoDkCako9Jazo6Au99w8eJE5yzAGOtNWiXEaDmBuZLklC5moHbAu1o5TSgHSxuef+dyL/rv2KJEP
cN0eW2Mebl4j6nf8n10U9xg97MnzyTaE5cuU1grRIUTsIk0OwRiJf1XVVXOStUOeICESr+AZLxgM
IcCcPKHCDz7qZM/T5E5dl3cZqnvEYJaVRwua6E0Rxn0oC8+ifm7GqV8MmPVWgxfOL3hTqr1rh9UP
4tP0mqiFrTlBjKJm6X1Hd84Z+V3melXeWDjAdq1VUR3hrfU+N4lbfIYGtYQMHfSDVayxHgBjBQHa
U50/si0y7vErHpOzCQ9o5Q5195oHCw+XsSnlqzJR3YCpTuyx/Xo3TBzmzuImv6CfkodeVPHO4yBd
d/ZoPJSCrOSGtBm/Uzauq5mluE3qyPorjdF4dBIIRVdDhjGFOnFpg4QfxePshF5U5aUmHa0defId
1n49KsHRi8GEr9M+zvelbGNj07JuZG2r7VPOYB+lHMFvacnFUXWKLrIkc94hRcC7sZr5ACkne0yB
Pp4nln/n2exqth+VPgaLJtveOv1hnOv0HyNRsUdcGCNKhJ0LGlH2aJud2Iq+CKIGDvDWXO5Ob1cl
wzbJenVQqCfYLn0dE+jI530/9wt79dxfU9NDCJH5lb8fjzAZbCTcngvik/9CeUP5R9dDtyA8mfEZ
H1u27525JbidBqugyzMqtr3gS6PJnswawcHzHJBwoagi7TDYraB/8cdKTcm+Iumm4QZPN39G+C8w
ambiealC9ScJbZxBcPMOLVvQinGU6PnaQ26IaqpXLr0YCyDHbrI28549nskm4pEVf/7WNKbxig+D
OvMS8DhtS/XjEnY17zFszlePKf3FYLh663PiXW3il/t2VuLZCMNyRUyYYF96J6eiwCVPWd/be8PA
c+rUFUbcitmVFSbXim+OB/QUrjw0Fx4QC2FLAObryp9BjBQqpnKxtjYuEaaIa6H5jT0xvhE5Fezk
Arzd/Gv2Vs68k1t9jwwNuLf2qSeqYSFEELGqC2ZVcBV3IKCXOKd68uvnzHZpV/WyHmOUx9YkIWlb
2LtMhMNubAltkiT1orjDE1HNdb3JBTaDrh/lEccAIJGRsLGbx9UOM28VrhfNoYbbfugelnFY9pmm
w0R7qj8Eg+vvRyNVFhDrhMB8PitpR6aW+V+6XzHNQbNaZSYI6oAarxeEB96GOJjJAjQBNlR3gCBP
WPzFalL7xjdGQRorY2TTFK2Gc/NhZO6Az+LJb6BAyY8DiPJktVXxQQcEp4du+eGsQjHRdxKkNrnm
vI660k70Rtbs7KHd2fnV9XX5ADylvWW8HN5j3Xc4LKZl+e2qHL4cR9DOabzizLTS3ALE4ottUTYU
Jj4Q807xBGvm4eilroyclAyYGFSynki+YxMc9KPP+b3GqWuclbkM1xK17KFvu4RtWkXlp9IQEkDs
3UglF3w9FTOEOTiIFZmrnkYvZplkIdxdCEcSeG6q7kRtCGEjGnY2cWXCRQYRtnZTm2k0IGRWRmYF
3JcyYYVdUgoutsIKz7UML9g7wmI9S6LzhAxnFE3Xn9wNO76GTJnhGB+Uk6c7Zbftu6fMZqdBgB5L
08heR2KyMESgaT5nFEOvByehVcUI/RMJW36GPpfGd5tVH9rN/U+WIURLaA/oAbNniE2slK1hExtO
DDwHHqEv5+7FpKNj3945+MCXl8/Ci6mjJ4W540cKwtu0BjLUysaFxTdIen88XtFs6WKYNxBrhl8i
H8hrZJIidmzxGxHaMEq8AAqlA/ZilyhKRFWmccV0Y9w+M+pyQcSGDd4FKgYnZZMtl24Wn3ZuTxRt
DPad8KuFemp43Jsrb/CGo2tq1hR1JtWtdgRXcxpbuY8DpEp2NeHe1QCN6yLaDsshpBaXdEHWMtJA
OGNkS8ryCBBm2vB4C8k+tGrDcYhlxujsRxzD7E3uB/kqDrNuWIk+YWfP4cbcUgF13434AjcsUtt1
Q4yaJG3mk9EHVFiyyhvqfdpTnhz5+J4fi6LMT8uYyR3oCaDF7gypHN8TXxnlXHSlWJekMn6baWPH
htlV9hZOnbEla8+fKtcsauSA4BssgCGkLLyLtSwxqcK2DtEUE1boc1i+89FUfPdSe9dQVrCfjYTN
dFd4eLjYimI/ynweRUkerHtpyG0IMO7EiryJ7p2nG8HUwkrA6KA35C4QmPub02C/4HqYX2Pe2BEs
EysKXDnsh7kQ29DAMtAq0b5w7AZrJbWL8atqrh11IVuMnfGZIEfGwd3GZ48MI+QzZf84Ysz+Khe4
ttPm4qf3U2tjtvnV1OYrVLb22HUGHpvJaD/tqcLGU3kaHEfiIIENzq81TE85T8Cod6r7dQHeahZD
Ci7AT/7QY8JHNZegRzDB76EfLo9uqoOo5l5d10QTWS753WFZ4HmTl574q1Q+T1Y7/86ElLwcZR25
FHA8qAYMG/EneeLfH0Sj1PF5sjx9sDrk6kSR3FjMUfyT/BDtzVgDQpXCAhc666z55ynX2dcC91Q2
jM6DTcB33SyzfOfaSn6LZO53/VLLH5DY9jnoOvbusy8OdTYNp6lZ9EOwWExEaWW4z+yfwI0q1arP
zmsBSc2Yhl3dmNUGJJY4VBAR6BVBHqKfqFaAiBdsfNZsT+znCp6uwuJ9yiwOQ0/3bfO0JGl664sW
2FvT5TeOG1prgmzaAsgmRZbXnvgJGnz3vl9YhwGR8+jPKtubnHgnjSNibRbBiPkP1mxjWMnWsuBw
IAw4w0Oe8/1i9rB30yDmnRIyu7Fq8HY+PtM/Ni5M1Kd+0BdbAUCHXXYXL0kRj4746jpPH2ukpx1X
CGlVjXpuTLF7KWxoNUCoHGtbULLGvLaMh7Hr8qdyMoeDl5XZtrP6euM4Sd2u/QKsSuPYzsZQtXPz
8AY/Dggwb3OYm3vKApuWv9SkDo4Ks7NZwVztpGIzMGT3XA2wAb3VfjyTNXe8iOZz4kyABQ1SG8X0
WOXoXs0yquhu5d1WLCp5I8t+A3OMawacACm1IlR7fyotdmmNfbA0VDsN1PcpYDR+hqhpRyFRXSBb
ZoJON73Mllf/aWzzt+zuiKvhHvZAQMvXytZiP3tutRlkbb4gw/ZRMy/21veVRxeiQ8aFYBKfv59g
q5RUdE5dQfac7CATmHSbT9SrN7Y79jYlzxDF+cjcLjDq71suPRSYAbsUl9ODlywCc4yVxTdHinbv
Nb37BkbB2DcxqzP26cPFAHS7t+jg2dRtkJ9arJNfRbvAMHFYtUQ4cJI95tPgD9pl8YPc5pzzfmbH
Fkx3Phr+Sm+22reaNcQOp+UvsX1M4clMFlS6yEhA6ctDB/CVpT1aABv04S/tZPW+dONxlRZpjIl9
8Y+sJDjLwFSughkwWGvEgv3UgIBI0Dnd2UNrvA1dlu4ENTJrb25VsbZ77JrKjCE2OKyzUCbA05f2
vFYeZZnomdoytpBWJwZ+uUSV7v1voJDdVz2QGDXnjO4TnrDtj9U4ZdSU7oyfsvIfYl4623u356+h
eDX2pSyPWak11Gn+347hIHeVYQOoscehP5h9EavdPIyAfIbYYWAnT8XidwJ2XTuKVI/L6vxgQq3b
A3uddoUPLyMKuFufnbmnyTTL6Rop5+EekaWzr+Lzjgbep7eYBxzFnwsqSfU1TqV3VsLjmHXZy1UU
nK9sIsSnodXlC2hfzJ3QyE82aP0bP7Abc/4ISXH2CF+VE+ckrb/+Iv3HJU+KB8yt3SPQWeQyMnwb
dkL25b4yWFch0mhB4GTtmRzxivaDd3JY8yeL7YpSoKU2efcM0O4y0/mbesNkrwPHyw5BSjyIhZV2
txBayQ50bfedA4UH8tpV5gbjp3oKPQc7pq/YlhOA3GhIEuxf06xde4HPhzJUzV4HgX1TrKKxbYG7
jXJE3gg68VsFZGkNp9bCC85biijjuLE9P7eZsEr969iSGFl1t6IEafCkQxZe9jKjZWYuWuo8uzdv
4RzArKRhSLHiEr93lBdrsRqWJv9eZ2s6IZZxEAV707VMpo625npVY2Kggtu/QDTaK86du7et0viM
CnVRUwpu2ScICWMh8Notb6D5xuyLT02b+sAmdn6WgjlRSx180OOhNjkupkc/WyauE2fcAdGUZiTk
0j1M7lREi8lSh0mUT9MWek+QCxBTl9w58rHmXRDgfe60c60CKmlmZv1VpqS3o3y3O1QQBcg3alYF
XPnNS4x3MPKtodywpjRwmjAWFMNiPXXSL35zWVHy1HmOz1u4SHHPUm2wYjz09nwZ4nXsQQMILNwG
QLDCjuYbevN+BtbcCYI2lVQrj2A6ETaPlZrC3bzyZ9PZESiLX8nkFYx6orE+3Hm06fAr9U+dOt3W
zZoP1urf1L5UgIWqOV15garPQ5FgpiRg+Fx5TbuWKTQWo+08hv0EOsNog46LzRYnO8Mge6j0FNQg
AORCFo9Hfv5GvsJ9LSWHdWmaDrpXyqr77o2brFtLycCJxHV7NefKfGqUUTOnZOXOz7AUWp7ND5gF
fbjB8e3sMeAPjHdFjWsbvjHO+twBT6PH5NTrlHwkCRvz0Yl7jVxKSANc2YD9c8ANQnEExcxUb27S
fBxfC9boD4ZcqicUWtLZtghAypgiGkxAOyPirssNWjf7PBtMNxpjVhEqHr5jVN0zkKzqNnbxkG5Y
WeG7A99RpiuDm5wrvlg21dIsFwz1OIcw8yYHa9LDKb9X2lCWqBH6tP+9BIxbK5lmwDI9Mvu7UIUG
v3Z4FtRc8J83+BE856rv964WyY5LDOZiIcR1DAozwjSAcTjwft1mtDc1qjUPWUuEeEbS6o07KN35
5GC/saHr6wTU4NDX8MORimADB4s/mNHcYvBaNQIwAXwjAjDsxTGqYrcg7yD99l8IGu+59e3q1BTU
kGtPfIy5SL/1UobPqW7h9tMejM2v4k8Gmh7frQXXgnVruCdKkz/hyCh/JpmkW3Zr46d24vCcdb7N
7q+1DL2HCIslOoS9P6wGOwDUN4x3d5UdvvDazX8skk+fRTHaf7CDkEtLaQl9H93R/uYtE1KmnXJ+
h33j8GLCwfUS4uSBpZzymt1ISDk3Y6n9JTLpdPic+nD5ak2B5dvWJrhhi5Fr2rQzh29Q1O5bWLjl
Y44geAFVtNwNpA4PUy8OD8kAsreZu+ww+oP1CQHfP4WMOcmqrUz9bqexu02Nqd6L2DL+cKfqFp8f
2UY7AW/VplaIhBdMZC3L/GG5p/REf29HMHJjzaRPA54geyam/imsClrzMB0chrnXb2PWZixFtNNf
u67Ndja1Bh0vwlZsbH4l49ofdLJtap//KwvMFzk09FXL3NuipYOO8A3/n3bN4tOKq1+B7EajAxDQ
BZ7TGvHkA2wMWIja2rm1gc9MGsk7WObzVMg/w6RpAQ++2L7+XfK4IEE9nXWu1R/LNKujTx3BP2MK
3aMe8X2EhQIOGvPV1Vb8bMeetRbM6jxQ1aYLoJ2PQ45zjee6v3Ud85yakKtrU50xQL4EBv9WJENr
Q/8s/Cdy4LSwlQVvFEvu0kZorLJ33pdVNeew8D7RYje6r/Wqw73ZanHJTMBNXMUrP+g/Cd8Ue7+e
XvHhjE9lzI8wk4ypvkmBzOBYLwxa58aOv1qlrMeBxOFWNxZQfeWfO5XZxOVwVQgO/9VY0G0X5s43
lw/FCb19bwOHD6Y0axfc2MUWSAxpjZhljiVjNJAWcVE7eg3a5ez74hfydLEZadBaw+UoIYfyeZLj
v8igQ2uwSkAq8StJ0fduzMGXtM1Va+/NHnwWZCktkyaR1mvJozYV/7urIENhytpWEnYSDNAEFBFr
4SFD06WvFWMhLxYkXOPBgNka9OOJYfvb8JmWKWbyMHRTGimLAn5T0f8JMrPmBxCLA4h+9mFtSlJ5
McWKsAFTjXN11excyCaVBx32vHb8bOQsK+3Vgkd0BQBqPtRsZqkIeKJ/AiNSPFzxkR2ycHw1Y4Bn
VkuqSxY+31owJifZwG0RGSbM1HTs49wu/sPoDkMUux7+vQA4OG/ZEsf6SLkDWNMr8TlxlJh2onvw
f8OB4D/w0xqv/L2wIuq5fUgXkASzP3xoKq2o/CBzXTgZ1EIQKzfKCPBsLs6wyct79CdJ8feVvF9z
E9N0NrmUs9EMcRiDzl1JYyF/MHn6DCjA2rBJem0TTrnWZJ9XhTm6o2Y10Do+lOOSKnkMcf4K2Z1U
jGh2jK0Hb6wBKRcHh76F1rHPM2I3hJsQFtWApytx23A7Ve7R8IAhBW28C0qT7Sl2EzLU5N2VyYPa
QzALKIFahXPe84DgL+eDCj8EARsjAwg3CglEYqgKPzC00m1d5v9qdHss/1RBmERho3qMqaCjyGnj
4R4+SKsFrcEtxQybvBRBc0/qeDkDtc3JW6JV2ZP/4PfecmSFX+9mileK2Fko54ByMt4Dxl281f0d
mRj6EcCCl1k1D6aAnwtZgTzn/9caqZEAe6zyTGrySuPJL2kgsc3FWI0IjquCaNWj5bZ/4HucuZPW
U8beYAbtGmX2TAfhQgsWdou9Pd1bc3L90diG+ZqN9IoVc3b/XPXHHJg/6WT90LCYr/N26HZuCA5e
Zf5fagZjlHrvHnGV83FMEHdJmvwCiOSoHqgQIQliUL9Bp2LcIr76471x7e5gz5Z+IKVPOsEwfJe1
zWyd7LRgZRp2X/DTaGelQ4PBu0ZoJs/K9nWfMmM8yMW45Y0zR0sKIDwZd5nKXglwlPikwm3PU5Kf
eNFt8yXALH8PWJf3bGvdPMwK+dhsxoFlaUIEQ/z6gsZGr8ouFg/+FRgIdKrR3wbc1U3KGVriYAbT
nPTql5ThzcE3t59GKqgqnV1Tkwe3LDVwbWE7xyT194HJjszW7KaRfF1Cl8ZPXJC/rvp3bywAigqb
gEL9J/bH/kSprF6pyukjhklI7N68ww6+S8fm3M640wtug0f7ft8uwa9oPDAgoujWs2EFERhKHo8O
z3MIE5+9S2y9bZTYWR4gS2GIiq1R+RFacXpTHrq+KpIXY1BADuJs10pjb4S4lJccSUk6+kE2AeSJ
Dr53kt1UjfLu2w9ciFfb4UHBex9nFaQI+7drdLh1pF3xuMD5LpfwVAsR0YRE104fXFLCnusJk9km
8+NnjGovzf0nXnJ6kuFyaSQuxytdufetS2DuKAOYaTjjcYJRW2+GkFhfq+77olo7BJCICc95wz/f
Ss9ll17MKcVr7I+8f0O+TC1mo6Ci8nepH01HfmPJvsjUDDasl4d17EPQqCx+GTgHBbdH/DaN7kcB
B6py2GEUFTCPyjb3sGE0/xSacXRtuBS+pacxTOMt/Ra0byWoTksGgjBnQtWwCEdVnqx7Q0HOAbmd
Zukce2c514Y8jab9YKWuwsInPic/LjZY7buoEESnzIwGWt3Pl/vvObfKAzAAk6cdzH0SiI8iVtvA
1B9xCmq05b8/sgzcYchLZyzSC5pP+lJ1JY49+mQ7Emf813tXG3kcixGXaTp3UAJ8q96msEn4eRdq
HUvEtrkK/oyNb/KJZHdbPxngdkpOiQ7dXUvbFTXkH57r/ixh4dPvI9Ntn+q/dNWax0oUwRF9DU3C
QYyuDCjzuXUNAYX8M4nn7EiiAUj2IJq1SdFfkHffvST+gZZabXzRvYAr+AIy/c+tzAPfvGczqJ6F
mc/gMkbzDsnBEG+mvOCrwF0bHeh0YbBqD1oT4hPB3GDrL7yUWeweRhYudyrZUc7qPPrBOSvgIHWZ
/8V5m++IdtKGigcD3/U8rlhQPPXSY59Jn9F2CjSCfkilDdINvxg0l95G015JvgtuGnZEjtsrFBOC
waJ+lJJPk1aBFcoGiMg6+ePXHW6NDrh9mHjYSOg82jHLl3sRUIPOpPDel/Y5tTUO6xrDYeEnGxfA
j8TCELESPzL54B+nNHINkY68I+/HqE3rV5HO/5/HN9uYzxyLHwK5logoi2wS+yGy0jwgd6UxOpkv
ePWb/tqdujEaQb9FRukfdC+echwXklS1rcgyOvmANThlg4A8u19MtI2URhpRWszs7ROQ7HAtaRcO
pJTbsZa8zwBZRXYYXlg56m2S5hSi0MS9JqX83nUD/mGXZXXWWQfsVf0F9wni68jcP+KNfjLaicPW
cErgtDpCVHghy/UACNlbNY37N57ZA9fp531rTUoUHTvFh6mdQO46HuYrpwk+OjkxofSjk57Q3Nlo
JkTAPE0hJFwjY4tmCeAywA3CwCCdNR5Z9UR80VoTVwY4lizohFPLIaLGZyoRm2M5DDAhU9IAQdM/
Ozr7pHAJXlpGmU2R+xtrgKHIO/5qWcE9AGNdZ2U8WIVHx0IYFhc5Kh7jWRt+4oC+YxTSJ1Hi9KMw
5c0xSRtCJMv3wcyaxC3s6t0ki0wnipNtMwpyVkk/2qs0SP91TviELoXsXf65F2gCw8mIGfsskDB3
vFuNKKMcMAG+C1LTWMKmVedm+ujw6wR1IV5txf/ySVoYNjP5krXygYA9OFVNkLhQ0wEjzaE2lu/W
d5r1GPBiG/LhI2zT+SaCyllXFD6u7Za0QmM7PybdlquM+uB1R2MIpXw9wKdleU6D/kEgxuKVJOkb
oFSjmZ4D3x1XKpMVVN34exkJeQUT01gl62VN2Pliy9I6zQ4htCJOX8YKBxUFKKee9HeUB+KXkiVQ
Uar8GwaVhkvoVmdT6qtW/M6AvJAGD5PPfADXlycBqm7j0rdnEpKpR1wAi6jSa6nC7mhzcRxsq37F
7mbvUQw3XZrv5H+UnceS7Ei2XX+lrccNI+CAAw4aHwehM0TqSDWBpbgJLR3667nQnLCF9TOaVU3q
3kpkIAB3P+fsvTaTg01YDNbWKJP6yBG8e1GlfenAiG/dmmDpOHDbB9iE1d4K/HAPDy3cRVGW8+kT
qDyV52+swDgaYJsol2nZQ2m9mDavrLnU6aWnf5ARsZhY5guhv5wkwkLfT7Y+d5n3geA6WKf5/Fr6
FcO3/BoZArVRcR81Yb5v2QnXnOhHyNTZMwAKFLnlW5YueNgSoCxGgGJHtFtyIiIw52Nj/sAxdkeG
3PMoKM+GVD56OFa2Jib/ldUskYJe/kfNMBCwul8BL3abXFt3hlWyLE3pz2xX13pughsPTj4rR3pC
TkjMAcr9TYj04ggg7cTyqi+6ks0XqDz7YE2VV8CEmNAym9Gw7TGeHTTqKsZI4i63yj0hfoSxukX5
5sWNuSVQvUPWZATr1k9OMDhAO+Cl22Wh+VkyB8HAaNwLjMNEzIJqd9DDwFLHfqUYw6VIZ3LpH7Vl
wKqaPnlrePswWkqPkjPryx0tDkJrS/ehEcOrHRQvbpccudwBS8c77H0S1GQJRaU7l+n8EJbyfQQu
OdOUl4B8DTN/FJ35KGfntRNCbIco6g9dITZUotF62Z5iWIMIZ9GipC+QrS4ccKDWJ3ABIJVJPCGc
JBUHQOzr2Rg6IPvdGFNWwsMa9VtPhnfCpwLqpx2Sq4WRLRXSTReaeRRBGyz1uBnT/rN0TLZ1Oaqt
1iBQVY0+083owKly3yH6X0NXzXc6sJ4s233Dxk4fa8Ci3yPZJcmyXGMEfB0rdauE9e0bpbtGRfFo
qOlRcHZKO3l1B1Tc6LEJx3O9TQRAn++meini6EN5+rG1yKZRIwU+ahs9jDt2ILmr03FYoT9DNQ/2
HfGnv0osK1yPUf2GEB/CUp5+iwV0k8whyMdWb/uZXX/xjw1K+2uIWcT5KQf30uR0R7uSN4GW177H
mZHaMlvTw34zKHnuXc/5qT1wGAIbkDTow9rTeCbGpuUFaD7DMnlUeDW2Iz0MpKUhkv7gDPgpunXg
WCz+4A8ErGjEs+FPYWQbFp144fEijs+iwzyOX8SnHVWoqHKSCke0xDAQZ97NmOpvQkPeVDmSHDlG
wYWaQNDT6V7cwv70q2zDJr9NrQWMbTHJj1FGC08++KK1DyFTG2pLlNZDnkSbya3fJ4RwW7uejrHD
dNfvsdVMTiURTtu3RdecZrr3G6eTj5AFfnKRQSnyXBs8ImOUNVaNbN224pyZtnPKk4ZJM0fX1ulf
bK0fPTNqNvwW+alOAXckUyB5u7pTOMrnhrIQKeFXXS6DelXyTmueQ6tmIgiMG09Ex1nEIum7meWH
RjGMjQA7IWOsl5o83jVvNLaetP0efedpcttTjeOdp7178TAADo6+xnb4FVuYsNJuvDVd/8LBA/0+
1v4hK8BClwVnQBTRVGcglee30AdpNHk8+IVk83H0O71hCp4Q9zIBBCvNOrh3HRR+bcmz6y02R+2/
1yXTDyvqmQC2GNVrp3zNB4DJycy4K+gMqs70xXEJIyGl+902zZeepDNix5sTXrRFsIBk0EY+1LFM
b+YYMVpnxfUh87W/Zdh5hx7tWdbzER/9ubUJfEws7A5eWbHv1folSyY2sbS6pU56SkKfqVmaWw90
U/INlJcTOj14REX9npY2oP3ksUZJmU1et0UV7x7asbqLyKpFlWmjte+LUxxOFz+WTxgkmY/jFwet
4t4LwXKW9Lxdnm6XxENroF9IaUZO7FtEXO6WiuQpy5KraRp3oq2WzlC7rxzMJo4G8ZCa7Oq6BTop
2w9cmvdELBHLE5vfiW/vR54i4l9aMMbJA+E5r4Qr3WvUb6sqIFTcc+K7SYjb0Yx3WkfpAZH9xUrZ
lKNY8UINbFeRVT4PVrmJyPnDlbaeSWSicRohEIDD0gmwTp4R7EMoTmhMJAsAmDYo1ycOvLc2kemM
fXFRjFW1bdVEhihv01YpmRCSxUqQVO8eLKbGnO4p7G/buH00rTg7A+347NqKGWCBaL/oDaAAfNRp
ygyqMLpppCatyGk7iiYiLkwyQlJTigFaEtWaGWhAoco/RhED+xb9TGt7K48py7ohVwKvGG2JlKkN
KVxsRjDUerpfG2J2fjK7SQ4ELvMoTRBCc0+85+n87Ltk0IUGB/xGjfdM4vN1WDZItIKUKY/ZPNWx
AmLEoShWZLiJGf5KpZuXxk0eDJdGSZRF6UVrpmGZ41yh++GPjuSD1PFn21At1VTnnDE746YJrejS
hByYJSagXTu2mAX1fahnioRsmPj/4k8VDl86ti6Gb597srlwOkZ38zBIdJw2yvFpvEFQ9Z5Att8k
milbG3awslqXVso4ns15Qqw5lR9jjMAVdwuuU6YcO9IPG5R5VboF5OFvQzJiN9OQOhsySB50os6y
0mdA3a8wL9jt2qJgJeLrNaaBnYJO8xmwGEjcaCK7TiOmN0AWbXIxwKuB3rKZ4C61NtQVRkIQYMEC
lTMzkcGxv6RwfDyivXljxszrXAV1GgnqU97C0IM42aN0Kqz1XJn9HjLDxzLUsEW1oxhw7nC0KFq2
/RVAf73KTbLx4sW7EaOHYHhCf6wsou/Ci5/KKfqZ5767t7rwo+14+zC4nNKSzZucGQCuI0LNHuuD
8mNCSJhArYTVu+uolurQEcDsq4QTVYoYZ/BXDEH1Pq/tx8EHhOP2/SPwEo5WMSgNkC7rNDTlYShp
VpgJQKF6eLYX21Cs/au09RUd4e8iRT/4Tt/gpgRU3lZAr2DmHtt4YkZVmX9iG7oW44Jh6wb5i/aG
xTf0bqPh3iD/fHUz8WUSybcyNMKaoaT/WTB1lw3xZb3JX+FDyQZCpM6Qx7P8rUDpPzk9NUfhZfKs
zebHoWFx4oyO2n+kmR4p9ZTP06dXRpcxT8i6MoPuS3BZwlgpb5luk38zm28luS/Prkoxl+JAUyyr
a8wfi/5fNr/QgM6IhNsVOaUfPAKPRbPM7yrYd0npPaYEQ1UmE43Enk6JO3cvFHO3sWaePc13HO7I
Lp0JPNGIc8gduQES8VoVjncXd31wapmvPCVulZ+wncOgmohgI5GRCLTQZYKQecAx8NDZtx0Tld8o
bYcvMKXNNsWxj9xOkv2A13c9Yyig/+0TcDiU850Zj+pXUinhQU0rpHFoQQd+D6cl7HVE577CLOe9
9VNlXeYWawLbWM68ifbS1iZnY0PK061La+miEX0+KMFCm4B/WFmCMwfsFlL8aMxjHP6oHH8JjWlo
POeu2s+BJdYjEJettDShUzG2BRWH19bjVFBayXxmqB1sQptxbcneIqmTiH6Q1MhKrMiYI1wHiSy4
GwFAOWQSDcvbvgWQ9V5Hzh8NLUNBEwQb01U7RLEfaAfd9TCyqlmjdYtjc1NntDHJAbk4EfEktjIR
VIc0HtqyoWPvqXdaQOkJSgC6IqNxFod1bJ5NM9/CFEK9KL1970M5p0/xrCsi1KJZkBDVHKqyekbI
0q1S6TtnpjQkQJE3k2112c77DrjKnyrs4XeQcYCYJH203OTV7Nv4AR7/hyv612HMv7SlCwy5lXuw
rLRiMlbhV0j7nelOn0UpT3OtOe27L1OsiAirKtY+aW7p3jT7LDO/cZvftTSF1kIhbsDY/YNv94DP
cLwFHsYNiuQu1dwlS3AAKUnadOrqOo2ete0C99o4tBc4zeqb3qHxH5cU9D6RY4ts/iBV+lG74l7M
9KK5e9+jNsc7/uKZJh/jHvyYq0nZD6SzZUcw3/UzIWe+vTNERk5GXVbjpl4m0gJGDBN+CSTQsiuQ
Kj1RitNcLHyNbicND8gkVM4iRbDu5dOjNq0fzFT48aACs5Vl75jg3Sebt2Et0CHU+IdW1diG+9Z0
jzT/dSfG7MCgCfcpZw5cohiMB39NsCLIphqpkP7wXS+rWRoM1mAcTpvcH5GL2lL0JFjk5W6Y61/o
UCR/eM9+YT+YMEI2KMc3Q0NAXkNKW1E3NMvCIGfLjhqolFjlWCz1qo1Hcp/z2xK0uK5EugZmYfjN
vE4bEf6Ct3Kuwm9oZkVk+9xXZFrKTZY1kNFq6faroaLwyov2yQYYDa9n53rTySEzYE2i1Y872i9F
tUh/YBYw0OfBhmQbr4ZxpO3kmLZUWxU5QLETmt4TkaKc173Izs8ckaG80rgL6VAnasvk2N/QrJjP
NUT+m1aaDm1K5YEdEEBUJUjU1kTGrMlvJ981eGLidvan/Hamxp674g4x2SML4k2IcJ7uX672doqW
AHelKQlarYTCBV6Fe5PE0DPhfPUGQca4iShetlYevvuhT6swJrKjn28lQlKMLgHq2lHxaHoM64w6
Ra+FarBIDNJc0uaD8fIl9xCVxCiyD2HAU99i4trJ3LrJa1bPyP8lJhZ4ZkNgd3XQJqTf0kNgl4ae
2rlxLW8KB11HYrN5jGGwmdEZU5eSX1t2Y4U0R5znlCUvqgCQuVXDotZClMQcUa/TajbOQSOe8kzv
ukr9OAAnvVJ/dP6AFRCV8bqbhp9JcpIoKuBgpGbl5JuaXXvsyv7GI51o7adieqkz7zdoJiyMInrF
AHi2PQwCBos2kYUhYkNcRcjPf+cu+7Y7ZuUZndzFmIelCJPlCgGGf6haq353TQC3aE2QNW0Lq2H6
ziCT7AOjc8hFodGLxMJpiuE9J4faQ125KNYoNWEdtI6PtD9GpfbplO5i22utdNxChmrJ9fKt7JHA
RwnPxZPzpY7qPtlYSdm9TmqxFE1kMMXMOuOkeOySfDhUcwXnqRvd5C2X2FqPug7Zotskicqrnrx+
y0piRISduYguWghXyc4wx+4YJLG+DBTNsOC76xyNZ1gYV+bYO1T3VK6p9apsPj4b4juZnOTDuVQ9
nSj2iDM+EabeY6840DK/kLk7vjPb5EwQuBVHUPWcYb+nAEB96EBM9Yvp1EZOsGvLhMc1Lj5TTEFg
VEyAEODRzjFVzVtCRtkBH3K0xrrUQ7MD7s6NU0ewItXRYX0HvUlKKaK+cMKlFpXDd8/KyA41M8lQ
GU3BkqY82oq6Uv6GSNDoeVZOc8ok6dvrMiW1E3G1MW8zsBzXwVDZA1BGhiOELY8XhbTzqRDwoQ5d
3ufPZCmBsyYp6Z1IYedOqDp9QXBG698L52zc2egx/rDlmuMuGixP0cfI0vsgYnTH7hoQcQGOiIbl
MGJZaYHzmE5MBL3qST9NEloqpm1PzYFUpSZ/UVQvwdq2jWZX0KwfN8QK00j0bOzwbd1Q69VSVhbC
wZpwOdbOfgfw0YCtpV2IBG2/iSqq/kQV5asKXeOQQeb7NpOyPjlNDrOHuX95rkjY29YVnqQluy59
6mZfhGuMlMNPjjBfIVpQ7RHNJ+pwHs59Aydmq7AvHSWqt/e4DImGD1TeDBtHzC0gLd7a9Ilj8eht
g2GmyHAWwWVNLNpDlVUxPMPCTEh79nmfCcNpUWtryaGC1vTwRp88u8s1Og8vtL1bxxDdV4YU7D4Y
6ZKHOkfgYy+Zg/hdig9opOkGpTVfmoK1auCtvAKhCPdM5FlHgpiWYanTvQ8Naw+x2n02zSjaMmIr
n2YvivczKp2bhOTfI/yM4SCj2nkPHbK6mJfOdPKYPzQoGLo29dc47GOY0qDa3gUNyyfcDSybNaas
Nb6L7mEUfb+BHURDwfHLWhBS67Lphq2dcQwFA28f60nLEVqxllsVS6/bzDkRowCzqvDLQoB75Ftr
7F0C+OhxjHEHjYxNnHXVOxEzdmAqnADtfLoEfRTx5HNQ+PZsZ/Y3venlN+RYVvdIcYOdjy2f89DY
3bahdD+ypiMws3TEoa/BrbVGCVWyNRTRbb0TL/Yr8uCEjD36JnCW6J+GNyOkwAPC6fnezmdgHW0y
qLvGFP2BnM3oAnKx/czabvrEY9ld+Urie/R/9JXK2EE0lrotLrhYhgRokjvmXohkhdVGZ1gRegqR
KNkQRRDfEzWSHYA9AG7AWWCOF6IR02jbYNR6UHnaf0DKlGgOIzxrGzo3nNLpyPQpY91kfJZTaqUP
dsMA8VLbJHNiIqU1Jo3vpAZiZ9TufUo7gNYR72Kl5EkWnOmcAHlDmw975ubqRpTOHwRVMOeZVZYW
9v/aWpIFB1ZTMd6GQB4YNXGwhhvwCGoDTZG6mZr0J23LfW6FwFttuY6N8LZRHI3CIMrXRu08x1Br
kE3bn9JX76WEke971tGCEbI2oOnADEu/DExuK92CsaZrxhDJq2diLNBAEJfkbOCDGkcWL/p/vrr0
gz/dRATMUG+xnCRuzs9nolCsie96sMtgoqa2kwEwduPSBo7HCimUdRah1qTCAdGMDaM/qskDRdbx
FEBHI031LrOrL04IHI4gYVFXmXDmg10SDiGmt97d+qZxX1qe8xJl4TWEKBDVjNvqWj6XDHM2UhpX
4DsP5uAaa0twTgOIhqqg8dZjYLs3kesT/FnBoZN2gQeurVCfI8pkgADNz7PDZz2Y9YZ9czjYKoI2
uUSe9gBSvHGaVuxwJMlk4WPlVzTjJqYGrHw2OFNOzDqWsNggHDPr0qSlesNJm2I8dGYYQQszxTbF
0IQshgNNzj5bGux3vYgeXJfAywwKU+Sp38W+jtuGMF+dOrSTGAAIoe2Tq2q0WQKHJMSeyV/TOq73
XWG+SAUXBbvIudOQhxC5PP4dVKI418Sx+w5dnaYL8ZiIkXISMzj+VyYNt6Rz4N+T8lQvLBMMKk/M
Mr9xrkjmqBDwa5OAliYh4go2LnIamZE2GXTHKJJXTvq/GROOY8hruwZ88dkW1A1jm/502Nw5dKsH
j+Ai3l1ObzIbnFW3IO+9vot2TJKgRwXNdSK6fe2U+reXxs6HQ7sSBVNWn0PbVg6IwMLU+ugAGlIU
pOUBEO6wDZvFe2sgpgmk/5u24YXKlfzltn4QhduvpaeY/sWK6MAZayLKtzflsnJVhDNvq7z4UZFJ
pVGNBT+ggZrvqfnQQdLSdAYdG52yXTi/3ZiCbwEVPKv20Y/DN98L7yGWdWybJBSGAneWRazX2pvE
tLGr/lRl4a8orWhT1/XNcqZ3sV/iM+VBrgx5Tf3m2ib+yUvyt94cT41sdmM4fSVIFND9UWDMBcrg
wkgovvJ5XWtkiorQGXxhIVhWaTIwpMhJHDx3WdJCmmAJcGX84PbcKNqm0EAiwhw80nthxw/fZhff
lWbzUNSKkLK4OKdjvE96o9ol/fCR6SV9VUZLWLt+0anxra3kD11eUpwMrEvSG0mymlQA/j082WBj
tZ/Io8OonBp6vqN7ivqB7WQMwRI0rnUrE3os/dS/ZHrYaTIuZhTSRKzonWVAZDPBNazL1oK0nfoH
4LgMC6vsPdPBWxAXX8vZnNPR1ZDRm00owMaNqqtZmV+YGd/GWpxFzrIaGdATLSv/HP3pOR/Jp3T9
F+YZ4aaLYDeQ7+Ujb2h2TW8fGzSFZM2fLMKUjLndFRWkIyCcF0GFvCP0s2Z4GL5zvw4R4eCrymni
rbI8SGGyO2XOgDGnLm8cvF9QwJLV2FmHhJFllVtf3ohCplm88WRvc5iDfrWy6/6cL1MTN5enEbHc
BvKOXAnKRaTeu6YcLwgIaQKAG99IhsVr1QNZrXQEPHaid0n4JycOVKSt3HdZUW0l7w0rD3I2UnqM
G0lr38hbYwXZBlcSHYUH5tWfBBwmm4jZGdYLoAeNWW9TW9+bDqkIRZMxJGmuttFdFSYt7BQO+0ON
sshJqa+IC+JoqoSzJaTsWPVNT5tnaLZgTFkfcuGcAgSeuPOau6SLHbhu1I/SRpHQeXWzA0D2S0uc
IIJOnJjiyBUv2FMexf0FS9O+rftbmnvXZEQHKtL2SaUGdCeD9zrEkQbb6ndKl2aKqT1mpxxBYZYW
Pagf5RHoEWOvsKle937Y/OHIk6zSOnlRi9ih5wb4ZXXTMO7c2WV9WNwVN1Tq8VF0CcF9SAvsTF9o
9DOIteOnGFwJTsicJsHEXDow1rUcXqOQxQ034rvZCOOPnagjkTv9U5zX/Sl0cbD5Zf6T4qPmL2Ue
Tf/qgTrhRWEF3DrCTTcF6Z4rqB7xBnU44hTjpCrFDDAGd+D6u9YkZKhkD4XusogTGdhXaf5kVghz
VWzdNrEuV343fjPjpqaeR3R3LTkI4BXKipma9rB5zeGv49a3S7bkvjaQ3ChzRvvAS23V3RNweIa/
QAdsG74V/YuTrM2nUnFG6XpGBcEI0r022t1U5E95bH2Mgbqxc7ooU5e9EAc3v1iB0mtLTq9RIQjm
SybEjiRvhV3zG9AzCRyhia8B+jXMLL29SYIvYAG0B1N1a0p/PdJJYX+xOJbMNo1+8MA7USaX1I2+
ab8fpqrI1iqb3tIohKZCbRCzt+Y20wULETpsABfapjziUkC0XHAXMjvfgZ6DeqoGY9dZdcsPyU+S
Ofp7mpW7sPTxVgzyBLgQRictyCRx0yOY+m1jo122hqTB5tt4Wy8yf/nXWntkuFO5cFfiPkGcwQA1
aLIr0fb3BqKuYaFR2fxHqVBRNnPzYCTTkxXrO7xGBCEnU4jNLTr5sXsmEve9z02kxe3EQxN/h571
VCUSKkUm7pG976HXFkt/ONzQaD85XoJu0fsZSRaE9Yj4zDIt9vCaOAWCaA6VRCFtzVri5x9dkonZ
/ZCAYvADPWRM4ow0pdrigL4KCnBAjQm2gBFeMsvHpi/NjROzV4AtY9UuvaU9Jn7JZ+U4kgSoq6tg
1TBxXHze6WtqdVsZm4s8qTz3GBpiRJKLb+aQt3AWQuAokMN7JATEogA74FHJ1qZbXZXpw8JK+mJD
cB9JrIP/NfCwxTm6NBSbEgVa7vVyjXXuNndIbvDyItlppvEULM0uG4K7yvY4ryR4cprYOmOke4Jz
x2/STOaG0/HLIIY/wFLHlY6IjkZ7fiSy42gUTXQThv2TNNx95Pgo26rylvpzCWLIAKt4WIKHmhQB
9n122z1teowGZnvbRy1T2ET+zp5/RInFwg687MYtQZIQJf2YY4MlrHEkUDIxhm2Q0U/KBfVqYELX
ChkRdlAYdZruDAZFlM8aPpT5WfQcaWUe3eHwftdGeTu6/quWmoQY7J9FLfaWW11QCORbn412qiUt
4ao9NuhB1kPpfA3t+OnF5R4WAOZM0zhjbv3FAPfYT9ELQtk74G7vTtV8okjnFcjchklaTmKBEAeG
VFtGvLz7Jv56Nc+fUc2xitbnp6kXDEqMaIBN4iPUwx4cOpFIQXqbY6pAFOp9EsPwDHKKMwoge5ER
6eJyozwzM9fVZHX0A+GCTzqC5zVnN5aW6NLknzxzbknYMGhQJxt76H6qhOl6vKy/Kn6mLLylRf4V
tRPS98QSmyTzl6mSe98wM4CzktzBO6f/mvXBRgqkmr1fPnfRCAuP2Bm0cdMRFjxG3LGRa9mII3pp
xpa+7PG8LgdVHV1KL0+AcXAvMJPv7aoENO6BMOzFprSwCqddfCpC/1FXHsBIei9jpN4mUculjXUz
Bc1iyPPWsZNcAsN/EPM0L0aRJ+k3z5ERHxFXFruqilM6y1YiVg1ACZq++XzKuxS7R05LrkyKL8Rv
YAMjcmakLtB5IjpPIusuQN6xigkewBChr6hzc6Y+nBb7OL04IPOzivWioN5htt48kGGJCb/C1Soi
KhUZX0OAVpBfRh73hdIZeRRVoY1NHehmI/XzyM3YNElN/6Utp3NWFC9J3tzHQLU3g7JgjZso7BN1
qH0In3mA3XJO6z+YoX7YhdHfFOZHVDYUd4zEgAo7rxNRAJvGCQJM5HybTsLTLyfkH17U2AfmRxiD
TAt1i0NtqIzCP2j+jxU6NfywXj5smESPK+XKJ5OZyUsfCKaR+C5pmJb8oPK74/SG8NqknShKb982
WbFxxhxlQPhgU/CtzXI82kNLBrTiDnPPENZUGSIpC0XiUF5xETrbwvZe4r7/GQfoqISofXUVUFc9
+FtnJtQmEwIpIlzfTpJmUhh3tvQfJHbTbWo6NNyz/M+UuIJ2VtPOryH61ZMoKYqYgrRtxdhu0WXQ
i9InPXveh/TMYpcUlg30Buk+I8WQEQcQJKwhfh54lLmxwptsN/lgreOk9i4JcSmnfIR6QXPNxCUC
XlKQeelS9a6nssfwUBr8gFUXVql4Uz4JKkyl2pTO2STo87mZa236LgkUvIuCxHC4nuUPW3B7SXuD
wzXtKsJ8xlDaNr0OM/tDy4cqH9HwYiNTwxK7qMQhJ1CNtlulDY/h1QBRxExAne6i1rb9XThXPt4R
dPvwMOuErlUo/fA4t5ytt4JQ8DPhpkMAnawl6hYxWxDtCqwWgNuQM36ACCg+3VIg+KuqgXgjgGLk
2UG3u1YmEgIb7ggow4Xrsa6q0P/0vMA/tTze4ToHAnaR9Df0mkQuiukoKNGHK8gsH3NKBPDKoINw
bTFKP3J1UAski94py0//hJwnUeT5+qQwkRMikMnFPA5EHUlTMRgprXrFEZZQFzc5E9Ld/FbegCm5
oerPj7UjnSvYgPA2twk9xjQbISW3aLwhw/VChuL0yd66SvBi8Hz6UJDNiFk5i9R8SlqPLEhM6fSN
Zk6tb3SaMXPFglVejV4eX63WNmCEpTbZvVmfQLoZbcDlhDfQsRyTijoYGoD90YdgAkhJp9O66Mkf
m1wuxjLWoh1eXPJwEbQzkkvwD1ltJl66rgv91cybdiIM3NpNRl1/NYq1iPE15bQYtPs2W77/7WOM
vkeJ02FusXo5vksnJzGzSRS9ZF1M9sEzrNg7tK7L1CT37QoTgmEmZFUUCXV+ldXth5/T8db0PdcV
R4NtbirvLmgiI9rH5Ik8ufmo7jMVyWE1k3FAWQ2HclYFxYZmCg1WlFHAY616SFjoWuXSZEJUsYKT
RlyFgxj3ge9EUtPw1B6RBDHfL7yK8hMfYtQ+u6HMfSQSaeuu+y6sky3hrpTobUiGajnScorQRW5B
RiUHQ4ki2+bjlEb7zsrYUOn8ei8q7rI/yhuRVOncS/gz084QgRTw/VZGTK/+RKfBeiO1QYyf5Ddw
oqfjZ9d7YDKEb9Mh9JI9AP7IZFknLGxlVa1prwMoMJoV0GvttShk0RITaXnxqiPA+1MlnvHVGkhK
t/RksEKXo2YNNaIaCX6dyu6cl2gtJYjOfZBX9MU8ZwqD49hErAx9EOh9UM3pq8HB5ZwO8NooivFa
Ipao0OqERDQ4mgIfJXoGVyibiFMlbTYnBEEUxnoZpOzyfpiOM9SRcKP6FlDV38NOWxsdKE5yb1s3
2thGwtaH2O6V2FI7zcSCOWRDBlAVwSHWrwyHNQ4SunJUmOH8LHw8UTCCcn9NvPSIJsZyUdPSbUGb
PYId4d0pVc2o0KMThfhEFZtQe511M85g3VBBEKiJvhC3Mvhd1CpgfDtREZ5gh9XGajrrdppb65eD
BPwFnSvDOc5keuEWhieCFl+hec4JNb2Howz1HM9w1m/7voXKSyQ4AYBu3r16mA12Faym498zuxS9
9WtCkEtwsc2pHwiAF+nZi5GvbrSrWChnm9+8NKaqYVg7E/qLdEE/DLYMiQBJLJQREj3uNs4hNN0q
yHP5CntcDlqway/ktyMXQi3wYVZgqEemyIt0XAe7LGcoikmZL2HddXJZG5KUUaZb0UiwkmHu9nlE
fvSAFiKnVJ04DA9AO5yL0XTdjPrVz/z7v/HlEfopwujociBdsiV9/ZNPzWCsUaOOr06LcuxvxM1H
CUO88Nh0+DSGAhW8CIijyIsJKHzkfhp9d6YTYmJ9MaDXJDyWho6dfZS1N4lBn7JJPHElxnCJdnTi
E9pCeRYiEQwyq8Zw0Idk+g2rmLeLwC/s4rpHkw507aWpS6RRAVSDA8Gm8VfsRFR8vW8kB6cq0ZHm
RkmR69MmuW9GwdceE3h3+zerp/Uoequ8wSvThmgbYG+SezFnT22ftN2q0TVQHcE7WdM5xirj5aZt
rd3e7fqXv/7lf/zv//U9/s/wT3lfZsDui78UXX5fxkWr/+uv3l//Uv3f/3rz819/hT/n2uz1/ONb
lq3o5fDn35+PcRHyl62/NV2v8UoY6ga4LbMFMFCbrugj8Ca29VRAo9qMPQ/8f76o/HcXFVT45PNB
PhTiHy9KYyaIZDT6N9EUhxGy3pFyzw5K3J5I2Tu5/8+Xc/71cr7rWAgITcSSnrX8+f/zGbPaYTKS
xe7NjFUbZmkV6HefEMv/5lO5/+Yyvs+ncW2Trdi3//EytTX2xozwlxRtCZLEsR47lphXBf9nmzRG
cvrPn8oy/+V6jsnX5jqmcmyT0vcfrze4o9cZhMIS7dcSLyHJBxrbYbzpC50BrLKCU7ckAQKtKvdC
LrLgZjmu/uffQv2bX4LzvWMJFOautP/p+ZFBRlpNa4bHALN5hEY0S9/adLa/vLxrcjo4WZ1tWqtk
e8lGSxSb///L20K6js1tdH35T/e89FPQy+ROHN1iiB/ZrFtBmTNScEpGHA1b5YL47I8ugIyb/3zp
f32qHFOicfn7lT2+hH+8/RRGc5QbObdfeOWM48ueycIF4Ohv//OFrOWL/Md3lCuhdbToKDAud/7p
i05E3mBjF8bNSF2D5NxLsVjkWENefTB7t2xIHtMgrWp89F3IsLJzJmvaIk916Y9MbvHf/EL/7juX
HkuH71vAFv55zSDuiJiiNA6PfWk81HAsNxXO9AM+xq85sMXGayrxWPRknvznG/Gvywb3gZaT43NR
Igr+6VmzqSUDE7nbTe2b1R0G7/nsxmn4+H84O7PduLn0at9K0OfscNocgD85KLLmKqk0yzohJMvi
PI+bV/8/dHeCz2rBTvKhYditgVWszT2871rPouWU3P3vL2WpUGk0GxyL8flZprbAp6kwriIjZdHS
gu7SuDpC2drV/vAcf3U3Ld0UtiFM3prl/jqOaul2SdyJ8NAqRmVSvdLg4iM9roiDW/oY0Foymw4k
RnvEcXiMfv9OvxjGhmapBj4W9Hvi8xM0qgaijroPDyirlkI/uLRkS9CmYni/v9CX79Nahq+uAiz9
fKEhDYZaoCGjdWC3OCKKGEk0BRZDLTG0mdX3WpW511aGs/v9hf91XuaSJhOzajum7RrLC/vL9N+X
spflqAT7AA3vASBo98SHah87jdpKyRP7/PvraT8fgE8PrGZSerVdXROqqn264pg3Ll/tgn0RJ1Lf
2CanRl8GeA/ofnUp2kpSOR5jjusE8epYrz2MZmxDAdsvIS1UGmDREZI1rFpciZhFDPxDPkRZMlEE
kXnvZS+uU1o751ToXeUxu6L8mxDerxJDwMsZKKtEq6kZnQtkEkx1dRI/KmOtReyoG+TQYILIRK1j
jXNfHjcpcGXuC3IItdb80sqtaxFwTvGpv7nPy3L3oHLQdJadE1u5sLYGYBFkwU6n0MpUkohw/kq4
RhgXQEwXa7XKYwwAWeE+ZYgjL7ZJJkKdTGiyZsgp1korR9JKJB3x1otE1++oPXDs7fBCfssgb97h
t8Mq5zSKRo0xNtVvAIeEsu/rFKIItoX2BnQzkv1IN1GL6yRqpc8OdYrAH01uJmSUeL51moJDPyWH
CgVFPtNj5QQlSPVSWtjqpk5/wcuHruv9DsnAzYhKdqc26fSdRGfzbKN+CilKWQCJoDsOuGP5Te5O
5HiM10pRwvqri4EjXcFCPJP8EELX18fpRdXn+CZR3AQtWEkYg9dJMdynkdIQOBVSJMpBg99ldKGb
fQwsG+Sunov7gLCoXZ62zjUHJgQusEtpMKfs4d8DHIrYB6j7E5zJgRytBEk8d3ZDGwZteeXeIt0H
wl3mAOrvIQNBQXFiMhK9kXbhG/V4bvrvx/ky3X4e5bYJlGBZBzT0IJ+eKwobdDrT+DBXQeKDI4nI
3G7phTbmvLbJIVrPdmwffn/RL9YApg8GHCU0Vedp/vWikaOWQ2w6McgWRQSe1eUTZVvTtl9F1BHN
+furffEWuZqNXloIiqv6p7lZqqqjgzuLcXxbmLKVqB0pr0hOMOWQtrgKnBaQmpEOf5hCvrquZrEf
d7kyvd1P71KS1YuIOk0OUcUxE5sIPmDOsdXObdIKe71CouPaIvnzD9upL6ZKqrW24ITqGIK7/Ovd
HeO5SSGORgc7QYg1jbnIoNZjYfLcBHgi5YM5+fj9Lf5qG6sbOkcPS7CBE+qyQP1lehYAX9WeYMRD
JZLCi5wCFUzBNr0xJezsLqWajXTEDxvCwBKQinR7uuHu9y/iq1FlmOwjVZZg51/XYCXEp4+G8QC8
pdmJClQlPu14aYopfxhSy5D59NTohmVoePdYHzT70yZGTyNGVF3HB/JRCnOXKewxT4x2+yTUPH8A
m9M+O9pI97yYHeD+Ze1mf9i5fjW62Lm5YMV09pSf91GxaQ1lgjzt0JnNAKPDuU90DPAYBt50xG67
ilScP+wylhXv87t2NfqwJoK6ZRH+9UO2tYXPYBA1obVWtDfQoqwSZfgOw4kU6WyB0ZTEXBlmoP7h
wl98sixPDC7Ldpis9E+TVBw0aJ1izieiRZUP41Y+h3oxeM7oDDe/H0RfPDwGrl6T5Vx12G58miyy
YBiqEPDFgUPI4r+gXVgW7Mnj0noyKuqRv7/cVxs3thf6z82wyQns11uKcE5aScYu3MBRINHLJ8yE
deTgrvn9hb4YsewOeTYEpxxXmJ9uoWUKZ240jh92SBWFSvGSYxomp1w6b3KwDCJj7XhdTJBlmqKM
//C8fHVXdQSzqmuQrYQS7de3SQgN99CA+YQYyd5XuoO1oTScpwku4NbMlTj/379dU2jsTzWX6oSr
Li/oL/MR/Z927ktL7MOkQdGOfReRGoxOSI+2HPoPCKtdtFPJ/CgPYZI78JKzphnOv7/pX7xtIcg9
c/DUME98vumidO3a0mrOfPbwnXItHLIeF7RCRP1R51C3/f3lvnhMBP9xqlJVHdTup7ErBlVT+7lS
9kqmGOdxVMtDGlXRnUFU2ub3l/piKuBKDp+Za1ua+fn0uIQ1Gyk7vH2M/vRpbFExGIQAHVtOwP4i
2vrWlTjWVHquf/hkv3yTts7Zw6EIxOL66yfbytjujXlW9hVJwbthTLQ1GYKqX3BSXv8f3iR6ZMfg
DEBR6NMzk4hcEFAolb0lsDrngzufm7pr/aZL9H0dtBCMKpOyfYLR//dX/upN2kJjIROaxof56cqG
EceD3i1Ra6MzHuBAdB5wbAK67b6//f2lfhbOfp3VQdWZHJOZ2B2KMJ+moAkpn1aoBZsxzNOzVXTr
CmqXos4spKm5DhzlTFD7XWOlxz62DkvKl6+GA1ZA7AiRcf2Hl7MsIp9fznLK47juWO6/7JqqSoZ6
Rpz2QVGM28mhD+Xq6x5/WdoSVGuj+gFAR2JE0W4lflbcIQJKRdg8zWXy8H95LXz4msvMqVn2pwUP
GQKRblFOFx2E27aN81vQEZkXqxp2XNi8FucmohGLdNVOCmpBRLBzI547tGxFMv1hDtX0f70znIA1
/lOplLn68kz+ZU4ji5B3nk3RIa21Rf+NHg3hnwvyNVQMN95SXBpuBkkCr42CbwVdPnkwbA4y6B7N
byXBZtmfXtIyNj59WGxtOZdBIaFW+rlwqLtzqAuNLZdIsvndnJr42QynEDiOxCwUaIueQo4GZLFQ
U4yrdBjEC9kiKT60oE3/sXT/+y9l8PZnWfx7WcmGqnL36Z//eV/m/O//LT/z39/z60/85/ZHefWa
/2g/f9MvP8Pv/ed1/dfu9Zd/YAeKO7Q3Pxp5+2MpNPxXoX75zv/pF//tx8/fci+rH//xt+9lT0IJ
vy2My+Jv//zSUtlnAfvLiF1+/z+/uLyB//jbVRz+aOLXf/mJH69txw+bf7cclZ2ay+fDGcdmphx/
LF/R/24tLmtw2NqyQCKD/Nu/FYAjIn7I+DsjC0QRhSxQ+OZS1W/LfvmS+XfizVTDtX+eLDjW2H/7
r3d++ceY+MeH8XXLgg3wr6ujbajMrC6ddAq+DhUW89OZQYrCaNImoB1lnBoI46ChbPto17s4J99I
T5lzidlsdkVptpej6PvuImMYCw76agrGyNBluu+nKJm2U4pMAasStuhpgWikbXCFiwYUQYkDUOVs
225aipLrblj87UlZPMXhWK9spE1vcGMvIhtwBRs1fAv8KCNxTl10+vlHh479lHYy2HXJvO9jJF5W
4bp+xB/QD/Rxm8AN36RwF8jOi02MvkMDZm6S9fHnH1CcIQzocXEvSRlJ7fbBqOluh+H8PhXRdJ7B
+Iz+YDXmUUdaSKpiB6uBRM1DtwSBGkG+U+xSu5EUTG8qZ7iEvREeB8eQ1wbS6bM+6tCNlGilNyLb
xfiwjVU36cHewO+Ab5OwZMUy7qcWESH2mnZTkkUgB4787KGXhJocuRbT3LTqc2W6CAUeiNXmJwxi
JXrvC4ELwT/+EEZ8Q/sV0irJhBRGzlWguueuqoLzz38CWtTbuTtrejbvbQy42OuQWP73H65hxmeo
bEGjtAifrAfDICbxjFjzORaJQiPfyhwbh5ZlHJRkfGdgxli7BOIMNYPIZ3K4edVshXDUUtuFkES3
ulR+WKkJbjJGRxNTwtnXYzJcFMD4/uAaYh3WyjafYbG6luXRbBkwwWXfhN7U2JbtbucQ+H1BDQMP
082LYAW6sTyDHnE2oKTKq59/k7Irr5QkosEvzR8FTohjyUbZ7Uz11orycybr/tTF5moYiZxvetFt
4Dctn/r42rTttC1s465TwhE03QhAIOnXqqxPgJiQ1Zsmw3JK1EehE7iAfxi9ZFQ3d0NgnF2lzvet
Yd4MzTgeitqF6abj9MEmcaX1XbFNwBDMc0wA+UTXkoABrD8qXB8ZjHiDqcrVYLeiGcbYSKAeEm6G
ySwAXlGvXgj3kEgb6DST6kJXWXJ5CF2Ct4NiIyTnHuQzFqPaMV7jJFURqCPPecO+AtRkQUcbHVaR
pWRG6IHnuHD9Ma3PXlwhFyOvIdykbkoE3pTdISLZsE8vNnKyTp1IrkQMam4aH0a8NUllx5s0NR4b
d4K5OfAax/AG1Hq2du30lBq4Uc1EvSMg8dRY5QsGgetARQlISF6NzNoc1NzLy/nUBd1BCfsI5LRp
bltSiPXifSjny8AzshJR5RGpBsOjDM6zAVghEDXIAvMjMAZ4OnOW7msSnYhx8ZqWJhf9EET5bhd5
Udg/5yUnoya/Mbrm0MPnKlPzKkRGZI6O49dddmkTjbHlcAwmUngfK9UTdaVbXpMAghJ8ID/SvGGE
TYDOlO9x4fqkqP4siTofOg5p7Rm5F1LecCBMtxNGG7+ysHLOIiYmYWjv1chNL24FdmpSHnSQ7lf9
mOEmavW9VIZnDnCPdkDET2Mr34vwu5Q5RDpcyCstMa6zlCZ4FRazdx1RffWSqC2PkeI+vhSirbCF
Q1FT86cY0TlNeMrVulZbXpcC4kTTchgidnymAXdV1ZuNm803qsET0EEO8NJpehhsHPgKdhhfo9qk
mDNmDou/zaDbMdzYGx4V/Hf9khMRuvtaX2ARcXCH5CMjXYi3SZBWQZZeibZ4hMnYm9m+DCJro4kO
FKf9LepcdRe42PeT4DuOSqRJY7qLRAYzN72uJ+vF1aL+IbUaYAhTzZ2toFtS8TtBWljBXmRUZcEP
zYwfYiu/VpyHOBhs7BjFZlJFRYdRmuj76gdDxrfZWxvYgw8+g2CNyfLmWQUHskghcpVUNyfyJ2vA
nRKko69X8rbMOvMAldPc4mii3NPUTB8WAFcd+bw6BuU2NubX3Ghx++MGR9VHRLmlRz/KJnitUdZX
g15eF8YAAp9iAc46CtvAatYOYXIX3QjgVIkZ5BYBvRBHRt1T5/QBsV1y0WnReS0w28kwoI4JzTjm
SodISG8PNf6OpSJHlIelQXUlmY0PXkN9iD905eDYOKO0dDwXofQ2Djdh2BE2XsWwjMmPF3J8a4y2
u27GARqsQ38yDfWDqt1MES8UiWHtDRBw6pTNcVTq5obPcR3VcXwfBtY+BFULiZRcEayr/lAYJYmo
WfOotLsEFZOXcSimFZE/2I14TAmpJCDwpclO2uwCqEaN1JAREvb2Y6Nla2zAGv9H9FR245Yp+8z+
MkeYWKEMe82AazKX0b3tPfxU5c614g6WbbOuh3ndY7fssNIw8QWpJ7VIrpWgvSZP5WQJpE9qpSdr
vZq3YEzam9RFu7zAVMB2W2tnMqrLEENFiXvSwAyMabXRPFNN2IyvY2s/Fjn5BKFOaTVQuy1pHD8c
rDq9Y7xjCJ29NsxuG7MDSP2kwO1YU1i6ZPxeifvYc3oNbHubyrMK77F0yDMYyG4bnYpF2W7bE0Wq
wnMHxz4aGrbwoY4/UtP6cIbyAQDmOyJPYHp0h/S+2JFhA2pfi8N1MnFWlYCs3H4zC9IoCGtAem7e
h2m/lVM1r0AYmQ0QGlylWOxnrOnYf0if8eZRI5jQ8Se3A9wWYUad03upL65nB4RhAy84lN+Zj1Q/
qIHTDRI2GlSTKgcYRf7ySh3HO21hxJLN6y0ZBCrglFUfkcBIrAvSZWLqnYoJuh9ICiaovJzA+yYe
LKTw7ATK5CuxzaPLygseD5svoNZ3MY1kQwFm70WM3ZDfqjflG9GmTa1vkrTd0Y17hj/2AjcYBppU
Qy9oiTqaCno0EaRNHo3pdH8G7RltHBM34hyzYqAlJdvJ1fHyRZRohRY/tEp/hFpCQyhcYuBbgDOt
lpe+2Wigk40DTzLnPYfAO7C3b0q4TwZIcKrYKGmMhr8CL6itC306TF3iI3i6SMFDp2LSa6Z7yGEr
CAfBPgMut854Nj2ZKyeVMgk4vng9No6yLgUU78JtwE42LN+cP3G4D0iesrq4kGv5TCpXusWc3W6A
xFhA1lLbNw2TDADb2HQU+W6tqbmL55cOxsq7YvIgoCNexQEuNeG0CW13lJYgEdYBhda72WoJiCG0
E4uFA/sHSS+baf0uYk2I1Ilgolmgc8aHkWLrOGJwMCndG86GABoLHiBGQtT+P6dXRk/+phT8gln0
0Grn8r0asP3lljYDO2kOhQYBttUvI1Ia4mUOamld87YAQtd7dA+qJ53RC75bCXGqlmI8JMojOvqD
g0oLiPx4Z0R7or7kGpPMI/juC26Mcp0LNK5Bkjx09nymmrfGg5J+qzXgSEoZhndgftoVdQYsBLDX
EOIcYd3ViT8DKrVVKHyZSjZyWDzRhLouKfpurQxGQYxvkoV7SMzggHo53MxT8VGW33W11pEvjtiw
dE3uWhO+RTxqtP6a+YzEA56UZPjTF4fmFb1EeAuB1ZJPl8DQxRt3PWiO4RcdO54m5LSiiGY/TiNR
tOmLNpGRKdB9Z9wAM7GukUpIj6XA9StzcK+AwHdY2EkNiGwd6o+JprKJHZwQjPiprfdmrZ4aBwya
pQdQf5xst8QaVWqJDLbvbuIoq3fKKJ+DgFNXPfNgjJO9s1P1Q+gJUjXnprVZZAHf+W1D/DNemh7b
TMnyYlmXnGW0qWaNzoI7Xs+kVnHU2tPb8UMzHI6Khh0sJTN6QmGhJ6VzRkF0MgvzcXGQjuP4GCP+
8Xrsl/hgKHKTqYSEl9qsMUJMmJiDHWHshk5gX5RksMbxmwvEIMPAALQJw0PR5ezHqr7wwjR6GFq4
bGoFQFSZ78wUf4Pouw+BrnSZHZaHDxeRE9l+74o3GK3ncdZn+tYuyTyTWGcPSKmR9fEcZ8Sa80Br
9yzgFZQj3MFKN98h7lTwtg3xXTXaD7o22qeokmQiQJyrggF5fQNBF94BJ1U6/X38MHYIiANzka/O
BPMNL0ujalUpdIajwYYpP4DKSLPbutbhC6XkE+anAg31qu+n+hpGxo3SNiOuZGfAS3cQnDrw8Rxy
XT1BwAhW3Qnk+Y1dWY/auOdIvegKoT7OTkV9pQcTktHZ2+a9q28U+DwCmXRXU/Gm4WxejTWgG0A9
9qoHNcfxkuAbtzI9c7Qf2Snuksl6TJRuL+ziEirqxZ37Zx1w0EYUiB8iLdsQ8Acwu4WQWefsQFD9
Fqustx7Zw2GxsCoG7Rh+5AswI3DKvZYxx5flHWuX2GWgaXonGzfKcLZLY960WU0e4EyUb5Qh/+77
JVwxYOtcg5lsYywoiL88YlJa2iFS3eVDuuWWlSvCjglhk927W5TXTEwM4pmsUbNotooko7UGN6L3
rbauZaSttPw6hx7mj1pTHUfgN6hwZJOf+ewBY2lqzgrUwdzHLgIICPxJj6TAqjE+OmbOkSh5SFqm
wjHvfFO+SKc2F2xrcXDlZrRwukuAU/4Ezc7u6eln3cAhgWwtj8BvaP/Fi1ugYKscTEBErh4jomj9
qnf9Pj8MqnOOepOAwMZIfa1oliwXr8lAoGk5gs0GgBrHM8VK75QRknKMjj3Xp+7QaWKfdzp0aC17
nJPxFqI2GdPOMamn/ETU+EOJR5Ng7vBuDrGzaIwc2vAQE9TuXUvC98Ya+y34HQvcLjDppTjF7ptp
lN1uJYvGxyINGroiENbsShS3+MpKBNRZsBzEKfd5MbBRD0FmukpwhWMTno7LvtpR8FvN4q2r603a
Syo7Q4NXKcefYYgr5D14kHATM91Wz1RkFrsJ4R1qdRXkKFab1vBCQ0RspQr09WRWYFZhJnSj8rlW
0ntWOpjKYbJ2ShJsqm+ckF7SJIhXQ2lQZUz621qU79NsJceg45oicU+oa4A1Kc66Csx26z6ZSSXX
bqqcAZXsHUY4kDlrHcTKoQqCa2WYOQnNkHNCVCyWHKnljKwxgG3wr0EXoHqybiNB+HPoDOuqKVrg
RuoO/HBxgL92JMd0p5Xui046KZoWdhVT1ou1Swycxznwus2cQ+lqLGlxtHaN+k2v01eJI5f2Yqhv
u5Mk331dEgwWimr2k6Fjq5TeRT3nN0c9Zx2PVRPjterYCQ7snWSa4nUyXqiEj1CisddkzreqqDL8
/YjtmUFYHK1uuuozgA7FgAuI4vFHXTUvrSFQDQnprlrjXgrM1cJ8G4oI7TPWPr63eAazCD+9bJiO
IohZvmKRLtcBPkN6oG7ncTGhwZ85NiQTAu2Wx7oh7m6Iszes24LqRz8xLxnZekzc71YWzRu8J5eu
0fCOLh+cYATtCReAzF7jPjbkpoA+zsMd4SZ3k3Sb1jlkwjnA3kUYPOuMAopOQ5k0FWwJy2p2cb/3
5S40qDw1vPsUCbbloomq9ArvnTYcRhKeYKqwOTKD5cCakYNFKa6uxLGX9ceoxHdtF4w+JzZm1znb
zg6187EjaEKdAY/FbClrORPrEzoRJ6ts3qkIGcao0jdOIn4omsB6iWA3zur8+POPEunkug2gDKVN
6Atpnggmxc47PlidRZzFAk+v0KljUeq8GAilr6r9OpITDCoTh00lqAc2jYGdnGwcdTAEEIW52g6y
J809vB5cXNWN0ayhUpAz72BMjA2+ouiKXwaIsBuC2Tx0Y9eEz1Tb1ir0nc1pnMLadLFM+C4zeahn
NU9Y0OhmaYq5LSebCR4MWmAkW8kygp1s/JCmdQ4quEhI3Twr5fTYqvVHvZxEK8N9BHr+Su//kFDH
Zv84fuNdMfEE7KvncmF8q6wVeqRN3gR5xBb57UBMgs04xasRPxPOYthom5PFRkSh/WkqxYdKesg2
bEH0Kg5NaZq1fo4/rATodCSLfNGyMaFiI/bVOme2USmkVNU3HB8UNcHp+jbxFtuajK4BDWKe47WJ
cEet1FrSu+r1Hy42wA2NieRs1Wq171T1XOtzj2d9InYipLpol8mO3k5fy2uaY8wObrpVEirDthbt
KVYp+5zdLz49qwE3ZIwbmepH1PmE/zZ7s+XUq2LB8ev2ip43T8AoXQLwiguL4k2TvY59j72ip3wg
LSpUKtTREIN2LOG0dJoCZTsh8u8nZ21JuwZtK+mpr2NQHlTMPUltF1cWtgmopGeZMjTrqHkmJPgK
exdBWgaVuZA5dM2SzFQIQQkad4G0XKytXsL0T7Eugm8lJ6G5DYMUGqwRPMe5+qoRqOttDL3fJlBF
VsmAj1aLCNewbWbhbtnWQe0Ox7Vmjm+FO6ueuMtS87avOcgmcURq1lhHVx1LV6SoLLfGfTiqFD2H
XPpxpbhe2Ja7JgcFCnwGb2Y4v7XcybbJmi3aEgYmhPOAhsUFi0rlda2OPVwHHGCyeecc7OuSqFPW
kRygDExVgjlXWlC+MMO3XoPvS3ZUmHDYY3sjTWlV4XcdeXKCQXWxkTDD68R2kAfTeXZrlizreUcV
V8dJXhdXY/gc2hH0cInrI5LDg9OKZ6z1a+SLcA8Sh9CdtIbLDV+Jdp9kqYOR7EbF2XbE5Is8N0ET
DkvVce0igMIPMe2qtCbDzCnPSa+9jpN5sDT61KNEvpmY9QYcxgtK2vI48+lAYfT1WX0ZmjBYz1V+
NWZGCGDDfisQDuOhs+4qmFLkueCbn53mdnCzfodLHkd34mw0Izd8s9LSfdPre3TtBKYYRLHjRfac
mkzE5ehYqv1TW18qTiA4etjSC/LDQfb90OH6xA4sWsy7egfDkw2BY9u2ryZw1k3rqif0FcATx2fE
rsHKqLQFCfdQR/hbLBG8UnN7pSgJR7MSC1751Opa5dW9s6kMLeLAK7HNMgvhpDhjBZi3XZ5djxo+
3XmrpNl10+UU6B2JGc1yd3EMBlqvImc73dHAAps1Vh9x+hFOc7wZhfMtD2sCcAhkWWWDnniNsGZ/
tAfct9VAEap+6IxoW0jahUMktm7O5tJKkLVPEkZF1r0nHQmraujcxVh4xiBx17mNCpNL4lIKwmtz
guZoxfG4gWl1iePI5lXGH25J1go1f87nVe7HPOCbvkUxDz0siXk80chSojSwNzs9e5eeyiLNY2zX
rCoq5GVFde8NYo5XKDIvVMPpIeGT3ePeOdr0qTgajsmhJsQC1HaL2Bm6LP1w1ouy2riTuu5DoWwN
JXtbWKFLdZfpqqk4SNKQH0d2BPNwVGMeAL3uf/SzeLbHEtUx1CO3DGidB3dz3ryHMj/opXXrFgNg
UiN5aZMSkv2Y+jAt8EsawZ2AHc2QquCaTyvpBs8z6mtMfJNNkEi7663kzQ1T9s9zQFTBhNkWeq20
yQ3Sl6g/bs9hdHCw9BdtyokRVccX1NaPhRze1BI4RRFeWS1+dmoxhB/iTFcL7UVhWzUrxS3VV7nP
sus6YU9euehREyPtvcra64A2vEwZmFB0uXz2C2IIMCNMQuEFQ8hCtDDNbZntumZZlloySkE2kESc
5zzbZXWyrTM1wdtJkLQJ/4qDXGTFa0PvMF7k0ZqQJ2TeJnvhfIGgCJMps4XtYtn5O8bVXDxVfL6b
vJgeBBiRMW4vdnJPZ5IeXr0njIXJh2eDGSBfFRvE2JZX3XdVeJ4LQM12GhzruCI8KaSdKStSw0xQ
07Gp8YDrZGDbCZEmTMqWgpW8McRjOyiPAcTtrsSvh7QQD4wLMX1LRhgllPIsy+7W7UG7NlWD/389
aUrvtc2QXEh7Zn+gZMDRgy7cuYv/UuNcvelofdY1bRUX7ceN64I/CSPjPAH4Tidtj180JmVkxNoa
ZVf4Xa80uERXBJDm+Jz3qJrpBzg/4OjR2SipCtTteJzK3jfz/rYjXYSAGnyFvZ7amDwhmhiMd7Vn
+1WOMXrxjEMbnaJj3JQcP3SJGb/TfD0eILGm2vPYile62iAHbO6jZZj5CX++7vRMTNnt3Gp8G/QK
hBc5XBMh5U6pFTD59Qz9tPKQ71Hz58enJFd9VJAY2vUeucR0qVX84GZXHVCoV+upZgnoesIR4IyE
fjuKdjXMDBclLG/rdrpMOFbXdapIPzUc/OqBPa9hfURr+tmk52mFr2uR49UU6noSXUi9NayNU8mn
USVpsVCGt7x0/LEI/JY69taw2mc72dB1ILrYbEEeEPRYaj2MAKPrNiBZ711qp2cYDLnrXEpdPIPA
fAvN5Ad0gxhGaHYb1O0RDwuDsw/AfaIOqM1opn3TTWulUi61gjmMYkmLmD4BY07+DD8HhDAXqTdS
KNrJzn4gEHpFGFq3pTN/jpCWr9DhrWmePsWQE1f9hBXKxg8PDgRKUWR/t8qQLknsYo6lVda59APo
L4SQLfr2VNIHM+rN4CTnWHwjOrtfBY98edq2hXOsaxe+1RiL9ZQDh5hd50CfCNyZ9hI4WbElFgTW
b1YfjKYjrabL/XQ0rvKBrpqDf/WkdwxLWVwcRbuVciZXED+2bTeAQv0uyEIviznDoyiWDqZLLPlb
avI7eymYM4OqfOtMkKeTfMuoziAaBVE/Vndqp0WHKDXZ0/GNoeweXEHM3mzljwP4kzm1s5Uugues
no7sQfONEz73+ODWCYxrNWIo10A/iEa/INPal1IzKRhUfl5az2bWv0toaErrbrrAsQ7LSkqFnW7A
oExr3JmvUxCd4CBdz/P4VnXj9eSiIxLTcDFtDtYEArzh3HlpNJaaAbxuGefFdmpo/iNrzjAN09Qd
/Tgy965pltdVH1IIYnp0zXUTYJYblaU+6VJ0GJTvFJNsbAXpPnZCSvGwlbwc2Fhmxoe+b+hnANZY
hUXJ3qkqtkPepqu4qS9yGTWjGz4mNXXOZO7AS6YzLd9a8NZJnMobm2eaM2TjyI+iLWhUUkWlU16c
TQzya5V+vKXh+1Zra5s4xsskekmSYuasc9LpeiLwAB8XE0HJBXAzOoLePCX3pp5YfjZSyJ3cBb6c
cYpikT/1CRBzU1P3lAOBhOO/AOBk2Ie+IGNqiHcwc2nxqhGZ3HXsEw9KttIsN7Y7W9TQ5mo3tM+m
qiZbN4PPEnJASlWWe9CH9t5K7J2e0meT9QADRJ3B8jGI1Xb8aBdgqsztwgcQz8ScUQLBhsrNsErC
N1RzNQvmAXJcXJ8SbO5puKT3pUpn0e6EuwG9aoPhQZ1CeR/iy9Cax0lvnjrZ3KbpXdiM8S5dwm6r
3H4TDgulXmjPTdhDV9aujLQuTwCBoBG1lwE/qtl11wp1B0+LBA5oKiAakdBeiqzFM8CUWdEHRL2P
0jJB4KuQgThvwL/7EI77pBT7IYecbBBvvSut8QF7fXmoagQLwWCtcAry3OKi25JLG8BA5wTAX6DV
Jx3lhKY4lpoC4QMLUE4YHLsljWybpDw13HeJGK4M46vZohHCXvpcJmCtUl3bqnN3mTMwc3MR2mun
MPY9Hbq13lZvJSXISTinVkDTtnv7JnYi8pp7r0e5xMqsX6R5r47Ry7wAfVI9qXdwAshXDAZPI68K
DK6z6o0YLQbI8HAkuT2CFH9sMe6P1fDCeB05+siHmiostYZwZ7sAR+ghc0Q+AYc9pARcxRkecVu+
Y4YkS00BL56AkdUGnPVOlZz7yn0XCWWhwv3QBsjJuQnxYNn4Owq1Vwdy3Crs4u+dy6HWHApK2V7h
ksadzIwzVlICOtIrrRPWwQqVB1ytN9Ksr/NQXtNSr/b1rVQJtehrHdC6uOlqdS2d6ondTPJs1zfS
OhqzgZcg6CjGFWx1CPpNaIkPjRKvTcpvtNj7dp1TRKlBlmo5oaTYhMhMmMjaLbLTwF4DP8A6EPYz
qS2r3MTYzko0Nc5dotQEltblAzjv29Qd91HMrZoVADJ65Vuq3ER69wIt8YhFt90JXH6sdN127L9X
WkMASwLsEMNw7PTkJFj9AyP9Bu2x7sMzZJHLxgcYvwSq9k+VVI816Hg/pQnbcV1PK0J1Ff1/js5k
uVElC8NPRATzsJWEZsmSPHtDlF1lIJkTkunp78ddtKOjK7pslyDznH/szA/C7u5mxKk+6sNTb6XX
LK6Pjdc+WCsfaVtSq+EyAstyfkUAhrpJJdOpHyscW215aKk0UcGHpmsgKz1Bx+IV6TdA45JOxbNq
E/HZl4wqS1PhXPpXLemfEpkt/aY5pLBmhtzFhHMF48kxwtrgtwOsbPxjWTh310chJYLhkmnOb2wY
8GBJepjS8kLB0w7P1/PC2EQmGQ4a8KmuEcVHxcvfon/pfNbUKTfk2hTkGbTRfB/c9kUOKA6agHkt
noy/04KsLM99ogxvlXXG92CJ+0NTrnVxh+AtJsFQ+TDrKY0sfiROXr4b8v5YmWyRiB9WelG+i6I9
5HOmCDmwoNzdLj/ZgXYIFGnaVfRKoQrpZxL6urS/6UMoyDsBMQE73ciRlD0nmP6m/Hq+zQNt8Z+0
JjUf2UsHhE86xEyv0mgGa0qpeCdcMmQH7dejTJJwkw7hm9IQEf3YDrmLZjEc3Sr4Bp85W73/oafZ
T0fz1VzE67LrTqKE/Gq7i01FWFdWRzMhyZmobworP3zzKryOtPnRJ6gOlZ6puSAi2qJBIF9P5xof
bPKn2HC/OIypO/CLezp0ryUVhqUiiWaWr4nWPKyII2BG0tf+MkoSUJTmxn4GdCh6RCB9zTkeK537
cNSOqabvTatCdoRgh5m3uM9yDsjFqIOLSDT/Qne0GfcE5tsNWaf+T153Eza5nA99XKN58Zsx2jf5
w5XGk0vJKzvrjNbJn6xL0vnxxbVO1KIbe603P8AGTGLm8l2WcYHqhi+3vibe0yI+ILY5ikbKdevx
pmfKvs0T0q/CnvJr7ToF4fv9xffdl76dbrUH75qYPtjo8iUWSACcWBI12YU89zlhWTp4il0twXss
qei+SSujQr0ukRrJVa9DebizdrYK6igVWaBp9i6QJKyMLrF2aAn/0jeL4lv/9sjl5nevP2WWmTtC
XSPmjmoXp/yUuk6gs74AorEt17joOc4NSKZmnORTK0mQzo4ucegRhB3349bWsnLTePbTELd2SCkI
NrwmjfcDcyCnGDiBxt7hpkb3rY06velF90wudxOirCJ/RqQpGaIPLxBPQZmmF6GBeee9RtfLRJOK
+Y6WxF9ntBCGrn8uyC7fWmlD87c3bqsurd/xu+wAB8c/aYrmaCjFxuT7RfqIrmbO+ECaGiUCHk7W
vyUXNSAGMknDptK8i28GH36bnomvfXMpUgxcNTDMTtUBA6d3jiaXtYE8kTuig++UFcBN2VK0+YZP
rFobyrHCLJ3eR0mrVJaahC667Xc94DuZCiItLe1UY8JEiEN5LhEulRe8eWXz3cR+iWjkEbl2tI4N
Na6H2vpKuvwla5MfjKdfrFW0o3f1nzqY31Wibzqyd3beYD5F5zKfmUi9J8tPWXJ1CDoRm9VROFnF
AtekW8vOv2yk9X0EPVQBfMSFuKJ/em5pOAeIpVU27V6JEMC/mC5S0bZ5p+djpWeUyRXpBPUjH2k2
vETLU0UiriLVcaCyAjqmOhU+7E4so19caus+oU+bPr1X15XfjY2+qVY8sfH0SOyZn1rUhyR/tqg7
ntt//Rh8WzN+B5yoxCEGaBL8noIS/cIGsCdNCI5Odz8h7SvImoT84o3VCCpryrBEQRzv407/0QHQ
Ze+90L2wHgxqBLuUrk2jufXZ2K/GGuZjkvd5sABcAVCi5M6pdaMN+iXTi0uQE8HQ5sRAldTztKU0
KXcqQdXUA3Dh2FvDrq6zmNPZfPVq87c1018CVSHOtVc3R9ahD6dmcM6T2/UAP/Mu9+2bLpwXYSMH
9uJB8LJxcHk8eEWPvsgw+n3j/Z26nt0tGbn203rlkN0spu7JMqimIQqnZumwsuBEpPa5neNd3yGD
MdPqmgsKRqOL0NvlfigJA+P8GshTjagm1P6Jyr75JqR7vCNldTsyiroNGqVG/FONS8Fx3oS+HX9Q
LbeyUept5shDSqBvydgO1jwJ5CjFCH8A7XT7nZyvm4WexKaBCEVst4uM7mAkdKPYwcYx6nvfZtGK
ygWTpgsSjIHJgonRRZdh3Rdf7uSfad2B1cij8zgWLxYxFCuTXKpOd3DL+xZdySW1b/TRYWlAe7TW
Wmi4ZV70gjgkgO6JwEtwIYdU4VZ3N1E1HPpakmnqHYWywjwm467Ctiy06CjymlLk/n0CGdwhpxks
7dIYtfVMmjo62eauCLnl1u+zS0T9ZW+any5SUWG7THSwWHmAaK6Zblr+4jvazfGhxBg0iYJgRMyG
ESUFeeMBH9HKSkxK0eL2j63ND3KqmIN8nOYZuC4dWBc7kCMx7wVCSMJ5ZO2/wKN/9uW0VgJZmw1U
Eli0nNTeuZyLA+H2Nyup7klT/8ZKu+i2uOLCYeojD8Zhhwbri9cpnVPkGGxLrNpNbH8FPMwDuC6u
7RDFEZ21LHS13OcMCTrmnSUH8bc3im0XEKzN4VQlZtgz1Nkk90C7hkEgfhrJMFxZFDVpw18mTQso
vdnHxriHAzzZG4F0a5yNL1H3IDhdaIyo9tORDobI33iadjPqir90pngH2qDNylc8TCtyF0nuzq6Z
7pzyT4iYB/Hd13oSh6GNTgCv75pSTz69ByHZeBSetOjThvE54pGtydPQFwZZ8rwa2nTKYWQ2Fdt4
Heg3AICdSR8mtLi5dgs2+XKuj7Mz/q/p3xoRne2VRfQpxojz2NQHQS2KgvAnmTy+VkRp04mI9q6K
oAxyDPAA+Qn2nu+4oNOVeuld68t3R6d8z+Djq1E0rpWRnTHCogsY3xt/+J4H6kxABfhbnOZCoqdz
jlp5RFhyqgVqX1SVCiiPJAt9pVGo65Nx3vGK2iK7ZGJ8UnVLokANtaHDy1lfhMAcpoCUPUQn/YyD
ryxcRji6zowOSKWuGfC1ub5QO8IBZ9UTMy+jHWJPpxkfI7HsjvsCHXXrIvTeFtG1IuqP+G4gCTpK
u7r8aBMrsVF5f2uKcZv2wQlgEuYfdsdEmZ5Gq0qZ/kYbXP55YsfeYNlAjaE9G7HamTlVrbW6OWXV
rWdi2JHA/mlzgk6ndEPbH+mzlfWNguRoIOSuE/sBvEyLpBx39cAobiWOuaVQ9mi2LeGLHRAdezDn
ABNs7wEYt2DfbW+d9CWcUSXhDG+/zqaaJiWkvMOd7F90uc036pYXLcv+GDjXep5yYlVTuXESZA+S
sIvGso5eACAxNCgosujLK6DfZhN4kQDRLNCQ2nFWI2S+5xmqLzKk0QKP5H04r3oBoEs+K/dnvlki
gTv1reOgWI5k4hevnUnEG7UHq5BGkHe3SX6aPEPurfGuWMRJWzk3X1FPXwaUH5Lzao3azICdK6+F
Kz81GPE+Y2FrMzaFTj2RE/7O9XAmxtYNBSvlqgfiDrq9q+e/A0ulUc2vZTsdRmWEFOEkIM0U9eaR
c6Ie6lPYdD85pXrqCzhXPdg3k3WS80ya8XcepFfhdr9kUnwD+u4d2VGSM6PTRxhQLwmggzReW3WH
zAXbIfA0pg5qoJ1blAWJ+ga4H30KJ2J7Kf/bxG7/RzYkoXB1RV4ANjw9t5F263HErUhY+9WzjYPO
HSl4xXTmTf+syHqzk8QLazPYY6fI3SZda8N8RJWQ8Xpl68pP/3hyvDqYV2mR+JY9tVgp8A9bq0Pa
InVVLCDwCINDUU6s9iMk3ZYDjg8s6yhp0OM/DFKUXD3UiJtHgTlmFdmWhoYwOqxQWFcJ0E2uvvyW
xsR+25IssvJLfduThLiylPsVacZ75Gp8r5condlJtGdCa1/LgUi/ARmS1H1UUpV9NhG/wVPLZMuQ
4w+RPAumByPSn/tFcKmQ/GZbWqjyMKHdESVMEiA4VL9+gGwUhcUxk/w2k5XpYUu+DCraqv8pK7Vz
gSdvniZ/dds7GaZJhzRuLTY18kFlPL/yUR2m9k80tvq6bGhSD2iXrQfFls2XRVmn5bS1StaHzQTr
FWoLABuMtEr5XOPijWCxYtW6Gr2UhnazOztZzYn129XaH20I3icrig8ZsSD7IiG9pNCneWf65VVF
1l1w0nSLlrKMDGMdS4jQnmDK1aBGdh4CpcuZCdRX0evcAw1QHpPb/bbDaBamk9+fUstFAwueAETo
PxnDVG9TOGhD3Ys+OqaBMKmj8v9CJX/MgWuuJ/MdRhYWnkHTb/uwtca9SGebQQHl1gwlfZEWW2ke
JxnIfKVCWl8KooozahJoEFkrsKC1Hnn2hllboIIFRRHsnrTIOIyCoEn/fyEQFp+Ddk/r8tfqNwEO
xiPL265c/k+eRsu565Y3ql2cHRHEZ97oepX5RhqSj9kf//8iVf3iMh5oI3A1wTa/UenEO2HoN3uw
X/m74eO67f/fTZlXPZPQbUE3AofU1Ukz7ZGKXm03SRDFOpnpQuinHYpxn4ErurREtKOe1r60IXs3
i07fmvSlrRlDWENnbdo3As03fx0OsgR+juDrNTauX4v8oZXR1y8Jpbr7RT2UCM1YmtrIPIdf4JBd
Aqosch07K7i2RaudMuG+z55+y+aJKqR4gAzr/EfFMLmnMfgyVi2BzxHhdGM6fxd0zDpdv62yhIBl
12khKHQ79CW/HjPYzao0PHOaR89zzCne6DpqZUEBR98+yqSydx46th7mB8V2hbHWjAtGoAlpy2jn
pzYunU0Ad7JqmLBsNrvD4IwIyZp2k8zVfeAPzDEOzRS9vk9mupcSRQVfo6/d3khPPk6bdZ3Bxboz
1HJvuiTfI5IZ56WmhV9BJzyIgQJHW+XS9pdMT2UKg6hrpb+mnjRFsTv1B6cvMN25xMV03aGDINuR
yQbHOHe72LDdNaNS0cj4EOnZU+fLAHNRfVRgusoS2yBooVFcbEdaqZ8df1zbhjuisfJ+mR49yAdb
6ac89Zorf4iGJQCHsPLWeMva8r3wilcQ3pSiqcHbyY44eDWt07TSr8Zs7XpP/WPZxkVjls+o5P+1
GrBy24L7ZEMFlspTTnsj5UEZQiq4lcOUwIqnEaRdU8LTeaic/P4x1l17kQWdlDZwlZPrZxI6iV5t
YHzMEUWgG3nyOSDEbAMbU77gDduXDeKeigat/biUCddlQieo97dOi/GldCw2pcpeK5b5ELTp0oFo
Y+3siGsPGubF1l3qsGO+Y3BkKkaGwL8eDNZw9inJWtViRgvpO/cm8pEUK+hj9KJtX3/p1CvmqVMf
9dZtL4bMufQtlqkEUFuT6Jr7BmBKWUEW4unnNdB3A/qTvW01N+yPlBChTqqEarEUeg7Ke4wKKLeG
daycZIMcEI5Ie0o86gEarveV4LzZNiViLlG/NwEiW+REDnpNd82nipuh+vXh/ZZIVHUkufCVGHNv
bbgoi2B+3OEJrQbvsIeC363uXpwdkNSjr7HJIp+XyT+bP1DAPayZGBlkxRtB2y2yOp/1J+s2qeCM
5Rb5v22OFl+nfq3Sa6cc7mb+ldfJWO5bKr03FQbCuenI8BXDwmCif/cHYjVKOZ6jgoMchSGB2oON
sImoWMJfTYyqbnpkS+Mw8DiuScpgZDKoVICX2XrF0vSETXRbasZ+VP0HKCxKbe4hQSDwRWqQIJbU
uFKAW4F7/kh7p1nI+lhl1QFG17wWqbO1G2pOp7F/I4SP0G0N5cpc35MY/6U1PSjmUmHDMSY1j29u
tcbGMd0PwKEUeW58szLvQ8w9VFPBBZoa8gTxgTFVjPRcBIYR+hOLQTpJQZ1GVO50PXvQC36aig5q
Xlv+ByKfarqRQEKCbsP5B+Rj4xirjPxsQ2mL5XbtR+7oLnPkxoAd2BqJe8/olgstY7inJsK8IKfe
Ihlle+xk92bqQAHSar7iL57pAuhcbxCzd6fJt63V0kdQ8QES2enSpEXxw4IaTVF5qRErXi10wUDK
NRJZTFcqFa95sG1mFa0HcCfSZjR+CjrNQL2xyqa3hNzmra3ThoorFMty3AGX2LELQwKCxnu+GpNi
KYBpjpPQSMqvg+lJGA3vhJf6uxiYQLrJTmPn14mkouuBSDbiepNtkGqXfKDcCL5/NyJdWqnZPqGB
Y32KMVb2NLuLojpilLsF6EhY3uI1cZk2dmEKNUTBD2GPmFlbMz8uXOvk0Io5eOgUCAaJ2bCj4bVp
uPONKb22dbsnEYxmRQ2Hl1PvaoF6FYuwS60TD1TZ8+TpWQmKpEtjy9H3lw4zQY98YesAZpQABOaE
J4DP3wpoRCWqbtgNZfvaONbNlnwbszwnNFOvHLxsdsXZ6nFjUfeo1hnF3LPZOY+YHi6SmC3cKpuO
deE8Tt5LnuZA0MmxWABKeqHgtSC+2Jn2U5TjpNIxb1B3czAZvjYDqr5tlpbaR9cHTzbqWyGQSfVx
vRvtCkq9P071hdQIm/4aqlDcH99bChgVPdApRuU8Id+Zqb1MDbGrs73P8rVmKD7Uml9s2kK7xy3m
qUYF92ZED4KhBF6vlU9DqQ1Xs9KxvyPd7igX1mzqaslQ412Zr0UyOxuvp9pjiLqLPuhvbDz1An/8
i/zsmU2vIbYltHNIKoPaRySVN7ylz5WKkNe7+4nej41mqhyKCx1o2so9Sx8JVqQ/I9VHSWxNMQl8
WhSfdXUnPJs2Kcf9Nw71Ynv4GKKp4RicPlWHZUQwnZpWmJT+sSe6dfG8bi3MuViPUFITxX0ds+kp
416CTvDFbjliQ98pJPn0ycdA0Tykv9iMWvq3Yfbd9A2apiCe8stAADbMHkcuq3bQgO41gkactLbr
tTl5u8GAkC0z6GDiFo4y6Mlv8S+DleDCscGjIBLl0TU7d4fN5Ej/q1r7iUme+pQauKQ1sPam33ta
24DT4zHR0GvANUdHRj8WVUk3th+TKSqH4NdSPQmthvutEJNSc+CIl9bczvwyu3Hw/tciv8vGaqG1
7ZMy5UUaD4Fo7CbFbN89yAplTvCplvGSs0sHhgObZQSA7OnIOyLA3GtN+zs2OaJvvU93GPh/W0C5
jddo6jBAHMgRiZcu70UXfUV95ZPElT7bqaI3urKsLZW7SNFGHvylObkguOxWZVewdyeMGq29kSzb
hnXQZ/dAUcbrVfzUUyaQKXOetKR4YxcxGKkLlV8sG+GXRjHWaVC2fxAYhQ6dJRFRNOh3Cs9r96am
gvMM2UI3t5i3/iD0VWpmOv9N61gW6vKQu1+Tl3zayA7YHboXByDj0hkNHXD4h94iqwDXwB9Gre+4
tMT32t6cE2Ro80usQaszoqFwgf+tPdxJBYljDdrf1lRfMXzMRM4xWU4UNw5a9RxUTF99O5ihAV6y
qSZ8a0pinf9T2bF1nO1+1fnmiyp8ZMneV+BLzN5dkmxqz4vXvojGc6VQswZz8xrEZTgUXvU0gjWT
5Nc4B0/hiE2840TZ6aqyemtbDpRNB9YTckF0lOxS6LNjzMW27O7/f+GVIiXCwnSnNwOrqMruBFQd
OcIvCQErh7GiJaYs7g88mPXdZH2+iezepm9R1EU3vRmzB/atmztluEgm3VkHaEGrgOLWum6DWxoA
lNid/xynrv+cEGTND6B3B13q2wyt7iXOAuocGrFvndQj9jzaBfCwz27bDbdZjaEf2ORrFgOINPjC
OsarFKL84zKDehtrr9/nZYQLwOL3sdwftS06KrPqhOg/sZSbub1PX8vyP9kxzR8QF+QJ2OKYiqG7
0SvYG5nY4GHPPr1UvxIHRiDjaJYPsvRXg+WfXUFVAy67YeeTsLEyXf0z8pua97FBAZ9ZZwzq09HB
9ZrWADlJ9SPM+K2PbUSIBppiMfw0TuxuvYZEfeb0ljRr4KupLGNWv5KXbSSdIx5NEsjiWQ9tFOjn
4iNa4jpI9V/ltdUcTWyzytYgbefcClN1cT1Cj0ypFg9yYZ8YY5nH5cn2SP53S5WGi7RU4wW2vO7H
kvN+6GhPmHgGfJ3BuFRiRwBwtSHOBHgrpaWd+Iv4Csy9R4ZF/EZTvEl/NA9mYT/IELmUVPfufmY1
7XOUGFddWUc/cqFtopKUasctthrIz0WqZlzjVMogn0oaTeOXMgIUcMtka2ZU+GQ2f/mI4xrzjNy0
NXZdm93GpceL4AvvYyFyrl0NOqAXsb4l6TDUDXEVZBqFuHjkquSvVjQo4XFZ9BOu+hePLR81Bsml
gQnfkaH6bVyz0kSR/pIzHP8KzFTNOFvfPZpG6dFc3TUFnTYOYRBDPR7xb7iTMAkG+Q7mLD/wfehS
5rKI/MF6qrG+bFpDedfG9P+1FVCS3vZ/Zdlh3tJYSvSiv7jznya45ODdW495CQ2twafbJOxgLORC
31Wtvk+ZTAa6XXaFFe+J8mpXVc+2iLF/PM6oWo9JTqN8B/kPwCfoETB87nwdJSrTP2fFBJsLf0yf
1lhtkwmPT22m0bZI5GWINWfvVt4yn9PBxT28gePBKeu8REXpsUuZ/bouQBXcupKbFMR7U8XinQcb
HaAxczgVElMODTN2jRvVRzcfLn/pll+C4uxUvZReozaax9SWmqkMSXjyd3Nrhf44TqHt/O3mweYc
RwLpGUQvuajAzVl+xxq3cCZTBGBa5IV5ke+tWrvanFOfExW8SNKsFjOBTRtfqRA0xd0e4OglMFr5
wBK0RamqtsYCualRrvsycNdWWmXblnzWj0ma1PeSdTDGEn1F9UlxN3ZTUC5Bg/itbcaOsLSfCeV7
aGYICO3UotkviUKvNMx/phY9g3EhGAKruVSqFhB/2Fu6hlGImphnrh+KWARJvSyWYYWgJXIoscLV
dJDC/4ycoAPgrG965YobfwyJlkBvYXnNXR7ihPSird3jBnTzOEyAD1ZLuhpyYPxgIPpDWFJmwkRT
vdUGBjpsnqGe8ObXybA1GTzwmQRXu9DFvk6Fs0fpdSICxziSoGUcc//dSZ2BZiPIpy4ay1Nk6a9z
yiqm2ghq0hwPTSE+xDBi5vQbeHFWWYoHa2ivwWGoTDTuBvw+aevXG33U5I0Bi1AZXW92erYW7Wsh
Hf1q0lCx711Acpe6xPtUJb8SlgSLkI8uhlSDrAp+HNwQchMFDrS4oisJhTceVPTnKXZzy+PO8c35
hNN33s+pOMSUPW2KYACBRwSd3mOCR8Ii89KjIRCsQSvOkbxOESnJfjs/xl0Wa0+DQ2Bk6ZcO/uTi
0Tnin5PzuwfNWF/l4gJyq88SCvMWW75G94X7Xln5dICeYCdLhk1SJDvaQPBWV2e0Of1RdqRnN7Q7
bPzAAHhv9UfrCc6VIL1bhOSs2GnNPQzKiH0oUMxSRSWnq5mNFbUbAy9qHcCzkaP8WVPatC6ZGqnu
UsqnKCxisrcWFhYVfGlglqVF6DqTY7xr6IrGkx3AH3MFcd20X1ybVJnRBfnqmzUGDndcuz7CLzp8
W4Ke9TY0NC5oX4fjlXQRal7aP6cBMLAwNfHTDUSvObfW0aa/PsKkDvrxmRyCfYyMeJO0unEJygcG
rWpbz/ONu+yMzMFGdkksUJ4cCqHTg2qWCEgS0iOGKiNkpH4YsUahsBWJtTfKD5qc5JrOdEYhMV3g
yd8pStn1KWk+HslYUGM/6EqDk1lnBxApqnln72BEWKmHpJjwi0MHpfOMlgenqqECSoF7jXADh3Ot
zWmimykgyPPjmNXfk+PAQFJwBDeJgUFP5VEO9s3I1b9idNqNZSeMoHO7LrK1GTkdhufBP9D4/MPu
mxM4wb/yWFzTMfXDmFq1rdcjSIIsQgLgWtHe4sIVXkqPL1bT0Mr4w9hPSXLwWJPmGUgoK85sVadu
4i0YSALwFcioFJV1xHYVW4hoXbJtI8qP15bpoqOheZIq5DtwD+42/e5Hr1QrBUwb+cQhUB1boZt3
1k2YnEPh/kqVXOwMKDMFPUTGRIp4tkms6AxShTMCR9IqC0r3Tv4DBXLBjEVedC+kpdmrka1ek//7
f2xA8HhYGyhg8NsjgIk6Zp2YExC9PttZYz6BvN76Ir01dtHdG7t/jSk+PlCGfkGwibqXbi3uOC00
O5ik/ERoe7onFeCMUmDLhNtQXKfX/GQjWlbEYZhaLvWAySJKbO1msZ3iEojNzHwQ0GI+AAa+Zxu7
ddyau8qFmDRMuvYSOZ8xKrOUgKUdaB6hrtlH1RJ3/rVEBf1SmFTV9ohwEcAD9Ea4kp0q3gU2Znjg
yucp04+WKLttXlnXnkFT9bFPMgdSe39uNrlefKXDYOytORxM4LQclIal+ou1W0f7rr1p0XBv/Obu
LRlPTE37lCbObuCeb9Ebbe0AGmE24h2ekWNqViaOZZtWSKoh0Z4NoQ2zXlUqpkzK/C5i/suQqGdD
TW9Wh0jadjofmKG4c1MYG4I/xDbOnM+hMEjXl/XrZA3fbtxTbjgSmVO2bPHIQu3C73cOOyf1DC/0
hREsZWDx02xnTdngh+fAXxYO1qi0L+joqBEmIRDe9drcb0sD1Fwmk0DGN5GGEDtnvXzKNJkfCC8j
MAZgZ5e71I7WyFdUTvjIoPNv4VCqAvAm831Fsj4vnn+tATz9Ok6p05L/ctfmJHSGetcUtBCbZnoT
4t+cqiZEmVevi5ZXhI2KL7Z6JyN5CFupvyq64reBqU1bM5e3eq5eyXehPtkUd4vU6LWiYm41NkAV
sZ+FQN7kB0RLNhLIGH1NwxCSaXcGSfwzaRcv5zbTVMzEgfnCmoqza2GSnWOXnFPjx7Q1c1v/UYS7
rovEHB8JL2FUWGmo+IHT6DeukWRGGBhTWeNhan96A1kkIuBsn1nJmUrcGRW0Ue6I3MLuUFGAEf/k
cvbvaW6HaTZnTxO3ykoDMdkAul8Dq4qhLZ+Ul5pbinDf9A5qgGPVQ3ZDulaK0jNucShpi1LYQA9r
z+XOblBdkYUHTZxZBFdJkoRKHwNKX0IXdaMCixZ/MSPwwHQ71zGz98ECoY4VoQHOrF482bacUNhI
rbEGWXUA411VPqxEnIfJcy5dZew8p78YxA6vrZbPUUrrHOh5v4tMbOt1/TP3OMa70diA6f8lMewJ
CfS4wi0tw67QtuNQxYcGN7otgwhHJWC7D8zK+MrMlBvdw6Qe5JCn9Skv+obe2VvbIUL0rBE/fEsi
Dg1n20ETW1FgALLVyBdyRxbnik27BDSoy2rT+8OGLOkSBqx8HVUcTiD6aw+9mmYiGEPive8kMWiB
EYUOH07DGCeokVsLT50cjbofz8oefYLudqamZVmhGIjWdFwvUQ/xo8S0RH5a+mhLVMnj+AeBmob3
heAwlSJMcH0WMl06uzIx9GeVFtveLo7nwJ2fySAjN8L33my2axTYzP702ecVbMQycZcWUXnuMB8G
B483pPtmaig4p3Z2M5K7Z/rj77NTDXcl7OkQxdm+LH2mePq8N8jS1zRifHcdbp3ZxeUZ2DqNcFgK
pZ589QYaLjIPtwwywGYTSDBgIrBYltvbpBifbIdw/Cpu1pltppsgST+6ApG7AORWJvpuQtCYqmg9
jT0caVQSLRIRDQ5cD0ISgnHHqelqYXhcZgUzIeO/u6hKVpjXimeq1AY26SJfLR2dqMF1uISsiL9z
xTMvMmxtJoImGLHdjBwPVGy+zTb2MKx9oeHXH7FTGCuKWTFPRveurA+AlGI/dvq5mjIkOZO51iDY
Qr3SCyTiqPngBGCnHWcbTzW2ZgYbrgAspiQI+EOQLFyTvVOV9+HYkb8eeCA3wnB/dZrD97ORhXjf
kV7R27amyRDeXEbQN7XQQzLcDqTOlHur4MxPFPel4VU7bwQuK4UItjxoK/ycCH/rpMfwxY4kCsyg
WtdsjcViQs+Uv47YBFpRLj6m4ksYOEt723gEZvmJARMn/hIOSlHbTUe+veqQoq6IY0e5NuPwgxsF
OdCKtYkabdM2FNEQdLUfJZixshhfp/xoys9ap3e1Mc2txGFEm/CLQXxdSzJY7+GKZUwyNgj/1VPs
OdqieFz3jz4H4CQuAQdXwadVNRIplE08ZOOAR2Zsi2xAq7aZ55XWJC5DtLgLISidlIsiCZUgxDr+
XWzFZ7ocl57bed4ZDqwF9G7YjPaLAwq9NnQ6YcWYfzS1/WabCe7imdigHKRgWGwlDWFlUe2x67l/
UXcPRB4HkoMLu21d+oSTWKiJTR/TMX2rKFNHqR/hhDhDneTSjEguuSY2tk7EyChi/YTBQDZ6c0iq
ctjoZfNa1Da7FgJLL7FeiUTj6Zw2gTatXWSZ61xYSLu8xOElQRdLlkxDZTuTufKPKrN+CUg9VlVN
OMaEEt21eRAWi32fDXI9unJGm0OKU/xtS+IOkjn4YTOJtnpTvuXcjVAFLSuZVqZwGchREUQr1APj
Y04GcWKp44sXfwycs1tH/eSmz1oRlwzQcfFkYaJct6ex1NGkLHSIgZEWOij4nIfeufz/hdbQbe2M
2l72+amacejnESll0+ACL7U4QfhjuKyn5T5dMYntFjtwlsrLmCcXcoCsXZPykk5xs1Wx8ZxoGhNZ
ifbNv3PZpbtyzP6j7syWI0e2K/sr+gGUAXCHA3iNATGRDM5J8gWWzAHzDMf09VpglfreW90tmcz0
onpgcchkRiAQ7n7O2XvtW6dvjo6BusIMQTfaLSXp4v5svOzk5/Q1Skb7W28Ynxe64/Rm9NlHcE2v
gfenu0oqBY3xydLFhfCEg7OAqHMWwmC93j25k/RPC7p0Uumxu0FMZtBPD6rN/GLPeA66FSm55AsN
nC3KH1NJx6pkVUwb9RtH3Y8SqmTrUCZZc3Pl2WvyOw1INf5NrmK1Kz0CT6s5OsZN+psY3gOvFPe0
T0mFWuzTFyaHbKLimMGGwOLKGJHA8KPBnnaoEuLGUXWBSfrluI7/1OWBBqY5hWFE3ZV3gaU0A6bK
QKg5h8/84XUKGZOA6bvfQKr5ZxRz4NeG7L4RdR/0w03dVeAKyhmd2mA/DtlyzrAqwdnFjCmLID1i
kJzPCy5mJcfkHNsfxUJMeNZW+X7w0amV4/RgxyEGc+2GtFRUsZVVxaXsFrmPEiKpsICBsUhCefn6
wGHOuTTGzAlQYFcfB3hLXz+o53vVRePFjT9Kb6kIi6bXeMbcUYvj16e2GtpjRMITUgIep2N+aEd1
qDNi6/L1wRmXvz7Df/LXZ21Kg3sTuaV5ML11EIgzgkGN1bvdZVk/yHruLl9fmnk3+9uvr79+EqaO
sUEYl+wgXlnnqsjtcz/RJcfRyqdf32Sdss+2EDPRMjSpbcc7f30AZcL4WKWFzaiWafIq6Q580/4x
F9j0sV6hBhtvvz5ME7JLRAF8LfSpiUbvRpTFhDJxZu5lmTe6zdjNvj7Uks9m/1BWWXvu0bWAxeeD
gdV213XQ3v7xa9tieQPTXByd9Zf94/u2fq3aPH9gYtCK/pElYGbQEgG7tSmxpTHHN44oxlcqhNe6
hjeWYZiZMMtchylbirOTZfGt3UQX1zcMfIaO92FO003vRhQbNqoOMBjRL2wamDuHmPXVSLsduEz3
yjOMjrQ0wUzlTXwz6CvGtQwkZVKfcmkuV7vE5QVw2Xnv2+oCz1X8Uhkjp66Y35FHxDi3F33NLOT6
ERBYjAkyvpSe2Z2SNE4ukU3g7NdnX9+L1u99fYYg676rHGzCKDtf4Z0ElcMzkUTW7CB4GeeB5OsN
fSfx8vWlgFPLhMS2X5wSp8rXT7++1H2vTmP+sLgi3ldykPdTKuXeCVH+oeGdgnpw5nNkQaiwO8nV
LBIzsLiw9ymLvJ4ivF6ifNNizq6W8CipnRgvrDttQ7ILv7W+/p2WefazJyjkQguCaw7m5IHVCKKM
gYClQl9WW1Z7In8luu218VwlTncg1ExeIpD+F2qPrW9mEEka1VDgWo/Qf6x7o+2s+z8/A3XYqqbd
tXbY7fxklo9hMs2XqZ9/fn1FPDQI4rlWuEa8V8uR1V0bhsaz1VS8bVLpnb24MQ9O40C6wXF027J3
RWHb3399EBi9AXmr7rzkWHJSROaM64rn3Ou/l6JL+ON8xcEg2svBMQOQa4fQX+pnf56AowmjvWuy
onlaHOe2zezs3fAszhC+9TpmZBQnWBve+5VbxPn0m0MVfaZz4JFIZqh3P61eSBWfH5N+sW+hQ+Vo
YUd3CT/GITpyYLeplIww8JYMWkM0fDIngf4rJo9SeTQPYrZd3p0g28AW9LsOh/hbYvBy9yi6qxme
7rww2/CcNgpso88Qs80JIyzqznw+RBOtiKJQxBXYi3sb4/P0asfvtiae5YR9PQPlHIxV6d8JGNZI
LjJ5YPddEn73I88H88G866Tb/Jl08z9N579NfkAsrn73f8fz//hnov//Joa/gLv/f8J8/y+G/82v
z+9l9a/U//Vv/MnwF+oPZQsL0QnkJ+kh+fwPhr9w/rAYsCmP+CePfJs1IuQvhr8A/I+/g9gx31OE
Jq2JHt2fDH8h/jAdsLGmTw6Qos/q/3cY/pYl/zW+1rWVR/6LsB1SJ01+6v09ZycsXVgaTF9MlyoS
YEO715WjflhuYf/q3Xm+tIWf3DoS74YjoMozPDjiPXscMb7gqa7nO4aRPqUAXioQGwADWMEfKoP6
dUia8KLKrGaUEfWBXZgLfRuiAP2qbQMVrVo6Z6629mjEd2tVsSfpGv7FXFaYthL/JdcW3nnwEjFS
k6A1DeJGw+y2knV/MRhZ4/RFwF3Fy8QpghOPv7TiJDpk4mnVPpNTnyAadPstmgwkC3Hln/s8pOZD
0sTMYzJwcGLWckzrPbdARpU0oTZFPkCZdIGFev6173H0eRzHDKbFdP46KCKAD7a66G9gDsaYzGga
0LEj26re+LOKaI7Xn2VZvxlT2D+2JZPMHKzTVlH/nnS/Nv1n+ZR6DYti3SQnD+3J67wULujWkOEI
EY7WBSj6DYVHQmHQvJplThB40s071eRXq9GXdiw/ZDnflgZWXIe8cfIQ5vlaAHQ6ZjVGEBvPRmWO
iDJrTd/Gs94QpdGRa6ZXb55f53h6QYFX0W42AYo4at71kRg3HVmNMmHM3ozM1ctkvLb4jxFO7fvK
fCY5paeqGY9eCexcjZD96wKxbq141kVkvyyyw4COIwH9JUc6nbQehpYQ3ymV9ikbw4/On3EoyJ+q
z/K909LKLYS3TdB13aCe908k7j1x3k7gWzjvXh7mR8/rx71BIPuOxmAMit775aBX22RjP26Q63Lf
OjR/odUdImRXo5vf6tTFWdPTb41bDnqiODdl9FGa3iM3GxqscAC2W8xnprQv8ew7+AqigL2LWanA
uAKc4wc00mpbN9V3XaNqKIkV30wVTRub+fKABhkks8QmnIX2thMtBo/IZxqncUdl9slt4/KAGrID
+tZWMC878YhPx9u1BaT+gWkVZT7WrVL+1rak9iDT7zKOfX8jpkRf69mut349tDt6F+0DglBuXWZG
SCvT1dq1J/LqCkh4hw5TbIpJy60r0l9Edj005JBu0GDfj77r7OPQUJwVFe8+PzpFbZ0dyrD5NhXR
dw7q3ONjmNxot5j27IFvwh461N78YzHmnIdqbUIlUXnuOticVobJLpLquZP+jyZSb1XOGypymN3E
7NtM49Nfma/uuOdRbGA2gnnXIuaCk1L0TD/8we8uMa3fTd/z5qSBRm9W2NY+9013m2uPiA+I8+cC
t7EZ0tFpmQaesCwLpHHglVML2Nk4J5QCYYpVcDZsxH504DvX7UG0Kw4euAZ2oRgfQsdEKz4258bU
4z6jWtosxfRt4kSErdQLcguPShrixrKSJ9sCQ+M2uJIm17ZwBFsfSP6NnXbqX1kMScVt1rHFIgIh
ALe4a05Ca6DXLs3u2fYHvU05jOwji0IvMgzjmHpFeOsNhNr7gD1S2mnbMlovKiTwPU7R6dEhFRRh
CSMgAlVgY4z9cPQME/8jmptFFH261c6cf19ijzZjVwbCW96xQ/hBYo13o+LhEHa1JbZSbBuZvRXp
8juOiUewzOEtLqrfY1H/puD7XBbnqi1aOH61vCeZgKUHNRnBMEEd+6od8dGF51UeHi4NynH0xdAB
cEVRk4EKBJ9gVB3LtfPeSjB5RvzdL1O454UbhDk15eRN1sa19YvjNocBmcjOylOir+sVwGaq59ZD
+FVZH5ltHFGw0Pt0EJab5YIOq2hyCvkqOyrb+hxcVR9AxpnHeTL2aeesmQpjfVqQj504xmBqdl3c
P6Wd33WLdT/Qm9iMnk3g9JjRNQ0HMvDUY+esCFLqhWORO4+8EZGE2NkOK1lDBzHv0Ux4PwprPns5
XcDEts9RbD4t5vBhWXlMtw4/8Jww5BpH73kxlzSgVVUyp2vfx5piTc/DXYsdjDYdfolcPwre60MN
AmQq3sqke86KAoBZkmn0qai86NXoG0sjRaJbnh8m2x7WHnd1sMqO/ig2j1nk092ST9kmdGuiR/zi
0Z3sJ0HzEDX0yNGuogGlsscol5euxk3lolyCC4Zvin7Zs5dqeQm1y+DO6p/chr9Wc7AOmGUwXPXe
CcMF0eniihOpfI5lHW/tfsSWjy4rkPb8nfn6Ku2Qd2ACnlrybXFU1C8iAhWgjHL1nEyw4myOlLox
Xw3ElhsbfR3tF/fT7pxj07goQUDubD2T+F23UI8E6eErb612g2StIKjbwBMtI3rASf9cLjLdFW12
tIx0u8z5K+IvdCHYNEAhdQtIlwR85mbo1bXzw/vOUsdB6wC3+ysd9kd8+b+EduFS5aAaBUGkGtWB
NAamoTkE9cxuH+bImo+x4yLrrF1a7bSZp+nQCyz1o/6sJvER9tMzpzHSXObPEFodvW8RpMI9ERaN
ztahMSxG1/xWAjY+ESuMJEsgUwBmSWuvV2gLjQB8AIKhOUgJQek08K80PaatfOrdId11IQ6OLmrv
8poOgciNcl8t07OKkgdpFi9dqxBrDmBwICwY+X00j0dXUvSGUVFz1bJHJzMf8paWJiKAO7KQf/oj
erWhVP7BS7j8lUJuTTQJQKsJLGduL69aIWdPXIw1Lnk83mQy6JL6RdXihtI/KOEFoKW40d5Cn7sl
cMY5Yiu9nQSKnlyUn8k8nU16xYOEXtr2d8InznoFVuDNNXV251n9Gcj+Wo6e8R4+uqB+DQQkZlve
iJz8HJRjJCvtCKMsdi3WliON8upYdUu9a0R4qFE6sOFtnI5esTaDMPbvwhAFuNNfBte82uydAK6O
fe+/hfT7mcwk7SYb1vsvVk/x4O26DDMrdCc6TmCUkdl3y6Ht/FtjiQ9d1WHVYtSODcDF/pcM/VYY
8z6Cp4fZZD4UdJbNWT1pa0CZYgUZWNVwzgPDGgNFRh6gjGOctbsaae2oZJBkLRg8q7mdjbraCUHC
wkILjp71gy+ds1YoVMO2PMz1etKi6Z9UA4JR86ljZQCXFj472G05e98brg+7w4fR2QAZb5rl91LE
97JQFyDPzK1QWhl1QAlwl2mutzSuFRjdtqyfGQDA0QAHzKhLkP9A/7lRnOmEZsuTwzaNFvwKnIVq
c9qJsaY/S1O6nKHsYJgCEDT9grtzj7HuVJas1XWni22LEiDs09swIbOIGlNnw6lmBSrt5upNy4V1
h8qU0I187FjMYRNx4KkOIrYwKdLrcDxY4+05Ro+6lKyuUY+IK/yUlY9ceFa/52ZhEjuOIBJxQRQe
EJJ8YAnnYiMHahETMKN+YYndmzh+e0Q5UANvxUwPUtnJN+a3923IUK4p9LGLmx9jJ6JTYRnXXqDF
MxlFLt24txU0LA42ZUIzAbDpuE889zqG422rUgDNSPjVQ0hEepHcRI2Dc4DHAv9jBDE5zdZDWHbf
wjY5pOSybLoyZBtOBnDiwANHLLKbTL+picCBOftaEVXpvPpWcygz9wZLzWNkfiuAWQmFkMUhGL2m
VIO7AkqGeZ2gUmGsuAOzvFvXDHP4OWPtRVV2qhP5G0XJcbbCB7diO5gegVUfQMLBu/qtivK2RXXG
dHOrQ3/j4TY1O1pLmJz7+ZFkKo7UeEXND5VbTIGRplUPFfpe3KO/FGvziM1hIPNpKZ8qP7r44Yvm
u5nL+NTG3YBqj/t3y2xol4afKvaCvpCnonue4SHVGSM/JKYD8+BlyG8SZT0jf9xNOgMlBHYMfSzi
vUsC+EM4ySXX7r7sQxLfJvAz7i62mZny6AAIbIHcBtlinVzR/0i7+tsyjju/JuqCss7gYB0t8kQE
BGRYBkDoRKEpbruMJQ2BSqfCHWiAjdcixEOlKRkoFi5wwLreqvBn3Bgbn+ltCR6e6QjlHYSMuAJi
FAMXjKoDKywYxbtizE6LdrdxBCq3KpedHitu3hK3Zf/gD/C1YFiwZKaLEDszx6NhgMXyxcK038jf
eEX2MydwwraDYvjmMwFEzLU3RY9BnYEqEHh689jZoycb9E+WG0c/9LGzvU32ywhsJkNrO/CULM/+
qIBjjfmKfF9HAyiRHBi+FcgYT8Sf5FTtoskERjAes4wgC5mwUBGnhjLbt7PArM0jSobjml4/JP3O
qMEpN/Ls0Fj33CbaFYrvNEvqbaMCrmKS423Qwggqn40ECyIvHPLnoXwyOYQkRvagmMQw6aFnDuoN
6HRiPrY8bT2m204yWmWWoMuGrS3aJXl1rgRRSZn3UFokP2HUp+y7SweQbHNxQPh6HqmvZjXd27HE
rBuLo+pcQsLQeJUhDUmPueMe7eo2rnsssNMbZ/2js1TVlR3dOaxxLJINdc70pbRgf3eG9dmjlpxl
f8wBY0tzSCHluIBNAP+CwvJJGzHHI3y35FSifr06qWuCXYY10hYJu9KUIcs3GSlZ3icaDy5d6OQo
EY3rMJDeUX92MJHYPI4mFkC2mcvEcCxKRnRszFe1sSSHKvI+pOWjR2FyaJk1rieNhp0h/6YZl57z
R7ojYu1Wol4lVabZdqpQQKjmvY4vA8E1c6iRnGdMFWEnuCESb+9QNuAdeuTv4gVt3Idmwh2lzUlJ
cSkJuVA24reo43jndPiNWDiSZO5OndHYzFTwwydsRehpnKCFsA8YdTs25q2btvRQxvS5dfQujuPn
KQlnNAXNrfYGb5P2HG2cMbCWF7oJP+kEsVlBQAIP1ia/a9M8gbw7Fx1kL38KUA6dqkKXJxXH78OA
b3mB4SHJR2yKA9y/I9PmT7+OPAQ4zfeyiR4WEZ1pj98Nhn07uQRJJd0v5NJH3v2o4GL6AmYKGyBJ
PONn6JD/MCBNyxBCGm0Durf8Zc85r7GND6QuSB2BlnSvm94/jp6867sUNppUAsAgfZl5dg4CJz2c
oUNDBWDn1bGzOor68jk13fcEzAcDBosxrsjhXOIcuNQ9KI9pYd+bM4LTxMRxo5cYwcoCHoEkduAo
emRjc+IcsiQ2DokHmXNG6MeWzbnZGoEh0lmtrkwpw28IYjGTGurOatv0qhCPBhotH6x0Mw8QP5L8
kXpr3F7KbE7UemNZFevAEhNIkjp44DhuQBvuZ64UkuQNp01G0C2klMjqncCDbbt1rNTEuT+lgVca
2dbAu7OHauhtU6zsf6Zb/093dP8X9Wolaaf//1btU5v82833MvuXwNX1r/zZq/WsPzz3P1qxfwat
uv4fCjqSZ9qeo6R0BJ3Yv5q0/h8eKDWX2GVXuZ5t23R2/2rSOn/4tu2w7dFZc5Dc+/+toFX7XwOV
3dXMZn4lgptS0ENWf4sNzpEUO2iNIc9U5qUbCVS1mYidOmclrAzEqvleRuOti5+9cPY4VUS73MUn
WmaD2meGH5D85B+mLvtdgbNmUnltqvh9/RptC8bN2G7P5MeBa6vv/+ny/pUZ+2+lLu6rpOw7EmbX
WPh/xAt/PXRL2K5SvhLCtOXfEmIz5EZ2i1J/X/gDNIDIOmXM6yKNCEQ0zfo+jOQmdoBVLHA1U1jj
O0yjr7XTLvuM5tthtPPnNov8g+2XqKlVpY9siVijNN8Lw1+oU6b7xEjKw8gE6Ov523D/N2GGXbpk
MFd1EZ23zKFGlVDDxDKmwaBsBU0BILfKXS7pU7jqNjAY2HQZa29HiupHUbC399k7otN0Z63XW3AA
L4vx3uog7Pkp7Kf//GLZf4vTXV9nS1ATmJZAFaEU99o/x0N3XbnQvMPCQ0kpOD64T9AYQeu0/TOi
h+ni9+PFIAT80EeVDTwpuRtt0Fbh+lBI/QTe93VJoV3QEPvtTyx7vYFpkRARTiK9QUf7Hb+7PI6L
/tFniAPAjOA4JHR08188lTXD/e+vu89D4T/LI3d9vS/+KemamXORGb2AWJMuzmVxz0QE9o/EfPqH
pTB4oWxv2BR6zYpMUsqVzj2UdTGQrhCjEVrpVDQWDAqMJU8UnRRE1fTsgYfU3cOU7coiTk8My2xS
heg2V3lgxh2zBSODctz5+8F1h0tMf/6/eF7W/+MlYlZieZb0mcvw6b8+LzvrPIXsDsh+jZsRaVvW
9puvuy4m7sXqBJARad9YzZzdkBZbsrPU1cFQcEeAcu31+nL0QzrA0x2C//yaW6wwf7/qStlknUuW
LBYs2//bu81K8XUrkrv2IaVY4BT6jLhvPiVYOMNWHboxyl8ndzl6qraon9OPOCOZxcuB5EQitz5L
vF3HJkluZdzSziEM8dC2CDJbO70tJUFdTdtdu9S5THPlXZWmRWwlzmvb9d7OYdJA1E38WKQD76uR
Zi6hw1E03GmaEI4cu4ccMbNjR1fh4AJsSCXe9W6Imo0QwgA9d3R2x291QTAFQ7MtKVTyRGvfRsM5
0hG0ZuNIsxLLupckdwLSApqU4lfhkONlCeK69DK8darxEY5tisat7hR9zNwqPjk2p5s8J7VnsdCQ
u+IUufOlj9p5ixUd0ZRKUCVNZHjGQmJ5kMSL1JokADkhw+vrfk9YE6JSr6Lvn9fzUcFE2DXGAkbD
BjCl1W5s+Xcr8Atjy6SjbCVkawsZ2YL9d2ma+l5jWMxd+77LjeRo1MWvVPvGAXc3ssr2IY3zYeeV
ZXFbTklB/g21tDk7lyGKm21ThG+RtjBVGMVT3CzzcWJo4GnXYUGwAzYgwkd9cYEK4F+FP/z5Akjc
DJjc6/3YPToo33dDPl5Hj8eaYgvaKcnwC7mGt+NWis/8EmPD6eakarJJGJ57u1ApikCIcB6Qj35G
Z5gt/rWEmRojFjousEiCpuVcltUdMnQJhtNXfhOg/6baZ5JBQtf4WJFZQviJvEFi4Z0x9YBRxnkE
Bu9tJJntrugti9wo7p+oWeM7tMZHYg3lLZqd8DKdvt5arHlQq/q6AIMLJY+ohvPsjDBNfbDeoXxe
kkLv3GFIApAq9WBPFCnapxSkuC9qFoh+nIpDLPR7nhTfKeZBK5ezptLjeRrN7defNjEzagWgLXWj
CNCMdXRr7CoyMsKHrG7puCj3psjov349JjdBkDXA7RZLXx+7uuVptArPJZOVi2G0hxxDxSY1FmQS
rvvLrovlMK9M0QyojFGF5mcnYDjl4KFNYCtnV475axp7ROXaE1l8/o8Qtv45azpgkkSnbS2q6BsE
ktgjorQ/kN7cPuFt+y1hRRrJfJq1659CZEQb2es2SBYMIxTve0cBEywox3Ls3d0mMYgo7pfptoAb
Ddx2aANO+psEhDGk5LV0a/Nxm4ATOWhdVME4ZOkhG3pgB1KSTZObxk3jGWIvixTlfwVLKvao/oro
oy6s5WKFBsdpd/4uC+lcaPE/z1HyPreRPBmaa7agcYd926OllPqSWk1xk5QWp9sSin8nwOymhMWB
7RuY2Bhj4HG1cd575XWZfkrIrb0n7FNiuqTIpPOPr/uVX/fsS92DgOT4k8zr+rPex916X1VrK5S2
4pYmTz2wb7JG8K6wKlgJ3lQHej/EyqIfwZZbueuNuCAONdvuOUl50MiofqRjuP6/uropGuIeVfZm
wp6EtWiO7ulkLUJu2dDD09AXDxa5dAcCPZ4ZgVmXfvLPldnqGyDLFwRsz46PTWBEjkP7ziz2X494
gQ0YDBVzj0wPZz12wLHi6lVqv7kmfn214sjdqAKB4NxPL6ZySBhw7+GUgXmK/B88MkV+S2XRrBmZ
pk6lPLn2COW3L55qDjyB1fru1iHL6TLaNIB4mZGV6KBnen/gAyVKGkDqc67SG/tgKBC5Vqb1MqY4
OZrR/ghthiGO2VzwBIhTVmak/EYxe/NI5uRY18G4buzpOB/GojEYGXIZ8wZbegI8B68wynRzms8x
EqYtnvMakwwJezpSVKm8BDWxb4FZQGPTTR1MfuKTEdZhI2S+hA4eY2Z4l4nc2+nU/5aFa3K8i6Pd
9UO5L+ywPUzIvqXSbzMGm5PVtQ9GDTrUHn2DtBaBr4jbwovFD9o6mKsFZ8F84pgHutm9YRf1NwNl
Ac6YiCOoO5z6vHHv7c56TIseuyYW+kOMKSTiqM+ks+rvqopx36JjAAWOrG9ncmN4Y03TDpUCslkL
B34pWvsoK6S+Bkka+3rcFYuOgrBbyiPlorezSFOOMgZA0VR+9rkHIc8uyu9h8tOxrJEEL6s4JktK
ztEKIemynKa5XrLHOELz1cvkDaPeSSuqw7SLyHic9XJnF5o1J7QY0OQz2YEDJ9smC2LTPaHNnh9B
gQ03+QSAPKMG5jXTj3nvklPZDI+ZER/B5aCnJbSOsI4CAIBPkC5CyYm8v+anJ7iN3UXMXMqJIQ2+
6fVNRvw0g2IvMV5Le6QfkZ1a8hqfcyT8LEDC3OmFQz2FNNZcL9Y3Yh6+xU6i3qm3b82ECBzZtD+r
gugH2mgHzA3Tty4u9iJfxmeG/ETwGM13l3TCV15Hsa8rwqm9MmHCPo9AiuldTu3i3Q2OMreQCewZ
cx99YQJBGZON49LdlV3N6oNs4KBbrpc71Yxze/kOh6T4kUJQTolxg49TPEsaF+gZwdB4kf/dXjLn
0jYElfem8l9XTt/Ee7/IouxVOS3c4qq4rSPDutggDY42yAJtIb+ISzJFfXaIXccCR6kib4gs8Q8d
iLGNLrnLCiyf0uMe1oQ2P0QDAOGia+uAl9kF3EHipyqQLsbsv/gDATAvJLlEKzeoaYZTJHven2o7
DkV9Zyzvka+tC2mMHasrT3Iqa0pFexrhaCrAM3K417k+0xtjuo9+Z32vTrb+3qdZsVd+L45Dj72U
qXdFk+SEBoFQu5UdZjgly2FbPtAx7E+Vh2aN1/KBjQtcWMOPxjrctkDu+j6hHHXL65zS5FAxSzm7
sHOpAYNbMhSbkc4aa1cd5Da9pyyuX1uEeRffgUIU1Tu/pxaRRuyjrXU/GqGws2XxHXFF5S6qw2+9
HMXJqMaY/PHu/HXYAu3+iDGjPDUaJUY0NfWjHuaTpBkre/ehBHZwcria1JTrmTyrmHsJ/URCzCdo
ihvIs+lj6KICEi0RaIcsVhesy8sDZsEKEjZWn2mhD4+hPRhZ2x/KAlQRVMff1dwkd+tqHtUOwvKJ
XjuaVqKiiEE2hxIfCOubs3Idprl2ITVk7wr9ZJDHPDaYSuWD17TXcv3lKepIXlGruTPWuIcBNRFZ
wd6Lk1b2LnO8kJA9ZmY+8SVXzbQr7DGkCM6C4HpB5ZLdHFQuqSTN6Dob3AoeoWwJtktkTPsqxlYg
LJhynHdLq3UuqprOKkwAQA0h4UH4LB7zFF6SwaS6piUs3AYXcANb2CVvDl9G2w33ecU4J3TDV22O
WOXwjc+9uotMOgbIQLG/4LoERVQOez13Pzl+kHqxsLYsVvMNPZj1nFX9r9H0H1uH5LR6WGU/bpQc
QL6y8q6yKymQynscT2wYg7yFVp6ZcyLPPloRldw2dmad+kRDdETzEsroNWwblhCp3+Cj2wy/POOe
XedGZE6J1MqIQHFIJsIVYShOMcujXVVILZD3jOvOElrM0bNlTeWe8BZVJGcTw0jytGHmL8isDZLb
EKZGt5PdknNAmXyU5CnQnyA11C75y4xblsBlEofHVwiHG8G87QBUkR5B5B6Zzn5rSE6YMezLgWCw
vCWpen2etCP2xF56nMlRLVHNfr0J4HxERxI6rc2wVhG5YeFLAxDHr9HRVfklxtOsfUqr/Ii9wj1E
dWEwCFuHWyjP9jCoh4P0jAeo/A3mhs9qKI5DVXVPosfSDgn7vrdvcaNh215rH4lnzfSJKEPRFx07
JbBIOBPufv2ZQIS9m8DGdd7onkowa3VW340mzIG297yDkTz3bVccvHVTHjLnBb2jdwx5ZESRBUBx
8gM4ITDgVvFY9O43s+teJsSBd2HMZDVPfnFeID2OZIUkD82HYkne2iX+jbA9v4V2hT/WkAwe11/h
hEyuUBItF/CRuIqEI47uKohLVfiDlFdmWrK7tsJzb4D4eBWcmbaaEGRr4Z3yMntfpKnPRc/0DHbB
oQcZgtImpam+vj2/SsgK0H1pp4xXHL89ZKskWtulB0K6PWh1riJVvjV4aLAb4B02F/J9LL/+HOjo
hqYniCwP1dMYY8SXOCBzhjTBIP34RmcWWZDmj9aS0/uQGDG5F9aE4ozEYd9xSGla2a65j3M8Q+PD
qsGhZ6wm5lutDYW/qD+++jhJKgHBeN2tn1f7Lq7j60COtop7TiqWLW4sdsibr6ZIR7uYjDZ1TIiu
vLG4idlyGlZtMg8XrzyWk/fegDPcdZPzGiYzou1GohQU3ch82ZkCilH0VHRkiIRXoPbJ9IFd+2Dm
8tEBhnHVat9O6K6Mwev3AwLHbUjK1D7O+uROS94Hk4xgsQ3EMDYWnlJc6DhFZ3KeT4yuH0jlaY+y
zZgyhvPO8oCRYXLdS+QgZFnWHKQTfH/qq65vOF7kGn1LWEDfo6xko5SutQ87ckn6JUNml9gndA8D
Oh0fFQs9itFxh43l5fXZbuJ3fllQ0V4K7Ikzh9NzhMKJdc/0ZM3f40ivYnkbSoTZiwnPzOhxSkqk
aF+n2QpFBwmtVXecwqZ+D9c/D+DsBKyLcI4luscSZ58ykx3a8fqntm3vvUL756+jkB2OdYDNFYSm
BJ5sJuNuUpqYWyd9+Troutm7XUcKEMx6IK1Ato/RQxySUZZVEIB7xekxXOCqh4p4bjgu0DEUKzrn
elhSOv09GeHlq1qtlfUNAlZ2ZR15LTKLAcd69i0LZDjceNXBn3EKUMjyoqWm82SW+LmIXFsIb5y/
m66PfAveTJ70hIX0zk1t6houCqF4/QBjtEXvJKSFKi6S1rGf0hsr8rPzYsvPevBHVIXQ2/6duzNp
zlNZt/R/qTk7SCATGNTk61t1nzp7QsiSTd/3/Pr7IN86Zcsuu07cO6ma7NBWnH0QkGTzvms9K4MH
y+0UOLgq+9gF3dfS/b5/B7KV0FKMXTA6QWSus8F9HQwIp2V7wRhCKEFqQBqjqr34Po+qee1PgQ5c
NOQxx7os2qukhAIDm2gTJtXT1MbDHSoZjA+pXa6KgCNjAesUCBh7f7NqAuxfHJCSwG3XWQSO1G37
8UplFbIMCmEL3mQEzFSkW9I70d/NcSP4rzmi9GN8JuE1PtcpaGHsRkQ0kt1z7GsoyRHBTEtlaGxe
/ajYOPrgE5Nl0OKLKxPKtx+Ik82qHytTP6eUAW50iVrZanLQs1h5ZVx6V0jbvKsgyud4S5TSej7R
LdJRNY+OUe0qT92nA5FnBI+Ui1ZTM0JKa49NPa3z2nC24Xxsen9BnRWm5BLL5CwTG2RRrm5IeP3a
t4l3w9aC1FcDN6tbpi5zRbcTtmxOfb8hDiS8sgWT9oijYIZlhpv3bzdTKPpmpMH7hIPYy1gu9/Hg
XMMmfvM85yu1xG8IQxHfUG9f5EVQbnQa/I6FXez91qz+xvNl+i0h4bcwOxC7Ce5bStPE6HEWtrqE
hC63hsjjezjPdaq7GdLOm5Zq79IPrOQUgVz3GwCnFhPYUIfFBSvKzinwiecRKGrpudqNM1NUOF+u
CKbCEpVdaf5g3lKDD7ZsUK7inr8OEq6+HHoKrL5m3Bi6RdTGvOBno2yRa9oHKjgaU8GIDmMe7Rb9
3i04uq/51M9yBrHhXNQ7pbi3WjuiTIZhMDHMHVtObxNZBEVi0lXo6bTiU6Ku+kHPzjEE/ByA8iIZ
nZalmMQUQPxi836BAS7L2iReBplXd/t94fHaQxCy70/m6mYBaa1Mu37HfAH6RlBkSbToW10AGLS0
4lYWMgPLynPxa5Bp5B8qjvjN10gk/gYFK/iF2owPowV3VyLUcTx6GzUFiFU8le5SE9mSW7liiqdl
MFjt1ql3lkyKTdTke7z84xM1SNkh2Jt3OBs5GFdmGRQgUSPcgHEb7OqytrYl5fllXZgE3/sTyaxj
kF8Z9qf3czqHlhtsk296T8E4chPcdjqhD3pbOytzLiIHiMBXlY1KqoVAe02V5ehHXQoxgLUj9uxP
OmGUJNSyMHheR0RKZFbbySYWYSJYNnKpE7yXyf+7e57/37lYFC2Y/3NndI0Tq6EPmjUhDYG3//k/
5v/5vxwsIFLoOupIHlxDOLQfvzdHjdmmghnFsUzXJB1j7kf8LweL+EfZwjZ1/iOpm3Sz/tUcNcQ/
Lm4YvC2mTYPIcMS/42D50GgyEMbZBh0zqq8QCRx7btj80GiSiVfoVU5CdrlObpojm9wVruunZvvD
0/hNI3Nusf7QzzKUDZFGp6vi0sy1HedDZyXsSPbzW4N9STF+kZHJ9isOHkJ9uC385KGihnRXp5TL
/mtX/dBt0lXaE97FVXtMeaewoK+Zd+1trYBY6y39TetNS6FX/fmqH7pIv9zrh0eqSnYfTs9VqzJF
QuIHcN003CetgTbsz5eaH9svj9WmRQh3xGFMfGgTDmFRT6CzYnbCGRT+JvV6eFGOd/fny/zujmx6
GJgfFWg968NzlJOVemRi4JXxCWkM4OZscWCnuyltW7QC//ps/i8Him2gFmBQOgYD/+fx6MjelNAO
eGVTBaiMQ0I946qCp6zFjVB4WFyVUsm5iMbx858v/buHiTFMp99us2M1PrSPJ6ZUqZkcWtmHCnwT
jn0AveUe/nyV+ZV8eGWMf1sYOHJJlrLNn29Q2Rx3+PWs375o8b0G6nlJIqL58OfL/OaVzVIMiQFd
IsqYHXA/ftd+g/Cz67iMB/NJHKfy0Sgv/7VLGD9fIuWgjVPN4U44VwJkXJj4za2q+stH/Lc7+fDA
iraA5epyJ2N1NYIaSAlxcIfiL1f5+PKpNCAecJTCRKGA6HwYd9EIsFDFJoEqufEMHXLDAe0vz2v+
7n988/MlZvmJUAZlONf6MC8MyYhzwUES69fBVrQUnQVJrAsHyAZLf/6XcfZxYn+/mmTlsQRbBl1+
EL0Y8MXiCIHfUsLaOFFS7ddp4Xu4W2JxmlKAsFGXWPtuMskSw5Ad3v55dPzu+nI2X2IukfzjwwOl
SWLoYwtiRFPEcOj5CzqHZp/24wtI2/w29YnTVDae9D9f9uNCM9+2nOcqPmGU5B/HfaMXoqnhbC2L
KkE4bjatAK2jNOtFuLmPHjYaJPChYhk4FiCHP1/841CdL84EiVyDlRRf6odnbic6SbyRIPWDtM0S
wTDwFn1rON7pz9f53UhymSGZIpFUmb/oFNypc2O8B0vDLkS0jCOzyA+4jbrX2hak0XJsDcLNn6/5
mwcrTd6jpSP8tAw1v+8fNgpNrKk4KilrOjnIupUfe3iuhiposm1F85owlDIoORZLDJDLKfbhQv/5
D/g4cfJw5awhUwaPl13Eh4cryXayE6vAjgVig7iYIGBPnwDFgh3OofsOdX444dos+2z55yv/Zm5A
h8PNmyY3j5zt51uPhGbAKGEGKkaQkH475rQHinr/718FNIAh1ex0Zi76+SoqCiy7KI1oabQkL4cv
QfDtzxf4zeic/dDKRYDDQ9Q/3EZLogBGfJP5mhMk8A7kGIkiq8XGUPuXJ/abAYrxkO2ezWMj0uTD
vkTrRYupApOSSVvk3JhaHVPJaOuXyQypMlKfr/+yRfn9FZlU8WG7DkrDn58e6ZUAQWaHTQyAEFAN
IGxq7+podCY727Rq//I5/GZM8PUhymOBtWdB08/Xiw2b0F6NO4yMYptBCERwk9b/9pC3qIQhkmTU
YeCTH+ZQ4cWwttoReTVGySrbTBoifffOI0imyeRfLvbrHeFeZwV0GHwWG7APw8PWMiHwNEdsluXF
tNQdmdh/eWi/viQuYUkpLT4m5G3zn/DDHDJVfT20ZUZKHfWP1ADKZ8Do0jMs8n/b+v96NywBBuiA
eTqmUPNhBJbC0cp49KMlvtg8Q+sg8lcRz7jkP39Uv0yL7Bao5M0bcDlL9T58tfrQIZUCdrLMKXCJ
ubL8JZ7jqL0h3vdxj3X4YPW29vrnq4r5zf+0l7AUs6Bp6GwpkIZ+fJKwXzI8yMi+tey6a25JNzrk
gpTtztoNnXcyErl11GecbX9Z1cU8rn+5sOSTluyS2TF9GJKBX7TjkHFhu/gU1NcJzcmAFBjPfyj9
Kx+ja4xOTaN5PHZ/2aFBZvj10ojyhM4JizH08Z6VMTWd5zpI3VcR5pQlynf1jdCsXbi4HhZfrYWz
aNVrtThg//7L3PzL2sPjnqdmPg+LAEr7w9dOOqz0Wfp9SCvN0oG8n9KzKcoAswEXc+vtn1/vL4P3
w+WMn7+TIg0c6KXw99vCOAZGROZW+JcZGnzqh5syDdMyOYrQ42FTyqLwYej2dFQHObuNB5F6C1Ua
Eyi4UB8pG+Easa8HnSdO5wbA96YZJlDxSaHoJwijD9m26kgi6HE2pqRvLkpcUUTfwccbFGX4O1lq
X1p8NmXSlmuDoKO33IwRDft2u6sw2pxR/xMZwjhbWVlUri23V4vGUvHRdCj5+5X5lmojdgs1voBa
fMCFeonx/nDZTxD2t0AQvOk+lQZcR2gFVnZO6LiH4ENTGHZaYdzG/UnTtpX7RdXlevDbBSHax0Ej
PdQAbxrFOkkW29nzXMp+aZCcZleIayOABw+lMS5lGm871A6BnR/rrt5lxNqm1gVtHXHN1cGi2SzF
aw6ezpjxpxk+F4BKprgFmrACnb9x6J4opZObbq9qIpWVCtZtmG/w0FpwEpt8iev8aJXqKidqzrMf
22w60b8GswmmsA+v1GgjOZAUtu0WH6eU3irvTMruYYS1KwUJxi8xSei05ZBUL9lVkHVTzbmRSDZ2
MLQP0rtv1Cs9tA1hzw+aZqt9Xg+v7iBfJSu/NYS3qTNsNVkscA7jK/ITHn11soN4a4b2NlLRJQ4b
mKuS6JdiaSlq3d0n06B0OpOMIf9a7rCye3SLqBu83twqvduC5F6hZFkq3Tt4Kl4MVn8yi2+RpqFo
KtgQZ8nGciHXms16VMT6Acawqowc2QcvaA6l0S7xgKw8MZ7FLKagg5PQRiIMc1E4xBTRIYOk4T6A
5pvCu57U0J7C9NlVhxZGGfcQzVx0rK/sRL2F2cbbMbpKydItXwBdgH6kCHsKkN2MW+x/NRZebSfI
T9IsyLwlnAkf6/gWx+GiU3Ld+E9Z+DYkN1q0nfgLMOrDZWhFdD+mOujRYqkjzHVscphlxx/0pMXd
k50KABhEMCLRdtJg6bgnGJ6gfZNoSwfZJ5nH2g/+Yarvq2oO/qCrPCyy7DRZhHwkxwLsQlc/5/rt
IAllMbfC+tZ75EFjLNbqg8VYQCOmn2Bn7s0oeCD8ZDlA/iPP0N01xZ2Hb95Qt5LQSlnd2AiVpuu2
JHkj0jZJ6GLsA3IUdnDmh7Op5MFQ2t40HqLh2wQTKYI1JsSXCSCYN61GsTUCFLsTyo4eb8El7p67
cSPV2iYlYQgfUK1srPhszQiTB5KIwdLivr0eJrQ4G2WvTHs9jfcANEh2jXFqnTHv9Zx63eqpbsGX
47QyqOwLv7sWNo3rRtV7BxFpFGV7JKr9LBUf90n4yaOnrk/7rNvr0cFpbsIW/Kz3MOjHwPliG5fe
fNEE1E9E2fF8sraOzNWcP2v3Cboi10fjQXtGROairU6q7VYEaC7ogLVz4ix6FN4MWkpEOLHckzkf
tdsUzqwFdWsh74m8T4KXTq6ke06bq4Fw53pplpjaEFPzhQ/yZNXktHdf9R4hZukhBCHK5lW47XUp
x68ZIjh7js9E+9joOWAbq582SYslGXOkJN/xZqQEta4Iidl6KP4WhIyMCPentckHPVTt1Yh0tTbV
ojTqFUjMtw7eqLT5ckOrAPI7DiCU1ba3g10by8cWPzshJAcZODyRwbt1tfwajcm1kfDFIYG6nYCB
lnjJO4+YaYMY8cX8BwNI3GK1A6Y5HohlO6HueVBtwNvzdvVoiKWBHZpeMAZGRmSubaquerGKwWO6
OjCh7EOSQyI8eoYkSWXY15m7i2pUP/p10u4TZ4KrvTF48/l0gNhiwViFfBzfUyDwATdrfBPiznY2
Tnvqg50NP4HYoqVZrfVuk7gPRbjV+6MXbAhflC8xjr5bMifXEPKxzmXerZEyTYNXaV4FraUmPhbZ
OYvXrBOhvHWqx6pdas0ufsmjzQhPQFsKaqdUKkYQ4bZBl7Yl3AZIcwqcdEcbrKxhkFzR5WKoOfkO
BbBmH6t808LUH5Ch1Dp4A6IuU+BjZoPk9pMKky++31xk31353deGP6MQBlm2qCrr8laM/dnw0m1P
TpnZYFqrJnzdveHOCoONltso653wmfiMTZfol4ZG6qjQXsDSkSVjU18E3UMbn4yGIIwI/AngA708
5/2zGT/G8SdP3NbWWQ1veCditXW7XRNu8bLm7g3O9HCmMXTXXf8wjAzyEt1NTCYIccDOE1CKmVWe
vKWUiwDkavFb695a3asXkJCCTTI4DO469I9x+DkUxyQb6VBh2ws/+Q4IHFq7xO+RTtTj/QWrMi1H
55uKceWi4IT32TUbKNyZ/8QpYIHXgVhry7zS6kuB9EHSvZKbvFgAxk2wczdL8l5WeVXeuP5TQb5q
QE+8nh57cWXBgfUN/0j1fhVHzinLxdq1WCS1urvHrN8sC8mQ7+z4SyLaTd1nqyqUYPBMimBGsWo5
b5SleUbRshbdow95oQ3rT2CdJX+939rkISR7ore2TvnJipK16L1VE98imd7Z6PMZt3mPwDO/NvN9
HB18lK2GGpc1SK0mv0iArzrlato+D16hPRrSp98p7pQ46u6LLq5N6zxiZW0GuRMk0uTFQwmkm6bu
SlPjtdsHWEWiB5pNN5HhHiOX2MrxtmmYx8nvhBMZP7h2c1XlsMBHcbF00qJb8Rnv1Qrk3nqsiIWq
1H4Af0dC3dIpX1Jjh9cOROlVNl4GWtC2eV2Kejk3xAkKcG0WAo5+ic/7Q1uRJm+dHFYT4hsdSBKd
2tr/lOg7W1vIZFN4m1IrV2nLrii9QEZf6H1I3tDneroSxUNvnhVC3LQjv29ahYYiuhwRssY8EgEx
FOGObFKUel9sHXK+hjLDC9dshRpCiNovlexO7H63SXmaZhTLpfc+uTRuQFstyGNZ5fmE7B6ln25d
pxNmcux6u8kR+zHOb9U4HiIxbDSb3RXuorxmEiImtA/OxMyu9A4lsFlf58mwo0J1EEWxi0jpkK5L
czrehla+jhx5IcwEIKIkES0TK33uSvuV97lSaMK1d1ZlPNO09i1wj37eq/DEcrYIsD0aEssFhA8d
B/uLCcAfUc6RUMNtUKZLWTBBjGItrPIQjPHFnNjtUier0mSPguGTmuwCCEx3wrl0B7LTKS/aJMit
iDeij1Z6G55C27+rHEL/lPW1DZ4TxmFxnEAsj5p7AkewgcADhrTHtq7v/fY1DxVasLM2kPWXB6uh
rj9HOdEn9lMSHNupvIBHPbbjvAg06xp0XSkAMMCKks9mkCwDlEQ47vCNqeJ2qJ21sEPmlYegmza5
Vj+MvrkxdP0l60FlTEsnqRfEPunGi2FuAru8A8G0DtmOyhhMCbFSiX5lFffATtiUBSglfPIO3ald
oMTDfAcSBFnpgny+z2DLJrilgsj0l65q90iAdXrjrHYaCa2rTIaEN8cTmfElB4pJ4y8zCndTdN64
bppA3bc9q7pUk7epkIwjas1Jd3CJyfGHimwwElE3eVjhk4l9faF0nNJY6ZF92KQ9itiDeNLYxwz1
mp6H5H+5hMejZkY0L+d0edj/im2FWxkXfdLPTtSolRWEeCdg+asUs4ydb4wKI+aYYDxOEO1ljzEP
ww706xyJfFaBrIi1m7pJrkxhoEd2lfPohC4UA4oJc5yEnvfo606DYIDY2jXDkA+xMQ6oPc9dYWwj
ROSBNtyUIGcqJzpVDtEaJNO2b25BzHtkodXbNOFjXx+y4RwhNZ9FhnoBWGOPIYZ97Nk1OCOBOR8y
elBRfrQGArMK68kTWGGhEdI+WFXmzdB6x8lQyyZ4mHLJG2hXeE7wEqJ98vM7kWSXqn6R8mte7EiL
PPlkTIFGx49JGQC0xazT5rze2XD4kxWaSJIT6qVqgHATTqc5N46GX4pRBlmdiiEs+5Hjh4sNjfE0
ujtTdSw5nBYL49nPEWj7wzIdjXs+2ac0qTZBpCeIU91b182uEx3FBdsS18+/VAHhhDNCOhuWlbdt
I2DmWNOJZFlX2FFanaAgVl5Nfc4w+dfReQRv04HWHin2ajHCi/bk9J9JsVrk2M1zwkcIEbPd4hzJ
x4hZtAOFl+SkK3tz2hDCRs4HoXvJ9YNXNKdUqR1KFngT6iCy0xiz7F0Pcb0YqhsTEaoVxdccwAFT
V8CAXqu+Orp1S7QD3c+G9Cbot2bg7y0LPGAYbyPf4zhDQ0epi9aFqAGjkpCZ5NBC28Glr30RLojZ
EtEPJ28yLMstiiMq8tmGyRxKOyPAyzf4F248xTtR6XRfZeM3X4+W1oMLHCE+Gs6NO8JcYY2U8pRF
EHfqt4J9rMFWjBHhqOBa+CQ5AbF2id1jqojjaoNQe/Q5QyBMZpkf/UuW3OVIJHkPfYywpSVmhLge
5kmku9gxiuRa+c+W8Tz1O+XfdP6tQWkT2dkWk8erl/iLkO1fSl5v4qOwLpcBWHJUwwmHYbJ2YIev
smzvEyNsrsYo2dFKxnPZQPUuEftRX5w5OT1R3eEy9a/iaj8owOu3nMUsXCGgzFKUanMl5ymRzRYI
sgNksVrWYsk2K6tPUuzxTQPe69y9YIMKomJkkyfbPRlO60bsIm/aJvbwAtkQ5WOKD4ghjVfc2Grp
M6eGXFvJ5tBZ29pJIRQWNUTo80heDyNr4cawj247MsEMCI7WN7D5S1GHEHAICIAPgzJ+WQGqdYdu
pQATtzcRXDdt36mZQkO2Bb9PdNiEkLzso0cbhLkOXChwem98wN63DoK30FmWgmYFmKjnSXsT3bUx
Lpxga4+bPrmCSbpI8xfSmBf1sIzCNy1f2iHYKm+hTU9gFmvOnzZb24FMwHDvBgenukGF10QkHY/s
x7u7pn0i33dDM/6oJ+mRTuBdVEC9xJTOiZUIONUUy6x8xHp90EhQ8Kx8pYVfNYIgKMYk7niIm13V
vowUYjATetrSNO5xToUQ+jxMa7X3eVTarqwooqJPof+zCOp5fZTUAeKFHDegaXwSGgusaI2a8Fw8
UEiZJhcYD2d7MP60KM5o9w+NdiDLcTGV97XPvEXUNY3A4NI6NKpeJId3P62pCC1w865Idt9o8Awj
TkguJ3NLsNgCQttI2PLjTc930jvHQVUEAawx3WDOIqtiDNi7y8OAdtjghF5FgBtT8wppzTGDpVXk
+EDhUgy1zqaQqgDkvvShd3WuCmcVCJknx7VErKVZ5Emb94V+kLm+rEcUuFmzti1cjH62ColDkqW1
SYBMJeFpdoISxo58eR0xqqOW1RgI7GiKNYVD+ImVe/DN4myI19g7m0B5COMDZgOEM04IAOla2FXW
muCO10Jrvg0uPr4p3WsQUzkfSybHTwNK8SoOj1abrekqMXMDNIvCK40Kvg7WOZ7pe2KkgKEWaFCo
d2fgFPad/hLP9o/6qq3SQ1c+Ncati6es9P19ks90nK+Wf66r+obtGrc4YheRKzP2L1Ue4Sguj2ni
U95CbGfOX4tc1k5irxFRD0ucQ5zkPKddQmckpcStwk0YKGIKHBWdGt2U3HRIsldYt/YCZi6Rj2lD
baz36MjCFpNfWkhF8doYFY7OmoPaLYl25idZ0BdZ1uHs/cxF590Lp7N3kW+US4gm5efeoJCm8Utc
nS+9EUDage5O4so0WEwQpa/fFZkme/hGBC5PdVcmTNiTBhKzSatlH8/rEvec3eDp7Fm9h1Bbj/xE
H9Ps9H1tBvExdKIJr1ymlZyCSqvC8mbjgJeNCWiA1HpSnjnn2JWY8S0hPhJLVdFn6UbT0Ylt+4jO
bGjwo/rlzhQqedDCQWX7GnrhBf1jfkN1Ns8XfRZW17Wn2l1Ho/lOR942GycJZOmgLKzzsu63ml+V
67I1xkfLQL1Jb9J8qNPWuO8d0b6mqZ19bV1PtJewZzpZer4Y8ThANfvi+GFxqJDc39Ht87wVZNnk
RWRtmOzmrJSeADbwmXqr1QsALwLpMe91MabsVqFvxGJtlrzFFUIyOsqJW5WflB3W26mm7tiP9KBr
NPbPquvIT5Xck5/l3c4zHedSdSADQ0mptSKAkBpANfPFEklmSWbK5jaXoTFnc8EJsk1MdBFF1FOg
DIqPTZhmV3DCK5eKXwl5ZwxYuuhu4tLvsqgPqMAyNemZ1pEFZ/WvWQUHeNETVgdiq4GhscAjnj+G
ndWZax0OHBaUqGoP5B2E7NgS8zYZy/KqHNOB8Cwj/+x4xgDjjICXRTND9lNpuhRRm95tz+iSZURy
Xh8x9LO4rlcIwFv2nQEZTqmWszMyfEGKRBtl3RU4ASY2u2nEXRkL89wKu8CKYxGyiBt6WhfVGN8q
9k6Q9zSN1BET5bsW23z64xQt8pkp3dW9uVQ2q+ikGfVnvxH6RTf68sUByHgKqsimzg8ujXoBAKlH
4l+qbRBCo1t2+I+2EzUsyqwWU3Pa6+098Kpk3etV9dnu0VQRJMmM0cfOcFfUM44Ig1p1pRWx9TbI
sMSrUpK7kGXuLBiB4b8sWhIJIOfKfDHFCGSgKaSUbWF/rNqq5CBRgtyDQFdabB7LEE3ZlggZDvpt
I6wGGwHoWJyoiQBNSg4qHl3pd946gZ8C9LQK7GJfgqxdjaldwW2cqvmayMsjTF5FSuS66PAAyU5L
s0MMDo2TMxt241LFQYmPSqaGPTPChmL2LqXxt6yMuvKe1G5JUJas6poMlckZntEjuCbWobb11oqe
pHNUfWLl90KlZrVTxL1zqsjHKFanoW8me9MmYzR8Ck2j7vcx6siCSGqcv8sGSdGwDXBz3JWYKMaT
DeQupiqbsQrhvjeagx+zez/F5EuRGlCA+t+B0y2SKxFNKM/x2jFnegZLxIpzh4JKWAUQrCk8Q2M+
TmMVOtdulxA9hyoVZp3Wx7rLKo1j+4ZoVmHZ7IAsewab0swAiSfjMN/FMtDdo4vXBYE5L9by0YeA
6yNgrVw77FMMYkasodp1pe92ACEGSZJTSCqBG4Y2gU4opuxV2w5msyjRFFSsdPgHFmGuUnVlYEIs
j2YRtPT3qg7yUy1bWR7CIJioYzWVGV7VyEfzm3S0PTCfcUc+0EtUZKBVmw5JKiW9bkxWkYFB+8qt
yEjZj6knq2th1YW3lz4csyXfU5IQ9aFIDdKGLm2e00Hvaa4YMom9zwb/McheJqWJ/SMOT+qQWoMp
eRwHjskcA/JmoAKUZxQyTUJ9enbTmaq7x6DJXdB7vjRtg+q7bAsaR6IqBtKVUBOJ5lVlzqD2IvcK
k/QXkfnRa08MT4gJJ+77nq1NBc9tmoL+AZZLdp6UN+xH4sMqFnDhNEvR2pjzUJgSH4GdtwzEIutk
Z6+BhY3HmqyNC7HPcDfI1iE+V86TxyVSZMA+CBLQcbG1sa2dLM2dnq0wSDkfgqp2q1vf0Ft/nxtF
OLz2balICY3yAox975LjAjDJTgF89xObT8Mc6P+5To3gTOPLbKallvIw0b+ateq+9vFQhbscgjJb
2HiQNmEaQ5JtDYk1DZbRNNn2qZgcwviSYXTrz4UxpDEsM/5O+NbERh190GoQGjLZuseBE3H6jFdF
qEfVTN3AIcpOOBaaIVywQ1MGdXeGW1q4h7J02/DVHrFGkP5q46vd2Ik3lg/5kKlq6zmJpqcbPSuc
jjhUxj2UjECJhKgcJwpOEYno7aIjcVzvlm2TNvLVa0uqD5PXxi3hQsTtMGdnIDb4jAMrokzJZK49
wfsbOEz5lS4Jle38aNsnqhEHU8+sFJciqT1XSKJxFRBmonkVQmGte8oRkRQbAr387Eisz8gpkTZu
UHB0JNyoNYgWnQYDTAfRweRmkz7cYh95bej0E62bG3TZSs3BFzmsVRjTrl2IBC+qtEGA+0akmVuD
/YOZEodiV/K75PC/2xrw/xAOTcz6h3/Jl3+Jrthnb3n2tQ5fflT+v/8336X/whL/IOBBiIsVC5n2
jDv6Lv135T84aNCBmgjq5kY8zff/lP7Lf7AKmC76fsvG1YrS4V/Sf03o/6DptVA4CcM1bBw3/472
//36P6o5gEmDXXOVkDaKZBv5ys9CA44momgbAnPI/PO2WKqSre5ExIrSJ//Pn1Jg314NlCUiT/3G
Mgniafrp7v3f0moyd4RYZiuN/LxVVAIy1XD63JB0Pt5o7qDIaNOvXKllHlPbSxkZkrr9ON5hjumW
FlbRZ3RCX1jotTed+oRbO5QJNN9dDaAcaT2035gi5RNKqC91pt+yXeluOSVoG62thmOnY3Alzdzd
1KlJ/pUf60s9KtSz9IPHxG44Cqncq9YGzbRjQs2DalYtjjDYxaWJYTZM/fg5tvqUHapAJM1R9UIv
+k6OgL89DJ3epiiSp8zscwrrEWdAvatundCubt9/RwLzN9cM9KM7BleBpQeX0cyDiy+SOYHaT4MV
YQ7BWsPvAPvWCs7vP2mwI7//9L9/9/0nVolFWTQDnVyCTOPOHT9n0WtkGe6znIZ89/7r2vBPUxbR
7PYBXYaxlZy1XNO3/vzTqJn/+dP778YkplGHfPqUyBs36uILiBiSgDBxU10lPOr9X+tUB3jTUPwW
gILGxu8es3CMETPl5D7MP2m90j798FM8PNrNJ2Dv9bU//wMMcH3dlFrPkTuz1++/S5z8L7LXjzQ8
B5mKsLC86EoYSNvfVVE/6Mcau6hjcAhymzc229u6bc9+zdpuDlP46q9NRNyvRZZFK4uIrHNdW+2Z
GAmOZgxFesJGo5lnOTXGA6vymzUGoKgKlbAttWwUMPgxT1k5knTNmfnu/ScoR+Wd1mf66v0nMOAv
30eUXbUSBn5GWO7UKSoU0dfASIeVzgC4NUmW5sOyVomEolBlcfQMZfZoZp13R06vdsM8/TAFRfhc
j1D4QvxB61Y3wuewT7Fgxk70F2nfu0L1B9UWfgMmC0cn55kv3XIVU8qPwrsodX2JMjjcCqPVtpx2
zAe4X3jA9R4SsiD+wUqK+trJRcXpPrJX7/+qTZTkNRkM67wxi5uivnfnoQ9aetgXBkcTCF/S3lTt
VF93w7RNyVy8ePRGW6f0NqOv6w+FCldj0o/PDYGJxIiqhVV4/bWbm3h74bM+YqxnoPnD+AYMeDnW
Ae1H5VNL3Ks5L62a49je/xH16hnDc0tgY9uuyhYXa+8ocnJbfKp2R0YyDW39zHa9OozkgZ516qAA
+CXsZKj9RCtiGBW6HY2L1nRRj2VVd0yn1zDDAE8+B5ZqM33JDZ/SEUb5x7yYi4xx0d+iMk83ZsSO
wqx8d2fjvNv9sGrcfH8RP2IeHfNnaRvvRxeoykxloOaDQfdBrdiQXxUJ8tRIEOuoF2aB6SwcxveD
KHTaf+V4U0jZPrh5cQE8kV5XbejOU9DenLUlBrLedSP7HipRPJzff6rmiM5KH6LDANdHt6r7rmbU
Of6z5mslqgaNOJ4J8BElwInTUvKsT1O+TyeZ049Nk5Np9Ge2PStov8yRlEfW+4B0hS2naJMWH/nj
Nnicd5e3HtFLsurgWouk2kddO2ytOi/vCPSwF3VpTa+1FSyyCC+rKjJIbUVOqtf8/9tN6rqw3Pi+
t+j3TJlnHOGHu7c5gT+NrMN7FcvwvrTL1zaAtCmaSdbAQTzqXLJptxrwmHXjleZTYdGw16PeAKhN
rs70H4Sd13LjyLZtvwgR8OaVnqKTKMq+IEqlKngPJMzX35Fg3e7TfSJOv2ADZPWWRAKZa801TZJU
e8cj/CPWo3hlk6fwFKWavvbtuljmmtM+OFUEvClXQ2Vw62ssBEN/J7uFgdb8F0dUPl7/evyQQqCb
MthjERbJr/9/rFua0NSecQ0DRq2pjlk+DkfHdob7WZ7F3LGWufr7pVKnx6pjksyTIKhPRQh+PH9e
kxn8TqFc4537Haph/mh1RrDr9YgxvLz04k7sa1P8wA/FOfmEJ51w72IIc2rlYX4VRwPc2AKSQ/vW
aS72t+/ZycWUK3gs13LLflKi0to3QdniTE0SJmEMnGZlgccpe/YKo9JjOg3Gj8J3cOaevG8/Af0Y
03S8hU5kbFyWuofKy5WzlyoKntBMWKKAlAA99r6ncPx2dGgMeRdPqxTcmHJeHbYNM4MsU+xDIg+1
maAkskuzX5ZhgXtgko47V7Vg9/Qj4LlPf+LW3nB/TW0fw1JtflDFo/Pt3fA98hNaZswjn0O8utda
7gUXGO8mi1RUH8LcMR9A6bz/IG46//ubpo9zmBdDkPaQKfzrQWY3VnQ/EQmTF01fVdLvsYB6vI87
50c8BXzE8jC/HjdrZXh1Xe+qtKbx1g1Ao4MrzFUnb+iC22hRARXP33sksmVlG8qbx2xgF6gDE2En
GD/l61PpniMvSR6csNbOJJZrZyfR1XNWwW1Tk6DezG/Mr83vEqaIocl4rcWk7h21BBSXPoZmzooK
4Hp29GGpj3XxACPFv0Kn/8ZgLvxiDkxq9dBrBE9rN6hB+TrDSdBOx/xxSvI/hx5/LjJ79VsyCrTj
HjP8Wj7phHL1Jl74fT24WxVBwNV0LAWvHXIA58vYtMa9OuIjG+bMe60o+io7aO+VEufnqtHLc50w
sqGdHf/jS5uJw/98PMn6IRCRWpwQBJ7Sfz6eGJ+wuBQaNNucqI6uMsJnr2aynaok2N83uliNPoNc
ZqTIkrH2yp+duJXyTuzlnVjhG7FMDCF9sRLqItM8sR72D760zFXglBBqolsHR8NwJ8Z2/8lttHbv
j8wSVOqEoZ+KtwTDbVKJR/xf8q58owz87OtSvVj4J62GsiNUI1Ljq1cBOiZ50DIn5HI+jG21wFdF
PDoZOT0FPmsoJafgNB9GWO+nbeH2BxcD/XPaptYzfF3uztCHbGR16RV7qWzrOJVOeKKDHLdtXhFa
wqbRnexSRRN+gFPH5sTt/aanYKWdWTRnW8+Ks8DQ7VwZ6mMNB2c/X82vkwzBQtum3TZvPPvRZvbN
zmU9U5aaz4QvfkZ5ke36YvS0TUMAXJNo0zWp7B9sWflZ82DhlobxA3IARK/Aele/xjw0f3h13631
SRkewsoZrh6WYf/3VjzLsf+5WKsOElAdXTaSCwPu4z/vBhW0pXXcAJOOiCwBIsSwqPeDjylxjXVt
DPaiKwNE+G35kqjNeMiGrHlSiXJd2RkB9TWg9qGv9ObQyrMSgh1WRjEesPISRuJIvkM8QuZw8X3B
+uArA+x5L2+ZaY7vwVBWW1Vk/jayEuWUe0a3ogrXPnpCbzBC6iEVBv5TNPbMLbwmuhIgzhQW9XSQ
CH0PJmE8hECT97P5tUG+FsvXAnjeCwN7r5VdSQ8ul2CPukrqtzFr33oLmEtxquO+G/yEKtpKwFkD
ZqhdNp78VI8xorOzn9d/va3i2UjgIQ4hdcnSlPtus8d1IMCXS6nWgLD9DY+qCTZuRWJEYWxDSE2K
mY4fnWNth8kzf9ix6TNYNjz89RKxaVJYUR18bE2uEkqCDRx2xYQqy8v5UGp4wcXY9M/FUmJr7nGu
6oH2o4HAnBigd1/io/swhpG3Mp2v1unhpya0pliCwEDx408SesKDEoX6oxH/1LGt+QX486vLk+xt
GOB21G6YPZaJzMWrYQL1eqPuGkUtiLxgBZi0lvmZJ8qnnECLtdUY3ynQ6AWJ/W+mAON73eAxwe2F
d3/v7vtCiD3ESf8h7w2xV8yGM50ChDKGSq9orWfbU97VIIm+VAIUiQuPvMfBNsXOdtN6MQ3eKfAo
syN5MOZa3SUwV74+X82vF+U+nwgSckRJvx3w3B+0ZrgFshkvqqy9KPC5/JSsJUf01nr+PdWQnTui
dVgrVjpB36ie5oJKN8uM6pLOZ750ocX6okLr1zEyFlXZh2v4SGLXdV68mH+12CNYZvbLjlsnO4/0
Dfv0ocCPX+4m2c+8xAADP61b7THdjTo3XPe9by8Cc6qP8yEtvfpoDb39H1qH/903avSLumsgDNMQ
65j/gjnaicZGE8qwgbWl7DLfTYhQ857zsYGAH9q/KbVJ0sgohfLoS5ty9QW4O4O21o+YcTJPpanX
NA9pjR5e5j4/barfExFN/iKx86faJLvGL/3syfWGhQ236dlQzJXexfbZiNR0BZKYbHILZ016Zv2R
RBMsX6Naf3QQjzy26sF3M+3olVmxJt+W3CDDhBXlkBcCwZsVcLBAMdpOL7COo8xzvku8WC73cyZH
/1Gv6v9S2tBn49CA1hEICnd+ZKb/XAKdrvGqoKz1LeD9sDD18i0p/eYr6br7iXwFinNLhEY1nP96
v46at6G2SdOcLYDbLsFxXnZxEz624wLxvrMCDvaYdvW/2r7KfgotfcFCDCJZOLzWvWaLK0n2t7li
SOw6IN4UA5X/WOFntc7f+71rW9I+Q0WB76jI6sDT/vnnlbktMi9Lwl1gVzpsRiy1h9p70YStv/x1
BS3AeFFZZB/0aFj3+F2tCcc095VnjrexeBRRhjNZaovT/C+rDCpM26g4N3oZT58i9G+nGOEfWAW3
TJYXUMH3bgK5Rmkc8xzx59/SIUOuUI/vsS/goGsdiJGRw44DIapXYWAr1/kMruKfM26Tp6CEiUmb
tHW04clOop8Y4DVPgTwAYxMpqziYMENtxFd+XDtl/ukFY3vW5Z4KiP/ZaDkBZaGqz1ekpTgbRrMC
UvM4rWs18F6HQdxMPYOu0nuH1LT89ZQzibfnu9KXd2Wopk9AeOWu70W20jKb7QE9pI6MqDTPMCbj
RY0Aepc6vnHOJ8itRtyz0piB0GF48KsKt7eWUfziNnAk/AS78HZ0hndLEf2yZ0p7wFMJlkejdf6G
cKI5oYhgxGHSX1Wn2WRde6hVoCmTzG24p1l4cnuyuOdDokwmcA5Umhy0+wQQzxygJWHGUvpTjKk6
pPDkZ1Kl2bYZse8xuqYlT05v9IunGvViiNK3ZKzCl5Rx8rYkY2pHsG+41smDAicyLH/rl3X4DDMr
fnDStl8YuLjtBPzR1UB/seiEqZ7jdMSv2FS3idfEz3cvtlgo58SOAcuGrrmwl8rce3rjrt0o7EEP
WK16+/sZCkJygEgDdpppY3TjuA2ZqH3o+Cv6cT69UNHm+I5ZYslHVn3UiQKBJMw2eOGyQsuybC7E
DMJh/9xa7WwHB8TaP4epuoes1n26eaItwyISj1mnQMYqCn/H4/nIVlHsxzbxN/lIfK4CvW4TOBBP
TQmV/d9PJFKzf+oZESVrKsYbJspkneZJ/bc3wtQ4ign7wd/qpODtMZGBgFPlGH6KgNmiPLgYrjF4
/OuaCfwqctofQ5J+VTIyHr5ees6G6AsuCAGvrll+IJ9NdlZgfzEuDa65MilHywBeNRvS1Ct8+/GB
r8B9C5Gs2k5Ge4SueO7U6nku8yvDZWHgri2I4z1iPKtdLLlfa3KbNiKfoWjiPEkDmRkXC9TKXxfZ
Nhoz3N0cy7Q3tIIFTET1RcntV9Moi50unzuQ1G7FrKaA/c1DGdhNt2LKfmFSo+9hgcksJC98KTBN
ZBu3/F8jVSK/o6o1+lOtOdRCev3DIpxnaWIa9WQhzthZNIt2Dt/y7wYZRZjLw2TAdZWtCtlL5LAr
polnGnHJtHLXSf78v67m30ZeMZbWrtQm/+O9P7+4sQDOZOUbSMoFNPcvxUgoO87EE4Kkpr0O/dhL
bwUM20QTnCYdpZPO1LXbVzMg3uLb3+4nDDw+zFK335EYPgi59XYQnm2JG3T01xiFQvEuCsP+rroM
HLUWP/gv33uq2QWEP39jK9RMeU7SWqAMvwvLdyF/B8cBXjX2aZjTzodMxbB8QrMHd6TCVEbNzKMd
hNSJWuicLCu29oUNKbgqmubJqZxkea8pda8zVzYRfg9jbDfQ69jRM73guYoKYM8Oil2QYSRZyhvP
CbTgEIpuHTlwDqu+5CUjPiO8LAgiYopfYAZ9I7qCdG7FeLPGBmdijCmWSVW/m71bJmsle2qqDDIu
sU1xj+U+QlPzg05Pw3fRz9cdA5J9mGXRq5Mi7YEisLn/h0E0qmgU5Oo3KQqJv8HOk8tgUH7dtxO2
IDScXouNn3DGF83Jb2WrKJshFgSr1jl0Nnpicaj1XMs3QRngED9/Re62WKjNgBNssUBdY8n/zd38
d2MTDpWNRMaNTYCjsDd6/lYMjSI5SfWTbr/df7DV59ODGiaCXDUy2PomsJ/tvIwfyITDY7HA3LnW
emp4pwegyH8rZH4nsDFcwsHnjVAvOjhBYzo8ElT8OoMioesPOz0S0RojBtgnzOzXQL+w6nkSV5a8
JUgOi5+UuFrFBd+PmgLFJKbFSNycHli5gnPsErJGaKv/qlQByY6pmRyHKNjOvyBTMoEj80C4mZPT
Jhumv1ftRaij+TCyKn/U/jqwvd1yZtILPSzqvXDV8aBOUGEnL4xuuceiq4xa9+QMLGOrXnxgtoyh
H4ymBysxo01fSit1HxFYWIKKB9aQIVGT+WK25WFGrX/cIfiwZepk9Dpc9gDsU4uVcCnGDKW5N5j4
4XCwCAa9H0odRDhb9l3cHIogaS/I7QkckQfXEgfaArFgglUdABFUQF9Xg9SSO8midWCWhV7wax4N
pBg7onHM9K1XKfmbYhC0afnAQ0JNW0JoOKjp9M1sBGZG18BB9KN2a5tQf3m9OXaZEDcKSH2V+Wq2
nS+d0nJ2uVQ2tRYuzHVnkiUo64Dq8/4RuQO1QKVmxyTto6NdoINLrMIA/M3JLJkKd1cqnY+NdhfU
L/XbDENnk/MM/h+sS6y038yAbS0Z37VRDZfz+l9Tjs2Pg9YQFFbDhFvPl4iJwu0d2Ek1x2g2Q1nH
67jtpC1MZ7wUxEsvA7AFP+lD9JlAdUTGhAQt8rgTkQYR36m7AxMud9lmAx73eR2eSswwMKdaBKoR
nLq2PNz/sHE0Lk1u1k8psoHQ0vL7FQaSDDnj6bXoqm0SlCaSn1C3t4YZw5uUNdZ8cOUZQebqg7iX
h06E0JfSLH72YUp8m4bp0XG0HnRxJ20+MBtISXEO62MRo2eMVF8COwB3Jfw8uNpI3BpF7za0Seu5
BpxBfSLJf6UJt73FLbmPVG6MwgtNnvOufxWt/7ty+wiKd2ajSOvC5fw5F1G0sTDEvAVjgMYuHJdD
E3fzoGUXVLn6jkfvHb606/YXIffcv0nBLV4HLO6pnG6ykz7Xln4hDcG82LEnDk6XlJC0qA0FQSj4
Chh7/i7nWynVN7Wo6lfLvIRO2ywhoI6fvpK/anX1YkbwynOJoCQkkwqvSp5YuIcVeDtD5ZDrtcAe
ZgnbyZa5hQRuMw9/ieAL6bmv3sDkrHNtize1aj56g6TfQs6ykmj8iecrhq5Iq9tM11+c0lGXwE/D
vudXbDocO1sV7/OoDD4F3oDX+VBpk7HsCov/MxZohIRaseyN0HqGsVY+jwhI5VIFNw4T1qJDed6G
4QlpAbRlkrZOMHnC/XyjKnIt75SgOQ7ZU6s32SksKI0aeR9WdpSdAh7zxVjXMEhTg4mOpil44hbj
p5eYS4WR91sPhLFhXINtvEZiAMB3cD94bfIFq7dBs4TipPTaYfc3xOKSEDYk4TatIVDBM6ufrNwp
L3GK6kCWElZDkJQeuTI8VN52Qk4uO7e6D/sAwcW+0FSTOaKsdCKl3E1K0mw9g0rHIxb81oc+bvyR
9pzIoUsheMgz1xxRovWbGf+s7aI8Zk7kLEwnoN30XXuTjBbmm4ZzpADzHgOZJ1EEqfk2nwU9c3yv
ZIHFyl9bpSV9TSkhRyCOQlqI/sqTep2AZ73C/OpXaQblLsm6Hg/nytvMn7cNhw9tA6LYeU8ty3AV
aJ1k24jwSa0r2vO/ztSaAJr7VjUxRlo4iX2L5UecyY94PgRe/a7GaX3q1HFHkGj+09Xg23V296NM
Y/1QjAPJx3EWPTg8wuc4I0PXj2ipm7yK4GmHKy30+8dIMgvMDlMyG9rPKp9CusmgRm7kjf2jZgbR
8zDW3sYZeaJ6TXsMiU3Zqzlzj3l64GcGvFwqNEcxBBbjqgmtDoZdOunG29CQYkyTFW76UIeISo/w
EAaooMYRCGJsOuMpCL/hMVU3u/uYm8j5Iqo/rUn9LmiajzMZBNaqfQSL29pppZ/u1d6k/Qb8R96e
VBSooc7ogz7mvvJWEwb9WtRF67m88lqShEJD+1mBWf2spkuPQvKbQSPOrsNoLXFkp1DStKY8SKsI
tzKjp3ngnDlo0ZmtDuhseGY7MTi7+0rVm7DCSO7pMyc5zQWE3e9bPXNfjarooA6v+sKVMVVoDRW7
tq+WWb3Nn9jYGexRoVsehRE716wt7q97OabnWjS8Ywg1bubPD5hz2et2/lLIHIOqzr8IQGbnwNj/
sQvEp9rE9iuuFQEW3Kp2qtUueYj6/TA4ysbxHeda49eLACEdfo5SBc2CcLPRkC1GK+ovlILFEhd+
l8xibNpiBJNuVtzUpFNxY05ea0cYbwDkFFi2+eJTxW1IcMbCQFahkUcIdCsvcyUW/N5kZ81YVk17
orT6tRz1laUPEB/lVIppoaxoGTTMlxHDxKXfjjDMsUfooyB+C9VI22KQ4myHNDBeu7J+GEQJJxpX
3cMMb9E3ueuiQKeJTIGNoia8tSYmd0+OgzgMzQAyUgWQmRunOyhByzrT6q18h2tzVE5B1r15A8MK
VphgMd/b8+0f6ESXjWWPxkKicbqRDgdD/pP5XWiy3SOrKIV0/VICrz62cYlQfHhrSPN4g3eXwpGG
RpyGYXaJkKrh55VuIZhOKB+N8R3A/wN1gPcYBp79lGT5s1WW4zt70L//lTmq/imeovo4mDZ0vMRy
LtNfZ0VPPMH82t9nQRiyO+fdn39X+El5MjDxzg0jR8o0NA8iacIzsTdEr2ZV9WZp4q2LkCirbBon
t2q7B8Vu0lXQNvm7IgzV3pI89ERA2pG45uJNdbkZIa3q+2FE8p53p6p183NtjW8oPe2dOUIgZsNN
YUcxP9jMI6sopcZp4KiCfLK8z6u6CIhaUMuXuPJc1ARlzbqS3eYnovLbCIdhG3VHWZoH2LUEPkok
PLC6fJmUpXzkq2CNAmaidGIoEANkPw0i/3M2vxbK1yb52nwWu8EmCH1tMU9ArSEhs2Jws4f5stWr
BxEnxspG5rKKJfAdygPyymjjpyFqx2RoDpoZPjCsguahZpjCjwKhhT4VG6vyWAxSVqf7Gj1CbfKd
UDxnmS2ejWr4rFUbF5CwE8+q2WF4gHHNcn4TfhjMXmU0SAahugrCLP62J7T1vvgqzdGRHpE68bqi
O2ATriE18AjAKzVt25mElhu12jxmKTo1YgRNbuTRfCDzSdmaBLOjME0CvB705qZ60powJagc7s+T
4fT6oewRtAk5+yRE20y9iOyTS68N1jNg6rgJJp0/MbHMZz2Dc22n6qtqCjTU4fjw98BPD4WMstLq
3WShUqqkAGbgLI4S40mx9N+1JNWMNdNKlnMCk83KOE4CPUpk2j+qAt9v2ZAzHpZCQuSUuBrSppB3
uE4rRJvzaj8fOqu89ERRMMlsN/e+tUTr/aeBIzkMJrITfbpsdg+ppA/eNwpGZqvJRHIvb7xQtKwY
zoRpDvBviPkG13HIyKVw2aMgtodf8Bv4+ZbLpKrnkUnyamcim4DvrqESDoJhMcVF/R5iu0sn5Tov
DJ8XadUFKwOJxKF3x/CtR6ppRlb1YdEY7aY4ctdKoQbLJE8ZxBmWDXFCaR7n8WgsZ6T15F9ViOvH
WvsxEyOAMkgk8YJgF0qexPxaatZ4QBh6fjGGuFwmZtPK5cXe5PN2NeUwbPgxyQryi3XQJLzUAi/1
pSNe4StfeKqubIHju6UV5VaLm35jSf7XkGAwZYl0ZQ2K8+7BwsDBx3R26uiGL3lmPvmtFLTlOh1D
a5jnIlYoomRpw6q98fWiefAnV7lQmbM9KdzA1YmirGTLbAtuoWrd9EBlE6RvxJJxetJHt7mUbq0Q
BmAZqySwqMUmBe2imiWIVoPoytb14vRl9QHqoa0bwfgK/UYEA4R5VxeOJAN49a20W2WlRpIy12e3
uV7oJ6e4yKuW9EoGKp66tsaBL61uAwK7mqcYu+TfXYR2oENYsKgSc6WQzPrtaeUH1Obug4/QX0S9
XTz2iO3mtSANbWQbHqYgAzIai61CfIncUglVbOjBMq/8UCLazdFB3pnosfOiZOUajChCt6+R+yjo
9rJaKE/1aATbKTXig+J2YDAj9vGpERZrV7TOlsbnKMpo/HRMG0Zf0ugkQQ3aA/cZPkMaW3YhxUhB
4lKoGKJ7E+Kr8cENkt5Rj8zN06POPH8xkxMr0zqheHJfa2M0N0qkdCizbH1bVcBkcCuMY5MNOxql
VRF4+8Bq9V//PAlJXPP7JFopiuwmtaw9eTnYC0kV0QO0tU+bH3GAx9Be/dZvz7AhmeJVYqsbVIN+
ZDcPJeYvG6NUmvfJTneUFunPzKOSDhUWNWyB1qR5ddshlORKhDxbFFvdKZSvzWfza0EwElaqlDy0
wtPQ58mVaiSlttHtb8s6VYrPn1i2j12T1tckLR7DRhOnuCBrat5uNGjBqhf3x9Fwp8fMerPjQsAb
Daxnt+rxApmK/lNAdHK91Anw6lik7kBIAY3ns4E9AyEnnrL30pr8z9jP1rUs9Empcs8gp0AI1mbo
WNjHTksPdW2I5RiXxpvOiIIlocb9XxhXz8ii4ww58I17MrTCvfW2g4pbj5ikop5bpi6WFqHo/0dn
1BQKolezxLSnTjdV2TU/zdZcjAg4fqGO+Wg7os7C0vnVWdoIv2UYV/NAUIPnheUGaF1KwKP815HI
vwa7G169CaYyz013Iq7mamJeAXEZPzWiOqZ9VAzTcn6MWnec9rWtkcNeipvFU/fM4BUvF6vJrjS/
NtY7WJM2hKp+6tabAU0v0JOPtBqSnTOG+mZumXm59OL0ozLLZFfQgSwj34/29nckcwnSVIf650wP
SohqsGZufTEyLwIpVNIPTyHNqEw6FE9Tu+pV9Tfh2f1TgvaIeA/waRabbjfYCaCsPJvmsyCqt3fs
Qg5OsBpu1XTJbOY3Ni3RobBwEHAE7lMzcOpPTblkq8sfHCwOyfcsAS6DgqAaj/z5uUhxW73cZkkX
YXpO1aqNlbu/b/GEmhg7mgU5a2xCna2vo95YoBqkxWZZe/awqpk/StIqeRCT8tfMG2hIJMZdKQxW
uhwBQg5o3Fo7mshOd0XlXmGeDKdQZ2wUOmmJ/1ofQqbIusN8Vuh2u2utCSKiYGIY7kqe/ptOwNu4
NMn3wiIIzRii5Tu8k8botBqkKhW2q+hkmwB7GmyyMpWMmtjOgse+DV2ZcOes8CxJv0iy8gm1+sIg
TbBlGv3RQ+OCSUyR/XlDdbghzeoQNp22SowxOCVqXa7LqPUXc1sb58z00nB60JlOnajYIJo0u4Dn
5Xdhl/86GdJ6F3uKfzQ7ROKk5w2PZl3p68y1k5Wnqgw3M7aVk6jtrZ0HS03Pp1MrmW61PGi+UR5q
Mo4D082X7oRIf+45JifsN7qwsBOTBXxquMFz4CLzttL6MNNIc2EykBkhRgKbk9s2f1NGbDaH+ZJe
WXvQejXCoITXEEMS0CanKbjDt4fKDHEtySkJn9RRdcjB+JxvD8Iz2Ryg1eWHhnKdBpiwThdmx6Qy
lHQivnQikK8xFokLZDPGeT74MJ3OTdm5B5r+DQYJw8og2WbpjO2fMkVw0zzcH1UjaVFAtfFyxlb+
RlkQnZLka2rdHtLxtLZ7UwF+BPuo8dI/RMjjweMk+EG5N5Sec1TW5BN5z2quBbeE+5hEzRbcbwzD
G2K4YjtJ9GR+lwF2dEHYc3QMV1yCsIG0oRGVJtMxC3uKHocE9rJKzub7mMevYVAo5wg/1GWWp+8w
Wbznibyw/RgqySajj/y0tGQBZFluC8t0twFdPc6N4Ll/I0IV8+6VnRAL76K4WOZu0r8ZTomCgKhV
bWYzVVqCRL0sDvPy5mIepqdJ+gkmYrJVheOetgCVADdJqWXWGlX/eH+GTYkMOEF8rISlH3sbgxtK
ZdgoYaLt6nlOVyrGWVeo1HxJQY9QccF97Dbz84tQEyE9ttFLV+nG1dC2YCn1QPZhVJefre5vMl0y
HOeF1ZmD5zwB1uHpwM1NlvVvU38i8dI53wsq0pGcxTyghdMUr1XPI5AJE5oYW7WZ/ePmOr53na/s
KVPCV/m6mHBGLBTnrYzcfG2JlgUNufj83qwXoyiEQcdiwQdL6rIFUTu3E3uVNbgK5ZH5aBu9+dvv
7IWP4+f3mLYNU2XFudVQB+EGy7g8sOoltqDahbLSetZG1DQEGWkbr0wKxs3KLXIpKwodNF5JKYCI
BNpEfVS+aJXSHUtmDqT4Wm9KHEA6DYYX+NrmV943/z6pikOhwtGZbOdXblkLs4oZUteUZTH1z7dC
4mrRF8a7TtIi47WxfTb1qcLZgEji3Fdwhcoy9CiNfYpSJd3m/NUIXsw/Z4F8LZLv/vvfZb23Y7N8
iam8Nr4TE4Ae+RjdVX34YueMSYywUT8KFetZtcIglFyzoh7IAvWbA4l3cH97MzjGGeY+Fmy83eDp
NH0VPacDqW9HdWHtkAhPj73PJNTuIZ/lsUnPGXe/qMI/q3ok/aiMccTUhX/p6/zdmMFHvR/209jl
OBmCRcYVvFTSRHDMgIPYGIyE/WqIf0ZWumzRlP5SlPJdXuBXVJ7a3stuFWGry8Yq7Z0eD7TURZft
7IRWKSTaD8o5jkkKIIhUP5Rh8hTFufVRFYSwQl2or21iE21EV1MGt0rrCENrpx8TfOBFVOThBZlj
fHY81OG1cKcfjT8SX4X1iQOdut3T99/1ObmSjhYf4U8FT85zn+X4x01g8hV60C2VXniwjDpeidGh
dB5w2BRu7p/9xq2e7mImEWTPM1eXqYB3KvF/m68AWdsrZeAprZRDV+TkhACwvgjhJkcNOdm16Gj9
Anw7UMQxlwjC3z7D8YuRYHRzp4ZZ8Up3G+XDMHBcZX7THqCP3lIToznAewxQSy38wp/6Re3S+uZ0
cbUX+YgHZpKdq16UNO9s73WU6wdXjmnnS4P0S6exzOXMkBOkMN2Zc3Gj09bkhbeGGrvJ20Z+KpJS
N7+RgEsyK03fh0n0SCF6m5BHvDZp74w3tR3GZQDOcdDEHiGLd7N62gCnc5XjPDw35GU0XUEqykMs
V3fRGf26MY1oM1+mbtccHCuE04eWt6Y+eIT+OB2InADT7SCCG5CB13ZOP2Wlh2g06iMBkVW2Em4Y
762x29O42QcNnwuSEAV4DE/oYT6kDtlv8xlff4F5WaauFd8ncn0ShnaoRPP/T+GrwlODzjEIP4cL
p4sTao52HUa+chvDht8u9YtvDa81vRPfPWELr04XXEcnnD4yG2p9FbfZVavUYZMKLcaqLRPQRSqx
HiRakaGwOzgl7t5CXnamqy/GCm3CfMOAZC9bwoov850TYmS9LX3mb4qNe4rc0aOMDVIvDC4lByFy
0v4w5F2FM1+IBefUPttR7O+bvnPX8EONT6O49nj/vuE0/5HgljcjyvPBdvxpKfTc295RZisLLrVI
93XarDV8I65lEKrXxgvW80+u5VXpKav521RUP9vUmeouPZlAJvt0A674tup75lw2FUfeNOopj/Aw
GVO9gJ9AW5vbcYnKhum10kfGTks9a+2BBBtKKH7H47Z1qP+g5GTXCPL8BzGLzdIqfSyHBGn3brGn
Ygfvl/hV4tmXNhj2M31jPqgK9hkEeURbpO+7PzPMCZqLACzc1w0CJRst9ikRKtbIWeJfLRvLBqtr
rfcwqj5HvQ9+tRp0qq4cPwcwgrVWdxcWMuMOGlsGpoulbrTo4IGchGbh+Sc1c/7IpDcsi6ecL+WI
YcFlmAkAf13SQPm7FL+QZU0g8TEUeb+q9EF5Kfz+5A7oOocwvpGQYbzIq95r45ub5vv73panzocA
qdxjy+aRUj/AoZ2ogdzK1vAqg3SQyq7WTcfsgDn2r05O2ywU+yeRMXrvoQIU7ADkEUr6hFP4m7Sg
0UiNMdrM/3Y+8GXs+zouz1YNqIhzAsis6g6PDY5P2HEZENu4SjCkeWwau5ZS8GqJmOhcy1VczRCc
hVX/WGqT0yzxVN4Urm1gEeP9xP6N8d1MP6s7AK426JzVkNx/6/lnj87UykYM/khS96f7mhqkhvbo
aQRQwkdv6Lj4MYEOaQwOS4HJVRkhJyWtnf3N+xRmeJnvgln+4v0/ws5ry22j67ZPhDGQwy2bOTU7
qFutGwxLtpFzKuDpz6yivl+WPI58YRpgU1KTBCrsvdZcfTOcScfLPURD0r6DtpQHcdZM9kUmZfpr
hlJnkMvdsdeL0+iB9s1aVoZmZJUfNPgoYjJdIZLYj17XXKya9S1fW7qJPLBLwWwWt5yC8i2JDXZO
U9auO7awK3VzUFqgYGmK76d0I81DPVXY+9nJp6zJqFwHskbHm8mZk2/egsN36NDCBX63I+EjhX9F
bp6yBCS6nlwq1/hMOdg73D8boru0+zqMFl58ZANNaGZFHLeWTmLz42ju0ukW5VCQ5jp7CBDiXhNZ
bcR8e0WdhIMur2aqpc2yYsUDz0gaUtykbVauPVQ3dubjlZLciCasiRHfJnq1bWBx7EovzDZZ0cNF
14cCJMrIjUwtTbOp3Gr+6D0vRdiwQtWLfbd0L6TVhifgN+2DPc49pfHmnBcRqzrgdfQ6tM/5ZH1z
IDAZTnFTv6LKfMynYOFSkUztKdxPWJVOpYk/ZJZHms2MEmUIO9Wp+oF6yTz2/YEVVHya5NGPn8qy
5v0vuL9uWN6MSgTUCaLuKbQEoOA0jg8VRb0HJ+GrSKeRTR371WHvhBKmRc1hTz0SNLbsedsz8LRk
iZ7xjE0v3wubgpZz4N0csQzXf0yhPKXVz2ab9X8lUcM6pps+23DLaPgESMLIY3vQSGuE3AslVaqq
Sn9xnnSLcFUIJequT6YqOhhBnm7GsZr2VjamMHJY9Oej/hJQriICqqf2MUXd30LWUezh5uTj8qcR
2NAy+v577bWf8dTAUn+sZD1tpHnyTpgtmEK+EIJC7TnCIWegRckIR95MhT+gvUjq98nmWk+o115k
lM07lQC2FcWy6VJv2bmD3u2hppi70RrRLvvDW79gi4gX/9s0ufMFQPtZfbM0c9vtQD/soTVHtprq
Sb2EotUZ0yWT12dAPZrbvkgu6TyegjAp/ooKceIOL/7qwv6U8aXd9WhoXNetF9sHxpj6vWmbt1Eb
cONT/nlriif1e4saU/YoaVtG9Ky+OCL39MdpCZ/o4pKVQHfwmMpITDNgguhnKpPwe4qNE2TeZ6NH
xCTrxDm3Ggu14qSlcf2i2VQGS9ljL7Mcy3WENY3YzgQWWefhaVD/sp5Sovbpg2lBIt6smdVzlj5T
ZYWDjWHClTXjMGeDzNosvUR+Obw2k3Ewlhpafmi8CtwERzT67KDk7F83cXL0JxYZapxJcvdpGgH6
3Ud2w4TT0eYTBmGpN0OP2uzSkXf1EpLC/B6biQuPk2wb5VsoSM1ct3ECHTjT9xFqhpfKEX+rVadc
YkL5FJ/Q0IykLWdMdCFAWTXzxtqQnpYOgTHtFmPtJIJAZl+nX2HnBzWHqTOX+WswF/PihSP0Fm+O
4CayUIQ99VXXjexvP6fzjLZsFWjWrU1D/2o3wOY0dP/wSFk2+r0Od2+i3xwLSB6uv0V4331NqBPd
XyBwLLJ5p/H87xdAv6GhLSDJ//wizdhmed7///+W/71A/R74r6JL78cnttvpeaJSvGr0VvsQtgkq
z4il3FtfXuwBtad8PgWPsims0jqk8JveCey+v95L6c50TV7taAr3D6IiFXr2jOBJLPlOXZGg1brv
E19Fw4WkGcHWUe4TBVRIvEjNx6ID7vMRS5wzr42Zg1zjZCdAjyNQLWQ43r92zcGvq2lYJtVVsOh0
zBx/wNkkiscsRwDWyv6GMNsrXk/r01jZFL2t8TwbUXhf3MHrmHfE6H4/LSAS7toeg38SeljQ9QSN
CmEjpivGD90P3pMhFn/ZVvXQEAEer/AqrbOGxVQyiy/WoFmnziNvYHaYJBuj8i+zn4TshtGFQngK
3kfdudSN0/5pDCS752nwicThbovMkDIJN+NjltA5zRz0NiJPkmMjlvahGfzymYAb7OvCy84A49gQ
hV2348NwbkOWnbHdoWGS/pqm5bP3li9GDAst6M9qSXDf82F6LE4eXEvCtVdQ7vo3axD1sUmras0u
uLv2C5ss1VKyGit8YvcSndBrZRvlw/S9VdQ49n6xjXozlp64DBZ/URZgTSEGAmai3xVo+fP4TR2x
1Y++H7HjZvVfPSTS+q8tyHhjJL6L2uguE6RX0+7+NEckuEFTlW84ah6Wuf6iK8MIiuvxop+ILKg2
uew142PfNZ2GJ6bxb+qhC/y1Wj/4MDoeC2M5RqIkKEJQnVPzi6dNGnsi/6s+GwU7LPlTl82CRuox
5KBLE2TW/VpZKKNqvWa/J0u4mTUuEzZI3THxi/zRFqMPUneo/yh6sXZllyNkwbfy4P28Rnjqti46
osKPqk3koKxFU8I7ybURBBzb2W3RkEyuxMK9G+gHdUriMNz7wYKbIOqXPsmKb8Rvwp1jwbGe/Yj9
dzsnx9Dx2vtA6Lp1clwG6/upAwHhPjskuvaHlmbZk+7wC2tzS/+qYuk8WBT90ZJh6E6ri5o6lkoL
j8QqEK8uJ7cKO+06c5L7PxAH5jef9t1F7brCZvkgcptgHKweOH0v9jwT+CLXTrWeJStUrJj+ysU5
1GyyDskCREQXVGbvv1SI2CQTVEbVIK4X8XhKfj7NKwqMpNbBO42TL2WE4EEDVPb9qAouzELjEx1O
UONROD7CODT2k1ODdStNCrWyLmajICCVLr5lZq1RK1g+B6SLP6v1NrHx7gN3GmJhvAIWQKzf2xYM
FY77TyOR75LO5TvEZRmocqH9/GwkagMPJS64jYNmuQXkGUx24MJJedAaStB6SQRKGzjxWSl0k6kF
W0NZE6Qxqt18yrKraSB5quXiNX9X4nCLzGtZb0gBHufdlYDgboP/I9w4pPC8lJi7V/nchV+X2Gei
YSVT6ZhgJ+fUIPv0F2u6/LBi6/rUbu2mf4ssWk6eCKZvRX3DZOHeZVX+nJCtmlfhwXTa4HHs9z47
o8eaxKlH9UwUCAywE6SysfZuTbRcVasXrgfBhnUZPXp+bdFDgtoM9BAzI/nZux+9cS46+2yb1imd
g/wzBUPJdKWwoo5q39ka8BxuRqZb24XV2ZF6UP6YO4QGhMFjmCYRFSJhP9omXzim1XRYPhVB3z/1
QdE8cau9zS59WMScqADbaFxWnRfI7BAj3w2tgHag55CM2m7eZKGRLW9d0daPaE/Cc5mk51K68TJa
alRZ7eQ8R+6ZtW/80g6m/egB4FqxltddcWmACzNWZ8F1Gec3dVbE+SFkcFijNh3elqo7xYMXfxWQ
Cx/QHS3XBMjg1l6cs4Nt4+xSBj9rsQFsVJ07ffN6X8iykWiuWjUX29L0m8c5eIUQadPlT7KNmg3j
oPs62Eb85Opacot6zCi4n1ElJkm0ofISo3Ppx3NtatmpK4toR6Zn9MyVz9Aae9EuRnS8T8IB3ePI
164Zf2siDF89fXoNhzJ8CKnX7d1Y796xYG2Xqe/+sDuNrV/gLNjVRY0mjlkPPtkfNkwqGjO58Wgt
0bdkKS56H4wwaMvpnBuNOOCj2+vLNJ2LNJeE39rmUb1mYLvnWN1Hk2B7nZPqk9fa0zHJuIhDm/CX
+4jx+7vTliFZ/7w5A0JWLWx+Lh5GHwOoDKP7B3QDPhrJbW7YHEUp3me+34kYHdtew5HcIsaAsa0s
CampPdFlRNFd4k5PddrIjf5H4pH1gIBUz4ROEHxoX4sxFeEWTFaK+AmB548+j9+kzmbBqLebQPWt
uywpPxo9vZpoXP9ynXTfDXHwBeHC62JE6UVtw4IYS1oWiC/qLB6+BMri6dDz9HDL7NQwa1Rbb6Kl
8vsPxpJv/McHI8OHbYdwVOS3JOPBm/nF4A42VDPJWM531nLNMTh+WUYaHEHaTtdU3Si5TnkmCJbq
plXsmW1h1xdbIzAA9Y+1LSrRvHQB+/7FBSdoNYZgb+IyMhV6edM1i5khiC5mJbutEGoJUioHG6gy
SK/v+3Ighdtar8VDZ7jJufehJdtLTvK4FKT2HkqzFl7TUZVc5z49JcHH7z8DQ+an//wh+LZO1dGy
AheLq66YEP+4OqgsR1W/tFih2SKse6/tzvM0gB3vvYulWd4FRur3I/WcsElDsWkmS2GlFjofY2GN
1J4560bro62a9JQH6V5dVEtaMBq3o9ipq6opje4UiKWkPdHoa5rnrr2Pfb9aL2id8K5UpKZJ1dNA
A5OAgmBTddH/jnyqW3E7JrsS+QquvuFjpA658dolOc1Z97QQM00X3VkuU4lWWtaxJ1nqVkeY0JdV
5hdPpc4YQPvN2aEkrN6x8rdUdsP5QpuMDWVOBkIfFyyTPSgVeQuGvfcf5tCProSvxRc4EN16yftx
b1vGson84pM+js5XeQDTNdgvYc3SrJ4eu2UYn4Hq17e0Xr4Vfa6dM52tn85ydO+iPd6qDlqgf67m
KfmAv5vv8Xji+idxJmSB94IzuVpZyn1K62mkYPMq2CTTyk6LU6d55W5qUfu7orZO7eR9GiWvw5kt
hzw2F6hGjTGTcupqJrjhPVzYMy/s8eipEbqRmIyalvD/w8Boy6i8H7cUdmkcjfKGsnUa7a7u/3JL
DaxAisSdx4Mz2u7VTGWdo/V3VmHFN3uQvlLbINPAjrME4KmV1BtNpJ+VIBoAB5cEOrM1ZSBw+8ol
19Qp4G8l2yzoTp3u+oawl0Q6R5CLPhjNN4NRfu9ICEdkavU5dfR7N7XlTkO9TW9iRETCBpnPzhmM
ajOBesnS5Vlp3IRHaBpNn3mv1G4lIxeKpWIrcguQfeFW77UgO6aMkuqYyFNjyp+9bvJvrmjcl/+4
H9VS6Z+fIBI2V3flvUissUNu9c+jdQpbZbYrOh5RNzSfdAfIM9vn6E0dVXaj3Z9TR1GAB8OP/zCk
WmOA9XnyWt9eqdNJnhaLba/i2f/e4AJ0QBc34vZOYxgnP2qlg+ghAVjJizkP9lWTTX9bHgXVFO7y
Ah+thQhyR2AVIWXzop8H9A8s3yC/e9KXE8iHYVUZ/nDlK/JJdfFwgMHb+dTO/rcILZHPvV3GifEB
7cylneHFdNTi+dmou1f1vB5pJeXSZDhkbuBTi6hWmBt2MxlqLyMb4qepi58bb7TeqR+nhyExWBKH
hJbV6JMTu7VWVpeIi19a/obuZy6e7heLlbzaC9qOhf2PkiqKaUIJkWrSy4w4GBbNmb3R8Fa2dFPY
xre66Z6TCpkkRJPtXYxROEij4Kw57c7NDAlTTa+qWa+0FXNedTujASdcmMTGtDHCG70IxZYAlbOS
IHsKEVOOHphikhWCjsJb2ATgjfTE384lHF2lYLcja1rlJprBJm73jXRLKcvU6M/vzmKXwI8nAB65
7n3xPEq2lS+6My6PZq1kjAmWqQJ00IuW9DdLm/RLs+jof6wu/grPZVdZifVeO9L207pfJjIIMfsw
lzNSDKk+XIhlxNUpkpRxah6NB4b2/ragEd6boRfsTbBSj7Zrk3tmdU52+f21b8ldwi+XvgQP6fRC
XYYQ85ddhM/KgUYTl35f+OLbgrIMvS0zsMGRHcNbMl2SNnFCvRFAm30q45yUxWWiDtkm3net7VQZ
zrm2ycec5R6y5Kju+u9H9+fkT0v13M+vi5LIX41aBs6pJGBR1WnSus7OWTc+/v6t2r/avEFiOYCr
UEzoyGtA3v18l8c6w2OFZOXE2s07FGRR+ObAtrzo9ODBIkFyRPa+r6SRC8wfgX2+9crOZzrrEEmv
g+MjuAjoNmZD8JjAwHzMqHgch2l4aRLn+1NE0txobHMzpiOZG7bDbScZCwBAJmoF5GyUlOJCQ0s2
HSaxM4Ls6dxM2M7wUenvY+jd/Ma/TnY4f9b4lFG6lH/PsLRLt0xef/+BKNTET9+955i+7TgmazHT
BRT78wdiIFMIGfjEqcbwjeIJZ4YVzcU36OkH1q3aexv4XzoxfVErDVZK+6zPn2eEwk+p0xpHrw7+
9mQdFM9achCUnNXi64cYXB0VJfmkukFuJuoqt0GeAjXOmr15xUxa7MPFETfFbfXNUd/1SwC/Wz6H
w3M5taXuHERTm5+4Lkf8j/JwH5VttUqDKj4jkqWxLvtP0TAfki6xTqoRFdaIsPEmLcfJ8c6qZqLT
IzELPX0vPEGEAwX833+c/s/BueBBPYkrMV0Dz7Ju6r+SvKA0axYeIu1492nbvR6uLQo/mzKrur0m
Rx4jtT6jSqluS4O82s9aCxmb7eT7GbPdulv8ekuhsX6JsdI9xlm1jclGeEnlA/1HBnT3XXOD+lxb
2bFqWxscAKbcNf4OBJuSBRXie84NItMibRiOFAXJNpVjNa8PF6G/k6cSbQdTHFVTox0dZ5181BrA
3bYOxOck7p5FQoqh06V/jk2VbZkOnN1UivCMCYBwR3nUyiMqpywAMmSxE0Oh1MbSM3XALjmQhUEx
gV3Kl7LdhEbwFgQiPw/SumvTf756IkEPEEaXSdBS9yxsz+ToVe9eCSaDtn67K+RpY7Npdw2M/NTv
SZ0I/XljslLQWwiiUZRHL/JMmYb5SqIr7Wd3U1oDglHZwy4Hwz/dB9fff9GG9TOiRn7TLkwfwzcs
y7Q879dNjICMMeFjjU+8qDowEC7PI/4f3cuC7WQN3ZY0JrWJAoT5SU+X8t1Owk1UjvN7N/Xf6mo+
F1YXXpVcoYuyYhPkGOA1n/l+ntDYKoZtY+oxJlhiJ+72MxuGi7a4/RoqHi1Ex3hkfC5ep1mvTt6Y
Ptd6+JLL3Y96QMYaX8I2Jx1OuQH6ns1QQO0RHSSlIVWpEZKch2HodPfzQ/8Ep0SJ50Hpxakl0CrA
a9TGtrlSN/rgm+BLlo55dMm2flz/gRY7P7bVGJ5Y7QIUicigyzt73wjbONzVc3o5JU9Kd4my6GaF
07QrhfMV50C4SXyiYzVHIpoTi3qHQTivuvsH27oNLgYIkYR/5jq4LGFrvEdQJE/4ezIiW7OHyiB0
9+7X95fumAMlvSxVop0Wi4qyY1F508c42mYaztQyP1IZ0J7jitRJLMLXqq/GV7KkkB6ZOnbd2grf
q5rJTpp7Wx2vcGRSBjfhMZ+xHJXHEATq6ocNHV6T9RA47qmEVFs2Vr3TQIwZhGd1pV6jTJ6vM2KH
t6UIaADHUEXpD0XvBqHWu2gI/E3YD/FzGtR/VIvYxrY1f+m1riUrD5wl5vW3Pi5R0E0u6y65RNCC
kIvIpM1etj6bfomxiMrahillvyuWxpKGzn/hq/5VyQh015ex4yrKnoXCz5OEWSQ+CprWObUiyF/B
i6ySoaallBrNhc6g+UX0vDN8qtlLRfF52wgGXL9LsHQKn4wPxT/ox27cigL5jmzoy7RfiPePoWzx
K3Rol2mEk+pyuWdXpAqC4upjoMFbCtboc8cJEgwF+zKLXjXst9/UQdWDlW3y58h3MB+DULxZZuzs
YXeaeyUtsNzh85gimbGlYTieqRL+fiRw/zXkB4Zps4tnEOD/7q9DPmsCjyQSTztVALrKuv9cTj0K
NLHoMamJyEHv52VX0DAadLJpI38i+rd/64t4IMc0QWmshrPE7k9wIahjytNW/lSdGv6O+oLxBZIX
el43CG461oazGOT8QQPgD2cItuTtte/hVGo7LQ0bgBRTsje0iK6J5gP0Eg27/cBIiSMEJPDik0Vy
s29Yt/CvuE6EGaDUn1GzlZ+LKh/WaexZV0AZziFtHUQT2GJHRCFP2lgUqOBT7Y/cbDYQXMK/Mv5g
XIdQcmYDxpj2gg7Comtdu+fGx5jgSuaI1XNZLHHR7oBM/sc3YLj/WtXZpkulzSQAxLb575fr05pi
uxPcAUfNn6eDLhL7lMOuFVI2n/iC5V2DqVTdtYuGiNy3ou+nepJoR6ZWUJPgztK++6Q+e06KNuo+
FW9mp3VkF0pJ/0Am+5h+9mx4CW0Ph5bBz9+iU2yeray6+V6hP5lWW7wMVXzQyKV6NZrqyHrR3lvB
6Fy5xyg3jjHTQdeA1y3D6VswBVjG3eQFPSbiJtNf9kuehqfKRpG/1IMA+EOs41R2xoslj4RWku7l
0g1qJvetloCaXm+OXV6XH9RfpcofDIJNnDSoj+AQlNa26202ifIh1MP3OdTgMkvcTDYvEXG8f+Yo
gx+npEJRYqDPa02XcpgqMQaDsa2dJsVfzYijhf4xx2ZxUqjeSa661BEQqaNpQeEqKjA2H6bbX0xo
w+syCoEQjEh3WR7wTSgXgxqfs5BcM2eKjplb5Jsf+zm1qYsS+YZj74l5YLr/SfWH7n98CvnrzJBU
0hIr7Rbn4RHxMeF8cmbIfAb60BiW9X1ucGAqraq8WFAW5DthRdOLF2Q5mIg5PzuGn392CRaMKOss
AjUqwPBwRfSKcynKXn9uCclhoWV/ROTwYmZA3lZFtb7zEiEesnAJT+ph0ck0HBwyEn88h+xioP0i
zXFthrpQaaZmbpCtLVX89uA629akzKhah2JyWAYZ5lWpRkkrIYWNovRkTNklKXB1Qr/PLvD8Kngz
DK519gnJ81+KTlS2HjgzcmJ+P6pZciP0077ANoFcgQXXPQIf0EL9POTPSUtmA5ysYzMWZ1XYAAKj
bW2jAH8qh6fBrekmmdH3U5J/yNnMHyaL2NIq8PeToY0AFv93StgxtDtTX5WFiZlWVjmhaHgXdcT6
xrsg7BKX0cHiwtOLM/49+LCB3CXPiKINrTNckqcfYCVbkPDqxFgC1HNanWr/sS1mH/TrZ+A4DmBe
x2bP6LhGIH/+jxJt0/Zxv2CUPhUxJebFnPqTVpDPgtjPUwlo7ROaGRqmVbt1SkIfB7c8NgsqYZdi
59R+862m/zvKg11AztN9kcI7uYHNogPM5bfqFYMQ5+tgR2uMnrLTM1Tj/Mk/qv1WFEfwRnpHCiO8
TV6b1Rkfe3SGpxdv45DGuT4AWQ42ndlWT4nu1nD/pD37vpirUFAehNSV2UvZYEKcN1Hl+usgrOKj
Gzj6exKz36NN+WF2FRSjPn0DByhWHUluj303PLlVRvM4nuznrsuuVAWNPbKT5u4oa6qtiMeBSIGu
w89vNnskH+Em6wDbEwPtXzBnTuuxsxv0kxZlDJeuvikwpClHt6HhY3crAgqUwSIpp8O9ZtNM7T6q
pq+qtKgqOOp5UId/330eAL9+aYGEYZntvztpcRWtLL+P1gPlsS+JZHfLfrnkbMbbMqx9XM4QRJQN
sE3cp84GDl/NKEajGOVg3NT6TR2l8ohYpM9NpMWHVO8OaqGi1i+slfKrieoAvp/BjJgYG4EkKt6A
mPsbp1RDCJnjodGTWM0+X5hddCPd3MtI6I7mtaLw4bYHSpJkkAgj0q2WWOcHrHVWymSd6dxyYg4p
zSpDsK05m8FKaMxXLkZlBq5vtTvzPpfhdIcTEc9KxKiqwbMD3GtaiKdVFX1tYdQP/hRidov4QhBX
iXNj8XvOujteUjwqptz3F2nm4AmPyYZLxNZrJEMhLf72grndpWmCDrQtc39F589lccdE4ZHvhadw
eE2scD6XanwOawo/d94O0nyC7OWinAKJQ8ow+ka7zMHfm+O9dqy+4CRy2k0bmuODAjYqiKPQ9AZS
DOggyXA0QLE/BD45x+pvA5dPil8TOGujJYXNqE2aoXOIoY290DEuzO9HHfz3Ler3tSOTU2qRc0Ok
Oh4iKeib6hjJWGEfFsclbAAr5AUH+Ec4V2cmoOFGIC65ogtzvvoc1KmIp90yR0iHgNwkTh+vGRjD
E6rg+qUZp1cUcC+RiOZ9rBEm8eSW+sfocEEnmU7lH88ZTqX6uc3fIRW/JOkCg7Qm4cZEC/PSIWvv
YPSKIOxu6KmD1ZKAY0RciC8t1Gb08IyRalljxal2djp8UH+qTb890rXp/YaMqcZDR2ok/Ipx9uYL
843wPrY/Xv9peMkljpKyOlnv1mRsSnnqFONnP5/E1fcSY02rSj/UUVq9jYIBSqK7WvmgLte0ik2Y
XOOw8rFTOSt2Pt4DfxESCklGyIqg2yK5ROrjUeoNiWi408dcIzkH8hNXD2boHgoAy6uMYe2Rt5Nt
c5Rpa7LNLCrcNnkJ9P3VAFhjoTzeBzOkkiB6HEmTU01S2TwlEHOVNZX55GCBlh3EZu9xuW+RM/qn
QkYg64lnb2rL0Z5xQ5OU2Yn2FbwlM+yE1d03wxbHDNHcsYsORvXWR3naN46xyR1YQRrOppBVymgs
NktcJ96G7WTsEmjCFjyQhFmvnc+qdO/UzjXWunp9F1wusIap5HZ0e4dhgeFoNpcsTthlNojLiO0x
b0aOSF95S4j1PaPWQVJGrAHruC/qQKvCL6U+Wk8GrU2MFlT7XRJS8M6J4+S5Ph9hnmqnKEnHe/ch
AZZ5LnXWr/BAgTuIMSMyGwiW12dEXa5SvNXZyucn6uD/fjTlKyfvXpndpTQSNFfcTd0BU3f0XhnN
JuWtyN1Dfgwxle1Urb+KwZaUY7N16uCTVQ300yUmqBC9eyLPvbVvvYYIzWurayydvcyLNVs7ka7V
tQJ1tdg0qX+W61HaIvo68rr5bGXGdEVWYDykffNIalm8myAegZszrnWHNPBr6pf+tVfIkHRybnm1
1SbMmkjji10mRwp8EBKwNzK20UIX9C2d53tXa5gjc4vYFklY7gerNuywLErjjihQArlNF+6cJSDh
Fnn0+gdFyQ6+F0ecHKc8dY4HBQBQwyyKn+5xyKx647fiU0smYSzLwurBrkt/78vizY/nUq/LL/eV
oTaWb9yKuEPwzVM44oNSn1ahSGk/flLzhq5UOEyZQHfRNC3dlUMZfD9K9NuSRu7RlmhZsoGiC84D
J+cTQ4yXvUQ22d52RKqkkkH1PV4MdToQGLfOF8fYQqgYHpsRFzgV1xBE+U0dWTGXiTs16aauuk/x
ONrPC90UlsWAvKq4fADuMW17QRZ0PEWkgS9hewy1ccSvzmuRf07b1sX0LSJwQErx7sdPNXqml85d
xtOP5+OAld3/Pd/0Xr3m7sRl24oXF+LXNtQa8iYkKdSWpwG56zJ/xfoU6obY9NNT6MvvuTeqL+lf
6p8yUYfujMwRuwryMc9CR9Ee+lGzznkC/iETbXO02YX9ftls6DKq4ce6WWob4DnrbEFdyur/rgZ4
IQ3NaYibXWxPM4OG4OKySvdsF+4XVepL21BnQjQAQqp5uenp6IWTOe8LRY+CerVu/QWrsk0zVq2M
dN+e9o67MFTLL7lrZXSOZI8JST1dkrh/rqoSBb88oi+5YCiEtF/2OFVoBXrXKYFpYYGKgwjaPjYI
Te+MNqv55nTxZ2V+JkDtApAXnngCoYdwPhaNKdEQaQe150c5Pwiqad32jXjQK62USrJamubqHWZl
Sh0ReDBlYEawx/hIW/mp0YPr/RZ2RGuQbQWnegmCC25ue7X0RHUuIpi3tUfPo5QPc3kpM/OPtCFc
vunqM0OVfrrfwCIZyIVp2u6xGChgWr4bbXXULRvHyI0HxRymLoonVU6YlkYIshOGD52VEupWpdy3
bWSuqU/YhKKQZe8TR7IKCm+FqB3NJMtc4xpkPtAz/yXt5vkVzyABp+RLXcO09Y5LgdY0tSHqAfhJ
1soEo7Z2juiK/xL3Wea/LyWb2ZYys+m7HsE9P28/Usit1FeyagcvA6RKY0ZbVGV8ggDNntVD2y9/
a8NCIC5yrFWv6X8qwgLieOyhQF8vqeNZTwuwziiKj9HJg6J6rQed1AzkNNA/dedkdlhdO2THSxPX
1ywfDpR1G9gD9FNQJOXMW32z7wlzRcEnUaJVP1PHmyptb3uAYgZplBpA8n4PKmmt8sGQkNIQnutN
HZkkXT7Ay7HxfCWADdHPozmxPtRRCursI26WLQmt41kt+YUxa+AQks+q7BAHvX1pOv9gllN7F8MV
fY1w09eJIZHsnEXE4TZMs89q/s6aLtngVnYf5FPGhLqvnN18q5aNqhARGS7VmpzVgBmVV3tMAEtR
W9uIXCtuRAAXZxHSVgmpEj0IrxtfW6svr6HXvKoz9aCLs6E14iXK3Y49rRGySQdsU3ZV/lKSVcoC
XjZ2LDIDOzazRxqqAZt5zACG42fvQI4+RzoN+8XSgJsn4jEYPP+zX8TFGiRG9Tj75FiMJkMns9vX
xG9BLfYUH9RRaU76bqr2CRaQ/T0eIdZf9cXy8TiF2svcdtsqiQADRaxerAWCTAI8CqEhktuw1I1t
GhFkpk7Z1uzRElzI+PK+dlpIiGKV/UdunuH+Wk5wgGt7usdVbLL9JIPq52t5qH1MKmi4ty0gHt9c
3oM4BGbglMf7XAiSWNsh02zWFrDJQzfU9bsVhB+xL6zHyoitN9has0/xkQUger0AWSrWlvlLoUe7
sM+7t9Fx7cOP5+Ne285De4hbHBcjLr9tZNIAA3mCCg/i3KFzgLO49YuCw1oyjT4pnekcm974mk0M
wk1RNDs3Z3xy6RRgJEcebLDAuEHF9i+8iewhoii9J4nJWJO7mu9atup0WnDGp2x7bmRobbkyqget
b+tDbCXj69iwNsLB/qj+Vc2mf4FG1TzcT13WzBjxTkIfxLO30D1T5NHWPsSNU50m4hnWIbDLs9H4
7f2By7g7Fw1lu5Sp/QZA0X+o6OI+Y8Y5Bw2FQdBTxqq3PXxPU7XsJy7GNbk7+V6hRiw/HNdNPUM7
z+mWskp00CeG2YOrUPvCzJKz5dzRelMBI0gTUGnvlALIynVihpc8Cb8ROW5+GvPgFg6iOxSd903d
i+rn/3eW5ra/cd3Q2nVuZD7OLlF3gyQbsaI2WeDNyWM3meYjYmAatwHLgMiv3dVE/PhumlFaaXGy
DeLa+HAJi9naYM52U+TpH4KK4TiQLMfIiN9ootUS9YigJYIgCHEWxJ3ZXOcZp2TmEwfi1d3NUiiu
MWfvoaPCU69NDPshcSC1tymS6r6ajyGE37USjIkiP9F5Lj75TvHcLfmIUqrIPrrpTS04qoClZSim
bK8tunq6sMvkAM1/2rhSpdzYXr1RDl5yvbF/5wCIiOVsXkPf2BVmPb7/fini/dqXcIhWJW3ENEzq
eBTr5ErlH9WrAco2AkAK/kVJyadtUZXIG6bDdwa7Owr36JTt9wZ5qbqRytT5/jyNFbnmc8adi/yc
aGUQuGptwgob1Ob/I+y8dtzGti36RQSYwyuVVUqVy/VCODJnbqavv4NbfY/7+ADdQEMgVWW3RZE7
rDXnmEb03uoxmgn5U2FC1zGz9ohtd/6gJ7qTfUMeMYPKK3Gi6J+DBxuViw9yKv7eluo6XyyJY6Ce
Skrpn1DSUIHT9thlHsiM2ErOXKH+Jm8ga8jOxn+djUFYHP9qB01o6wvmGWBUGKnlETku5VM8spEt
BqV8CpejeOEqZ54z3sutJFmTCq1P1n3tH7OWpmGkVJSFofcgA71BJfDYl2rH3+N93ozrgK3xIz7V
HmFTg1CljQtsjmwz/vmb4wv6r5mffBCN7w5JH4I01nban/22HmenoB5FHpjU/LLG6k+SVZ1W0y6I
suGjMHW4Z9OCv8/AaReeAgmqVpoN+xHciZnybDK9+OQKeD+s6iikyzZII5zURXJNTOv7qGAQmTD1
fq1wlUpgyhCPT6RilR+i9XCAKMXjFKvjNUymb/dmcGG9Rw1sIWH19s5yrXJPW5DEQohjZcBGxrI8
xBx17l21FDcQVUr0kzg/r0rcQjShIjb4oDjc3ZSPtLWjqjiXWXBBZFO/2DOkrDk1esDf4fSZROEV
LulmIi2CTSTXnKUY6R4oKI/yNAINjyknU3B48VOA2t1xBiPt02Kn9g4PIFqDJWSlMQBXNeOfxTIw
9wsEuZ7LPSHzLiOQoW5qjx3dtou05FLlmFF1I5lZSxXK1iZJDy2YO5wbkVk+pnJnI08ZAg7IUhvk
2t7XgpA23C9/HcDN/aYkOG5U5L8rLjSjbxNnI7i69DnVYebJ7f6cDzfG4/oVX4C+z+ycRhIl04+a
8VfLYcmn3YRu3wRUSfBZfEQ74L3qQXfHvww6UkLP8p7ayPJOAQET0K9JojQTdmr9kIXIV1UMsNwL
IUqb731XJavSasbHyi6yvYD4emjzYPiXJavzZ8Hcstn62Kpq2eB7iTv6o2nQNU1rKKpa7sZkVPdV
XXZPU+bQzVEjUMjLaZvp1t52FMblWoc9J2oTC1Yhrk0Jb1AInUbmkP4wmjrayFoRNB/9Fmv73FNL
wklShMrK2D62Ew18bwoTOBFpcbaVygNegQVi9vpN3Wb1hzPb4U7Y0Tmiwn+ePTLsMK7pj+HoeOtk
OSoB/5HGWUAYJLkxGX+KYbI/7xVmfS7sF4dGt5TECJMwwk50pxCR8Is2mvBjjWE8SNlilI209hKy
lUuDeLMp+CrVXsNgNtvEdrod4SbhiryHYi+raWZfIXYu1F2lgl3Ia3sjFW+KAspCnhauVT9MhZGt
B0e/xmRxP7ZdTuYaJA754gpFbMsKiYA8hbGu/Ms3+UceLCOQjUyOyF7NIZXQ8v6cPJpoNNTADsrd
XThSusi4KVhR4lNn5SiblVAEW2Iexh7QztCdSzf+/6NyaHbl6++f/z6SvxmO1hNgGp0CI0xwJXK/
aKJsVpXI2IGKsT+RzAXafKkYZIH2oRFDu7YUNChtGD/I6JPKZLRWgn68aOTZnMvSITASN5zaWyrx
AGa4NWBlnrQqKU+gdVxuJaJlUqAgeNjpRMqtgBa6oKIlocYyaO/K9J88Q2NBYv1b1wtzk3ba17Eg
Xq2AyXImRs49YD2K9mBpmlvhpcFK5ynCaFkjhKX2laZQjtmPZXuzLhhZpJQ6wht6hwSXeX7IdMKe
lIR8g0Ev7b1Ctqg/W/iQszAoHgaaO5t2wa+a9a5toIkqZjG9MnwdCiqcH/880Vj/M8+AjNRtGtA0
8jwkTn88r3meBbbiqfOO5BQ2wU1O9uVSkQ5j8dSaTnO8i3BnvEwdYQ3buoN7o436/IQmo/DpAFKT
TJQDEH42+7Jo7wwh6Im4wxkX4trU3fCpxrfzzHZxWMZpOVg3YwbIvkyody0De3hcqvmPNXqba2Q4
v3RqFk/s2V6AA1tHPJgRGsiJ9WvAmQuS8I8jpW9VQATLotFtSCNeKkN0E+FC2IUBqQ9Ez1LksxJ6
6oh74EQtJUC7toy9Si3aLzGvgbkNrL49/ssV/sPl4ekYPCyVYRFjz+Ly+OMKh01tFuRYiKNBgaN7
ThQN2G/rWg/WsoISM0tu0VibxOvQXMgihDynk4R1xbAvECgX06hwNnrChJW26bbRWveBLjYTSw/I
ms7Xt6iMypdiHD/lNL5QvMdKHb87um3i4XSnG5PJBmOEse/Uqn8mhA4z+/JFI7dVpij/VMk6WttW
gdBGNXQqVumTYgfKq923a2UmTSLo0C+uB7ck7EkFLCytpHC1p1WPsOpg4WgYGlp88kIDKXS3Jgvc
tTzNKkg79fs/X1l55f5WaOPK2i6GR1LvHOLYLeOP5a01G5Vnmr1+dCWZLF1kKrVDbhZOzQ+vDJWf
rUe+ZaKLz/tWPK0WLrTjrN1ksskw+/8js7KAAMTvVYBObFVnBvoQtc8IJv3l9k12lCYJQWq4HzFY
ACfVVljHSV8MB/Wvo4j34PbQAVdLOvVi9PJVZJXxBt2++mnBHJeN3iyCpxXW+Oy6PnMAR9N7wLvi
Kza9OpjO8y5QYWiN3Jc2UrCTfInMyDwFeggO3vDCdcbaAnHPUv+ws5fcLujiLROrMU7qGeXGWRvc
9olG8rrM4+xWK1S4NMCQD2MYVSeHWDZ/hii7aiYnfSQc093r4Av3rZV0+zLX7LUsgsiXqs9+WaaL
S15pQb9j/9nLJtDYwVTnw781ShmeokwjVrHqxFYNe3KeuhRzoNUpD05avaljOWxoCrF9TxkArKIm
6tUbID+lns96BI+JVqlXhWDKk2hw23eAUL/+853yP1YrD30mISSapfFcU4P4s/jArD5r1hRrR3J2
o2ta2WLLztDDwuR0q1RRjfRcGspr5ynZBTRcBLcTcWVUhYWfNEK9Temwi5S4JI8xFzdhMFnBNYu+
B833XKUFp3aau5/yeEJN47FKabxPremmm7G8oL7R9vfKGfDpVdB24LTy4j3su3lbeRUPTy7OqejN
Y6B35HY1rrZu7ObH4o2HP1wdcS2Xj0DQKHfRiN5HjTbslrtwtEvvgsiZ4KvJeDatnF0/AMALJCVx
5w+nE6BefLLDoV+6alVdw9VVJxBWefZudlWxrefgV6Gh7PMIttqopBDuNbduVxURjVA2FbAyixdi
mqbqPGfiGkXtoZpt9dWVtRuozPdK8vL+NG2tRjG/N9QRKfh2P1CWXlqSYZ5dh0vZNnRl6tTQd8lM
rcsfKgTLhoZoPsYZiWgg/oZozFcjVflCfT3fpoY6HFwG91WYxfND14hghWTSPcfVPB/uhB4rSqsD
gyeNaNgYqGSjLt+q6vdO7lBrvf+B3n5c//MdhV/gjw3aMvqwrWbpZbqe/j+OiREtCIZfPT7eDS+Y
Vir8OWpJ6o6+kuskT3ZAHZdKz9j70I7jH5W1CYVwfvSRS+m+rrnAPAIHGZJnAUjcW2OyLxtjQ1ZC
+9gs113VjJydn3qrsxZkf/gSVoFz0TPWNZrX2GuUje4KrwEQPauuc8hwc3CLu3gVLsuRyq0Ab8la
uIJfYzVR2DnlVQO0wVAXmEMNvCMI2PxGQCHNsWrJfFoq5xO1KjJWPQowcNruDWf2q4DiI+Q/VmsV
7Zq8EVdl6bWEYnT1ocGf3G7tABRcVyY2GD54lFKeagVOR9pkBim/197udAJjBkLXsYiiIKGZyqp1
4Xs5gETOOXcIpd3WROuLDEJey7CxGBXx72xl6V++uJ/3S8/fOW9mNdnygMcfY5lnuxQF7R7pif06
DwmeadZaXjayw7N6H36W6HwpLnXgXflCRo1RgwXSnzWrTNjhhk3XeJaIeo9IlWEtOrb4JHnuU4bQ
dbA0YeWLTEbSUJXBKBPsNs2+xMHWUKRj+m5YxXrVps7HoyHc584duEUHHuBzHdTI/CWLNxsDd33P
JjX1jDiO5X9ipw/yb3YGzSmJrtnVvH3TleYnkiwNLzsWRtWAIuUZEJJlYSYbVfyxC7VZ9YzPKs15
KgOrudzpbGZqk1ZkRGI1i7rf5hMPtw/xplk5cuqM6ybaZIueTb5MU03BpvL+OgU8g5alyYJdagCM
bUdNHCQ3X+pn5HtZ3YlD1zmfHYZj1oeaeQ0cDf7FNL8YyxnUDws+PUezblG4tQiWkadBgFv37vHS
I2al35cec0S3A3G5u4uDeOBuIrHsHYmQJeNMwdKzi8PhPl0ZKBY3doXnlXpAfgNp3PuM7fDsEQdQ
ZdNzgk/Ll4T0nNQoTgYSkdOUueoJALlGft9AB7qhNDtGgBlHiuY3RTc0HNcwQzSPjen9sWg7nilT
+K1Kj6lS5sM/Dyv/oySmpGnoNE1sgwI6vas/iuQ8PKIiAmVcFJvYHJZ/e+XlNVVnUexE11jbkGTM
VZrFz9Ps1Te9rK03e9gXaYtMDFb741ihRO8N660cKNWJFiR8tZzqej7tw3ymUlalh7L1xPvA6gXh
LxTsULsYfNIvzuQMq4Rq6OOSIbWb1QmRahAEf6myFicd/bJuZX6bahSjFANvTUwO1H/O5D72P2dj
TSpTGHa3PGm1vY23aRMuBhFDpzuSavmvkJSLB3SXI4sGwz7prEhJno/yAx2xmrRp0OpBTf/KGuEf
Vg4pNqZSl76e2uM3NCtHLZmmf2lUSLH271Wla/MVmC5mKLkp0hztj/U6+mlb9PlMtE7p/STPJTrL
FxmvJo8mZIce031c2I657zGhBNq0d1O1f+ozcrNl1EGuiXVN6f9zclyq7R2K2KKPiVIm8Z48JwT6
cwltrWeg70jGmIhyGe3wYZhrkGYU9NNCh4ujR2Iji6BmGrxN4EMu7aIPxIEE8cGGrVd62ckdsJfN
EdbwaCK5wK3D1UBHCpo9FhEyNMmw1Z50vcfbnpjqNsRKijA6fussSzwSc6I+dU2d4D2aGsJYhu5f
rAPWIr3++wVldvQMw+GSgENQVfsPfxlbIleD2QRcAw5HGlG16bBBvMojVzHbC2uBBa+mWS9obtg1
ZuQqGlpkv2QdBFLarNNaW07hfRYPxPri8CyF/TKjRLpmXX6Wf9RJxm5Vplq3dBVKoqpLku12Krk1
A4/DRy2mm5Q6SfmTVEo0dZPtBg+EeTV0IERd47UKtfFhtlhlyKYC9cbSr+bYuiZDo90aZaBXvDQf
shhyI6kgJDfLDX5AvMH7AL9aCnIVmgu+Ucfts1EW07+sPP5Xlqtb1A3xotBFw6kpg7P/VtQfIsCt
UTWVxyoybkk06b4LYuE9bARojNpIruVMPp8DAIPditXu20W6JV+M0sKYn4UZ/r4+2TSOuCgWDGj5
MkjpWyW6nSEaGwikafkoMpRtIvrpaOfmE1LSGeJNvLlL4SInbw4CXRUuH3eeb1iuWCPPirKWQ8Lv
UzkmgCYs/+XG0tw/7ixuKY3CFAAatnnLov6POwt3SRHXQtEf7iucUEXYbYuSlWXmRd3FpBRM6pRb
bgjPYnIeFHXTxePS4G2NbZpT8elDnEYa5VU/hsJ0srs6PTlAIk8FuirZWRajmC5lbQ4H20XGrTtt
+dgteEValyqcgpEM1SUDoFskCV3D/0cMFWY/ND/nSvRrOUcCZgqgJRC+6pB8V4qb7Lc0TNBrNx8A
R1P42EyY9LdWzwgyh1Z4kE4rN27EPrRyqrhR+Rimjv6dtL3fB2WL2bst055sGgQ+lKf1ldNr1ltS
dWg3C/qPNX2cNztP4dGHhXuYgNO91Sjulm0/jsw64GHrNOuYBm6HnFrLX2Eu/HCnzvLLts43qpN1
uzB0+nNZ2yhLCbKzKU9t3MzoduqiyOkSL9qQX9DtJC6/NoyvjVOW+y6vf2pjgs8i5ylbRw5KvWpI
HyAwo4b5z0sJY3kVJUS2/H5PHnXadG1TM1sbOh6g0kWzKh9cHQsU3UD6nIVLvp89q917bbhvKY6M
n0E0rQwcvEdip7S9BY5RchyAOtV+C2XmOctbrI4A/h1yiD64aWHOgmkThYbtqDW9U+kiSLa93n4I
hxytTURmL1AifxhnniYtCVnU8qnblrQLeSplSWFr6uu8mO1rG4ifAEpgmiLSt9gEiYg9Xd11X5By
mHc8q7uEKgbLS2GWIfeSpmyRnNEhm9Bra5JY3ZTpE5SXVVU1yU2+hWAL9JvVEiUZVNrXLHTHNySr
v1jCZL8ykqPSwfw1ABGfHcKYm4hAd6kUxdgxnlN6AowH00GJoKMXPZUOghGHNUUWfVNG1QE0Z7Rp
sgTxy/L5YiXT6ISAnZYf102hq//zaofi6H9PDTzABqwFajd8NmzZf1ZwMIl1nZJGzoPIJ3tXyjyE
SenjNayLeaNMCYZnEUcgA+w+vWEFI1oYJsqmYAPwcl/9e8b4M1HNGLK6Fu5tu1Zf4tp4SdmqgP8i
PHBsVzTsxq3UbEv1dlxrydpL488mo04m35I/dGiKX5Y/FM1iocxGeDd6t6oOMiKhhvnuo7ccHjpD
5C/MCOF2ilri6nP1e9mHDlpJK1unAo6zK7d+dhZUG0DIxbqpSufW2Ni6s86vbPR18h17nJ0b4SHv
OruJ4++3klh9n3J7XIUFNVaQs3Z1uT8bjX4yKlr6Q3Gg+AwkOZjD8+8XRbW2911AAkVXYrBC6FrX
Bn2oMwA/d/Rvd/15bUVf8sVgF9HIvL8IHRfLPNqkMCB32OTLjS81QLOkNrAVf05sPTzwuCGUIPcO
3EKsrzuLbUXd2ERxivQjykgKbxrl6zTGoGYaVLIjCqWQIWQ5mHiHpld3ySec3xLua4WAE1qtukjK
L5lT9fq+nVVtcUVTnUJrH9JThjPpWKggGv7zFo3MR+yixmNf4pxCWCMuja5Fl8KGGSmpgQGuh/qp
0Dxxkh4RAhtp+bVAR6wIg56ZGMHedUj20bWv922pmNN4b+eq50tpl+PVzelu5AaQb22a5MGcGF4l
mL20s9yneWe8253o/2V2M/5XMOPQtaeLZvLcYML5k8nQ1GpVRRBfdx4UrcuoehHIs9B9k7uCPqus
NXHiLjHGiLliY1eq3egLaif4mXSh+ao7VgfNUNqnLiP2J6RjP76mg6rsW0dxWT0pG4weuLWRZR2K
ATOJh7dSsoXMKNBxIGfkuLvCmvzFUsbspseqtUeTGPq4G9ItwqaCequwAAtX9V5XK+IUF35J2DYG
GRl05gH7UPX2cEYYS0V+1B0dj0GlbQgjLTc9Kqe13HAm/9l6/t6Etq4Ni8Gs1M1gD8HaC6lk6xRu
0Vot98PfDlEsQ2ZzCSxv+uoRqFIKAVHFV7ugapyJyJTF/NGK9MIWsPwYKyfcOAMjPUpGlNAlij6y
u53HlnW/L7tLZkGAQqRZTwmp4lTfSvhtZYW+TWKTYD2X+34M5m2U5uZGJjLLUyXhNNHagNy4sN5L
vaXIJnuVUmTYyOC5wIJq0Xs5Tmd2B8TzZdl8DezsSWrds9aerpVXPDHdTivWFo4/5V7zgIiW2Ngy
874EMQ2zRqcsg8PvrNV5unIQWp5jnTRapN/wCxffMoEzUJySbvfHD6X+4/efGhZ4KREbj9nYvFWF
xfNSRgnzntoQpJToe1YWzsPfj4DczvMAzef+GTJ8LPR6Yo0kSgyHNACxuTRg8zd346kmMn436W3r
pBCMs9NrjJFm14bPcK/e7sAxzIvPyaJLwVT61ZpKxBvUKk/zqKurpvBqAuqWL7IUTGBjNI1nZALt
rsTVCax74ZBG5V9HwNYPkVUc+tFod1aYjOdBD9qdsRyNy3styUUT5JqtvB0Ltyc0aqzHh3bEFkUB
7hKmHip0eIhPZT1xBEv8Xrht1dCDg+1Mwpc+ysS1hj30iKsZWi9TP6tPWLWTrTEOxUOYGGRbpG6z
DvLK2eXV7O1OUepB0HAJMWLU9GUV/e6ncOxPVt0QQT1gIMwDl7ac3/QFQkzVYt4CNb7mlS4AVFt7
uRcs/+sssWvxSIbD3kpGPw+H8JXyQvsQB666kv3MFhfJSvl0Fa/Y53LaZ24gvHY5n2r9KyKQnHZP
sFVEaf5SA2Ub4Roh6ywpHyTIinan4Rf1MB9gGHab+5fWIC5ZsW7WTu3yQgIKMRZNW/jyPQyXyY77
EB5bN7/2lpk8R2WSkHT5S+gEHMnhpLHqCb2UxV5Njfq114ztJlHT+TNA8V/D9HlDsGge5Pud7vYM
GsqwlWJbJLNr3Ln6RZ6FAh3o4BUdzvBG38WKm5yJ+ls51iyQkpW9dS7JVFlk+skUkGCcj8LXq9LV
2OOb4zER40pAUFu1i1xen6kmhu7s3wUk3EHjcepigRomC49SvpXHFvDJod8P5gK20vNqNVdK+KyO
abCeczfZygs3es7LXaaErWNeKdjqdgXGX3ycIIimsriW3VivKLarW4nmli+jRiCSRw27te3phGaE
2Wm5G+7ifTOeEcuIq7VUKKUSpVZDd9M3ukmqnah2Tji0vrwscgJDJ3Bltd+e+sELUWmR2Cdn3UQV
Jrt91jBy2g3VqLhxtU7SSDowXsJhsz7l0rnLFCaDIfgiAnDMyweOuOAAOxnRrSwlEUcrvYOLn5yk
TAONz9wvnEN9fg3rUfGZY+FcuM+/68gLlHodm721bpNKu6oCOT8IAPlvkC+plv2roMr676UmiFjT
5L/FHo6h1XaXNu3fts1BaDZmBwIYplYcrCat+irI7kC8G3iHjhIFTYxK/5zH5zksza3WJRl1WKjz
ej0Ou6oPoWdF6srB3/QWYP0+zhbsTXsQ2pdkMn85U5xx/YPmIZgscWZNsSQ7gfZIx9FbAyXlkc/R
HE1jcFHIltkrthE86HmkPAyWmOP1ZJJMZIjUl9780qmz2+Qqd5OlbQCpj/sqXY/EeO4GpbnFg+pc
ssm1N/EMgJTornh3X/gZFet0Ow3njV6N5t4aqvpLGv4s3Ex7dyua6XkB0kLJ2vsYqFmluqt7y4XI
zqIf5vQjQGz6LTGhAnVda7c7bD9JyAgim9dYV5TEjmmrnKUvShhRR1FbwdvuutSzVAhYjq4snb4Y
OexopW9aUDzKfgW9z3wjLLaCLSLpq8WqEA2uoOMxuqBB8vzzvtLSs6bwtVl8yLVVqbHtcmNkUPLU
stUa0angK8yid8H0Awi4e80y2zzjAadJkAxoSIpNJzMnlpeBpG3Sbxed+F/JAdBq/SYs6GEIcH15
kX4is8t3so1KaVc8jvXl3kVNlBZUdDrvidbwp1BxbuqypGJlax/UGtM1Zn57/8/7IohrS5337zUz
13MNl+4JHhK0A9Tz/vtubXsy3sciDg737gqLD+hv8Zw8dpjTj6S1RdjInYTtHSCuMM/TG+vLH/kC
rVLbONuqc6jv5GmeqXCkunQByqmb3w/a4CSwHJeNDjqBb7lZDUc5alSaM+xY+xcrGLncFQJ18CC6
iBhR9AGSpabFj6Pd5+fUtYtH1Osr6WoxhZc/N+2mDaPZt/O6J1gQ1A/Uh+bRbtHkcKJRAvRh7OpH
ZuIcVwaKvY5q7KYPSn2dQvDYFyOpvHGoC0DhOds0tbG5xmNJFWSBWpd9b/tTV6E7ZEG3VoJuJPOO
RQWKnXJFVrX1XKk56baknvTZEui79GWSUlsi+0i9ovloo7UIzE27xJzorWc/RJAiaGVRzSu13CRA
d1Hsxa35lerChz6zDBoWh4NWOruqK6anHk2rZtCA1LWh2jcgwm9wdJK1CuSYAOD5DdWP/RQo0cdv
lfZv0bbCkmTzlzl7SMxNh4WWdAdnWOpqtrMuFsNu3k0HaQfDiAGzLoytXdhUxaYyg1/SVVFg70Q5
jZxoWvoddlwB8dBibYWYqzz3zlAfWj07z0iYz9hGG7GmvUjAUB3DT5EDdBPX/UnXP4SO7tuPO+J4
aplVyUCjbaSE04xEcBRV+ijPfr/YBgnXs0aC/RV5AzGImudnhsbj1Jnmi6XMM2hp96zZQfw0I9N4
0sFhSbZ0q+/KzuquAxkZPqK/dK8j9b5WC++5qJP86hrHyTaT671vhfa1pkphPCG0yh6NbNaeTRa1
uods2YOPvK1m3VmzNliMmAvROnVMeHwVXn2Cd7kNi6LbKppFpS/UzHaD3UIOAhqCA+4OP7ac/rnL
EJG3QzMftM4PFZJBiDQAHKUwJRYYWIvCPCWIeG4s5vIXa/wuLCWAfrncWK6bBzu1rboLIuDPLtf1
18Kc72dyXyB/lpmvmnEqFO+lJ/fsh53oD3pXuB8hxgFMhmoENjrXLrGGbW/BdBVe4+4dElt8pREX
yVqYoNltk7E37uiFoIlxcCynY2wsnDrrSXGBpjul88rX0u6zmtR4rSuij8HGWV5dJHOb9tJPh6id
14Tu/Jb0AcUnHtxbef1gXAqhxGuTst4nXqRFj6RuqqwNd5L0ZhMVXCi46qdp2IslkFO+dEbT7NKl
+TA39XQTTEQrTQpvk4gYC2lXlS+SVZm7ecs4gg9rRScleA8NzXiIHKIcTWtCwtkpxMwsKxGgKRmu
wqtcm1CZD9aqpTUrPBrUJRj8H3Ls73iTptdJJLewmJpvGmS9Yqm6Mbe81FrmvgdZf5tK3HKV0+TH
rrdLH3motnZbHIP3ZaQ9tbd7Y4+mn8Qza1b3pWwXk2kL7Ip47F3GDuGM8m5EtMCRt7xXkj9JbWSu
1mpgDjsEpfX59y8TEZnuPO1vv//7Fyy7/HZXHI5ireRocdCtogaiPvtIkMBbCW7zC530cTMXkbPv
0YetutLxjgYANpmxYCaK7qOBUG6hgauoS1D9dlGtnHS4o/44TNVKZR64BKSin7MQfZYshWRxsSck
xN6lVd7sy64lLtqiVkOvQDRd9p2SruvnQR5tUiReOzn4xGP1Yyqh800h3LW5+6mr30Qwpz+CqMDB
SBLiM1YWFFNj8GjWbfIlb99lSAKyF23bhCVC4yk6Wn0ltp2Gr36lqtEuV+vovnDvEoy/fZCN+8rU
vzukwR9+T1B1Qqizmk9+AgXgqqdlcmjqtt0nKosSL+ZzdYI0WnjadJJlk7fJHgkpnw5tmUOCri0x
nah/+EFeg3Op6QcvnZCxhh2c2rTbGuMy453mMTItHD1ldUE8tZVUAEkKsJxaOacdfOhd462cynyX
fwE9GVYPU97qh1y338mU39y/UMBD7gp6NVgahSgdqUjRlRnWY4xW3mRlfYww1a/lFoKkSJh3g6mf
Upocb1mU+JkwkufC9Mg4MoJ1rOEbk0dFPquPS6qUQrDZsUlnAKZNFRI41lfTw/08B6+4cSzCsOXf
/mssreEjaEp4RVLOEXmoyoKCJbq0qvQ9AdWoktA4LBKTNhuOhqP9CDMgn0S1EWyUBc1PD0ajn0xZ
c7lPV0NooyEHE3TIXRTUkvWXDvUyeZiPU5jb7XbOlT15DOSqowJ/7ipArKRHlg8KzYYzqtp24+nl
p1tnMcvMCN6CWT5ZOAyeshlkY2QPr0ohAHUPcd8zRma+5CU6fJe4TogC1u3afO8mcuJsh8he+Jtw
iug/Hqqh+daoZnQyw7Y4BSYkWgi83gvZZoRpF1mF2SluNzO97bVjZOlxXBLja+zzc6XiuTfz6mXI
8vdYJ7KGCiUBpSjCTWMPyfFXymjxPNUNPeyIDPLOK17nJo0vdT2RjoTY4qCEXnHR1BjrQmfGH+Qv
gLkshpdwVqarF0e/5NtTQZkfKe24NZbfIsDtwP5MXw0zDgpz1n2ZrtMLd1dZcf8ReaT1TiXS0ait
osdoTn4hFPNdKUnBWX7FOdUgqshxypMCdaNZNO7rKqWmGRXhw/0byQyHfFfX3Hg0f33DaZaEOA0m
VFapYpWrdrQeVXBTdKgryjAYWyoxvttqcOzwYclNQVOTCD27qOTlyH7fZ3g26hH8YGtnsrXXXDjj
Wcty/L6RMa9NG4SjrFOaU6H7FUk52xDYxBx6v3JWmDeKHeVeWfK9Y9MTVzdbXLVAstee0ztHNEyM
RZqZnAlDLd9GrvK48Bok18YYGwIo2q6/AWakBgMnea8gqrrabLVW7PKCu/G1h3wc6qX6UaPE27Nr
ENumQ4NMmBC2YVVMOyp6wX3bI08Tr2GeWXZBrrVq4rnatnSdt9lMgbcxmwZBnamchTnPVwIWjkNp
fFenyX2sEj0mRzdElrFUsfLUvNmwfx+gczYIgXqBzXxw0UipAeMAVerxNY7jbZhjTUPsSFRVQynR
CCDNOEmYnyqcg0+Tmig+2yJtL/cb8r1235OI+STfKFOk42CoXBJtbO+sFC2r3CXQi/GouLngQTdF
hwEuLoTl19SmTsi8mmPSuXARlv5Fk9YVhTb1fqb0AkfY8o9EpbGV63lbVVEKWbWCESWznpt4SI7d
NG6npjTZfHXiqqJFOTql7W0tV3dPE4nNOzfriBwkVPIro7Af9wTHY20lZrPBSeHVgfeio0zdaPVQ
nIqWW3um0oIqnqzekNQseRSl7V9HiWb01ADRP1dl9CWrlOkiAUlUtL9gawF7McKUIgUZQE0YPI+k
lKxKd/bAr/AeLoN6c9/3AdAYVv+vpKbhRmGveeSlRyadTB9JTNd1bDEj2AlJVwsiwlDsT6XBNDqb
VUnsspq/gse9tku6rb3skNGRjJuoH2um+mWBGeeNum5FTDMtDJS3Cq7YOJjzS8Os9SQKEneWt23g
zqcAD4yPwqbd6q3G7JqGIbozgy1/PS3SL3NgfeIOXyC8bKTt6o/fMJeI2sKlddXnn3Hm+PUUa9+6
frBWUayB1VpeOoR4K/kD2m/+YHv5p5ll6qaxSw2bTTU80tvr/KwUp/4uXivdZhMHc8uaPaWibI8P
9/bBZIXnDtEBXn4evdiK7J28y+T9xscgcAhG8ZDYyZ6A7/YwqGN1neIpWwfWFHxkbXMVdfJ1HM3x
GeSx4O+ptJdKiGmjzXNxbhkEj4TqjrsheMuUi6xyYli6Iap2mbCDc51H52xSwOkBOp8dYi9jDxUD
gH7ydoaaf6cV+7WXKWe09qTaL2F3uodr474WNRTImqo1Yigy2MrLOkKmDG+54yDY5asmJdXWsWbm
3QaloXErWoJo4+UoXN6TR/K9sJmHa0ik5pQjIpQIknsO5tynB/meXFhG9f8Rdl5LciPLlv0imEEE
1GtqnaVYRfIFRgmtNb5+VkTyNnvOXDvz0DAgk11Fpgh4uO+9NrR3i6kebYOSG3c9D0/+UONy0FAe
2Fqnf+rj5jNqleRnX2VPow0sHsm0eVaOp05DhYWf/g6CLdu00LlOk/BeGKAu79TVxY7Grn6ygNDc
7anr16xO7o/iresNlwCoYDmS6Vo8dfnSISd3oSsowGvyEWV+8Mk1uF3INmuqlzBRjSU4BEEMuiwi
fMoB24SvDLX4xbh3k2guhNyMl0Ae3AS2AyZjHLIRIXI7N41PSVEFL+x7vecm928KEU9+EiuODgjO
renoqhaZn+ovKTEgL0zUnStYDB9RGi01rWA7NuB3uJIHCE42NYaN1lja+1UdG8Mon6zMeBv1NPyg
XSdOMzPrdZW5MIh9kR+8LNonbDp/G/St4cnYvzG/7zL5iHwq9YgP6PxlvCRSYRw5FAh1MBqI4s1J
MvOj74jPnnPt1RpdSE1B7730YFqRSyafyyYjo1df7E1SaPHnpUc2Fbse6DUx1qcOBeCqiUBZLn1R
viFVKXZRXlpnLYBhA6fS2OraE3Sg+OIxunxuwvHTMoWvbLqMHYKr8ooPtryqs7+HhrA10rLFVcQk
CKvSLSbZ89023burSUeDCHbOEjXf8FW0BP3cXZkPaqL0v1C8l1eAIu5GxzTxVJXVyRDsIXSNQOBH
cGEVRIcKze/KHSLta5K467IyQDz7jA6HdCxeEqwGBww8zn7J3eGmVWyaoFR91lDVPnyQtuM4ZzNa
SA9ys5Vy9KmD1WkuXfAm3QPOXW4a6NNF6ivhLhiPgzclrJpBPW7mtn/JFzMgLI1kPcgtNF2ytP4S
Zcii6XgUt3GkYqOy0RABCOe5Y2dEUGX9pZU7IwYS7gFzp/0a58NhsSKS3NOWPqMtjknX04KSxjFy
8f71OOCiX2PmvOlObo9/BLcmUvMsqa4Qpn6BIq72OQDRfW+6n/9O1L1YX9mlX3/Q3tqYmZF+EHfK
XJXaY5tPTFZc2iggm/9hvHXW8It0KFJAXeMcauKdYZb1pBXzn8NU/aBxgNvRLMXj4XC0ERdbZod2
CRWtLbu9LUqRLaOzcgsZJSvXXbJpiFN7oUMUvSZ2YD2e1Lqi34ShP65JLaZpFQK339dTzxssO3Uo
Jo1r4BxUK5RbUHqFcrQbZE/UzbTgWEXLu5CDBEceMFVG19T9l/hZPezo+Q/ydMO9JkyGr7kcvxdA
EBjRLE9TZKW7UsvzVRu4YtXZSb1V8zFHTQLltCxYzLMiQ1cSD63O1MFibnc25lUUvIYyD2wuKlBy
hCzDQm6sfVpH+Z9QJiomc4soTxqP2uBr4yDDkrlGsV+jgPQGhqjUaQojHBIcs2b3tjzkHpTrdyfz
QIloRom43siPQ96P91GGJNXlTMyg7iNRANekDiDuyp1wLXTS6DgejzVO1Z0fNe8yaz+jqH6fk8pi
MYXUagDw3arLTsD7NKN5V0yRdpkkcTFr++XwgPKxS+W3hsZb6uf+96lAoCJPhv85kU9hF6Ivbztf
//c/F8VV8IWI1I1OrhOtH+fn0tjPE9CdD1H3oPPQAF+0TPcvbR+E29IB5Mv49TZKr4GY4pR0NW3a
2ElSnnJdDJ+zDFgj3zoD3s0hR2lL1biJSCP+SPKh2nQtrfFOUjjGNEcx5dv0zPRm2zVutR/Fu5mn
1kc8xvZFDAAD1WVCWUdAuk5pjbRkSCHFOsbrv3UmPpJLBsGTdF8lL2W/AaYHP9MzzZVKQ1OH3qzC
U9CR1qFiOOal984F2WXovUla9cNpfh0Yy64U+7ZCgwto3ROt96Sk8Mw4zZ1uhk8UXvNmYMd3DrQ2
JGCSIV7bA7LU8Kk6TkNAjlsE73U4NeTc5i3a6ZGNsI7n0k0JVPIZD3uVQajaANXD64vi4vd1ecSx
RcdOl5OvmdDLzjJ2UTwwWa5LNGxYNOKJFNXG9X5bKZZJbyQ/y9ADvO1zO2ywlborpiA6MWRRuPZR
Dx4Rd+Qv6KhLKrs73QnSl/7vs6gLg8djiTqj5bkhALw98GU7q8+fGFrtSHwnpYn8dJLydejm4quD
heMbv2IfyW5P64h77BC1WzbOoegza11EdnhIgB99jE1fMjj0/OsCReuDkPlVTyP7rehfS8UIlOCp
ZcrsU6B3pOV5+LgMtMzVSHQw+8pVnuEfsEcvOBOQrJ27CDuTM2knxUdLRYgYF/+Z4qZZEIQQy/nJ
dkkb4tZ9OGOzSnL/e53YKEYFgJS9sbx2Q1w/qfcoMvRq/9jatpO5Bl5yCh17/CVP2tie1AnqXdJf
zASpuOfDLId/cVZn6rAsPu2AKryox1MmFcwSyISVJro0sB2of5a3gdbYveTM9baBo2cYOvDwWknb
/wpaFFKT2QLKlK5uvXKfByZDe+xXFUTzJrjDarbW8PLC/TgY+i6zxO8FOg4hGu5vxKF/TuLC4pPY
PIWLFEeWzHVU89cpfo12F7wPybJcuhCorHrYb6GCN4X7c/IyVJgyIqhTgC116sFo8PVdFdSUodLj
o+w9ou5YsSNNDJtEq8JtEbVs6wMIX2qYnP1zGczZ8Dz3AWJPoF/27C3nYtG3ZWww8Mt7q1h1/dIc
kQys1dgXcUf7qq7kZDot/O74UOONg1m8Bnja1kthTE96ZdXHiu7+FnoBO1WiAXx5UGedGPjUJAa8
7kx12Tx/+N25/fPiefHlEWBlYjkJN8qRHDs17hBin5/cYjpHKPfzc5wAdBwH2LOdaxW7QfWDtBgu
WmMHxrFC076eTd+7+r5YbvAW6Y0Cjv9u5t15yCvqkrA8SZzfGc9fsSnp6K5N9JGPv6B6wi+f7Tqg
UAsnmFnywETVWDswzLaR4wM+TSznjLNt7n81iV5uQm24ubrp7kUqiA3+57AwL69XdSVG2u0LUa5S
88R26w9DWl0apkgIzs1ujTGlqBmKYatyTB7RJpLAbXb9p6Ji5/l4yVC6D4jxgMLSg8cdiLf9kfvg
W0O1jk097I9ZY70WRWpv86YlRKBNmzcmza+91y3f2HQlDFgM6xaYoIQ1xyzI0QSv1A21uBE09N3R
+uRlCV3vUi4OXl+PURSzOyIV5B1SVMnZE/B0Z3mlGIedFbqnPHKe4Y/Wmznyi/Jem+FCGxtTmI0M
dGskhJg87GLV5z8mrkwT7PTpRib+kG4RvxGkISNm1GOtYaTbkqSwrRpGNPQYOg0oUjelw7k3u+Hc
yoM6U49NsGXPbezRew7zQ+12974JxEnNLCY5qVj8CGe9ZrYHNbjgFaRaFGaNIZsXk6qm36jfbHhV
d+WGs1c1up7i8hNLMD8q+L91u6rloWmn53xqz5JuatHGvD5uMqaNEQF4fBQVP/Qq+LkknsuKZnw8
lrEOUdl3y4AltVj+j34Eb0p6ifVG92HedumSHWDnHv0lYAfTO+UWp/B2jkTzFjhOdjB81EWh6dhv
dmN9Vt8URr7fRDsH9OwzsO+1rKawuK7juaKT0ujJAelMeY/iUewTQxRbEiVefeY9nxCQYA/1A+MQ
Z3SBDT8JV4HZp19h4+1m0jnVz+9y0ppau56eKp1unR8kGBYrK/4i/4Q+Lz8LN81eeJn8TWnM/Qku
Q/vJmrHBRamFSavF40H9ZuzIJIS5BZK9KkP4HkIvPjvcVf0oX76Wulfg/wyPvT4au5ld9ouFtxtC
vz3e/zS1GVOvWLQP6m+FFs+ggdrNFxCcJN/K5vg4t1ut9KtjjDIXCcOhayIiQEOkXTXTiZNT0yZH
zNcD9EynWvu+1OOvoSVEeo79Zts2Irr2i2fRRe8gOcUuH88JTnI368jz0F9sH0BkkYJkRXdSIyEI
MHg7Yfts9m1zrvO62hELXaxVJIIOAJaIRZuNazoPH1q2mWi3qVCUSNo1PTJb1l5ov0NtnrYTxd0b
t9ZvreZ3z1mvf1ZsvNbOvmvR0B4My/PXKOrrc5X735T1JMG11c/h9DF67WqQqYQYmafjUrkWxMXM
IYZgbh4VOg4z/WIPOOlMDF7ZGEZ7kTTjfpiDbNWMlfWprjuxNuzxWf1aBeBGeckXw0CFUouxeYt7
+AQClplLbGCkZdAFZnf6XJXGnt0qVupsideVDW9W+ZbIlEmv6nKu8/jc19gouEOEWzsgwEAJ/pRf
NDLLZN+FlrkZcyCNuasVNye7/CnCI1j/NpKjey18717ERKpZRWCvhBghDFmoBFs9IKoxAsQJH9qq
gX/TNCgWaxemZKtyq22frYbGpIxb9ZMkPD1+8iT0YVOG/tck9sxv8qTtu8eJPtoJSQHlySGNyRwc
89PS5/mLvLKXDqlek2JKiqKngFs3atk2fLimVTmrHmv6odolQ75VbzSgQFy6JKbgKQn2jz0CLXH3
RhaNs8zuDcOff1ebkMBoG1KsMaAi0jPu2dgt/S/h17xdw0yiR6kNzTYH4kFIUvEcIl86xrFP9LAo
aQKyS3+cGaVIt4nnGWvlVGlCwzo8bJd2vwOizSJvaP62sVoA0JK4rx4jIBplYtqbx1DM8RN9l5fc
gqtYK1KCW2GTywX+iMyetmkq+vvow17u0IE+zhp5hoqPG2Y3iPepmW45E+tPLG39YQY6t08KYpEf
rz9DvG94b+AM9NWHY1eu1PFUjDSX8iOfMN/Qaam3eLFJsSIcHRE3GGDmG6vJtawnzIPiSZ0lC/E+
xcJ8SD5uLaLEfZ+b9XcdX+vOYUbBnvRFDfkTUZ3beii2uoYNVVkBtIUBNDBp7doYKF4cY8nW1Jz+
OqMA2buOLQXVBVYvYROXAjSD/8YfD0wK9txdQ6UHQ6In/UKR0DNuHvz/PbJQtNHAPEfUfanLv7JC
tfDxeA8sGID7v10HVmp3M88d0e36W0KYI3jkgpaXClSIqqVFGMC0SDYjk7Q0t1GWFE/qrMz74mki
KS4ZJcNKChIYa8x7qxLZ+kHBIBfauKo1J2Nm0fnIN/WZfGvZFlC9gc6N0SjYxjEd/GXf9hnllNR/
CwAnWC61H67UU3safn67+Ul5r60qgsfXgZYmBKlr4hX3XrP2nME90LOEsmhbwR+PL60UhivFsjf1
3Ltow4JZq+w1beXW/szeizQfa+72ahlpCGN8fDIesq1GWCBdGZY8NptBblXkrywx3ejJ+iiiulgV
Bt1lZckbNaY4gbS3hQ4HS3jj4c/X3ODH6CwbV89v3HUhu4Cp42x9L0a+4xTkhxOcg9FtWVtUKy5q
Na042nH94SOfXztBNG3VJLgFtrWzY0GfQvZPlF+8dY3wAvCMPilVc5O1HonWJeMB0pZvcxPZx1iS
sAmHb46TVm793PyMKyF/qlJtfglJAyvhSVxZeQHCK10LX60V0bnZVQlcnM4KSD7gRhsmxbyvMuyL
ymJm2syKUDMZ9Is99ooJ1Ex1NmrZfDR14a7QUv8e4KV80ufUvLI7+s2wNL48Xq+2fqPpNBwSZi7P
JMS4cmpn/9x6bff78brp5ZfF6J2fghSjjrsybQxaMoSkYbwWUN+UepXdSH6Y3IGqVA6itDTePUbo
OpZfvMnxRr21QOf4VmF4u0xlJ8+kLmdcZm/tmz1FSutra71dfqe1Xl2FUzSXkb3/uuyr+Surzoc/
wW5Jm6Tf4HSPV6zc7onXtHsp03oCiJeR4dCZt8fE0CngOLEhukRhZDBvr41LOWjTOam+k5QFNNAa
PoqU3a8Wlv0Xmhyy54mO/ZG31dm1fxLI/0YUeGNzQjOyr4DI26uc7+VjvDQF5jpp6/IwWWV7UWdh
NbeXSD62yMfCcP6fZ1M/WD8mLsbioGiT/yY/xeAGqWZVzWCbRSmqQ2+Z5m1kZLnNqtrlPoUVLGg1
5wvhwW+imPTfpv8GlJe0JZb6dacxPO3N7MPKQ9afB3cqBFGrPkS9ANvTYpvG5e9ZN0+fg30U6+lK
dIW4IckUF3qWsDUcxCWQJlhS1N7hVCRR+0COVf+clYOpH/uA/LbqRVGAlsiZ3kLj5eH0nDp1oZ7x
BrCezlLWBw2o7l5YXFoZ+dCA6dp7hLMHqaLk9GHUS5+dTCv20VxPW1Hr/XtNIujWhvy6T/poeI/1
elhHOHKgdvNsBypyVYVLe12Kon9PRHebssh7CrrGRkrom2ubif860SgXtMybnrsg/a2Hsf3+YB7g
70Dma7LXG4Zlq48Ie6u6fyvwa1x07uXgi3ae2cn0jGw36ji1V+yhxjr2GRJ2QFIosV5Gkzat29V3
ddUSsH4oQ29vTvn3v0ISLWBwETfR90w2mYg1RYGim2Q8zvFHCzjzA9cBNkbDjm9NUDUnsoJH9FRQ
5KCAvKSgFlaZbnnfyR9aNzJvCy/BfjKRLkjpX26kTLuWvL5YsIB3EIt/loFdSnMPJDLZh4Qohvrc
qq1tlSzGUVT5T/V/KsTPbLbfHvqVeC7R5ClZvJbhwQsdyj+FflIHT1rh5xpbsTMFyWnA+/Vkwo6n
DcVAzsuXuzNGJBjXzifqhfmkSHdVsbGaIbip9TKGdLexg15fW3lg4vnjtVUhJyraJCPIPVvoiPWp
yO/lNGkbf2STgKc5fwv6dD65jA1X0OtRcbao8af0yQmGZe0RN7VLmxRLTW0g/xG5S5qOw3JhBtX4
+MA/PtjGFnadcZtZ5FeJgv54aV6tuqKbrp2LdjU2k/iTAN+GvjNqf6KQWHlFGF5GrXY3blUvm4F8
NAhu3G/aVHuq42549ruxhIcelfJ2UZ2TIezwExENAk75nudN+qYez+TjuUZAN7gFknz8eKHyH6Kj
bXTizarI/pA+1LIJBaw499wRGaomoXFQMkMtjcdcNC+010ltqh+boJIvzsUwrP7cFsW7x63m/PeQ
Dd2/L9UTc2mlKztHJ1kEUYh5J1UQsDJCSTxXC6rIhyLOGU0feFZCrw/Z4GEu/Hgdo47kzljSCDX5
SMsV/rHMT/Z6GBGLqsVVLbPkbNnLwK0wktDpNtoNMhFeffeldPJAp6lYRWbkHQg7axkfAFIwCij1
pmMOV7V4/L1Uz6JT/fOsORfZyhwi5rtGR5eDOMU+qPJbU4lkZQRD+BED/j4OFYnx6tkhK4g7H88P
NTVQeOPQ1b0S24Zi71ozfxU/5Kvb2RdbuuQJGvm9WAhm+kQTOxrYpDLLivxvmwP1OmrI1hwPXk2U
F00gH+wy+W9QZNiUoyJRVyNXyr6hrmjnHXwGF0bSX5R8HnZOdKybnFiOdLbOpk+en7ohCJv+aqhN
r+pxRm3Zpip192zas0kPq6if2f3fFb47xr10GqNZX9sS7i1p/dvEbTeic9A6FaburkZJYJ35Cy9W
0N34BjHbCHHNDUYQwtz1H0RSlL4t+iVWEoTwzZMn4OdNmdBWXqM1Trcd52xkVaCaSq0U2mzd56sa
Yc64sXtuIFXxCgNqOE5uaEMiINg6n/viWNJM5WsevMXVHFxY36JXIyEnXljFixB+dPJQiJ/UWYgp
zqnmO0IUBs1STKNh0FkFrIA3A3DZvQMytsr4h70JB+St/BpOnfcF4nryVJm5h4oq3IR8Ps9VlHfr
PnGbi2XkzkoFy8b15O3ikqJNTTm0cgCXlA9MMc2CrNokbvdeZPGvQ26wMhhNr9ReDenxwBStZsQt
uLOoVmXvxd2R3S0eDruClSO73upSHQLfWbnvKb1x276m/3xLcIxku2am0GDf/K2sNJ2avRInXIj2
Vusma/W4MwWpl90UAjQtalz4EcrFnOLY9uOrHncnxxY/cnkrsdohBi1L3IxIps+tTBJjo/8NUqb9
h9r5p4RpaBgGcl+j1LXCrcmFSqNhlfb2j//uXfhfnAu+sG0anKYP+sH+T3AxCiuNvh29lbZ4jSGm
7f+OiONW3obc5Em11oUG/UygHV4HekMThg2tmhuoCcJ/zBIsv1h2iUsYDSN3j9pSBIzXxjY6ZE35
u5IOWKU2U48/dGdTcmkY3pwqCUrBsxhi8qOQG2jG481bZXaevpUNn64chsNJodmZoXrbymVx7vNh
eKvicD7Zic++EBjWW9fVT9pkY/xxxmttLtOJbdZe7TA8gu8ZuxbRghoRjxFIIouyXN4DWsHYoAJH
zITBOCQ+i3ujwGRWOX0q5m7ntgCH/WniW4TY9/bwi9UBlOABi9ihtkvcOljz4dQazbMbDuP+v79j
Qv9PswnoT90UhmvBzfNt8Z8YDR3QgIONujlp9Ej26A0xRwSJOBN0u1zjsQZGVyzLKgmH+BLWWKMn
WLpHBXb0cjp0zVyQr+mcCK56rmXjiDyF7JZW/Xd1NRQivWne+L1IgjcUjuUXWJ3LELNWcwIlev5R
9u5HC/zyKUS1cY6p6hjyiwiYmRHvHFKMosz0Xm2kPqelBrXcMr6Nu1A/1TKBiIyYotDMHQIoGMpD
KvNVm3krw5DnoHIvANj3akWGQM1WtW3tg+4Z1X3OF4Tn6GNabNhHJXrrOvB3hQ80Lags9zTZNg2O
BVPfWJbPRjIWb9Bm47WJT+oozKR4I2AmXQ+m1T3DTwq3GJAHqlVUyyl2iCv0EpI2nbK95Z2nvxnl
QqH7LbAc/YUxjEUoNA4bGN4vUnXE4BTdjwJrcW/7YXnEiaGX1lFCus0rkntz1zR9fK48Pzk4izAu
gx04p8IwX1XGRjtb1nURAkMhcilShdHGiqLUdij3SkQM3NYaN/HPIorQLC6Mg0ZSvBPTaS5MVWSj
tNVO5NuakIrt/Empu/KppOwVMCmwHMVrhCJywxKVV+oHljHfnz8DySGkDOfNNbPDhkloau56bdGe
i87fwW6ZjiZi4m08uE7Dxp3hSj/0DFykAW50gpTNLa+CpkX5VYVaPM50KRxU6Zl+UqYHv/abfS78
YjV26Xxtcu+rX7TNVV+ydoJCGzfXx7UPIig3s416SB0Abss/gr6hasTFllPMJp72Uz3g/Mzn33Kg
dXahdD47U0qUBm8LhBZ7VzqwF8JxhGUZAUQtdXYpk2d/f3R68thnC932WEqmgWSZcEa/LbRfQZW8
R14tvixpCu4EXhwsKyPFs9y9u0h8f2oVyqke9fDKhC3UO2AS2hH4mukMvwKTm74314h7WowBfjJ8
NJpGtotOoz+tva9zmsRnO2lj5i2cmXHBkCNwDwpi9pdp5pVuiBlCcvnqyh9Ij3G+2LGDiS2dK2sT
9bbYU4MyQCtsRDCDABk1lVO+Zb4Vj1hl7InNeBfuBxbHA36ycaMqUXUpBmfYDMUS3mJbfBG1T4+5
9wh4tWYfNnI+bgUi2i3YT/0a98lVdczUwSwCY1vpMcw9O/+ksgvn7lSBAv7uLtRFVgIIhx9XzR2C
N1/yb9VSabb6VzdzrI1Kq9FJqFhVRf4F0mfHdIMe94whc2MM/aG3rQZtV/xDjUxbl5ar4y83HWjY
EwHr63nSfNYYO790c0ihW6F9Gtz6E5xr8juTxTuBoqpBDY8GX1QmMgy6rpOeV/sJPytyq8Rfa03Y
npQDKW/7YxmEyevYUHKZfhP1R88sj8hiE5S2zZuKBzOc+xAh1lWJk+qQa9GXJob6OqbDEwUIquOu
Q+wvz8IeTmavde4tcroX4Vjj3ZBZq4E3vIylPmBzQk6f46YDAZv6J9Dj1oUWrLflN0dvlWsuvJ+I
2x59RTKIgWbTDS+qOfseN6x4tJft+1CimjCW9MVw6BYEc9AdVcndjXz91eU4JubmsTcn3L1aqe0f
HQMWlWxhmkCnbR22OJlGWo4HyJGAyPrxWPg+Di4p/KoKbbncdHlquE64fuwqzDAj3EreJJyS4sXo
5voR6OMyal/1IkPilxdEhFTcf6LwVyYTsfS2JXFOkQpJVJQvZWYiZPGdU8iHtgfUdkuDmmlEPH+u
cO/tJ5uQ73aBROm141fhrdumKH9WaR+u8X6j/CWy/JCw9jzqI6sbsy8UJdF6lgoN3hasY1JApQ6o
BunL9MxwnH4krqTM9HuXdOmdER9mDzW1mhHHynQtmBG08pjLncKw/kL+QneMNO87WGd6fvLwMM3C
xeHPg3tKgirc2GHh75Oc0SuUb/xqGq2GIkQJ/N9v9Jb4f270hun7vunpluPotv+frlI5CcwpHK2T
VhpiO45FgZDgk9tWyW5QCXuG8zuzk/kx+kQtfDMtPztHs1XAlW6PCVmxO6VPowWdPJcRQ5f5xXZf
XBUF2fXaYWlnYzsU/sKd0bgu0hrdIoZdB5aGPM0hqMK2/HbbmG3w2Rdbh6IoK6LyczD0yY45WX1i
J/9etEC7VPHgWWmODsVbsK4Cdw0jczoPTrCl1wzWccIeGCWw9ZYa/zidkh8TJ9g7fXUCcKKvIlRT
aWesYxsqTNWDb2IRpGOSjvjO/LTnTcA4vsbh3p6TRAToZ5yJui4jScMkeRksATt7TGPnPqitD80n
zKANvTdezHaV6i2sgthnw2P0w9sQ1bdOB743O552b72s3k/hcHekpC8V5i7XSj47YdLvqgqzkJks
xb01cFvLgeFkTcVFWC7hg3KkZLa4b0Z4Gme1AMxBARXV6ju0277WHUszypnn5No66kz3tRSNtg5P
jQFgZzIGGs5eTrVhMJz/sgSufqDH1O1K3Q8k46JjEpYxnXWx4+YWrTIkhN3R0VLvqSN+zbHz5IPg
sIsSMtVAksrZ+ITlIP06hRaI3ZZIUmFXsOI6ADjs0yw3vAiE5WsjjqcLSHn9lIY9qTbp0jwFqMI3
hKi3H6bV/uwWMXD3waOIQLPBqZ+sOPEbrXqlm+ZTNu+B1rofRH/08pl//khG5ghfsz5CgyjfQDWo
GZeKgBm24evHgod2q5P7oHrqvjWt37y5kf1B5mvyGnejuzLiGTt0AEyKkJdm1c9Mv73SR5MNge0w
Zex4VTc9jwFouQsBc2pQ0gSpvjLD0TnaBT3FXPTOTiWTmS2tt3JMNo8Oth3WwzbzgpsalhqNb188
g2aSVNWovn8O7AiA5kCBHf4iYfupcQfrwxwCJKXYoDboEq2PXNNdPq4tO2yQIn9lcUOstWjnl+yo
ZHEld3SsVwWgK7mpHgLw50jvxV5d5qXsolXVQU2B9XjctonGRF26WZZsPvmGZr/Yeha+aHpz6w0r
Wzd5FB5VY9Y1qmmNYeStjlyNzCN0bbHuuV+nYln5w3Eokv5FrQMFOuI1ZDtnZYv8J/s+EPFG7Wab
RwMaJHe0GonQ2dncHUEyNvZrYI75Pckg7hep2M2A/dZK3kIidX9ILNdb22VUX8Zgrg+WPIuMKtq6
sb1DdGrd8KAhbKidZsckhGa15fc+SeNwtWeSxVsqK8T8sHW0fMemcd5CQQvZrslA+7YkEIs9JtMf
RDovRrQYh6nX5hXf+J825KKPITIH6BbDfFWvU/SLUp1d2xTZvBo+acEdAKO6sKy1T//o4ozT18yu
l1NUe/MOLY7/ZhExHZuufWxbZpUJptJNTevskOted4YNT8Qgrt81SC9zX8h7G3dhcqR8lIpVUf5S
HXTNwQkjryoT2DegO2sfx4hu3cz9GfXpm2gHjCS2eR81khZIRjUfb6tRMaxNZsO5YmYM31o+D3ii
Af0ZuQkL0Ncv/j8H7LUfbW2JS1qCEehEUlxRTECDC4VLQhif0GXQwodVYpjb73VrinvVWj9zdr0P
azoc6oY5JK9xZHs/cPkFB2rh9P/Du7QV5+rfLATfELBtaCnorm1anpBkj3+RO1BNVe3SVMuJjNuf
cx/RxtOXZa3CZ60GKEeWWp+J0Aq2hhzM095EX0la3nnSCEh2IfZ3Ryrl6KRSVKdyqc5DZlxT30i/
yc6bFRJ6Tb93PaXi/rgP0l1aNngAIrQHIrz+PWA5fccReHjIz3wJlVYkFksOACEvl1vHmvOt4eEQ
t4ekv0pUw9scITeb3eoLPnzeCWxr22KYdiYI33UwRe3ZSwb7fZnBMcLR+RI0iJUTImN2LMuk+o79
snfamGa0gutYRcTSHZsr00avlPdT94ArDPmAzT1v0Aq1CMylILI0tH6jM695+XsWEkbvNW6N2hDA
s5KdoSNkb6auySl9/NuYek/SNqK8I/WYleRiAT5Wl8pe0nPzeZpj86Wya+0EJcHfMl1xcdIzHPdG
M/4aSo5QW92ShU+X2l6HtM22kxaFu7bO8ldwIOrnpZ74BsrRP6rfGJSC8YIn3lX1BdHoNIS+cUJr
F28cTwbYBbO/k1a4Y+frNhMu7nEA/pf9EhbRtugb7xywdt/UE7BkGEIEUqBfwkVbqQdLfyaOTZKL
4xTYbKi1BGGH4K+Wlg9EKcBoyDAzTP7ZYTI8fcM0HdG5FDvqMXFikbyMWudWZ4m1HlrT+tSQWrym
FiRSbKmr57JNnyCROU/hVOgby70qRbiqWmgRMJNBnbqOGk1gU7WJl5blDIrbJEjcnbIvOBqYC8Ak
rYhIe7CqbJ8N/vyVh5mSUtwOFdZpnKAHyB3Fc5aD9M8bbfiBL2qg4Ylsb7g/VBoxHH+2NS8WYoej
Yk7locZ4Xu+1rSl1pLi0PpxRL46K3qYOrT2FCIam6ksYD+VR3VFqd6bHYgI21pMXvdCGi9rVITxs
z6Xr/Kijvn2xmhSxJxCcdZYQR54NdbAXdGM+U1RfYmKR2DiQNRAIvzp1EiNA3e+vrFwb932kT0+z
FOeR+NTu626rOuGEsE4n3benTYM2TAnfPW0uV6HliFcdVCExM1rxwfar2bd2ydwYQd2eODiaThtN
5sJ0Yiz3Wl9H6xaR1MWuTNTrFP+lO36viiC9iqQfT487OB31ZTsMI6y3OTKP6uYLVbE/PsqLaPyl
aqJYWGs3m7Ovto8xt+OWkkyV/VyaMU1czXpnJOievNQRb3auXf74UWZjI80qj5/0cFtW/4ew81pu
W8u26BehCjm8kmAOEhUtv6Bk2UbYyMBG+vo7AJ5un9NddburDwskZZsCgR3WmnNMhmY6GQxbyyJv
Wfghe6AyTybHvppAVCQZ5tyFHR/kXXO4f0xNL3qWj/N027QqfvA+gwM7T3VDB1fJMAMwH/PQFXYO
c6+H73vec1WlYm09i+LYsp+fkszeOvPTGS4Gxda7YCOJTgGQ7nsLK9ejq0JheVPoFJZYYZcsttzy
oxiBYWLb+FXIYZxX3ryuE3nidBklOmnaGyUYjZU3EE461Ng3USJvlhXQ2NTtRm/d4BAfF/l8QE3L
Z+qi2sdayU9DMmynVui7e4+8i8lDxUZ6Wk5i4+avcQPbsgGitLaakn5qP9Y3PSd1QRCGu2Kf/n35
h6o5Mzss2q2txOWNUIGXfnKKu6M5F/GLUk0fOHhIq58FGcsSLS+BaC8QfYKh9n9EHVr0EDQGcCxT
Z2casjJj2Zo/yeiou436gazGRcdUUu7CwLSpwYP4eAFGGF+GfFgWmneZ4MCXfliGHfqowHZjUR7T
tAx2iOzq9V1qFHvjQF3eG1f3T2KbeN/LAYwdyvGMZsnITtJC5mHXnXbRcFGsG0fegqiKz8vVOraa
d+m1ip518iK9PL4sd6+eqwbohWS9jHjLh3ByI8HtQ2SP6iU3iOW9706huhWowU+pAwLZROex7eoS
cQdsVN9Iux7+SF9s2sbrz9h3zXPOLLspBxJgENcZPOgvRSO9HwXhTYVAnZBbCOymMIRl5Kpo9Wkf
6QYbcfYQ4pBqXUS6MyrBpaeqDROyx54xo9GGz79UPykXzr9yz+5pZ0Eiicqurtnklod8TF51Vnk/
Bmpwhp45P5eImwa7EuEpdbhbAHXuMn92bPI290JCiBOlNFTHj4aR3VKJuGsDZb7yi0xVT5Ulfsez
ItOOa3ZzpTs+iv6XZ5bKD1qWDJ51bTy0rd+1DlC5OpzvHoSHeVlDLZi4QHI2aSsXpv0ywd3Jtnzf
MyF8LssB/CSCjixsAAYxm+M4vejKt2WB4hkhN1PdWidyHTdujFy7cgtr71jc5zIw3hrT/W1GQ/ZQ
pt1eaI5+XNYnzrn3OvfMmmI4er16HNkGwQlJt2RwoveKBRiLVCnWtH3qUn31aL18M9QRaJ7Wvyts
J6mwDOhr+6HejPxCvSdMvzaRWld9t1kihu2oKE74t3GcVgVUSwusngQSshqDik/BXbWm/lDvps6k
sjDfnCpVRNj0TT5jniheRXryvyDC1n9AhG1Ps7gJbJtEGAteljenoP5tfRillNWR1bvHrgGE744M
dnGYZF+Z3T0zKzdHmdONqUv4jwqk+r2KFua5qsttRBGfQrpsX9yyJ/8mfuPya+E3J88mpQ0rU5+C
UtNf0oDSOy5KlMxmlDyUgbsJ3KL/pB2dV6L/mUiIn8NUGXspZxpWmryknRVflgsIURW6/Fj+KHKs
o2o+tdvOTCBQzuna8GpQp3pJdrJdChnEcVViCNa21/Qzn8zwoVBgvS+QMQckVW+Xp1al5et68l6W
S+u+SKPnVNj5dKkWhLLF/m0L+wf0y7xIA9EKF73ELXNP0hhSoa1oE0PHKPVxzXLHvR9F82uTMYyg
wmGjDyFqSbq5yJ0R9Tbe+DtObUgmiy2VVWm7Jv60WYt8ii5kX1EXQGax/YujWTvbqc3IsU9Jk0FV
slr0IARzVr5LuLrfdQSERXXyacJzc5NmilbzUR9X9ocUOjXtf7pHDUVGPgFd+QGRdI9A0HLue3ND
PN9lXibxAjlysA1OrfZmAmlH+9G0FE2czh8GFNeriPL+jmkuwbmVdtuyKby1BfSRwYjl1DIPuyH2
n0i8GkqbvZL46gJ0t10O5/kzovzrRdeuaJP3IWjZ+qYqw+5cXpii8dUALrMOUiIbyxCaTBu4H0me
9+vccpqbok01W/NAO1ZTgpGq3mhtR/jD1OOyXh4Kl2Avt9C/L9dGPcbyMnac0HrG/EkneMjH2NlQ
Xa7/Bx3R+u/CIBR9Wn+ey+ZDJdjpn7cQ6OQwoP6vHD03greLPa8hnvJrPjAC/X5gJXX2bsry0zUl
TiKtu6a6Ph1kWJprU4vSs5UThjiDeCqGwUMSQWYzLJiwJvPwUgEby5ISve39uq+AGLM3C2inDomX
Gz3CLAV0MsuS9fPyVShlMYs76ufaYVWB2BKbTzm+9Xoy/Kj/dSCU7i3Cbr5GqRKtljMXzkYZmH3b
1Omb8/LS8rAM1hWvw05pznTRwv8xFlnuf6VCaa5NfghFbof9Ksf/PJF0RYI0EU56Suphu7iFkrAB
j0r2cVY5s7Vqsemm89AsrRJnTDDF28GotTOdFB3THGAABLlj5OTbOmY8q71cuUV0ielaKQeQfMGN
NPfglk+IWKD0E449v7Y8hCZo2aEojrUyTrScbONEU9oigqgYGNvqs50MXHVt+bDUVp0xeZnmZ6Xi
VAwDhCFpC2DZ0hOXKLJs5smKs9sa8Rn9yyJjXTa6YG0/7rtEUVrqLRuRmNi5Y906T5P7uCyrXZ4y
MBRjcsrCrLpOQ1n6degJoAMt73Vbrp3x+Cd9wo5Gc5Wg4L6zBDGO4pi0olunDQj2Qy/xndmKmR+W
hu8wgS6UjnidXO9YtSI9pFNFEl9FZpurlp+NpeVPbYv6p1Da1yX2Im+FuBKsQvaIshYRFnL6ssq6
NRKOhB769XI0v2tkzg+3iMAz8PL9B+YfNc3GxENiVA9loW81LZOftdPU6zzNsYglgbJz2v5AVqd8
rMDj3VvfQZavCvbYoCyyK+p/+XM+mCKi4hXVzpkpC75nBIi7pWMFgvfBtcs1QAb34hgABylPyY2d
/9aPSs3ZIfqpW4NOvSBWYTVQdu2+Lt0D/Ai5DmYo0yCMk0UcnNYhNIhyaslhlK0D8H+JcTLV6Rdi
LpK7CvF7GKKD0ytfuU4AbwqBZLCc78RD5Rsjly5mAm8DyBjxafY5xQi7LdVX9JIFTK2/6RjJyJ8z
VnG0ByqFkVL5CjWNZU8PMSWzo58yAXRfCZyG3egduXUVJjSUuka8jStjZzYDfyMUnZFCwQ4ZBrC1
xKw3Zi347dUQIKTcOWZmb4rWlpB/1GNPUjVzUiZ8B/tRuy1tdtBFlb72xMvFNA4I56KRjUncapKT
ykU2F/op7zrlFom2oVW71umuZQi2fwb44kGEqd2/wsJQofbX+RnDDtcBK+/E1dl/pgENQlTtqTae
Uy+k2N804RN76wDKBruZaaRVVT4FeRZu+6k5N0TDr4aw0A+WBSCg9s4OeY0rt0hMphtadS4dZyny
4ahk+Ytt69iV2F37Zk9udlzxRHYbO8kHH8bMSsuYpGVfHNArfKtY+zG2TucSDyR4xj08wp+TSVF3
Ur+b2iOCRrHSIY11wK8yp0GrMfYEZTk/STbnSk9ku3cDb53Uc3vQmZ5TLymZ2giC6DTzQPca1W8I
saYrYgka3jqOecXKxNYvWq78hMMBsSlajaCpHtRAXtLMPjlJOyGKs88VkSWsNizq+ApRBx6qmVa2
J0+J9bVWJ+yYDLlDvGKtZqwh8y6iysETa3cgaULhvgWAfKFh8mz1+mbysluT/1bRgAcGCoNO/5hG
YW+GGjtTlL94Zm6iajWaPYm22YvRzvUgGZ1dtX7v/x3siw0SRSfSKaNW9lopne2SNtyI8Up97Cuu
R+9RuGq6Ld0J/O2kds9J3h/7mLqIIUW70eZ5jKpcsilGloxO176OGiasKCjKW9u3b17eE1gwhMc/
po2JUPFTM5EnqablNZrH+B4PxK5C3FBk17zLcr+dsh3vANqDkmR8zwyM8+kEhLFFXvrOYtXHsucT
yrTuzGkV8JUNnK5srLjzkcTx39g9A+VaRT1LzlE+gQa8giBcB/ZbItNVO5L9HqZsK5CBqI9x/L0k
khV1KGCMc4NxPyp/ESvag+ox8wfV3jfuPoR91EGzydTtMCCajFdpCO3EBiV9UbxnM1il8bdeuusK
/IupDpB1oCBuXAHMjRJZ4nDlHYk7z+qjVmPAcgP8Mgqq7zf4EWRyq+9oAX/kDDwPrnhaNKiStJV1
ZQbomUvlyUNjewoklbwARZxrhWslsdOTls9KCeNspEd1AKY+FUN+ygfWU72Z/QoJQ/HhuEYPkILZ
w3w3egRaBC/1SXoIIC6vCPsjMRgSGvYAgZKC3LLJ0YOnLgjWkZtBVEVueRTdh2shj5Nu8FI3Qbah
2vM+airN7aLaorF97cjsu6RSwbzrOifuPvUQR1j96rm5MU4Fk4RqaD4Snn2A1fMkAeyoE8PIWDbp
YbCxwueVxFQ1cKVHgL+iurjYo/mgEz18q5CySvFV7LxRqTYecdOOObYb9gjDKqUjs5Xggcb6EIrJ
PCAr+xTeexsUKsCD9gvvDW3pLvUel3pOFXW71mUeFt26lzFSH70p926pVui2hr1ti+isBs63pcxE
PRVVkJvNaZWJjaiwy/eT8Fi+YT/YJL2eP2VFiVlnalRKippH+zv0tq6BLgK6oIE7uKYbXDjG1YAg
u0XJPjuGeW15FzET0YUGFuJLbyQvg9KfFY+FkWfn1fWuc2xKOBVpE5srctj7d1x7FM8qbcemqPy4
/1GCY+Ve0yrPBY/EzACyDRdNuPFgcSG8xfwyzVJbsySojm4mQZaOi/YH0Vcuk3Gto5/asIpSYbyA
+lu6a22jjFsvc81tPMvI+MrIgpoTnEaphZCRrGm7uJ0gN0aQkRIESouPywbeQ7iGtbOGeJ+HcXvX
LdA8ZBs4Py1EQysLk95mkQiaPcLQutARseT25l7L+P8b+tqSRffP1sis3VNty7Ndy6Dc+s/lps4q
2Fa5yk6txYZtyfpx3db2BRXMdRE60eneh1vW7ihP9w3D/Vvdqh/IQWC2euO07VHSX3qv91Psj8+d
2j7nk0MSqWVXTKD4yeVSfOyj5IPYT18mXf42lNrlvl01ip9a9LQsXqK+py8GhIkkWdU7gYcRQNEA
gsAfDp4zHShqWeoU+RuPaoaQR7pj7MlCtSCY0FRe2oGbiPzez8gqKRpAIXgxEnXaOsRq+Bm+NsYl
oJllQ8Vq2U9wKY9+6HhfPcGgc3Fqeh5ULfaLhhmuz3woadW74sw93cwRl0iatD6LQ1RVsNPjrnkc
ydhbQrDTKknWonM5P11+E4Oj0hCWtt/Py88+MNyrMV2aatiBaMZUivffu9D4ItMm3+mhV12Wsnqd
VqQpyOy+Ly2ZVbYe2FQaMFG1tqH6XWTY4oLq3AaiMhTbMWYjnM/+M1lfSgdteKqykEpYymI+pWse
nRdDnitD8eDIV2J9m+u9LIrNtb2QmJs/DGN8WgwULg3Ip8zqDu1kZ19j1WS4QgbzKU2Lzd3j9T8u
P/2/djsmYg0VK42nk26uLlGKf6u89K2WEnPBGvxuRRgw9J6RLv10XNO5aFHr+YrQzG00jspam+vz
S0Uk0tgQWXOIlT2FfueVYlej09xYVChfKy/+6+kde8xadPUXwm/OZBhI4GD+4ZZPVTqzpoKVyhni
W5Xk+CHnAordxXsZXbgtis88xfVGwL3+0CiKe4YRimyUxc5TNsyLgzQUB3CY6ksDs0WN1ejHZAd0
lGUxPEzBy0iOxGZxUNIoqHf4H1CBZ9WHYsTitECO6gxpMVieeD2Yku6qwvTXAnUVF91K75wlymMo
UxCBbEeqluupt9I9ikamfKupb5noqmMm2t9hqJNzQklbWo58RrhMdW3mjS9PO1h6Z5o63+/PaAM8
G9H4JiekxWkfFTtzyuB2ZuyxaI+aO3t+io+v2NdWFqyXd3W1Zneepwmxr0AxNACdCFEM51AhjthF
dRjsG1WAfDHsjk5zVN8RIRJzyxlOEhqG+aSXrbHvarToS8Wx7GP0CNZQbLOI+p+dkWE2K13cSpqX
niSbGIUC9JbZ3wXJ7anXwuGVzKPDwqBlaxlu6PdW+Hr0/5GjuvSE/zEwWqqB7wdwvgbs2PhPpZNB
glOcOEZ/oto5FHlwktHovruI/MoSRL6De54q91841CXVszCPRM01Z8frWLOAxaMNaBT+ULnieSKt
iFGlSOFKtn8dFXSZCzfPL7VFV7GfpLe99xA0Yj17xMwkIDn1ra306OjIJl7dSx29m7FzSBS/Kprm
RlEpA3xD6EhlKnvEOSE7XpjI+gwpGRLng54b/CQ6XYeQzce2fP3/b2HOyVwd/fuZck0D4wBZkki5
6GS6/zGFNO0wtlIq4aGxAV9oaORf8sBzt7LmBlVTw3uJncY74GzGpjm/i9Z4vIRZ8Lm86VAQuVVS
3P/k8gMN6/ZpjLKtpcnAX16aihJ+rm0gB+QvdDykTLbZeMflTTjChH+DEN0t7/7515d321JDa9SB
E5Qu987US28dlaJ/Sh3SNLT8eXmo8aj7HTzt7fIUSANl+bDcp2pU3H9Cl65Yl7rz15+i8DmdRR18
+/N39KS34lpFOEAKe/FMkEoCbZk2zvIjA1JWCEn51ZH2c6xX4l7eNRVSMCuVi4EqKDJ4WZrPmj3Z
vtvH5qbLFDIIE8859VGu7435iDKbti9k5p7U2mAI65KD3WoIuTW0do9Qh+1dJC1tvShbI6krGAHc
cq/VKpCrStUPFEEhaVfU61YONvDDYgWpNO/WITg4SFsOF4+BdmXHCZK6+WlAxb5rCuWb2X9aTtB/
Um+lVUODcB0CZj0WlfNWBWFz+htxRW+ghD2EpjF+10FwrtTGtU4RddnKzjU/syftvVF6dkVF8Es1
El92xfgjxvq1ThnpV0UQGezEwZ4xMVMlqfOu2GAjQkhaesVuae1nbYOKNdCC8+jpmywjiXhKvaNk
Bf5d7WROdTUQ0LA7D9eMA9YR79umc4+uEyfuDh947DdBZPum07zlNtmsOY1TJcyDvx8pXf9fr/3t
5+bEoqZoX+i101nM+NGeHCHSQAZq33Z8auxG+IsgIA1R+jMKMh5WlndtlnGexQuhcMOwNwEvaisc
AlzKRY5qAGLeSh0SaEZ91F2golfrpYOpl/SJKKN/I6Y085fhqE3dg6L2fKn5WB3uiUh44tkAW2TT
alZ1LgxWMkZIWg3pyaoSfiZR8ULhJ97KRNfuqKrFZ0Mp8BvnF7DQTK8yp/WIzfXQuNTql4JUH44K
3ouqvYsW8qFUDnnJnjUZ65/39Fx4ytbsZAs2EHmthz9HYQlasq3U7qjODWtLKoI942gcKyeHLY68
iKqjeiY0lLkvNUqw2/96zYmabZOpn03XGKRKO94HFPbOUsmHSjzv8IetlIQOKb6SZqJbjKc6HsfT
cvTnQcXLdFDc9v4Tf16319wgQPDriEjCxmrWy6i+PHito/rdlIS+a4HWaAm1/9M5jrqInK+JWlxN
Wt07in/EBCz9y4e2KL5EZhfvnkyiA27pASkXLEZyrVwuajBkVgVlZUjG6sN12HSTJRUQFuO270LP
76+XBc2iwcpQp3PK1OBd85zmZXmSDu/EvKZXCuiPpEA3t0SBFFHEWbb+cxsaXTjdXxMUr/YKBszt
Pa4Xzc7K6CvawvMdPlT1R+fNqXIJBr4V3jJB39NO3xwvvk1amX6Unklp3bO2Vs3tuECPFhqSjFr3
Wk9EB85qjOWBcGFg2174dRdDKUGZb2VIgfZ+zQsLAacT4lpRchuX5Bj/ECOodhY4yo0s1/CURRjw
MYghbprTvRJl2lddJU8LHxb/AIu+anwBBtA8akHwjndEXi1e82Gq7BYSaIl8fmckqBW6+fSWOvW/
HLvN0MADEAqr+2ROTrCzGj3+S1R409PSG+tFz2+CCZDbRj00c8+miAA5LLfBcgekg/2OXMEvLDLy
VlbERIEh/+p0lX1sZsqFZSrbtgA+kmdNuSUjLvIFAbX3X2Wk+qS09dGbEUVIbHAGWSxzLc3L9+BF
e1gppbVdSv2hWUrfFZVzoOm4EwQQ/J4Poti+H0A/vx8sb0W94utIRalOmR3sxD9YTiGFc0i7Ul8F
dUaFtAPCj6eTFGza7IyueheiQXOI+5SihxmrGO9JFsG7ilw8otQ72jo+VhT+28p2r968KBlxPR/H
ISLIsXOoEiGSqA1ioSfnXzpVSN340JcLyoyLxwXqkXu5g9+OBLF61nEiQAxxJe3rSrHXOcF3h3uS
TBHa7mHoAKSr2bqqrUfNycRf42OH7HelVQrKLe7vlWYw/CR1Ej8zWTZnEiY+PE2fcafzu5aqE1GZ
2Wb1QzE1dmrzkGbXqbvvTNb1f3yFgZwjzxODfCxn+CwN3XvQrdojQ0boJ1bs5/uzf7/u9ZSO4J9S
66t1SjycMRWkI2muWb1bnuJuTqi+pdYVx669IXkz3clp00homILkxSuZxXjMl6dFwXSeC9tf3s3c
KYGObu/wW4nd8rsNLLsfhynaBENInt/UmodOlwS0W2Hxy2k21Wzp76ckwb5uN695bnxLk9o4xE1M
Ih1XpG0i+e3o566WEFP7ahDVeluO85Z1KzlzzDXWnGjKcp3k81rR1qQOHlUpf5p5Gh2WFojtMafQ
qgxOCU0JOv8CBQ//p1MbZ4Pk480mRMy6xjDzLasBvkvQ7iySQTaL9A2EWrur5rDnqEuVh6RzH5af
WF5a9gfOnAm9/AE7ltO56TW7e0Kak24QPSgrK6jqK5vGCTf5dM+egChvkpiNu3gZA6tMjY4UTfAK
KPr0khUqiy5RXmoPSN9WN3R1vywdKt2oL2Hw2NHo9yELEdor2A4cSq8tz8GITzct8FGlqF9Nt6RN
76TEaTYF43BFS9XSLFKrqVdN0QREIjVCUMSh9yxEeWAvgzTTrS0SK7sVwbTKd0uQ61dRbj1WZaVA
W7KonmCfN9+boj6YWl/dlj3p/MwYUuLHjco61FaRXGwXl4HVEvRdsmXfeCIF00ubrN6ijcbGlNib
Lkm1gxsN9jMdJly8QAA6q2bfYpM2Fmp5fwCavhFtlVIFV733KoZwMmuBnSJ71FTPuzpB/Ru2X7Wl
xUwme0GWxeCGby3f3I9ypJAsy1o+DoMhfdR65a4lMYITEV0zrcGzMifutHMUYDlZfCarOSx/fU9K
Yegk6g8yOzuWzpV47BzvPQIAvIvBg6z7OUJDJGwn88bssYtGDtaIgqk+NsXKxq30Uw1T5ElhQ/R0
Zx5B8zefgRyBH02V/oyNBzALxmekpzCEliFPW7qMakLYXT+QIOQqug7U3rQ/HULUnRk8tLxOlzM6
5lHsMDGDfzBF4x48L7NRnFDoY3PFsm54WX61P1SnmLJNp1TaKTIDOqtiUs5xiuLbUROYN24VsHqG
pj3U46Pp9XLTEIUTrNo2osIxVK85ADB6QlkzHYWCbq8QkXjqmsHwrVZLntzmX3Fj5gQbGn92JJLi
Qc1nA++sekICvjMhuQLjnxflZqwdjKVACiTxmejuGXUWt0S+LgGrbkyNacY9L7WusaW0XYxOe1QG
jUFEARSttNazUrcdYnuR7Jbss2gslVNU6nsyCulTGvZPJcFNlSrKdxiKyhqBZMBUGz9OFfT9IffC
EzdbewhL9a8j6m6k+tZ2sYOS+mO5rHMPJ1AVDCvMiAgSY09gJFWmB1xWeHOW7ICSXcUlCdvwmZK1
b8WlAseIry8UTb4t3KGEavuPI7SxWIa1YLfYL+1gBmrdoTqhh8W/1DV0JnBiahkkF7AOD9gD35YL
TtWBPcueYoPQO++VsAW/0JHIhnH/ez4o0Eb9DgXFOf53oG9Rbypr1GiCNOk97UMa4dXVU9h2kZQH
Uzak1FkVKiYvaB5tghsguAXCY19RDBTX1eEL+1BZAkqPRzSOAfWbR722UkYDZP9Vrruvuq69NTUr
e1o3OPUcqA1+p2rTzc4lJgpMykytEbaXnuZIaNI1hT3rHnS3WhnwTCZ8Kdc4af96wE07XpOqJZ8o
yY/L6+G/3wTYAjpY+8TzuFu0j2ZptGc8AZRswuq6aCqNdmAPrhv9kxTEOtV2HR7FfEXKZhQ7wHBy
vSwE2sm9hAmf6U8451JEVsGwoR2SiQ8S4nMpzGHkK66jLj/ZJAkCcih+YN6s5gs0B5FIjJf+1Xl5
vjKrwr1MtUM8nkNbBJgNYuoKuAHNIYqfU6NtATqZr+wm1otjj12hShmKlDhDfi2AguUhqlUaBamy
WkLAeg0n9Z0AgNNJXQuHzXaQFv2Dntr6SYks7lvQ+2uJAmNdTlDoHNO19l1gROc6BVnl6UpzUDGm
x0XNgnnuEGYl9bs+H/FuqEq21nRJtItaqydEJdlGz8Y3HBu2uIQMfVr9vBiLLKlr0OrpJHtZMW7V
MpEbqT+TCdRc+6zUHuUEhg8R2mW5WpEpursmaZTNYNbkjlhxQj3N+Ek7B0UHPUWfzm9J//bboPX6
rDskpyQM1FuS2n+zlBuYlF8Dwnn9+zkIwu4oWaP5y+CwPJS01BQowbvCdnHA33GS4i0LMCGpWseg
AQiYXg8L3g7E56pUA4zapXHWM9NZA/qjLkVbqSKmbj/k5JlbLGjpfdgPpvjhyRZHWWgRkuE9ga8t
nmgK7OkJb9q8eI4179wW421wSjRmiAPWJLE8DQ6a1q7w/DqrTgBSuTSg0fZaEdPPt8eN0TMnyYFW
dw/a0VP8MlZQs8BsQJqwStuAJGlpeFtQBL5lEIObeDrCdpdCW8AnFipXAEJilsSBfG5r+mWDAf5t
bB8m3QPXA5Nxq0bsq4S+H2PIfLon9HWL5+sYdwKvijtgvA3keRD8u25G6q47PauotLWoovFKcRrD
sblPe2mtRau8w5y8CdB/yJHB5Nt9aWMkyn8Wlmpt5Sj9KvLAvVP+y2q4qWFsUIMZgSPmLVunaIRf
0Lo7L2sJ2e3JmiydY28aw8Gq7W1VAnPD55uuMZEwb6A/bwtUi1E1IszANLriZn7JJghQYdH8KCTt
X/Fd6t8LBChlIrZ6PqxL0zlPEnJThZV6FbodfjdT5xoJ8G9puLdssh0y9X0+Xyp3/QojSbyK1JF9
F9UWi4UZSxsWSQ11jIMT8EdN4dysOr2YKnmBqTW+jI5abryinieer0oTZK8hT7bzLztnBp/clGUz
WRIDzQziZI4RNhC3tq9Ng7yHK0Drs7NlKNkxEQowkKn/pGy2IoKHiPnMAYVq4TtJR31gpgrLYzw6
j1QDvvo2xw/oPFaNNa1cpipDS/WNQIqMQafrV56lPuIgPKZw4y5lNx5CiiQsnmnjTmP33rFRXleT
c1TL7JdVcqv3huFrtvkDvuRzjEzG16Q2gx5elCmDpuLOH8qwt4ie9RUODgUYWPyclxo0ae2NOI9w
hVKi4kRXflYWj4mlA8SgQwRKIJlGOs4JPF8WmvngER0XjO3KREdCz1YL1opbP6diiK+SIa2J2TdB
pUXzAQNdKrRAI/oMzchuCGhir5mveVcbCI4NZz24ENti3I4rh90FmLjow1JM8wygFrCCswLjmPGl
QuWztPirLKp9LbKBFO8426QaanUC+1ydWjRztrlhOH6v++kjy3oq4TX1AUy6GzMWLnmpTQ2Tn6kc
19F3I6UiHlEi6GJg8fC8HjSLhUDbxk856KSLS1hKgLdQHd1xbccVktLqBj35C1MvTcYYEjGdF+IQ
tW9DbJ4hif9iJdPh7Axvpt3xixBHstaN6KspK7rhrkFoX5FNfl828oiy5KS6Y7lxaryvRKj5OnTB
aEqBJjiKB4vjjCCDUz4qv7QKgDdroEerBToW2/LqelT4SFa4VapjIDpNKlom00/89j/biq+a6ADS
B5rpEM5R6AQ6hkPfPo54BvwsiFRS54tjq4o3BuYHWMbj2okpdWTY7dHmrLMi+O5lDc7olACilHQg
rmXw7K3IwSUhDQ3wJa17lloqitGE6oUftjjsI2uXlPWD46Q3RdM/FHsK2A7Gb1KwhC4i6a0ADjtb
8BTIXkbj1QFwdBJxsrOly5KrUQhjJqwhs/PXMJ7EfrD9otDRGmmkROKVe8tJK2yUEGOvEv7Moj5h
IwsHBKVYRmuG/2RtqdtAz7+NdvFgSiVBIJz96gwgaJGQyPPQ8KFbI/C2EWcj/NYGzmZS3G49VQWg
qw76IRnlK0eyu4I+cSpyk8kQL8DKivkcDvJWoqAfPHImU6Lc/VoR1wqP3hobhqlNry6236j6Zcip
22kxIGQRNcBPCvj9oRH7U/MYRdYnZxZBWPE2TeD8LXvtmH0GqlUwsbTPQSue+S7l0Y4ClOoh+gq7
yz5bTec8Ibtpqa2n0a3nH5CDdqOlqt2COD2oBJJvmjb6yEu1Xw2q8WHSa14Dwf7WhkhkSriqawVw
id+I1DesTr1UNdA/1HNwrCYdjZeEKEVSEuyWBlakSxVBIRiIzFlSxkbVNfFr4gjAbCEKdztqE2qN
rqKiYE8nUctwZXs9fvBL3SMEh7b9ZpT0kDJWSj6IX5qAo7JV7VhssVR1iAtk/CDy6IQgGokVJGsT
psl+Qu1iBjpafWQHqdIQvG4MXH71b2zLN6AnN3SFewFNXMCf8BHQX+xG3mBN7RNtpD5a2N8Cy+ko
wX5q0Bk3ZS8LP2pjOjVEaua98qIn+je1jFJQCrB6NNIjvRrhVhI4L9pEoGbvhgkLgv4oO1bjI5vw
jqSrs8N5o4vaf0R0dUdLDVmPWbOUl0JUEZTP4CgCFy9ZTO1wVQpovp7pYaZNfw16+JSrc/xZRZpM
qnYarTTyBCs6xQDDqieBFUEK+xFNS8gAxLclUFa3muq7bZFesM8e2L/CempK3e+wG6zIGP2yremJ
vKHHXiVFkx7Zm1Ty7HilpPpV5MZj4NDRKvn+UJt85obGtWOWm2YkZEAJ3+K+2enjGFG94IPZE9zb
kCLiJbE+Ql091f9H2HktRwpsWfSLiICEBPK1vJVK3rwQanU33nu+fhboxjUzEXdeFKrqbrWEIPPk
OXuvXbbJFiIXpa1w2RbKC4pxpiPOOso4y/VSZxMcip3eZHc6rpwgEuOBa8n6ykOk6ujiIpsHSRzX
K1n6wcaR7kdGNNMmnaNVGZA+27H34OgzFDpnGGRyEISGTnq2f4tb5mBxZIA/pEHmuYm37TisreZS
k/3kQPnkHPyweuAZhOLU4i2gfgHJED61oZetQQYimJqQNqnQGNZBPtzAVsAzznfYAPFcDhBHCvx6
ThLASkLiua38gue07UfUockmgekI7Bivi7KAZkRioqhOP9IW3Ieky0Ty5INsLpXx4XtptekFReKs
2sGMv427ay96Kh6Xk3wUId7WKvizrYG3T4+pP/p3s0d+I4m0usZDfSPYyN0o0b7SvOo20wDgmOxt
JIU1xFYlKO39DmnoWLnmhp77KXYwxCLJRnVq92pLOzAGk0o6upjbTX2nbV1m6WsdZO9KFSl85ImB
ZZnlu95rgo0oUgtmbs9OYCS/GlpyTDmIfrO1/NPnAhta8WyFWsHaDqnAnkscz0v3uiU5SpqBuY0D
Qtsn5W4hObyHtfNtpdz6JlLlZ/g69WhvHS2IWbnQrQr8B3Vh/g1TpE5wldnh6EgOTBQ2hAieEjqV
1OL05WXDbz7nEpYmkLze9B70qD3n7MHcPnV/hCUUg1iz4BQcu77YFRXwJxuK7/1ggUWaL3hhyffA
whnskM9KCnfIaGocwQhPr0NZX8hQmll/PO2dsD871z9pdN0Jbgn/cKzxL8FUEIKguHKqtZ5wFz2r
YMjW1q8B+O46s7Vog0D+5qYNpLAafhTzvGuTZ+zMTbLBjdqv68kEe9RBQKp8DQ5O3b51VOOJQJJp
1Im/dtw/GfthkoUQ34TMNoNVcjZpUsqjAGeyJuiixEPOgPIIiA5EMPOmmKPXaohdaCNDuWlaNlqj
EA3Lblau9ZSSOHGeKws8ALRSXFD75cGsIzOE7AMPcyiDG7kH6RtC2CxyXloIpXTh8F7l3XV+Wjp+
vKYjB7XW14Xmv/hp/h6NBGDxa41Ew9fzAN8HLuCGvlgrCKV7owlupmu+WVJQLkxM5PROjsRGl3cc
H0pJXlwX5pyXRkASrnWOgbO6ERMqkdS/aWC459b8LbU8XznAizd01s4UVLMEMrvzCQXDBptS0iA+
3BVg1vrMuONQDCZLr419z8irN4lRctt4WisGP5sKwxvF0tg759qya95U2p0/BL9tlV5xyjCVC/UH
DTloA5HjqqXtDvVDj0uFXwIT+F+tQ+QKnl0Xd+Nvq8yOiKYZ+UIcAtvAgyauzPWesuSRrWBc5ZSF
ygzzU8cwXZ/dQgTJPWFBOfsdKWXQLwRtl/41oXeR57vWPrSF8Wuxo2s01UljRkmE1UnUk9iQ6whp
HuNpZeu3FgvkUFM4NFsZOi82Wso16RgbtF9qL8CyrYSURNt23I3zg6y7/e+xTw/kOcGLaIg2tUNx
cZDtkIzDgCidyGh4GOXeGeLkszZRbQBeX8XUPFtL4Vvu/bsyL/VbVzEnlxlUsxi6hI0W10ejfow5
oT/aub9FJA0ThYPVlLHbgGowVmJ0qGGz5rvxzE2Bv+zcc+YbSQqCOMr/PTHOIPXurfS1J0hnNiZU
xoZjX6VrG9XezIkiU9dtULFobyPTzVVs0vYz9QrCmxOEq5TgwbmZ5JzMOk93dhh82D0tKFuJm/Ib
d+1R624bY9bt5Ku0yIAu+h4eQNiZWfOu1USXFUWONTl88ZJSW3cmPxfK/k+7cB8REpRrmnHDZijS
Ygc76tLo9MsAPF0LGyZLDwUCnr0Tgdxg8tl4rP89CZFaQzMyBn5X+NyjOpKbyNs2Zg+AIzD7VeGa
DROLgNQB4mt3sccxPM3agw6jmtNi6W0VJVdGl5Xfo4nONZbt2vCUWMWDybGUxQtPE8VqU77XAQEJ
odMzF2acdeiy4ZaHHhi+sRvenfI3CymbbMqCVXMyc9yBdF3b7S+9HQA860raVgGz3A4vCQZIlnO3
f27a5ialgBQ1OTCEKNA6d9sk+i0ONALvjN/V1DFXV00HOTxNVhDtV16Uwmxt2scxiwAq2myf2Jtz
A4NNaIQwIoJXdyAZdzILBsNuu7HSpj1JIG4rqDQN/bHpDOGufm2QxRGyXoPnXSsMTlsL83Hrcqxl
p+Js6ain0siHIzQzCH2p+z3EfcvoJmgeCFokZ1H7GHykDJaVU+Q2/jEt9C3Ui3DsCP0KSehGvcaU
J3tLOGus4gAhxLyPp6P34YTzTavj+NBRKaZZRmPbJlGD9WJiG9zAS432ieS7a7H4dbmNgUSLH2YH
lynjnUwJSILz6fE1qCxsrVuZtVluEBy3q85v1ZEeDGlXlvHXSOWpaNuvofUZm3LsxU5TTngzjJ1e
ZfY68gOuCW6dI7hQuXKDCAMcG3qlqr/Z6H0bnkOpalg3vYqQiUfFpS9JtEZW52yVwtjHTNrap7G2
9etpPBU+tqpW1X8N3LW4h4+B17yFSfRYaUG9hY9w8/k+7WAQt7AsxcrIJXlIafUdk8uHNUkHpgLs
1yybaMdm+6tmmNZhb+fWBzxBx4d28d+s7p0NZbwPaq38VsLYOoH94LfsRPMxWFaWv7Vb4y0N6cdJ
n5ScNpEXe9RfJghFEVmqtu/ElIYeJXCqPVdJ+zKEOZE2YnwXZb1oB+8cLUdMDVGbPu30gDPw3EnK
ugLjckGT9Ww73orsM2DylY4F1gvR+gT+AEZLEaLAJAMJg3YnjGRYufb4OYo+3efgzUBCXTLkPTuC
kYGg2fpWIy9nj6L+PAzFQ6IFJNWimewG+Hwud/pKakPC+JVxoT+bd0L5R+uzU9K+hipSG3eIvXWD
38bVTA8LgZ1tIpMjNLoVrkevP3V1ae6cYohWIkJJ35/mry4HWe4meWK5j2lCkXoedwM0ZsUOrDG2
r9lsJRSroTO3xNR8uvrfIaIwTXscle3oxgzSqVjjoFK7iMq6bIc/OeaYtZb72Qk8ik8n1KmOc5Tq
au52k5pAEYneyCKdNKFCyWcApT9xpFHjYxxJ0sCxNa+myKJrSIS3JuJv/NxUsVGzNprCPLBbYHm+
eCkdyKj1TxyDnC12E0zRg/+FXlWsRVtxO+P2KrVg5an+nielYveEOxBK47lBQtRn2t426hfhI6XS
DB4iMvBegjGG1BXpj1k0/Qq6qV7babjPIiyonRhAms39mFzKld5p/P61ZKU5EndCoBGZpdEGU5w6
Hd3+skiE2RTQX5wepjWgRXYeZUO1g+Df08blGPKtukKuBgUJT1Yu+nVa6Up9F7HVcAB/oL/DFNs3
9nCVh0NlJ+T2mgbfuA0jfQq4IfkbdK9EuDbY8tKengDTCaxp7Mwr/EIc34k9NA3m00Z+ZpQ9UY7w
YHi9edG7ZDinRokH1y8vFvFlK99z8tVI+33UrU0RRSSVZdOGcLwJ+Jx9TBv5rtIJkrKvbwtl3peS
1thQRZsJfwW9N2WuxBA8ogE456Z7b6a9TedQfdkIbWunvJGJvNE8hnRksEClhqDFIqz2gcF62eX6
dyumFkGNgzO14CprWfA5aA72l4mu8JSjfOuBeSYcsUutPUw5WPPECTRgRN2Tw0xv1ZStuUmopVE+
2bDv62jvNtE7AtmU44hEt++1XwQLVg9kHVpVV69HEsozGnV0TQSWMJeZgI0TBPz2Ee1fvcYgTtdM
o0rsy+LezDgNuDR1L/TfSfGs0K9VmAi1WD1M5oQztvfClYo5x8fqNyLpzTCwtaJiXtFX+e7coiMO
5SUCfKJlsyYNOTTiwPAFzFoAlpM054qiS2ZYAz01TBtn7cV+tK5sfjuhCp8No4VqMdDK0MlSppCj
P0ZVT4zPSwcV8dT6fo/GUGISjWN9Ozhg5cnT8VOO3LM8aWLvVKmY9pyD+zBrXuBL7o2ixLXSCQTW
+myUr36BtSYMqLQVWBHwJg5buOEEFlEnySfhl1/6oF7qBPuS6EsAz+iykUBVHj8B2ChNhmdgxYdy
iN5ljF0l1xLAHbg5Jju484nbg0FyF5IcvhqCgAjsrqLN1Z+6vIWgEEXZ2hScWTvm9GuDypRcgGgj
yga35KiorQ3roXFIdTdkXO3SPvxMKg/1bkOcHQeHkIweJ3odYQStADpww08B3rPWv++y8jJwRTQe
3C09lQwk4WYQuHrwNION7du1XocvquKmdiVnybTGNUU7BS29tat87PTApv6kU3oLil4cQ5O1T8j4
SAgz/WTlBzz2tbUr0iHY6ICo1iq3/2CHLg5V2L9LgOkAsPRZUzuHlbPmoDj5m7rOCgfhSikdD0Sj
nSIi72hG/pED9obaq+69YSzPSJ3jda+5MY2wvRYlzQ7FX7saXGc8s4PVEptYH9fpegjiPbI5agnx
FleJXAEbtTcM99bELhYHs0TziqtHjDbVQ8uP2hAXs4E4UyXwLhTpO7H7io+HQ6OBndXJmPHHEimR
8t5hVn8AykNV0RKH5gcvceLKtR5Y0RqzvTxUjXHrp+EuG2w2tE4a+6T8A8XpmPXlQbaN9ujBptpn
Vg2MyqPdBiku9NOtmTTDiSrgwx8HuU595BduUyAZ4neYTfS6Cg3aieRFbX/x7Z7tfDhgWog3gdLO
bBNoHkaFCzY8NsL/JLWL05dy/+qFfajQdGat+N0M7kHE/ilBLGuNQ38C/HhvVwJvZmRFO2FcgpHa
FL54zUVCU9En35UgXRMRslrhuqXVk4wbJ2ZehXce9qHAgdm0f9pNgSdj3znS27u5MRdM9iXP8gtm
ni8dSddGjcm5zbwPiAQ+tgQ/3kyZdbMMpKGBhT/BwxMH7w1wRF3/CmxBomftctIrrF3sDt51igmY
lFaDJlkLmeiSu2Ki7SzIqZ0imMkx44wuQNYx6d5Vuv4b23EwEECUJc4mwyOO+GVag/cHRWHmdDm8
6bGM6WK0NXDFwaZKFxLNlK1irKnsZVXVWbfK9r5dxqBIQjraJ5xkjXooVrUdkDPKVA71INOR3sQu
a1E3UWgG326fdhs/8jVWuRqZljV+xQHsyoYfqy9WJZYtrmDxQkde0EPbh3rf7hF6SpSeCI4JETNW
IZo1avFLGKkXGEeAFrnsbaXJA7IjJrE4n7rey3bFOUvoaLeIEmFKec8pwyiwGNyznH2JtpnzN7mL
29abgxibX7rrcxZQ7kdbc6sYuX8Iu85f5zWL5eTFNwe9FojuhtNRR/XtbE27qHjkHHPrlcaVVS3b
ReBExwpELxOUl8amSPFJJeWmnZ9JpbZh2D2gQ8USOKbmxh4j4s2JGEEPcergm055Dh8vi89xNJxH
BDH6voIYRwMX56eex092tEuH+KmydHutsQ3aQKwI3mkudjlYx6nvsYCjx6bdT3MVJsmq7EuMT+IV
GxfuasAMU0+0oPnHStnxivHQNYO1szGUkf0t0EUZgvwCpsOCcERE948ZlNYZIHk/OgyUiJA6FHTP
1wX+Puxe8CHrLOHmGL2NJ20MPhME1dwszyYeM2AzcHoNfjtmw7mjow871H19gJ/MUGVA5Ch6PDcm
sq9wZFUXuXuw3PJ1NMY/xRsGSu/QmTBiCxAkK1GqDKk6Jg/fqU5TpTvbZi4J9exi4HRcwfwhSEYg
mpok7TLyYR45uO/Iudi2SqJKSIZ21zgnaJrvWH1IL0EDrVvut9PcyYo06sgtv6xBfCML2eU4ElZD
UezdIbUPifCY4A5yawMwJJTQ3gvbezbq8eA1ukUoDpO+uCScEp8FbB5rZXTesdLFp6Y4+rvuBarW
RKOqx4taypc4raYz57zvIaHlHiYOtVPfHGsr3UQx3zrnRq5MYsFytP+KUH1HLSucJSjv41S7M0ta
qpnMPkvSp+meeQyTivY4tXd5/ujFSIN1f0cLnEPP/dDqAtf04K5UI980f/zblgytItXom9HuLpai
nJFFb6zKCAlmWrxUygs2tFY+YWZRvfsFTVIZT1govjQpnuxxpN7TwYkMNbIWVT8RtmtTOQgqJTNJ
N0P7R7q7ZHKDF7wp6yaP/YNyxjerRGXZdNyRgFkKZuGkOAdKkdCLuqyLrJcYQUpQiXdmDF95VVY0
TrQtQgfLgcywUmNbzAeWa5VkL3aNLlv11hYNNfLU8DPPwm+yC/aUNM0auSoW/pb+/zDk40bYt8yW
gNbThz7j7NJrZrAzxvRs5pOFGA99WDjZZ4+e1DqNGNJU7h5Je7pPbX3f2fBdvIqhOa0qZvcsQxYD
u8a01mVG8xHoZLyl3IS9wENh5Tx1kc2Pp6CUS1Ocu4bmsUhYjBvm1iEtfBqbVTEr/EFLh9O9MmEA
AEs5h722TeGlkYkS/K6ZEq9UNC/xIRd5opU6A722OuIcMzSC88CwwxdMdiIDKkBStOsUAHeTgwSD
MfKlxfZX2hecKSbrXau4nQyXmwblIZ44nYKHEHRfiG+tM9x5q36Blkr92/AXS1FGB467OENNf58h
17CoGzdDrz6MkQZiKtLy5i7Oq3nPCQtSM0ztSzj5lxLm38z6MmP6m6LXka3H1ZONTEYjQ5L9v2Uo
Tv57xSBn1TD+2bd29eQpvTyWmr41vbQ7VP65LRJQZClCgkmrJB18N+efeb/DeGBOUPvXSr8b4D/t
Pd2ZpbMdvx8uhLSBR49p89zohASFWsuj5W1hI3x5PJHbMbYep6gA0zGXYwJzcVC7z870Ky/dX0yr
7asiC4KgP6wZ7aMdmemuKMcbWFoG9CTr6Db8gu4+8TbKJmmO+3MVpa7guGjmaw6YBT1NMe6tEKe+
0L07t6jl2qIYjKcm2UUyP9F4figbCHHJqL/qrfYHGLa1AVkl2ZVpcnsp0xuUBM4G5vilQulejTj8
ItrURzFUn8I0u0vuWOVTeQeqgiB1x05X0qjtrd3QV5GNL28gs024pUH24XrhQ4bo8O9MvKDnIe8Y
LqP/r1mQdvNRjs2u/+WU7sYKcuMYDOYxprV6xV/vXxeOgnJ5mMwyYigCMh4/DYpCCow83sSj+y78
oURryUlNMthoI5TZGOhQ+FfxsMvKxgZmlySPRt1skAvld8hGgTGMBMCmc4Is8ItzWyftAR91/dj6
6PGURsn481JPmsciRRMNvhTMgaPph7wA6lIXurj86zPXSz5snUCJBaucdcQg0Du60+koz9JTFBO+
yqqzUYvxmmCqVEsKreOMuyEDYt6RUbJdcovGgWR3Jyz9y0K+cwEY29INkR/PVpSCKS2YKDTmtRBX
TUPJGAKRh1ErzIM1Rvo1RXXY8s41c8PwxMDMYjQYyKcst+VTbN/TFDPRFzmMMOKmyfZl0d9XhRo4
d6KNdATpyp1pVUeCWIuNI9TAHR/295zb8/vRQgi2xNcsfyBsvH8xnoHbkI7o4D2o2rGc7mKJPAFZ
MsSo5f8hucO+QtzUtr0BHm+ckPf+GI+ZvIlzQHG3YApGIOHPpRP+vKLNxQ84/8uIgY0Wufh3Pa8H
saYlO2cWdPhzVmBSv/zj+oYaEWqNweOTh3+WOHpMbD+vFhH6okn3uuQ1LKeKmlOm31lkQm9J5WcR
aK8/X6bH2fuVmtMWxvv0q4jIXzHZop7A+0e4XVySKds6OyMk3I6Jc044NTF6BEsiCkotG4fd3mxr
wtZ1+W6iG8GLjQ/GwX5eB71DBnVq3qOK5syrEcdZRj7CbMP/XanCecgGK2JBrzusToQ/zu+3sXmD
afmGUVMBB+/MF9n1ZAFg6dky1RYvZkUN3JvxRwZf4l6zknkL9sU9T27EPj+NBxl38ax9jy9T0Q1M
k+fXqVdw0lzSIDvZXRradnddPVY3x2s406vw5HX0LkO3yLeL4xoJfLoPtR5LdXvxB/GpY/X5nKzB
WHtBL9dtSdLrkv3jqzTdFl2V7bRcs54mS085r4q3wu4/6kWSrw8pM2oVTGcfiDy9UaSgpuArObV1
ynQjIgAWuTjZ9Nr2R+FfKTXdJioJPLLMa0ymesJ0kpcKgS5y7FC/mlEan9gCw03suadxdqykHGEM
8A8ul77cNe4wvk8kpG4Zo9oH5orjexMR6prm25qUGbqiFXl9WPfrTQRDCLs0pYWWS2K9NdM80TzV
r4h1g+00FvLVFdRU6ThezNBSDKbRypP63XnRLVoo9Pqozb1+tkIPBsMx8q1NPhNJadacdV01ZxH3
ah9n+fwED9otlzzpWo36k6Gcv9EZVNGEzhh16/oBH/xaG/y50vH7YN2VaLEogott5OChMDsn2/Rq
cNdoh/07GRT43DsoVyDI3RWTF29TFEV/iPPgi8Uiv3MESQYcONAmzEmRUivWvRPAn5pfLW+lo/kn
60xMyPSbNm6IOahtwldNmDiv8DKdiiqxd4aauudcJ32LwKH2WS2urqYPqn2JppBplzDf8HwFuybw
MPnPL1HTE8U3OPE+ho304x73zehehHp0m9y8XhslcrrA9usH458svp817l9sPlQz/MS6Tl7CFG+X
5cuwSVixHUxXRV2Vl59L31dqOIuccVsP+z/SCk4pjPCvbQzjRE+rR3fxXcSNmx38vv67rChOjMjZ
UTxleKD1VZLpOUTCkJxXF2HLtem79tTX3S5YQnOM1jpII+KKT23z7HWvHc6M+59LMYZ8ya5l3gPi
6oRNgM8iR4Fb9JvDwj1c8i8Li06R2aPZ+XkvicsN36Xa5wMzj5S0AjgFvrl18pI++kABs5Ac0D+s
WeMJWdDfHU78TdTrq1w20W9l/V7MQ3YwffemKF9jNWZbADgJwyaGMotw2xzkhwir7m55vNvA/ZAi
hYMGUmT9g6OzvTA6apJ1ZHlCNTd7GOoieUwpom8OodyNeq1907gtETFYRjZIE2HRLYt+34fjA331
PiVWkmiMXNj4F8n0LSoDVksQ2D9gyzE5jaE+i0ia8bjYmprMtU+FPd1Yy9nZyEnRjo3NqRCnzXRU
voN4pwi7J+67Hw69O9sA8xxc2XLHJTparNHj3L3TXP+XSozpy6yKJ+F1NUGAmsQmKuV2eT+8iyA8
fkUYE7ZaIsZjPjKsgUNQHaGXU+9avnly+7FmBmjoRJx2/WWhnC+MzeUDkjg42mbf02Mw9uxaaG0M
GDPLWsjprn3U3Q/wJfIp8cfi2PljQgn7DOjd/HLpSGyyxhsuve/SEaYQOix0wMXMVCHaRf9GZnRg
BDt4ZFgLEUk4SBe3P/YKtzFM5O1RdafRWQ4sw6IB0X0Ln8ilciz0PYIu+yGrypg2kkx+5RDia6dr
H/qwNVeRRepEwS5yIdLBfsX4t4q6dnj72RZkyDYGtTCi11LU+yrFbDEE8n4J9qR9m93qrvu2AhtH
2hxlWICSpVSZWnGvkLpswdEaDx02dcPJ5NM0f/BqckGaMnNOdcfseaDfXwxV86ibGoWXii5NxPa9
vBo4A14iekVZ+TwRaabiMvw1Bmj4W0Ted0BdjGvrdTTy5z+Ip2hfmERk6Mzp9vVkASbWtPh1/pfL
X1j+ZaaQggVNv+qHIXzsHO26GE+12tKPUcowUyuV+Vah0dl0+C40XHebhjMt+SohEe2iRXoZhmTN
LnR0Q4DaJ0ZzOEyBuLazp8qMOec44axvHKvuit8dTNKo7Fegc4fKSC45a8cjnsvqsUimy7IgOlXi
HPtKS8GfFsO2bPneA6JU5xmad8f6rj1BaDjIohg5j1b9wdbJEllCDhQpmCtZVf7VtdxVP2PQyob5
fNKm1aUym+w5GUkiy7hxd/Ba0ueMK3AOGQFElvvJgFE+LfT9AoxYPsH0/KEq6lR1c0/UmlSN0rrN
30f/ugQQZHEd872C/YbpU34Yuv6RlSSQ9jR77rRMnRZnEfyuF9FV+uvQShMQXbvzpPcVlAXivzls
rqaAus9nWLBmVjuURcW9zJN2I7K8eFOW85XS/ftbvmaW7P5KM3sWzLrfUs71G91U/TXn7H2Wempu
iXRttz8uv5/ijQTfm6/p5CXTK53l6NOzF5FBBiS1+5VKCMR1gOdsTIptKILq23EB+HqSOTshH1jd
LNi0xfSTmtENdrsKSKy5MmOBbJ1APjBF0G5NRAK7xTMs55elVmr0t+l9oXTwT4oOBj4R0GtqJimn
CWkbsSUZoKvIsQ52YVyWbcSi6V3H1c+L5Z0spqH483MIB4H0wg6yfFhzfu5Fm+Xl8kGXmnHCK9gT
BuEPZ7yyCd67C6HZlHhuNKIDbFW4m5bqw9R7KtKIfYtZ57sYXZdhXJFcq4JkLhp/H15kfw4VB8zF
4+2McXwgSUJHB8B7//oDXIlxzZy7aIfvEiMxqpF5de5hqHF68YPtULv3P6uumRDILfMpuvNrmwBr
jlVvZRO8xY3l/anwTskBzT00BElvuSz4NebqaFVp8toqcpWSjrpyfn9GwiQTPhqmPPKp6iKmej7t
t2VlXWpL2wLSx0x3CvOvkdVybQkvvMEFMo6GpAzJvcRdj+2swJtk6+/NYjzbnCifSaeHcKXn+lEl
1hzVbP9tTZsq3sZWgIIp689LwljVafLkTh6zuzmUxS0svApj22PKpadF57DTMVwv8FOVArf+7xgW
NUNW/hPC4khCHx1bN7GKYwP/T45XRdyw1hZleqTryRESnCdgnSwM733c+rvsn5+5tF5/3mt4kJQ1
VS8BFYHyI+9FD4KMVF9M3SqQ6cPop3a9y1N0WXM47cRJamtNAyxmO3YI+5jfRC1pHEd6LqHuDjet
K286U8nzj8+xRYy71a3S2tB/ald64WfTq9HfCApU5MfNH5J4ouBFr1USKLy8H4+jebUD9enyPz85
uRHvrE7HgZ17+bmyTXcXGVn6iMn7MY/DV0sq78UdnXS9fMYUIlv3KaSVBsklUbsHvyT8e/kQ1qg0
/YpA3+Wl8HSyxK10m3tMLJaA8kA3/evymQiM1xLb57XT27dY7+VdZ3XihaHSW48iG90yYI2Uc/I/
sst1LJSWbMDxqPS56RmC2fVbjqkEzGuNSXj+4CWhdWe7Oj+xEz+3rXj/Qbo5eJLRquDA/gnHq6bE
O/z328P+33hml2M2ajUDxLtj2T8YuH/jbBld7RRoKrKT7fU5DFAZPg8Wqj6zqW+iTTji/1j188Fw
zv9AXhDWnhDLfPQc9ByJX25/XKUtKVocSUd6scsRIw2Kkdh1erM1JBODku+yuMngyPJXgrjbkRfH
mt2Uw55JmnHsKvDgYoZBLS+b+WUAyHutaxLN/9woDkBXPy6f+UYaPi6QcMMIbkXhJz/hVC7z1ps+
W+LdBBvqUsNVbQfZM0RBQfWNw97O+X9iqQg/GIt1MtW/saeop8QBIp2WKULLfo6kcFh5GouYioAo
CiorTnt2Bl9prMd++99/D9L434+pY9IyMwCeCSEFutL/fEzB8KXCZGKJe6kOVp2VvvaCLcwSJ4zB
3AGk01zpfsdfBf0bXpFJ6DpOiv63HEhZIWSaBR7nZbkxh8JFTsk3m/JYsbAV7nWMVHqPV2sDNnO4
opv5zJI0OFSkUV4tQ0uOP9ZUUUntOAJNbAy27D71yXYDvrNzhBw+5/c9iqNVoki4aSrvz9JL8Ih6
4DAU/F1aCf98pXmxs7azvj7hA3LPU4eQYVl0lw9QYnbAnrr/J4ZQiPky/ftqRwShoZsmfGyhdEQY
82X+t9s5guOcN5XmX0aLpnoS9aCbHDe5xKPO8hLDQ43mZgrdu1fNBWoWGyHO+flsamZy9pzqf5ZX
i6PVTxiIyUI/L8cbZlRHCKPZQ2VzuIhChLk9kI6l0shUfMHFfkbHn38V2hWfDb+zdjQvmmcUX71n
mzMPo33uMjfecnfhDnd1DjOFuS1KEX40ivpqDoualOagZypYM7XWOXE0StZlWnPTGXi/ID/8o/hZ
yqD5AWUG15xs4SBrbEr+sjeE8JCb3jgEZpnRuQUpOp+ENY4HuyYqdDLVjOphGqZDapbBAxYQUJTm
8MAWK1Z663bR+oe5x2SRqwnIlnEdNqH6K4g9+3c0iX2feYx0XEENIyPa0YUtkrPXpWj2pXrse2DD
hhMm66Dtk2NOP3ezuHE1iR/fia0HQXjqkmxkmmIfD431k+2cBtY+SYt1iEhS9Gbx6OgYKrFEl1uX
gcWvo2GG9Uef+dSZY+S4B/rW9T3TaGgrWs84yQmiLSVTt8IDRyuKmy+pofQ7c95mmY3m3i+ZkGpZ
qVY1NzDgq4y1xm2PA5v8hu05BpUKCdwZW7FHReY92siIVzSIEIYs6W7aLE80B+XuXfokx5IR9210
wJbqPUvlNCGKdYdzr3GhBlRiq+UvxO5jZCDpXXWxN6z1PAdLgdc14Td1XvCgVoBzFhIIqhlmtYfC
0PGHOtK4MkTAa8w6IDkiEbgcf6m6jhG7O/VjZWeHcABXHkf0DxI0a08o3cDsWXhCxzlfqUn6WyVZ
4QZdo/mCJXNfhO50NPyJuRtHOsha4c3ObJQWKA8KxYnFGwVyj7kVlWEumsNNdU5Tbbzz9bC9/9dn
rls9KlHd1XCeVh06EPwzXnukU2HtLCR5vV1tcdS5e5HG5hsU/t/2FI/3ZWV0L65Npp+ZPCNXPC1t
Va2m0DLojm+NkeF9mu0y3SPmnaecYwBwVj3FVLNstJlEolCBsp5LkZ1XJzmORj50MM+3FfqG1b/e
Wz6zKvQTMwnNAJV8pZIfGV4l9vmnSv7vq7j5f/JCFAmocFMVp3/9fwg7ryW3kWyLfhEi4JF4pbfl
jUovCJVagvc28fV3Ialp9VVHzLygSbCqxSKBNOfsvbYv/hzFK+G2s9vN/nnS2WCnXeY8+6Tgnqyc
xo7aKKlzXmesfO9IwyC9bWXUfqazvfqQ6vavPU7lOC9GLaj+eVgsziy/jEvWWPplcl5FJczbmarz
vvQBXkY1tdatfwln7ECkzmpbOaX1Towz7JJYRwIwivaprsvuCXowQh88fKQw28VBeoZB6+O/fxb/
WngyFPusOAX57q7Hh/HHUJxK0hYIOg/OrOceZQGaSRcV4aJLAprhzZjTje41yDWb0VKn6rScnyiE
IMST3TEvC2+NqRk0i1OLI3Dc+dDKpMJqDh5pcs0VAWfVF69hHCNhQq7QQCI3jZ3pPpFevDPYZBC3
EiXo/DkX5qS9pwLRu+fBwWHYkW2RP4sg99lH6wcF2DEE18UMBAJ/VWo+wS7D1ZzmZXdWkI1oNrf0
irXTAli4mkm2iibxM8Kod48DF55EMmdoQ8tkXyBvfxhiNyGUIUbkm0YP6pQ62BCgtp4zlpvf59SP
ZEA7EDSUF3Ver/SVNfr9VSUDG6k3fU1TYVCiIx5YBQVTcIHNQ7O7Y3P7HUs1gYt58a63BMt3mGl0
atS3HeBtG7jMHYmZf/HFpB9NkN5Hnn1NLRuEWez9GNrcRlvpm8N+SnWxqjAAbZ260a5aXJ/++8Vh
Cu9fE7Vj6IZjGSSE6Qbrnv8/UQ9o+tJGpujwArhXCmNBGtlPxykXHSWSuaIwiJH3m3evdvoLHUyf
7UVtv9tcSHYG3BwxfovlWM8WWX77PFJmImgC3r47NM+2E/w6//snfj9Ky5+YC8LVrYxgUeEpU/3S
Lczo1O7Hx+bvR/aMolqdC53qW2Ul82layt9zN1q/0LR6V37Q1az2qHOMq/DcCjsyjxyqTsso7GaP
RR0HH2bWnTu41D+SrD1Vs59/JcKYjV9C/GtgVecpCs5gsJjLVAmzsZC830p0Yepg3Fr2tPDFN87Y
p+95Rx0wcAcGGQpD/OG6D+EYg/2erZp1nQmdZ+cqzGtppuDTde0ctMGTxuKpx9to65fUquoznMPd
WBXTtkVj/dHLdDs6JSgOxHxrWWnt3qYIsFV1ijm12z3kPXItVEYwLJdo2zTpc69y1GWOQjmV79pY
TchkxfxoxvWXMPfJc5vSfhsOo3Yo4VltbszWcCYlO8+NXYa2B9ANKYcZ8WBBsizjdU1Dj9CesNN4
T+ZsB4+lpMbMNvvdFRTrvakuog14cZZGS5P2dw2ljEvrqTQhtbDkeuADaJD0l78ela3BV0Yw7A19
k0RLbxPHVjual2kZEU0mp021DJDqEE/Ot5Tx5Zy5Xb/1cx0TC/phJMk9s6MA+O+4HQSUnj8Z2xzV
85h4lY4SDn5Jc51o5ELKeNH8GZbloELQIOP7dBJmLau3wcLtmfnrkbFPDgpwtzhFRMZit2fCXGqa
dKH08ehXKGrSeGpoarvJqUghwyveK9ohYxtWlVirRIEWif627mLYSbnxAW9GZ9meaKvO6oHAEAPy
2EUYD0Xv0R9J1gqEzqqquuoaoo+xxvEV6c63rDVeFZHLnXB4WF1v0hHRqo9Yt4cdxYJkow2pfP7j
UYHM1jIm/cLn/6Da1yjUgN6ZBcZ3ts6J7RJZZsREZvAurqmQMPcFjFBUlKyLtLaRBwD6b5YVPKWI
zV+9KgOLTOXrUEd8mFP4aBTzRxH1EVHZfvNYOLAwJDP6YaZASwhIcBzk2F7jxfjq4YZahsTK9N6c
BEzYLYq9GAftgKhLdSL8qchxxFHwB616DuPiakApfe2dHHk863C/gUlrio16+yxhKZAu77xmd0q4
KilP4EiRUC4HjCS/Hrnjrkxd7XL7qxSqXR1KM573llf9cHMfpeaidpMzkoOVrnXl9fYQaRLtHaaA
iOTNTWQiajhm3oPj680G906LpjaxXq3SvJppRLmcWUeFEbnJo1ZTNlcNlIj0kUNY8vbwpT0kOQ6r
/z5wG+a/MnMFJQPPQ/2CrsRw/pWZm6LZcC06GUfyMuMTiID2aZqJ4qAFSRWL7LPSaiP08BzMCQX/
TahBUHe4HftCnmYrTzZJH8svBTveNXQVk8wWzAvCacdd5uYNQwZi2IVTjBMBBYHvDZegN9MHv+5o
n2ah+0UY91ApWGnPOFrrokHoLjia2FLO6sAbL/emFfyltnM6OQ4VZfF7pDYtex+ogbelFdBv1u23
mT5ypQejwb8kS5ERx+bRGNyZxKx2Xg+NkA8k23u7LKgeOuBJLJm1Idr2qB936vnCwGFB2uKUGosS
vEWNE6hnx8VQlWoacA0iDTS4Wm2CfrcF4ntRT2FphPtZwwJXVT6rn8auT5AJ0JwGE174KIR4pNN+
nHXmkhyfydwFzqUI5uQYqPWRCBh7dKOPv2GKvy0GilD2SLeSE+Ikxz4MkzODgGGzn3sgtdMeI4JC
oqlzeJnccRMA0ZtdQz5kliCNgAmUHWuTUMMrI1RxendFt/JIY5oKZ+0Y/+9VWtpXp3Ap72qNeEAl
Ik+W5mJOTozqzPrLTK+mj8E7t6PiOBOptqe85D/VGSbDqu7Mt9sfkszT12jq8sNMYOQFUHZ+KFPb
3s5Ni/IxHc9eNDfnkc3PbcGlVl3qfJm1Z/VMHQIiuGpF08sEHiRAIu02tDzMMmq06aDrbTxbxnsx
ez+bKgteYgNQk9Hhhsbg7N8N1nS9Tb12V+8RutLmJ/lxtxBld+rSNTX5zIJVHONpCRrICovPNix+
Xew6giy9Kp0n4bPjVcQ7x76XSTZ977MSk6+caHgTEXfqshSwlzD6R3tZ65WjVWPJY4WrXkCmH52s
2ibK1tS8i1+Pkjr8YrpjSHTQPSJeGYQkTKvVd4qcmRAotwMcrW+YQejNpKgkYtvZgzByN7eLISft
ge0ZXg2Kf+E2ngJqB7YzOveaR+sWXD3zwPAURStSZxBbY6VYlWSIl2NOW5hqQVMdpsqInxUVrhMO
Fu8qEgd1MedkjG6imBjsFLYBZijrwEarfx48uDYOyJJ9KEDyYqYIEAHIYmd7fvBu0TXtl2SBSLf3
4dBcq2zS/iIcR92JA34rDPzd/KqDzN7qlQwpPttfFKGsoeVAnlj1VT3T09gkwCiFMrzE88x1l+3T
yMEeodWPYaVx6db5fNb71D9iWOjXDi2+R0kAvLGoPVRcK759elX+j8qgRqzerNVANwkG/u1pcruP
nvT1dNKoFrdmPL2aOjJINSmptxDrbsW6TUf4nDak+CXwiR3MW4/qBXQ93XFcZrCs7RAODXO2dyop
AZgU8g5HabfJmes3JM9Pd90MmX+jex2BB27DYoWYGXZOIJOwq66CeLBvAq+ueau5897c0XUJcP1R
leNVqojD5QBdTb+op9Yo9QuqaUrRzV3C379JRtLQLM92SOLEunvmzqFxD6hA7byJgHlaniklnLk8
Q5GyUdtwwy919drIWLCO4yjYD1rfXNTBVOGDKbu3M6bc2KXw4cI/NmKm8yIs011W7Fszcc7St7+q
fatakcH9AP3Wk5KadC8zGVrryTLbFxUPPC+PpuWcepVlz8+0QlM2SLN+XhxJ5gJBhtZaP5u0Ip1w
XGvaIB7U6NXruAZ03YQNXg3Wqlb7ulB6COtFhqlPd3vKD0X8JXcl7vRRz4hDZ++8V8WQymydM+jI
660qYrT91Q7NjRo61QHcA3KCOtC2td3Hx7T3n36PRbrMIJRJ7x/D05PtFgVs5qm8W7K/9gQNYJD1
m29mQjbYPz5B9VCOZDh6fFez5k/0jLi06qO681vaWefb7NoB/1xTqqL17HNjxkHy2Dm69awDilWn
PcqQq5QkuQtAUg2QNuEA4axP9xJ06VbVwcib/GEiU7r61XxNsiS7GhUxiu1YIrVVjbraes/Awiym
svoydmb97nmYkBgdLepWK8JMAvxIeGQRKFEq7xDhguasLz5VY2Y45Dw5MqBtkEXZ0dTS6Nqa7acB
mmM1xS7Q8SXgjTa2haSrmS7Si8ytQKz9eOPSaVrw0PqxdgeRqd85Q6fdiW62VkWh3yskZiyc8BxG
qO0mwxnxaCOxnZdH7KxIM/v7XIi99PbqRJV2q7KFf/+wejTFucBWMSz8S4SRQo++dFNmH+KEeqhS
L6KBX0856V+3UA70yhoaSEA3kkrbcn+zicWChQUz6A+6WetXNcIoDHKUe9fSbSLyTJOF178gC/5+
NM0NGWzlgJCynoiz1s+iluPttw2z1Xa3uTKL8vqgYrjbJZob/g2bDgchN77a+FDn8Q8+2PYp9lg6
l9pfRVRDP7Oqwt23EhcIMFestmRGb8pU23dauFFj3+/3GDKHjjWh2b3LqhldtHs/koeDotWfP5pp
ui2S6hBqintVkc99VWj3BAndB34Ao9jV3Fv2UVUO5T6hMo+YK4SIvRwmHCzbwZPtFaf3OFvZl0QQ
sRq0UKBaIgX26TyLW8o4Ffro2lXo31zGQPUX0+xd3RRC5YyRLSToa6u3nnmfaoa2pYod20mMQm2p
+iLLuqOefAjzFgl8ChltlNUzEw5N3Ep+YRkGgG2ZYfXUeu5cSyu3xKC/6dzmJ0jhVNW9kLn6huUd
khEL01IcVQcW86fQnKrLbWQInLNwnfExy0aSe9hD8ElbbFJqkJyV9k19wLEYsbxqrVg5iGnunE/T
Ls1zNVkuYxPfEBQE/awP8pv69uiVdE8Nos+N5I5lXu+7q55gGV/+ztHMzHt7jsNdW5BsdXuH2hL3
rP4lkTfXqBbJKRpxY1IAJEgg8bxLbp80tQwSbbR3rajaxHM8fFnQtlE3kcZRWNZaXcYU+ZmhXOjv
jbGti6A46jgkd3Y3yrcsTO5hM2MmGUPjJu4LkH7rNcCoktrIXYF2NYGg/D2ncYBpGE64aRk7lLE3
aW5SdgZAVyzAy1QTR5HxXKLKimBLHlMfiHA7e/azTNqnIGqxhC3an5AoZsajWN+Gpv1k9WZr3scB
IPd6isFL02dAjOJsC6oIL1WOb63EHsX1BJxTXXVVDVpJ91uK/PHX3Iclx5zwlfVpvp0LYz5rEC5Q
jAKBqJaD6BHN3p7ienoXFHIJgWUdc2sqhlARNlaVS+ARjflRGPl9XtjWz5Yk0FpO1veoSnAJzbJ8
NHTYcAU4jlF0sdjPHZDUuCDoMR2wfDQF9olOmzP2jc18qCpAbR2yIjR2NOvqZdmesb8Swr4q+rtb
Zms0DN3lt8xLpRxYQKQ2N5Z8R+9uK3A+0zmODAypoV9uaGc2W9wPbAhqrfpkkedcQCuFN1Rq2XhY
A0H6UnbHnl5FxnlSxQs2fOHVtoJrmgfpOrRs5zoU+oPajnoQ4k+5He7qnpV5bOElqG2wrc6S1cPK
8e6m5kjYtK0oBsGntgJU+Te9jXSw6aco2n5JUmkGazuMUACMDP0911BTlZqHfX65QpzWMg9lPH/t
q5Q8UrPxD50kOlprrR3NlJk8L+AmYRfjV57ybC8I7rna5CXdHiFWw8KtFBAEJhFcpDZiALevjdW+
WaORNfjG5bWOVrcCFZ56+6FHsrkFxmefbVgp9z5dlNurCJv7k4haqmnBEkzhL3EUSc+a2UZVQAOk
l+eBCtE5sgZy86T3oJ79Pv/7KahbBKIzuaSdMbvNqlFH+HgB8RQWELBiTSA1adctqxyUZPyIetGp
fLAJsg7O6ileznwXDwzrrYTwS458xs72Th1ad2ZSjELSfzDYdPvb86QjzDCDsdiVmDBwi59BfzWP
3XII0/LZDaV71mTuPqTlQc8r+yhLt+WS9eXXKA52VRW0b+q8TaLwGunA11o42klmmnzxchNni/PU
dHN7/H0dK5VLl06s4gCyFJVI7yWuxCNYuBCo55w/igZhvQFs5VsDO/imP5qL8IGgr7jden/Rw60f
AjuVD/7sgBQzcn01aUe3H2bCwKLyTgXdq0f6sqR3Exjl6tW+joKjXrUR+SgGngkTZf1s1SMQklI8
AxS6CR1a1CQ66Mm7oAhoGy/bXTiKhzJK3fqzxEn70Iz6Qd2VUgHFSSFmmY8NanMLAv/zJbw/FeQv
7mK9mZkuK5/EHM8rr1pLZBap4dZrJReDW1MEp3hh62apc7SZue5gIDHWtYYPipSbcFD341zbhOPK
ad4S9buCTDEgJ/Vs4Pj90fVBLdW+9K655jwS61s9xmxqp6aoX+PReb5pgJLJwsQzNeOuxW62VgHW
qqCkHv1+4fe5tvae+rKqIKL7xK/5/Wl2RXHyCFylALP8ew7k5yttgHElZf0EUrrb/ONbEqGOtgZx
/fKdZcEgH2I2oxcr6e4pje5dd6zv1ZgRhFSDPLu31/ME02VNWPUe4mt9zwQYr3WQOQjZIW7Pi3BM
o5D9VNap8SRHpEpl4hgndc6EuHOnIwZVLzpx7p9pR303bbDBnpW0RylL42Wkj7OLDVPfqqfCaxJ4
nEW4Vk9NcjDuhWHeR6lhsDZFv5CP7DUnx/k5WKZ1SpakBHVACmE5/GHRckaMTniN4+nOIqE1geRG
sxOTmb7b3IRet/G8Cl4bE94iVCNGjsCF5ygAcuzUh5Bh4wPjBabkNo5WYngsgZj8+oTm9uF2X+RA
e5FYhoio4VmrTqo9el+r1n0hcCaax1WQB/Vb6+WruDf1Ly3q3NtvDgTobZW/RdTo8KjX93v1++op
i/R+j32/P6OcCwlQHM6RDLWrSsmAFldc3Em+qRo5yORxR1sOZ/7EeAfimevciN4aOcMRRUGO+on5
oHZM5xoXzb3mBtYlj5v727WsLmt10IDdiUb7YhjWcFC/Y5j1fJ5l/1PXhNyjl10Uc0UNDNlN7YSo
Kifa45mu32pGhFIX1urX3Jd57jlCuHgfwvc40vv+yL3MIBhgOUcgvLfuR1p57O9xqURNdMwu+EXa
R7CyzSPmyeIxu6jH6myVDzC3T3L5icLqtoGVwV7Nxav6vFyjE6eyHaEshKb2Fk/ZC5U49y8fP3zS
6PMrnJHNXLFIG3QvOFhzbL13tQXF1pQElpfhbq6LEC3uMroABHQBQ0hoHUvBQD2qI5wVTRfu2ylo
7+wyx7sum/w7cAzEcz1JKkPDF7isFABsCMyfOGbVt0DzpFl5rE/Outf2e6rizU7JMJbJv3JyTOa0
3TESSKblwYyTkxvm72iOzUYb36s5zC9h5MPWXEq1QTNsoTpWJ7KONn8MsWqwjdo+vhRg8MEmNdvK
luV2WnaBfXtupngGzTClF7cUd4HbPbLb4faFxwLXY/RZ6A8W+BG2KGQPazF7f2bhRQYW0q5B0LIE
/RTQzk5CTI8NWKbL7X9AiY01bei/UDO2r1WHDdxOA+rfpEjgiHMeJ+tdXUoT9deDFqI35L8FBkrA
gZywW/hWxXjQysb9EYVkkroJG5Tl0DszE7JyGmkIgw7qGlUrodQOsAWn+EFRkGn7WwGZDXdxGgN6
Ev+93I4S748+KdV2yi8m1hPX9F3L/CNDL/SdSsSwvI9zlvifZEJAiGxl391NMffh4GN3tzAkrWA8
7XP8mli7SUOzWOpfQ5bEyx4I0wIRG11CQQrnYtw0DKSFKw+lz2Wbell+1MPqag7l8KBOUQusdoZT
f7TSlydtzMTDQODAyk2k/2nl3l/q/wogLEQYD83TKfsTpDjUQksNxnXhwQNa3U6m3lP16OpNOuIv
NbhntmQJCSxFEWbS1Ku2Wc4SuvEWtIX1SngLcMZKB2NTOPNDGlTfhhr9vxFbKJLG7C9NuNEx0UM6
OLPMH8ACH0ihSX4yqfAAYBBVaUHCvNOdCk2b9lrBbk2Vl6LS/iBQqj6q/a1VokISdCZSsA6Q0y0G
aCvCoa1DfiyiXL6QcPFCbyz61IKS0o5duNxmOemgOW4H2wtJ6qmQL2YVLLFpnMv3kgYUEqRgRTBu
SxwEO2+7GKoHCVFTa6R2KUYCxSPdfLX79KnXfHnvLwNvndJRIF1oIEqGKYUKpf3cdR3ifCl/CJl+
VW941Cpvp9X1uK5K76sEg3XuIByqnbFFXXtPkjBCNbSlcVHKr5ot4u2Y69sGKyYd/CVWln4aq6p0
p/piRaZ/0+LJ2wu3YAwt7X475yW0tUTkD0SQ6OtCXUkTZI8nAb0tKY3yCqHoC2Zw+66Wrc+GCRiC
WJ56tQXVdoFdqVczL7Du7IDGtKllFzPBzw+nEMH2MqTNBAjsggj+Ff7FD7dnlmCHCV2pG31vWw46
WLKllG7sYdn+yBe9dMlS+VF3YrIHoo8ByRBVZQoeDa5gqAPB9xjZqlWk2p3hePzfQMMubhtMVmXh
V8vbBC6nk6NInuy7l4yw+WhDP3WEGe2HWRfrUvDFQpzvMHIJMApL2ylDJ7xKUt074S6FZ5FY2QYq
cP81S2DVUBO+GDpY+QoSSbnRdOL0KBQjjuJrr0ahU0udiEccQnMHpFpfD0vHIjVc4xKUA85wtCJ2
iRF/Yo2GKWU+uakYb+pIpPN7Yg/rg9viTtdcvXhJo65dUUhHWTaTn9KiW8BSWnwNRYqbdAn4oV4w
P4RkoiW0JSjlW/OLMi8YVh3fzXKuj7ZbcpfVMtixmIG04zCFg2JY9H3nONHjZ4KGCT0r7fqjEP6q
HLHSr8nWSe9u3aCqESsgOwRlm96rX8inkLHwLk1Hsg4a7+hpEITD0Wt3ZGdgW1oWAeogqQS1zf9Q
eVp/ZgML+jQ08QydHDDd9uw/lEV5GPSI1gbnWHjOh1+hw5uHOH4GWJFSY5pXqi2vCowllakN5AHj
wD7zhKzOBWHqBtuKFIN5D1gRUjQ50LjlvZ9mUv7UzOlTrbIGmYrT8qzSJmQ++Hw1MX1qZmQfbI9J
yRKuWLIJiBCpi/j5v4/6hv8vVbYPTZ3B3rLNJQP5TxmrMOFsS4NA69uQXpnuMzzscoUifvzw28Vp
msmAzY3x67ui3kDDzgBoskeUPSEsfazMdL6Sa39JyBPYtx1qr6AaTbbHFj7dpiYPo81mmsfGMxLS
+F0vlnqpDmgAlceenhl8j1lm8RmEBStRPHj3IeaFVbm8HDtA47QQE4kVNhIow2MPCWLVZFryOEd0
9/2spbw1te5uDoaPOAaYGi6Bnx1Y2ilOYwi4zVqmmc4ahaXqpSGS0XHHFz17L93MuIepAoUEG+OH
6S8J95RMTk5Nahtu5mqr8numrHkKHRh45eiJSzLpHrIPHkV/P8LQl67xxDypAp2q5rdJyIRUQR2t
DRNNCauM0Wvag2SEcUT/V2O6CDYI5tFQks7FxtIo2KRDQ5qU/xPyCGtcPFm4YTPRArxmrIqWzBct
CS7g37w9plt8xctEyIJ4vuj+N5+6ukq1LIgw2+mEG4FLcLdhBKNVPUIiHNxPheNuLbN6x5aI1HF5
FmmcR45ENGgsdsSlT1f1D1J4DzdUPotdOE47VWQzcwBNNfqPXsez/B8iwW1EdPIqgwKlFadAZzmX
gmQAUUMBf9ExiRR3I+/2AZ5qtqndrCDRlVvvDB+YC7/3/deE/vo6QgcKpsMTnwYQbQorHp5juNhb
0Ive9jZdJHZuXS2NNSWXb/xdJt8hAdirsZ5/0lp1jlPXg2czfYQLGJlW1GCzx9tbTJ0aurLa3dZp
PezUSkMbaQIUwZs2JjmeBBNLUoGWVVK+P2hJKe8pH21/l8CcqKW8lgoo+Dt1ltjub9XUpudp6WCT
AnjIrMxeiXmGzZDSe4F0dsema4mO2at6zO+DKtSUJgKDiFj7k6mmlmkol4LIqP2P8cyxF7HbP1Xr
S8y5b7iMZZATPMtYxHL/UK2T9UiWQpdFJ0d6REQ7bvqrCqVnRb8VuTZtQxSUD62Y4Zb2LTkUVDp8
C05HHg3VnoZ2tZthTVLfoVp++ySbCF1v5qQQK8iSANRt98VZPR+4mdfKeArv1Nh5SMHW1Bwo7ToE
HRhYOp/rLBHrOYeIlPfV+7AQLNTBcT+rbIwfnRb+jZXgU2tFTTiCldrHCRMowLoXqlUYhcpQ++HU
V60rrIsxkIhV1QiumixEfrTcdZbXlXSkfPGaEiYzQStH1zRs3ZYYNi+yvpMm07660vxaOOZ8smVv
3ykLZRXbzcFBEu0HPjTDOl0kd+zGC8GCzu5rQmy66VtSQGEup+CHnw0AczTiJcNgoGW7OBZth2Ck
yBizcz4DDObDi85dlFq4PtFtqB+ZDWT4ZgVUtl4UZonMD2BXBSkQEPGVXC0nidf1rSPIsOG97PQf
EMqHL8FyL1ULf2L5Ndk15sVNk2rl9ZO9R8QZbwu3mq6Y+cZrlb9JNrEPbLebR6ETNTc74QZ9IyL+
qsEp1qQtlrsB9ZTDFq04wQYXd0UeF1C4COsdDftD3SlMk87aBQDGiNEyFA3tY910r5XdT+e/T5tJ
ju0/1cGOgMUJDfstchx3p/ty2jpjcYyXYUxldRW1s3QAliWATabbP8rQltPuNVurN0VqR/xDgIDG
z19TD/0/WcnnG+hh0SsWGE2V+C6BODg1yOUSOwVAKFjtCk0C2yRyBwj6MAMGHMzltsehQ1cSp7fb
M6QuArly/CwD11sbYMBOosvgZQ5SkNOi7ki8vMxHy1Y68SUMZTw8kWnbV9PghrFifWPXzkB7x4+e
5xYNSFC+5l12y8gVtVndZ0XywtpvWKnd1VAKi52GVrJR9UZUcgl6QH2yh36XZFC9utT7tJpiei2k
KJegvPiUJ0a/V+2vum/hgsY1Qj/PWxVwAtE9lk952mvsG3Trc2TX45tSPyUaPEZNEsEke606JrRM
ocuwgW8cvb7S3vU/DX83z219UtXB5f9nGyHRTOFwVNnft8k5T11YZ+6MVIimtfDoAUW2tyGiOYHV
4fifghixo8r67kpSWyO4dyIFy7Ks0NVaPaQsJVpGNepHzVGLhxfV0FZvpiDwaIVfvCaFLr3rZ4fU
1WUdmxSFRrCf+5yhwr+UGbZkm5lt5Wl9xHLX7w9oYY1jqQkYejz7/WMaC7GVY5bDSYNI9DD44cXB
bZ6QTv2jJEpnSsMRtDkYoKntU3A0zDZ+WYhrnZkUcr3mYazS7lK4MwyqUT6obVY6a95BZw+BcGrK
PsmNs5vc3XK9JPj8ewLSgpJFg93mR3Qk3sYoku8VbY6XhhosihiJZpIWoerG9yG7NaorZ68nDQtK
JWNIRJjgzc6WJA2aEIZfyiEh9+9KtkF8N6BcRSMjCT4hJLOsp/w4JsGhQZKSQywQ1r5CCL9ukzK9
EGoO9MCAAqbTlvnE77u/bYGGKisP6n1k9GRpmk/5rnDh+C87LaUWcXMCcTrJLalbkPYIMvDebr+b
JMG32QUd0C7lK9F45anu64+08rtrC1uHaBXCAxY1YbG8OUgUZKQlToc3uv3Uyv4YghF7I/nvP6fV
D4wWVREPXt7t2VQ/V1gL3CS/U8tjdSAkLV83Qb0WrVXuBRyVA9eAWHltuPd6SmUgEP7qE9hJWV+u
TK7lJz38UP4v5bxlfALtS79+M3Rsh1Q5EsWHuS69stgTXTAma9WBGbMSiWeDdGCazeoJQ9yuKX2k
ulWIgHjZJIYUWPeplx/V5qqMlpi4zCNl07qfjaWXkDhfDdkNL6YGO8R2ASIKUpXE0OlUUElybYfE
2ZHw3GBcomtgEeKy1trY2FrpfKAhjMRaZoBazEwS7Tg7W9VQjN6mpNbA24K1yZL8jKcr4vsCgUEB
vHnActSjkpzGfREh51WS2zD6S1+mv479/KqThbxILTi7LtrtXa030942imkndZMVIsnHB7l0q5yq
xzjh2NFaiayU8CrbtXYkeJNRc3E6uzzDbXsOg2lXDyFukWWBQBR8tdGTwQYvVFpXYyQzbLj30Igd
g2UFFHntdMa8+9brhbHKlsYOePaYlUIoDwqapQ5uOwSX22dgZ0POPh+9zMp3NCLBg8o+hzYyfihM
lEA8KJMuJZneMNOTWlw7eE8ZnKKNjctkr/rK6mBbJBioc0ot4fXxHW47JLmLPMCrM26vRTzfYO04
jl6O3HLq6yNUXfvZlVpzbNjasRcGkslG9sNOIsxcTfNzeWAZrF0muBhnaCX63irxqw8dElV9rjws
TzV2a5ZT0b5MXjNUmxSVmUEMwtZWAXHiuZ/qb0SC7kUcun9VXvVNUt1Bnk9NFyQSWQCF7uYbLYmq
Z/WoqMMvZa4/Ma7PZ9s28m1hifKrFsEiNF+quca4B5tpRbLPHu3AcBDoiU/GQOPDc8flyrLri+dE
/k4EEWt/S5DLXPpIOYbAOGuG4QCypGTcec4r7c7+Otgsq70Z+G2JLADvvC2Kc9vwxtf/YyNq/8vQ
RNnRdbGNexZ7YF//w6YBvpcBjuzLk0G39pgOlnySPTatZYOD/Gg8OA6qMbMD/aib8i3pnPZQp/km
cPP6I6zijzBtPyZZhp/Lg7Dq8m2TEf6nNjJFlxcbLWfNlU8Wrv2pj24akXK0p4vm1yAv8/Y8dam4
Z0oH0xnN2nao2ehZBR4zHQbxk4N34lAb+nzo+mlaxYUN+dcotmq3GZtQ14ppHFcl/9ae9hEbrB7G
DaZQ98Iat3yPHGNThFjB5zHivsMBPPuO/1ZqP9RIPwvnoaRQSMyFHT4j5iN1Ycm+bZ33NgtHeFqj
dWxaSbjM6FqHUK/jL2kGEwVQ0MVZaqFERfV3/ZR8Rdg/kcpbC1z3OUlcZe3tlR1LGbP86RuzoXMs
wQygdGMDBqdqhTikxO+Kq097wt1DgJ+hfyGNozvojAu+fL0ZCwF8mquEpQsBwz1x9aHxxC592vSo
3i499y+WmeXOnQUEtdkN5gdCDL/hfpBfIlRMALgNbBN1+OZV4lGBjsDL6En2IwlmQtwdl708dPKF
agPPH3fyyiyNtU/+xD0D7X+IT21BXFDitr/oFIp31OjRvHVK5mzNcpIHTTof2oJIGXxRHoKoI+Jo
mov9EpixdusO8ISElH/Jqya96PUn6EbnqEYCbaHbYRfbhaVM72K62f94NM5DtpYeu0jV9JXLGO7p
tv4/yvHGv3dqVON1T3eEIUzI9H+WnprE0BuQKQU8SUYUdEGt4343SuNX6ms1AfIZ0rTZRnOSiSO7
mpebOX5xJo2UJ56deNbW2F8ol3ds4YtmMO6tgW9Y8VjQ/5LdkaJMrefwLR+N+tD3zmcZG2RjqF2f
OufH4vP/CDuv5biRbIt+ESJgEu61vKcVKeoFIbUkeO/x9XdllqbVo4k789AImGqKrCokMs/Ze218
+z/vaoS71rmYWdUFqIMveb7PBDILtUkZ6a60UFYtSSHPfVB/FpNr3NAlML2MOmRgqn4R2a+Wps3E
s8oyQ6fRU4o8a9sXXrAzosrdd2aOmVPSUvpUf1KaZj0uQbZo+efIoJYdAoXfaC1hqo0VRy95CorU
gAu7NYVRPfvurlAstR6nK36GK+6yN1+rCJvLIbaZcOxT+TurJ85c9cXhrlYmtsfvXN7KINC+Oe7Y
4IqZmQPqst5RzNu7gjMCV3FRG7JBkl8SuSgAXznTGGhXPFrSS/H3JgI/w1sbb++296XWvuJogCZl
jhQn8Ltcsim8j1F3fTdBAuQ2UI0kXUaKo2v8Vo/F8C10aVCoxVoTUBDraAYOpZbfUoyYu6hC+Rpj
4DgXIWGDUp2p4UdmGceyulJiTS0YNn4HE78Jo/hJitEISkuSi70kn+4Kt3vHHkDFG/2ZhvQhz7uT
4hQuTuUXt357Dtv2BZYipQ3p31XXJvl6AkN9jJ8UzJlx/uNiNHGnDlFyUS+1e5pw//3R8R9WWM/1
eF5YdMgFjw/csP9e08BAmWITQQbta2LAdlmhfipnn/GQFcSpJb/hhj93ryYJk7/4T4BSiTB3lk/L
weoWAq2peL6GUZLfB9yAXEFVsOwprYAFzMSxx4MpAbfZo1sZ4SYI6/azqJtPSoalJ5/6YHmIcQap
+0YNDGrPGZft7JvjZkxNQggMt/oI0qeaIK///ha4/1HF9QwidQ3Mrwwkhif+7N1ZSSTsJJiOlTFe
/cGw30rXmE4NDZN1jT3gzSFWdxc2KEFdeZUQ3Hhj6/1wVFf1yQME2zTOFdBQuvZtkR1tCiKuLJGg
3KNtlvkfeDswCPU9poBFCkVgqN3ViV5NyA06en+rqp9Z7fy6L8KYXjtZEu/pYlgfcFTW8qAdBlaY
7FiV/dRXrMIJWYNmbXn5Qx0tBDPw5f1q2+0mMlpmuWQnEQiBxc1iQQ70kGnEiriYA5Y1CyLHkyiJ
Z6v7WWKXJLUonedonzBHf10a+r6DhN5H8jD1Y+dS5/pfTG3y1yqaYC01dFYFCvnjUgeglFmvqo3u
LHQd5KHtef+DhGKJP4tweLZd6nDAciz+KvOPLyz4WTPDYR+eLCoApLmD+As08UXP42jdW3n+okdV
iNZM9+E1atVJjwDg68W+qJfgidF62WmCpMTf/sGsb3/kYF4rrQ+6o9FTHR51IJC4mL7cH8daop0x
uXnf48U4okCDvoDxtSNXrNYnZqlNlyFABN4Y59a4KXLIxf/9K4r+54+/2icpnZuTR5mHa5079d9v
U0pHk5972XiKXSs+MWbsonq+EXj/FM4UcW3nFEb4PgaLaDanK5ZHJ6loS1TkUpt+HzA30vZUZOkR
EvLxofbKWJ/ve9Hf59TVCZrAP14HkeevxW6Ns+uX82UyMZI0aVN/9COFqsYuyuuoIY1O46BdQUfd
0vfR5D0yUWTmKaMOh9JfDo4B610dwtDzCZaKv+Mqg6Ut4aYdKREbuonNQZVpBnU4uPXeWL5nZBXh
/tK6BJJ5UtxZRQpYlLYEPNH7gvFhEdisAEQKRaToRKhcWwrpMegxCSvyWUOR5mjyGZK4sElwfx+s
ZMpfPTGGR8SPGCnlYSHEh4FQe8IQ3D5jQGsugZu1F7XnyT0kcy40MOjZL1E5ncy26K8aKAvpFRi7
ALqF0/f0xykWGVprItMkyjjJh/SoFyYpMGYIARtK9PBSR6D7zUY62gh6fRnCtkNQQpag7gBQCKzx
xfG585eWtBX181S/DuKLDD7nU9kZsnZf1CLbzcJJz9FilbdgRCPq+hn18gJxfktgyLZHfnPHkgrZ
4Y18gkLVuZiRlbDKsCWBafhFafjNZugiIOJBV57UqaRB01agsz9GS+vuKcR0LH+pPBPbKAtp5HWP
ss+Ov/VZz3vCVzJgpnQ8yedtzlph2W8+yDn6CtVHhpfgQMmXqo9Weau8HmUujGU9Aq1KzsnovYIq
F902kd8hOAkPuhd7G7MhSVhzrODcD31wVnuEVGtnc+mWs0ytoea8ujuPWba2D0aZvXWDbp+Yr0+P
mlQkGgh4tp5jVHRn3GxjMkfeqqtLX7kXb44lCZNFcz2kJlFF9SMkRsKGpq+RC7avT73uhBvDenaD
5mfaZuYl7goI6y3DizO2n0ty8ja1t7i3XNdMHBRUK6K5/YzgmGIATWpAvm2+s6wMuHGbTns/svBg
lRDH7c4vbpqvp+9grRSxUIyoIIg0pwhZxtY1o86xEVZSfwxVfBqCXt8VeS42i3SfOFHcXtSe2ugG
/kVJ9wviluVJNzbMTXAPS57f5LThgW5wvota7Na6VumbLHJ3bhF277C0g309Ls0+M+bxs2ilhCnR
v/a9TiB3HetnEOGY8i1yucYooLZDa25VmQuFoHnM84sZWUg3hnzhvTAC2PM0S6ysgE1aocQFO47h
Wm7KoNgErUZjcySVQ2dQgPuMe8UslxecUN7lTjD7VddJqvDkJS0l8LQ/tWgKL73cgBxp1yYNiq2q
rAVTSkZm005bR2nGCqOnxk3JTV2YaPmjuXDFAxQDWl5R+kBFHzGudG2SBpFv3L7yTiDrx3eD9LO0
J1J7aGzjHHh+8iRSEubkmnq2SW/EI4BLn2niyjDQkm0rlNrfMdAbDINrJ9Osd49Uw3UU6O357hbH
pEUqeX3BKUdi3ESurO1l1hfdoookoT2tbVzSpN31pjiYIqTCKZUbHahVk7oPQlBCQw/3Z1JrkCTt
SW7H3dlSEltP6aJ3zi61uUPoWs55pJJ48FmKi8H85LvzfkILBeKMlkcwT/Ipj9LBXk48UNGe6MtL
zduwsWpj+gVfz/XiMetdrJ2sf7YkxemIjehLyjWrXbf9rlTSiqJDFdLPZrFupIqwi/LqIar5glUM
U6y+u1dDv88OuwadBnMf/epDkAeWSMMkIoZshTe7XIkoP7secSmqK5MWhXe27JKOgWcGD2GLuKG2
SnRvqJBI8oaVoJtvLWuwe8+Ex3qO/pTFHu0JkZXVSyMV6VYzrK3YK19M2SZq7B6V0lzKf7edKXf2
0RfVJ7JEBxedW6zUXrTG0t5q4Ee6OTYvYeUtL4AXtr2ehu++VQzXmhS6VUNd44U4nrWDde8aVOV0
BljL/eViG2rCYVmVZFqemzpixIdI9S4TmO9omLQMuRFmzVuDq7DIsXDFRqlogFd2l2meLgAe4Z8Z
/fekzu870NB2nR9sstTMHpVGKW6dGzaTDGgJfOA770GBUsPejb5ZTroPCsN8h2b0C5SqFWGyd30x
wVJzgk1Kw+U6h3N5yXCAkgOB5U+Lzf4gsS2xVAEokotiulAjBXjijx1YMXPC155dVfeHdVt3djTB
clqqktSmdFz3bNBVp8utrYtlJjynarGfyqpElBubITDpw+GtpGqX0JF4xCqurWxU8y9LPj/LL9tH
mQP1w80SP2t1t+wqkocwqM3kps7vJpoYkoInZIMEIK2yTlR3h6W82TUbqPowWM2DMMD6kkHcfKg9
I3N/7alzo1mFPGa/8EwbnobF6K6mQ0RnJP9u3RU/3XAigYFY3aOT1N5DjDuaH2ZWH0PHtz+3mvJk
juF0+wUtyPGK1BndQMCG5Tr03Id+hJSbW+VRLTxZQuRXa4THZbV2eiV/yXlYZNu4G0bjcaSUsB3R
+9CR0mYWF0MDUDcwH23YPyDBT8IOv+OAw1yjG+M2wXCxVc4bkQ9wbFR5sU40BOc97LQ60NFtdkOL
ysTAqlWXLYjtZP4rzGRukR4sG40p/0YBTGwJtarzQb94jmscYz1FWBGanX6uSCkb9KB9sHiiPYTk
ZsISw9qVud/rkkzx0P8LUhCK6AU8YGYjqJojynBzIz4Uu2FZkG/wRNzPiwUtK7Tnu1sIInf33IZ8
Q133mAQVMS8BTyJBxunDZFeEE94NIEv+JQrcNzOvizuqXJWwWj0nXU4nWNp51HmaXohbmS8ZRLut
1vLw0Ir2se7RfuLwAGoMsrHPLHEzQqYLokp2iEj9iz/ia4tnwS2PvN1ELDmmzatdD/XhXqtpiPM5
FyR1KJq+LTn6agNB7Rdh37Om/b3Y7NfLX0HASkeNs1RpaZ2ruVnZW49j7m//35/RxMa6n21sxUlL
Z0UKhkPcwjSHnjVRzJ+KNvk6p6QUyJ1QN431xDf7qAwgLU4hM/Qfa8dut1pYTUcUD6QoUI2c2SnN
9uletk7tIN86DkPxjFfjo+L9mRQbt+sfFlFEP7vZ+0bDZTyZTUOITA3JUw8jbefRUFurwyz3mD7L
CwAXa6KHmXBbeVPd3GDaL1nu0wBGDq1PjbZi8CEiXlhf1cRwmMKcgNq2x74s9ZiOZWz6FJWbSGjs
6HZg30RTfKY8Wz8aZaK/9hmhzknFJCDgiSTTNPyUYKewMsMjkPOdEn/8YdBR58gmJLurj37+96WX
Yf5nbd3Da2VRIxE2Loc/KyRdbwD21f3hFBmukZ+x5JNBXaIviKYYucEwjut7E6wcY3Ov5ueVyE7M
A8JTK0SzsebZ3oime3MMqzsXNDw81U9g4nYBpVycu8J9V5+pehejklMAnt5VmkCREfMUFlpw7Af/
LwXunZp6flzkBlElPsrMuZZiOBkjtNiyRYSiDU18qRuzvDqJA6REv5kjpsVRCr1BZk3Yqgb9PLSe
s0miRt+WDhKUMNKzt197PyjWUIaW67cXBL5fEO1Mr47PHR40/bFNavstztJVJOUNCaWAY48hbzH0
K7r5n6pvhuRWR+Bi/VSFI1R9iJmjEOgHfjUlMc3r2ibSCUElC15/13R1ScfbN56HQHtOWjdcd05I
O0quodqimsr9FJTFRlq6bdClFLNTEgsogo5yI+oA0crgPCdpmh5tZ3K3yUyAgRc2QAkzxMoU3fF6
GONEgFvxFJOHcnMoCRyXCLwNYD//6NXtcGIJM24nywI5WnTn1Ju+MuklYDHkcwRffYhCzKSD1D34
zmzgCYe5Qya67AOjFyEWq2IBAQiW5hX33Fg/uKm9Y4BYHrDChNewn77Qm4RlnuvAF+QH4n7UeVvv
//u3FvnhnwUDy0V4iExJmK6BzPEP8WUDmLF308A4kQeRbFprPisBhhFDbhuqSj9ZTu/S+sxewynY
5RqYKaUXbyyj2Nz7VSxQ3OvAYmacOxxdDj1Yvj3Za0mCfQyNitt1ZAhmD9gRXsQgM+6qJPjOJis1
wiCDaPFwtMX+NXBl10gv2hd3BlONAgwTeoSnftdHpFVRH/CBXc07XU/qQykSGg4DNixrKSmpzMvy
fu9eVRISEphAQqhjeawEbnZXiButB3HfIzLmuTAa4uaC4VHOl2aB+0jNl+RR57X6s/pOyiMBcsNL
7L3qQio1oN7Bw86AzVO+OnslnGfVolXSBlLIV/nCui7VCDpItN68iNGjsecx7O7vHQ17/Mx9Lw5T
fKPSWH3gp1iD+EA5LYscvE1IQab0YOaoVxpRfVe/2ABU5CqPTIO+/GD0jHpOjO9XSxNv7/tFfAwh
Kj+6A+2TKWLwFU7dXxrDnDaebicH9VPUYRrNO2tu4uWtrOt5Nxr5Ru/c9jxCryItqjEBN0Ypfjla
VGV+aHXjpuZsjCbdDu8Knjc5j4Pj4O3ug4ANNQcRIEbwNjXnYz4J4w0S+N1ebzN/U4/K+xptIjdq
hak2es9CbMhSPUFwPBOQZcxuSVxbhzEx3N2C54ogIWy3kZypEk77uW1n+6USOTDBJBy0l8Vn3dV3
xk7rwnSvdFQ1TmTiuhCmO4CJWUrq6Asn56CBtXkMfc0h8MPyPqpyrU/usfs3hFsw9RZTu7F65GsP
1tDLT8EY3sHf8PLbG2kLbwWwkoxF3bls0FynQQEsJcfSC5AqPKp7tVyKHZGHqyjvrEclj+tAuAg3
Ec9KFhHy8MJzFmNYpEFpFv14CUHT3ftxVel/nm2f+a2ejhdgrWKtgnV0U/tcBL7z2Bs87Hv/IW5h
BsyOVaPr4RDrBxWavCdCQTDB3c7oUVSDD7Du94q0jP9RbPSs/xw6mKz5prCk4FEY8vo/ZI50G5fa
0gaXJ0rA3ZsS8N6FDsST2i1vSRGiwiv8m9XM4aWDWUtuH335NAo/xXGQv9jyfPP3eZQ5n3QriY8V
6qr7/M/nSb2yfPSzyi6OARDPe26Ma2pML6JKv7bsrAcyMXcl0n+PYcMzL9zUTLB8SETZkj8PQwjB
fJ6Tj1EkNMcsQMvWBLNFHrVm+us8qGjryRYBsahx8TZMhnccO3sEac9hQVmFVtl0iwffetQAzz7W
JRQAH43hSp3DRMs5LatuBhFZFVBJONsQ6FeVPhBJGRD0N6f4U8OE0AhibHGeczdYZBIQzcyiK2vc
b2NhXCGJLN8hXv+xs/TL/YzBjmtRSJi9WNuMPX8qhZjyoomuwRCl/y+/kuf8+RELQe1c2Hy4ghmP
80c5mYd715pm4CM4zrxtVegrN5nKH40NQ6EOWvcVo3Wzo0efnqmiMb+ADbkpbW/6jMH6xgdW/nC6
9ppP4AOiapg3cVxEN9fNB3AVpWxHwKqFyfFiWeb0mGBeV0xyZ6AwNIdNsA0lqR1gYr6/A5yQU7P+
D0G0HBMb7F2bZlweCQTwauORR9R6qJCrek19NHs3Oyrmyu+NYTRiM+geUxtEKQ8lxIJ9UpH6zuIq
o3RAyx5yPN9cCGYXdQ7mbX70aIoAXpmbh1kzfhCiab3PaKD3i9GbW0OCDP261HCsNv5mrjJ/RVYf
VZ2AOgJGxk///n8WdS72gU305UIwyD6v5xTohiXhDNamlCwfiAERdTGDYplvJ89mPU7H3EBn6SxZ
+qzORSOGv8ImLBKVvfgfvRMgt3988OQo+AKep+v5Ov/R9vv3e9ui5BWOwPauDE47lkMJtNe4OlEc
xDMoN+rw90ad8yjVrud8bNakzWg8+uKqPBmFdHj1Fm7+3ycFmXqnhS2pxHL3z0vqZF3aGPfGead+
jjqlNotrFaeF79ay/n0FqNi//sX7Dyt6J6H+gLTBrGo0dKK6bzrCME9hZxXIZuXJQR6rk+pwKdHK
uU69LjIc0fG8FKfs770p0us1Ud5A5v8+p17CcMK//vvVf/zPfxyq16lzv39M6PQ4+aGAjppTn7R6
/rWZyFgnsEtgBoCOL+3KDIdDQ2a22s1r5uSrTKuL0333Hy/otETs9SDZ956cdyXyRbae6ss2lX/W
Yrz7VXrMHfPi89Ums837wdeBHuUg7A1DON5AMjiyBztu6hUy5IcMMciqi6ofs0dtqLLnfY4Ci4gB
26NGTsZNbsJ/aRN8AVYYX/R0+KEjq44LX+yixLvkdb8VTnDGpp7v5lJjEUl1cNVIDIvWUiFI8eq5
ac7zrt1YHVExk1tQBBWIhAix0IGg1sWypXrG2nIubcT/8cfMHDIt7V2D2BQH35s3VRaMti5aVzkQ
kqx7RxOGY5rq2taszY0VRpdJq92NVw4Rq/zk0hrzOXO/Mf2Md4GZb4n/+FZ0xRdwqNUqyaAnsNwf
F/9kJqhp/OEJGu9Ml2xl6gPFnCn8UtHu3wpvwJo2pKtgGIwVwOvXvEBN4JxFb5ebuQnw0xz9d8cG
1B0F9bUth2PgW3vQRE1sv8HJ/AGmkcbdxXW5L+LOfB3JQWSp+tp4Zreao6LYDGPC+te4VFkyrVBX
nhNjrcXaD4HW1fIjezPk0aciezJJDI7sQ2mPlz5/SUXZnMhaeWmjmXJ2iNpisX849fxcZt7J6MNH
kSZbV4/IKjKwmYcomWgMroUg5UY3V34AGZy3VUN/RztsnUTOzXPb8ThigSlohPZaDQNRDM8iWupV
uSxf4rVtsOSJSS8P9bXfJM8lWOtD4k67PGi+dKXHB5ovUA7Ky9gYNQFmwWGuy2gFnHPYCANCZg0k
b/DtW9r4j9yXOt9MF+xQQX07oRHRjgPIzc7Y+2ZyM78SvHRDf/XYT/oqDSewUVn2TZBls7El64+I
DgqOp9zrL05PuH3aUaTUx/ovvJJI89LnIIlfvCjcCst/AioyURl6Dfzyu6iMBwHNK/UPaXrWGyRB
Qee8ea71tSjqY495hqBVUmAW03hzS32Dh6Pd5Vb1RlPm27DgYBMWgrPQfsmd13gc8HXVRB0RxGAN
YKe4rzdl3DLvtHqA020+rZM0PsZD/1q78Y98fLX5WlNB+XB4Fm+RH7409vScFMbXsAZUk2i4fTBd
j/qHIJ5tZXWmt7KidN4AZnjz8rJeEfqYQvUp121hrgdUCxvkgR9lYRXrAfnx7EcYA51TTibcpq7i
W1QFgN67jzKeh1Wvj5eEX5GojhWYxx+F1nwXk48aN59Bac7EGx0KOmpuFWIEHXNc5VDmypMXLgdt
0uY9Mg8QmMKrTjPr82z1+9gf4qe5lHp8OTapjRob1fik9n5fUOOlOkQBasjsI+hyckhU4yKNUoZE
NQ6qk2qjxkIDqG96f+U/dklmIdNWtw6x489Y7PktipPaRLj2+SpneKlx/uDcMfLiZMhHjtpTr/nz
8O+X3K/KQ7WX339CN4My7/CZq1//9x9S5CP/wO8/8f5c+H0yb6Pg1/U61Pgr1PuiXv/7berEAMpi
CqEOxDrvgSX/dY8Z9v1ZofZ+n1OHLr8CReq/X6Mu3//v3y/vC/ubMLJ+W7W92Z4d+ZgebQJt77vq
IUx9PiK1ICaKxxTmwW5oAKtHGsHEQ1BhOQ0Chn+YmeTSwleX84FoIAeZMZEfp47DLn0HFQA0zicn
XbQEI1CsEECWqmGl5x2Q40DMGyWnT8sSeLIiZDeEpWKjOPZevVwr6ZPrQ7cj2jpmpJtDhr+mqw7E
QMU7ZgLTbqnaBfTFPKyVKzuoR+OZNRalPGrl0qeNU9xiNMlSauicc+ovulc2Nzv2VzG836tiACpF
WWwOAUmcJa0QGbI1u9l2oLt31D0ZtOXZnrPXooQwXfyYmyEMFxzzWXayBDpD1fiKu9pdUY2uj44E
K+UDhX4DYhagVfe0kAS5ulcezhg5p08ZlYtPBH1GLwmSf77Kn8rQsG+BgXzN8bKAGqAIzk05/Nqo
cz5+/k0s367aIlNTW4g9VQQ1WyIEQqcVtI7oNLGa2NnFoa4ov+a5M7xkth6c/J40Va2KkRZ4sXGW
eqHbhGv6Sp7wT6Hh3UtQKTzxePBP2I3bLe9S+pWno0s/65vmJu3GW6b5osd+/1At88pp6hiacOq/
5n2r34i3fFFHupbHLyP9NnV03wTOZhw0/0l3R/8VU/RXStTOJREPOoy11wyh6TpukRZ0rWa/dmG+
bJdAkwEkHBpGRe0gJWRPHZJPCcq5L6QpwNwRPpA/WfQYnli+7MTQ5cM6hjzvC9bl6qc5XvOB+MS+
qn9qiZzvTRRRQ5ijJ02YfLgV/TYeaGxKLQaDbpOtW8bDl3Bq7a9yZ8lc++s0tV9KtIhfF3amsJ4+
ihkDOkCsVZbEjiStBTd6eWTvSJG+ENig1IVWXhBAVrtSO3WOSw52ETgsQgGRqyb2JHr9EpXDebb0
7rFMHkecu29xFeWP5kK9RYoqhrmwjrOuJbIouuoXPAJKL+F6MIYIkq03wEHEozo3mJV7gjLxpo56
qd82wvK1rIebYcTaE9MN95n18kmDiPEc18AQpGarHyLzNEz1RXmP1Cm38ObDGDGDmPr4C1a06T3m
sb4Z0mV8wHxE9JAblUcyQiPMff2lztJkP/Z6iNxcLBevXchDdwr/JZdfVVHb7gN/26vvL52x6SLD
WS0unxqO++jm2OjLGE2yiN/EiXehR19RHfqDHd3G3jrZ1MCuBGoD8TTQPUR9p5MTWRnvQjod28DX
9mMHCaMs8nolMAR/XayY+WgpwqfetfVLvRhgxeSFyojPuCb9T64oigMc/9XcOQYaJAI9TK0Pz3Ni
6eRBcgjtie97Pt7KsbVfi841XmdapVxpc78AaV6CqPWmB4Mp6a1LCcitfLNbj2DRjs6SD69+0ge7
KZrI8gVYfcjNIsQbVwXnLAMgpjaB78csSHlAy/PoPKJ1WThP9kAu9uS7cENl+xTmAGzRSY+enAXF
oYOKZD253Hp3VcDktbc7133x0+MYBP6KQXLa+WmR7ibG5qvakPfz0bi1vwfK/euUOt9iz1wt4YD6
n7idboWJ290y32tW1GxZODvDF51O6cEpULbgDuyMazy+q+qH6Opj20qEsB+RFeg7+nXAM/jc2v4r
bgjnI3Nmf9PYc4giL5rfe2KqGD7dj05vuz3fR8QWYfdc+j6x1VNXvZieBq+iLPDSNa443a03IYqi
w110IEJ72Iwu2vuumPatUdTX33uW3v/znJ2NOTEvaCb2CNnoRVVFeM476hYqfRuSw7Vz0uVBjylZ
d2nZol6WZoSmz1fCzLTNH6k6uvWvpJ1S2BnGXVkG9bF795E+gaNjM9tVd/WsBZSiNj0OYeocxtix
mFHmvHNmX7zGQTpsm47scyp8M2g0YrwWz9JuRFXZGzxkK/wVy9Hk1nj1moho6zTVduoQ22iKycbr
1kSB8+1Ce7i6N4H9AEKael9xYtKZyJwnOFP1rR68X+93lDvROteD+ZpbsSmxjcxd+RwSp5ZGUm3t
LJGN2wniWhlnLQKhOXgRmsB9EOTV2SLbfrtMHhog3Xsp+3i6KpHMMsX1hxOaEBP7eABBmUH4jfPd
GKXxZzym9WqspvrmDHP41rHGqfQp/kxOVH1GQjQiqazqZ01bvk5L9qzkNH5g0ttZ6s/LYGpAI1na
pHCwRdJ6iJP94i/htOOdlq6aROowtsufjcRaqM0SeNMBjLnu7JMWYSS/aPAUOSdUydkTqK3gyZq7
8WLHzpO65McMjZEPxgrwDspBx8SDGE+XElT6y5hSAMzrF+XqGn+Qqzqu3CADQ5+O1btBYABygPpV
pJ0juXxXz4FfYuWOqL95Xl8dQb3fHAfwpD+ZYJC96S+NldZqzv2WdWD5rcNAT7t9xQp7/IG4Aetz
Xfa4tKeUJ7lwz6Ressi1ljVyq5og0zx9GLWkOtb5W6SXTnrtxwjLr9JKZgahq6ia9V1iF/QJzTJF
CYcPvxlexxklNXVGa6sb2Xxwxwoboo9TLKnq92kaD+CWWONG5nesvemjRxT1I7h4BWu5h2MvpuYQ
/4EE+kcapMErXmBnpVGhflo4ew5761vfLh3iXCpoOG20dcMk6aS0Xc0Sndxh2afVHJ2QIrQPd0gE
yK0HMBl2PmWk7tjpNjLd4XX2FnPTujglIiseXkEFewdv6cgblFfHphVbMw6ZO5E0twb9QVB1g0BO
NvSdEDxVEU76Kxw9wiCYG52ifIaOUXQ9ohNv54i4eh+yvtsg3yqOQh76Sf4VVd30kKa9fosc/yMx
o5OAO3QNZTyb2xjNkzzl4mO7Rj0SUry6lrO3NEClFhWCy6JA3lLfFrWUd1CNfiWeHgDRoxOR9rA4
jvWI0kk8mmPxYXRE1fw+X1t+v8F07a/v6tKgsJ9UnBux4sdQmMuHW0M7Rimus5p3uiMx9PA5Mj34
Npc/ER24n2U/TnmyrYn7ig6XvVGH+A6PJmD/kzpSm7xfkFEk87ydMWxUSjVCPcPcA/f3WKzyvZ5H
Kj85ua4Xntflu9QaznqTvZphAeu/RigMhGfGRhNbl9kAYsZUodmFNPteEzcmH26CVG5WBtqhqnit
smHAUBV5hxa4+Wtj0ArTLKkPnbpdY2hwzayY7mnp6M9U2EeivvVhSwZI9qY12lHpuexlCS/GZGEs
GRGy5aZ1IUUnxs5qF+0G+KG/DtPM30zGgr4nD2YmcQCjIrm3yHO/98KxJaPq79dR4qD8mBz+eEHp
jOgop+LkjwKOglvHG5NA+U3idu41khu1N5sJui/tS5nV+jkeqFPVuuWzOh+YBfIp8zaCWD5gVPkq
XSRXAB/5KzDUcFsPk75ThwAf85WT4aC0k1E8qA3jzVcdecI/ThkU7h48IiTli9yJ520YVN6ekKx8
PRhtfidbKSpx4pycRAuPka/5axLcm5PbFHSXtMa8OU1Rbp2gcl9qUsvWcTA6H2j/Xms/1H/65qfe
1x+CykmfhsRvHkvNIB0CS+zfR5bdWZ/wpuKNAOSMjharn6JBBq47bbIEeqeyGKW+ET/Jq2pVpFZK
1UTrUr1CnVOvKFrW5xryetcp0qNaMwBzupisgR/VmsG0nGo1VWCd1MUUBTgZPS5eBrmiyBpgTnWI
+5glabsn0lL3KX4u3ZfQmenDNaDR5s7Q3tqqcfaVENVWHeYZAFunajOgo513tTEvrvo4OvQoMz4Q
AeKwSsYereq8EDcwMjUYfP+LaEBSObHHUoiHtZ7K/IqxK5/9PKfMrBGgwATHeOlHqRrDgP7db+MD
WRblzg6YCpQxaXn8XtYzd5q2TfuUpLLRNY8z2rhDQsXoxrly2yMb22rgE0GyFdqVgHPIiP1ynI3B
HPY+Xu1NHHmI7OTVLvtZY6PnT/hXUAHyGh9SV1nuliyuqffJuIJi8Zsd9yaLkK6Ojwz/u2UgLbkF
3n3fWBBLsM8m1nTuamLgifU7h37kIS4eL24tQWXqsMDmv1jzZoBTsW6ZPa9bP4I0KjrTvd53teym
rxqcInF3QeMRkT0T83BUGyY75bVdshHRra2vY7pEcyS0B2W2pLRlbO0ljbbKdml1hPE4DZMYwLPi
aSjQXiyd+SnMLfE0yyg446uAFNCVqfvLVT0Yzq5r3X43mNGzxhz7QemzdJE8560zPyyUDW+ACN9G
XXtS12upF514tS9fnUTEW429/epo11Zo+pvQluXGwhSEKWBK2oqDjRRBvPelKAnSRqgCFMEeN4YJ
iyZTs02zKx7+j7HzWnIb27Ltr3TUO05jw+NGVz/QgN6lVeoFkUql4L3H198BUH1Uqnuiz41QMAiQ
TNEA2HuvNeeYcVyt78yxvmSC2xu6YzYljRcVDhl93xXh7vVDE7vfE60xT6UR54ug64NVz3KMgnOh
vuizKzSQPEfztVM5acgH1+WcDMN1bErbwrXlmyAg9rEJkb8EkfYapGO97w3pzRuVZwnNpQdyDvsT
B6AcJQ6ahPphfgckv4HkyGsCJoV6MLP6U7HJSFDBuDtzizvJh5+bfvk1kvP0JqfacPMq+Lt8gvkG
6B2uEL0qEEMk9gqpLZM0L+sxD1hxAb4TjeGsNoRajnmgyr5kuldfOk4pBil0gukii3sBzc/sbpJe
rEedSeCygFE57zLHSDxVUoI+UkUzqaC0XOQZkJSyqygPRjnJGB4GrzW4pwctT5P1UBbJUdcH69QA
kiN7rizeizSF/4lNxvLoeDaVjooxCRQnzViRoyqi5KVEiDbVNr0a5XC1mu6EVtz7y41se+06tQrq
skV94UoTff/tDgWB+L6nm5QKstcis+dAUuiob+evk9WVtBQFYMswboNjlhY/jOmEnW8a2vJQBmpH
ns/XeV+tWsM5LyvQw5l0EaYWrmcZmNGJ4epR9ji4enW772qjdHfXHt7dIXF6X9+2SzdWtINPLNsX
8ARzjl+NZ+/Agp9oLeafTuvHxaYPfEyAY5AeZg1eQk+p6fTsiVyCgdKYpG+NiLCJrA+MZSrFwPUA
jgRYjJIGUSoIIb2K45VlasE3LQHsbnXeGwApb30/gpEQbnMdkcms4ZbxBO7mzWJIs3OlsDKYqNZj
Qh4cGFTj7lf5tc8SRBir0U2zssPMRRKisC0uLuS+mqFC6yk8eDj5FrN/8E5MnWU5ctgDPRHKRzAT
NqKmH3Zzu9U2bONsSr3zqwM7pjIDqI+NPYTkQFitIRMPFdQPfT58syS9u29FWZ05CbO81Szv1VJL
3iv5mC+IaYWIFpXtflbSoDzxDn6fPwzo2a8/i5x9wfRehIZ0gJx5mr0n881sT6E2cIWFMB6qoN3e
4wJEL3SSoIDDF5XUYIBgZhZ53luMhP+SJnb/0hKJy2VhOwgkCmI6L/2m+AQWlB7mrTZOQqgIgSM9
tMRxvJdKraziwW8PWhmGD21Ods/8QFZF9ULNW2LJNACXGoCM9UwB+CW2mzftUWWByqocrinasUYv
t52BiSKtSvKEUfUMkjzZ86T2CO48Plc4H/lSaCQYdEu0Vvt579e+LidutR6MVRmb/gP+hdEhFNs7
unIdHZCzZRvgeBLgSwEZWE/GfS6XEuIbaZk1+fBVMQmxCUm43gnCVW4+MSCos6JFSQTx1chG6QTS
JuS0RaySZMpjJg8p2kMtXs0VOGOep8mJTSNFT8kk0oqjJrviCxA8k7lxkp1YWgRUT3Es2QkCqMQO
wI+2JiOlHrSfgKgYiUFD62q1GkdSJoKCZLH55tdmYTbtnpEDPtlCxdChaUPxLqLwY75jtd5f7hR2
/BRRLRJQRC8ugNMeU3aaVj1nnWc93Ss+amP7R5sKgNO1kbwzFD3Z3c99PUi9MwU69Ixl1q2J/MjP
temdZqgLbaS9ViTlZea8YOqRsKJ0L7Fi9EtlAqDmnWevS0lp7oNAOm36nuY7Rnwywby+CbU891RO
Pofa2w7J6H61DGkEXO2tdE02r55E8HGk6OlO8bL20khWsAqqOGBBHoF9kFRSuKYS6nxP8rT+jSVp
CqyQe/jG08VUQ1pGgQi2jQ3VbtDrfjkLwYwmBz4zdsVhznoPb0npdQ92OxgAlmWVlIqcEJ1WEehn
5OhUuiwfZTt5aESBNB+eEfxXNY93M5LGr4ji08vxsZHLC8VKyolCR3eikVG5bkJLunnKcn5m1EwH
pEKiXZCru7tG/X56JmRR+5Dt70BBVRLaoY/hmY6hRX4xcya5tttjEsYe7qdpO6klsDsSS6veS38+
nHvmE6DJdndX29tjdckcKmj5Bf3RsA4kINmR5K5oFhrfvUJnITOCoMDAQm2Mk2tOeR+LzsaOxaJp
jnm3EtV2uinnG5PDMgkYjRRlRKVkTr6i2FU4QzUWzDaz364ev2fgzy4NWVg7qRP4QEYGwbriVB2B
1a91qenX83g44+vKie8qdJ3yyEQ3aXRtMTKveVfhJC69vvYucqx1e1tSvzKLUpaV7MfnbgBU8K/u
ZbHy10ezd7jm0uIu+uyLLtj79GTncOUMg2y26kcMG0lsnudFIT3MZ5lMlUsclJytky46EPQux4bw
FbI8gh2F8AopVSyumdd8s0rlwTOD6NnK024530v1cgL3juNpbOsT+rXq1pkBX18yjMt52T8XAOZ9
ikQLKvgoZma6INQOEyXZZ0nLxSesyCuwjWoDanfcaYoXX6kDNMuqYFZSj1KEsc+ljCQtoUkAuZsS
Lvq4t38W8LbzcDerwUsWglurznXmm0N5yzUYc3dnY4x2a9nrwQ/+x34zG3EsReRbOVfFrpu8rlpg
JEutJG/OCrhgLuadMrqHwe32Cfj80/y/l1D6VxFRU8yBqHFBtI+OeW3QC+JdzTd+XG+4+jW7AvTk
sS4sY9uahGZzNBdfjDu7Qgsfay+IiGGAYUGto9rqXgbNofNpnnV5spGC0ngsZCRebdemW2tIym2D
tWShxwA5mfW2L63eLeSG0pmbPNvZaBASxKstE2ZT72vGI20IdMvq00z7GYnCYyGYfkPXNSwTRGxL
QOIKZFzGyTRTi9f5Hl6W8rXDeY/KRUXSW7beeo42sHntucUDTBAGRk9RVYSlzCArjiZri6OhXsVV
ySSGgzp0bfHWGX3puAW+azEoa42iplgUtW+su1J9UFM6HX2B3V4i/+/LMJ2SUl5+F/ARLQI1n8UI
QMAi/G3XGEF6bUwlXzYAlT5MrDakSjiqKsY1/aIO3mFcf5nvdUrpRKCnzvNUR4+Ai9ZUiogkjZJj
DVFwYfIn0W/FmNEN1OcZbswDKLgHuTElJ9Di5qWQjUuu2tJOH31C/HQkiIPl062Z1nDGtOkXIZZ2
BBeSJddLqm/lW9Nc515D2Se6I5E/vp13C/1f7u6aKzGx7g0E2VMbl8FDJGOKxEywZBhBQWBgRTJw
OvTg4m92G4aUzjALkxYtvZRCk9bEPfmbeZOI43DZNkV70L10Env61waM/IL+nvE9RoERIQ5717Aa
LalFR2QqFjDEq051QtOSn349V8FkxmCdvduxQrOZWu2dLprqbuVQV1JWKd8H/UaaPnbiF3hYsCDb
OJpgLNJKnknQM6PMH0L0ofph/KfBtrh3RkZswmXanueJo69BBU/FlMVY4Rrm6leU6z7BxEvh0z4g
7x5YNXamnR/uXMYmIcems9qDNzBmFuhw9vNAXGIN5vBDbzElT8qmZHwFuvoApc9+djWf8GrgeNtY
8XL6abQ/e713V8nYK5tuEM2V0sZdWjhPbkfGkF0ToleeN3W4CtTQiW+G3RABgoro84QhNaAI+/eb
7+dHChL9Y96hCmpNGQsvrNO3OFXyVcMCb2/7mfHFvNqhHu/ThiWQnCjdg26zqILc2S5hCa9FNMi3
cWroakoNXhS5/LGaOrhtGCloZZBhm1n4Y/5u55v5q9ZtnjrI/vm+pkCX/LVQFYnpg7LH/yTt/zJq
Tf7YEG/vQse0u6X31T5RXK43TNuR9kybwdQdDhTrx7zl9eive60/V4kKwEUYJml1s71bLYq9klRf
8fyPqyFBEwXPw8RQ5ZpXd2n2unbV+9G839SG/pybRnD4tSvBcT4pWCNVjr6XXNcn4FQ6EmxWxUa7
rnuP5RKRWSs70XOnFtOZAI+YLpE69bWnpY4EzeLQVM0bxDSKjPHYkdpCja2yXPDhsdSeZl05072f
j/563vyUKs67+1PmBzzDBtaqFubZUqnLWG3T38F72FejW4oQYp7JZDk69p9uJnS/m1B/7bO6ppue
FbCkw/JHUCbXIaflHebkoGZmKb/W2FeXo+iNx6GP9RVq5+pqpeGIihQERBwA7rV88If3PlRfy9E6
m0osq9wcTpVutPveBGGlzs4FfRAodBTM99NcM5GG3KEsznVDTx5LF5/g5JaI9T59VKJhKVU6k8sJ
wVbDIluWvkksyFQEoc6sLu/z4A66h1ZE3j1gWTEhYqDd9e5/yZS6n5uukOrHpgTT8s9d81+an/Hr
9Z6fcnm1cafYKUZAOvzJplCL5zBLMjol0z4FxMMGKyeufV34D8y5n4sJi1HQwl93dalspXjCHNDY
VMlX0fW6eYfmly5cgnwhAI7VtoY7sSXQS32McwWxjxEZH3lbHirN87/0+ChxIoXxQeq8TQt4a2Mo
uXwd0WPfrYKW3DhVbEtffI8+SID52zGSRKp3DE8AcSde5iwNgcNuLeoWhkzXV7fK6PbzOyuqMF55
VeTuM0XUr4HE5Ht6xzYaEDqUYbuNJTOpVvHiXlEI9wi02kdPlfGm1tpt1kIj2It2INWmxU86IRtR
C9zLHE2ermJGo+38E3vTJkmom4yazFqf5DF1Rts68u39vDXfqB4TJdzlmXNfwqiGCoQ2FvmrqQ8r
jUYOtt+RAbqgEpCq+ueciKlGvkof2vqUO3846OrwbS5l/sui5vyI7ptnUZqkbQRTs5lTXJ1uChPe
VYD8e97161rA4mZlNCI/z7vkmni1YsRF53a4cwJPyDvbRN9RcGivPLXqvuAwwyfzQ1M76UUt+nav
ZdG4nDcLKcmdhhQJZ95kwpYvkW7oW7Tc1UIilo94Crymk5rHh5qx0EUINCVtqBxG+VPrhf3RHZXq
QSilOJnlJqttFEBy6u/nYGEi65Vt1Nn10h189+iZ3csMboy0YFhUkWdsidnlOhRM25oK3FG2vGGR
DgOpjnF55zrOcEdtqtklbveX/ZoinVQ98BF4IdHI2krbJpb28kuhQVch/h8BR72hitCeZmHH/Iyg
sLRVY9I5Kex2CooOqiXAHJeFEvDEo1HJ+19GjLrBbhyp2o/Y7JtlJprsGYlps7QZhO735n01IVHo
Q3PEkQV1oR4lwMjn2xsaBXWvigGPwYh7Iv6ICDswIx8KMBVTA0vdmOrFhGPwhkpwXEqRCRJESdVl
qOETROWFsm8ye5NEay+J5CoPQu70F6JWFppjK3BuEJEkMeJIg1yPCQOtWsASPEVf2ZCSV3HBNJFr
xYA/XM6x0w8EwAXZuJ/3zTeViyXADXDraqWjplTAY2EwG42Y5J3dOsRNrRJW5ZHUYHl+v1cH7WMY
jeCxjup4T9dTXXuC9VZX7UJ+0kUg+eQBTMnqlYY5F6savdh5uyFn0PGkQt3kLBzOSVS5XBmQ5rWZ
N27mzV8PBBOTgR/iw6/GAYzFkF7nCeh8kzcokRVmZDEwjnm6DwfRO5V9kx9yoS5nTFmnes2xq8Ru
3rJrhsE4bAqmcYx4XuHutMCmnTofh5BWKAcP9QoAOQmuM1v+1xJzvmc1KXUvJdeW86aP0LyWEndf
Iq5wR1Ed58LyvbrcNeMqkFrI2yjQlnZUEBJCxFNK3sULJT0wZCF+dGCY+bLTvLi/1X67LREiMvYI
qn2qXRfbpO7deyJfPGXzVUkUOz7EHdi4E3GnalWn8oP2oZu86v/qXla4McKhXvzkC9uBLW/qIn2m
UDHVuQMf7QyWNQstD3dCFQzSQsjXqvdo/HqGuRs0KXyI++7VVxqkFtOWmaIqCcBbz1u9qXzaTTs4
QVBoRysy5aVL8sfXwTS/VmaZP6ilh5GctgV6fuot9zV6kZhgAufYZzuXzH0plMU8s411f2fXcf8Y
oRV31Kwyt6aIrFeYdfcMrGTaL6b9nXzCEK2d5y+8VY1qlWNhxxxEPd83qAj/7HwURoGhl++v0Nxv
ZS8ZP7/n+duFgqKuU7mswcD3PzxLUS4dvp+dpTC3nwdklZ/rvlmEJIFgXFE2ZBNlRO648T0Ebd6M
exLfcNWBQg/d9ovWtRSySiYuKSK1GM3sEbaEea0wExLdYujvbaN+12tNfdArVd1LKV/O/AJdTKv4
4DmpUiAdJfnBdlHsImqGzzicL2Vrje+mPaVh5HZ4zmm7XixjBFtBesYygHZzTrvo1CWG+n26I5Ew
Od8Zpj2dFpxSOde+D9yRPF1/jOzozW8ESeFe6B30WXtA1DJKUfM2Gk32FA74Xqeee+G65jHVQ6Qh
07OUJKESmtPrmF8U+H3N/LZNwNT07abhZ90Zsebvauynp0LUBYXBNr8ZENVXHfW95zZl6YgExv2a
ZcptwMP1o2Z1Qjb8CmSbhHnERKil2eMh9Prh2sjwO9Kkbb9FZXmxQ8V6JifW3WgYuDcxqnddHqtn
XZcviqJmN6WVk+eIlNqWgs6rVwbe2bAIvpo32/A8+5z/86P/P95ndr2HL1T//V9sf2Q5vlWPFJ3f
N//7KUv491/Ta/75nL895RR8lFmFAOJ/fdbmMzu/J5/V35/021/mf//57lbv9ftvG+uUNsBwaz7L
4eGzauJ6fhd8jumZ/78P/sfn/Feehvzzzz8+siatp7/mBVn6x8+Hdt///EOZsHj/+de///PB6QP8
+ccT0tcqeP9/XvH5XtV//iHEP3TbUgBRUA22dG2CyXWf0yPmP3SFuYdtGUiDpmgb7GFpVtb+n3+o
PEbZVjXFBDug9MqLqqyZH5L/oWiypuAW1RCK65r5x/+8s99+wV+/6H+kDcFfQVpXvJvfAX+mInAm
wigSwtRtQzflv1nUYApaflDQ6uuBPW06zRoOsjC++AEMAZbL/TrVLzAYPGLmygcgsw2FTd06+pLy
QudT3VX5kP0bS6z4Pcpoek98YEWXTcWQEZ2KCSH5F0ss1PURCSjiaSutn4WkmicyhsK1LvfxJivk
YmPlTb/wMFnfxp4En8aQ3H+Dqfzd0M9bQKpjkx5siEntYf/duUdoUkYnxGRoA9i7UrVqIVsUmiNw
ESBiCgKUgeGtK838/pcj5+fv89vvMX/hv2JPpv/Z4LPz3+szg/DvsScGs0v6uXa8sCL1KcuzaueG
peI0wlVxdAXMturiB2mhCQJMkzqISiukLgBnJbYs9pXhZc9EVtlLNzOTtUa4s1L6NiXJJWkhFw8K
ddrn7qlXqv7SRHSKXIaa1FdZ6RTDcoRe+uJXiBe0OPxqmkoBVON7VNXkxFh09QraDAtt8lOYFhpx
w0rI8PKkelXJ8jUqw2TdBY1NWBdJAHbH6I4HtVyGJZmiODH1lwHJLYAcc9yJF5LtMVqrTc6wwM9J
Cl628nP5q5sGm7uo04YeFZbtITdMBmPa/okYt6niS1vX+ypIfrOb/Ls7efN03ztooxE+hJZqbYeU
tsrwEgDw3ge29iCHEuWdTB131qUtBgluj4xU1G9iB3O7Rxlp/KgaUT2mAe4eYVirdOpD3zPkJa8F
XGRfmTH5S7/O1mTeSTS72vjgSa21LuSA73YM/Ru4rGghkezkyN6Qo5eDnDaSbbMgf9a7/O/Hif17
BKKpgEcyMEFgK0Z0z/Xl755iFq3ZoPvRwkMKn0/ODUR2x7AAtlnQT/bl9Fi34lVI5Sv8mOEWJPFN
lGq9yAJvOCMix8+QoWZjfsUDKeymIZG+Eq4U7ONqgCSk+tWhrToWTLnPrEOFNp+3BqIjTw2ZP8bZ
0UrGmMJt46S0Wo5e0EByD5EVRUWzyJLY8DhILIcGuhob6q1Po484LIKN3D5ZcetuQzL7FriiQ2QQ
CqV8YW8QXP6gcqkfkARhiK+jb5Y84ORL23pTRqQS1RUIw4WaBdu0152aWvUh8sKHdrh16hhuM/p2
hlRnBzNNrG3aVqdEXPE1FG8lP+ES5Hq8lXR6DaqAf6IBTGLI725yFkF8zW9BEVWbpqCjABx8o8nh
XkaxQOCWakEVApmWhrp7wL99AwAdOVFaoyiSm3QZa7n1Bh7jFlRwdrTG1lZIiyvHONBrd0+weFa2
8piUWvVvLpXotn7nB3AgmKYF79EyuIyriqpPHuS/XCwzvRr6RjM+KNPcgkGKViibWUF3FtdFO3E5
nAGHCxD1miYuLvHVFw3GZENDeOwE1zJh73MJY6Sq1l85lwBmyO5Jrjk3CDm0VxWX2U3W6BfKAYcY
RNCO2qK+QHJIaADaKJAcJaXT7qbZ1TZTfWmtqLJ0CMbo1oc1OjVRfx8xXUMlljAyCieCh7smRlve
Q9MayLKAMdO1GeKSqavkaWLbxlO+eVy0i7TaeiwjcrfmSJYNkFdjr+ONeh5MRX209FFdNBo5agDr
VKWqHSOIu1MAWxgEqLrqCe48iCZ9ZYV0MEcUaWEedjeoYL3QTPosRD8qTDFLWxkeayuoCVwS4zs4
m+Wk8tIjz3/DQ6o4hu460mTxmyTCpMqSTJO9tGpwYz2tHAYT07JnUH8ZYnuX4kVZirjtAaAatL1L
ax0VZr7R67Dd1eTQrkSWdA9S2R/ofqu4NXD1pp21UKCvYVFOCUEgjwq0o+ctZUUjQybhXfaEPwKD
p5f03pVQ92ytBhMplzshyx4Cc7m9KD2dJHoZTlWO75QwMgem4rbpd24pHiATSfuWcQDcpLRhrb0i
/tq6CgI94tp2PLIkl1FfvVlhdvJELe16vI305ut6lw8WZOgjYiv9gtNYvk7xpacE1RVLnZ2WRmKr
EBFFk6AKblrVrIXZbZL+1uWYUvUE0naoXGPRAQSSg2gLHhKCQwn3hff6BLYyOufd+Fyl1fjEWoks
pLD4BlJd4zPiOO+yjB9IxyAUZct88LyNS+2h81uQgKbXbYEGAerIi12O0a3QkRN65LXthrhe+ZZx
0HOGTr32r9QzC7q24AghuIDdS0+MB2fVlQmP7Lx1SYTsUuC/WqAOEuu+6zd5RX4o1t90WQzWW6sy
KFatXR+LViABo5yiKRHFGU0+JAFJD6hbv+V+mz1XfUk0ZRe3q9GLAV5is4YLjGiTvII+JCZIlNUK
2f6k0knp2ETpa17AohvdNHZSq28WaRwdMNN1K6xjCVaHfanF0aW2R3EZdQC84a0cM7EJm6VZ7Ipe
js8EEA+rsUt12hOafMXn8BYPWHQy2QJkHVv4/QIIU0H5MsBtQG7xKbJMu9A3gyQY0m5sWUO7ekQZ
JC0Kh+LKIhftS8tSeNnU9BQ9pNFBCMRdCqpxEahPiUwdyB0IumaJSMg7RU+SyPjW4nCbqjnuVdP4
nmlvsVo2Cy2USbfPua6LgnArOXaUVq13fq3sIJYc7dj0HC9vLpFCfknJWbK0a1WifSIj81eCne9+
tnQR99ZgXZmCwWgVYH+1UDojA7YwEkvEFAuwCb6K7FIz4mNepT8kcrUPSLswFvrpuK9KWX7UquFF
Hb0PNVS0q2Z0xwD9AYhK6dXwEFkV6c02U9xXY6PfInt8byzL2rQ2ToGyMQ1c9OIVYRbFLinaYLnl
/EptBpbEPkuKKzk9CUtUGNoXoyxxJMYxgS1eTLd+UBdisMeNqI3H3ByLI7WNRW4WZ5Q2GDvtqj5b
XDeEVq5Vjc/vS3ufvsUiL2LCT5S8O+v4ZCDEILqL9ZcUVPtyLk3YgVJcJI1mDPIcCeITX3YqE2nb
J9eODsF19EwCpfMBvmMz+aXU77Wh1GcwUKhcjWBnuMYzMRKvVQvTQw8Gmk1du7Zso95Ief0j0jTK
t8klGyqD+la0avloG2yM9aLtX5PGW8dV2x/Uhgov4kTSbPCbIPCyq70kN9nSRaa+nLoZhwKxzJda
/xwzgi676iP1MvmUVxxOFGvSLxhX35SSBrUVaaswnBQjRjzR6i0njszNQG1gXXPsM7eRCMlxuXBn
jFALtc2bdWGA+cgydYPUX1+UbVqxnLbEVo3IBQQXbOTxV9oq7hKjl7dIEvGlSV2xhPXfLYw8d4+6
BV0bteNaVV1kj2ZublNtGstDBXKNaWwMOVnoqaKd2l2oDsyqwZ5W1qS4SD1U5HZe3hqZpX4zSCqC
JLgY2FsRTdcLydDcXW+Vyk4JoQwpRZldU5xWixFiyMrOdFIIIYQ6dltDunR9B8BeuyCo0MDA5/ZL
IoOLgyq3/MVIKmArWNCc5XgtoyxFO8bwJ9lfCCZ3AjMTZ6nZu1AeHaPOIOPyJkfc446txb5TqjAl
QeTG+YHKkbwzMdWsGfSwolzRNTeXgYxi0xsc3lO5kkI5faHK+IzVrrkA5zIdEY9QWsNNooXxV5cL
IkHfRBej1P1KU7o4oYa3OAWCmg5mCXQWf+qg5CZSMPlHgcP+OSg15WjVMvg78RBJTX5Nphu/lb/3
WUBladAnpCud17xonxpbehsa0z5JLIdXZuF/erWGFzKuksdOVN/GshsdfWyDjaonCGCjCusLSBtU
qTRJfQx+deK4HrndUGoA6tK8rZmtb9xIffVUFPxT3FMyBV4Sjoh2fbTPUa65C4vUsm9DJy+biWrl
dcYLXqgfWWcLHGPmcJhvhrFypK6t9rlvBHujIaNuaIhk7IxggTNvh6Y5WCadcakgjK2NQHuem4Ei
dFdtCzEAGYXK9RPfG4N/9kzfeafmSn+P+imLsroAoY9P8gha56yXUemUpSSv5z4TE3jEsha99dh2
SuYraxnQOkac0jgCxl3gpJSPHATffH4dOljeoZTcY1Fo48YqKCcrbesUbnoupbbdMsOkk5R76SGq
8p7uU2SzqJfbPfZiD36L42qKvh3Gr2IozMMYuNqy1+RxV3vW9w6D4C1JpWqvRvx8jGL91ooJ+zbL
+MWmtVO/E7hQbRVZypGzGytXquKXsKhOYDYpQFdMIEvJTjCg1jtWsswCJBSJVlQvCWdmQKcf2W0t
tbnNKkhZyCmjOR2Unrc2aslA+I3e8lFjpvxBQ8pvXpxTVk6oDMmPEIgf97nAi2GTp/cFDGe9zDiZ
D4kRNuu4Nb21MsEYCf9qnxU3lJdIR3Py2xVzYSJrmbOOGlPTnCigK0hwRct/kdAa9PYsB9xPfD24
nipfPAsXWDmB52vdK8YLJdGpfkijmgs2IhO5f89SF+FI4IacoTiYO61z8Yv3YHOt9FnzjeQBOP/K
tenbt1Hjrgl0oc/r59mpaZST6ZNCo5ha4yQ5GPS2Hg6ayK9qXEkbYWDiaesa3ZRRfgRpG+EgBjDv
+nzhrd+BpHNtgKA0dRS3edczeWHHnvQ4RHZ609oSqIonVrZW+RdDozGlD+lr6IMgqEV1wgC5o1sd
7GUjMJh+aySA1cUXGzs9oAuyRw5xX8gLJdaDVwu/QQgE+VlTjI53JB8UtRkPGeFlkEjGZFW5cnjz
m2olbCpI4JA2kuW1y3ByrESBAjMq0HHawnTpb9JIhmIrRRXrCctYurL2rTYGc+fGvuu4XeQ9p0n5
4XlJ/h2CsxOb26EXNLB7l4AnshZX1FDVI/18rGCGRRqClRwKLTv0XwzPliAC2+GjVhMFqMUPuoQX
xEVstSjdytxjt+UarAZbnTzKDYtMLrNIbJysz3G/FGrJxA7qbOQ2pK+KccXJaTLppTafiCzHtmNd
0bQDNCzj5YRr3Rio62n6PSp1j2Y7Y37pIlRayLHQN2RAqJQUvIiPYELQwo2z1JJewPx/NRK3OLTW
NmFutAklV3EkEwxM2fqIvJr4m+tn0R7u31HtBh1XEhFiAQc0uTl1uhQNC1DeC+Xysmge/CF+JDjB
0f2iW1PeQj5p6upe0YkqrAEGruzClggPTAC7ELeg2U36FnIWMRB1pDd0lUYKZKRccoBwCzyCF79j
GB+rFYwg/+S2lbcSkzYK5qa3SxXvo5MRB4/CIvWaKzfoL+MhN81NVjEDDAcjcawo8raQyNR9PoQP
US7ZQEgGeixgEmSEeE9TJqNcnBXLROcWRy9JW6SYYUftmKsmh7fqObJklMtOx5OB0u3RV9VTb2mv
ViupOP1hfrpE9iLO1KJt0sjWuhXBWScuyaNG8Sx1mXRoETKv6l4Jr1AWV2XmPuKzftF9V1sVXGnW
WGfsTU+fPsM2tqk62Vj0bR1AYW5Dp/UHHJsx60VMS+sqI9TRKozgWsg0KYRaxas6TE6RmltnpUWN
gROjg4AZJkeDQtMCZypfQEazsdUHUuKTkhMK9B26alPfQbx4THxclK6t7aUaLEBgeZdiVDwg/CNk
OD0+KyL5IBoV8oRpjquEvKeV1avmZYjTaD24YLYMxf8gMCP5Jkm0BcLK58KaaGBxwEx4ZX3sTC05
lrb6zKwPO2vFfIbJ+CFnsUOpUhyBIwLLsTCAILLfz63qxJeZnqhEx48lzkxPia9li0UlI4dcj5CO
mT4i4WIwF3mFb72UmmHdjJbYFAgHVa6t3iKmaFvX7C8S1101sCJWeqfrm7Ss17Q76m8ho51QaQo3
7ZMSZNE6DHAG9zr8Jno6t7j2TNIkPwt4JOvGJpKUYSs82PW5tRVlZ1Cw3igBOt6EFcVKVJF6FWHu
g0ZW3wIYSHtwdJzVrAAXZSHykx01+aWsXCiyGdNCWer4YkDsyYNfP2IL/976UnD8v+ydWW/cynpF
fxGD4kw+pue5Wy211NYLYcs2x+JQnPnrs6gb5CYBAiTvwQX6yucYx3KrWcO3916bKRZyu9UmZ98t
ngGq6AtFbBvIjnILPyY8trlu70rIWy3VZCetrbRDaLZ4uuCOhKGLPR3Iio0FMCj1zybs4abU6cWJ
vB/5JNWp6Fg2WxqBVrqV8GElaHp26vbPZA3x1inIESY0XZu9zREChs2pmfJjizMI2BnfiqyHF52+
YC3kGKf6uWA3ncRBCEEnXQBsFzRN/oE3+AWmfky8hOGIiUPmqKzGZ5Yj7J8MPXFnGnudfedN1jH9
ZloK1Zwu6GebOgv3yd4lvgwt0pe27Mhz0eh7dG3LWXqYZ7PECuAxdPa+IzO95DT8o/Dc8r1OpAMB
jFrszISDXoBX3pi3kuj3Tg+16c1hCIWdTcOQ5kbbCUoCqKU2OQKAwg+a2c7JajrnhJHNKZ0dTOLo
UiIQYB5wyM87SfU9wNr0+hxr4+iyFnWTgTPxtQWCz6o0mtUINPZe4mZZOtoYA1WiErTJw+Bc1BQg
GFF/lTTXHCP+lhs+N0TC5OQfNaf0jxU39E0EW8aQhnNxrAYEKTRyOEHdlruVTzczEx8D4uwlKpof
gTABfY8NUkqrzjWTeWRuUz5NFZXrWidXFFiDWvV+NN1qt++WXi6jhUF951m19HN3dMWtbd/19lPM
XEnaLhM3wz1hyIr3PoYawNJhcc1BgFyJEy06zZCcXVtt2zXO2fZK7Zyg5ZaJNZ4qRrAF5WG3WCN3
ZFR6ts1oGjmU9kbUebbWSISvDM1695yODw/I59s0fIaKgWrCZd11ncd3zvY7cSuidG5EFiSwe+vY
QLXr6IYiq+6Mpw4IAA6IvqJSJ73GfZoxzXDiD4esBlUqIzSFKMugMTAd6lJ1w87s7YiRjW9qynGZ
LIgqJH+4XZJmFPKqgrl2zrK8D0AFS81EkM7iaBUxZqIpm3kqx65NlKXVq8L0uoK7OC0jt4XsRFgf
1gV/vBvEJNWULk7M4z1K0UDMpKGJxcLXHzUZj4XQ0+yIEVVbpCo1N1Hkc0/XAYgVxvyttoOxUXYJ
yGKQn1LXnHsRPRGXg1OpZe8ysNgbHKa/hX8KicIId4Q8rqKP0C0eYJShu/XpuE74NB/6wYQeRuPI
MjUjay+CexKm5bppo+pOP3a11IK5IdaoVwqC0EePb8Pnj977PNzHcfDXYm55y+v4XTT9364cL2ME
B8M9l5oZ39T8MsTFV0cUYOsDRz7pcj/JNDjHJOo5waXtcdAjJGSeUTlo/bIyyqfZNkzQoK/s3CNG
QPtcWXAqy+lPlaMRaHhnbB7zNaPREcG/viU0cB/nRA+nhvME475Q0NC6Ykx2ysBV69W+sXPTML9W
JvHwTJp7ulj1gzTqjwpz8Sod+J472FPvrlZt4eKHXN2T9MhKNtwL27kVYxVfOIp+onSVx9ZSdyMz
w7vL2LrgonBV7vCw2raB0UPBucusfjHkxas92V/WXAoHw8YnnN4krARFtM7aE1vweGiVuKet6+2Y
qv7lwO7fyUtfscphVMoicpTYxV46QrOTm8AVsEC1pcTBIh8NKfNWejcxetO64YStvL5I5sjLeJ6A
W54T7ZLaBdUYVxXm5qp6JXxH64Ef3/swO6RweC9aB0rHGm80LM2G+cjdSrsRt97K93XnTAyFwG1Y
VGADfxIxBxvYNu08uctxxB6ssS6OTVm2S70nZZMEliIV3dB4lbXx0WuF+1K34IlqHWBwZ5vWqSiN
1zSPnYdbNdlWcAo1g2lgQ5HWG7Yzf6O7HWPkMVl5/QQcPuQ+GOruUVFevxEtlPiwTThBN3T9wIeC
/m2PkmweoJpeZA8MDt0+ltE7YTbkWWuAd8+VblGaE6A8H4tm7Z1xT+wJg0HaKQVTwbzHW9bY207X
7AWRsYvtODAeKSAzWObPtEKB+dXsvZ/SxDUapCamSqEMRWG1qFKoh6LFxISlZCVUy5HPfYQRAgux
/GEp0uBHz41nHarWZ9yyaGZDCSivdYc1eGlizXEDKI66Hn56nhYuehx7C7L3+4iml04TJ3AWlTKv
xcyWwkM9rF1x6DM/XDN2mSEC4XaCIL0prYEYNmMEaGLRn249vxphZ1KpzHuREcYAokwJ49cUjie/
3oZhli/clKYUz7/aubOyfPGVpZF+1iSA4XQGp9q9pZFQKg55EN1LJ/mRFGW8acM71i3O4xyGVmXe
7Cooo7nwOR7I30HWc95B6Ipi7+Bk+PfdLNx6Zs4gNM6OCqNsl0ET1F06kaaYgynEMC+336dZTqGI
zQX34Nrw+bl/UBRBL3teHBzRW5+lY4ao3fUObhw5zJ72bosho5a01zYo+2NU3Pqi35P+HXZOtOir
cHxMCk9Wp/dq04zhShRBuYYDywfduLqID1uoXTQdBefW4N0NCsKNZhdivaU12R80rImpL3dxz0kP
YYQKFw8yclFLLtH1C4tAvqo7aEDeD7uF6sCIit+X9OOppvx0wdqWbvz+kBEZXJRdrG10K/jQKuPE
cv5bg9y2lJVaNJZWrZIsuVRKp8eAozvryIX+s+AIXnHRi5pp75j3e70imyNOSv1s/b5ctKHfrIk7
0rfl8PyxnfDusOXrabuJucfCQZsLCoz6PdfjYm97zNfr4iySb0ABRk46pEpA9SkLLaYdoVat0QC6
zjJm6bMMWzNat0us+Ei1C+yl0zprGrQ4V/9bIUNEpaGfm/CDGrvXiM/NplSNsein9lIKgYxTM7DX
HcHRoUwQR3J+1mNwpTZxQTt8ccfld+07ul6Udh4cWb6F8cZq7Nc2mu5ZVbFadvkX4y2xdCrnR1MS
zinsZOuPzJcTzKQ2fUp2hSroGe+WnzDMle6jM9keZY5ehKzAf5tiMizRes4b2H+ObRkvCIO6W00C
3nJpVonUH6dJ1CGpeAQ1vzBWSdeppc0FlnahTwkM9ZhKcaXsYBVP8Vyp2f+wc7XNTUNsdLC0RjdZ
lOGFl6LVwPwXwdpxI7GjDDxctKYX0psKXilBsi1EtJpgvCw8fUw2w4C/E2hhpGLvGFZgXbMqU2ve
8+DmFx4bUUcLQl0gBpiGtch0AxGAUTzo9dfEj6DXlt3ZGYDV5I4sVnrgwrnHK7weSoMZWCv2Oh+I
YxUmK9L2066YO6PbeeCmD5u2C1C5VQJFsgVc4TO0LZUC4y7bLZIP+fxsWNuD4GAnHZ8lS5v2cWv9
hXvY78wiCx8do18B8VTXab2ACylCQjEAgCbmt9UPysFNghozLb4niV9GVXYgunvzqRyQ5dqy5V2Y
k7rolWm8pDS42ma5C1Crr13jk9JUYu8JFt2S7TwaDIMeRg9YfBed24rcUp8Gp85oxYqx2prrANJ1
tqoLzvZOjnZXs4evqR/pNo5eFyyeb/RV+C/zsV8vXKrZvfTRmvabneEOYjtzFo1ppGtRqZsox3bv
9b2LiWB6qQkFnYg+QF4Lp4VTjxe/NILzWLvxaxxsMV9iuE/ufdzFG0etavyaCBDh3FckVvrAQzn4
ZrlXQ/FVhuHJcgbKwaYwvFfVi18RLAWmh3tXPqXVvLK5U4pmhcidZKXiMTOXqex/jEmrFlnG+SrE
icwT250zMm26s6vL3kPXh46tZ3PDgJUSA47qpTPfaZN1PMR/efrMdarZF8VzwQM7UjTbyFsyZiH+
Vp2sNu3xK90VXOjr+O4kGlOB3rkUSnFuZ+q+CLDMrKh6Z67bkhO1iyZcx3ZjrwenjzmwRE/Lpqpq
cmxiI3rKPb+qbqOOFFFGzVr02Rp2bgq3hw/qQIM85g4CmQNXirng0sfqzd7fO+LNd5xTk9Xs4j73
OGFpL17U8i6H/CgU4BbuIIrbf34wIpcDkCVXhe53axb0nurT5iuVTr/S3GXy7s4chEKrfvcwLvdJ
1288/OWcDjoWuBohJNi7Y17u+nJclgHvmlVPNouLNFaewH38EQTWex+aE7Ty6sfkevgiXLkKjCr5
iRzOZM9Zik7gzM9hpkyS/DM0adS95pOf+8DTFDbnOrSXxiAHcDUGC3rQxBedO+7CNhJjPRBUwww1
XLSInnvhpxOmdXwRPXse4ZapOqO9okP+8sBV7YqmW5ZhaV/zlNichSLppvTLdsK8wRLXD2Uf/zIz
hp1d0AAKJVnghtMvysGIVUDv9Rvj3dObhk9mgTYjsl99oDVHQF2HOAtmddbQTsX8InBLALHBUNO4
SLAaek7BnXgZD0O10au6hgcdZyf8aACecLWt4qF8DY2SkYc0phdgdoExbVqzm5CvLQwCrgXbw/P3
Y0DJh6NAm4xpmALqFBdd6C9VGrhH27WNA83pv9mjM9BHXLV84TwME5JCizNwoc1rTkqYZJnA3EYK
SF6GUXCwr5Nw29v5pkimHupJ8jvMAozUBkOeNJtuOemuTmGOCYzkLTYhl2sTwNPqVVLfu8iDzD61
Y/klC845UlPJyas4AA7viWbPDOezp8di3XnjwB4IrbouEFhUZm2wKLy6RCtPru+8GUiHRJOg+Oui
2fisMwutC3tA5WaLS988kMHXmPZaQNEKtTNi+bNyZfXigru7VgXbu1MG1XsOVtyo3ZyDtZ3fWr9O
DnpaQNKPg5ujCvFQbvtsojT77WbDNSs45QDMxWNRBMwmcSIcvr/6fumT3DqMSYTwWPbSWLsDVgos
b83RoWlgp4+Q4TKyqduq8bXL6BQuZmpiNhmHCqR2K0CPkKuscKJ9WWCr74DTLgKVR/uWgBu0J4u7
XzFev3/Vx9FjbCyc/V5Dp4wUD/64DzdXxiUEsbkBrNAsI9m7mAUtqkfzgrxz1+hyh24wbgPoKe9Z
Ep3F4Ay/isCxyKSM1c0lJM7YXi7LKvCW1RB1v4r5JcYRs7KINx5Lw+puRtUbC2E41r6QGjKQkVPt
0LuPAU77DhOEvnW6NHql2/JYzgTpvpt5+lxTc7q7Zo50U8l153K1IqDt0YGXUc2ba8bKSROXvBeF
e4TpCvPsAmmggC09DGZ8oje9v+V15oIMUSVQ7Tb4aLlFLZshMw8RLOcPDcEXd4Jz6EJkFnQ0+1oJ
+wvMYPhMygl7aI3fsDHH8Mnygsze6kyMGnBdVpEEh5F4G8iMZ9MPFkWj7I/fv6TqWafsKgYnLJRz
T2OQ8wFXMKWSV9NJrJsGjNVstORp+YXYMlHR1uSUk6c2/xl0X/+KuD/tqE3WHi6DK9El8hkkOoEv
L7SWrqtnT8dLwlVmQkcm5GSKvOCfUBHoyv4Bo7+5NAq+BZGE/Bm7DRWrYR2s6NGktTEZh1XTey++
MNQzTYNb4hGDy80R816TvHNVNwDCcqgf+Ewc7b7XgTLYMR6NonOfOQlUzETsGOHMl4tInA6k+oqB
5Qwh3L5ZnleujaqZVpM22reITFhlj8axaj0bAYWS36jxbbqlynGbDsOFXuGb1ct6i1vsrBPo5mGa
I/CFZaIXkmvsSF0EotQuLqSHmz+/yNTqOMxPkk0Lfa1j3BD31YCioA9XPpjI7tRXYaMxSJfWEYWv
1JpooX8d9EEcI5kuQKRpp5E2KBZUce0MNQBCLFttj2HmQzOUuCqHbNxUNtE2MuLTGGuc/jpLcEZi
zvyNG/rHS+1619FbKKVcTEEiX2HkYhBrHqrEM3bIqogW9O9FlR8fzcI9mfSo+u691Rxx7IKZ2gOl
a2P1zAZMuuYWtZh+eA7iJBeLZcQ5iTgmDdC6Yk8OVd1t3NDUr98vhhsZV9opXnGGtnsqchc9e8Ey
5+63VeHYXyoffVAlNV4a9MbUN2kMFfi7PC5MOsSzSw88YAegoUZwxY7VbVWA8SAvsH4Jygyu2QRm
INC5447FDcvwvUks8/r9MrXOo0+E5DhPkWX4wfuQXWD4FFcwNcU1K3W1agCqLQoaZdz0i1UabtRb
6AZ/qQoJOTcmzcGZprvJUI9EG8hLJZ2VUTQ8YSXiiAZVe5uz4u7/P3rwv4keYNf/n4MH/5qFf9R/
DR7w+/8jdkAO0ma5FPyf53v8m/47dqB5/+K4mP6F8BzH8Wlgxzv8z9yB8GzXEMLBakpc4Z+5A937
F3IIwuAFu6lwscT/H3IHjm3MLv7/bHSfvy0b66qAg2bhX/1vyYOq5H9TGR3MMPzNfXOXt/ldur21
gG3KaI8L26UhSMjdkdlb7vMJ7xXA4ASoWkt0fkGuQs75aYxvo77srYwAZvr6XavHHAc8e2nObXcZ
EMkpWIk2w9BBXbsOLGYPY57qb7dy1+AjMPPPJ0iP6nh66OaGFImje6jWiWcjKhn672isKBW2Kh+A
Wqh2kSo+k7ZszonaTQbULsnEGxIvRjzdCLKLZlrFwqVpk2lBlF4mGW8zG7m2EXLT6cxSQEduuIeU
F7SafUa78iFMKpCy/kfGddklrXxI7HHapCyL9C7a1YWLLAOODp9u1MrwInpnD0tlzz3Z25oN9rBI
WjoWOxLgYKiGc9UCu09obhr0i9GQBJ1mw+Qs5k3RNFy+X7yZTwhTissXI3Q2eOMskU73FjZXY9Vi
AsIjbNQgI7q/UeiGu25+W+XcS/b9VWhU9YaKAnQ6gzNcNPEmJY2hi9lfn9HQRWv3FDcdnN0GSlhZ
cHSk0Oii3EcQdvHZzKyY/AFvfYDThiM51eJZikSAZzBf2mg+uKyyf3/5/iWb+IIEWnoSMmVRjh5y
JjFWpGwmXBYMNUs7Q4Wf/yEZRFR+qsisCi2uKSZ5Gcax3KYSLgoNvdah09M926x7NueEyfdX31mT
ktqDgVqktS+yAvkbZYb6KuSZ+avvFxHkDLxhD1oljOTGHZmWdLjIzn6b/U40J9xBxFb7iqbGEImQ
vyAoSWPNhy5eZlxUzsn88v3VwGcj5TB9/P5+uWYWTD9NuqS/s730PdCR7GCC+MevuadkO6XZ6KhZ
/rNVfvbUcK2x2xKFGbWWsKwNdGnEm7VqUFEOTctNusDafeWSAjkzi/Q93F61dEqQKiXjsJ8JVqNO
egz/kKVQquaipDQ6RmGLkJboEc4PWAFd3/ivgNkIyYtenrGcUOvkUXBiRl3PIdl6VMEoiU5b8qNJ
zT8odUC6rN9JaM+Dfjfd5km+0FFVf0VDz8w1iPu1r4YAYZNJez/Y3V0Mgbt28so65w47u8wCdBgr
YTTnyu4cUgqwJjsTvg5Q9JeGEww/8viude0l0i2Kc6YCsXD+e0QaxyPpp5+65F4TS7/cYNcHWYiW
jyygp+cxwbk7jW3HrAbIddeO13io2hXyWvXSawb0YerPqtYvvnxK1vzhtbXzhJFT0NzjXEuolKkP
2JdRdKrAvZq1Zm3N1FvASg92ji+dsyKauB5pddjXvk1iIQxCZIOq+OWLcs36lv9tihyiQ/gRARV5
MdhTIcuL8oWhJFV2liAyO/8zD0vdSVRGTqA6/Ys8kME36GiSn7CUIGFhewF0uzHK/DX0bf+1axEV
Uvx4du79zcPxlRL64A0cKrPYoluSBNNuYp72YLlcVzhSL7FF2R45+i9c9ON+jFx2chaxNUpN/jA1
os1eA5O8tpF1ImiG+KfUXyOL3roKXDhlo3KVjskvnJk9Fi4arbyR8bD9zBmFbVuJXR+606qUIK2Y
pPyNcFnFI58Fz22+YllifgiCG2PDaJ9HKtrBCjm2dCI+mzYP16WH6RY3d5oHJ4VGvWpHgHLjUK5U
0mTvXVK/waabF7DBedH9ptiHeL2TKSxWOXybhyvke54E4TqqwuY0Ot0rBxcJgACPhC1IStvzcqMr
b3YdtnutfKNA6YePtegYRM0Ng2/04tndeSTxS4ls/2OqXsibilVBree+HDL7mSSPyf0Va8J+1EFl
n6D4iJaihSIyx6fA+LzyuS6Pndp7ntQvqmVBXPVgwZ6YBDDqjsVnMeh80nloGlm+TpSWkj/JVkwl
kmOed+O7QA4ocWivfdMFTD1ADBMEjtaK3M2zT4AA+Jiczl6cq4fe2/w0IYxVJcoSvNwaKyKmuu9v
x7foRgqZN4+j6Z2HzkE7iJnWNkayc1Fn12VGPL/AOrEYEwQnK+EGHoehvo4i4T2pKfwt+4pCWs2o
Zm8RrgOZv37/ZVq7iHjPk1vOYBJCUDM8rZTxau8XL7GWeDtOwexlGlbHodSfwkWE7qsu2oKZ0p9c
5MHA5jesPN6pkEq7OmGJ58TgMYzBx1FxGZ7Z/SRREQdoRQc9TNYBrm2YQmUsdR7ijO12rHEDEsVd
toYXPjzb3uhpAyQ/V/5xctzxQ/gXsBo0oHW+TuYYZSlPmD73tarhaMf9NlTFtCAeZZ8nwzGuRh3d
hWK9RCO5eCmCwpj7wz6N+O60wftjl+X4xJFI4onuuq2Vz95/RyveGm3acT12nooCWVI92qb5nvHb
KcApn80Yz+J0yYXbbYnQABY2xm3F/ebp4zzYTgKGoNM9vtGhftF/edhUblTm6RTDef0+VNOZIFf3
Uifmm6Naeuv5iikHZUNe9ixb+QfDQXvsRmqSQ8O6x4IED0vXE5I7A1+Rvw0mfnWM+uNzMOUjH1X3
whOzi1rFjTyPidg07dPsCYWWdtEz2gL72Wd6yPTM/hnUE7f0pi/vejDe0Cv+jjFrUZpEn74Kf4s4
adZRCZxUGO2fUbbEg0CT1Npng7C0g9vVotVXE1PjjlBRtfz+roOBbgoVuhsfdyurdWY8VRD9VE5u
gkHqNqkX+xc/VjenDtVzYhy/1WH9LBowDYveN9wPLyMRBCc9PGObfxaDZ1+D4rfA30ZNRPQZjfxG
3YanFpK0D3wg2Yy+i2eji2hdaLSwBbW5wZKeQfCGvU4OE6MqaosAabCj3S97qfrmvXCOVPJUH4aa
1Py+V5s2lsXOtUNGtSbmkVKC4NQH9lNZptneZ+bAn/CcDAbek2TqnmF2flZapa2GUb4Pkom6Kwtv
STxS2yS1/zARM82ckJFGcY0zFqQ2c+PVYtRDB0VqHUzYlzw5OAm//8tRF+DBjJLfka4bW6a22sPg
QxsQKX9ChfH3OBepRiktkDGV9SHJWxEGgTc92PaBkUw3r2I5FvOPuNMOBOKrfYF0wQ4YZcwwqA7W
+T5FLZxdXGAYK6Ia1+zonQanzO+KQzM+Sk4fQzD+nXq7PQX1/JR6rkaldNrtKgyLsZ8lb06rXhnc
dS+UwRpbs2O7QE+ak4rtR49VaaWx8yJYin7VY80hrj/aIFH42NtUMh9ljXDWTMxhPBxXkf2u9UfI
y8m5NnvSXaI6Jiml8YM1SebanreSIj4Sz5ebamyqh2lOcIvNLfkL51Wj8/nWJ+aPxJy8vU3B2wqP
a8+Fm/IWvazkUxkjR8WIPZJN0T+6A0cBq2MyHXW8K87s9p4DdgNTG/pSa/JQZAuxOMvqQCbV2SLJ
WtC+SKemQfBKtqylXo4wxiSazwQw9rOLzXrrZQW9HSEF904YvwkN17Nd8wxGptN8UETTp6CE/ZFj
3SRlfPZHhIKWpeejYhdbT6krtqP/GvjR+B6xPlu0Ql8TJfKHDySss/13qBDmrefQeDRtMibm/NPS
iXev0wm/uS4pLNdjUx6Mjkpcy4ux88jikGSjeWefZl3uxCGMWXTAAFUr28rt2e6Ok8rwuw+eeN5O
rh5+O9IV8/2z0Yw/lqPSKx2F2O/ea+MtR4/7YJWkPqLx974gdPW9hVBew56QcbqRCcQ/EaT+xhDj
W46WcrMNG4qJlcYXWCCaV33QnBC2Xg+BpAZ6x6Z5ySJGn0WnZxcMyfgGiqncClTNdao65rc5/ZSS
E+RKJj6jCV2tYyxlK9/mUAO/Nz0p10C4YccMeu8Dn6bFSV/80cJSIi+8VBDmqskZLk2tfdV4ba92
Vf3SWwppCyttz2NLRafLI77QBRUaXeBAZMPIt2tH/BKJ4dQLGbb+ejQIJeDk0BZh4q1CFpbKMNJH
lOinxO6iY28Rx9IdE7+xyZRqavvtaFp0a0VIVXXWBEc4P+1Cfg6tqdYKfwkspdxfp4LfWZ8rXO/Y
e/OTLar+3HSS9AUkxLrJP6hlegnB0i/p+4DvLcNPLPA1jTV8KBm7zYO0GRLmVeZOTM57ATxsP/gM
qOuUH3RPcQcX4rXP+C8Z8cnOjVxSw9+YOal5zMvhGU/Jsv8TKqm9fr9E7vAJVUc7EQyigNH0xG5s
cnMtTMtiZjtqryIoPKw0+k9DC7RXGkaJ9ljhL8PV4m1Uq1kM1HHAxsQYdLs4+lo80U0PXCTBd23y
88Iuiu00KTEJz5qpNgxkc5mkVzW/qTambc49j3ElO6HVb4GrHA1Ye6VFdRMT9/gn29dnogvjHo+5
cczS7jo5SjG3LqOfud4fel9YD2GW2TYVYhubZr/uy7b6tDF/a0BULqmXfhq5Jriix8YKPJC+NJv6
mXYCZYYORJhEVfo6pEN1TSyfEFVdbYsus7ZOq/UvZlo9pB4ukwGWnG3RwEVjq2aF6lghIBXj3MGV
F3KpE0OyBT8CWrtOsY+boWxs1rioPOZuvEvSs0Of9zrqrROecHK48XBv8OIsMa3fE9u/5Rosx5I2
LIOryO37BZt5vwDi6WEJz0EY5Yl/7QfPh45nVctMGOEWGLOz9OeCZEFL3t22JlJMSd7zYyzTFR0C
cqMp3bspnvXkwV+X0SNEHGW7L6Wm7+Aq/R5sPwFk6W8Dl0Inz8HYj32LhadKhxfL6xqEAeLX1Sia
NWollPSaCKZ5lGhlLziJuR85jAqchT1XDtDcBk4N0tDebr2PXjblKY912m4mt6NNs85OtEOtPJQM
XFANZWO+tVYhegrCHXle7VK1SXEr4+q9cXJ/x9CLB3L+ebZIM4TLh3cPS/qyRHRZYo0nQUR09FWj
j4n6oXHRqDRYYJwkW5J3w83vyh+bBsfRiwFgi6x5GO7HQQMK4LAhUSQTxCYpkgjsVjNW2vGfL8xy
V9zI+61w5ITsFlz5W/hryUOxw1CLTmxLrKSd2lpuP76ZHW2Lyt6CocRtQf1K2o3J2ezF70yh41Td
uoVwcxx2Sg+buy8gnHcCibqIky33OwgzTOD/c2FzPbc0pyG19kAYdUyZdbun2pF0FryF1660UaVi
dYmBQtvNmztXjxptk8zqnV4cxrmPVPSmvR0qZ10zpAsoF6byBl+HRobJmahbbuL5gpmZ2JAGOBDh
ezW4/lqPh4NXJydErhaRkQsQJnSjqObA/CKxwGqOGnbEgVV1AoC2TtzSQleOm+0wBSznPmvmOJfK
iuaPi4uB5QpXp+Fa11iG8/RsqNgjU7UnB5duGtdI2d2owOkn+DyzqDc1aJCZOeqvVT7aW2F4I7Ou
muwsQb1ON984FqxZg8SXrNGT2D/6l8HT/zhD6i6dcHiYXczdFYjC3c7alxaUW1AZZ5iF9TvMafxz
bmG+aaMSGxMj36GkQ+FC0dyiaeg9yF3jM0eEe8ty59gGRfH0oTjBunb8I6fp+BLqvVzFJc1reQRm
yIXSZAY4hcBNnIzGro6Wl3x4CcULTNbUOQt0dcIyJ9ehRArKsvRkiIFHBCGRFtj8h2Ta+tBacj2e
Z28tS09OyogKmNQ5+Fs6Ptb8ECzNfqS6p11HzGxVcyZN2X5xP/pJIdyAIVt4G0UPT5+iheIgUSvI
gbTqBsSddGJ2WCHy7DI206WfrwVWOzXwMye5rGfAczcKB9ZvTr8PRrSN2Vi4znzV73wMyVxJkZX6
RN8UfnTvORa332iGClc254ItK7yHH0fT10nQfxDq9pdCmKc5rLXVLCHudqUOUoT7sh147psoPHSe
89VAUNp2nAi9CddH0pvuFo07Xrm1vxlyShzngU6P/LdD7dlFU2deirRWK1upuVXB+cK/Z9ywQGlL
f4hfePbjZddw1IogHWomVt6QQcMjTXdDluODZbpT5oSAnKAu7k1AepNN9JwU4ghzW648gpMEY8fy
XI/2ulHc+fWcYaTt3OlGNe6Y7Y5uLX/hs842Y00+m6SbeYyi7NT1xu8QF8adYqv3MDbcXYNhYIU/
OcSKwowz0NrXQfYfbrBHsMXHbiTNyhUes1jYb5ayR3ITxEsyH8J/7xM7T+2CoayP7LoXpX0bM03e
cCg8wiJLVrDBDIwTNKFzKbNT0mtUUAwYVboVFovNaPTBlWPrH46h+KpsW1tRwXEcJJ5GGUDDAdif
LrmM2afIxKFLHmFt2u4u1sb86iMoutk07K3M2eqxAbXLsN8K5WTsqfmPbHDwXZfqVoXYAhJ7SFat
F+6tppaXpsMgYQwwQcuxX2o+0Z9esfaAjfw3rs5rOW4d2rZfxCrm8No5t1qSJVsvLEeSYI4A+fVn
oPe5daruC0st23tLbDaAtdaYc766qE/I7SiweQhCrboDo8yNDzbT4JZ1EhfT+tqFstmOM+Floqf/
aw1Xuy8+3YXAnIwHLxZ2ckDL+J3V+wMdiLmrurrZWIOFQXkyfrAHxxD4wQmDcbQKQm440SC3oFNO
T07htpOi00Lqj4oreqNNew1CHgd27N+BmhTa7IGcoBiXnrj5UwXMMboa5qJNc7idMqnWVZtMe3P4
LRYAKPrExkZggmIasOu557zwHTrtZnku4pesRfpNPDkHO60ZbeBHzUGBc7okrfxUqHOOE32p0i3O
bWu3b5nwAfdydlUrM04R+E3kVOLgORdSAeZD31mYutg+HUH3awyIg1Qh2GkRunSo0TK5YacOs738
9TlmJFLckLbsCif4m+UtzEEWjrvc04NlrNSwTOVHwilNnYIxadZWqVzkUvF8M3o7XvlTeHJ7m/Fn
nH5Gfv0WhvN8OQoL1JDjJ/H01Wg/enWMyN068B0OODpBLy3ungznS4P9mZlb87aYM0o3tHT3xvk1
BPFw7xsC+jpMotZtu9y8pkjfWttxECrXW/xFGcXmg6ayDXkvYlPen1+5TWNvjDy/R52rcWq8cnkP
y03T46VQJ1F0WqIiPimM6xmTh8sW9VnSBncVEXtRqf4wEQS+slRNkAfRIP9dsPeCvyDefs1v2a/i
UtR7b2xfcjf+noWborN/45087Fqwq7Pdd8nFJmCW7UdHm3EjCR32EIu3yzax5T8zT8K7LbpylbWy
2NFnyc6R530k3Mt9Ptb2YU7e+afnkscNU7HkiHWEw7YICvjBLfW2IVP0pWMk4VcF9r1T9cjwwwR7
LWER6cWc4iJ7K0uKUafGf6FLTmSy1fg7UXkLy8+3RjCpExlZ6pSG/+8rbU63Lw3viqomvKmpjW5o
2LddSnzt81tFzTF1aOZT3Xfjjl7bYyraozVRgPsEOKCutWAwRqZRzNRZRMmQIxnQuoUpB6ZlKZpt
DOl/C/Xl+QepwN3QwXVqR+ZIiEDr1oAcr2lIe3gBCaRRCy6+Q2qKjxhp3FnMH/QJwCfSNP9wDVg4
PDI2eF8B3fYWf9yeJO9yQwX+vvS5vV8CM9uWcVa+YAR679xlwOnW3xqjfgpFkn1gQikPrlHjJKJf
Imrt9oOsmTRMMEnKEPZ7XBMJWWZ/F7SR6zwP7A+Hz+e+1qFKHTvZy9D4p6JRb3hZhus4/dsX8etI
YmOv3OTTsavvVQGVHpA1hfu3to8G40JxPJ5zdB/CsOj5ewTwWZxO27aiohjOGHx/eDlZlpVVvS+u
Q/dS4RwI8C53g5e1RHA07oHBfbQlxPoovKQ8O9aEksH1LzAvh8Bt8APzh2Yn5n+Sk8+6V/M3yjFU
WsL6xfgQ5byP7jpmg+To9iMxRUf5nAZrPpTEajfeX4md3Grqqn/4iHDIWQZj1WOliZF6SZnbuiBI
BYAXBqbMh+I9rrgLJ5pxE4fBjwydRzrQfUxd7CryoP7Vf9huQkKcuRTHWsMDSQNG0GqgwNFoQQ9j
4GnYwNXYQQB/EGkQgaCh5ChJnli5H7YmFRTIAia7GPLPoPuwDGxANfZ18A2DJh3q5DOpwNI1AWGC
QowajHheLDCJDFyCbfhYan6CzEP7jkcKdjqariD7VLMWmaYulOYvCGEqbxFIRqnZjEJTGi24Rq+5
DfSUI7cDlqPWVIfSfEcR4hmppvGYBOhENANCH8z675JqQsTWrEgDNNIYHkWgpf/KpHGSCK7EF/YP
MdSQ5Bo5YaoBpqsxlEkDKfhTYO7EQxReMg2sxBpdETAsnYZZAqgWF7pl0JhLr4EX1gd0K+Fd6Pit
56XVeEyqQRnXscIzRc+FeL5032uchhhD815D2CQtqM3z1fNCqqB5X6BxJo3lZPA5swZ1EGfcWc6x
ndEQj9I4T83/cdCAT6tRH6Ghn1DjPzUcEOUfQJBGgwgC7V5CfTE0OAT8tjI0SuRpqCjVeJGtQaMA
4sjT6FHjVi8FLFKmoST6Sh6xyXQquhFkiUOQfc6gmEyNMzkabPI04oQs23tpNPYkNQBVaRTK0lCU
BQ2lIakGWmrWCFWXA3X+3+X5PYQ1qCYyUCsb5qrW8FWuMawCHis2OY2jYHgw5VXaKAqzMo1vMQkJ
KUhBunBIaVezxrywZpffQNPWrkbAqmVTaiQs0HBYqDGxRgNjhkbHLA2RhdBkqHKwzzABzASkWRKB
nAH1ie+JA4bmaSCNAwcvA/UJCYiVvsbW6Pzo6ds50ECbr9E2oSG3SNNvhLq361EjcM+Xi/flaTgO
bLFctxqYCzXWNmqILtI4Xa7BOjr6yfcO1q7U0J3U+F2rQTyejG2m0bxRQ3qTxvUWDe61GuGrNczn
aaxvhu9LPEC/EOIPMDCE6YA4uYYaBTQ1Gph0QIKmxgXTucewiA5HrYHCnPkPgyn9ZWG01Skul3Og
6cNOc4izJhLTHjbRAFJsNK1oaW7R0QQjdMD04mmqUWi+sdGkY6cvraYfSzDIUPOQPJ/tS6MZSUz3
1a8SbNLQ/GSmSUqpmUovKYqt8jh9WUKOp8R3x1MZ4AebahYz1FRmCJ6pNKfJtGw4L6CbuA9/mzTZ
GWuqU4J3Pl+Z0PY6abtfIbtH9FHNGOARjhVgjMc0nXQWV1Oji+ZHO02SlpoptTVdGmjOVGjidLCD
ZgMubG8TDGoXhpmue1IaUI3ZIFelBllRp9+fVXAP4xpo2DWFeuWA7K8nDcJOGol1NByLpGgbaFwW
EXy9CjVCy5GhfThQtSl0LUqM+J3Rp4GxPFh0jnFDR9L3hjosYJUOhl2lUV2HiSHmQe8FbhAX4Xpv
jcZ6cZ//52vQlw0E1ZZbmzR5/Kvh+XRepo983lcaEuZIQeMCbrjWADGDdmM1Lf1bh4REI8ZxWLwz
lsxWAs/vPrfwgooMhLgpnR5V/mk0qqxglqWGl2eNMTsaaK6SYtXzn8dL0pQHigQco3LUQDEkdKeR
aFvD0TOUNEYUDs3tKjyntvMoGps0GJDqQMPVvhcymeoM/H6BKHxQcB4eZznEobmbGd04qflw0wFc
2+reIgIAN4qB+hbBS3FRtsSGIXNbrBJBvknkWQFfhQfK4GYdkiy1BmBIrr6+zG3ZHc2xBAlqxjNx
ir+WYWp3xGNTdbnuB4P2aSuZeBqm9SvQQDpEIdG/MOqWKH61tW2dOttwXtDdfSYRMkwfKc4QLnxg
4ZpysPFDYySg2dugjdpr7ZcQsBqQtzQqv6DeXeEkcNPCqVXkNzaDPBjlJ6wz4r+Oc41Ul1yLyGI6
BzrsYx0W8gvXPvJw4xK4BQsz1EQBFqQNzh3Rdiw88TN2qk0lGucN0+EftQcubjfBR/IZoAoI2fw2
deR6m8EAHIY5X/szIgJ/SE5wVizs06b32UUcU+3cifuf2MMfXCaWl+l7kGxyaUj+6fTbnSWGZHw+
t6SEbUYZTysEgaTw0pArHeQbiYcEzizlm+kz2NViCI8Kf5Uyy5Kp865aD8FETH03xD0iClMGG+YT
bMxaYhG4c36iXthGGeud5+DNhh4j18IMU0s0IELGLaDq96Fzs0NrLN62iIljzJDC0DOqzG2kBR8I
+Kie0snmwSMPUctCsKnKXm2UIrQvWaMIINnlWkZCAMcLevRoPY3SWZlEqAZadIKA61++DbQUxdSi
FNrrtIfQqRCrsqzBwYjLRcOS8cFM1ZXwaAVNg8glGyhYe2v+gUYF+/iS+ULL8Q9Rksl9ABZR9XfO
beGbytAPWo8Mvum1xuEBn8yUsVD3e8gSrPYMZuqWKM3N4qb0Xv3knHHbRivb5dNrW47jjmEQjX+2
oCkxrn5l0igieafXckB6z5cwtR59z2Q1lP547JvhxZtCOlMYg6wK1et6IXgP8uobrJB9NmOf7l4V
P3znHWEZUFYVMg4muXbbOgx0mNsZtxiVkjFYG4PWWACLuqmHkAQtBE0qiemgz+ZasD6vW+avkZY/
JR5CKLCmC84Yw91HI1WwJdpaNGVp+ZSHjorp2DZGVoW6qtUyK7IJgs2ipVcJwVcnBzUWIvNlFzZI
L9turQzPAgLQvhIx2LtKviEMlQcri/81sjKPdJOJCLZw0fS1CKxEDYZ+d9y36MOwKd3hGRCuiRng
UKVFZBkMzc5K+18N+rKiHpdDh+LMzpCemTB2xyhCQNegj28qiu8F5cCG2IYBTZq60jdF0J68+VrW
VmqBm6ulbo0WvUnUb8xh8CfRgrhSS+MAZErGAhRSJbq5Gf1cpIV0ppbUdT0PbTUB3fjpesxEugvQ
ca58qzEPOBBt3bbiQFxmN8Qp7slGt4ca1yQZr9/Pcv6R1UN5Lzxr0wuACpM+VyN+Wq6bXhj/k1/Z
QxvGfjJt5gy1vOX/zWbPvfDUbmwtJ0QaQ50nYJrIHF+bnensLJa9jWf4EXlrNsIYtInJ0venDqUr
tCQlCuVvKYY9BoWMr+g2AO6vp9b4EYYZrCjax/IpgkQN6aGKTPmNtUiS5f1aqnkzluTYaRllx0ow
Ny9JUgXrkqdgpxwnXbkK57Xa5PGtR3htLczMtEQTIfLbmHxmWro5Q9oMlvsPJ5XoVI4BOCE0oVUk
6aqWgtPxQpPG78s9VIuzArztEAYgFU2ZUe0hUttKncMFZm+or74Wl9ZaZprZ/Uefm6yMbSBQZk07
t5V7apEEc7pxXHtasDpp6WpvD83K8H4W9MpRts5a4qq02HVhd7fjMj6jpLnhF4F+ir2w6tLbyIpP
cw9i3dYNwMD70+EjlvbhZzGTZFBqoW0sT5kW3kLmso4KxLhCy3IZhjMUbb869LqGFu76Sf8Ysrnc
EllCTx11r9Ay304LfmMt/a3QAItB8F8slm472QiEq+UWpTopTUuHY5uWDTfWzPHDaHCbFZVDcIeN
gUhSDPM3P195oVRYzqojeqQJpdrZj5D9DBk+2cyp9oIkOtkPh8jCBoMOo/tVMwKpDXSXHLXaleMg
Ncu1JNphh+VnDD6GgGlEz3vdhgRa2ClTbo6slpZWB2isO1hGOAaxdqM2JFukOMSV2jboskUUXLCy
OEXzeGhgJTciEdCQ/auxoF5s0XbPWfna5+3Jl4i+Cy3/TiqOkqWWhHtow336qTlacWJtLqkWj3vF
vmrlBZKWWW5doNkvLnP44WjRue+Jv8tOX5NpnOgPWSlKCexsCQrZCy1cr4Ms3TrRaRxLtXVLrJP9
2rtjgz1qzTva9zSWRxlwg0OXQotkwC9fC+W7sXtdFgc6xva2nmVVFxqSsp5p8htkTGE2+0XzHDsb
lYGT1gz3Taw7LXPceMKJjy2C4rHBaRW5Z7ZatJg/1rJ+8INjo4X+jpb8KzLgi56wIVLXb0zqfQBi
0GHaITuvcNGAhIVxDsqC02uM7YqkdezxtmujgUhbDpTafEDgQmCGU8mIPtzhb4wpXA2QNtu1T7PU
tdDJV8aj1xc1NhX8cZGdosz6KgG+ALPdMIXfbXf4hMV3AiXHw2LlzrrCzbLCMrewL0bdGXvZG9M+
obOzCh1FwsvQIHwu4nIfeF3z3kWhOi6lSc+hcpt3q+mXF4uRltM5q4Q09xfHtLyX51du5O9qMkyu
z1eymoO78FjGQxdL84VAaiSaqVA8iaIA1PGVZ+2ErDJ0NgF3mH0q1a/K7IOA2fQkQyX2qPrQOJvp
3wLj5b2V4mXe90N3scf6R25786GYwUEL7BIQzo8e0n4p97Vru4/EoaO5TFhaKZWCA9LwDHEMZCRI
ZKweqSUVFewEgfDehPZpWsqZO241Jzvu/IPXY2FVYGqLE6cdJc43U6rhjfnbeuGsUAZ0K6YAPy0M
OsUGlRFzakXu4pDa9r1TROTFfV4e5rLk1CYYzAeTh8O2pBzqGkUOaYgNKghsfYI2BC8M75gqeS+M
xty1bGOsTMay2HaU3BC5+HNZLI+mL8+KIucMu7ZxMevadECxWjVW3An2+JAetqQ6wyA0Krx2g0cZ
VtGeMp2xL6fz+9w29LUHPPBnjPMei0XzILeTaE9a7fxDiXOGBrkWs/guiSke2uAi/E6S+YJhS4bB
a0Vst9UWOJeSVdOyfmzqGaSIEWZ+ot27mcIMWsbG5mlUFROucpNaqroG8uLGObUO8X3TCIEmaZki
qjbie68vsp+NtZvBp7UGbpZGz3IV6LiqpxEkPjZ/TcLrjmThGXdCEh5ZsUxbDPV6bBVMDopTLj98
fTqsUkZHsEGV3KtmjPCMGPozPEV/tvRldnq8ofIc+4mYoYBRv/liPgnc0a5V0yU7WpGPIvejS8b0
r2P4vgFpWA5jE2MBUNffZlB4NPY8OGK22oMj6OpX4cUDeWMm3sdnmmgiPIGpOnuPxDXevYnIkwz+
Nwl5bKtcEkLIgmL0WGrDqCxeO6JgnH7Eg//pl330bkzud2nH1jWbs9euIrLPweqc21iPqziOP2FS
knuejiO6URvXhs5Zp0uY7inFknuoL5Rh4aZ2ynwjGtCnRLIH2bOLvileDj4Pz8vzFR9lsWo8n70l
rXce7uE3R1+eXz0vshG3HLPxU4MhMDl6+BLkQQmpzOwXRsweLwgX8Hew8mW35GN0t/p5QQwPlIQP
SPk+OOgGYnhv9BFUAZEVf9aIuW2PbUk12HxaoWNdnfkQqbj9Yc3J0cHq/lugOWCrUit7GlioFtwD
8+FBosHKQdX/WdMuw4fH2ASzjSyQlvR7KUGtUr9ojo5+2RXFCxxAzZijJtAgkMf/AsMMBa1m9N8L
L5hP6L2X00yP7NTldrhNXXzJzUZyE3CduTURCVk2hBioY9DjqBb+jGRVvfM/wrOkCFxsVRfvVg7t
W1OQwdsqDh6935nXyR3iuzlUcMQ7Qt6AML2EAHcd/yRDMVzSYkFSnPnbYDGdFZ+gZgO0nV3TQPhr
hif43MwCF4XIJ7SweRwH25Y/Gw9CJhnbczVGnECGcN9rWMN3F/PFJyMJIjjemy3Is2vJ9B61ZXrw
OhazlIr7zYSrqKdbMMtLUnbmufNhUYw5D+l8zUYKhGOKcxh34lwY2f9+FUAYHFWlaEAk6vy8wFOp
c4qHFQafkgSI2l4zuI8fFir0u8RHfbFE/6i8vnvgfv8lOj4hz4QJDAPoS5zbrEMaw/SUgnCQjAZZ
UdIW68wpNTxE+LbJAQvjI8STuMAvxrEtdUieJ/01fieFBoAundn3V8uYfwz00M6dvjy/el6oP3F8
fd5C6upvbKT1tY5YdiKsHBIJQkDXEudo1cyrabUlb03u0KoalAtmIs9h5l1kIX9zAG4v0svVm43N
G5DWtPEpqXaolIaPIRkeCWbX/7m64vLePUqBM4ASkTiU1UQM3vN1QmjeKu9Teq0kq6HX6sbb4EFo
6VdjiLVQOzf1Gg0+1tA6nmS5uQNtRHNgtyj0955/QLD4vKmsBQdl5eQ7Y8wwqVDtcrZzg8DEWl6U
Nd38zuoeruNylMJrM2cBe1Rt/ds0i/HFtMaXpFHOiUXIOXm1N+5GexGY13TOK8Gl8b5N6MHxVs9r
zyV3EGo25wHGzse8iogegsGSs1a2Azouq+LqdRj2Guwe+zzRyfJLfk2pjMgZhGELg32Weck9Mu/Z
hGG270ITQ8kSRgD3TOyiE16wt7f3aeGyUWWtdbSAO1eBVObJG3ESD4NAvupnThYAncF8f24pgOjO
NS7Vwbacu5Mv0QcWouaBg461GVJAemBY8rNwiytbcYvLEEfc5yvZRzcHw9FBmqcgixQuUr0TkfRd
cJjR2XGmwOUzstZt7qN0IEaFGQ2uGVjNr57JKLmVpRiGLZj/YMe3agkKvz8vVt45m+dlpPu99uBo
txwMo6vs8mbvS7Q91aBPX045HJQO+fPMudtjzNff8rjv0QwzicTq/9r5vYJ4H55Nhuz4/FnN0jMJ
I7Lwz5+FRX4fh6cld0ECU4mPcKuHNRX1L+nY6jrYxOsF4i0ykQDadBZRg+OV1DbseENezxTX4c5X
XXmkV+6dy9HojzlJoC0yCnbH4U65ydg1bJYOlCJa91UDsVNjqlSr8S1SE9Ygiab32dNoVbZ4zLaK
1lxIvw9zpOaPJzuGE3WBm64EJ53kt4TQC0Zl5tXEGBzpUGvveN6jFR+yicFjuJi4ULQbxaz6u9ek
2SEYkPo4Y31tysI+Vfry/KqZD8YYqEdkV+pVZ+CZdG5fYv2UTC6DCmc2op2g+t3Bdv6ujdHa5HHX
bnly1Yo0DJJEi0DiSBQlh94J6pPhfQ+sqH1/xnwu8afstzl2O6fSaIDCq249TUH+jRZ5d5iDZmAU
i8ByQJ2xSrNwwb4CTP3//AJt26eXa8y/g74AUTaE+Crg7GpPvoUQ21lmilcfFdXcto8W6OsQNyno
nB/Pm2GxnMM0tOgXKtBvP8BXmTp32pZlLl/5FOUA322CYz6GgRWz2qORSPlqSpzRaDjcQISMaxyK
G76lxHx2VfUNFSkTrtpv9oFqfjY65mqMzeWRUjkLPBuv5qj2OU4ir16a4UxtP6bAn38EWM8WWauS
lRn/9BUyad6NT1UG5kql9NKqgK7I0Mo33GpsIGSj3095mO6Sqgs+4/nNFd2LTOr5q6HZtpZjipfL
bN/sTOLZNxo3Lz8YBj40ZkAeLOGT8sdkh2RxtR+9mJs3M0X4JhgBkcRdvj+PDpi2r6ymCdHA0hFU
nIwuenB1SIruGvl4dfUZykPVJbc5NpLbEg84jDfdsm9nCoqpJws9QUB2qCfCCqGbh8NgYACuYJgO
sIv+PhgVhh/yTwvWva85Ce7SgaoSJOsn+RhqlSnBiDEkjaOLTA7SlfdGqXDBKTHO0vSFjkkEJ+pi
RVxK4i9izmJ2CarV8+5iBHWVZoY39RzexBIyCZLdCaQcLGqy9px6mldOjtyLZcBbcSp/gslECJKG
bdXEapvSyidRI43XgyNxLv1IXd/6XML62zAO3rrHt5dBglRvrSB1PFZ+tPHdOqCn7sNDBRGhukUc
6DkhLWexXKK0s240xC0KPsz3oHU7HVrodJQoPvjjOWO2s7WdDOxaYseWMJk7UQ1j3zP14RrG+X8P
4tAuSABs+Vp2Cx0QaN8DxQAHjNx5RMNs/uhq2j2T5WNwlhHPwzRToCnq6uvIzwfnVIQvqYrugL71
fkxAdnpchn/iNghtWhsfYRm5B5DhTWLTT24XZ7gV3fh31DZ9xKeu2MD+eyccMzijqvorIxpN42AX
pzALuodnTt3j//seH1d5dSfjUXpbjEDJvPZNXOwL6pcZ6eOqc/OHiUXjJctxbpRiSE853Rim/nS5
e+Glh4SbQPTid2tO/RPdxSMN9ZZjB8excRqHneeSIWvlNkk0xDgcupRFVBTVp6J9XI+OvKfCXYsy
60EGmwDuK64Ocdxgsdynr27fBJ+Lg0gv9PjsQuRmUIgNFkWoQVcN4QI3Q0n1M6+qWy9z8VLbvFdL
ak2nEd1OyIedHMcBT+8gbHaZUzvr5yHOHdUngBLeOKFLgZzkJP3g4OAMGSdGT5V6m/uRD7175lEu
X2PD/j7MKt3riRh75OSKg4mRPlMveW5LLeYuUBUFuQr3zypMtKI6mSr4aUm7OhThQhmfBRuGJQ1/
i19nYRBeFl3yko2WIEhM4YxEM68cmYa7AaBHNIxI8kpnn1rA54llqYuMsk0P1MSWJQF4zWBbYFKm
Il+tKx8TI4PQ1tLlc9xBeLGRk8c9Zgtj412jguVB2tzEHB9GhXr5V9gl0ZFDtjiVhYM9V/LHaCrM
8RBiMnZBrpfRh6SJRU8p+xIVCsnY35j2wR+DA/vZOS7K6tTh3L2K6eLhfjNg6+eVjDm6buuJOV/3
gbU3ojl7EZ303+y4+RBmejZoo0HHXEkKxz4cZcdqXoGzWtteY+UJHePRpyCIhLlFhXYlwWFaOfRS
QSeZMbuD1tgGWGTD0VWx+qNSIgrbNrdeyZNLOddVlCnM2qPZ3iyE82GXDQDv4eHppc3RnBx6n0XY
bsegETuG7S2/uf83T221n0Ove0ANoxQs/eErypvzhDjxny2CHZ75e9Oo7nb3yurpUK01YLXZLptD
f+swpf9uOSZuv0Xzu8P8noJC2Btsun2cmDPElrQLU+MfkvbhgDtHsgFnACDugqsJQXxpw5So4oIh
MQ7ktrPDGEc6lzCJsGKO+Thm/Zj99M3MX81D2VKVRCSbzPwWJt0Nzj25caCSX7MjYEzJ3G1mBFBV
YKvlkn4BdcTUPwiijX/4PZvbuJX+qqX0OBasaQjICpxPpL28xfCTjxZEhYd2eSssMzj5eYKtzYA/
LhPq/tgyvlgVdcuEufDV3uTR3IwagQLmb0/o1tBdk0abNTtLz2K64EyvGwjadhYaGMa3ZGCGl6eZ
y5ksS9aIarOd7fgu0nI//jPVnnkwGj/CuZqRqA8GtVXdYF48kVGsN8OmLlWD9rztX4aFCNfaU38Z
830P85RCsk/Lb76hDRFnbLPM/DCSNrtSXkkOdYKjwtiPhMg56IjH/GTM00XpvRGlS35yc/8hlvq1
5bB8phIQnDxBZ4xq+VuWZv2a09nFA0oze+2WxvNPpq3d2mRiEsziW1fEu75Mok2QkxeSFEa0MjKC
4ljAsJVMMQ2cgl9Fgid/WxaXsIBpWNoZO9EGr3d/ZmtOu5GgG/Z8WpZrcoT2cjJhvpfuW9zGb6nd
SZqndrzmJoA8y5vRdMbOi5FYd6m/IyNd0Kvyv8YFqXuX1PYpnn1/R0oe6d1qEyfRZcyScS/jjPHy
1KNSYiw+O9Om7IIXMMEXbXW26+Z62lUOVoeZxXy9bzm75bIlRWBavoucGQ+dq3cjcdTB6nq5tSP5
FkwAc2n4qyGcvYTgWBFOcGstqBXEPncEttlmUOP04XhJvLImKTHbj/loVBIXBt63lWkK/ysfpj+d
S4RE4dO5gun+VaW8axCNu6TtozUK1HXE4bo0cA1Hh9ccOBihbOzFlg4jzbtcXqwUbLVpU3Kt8aMr
+iw8TBNI9MSJo4balGNxwtyd7MKRT/GsL92/imxv0RP3YhdNfxnk1WkMpGazleJQ3k9fzYL1q/m9
a4v6hxxHY9OG2YDj2NR8m4IYPtLdQWTJD6iZF9t22RqwVLmlZmwdi7GM90U2ikfC0ZUoytfRbu2T
bz8b4EDawNrMOpbsmHXFzJDRJFLd960dPSu8eqf5Gi6YWaMGe7OwPIEyMF9m5O6OS8wlnThyOjPD
/aR4pReOEuxgz8r97IL0bZr8HCFONyC7IO9gwFPfyHzvU6hUstqHAU3fyv9kmI0nut/cFiW7rZ+X
zX2k0nMQb+zmifosU8VvSffqtRzkgKqEOzs71qtJShoi76W4Li7z967+M+MBQShBy8AWcatc0gwb
4CucQrZPGg0FyohJzIB3wEjXce2HNN84H2ywB0ahknUbNxndI+jh25Th7IYI/y2hR7LFrgTQteih
MULcIoLlbiiXruCML6IaxFsRhgwrllC3QeyAPA3tN2ZWHmEltQDYYPkEC+SU1W2rCU7UnKMfy6ze
e7aX29STD5GRUpflLFsoy44tKNwpSu2PbAxaZBwZlg1qik6JuQuBMA/42aNiAnSDbUHdKkr1qeYv
z6p/4YmLgCfBdrXsA36YYKEOc7N1tTR/CFPC390tLFBxVzyY4HgXczRXUykhjbkpF18zlw7pNaRm
RRc4f1YEIlt21py3N7Vgqjx0GflprnmvuqVgZf4pCKU104HPfx1hpQswsWJq21zT5Zpkrro4Vjpf
Qn90thKSBDtUOLZ0ybCHWGwa3LN9Qsgawi/ipS5yPJatkmCtzKxOrk1+kDJS/8LuZcHKYevdRO2B
ec68HzwqWmqb8/PCLslXLe0J2KtzMeTuFjqROeAfq6iIUUI8urVG1Hyl2ToXq6BGHO0y3DqDZwCj
lsbZHB/CNMdTVhNXivwsPuFmnHjpVhXzcPIsB3+qSPxmKw7P8zSHZ5iizvbl0XB2fuJ6p6GYvJNd
RvEqHisa7fpncxKoHL/UpR6d8YogRWImcMHxremj5Pj5KINIvrAS4fvQPWy3Mo59mP4Tvj3dg4V1
O2/VbqrRZZfWxpdFd8nm3v3vUlFr0LLsmlVH7NGZZIGvFBZvlzpC0CwLfqemy7hLjgEeuV3T0tqj
bM7kDPfQ5D0d9NTbgAACoNMDZwoI9OFUf4aA7JhxTv6otjwWYMN0H8VnwOAxDaP9iLMZxH+Bf5GB
zcskICY4lzEBspnfJnqQ4iWrRtFsxd/vRU6E2XsLTsVujnR5ESjN4Jb2jWl9g58INoU/jHicMV60
P9PGgj0fjfOUV8slcQLgaqrndZD/RT+CVmGej27ZJ0SwB3jGe+4xAobeciQo18T2npK0gVWI7HA9
hfgZ9O3DmibAlpyCZhkBUnNWfgYgzrvIF7nqvAyzQeOxoBhYq6m+Rkh26ZSN9ikqCQ6e5w7nksK3
ATLFKaia9GxRKt5ESN6Uh5qKpC+8cDPCkEqxWtL2zlBghzcAhZTr0dHQH5nexXO9/T2OvHV9HN4y
Mvr2syIssW4EnkALysRyWoAf3pUBHW9aQb6VeI9ENYgzHxV3GxBsj0wew3zfVZC6aDV8d5KrAe//
Pe14XEazYb6jUUy3SYrvPOPqPRPJ+Ea9MB8Hq3/4eDXv0h4rGt/rPfTR48/Zwrppypvfg49ROMGR
+c3qu/z2/MpsxdfcLtMh6w5+EbtERNorBFfxpQpnZ5cviL+FieqqYE0LuK2wfRZpaUHfbwjIWrn0
iU6DjTaJfIGLDxrstvd8MfDhEOEnv+e2Sf6HvTNZjpvJsvSrlOW6PA2DA3AsahOIOTjPoQ2MoiTM
M+AYnr4+8F9UZlpbdve+NjKSkkgGAnC/fu8530m9MzfN22hEaD3I2qO0k8ZZw1kO030+Vd9mhv4C
ufOUdR1iEX+mVMGZ3ZZRcsT0dpMBl0JQQVs8cVHvF938YSXiHc5veoqIp8aUCEFn7mkmjBaJKHnz
x2eOupnm/svNWiuoOYRoTgrk4AwIRB11X0b6ORJqCEY0mwdllgcc1k+Zw4B5lcKlajgBHgGHi3IQ
knlKEZyvpnY6wRXvzobd/XGwSDILm62UlblXzXwD8izcIFf2SBv+7g7tBvVLlH67m2OR7smhPcDK
k7tEdMYx3qVjewIMBR/RDEMMUO3mzkdeeeoTBgqN9QWiKwsYwCEJl0jeR2boYF4mgMoo1J24O9j1
2ssmWR5mM70PMVkP0NA52nREWPaVeswTuQULgdTdKPD15T46kGQhSNZMTnbdXWOQ77YT/xrSjqTC
0K3xDet4G4Uuhtqgi6N7jTydtjNnabd+RDBBjTBsKyaLomzEzxYvf9EtR7NuzUcQmFlknQBw7M0+
dwA9VZAdzWw+h0YHsj95irLU/TQFLVk4Uhnzgc161GZW2z5UozFtmokWxoy8fNNehmHS97PBwV0I
p98JZvaLGKz7jO762AY4KxW+JW2zKwDpbbSFCAZR8Dw7Aw/SEN2HXupAHQXZ1ifvrRXKfelde6q9
pT9bY4zkk271g+EZ+SVL1ONcyn7jt4R6LKK7ga3BhBazNEo/5rU0BsJkWJ6t8d3MY7iEdr8buXPP
Ki9+x45rn6t2LUSkfdEGT5lmDLsLGeJtE0mGC8Gu+zwp0meR4Kkz0mvSl+GJNVUHYbtgEWzo09G0
3Tce+dcDk6WbMrRxPUqG5m5Y4Ro86jBLn1GYMBX1xAt2BVg4iznuG9l8dX4z7jOGOOyEHBuH8Vfm
LvlhsOAre7PBsK6OH0zRPcwtUsE+6WjNaGQzyJKjrQ/uOLAIEav+aiOX6SpYmmPUOes+t/RuJtkS
+GI9kXhLzAZeIKaxbh5tzdpcp3GruFPSUR8k4Pq2awMZNXR7CciljSetTR3Z/l24rrKa6E2oBPHP
UJMsNBEnTPyMh/CO2Xtl9lEAIyLd5a2nT54fPYYCaVZqFy8VQgVc/P21GQqTMWePDXr9QwnG3Smk
ISSaTlAqxDGOC0Znilp0IRXlnirLx4j4sKcO3DsIqA/Ge/mu96OTWeTmTeWH9ba0GooGhvxb13cZ
e4HFeyxzHIpjXhFS14lTJeP6BT8ZiFGmJVy7oB15xsf1sDOrd9yM+WbIffPB8kzIGy3M6WVGGzub
oT6bsvMvdu0/Z2PH2Eo3p0Swd4QCJnnqADuhSXLX41YOmGkwY7fqs5fL9mUs9COJMhj5R6U5oxY/
lGkNOAkxQDtI5JDoMpnE5Bh0cmCeYhqUkwAUdzQs/gxV5l5wdnfP/JI3ZcacxExQLLrPve2wFAF+
S1dcX0g3nZS+syGmD4SuB9hkGN5BejgdkLHUJGTdD3nuwpQINlxZf2w6JczBsUiGeBOtnteEBXPe
yMR+nKTb00s1s21YRgGwi+xe+K0OohpVptUDyRombg9klpvO6I0Hh948iHuDE6DSZyTNEmp7ILWu
dtbSZqeOHn2AXLbPU6Kr0uhrqgGBIGnD0aLZ5+NEDNtBwUHsqm7aTeynQeSyrNTmexm+26Hr7etw
iW47l6hUeIlylxv62MuoOlRYC6racLDd18NWi6G9icmN3TR5528lBvNz5lbHCVT9ZiwmwHwtiIuy
7E6WYbwsnNe3izHqDfKDhsjs3jlYOMdZpfn3WY7iI1X0isPBBA5mm/SWWusSjuWu10MQzzp5jUXy
DHaYwOq0CMFoIcUu6jY8UvP0gXZtaz9KKjhz3YcTJ9CrA4G0nOIszfKOfmmO5Wp6CHVe3K+qpT2v
mxZWx0SPga3aTmsETrX4TKyKuN/XcfwxaTvaDUuG+5t1cFKKVcuQe3RyQT+2JtxYDFWF3zNRltYL
fqugZQK5DxFh3hoO8X++i4qBMz25Uqm8DCQ26nk+cpFvlzF+oVh/Ynj4InPK+mFSLHC+3DuChGTP
j8mjUI0RGMJZtsAMFXeti9ihzLrwTnbYGzxUpZXz0+EYNhvDaYH6Z0bpRN8WOUPoiILtfHB3jj1y
Gi+s1+9aOC/4vdXUVyuik+pUh/QLQNVvmx6K1doRR32XvU3Y93K654Grdy6WyKNRcfBtQkTeDn3s
obJzhKX2+xe65PouL8igxAVyHsaWlzm654qb+ODjcFx/D2hqv71mBuWprZtyrGC5FTX9J3J8a7J1
IgUSioEiByRQYVqNW/Jd4WtnSE9Q72F1dQeivgqF9dKMgNFLxYgB35NH7DaHp/hBjf1zXLK/z43x
VhX+WgJn7l1tvywz5axsYDxFiZfzWETvMzvIagmWRHVPJ8xrzhEbEodTLFA2XfxnkVG6RWvizxgz
KaJfYm9AXncvxLlRGU2KIHGWWShVPUAhCDZE5GU7pC3zCejgGsVl3rep6Bgf5EceU3IOzeZH41oV
0vCVqaPmL9ia7r5HbodRpn9W5hCfen/2brH07Ih+bE+5FDG762QdEqMi5Jw8xg29WJoZXJA+yhWU
ZU8fh6iha67gHAkJ1bvuDmYzoB0U0c+hvrZi+F0vMnuRlXNwtLVssB9dONzFxw7ywQb+0XJp8gQf
D235B4MO80yn4NLLxN8sTMJjsqF+eC1tRTDDbRwjc0XjVNQkNOUNhL+KpbmHXkVx6b4YeIQY/6s3
VKY+Ult8hU59biEU/CixqyVVcm6ssfqdxPrGX6oDoCb90GPhhOe//HQW+y4lt57MVdhSXWaJjYtP
3hxYh0XX/FkEkU66z18gBMrZcZ4Gmtrd5GKUhR25/T4ljoguxJKoW6f47YyV99oTUIjadoLSI1lr
2sEl47GmBqMdMLy3kBHpOcWk80AzHI2HavJMLKNhfRNZqtoDvKg4g1Tggzx0T/FKFejKFiURACRI
BQ1kE7TVGEidvVBT/uJU0Z6j+6uaBRWARWYmcCpxz9Dr4qXpFz1F/dgr/tEQUaWw3YwERDH+iH8z
E3vzEEa8Mlg0j07K/LpcKny/adQd62Hqn3Ja5ZlmS6FvOzzliLX2I3NKk/2jrBqDwwjtAi3Hfhca
A+dMGgFnksXqAr7OTJOmVFjRy6I7f/8RdQ4dt+8PK/RkZ9XKek9uwrPZlwtZlxgpUDsXtDHR4Ypu
1cA2rq7P359XjE2P2GH2dr2EaGuNaKcrTuTfP7PzZrga60+fQ0TwXQUeDk8qog0E498f4StCHfr9
+ej0pEb99eH3V9t6RHdFUuwutSKBqI0/nDAOjxOm8omw2nPc0Vpi7z1J1bvnNtbYDKMpClqk1mcr
8lBfdGPLfbd+/v1R3Vry0DnMjJtpPNPums7fH33/AbQzLUjRMHENeRLIGyQ6OqCnpjXCN1/05R2h
7dAV5855lzjx90mEFMHOYoV7Ehk+1ORuM1eIX2URFu/0RR2M2e9xOUa3wqvXbTvx3i0t8TD3ybZF
q3Xwila9uxUQk7Cx77uxj26aCSpMqkOa7Y3xninGC03rfpZxnQZ9sZjvhmMxapEJXZL100aqPx6d
v/sm0cWLZyFlKj8nLDvvDo3JGwzwLJbrpwXttX0bhy3riGe909NJN0hXT900Fhc7Dru3NH377knm
msBvs8Rm892xbJfIx04UmZuqnsj6Wy9AmNp/1EAHErBvemN7FNCd/j1HTvLOfmbeEaVOjw7fUDvY
+kGmkoKkp30ZN0X67oC/2TWJUx0px1z8ZpOBFT+mee3b/XpgA1KD1+4tHV++f1iSYVNfPIwx35/a
GJR26IoM4ho2iVHrd1rSv6y8mu51blSv9UrNWhumYoKXBJDM34E/6wPlckLJmLDhH7GH7VwW1umv
aIA2AnaHQm1squSB0vGnP+jwthOcJdsZCq5WyEyd1eQpHfg3nlsk91XTqhdCGbbfGQEWTYDRmRhK
0SnYSjssPhZ7wjQXF93l+9OEVqax2G8x6ZK7EocNIWS8Il0L7wNDDoSQPnXOzCflR86Mh68mnYXI
R0eHzsNdMbYVe/SYn2hCxXeYCvEOI826cvY/L00CQTFOrr0ygXQY7hxEPSiJCcd5MMT9BS+X8TzY
6Xw3NNCp3LRXH9nCwdUUtgJI4qoPvP9lJ413Ny7GSzJ6FjVG5X8IdApBUyZEIIM2DJARWJQ+1TFL
ajRuBFf5y2CdYm90jlMW9TtaHH7AeZx1Z6iXPTjxU7PAZoo8t36wZP5prebYUXmcdNrkh9Iu4Fy/
jH4kfknjxUo+isQ6YpJ8oGqad+hmeNdjnVwTWuLBUNAMlxMtzqi/AIPLA4VNFjqMe4/iFIBCi7/C
n8sjjQaaKz28hEr/7kTabatqWc4LfBvEU6F7R/MaU9vYnENd2h9NoWgTpUxMUtuxPsxGffXVjKeZ
3/EpdbunaBjFK1Ss7ZCnVHsmrVHLyhET2JkPvCAhd8lClMyYescd89wxUL1rfcHANjRAIqGxymZY
z9nu+1pHi+y2C+4fXKNc+iLctn2dP3VjeU8t3d6o3vBp4jryJTT6bcs0ETKT754alwfXQ2rsicy/
YpPogjmZVuyrTwu2iZ5UOTHwJKVqo5p8vMOyUj5hGXrFijBf44XHoUEhiDxNI04VvfhgNwu6BXNR
noAcYiVg9L9+vWkEXBBr6m6MKirewkn+9fXYio1Du4DvtFkUsqxrPpYk+Z71eDA/3pAwFTeOqDpi
hHhlZkvJnso6vjGl7a2ZO4iLkHMXU/xei6fE6MKdYB0nQKvtr8T8bdy28c7KL2i3Sf+59zIcsvPo
06EN3atldKDEZ57NxGjqp9BQb99f74lDpaowyTCx2/K9wBEWoQW8GsYS6JgRTSRJH4mWWYMGK1rO
OfO418VwSpw6eh3oW1+cfPKDZP1PDAMYJ3a1eyHV9TYlFPzJCokvha9PlqBjXCzN8WckA/2IVXK6
VjjBhb3DMh++doUjj4J2KP6zeLnaVfbAM1IiNHKAltT2UzLrXwunbYuyeybY5E7HYbZRigP7sDzN
HXAm5gLRRs1j/YFgeQAwiQKN9ccOxNDQjXDb1+69hfj/kaPwQGtP47gpWTxDHjcH3wXUZmM4tPbw
XOWMkT1a84yu5uqphDFq3MXp8my6KPRdiJjb0mj6s3JZrsz0riGliTc2HR6znoVexQSRtSzaeup+
QRx2rhk9M7vjvRMdHempLA124mHGRs35IMElyQq+NxoUBJ0On2i09MDyQO4M65un17HxsPjdnZtE
7iMusWsHmupgrHupXXOP23JV50DiYNdT11T8ifoq/yjY8E+DYZa77y8b8fBQ5s1AYOakYOOU8Pyr
T5qsyTWc8zqwJ2aLUaq915xfz6qX+OrHzg4ai7+L1IQjSvt0jKKjzAcY8Qx0WDa85ZQOs7k1oXJ9
oPjGybFee4toJSCq2KAats1JcjCvIgmkJhIfE929Y9jPYgc/JcRfP3zEKY0+wjqmh9iOfy1Ff08j
m2E1ohZYa0AisPnBbqmzBJDBYO19A1oXFIEA8091bSIs4kvGALCQU3UVYn4uTKd56scxPocubBlO
MkeUxhQnFnddDDrKVu3REGZ5HR0sN+IGvg3t+KaRGI+q56aDEzdX7jE2Y+zmnb9c5yG8D+2see6H
Vt82zOADv9HLlfYFdENdIr7EvvJsQ1n9/vfV2N+JZIy3LGbbPKYB2+CTZv37GDe0uk04CPjL8plk
rckq6T8ow/jABt4EIUMtnZgXy7PVsSq5f31fnZzpXNi0gBKbJ3loOgJ1phEypmN/lljGgACvY0ye
HBFjGR6qt2Z80x44g4r56Bnh3MRz7vRXQqtwKmnmTtVnHTnIBoxcrnael04XnI9Sd9618A1oEVpX
USZU2ZA/vv/lrJ3nKG+gUKuXQhs/0xJwy4w2nRg2vZ9EduE0gBggmX/NKfGEnpvdaM2sW/QU2XF+
qawQwf9YvdtOMe3jtOt3CZERG5d2GOUaxEptN1c1L7QTUukdQSR8JQSYP0W5+cwcnSe569NL67A1
yDQYGNlvJ2iXjHXd4zQLvYvYy5zF5JWTM5wmPM5507dH5GT2roZyRkeJMtzLGZHGPsdlv6uwZSH+
CRK4qAGlFEFXLcYLoRRWMbbxHjfhoLm4qvLVBRSr/eKS5vb9RHkZfiylwp+19tHQFtmhCMv0JDq5
0IPemWincT7cLc6E0XFR7S53whcngbtFuGfANpLQ9ba9S5I1ryQE908qX8e1Jqd0YzLNa+jXj2lU
co/53sZ3UM2uiKyRw/HR7Nw3d0CLyBCeioWws6ltT5LqFl1D5B5zfqNxnR5IKya+dfaeSJIPynZE
x0ingVNf0u3Gdpo2TphdIukxAYYDMfUYoOlVq37KbmD+vvGsH9C1vWPrfAdZsaC/QoTlkzZ7F4JZ
2fQDlU/RTlANmfaXht0GSU3aMyzhdJ32vIaVIPtD/KHEg0ykGrZJRdd9dICJ4n4DXdF0r3ZcbzsV
Gc+9rHg2DQYIQxYGOeZUwDJ2e5gNIzukjdHtEOawA/fNgRP0yHTQME7FDLS1ozLmqI0VX44pIJws
/MFB7g4rHfkc7jRjyqjvZOYUp4z47HS9xqpL8mubJz9j7AJ43/Mzop9b2WPq4Kk+pwtGZC9DGeGo
LQ1I/F0Aq2EBumjw1/8ub9oCf2io1/4dM8PEejV7QektnHMUoivP1CBvxxoaIQ7sDFQvh1l7cF49
3vNwbWX43fRej2G1C+2U1wG6/D0mYj3jrcqofY+xbLNNMup3MOLomksIcBF+RR7YdchC/JlGtwlI
omM1claHwnQfLzwGkpgKmm6lYEtlWbSY4/6QjokHZzVtzyyeiytSpldQEDrzlQG9vY86aKB0j9yr
EuA0lPeYapE+ICYrb2OXijw1Sv8HQY9vUZaVpFJwcjFYxnfEmhTrYnzs7UazBKhpW7r1R2saHTuZ
nd9avD8iRXQYL/TGnIFSCQMw2SBCEoVHPilGmupTdcUfpxccTKy8PeapbvELGxgcZJZty6ECUGhQ
F9IFvuO9vmFwBG/UWTBD3fmcDxE/KNJz4l7tF1HiKAaue0cgz58CmPJZ9O5LhF/5seYib7ywvG1M
1iJv7OyLaip5gfneQUfX5wbM8Q+/UOmuNebkTO5pd2KLKrd9yX1P+OgmKabmodCu2s3OLU0YfQRN
1T6vPn+WbneM6ztLk645A6A6trJoqOUtdwuD/YIBotsb6UtRInR140vte/CanB/0QGYYHPyUaLgL
Q8C0Ib3yQ7gkZAK99fmouTVbTLJVZd1Wq8nM43/cmmQ8BmMkvvww3ualNR+4/+YNxZgR1HGa7Ay+
Adr8Z1h7xzAuEtLEMN4Rj0I+EptnF4PjCOtyRxVIIrga9CmVwx9GriOcD88FUNAx9a2OPlV8MIJ5
2MQDsR9NaLJmGV9sEYFwGKPlHUriIT4uBrWtvwbS17qI6ZnnnzhG+3v0hnCMtfGyCtKStZYYEOv1
S45xjPPlEsryxzIYpK0z/y9ctoRZA/Wa4u5cEwDOk0X3CTaSqOhzypaD2KBZoECLuuSGnGlOcR18
8SvlqL5nag/OYkBMOZV+0DYlMA1SWj8BVB0ZbUPGBgIM+o3QsoKAiCO7yNkktQbsWQixXzyB2dZ3
reqGjeB0AFYTFcK8PLlNZ942OrJQlvHRKEPQWVuNLRlHNbSbReDCtMvEYbrONs/YnEmMWx61OYVb
E8kSnT+BGz92i6uKUcJgKa2OIunfu9zy957FL5QwSa5kd5LC7F7Item3iegfKfq7/UjTDU8NjNgB
FW6XjJ/WMq6yiLPIIhsW2Py7CrczU+WrGQLYpVkTM2Ug4oSfx22LDYKTcWOOrGBptRU5TWKTmelt
g18RMzEyzRr01W0Zj+XBdnS5A0GLfI1CXTBwOeBvRFI8Zk/fr85HK7gukHapx4vIJuCXLjMa2zN6
6MYN+pXcfKr9DNZmHeFsXpda2nfAgNuADCp9UbrkplY0Fr5/BE6ox962AyVE/5Ats/sw18ZX66bV
1SZ4g8bSRvl2eprykQAKytIK/zWHPEFRuR7MLcDZm+9z9/8cETPUYRcjXcKAMqVo6hPclGTnpxT/
Q9WNWw8G3XVqMpYcVTt3bbuSgSOUauttZZgIJMeCCtswx/wwWXV0dSJxgfm1PI8MT3HWhOWBIGpo
CGthBfH8WAgk5oPjoP4wocPEQOMidea5Dm+d/GEu8bJPU2iSC701RHGhU+ftfO3eUOWjru6rLYY4
8yj7sjrUrXfTs3xeJsUn/FonPXwlJVMOVs2B5HLJPWoL3EgIJ2G/DwhEKu/bWYqmJTd4Uf1AIhSY
kWrg68IjvZQD2MCo4hyVMzeESbunipG9hnFz13vpHyh9zMNr+hAiMp8WPUp8Fr9Dmg9Hcon289z3
QW/Bth7IxHAyhlqR3wLZ0jSI2ZeSNgyw3ifB0KKE9cPqTzZwcKRJsZkRKB3iWJQHhmq4mKMxaKEU
qlWWVdIS0D2XSvsKnabNp7S4eMcRB0PbLnZyyhc4hbtF2XKfldnVzRJMR4zlNj3ZY1Rt7mMzelEA
HOuKo1ycQ0Q8bfG8pB33H0MtOllcMlGjD3Jc1rx+4hulFHVe7HXHVuQtyi3aIWv6NRHHZr9PuMhH
QAqpOfMQ4HIDBtIinTc8l1EX262LN2oLKJffgUhOztyZjQx6UTctYBaGIRVBP17JMWupTmU/H6o+
YRVIFZC18Gmq5XYaQN8M+ehf2A1e4V1jrzFnitmSpBgn4UgKamkX0aW62mDIyobF2spnFBxgpgNQ
Plvl3Isxm3ZpE9X7WkzYVNwPZBxPU1VujQzqhmON2TY+RZmLEIQB+JLFjJSs4XZZJ0FG0cJ3U3WN
YLgP0h+qD8GhlLJcj7JIYy1UUek6MUOSF1NnBDkxPpsfGn0jDkCLeWtcv+JuGW1N61ydR9/5JGc9
pHj1jgz9l9F7ltGCwmCdglV2tRpMnY1fd8epSB90tjzixnuj8N4aYIOdvvohJTbmKgpv9Zyd2uGW
ztKOINUPZcKhlDlnmyn7wgoJ4SOJIGYUBzX0Yt9YqUnjDn98wZNrgAf1kWNurDzHI9o8hO1P0grK
w2BMtCQd+6yq/oh2rtjZkzPvu5jhhM95egwRapKM4xuwiZ2m3Y85djndf6kS7WE52Z9owX9N7L61
naJTwg7JFOWhTC9g+atTnPbvNlL8A28hPEz2a/TMpHUVzUWki0bX5SOK6WnEdW4/nRuO2TwYUIDN
Yp5vynI6JSZXywlH+xRPdK1T7HIQPA17i0CNnDOLcp3XMG3q3ts5arhUcG4X22xvyUJFyy8wJZh5
vpe5fipMxk3kjwV1kgB5po25qUd/p22ifGP64HmjkRIuEKvgtDiNv/YvvI9J5j/l4t5gbKYlJz6o
IAddWXAs5k8Wym7To3HaQlSYNsxOPyTSRqRT0Q7g3MLNXCVsl3bgjTQLDew4zHsqwrOWg9XJg+WN
FSJobiZYexSY3bSNxpneuBuaDM9wSaOuJe9rqcN9axW3miyjsw3Pk+USMTPrKxp0fnu3rpGIrm9y
hE685TAxuC5qcHc5TeQBEpT2GLHOiyn9UzjA8lFCnhEev9mJGdKUYxQTsasPV3wDbdDMP8dE+MGU
ddyiZApkjrXr+uhPn5R0uuPZC4AnUeKp+KUII8SdqGH2blX2G5ThM+Ks5bFOspdxLPcaNPRBdrSP
tY0sjMagCIxeNBS/B8Cxz7U/JXtJg3Vb9VjByIMP0ttImzTY8GxObn7WOXFho+pvOIuBGVUGbT2E
Z9ukh/IUNh5rqIUMPsS16M+KXHvtwHqv2Lcc2sWm0A8ePYJD1zS/W0+0QRaBpCFOqa8NJKMtc4uU
KnZxfUS7/S0AkS1BXQwUXMJoXflFQFe7SdvfzDTBOZmgkNTUvPmhc7BdO6ACfVFG+dl5hJtI+ydI
s8G4cSkIGhs9pJycvWMYVK1wC7dGR3ZZH5+sFn18Un95aE8Ql+JKDWcsDqE4+Y3xWPnAQyIG7JKK
0yvs1xaMTDx3l1rNLxkOAYe7iDuYPUUXQITTrvAZHBkpHK8CdKGc3wC5qTz9qB0qQ3M0wbQlCPFV
/1mMXcVptayROcjfjoghnzqb2jTE3qKLEIDhvzT2coqWeJfwzWmgouJiY68DSIxq+ZVHznM+zb9w
T7abvGRihdYamyn8elr7Xzb5Uptj7SlKUwgEzCrduwHwpirzmIuIuaSBNrRBcT+n9EXpfFEMkJjH
4hFjfF+YCy4/Z9u55v7wmYG8k2H0W+iC72SiP05sXop+dUi3X3Uc9ha8MRbn5YftsuzLdbgJf4KZ
T3WQDNtvfNcjBAixbC86IrrrKtoZ0U/UIg2AARy1cLfkxhniH0Dd2MxSk7ubae1gDRhbl2JLN6Tb
26OCL/BG+ylIpF+jCcZxasY+t2HTHQxrSA+LW5xry4Wi5vlPJEUEBVGBwQB9yTFbZzsv4X3krD1X
5T8ZBe1nxeSdXXK0m6BHQlM8WBnWde2uZKY92YXnWKsvJkz3tSq7W1p28ykvzAsPHZJ5mvBO/Yt/
AXcOBn1s7ZcOG1StUgjmVJisdD+JgJ6OHfg6bbnDJuGp5GArwps426kIwfusomIrM3BMStEyqEZx
k+YYngpExExbSnJbt1whPGiCBDmMNIVQ89F2SSZIoRj3UfmVZXa+fYwVsYv/m/P7/5Lza3r/Luh3
8xm3n0lJtu/39zr9+q+/rf/hr6Rfx/i7skB7gvi3HIjfNkG6fyX98jfMS5X0HU8pB40fEbwcZPv4
v/5muX+3bdP0lOs6pmuatv23/+iwfax/5fzdkQ7JwI7Dn9Jw7f+foF/nX2J+bQ+3DyMZJRWTdA9f
GDHAX5/EZEYdr+I/mb4adjYowrBH2EZOAbTX/5xd8nlDIEkaAijdTnqO1gQ2KaFtSqJh+pW2DviF
8p2wBRWvREp6PWlefFKUsoSATkTSf9uN6uzNzxOCEbLlUCRO3h2UbEydxY98rg6tlNtiTE6y3JtZ
/kAW6SPSsX1fdLeWBfcOmbMQ9mHwiqPHUldK/WHLGnG5mC9lX+IYTv/IfN5lEXJlNpyh695dkIDw
CpzDP7yfD3/FHv9HORQPVVL2vHDnn8OQ/7pKFMuWYXvS9hzjn6+Sn+RjGBYuMuYueyyn8oa6CeU/
BI5//3Ps9Rv9Q+ry9w8iHEWa7EjMvXxuo398O/SEIZIdp92K9NpG1m7MH2IW/AacP85SEjMagme8
9k/vsk6jEkwaKNatz+I993vXzq9R+BOS9Eksyy7UMGDFe4zWFpH0jZQ/K7/bV4xuI6wUKMI9Uz/q
+v/yEsw1GPpfX4KUFne2yYVmPvXPL6FtdFJ0FRJEHL+3GehV038alohmpvxduGKf+eolU3DU3fSm
qdLLv7+C8v/44xnF2zxUSnnmv7xVY+rh9uC8COQ5Qoma/vH8n4lVfbkISRuTeqyusIC0Lb08Gwhb
7Rclc356cdFirrwYFbSpdd6YNlk8gGFoZjP/ZrPGtVtvsM894WdBkp281zwjFnmcue3rTXuo2ZuC
Ut+77S1IGlqh8JzimfCxZkZIQwhPPKTGsWmHe2hAdDlIlm/Nrtj9+5fvqvXy/svl91lR1mXDUQ6P
9D9ffogPAxbnpNmuNUJmwxDJmPbs0mEki0HHTyqFyIWbDZ/yKRUl0XC1w1HFYJM3o23p2PeRxGKh
k+6T6c5tY2Rv5MQ8E9p0cP38VFQ17Mp7hMp5AH7nsaWxiJw/DLLJfOUggVgRGkFd33tOcSxxP3RJ
xojIv+8t9ZZaKFxrf6/qNaFZhqun46QBtBvwGTizAaefZPpgwOQd/JgGCY6V7Wzi2mjfnMi5JQTy
phYGELsYAw/ZtjijJCZ5/zF5osDsqGGtGNZThSW4KoORAl5Qv2s/3JXCfBf+01jTpRb9xzRZ93oT
t7twkY/M35/o7w7O8jzgp5uIuFjn5iKxdgBKN07v369Zg3RfYauYNe5TKEUuUtXe3lq22BXNDa3a
lNBoFk4yIQbcCQhKiniVf/ya7QOBT8VmNP17OgmH3KPoIqbkRVKsLLK971vI0rK8M6i0vWg8yWbV
r8LxasU1dsjFjZpnHzgxO8hjq3DNDNUdx/0z/ZmrSaCHIWKgW83RI3AgXmGSevqjO97UdZCu6hcg
DYeGoURNglk6iB1jml2jTap4RhCld546WP/CfyeP4s5htERW6yUuGX8jDG7pqfkElHu6PsARukez
mQUIuWnPExkgIwvRlffRLjdTzcHqHJveaRnynapwSC5dc1IJJInIfpzj9OrTvCaydtcBJuIOOfTE
SbW4MyO58qFvCjBGE+7LROrbJVwhE0UZTGIi42oe37NR2zvXyO5lo2GZcJrPbf4qC2uiccOHpYpp
4TkHRauqRX1hx81B4MKzLHGuR+dQ8nEimcI4z8hAaKVhwxFPk/WzwXHaJhdtG2+N7ZyYIUExCnce
sR1873M7fJghDzQ5tytMz4aWTM4DMbe09Gzr3MfoRsvQf8jJWo9ETJlmPQ5t/mPyfnuxul+K9I+w
jXyTomxghPIzy6tn0nlPrCzb8b85O68luZXt2v6L3iEByIS7IZ2H8q6r2hu+IMgmCY+Ed1+vgeKR
RPbeQV7pYZuONgWbZq05x8TVt52JsxY315JLpcFGKJ+dumoXaDNw5xWYBsicuxWVvRtrUoxK73aY
wLULsRX4UXC7b0zNuzVwV+EEqg9mGmz0AFSRrG9EVd+a5XhXm/2e3PYnFBaLwEZaGRUghyZxXzMZ
LtyOBoNlVrsyjk8kD70BE33syabfag6HQAor158Jm6zsFvR7xR5ef228VK6Q7dgLOKNU30oOZZ6F
NQffClhzQkgIfuyxDIqZoil7US0qBEbLulPEoVCyyJyczCt82gD7PZLisOwiD1iYljIo8Vg37tje
GE4LVpT7lzUzmhrGCe5VTa8OfPpe87BMEI1UFNU8kGM7ctntFLq7T1EoJbW9ZytGkZotTUZgOqBS
Z48dYw3T02Rqsix4jeAkbXlvTNGz6sVTDfQNteAJsUnGsJG9OdCoV2CvTp0VrdFjXABxNNZdQlR2
Xart3EdaJiPwZnIy3htStCxHEAYdr7G1LasiPcc4kse43HvGeIwNfCyWfcIQtoz6jCcTbVUXyuvy
xqUX2gwKS6W9z7z2xp9VhEIgtO3UTuD/pQTpbNLM3ZvOK455IPjeKgO3QpeVUiMSDS/UMOXGj/bU
APYlkG7eTsUHxXWmOinvwnw6aj17dPlgUgE2RspfUYuiQm6bsVjF7Om0NHrsXOtA82LBS71JwvDO
YZ1H+eKF1PddDmC0AWxuynsHQXzN3lsTQ7TOHTRzqarfnUkVWxHIravHK+HY+4AxmPSvvTJ5SayC
6Ya3xYbHVMdfnPiVWsm5ta1V7MIZMhCf2tp6ZHzqaQODCKW+ZSza2trBzcERMqwFG/XZJcGA1J8y
qd2yB6TpRuEZe9rSGu19E6qH4kUG8bPKuUlhuXdoWRjBPsL+ZYvnPOPtfzGIGCtCf42Na5mJ8VLE
axSAFGoo2psKp3ISyafJyV5JPt2VOIs8BPMuWoVR7u2W0/NZ8dqhxSKrOdhevHKbBrK2OvoVWGt8
WIX96rkPSoD5JRMS5UGDHgv8HzvldkGDf4PmZ5vl/kErqFsw0rS6ta9NkGqIIssvdM7fhHDPYPQe
xFAgiFM7vdceZJRvt4LXPfSRv5jYsADDEmycOhvc2zi7wGiQ4QLvcNsbwAcg0sKl2sUlYrfeX6vu
kTzWFwKc6NGyUqR+cMbL/RiQMIuun+f+HKHwAmsG58QAVWFBdYFSwx0KRPY2f21N+WkY7U3iKpTg
ZvSNRM87O8hvKVgvpOgupufgks/fJI7AnDcUzpWFgdwQw9q0bCZLXlZruolrqgTwNKGJp4oURyrU
tMDCr6Gt9rEST30LQZthzAy6A9KXWxSB98K3Fsq0Tk2IRd0IP+PY+aIwKrLOWJbz0ACZbeeaUIi4
yF7ouDP/GMBvuM1fWHEvpzp/GGW6Toc9UV9fU8o/qjIegqljNh4uMTmNIrYBsvAKlulJOTfch8+o
oRBFyidFbujsEI64mHSXljUxd3nzXk0GOTwgdrE4RRJV8/ck0i9JoPY1Dj/GBsbGeq3vhsDriPGB
RpDvMzK1Rr3eWHW5S+1j0EsKeNmLFqI+a/fktG+om64jBPfWFH0ZPQ/0KtK/IAT4bymAFn6zaHtG
s2ZJBBWLV6wgiPCzmemGQkzTzXVREC4aOpDA3RxPj/D0XWOwwjKT6nPtRt8T+6uuG+kG0cozCyWT
5HCE7S65B6Z0INzeY/Ygnqh1b/zO4x1up/c6g4EIEhbRMdzuAMR6LxFDyg5vQCKJ1gtRDncuEW0k
dhgDLwGylGDUQEQRCZaBgB0HA5mkyOD9gsTRn1yTyBDb+URHCoFDE1CMEd7SqIKQ6AHCx0INEwJS
RtYmzDGB5BECdbEOK0Zc+jRfMaBtXK0idYtoKCSSyz+spD+uo2eWv6fbLg0XR9j6vCX8aWPspVEs
goqIpTZKvpGCvUGVgC8wOII43vz+o+ZN3S9Ldj7KxfFFugtiEsuatzQ/fRQZBCxZfKjLdfWFKYDI
CSQbqthHBAAEiF9+/2nC/vhxlm5IWwhJbWHe9bu/flydOYISGasYvTFg/REM7mZfZ74Fr8isXPiE
COV5rKOb3iJLvFL7Kiq3FCU3yhl37Ls1x9mFwfCgmxlt2WxDlMgu7Lx9b2LHCkZ6K/raafoHqxt3
Y2U8pYb5bM16CA2FYIRX24/yuyz1X5xR7VOFj2Yo/7Bf/9tTxHJim8I2qL18uHlFVDVOYfBQqwGF
n7XC/CjwiZn5n54S+XfX8qcPmg/kp1vnikDre/uq+MtWvT0jebLV7+/XXzZ03C7L4jYZrpj/+bCh
wz6mkiglXyVk+eIP1dkPQTMFwYE9A2EF0yt1aMIo/rCPnh+CX55Jat+mFGwkXUpMsE9+PTGSot2p
INkE7RDPB4HTNAJAeGDToXwam1sZ+P/7e/bLJ354LBGN6qCHkMilpXUeB/NA9fyE3nBj4tb4/SU1
/1IkuJ4d5S5KbLrhXTfRP922UIXKHQY+SxnGZXSmYeXa+tqsboWiJ5yQtY0k3VCY+6uaRoJ7084K
/hLb5vDUPRWBDbdFh4mQrEziIQIT9Q2SpN8f5N88WrrJktHwOE5H9+bv/3SMDhIxwl54Tb32RcN3
7dvmHy7DX8ad+SrYukMhkX+kbf76CWR5QfwMwWCn0XRrEoo2Gu59LB776T16+P3J/O1HUdeaSxM6
yocPRSH683lrlliNh3SjcnhHFqmaz2mVrOGr7n7/WX8p1s2n9T+fJT+8MNRZDaS0QDrduNqGpD9O
+rjrYvGHq/d3H4OWw/C4cJ7O8P3r1Ruljxk6plEVBfR8FGGQ9H4stES/P5u/eQyoz3omsxHjANPR
rx+T6GGYuuQGrkhcXauSrSEZwb//iGuR98PLbkhL6MK1PNujbvTrZxjdmJsM/OXKks5n0N9rzYpW
BbuwGZilITnC6B6C8QWbva6c/hYU/aewNw7/p8OwpSN5SBzL/HCquteqILA5DChPNxC5NhPu6s6/
g1V3pwtaZMxF7Uiye/oV5uTRo/HWDn96Kf5m4Ptldvww8Jma7TQmMLeVFxp4ScW514ZdAhPe+97u
usQ///6k/+722vr8TGJgd8THS69sK+jUULH8ar6iW8Vv/394fn7+gA9vHl0uHdXAjw8o6lNr/+k9
MP9wCvaH983lpKid8gmG1I+dSlcADHAygEKjsKBOdjA9BiK4CWeakw9+13aA6s/E/C8wLs5yxrmj
XXysx/F1mDD1AYquXxtLvxihsUucravGu99fdMOdh7aPT7xjGjoX3bIN1/7w8iLjq22ESRwzgTF0
xsOlKqZTnzRQyhkpxhStdz5JqlEA0zRdPGmKrDetp/9L31Iz0h1qyY1juCf6mLg8rLNfVFso5xuB
E5+YpapWJxnF72TERQublNgsdG4qU1/NfO6RLefoFdt51VSAPDIs8wIS7xwIBIpAAgh5iTTcIFOo
WFWNuyLV75uKn5f5vvUUpY38E9Sds1drpwkPaFNRKCyXKQv2XHhbH4Bq7k9rdn/bitfIcpslEoDV
/OesAa134KAVHJ59wzlbmrcdPSgDQp3AzTzO79rEoSEsOIe5d5NJ58aQ8U1VWs+WJp8z1muN4v7i
c9oFtLSdE73/S52EN0LLYRYX29KLwUWOd600N6jMETgal0bxIGBDK53ixPN474fyHEtYNQayaoed
jKo+pZn+iHJl647ulgjimwZesM73K/2rEOPC6pKtmve6zd3coG3RLTiBsepEsi6d6nOVTevWTjce
Jz9Jby+TYddk422jZRvPOuZR/qlLh7vYF2et918xB7/4gfoOwp+IMrLCso76cWvT8sXI+dnN3O2A
zjALJNosNPjwuirt1syoJ1lw7wpttiWEqFNR0cC8rL/hR0IbzvDPq4DwqlbnJHZPFMm+Tm7xQtj8
Lif3Os1IFSY4opXRU283n9CRUIjnjzawcqhx5UV2rCk7NfTL8oiNXaKVkDDH8N3DQFxbn6AoEOVl
rxwdXTuiIRfVcXIIsWXviMAWAJafbVF+c3GhqdTVfgwm//Y+/L/gm7r98YbU//h3vn5XBYXPIGw+
fPmPR1jGKvv3+Xf++2d+/Y1/3ETvlarV9+a3P7X9ps6fs2/1xx/65S/z6f88utXn5vMvX6yv3da7
9ls13n+r27S5HgXnMf/k/+83/9mzfRyLb//xL++qBQTEXwsi9Us712Jd/28///l//tp8/P/xL8v2
y+efm7/zT/9o/mqO/FdDsGi3PLqG/9X41Vz5r/QULJPlp2d4nmkwKP9X51f8K2sXl0YjHTTLdeal
6T87v4ZHJ9kWjuc46M11/vO/6fzO3eWfhkDL4hMERRdqOYZNwfg6RP60vqyGfhiVcKKtdEjB1aw2
2gC3MpZJBLmpwXHY1cG41SrDW5Zt0S1ZI9gr9untyYtL4xz2xfA8QNBfNJndvw+mtrRz1eyjUO6s
UuzKoyfnYCYMbn+Y0cRfj1wIJhVTINyyWLbM3//pyMMoj2vRe8E2wwnu2Zmx7UeKyFlTwIJDHcHe
tdvSGey2eOGxgQa2jzP5XAUTPSEqzSMnvh+8ol+6mfOWeBcRgnRw2/S9KHS+kwT5Wqryllru9CwR
TVd28qqIcFzLmj7z9fumjWVhdNnlBqVLp6mu/3CW19XO/0xR8/0RnBwtfm4Pe7CPnXnAlvkUUHbZ
lPNBlaNJCAMFxKU5EVKIPqgFgoTvKU6drQ02bJNNSbns3fp9TmNf+EbOXNqUipJLce9E1QgPgIZZ
P5+cjhJHF1p9764LaGl3Ab7oERoTXZnoD7s6HsqPj5lweb50uF6mywrzw/pjqCNE1COws84hsyrX
FS2LPKJUGbSKUn+n7aSFQcRs2BLoZADcTO2tqlB3C8G8ETd5tclrHDqdkqdrmJGZ4ThXKlghTR4f
4xlVarkeItysg2ntEofiVKF+GgnHRP3bvRTlWF5iDas0lS7iEEeNmQc9XJC4QHcsNPd1pV5HFn3n
kS0QQfGBG44Hz+xvm8jN1uivmUE0TChJ3BDG1Tf1J61XsBuFC8kBMaxo5KJ1muJNhAc4eXxYNe0r
0gNXmRst6wgbUtRG4yvS/3R2ZJCpArowfAsJTntUsMkte5hOaIFM7ET4lb+12KcNMh3PqbLwdc2x
q35ViXOmxQ/SrZt9nprFSlKHtCNdns0CA8VPA9g/x/mfBQ/mvGj7+emTHqsiqlICORHpvx/3hii3
g6lPOuS3tM+OgR7sLeS2G2/0rU0YYsu5sktMDeXXI9A8C/CpvY36Iliz6DI3rRp210fNomQXCb9D
AsKNytkoz2kKvz9YYEAfjtbS0bhaiGEQsJgYtz/sHAwH73KrZdmPsWxidNjqXTEeBQstE9AjBg+M
ziR54awVZf+lzbThdlTRLqEXkFiYFZ24J0u7xyITG9nzaLRyHZKotdaR8rIYa2vcfZ/GGBpZKCL6
peisT9cXc7TNNzxM2srNBlKqgXQLKSLioogAjqEe7Crg0svYjyfY944i0Wh4ThJU1mWPYgMK4lKH
iXzkxUGMkNIShcXX0R3yCKeOuwjCGjtZOA0wSnTrSK2iPbRs1ZtSj7Zkex0jT/ceeoRf41AvES1I
sBuwkDMPP0htG28RJPAtBUFFhyRsTyrQnokDtlY9TpZTPaUruyB2UzlhjdaxLm8Vtl4uhNscQlza
LnlIN4HTP8VW9CNLzK7kwY5NVlTo5471wDKkI7tk26U49KbKDzepyVOfzNoGp41YaHXJ/jpj2G3x
A+KTGeFzBhRon1WWeaxyfBRF1URbMtO8Q62ht/vxppkenpQscBpKQj4dnhl4k1lkhPU+fuMhpGzs
hcGSwFbG9TwW69iX466fKGHbhc9rpee4QiIDRCQ2l1PZpYeGNLQxFMNtQUm5KNy7bqSrwjrxq073
xyod5w7I77sjKhbjbnjpI648i9qRTnD6GpGj6ZBJkLVIi4kRQGiszTkNyKsokCpjRV2pBFUj32DH
3Ts1ipB0zOt1nCDMHnvKq6DYgLvMA3oLOseaGvOJXA/QZSvHkzExR/mW19E/uvZ4dhM5Hkqf3Mjr
pY6Bbm1RuxO0oqdP14FLya4+Qia7mDiDQFAU0as9efeBWThrWYG6amJaGjbbD7qVsdh4dbfjXLqT
3RjoBpWqbisU1ASTQirGuLqiV0TGmBe9pnkw4LJ1yq1TgBfWh9xZzbbfhLgaAbANU5bG8zePDVjp
MhQ0gO2Lnq62XzZ1tgR8kv5hSBIfZxJeclYp1EJw5VAd0D/UWsfQTZKh7UgLHbFGgWyiRTj44FyN
8dEZ/fHOM1bOyPZIujZP+4SfYNaJCNwfGwLGAJXOc1+eTtHWGGiROgbtpjLsDnCi7IVybbD9HkTM
uONJCFNO2GqdQ2SM9hr/VsvCIG4veRuqGyKFH5pRrqrWr7coISR8kxF3z+31qR5M9adZ9MMeG6kf
9T/dsF1EhNKkDDwPgD8teaCAOTm89mhLEsnJVJCAJmb4DdkSFPEBYAigrCHtaOHEy8zxjW03EmTt
JM1tP9R0hbBw3mE/QEgdoXBp3UGuyirhbcumadEGBhIMEhDeJsd8qQYdMQZGgT+V5f5y/wyK2Kbt
meZM2nTlh/snSD+2miyPt6mvGmY14lbY25poqbbAeNn+lbeZiUFfRtgIiKgdLio5qxJz/Rhm4I+S
d9kZoB8rSdJqWGVbP2yfEgNcDQrk/scQIgrMxmLo9om09kmI4kq66FOAbS0KK/luKAsaXdu+ItzW
j14ff2k73UCpgjIRssk81bo3k3kEbi+Onkfx+bp+1WL9U9DiSK9M1BI5il1NusEqbAdcHzoBbw5N
1GUz2h3LwXARVESc1WO4aYFxLvWxmFGp/r3snkNCmX8/912bQz9P1DAreCekFMa8kL+KSH9+MkbW
EESLkoCBshTRWxwZCF0GDTMJdda4HenZ+/0t+svxtjW0bYmz49HTEIQprbwfNlWQVccKFM/SSHVA
COWApRjRwm5qMch79Voi3KxBLUINre7bylsNwpDPVtESfliuhA99s8jke+fn3UOZZsFKz/0joEZj
a6nBwFvCojPA37UPiZJgsmKYn8IH4SX92jCtcBk6DRWGKV/VIFWE6HJK61657NLgvunLeDM0Zryq
Qsdco9H5/vuLZ8yP3K8XD0kuwwkcZAYXw/tQuiLsCtBWAHnJZTF+zIfhk5aYyOFrTC+RwcqsMaiu
zJS2xHxAfY+hP1L7xLsjO1rueyXEngyhta7K4Q/9lw9dOt54av70H03dubbpPvYfKV51mGYZtPH2
RyB2rVMaari3OvFNy9pT5uAh5dRKiNJoI5CSlwTnLGw3UrelvMVa6NyQPgAyziLUoJieFLPUYfAe
m8AEBe0TFGsSuzc7brWpx80k62LTEjaqlC5J4NZdXEptN/c1ctwL+plAJcmEHc84eMLcOjh25AVY
fyhF238dJOayHFtgIKL86+Ou1GgFZqE8JwupLB6KJm2AaFVLTzMF284W7hnW+Bi3V9ZiJxK5PJC2
tiYMwHgaFkCB2k0BqJP4zNLZaGmRb53EWPAcZe9lVJx8R5CSFPe3egFqQZQAS8IJUi3ifoFzppOV
fQMncRfoQFq1LsL2GdjP6PxBNM8LFM/L6FhmYt/lSYOlBbEfyH8d38AuqsEDIt69w/J4yGttXPYR
Uc6d6/h76Vu3XoLgqS1ktyHrPFp1nmVug4ZlW02uwSLW+vIuGE9iRi9IBH2kPaefRYcr03V1Z2vF
zWe9n/KjhRdmGMtha1vNDrp7saxxc59+/1p8EIXz7FF64J3wUDyjC7edD/2AZCg10bNl3OikgWyo
FFxwQQ7gdvc4IYtNVQTmzvEAU2bolCw/K45BrjY9kMUZ8HfKN22Mxyq1xWrCnLDtTaJ53UoB/Wsf
Ze4bJKvHbKcKlh1WVUOt7BPHXhq1fPRK8tyL0AluZEV2qWdRcB0nrV7qAqRQUMbtypS9vR7V8BB2
mn9EugushxWkkkApfRBrkI9g3LQsBcL6Ql3smJA1dwPwl4wddMHkvlBzm9I5a7TTo+NgpgQIW2L/
+2uIDP/D0MI1lLZN51RIdrazIeDncRmS8GgMljls0Fl520mWZLm0yT7QxUM8CQzBUHOWY2U/+3Fj
Lh01m5uoiu5VByBMO+YZ/sukJD7XLEuTxLOmmPUk7PhKWFy1Xj8kDricrIX+OSSFATGLaIS6q/ND
UbeAUSLYRKSKg6QEikxGLUKxBFLXwoPbSN42UR9aJ6bVFOFK00E+pFns3xetT74wFWA5wRp2QKQa
cC5dV13ivH3vi3Rjp15/MwVMg0QBzyJADlnWAz/MpgMVFc5QpKVZ3761QQJs9L8P7bpWFHqu4KG3
84wfkWzB7/jl9Pb7Sy94VP9y8Vklu7OxwbQNeMQflhqk5DRjw+JsYxkpTktFYnM0+sk2NCZ7FSZV
xLaAlnYLV9UN5zi/gHPxRIfl08w9jPoNqpfeAbbqecOtRhkKE5EJQ15HwDT5oDtj6D/LQo7DLcZC
CHhWphOv7bknGYMEtUNY98V92sefarRnd0FRh9spGkgtJ8ps2w62pCQg60XtT1QCRm+V9EG4NSMi
CrxRZ/obMNRNPOXspydgoH5Tsq4J8i9e7umIMo7SIqVBlvi6gyGLisUk8P8pqvHXYyr1KpnBtGBg
OnxvuqFu2DQ093VtE1hn+JtUwO3WCwewPznJ+7Dsybwfp2pbCfPdKyfn9se5lZG/RkXirqEWGyuz
Smly5L628kZhnhzlLmFQ5rc+68dswkqg13V0kTpicvIwiF+1hnh3vaJVLS9YGJJTVMQa2rKjgPi4
jkP2fznytrwk4zVkvJlfy7ycirfr/ymnpag/79Wlnq+ul7cP8D0njgwIaML43aQUgrqwK3bDVL5d
z9EhoKof9IKi3OTvILkC0Jl3QPCzqouv+872+oeQVTz2wgUwCiBur/vtCr4sLCEvqdbMQMkp6AQa
ZD/SF/NeC836cPJHrJU6VZOjGQ6f9MLSQL7FODaZFWU6TZilg1ttbMqd1qT+OtRBuAf+6P24KYEQ
JCdE7EbqxjIei6bIDk6jmxu9BozCYr0+BqnA+QHJmBWnWBWgIFdBRny5HwZUYefHixyJS292X8hV
WyNMMO5RwN+NJdAsEloA5MuzLCbQ/v0itsyziQfnhCP/uwxhGHiZcJZVnVLVYKvGUkIy9QxRHm2x
szWqcLeoa++cnKQUtlCnqRtSzM06hCArN6FPgwVMrOnw4+gjAyrvVJ00sJeL62vSWJ5H7gALQt/z
PgsZzakyhHUYUXS43pmcPVpNvfLglCJbsSgHoFiGoGBGqibXgsYEjoH9ZrfwPICVPR6PfSEai1jh
4Rx42i7yihdu45kTTy4Zc4MWO8Ntbs6y1GhAtBgytLTzDSVo3V0lJuaOIE9S3oAuXWl+9tDCBFwz
5w0rDy3yWhSZv5FtjyW6xRetk21KNo85gqxKne9pDlaZUepGatzh2pqgOhS2t00FS3nd0vYjL9XS
g1+1cjuCEELXfii1qqQlZh2vt8tFQELNwnkbkti8L4Z0bWjAwHX4jWddtRddRMcITvLDmOzS+bm/
Po0t+4zNRKzC2i5DDetxkx0y4snwb5tQWAl2bTy5vr4nhU76CPnFxl4FzU6EZn3hwT0bLeUuMg6n
ZVkhnByS8RUhAUbVecQy9KK5oRrDED8Pb2KOvJt6WZ1EAk85RYuLl5eIgyzp7PX1R/LOuTStbdwl
9RdJVnRYiIc0w4brjZJ3uk2+weEkxF7vHkgt1XbojqHWT+MuxIn7CE4GfB0bcOSqiB3xf6KhbL8G
VpouRSkHiMCaiWXVf4H7ilsVhh0bdoFGNkzGZcLWAt0+RYVyQEUGZmHYBnG08chDX9miDeFdam+N
4U4d4sRslus6yc6ClY4bw6/Wml0cycPpVgXInm1rU3EmHsJsjC2PYXAo4OouPLasGy934BDk9HNZ
/xf01ezn0qOoFpZS3QWJ9xke2FOAqeToTOQjZW4qbyt8t64Ee6L3xcErS2yeTvQJfvp0YxXl0sNJ
q2Ho+tRL8CWip0bSdd3OSJmDWzp7q0Y0+N6DIdhhH+L5JVZ2CbVdrW1RvBqtHt51AgTM5JXI6Osh
PVOS+dYJS20I8BogfbVkt1vundNSAk6xRB2xUdB2rOwZ2EdW7TRdrktX3dHEXsvcp6EEiWoS+AqP
Cb+2J5DwGiPafMGrHXReOEtNx+4uGKx7Zd/6XpydFYniq2nqsVlXeDDw/BUPqakZj04FnRSIl7i7
lg9Ml0yN1Nbu0WimG7I63bX00/oiYjCXdUXg+LLt2ALno00eVET23vXX2hhemhFdiE4IT2E0YL2o
TG+rJdGnodI+/zgoXcLqifPQPAt/gvprl2vMMaua7cK2cpWzG4cCVF1TUjxNKfldB4AQeCzmRegd
UQesOsp36LbR/bKWz6zwkkQQmjJyLvDdmJDjaSBcfw3NFFCMOWU5Cnamjg6mGfeNirVNR0DsU+sl
L0ago/wdWSAJ7RJR+9sBlNNXvU74X202W5FqwdpuOsDtU88kZqIPEyzcZ8eEsTNLx1gWcdav62IQ
N2m5/nGS10HQEsP3GGUrdmJdu897HSuN/lRAVzhO5bQKAko7jlE1W0exz0c7IPa5hp+yU7p+ctKG
2bLygxt6Xzs5TMNZz0tzIalJXf9UZIdfhh7LzzXpu2yc1dj22iYya3j4cw3INGD721W7c9B97jCK
kpBGrmxFAE5KaladUc4elFNvSq/muE3YPTabfDgWnbWu26xHhd21ezEsVZ2RMzZ1LE8IxtSPrCFc
7P3pFrzpcOtlM0sdhWE69PD0UlYVqpfdDuBMvp7wM+K5oHAfZyLZXxUYwdicnSL/ZOv+IRLUWsoC
fFKP0oLia1Iy/LQhDj42XGBigc2LHT5ElKxxBv2LEyuM7rUN9eG2clqYMD3LqgxfTKvB/Ybigmmc
xsaiHUgzD2voftcrWzSeu9DMCT9LjXlLmZypkbQvSPPGdVk6X3NTPGcye9NzEa2uv5Iqs4ZdG1f7
vsN+0UJmvx+SZdM8ZLppPMI1YlGe5skmTgxW5vrEgmDYtqK0UKwN+9gmQt5QGD7kPDaiGxrPXshR
OFP0Go4lNcBx+B6FrCgZ9CDBlFp4yyraua1Zu2WxnANFejhFbC5WlD3tvZl6r5JqzlgAmAzyXNtA
8WYyCrsvdZ6/q8TBdtdpz3G3ocMFuIRy1ovnQqwIdbJGJ0t6JyiJy0DHqj81hnqh4LEesuGVUbF9
CXqwNaOf9ZcqIdcK+5K9tcmW32VBvE+lM6Kk/9yWaE4GMojur0YqpyjWpH8zKAfo90dXyYOwwwba
SYoBBH6FU3ePZAY12yqpX5UEWgUIoDmlFQkCxAiQC1i6BvMAnBK7SilTm4xETUcpOlHTsNEsNj2D
5sQ3cTY9W1H9mphxcHIHZ6MUWxYbxjFsdEp30lXZZxUPl5yiKM2iZDoZQcoGs7l4LgmIphksEwW7
1WzgfSr/Wdm8AEr60aZUvFRNAZJVeUO+p3LiblTNuij0vtp+OpJPTFNzoOy5CyZnE8Vdt5jI4LsH
A9VgBDmY+ZZSm7o1+mFLPzu+KTCJLlnoMBn14t5rvfyBVSnr6tC88RSM36ayLt0cw1EX+tuPoT4a
211iDOSYurQIPSwxqlARi8ToWyV1d2WGrblLE8C+gUZslhhqsIzY4VrQCO8iSlHNRN6JEvAB30O9
NwsU/EEYOiecCYcgAZ6rJILX61dBkPwYJKC5B0Zcfg7YYo3ORdqZ3GP1WpNIPhz8AUGs7wIadSKz
AqAzmWTgztgc9q8Ux92150/myuYpWuY6AWh9VU6IT5dap0YySRpiwwPnLSgz79Rb1ldXfPLrVN3o
KZsgZyTQ0lFxcKZmgFqr5J0lMAvRD2M4hQeCepIkLhCWw2pKoOOvwxKNU8oIiYusig5j0uYUCFLw
i9Ol5106gq5f9CozjzjOwH0P1k71lNNKUoAX6KDyM5O+C/W7/nIdJcc4ufD94qAjPhyxPxIyKG9K
9tkgAkt4ZTq14RQO9sqlN7CKWnEoyfbclylTsMhyHBONDwbEUeaqwWV1ctxgM821oOtPdJQI9t18
T1w9wjvjyuItZYO6bDVVHDEOLrIqyzaJYCGD/JT0ohlWZUE/Wjt48XdxRpCwFmLmiLBJPlk25nBo
/N/p71NXJcIAZVFiSeyR7edSKOiec2nk+iw5ZKSQ/CUU9UYI+L7BLA2K6iWym2Na4reIeILBPXsb
rFfTKsZkHhR5/DK55UswjA5jZKYxjfOVxb3RxrG+wSQ/rQc+Y1GAywHFGe0LQ68esPKfVR8Ox6FJ
n9OGkgUbF8xVdrgeRWYdPC1+rt0a2F8c+WQtFTO3u2X8sTpnWwAnoC0GCHNpEFSwT4pYX/SdG2IF
658l/v8iDwkf8fpL7/nRgxYXPCTFW1YO4YMOlG2Z2gVNQxkG20ApmrcSEUf49bpUSrODLofPnDDc
v6J/ruIhOgd1vgW2AkZJpcMiELa3m5R9E5gts/kkLtTlgkFCJEopogt5r5nJczPfSRFNz6mD6ozF
9Sdq+XQkWPxch3bZT2IZWrbY8Q6dgCIS0BZ5Yl8aR+ImrIexFoBC2McA90kXyKq/ReOgb4r5OSIm
JzzHKHdYyto3Vl6bj2PmGo9BgtVGtW52EZSVutjNbv3QZdiZF2+xrKeltPMeXvHwbWoya1/ZJk44
K/7SB/nTdfpi+VweAw1Gmat78DHHYFFNl+txECh8CsZq2IgYNB2Ze56+13d0Dn1S7ofdVJeUQ+ap
1h3Lp8lmH9uwCz10sngZinmxj+xpXyXNNvVY3V/3kddCelHYs3iiT9b2aPwneeexHDfWbtlX6RfA
H7AHwKQHaZDe0UikJghJlOC9OQCevhfA6mhVdUd13PEdFINSFYtkJnDwmb3XNraBLyk/56kGmVd/
6ZOkiqXJBU17N4P+h1WiZCSjURns4BDWGlzBuenjpkwPBA1+GHZBiCMn3wZQUgcaNfY6tjU7jJUQ
kx1eYAdIvCKi6dJOGLiR4W2MZkZqp3pxTaPEW7o3RVf1XTNKcbZkNHjpVDkbWbkIQSfTP01djDeB
5NiEyLd+1NOvspFc9X6qv8SpadzIunolZgZZCzMlQUisExKCpvTBSUHCwvGSEsBm7+z651SX/te8
N/ewYVkpUMckpuAMNXKINL21q/WSLknnR670jEx1OjfUAO/BkP8gGqWPx7vpy+6q6TDo1GTSXvRW
+T1GMNkxlTsoGmGHa2Iyr4iq7hH2rV1TBuMpU8B0CQnhbKejlD360UiInz89LVUkW+cdYJrT2PFM
JBFjDm5q2l0xqSa3fftb4k/Yd0qMaKZVBSWLoW4yYiJWSUd2DLk4q4gy7j4grlxWKFFtOruxTw8F
kYBK0PXPALKng9MCRYUMxemStERYjGeaUmYKqEkzpREvw/yiOk7yTSPa9sY8+TDaYbB3DaQGVQff
IOghhsGHLi721LxlLubo5fjk+1KcN0+2cbNsqNoum+DdNIwoOzJrQ9h7eE8ccE+W1p2xclwcq/lo
1Mp+hibGPeQWx8GSyY19AtVsRv5mVBtkMSSoyOqYEG/VKd1dWc5zcLfMX5RBfGBwBWIXNMdqfDFS
Fg01NYiXFeup9oKEgfqQpXDd+tHgrB+MfddqhJMtUUc8EEt9FhQRNWiwxr2VLif6X72P7obrmGTC
nS6VwOs5e0t2KCsjGNFPkLICP65Nb9rsyS1pZ5uqbm5VXnzAeQfsr9Z4giUjSQdXS4vJ0huL6a2T
8MAwtAXgiSzuPLhRBH9xuC31QMENi92gZ/qgiMyrUldhOtRmdHADA6N8nKynoR42Bs8Ai7RsJ9OH
q0Or2suSHDYrZoxnxl5OhFQrgKHLlhbNmJWGIp/r0kkhnKVlwBSHUXFc9uaYnYM7dNur0L2wdvMb
8Px0pdThwFNLtFv2yqRY6+BM0nH6LokFCez+YTc6HsCaR5sPsRXFX+zAVHO+GwN1c8QB+MB2Eu2i
knDPwO89nu/t69B3d19UFDPxCzxH7ZK7/fci1NdOpwfnGIJ4xV7wvrRjuiolGfHWe55N7i5TySwS
3ZcQQc86Ho18Dj31kZrgyl6eHsYsEMGu9ZAWiRuDXbNwVox7HrQg5Rot2ztI/N3e9+gDj2EiiRNp
33tNUi2ExvMQ2r9I44HhTeyIN0mZ8ahgiNVoinrty6Feo9pZXsaU0PV5oGqWzIAXJRJA3eRJ1nAZ
hX0iRat9XRRYClFH61LkOYmzcOx0SL0U8Wg5U5xHD0vDINO62GXtxG9eS1OnkBM4WRbNyfIdCWth
FjTrdahpgn3cRaew9iqjt0jmYNs9VvfcLLG6oiCFA0z7xUohtUkSqvIjyc1AccPptZ7F/qQG7vPJ
tTeDdLaOoZezRl1fscooH5/71q+B0Mtd2fTVaSppj7SwY5I7J14UaffUQcLF8YeMqerdzZQM3xzh
3OwkEVtGKpZHwcs4pZs3Om3xKHRPYwcDTr96wKSJdj1cr9yQJwPHIcRhcmfbZngJ1DC/F7G2Mf3Y
2qAuJaNsnhDYbjkwxHLghJSK9MgsORQqmOAh1x9NzqxcQIyAyzmLAiu6KU8xipiuniO9aWH0YXen
7abHYU9Rb7IYKyLRIV8MjrEvKKO+4oq2VoLvrwX6F7AJeCLzRz2OaHdii0SZRe+VttaFhiPGbu2D
pdDbhwz0DRGy4c42JIcKLUhdBSjlW2ByS4S4O98GWTYwHLfic2RGD8byoOJU29iQkuW3mnKzaD1n
Wkq+t/WsuCpKQKlXa+He1GR4c/nxt0RXMQlTHftsUR8Pk+Z644ANbqSs3IKWs3aTLm7CJw0lyRxK
djs1oNSPT/yvtZMpZ1nEfEnV8+0XzzdiowJHdEvuFDh/r1OZAbHNYKFnmrxzv35nBIsEpS6ZaE00
haETnnIV7jjt3riRE4sT9AH3tiaRTgNtWzCyBidjsqqpK0F1JsA8tG68N1vKHEs3q20Lg5dMLxmu
etCjHokbD2ce6zuzKtmSUA+XxmL5YJekHovMelZ6HNE2FvWNYk/5Ns6Cc+cQ+/tLjUr3gBu58exB
80+p3fvpqtdKpDcWn6EsYorNyYt7Jaq6A5Mv1xvyD3Meymrdq6WV2TWrsn0aeQFU/VgrwqcRPNwy
I8vMTT//isLGca0jhTvKwnyqacC2RpoYq9qSeKhNPbmRZ/JRtkB1GQintzBxEzDEUtkkxKd6wOXS
9YCodxVVmnWyzPKV3Qlchox2zAjo7h1Olg3PRfaMgLPXNi/MZfSHYdNINduVSdrsbaTgOsEKukLC
UxbsByE9VEWqN7LnYmZewDXv4nItNKJNM8Wa69UUcQfVAVmeydZy2/Cpxhtp/kjiYtoj21oJrXBv
XRaQ7cO47+A7kpFRGR4SY/SknUKskMDCbV8fNhRG1gYNQLeSrIO3ufvM7xNsC8tuXrQYrIHLYJj4
4755sciTPba5+ouBg6eIPnqr035ch6SyrPGIhSzadWvFgz/e1y7lYJS11jYS6AwtmhqUwvw8YKlf
tbIFbzC0P7WqVw9JIUmG9y3DS6tIbpUERP/ghNYl+4gYDa4GkXILSCGpdzplZcVGtfM1IAYKkhbG
E5g37IbyterjCDIyZ0nTqAViSucjbPuXoSSQtcdrtM2Ro29Z/6Rr1Msbny3FbnnmJGbaHggSYDch
oTbAhQamEm0noX9eLCIO0RlaRH0v73JmJSfD1u2jIc2PgojBXVfNxx4mlKgkm3imaTi2RuM/68AC
zQ42elCw+w5B1oC5sVfcMdG2zh15yUhpNRGqwtCxuKkdY2tFtgSdmT+GkuKLHuGWRY16EXHZkHTs
75d7m4F+v6mCLvCsNod3Cv1hj4/h1azUoxKk8ricM2pR3JJWKUCgm+1leag1pl3jvC2eRMHKs8pA
9sY9nSmfHJvIOdDwNo+gUTbV4MI5KcIIUcVQ7UWf/67JN9wpBuHLafEOQZknVKewItegeCmdbXs5
eEVwHKRstAmQtNbIKv4Tv9pZJPFCXOWZCMr3VCvAqYveP5HD/SHRe6z8EdVfloH8ssWUX9mYIKsq
CUuZMrBi0DtdLhsoxYTQpDSODRphETre0KhvjTm2O7Xwu3UgY2AlY/K7rJxwRx6PBMfZ0opUMWB2
Lg3yFveOhDtm+/yCi0i2hkWu+JN2XPqoHowxN4ENjb/TTjKyPzQ9Y8dgBQGedqar8WSRHKQYP+2q
tE6hqd0Zxk9n6uLNOG90MKBsl1O4sigh07ZJd5o5wI1hDEBEWGuS8MyCNIy04GJJTmbbLweeac7P
pnT9I/WC0nPIz1uWijAQZdLlkYFWyAXTYSyju2LaVJa0vGro5aFASD20uyGqv6FVGDyOKfs06sOK
aTujGrJtCbrUN3qk2EyVLX1Vpy0hJ11zg5vrrnvNrU5lY2RrM2PtKglQ0+khKCi4+KWNLDANiI8P
RLLnvQnXXaV+UcmU32lG+wUmvrUxId4imj8FJdpeRw8YG6Jw8Bh49V4SgZCaTS+HRUIoarN478wO
VFtTnWqzulVpJc5lmhXWuihcBvfiGeek9qxwNa9HrXluSmN8rgRXUzRsbc4Ut++7r0KEHyliDAhy
1JempezrgVOJw/nUBNaXpQhbLlndmDzo/fxwJPVkeXHqwzjf1g4iTcEzbTkoAsL2vFyPTlIr3vKA
VyYnySNI0mTLBKs5uJP9UqJJhws/fSWuzcfBFxB6Fvu/bRYsW040AKZl8FXqYt0M8XeEVppnN0Sf
90iP1QKfu1lM1qbsOrYCQgFRykGOXmqb62m0gotXHBlScb7Oyj29y54DU2e3BDfmqUQjSG63687P
FXSBBAatO/hSKyWMv4cZTGTG9jkCpVDfubmpb9BU/nTrsLz1xEw12WgfFu2zNukob23k5Vksj8u1
yMnZH7OJIfy8q3ej4JyVnK+R6/yKwMBt6gKFI9KquHDbW2gF56kMBZfiWzHZ6tX6VhPJfNJ6fY3P
gIbUIMhLxqLaL7ITGTSklGck1NeTZZ0604F1Y5K7IEsSeFMtPSz3SBFFB7si51VjLrRZ3rfCmrUd
eXliI1ussqzcE19v/WA5M0IPEI2pf3PCqVzFBgMX083u7YTAlRAnJkxcJGtIJs41CFgcWPFL6BvG
BQOicWkGB1B22pzjUA2utX1C1vYWsMJ8inrRnfsUsE0/rZvkuY7050UBkTohVh6Ub0EZsItVmXCK
RBJj2USeOraXReNANt54qa2vSz8gnZc0JGEm0ukQlp6BIcEslspeFKchRs4lWf0cEghB6DKfT51G
gsZczUJU0a6FKl/0qjdf66B6pTWvtk4bhPtuwJIiMPMAqB+Kg+MnfAGPf8GzksegORDkSTTOK8VI
tffBRJzbWTtdZePXOh4J+mBYE7mJcYS3/M0tI+0lwZ5FyFWy6bqu91LLMGERWXKjuwPoYMABq0SI
e+Kb9RV6eoS2MYU3VfXkqvzW7IZsFD2HeytKxXNcBg6Vrp2bWNmGbVI+5SrccU0Ej7A1zjrn6Wtf
dhWhPnlxqSPQx4OC1tUP6lOU1a9VLJvDxHJjnLccCXGvKXXZkP0eUDTdlwedJZg9BUbyBKzikbRR
dtEH+QXHXrkOjKk9Oz/HWLcfTgFNtfH8QRrbzrA1Ao6fc7VOvUAnXMSYNV1Vap7DSfYIGwWQq9Br
+x5ZS9Bb55JFsjIq1WsOVX8fM2uT/vRzWcUzuOFqi7pTa7goVdV8G1Fnfpj1z9qB7lk45Zc6TDej
1c9uAXKtXNQ5R7iWeEamyWUswE9aoX6CosyeDR3JvWJqfYAujrRJuuYBCmq6ogt6MxsF3HKmzJjD
tOvXxryqKoesPir6eNHS6LlcJCkTAO1x0lYsAImQnNTibipmh9ScvjjqmksXOt/Jj61Z3xbvSN1h
Zmqpvxeac8m6iXSzyWY5blJ4uP1Iiz3HXdvs4sgp4zptAig1bWL88nO73VmNGd7hbmGvmta+7Zs/
mfhoyTPNRMGX20y4m7G/G2nQAOsqMN3InmEU7f8lGQIQZBZDqiSz15pi2BeJKnQ1UEZQWPAMJwtR
rPMK0Yc11+zOnIc8UhtvkkCEa8AWzICc+f6IIu1srWJCFe7og7J8b9VGdc4dy/razTmNVm+p51RF
TqsILflq9rz6FUK/j7EnqZ3pUsoaaMNE3b+4HHqbMbfMbUcO7yrX6WVxLAZeQrQkiNmkuOrWFK58
lQY2Lmlpc5MGs+IEtfz+iehSuTFlp73r1fRRuZJjnkmoZinox5pOW2msQDy/cJoP3HPDJhzD4loS
Zpe3aXcOholVJd995QMcYnYk9MPy9fXIIiPMY/c2dJco6NFuqOnPTkXEQbiH9m5VTblq0ucMYdI5
7dQTRgLXmzogq8EQPoFDdMlcWDR2OmpLMiKM3sR9ME9CA6Vn+8tSq/+C1EQ8VBeTfweJe7X8cKEm
36UYw8NyHYQJTXteOemhdBNE6o5V7UcjvKhqo19as9NujVjBczn56tA9Syjch1krHXSJgrmvmkhd
YzUlR2MbEXenSSwceGt/8Zsou1LBQtICgk2Fmx/6sB3PIspJHIFb12AbW2sZB94yz50aGkDX+KnL
eljzMK7eq07+7um77kZM/dyklu6JljEKNStKy04Tex2B8NrM42LlVwWDJzSGFx+QHpq6H5lS1Gsj
HINzTvzTqkmqdBMwo1kPDCyep5RRSqKQRJ+HJq+TlpyQ0L5J4FGv0ihWU29uRzu3b4Kp4chG/qlP
jIcel1x5WA6OEXaRfRFmAh/Z6K4IrlI4srSbkebips2HYBSke55XxiFgoZZ3dxviaj1AKKj7ZuWA
llxzKdSbeqqDgxuhSSlrZxOEZevV8sVnAHlt+2xY5T0LlLooDqY2yYcdsbgcWctmYBSrrE1WvREk
t0obNyKMmnPCzOhTi1cxUDlocyJtikIKvDt5k2IeRJCSk15ZVI16dl/mMu7I6vdzGTCx6tnWhkrS
2+uyO5C0Emt19vn1SAs+L/LQGdiNlQQjwlT5qU02aQUlcE+8xIJ8BNdcN454Xb5XXQeYyvwg8VRw
sNaqy4rpTEVEcbso46IcWrE9l+fcBw3ZLsa0zURhEFaX3kYpmd6M9PgrOXH9kvK0rhSEMFFvpzfl
w3IUJoy1eGJ5SnAhAbYWCY0MYSb2sL2dPOeWtdNSkknzxD0rct52kOOsIS5gAkoowFX1s+5u+CR5
SI5yA9nmi5Jp+8ZlJprXJGLamPeWQTcUfI7UIFZOBquBL3bNIg7Ef7eGoE3ANDEj8JrxlQ17hdAs
8mPEq60ln/ICvBvGYak8heLvRz22L1ZFK5j1NjpkhzllYLXNNSC202ugqvLD+zQSs+Ixz3L3K366
TGYv4PzvhQ0xPKAq2A41XqS2Gee8EE3fLiXdUp/MgSobCkMkIB3ognGawPTPHxgHf1SDP92iRHtW
C0y/gF95Dy2bXatlXIzO3RqI0g9ktZDIxIbhZjs+t+mspLSH5Al6fjhY2U+tjV/LbkRz57eHJmwh
RtYGd7Lv/nLNznj2C3lKGSu8ZO48AeUA14kfl3ow3qETI04eO/M6MDiImOaUcckGuj5VswNkGkSz
d4grhfbpJMR5tWX7LWM9f0aeQHiLMZA5ME3ErYfz5CVGFGai0S1K8vuSsWdV0L+XuGq3oaG3BwHc
bxVWaXjM+/jnsrPptWK4GiCCKQ+MnBh1B0mB8VAK86FIyKsmwjkiC5GNd075ARqdVLmQtYTeRN8m
q9QeWmD8dPpfU6SGP9ywOcZztdS2NEGTC0eS9DkybmgKAwBsXLoxNGclWGeSyRPBwoe8kB8spseD
jGJszpaqHNPOB6qqMTNJeo41s2YytgwoyiwVZMeJ36i1OF7ZFCP4iabZhBSx41GKLSDu/FzP20sE
UPm2yH2OhpDsaMr7RYW4SDc7Mzul6CfxUAYVRx46Mb+0isei4Zz9AUVbrRNu+jOBd17vaBrhfkHz
0DF8FVGAUMlBKNSPeGmTLix3DGgB686Ki0Gg4wkSAuyWxxhv0SONd4WR0JCGTvqY5DGbZcR1SNHV
V90bR6iOEdViPbnIKDHpJqs5Lt3r9LY/IcNtqdBmyWxQFyDvkR6fmFQUiLJsIhzmCzGap6UgFfg+
TquvVDdjaRJnpFPoIn8EwUVTSalo+lCjomBtgV0yI5STuDYl2Xd+AmMSB/2njtxx0Tq4vzgPaY6L
mqHUvH3sShQ/CK+aQ6BH8GSG3kN5aH4zTJoW8n+VOPD3uRN+oCLGod4DzyTXr1olbTyt+lSJLmZJ
0E+qhc2zXZm/glb9YToO2Zehqr+yUP/hqmN8dQLI0a39GDvSXqbWueUmyly9hUJqhz+X28+81j3O
XiKQf6h2XVwNlaykpXbAFUVufT68tlaS7xkqGqtUr+J7aVfPetWSGk7UDfmaCc6M5lkqgjIkfFLz
jOZglqc2ZLqukXEZ1z4/L3emjghy3gU7R0dLT8vho3AlijY3r1UUZ59fZ6PjMifb8XIRDI9lS55S
imOrsLGRoSNe9SxDN73doa+Yi6RiEjdWEIjllfdaa6J9htjBizUdxLDaMRhUOjTs8xuLYL8/+/PK
Mm7ocWIX6HOofMsTIDrbZtDlU02g23URgi9Vh5kaFjoNTkm/i6iwAbno5r7rW+OY+2aJBBELtsmw
+lgNMUrv+fcepYKOWBUk0JuC3HMMkPnQbdx5q9+NpNvGvqcU3UEvgOhUwrfvNezRI8Xce2512aoQ
ATcAk6QLrdC0Ks2YZE1SaU6FdODFGpQTNUsvEkJ0DlMGz7dpiN8KJ0ivrA+1VaL2w1nHtV105Wl5
rA6u8kMdRhKR83C4dOaIymN+UDUDFWOUMuZsq8Y8QTl/Sih0r8uvoclu2mm0cuit2YQHRRc/Vb2j
rnx09NtcrGSWd9CFbeMsJzXd2cImJMzpbc+PQ3MT5I2492gn53Igm1RkQpPcNA4LXElgfaGTVxZX
xKAlSmfeC8wq0ah8RE2SvZGHFY1ttIrMtnyOKjfaTIPSo+2DYa0argKRx+3W6BIOfavZKEy0Vz0Z
i1tEy6qSPXwjVHC4ix8OS6d7YkqWIcCFXTk9I5xC9arimrRc/aK58e/5H2naiCpay3riwV0/XAnR
wpRWfCgMC+z01FbgUxiCVFl4GcRz0OjxfUoYSYvqzEmW4DnOil03OVsGzskxZzurKKHxWveHOM/H
HXjXV9TU7OwcTBN+7GuXpsia1VDWFkaSyT8EDFpEaF7QxbdeYdEMlonMD/D8zmkMuTr/nHpgA5re
7AyNVek/Jt9RXrIq5F8ZE/NhACmO+tvSje6Q6QjyZm1mgPouR0MK16C/cHuUTCtIzc7dlAoVafi6
MbrshbynsyzRtArEj8RdRyqZ5sWXBlj1ytKSF9cd40uSxmIdJvQybBOItFW6J2nMuYZs4nZoUQT0
bo2NiogfCS6FlzJ8pVr2T01sRn85NVzXWzoDhHvNBi1u9AI2oVl/XotaiBHSisnI6vmKNaooZuR1
Ya/jJLk2maocVA6Az+Kww1bgKQ0+9lzjwRRAHjjURUYnym5CIXV3p/aEShdyrB856JTP7yAR/u+K
GAkFga7WStPQ0yzHpU0i6OfRI+s+9wKOrDULmmDnxkayQ5qwTVL5La5l+aRlEEHApJyX0sjxHeeS
6jI9+CV6xkhi4pJqbF3yBhoBuQZyF/W4W+h2XnUXljOticLCEiiVy6jAIpBtdtEkkXEnslCsSrJT
Lu4gNqjYuj0Fbrvp0+rrmDrq2WXJtRRgy0FmvIeYplZuNkZHu6aymRt40TDKzFH6IPtRr4AatRWA
E8KFEHecVf89FpnjpTWKa7UJB29p4nCWqCvBxOMROcWbhdpMiKY9VeHZmRTELvE2bYQ4WKp/1jKr
faZ+uDBUAXWNDUlVGLyQFNqx5HNVFnRlsQvqizEMtcc8KkVBzDg5GJQb4YbKllFKMqdgQh//vpSq
WVscYyXrd7kOHrlTr3HP0MhoVQJFNb2Y14RvWWpjYQmbfo3EjhsxH427VXzJeRwT3h2y97DyF3OA
PaZZpX3QM8NZYQRpDkocf2i+2f0om5pYKExTABOfUCgxvLTLYI0z4Zcps/ROWHofVeqG8qTZiVKk
/qrBGRYpA7J62eSehYJjN3XTJTTc6drDv9yEOGYlhjU46Gm3AYTvIO17SVo9eQhI94VybaMk+6kg
KCG/YQpPbTvS9GTUojnbCj8mRnColIYoY/M3GHFxVolRID+heDcHgsEqRgMqIijbTodjHRPRyRz/
XWbV7BMdz6Gf/IXa/Qu69Rcq5h8MsH/88X/+d0SCITb5w5Y4I8f+xgR7zaP218f/OKGP/yiyP+lg
yxd+4sG0/0D1sIyZjGTOjF0XE+lnNpTi/EcYPJNgPtgwjA3dgVD4FyJMqP9BjmjbqgYaSoUJylf9
hQgz3f+4iLwEXnZbgFqw/kvhUItH9Q97PHAtVNNQyDR+NocG+R/2eLU3IiHKkFl2V/y2UFsSjtI+
TIh7HBG+1dpnnRHgFFyWD4Mal3seTdkV4Q6SmT6Ux7JEgU8t+gPTRrf74wX9fzGKZq7an/b9md3o
OADRDNvWqF8WUNgfVAxkHw6uoQKLTtnTUvV9vs4M9Sptw7iPJYJw32j83fLH5UOhU4pWufJWSZbL
UQTRr9YcZU2GLAuRKod/Do3mVTeFik+jLDeDPrGnpzv7lrmEcRMwkik9PimoOC/1mJfrMGVy1OKO
CqzhZyAbHKPAkI4xALdDmBmMNdsMB4qBl8WrLLnr6Ox/NH4MnCNvKFdTQpmsoL3BG5C9rlwh3lM3
MlHetGZOEirGs12DUPOL7ip3USO0Z4enCSwAeDIGPKjNqi5p2cosORWTVA5OMlNow5CxC4tAOgDt
WxKL6EeM+4k5mm2cSLss1y6LKc0MomdcTBtFM/sToYruJiW35UtG7iMPOGlvylbVPIMKlXmCjM6N
dLMXOSLrtDpMuX/9bjWHmW1JDApx2n0zZs+CEG9jFAVHs6vHXdkJeAk9XIyhRzhcRcoPBSGXRRTS
L0ylv/Had6+OBoFtklAibCPyWHDdA+Q36yCBLxfOG4tMDZKXkfRhP1gTq0Q2oKFw/kLXPEyizhg2
Bk9FlUvehOApdNtxr5E9uWf1+5I6/fSoTIwsOcp+6Cll7hV4J3eNS+vo4rtdXCHt7DMdFIEHrCpu
mWEZ62U9QWhxeoS3pSBkX7YVQXZbKXMm0DxIE3Hlk/mkfP6pUxUOWRVf5xgc47FE+TcWLksXZAK7
apPbGnuNNip5+uj5YZoNbAhRX+MGNZFpwnpmOuEmznRNQL/dlg85ucZr1LYXOC4SZRInybGclS9Z
Zw+4+KKZVirHtxRN10ZBUbm28NUBt7F5usnmsdS0SUzO+izjwRvhkLJMTzk2s28zUoixCMpfOEmw
z7VpjiAkySIsh370gV7l4Leq8xa3qFBqnxzE0bWfNd18TmIzuZXHaDTqM35lRIZBgjpVGntFAQtQ
lQngYMRWNp8QAKX0yB9IDkU91euWcmp946Vz4mnPqAprqazEg13F+HPkEyWW07sydhsTRyt+0lZ9
YikpGWpaPXYpKo0AvxXuGZsQBeSm9qPsGTHNGi+TllUgYLiUVn4JKqK5qZITeCZFSA6HSDcorZ4g
oDan5b1jZPYhotdJzQhand/MnL+IITUc3K65OmVpn4xcXJrWVM/d/MHNMVx1LB02BkmyJz8cJ+R/
4GAK28bPQvDP97hHroYe6UUd4lPsBBU5Bqr6OrTDiJIyjr8XgAWDNAt//PthaP4DnEEkoKtpBkei
abJm4GT8O29AKjJUygYPghym76NJrCa+t2rbq16rKuIYjkzehijEFJv4PkF7GrK/UOZ7II1wzedM
dV+1AaL1KrE55BpdxqZ6aeZ1aew7lhdhHjsSMaoel8/03Bx3oZsO/mG5FIaxH4lUT5/MZoweRp18
UQjzpcAJxVeHCIqkrO9h45ZfsPquPpeMCsQodaoSpgZg17D2Zr/1Zsroed9Gnjpbcmqak220Da5c
PtPbRHr//pr9k7GyvGYGmnvwDLqlQib6+2vGZiQSI/metEJVkByx60xHw1S/Qipu9qqIGT8hUHss
nwUuYj+8Fb6nkTnos9n+YiRmcrUDm9ull78d9hY5aL9rRld4HctW37oAFzYpMrznlMm4ifv+ZdHy
RSNOQyUbGwTKtachJP+oGvZXpRGanh4iMJBuV981kdVAXHISq+POZWJHit+/vwL6PygVyysAw80U
jq27wloAOX88QWVQknLEHIckjlxbFYnOwFhpCA+ptHWMjQBoJNzvoWMEqw+xSevrpjvXwf7jAms7
jxExPmnZ3PrQNi9tUbOLkQlulCi5Wn4dI2z53x8SJcJkPfpf/v03WKIc/qxRZliq68IZNk2yBkER
/P09xPWtq7aC352sK2ScYXloTENeEJZE99R+jYp6uExJWnPLIzbOk7fIJsoexrC45JkPBU1z97Jw
/IcxSf9ROjZRW51AKDr/XacgJbXqa+HzhgUW6Mjls8IckOpH9UE6yXiSg1EQzRJ1I6NMOYHsjYpN
N8CJTifd+GpKnuG60t8/z1gQf4x7TDTaevmjL7JxzaOcKzAvuk8WUjwDkZZBvO0k9jHv2t3yp+Xv
fSF6aDCEsCkWhh7bieNDZGrd105gnLb68vS5tG0Z0++Xmidrrw4ApxvcG/M+5XmyLSJ2EAtHIhl8
QSNSMjYY1W1jWO27LjD+dAVkTZGR3yszgxylUt21wLv//Z3T/+/qzXbnItfQwM/a+oKg/OPa88mQ
F6MtQUkiGjyPsSzOzDOolVjMmsMNUTA5g9y7rwFrztpQvhBQ/LWMCo6rR7essk3XIa2Q997Mcn0X
xyQVj8qU/hzt4BkBsPWKq5RxnZ0cfOR7czTZcLGxCP77L2L9HYBuwW0n7pJrj0wrzXFNc/73f/wi
SN2UXGhzWEtvociAiICUU0SMrNtfQYiFuCClm9+Nz4JZ+FlXXbOR8Mc3Sju57+T/efZALw9Xicgb
Vgi7ya9Rjsk8f+ks/O2FiqA2IhxIs00MOPPAmtuwC4biWrVOfsULCclcj2GCaqN+ziSKFEsZQ+C4
iFN7o35HZg3fcUKwH7euuE7Z2G5CR2G5Z3bPPSCitzALQVFazcF2nYLF7Loro/GbWWvJzhJ3xvM8
u4ENDN7/GXwvn6XzCBzfw/+Ha/aPiI7PF5WMWx5qjqtr9j9rexXOTVarBTbcyeFbLza4RRLt28zl
O2H+qAjNOC/FYV4rXw08VPtGYcm2curBOFpEPfV41QsVQlDJ31zMjgi7ceyL+6J8z6seixwoo9u/
Xw6aKmbc6J9nknBMsL2cq8BTVbao/3iuqBqrIqaT4Zqs+TnfCHRBOMaPZv7gmC4bFjxoq1jP4ofR
uIRojhG8EaJIlv9i+auyRyLUxS4RWSIlFtOAcZljgNs5uZbfEXMaB/d/EXZevY0rWRf9RQRIFovh
VTnYki3nfiE6mTkUM/nrv0X2AN+MZ3D7hZC6++LaEllV55y91+6dn8s7eIx3Yw791Gv9khEUNlBl
PbVkhTc0PUSFQZG1DEeF9gge0T3Jq6yu5ZTfL2vyskR/WaxLh0jtCnr+Dgdp9RwF+GXyipmDtoeF
2p2ddmSHT0Kw6RHBdnEyTFD3kpEoNM159UznFzjV6hM8YRP5IAHmvqszOBidU8JV6NNd8o7NhX9T
HxiNCFhxLuO49qHqQxPkx/R96ddEnSfIAVbmFoF5dAR40XBQg9czTmysi7kjyOkpmnH+7BktVEoe
UxSjMA1Lao8NrlvFU9W5j3EkNlHiZM95Z2tQMFoidPyAnLnW8o9VGtH6HMRbkqjn3Iw/ofU+BBBY
f0Iefsjb5PBH5B+MdHXrxL8JHXsZ9KytltbI/lOchcx6MWLm7TkkwWrl9m5wj9UXihiBGyAia7WK
Ebf8KOMWXbIt32PSczd5R5QpqV3PZsXyavHE4UiX1tGsGWfqpZVsROt0a+r9D+km/UM/Nletb5Nt
1VR3mkGJQBWTcSue00S3zxMinKdQd37rnfXIsWxNcRvdEE+l9BQtIFIovA7h6JTHhjHXUWmS2lj5
kDRmdCvk0Lfe0fyV1c38vU42J4ap2TUOmbPqQ5DdqGxxJ+MMOnWpXdxrcU3cq+a0L2ZZCyQQLgxE
O3wsxx52S521+Cv15IWEvICxAqH07fzW9X83piGPhmnENA0Hvz81tvGvi9Bb/Qi2DhMbuqSawygV
AsKU5e04/5lvxsV2ykyxAVVKDmdVXQNNwPIA7k86pLTuurJnkcT0ELFOoEKE5Oo1SMfGiDH2/Con
xhJfSdJtl7915n9Sob3YNW03bZRu36M1s95jPJKbThfJJRiFcSAYITp3DeSNWs+sRyha9to3w+SN
nNcUY0cpX7FIPLhgYQk7NPW91bY++WnHqEjqVycGmy7a8oftdAHyK6+9dm1sE/oO8KTJhuIHVcbK
cHznGKR07TwZTmczYglBVqy95vTt46H65evEXNtJ8EzWaHKrLfds9synUdVPxBR40YUWwA3ozt6u
IM76vvBWBmSubZ8UyPAq5xkXTvxs03S+GYmsbimf9WFAOI3sgLe+l9Q3I/YsFCaOOrRpgD9/urUu
Q/nlElfpKwVoeb+88yisd4ZGvlak1FPrT3B2AnwnkW6gTm/K/hKHKKuXy6jybj2VJhLu0iI/DP/w
HlaBeu4GdaIVvCb5IMg3vSjbuz8vW5ONxQFe6oRleSyUdoyFex5Zb170SkLb6iqTB6H/lHqBQksr
9bPVuPq5YWh0LgdQbxRckqsfe3KTTI5ch5O/K8pau4RMK3eFymoAZZF7v1z84TLA2D1UbvodS8pG
tbH65OD9ACYg+PAzTUMAR+h3hIzCMYkuh6F0mewUHfU0TBd7BWsk3hmN2W07YoOfLWUXd5UJedTv
IqdGNbTrmnJ8submEaNz/GKtVZ6L1IvuPCId0UKb2qay7AazWjC+iBztusYEfjfEzfhCH1kSWakz
zyqdT3AP3y1Vc6O0Cf7DBm/INOBlsHgkYVOVp0QLX0a0kMLQHowJTMgUHBuVxB+S5k9MKZ/5ybXt
nfY0JG661lNvW2gTYXeeTpzJRKJg0XFiKIE4IUuwQO9BM9TLHIU4JxgRMs+J+OY8179VydENasKd
M2dTY3aPA7vf5oN0WOmqQ5fqT2XU/gSmf4gbt8a4aQN3L0r0JC7DOo2RxaoW36eAHI+KbOSM4adp
FP3WA2835t/FFPU75tr0NJhy08934vI+T8XEyXz4Lmn4b0LK9CMNG5qSk2/tc9R4jNwniO8VYJGW
dRp/Fu2n4jdTMXtjlQneb1e9eUg+tm0dXq1i+K6nEcqaJDh3hESs0t74TGkL8oKc4Cp9EYGTArZy
GAyVw5mZ40PXRdz+qvjVAGs76RLJY54w9BlbJ9g1TKwJbfZoQ3h0jgQeKO9eMO/cuIkgTlYjhbPQ
WmNTGv60Fjf6a2yRtZ+TzZqGW1/rAcQUAqYha/yq83SmLbr1AsW0hs4pp12vz0A2RkyGbx6CQgEJ
aoBRBRjqre57pmS3sR35Zo8oTWnwPcZh85tn8IfsDq117YX92OG8sQaVkOQI3lUn6QGVqblmuyjX
mT5tPStHRxpYZHQxviPyJG82AsNs2ACrB8V4D5c+BQvrvEYa/bjctFYVG+Kmlt09Rh9ib0am5ogk
Uh01s5DlroGFbYTpGQmCYjAB3YVx6ezilhJW4ZlQ+yd09EiyJ/bH8bddD+ek6nYAjuBshNWnEUAd
HVV1B9LQ3/gUcism+ltUqNZpQheOg1KsmLG/9s0MorXaRz54tjajYf6Ojkz3+zNtwZWnnH5lmEO7
9qCsMqAth43CBB0NjKSsBiyi6DnRJl38rZlTgb1i2hqeX4JVuPqRH5/H/AV3+XhC/dCcW2nGAEEm
fjf8OT1kHuAyYGIC3/vmNZ9UlNm6IMEnd+OI7Gz7e9O6ioE0dlOWezGf0KODbTcrMachG87abQZ6
KMXvCCAYVnNDQnPkdpiw6a5814jWedU0J8p0ThC69nuIy+ciyL/ng46qP/msPDEhaX5wW3ngCcsP
aWCi6ScAGeLGuwg6ax1jsZUcDFgv6EEWojk0tri04S2eFEmuZcs/b/rV2HU/wFfp64lnsZXtuKcf
tI8VhPixqYg97Uqxa1LO0W0xFKvK0Yq7tBbdscjfsdjB33BYMXM59k8IplaI0bXDTJ7kK7URRCN3
rMtshKS1Y7Rw7fzkEy96v+qqBn3uEB1tRpzrmqPD2mmRUIy0zorUPHAC4i5rxx5LcM4Pp8gqHcW9
66B7RmB36ivIcEXtgH1iEOBWxjEN8S208dYecn2LSvM9pJtBjKFzwmd0JYF8WjGl7XZD1+8zYFi7
zPZ8ImN9hdZMHQdp0NXz9ZOlym9TvM8z4JoGmpadYT4lnvkpW3wk0JHeS30+6Rm4w9NYJzZhPruU
FY4MWAGJ7Q1br/ZfTCJFPLaqTSRqlwUGtzgwmK7EOYc9yF2Bpmn9jJk38wjMpCL3V0nicLYm+J18
tDUdfDKv8TGtHP0TKNVkWRCW+DSLybIPAqzegPn5TLTum8skGr1Qv7OKEpSVMkm8T95riwZOMrFe
+/XZyo0eYlCJxgtEIrLJ2j50wjwaVXWpy9pea8JH95xO1bknayrUtae0YmwK699fDTGZGUWCL1kF
CqdrCAejLtUnDAlv31IirfPR/TWovrs3lH1URNKOMam7foa2SuSfSRDf5YW/x5K31vNqOCJw2rS9
fwgs97WvoblaIf3zJCR315+aBvFK+uT4k70xZIFDy1TfCwmrKYl6BXMJP5erxCar8amXqeWzFukQ
wz0ObWb9Ghl0IyVRDUMP5yAYmdSnA1PbOERwBgETncU+yGzFOSz6PQ2MYIfKsCFQAVbMtf4KG+0T
Ctg1rmvE0e1uNOJkl3rma97if2383OKr40yhhSY+H2TjKhNqN2jtCCk+WXu9d+LsNuzjIvgRjel9
lqePoT9CIbAeOEM8O6QTbOHkvEjWwBaz2tqug1OfT6D4++DNz73vxpRmYJ/fDRy/hhYcOtd/K4EW
rPGGkVEW/ER81dFVhMTYFt20Ynr4U+aufYid8Fekmq1UCQoifPWNqlMAKf4pt+VTGNCMBY6EtDAw
WWZZBqPsxFeKK088mYamMzrGS8zoIDm3ZmFtsIdbq54FbaybxxZhftx/Ynk82VY73rPeo4kh82uV
wZjuTcFeoCQgIQEOyYnedIwiY0AWMkFjWReSYVyTMBb55x4ImQHYDHmLHQcb1C6oalOMxAaC0iwz
gFazm/rEI0MbWzddQBS6yEDeA6ZYQUP18EPSodej35wvJYrR4mpyEG4mfuzG+nQcTqdtWytEcbio
kSqfq6ziZpPjDxMdeZu0w8G2iNbBewFWvurELqQU5K9HRRyhicKOBWuvpvBNTa611mrH28QFSDk/
8VZTEYoDKPVVnWdzKI/FiYudx6S3syk3yjZfqzr9cAbExP0ABijWmQ/G9UfmcuCQbQOKJ2EfdQVO
kr49x33LcjGJVZKHbNQZthFfHMrBI/grHs35wP/hWJ12Qv5LJ3CkN4BAQksNf+NigOSgG6x9O2JP
wGRtjnW3igBWzdE5n12T3PR4PU5EL3eqgiUpQVIUBuMDPc3BVKT2hdOouAus4I7Sc6PyutxGkb0a
XQ/DY0/hYbOktblkyuOzfRHKclCGwigeobbKs/7P5xK2rLPw+OuzIfXPqQi+8ciG21pWCMgIqDAY
RK6sGBkVc959p1yoZwc/QqVWmbNoLh/HdS7ORvQbPnsdYe+wXdR5LUfWwJ8ETisbqjYA3sDPw1Mv
1Ju0IQ/h/NJXodnl23YirM1HI5O67Dl68TOkCYYInYwQp3tCsI5DkBmHqXe/qxnjaQbuFuINCqR4
GygwvZaS797EscbRh7fJB8GumQ4MI/hiaZXpT3Iigw5DHhEv2HE1RU8Jh/8mVITeGwWOQyZ560WG
Bzq7Re+pkVIRf1v+EyTq5rbdQvbGNkDOjNV2QB8yWGHx6D8QDOlijSZZarTLIxByOJ5a8dN37HVQ
c48aKdmFejw1K1q1wHckCO2Qc0+YNJ8tvinYBXgcFH19y31uyjy4sgQ76HS+zaM/gb5zO+q4sAmt
a54aHYmpOwDwWN4W85/5xEQpuGboiR8zaZvPg92U9Dbsv3TMnDlt8T/6ZUTcmqYjpOVaQPidL7Mr
raKd6TNH4Yme9bVd6ZJkYXKqaPr8NDIDv6Vdldxgs0oNKGpZN/FdEucjcmyECJYxR1Tb0ama/cua
Y280z7iQRWHtWAOLJ7Ic0R1pDJj9wQP1H8r6VAl+8SVOanmr/GEVOwFK6d6789PEOKPieUaO413C
KTaAwRjk/pkT5uTWRmqJb9vg2cD7qiaEAOYmFW7wJAefGapeksdn6eHT6LaPxVQ5ay2dGbplg4lt
zglqM5IcK2Wt0iGrHy9Ms/UtSKrxfaysj6otuaHisiz3VQuoboCgtLeSyjyUUvtQRjtc2rb8CJUk
0Mbq352ZWvBvEIN8vI8aYf8lu8Ow5jHKv39FEkszfW4kKS5NZtP40tKcIjtpe32s2Pa9bJ+18WkQ
2nhAu0dJ6Otir4gduqtkbGCIkTb3rarXeOlpg9l4aYOwRRFid/FLULrRykpicxvW/gPu/+C+yihq
/KYxOGQTBto3aXykTe0eKp4ATJBGu+mjXNyWV0bMLht7G5ixHsE9pvmCos3A0xVgc6VMWXCrOXCv
ytSjp3r5OCv3W4oswplVmsuFiah3FojfViEu6nsE6N5jr40/2ZHN9wqBg67HHzmu6A+jZEsSZakd
OW/E70P0vSILGs5D3F+7hCGqR0rma1u0dAcMWjhhmmO8Qtywdqupfe1LTu8ZVsg7uAE/gGBkD06u
Z8yoWIkt47VyTPZTW76lSDQ3GMzce+pAm2O9Sb3KWc/MKOSIW1qHEHQ4qvvhCRyGc+iCYdZ+8BCv
ACH1WyZPYPO6VoO4luymOPYP1IM9Xh7kCtCT9lUJ2UWLfPOuydKRIK82e5xEH21suqzrzskoBvR2
PEnXNVY65qJtrqWjXBFzpxlnhSrwxxhV7Tp2mFswrIIuj99gm0dR9tDPrzSUFwhxgvReWfTRAtdl
8BHHgIh6GpmhMTCmsbXkIWwzCNA5K31Q0bwFvcUrjrxCeYcOetO6032QsfNUMUmvupZUr43jHUc7
0m7CmWK6irPsNsqsHc5E4zkWDC4QQvcHSnrjmQwtEuY0iZ9+Hkz4jvXg4lY+9AzSNhNwoH/u9ltf
1y5GFIKVS9ctgymW+1Uj1SpbK0XNAbihgIT3mK3qUXPvpqqrjm2E5X+xXFgYnfAwu0ddp8lDhlt3
oNgH6pRT76GOSN5DIT8QiEYUqdWHHSXWGxzwVcyQ58Xyx+GK1xjaMvHPkQlLQQ7fCLPH/uBByOsy
64l01GqPHtBG38pelNjtj9bg6cEekR3RAz3CsZzuAmHmgK/tD7+0r7LDj5GXQfSXHGdzSdj+j8XC
MQyPqR5SN6lL8+tkj5WgD5wKG2WQuS23GoxoO+m4vFZ+n74RN01w8wxJz8J9NnicWSKLiUCOgNWv
yRObybu9Ez+Bk1gtXf5US9OHssai6dUyxz8c2TTTouZW5law91M5rv15LuKnxrAxQste6zM2YnTG
U5mIHFbFQYBRWoemb4MRJCiqa7royM9U/5EyC7aah4HgOj17FTjq7jraDMDd9asJW+be5Am8H8wO
7Bjsxjstnup7xxipSIEeymG0z74RIQlD9O5ndDxFMNzlMz07h5FINhnq+Vxld31kiEuW28ljG/i7
rtbkczNfPOi1+BgQylU/KCrqxxqsPsalsNi7hQt8KeYnW/ZBGVr0LF008KQ8Xiylhzfm1uk+k+Y4
t1AWBPcwc7jlXPNmgiVk6p3pEJo9PpL5kpu+uwkH697NIIMvqLAxE9ou1/xi3Yuwu6Lt2Ve/MKFq
IP7zaI1qjPSoDjt3oSX3aEzMbdnnxXPWFxN1EIIudyq2cU8Fheb9TvM77+SzLP65AFTQDtqY3dGk
KzaNsqqHsuzrvWNF9IZ8XWeaM5bXaRQpCXQzYaebDpay0msUB6+Nl2NTPQjJfl3nSfw+JmAzI0mz
KUxSoI9FDHYkzD/wKaQHk8kvsts2/+BQe8OJeaVujTYaNCxcRO7vZQEuRtDKVVfukPfPOUcjh0/A
DDZLlSxi72kxS7lgFV/b1K+A1IzFpd8t8rAGcvU+dXv+52yRoIphHYIHp89ixY8pDqRzT4ra0Klk
WzoOoG87lW9a17zi6gC1D/IAly9CIlYkZmWLdd6DjrKtgG5eAiu2zxG8sNATxdGIAFIvAm5zjkSw
L0tg53LhZNTH3bUPXOtGoHt3aTBeIGcc3hfRf1OnFA+28UwAcLHRYrfagr5RB+Ig6vWMx/mG8YXb
y52wfyZRtB6qoDlikPqRdHVxLfD0wurIc6qIOjksN0ib03jDHcf5I99F8+FGC6L+UdBT673+MS/q
klhoq/hBSExKN3eMn4lMJATR1r51SsyI9kLdB0wXJJ/GtiZfCUOuG+UbqXfVox4ECvEzfZT53UKq
EfoAhYP0jrOcm/rTzLV1w8DCAYQJKQ1J3MFe8F5Q3/zzgr4sTv+5eDmkky26UtYufREN/ds0v8Rr
l4lypKdAXCQ9er24dP5eKLxG7axNbKmEoAstmgxKJOc+jPDYMjXIIK/VTYdDU374Tg2jM6dNvvHq
ID/qKcDtmTM2ZH+THxj/LdN1mDIzI3fIv3RtS/+iPyCrjDKmzghr6BzrBdp+tbLMzHxcXpkU85xA
MOyqSn+L/F5nfBZNZy0p60vt+MAb4iQ6gzapL2q+jIBDkfk65voW67J7LYx59Kfrh7FKLrGarfMu
fZ2xmlELevqhlWZ5CvSUqoRdfMHGtY1ODQb67UEOWb5b/mxqGBQbwsUPOHYubNqGiKQmeeZHgGas
QtPeh6amH0p0GkPPkNBWFwY/UFzoP7oY1W+RX57IbG/eRq8Cf+O5RN20XXcJorS7mIKjncy4o+d3
y5934DL2KWGwtIIwWOhG4p4WTYXT9QehK/qCUSfpzRSRemOQuO6x+W6ZnoVsEbQGSmmRFhQTaK8F
soCmVniMH4nk+KNfi4KbaOZQIenDGGPP33hZ2t+RiHkdGDxjLwK5Zzsa9F6/g0yfxQ/dbO6uma1t
mhmiOM6uTPOi5rIl0QyJ79/0Vs0fWQcfdn9ycUswupkFEMjA6z8e6SDzkDPabV/tRrPWD3qHwwa4
0PjNydP3lugufiVcbCtYYywLQd5dpa02SavhsotgjqXx+JctX3w9Bdn4lQT6MSQBngPV+EsFl9tx
DiJjIIEwba9a16sPENIQyiYANY75WhoBdgSjdg5ottGyBPLBLDuLNrA9kUVjOi9O4L+Oce0ebZM2
qM/556JXpn22/FNv1btFrxmmQXKb36UgSMJuhsUBSbSkxseXaPmGYKFqK+zE2xoNxeQ/rwuGMT9G
/74w8DuKOXOa8se2bOer0owDPJDzCMvPUJQMkaCdhoFkkZNNxq/VZT94OrHyLxUHKLttP2anha8B
MdV1wRICB63MMNunkhbEn3JT77uQoyldCKhU4s1Vatp1+q30HbLODNe5WQUW0jzeSeWFTwu+WNa0
jsLUqvaeSbtoUWIT1QoGcLZN+QuZ1pKY1xrjzY9BLrdG799VRqk/e4IjNg5nnjAaD5bqiTyE4mg7
wWGkviA00QvuhwzLOafd5gDKInsgSiv8F++35Ckyp6mF2mHSNZ0pCAy9mrVbFnMcavE9ConpgXo1
rJSIkws8hB/p0EcXXATVRdbxr6ZuryNNvVuCsB7PXSRPtiqma9Oyk1vpo6tNT5kVJ8d+nqDCU3f3
eWrg4+NEQpJ09CTnEb0IGVhAcHl22khdQy/UV4Bis0ff8rC2ko4p8JRNaobsRbAXnGQXhTJ+JyXu
iJPW/Z4SQLcD6Ex0y2aAtP+7K7RVllb5t5lb7FsvS/HBKWJFbiS/8gJMaJ3wiCTDW8OmyNZyfq6z
Vt1Q1Wx7N+0arO4YcP75nnO/SuTmW84WnsNp2vkfVXdQ0EMoHEXHzUuRghUfyveHYz2AhRJ0vNYY
fCM+wWDnmZb1SX7hSRdZc/aUUaD2SiQRrk0N7DnITxSMLhyopH6WWXDfi1knY5RvReXZ66ZKjEet
1niyiLChr4DytXOc7/aQ0eiDMbM3rCh8qJLeIBpBOs9+WNC2q5TcKbOJDoUF11QZ1dkfghF0MXeR
VjKSrnJvPLUs9ElmZM8hmtYnI2cYwmTqdSBXdV+ZTFkVoIg0LbRX7Kio+aVqNj2MyldrQLlpUsN6
U9gDaY/DWw/Eb+WmxvQ902fcXp+8VBICy+TGs5i2HavjPAC4Z3NzYKAY5YoOAtIJLUHLWTX6VjeM
S1XDJYmwZbwUMTeIVw3qflmKudSnfrkYBcyZrOueUyieD8ODPvnyXHHKW6dhWXFi5e2cNvyX1Dhz
bqN8WWM4+9kmKEDDBgv0ZR31qj4IJDIZ4KFVA9goqvdBPXP1h8Z6pHP9q7G7dCtgRixFQ+1k2lFY
E7fqVDBG0UWv0yNoM3Af/IR2Yn7LpjTZL0lNgEa+Z6VyHhAzJhARiNX559tV/FeTyNYZLSDllA6/
ADUxv92/HZ0GRHtQEALGx2lzIAUj/Mh7tSN2Qr+bJl/sowaSGOeJ6DE2kk3ap+Ks01DetGqymabk
uA1bpXZClyAoTffYz9twIlNxpGfoQUFIGPjKPv+JT2GvwqKchdvqLk31kS68dRgGWd1HydBtQZTY
O5eJ6ezO0+/MHNMEAeZnshXaoxNUtMENkiGTUhMniMju33TV9pcEOoTVOjmotMx48GxkoV8+io6A
R/iAJGZhV9AExkiSKp5VFoKzVE6365GEXtqq+HCTBnZVVtPpcEW7rzyA2VEPn3E2IuWd4x2Wty7q
5nMkNGKrAsOgB5uXx1IVDdKE4B7gdEKUCo8MqRPNqiq0ghhL3vqQ+UB/vNojuqi+iIp1PpXexvct
1qsQHQXd+oxJgV2FOxaZ/7dycVT9njU6jQbH38EJaNEhZdYtSDTrgkpYvFj4crKq2WFsQ/tmjL9b
w8YWbDmj2lfCWZVzhTG0QTiTtSEhND7scW2/OE+aSvsF5mI8LK04NWbBbuiXsAb/tyIwrGKOXkZH
HPr+ebnk2sCuiDUHJl077Ny8t/GPFwC63K3psy1mgfU5a3NGuzZ+AZN/LODdxnmcfgwIHNh5RwMr
KBPqwc2TY8uYAX1blMN0SAlDEF52y6xopdzeu0FejCI9vpW0lrcc70AVz/3nOAZ32GlMFQIjRAem
aMJj9gnRo8wd65FOxR2yRwqzPrRe05EDW+oMKUhfZoFW5uTrEhH6LnLEQ1wH3fOSb8KBjFjCrL7q
XXsISEY7pDb4e6fRu30F7mwT0ei8muyqe0+nC728NYY5yFE3rnoxavumsneG6NWdZ4+YPrXgcWg+
C40IvD/d6iwEMP7nZ3Syiq/Y7cqHwgV5MrZS/xhD5GdBb5J8lhnuKoMA8mf1nlL/7k+fzca1BCZj
udCW/umH1BOa8BqmBbQ6DCTcGKZcxIK571Bo5t4DoVTvIhlfdRlXr3oQXjMMyh8y0S6d7O60prxW
oCCfI8lXgDKNKMm6/qlJ2b9HgaIYTO2nNq+/GaGTb2WY+ZtmubmW913tXmnCwVtZuvFAbbTtog02
SuuWlWwlNubvR2esNwlioHM0X5ZXNEG7dTahcqk9oOyu66gj5Km1Qf7RVrPr4k3OOEtRBeO9BEW+
S4mrWZcA+LYBJehhkXlqJRTRwIekqpLqTdKY0LXgd8xx31T+ozeW+lXTYNZUBYOJdmBAvjQr2xk3
MSacyTsoUOtiqNOtNp9x2xC+rJ3OtqJR5txOBUAuPWA8bzVNcogSjn+ICI5qpq5iN9mBpdcf/nwz
SaSqlZgnsnFgOau0rBgFNmA0NaMXa81U5cNSUU1R9Do66qYRt0HVr/evea1SniXUxSeDXt25Aq32
GCU8Tjk56pvlra1cJEIJrDwtYprODJh4IyKwTk2SzHw9gegiN+Kdjpll68tkuDeageVZezE+/G6C
hJXn6ETivxzD/7vfalPlsnU77JK21L96doIAXgu1RbmeqKZuGqsnSAH3MjFW2lT02GMp9ONi6Pcj
RMImfsOtQczf1qnZ/0HLYScj0O1m+UuV7PwCA52ujIqUsyFT95gd0NvK+uYLKHhLgwfn0BHgbfuY
9PLw5zCo/PzQaKBp0sj+lsooPNaJjq/eSXsiwpgkpyd7HjaQHFKRUWikW2kRyFzPHKERWM7fPpSv
50R2G1jLBE/SgHYcx/7SAagT1fhmRa+vLhELUP0QFTZfogllFKPEpXc4+GF3NLwCCq2ZJ+vaQ2pt
2DJ8TOvhpOLGeqp06P9pGj1adneSuS5elr/nMzz0GYqjRrj7pZE7shs7sn7oExXcw1QmaWEPAaTb
W0tUeE3z99JukqaOSTgVnBx13b8vaRIqNIirOIizn5FvP8h4brcadDhjIS7EkZDUNxjZ2QQYv691
N/nL8Ur8j13Z4WwiKeJMTilfhfmGDuVGzJ9TCOTwB5jSknVwthPgv7ilekeFHTC08Qbrko0GoaKE
90D6TIeHMiq3VPT2yjOy4ixmWk5kY3fqZ8q/InOhUhU2qM74HFxwjikLDQikGQDeGMFMOIjPqdba
tGxpyrcWj2pAVX8omlUvsvpl8gBpaQxXOSIQxVtOOyZm3ROxTXPhiJ4aFdFfbCv/w/ulOzD26R1x
1+AX/3LTdLkkgMxB+ys7W+yKZijufLjhI5LWu+WC23AztUp76+BN6a6Pb1O46Irm3IA//S7X2/tu
vJJuYG+9doBS7vnIb2zZ3Aciug/70j/2dlbfddrQbP75tGnI/7Y86ji/5tELfneUUF9mkkZqWnwH
86ivQq4YUz2cl4vq63+9+v8/k10FJ75kBH2AUS9XjcQK07YQ6JF/P9ZGYO2qjsIugyuxDiOWigVA
Y/KtnrqYvt3cuhHil22r6ra8gelImI7v14flLWLH6gRDE4Y16N7jH8MMxqdzEFXkTdapcXXTvtgQ
5eJeJ46Md2U4XBy3hnTbRLPs3teIQnU/AG1Fh+WQkIeNv9cm0tZDQe+GjDvXPiVxr61Kp31NtR4U
KH2tOqQJAY/rpUbj994CrCZoJxofUb94u77x9G1ZqWiXlV51B/t5TYCAOHWj8f4nFMgdzEM3R4o1
w1W11G9EVZAE61nfl5MPZab2GB2XQ5FQDokMQmu3Ru/WNygY6GLi8Wz3ODSqCN7f7IdbLgFnT6TX
5vCoBmIJ0YO0M/QoxWUGOcYwgws5eHsNibt3aBOIyxAGyzVS7mLFRmusQjTPl1jTUnvT2PVeQyH+
x/brhhZjHPSj+qQn+j4L2fJzFHAriQEaFl0VkbHdenABbfMF7HB0rGTprZd1G/0jpA7Cacy51tUs
XXssuBvWfqTqd2WP3wQ+94PZpswXY9q6p8yIq/vl0vcNQuwMiXCtCvKux5C0gQKaHFUnR/MptX6K
oie2gNFrN+eVtFhmCUCb0kpsug5WcRdnR06ewzGTKHw3lkOgcCbVhumdfubc79xHQkE9mVJoxzGm
Ey9FHVg4wt2QWKRW/2r9N1u/H9orGHL7LwuC+GpbQhozkyOktBzHo/HwZUGYuCtbR2ezX2y/ZWke
cIdpm6X1JMs0fJLeYzW42z94+A4f/dmcaYUc2ZPTNNQMmOaV3ZqXExzbs5hdkc6sSn2z2NTY1QlN
IhNpmNxbp+zXpPPGbyVtnnU41EhHdX1flnF6K3R/R19h+yeL1rD6VWoY5i4qpgjGsxzP/7ySmF+r
bn5xDFNsCo4ppPwv/Ymv5UlS96ST/vH51DkRu//q6Ae/l5axh6nlWkztGa/BgOrW5xHwqU3hQb6N
wJrOwVSg6YmHB/i65q3FMGWAuyZt3Sz3y94fRp5z39rm5z//7PZ/1dyOrou54Kbz6nreV9937FLL
ZVYPXxIdLi2XyH0fQvTDgyE/aNp+oyPAZByt5a3Ou+IWl/qqLIbmoeriAjiliWQSnD8w0Pz/CDuv
JbeRbdt+ESLgzSu9rWJ5SS8IlaSGtwkgAXz9GUhqX+2rc+N2dDSCIKurWSSQZq05x9zCUysuvtDd
vUPzarEtZM8gD9yNC0NuGwa6Rpkwr9aqhSWzOtsTJY5AuDAuvQeSJ0d0CiArfRmb8LuDD2ZECPsc
j5a4eGW8Fz6pz1ISkEixXzxPgf4qIHCCXD2YgfC+uj66QVjw7WMxdFA17Pp5NLkkEgi56/t8I1jk
RZnuvHSIYtcTnIHN/SvrZvcHG/3sog4eaUWrUbR0mgxTO6jLWVV4oBV+IbBKouAt4jPFM2OtIEkk
yfybufzvDHpcoVTaLYh/LFMt4Hd/zU7JiLfHdmtqhUXob6lF2G+ZFR3HSf4YWuCPoF/aNxTrPzw5
fpOkme9yKPwbrHcWUk+saWG8qWr445nHSmBKG2LiPIZCM+n+5fp3/q7e81YJ9Ia1G2DIdf5X1Qko
3FyXiFnQj+E6l3zFqvwQzUZ9Uqe2T/aUpOOwpghrXGwv+AmIudspSpw6dPEiRiu9N8sJ2CPUCfk9
WWPsWUqLx7mJ1tOAdmtNVlV6k0PiszHCaOKV2jW1Iw/TYvaPOvM1I4BvOnWMICCYaVgHD56VG8Te
GEeaq0vpe0V5Qj46qbQf3arq8e27yJll217bcUrWmSGHdbt8jLQUtU2elwYuMk6la78lLKWvut91
R00z/6Vc+78dzZ7ugM/SDap3/PP33oQk+7iQDY24++wvO+3cljhMZuhxFSQNWor5kJJeCTcxI3cu
W5o2fDDrvHiKkxzsKrxJgC6zdrJG3fnqVBXUua7bOF5PZvYyoxFf3COB/n2zs3yBEvUhZvvr/39Y
+X/9KXAfWSGzpaC5+PefYgrWSqZm59wfQJpxstuLHBd45ezEVzKbioMWucN6QNCxIumhfk6JbjkE
es2kXorXqg+1tdLjeUFzEAUAYlVYSJ2zrcapmVYJfR/7OZWYIH4TISLEOmXVZOuymqx/kbD970He
w6lr20uF0tIDNpH/d3EybmeSIE0qZWaXLrCsGn/w4J8jF+OX7tDWDLII/XS5HwZpbpqMLmoU9MZZ
qz0TgCbvUo5ns0+c9zKy2o03Vd4jMhrCtDXMRZrML1YUlHxfRvov96fx98SMnMamiIHKyCWgz/h7
oTtFXctCSbdX5LZHdWixWwvIbKE7i1jO8ffgThjlrPZBM7V8I+lKXfE3MCfPjcM+WcsxQLgHSjP/
UuY0/sZHMLZxP6OWNQMP5MjfY1yGvTzIqeZjfEr6Q8/lWuJT/XBAy60GfapO0RhSCXCL/mTT8Lxf
tamACz/oOMgIOaz/bVfw91zOW/LZ0+CBYiUDFeqvCjpdNHiS7NTpP/8H5zuUXbstiVzNvVm+6lL8
0ME/woS4jfRfrpaeWOs5l/8qDTP1vydnz2bXYgdUgG3DpYGzvP5fBfEhDONoGhsk3OwqMr0dHwa+
B9lXu65DBtK383Bqo+ghGnRxpr9unyODJIUgj+0nP4fXQ3TTJod7sCkSPdwmfSCuTYnPfekAmYUr
jqZtfHM6iXSGVMStUzniUb1o2ezwqUJmZaSD+WEfIsLBevNmnArqFHrnu+9JsKEhtS7WRFQU52Wr
Gtb+brDcj99LOygCjgviRIFom4EoCa2skIWAgVn5WYSd2adcqecxl6YxaFtB5LX6WVw8EitE6W+F
HOptC3dxaxfBOqKT9hn0AzQhtr77OQ9IrXI0gracfpm1i2kLvjsmvxq5yB2fxQbLvyrqrL6Qn4s+
sxgyKdg5zZNTaJDPCXFfdyGf671ZHpn+i4vofSmiU2pMcR1vq7aeKOYq7aCZQZWhnHKe/Dw+QNa/
Ks43zttXZ7Y6BF6G8eq7/bMNAOFhmirjFeMB4/oEOmRJfQdlE25i3dd3Tkhvslgw3aF0AHjqHbx3
jDg4woCJzkaJtGsJc03YeXZ5az8W+qrso/bNqCjNYmUKLmmWGodab0P8Sh1dTUe7+iKOH1s81Lu7
JHr2rXgnc827xSS5+G5indvYJugSjwCxCL8UEzc0Df8GaC45sbbimkPqvs6CCbCT6LCAgkUR1zmC
09VF5UX4dXmx2vn3o/jSafFltqBjreawIGsVUc4ldOv5OlYAYZIlZantnSO3D8WzyCifd+rIxFA9
BxkcKZnCHOrKVB68eCRJLOi+TZRNHu1h0jZ97NinJUPr1JQxydeNdbTJynTn8YpcyDkMsVMyogUO
lqqEmMelOKqFdUukR+kfLdDRiN7tfK+Bel75iRNtU9OnTK775lvbzdFWr5tiz4pPwfnB/D+jRJ2f
6S63cANoMS3rlvtNtzzS7OlpavTqoJ4ytA4UhyffxyD9MteVvatJ9tliP6quXdtU16CjYGYLqrZ5
Ao3AafSS1WeIWkNjh7hO4pkCyuR0t2Y5yMI/3TFtYZgggpSZvI5+AYA6d96T5sXJJhjfKXnvGWx9
MqSlNT3Mkzdu3CW7OauDM+VlA54Zh0mzrU3lNhlqV1un4MmhB3SK3GK6qTPdwXsRLlqPGAzYAh8C
whA+qEfMHC55q/qLL4hxqsLglWzsZDM6fXyYHferqQpZLVHDuG8QAXtbXS+0i5411lmWbn6mXh1e
NUvYa9OrjE/2yBME24W+DUr7Bsm3exYWifL2aM+Pvuh7KNNswcMrTUxxpo5O0EPXDXC/SDfkIyyS
I6b5vSKqk02PZpnI25mmYNtu7Kaji5um0bCbDVPc434dc9BB4DHfEWEcPYbDNy+ap1PioO3Ezoff
Qp2zIyPOZ+p/qspVEdQokKzMubaVxe7RHhwoOBa9oxz/leu17lbY+o3SzHRS/L1B292FG04TeiiQ
gZRODi6rNn8qLfvt/hpiuW+RklAW47xxW2I6cwobK65YZyfJ2VX/XTvaxdM43fKlDe6hKN8l1MN4
D5xmUxlfQarkmzabjG1W6N01x3tM2dR4HVonf2nKX5NTMDAtkIFu/NmSyUsuSwWFXAjtR1hiQZuG
4LFmGfVA8akhYgb2WLqwLdpknC5Wbf8y/B7DObc8SH9EN81NEW0rL68fNZ8rd3r+86wGDPVaMxQ3
n5j37BVE3h0SVONYqnpRJvINYZP1vqYycLCqMViz5Psa8M1/gYi18linfqOvH+MPeMkc4KpQIMdn
najIbWJ0/S6EJ75ts5lqkNooiK7amiVg9NKW65AcFGs195C9J0RS4c4lbPd+34UjTVqrJv9Z3YHV
QD8OmzMx20r+1OHJOYFGuBSNRwWi8dlahlWJXwUxlS0nlhi+hlG9LMYrMvOx2hsOH+Q49d9KajJ3
/pGCIHllsJDdloNtEc4gBkB9UWleCdyNyCXJypWDq47CaNcisxyTzLxM9UsYmtFh1NJbwf19UVGs
mcn23/TrXdp2uL+ZyV/rQAMPyDITsiJ7OpqtbgrVA3f+P9S/1uPgA2jX3H+CDgRSGFXyghyu3yKJ
WnjZnKoXRNi9+mxlD7mHW3w1xEZ2IcBo3caTRoA1OIu4YInjKM4d5qx4r6FozSe0wsRk9W8Kl1wb
lni8z3/A2/TDf/9RTdYQkVmC6HTZ2lxHBp1ppR6a/Tt2pm0+p9ZFz53oPamCn/4QWce7gKkDdLby
6fpEfW18Lg/0jFTKMHSqTemzmYnc/q1rezQ+Tr3vtQlTHppJ2Tj9vLLwIK816bIyK6MZO0NBPUCv
q08KPWB8dB3na5q29WP1T2v/jCWysi4ZjEPacvMMc4AbDn/NlibRdSiD+dWzCXSJirRewi3y+Uql
39zqnRltRd/QCNFbTIPLwivu05HsXwC/qIMOSR/mH2aINz+bHP9c2L2P7mp6C81m02uE2Lrc5TQJ
/jycAvyoje59uW8O1D5BFiRoR6gqGKmF6A+OGs2ETu7eLPxgG2kOedpIP1ZKV6WkyEKzpke7/t6k
hfEOLWE+Th0z+khwnCZujkGXFV0/LGXHxhVkVKZk6NbteVN2pEDpA9SY/GGx+ZIeJWyM8cayPlJ9
4oyqyW5A3rvN3anvVjpSzFUTo5TX6jZ+oamdrhBSBRdXLcVZyBvkgdPnr4PwjKxw5deRPOVL+zSW
I1HyesNqksLYvRX8pynceV9D/2MaMh9dn4/bWGcoV6e52yEfymz6O3NuaKsMbtzeJdx1h6jL26QE
q50iI/ulCsbwrX6XjivTG896klMeJMnL8HB+2QFSg2UxJyYre3Y5E9Dxpwl7kecO1Jhhjh9rQXVW
nSatNz4FxjwcaioNRp4XXxpDJ6sC28D98sA1ijfOyclwaXMYJYb/QDfnBUiBF56brBpXMwt1I2md
U1tjRyXp5xomWopEs5q+dbnGhBsYLG+lv1M9xSoXUCHJJb2fSptg58SEV+7NUf0yVcNnMLb+h4Hn
o2Add1KHbHlETPtH38bWFc9GegvC6FcTW6TBMYFyFffm3qnr6YuXUA7XExOcDz9Fr/eTtNQ4rZJr
Y2Tbe0l5QB//jV0D7ceQiQvTmn0MABXudBS7b9HUvcUzxm1qDBB83Kh5TMn9qihPIdgpsnfERGvb
xAnV0Z46zOYw72viNl9DLCIMBu6lpdD4EBlBjJI7fmryvD62U7tFsGdca7czQJo7+lWdpiXfhcyb
7wgqCfJO+hIebc1qmWC+lTpVL2ji6a74mPzhMEk3JKJ2Kn7MRNcYhfk5j+OvlsKwcmIh03332To9
p8XYPLBAs1bgSVI4oItvDydQs22Ea9FbqdpD7drVqptcHZmQsHjn07xtMkkwlomhBoxf6ZakQpZQ
QVoQpqVHaPpcmSdu1Pv+iVWB2Or2ZKxVBBcKN3sfeiarfFENR7JqEf5GkbySldDtq0iXV9ZV3T7W
Rm+XGeOPmbvsyrKY7JfObL9XQfxocEe9DQnht6MDBtzK2RlAPX2Na63YEC8CQktJawpQfj05LwfV
ZVSvEsEzH8Dcaruecs2W2ipY82ACiuqExruWuD+J7tAfjLA13wFVbOyiHV/aaiTsBxfKaukcn1XQ
KLo/wKwiO6kz9bw3ZlaDjoAfQQDxn4c+9KRoo36q079HbqCf3AlmPqy4aRXkXnRWB295VKV4Wtbq
YUIIyF+/X/0OIkt+aVKi2lp4dYpcV2dauBkr4pvHpTXSZLRm4PXdFawT5mLh+u4j+Sj+jRyuncLm
kK6IB7aLtn7itU/hcnCKsVyz9SKcsWqe0zjFAi/iz7AiuzXvLXKy5nynL83wqKh/H9QpS0e57qol
b3jJGmnN/Klb4gJsV2vXaVdrZ/qc0dYhEXjP7Gy9YTyJ2MFWW3CTxZVlGXFVtkvEEgKibTk3KU2r
3tniO422kW1N3zLPPXLvTG8OuZEUAnvquYaF2b6oMa+E7k+/A5vldd2Hg0ghKqbmMNq+fs8Ac/Ti
LdOb4Iyz/AmsR3xRnUrugj2MDK59w5ge2jSaH8CGTw920cEMaILb8m+Zuzc3s8ZTFYXae2+IdzsJ
tEefBty1jYrvIegy4DLuT9tO/2mzLH4j4A6LS+MaJ2vYBZ43vnnDzbaT+qNELfcQD8krH+1WR037
qxZsF5ae4+ybj66T6buwhiToOU2/piUnEOvJ4NXpc7kt8gxe0aJWtIwgP0zGqOMtHDGxsyOOm5oN
U4TjOasL/JILVkSa9Rcb4PS+W9qEuRDIobKYQLCFhTjTtTpPEqQAOIzi1SrGcRWVE/KxAtNkMhL/
1Ek2EAgK3jrN+VHH7UecZ2yKsKCxkZQRFaiieYkw4T0zIaApbqS+xwuSfMOtqrpR6mmcMXSiAqQb
oTO8WVn0RY5Se8TYbb/du5AGdaYjcAn76FfJc4mw4zHQ9srhsSTJE28oblgqCV4cyApVyTE4lMNn
Nw6qdyTR5AlpNnsqYha/cluEK232KsbzLli5FUyBVhIwlcNbwsucie/xJAkKbki77SgVmCw/1lFd
/xOR8veIug0Sy/IIeV60m3FUEZBq81yt8ryxA6I4YWQFcftdaAGw4tz7CRYB4lzQmPu6ybpDWmlX
w6riRysdoVN5AxuBSayHoGeBiZ/olPX8Mr+INCgvTXRwFtF92qHWahmR88iK97TX5KF3jHSftXCB
VIJiZ2z6wU4vXZ7ne7uqv3Otgvo04oFSQ75Lx+60tEnesyJDbzvOw5nhOX43PXzmiYUsU71ad/qn
rJzyEkFT8JeVergcotGoceVD1shIb9wFMcnDGb+aqkJibBXtT5ueAWwkLxPAy03qVsUR9f3SdCQ4
FxO2VQ97X2Z8yGUXbqd6SveT7/SHkm7j20i1zmDL94k9EwtJORWPuj5dR2CIO0h7M+Fc0j1FNYu2
yjd35YRk35zt+lp7o70lUE5/CYPYX+Hb/pJmRJ/4y/WQL9eDFtHRwR8xvCDuXI1Ftw18m53gwq82
M0+7ddgHp6RL2cOJEWY6/40bFIc/qzu1xCvN+jwoqLbIwOs1KWIRtKMJ+fF9lqBTQ9eXDIP9bIYa
qu4qe/WItqH8F7R7EOzstfOyMlFPONWhGbvvrQhaQlv6/GAzpu3Z5R+IHCkf+4CoPypZ9a+Yryzt
f7VaNqzMIoz2dk3OxVjFMAi0NP9ZOBu/gGyZ2MV3AfVsEwRBcZmRHjxkSA/XTpAVH78nbN2/Ah7U
Ht2pZHPfNOz3k8x9KWcrfIkC47Vgur72EQE0VWVrK9+/QKUeP8i+Ky5ELhNiGrb6Ow4x5IH9u2Kg
i7CQG7eE7GEVxssUd8+9cPxXLx0uSeHl76EwGAGE8Rw3/ZOzOCryYuzWoTVtG9ykr4PXr/1gIJiZ
/S3syhZGZdVpqAjJRj5HNoppzSGmxXDjbp1kevesNLi6FhyqVu4lRIWGUhF1LozInZNM+D/LeqdO
LWVJHghb+6zcerxi3ojIVbBIvwLLgVu88rlW52ALrrq5jk3XbxhbEVMs3gK+E0mWUI+bmHCvtUOC
wE6pHocs++FhHnZS1LfpZHFn4vFdYTfD09hPd9R7kVs/C38YKJ7N+qU2uuE4J+3r2D+kNZQ7HEwP
FHGJFBv15sRJrJ6d+4coq903CgIpQmmvph1ix1fY5vX7zPCr5YwbLrmAyFEjYCmTcD6MAFq03fgD
9u8R5XpKFPlQ6JvezIxNbmfBroQ55MDuGAgbWOjI2BUw/JaetkvdFjDNwF9rSGCVqZn8BD4GWjC7
Rj1FL3XgLtA3jJzVLuyn4Tl4gB4X4lFxt2pKGNy6fBKtTkCBrZG/x0w+jWhSEMzw22UjfrQTohjR
ut2Bztf4PhrDUaC4+a4n0HgHi943K0P01aQ+qkM1WBkLyd7dqlNsvqdRoILpLYnhdjHajqMZ3Yrc
3PV06V4M57c5ROgwbZSPqdLT9oEWQ17CpZ5blCxTEwcb5QpO3MI5dQq+78ghu6KkaFDXxuGxCZz0
OZJlfrq/LehRNrd4hZrEb5N1bM/tpeay3PhtTR9O4QDYsWWUNpc7u5iK7CKAAOgSNtpM55WlqcR1
1GfX+0Nby7JrbkBVDyXDbZMAr4mSwrx7lhhq+0091b59fDKo68VrayZQzzJbbdst/mzdEf0VOPix
X3IT1CFICetxePPrP891yG2ueR3vWp0SKsV1mgADcuCNk4z2xiymducwrxItpXcsbNLmXIwEj1Ip
/6w7K76okIrBFvWJrgOZHYv3tDTIvMVt0+xJO15h95m+WKkFryghsNmyYnIHCXqi7MhOf7RalFZ2
/A99kJBVRQhYYTbCV1toZr/kMrYX5dGaTaKGwRhXG3XaGXN2IK4hXLlx2O6sXg44envCqtu6PcFp
YlyfhvKplml4qlJzAi4RDZ/sqolUNt0vGLjErlvaYGXsMBkum1u5iKP+HIQ53AoDxs4s9B95Z4e/
9PSHTMZnwQx16ttsQ7RWd04MVjCIe1czvjtmcuxZu3mcmJ/HKjmgO4ifRNLfKfM+8NiXTtBazcFF
Ym8HqpVpOmglF3qWM97UAbX8ky4W4Uc+vWWCt3wvb7qZndzUIrN3vji5l986p+0eJXZjZr/o7C9r
fc+VBNqq898Pa/T9GQ6Da+RXVzFP+kNfGWR2TyI4Jb1O6wA7KKa5CAFxz5YMYmiEC52wTANe/EkI
dn1qi9tMJFNLqWUXml0vMcm13NgXwNXikbY6KSrzYP9D+wEuXdnHl7FvkkvWhp9+2bIj7cW0bT3D
XmUHcivMX03gv3iaPr+hI9lXev9LfX2C5dGzj3ncXSquy3X9FNSMsvHGGlOoarXmnr1AdJ8GYIWV
ILf1Az2syYXiZSdJnscm9Wi9LF2HjECKGzbb8yBMNgdQ6NbBMEHM97sBop8PxLtgXyX8Ciw8tV8y
NGjEaPy1OdTbiyixKDpZFH+dMbCti8ayzyH695cuYH+5ZFzqdRhfiiH6MPg73lmu09TFI6fOyNAm
86l4z0O9R2GIhtfPf8R+kP4Mc+wuU6Z9JFZKYufodnAmneYBdAcJXcmrMqLIxv5MvHECwQFlLENm
cp4bNLe+0YUPZegTHEiA+HOZ1w5ojXl4T3Uqml1Z0s3IrXwLI685ex7ChGUdqOaz1nlrOkO+Gbr+
QyuCZdWQ4BMZrlh4yViZfkKyGRnaG/MFniqV+EaWe2GX+7YjSMDOO/pgXrCEkIwoOodZYrFcnlQv
R4bjXypKHyt77vBg/5/MIfWogo/l+T1CzMbR8p8AFQut1k7SZMJmR7EcMaJRc1medWXs72bRv2dm
2FzJtcT8NTKpuK0ANbWcqhcm3WzGlXAbJOGNE5wqP9+qV//8SCZp5raj9iZRgd4mxNNHrQTRWCaN
hkSf53yL9Gy+xj1yGOJ7dBgAqU5Io1fP/UUuqFv1qOi+0v3piAsJaBRUvt9fRI5FUZtqXHYgmgCn
QUSMaMa/5bikyLWlDF+PpAwPCzsvqT18C1kEadGNz1pgFpc/B4yY7Z6f+KkKjlGhL2YH3FeNPE+V
ZZ6l51prZ3L77MOMrf5RsmzYdD6+HzWaOJVAVFVBnCVf+ziIRJA0zEUSx+lPZdorRWodkwzLEnJK
5NRO3+7VPIS4NrvI3IRy2V8Bk+db1+rjF2pkxxIj10UJpuOpG3GtmRIcIaMCmby6+Oji0T+Qyd7Z
hUmCfNp8HTWiHsdy5o/4YEw5RR7s3Yn9yksSMFDLidr6qPffo8rpDlkVmkevH47SMb11y87hJAiL
3MYBLQp96vK1Jbr2K7mXoBl0dzO7i5JNm+snv4dAsjhPca1CNZc4crwxvUojaL+jXuJeaIzomjL3
3hyNzzyXVni0CHLaKqnLzO5nZbl0MH7XftnDb3uLPl+SuB6Vo5EYt7AR5zRAX9yHEj+aQA5fW/LR
mADXBh7KZDV3qgK4KX1Y11b1gxjG4Fy7/rlHsryiguqc6S5/5qKZ6JhwVhPlBKrZboh5+B4iOL5N
WRCscQ6e9KVs2k5hvQWxTtuwpylgoEj81Cr+xEZWv6hu/9MDiHhjbEx3jYPZkvJ/f9XsbROVq8RE
XH3HC80uRV7UAKx+lnl06mL6wfGPenocg/Z494kJvSIoBvGmlcsHuaimVQAKOa4rEhG9r4SA9puh
gobSamw+jMke106VvI2j7Pf3ZnefD8m5sk590brv3UTwARitgGwu8xyz+zrCc6QHTnXszMhGdb3A
uCJMPG/L/y2smKCnggJ2tgSvqOdS5wfz5LhG5hM/CHQpazkN6KWreNH1NNuWX7uLUsd5XarNR8Bb
4DGW02QKs6uTsuazxG7qED3gxK1x9SzUQCqe9rM0AaYsr/peHp0twRqF3rvxUkH/CLog+RKArz+m
I2w5WhBEs2Pg3ThoMzPXy94CKYu93RT1keak+0QG00yyLFZ4N7IPqK+MdT5If5u0vpZtLX94lING
gGBvfWiLzztYDurR4FspyFEzu9DEe0e6MT8Jz81ujWNFWLPD6KtWxqSv5s4lpHB0LQ2CneFpeV8D
XNNrCW/q3A1B8qaDC8IaapyUzMFCbI5S0TOnA9OaxdItnW5DrN3o9mjvhMt/HYssfGvDlHZE1K9M
F8Z94HLzECrye6OXBGQJ/FlQq5qjVibjHhr1m/CnJZpJaPJYuuMTTBu/1ZMV7V5J6kzEgmJpv6tH
g9t8630aV6pcN3tG9ODq59HVHpRLh87KKp3jecWywLnU2XiErNxu+iVwLQY4EXtG+dQZunHsFq01
9WGsOHP51rswp5EJfJMNQWZtaMz7P3EriTGDHSlLAASjTu6AnY4GXB7yXeCN3XqjJVK1Y7yMtKaC
IhPNzSUp9bPfhCjIHRTehzYNGJeXlPCy46KuO/PgDkV4EmzEm0Wwql4rkCxd6kY81GFr9eyHSEI3
Jh2FFKKWky8wLHZ+H+9zzYbFJctX3wix6ykheeJb8xot6tIr80B3VF4RbTV/+JLGBiOi/6lN+TOk
b1xRlnMk3IscB4FNszCjXxbokh3yiHHl1NP0oDcdcoQ0q1MYm5F9tBrC3CaTL0gr4lNQZqhBK1aj
rWaYx0xHQat2p54/SwLql0vlbjXEpZlQW2C7M+Wj2FmzFW26tPYgjLXtJTMJWMZ0RyU654NdnC8R
4RHPy5mF9/J2/7t66hdPbqQ/iRG3oxPj2VD7JIrw414ZSaUbEUtGVOhG0Y0s6nqX0Gq9jQ0LaB2G
rE9o5CcXjOdILJe+SVi/atVUfmQkaCNySAqmh9raxnOkEdScvuaSy9oRckcesnVWTXU/ogwTwX04
1nX2WubttwnuzqORp5RAar26abQL2ToKcQALXJxdFQTakttemvEX4Wps7dktzDlNxYXiq2RYYRsk
67rrQE7HzWdtUj612Qm+0j96IZu7OgasqfZWEaKKoji6V94GPSdIUH3K3aFeImrrGT4V74Mgab//
IhP5fH95BnKVaz4Q9trTVtbsLaGm8z2ksfO0d2C54T4GN2pDpnGF6f7M3yyUOscoCPN9YyxwoAXS
jyuqgWUn5q3mdcG7HHEwE4fmdya4WkPcKv1iLwIeq1IDKYLWu6MEWUJw34+70on3DZ/EZibnYpNm
enQwyuw9jxPtgXKPs9aqOdxqNjRQOdBmkunSPwCkO5jIsHzETg/UMd71XBS32tdufimnE0UdxCKy
br6a2KlW6hBXvbe9+0SD5GGiLHYXPaDJgpvG2mcVL3TGqXGMo/L3yYAOUUhvEgRaSP2i9Svjamt7
ZoDqQbjm0aEAeFRSd3q/rRNVey3sbTjv+kl1HxSriPZqFgXcyktbYyiGkeARf9pnCDO2Sdc0m3Yc
CVGpUARZSbyVUYgtnYb6vRTTICE6xq330CH++RJ6U76t4+G3pxjYWJraMfT/2vqIKyqyteZjfHbM
6QUf295uZ7zrOfxu1YrQRU7URETmj6R4qRXOh9SK9Geco0QZCPLzavqEyq8XIjfddVzzMFdJVyMz
RZyFUzubqGEV4Qi3u6hDrOvfTFoiLMkBCTC4Zt0xsZDeJSEg1UpePbJ/GAALYhSVfFJPXUKi05ah
z2CD0vSgk5yp3tF9y7nbCvsxCHQISK37pG6tUNjMjKV8FOHGc0CZeX247MyWC/KX36fyJ2Hgyy/T
JPgxfwZiDHvwfo1FOrnYhTVYO2ZPa90vJYnILPKDyOGtNgzXqw4M6Hm2auuQtIB95DjD1GRPdsQB
Ip4I2qb3u5waNfh6hQmIo9i4JB0kEWhOK9FK9x1twJFiPFXgZtooD4FgH7LVaA8+Ub8y1+qzqVv+
pqzo93w0og0ePaOgia5Uibk7PPdNEPzXKV+Adof/yKLKKRKx1pU55MtqcNPz3Db/qCu0QnpFV0NS
GitT/K5tJHEt+9Atqqem9enpS6sLjynRXfmi1VGQB2pePdFkz0wAJBsyDtOxtij0+cBPfBNfcDDG
wU2rxQ+KMnsZoWvxgtg7p3X/abohBJBl1SQj5q88J8GPnMPqkg559Exzdac11s/OgSCd2tZ/hGtZ
Zl/6hIZm2Zq0mnNoeLxrvHhJYwGEShMIHnZRkA7ZGulqGPJXoowHAuyRDI5uOeyKkPyyYSy2tByz
11iU+QuxRmjlUT/ElPnu0qk066PzfXopFupqL0k9snws9LHXedTOF/7lXFFvaHLNOlqS9FNjcSe1
BjyzqB5TavX5iwy7+FOLFvrqYC3IcH84JZZDLMlsvnsti7MyCMgB9awRywLL3T8HJWdQp6W037SF
g2pEDakjC2YG1mL02hN+uE+agRnf7kntNplmvZQAIAwN1m02q5UQ4DgBblq3oEMT0vqMGGAdoHDm
pfkwtUSaSDSIHRWGQ9pXyW4wYWcsQ1IQF866TNJ4G8NshELckkVNo86zj2HdLBTPma3B0lRmrDjX
WVjtBei9r1nz2oZVtauqMafZkrwYXqX9sggYEuy0V0ZpI6xAaEUtfylSaaGVanQgU0QENpxjbYh8
QiAs7ppFhhDjB/Nrg2mjJh0nwp1xSMqu3Ju5rb0BvXhKO9tAO1FWbPDjALaEiHCCeKW9ZxvxCHoB
2fdg43LAdj/j7h8qIs1j+7UJv9Zi0H8BHfw58qU/aEiHWbmKZl0CH3tTjwgSbqlmILg+OmYjV8oj
27uMQa09PeWFO7x4HUOEk2c3LlUNQSRN2mh0v7R1YB4UWSs2iydEDtPxriNrUFlwx0dnYrMcsHfm
9G3OkJjqoxbAS+69h94tHaqAaxNoHfNBrB8BPWibrEq/xnBj63XoN198r/UvHojx1p1Ix3BreIis
R3aq6GR7s3eQOpGKbsQNaQOM3CFgr2/4jNFbs2/whtaEnWrksNJQaUUwEaIh7bZKs6WBwdupR5Hl
5TtJ83QdNfO3we3Ha+PnyT6MMxKN0piW6NC+hDV6s0mATaIa4p0gSZj/w9iZ7baOrFn6VQp5z1Oc
g2xUngtqHmxLnu0bwtv25jyTweHp+yOdXVnnNNBoICFItrfTlqVgxPrX+tZuTA2qGXMGFVAetWuR
xdo10Z+VhMXO8Ft911AxsWq4Whwil2rhZQGKBvHR1Tb4QOb795lr3oip+FQhr97F4AUw/Ca8XXJM
34kp/H3bmQ/tFCunNJQZ/Sp8QzV1i1foxZ+FybibXOkqTER4HwEp3zGgJ+gt1D1J/IoTXnTRU0tS
5Jt+LThEaZsfYO2s/cAxFhMg0FqFfTGNYhSkJ9LZQ71OXn2/w3Iz1MWxpLDZaywrYPqDMNBa00en
+hGeOyB8yTCQaqpC09MTENnLQj46hP/zmMQT0po0pf6UKkm8bgxFHBieZ4Q6M3M1UPMEhLgrGYVj
AFlPhmvt7a4eH1Cgt0mCq0oHvXPurbS9RCVsLlLX9gZnivGkRLQ+Z+ErlF56gPvydjnbs8BziOof
lPy7n91EmTb/aCJDp+0EkrKh7GjmewjSJnlMU5U35gyw/ln67E5/WiTxKo0hH/g4KhZJnK7jFZ05
O02tukMXtc6znYwbHOLjux1gscTcphyUzgCzkTtMgFXzYgdOvdZ7sz6xiQofTZ4I6MAXNdCTlyyN
nsssHt6mto7pSIqnB9NJm40co60vu6OQlklwz3i3cKYgQrfhLStmeNv5WssB1i52uVoADgWlj4s7
k49hgsGBUrnXocP0pXKxW6vudMt14r4aKqQE4kbXLHBwBwshd51hRQ+pSvmJAd6GMPNqdInFBrny
ttjqf3SCsSzVFcst1uAuy7bOONwiKGZbwGS0DncOcYK4IeI9DdVqcFtxsYn9rNIRLESVUXGQ4f6/
MZTavKb19LX8LYr//njPqA4gfcQEIKA6e0m2csY6RXFfvUitPxu2/2G2UCFT3zFuVR2qt6o1Facy
TIy5LVH4eHWs2XXiayWtK5F38asQ1zKYFUZ4dF9jSrJXcQaj3LRJKAxwbTdmqL8oocYIJ6rt8Eyf
lTOMrxZYECmLfi/bNt6Vuk7NLL6z2w4lKC6z22qI2k1vAs8d54uFkSGV4ssm/x3p+mGQ+keYEr/T
K96eOAPzVxC4E1HMF81qTSivkLB7q82fA3civ498RXInL+417MtekurDURbg0owyb86xn11jv6kv
YwN7SXRZs1Yw4q6VKnU2iTtYR4OD92qIfJJSiOe7WphiU7oN/gbbftEqpz4jljTnQS/TLdN5Gqfd
7yW5YszxlQzQm8fLxz8BQ/ZB7O+gAaWbwjLgTcbGMx7Y8qqmsE903f20DBBJfoDvcNFB/pZFpK5s
S1U5T1aJPjkYu1SrNPRIBCNFgkSkLGSeY6Q41UVQvrighmOEroZM5xOnVkiFjslpjba8VVZk036R
5IMY020MEzPgOBDNu8W0qM3D6A/9yinsYVtMkmUUaMCdHtrdSncKUjtRelFCEb5RB2j2CTF5pfnr
TpJvwFIGz7HSdndhq9YQ+TtOf5jeqMD2NASkazy2b64zy1suls3Aj53zz64ct6tPkbMovKgyjVWt
Wv3WZoyxHcIifWjYpbpGcFuWhfVMfrg819Oke8tDDdbDfmK6vRYH2NxVTuFnCm978HUMkZSpdjsS
sfUjc3yGn5lZfBvK/cjFfvWTx/lZi8yIdS42fPUs0yxbl7CHHw2/eBQJowasJe/CCdnUJag0VYVp
Qiblw/LUYIHbYMg7sHY2V4kmdzbM9JnpnfE0GXNRiux4wSnR7KNpux2LFZ5nuqsfG/46G6HYzpYg
L+0axEHPkYOsAHboskQmOJL4+2SijCMxIrzFcS6Rr3LrQWmtQ9rI4Q42kvVAHlwwf1YxSTfw61vC
C5ciN/HYoA6rzPMPYxaNF7b1Yt1KyyWq1NL4xvVuJ4TDpN+mTafuu/H6MzrzacVYBwVVw22K+IXr
od6x97C37LvHzRKyoKztr4ddO3VP02WBwWgpzrl4Yv6w5MPjgH5e5mNkhTJ8EGTY+ubO4U0H9jWD
hUlve1AGnCP5xCpbfL1Ym6qVE0VsRmelF7OV4UUE7U6xASifVt0fsnGDHHjbL+knVe/5vX2YX74u
cOOkDMCaQJBONeN3wwmhH43GFxfdG7rB4RQUxnlpKvAruGX15NwaNZnDPB+pLIL7N4Kd2sJad+4V
leNbabE6dsEh+zlVBziPHMO2+B8WR7MP46tK/gaDvSo3eWZifGL49PxzL8a+tCzvml4nXhkUmCfT
2r5P2PD/gIKXnyMlCrxG45pAeOF60XrrxGytPrRB9VgU6qbHqwoQw57WrHbRVzlJOj4q2R8FFcOI
ni4LhixedQiym6xlsLuo1Owg1z/PT+eYACfmK48WB9iGuJocB83f1lrVPE8YQQ9OPTRswy19FfVU
ksZ6tbGtwP+uK/2+VMVjUI7Vo+mmXyApkg8iUV/9UG2hJ/Zvip0dubqZL/EI6Y5RIzP5IYxXoYjX
9B6lV2mEiNijS0inHdRdXtgW3YvAamZYrJ8M6Z3EDUjXBe1QGtesLfn73/2MzHfD2ty7jUtzXpxd
9GHCyM8J+0c1U4O848UemZ5QffkScBrHHnn/UzfhdJfScFIvtKf0meM0z1ye13cdSMe9Hrc0nHX1
WmHj/VC5fn0MKFn2qtnCt3wskN+igIfQWOJZrVIT5E38HBA5I5FXGS+urtIcqCvxWVvAGlWSYQON
aA6LsO2trXkoBDl13P+sLXQfxDcL293h/L2jO+cUFM7gzRfrz75/87uAjd04EdFdcUKZKB4q8b5k
ukSp1RL9YRCo90naC/hDiPAR9ZwgwckYqDNZnZMNxsX5uaTo887Bq3KSZRNu1KLX32UsvK5Lix2n
YZz2M7Zd2LS3Db4h98ZymSBOZhSBcT9mhboyfJkcAqCWs4bpB5HFFEuaayJIYlcHMaf6aEzOpsPv
quWiu5p1zwzJLG+mNFfWfklW3NOcdDz+3PUZFm+Q6yCqgtKro/oLNxrlgVW+awG+0vjCrHZeM1V9
7IiN3IquVG8rRvm7npD7+ecJ7AWmfhFjvCzwCf8kg6yqOde2YW7K+aaeGeA97XGqsXdRYg7/ZsBP
dDXf/Pgcp3C8zZQE27wLYP7vWVLLxAOQCJOcOSqVdQMkQjapmP0Z3HXNfWbEnJxKp/NS2uJPPz8Z
+FnPny1IS9qmCSeQvaEq184iXqcqvXmwfvZ9mAovqAfjbJppsE+YZf7cWw5CpF0adsRlcw2dUDvp
bC4J4oMaXtY2N8eiFYbjLFuWx4WG76uUQwYBHZaxluG2qCRSrk1X5hT6AUDsKfM4MVm/fIx8LlfT
J1n2r5TZUtGdB2KzyHzLuiN9vVlXg/g1WURFpNVZ90aRpisnKbjWmcZtFKvqSrWZIBUGoQUNm1BD
CgPM7FTeG5lBLa02F0P5oxKsctf4Uoe4PWZB0q7jrIl2qVE36IdJc04BCnLOBlIT6Zq/4psrtw3R
YPbWnPIRF05KYWff852cQoTvMWlPXJPy5SP/+imlr3++Zvli9C7GvpRjFJrNEzLl9iUIUxRNpuIb
bJwNy0Ns7YxCGc5kW7BmIUK98ZIi9ksF6p3rxOIOTaxkpiGUN0g6bMb+rp9Z7omSSppYbJzizlGg
wMTIjHfWDMzFqd+cDci9T7gBQ1BjMrwhK+Wf2rx49zkvn5abONJ9xgv03vsstjIsCW9VvnkgCYMW
2bJzr7EsPCWCAsfWZq1XQje9WR4mQn31B9qsN7XN9g0gX/5mxj7+LOyTo6r4h3S2jZDQ7LwRxNCT
2ffGudQxe8S12e/SjiI6V0mQgDP5nHaZe1/3Ub3O1MbZC9m9xFM5HBPNiZFLVPUeljdsGkRzfdgs
xDcU2PTICzKhMbUGk2/hv0Co3XQtcP9FTRaC7puOzDivRyqJIXMbmcgMXsDlCpYew3hdmhl6tP8+
GhLaDp5lY1UhbuxkXf52Sci9j0pPZBuK4U/MtLO1gGEvghpuNbGmOrF6w3f120/5Wfq0v1drONBh
T8iDGCaceOJjVZQ9DfMDRfLh5QuC3op/7v39pWrZDXdGkw9r4lbVC2HidTxTK9xWtzdpPaSHrkxr
5Lt+HWjouCQFevrPYGppBpPVyKZ1K8sBIMGN+rfHnVluHpqMBp8uuVM6t1sLozUutRhhFoTTZzGq
rBelol5EUjRHhT7Ebaxh0oFvW+8HtU89YDERC3AHxkVDlu7Km1QNp5m9F2yKjk0uVeDxi1qJCuST
HG+iKotfwgjOosEoyNHbCm9scazcIHkpAV1RN0p92/JVfpX/6nwn35U9PYmmCz5Mmy8gy03rB48l
r5xTkMi/PlQa7X0bMtJP3YlTZmgGV5IYyXn5+kQwHvjJhrUhL0fYQd0D3MAVvhpKL/QJc3/S39q2
JTHqwLTPHKaS7HuStTl/jA3he1+nFInVA3W/RHuZjyPbJYg+jDjxHfZV3a+kTeqIHkL5UDR4eHSr
4a0y1NvF+rHctHMDkWOQGIyzZNzm3cfPxLEPZeiNZet80QNpoiR/VzE+L56q/rHCg+v1qh7tlQF/
iTvfKL0BG84KkGNITiU5W4Zy1O6izBAHHU3ymAZ4OfpOivdkgi6khdlzrQ8Dgq7UNhlp7KNa0T2A
dW32yIlY4Puz7RMQSlSjtndXy0Oie03NpV+nxNCtt0WcTqchRRTEfVwwxLAb6ge6iT9DvGYPfC2c
uL+4cc6UO0KJoQAS6igrUa3nhDKh0Czby8bUw00c0tFitnp/Xu6Fy0ObS4MusyvquXWvUV5hBumu
de+bSjU4xHAjjXI62dXRYdizqoyCs40RwFkgMX1NyLvu6jDosX4V2tsoL/pkO++xNTF5sa8tdYI3
guk+ARqCP15fJ+F2+aAS1uFuVDD1JmUFMRXTeVXHk6e6ab7VjXQA89EUx8wciSSnLqd98yYqpbbG
v89UxzTmWr85KdYPjIoaT8cE9pYojtgX8HFXUWknlOR05rSRRPkrkyWzzTL7vgA8ug3ryjg2vj/e
2HpNWjA2pme6PT90U1G+G5O/kUD4hd7+qaOCjkVOtJjE/YtbAJzoM/du6Oy5imoeZgcu7I9BHFri
up4282oGoY2HckYhxK3FtJVJyliXnJYZ898q1NOg8dIRoAsYbUYfN8dRUHGNVDSubNmmx6gR0N37
dJMgVDwYZpPvghJkOae1X1qUkEfoENjabDSOU2k2lx9lqNRtT04TqAh67Ii/AS5q54dKj/FWpIWx
awNIrrouqxPpZp49it33REjpn2gUddsUGgDfCK3at838QhF6tCkbukbMRNYfUW4drJ68X8cEa1dQ
NrYb+2A44M2yL+rYRCup2dUXRWVWneMsc1P3TPMi4PohKg5k95ydmo/WSWvv54D8Rz2q/nrCM3Aa
VMxUoz4dGoE1S00Yz8FLirqSsIUY2gc9CO6M3BjeuEqNtYOveT40Yyysj2QJydI7gXtXGTq/+Hyv
FeZnJkHoT/Z5DgI+w8Y/hV3o0PylW09IVEFBYokkWY0m5+urtM+QFDqZbwPNjm4STR8POlwOjzjs
uNM6Wfxg9vBHGWfq4Bi+zn9kmoq2/RAUdwMlMRGkQnyw98zJ2H37cq1YUUXoQAaPy42KYZbk5cPy
QJCEI8OjmdugmqeLGe2topDaNkj00TOXQDPSNyMFXKSb/5m21TmvdRyqqS8x3uw6Ml7qUiv2CnNt
rsQ8NBDhV4nlqqe48s/0DQictVhnuTZC1a8OgTIiy5i/lotyM3uFK3XMvVEZux+DYSfnSCFxZc+e
M7FLFHYcK/+UswSoc/0IperPSeWad4Ocqr0ULVTfQPirZXqvJMI6iRhHyjK9121aVswmXLvmQL/D
FMwp9epcj3cLWpH8jnFTDNVpecTBiHr0BS39s68VRm2CkOJfjXBJCfQlxXYJrtsSUy5gq7dM0d+X
qWQ4e0dThfAFnekEJUvD3HV5hxo7X5VTYoV2mj3U9IY2k1q+RW5OD0fm3naj6Z5HGcf70XGaQ64p
1brSJaNqVKSqKoMXaasUI5qUBMPtcu7B9W2WxFNkBNtOtuVNk0YXZRrEPlZUWKZ+067NBdMcajYX
Abv4/fMQxss8cKeWIqcbkJpl7K2dgS0z7Kzdz5am0OTDInTTUuysKGaRP0I3kEJ+kSlCZUfV6Q24
vUyCdrEZXUtyMpyL+SWRCesLNvAYh9dZUaoM/Xa+66D/nv35hsm6szPS5lm6PpMLEZMcds2AjlMa
nRqt59yZJ3et3nDWSOvghMxGHsuYlDV0hlXqwLMa5mNGltLMVYyZgZqEpu3EoXJHCWK1H1ul2zWi
oIc+yS9Ra+ZeKUZzT3DoyXbmwbTShvQoUDCjYUSuCaPlEePZsUtL0zNaiBK4A+YJdTf5a0hGZc3U
K2uclx8z2BiF6SasBtsL+uCwzAC0FlchyS0MRNpUaJuf/r7evJmPAEqhlp+Ro9wHdut/aP4zB5kb
bD3xl6W3H+SD46dURMGOwVK0/rmkuVOGFalhm9VwUP3kTXUJSWk+832P7dQXK1mJ+ikdezgNam1/
myQmBXm6ifnmOudaSIarHevTciN78dc9OGEPSIzTruCcYN04YdSc3cJCOHejubllToCUvXzueIHs
l+OulZQmwHfK1XlafpM50C5m0cVkvxxxGm3jJdYD62zqIAfMSac/YOr9K8UcCsUPGP8FW9CfpwWX
A3K+Vrh3yw1GH39HWLD3ssH/62PLJ0aREprFmLHqwv6dlQf/uqjyU5IPwe1y2C0EDlbNImRLg+Iy
Oxr0xLpGKYHj2Rxepf1zE2omPmoXWdG1jdNyT+2sxxEOS72hQcM5JQVdkuRqtRc9Db9bCpy/Ob2u
SJSsc2saSC8STYotHI0493vq1Oeosx9ZyWr5fxod7S5NCgaI//umk4xP8jwSeAtyx/uRdroRIm2Y
Zu/FnIrlLEC8Jm/0U5UNsC3CDNDIlJ3IF1mFt9xlJWPypR5pkzduJKwYtJjmvNjDKicfOReZwwai
ITXUIrEpMA7HubFeEO5qhs3AUcak2LIP75abRg9PDVn+EwNGqI+7ts23xIDQBztD4S+Vtgk+MBpV
xLZXVXkrwq491mJCV6/k7Th/KAzJ5wesmut2MmC11oBElPpcRXI8N/ON7NL5xgLKXqj2ZrDGmqsd
A4bctD5MTSm8QuVqG0S0J6tU9pyKZuKio/CmWvidkYrhl2PdRc9MeWIEx6x3FnSipPNXao03K0HO
eICZ40XzKkIgLDhjk/gIKEvZLo/+/riiDReUa+Fh0SENVzrzcWs0qLEvEwe/L0MHBd38cwAVmpS1
+JTcCWM+QqLc4lKW0TN8afUsu1dEcF2MQTVtFqA22cngTcioUKlf1foaIRt/DoBKVg4q+a2aT0Bt
eLcb0ix0D4tfuRncABvO/FdrYzrKqEEBWF9k1p1tpwxN55Gojkty1Ui4uOFS6xbTSwHspxt7Gnny
nhNlRX1bKIwRx4b2UuAR8kq7JORL/muTD5XDkBp7QdBx4LAn1JiKed2pdzkGulq+HjKjuFlowbHG
YJPX/wHZ1qKrUGP8PyN7C5e1zo9KXGYdCx7EF+U2F/KGMYL/PHD23aqZP2DZj7aLR9wZ6/sgRWRZ
DIZ2nx/ydM98f3htLNtf0wv/FThKdUyW0EWVIOmNOfAqhzI8V1OyG1tRziUDiodKhB+Vpjk/jzQV
Q4ZDNB2RjE8mYTTcYO16Xh4tNxKLnDVBnVweiUzbjBBTPduK4Gql6XAth+q3hnQdx3RRIIPQVIbQ
qGbo3VK4N6GCIaxix//OfnhVak50nyk9N1TbYEdQNK/y8aKv+lCBKpijW5qJz+A3jQ6mNsG5FFa3
1aGd6dOOXVnK69oyT5V46w3CMOvY5X/UWr2NLsmgQMbMH1iwmOxlOY4u1bpOk6MeTNN9IVqaEo9r
8Lqqfn/TOtkrvnXnSP4q287waG8YZLCz6XrE857Vl6kd6ksnVf2n+vk/P4f/FXwXl59qm+af/8Xj
z6Ica2Zi7b89/OdjkfHff83/5r+/5l//xT9vos+6aIrf7f/zq3bfxe1H9t38+xf9y3fm//7XT7f+
aD/+5cEGC247XsmvjvffTZe2y0/B7zF/5f/vJ//je/kuj2P5/ecfn0UHW5DvRoYz/+OvTx2+/vxD
mztT//N/fv+/Pjn/An/+cf6gfvTj//oH3x9N++cfuvMPnTC1pYIUdEALAhXsv5dPqP9wbaHqriU0
ywARBK6RQHUb/vmH5fyDy46hzuU8LsBgFwRsU+BW4VPWP/gejiUgFZpz85D2x//5uf7l7/f33/M/
8i67FPh6mj//MIx/a39lGseV1hVw7zUua/wo/0ZgVCHyjhozGK6L0y7Mu/JUKylucz0dNlThBCeV
2NNJwak1Zmi07nVu/gydiW0VMyxW+BYH/sEfy/sWWIhfWxsrT6pt3jgKZ0LpOUWDG7HhEtfkkZe4
KBfBREBT6xR91aVQCDRXsY9q+JiV2YXkufac2fqdGaAr4RiZGuyopmTPmnT0oETdeVQ2hPTweXQq
FEbM9Wk0qcRcwn1TBpDhOg+sm7tL8/wSEujGSzP3+XCWT5QHbbBfUn2qPDkfx9gDaDej2p9l0iBu
c2qw2UUTgrvJA4BGaH0axIutWxuvwkbdtUYdH4XabdoajwkxyKxwf+VR8TFlHxCXvgIYuyYBfqMu
wfdFXGzkE8T7A0eHaKXjYFwRl9vSmHKN0J9tO1+XfvqdaW9DasSrco5TpaHFoZ0RWJP6XLFoWCh/
hUxFO8W/7WFeFAoW4XA6tIC+mvJFiHCrq1RrBTrbDWfLZHmX18Pa0cadTVSXLfBNYRaMB0gZ9ujp
DYlEKE/Y/wqKjQv8vZmPpetJqcSwqUbH9mrEmayxd7GF7uDLXw3VKgkGIbumPAT/biVJflIEUeXt
c3x2YvU7EsVlfpJBHHJ6Hn+1rrVuQ4y/folBajjJXN8kI/4+sC1oCL8I6O8rke7jHieVydhSWfci
oOJoEC8pw1z4zLs2GvbSMFatqR9qYVznWY8Ct2/tmP6qQJZXeNWZsA+dPTG8jBzPpB9TvgijZbJx
cD9QYHmuRmRzMVn3yYubP4HewdjM/wcijwjoVsnYZVhrJiAM12yFWFR+cCn8DPNhV5ivQWzOCTgm
whKPZCwwAkT5B1DSrQjnOoLRfbRTQi44gLaZLpx11EryrbV2kqaJuy46Tj5JbJwfOspn+8kZdC0E
YLL6I1FVxunyq37CO3ZqG8rr1XhdVE58xAK3VvAleaSbm609xXeW2v32lWJjJqEy4z+JbRTDpm10
pGr8GvRpX/2Wy4sZqASNgylZ56HbrtK5pXoYklWtme8NGZaNIrFGBwx05EBppmla2HGsCMOEI8pt
W+S0iuoeVV2SRN9AoWyRHdWOjGctGZ80Xic/DOs999fS/xU1/a7IKH6XoYhuVSs7Z6pmHOiFkl7W
yfFKSqE+qDmne1heMOmo+T5omH3UQb9Rm0TlCUfbabSuvhUpORYzMx+zAM2oK25b0bUnN5RXNmue
StMnFB4UTS7B9+4mHWgnp9gpTd4nim3s4hQqyWnoyESEyWNHAQja6Cfo9FC9aWPsiHP9n5tQc2fv
TbGiF2M15RNS7PDE0HP+R1z7qYRqf1dIVyotMjbBx7AbN7Z8smgotFD2ei09N0qJIKbftvztbQ0M
Xk7E77XX3M2oHzXc7MG4Yzf4IHFapn7lWdaHr9bbLtVXevKZ58XBqSYKaon768XGR+x0nMxTVBZH
GAyT7V9kc2OX/WZmxjgVkVxbgjtSVh17yGraDXmzk6IGf0MCWL+CRrf7klcALQh7HdKGmKq1Lx/b
aXaTrrAPbWL11g/Uy0TG/tr41Ux9PVqtw37/SaGmHtENVoxhaVtJssLH5CzwqZNxPkUIcIVx5xqY
bwxKi5q3cEDT8ccrf6ZV1OJB4eeLAqPd5cZ+0rC0lFfwqkQMCD5rFHJkqCgz4TLAbtSG+UteDY+F
TdBfDNshSfCYG9S01vgkFQYonEiVMV63rkmpKPif3DkOHPHzeB2l/sYPxudM28uKoYb9uzHlUaET
YmrwjcflYWgRhyHLNPlrUSebsX6J7BsHImrMJ4ZtrsTbGu1wjNJbwDGUGUa7fgyegz66JIOLyYTI
3zFKPtkZt/CDJsZpmWVhNlPoqdDIDIZA1F3I2cioIGUjp/JEY26igU17nkIkOqTtMfFpkC4Cxj4v
GCkf2jH2bLL+kx68Zd1HRn1TmOkHZtOY+DWEYkk0n/Gi+1phTJIRpuoZ5am9B+HvivPZNP5u2viT
xJU3Dvauj64cUR7xi6zaAfCfq19rqZFqK8hdaJRW8GJLaEuTX02feYkwvY7VxMx+T0SNjMma/czV
Squ7WwQSqDXMKtX4gBh3JZ6yHsJ1MNq8rHZWi0I46e5vNqtvy8fcaYXuP267uLrYyHzmLSj8ORWr
YLklpAjUA5d0Zjox4nqlb5MiXen9wDMVPkvyDrVb78c6ZQ1KnH07tnRlJcDQqUnJ6MtFqhjsd58C
Ku0OPqqn579aUlsR12DsvTDC4Gx0v5roOceJSke9Z+mspBaAUMo89K4kN0+ssWpx1otVET9Ioopu
Yp1r/T7jqJulz3b8yjtoYzcN0ayJbC9OJPJybN/70eu04hegl52Vt9uMcRbbN09Gz36bnYto2GDF
A5WOVuz4Z2m9iWxYZTC9OzzNKsXxlG9J6JZ1fhdRQzaRD/NJUSn4WCDYJdhssiMz8WNJkBLymOcn
+8lodl1bbjO7vVNHEyT5sHHsU6N8uayuIYPn1vrOWfIKTlhOY2yHGg9fPb5mbe7VOv1XMCRd3tMa
wQIyX0E2MPup14Va7bm877q42I1DuU9x/hdFwpYN9wJlZHgtbjSfP5taJ7981IdKvlktms8kqhXd
ZvtAuvfFoHFi5BqUcWGcmJVw9YxpDW0z93dgjnvffyBwvy4sBPJMv0ekyohEmfZD47sz7+jRzuNf
fccLPNQwygzjKkTXvskSd9cLBed+/pA6vFApQgFOk2cJDDv1nX0MG0niiIgoTcsyILuLEUZyU1BV
n/R4KISCgId/7ygqSVb7a4qHrxTpb2tJEuyBefHdCuuN1zvqiAkrwmnvW2B7hnM3g1ByTd4H0bTS
ODBzpDaBJFMxzdikdIBBxhGcGntfO9M6GIJ1RFVPp0X4d6BAzxl4RlfBihpUdnOO5bnukx5Xd+we
92Cs7oUakoN3iaxqK+apq9rFuxXFp47VcZK3JA1aQ/8dGM5Xm8uNaPoVLuRj3StfdcAqycGRBCHr
xwxa7YgazjQg55UBN1scb3LQ7G6t0t7YYZF7co4HxJ8IDmsXQq0YdYwo1YudfHXS2BsVnbD+gOVd
8bCgsFvmG3TDprOYoKUoWRmvWAypYcGv17MU3Q3jLyUi/Q2IYCx3UGpPnZmeSzlsO6W8c82Zr5dx
KfcNTwMNDyQAUBA16e5vCu3OTJD3GCM3rXprqe0ho7wvDnltCI0lEe1yeo5Ckup8aCKsjs97zyLN
uwDMCQAQN5k8CG43vYEnjl8ALyjW0l0VO+uqeNChhOJmeBbsD31S7XTOj6rjiUJbDX18ExoUOT5X
IY2Q7lc0W3965teQj6aKmLn6XsX2xsTkL5RH3Un2Q5UefG3cFu24T/kzZuhgo5RcidNHm3Vj5DUX
WR9Mpx5I8U0mq6uG/Mjem6ktfNFpOGXiIS32wnkENMKzW3uunq9CaRLCNzeypzYhohvRjI/8w21a
2Febtz9JtXrbMxkvO3NVMjSuzPK1x8fhB5+8TY8K085mAkvTU1TINj402qvbsX/ANpFrpXUgJXWn
q10MVyf5hqyEK2PApYMO1nMxiUDjeShInjUOkKmxpygK3MCuEcm1w5QAwhigVDGxXMaWaR7tVHmV
pfnmCByeXODhXhsPMTB/uK+0Q2qoG1X65FD/hiPEmz5bM/WyCUBZ6pX0wvQ2pZhthE+SiEYr1pH/
bGDWLthbF+GXPYCo5xTHJsfFue10FIXw3LF0rkbjSnQdojZpCeUrT55agZ5ZkgGvYjBy4UF1DiYv
3oSrl24xu1SDj7bFH+6bXJM0Stj3enWfDMdWGhvVMVd+KQgvjDf0o8Yd/qX85BYMtKsLuZCDMo5s
unBlTMU91jwPqjY0R7YuyWFAtUzU7oZX+6bIeafACG1sAiSxjukEsPF00gElmobc0AL5VA0grV0E
3BitlCOujl8D+9OdYEAfSXU7Re1NduO0d1wsubBwHfJhu9gBA8GX1p43v3uMhh/JiBbvd4doHO4D
S0OV/R3Epef7R8luo5ibZFksZP47/Zh4b0b8glP8OPiofuQwwxiQS5GtYRXcNqWPuLVOaE1nNd+n
tH1D+fEy+jmaoFgx+iZrxBB+OgpcDqn+DL1un4gXjcNS6v/KXH/VMt7TCutJBTLAoWatF7+pBKek
Kb0N82Aj8nvN+Whq+pqrYlUan3UuPN39yEH4+c4u8/CWSn87bRPj0VGtCwRcr4sPasQgZJaankv2
YJZ1Xrz8cN1961XifJ2IeXfIa1PLs+pnVOk5HqYk7J4rR4HmCcSLbTO5ES9gqWiUBzLSQGU4B5f6
VhsRzhWe3cYFkfUyVczlIweXMZfU4X+zd17LcSNbl36VeYDBCSATCXM5ZVCetmikGwRFUvDe4+nn
A/vMHy31Pzox93PD6FY3VSi43Ln3Wt/6RtgY29PbiesDosybdRubseu1JdPmZmC3FHh12O9KQHi1
c8l090dPjE+c2pspJ5M138PxX4npUgL2soyrgp9nQjDLf1hJzXr+IRUGOiBIstlHc72zo+gw5YM3
E4qm4MPUSHoXIGRSPERDd0ot0hy646zcFToVEqfbHQ/G2prfbEp4ARqgAbJvUWDZebanWUklWa5h
Hl0zvM0WrnNSCmiMO/kDdMl9InPGmAvy724RNVdC3hiKolpLcZa53zo9I+wyYUl2VillxwTKwxrF
jYDPlHANu6I7zF1Hw/5ZYHKCrTzR55cJrI9Q0kkkB01ENOEHfw2itd2SuXAQbn0bF2Hu1ZW/kb32
A5ACg8lyN/q8JQdNQQIzWxoRGhr5zHmcRLwRoQaUsX+xFe+CijMIhmhVxgRADeVwX9vBsBGxKzZD
q91OXe/pevWe2U8RALH9YqgjU+E+CfwTDWDqQ/3JTycwamrHFGA7dtnRlz8BgqwoTL0GQSYgjrua
gtONGT7GCYi1aT+M6bxumGVb55a8R7gHXsnLz3SaXRCxvxtclhZtXyHvp21wP7H61FhFWmyQwZTf
0y9bTe9NS5A5ryt2VwxBM6Q0GtnhXWG8wxdklUqPRBpA3MZzzRlaueO3gXerwGtXsEdw0QbM8Wqe
3yWeilllR9NHpSjfRu4NnfNG8lrLtj7ArljCsK2lvNG17IV3wqpmYh86nwUd/cFENu3SvYp7DybS
Zu67ddlkpzCoeVC6tVYm21bEYBvm45SGN/70avUFHs1ZYet61clFhYO6KtEoA3FElKG2gZyuc+Yc
QllvkaNvHHUl/2Vnu2KFNtc1P6f0Y8Ku5U9EhCiFPD5ZIWrwVNdsmFT0AcwRUaztobqz6QYhd4dq
7VwirXuzXWsraHKt+gkrC9Nl+7ZLV2LYotNGZ/02sHutjQcyUKsjav49lAIYX3rmDYNLsHHRz+sg
3/ra8DMv7AAgVkV0sU5GkTK642Qa+ukS8YL72beguPXD1aqeYvtDn6ptMVB21oKzAp1pmxZsXEMx
Z4fQNfYWMoEVUQfn0Kk+pfkpYxAvZnK22Woj0PYKBnRR4LN7YN9vzTPVCD6jCbA4NXoWMz0stGcV
E+SH7jjh8R5ZHWpdsuPfddCX0+aI/2mbVKVnDYeyv6HC2OpjSVE87bROP874nCOr/xkGKfW2eejE
saj1TSCpwWiGDtkd7o/HSiacvMc5R/JmfTDE2dVqj+oZEDw0YFNtnf6bZYKWS5A3uiS+Rg8Wz8Fo
ssiXGDkDE2+8Vdx0ec5xACyz9KsvSi8NKGmR8H6fSPJz/aPeC0K+i2Mbzx9s11cjGl4d2ivZJVWj
r/HHWd1Zq15Kln1f+2lhXcj8V6Ex53anr5VSr+IXrYmZ5rPh1NO9yiUrMBWE+iEiYITY/OzhE2PY
IjyiStQZoTez15k/x57RDRhCYzA2kTR21PY3Y700ZNmi2fOrz+65p8w3RLaByXNgO7QqmgcBB38l
tj1/EXfDXVsmCzNufHOT6gll28iLi89yNPupTupnGTdvdTJ8VnW7kkjT9JkRa3mSubNW2XcxbwcN
40+GaC9YZ2aJtgjHerSveFYQA60jLSPVKzuCHTiho0GJZW5ow65LVb8QqHAxp/LEr5/0OHke2DLq
Yi9Gd2+hvIjbsz3Rom4vY6Z2kyEoaBnF18WaEMt703/MVHRS1MBh+5Js3VVOOV3ZauVn6aUenklT
MJsPnEc3fX1lYMYlDNlIUy7b2ChG8zEbLjBJmdfiTMc0t0ryqlxbol9PviIPoQz3IujDPRr6J8KO
2Qyqu7AmizfhiqcZliz1w53ck5a6yM6Kaz9C2qLjo4niEaf2yoyg7F+q+L0Ds2vQPcNV7hkFbSQ6
APkhbPRt39s7N2vWnAiIkNPJVA5FXk253XHRKGDJjcysch3H9yY4cmwDCIQ3onouQnvv59V1LAae
jfdMfQf3c1Om3zgdp9baTfmzIl1P8aTGJo2HN1DQ2ylh2cLGLMJq1SBVAdRzAT60It33wC7ZHxBN
grhOC9PZDM4a0yCWZ+F68Qxzwrd5c36PrftsBjlbv8c0PeI55RXe7myj+iSiY2OmhFaM+wEFk0XQ
b4MDWBkRGXocM5JBYhwibXiSYDddzAcpCBSKk4QJJ2G5KWCOKSo3U/w9SJ5n9hyh+u4qXn6Oce9r
/bqJP3MGCggePTD5ZL4xEXHCR7fUP6IhOlhtV8NBqsdtbqh6k1gOeTRgKhp71xjwK7vkOUzH41SK
CzX6XbMYalKoWWvb57GXpXVEo8smV8yal6YLolhyqowmNbw8ccRxIvKsN+QldrSbKnCu4cwUgo04
Tx/u3zqlVtPyS9E3pKzgiz53WlAecLq/GHFbIITnzRDlr5kdPbfdjDQ4yO8ILyedL6SRMb0NSO7m
OidLHN92M/KCd+LoxW4RTMx2TDnqykOW2uQJT+NOCqpmcl4xjfEBYKKXcrKiLYT+tzDucAWs8JB4
0XQYwuaY1sUqryPUNN3y23gWim2+iMTHoN8xt9oFznQE/rPK9OC4oO+13Nggt2MDar/QbW3q2Vph
CwI/5K8Cenp2/DoJsOCtKIm+ShdS3PxSZpjkQy08ff2gmwouIdbxRrr3EXliK1OcVV0n+0D2G9eK
duS/rwPM28R3XITf7ZM+9Cr5DhXLYUwDoKAmHCOMlScZsbpWebV4q9TH0gaLW+TOD6vGzFUis2Qf
spZT8DPuefKTU5nlr3WkvSctqVkBtQ8dXEFLNNAYYWQhoPEyHmFrOS9O2DHt7ykBJ9CP0KMBHdB0
wr7bOWAbtugzVmN+UFVHRcrCKhFJj8e6Y5mr41No8Qoqx3XjD2dO/HlK0HZHrzkTNzdW67CoiBUQ
Wzj/W/IPEVvjaNY7OCjjqu+TTd15YxrqGNLJnyCXjWJ14oGgxXOp7Sg+aA4ZcqRtmCWbZZkgU5jG
ENJYHuyE6u+NSvvwtRhdUMf6pYW+T0xKsa301kXOpaeINobbVqvnPf7jAuzDBYGZcZ2WpxjExJ52
P1IMBSTCqa/J0NBKSugKGz2Dt8SlCA7mA2QtetSjS4vL8nky0sHaa5l8iIOm8ERm7Qs0nkA4OYAo
1EMvOGMzGLfAMMadQqMcT9bDHHQegoP3xeJA9xQLTHJocS4A08rP0+gpI5zOY7rJqsonTdb/NjZ1
41U1q3mF1mhA4/f1Qy943BELAA3AXaNHuntCWvFkJk9BaaePun2oirncqEDdy9CMd8YSCWZc5ND3
+9Dpf6LNd0i47g5Yy+Wm6WxkVhAvyqEb9q3G9UHwTn2PsWC5Cerj3LjCayNGFRODjR6/29BP/haQ
6BaQi3/EbdHDmsjIYG7ldExgE/cOYWKVCINd7rMK2JyLtbnwdhPu9tEun1RoVwe3r86EniK/lIKn
1zZ3GozGHYf23LWd2OI12eI8k5CrjDNROfGKG5rHOmVX21kr5VCAD9bsbIOkhqUzzfQOsFSB8ekz
cKBJfIL/e0jtMfVc+dMpRpwVBfZhH4PPOhiLN5vpJukE5QagpA15Z7hVWescffSRh9aP3wnUnRYJ
VbYp+pG/l9v+5JTmK7CD/OwuTaiUgq8dTMqrgS6DwRpiUSslVJsF9Js7LKjFIaR57jujvUX+9oy6
GH67IfTNaDOahq9BxnMo9siluXLChXLLVM8eSM+wlqe0RhtudkgvwEyk0kakgkNx13bRBVvLKs7n
+XQnZz+8iTPMbsu4KwqiH9boSg973QfWbi6F+5w44zKURg0U5PnZDD7SQHMfiY8d2ozyO6u93E9f
eykuNlIvmZTPTq+BHAzjbxGGTQgHVrMRJgeUxH3L6eRAq0jeRTXvWTM2EwzRTC67kRzH5BKy9cxo
Yrix/RxlPUlTLfFhzLksafQ7t0mfu4Lf83UNOzQSv22T1KcxLmZoDwahhOFH0WSPVPouYFhqMFSz
d4ht3jSDkSSimZmCjMZcxV1Ymf7ERjq8TXMGZ24o7txsHtZqRBwAefypl12/tjp1YdLi37WLF6yO
u3SPkxg2zMzALQiymWIyv/ODpvRct3qLwIV+bzBQlKpkSo2zb98K7VVCD6EjTUlpieQ8xt0Lsk9P
dD2lexPy1M3WY+KouzQs4/WQz94YCFg4+YBtKmD4XmeATcrQyraqs+mD6QjVswkfjjF7Jnc+2u95
o0+8WcJO/jQZkVOJDncBSe1e2ZS8O4uW7QztiK8fMrTBRI4VPVzzbjBG89Quvc4uyt9B6P7EFRBK
ohgYTUWhf6zrirL0wN4hJDlkZOvuHzvWbboTrVjE9OBx7DEjxVXeDxq9Kh8BHH97e+mtTdfFZBQ7
WJCaLL+LEQCvo9guwM+uMoNEtEU4uMm6aZ2RvrGOQRMdtKRuti3Wft/Kta0+1NuU75Ms5B+ZaUe0
zP5es4rPBkEwTbm8enA6jf4jIt1ZD7jXQl/zdPROZGG0z7L2K3pGGFvRWs5VV500Zq0JXJWVpgqo
7i3t2rLbwBfuNgj7WG+jLNg5cUChggzSzaMN3yreFdr8hPHxVsI0YD2BLZFp+qmvT8A9co93WwAJ
atrS8cqOfVeRJVV887HOb3wn+MFkiZpj5mbIsm0wmTZJmMEb9mPfg/Jy54dGttW7kIHaTFp9oPCg
5GykhaSHniZ4yixmVBKRzmbEg+6xhrQ7vyFmKisRMWfgRfFEQgttBqyiqco2MoheNUhsWaLVh5qA
IMIWYaHCDdh3rGSZ3/m3BioVQRti8bM+gtx5CExiNLNyOARktc+2zNk/JEgyBovo0EICE85E7X1F
QnZjEq5hKBh7W3ic5+jGSVqYndMiNG8IK6md5dmVxtWS/pZkN0EsY195mmk/wmH71PqkeyhsNTFc
SjglRUAK22S7XuZo+aOIfONBsYFZVy3jgUF01r4qxM7NFUzSChe9aUO68gldYJ25CZ3mSYuddg/C
fxrYUMh9Cqx2D9IarloICd2eLRJEUb6ts9wGJtQH20rRQ6flYFxrVFHsA5PbSujmVkPE+ZorLy78
8Ztw4cRkEqVOXxbv/sK7nOPsu1Z82H0Rwnmspmtape066biCCRm+bV/bVznxzvZ7ore//rVErsf+
czEamNEjXibeMFlMaRQ15b43lEZLjPEcduFXnqZ6V4NH92Ldyq9R5e8oihmhGU15tJKEr54MycrQ
q+quHP8yIigvkEYF07rdRDbrbCHM6EJUe3xRmT9tfMKk0ALnpM/lNDRcICDHrx/28k+A4rWDE94o
VdgL05UesdHTFvRDvMWZ/iPD2iFRbDJzaRgB4HC4MecxxtPvH1lUojtch/uRvvMxyHgT1Ey20Lob
6oT7qT+h0EmoP+z8MjtBdTGWH1kz9WtJ5tTej1ltuxjDsdVE7XUIfS803emKXf4lVdab1EAP+abJ
YNvHbYW1u9hmea0wmSa0563COKJIwIQ/qXE3qHo+EfJ81xuafaMYm4yt56dCHMuatsBUs3WM5jS5
N0Kxq9r8Q3Or+pIk8bEM2GraItm0FmZyJIwhkhmknx1+OZPd3U5WybeZ9po/iewuMxrkWjpgCKS9
P7MyLDdBCsoSY1j+PAdFsUmCweaxUOYBIW+3zYQn+5lOnx2YWwFk6ZpXJtLKgo1brsijZxl5VlZM
RFrcGgciIBB3ZMVDTZLayW3pDjlW/uAkff7AUBYrjRuva4CX+1iN9pdH2ZOdgnpg5zQf/SE9FJG1
KWtBEEscVhsUWzj0o1ruLbqwXlGWzVZaJPJUMv2JuSA8xd0+0onTakQ1b7J+vpD3CADYNasj5dp9
NgzCGxtWn1IvGbUVfXjjLD+sXn6fR/zbIWOppiaRcC4r7dZYfiQjWOPEMJ9itgbrkRLqrglRIIvY
ovfEJMmU7nD39efOQifGKU1829Rp+KGQ1tbKpuelJyb2ywSeQg/O44Jq7cS1GO8tqx/vlRMMJ6GZ
z3MTk26hs4gkpdtezBw4dmkINFFZFu1iq1kHrjbthWXTDSkLF2Rg1zAC6LKtcFQj13En0xUEWsur
ZyVvXGuS9Ih94cEMYG7fTuK5lj6s7joD6hjbd3LSPm0GpqxaqbhVo4srrAazJ/vi+0QLuurIhbbi
6RyCBzobVc5+gK4nQ7as2BPIBbJab7obI+I/gMB7YcLQeIOYtG8tu9l4bm5Kk1J2IBJ3ReeFyT36
gIq0H7ICtIygiDi4drVCRDQpxntzetGh2hFkCukynVS80SSqHKcRB6OkzLa60kd8J1/bsWtuC4c+
V0AwDhVSPpxzxUyj/PIaIoC019wy800lSd02TRthegxGsYRUj+4tupWdvyGyo9mEcza/hXOx5cXt
v8yBjh4nQXPI8/sDqS5l2lDcEkU1PNszywgr0D7GHcpIV9l308JMcok7XgUxKMIKIwLzAz27BhLQ
slh8xEazwqM9n5TrOtc8NveJ2KB60y+qaanKEIitrQZPcwBV4ZzhvqShNwZsup3KQYvWJ14Y4+uI
RVvdTf1QHTQfBHIZGgyHaAAd5VCXr/WyKXMZd48IKecFzGIndDH4K/HpOJO8ZBBhG9B6x0ivjV0t
6++hL+EkMqHbJnZNgxsixtMXfomS/BpEWnlq0a3h8yJsHj19uhvRkGEspm09+f5tNFCSojFfjVUe
bS0ZZ/shHx8hw99DzYp3qnOY85qJ+RpFYhfn9OAnVRsrs0xp9Qi/ZiDaf9hVar8G7nBpfFAT1qhW
Yc+MIyBCdN+OOJaDREVeWsVsHLeWmKeLAz0iGTFAhq3zWafmQ6ZakNwzdhRp9ZusxlNYjOpucOcX
zME4JwLCX4fedzZSy2poo8xtWhQUq5Z10QuH6VUnbeqJX1zVhX5bRpGJMcMm7bJ4y339W9RNUA8x
h8WBr9OOl+fJQRgSED28LQB453rpPllZuwndwfw+9cay5LBojjnd8iDr3HtLt2GUa/amK0oyppuS
72+UB+HMZ+qR0MOUwmi777+Jopu/YHRIzNQ1tPtmrWUDTDzDusQcI4jakszqHAeYFjB4Nc7Owssd
Kx0tWUMcgEvODFrApQLz4QAMbD/K3IQyUuvo2oSenZQiZipflF9JiO/O7czBa2SRnc3ebXcl9azJ
CM0PNOYrKsQb3NXrMpHZZkzKAUChBfZnuME6PfDHTnJI/BfXbdV9GLwhpX1u7Mnfl51znvSif3S7
Cr0DK2cd6KhbdEmBilsTC2ucLLDzcQzvRvFYBEW2N0GARQumEgkS8RVz0R5KJ0Oh20VyO8p14tJE
lNTjaPFWdU2rPHDpEiYgcDPeFY7/YrM9Xet2Ir1JCECYzOO3qU6HO+t7eU5KNo89cFwqtFquhU/P
V1XVSRYxxuwF4Z37BweJ2QXR8ENYkYMUz2zWu5yQtji0wX0Qj4wURGIMDxkZOOG1Bht5GZELMD/K
1FboA4qysNPRvKDhLG1ycVTK7TwZ0W02BfFt59y0hELuTFrDKzhvPgV56a4Kd84PIJ/WaolzUOZ0
U86Osx1noKOJ8hQHfI6Mt6mQOSFRGtA+i+iUyQbrgGcMHsrkePCCf4xpqx+zdjqk7rgrUxrAbX4m
aW4JYrToXCzBCoWeZwc36Emxu4coCvdPM62NAV5wLN9mCxWoM34vFtlMUhmfGCkUuiN6mHGMBrKN
WsH/eKsnaQkHkymCI9NsDdO8ONuAb+jwtfFWS8f6SJbnWe9x2Rb6Z6tr5dafGOS3NCzHyb1JTbR8
KmRhRB6nNnXEiCmk92HRyFm1Zke3KHSeYof3oG8ht+ppiSQ4oxj/jnLrRAYnzZi0R1pPqxhY+Url
Js7VqFg0B0lDljD6JF7vA+pvA4OPQflNZwRcJ5O1maBVAF7xvsmpR9mz3zTNXDHtsTa+7hoe6JkY
I7+0vMpqnupx+ll13Xh2QxPix/LDXcBppeXvq2BmK0J575XxFCwwQcwghrWPyEDfZJa89rKAVELe
gzmxnxmykuWzq8TNbIj50iSvJrmIkYmrfdSTB2YGC1F1mm7roaVPEC/W6QZ0cCxtiZ1738e5uARG
ecIhT5SHCZCtIqF3g3n8p0ny/f2sKudeKwYi4ocRvY423nRNFBwGOwpXzLjMrZHqzo5GxoHsMDDP
0AFHmptHeQ30WT+rtNsWZvdN9DSecsdYxeUnL3JyQJ0GJY8a32KH0Tq45Q9lPYUupAVmm/Pt7Bzi
9jUcOotpBTnTUUNBUhMxl04tssweoFunuzHVXY4ske3xqCOrwJ1LR5wlvCqbG17nK6S/42Fihp5Y
1Cez/+6kRQGk3sCRaCSkGBjAY0TV0NZnv032y7M0X3SFaEL0TNLgyYoWu4FJCy+ykI931U1moYCA
1MaeFRcIWkEKe2Wysxq0+BBLY1rTg6S/UfsNUg5FUBt6Q3xjZJpi8hvMBjuSuQAE8tinv8kGx0gr
Grv4eLeVKEykAvEN765hE2WMu33t7JKAcTQy61Hko7Nry5Zrmzqei2VpbckyO+O1fWT86W8nM9ZW
KmD7J6Pi3Dr+tbR04LQ5X8RBg2VRR+J11NdGpOK79r0zPfrp4kJa8T1N27Vj2+NOw018qKzi2aGl
tBsECk1ZSeZR6DJEuyzSFO75jJKy8COerVQRnCeyp741H0Qctbfm0J/kGJDJV3wXzfwj0mfC6anr
xjQ+N4s7wWho5ibLjDspNIMHBq6a78WgKD0z/+A1q22rALdFSrbYnk39uaCpcOwpWJA9M3QTcqad
tMEzAJUVngA3UrtoceITYm2YM/SXmtpAfaAn/WaKrJXu5B818j5ARpBfkLJAWeMw+sFegY/oSqs/
KHDL6VCzeBlYl4umiUD5dVhhmCgaU8EEPyp2wXwe53D8afff8s5gZxxn7cUNPoMCOo8NU2CXYf0E
a5x4A3w+9DYaaD3qz2WTOXHJ0PXbjBAmV1WbxrkPgX5SSYdPdeezty15XJdf4xWpNwUW3Z6IxlT6
n5HA10haKKu7AaMy9srBcrf6LDFo+g0YzRDFhjCylW1q+hp5r7ZrskMUdzunjVAqEamwMYhSJsMa
k/JgM2sMmTutJ3OeKPoq0qoicYoV+ofW3Pp4GdZmfK2iKsdxiptNsnfeNBYXfyTbFaVKjHe06a9G
xQEG9hRCyy+/1y2OB5QoQK7c8QEWLe2hkkytxO7IcJqDT1x1OxLsoqOpG1thmYgR3LK+NPXj4HDD
09QOvaxTtzpeye2A23FlsR9chxb6C6d9IiKjQhHBPksHYZxUOX2mgWXD+eil3fA6CiPedu9lAusx
rhBeMOlg7x25xlmfA0IfCZJDVPpSZZ3z9RJw8lhnB7DsZ2kWk7UKIanw9GNBOigKtOkaFTOJLg4t
ZcQXWJYFoicSDFZN2a4rXsWrUdLsyyoS1o35xe8trjFdAvZv32CdlxAvPhsrqPHDGwifU2cgsKc/
iKj/0RpWuUx59P30IAoxbzqrGNZhS7vXSZkuKjbgAbMne+iLYzf0DEubgpIw1L/rgvBKB28xcQv3
VVspCrGgoxHB5XZ7n/CDuMtufKc9D2HS7B1VvemiwVZUau5adDNP/lRcwUVoKP4lJ6hvjBsbsZ6p
3tEhPEduWn8rZHQxM1t92r52cOWjGxfN3dj49pXG3Y+BF9U5wDUwDum9rRGckgbZUSQ+TLBoSIiZ
He46XAAbuwvhyTXgCeiKBbh08h9pIq7dGE33raIGyp+cOpmuls/UwWV2C+pTPdhRTQB112EtH4sf
Zp6v7fhujI2ZpEWufrNM0J12QPrIVnA9m4rBMM8ll4S2nZthhpCWptM5sghurQk190vnZAA/35mu
jdO4nlFeGpySL7/gv62Lvxjz/ss0+f+NlZgjdfUnY+XjW/cR/Y//Vb/9+NVe+fVrf9krv/yQFm5X
UynH0JVp/x9/pTT/ZbrKsHXlSmEZtuH+l79Sin9hudQtKiipO/x3TJn/9lca1r+wXer0+rEYG9K0
7f8nfyVfp/zLRrv4Rm1hS6mkRfS0YZmmri/uz/L97SHKA9yYxv+c0y5JzEGjLnXV96/wJyRb1mky
2vlgzHiS7MaFy6Nm+4bGJjBPsyC5E28XyTqAZSj7P4JB0/Yxyq9tqcRpmhefTtTcTcGS/0eS7jy7
oLcFc/CQRj0ojBYOMSIWd7AzyJBAUlBg6pc47fSLY/U/EgXHPCFpCYE41sDUD2+dSg13f7tQ/76h
/+4sFVhU//HNkf3Rz0IeLomq/fWbF/UMFADYztokpWU1dQj9e2LW79gqkDFRBoGHlN045BEBgiju
Nn7sW1tSf2rsQ0CwRPCWN3p6KKci3pF+Ua+bgfRH2VBLVoE73UUMRFfAA05/Pu7lgvx2wWyCqbnD
DNOyhGn+ethpAlIjiRDVVuiMZVsaxzzKDmPHaicTn0aiSUE2pzQU/vy53Ka/fa5pG7ZDawx7r20J
DMd/v1HaWCv81GRLME/S9AYfpV3iDJ5hy4799r5l9PrnD1x8vb9+UdOWSkc2LS2ehN8/kOjlorfD
kC9axsWh11Du3IdG14E09PP/cFKNf347ZRqugSlfYCWG9PHrt1OjE4OkcnKob2N41AkkvOTNdO8b
tlgBx7HuBBOHVZ8U+hNjaep99tdtb52ZcLx2saHfQozdN5rUwBnQpGbzEv2H+/Wf192Gy8jrw0D8
bQnx2xFKR/mgVhCtt2UZM+qtrJOVwcDte3w/8CFhglc3he/Ef1nqf3HU//05Wd5Cv10HRzeFaVuO
MqQlnd8+uC/1jhknz4lDSrw5vnxlp7eyy662iZ9Tduad4XwLSnCuruG++JjMMdfRCmnNIn2oJoHT
SVWJ9/WveP7TB0lWJqkqf75d/ptL6Ni6xUvTdS1LSuu3B8M1bDfsGkZYzYx9060y1tko+3Rru6do
K8FfT65+3y15hdkuSmV+35HnyfDMSE5GPjCDKhg/tZ+lKq5N3P57Bf2/nkfxj/NoCmkaQvDtHLXc
1L/eYvS0R6GMOVsHsjuJQet3Ii3dA3N8sYUzn6wKnq5d4EN94gt8fvGsfD17WhpQiCiNhq0TPwoT
E/FU1dnadltGQoRjHbJBMj0oE+BytZJHpYU4PzKvMqbp3a4wZND3taE/kADWBMxCG/iL/+HswwL4
9S7hFnFJquAmUbr9D5c+3smSBrqZQfhRV0A2AyPlj4TKN2DuECT6IaC5+9khSq7D5Huksue88rVr
PDXnPx+J/G+OBDmpyY1qutIWv783BMlTGTj8hW3LuuG6x7nV3WM86Fdem+QOdzLfKUjf1EztOXbz
72aT3pJaYp0Jm/D8kHxXP5HJXYy4a8Lu8zq0wwZaMFOhOfZIqBoOYkLOFObNfCSwt78bERN6TYBW
E7G2nskKO441bt0kRp2ErmFdA2U/gHb6Dyf966v88opc0AimYRjSFaAYnN9u+QmotiAIfImIVnRS
ucEOgNL3vhXMsMF87VFrhs/Wrcw9MA2viDQTJyIR1eGS9uyMLTwaRAGHWmS3pgMozvBvzMo/TGNs
PigDXfyfL40l/nmTWCy1UhhLwUH98usjADEnm1k0snU+zvcF8cxHI+kfjAYhRhKV/g3armBTZUj2
JpwXLj7hUx8JYydQrez0+XWcfOtb0fXs1m0LeAB9vpocrEfDV5VH19qLIqSdzcT2BEadts4MwjJh
apWXJWVplZqWf2sH9W25ACK7tLVPTTxiQGyT8IVB97Ir5wqONu6FllbXKR7yZuvkgfLqOqy9sMqH
a2COSECAMJ+tCdvKKBt8kcSXHuJomtd572cMUEN47cJ67os+PXdNj6eAbr4fluq+dWFi6lr0GDqD
vs2Z7OZ89UcH8W6hD49B7lgHHaHun8+88Y8yT+lLIanc5SXO8vHb6t3kCmdkFGZrBzb6IYMBZurf
lx5DQcP3Rw/mdG2oAd5Ab+QA0UqKokne6qWzNbLoM8009VBoUh7+w2H99qxCBVSGzlvbEJbFgbm/
vROnxur00TTC9Vfe8Vjw4Z3U530qQSsA36x3wsBCQi9pPzPP0CEKZMP82Ue4EqOu//Hnw/ltiV2O
hnqKkkMYzJeQs/96e5YulmxBShJiCMPxJgxGnDIdki+zOZ0JvPbe0bU5/vlDjeXU/+0hpvQng4RV
QQniyiQVyK+fqpwI/Q+T+bXlGwF5Hj3o3wCE+Bc0Smr9GyjxeI92uj9UeUBIJ//DfziE30rhvw5h
OYCFtOIAbfn1ELB9c6f6ZbSO3ki3uiRTqV8Hu8JcSXr0mQDlrWHB94YNeLWxd4X9RPTwn4/htxuU
Q5CmY9McobFKTW78du4bZddDPDEzltrwgXp4gnrYfaSCx/zPH/TbMrx8kBLA93hxQqj5Czfztw1P
OEVGKeoYPR887SlJnkn1AcJA86lGelPpLmVN8y57/+bPn/vffEE6WLRzJJ/u/m/Ozmu5baVp11eE
KuRwypwlKtiWT1COyGkQBsDV7wegvyUvaZVd/z5hESTCIM30dL/B9Ka+8bfjSlUOKn2ZAi+qjFfz
GZJBi1fedK5/OdR/nKPruYTpEM6dKej497FS36a6ayCvSg5kWBaIs91b0or3UfBRzbpPJhSRc1VT
Xg3SCHS35buXQu/MBeyO4XOrQ543wvRrqOPzJzWjv5I6d70TvinibNZ9uDL9wAGZIymHFp13Usxs
6wn4faUWGVckUpNtDeG0MNVN4BaY1BMCDnheLgvkhHOohYGQaBoABAeEiDCBoeycxiKXrJJ0lTWZ
P2AoyWfRI6mBOP4+aUp94SZ9i9dMe58QZyz7KmmvlUFXrOsjgivAtNBhqFIcMgEAuCHOT/Brv7lE
UoBC7PGilOn4lzv6Zs7Ak4Q0kW1avLMmaTv7TZ+aNx0s9zpCEHeEr6TW/dURFFY79wNy4PHag87+
f35JTJ5YAlyTe+q8e4bAsYS4CBDEaFX37LTyucvaZ5Xvf35+3j8+1Ph5SHVH02zNfXticRSbZR6K
AImamHmOZj4FdjUscgxpF40Pp79bKnVxIdFc/OUE3/XAXFLXQXBKNXg5eVX+/eDixe24uORRiVXc
tfAAYIXR6F9cC1fnCOeHA1UTULXu3zrAd+MQeQDdwmrLQ0udKeub445YLCRiYtEC+iAp61AZttMy
xSygxIK1QRYT/FgH0Y6eOA8RGYqE120wvEu3hJvaug/rv0z3tP+4FIyJDEJYMDJGvo2VujwBv2zA
7wcIkh0qpLsxaURXV0EmYLTdhyGO1H2KQcY5DHN0OBwUU8ag6lZlUVgYRyrgw0b8paRzHajmHJIM
hSOX/Ozuzw+LPgWZ/x6/TIcXwSV3ZJCYevu0ZHov3QpR12Vn2cmxRTyYMorsfyhgkQdDBe4iIS01
sFjDRKX8YGX9ju6vgkvsf1uHoe8hTeDrq9xvkVsqCiyn9OIUjQ6zNMXWd+PEfIs0DNdD20OQHbHH
P5/B+/eYy6xaNjV1z+NU3kTRWZaW1MgqBczN8KyN3T5CW2zR2M0zm2XL2PxLv/F+JLCxkWKeZDJ7
II335mHTYunCjEK/Bfr+/Ba7vMn/P2+xbdM/zbkCV9Xf3peGigspqBaJBRdXSxwgPg4DYRNli/xc
B+vWoaoYqG5yVB3ULv58Sf/jFEkaAN7h+eVE3z68smlcwImk1RhlDlNHlamTQvvfOqr3d45nziSJ
qZEJc5gB/bu7SC2kEpvKVNAWCoxDI3YKPshhgT+DYeZAEZvv/9fTcpi5M93iKSeadt/0+FaoUKBq
PG9RjwL+fqlCkrMk6YW/ntkU7vz7paIDRttDY1qNmN7bIzVONkRF7AISMPL8MReo73uB8aw4w10Y
SnPz5/P6j6O5UzbR9lQ6XettCJrJAtxb3UM7tQaqG9m6qEmxhT2gKoxLur88HPr73pYckKbpBvEu
PZs5PT2/hUJMEcENhQ1+VCoA2V7Ssfq6tbQnBu4suCzAeG58UAcLqfbppY/Sr6mtAhf1xQmqHlkD
B7GDiTrbOeW3Thontcl2hReEZzzlVn2KtYOe1yjSN3a9+PO1ej840mJy+R5JUE+z9DeN94ca38YB
wLjepNVaVdAwx827W6UYAoOEjrKVGvTA8AzjIbWplv/56Np/XTvb9ZipkK203nUeRjUOWujTWXVx
62+dQf02B225Hchl7MltqQT+RhX6o5qo495EjX8B2+Rr2TbGvVlTa/tze949OeSENc0xyWep+vuk
W5IBKKFei+ZfgWYs2vsrLOVJfThHJ+ziv8xi3w2JTE5M4JpkP3lGLXP6/7fnRhkT0ZkcbdGIEXNJ
o2HIwVcy2BjJo7QJVcrB/dsFf1smQASInJbuuRRdCImIDf590LaMOwUPHn8x1Jb5gutmjZFGHKMx
Pch1pkpQwzDqkRXJwm86vi+ANBnpXKSzGlGeKqRwj1GOSDO1ELTLr/C8vdaPNmUf2uesryZafvm3
GoH2bkJHo6kr0QXPj6r5pqPqW1iUdlD5izYsq4VrymvvZc3OwGBiCbY4XNl96YDDwci+QX2nNx4T
TcR/ycS9GwRohKe7hkuoajIdedMINY6R6pCYNEk/w5jH76+uinAR9Mz4LzGI8R+H4mCGZ/IQqsa7
wNhnTl/EVeEvxjbEsPQngKbCDOztqFODGTOEbXo6nQfUoX90YR0uMxI4hxjw5tGrmzPY0pY0D6p0
+giWyMyqZjdDvYETHwNu1D1dC9yaDLRaXMBo6rzhs4ZTyKauhwJ8fXmHo7l6CUtfBZJov5hhri7Q
ecwfw5FkFfM0DfMoCGp/fvm0d6EXjyUVC5cZAeULS536qt9eiAHWQGlGcno2G3NDLA+hM+tWPXPf
OzvQ9n2ZTdYHOWwAjYQkE9zwPneNS14DiNeH6L5svPOf2wTTjoP+a+iiUdO0waN6Qxf/9oWpAylz
JaSDbAW4xBymiu/an13sQrbCBbhEMu9C+jvYyMhGUmpyvSw3xLDtvd5aV/AFd1bQqrsIv50lUKzi
gf72U5TXyQWWM94zPsYBAowl7O1HQwVBiupUfkcmTV+ktvc1GQYdN/ZlqBM3ggXqdlk9AmZS5a4c
Uv9TJAP9K0+t3GWicwlMH83Kax96RfnSjDJfYV1iUuoIwUwR7JeBIlfCgt+eES/hlALb0+2ocDA4
l6uo88q7QXe+5wA2YQT5y7IbvIOCPtDaooC/cDO8QaKO6S90rGdHOadOk+1RnQtXkvoWOfv6xTe6
9KImkb6LHf9chs05Cx0FTAAa/lPVaZWXZJZ1XiHdR9vPVN2TUXbxoXHVO1spxfeVrORx9Ozx4InU
O8JN2Jp1jDiDpX5AAOpTq2nRtauq6Dr2wU8nPXUQ5w4psumbJCvEwnbt5A6eEHRUVJw2TTrqS8uI
3b1qlR9l1pqHrEfjS5pdgE9NnC7BfyGDgpwBbkTtc5iSWlcY5XdKAS+2HpLhOcTkhZKqfm3y5sds
7VfqgzzoJZo6poF6Vws18BDC3z3EKFxAF9eUNUi54F6fzGfQnfiO2GaxLyrITlDQchSGipNR1Ufd
gbrs2JZ5RmI+OdEJl2sj1c9IOilPsJdhU2drO3aMs4tar5s71iYBtbbxYd+cvNIGTWgo50kSNQl0
d1lrFVquQ+BCTU+eIG8NuzZxf0z2Wnuzw0cxIYnRU+FbtHmMtw8oWn00rDvZmgPooLb6jKVj0jXD
sVPFvRLiqRTjuwCg1LJ3dchcCFWNcK8bfQcT0OQlzVC4y0KckyscSNWw4EnFxuUIJ6xaDmMJ0wwJ
QMz/kJZrvPGISqG7zFtXuzOc+MXwoP06PgxqgRJNp6jBEW5+9SEXzyEKIbDhIsQlxRButKAVO9wT
mfNpfgBuK03ukrT+bGV5cecl9k/bCotrU8tomTd39VTOK3P1p5NF3tlNxo+mfXTaDkeNRqvPodY/
OkXsAYYsnL0xqrtOdYbH0QWNlKJqzzTNPwPsT0DWis+TfdoBkhsClNXZiI4UG7p7Da2W+0yk7qJK
dRhYrget0NKSe9WTmGRL5W95vneRiedSZSCzTMmUGcLbIbAmcIVx6WD5he5roBGvV2GlrSOMp0CM
/3UIeh+YcbxpXuAw61Ipzk/t+a0v9uVYqrZOUIvhN2Nci5mJ6IhQDFvsvARUO6AA1F4Z/C990y/D
KuF5tKIPnYV6cq7kX/7cD7+bGtEcYlQAIiadMTHTv5vjomAHgIDBN7FgIgxpWhzVOt33usgWVeIi
Z5Kon/58yLfhGZ0tCUcYNvhkkDx6W+AsYPYKxwf1WZYA/Uwf67NY74wDoYe59aFSl7jajVH//OfD
vr3RHJaokLI9VUdgEW8RLEhKRKPVcNgRvVGc+Ojwp3jcJWv+kHcPfz7Yu2w9R/OQRKfATLRBufNN
DOqnkd7CaPIRW2qLo6fRq0STuJLaAg/PXSCpI86V28IlCgbLybuhxdFfxv2393Zqg2GTrZ/AGCTM
3iQsTIGVwWBkv4b9JLHCNezkpRlqykoziQS6RPwtff0upJwPysONlzGYJc9680BFcdEUOiTcRYc2
78aPs1NbxBKwXifXDLnL0JqUww2D5GuQITpeHhDNSR//cvnfBnpTKyjt8uiScHo/L+6HIigtFymN
AeXpNebkxspgZgLiRlA2F8k28xRxkUWXndIcLHaMncw59FsUeQz5iAMFchStBpXQ9e2/TAzf1tg4
Dv0NxYspH6GREH4T70ZR5LtDgQfxPGcXpdve2zJZV6J9Klz3rKIQdDS17HudaQVuICu3FvuRelJY
KspHfHvGhaIo8vrnK/Z2ujo3CkSE6fK8UFt587wqitBiBcT2gjRDePZbcAajpQ7PSWXEu8SZnO37
fkWIeSe91vjL7PBtfDodnJic7Iw5Zdfe5hUSfG+jomhBzkpKz0XG7CwoPPMvF960Z6zW7zEnt1gF
MMf1Z7oBOOrNG4FWDoTGYuRAuUHXE5eHwvEebCf5oid7X1V/GEkVrlP8q8+ekf8IU6zY0kB/IT/2
DfnnLx60POaWNsqlKA+G/ifD6sYdMj97If3grCMbm/udcRE4QoXjzyAtsG+sIDZ7SCZtoelZ2LtJ
CGDhpFwX5M4+cJGahtEt9zgvPHuK/oMpNOGrj6p44uEslvfIUwT6th1NbKIyoN+WD+vQ5aVfp2N1
0Zi+nbmti65AfMHR612d/YihJa2NyBdIPnrfoMMi1jHi0mH6LlD4/Ow38qeSl92hcsxPPg6WOxO1
KdUeXhpgwicBq9UHNBK4IO8MO0C6EH+jgnzkyc7G46Qe1oGDOjah/yJQsGCUwjZtzOxLa4mtm30q
VRO3i/ITtGFvD3sMOIUCIJtC7YXecp3WVQnQ2EbvOYUiQkJJNWJ4RpG/GzUXhewx3XQIQywabGoW
Bsi5HbKya3S11Yvpxegs4vXXSXcDFgtKil099qr5FEUIc+88ia6pqWjXqBye8hYhxdE9ab0DFzHB
VACTsa92FaCTZHxH4QMCpVcjJ10+97BEzWjwdnp2QUweiAY1xrFzlkKNkdHXLFx1e1KIo9pDDOsc
bdnEqB3aYG6t1nOJVLStDwQyQ5cUtW1jb51D+QGDB3T4mcmC+rNDUIzExnaprhwT2IHXIkiYGcl2
hGSzCM3QWDiVwGKUfB6ODwSOGiwseHWPaUm064foC3URwAMDQqNVZvY6b/ztqKAMn+mpWI+l1S8g
ksbIeGRfmiz+NGXiNzlyNinqX+tad54zTRrdIu4V71SFwU8mFljQ5sVL10E2SGCoro2gevEK/6Np
5tkWpOpyQAUFsX87vLRIFFTyBXWx+lSHI3IjAxKTNbfIsq+O+yUfxm5HIIGULSwtDUKApvo/a2MC
dUGbxmsQgbq+RHkfd2aEYJhU1AEpSxDuUNCQjlSLdgFpb1xmqeh3UKazlYXoRilhC5f5XRJH9dYB
JLFqIu2jGlPgKbDs0TskjsI8PcgcvJ1ixBd0eHYjCocry4C/NlpluvCM/qBbLVw/s3ocbHU7JQoW
nrOoe6NY1UzMJmGFJwQamCeBECnURyXprqJI7mxJEF/w2kaN4Sz9EOFIwzyblr7mZCIuMhSn3Nt7
Q3OImMw1CR6lI5mgpi23dlI+lwFoEaHhB26Fz6BzqMtFvbL8ako0WpTcz5c63kQ7v1EuCc6sG9y3
f+hO8qxgxnlv8iaDDw8fhry/d8r6BzBx+ZgG5mdJP5Yyc/0ET3fTNfK7og/e1op1Gj+KdRRP+mpd
Q6GkAiee9lgotU6abGVB1N2CEkBCUyubHzF8UaBKYb9KfB13w/Clw9x7YRcxQm3DUotVLOWErWzt
ETns1AozuNpDuA4V74ceqjruKr64OkP7qRrKb2EbBqhsJ6gmdlp2NqNNlqiIw1uJuksVs3pyOvSM
NdIjlHiRaXPUZgm4BqJSguyg1t7Z1A/xoxPWXkoYCzFX1BzZnSkhnrqZEey7LlaXdqF8wl4YmnJp
YNuM4sgia4he4/BDbIVIetYmmrQ25ZOueESeiT4fS/UxRnxe61JsmC0fttwwqZExmdmo/rGgW9kI
hxlmAQFcE/1TXbfbQI8lwrQ9dOhWZRzuNlWnfuxSsDc1bMPTaCMD2KTNJK/odYchM3eeUzdfZVBe
sOne6ZZrf2U4P4W163+w6LZWWex+tDJl5xOaqT5GDqEu/VUx2M4hGaqnKEUhpuvzbgUrv0Ux1lZf
kjFCex3lg12dVvIEHxt9TM07YlhsIf0GoyIgYb8cGl9wk5GTSZsprHZlt61CgFRWPVQHY/qoJh6R
k3oRFKqhxJXVKR9EySzciIKn+SMQFjMBZDePfeJdBGZMEeGS/jOdVEF83SPlEAb4UrKUgQm4G0ls
AZoUCeIESnmll5XnrAtIKrNkYs7h1qGC4JvQnaNrGO4OCZCeNw5rR/yxQ3pa6CculpV4myAu2Lpq
dI6xHPhYIHUz5kH5OFLPeIRMR3YDb4A6L3fG5KCrTR/zN2nXEqqQh/haYPeQjnKz2Lz+E0wuu/M6
82+3FdMxHrfUGD789tvrOvO+4ZGzx6YRl6Fo+t2b3cwrv/mtGFGeGLP0kFsemqpmsSfIaI7zh5cP
zVHrCow0x/nz9a/5GwoN91BTyl2McCVzPZnFpJMaoSFNok9mC7qHch/yHaf54/a/a3Q/s7bxN/Nv
8p9/tVRSGQ/UapsUMIrVMv8WqnRjiJA0VyxSE3xrEfjTtBzxvMjex5qJvE+MqH0SALrLwPocJCP0
xg08/aNRDYds2ocf1nCghW9eHcz+9tJHPAKmkvxYw22f9+FC1l7YQ+1fB68090b92XVH03+SmkTP
vpr8jkbDOaCdlX9yat5tOw4+4G8TXsxGaxfz72GEbtdQqMFuXjQq5WrkgXm1RW9fqwAAxbQ16JBo
N0b4oUXZmKNn04C89s9ZVfUP8ehW5zqsHuTkI6dS7XhMcHhbOLEX7cPJIh1Iy3DGX/NeqFlSwCOK
YE7FqbebV0ZzwDonXQu0jU3nnYARxf8hRae+q7prbrTqs/4T7aniR+DYEiSMyB/tTM23IQ56B21C
i5atHayELcrPY5chcRmUP4YsQCfIzD7aONMAeG3cUx8RcnUZIoSp0gcfrCj8Ou82HHCSD6zhi1Vl
47K1nOQeKnWxhxztbgvHTB4ip3YWSIVAGNQP8+7jShULB9Llo9UhDomRanModFe7MP6Tge4xaDa9
+jDvny72WoOS+aj6GAELrRNn4anDkagv3ED1a54B69zO0HPRiKmK8uvowZ8XQ6rd+4QpOw0l712S
CB6YqgqX4JTrpzavz4oveniuxIq+yPPnuI0kuAwohmGs5s++o2BN19Tqdv5X6VHqjaMo2LjTyngq
m1vTmKRppkUnN9U9KJ5mOW/ba7V57AW32lPt7FkajPZ+NLzMfyJAp90HGnrL05YkWrpHhgQIjCzN
H8J9Hobef5zXHtsW81wvvs57Mg39Q4ZyxGX+r+piIhsfTse8XSzxLLRHxb+dQORo9aqOh3B3a0TV
muuwN8RmXjmNarENmMr9OgHh4lafehqeF7TYjsniqT7ewvPKRoLfXxmL74WdI1gAS2LtpIiSIFAf
5Cff07PbBxUUvIk6iJ5FL+CXvK5jJaGDldC0+u1XBT8UUdbHeZPXPcxrEHJmeF3pHOD2t1IoG5kk
X37b4e3rvOFve60yQHfQoAl2pqaYPT6cq3e7m/7qehv7mdrcz/++nse8+NvG+PeKXZ5z/6atXv99
bej8x/zxei55CiEa3T9zCp8ZVafzvjXmde3Xf6Q2XtpCLXZ1E6IPquO/nAdYqJWVcZaV7QyLzgWA
0jQxYpmlg55ZbABPa2BkenUvtg0hz1aRiCjXTiWH1evWKt6RyxrZsvVv/8x/t7qBhp3QDrddVI5h
79GmQGa37oaVNx16Xk+teQ1qOBXLWLZTtP9Py+Z1lDF48YRgOEDTSWy7NG1POgie26Lit8Z6rKxu
2anVBXBff8qsWlyRphBXAuo7ANwE6UPV4FJAhsEfq/yUgk6+zqvFgXHNUapDO52AbVlV9oNbpO7x
tlj7wVOlePpx3mDeZRyL59xs++Ntl76qf3AQdDjOe5s/gjz81PTIYdz2YcjuZZRDeFvj1qzE/hxo
tnu4reHF4mvQlsbhtkuRBd/9Ao2E22LVtz+Iv5pfK1OmhD6aVMSu/5ymVxrhonGocfxqVIrf3EiO
ef/aKtmkCFiT/d3f1ulDZrMQ6dT93KR5RbICCKXbkdzfGqYpA74pTiZ+bUM+C0Gg1s1+269iUbzH
2Ci6/TZfKLtCuaAm/7173XeadqQQRtfc3fbdGR1Bb96pO8q8VBhbzdWZGzBvurXPyigaBZqEJTTf
u9igopgPSnbb5+0ONhXFUreLfu2TGbSyqAHG4/jEIzB/IEgEUljG9vZ2HNsSyCiMUtu+tq119AyJ
w6bf3tom0b8Eu1Y322o+NoQ/gbMaGrGv++2DpF1KHVr8rX2o+sjloAThlnnfr2NTGGW8GlCiu+3X
VlwNsmpp/Vquwx77wR4fplvbao9ptlfIfnPbZ4vz6hKrExTwp6d5Pnig+sEqA0m5+dU210ADxMKJ
bf5bx/igb9T7tkFCMGNw3kLizjWkSMIm3EelaK+jsJqLxix/XkIDUmyHDmR7m0T+WRdya9tChkvP
N9DL/vcic/6tFzniOvtCDxbVUNUbtpRxu3A5L05r3LaX//v3tph0lovQmrqdN836rL7OPwXciddd
zj9F/KS6I0awXqqtbLUTV49ULerRxRZfdZamjxx144uRO5t5X+gvSotUhKGbG2Yb7rmx0MGb1usR
jbpCAUflnv3OR59/n3/yIyQ4/zmhfzact5l/7wLHOU9rvf6UTbv/Z8Pb79KcrJSCFtWnbKvhdnB1
I1Fea6tzL1oTr15/8oSvXvr4izd51KVSXqnpyCuCjuOlV5p1gabhMUzz5/m0tYIkDB6YGwWyJzYa
brqthNqwX678dIYWnRvOLhk+h9NZuCgqnBsVA8h/zklrB/tcVN7/7kpV3Nb4dZOmRdVXfrtUHbbn
VE6VX3dVTmtMi/OV8wPx0zfb9Nzh8uLLOv5M0VrfDKlwt1oV2tdWLb6A9ERLJ3nx+yDax+iwrGMc
CV9ikZ2zUTcuRRzdNfSj+MGjUDD2trGDoe5NrtaoqJTqtR+U9Nh7o4RmBDnQShrlpddHsSSOV06w
WNLHwcUQEO9wJnQjohVt6K+GYRKp0+0I9x1vaTRl8FlPpL3pQaFu50VI31a91EmKfcJFO9ujOUWR
35X+CxCxE5CF4km6GM3HuHkuC90L7mKHAqzVoYlb9COe9k7R3Tk9gf3cpjagBhk1fXDO0Up6JDHx
YISttYningRRjyNBF0nrg6thn6Pq5njfBVm+7Zsk3rdZNmKEVPYnJC+TFtwWX+dl5pS/vhl6ivtM
M2xff5q/RaKa5u3TFvNmRm3BusEtYXHbF9Xq/vTbNvMBEgTWTwDEXn+/7WZeft1iXqwqREzMHmGG
39Z5Pd7tKGbu5ds41T+/bvx27dd962j0pDgpH15Pcd6s8mJO/nXXmZPTQwZavPrtsrw2+fUqKa1T
7xPH3b1u++vkp8v32qT570o4j+WouNvfGvi6ym07Z6wRYjF753aF5mPeVn9t8u1YCCIdpTz8V6ve
NrrsTfylUNBF5Ol9s347Rl5qwF6GHvOO/93VX6fzz72c184jYe+L5IPoIixPh+JFEzpRoFo191mc
ZTv0fYa9XaX9ZTRbIlTbdD7gPfq1aYfuJydY2LX5I4xQPVGZIj9HhczXzFHVcx7V1aH0yfD2rtmA
utJgaemF/DzWqF1Vkfxph/E2xs/qiyGn184zmwfTBawDxQD9RbM0T6ORmuu2EuNT3hNXo0PRfG8o
9XXTwcMw/ODi5PnJI429ipWhvUPA2N3l4FV3pAE63Cn5Y16FSc/zrxZPLE98FawcuUfD8nE/ibDp
GqLAPM0HxrbM21i9bB/mZs0NbOyQxC/HjIf4WDV291mh4Lk0m6a5zqdIcaQ6zKdtYwK27pLOeM4o
SiwckEc/NB+N4Kj7OV03d7qAQ45fSNRLeYF/Mu57NOB3hak19/PFr9F+fSn64P52lcx4ZVdJ9E0J
KU7gIts9CqOpNsineFg72d7RoVCx6ZxcPrYCsrSoxugbVuSrucXTfaVmQNWBcRFqR1odBNS52wda
NgWazo2xJ5GJVdMg1oif5pdcQ4Vp9MCSjAbSYIC2+g+uihJc2yH5EWraXSYw/E0EfWyejAyivg+7
1cGNEG89uK7MkRqtSA7I4RESPvaaJ76kSJeta8QTw5HgaDZz12RUgSBlFM07c8D+UdYbp3OUg02H
fWDA+gxwHviOgk4q6qLRKc7x6akErg1Dl7+MTvUSxUz9GyTSHKTVt4AW032SGhlFX70+W24iHyKz
PKg2+KERaeF17Jj92dKLGn0Uz934tYongsRsrhoLE/3Nas2YGK0CD/GUrE1wmq7NQ68Zzxi6lQfe
g+QRfBOK72O1hZI9PuQVJY0Yutz5UCT+k46BCgCESJKEZTrapuKDagmPi5PXC2+wdy5GjACYMEsz
muS5C+LgWeA1EmRD+Vj2zTelQ43HV7z6nIdqzUBrlOs2KDrE0ovHxh2qO4hCA8qzSrs1va2APx1Q
EyL7+mJ3af4x7yttBYNIXqq4SJaWjrIEDVO2Xd3Y932Sqcsa/evPLgRUrfWrpyI3agS4HDTWpg+S
SdpKuNbRhIN6NkQanAf7RD7WOM+/gAP7njuZTWTLT6rMf2gRroJmkYXHXLeKncd1PQsin42B2PA1
7e4bD3OFtiaS1AQ0R8fP+08UpdCjfrGDXnwbq+p5qJzuWe9VMN14UnRgfc5t2cfnakDDTYugH2EO
CQ3BiZKPqk4YIH3SuHp5ylqhnCxLkefCLnvigSc3JxtnoiHxMYEPvi6TutoqhEMPiE1FcDOWI0VT
dHpUBb+y0toVceF9FEl0LaWiXsMcDjpKLkfLL4alMOJ431fjmTIxiAacZRZVI3EQskmEnlMA78gS
xQcdDfBvpI5dFGq0+CNmQ8euSJyvtRaQjaj0dE3aFSy+o5s7u0apNMBv5I5eQlm1FfrpDobX98Cn
bK8bg6UKceoq23zh6P6ucWz/a4VhRpVUMMKsBPib3Rj3bt+bu9IaGpKnen7toninm+H3asiTS+7F
9mrU0HdGXjbZoh8vlvMlKkuEGEkAFxtsWfpzoxB4iM5Pj2lHXR5TAIp6pC3SvBkf4EIuqyH1XmCJ
I5RcUSwbRz9bQ8HlHrbASsokuwaZV76MnYkQWBIJMmjI7BuikgthFoe4QtDXECfy3useTMcmBtW/
D5XYOgTJeBFFmS1DXzT3kPbcvV44OAQ09sbIyvQj8dS4koN5YFrrPKAC9TFh0vvZjzFWJwdenox/
/U4m9FPaFP5exX5AXeVddx8MGJLkagFlrirqlYpRwka6RIQ1Wgsr1ZlceWMrP/jOhBYPxL3d2icl
MPqTrgbDyRpS49gOzzqv751XkVAtc885VHkR3cFjXwt9MiiWa83Kspeqd7ztWJT5xpgWm3K8diMp
yjEfMHAy6nqXtF26Q4zZvyqkqYtR/aj0g3iaP9LhyR4JCd0hc44lZivP4CXodhOybBWebthS9V1V
rCrV6XYNtdQVhNXiPI79qiUyxNKvNE4Um9x2MRYuEij+IjIkGpO2H2yHwPgA4YUBJ88yxKIU8m2l
0y5FVpqbtA3Me6MFgqvZ+Toyiv6o41t3LHtFHusweQkK+1NJBai1MQosqdk96KobP8TkLXmc7zN4
pPuxLMNDZWc2ntkKphnIZS8YRwKgc8J5yPXyUffH8U52pH6Q2k0oDECpMJBLpAanNA8FhiOjHZcb
E9r6hqB93NZegJFgqaqXzmB6I43xK5LsKY4Uo3PnIXmM6WFFqRpXM6su6yv9PvXNj9V07coJGKpq
JZcq0/XboqJr+46CcTDx7rErou+zxL0IXTCNFF3ujUS9A0JY5jjdDWH4RFW6vGbGiCWH5j8wcjw2
o5WsZOSoD4r/pDpxcxemen9BEI88cXVHW829Qrd11EQTbazUovyFOvSm8jBFUtLgQGr2koa58xKV
PPClqE6lnxcgWM8xpVqQj1b3hNb+U9dWE3FTvAzWxwFzzs9wALU1RJvmYPllDYTaoBNCbfQAtNNY
N1SXFjFY3U1ML7+ucNQ6zh99nEMGiyanVRTwpLgbK9Q3hkrX7/36jpAu29YIfQFuBaMFdPHJwiTn
xdCabi1JO+znRYIPMxvaFbImyv1oaJvWavJPQ8EUzQisZF9tOcdxP6a+uyY1bS1yuyDDEKD8CLtG
O9tFiA65RdHFzLTyqDUGgsEUOr+kVLzbqsNhw/UD7LlBjilVaR36VI9wakIgzwp8+0SagkSURpox
94XgrmIng9JucbC8xkABT903Y4H6NiIP59oo4werx6nGMXT9zo3orLVWLoNoKD/nJdiaRFCrJNX7
xMWECxtm2R5WPv6UjWKefMprUM6VCjEkQ9tbdZ1uGJAptATRFwDd/pNjl1v0HJQjCXaUuKmfUvHF
r1Z4uXKNy9inDj9EKwwE7UUve2pAjiguhXFpBgsjmAm+GrTtUXg15+5O3ZsT5s+kri+B12pHv0zB
POsJUPk8yajByY1qJMO2dfXss11AVvNyFHZznCxDGR/NQoIEbfCX+Fr1ZhgiriAuqlOGX3peaqK6
YFfLcDxFubqrnR5RgwShJ722VIy2jkpTI9v//xg7rx3HkS2LflEA9OZV3kup9PlCZFZV03sG3dfP
IvPeru7CYDAvhCQaeTLinL33shnl26mHthcSdAWbaO1HKmZsQ4MaZ+blIQ7ymLzz5i5qrOc5uJSL
l6jgbKmVUruy+2tqwW9Nc0GwXYRGGax0DGs6IAxD69uj0GqcbzmNXDCRVlkYl9grN0ozIub3SQaJ
IpJB6siEAV1yqeQyWHDCcho6ZMIjgbhHvtDUFjZizp2bspqQWuNLLItxQwVT+yRF7isJY0C03vAY
mZ+d1md322Ok4ATQLFTDz+9EwZIoTsEH/EyDBsbIKN+J5FATQ9I58XA0OzVa92RmHyNKwZvcDT+d
os3PZDm6q5Rur6pDxetEKw6FkADQCZQDvukbJs2oAaoJahMAlnZ9rauiWtXwJFaB7Js1xsyIcgDE
sNZH22I5XsDl1lV+Oi0Vbiuzbp5G1caYok8UAq/WSSNcUrr3EYyNxzhDIKaOaIe7YiBxGwDZqsIt
cw3a8DOvdWPfNuRkGG7bgZSyCVCtKn2bI1bKh8A8eQjvoI8b8lzmLcCKsB+PlQevGTGSsYM00ty8
WJAVH/ggR+uBwdV0dkoiAWKu1D1rySDUXQ0BPatRtapHuHQX0UGCTQGNoF6ldaYqTA9I1r2SGVw/
eom57pTUebJ6fUOtQa60jgb2wEhlT4ZYvFaj0X0f3Owh0/Cq28IiINuA5mZUZrCIVMe/4di8Fq2q
XY1RAbDBRRXLwfiLPPiH3raHU6sQha3WBLk3G5KR+3Pv4fcCDTJu0+KGd/WQacmuRWL81mh0mEdU
nJtKGPGRL1pbDbzwQem/Ijdvbo2Sd2dSii5884zGCVf7oAH0gJp1+AwMicq7OMeKH4FaEsaD1CSU
kNBB61Ul2lFU7zqn3ndtmbsTOBTI+LLscqBdAA0+qMXx4qvygmHbW2vui9e5xZcZhjgVbTlsyESF
DYtlBXUy1+m49aC6NE67bACKLwJJoCO2Ev2gCeQpJkW9M5LHj1a65QujEfzRoevfRBMwy1DHZm32
qBbKzEmP5QHJtf7shmpFzYIGh4pPw46NOzK4xiFFm3TaSur7vg0SfU0giYUAwUA/B7AIW6w89F3A
HGC6lRF3xZBEmQ5N7tUqz8r2ME6rIT+2h993Yxo9W678GxfO4sFjjPKPxe/HqhwpVmJJG2hy0x06
Oq7k8lhqRx/CQrjSVBur9zomIKmy0y3POpD3IVZR1osbpK5xHSamfY3UVuUidzOAzeyJk9qJDn/1
aDWXDIG/n6vqUUVEtVKK/ObgCKRA0cPciUa5UuuuYgYr0aOECfR5Hyq5QurcyVVOZaUZ28QIDhUe
t0vGf3FfKsA46/qGcrA9Jy1zNCdN5TaStUeizWTojYT1ots2biQoTXE2RmejQL0GMI+ghxJBVErS
3tEvbWupZ1P5EkAA4PBLQOz4h5rtRauHJ62xe8g9RHOSMv1gZn20Kx1HnrDDOQ2pD9ycFxGIx41J
b2xqnkJin9rThYRi6jLSKBJfnub7CeKSpNCtXYmjkxW6Rwyv3v6qwoq7uZFyne6oIamuWeONg1FZ
T4v57rxAYV+shGI0S7V3t5qrwAm20ho1Dgu/7rgV1F2zSP1IrkcFsNOcZZQRWLe0YyQ3sTXI5vtB
Ly2xi0KyS7EknkM3HvZ6jPpRL4hwW0Rdb57ttNuYcvRuOWqlwmSO3ZSKfiTQQT/Ot5rEyzZ5FP01
33Pt1PjP49Nmf27792MaQ6ByMa+OXeXoObIAOKli3/ljFy6q/8dhqoAXH6kdSO555//v088vfz60
2+D/CsWEjfv32/r7pf5+q/MOkEn++8qN0nJXyYQ5/73NfJh/vLv5/v927O+XANSo13SyB/7Pt/mP
53QSYgS7Dvt9MYC/MCz9izDXbqEaSflg5j7zsdQaoOQNyYfqCZqElf7VFMjPST2MLii1OubspG7P
u2rBT7Tq4iPOsnwdoIY8Mr1UbpAZtcW8QdC4x9hv3Bdp2GSWaIGxE44bP3lu8TFvwDgVlqIYk8d8
UGo+xQ5IV1OKV0rtu3kLlbrA0uCKdx19WzD2RVw+pnb8BXnN8hysZiGO0cxSSdWHoXAhiJve2/TG
fFj3yTgG79SJoo2jdsHBC7rsnkFg+n55Zdo8jVoePxupEe9Uy9e3JuSnZzWUt/kQTk1USxBW/UPj
ev3BGFKdC75lv48MPOfPRpMQCgQu4Euck4UcCEaI865R/MTJp/gEYQq1mUTho4woAdYiMb+fXI3d
g69Qsmd+xTSO0uhupJ39GGbh13wEXSl/Ac8gRJxK1N6wAciNjPZf7Zif2/S9pBUgY8W2xXUKHjpm
XYn0mTnmp8fcaNrAH1BoQgv1TmZc6Rfy3Jrvj4ZAhFWP8vW9DLiAjSBIDzZ/qQekJox3p12lGzyK
Iqufcer5uyAHrt6YzfjcV97DfGwKmpSqw8J80Ij3PYg+t9dxPw7vnhes5i06G20f1Pn+4hvowskA
SyFIIuHVwuGtdbVlRqTbm4eQBgpWpe4CLl/PQxNf0Aq6n/YUY8ZzaJekrWBdc35c+kngfgpbO+ih
1b5kDvK32sqLbdfH0Rv6/vW8QVngGTb4tZxCi88myFMd3djgfMZm9sK4KnoyJXUK1+lR63Sj+mE1
13k9Mu1g7StEgdd1FN1Tj7j47x1DL15ggHTAN/IjV7qUucB0RK14TjQpP2zYIhsTDsUe2kD5BDvz
eV7vIjPFvd5Y1ywcxalRqZSRRuV+ypYUM9+zX3PLqrdVqgWIdoX64rkC9gIbOFbfk+IGaxsfin1R
QsAn8+fCF3NNvFE+U5Ezd3ag64yb6/Q9Zcw57+n64B5l34Yns+ydk+OIxyJ1LllRpY9pJpLHcsxI
InJJ3Jrv4jb1jo1W/JzvfS8spmVRObbH773iIDyQtj3hj1szX0aZ95B5jK6K6ZihqKtdHEbNUlb6
f57CEUioRMFgb9qCGj3Cf02HSDc9//yY4d1lXoX3eR+jztq1jI0RDBUb2DhgHmT44/dLNrNdkiAM
rtSyP3K6aF5zYK1hnyWPcOn7O5Yg6vNp81o0Q3iMMqr38900IjtGLS30itNaL2c0Soo/BUya369y
wj816YuwA+taW+J9PnIrUcrSTR5X8z6IW4pV3WTdft4nbtTnVJTyVptEAzGdns5ezSvm5uKcVVmH
go8nwrCRbs3S8DecMprXRNUn4rnCCH163hLAvR/l+WPpDe1dUoGed7JwEBz91JCc7tjJbrxxPaoK
gJxpJx/4PMVJdHrz2sq4MhApXjpD1a+lN37MG/WSCjoRowpoQ/YJyM5dNXkwfL92z8qeG7zqN7Nq
qmeyKxfzVpqVZ1yomWmEnyGEYfre/13gZ1XOo6zHsxkCrnFT3se8dl7xe7v5FtxCmD+dbq9+r0jU
HhnHfF8ShA+SIw62/3jw+2YpqMeBCNn/3nHKYaD8FV5iMp9O/vSK4sGVlDenl1S3eXgEb7iOUxV3
ze/dgrROd2oBV+zvV/59JGqh5hrfHMO5P3YxpUGgcDRAeZueBbekunBiCmqZSlaiTyshnaaomQZT
UM3rd0rDJHqBczW0VDlZ7hCcKeFYDL4N71JxReInkIHGcpUP0pZ8dqq8ndrL4dXIgc+AMn4mc/2g
50U+ZcEHK0UCiaxMv7nOC6+rmmtnZMG2kqjy/1gRx5q6EbUp/lyRO7hlIl7Tct6DwntznQ9l1LlA
8JRTEpyeY35svqUSz7r2MlBgf6wI6LysSRwiN+jfe7hRhE8jilIc2/86VDkgb4NDI1e/Dz9vklXg
H+vOprU4va35sXkxBl6yMpG5rP9YAdfMXeZFU/25QlSAU7AeqOvfR5lvUbXj3EOu3uaPFUqPwaP0
nPLPFWqD7ketSuaO//7YMdyS4KmqfPbTit8fIsC7YdEU4CH/2GNQoAcE1SQX+vehEKBRLqnRH80r
fr9LAEfhQh/18c8VXdX9tK0w2P+xQ4xqgm6M/H48zLBJ+WaAII4TwANa3mTtij556EKM2YnVRA+d
p2ZrfsbBgxuBEnOZwN2yXIN6UzfurWsEXTCmMjeqesBsc8Dxbus3a5ep5S1LY7lOoIbcuiBs12B1
x1vCvGDdqWZ3g8hH9ggi61tX8u9LSlHf4KuNbOeUN3BUCs/WFTeUsCrHM9Jbp/r6GidYfOtGur2d
L0KeLTZZm5OVoBUWyAjbuwqfYqFrxO4Vt7uz7hrDutLmcKdnM68Z5SLem6/jCxeC7YRy9dskID3H
G65+jVnCjbwOi10fQfF05bWruCLzL2qubguMx42G6pqltAi8hDSJDgLcpoMDdk38poC3kSU8m4Ld
TPTRNattcJzlEFxxu9Yb14CkCGdFbjordy9s0m4oG9uXLhm7TeKr5qWLYHi7PloVP41G1gbaxW8q
ZeO5IeVtY1Q3iWf2+CYdbdO5gLropjNt7FzwhTU1G+rpL8QkIAMKejq+Wf6ilZly8Ub7c15nI5I+
JQ6n7GHalFia4JAIp1/Oa1XpRjvKe8Zq3pVgM7B30k4389recd2VoDa2xc+uHoKkGpekIBtT9bQ9
KlD2npkrY4CCTHua79IoKhdxp4zfd5mqTpY2Nzm7srSfszL5y1RG8zxvG5fhJ7PS+jKvi+zmpSmi
4Dqv00VxH4NC2al5GG+bxM4gFaHIRwNlcSYPalISLYjOC2CU2iKXFnQ1labXPzfQs2oV53p7RJXz
383DCTxTkri1d4RzmY8zL/xhrAhO8Ghx9mWrLeftvp/se4np4AddAWc7b57Pz81lFzcVgB2+jkKe
Q4IslmkXpp+d6dwLgjif8jDoD0WiROt4erwcg5UTQw6sJyEUbwpfnZva76q8g9hIPjUVyG5HrM1e
EIT+bPnEKk77WfoIQTCrM2wInvWgkCKMW40dhiI1cP3q1TXBkXAZCYyJ2zZZdQYgcdPu5M1g2IE1
TCu+/Gh8KBwrf87tuN2ZDfIxJQuGVzdgLDxv0KpA0oZxuOR4Lc+4acwlFNTiKxtIicta+j2d3pNV
7VIdJ3f/qVPyt3nPvIIRVxSye/CzhFSBuOR84iTeJ4DueYOCtIxVl7gdnR8ueEUVolcOmuIbQjrf
iinrnyDa/vHw992/Nw1K5nRWFuO8mx7zhcYxplvh37eAYKHXASo5P56oVQo86O+183Ym74UqtNj+
fvz7eSYa6nyrLjW50QfqIWEnOMD36vll/P1avMrDmoX/6R8r/z7A/JhKmgvkx1Z8v6s/X0s+6sPR
IhDle+N7nSnXwc7zB2VaJOpIe91KT1kW/6JJG25KAKY4uBrqREm9r3X0Ar6TEHrErGRFKOSauhYF
QaXx77oUDVG9A7M8Efj3+bGCiLRVRLwj/TnlmaiUvmMa5mERU/0zkPGfJnOIG81FbSfH2FwA/PQe
NRNSI6GX2xQ9BQKjEAK4F3erAhPlihyp51714k0PqNpNXeegjPCos1DT93k3PlQoApREPaEroRxU
WOj7zBDgDMnBKWX+RFk1zFY+WoZEcUUu5wgzbyfD8tgJcvuDuB0e/KZe+aPW3/B7EdxsWnc/VDW6
XoFDJodA2FbSXUwk3KGwbNZpXKqcTok0iAB1bD0ho63ulfna0pJ4LcMi2TiK6B+7VgwXojTPQlJQ
b4ahu6v6Q5ik7700gqtw3eJFNj2K4Cy8z/fCYCv+CobKuNXq0D+MzpDc1PJXRDrhuUqCp24wxT4R
tX8Fwg19yHfVd7/tD2k/yc7A8ew1gcbUKAFi2z4acyhRw5oiwCJQnB5+LYuGCscFV+sl6M383c7N
l4ltVDBG16LavNaMJlHa2s5BKEq3pgM2QBcrjDfVGjcEaL6UPQpHquChxyjSizVMp2G+j8vOWnOt
PQQTsRtLSZ5j2mmddYEdZQG5zwNCRygsNUmong6XhoCxAJP2aiQqAj9ZUuKZa/T3gNSglWFSQC3K
qYWNXAK/G12ewiE8ysQS+gON/FlXw+jZlk+uYcUXkIPNoc+oDuVpfOHaunViEVwK14zu4PSecz1K
TmV4LftHQJHhGy5iglbrQ29iDGhy/y9iU4j3nrqzajcS99wZ5UlxNpkfFW+QkZR91F5pF/rnJOB9
QfYLX2JmU0dnzEl8Beq46hwFi2Wli63ZpzCX47p+SKl/7sBfFfj/8a1JOdhLA6yhWnNN9rpQOdW1
3q2QDPavPv0+kiKWruH7v4w0+aW6o0ooOdh6N1oREJic0sH2VgFN8n1beuayRCa2xgNhr+fwqZR6
A0adezU1oVOq96mR+w9l06xD0L336ZFE8tdTTPkeUZQ/C0pXixD07saMzY+uUJVTUhQGXq6FCJCX
FGlB3KbPiN0uTI4SCIfTlpovVFyNV53mshIO+Rc43gmDq6JVdeoXV8T5pW4QEdW5hwO5StNVp1G6
0QVz6L7176ptpwc7sOutYfnBib6Ws/egnm9J91zUU/e76hzOHlYVHUQ3OkcP8dLSa0jjZpQhd1Wg
pTs/LHtifyh7DJhxP5WkfBmdvsXF7sLwTbLuogXuRuUEp4lxF3eJ/W6H4lKHUQu8cvR2UasewMOn
T/z+82VGmBGNWj/ZhbrsTpmSJTt/uoV5KaH32yV74acH4dMfWaJd7k6iK66mAvvcy2VHwJlu7/qK
yXxS1yV+96i75eQj4TsA4tcaYXSlO0M0BpIIRFA8ozEyTlTibjzknu8umfQT4Up7ysMmsG0QwDFC
gLQWdPEABRs9X8DU0JB1cdQnt19Iuv+p1ygk2U7iHAwySxZlm9a7qHd+5G12ahgnn3WlKpfN1PjN
mvcuKPdqXhKY13xkMTrJwXTb6/c4WV4lF+ObXzbqKgVdsnKrUV/HjVvvfQUoX1KH71i0u3tbnIrc
it4RAoKfMhnhmugiPnB6TX5Ci7mi7VBm07Q7GBpriSCi2TLCflXpDtzLwH5Layz1jFUa5v2psh5i
eyBuPjefvATFuVorr6oyiGNn4KDXUnALeiderIofaRsb1RJJ5asYCvPFDrV300b8qbiTlkToKxNd
z7bVA/OxnMT7nhudbRuDFq3UixTGpe9S7eTCgw+HtqYHPGjnAd23FWgfhGDFwNk8ufe6rlnyMaQ7
pYtJ+S2yYGerSohDASwqoFkWaXQnbi04VwQsPqb1sbfr9kmt8j0Z9/qSzg/G5NG4zgs3LU9Oo7nH
3gqjDRZuUu3HsLwJJhArG3/c3raZfzr5XyKPfso2BI3gaV9ExXkP1iWiU26IxnycF2GTvsK7OGmw
PPBBogJrqnr8KNX0qVFkuO5Dzd4TEdys9SD0t+qUF6qnzkPGrb0+lNnBUdrobqhIwAPd0d/DVvnB
VMD5qrr40ju6h2xf/8sPjHRDJKmxmkA5916kPxULrXo9qVmSLvtZV8GwTbvqiZqtgtoqAOhnxHsG
xsmhn2qSXJjVPfGMuOjc+tmoAqisBf+NIEYPpCum9uJZ+pncC/ElbJL6Gl+GKIlQdy78IlaRwKjh
jUiKRkQ6SrF6XEHU1PBzgnDQhir9UaMEIeDMfSui3lxPLlenouPYC40+QGf2X2H/s5Jqs7dlVO7x
RO/0wI1fDa3ArkHQxRrh56aZlBht4EZrtEKkQUgNyFuVnA+mVddrjRYpQiwupUrsX6osjuDseXs1
Vh0kuJ69mP9KnW8810OHlW/yJ1BFJMuN2UFRi2sqA+dgxZFc+YNXPsZmtEsqT3twoh6MtsnAlqHy
LcQFeRhqq6bFhz4IIWt8bpV+KZlvYHm5CDLS33Jdb5d5ksX3NgwJnWv8tU25bSdxYa1cs1v2sfOY
jGZ+cTV3PeeQOtSAn9SsQ9oWe7cA6auUVbiWSXIIqU/Hg+6/g5IL6S29xVVpH3ydFK4xp0rqtUp7
ZORtLpLM1O9gVpOtX/b1wWn8Dlhr3iwyao4LLQzTF7VtvIOqFNGyiwrsUFn3g0wgJv3uX1JtKSwm
5bbmZa5N2fl7ch1o2jm181pUFz2M83Og6Wt6d9ABvTJb9L47bjpbeyR9yD/iz4+2jk9oQByqVBmN
obr1MEFWQ4sA2Qkl9dq2sHZJpKlrCjzJShfC3QHFIa0beRxCLXuFHjq71alzaEJJlbtug53QBEEi
dZTsu2mGFyjKk4PUcT3FLD628mDa7sFwdP+hAaD+omvAKRwKGZyMBiGs99Sw7wGevjj4sFEXLity
KTb9UEySXg0PMEysqKiQlDkZgp6661ZYmeOzm31WQVY+R3pbbeGmjuA+WARGrf40xS4GRc/HY+qM
WEW2Gac/Lxe6fhUZSGDm//J8t80rY03M3BG1cvJeg/ulvWQ+BoV9GF3yhRpRhItchAmlQTwkQvbp
a0u1tu0q81dth6sEJ9JKtHXBAFohDHKwcYd3/7yB1gepUb+FS1Djq2KRdCIi/2aUGNaccboqm/v5
VkZ+qOlTfojs4FGfNK90bgUY0gIFTak+WV13ZPLiXmMjvPMzk+vGc7E6kQI5ahIfbeTZJ6YIxl6K
NFpRw613rszLPQSfnwihw7tt0IAzNM3ka2nCO7Nf51KnhLo16cp2p2yRsEk2jSoU/GIUL+yU71pv
kMUV9N1D1GieU5e7QKSnzzZah5PyQtR8rk0Vqys/wBdcVMohCiv5YzhWg9HtPUn+4djq6jEmGGPr
V96jMQl8OxKSj6j3l60m89PgjYsst8zHcBD91TCHfTHARPNrBBF562tnwqAqEETC3tNUaULX+4x8
zV/rXHUJ+6vUm0lTd2H7svuqveiaAA/cEksooKS64tqUTxYG/03hF/VGKgaC+M4EcxsqT8FM32C2
4qyIUp1SGi3viJNHrDrfVt7ph1HQcvMXXZYwbmNxbrQxhmrbW+9Rkq+ZuQ4//LLTFqM/lA+aF5BA
05vR1s0JCegDO37xpOwPdsUwJeXCq2mkZsIIhjJlm29aR0FPcj4/0VzTzn0PL7tCgT0iD3lpm4EI
wAKTUgqJZ6WmutzHFtI3wsZtvmPyhoK2eZZ198mgursS7GavqANAWY6itdaI+E5UjPsYewHVDD9L
f1AD1C/zgvxYeSLUHKEaFwPCkQo4sIwMYYSL3ag0SMN8A5c3KpU1wYUAcafHTL37kIyiKep5JIIl
9otoDbGJZBPvaHCWXo2mdlp4wiYat1XMNaRm+SiBZ1QoCS4UPKdBlnq2u+i1MSrKGIParO3CAO4X
eLCJckM/MhwxF7bulEc3ify9sB1mM72p8qduTfrXbtmEb1FeMUor+2ZZ69qwiTS3IbojhP3j+Od5
0YnsrYbQs9bCqiL/sRhefTGdKozibLh9fDVjT99ojW+fnYaLGYOf8WQUTb6WpAOhBHT6VZd5wTOz
yre80bK1l2bmsqvK4qUGdrhyueguikZ7H2svvHrGGF4t6fe7bqg+w0krnUVBfSp0OOt+h+rGz6Pp
54eMJ61FtxuyEW9an19gO0L9jhCZ+C15lmWgWquy49871A+6+SgH7C2aW5oPXOmTVS9DY4eZBtYJ
RVCjzW60gIYHq4aD4ljIymLLvhFLs0pkI+6Zqq5FneTniFO4qgR7RpdI5bjorA2n146mINsF/8ly
liorRSL2RsiH6piMGSNL6x8mUs9g+iRUVchBA9ULjo2ik2YEH3lt2WN8klW2byR/qBEB5yaeIq08
v9+Am8Tspg8o3rtPXSnsxypt00Wqd3iCuYS9Y2kI0FG9o8n64cc4EVUDt0eGd+yckaq6Eib/t1xF
CGAWfbXOXf2ZD7RfpGUOaqn9RMXikfIW2tfJDnVAzfNcwtnlhQJ0BElLyxo40cUdML9hFnAvQGJr
rt9T/GpTQJuKyW6iTzzcECDs8wn9JbUUFfikiqZBtqwDbDOF4atfzKu4guXyHXPIT79BLV3GFUNa
gzlEGlX3UlG8PaW9S591HWkwBNUKPBELg2HDMcXwF6o1qgG/P8Mx8e6kfG8Gtxc/u6MMhpvJKeyF
cGty0aJ4rbd++SSCzrvp+fhI+yJat9SGL9Gw7fMA8robdg+pkprvYhwKyJVofmMlqzZZW8kTEcfW
qo9olLtPoCzcq2L6ySLxaBpw9Vl6quqTlJYtBslZp9PacqWhKjjUjK449yTDXW/psSoiJerZ05A2
2qP5VBYMSvzR5SQvBn3RR2a/Qk2mb6Ui85vtaT/6pBveIi3cO3HSojSLhrcQhCIplQExkhYzjlmd
ORoow4nTJLmHpmZbhr/CoInfYhF5G1yhCqGHbr7MzaomK67FwEfBCBdUZt65aPg3fENbI2PC0avy
PfBa7FntO0JzZki5+DIIKVi5npdvTA2/S2h+AKm096qjmAupGspjRbGG4Jl+CpmrKkIMy+xD5Lif
wI40W5JUf1ZGFb7qHTVqKV9zOaWeRYj5ozqQr47aO9ssJ3wnT6F1o3C2do1wYITg2thKnvOeBQ+c
Bmg7u/VWUfPxWpfGU81AJedr/qAMc+xyG7B3Xh6FSR1JDakKdr3yOod6VwFZCqNe//B6Kz+KMLdW
iSr8Yz9qysIQfrSp6f5fu7ghTrYtp9Oq82OK6LeLwv1VO/ZiTH4kZR9MIczBY9pyanarASOHrxw1
+WjbOaG2Q0sy93SaZWJNQamU712hNDdfD/8aNWuV9i8B5PFNagfNQ2Ji8Zcj7tumIZpITeS2hJm6
duiErQsvpv7npM49HdJiVbUonHIZZxuCJejViBLHxNheTTdSd9YQ90y93WdLlvQSpLmNlV47FOP4
incWmzYBMkdfL18EV4Vl6qCkyJ1BXKPaMQ61o45L8qNXcWxR2xGtucxr4wW+NuKNKC+Zprw4xOh8
iUY7t5Vz84tyHo+Gh95Qd9Lu/eO80O0K+ZJbnDKzMi66Fv7qu7IicryfRDZw7RGzHfPAKm7zQqVa
q2uiuNgekiXbdzak5nnnSijl1gswKViFIW4eSp8tjR9JxN9KawL53jTJ0q2IRBIvtjJYj244xk9Z
eNDj8bPxA51rt16evTK8pWWQr7GV1LfY7t58qYebRki5RNw0XhlrHcuqslcpzqcRcdBtCPT+1nlf
vSklNhYuQ1DgDj4zYSKJcz7lriw2c70lzCq6fVPfT0ScOnHOhEvVJ9ygsqL0HEivJrsqGo+hZV1T
IjWwnaR0lBO5n0fH/DzOcaM3x0xvyGHEL8UkKqeUXYc/gGVbu3wK5RswFumy+EqpIK+qplQ5K4li
GZNuA1l+K/BCMIQztyVkZow6nXnKdMqRlp1mGzuyupPRbQqTUUalaITkDNE6qRJvSa3WvrtBjG6C
dhJSdupXygBAOQFxCPAqZUqUKUcRZbvOwltl6mcihFSC6ezoSGYa87neeVcE7zjurc2IKH/D5Do+
aRTCO40/IYYFb+3zjh8kLdBluBn1yuE/35hPXWW99ppLvEDClSQdsen7MD7J/3j3LV5JwiRgbzVE
bjGi3uCm9HatWV3wiWePyUBUn9biHcny4YvBOc4MtzzHYckPFqgkPZ76sc4D45MWBDExCBRIfwl/
4b7wsMooATlgk2ZIeu4TaWC4xBiGlIqWfoVNdSWjtfgrQGasVZ7/gAY7WqVxsdYq0XxmlJOXTMWi
G+B1cF6lc9PKx9HtMYnUtnEv7eKLJMRtKUxvl6vJp5PiERNI6u7+o5xivWsvkKeSbMk9Al5jgyUf
yZvIGTxKg/gVhG6gKF66DP/W0MpJg6dkCzcmAryu4p9JoH+FeqifgpAoervmum1XXrlzrGBcOW4d
b1yVZgejf6KBdKo9RvbcTgIi26nVPUMu8u097ZB1Q/kD8u5PnQym98wu7QX203yZeF61jao6PHtj
jDcPS0RrBPY6JQ2FzCu5mBrKS0OxXNqmnXsygxrpCPL72hVLJag0TIhVvyF0S4MeqvfIFwmzAz1i
3oJWVNuQqs6CGUBjmPgJHKdF1F1WAIqbsKKgQtC1JgXfF/MAR/r1oaJqtJAlGUUL71jnoXvI68Y/
zguTvJAtPbvgXLQZfc9mcI9DWLhHdbpVyxFNXKVmG07n2qLoX0diAg4tGj0umrr/lORolpUUtCY6
+v5O8jU+D6NiPBNLZ+fk8XAkr9hYaWrKuFmghzEiIzk1Tv/Dr3HPeK6Ba5aG/NjwA0lQ3tP8cZt6
DQNtxB9kke8TGlcUMwGGjXiNheMo3R7tfqre6t6N9taAYh0xWnCJTZFQ3bGPWukOtBktHNh6b29k
w1mrYiCwFBUnTU2T+v+wdx5LkhtZun6VMe7BARzabNiLUIhILSsrcwMrkYTWGk9/P5CcZhZYiJiO
9TXrRVdm0gG4+3Fxzi8uNE6vhUTUpxXaBZ6pqVQoqzfRJJdhpXqPegiArTFjaTvUPiV/Vxl2gMB1
FLXhmXKCRdoTo0YyOkqwDdNmrVucAFll6oeIu9TBb91n4N/MzDw14RLK38fOxFKMsqouowEyyiXS
UUlBsSLMeodPeldL8yrvarZaT3mvakQCwzjt93K1pgLFvAmEguwOjCvZfI28VLpE8+rQehAq+oKw
pnDUbtvEm2Jxuo76DF6DoKBVajuj8t81uUbFLBtAI8ASOmH88E8ZbrwzVWrtmjB0E7XLHwXHB3lA
V0JPUWae1qKuSkhc+xoi2DbSC0P9p7Lwf/9gp1z963/49ze8aUtsIOrZP//1lCX873+m/+bff/Pj
f/Gv6+BbmVXZ7/XRv3Les5svyXs1/6MfWubpf73d5kv95Yd/IMca1MN9814OD+9VE9d/vIX3nk1/
+X/95X+9/9HK05C///bLt6xJ66k1L8jSX/761eH7b7/g0vRB/3lq/69fTh/w2y9X71XGVP7Hf/H+
pap/+0XYv2qMjY6xH8JRqom4dsc04hfmrzKWOsg1qwZXBdVGJTrNytr/7RdJWL/qhomTC2dq3K/4
P7/8V8VmOf1OlX81DCD+FpltNHo19Zf//fK7P9WZ/xwyeuKvf/9gNK6Yk0L23zLOFtd9hY1VkXVd
1mxbndvwBWU9ePrIWRuaFWf7JBebfpSCFaLkEosNS1tRw0VH0SXfGHV/xzniNaw945Dr/to1N8JX
5N1YmF9GjqkrIykgE/v+oygEyUmQbTvYRvsyaGAOVvLNaBcHSwiOM66rbNGUwQin47LCge6qwsro
0BrhbQXBZqfifLkeEbpetdXB91EmbOXuRaaMiZCf36N/blyLTC3Qfw2QmC0Bknitr1E3jruVDE7P
YwO6G0RYrjJbQLiobeqfVqyRcm4PZps6ouwhjb12cmGtvTCIoGzYF7IAe0MOVV0Hqv1gp8pjnaLV
AMTK2JH+hPVRPJO/xy0xVtD+rTt3K69R95XXbtUpwIFEv8PDpBtqai+BtvItCBB4+9ZZjfmcUCee
ShBBLtAg7AUtCc6k5Tgtvw15bdwFVqmuEFrISWxIYkdyPd1xXblIrKi9CiBWou7kXURS/XWUssoZ
lPu4ssDJhpTsjfHBSLPkEIaO1jXRfSmk165EP9eVrTsrF8963SRXZSbdi8RfBdz/WJfllRj9G7tQ
XvB5iWFhr9sUOeG4Upo9zhgvnbnJY/q+4C1BF3QgLiIIeyjqZOwsOinvQ8kyieRDy5OD8llqvHjd
IcK6oWYHzStn2a5LqIqJ7WH13GASln/Lq9bdGlqSbjjnWY9WCHREQPTaZFK07zLYVVWHJLc6aR6H
8q7ywc3ZrbEFUU7Og7Mvik4eUgChv3J1t3PMVC1ZpPW1i9/2RYe3S990MJLXTcvfosDNYo7qiPAE
TEskqtbQYL7asbzt9SH6pK8MZdqIA7IEiJcFai49YYgqX+RmuQ+T/jIcrCsvGbu7PNSvdDnDzYWK
FFnjFh8qt77uzAh5AORG1xE5qjvfdjxGdqWrMM8TLba4ldSXBmqEMiDNnYajMBKvQNNbo3r3azhJ
Fdo/64aLYta35KeD6kUdYYiO9c6ObXPSyl5pqENeFK3xexTb7gGH151cyb8Ppr1pSzdaR8g6r9MY
MUMs0sBES94qjj0mgoVus+J9k9QOZQizsLdRKtmb0GhuJJhQjiEh6muRO3Wy5C5oqgsVHaaV5nuK
ow3yGiNoWEGU/bceqqJ8o3TBsdPeVGBfVmYde5s80l+xhnlKGnLw+HGth0Dg1Z3nu1wiQZQPA26m
fmNdV3ZOWOpwvHHjcc1ol0XhaxUUnFSSYG9gN0HSvsYTpz0Autr2IB91oSF9MObPtmVwh+RqwP2i
Q4JOWOmKvNRrSTvcZoF0utGIy0niv6Xd+DBqKpE5fiL1Sq7GojQpCdQJEzgNK320DmGvvYHd9S9Q
kLnQm4vCexmVGH4/0iIroXaGg3HyY6YOT2SCL0tSQojNQw0z+wE96c9JwHURH+EV1z9jYw1IQ+MI
8kxStL0c2xpDU7P9JrB3JiVx6LWEbzD1HO04avY+WYPaj/tNzskTonXabystf6HCDzvT3JelPem0
wHzlEkGl/7U2tM4BlfpoyNd+lHwa9EcxpvqOwFVrsoB9AlNfraGmWb6x0SOENNIs33o9q2/tBZz4
so0ogZtb4Id6C7w2GnQr7iGxgyU3Mg1tsQ9JCWANBMhURGRg/fDzRMijJhe8admYH6Ss/W4o5k7O
qq0U1pdk+r+ZeXRltPAeRu0yRQnZlOQIUyP7HUq03KIIot3kg8bdpJcdBcwdw6izEuUgG4C0vzW5
VjtDhS1MbppXMvOop5S64Yu8XW/190nVvVCuTTdGhsegUBpcdqC49LpA2cn6CtgzXqmZ0l8BUL2X
A0o4rpaKnT7iY9zW4wY/SojTmNMPQv2uqehL23ocrWvVBm4E2t0tgYAUnrtB1lbbBN6wLz2OwHgL
l9Nec9dUUbdO/RaeOrsVws5ip8AgZ00zHbNPBgQamk9RauS7SpDFCAKnwvlzw4XunRoLtylA1SnU
kDZMPmsFdCDOzP7eywGPmBH1E6QaDyaj1lfBTaYZFQrcXPXMAoBCci136vdycuhRJL/aqUJ9kKyk
WuGtCEB1iK7LEeRGWePVCrfVawZisCxeZSRqWkDX267ZtGra3tZ69NVlUkRmmnztK4pjCuJV6Vep
G9x16Nvo7UP/R5bjW+6r5RaNknwaoFeEZ9VNVXB3ERXUGlvnnO/DZa7dyzxLbbQWEVGspc8IgCd+
fpOYxJCel2vyaukmCJ2sRWKgMCrgWol0DSGCex5M/6J0coO6boDKP/RmP+dg/00v44iShXEhFOtW
6kEhk9PpsOfrmz1k/a0lqQz9WBQrEPqPdQigKRTdbpTyca1X5tqv9Xxb9Y/akH02kwomtma7j0Ti
WosyY9s0zWdV6R4zdqe9HTyhFKJtLS+FJzqyLFUVROsMIGutXNRkBrQQlsZwYPGMVpUSCPiW5B7i
r26pcDxyQcDLnXA8i+y4JVCgQV42aXVuJLG5Tgb5E8DNB3/UlFUCHGNSNM9h4OrvWRVl2yhMgFON
bKBaGICRw6uV3fFg9ua4RXe33HR5fLA1TC/QYUddGNWblVcDKfCMCn/DjGujf1VUzd7qer4OwfBN
a2XvGovSSidFvRMjbKjeH9YtDFRF3hrWYKxISSXrPvuEmdWlRs/jBBw1m6II3+p6eJpCqc66d45h
3zOwzitbyg56Ryo15oZr0j6iOk24LprqS455ybYR5hdffuWGe7BRR9qqQ/hq9tnokJEHL1Ue4JBT
URTbbkzXfRx+l0YjcLI01NYdSLbCM1oMMymyKNEhj7u1bMfQjsyuvOyUeKtW6rbiGKJhw0kuSvnd
ArTLqkhWs1S+K/C9GwTa4Xr1rDQILKlpfaWNiAlzlcE/wWU10TCF5N6qC7+iHyjh12MMWjrf45Us
VmZpkoKpH9y6onAT1qhbNsWjXtmveljcV74a70U1kB+Fuo1yABQ5bH9uG/2baLAlM6OOVdpEXbdH
dUWzSrS+3B6hj65Yg4F681qru7AMxlZ+UBOzXsl5vpaTlMSVFOyHevg9G8F56W2mXAWdguBL2+9K
rq9Rnt9mgK8x/6rJ1dXrIlGpsCOpX3RPPgnuvZGGXyhqDVu8iVjhrarZIJRyp9XaA8Dxa1WLqa4b
SFwbpfbJCyzctAvMSlENdooisGH+KOYqLn/HEe3SlzB/joIW+Hr0PIQ5SCoJz+9GyjANTMxdtvNN
i3p2FSBwoa0VE/ZuJefGqrGjg1yWF4FdJhzJ9JHigIRmpPqEj9qVZyeg5ta1HV65Xv2U45iKnXN+
QdV7R3JU38t0S9piUZjk92gtfg6AagAhWWVxcd0H9h273We3ZD6YVJfZWidYSVtjVyC+FEP0TSvq
6xqAySofwk2PTtZWgaW2GTr5unbzfS0H1Mxuwq66tm1P2w29eBdxv1Ybjl9sBlcU365CTbsU1kCZ
TCleyL7d52rypuNd4EiJZW+HvLwjg0d9I/udDDLKCf2GAn+9A4/hRCWCdxXp0ihqqnUn8y+A9RCb
IQOlVKukcI3YuLLGAemTHPXf8GusLkDQ/t7W6grcC+u8rAQbroPMnaL8biMdddnZxiUGPRmlkpya
LlpF8Re/Nuy10PNvsAW/x9nXogvEGmGi6MbwZCewMlwuTVfeN239Zpop5bTWulSRY1pn7FqOViTv
bnXRmO1Eovhat8NF0PVvQ1UGWLZWrz3gPtD3oAW/IAzSrpFMIa4bVebCF97ISidzZA2oyAIL3g72
A7XQgOK6W24yX0dUHZ3RClPzNhu+hxiqVKG6KUXvTlJDFkMLYS6Ub8z8DleuAVs+8LK+rzk+yAS4
nSCa5DRcuyK0yB1G2Cz2HKNEU6wQ/+PclKmvHjqEu0KLVpxcTZDKabm15OZayONdWaiczqHUon2R
P+p1YmJbbj+1hZ2vNdEGO60e7toeSYpMpJfmlOmuLnKvc6Sx4kqDiugGhNzK9zgYD8BXET19VCv5
0WsSCQUGqoW2ilCTG3LAiK+pFylbdMdu3b57CoT72un2RQ2wbKW61ssg/GSlWpzb6kT+6o4lGxuJ
6cbFbkUgugIhD9+JmqVRZfNZx5+s1PsGbpGDkMVe3cb2ITPDN1P3r0dcB2R8J0tXKrevlc122oPj
Uxv5mnBGuinUn70pE0/Bb5XYLRjQVNw0ds5WkdWgs4O3UMEcMr5tRA/ekWMLAJmJTpI/aq6Ur0Ks
IuQHzAA/J1h5HfSmCXfCSMD0ENRcliU5/RqGsXYnGRwR9NjdIdbCcEUUjz3wCUB6WT0wKEl9tpha
MdOt5r8qyOdtk8S7zRI7m3TML2otA4IBzITD5zbQSJn5UTxeWz3FUiuUWQca6cpghXcGs09XZWBi
42zAAPY79oJikCh/UFs3y7S59KTiKqmKr4NrZteakgxPWQ0lw9TVrRx69sbM8A9JqGoHo7HLu+rS
6AijDiiYYwEV26i28in1QXbI7XvOpJvwgVccVWrEcfr+MICwPuALlaNW5lO9ZCPj3rmH40HKcirT
UzCVmxZWJOqsEXkJp70mzXmLmNqlJFkauf2g2Ni2bwC3RUlGhOb1wBJSJ/WXLq6SFVkdPI36ZymS
LkZJDy+CdjUMBeaa6VPVi30leV+lMMKcsLQPHqeTNMR+AAPJBxVQYmePg9O16Y3hY7mjCrS7Ui12
It5/Y+pev0ZS4UrWDNRa2SvB7bK8GyA97XdhhnepaiBJ1OpOUpTbUDVfvNiSVxvfvuK89wWl+O8+
BS8SojF6mKnmuDlGEL5otoYRgJWuvZWqVNRMfeMFVC8S7uSudq0SB9e9lkpbKn3BqvHYiAbcVciD
+EipNMqDpQIJqb7LBdeSTq6tHXIoN3C9965n4G6FNRcquiMcA2hKPmVJuY6o9XGkEzjENEH8HkVW
vB1UCvlld61kl5af3nuq9ZyK9gZQoXaZePhlpKSQo0H/VitaztSUvhU2rjZSDMzA8y2E2wE6IZZy
6Mf6VtEUruGuuW0zjeHIn2BrrTtVyBSyUhtNFarhbtUQyJp9CYLMfeTMnAIfTKrwKpRGsYmz4aX3
vDdOWN9QazEuuLFiLEs1scqyTZsyPTrAnWtRZ48l2GoYiuEqKXs0UEU3rCjsmVcd4lkHoBhkcZCm
4Vr/Dalu2h+6Z7nplNU4oHtvI350LXssmNR5HsrSaCZU2iZQ02CFA+6lLPLqKsmo47UNsuNIsNW5
uunVm9asFIfsDMfFkIAGzlHuBhndBLXhplBWjtohDqd4gw4yDbRENZQHcDyuTGaoVcN+Q61VbDw3
L/HWSr7Ah913isZD1fy7SLxLSqY691ZF22Sqp/3/lPL/LaU8WZn+9/8mbv+RUj6k3wO8R/9s6o8U
9PT3fyaUbfNXkp6KomuKqVkEObnhPzPKhvWrkFVcvy1NJo8rqziU/5VRVvVfdRmnPtnUNbLG+vSr
vxLKxq+mQRbZBm9pkgrGRPQ/SSj/6BUpCUUzNRNB21klos2Bi5aZ0uG/C3BI+H5+Kcdc0Gw90pwP
XfGTnPWPBod/P4Ie+Wj2Sn0VP0zN7PeiCcKNP4wRJBYv2RxvfekDJoftD1ayjTX4QYOM+h4EV32v
NuBmqJhJWP26/f68RzAGHx8hsYLiZRx2+0JThptoFOXgDJGhj1uEVNrPxx+y1EszQ8yhmrCGdcxD
/AyUJjQIv+dmiyT0ia9YeMA0/T5+RV5S3JUNddh3dWpzUG/T4Cnwudmfcpiknb/rEv8e5rm1rC0C
0qJxb25r3Y99UgHD8OILo7853j8/+rn+3fz08w/jHJpSNCDUZ7LNp0g0VojfgAiVy+qtLcfeXqVK
h7FerdSm/+da90P17GOtZWFmGTMTVzsZI/yiXYM6dKuEtyKeTsa+Oj1XRd+qPBz/sKVxmR7/4cMq
Q2Zqeamx9Ye81VZ5gFPJCuHl7O14+0sdNz33Q/umXQA5R8542yi5dm3Y4C0failVhqvBqtPekczR
KFfJUOQPxx+49EGzeM8tOW/N6YEcls3+Akyb24Ahb/xT1r4/VlH/ngqzkLeCkWNKo+qwK3HFfHYD
UrDtCstYV0d1r5jyJ1qlx/3j8e+Z2Rn//bxZ/OckqCK843TEnb22WFvCctSkL9ftYMfSa9MYPS4c
WtdDQxhM6UpEVA3jteRZOPocf4WFqajPFocig8Sm9onl5CIa4ZJAZy/yurwjv+TfnvUIbbY8dFFv
cYdE3VFIfQCcoPCjSxtHBOshQnPpPzMc/7srZx+CQlbSxnqHbpUl9LXKhR2E9qTfBkO6905U2Rcm
oD77FFIQRke2QKfUWJk4pJUmp1M5PrGOLsw+3foxnnBDD4xKRSY5UoPgndx6BjNRM1fQeGEDaHU6
7I6PyNK802dLXiZ1IEd9Xd9KHmqUoAY/Cb02155hk8K1KRQ0XuNt0OlroX91z1Hdbo4/eakDZytf
GUNQyUWhb5EAw8EDvlBIwQjDIO/MB8zWPNF7Cmzd0NhSDoxx24uixFv3ehK4Zz5g+rIPi54IB9JE
VS4B6BxM467OrFF6NKXJz/Z4Fy2sqvpskavIbciI4rESmK7mdMBc45XU+tQTk7Ao11LX+3uoRP+Z
SfS/40afLXk2tr1xIwbXySRrRBu7RDMZEluStc7x71laYWZrnKohG9zlEspgdSOQm0VHSN6OqRID
lQvq7sxDyNxhm/p7HllmbjkkDIeDlIzyre0pZXzeGUSbRwwmeDIrpOE0ZkG2GdNi7dVA63t7VidN
8JKPs6ppzcy0ZMPAh4xluI+6asvOCoA4UBBXPf6MhdjTZqHRcHEc4iG0HK1qo2AbD9bkawVCbzzR
Rwsjrc1CI7IlvbD7aQiKUkXay29CeRtYeYPGuhSnxZl9NQsQUwxqxQXbcNwhGa+FPRY31WCr1+Q3
4vOOhNosKEipdXrYeMxZEk0N+t9Gl6NwUErRJUJRtnxRS75t3g9ephrnHda0WZiYA10my7rptCXD
5Pg6/BaSobGknthdFtYVbbZBgtr15KRj+HX4epRum0bqrmIh2naTeWaggNprTfnKUmqlfz0+46Zt
8ScHd3W2XcY92nXZ2GEcZYMJukE4cqy+VcBL8q00lplxH4WCzGsuYr++kkORi8+DZqv6/fHHL0x4
dbafDq7BiRSZGycxwXz4WiyoOaHTdrz1pU1UnS0Jelv3QQHCETItH4MIm9vWlBLDeHC8ami8l1zS
umSvQUHUb3qu5+m1MC0L2/BIgF88/hYLZwZ1tnDEJVCyoacGrWE34njDH1rTcUp9mERzn7jNibP+
Ul/OFo9C9dJQkkwMsFFewnpFsZKRFF05VOdNT3W2eEywD130peVAqXQFQpa1EJ8KqrPDPg2aPAGV
ZOTetxx0gzixIC6sV+psIVG7NGYoSrAdlpsgE23a5PrHyCve24GAPzFCS0+ZrSUj7tpFY3BSpMoQ
bY068UHTemLjK/mZe/iUyvm4exiuTQ0FTIFTNV7tCGQvN3Gum7vjU2xp6GcLB1BFX+pZ9hxYOglp
TWy03CETJ1bzhdbFbI3gSJ1ZCo7qjqjgHsu+8oIVcXlihJcan60AioF1QB97oxMgIH5P+hy7jpb6
1amz2lL7syXAh8CYq+Uw4n2U2AdJVosdh0PtzK6Zxbaat3peR7Reu0Jba9gzouuFvuXxYV1av8Q0
YT+cZC1cr63WZFyVqNrArdurUn9N+eazZkePPXLeUoQgZ04mG7rB8Wcu7EFi6scPjwxlqZQh8DLY
eTgRLSRIQj0GnlperNDrL9Z2HZ941ELYiVlwA9HHIlCROgfpz3fuOlFLMTDKU6fuTONEFy4N/yy0
1RbMKIYbnaMS4A82kt+YDWTRiXvzNEl/snuKWVTXKYtfNxqdo2hFsSUA36QouupyCpaq5n6uMohE
thuemGxLQzOLcqVO4PeOYeNUOrKRWanqkxbTPsqbZINv7EQ5iE982EK3KbOQZ9N0o0hR8UHNQnfS
lRTV2qSs5W+Oz7KFoVdmUa+7HviikawKtsZIiRsGrI8kiy/tNEpP7FZLnzALfNKRUqs0Yb0rG6+r
HrFJiryrvEnj9+OfMHXFT8ZemYV+pARt4bXIKHoGLD05q2EzlZsBf4Gsp8gEtCEaPBl2JtT7409c
+qKpMz+Eph5KkWZZbrstYkwy1KoBa2LbzYnWp/f+2fdMT/3QOqYsmqCK3m6xv3v1+tQHwm3f5lV4
Ued6eN5qPxVIPj4kysdSkirjr0/QRCGA1lA1O6+D5sEO+qfB9g61yw6ZHzG1Xp3fQbNgj+Q2d4FY
8+4jEDQ9H+AiGjeNhaCYYYjwzG+YBbmv6YBFhMwFXxPvmZpaW1eTxvO6X56FNU6usRV4NI60SLId
qadDlTP8i+Pdv7A+ybOg7mvSIfEQ8eqi3Gt2+djXWrKqtHHX5tpLZQI2Pe9Bs9AGwCjSTJWbLfl4
p4OgQE3+DvzFV0S090aQnEglLm2/8izEq7FERsHvmi0idzvV7a+syN5LMcixSNp7pbwFTnefBPqm
cLUzP20W47Krl+rg4weMzjDnCXRdQs1dVX3wRYuUR9Pud8e7cGEtkWfRXlQIrHJob7ZIswIRD2GB
NBNG9HjrC8u7PAtzUw0lL5BsBD40ydh5koEUzliZt6yF8YnJtvQB4seVBF1AkSKl3zgjJcxqJY1J
FK9HVDnMzfFvWJrNs3AXRW8nTe61Dh4K+YNd6kBWEoux0EZlJZe2fp0MVuIcf9jS18yiXglcUWY9
tiVghuILO6yUTRWFw/Z46z8fDlT2fuyrpnRzFSgBluC2+lZJ/WVfJcEKLd4TXbXU/jzwqyFMhkGC
Ku1LN6y6ryosVgyx74+//s93JtWehbuNfhKoPbN2KPAlK79jV20z/6G1vAs7CtWz5qxqz4IdHUIJ
WZAGkHagXxclpMVEgMcGU3j8K5Y6afr5h/2Vyj+yH5zZtwJ9qRSXxmBQXoSeXB5vfmGxAi/wY/tW
0HlAlqTB0dxRdtSegmjkQvkZlSzeIk8SOKaL/6pW1hnQzdHbaE2ZnOi7pRGaxXvr6Y2P6hw6CxwX
b/BdTTdJZ4u9NFjmLsfz73D8I5eeMwv6poiFHAPIcyahwCiJsKsTfCve3xhf2r+f95BZ4LtWUCB9
WTZguXK4TOV4Oyn9rUyR302oqeMP+XnAkzf8cbTs1NCCXEpqx1LCd6PRgwsWHPPueOMLU20iIv4w
1WpRYwwQsJq0HRqa3q2KA0Te9A/nNT8L91EDdo5NWOPghZatRJaBn8reYojp57U/i3et0/ouwBvd
saTuLkpdBL6zC0VoJ3aOhUlkTT//EIhZ54J1VtFJD1HbbOWiX2Hyx80TNfdKxlHm+EdML/vP47Rq
zcJdUfLcHKHtc1psL2t0oaEWPbsmKisF0imiOHFGWRrqWdSjJtyyc9BXUcOBDqMJyIo7N/G3x79i
YZpas8DW8m5Qe1L522xs92UnLjX9xCgsvfgslPMBB9ks5zKrIj+YV8A4OS7gXX5iOVx68VkQB3Hd
+03Di4vsUQal3Nvv5/XILHBjOyzzMWJclQzbGBfhH9s868aqmrOwxWYz6lEPmjhWofIEIEjgYgb3
9PiLL0xIcxa1FsC0UI5tZEbdWywuHIBGl5bIHVOW70Ulzpv25ix2PQHPLNdkact6fD8qylqSjS9F
hdk2GPFVjujA8a9ZGF9zFsTM+qKIZc4E+tgB+7V7lGJaszuxOitLnTXN2g9rhFW1JoIRrbRFWcLp
D/5niL/ciL23sl4Nt+023aIiF9+Xz262OZV5W4iIORrP92C1Ff6ArnbhXUONeNOROkai0P16vMuW
2p/Fcke1bBhAzm4VP98HVCWwLw8fAt8aToz90gNmIV02jUwRkQdYsQ53Of1KTf8arcjztgVzFtIA
JNF2QHBkWybqXS+ir7GIrwGXn2h+aUbNAltBDENVe/R+bAhkN0amV0D+euNE9C1sOnMAnl9pbcwJ
XNqqI657SdN8NcdsbacSHmVqdd4AzFF4vQ3RFheu2jGFjFUmtHvMcGB4jfEmLzIA7mdNJGMW43mX
aC71rNrxtPyL1LUvnZ59lt34xHF/YRrNoXetihozvGsJRXV8OONpS5ZijuNqM9YnRmPpEdPPP4Q3
3HKTakDPjUL4V+VovoVBdw338/l4By1MJWP6+Yfmw8SUNQy9oPoX6nUZSgHECitwjje+9O6zMG68
EjwwPCIn0AdEd8uDZVjbuBtPoM2W3n0exLqUDp6aVA5SopMekfpm90px5syZhfDgK4h+4cIETR1O
W6xeZF2GXHxyIoSXgmwWwoKyJwhrRH+QbnrwLeMiDuWnjNfHPKgYt8f7f+Eh/wCY6ZAQUMYsnQIW
3RoDxL1lea9Qnr9LabQ7/ow/8qE/OT3OcWZI61WY6HWlg8iBk8BDXukKxkVaon9XOwVDUNfepJC/
KdZECDdAiQlkiENSXTiITZ26pCxMtTkGrZNUVly01B3NF9gd6A+SZj5Vtvrp+FcuNT/18IcwqTsV
jQgDRQxXUh1P6Nd9nh/k5FT6bmEP16fHfmi+dS28XTDbdro6QGGhV9fY98JNQb1NWMF1pZcnVpOF
kNFn4R6MmluVfVQ5NqykSBtuEuvMU/IcadZJpYiBgpSOD2e5WZWmEeK0k/erLhQkCM8bh1nI61GK
kTm6jA76J3eY4G1iX3uR8ujpePNL3TML+h6UZGyQe2BFaas9lGs8/TCg2xxvfWkSzWLeE8iMlqoo
cQVWXjrcHmE7bDUpPzFHF15+joz1+wKevuxXji4CrdsKnGzQvaekHJ14/2my/yTS56A4RDs8q7Fi
xCF7bDsT8RQX+V2fZk6fNtuzumgOjMO6siAjwCPwR7gukNDNmn5fB6cKbQsjMAfGYWaFf3A7lE6p
mt/k1uLMb4n6XvG64MSetPSE6ecfIlmYray3SGA4CLlXuFYomDXnON+G9omb19IDptH/8ICkd6W6
r3w+QcM6CS/yW3SVb/3S/n7eCMz27LpEclSzGQEW1Mt2EJeRnzqWK86cQ7MAtjsvhmrnlU4aBZ+A
Ij8UZf5otN5tXpyqSyxN01kQU/QvEfWMSkemFqhHMdf24qq3kquutLbnddIskkm71ji8S+jgG9aL
4RlXA1CAOCo+n9X8HOnmoukSeUiFOAZ9hc601608HUmoBrma854wu2HXalhIYWYXTmT3z32P4ZKI
7hvJfj7e/DQZf7JSzMFssszlMNXRJ7Ws2AhWfgg7G22l5PF488o0W37W/mw7DkNMBttw4PWL/Hk0
k7vSKjDyqr6qhdRt5cx4RiQCTmuBZVUIqxVaM2ZmcRGe+X1TcH4IwjZEnj1Bt9cZ7VKslUq7abGT
P3HyXOq86ecfGkdR3cr0PiscZNN8NFxMFeeldwsHwxP5rKUHzEIcLRPZpmpeOENe1bmjKEVRrVxX
K04VcZYeMAvyIWoaq0wggeq6h45W1Js5AhA2OhwnumghxOcQNSURstbZUu5gwPidzCVuZ4htFAoC
AyU88OOzbBrMn02yWZCbZt9jriLnjhqVz3qAzpRsoDCgcq8/8RkLT5ij1eoYtGWlpiS2xjF9b8d+
uFBGEX2Jhh4Jr7O+QswivQ9Ko+x6uirzQ8QEMJfII/HQx8pZ8Buo4j/O1lhkXSKZDfJTqZUjFS9j
Axln/ondbmEmiVmgt2qrDgi5TAOtjy8yvkp7zbTyU9X5peZncayyyupiYIhtiNbVzmwsVYPPnRmn
bpELE3UOUaM6GqEl0eaONVk2VqQ0y9J6ztL0i+5pZ54r5+A0M0pEYdQl00irHwOvuvfr8cW2qhO3
+KVOmkWz504+LLFXoIJnv6UZhHIf0dAT03Op8dlmXeB/ZklNkoONl8o3yVDEoYmS9szpMwvhvEZ9
1lT1DDa6viaji0d1bBjb45G18Opz4Fk5SGAuYhq3srpGy14/RFi6nmh7SqT/ZPGZo86KoAeuaYnM
CcMhkJ49c1SKZIXbhKs+GHKDHKHkuwYChK5pDXeV6Zr5obCFka8VrdGtA5z7SInWqFV1KFZ4OZZ0
XTeE5ZceBaFwk5LvZqOMMBLDAsT1yguvhz2FkgkCuXcoalF5tVVhtG+oKETBo+1mer03kMSyNgFC
2sOu620kcg1drdLX3tQ09w77XCn8KntG1HyPU9MnkxfVRXJjkCJQUOMIzeESMe8UBbG87FEVKxVb
f7B79EyAALtFuVNSdUCAyrBHb98hqZWCtc8N+YD9RTjpmag2Du597yuXiEDILkmGBivLM4dztpAl
vYbkdKNmjkTte5V16BpaQ3beeWuOwANhOXA8jHMnNsK3tk8xwfAuXDP4fHy6LGwkymwdaykh9bHg
3fXGZZWJL8z/x9mZNcfJc137F1ElISadAk2722Nsx3ZyooozIEASYh5+/bf6qe8gN2/aXeWzlCsF
DUhbW1t7ravm+zXi6ecuf5oBf2UkPjyyFwqu/d7lHEanDq/ieS5/QfF/Ybif+/2bjKQFwyGocA6J
0kp58r3svgAR9z0o2+fPPcAmhJXQ+Y4GjY/7khCOTmQHeKFpLq5qBircx7c4Fw02gUwGBRmMG3T7
EMc8hxV0Gez+Wu/x46ufKRD9r5Piry8Ag/FxHEG920dzW8K4ai2vkfKuuwZ8qsPCiuZmoORz57Tb
zrvGFD10NhwvC9rk2K+al9Y0NF7EcOFhznztbfMdLH9hPhHZGh6DjZ+nfPHB2UOz8DfURy7K/M/d
ZDOdqSnoCoqX3Qe59mG17hT2tx3k/CsEz6W5MDHOfPRt112vm0k4ssdn8dQf9FIffadrLoSMM6kD
2cxpMJHhnbmENXbKdfBsrB7eKpjy/tLeMn1balb/+dTQ2rbXjX4Dg6gBp6uq4fA4ZXkR4vTQCdyb
ploZbN4K50THxnz58fENz720zWSfrFGUzDnSlagGx2mY9kVRfHLFJ5uZbsNJlGuORZktPfy2Bhpg
3Z/I51IhspnkE4FS2y9Q8TI1qHsyMtV1X3Xk5XMvZpOtdKXJK1HXiOJmCI8SZPvv2OQuF6b1v187
IvV/gzhcRZtVd0hFK6GA0DRRifP0/lIL4r9Hq3syG/97iXAZOLTFaYEDiOXoKXuHJO47KxawkPWl
w7xzT7Cd0i2dhxmb472zGPZbQmDwe9WD/v829Gd9NM5d/vRof8VY32UAZZUVdq1BODqHCt7cCQE8
1L/Q53Gm7c3lmxkNya8QgYoMXFKBKnsozLLAEjE0rk2nrnae807fOVE4ulnQYz2B1+PSgr3sAE1w
YQz8OygCfvjfR5xCONMb3eIXLLArywmFASEcFZ+9SLrZx4P43C02D9mVnqk9Q/Uea9ZdOK7XInD3
crhUXz3zkbZEgnzGKU/Q1mbPSwf8MYDurgA4/txOyt32EE1VUERjxfTegz3lfgE7+rkuvfFKhoO5
ZNdy5gm2zY9tyJC/l8jsQRkBihyMRNRxtTQAjH/8Bc7dYBNfA8JWbAixcAjWlvqmmrsIhaoZ1Oj0
czfYxNiVDC1E367ZMwC7kQpO5eShzOaNPP74BmfGEN+EWdBhMUZhTb/v8uKtA9VPrsMrRDI/P778
uRe0ibOq10sPyJ7Zw2uoS2bwcdfev/Tbz1x829CYNyvtugreySPxMuVWR9ftLmTJp1n6f/eEbrSJ
sdpxSD7BC2e/TmguhtvB3kj3SyDzWyd3v37q3USbGAvr8DankDbuuR8x2KuME9w7WnMhpznzYaPN
yAHuEBJ3QzSSZNh0Njy6EtR9apb1k79+M3Baa/Jc8AK/3pMTIM2cpFiH3IeP3825X78ZNxzc7nGi
WP3BDoKomPuevx5kX3pLOimnDv98fJszI2jbWwdbIAAUWY4AEThw15wNjyZ4RBK4YH58gzPPsW2v
007RNSMv9N5Vw6OqKfg25DGnYvfx5enpbf9jnG4b62AC1EcE8EOou7s0Ar6XmvGh8fSOyDqB121W
+97twsQfUjdADl+qx5x7rNO0+Wv9NmUUORV6KXfdyugVq/o8GxfHPhnpmwuh9dwtTn//6xYKhKYB
AA+1BxzLZrQr1N5q5u/7wo8++XFOo+KvW9jV0QSAT7UfQdGrG3XtOuj2BZn2QvH/3CNsVodhgfHP
AGPNPZL+SCZQptvvBSCV96viYAp+PATO3WQzz+GbIwR8n9R+bcN3GOMfahBbbLlcyKTOzZDNNPdG
gqN0SEwhlK4FnLYbJp9hXXqpk+EU6/41fjfzvHA7Y6Q4fQIG2gCQUs1xkf1bObF6pyonAFxFexdG
1Glw/uNe22a72i2HeW3xKLSlt2VB4HyqW0j2KGyTYGd1aTN55o1t2+14sIaL3yHlp1NPlxSgGdCU
4RbadIdPffFto100TsIifcZzyGBJacW8+866AOzAmOBzX33bbLcEBU4apsZJc5rP9bEklNy5rvUv
KTb+d3r0r2+xmd2Bx1xABQcMK6gcNPSkDfFh9AGvTAhVqD9mcrZ1l+L8HW7KZSsi6KrKSNavFOj3
vVW5Be7Vcx5P4D8cdS3oDAQcTXJHvVkwJqZsspNswGEp559Mwyt8tGV/XAo5QrEH8hpfuSxkTMD/
WJ8lLJfLL62Q63IPcPKQ35VWOmvKNKANt6xmLU+YK+rxQlJ0ZspuGwH9NWhAlfTlLhc4Rht5xW8m
QBqvJo+Ur58bI5vQI52Sjes4Vvu+9F86QVKMvy+Vs3xyCG6CDjazi3aCqdqztQMayvUOzdq/8ebS
5ulMWAg2UQcONzpfu7lCucIoF/qhpe13fEEvRrqCSrUeQ2i4owOcdsvPdUu4wSYS0Yb7gTf6FWrS
TrDzqklleaMzoLOKuIdE6sKacCYIbfsEJUp7lLWs2jcWluvrCrgPjsWO1pgsmLpLh7ZnRti2UZDC
fHio2qHaB2oontCz7t1HMp9/zCV1LhRhz91ik70SwcPctU0FZAergnRRcx/96Ty79lfFBOHihUh0
7n2d/v7XGo1eiXwYAwB98gKnI9ngzxRdbhAMFHqNQJAZLx5gnasZbDsDc4m6DagF1Z7oPyJ6Q5v0
rl/ZHwtb/Lm1h4qCYhW4d317qYD274Mnd9sh6MyWoiRhqv1qnCtJAXyPdEx6kqxNH89U71zVAKHz
2UGxiQkhE1W0KlCmYJQT9geuOj+rI45WhCAfFbkwwM+Ni01o8HHtoIBrSzrXg72Z6wLkoKE2DwoZ
9oW87cwK62+iAzzDmqJYcIQWhn6fBQXNk8IhnywabI01xwIFU3igy32wsChri6VISpX/+Tgun/np
28ZBEliqVKhESsfiSAS4MXVw4cWfu/Rmy3qyswTcEJdeV8CDPWTktNl//KvPfNNtq+ACv7yig5dq
WhXudSv7K948tOXnVsNtoyD6KEmIISNSW07NEfrEMpsL5zFXZfa5X396qr9CiPBDGIoykNLmAZa6
kbGgbDnkBMCQvz++w7nQsTXQg89sK3zY4uyNaX+7RfMGfeIdLBW+tDPLhBPcz6McY6h4fmt7aZye
iYyAR/7nsfIgBBcb/tl7tbgqG2sxH2mD6Aj2KvhH2o8uBPozUWprqecsM46QdFvABpJdt8y7FaO4
mdi08xmDWtwC+dWtsRku+cGeG8eb2T2XBIwikDZS1EKcKTMn5QocFaM1/fhjnbv+ZqGXaNVtlGc4
DsKDm3z0s8Vvvn3q0ttmwkXOc65zJHaqH6CkHwxCufIfP774me+wNcUboZBY67wWqbbhi5jCxBnf
ou77idjBjPs4LkNS6EvNNGde0rarcIV7VTf2tkDlNCdpL5fhj2gNv9R3dyagbM3vONq9vbDyeRqB
SueC2SWbzKnpn2EUqxN//L7OPcJm2g+BEeBJMw7N+RrP1RdaX+rzOtMT6W4t77xgpTBuy+WeLoAn
XmsAwdiPEJh0kqB/oj3KxUdXL5gTNXxg15nwL1Pf1s0uhDC3/yHXqfX2PRL09sJZw7lH3YQCsNYo
3GH603at7fNDNRrArstQWSf53LvcLOqmKHrwZGSYDhwElGNUmWXO4BUOlfrHNziT8G+7DNu+GtZR
2GE31PCYrMT4UAh9V4n2t0+mbGguSTjPBE22mfxIGX0GUhTucwKOzjjIr8rcxN3gXGkvvNCYfuYm
215DG45eJ3rcZDyRSx1N79y1OCwrfeW0u7BqnrvHZrX35AB3lgFigNJdM2PWhy4f3wDv/I1iyvvH
3+TMqNq2G9bA8xLCRL8bT4CkyHHgaDN7JPvc1U8P9teqnEdLRTyHwQwGAt24rkBdUiHrXz6++pkA
s7XI81BqYzRo+l1POhMXgUBPWs8poMHeJRnUuddz+vtfD1C0E61xNt3vBFwPvoJwDEevgKzhhZzr
9CH/USHZdhquvpyafhhhJ9xigA4drMuJf+sW0ZWx3pXJo1cZXhIPnnuUzfSG/Jut8CrodgWnOvOJ
MQnqu5f8Cs/M7a0dHptctqoKQPqmznc+9e+8E+SUd82fgUKvVi6/Pv7m5+6zmdvD1MBALly6naDq
sQjyBx3Ka2Wbe69bnk6CoAsLy5n7bJsRQV0MHNbgy0yU3rc4QsYR7KOaQD8LjUiX4lJz0Jmvsu1L
dFarG6GAGs6hZUo59HwJgvwlz7UzM+R/Gve/hu8K6QmY1W23C637XijvC6wu/tQ2v5A1nvvxm+kt
tdR1bb1h53PQ2RzXQ+/+Kurdx5/6dJV/TI5tE56iFXoua2zPajEMcre0wwJf1kEXOlsCV7WZ11r3
kg/6mcSLnh7xrzclRibAnsKjqKndFbV/DXv3W9QM37DqZ1Et/kRjdLDzJcHDudttFnMrRdgDFTzs
+qI9Lk1/wxkBl/e3738HOhn2PTK6itBa97k3uZn6VYlAEwFfs4vs3MZ9OWLBapsxBhzvodPiwnHq
ucG2yek5vB9AKfTb3VgNY6Zl5MaFE6qbfKHTJ2flZvYvmgXB2uILgSG/gH4K6KJX3uhc3k/B+E6b
+pJb3pnpv+3ZW6X21hqVrx3nQIBWjj3qipRQDeX3oGj/Mc14YUN/ZpBve/dMuIR9GAnw96pRxtYD
vLdcQU9vgxHY55lcmEtnZio5Peffw9vzVEvLALfpG5movKI4FymHC5nj/2bJP6bqtm9voMsqBhCZ
sxY9xmGF08+FZVVeTwkMhG+mCSryyplffW8+QN58xwuvyWCQ2sa08bPeBxz744F+7rOdhubfj8lw
qwFd5DvZ9H8CBixqUNqnvKG3FpaBQfM5lT/EMf+9D44wcFCwcJ55jg/QvfOzVub540c4kxJs/fMq
6gJCypowa4JBJ14zmZhPvrgSnR6uxzUfXtBB7u4rLWT28R3PjY1NdKAKvY8rXO2yVYDFmXSU9vV1
QAFGvRAYzt1gExhsFw3Yu1ieRTLanXCginwywSSbgABru6ZfXFx6dN09cPQpD7v0M6+Fbvv7QBIp
BLC8eC0nC7Aoh1RJN8PnbBKBvv3vCIIdD0QlS+2lM9QDvqluTGsfSBBemJH/fuV065tHfDQtMa29
FH4dGSjs954pvnz8Xv6XmvzfyQ5I3X9/ug8XLdmCQwmj9AjM3sn/1QbRcByE4I91N76xqfw22PYu
aAHFnOU4XDWmrx4rmCftBi1JPIOvGFM1ALPKvC+w43PjkleX/BT/HVEhefjvzzOWNqUa6hBHLaZ8
U43COeFKV3Qs0+bowWDk6eP3cO4+p1f/V6wpnMp60SSCDBDd7goy38WAJQ8lz1Wu10ne9siELhUj
/qcu+9c73+QLweIZXZtO7fosv0JoveKZ+0J2bpB4O3dPY5C0Y6yK+yodE3HtXkdXiK077yeA1rFG
N+SFYfXvJZ4CPfifZ/YVG2cA69RO5G8kakF9vh5xwvXxC6XB//p+//WYm0gBtalcJnyyXTsHli9J
IB3kXWnVDX6wxFPveZiKsoFeMZGty0MvbgYgUvCshoMxnbRrg/FVKwtKbWZpXlYwoW1ER686VQTN
d8Ym9KOislECkr20+dROENIUjF4DKDaIWx2VrRMeZphdNGjE88F4/+pBUVU/19S0czy64AnBpInA
jJWVmjQ2GWnfzDZbVkvDPF2acQKNzuM1dleiqJ14DqPyyCrWJ2iCsF994Bhjpdb2W1uv3h8wGyBr
D9fGCa9hU64F4L8ADMbczLQ+woNNHu0UkNvF8B7626WYsdPVXDvd3vjCK75PEbXO0YDYng9xWLfF
ET2XwX464WcHItt7ANJxhFoVEByskawAv9AMNr11uOgMJe0hT8p5yjPfWb0YDOCDknx9M6PJBZ7f
5SxRwFHPqRBMg2xMojgaSKICsORdXhzg7jXuI9O5GXpvAUb3f9l2uZGQQQFEPt+yqcn8GroKMU57
jXJ5ZftsbLlM+vBQ5xxh9RaNlPett74Hw6+Olr8AlXhnzjukZrfuPOvd0HnPrITviQvRdhEkfj9U
16ee+qRHN0cZ9QQIONjT6VgE9dXMIVOenbG7o33vJRET9Z10c7FHezZTqNZy2Bai1LESDCMCiXNe
IklFjbLtF46f3Nl0WRt+1y+KxBMWwXiocXpb195PtriHzsxPZTkEcTv5R92qG7F4SVgC6ipVRpbo
1hXjt3bMv5Zy/M0CX8FR26YQFFaQ604naLt8dZf8eei7B3/Fx2kaAKBxhrYzSr7Xq/+DGufV4957
t/JbFRZJvUzXA5lT6bhfJxbAGlovCSGS7MJGvkXw04FiOq3c/k4VVZh0evzpTGUXg9q184C+FcOT
jnKkk1luYQs1+niLC7siRfdScfrECpZ6tg3jpbaP7IRm5vOt777SIMyAftjNpX9j3BDnTB7/Ok7q
lhP1mK/l96Wcb1QY7Xw7AsrRpI6ucB5xYAHPHErvlNQWBtzdXQd3Itm1aS7JoSblFfwudsUQAVk7
72Fmcp1LEzclvW7y/h46ojytQXQeZH4ATTApquIbBma8KnGf58urIF0KBluy0m984Q/VOGdOEMZo
t0sWLP9mTiQ64gz+XXJ+Z3FpO02IDfdeXV/1KwZKZXdocX4YOicbAnuXL0VcWLMDZmc3gWtBO16m
7aDu86K9GtTvMPjpsuoFKqq9ASgbVYFdUPlHV3QJUN+vbiGx4ZUx0wfLiyc3cg/Egi+TY5cFhsLe
9doyhZDxxmUkq0DwiZsC3zRqJ3XTTb6MBzd6X2iZRWP9wAYIEu3I3uGkjRpc9O5ae7ee0BvzeMyp
uVl4kbXgGcSamOk0155Bo3ow03qVC/dJI/7h8AkaRUhXkd27PN95JHzA4gTLmMlncc18mwUDEVeh
BE6TB5By2E6DXaBWDIohHbG1TudgLOK8h/3c4Hjet7US5gm4MW5j08+r2A2Da56HEsdRwEnL8KF3
I++pnGcexWA0D0+GFksKlik+f9WqpC+gIV/EL39p28TAjSRI8H+H+mnUi/Pg0QG2ykVTo8W0dCjU
MZp0EM/LqAr3hcfkq6dBH0lcn9dgHEgVNnHg4+W88AnAzxiaBdiMF6UXYvoLK/o4Yv3w7I2jedE8
hwUu9RCM0hVua5j30updB0PkFCyydcda1YRPLc4pHgTcc9luEWg5Ovp1oH5EODd/i0IU4uq2ZXee
1zsIR4BSi0khqxqbOTdZNw+ts9OUI8PxV1rtteP3P5iDZuVw8YpvcPp1c6xhef1WGzmcjAG8RI6r
uRFTESWL1uYgXVwxdWdFDJDTzeCnWsAE9RCUy8hvrBa0+h04fjc80lJ7T3PO0ariKkexuLeO/dHN
cv4hhGteLELDAcuD8ypKDSrdhJeAlmwskr8XZUeaNp3lt9C9vVWaO9d9CIrcru8aH/NsdPiQqi6C
xhT9Wuzo0drPRD+YNitVz7MeELqXwo3Kb6uQtZMFUJaKL3MrZYowhJ/SdfWhD2nx1K4++ZnnsKsA
cknO7GbUvPmT646RHZhMwzfoxubfhS7bVEx5la7KsEPrBN5dVczuL+aOoIRLweqrnJLlrsBH/V6h
yQkmc317N4Kt+VMQJAIPq1F831UuedBe0DzC4cM8LbpprryBt5iSXhCZpK8DVATF3JIrUc/RYZU5
jUdPR68FLoVJG7ZYcL1u/dqhS6M8Rm4QHpqyKVJQdb631ANWvZpZETzWvC2+nbBjbkxQRf3ZO+6Q
dQPv3EPfgQZxP8CXeE7VWILEvXg1ppvHTYN55an7YK67nUOd/Iuc/OlNR3T+6nUkfK57qo84L/Cz
wphpb3tZZPDrdq+4Hy53iJ/jj2B02g4gi6lMq76Prrwcv2lZ0O12wk0nnEfOF3+B/GEJSrT/hniL
CCeOsyRY9sav7UxNmdbl4o84OAo5u1nlqP0kXL3qz0SofvDLboGT+iivzTSFbyHLdeJISRM0ZbJk
8qnBXRosaNgfygjgyTYspPodSJzkyATm5SF8O/xm8omX0LxDhXSYx4iwGOlV9NZy7r2qQhB52wDV
m0N2PAT+u4FfdZECAUjDJCI5HQ/VXLj+bjYdAWF+XgEguZqh2F52K9RbTryOs33w0Rfcxd4K3N+S
MF0GXgb7dJzCyorkeRxaOYk/alBmcmKiVtXk8KMMh3HYLdqiVHnAFVFt3XGnDn5qNSF1xZsj3mOv
AzQMVEHFswD+PElbi7FB7lb1E2EJxNXaJp7nuy5yIsMei7J0vyuWP/lwD0r6vAELnoeNeAL/ahxj
n4ngDur4gX/vfHROzTFs4vLmkAt07q6B9PHawLYy6ILMc5oSZKHqmhnW2nRA+Hs0bS6Km6ms/ITP
69xmepntkgCwS5wfAR5ouSU65+6eR37olkkdOKKL4r4i8/hzqhzokeCXCTcXO0freFAEHWjwUJwi
XQfJ6GpeXBdqqMIvtQdmbR3buh+6m2l0l1tElmjJ3KKkajcV2uHHZph8JwVckZFHBZDSmJK5H/g1
rJRVtJv6hbwBJlCOSV6xCRV/pcsf+Xzazk2hG/G9pxtTxwV8tNaYGNe8kgr5RDpLAaqyVvPqp53n
2++aIM9Fy6Yp+B2Hj92SGmH99bZsweR6yDuYTu98PTkyizDkZrzvOZ93lY6WMJUTa6srI+D7my61
KX5DljWUV1bTsnnFd1ngJ4NtwpCwQpIhEZjWY0KaCeZqOemQVVF0TaK3FsjFCueeYyAySIDDLoGc
uWbXnttH6spAiDWkJSh53h2ohuG76gxCjF1KWe+MDRwdjxbC+mxC5PXR41JV/Y/G7YglcT4xygHU
8QP1s2gbuB2BsKIX8wSVdr3cQkfWRUnj1o4HAJ+k/FBAvd0+VyvA8snJj9S8D9Q07YHwVeL11Hpf
5Z6onklUWPnILYQsD2QyK+BvYpj93ks7pxvpMW/akv2q0JAkr8ugYcveBnp0rgibp+Vr6THP/Ya2
ZY//olMl7mg9Okf0Ra0/uaKwR5ggJ86JJ9DoBTz1dAQtb1yv4DPK3hSKeDh2Bw4s+GLCWa13eWGb
4aoQ6HZ6cAlZ+UuZLx31T5TM0E3qkFZzEJeEd1XMddCNRwqyYY1YbQPss3AC5vE7Uxfl0iSOXUiU
ygZDCjktOPXZGsL34Kasl9V9kjNpO6DqI2/dGayWkZMQ3HW8LqqOixRropAJFDEw+S4dbemRnLwC
rmxZ2uVFSl7aJDfwZCjjamltuFel9eyhU7rr03EIImSFKmKhXAGSAR35pxj18ByiUz1IpOhBeMpD
+EYkLmuC+RpduCH8C3u1Orul0N5zDjN+hrHm8XWvTMVC7AdzAqg7XvPwAl9QH2sSijOqQI9SteLU
eIKNzPS8gJXdCuxL+nA2MV3thDLJFIhireJSqNM0moaR+VjpZ8DQTxTgqnosydBRIGFtP7S7wWl6
MmQ+d0X/gzi9W85xP3lNdT3NXS5VPIMoy69g9YAK3AwLhfzOR9RUjzwfpuB28tjcfekURvdh7NeJ
7wcNE+K0mVyx3DCgNR/gP5p3z7W1AuXwBcetDF4gWGx/ysLTwfU61hG5w765FZnxHLc5NvngqQg7
KNVPZTzNLMIYL/JC3VMGdfdhRithe1tPQV9AGw3AJJJYvsTN1HJ6oIx3/b3fNY754RZzpG4CxTps
zY3USv6yU9vWNwPO+hV6upd8fREOLfsvqtK+vIPYrWQHWMYE6nZoXaBzd9VAVAAFgsPE7xV0lxlb
jXYc3kcwfVFFKCPqlUdZ9stpsGjm5jHazEey6yzsPeKxX4z7ZBweHZmrWXPA0ebo3hJbgMibtNSp
sNKiyX1KGx3CvgpcjOk3dosacRHAx97GGupmhsBauOpn5ep6+uLZCAjMPCoUffJRRCd/MHGke/Ad
D1uzvkV8eM8j9OGWcVjVVfE+ornYwfLGmmqekq4JvfZAnZGs73Aslv1BWNm792adOroH43V+COve
HDrUwscbFAUC+Z2NdSBeSeuz/pXMC/pugZZ2Brz0ieUrCgJ2tTAZjWVA15bEjTGOvo/Cfp1/OeAY
MnRSUAOZayq4KXyVhFM+BNeFMO7yXrWhzY89iyArQBkOfqkwcpG6yowq8ug3Nu+CPmNjI+ZsRMoz
PhDqRM4z6dxIHButyvaWF361puEoifmioKBHao9GNBA/4i6AUCC6LdchJFMMM0+1pvVE1tlPoo5D
STBT4ZBDLzqiFY7QSAQwd+Qv/YhNLlBwyP0Y6jreVe5Pgbma0RbrpYGUTpUaElnxrgI7YfvJZqIb
bB8b6fIYAIjZosUv6IMKPUylpdc+LbzxnhoCR/DVyog/z9aFTVZEK9k/O6yOMOxC4qCLrghkCUta
n62o+lRht15bVdfOHOvJbxUOfPKqxH/wva69xVEgfsupbbHKbxvQZu0z0gY3t7FXhh0/wiGt7HGu
bk6RIG9RzAkSIBMDtmuJcG0CSsVQvZYVTvX1jRlEu/CYRBh4LxYTjb20Zbswm0qClYEloWI1eYX3
06JYmveh7yJ5DEYF3QQhlmNHP7Z63FczZsM3HxWWMXPDStEEa203H50678udj/OIG94LZ+pjRo0e
j5GaoqJOdKBx8jehf6pPWUTpcOV0y+pf45Aw9L8Sxu1A4kEJOj7C0LbsdTJ18BS58ZzmRNDTnQ2W
12pCHjQlWqgSZ4lsAQt7j/Uby47pcVRx37iBYLeS5Xx6oEB/l2gx8Tup0KLBEFC7eDS2yjNeSsR4
KIPy/rvQquvLzNemKE0sYLmD/WdUa+PXsZLlYoDw7oIqioPemxqSeF3gdDTWKwq72K5XAw1fxapZ
dMQar8kdiDpdn+naHyp8ExfdYU8hI6H7PjjDPOnYW1pifvFRRqVJyhLbWBH7ej5lzgYmuP6PFi0l
3hQL5rBTfcqvvUrGkNoN6hCuRBa/QF09SQZkH/m+iVWHbMDGDSvNmkm6+jRrI1WUXyYn4orHKmg5
SVg3Lv0Ldr7rcAftDaMp5bPPDxTC4vlPAZGXvndLXgfwVKk6b34z1hG2zTB31XqNhavukRRGfvsn
EFBLwsyuxzy9kiac6G1dOhF5mWuHhy+VX/GDVw8GSDo9hd8kNuHjj6o1RZiWc+1DdjO36ylDDQXq
i2IYK3DZ2mFGrQEj+DWY4Fv8Ek2Yqm+RRbOrSh2USXtwObgapy/oQq3ql3WEiWzcQ6ChEy6Ycu8W
lEBJjVwPRthZVM5F/phrVCGv+zkMsAvWRDYocgYauxbP1VDzBlO+WC/m1SI8P547pSaOxMRWYt+6
zEZQA5XdQJN1tPgEKbSPs3NtjV82yTLa0+Kgg9avjp1qC6x5allE/kt1Tj1mc6mr4BBgYx6lNuIa
O60GRWGdxwWSo/oJpTDePHdz6TT3wequNiuaXAQJokEpfhpdSblbm0XMUWzC1qgXn0O+hPMKF3sa
KIhEmLTugoNU7GlQiv2yQlYl8nRi/ShTJ4BB6rGxMxjKqFy4ODruh37qvrgMF5DXi+WsAJISn0sc
u4i3ZZgARxR2GRgcs3wvcEdSJ4uB49S954NwkfRl7jhZ30H7c+UpaIsy5kE3hZAUke4lXAsXk1LA
odocxhmixIy4qKAC0CtpcVd0bQPjbVLW8rYNqXDvISuj0MaSGuEN9Ka1hMYjrgbp/T/qzqw3bizL
81+lkO/M5nIXEujqB5IRigjtmy35hbAsm/u+89PPL1Q53ZWezvLMYF4GSBhQSgpFkJf3nvPfTuzs
WKjSPi6RbaoXaWYMU43JwhpvzFwsxkttDVObBosGwfwxW02xMpNnKkRyoedJJi/LPLXbVZ7U+RBa
S4NahJuUjmkfxGk+i1NXnh03gDiNx9QovXCE1pGVhi2zRsSXxa7LMZjrjokVbL8Y/P2E7Tp5mrbW
HT9FpNy43+shmXNelrrAfDOcpqrXwKv1zGHZzYyvvlmas8rcy5bOuMZA1IP0Nl3dlC/uVjvJbYRq
wHvWVb1EKfMcJGh8uMwDO+WBSKOxvKiLhFFTaxNv833mmLZ3j61mqw+QR1q/uokXl+nOUG0eXc6b
oepkx2jJuZx2Bpn46mqY8Xu4e7aVdesCUxZld8wyfHX+6kj3cXUlQxn8alajfjayqZ/3ccTiup/d
scpfbSK6vCCinc9vW6bYus+AkjFLSM6bS9UZ0Ust9yobjO6x6R2n+iGrnpknixUXZoANoewznwIp
qt43hHLqqtp0Zv/oim3EqGwy/uaTyJexvlrtubSep0nl5mlrhmU4NDV6T1Z0I9rmkuaSlHGnMMf4
k71FVb+rIpNpoCNAhn0npkzU2gc1cfQlVt612c8O2Zf7pGa0Vesbk1tVR8gORVUgJxga7YsiytNj
1g9q/TZNXqp6v9b9Yj0ZfVyPh0TMGgkEfbza9sy7jKMDDJvOOMUMkuGeiXbxKoBsKfJTnTjLBKrE
U/XsuWYBFGB4yoyrY9nPZQRIvXrDKUod7fjOJrEoJhHY8r0064Y6vnXLyBl9wAOdMn9Y5Fll73q0
qL28KUZz9ubr1YuTftn3CemGYi91WiyfjXLF6Ogn1uDU4546auLorTdl5V+SpC8yePopdvLrjH0o
vl1Lq59XkGuyMCbfSWJVgt/0udlke6/b4iJlaOWYY+MDna0bUPSkyfDCUzWN7m3hedmsjzBYDQDB
5mS668N48qDWfOA6d8x2sxaj+8QuUJYcqJ0Y80+NATVyRxnQtfdZl0Xud2tQ3vQo89SRz4klK/Op
WcfcenDNwTYWAjMJAHkjETJaFjjgkqOMIaY8ZU5oSjW4l3MzLTHPc+6qK0tsaXtvNiN5PQUb1bwr
ir5oaRZNMzKDvGrG/nJN3TW71jZ49n0km3n5vI5NkoEr9QKQbCzdjg1pwA1VSlNPT1uBGDU4C0Tk
VZKIzXx3rbM+7pCgTdZAhNHagRIXBsyRa4/NoXVSKfY2g8DmN6+fRbYfKi8Sl22UT2kRNE4v5+kI
9h176YF0r3GD2DaqdG2CrunjJeiKFacG6wJy6gSAK8brlXz/Kr6tULXlVyTRj+6ntrNIBhNLuda7
dhyGeUccUlXtqnw1rwBTzYeMbaLwvQ4SKUwtY/lSGgNd6jLTM9ICK/t7ZGzxowNcxyyCtQRz99IH
IxblRN9g23OwFJXl+DYMXgV9Jqej4FRaiacaRX4xs8RbeBS00ifqN6e4XG0370/svw7boorsIVTr
DMW32I1BG1fEUkLLUtLddTbbzY1Hs+rdgQQVEwwEI54K73aT9MnlFQEqamVKQWOumxkwy0AZz/Yc
L29NwRKjpR4g7W7Eus5tsK25nYZwLXPkGzptGENxXqJFMJHofyU9szXOzIvB/tzoPlXAKM7wsqBl
ulsnNQp/M4foHoundwXrOzKysc+bW6Ab9Q7oJ/t7AyGEe9GQxxUHcuE4uI/Buuq9hOGYQ1Dhqg2W
juPQJ7HetsmhjGygZb/Gs9CAF8jUomovlll/8WSSb8/AIjQz/YoUVaamMi4Zhzd5gWbM3mWRO5F7
1SB+YQhmU6VJ7pP0JLP7oQAjCMhQm4cArzPoW1JZxuoPeuqMMlgkEVu+l5GSU/AntfNJCRd+Mqb7
v8qqvKiupMxYINPAXwyoF9r5qi/lpg81/cr5lB15DLo+rZv3nPRj+p+FEIFD3aY5To+2NdZrMKym
uNBDLNWdsVBYBLLV8xkopNFswlqSCh0g6CuxsUaOxQacS/UoGm2+ghqWGXVcoyK/mCmKw9FAYuhP
eW5yvE6blwVY5NdH4dZtHWza2fIg6u1Y+dAFlnF0LFF9BXgnXCIRBpU6RbZl7GWuKMGonaqvVV8u
FKGxSfuNtNutstIvu8QrLjPZIPEgunP2ypsmHQXzX6VU+bEDIO0vMm20kDJVu21ozoyz2q1IpjaU
2LfMw1qmzNJIBZCXbzQpixuVWpvu+4gugwJ9NbcXEY2SHjFnBOB1VPd1szPWtnxV69Dnu0jy6BRm
WYkr+H4TZlUbBtRn0o9bYFInejsOjUWHxPeOlM/tIK5j9vUkKDmX30VhkRgMFRnDXSuZ2wGpdGvF
e+wjhF4l9Xtg27rLTqsnR/1jXp3+riErVDwDk4/xPXNbtyFYV6k/TV5sVj7R4NVCvpLKlC8XrT8X
LZU7vHEqLgWZ8+Bkeb2N12RSMy9kdExVg7jbeesGRbWVM2+a9vOorUItvqYU7584euwsTDpViNum
g8sICg8tLkoSfsEEiu+dp9nBHB6Ycb4YF7I2zDe3qPtXTgPH2guueBkQSzjmO2eIm8txGfsxrAdj
KQJwB+8WTq40/Nnasu9jo+vSz5MGQneDHX1n4Mhchlr1BIYFg6wh4s2SYuIi8TT5pvXUm7Byhm7N
B6fEFIWQQ7bQ+FZnMg6smMmYuBpttZpon9gFd9AFUxE6w2CJsGu74cuQRHm2dxw2xwutDPs9WRgR
A8s89yq7GAf6yIBIAZZaR550jjHdrBlGVE1zvStdDkTyetfuEj/vVB+t2FjfuiGSKjCkla1Bgu3M
OKSrU6PIsZWVnGor4YibLbvUoeFAIfnKXYqBlaOr5daYU1LLSiOHe2Ou2XTtdWxOZdglWbd9SXSO
Qoqkgu8qXiD4/E1u4jBXbRslfmdNA7s2oJ97TrVhSIjRyaYL+zljYRJAHndPU+6Z6hTlWw3us3HL
BLThagGZx+PLWhMAd+GRwmenAI46ma1buTRFM8CK59wWnbs8IgzaEi6YrdtF5uXS9G3zaWmRqrsM
s3LFAPw7m8PXzlVbarAGC8W4qRTVL6UI0HFfVv7UWSMK8dkc69bbVYtQyWsvxxUFaG3VVtpChbBH
b2EXQ6ZFDJ3Rk2FRz9QVGM8v5EV/pYn7SStYk+jqRanWe4uluVPQhoyFqVOYOgZa+Ymh+s8wltbR
tVpk4AkLq6nQl8/ElNS+hmM+DDmKVhLNfi15Ov/t/0bw9HO6FdmgTM1bUXt6c2f3+2JwRXJXs7O2
F7NN3evPXrvJA3GA5KdNQ6zHAEQ08QIwpPpXs9P/Qsn2cw5WvGwDZtxO72s2sSJME7Vc6wgG37Fq
cYAfVO7xX9+Dv9CP/ZyG1bX92gvHUfstTuDeiU7JytAqQTkPeVp38y+8WX9xp3+O5QOja71ytuVe
ubEdDmRM7dq0Sf8vP8RPAsOmk1NPConcT7oE8LQ+uW3Mo9KsvzD6/dVF+klYOLREUjRxhGeVoUJ+
0q3HyMtuCBn6VUbAX12en8SEAwJfqCwl965od+h8YciRzv9CxfdXL/6TRDBappTwtxS9ETij73ZT
5LP/Tb8QIP7Vq/8kELTzxpGrwbWxt5JiYvAY3LrVj/96df736nHL/WmDUJ1Vzlg8WDaJ9uz3vkrP
x6Naid2xXBtBUzNiDDhg+5PNzb/+k3/xef6XbDK5wK/qEhG8tSBBGldxOerRefjXr/4Xs8Ssn5PJ
dLY6alpjsR+zqNW73my9OiD7XObvqqw4laLWjQc/95revjWSdMterX4zo1DZmRNfJiJr4ich2i4N
RVLPRvyP2/hvf8oG7f/j3/n6W92sXRonw09f/sdTXfLfv59/5z9/5s+/8R8X3+ubr+X3/ucf+tPv
8Lp//N3w6/D1T1/sqiEd1vvxe7c+fO/HYvh4/fh7ff7J/91v/u37x6s8rc33v//2DUxzOL9aDJX8
2x/fOr7//TfNev+3f375P753fv9//21X/O3xazF9fa+7n3/p+9d++PtvxJH+rjxTo6o2hfBs67wZ
z98/vuWZv1s4Vx2pPP7xYBV/+1tVd0Py998s8TvyA5NvWI4p+Jetva/Hj285v1tEraJfN2GvbJws
//Pd3f3jAPrH/eBi/PH136qxvENwNfS8rv0xYeG/TioqaWF7lrQEL2pK1/05MFQLpmogFJT7bIqe
BlG81Ymd+P1n11A3demmwSo7NI2aDJUlOk6RuCmnGFY61aS/bo2fZ0WJtAQRRstkZHNxdl5+VvLg
dS8Suh6qGYD7jBKkSOJ9pRSGki5Zmf2ej0HBFBQfQJlTMB1Ps9LGLksZyBvlYLkwyQq+My/ku0TJ
6ZuevlmMKKVN954MN3qlCdwEiFXf9Y4fTfrp/BGc2vpWWconhCgo45SKAAmAhSwzavjHyvUxZpyj
v1WExIw33bQfreTt43t2Gz/TBx7RKFFDED7v5x/hNTNtEyNy9FmyU2RqV/bbFLTFQv9W8UqcTuFU
1+FUeE/uMmV+5pTbfuh4j/N4slX+9fy2luHcbVryuG3uUzG1XkC4U7Ak69Gp3Ce7zt8yi5pVmw18
Tdy8szN9MaPNC4De3NDiQALZP7f3844JBEsg0vwtGasghrwA9rFoubo1Dtryi1IdkW86eSubgU/t
ZKhSp6eSi98hRgkA8b9F1XLVLFMw4uWfwkF0TwQbAd6Xqd8VyAWrMvtipOLHx/9hNuI3o35tJ7TX
tWO+tKwV4tZRjdo43aIaTlmg+OrnoB2LmxWlsT8kNzQ7zt7IOgH83B5FNww71zprvqOc7dh8AfAv
DgKDgaxuFu2QszFae9nFJjJDvWs9JcFdo/c1Mq4QSOU7UCKYz28s4M3vIOXdbXyxyvZoF+XgZ9n8
3OWzG3TZa+t2S1DCaPqON78hx4Zkp0+f3QQNZ0lgSQHdvHoLWSWzGewHjIc3LtfOh/M6puvBal3j
wnLmo2PYy5Es6GM15aT06hqAoUlRo7dEz615V8JacMEiQ9x126WdQvVrw+pItYkfZjiJWW42iGt/
8tazpLlv3orzus+VcvyZIaL7mjObivxBZZm+JMg6LD0R0RAMMSp40KGkz5JAxJpnLIbrkfE+zZof
ZkazXNRxt0N6/jpJAOjYs14Li6KorGo7zIqO6czTJKg7nUdzrWikvZgJa1u2KzbrTprL3bAmXcD9
sADPvCtGroDa9PHst/QZ0nPvYejlruQRJf/ws+upz8uQFiFs7X3WvDMEdblNjJ1XHWwzebfp/cNa
bOjmstclgX9zxuh4Rmg1xOXREtHDsnrf4A/3U5OzhFMvqHTEHS+bY8QDZG/drk0KOzSLrD42zOSz
kpmC9RVZ7D2ao+RRWfN63TcC8eUcN1fcd6LLAVXIv40Fq3/xU1JNTwD95WU1Occ0rcUpAge/7mQa
ctdp3aoiD8ppISiemKbGfLG2ombcZ14FqEHe5xQ+1Ohr93Kc+zCJvfh5HqTfQWvQdur4MCH2tSIx
B46sNlAWxh/WLZ2QI3NqfbB1pge9DtNahmc9xaKK+VS2rAY43e58Q2Rq68cK/BNOSF42sbPs2+lR
TSAz5jR/7vPoi3YumjG7Ba2LA89g0x3qysZLUL9W+TWMxBdAOHTScRy2cWimywDuwJwRo2R0ybIV
QaIqH/DqCV3rHiQsxM62JRs5e89O20u/ENNbGtP5SoNNzM1ia+9BW5pTcxSumfiRC2HVtgskZypQ
qjXLwXG7B+FiFHCmyPCNxJH8nncYGXwSzsbm7lzmxoBztrSMkw4HQCXYuXdzIn63stonZFa8WoKe
D4b6JKLqOZuameJruHfTu9iUyHO0p8PaKafjGH+fVAqJW+zFWuwm6dz0djoEpY2tot963yqNvZjH
dJ8X2xH6Ami25K9jW4mtYfOFrj4p5LdXxBL1Yd6mr30lv/SDrMKGsiwYmrEIh9rCZ1qk941MSlDz
ygsaD0dTw1TiYFxRpqWUo76JlMZfk5HFyQm1N77X5XJhfs15O4adG6B+HouIadtN4qVsC1RhrbBl
OBasUXjCcvmkTRGf5pXAx/r8czbuKEdZdzjah7DHV+S7TXzXQQk4mXOaW3INN+X+0BOSJfQ11UmW
qiL5gDx6ySoyzdtVrI9tW31T82G2IfeNoTkYbqVOblJFu5wspmIethskXYXfoZ642Vw4bMvLb2WH
9YbyBIFrOV/BB0UhdeAlEM05vy7o8lLziepTMb839sMwG8MRKNS8cpPsGBPq+1j33ku2GG6oyym5
GMdln4+p/bCtcxRkE4igWlX9kMfm3kQ+EY5RyWk43Kzm/KysNvZB4PdL4zhBGmcFenaDYkD2Rxj3
4pO3RDvwLc2BRnfRPoqUlNXUJJfB0TaUwJh/8TxZHTqz+9HFTX1UHOpQ7guNwlbyZrydPXnJoXUX
hBfubgIY30du+9pl/aXXMSjWfJSNsTcGqzrNYjn0pEQDsrgXk+SgJCnw6qlT6U1f53drmV2b6Fp8
iOZXbLztjjSYCzlb1mlMMMc0xr2d9herod4bXJvBR5HQi9BYNlwqaE12ANAAK9vS++nTtBNZLUNB
SX5TdYU/mAgIsJkhmlpxZYrdFFknNOS3Zg/1bVCR35GYdJtb3Y0sByoXmU67aHEeC+Apdjl5NfAg
E4gVH1c5XsnI6sOpS77kybwFU7tHquwdPGj/zfZ2K4myVxGjKQvbDho9+bEIML0s/WxdFIj2mpup
bB5s1WIhQBh0kWbDsbbLoK4tFMH7scRRkaaMJoj6LZyn+DJW0+dcJEA6lveydYhgm4eubzmElzQs
kJqS3CMQRvZziMbAe5Y5RdzEUewufYikaDdM02Vrr0ZgnUg/3tBpo5tNnHo4NhEeKyNOkr1GYRZO
jEyDTBdGWMfQHW75apNa7BeDYYZJA+hpdlF1WMc2v1iIv1jWFJyFdOnKPKg+GQJv7ts7dHYmbTDu
UUamAJ1P2LJIvzSvZKYPY/TsGvNyWZrsr0xymrNkPloa+mRw9vbovmcZtyke2VUkjPD6dJYyBpaU
l+mEoCuN3ICdyUeRGJ0i4pNvy8W6GbPtyIP2MDbRj6yeYPzq123J/T6TD8tM3mnGiJ0gLex3VB4H
g+IsjDpKDtl9d9PoEu9Bvx+Lpd5ZQoSzLFPOQfiQ0WIqXc5oOk+sD6jpyxDhOeHmFBhp+ea5Ezu7
k84XrZh2jJO6rHX6GTqnpeLw2NQb96GrizMF0vv9PhdiDmPD+QKk+60znzpvOkT2/G65lOtuVM9U
QYqEVeuRONy7JCmf4LguJlslgZtyD5Kij9ltz6mnz3G1DIi2y4JtmJk7GYMeyXjEE5XSXRYd9ovJ
2zfDdp3H9ncv/zTVlzU4eqNs5RsGKz8X7s4TvGCk5wBNTxLGJWEjlZ1N8AfFTanaT2VR+Rs/7Xtk
p4y3zZi+agO5lFO4j9uSvYFjXs2RPnjFTROvtxoB0DH5IlXHoIjpdiz1DfoP95i5+TO6mmMBn0cS
OSZCaDIExrz5OPqho+GhM4dDfeYh6h6pXN8m5akszGs9qulmsRZcVhzVJ6gMGWbWdGVhg6X2bq+I
CM9Peau+osgtr7mZ4aiK+6mcu6cIVRQzVtlcpWpeINMQmZ5ihHcsnGXlJYwLojw+NX2irhfnLBpS
tXmRg6TGfRQ6YjLYxwnIR7h1qZLxftI2FPYIZ8c9DtKeCqtJ9bHI3adI0AUgd/KCnr7D66mqeMYy
qPTrOZr3U7EeRq+8LFf6OR6084Qk5zOiY6SamW/PaYazbv0m4HNm5vyFaFRwNcULNXtsvlmEbIYN
QWaokRJKjRljoHYVR2NMjI5MCfU1JhBv56mNDJeRpiqMmEMRlEPp7XhonmuHUQWiRusWod/rgKbK
zJkCcS7+WPB9KAbNOTjrfTej4Z0aYexSdcJSnYT2mL/VmBJ8S023kDIeB2268MGSgxBE/Hao8rlM
7K588MyysRNgZvbNwX3KcTmcAwnO0nDvkir1u3uD8mqFRQ1R039dEiRV/Gy58HMfV2JqUSpZ1T41
0rct6l7ner5skvQtjmnrVMMRrqOHoqc9/PidqTC4D/xsqbAxxCsiRdWqswZwuTGNJSCYxzy1s/zW
VA8MfGOIrBWdZO44p9QKBndKgs0o1ktrgCkU2jZ3qAHeZCrOxlA8DsnUW4zhEuslUoUgObcEEba6
h5GXn8zV2UUmyqbCNe4KmIRd0TD02BivuxIWCpq04OZtz6Jy3fu5FFelx00wgb7KwfgqjHK6JRQs
tOXgPDdQct6AtTgv1mtwkl071bzUUMEDUtmasfGNfqH1MVG+ffSbo4u64NxUefaP/7zuanU/zcmY
BwTDHdbBNI+MW9zYwEgB7qyKOa0eGecdc+3adT71a3uFmienD70YkbXerPKEqWA7ZmP9sFQB3HR3
PVM6VIN3RTAb1lNa96wqaXeYEhMIjB6nTtvHbuQ5WXH77Iu2U6GcUg5T2Kybes7pMTxFUquKYzx1
obagIJMsfoFMik4a/nnD7jHV64QTdjstCHX9xnSPXsrFiVckCHTI0a6i+0IRfSw6qJ7OZlZWkb2l
/cLTmzwUQBa15yESr69ru3+fs3drmNWuOUMnhBjcSpjlumTJ0Lz14aox0yrcmbTunNtT0JgsnV7x
FqLZLINWGSFM8z4zhjCtU3ROXOoy5lE/X2fXHAneaKcu6LkXYRIt+VWcC35S72o3uaVEe3Iinoo4
MZ4Kug9gl5utAnkQc3U28PCeLFfxT+bekKweB8OnavwaWRisvGS8kxF0IO2Bw1kVPcnxfHKfd4jM
4isb8azpSlxDbPJn0CJL1Y0BYhAt1x+Pg4nNJBj74k336mi3nKBpmx3Tiq1pXBre1MrHoARySoZN
nj/X+Vq7/GyZqG/GBDfStR4CVdATtxSECbjJt2Spj4xwXH1t2Z9J+e7DWYgbUtmmINHyiOGuWLPP
BYXLeXGe16Vp80mHeLjLcJCcTX1cNyPDzQBHiC9xQzBFk2HTBcoY7EhOIEvnl4ri4dooecZMM38z
KXD+8XaiTdGGnHcl4J1mgok+F0nssAAWVWCsLh6xYRKEljtYw+nCMgE61Jw3hG4LjIqqo8M8PY1s
2WNZvK3a4Mzpt4Pb0nNXOLzqxN0ORsxe2KwvpVXrj2uDHMwLbPHSZiUCP0S44cftwC2W+VX6JEbn
a+vyts43ou3VkzUjpMhj4rosyCQLO+Gk0Tdr/fIBmWUlL/dxfXElZFCjAuBK5PtyGG8WuaBHif2i
LE8iF7sq++y1+Vdn6+6LdMHMqOztULgLXl5v0zs5L1iphYEX1KVaMbHX+GcJ8m4z1iuN1DpQaET3
xHxDPLPWzhvkx8a9xC0l2fRNEZVEIABR/tP+fPs/jgD02EzyjuX+40cdzV1x3f6OcvQg7F4zwy9e
QyOa8xMS3ipAkBjhyMOonIsqPrCd95zL4JLnxwS7CC71TgYiATITOlQOUedc9wqmJ+wW78mMpq9N
0z9DP/yKyXDOhMifAVXHsoTWxCAQy6F+zlRQHabzGFHq3kD4PK3ZYR7LS52jXojI1QL3q4ZvKQtO
LPoGTjjzP0DDoomezu/MqEhEyOOX8yZwvreMmn93h1O9nhhIfddm8tiyCNORVdkY+Jz00WvMKUAu
/MTE3JvMsR/sX2XA/TnU6gwR84kkIgKHAalS/5xtIgzleYM04ZfAhMu5pH4HGZPpGw7RCyjnF5UD
Js62/gUh95G5+POltFFyeWwupqWdn4gtu0J5RRPEpezIF4pitgR5c4aBh8zYGYPCx6s+dpFm8wgI
4MgfR8TmW/omXVw6jffqUD6s5qXCHp+MAy7q8rs4FzcjT3MSpwe3q8ORNw5V8HauGaBuj1mtfsEG
fUSj/vxBtCWUtJQLav/B5/xTtoiTCSz+ayr3s82Dd37n5/1vzpf73tgpN3trpu6WNX9sUx5fnbOF
tdQdak0B9ig9BLtDytuCp3zTGAiz+ua8xefswKjBOUBY9av1bZOcmTVeVY3MBNngH4WQEOym5zoG
18jjWm1AssbufC8RLL190B//rwmg6/Rbh9Lmx/AzA/Qn0uj/I5roTOv8NU3EB+ni9Os/U0TnX/gH
RSTU74w0Y0FKWwhLmIpV/g+GSJi/m1BHcJE8BJ5WEhboD4JIOL9LV3qWK3giLUedaao/CCJh/W5K
CB1YJ5d4Blbb/wlD5MnzQ/Zfa1c7EtLI07awhRKmZ3/sd/+0dvPGUBWtcLezxVRGBztNoxcrwlYO
Dk9vT+01ak6yeCACwWpDoaP+vmzzda+9BjWtTTil2dI21ZIjktNdPRhMNvaLTo1XmVqmo0lQ9UVK
DCQnTWXvh7wYD+2A38pcrepozx45CG1lX1iJs50N2KkIsw6LRG/i8Wz1QjsSieFg0jYRX5HXRxS6
G9tsB4hmMprL3VZ9Qe7tuaWh2sS4YjzQY6w/0EWRJuF0JW86q0mGZNNe7SK9JDtEh8LYSB9v9LBj
dBstq5i9d0LxBSQIAch+q3I0UYM29wUSdaRenbwl8fqz6egxjIZ0Cahkk1C5JXL9plTAcxssUYI6
MaRXqvZNpq2jkZ6DXOykf3Qy+uIqR27sfmQkrtXblubJfqy8dQfj3hzqmLCPYjKnkEgFb+faZBUN
eWLtUJbnF9JTWZB4o3eHHnyib5pitHOZs1N96u6BQ1DnT6gBN+aLXUrGQ/s9w1purYkclsaBzKor
q/E3N+r3hl7N+3qCp2Bf1SGuh290+LhsBtXc4fl2fYRq6EoMVKA6cgEPLbGEOq6+OEZ+4y5bBzwb
gXHFCTaCYbHJn4jtN9TC1b6EWiDovmn9ijsL5C+qPWNcxYFcJzwQ6Px9TP38hQ3Tmi8dxkV4ScJr
mbipsa6i5GnN4QIzdnmwJvZJU2ixU0PsEMDTyNeqNbB2py22TQrha5f26SonLgfhZ7OY14iUV+Vb
SFPIp9Dy0yhr0ZycaLaAxaflss4360qPlvvCOTgfsJjpkze74nVh+Oj1aE/mRd/I+nWxWwHvlpWT
poDL0gurGtYHI/f4n90SvSDuICxgxXdPTIXS1m7yiMbvedi+1F1f3OP8k7cdzW1YqHaGT7Km0vJd
RkOeaNg9TA4QCM5sxzd1k0tiL3LPvTYXowT3Gu3LuEFDPJdtcm0Wg3lso6m5W9sKr3Jdxj82Z8J0
lOKvucFiWFDtmNWTXbrumSiDyYvc+AolwXxp0JReeBGwd1hhTbsx6225hU4GN8baACruDTWRQAjt
CtPJ3EAglr/NK1sepdOu12jF5quWWWwnpdbocSyy/mLIzjCrMaePk6Mg0rYOWbMhk3oNvahiaHrZ
qtt8MPVy1nF2V5U5zTQ3OAK/O7mpr2e0vZexUbR3DTaAi7VxkLJ12TC+6Cgv7g2VFBi28CxhGU3d
62WNlyOCs4W2pJ1Gv490+sNFqX1vYK+4cwfpXqDLZJ+gWbvAjzR+b0oCLiLDSe7NjRzmoEd6Xhzw
fdmnUU9F5M99Zlw3+GK/WQyffGZ000ACQ58hJbdLC2GdRIIBL+NMFUnxTRMj6ZXjl0Yn8b2nkvli
ZXqfSZWuqysvK5cHe3Gl4Zd2t6XhkufJ3UyJcZcjCQ+MSDn3Gt/Rvq8yfY+ktPwOLYJFiIla/MVo
WmciSz3v4gwEvBSqVgJWHEL7JMBa3w2hhm/TnKJQTHLrSx4vLCanTfs8xPWG6DrDubdbnBFvRkcn
KJHu4bRgGPfUAAmnlMFOgXtdb273NVWju+3s/n9Qdx7LkWtdc30iKODNFK48q8iinyBomvDAgTdP
r4VP8YcUitBAAw00vn2bTbJwsE/uzJWTOCalPLvc08Wnyp0I6oLe/ObWrJFTTHHPETkoD6QMFLao
7fhLns+4mZEThdMILY5FsIprnDhHKcOfiqKgXmvOJMVM7In9mAq20ukkr5CyZNcucn0xc6nxq3Gc
HxyenBOvi+bQEM+5jCNUL8/qSUjRKpZaV9igqH36mGpY+svyhQExeSTgvj4u65wCJoj0mdiKqA5W
CcLqsNmBeTREXxEBNLYoUV8clEVpDhVLbIclg6UjAteSeedL6UjjlQlQhihv8joTePoajEgL61GW
kNZ1bo5zmrT7kuqV0MQvdkRdVBLPaqb5wO+zPlKHZVyW0u7YtRaoebmNhxLTJ/5qaeMakS4iEl5h
Vw/IfLPSRcH1OwLltptqY8c20nZ6fLIzjMumHiOwkYuC8N/KT2uZxt4o2vRaz1X0MvPmyjd9K3nv
GPCIanfmnyjW5QCJbHlTJ7s+ZZSN7RpZYu/Ei4OcoV3N3xLq9D1y8hUJH7DeRnDMiQD08koekUvL
ceXU/+QZaj/4L8VvJ1YerBg/bxOrtusowHLcPJUIQNijcoNoWUNRrqPJ19Ku0D2nd7iwL7oJfEyJ
CTlO6Sy9ZUZm7AGvJjSxD9Fep2TmrpRwxyJH08GvxNbbYKptEXRZ7Zyd3M4u9CVb702v5SeliooP
pWnt9zJb+xZhwcoCTB1NCLO4e2piu/jXqwZxs6kz9pXdjzXS9zBQrNF31dFWe2b/okFTGNj6ppq9
QiNy6mDN+p6rOy12wGsU2xMio/pmI5HspbKw3ErvjCccY9qrYIEbornyo9CNpgllO4pggpjV5OG1
AjU1tmNpemxn08lVcWADzV6UUO7X7KHAAoxLRVHiqzwb2SvOyPEXGYg0hDHWrN3HSZ3Dqhykvz63
x1vf2tY5zkos/1MrKxcSHDkfAZn5KdN10lAkb7g9SwJOw2b1ky+9LsfYtGc7FJ0JSMtZyaokzSJM
BGEFF47hVCWpLVs76327ar6jxmV/IE+0wgRQ8DHQL1TnI8KuKA6c8E21y/l4tu6gLc73qrQprCtk
7OvQ1Dig+wgsiigKRd8rmaqVftNv23lNdYYm7Jeet7jRRXbv4t0f0qtZzWlK2nEwf7l2xJ88v7xM
OyQZH3hEXp5WflZdUA7r5vte6uVBgkr5xlom5s2fbDajqDWNBpp6La84XRItrFhZVNsqOa8fVO5e
zGADbAdKfWOHFEM09wikRZHp/iqzT2WLYMT3VXxXEGXW5bKyWp969rtG/AXkwNOzgrWjZfTkv5qf
YSa31UJbIw6vGGhCa83dKyPUfG/Fa2a/jPHdGktYgydoJl7Fh0rMx8X61yVPCoGXIUaJ11GvDbSW
8TJm5kPaPnbiXjvm3jHbnwSs3aRpDm++g6RjQ0cJ5y+Z5PsytrtiQLaQmhvP1GFpijdQYi+lMZys
XjkamcCtY7xYtEdu8eYoXin0/GnsHf0OrjJlFmpM9VnL3XurE5MY+mesMe1OZztwkEp9/rAdn9GW
AjgFI350l9NcO5lCkPLutTQ69+pwL/Jon7VNYEoYFpSMKV9Xpn/qPEF5qhbrhUVT868vWLxxbtuR
On/x4VmCKbGuaiIRfBBdfuw70k5Rk647rOUcGbFGejdjiCR3kGmzn0IDZ2AvnlMzK76RvctwSg1l
B0DfcKlij92yiD7tiLU9e45frZxughegN5Dr86ZehJ0xv9nacOvBY5E0KhykcVOwsuzL1bPaZQlJ
fvpOGhtEzqz4sQdM5PfTivC2drlHFMEJihGXziIsPews8Ro3NW0gAp62JRk5oZ8h2UObwTXVSzie
cIreRtMh7irzqrFA35l9x89bYNkRePiDusIsMejLN9JY51Vm1/H10HwA3WVQB5PmJSpY9tT6Y53M
ztHRqiehT0B8amf2q8np3GEa35lUP/vVUfy8jnebdjk6koOTi0uNXON1WRd4GkSl/aHlbZ+n+rc0
MjYU4NV6EEFhS4If/xshwYGNJwsRLFnVbHHSa8PbGvNUk/DownRoYVuRpmfJXKFssxPyaEbpXXMm
Yb5OeeHD7Mj8oRTvg0KzQG1q9bNlx0mgEfkEmjJg0iqt75UXsZuDIt9bUSb7Izwbn6i1upMnTWIL
In/N9DH6K0UUPsXujkuIdaCxtxCHpsw715CjPGD3Yrw7yWxcZxAiQH3yufuzpcF6NJIlObHO0y6m
Ghlvaa2tvS8xbp0XBu6nOW4RbCuCZzGy5lenl+JkFIrjMszFpDhMImtZDJAml3TlAZYYGayhItK5
60w5Y+km2RmPDHMkd/Qx6FdZuWq9lJ/qIak4ePrIfJlqteYTVZp7U2e96TaqATlvjHjLO0oUee2Q
Opu1NHsSKt/pRGvboawd+3tozOgiWrN/noCzoGuL4i1H1UJlHtQzSxzM2lOxtD6f/ox5U+n4v9VF
lMw81nBNnMZ+G+tuvYOMo7NgLluLXcSqv9SO6jx3SiGfSg4PUEVm5nSe4PkO2VTi/nAKbXpvV7Vf
MGpJqsJIQ2vDfrJj86OZKQgxIHEmwBxSg4ibBS6vMTq5CFR7TNkty1WbHiJlXFn6m/gTwNqtla+v
ZRXMpD+91rCkTztPxS/RXjAOeclNp6VK42AL4uquZdXVfZWckjAoHME3WSjE2vtK7CskhyO5zogi
HgI6LIiaDhWBFHZB+q8HvWOvPOUxIgFBbZ0+tNUZdExWS+61zTDsNRnnkbmQsBxilN4qWeKz3Wls
VSxZ8ZxVg9uzDBpGj/mrge4C/Yt1uGY76YtdK+suUtbZA6yz/qMmV0DjWNXyVHStfG7RIol1E5k+
tczsF02n88LmohgY6cw7ZAFS6CokKa9kCLUPwsYkbys5+YtMp+ImNPH5aO3qgRLk7Ma2iZ2SXUkn
jpLlYcIM/kOitj2LZWWdn/CSxQhUFicImfO1NxQpaPCn3GEe6UeyO/a2E2yO65aGcvWq0l5Ijsyf
K2naK9MHmzVm3xP7AMFLtMCnCw0pnOhNCm0oXPm1F1HmZ6vVXYFRtY7bdDrzYzMW3UtaLyZJIq6S
PkwOmZ/+XIs/4XTiKuyue4nKGaasRcl25lUYzcMEut3BbLYgHlQrDFU5K2Iyv73ytZJb1Xh5xSs/
Csnai7WF7JVZsU7948gCO4SJbzNqDUPyDHdgxnbVporOIQAZxZOrZn4klEh0HA0YEAD/QA/7HnS8
Ynxhi3adM6CLNIkzmkN86yFVchNQuIkY219FENkTaFQePU4m9yWW0r6pyDwQsiQe+MPdq6TH5R08
dS9OmpZsPlR7vmpTXAX1YK3n7br1wUgx8QVgfLz9PxFE/z+SOhWHkMb/WevEdf5V/f6vUud//of/
oXWq+n9DRLNwBxjbdgQF87+0Thzvm86Il5RWeB2ExP/UOg39v21CJr5TDe+A9R8L/X9pnQ4K6bYa
cCzdNlBPzP8brdNS/nexU9YRVG3FYpmh26jq/3t+y1L4sJg2b+w06q/S3J+gnIeZLZ9a5T6KBoA/
gXNVA2aHWyFSu2NBJwGYoMDSKBbjcRna3z4bfE3LDzkoP8koWfZiajTnPXFmnBicGhfkiSI9pMzH
WacwNddYmsjAl3voYvCKP7l26tJDZI6hAiVgGftQ5z0+8JBnA5e4/kskAx9Wh1lZ/SrfN/fj0klu
DjRw0n8a1qxZGQUjruoRPhrWyTjvzvl46PgKWkpBM/fIofGz8pMp2WPED23xJJo3IHtPn2X8TPKD
rdRFde5wXLX+BKqH7T3PJXRHYT9WHVsg12S2VTvkVAyd+DNImPhOe5HEo1HvLSf2Jcu3DAOl5bMC
M0xKN86BFfWZz3kAvOFd8Jeqw3U0nxw9dzXy5F8kK2EjhdGw76MUwbg7YvRVmU0iIDg2ZMMBR6+0
a+B1tfD1ikMnf+TWKctpYW2fuMvgQOKFopWuqh9H5c/q9j2mNAGhlJMohMnDhGgc9eSStC08gdqt
ujN4PURRP0dcBeUaIIRxyxp2MQrprHsI7eFoEHXozR5zKycqtrNSe6taCy/Ahxp3nqWxPA7xQvIy
Dfu0O6nWZVRHN9ff0vKHIhi3G4+GhWDK5AgAeE9L97WRDunaeIZmuYRzyTYAdpudw4ry0yWppy5A
Bp0kqFLuMixRV1kNora4qOojr3h+CeitrDLl7UYoH1IuEnFekLBo/NrO/HG/aPcJN4NZ2IeWvRmS
40VfwEsN61ErG0+OLrZ5X6zIK8rVx9t8cQbJNXOW3sjBUfTkDKbHPR0jVAmME9CY30twnQ8KAa3M
fnZQxrUXTTduI8akVbs6mvASUXkynFF5uM7t2c7G28qomWDoxqkGEecKCdUlTH0uCTo0reTWNj7e
tv4dMf5ZNNOdLf01ix6TFMk5bNuD1O80+5MtKl6K41jNmLgXqFtMSEBZ7dEBodsHs1wh2tu7LlsD
hryNctDk+MnmOZDX2BvmCGdFy8peOkGvcquKZrEac33WBpXGbNDEiPD7ViQ3rR08JaHTwJx9GSOE
zMCRx1/Yss3Bx/UZjZde9hv7NWuogBUoOsOc7NEWV5BGJqGFM9RIF/5iHD1QKolFUPDh5Xkl2Dnj
vipSrJfqV7v+aepLU/A3LrepnYKoy8OmUXblaJzsttwZumduFj8QmS5RlXBtG3YYQeVswsWpE82+
n6bnqf/VOhMa27wf0zfbZvMyE/+HCF9b7ZukE6/H1jPKx0QogTRf0+oLgO1Zbp6HbmeD1gLL5q4Q
nYHIfGbc1sRPsn5b2KDVqHAZbwF3fhfaI/eqp5FF4oL3PfqPQQbTcP0SsdUAhuEx059IPIdot8cc
gCrxjI0yDKAySAx1X1S4DTJ97DzpuigXG5oZv4L2WNTpLi3/SMB6lsxnqT0SWw+qUg01YRxy8d1Z
Gmjlgkhj5c9YGw3FOcbjy6SPRzXpfVl9zGQMA9q1NJMQvCzzxRroRnHUOS7ittmNq3aJOiuUI6an
vD2kGUl36dRu0II8nTKEvG4ftes31gh/sN7XxKzPbTcRve6Tr5G9SVY2AZ7N0YXuoAZQRyqPYBGP
S58P5BXJalgmc0yniQTbnI7WtHGKnTym7LM7rop1MZypfNAN83mahdgpETOqUS+3ts0P1Fqknj4S
pFzXX30tVBeOBtltQwKeeJQkT4Uyq77LTfoDmSTBlWOHsTNbR9VIX1VLdXZQnX6cxDxZRlwcZ0k9
dWaESpC3O4yGFUNWgRJmgDcey8Mi3Zc8S72ic8bA1mIfk2WojgQ6C3iFvt5p9ElDgVLmbJO2hn+k
Bg23Lg3ULSNn2e/YaWA66R2B+bFJYcaWFCBE3Wi+1wscky1MWfXJh9Wgj2uynfN9pn9xJjt7jvbS
9oZcxBsu/KbjdQGZ7cXOiNoYzcOh2a6q3DKHGhNzSb8j+5UNeEEeQ4Aw0B/VQmoDSuSdEnm1mnPf
6hfPaEtC7036R6RpcHQROMCS/Jls/6Exs39dsKAZu41I9zVjriuRiPeaBbpQ3+86442RD/1UdZGP
uHIXN3Lt+eYnifbO3P4ugdVKQLyS7LYu8+AWi1Me+nE6JJmMJ79pfrD/Pk6L/g31Sn/EvlDjopeG
HTfq1JusmfYUIf+bYaOQqOBgjJYHELhhj1oQsCbY6W1oFJZ4GBrrj8MNCLrS4oXiZs8ZPj0V6JtP
Q1s8sN3dbIQCQng/XDG5jTutuxRysexSdVU4ve0xqJco1NN1wFPjvOTYRI6FtXxm4/StLuUcCIgm
njIChx/ZMPXlczdhRt8+Ga3qjmAHRF++QjZ/WeWcLVhjPyXtez9vm0NulGqqQVYEXOfDZ1/2CyeJ
MbFwy/TkrSl7v1RZco7r2u/GbLRfpLFidxfzfDjtBIRCOyYQ/k5ZWnThZKuvsWUllyy16D8aMw7A
/geuGim5jUqwSSkldOvjMPlyjKVYydtXA9DohYaQt4nwog/0jJlBKQ9c15r9FDTLZh+Ok9WDutX7
k6nrO1gMmL2KB3AJ8LrWzHjIlIe2t2HjlQxIzlx+GY05sj6ofw3qRoJJVzm0+IzOqBXQLLAgJ/VZ
00ZuEgXc8z7XpqsMrH2Jc2NvAn5Bquf1kmYsj/hMUcoORwUIxS5rZXsnN/oD4IpWlbkGR5mAz9KR
kiGAZhyNRcMq1hMd0MW0n6MuPgwz72P+2OLLiKznKItfTQom3P5st5bNK8/sw3VkR7vBIlv+MG9U
Gx2NLEDAd8cM2NRHvruM7thfB5iuPiGF6CDjPXPszwZtnXixJjZRNUJk3WCQA3CYLs955ny1Az5A
fdxJrXYr+s7X+qwOFep71L3eHe1o9CdGQYHoNPEyUtWaWQhxBW3wDObdVuPdzFpQJXFXSBuN2Y9t
n3oWb4jDgvozinMOSv+1CnbrJ3O4ds3qaazG6NMGSWb57GauenEsks9E+THrk6b805yrw1KIoYFg
H6G0u13epdQKuVFcWySQbFsBHWI2a7K0k/I/M3vIe0EmteQ5SQJQxJFQ8WDfgCX3S+wLkRyK+ihw
Ao72PWINNlXVXo5T2J/6F9lWF+z0EQ7PXtUoYagAhwFhKZ1T0aefVV9+SRpyGcqknYecM24s9aEy
2swUgyeUtzb9ICoU4kqV2T6SA+ykBukmR9GLT3nzxAhtTe0bxBG3d1baLT5FMwfgxBulO27polsn
8mezX71mExLLo9aYCEsf3dg+Jdl1poyii/ZmUYbMOUgRK64eye/5tY+MVKOuMxLfhoFlFBv4bkrO
1qSx0Dkq61NdYdC11ECX5JOOBUqpn3UFxyAetNsS14B6ZDdXHgyQKl3z4YjSlxXNywyCY8YO5eYo
E4pk//awmfpTBR6RtF95sJl96p1ANJWN9xG778w4UVbhptagWZ7G6kgMIpwh24v+ls61p/AM0ULt
t9ElwWVcrlfopgTq1iC2DmryncwWn9ct1knt7uQi/+Ez9aBl0BnyKNPwgXLAIlT1W6jEeahB+Z35
XRUE4LLyYjuLD8k2J+HW5Vy4Vh1n5r+BZdfCriZjoUTtj2dak8/mNHdoZj3F8dfYhnN0k9mHpoyd
xWUkxIyr42Iho5tv3a7FPIswsSZPA+z5YXiRVINIm8Ep94pi6MVM/M7aB2Df3ajcHhjlALbTx5Th
rSnwvd6rxxG7ef6w4M8trQDL/L4zFu5VhXCJN12Tkh+v0HeRbuFuz9bXgXUk72U/Y5PSQcmpsTkT
Mgus+tAsBNMm3c1i/hWqwZhqBjA+4LVADzuMWzxDe4iNm1LfhM7bTrrJ8ZOt38bJ5KolHxK475Ny
dtIPdf4PySeUtR3aHDSE7Dghy45y7ne57bfTL4GoyDK9sn20Sy4A+HIzKhuS3Ff5eQprgnbZMfXm
KG0VJMkel0PkxbJ4QlC608Ey6vNRw7SmsqitOhFkWnWQ7SSgt8QXNIr29mWoB/Ll9U6bT5p0shKc
uUnM3PXO28sdlhWU0i2vuKH1D4l9QLZyiSwe8SAcZfXCw4jw5uVjC5Z59coy26fl+4LqpqwH7ju1
BVRp9ps6w0/6acYMBBOJy+hryByP2+ZoXrU24t/HykyxXpqY5iHSUym3r0ZNKE3iU2vX/AbejXZ8
0XXeDUSZ6+WqKpMPAtrV1OSKZ+AguF7k2rGtwDHIl7jhQkgxl7TuIET7kb1Px/FZtZ5nJh8N3p3D
Hkkz9xoge0naLg2o/ZN+GPrjIqrnjtq4gh1BoXMbpfims9JgbsW9l/TnKCKftX7PjfGgcoOfQ6D8
fLoV9OATXVaeprxGnBJ60nOqdXyI8Cwp5j5HkpgFqPct6DQAAHxakDMpN1w76Hs9c01KziThBguU
Zj+3g18hQUTpHm7gjkxyCDCK4GqRXGO2GpVd3madt22CX7q+VuXHZNs7MxYHiWeAzfC1nLLvGny9
CwY+WGLr3FTlaaYFpQyV7Bqr9wajs5UMO6s7r2tEyoSshPwi5uUgtVumjV6dQ2u2O0dfj5YlnVYz
8qjGgmulc5kZuELWd46FEKLAvUIPlCNU7a4MuaK8ylQM6Wb7KHgxQ6s+01Lgx/nrgqIw16dFqQnN
Cs94Mqxno+s9sWGmUnjgy5K/OxloN6q1hjwE9ut1pthFaJgO7jBRq4+WfFa2JM8SebKSUzBk6Z84
306Wfm0T6WJxNiogORA/e+6My2VLILA8DzLd2bFeCSzZS0nBzFtSBr810ceSEclyzVL7nTGcWwO/
4u5VLXjRxM0piaTfxZaC2YFSV9mPKcERKqUAV9eBZH9k8mPsEP6uf2fzuVvfW+KjxJuYf19MVpvQ
rAh5cdo7nBssBLIxxA6CYXqoH0cQYsry12CoVWNEC24JiKg/ItMDe9mS19jy4KeHpsUgu20CWPKU
7RCoS3tJgBGPSusnefefvRvGd2AP4RR31yJlidG2KBLju72UYAJ3wKR2swOCa7O+V1eWrIE8WgeY
ur6mP6XlXiZ7b24f9/VB4sLUM3OMGjV0+rGoZP9V0ZfHXK1CpfrIHAmrv3gwUsHs+2923qjyOsXU
eIz6X49yVIlrrU1hGWVeR8/OfIwnrmy6eizyhR9VErbaGTnFZ00eLSREGVcpuiA7JxObJZJ/lnTj
Q0mchyievJw1YbK9yWZ6tbUneQORdfrDauwNi1cnETgD/79VcDGNrU2aOhjVRf5rGbFTdQgQlcMY
sAGaWVO/2MVwzIidt3KoGO2evQJu+daV6JLTTJ5i1H0rmrzRms+1Bb3YxjvREVx7NDkAdQ9wCWU6
73XKjt055rUDcVOcZTomM25jIjp1WsJ3nzxGyw2vLwcsh6t2FUZ5Ijh+ryfuijcNmo6gHSg71mXn
81TwyD1hknFnYKBj+03s41mHRKGBG+2Fxqj4x84zFmz7kuV7rA0+EbgjSsIcNMilchlKqnpPmxfe
o232Fjnfg/Wd9A+W81yqU8Bq0isr5VgOB6csd8hrZuMr0js9fm8pqk27AsqQV19r5n2s1dTsFaCj
u7DSYCwfJ6z8Geh9527DGyIirYQsiOCogok+6zezu9ZYASo8G1WMPEoQQx2P7cK6GrmjmyqfDcwO
H5yrWPleYMSok2lfGg+Q/Dd8x15vQZcRS9VGzCWlEZi1etRC2kpwMHooE33O4UG0Gq/064hYlUa3
clDdx5U4VIGFUIjnvgBYLxq/hYA4xXeZasZkCOPsnfqMYF6plBsmKn+6A7vjC0+Dqy2/scPIpis7
wcO5tpvJct2rtkzS7FBn/FI6DpYY79SwTV7h2j3Oqo6gzExoUqGQP+YAKVVGlUp2fvJB840u8WpB
XxfsgVV+A3lKy/Xy0yR/RS4FqnbkWhn07SnDHzR0Y1jUVAGNp9lcXXV+7tJ/LB89HretSInbOqEp
p3bnMSLbglVTvW2dhHUCirBaeUXorFA/LGPxiboHJsfqgsLYF4Lr9DWP2/1i2HwnFKegSSxL9vi0
Fgmpny6IlxqZjDvQwhYJIwXFDGQq0Tnza6bV3syaEYqcl/G41Un9uPTtE5tGEHMJZ130EI+Z99PT
uumWsoVVsWMFGCKDcDeXXYvjKLfZy/+rOfp4LXWLEciEd5OemZVoOX98UAh3UcFGzVrMXdlBARgK
xFKjhfq9S6c8MEY66zZvE0NcdQW3DfT6pKWHuEwuVNt49nCdFjDb+YMOBnJ0fD0Owei6c4Osom+x
Nh1jBKKOflnoJmvycU/Ii0/iyZly36nbPR5Gd1oeRAMDAeRGbf/a+BmXAWWumlCgAeWVy67dpijx
Bya4S9Z9RuuNREP9gMJL86krwaK1B1/IrLd4SgdJDdp+YFykvCt32+UnB1Jpim4/ql+xgu0A6zTU
9L3V7OE0WLyrZRapO62g2qh5k4ydNhSMUOSN+DHM4jJBcbXkxqsoVsXSCM/7MoOhWL6sFM4Nnaeb
6OsoHBc25w2n+ki+v5hzbu3HSt/WjXs8b1MLMH85Tv2ZpI1nW+/GTM2JORHiJp177c2DtJUN4DKp
5iaYqtEfXrNpoauMT39/LhkxmvokzItaYBWteQXbV2I9nJxHm0la9NFe6K9Vd42Mfq/OkttXz8L4
FLBZC/5tcvpQgLPaLEtND6qjvJjrVR6NICZuxdVpKH709HWdloOlTcQTIwKVPATd8KE5jzH1kew6
A64yDDO7jU6fUdetWucsxST10MAMZaGzyst+Jig1ICkS4AsWRzqUlwXsjmat/oKD0DgK5NmY0FQj
nxrpU2lxFnH6i2NvMolnP4Qz/TyLf7X+HwmUjmvUUD6JadkVylfS3Nf2e3KG3ZQzCClagJUBnZt2
x/nddIht9Om+SU9NcpRjEzNafci12FMwJWaSdF6ijUOdcEu3PUP4HWdPv1mj7Xs/QYxpEyoXYPuM
VenHq+GhiydsuGnExIx6KtZ/CjU9mr54i/JltZgMOIHptaA+YjIavwGcmM7RSw8fv7JEMCo9qUac
dkzHkh6ypnfX9U7CIRjsgg3PD6w1T+ttcBnIADKFZHmFy7PYfvkYaPM7VqtjhgsTnoRismNg7orN
dId1xxun0Em+yglb6IKAA9kxD1VFsKZYPfyjG9XFpuglxr5IEUu5Zn6Z/RoZPgdQyD3W3eZ5ZpLR
aECcYUUo6Sf+Y5x/J80WsEMeFkbUcbl1GmYxud2tvbNJKrwzmrcR0w92C39U5lM3issiyMs6bG/K
62IvL1bfhFFD+nHF/xtnewRGYnW6Q8lgLuBpbnzvjySZmdPuSX6xldjDtPna81myIgIA1aNQbpV4
1udvqBmHzhZoJrQrSsQQ2M608anSa0/q/4QIlob0KyLPmd0n3uHHiOQkCdTAxC8oYf9Xlvd1fFss
37D2yns0/FglzeVzYBrVjsJSGk7vBZyGa8eZNcuqu+rjS86dGpTITYjRU5oeuXcFifFm9tRH5oO/
DjZUp6+p5OGChINR/UyHmItRx2+VHpMaq0iZn/hIMKB8XhMRKCs+KHtpP2Z5fS0S1DGTd7qxeFPV
7XFlgiZyELY/sP9usAPeWED3VGlvT0ZQz98r10U9e12mq6P6i2L6i1oeoStj3Otdp3nTMrZQZvGx
2YggNFJ0MJ7tGErD2N0LQzkxpR9tKDuuMOVQ7SdfLR5sav9i2QorePG9cZb6EzTvV4wlnsG5qEdv
LVeCYW53eYOtni69Rmp5acfBbFXo3NKzwdU7k45LNgI2dXxulT48rBedTVxNknawdMxUk9er066q
SJk+26IOOuoyuf0RLl28HK/jDH3Ibe3npKJPXtapOSlPmGk8cCz73nwHlMwAmewny75MSn42zMcV
DxnGMMp35w1wESaxhCn/2SSAnNkfRfM2ZObL0s4/Q0md8EOl4FMlDdyZJ61WoaYxR41H0Z/W0kKm
hkCsvsDbBgnx4px6kVyHRIRqc1MprlrM09hMbiKz3o7utXqFgT1CkXiJ1kohEZvwVDLQIQaPfzn+
Efjmu2RNdtk4vkV8daMzH6e2DC32YPLQHxZF80fIIKL57bosaO3u1HL3Wdvs1Jt+Yqdnq8qAD7JO
3o7/a8b7pIFhhsbvOcu5H6ODQcYBu6enUm+u43dB6EbcPPB7AHE0aoSP7PFIWTQtkh+8CPfjDyeB
2T1RVyPj5R2vRCdT/Z6ECi9cZfzlTSwl1zx9tVoowTZGwLeseLSz27IQFb6VtXoiqT89iX4fJwca
MbsXRT/kI4W/mJR32QJvJfcoMHJt9A/zi0rVn7xUwpmGKyvBLKhqnkJLpjtCfEjM1F8GtPCq3EkY
hd3lHwUTRzNt9krdhcuQvWXN7NbMTmzukHQt+hpuPQJHad7XcjhJU7mLm3DifMcvfKk2H4FYnlIM
BE2XfTlYXoymDnt2Mnqp+kTGglEC66I8rKoZbIuPes3DeaqCjE18A9EpZ9hgb3iUWThQyEPhKmPU
TA+3fa/4YMQ1G/L4mOosdXnBU4W9K0jQmnO37+bioGGIWf9MMvsFJnGNizMtdu/lmAdrB62pYSlK
hw6zVR6Z57QlpY8mR/SELzEg6t0ocPuKrbvkVE+6+qj3Z30ipMWKuyPD2JgUWppvdodyUNBlu4Ym
oVVrkPx8WXaG9a0qFEUovN8Vv4v+ycs703xQZtabVjcwUT5pHnG74Uudxgtngc4yWazc3HJSoZDh
2f1zRv13rs6rOXVtzaK/SFVLcUmvgEgCA872i8pROWf9+h7yudWn+76wbe9kA9L6wpxjSt54RG6s
ZK6Ckinp2Wljy+G9TD4s/GNhSnpryb3eaTdB2u7kZ6uFNMFkLQRvvSGZdix6DI1X5RbZTwXS8AZ5
gNvPAJHBqYiJa1fzonewuhfUVBv0CTHEoyL7LPAgEUWDLPhHqTgsM//qBP06Gj5N5eh05ibUnkOJ
ZLvwdy3vbUX7GZy7cFZfqL6RlzTrRom+ZYfpoq/2MUtaJWakCe+oDjnVDaJRQsoJZSc40NmnQk6x
nnP5FGS/uRGua/9C6u9rok+XWMVaxilpJJBIUwveWkNvfl9Y08YX3WpuDvVI3nFG1FmquORrrmfj
yy6bO5ugOMsPHwtzOtqGcwBduRfdye6fpjhgdMAshdpucF6sjAARnoOjjcUsZgbcpFsff6nJ6Qqo
HZokC00AjzrqDmpt1CquESqPKDG4A3CL5GWhnUPDalrduehoaiXIidTaD+mdLAuwWVa8D9OFAjJC
kxiOQdrvydx+aGCep8O1b5UvrXVc9KLHWcBrt9pdW6ZEkgC+Ekz7WLS2We0GtgtiZKvk6WNfxz8E
ATK4QFZAZLo5/6Q9CfBvMRmU+BkuAmt/U/5oNQZ0egN7CeI0xouyIKbtZ9Nmyw0eHptQiegCze9Z
d/yXSbspSIhhVnr8Ra9MUlYy/BQv3fy4NAys5N9ai+cumfYSkTzvr56hV0njQ1f/Sxm1z7TyKXP0
bVyt/PuuY5Tnk2FoOt8qfHini3Z126BEOpI/uh/K5inJmVYhPoi7lzTBaFIoP4g4m7XtPBQlSyaS
I3EiX0hqvRQDrLriYJDLRemgrbKm2rXgacWUnRi8e6qp3MfadGjqAjhmSrAhpSMzAXg4u7rbiWa4
K2R3GMKL/l0w9B1E+oG7ZsPTYhV3At4EWvIHkic8FAGnqqt/x3ybBggvZmtX2saBrNBtaQ7E4oVe
YTHtIZE6LM9h7+EugkeEehp03DiylzQH6wA/EDmLV0zGSq21rV/YR2ckV1VypzGdfhN1qDAbtrHZ
rGBbZOBYtw/22H3pfrvxEqvGWc3rE9/PNQdMmjPJq24E0AERYCQ/fJIXym5T9cgrfma3cO9AMyMx
ieCwGh8nQqusIx9YcWuNmCNKCV1HbwwQXmNIjZL2tZ2HI4AMYvrmR4kpoyDWY6WIDxYCpD3LDdXn
gfRmGuRmnfq3AWVhF5XXVq1PUqLLEuqh6xs6ijd7aBjiW8EGHzrQI9gi6YSVYKKatnw3iGi4UzTy
iXXru24rtfGqoNzwr5XSryYKZiRK/UMSOm+1HVD3AnAcntSU1IwcfVY3uFHwHeLwaXjzF6pwI1rH
yvAy9oq5QuCB1r6PGbTV5qmm2IxIVwQ9yS2g2ytI5oXvWmzn5ulnnL87RTlQMW2m1N/iI2PfatSr
pM+x0y9z7/aYa82hoSRTQo+yZABslC9XXkhR13SHWf7ayJfITcLwRcofyqOcFA4LDliBOCiVcj33
2jMivw0RG5sxT7k8HXlV+36TI3cn0oTWxC+g/SfFHhPthoCZnYh3ZTPs4yUdO3+zW86mmmE0gZ37
PlfWHRxEZhYZlQCLkoE3BznrrVLtpubWtuE5mcaNz/OOp2Zd01w3TFuQWvjW4nnN3BJaCu6avbIs
4QLlmZvmBkgcMEr2zsM2qe9MY/ZMVGcoLzyekDts0Zt22iSJssIUfCGFqFH7rT9I8KCBa2rBXnXQ
dzXQ2BjRMw9ZBRGKN6wMBumsGZ6QurCOpZZf/AwK26fNG7JDGbisipi0IwsqXvPiWRm0S9ouhztj
hWi4lRHhvui3HGnfw7TaEJW0zugMc6IpiluFIhaK1UrW80ExFZ738iHu8NUUOQOENzLho5lCVNKK
iI3EKzTO0TrXPJYMz5Lit4bsiBktkYDGuv4RJ92xNv0vzeAqLsZyHxk9xlf9TWsolfQcWT0zmEwI
t57ao96SNtIpd0DaVlOOKjeZ9yISK41aaYX0GLeXtkHjjbWSLpz5RaWRWgd0qK6GO9KAVvqoH5SA
YY4dbiH5AHHJWxCjRcIMwf8mLBqESbVFW/+kpLCh8LPSnm6ulUNUeohHsJ2P8fydIGAbm578cP3V
jw89+63JeDGUn5JBCky8tZO/2uq0C2I23dX3pO90omLU8NJyfvpTsykdRHTaozKqeyypzPMhSAbG
XoKbADQRWYSI+QeiUcEh0oGjo2uzs0oqI3GRByMh/QFtnBE86Ob7TM6U6LdVx69ZjzLvs3QetFjZ
l6a5BibHZv9uFvdBeY+rZsgZChlu7NB3IInGE7oaVARfenPrZvtHZgxSOBkoZduRiyT/INyKLt8k
o27wQsVE9B2fi0hxB73EAg8mkKU6kRWnqW8+IzG8qbiO1UHFbVSwgMH1xqJEpRKUzk5RMKrg4+oR
inAzK+f2NnbULhZ3fWmYTHrU04AtzBkgjhe28zPI8K1mtF6YCTcTHRIVN79u6ukTkK373BaaT+zJ
lFLwTFlQJ3p9xw3VNB+EQnJbo2rreWzRqPT+a2qo+Ef7VXaHOJR3Q7DYzaZrN1cPGNDO5qivm0lD
H4D/ATmjXWLmAiYqvnrmtXWJhTH9aMYZ5z1ogHVCUuAoak6aLdgE8DjZieDCzCXkxnhhuHu1zC7y
CBgNdnNP82qN4nlwjO8ACGYbhm89IWMv8NDwscrnnJildamY1V6Q3LXJ2prtNTZL8jmZjQL8WYRU
wb1JniJxsxS+XMTUCKuiVsoHMbAZLTHQgLzLkYP2emu+d4Mh1ibRTmeVFzubmxpXOHyFhF0xU4X0
LbfTrSziq9NDP51qvK9sfFZzGTCPm5nejayldgg10pS7gU963ujrkhar/bY74n4bw3bu/QhpEhwX
BLY5b7/M+CwSER7jrvM3dqeS7xbJX45ha2+qeLUQYtmGoXoSWGYz5TjA5rkOdklavoRcv0nDHJBQ
cldDiuDE+gorxIIEc4U6H1v/WQFvx/jP+HbghkMfVcPXIL2NxehR+biL/EJLyoPlTy44tXXF7jRb
KnQ0PPyDKCGNtYgvNuelE+w12bP4xjprxG6hgQnO4kPjv7TjCLqyPAjq2dI65Hg/QiZ/bPLZxuue
GkwPfj/4XhYM6aNhI0rRBvGcRTSL2fNkcNjANLirxrbcGDH7qlZ+9cR14H4yhhcyT3KXxRZ0VsvZ
DEqOrAXftlbSG3aHHjAWzNf2SDwW6dmtvuv7OGehOXZbJYwThMMse4uBJVeR1Js+bhY/E+udUccj
CsGC6XfD+BENqk55yU7dSuttoD/Al1hVaoe8kdn4iPJRQ5WkXkMR10dst58xA6n9UNTM00bYmgjW
lEdVoDAHdz1H5UJiSATNXq67pnVpgELxZssfR5QvU3AXsbrVg3DT9l8zM7cMr9Zy7sc5kyDOP4f5
mj9Prl2hRx7PS2HFsHBtqBCsIaTBJap7toJDtPEphCT3BRJoEM0JVxJVEwRMhRZDtbZR+9+UPrTO
UfQZT3rQ7oeWk9lA1XffMOtygs8KnQMu3VVsfmC0ZcgTw7RGHyE2trFJ8L4U9EA6q16L2jAw1xPA
3B6P9CJmB2mAhHrcN9FxNN+zvF1I2gff/OrRZCsmuhznSY1R2Fur0ZSs75wVJlu2W8zZ90uCdmzt
4mHL6HM9VjtCk7YqRuIhKgHoMidjz0diL+/+19z8iA12T+0dB2xdPmbli83QqBfNYdGxzsWx8A3W
d4uZb+Uo7HoINitgEZqoXaKeRtJfZ9VexzRdiOYUyRP37ZKlXaZjbxHvg5iYNL4UDG1hHzCERL7i
P1qiZmPzCkcdTJu2aSymBjPt0siBjj8941lr2J5HuaeVv7QQJAuuoom7O+BV2ubagoIJF0wSoAXW
Ae7UMnrOmyO0X/LMsT0Owzp9YOI00QO3JxF5jDBM/2IxqxdgW8LW343GbqDTl+Z7r96XslmNsbkK
J7gBBaMGN9ThE/mgWeODo/guRfzasctd1jgEvetrg9Fz+M1YFNbgCb0DN3xo47mXRN9QshnSdQhf
2CS/ZyUqgOLiV3fLAklhwYH8uKo+igzjAduLjJUbljS9a9aqAriaAs0kdHHkqdG6k8/k1OrWinzF
cU6F/Vry1Iwmf4ZXBcc+A5dt10cbG5HtosSUE1XEy8xQ2lTvyib2Cr1cWX2EbJsJYvkag1/KwBf6
xxijB0MooqGD/kfzr+XVZ2/bc9gN2nkU1JGskCZMZFgqTG/AKdDSo5fzvdKi3Sb4Sak9CYgbsYjk
fp8n6OTSxyzujxB0kYM+TINr1F9zhYxeu1bhdxUdG0RO6IySgfjIH3gerhqQL24Qzj0AciTIcjCB
ooiticp22hNsNeUIjX+cpl52wIeUi7imM1fMdms5v1bK3WVmyDmaa9P6ESGN4YC3kZ+CFr7Kj7EB
UNt4EuPO5zjrwuboxwRdelH8lAPBJCd3lWB4L39Rgq5ywJn0kAbCmpSB0Va18EWmsH25davHgpFb
6O9mE4WyoRxGbiWduCmVKxXUNJgpaVkaewewsqhf1cDyhvQroJrtWhs+/vM4eMLa2tNORI27vHVm
tuwxLZCoxMYqP8ALF/VWH5dx3NFhshkE6gp9H/DqTHutk18OWmzc/TbgbqlHBe0J74YY8F5Faafi
iTzoyeNs/TT9PkjfTQSf1XcRJZvCWaM/JTcKrtyTDtFia1a12IPgxj085xMZ5yxLx/JqF/cQcZq9
Sk4nhWn/BRcDGJ6mWgcVJvtB2pG6KdjVVgTDug2d0Nb00xBrTKxs6kU9p7TFLWHRx5DlRxfGmzUr
SJiniAQM+BIPjnkZaJIkOeTPSuRsyoFZO3EU43qopu/QzOznpqeT8oPqlQwtwi2KgoVAJxjVsDUv
gOCaMtuNo33Hatt86tp3DZyImwNG3AyQiICE3iowTvdG+uUQn8YCjVuVYrQ4lSxNUjn2v1k5vVgp
pydpWryCtyJFWRRZD41f27uws7ZW0LyB3Gk+4c6AcKVTMFhn0VhiudY6bvhKKFSXtLdgm4l1N6Ca
uQTgrafuifjgjcE3omOvlP5NjbgYkE84/D+sKxjcamykbSxR4nNMxD7P7yGDkmCP3JMFk/1rxzsp
rlORPE6YiKx8PtbaL85cvotiNw+/rdzXw2OlnOz021DiG2iiNZpoEsqq52RA6mphfOrcDtpfhJRm
sPqN7DA6G/cNQpIAm1KYVuiNz/n47PTGneO8K/h2lP5vsbgcjno6MEc2XKCdJyL0gHVnx2REfoKO
e7gWos83Go1sG4m3tNbu5oz9eVvTM8++szbNCniRDbY4adC/NdbaIqo7VWz1m3HrziBt/NT369gP
5yvslkOoUPJkEg5yDIl8G4DO8tIxLnec/C+tsiE4dbiYnQ47cObFCRprHycK7Myl9/XFKcqTu6jn
foeOiMNPHdhYJdYDoEpXyAXFpUB30cpyPDgVF0gLoZN5j4l+gYgTwubkFTTLyWfNWU7cnLkW1JXG
rHFb6ROJfGTbplPwbJd9cda6OnR7UDMrosZOtg5yY2Y1fk9ODAus+yhtJb44oOD6otiaMzSlBRC8
FQy8S50xK8+IDV5HkYWu8Kjm2rgZhhCSNNVsM07lOZ2RnyOP3odV8uloCBQoiFU4H+nBIXCbV2rT
Fcoj2O8QW24NQXpt0pW5sdKyYcre1akPaDI/J1OMjF+TDTm9865JKtbZSfrDCGfR4yDL5LJlocI3
xLOByUd9xmA/8B668sNFVHv2yMA/2tY+53tdI56xOgR8CwUlY+2JI7zkuNMnk4pR3fmhZDWTM5CI
QihKOfl7VWivnRpkxdxgSQ7igCFHbzFyYpy8OL+UFki94VApBmJstnTUjSuTEAVGmD5gxNijl6CO
QPg5V0gTioyjv1bJhmjjA87AY2Bw8gVhf51GSz9JK+WJJOkyWPIa8gwdPTTQiMlGLtFIzwGbac4+
NULuMAJkLns/8v4+NyphMI5IHqYxYTu4PCSpgsP878O/L/49pKacjrE2tKwllw//vthWCqsUvb84
leMcaT4GgiSWDyfkNjnkcCyMVhHXaxp2KpmCnWaDdf/YLQ8jmfL/PPx97d9P/373v77297ttO/zf
v1bmc3i06yOAAME5zNN/nPDosxBq4nijKMw1pN5eHTXArRBR8K1KwASeUon4Px+KTKLtdkTdHuzK
X8MjKT2Uh4X3z2+o3F4FbgU7nY5KOeCNM0U3Hf956CGSxkOPNljDplNPljz+fVT+70f/fBqZ5UFH
kUd8d+aRLfufB11Xk7VmBwq9pZF4oHjB3nDds1Gbd0ij4W60nqYo2AuXBzAg+DKXh//6ml8pKZyP
nlk6sTID15/39xF9PGOoZGImwTzDoK9ZTW2ua1tKhGJXx93b4OsqubZh2566lBCJsvDzbaGV8Z4B
6DXsTMOzxySqKV8jk93rYHiggv/f5+EYzF748u8f+Ptbf3+0y7lKfNXK3RmO2YkZ7n8eurmsvZ9O
smjyRez9PQyOTif07+c6zwH7UTLOzwb+hd3oi49WqzXPNHNsNbasELSm5sPc2y9l26JnoC/RjJuS
Z+qdT1bNQBTRXa9Ld1bj5mbobXRkbfuu4QtCJYZCHWGLvSPyRWzMekzPwYBptdOc49yqKJTx6LjD
iCLLUOPwZMXaBwIdc9sYApqnTr5zxATT+3vA4NkwBVKQPnRl5Y0R3LX1QrDXutxpXWXty1r3grn5
TJIAtqCOWAatROMXilsGwRPo2IolXNJ7kgUXAyvqeFg3hNHXihsyYVzFER4/UfYe6Ov+rlIgQ/WW
2Gdyhoc8ICtogCZbkhrNQWhaWhNO5IRxnBo2WwAlO5NcTzcVVe2OQSpZHXeX2DeKQzQ8AuhSngP0
3nlPV6GRAbzTNDo2tOb+QToRQt8Yaj37ZVefna2qjJtCR2G9hDCj4aC3ahXtEiS4+4QQC8pPCY8a
Xe9qTlgu2FO7bSux7DKi+9xhbNbMbXoCz0A1ljXX4jzLVqFoH0KXoG4kmCqaRjtlTFbVzSUEELH8
16CFMD8QPePlJV6EIZofCZE3DxPcEYYe/aOlYGdBmvL3B6eKMTqcoP6Qa6hdCJywdmbKrJW83dGd
MCXZ9DPwR6KKJV/RbkfDR+xSk3lcMmu6DQi3qOaztxr+tKt22QKdogSNdcXaE9IirrlCcSor0kjw
/8xXhwxmXLYQkqZ2fhPOPNwsnJASTVuiNdNeQ5sWzvFvkQbIqlU1uRalOPdzqb/wWmgutHCAmjOr
SUMtgx0lbQcZs0UyliaPSTE2SDkXrakf/OZiMj0NqbAPjq1Hq1MlRXOO9QkERjA+myRxbpu0n94j
/DGyzOtr0Cb3k53Z9yoTojJSJLuETt63mt7vCAUfS57scNSsm+FU1k2ivKU31LPtv1+r4mUqrZko
qcgBvnQNxJxAAMaZ2d/jey92MaOR699Dk4UVEoTkXgPagedMhhdr1k4Ag3CNFnSsDdA3yFiB2GWl
U5/GSE+2agthJTLawMtUheCRKMx2hd6MLOOZ2EgOwjY8paUVnKiwhX7uEyhicwMsnS6VkZo2BTvT
keUZ5Ux5rgKqiKIsHbdLa6YqFNrbph1hvmlZcVe14Do0w6x31jJSa+qqOPt+hZpXAseAtwGIhGH5
BpbYeKLgjw56nJ7b5d2YzGifZ+IleE/YaBVbva3WVhd86glzs8DpVA/bJEbUUWM/myvnvlWbk4Ix
fDQ6cepgdp06rROsCTtGM/bZ4kjxUjWS11Bla+oj9tuTsc2AVY63JA3FuiRAwP37t6pMgwhuGNcW
Vv+qyo36pimtvOYm7iRyUobOEId2kuOrpHdikyq5XJ7MxkaU2vhYeCgArbiTV6izzX0i/ZcUITqb
KdY9/B9ioaWaSqh4INyxCnW2xiR1Ds5xF6nIilnzVvHd2IXC65v7pk6ZE2WOfRfgfPWAojZeMk7z
CkutD7NL9HdpUS05GsHNCvBz81ITqzWF/p1ObrWrURFubLVXNwrKnb2thaDKU+sW6M5zCYt1If8V
2FUt7akZBmJ17IPouTejRR8O7Eju9Q6jKbnI58Jptf1f2MpUwZSaremxR4p/Sk2GH3Gnu+GczR+l
XT4OGiZwaEWVp0RZ/AgW6BoxMuFlT56olTLXp4o4aNDNN6qOEqVSsjNAlfaas0KVwaPtRBrWrLHG
kpqZu65CPfd3k/Ihl2Fwi5EyhNq9VTXGvrUHWmBkfx1eQryGsp4Gj0zYgSBtOXgm0UdEkEvXV1EO
mTVGQoP4HhUaDm8um1B6xsHswPqgNYgauUVqHP3z/pK4eBRt6I5MHlFgDmN4bpVTYwYFfyVCB0gQ
dvk2zLG46JAf/bx/ED47YNGy9LcqeanCSTn/vaGchHGYKOJxY0ZwsSnPD0PvJB7HV+NWpbReI7T0
i3Cq3DfcuC41Ae+73AYGOQ5qeknCMLhYD0GhKpeAm9VWjQbwbGXFp8vXbGqLvaZhfXB8xsWqxfHZ
6zoo7+UhNIFVEVcq/rmip94424VGpFyHiH4s7v4uuBn6zjbO+GftvsUIojSnUqGwC4h/QkLgMOox
Qq25qEOm7mvenCsWYfiBRP/sx4l2oYHRLgAKqAZyktvCytpZqRHdtdB60ZdG8T8fNa3JJLdDDMnY
3w1Gn22pycPGUZIXfWpUlGKavrFNSzskoAKCkOSbsRW4AHtM6uPYvxLRRKhQhJjNZoqW6CBBcM9E
y4YluRtb0uuD0t5B/E0YuJojcXz2bxPKeGfZqe+BsujB22+ncvpxQuKYgEJtfV/ItaVHGfEQKYMf
kJKuUKJthRZ5zwrsqrPmREUocLf70HSMgGiLbsBiPxaYpWzH9iqT4Ypuda9wgnqZh79Cq1D4lJH+
1Gc2BwoT3QkfHDyceI9fOz6mJmLlJjExa3H0Ow2CBB957k4a/XbKhsuoGRsnbw6Idyl0SAzCEnVf
dfO+Cf01AenqVhN0fWXr3M9R8JjCdBh3cJwYnPvvhpk5D6ZqIUWq03hdVK4TodPs9BpNYxb6RwtI
WDjhQcuNSHBXmS9zXW/7RE8YlpUJKGTzlhXlfrZzOj+0WwORPibYXYhQxTZjhZXpiy8A+GQ2tmf6
zw5cLmKSysaoo1DzW4N/IcNpcf0gFulP02hrmyiG7hzb9sUo6cmFHbXHoZ8w0F0mPeGEq8QhG2H5
c5gyDAZs0uJDBy5ADCxbMpleuh7CmJ58gZ8JvHIuonXS5azKsmegFwzhUrekM7bsXKANbuJ1Ugcf
Wpzq67xCR2DlvucQHLJX7OXYmT/7ID4IwURSKOQNdfrwogaoz0p1PqvV8G5Luq22abkZGejX7Q7d
rYBqFbcGDFXBapB8PrjbmN9i07zPI8thxURaRCblWXDVuGpkkeRZGHLZKDFsSE6OYz8oWrBxxvlH
ixi9M2tA7BUSGBIrRbRV0pfJglSCWKFeC9EYXjDpnsB80HCPvOnFcNcYTXMKAK4FuVM/D2mPdANM
nzuVN8ee5Yr7nXkJWsZ5MyEYuxTl2DFFaMpp3aJNy/qVHwEHsKBuNlABmDOGh9Couy1rjkVNSxJR
ZzpvoQa2hTDOk2OG1Z3PBB1hhubmasfAxVcQWda3Ok6VN0Heuma3D+TAX8oatGOaNUeCLJHvltq8
EY7JtzvEF8q1eo+7XDl0YjjmqoB8koGVIM3zcUyH/EHiZTxRtT13EIT/yr+/os9XW5KabO3T1kvk
JyTARGaRE1BGX5NX+q5bjAZC+kAb1SlCLYAm3Yw6FKkFx54ds8DKivOIbJA1VbuOxeRqVt9tWbc2
UIY/RVs9WyHgAV/6GEHI1Bn7mx83/dV2dDfSymJPeNjE6+NgqqEL7YUF72WaPkTow1cR4ycSAXz/
ltMCkfXrzRBWy7Aad1oJYGjg+0ZX21HBY7GxDRN+GryyqYaPWmf3POEdc322VYYz2G7DC1sbMbpw
bIQ7o5GfsjBMT4zfs20iwZqOra6VO4zbb6oINECGpXkWnYkdnTSjeHhrcyXYiCpGYDZpO/BjPN+a
gTF2qH8UWAybKSZbyW4QPYa32UTPFaFExS9S9ZuUoRUYnv5hJFWDxCNGy3F3xSisrVI1ew0n7Vc1
JEyyeAH5agy3MoHwPkYS7oMtr2Z2cx3qYps77sZp1QWDm40eFBCdFXOrxy8NTYTbxhVMYibv3850
zZv0q9DSfSfxc+UqL6qSmfE6M9XarWMWXWlWk2wnoWdotdjMNoE/CsPEEB6RNVb5WlrJuyYnsi3j
N4el6m7ogP0aXQURW0WY0xZoEDqa/0Z5LJOBJV2cvnZm9xwWwSacmNYapvYAi5v9cuMyLRVF2r6K
WvtRsyE9tZi9HY1jUFB4whVJObPKdGdWeudNgBM6FTSI4bthktZuW5lbk7RAV0ed0sr8Nnf5W2iy
RO9NBIVDwOLaZiaPj5IbIPQNmKjRcWrjJVrEr4vfQCr+Lo8r8p5VMANO8KMn2Ws0AaKwQ8xRTPH3
YQcArnSg8kx28GsM2rjuE2zwhqL+FFbImHkYP1SpPOVDjhg8Z18zUclYWnjSCUXpncG4g7JAWVAU
30bzaljDiLS8+qwcineY5RRiav0++ZQ6amO5VlegCkNXVOpUxH0vUGcwBPPTZm1p9qllRVxMYe4i
8caLPPvbUe3v8gzkUrUqHhWLDr0T7F/y5pWGB6sOSYWd1O9BbPibG1F/H3Va4fQNIBTn3OB9a3gF
P8hyq5M/QTHqu4CsOjXGfSboIuGBqPdq9JUE1mMrrZ3Rz89TwlKpajKdyQJLQrVimWIcDJkkm9bq
lWMSh09KIllbQlHf18WH2YUo88mWWEEjvCzWItXXtqYxQhf361usmYzq4moXRQ03F5spq7OgI5p8
YoOiim1dYqQfuuX7ioyDLLHb2MSEuWOoPxszgzHLHDeJ9VWTAHp0lrXvXLKXpd23gRmkonaNpnqO
qUZdaBi7Ig88fxw3deJD6ufOEOkoCQHORHpJd8cC2IQmvqWmYs9sMc6VEzY8DY8++HqcZEO1QTz6
EI+SNMmCCBTS+Ci+mL31zompM8beSWwTZXoqK0zydUgQbjzwH9rWDO9hipGl0Lekfv1lLGpO7aNV
+wxTo3xPdEQ9ktHAWEnmtAwzSr61zI9ex759nDg6Ab9YezsUlRt0cldw27Iy+iIc+cBrIgCL2TWx
5LlAEpvT9Iv42tkQf+yC1zrO6dqyMvhOay6STpZYN8SpwgUAniM9kr2OoJ0UQl+9h0sjyBzlRGtQ
URFXoJb5w1Cj2FDydadKsVfD7yAcvzKmTiTtIm2n+1znsDl59ijVhFp9OA2SM7VMb3M2HXMhdjFJ
OI8RmtGBJoxnslpH+ZCudUCNq5xTCVRP/0z8rnMImS5xGbOcFRkaDthiITRMcCfgUzxmX/o6qWIo
9CnJcPUeoeq7IEmgLR8IYwOToBPYbXf6Gl358sSgTASje+wL7j++b+xFBcK388mxGOL6ZsThm504
0KU5pFZNk3tpPWRuFn1MeWK5ug6cxZzGm4hwLGg+iX8KoDXq0Xon43RPVcUcmPO7bgTU6JEnqZLG
Towtad9wlhQHd59MHvLIwLaUtTvRAeYloyQ9kJSNFdC6J8OpXNtx8xP506pb3IRYxtAowuTvYuym
pq6SI9jcBi4BP6/xZgB3TuPJ2tZGBx3Cf2DLgjdsPCfMxTddxyalGqozI6dbjOVhXy/PXy9h3KiE
WBMnFx+Fg51VtR5D2zwlrYLOYex+q6z2N5baw0zJv5LF9acbknx3DMQroRsvmtbqq3zKQ4gO2nfX
plekcy2DRdh2UxjcJTqDvWKOL3pJgFZIDpYSWC98kzMbwvg1ncIMZBKaG0I0zoD9mJfZKlNDLoDd
XKobWWNgxfXrSYc9KGyuoY5Qf8YhilDT2tBFr8ulwgPiU6FggT0Vgdxed2AjJmtJtTaoHQqJDqco
BLMRJAklfF6Wdmg9E7ynUEReejKhXVYHvJHrSh441A9pqdeekrC7gnsw5+mp5O1k62QUJ2N3crhJ
aQjijFwSGdN53Jo90Ni/k8VCDiQiKjfoUZNmPDBpA3QY6pzcyfs8d/UuyNq7tJYvCSDZbZ/v4uIz
UMoz1+p79YfoYTaZ47LB0JTxNiuFZwfaOY270xQM19zXKjek3mOzaVIuYubhJ8d7LFmimCiocMt0
IH8qaGBNYq1nOYAGKjldASi8Y4NjPNKr+UXRra+hKT/6ySaItpzI5EJAXRgXGQckfGeHwrQxwdQv
E+tVXkDrI5a85NpsLEG9Yj0p1NdrhRODmiDV7wZoMvOg7hJGEzSBTbDmJ2cgYo04nYz+cW7KJzQ+
2SZvKP9DtSKZcSb/q+FUpzB7R3sGtCMwgB4wNvLsdiRXTMB04rvPYuea6eGmGHCxDXYJ01CT9wiG
EZKgtFgp0fTiYHU2udGn7WXQ9GeCEUlDoTT2FRZzcwdwMOEKp0+ZUDGTbLhIMFin3U+NjmtCUUCz
lOJbkpxYcwdOu3wTJ5ILCI7OZiYkwqNIeqlHlvHwYNxClv/D23ksV46kWfpVymo9qAHggANo66rF
1YrkpQ5yA6MIQjg04FBPPx+yZ8wqq83KZjazS0ZkUN0LF+c/5zvPBXfFKo2rg8rqYDUAXvGyBCFX
EDpT7Xk27M+ZwBgNCC2TZ2jQfczhf3YiFurl1PuQGw1rgbeUZdigaHGYWut0rOna9NNsC4glxnVH
KbABDHFyYIeBDTvMQ/BgxSQKpOHN66F1Y74Yim7ZtTDMapyiLca4BtVaoZ2ubck/bvvgUIsQYAvl
i7FObVAg/mtu3Q9eyBkRBMnKDOiUjJpXf6H42H340rb6XddYDGSH+pqVOyW6A+17j60Y53udKfJO
Fv966nLM8c64H9tOr91Vmkn7tknUOQxHXMbdFG+Yw9xVkRWux8HETNJkX9YgWE39aDv42St7Bm/k
KLAwZo68GRt5RqKst04g7+xa34j2hWpRC7JevwnSAV+8n4OCTt6JenHst8qHEMFhG6bejV7cvmVC
jxi008euBJMUQItG5UAVn1rz0gJQDDHB7IPIxpuWW+/pzEieQu5j3rOY68o68hCyrKT2OozldxWX
IbtABDTRZ7Hu2mgfJSArKxSrzCe8HMqGhFlo8Bt2exIOblNxUGOv9ufsgbkdMaCAaJSRlU+aulfM
IuiRcwXtSkRfObIgZ0pIJ8w/nurRvisFcrVJUNmZlbWb0dFR+aq9D055ZabdRKIJjD4r7A5yerAz
lv5zTYjfcJhPh+Ogbtoiv2kDJp+ypdMmHTlbuS0mbD+p3EOKQgU7PDvFDfj7BmiUlZD8mUS8E4qa
aWpYCVEzUZ0d/ZGWCljVfU06DqY5p8ZOkGCM7PScU0vD3U9thuijgHF+Y5XxqrSRX+nZYQUfQDsE
ob3JPAaShUKdsXLGH2MOoyKcd00evWS4FegQwfNf6PucTToChp/jgYM3xoD9nNPjsW17PKhWnD0V
Prc2DKnYlIh1A8b05v4cWwRQQg8OoymLa6eMbzOHl4z4O64jv7qfjfLSDda7Rkaj0Rw2eRpY1z8+
ghRYbooMHmnETGHjMUpZtcmQHSKWzFCY3cr3MG61E2HHKItY0iW/aAqHbQmZp6IbBy0i/enaAQQt
XLsWRz1N9z+gJ7G62f68kB8P+G36Z21XJw53xUEGGH5Sl3ibXeFpiukF2JkS56xZXHWCnSky8asB
u97NxDHXtgcVsLf8I51B1SYxeeV0REaqcAZaW7pbK+lpmjaPvaHGazKNP/SJkKaji96zPfbMluxA
GOLOrrzxPCkiYy7E/o2ATospEktQwsa0vD1gt1RgbRbOTslxj9ac90R3486ADtA4I4W+qv9J5uK1
DynjhUEON37gMR3mjSYOV9mc6wcHUKWTYfZIMfME4Q2jIsYPfrJ4tElAsCz23W/TjF5yiE+Xdi7e
s0pNnJu6e3+U6iyb4kK3PVY7iIOJavIbpmSvtVkOazemLiQzqAlASuX8gkOnEfPekfw20tx45ag5
XQpfMdSYuYX6Me3SKY9cKaZzNsj0yqFyzFCHpzG0OI0V477q8wPH6LPRQXwwZtNcz7KLaS97FZj7
SIe6h6Xrt0QOamHE8OyDZJqTcZ8mfGJXzJtUeORuC73pE2yW0OnVWgS8zeIup//GOPIWyU+96SHN
xO5Gajgd7sTPIgEkNBroYEgaK/cGStf4hZCNEjQkzOZXxXMZm0bMssvPAav+Mexqdrii5IqEwS+u
5vhqUuDSzETEI4xO7PIJqyrRgXxofLY5GqOMiHqNBM7QPP5MTDxXo279nWT+cDYtWpVTN7rBZwsk
J30dgkTsVCKoMXHIj9cRtCDyHXU7bYbG4YxdQwtkuIZzrE/2mrgHdH3sHw4edArMxktl8ebn7x7i
AecRLA4F65ZvfcA2WXCsEpg+mmpZMHDrqCrn31Ny5dbRlSthcnBk/SRLSzATi/fOyNKsJ+82y6Nr
nmFocRj3gfHgqlqD2dJRmqGQlMemfq/Sd7PuXDie4yaYAzpu2HGn0v10Qn6OtoDoMsQLMdFVW+FY
76OrHtrCJd9Z6OdGkiifCyixFRAL/EOs3CgiKsM+FwQfvh/iMrRvpVJf+O9faLPa9WX6PnG3WI+2
fzeEJUSRkWToBMB+7Zm4F9p6OE027ESrx5BV6KdMV+u07BgUYlbfTe2sn0enBedcTkcyMzdY9jH0
67LbqoLujq7A3ovyvFJWyE4CbnBnUzGV875fpxQ+uJjmBw+NPYmI1bdlCnKQy1VPaIFOpgjHuu73
GaPBtaC/jStws5iTlv/DJ2OpogerN9lacYJ6i2TrN2fGVeOK4CCrusI2aXfQnjrrhyYmfK5UlORJ
fJlrMgYAOL+IK2Ashd9q6jdmEBtsCtCOTW1tByU/aS14xNBDNrLe1S2WVnt6zJjjbzzjPjBOrUAi
zULE3iIr8FyXVbmWiQX6LoOV1/b9Madx/RxxTi/CxDnFLCg4szpSA1ix55z7skXj4RTBfXBb2JBM
ZoKkeMtNRNN+6gyWoP40Dz6HfcMdtvY+Gap4HdbKP9QY8s20SPeBmb6jF1eQIODYdm7/7VVgNSSh
PnNo8z0U8HDVQ9CgyxH+WoHZviZShJ2cHwklH/97nZQ/XhYGMLzDee8N6qXGhDzkDRt1ATgJP842
of886IAKDX6A0NtdaTsBnucyGZQlIouBdC0rko02L7wRWIfB8mG4YYnjBbNNXhIlFTFWxQUD9+FH
QlyEO+g1iz00p8a5Mwv7tW8wc9a1za/CC5oVVusIBXneNq0lyUsVJRZXQgcTzkrOXVbJCVKtE3Tp
lQxdjnoVQcLeRR8KSQvHNCqt7AiTjOEvsfjY+qa057mGJVbYRnrWNmgBkj68CnmLQ2Q8S9yMK4fO
naxQ5GAc9Us6dXN02ujDTEhWGtyEdbstTVg4TVf1B9s1b8PJO5RN82TZSNKMDgEo0JbEdZeQUfFd
NRHVTp7/JvKA1h0XtG1FH0T6pGNc0PSoFSCUsjVnyH0rQG8N0DoYKzGVd9lWef55NOhvtghXMvAc
dr1sSA/5ilRMlWJgQA0yscNUyiC4C7DX90AigkI+Oh355X4wOPVxxab2ZEtQrWe9awTchPGO0g53
4X/fG4oklsIpbDnOS9PVPi+ql63j7NMIf2dK4jbyLAIEqJRAAkn/NqYHwpEmRTpvaaXrSwo4xU8i
+6+ux3AYV6Nee2W1Y6KIKzrYtxA3peG8MwH8iMylIw1RFI8aOwW22Ih4TBFyFG3rTyPRJ0OUwRE/
z52Mmuo8dRzbCtHfGz0xvs5Apo1+YwI5pyOUuSBKPokwvcx2YpBDMrCze2+4ybhpTvUxZ+VAW3Ww
5jJlaUiFrPsxg4zVvwRv/eD8ltJmX+p9TlcIItkoP0KO8Osef4+aQfGSrhD4F8O9Mud4XRWMhgZs
08S+xp3T8uBWTY9G5TmrLh7/WLee83whsB8zHoKQpvrNLKIbPD07Xgh3j/mAyJ05sYCRePiBmgG3
UI/MGHPxmIYMknKkfc9HWKffmSxp8z5m5OUH17Q2FmQWyY/QWiXZxxSYW+CAOXN/KBwVmy601m6r
zxnXx/08hU+aYuNzpw8jvMNTa1c7UFDx0e3Gr6iRKUM1mkInLmmBF/ePuOpxiQ3qkrEyT0Ha7OvB
ulM6IIJX4c5s8OZSVz6cDNBlXfeom65lOYk2juMGjEnWUMBXKQYinCxXtKQjpRCA9GrI39psl3wo
zDoqMp+DhuxgZwwvGeoPPLbgzpHmvXLg7jSh/8mqjBYsZowxE5tXa2gMS9FobMJq07W8bWaqRGDE
Vi1HRwJ0dwBSpw8BV3+T6pqVoIVrXxg6XDO37w4cO9AF7KU2Jyg+i4pPEGcvNfNSBppYtJKkWWuj
A5kT1gfoiQp0uTolPSFPhRYmkhrjRE9zFiLxMFi/BwOuWsEqyo/A3LplP2knHDd2w3t8nKFNEDGR
M5cyN5HbukGSb4hKDkzRF3HPqoHxjShW5Tjt/AxMZttzpICtvmVKd6l8Vlgtbwx+xpVoAiJz0bin
aoWq23x0NzYnraTHOF8kHfi9wXzP5QisHwSGg2msQNkZ0FMAwNGilY7+vpnB6ZRcMKiIN16GiUVr
lnAwiN9AfkBz87FalB2Ir2HOX+d5n6rydzd4Jzviq2Wu2E+grPhCyK+Rw+DPYpRlzEzKuvBIUc/Z
Sgh/ZZizg8iURzOa7mk8mtnFuD94gEtLs3jl7GFuR58EEo6OHKt9188xs3mfkaLL9L197pL6scFO
BLwCkFM3oZBp8cj9aq+FBQS+zhd+RHHmuoGoItytwe0HWYMk1IjpCsbKJZznJ1aadqUmugOofl23
iTQZ8iwXY0USwZbZbjJYBdzGPfYcwtdO6MOvhYOzcuzyPhvO3gRWWyZ3ZkqYo59/lfHbaNhHp8cl
Z5vckotC8/Q54iZBNeWABcK/IM7iUr1gCEYwY8L0nTn9LmDWw3Oj/O3y5qjIyjDJonIrGMebuHwz
2SHXDhMn9v36l426U0lygmU6vSS03qxHzcoyOCWc/nUSg9JPx2++i0tGneYSAh7G9gKE+5nOZdhO
zVYlQX+YC4MkKJo2Bb38zqLhzWuCaYXlbSo8clmItVVIpZjyzGsT3PVxADRoaVn34YoGj0U8fCro
+rvq15xyWqk6gLxeJW/tjLrKwqzWpd1YW+38YgW18EQO17kzrgboUMwuyM71LQ/h2RvdAxZ2jRFQ
ErIJmMwPRfpdWaSd8VlEi4xg1OMu/qMBVmA5sgJ0JNuGnkp5EhAI8cHIbGPECRPRpDiIhc2qPkc0
131blJyzBhJwfYxiWgSLxDQcEl0L4Fp7Lk1Qsmzp72uXWsCyA1E82wU1R8uksTNerKwKSM+gBEVt
GR+N6jnLRtDkUHttjkwcoqCMCIYyTHH2ZgPjOZ1ZSUzPQQO0urPFfHHqyU6JIcrWUz1egih7iHL3
J5/PFZmUgDd5gjK5buLABwYEWV0OKLQx8g4nbLJ9tWwPWR5cWqvTZ6Kly0Ud4CIq/tn3nVdz5hFX
Rd1vU/llOKD8Are+HSii3PGCP8UCvaDqixcM8ESbQtaYGbV11eThxpRoJh5yJAOAgRmUx5RmgE0N
H+3DUcyX8B980hlMhYk/PmVIR5t46FPYBSjyroWqzzFLbbQH15YXu6mvDCUwEvjOdy6tiz8G/g6N
h4wFbfYA0lllZqoaa/dDRmQTieDaBFi5LDGEmhSihCAKlRTAkcZagfz3M9bemT83WLJXw8Ewpt+x
aF7T2N1zsXkYaQ6p7JBsrHPlye7xVqGQxj7wtthFBic+SLPghoFOj3GVJ8+yD5HLg+QhlhRAzaMk
l6usCI09dSU+7FOxGfP+KpRdXw1NztGJm2POjFPmrd5nUX9r1V2yrUsuwsMQHn23+hoZERgTI6s0
9jAFa0KPWX9XEszi8j6CDyiMDecXflJLWfSgo/dApjlyetzYAYqz19pfuOkoH29YD6gwoOmRaTow
RWNDm9tXPBr3RZk9pk7/OofYBtCEv2iGK7cdB7Oqcw/4Lr7SJlBHrOzbjKydLZpuQ5iopYZSbu0R
iFcVf9AK5MGbKS4uGFUydKGPFZLkukXMEWr+tMo70ittDWg6wMrPIOsmMmfjpB3jGVPOZwytchsN
/a8pGZkBxM8m4Nu1prd4Yz3OE0KBi8ljVjkI6A5JYEBum0cPiS/LgP1hn1WVeg0VR/QGcy3tS9ab
3UwoQsU7+7vnfRdj8ywajupGSGVJ2l4rQ586xQWEMtz31Ie3mFtv/pgqHkkG/KqJl0a75KEXr6WZ
HeaaDlVM+Wsdbi0i0GtFoKtrQecbw0cvrLei6e4c5by0FgdJ6oVPWK0hhZabkQgq9/YPItOPVoPb
p+1tMKJuuhUlnlmLWYInNRdJy7xlTED1OprLNuEXa2qnxFhR3DVsucZYvEydW51ow3uZ0IZOlhzu
khr/t47g4s9ueE1d4uMRQCWifBAyrVE9atNnloq0OXbPYYB0Kj28x0GmftUl3RVpVXMQ29Ho6cbk
v6udbmDjEG8hWTYtTAnIwH2WXGSCg50MEAtkM0KFgEOyc+/8omfSvoQy7NoGNumUvwIH4WOaXiMX
FKddxmeAMPR5Iu1vbX2VHg1HmiGCS8x6k4aAYnzL4iZPIXap9LKDIn4NMcn21t4Gk3yhNQVuboJo
lP/C8ljvepOvhCqCex3nKM+PI/lr2Y4/xaRugzyoV3Y+3fZYwDZJkyLiWp8YGvOzHRB0aZDdeXvC
6hDuLlbE3sNC3plJ9uI9ogkGB7CmEJBTzItUR/nlcFeN3XXOZLWjkXMl2O84Xs5E/w33KHLGunV6
NzTL4WaKnnqh9l3fi1sXTpO0CWH7mj3ejPHJuUlztOr0xyrVoW1fMlW9e3EXQ9nS9LTyLeXDxgm8
t0qw3NRYNTdZ3C3CccULLIJDaFs/4cAIyK6bDTWtaFs5FKQIrzjGup3U7iMA+pdKw2ECE70pJJcr
2uy3faLfpcoRVIbx0nVZsSt0Z2/mDkOyt7VSEBi+7/qbwBK/KsvYaI5qG0yGz6mJSmtT/0RZJmZX
3U8Q4AbcW9g/id14Benq/DtlSr9JfM/eOTiY1GLFs/LpmyoUDh7d+KSTmd8dIsIKC+c5o2R5AbqS
WF7QYB5IsYlqxxW0eWk9Jz4+OKRtcyM81Gd7YmAJNmHpDjKOHRx0bAhbgnWfEVVSSei9uQ40xd5H
S+j9FxOpfl9JRo8l9KwTueeilNUaR0MDF6V9qcogx9EKMiLSycZb6A4ZDmdSsbiTpwBCq1E/uzXU
EqKc2oGBotPwRIvyzEzAYFeSrrfyOYyEAtdqmDD57Vp9SIX9GQ0TytZSGFwTugXE4YE9RzcY75Nk
OAwp/bLVQvGaEqcmIV6915XHC1LUlGIo93c0yPfZpyunlAnjPa7PsZWzRbjqclMykF9nHZtAKdyv
KXhLwV7YhGk2YLWWAJn9BK43XY84hDYCD/9mNKgvNL0lsGVDjstpPOqYCI7g0TYUOhD6i4lj+XH8
qh1Pbtguj+x600ZExnFuggeDqlWXAEbQOHs4E8YqStWlWnrNmG0Qpc/8ZzR9PI7dzFuTztG1GmoK
SjgrtDoDhAjQlIEdx8na+z2ChKevh64ei2gdI3HmVM9jVnCESeH+t0A7UQI7974T326pf1xeiB1N
2P7GUl+Vj6BPa9E6w0mRhHgduRjqddDD7KJwy+llxqJUED8rzR17SMi5Fk+lb41clhzpk3JjoNAW
VD9FuCXwYYtdhw9sbUSFsZsEw0thm3uzbC0oE9517mt7b0XQFcpZrDs9rh2RX93olze0N6BRzhKg
Xlo/G+EPwuJV2PkjF9gE5gTasszcLSXlz9plxtdUyW8yJb9sapPgJWrqFizLBakCACHo590UMw9K
kso+mIZ4ppqslPnZK8mxVHHF+mpXdDbwdlbdwjut3wvNqj3hz+ol7jnPAm6FI32OPuoIC2U7SYrf
cf8Uuj3oZUHx87PR6O/InuBf80svU3g0eHdW7rdfGR9WJbxdn6Q/bmpX+942MY45CjwGrb0Xto6b
vNGS3nHv6JILPGEcJYQcmpz/HcTnWhJoRSK5YXDGIh1gGc9C4Nnxm+Mav0ZuEDvZly/YPR/bwOxI
iD0EVtvsZlv/2CNZ0FrRyuEUWFEq3mxLZ/wWPwj2H3n0Pa87MkCZeZ344uPDiPMnt+gTgNfI4CoS
4xEN5htr07aIPlm+wIgvGJwlPfkxL11/g7dszA9L2iVOp9fZyjDyvHXOwFAUUpZZHRPISU4u93GE
qasKzhgjMC9G1YlzPt9OedKELcm1gCEFSuys6RCYtboGLCQaH2MOU1osCzyxzzk8NFod+iB/qzkV
JGN0nmb1Zs0sSca4K/23xuZaPoRQMET8qQz2oa+6kOcqua/f3Cq6WtZrJN554k4Du2AGAwg+I5PB
4ISl5paD0Satmk8JTKKl2XF4JTBLgZ/un4N+pNqdC52/GCr4FuEm66H4Vdf8FjTXAbdtzqAclJOt
c1wHbDKcTs392OEetraiCHbBHbORreuClMisew4e703vbP3wGiJlBpFz70IqKQQHhsWVIEdGEDo8
hxk44yR/JME9evonEoxB+0BMq4EGnyGwjjJND9qOX90KjAMHVc1vhhvpW4nrmmP8Smh7H3vjU0TL
d6HwcdZXbffftvVsUXfEarIqErVNFY8n1FFHPkxmxB1lWsWGf6uL22niCvT/tWf1a/yPr5JayySK
u3/cJF/sJ+VP95//809//ucP23/88XH0u9x8dB9/+mCL4aub7vXvZnr4zZrZ/eM/+UT/+//8v/3L
v/z+47M8gfn/+1+/4El3y2eLkrL4U7mqdP5dG+td/vHf//ffH23397+6AbWqng/H1TcD07dN8X+6
WF37byYOq8A3fVpXA2nS0lqUTRf//a+2/JvwXRs6nnRNQaSGf9SWevkrS/5NeiKwAxtd1/NcEfy/
dLE6pv3Xv3AMoXmoOH7//a+e8FxPOh7fms03g+F4+fuvj4ekiFq+2P9AuMfomUiUo1kYYHVoEOtC
H6JcVJx0w47ZUImEGlI7hxZPwLZrk2c/cUf4l9BwNKneO9NwvhujFh+aMduwYGNcoaACpuPO92J4
oRQ/G0lmbmykaNUVCUaxRt+n7Q2MhsKQ5mfpIL9WEvU7teDCd9PDrHG+heaM6yfBhWZzEaAX0T2W
fEWehHE+m7Z+rQIaZcpW38D42LqV2x0InpKV8vuLpWz8ovFwExUTwP9g3hoTM7W88JOPOMdT3Nkn
I3L629LBfJM1sPlzkrA3usXsZwrIE1Xc036Br5PxIiZDJusnW2VPHnaxVc2Af51TO71pAuiIFd2c
oVEGdzCmt6NjH9oo/RpLh1NTo27GKFfPE1dOBNXsCqnlE87rd4VF2KnDL0xQycbtOPtWEl1e+OOR
QvRrZ+JFiroRkEHykE7AqqqHBhPvzgjde51gJsGuiadFJs2hMJlJROzDJo5OJhyYiPoKYKWDgA/C
wGgh77kRyXsQA0BmWiZ2BdklT71NsZ1j2nU3gd/Fx7b7BopIrh4XPbN550dX4NBwKCGnDNAhrT7a
tWmNhXumjGn8FbqEKygpm6DkSBmfihSn8+xTkUo9d0gGvjLXoqS4PSjqjR8mBHJ8+m2n8ZKIkUQR
t8Wr4ZX91gjwhgWqPreRrs9Rar/bdp7TUIuk3QXYeicrukw+7A9Dio1yuuCMHtIzUfOeGpJKsosw
5+kTzj9cbHWAzxArI9gIHA7DxhgqONVqq0Z5H5kcLf0yieEDKjYbrCfrqB+uiQmnZFD6u7E4mvOS
BrrDrxPRA1G1TNi4CYEiGuOHRlZcR4PCQFyq3kye4TueoUOHmkd3V4LcKZx7MxzvfMLs6yZVwWkQ
9IehGYPXrLmhmPbZJoFw54btk5+m7Z7XgNoG0cAGo/W3bsTVo24J7GPwqcsqoiPP+koM5q0aWDMj
QYaajQjqS2/S3BM7MXcgEnKHKYsPQbQYQgh2MnWcYqm2hlkiXlYo2q+JI5xdZcIHFRxkCj30h6lE
Pnbs+KtMUm8FSH4pSSIqkwtKAA3jtlDWi4PQfeq1cxSEF6AoGinO7fAmc6BoS1LEGpuZyMq3waiq
jShdkiSSei4i41C1FkfyyJCDxIzLncWmRTQNI+iCzXit8Qqsg3FfDhNm4iASz5134Q5F12fYi2dQ
YjAhfAwc7Kmu6m4aVbt7YmAqXcUdTCfTP472fdmI7MRxaJnQ1Yx8KlHxFiSOOfLVtsoMjl5pOPC6
y53LBXbVaWVcii7DoCSkdVu2oOdA7ajgmSnYHaL2VlDCt+6agGSgR8mdcJOdpgAS6w0qvHrSDQJv
15uI/tn4G0DCbcaqdbOA0mmvDy5MSt3VmMUcEAbzKSoZs+jsJY+ls6spftiAuH1IBv4U79SPUUU/
dj2eSZ23e9kaoO2Few0E9fKpnvdDgO231MELg3iTgfKtCsW0p6N3RpLAgDEIOlq8sLikwIkgRykX
3E/L0QWDfkoo1JKBOAVzNq2iIQDugiGe0fWMKUBQkEw/wUZOFC1HikbJDE3VZxydIazjb3bv4pI0
UqcL8aBUyLS2eSs0CKvqHWMsZRNRDC1hAg9aLLcuK4oKFLUEhAtD7W066KNBO9wlHaxtTZYO5D7x
fasc9trvbis5SDI3M2bIwc9v+moobnI15pcca4ow3B0EG9I09IquAwuPxYSBdpHer0UO69uK9nXj
vxtmBpx75qs1Lq0Qbp48hlHZ33gv2vc0+Uz70Y0NCb6IEb6ZSntTjgYg5xEkUMtwhSI57qn40Oxy
zk9t1PhUCXq/a0OwQvgUXhth8iHju386GFz/a2f9S6Hza4kfnS3UZuv+04br267t+pZteZ4UQMk4
WPzzhps6pCGJ5biboYXPV9YLcUtRxTVGsr6TBV4JGBwuAH5JD1zrdeex/amnceDlMjBW4+iG95Gu
M5Z5PGvLh41NE1b2kHll8jTU2ypvaLfz0vwWSTA+/ftvX9BC/8/fvmNLx2S4hz2Hb90W3vLj/dN5
IXLBATu1F28qJgrczWyidPDSAm/pAbKDe7/sfk9ufPQ8gjUN9o9cLG8PNdLQnH0Gan6rhjsvq3GQ
4OXDNBLe5NAqKdPDuM30YgAowFa1TC567mEifuvi5My2v+4iSnW53zjpvaPibv/vfzDH/e8/mGVZ
nIEsIQIOWMvf/9MPxkmNYJJdcjQ3rYMVZp+CMHvcoh0PVEqRcEGtbvHDli6PjkBSjzPb3pIqpndN
TA/apik3YyBSCx+kv/ThK2F4j2rAh60wMDOQnGO4ER8oG+8OJdkjfyw3FQlkqigYf2UUVCMFYh6h
VYxJpmCsCw75BnbgK8tBZhAmTkfzJ2ksb6tHCuysmE+rp3yPFoXOaFtPaBcOReYjD5G3/fe/H8v8
11deEOdyHNt0Oc1ynHXMP/+CMJE0xpRhgJpEklwnX7svY0on20evGyYVoTw3Hka1FS2c+2Gbhi4j
n5QFqpPl9G3HIJit1Pvyu6a7MMmxr7nJhDBCPR18j+WucroDJ2XW+mGsX9Hkv3ErZXdxRFDVnzQr
W08vhK9Ooa+Dd1f74RZvo6D5tIyf8nx68VXjf9CsSrs6h2tQ4pIBNHYljgdZvjUH5YHpzvMNDFfn
NA4/QQw3zDSoWnEYkhH1qBR4whrlie7hHQwodQSzuUt7b774mJSIrFJ0M1r6bvK66RIKpGc5EBJG
FtrRLR1QfA2KsDejE8abZKVyt7kVqWPez1SgpTzyq0Jjuq1bMKtG2/mXjEP41uyH5uhWrX/UOTLb
JBvzlFlZwHC5sAnZOlzLO9ZmWzIgYia0YpUdGMVhz/GNxr1xRnJAJQ29V+liiQBKxXvJI9laZ8yW
hDaM16ALv9u00LussEE/puB2aFcAZ8c8yTh50amo6Xbh9P77379nbFv+65vG9n0PuTogy+pYQeD9
6/XCyRVOSMC2vgurpQrz2z4u6O9RDW1dqiDB4XCqIiGzfNw4X7IhMKIACeyNsMbtXNM1fYhjIkQa
GOV1bGpSglpN22bAbHUpQ+Npnuoz8nMCcSiTT3OKabFKcAVFdrExSYG+trhx6iZ+Z7+29lIxuyhr
e3ovc+48Jm0eFZVV7cKaEKNV3sVHVKnXNGxyZD7TpKnDpHhNlao44s96rqOWxISdN5s5T8NNyo3+
KkpnwqE6A2AN6UooCroMa7bdi1YMoM3IeCh1jq0j8vxr2zX2mVfm3sNywDB3+TNepgCqhMk2yGjd
fOL5Zz7lq2pX1UF1xOsnz3kbtVTbAEgeQ9pWorTS53quLnJQzQGXfXTpoCqtZ3+a0LPn9oTTgmRE
rkjuYTAmTVGb4uKK/tqYpT7gD9MX2axhUlBpinl5Y1YJi3pRRXd15m0sZwam4o5gaKKGygHa6aRl
YLfVjGbh8U/wQ+BPIGJBZ5nSE5wAdZ8b8tkgzH6QY5ZeOKhtJiAPpz8+CppFWgtmdfzjZeqDu6Rt
u71D3GZdCzNkgqQhljdQc4uI0jCgeunBq7l6gPcgl9anA+cLais68kwNpoiXkv1jJbvya+rr+QIS
aTzgH6+ZQg8Ptc2hKFvqKJlzrqeUxoKQ30nleu4hdLEWjFw71mECRjWbjfoIBA5GpqOLp9IYcfcG
OrjHBnZMg7mlO7lq73JnYanGpbvNC/fMic/dl4bxlJsqOpZ+rY9WBkB1ZMBrYePpC+ORZZ42mgks
dV5nCK8YGcjLldx0VAtyjvjOhYqmxUU+vOTpNm8p1lJD2R/6JjgXkQvssLLGO+WXHyA3h++2bY3H
McQA4lJbemMNM992zVQ6nQN2Y0vd90OBdmpgrhbS3Xp+mx8TbbxrjpEPNRgEnvrQhVoMul5OcXnK
6NVel2lxqrQ7H2s7A/I3xGdbV7wXmeYqv3kMhhg5kcTak5rj98oYYLZCSTlOAaPKyefNjPbKp0oI
XEgLbDo7R3OwOpRyPXfFCzQjm1vHUnsXhzej65onSdchQ366sw9NHb41Cx3jv/5sqbEgRz0cZdGS
4Yv6wDkxuq2ms2FN0zkuzTejgnrhO+dGVd6DJ4r4KbTFq4AGeRNMNcmLEt6RstD1Nzh5TIrExWUs
4pFUgDXe/PFfvlbmHn/4W6zwmO/ADBDet7MbzpsOtBW4QVNiBhzD2v/F3Hksx41t2/ZfXh8n4DZM
490G0/tMmiTFDoJSSfDebABffwfAOkWVIl7/RSgyBJuOCey91pxjjqegym6BSfGvyUx0wLGzrroM
e0zXvJHkbf3QtOYJ+Wh+j40ie+i1+vK5J4n3O8TK7qKP3x0zUj+sOENJUxXqPgqHCbwq36neRe+B
qiyNVN24oV3d0j7FRSca96S6YNIR+2P9oulZtGp+rqaHstfc4xQ9lyf2kb3luUnd6klLY2WdQbRb
WnZSwBdP+IAT3JOpW6iUOaF2a0Q8LaMRVVVsIT1vB7ePtzn8kDV6334F/yA+RxHuTbNPTFgTrXL0
SqLIPWwmj41MtUWi2+4rOMi/bLWiLYc+cfS7qxMMzWPuMCSgFf7LsAb9jbATa5XVk/lw9I03yti7
0obm0obueA7dqUM47ZZ5OMw0k79SCEqTQ08XJBq65inpi1WIqOKqGa68MlyT16oDV4qeTe7mDbFu
Nru6VN/AXFH6dzO26lxPuDlCH2oMZzhbxTCcBVVXpNEWoqFEM7j6Tyu7aXM1IBgGfa+uGHyZB6E0
HnIzplt1OqqHyIL1O476tU2ZyIU5KZUko+b7+WFoQyaSpd7n+8//zmvn5UoraMi69o98oDQy5Ana
/daUF71jUqiQ4mVxjTnExLAVEEzIXC6VpWKY+sp38exR1eYTwyBUhYCwE2wZdGMfaBqDZ9JJTxSV
fWqgXZ3qFJ+T7onTkOvxukqSAtZ/1Wi7Mbeal6jL9iqS72UIF2RTqvgd00arz3VymBfaPuoPoNj3
GkGl16AW7qJgwsc8jbkYYtUV/V/7ZKlkcPqB80uaIfNkvoWNLgkbtY1w/JaZH33hdRcYf5iCEc6C
K/BP2eBk2zovHyPXMQ6oaYyDKMcGeFC6j6Rp3TUYvUBp6BC5AVAD6W/7OrOXqHB+1KGXYaNIyw0C
G1Q7Hb7ntgA4Ea1hoXiQM0pzQ7qWD3dXu3iVXr5j6qHQDjPsCdUW3skwYZAoLebQA9SoRe6P1NiH
4V4Z5aLEBvSEljt7GnT1J5UH+zAvpdKVOy0fcIPTmADpiX59C0CukW17rqYHg6rNWtUml8O0OG8Q
FYStEiRCBL95Oz+4NddJHdv7qV3RG3FfHGlrzzUZq71S3EL4TqjhuOwVve1vSL2s1oXTkNCG1t8N
8+9NkMALgc8eYyNCMsatsEyInM9oYLgqVvowqc5WkJW7KoLTkWJif6jtOHrSbCfY503XIx5RKL9S
qtiW7hRbn6iPdoWILe6a4TA/dG0EWtPnJSflyXct86WqfdLjfHLU64HJhFGr3UGWGnjNMksWSCSK
q+U5cudmWb3wqSoj+yB51bO6d30S6QM0pCNKoctSPeBZjXUqubOsnTKkBRhY4iC6XU99/O4o8Qp9
YvVuC1NZucxgTKJ18Skm8EBwjbQMr2Wdn4Ros9MoqDEWgd5+TDQKaqKlUM4+0tm2M8fXFjunQfOH
AlAilkA6TmVgc2vpSLeLpIppe1QKrDWFfhlqjfK/2r3J3sWsaFZHvaIKOYzFweFGz32yDZ5A7IFw
ikLKegw+b5Ng18DEeBtDmxEyCaytJqyVGx/BAdt87ZNwhWjCD73TSA0NC+zHUp5kHLdnsjnas90T
sVAgequhuS18W9HR+7hYSSvI8W6k6reC28Au4zfb5yh41R516zAKfW9HKPeDgXJRgHNop7hgArJA
kzupVz1d49bda6LceXlxNmuA2VlUedQhlPKYuf0J0x3zVc//QSt41zl18z1P0qniXdgves8nmg8e
YB+XzAevicmfpp5KrJCsN42QzroLmJb0Lpqnzgzkx9A+xsz1DDW8ygblRCVx8bje2g060hFHSD4W
iXJnNYnsjWsrJi58k6GNZQbXhr+DrUcm2DbIquIqHEmTW4+zd9Wt94lr9ovYh8VsKfndLBL5ZiJe
pc5Tieto4KeO/W5Hemx2ZNCJ0a7AzYIHq9s1kTbszbrP9ki00a1aKei6VA13mWVY4MH9GhEjaTyJ
jaRjSCA6MQzOPoTNRDrO+hfTqAgzUisbApKdfUTqtS6sBqFqRfKk6NPHzrJg7/YegPaUQeJiqKhA
ZILfl+MGGNyHqOai4vRbIx4AYwGJ95rsA0sW8Qq41pngw5ZEL/SI/pmhKFGxqWYIOAeh9o0RKOj/
InkK3CQ46h5fEff5ZFP1tXPTXXdn5MG2j3L9HHfahsTa7qkGMYrZSJZg+fj6Nf64fjUQrW8y/zUW
XfWWZ9qNj+jd49L/rvBDQM9Xma9MCENigpciC8ZjV+vGS+65pPfohHkW4TdN4444Bll37/Fy4KWU
THFGRGwiMdxVHqXeNrTNHwYQCICaY4X92r/XuQguiVGHK0evlOXI3WxMRPHmqRTR1bx4Sf3iu+qp
2VsUERqS6ejbDLQ+x8xTKQ+PXbusU6605AsP62KKqqBG/MY4huhFxMg0qTZFJDG4ldqVqf1uSMPh
Oj/4oxz3puwfK/SBx/lhIJQ5Kbhh+T0CSN/0KOiSaKYLFLKTpwSOO0ouB95JOe7RgLmHoW+eoSDr
N0uL8i3kG6L26IWgpSTJJqpFvYxLR+yzyiP71GjqAxUAlIugYEHv1peioGqQjNt2sMadNznCWoUg
ClRYcLOzZsQTL8W1CpAcqxRHt26tVkdM3898H3RGMiJSZzxkX1aXKJfNRmKUWOn2ZOC2oAnErRYd
UwHatELgiZ4oO8pCI2Azi/RtkTrFKmsRFKiRU140IyQZufUsOuYOTfAhFZSBi2ZDL6YFFeIV3xVU
gmBD1SawHo1sUF7qno77t8q2+9dcdj6x4a4K/dz+aZZRSFi0F1/0voYDZ+76Bv8zVS/3yfT7KXIC
gaGva9Gy1joXESIJr/UYPgcUFnUNcrMIuWMoaLyPRUc53+KKTqRgmm9mnDppFky1RiNZwpMbNjJA
CYaTDQKnVSdLE8Ot5qnoEBOtX4NziG95CiNbdR20nX2/qsPitc/cfOkN+BKUDiAGOPjm2hAlsLG5
PCJqENFG4ZSLtEoOweDDExm08IqU1EtIu2mTvNigsnFxBSFjqbse9OIkBYV8QUSS3lM9wA/alNb4
lkneugizBDQrpl2Jol1Y/H0EXoixKWsGa5kpGJWoFD4bGCF+dOqjknXGvitUpCNE+O3T6SFqcHAZ
GFunvJ2DRJv7oNg62Z4igKpUGz7VQZkePDQED6qGkC93PLdel+FgH9MUM2Jd1LdOFLfciKJrWTpb
YUPNy+OaQO/EWaY+vHTD0aMzMdQRrING7vsw4JKfdKQpgdZaST2CUYXJa6eTFkOT0Oify4FgQt3T
TkUFrm2IaVyRouSsSn4DOz+S+cHWc+zACC41tXqqtcF9ag3sSWqAnLpNmKq4mbNPoB3swZOpSz83
I3Oab/QbB4m96tnBXpSdjXjSHDeGkoDhLQx1mZSpcQe0KlcexeFNMj76cWA85mGOE9CtrI3bQYUX
7lBtss5HdUL4Jzlt3qFP6TLG3LVWVRbLs2+io4kU0l4sS3TnzqROX5SZsbPGqgRkWL9ktBWfUhT5
T2lhv8IE9k+1UhDxaEy6yjLqr9YOzIR2baeH+X9jb+DCSkgj/9qQKmWwLjuLhuC0nxhU7YqdpT72
mAJtHOu0N/14Kz23umFDis6CQEGoP9WtNWhBm7hEl51A4iZsXT4qg6ByRFDYpuVP7V4k+q22+/JH
VQigJa0zPNmS+0WD+cL3IG0hMMrPphLhCO3j7Ak6NCYb4aMYkuM3RKTyp57TfBxF9srAH7cN3sVy
JAq6JLdzIBvympmGv0dugI8Fs/kLDKcfNMqrv8Ck7GVRWG+B6QYr+iX9kfEoPqQr1gZcSki38E4o
6bLDkHIYucvegbqtyqIQj9QQqPab/rn3RfiaGU5zaDQvXiShoZ4bE+yUWytr1yiDD+K2URNETb6J
bfMyoHZhZChoHRZN80NgaOuJoPiWtB5eqwb0FZMFRHxST1/iqHSIseQnlUUu6BzMLst40EZKNkX6
0gc+Xsk4XGZmY27CpMjuhHMT9CPKYVdmUX5nqgo8oqnHgy/UagexJV/kRaOsRjMrCMjzJcjT4Cke
SRDsbcapAdlZj7ALzEckBGZsMO1QNlbjQgrCCzJ6xg8joAXpIwxftEOJJ8DYhk1362typgtRb428
BSwYxTT9TYX4JLnOOkH4E+mMD6livDf5Lwq9p3akNuj2Jp5Rsz3GXFRGdRgQ7wbpIhHm90Bxd+2u
bOpXw8NF5Q/yh2kiT5cmVJeiuseq/9TF6Q4/Mz6HnjRsR/jf0qAHTqTjKjK1p6ArpxAY7He4sJlr
/cjiJ3+E8eEP5qo3mB/0sdYBlGoJSeqzDcOzmuY89SebdrHj7pLWf9Ga4ZuidzhHq3bydwQPQ6ne
ASFCW3TesvqeqhbTgljBWw6Fb94jCyn1cedFwkF6mJ+GS0202NtdgeMCx38jigcueti+gTZhwzIo
G9E+SsPmp+n+zI0Eu4SF68dJJXx/eBRNNHkAIK0wCYrFsBVqvDeJpg1xijHbQYpJ0H1docYaZY1v
FERnOTjhg1HoV4fPJ/Hkc52hmbZ87afQyYXwnLVJXuPCa7Gl+E14FHgy0btzH4jStyglnhoRBpaY
5skGqPIgXlEm0EN31Luwy7NFoQoXw7iClotInTuXPsEemhavuuzTX55IMIMSeigwYVRcCkcbEK09
IJbTy5PZGN+L9GbFUxIWURm1RQqwBGQgJDINaXUP8dg/AjZF2NAk782YnikqkjA+EWt8sh610T7V
tiNWEFscJHwANgqf5l8BYGeBjN9bIht+F/yCo/5dDhj0Srd80TRqHkWktLw1XnVHSwLQymARvxuS
kxCJu5Ff0VWkKyuzY0gOzTEhcXQJBoqwuQ4NY4gDEKfACMXwwZbGsIr8m5alzTo17L+ARf4UKRK0
Gp1OUzFBqie2Qm+tIazuE1iiFMMaGJMKPjX+bE99iNJY5/dLn56vLvBfTYMU3swqflGiPuhOTAvG
J2sEzI7XqDA+4xG/gt6ccqtfxSm6+4yYlqXnfQ8rBoBGBfEjGb13rR6fLM0EAqnGZwFq8gHNBUM7
lQmr6N81IMN5TnyPqo7mA0Kot1BgSjPCtSpQfYJbRghup0vDxPRuqMbZIzdaq5H3ZG3y2qDqJ9WJ
P94CRjUjwpSWp3nwrIia5iSqT771qriICpaIgmOLKjtlAGyEhKMN97wFflphfq21Fj8JjRmpB3sc
O2iBXYFbVWHI5LVEplRaf6d4EK4zEK+d768awOAP3TmoqQfl5YhhwwRWZpf6Ukl8FBKMfsAq4aMx
FX8bFLhZaCEBNvH9hcCYqqB+R7EjpdEvPJPLoKuT/SVafxLNw26VirUKFMoRnV8+23L8q5TV3WF+
3ODOQQBGE8ZkfvawSIv6OceKv/XrUIdVjaXMtIhNYcr2YrjKu0n00wOaC38tK29f84vKQipVqAO4
/WHiqHFZcG3sluoEJTSJaJrUgQj+tV3KEBEUGpWaBpnkA2CNB8eCdeVMVCxJt0CptqHa/MBlOlLc
a811b1evoF+wuNl2RfPGZR7gjcSoqi3DwWxd2yaWwB3lOT7pBOteauDv0AcH+XNwDo3gNWyNX629
t2EWIW13T4QY7VobUC09dILvU5J9yVFluAzWVm1LOIYCkzc+t33XqxSRRi4SVTyR+uOtYrQl0vgp
8ozfddK03CM041cMcLIOte+hg7fKtsdh+WqYVXtREPavrGB4G+3xiUgQG1A3D2aDRzAmpF4kaLwL
SXOZkJByGYVRsPWR1i9rfktU0KIFVfOnHmEUfnmQL0XJxydALU5o8oYXdFRxTS3MADCQqdPcyJl0
wYkkfYmT5DkgWWrQmML5WZlDlKKEtrb9IIZVEfElmX4eHnSA0mNONG7YrMB3o3RWMCLoTfNOTFGw
iXTAHDLmh5Ume9FxZ+woIuGi6W+a1e+iAZg7XFWuFMK/lU5wT2vb3TpZ/+FXlOad6XbUd9aj9AHe
mDqzq7Z7ivTuV1km1spUQNrCubGUMkQdz9+xxUSJRpsU2RHUqweLH8yAWiVrxGEWOoAFLMxmq8Mw
A6FVHmuGYXBRyEoqwZEYaUceAu2SVSZibrMR7lr0GNgupthQ5H5eROkqcdBaFyZQ6fYkpNquYqzE
tkquFQfoD4HI/rK2avytqlXrwR6xuzYJTYI4fYTFwtWY0aNTCuyRfbTzbDXZlL5uroNHObvR5SiP
VguUt9IFFS/Y8rrvi82QqJuEAvR2dKfg8SCk9dBsY7st9n1AWIVVDVujqjDU9mil85CfObZ2Bm3o
cXIu+r1DL9kYR25mzM8bRQUxpOpQEoRYtmWigfft1zS3JF0mNVwzear38MXtjjQGH+p07ev9JnRj
XD/c5Vy8kRlV9FXbpN+UdnQfSkVX2DseV8IRfCG2h9eaEihXVjmZdULlYqYo5LSBWxUFVT09i7sP
noTLQg+32cbUkWbaqrboqukiwBZR0GeZemKCoFSbgYOK9sjPEmxTo/Izma43vooaiUyKpRcCiTPy
hOgt7kBdTXkFTveClsHBM0L35BiSfAYt3qpaMDw0cfI6WqqzbaLOXNu/FJVqGV2uhrIOsR/lpc2j
m+xwu2kjgZABSI8UoiqoyYj6eL4lzPqnLRyQrnWOEz3Of6VU5vG0aaCPzPEvo0NLZSTud1t4P30n
hV9qlHcCb17tPjIoTca/NHfVxTko7gyJX9H9LC2sy5ROib6IcE5OgS7NcO36YZnmk9ti8C+GlzPt
zVUcW6by3eYCsXBH/1mUkkJaoePBpmf3YDf80YkwPA9ErxBIqX1TYq1flJSCiwCUWtOE8sytoRzC
FZOOciGZq5Cf3QrC+/pHXGnxU9D0/gn+R7kwwSh+s7grE4ucdxdEZBXeELiboU0pNNNd/8K9Dcmr
Q8XMYZ9nX5rH0pHet7FmQAJXLd1ppqK94cP2xEbHavQu0xgvCL/O9bzoGy7CHSt87XF07GMafUuz
HvWTrzkwGUl400MteSp9VTlKHX/m/JoMPWbISoDHRQ5KcoDNeEs8knHQpLqrKWdpy11OnWgm1TGL
wktCBeEcQmWCmm9/C4NxXLm9H+70JI+/ObB21fxDpfp86/Gdbpoq19eurCMIcrA9zJbEmSz/5Uz9
tlb1NpJa32leEmr3uWoMVYK5p17cvKr+717z0ryevvzngV+rqAxu6IRav51r2kulaHSa9wJkR3yI
RIEbTGhCNXJPwNYa/jixXow6joYE2aJQqpQRZ1zdEjdmCqSo+C5glwzqSP9RdJSwYrKoGbMn2nvv
juoZiFJO5qvKA0riOE+c31bVQbKRvd0sxYC/5es9tULftL5tf760ef20yralfSo9FaTB9CJhFNu/
vZ9pjyyhLTS/n/kzs2hdzqu+Tv3PgYHHLzJzSIwlN3T6uKPAWnMtCc/z8fb0cftMRRhj0wCe37JE
x6vaDaNfzhuXnXNyAw/eqPnfxc/XptEdnbfOr2E+t6qiJJ0+0889qPVuCJxy/z5+2jovfn3R0x79
1Gr9PMCPus/Fr1N6tAQ8z3BPYeIQO9GmIHgtGGGF72BsbMkrnZZAQfu7VEODMtDilu2GjmFNBlmo
XtPiOa2C6ob4JF0zeIyW8yKm2epGJaZYS12gH5oWE1woN8qFjK4FVP9aH+tgIUZIVXXM5HPep3C1
8laCp6K/gsl8PuTzhIBt1rB4tM/95g2tjvXbJAnxc938nPwm8OOnqvxcNx/LxCihJqM0v60LSQ3G
U1UjJJpe1vy8nhej1nC8/LfnyAFcbDx1IJXkn/cQlwX1axp9i/mwecMQgytnBkPfatpvfnBGwiyJ
BYaPNpQYPBnlhVuvw883Hzc/caQY6RZDvvXwdZxUcsjxrWn+ts5wAboAziU9ZfqI5p2NBoLgGGF5
//qchA6umsseRut/Xq9T2DTM7A7b0z/HlhGdH5t+y2/P0VRqupPTtPi31wIaa1cY2IW/niMarTkC
aQLD/fd71cZO3WkuE7LP7zVGb7FjQE0H4Z/Pw6hab6en8AO/1lHdivZonel8z59R0yPaqH3v19ep
VT0h5kFUP7+O4gcGzli6P75WmbTh94wtv3+9TswJzr4djfevVUZfBIcxaL59nb6QVXrILe/161w4
2upDS1nga1UFb+ugWPnLfK75c6QspB9U03v6On3t2faBHNDHr9OPgY283VM/v7L5QD0OsqPh1tev
0/slIQdplV++zgXnqT9G0K1xwHaAIHRm6bg4+Ck/o50jrVlqe8WdbnDFoDwTuBLj7+pGJEFszGMY
kk2W1Lt5KxjyaoXqTlvPW8HxmZsqcbvlvNW0LW3P/QpKwXTs2LjxOVD013ljVzrRo8YUoNUaoDs+
MkgyFeqneVfwRdewcTMSLngN9GeAXNa9SvYQ50n0SSqYG/123hqEVKno/vmfryEzsp4uNDSNeWvl
MUOmZkFneDo2xLx0cUnEmpdcq6yeqBQDZp5eQ8ysS4Xw96hPzyrS4bXy+uQ8n0cWEvwxfvJJYKg8
VwEQU9jxYjNv7RKfj6Bzq9W8FYh2tbMCs1vMi9TLhuNYoFGdFw3mp1eZWp9ncnRzfHagS8wvgfY7
aSEpDvfpWTIPNKWeESk3vaCoMbJF4JDpOm8s9SFYucz4NvOi55tERCm0dedFtUiyPYMjmg7Tmfje
xpP0lI95KQpKeavJKZ7f6LzKLo4NogNGeiPJyZYSElqZ2++IoS6WntPkBdC26F1mA12mM5ut9KOU
abAz9Mo6DomOVYQfyZ4OPS5SUEIH1basZ9OPCEIQabvp89Z6nv9HkIC2nBfn/eYj5sWmz0EMNTRG
tcB6LlVVPk+o+mlhPpntEsRmW85l3hvvUoe+ULSHcT716NXLhrDbzXxAT8eRaqSONm86XiNjbl9h
5/o83Rhq9lnR/Mf5TIqiIjVALD6dR3TNp2p9Mt7hl/tbto7V7ncj3h+L//Ocp/z7tzvv30f8vy19
v5/3fzY/8/NH+rP+81T/sgH+f+L7063fJK+TA/Fvv+D0Bv7v/9nn1V9/OP+mAz6df4b7H1M1BVJp
SycIzRJskT8nT6Bh/se1+P2Q7uA4XECmLX87/wzjP6aO5882HFNlOjrZBf92/unufzQIA6ivke9Z
uoZf8L+Gx399gV9f6O8+BA3y6b8V77qtmiplQFcTOnZCx8J/+LviPcbylRkG6CK0dBbSS9I5Gnqz
yxon1vc6QUajeh8592Sy8trwwOxS3hhiERk77QCY5a0Zhug5z5MM9aNHXG3gWm8VzCvyt4rvpgEP
03Sc8USFfTjnICAX85GiTpm7tcNr0skUb1dNx3TMipc81m6fpxb0pDXFbq9m5LmHeq5LYukSvdmc
gcbVl4FUlYdEhulHbSEZD7mL3ypDy46DgWOtVmT6MdCYpKqjvcAs7nat69mr+YDeenR8DSiC1UYb
J0r9bWxmcD7ItZqPcx2YI6Yo+r3mWuFz7nqPGC7SD9ARkpyEsSXdiJi/ga47ZbQegH8W6/oJxoe7
MYmi8FLfOA3zhs//BrV+ahRalEOtaEuuPvZ/D5mPmx5IrDmX+Pp3w7Tz5/mm9fMJ6saXhyjBYTyt
+jz+az9pYaeiOk/h7Z/Tzf+bj53/1zgUcVAx44DCWrwBVqBuq7B+dCAivPT8FVwIN7gXtcFSGjdn
5n8f8zbNdMVpjPJf8zbfBObskBpDBYADVcq2x8QEWTkv1qILSF+S/eeiGEUHpbznWzI6kEzCpfFa
ag6lb6pRziQUzV3MemqfNOvMUPN7Z/XmsvCTeDtvDWSAkDlyIVRMOwctNvIMK+px3uql3odHQMd5
PtTRhoNv5sVt3qYEQEvJJQAVAu4dRYs897mjr5nn9efeHLW14obqOWBEh4w+0M/YQce15zOp7Gn8
rkmdFGcAfpPI3rPPnkKbvrdy95yWZbv2zEEB/OfU6wkefMlr5mzsEl2mlLs1yIbkkqI/WPeESVx6
JE3w27PikkNmWVNxqi5MihLCL7Pm0iPnXyNAay+920ds9eQloNq3JgtluARdEvBsinrp0fCvCIkw
LrmjeCtPCQTPRsBU35jWJZWqs/LMGO1D0NkrhbbGBTCCBYM8D65eF+NZ8JXw2gOOX6W+Hl8JCITB
EZnpNXBsDeChLK5cCVTO4pTXXh/GVYrK6YpmaJierbtidelxPgh5Tf2aPi5QgmsfhB3YdAQbeRq3
nK81eDayVuHQimvqOQSfmoV9ZYhfrrA7uNecl8WzOcrVi8Z81UdacIOCnPHemujWh/Bi+CSTW1DJ
hPM1+Y2W+bBEFmqcFQk4yNaCblc7yfu8pFOXvsz/o+cc7Mgn/euP9bDOxm2sMVf+YwNEQCBlHdEs
XyeZd2mMKa5O8Wh+/XP2eQOCh3bjGVOOybTB/GdrTlDVptMi8ecRIuoRPjcaAIsxRVE3n2boomod
mxR45sWvB0/J/LXZMQ37Wjf/z/A9bWUrLS6h6SOYH+aXkKdjtTIKeoF/bHAT9IJZFKXLPzao+J2X
NI7bPzdoMfmLZUDc3tfp5/95MSYJIXL0h9OTf30mpeW48IiC6s8NxPBqSNgS7c8NmUnmtqm3CjmU
//oAieSg3EWnbP11+vnZ7BrYHbdD4u3++bTnDV2GxtdHurf5Y0Mc0CmYYnmWzNOAAqXh3tA0+4WL
ylIo9kDKACCKVgmCtcxq7Z0W20JRCdRB0qKci5S7YIjw7iQxlxxtZt/Ljow/DLv1t8pV1ugzrR+M
tpkCIi7jB24SbZCLZWrF1IibfNz4di2fU9P9QcnU/KGm7QW1nbvTDKbrdWUj9ypV9P0MXV9sv7sZ
g5l/r6Y+AT756iqZ0Cy9wHhNMcAdc+Fih/QzXBU8VE6bn9vJfTAtkVDIb0oQ4KXbJamQ0UjUdplQ
74Vcf+nDWDMfKOQzwbPT07xufph3boDzLkrwh8cYt8QNvQBZ5NW1yn3EPT69mRiT9mXeNj/YeUlP
rgovMfzizweAQ5LUkC0izJKc9JwC41gMR00JT2AC4xvWwfhGzTa8kNY7kQP/XkUyWnzzETYGYXud
VwcV20rqX8RKi8+D552MPnipirohNZwd5lUpgUAoNap8N59+XieROi8wqlebr3UlvmrE7nDJvp6h
0UmKK7sAc8g/59OhLW58LUo+X+Dn+cq02Smax3VhegvzOgvz0YFb6FPc4bpfaEpHscrt1lVGCbit
jCVSnGEVFv7wUrfCWmONCRFvrxQzHV9sKrKbwvToW0LS6erkTk67tjZr11kFUiR3QbQNGWh1sUlw
0JDgh2mpVsW4ROL4Xg9+do+ReC1KbTD27bTI/RPAMpEax74fQV86FTIQ+F59xMDHnW6Vqocdvap8
aDIspf0TuevBixyb91FPvaNPF8LMJFpZs6spKrfjJWzVe0Jr6m6atXmwUIZBYmmHO4wduU0Chewv
f3xVq1Be0iw3we6nEMOoZdy11ETY4FGWQFROSQD3xYMuy/A4Bd6BctPuisw3iuIaj8TwpS9J9yGq
RL8jMY6ufm89jfisDmYswT7jjTsU2BLICqmNe1dkyiYko5jeqPLiwdK9kJVJc6TDNQTcM1ypgWVt
jAaom+YU8d5PfXnHUkUKV1fXp3lRJ062JF32Vhf9h2Rse5bRMXL4Yjpaxo9wmtbz+07ScTiP8HKG
tKyeCWXAvDc4ewYnQI6m9yk1qlrZSOIESpLx7tW8LubH7sbJq/wwmF6IsoMHve8KZo0uook4ffNL
gyuAX2l3ktCZw+rVM/I6ZGRVJ9dV6ywLQ9HvBhP0c9j2P+f3Ddag3LsRJqd5Y5nVF+j7jE1pwK01
8tbuhHZFVNUDLEfTouPBqUU9oJ/sIvBvAFwvZRlu1LjwHqWldM+C53aNyL5Xo8lwZtB+eFK37sx8
nY1bQBiOSVY1m8q5881Va2K2h3WTevY9aPgNdZA5+gAzCEwu66mrxlOUipuJIvvR78uTrdZgR0k7
O2WS+FB6XPEayeXBRYu1U9NLk40V0Cg/3RuqfEKZ/KCLyDz5tpVexC2K/ObkWPh9anuNVtJ8smC3
6l1MtYo7T2iSUDRa4VahX9iiINhx/RaHJOstVBH8b36gkiV2tLhWVGnEJmwrsYhsfw0WcN/HUb+p
AvWHp0iidlL0bRJKwGGgAwm6syIss4J/Zz51mRRHD93B3s7ijeWM3SqIfAfpswdtm6iThYGn/Ew6
uK0r1rtb27BLHJXrvwAeAET+MVKtS1y4bzSNw+esz5NdFcRPhQvYqgxohidKQDFqHBle4pQC73hA
y/ps6rA1e6gelZVluy6KtEWFVXaRqW6yNBqYZr4z3CqkEA9gLWjSjM6G6tO7L+kflTbxlYDhv0m/
MDb50Fkbe2zOgSvXSm6l37gQ7sriMcSIklkMy6FmZC5umMQxF1TrMEWM1a714Kk4/nlQcryutfOr
8OBaRg318qrcGAFSWZMUnZXn5evhJcYLtRE9ohVCY76PtQVYoyFfI3ty4uGjyRqxBgj9SxrGNrfo
87k4WzyN/CDTfQfu9JcYTg1NekcgyAPe8SH1ibgGzkDJLHNZCuejKuM9RDtCdUoK+sTAIpQsD1oN
5EJHTeQZ8MPzVAUqh56Zrp6oHoOyIv0WiYc11HcjxQKI2Gel+QSICqE9mBKuEtEb/AGU7iWJavnQ
VaQ2+Q5N3qpoF85wsMqQPCZYFpAbzHCjwyJcAFnhHsufYa7G7s7VjZ1eDYBUIrdYHAGwwtawy8MU
hZ72cvO/zJ1Zb9xImkV/ERtBBslgvOa+KqXU7hdCkmXu+85fPyddPdNVje4G+m0KhYJdlmQpkwxG
3O/ecwvtgnbUVnxO+/lnjAGkyh/LSrrUM/GUDAv6HHrrntkewUdFnYBuSZCP8ljWM3FY+PM+h+es
1iAWKppB4uinE8MNB/P0XM3jKoKLtRDK4gWi0CLlZVoN+ayWNjUlN2KC9SQL0LXRNDRLr6rv5qKi
PXNdAUBImng3DMm2Km7hS7oKdWddWWl3KclJuDEumBqnXpuqThZDN3/ovt7rjh1G0VBu0NHdfEdX
wrsD4oJ9pcAm05jbNOpYxcWr19ExYdnqOuj20TEA69jVPZXWr2NIDxIo4Tu7Q+T344BhQokmDBQQ
t/khSX1BiTxlD9QDcC8SPsCus8Ht12xifryVxQXqRmm1ILcWbcs7oqGabDkfN7PUchXnM6G10F2P
6a4E6rqwNQU0j4EXdOfpSVU2xagZZolUUT2a1XBtAxJ4hmxfrSD+YWqqPEGXXOye8RLJT0AaY+pu
gzIw4MBMzcrPaZdhJVeLkCMeQYPf4d7rrPMVVZ9i69oOw9nyO+xxGnWNyLhr7PRYMGOhDDk/yNCK
tsZkM+mpt+SCqv3cg8ub5tl8qYZbAXgdnFyXvU8EbWA9VuaPyiIb0Sp32OCca3AYcZPbDhPakEqS
O4dGdNzTZrRpUocNJ55rwgjyrp23LY5BaA9zsa+S/hlqX7fhoMEA2UJATPzkh2Ma8TrgZ5Ale0ga
hkj3WDmHs6lgR+DqZ042XIqsrA85mUVPxA8Op8DGlIdE5BHp43eDEjRknrLaNzUJUyxVh8GbkImc
nuVIWsdCXXOK0M+Tdh+t0CN26Va/pGUhPgcFbZeC8FI3OU/OhCpAAoUIgaG/qK9g7BhC+UiaOd1J
le88pzqmvd2cdHVHZYa19AwJaLfpzcWuJdXwC2dMWQZ4mRpPPsMFaxZDilLMcIdFWZLZPA2mYa+Z
KPHOe3l/nHPKQO1p2lmVfKiU8z5TOgW4yh7MjwxPFsAfnz2xsM98LZHbySkM2VZUNye3xUtl9Lwn
ts8FeEvn8DRtxrMMpgtFs0ZWGC8+eJsdnqyzGRORMXpYPhEm0xe/riHbRvW4cm19p3PL3ev+SpSg
OBXy5+jheORGVis9cDU6QeUd+qE9wUbNzwZ06iT18gNRtRgfhvXcp/reETp4am5SmBmqY8+AbFmK
nAFziUloaEexQ0/ZuUNr4xtNMByYfnQKnF9RIoa3LmnrLbMyc9nTI1lmX5Trih2lpjXCQk2kw80F
Q2HisNzz1bbP+g/ywPM1trZ3U9m6G0cOxbL0ik3R+MPakZPcUfke70YmsASkgh+VQWlnPrK5wYuy
pBY+5B0vLoT4y61TJgnomuqJWtd67zfmqp4nc39LoHKPlt3Zh+8XylpcvGrW0FrHi+sF4qKQv1za
xIzPGHbjVQEfW4VjS9y3drzjaNgm4cnZejFt63lQSX52pxu23LIgVAfTd9VxK89RdV8hkp39jmok
nOqANq3AOAQ87Ci+sLMtLA21Zm2btlNb5vfEZO9VPzZb4E/4sseAXOhohZuOVy0mZ+GWQb8lN2pc
frthPKFXeAnmHe/svJJdDbXHg/FZZqBZI4/62iodx00UD1dwZHdt0Ib3Ov+GeuCt8RJF67TsU3wL
bPnN8QOyhHsqJrjNne0z+9TmG1DPI60ralXVo7syXJblSPh0AoC3csz0XnhgYhH7OK2Crlk4lfgY
9N4qtbEkK77wbzId2s/HzVnil1QouyXw8ajbmR5UWQ5buhYJjn7n2evNp+4+zVWxGJn5ApUF84K/
k/5QHLkBB2+Yfui4fC1soHGHe54XBaPV/GFnMEkb91ma7UtPc/newSeczzRfTWFbUpBgsTjcfsUO
5u+/8iXtH4La59Uff4AwAwLj9jG//4P7rjjqGsrVP/7gT7+0boBDnGXd5o9P8YLqj8/7/dvff99o
gTCAgPr2j7/zX30fcaFPYLwaBNi/fH//+FgH++YagjQe9NtfU7oSY+s//bUWNDQn8E//9L85rbl/
0Fj+q3nMvxuj/GXW8m8hi3/5qH892vn/OI9R3n+ax9x9lx/pX7iNt4//YxzjeX+zBNekkqaWkkgG
f/LHOMYTfxNEBIVruZYllLgxj/53HCP+ZkspPRzo0tWu5TEj+d9xDIxGnibCc1xpScu2rP9mHKP0
jfv0DxCjAc5R2cqzHb6tP09hYiODS8ihfqeo93xosqq7hCFOoaFm/L8QVoEDWbc9xrNB9eYLdade
QXVJY3DEy/FjVqJgL02ZwC4K8YFVJju+qmwrskQRu1xnSj4H2VF4kygcfEEc999UDTpr0UKdKwaM
ycNtf+kLdcuQaLGr/Li5YzR860xpGXTbWXG2AYYtrW4Yz17mB4/zbfNFvFp8A6zQKAkTqFtWEEUg
IkoeNGQfJpUeQIGhaNhiYoSCnVo76b12lfmVO52gLS9N6SQd43crTmpn7RbSXQ1t5sF6MGOqtyMX
U79XG/nByaV9wKBWHtykso5Y1LvXgS3DM3wCPMw0CSZslGzztj5qUUONSVV/teYRpGvXhca7hXtg
XDQ0mFcL3MTRDhF0JHaMUHbX8WlXb5YOewXsOM9QeNJsaRc1BwY7lPOPvmhbgqYGaKM0zaI3XyWU
UQDJ8rZW1UTXqFfZqxxhCJHDCKYTwnr3M5lbcTLdbC6WgcGsOQoCUqK9Zdx3BDz3VTx7r4UNsngi
5BItIh3DJVSm4LHpmKOLA5qcH+w8m4FEb07Wu60mmxl/0bQrpEDxI9BQ+NGcQfCC2CivfTi6932K
p2o1YQbmmNdbYHLcLFWK6AdzadzjJsc/mrXARzh1Zn5U3i3FOgW6HShcMgnHWEP6alNvcAXTCX/T
cWi8nU2nIcxG5eq6jnS0ohAIIHebTNY2rvv6VGJBVxhgS4o8+lmDqwC+wQEn9KeD0kXAaN8einWK
F9vchA4ZfmTGEBXVqHsYB7bJspkAEHrLFGeLqL0x2IIMLjfRL84AptvP4LdsN0Gn9Qqya/0MBqto
eN1RgaFD+qaUl7ht4GsS+nQWE1V9yTLTvg/xTtRHmkQAeE7IWp8UFdlvEZ91jkPdfCY05wULHTlw
D9iRqmU7WGyyp8yOjngyAQ8qv7eoprEaNMAgIt9rMlIlye8QJ8nKsdzbtVT7uqypSEmnfFhkTkpy
LbTxg5p5jP0qGiQH4JCKm00qq/4Vr7dRbCrZBgQyRIBpdqaJ5WckzWqTakusCeEwqosRayFw14D/
OKAK+1XVM4NDIKfk0pIgtu0l4iMlGxqwcrn5Ywrk9d27xzuxyw3cLoeZXz6Q0gsgpVd1eRwsxjUP
hs5pG8bwe6kHx3lKY5hnHE+86NjWmb4bfdsusUFDO1hzjkmijWJe6m/TfGh/qdrK13UddmpBBoa6
9xRzvL01Om3RfTjgHWcbC+yC3jsYB2vh5cVPlMc+35BKNjdFC85Y96H7k+51aB9FFMBKBrqgX9MI
UxtgfC8mxdo7+sGF5DRsOpbmmNYey2AA1QcmXUopTn1Af5pedwit09Jzi+winY6b0g2ziGGjiIZ2
ATCkY/eXJnAnEyk/AGMNz3nS1e9oI9ne0E5+V7nKm2BMWe6V0Wj8mGUMeRkzOuFTGVTFdxDSJzf3
QClhe44u6XtR0xcCloPlDLTRRVREGsiHFdGFYAItEHM9E8WsWWsJOfihvYdVxbfk0G5rom8Ut765
vPgm18D0XHreQyADeUSd975sEgsvrUNaD7oBLXt00dK7ESC20lRE8eARjSIsVioltorE3NNJyBZ9
PMHbN0Bn2KQIFxTLzuYqMlyocp1naptLtydCMgfz/GVmfW/sOdHaryBpzGOfVeVEEtZSF54c4kzb
UPJWN7La5RKYEewx3MF86yUrheuQgQ4LnDr7CbvwR4Bv+dYSUsI6MC1TekuiiS2bUUVyn3SaGRzp
GalA3Bde3yx5HSGNFnMD5QQFN1xEAa0naGH+lCwKQ8UhLJmYTqUg9R0qz8kcrtwxjq+Rl+bvSUv4
a+ePINQd4uLpqidlNy9cUSlWBlVyfGb8y+gCaBJSQeJKYys7NsGLKMwgB06yA1258FC8CSM5Ngtp
MTvVW+c0xQ8HcM+6V9QXzVldcyw0ktcq5QjBwwDccRuqT5HPVOCNWr67Bb16bijxJ0ThwGTEKVrv
I9W6fzTN2lZLpra3yg7V3Hoq9QS6OKKEvF5gWnCgphT5J6Ak1ooB3FNJui7yP+Mpt607nGRgOmcK
F3/2XXozqKFA9ygk87fJACEnfJIxm86Q3HBrZJS7G+LsjUPxVMlRroWI0HMMcAisGenYLCbf0z+U
ZU7nmgTph9PYM1lRaMGPWNigwMErYRjISwJiQEkw4gZcI2JOLkwjXSuqr12bjGwXp+wShE/BXUo5
6LUKevUa6M7d16L1wH7CNaHdfHqmf6r8rPK5hDhhN/E21pISim6iygsCB2Z2jgolnSG9R/UAqit0
2MkDNF0hz6wLM58PGZeBWlAgTMYGFjTgMTu8IEa7j6Fj6I1bTWKTzwXAQJSy7IMGeH9PdAl4aht7
lIEGwAna2XwcLVo/SFyb65mI3olzsDhnFNherIHmY4oDu3jlFEb5k9MDfulcm7SA1BahnjoOzo4b
WYchDZI7pSIIKuD/bjXv8LF8VATwu0WJzi/rBvvHNEtEsgqnQIVr+y1wq3RPUU25bbzS2reoYDsC
aeIQYSPbAn7gRq6BJIxroMfjuU2Dkl5vq6Ydhiw17y5CcPcVYojB1khWQzhRdrHnLn+2wTVQS1Wa
9S9s8+SG+5wxaxY15KwbJ4e26wXGD4zg6rWLKxDUlZ0eUIZrUMaJlvsMIsyRB4xLmNKw5xUNdaRE
jQEsFgkiSkfmxjZPHRfzJjSQsyjqJGTTedEPjjLG9ww0GziM4CgVolTurFuCNeTUL1cc84gSM4C8
g2I/b1obAYesfGK9j5k5PhRmlzIyqYu7wnH9Sx0oB+TulHI0p6EisaZxrVDFN8Tp6e3GyI4+MTRQ
WnpxSjIIv1FjhCsb0l5GulHRwAiBDcEd3p6DR2fTFZ3zQ02dPtHawPfU6eFSSh/Jm7LBuj+aDtfb
wmMzg9fW6p3q2stIghyL1R3hlG5vs4VbcjVoEFYQIeAlds59wXUcsMMJJy4KENFnO/TSC72l9tEc
dP2utU9rUtI4It5FRhaJRVUU+UNcC5rzXEnwKZrTqtkUosx+BYTgtxQw0GFBG0W/Ck3aTrd9S132
cr6R/hYA0/oXy+nsNWXVE+9rQgiUcGtX0upsjc79oMppJheR8FCxkKrDHWAXstE+23y6EHyXkgub
GvfdgLPg1N/wGknhxjkFqobY9cJsjlPagtoI++QahdR4EBK6xQ2I21dlMp7phiKeZ7YVxc9V6fUv
pV8B7knJMwcRVMkVM6TwoUl66Ji6aCm61K4BRShr03t/COX91EYsjDGYt+Bk9wMPhYES8WLhDYNb
Lsa8J19MtPlYyRAloevqyly6Hp2Cm7BRhMYoqmaCUrkEhEer2vFkUmwSBWJNWuftJ2OWDD3c9hWD
iEg02QpedDsuuEyQ0YU1gVJIosF56crGeeWpPtSsANNw6OyOB6TftPteGM2pc2sfan9rH/p6kssu
B2vP9qtuvos6s09z17SbEbP+fVACR8rsLrmqPqfc0q4tolIEj+03DwfMHmvceK4QmXcq8IzLwBV6
bEhyPscBjHQTaRfkNY1877J322hVdKaRAqjCfYAWgXPXzI1GXCtQ8lcd4/uyVUvWoO2ArLtTTXO6
jTLfxz5FnHKmR0PT2vsIv7z075k2QbmU4fwcNiFJzmgCBVWxsV3mNKjQbQ6ahAFH4yyNiGZL9sFJ
80y+HwxFM5bpm3akfaUbxMAYPCfrKL91yAO1XFe203CXx7pbZdLFN5zl2WmggjwFzutTt6wqUIYp
7LKeW+NEgzTdRZ1ty3cRevqVhhl/i9Ph9kiuE/caFBYdJYBzyEHPKou2tGtO1TJxiwSYJ+3oNHbb
8ZOZsIyzjYj2zGr8PbWXMZR3NXYrVYFO5DAKnBNT7yUnibHQscn5htnBQwOY5Yl+QX+VpG3GQ25y
izVekuRtpNIafh3XBqzr3rsrE9oQuQYLmSzKHOInrblNd47sciCXJIJzNRdBuSsqkytKYng+zrdV
bcHGwj6zxFPWrkInfiKBarGdnyJ1tlALmkWMve0kOXwd82mMz0lJRFyHDrs9oerHABv0L29op72q
q+HTN6BRqnDsLwaHog+nwLlgcFphzFebk7eKzFI99UWqhxVeUpaUlMfDhzvMtD+STfbxYDY8P8XQ
alT8PooiuGhF8gqCEQNkyKnyDK+I8XpiWg8xQJWK5m6Pxqs8Ht5ijyqypeQpsQ68pL6EfuFnl5KW
IGvZY2gwFqhZAO9KgY3J0OGdamic8WLGGJp4JY3sc7ProffBQlbzPQbW5mSPMtiLmlVLOrfD82/d
5r8SuP61KvUX4erfaWD/H6UrT/0n6er+u+7+olzdPvwP5cpwPTo/FAZe1zQhhps3NvUf0pXhmX+T
vI3o/hbKFk9X/ujv2pWBrGWS8hH8Y5oIXibVA/8nXxmmh36llcX9rjQPJVf9N/qVzXf3J/nKRQqz
tQRo4nCb2g462l9lLC+0fKMnGrmuBlqPQ6fNVoylX43WjbdVXr02sxCLGozdFv4UXQNutKQKvV7X
dBstKrIDbmwDAepOeekxEGi+jMCb13ndXYUhD8y17zv1ZdXZ5yiCTRJ0jzk1STSKbiKKjv0y2rLe
vM2SCD5b8HYJ7RKoiEM1XOyrVYbAUeT6pa9wz8fKPbbWC7Jbve7pKaTKY2PqN6cpwX7AG1ys/vQ+
/t15/WentfXPL42LSih5J7TjYLhW8p+Q6WwwA7Aq0UhKET1Aj8yMQD3hj+1ls489mpMgFIGgpMN8
HqdFjXeTzO93kCvgJpRZr/XgL1pzOPdJl6xsnAomBZS1LdRhqA5BU1LXZXnw3UrTP4DwxLxUb7UB
ufw//yDmX7tiWNM8rhMs6Jp/tQMF/q/vMSyNqAgp9VgHOfM68gj3t6wqJojpwXNp76VllRU0iQFg
P4lJZTSa9wEigLn7z9+Ixp7+T5cbHnjTdrkTLJfrjSnFX7+ViIrBOY2yfp3o7JBdXeEMr0wh124S
PoUthEOMCjTkslcB8SCs7Rz34PJ9Djqjq+9cx5s3XYylj6HTiW2319H5EkLMxPWxDGr9qtLW2XqM
QuxUXvvNMPRqVfeE2Ft73Rijc1Z5/anHMNs1FXUrYa7rl5i+2kqTUZ3EJZ4rTUukR/w+ofVdN3rF
pJ4cJO+yAxKfzUBW7nFWik2KoW+mcTeSyUfAQHyU2Us/i0Nu1/7bObfa6IPDDHwlx2CLFpRPYzfD
BQSikXbY23Vaf1UlgyTDa+I9Y1mKIpMUO6ffofmG+kSGM2anRAa03c9VIDEVE8mE8Yb5A37v5vZE
xnJsPQcmEdFOcGjXhuPf9ZCjU47byE+c3cEGMFxq44/b2eLcOI+tSbYl51FCZDdLO3igKjq5TIRh
5OU23pL32mlx2YIGCbK4OHaaxvgyHN8qdv7bwDWjhwaySOf27sarx4s/Err3JqXXOQWWS8PsodWI
5MmJIKN4vpy3uW5wCmjnTVvVUgs3P7JD+2DjBuVHDIqmOuen21bXQA60UpS8E5ObNSejTf11P+CS
asvxXJKXWoa44dc528uqHGkKUcmeBqJ+3aWZR7s6qBOAMkdvYndsBOZHPSiPh+fgn5Sd0EHAJHkp
LBTCamarUvnzNilpR4Yff2y7bSfi4EmkVY9ZId4OFPeMTV++GJHZrsFN5FBJXH8T1O1PYzDateoe
WeCouCcmQpdOT/VIGVvLkN3BjdMecN3gIaTk1SuWaWlfUBY1KioLphJ0b3L6C+/B8Pb02t6VXQPs
W4itqnp9MebmcRrcJxT7u4oI3WvkNVeDhvdF6wfltgMfSGMurdm2ZZ4nSVPK8NVO/idWcIRlSFJL
b8BF3wBsaDLKqIsS9gug8l+46ReCwzv9BPIIMU8wjcAwRxNlzmRfZOYv7p4fYcwP3J98KI4bPNAE
DoCfKX9VWbhl1BTjkAf6W8QwkkU+tZvbDVP7Ibtnt6aG2b/ILEvvg45SSCYcPqzMJr2ADV7RB44H
pKZSaDCjt1ZBkYUQTu3t6K0lwIcDXpuOg5N9jvrYPJWR/PDcYLorfxbsnZjOUgIiHeNnH3KQnnWy
rrR9GXPrrdTtMRwCwKplEq5FI5HA8ozy9Ea+eWb61DAJgtYdo9uU+lMb8XFs5AEyYsh1bTIQd01q
VygaWNBe9STz+E3GdGSKNHyowbSz3eUHygROJhF539rXT3MByxX7U37fVM6xZ89fO/X0lNDfxYUl
l7XROQ+EVifAV/G2uRVS96NFvmw6TRNgm5t+p3pXbhKtfrHPS6qpO2VxSqdC67C6gfwPpoi5RAOt
ZZQx5hJuAyr7nEXUAFcrKCrZBPkRlxvFyZRkbjCV1s9EU7lVJ8DMmfXUiuzBnuVZVMBd0DUWrsUB
Ix6nt9GlCZw8BL3hEraPhBSSxNB3G1I5DWkb/Izrbu5eLel9pXPNaCXME9qE/Vc6MugAgaFTmx9+
MqKnIEct/fqb4lN9W30+hUAYnEGpGEn3iAZvHrypAiGQptPW7OQS4uhM7aQqt6EM5oeY65tLMXuj
IASrIej1hfbNU1QOek35X7Ups16sbg6QtGfoPbblKRfDK4JTsyrx+29j+yfkEvHi+kVxn4/e1Q3Z
bY9JU3OqxdHjT1IdkC45UxAzji3m6Smna0AwGOQhUqzC9gh+3Tik6KnUGbTHOVa3q59JVlgW5oen
jX1tBGsj9VOkTBx1ouSxHjePWewlb0YM5NF7mLJef9kKZl9ncEANZ8NeDFREeQF1FyVwSjYHtGEU
ZD08bxndZFJLg3L4ckrx6SFFl4XQDynzZvrc7wI8PbPzoCvKfCxv2AxEYrd+Wr9QVsGP1NCB0FMK
C8kT6ZSygMbofUg7Q3iAWbI13ULd9a51QPR8SZ0k3ZSjAQWcE8HWKuWjrG14l1TRVFYzvs4SHS/G
i7LVd15KkLUvsg+jEiWLVSqXXFuMhDpKRXGpfTUhzpchDuXSaqz3yU7uei8fjhKzwX1itmKfGPhf
VYGFOEY4Syx/MbD55GvSbmD306rBpHzxQpFcE3jdJzsor6ZN6FXe/tOld6Fs/XXoUreJ9vT3/81R
TLAlLNP9708UvVGvFBLNxmAhRPEs739/7AyE8OQ148vUiFVlq5d2bNI7pNzouXZr6hZx0rDRrvci
70nNtTyx1ejLXU7MbsEFXm1mWg/ArnmH2o9GaltDPEXjKmZr8uAM0bOCkgRZEBWhGtWL75qXKgAK
MYV9uy3j+Q083rNf++5mvBV4TQaFC2376mNdYqmI36sO+58PhNca6h+WSp4KxWhBJultXjtc3QCd
PukINtj11eqKadfaP0F4vXoVIBMtc/YXwWPcELmvzXZZ5vUBwiogRlcIrjeLJyXOrM4r0uOY0xsP
LWsNdxTmZiJuhGrgXkX7OMv+gthmcJCPv/vIoYAcd8pi+u4UspaOcRLm9PrxLF2MyvvVq7oARkjG
C7xkkRMiVogn2zgF/ska+gsnyrKvaTt1bPBwUsQpFBgEKlPtaL5lNatTeQjqH31XRJwDxk/dN6SX
VP0LLCMko6z52XXV1oTwt5ymrR1BedU1WCcgD92DNXgPSRIgHNSGONkkquocvJvUUYmnmx+S2D3X
XVqeEivprnA0n/Fsg0asm19O4wQb9VkzDlq2EdSksjAeMyj8/Fxffa94AFLMeqaq9TNyQ/giU/o9
uw0q/AgqtBQBY8C4QHqBZkRkpEyW2MbvZUTmRTZZtWr7O7cwrkNYfkJWHmDKYjl3rPRnF8z5nTWU
rypp4/NoJ/t0cKONmxY/Y5GWd5KOTehdfArVNGwNvGofBDBhLMkel/P6tkzVxa1LvaX1BAqMCX9p
aB9aa2yPDCAoWZo4XxkoxEYS4ztDyi18czmXlywEdJEK+u5cCJzLHvvowvK7VYxHmWNIBEcp0uoM
Ea7Z1m762cTdBvT6fe8Cj4ly/3amm6HADqHL3EmxYXKoPfM68UGj2LBwo4Efnfo1hmGHYXbWjWXm
V6sV33TO41UFL4w7Kb8rguFQM43CHw6izSjz1xkeIYKvOhsjRXa29h8bJsNscbaOnfsbv7RgjlmF
WhTI6UvAsjhVrYFQjJuVS2SPVeSo8oEeHAp1canugpSqV1fjpKXg8cT0qQJAz6B6mNy9glrE65xe
65I+PMtMl96YHTq3yi7J2EFio5UEpAditBv4b4D7rUOCu+Qww+Gq2wDL4BSe5oEIumfQ25QCMKr8
5DpFDAKmCK9qVt2rKt75aIWLgW3heqbMAuO/yfjFDjYthB62nRdPtdG1rsL6ztIBODhjEwG03KNl
9Rth5N+hmlpwVCEAu9HngNN7n2YEWEtAGs2HYG0xvWc0l1+Tm8BrDzkg6OG5GD21chkz3oIlQOfA
4S1vjTN5Yd1TVvSC3ACMTQWSsb9xLE1HrggwGitdwGUsGMQtnSo3t9QccvnELZ6R2xzXs8lipFrk
pH6P2qKCom8ZFNAcsOyeqT+CwVdazYNiYz9KwFmkgE6apxurcP7Dm3RCXN/dJQwzpQLKGxKKKZTN
Dqe8YU5H7OTMId7KUKsrkvduytOHgWxpEEEpTFpeVWh5XzFbAjboHPbkvuacCmzXbZc+g0y7Cw8B
hcnr3JL3BBJ/3Ax6o8k1oqaN3UlWvpjsK4jiwooRnhndZXwdZYUrHicr1rAK7eAimnHv9mFMGZf8
bnrjRxNnR2tO7xosGDfrwLSENVBRgef/8uUDF+Ww8DJJazI32KYaBfvZjOLmJtrHfK0Fc8uX8SZL
sI85E/358H0SXSUPlL4DVJIU3yZACf9pRNnjZB+tTVjIs+vsRZUxnlDmBxkDtosR5dMmjXoOYeXb
7mHbyfIlyjGsM4uy+dYiQd+WnCkXRiN4afF9XDxur7zYew42H0esUSN5zyxWfBv0BEYR0hLmEeI0
2zAm3p1hER8MwiVDc1hE/XtkdYyWWeg3VUVvnaEeyDQ96sb9yJvgYlbqUSbJ2bXSJ9ogL76j7+CY
rUi/7bvUuuJn7paW+Z4mAbVv2r2rvZucae2bUT62jk9tCbgGKgvY6MTTfs4DDqf2vGDa/YSmFa8M
nW2NzH4ybuI6JEtsNK515tAuIwIXUdxdCjt98pvgwZJi43vMg3XESR+TwpS6d4Ff7sYi+vCd6jEy
CImKprrQAghe220fMn6MlWRXKm83WJvs27QCC+5uGyf9siLkj6ZfC+NbJA7o95j8Kn0Sy0RGzXIs
JZZTsTDH8prN97h8gMaZPOi6e8PT8T62rAX405MIp33sQhYhdZ+vKraSi87cASRnPZaxooRCdR+d
DSpGA03PC29rJPwMBqF9ptjdTtAlsRypbvLVqaoKEl25cR44rwfhIauwyxQBeFfmojACU1oG2Z2t
HFLci9osfvhYWJdlw0ZxcHdmKyFHw4pbWl7P6Gl+T5LiElNHmwzDOmkGtZzhGbcptnAuOkFdq/C/
kha7uq8Vu1Z73jiAKxZuqm78TcdcWiS0PNOBRA+paxlLl3NMv6gmGshDipVky42YGkbNvGnTtNFX
1vmnYZzVAuj33e2dFZ7tb8rO3aRJxbEeLm9+q7eo2TjaJQbceCuyHj6cYy8LaR5CSXKOYQXTPDLD
iUuzmuXccMAcHWuwk3U3fg1z9eazc1NtVaHU+8z4sV0ta3+fV/nHUIAzHaB9o7cvrYEEVmXpn0YP
tR6yG/mZGvm7vLWaetOWggab1wNccf/HtO2NkE+/zJT13LTVTovil+ir1z6Z2lWQqRehzF9zDH8d
MiNWsGgT9saXF4cP4cjgNRWfzE0IqARJt4xpqcd80m+zm0eMsFVlktvFt/iDJoePCmAz219KUCs8
6U7u0nVAo7XllJie53EbTEyuzfFH76bfPuPBZYEveuwFtXnivqVOo5jtrzQrGMLPLRj+EZOYzN1N
bRePbvUTSz+w0AE0G06+3SBpRBDJRI3h/GhnOOsC5933Te8S6x3uw/xaDeCEo34VtcV73GJpcJj5
r0ihHoIQDxpdnZs6I0SLJpevUhCRzvukGgnpmygPjVpksGuO9kRQHBoW6UrL9rUL9sYCM1AkFMcW
RjItZy6o3842z6T/sMrP4HlpZHTixypI1LNPnga2lfMYc509m82r20F4JqwDFd+DC27zd/PUnK70
N9XPwlaHRNXm/RyWt/1cGR5oPgB6VOAK0wleaFG4C76Cc/j9W3MCHt05XrT7/duGPOaGuuB9NCq9
nDJvfiZRYG9kg5UyxGynLDl8YEcAPJotW8vq1gBoPABXjr5yYjvJQnOfdZFNWbXK3k0WOq8gMMMQ
rDzGE8DiwobEOFJpZCiHlW0iNi9nRfjJ1eoZuumxDi00BR29KdtvaJVE4YZ0/54IfFrVBGngf4g6
r+W4sWyJfhEi4M0rTFn6YhXNC0IUSXhz4A6Ar58FzY07Lx0ataZJFYFjcmeunKRRf2CEeaoonn2Z
G2fP4Gw4A+GXcHn5qk5LAbORNQr5AmV987SvZG3rj7pnl1YGfAkuZs9IWq78cPPsog+2+rIqRf1g
CgHK29TGVwDVp7zyxoCx03CHZ8t9latxqOakvUsHEKyOrvYHcB0v2mxdFHfk2LGY73GWnDRjci/S
VpNzhm0FRD4Tz44QpGL3F9FzLbEkXCCtxcyHzJ/c6TrHAFsg3tQg/rgv1iRcueGNHNg/pNpfp0Xz
nlncOQTr7he9WpX/74/im8dUwxDQ07P1lCrpfB0o8hNG03/mPcjhuFVhH+BpW2EdFKunRtKR+VEI
Bd+9TarAWO1zjQuHrTDOPtzWTIK1UrjpOXl2KDuu7ZiQaITB+sSt91ygdbK+ltp5XbPJd3pLhGn7
V4qtkwTqIzXXzY1kGbzLxvlj2kBv+TKvDG43BNpG24CqkM8wSNs+v+uV1d3RZ4aqjEiT6gCRV9DS
+JnAMWLwy6bkgufPY4UTv1q8RI3nTOGa6yvfX3XRXbB3dT0xRkl+660VR8v7nZU47WOmcCetn828
oTNJ5/zQmwl2yoq2tJyjBBLhVJMlWIz90pARnV1qsJBiXlF/u/tZncaLlnh7zpHNuez7B5yPXwrT
pqh/h7ikh86w2ui19sFtx5NFJLVIku7FbNyDAv7G17zpc8rhjmKvye5nkOSD5dQ7bSmXYCh7ROHe
ZHSs/ABF9DJqdoqqQh+pjagxoaEWqmf6nqKG9MNz6TQdIwI9S07D8OqDI1yyZyRgzTxnNqyqV6rj
jtNSvZqGBRlgtQtfw/7oV442HlPqLEKDujhu0M5L39m3JGseFEMqgc1bGFV6+zgm1FMgfOKBXLJP
zsEfeb/K16maHvVK/QRX4cIctjgZdzpuUhZQjRNZQE/TaRiosV69S7mdmpKW7GRCfgvlCMtQqUrS
L7PPGTR+TEDq431glJAkDNzx4Sph3rbNuafU0c51MLqlq5dYa+3htKLE0QVGbxrJUNzRk87Oh3re
ctTMJDsMvH0IVkAuKnKGlMj1pBxx/DINTqx3x8uWcOgUNuqkuKeAN99TFJQQ5OqGhqJkL9+Z3viq
OL+jidfa9g7/vkyDK+VUok8nY20dZo7iWGoYap8Gy8LEApIvpboLSIQ0+OhjuuVKYzpBD4fSPGRz
UGlZia5TWAwA45O69guZ9Y55EbR9hDFx5CSkn5i/GSdl+wctIrvMYECt0AfGRZ7vrTeL5tRsX/O/
/1NhflBSpxxOpe3CdVBDZRDp3pYLqaHpjtI6WMkdhc90jjaMRXhdDhB/zjPo/06lRYlj4siI6BkC
/Hcl/1Q8Awcp9CIau/6hybV9r2a00qoQ+PLvouaKgR1RPMTxZifaao+XZPyaytUKp8G6xZW8TCs+
kVUbGCVtTijVQkfADt9Q6dN/1JepbLqdw6w3WKQE3oCFqcqVPU3ArKVDC+ixzlyfZBU4frbosV/e
kpxYJ0wausHmkezot67ZVwtZMmkRbFjazG4Gw1GZV6+ofyqX0m5lJYvr4dfOoSHi4jJ9ve5xlqhc
HuaKw3ZDHYOs4Sl0GSkj3m14KyNYRHvm2CoVeeet3rnLP5Z1WGk5yt+GuAJ0rGu/k05dN/IwcP3y
xyyGg3ANbl8kh/xE4V4cT9PBmlScFpMgfwr2JTRi97WsiedSD3dfjPoUzZ1+ZDJj0JCV5AcvdRK/
mTXgc4JSBJ6MOqJ0kldvqfZ9kr+uqpnfrYsCOd6dkUIHza9cZgAYH3/GaUrO7EYe5py9wDD33EIv
asBS6Wp9psRUP1t8fsBp8kej2yUeCuigxrt+JpTKjMzzJ8tmfpS0VlDSe78zBoJwozupvjoRIh4V
K3JFRQp1Ebb/0GDheZ6ZM+Lc8vDB0LTUbadjs8e6tBbE8VwNXGdGH1YWA8KevaalaL4gn+4eCrdt
MJlq1U4fFuPFZp9jEsBdHbR5R9n2zqrsH6LkGWGnfdZ03W6jw9Gpgfexu6asLjuCf7g1CUjjBMWo
Qi8OTvxkPUmOWK1Silfcx89qTzQJPgCuIcRu8tbsqSN9e3heabuiYcHBD2OU25heT7F+FJdCFR9W
br+Qo6AIzyifMa8q1qcZ30+pkoRdg/6xLHYQF+XWOuJ7VfWuCRW4L5zmQCbN8mC4OACpzaAdLZO0
P5W5Oe6xPf+WydYVlkryIiRtk6K1TgJZqShpy6omI4gpsA0o2KqjgUziAdTAZ9yxmEMOsCKrrXFb
zqJ8xQYW5nROXD7ymuyaDjLCN5k5l7Cb6ro5kPy767JJi1i/aMFsNBEaYuA1zfJrzM036GtmLVSy
onvq2IC5x/yuXn9nb7WOsKz2VPKp+4UiyRKJit8bpqTB47fOx05/bFePA+m/3+q23//3q6wvUb5k
/FS4SDf/fp82aRKb//8/2dSYqKLB+LFWUbNaOSTq/v3y3x8kqyNQ0E0Z2kwG/+/f/PeXdTmdyb9k
+43nW/gpBshTI7Xq9O9XLNd/MNk+Wk2i7hudmlJFqQ/LSqHOVOOGGkqJKD2w/iD07GyTkHrL4YHM
PvAr2UtkyuKsmeng27GkjrBTvmza8QLDXBgKDeXzZFdToNoW6LNmV+I6g+uzUB3I4QRh8qcFhijG
oeBVotMogY7ik9HhW0mdQKrOcnGzJzzgNnHrkS3JxoukcmxkG8v9WuNVmfDrU6VXZsdRaDSpapJO
NPWn5QDoJ4OdRYqn/ejxakRVR3GBQyVQy5mSB/DJkE5/J21eUhzo/iymLSDD32gVyrHKsTnhUEOX
XsTeLeZrP9ERLIFJi4rTOIS0jPlr5o+x8WPTxh3oq+OFelV6mObb7KoTIad4+o/nmAeuejFNZzg2
3FKe2dGf9DEV7Etr6KyqEzVld/ZSuiU9Ed9xi3Y5epCC4LFFO7FGvNvUzO04tTHV4+zo1/AYghT3
YRhb6benqlRALncNx6YziZ2/GgwgjoD1F/EMvl1Xfck6Z2a9mMAMtW8FRWsDrFl/wraKi6vy9nhs
Xr2+xuySrW5YxNykOnBnB7z/mCFTwl2RObpzhEMToWh7bFudztJ/v+L/ax97Yhn/e9S3p/Z/T/jq
Yf60VSSL7ZGmW5Xn/9+D/e8fBLI33rlucFRbPUwQ2vJcUXlPcKuN+rY8oHMA0YG1EemaGTICITdU
dRRCLLx7CyRYfGZS3CeGcUxpx7mbyvpBHTBnKiqN5CO7Ei1dCCumuu5akPWaw+JlN5K3AmHnwS3o
FlkQKCIzXfGqK8u3Bhz7fnZNhkOT+O3Fd1V7G/w4py1txRGZcKtfqEQyWFQLQ+Femxnsfa1xg1VX
+02tu/Sja39FX6tR7Yi/c0ofDfCYALtGfJALzyJmy/uRQVPQVf3LMJoUL5RYLvWqnXZKR40znRQQ
JPi4F2k2YaFR7oskgVKgNOSDxPqkOBrtOiro/j4bXqzpacy/EPtwWyujyWjrYErNZJAxjfdmNx4B
RDAKMVrM31v9lgjy1nPgu1ItXuGs13rZhs7D4nRplECTOM0YUitOPbxRF0nz6AmAXLGbxqkI6R28
ObRt+LnEmYPleHPGMK71POOq1CU5XpqXI1USuhtx9R/xXwUD2ZMw0bTqwO3pn+GDwVcXWaIYdyKV
UDC0+FaBv97rdgda1psx8EsO2MwBs943sR5js0CPVPlEUi7JaIJc0Yg+l+wePtv0jbXZPfUN015n
Zk+cytBRgeHVyL07Q1BuR9bjkaFs7S8NNol1nQkMp81XrguH6U2mM7ShbijRmY41Ljs222WVOvZx
Puo0VCfuMvOxtjMj/+morIgSOfQgX1AR0FStAbxImyKBHZ0hQIW/vNAPThYTfl7qO1bV70HGTHaT
/D2jZmG32p/c+wiEtaErLY/ZRQwmpxfYmNGCeqvJST4RWzLa9JqH5SYSSCsqhyLfGVRJH1pKprjc
jjuteteL5NW0ErmPG3mnjK19onGcc1ls8sNsaiJgKit4Y2SHqV7TqBjoA9Ko/Fuy5TvGMP/jpB/G
qBHMVt3umMNFWLkbZFrO0hQXt9Z1aoLX7d8YjsE+I8sdTiZdeulcpfuuY3ZNvcEHswwKwyjWq1pK
etXUaEOrHc7tkEoc2xyJp/jHAlxNPPDFbPXXOV2YXqHUDLZGP5q2Mhjk5+ta6I68b6+OgxZbVikQ
qzis4vJFdzEP4X6jAnBhg+jFnpUPTGHBdLUkibevRuoS4nqLdTQ6Ei5nNl9p4udye1ZVG827XS9s
ilyU8jmJptJzmKc8SmpVTXSVo1aVyClbyErxvJuLI8KQvJP0nDz33XpumxpQCpSf2MO+zJO9S5wB
blriMswq9QjyADCEci646GqRW11yUyt3tBHzxCwI/kBTwkk3fjgYnBXuVb4U6YPCDJcioBVLwZB6
TPLvVjY1GuaacIpLbQfF9N21dXmwFhx7iT5j550b66DwtWZ1mF9WorhTP+PiMM37VHVwdlGdCsRG
p5QLgE6jUqSpJM+cgaNZN8AHbfWFmsf7UKY5ebBh7Cnw4ci6ZiHPXo6FilekEx2VkCa0DJ2UKd8h
rbsEn7cSimk5W1RMBC5NkJ5ZOjwCSsY7BxBhhuzhd8B8GBVIin/aDtwoYywMpX5btDhRsCYB6Psy
sS1CFgAqHy1Fe/USG/kfukFI3pMmKoGsnboO5aLLZbGSY9shTlqZ3cFgVI1dnjbsDXifhiITNEWR
ZStZS1zaN6nbiUPCEdT2FPxIyW6nwZJmZ5AKGq2oiRMsXo1vMma2Z0MbmOPh3QX4iMWqrUPgc7je
u+xgu9Z3oQGdSe5dJ/6bd04dlSpWUdf7oZZajVQda1bcna3e4Am1uj4aLHEuLITmFAve0nlUeUyF
ynyKGV3LZWgAYhLQcXlaS8TN1JVnwWiCHyL3eTOTh7UoXjC+Islo8DE2uWLtPkwcOfrofSUVF6KM
shfGRBqWNwB96XaXiDOymC5YJmW6zDYuKH6CgkGK/p44+eZdBUjixcSIBhUqCgMjYVoOb5SuBJlt
A2djZxCEQsAi2H+6YtbPOu+JYrkoFKyOBvs6ktpdZYA4n7x03wtCgWteucjmYkHT9+CdG+POK/lA
u3VmHWeLHxjmaVyXoc3APzNQiBTOjHFbE4tl3t1jxGPokVPESxGtvp1HZnCE5pY20B7cSiLrME7e
m9uf5zmkeVUN8TzAl5DTp2ZmT6SfQ6zt14G3zScVSOtqk5uRaeMyy1XcExqjWagrFPskC2FGrBYk
m0zt0uroZTyAO6Ncn9cBdxe9O8Nh6mp3z9v6Ws1b0qch3b6YMijqc9plv0ZLaw3DXnz6rEeBLmLQ
tAWtLxIbK4O/PGJDeTWER6gJzg5zAU4Dgo3KntOXpQPXtMZbByOdfRS1HLIpq3fCpUiotbRbqmtv
c8c7n1LKCuhGuxsWiX6WVO+jmml3GNIeRy2JaWUYjKAs42snaywqVdhma3KH9A4gcMywTWCiHG0m
1bKncNAh8cO4nql0UvGrrjpYI10qbYN10FXuEbPOq6z3Y5YXoQptPpi48YbqUocqRVvbUBG/M+VG
PgN4+IK5fAYccNDgX5IsXI+j98/2cycWmDO5xQailHTkUK3YihA6wJdlogopokHXSt5GfWQxcEZS
56bJ2mSX3xxm8pepGLaa0LkOOwJ8vu4qN8phnaCGhB1VjsxCY3krHOXcFfTExGx0bfbaUR0EE4UC
mTR/lSNH2ppF4jqZbhlZONZ4dlyxr1VxT/zYt9lC+9pkW+WFK+Z29B2OSqlHJgfyJgewmMhKRWrM
Gh40uJcU8plcHJr6YjjDe2O/9lP8VRXjeOgMJUwETlI0oQG56pT2oS6QX1ItYjiymuVt7iBFG3pM
sFVgdJA6981l9nnNo5SCuR07AHZdyh51Y5DHus/wu1mpx2RpIX/GaA7N5Vs1x5Bc/PzYSJ26mUrS
X6hQT2Q3w3dh9TQuu+3ZKHUSgPbw0K4cyARi+EJOK8iF/lRNUg0yFy/RWA/3ReR6JgmipHC5jrR7
vbNyYp/wIKbJ1fyCxRCnV3mXzZoMWRG5RSvOhRvsjvHBc1vBcxMzk0gV7ola/cT1HJ9wDm47Ic6I
vnDxNCiwADoN2pVDTilIveHUiZifHb1Qfv1q600O/apN+YfyqCA7o4cnFp99d9DS9TkuB6biyvM0
OrgcJRIcKBa7mMPabfdaB8q5zMwiQAvGbVvhjNbS0Jk396txKiS0Lk2OGv19dMV72JO1Ro8K1nB/
HTSQ0Yl+XJXmQp/NtVQZ/g/185SPl2R0bvwXzTAWSA8zCoywASehuVONOXN1hUX22lXUTLnbkGHX
xCWFZwPN28YmxkiUbMyP0dD1etC3gxuIoQsWUT4r0gXTYL6bTnyac+/XS4pP4Oh+YWOqsOdPxyse
Sd73ISLw6zAm30UBosHANKMm8l2kHoj0UUUAKe+EUt21Bi7+hZXUHZhAYonZdQUtsU3e7PA8IPg7
R6+c7/VcHOblvIIFiFSbmw3H00ML6QOP4a/abT+k0poOsLp43PGw7FJYbxySeGrjI+OuFuMTrnID
644nfjtPsnVI8aWl85dN81ChLiNVZunHjD2PNx0WtoLfoEMnBb0g0oj/3IH63tfaXrQHzHGAK9UJ
EhKrahYz0OmjduCck4C78uldYv0mVRfLS9p3FOoFwIn+UC7V+VzU9Mju01fyRMoZ4oPrTx4uNHPM
7xW9/4MQHTBz+rWXWAPfjM7zylRvx+b+16Vs3e3GV25yM7skGTZjPuncNnd1OnzideUvmGWor21X
7Vjzo1hNv5lpPchC73fqhBLaHhIj/kPLV+ovdNgHdg8osVig8RYuH1v3xn1f+FXLrr1yDKW+8FQu
Lr51wcQiP3ROdzB0b8eXanzbw/cwxcNJWFobWHaLDCcORZt98rSox7oVDq81pg7SZsh9+mV7UJRs
AaQNuMNI0dV0NLxZC51lusrExOzGfJ8E382ucIXG1FuOzoOQAmdsUb6qLbONTnB+8RqVerXNs4ym
2qPAGim/QevkbgOgAcNkxCH+TUfoYWYEHPQwYzjp7qFiQkBx+H4wnP2AZDeG+aNRmZwZoNoSSG5H
/l6Ody+3gwdnSrbj30pD0Btcxj449O7wuB9Ul6vBalDr11v0gK8QINAUgEa8LN5wWIj9b/8ym9xd
p1yzmeT7GFcXNXV+jUV5LgRoXURsGHuqoLXV3IbI4J5Fv+y7mY3RhExFffO7N4Go85h4Uhwf1opA
HJt+VC/DupSKp0U03LPNpzxJv8axhHaH+Uqty2WX6DmJeFO7H2qmm45IXgrznXz+zornCwXmkGtG
4IcpCrRcEjAP086bi3eim5zT02JfzWuw6F0Bfm/6Wdv1vaJLJxI9nV2c8nA6Il0mgrlzN6RU3J8X
RrB7fao+3bmnLdKgcTNuCRWaLgYnwUlnxeHQOjfXmFY4JfZPNscP+aJ8bUsWHAHwhu2+ynFLK+l6
oY65Fy1zwU1Ngk72A14TH7X6PDDSCkpFP8SlzeGh9rYgz4N0QMsIq7jacuMMNN9ur+aBKRGSgCBz
M53+tnUZ6eMMuVd50KcXbgH8cDvNRFY3/yZu+9Rpbhf1SQXehpY1jZNXldJ/KlP1L0xNMjk6ZxSg
PcbyN59NIxLWeBk8EilZl5KyZEN2lNy3W3oSUw95AmYo6+cbzSrFgWD46zRa1EZ4XGi3o6UyPdVA
bFMu7nnKpZWJAp2xikkxUpK/0Aqw0+J+j/9liM3HbrFqcqQzXoEEo1wdf6Z684mOg1+y3awXrdzp
NgGIpRtvMZQIdayYRGvpyTG/a4Vi0KZnt4eYZj4iv4RO3v311OW9ADIRDHZ82Z4TE0LLdrsJJawj
bB4q6D4XG7hmPErGjWnT89aMQD+hT2K9kknoFpJ6cS4+3FFADzsG1AYggtsLstq5CEjIPy9ZxUuJ
7At+jecp/qZLnrvZSEhA8uWYBPumu92wH7gb3GWpuTeEtcdTAETWXS9x51YRc9hwxCOWubuxADRY
LqyZ0F99CqxCOD0lY0TaZFPWZBRayQmsPmSOcclH76xUGJCV9JX2mlM/N0dMCSjcfN9u6u0hV9wz
0qz9TGuuWoWO0zjlPkmwzS14RXn30QWr5jvVh2NVyqBlT89s5+KA8fUW55FVJUKi9C17tkARdcTH
ywGeAS8ZVQRc5NYnw4CLOnRc/6nSuFpcnw0S5RUjadAep9Qinx7P3dGAZQu04s5ZqzPew4dsQYDu
tQbsh0ZEtuA8ldf9fls8Nb16+/chdmpnBE2z0jFkRjQhnGniGaIaIoFTzESQ4gPYtYdCrLfaMZ7j
XF5kjbmomHcuPHc/qzSuoSlfxi4+a6/55MM/DDqdnY3km2osXMJJ/FcvixM1t4AvypNNQmrnWNp9
wkpne968T51Db1oBHIBPfPTbPO2pcoY7jH0BrI9vvKHwah5Il/1VnHuS0A9YOuPAqdpDWXandmWR
yRYVUTpREczb8/YT0c0KU9nAtroNXTJASC3uMd8bh13SlKHdy5u31N+8dkdHSSNCXjevWn7ymCdW
o7CwLq37erU/DJHwyE3lDYIXzmgRP0BB8o1Z+VhsYzOVqEAcvcecRpZdURh3o1G9tOV8Myx+1MIy
j4XDQG7tYyVwY+9pcGsSY7V2Mi3z4I3ebWx+l5y5KddBdBH2FC4uvCczljZm4bU63enbZmXTPRUg
1kL2bS+MhL/qMo8yh7/JiihjCS9aS+1Kao+G70m+WJpXBDY+fOwYxUGiEQQScD87ovOHtvKtQZyG
5lEDPSnfHZdCBsZanxlWFU/Yd1wF37Rae8/Fj6nQWAxwCLoPo+qwEw/0fRzAqRJkyVfOj/RfLLRH
e8Pq0j/gADSZiW3AsWwi1XFqzrXOU6ZhD3Gco5tJ/hI6NtThrVmXH3UW+81zzTuK2strUZj4DJvY
eoYbs4PUkuwHqV9sTnSZXM7E0I5lYofCM15rbw5V/WSpghiUyumWWc3a/uIhudrmZAU6CDm0n5kR
LiCNiY5bUQ/fOGsL1n06bFui4DpGjoUdTUs/OyM2IxG4ffW5aMAWmuJ+WNrHmvjQcVEdHq3WvVft
Xatw7uqBUuUW5c6iiUM7HpSwXr1bV/Oxzhv02ckO4HP6IHufE42tuUyPBflST9Of0iH5rpzkuGDD
9QwvxuebPy4SXQdOmiRgE/bgh7irqJxT0i8zt47tTP5wVQscZG59HiWaU7wo4eAmJ8UTn0yIqX/W
OMWr70POANJcihtqB8bZf9gKiASwNGihlfaDrk8PdY6wFksO9DojZ5WKNQHGFTfWAUy+7zji2omp
O06sHEwhjqOsP00NM7csmA1Yjn5T3DkJKpUJ7liA5OpG+zoxrPISlad0wa2oqeNdxxGhtFEGkILe
7JRAo6rklD/kj5mjXF0P+bERAyrer5PzKoOhQdqx7qfWfKrsTYxI+K5qGi8To3zFk/RU2ylHwBiX
a7bLjfEjhXdBKvahXGlUZcstifa2XvI1FfbrYGi3tahOMwRfaxi1PYRzNAbsVRxSjYecTJaX6edh
ca3AoXN2zBB4SA42G5Kd1m/03hI6ajQ7alCSnCqKsyqcyBgf0gzTbocwKdA4OpC0vls7XdByv/L0
ju5mUb8kDp8PmuanOgzk3KzxndvOIbWzNMhGLiKrIDKHHZwb9mzXRzj6RG8+KyY5keUNF80aomUC
aDVxF54cnWigfcOdcdSHDpz1Kj+hszXnYgiatn9PuA+zKUVA516MvH52SIRioQOIlC1Xo64+xsa8
GKM6BGl24zzQMDQcbxUPC73fl7bMHge7PDWZehdjxp75IFXTuKMz5N2a6O7rZuaz4hsO+ft2gulg
KPmA8vudaU1vW5Yj3j5jE+cSDkLzQ6utmy3Tz9bwwgIgf2utSpTQXjvmw107ybdsqfhhu5TRd611
KKzkj2vdM1hiUSHi42j1V9Nm726qLDuBEpS1yFTc//aK6Tyi9nEN9wSTXw3adBNqCtdPixoAqX3h
ria9dw/J7rNKl0eCi7j7J6WH96LuMcXwwqahh8MHEHN5MRr5qE0xrhAUTseSqKJJjg3dORqzPFO9
+FlBldaV+475oJMzdC0/uzHBtqq9WMUk913F0HgtD2wBdpSNw7farDd7tJ9ce3iqyu7TnYYnp+Hq
DegswqSFoVdfDnFBLn+DaWDDSMS1pvgPV6Byz4+X85uahyo64Z5BMbFp5AYoxLy7Gll6TDiMIMQX
2uPJsNQb8mvlu7hdyEiORD7IYgWfHoj90CyWj8YBRRk3+SNJUAQez3xDy6D9j30SY4watU4FtgV9
oEYoEeWl4NySxVh6S3rMZ76UAuPJtwCyoI1OT5xZ2S5h4Up1CW3HQluaWr8X9a62MKcROvM1695Y
m6u1YoCzu+yqDNwsRLdgUUXbrHg8LGXdKXoJ47onetQglblK8cRY4LtH3sFpRUgh9WBIEf/Gyscl
pRwf1Od5aVsyhx2hWvx9okiuUH1f7F4BaI4w6StTGvIpPaSIj60YMFApRMY4i0F18E4TO3Vb3EbL
+aQNOfEFtAa/gK4ypZaBZ0KgdPBnEfRKPy45J2T2cuxW7XXO6ucyjU9pRnA2AWYHxYCEZyN2JC+a
47bj5GYfpnZ9M4xVP5gqx9HMVR7A47W+efMGEtixNF4rLJEkc7tPwQ02XwZxBClKF5f+5qjDo21Y
D6bLNS3tSQzmk2H5OD0ojed8auoFc/UmzNf2oI3DJ5QT7Jk2L2U6VOy/bsPEYZj/QE/ykwI0vgl6
1NaqX7befSy1+44x+r3Rzk+osA/FxFpEzPCzW/FPGz04OprepxVdDfYyd7Yq1LMO6+78zuyY3Ny6
3OghpgsPC5josaCL6Wl1V44H3BVRBbBr+foYxi6hKfW0tBu7TvngjWZZxhnfUvGYIaXmEIiCeCGO
3swnWwGh3lkX8NPXqqD/oVi3yIqL/6En0ZnnPJU2fJUKLjoOm3u17l5kgbnVDLZL9OQqb9PAoNLa
9iPs7SiUerHLKWLzuUqdZVHviAE8ck5l73rzRmPeKFHHGgmKFyEszeKxT40bazsXsRHa9jSdnTE7
grpCr+3vDCVjkFskzNadm9AVphx0b84rfhqe3kUZI29k1oL/TPitIR8Hp8QbmYmjLubQLQnK1+bJ
dJKVRYaIXtfK76WevlNiMhbTaN/tbeXU2CujeZzN7qTTic5SF6T5eJLk7xssy12L5F57WK3KdOGZ
gkDKW/oD04iGKuBiDvjDQFmzH68iv58YnYL6R8lVU//ten6KK3HbdlSmszIwPVR0g9CrFFdbyNso
0iHwPFIY88iYpSdiwAG9u2oeTrJMY7KSxaLD/vWnFMmTASQgtHPl3i2q8VCpaWiphF6BUqct5X/i
TnG7R1xdjwUNDPzccJAlCZHnRGW6g+J4A+NzhrJ/1UHv4HUETSmzfYcNJFm0KNWKq2Ou913GqaGa
lCyqNLwnFbFDdullLYdIxeHETOgRbnaNU537cC6vbTGeFWV50jEGE/b9ghl+UFroVGVpvBX0lKOr
+cJZryuaHhc6BjkOFjxbuBIwqvsQ29P7tI7g2CzQ6vm3Z+lJ4GCIDjwrPkxSKQ9UJx3b4dlxG+qO
y70KWR3POBOHOX5r6o44mbJn/u4bVQlnqx/eKDsfgJYVYCGT9RELfuoDgjgWLqI/jUu/Uzd89tBE
p5i0l2fOEnSwwtnawJAQC41jjn0Z9STsvfQ+ybgHqYDtKsd5SJ3iUSunnU0bHkWDvLdle2oJAyya
QiCoBycOgLbaUsQKZ8tu4YKCoweNx7hfa7hTaoPNTHL3nVx4s/imuQLd2QNvlpiIdyVTyCPnBQZr
GbyiLe1cHo2RQPdMsJqgjxU7YHO9j5yjnJ+T0l+wvy/lemhoagtmeOxzTJmE2bchDKwntWg+9HXS
A+axSDV20x+chiIqIhGbmqF9lTVIM3BWLMJcV3eumr6YpVrvNWpbdhPidEni44A7adeu46n85kV7
qVSekA7vbKDH+RX9RT3q+beLtwnp0+JnXC0lf40kGFeoammbnMlycKwtynfMJp7vuN3E7SHXDhBk
IdjBnWWQtbHQahzb0+8METXUcbrhnPtIodFTXnLMp3k6yKysQ4LTpqFiAhZRl7KP5RazXNIVaNgO
2gE4rXZHv+FZyXjCMsPC5wUxtFwaopwyJm/xqBKZ6GSFtiLZc0u4+1GMmyMALvxuwhMM4agya952
tyHdrbnmoZUbrDc2iytney3H298211bWpwSyb9OOFITgalH75aDYdBLInH27dboYLxXikeISOLcx
r5tJRjCsZgX7mw669oST8BWTVxoWW1R3BExMAO3gSXnf8cTUivGhGOpTbg9wgEB6ZAkzvLLzZt+x
QRMq5ZdtYm0qheOERMUtCPEUXqDaFN4eV/FHqRO3kSKcVG6LJLhQVWKQXVIjoMgNUZ9SIp49llOZ
hpMrJ7/GmLiLmd7s5mAeM3JXevadJsWeqyUvSWLPQWu4O0NFodJh2aGeFZ+zi+2BLCLQ/ErclXl9
LNvuNcWUMnmvXqU5kTTrns8xsEmXBvQL/KhWycRpO1NzyMdbI/5D0pktN4psUfSLiGCGfNUsWbIl
y3bZfiE8VAHJTDIlX38XfV86orq6q2QJZZ5h77U/2XcRSc1Mj8iLZRPLcqDB37kerOk5clhAFJ3z
PcV+cprEC0lK6S6yIvAMukbzNT5olG3MzGjZzFbQU1N9LTPrAWoOgKV229vZq5mkMX0Cv8J4D7eh
lMlVt/W16U3zboqxB5DRgkvsc/npOuQMmazvL7ictzXA5qdFZroCK2p8dOA/+Yrm5aUN0vA5bJIX
igRO2wJMZ0sa08Z17RrF5GC/ZuYTgVSbMElxWKTZcC7sat9CQ90svOVEJt8EkPXYGqxuM3uBeRrf
PE/0H+1o1MesiNt10jNDdari0yn7SyB084LVw32IR+SoYvSJgKQtDWKU4W05qaPOx/YRCJoHWnQK
P+iL4nULr+0ysI7bI7nApeR776aRjJ+jkDgKARSf5yBtHnwb/qYXli+5O1SfqEmGTdhZxmmGCPwa
CfPYzc1O9nb11mFPwHbBS9R5AquBd7FAShQi0fkMglDu2aFg4V/eycz8dG1YNxa4lWNhFhoMdHhq
/Dr6KHL7Yer88QW1sfFQAD2k+Rvrt9hrtl7aNSs0XfOj9hUr3qkhXs6ZHhvBahV9BOJK46M1fbnp
muima2Z8oqB/1tORmCh4CgI3eNmskOExoDdYd/VI22zburlmuinGJz9nH+9lPbbWHvWIm773yifA
gyw8Ji+rxhPjap78S7moursgeVZ6ak4M+BgoNi6zaLUeUlYjLUK3NUSvd9HSEQpUEa38HOJCs36e
Pqmlji2SAhjbG4m9EjMtjd6c7OGpv2rhkBtqWTeZFSuPouoUlfMjo3lDey3DAvEBlGfX4BGltmEf
6B5avEP8nOwDEp741RQuOe6oSc3klvfcgOCpGSuM1VXYEjxMjb/HQPYp/K9B+neKM5+TjH+BKz7H
VOEtXrPhCAosoI9DR4OmAhFMSZrm9AOlOuRtGNJ1Nc/XWVGCajYuKAVwyUcHRpXvyiOhLQwhMZI/
xauwnkJ3VLsB6am2HHAxeXMtSdPkFoFowHdgtSxJuxTSk/mH7CZyJbnSEib/Ng4RV5hUEaw4GUaS
EEcN7d9IIyh2wnmWOOT5TpK0Ge4naWxTg0/FbtHXeQ4PXpr98xgJKWRB66YZf1P88ZWX2itElsUm
dhjc+jVpPwaXe11nsIxDn2sYaMtkjwwYROFu/M5btQrY89xnchOmotn4mvlkqylQmGIBW9fDCoW3
jwGeZUoz9VuCozVSIYaUSzwTlPODXX775TSckGZOK9Ch7BWAtqOguTTG9Mjej22587f3I+yt5Ztl
0DXmqaV3fu8cnFIRb0K1UUzm1q5NBHqhiSJ/ctFL3xCMuRu79+x9Q7OJrBJzHFKXvESfA0INQTD2
8aDbmTYshzHiG+I1O0jtv8xciSIcEEx5VXvMJJYPH8A203v5xrDkPWr0Fa8Fi26+wd344ngM65zp
bnSLVqI8FKH7NqFi3MRTufWtt8Co/s6gwNdO1+/42arIxq1hexe7nfCbZg8IDSVbucpdBWJnVkBL
8Rwdaiu4oRN3jtaZxNGXIeNQRw30hvwuj5tbCe/hmg3NkQsLvQQT/ib+RxDiT0ggIC9fYbIdrzk2
3Zg6egsJgYYZSlfGIM1GPUTMIg1rvBgvzPiZV9Ug65y8+cXpEIEFI7lvDnzNQqlDKWgfgRtTcaf4
MOhAqwy7Etf5gW//35JBt8N4lm3QYymal5zdL7uqWm0qx0U4L7tnxIt8Al0boc5Ud0MJ+DmoALr/
qEgZlgPpp6uuTR6jpPE2c29MK6rGQsnXbAhx6sBIg5R/tAHDPjJbc7OoWHPY3IyKCi5M1EduWAe3
Vb+lK+8ecu9FtMvQoZbfkHfOw3yInN8xMONV2ZsCMZ13i2I3WDEx42rPPwYs2mtVcf6BIklqmGmL
0tI3oOk42RBggv835ozj/gt+7nFoRSi4XU35lKW0RUMrfnrMH/GUg1APg19HeGuSjgDMsrx2e5R2
8hZyPwAJXYxAgVp0lrRgucE6TMZ7aUef8+tgeV8w1Ml1m1wS3lAVGfU2nRJUg+UxGWJInukYL/tb
AU8N1WzTEJXU2eW6tOs313ffit7GvB//Zdz15pvTnUkqDrjZOlsDzhw0xhztTb9SDkZ05pw5w/SV
ak2Wkf+0DZAqjbC2sNaqIdqxJit/O+YrnifB7MLIV2lp7fruDt6ButFhhALH9MnHGuc5F/SkIKPF
sq2tQpYQSEg8EjU1UqJ11n6kRdjuQxm9REKcpjF616FzG23rxZvHU6qmia8qD6BUfyzCPo5SNr/s
ZGkfVUl263bUxIOyj0gPxAgcDCNmD1f/DBWP16BB5ydrNeHCDCHmEovdrHGa/UXmx4ngznepUfZm
tvngQIxBD2RgYgOHAxZ1PbfFezLFLFm8+ccdeh/9O5BCP/gKPnvJGUpw7gWd/U+YPBY++0k+n3HF
89C8D3GTbmrN4WQ2h8IQWCQFY4ZhopQeCEyPWbwGs3okP+9SAslli4XxqEF7N/c4cllhMXomSmm8
TM3iqA1hU00ZBgRnUU+SjjKs2hHpRjuXn2q44N//Z7jTR2zsgG2c+K1TIpq97bWQtDzTXstxusF2
BQcUfwqf3lFugfTxd8CQAo+R3V2rDg6WTt65wy4UOwcpyxELLgpSYjwb2/kaY8BGpsTdFdYoR0SJ
PlZC0qodRIKSrNYNY+dVm+j2CI/tzG7xjIMbvmy4wZeYgOVAJNCkkIJT8up5wQEX5zFEVWXwuszI
ea4YU64RKh0Y1v5lOB96juY7l6WHzLmTI7mMuyVe1qK7uJnB9ggXv5oR0GvCYsrqT9aX68IoiVRL
gpuzpFzC0GD80OaHiT3efvS6e/mfUSnDg6BIWPaofTRJaJt8YvnoCfEKLeWPqtv2hP+VmxNpeDzQ
nA8uYyEKxO0oK9Iqp2c5Fy9Lbq8zFnu6bPJG2vdSU1x1NpdpGLXox52/ENXwwlWwISwoabORAA0w
RgQJuNHbYxqCfxiKfWiyE1bJuDEjHxcHhAC4N+YRmfaRYgQlyxXWP9g8SeQZ38cMihIbw8fen4b1
9KUD821IFW4FiH6PrVYP3hDMTxjGyI8rv8yg/c5sDvjIqo0jV7+xIUetFU9Roc8ddyJ2rumRd/fg
d/09tZIHtMdY7+iZHdd+UzlujfxHtDsPT5nqIXnMFu+KDEgxtAigT0p/kxdltCGlA7FIG9DOEjC8
VoqxvTpOUf4ZIFaORnWIMxZNvjqmesoRvSSvc+rfKGkWDylMoXch6wjS5qS2FsAlItydTW+lJzkA
UyVDq2X84ob4VueaBhelR4coY1+AN0u9kX5BnRorjDd+jAazYbXZh2+dV3/Ti13rBNPdYnnZkuGx
qZnGyiofPkEpMVDuKVL8eRfkpdx7lj6QOLttB5TbRYhbFgtpuaKceWsbLg7R4i9HZyJZ6XHTZmvL
LX+tKryXgvkiudsbTQ21RlXVUTKscQE/xOg66859Q+r3GizzmFLZPxYyWTtPfxUlQBd2VyeUTwiy
92SIUCQj8GS1fMY/dK+wIPbk3XlOfPMdJFamzVWfVgSeesbjnKNoygjSi3Sw9y1KUKHBBmId3Qbh
gzHLsznY72HBfzW4V6R9warKx+NgYypGZ7rBtvas7fG7cbt7xYBiVMwzBJEsawdgXDxFL1DLqFd4
OhRCJ00tp4xoaxgztTqBAWvLVqc08n8g+DxlRL4AkUPAAfOhdgfu+no7zw06k+omAuxRo02ttZQp
g8N4NoqpRQJPPsH9PYMUwypihXzhvVdTtNeim48Eti6pkxWe7foha9tvyuNVVnfvrSyoKrGlTejp
k2FHgC13kyPCNVuz6zDqkJEd/rekSPH3R8ZhJpgazDZccd7SyLoglbLX3uyfY2ncxrRE0BHl6yQO
Hp0450woqpSTaDci+XBs9gqBb7zP+S3Q+VsDPx7T48Ss0S9xJlEKju7VM0+2+U9g62OHyhcM915A
RWyOATV5/twYaqcUWiifSCmor8+svwGeJPST5ZDk2NE2afU0BJCO0BRABYi7emXPkIA0lVikwgt0
N6DrKD4qCyzbUP0KK/8UlvXXWvVIbrg85FOOCnrEOrYKGWGvHSMY0eVXBwspdmlk3zHTRDQNYGlx
QKDUGY2sO3YCiQhqBUgDsAj3/uD+C2KhQMu2741I/kxWd67y/q5cHt22cor19M+fmVu2+aZjm4Wr
1NgARtTrCpOBkulvVgP6RqY1i+Y5adEbVLI8ELaaU/B0hEsG55qhM2sa5ikGygD+yISsKwQc7Wfh
xER2RZBCkzxm9IsmbgixCnhCnRA7/qYD23cjRh1lOMZjiAfbDowP1+4uNvSeChNqZOlPBIcvBXUa
XgB3V+FoX4/iydFmuhsT45bK/BM/6WsR8JzDmoFHYL/ZSTDyZzp/HYl5cm4aaofwB4/RvHJ7qgyV
pFjU2xhZqJGfZeelu+o/3vp74qTPZRc+1mHDuG+K95PRr60KFzUY2YdK8YK7bP5joLLe95qy2sw/
fOqbeCHpNK+hUWZbFjZ0ZpN9m20r2I9h/x76r4nR/TFtsGYDqopNl8QHmw9j7+UcSNOXnXivVUEX
ws/c2sZX5CdPQXUKY85CA0Xgurfq10nqy5D7KDqls7UT89qmtFisMvECVtgjRjodd2vbbA/dKf52
2xkJHWQg9nR3/DFnPzHf/bk79wFgrAbfAonRDNzDPZ6xYd96vADWZru2Hn4wqyxf27TgNi1cEF+Z
o34GolwA+9R809eCUyhu9EMjvXdptHu34arIZ6m3iuXf+ONF3IIZc3omFcZp0KG1EZ5zWyImPd2w
DKqerHjZ4QMhYXfdm1vsjQylA020sVs9jUv4+Yh23gdLuvJD393GxN7DeEDAY95bnyziEUjrym2s
YSP8fz11AUXmoQ9YMGBhWodhw5udMhHUg39q7foBej1/A4MwOXcETWY/iTU1uM3UC+5Z2IJ0xNud
V1ln2XIlJWl5jKdRrzJvEwf9u2A6wriO6T5q+nRkSxpp1LYhuw76YFY7ZIi2Lrqkysn/eVp8IgHG
7s1amU6EwjYhcoXEHmlxKAfdTfTowIaiEts+GnZ6Kj+q2HjBvMKZxfyCbNorGowTuZXoXrCDr6PZ
f1tKKtXiSERubmx97WL8ydi8GPZzZelxcU9x0Dir0iAQIY95e2yn+JWud8qT4Qcv0v0/+oSyM5iX
y3ZkDPkYg4pDKUWajOMHodjFSHDg+kV3FxNjhYJ5I4vgJaOMmbSnkNZHYCwU7Nyd3VxyUb+4Ocdf
U+L+V5pAE34O32yPyy686+yjKBnR0Cn/kJnxqgfaSS9WD+i7SUypTp7n/Y14MhqsYivfHx8ACKGu
MrozS/VlN0ekoIu5uS/yp2j0/mBs2ud1QPCuUz/JdkaC3NxSckSH2PsJ5Xx0DXc/kcAnmhSRv8GC
OYagyn4p48kgs0ZhewIAEnbOCYt44i8tnhxOYYsEzDWciCJQ8vQEht5q5V7EMmyP4s8M6+d5CVQP
lH9pa6JmTKrfNLUjrnn2RYSBbwbruw/0lxsKe9PpZkHJDNu2/T9BmDltYPyJAtdemdZbXy/OSbj3
m9plX0xdaA9HOffjWY/FbrZwM/Qm696qJQi9rF51MBRrm8094qX0lbDsHtEhSXjmnG51zHPQ44Ff
Zbn9T4g9tywzDgWJOfRcVM2PU4F9PrGhILA6vwKkuTptuRcVlFDDsK9RUV8Dt3uPaxSZJg25ZV4y
xEY58gtjSp94OQzupwez9v90hjwu4wB4kiXoCUSvPrLj1GzfdVlgjwuTXdwpRc1Gu+4jchoaZGKD
nrchYhIOFII1mO0palQM3tGNQRgfgvcDjfNhLKC3hfAuzXlLQmW+nZvyPUA5PbWdtYYYVCW5BGxi
/kwu3VMJtHtZhX+aEc4kyLxANMQA5dJ4hP7axPTOxmIXIDLoOZLlj9zEB9VOYAKzZdeS8tiTKLhu
x/ATiBf1YKbvWFbO2Fr0lCLC5EZapU35kZc5EoByehsTyD6mywNaUeX4Wfo7soXZ5IGzyb3iu4Pn
uYlN9BaTva4yyegedL8MVwnT+JWVogAZIHTPoXWL0SwCG6CXUNMxck0Y9UEqNxxIb2Gk4NLkrDk7
sc59toJVxQzXa1GZsQ/RViq3Sdxd7bq7+0b4lbFmFyPVrzPDPVvU+56sOnYgBlpZXX/oyPgIkDTq
li+oVlGyLhghr7THG6Z666Mo1Wvoljd/7O6gZRedDKsD/PXvY7itJs4up/KvBfqbzZxaP8JmMOw7
2buXMsOIWbbhLGXX1eCEDd5SA1VXAqzUdSh8UrpkN8c/Ec7y4DSBZIITc4Ta2/4V+NQ3bNtlXyZJ
cw42pD27u7DxAB/HH4m5nNWeVwLFePOZ4LNvbcga51ZxQuj7Tn8VEwSRFDDoquwcUqxxLRQMb9ya
yr28+50at2rMbercx9kumwNHKRoMw4CpAcMzWrQUM/nv6hbkzQdR1JfacGqsg73elYQHdd2K6Rb7
rYZ4gLb+ZXABsHOGUTMzwWrQgq7aHDeFEtGDrRjrsfHGsLjspyhRTOzE9NHMNB0bKViwD/3slTnP
d+rT87rlUxWrNyGTT52hFTNrLgXDNyE5Jg+42rINyIxDo+BvyuKgO9aj7OYhGF4i1gBomOTeSNEj
YIjLjiNZT1yTBFtKEo3GyDiRXoo8ke6pE+1v7IqbXTmrIbF++qj8ZWXRQOY8ZUX0N/ZRiyUaiUl3
dZ3kTFXzl2ApQkajusBSXuLV6oZrrcXNHe85v7ORfXzKhHuusaOaLtrpjgVWGutfarmd7yHM8jFB
o88u9T6YsKtGoXHU1Zc9qex7cC99jAhaxCwg3bDnx0Iil/gxDzSmZQZ27Tqy/GvTMRqbANVOLiuA
+hSq4I/JQIDIMwRyYnzWY9wwc1RYaxYqZuruuoLEad/n/guGhQ8m74kFvj/mlvUNh2kwNo5oQPkh
ibrOh+5C1yxXke+skVfG1DfQbiJAxlh8WPn1g4QKoc5eMPDxDW8Bava6zOBIjfW7TCjKhhFxAGTL
SHc4m8VZLbqp0XZ/RJRwF3Gydq3+kiU3bdb+ISlDbGspvpIweR2YXLR98m3nrBpCf6dz+p7WeCpM
QtoAcv6RjKtabBMrGOs8d/lRZTxIA+Iwd/gnDPfLInzCy4psPUOxw/Rs0XvVHXx1nxFllmAzCV36
a9/Rb+QgUR9TBM2EOJDc03uMRiPFn6ddB/qiW/5VaBKpT1jDdPpqxIjyvMZ86o0gXLk0Q2WBkped
G2+bUNckY5SACbpVkP9EADMkYeBrK671NGt31WLIl/130jTXbsCvgA/eKAg+N7JX0DcfSD7eCnaP
x8Il/nzZb4dzvUfTx1k097+JgbLOUJ8GLRZxuMQoEsrJd+nsxfo2gEJcNsl3N6KQp1u6k1rwM3rV
PqqHac8TeWsLd9sHzV1j6wUBKdQK9/faC+sfnAOHcWj00Ulic92Dw/XtVQ3LdAPC0B3rxarBxykg
Oy4GSx/FY9olm9xOuL5Cz9+oXrygsdkGig2KSaUUVdyWYSX3fecApVYkchF+xR4mvlav/fJJ9Iu4
Jxg+O93/BGL4a2Bfl9DSDahALSl2LbJfqaCZUPuGfFH4NiUN2EyQA1gmkxxqGHNnMhyRpbFeao44
+neiwxRBVAFRqpX3UGTIBG0jvxswDClci0cDcqq0DfHSxGybgWT3DasNAWw7tEIk6u4DyD/aTGd4
zGUX78KCEz6Et2DzOobE2aED3nAfVTU4PVWyRI3xe8Zl/Mrs69gohISefPVc56J6aCmumE7KNO6h
U8V4+YcSMOZTZUevScoQnJIvPVSZ86MD61KCapqS6DwN1aXu2l3nZ5C2+JLJy2TUEs2qSxueX3BT
7DPPfEqpS15029xZFA4W6C9CdjtBECE5yEz5mfiWHEJQgrNdZxENDRYyC3FoXzkYinU5kvKX9PRD
+IwK+Klgphn5ZGxuTYZ6HiCNXE24lrGP2aPpEycU4OCZjJeOhSCiEAJd0AsymRUpTDfGYbHn3KNs
uGcu7FayT6utylhKKvEAUw4nbmEQc1NiSu8oG9mR4q2FXzyRNwASdTDuM1KwdZrmISwAe+dm7Y/F
3p3njqGADQEdYER0RkW9F/b0lpp8gnXOctbGmuLhLjDyvkakj7W3QlW1PLByJp5uecawin7lvoby
9gje/Cs01BMdarp1XfU9NOmLng1zVzeOfKiY8OP2Nu9FPH3g0EIVL3SxnSC3nILsZgfEiYpYk0UN
/GLtt22+C2O326bJ9OYyPH70Us5Z2nRmdmTcb+KMpOYOwVAZJWpxZHMP9iXKQ5SZdZ2GBLqtHXZ7
Rzz/HUuEjgwBSC8jtV3NAs/MxKsgM5Ht51BslSs4ZbcW9vNhKMuNspdeaSo+LZ0yYxaPbZI+m8zD
8N0aFrdmtaPWxiCXUp9A7FgzoPWDCiqfQFQRDfZeg1JqmQnjcF/n0YL/bj86jMETmFib26gZrJPD
xGUFOuAqG7aGliuORa/fS4dDuSnKfehV7zEvZhjqn7oGVQpYBGV7x5/FbCbYLZd6wkiNjDW+JdGH
NzF6K5dy3fDm8FBZ9J2sgvQQfeSU4xADv0uPNySWnrlSXfZoGUGyH+QSC1fsnSo7uR7VhJ9Vr3PX
D6wSzR8bzWpZO5ioyggpCo/LMCRHClg6XHu4SIXMhlA66GlVzgwCNfpyoFJCgVRPokezjvZTxPvq
f0UDNWdSU9doCYAra8fvha/hzqaxVmNz76X/byjm557CsO/Kfe6/YJ05Z7rs9i7bXCvK5m2iqM2d
ZcXcQeM9ZTJ69ZVm8dJHL35VUve55jOGeoLVRUnGC4J5tzwqE6KdHcI2UaHUjyYi3gh7DhGIbs4C
sElPJIb9GZ3URJk6/OYWwCiYHEs5R9Q42lYsCPuIhdaxjk51P5FpbnQX/DGPvuQLPWj3UqiYKYRP
XIWp/XfAzutG0+LM6s0o0+Lsmj9B6W3ryIVX3Fv3Ps6ePCBai9rJ2Uz9cOhoImvTbDdhZX0MDImY
yHySm5Lwk3b9acpBQ83VS1oxKnOzX2CfQRGZ25A1h1mLm8UcJTLbdVwmDsAo92dCAt4vsp8BiwC2
u4+JecRSB8wM4MBwmVeX7eDOBs4K9GzaTpBAnWw/TEjlGfNvoS0/Gc0EBAGljIObdfLBA3sFewh7
3TlwIGa8P1vtx2cgCucuC/9J3qA4YC3hM3zhZh/XS3cJYuZMfXh13Rz4j+XtsnwMcQm+Iq9JGLfP
gjgjVjomADbyisUfZYNKXlqWoJi3jRn8JRyew743lvilv20LnaGygksATDvJRkJF10bMqrb2DXQn
yOm9LOaWYyHRps25nKnDLQ0miKuvLaP3StjfZricVjXFQ6Le5jr5nFrjQU5An1zyzpMkYe/sZjvP
KDBKskJP/EX2lm6G6cYBBTUgxJIIKIGxHx1+FC70/RGGv0l5XsVUT3m6KIsWpR4GdtsJfpiV0IvZ
GTEOLBA6da0FhcQwNsXJi9kEdQ9TzZdymsQFoTiaDyE/+8H/Y6XlaTIRu0/yn5fZG9Xw/elMLhnV
1nuj4TnpTHEBLMrtZ19Mj5SMPiyfek+A5FlAPLecJKCNVznBMVK4oskHPhjSeNeewyFoYGe32DaV
7VtgucEpSE34jjCgWNqyTA9qAitYqsLSGp7yBm9lXb4jM3KZObm0CMp5TjBFkcl5n73x3Hf1PWNp
WdY+ur38QHV8r1E9Rrq4tX2Itb9mBErSYzA+gm1/4uqFkCfa92gRfQmNIoOjlAKbyjfO3qQZf3o5
eBiT7S+W1q12Lc3CcCSW1fqevPEyp3X5Y04koQUPg9/d3MDgjiUua4F1yHOIGW2b1xOZQsX8aU82
CjkrLMC3aVzp6DzI+LOnR13km8kD28XX/bHhKnywHaRa2cSi2m1jxC9ZGFw72c9YP7hIW1WInU1y
5br6LeqAyrQY1RVxCkNdHRVHv9smSZ5exejqqzehTs9l2G39ni21jeHcTilrmiSU14YtNxRCrPTC
8oPzKAloDvr5Ci16vlqUpScAaO+I+j891Ghdcvrvb2IJSCoMWA6+X8EBYzAxBa95shAZZHvHIOGu
dJtvuzx/iVPJLlXo0yyk2PJ+r7AEE2g4jMfYdC+jZ/FognIfKgg0A0ikGW4hq1ALYX3xN5XSe/Na
7zYH+iE05HstK3ENM7vARje1Z5o9dSGzHst7+2PmY/zZ8ZV1/knJhixE//KQDzHFe3wrtZ7uWLT9
HUDMEuwX/uNM0RtSP5BqHNXyp0suIKvtZ5+QKMzhYbDKMsTlRUYKdwYF3B596ziSUbVPPa9+ybDA
MC4Kh1+EhVt2yBE8rVMzhs6mzo5MB8ZNVNCHMeY2UC2Z9SVR7OTt2S4+o87e1stjTyhBu9WhGNfe
8kIlDoI16z30pUTdmlVQ7lF1X3rbhvcxFf2V1jqHeoDYzkqnK/ItOg8kSa6bTmQjJAtTH3hNYdg4
NtOpOCxf0I3U1S8mCgRrqecfbT+ABh6zzgKmw22ZN98iY73UYEQt+sx/PPd9hRjIGn9Nw/O2KIZx
gQkXqF7c3ty8MH+RtVxtleg/gm6S9yXBf5V1ZMBVffrgmoSPtGBEOtKjrkZbcYU3D1aTtr/C778c
ELSvU77k6gXipTD7dIcUaXiSdbybzQTebY/2NOt8cfMYQ+IEdhshieypqkdRSpLNCBN6zmpbHig3
5sOMtfRSec2jVeOgq/jvxyGcv6P2GPsQiZAJzpt2iNodj2eOUGwMsc+b5naOva9gYrhnWMOFVn0Z
CcFeMQ6B2Vs3oZA9eRxopWJZr8DBRP6MJKymhm4xUq8aKa2bM5DSWfJ93f/3S6CCzNSFRU6Hs3hy
fAiiCDKhyJZFc0RUsMAJY5M1HVQuYosu//0qqTyWvwL0tYz+MIautrYv9YbhonKLW2jN7N0IyWuc
jDEHjTcjsHDU2NtDoW9e3NBHOx50KEGkS9HWT5wHa3Zn87VAMPJUQosesZ3baScfRQc7Bq/aW9gP
FX+KET11fCIlHrpMefOmIFucDCONoCAxHHSs4IWQurStPdyAhY43fArqkR9wh62SedFkaTaaEmdu
qwjxACZ+EVN8sp/QejFuw3pBUrC6gZVRKOaN43+/srigIQ6mZ08HAJ6V9zgDQ+4JGtzQVEdb/GPp
rRSu9xgQGFEj8T5747SeF05d0Ay3zss7ZI+wNgCrxYgbN3Y5mIdYVHyAkaC9qu2zR+rzDdTZYMyM
EEqG6IItX1oUzxO0C8IC+nmNVPmFaDL1aIqYtDWcUMgliHlr8ms7JUxULNYlVcGctlYPzsjR5So1
/Op8t3weTq3Nx2xkQIZC5rUnFYoGSmZnmKmEkhrDuedDHjHW2q4dfQwVbnbdXOx6aC86wXEFAGgd
cHrW7jJgng19IREUKMxEuc/MLJ+R2riWb24U0XonD/Of/zuHGSfLXOFHsacr9sltBBElZfa3cUF2
r0Lh/9jzPc1Ajk17gQrnofDZOKkUu6kJ5KlweJng3OHZBEiLRSUAbjLraErEk1bqPVs10KTID/ZW
jKKMLOfwjNkVXZ3N3RiwbhGQh9EDtROA5vAg4/Q5a/vPKCo/o754bCEnrQoe/k0RsGw25gzgHfYs
FGCzBMA9LaYE29uXNq5ogumsixGgY4KsCJrFDPVGqv44DuD1gwacLlf34zRIBqkBuo/CTKN1jC2t
7NG76j7aZ5EH1AmfIU5+TPGCLtwAf44+rT24DLzD5MFAjbUa/f6K1BHcK0es6d7x/rDI9bBUGDpG
y2PkyG16fBuj8RW36beHLm7FSQuYlP8Dy/S4lbH+ypz8wowKPWAVOwe7SHFZddOm5zUrgjvWsDHW
TQi+YGzzeKeqswsZa6Nt/uSmtLeJ5GCrSxpjxsLAWQiDan329aLnkM/Go1mwTJGMCCsoicSmzGvV
FPx+7KnLf/9oiPoLkmSRkLdb4Kn4tOmNdYk2ylMdYNp2vuKVZ+kWspqB/HrBSnGy7HFBUzvWuk/g
oYSzdyY8A2U1RSnDTnJA6vEbOWq6duNRbwb91ZCseyEJFU9e0B2nynmLbchQAKNZ/qLPwdDkdkO6
YMi/Ky+3cFD+C4CFKyQ5fmjEF5tABqMpjtXiZOIUIS8HWdRqKrhTVbJVZsG+UEHA1zNALkqjWwy8
cTd12CXSzvcg97GT8IkpRAZIgWjA2tiWSMxxkWQhYh9xTwskyHVsiYPLbI8uYeDl7XXSf4I6J6Fm
ruj6x9p5jbLXRNAWOo43H/qUodKSY9UE/C90YEd2qDT8HbUdSP51Ic3gKCl50yk8stThI7JCWonR
vqT4ypYra+2T9Hp2/PtAi35okwx8f/9bkRG7Zmn1J5Lis+Z99WqmazXouoDxwkqbLjHKdKwks+4I
gOIn6iiopI+DfflHPfIZtaMB+5ylzrrvR6jBy2NQBzt0v4tVmIwh1l9PDXc83x78CyFUvo5cULOc
6YsTf48ZC5O9NDZm1VLkYjPemzkCGSI2LBpJlnV55aJwiH8N09/4QwXBODRZCSGrXoMkB4OfU7Tk
ipiwIISLM7blF+5GcJJzCDFPo4esbIoQJmsBKMb8ClSfZcH/GDuv5taxKwv/la5+HnjOQcaU7Qcx
Z1ISlV5QShc5Z/z6+cDuGfu2p9zj6pJFpQuCIM4+e6/1LZ3X188TAlMmxRAIhoaGIcZ4pZtHQqtW
uXBfLIuVJ/IJaUzbq8sWwnNGtDnAdGZ1bnxDCEkXFkQKM23Ty4RuBJ24dDJmsNl49nzeft5Vq4Js
a1XZSq/Lj0DQXUkayLo9XqXBYa8noT+bwbtT5WcbZCPaq0pd+prfHRU1XCU4PJKh7cg/wolplGIv
Ea2wLCSnTHLDGYZOvas1F6EKJIXCHDG9YxOxs9ZbNhqzl07hXpBR9M6dSvQzc3J0eD0ujbCXJowl
DRIT9yGkaxTWq7JFH+YalPRw9GdOzjJstx0aNXX8UuJxy94tm2c8bfpySI37BH1dz5BIRlu8rDk3
FB+NB44CcN0LA6NOEo17tesJK0vo1DYMhLNHmiBnGBNk5plwVyqLJqsRciVLl2EiYogpZ2GjliYX
bW7i9SHucxYNZH2rdf6CiXGqK1EuaDzDsbuOba0vk0A8CeJhIIEjAbVItAN87a9jzVqYJlGBo/NY
ZSEII9mcJTg027ecTTQ66Jw78ZkIA0xVwji+TtAYtzj8wAxgPUemtMLvxa6O5OMOwbFwlLMIVdZB
wz858p34v3gJavdJo3wKVUQIqY1bErZTZRnjgnY59RGzXDzJBTFSLsb1zj4RfBnMcWquYt+445a5
nOD+3FQ/ZdNMHaaMqj2sjloZXJxSLw7K9KFq1AMBvIhg4+wILWacK8yeZhjum61KrydwpEEmHkEE
jfcMT0ndMiVTZ17mofKSRBey2tmLxDy3oB9mvWZAZYvJQ3As8qN0Ub4NSoFa1z2QULOIS+0CPwzf
QkCT8DHsxoiw4frEqk7fZlReylx/rVuQQ3R3i00Ug0vp7DksaKQHabKBK8A0LQ31KYN2DX1Wau1H
neFwyxykfCG6kDb0JuaEujHIUjK0ck789ZQUXWGWQrhDeBF0EVN8YZyGZz767aSgvBoKQ3PXCa+c
sop9Buy5t6yK3hLFmAtfJUMkp/gichgPPRgJDXNcw67Wq7s5fdYfhN58dGr9UIUk9bK/Z77AAkRu
y0YH0tC4rJ1mDHxBl7B/YuUMAohzhXjC9zAhKEOfzaGYcpcy96FsJTNWjymgFrFtUb9U0X1h5xhk
h4pM0mn3LUZlBuEWeb7SuOywjfcFs1Q/WmsK0/aoRyNt1CbeEbNYdWNCh5LqLRqzb8bPwKEl1oyS
MPaZ4yrj3aCUrxn8njzoxueR5IvAkKTojdM0xe4YPM6hkukLp8b3RhWFOxS2PsGKDM5ddnDMzpz2
bCo9pkEVF0QXtDPg4NjSvXCbucozic1Kj56PclB2hLtiBsZm0Xwbnj/vQAvtSWnEZAJ6iY0wMuua
42YqWOGxY+xG1F/5XdfvubYxv2pRhHdOhdnDMYiiFk0B9JU6zA/8K4X4R912D2YiVGpjbvdU0Xdj
EK5bo9oQfF2+K7y6KOd2AofaNDC8AN3F4B6z4YdUvKlr7VGg9cIEGlJU5hCIBnBlRlFQweHh5HIZ
XpLMu28Ye44XUdKV8Pu5Fofogy4S5kjqqk9MukMQmrghgiv1y5sr013G4OwWO2BsplGPr7trVuGz
Kvpto3MPHa3QXZdjDNw34brJHrXE3WDcWoQY3fFlW49BbKl3gYLsPiSNL2JRirhh3I0qxBMyuhZT
tQPo6snO8LtKMmRNpSUnAFV8Qh+PV5wRCMkK2Ip3YzBCowg2XiOe8qztFqOJI2RSJ1QKHTM7SL60
mFe2HfFbG2OC3nv8IUQolkNdPyg9dSXqNiQmNMuzBm3A3kvSz4iG8DwH45TX0bZLeM+RQTfXSuu7
MJK1bSVPIvMOjR9davQ1uDGXZUH0sVad0eBByqG82Y/EyhE7FCOt3HYVtejY+VfdCvH/KZ80P1AU
xw9SoTTpaiHuVIwgoNfWSRLizfWCamc2wJqkrFAW4l81vYvXjx8Zs1hrYBWKrfRHLWz9jtGQZvnK
vcNWG3qCskMd/1RJOPAMtReOyE56bTazBFjquI5ZqVBxQkc0meoMdruKRuDVVrtKi55EzqZf1T3x
OwRez3LcZD34f3btd1mLY7ad4YR98dAvkev9Udgm6LkeM5J251j506BxvqOMKb/vhk+fAzvjU0WZ
beOjgEkUq6RX0CWXqAN4iQQTcfE6YBitjSTYS8ZNWrGKGOq5oXdPgCSNgmLYl+70Lu4BscchZS/W
mgk63+sBUGvNW0QhEHhWDBZzNKRK1j+bIZb1LsVi4eGKQtTPSIxbtMD8AsYOKNCCXlK4CfhXkbQ5
ezuWL63GGlBDrzMZxBPqmd+JqQdNN4sR2EjipGJ/jxQcEEX2vt+i/Td4aimDiVxA4WOa1QOxD6gD
4MMEcyU+kRkPUMyqfkCFXzmn0pIfJgTvmVr6cqajpmc1tPH/rFwdi1USQghNLJntIfR8GYN/KvCc
KY317JVJR7fcw+mWuQiqanbgfT1X+nIL4maCINIeaMP20iWqtvDucwWZWNKxuVftkpR5DY9oD5mU
GZ5511b+zlbbhzTBlIseCx5kkSW0zOu9OfiQGRNtPYbjD+RdDLBb4OuNdE7KwEYGBnvgHwZ6UlWW
fzQp6JuUeA+n7d6DAiO1Z1DK2EHuM7xQ6Syk3Au8NDiqA8NZxwGFJqJt3BTYEiZ1NVpbz+ET5tkc
aFLOjEqy9UOnMgoyZspRp8Am/ShhqF8Ie25UzqPrGiii/fvaojfXT9y1tqCEcLkM4Fp6R0idL6US
3msqSKdIfQMPlzAJN1Pev1R/pfskfMT6allfQhe9puu1NI5y3tHeNLEZ9wiMtY2efLLdR2fO0uAn
48rMMlhkof4EOYHhdZiB4agziyZJeFTyEww0qLbGaM3zlP15SBlhF52YGfHJspt6Trz9Gz2gy1QR
cqMHKAoswrcA/PWFrNZKrSMuVAWdqb5FrNOvu7BnYCcWmYDpSZ7Rwi3Sr6quSKsGeodYQufaaYj0
M90PtlpXt9CUu2BUzgmTvmEyRUjatH2eABdihfUERiO2MjAsSUnhjwRpMCfED4FRLJ7ol3iHuuB+
M6i6tcLcmiwMbuUH5K+blNH/JU4Gb0vkE4N/v6QCFc2w9ZAlbTsUnr3iqTS6I/8+SDtxhgR5e+Cb
yX5k6P1AoyvSmjf4jM0KQCfXB7cbj67hzivLJyJ7zINbbTN1yBfwh3DIaJn/4IPmY2KaOwsmwM8p
Fo+jWlgKgcXMN720tC+GyiiT3c+81fTu0ErL2MVaztUvu3CfcNC4nHQqNnABpFZhhHOVN7I53a1E
FnpfOABwbLT0CQ6QJReXes3tFwYX2D3Zcz/HcGDBHkMxvz1sqxzBlqrYjPPzTRnRvG4BA83UgRbp
EMHGrwsUl1Qjs1ZTuyM9rxWOzfDe1PoGu5gMl6JZeX5GP5ZPukDBkCSa8uIE+McV2oON7eo7F4hH
QibswoRWtifuYIA5TSeqioJm13hoUlNZFjslHXDJDR7VfRkfKQkk0oAMxbNCn6D1G+S89LeVLh/m
Y+nmh3KE69MBPpyZqgEVVYGJX5VNNbOiuW4obJhyHYlyxewgiZKWCYyv0edvPl2CErCIp8aDGblb
BwMLbemyzWkYhi7y4MF/yxxR74cwOpluqxyUKMOlWlUXD5U4Y+c+f61hKqDE6uGWomgyKYhnftGt
gKT2a1Gj8bYDq0QomX9kVeafSBsMD4VdA48epbiGvjtXFGZR3jAyBpd6uAHtR4K0UxWHQa8e2KIj
1icJ8L0V5DtHaZAxohkmWg9lcDNW1abShNg4lc79rdS8VVt1LgI115rbDKDmrXC5hljHTxWwoztR
4wgPQQkt2elAiw/rjc9Ojn4k0DqIhngnVOvLJhj+u7RebFSVK9nYjJSiupJE446yXdt+qjJ6rRYK
MVO7MBc2aTUOG2eAB1yMpX1W8OguUhPbbGoTgGargK8aLpx3MO/LnlL2O/LUMzE8NAcECoaRXdCB
TChUe+hinmAi29yjB1pHZbvwaJqf2FNUO1QN7A3yYHjDEXdWaL89FuQjzOoxwuJHiuxshOj0MsoB
2WVaVxu9Hckvy6codvRMe1BzckdhdHtQqoVcVJVtIcfHl3LX5M2h9uz6fHu3mGyzbo/UBFW457vl
LGVTuVFy6OddLZWnRNQCFXf2RozdjzLtdm2lGI/CGIzHHlO4MqaPdOqUrYeJ5K53dDxXuk8SQVdt
RKk+eJ0eflqd/uB3DDg8z2oP05dt2R+kYwiA1cqwaRuk2zogCCrbwFp24cA2fmi6pzioxm1DqMvR
zNV1mRju5fZBVV6DBjVplzT645TbjbDRzC+osknExEk6oCB77erWnlHzI25QjWQXjyrDm6lQ00gX
m46fGdVZoEqlt476PipozGvtK5gy7zuKKy78UU+WwoMPiB2C/Ik8AmA29mAmGaDVkDwhlQXDi5kg
nm6HUj8xEdQ3NPZwqftfWs38afo+cRHOqvF8knJCc2G1Gbf00DAQhQcvUWUXD7cvSSX7oZZIqktS
XRYlI7xHt7eqJXI9OBup9B7HItIPubX3C+0hsqT5UiOQXupFq61KPzNfmLlsRR+ZD0pu9EdXDfhb
09eZrRK+ULVzHIyk9AVZdLWNXiWUYcIIVhYQmAJ+VVngvr99t1RB41QMN2AMlEi4XNN+EQ376bhO
7X3J7u+qZuP89nVCRJ5pCgFmYwFflXqqQj6LL7L25YefoONowqS9mEia7kqjH+cDTUQYuGH+FofE
r+ad/AjN1Jz1o28e1LGghACOgtSodrHMm8nGJa0Q0SyvPKOzfNHqHdT6Qoc5YPvaKi56/0FW4i2G
ErUoJdpjLTCKV5yrmOz6FpthWpyGgpPfCad4+AHlMZy1jKtfEw+RUAkZZi8zoCRB5a1vX8dsRak/
xjTTuuGtq+SDrMvmwRXkpyoJ3eMQKWtpQVJCJK3uofpJlsAUb9dwi7ugQo4wNbtKql8DtEQi79oX
fJjFOt7CG6pOTlu1O8Oytrx1B4M+a4ncIh2jZTBo5d6KSJdJccG4vDfvWtR/K4f78bEBBTLDPizX
Bd8hDigGfWLq1s5JoNk3ftMvweWaK4UW/qBNyAdOzVUyHgnasn3W21DbE3Y1s2ukgTGDj6fCU7QV
05Jq4ZRSHlhYItbSvFrpXtgfvF45da5TPiLae/QUm5gxdhGFnPbCRCDfJUqZHMZaYvmGX7ykRoSD
x8KPRZ6HpHYTY1NF58bI9GvuU0qRq1a+Z9iWbKvQX9kk703NR1+otc/WhEVwYhs+ml/3z6OwloZd
Gu8puXKzJvavrMj5ujRUeTR0VGy3q8t03TlO/ODVZ9iCyiA6yK61dlpd0GbLpf9RmfkB9b5y1ZMc
tnpLlGVFU7TLAN5FOk0Ctx7Fhxoa8yEfqx/02tGTkvTgla22xSVTr7x+wHhUjt1zIptlCIpf7W33
VBSESIeKc0/zWD1k0yPbIr3P9RMD3UWO5Cg2zY3PZv+26rqIBwdFjLsRcOIc92xxxSNgsYH18lct
Sj8Tbxw+m1FO5B32mWzXkf2093TTs/eoQmWfV3b0bI68fKrXVA9dT5pVfem9tNuP04fbZ6J22n1u
tsFEeIwXVVr5TzUW9TyjZ90J6CVguNGSgzB/qXAE6IbFKQa/R+6MUu5r3VfZ9uszv3bfbtc+t1jm
rY3rHCUT4lOdg0es7dJ91L1iZycol0rAyvuhKdkYusI+iYYYIq3Qz7IdtoGRDoA4WxUPVk+xikt+
qTDQZYIYGJgaXPWtjqtz7ATsC8A6g49unxnrM84s5QWXTbCSQQHhiP1F2PKqp/SFwDOiVtILQgtk
a6ro8kqbdomvsLf3I4g7jkYgQwbDzcqxC1vW422Z0+s8ZdZNpgzkXnvR0i2hv2XbqAfk1gBVfemR
IKLIMYxVpmNX6f0Ew2FLOFihBRt2RsPSGnE6gw1mdzD2w0vdC3s5Rp6yEEO2rhJVveo6/nbgxGIX
YcjT4zYp7xLDyre+sPuzo0OsAJ6irEiOo67h5jJ05UnjD0GrLvJFnQYqLUjSoBhvPcGSKFawVu8D
HzAupf/wAiMVQpm09C1NnOFl7A6FA/Wzj3UJRI8Qu73M3XrZBFkXkgXvEY6TwbXojaFkFJCQRB+r
2o5UpmYql463+YjB22XftmzswrDmxhYPpVx4JN6s3WrqwqGpvSex6aNKNEY+VWJjn77C7IXCyCcd
vYDbJwqAi1dfq67oZe9bx+yPddK2j3pLQ0QVgSDprbkkY8vYwso+fMzMd4HjDC+tQwhMEj2odkUY
8e0IHNfeBAGTG01qLx0CJBwz8TzX2vTMGDTYeUJ+D42+QXypP9h2c+/1ZbRUuiDfBKES726fKS1m
yICxNDIC7zAY0M4gP/trP63FIUicH8ro+eumYP4YcxHWJF97d35z4s0hto2Zi5W01edKww5qjFlz
iiFDgxkpWVkCD4yfQj4n7yMINU0YrseRVcShp6HgGkNgd4etaSKFYTxicFZsm4pwGDjT+ep2h2zT
Dxn3Lgjb6pOJPZfhEJnVrjTV5xT/UKaZXy3Ghz6tQWYBDUC+mh1uHxLFhrfggKSTCI0uea6sRqdN
j27XWWQXqOHZxvwoa+T2RAktG7K4SoRJrrv+7WoE/NCtbZEjay/NfmHUzJsbEqoL8rsfpJNOvaI+
WBqQrbEvjtbZHO6z8DFm4PmAwLB9aEeGY7oXVeugb67+aDX3wokvxHgPj3o2ups4ZR2Ocic89mxQ
7tpaLF07TR/heZgnu4qwrmvek8hLLIVGC8qZCxkGBxkewgs2deNWc31ixbE2mfhptHJ7u5AABrb0
FGpeZxN+hV3LVeoO3lzJKImVTBEQbVuLvJdO69bI+rZEahoPZSSRefcRnmntOhr4XthqovOs1Xh5
e2gBoM5M0Iuk2d9eu87Rach4nrJOI4UUHwB8aVQdO72GZdyVSCmaUmcd9fX97TNU/sW897rgeSzD
8GQoBoCbPgL5TwRfo9bO2kIYQQfjrpaQ10yLHtq0Gyub8jtTsGFD1IOJgSLoWDKdg3gKqYoJcdvX
3UqqOcggZnrHTKFp1OMNxXNZGQ9xNsuFHNaZOxZztydmKq2iC31kb8YLtEyD/B1XLomsmCFNL/fv
VYuEhHpIvU+jMY+yxecxBtYpQpx6BsLw2uD6fUE6Oy4Ek2cNmSp31db2doBVOUbXWDH9tx5inVmi
W3bvxljKc67LKyUP/nMH9f/tytZjzVxSbZuLaUz5bA45lCsNNocdxnTcDDPY+iqe+Szqm7UfSfko
cPcvifhlWEpvFRgR1ABrdJxlRyIUtDW12SLOxGtk6LtbHURGdXak/4wFXGHApIA3NYoAaUScO199
QmTXdOO5fSCvd9dhmlvlTg91dojBmVZNce/SzZlleDPOENEe2Jwwm+8d71zpabbz66hZYO8Blh4e
XbJ/joEWOjO9xW6FE8fdjfZZ2Ha06+MCBaLG3lNFtM4e1YkeGqt59VLu17DXwWYVzkxtmbZ48L0B
hC1Lz8+3xTRByBIDTZknspVd2ZwZ1v1d446PLa7Ipd912kZpMjrNQhpbzzzUON3vU57cbZ3Jk+GZ
LBB1pUwqYKXPxZvn+wuZmuWXjxGTYUCZ3zv+l9vD7aqzJr+m5gScLD1i62Ny/uQkBPcJ5H5oAqo1
Nt7alndutKt7M5wFLKJdbmW4vOoCqT3v1EUjmX73gMJ2A93XnYpnd3d7CEQa7dtQPY7+qO0z8dDh
ZzuEDV6KIhfgVG6Pi6+06BA7wqSZNQHWgrukMMUmEOkz2RXZ2ktRCdxaLY1AhGY0aK41CqirSeb4
rFd0fT2Eqr8VUxejD7rXzlLtjTKMYu/X6IkrF3hFodLW9oe1pSeCJkceLisLCbKWtJtgEgWX3JH2
kQn5trcSgRJXmnOf1OFendH2ALbeSgensfGFGaRlzma/2IhMaFSjaameqsCDSx8g2kq489zbTrE3
0Fw+o+PfpFkFloy38nzE5VNRWeoBERzTgprpiVzWWZ1NzbJoKdt0mPd916wyjZu35QZPqZ9S8lRi
X1SRuc9UCrXOs8RrjwAMeMZjHbTRw5jwLHoF7ZBH45VxobErp2o7kNgjzNSzl62qMyqu+our1tQD
CNEfPa77ZcBu6dU23sJaLd9pZHWLhgH0UlH8k6L0w17J4Oalutv/9hnWiWHf4btOC/hYt58YtCFc
s1v6/WcDnqCdd8bOR3EIEY8tze0DSoHqJGIbrbMLQhS617amo/mswWlZQEI3Zk4GL00jbeC19NfV
UGcL1zPErus4KOnG9nIyUF6n1LyijhZOX1krL9fEk5JgNugEOei3hzZZVGnoHpsxq47S8bRrUfVv
t0d42FCDStHvyWrP43Z4y+pGXTYMd9ZgOeJX22YYb5Lxwzqyw6hIVkacgMTk33otfGMe55hI6BM/
qIZrwx4OIMKUVYxAIkKoGrXtyojaaO8VukNZRzMoTZsnCwnIHXcBelnTw1Gax5Ct3fn2yMYYGbAq
YwTS3oRHrmXlC3BdrrZwCk+779RiX4JUeRFd6m8w+VrgoNxrjin3qhuHQHHtDzuHxtQY4YgUpXDP
dUBhGtjOcxf5J2aExYk0AG+jGcwyQ8ve3NbvlArn6KseRoUkWv1WJBaWZtFygW6aulayJdcm2aYi
3lipls2LvjQeUheEihv5VyvP6nk5ncHRF5seg48jtPwgNKW61wI/Y3yZinlq0JKu+rG75Ha/ritT
R/6GA+72qjQIYtZDYW1UbhlQSofyouT1uy/c4FiCkjdRTH9gcYMBqo7WEQMxA0OPTF90rcPsdr3G
qn4itcfC4GHom6bQ7tW051DKKn1xehObCP8jTKXwnizSiZXp6wb2EbSlo7WqYdDHQ39qRss73z6Q
c68tO1tPZnWkPXD6xP52sjgvVEJj7G2p9/0HF67+BEd/Ba5O/jQuBBm0L/Sv9beGAVmR0QFM+syE
3NMq66BWwwWzNUpy3Tt2tiuxSvbW1islDcQmbC7S6V4tOqSMX317J4kE2wHbf7UQQmCAoaM71vZp
BEI170I0ecOQyUcZkOpdhZRaSshCWVUhGQXx960IVQUhZF5Wnjz27FihUOT6kFHcSEIowo9yjNsu
O6AbZXo6ERguMjGWQ7ox6th/VUZhbiwr08DWat5r2LGtipXxTZc6m4nKyp4C57UPc+25MRr2FGkE
bDHovgfif55g0qmZnAgjjjgho1SuKmk/I5k6B4H9JQTladPIVdo1do2MeixLkrVpQn8mhIWOKF4+
Q0lhSypBuOV9+uHCQzp3RUQkp+GYq9JjOlKBwN153Eqfi8zfJPGo3EdeJY8ESXBnU+vRqJZs9r2D
J/z0nDwjwdtqdgXlw5b0Qna0kL11TgjAvTnG7Ec4zXpdfJtmHmxhkqhXascHiuTypBq1dhWFszPG
cO6CnN7EmGWOtw/YK60lxCnIwFYDUM5sj57ftA8Js9OlW8U5QwKXlk5TfSrtJi+M8iuV+PmDyqd5
jdd+k0T9SxmhhPUTeZe4qn8dAkw3VtprJ9xyI0Oa6Fq0AIwxZfqHUBs8XjQ2LFk/XHoRDGBzieP6
xyFlYLxxjeT7f3zdKFJnVXYgmtRWEsoV1C1+6P/5Lb0rngOLsa9BrPTtqVsZq0nR67+9ReO0QveV
DV9xG5hLhTVu3etV/dobx9sOtSq4wzuBtdDHgQDJaQPkZD0KyGhv4V85ovEtuAw+M6f0AAHnCLJD
yBV14IE1HAp5LmtgFmZXFR8VEJKwsslGksYA4pY2DaEq8phMbTqfPhQZPdu+sGo0/1wSiI7VQ3vb
yqbMjBhVmpfEjMzPpg7ezArvs0D4sKKTB6zJ1c6VXcW7GFz1PCUK+kXYND4NJYAwhaayZWDfK/LV
gRzvBB7BhtPFoRLDjh2r30eGcc5FpO6h47qXyu+i9dDb8JgMe4SA+na7zPQ4yXatMSk31eQcyyo9
375upkjCkNWRs2MUALytqn3s2ORsDMFeCR1Wv4Y/7KwCGC22EZufio+mpFQr8+KB9N7gYy6W1fB1
W/NrD8ecZ1CLB8OGRAhQh7hKuiiH9Zx4byO7/GOs2VQBFNSrgbYcnSU+iOkDuuWzDgB/ml5v3MJ/
7ZpIhf4XRPfoVnvcSQZ8VU3z1rfrGD5yua9K8RHEbCi5+Sh7VFfjJowz4LNE+1L+YIJBXZYgaTil
Gi2RcGS7ErUOjdE67e7mOnCv46iEYNemKBNngmA7ceN81NDXwpxREFEMb1FD8pUs5LDysW8fh04b
jji5KOBQv3c2vmXD6D9iPbs3VBYcwZuS/FJc6L3O+C6HBn8bDTnUdlJ1zSfN6DzUX6+g8c37MR62
wrTtC7Z16I81ulCokvPblgZ2yTCLDYcgXSfYQp/09sRlF4ugrp3z7bMUBc1eGOZLl8DL1ZO6g7k8
2UVbz9oPaVQ+xrW+lYnSvvoxCDWvJ45NcXXGx2nkPMJfI9dLWP3i9rDrwf0m2dRmZR51VxUiII+S
5ShSpDg4rYzOocMJbcs4fXczFpnYw7g6Jmqw8lsfNtKgRm+iUPa04I+//vKff//rf372/+V9Z+cs
Hrwsrf7+Vx5/Zgi7A8+v//Dw749Zwn+33/nfn/n5N/5+CD5LRnQ/6n/7U6vv7PiefFd//KHpaP73
L/Ov/3508/f6/acHi7QO6uHSfJfD/TcMv/p2FDyP6Sf/v9/8hXksf+VxyL//9utn1qTQCu6/PYK7
fv39W5uvv/0qhX07Ub+dp+nv//7N6Qn87VcIYu918P4vv/H9XtX8svMXXTURdsKl1g1DWPyt7vv2
He0v0J+F6uiW49hCN51ff0nJP/D/9qtu/sXQbFNzuOxMoRnS/PWXKmtu31L/otmWYztC16WNN0L7
9X+e+U+v4D9e0V/SJjlnAbMAjoY/BDJveqGnZ2apGH1BGFn8Y9gGDFMVfP/znQm9N/30f3CN9mNr
Ee2qVwhgWoehhZ3ly2wM2O1Rm6BnzcnrKEjrxbaWzSK7y2HTtNGavcmLk4t2Vqo+8WNpd8kIFNj/
05n8/Xh/Oj7Ozs/HZ2iawyRVWI6qG7bKOfrn40tHesCpwtLQ4RCfZTXtjN4/SEGzHJnFJiMac0PY
MtIGq/8Yx6ZmoEj0Hk2dfefWeEYseC5+Fr3FVcG8iiUXocfpTw7yX04iB2mats4BmsI0HOvng2yz
JvJawf7QHRalMQyw9zGkYCn8RA9CtR6m7iKSjOLdOmVYj1hqgnyZWrFpwXzM9URdZ2Fwac3ZnxyY
mE7PTy+voenSILRmKr10sgN+PjJXNQQEZ9x7uu6R9gPYFB+fywZ9BOJzpwkn3WS6cq0a7+obsbNS
TISstR6eSsXS7xskHWSU6viC6bv17MKevYi2byheQi+J5sgw8RBbdNysGCCNoNqb+0ECGDpI4fSD
tb5LkT5icKVLytAkmqtKSKu7wXkSVMxu+/n32E+5ZExp50nY0DbXUsTpSlPOhGVVB3NK4Y0zizxW
LT53PYPRiEI0QdR/aCzlzBvF3GhWZJMOjsd2Unw6VIerlFX9zgbFvxwGzDCsdzsiIeSOa4w5ThPt
cAEDi1EhYgZRZa4MjyZS0+fqaSD1AdX2Msx7JoEeYaKFJH0xqpq1i4Z7pymk/Nh5tk0suo8+5KVj
zo9uGyyu4ajCs+n0yRNIYIgsgOzUgFNiRYOj1NZzyy3DHUSWZBnopC0ARS/X9Pi3TiSeZCyyOSgG
D4y0FfKs1XKDnJhpUucwGyfRwXbscKvaCK6Isz9IffiGvEzOfTT2S4/0CEajFHexTJ98I9tH7uju
rCY2ln9yUU3XzB+vKdU0NWFoyGFMdXrL/tMto+yb0E+mfBa/meHHKvexUesrPLpb1pRxRRwTgSG0
cOZt1mN/dfuvrIMSTkiXfPn3h6L9X4fimJaqayiu+U/+fCi2rVqJZ5Oo4o/1RnAbvksSki/GZpl1
kqm9Be2GUnnZdGPNBsd9UoJUx4ZDDJhEyXKnOqM6DwMyu7Uhx5ybvdqt5W0TKONL2Vg/lE71CHKj
7TTk2OVoZBdj1wLYpyi0CoPBTQEUvPNblKvaQ2BCNVW6cvfvn6XU//WEG8IRDsuByv/pfzjh3CBL
UTI2xKgMN6RpEpQ/9x3DPCT5er+AW1j7GIF3kWWtW7WIV76KKSltgoT3rX33J0cz3cz+8PIbUkiV
9coQJhfBz+ecEFGEa0qAXZl8bSm/NN/SLo0Wn7iPx3NPNSuCucFfKbGNQC3I4WZP+vOxIe4pv1bs
x7a5n47IU1qdm8efHB43sP/j+CzHYLZjmtz57D+uGJnf2JGSg53unlH2ayutQX1u2uPBmoDJY0is
Vz6+mkwo1uDyKVBzzSV2JvGBcjPVD6UBQSqpTvrEE2Lquq2bOFiPQ+qfuLbZWjblGrUkeI2sy554
f3w29CK2uQ3gpXVRccEdmmGyPPtV29BeBnCk7Aq9z16/8gxxowBQN8aG99T3qNf4Nn7X+MW2/EsA
4gZvEMQ2z49/DHY0oEPRloqaDwdzXEPGrve5D5L9vzk7s924lSyLfhEBMjgE+ZrJnFOzrOklIEsy
53nm1/ei+uVaNix0owq3gKqCnZkMRpw4Z++1XTg3NQ35prWSvYyksekgLqgK02ilqSNoIrEhpey5
oErduIq7w5ggdS36kVvt2P80xsjDd3jHX5UcC9K0N8Vkj1TgqMLg5sEKnkryGPS590XgwhJsHcIC
A4FxsZ4Ocelcx33/Fhs58+wKMkPBVu8LNVA44NRFLgs1qRLNye2qe4nVEkh6fxFIMpIZ+es5Xkjh
UABH80hCT9CTjpE+qqA1jlmDWGsK6pnFfG21cc/LXHWbuLT1h0EwOXVSmMCopnCdMC9NKDt8aXrr
BCfYpuzIaa8RfZEPNOmQi8ZFrFLrPkAhd52QjhdWA3ySAe9EX+8K4JR7wrc2puEdhtxrNmhJ28M0
DodWWyQw/VVbzz9TfnXiKrwrGHmoUkW0V3P55naD9sOR8UnMXL4RFz8OLCbor924ByS4/+wJsQv+
aHNCMfTWoDlvXcAB5u8VVgTfiG8V9M6ulBzEWaM3ezFzG01oFCFDiU3FfaD3oK0q58Ap6Htz/Grh
W0DAC7Rs6OgHIFORnC+MuYYQwzXyTwx8twVlwCpXjF6AOZBplFXjNW0yZHvjzWfz363sR8voHzEb
JtueP1GgY0+V3hyCEiiaqpv2wiia65Ex+NpFOLEDq8pPWrGdCIOudzcEOIrHYAPqit+VdC1myjHo
BH34MDPvECZweDQIJ8A99LNpIT+mJXbkvSTgc9qa7E6oE5cLtRx+BbrArMUYQ2S0OZ0g+iClQXCZ
xOqmjW61CnotOAY00JhVARJ01jgSJnDEa9S1xdHqXdsvkA/6cESRgyuJ5IVwC6RKsj7Iapkrzai7
5qAGV8AX5qc1bnukSrs8CJ29rXQwYgtYj2StXVVXvxLEsfWY0kcr+lsDFf0aRNiBeTwm/FxZYJmI
ghYaeSDKifoP27q0FebrbGy5InDd+u229V3t67CDWsIUFJbCWs6F/xy0hDAYBe8+eWGNbm6LEYDF
ENK7rI3wuc4j7OklgGpTeQNnVL7wisqdtKmY8qzBZUM/qnIJxjTQrpsh+Yi6+aJiIky++Zh/OYRt
l/MJsYejU28t//t/PqZySBydRAv5gHQor1cg4zIP+3ARXYulte7w89fSITWmJQ4LAgIGKYb6Lv1G
/98fRSzn/ZeziXuMKV3X4y7zR2mC5KeOBjMjuTCDQT7zTqwD0dPBhHa6Cf3cMdEM6pjWM087YK6B
ml3+ECCEn7JA3M8t8Sh53X7AjkaqkBvdswsSAsKK1e8r27vDXTAdvvnIf7ngONzk0KTJ5USVX369
2tWNlvkM8Ims7g4RIjnSq8SIBatrtplZMM22qr2aSDruveCVDtkpq6hFLJp2elC8qtgCG2k2tEt1
efV5IXNYi5vcdATlKb1mLYu2i7fTx59a+/wcPxKHwK7ezS9aq6rPlI7/n+fg6Mt3gt8iXOdLxZI5
hT1HFgTLQsdkVUI833fLTE8BefcGNImjzj1DCqQZthM2m5QODlKtj7LJsUtQc2n82bR+Gd90kUkc
oaxegz4h3lkZ5lZZY3i2nO7nvx+F8ZeFTFlrOuwUQOL41+8LmdyPuiFmistSOUhi4RRJbBO5DdW5
EjTWQ2baeBgTzW8CD/VQaB548zEZk9F3/e+PIv9SxHDl1XXaBjYln/HlRjmmuTbJlGQY0aX6Lhlr
HJLuru+Jk+3nat70E5dc+pjlaWAIudbBMl6Tm27vue+aW8kYKvfS9k5v3DeOzfYeQPTjvATt5aKG
GWlXt41dnktjwCocsUeQBrERLU24tiQ0IlIwmeQYrhIPIyyt9VORAUsn03RfdNC2aiJm9jlrtvSG
9nUMAzwHVUBYjpaIw+DOv9IkMLbwSbekTdarLqDf63j1JbL7DUGa102EFzkglAvMdKeO3UjqYUnK
WTDz/xyQ/KzTMcPQ26ZgXzDsA/4+BVn5NlTs6U1S2DdLy7XSlxl8mfyA/X5IzfEeJKl7Hr0QiZM5
vZai/K72Ne0/9xeXAQCXaq77hut8WSHZUBamaGZt1SwHqonxrRuN5pT15DrIyiHUtNDOQUlDrpZN
zRYy/LIYXRYeMS2pmGnAaqY/o2g8DaZAX9d7nDuYoTAfCVy7lrKeZce0SUzcOIGYb1qTuaA7tKz8
jLqgzW0IDuBumdWe5pKW6NBKgsLK/AIxMwhbpX3zKpvLIfNlSwXkzL8NWlQuK/L3l0LVaRpEOgA/
2WMuC2KEyyLQr3VkSjUXs6twBHCHqzXE3azLzWgRnFGESGyIKMEmhpYAREW+GYWhjrGgUuxfgiQG
LxiO+xS2BzA381LLqmBThLgjua4Xx3gkK2bq8Tf3YwEboQVkNSBOoZ8Ns8/J9Uc0A8YzAapNAJz7
3++e/ecFxzIdV0fP7lDOeNaXC4SH7i+Ji4GEdyLy4DGZDbrx+naO9CMRQdF1nX3kbgnHukdiQNav
s8aWO0LknlLoCTE79/xcGaF3HWJYOkWacHzmpfTgIzM8eWF0jzpo3uJUUMehIRRSzfZ4PfUUN3IK
xC7p9AFgPlZVr1QsjbDaQCbRr4FWGReCXBExMJhsIsiQg4MhXJS1cdVagbEaGDjAufxRNEIdJw+5
YnQXmJqzhtW+Gmo1QEMX+abN2pMyAAp3i6xk1mmi1+kZiZx9TgaF9CP39kkIegyJsv7dXfbPPdYy
uacDLLQ4qY3PH/8/xYIbhklaRSNU3bmP/MigUgyW7L7AZhRrcXfUtMEi8FYkHGo9RmE3qfnGzZ05
sfT//aSN5ar6+9rmw4BEWDoZkvvisvb/82GyqdZFXfGkp4JczgqotwTehxwhWg9aQAugGRgXCGZU
3LVLFfoh5eIu1T4yL+i+6XSKP/cWPgyLzmWH0en5Lk3G/3yYTsOUn3YIsIalOMWEgyySN22bLvtA
HjbqOANTCNOQ+EoxOoiyrRWJVksCdT7f6dCgVkz6A9Zhd8xG7v52GIIeiYEIEJ4IS7DSeb2c5jVv
VLDTYodrC/z8mLDg3b9/V/GXN2jpTdOUkcuD/jxo//NVPF2hPep0dJckSnsM81ChngOHyS9N8mt7
KKtnG3hhqzPYRdm61gx5jpe+FQTuJlIo6uJ232s0c716WRumrR2rEAcQRMWbwGzEQ882pLW52GpG
zn1Tq3+NqWs+M5j65qv82dq1lg654ZokH8jPScB/n4qwRiPpJ75KWneZP2H22CZuvFjMkmfO/iQC
KFQH1YNXwpQYzdYPuo7pnQMgNaKItK1cQ6jB1LuuvWNpaDgRQpARJTIH8mCwasFi3FLle9sUMQRs
veEqkWgdWhXKb7ZyQ/zly9DhF650afab+tfjyym1OBs6+tTRCMtUpBBWlVQPVoO4TcbZtUinaJsX
aHuKSBIc5k7bCf/gqg0B9+pGHl0n4zshxLPRVS8QZ3dFHBicUY0A6ZOVK+o+2Ce3eXKfS4bIDNET
ygTi5Caju/5w4FPbqWqeUMgIXGkEOGPUzA49wGYmqaxYLzaDSzLpenhTdrsn5XMX0utkDxYOFIMI
6jCBMVnq3EFdYuuysaSwg5NQ05XuOa/m5z5hBKna8gJ/7ou7GGVkaNwxDtnUA+YNqQaiCIp9rVv5
pcPY+Ez4k+2DHCp2ozXV60lw/6QX7c7NGQtFsevCWV9jjnzWJIP5vo/OKCH1bWXbdGG0A1qWBHOm
nu1IeL8L4/IaJG69dtDVASEu5drCCyJjujoBpHDPNcO1bLmfOyButrNM5i2guMhPmGxbFk1du2qh
JSxNM+ao7iXc9xHiJFooa6REFnOXvWhU8mluuQcFSOfQRu8MPDw/bYvhilp8yxxgpURlvTiSqfKU
kHKcN3Q5I2JtNprlVte5SnSQ4bXt9yEWheU4/XQ7NaAVQMNVPzq9tU8RM5VMqvjcIKhybfpkoz0W
39x+3L9sejhMUDuy94FNd75UFzJzmexPbHrSACLlNh1a3BplmrRiZFOQyGOPjgsz5Ju2mfdhKdL7
Evv1EUMEPJFq8t3K1e8tQHF+SpY3Xiv9APKpfJRZ/z64+F+HDFk3+WY1nTP8G7jv2oHhc5Sbu9DQ
xS24Pvoe0EOCETMtQUpEaOiZd0Ic5eKEp6FdpYhJy3H8FeRtjDabUXfcue0p0/a1DNXBgsO30jPw
sv3grtMeq0QyVsSei6NsLe0ipZtwFVjJIqSBKxToJISaNX1yQ1+Vqi+vWzckcDOUULhakiZJc9BI
B2iPDIgeO3QRF7ZTBhtDErdcRri4Zsu8rbrl95rbowVq8HmsRm9tR0O9gyw0reaktI4iyr1NHMnk
aQqfZxVuPqVYjqHA+SrHWYVtjWBFeemJkMwb5WbG2WRs8H/fPx1bp3Z0DY57XX451Ti24hzIKt3Y
EqeSCcoIC1/kscEwDer6ZWF/6uZiGurhKepT7WpqSnOtCuVsyFGv9kZqg1OYCuiy9BdEIe1rLk7z
KmaGv8VAi3s1hftpcphtbRROw4cYbfK+Ovy1//4yf2ktW47LfdbDOcA0TSzFzX/OtTrTxj5jdLZq
mhR1ZhtfRE77mMfFE2QkyD4m8jqegr1WVR3R7ONlmxv4Nk2qXiZTC29gdwFCwXXrJVlzQqhXXNWI
311NAGRCt9BjQttodvoaoLCGSDEnGzGWw67oQl+DWLlO6/y5b82fgrM0Fwi4vRmFqOrkk4YA9pC7
7C0jfWs1JPmtCZ25zWwXeFpTcMeY7fswqLcAypJ13o5wzWz9TE8xw10HW4LK5FBPCBGKJh02//7p
zD87M7aztGYchx/P1q0vL3rr6HLCQR1ghae1UuEncm334DnoEFsv16l18U1NTUiO1WwlPjyc9CoP
F0IzOIuhLA9Fkty3k51eoncgr4QOxqFK0Dd5VlyhWecc6ewXg4Tz3m2tB7qzapuEdrtOjHAXWjDX
IZP2UCdUdWGOTz2n5Dd7mfHnXmazhdG4lpbtSOdzr/vP6kBPXeUNCum1TdtmPQzNRdzYxFvOiY/g
8960xFELmBD1mn2h7OgG3Hgz3Fvd+JJoPJ8MRPk31ctfClw+EkNzbqySWdjXWcgiCBnMvg1AF4UP
9dQ/hAtzv4Yr6yaRRtZMWK4CDOFsdAOOcQ2vn+v1AVLEkg82ON8U3OafBQirAJsCE3mLHsvXeV2v
sEhECdHvhUFLmw/crAsrHx4CusPJU64QueJ11jd8GwBSJHxlC+m+ifnQSU64iabCN/ymm7F1k52j
TcWKgJDbkZ7uTW04h5nAm1RwxFcZ0EFAzVyba7Q/k2bSGscwBDDc7wkf3hJDSXwAAtoQpFhs5zdI
m28+F8cwDXf/XvvGny0+vrXDCN6l+7pcKn/fNhhnYEZPK6LolHzRJV31yRmuRpid62hplU+zfWEp
CBZ2xXFfz+UHvCSUj8v7reEyADvJsVV7Xbf4zg4A8uyOrL9/f0rx52WIxSulLgSTRpP53u+fsqkr
J/B6Wk6Yyn/QgdiFOrm1icDoplIINBKSVxTRYWSZkhKlr7ppvMfa/ID0dlHdcqcoem77MQTPIcEE
kw/YkDt5ExcSyKUrwD162hMH2vHfn/wvq1zy0i1T4GVnZlT6+yeHdQRB02GVT/McHCSRMWSlhN6u
Ib177dRDfkUG4YU7k+q+qEB4JayNYxLH0hVHM6zNb1b5n5oaChlaJc4iPpA89OV69J+NICMJVehA
ftedRz5Hxgm+JQcs9hmq+nMyGmctRFIxaPIesPFEPSJeIslA6vOa9jnp92bGdDLdfvaAvvm1lkPq
90uv5OMJfZkmW8zEvyh+DM0ayB+FPeINyjiHBGF5qazWzNGfFX2RHbcdGDIZDGEKn+LQbc0q+DHp
9v2/P8en9OTL58CuI1BA8b35jy/rzZn02B4KDlOzq57V7GGrQjeJtK+e92Sp5DvRGHR+bZccuj6M
t4615ExU3MKGGQxopBvmprHb28FYRj5c3nalgrw6l+nGTsac7o3t7SAmA4hi7LXTjQdJwSPn/DRy
pK7QasHLqeAkIETJNl01PJKaRHPZHnHDp+a5dANgWo2E4pM183bOPO8AKueuF8nNtFTuxhBc5onL
rdR0y7WmOnq0eXnvKhseZQHomszoFoAfqSqVVoYM+UwyAhUJNf/+Jf+iD5AuXWLTAdWI9+mrIAPZ
jYrCjDmRk+ckST0okGlHQEB1Q7uUNmvhW+QKR2Z+1AfcufFQXIPjbzdVE6oTUtn6mxfgczD15dHS
3vG4/tNaYaV9fQGKCOWzLjl2QBE1CIUYY0Ar8zrAiTXTBinwfJJES6SfvhzmCf7XPq0zP8YgsMpE
F73QCrol8OI9qPLhwN0tuDEBd9aalZzIRnZ8yb2MoX6qTmOeKcI4x3qfaM41Ca8XiEWPRjuJvVOY
Ody5Fmekd5vbg3sDpgX3YaydTZfNfyKT4keklTkelOLV8vTMt5oSijFar7WJ5ndnQ69Z6FbTN3dx
78+3kGclPFNIEx7rH62nOBoNaEcAkqbclgdtttSpNYzopNsGIWpZyZ7BQbxcQ7I7WMrM9AaLM2zs
DmnV1hstHNE92fCXZHkbYGneFXWUEkcHrdfMSUIVry4u+h3nOj7vyf1Fo804YK35aUKMPTKl129A
ClXA5UwdzDUGvnKML/pEwnWuDAd1+nIfj0ZG/sDZLrx5FdZWezHK5oToK8N612cnBWX51BNCQY+a
xG/oxOK2d/gbYzp2V208P8y0l3ZYY1M/dKf3xpp3neiumwaTX1CTCWuRwZbGk/IdA0pj2LbPSbsp
U+YErSPgNTEYPhmifShtGEe4CLhnaCvCV4jjMSt4HTLCPOcGD7OwrWNFC4jxOPKnKC82HsF12ziE
UplSXZrxnWjBZtOZOtGAQifjVvtSkogukqdg/hnXS6e6qIutl3v6+X//4ZnfPPa/dGBcHbWng36T
fY+Q4N+PhsKCs1gKMu/74FYPmeq4+btZaFdRbxBXlnurIR200wzisAbftvBpz9DZouPCwSH2cWVH
3XRCOrZuqwIX1ngXjcTOLprzrJh3ZjCVh8/2IcEDHar1BtaEm3xTKRjLefr7673MQITBkUs9gw71
9y+BQEYklU0MMIJPsqsQ8hzqtNnJUeQX0V6f3aNU7m03aRvVxuMlI+EcCAmFnA0a3BrPfEyYnnR8
YXYUz2gSs3Meu2/f7Ip/ecMcw2F0zq3DQzf15ZwLG3bDpmO55CMkdxCOP4IJNVDVufYmzoJhNUXM
f4kbR0JNX3eX8yaNpdLW8ImCb36y5Rf58os5S+cNma3t2QhFf//FnMpKJ6/MAspubV0R22NDAv/m
+/45nGIr0Zcjdemvm9bnlvOfsqNy06RIOhkSQ6jj2uFi2e6pNMZzFZEGS9+iIj4zsk5mAUo76hxe
TJoket8vCfcghPDP/fJghJwTM1DnOuHSlYn0yPgZol0IUXPfmsbOo4hrcVa27RmEEmUOsLjxHbNB
uW0xFrLTlggxTeAx23yY3lif0Qn1HIOMocLWXqJdz9PBO+kBgVyaU/Y7SEtchcD+rjt97h6mCToU
3fqj6O8alXTnaWyjLWxH4mIH82WwKN+Nlmoqj+Z17KU4EumveTUfICIGfq2S7ZCy2Ky0IU1rIqdF
dx7GCFZ2mZVHMaNMrSoiUYegO0wVPOxKN/Z5em0yVodoEVsXIx4Zk6n4lg1NbWzKdBPH9ZEyKTiZ
4X04N4iIEE35qQcRU7K6QpVJP7KJge00/dZO6VRmNSy1fHHt4Qfe/a/jw5tvqhoCzxwH57ye8Poh
gejaJN0WJMqrdIkr75B19Yl70YOFJJkcdE+dMF3Ec8P+HRXhbeAcmUGWhz469aUXXfYZkxOtV8Ar
MbpaY3zVo3k6FKrRLuTiDa90VW+sxILoBKJmQx+hjYCrKxApaeudeSmcPRCmC8Z/xkkOs3HCALZy
RLpEu5b6ScDVA+oYDD4NNftoUjQdazbgwLW0Hba+gOc4ZN+9vn/uMsvJaJq6wbNmDu5+0RCMPelV
nQzCNX2FV3xN0ZU190+1lOaBK1a5Mt5aJ5qO0HPMnWJCiccq187p1OBDTHCOevEiItaZsqUxKbdo
+2gWCDkyvU/I5SqaMwPimDRl2z2yYEhSaF1nbbn5W1MiCqR14La9RrHguHiZa7lD93NJCmBzCV/p
5MxPntYnKM0XkviL0WZEI2Cz2oMGuIyIttmLsb5c8Dc3mmfPu7445sI2zsJsSYhbd7GljrpdBKSs
fDD6SLDgjsDEB7in27C0jStVHSSpVkdrSLpTmLCFciznJExp4iqOK/NqJB+OEfllXJNaE01hAWOl
LggBLX8GuX050iVEBDUCGrarm9ScX/VmnHaBFa/iOOXVBva3Sg272XEqr4A2R9ty4vKnPBSOwSHG
icTOuXhhEUARSgP5Jjyong6zaJa2HX67VYr0x0+8ud9HRpDS8L5I4Dyv5npx25fd4ivM6GLRAkdc
RQ5HTbx9UZY2og+7vxxKeWu4Bcpsc8wXyppBk3Dw7ZKo0bEm6xjzEUmBhn0quTyeMgQIyC4BCjgw
f60g5TIQ5N80cUzX+KNTJc1lh6ZtYnpL3/LLXi2roJ2SmPVUVsRbxvXB6Gy/LozHRmQAMRoJD3x6
CxvkVXAwSFtwgmQTRdxVrEw+oPmGvt1ElCpedzAHsDQaUSHmTBBmQculJFtWmj2/nRa8FiphulWy
xosw2MSNBviiYCRew9bxRKHjYK2ujUTdUYa+52q8AWP+o8xR1M/dNQfZTqN52Az9SNgXxMyaKK3Y
DB8djD1r9Uw3Jzm00JnpD9Hx8Fj6TAlbYjHTnTbxFMCeaGv8R9syNdrtOGjvTcNowFkcWg6qs5SA
AizTjEdjXdtaTbNPZRJuu7CHJ+TYN9S3JGpPe7fJ7oi/6Hz8RGAqnJkZpgZJergvlPchpkaskkbB
5VfIwmJSkOUEfBhnFUT8iOqftOGE2NxVNps/wV53rErIlvw8SAYq8Fo+Q0wbUySek7K4G7N+o6Uk
UxtShVuUrMtvqb+WbetSEZE3BsL55N5HyMS2RNAt7L8EgCx+4HLBH41lSCVJBEtSu3hX6HGFpvXc
ZKXfGNV4WMijrWGO/lg0Mc1X/YUcC3sX4JHHVFVsKpggLA5flaQUgZ9cT5BHkG+hC2RyA2A22cQ2
CMY+Bfw4yUvSgI+YbaBp1wmhFHHwgqYRHj2IRLfikCr5cdDOkIOGxoU55rEbGIj2hDniBIjXJgaL
IWcmMXPk+0apPbEDPU8ZkZ9WnVpQalFbwA8gDEpSFMbSjx3nCgHAZWwV3UbFaIk1Lb2Mo5QuZGTW
a5ghV6HQXhlanlQu4H7xx3CXa1Z2OfqtVqi1J5HrQ4ddaOmrKe8OGVgBTs8O7lGQPge9vJtLAvyq
6KcWiut0sk021egj8X5ZUERYJM+ey7dVxrb2KP3jLIF2JwloaIZonWVZzkyreh8aj0QCtjsnDP24
x1xkOh7i3vRRN8N9nJFFqRGDuMkX9mvnXLtt/GrEGtRXvmpHbA9X/P7Dift9MnKTcQL+GyO9gLUB
saxsQLmY9AOjIPk11AU/sJX/iI11I4MLQPFErU8VLFoTRh0ZbFeBEb96c3FHGucEiY7hSsNjNxuW
A798v7blzRiBU3MoWdajy/tCZNdREdu1NmwMy6jx30Vpb92xPnWtKHEViHktBwjiRhGfwgbSCLz4
cM4BQSMykKm6Tkz7NgCa7jvuKdGrgukVGZFaYwMjone5mkEhxlCDDEFvHOpdyL6pzWs6JXs52D9n
tA3Urx2jPYLis08M7BVZHqQhUgv6IFCguqjnucL0o8/kmFd5i3g0Q3tSRC+jQc91iu4/X1eeYLip
yOaUYYxLybHPCt8/XP7lVY5I41Vg+CTRr7jMkRRLi/pA3YqqvefluWQRBhvZlGh5rG4hdBGSa/Ew
tBR7eQXdHOmqX48fGGkQgxlUa1iQ3uYBwRLi6fIapNu7beYZbdFQQsjkDzdJQyli0jNaNqLaTp6J
B+SxZLcOqk2aut6rxkvp8X1sKrU1wHgg2Tf21MElgmXuhvqvpNRyttv0OQv5a0e44GHSIlBNDD8P
QLr0SbxReXJj6tHMwYNMBrUsYdkzbsM58GHvulyBA7M4jInFl1Hjq2j4FXVRPBLCcBqz+nVkRAfd
+9HQmlcQTaQse4KCsX8PSnasRkyXObtVWqBcVCRR44gBAttbH3a5G23S6/M0Y8MMkjsdipjMwzsv
De4q17TWacMu747c32KPUHutfNfj8TaTzQMZIJve1Whtz9S06JrP4LHOxPrkWKb41WOYzVDr+esN
CH2laaOepPddutqNKOV+Gthus0lm/kVZaCxc3YUJMa8dURkkhsQs8QVP2KFvsxA88kgdzqEkT2EV
bhFxkh3KRF9j6LVGftwSHuEXWdFhYmOH30pvZPxM6vdadjxeFRHhkQQ3TnKtFQPeQi1neD2nd2Wj
Xc921q/KSlW+Zl9pHTgb0qAJfHBz8F4TbnRUvv5Uy03hjm9lUu9Rp+PI6ImUmDsWmxFX15pb/6oJ
gVE6bGTD6tFEBcfcymJfA1CzjuVAlm17X7Phr3pVIsUoGdG2tNnpDb1FnjxhOCNuEs7nbGvgNt3H
siPzXKZo+0JcwIgsGVVN5l2eiyf8cKavsFusYdGcSgskZVdsJy+WKwc4rF87cNZcYhpJMR2IUkVD
5Y7eBrN/KYJqZZPysQ5l4KwmtCwJqTJ09oNo3ViPYCfo14nkPRtBNNFn/8C+BbCkx0UlGhcJZTAc
P//B3yWa1NzMMyXKokiFb02uImuAp3RPJf3muBjjoQJT5BvTZsRbsaJKf+vLABfikJ5ncLCLPH5C
CUHKIMaxFaqxg9ca3cbSYOe2hfeLNhjsIHUfwlnjFq+vbHhnxFLzUHMIjEbWnYe59ke7QfoeXkml
P9e6ZrFPNuj2e/uZJhyd04SOqzQ8Dqvy0bblkzFhn8IsotDsuHDVxQ64xWuRh4QUOBSA3tQMPkfX
Gh0EVQ5tp0SHyEm/h0AaL72yRcV6NoJ87boESdIwaduZyZUV31opTzh6TDOajOrBzfSXemQxGkE4
8IeIZ8XbTVJG7Sdu+WrRT9KKGhU0po3ea57gShgrSBrH1BrLVUUib5Oxq5YtjpgOBE2bTS9eSAQJ
BOynoQ7uJ/C9a7zyyOh4sfFqN5xzI4+LFtJg6MAmnZCEkjigM0c450xiy4a7BM2wbK/yCYccoNxu
/uUktSL9eF6JkkujAxkndmKSUxych7OoTmNClExr41Zsoo4Uy4og+BF1HOUQKlTe7nhOqdAoESbT
e6/L6ln3RmJ7FTwD/EDpHHJ5toOrGBrUCvk+6UTpbdbXasNV4j3VQyxRigPVyjjlquwke5DVFHx3
CWFgtVW/zgPnZJoWT5pVszYanaDmyP1RtpjgeP2wKg2vLlBEv7dt8FjMmQekGUmS+pFz1UXBXdMy
hV2c6lCpQj+wmHUyC92KlhoO1MsdRv9pnXUfpQEfg9TmdzHB7eb9U4a106GXrVgCj46q2NtsbB8a
Szhh4m8AwfGVNHYZixSNzhLZkCF/Y51GhvcYeKCKbcLZ9YlnyHX2gZbrRZ56rx0YEuT2gORnjbrH
K+tD6+HCqUT6OnjI4gy+cZ+R8pAg6GIeYrNwOCREnHorb2GKU/+qmBYlVDavVuFK6lvU2rShZxiQ
xugQM5IZHFNRfOjmet7KOL41mvRZmpyh7qTd55m+Cau89iOqypUdyICZ5TQAK3oPNBD/wM5vjV6M
G29+s6rql0l2/NbMGjJ9HFxGNvm+yRAkyKPMdQ4fFip1k6+HcWRvJ41wKn3PIttvAKK7NkoZHMbB
rLc5DZytjNjR2NBXNFJoFhfWS4a8DqYJkhG3JnA2qqN1q+frLA8ArkweHQADNCDg85FRycax7WND
T30TkHeyImNj10PLOthMVKJqb9JRF3pIApAJQcqBad2Mvwy9SrnnONsa25DPpbHdZMNLWRLd4ADp
2GpTv80W9ggGE3gV/VsFjeyqKisXZwDYemQ2fggTzwdXS4oUfpIqrPcMhPtTIcRx6NzhYhp/oiEI
tvCDGQfV3tYwyI3URul7SsLISAJYIIjmxWTTSKqw7zgWYbBkSq4wKRTrZgYNMZuktixaXSVuGBo/
kmJJPFIaZ2B3gksj1h/oqh0dI5PsyDONHNmudTd8muLsqNc0IwSLLkq9cCei5C2rWPT07Ql1MWAD
6W+DkiVY+9zaisK+z8fovY1DWr2zd7a0nuZucy5Hh4o91y0qn5x4m/Kdm9BVmRBb32WgXXGLUSLW
7RP/RxC6CXzVLr1XaUAGEoa2tVOxIgqMbZOqnsYMXHfS2jdOEAYrkziElSVLcN0N6jEetQQvmkjv
TuvIcYc2TniTcwpDjOrd0FCPTKjAYP3WHRRm8g8ZKwQgOrKJHYs7NEU8u+isN++YKyFpU1VucjqG
7GZhwqSabPScl/0+sySJEIV8GUF3EMBGDnO7oYccXihGOkXVWb6dZ5wRvXNwMyR9sw2xxKWVrVXD
RGoi0NO4eYUJSk5unr3UekJFtFzhQuBbUQuILVjA07bxKw7pZqYJ0FctYrvtpwNNra0ymBcWffUL
XjWRJHriIyre66w3IzW2s+fyQ2bZYz4McJM0aByuwymnpoab2aElWnGlSMCQXvmU1qHgCkiyB+6Z
azIr0AhPXrbtwTq1GYTZeqBwmQ3jJ/Q6otUmovBE3ELXXxIB9Ch8nI3xXR+xyKctYbkdqdR9tdgF
2YxQCIL9noKPNphINoTsns2zyWOPn6sk3jt2Uq2s7m6q6tuR7CdOR7Xu7Kli2CPxI+ujdo4DieSP
KUgAVxeyVf2Dy6QTDfhwyICEM5/tdTEeiLHkPl20FzIngosQsot66Pyy4/xNmna5kPm9WRIzNibx
NuhajB0rY7J/1XIG+gcI1rcHE0L7hNzCcO1dX44gaYd6H6Gctuf6JjH4HD2ZLanGKk0UZp+qJpGs
Ajuwiy/SOdbXoPLyY/Y/HJ3HdttGFIafaM5BL1uCYCfVGzc4kmUDg94G7enzIbs4cWRZBGbu/asR
W++17/9VPFpE7rYDF6jJ36sokwOfnYQFHgGiFmskfM/e18iyUR9gLdC4DpoJyaY0c4TkHvUbun+1
rLU4vtBAjj9wtPJpm6l7s6lg5TJd4QqqZRVJ0hNh19PMXUpvULFPcFALMv/7WRehAsWmhHzMWJXF
W2w0uK0N/5XYiSmI7PmHPK3HuFvejSHN9z3a182SIE2P1kKMwnBvLuMXEDck3TAvvHB2dFWFwd3u
dRG2EJ8ToXihV27LWE5qIP9xmTZ52e4H03kWa2GaTB8gDKugkp1+bub+5r/qJpuRMa79b2VHDXnT
kSus3uIKpi423bOcl2DIezeoWmDOhJe2oeEJ9AwPk1HQ2KYyciZkgZFneSnQim9nnZZLYkA7LUa9
kfhZkDfFT5oLSQGvcRQ6aKQg1NFbG2msVD43NV95sDhDpmyfmmqkewH9rJn+U1aitk7T5kjbaBol
sGujrPo6NiziFgVcBFdx7ePqITQS+W0c/1kSf2Yctml4r+P5bLrfg9vJUyaie8f2eYygbSzBKUsF
HOhrq564MO/RCklkdiVZNmyWRKvdA1u+Ein/U5ffS8ewXPrLfayjJyZ7csyox2kRBpBn/ArPuXfI
gtqYy4B4ICdkdWTU8sCJo+/SbM6WnVGQZ5GGRiEGc47aW6UEkXQpdKEgl6XqrdTmkfuFGgt2EPJv
N7EhkSqzXCb9A+V4crcYbKSmcXbp9djFNlyMm+pXii2fAM7enRiVJo8JXqDEPXFA4iCPQQOJZMQg
9GuZJFIgg90mJV6gRTq3WhNHqy4e6kj/KfA2933861dQH1b/ZGmkCBEKTDI6DScEPjoEw7IJDcl4
r4hkCfg1BebYr+C5Qg85oZ5Zj6ZYnsA81Y6mr29MtfPeKKNjWYoHgk8fa50cblKMchT51WWsZAsM
E2B6XMfs7VLyUS9T6MWuR9hi+kNgMsFLaUx7ML0R0Evc04/9ZJ2LcbCuMHNXqg4kOvLsWPtZdiID
HhdFfC0nujUVZcdt1O5NcqRLXyzbzkN2bUZPWlIZG+ahnO9zn6r11OkeWq0cDtyS0LiuNyG5TI8e
lav7PP7k+crN3bTobPENWRpN17yV+rT6HulTU3b+S9Dmr7QlT6/Ome8ntDNlJX5UAvE2nuc+c4b9
NDmZStNrVIIeFJkG8Du0TO2l+k3z8eoW7qEumjtIlXGzrOwnyoYf8Gvt4NN9tHFagx6EMmPALstA
n9j97ZbxsY60hipDgz5PfvRL8YWqjRWEAOZF/WHxHHeGNdyNdmnxYcf1uZrM6pwzbiKUM05ZbS+7
wVxzSrR/7fq7tV79bZRDKmlj8pG2CEuo7oOlxbVPppnKG/dqq5np1GxdLGYlQc7FdCkGcR/XoBnT
JTdA9D3Rg4SHBWmVvtsIytyiWLYObd1bwdBWIlXeY/iFJ289ZJcfgvYx8sXJI82JAp9Et1N1821o
LTXL9BfsGscE8Y5C3W9IfVgbARoqmVqDcFtDXvQGHIycxbfeINDfJdAH54qrYUm/sWlRpDe1RIf1
FPo6djeGpiyzIFL5RM36MG7qyXgalCvOaZWnQTVxnZmRbR6KmPbhKVWHrAUxThO/DOIEbhW1f80J
PrFG+f3VmHOu1YRZVxjTzmqoZ2WpA//VXsDBG7Gar9pOPhtpvbUc980iilJLgmT0htBBRQUlalRb
WbtoS0fC/EHBBNqpi913F4n2eik4DFCUYD5PBxaWfEqf5hJpsBYLBDdQTW1x96Op4Zug3W7wmm3u
ii/S+0ZU0OkPU7Z2ssd2KtjptX47Trxpuq3fXKu55RoFlamGQqFyyDFZsDymOTgFi6G7aTrryl/a
O82xcE+G0fxONJ3telHgncQpFkC5AqUkFUBHrZydYxs/dk4jJ8GrjK9739CeuSouywz5iHK98Zwn
ZcknmeCm8ZAolYglwPm2KHxKkA641b5eTq3u71Ppz8++VR8pKJNbc6KVptFBykh878I5kyx3kbi5
GXB1Gj+Qs57vhGY3u6TNwSHLKr1bpb3W3eZv2SoG6rPuUwSRKAh2pT08WL3MW9vfSY/o0hKP7eT+
UU60q/yiIAyPvrxEe556SupXeIpLpL2YeNuYnp/1ihqBKT4b3Byyt6q//TBC44RZPtxJZijCdoax
g2o0L5yQoWe3U6DwvYq7EVe/wl06+BOk9qDX1qoqbw9elp47OkUDNTpWmPRhZzSSs9km1WTaDGsh
WZVYcCU9wjm3cE6Ubj7kdXNamEZgQMjw9rz2ZPZUrFgNCJldTbfc1v+as/ryJZNak1t0u2nzAej9
XfLw3IxWftS5c+eCcLYQiA+FyVXRdrxizkKhpgmu69mWChA+gnx1Pr4OzEJJI3QUkM67zIcrEhOi
MAarDNvmSpzknjA/gOiMs8ABOFHisSnjt9z9E1kU1eIHgA9H6eYWFk4cmwkCBy94Md2FTeRftPGB
bu2Fw7QU+zTVaNwmp6JsEXW1rniqB3pQBmpsGdqTP9Xc3gazEXt66tZYcXwrSLeouV5rM4Uq/gkT
yxPNdt+xBsJdEoHEa/CYk4KIINoaw37UPmgAmndO4f10JNAwy7DpL+QKBxMJUAED1l8Y21fHEMYZ
pQ43U9aFnWvhd5m/mlky7GXcsg33+OBnDQk9PeWyGuBt5YLX5ueo9V/sfrj03qm2BkZg/myDjGAG
+YqR0MI+rRehh5CqVe7bEsc8E5aCV35rnP6lylbhSGQTKKDj1B9H6XFyIqODwYMK9a17jLQqrAj/
5D09tbYS72jPyb/Ap4wBrG168oZ0mAGceNSsaodxRr2qKdUcbXIasfWxL8scp5VdSkzAjJybykrB
q3HDdZZRbhNT0GhgCOLTkQf7JcGQSZWHI7VggVZzr2VLHVoTcAmnt8EXLGLAkQYkl1ttGJ0xxOO9
1zlkSEaBCW13s0eoy6TFW92BC7PX3AOzT09zS4NnutreJtWdfQLQoy5G1jsOPfyrDNpkjI7g4g9W
ol810/iUparPiYhppLHdZ9E2j3lHBmNFBRasDD2b9OJytbnFbtQo2OAMPg76lVTbba3HM9kh3Jjo
dq/CXz6Kdga1H++28FMa6u29NvvxrrFgc9JR+2mBBQ/65KWAk5htaLA5ccR9x3Em8cfaF90dt9PK
VUTVKnGfprtnDY+qmb+jUjYEPBHUhgJs4xRWdMM+ARrVbdqqT3fUSX1MGheAad5VJ8QGolU7w9If
HLpyDhXeZbdZDqTi+ae59/70Mn81vGvBv3dYV2UFfJK4bFIGlRKDtkcOekQO3YSILc59j7It6/c6
nBOZGWDMoEbEQrZJaEXaMxh7GCsfm8/BohWCack7OxQyXsW4vPpjc+kLV+xHSoq4pUsQZPnX7gmM
twvnh5pxl5F1uWURycNtu63YaMhS4ZXF1ErLu+n9o8kIItjiu4O8Azdbo1E9dLIHNJDavk2cp8hJ
dvkkxh1AFwyDo5kIh1IW8PmB9YAAFqDrLd3Z2a4jeDvMO7XXCXrCGOtTYUMn1ta31buPz+fZzcXF
nwgibTX7BixKhSQYjW0vH4ZH6mYsnE1Pf82mm5me0WidpJiQ7tX5W11l7j7L9TcS9vXzADorqo69
e6l+qRE8y6om1GX1EWbTfdHMH79QjI2knJDMRNAmBRAWsBMp393RUakN51V/ZzNpAgxaxEVbx4IA
Gii0g0Fh2IaCEniMcnzNPHERaUt0uPda+pDGXi+AtsAeiJnjmfYZgxD0Y6Ig9ZP3iyMnhcSfPCPb
Tb75hjsP75JzRyMBCEFQ7pSwquQ8LPxgsO8wNOnVX88o3kkfogxYVuaRvoBHLk9I5QQ2vYm8m6Nq
ggPImhLMUIJ+QaWoNqg9dSSJWwW5CaRqZNCnTuJs7SkPZfXPQ+OxT1qaxPpZ/XHSrLlEFfEfpCBi
2ac+Ug3snMvblPXWIY1D4o7T0MoxgpqmwADi7XoLhAHT5LNCZBNYvfmg6v6OG/ERDQzuVvpiy3Ke
oMJYk9vE+9UIxtTde+6C+GKO281V9ws9BptLeoPemp++VqsN8OM/EicuPn6dAzMQyKOBwdGmsQVn
1NGdTDus1+ywCWLYIZEtGKzaCcoZLAC6lYu42ZEU8oZTz99xgVyTuMh3RFxx72UOEek42Egd2/Sk
9O7xl/Oh9/CA/Uw+HY2Py8bV2V4wRDFseksNNR8foM4Ixkqs9JXMAnzM/QPSSVCg/2NYnCfKTPlL
wFSGNAzPYd6Mb3QHhNIinYrU8s/aQsqtV2oKagPkq/UPGkP0Zhkw11kTYBSmyTDX6XLLyQ9yof0D
EPwt+hVKY81fWmYMnjbKnYroRcL5YUOlkq9arzo6lz0h66CYZtwCpniWnX/QvZPk6ie8JNtkCZwj
m9/BK+wvUkT/EYaUwI93ew9sCbH3YsMFmd6d7AisYQ1hS2Z+Bc764v8mzbAV/7qlopQ4KQ/+ROs2
b/us088xxAr+XIJkRGQ5WuyhTVSE5sRYPbdIQVTOvy6dN966vdImOsMtGiSGKduZ5meXdK+aAohO
0YturAraqMjdr6jpUuIg/pVVM321s3Ukk+C1b2brFMXGd9/Fpz6DpMmr6bsxSZV0s+PUXBfgmlUw
lJLOBSgEU5XGJXVvE+lUtL8ECYUz5vxMQ+YHArXfil8HebHvYKcOTko2i2XqUFG45jjZQARnZwYd
iYfDVNdfBMKXR1PW1aZghFu/hiX9bE9jy94xhourC4ya1o9ujfsU2K9r7R4JSRVvo57fT9H3b2Ph
PFSUnNP19dL6Z51/6lsSAiocHdrYB3537nRtny7y0Z4SbSs0kPLEneVmcE36iBdTbUw9f2pFvFWg
nIFt2mXgLmwtiWciKRq6Xy6xH5RjFrLfFcODbbDvyIA2BW3pPbmRoW2IvbTbfjeOH5Mzk7ims5mR
QL9v+x9z5L3W6+4sTdhMvNZxCGb/AoWPIJ5mlnboLiSIVTLFL6hRXwIlTsXF8joX2p+oXB0YFDpJ
d9Se/UKcOaqY92T6TvYJEendH8yR5b6rruR1fQye/5Qp4CINSe8mM8xg6WY3SEx+Etb6whVtbQJN
ZDDsQF0QEe2eoINuq5l/4J90UJdoZUVYk5uUgD0nL0BX4DlJYUkpOzOObLGsPO3qYo4cPxhnfElJ
UobJ0vIejRYJe+0x03KwcJhNp9MoREX35Ax1ttfMoDFAQiyKqAidMD/TZDmj6B83lcggMB3vyR2Z
o/ExgFnSeUxZfcHSBNismiTk68Bxm3zEtTUpfAbNwSoStV/E/Ae5R29n6N2irN6RgeOnnjpYtIfS
gYW+N/MApOIJY6ia2XU5X/ycRBN3NjiugR7lihHCcZ9wRk5QfBVu5nZuTnORveb6YENJlPByESnf
k761lQJA86hOnVxzv3jOBes0itmxDsxx4gNMlj9OUe1QOwMJoADamnpvbxt/4XeZIywRKOdoYUCX
3bDng9B2XeqjBuvzL+ILPZ4v4jx7UqXM0uaVIUZSpR3XqYamtu9yYoE8MpBcdG6s0EzRxsSTk72N
UOHgWPqd/Uj0kvvK4QUcVX7ykRaFUwtvRM/DeyGjhjqpbDNPnNVNCxVDTFWxicgE1yLznfN33+sk
utHWeK9NP0OPtbhbFIA1jyfn+WijhaUHQoK0eM+DWc37CMUIm2k3A/o6CAtUlUIkAtIhhrefVULX
trHwaNXejdGshy/I/V3nT9fJoVgHAdi1GP03bFzEo8hmu/Q49833phtQPlFyuZlzdqLVd3vu6tE7
NeNngTso4LniTQYd2dSacxXRooW0rSQh+fDrHwY43n2ZuS1CSuL3VW7XaBqKLUF8JZIkBIXE9XMc
eHPQjQvofQdz7bT85voDcjXety3Mxgw7njfvul9VOwY5DHhLCW7YIqdqneyAHpWH3kBPWTrcJb0A
gLJQwrXNXFK8O9z8iShclix9OxGtgyS7JO22z4N4MkGKEy77CItnAU4YOUh+HJstKeo93iY+21iV
f00Rf4ym97eIWIn0HnqqSavXDrHMFsXvlwO/MGkAKhRO7ZzU/LTyygmzuQ1HgiJg4LUoqDz0YwX5
U6GEB+fOMmN88tUmJwElSHJ+fjGNX2GRGKsarx92djmgSnRK1uRppLOcxz8RyG9FIw/S4B2MPI6Z
gZ5lRvqHPFFFAB9GvyjS/dyowHt4axNiVNBnQKu2Q3Try+bTjVFsxJkBaUD9J9HYUOyDx6N5hHmb
aekAnTBgJTe62Vj0WoFfk8okw3o0D+0IkmjA+0YQwtv/j0pPjrz3PgXRNZnZSWL/HdPuMJgZzHrX
4XVaPoBa9ECV324OoDYO5XrLSj7lmjalInN3AxV5JVwnaaSOeZo4Hon7B7NQHZFY0rS3xKJAF40P
BuvXRnNN4AY2fo5uJn/bbY4m+gyWNBXISAFcribwhJv3zGPOoAc4v3EQWqHmpZnD7qvHgjq8PrHn
cysGXLUxGgcTTVZZiW1WcK1mLcwYehdx6AfKqyK7Qo1iLHsAN6Rnss+PdFKt8yxK7H6PYj4JaFCh
TLvXd5D/6QVtdOFnZ8QM0QHH/4ujfIOEEQQyI0l85ZCAlnSyfeCW1zdpQcodAhUSa3JWaTsv4bVx
ppeminZGDATljNkWpxvLuNl8CLSr/PxBLyqj+010405awUBeNO3FMdo6u3WOpeIQmChXhBwm9lcG
lJtckymlNaNBqNAbHQoTxAShroyHObqOEamVMhkwDGmpQNHQEv6DpgOlQnfAOdFRAhF/54iwCoFd
VFfssMBVn4Y5m2FeMqXlK5DiwUmlXgvp37TbmLbNzWQBtFKfBOuBVC3Ees/FWZHIiUx663VTe7KF
9tR2WXu1fMJX6dDiRYbzR5r+aZCxWXl5G+oefdU44XmX7fvijsC2Gsi0U0+vjWTpIDqPH6M7PVrD
pLZUIwXEsFLw5pkH9PTPBpV1eOSZiZwuG7gTGMNJqiJRaFLZevR8FB6L4az3L/4Yb/vW/1nTDlUW
aiOCw0kzxx0KVjzHC8XYUb7TJEhFUrbgQdVwEsIfmJFVT8S2z3Slg7JOA1+P3Ap2CqaF13HyLznn
v6HE6wL3aKsRRoLQjYzMIa8aDpqPa4xYw5z1g50EHa4Di73JMhRoKN3fsi776IlXCDBZaNusjJEE
eeVNkLUX2z6MBjg0g26yF26UQ8If9Vj92nONzGoFfO18lR7p1a9TLE9xRFMhi0E4VpiTF2vxgwnv
wv/jDVXroCJkPAdp2bzyONJgpwHlVGSUc105iCraH7ebv6ht7R32rrbAvVQuD2Ub+yCB8LpVTjhu
TXuJTF7xd+j7vIEGyNkskkQHUJGiJ2aLHyvBjiyW/CrHx5HP/bwvK6Jpcl8D6ZZTsstcxQwTQUQX
USOQuRVnGpe/4gThvsPaCljOBMhFCjWV83cArinHN0pXDrQVtuEyIXeIcqs/1U4SbVpobDG0KBJ8
s9zKI3pKK6Cw52XuQILE8uY6ebrtkNU2OOa40Y2d3df0l/r1vKl0sw/ziXvFyQjSQwT01LnIOQph
k0NTSCbdYp8PTbFtsJgezLbi3TGLvwityU3J5B9wuFcPgb5CrHd1Rf3QTO4na94/8oZR8kD8BYZa
MBnSPhdKKvMAQLEHiOatSPTXPkH4qSxScvPCfvJkCs2adlfUYjLQY6dh2QHyNSbAJxuw1jC7vY9M
fE0TVgE/wGGfOupZQgsdSPT+zn3713WMICntc5ONP2WedlsDipoFAXuODg6NOPqbb749TejQN6z2
KCIMmwww/R+l2skll8XdiYAfXZRt6MamhervPGzPYB/eQ53Lx2QAOfMkkbOal31GM0rioSgoKxDf
JhVHXu9zl6X5Stdm5WNCg/erk5Q3TBL/pAE6Y2MJ/R48rkCbaMMS8XM4ivG0iNrfxzZKpL6Vt0YW
b9OiNUfFcDs64jfp9CLAr9+HhOaACMj6PlLRcgaNBn7VvAfiPuxzSZaOSCfnYFlH4loHNI9QlYMx
DOe4K/c0uRChCNxbpSYBNESCYQt+lnaGiqkaUursEYV45Jvs6tR5IO4As/3qgR4I130wVf8wIkDa
4kR66zE1wPijsNLWkGm0EiGnFgXorfP6/xcwbHUDm/e3hOPM56Tl24Ac3LmROR6xEtfh0pMOnuA6
CwXD7eJFzm0NIajyDqGc58ktlUtqX0iBvKkH5S3VgJ2Jb61quG27ybplWWc8UQ98pMcr2xuQkLvJ
mLPd4nxkrkWepi4kqb5iVfmj5fBA2SJUWg7xtHIq2GNXDMjt9rNduSFqje3QlaApNWUXVNS9lp7W
HQuTk7RoS4e0c2Ai1/yIZ8MOsSShoWNng0VsQ7T+KX6JhapzGe3/T9msRZEGLl+KMZq7fSKhKYio
htu2krnZ0GVyAG8GEcte7EKzaC+um2AeTOQMfXUhAvbSm5N4rb4FouAQFVB0+j9eMmtuWZJ7hzkZ
XxJQlD2FaO7OaYlckVIzaDiyrqkWaYxhC5kDTZ9iTUdIQ3KoC7vLLeQ3LZN8NyFkLCcmL4L7Yw0n
W+ZiTkrRiNVSOxprLcEiTZRXPYdcVNJG1U2+T6xrs5X/F1pq3maVjm1svD1Hmsy00FU9dyKJPMgg
CS+tDYb/ZEnlPopysBJLL3ZN1ZJulA70PwoFywKYV3cOTEItDvbocEJU40Jhblq+Jr4IfJ1eqJF3
u/PvMtPJgU7jd79sTRzB+tcwD9rOa+p3RRr/DZcy6I/nPmbA88gVr6OcpxfM3oCn5J3FjBjvluu9
/B/m39jeP+IbysCA5Y1B5C/KMDA1EhczTB5nQszHqscYavoWQCmNfzP239tSMRYYiselJ9stjEak
+bMecZszzn4SCH/M9fY2T2QiIzBlhF7YOTLdgj5M2vQu8+JainUiXxrv7MXIRXyzPuSm7nyMXRIA
2UV/LbrAaBS1EJ0/WSayEg0b9WZuqYjzjfJvsSZ1g5oi/58KdWuxJ8jVhg3ibx/cwn7uJeUpDQi+
zmRwclfpI3eY/oCeyUa1Qaln3S8XMteLd74z7QbWtzcMEhAXz/tsoWiZ1DfwffBayHDOVcUQOGTm
e6lcK5gyI+Yl40Nk2Olvbod3wXik8qN7LLClbg16eUOas/vQKfpoA2JYncs43iFSrUEGRwM+33p1
Rkp6yd3tkIkpSnJHTBKj2JVeAuqnvDQ0q2ccCsM7EyRpem6L28ApL6MBMd0gCLdqQCH1RsCJ9aAN
BWUkbIvxZH02Cua0JoFzUxeuv2X9Lt6XzqafK6qeJRK4LqGxuTFkvm/SQbwnhbH1KYJYUjQEkQbn
iB8Glg8ARxzw1HsvS8ZWr/p1BnJ9shRq16KWbzjMbIJ/xGodcJMC1qjTbr1fyIekQm8y0DMcjCPd
cgWxa4+5ssot/b/sj4t41mMxXAX+PVrjZb71y0vmIgKPuGMvGblXCEbZhEdKj8MqptdLCKPYGmbz
7C7Gx9JlN71s8t0wNYSJrW+pj/35UU/RwY3/ckDs2Ff6Odb/eiRwnjvUfItC9+iOpr7NbRx4HF3t
UZJHADT5ZfqVeaIDJMyH3vssUGXXOoymVhbNLiqsv3U5NY9uP+D6cy0RTmPZA1vZ07NKmaSH8+iD
m9a5lj4CwuAUzzZ6G6Un0KjpYNOSElHA+4wQ5KL7PfVgMXCEnQ6vs2mdMzaZ/dTCmJINR1290N9x
eqlDTsCB5YzaHpH0Qfs/R4VyHQtaBU1HsYTRPH83CNiv+OOrgzZIO0xSiPyh1b6kheV/RRNte8ie
sso1NkaiFRe3X3JWC9nvvCzOjgb5V8xBUblnARvoX5XD1WcVq4Uv9lBALKcWxFWnDefBQ1nas/no
hjiMvAsHA5F82zlbr7bTPZUQRmiuSnZevR3mBoR0sVdf/k/zbO1U7TxnIuU7zhGk65HJTFUnF/KR
jvVSf5XD+zjM8jEuhpvSibpCC4NOlfGZ6IThg5cha8nNKGBmRrlGAa4PVyo7hFdVpL9kItkRe3NK
+6Y+8/YdHNqij50FN2BHvnicYAApCZnjB19xgpTW9GVmwwNxvCf2IioPekLaqb/2eImu6KS6QwUk
eQaAv6dZylMgCwtpwmo9y+5tJEzobp4nfCvgv37142r6G2F0vK5F/knnvX0iqh8Izrk6ejNeUY1M
YeSu6FuPIpyjxXwUWfmlGdzkM8Hll4U7+2DPMt6n/UARvJtdSm+udtI3TrPVuJe1Lpcsl3qjEtme
xUjIKfLNKiALhFojR75kaT4fm5E2y3gqywftx1koyAHDmy/xBEMEJAXNJnBw1MaQvLQtDLMpxyfL
EtnJJYfpVNiwXGYH3miVuUAYgHEqjRqAxGFgwlCXYUHGkExjfFWkOux9heOV4XtDkI2iyqBMR3+X
RMD2vnZvsgJGo8mmx5Ry+hKb/XuZYaPEAbBee7hqhjp9K8x+Dv+vK+nWKmvTWJPcHIi+eB76K5BD
EhRJfUngAjYOgMemxMqZdSMDQuWUh8Vc6nNaeH8mhqYtMdSYWvzU344+BTVE/9ZbpPaUIjiscaQc
/+kHXI0kwYSdprLvMX1PGbGwXUk9INr4pzPJm1VJZIUzICy6k4Tp3EyfKHzCpshux6tEAAl1m++4
zjdqcsHtUuvR9rvpptYMtDqpUOIxrLvstWqZU8hfb0KBAvrqzUD0tHsNp+JN5ZWgzFyeZJv+831D
MZAIRKZrl56Yecyi/JR5ZKWo7qNr8omGJCgPsmP+atgqYElcyn3ngjJ3fHu8FYzC84w0vXpxhbCf
pDOBkRj8hOBI8SINvOLe3egJ3tazZNlZHmpwvwWZk+mrbU3Dg8XfwGmGBz6917gFKNJ7hezRJApU
t28tp/qGEJkflHDbGUPm3eLC7mLnB5ZbfxNz95Nw1+IN+0iwL3xMU/Y6NLV/shGg4S5Q8Oiu9wlZ
v50LNEXk3C+f4/pPc62zekSROsV5RJmDs2hY/fifkLRynAqGNg0jx69gvxkW3Lvl6GW3uBt+ZL4w
GM/CDxVw59mqyNIm02RL37NxR4RzzEV1+r9hlkS0EAB3AQpKMzIbXhLDR5lvZ92x8qFvq/oQR3Vx
0QxQed0llkzGxPHWg32tAC6fFui3i0a0jANQowAS4xLGcAUaHW5cRexVa61qc5s5cJn+5ILWysyG
OxX1Chfa/qkWkk7WAcuKPBGQyy3ZkTm3MNxtEp1yAKNXnyzjCapYk/S/uamPhEt+RmWenfD1VPum
66odircLWz5/64J+bIMyh43r1uDvkDSifJd2TUvlwCEDP4ATLOk/0njRLzpp45LJpsqrgk3SYt2v
myxc6LHSgCYUnZJpM/pnkzhzTCXU6iTxc9XZzqtC1oRYq9wJo5wJEPCXM+/qdyEc95QimS4cKfgR
VtciGl76KCIlNuKN7dVILYlV3he99EL8sW00k4aB4HZuC3ESNGihNnVdfgpdfcvnvcXA8lTofByu
RY5lSoB8CSxzkCUAa5xq12mBdKAs2N2aWYu2Tbd/SkMhUZlB46g82Wh6hZ1ceph23exVNGDm7J7o
A+tPn1amfcJlrUkSbAUBrLvCg+TCoYteMDmVmfmH5wI+F9g/Nax523dlaGcJzfHqw7NwlxLcBMrA
d7IhlZomGJX88xgktDayb87waxAyEaR6VhxI+SceSFLX5ndIkE0P2ctUvSqi+vaFM7+xromdjWlr
O8KgBCS/4/Ml8H43j6vgpWvWYUq/qDipwxG9O3kuqMOtmzl382GpjDt5y9hfDIo4J6KMK69V+7jn
cZv0yUUenzVnt/tycdzdPGMGmC3mk0SOuE7BadDYAkkDcxIxkTtN0yTqEgIF3WT+EqN88eZVbdFP
cGQAqYWFrKOIndB0ivzUc9lp7UK410ge+/9Xeu5CiCqNOJQ+Oiza/ysTYyFKgXdv5CGK3TLlIYNw
0RyQskTncaWnl/rZovsZPeIlwDdPnl69mhEtb9pAoi14PEi6Fn84HusUeW7Fq8eEApK35rt0sxEd
ZGF2Z1V3xrNWod5QPQ7nBL0DKzVnVAWLIufOusx2ClSKQWBiW9hOKTk4hAP8/7G1SoM5EdVLU/Ga
8OpmbMZE1jup4JVGPnWu0nFnErT/PGv87LSJGGiJMArvW2CmqgxaPviAHpPlRcgZP2GyA4YaEA3e
Jm22LmmNPgJpanJDdwdVoVHKMi6JCBPde6ABapXRue1bY5sbN4vekra9cQ75FuLtTrLkJ2wxQe0I
BK125AAWU5iHxwPZNZZ3n7XJN891TikF8tV0Qj1lplU497bYRgi59vbSOZcuz44DLT2iGcynlk6v
oJ5Ps5O6fwbUYHZ7hx2cfwvc1WtSBXFMjLrMTj2NGxH5IUlSXPRM0CTbfsim6K8RTTI0XEVcNA4E
f26iwqJW23mu1vjl2eiJlcJINmNifHYzDKGU+8gLGRa+/jn0ffmo1dTJ55PernLMR0VJxMvokki4
TGiWGlDKayvPnrmE5Pyi/V7nGMM50Uui/3gj5JPgD0TrJ5769fhINb25NenYfbiIo8iznO3HIeFB
ET3xuUb3nMkYaplAsiBKivhRxDS3p/lnOeblj4yMU5sThqNN/1F2ZkuNZEmYfpWxuo+e2Bez6bkA
JIFYBGLnJkwiIPZ9j6efz5XVPZ1ZbZUzZpVQIKHYzvHjx/1fwgetoGhSWR5qw9i4yUbl71WKTlp0
PykhAWfXHLyTUSVFAfTk6PcfIkVgS2PHgcB5TieP4g/9/rDwSJaiFQJm5ZataLrB24FAAMChgr7h
l5ASmnm87DT7MsL2bTV4r/OikkWCu6x0d9P06EyG8azRezPvHKShz0Zxm2D9uujIvG8qQBirrm1Z
aet8/M0VuX+xanEAEtmGq6ND43mq86vYXdp7WlJSlpzV5nHSnZ3iwSSh0Wki+HGeTg7FU5bvKwUP
uUwp1oTqeMOl1WIg3c9qfefhAuIXK31KzFstARPqxxQZ4p4aftuiuV0sxjMYFmML2A6VEWVSNmGu
W7twGMRpsnxF97uFRMEXxaT9buREgTkxixt8IrfuVWcZ5UObh9U2NxgHGMjk1/ThPlzAlVt2JnRg
auRUhs6jcIsKfTjbuyaHP2wAObvIHTO8jZQJrVQVOZg6V4+DmU3gVYGIZkg4Xsac5Vaf9evTW23j
o83c9qqt4ezSHH1o0nm6A+pM17r07PsFvokFiP8mD0FfaUhO44Oy6tiNXOdWqd067eKu0DuLzzH/
UHcW/am1axZ40rn6VT2jKjj3IIn/flwaf1Gm5SmixWfqKBYaYon7s0JXRc0noUSJY7ej33dG416G
Yg0JheRGCWFF+BhK3ehusUFCq1t3EVO/0AxRVYQ/bqqo/LBmlAPY+wy3ALQh3Yk4ml728P7vfOxB
whhPRgpnuNEtEcqE4/tYmE9wuIZ13DfRxWT2jzUxozHQK7WNDuR/i85fCzrPXPJup+rjBh1C9zdu
J9p/G76ug+ORaqmoulm/DF+7nc0EHVN52HDkSW3KzVLVPU4vs8EKTphdImqrTmaSgI4elW+L7fFv
7r73F4lcx0K8DI9kU7N1PI9+kQmHNqmOdjiCeGtSgk+ozCCXKJ9hyvAseCaQrzdN1t84U6O+dsPy
AuMChNo0fcEaf4EZ7r3nTvQ56ZW9EZYd6tc1BOsRIcAr0Ib1Wbfo0NOobgMMz8+Ri0IlSiEBX5T+
JdbLg73ArXVMTLJGFMVNfKjgdkI/rcC8QSmnLi6JX+tds+4BmvDxeUxG5AaK4XtkD78i5UVrltpN
YUL8AwlIAta3dyCEzlo7gR0yxsiWTat6nscrw4ew0oPSWqBjXlg1vkyWBxVQq6k56FTo2IjZ57DR
n7P4fQ7B0ppQPs/TBGZO55mvboRNUsqvfVU49DTSuoVClFUqB3mIJV5MZz35+Rn4sooSJFT4GUr5
Ak0wJQpgvbMPSR+RTEGTd1F3FPBoGEf0oyGBw3W1LpsWncxeY2tEu9gvVXYCrmlQuX1WwVLNXMAq
jzHj7fMIYJCPYFphe6thUNoL5GDEvPcA9DlZtQ3Vmcgb33oLkycU+KnXV95Kje0n2N5AhlB6icWo
tG3z87Sdw3Un2XwYVjcAW28ghe1zDRnkNsQIF3m4N8uFASSRhWy7Q6kK1GBHNugS73sXICeQoAYB
vK2Twre3J+rwiYtUhZ4fK129lw11qvcu8j3gi3zTmRgKA6R2xd4uenGfNO5M22e8tBb7oDYo+oRD
tRsdjIyb4sVU6/dYgXE3jagIG6D8w36Mz3WL4+qweIDtVjsddY6FnXALiwH1muIcndnHdtLAzukA
dCftrs7zCWRnlK/ZiU69w6215w1uINUabhIwRpRcJxNFgMGqaSD31GlH3HHga6DUU+ZRs6HBCpoa
lwfWmM7dlcmz1VT5Ju+xiKL0uMo7kMp9zbm5Xrns2Yote9eEjztnSbJFmhlsZPRUIBp+WVWgtCpF
9a9rnec5UX1ag7so8fj2J3QcdVSF4nSzhIN3Dc9UudN1mNnmWF5Vtpffhv6S3w7JQ1LpzpZBr153
eNezJTHIU+2U4dlN1DSKmOJLFqV0XSxdv7I0PbzzIoZ9alZviYbMw1hSCu2tcwmjHosUoqA2T5Xt
d1YCuapMwX4h1CpUO9K8EZJc4u0qtpO7aHAeyxYMgD/bwK4FTaGmNi23rN15JkCBGFDMqjDM4joO
zSdDG6OdHuXfw5y7V25GYhZ2xa7DtpAKZHRuzfpd2kfVJlFsxFmsqNhoGqCIGFGEK2i0ws4G4u0h
Dmv7eFIUIC7ot93OmYrOM63JNa1Je+UaQwCNH9hNQTEJKxAd48yvIR8Au/Qmcvtma7trF5CBVuB1
gnO8PZzp0zxcFwgYoEAA3aBnB6HFlFTwHNi3LqWKKbJvdF3IViCxzu1c/xh7y7hFdORZGTN3W8QZ
UK8Qaa08MpsrsJddNV3hAi9DgaSiG+bu0nVJhQDOhJgjFx+T3WAOBGIPjQQKPvnix/dFQ/fNjw3t
Bja6a/U2vUcTxfU8/257I76KM6U6d/3uPjHYj4HIYINmL09Q4ZvrAhQw5MppeE/KtQPuKPOH+b7y
beDciQVRMOuS63js5rO0r6cH1Q1XHcCJR0Qy+ibJblkdnlFYbO/betkvaBIREbsrpVzYC0MyEdY5
d9D189t4qN7JK5ARja3swlHDx6ZLPpayRMfR+DCkPUa9FlZDVF0Uic0DGxNEEuIGR6JByygSUQY+
iUJW6XRbVeQsKU5rEx3PldO6iADW5WtXa+0DGm3Xc8PwLewouUgmKrc45BTn/VSkV3FJ7xbkIkLa
ikU1qmRZUVEk2Swz/oWDDSMNBH70CuF65VhIkquT4V22FbXzoULwqbCT18LOjZVSO4xotCTiBLwG
Qp/RqtCpdysjqMiidvOnWrwspdT69+uvrPE/J+WsvobJdsgD7IaZ/c/Jz9i5M27YQwKIGxmTFjNS
BKyzEU5Io11CW3qwY1Kg0zH/50/2pu3J7vSzrGb6jFH3y4//+6nM+e9/yd/8+z0//8X/vo0/m7It
v7u/fdfmq7w75F/tr2/66ZM5+p9nd3HoDj/9sCq6uJsf+q9m3iPvlHX/smmVd/6/vvg/vk6f8jRX
X//847Psi04+LYzL4o8/X7oK/vmHLn5y/7aBlc//80W5gH/+8fJVfC39V3b4y998Hdrun38gWv4P
lza44+GvScrmuOgXjl+nlxzjH4ZjGmTh6PJ6mOmQRRVl00X//EOz/oESveUghAvNHWc7HnFb9vKS
+g/b1hGnVVWEiTXntIP51+Xf/xglP55b+FX++fN/utb+InFs0fvHnUF1VNN1UeNAR//nwaQC5RjN
uV5wwqrdG9NBoqPJ7/KuvIOZke4EobxjrdsXKvxHDFl9jDbPROCSjbs13lsMNwwCSfewcEYaNn6L
Z/iLqQ/DxgdD52sDeWkYBZ6XlTtDWk5OfzvW0f/XnLAsF0qHhbSbfNNhAPyi1OzXIZQ5N1wuqHEg
36kIlqsEXlgyfNB0dRBuAOb8GxHf0zbj/85ECxV300RTmUSYLbLl/boNQVeOPZmtzhfLaMZ3k29X
l/MSUaW3WexZ4/VdOgOnxCzrxo+9fjW6xhvolP6hTWYUTytc1ZLoC+EZH5ZO4j6j9JfiHwlmx52G
h9KcXbaZKGxwGudJOxZ7HKN/k8xrMpb+I5ycLsLWMMhhm69Bz9N+GQE1gBLqSPV4YUMPX6Jb09Vp
W8uXmqQcIQsskuYYOxSzVJCcoDl1p6fFDTqGudC+8tvFXRJsND+RAC/vwtwDIz5ozRfJhkeVcMih
XsQ5pLk4hfqHrbc1uj6q3nxJagUodO/V28EZpjsvCf3zppzLYzR9jSAvAqXwSdYGY1l7Y2OvYB/S
WpIvXW7coI5PTToC7VmMsfKiwCsGIqDXt3OXBlCdcQGYKR0Ps0OLztVXeL27dfyskg/BdDJw7t7D
FBg+B5FLSxjuu8Lpo2vGzi5sKBVrU3XIVNs8NxtdecLADzKWtuxUti1s9y0wzt3o39UpAsttxHbR
tpt3xLOdN6BD8YVW4VRIRZu+Pvia1YKV8l2ItdYdqzgkQL+HXE6TjKI3vSNVr+AW9IVx7ZbQAVVj
ma9TqtmPNML32BhcnyojVlWba0itWt7cFHORvo5Rdamq2kW0RNdk82DWT/L5py+QNLqznE4UAi4w
C05frGqm6EC9GIXoVL5atXGX1jQiHSy0Z8rP1Mh9H8xUk16fvkCH+/P/Tj/CF99bbgyWG2+6m2Ky
wdK1ZQMGxr0t8ni8ChcIgrmtMXgz/UHrSngBHUURU1wPa7O6hif+BVggVltg8z2PBG47gwGDqDap
QLTb40udIcXlYmt2ZUpS2M5+eUPX4zJPM/+Rbnh3m8Thq4VbujI4402otckdBsTh3XB5sqfCNe7c
LKfmFUJ1tg1xOZnq56wulX1msFMFyFV8wd+gF/M1/8Yw0/hZjvY0mTx0zB2KZWzOaZr8HE7nksin
qE1/0VVKj/hVvxn9wniHXwY/IvO3XZm9p14cUjpz1oaetQhTorqLkCN0/ZJadJf6l3qEos5SxdE5
BapuM6aQepHyE5stOK64AAMkaAp0oaJ23ALcA5vfj8uDEvXwOFwz3/tU/mUPvCsjdKjzOZ5+EzX+
GvkwvURtE5ELSmnaXyoAjerAPkPe7ILdh7cyl5lyp3yp+3nt+SCTDKwSwZJ4UqiKu30O/HQ/odbh
vquTaz4Qx8tbtK3YAk4tNTDUlZ6zjmYIJUTYJ63bXEQ6eG4nWzZzViFE1JjGb9aMky3zT+FbA11L
7FMhYnAJ1i+LRquEUR0B66Vw3kTgdxE7Qvw5v5wEezuM2ZcR0SjrG7riNVwey5hW0aA4N2PRKlsk
uct1OITTWkkqpOMys73RMKT+jRXXz1r0DCjOUfc028ZyxSIR+CU6281EmV2z04uQfhXojSpaISf5
u+Xz54LOj6MYBB+T2pLJUvDLUdoEHRCmUHoxJtZb7fRoIkRCAA5JzaeV7uebxStJgv6dKf2X1MP8
OY9FHExnnqg6iw5+KJZpy1z6j+KyXfZjVeiIn+E0lm0LRK+QvQOj7qh3/rSLTYZT3zXp+ZjRfhgt
40h/y0DmYMGBCuZjuGQvtCL7fTOYG9fIxxfkZpst3fMSWvDgX7dAvkCmeOgxRuVGnSJjbwIu3HUA
NAtIZLQEIPsWUjBlhXpLwtpAlW+BmRe1KsW0cLkx2rnfLmn2zTzajmbR3llq9EhxkUqM/GQ7uMv1
Y75TNN+8G+AEdaIhDu316e9vlvZLYOFmUfI0deximHiuq//ij8AIxpqsAb/bGYCdCjrWt+OC8hvq
g2AX8MVZ8Fpiv033B8IxFg+WRvz0+t+kPP/tPMizmC3AQ0wWv1+c4Qpn0QBR0zoeXbXe9iIriuZB
aLrJi8L8GSbVesD25pV6PwrwTrWDojJe/OZmyHD8j4kLhVm1Sbm4JZbmkGH9YiE14FNRmGWF1wvF
pXOdcg2a8DG1Ha9Y7hDtbW9aOs8XRtWYZ+3Y7JFpooerWiQbel4gnx9hyV2mT9aAj5OmGcNvugwk
nv/tDB2DxPSU9/9q2+Q5zVRPRpqzk222mSxOs4ZMOUq7JW0S7ckdjGiXNnGxZmmgb1S44+3pC8K6
0y1YU/2sR/lyM/txdzu+jLNpbvDGjDajmXSrIUOBPvdm+tHZsFxCg1O2aUhnKuqWdU5hbltm6oTG
Ghibtvc/LN8q7om45qPN5bt2Hb/p+bzpe7VeO2OWrRsUOjawcKJVhxzMGlHV+RJXX2S/1Mp9RhAP
H0T07XehYxvrxm3ateuU9V4xaS3msdNvZz9Di6jVlHvHKu/mcuk2E5AiEC0YnegFjJF6YqKPNMbz
IfXQhi+y26iNcOpl6xzOdwZ1wzsj0ox1bNTnGLejgduW9dbUUCqaW08H1KR/+RXwfxBAynlrG/eY
PhQVUr3IWkJ51bZTk27HRin3Yel/xK6bfBW+fl4my91YdyPFfaAkBjze02gNc2dYhz45y5iZQBlA
nWUOWG/5gp/8Gk86b2tTb7obi3Reob+Px505P4V93G9iNBg2aQpkUp3RXcbbiOmJSE7brrxsJDg1
A+0D0C7n81QPsLcICkuuGxudpijCKRvVQfx/li956tpYmnZ3iEb2t14Ta5cIVz1Sh+pvi6KxtpR9
93Nc9mhKwBSfFRL1NN9Ms3XLqaa4F4TasxvO543jBpNStfdOpiFHZDbaWQrMvYb/CoSA8pulph+h
75mEiv51yuEH//20/MUTm4BuqPRibJO9kKvp5q9a/F3bgZD0uuwiZE4dqCw/DfiahzQttkWPSLu6
FOOFN4/U8eCxbFB6pI7t2unOShr1MoXqnGjPkWlcOU2xPAOatLAjoNDnUX9LBkBYYZuSANfFMaSM
DBW9CHKm/e9C3M/OkHIZmoblD/1VlUVJ/XVdqlsj7fEwI8RZa4B7/pM3FNWKminajzNu65W2NNdL
rplBOCvFVTKnOv44S3nNxuLCHVs8iSzrmgf297fXZWv+a1Shvcyts4l7ukkV4JfsMu/VSAWGAc20
LY+Wnx19w1rbs3eVLPnXHFswoCjh1v1jNXlPyfgobxm18ujV5Q2ce/xo9UDtkyNVK0r43kPolGjC
5z/+efN36XZrioaMGAxRlsAa9AMiXYDxqq9mWL4xe6fLgKdnpQcwhfEngE/Jn9vt+K2Y3cdg73Pb
estpAss/U7GAAOLziGI+6HXhjh6XKAo6Vw/0BlnZtrhCIPfY18vBmfRgnuHuedF+mZfvzqQFEBoH
V9/ExhJAAwvkI51q+c4i/6nwrowuv8wKPJ05wZSTlet0VP1g90ug5NH1Eq1CNHoXZ3iWt3iZHsh3
lFkPaVeBYMwuaiOhW30zpOmbxkuxguyKvI5BQgstECnHICr4fSG1xeoxDHOkI9owMKzsyEYPV5Fw
7bq8ivLisfT9T3KSfQIzEf3+8CwB4GrWauDNABZD2SNO3+C2wjNa6u+JjaNfruxMLw5kw4tq6ZHA
cVXFA0If00GuJte9owlJYV6MGzl16uwsN+9VymYij63A1RWQnMrKzaujZ4aBPKbFDYN15XTfCH1+
LUr8OmtXiG699M1XjLDlfBeryh3AiQByRzDi0Buq1b3ccHkwbrU8DW4Ed0MNWIECCKvfTvEx6ojq
8Ba/qY7RnD1auE6avKQteiDPzXOcHe3sM3k41cx9Uh5NRoSMktMA8zHyquud3FkZfCoxIC4OXchf
M8ASJzvaxoJgDKSnQg2iMgpMaw4cMEtnNffPaKKgdqztBMbBSYtjo/XfQ1kcez09UqZXneJd7ujp
6eVDEjSGHtTCCVKXB7kLMjrRwli85hWVcaG5XVhp/DzOu8LTEOjznvGVMeMk6MfyKDNEy3L4dWEw
aOYe7dTB+pa7C5rjA8mR75qnNRQMAvj7Q9NfVgwGe1wOMiWnGg/5zN21CDAOQ/HVMBUVFxjt/CrH
ctALw7RxL3dGxuOo2Dcm2235eWCgqc0nCvC4Kypf8rxlTAK92c+0OAH9UpjBqtguj/J2OU9gL5/J
7O7T4jupmiOtjUNk2Ue5RzVQx3ox72I7PaJvG8j3WJ++yeeO0fhQm8ZtRHdO1CamrjjKv8Ltv3Nj
FLAMkmpT0OfTtx+aR3OI17SBr4wFuQrTPsqINSaUrmPkgP6MHVmrQ3DJjzmIQqvduijPyTSUk5Rf
y0Q63dQJ366Yi0AignpEdHEa1Wj0nGYdJJLnvGS61O+RWlxlkGLsiZnBTFBdda3Z0VVtlHDBpoPc
zF7iWkY9vnAekHEIWgeWYpRv5IBlkgRDs1z59biGkfwld1KpuWvmOfnYOxZP9LIYKt2SHw1Zn0ML
gEp+NNX2dsgwtWkZQp61c8PufCT8yN9iAR/gtBGEHsVQRIzkd5EH7LW2kPMfv+UByrHlUUw5+jNm
c2k+kDq8yd3RK/OYNWHQlhFZmg01PAwin4fFDND6MdC5bXl3k5UDwlLJ0WY4FiNqLirmRghc38E9
PztFchk2XLlOWdMK50c54hSr5008PMjvrYQxI3fGzQh1zaYGYqt9DgDo0Cm79FI0WTsETyWsyXCP
Q1yOYQ6e4hJgkqAa+2+jRpErdx9YHwM/Vz5NaLWjNl9R4Q2NZ33KvpCF/ywz+zh71p1G0RW1+WAM
pwCfn0BXrPeJqO2MQckkshgHnZ5scrW/TGwPFHPybtnXKFMeonkJJncJVEKP16YI0HV3IPrfPb84
LmipYgt11egIaUfLwS6yY6uoQaHzGmotKg3OLGpoyZT3MnpPFyDLHXJluy7Mz+XGFGMY3E6cl0TI
cBy/DSKWhf+k3Sl3Mqf/DJCaLFDgzm+tZVp7POPTeOFOy4d4IFORhUXhOfVhdNJJZx2KuRJFHkWT
BEicHvH03MsjGeKzZR4/vdQ5HVwmgdxq2pafCSN6eqyHg5yVPKKl999l4fJnmE2Z9/Cv2aIp0Uvt
XCCPNhosc20MSnJ51bT704FljZJTB3j34nRbiQUyiyScaCKVWgGgbqov4K4HtHAurTreyEzBR/4h
XVDG4orktcFuiDHTYVq6R709ykTrvelZ7/HVjAM5tQYmsjeqONz8yBHcZQnkaEUNgp7+roTa2kZg
dXxL6x8L5Wikhw4mDuciQdfsxw8Mki7pmF16sjZkM8CvcZvJTGKGyWX0hvuu+ZtYG7/lIWECSJsT
5xVPbuTyPY78HCXNdQnWICugyozaPSIB76wapNHxvned1yzbTU129BgidecgqI+onro1kK46axqe
LBbVByC5V1mhXuae/uyHb2BHTkumBAGj2s2z9qH26gHrZ4TXNPUw5pf0Mw9Wnx2LITuyl6BqV8C0
0AI5LcOFq4rxTUww5lf4uW7B1W6AO73LumrKVejg4s0qewjliTlTfzfM5sqdoze9upM8Bb7GzTJh
Z52yTIbVUWJIX7jvbKmulH7ayNPxGXbVrDxk0fKts/7MzGilWq7yaqRtnW8l1sigJx0PTGz3UFK6
TE0kG0qdJZgMzHfeJ0vjOfVXXRWtJW7KWilrloGK7GCS0JGWSMp4mkGd+g2U9V73gYRLUjPMxr1V
Q/orKDI6hvcFvD3ALROdkwYmv31a+eQTLf9jLPTnqeg+5MOToWSLi2Mva3cnC/mo+Z912m9muJiS
FCE2/DVbzGvF3aimgRlwdkzzJZAkAYr4fQbNyJ3nS5rBlzLyZJLJxNHYXEFjsFxjJ5NL77CnLcsb
y0BQzTmGRJTTJzAC5Z7JaHfO0mKTlc1zLAuNzAV5x0D2gf3j9dBjWsJ5yDvHHCFOJdzJiM+afps4
y1omas58kTss19li9mCW9a6NWNL87B2xH1nZJPi3dv/lfLqZejilIkluPcf5qyRlMnHlcTbz/BFl
a3licpNG9cdxBShdms4qBiLU87lyL+S7nJOCBA8y+vdybMPQAnfyP0v/Wm+dj2b48942vv6YlQXi
jst3W0R7qjOI+yzBaTQgdCZBRq6p4XPn3me6CjkfBvVwK5eum3Egz83XGiQm5lt5PGmrBn3bH7p1
ofJgqvJ0spkz7GfdPJNrkZM7xc3Sam8pW7GpXL5x/wqKsPtIUFBQumV3mr5VFgVarj2ZyMeCBfuW
hVZCgESNDMqsGt128cG1Sui0t7LaguY4JiWiLYZrvStVvB0IIH3IwGDJNePlybHJUUMWgxzsVurs
OlP5zGL/3QC+odb3rotzJbN3GbNjzhS1LJy3suhG/l/2GmitvKCt3SdqkJhMZgkUc31dZsqbTG7J
flXIb6mhnMmRJHRNLem3LFcmTr2adpmWA1Assic/ZIYtZK1qsfb08CY3i684aT9REfmy8/YS952r
ZvY/C5WQ0EcKAIoMC6HkWNvNJxJNx2GAPgOUt/bHAzKM3741XkvPaYriPdw8USeMghlXDdtsn4DH
Mg3BaPWlu8s8d4s02DpFR4wPsktwCQ6IA/TjnUENOpm+5HD2ED6W2HhW5MlyAIvH61h4BkztnogY
4F8F8qwdrpS0xGL3x5uwo3hOALTKGcqZnt5kOy+FWb3YI+NO4kHEdYsRhxunUEHJ2skQu4w+cb/u
vDmoG+sdQ5FAj9rdMCqICFnvsU6cZquT+3AXeouG6HhA6PooVx9OEKxc80HOoc7yr5h81povVT9/
lT8pU7Intf40eovOfvhSoqfWwZ2Z+2pVMpsgmFyHNaKbYGCgtz/7tXuml96+4XpNcwqabvoeyzW4
mjc5cbk9GKXFZ2BVV4uGCDj3zNenQO5ZnAMoNNSbMF1uJpp3WT19y+vIlkA6zNfyAeXEH2vKcKjG
+st3XzIpevKh8j536L/rYp9QE4O2c1OGjJTF9j/RVfmu6mPmuw9dvARhzEaPrYQSP/CJN5VKT5Jm
oNPjY6QNe0CKtw2aEQlx0Zinqxn5F/oo3x4bHxIQgIP1Y9dph/Z59BFyJTMqzfgYN8rGd6Fdshhp
OZlVnQIaWp3WJNNeAlm3p6l5Kc13BS4JFbSHbCSBYJRH5GxTlgexsa0N/w3ns6MiWdKoPoPmOqUd
iJ/jmfYh81f25JJUjU6+Q6EOCLgVAIt7oJNxJq/NnvOyuJ+IgZ7hU7XvZW2V1RKfwI90NffhB6rP
aRZIfOi7DMS4foW1Ym+dllhZR/G71ptgJkXEGDZIUnzHhjOZsjK7h1QLdLV9QY6vIzGMU5E9qPHg
4F6bOhqc/rP8XlbYQX+TBEGSA1sFXWmsJna3GgFL6djQzBCLo+RWbqCezoFh4BYGAdQf3U/Dt9+W
a51G3ZkTk1ySDct3eWuyUxBNxib4bh7iY8om61+v2MX0oqn7zGnRWmRGT0/9oO3bciZdnPYCbO/8
9qNslwO6wYiAuo8mButNyYpgFce2Y+/LMcw524TNQNfzTNOKDxz7Ak0RkjvXJ8efLtUWWQHOKBvu
53B+dXkH9K3TNdRoQxhOvc/y+ph0QxBFZwUvof8WLJF9HJ+p3j6MXzbFs1BhK+3ER9f23uptUpIt
cJ/kt3Imc3pNd+oFAsiF6w8o+hRHfFJOJ+jVCFi2IKjy8dDip5eX3U5DRqhO5qBJlE8QxEECOHNC
+WKKlM+WwqoeoT0zqt9ynnJD2kHbtn2/kstQ5+Louj2z80auf+niB4nkvaSAsm44Oku2Fl3gHpS5
2KhRgZB8XioQmdudG2ZyL8NOYzcxEcaJ6FDQDqcMUCK/qSiY8ExX/jh8SIj3p+xbg2xAdO3jwJ6s
oIZ9lsTJnQwKyTFpRH1al3rvvMu6Vg3joc9J8AAXJvr5WFRbuoOBZJ1RzoLeDvsGpCFgx4O8XYap
XYRXHvVAqaXIYqQ7UFeAo1P/soYZ5aeE6ob1DOv0ZeAjFsaoWjnvqQL5lqyUYg87B54YV+MU6sah
2CizV65YyjWmkiPAKuKyP2b1qYbFIoUI2U16Zw0KajNUMciFJD2RTbiUCfMmubHJNFkTb+YMjVn9
cNoP/ztxDdX8zEy9R31RD3LoqrDf7XwbpiQxFRlEuRzaobqhd3aBTUKgslPz2bHFNiMGtmgzfAB3
el+666SzYvr7yucwM9wHFkOzvZIx7FksQQWrGHIDqjIFoxVRyJ1Zz7GVccO7klJEiRY6IMtdaM0H
lHOCWMZ9Qhljwa2z1Q4TCkVakQNFmYOMX08y01iMjbxa4WF6I6PUhyEI4nAno1Nms8wGjA1ZOJ8k
NMgg7BLrYk7t04izQXCn1UHeiXnLaR7pnkuegvtpcUwp5+WKxoJhGPcpHDHb99Y+coepFPsqqn8S
/Us7eRghdRTD9O1WxXFe+m/5fQXDNbSjR1kFlHmvddW7/Ens+08IpjLDraP8HPVswfmupiF0dfPO
lgqNxsqSljduZ5yutFQ8NOumG5k/gG2CuDaOjQ6xreiua2xCaEcEQLlcv3qTKVgxFcuJ0DbcOn3x
xq71rSqvbBcRFLW7k7ASL8XRKIegqLL1bEXXEZB8PTkqnRqMakQxVcEBxKYcpXx6rrOP5m/fFuV2
+0FGJ3Jnp3CgoNFse/GVhIgq0gKZFDKP8RNaV4sPwBl7GZbH+cdzSqhGyXPFOuEz3+CsXI3puxxu
jOZA47zlnqMLwbB8lTEi71WFuu+9ySNPk+kdoLOMLHS1vuVe6OnK1NoX+WBgm0fkKh77Lyt+1wbl
c+quzfSzKPv7wfLe5UrAsX3pFBbC+LuIvCdZH4Z4Pn2QhnrB2KZrdJXutRqRW+7RZLQfpzFTKzcz
DVi5Mn82Aon96F3eV213Hg/Fe4dlHBFB0sxTGNE67np6rlruZ9TVx9Nh5vplrqk6UxDkU+RTSWbv
GxEOMSMiAzclMs4Mw3vElvWI8eaZ6jYPLWVPyTskj/Fr57VPNvIjUJGAtkAAYgjt6npToU2ih/aF
ROCcxx61RF7uTmi4mynXEeJhO0+AY9RRA2vvlb55N73xW7a52lJsSpTMTiF3dtjUm8Wr45xWYClr
1BXJedp8WExTdpeyfyHD+vTtDKUneJqyazxt7ki5QLvFlRIkfgRuMApKkiQanRyxfdQZ7DVXEWZg
rtUGbSiUAADlw20Iak47I4eWanqWzlvEvTZS3zmVKqWKueBdlKmv6KgcwHbVvsV6xJUy5hdCp1Ou
O4UmhmlHG9pUkCcuLKP9TFmKG56i1K5ae7keJvElm4MSF8sydW8cxjF77Xc0ZkpTpbLMiTFOeh4R
JcbbGi3OwXFPR5IiFKpl8xR/tEb17huHf1dRHbI+0MUXprncnO5FMnhf6Yweq4Y6KBnxkOgH2fzZ
Vbw2KutSbiBkwFM/ITFiYjFrCJkw1NszhxJQU03rBjFOq0YEqvuY7R8btSRqtj7riFf7p518QlLd
Gv3K6Yxru/JOz+W0CafVjFLzg+z6/RonBr7TU7tqDQfaef0hlQE+Wo6w9MXVgpriVLlfUoCfyMtV
dTWl7VEeqNSB7UHZOOW0zmUnAwrm02Nvn4zn3ox+K2I/CdsQNHcpW/bfzoU0O4xWI9nnHDt9k5T+
RioNpypDos6PBVriUqlGL+qL/PhLLZy9j5E9MjyfkUTUojYC8F2PRo78Ovm3R24u21IlTu/7lFmp
PiORg8Sn/4l6LptG5dMdXvrZfTHI9t0xPP1FiLZgONZ7dE+/UoYPdKgtYpfI95Eaxs25SAfI0wd1
GKA4svfCR5I9aVeRFTEERuLCZIH6cF5DZhJC5Xc+JlwakaPUvXfytchsnx3Gkur+eDfjCybLeB1N
pEkshlP9f5g6j+XGoWTbfhEi4M2U3pPyZoKQqiR47/H1byWru+8bFEuWImHOSbNzLyI4A3K2Upir
DOsWxpG8j5Q5+joZTmPnX7ht8MQkeicalMurj+evvAQQqkznhHhMXkMqt+2wHszmHWeLr5xA3+4q
6mXvRh+/ZsDPMOy9+UX6Mwb+D6Nj3zBU/pLWbZEVH4qpeym49kjSpKpj2AUqyhTEBae2w02HaxOi
3TLXNNrJlIck1XL0Z3F9bV3AJOl8liZVXelfUkyQgmOm1xvDtg+SIOSmcQRgv2Y4jYuv/SNlwnmC
ZVzvpdYiUQgjAlsAENuRdIfBoC/xuiczp6oilQlpXShKsSvGaceEy6f0V6QcOob52ei5CVyfIcQZ
shLxB8UItBsRE7Y6YiDtLEuFXYb7kkmHhB0GaBnvytyiN9037DayasjPyBJES34F9PtYCNgvIcXk
euqHFx23oKCfv+Q6jw37WPYGiAiXaR7wtBRAXG3+Glrv2yJFrTX/JpUYec1gvr5HeiFzhxEpOWig
/6utZRZ3Z8DkjK/8kQMqzxGFG8ujJk2SLIV2q3M2nmHtu7p7uS8W0m/R62OZmO9yPf9v0RtL/xIF
wdJpAchjZ4TS4d+Sg0Xpt8cWlA0zSdBeqvU4Pql686mxQcqKKP/bZv8W4E1FoFB5yXfSHjHno85B
AmF2vxo32aAkP+7FmxyGueyd3E82W9C/ip85Hm1840rrOy2oefK65a3oKmoq4y0iL5Wakixjbuuv
HEfZgGRk4J1uADGppJKScY6ttU9al/kE6nil9a88CvbjUPkTKzUV8Dna2VRcJAS18ahQmpFpahpy
xMf3GpOto2Co/7X4oFd84JApfsTp4+gmC1n+5JVh7hwsbK9A7zqeQEFR+WA/YZ9Jsr031h/SS7y3
N1hUahEGcSdkhGkWq5BaUc9gSLyNkTDp6fW+/YSY08gP6X535epc3Q+JWSX3btp91Q89a5uZpAj9
Wq46x56+kAP9RWr9F4DDd6iA5QrijTvY15kpMtngCjY4+X46FF/TTnYYXQm+kquczftCxFJyb3gA
xumHDkd79gu+h87hb+NSzPTAtPrlvnIGCGl8nRMr51muF7luMK3A9/VZMd/iuP9kVf3535UkN4dH
JwaWjZ7ZRy/As4DYTn7LzbUveQd9sdFCg1g++Z4CBr4I6NauZx3u7xZ7Xq/89M3qJ8LDfiF/3dfb
ixuiGiIxUlrWTVt97FPlWb43DdoXA3JqWn1XM4fXkqOj5RG/SOzZJDf5ozg0roqyPcshsdihy9a4
/yJz4SSXmKOBoec1egHlYt4LGsn7u4waUI6udb/o3XLtxNanYk5fKUG/dIgkJOihqHrOUTMYz5L7
gFck94S8Klnsc4fqQjM8GOAq3Mhc4xmIh1d6BAhC7X7wPvKoZOoeT7X/RCuj79Dnyi/MSFFj4Yck
rJFjO+NAj2TyMZVq0gBIMfl3MjjZ3qrSyz9y2q3q3/WoatESNMujXJv3ba5vcPnQ3qQ+LquHrI9I
Fh7xL2YUja4zFfz71S711mno3mL1Ih2lsdtS6v2UpVVWW0nw5H+/Y1QVUUQaRweV0q/Udu/1dy8f
l62u4g73Ltvjf0vP4wZi3p+pd5aOlqDuKr5FE5FnlFgC628C4aXuwbbJM7PVI1W7/K/NTn/7Jv1R
6YvWHQUkNgL0WBw8q96Yo3vw8DolWpcbXNJIvcg3uLId78mmfOEu+8hefD95vdeJmWn7iDuPsjuI
b7Y8I64+Ura/zjR2c+xtWouQb2Wy+90j6zRcA0I9xLnNKsjOTIinmtMZtyN60HTAuQwcOZcYjnyk
Gg0aY1pnRn1GXUkbj1qM1BWwMNy2cbpn0Nhh6BSIMlGKvZUSRcN9UKSwH61PiZ9BR99LAJLubGbN
O07EkInOzdoRIZQE0wXZdDVPL42XvOTOv1VO0nWIKRhdOTevpU+gsHBJIfmexzf7yLfecWb+6c3w
1Ov5WlJ7woBNTctrMvMPSRI8zAkohjyrQ3+psUvJnfPwUzTjazSOjz5gqIVBnxUdixtq7yoXgJUp
u5zdE7tALCHNv8DaKfU1GFXMZ+ngp1X1ganLt14zsJe9yW4kYVrduqcWh9k4fBwD61UifOnIYI1+
0aC3lj7lFzYvpuN/LYMJQwrdsh/wpRDTyG7kwhzGu1ojHKN92uFnDQpdIsX7UiJyjYTlVqbGI/sB
w4t7uJiyUJsg0XXcguRqlq6AHCCJJbBhx73ojzQGJ7N7882P+4UU7s1Cf40G7Vhm3LiK+RFWJC/8
LY5WAKxGrppBD96y4V9DUZ6g7dzzaNVraebAwP5kwPnDzLayh4lqQNQDsoPLP1i8i7ZsnxpnwIe4
OMgOrqbUVegZNUb76BavEorLj8pdKec3yLybFln3QpGhRq8j9hZ1UDxCvvzSGZ3kr0i0LtnS3AVU
AV6kWeOGXJ+y76PRZBurHyaqA3ftkCwPFpS8OUtuRRUf9YkcmRgmYCmJYpWpSw0HIBbuWVXv38BC
7FXzf+T35P7Gb++3LNuNGD3FwCDkaxL93ZeccaSSoS4kHpLnlKdRHH4n9x80/mYRa09d9SZZmF7y
NMTzarix0/z9vpIYKcu8aJughK3UeLzIFvvfv+v4TPZYDLYEa/nS/b3Im8J176bbYIkJ5O9flMtm
ijK8YzCGY22UoyDpke3jLxth6cIxlytQDvIcf2qG+SKNadFESGssSMqXxn/q4KhFzrefuR//unvU
uKRpVOKQABwFZPIfu7IweE3v19S9Y4+ARlqtRQCOtK5296hBLn8Jgq1rNS0iTX+VDpcIlCQITcv2
vX+X5IkM4JO07H7S65SSc7IcjfqmW9yDciRLOTQ5Nvd12V/k+Ek2ez9eZpz8Cbdtbm3g8e3u24ek
WZOpfmXZXt683Es93ZLCaEBKaOuphNiJDr9vu4tsArIZNMWrrraPME2/7xmZbT74GFXfI0xuHV1W
Xwm4kaEdskrbWgTdNeGzhKtyIEWIYqfD54Bmle6o1AtxW6dw/KDkxE5E2R9S0L8v8ZM7PTvRo7b5
7/by361G/pcO/5jg9F/vx2Y6TcT8VWt+y9/p8uQrPlW0vOQzeWlNk7xQgJO4PtAiSlbU7jm0UW4u
ZjdcGcZFp8skV6h0i8cpPHZMPQc6b0aiuKgq3wx7JzKxVFousuXKJVdjBeQDhpVcZ4DzdL8ms6R9
Ner1f+/Wu8xFrgnidBNzsjZMnyTZlFtBAjUljb/IfCXIk7hWuqHSIDZYeHoP0Q1XmrSVS3fP+vM1
O9WHvHOnaVaJHzI4Rbia9F9oxKTL+78NMFPjvxH+qbqdne5dDylHS6fDY0Qsuq8R0qixovy5T6+y
eelkd7JwGRbOLIz095X0WVi1pCszK9ppniHKlP1y6MLb0GjMGPt3oZNlpH8lI/Os6qHCG1l0HM3o
HissBKuRfnclCoCUCWunwEw0ul9iclLGAK6TXEvcY/LW4ZB8UqiTm1ZW5H9igLZbxaV1vmdbsl6N
fgNSDER98y+YSVODgN7c1oq2kutL1lWRXuW5PS70LHjTQ/14LxpxUO26OWvBsDJL+7N4lTLI/59F
xSk+i4GzkSL/jJHD1KdHKZlLPyLEFNGaw8M85oeC3EPKiFLZlMKnVPu0Vn0rzIX1DTVrLqqXxnyS
iiES2o/JHjjyzl0QNkhIlSkPXgnYMmvO9+uTkMsD2eop+Y1J0Zehw3CHnUliu1z1DkFb3BM7OWRw
/TAV496JjeEev0nMJgfMU4+4VVEgUf/Kv/sqkLT6Qg31h5ooIknN5xgmtywRlkIlkwoR8xqMuSPI
cclQ70dbfjWPgz/up8SB8uLuIqHZuE71poMlX9jvJpb1Ld3Rpn25K/1EKmfNuzSNtvcUk1cZcZKl
aAyr4yXDSGohO36VlR9Dtpc/kcliJftRS+D3Lsm3nLmQHIqxvScvxPfuXx4bSS7L+FYU6kDYm8O9
MMV9hA6aVAuuRwrvwh33qpnvROAgcgwJGu9qDb9Zlsn8oBcoZs321Pveq+iq5OdkczfSz2zs3u51
BL6UcjUnaXmU9g02lsvK7i9Z4yMA6BAfeNUVp4qVN7NE6da/9ofpmMAovKexnX9FHzx7+pcfx08R
vioa0WvnqfsyyDbygkQAhvHZF25msrrJH/nfrVoVWHDi5M80ybVOIdPz4myPDgaJu5wGCw8/kl8J
l+VOkTvG7cBgUwiRDSFULax3r75pvBklDnrsJ7LUSKtFNgk5zFGvHEbojiJbFMGfW7rMKYQbObmq
gWex4SP4zb51w0TQ6/2R/5PJ2Pt1si6S+a+sSRTpZrrgJZWHAbsOuXdkc5KnEB2h7hWXKgTY8B+1
2eAyaazoKDz/qaF7+ssmXvbA9X68dvzKPPPvMF/7KscEfb6vcLa7BAj7LruCqMeMFh+HvGMiBVkW
gpbG0l90BBoStVoa2L3x5R7q//d83ncMnx8E2bewhwQ6jrqWEy6KDdlA5ID3Scgxxs1HBFH3DYdO
0xo7lqMspHIt5O1aMYdvOUOiJZZnh5T+16yAndBFjmDkiVBMgmRpr9GAgt75Lq1KWUTNenhIol8K
+m1VP0tfTkrrsa59MZT6GlcH6WdKh9Wk1mZO0XdXWGtcpvbpGFF9b5dZ0X+ycP5KByNvm81QImWl
gif9QQnuhJDlu8lZmtiGX37I87UA2J3aPgaj81b4r9L4CHwSUbISDfg23uVHjzJiUPW/5pi+xxUt
BY8UkPxGXnegs4TRU9FajDtmdQPBZI/Y494YtsmXEeB9l/1GGlwMKSO5cHF2ZfJFRAbSJ5L/C0ds
5O1dkAMlZxeNM3LsoEYT6nSQ6Q2sexBSqk0Onj2rd1nRpDfDZPa8oMXwPuXqQ1NFw29o18vW0BEv
tvjMjnnvPhkhHrAWDlenkaGvo5c74wbJRfhkuvhc5ZhhfWNosL7/ejNP5w7FwMfYKVC7AZLe2siw
wbK3yj7XjeDCyGyAKXaIXznV2YXjzdXvvGshwfxGeMPGetC/5r2K24/b5Rcdt9p9ks/KdvIM/TZn
qcEMEdbHLOsMpvOCXdowFsAVylHkDziEVE9OT8xbuQAUtDgMT5aGgVtGUfpJxWJuQdEg+2Nzqd9/
nQ44VN02+2i0xMEaRGluWZxlO8Ygp30wDsPFThVjVYBwsbA8sAeKL4gWIBZBFkq7/NHSmGfVwmJe
RpW7Zm5wQyEX3xxKyG1pW2CMBwhSA8RBpTaU13r2NlWS7pyqnU46EsdO6WHKti0UT2TESFt+azzk
Vk5jDysjZXCJ8bHlrCfDypkiqgv53q4w9HLqZ41axqhkL9gEOoti7rpFUy6rHCoM4HX8x7w/YRZF
K1q8dQyjo9GNVW5wACytefG19KVXhmODCjhuww+cal/9UvkxrRwz3qA99ON0G5sC0k7WrRD44obN
O1ewVeAFATroVGvtFVaJETUctDiPtnZYWota9SARuF9BYnX7qJwIJ+PhUSMP8mfi5MrrcsDvuMR6
0oRtstvo5tek0t7bXgfLhA+iozP3ZaBcyRiCXigzTk91kVwbLX7Jw5ZONZdGkru7QWdrhemz0CrU
AE7T3SpuaGYausWPDXYa1i8WlFUWPLSqpu7t4aHTS2PpFZBbTQx7g8Fz99pErXTs3GYxmU4ng+TM
ZVQh1A53ftXrrxmvr4Xm49c6dAhR1AHzLG864NtwJaUm7xkAcebjUxu6p7Gqd7VrXmaNsjECQVDn
Ku7q0JmyEJbE7G7yLLsFYb7zg/5IX3TY69GZBtywVIcKCn0LSTOhvBQzC0Xfb8yXDdn1UOPW6fbj
lYbuqx9NAcN0O4aUXw1KE1uvwBnBd7RXzU4RGGYGe9hvpcGFadzkpUMxnAb2h9ETh7oVBD+j2gQg
bFeTP2nLtNpVGU/IMGu8LTmrWTd/hxBlFwhi96MSfGOIm/MzPdUAPyZWyXB+wBSc2Ad7Day3jPEd
U3HdpArTwnNe436zdX0G04dpwGgnJBSqhidcvI+Uav8EuJIfNP0SQ5Dd9Y69IWm3sKLNuMhBTi4Y
FtfXpjfeqgrQ5+jTd5i7c50CfWo9PVxBNd9TY9o1lqmtMRXAtkv50XOPUbpaXwOPqzB5grID/LiO
lF8zbL/dCi+KktH6+4OVxrsm2aYza1PtOcAMl5plxHDM5Pm4xXD15xYqmTpXYUdOyQiLJw4+B6MF
1z4cVLiXy7qdlZWZW0g+42mTYDqaViDoMefCxdX8s+oSVodhnIEQNSHGRFYL2BBSUes1zgrkHLVg
psUzc34uVQcTzViHKdfr1a7rh3PhwZtUxPLW6F4BVtw0U3lLfJxirWjpBfN7486ox0Mwd0yMKFHR
LJKiyJeRXjfI9wAU2laQrlALGiuISph6FeK3rmbuqi/mnE8x8Sx6i0WgjddOn9J4weN2nK1gFamO
dcXWHCONKi2WAcGmo+Jpb0EkxZDV3FWwaRg+TrZlRR08xX4rc3eu0U3LDqTSGgObowlffA0gvtgU
TLUwCRqsKtxerlzW/ZzDCG68TY3OaDMm5dM0hJdYNz5BE1MXTsAgKjWDa0zUOHrp76G5YKAk/p8K
MFPsVvkZH2s4nDhVN1tm+fzM1CM+sUr4jmBnXkWadfRcf1iMtg1AtqrwfW9c1KDNsHAsHVWoiUug
m362pQZW1M2AeHXVtQ+/cr3lDihyczXqnlip0dkHRqIOa9VCgRMzSHCdbcy0NFgkEi1WjXcbEd9g
dsF0bKGf3FI7pumwSClTW/gUlg7FpiSNgZoP1O0EGI7rRQhSZ2aZLHttH2b2sGg4nAszRK+Ux/u+
8lcht9bC6C9j4H4y2Thi22dwZm1ADc4Ub2FlsWP7dFdig/QkB1yuM98X0iZ0mmVssdBEJms0Ct5F
ofqvs+kWK4yiLo4Da8MGLGRxwSZ9b2/gQn1Th38fuud+7ll4fV3bZZoKVaAbGG/A5UBznxx8j6hd
lJgWW9rSczicSTY8Yvhn7cg08W9Ul+0cx4DKMfbxQJczlY1Qq6gYRmntZTLg/qViah+G3DFDIMJG
fXQ2GgjEpRcTWeAQcnZyL1o1ZbJJGQYGRllC1ulvShzBAvflL4buzijq58pOUiA7bskkVL4sYxOE
jc+5VkaglfCtQHthIJZbg7m1NK4VYg227iI+zIMs9AbnRYkfbScIl4rGqo5v9crxpmKlshGyWWSH
tml+wy7Bp7ICt9DaJL+t4jmrEkPmhmLEEj3OnqpnuuAd5Fysc48hm3XFe2ZYNbhZyj8zUxZzrX43
DSxOr263Nnatgc3W5ImC0sYvdpVm6tmQVBBhaTIW4VIbZ/RkBoTPNnpSwZOuavJ53uQgGw1RGTKr
pQZswS39dWwPz4qVJItq4Man6kIiFM1/0iHGwdK4iVASNdxa0+JzP3WfOD5h16ShrkgwN1SjNMUE
liDdS6Nf0Cr73Cpxni9VwAIZwmR/SJbZJJGOWa2jKko3RPLKskU42zTskyZDDXMf/HUU/2FMJ8yn
1TqBkzKt9ISx0og1jiJ0mtVv1HzHXYyxxKK81XPa7+bM8JiifuS13Kqgr5bGRIzisssXOjzn0cEs
yHEZoWwfK7qZ6aFBIGDUp6qDpFqUXr4xvG8YCHQctBKHOH3V1GAIwDcTAhUfveH4KJfQunaJxexI
CKfNwb5OVw9l955EmIw4JbkSFgpYMVdry2qEZLMDdaavlTznHhmtm5uZ2b5gRD7uskvTu79VU//6
JAE0rOLzgGANrAcPnh99kSDRNG6GFc6hRF3YXCwKpampoWIkvgOVEG1Q8RJ1h8m4GXX11S3BBs9h
+y6ed4RslbdwtBP21jSfMRHHte3qM7yyTLr+Se/Un5Tsc5og2nQRD9S4D+WoNYvSMrkLmGQ0ypyw
xk3gQAOixPVfg7jUASKtmze/9BdMlTw0PbGUBRxjpTXu3+lxiNWnjI4D/j/9prbLYqUH+nHeWF1T
b63WC4AhMWle9ANjCiNnwNF3ZcstBH/Eujr2CJN0LtAwDA4GmhHrnjUNb+VkHNLMO3kd9zwUAOJN
kgIgGSXQVbO6ZVCx8A/MsmWgMdFbu9qlcNR948JbCzpwVK5+aHuC8K654t2+sjTaZGEwoxzu62U3
NMesL2+lFnnnBo49itZloMf7uO8CCihbX8tJTIKZLDF3tx12vMv0L5PUGOa0Aem1pWz8uYCBohfX
LqNNAxuiWwaBs+N1UXnXlHPPl2Eh1eNZq8ZNqokTQG9GQoukwKqBkvD6OV7lHgaCGGAu6y46xAYA
g4Kpr7Sk2BpTNKw0VUjPNKl0/ZCFbHZBdcnm6GcKU/baFpMFB6N+jVvhs/diYzV0ioppYzdswVqx
ToVWswoxFPnA7/EwtEr4k/jFc5tW6Vvc1DVC9xonZnm4f9o4bkKQUDyHmUVjN86Mg6vkpO6zSpFn
6reqUmK6FRvq1vQq+8GrbXWZY3ewDUfdfrh/DcrgD9YDtG5tyHxaHsIg9WynPLoAjfG9Nie2r3jp
1zadkCbSzfWQOddcgynXjgg0MbW1r4bqr+I63ueYHz6V8lAAE4UlQp9sAgTKwBL95uA/D3gzJUcb
abNmKG8p45d+rb9rJheBFSghFip8GoKfB+JcFYsmLhoaYp3xknPEunLy35k0iDZKhD2kr8B4GRIG
vVFZ9sfR0fvj/SPACm658LugXHs9vtjTBMkl6XIk9N6wJ7/RT9rU6qgo+SjpZmUDUshaaYgpoIdb
G8Oauj0FzUPjG/OrN9nhTunVdouAE3bcaMBhqLSVi1aXBMcab3pnxJu6BE+iZv5qZmd+7RJU2Ko/
jD8REjPFmbDAz4urX9N0NDLIVaP9OHoVynmt03ZWn12jDmgWxyrel4rVnmOQ7Zuhw5C+rK0Pr6bZ
Xmuqt59xIWuqCgf9YNYus2m47AZVtqNMt6z1KCEg40rDwNI4OXHGzuVOFvO6kboOR6d4a7LxgbDM
CeqdW3U926nFNt2P2dF1RyzrevVpVMbLULj+Qx3ltwGDtqcyxjdFcdVnsyu/6tysH1QtbphMyxdX
G+CGtsAl7TceuVNwFvPxgnbSeMtJgEKdxbB80t496D1mZWY9puepYfU0i0dsKMxNYsF9xPvNe2nd
6hQ4xrBDRKluG3gJKzPwzJ1iN8Ubcy/2hMe4jkspkAbv1njXtE2tp7r46zahu2/UXGVM3J//Pfi1
ea6t4CMy8eyJMVKb47o4B/JZlqXF3g1neoYazS3IkdaaO0I9k+llGC3X2mvkMihazeEtxTD61e8e
3WSY3uLscwioHMR6VZ5MI0ByZXVnChMPahoMZ0gnE/mWlj9Hc6CJmLD91smxKCdIa0gZNk3afNhG
6h1HDjZewNN4da30oDbABarKmg5WXUWMX7TaFtJy8xDjdEFopUY7uiP9au6a+WyK5zo3J5CwQZ/P
VT+YxwZ+lseLegwjZhTCIPmqXGrOTlgbF+S68c6vK2U/VTmN5gh8qxnPyqXmsjlagCLWTmS7b3Zc
Hgp3XRR29uPH9gn/7fZvr9tXdGzqn6TInuoxdJkJcV9rmxkm9txPZyjqLxadH2rC86dduNHCmw33
Yxx+UqelJEBFbU2SV0VLc4RoAMP+y6cypvtO+VJCtlDCUvuIiYUHGIZTfg6muHvQZ/L70WyMT5wJ
k2XY1uElTKzhNlYJWU3r66CtCnsx4G1JwIi7gmKO4antW0wusqHdTCMgJN2w+kOpzuoDAId2UdsU
5GOwTFuynpuSx8krHFZ7i2bSp5WsUKvdWx1osDyIoV2nzeCeyFi2Uw/by6qPhlbr4pfLmEYyPsVE
l49uTjQB2+Udr452Q4u83s45XtxF5Da70SS+JB1wLti5BofUSZstY23qox8bjBOXTfAEfvgpjhP2
oMrSDpM3Fy+WVzgEz723u3/aDKBFCEurrYGb0rrRnWCFNwxWzUZctkdLHnRFaY56grf34KlbLzPV
sw0H5ZwGDP7UFJKbua3PlmN04HH6atjNU/mMNA5KudV/FBQRV+Go6GL9qQPAcSkMOJ2xdPUh2Ede
716DJuxJ0h8mPbJf/XoMbpAyXyjKvE5hBMsC8s1DkmbrMffDl8DDZNEfMAr3zrYZR39EeKthCNlF
tUyv1Q4VjK5ZGTzHNihtpmiAEJrrPGT6fgaGtU18xu5YgpqHPg3tveOTAQ6eY71Z82AtA6NTDw4l
tre8JqUH1fXE8kNQmawYH/5Ix3H+TfBLw6f9N8LQkipSm7wyHbMeJvezHRHCALA5cbxg8GFgf6lS
9WhVlYIDn7qGk5md0gYCr4Uz0pHKpMmIjKYcjbxkbDAyngtNefHjnOTOs+2FPpOvqCrktRxs6tjl
wy2p3P42jMFBaab5lJYW0WMEi7d1GpanQHssotC+mqzpVzrSFsyEsFp3QXsO6QsUBYKEOjdejPmm
IXp/tBqYYy5VybU+lmB3A8Bm4Yyvoupl2rHKUmfNWXHXpdI5jxZzCZE7hw8FVkjRrOt4XeEy7kPW
fU4Di8guKC+B681njb3jlM5+jZB2SB/BrX/UU5gdjYHO21RFsEALf6UUENL8CW2oamK1Uc758f8e
ytrNj3pcAy/LSi7ouirOXoW/NjYZybYp1IKwquUG0RAAO+Tx5kLhonPmmhSqSF+SUVFXShVeG4n7
LAZJceSASN+k5M55foOgmi4CNSg3VuBtnJxgryUnvhQJuFYzs69T0KgP/RQfEHQVB1jQ1skb1738
YScqShqXfKSmPqh5BET7JvW3AaCaI5NIykFDLvjvo/vXimACfJUoBNPyjVkeVHwNEEWWHzrO4JtC
rRAHdnl8jhTV6g56Y2vLcWCN6yDmnu/fmRVzMbieeigcp9H2Of5TyLjmCP5UFcMLtDXU7DU10XqO
Lx6FJTeqsbECKtIE9btax+kucS11rRp413Jipp3XG1QAg3Jc6dNAObqMpqtPXdJeKBZ+ZqbeHhNT
eerGkQknO223eolmW9EELlq0sDb95pTYIx9hL7zsg1Bd9bbjHu8PEDZQLupJutQtiNEY0hIyVz6Y
p1RxHlT5Wqv2TzaFiJRtdV+Znnut7TSir5z2e6NwrJumFIuK0uEVAJeDnvLk1d7VSOAnjBNhGRTC
5CELoQMAT77VZpE8tBWYT7L0ax9n2zx2D3Y956fYCof1GGYTFwnDkAzOjpuqVUgBco8YucfrHZxd
ClyrqM+Z7ldstixFtG4V8r1ML5epV32lALM/qpyivBME9jGyDOeVtuciJfXlkmRadS5s5+DjtnvQ
zeYnKxR0SqFf0R4wPP88Tssxt6qLpejkC1ELC6lRQ0bCOIe5Xu4HNbH+WiV1gdgr2puJRRXu+Wz8
dtjv40TDFyRnZh530+gYOfNDxxQxQ80BXAcdBwyTkvMxcPXgPEQh5kQUV9f9UHuHyXLnbarinWU1
QA06g36UpQ4eHkaugUeA5mMNZq270EIMpPXTbh6pMERGu2sopm+1IK/RV6fJSbPs7VwY4cU3ynKX
NBE1ZM3ZzzWOAJ05PboGPQO7EbiJb70qlnO1/QRRsdnjM5sMj4YgvLzUJqahrNljVbq1W+O308c9
zs7pVuO+XiA0Sa+p5bwPXAH5jhlX4APEftDfQmNX+eRrBEHHu6d/094CP8T5NHFnYKHgS2e934Qm
xl6gJKb3LGWrycbe3XNNgMlyrBdbdXa+MMCa2ao2teqDF7YyX1kF4himt5l/9JIgv1Z2lV/ZxqdN
mqAbiptHz22UU41UnApH3r54cdJga1eOx/97IIpD1OwqwbrOqerj19+dMnDGp/tH5sBgRWhjowXS
im/30Vxf4EwlQ21zVvDfdajsXwvDRqMU9bswqxsMIumE9AZ2fOBe68sA9zVAT/lGnPPkhyZqZIWd
r6h8faP5c8oSQ1NsaRMPrLQiVC73B275I1BdH7dkvtRT8DqMkf7Ygbi+sdycYHR7R7UxspUfae02
sscvz4mGHb4u5QI4xLB1AtD2oR9tFcWrt1QOwDDbifuKr+lbH2M+qJbpsC4FZGQF9B084K/U5Bzm
Im1GQqqMXmGnTriMduH0NHftyRrLH90YtCu8PHuYyrVJMeZWO+lKT1PrlDmZf1FIGcI4YCdkCLMa
tJDrO1IX99u01UxqgNgGbIqsxcoijpWdMsY/naqW1EncG5BVG2OGPzXQ9KOVlkA4kIj6FFyvKvTK
XRVNP3XQvTah072MHu804Py95nTrFr2dUj7SkkvqKcllIEcmnu37c+XsVS34wVERU2H81ZkG1jg/
+P3WZ/IySAhu2AF+YV689Q0wVCHDGYmNvVBG9EG6zkNTIEkIp7XdVvpiSEL7nUIjqK7e9LcWiu6u
zIdd6FBRdQ0QAYWOCqPU/V/HNQ6mQReAQPlNPghUpdh0aTaRWRZwAE2xd8wmzCm1sWH7yAgzw+AS
TSE9fBih/z7SRJNQGLm/YDHATjsOrH5tjdq8rOTCY6WkJuHVl/tn94cmEnhBzurpaGlw+79vlEQ2
C5j37a5y22id+CWjDxA9nsJ6XNmj4d3unxlF267Usk2gqPNNb3TKUzmpf/Fv9R/UyJAxeXytsBhM
/Kh8T+1A504Y/U0kn5YhQ0vKUN20xi7OTEZchix+jT1t+FMP3YfVGf5zU1jjVokrY0chJXxiW0eO
U5XBdgooW9BWKM1pJkdKuls4D/pn75Df2J4OmsPWT33ZF5ArCi4xJclO3pybG2wf48khTSwt55Kh
rF0GURNc4lFV9mPC0m1iA7YqUiTm2JUwSioUrtpmX5l64tleYyjGpmVJLdRa6EY4/j+izqs5UiTM
or+ICEj8K1DeSSWvF6KnpxsPSeL59XtKsxv7MIqWiWl1FSSfOffeU1Kn26G39LPGzJ1JZ8eT0V6a
98LpIcLSOcE6ytjH+0XTlh10/h+C7VYG5KkX/vT3uH0Xrwn4UeMPRyNbqFZ5tlX7dULpM63xk80q
g+ETBpHTapzSafE3eIQ90gEpvebZKk/Wo/76+dPP19ZRHuMExi43C2dLDqgTOjn21kbScKavJHOw
Rgpi3nJ/pAbSFpXcUp4NXDLevGPr9l8aW7ma/jUuGvPFhiZaSaV5Yg0mXib8vaMpqV2s0rX5iRAf
QRpkj19nWTXreXFmPHBdl4yahzaX6BZqxsc3LNPyt6MhvmLdHY8+Sqaj9vjw8+nPn8pmAqin8QvV
apvXmRPmzDsdUiAf3GrFKZq4xCvQNdf940/JwshNDhZrYL6UJUy4WafqW3up5ZnZsXmo6PKa6WR4
12JNuhuQR3f7+dOSjvp+HCw2Wm0YL7lzqq3cuFR+AXpr4//KPK8sWADH472R+ITmjLoCnKrH+5xX
Vyf2HFLVcxxvWKA1iGNZm7ibMm/WW0tI52lqdVzE5/TC+vQnjY13vdqNj0AcATz25hmMUtchvycZ
iJnmYbRoGjJ7SiszJ9RPR2BJhH3kF20djWoipaZkBzjiHsoTgJLFEjNhM9146YtMXD0y1Wsd6YSo
2pf88YHaEacxeAb6MaLZ4dIio0UBP5sL2oVB3HJcxc4tqB4OCByMTq8i2xPDtyJvAPJPYVCWzaz/
ycu5IGXSdrg7iGi0Wu+N97bfGU1ZbnAn9aADlAt8r62bn+8WBgaxNVPdyFnaXWII9ZkzyCHVQcuu
bm8sb/GI6bDWqE+s6Mvj5ILuoTAscMN+cpWhnn3qY0ofhj4ltaAzZFtr0NFOW4178ZqxZkr1tuje
HE1qlWfY/OJWGI8hcq2sryZpNkz0GCiVPG3rvr0XuZmepKX+qrL4zZhR3RmYz2Ezz/ImDQLeGn1A
mswT/5ZXcDZMMXLMgnx/J6cFvnogxtPJEVQtCdG7aGneeUBiP550OVRW676X6sUzyoNJ2OtvkaPc
k0PB8GgpfiNSR/w1K/vFJ5fvMCx1E1a8k+FoxiS/+avWBy2TWJ1N3EycVbgWM30AsUwd2V//FSDl
oxTp2mbB4YmUDO2eYAGCwHvpr7E+Lt8AJGy8l3MxWkzJH57AJcd/ZAvXDfFdXq7rZC5XKeynMmMr
Dv12yUw7JVyYH9DLwdk1SHMCR8rl06DLA3jNVORYrh2OYtLf88TYqqr07/aMe19hEpGQQ2e8mrRW
om/nXSVGFtdJ1Y4odROf2UbjRPivIvFXbbx3jfyfpLZwNV694muNkZTjPH+TU0pwFiLlV61OPyrX
WCj7x3afTN6ypdk1r//9yRopDGNx5ffjiu9s7UOV2RytMpkO5EpoHz6py7njxfclgUaBRqqP/Qo8
6Vq4dDptem9b6Tx5xmcxifT+85Xa+4acNc5KItmLK/lEJECDPt9tnkbitHgkaOb25xtpb+GRFPfl
wVnz5Dk+pmNSYKlPjprdVS3De3UqYw0Pot6an/PVVoENxntwWVY+owXgxhpJNXIJ8gh7cKffRChO
mfQBddPs0OsDTT8hy6feXdGBeHh06sq64WevnkeVfTPUqANXY+zdzjQknZqtg57U7VulHexsWE7S
yfZdjQaN4XM8ONe+89uTghDbFLxJ7/P0BnX1nHn1+mdi21esDY4KHejtmnbi0hRCXGLLEkEzONk2
d/DwiMll0Xx7N5qSTZ9q/Gh18uXdyuLXZtLdWyfE/N442NrmBkm2soSK16xDO2R/Gzstvo2qflxW
7MDHim23YBJXoWLZV46ecqZ9se6+OF1rPwMAUTgl4k9SFv1+iMtlm+o4tOlQOCxoKLLgEd2gM1rd
CirG5ObyKd9NJ8xxD+dRJb3zVBaffmwnzwIMsxuM7qV/JNm2qeYehLu+zo5hXrGdIZE3R+JO/ICI
IPwtzJwdZuCKx5Odmmobm3z687WfDwNORVttdTtUt2MoxUp6Z22Pw252Vbn1Zwpb0B2ixh5T4ZLU
POJ283b72OOw1Fmf2YcUx2Hdj7n9OSxs7AYQB4gdP9/Ps8MQpjno0orf2swzn3OsMJQUr/Eqpnth
JX+VJ1BJeu5X3Dibx3+tZbgX3ITSF26SbOtZgxb9fKpmkUdDNSVb6izjVkNl5Q0LjCHGxfTng/cy
m4o4izwlHKOwrRdWMP2mtXVCdoi2p/VakRmtLPx15j+yYGeCQWJgl4wuSouSqGGSHpjZFOgj6jCP
M3y7gpBcpwTnHzMHj5wRmU7axSe0BZOzFRcSrzJPS6699GsYk7J48xUFW0FDsV25FfA1YataYMIk
4jneQPTz+jzCwbJucDedT6k5Yhr7gs+Qx9DaL15G22qu/tB/dOIfXXcmYjB6/6yzrzrQQzWBU5WQ
0X5q7zV8dENuLOuCqdUJA9COVuX/igWXWuoC0Ebi+HTRyj9jQ7L1tKT9YSxM+D6ate9lse5W/9gH
mjZYriJZZ7A85sEMRG9N0W0GELAnB+9xTIrJll8Xtu9aqp91vYcBqNu7eHzwcuyBEDqXOx4yD21r
b53rIY/3CFW1UJtpPqc0dRFexea+8/ak28IQ+tn0TKXl0YAY7n1ZxJPf+kSpM8LBYqCpYib8w4xV
juzDn+/8fG0iNjuzMUavljS+/nzILJbhHBgYMDErGuzr/3+Y8pxDYqZEbVVUOgbRmdOCvG99ZO9V
/Rs6Z+PCqU7v/Ph63rKvqnJp/PdjbdGFjtWm7+Telhcpcu9/f6xP+siwRXYsNXveJ7rXRnAHTFBM
dzoM0DT3YSSpYWgR9D8+m+Ne3At85aJWCn/T/fzE40OT4hSXYMS7ooTatLo+Hxfv73/l738fK6JM
WScT9Yamt5Clxb/Z+YKI1i/1I1vWzpnj6iALSFDTHeeT9145I926zj+srBucIjFRBAOwdyYuG0Fv
3drY8T7rOosPpuzWqHl8OrokN470vlctbcWLtlYn10KZaOhy3Hk6+tDKivcJHO5Oap79lPJ+halk
C1st8gbosvxdvSzSW6/8PXsmCaf1Teun4YTLkvk2rzCFnawHusnRfKs8xiD6YvNpJfCabO3//a5h
GJTrc/Mn1mtxTvymPktz8/PJ3M7irBEwOwSQfDxKS5FuzUl/bLgsLAAzIgSyJj6Ua6rInIY2ICU9
PZBn9f9zm5ipaZH5tHNCNhs1cJLVw2Dc1tV/lzyXjom0jZuL2+Tt509rd9TrLr7+fKWNWRJiqH0W
OFJdpO2124WzMrD70bnMhlseqPWfSN0pLtzVxaX9+WB5/ik10HPxZRVjN9RMg7hM9QY2nFwjR3ob
xLDeKe6EzY4TxzIEgagzx2K9la4x7B30b5vOsU4USGk4je2wk5zuL1qZtVwX4q7qGd86s4BC9LRN
Et/k6Cu4hhqQ2G2uCmXtJqZhD8xyQBbV65FuFqjOkOMDssWElPDhQ9mf2FZTbXemFuajbLc6CqPz
IuZ9oyP4nV8IlzLDsseHgYp5uc3JOp3Grjq7ZHKcmozWyaAtNfU6KmMaLMsg4LqsVihV5h6pUWTP
az4PR8W6TObdcJsokZZCcO4SX6LZhhb5g2Zvyor5qlYqfze5tPC+lxrboXs0Vr1DzSjFeRmN6gZl
Ypz13sbBudVw+gDC8V6cRxKBfSGOsXvimn2xaSwO7JTRY5R/iRDfEyh5FST1XLJEXZeO5UmSYm2w
+P/oJC5sH4khW0j17GkdylBbWDHrtvogVNE9kIwX1CNwysgq8d33+pLwaH6jXFPbSWHVZxFSE65x
o2Dv2uHYjK59Z/F5yCxwh8lle9VUd9d1pze/ehlq41ENZjDGxpOSXokKOU4ph4e7jpEqzlkWblLJ
9GUa1DaT0heeLUa5HSr84vXKb7a4IMc4Cbj2M2w7jTMNb1EmiDLniiWOnamNtxhZJPLHgItipxTT
E1v1j0qsT8VKzy9nhh7guUG9ZD3ss26GeLjkYWaRrDlJci3mmiJ24aeSnA7Ysro2wESwj9q8wr3Q
wulYvrZrqc7VbEStr01HH4OjoKR338rcf0BmePR1wBA+NI7bWahwcu3akvWKl4dOG5pMr7al7VTV
P3d9cfIm64zxBSmNGH/p/diBrSaftcsFstQ0q4WE81prSpzx0Trkt3q+jwyXAG/kT3j8ChiSvFnl
9MZiPjtgkPxNX5U4TbmtOt5glTDDJrkmQytVT2GRgRASEoaJ9YrDyK+8raYvCyTVHzOD9Qnvmlpg
+lKTGZRORlWktApnM0gja2iKUDpW4JrI/2MLus7Q5L2rTM4jR20Iff/FxIcdR/8icUsIJ6rJaEkT
GfmVIzFoMy5Isb2ww/IocOMJobZ6wY9JRI0OZgQNz0kwo3iwSlLGBQnjefoY7ZE2z7IuB7jBz7vm
ZApL7nUgHi/0sr6OClzgzLr9IDTJZsgJtYvd/ZYF+aUn24NqBRSNnIltu/g9eHr+atjcRYiPDkZh
FkxaVqY4yj7J6RfzPv4uK5tvRLli2kZ4TCqrnYC2CEkpFNBn4tcEi7txE495Y2s9XqRXwY6CIBDm
wpM5B4bHVnuN2WL1g/FNXM4UsoA7mJC1oSZdd8tycNPX/T7TfsXpeAZYzo+2dRxSxkPtdub/FLj+
JPf5kBLsYv5x17gEImtSds6BGijYe9c0IzJD3HBUVQ6oJmncR8ouCKXrqPVvy1w7m45VQ7BI0lBz
8nEX3EvDLsZqjwX4uxRldxC+/eKW8g1W9JmcIJrAdIgGD9MjX+6tx1/h0PU2C8hwSdAG73eXg/R9
dcKZTjlrHJp2fkiNYpfFgVuBKDIspHMNM9f46CZu2hopzgIyGLkm3aMRizdinbqd5rkeldsX5Y6x
k1c3a61d51Bt5ekWTgL4RZP9hizMPiLibF9X5IAbKw/BuoTrJ9uPtQlnc5IlYVVUDxdun5cbe+GJ
AWHESTEGfxNjEFu/VCWpFXJnT9k/bdwe2HodF6ntB9WhfYzbq+yQOrg6xxyyRCDn7gx1vDXnROzm
pb3lCCYD3bLTc5n3R7PxgQSznoUaADG0xKMGSJ5zYVk7mB/D6eTOMjIn6Ko+P7gml/2YW7vGVCys
0GKDVfcyXk4tdFdg6C5sqz5tY2tGTt6blyIzwV09/c1Sn33VYl1W2KxBxvYKcMZGcWYRma9JpLvJ
zWRjTkKneay5MEZzXJBJFDzJ3NFlEQbCqpBm1aAmW8K09cevWze+zxEEWT/FGUEM8pKY/nZeMyMc
2uKzGDu0dxYcXNaOh4SrcIBmJtqixP1/re5q0b6l5Vz0YnEuXgf917B8CiZ7ekXv0O/S8R86kG7f
VWsTpGWdPZfsOvEEZwjKE6e1MGns4nbrG+OJPJ5DTbEICMEvbgpLh4vgJKUvY8XCos/6V9Vsj/0R
DfCCbGQVDi+vKNr9KOVVg1YN4dyTCPj3l2EtG2Mt7sJt3hLSE4+t55xVpy7s+S4Wm62DMRtfjjKJ
ZqCW7muWA0tVnztO+zxOcNthjzqSvo4RKXnrMpnt7QixHPn5lETku5C090v596SNvYh+gJClytG2
i6+9xraEOfT35HwV3ItJdygzfMerCc9WSunYXZltmMPHOMF2uiyJpVnWBAnBvBImH7Y8orS1YNve
NzsXl61y6W7UsbteNGAbDzn70vIrgGMRro1tiuMpJggrbQ0opt53iAP67k9rPczY1bH25xNoFTss
fB0k3Z+7+q/p4r60hdNhX1IcRuR8WrW+pINnk32qDkOSR5KTd3WCTK1P7ozeab1r6yrQJ/mX1XH+
5iKGWRKIYnqNVHgFJ+zumE7AYOQLy++0tPBh0kfKpDbZN4XfREbNiAyE9mT/WVYml9JtGYsZ9t7U
nTt5fn8m122OwFxPCKSqzRCTUMgPZ9op96f0hTe+WAdMU/rha7ZMwDJMVxK/DmwzfzPUzDaakxCg
n1Bmk6VSbr8uM0Z/vjtGWPIwDOAeyT0ez7OVZlFPaqY3nVEs7aCrV5hAakO/91+Tavx3Yg0TeP2/
WmcuR42Yk0QU2b5xsGrKV4KRcM8vy6/M744iZ4YmhncBiRnMS/7WdRDSg7TeC3y1w+SvR9bzgu8M
dc05ZX441uOlEP3e9JUXDQLdSFUw82jpDPCz/EdTattP8jaU6yOTa792elTM3ieg9hzMVNcs0sMO
n1QGTrV1KamIm9QX2IwwT9YRnOylzzlXF21/bey9r+Lspo5Jq32NdLSh0bhDkK3kjsjhu9BSlxWY
1K52WqrDJOOPdk7csB9VuSmFomU0E9Yls0aZo1IYr2GfmaZ5qv+L++3XKM97GVmpVqOK8c0gnrXz
qjdNOK5duSXUlzzN3Hd3vR73INvJWa8ejPAyh3LWb2RLWC2PrbdlMP6aMRMHt7jbtv+d2Ti+dWV1
LQnI5Jgiu0B3j2zLm0PV6+rk5xgj5Fq/s7LJ3y3Yfl252ol0MxkUw86PE2NhErXYtC4xGSIrfGjj
pdb7yIPOL6Zn3y8RcZEBUjfHuTZInG3Es1LJ5+jNhB8omUWg2Gh89dzZZAPGjokx7eWs/hmsh4Ox
SLgM0zJwivmfVcHlez1Jwjn9m4G2bynUC+2ouU0yl3Q1ZChaayyblK10z1ByIwf/SX8EqGkFzThp
5KLo7GBYECrzClx8h2VgLbii14axNAHm8L5tgDnyuJutyd/y1qEU0YJJYK2E+E0GVlLvlA6qXeWo
SWoN7we+ZYHInhX/HwAXVrb55+g4d5dEw9YkdVPGjBwyB2ilX0+a2/JbyOkJCPJjtI66x+Vsruun
Z3rg8XZG/jx3udfcJ6842rWFI4fJ5M62hq09k18VF+yqYVZ5PnvWgQv17mMETh4D+aNpuSMCyTnq
BPCN1mpsPTofTtT2pOm06b3eBrONQKg/AuA4EclSOeOc4sr5MHCUWVo4VhnIN04Bnm7vZal2GWtB
Vm6BXq0VQIrz23Zz9impcdDr8R17/a0/x58thWPt44fWcI54xpsTcymasxtCHCN7T/XN0jSfS+ld
4KQ3le1hM5GI9JhYNFuJF86uvp/c/Eby52tvVzOaQvvDlON+aY1ravYfGa0Lz1R9v+T9tix3lVa+
G4bVw0WuRiCQMUog16k219CQiUVL6DVB7kk6BOgrBpNqS4rTn9GrjkvK0Fabl82CC2al/ko/OTjZ
WGxMld9mv//SK72EK/6HpTgyBgq+DbwMmnsdRT+mEbn3YLjr8jYITKnzQKaa2uextkHExzgrIeOq
9OM33Uz9A2bmSdgY88ZcLDJCRU9t2fmh7pnTg9Z/tEH5l6/HvwjFuc2d7+3qOX1NHHTaDeK+fi0j
S/wuVcsCcMFVhJej3gDqBTyMZvS5ZamPmylOpn1+rOdFP9VmPfCWjiBDFCs+atzO0z4XF7kauOCu
j61sY8zuGM5IIXFjqT9qYb11SYz3OUOh1EO9Yxmvq4trsquIBlEFfivVixYnlK9VfUji5GzoK/Ot
md2hJbfcszWz6hXnLjJ8OZnTDVqMth8+aIA+vEnMUSKtg+Maz7NhPvWF7T1URDtfQ5XR1K+ANx4a
quakjw2rjmWXlC0T0oXmz629+7L6O0jbfZaSNKR47RKvf/JK7ay56S3DYddJ4g+6CZTi/YPTx7rR
kRxYBcrpTLRsgkp5Hsy02YBZqbBBrTktD52B10E4JlejJXLPlEpu6INDfzbgFxzGT73clkyS9n38
0AmZnENEIQeeyNPXLMFBZB1ubol6tYv7/mAwyNx0+KVHkE7+UegVbkx1dXPTP4atmZvM0Lu9sOf5
QD63E2GAcWyZDb7EvvcOH30USztdMD+yHoDUBCxnnPIRZ55ExowqzCX0Zv1Qcegzm0Dx8687WV5A
R/G7bvuDaMwzMdZyLdOgUnoPirJnNArfXDBsNSYEukSfh1lXFyeudQbTbz1/y3Fek4tuYGfiUc1W
y6fJiA+nGh4UAl8t/rLxmxvuIU/zb7VWvvB4+RRyudO/bEwMyLB1eUq4uPrafPYRulByVDRI7NcM
QwBvmPrvMrYv+AhedftSevuMzCxyXyps8FMeRd1fo1swUCk+ePRyDvXFOYMA6AZtm44Wzu/YGxh9
G/F//JLJLxT2rzKTryREvmpC4GXk5eBOA3FDFNc804XBNlSn8Z39g5/hPw+yJeMZkZVX90H9VqWp
vxOexzFikpKt6UFBMwvLYXBsGa+eb7IW6THQRB1GMagCpAegD3Y+0wl9l9lDNtNgRuu2E/mWMeXy
oiFbMXMSQhKx8BcX/VZ0pqRqmHaaPnYokbwOdpeulouLgj6VfzzmgaHWeDsBO8V5TzJG6bYcYx3r
1hoBnCEc66o370mZf/W691tCFwLfLhuxgtjDyjzVxeShaOgTDlL9qVo2fhvNvT1EcezlSGKwPbP9
9YAL/so4BLH3svyW44Mt6tfPoUQJldnHhKXBCZ8EOeYj0IiYgmH+FiMcmhxEtmkV21QCx6PezNPI
F1iZUrEiOA8WXzhn9ktV2DIFCyonMaNeL8LcHDnTenJTZx0erFIzerHybijl7vEGD+Bh001rFh9w
2q/8n+vgIbGDNlmZkVf9Fm3zSzv4H2mLgs0e9JGeAHlhoVvJtpj+ZC5rH6AR+icK0H6yNnmDtO+H
20Aq3rgFvgMorkbsOCOm0Muj1yjK9EOuyg7z3ErCwnyj8hKBn7rPdlqloW8z6O8AcAktWvZwplBL
AnMllwppWswt0nojmsv43Stp3ZATVW7yDMz4SXom8z+XuY3LMZUKywmK+BsN2nlBHR+Mbraghtcv
JH6/uXa+mVJ3/0gghYu2jomvxkiwgVdunYWFDuq1PiZXKwStUoxLNNOhVx9f6oz1Js5KbbDfTqZE
0za1WzNDA5+upFQtLKlLxz5oiHK2eRujzMl6tUmVN9JJyW99EuOmmqq7FZubtBHzs7+Kq0UBGsTX
pGBliPiLW0n7it3O3WadeBdM3zYuyHqsUb3SVRNjbLoKRZQTdTzerXFdoj7VTr4+s2llwdxlc79L
apsqEZIVHG0KywanE9lkGycWR6s3MH+BYUf5hHzbbNYX0Y2vFDucNaSyM9dhBDQ7oWaV9MlKdSQH
o9POHaJ++vxvuwKY+Ivcy1h+G6J3o7IA2xNe+6E3+angJQn1ITnI3j2x2rrVA/otj+FViX/Zz+kw
zA5zVreBDPfvVVe+z19N/9ctSwc4un7HVUXxIhPs5TiVBEzit4x5XRJAEdaTxhw6uFn4E1NN/6Hr
7aYRmcQTpgV4Yvjtd2nLHRTE2SIXqTcK/6ilPNunqqaNIvSEB9pWowrcdjXivSz7GNh8RY8GwWkQ
24DAXBvtkV0SfySNucGRCGdfT2LysJofulYuwdqCM1j3AZ16MMDvhCy8L55KmS3ZW6+aJkyzlQ7y
3QX4gRzieWHOZZj8VlnF+HK6ZHBWl8KitVUGqiXvkWgv7OfWUvlGb/aGNP9J/PwmieK+dmI9JSsC
p16tEC8+QqKe06XQZpbBafbMZUb+DGZNnBZLgRnHxBTiOa0qMvwgyC6cjTXsLPZiI91+tV4tOL2X
1Zt/e0wDfxkxkctOdsU5EeeYIRXbyU/owiZ/D1h4GYuxjvRFr57bCd21n2AnwVP9GHfmFKmuq7et
v64HMaTZaZq5sPTBeq0h0iOTS/CcZvR5K5oYhPQhugzWoFrzCslFBVFp72lLyqEmliFKsU44m7a2
UfQ/H1ji7ArNjjd9sRGjJ7aeZ//OG8u+pd+tiaCyy6iD3NGKTJdncl7n3IAp5LHnO9u1jv8Mtq9d
TYIiqLmN7q5rBAThSncWdWa8WUj4I5rEb0Pm5lbZOQWdSt5VKcI6djri3KfqWjC4iVi+lOdC4pRW
olOKNB19Fg7Ugf5o6adEqPOaeU9rXU6h2VTuwdFzykWmBDGsTmQajnhP1XIEQMr+0aTRhmUBZ9O7
6mqX7WZFvm+ChASNUduBATxeN9Nrksk3hBjVgc3asdHX6qCZFY5gy2Y2x7fSkwZlM8xA3Xxh04Ab
vJvR8k713wa+u0yte7wUzzP2XbEZxRq2CjmvUk+fRE2L+RfeuVu/c/7aihnFXFQbEEqqY+19Rqt7
hf04rYm/76dy3vP2hkluv8QiaUJLf5iaWN9CQXhzN2BQUo8hkFWy10go2tmu3MVTe1va6nvOeoPI
JYbybjYgvst+uZnM9omLj8XMRHUzZ+sTEtSKLjl/nOsdPiAa7/mQ1XFoC4bBU4/nUJaejAmLgQzB
pdMVArTT08nR5o7jXQWWqlMiODGu1WPiX5MyQ/6e4NE+vEw+/3Cvl5c+h6Ga71njXJLJ2HLb0ylN
7kue4hnYP5igMiYWSs/jrakNhIEwJ1zLxqdyOiy6zHfDiluWWdc7PZ2fxmKIDCqqSS4OGwtE4Aph
r5xffay5HgAHyYa58w4Oxi3JVBfIrd65GiLaeFmyyHRmbn+pn4zfDquN0FXEskEv0YuSbLPRY3Or
z2hXEovXenXWJ9QFkTtBAhoGPynjv5pK5YHA1qcOT5zBp0vOGw1QF49QHadNkc+RtprfzuT/BlnX
2Ns5dxnXf4vWPk6lPYWWktzmCxpgq1lePdsct2aF5qnGlQa6n6VIfFRuFr/V3bwb/QXRRU8uhbXe
bGqQUz4xPuNxDoc3i7Acs4NYjC7E+8sIDLflidVPZ4KWH6sHdYSvvtZZLbZdM3xlBl6ao2fpG8Qt
7DktpQfyASLKGW8QFPURmXJ7wGzlWjeHW/tHV/mY9hCa/rTAlwTOgPmIJGZii+nZeTKM5UxFUeGy
dGonSnutj3LNecaY/t/OG795hmYYUycp8wxOHtOgCstThtJNowF0UxJ1bj8e0ABfGtz5UKKwzuah
GeoJSjNcuLFK0RrGezWWPrnPMobKKvAaXkF/BiBymK3BCodpi0gZ4BJjdt2uGIKXw60oPioA1MsQ
G8c1JnIQgi3Z1LkOA91uKq/RvoW9nGbnNwHRBlbPaLFXLGM31ciy21c0fpNcN/4Us2Ps9v6DP3Vq
7ZceY3/iGpoIMUP3w9S7iXYi7EnOU1Bp4m86pb8ZXwx7W69+m24LDlDidQST+xh4tFxa/VPb4QjS
E+YYuj6QIuNQHmMIyRXyx6jOTMr3CUn5zOY2cgG255q0Ir/hPkNftDdjs9hjN5tGyWj/ZvnSwwy6
W8s39q4/MMUR8bj1NlR3iM8XXmgeomtk5dWHps1jZDXNsl1ginBGKjSOJtvxw6yqOBFdZPSDfTes
KdmjjR53lTxaXbLHdgnrCbfaMUb88EWJ4sN1USVgGFUu8upMBsejbW9tJ/1m+YMbXnoB6WLS/QG/
x7+7ptfKx/5D1sl3Y2u/kL2YWNHCFNk6Xiq4WWEYpp60Ft+aXlPTBuehAWOprGmTXSuqIhz6ApzR
UFHras+cx+ccVTHc2He1xtjupwNersOuVwN3hhbLo/lwI8jNp6oa/VBOVn51d8Oc3132JtzxYt1N
vAIOFqidwVCgX6ezpnH5NnixikW3Llafv1Y1c/CiVe8m49RDW5cvk1MfAP1Ynn8wejeOwGMYHgxK
RDNSJg6EDPW8tUCDCZx0DAv9fTCvy1cW58mtRlWaG2ZFe5Sxo0II3zv9jjQcNpyY4ASYKjHEeMzK
Z/85RjoaJq3dhZveavSN9CQ+qOOhqvCxyJrieykeTlCrd9BiP42mkvDqigGFIeuFNV23cchzGjqh
o9+U9Kczv+dDn4G8FMd3e99Dk/QYk7rGQbNaJEcaonY1KkgBBjJWRy1OvHuNrwGeQVV+q5yi2Gie
52DA/bp22tFECRaYOAWGSBC6DakwO4tR3d7l9KES8rcm604FqvCkLOC6cSpfF+ayB2+EU1J9YQa1
YutYSZKeCPZtp2l+npi2dV0rDn2a079lLkdPj5FtpR193X2VBsgPz6L1CPb0sWL5lVVOGcbgOUgx
sHp0es68jP6cvtbktEJ56XU+/7bqjyHLj86nDC2g1SIqqP/h7DyX62audH0rX+n3gQexAUyNXXV2
5GZOokT9QZEUhZwzrv48oD1zSJjYmGKVXbYoCg10WN291ht+DLpxG0ipuouVhMAY2P6Jkpc3TdDZ
CND1PXJEnFMr55WQrR3A2XMgKHh0wJ0OM9kWJKC5kR10AJRMJy1e1uccUqIrULNAydV8g2ABtG2S
p73BJCz0fG8rChwH/9TuyUiHYXLr9uhVobH3Azirw6p0HmqnONeY6Bw28H6HQMf2BtBDV+oNZGl1
FTQGQO/6VAtLCamYVl0DEQr2xZC+2rV/Z2rkep3IJunSuOdp6m1CUyouEuolQkp+KT3kvTxw1rDW
1HNEODg8gCZLswY/8MDlIoMq1q5BSnGltMapNshi3cDf3ERNZaM4EdyRJDVOOM2F3EJ3uh95m6Hz
M+Jgw9lKNVYaoZWMM6kU0VanJJJ+2VWaH/wComrYWxYXrFOYoijtWzDxDT1ai66+FhlpwtLyL7KG
g1Lsk9NKO0xrLPs6CFvtEObcYTJo0HptomkiRqkLhHnUIH+UNetS7/p6p4JXUKL+pJFxKDG9G799
CIb6Z2pCynUq5n9WAjQoFag7o51tc5HWwAdThaM/U/bMoAaVesmt0/nyZijrAzls2+G2WVX40Stt
faWi6IRhfa/pqEj1jUDqRqA5XwbaepB7FJALKLw6V9qSi+fGBhzJuWUVSTwDBULIWhbGTq5ybrrN
XeBYzoHMuMqpuCxQB2tvPAlPqa6x1iD3Vn7m3LhRti9siIVdilGP1sloHxDfiwI9cRP9hb6Pwg3y
TKQdveISZ+dtpGmjSALHzND6FZsGfpq4m/XMTl8UWJ77Higmk7pmkp81ERkND2hrGhkXaA+OaQuA
4V5+QbgEx4VQei5OQADfWEHiXHUCI92sru5Trtiy2p2D8TNOStfFpBrrg8FvNqDDCOoD6J1ScAo3
qUzouvYnc00ytZL+kl/ZtgQpwtnlMmJKlcbakyjFYWxU7zGnRZEriyk3+Ehce81ZWlbaqlO6ZzI+
Ld44BBGz9M67UB0OoUvwgTARjSXE77Xk/ALWtfcUeM6WkJxdB08fP5DvtvDO2kB/sLVOnIhMnHqq
VGzKUbEpSWSu85TKVLwHdqXtRDshTFgjwFS5w21zpzodalWAEGC/RGAKaTDbQIov7G7XUcJVhUsQ
pfrh0rYM6QIKDQbgCeVDazzlw8vGcMiX936onXoUpA9FXl5jHXYt0ZubQKC3UmjBRrLHoyGf0VXZ
mtB2X3QtFt/+i0x2met3CYWmDl8aCbN7W88ZIz07STRXWul2+YvCcwu8l6tLpILNItPVWiXaeNBk
JJO0ZjdowVXTYrWgJ8a2zBt511ZbqtwADoeq5uxurlDW5UBmJPdBx8ZeZ769EUzoICahH2PmZlOt
STgjb6smuBOpw0065nRtPgyo3dTQQQ65270ObVUx+Gyz30MTFpqJnryb2lhMcy1ZDRCcONSB1uEG
mpwM5EDME2EkfzSs5yg/xmgAiRbwWbyVDPuFg8FNk0tIAXnEP7Aor6S9SFi5iXpjhAN5MUto5yl7
ABu4swpjoPAxRhsFFie6AGqtchBYCbO4LXzMoai5DWfCiX7jLncGTQG4N8qoP3Cdf4Ei1BwqVWh7
LetXVmI8xFYk1igeHEzkgk1fugyS7NCrpCtD3Ot74HdtXIlnik1/dFe7xssnRY4gflBEGm/k1Kqv
o6wt9wqo7ZWhsqujgxWzrKjlVJTAmaZXJhBcUnsCyw/RrgKJe5WLgNvG4oUHU1yELRcSUzbA/YPL
8gsl2we4ifcA3JE2/eFLyqnwqkevB/FKpj3aWqmQOGQ5JDAJm6q7k1utZHGHENdAlI5n60ZVQSIm
1z1aOSAU/NvQwAATE9x12SIfQqk0UQKymQ43g6xq7zUoUmV/iLTgD6C8tdlKZ6rKWra8l77AWJbg
qujds7d3mppcmCVeAVz5J3Iq/TZwL9lqFTRUCDylW/8QofcLS3cuKPA1VrgdYVkUw4Foz4YkubXj
8jewZ7JgcDGAZCYx6U6VMro8QOHXsQWg+MeUXiWmghZhLg4SgxLA9B8cCwBj8stI5F9y99AkWbD2
Em7VaiOPCmDDiZvnZ57gTlyPmTM8OUKQR3HbUbyUm4OHj04jW7BwKLYiCEF8RHXRDSBXdw0nZq65
qwEz8vSPpoXnIYJ/UGPDgAr1VmBKa9oNKh+kK8TofqzIcDI44OHhBSRIw/A0L1H1dihY+ChhxH7O
fRXVSy+msRA6+BAj1ppk+Z2QU86Fg4OQguRsIa1fcXBodkpwif7OqV3irZMLzhQi7jkMlAwWBAkU
2kB+lHF4cFt4sJImb4teuY3AZdJXfbQrShJSAcV4PyG5zlUUCzEvgBGBUJFvwKFskjHfgQUOgMuz
OKFQYsFi4fyrr+rE5Prc5Xu/9wW6cSiieqF7jyYcNdBCrza2hfNnXUoUpkNE/BCEan0DT9IcCIeh
cAiokaEzRBYBGAHmQdoenMigP2aqeRo7bYDrmsrumkGBcgToLDgmIwP1FjwtHBcS/HqiP4Dns9AX
uQZfDzLZS7FACO2DMYZXIWT2TM9A2jStbkBu2qCqYmK/TiEP3bTWAyWkFeCO/YC0Mzn+S2cY9gQq
dCLzyFjLiGjgWDzssP4DawFOGsnZF063+saShgIdm19+rb4G6HtspFJ9DDjXQgkHEzu4CB056SpT
+ubcbXdc3mDHDnS0qzajo4sltoHXXte+/einp4MWnWplD5B2FHYkO0nGFfREQrxmNZz7bYyST0qe
3id1ETU10ra5MPa6tMmZppZScrWMqlMFuDEg/GhvRgT5Gsblyodxt7Igphmc2KkLmOAevPoh1gRF
sbHr6sCFSa0lV0jSuVdSp/2uo+osA0e6NwMtOonNX51M/VRvDe1gZOmliTLlgZZGn+/HvqmzOwDc
dlh5+9zXUNpDExVT2uoCHVYOhGHob0tN/hHUlgkKt3zxCuoJxBkwc0b5EHRcHuLYsNl2WVhOcjVI
NvnmLL5xMTf0o37dcuA8xUIcupbem5RHQZi2JnwHNX+WQMaAdIB17KP84PvPcaohOWs75aaXIBIy
yAnak+hCYUYDuLLatgnujHJs/gzZqgFWtiDj+r2sS+FtADuoBxm9VwSqP02Yrkti9I5U/6NfZRYZ
DfMyREuwMFp2YhRdNK4AlWl0h1wOFESEQUk4Nf9PAYYwmF7GgOM37KDoKozbAfWjQ+2xrNTY2w2q
SbLcMy5jdqR9X7Ln6VwvojCCLRddaVmanwWRe1P2CDSqHq6GWczpp05+m32+LzlYebVK9dXp9DOg
6FdOkpnrrqAGTKoAEpFR2ivJpP6aFXV77VOIkDlfKm3m3eAa2+DtiSxpUUrbHLoEo0mQyetLWfHR
5O/ggZ11ZWztbBmhScRlQL0ILz0kXnaKSLu5TfUoW+uZIh1cTXntZKm991TE1XBt0tCGOCVFk+2k
lpjWrxW/vY60DteoxMWrABSGU0grKUYUrGhBdEjjS3stPLNQjvcgjoKNsEQAtQN9OEECYjBR3idS
NtRWKUCNednWO22ocG87qVthMNJsEKCzL71APhgKuFnPSK5J37yCwNfXfUq0pkpf70INSJ/iSNeO
CwnL6YezItHC0/H+TUa9uVc4AZzLmoa2hQS0KuzDbCtUDrxS+Jzj0FHj+OPa9zJFmE2As6lljdYD
Rv3b8IErjy58Q/PkoeSw4qz8E60uRQBu654oUSHYn/6k7oPNTjz0lJwgCFr/NOjQyZ1LiFT4pvmo
4ZIw+hIMjB7dfi3k/keFMwuR/BbxklVc47w7mrKMpiGBjfthrvBt0kaASBj/PLqCvZmTjb8w/lcW
3bXtkvsaX0srUABLq0tXxVkU2Elc3kZpd+riqTRK++faCMaLn43sQg3DB1NWn0a/mNHwYmg8xrOl
YKb+zvS1rXZPo8j9+Ecvba8Ux3nT0ucS/jwauwAFWalOdfXmrdnhCJrWwZXlIwWJK4zZ4qPidr8Q
px6dmxKl/9NFyg8QWLpbXsQYjipN/sg8e3uZrrvTIxd+lbSvbcSWmWLjX42WBKEcPI+GCJrucZEx
dgBbNrptvwyGSUcgJh+Xr1Yso6EzEoz/aSgmEBuOwuRifPPalZ/aTD8pW/9k9EFJcILRs/YXIQcl
zlYgjEVL5H73odqfjN4B6IfdSd3d+Ivji0TYC4y/hqjcSjarW0/VriLAk1LjPI4dOXqHlH722jTB
pQ6WVcULYfQ/aFSQOWTlEYFDpVpQDdBuJOyU/tsgrXGqC8XG8QQPGuHTzTxr9GGoenWf6uVbotFV
335cY7Ew/tU4WG3jbFgwlImql7LcjW85uuc0SFWh94dSU70ZJ9forGFF6bPl33gtrAVMagrUgVYJ
qLCoCU5GC8TRzHL00SgU+9Sss+2g4AE8GjrC6F1FUHFgY48+SKMNqRNR8nPb1egGMVo5jPNlNIeC
EQTAR7sbf0/F3mScjmll3Gkum/do6VFhSuLF6VkGwmT8BQfFYQ654RA9+NigeLmGNFv/pAKsgRJ/
Oxrh1ei23Y3/B4WktweSBCSb+XP84+g9OM7/0cvU2zqVtJMCdEUwXCkxPx/tS1NxaElN9viwOJby
pPv6WdQr2zTD8mv0YaBTOJ+vJL+9QwpqIyPb72D0AGv2JctJO8EsFaX54o2GD7plPFo4QhR29oPS
dq6iku15V8ihPUGdfxZa+7vAv8JhXg06vn8kDBX+N7eUZxV7syisfyPk9KxldOgQU4lUokszcV7i
BiWmHjA9LiCYMN8IMOJqpT43o71bNMi4OejnOT6/44fJDjAFXJ3hHL2Z+/YnTgOz2zKeLewiuPc+
jzayjZDIaNsHYURcWdLr0Sxz/J3Rv+UthlUoSDadRHGWl/n213/847/+46X7T/c1hXCE7m1S/uO/
+PNLmvX4BHrV5I//uPBfwHinf6q3f/Y/v/bxH/3jPo35z/RXxob+51/w4H81vHmqnj78YZtUftXf
1K9Ff/uKs0319nRecfzN/+1f/vX69pT7Pnv9+7eXtE4gCt2+un6afPvXXx1+//2borx1wT97YHz8
v/7u8inmn/3fAimWyk+epv/k9ams/v5NMrS/Cdx1FUtYFDl1FHC+/dW+vv2Vqf3NEIau2sIyjW9/
YTVRefwLVfkbRyrLlGVLCGGj8PLtLwoxb38ntL9pNrloE3V3TZU1Rfv23x/+YWz+/1j9hV/XdUpZ
vfz7N/Htr+yfIzh+Fw1hM2OaQqfx7OXpFtUjfkn5P+TxY0SkhmibKd52MDlpu0MO2E/eqKCQ/zkj
PkyI943wfZ82Mv78XSN2WSi9FajRFkAXF5rwMXGCaOHZcx+gfXx2X2uDHbe6ua3qZlfL9R9kmLdC
BOd1LrbvRvNfffa/eX0G4f3rc6stB/LpERdOMHpdXuubPi68zfGnjz392Qgwxd4/PcG5JEnBl2wL
lUBdt5zk44Nv+buvPV7++HgpCDw2SfonNNzTXPJeYhREKPINv44/3/789bXx5+/GFuhC3mKoF225
3ACIN/0bzRjL38E1W9ytq/fBpi0blGUt6fJ4izOzSbM+thg0wJFjxwgpAWGUWMOBe/FtDZDc8cfP
jIdmfnx8muoQrxor3FqluMg1LoekK3YAs5KFBsb3/GTAtXEmv+uxErx2KqGus43IbxRtV5EWluJN
EZL51zXlp1GWl04fiYX5NdfcZIUDvJLbDirQlgWBw6/yYGlmv+mhc6w9rfyeU68mrQKM/3j3zaxH
bRy1d1+nKHWqozMPnDUqDaTBEaOyAZr7ZJo4H5kg+Qq7WH+trena1/XYTB0IDLJjIqssPZcUZA5D
iGiZCtT4cLyVuRk+Wf5V0bpSLWnetnOfXEDzkH9BeuInQyEP0hQ38INRLDU2N7kn0aA21JhbAqNl
52jlIQrHhTgNFvpr7uGTWGA0Td10I+EjldvLCHgg1VSxMKtnnq1O4kARIyeADLm3hZNnnphFakLu
COo/x8dgZlGqkzWPnF6RRBazCljPhVDkqyiI75LOOT3++HFtf7Ik1cmap2qImPDA4+2cDHplsCaL
odoI078IVLJkHtj+hTGYWR/qZPWnZenG4Qgl0UIX2r1dv6IR/bNJ0noNoNfZHP+gudGYLHp0xote
Fl4A3JfcraHV0lbY/ffjD5/7hLHRd0u87MwOQB8UTs2UFfAgrhcap4Mn2Si3Rrq41d06jRdGZm7g
J0s8UtEeKUoU502hnHM+urCke+S9FgZj7umTpQ3K1u9sjadrVXcapuX3pNWfi6i7/1pHTRdzBz04
Qijq7fG17OFXUrh/SIUDTQf2v/ARc8MxWdVOBVANjw5rG7kyCnOoR7IjQztrPJiP8vZLn6JMlncE
2isoh9Dc1Q283tCr/Nssgcxu5/iM5c3iiMxMXGWy0MlVtDYSANbWM6oD4Ga4AXJcLXzEzDJXJsu8
qjVTAgZG6au/A+VElexEA2qeKcG67+L98Z6aa2SywHPE56EQ+PZWscWZ1w3oAJRnaQIpRkWNZl0g
xrEw8HMtjbP63TqU+z421ByLbRsFyNNRZuygJkF0Wquwwoahz0+iUh5Ojn/W3MBMFr0XWIajjGLt
loPcRjQ6mkRYKR1/+Mw65Crz4Uua2tWMogEYqpKHin3jl+m732vL/nH88XPvPlnmTQWpWsSmhQYm
UuSmdB7J5fPXHj1Z4q1r+Y6rUll0SX5Dvu+u9WT4fvzZMwtbmSxspcfLmdKmvU30Wyk7kRTQCwUu
JxCWjjcw0y/yZFEbuGfUYTYYOxXmqrhB6ihptkmThJTRvtKCYU+maKnpvW7VhrntE/PSKAwoHULc
HH/259PfsCczUs1FJdcdNxthUMF0i43kk6TxrkznLk+/NOsNezIxoWh6qM/z/h7gvVq061Fn4vjr
fz7nDXsyKcOqK/NAjywMzNT6tk8xTkGupN41fVLvv9bEZHJ2pWkUwvAspFLbrVshv+igaQIFeeET
5ubPJFiD4Qh7HezFVnd9sdeAIGxLq42/FhTkcdzfhTdkpHLFl1SkQkGQ66e6J8oTrM4Me9PAZpK/
1IoxvY2RADLh5XKb7A37OaIiDqMl1eNV6aMw8qU2hDzZEgK30APJRNjeFMMm9/tdxwJLInPh8Z8v
BCFPFplRSm4kCQgbSil3l0WBIUpQAsoToencY8pc7x0NWM7xOTVzG5Inq85VnQxLAbY3+IbnBQhp
UYCrdvLiWU6Uu7zr93lUnPat2B1vb+7jtI+zANRQragDcjooDQOJQwdIdy8qJ/HT1yg1kd9G3kOy
vwe2Q5HseJNzK3MSdxPVYRJ7rbV1sGDu/PgaQtKZD2J8Ydl8HteR7Jx8kjAt4ecxy6ZsL1vRP5q1
Fq/TRsIDZekb3jaJf7/S6NPIqyZtoagmH5G4/SXCFgjSga020ZI6bRMceBzjO8KX51RkTsVIyPtK
1wl5EtSiCtkF5M7NLUJZYwmdimd31rT9xfHHf95zQp4ENGgeqWHXPL7AixqBrA7TDKqwG/xny8vB
6+UvTrrJDNB1QEeBTDthdJ2AonDk9FbDFTlW7jRwycc/Zm6aTaZBlsI1RyeKj8EOtECU0mqs66oK
lqLz2+np36eAYU/Cs5dHaF2VNOCjHLxK+/qsgBNvoPVhgRVwSDcaWGA5sXHoaxAsFhYVVuY9w+Rc
2D3nvnASwQ1XKxLXYIcucLdFcBQCkLK2YD8d78DPZ4Nhjz9/t0GItkjRv+L7KC/iA/CAwDdIr+8I
LX2tAWvSgaGMfKjfsYZKjNL97ntqg3ZzGwpA0kILn0c3w5r0ECYV6LaXEp8AqqHCr0dPGnBpLWKC
qhcDagrCu+Od9fleDcbkY2dFKk7EieZwWpKks8JLRjj6Qgp4Zpit8efvxsHPchWar21uFQdZjErG
vvVPLg/br734ZMOxMyPHLgQV68EFr2wLFy5RBAD3a0+fbC92qWQ5xTBzi0w8em5m/Chl8RcnqDWJ
hkqkDehdcv7q/PpMk7S1Lvp9kea4Qjjmwgz6fD9GJeJj54cyCdVG0IZLjRLaIbJIwXCOBOtN0CTs
LjrCq2lzLpX209d6bBIbuVxmBWIv1jYOh7M4sgDJRefHHz2zoM1JRMRVInKznomEpEqCNp3TrPKs
10+cKsxvu8HLF6aUMg7AJ5FRTBoSvqo2XE0QdkUkeROCYdxhPfcLt0mgbTgmbjGneGwBaK6tHkxS
HwftOqauOmqiKV8L/+YkuOSKEllJw8ea7hMZrdWIG0RgY+HpY4Xys080J5ElReSpNUcSju78wMUD
X3VHQxW4+AmTcT1q+rbeLrHgxMpAdBYqMzOBwJzEGBfJXa2vAHu11C0PvR9R/DbL+GCGar7QxNym
NlZL3wcbRHF9SaihvVUjtPx0l8yg4wCGAmMqmbBoMFxykRxwOnmTDZBWEbjfVCR4ZLlfWHEzkdSc
BKQi8ZqyVNnV0NYEqiMd/Fj60vkGF7OPH6cVwE/diEe7BSpsVac8S62rrwEmpSCxC2lhcszsOuYk
LglKQh00A261EJO2VeeitWGG/t4Ou2AtMDVe9WViL3TXXGOTAFVjT1wOOY2Vsn8VqR2+6/FaQAjB
AXpDqWjhm+ZGZRKW3FRArxlv6haL+LrAZOXgolu6Px6Z3q6D/x4x9OlRoIQx1ndFT6mH/BGmSFJT
BDDxPCMbNsOQZZKCl6+fYc5iQToOLqDP6aQKuH8PyL93OK5WV2pQ46y1DvE0LeNdbqXx4J1gidl1
qLVHXqyrF3YVIDCGSHCOkmI1SO0A71fpMm1VACzoxEHt4OplG4wOuzBHUCsS6qMSgPvVDt1ghwXs
D1se0HzADDcPgAuKBP7KpkHIECyokgD6Oi9bvd9QgofQIefofuuYuY1OhEOX2oegBiPlLIz95wEd
xMPH+Qzbp3QgFHmHqDFwTLI3EgZMa/RZskMT60vHTOXzuKNPT1EWcKE479Pw0BZIE5m7dijs3zHW
rMzwSMana5V1Rm6exGldlg/0kqwNUEMxkijXtdpayt4ZcnXtKKqLZlNqYHGEYFkkdVcAt+NiIds2
dyWbHsHMsugbVzW8g4lvtOVgVgH225bqTVzcy/ANe/u04xoQKM1C93++9IAlfex+pxdphTSNe1DD
BOEV05DQNWwBHQ4grx/MSKoR2MQv9fga+XwF6tOoUqeBEztNg92IHyNvmO/jWl9YfuOe+MnqMycx
RFY6qL52zU0mBgrlwWY4xVLnLG6rHEnu3oZx4d+Q7dgc/5LZkZrE4bDO7dSvSw/hISTySXuDhLW3
rZVvbSNr4EQ754hYn5gynhCozB1vdW4WT6Ky7Eq2H5Yslj5TBIosWrN2cLsFGm0tFcyVmTGanhZJ
Uncx4F3vENj6eVOnVyasIadO950B5SjLRybIHdjcG7VqHpUW1XdwgpcJ/+uibfy175xE6iZUqiz3
kfBrTBfkfwKjM0QeZ90AgF6Y+DOfOT1ImnDkBqJrtE216hmpC4wCdOn2+OvPLKrpuQ3SRoNIYRlt
IeQgGSN7522DJqohMUFaeBRfQx0Bzvq4eNXCDNPAzviGFIda7lQo/MHB8xbO2jOzzZyMgmZqTpWh
6YdZzrDKmnZtezfMv+3xTpp5+vSArStUCZOSWOAU5qrTfyXptanujj97ZgDE9ODs4fTaIRABFqD5
4zjoh5jaSWv0mzRFusGOT443MzOHxKT/nUzVCtkaOJ9jzjQU2s6Sl45EM9uimJyTEXFoal/jmIfP
WDcKr59Vsv+6UdPk5/F3n4mXYhyWdzfyVlf02qkwwkt9s7y1dEVap8yfnQLdd0/GxEYXwq7ONUUa
Fja3ud4af/6uRauO0OvrZTZcroZneajWJ5bfLm0tM9PJmHxPjgGGL6so72oRx4cEzpMKCRNFqq+h
VyAVf3z9yPKh78YR+BKM67aQRR6wDLIWZtLc2092Ew+sKclr8JVeLJz8JzW3HnKKgoNG8VCm2DMt
5QLmBmHSkILCeJnVHLV7Lxv2Oupqm1J3zIUhnvkMMdmfLAu7PD9jQeRuCc/XOilyqLm5jrDv8Vn7
eSoDr5uPg+DYNtZ/ONFsNbxk9qYuUKtzxaMkhS+Dkv0qndo8G3SJMzN6BAub0VyXTcIg6DcX7Tnm
bchFBWLIKAWWlvpCqJp5ujHJM5Qt9ii2Q5ANG/+klqOD1zULwJiZKGiMS//dglNSdK7NhNFolHPo
jStNfuhbDHBjlPyMr22jxiQEKk5iQ79FFKV2rOo57wD4hFUQfvELJlFQrWUDdU5L2piBVO5MCZYq
yIk9xkHyTrZKDbr+ElJiZuoak6lbDGXRYEuI0nFcg9hrggdYxveqH70cn7lzz5/M3F7PfQ8bUg/U
mGeupM777gVDuu7j+OZ4A3MTaTJNU71Cawgm8wYSoPaoaBJabWoVeAurQB1f9JMDtj6ZqFrVdpDB
ZCTOBBJ2sPML+JTqqdQEOw4JmEJ0uxpJ+cD8hWgQXr0vGIKdhEPxo4D27UJZ0m1I8a2JDad+AVPx
Ubj42hpfWkbGdMfv3VDz1GYs++QdPrMFPve6Zi1Mcm2Mjv/+7cZ0o0dM2cu7gKhp3El3w4v/FN1D
fF712+jg3irnwa44sb8PexpeA/NYo1+86tbtxtwnD8iZ75S1vIHJvwn2XxlqY3o4MEJqj5jbke9u
8b/zKxQFPBwoNsefPnO1gXTwMW40vorEyJji9BVUmJD9M/Cvg/sB0fsyzK8MfxNDPFu6mo9r+bO+
HefzuyhlwFix0HsgpDf297jHc6EpnJ/cu3Fhx0B7YQg/3zgMMY7su1aqImgRJaQVVWZjFUZ8YSv6
IdMYQFu+SRSMM0LmaB8PycKC+Xw9GtO9UNdB/8bYumwdIaonfFG7R1lX8K86Pkpz3TaJJ2gOSLI0
6Bhq+y7pSxRgR/U9iKlmd69rzdPxVua6bRJUhKnmmJVU+O+V2rmTstviNa3CkA4Qw1IbPI5GxW9l
YRF/vmEhk/5xkCga1HDr82BblqFYxblxiybLU4khHa6EPyxPEgudNzM2053RAP5d5QjRbB3VgqyJ
/zVWrksFu7n883RPVBPXRhu1Y3n2OQTTXTwcdHQV1WZlRYcCNGGT/JRRW4SPUNkydiHuwmfN9d84
V95Ncse0OK6Pn4VY5y3aZlde1F3KiKt1DTavFtzJ47Pi873MmJ61cZdvhiQm1xKqaNTafRGgUBI1
wGJwCfhaE5Oo0NZKrjRYeeInEWEtYq+c2D947uvXnq597Ciz9xB6Fh3UWj3H+LiN0ZxJqifs7q2F
9//8emVMjxNGHpRdPNZWItM7hZ4V7jodp+QKNZk++4nS3llkJws7/0woMCahwG/KsMRhNtxSZoUg
X93IquyiIIazh1Qv3a/mPmgSCSq05DxssihphEXMISlG97W29XVWj3JWktdcIBUerU3sKhdm88ws
m5J4ZCEZQ56wjBLc36QG/8peOyDTtRBsZj5oSuKpGjlAmZdjveUgbw3wpdCa1TCcKNpLGjpnrJ7j
c20mhE7PTaAPkG8YZ3JY3drWrRFfwVoFe48YOJq7KaT1cOH2NRPV9Ml5P3DQvdIzWhKhCznPFOEP
qcb2dWELnZlm+uSoX6tFG3g25ZNGF1jo/LSgnKNASDWjW1g0cycPfRLA/EIWIO1YNUqCofW9nwCr
yTgGGDsUgLeBu8+ycwSOF5qb669x4r0Ll3YpoZrHlozufyDOGy+pLzy5wZLm+MDPzN+Ryvnh8XVs
OH2NSHWfFP49wtGqvqkpr1w1QnEXUnRzYzIJZGjW1WmCHsLWEP5N5AR3Re/htRbipNJ7qDAc/5KZ
paKrH79EaIMn2+NZwwuxUhLKterhbIPjh35aZYqPxlj4IOnywoKZG5ZJOBN5GdZDZQZoq8TqU95n
8bop636hOjzXY5M4lmiWyM0EMKfbBXtgnJukk38D0b6NsHA63l0zHzDlO1KpD9Dq0viAqkx/jfAE
8Ciul1wff/xMQNEm07YHWYmaJYEr16uH2krRvYOHpAuxjlq08AvVOU91G0lKe6HBmYk85esNRWi3
hg67bYiMS1y8UMlQ3U0nVH1hpcx12GQWN8GQSW5Xw62Sdm6CJmwRLITEuVefzNzIUivEayqohlZ5
XRrFsOVAe5lJSbk9PhhzDUwma1J7eMxq9E2S1Kcx1C0EmtRHLsZfS9gZ2mS+ApPA6KVmFwxkH10B
DWcaOTs5/vIza2FKyBOGn5ExI/dUI8hsZelTYfcrTR8uTVVvF8Z25kw6peV5HmlYXDpIZMf9ue08
9xkpFiSPHcJJ1C1Wrcb+/uQWOaXnDa6rNAmH+K1dJPuqsn4Fvv3ml0ZAPxlqZ1tnAyqQXPOUZFOn
3Y/jPTgzc6dUvSy3tAjwApTGJFeBRsq7IHP9L3bdOOfe7U9piSAMpTBOKA1Kcp11aPv4QTehd0TK
3miW2L9z3zD+/F0zqgIxQkh4OaHn3h0aTDpXHfTcm6/10GRt26aT26B0R/iinJ5qyBGfx5W2VIad
e/fp+kYvDs3VZGQuD6NMarevXEB0X3v1ydpmrXVJaxOW8DSq1pJf3Flt8f34s2fihjpZ1kJDacgy
6RYUrnBWs0zQXTH+fCHCPl97/Skfz/SqvmxKMo5gPe4DPJZ7iZzd8defiRxTDh6AlTKpsBDeNloo
1thOlWt8mNJdhX7fykaY/3gzM8FjysaTVQtheEEvDXoP/ERSz8tafUIp/FClwb0wq6/BU5XxM98t
gYQKdqBEZA9Lyb8qNWNlxerOCJYEFmZm6Rso5d3jI18FfIKS6dbQpATddqxN0FRdGOa5oZgs30Yz
4jwJCEHCqfBf6kSXjmzkvnNWOBojldVaFaZWxwdk7ksmq7m22w77TdabEwzlD1TmpIsyruVq4fFz
3zJZzjEHSfgpTKvSxOo+95UzXFBrhFPbHx1+kce/Yeb89AaHfDcaqdsbIsm4x/iwLgNPPamT/Kdf
+w9RJ+/heWO8xUWw9w/Hm5tJnBtvl5137dW6RPVZBhwiG2elIa0KFHlFE5zaxmtLibI17vGHwObm
h9+gKajAXc7WeZMCxXrtcZzWFRevkNDa5M3PqG1RxVqY9HN5qim3L4zlNtNq9sayGi4KucLzrj4Z
pah96dBIA5mjqwarO0d/Dirc5KP+R6otQSRm4p88uaviiJWE3gBEOCuMBzXEaEgqzhQx/Dze6TOB
Y0oM69MEleFB2Hs7aw++294gG2XtPDQcV3XonZr4ki5M2bkPmYQOlt7QOplh76v8Qk5uG3KVS300
dx2esrZyL3aEbmvoPiZ/EjS+S+3FICfa3GjRny648MGr9vnX6tvGlLXVw9EnJ6Lb+xpRgBWOvpcp
nl1fG45J2MhjLOKAk9h7ZUg3dtts6hiD4+JRRQMYUPXXGpkEjyjoRYxrmbN3Q1TbhgIzXHtjomjC
BrLxSvG1C+SUYOT3RYXHMs30WYFpxEHqurWRXS8C2eYm1ORkgNgL9HAYehiHqytVus1LY9XXC1e5
z+M3cncfN7paxtbdwgl9m3phv3L1CkXcuOkXhnkGUa5P6USQ2vVc6dx230j5jeZn+6bcEFvKIECl
8tqTUDlLdrJtriBnLrT5eXfp9hgB3kXXxKtMPxq/SNhygGYhSSlbbxxwcRAejk+szzcMfUoiSlTf
bP4fdWeyHLeSbdkfKjyDOzrHpAYAoieDpEhdiZrA1KLvW8fXvxVUPssrVWbKqmY1oRklUYwIeHOa
ffaaZ2M6rth8DiKPqEsNyt95uojsab33eXsCwsd//m2Ouj3p/zOXsX+fWra63puSQbcnY5oc88HY
hm3IT8Bc08w+eVxez47GKusVDjl2mKDRZbwfJc/xsVnRPWHo27nuF8Yi1QwvycCfleLmak14eqsV
Bg44D8iuVlnYUAXHYezjc9PgvRuOEFZgEq3KL8B+A6Yxj46q00dTtm4bjCpp8f3qvb5/AeOnUcxj
79r1LzbO0c0RYS1Ue8ld4tHyKFtT4Xw+pp+g1FT2OwhjRnNAMZV0ZyqTdXrq+2Ye3gGc25YXG3BE
cxB0xwxcRfWSbaFuLSEfhD2k6jXJZQ63BJtloTFInke8gmeb4LDeraj6vcdeVHESbu0qW1CqDOw+
tX2xLne0JuyPJvpZgkc77yCFeD6MId9pGjecLLMy9rIXIK5bLGXFDe9ry3CRw6LNwImtcmyQZSS2
aUF52gavOeJxir9zVDS+q2PIP3q2L97qFOM3K3edFjyTgG4tsB01mWoIwL5v87cJWJAEe91Prec9
Ls04Tl5Ut73lY0I+OgNPaa1Bj4D3jczKXfaZZVBvC6UU6XjtGzcpH6pUra8CaiTWmb4nAYgM8ZmW
puNeseg3eoHFpFnV210qZYW0O7FKre+TSrn+1cM/bDnib+owY7dl2nrFSPoy+vOpFEZdHoG7yhEI
nu9l6gmSgKEuxTh7OI7XmLHTHKvszcGEUE75NK2hntNmTK9WmaxxfOcWWTnIS6Zts1XvzHG1+uIs
YJMYemdOrV/CBnLsuV4Pq7g5RGC71MewyXIvvkEoakuntRGMydD6J7sWazrvEF7M1hcbJ1OBs7yD
UInmcF21CrzWamzGfJB926/VCXG8F9d7Bj57vwHNB9vwyVqnwbffeVrZpUZ37zjNeslWlNrNCz7z
5VREeFFv0ODSukz872YriwY4ejPGaRttqivEM15Copa7siw3Dvc4sVsGb7D6V+APYF4kRKMZqIEh
rDN3KhjBw+/e+SKFNFMDu3loAj7ePXkujLvOLQZs7Q9V4nu2cdUqKcctLFKAFLCHktYa8ZgVqU3n
jhDI0gKTt2rIsxRkbFkW4ujibWrntKdWpGHPkxxHjJ6FxyIDG11g2f0xze3E+BzXqdmvZ4kO4kaX
bTFNxke47wGEfFMOev1558RLJb7wMYnejvBGdpY58GETjYfBN5OZoN7Na1iuEXsyZUpgg/ksPgB+
8DsjrGWeO+llxrfLQAUwCFxvzTWm2JEnTrYVz9s8zPZj1lvK32N/X+RPc5K3gw47ZNnlO0PEg/NN
pYB2RZA4lshwrrRyYzvD6QL8FZF+adwZEL77PQ+6lLDlj4hYlmTDOpf+sxXMidmMJ4UTT1nv+z6v
REMjIgPZfKxZyDe8TmW41dXE25oy02r4iefvwcCU9PyNTVfriKuycaMT0KtSiX3QJVZq8Y3IsQ7X
GmiVuivloOo7ORhb9V13udkkn0tvgW951kxDbynwXHGz3lQ1IiFrV7mGMKddk0Ar7Zn1cRsoBblT
0+lTtc5GJ9oslEU/5KYLp9ib9ibN56JjXAfUtUm2L5+wPIV80oAwMBz4WBVguCoHZe+Zpc9lZkmX
1W3dZNnibqrrAlaeNJ2q5RBJCp95EjMv4Hlck8XUfRdYxlxN+UEMHRAMHt7QrZj7b75d7oEz5MUV
iYyyDCQjOFCWP/AcVTiKNrr0MjiwHEf45W7wYOZ9KZ3aepDCdAzQwmmyWViPz37q4nTf8nnbgLkq
gGtAshuzc6v3c5EZiw3VkDEXGDULw/fYaQtmPF50BZD2YjQsHfiHIu9ujX3TKrC2jx0Lb9pp2wBt
RPgxZ+npdiH0sFEQ8vZYay+3PsfF3IoCd1gv96uxutkjZT4zt74wwbY3c21PDNhUVf1prOXSHhhc
LhQT5kOzVgW+43lZfDZ8CGCgTNd+djR2w9zrtP67Sa7sxfLmpezFkHy/FCbTW1wBZqrc786guxY7
89qFEhV4MIzxpXbHQa+fnLjTgOPhEyu8fJvMtX6kM67YH1Vrc/btcOa02g+pXaVcwUvMBYocyFvH
voVMV0jmeFcEFLyn1Sn76X07kHax81HfY43Gje30UFJEj4d0XJkae7ycDlmGO35co8HKUqBZl26M
ixFxeRUroE5TLTlGmOesW/kh90Xhva9Eu7YrCaY3Ee4VXi+K72mxrR8zNCmeiCoqUN53LnHcsfk4
47R6NTH370G4AlLM8aQfkwpz7Uz5TP4ErZctzQvUw1T9Veu8M7/oBtfXL3Yfmx3EHydNcBIYYcx1
nzGPy/Mh3BTmRpgg4+0NM9zIDeU4TNwRTmD2IkcFGqAV4ER/CG719hsjZiZyltx2Cq8ALK2ARwYg
oTOspNvcKT8YTDs5S1BnCrBaAC4Ph3U8nM24+rzqblLAb21G1F+XZbSap3Xr805ie2UxXB1s1Dft
00w20iP9SLZ2NIKVG1C4jFHZ3npK6gp/VYAE5eQAn1uAVaxd2bV/+Y6+xeIyXTo89+TKQQgcOc5t
/brNIl4kMJquKkAm916VXCuV9dux0+wJrEK0X3EAZw5YZ8IeOG17zaxXe1Y9p+dZZgyRQmBzW2vg
Fa6zu2/bwQf9XtvldxObo+/pWOES5ubYw7/rjEHBz00N0Tw5vO9Pxiy2cj9no/FtctpuPMdu24pT
HmeivrBYpMAbxeTMHNrhs5DlWjwSbPRYV+DKsmJhnjfVHdgR7DmLGG7OeRhXDnugdhz7vB9irn2c
dED3XDdrJmJRTrYHQIN1H2w42VZ3WNy7/Z67VjbwJcoii1+y3kiNOPB77oLT6CMxjyQAWR80ux7w
3G74AHY266gO05WlFQlz1sO1BX4Bb7tbaytILNMBuNGVyCX71pXViRqgDZKsM2Jkh4tuIGjjVGiw
VZNsvI6OAiYshTWO+8zfxk8LPu5bJHvVdghGS/fVXCaDnLPushtWezaeGUFwv5lQTgzAAKZjQntX
TOp5Xe3isWo4qwjywYMZZ6WV4x6TpPDgYuhmcE7E8mI5WA7L5pmr0Ej2rWgK59iJJYV41WaQEAvM
yuxgJjaeLl5dt2vYr7rS4dpIsDneHMfgo6aNvf5uWQZlBykjss/W0BoEhBqqzsHSW7s8rnW+LJeS
NtwQgQmwQNr0LmFbZCkLpIjRtNMcGpoNAUADV4I6auJKlHvC6Ky+K263427rIJgeZGJmHih20O1g
nLleglwMKwBBD37de0FhN4swAXJa5OcMW58ZIOSvYHMIbeyyevUNQsnMH46elaT5uZvoCrIV3Vg8
zklcinOLvQcc72Vd46sxjIwzNp0/l9FmyAmPiamdvfdAue0qtOE7jndGttXdu8GYlx+WaWBzOvYZ
MYK/JFP7Je3M4fuU4pgcmLhdqUMzeVJeStEY+mNlj5P/sTHMtce/ZiS+L9jB8sahgA+TVK3zssAq
aUMMTN0mFOvCHLBu3cHhFvenxHum05iKU5KZKg230uZQcXvL7B89AssqMJshNndN3vuQEsBjjQ89
aN049DeVO+emrrpPRRtT8R67zmN035RNcsStXi0HzRVbhn1VgZ3p3QpanF2I2b/C0dTPROytASXJ
rJu7beqq6ftYqcm/csuB0kgMu2oDgheauNy/TDKXoa9WbL5OM9hAYcLvdbLqmwTf6nCq8uyhu2v0
Gc9x387isTOXzon+V2tUvlU4xnws0wECsuHl+dekE1ULxJmKffFBMaRPGplvYv7GaddThvvPOey/
FgxQovo1KcfRfuYCT4xDM1iBZ1Q7sVwMKFOVZkpJfRi99A/Z/1sb9F/lyr8Vfbq6KtLOceODzI+1
e8g0w5leG5ZYsMAx8szxbCUuWCJwz9a9F0MbaRvkcK9z+wyEOep6aq02A67mvi4PIp0OqfnQVQN5
2WedHV3rc9k9pd7Vi8fAUX9oSv/r4qT9+wy8ll3lkSah02nd79OcHErrYcum7/rJjP/wAITj/psi
wm/NK4Ysa2roIj5A5QnT6QSd+lTQeCji66CTMIXtXLpj2CQeAM91N5MQG/PX0j/WkwzMZISN90mx
dTyUg6SALKODl6VccYwIIf4QN57Ltq+nI2qWoKuh3QxIu53nAqlbksEjgtXtXPR6aJhOv7H2Nh9q
SHwx5HxCvn/yMadHr7hX8sfsvpbSOlkePMDYuRGwYfO6nPLjfNBzHc4MP6XPngYRHd8VVMWy7Kud
WaAAHn2z2rHcgykpw7EkHLUutnWXksU7hrkn4A7qXIZkDEjU4ovJSJ7O32XZQ6ue1fwDb09Gza1w
2PhdLgOAO9Ed1+4KeOgC3XO3gh/oS548uvZaj3RVkl1MDNFt0DGc4R0GTaEanpIODSxnncyjcvrS
el3UO5gnDEHnPxLRh2zzY9N9rdw5HNPPceKAXfGjvvPOjtoOm3Eqse+dE9rUTlSQ+ZUYjXKAguBZ
9bNFJ575kCCtz0XGsLEVCP+rX3BbzfxrGz+ernpx9XVS59atQm6p6GZfyWhggMA2aiwu5f7k0UOw
YMG17mXTZ896R+ALzbgJwZGq6tFJ76WG7UnvUWYfjPJPXk//rnL2Wy1zHnLDpGDK7jTNCLQlCoaN
tz9DKO6GZ9O9Q4LwhxX/b46c3x2zOMpU14ssPpRSDUGLp2qwORjN5ZTmJ2MJNxeMsN9lfzId+zfF
eft3lwmT6a/Z6BkgxR8f0YdnR86gdqbAyqW4rV0rJFh7kanvsyr/KMX6N9va+63bJ+N+W4AiMlra
VTVFLeNua8DUQb5ABD7a/0/tE/t3k4m5gx6+1qgpXApdgPfgxUNq/eQX3l3fZOXeW8rD203xf0WC
+NeMh78jHv734XtzAykM/x+AIG5TGbAw/g0IYvd1+vyt6f+Ogbj9wD8wEJ7zX0LZVGBIEKXyzdu4
wj8wEL78L1S2SlIh8Swl1a2b9w8WBCQICxKE7wsCVapNrI3/IUHY/+UDiRCkSsq0LPv2RP/npT3+
vEZ/Yjn+NQnibZj+n7etI/glAhdOInsI4MK3f9vXcWJCvMIvaGenw3Nf1e6Fd+H8/LLGiqzgn9//
869b1BpHseGcqLOs+Qv8pUt6XuBsGW/zDmcJ4xqnN4/LLI8vJDD+SfpwpbB9lXd5qWOILZNHe14k
GD1Nw3PSpzMH3tx+KLmpggyTus/SoMLaF80PPJRCGJJkmD4Zalm/VqmzRn3f2uSmHHnz7QvF4P3m
IpYcSIfTRrtHc5b9FUobwsAGp7049ag7/Pyzob/Oq5wER1iYbFRAf37nMZB/rSyTS6ptdj9/dIq9
Y0xpm6Js31x7BS8yKHHbBmUc/fzu7S9SnTZX3208uEaRvv3TGbbt35bVP57d34kUbwKrX56VMvns
bQDc1m09/a4KdmSfTpulLeZWFxUBFXhPIXIK3S6d9nXszcG05AxH23rnQZHeoRde9/z7nFRH67uk
HV8qkyShKlYb/mW67ujIg4Y1t+xAQ+cqm8reGQJeX4K2NYjLUh5WpyuOW0t610zQwbrWdfaxP/1B
H2r9egayCln8LEVX+cKRDlWkX6PM1F0FaDJX7ECjJrCNit3g1A4rx28OajZ1ZEsCzaHa/D1Dr+Ue
M0jA76ZlfJhz7+A2zSURa/Gyie77AAGeK6lM9vhIYdmT5PowFiVdDbPyD8pNrADT6Y/4gIwvbMKD
WlRyrye8oOphrQ++md2pvPqU9GvUoZB4tsCbRn47iP2QWD96V/3Jr8P6VejGg8SHVLg+1pDStZjR
+i3wtRlxdrzF4FpdsXe20+28YkQS9ml5x4DecnQ708GjKv00dmZ2WD75b68YzPvgFt1pGr3ybC/x
wfRc+7kdqua0kpCGae88YTqzPlOOsUHNU7wzzGfDv9bJ3Eadh2UoctDhtFaSkT8gh6fZ1s/TlP3J
0uBthu1vy9Znqo3DzJXMKgh1+/rrw/WGZZvUmLi7Na8fXYRX9JSEdY/7MzDVSV2ydNt15Mk77BVo
86b1h34rsusyq/GuJPMvsLe6eDGC+zbbDobv2xFSRz80zI3jKanKcM0nC1qrywdhZ+2HgqfWSxok
Q4vBipPpyLMmasmW+uYsFK5NiaFId5yytXqEKUFU5sZhvpTWfkrN9XFZGfXKCodpFaxI0ebOY6Tm
od65Lri9fbF1ip7POwNXngcknTfjvs1e3m05MxNptT5ueebd4SSTwH+Pu6Cd8/GF9fhAOZ/NN7Zf
7aLrTlszfUw74VyUCWc7zh6qTfgRA0zd65Qv3+mx/Wny9tckBTtm13M94XINWQziCeu3dTZufj97
oMVAkbgNM8SjyGAZ5sVuzM2zZX9v8uYml5qXr66GU5t9XlOg9auTv46mu2dDgkCnS7FL3GR4Uotp
RNLviiimmVNN9V/yZjs6901xwRjbfqomfa9KKcjYeh5fBn+NQKd/sLf22GwW9pAOEW2WAhC0HS6I
MVFQyFtYq2NxbssVtEdlsD115e4UVtJ4HDQnd62MCK4h/6vvr49NkfiH7XYYvm3uLV6CskZuNNr6
g2pJWsqFQpeXX2lYjRehUupayEsJl9XVSsosUiO0tgFa51FLeTaGabkAFBdAfDncTZ51X5jnYXI/
JvbW3+HXNO+dDU0FtSjzLnYx1vSs9YOlAUZoYxI7alpJxOTWnwAh4vZsft1DngfaTTqECQ79pVus
/Lfe+JIlpTHg6rAz1MNW1DWXHh4YCYZHewqkEgy1nz40m6n2OW3HkHZXfPHafo4Gj/Ge/3wPWb8Z
yrytJM4qSWDDCIdiT//6appiWYctxvyktfX6mBtddho6jDNsDfI77mEVTpv3w6nwziqBwexTT5pf
0rViyHDui3d6whUU9i/IXfqsbZr3T2OGZj/1zNcN/5uL07X2VTAjWHhVebHNpN0teVmeOqMEomGD
ZZpy/+LR7wgqP29hzczJ/ToeNmxNL5O6DvVbIS02vxSZ3Ue+T22857wJ+5mmcu8/vH2x3CkNURU5
lxRTyMDeQCfXUuWHZXH9E+20DvQl+GDDoeu39GZ/gul9TBiT2ierldylINhyZvHYI3yXrE9ubHuR
YdBhmawb6lvG1r632DFOsT43tJYPYxoOMn40YwRkrkif8avLdo2xnFxAvWY4Zol1zLVz8ibh0m3y
kzbstX1aYFLt8CY0npPcsgOPsQeY1o6HqOsrqgAdDU5VPWSD9RxLJgnoud4M+9k04BTWY7k448ct
XwKjdm668y5+32TJJ2CtB2PsqlOcWvsGx6XnreNHUgBVnxp9tiiuBaO9Dg99O67hhOox6Ky5fiw9
SLZuht2eT/0xyLXV3wmchXdGH3+wq2z/dj81Wp+zVBVPkFfV0e6K/dBBIc2l55yQRDzN+cSEQL+a
u6VinNLfpvXYGpZ/pMd26Jw+3k9xZ32on2sve6dK5Z+10xS7Rkus3pzpY0MiU9f1eE/kVdJ95VmL
XNN+Lmr56I/I0tMlCw28w5lcT4YHShuEa+qhchKg0qm9hrZ+TGIBuSHt0LW08MSszbmxvooDnXD7
aVnBIeokyoGdXKvU/VBZdn2xRFXvmmoUwTLGfpBM83hhxoUzJcaSzOhwweE8SS91wtFo5D7hGOyP
eBDWEU7y1LcPrtJnMPbOc91aeZjTh0hqJCiJmRthbmio5/kowxSRyC4u5hdEjvMVWVqyV/aWRT3s
2hpDPyog+ZMulXknM6eKmttG1E315Paif4pt6ZyLt1N+MKvp3G/1q327ffI8Nu6qtj8aIDjDrHfr
E41EJmbM9Oj2LqB65v9OW9vJA3P+CFHtfAuV2X1PegjtJJPLuXzfYvy4n+m/Pae1uBhenV6afWc0
HbjY26uYR9Sx9nzanLwLU9oSexu20bs6GQ+JohZrGKn1nuJpG9aLYnC3bexLNGuvfe2G9UaczHbG
3MgI0LOmDKPNKF02+w4euRl2OJ//42KA5BoMizQCs81YAXFOyu6V46Euz+Mu8e3sGc50h5N4vu5y
+OwPcaTspfyrDSxS+eeNw5z9kdvhxtRoHGD+1T95wud6FIN/3wGtO7bjXWUV4hE//ypoVGlQUzaa
+3jouTqaB5zo8gfT97t93Ymdabg2QYtfh2NTZTs5b/6hRZmJRUfqnaaGmpFhjF+LIl3uDJl+aiBd
3w+y/lxUI2h5r9OgnU2yGCCkh66T68+zacX2ErNoegslXPAeFcTFW+biud+MH5vhLVEqcx3mnJQv
QI0eWtfzLqYze4eMaTIVJYm7AqUmOwFkqqO8MEvecPEn/wJFrvrbBaWkVLRSQTOYoA1/Cy6IN8pN
bpW1G8tlDpvCLc5K5XfDessaEtb3ljmEXHZbB5ob4jGdjZjjWKK/QkWyqzNqqcFo1Ycqd/pT3ufZ
8zziEpKgRur8Q1w7T2YqnOOWN/b+52k5j+qUDcOwm2+YAI0LAP2oMtnx1N8z6WyfFKqfqCVNDTdC
/uuqpnCw5uwu0/4WqaJx7lRZ3MzLX+MUqyQ1ySx0Pf0423n5FyjtHPg2AdrbF40JcTF7l/nt1bg2
pPvaN+8WOluJ8O+TZoCG3EHwrqcrnbaWPedYV08Vx6RLVVQNpuRqrsdwSNYi6POST+QW36zxvMT7
dtMprcMkIyAa50gUI3X9uD/Urq0vaU3Opbz+VIyZiMQ48qNuh9qCImtnu+lzLD6Pwn/nb0b23Odb
9we58xsW8tfggwqG9B2LB+y7/u8uEg3YhxL8u7Mrb6GvmjyWYDmirL4FIq5Pczxr9hOomxcB3hCa
fZXRPLaGw5yILHC9pjtnt36YWRYAZJNPuVjOeOHWD37bZ/ttML7Eck3PXZI+kEg4D3HCdayMNMjd
tMchcZsvcYrmwUWEdu46O4362e+o9OP9Wrj58DCYE63fWOcX2b6WLMCLjWRnl1QiioV6kQYYVWl1
uJRICsymzD7mvZr/IEIXb373//ycXMsmN5aeslFz2Z7p/Z7FKt9aFs/0iZBtv98bydTf08uISS7e
PinQy364VsPKUL/TBalYxtM8LF9sUa6XQbwyH5TivueujNXo177L/hpg+6DA4uTYmtkPt1vYIPTe
q5b6qdmS01v41Zipfqx1hyVo2YR2Ua0Xe871o19KTVKUHefMG0PH6Twq4FoirnICKA7tOUnX8gp8
PeqHUUWp1i8NAMSHKR8wiLXs+6a4bubQHeJs2/adLuiBTemlUs772J3ua00QR3syPSJPYQYTadFh
tGNyBMeuw3VgOzd6NHdDZ1Q3w5ivw4pkotnqFyJH54km6CF2qvVn+K62PZlLexm1/cVLpv2K7ceh
yNyrzu0trOJ42G/gjaLUZPayXu+E2tLI2KzkHlOwjTj32i39ElrlUu3GQd5eDgMyDtjcE7FgEsgS
zfXYJuKd1fQfR5wvUBqUQc1huTOKsr+J0qooHztQ8ZkR77tUmPe+j5RJDPWj6Td/8iZ6m2L7ba2w
FCSJPzxXH9HgryF0ldW2AsAud73c1vNWM7Xn1P79Qq806I1kV1jV8jIMfb4Xfh0YciFjg44W9E1F
8TaZwhJfyvPbkZWY6jp3jBVsXXbHvS6uPd1CDCmqhY2ymdj8DAOWUUa3d73BOqMhsM5Wqv7UGniz
NP3lPTkm81+Wb1Gmsino3Ko8f0tSsmaWhmXkcRRjMAnT3ZT5l6JMD1PWTSdduOOp2XCisctXoyFe
k7RRQ2dZvgiVbMe+pYC11kWzG6vtk+hH/aitXJ7ydHpuGrU3ez2+ywaNzqSoLoJJmUcnGfd9klb7
smOB6NXfQDoX9nWQbrq3qnkNM0Unqbe/K7dRz0up3y1meT+gK3wYjFLu7CKVu7xFcKWdcKALfXva
QLonAvjYQWhR7NqpMa5v8frqp/HPgmNtNvdvCaeuhXjJHK8Mcbodzx3vTBSJfozlXykw+cNU2PVu
9ptL3afmJf1LOaN31255Gw2njdHlZ1dXR3eZ0mjxM+YO8tI7e9mHlmMkMkfbvSytT/OnmIs7iQL8
mE3+XBxj33vYRHwn6YhfFiHsIIY8fWgK/yVdvLPwE+t9XKn3/znrk1SYf7njOd+4NAFLuKbp2xCN
36p4f3u+hmTjOBudM5t54WHiskrq7tRCIxNGHgpXBz0l7WDRXPJgpRoyGPOcTvKbyk0zaOnBB9of
0PUCpEQ1OJ5EXpJYec6V5lfCTP18I78nhjuFuijcaPVvYTq7ISIPzYIpRSqB3XGy563KwLXNyHRK
Rl6t+PumF4nyqMXXt6weVp/sYMzkHSYEtFa0s9xLkAtbXBwEMMOrY2u5V3pbd2vfP3br57Zqztm4
LOFQYYBWOfVR95YD6Hv6YpjtAaYPA4919t6udkv86OT087EPNveT3lELrp/myTm2DSWiNlPfKX84
CCJsXORzJrfUe8WZskPybAciS18LJ2a0WEbmmoidtrqJCorHx2e2tCU31v9iNIhTWd9j3HgB8dv0
iA9/HcxZjhybODdc/PazFaucIx9xB1KzJeKkTk4DxUWuX8TgbIg5xEU6Qk/1zWYtRW6WHNMCsRF6
TBUoK68PokG9JnLYKuXYhU3qHkS9UUXW4x574XjfyFIGrNwgHjNSzawORbVOQZkdmn7IUV2LmRSn
KxHP0mfHiboOyBq6ILt96Tf2lPPTW6TbOz40Lcvh5iNWb+Q0BVY5b1EZB5MwPhVu+2GJhyIUzfqN
wdLzMsjtaLvPnrcVdyScIandtG8WeZ9TxUFXVdGTS+KTpZszls7eyeIAdRfqI7bBR5CI/JRl6Gt0
3x8kR0Wwral5ZNIQzfX6nhvCej92DC44FEODTi+fcK2qKQ7LIQJxaSjAcc2WhWlrPDfxqO5602kC
wNlwghHuBMhc4pB9lgd6o64pECmGizPlew6Ep85BAGowxM//1w9RUe9I69GMw5gKDMHztWU5hp5d
n2Kr27myTe9FshpRbV4t+8diLOIRY+svS2xl5z499BhrBlXSfbDJic7l5vxV9vl0sm4uscXq3efp
F458HfW4CYSl8aVW1UDyId2gwwb3ojoPPwyLVoxEl9x6PCPKtGfdzfeNkvEh1jiWL514dIdR8sH2
WzAgjeUDVyeUyT0Ts9k5a5fnxsjG+7cvg+6nqLCQtS9s+zlFXSPiOSymYTk1FYKZDZfrAa2nsQ57
3DDroIynhFja2tF0ocGub+W15m7uKdK3ajOijrpI3+khHAfkDd24RqLKLvVoy2NVZPVxMPJ7a5w/
K3RNiAQ4CtoSfLKzTAG1py9yMT5jb81zwWyevC4hryPUSuamPs6O+2zSzED/hopheWTXxFQC0otF
ZgEhgaedAZoC8G0PDjjbTdDpielB2JhSesYU2CiZJwbSQ5v6QFBKBD2i6q+q0264zhw4Ba9ZmkpH
XQqyilSnCzMrEffsHlCjzkHrcjuaiCeDrDRelBefE7N4qb11C2qL3zsQWgUG9Wkjrj8pb/lUZ5TI
OO1Ftqxha1WsyVy2gVtywFJZ3WXdoLhFhvkuLkgxqXSHLu4k7zKMzP3GgIdQsDoJ+iLf6L0wtraC
07VLQ0OVayB1H1Ji7S7VMQM4E8XGM7Wfr/Qoqf30VRr5+NTTmcMqeH1Efu2hNhiKk91+H6ezOcXU
2LNERE5edPuu8Q/YAmRRgWUdUwPbvVAD8gTsQhWFUNI0HZK5EQZ3wz0x+3+zdh7LcSPZGn4iRMCb
LQrlPb24QYikBJsJjwTw9Pcr9TzC3Wha3SOJYgGZ5/yWNabQfjkLMWdxcUgYCE+jyUqkdcVJKL5M
eypeUfnCV9i+funrLsq6TWV744+HAgGVSX+0/Cm+u/UcSodxl4+YRouxW2k5O7zuUDpQoR6MrfqF
h2VZ0R3WRA6qjyfE8DpN3GHLTLAPIPGGICcDeTFPta2diXtQCMotfeeXUd4yMlqL11IowaFcteZ4
l8jf+2ZeBaY9nUbSknjO3EvcUIFeSY73AWYxGmtBp493Kb182geen50cl9k8Ff2dMO5DHGjd+d/P
5jKbrr6YQ/OeZtnBdygRQMKsKCAjEhz4cd6PCUd77aJQzPgLLa6t7pqbqntQ1YyDaM6K2ma9sJ0o
5thaE/26RJ6s1DoNfhdjo119JIzrXDhvk+DmGcAqLrZRbHLg00GYoMUyow1ER08TGPW1sR2eZC2O
ghSB39DXyx3l8yNTW+brPmq0GlWnnFrWdT1qnFzecZGU9QODTuu11X7EZU4gMxL/LXCbfk/TeTlX
c7D/97OlJT0bsWyzty2y6SVUXxQvQ0p1h1tExWIymuqDcffQ9W2XOWYPf/x0LAoe3bkeI8wQbdjH
COUXsicDRe5k4EzhKFzjXqettjNrF5nSChjxLE2ewXHxfsvc1ddT6fs3I3C4pdKSKdGmw8FO8wbJ
/r5qW/0rqZZVzYMOANxd0Bq3Z6NN9J3uBvlOGxr7yTH44o1+ri4kfxZRw/8/sNc6ls67V5PJZBW8
VlqXblRuj1fBzrsh4OPVCCZz41luA2A2/U6Nqf0R9cOm3H47+ejdDFbBqPKcTc7adUzjyafMB7io
JjJ9bbrD/G5l403Nhv5jJ/198ONh3QapvS0Ed47bLT+mM6SbDzMe2JO06jJlNcOutzRcCMjkSV3/
EUoz0MiBPy1I1UOWn5+8lUXkGrbY8SfiBSCmaU3ZjU4TQjed5zpro9xxQyddbrrI67fEIAusMBhC
RBugeY/HM/NMtdWS+KDBq2y0dOlXuBFAm7uMkVvq7dqAjY1M9fBUFPLTsAoy9dO4Ppcli7rAHPBY
C1XUd/tZwypFr219eIQD6XLtJB0cXYnExxWieamcvtwOXmbuYX/XZocfx8/pLFlK7tTMNtDOD9J6
qtvzQg7Jt1GQXF/kaBVjr6u5PGvJV0lja27H0/PU3iccOSGouzpalWGDSoVO9VhS4+Rz8Prv3FM/
9tR3Z6wa7Ynipsc+uQQ3vxMf1qgf+967z1AGb5gC/mgyNU8xaFrY+ZR55/afkm1lTdXbd9W75yye
9sW4IJt0iREVTbDWBv2gNFaSqZUvTSceoC+8c9U/T6ZnhA7NhmZLUr+/Q06crOwyrjdl7XW3uTfJ
novaov5MVItPyB8OGR/arU7dBa+g2Dv4yk/GmBQrokZQ9KWyuJkJd11cjb+zWKqVk2YD2CadsrWZ
L7c+UdnNXZA5CbnHjVGG//6koRP9LUnCmD53Ttc+2JSdwS929GWT9tK/KR7esJiyhF4h+EKe0/gI
Lnzpy2G4ZLmI5imhg9BuVuS2WNTydNk6Dig7hz0wPifwaPbYigCqoDih59QzgVxQiwa3B30l8nna
znxo39zV58T48qVayNsz5hWDP00WXNMlXmlZ5J9TI96UydBCKQNFNgH9PEF6KwKOojpPVs5SXKlE
vNRRW8s6xEtgw0pVd+oIolEyFMzljoQ9F0nhRzy1z9o4n4pgeM44PNiSn4oBMmcpZ3tj1fJDIIOY
5HhdBPUMi1crvh4PjyCh53CiPprC1D+09ltal0j5HiNi5kM3zemvsarjHRfcyq0sby8CLY+08l7O
PyO2rvXoy6vfAWx7Cea+Xq4HHTCxzYoVzpLtoHeCW4c0U7cwo2TO/856s62X6kBA5HvTi88uB/9k
8+XFdXSgnaObVK9KNeLQBGIJ9b67lSUjg1ncZi5pYoTjb8fTVqJOQ841Y0XYoIdmJuCl8AhoY0RY
UVIT5kui+IltrdPZ7ICw7yLPEM67JdVS7rlX1cHwy43hMWzFtmSAEX44t9rRcvJPI+3eJsh3DAXy
IgPzC53PLwUMls5eVC0sFdJuT/nEJawVKKOz9ti4fF+SNKYZM1hhhNoRiHquDe/ctcClwez9qQLY
namGENO9P7LmYFdyT9+hxH6ivfu9SV7WrNEXAsrGOWmwAGqveqqz6wjD2Th2uZtzdXPd4cQhH3kd
r4QbTGmY+MOtID3WieO/ZWqcFjc5oZR32CtzZpPMXNUOOid3el+mdtPhfUA20cElwOgvyxp0n0Dk
Yjs7TZQW9bS2ci9SwMQbJfUbUHkSNnnwm6Ck0BP2LzE2XTjmcj9DG8TK+FZ0q0Sa3q7MZtz60ruj
Ptn5ArW6lv3K7eInr7IP6T8H2ZytBsUQVgZeGrpV+ek5xaqzrV+Nrre81N73PIw7SxVW5Mpy3HAY
XMuBmtbYVhzxztrRv5MqE6dE797aOQ6531fG7H4It49Xpub3YeuY58xFE5sM4OWyO/c6g3xvQI3z
HbIDNJn0riz28FS1eCyFAfefVuPPBN95cU3zXXZNduBQKzeakqDA1Gn2fj5fLL+wVj2YKTr4fUYn
UghR8ikblsfGM59ct10QqCSvbmA3m65LeJHc5eB1wB+YRwW3AoFflDP/6Si33RZGfnLE62BUWyyQ
vwaxPDGN/W1VQ2OnrkE6gR5q8xemXeYH7DdhgJEuxNj2Oyg2bBxbL40vuuHKCPm2QteOg68qX5eW
xKSsq4d1PnIXWhRlGOMIITaEI2Yh/HwW+7PhnMki+557fBpOUb1aDkVaZlUcnFpuPdwZE9H527Yv
LlrGSymcOd678jvlgkIlkHwWE+G+MGdQav6OPD5e8R45U2Iln5PPt75adkVbflmkOOlwIqrfLGl1
LHWPPJOx/taEZKlsPxqKXIQVQ7h7+sdUPYI+uEOmQN7MIWAJGI1DXD1e1Wmb8sbHdv+rLhOuRMo5
u2zvjiVeE8vc2j42VNOXa79I7JDPO3Rqq+boMN6CalzPvSfCxsA32pTWFjUTK3umMl54CYlP2JEK
foLSaTZkQ336/rlpfLBH/hJoq93viUwhSjR3WdurLYAt7I/Fr4EPfllS99jpxDUn45Aybo1ceIn7
agUOFxqNpf4ithjoEfm5HKUdN842SH+lo/5V+YDlXd1Gg1l8KNLK44HhKcmNeMWnuQFQ/UFz1EWg
5zmKa/nZxMy9xPbtCGxpIoCcPbjaAqc9ykiZ8zlwBnbmwT6qAkVUO8+hMK0s0g3UZhngw6jTfGwq
JPZ8Xx/nQ1EyulWsA9zxEPPIlCm+giCycQILOR26tvXYgzFHt8Qrw6rup2HDMOae2vID9ql6LQx8
m13X/1GBaa4yBzS2KMz0UqRwcznw/bzYyzpGmczG1ugscPXy1FrNO3xRtkKcUoQE33q73ICX0VC4
J6BWEcajV8ydGP1oeUtT6YWpy3cQBDq5FWj6xhkfPE7cfue0w7iuXO9Z6wGxVNZudMq9D5qVbrPO
q1ejgUlRZ8LBU6QNe7fU90s53AdQnqtBqaUVFCxdQ7yfuyCG8Sq+9NYmUsAsscpL7j87RxYUjFGQ
9TtdEh7h5+0mD9KXIrN+TFmLEF0cpI2ytqRSE38y2TEYAt90AIHcCJA0cnFWmfUciCTdYuqOV402
YqqFJERwVW9UYRys1tjjqzZXdjrtU6G/98rjbh6mgPL2Cor7Ac629A21GhroItf7Y8w04/W7JONu
JdDA4i4kyin9PTulDRKirJUnlp/cBMSo8I6uvP6UFcxVIGJWWNdtEqUSC1KDmInM7JID34uN0E7l
RbRpFg3Dstfw/SFcB5Oq5/42B8OwHack3WRt+2fKE/04DOAXcqEUnIpDVGc5+SPsaytMQaGs6yV8
sF2+Wa3yst/BurAxcDn7uf3Uw/gD5Rcry/ZV6EgRpW3LjcKTy+SXhnZlP8laDbv0qzC7/FLZcRbh
HDPWVeu3T3Ie91NHR1qSGst68L6w9VrPYqnXelBkx9rEJBuvBkpGN02JOVZa9bEYip2pcHZ2zkBg
PJvsRkzxK++dvbjHsinPcUqOhmb4m3bwzhhED243XaesicSS3BrJseL6Q8+ikxNtjgcn8B2gDGJ8
jMb96CzezqaaXuQR+S6O+g50FdVStUEVGlkzWGHvQiRkWDTS5lTK9DwFzkfqzt/YMt3ITDV8QDNk
aGYHH0BdB7vI/lhe+W7k1XP8oH/61MhDF/wN2wop7nbwd0q8dK1KlAneV2knL3awcAJoXih8o8Au
P/5pc/QSMT4sMiWqlMz0yq4HWIqO527hbpzdqMuqe9s7/kNmsi2hc1fV4PwtTbdec1y9+0576KRP
VEb1PqR1hnGl/tQq72nQ5nup89snXHeI4VA2xtmzV6Mrs+d5S7P1B3ZW3taw6Z1p6y0xE1iVnsjD
EEhRne9ElRFOkusAjjVhXp4q70NN8bnQ2IecImEYN/9Uvcr3+jReJne0I8Ms2DpEte2m5EPUumJf
is9PPjEWmrVPO9oBq57OB5lTfJCSgRONpf7ddFJuOFjTbYJxRWcf557sJmRctbOReFY1leUQZS7O
tEU9Y1t3z8aspxHHYRylbCErr3Z9FOGUTejLp29SoDnHHItAgFriwAMsjYjagLN/AkS1sp4pduHt
kfZLUDQvDk8bie64ajS9HFdTiMatjWb41LU/kdXJZzrr/bzpaAfHu1e12/l1ZN25oiWfN9NCd3NQ
cnO7ojY3WZVv4Z2tXdkt+WYSnJOzMzvb0Uh0EDjsYa6oViSuNuGA5+9CV0zk6EF5ig2xCprky6YL
LGxNF8EHh37kpwd0GSOLDo+mmafOzq2xp2PazX3tLSj/VAtR3oqKGdxVOGETAjK2faDhSI4PdW93
oPao3RtnoKC54byN8+SlnVgXNJIc8pj/lva+u06SyoACCbpInK2Jf2uZ5GgkJvkvRICsDXuiGM/j
DbdJeRkqj2eDpRvJ95w9ipPa/IZrc6f3fnouHr3BUCGlNsbEWGOApXSMq1r4b7E9wtE703Qu+N+H
FCzOb0hryJ5wdGNr25JDTxSb2GvdEOqOu8DdKN3cWboNHZR2MloS71I1rb7lJ9fUSvgA5u9lzAl1
dLUTJ/smR7QXLvrwx0Fizy2LoEPUR70VX63RFUideVuDMfiW2jSsjYaQmsqZgVfl2c2AjPsgK0+w
CE09HeXwhsKk35MbhJY4fhlS42iRNwKSTDhKx8jCoEqLlxLwB3aCUVT60qKcsjJRwrXXpaGH1+oQ
msqFoP1BESEzp/EG+3GIpzzejarvIzgXosd0dWjlQCmIx2xYuyb2ROU8BY0ib0T4VEgd0sm1fjTD
eyI8YZ22SzQJWUeVWy8bAztZGAj9PHFPR3Etsy2SxnxVCReeRzFrtZ7xgfXYWzmD7YRdiQIQZOUe
p+V4offswurmESAlyMKSQ2R59ynwlp2bpEhmK2Nl+NnASoxPrLcT4hek8ymQgq65+1mDTf2MqGuD
A6VFZm28Dc7QkL+hsi2r/pZZFKQlQ9w3Ld45TdEZSeZV2gGX0HjU6DpalWyzzKzXnuyA6+0iEow5
J87nghjxtW4WpznQqDF98YqJEtSJiclcsgfc7b2XYFuhcJNrQxIRW2zNs4kEzFIESFWzzlvVQJr5
HST/9EjchSdA6Z2u9UryvvJ33yj72TMGeJv5kS0QV/beWYi7Ua65y/quWWmmeIpLXZzcEbWYV2h3
VXITq/sy195uHq1ndqFvTaP9s+yagzdg7EVRw1+6TSaiINDyUjpd2nGKvqQ79Xryd0qNPrTcpdvN
3vDJbyN5iWOmDo73Vw2pyjo21Ljt29R5VWXuR2SPmNuSZtHkobaNZxtoA2h4O6viOcWbx0bflHtR
N5d87Ps1yRaAQoxnKMcz5+LaROr01HlxfdTzZ1+S/Z38alg2VtK13kY7iTCLdUcCNDZSBN7FTJSz
ng0eLV6veuiaL4uknFWTZ3nYJvwKZTXbvLeW7T+WWjDEkGRhrj1vMMEt8bdly9xHktLTtcg4Tw3Q
BKN8J1ej+SW8GkeF86MG0NK0T4z3wtAPA1nU4dAt4mkw8jPtJDWNFExIpqWtsspY7rlukBmal1WE
69w8j6mJKv6hu6xIcXuoM+PFPTyCQUCaA//KC/D1n6iBza8Dwp4ei3eqcRL16rXs+nD0s/Fd8pie
JYhraFrjq8xy5942MKZZWg8HzfbLD+5iwV/w0GTlPESJR3azjg5ib3vT81wb/lYXxDkw6S9bFARi
NfS2fpJFAFDAV7Sq6PLF0Qm9W/ijf5TsB9tKR5W2tEPDpTsFT4hBD0WTsHclHDTYVF8kD47dT5ug
S9NrPlXipazUptQ7XlR7uWEGD7lcg4NVaiQWqNECPagegohOn54Ej15RyYY9WyybkVMf11H2pdW3
qY3d42A29hHKDS1Zegb58VbJP/H04wcBr3qfJ2S5rm2vSub1S1y0v6cib9bNVDzTl6QOLAUwIRjK
nwZzbPdOboFEZLED0kuY1D/VwQzVE3Ol/ic6SJ81+WXW03TrcQXeG5KYzh4HpQeLAUUk+eNiT57+
/cBYXp0SS8082hhaO204ilaSw+LHoXIX5zp6NOq1Vv8LyfLv9iG06B8/aKYtr+JmcbmtLIN0nzQY
HSTKWnAksN1l523KkyZGcHCfQTcBkq0Hd8pCBVFEWkZouAiIO0f7sfTitXRhpPPsI6MWORr70rhO
euns2qDUt26scHlhoQQmGs5gp9CkLQKqoGHgy9Xis/lArw8CS9OcxG3UGFoWxUoVq0I13tPocicK
F69JYp1bDzrFRmsgPE1elKoWtMv+77okGMtKCijOaTDPVoUBmk5BZh1LWBf6mTU4VrSEgQvLs+TD
O7EToS767rI0RfefdYFchoG+BbxH0kaRSNpeWLZus/aMqtxJ0wGqyyfswGlxZaAaWdpSNMJIeigO
xkkxCvRAdUWCnR/E9QpEJntxg+rTWAhSWgYN9Mgtgt04G59qsLvrxN/3giTmtyrjg9H56cVQfvfk
lJiM+qp896nQCCWFzXvDQR+PFiHYICxF4Ex6EOoWaaxdD8O5gxx9NU9gsQHxaVcKJ8Oetrs40/xf
eglR7RScwrzOOyXlubUVIhikdut/Chor4P4LDKzYo5O8kYV3XqdObf+ntyxc0zkGQ7PrPG/6fjju
XJtkj8obxW5Krf7odWg+rCF9JiqjZ1+pGFYUjIeewAK33YxowB+3ajCfk0kZL/r8bDdVzo6imkuS
pVfP7YItih+LdWCf0UC0RxlwtB1Nnb2kZk4jgiLStTx9MVT2q7RMcfZ0K3nJ5j9dplz+NMO4uiWS
Ftd2GJ6atSh07WlqGp6uorTfZ9jx0J+wOIpm8aKiRFwt6vK57l2mY7O/VRZ065LPd+R1MMmBAT3k
85BKmyjYKX0uIui/+p4PCDj+2VdG6kY2tmd8Z6VDPImpW2hauTjLgWIlAx8c33JOMy7fVFuSrS0V
s9SUx2uk4uTQ2qjU8RhXWCGJn8qJZNt0roXej7CkYhUM7N9Wmsa7f/+ShKv4pFW/taoUf4dAhMlE
1ILyAUEgGVMDGlTcK7Nr9mDu3lk5RAfLch3LRP731UMHaP8Tnae56ewTwzbwlGXqkI+z++wT1bWY
DKXTyEixQpburD0dkkE3k+SEMh5ZUFzdayweWl9v3KSfn+zGnm6ZLBDwicJ6TwjJWiEC2Y4sFi8u
4QdE6TveytLiSxrM6vbPauQgcnmSNqXeD32tXifRsuRHzY/nzzElEaDJz0SCtOuihWaklGRLf+07
Z6n/NCd4EgYAmUP9IPCJCaG23my3petNaz0bThK0/M5feAJU3A2ELV0XPZif+UYfzJKglgCC5gwU
XQDUiuRseCc3ESMyffcnBi/5DcNGzpAx+ntg2EtsF/NNV5l17Mr26q/70eYBMus2pMzceSYysKBz
iDQjf+4POOiW33WQOivAypkZDRWwlnsdPFwF5YnC73//ZB4LJx82WVlD75BBGKlaz14mzyUQYOjx
B412uklbO13h+1UvcYfmPkCodps9NWxcWM8VpyS/zE+yYzDq3XrCTTIOwt96JqFRg+VeYdn2pdWU
X+YECGFUiosRu3JoGA/1YjnOny2xYOSIJ3+XCeekUkv1rk9UDD0U2XQFd1ujmMZTOvPoF4twQ+vx
SbedSsOWiKsPP5Pf06Dj1yPColZe8dP4037OWoIsmuGYB4m4qtb99GfvhSt3fOkwr0ZNG/9ABho7
NdrBhTQlN6qQH5ZVrxMdhWC5hoT9ykbSV6y3NjWX36owq9C2dZikegHpEdpp9NX3yBO4azvjRWvz
5Brj1DmYdb/rRgRoFUzTC+2P8bVxkv2/n2n6/PHvljbjYF790/UDdSZn9jo/soo0ADwM48yDfdST
jmZxtLxYqNp9A399jn1d7JEUVyR3oJ+KuKz7sMj96r1BP7uNteai4gevBhb/PHoxsFrFlOmJGv2R
oal2vUxecHZV360wQHMvNO4QbBNTdde5fnc4mw6dqq3XRmVR7j/CISCr93qml6fM5H4cCa1mdFNy
19T1Xs7B6Z8H4z9rowwwnJgkzWIbSSjw4aJ+I/J+TTg20Wml6g6oBtloS5KQDCBBAi2DNy6bzdB9
J8KeTy3g49WfM5vtsCYrrK8mOpo0nIbL2hhKZhU0CAQIPc7hfz90SX7xuap2/+Zoo7GQSnNQbJsc
WWzuJwOfcx/s/FgB1IhsvlXIv88VOWSa4/KMltqOQAX3GC+ZjigxqDeN7puI8JxtzcOzRZoKCNQm
METtv2+Lz7IGAPHPOTjM9msBLHr2cXdtbF7efwdxUbrE8/w7bI02CGtyVzdalcVn3853lf3QtFET
c+EQYJYR8ndSB96Pj3zFlGmehliBCtHGr3mgznFvZ2SuYK5qK22KHEVqkZXPZQjFQU/w41YOjJKY
496ikM0Q61ao6jmIbzY4+iZzDf9kK+vTUJPzuyDuL3SyBvdKm1nvomlYAREGny08rq+e4298JOPM
Wf100wY+aqxFN31E09DrMP51O7+6EGKR8IUVTeasv80znR6D80bq5Ln3xLCKaVZaNTwvM5Schl1e
IfuqxWP4gLXuUzBQGId00W5BA6K9iO61cuMvMpkI09PtLWhRFT6iaZnA5A88GygF4kxLwpwV4612
YKyy/pdudhqF5zYircbodskjSkxrSFgHFSa1ro6Uq9/VIj8fQCIc8NW3Wj5dkhrDSrrfjcOFO3SO
C857kVp6meiF24D/1aFUGYFTuf1GUizjjFi20m4II2U1s8T3QLrHPlDLqU7wyhCeFyQjW5YBBBQ3
7X1JDb4xif9mP8hKMZPckmQCVf2naQbxityhJ9/qPhDjXYKYXNuhIacQZH+Ey8cE0QzaPYidc196
Ly5iTKL/EvBdcxV4KDJnPcYly/pvd48dXqDLAgfWGIDxh8hdnvIPxdC86npxIJjtaMyGv6r65FIq
4kHr4hFbm9XIuuwAOr2xW2xC6jf5flEvix7blvjKBgfa/aTBZDfGY1vzrhhOsp0neBisWv119Zg9
2tHOxdieCMgTG8xQJdAED2kx98+eox1EmZO7JB96DWthEWehwEOBxGyx7W1yUyk6jyXr74u/xJFc
oJLztKEfpI8SvU8OfRVfCSVF3MqTvE5G770locid0yuq4R/JwHsCdEwfO65cd5KU7yCw3mxtI9CA
sdT2CYGty1d6SSt3W2bNX5PwsHVcXjssEtFAbgU08rrE+I1Ih0hqnciKgKm5l3IHBHsahYEY3P2j
tEf5ZTEclwevG+ckIVmeQeB38uplAh2fPX9IKzilvSPoRwI8JXa6jevdUoqDkY1sARq3XZzUWy8f
5c7B703M1ztnFQQHJzztc3UUW1qk0AyCCXBZPtK7AC7z7VwRJxAv73qinzJFfE+QJ0950+7NZqt3
AW0Cgi3A0l4GGn8pL9YBbvJPRh8LPdBngcdxzedKJCjKEXEtQkOKN70yiygz+X77Xv1mWRwoSCOb
OfjmVPqyuxiAWnwEIGJyhN3qQlWqY1XLvUbmyIpMN7gKkIc2plbH1MetPqygU8Yt0Z3uxH5NAKOK
/HaHJtAGWF6R83YtgE/of5F/Db1/y8r46AT1iMbZiJ/gEx0PJNBJy78akdJblZjfSaC+ZuO2eCR0
WSg8oXmaCCV0e4R1QcDjmzsTdwpqDx22iTxdQ+bPY2WvIMu+wby/ZpW+ktObhAW/70HX6s0jvcli
VoVsyZmihxteuV3teZuO4aNPizuv6Fkv6zdo+53ZohyQVTQK9JcVzvKqtk8QhXgzS/k9+qcJG37h
kVSV5typPTli8/i86LmOVtH4C0h58iZyOtspX3DZVj9+8Ph+s55JC+0A6JticUDurzLGE/Z5rz+W
2KZRTDRXrYQ4broWnYGKXI3VL6j6I4U8bxxyt8p86E0hS32iGUOnRe4X9ONbSmtDWnomDpXgZURH
TN5RvjZFvFdV82KUSOtbebbcNt7FBtJ4IZaDEw+3xI53dBhRiLsXjPwJVKuoIW9U+dmYxass6oKI
ltCrnDddyU9N3UlZ2Pfo0DHChdbzQIZTWSVPBJx8PCJh4WgbnmI9fapqqg1NN/dCvyJ9dNKdF2KF
9+CCxaqZdeQjWXBfBHkAXlYdY0sAQ47t78FB3ZXluy5GHmchr3Y9wry6UT1DsXyxkb0SD8AJl3VH
3xnrtd9N9qHTmzx0fiooCf930Q5/bO+zjUt1shfePSsl6pHQMQWB3lcDIgLx+E8JD+jwxxUYbXVS
HGCCi9PyCPP3VzLW3tMkP3gWTGbwSGjsUu/N0SbMZ8F4gxYaBz5ZkjDJE9X6yHkwvITFbvIyRTCR
Q7f4fHZIbrbsf+EM2op2bHnnMwgnrf3lxxro+eNI1/QKqzjx9Whnqj8BoyYaRPGgyJqtTSQZOFGK
yGIZVspMQbpNQHvTiDPQ+G2CjOCQ9yyrHpXuk8EdS0mm2S4/mWv/xO5jb+TuHT0K++gBPaUDLarz
xCg9Zg+JQkBKbJatpuae6I9hwKAlZgBuxIqRMP+7w16Vj0HaL9Blx3/YqZ+9PPvCMvBX61SEkgBb
mA7j3bSCDSsPNg+6cUlNBOVOJLviU6HWaPkM8cEGQf5qa3zhcS9fSUNADVbyuZiu/uNlPHXk5R69
uYO1W3jnbKuN7AfY6Jv7IU9APyqSDmXgvHWPdVm3RrCnyJnsHeDkkbyXcPjrGWhEFni/0TH8CMMI
EpNm342Nvm5q+9ewaB+tb7Qh8ahXPozi8qylaYcHljPaqY17PyXYLdDfFfO6QjLne7rkPG67i7LI
4R3oDVmV7g2WhK4Bo8Mm/kD03LLh8ZSaeeiT98ytWkpGyMIxZL8lGGI4xOQTrjLUjhEo58UtkY61
oD9xazdn//GD2WZ37CWXtq/mtT4M+CZad/jmW7ZQjl6kTqhyY9sZeR7lyr/mcRDxStsrYkiKlawS
9GKeA+ePLn+Fmiozydg0jQKEx3oL5kRsfOM3wd0gSiS2LIF2q1UK6Yu9VcuHVa24SdAtUX6KTr0T
cP+tmCmZ0aEQIea+8yXoSVfxgr0OJVzo6lbo1UJmsEb9krpP0HQNbu2dy6gb9I0KQeVJru/MN63S
7c0jUrRgq9kIgdLWgJ3p64987pEBYw/gGnU5vFs3gPIu9sJ1UQ/SMxv1wlxTxSSJm4WLSgBaVrJV
t4DgYQStV9SAgoNwVRYLr/iySnNmmX/Gpf/vPLL/Y+88diPX1iz9Ko2e84DeNFCT8F6KkNeEkFKZ
9H5z0zx9f2See26erLp1UcMGehIgI0KZCgW5zf+v9a1z9K0umuKH+B1I9q3/P9+KcqgjUlP+X6KW
aZM/619jy45t9xGJX6ll8w/8xJaZ7h8min/LdV3VxtQ6BUX+pJaZ9h9ofCxPNV3T1vBUQzP6E1pm
qH+oUMRMT3MILjBsA4/4n9Qy3f0DSLetutBn8AhaJM7+D6BlMJH+5kTj3/YgHpoqunjVtPntfkNi
ZmVe0WadBo6qVdm2IrnRBjyiQZTuDDQlh66osbs0Nk7jsGHlbYiUxszIOu/YuMFWpdO6y/NKHuhr
ywNmXnn45ykgXH+lGjHt8KwjRSO0TVR307t/nvsZC9GQhapi8QLdQ4u7TtB5MDxzr7CeoIi8GJK1
NPB4OBjTb2QfIwqhuUXAK9AdneZ2FXbLZLQURigMdXber6ByM+FG7K16qqJEv/r5Emx9gXgK2DB7
5e9WriWHLCAJWj6qGTlU0OdJPIbk1Svu42AAMAdd80UNnNuU4HKms2ZYYSzNrlYmzqpsdnXgpdf5
F8s99xkZhPpGO5DWknqQueUs7BJojE/3dIFeyN5aKRpDUdNqbgBzQ/sU933JNt9VrXOcR+1OD5pr
mFXFHsRYsrQGnVFA9fNVVt4wuiuPimZuu6Q4a+w4nrMxlyQOmPh4+5WuBfJkiTHcSKWnqNHpDqJk
+pBhC+q06PcA0MG5oSU8hjUKzABR3DZtffMkKmMFx0Me7Ly7bxpZs7BxIbvgWVqECDnuinAfZ6W8
6UI76gDQtqZECea33cAWHXmmg2J/5QRGch2p0KF4y9jMb9q4eijE1mvq5OSM53RIDbQ3CnioZhgP
AKBSVL3yzNq98sadNfRi7WXlNlfA3rGTDCr+LJQrsCRZ40af+PY9O6qzi5wyleKN0Ilkl8qKtWGH
4MhB+VrViVwJyDkrpUeiTnWgFsqqF+qzk9BNi4S3dO12S+MjXem9oayhMj9NYqEKeOCkx8MAE1Wn
kmySBWVo4KAYelzbTk+Do79iwHM3fs2MKk0F45rAjBZi1KGx+RYUKEE6EaOnEOPGiFhmam32zCIx
wyZVKoufn4Si0loGrrJOmNAp4h8SDwNgQWsSsQU/raFKpJec7sxYWesmkVlJHyz5I6gbzexQtFva
HZ2LrcjqdFdZ1gveMCjg4J8gSddHI7L01WiTQs5EaG2i3vPQnKMvyXu/WPVDHS7YWYUbFmGnvDYz
1mlqwzusniy1KjngxTtr3NRbJZb3uYsZwadvjMFM67dcXcp2tFFzYzNK8GXp43PgladodB5laNr3
ltA88OeFu2Sle5cLr7gyl2trJFdyW6nodce4Vg7YRNVt7QTfpd0ehibTkBfpEgcFKq0EG0oqvNP8
UCLwN51mvLjaCH0DHAK6P3snVU97wG6/cdmVbdErg7x28menSqGZmtUasXd51+ursKRXRyUj9okA
jgMDgaYiuYxQmQP+AWdTYHx0C3yRi7CJaf1SFZCNC7S0RXJqaWG0TdJvoL3VVWybPfcTG6VU1I++
08KfQDiwlC4Ljfk6wCMXbAK0Nl4iBgrPOJ61FqSrpX9IWbpoXLt0OzqwBXUUqX1WmdRFaVWawofF
aPPr4CfzqIip936huufSdW6lDobPyfR4iYhCD4EnobmnfqSj9mmwWZoBMRC+idDUzGNYuQQ3o0vm
ihwWQlRXJTDZqMZGu2wHl5QU1YkgcxnOBsFEyJqtYetgutuOeCO8o7U27WTUTWR534eievD5yq8B
awfdUA3aPWhwFF//YURjR3pV1V/rFNUnk5pczM95efKFV1E7cJlQK7UkK8LYlVcwU+2+tPM3R60a
tpthc0hrJVk5qU1dtRqbQ5snSrWzW/ugw/jZOorTHPJaiEMHtePXhx7pXuTXN8fGGEqYQLD0tLFe
C1zK93wUGAOMO+xTLyD5y8s4sgqy0qjjGuq1dW0b8Yom4i7FunSSLKz3SRw6C4FKdR23GlchOOKu
V5RNiVf3DXfLKhIkRukBRtemS82D1XQ6IshvFfSOK+Wu7NoA16Tj0Wdbq3S0o1bFD830YgW7YYUi
9qnuaRE3OmkJdbKX0EA+jAo3D3eKPLiKfHIJuzn7HkX7eJTmuq905aorYXBLCNsBweNRYtXdo0xz
6yVum/M4tvFXa+gfFuK2p6TvFSzjIEHSCnMtMiKVAlud4QxvvX1uk5ogUF1liirZ3dGzwSHhrbnY
uXRooWEd10i3ugPSFl74FHTktIqa+Shey7q7kE58l2WR+ZAUEmS/Ffd3CvLNPdVhFvDI3E+lLp6K
sUBqaqrJdwU7lDsYX73EbmhDL7oZQe/QRCGRqXPwTTpiIpsYKOp0y9lOLRnmGkcHwExtKrf0/I74
EAxBYHVtYrge+UGMcJV1rbmlvKzC4YAtU9BBBR1nJ+6UTWPjTZ5OB7ySizSYetB21qBHUDqBSIDD
+QEqbIt0D+yNagr6YjZxRlHU6VS3rObkdyZxEia6oywU4hTTWqQnL78TJWBu5qeyNGhPSWnYuwRW
SzAapljge2tPkt9v6qnC4EFIZbIRYEqr5KZ03fakywoLAOVhHpGkxLvE7K9eOg4s9Z1+4Usjwhix
D5zBfydH4uKxPdbzInlTSofE8j4Sx7Bqobfis94bXGFLdP7xOZaGvtQdZ9HHiv3MnitchGgAV06W
tduE9j2oF12eZdOgnJCLDPPlvlLY1SVmeMDdam7pcar8AU/CwneRI/RYCtlODPCOgKMYEFluwxFz
0q5fj2UBXQ1lnQKa4Zj1cjXY2EEBKqCZUndG6Cvc3veRJmGNphDUehyLUxaCcs9qhQqGr9n/hrs4
I3T/icWYFqs2q1XLA9qqO7Y5p4n+gk1QE27mkVLQqmyoJLV2+71WsqsYMWWT1nEiWyPYRJl1YCSs
Vo6eyF1JNwlTvjJsstT/YFD4Vihtf9IDxMBpSAFOoKqSTk/wKHFgpixf2f++KwOC42TIklPXUUtK
RXaIJ+uZSbRrKegPI5eiU49DzesUhNmQyAPVo6VT37PmoVAw4gcandcxE3iUvOzfJc1q1n9etttA
WVmzG57jeMa0QfgVEFL3lkW2R0Qh2i7ESbLS2xqFrdJ+UTZm6TObWtQzrITKIP3afNfZdPXIkYGP
WXE/Zyl5VazSVn1vRHciGJljOm0HoFV5Q+u21h0w6LTs/K2SVt19RC4iwoh2S4TZe1fEJmgJbgTA
FB/zCsYyWBFhwU42Sk9ohBNDQwvN3FvDAPzBQsy5SN99VtU2PbWj+sOyEZ4XbqQfCn0TJIaxlVKz
DsSz3elVUrxFXUOonPfYNm2MHKTN6UCGL45Mq5UZ5XJVhIO8G9SWxFgNpbUr8k1lmLDNaQjdN96H
CPq1Hwr7EyDs1VWccucnk+mYGJdlId1lhvpso3UFQav8jXLcXTlB6dtcEJNowaqccFuRkSAaVsN2
ZwwlXdtGQzeHFV7RrQuumo3jqWJtw0lRKewt6UhuAUGMGy9pJ3usv7Nju4bPZnxO6SQLuonNigwz
Usog9vcVFtzCib1tQf+FnYu9DL12iRUmPkRtSWZG5h9i/QmCUbm3sXCs/bF6qIbY2hYZ0bR2Icke
qT08uEVIHV1W92grARckyQslLvALFppDsCID8g5YALWaUvXV9RoEYP+CAfmzxARXZ7m3VfTytbYY
kwKTPpptmY+pQlHK53fuUuVTMcnfwAEAT+kW2lWBhIoieAw7cdH17iW3kvCcQduiJ/vmDI75mAPi
a41APwZkaKjpNVP0lTNq9V6TrHoTh5iv4TuxAzYhQXXyPMTZ+Zet93+Bdrb+DkCexgjX0VxTs0FH
AeebN7y/jBGpXSa4jcKWLi8CHkryDMROeK8Zzoo07kfkD8MyC1wqnrCQlqwSyA/ZRhM7oUfXf7Tk
+KyoYjE2jnmz2h52R2bdyhTeo+55GOD3VsNGIOn3fpvudeT+TOAIaJC3gIQ6kvRVg7fAxkdk2nAY
AmiuRfbm0WJMBatAT2JP0agI1Tp1Mt0+QZFFyCCyo5pSxuxKFsRgS1dNRSBoValfGkPAAgsFBXp7
aRpo5TJQ4kwzlOiRVm8MIgzXvq7fQVb5M3H6/9d7Hofy+3/8729Fm4t6uH0PCL/8W/nGZTj91/We
y/fuf71//0g/8q//9FN/suo1x/5Dtaj22K5mm7BxGL9/Vn002/rDA/vjqCaYatc0wFX9WfVRDPMP
g46GQ9XCpRrjOvzUn2UfxVL/8Cj7QI2zgUJNU+D/pO4zF6R+pQxSPtIcOHRMHQ4CA+93wlQ7sCTu
7NT69PAfQkltlEsl7LM6YQChKwZHRTO6uwJR7qMLhHHVxp2zraZTxypI0ULvRu+1jx/hzEU3WzcX
84vzQ2aJL1lb6unn+xP8MT6gq/V8WqtFemJbRn9t+tfmB+F9yMDWb/OJkmCaVwIlOuR2ZOFHiBT8
22Vzh9Y42INw+8p9dp8+1vJW4lpACZPcQp8+IgFvNMHSqr06Ce54iRD6q2DsZrj5otmHJa8N/3zr
GEt9p5K4YmX61opM5zHMQVwGbc4OcD5tA7EHDwvvbTrtsT2eA938olPoPlqs5eBlIZgSmC6Oo9Mr
iNynw/m8pe3465OUZhZN7oNrnV5Qqo6tgWJlKrMdbUY2nMMJhx9xevPh/MC6dTi5OmQFj17t72+J
4c0VVLO9JdTvbaNn2yjOtBe/Thsyn5Rk1xtO8Wzrwcmt0/CzrxQ0AFqtX0RcOWf8/KBIpxegN+zi
tq9fXL+ntF3WCrrrYngGUE8IG29IRxgsTqA8pzhc79jW0eUZGazGUgkeMODGx8JFPOLpLXaPf74c
1cS32qPWXov6bMZN+72pwOXkdtc86vQ5Np4RxMc6ouhPkAKNXZkoL6K2roGLxPCXe/O/mBA08++w
LbIYuF08ttemZbgT9fA3oGYaxegwOhU8aBkGaKzr/tzQ7T8K6BA9PLFD5urPCKuyt7xpDyG016/p
majvvHWfac6mE1h+A1Jc8YR7IypVFlqqjok4jaOg3TctZSf8HBkuDZTmmfDuFEiB5Dr7Bx2G0EM3
iexwQjETlbGNq0B8G1I/QdCj/vlgVoKOrgNJyvPG/OSOKrjFUZzlJPOGvuLdJQrtOuyo32yNfLe4
M1ayyS4RHc0dCNHyOctwjAdJ9OkahIuRQWpegqR/QoNYLnvHMO7nB0LL6EoFdrHVo9j8+ZzW6cHW
7csSTRlpUdRxlL3to5JoQjZkep0bTwQO5btcmvj0euHomxByAfzlADFJ2stNUeBp6EcAJItYUbCI
ZPaPCJvbPe1xOtJYQOih42dQcW+q9hAdWtYPIqrqTxJVCH8rUv/ODbFzFp4AE+Vq+clhV7alUDJs
6tLrX2vMtTMfXkF4DPOu3ed65XyfDiJhO987u9krSh59xVpD2akeDsir6UXrLoU0JugHj+TFtbTG
AadY0p9Hy+7OaU0fRXHGcld5ar+vtQDIQmgMr04T3koKSrOcfMiDsx834XPpZsXOd9Jy6/JrXiyn
URfmRhZyeELXkF9bMgcMQAXDbqyfZz1U6pvm5HgE9zzppqI++hHTZzxhpmrvxsG76ZO4CPmJvKtr
61Y3hfw3QRfu79e+rtuaivgClL9KkuO8WvplNWTXXl5qtmp+KNMVo6bihgI9g9YF83w+zdpe3DRZ
vDfaW9AW0LwmCpKDmu2eAeOhns5EFnbP81HDzYNsMvT2ftaIgzZ232eGvd4riNWrcLLzjGC4QpeK
bq3rn1ZVTAJdU3vwPDB3GhFEJ1Td34WqGDsrNLgnaIxeANE3O23SxlnhJ1bmS9O9RL3PNzhMZFTF
ZMhE07pDdViillETdZvGSkaruAVlcrIgER21pCJWREvZ6hoBSosUX1+xBlBG/8zTcsqsNfL5yAN3
nllHVZ8yLvPSPVij0J/mU7BP7oGyxQHaarx2ysFB7qCb1ZbiE8Q5K9IuIqip7GdpTVcj93ZeY3Ub
0r2LrUy74dVoalhgj2ERFZeKMseDY7Ln1x2SINLGs+//+5HNmODw/9wOe8QP2A5QWKZyCEie5fw2
sGU0rxP8yFABtQ7JvNaf1UBXvzwOEMQ6awcrw06T903nuq8IIPA4jxqYTnyZUGFWCt6hiSAQvsLB
2gZ96j8AaE/vDZl89JoavioiWnaV/aazKV+qDj0i0aRnYi5/fUAmkGz++w+mWebfV/F8NJPUcdvQ
bEJ12OPOlYBfrlssMC6VF7P5iNnxNW+0uzWaye14hxdhn7huWi9NLaeuFwiU0iD654for6P5lEoA
pXrNnuTcVNEDEtjyEARij1QoIWBj25BIvDELau9TDUUR+wBxylql4bVzTEws85H311HnKtGOiHCx
aBGVoocTlMNbyCUr0g10PNE6YvAhKb5lbndvdi5SeLVklMgFy4iIbdKLWstuQ2ipJC9OBi9617dw
yxPzML+KRfuxjI1XxMUu2X1ZF1L0rRYkRZt3NaCPazK2H4DN03XSGeaq07z6Ix4ZtOJeefETlgJD
b5fbDBrZmx7ri/kNPZPP2qk9eUh1Kn3k4tY4OhiOsgqRRha7t7/OErgqN8kdA/QSBg9F7HAyQncy
IlHoH0fQWp7NoXPfpqfJja6eZej/8G28A6EVwGWZBpSWxOp7kjIX8xjTU2nN/WTEzByp5HJFkXZi
NEew3pKI3AflQ1VI/1hUpYZwYjrESwTD2+0HVNZDXe4SBOWonZWH0o6qO5oiKGvn6YjWmqTETax3
Ta9fVE7ywB1hPGGzw/5MkBugmpshpuu3bG8CQMrBYb1lMVHhkxmp99P6PxWelz2YTqveiWSCGoV5
hWbLKOgD6AvuHvGdT/3DGcP2yVdKNuDU1I8kzrunwYXZlTNSPIfq5O/KJHXbsYsx4dJVySd7QZC3
9RU7+AN69GCh7TCQta+K2g3HSLAXLW2k5ARwN3xvfr9wZduRP0Angz04sALTGN7LMeSvYcTdXdYg
dK1jF+9oFLC8RovcMv6D6QcdNJ0pCsYFU/M3kTmEK8dhEV5bcNdt7FwUsrTxA48DX2xc5TcxIB7T
goEmIjLnpaz5PCYyVFVr7S/DZ7IXsCYeAkHYn+JkdDDi/JEGCjH3Y/wYVkb2aE5PxRR/WA9Ga24N
gyk1t4mhrQpxmx/SBgVw112jRBU3a4x+RIaLG7dzQCTIwAQ7nJIPr4X+c2pbbz6+sR0KDZIOVYju
fGoHZ6YaRo+4ren3lVr482icnkunV12Gqcff3teMwtsPZkXBtXy0lRbe6PSAJG6Fn7y5zU9ZvXgw
m9i5zK9lNfXppPKRzlRR9GSjVyWNdFR28ykjlFjHcUmaIbbeeVHkwIQi9cUSyItYI7HT89a+o4iN
Jm0kw9Or/zzV6jpaq9CJWEOhg/WEc6+1iXvf1GO8z1CDgRv5x3O+5hQXZ9BWlDKd+/nB6Ex6etVw
LNqMtIzWg/gPP5+2GevYPlblg1SdeN9Q3FtWIcRnRbGr5bxULIa2nrYll3ktOT81P+gJv8gIUIB/
259UgWn4mkUa9cSFIVNz6XY9wilLGE/QGtLNfDqStIcbFR0zJAYga1KJ3a2tvA4uYNDYSfatGoek
apYjVab72sWtpnHDk8Gnnua73m+MYKGgadk0NCw3jok4kiCu+C7sUvQuTR5Ts9TK7WCnDBFg8DGJ
18SOifEoj53r5TRPomidSm94pxOyVwxbe2IbQi2liGHRmOUezTAhlH0tbirRjZvexCnVAe/DkTwh
GaNIuaZJx79btnIvrMq/Jq3u08iH04iki7IoZ3Yku0sNNkVrBOvoJv0ILBUMSM8dPB0V6I9eTUc4
1aemw5qa7z0twdlvjaZ9bKZbEdUBiTnTqZdwq0Qwe6mEvSiJXr70srSxXubhBcl5cyDbIN+m8AD4
8Sm1a1rizw9ZV0J1avgfDeqzDnCsAkyDSqjvK43a5jrPCmUd1tejimDqmpgdGsmKq9Yc6JB5YUK2
8XR1OtKq1xHQkK2Vq1ys06tdiTEzDYzXeZCeHxJnFZnCu84nTmztQx2XwzwIFa6xF5ozPHm1QkS3
awa0SuuFHcjocXSieu3EYUwnnE/u+261bmBUbOeppfExmQ1rUIo+BU+0wWquMnBm8YNi9gYxRuj6
jaAeXiOWsetMFcE6QG+pTljnCkTqLi1RqCsYlB5aJc32Ydt8EF7xHsZj9q1qxVvtOtU5iWKU5gp7
8r7y7FfIZw9lbJo/KmSQ3GX6V8Yql/quvvMNIOSKX3/re5fCdj04A/52mSCGp8qAtA9QRHUw2SqE
Y4ZsVykffj/qLTzfdluuEm+qq8Me/v0tTZ0iMDTwf+uRf4E5Yy6KSh/ew4JkSsG+hGQOSb3eDtu9
SMpoF1dawnVHV94KiZX8OYuwlbmGMn+ZvwEwmwAyDMgdRDbbN2Qvh7jR11qYui8wlvkQVSgvXt+E
h7BAjjzCdAbwgAtzgmQuXTxfb1HdPnqWyWVMeZolrPKjkuFrnQjCa4gr36j2aKBzV4Y9mEsMgup4
ziCcrZQiaQ4MsphtE9kBZ87tRy1zGzDhqf9pw4ByMyBX9uQqZF2X7D30rUWtVmRBkCaBdo2NjjnJ
zhUQGsiHQUX1FUJsjSzwrRZnwIQcUVyKYkiYv4C20HNAL5JPWjondcGFShGe1ZYSBDcEvEGgdfpd
V6CRBdFfvUUtqnyQn+2hy5mTsJYtAiXW10RVIAAcsnQAwhDeq3pZnTCEO3vRelijpx3RvGJRCqj3
hWWfWBqVmJGSdK/Kujo2XvsxVt6wZuWib+kFGFd2M+nS153w0+0xlUxqBYU/8BrNc3g2nJrPBj7w
zC1mkb/IDOwMdnMLk/C9DYrhPfckatC0U0/e9Lwp+kNbWYT8couvFJ2hnxrymRuCwYCdCb0U92EK
19WnaSVGgoqA0BjYNbNOUsNaOyCahQqDgnx+CoK5fxyyEhRvryNXSArcEGaS7BJyu2/mULTXJn5J
bAVaFhkiKnFkAF2JRTc2SSLzjW4P6Ap6b6CEL1U0JyMBugGynAgPgR8U+ZPpDY9CZlNSOi73Asft
qm9zf18VQ/A29aQjHIYuzefd/CvbYcTaQRjigJtV7gfb9fcY3pcoOYqHKoqNpwa9QquTblO7KasO
0M+QoMn7hOEPATiPPYK6Wu9uPrJGhOuuBLZqQBNc9iK4ejlJLl0fYfmeHuZTwMMKCqahX80vKKX4
DKuujZel1zQPcJ3IOcRKvqBmZD0AnIvOSq3s52E80CFjOqbabn4uhTVOaVe3m3kwG32+7vlVgxI8
6x4MwkZbfDlJrdxJUciHEDFMK4zyFaSeu0PIGa57s+S0ERQr1bAANC2t5yx5n59mA5QcDbIDl830
Q12KjKa1c+vQ9mDKDMFkrgXnbrpyxqTbUuLJn1A5R4uiq+v3+YhQygapiCZPqlHvensYrj83tZzR
EyJm3fTCQwH/bNVokXWbj4Letm6qn+It0Qr4DKQ7QjolHcseM7lvilxdse7qjo2deQuQHcOdYYbB
GYVqsCqMJvzMWTgWubWnTVh/Ak6EtBSFXxWUqoXqCuvRjstu3YcCTwTJ8EsRlPdZLqkbIWrId6k1
+niXLEJ0omJCmKn9CUd1cUve6Sb2mHdwmVqB/Um8UXDLcUydUgMhUF8k21GLx2cw5MFy7Lv89LPu
YJGFvW9cpz4QFqEAaQ8nv39xtPuJi2PkbOtF1WyMoc6++RWbFbdT3uMU05k6JEQFlcPSqrzwwYni
9qQOYAV/hsO5mO1TpcMObVuLRHpQeWVPmLI/8q1AMzjPR6JSWBQZaO06KbS9IOljEyh1/pKa1UlA
kUTVhoa7kbqzL4KoZlP1t7f1DfiptvqKq6reylIWF9GH3U46TL9NA8YaEoTCRP9guQAIssIPt23o
oIsaxwCmOtu5+TQoNWBBmqNlCMf9cB8QZ4AEPcfs6oZtsjL02j7NDyPuJnjUqkGihx9teo8ahQrC
h6brWO/zhMKdpEj9GFLMPytu+dk4pPiIKuq31FHS0/zgWVp6or+Qnuaj+Tlj6LYyA7vsBUV3wm8I
XFv4OFSnoxBjelb1m5Yy7a5Eb/gwmJg/aChm32Sp32K/cJ4I5dBhUVnPuZu60HpUOBGWW56x3L1h
uaKwOonMh8p7UgunJH7Qja5Gmj9wZxov8RD7GE6FxQ/eBQL3RAjCFzG69VVOeC/NipWdqrETDrIY
p3tVwZicbi7PTo+EelWPZr0LM0O50GB9mgewv84MEcdgNWr7gUv7vVE6+WJbE8iZRvydHsK/6DyQ
2MN4mUjlK18kRbNqA/0l/bmubjrHOvReT7gVYS8ppdNj6rvGxRS5eRH0HjWqkpoqh31X51dLa9Kd
6oHGw2rPXeTSjNx6+ZZlbfpY6PBvp3nPgFq36SEFb91MJ7KH9KWxBwgk/FQ7h3REdmYRVVuj6o2X
Igi2nS/Cz8gyqO8rd+o0pbiSTocd5sZy/rTzqWgiY6lG1rOw4uCpaNwdsfHqG0wCuu+Imff2HOCp
K4R8BiAiENOM981c/3PzPlnbYf9FGq519KdrNtX9L8vm00hDaOte6DpKxz7qcDCsCQXx+XrZ0ASR
nh7mQimRLhICORVmtfJOhjdEt2GoP2emizVij03xr6NZsm2gUrK+pvCfr8hndyPesvP81EDMzzII
7Xw9O26jRqXLYA84P1g3iwmK/kZVVFwSQylWhqt41P3N8blK0pURddqb5qf11ndiZUOgq/pmJP7a
adN7rQypPLSafAyG6EfmO8aplm77aNjIQDDxtdv5xTLyHgg5GYHOdeHPLyYGQ2+rhvqoBYV/8r0+
XWLbyLYq3d5NlRD2pI/NcAoDzXqKNMioahe8ZY0udqYmjfV8CmvrPbeH+MpQFO4Y1t69uESKUGH8
sbGTXXTMKSsUyPobIs1d3Ev28UK8JX4dPjcSuC7D8ZWrML1Z3AugiP3+rVTTWwjOOlgQ7azhQfvh
5fV73LUYKT3nLrFlcp+F+pcYnP6VOwXSm1lqW7ssh1fLGy8VRSyK9NU4DX/hg+xtc4l2SdvOp0i0
6jtb6j/PQlMNH2JCk3++I+o17+C7kHCtOsvuTWSpYO2h97Rp2qzdikVy0ZUmbUEeygygndmK+59n
BjnEo+/S3DCJEfSDPttVOcu0mpXLAX2Fe61ranSBlctPz01ezEYTjw4RIzu7oTwCxVxsKByYa4zX
XEuBMX6NLHCK2iMOoooQSxZAsPORWoWFxf+5ckfqn6WCuLQYXpLSjC6+z9KS3RA4PtB4BgrQMToF
in0MPWxsaaW9cl9qS7PIxZXRQdkoDvOpjkD8GDuluwlLnESiBUXB1gmESeNHtPt1Oj91/46MAR1i
zoIbp5N+yuzaBbZsHWBdZHdVr6N7aVVkrHJQb/ODQ5TVkgJXtUMBrN1kznViFcweCKMQeSqMLuwq
Z2RQUSJBjmIQi1hGvbv5Bb7nda6I8KSpCkHR//hXZQK3O4no4M7PpdMaEgDU2lJi7a5u5JFsmPbS
WawvB0lcHcpEsgT8agpi6ug31rmEEmvb2wn7F+sdMobw/PMg/scBL3X9qH/z/Hof1f5WT/XqfsYD
lQazal2O/m6eBeIoBJCia5fWZpk4D/d9AcPIi/FlgeKAa6End+CaTZT6WYKijcl7zjSHgfZRWKm/
byq+KNBEFNCm0Lm2K4Z9X3e7+czlKtrQasAGO2Xf6hXzYE2NLw/7cwo5YPj5fMgfM9T1et+r9Nxq
rdzPSwCzB9o8WhJsg92x2QGzM6rlm6sQzYVPlYX2dCod5Yjw9oUWrvOgVTYab6LpT7Schvs6qrdj
Xn4vkUNd8SgX57wj4CSf9o25oTwhw+0d7skSK+Kj0xjEvMroNcvY8GXAtlfzqTAJjUWoGx6rylMO
sIeiXR3R0nVSwC0d2ycztECzmf0+d8zgnJCkcwY4kuzn3ybPcW/OPTeaGXI9Oq7cTTicPIU+B2uk
ZCVBH8VsvPjrrwMSmO+CWAgayh8ax39/9W9vm1+a3gO9BU9bZogLlY5oh1Z2WM3zUZ7yLbMeHCZ5
vbExU6veDajShRjq9w6nJmXpRnsQvt0RglMqZ+poEVhgWe0HQ8s3GXMZtluCOa66RnRBAvG+twZv
pcHRfGNR9r1uLfVeepm8R5T6Y/5akpJ1QKMq1p6w9uyN1JXpy8rRO28gX2+bkl+iKYriNB8VJS3K
f3k0vy/JJwR56Nw7ilkd0Os5Jzd0g43eVsmDB86cBJlSf/eT/Byw1b1DUULNjR5RqAtYAmWa7OKm
GLe2FnTP7DhPmm+25HvBGDeRc96roRmeqlNfSkLp7SrZNknvvcqpMOjm40fSsTqviQI+QqvLb50N
DbBLI3WdZlZ18Efwk55TtTdf09KDx1BJ0p7hvwUDdJvEbj+9BL4Ulbnm3CF/AzWqkgASTKJRSAVv
qR+e66ksXkr/ND/Tj2GzstOgv2Sa1hyGTARb6VMgkWlBJpzRkr5hxdopt6CKOmwZt0aTZ7QIhoy6
vpm9eIg5iXLtvqv+hz8XKFzZXtBaiXfGmmTZBZF7g8vmLN0BM4s5tOYFkN3/5e48mhvHti39V270
HBWwB8Cge0DvRJGUS2mCULoD7/2v7w9QVt3MfPGq3h11RE8YNCklBYIH++y91rdMyNCRSbhdZO7j
UT6MVcc1YMIewbHiQ/TKu75TvCPbwXFdtV23H5u02sdCUri34fZjTJyzThp2Mx7MBrX9PAMWEzuV
MThlA36a7ZwPG7jKfd+2SAK7gd2714oVvqR61QzYydlsRkfiOKwHI84N1Jguk6a4JWx0HkGlxFpG
cGZE90lpVXB0tDMI8tFQnkc04OmY3XuMvAMMlu91DeSh1WWADn+AHMbgrjNl3F8hASNKTJ3ursi6
/q7Lo1cHJsvGCe14pFbrcLlYSgq0rEBupytTYvNo9ZfKbpX7j22Bw8hlOXQtxf/cqZAqeBWNZCEx
aBFOKaatDLcSvhlufhBK/IlmSYi6vgg2plfsYpBoZwh2iNKSuvfOesb2ecQpPb9gGgU9uCpP9iMs
rlWFKgdzZp/uLTfIdnGu2Rds2xBm6IXzIe+h1HAFkel917RwkfSuUye3v30VYoS/p+sPREMZkDV+
PEL/zLk4b2/o4CfrICkmNmk8RgRyTQL6xF1FtE+WlJfMgnvi5ot5Fjyikl0FIDE/pxo2DAMCDNmy
APJNpbYeQiSgQA5JzTB862FGG6biVib6j7m9l31CLNWjisj4A5zmZtgyf2EFTA9l3IslE578Jc2V
SRGbuOgDGoUewTxQtHy9up8TveebgTi/U6qRmUq/DhN2pvz4G9QSEQ/Nqc9EK3MkfImQxHbzXWjm
yROdrQrN+FNU16A8crye49QvE86Xv5+7ztnn/x4oO66OSVF1DOyK2ImQh01T2Z+mrmz80TMXRvsm
SEhBq9Ktq0aqe7VIzB2WMLK2phZX6nVfEA9XMPZLCMKQbxZhgXhxzvybcyURX3UjhIxJULBivlXt
knFie/mtcwijLn8JMv0OU65xNYOofhyhL4SksiA2yfH/2UKSRh7X6bJzB/QjgC/XxLxWV63vg7XJ
vvyuS81YrmKSKheOUxDGMRAKC7HnJR4Q4IMn6KJ7A2O5lysbp5LFm2FBUSnGoT7nUSCPWRz9Q7Tr
5OP8aRjPscNIaaiGpcGat1V9zp3/6dgVYy3NxAchLCgeznglHuZteWtqL3oonW2QAQeY29+GSl4b
uyMXZ2GBXbyOrYfAt5qTmEIMWAQfLDBp2DWqKfxrOh1ys74akKV2c6Ex39D01TEhxMMRothNzoKc
QHVYxyKIBxZyum0f4BpsNf1F6xmEtKOlryXBQ9HiH84a+7e/nCk9eyX+ehiwhsGE6NezpmOQVAIk
SN7bnECcxAelIBu6owmXIJ0q9ZPpwZTIosQAFa7CEwibB8daxGEbfwrU0Dw2JL5LxoN4nTBzYMqA
2T7hiOYbguajIE8uvR55UNmxqAVu/JqxPXrRMG6uVN2x7igPh4OwsGPkw3gryjDbk2T5wNUxOztK
wcR7YKRrJvZnrfDK9+nO+OedLPQme5Rz4i2wFrio4qXOllmqSv+gjg5To78/YEg+/8shM0i3RQPq
0Ma0bC7tvx6ycoBizbzZeBe+WLADsR67DIhdy4hinU4Pg57A84BMh7jwVVgcMS1nhhXZ0mbOs2M0
Gl+z8AU2SHWNlf7cuHYHFZhHfz1VE/a7G2uvW/h9kOxipywJN0cttEkfzSaE7adq3yNiQ079dMrV
iuptgIF8d82SE3bSHqiS1qWMiaSdx0xMbLMdp3mxivVVEmfmd1u3XtvcGF/YHucrA77wvV96sFIZ
Ipe4auC61jBU8/LgRoTL1bFXLr2s5juYG6giqhFpRuFhViBofR7meDlGKzuum/NAdtMpiwqAUqYg
PqhgEqNS+rE7wdJp11TacsLPR9KfpA5TEjd78QAb/lMDNxO5gP+ax7DHYm8qnUA0q1PjJ4la/1qS
kLKMkC48uH12Goc4PmDEI+IGTQoxr4qyLRrtDX//Be+s9611qk0Jt+49bopiib5fu49ssIIu84CG
cfXBSdzmDplFs+4bz3usc7g5FklmNxJ0wFk5VNtxhnyATeV8569npju0oNXO+lqK8M2ZWPBEBOCf
ncqtpKUgifJnQjDZUtGecFdOo0ZM9tlEN3ai7awa/B08zVOfds9hXUxjiQl4ZQeDs6Zv+snWteLo
BjY59lFewjjqybzxVHqwqYjKiaJOJnEeh/uw80A2B/VOGykAoI6mj3HPdm7QQ2c3yxdby3MwDudP
VsYAis+02GVWMRWgf95T1bDYqdCLXKtLEBKMxrEfSQ3uoZZyblQMa+C36bIAZdXmmyRzxoesF+2N
k+dQNXn+0pTkTRtBmXCWc6jNsBXHcmQVaauo288jwhb6lJfd974PbJz1n/lcr2UItrxDD0N16+i0
8WzVGo85XedtkxvWheTgYMXuWr703qS3FVNzeu5f4f6Jfdx+ylYRhnf0YVUf53tm60Zbw/Nf5keR
HeQ7pTXgW00hejJujmJwxqOSh8kGsgVDRHWMEKJNjee0Cy+xjkAiiKi+07Inec9mv1IRNwwwkOne
n0oa46971ej/0NmYFo2PurOeG1TiGD0ICexHETwMnvsl77rh2YeUtcjtRnsUla09Fkp/U5jMnM3p
kRBuvDRyJrXzv4iYra3dtGNuLNp7tWJnxLSsChAmaAI6S09ocmM06nKuTeZSpauK9oylv1UeQI5W
J6bnbJh7O6yxDXcr0vXMu49S1rO63SC64kQwEGhJK4XA6BjDqrNHOgbzw4CwlDglRJMxP9a+rKSP
odOHNIL3AnvZc5f4YsmwuiWFBdKrLfLqFfzKwjaLczJtekmoYoATNjQ74rR9nJ4faN58fHhdafmg
f2V1BVDP36CU9sbRcK87XJDEdmh0axcMir0uMK0hZwiwZGl9sYmmbiHBPeQ2yuKF9MV+h3QBPhvd
s5sVpddkmlFXGcimIpLaoScP8b618B9meIfDEdCLG70xjg8XXRCLXWLq6spqVdoDpEgiv2rZRClT
LzozJr0x8IHT/LAEFDd4zIuiPK+hw+JRK4VnXKwqtDZS1duT68fuPiSUcudbhn43Zrmy9qMoRpRF
e1bLpbKFeQ4NJdXSiymCcEMqEZi0KcLZQbm9Cn1pbU1tanxFrXPO6wBgpUv2ZyNflETTk2MUmNaF
Eyk/CyV/n0uUOkQeZek0JuwyDjfREAKL74dsHyW6sUvhn0DJqojnU/Gs39G+p4dX1McGDiO+cZ6Z
nPieUKujmermc4/ieB7JJhJ6kpfToewzDd0EAsNdoMV8W1JBtlyuZxT7bF8jSy1uWoVgbVbqx/Ua
btgzX3z50EvdY+MIR1tl1P3aV/t5Eq6HLcniCSZTjB5K5LCbdJG+y9RBD4VVKhmc+EuZkmHF9LN5
KHUBF1ZxtnMvSDZQPvl2HRtwMRcaNvZ2NPV6YzcSqPUoki8K27IyILzdQdl819Ro2En6uMaabVQb
cxB40jOLEYTJNIKwryTY5r1NqiMwY9RyYzlc9OwV02j6NQuqcRG0UYPUIdA2QAbvVLfpaWS6PwZH
czHXgiBf1HZLMkyX3PsQGM8zDLv2m3CF7svezu0wTSZvnNqkr5lmzy6XhldJXAcKwsY/+UVdvwTm
ErEXexxm09O+XXXd7ki+aH5lQI1YA3PqxaDtush1+9lJ3eBJ0gPd0hmhvWGJAHtU+aUOouSLSnyk
aegfU2dw0pgtAqRx84hgfkhcxYSn45x22OxfndD4xtRTeRpNBS1IjAg4NXsmYWzHors60MKj043a
sS6NUK4009E+HosK6tEs4mstwlTi2G62HqkSjBBIfsi0MlyNqT/sSzZvLyYB5LahUF4HsX5CBfCG
0dM7jhWc+7CEKhVPAtD5JpzudWMXbZoSmQpKDEVf4FrXVjn2uhXhW8aZsJZ87YIHX3OJ1YifEf61
EtpraBsTF1KYwKk7h/yhlEyaJez0dDdmqk3v23QeMwTr82AvVJV3wS75MZKQd5OyPEXCY/W3k8do
unFzhTllol5zxKrXcIQp7ERvMqnVB0EI8R6YF9/yrGzfmva1D1BDE1ejEGih4U6JxRfLUyZNXVw8
9CwcO6dD8m8F/fAQU6siaOGfAIQ9ZM2QfFLp56xTYb+hjpSwkXIu9fqg3ao8c4+/PYwbZuiJMIvP
rZLc2Dv0l3hatpWuP6d0no/zU/NNZoTvIkQ7bob6bh7Zt9j7V8pY4rcpUqCFWV1sxsEwaC30w0mT
SnsL2+Y1chT/qriets5zT9mW3RiuVItGtRdayWlM4pa41zF94YDeUIXBz8AsusG01ZEY7dlnI6Z7
7VX1Jjadi0ub8GOCDO/dvEtyBuUkCSLvDtPmPMZcYydgbmgKVHrGQB/e1vvVh5Cmhyj4yuVI5q2+
huPKpqqI0RmhWEWu78W7zING+aE/oCFKNt/0q1RImimfRdXiBhi7jKWLMqgBLkYaPVYpb0eqVH80
g1GBj8YvSB15hrnQfe0Chevk2H1VMvfjzvDnM/NLCFo+DA2YAtWD0ZfFSh8sZofGeLTZp950301v
hRNMlFPjxbbq9/lPyPC4LMzWYuQxTdbUpu3vQ9i4XPLUU6QV2inxKlRzVq8/9qlVrBXFju7LTIdC
M4nmsJ9jGA0SeVCy/LuiKNmGM4XWkjYtqc3gboRvVc8muFaFonvZaL18YEtEbOukCnX6FyMP67WN
aR+xsf0AnTW8m1U/VRsTtQH8jTwk+xKmZbme7/Vqpyx1Uy7nC8eYhCOcH/pleeENu7wd2yn6Ud79
+6Zmv74skuzMsKGBUWi2L7WSH10iPI+hmUTbBMaCI3Pn1eIjWJeJMi4/KgLVLtr3aZLujq33CgoA
azcsFnSwIiHKZTJYNvi9NmEU4accU4frdIseULYSJl1XXD5OJ4fe8WedffTSCr3wnDb2t4+TKM90
dOE2q0Biws6dpCtFrKa7oHWblVCjc9dG5NXrOpNgZpLjj0KlyQChztoyJ4ihfTkmc9oQBHwa+PZj
ZRxm2QmyHQBxs6h5rOOvkPDlXTxdJsoCzR/syZx2JCFVMrLNQy/JHAuLXL1IiG6Aj6YtrqwVTmPT
p0eZHkY/t64ZWP+jYkzttkDF7tWu8YpkzwymyZKCryNFKr5W5MqRBvJVhBno3jzfxr0SnmDLRfeO
R7xzNHbD26y9gBMM9xh27ERp5xuE7JOs0zEiYd0tr4GKxzoKy3gpK8xmK8Gga2+h6dxpn9s8GNhR
EZoUx8jrBq4ud6PKPmnenMwV2dCGp+k7fyRG86tlwGGb/3oGVAyKsfQumvmj1Iz+ZBMk6DTCrZeZ
g4DbCrKrr9vtY96H4wIdiHvQvcQ4jIYA3jfJ2AK8t3QGJDZkpAYr5mP6hPMhfbgIxL2vePZeOnm8
LbQR9/b8GZiG6S5GhzxQPRtaGg/4jjIR7JsECBLXuHbXiNpeYj6TRwrU4VMcbDr2gZrhmM+FOUWB
FFZ1pLbzH9OsuYC+hViRDMl+/h7An1pIYsuuavmk2GZ1Jz2SBPKvemCwyfZqZNFWdUO6bZ+6VLk2
k05tfiro6ocwDCaBByMG8sa0hHNSJY2EQNQLCCe93DJc1ta1NL4zW+R7F7ndsFTG0av3oILK40iY
IRYutTxDawGWNN3LEg/zVgQ1eBbe2AGS9JZcpnmD9PHtYsZnEoqmGGvZRNaxwDV+l6jIlB03bqjP
yB8MBj87t11xi8yo2Wt2mZ3npyJac2s2+sMmClu5cYi/hS9hTZcBD3Bg6KqfbObtAy2FodXQenY4
+rXSO8wn1mi6zb5wtecShS2df7W78wbVfRgzcZT0W18ZmMZLEtX0u0jWybVIyBGuJbsgTYvy7Rhb
wWZ2KdH6peFrZ/ThDb61HUFe+qRsY753AV47XD5eNHqFYMyi3+tOlF/nrzmf2cejwYPQ7rr5V621
91ofhu+6AQ9etm55C0xUxrSg6yOzqCkb9BPMf3nM1YKJtlcYL7VQivWg8on5eAkuWh5cKzSU2yom
cVcfIAsUStApD3atVVQo48nSWQY1AgngP013I0NgVlMvRAFMiHgWZAw+lZa6X5gj0dMoKNKZ+sMG
H6AEe6x4m0DxmPV8fIL8OOqgyVFgcinM+gEJs3Gn6WnxVHkkK7GT9r7Z4Uqr9eKbGgJ4pAGLfn4w
k02KbOWIqa87BaS64HUJBlSgwll55XQvlOYJYF1/NOqm3BD5IB+NilwOUh+Vr7Hcy8jyvqn48hfV
0IxPKFOfUm/UFyNSc+x14UiERD3utNyV924grZVtaOYT2AeS2ysfSwDkVMDZ6dh4X8aG8Yht68a9
YloDwWEy35TkxjyHlP69D6mxqWuxjzl3d3oddKt8WqlNhas8vny7iJlsGQLDasQ1Kh6Dzx8b2o8P
vw8d82IVqrV3wDwsy85NHqExt2DfcthFvXczjXiBbgwmStKDUVOi/iL0IVtZWlc8c0IDv80S/4sK
ViDN8oCwLEn6Q+gP30ripCI/6z8pIMaWmW3WN79k3dAaN73TParcPpIKPDT4b9JPqm1k9CTETetv
EbhgfdU0vUcFA79jeiGcXvCZZcL7Jfw41bzu3iaa4ucXpp9oU/XHT+xKq6Kd1zVolg23eIsFkUsY
6ZpTzEp4NiVFoy09/XPf7XW2ll+g8tbAH4b6XrO67Eg+u8pcgL8Aki8luat9cQyT3B1QrdDpH8xE
ApvWGxp+WWmeY7VLVkQnitdMH/ahZaXfDD94CG0UFNBEgzUEivAuE1Ick7oBwmMG1tMwhVJ3IU4W
gPzHNJi293H1nOo21rxQeYYvVwIPCUFCFfwzjc/coG/0uZ+tRYpJkCCJw53XWydC0KODZwQXUNDm
2YsD82wlTXFn2TJZ+G1r1VvWpI5YRsxUjIM3H8aTAYc6hixwrPyF/hNttXAdBmN9pg3q70vyafeh
WhZnF6IuIC2yGVOpHip/AIxBdZ+7xQi1I9Afy1C9Ig8ibYLfvqxcu2Gd9fVzTBbNkriKZoWBNT6l
SXtATpHsiGlX6n0ZR/jG5i8958qB4a5/LkqDDlTX4ymO8RaGigqdDhMWqalxtHJr3PkIiMVXyCgw
tCLPP3V18VlNu/5mRHxPp0plPPVsNR7Nlk2vz5ZeUM4wEuHtmSPc9S45hnlEn17vH2VeeZ/h/33c
Cbkzl8dVnYsnjWxNolO+AfQqF2Eal49WoMQo+k64i4hQsdEUzDdjn4rdR5FLgk3MqCdw1kEgiAjz
1PIVlZgZ1corhR+k1IxUVzE95Oq9RjgLQM8iPQQWZL+a/1mo2S8RZTiBc4R/l7pSnvuWSUcn4S5q
ZIQtafNYJ5rUwSPEOFopufbqMeeBhj4emCNpm/kwlGwK1sr0sMCfsXNMrglkejP1jMhjwah0Ygow
UawT1d+GZR8sc6NNL/M/CQfzOrp9/po1hX3pNIgpZlwZZ8r35qFN85M2YrRUYlTvcRgD7pse8hne
NMNKbkrckPehdUQwTc87RpevrbaItx27nWSKW1PrdrzL+Z6ViQXQfnoqK8JmR3atu9D72rvOLwDg
VLk8YAwMS7mmuWVf57wpMN5Mh3O3xMbIc/MLWMFoEUfW3fzICPORi9yrbTbavtE8dONsjq9K7ltn
vxtWwbxhTDHubj4GHx/l88d52eGPXg+h3W9kpzFyTwBUNgFOGHS2oVgqEDKv9ig/RZF3JZMJMoM5
5a6aflQ9dqZCZyIuy8dMrclqMxBbI1Cl3+4NjA8ZSlXbUQccnWJo3pIu91ZbtM6mz2W+mT8D8PDk
lo7sf4aHTNAzmwWBYXFpc3NnpnH9Rc0GnyNlVFZ0lwfJbZ7a5zlgq8U4OYrmx+EwpMcq+vkpvZlw
boy5NpnbuA8mLK/J3Sanm9TyKRMMZLZMXQgajoV3cIrya95Z4ft0B8vcxx1pfudMiL/Wz25uqN9s
qyXNy68G6lLEduitsDVixSmq/GEuO8hwXn1cmEHnJWsnt9/HYZDbqCvzZNWK9q1DvnZQo0gcNVy6
ke41cMKFCDbAg3omI0p4o6n67tTEzvdEhJf5Y4jTOVJMhrZVZh3me51OqlunmE/s9QuwVNhq6Akj
lkaVtJyHXuk0kk79ylpFKGgITomTJ0IRSMf2gFrPO9BBtZylW4rqMD+0ur3SEdsQSPe71El3nu4E
f95B4bBRwprLP/X2SYxxdMPC/WrheAFMbYW3OEHpMhZv80uEhp4DkTtHqfrppbWCg5755eljlCtC
+Il1k7I10aoUvJZM94WkjoDX4d47kgWt0JpDHlgugBCewn8LmjJG+2xK0naR0YG5dOXNVtHMN1P2
DxRLIkOkJy5Ef7Sn2MqhEjJ2+B4pR01T4gdWHp3zDhfpqBsvsTtoOyZmwI/G+kAUiv95ajUh+DZe
U3ukoazYaMH0zrhT6xoEY4icY6xu6mREk5C5cK86wXJ+2BJUNS/ySszOu5EiPkNq27TT/om3Me5y
hTQ5bKFqjT+BGJoAq+s1TIvJjFD2JyQn+QEBabyTwAexiKb2SskdiE11emo85RNNXplcRw1xSa/R
n6J6EdnAxiAy15jJRYWZP7oy+gRG4veHsmkYO9atYmywzcQLMSWTzTd23XrnarAxpuDD22gYyNgv
4lHcWQbslggsC7tuBegKM4Eb2+joJrRiA2TUOc9PmZXe70fPQHslbvNZNp95omgvNO1SLFENezfF
NzdUUFD48kK5Y8LZvhSPGJWNl7FxbBQSyJDgFuawK+3swckANwZEFn028CoJYRrftcTf+sahdULn
KSLHh1OeLK15ZUjNYUc6IlVsl9bw8BHJa9HeS4n4ji2rP3jCag6W732tJm91IDwxCXZQFlYp0Wvk
ET0689gSVyTGO1iTVtsR7VGk5Yr4K38ZEqZ7MESdGyuZwC9pmpALmZY8Al9c51N3VvGs+BhpDNIU
G9HSh/wujwdt2bB7vDNw+KIyHINVT1YBQoCKgajthNl6dPTwC82z8CaGaIc3hmq18HqHgpx1fySK
5ujMWj6QmpDuhD0eCAf+obYWIDHr3K9XH1iWRNRLc9TNSwIQduERPrRNywKiHYO/tXDcywBr56Jg
kVx0kahe5ntpB+KcHyCfOVvoui0+Y5XMVkxfLwM+1PXHhJja74pi115bH3AO3driu/BXnYFJh2bh
BAnpu0OQNCdJ2/U5lbQYgumelJHE0lduqszNz3p1dX2vYSxp0U/WK6mcsjKNtjminE1i0HXDmHue
b8pSUz8gGf8R5up/xix/JIAyS/5/wZrrKrKE/x5z9VD/Cwd6Xf0LztW/zt9o8f9Mu5p/+AftSuh/
IAczdcBrKEAmatUH60rhBQdMow7FnGxHbQZa/YBdafYfJppGRqImiB/DsNy/WFe8pFI7T3gsZCOC
O/8J6oqf+EWfYllgmm0TWYqtuY6m8Wt/FVsMrSx0gDjqqvX0CwOlZdyhu07eMvucK8BWm2qdaUxR
iJ0UxVOvbsrwieCEpWvesrDcakG5xGa1UgmZVd2NbWHvwwpEorFjv1YlZmVJqA+WC+GcaHIvpZIz
F9m2poANOLGR+DG/XUlqtZoCTXUeze4saUhSqUo4kUHyPXv3KvQdOZBmLppDZLF8vGrq5y5SluTq
oYtNAFarZElYq4EIIZ1AHKPQVrb6Yp07/SGCUGiUJVoobVHJZN3ETFJWo3bWhpfWe6Q3QYJRicMV
RxsaNaIYMF+59qMfWisJBRPGyR7h/bap/bXO2mfy94VTEL0kw6rAkByJVW5VNPbIF+gT2J4G65a1
gNewTBrzoBN6jFB1WzrVPqR2GaESIlmAO9xlXCzfUHlS/5xK/nfEhoaK0wR676cmeIsdKMX1W+vf
14K20RS9KNujpKiE8Y5lOFyyHTpxxZl4GJDx3v0ONozc1Ga9lPWUPy6WAPF2qCDoXGFvcUtYfOQ/
tOW9po7buiKEDy+DVXVHp0JfzqidpnCKC5NY+MGQN69nyh0RLJtll9JqNlp1xL5wP/bBbazL+xCQ
9yJFUYyM7NZC/puOQdbSkNLjU0nwu02Ox1DegyfYygEGfRPt7AKEd0O+YFvtU9d9mA7pQAjKYJ/C
3Dzdpjc7JvjF+uboKhOaBKCmcG+VHb1Nb4OuOPRcQiF9hKfda9iZWwJ9tzXTdY8jU7p8Yhhjcvob
BY6QrrxHqXvQyMpSDa5KhPTyVw/heM4Md91U5qFtlFPkBiikopOrGWTeuGvDW5ujcW8H9AKa8C20
kK9UhHHSeCXB+RDQxmIntMBCs+idYWv73pr6c1MqzTqX48oSMQxxf12r1PnAw0jZPXVjvyV1ZqlI
b52m3rpXvgctXDGhk/PkkJjh7RwjXUJdz+86+IVdrayV8iu0ZYTlPnt2Gvfxnuilu3RUkQwyQCvc
RSKypaPHaMBflejYBcNSd95qXE8AXNdG/6TG2GbrtywmarpgH5wBlQjjYdO01oPQ273VvnqdRzvH
BYPg3oDBLQMVP4O+Q1++N00DCaPNSQSTkv3Xp6bqcVsQWJAZvGuXt+ORBBdhLVdI5XiKcSSoiEaw
Cr9b5ovRa0yW62WUyaOgO1+lI+9LW1XRo084W+l/atRvWp0tOlJn2Fgua5DoPWoDYnaQPe4L8qMG
aglIIUsbSahPuALC11UKOdiGJlMy4h2wxM5pQZQc7EU051vYXetwawTf2/HJHskECr5YxlHpyZfL
IYVU1oL4ZiKh0kXZvHkq2tS7uA/vsMkzCGVySez0KhnKjVdnW1Bny0R9Mrqbr98bAQQy8xtJ4m6O
7RdGNdHcK2ia2y5JMSwBIuZzIODK99e4f/dtMDC0L9gipAcGBgB0k3VR9oAO/GVCOgI9dLYxDbOC
ycnkDZ9Vmgbw0haO+lkUeJpDeikY4t2WuSzxNG05fpI9I7Aeljo5PFAmtv6wzTUqjr5fAyxc5m3N
DJ4UUQrrVJcYftRNr4/M3ekNEyGkxQko8XbH0IU8qOQO2c5u1An+Zu2u0hwV+yROKzdI6ZFTEj3b
1usOWU/A9LTplqVguSurzfRjmVnSxQU9QbA7pETIxP+kBDR/FQJ+XJss5ugGFzuiOH5HOOlwdEcG
8nyfwmRnddYuK5UndKRbJNmXQDEXSsd0Wk9WOR9u2vprDYCGk7ZHZ0oPI+85MMOlNtT7urR2eCDY
XikrxvAnYqIJzcEc5pjLXph3dMfAOoIVQDhMPqsvn4OAtCY5buOWi9kIdtr013nEQt5w8dL8dSMb
FnxwHYyfey3c1AXQecdaQl5ZayGrEytIZ8qtrqNVRcZfjM094xR485L8125jqLwLR9yx+94wYV41
iH1oVR8y+RBppF1z3cg75VQ0sMHLiO8kb7BE4GwzkdC2DgvdMEYntW03IWth02EhZuHLoOIHKsA6
P6fz+wkDzR2iV1IXuXg5N4Y4qz5WThCfr0OiXLmAbBL3juvwaVpsSQ3EBKAtmBfspoWsqliwKhZt
ssaiCuAkv3xa7EjEWvZt9KzTJyTW1LPFQajKdTT9W6h2Z220nwLGWFUHd6Spj56f7NomunJVPUlU
0nDQd7LfZCiY7RwPp876gJCZpjF7N2tRCZrubXYJQz5KjLzmwIFsIUTxXs1xWXARDRwsPcaOOF6M
cyY5AegbUkDvcXYhSO1SsfKhhFxXQX+WrOdzmff/ph7+bwvr6e38lQZU/Z+5qJbfstV7/f7Lg3Va
B/VwBeUNqbVq4vrPuJvpX/5PX/zXt/m3/AP3Vf9b7OviPZXx+9dvlf9LHczPfJTBrv6HAD8sVKS9
kLkNjVc+6mDH+QMVMjWuZcNsc1XBKz/KYF38IQwKYMekdhbIpylefyBfdfUPyzZdFyu0RUqQo/8n
VbD2KyvONuHEubgjLP4fMeUN/c6KkzqyQ8UN0OyFzgIf91NEIUlk1RrDtly7XmhumBP068az6R3g
VfoHmfj05/8kkGcurqqGaqGhdWyHKaj72ztIDUJt4UjK3eA5/VJqoF7gdVxrrgiGMDKwDwPZPAoR
KZWbMlNI63YFvdZc9BWk/UpTPv+0m7l82Br+lTbJJQNIVP3v/wVo97+8H445E1qgoK45v9+fBPt6
5eA6yUy5050826SxTQxa4GIy1SiGbfuzalL5NU3Q/NOB+HXNnw8EA1kDOrCp8oGL6Y399B+nbTmM
udCDHSFiYbYBtNXtXUbKZPm4JmqI5NEgC8zrRLMISMTM2+5T6QmTsRJFQYEy0/LD49A07dPD3x8R
7bdD4nA0HFW3VFVjo+Rynvz6ziws0F1sEVRJy4KIChM8ZjfZoAAo42qs8j1J7F+qbieHLgOiPbrn
2njrXWCPuZT2OVp1gt1/lObOXW4eazLnNn//Do1pr/Zvh4rNO9QNbfJYmDaqeQbbv77DqEOH3NBo
2hVd+03YzWSDoSiwmqTfy1xH/zAGR4URYI8AaOdauXGxvWACQ6y65FlXspdoaAAZR9Dt6Ll1Uqmx
N7oRenDRnRSMGYwj7BVjQ3otYd2v6yLy93xBP6EcTgs1WrYTBHDMkxpBq7Jzk6g6xarJmTJ5DRjP
enULIFVDkDHjzsOavtnfH4Tfv8vzQdB1lWVDRwaqqb8dBMSHLJlMGXYFUAd8sFxcg2AzFO9WYbWb
WsdIGLcg8J38tYhH8x9SGLTfsgcc6hW+Nw5VC5t3gcj/188g6YlrMarJzp8m3lEL3gLfvdidUMnx
FskKpG64DeJg64Nw2VaTbdSHcUVOXbRBB1/veHO30Ynv//6oiN9PDd6Wirhi2usbmka/4be31djU
To0X7Rga0QEcBaKODJxjBYUwX+Gm1Y+dWZIvz0AI2hpm89Yb5CavfZuaVqag+dVFCQCJyYSyxoVK
eK+rBifbq+4LTW7cklFabaFp01YmyV6GVI+BMRyCgazaDvUAlgdKC7O0MSbhAYsQ/eTggvsk/xT7
5dHtcuPk2nBzdN0YqLurp9wX0X4g5RkH3xQHFGQCeGn2uR/wS7ajXmzEiNsDANLJccZNT+DX/yXs
PJbcRrpu+0SIgEkAiSlA0Jd3Kk0Qskh4b5/+Lui/g1Z9CmnS0dGDJosEM4/Ze+37EYwRTMG6O1iu
1ZD5Hul+UfTiwkJpWxFveWebpT1P8VLotnVn6S5aS4Ur0MsbjpMlCeNizN4Vw2GyA6roJk/T7mQU
vRn+/SuxPhz524MqbUwusDxxlgn7w1dCOSf7sR+6o2IJQ8WNWK2nGVzrIT23cXdgc1Lf1gMpVYtL
LG8sxaOzupe4Qx2TKSWO06YpWlE8smBgTuHJ+qzpw0LqfPZSTwvh2EQHdyVpw6l9kIbWgTJtAniP
uPuaGIGYfSAYwgMKvh5EWu1U2TeP7IeMfxTyv+r0/55L28O3jbL4WW4n+8czve4JG0hKfDYZuu/R
dUHsOoXOPEi8WInb86htUVjs3zCy1uRHWR5ZVxG/VKuInhV6uDBv0ZHotZbvXG2Zz5I4Tn+qXAv5
gGMcki7HS+uwn9e0VNs1gi+X9vVm0Pvy4qgngBLlRfQIv1OrJ+vNIeZYRIlzzspwNGztfu3n/CnR
YYdi6ox8pq06ED8TKXJugNGAOie8jp1+1k9+OiCTGEBuVTgrIlAKE2EkB9Xruj80qTxlHQm7EUrk
Vwtxd6ZgPpnklHzR2+qKq1T6wM/aW7ekrzWaSdw6CNPqpB7vU55Vp6xyTLvyqWXDHyDPoMtYaiA1
ZtZQfHtXYc/6MUt9t4VE//cH8vdJoLudXJD3bQfHB0eYKz/cvNo4RZsile0J8m5w20vgDIJPXULS
GRPn+PdX+8OBZOiczib0fU9Qgf1+IEnEW8PM7YZidqWZGeiNtUwnbisawQ84IPNXy9NueKfRLu3g
p/795T+UGf93TNvS2O5zLHofw3LcGR7LClv7aBVVjD/pFUt4yHudA9S2ARvP4R+frvmxfNguBlTR
BB4YTHt188MfbHnUvtg2MZuBGbiuYvNnQVVbdchMaCxRY87xdGWMT+CUYveoeAz2lRi0wLENfpea
d1x3B2cyWjLZJ4z8c38leJAYXvbAaU0TBAvD2S3bCr4wUkBWnsVpqheYjj2C2iox/eMr/ONdZ/NH
uZYtAC172xP1n1pNmxw3HfWsJlsgZ3azwRl7q/FTWwhibEFMmXl70lLo5q7ip1vFZHc0w8T8y8hv
umHR9nFr1YFXDs0/DldjS+b8cOQYPMqOYGLHU/axWDMLprKmkvXRUtaDpWlXl25adDrTFA+OhCOL
i3/MFwDVmjTyf736Vgp+fHWHkQV9iWGTSvGhVCwlzGgIfPURrHZ0M+BpsCphXfgWvFL1B7jCvl4Q
5IDlSwPBc45dFkmMKmuAeR4xOAkbyr8/77/qjo9vyTW3Qb9nU/WJD2+pkRly+okSrCy9CdlGt08p
1o55LGVgj5/kgkYlie+GdnahLDHgn908ulHpQ9xDsSqnepc31r6OjPMaT6D7hykh8cJbrhlr9yyu
9Utvrcu1NvRQTMPL0Eb/KGGMP32oCNtIhWVVYri//Nn/edrwMUTjKO36KBSgmoXTMl165DT27Cd5
fUNsURBPYgj0tK3OopwmH+VZfDXbbkaHhzgS1cnD3z/VP74nYrdMbjbP0ZHV/f4LkFQZBPjxC2hd
zfU1yzX8pOszfyy16lgh2+KjyRPCkT2m/bW9tXDdGBj6TH/jifyhnRj3r5rc/f19/ems8TzT1aks
HJem9ve3VRsdi8dJVke3TDg+gV7u6rI45bAV9aJ9K4f8UzS5zT/6jz+8qrm1sQadiCS170PlXXhW
C4AKPSJX1ssvSK3rZNDlcg3wgJNSKCKv12KIY3//a40/HOamzkFksguAgvrxW8AQM2q1NnEOTV81
Ka2rXses6/NGkLtor74aCN+ibmJUapKGjoCAtTn5ouh1j3EsTN/QQR7E3K2BvjbEpv3/bGiGNAxl
7v/vZ/bfbtr4w23HJU+tJ1wP2tvHzqytpmyc5x4fkdbdw4DA4m6Qfgo9BWzzqHtH/KzJs+i6i6cT
BA7JNejNfj0B1LhMWOZxzdi3WWVgaS1pxV0T+kxVxMlu0pwvf/80/1AGmIKNI+UfKThgrH5/djRO
b6unTTnmYDB3y6yfEYuFC2TBaSQN9u8v9muy8uFY4gqWhm57jgme6cOTOlop2YJ4g44tuudggGR2
LCcNpOpwq0oXo5B2J6uHiRnIHvjPfCIyK2hy9P1/fx8fPOe/ip/NnW8wa+aCZiD1+19d2XqawEaq
jp5izLAK/YU3HJrVtNzlPEtLawJyXkyqA2F8GidC0OuI8MZS9J8a9g+vc5XjZWu/z/lQHgDNxLdZ
1zC+YHH4VUGl3ZM6jgpp7swjpMgz4evJdSRe061UilCcmNRSSNcvpsY92JrkmurjcSez0ghjMzMf
SW8mzr3wviYF8b+5QZbkiF5ZZil949boMqF1T1YTEL6jn01VUshknthDWmc0niQ3wI8jXHG6DGlo
fJMU9A5/YKMhgKsBfmH2iJH8g6xO/lEl/OHHafGhmpgGGe5h6P/9k10n0WRmiRZmtkqx59/MnWGU
Nl6ozjmmmB5SAsH+0YX/Kt8+PFaAoWB08LIWg8KPX6da6O2RRR8tGS9f20Wyooqi+qkxRbdvKGiz
PjboEQmmTGv2ITlP4JrGboDw/m3ojeWU1Kh7EFvgTlP5KwZFSIbpOG6XG3SXxqyuSl7//hD+6ZPi
HaMG8DhEpbc1jP+54AYw+pPm9iWmWerdoo+0qzUA1C9IRw+cKp5YDor1H0/+/4y1+DnDAReCjAzL
3cYDv7+qlQlnq4UhxGVT6Q8MkHadhzG495ZPqf1jjZEjLUoWYdE4y2l1ePz7+h0pSvI26w58wAEb
dlnT1FfE1hIokgRZUbj/OuP/cPtbjo1fHKGC+7+1pofhyp11Fz9HVNvslT+j1xsuWQ4rahq2W59U
zVFYAOm8Ots3cfVcEdf+NK7Ds04RfWPE3unvX9efLn8qKYLHOCgpMz9Omlh4oKfPo+JY9sZb3hDC
gWz8oSs827cWUryljpDdGpmIiTXCnquQtVbpUdj1XiTVE/Pu+7+/I3f7rj4+9kwmkZvwg/Poa37/
LmPbMYocnA8Ub4KjWvTp4QpImp16r3Yd/MKbcRCpn0Q4hkTuuN/6hgccR3WulvY7iYdZQQYhePhr
bzGKQeBmnmsvso6jx6AqTVoiXqL4mFvkmtuyQ8VAxgCb8ggRFbwSImncF6M+Z1XJqlH3ogPVbntS
bPZwlxORUrEYCvNeIOdYF6TOBtuplLTjI/5EBmEKsYkGyYWVJYNlh7hLv0hUBHMqycikKd4MvJ/3
K44IkMkauvCmZqCWTeD0+AeEvBwhiF35RoyBdiZ5XK72HWk+2h7sLwtQJnBB2wm5XzC63S1tcl6M
+YuEGnmHsrPc9QWz96ycb+1STKcxN/VgthuWuqp4S7R/toQfh/5bE0rwEIF1W5ugY+v9/euycIX3
otzAIdmM8bJ1zsIW59YiDUH2OtrSRqcRF+I9i8d7xdgCnTOkaBAL2IxUbvzjMt5e7sPTsxXXHAMm
DzQTqd/fDokdNfiwDF8IgtXdTNZjMxFvuRrEwnjObRp73zz0tv+oGv9QGhHYx9GDAopX/3j+LHrT
l4u5YD9ZC0Yocn1wFuvrIuq71iHeq+8s39WMKdBn7uG//17QSn38i8EPMFCE6cTQg3bt97+4SGJt
0ucIpm2DCCcioiNovGm3LCrdN/nyDoyZaIk1+yI6vObtauMoTq3znMMSs2PmnKrusr2Oa32XAylQ
xefc0z02Nm5+a1LHcLno3aFuFEnHMAC+xIYZ+yKey0eEuA1y6SpCwdGNr6tznqxvkLYDp2aWHk9u
fNS6CKFRwyLZM9oslJkjKT9S50Y2EWSGFkuE0vyck+Aej+C9s2I0yDOdrfdQSmhoBOHUOuAI026u
IJMgiGgM/0pwZcT+YTlPjxMQNJ8c6pKcul09WN///vF+IGZtRZXYRGWOq5PFK9B9/f7xNmLp7IVp
P3gQB6XGQHSukZ6gxGpHeqYZ2kY53OtGvSuoT+yxeBhLUR1+MdNJoK9gO7sTeJ2W/UGzElysNwxu
O3lBZXVfMmM5ZQaSMtHbwBHmwd2b2Mf8qsREZ0U18JWKbkx2n2cruyGX/i5OSDkUI0Qj0g7wZnqM
RVUaMawuOr+iqISLnZ8G/EK+Yr7mx4sOElktHs6g/hDH2nsjBOLLCIud7CD5OP9cf9nMKP7nmQQw
Zpguy0AdSpm+XYT/qQK81exJHDGI80robN3Eq+/BXBJU7p2LqYDKYyePlVFqdwns+bZr6rM+eCSZ
szl78aL3BTeEnXbuqzXa06VXjh3MFbYrmD+AQieju42nO7vYDNEOg3Yc6e+pPCvHylnJMG70wKug
hrrYWpxf4uRT04/WffWjYqx0lwOR3eJ9xjBGyZ/COhcFJle3duliZXup3ejouYRoMWmEZVp5wJAm
J5w8dYRXGDISuoG0sFwGvfhsTcQ1zBvOPWXFOY/RrsfuVCuoTjKH9RcZcegu3XPrrWs4GNlLo+fP
c2Xds4t69Gb0EHHdwE5pzEdZukHcFgT/ScsfwXWA5g6sgdSnWsZXsEk/41IByRu8fV8iF5Mi0zcd
XB6QrwCWThAV06w/ag1Pn6XHow/ZEqVUVDvB5PRfV31G/Iven9QYUJwbmXNKncdOOpjrBx6Q760X
abt4bn8uufYtaqNQs6NDpvKftat+ApBuwfkDOzIaCJEtYmVTg+mGGZhTQ+urAL/qFWcKIpEvdVbG
UCgRMUXGUwRdtp+zKTCn6EFEFYiGso9gnvDCvW49DbbIdmQl3Bd1y9S8c14sWY0cHqsKV0xUab/F
+g2r67s/LLDEISvDKuS7laU2+2vc6UHSE8OmiOst5K2Qwytayc5fERYxLKFmlgImLQGE+a4xkjAh
GRFiWhzAykSyL6dPsbsgf5E/FDUH1kfzhVo/7A11GSMigzuZgj5h4b9DdM1sUHe+J2MBgE7L8NZk
2k5fOuDqJrntk85wCbU2CWE0SiEE0WnX5oTaK1xcmtFxLBNsTigCuaUZwpACP2y62jdZT4CDA2LG
0JpvIOHWszknl8yVa+DSECGp8Tt4FcFEtud5yJKAgXDi17EZVjkqnNUyuntC3bw2a69zPJJx1jvX
KU0AUzooz8lXOcncNu8X27uucVGeuyWWN1qxbHmdhhkWzoBoQGnnqrKIusKejK3/p4WY4WoCWw9n
q4HlBlX7QmZcf7RG72ykswUcsHkjktEJJYoDvzf6dddZgLrK0Xhueh2FmenBFS17uKzTN6tCDooN
ybf7X1iYaEXVJIugXjTdr4vBA2qlcIEu/iBIURg64JmTQS9YNN9Fa14iAkl8PX6YZpgNBaj9IF/G
lvgBlHAJVj352SyihF2YvOXpjgOb0RSDSaD/vQ540Brdg8ydQyTL77FFrZeu3DTYBkhaI6MrwTeK
Bv7Wqvk2Y20oqRuxX62JvxCY7QDvTnBN8hgBFLWI3mYMAp5qHsN6UeK2arr7tGX4brXmAzlpP1zZ
XPNuJnB3eTeUd4tbvscMElc4q16pU5FaoUC2EPXm+VXrDB7AaYgPhpuM+yjGUVqQPePjIo7NL2wD
k9OUL0fT/JSpxTqNC0NXMyXgSGMyBcviW4Hj1ndBrwcAVkxwuGErozvPXfmvJLDEy8DpUHenpUN8
3+XyItz6TskScLNNwEuDV1gX1akdov5ioLe13JzRadldDOo6W9QkreW546+a/UQuhXvDfPbKqjLZ
OQa/HSwj93m9QdCK5G64cWYzBe6/Tjuj05/7tK99zMjxjvR4nwtWHKIOFLmtR6cVVfFNVk33Zr09
3mt3dZzxNunaT9Ysj2AughU9nJUjs+ya4ZvhzLWPPOBSz9qVkouEcmdiIrp9S+t4H1nrJ12SeYBR
+hu899mfRHoCrvegkr1SVtBriOXcpAwUyGpkW2fb1K6G+OrNXC2c2V9bkxM57Qq1H0eCEVOGR4Fb
EcwCruZ9scyrqbOMdKos9yOBpK4lyjuO5hwMKkEzPuTFEs+2CzIEB2JWVzdOkSWQy+N4l3WiPSMS
/wTxMMgzEokF31ZiVD+ATn6Dkh64awKywbsX0kSXqesvQNPr+GVd+NahwzmeedutbE3p0Yqdptrn
tZ0uOvYv8nqz7ylmHVO4RC5XNXJBezyZoypO/Uo90Dauj3D+fRL5EwbxZzppFKnGfTyxth0o3Jcx
QseKCJUtsa8zggb4pfkVY42m+LbqSRNMElydqqpnWif4LqPNLzSjBknZG+z0yXkho3I8jnYW5HK2
SKXjyatdGBUEC+VFV1zHpuZKWLyTp0W7SsA+HYfW8PWEPrPLWigd1o/FEd8aMbxRwT5rDYZDqj42
SoqzdkUZqnNj6HZyZTu6HNYM+r1Fgm0/nzxZfiKK4lEwW/OH5EENo87tldgcsS77/oJA3EE9L21F
RDIojIhnYfukq8jYZIVvtkFOULlCesqb6bkeileal85fkvSS1KYvSu2lmumC2R9+c4zkyCEQkW2E
LdbmOwQ08DlZXAD5LkLI8vPkEYrloUQpeOdgyy6SA39qZrga0WAF1gX0jQmxsfscie5t0eRJ6yCi
dZ56XzNumfQ+pSn1rTp7monP9kUNY8NNb+0R79Z2xxJq2iHfRTvjcRPMYdNgwq3n/ZSY3xvXQdcK
Xa82qKYST6F1sp7RFDNVxuJWR5zhW+zZKq8WknieXgqBcY39wqDYsWSuDomVHUvDUFfysvaOwe5r
waCK1wsi8fw6GNMLv0PgLgsaUvxqWlZiENDJsliPnUComwLJseLqp1mSxTBRyNUgGnzcyJ2O8Lxf
xWFeiW5arPYGUMEAnyELTIJO9+7Eshx62kGY2auqyNRlPQI9bsqgo4JwcfqD7IuneVRvA1tBAsfx
b0+2ObGKaB69coYQZ5rSl8b0XWTupVm9nT3HxCvFOXRnxcRrHBQANXISIzIW/GGlzVbo1rkruC8U
0ddzbAFcqhXBSVPyXQe9FWaRS/dEjgj4H5wV/XSoKwmWH3tk7pzNvob/P2W9X8ueYmB2z1mbHwZT
QYg0OTNJwEJpTphF2eODcEsZVA5z4ELKz8J7qTWZBa7Ao0IxjVd9BU4diVAZ6jaS7dsqyW9ryJkI
kuWNJvtxXXHLCQ92KXBpyrZ5joOMEE7P8Fb8KkW7J8nurnMaFN9ZRQjBepaxvEebup9qjl4CUYB0
1vlJlZnCjtL2/kpGyw5HmkdAEyV4wx2xrxDpp7X7Y2iTHPMGXEh7moOp1Cm2MtcKVILnePQsROwu
5mBbMbBae39GaYNNnBO2A+mys6vEuIllql8X+4UR8S2GtpsqW0Woc78otfBdOSVZMiPiphheiIPI
CquPddItioMMtYCBppc0W6h6Cjd50mkVUuep4JcQ3U9FREC9ZUCGn6wg2wrfxuhqzq0FKXjONHme
o10cp/ct3p3AKmrD9+SI2YE6K6CcuKkLfbpsxVVfHQuPPNIuG5HgUOJQjFmyqR/gyvUMpNGxE7nx
yBAN8kQdYc6oob6RQndw8II25Eceq2WquTf1k9NB48hbwHhV7l6qevSxfSL6SfVbDRmmMWJPiZZo
oK1G2ybotp34vicd3h84vKflgP6tvbQRP3V+tmU8frYZPF/Akm3zdO5Jr0M3osNuc8b5OFnm94S8
A9mlOzn1nT87uOjV1nSNpckP0bpdMu17M0chmMevcfW5Gqt9qycQxPsSnFYPlFsrHx04l0zUqKrt
V50eE3POyygwIUB3CRtbI+8qf/fGL+lAoaS19YsyZz3kbN2r9ZwuvDc2PRX/z+mgJ2pDgp9cj2zm
GSoCEjOfavkHkW+6VbQXxdA8jO9N9WUWrXdhMzOwWtOf+U6F4mKJ1+/YOajrJujIpRnadFvevELR
JQkCyR5lxETtSuLfzehhPCAs+BO/Hr6QS1uTgjWUl35o4atVKaVHvOwGFza+p3OCaUTf1foz82uq
y9T6POTN3mqmT7mMHlPL/j4YIGtqrd2ZLRfTLOzviW5RiZRhPhQX3dFCfa1CfPvHKm3uYsSQkBrL
91gSY9aJ21kjIB0a3qFck2+RUb7wcd6CA2AU0mGxqvrb1G4e8VxyljflAJS4LAn/7YjozNObBOAz
zs8RC3wPTREg062yzAeplT9wHRd+7SlMEph8lii+HyEC7hjPrP4yhU0X/WA0i+zLMV67VDzocCTN
jUwCRP1JL7SSwI9uIuYDjkdNzE8Wy7NX0PnjvSL/Nol4eww0RlC3mvayVAeSue8acwzY/oIJBiwd
lPWGGfHRr8MIi876kpwI7CNynNQNn1Z/T1Fw02GQ8o1Ke1szGD9uVe0AHH1Vk/20TibtmsseA7TO
ko2nNSZL3SF8xdW8d1Cj+QnPcrrLlKeDc1FgRcpHmM3ubpBFsXUXUzhmqRs61DglHpx6XofQ8Q5y
Q57yg84c/qPhqcdBZho8ZbqFvnd+SBcTxOxmt6sSZpC468XDfx4kjaORZ7Z0Gn4ZKGHMDe9Wp3xC
ynZyhu5HZCBhyQ3S/mr5cxA9Bt4UGfGd58D/jCHcYteADQ9F49oSjx0MiL0yq71q9HrZ6OBKL9ar
qJrQQ5ywXziVee2Y4tITF4beJejblElWMSviy+w9PIM3klodH8wOTqKmPpUiiPLyiC7LOLg9Pajm
j1P3Qwzii5XbuI/hBuRG8iw9/tfVEr8RvwzjZOB3w1nXEp4xxmEXlSh0UufNKJOz1tvPmUlCpsao
zDdG/Apl63zTVtjEhRK7cgF+17vuj7Q2dlWqaztAmzoREwNFVOe9l5B6et23HaBrum12+5Om9QVr
3oYpfa2d4iVm1Afe8QAFgMQtHB+5KyvYP9ZyrLr0bXK5FNv8netyv67Vk13u4mm2gzoRgy9SChCj
g8G68CjV6yvyJXBTQtC8cpr4lZlcvZpDyUhwXEr62j4dX4gLwvAkli/MdROS85a9Bo/XL4ZMDxeH
fKv+sWjNm8IWU5hHXhSMBGwfG9t+9IphZ8BR2XHCw4Ki7FD1HKQYM8vM+9LQRu7ipsezZAwPdcwY
wWXkVM80aUsSHxHjCdInXYOJ7hQaMUqnFt5uEhtvSe/Ee+da4qynYqS9djP1zVHND/YmcDvGmvqu
5XrurX0v9Weo5Z7fk7IcLEu17GrM6/vIe5+a6ToRuYwPnVUuwxsI1UVVcA+mJ3OR3k4jXi8AuFMH
TZc+zZWaw05tLvuZv8ne/ExtnD66KK1uV7P8lBWk2iOcI23xl7PciThfiKbAdn7S2wxlRRMzXDJ/
gFQDN0PvjFbduuOeQzaa72KZZ/uene5WqFMRSMoCNapD25rcmm3X7oBo+B0N1Y7F9LRjfWTv4XF2
WDJvo9iebm3J2avysQpS5sLsAPK3JBp+mgYf30yUqZaYWhgnmP69SWdTPNV+gVRgL5i5xekKQj4h
wrhwVxiT7UqChcUcm2T0pV9v8KiFaZ+Tv1ryGyPB6zvuJaR4A81gmnTIRRFuHrL5ShdUn2vR3Odr
DRqyo1/zIJjcWqp4Mtuqe0yqb2NfWr5oo3kXlwlRW3ZxVtp0LHVlghZbO4LSR2IO8/IUjUT3lp0D
a4OeR9emnUJtHjiJHZHJJPJLXvBHkPUMfdh5UoyOmECZ3a7r0Pja1sgIhj4wC4pH5ZaCwqLG0ZfV
6SmKsWIqnWfWG6V8WnrgayS77/pls7rODNXKDBql1J4SnpDUsCjzkWMhwqZ8RPpZjOY5JQkiYG0X
+3NhfFdJ/LVZjQewH8XeMKr0Tq+R+hBPfCC7ofE/50ToLPb61mpHWZ2NrHJepNsvYUy/t8/VENCK
rdhAKyrf1HhY8vaz5CwCJUzhOfSdCir8UC4HVz3htHWN5dx1VD3KfY+a5FklTQja0Ib75noABvGB
JDF3eNSWri8byw7ZDperR0DH3KfMx5zbUed7QJv6QxJGbJSj53vJwjWFsYsMYHHNq4bPWmGec4us
fXA6cWQQHZ9NqrvrbAakuFSAoYco0NtYMNa1iGQ3w8XMsbG6HfqUIX33NKsLqnW5gFVmrkZzzA9v
viV8afRmpqqb4mpW3svq6gyUvVORpizqeueB2XW+Z9+W+IrxzAFm9YsCDuaycPajnoGjNsRj0BJH
vjfSz5XBYW9bOECbHq8XqtFQA1zky5YMqqwxsCnWCTyb27HM+gOQk2d0vHM4t5QSsjYOs0nHbnlG
AKc83auFYazoqnnXEelaixhzieie8l8AMdcc92Sd0c+UdMIePXYFstgexYK4uEv9TFf30ltYE4It
H0gRhlJWg5DVaREsICXMLuvHepFROJi4VFsFgz+fe2dvps2b0vdZEYn94M6BOVDiJpZDFugmLgCk
eW77kRkGW4kYN0U3L9ZVDYjwGFJvYnjDOc4pDwdKJ++RIzhMdaILWH9qpxm4SmpfrcivINS9aCYQ
tLkmng5jL7XykyQMxB/K/nbuh0ssMppKhreGNVyrEeOKbS7iBk7xxYvneJ83/Wl0chg3C/LiNMeW
a3i5hKp/lxTJJ1qAZj+j/y/ibtx+dF9w1XKYm9GCtszjwbEzNi5GQ+lYTOxHamTtQ+JPxvI6mfmt
IR1Kznx2cQQbextpxpkT48xezQrnzHhe1xVbafWs93eVIlGZWdAhpm8htYZ+LA7H2HmgKkOlQA7Z
Rbb5DdiaIEnobvl5e1lF9241BLd3yaVEssGMduYhakHMVanqrr2aAQbtlpoZU0sQFUe36Hep6Xwq
qnR5MtMQwyizpqZ89VpgNR3R4u2av9bmKK5iQIoD8i2AZUX2oPTd3rXOrsw/meRgLVSvkeWRnkZU
6FiSg5oP+bF38d32qsWQI9y7gQ7XrbR9pOvRVWoHNlVEudAoY821Dwn6icCs8uJoLBajMptqRrjL
59bATgzkpvLnGeGOydTeTooppBB8agYq4XnpX8eKFPFZZ9DpWPeNcUG7/nnORwIa8/Eues8Kke5h
hvN9DGuKdRYApZNjZcZZwI4mp7rDe34eGVdp6MADvQsL5lOhbvFUm0YOxqGxySdxg2ZU8dEd+G17
evxaV8w/urHGMAxg+0g6OFZPUxJGCv6odxbYs0kTnzBqcbexr6YTi2lDRHROJ+/YxLyEXKd30TnJ
JS0keF2w2WvLyneJ1w5YXnMbR+3rghnVToaHpHLfQLdwTEzVnelE45n4cY4992UpUpy80qp3qkqS
U9c0O5QHNUsY0wgb3AEt8YK+1ajTGEV66HYkiQxobi0vZdyXXQiAW2EoqYcB7mJQwfzTBdmiToGp
nn784JHJvOM2n/zEXj+zPw+9ilI/jcyb2CSJmOzCwJZ9vWumiotPrfuxlLfVyELbLLszjjDq8NGM
jlNXvcWGXVzKAjUZ60qtbUklI/aeCHJyB9u43dudIN1Hi04ORdMu9mh0KND1+wHXLzFhEhCYgMuX
9cZJjzRmEUjn9vYsHfJ/uWTNdXb8Kpm/6Hnxg+W23Ovt6py2HbKbat6NQ+LHNWeLsraogGFMfhnc
xbjZ0gv2Ddm+vkio2dCS6AeHPVjRG91NMqnupoWHHdRbjCTfDtusvWNryaHF/nwgnM9H2orhPAEP
r9FQNtjLA5tlF2uNB3durnZe7xWTThdo8nn0tl2Yw1iS1QsMHP6YgxL2/eK01cHsBG5eHkSGJZ5z
6kunC8dEdOQUM1uHoUMu5FreamqzUAzcpBQxrx62/XH2ozktQ3vaguu7bjNy1OFkw6+L6mE/zHMb
AssCJMwEceWnnKGK9bXCeu6K8kvrringg4nCKEpph9mbyvFuauWdPfQitLXq5JqO2i9rzh46uYtV
vZwsLf6EEKnaQ8SvfJlb7Z7s5XnXIpgm9uFnpCCF5EPKqHliDKzMBbC3e4POK8LngVZAk9Vm15/G
61pTgWFXIHJmSRBAKn/tm/5eWtym01BsK2BoVGLUgsRR1j4muJiv0GUMVbpO2G+ZZ6zvwPeDMNM7
l7bRXkKwbeXdr38sep7dxYc+n1WICazheCdpa52Mxxj0wV0zrJ/YfBQ3tsfErSHZeJ8TKwBfMGda
b+mHRMOx7Ri2wlSIYg4ZEqvBmDKevoA14yqfYaaz5qkaPRg6oofSXmO3YCz7pWJnTt9kFyTJpqph
ATpoUVBxGaG3+9as7HzXWaMiigh61XnsNkn+VMJN8UCaBa3J0NCqCuPEynKnucXBq2rrRCEVNGom
GF3UiQ81sdnznVt+xnhOGwiKZRvAmkp7ivt4X1QtEBA3MV9g0nVtFQpnBvRvaHGIC7Iz5bnKe9bg
2XzTpOsl90hL0oVyue5W815f1OeimDCqe+5+cbvhAoGSeUM3nWt3W2RPdrfTnTeede4m2R7NoWFe
tSICQ0MQ5LvJqh5nXS6Y69syIOGRN9wg8i8It4Wdox2s3Pupd15AmX8Yq+EGmad9jayHkeEfWVWM
f6VHaNyiRS3JAxkTrwZquCqXz9Rq17WjXIZx840/INqR4nuclro9TdnwmjJoP6dpCRcBhdM4oSXW
dIqZWBA024kGOtiQkKRT3yY2GW1pYW0BWeU+Mj1uNBSW1IDNZSDwLuyqjFlG+v9IOo/l1pUrin4R
qpDDlAQYJSrHCUpXAbEbqdEIX+/F54Fd9gtXFEl0n7D32vxYRj+FYd+UrATaYn0ohfyzuQvAv+Sk
H5He2yw1CQbq0e3yZquG8SYsrBVBnPvJngAIQrnEwEYVo2D/1Z/zBitxHEiVPWVB3m2yvrF3U09o
lWtMG9WohC4Uj2rwWgigQZN2DVo+TtSVpCRgZ89TmxLf5UbvCAeTLotmAlwbgzEXv4yS5brzDCpN
oFmIEexd0QK4nFAXJWpQ2L2vIAmAwmRIO3cix1dggQxlkI/wyBUMiCOHzK7I+cm0laB9DEhHJw9T
NP67xbcOIlEAniQfAXGx+iG4cdwKALBmAdkACvlHEDzXi0vxYEiY2o1xyvPoIajHeV96FVT8NY3H
CFROiasWofSy7SH9bDKqdqOUTw2K3SHsTpYdEVRZbBsRBZdh/HWa6CdMWeF+1D2KvjIE+U9pQO1w
C7XmYhJElESSFUXNyULDkESle9Mb6xsf3rp15undXovHvvLoKhkZAlGBJDZR+eWMZMS0nkzVPcqW
vb5gn9dfFX1BV732jjhxp0QniOS7ymneaXefy8ImNtHN7U3bl7dIbx9NP9MPNTA1+Mlgh6DgGsGw
XO3bctuXYZCwBxs3WU03LxuLdlCFMXlTXNXyTa/mbznXl6Gzac5s8BF1xaTbaZLWIPt5mHk9hW6K
m14FEXSKO159u9o8APUhCIDNFtcDmh3hDfuoPBncJQA51b/5E6bn0C0IW0e9NVA5dgY6rmb1XoDK
bGwWdWfgcGOziosuvLOdl/rJUcV9Oj2U/QxZJyrwwLbri65YEelueRi4tnqgms4gYK+k0H2a8kay
u93IAKoQGfTk46IjRsbLrHhIfJ8f6KiJmXjdfkyt/Zb6JZOqIPzp4Vxo2x5Prj31iWIgp2U3nZbC
fJ2c6fqne/eo+WB8uOmZ6EDcqUH6LNB5K52SYVRb4y7vi33t/P338nj2IW1xMHEvR/ejRFqxtnX0
zBYJc7pPfBKVRmTA62rX4qnLCm+ngoelI/hZg50iiYCk46n8Wh1QUJk0zqbhrLvOCVk/uq25r6rg
g00ZCyY/hcmu1035nGEYTPLUZlfS7P3V9hMUGfTK+HWz+tucy68UZfG7SWzTwpx8wT6PlZKnChQ5
CiVq6U24BkWs0f8p+4OrPdgOgf5La3hLhAtSwIUPi8kYz+nO08TDIzrQIJoPd547+q/2RQtkMsKU
JcRfT+771n6pWFGymNfgbhyVfaShwP1tl6eceBFpjEyMyTYo6y9LE3rky1+7AODeT3ksccme6rpu
N1Akv5hjrooExtJ9l9oAlyOmmvu3eGR2NDBS4AFp3eIH0qp35m9dRwKIfFyJUSPEwMmwCyBsxfhv
YoI4+gx6SptitzqVxdzviDD5dQK334usQdE8mSCoeHhX67sNWd17nnvPe+xtevE0pfrO1ZKxDU6a
eoVMONrB3m+tt2YuXtaMVIxe/eYlE7jQrH9ZaN0Lb2Hf1zHZahoK5XpJ2erLJ6O013jx/EQ0zu9s
JLhbZZPqnRt1dAqNPsrWfKhrkGOh33PZ988o6F4wkmPb7j2a145RCxGfDF6/RN01iWPLZyabmxGG
aJWSL2LbzFojenY0Wu+FeJ55TFm6vXOifWo0Rdw3xJcajd57g30ZW57XIsv/LOvTtGj3B85tkriQ
EZiSWlobJoJq6+QieVpsnLiw6brbQpMVNQ0ui6xpfjekvq29gei8+q8kRJGOzEymqrG314yzMlwb
uP0+pX2+rODnUFt1uLSyvoRW082JCCs0oGQSbDqv45k12dCWD6EYnwJA+b7z1bHBOM8jhIQQAU4U
EYYyqXd3opRv/arlAIA1r8lSIiQJq1fuB2QSXwfGrLDpHghjrYheRYzNez0NbdKYVsZLqzeiKrdr
uX4UQX6Fyur7lUq2NoDjIT6/78rSuni2dcyJ2ZgXenCdBcYGgUt38roz3gXSbTs87pUeUTqX16zY
rJl4ctMnEaUso9x3rY1q1zxpEyBUixiN6gyGCFIRAnv3jZMRUkqsgmOzni5rlXNQhYAs8q7YGGyt
JxWlu7XArwnI9VAZOWvpoGKFh2d2BuOA167gIUOJNhIaFGemceuRmuJ6ZU73ZbuxQyLEOlEiYjkg
6iwE8u6vj35X8+Xg06SxetUueqIa2PhN29YhS3V2LqQ0clzmKOYyiSDI3pCeCZEE3UtC3NvWr9jh
GYXhbxDkcojIKiTZGLiwwNADQShCWdB9MEHYc606CZt5nqZqHeJ1FV9p6h+8q4yniV7L9hQID9nl
81JbVTwox4MolqPqIFkHT+EK8Mx+ko15ZkK71eb81Zo2sqWh+lQzAoh8phTHTHEFpRlP7Yp4PRrH
U9jUX83cU3D44sXrxmfJYZJ0pcNrsd3f2jWfvL5D5q2KT8cihxckCnwrWHoUq3vXXfhch+xB6/q1
b8numbNu3lSkm21VON4Ad9lDKGVyh8Ar70My05YX0/VpRfy1P7re8D1UGdgaJvztiEo2uvdSTtgI
svTZ1jZvKDHAbVs8q3zY2VV/y/SH77wuEwc6RAMgi0ke9DuGGGLnhOWRnGNSt0Z915UKyLs4Y4Zi
QANRbVhNHooJgF00dr+LS/7SYItbZSGG8ZSjdl3Xttt8Vhw5FSWxH312OWu7IigAXMn5hTgBogi9
i+E53h7pO89EXZDuRJbwtuSYsNOqT0y6512R95wGJnV9XkNK7cdhu1SI9lQpwPD2Fk/wW+0dWh+R
xDIqjyJLwjdz/ybkeOWin1zFzbMuFRtj9eI4S+KIAB0hMwJcjIyOr4JCMuX4DxuufmN7kT5Jjggi
X75N/LMdQYHx4KOxARSLu5mwH68Du+z4UKywUoQqPXcgzQ7DfM1lugkox7nvoHFD+4hNGBsl8hui
V6wLd2UsFerbgBl2Tk8lRHnrrLDRJ+vNQBdCKVhTIrT/gLzFvWLp2A1keMDduimmvthx/VGt3qKA
AQVYTOd+rOaTNZ94YEkVLvk4gZRhgtSc7Fbqf9opqmf3aHvuJaM7LtIHO1AIwgIGni35nmUavLpG
y45gyB9qj5nyYmfUms9tt17a0jhjBonbMrqMi/Polin6jS7dGfn13hqDm7yuwDUIbgf24/UAq2B0
uRtts0IHUqRbu5PIVPqfGjkhcdgdp6jkLBlBIOxgrdNoRwEZSn669Z3sFycivjdHDUkdti+lS/gU
UAgYLg0Z6gWTb5t3hcus5TH3weql1Z65kJPYdf6NvNynlu+6XWhUqHqN8MczkM87RhDPV/4fD3Vx
tO3foCIctJWjvfkicdk5dnofZT7o+/RbUiiHfUO5b4I9jGTSNSABidYwiPUAPKcHpnzIjU2s0CDn
12kzMiPVEaN98hXOyhj4K8bI9qpTBKuNvCK3rp/cDE6mUVu0rcKNF2m2vLzhbKp+Sma+D4TSbdz8
0rXX6zTdESrNhtkcLu5K4G0r5k/tLHdR4x6KQO7qdLy1dfYD/MVnX26CxshYDRTMjbAJfOpAf7oD
S5xAvNSUJ9e3ZIqr2k2G1X1eBrjHOqgc6KpX3moW3PcDbNLaYPnjuyOHo3nrlnTgMtWAICy9c8ro
p1vkDnIsRSXavqZhajS4PostsfEG7z1v8TV3LXy2wTzVmbtnGkZCoh5iG0k3xXUyR+0n7Pj7wKE1
rZfom/w1uTHFMCc22nYE1XC2xHKX2esL2lrYj1I8L0g6u9GIvWCukV4wiLCwM/aS0TpoO2L/9sC1
m+0VYhfAXaRcftcU4wwhJz5Ta4MIxd8RCSK3ktH5ztMVpja5x7B9Y/n9bTOHFou87N0EVdMazo81
sPkD0g6cMsrCmCVw20xPzjhzWWgolWgclNafncl101pn33BhhUQ3jGK2qu+ZkBM2s9r2a+qSpEdb
tOmr7KHOfWOTNT1vqHaGDYlJm6VmaEiQ30Z6i7s1l349lD6/c4Csc8iqu7FkMKKUel4qhp8etoVr
ta7CPjaImGeKhZ7Jy7wXF0KpT1B9J7xvu2TXPEKN9sVy70uubW/EMFCXiluR7EoWUtmDUSINQoNz
RwVmcHm1r93oM1Ee57c+d76dWr11FSYI22hJSo4i2rhBgmtlAwc+gFGjXdxmhLawpFovBNqDX0Uv
RSjW8NfXHa6MdDoi4KAgAUywC8z6xhM+xG7kwGSgQWy/bt3wwLR+fWThw3nB/XVc7Bwop+w2XT/u
ZjRsxNTjV2v8nypi+mUo/pJRMU7Ie+tSRhrzhprfh/Uml0GBsk49TKtlg5cJOJWY3C2dg6fHa2/V
PPwr8G9u+11eeA6ehbQlcxfYcFBVMX7xnbeEDPC4XgmadkkoIoWlr8qdOco2ph7kncjB+YfmvFMt
gz7f3U9r96Z7W8YCzVV+nb9VGkgizICtTtlPEErrG7DaU9uPdZDjIsrkt1t6zt7xQagtSMUJZpU3
rTGeXSjr1FHlCe35ZS7Q5KYuDSc0FicNw523IZUDiUBH5lerzLMZkfnjoGNWerlhwy35wvVPjmVf
ZbIWNfMq7seGKGO8YkBk1yEB7Wglc+byelZ+OCejVY3zYeZzIAOLt9X1V+LyeLbtLIRGM3Q6WRYd
xLm37nL5FubOvG8WRCWelVI2orczK/lpyyiIG4pXXiwqFUsXySiuyhN0hUQwX69N/WKIvzLsyM6A
yywaN6mbNtqkTZntsqU7qrIyGPcaFz04ZMOnLwBur6acjoCCVv8to/vadEw9o77/wyi7lQGfD231
1u/hezk0pDMThQPw/AMD+WvQO1IyyUhks3bt35ghnbDLc2WvLssDhj7W4lnsnHtIkYV/TE1kqW0W
tbE15cupXut/vq5fhLDf69ycTv1L82xoHBpGiadaXsc2WTsjrevTLb0xRJ4AoV+RaeThGsG7JlrG
bvr2ppw/6nFZ44zN3aZbrQ9l92tMa1dtvTX8pyVzcwOT2I4EKPY6aYkDZe3L7dDbu36y79acz7hT
7q9rDix4UenunLmgDxYXFOXAdgV01KpZn1Bu1pi6YoZq1w06eWVgqAlhZQPkM7jsCu9vNahos6Wy
qYQaFJ12THbGGLdjuhv0+CfY8xwqLNAISd6UQ0ULRuKkBw5KC4v1NjDh+bPEeaQE/sZckW0MD4M1
kg6oW4OBhK7OmQwSE2k5CQkW51VEMImr74o3ZJwNcQTGyR8IBLWdRuydC4RqMoVIkzUzogzH6IWd
w8mcnsppIj6vpp0w5HujXGND4jeB3EUFOGa6V/bqwEpD5DwwN9o12OJsz5dJMWb4Qofmd1yCJS5b
90hFw55VClY7OuBsEUdzjZhkT/1LIXJmpAXPjs+Or6PJLIxPYcbAjyGUBf2yN2oVGw6rJ7tdj73y
XNpcktgq/U7viz6nS8XWQGhwgOd9NbD0jB26I3kQ+GwQwsdU9Z95KT/8teo2YAG8rVXWb6NJ8KxP
KBdDTsOgluEymJzuaMzjm50SnmBLnz/X2oMLoPL3YWtL56EgMY43zH2t5+UfbSPC16ENd7zlNwYj
r7PpkK7ikP0coYdTLKUm90b3ot8XqkFg5SVARG/8fP2bfFwbkSfeaskIFvfRCzyeebuOYMMC4TKb
s+BQlU9KE0ktkb1BqaMmBiTkqYwZCuCwZOQPjX3zGjrSyokjw36X7EZdh8Z3JLEvbcb3Nc9vAm+u
Ymx8e5RU76nVfHjpkMJMNLYtOkQHq+l2xeOYyIEYlcLIk9z5sm2xHPLV/pxG73Ga5+qqAOXnW9SW
c4AucV4OaW4+FqHyju08M8dTNxN7wQ0WFxPSXB6b7XBH1A086o79kLfyhGWE/KDDqspTa87PlkRG
aqXWawC7flD8+rOPbYoNxDPT0307sLY2dJcSTewd81bsi2UUm3BGekPKen8KnObFr4YDzKU6mesI
0cFZO/YtFteOUDNzIZPXZ1PqVKfe6pJhYpfhW7FdMDAoUXTiQCD5cf2p6+tThROkqUEVW+moDsqe
PuvsGVzBtxsOGGe0KrcYdk+uybwsRzx0M5oivd4DGV6h4WKElxzN645NVbOb++UHB7pCkMsZNZ57
x7s1S6PGCsOkyMpBO5QW3TL8kyLpHN51dkikZ8rml5SZ8FmucBnXjqlA4BLKaRUB0tRp3XcBT9+4
UBXP/ec8DjhaG8aAJKpMVx4AYdWexY0X8hUFbvkiw/E2ikeTEnZKx/DoQks7C/Za1TV12Bnxe6Zd
BYTQ3HRuVB+suRm2bqfWG6fK4maO3AS/8E8QTuFhrfJbnbGz75vIS0bGxJDPZlZJhmR1iZsM59E6
0RmH35PTO4lfmbchu5NNDuV1680MCLqJBAIqDn/vZUTnpaMAyKlSjGcC0GoX3ILrbhJVmhRvuSaC
x8gOZoUsYInEcTG8XyulZKpdzufCoZNW9QYhUZ4wJe3ZTaDrrkTmbqOuhnSDYyhv4RLnpB2vQdPu
U9sxKDbczYiG7r52vA+vuM72xEW16JaD1n1HRPmXsZlm28SprQX2J9ap+wG0F3NmFGV9QDxXhiCD
uZExrv2hmdcdxCjvBo/mY3ctDlFxfE5NC60NFzzrZHFuH8dxyI7i+nXxKvNSKS68yqIodCdDJLU5
I6SMrJicxwWPv7hNXa6bYmWKRE721a9LDh2Be8N21DU72aV4b2pH7td5RuPVmbdE85BQmgV8atED
FQQ+WhBXY899HMxg7gGrsSQfDpihNMMteaQSp0MY5i8JlTsokaIzfzylg/eM48lN3Fo8ZMH0rgS7
LEZpRBa4intWEN4qo11NQth2MAlRtoeBYcpz611gab6ORksLF2a4t1nzOvJSL/jE0X/TqxisqWco
IBvOj/fcJmJ0Yg0pkf/HZrhbq+JjmDD5zDPfceQf6V2l+pe8jR505Xvx6Aj8ZrddEN4O1T/d4iLx
UDSoQdy1dn7BxYu5OjTNuNNVdEI4wNFRHoXiDS/q4NtG5c9IYWGJOeX9tmldJr3+tKE00wzMQmol
f1fMe2W7BzRQAC7BEMiMvjtfo3+DxVgQaEDBUMbdDHn+JHkgYlnaJOWgohymxo2RXAqq22stYeLE
KILHRS3vEULYLSSMejvZMpkUqeoFYyyriKj8V5shpJ2eEeBD+5aOybKcx98MsKG2SJTr/F86Gtwv
PE7YsvnoEMiW8RL0d5SKv9LJ62Oh3kYbH+fsMGmhp79uYj9Ege06h5pMstW3Rk9bkd0wo2Gr5/k7
alv4IcI6LLL9Ngvm0MiZPEqQ+neOLGhZV41SI0maMgA32HpvExWo3BLCCLPfgceSqaC+Hw5mbohN
0Y0vWSegWdJnOfrOoLXz5uDOzobjRI94Fa4/cHk9iNTHM53vcqVQwFMV0xr7gq64A6Pi2UT9SOzy
av2AR8eXg1+OZuR58opL3doQXH3jzbePTcteNnWRvDSO+KuKFWnLuNzqIerPljN/a3KTBrRXTJrV
70wm92FxmDut9TfWEJFUNJBbKVjiuxa5Qt7oA/6LdDKOvLfzrYF8nR8d+duo4CaivZYiZOBpiDSW
wRONB+klJVgkn1iCOsru4b97W4QZzIWu5gCO7GL2Dl7HBqoW8i7t5H09e+YhGH5w2ab8uuWEE8Qc
32FKIIQxuf04+xHn8Q+ZQXczDfmTYVIz9xxxQTUVcTbiCiEY+aCXLF7ckdGB8a9exLshGB8Uxfzc
RaBgTO+zcINHiUaehSL6erH8ipEWmlwncuCER0+kZYztmy8eRvxNZ+YfLnvFDSGYeIxcnH+5c87K
LKHn/fAj/370fag70XHxsx8S0/nWVrEnRb9Nq/LsR8G2n6tHp8lVYnc+zXedbfzp3ve7U4q/Z3P9
6jAxm/Z1hHTN4XvM3DQmsTZIZpwgm2Gcr81i2iGXXn7czjZRZ6G+zYuzyto+Zmmcbf35HxPuTTdW
ryjKCP4di78xl+w7VkTGHiGXGcLapbjD28rGm7FflgLyEyPXDhrbBSG6G+5NETwqlLk7xwaB210V
IAhA7Wy1NkQabmwtfqa0xpkgJOtnYvLQFexwfVjTO/fGRkWKOT8+hdydCA5DMc9Y/Q//9p9l7FvH
RArrXyV0ZBcigNwss/zEZ/Qw+8zJUyQxU/Pcpb4PoOW6l+rxrHRGUKFJxRscGUiF7Gb4bfrJihG3
HEzKxNiGZgNnfJBxXy6P3REnngYQuyLiiqwnJ2tf6i8S1rJt0zAB9QaOMd2TyjEykqqX4GJlk5Es
TvpAhOB7t6Z3fIt0TPsqkpYmdIw6UoNs6l2ddbgM5LBpbfa506qOZKn4BLuRshsWSCPmq/Qjt5qj
bwa/1YzUsdWcoP6EJmUMd1cuCKbajuZ5JJXBy78KRaRGFC56K6cHUm7ymGrk0jXGx9z5v1FRAQho
rAoTxRgr23zo/RUzb0tMue/u+py3Y8WKk3UW06RpTKYBVfhqb0IC4Ub3AU3AQ9rwFmoeVTIU+fZ0
zTFU82XGpMhHFclbWkDN6iMwAizA88hOmv7TDaaf1OtoKMY+5Ne+NXrjmRyZapfPK/a/9t70CAPK
DIZBZfReFE1/nlGjk1Fy7lVPn2h+Kb/6zUMWXrO7IxwZyc/XgsNqtG8564OdhklA5+rl+JJ7biK+
gySsEpfmTBEgzhDVmr+AFfguGR1uCFN5xdzKfJIN/PVHB7792kpitL0hIHw5ADKbRfcT7FekV8cg
pyXII3hhFvkw3Gw5pqv8nxNiPwAvkjkIfzgRyIsU7c4jkZxyUZFXIQ9qMC+j72B1ky8BdB7k6wOe
F4bgrAiZYg9oRANT/SvpOXGZvAQm1NXes18hVx8qm/ioWgHp5gNZcV7uesVvSXt3wFe84feeEq/S
t2hsuv8TUQbv0I+s/92QQMO2e2m11cUNHhbqyvkNODLvRbhaSAy2oqNW0JN6CIc2T8jLvkowmXzY
kvYlVIUZTz7yi8rF55fhcBdRgqCIpaHrPzTO7MVN3jqbwVIZBU30Lhi4bUKvzPBU7FnfF3u0qeA6
8JkijLK3IcLLhUZcGCjnbYmpR0KC8Jtbuy3+qmb5RbZ/ES4mn4xo+CwdLkqPj/VQ3oXSp9DCNRfx
PG8c2xIbwpWvcqXr445weSp2bVDTljqqS/j1MJ14CNKchp39ctsR9B6agoRvBpcYFNJwTdIm+11S
9sJBNr+6BTk9Pf5FgWpgWso9x9F97QL3DvUFVX2M9vGuMPq3ygv2WSNIc8aTslkdXv9AQUv7UuxN
B3CPrsjiaJGeD42XDAFWka6SiIS9L7Y6pO4AAdn3U90nRHcDBC9V3C1NdNA2RQukX3xgVgp0ucAh
43ug8siAjCN22mBX5KaVDkRn2yuTvPvR/voVsrPuZflrOWSH0fYgEPLgWoYdzwY4TIq9Hi/HEuTE
U5PYBTUkCvgwLOS6Md072cYjbUDrub+WqpAAl/67v2CkRXnX700sjJdrhLdfB5rrNiyTBQi+MKCH
OZlkR1wjC1qGNT3WY3XpsMDGbM1uBo6uzDLEbdPaiLh8Ekqm3tWP18QifMqSEWYVJUZnDnvYIce2
g10QtV0ULwOcI280XtdJMNrsxJsS5BY5CHs4MkThUAa3ZMgYjNF29qDeirI8GYVI36NzCN9hX42p
e1pOYR1XT73j9F91Gd4XoyjP6T8N7QLHMtZQ5DLWcfJYN7vG3QztrxUGYiKZ1gnGnh0qrexm7KKt
AmFwcgfPQh6SW4n0ykszihqGAiu5HK8tOJq3fAQ1yBvvUKYbd47HpNtq5F3mwDwNR2INYYGJPSOl
lQzx7VJwA9UrGol8NlGy+g5E+Qx1uGW1R9zp//4LJp0974VeHaIMq+aqMwXv2OgSi/1gWV57k2EO
i0cSCKB0huXZ8+tn5dGizxE1a1PdgVvj/8zzYy/l9AzRjsSeFd0PAGuk+oU/nIPcvzXpfG4QXm0b
LzNu64iah9Gpc+47Fc/t+I9Ip91MiughFEz0ey3MS29TgCJ44lLMMObjYai2yIzXW9ukpTDW5WWc
Hq4Im6p031aw9k+MCLAoT9GNIEayWFxjj8O0iHvQiyRxEYyTs4GebfKBFyXUTWO539kk3IPhVIRH
N6l706AA2giS1p0easpb7mfDA8uUPCFVTZMsRVGejWb9lCOZl5WHKaGI5ONMW9zVoC08y4/O9swu
Nehm3oJhyM8Eb3KSToQ/e/quXgP3gonhZIzR88pjeF4ZtdVWeqjZZEPJRxM9puiMcVeO9z3+Yqxh
LK4wJn2V5XznenoGmU58+SSQ+FzpytCH0jgYGJgg/2bZ4joXv3Y6yhBmW2iALkgqUiZQ6Xc4fnod
p4MRqVNDH7lphjY6miEILdSTpNo1NXt3f5gu0veei16mN8Iqhm2Q5R99yXoIqBs92woWawlC/szB
Zag2INkcem8/eAwmcjIv2EIu7+BJ7qNirM+RUlsnZZBjXCbcwU1lTXsrRXrp1uW3FuvDKEgALxvO
eVUIkpwWJymQUvczmKc85CtpG8FyzHyQjCxuga/9AdDqTr5ktjtSKe6tZhYo8ef3vknLOw+/2m72
5AAXoanDxAmlOuCeRfNsB90jfStzVxfs72DKf/BJyCcnAuuyWw3zH+QceZaQnEpXOluIQsNeROM1
ICHC3Ge/w416TW1UINp0byY+i/tUpIwrckvGS3N1P4ScsGmRuUnW3fDYmxPNXbXMxn0kMWSZQ3/W
VX6hCksvdXpTgBO4gRFWnQuKbT5f/4AFNrbM/DOd6qdsxFBEbAOECw/EotDO3zXhrS7M8dUxe33O
SdJdLAFTaxrfKge8QkUoXCqZyAcpPQkBT7fK6RKJ33iLwk0d/aikP2vak2y88VYrd37wZE49A9or
nynH+4guE+csu/p2gtDgsqKUpqtvdBscuA7tW2sKh0cs6Ee0Uycy57fOajWfZr5sg48g/MZ75N6Z
BlQCyHHWQU9ldceAsZzCJvGKPmLrPfOkSu+HKIDuEDl1gqlRPKaelDcTohsYEt1WMNp8jYwWBNxg
rHHQVMvem9bgLjT5QsKAsQDOrHOs++FXu9YbC/fw6NV9ExOfhszUuwrjS4ReK4rsFolLuLTZHXKz
H5VKa2/75HCrNbsLlp/eNswHo7FiOeYO3S9zhrwZrXNvkPMjKIGJRLx6uprmgeHgzyKc+nE2Mrq0
aNEYiybEzfbOqDL8Uqp8biMoLV00IAg3wAZwd3LjnGT1K9aqPFD4ldgBDXmp1nN2dbSGnkIIQ/27
kU42XaKyPVeGfmWdpQ9F6O7NUkQn++phjJCI07GVW6dekRxAB1YUdR1fuf1fpeaN7B0mgOVPO0zT
2TcLSmIVBvsmZbSXO8Z0J7r8z/R7dTt5jvkM4QH/yUp4MhLMw5WyefQgHW0YXVIvEjW3tR2xHC0D
ftdiktmZ0S1pr8YgyL409lPksi4CmG3FUD/Wpevc+W08Ljp/XAL5iD8G4ShqZkryak+AD+X1/4ea
DPuuglRrIPm079ONZbPzZjh1wXwodmEIMBq4wETshvFSXFepa9j16OC4y5RyzRsV3g0BKBdIU5Bz
iwcV6Ojuv++KBSX8+J+T0xs9lFjGiz3wP0BqfHEj7SCmhFvpkynN+vuf7XBWWcoaj3YRTCfTQUeZ
5xOT+QZl6ZIjj3W4haKsPiL6rqlC1+vual5O5ADtMrRO6Hyc1wb702peBShgnZ9GRNVaO4/ZEtjf
lEat3eqT28LKNGGJgYjju7260foF4vgKDs6IIk/F7xBhyScalJa6t/qHeilfu1VumtWEU8Zmfuu3
40fpzG/lmOKEbIKnKcy907oiTfCnb5SIRLKiJLPYsWxQuFdJSSr5cZ3Kw2oJ74Rf2dqryfmYyx5L
X9CcqBjWOG3Np2nE5Gd1XnMThIxerclWSehmb/YMy9VpGCDZgrWVwCoVgA7B6jUNBC6i3FIVY5RV
+OW+zI0Qzkr7nOsWRWqTKsZRokc/tkTn//4LU2oyNSD/7ShzXvqRgV5V6+JGpM2prW08gwY6DLGm
faJnEnBMc2j5Ka1/rAz2cWlJrKpWNtJGFc0nbR1t1CmH1C9Y3115KGaEl7WBzIKGmAmt7SBRZ1L8
4tclmsy5uB8HZcHSNRiHWPJ9rqdw74Y/yudqQb0CNs+O7qOp9zAVkHfVMQddpPLBIWGW6fj3DpUs
nlRttCCiq4+lH437ruXwTOf0ZtTyyU/XqzB3dsGZFoqt2X0BOi3L1+psK/kdhrN5lFYGQoW5qx70
YYiAD5QaJp6TMZGXPQs9IrD2EdPlyzLYHaq8cD77ihWWq7PzkKO97pRVn7Td/XFmj7WuXtyxyXdy
pj9RbnSaM+vXjVDas2LytmnUqsRV8/8YO7PdxrEsi/5KI99ZfTmTQFc9yJQoUqNteXwhHBFOzvPM
r+9FV3ZVZlQhq4GEkArbskyKl+ees/fatFvL8xRYwzVFH4oz263thMn0jGcXRiGiFuT+IXk7+6gm
ErcLc5rVQpwi5NfkUe3kDN+rpSM4QbAdZUS6YNGyZ8h+BGSiHSoOiKMsTvglFbYzTdF7J5svkskQ
Bqo3HsWQor4LrfqSD8MLwD52CPqOHLbhm2mjw0HTkt1yrJ5sfOXQN0R5THo2E2GbG/da5zNdxmDX
JMe8H74b4/hRZIBC6SSPV9Te09ANt5F6dq6bacRUKd/6qjAILtPVYz8Oh6RFNw9wdgQyQ8hoNvg1
bWq0CqSR2vK4XAKLey62fXmrazGIQrlRCBImyACDJLr8SRiXAm/V3YTbJBlSlbavIqFLNawDG9Jv
MqiRsextr5hq9uS9tEYESdFHa6GUQafG9R6ZpxZZFoid9ygPnouua1yttwYv0xkFyqaB9t8irSJT
WXkMG/ztZLoTOlC0VHWOhy/ddOq9mBfyRHQa3VZjGG47F9tu7nRnoGF5HlP1mo+x9kjmFePYcTmW
YUtZuHh5bZrk18rTtdOtcqcARkTggISLUF+VWuG8ACunqtP7Zx14Py4KuEQtN+ENgqfLKJDulvO6
jg/D6Fv4wailQt+Wox1wmOs4RghKkvnMQJiuUIOzhSDb5shwzW8MyXAoe2vfqqGJKnqe36WC7W08
U6jiGamPfRKXrirza7VKpuva1tkRrEe4AeyUu9ATENFManUFllZfpxR3rRkqj3KPrENLcD70cRAf
oN9x95xnFTVCKg5oGnvgmvJ1GMrcV4v7tJjLQyhWG1fdrwP8zhVaPm2kpSAAc7yZERl3XYoOy8yM
d71M8HwlrQ+225lptnsGHoglT/IDW2E+LiJ7ESaMAD1N9+TIFMjhGQqsxYOxFD5beeFBUlZ3Wp9/
5LKeHQ1dlT1plN1hZMIJcokBpDGRMlXhP8PZOW0ygnA71T72PXw5vQvOsc2Fh8iDuD38cSc2VJZD
vDJ50Yu8OJVKGCEbKZyCNZuLzvzo1fiR1lC/W6LurmH8dMLSeq9rorxRVuKmlY9IYxBRVAWiq6Kv
9lNXPRU9AXPGTDJrJAfRISqrHzGmeGg8EDSGCUNFqpr3NAxCPzfEG1MEOqkiOiZzVt8MMrNNZPHl
LMZ9JuV+PoC7nsLqPAfy2Wo74zvpphlKViVdGCiHJy3v2sOwdFeM2dAhRuWFXuC+oNGV4vGk/w/Q
tzF0bzLHC2Fmh7JOvGW2azek4r3De2iygzioTEP5oPSKL+Rhnyhyf59TpHam/NgSGevLc+qpPZsY
eVQxvEfhMU918H0DVUY+5e29gfQAH3uPTCPAvFfZMBEk8qhZI8BK2fPp60FVUslh09fttXRv5ADb
JgPaEyDjyNfzkGs1p+2SROPNCIjlbVqvTEB2i0aeT0YoEtzLcc1ekNFBXSOLCtT5iHXcVVLkapYR
zudMFYMnc4A1dIv4lnQuZaWMT18PQdO4QWaMHoVIfkyKBSVUgiUejyUBP4np5Tl++3zO5zurDyda
79kVe0Nw6JP+SRitegzi4TTDYd9rtGr3RCb8KrTWdLOJTJZFwtLZiaR+pnHLjdA89GFlv/d9PW9C
fiI280PQrcJiJrC7lU4PgRlqcUUUxVRTWY5rsxlAwRYNKJ15zZKPrU724pxVvlLlDa1h+Kga9nA8
WQARJYpNPNLjXczcMGrmY4DUYhjD0kHnrMLJKW3XLmDoBKF902CtPqaSvMUN/opsAAQpziu/scCc
mBtSlsRZlujujJalbOaF+L4AQSiLD/t2YzXFD5o/ZEH6IE9qCEpyaGl4AT7QgBjOOt9ORR7SaVZJ
m6ilZIe3IXKmVLsZpXGb8WXfRbMW+vG6+RdjebAb4uT1QsjE4OKdVvIqdKypOdjGWBIWHv+IIz/J
SSvdFJB9zAy6XWy2wqNsrZ1VCaoXy3bRtdtij/OjNbNPZpZsXM0W833Q9F6AUtntrWl+bUV6I5JD
vjeUA5ae1g9q2KN0/+p9arBARdU03GkN6jHuTRMSNBk7s2FHPs3hEKsVsG4b38OrkNG2TNw30cMQ
eEhz4trluJCcyorPeT1Fj+1IqDRQYnA76ozy2EamS7f0Bzt+eW8LLD2t3heOUidPNP9R3OVZ/1yh
NjrxEntFL3/F4ZbuALqtgoNyOmfFhQZz7UDk5kJKhqVxekMgwTVWF4ietRt1hDGAHMmf6xhTpLZ6
AjCP78TMeGZYgpcxWxNf64g0mRwnqdLyIExzemGjywuW22jQOldJpvymMVIaIz5apeDgpj3Tnqwy
UXCGCSyeXi6dr5CLEidWaHXliRoAMbvblB2aDIArCNyH5X2YNSxrw22RSdSM6O8du3lF5MxoWRLE
zQFz7C0BaWSGzl3qFJEe3vUwJ/0gC0ltmGAjYKX1lwDjIZJzIkyCBi+tfT9HqvxWVbt2MJp3exkb
HAyC4BK1bN8bQFsWjntThk6TAG27ixKwRaE6TfhaZf0dEzsYxMG6FwsUJmUBozT1MW0qvVRI8jIi
xGCV8Yr/rE6b+g0Qbu/pJtyUiVA9lS0Ht1pzYTNQIy23GEv0MpdfJ01UZVXwqZCzYcJlpyMwGV4W
AfkSWXadi7y6kBMj7sNQ29FG2dl6UN3CsWPXverOanS3SW0mDxKWiUIJEphcTGu7G4I/5Q2C/YGR
u3mTc+lZ68WLrUjtFQkT9BQ8P0WrmF5XoiyVAzs5VC3wzlAnYFaf6tOSqdLTKoK76zTrs5lNcbLt
oXeSQicMRJaBE479Y47HhHqUu96cSOc4jlgk2uQ4jQlOU8TgZ0twW5StBjXfgp1Mwy2/fNcVRb6T
YSa9jQ1+65j7UJyWcJYIYt024AbuMFqgtEiC+VmBMIIqqpXk6PL1YM/2cyCjCWYCKxxFkJTHzXUv
oWilkrEc0IJMtpAu+CkDhEsA2ptE3MAbR2JycDclKB5QQ0iMgbfVkI4e8SKexQTqgauCDgmbJ8ZF
DNxLGwEhI3y3U+EdSj3Xx8BO0DNm6DPK8IlCqX2sIjh9zJv8UIsVRxur+o0UA2Z2lgmWrlOoEPE5
1WNv+W28SICoP3tTz77FUUxmxIo6Mnt13BtkDO2qMsG92Ur1NpaqH7Q5Wn9MrWqLdm+4hmCKtjqm
LRcdCJb/VCmf+PjD49Vvs5pL28ngYpz6fuI6j1JPzkrtXsZBtEkUzXYRHCknBdjSoJX2QVi+qs3q
iTlrdVyUeW/HOrIsi3toKKmnSO0+dMKHbszPcLfU83FeCttRZ9n22FZiq52Mb3NiqjsRjg/myGFT
jJpmYY6x1hz6b8ba0GkKABBWQiyAPoONM2GB3HV1Pl1b86QqeX0YUEmjZqVyiOiyIfd5opD+nuOk
cZucKhHigswk9hLXGiA30EGO0oiLVtOWpmhgSkuKTvfRfcb6iKCczd692U+ewXD6NAAm2oj2WkYK
LCXJQHshw7tq2/geksS8V6oCLRBuYDaqZ3kOoYK1NbsRnURUGdBUGdmfulYYDwOLMIIxpo9Iejai
CUA3UXbuFtEN51hpx4M8RNeiTH5kIdz1WbOoUNgxYxGcEQ40YpsgB3V0NfbysqJzn7TchFEFqLXG
BHWyXPSSI2rSjOTZJQ93ZdzvCSBFgacm2bz74vDj56qPHWwi5nBYOdEs+JVFvPAcsAHEL/lQ9MmT
Lib7ZiMPpTXfaJTLbc80XxEIKGTEa5Av0YdMdNYcDGOrPg0bt9lEyhUlzJ7VNXJantEIr34F+5Ic
OuQoJNYr0Y1ekoy3HnyikNOzZeoB+64o3+F33/bM4b5qHEsBIEBMLGM3sagHqalRP63/B7z3pR/b
ZL9bTFb0UQZuLUncr0QGEqPHEukLynaKhoApEd7FIUbPouiMJdIA1K0Nu05uyhOOkta3VYXTKTyo
CfmDopbEcmjdRQERisEOX+uixvte1Ofq16FKvnUTvGRTixAYyc1BGmas5bwVvzCGHd3bfVhJ7as+
IKWTFhXqv85qWoV94fd5sVXKfrhGYyzh8U8wj6PGiVUYmNLiLwoMGjsqzTu5WgK/DOjntho4GvIn
Fz/sTUyuC13fzkroWTZ0gxPsdAo1wkfRIDXppvKDEUJxRKFS7yQao8eYy+aQCKHvlKGpHrCge1Ze
f+vAs3yv81PKkn8TwrgHuRpfJjl4D1CCegRdvEhl1eFc6lovAd3vDANchLhpTHoScBH0RrTnXrbr
e1NRf6Bgl28iaD3CRcqdWtTGNi476zZ8zotu7M0oizeyVDyVRb88ITvAOVZ2p0VKy53RLuF/CFj5
NzFwps5GyyDjSSWbz/4pa4mDJwlhWcVeV7AH1trKgqto3qeNUjt1N79YSwg9WgsfcOpTNS7ta0I9
fNevRaqNEeDIppkpeJWZQMMwA/aobgYZrgpr+1d4x3//IbOu/dv/8Px7WbGtCKPup6d/O8Xfm7It
f+3+Z/2xf3zbH3/ob+5nef6gPfin33Qrc/77+Vv+8LL89t/enfPRffzhybbo4m6+77ntPny2fdZ9
vYXws1y/8//7xf/6/HqV21x9/vWX76BMu/XVSGcvfvntS96Pv/4ir4Ec//371//ti+vf+NdfTp9T
/L38lx/4/Gi7v/6CbuYvsH9ULJqWoiqasn4Axs+vL8my9ReVjrAlDF22dF0j/asomy766y+q8hci
Gk3dgpQpFFNdsznbsl+/JGt/0VVVg1AuhKxqimn+8n9v7fr36J6/nzMOxW/Pfx9DqK8JjP9M+NGF
qSqEfXHZEPhFZKX1U7ZIow4yrrCoPpU59tlw1JxBZN1D3k/dQwo6RW3Ma2Rq0wkc+vz3B+Mf/6ci
97hDBi7djcvgzumZajj+zr0GMoJh9xcKKMF6FSJX6kT2PGrBU5iV2xSfqo0TNFZOumxGh04BOzbm
Tbf2CtC1EFQ1VaaN9BD0uLr+tqBqSGPL6uGOgeo5g//+mWSTNxRz9W7GLVO3+iAAYqKxZ8zv9uaI
BMte2osxiGqHCR7h9Po06qeH353rf3MACTr9+Qhy4lTNNA1N5/I11J8StuIxzqK0q4ZjbMQkUuDc
qi8F+h2nj+Du0xzOT3WA62RUzXqjYqm7IgRaznkO3GMIGftNTRylvkEJ1e6sH0oQfYtEVFzx4+ZX
7LSDnyIeSxm+Hysjnh0bkz2mPJ5C+gQSbCbFYdYG85DGgsUjqNUXUbNkQxoD04PhTYov42xWbwUh
Tl69WA26SwDyiZ4zcaL5Bk5ckbETw2WEVAAQIIrqA5EK1bEtZ9RFbYc/S5eOSx7PV3YQ05XsUkR8
k7JsFYkIupk7NbPqlGDYeXKttBz8SK2Kk8rPb+PRBk6hiJOk0Y8t+mZ8+Pq/uFLHhwJAcx5Y1ETM
1WBOIrpRQvv7GMIhtLNVXo9UjIH76AcSSZNVlugXE0zykkjLASgoCRDDckjwMd6+HsZe9hoatxdS
kmlODmbrxhz8Q7swAO2reH4fwtBL6ieJIJhPDapF2UxoTyMM5b0yyr8uWXu10Hd8ZB3AgnqY5Wfo
nwTmGNPo/Pkn518vPUuFuW8J3cTR9a8fHEWogHjGTD7ivGK31TCz3fS1Gj0OcLAvHYkaAdQZBsFQ
Rg5SGYhv6oT4mi1e79twbjc9jeubrIa0FBPF/XqGfhsMdjLA24yAZG3EYBlPhLy+Ee+dzBtBzxy3
6cAQpMzpAw3bOk6Mz6FCES01sgIL5CLiAbrLWKlPqtEMHhhDhrTaoDwlNa1h7NIofDugOSU9+9iX
5dqGggzT4BDr1ffxawe3SLxEbpmYQrRiZna+iGNg5fJRNp///CCaP199ZKfq617JUnVDVuSfc5VT
NdPw/aMH+fvVh5tZf8ASFDp1EGjs4ER1ghdDXV5qCtnF3SqvVoMFvr8pHnqJMLOYsB3XDHL54evf
zG9TC+i2y1jDSCC4iDrkDCnmyWTjc68rY3mVU2aRu9mKPuwhzcmGMECK6JEJhrhcOysJZI2802+N
Jl7jVQ7VcQa3dHPR0eFTjs3mPlgfmgJxPUEvvFhhzZAC2RzEKSERC863UU4eBjUWB/wyWONICL+K
FMXsUBvTdQKAAbk2RRBohsR4JZnuRHOMUK4goUhVxXPDWLLX4/ibpBW9s+hhflRMbZ8SZnRilDgT
wt19hus6Y6/rzNf/YRn5LJVw9sqxOv35edJ+Ok/kp9rsc7lz2aR/8fjTKimXs6xJkyIf2LfWh7mZ
ARd3+a8mghtLaoncwGW3saxcf5Q6Y0IV25lU+jYiQl2pXjIZ7XoSxPMBLVP50jWSR5ddGfSBzWJo
PC5Ay5yuLRmmauUlnpkTMZSKDl8j7c7SHnVZLT3itTVLDd6IgrQ2QVzPZxWenh+FGo5zGeCpHpyN
dfTy9RBZNJptIe/NweSf0t7Y/4dj8sesOV0WKvG/umWxXRB4A6yfsuYKggynjN91iLMfBa3ytUFL
zFCrLU5tlQQTkp++G9VIfxwhc26nQW52yDtoJpQL4wkICk96Gb1ETZtfuQJxm2d9RVNeUV8YHaZJ
8QP5wURqXFaeYvry08aqhvJk9aPmgeJZnjKDDpo96K0vl3l9LfnM0fBN6ZDbb2ZYZ9/AUyeOhLPP
lRpRbqDTjacMP86dWpTztxx7/FSH+XtVQQ9qmnHwVb207zGoY/Rp9embkiNcw1v/Hw6c8sdb7nrg
TD5CaH1RAf9rrHSxlJKBW414Ha3MLlOgsBi2UwYBGwL/N6YA1mbVIDnl2lFsUm2AScbkVVal9mFW
1OAO1XTo1lPTPdim9jLaaeEglKuh+8eVM5qj/ZTHGiKIuR3v2BWMayuo3Gu0eXB9IdZKLXW55Qxg
dyjgwmPDLXPLbB+47ySwT4dEeNlFNx1t2jPBOiNM15My9MTIEeL7hNGRhrbWqiiw0NP3gCu//fkh
Uv6Y+7l+tmydqD0uNe4smv7zuoiEnP5yMdYHwyroLHfW+GCBhwD2I70oY1Z6XZcpjkLmz6ae8tyx
S24t4LyD7zF9EZH+aCastAHZBld0fzCDZYjE2NueDKV1rUbFUQNPt/RnqpFl3XmI3Z//Bdq/+Qu4
N8os67ZChrf1U+q0OtPuiOoqP1iCui9HsC+moX5gT648BQvSSS2pH4BR+IZmd2eEmbd0Ged3K7RD
ugvqDPiEjzMUn+W+Flhh5WxYPrQQHbncNcW9XSC4NC0iSOGyAI0EXp2r9VmJw7tYSYvrPx8oWSy0
TJVJkoies/o7aiPo9H0VlGb7hOg38Ow5qp05jaCfY7NFLZtBE8jzBWdJBVWj65/+/PCofwzJ5Liw
B+CGxzya5WPdDnCN/C4UsA5Cwwo1ZfKJtZf3kzS19+qsRi7sVmIUDSLvWDQceWHSiy1pPDFkBoUa
thDgBY6ErmvM5ybF79iXSXeToFU5paRbzjLiZkr1hMCNRP2hKMZjktXzhzSumV55JF4LrEyIPjNm
KLo6bslbRDScaK8o6WdaCmPuTVWZ38sg5FHsQgkP1aci56a1PlMiwdmzQOP++eFQ1uDI3+1jZIIl
NdNSACwYCodG+ylYUjK0DOFTiwBPIk6NxlscnmfNyUdJf6iQtbcWsZMbIyKslGhLFDNmU56XpflV
MZE1jiJT7wgibNyebedDVvRsgfDUKsAFTMuqXgBOGD9y4qNIWoq+J3NloYWU5qch04r/8MH/Kbue
M6tphsnWjp4ABY1irFu2351ZScycJbWofPBQ8n0Vf4wkuLyRv35RW9TkaJn1RxrG0kHDt4YyFphN
GubhXTWNsH8XS6kg+apkZUIVNeZAJ/QBA+Z/alzIiljv2b8/5uxpZRkFlq5wiQn56w/53Rtt44qs
L6kaXB1YVYbSJdHtpxHSbDNdlVneR92pLx+tuNrVDG8aU2ZaV5AVQ+RImp0HxfCjefJhfu06UTph
B7GFkFNykzbJ0iFdJj5vvY8oB3702CnyOZr6c4w0q2r79zJSny6R3H6kWo3PK/AiVIXI+U65zIra
HXHVb4x6Y8DU67dlapwzBUJOHe6SwnrtwMR0ccz4HPzpgDkzIHElOBa1fJLri87tpJFUP+1G9PTS
DnczPZXRj8wn2Aor09tZZKYzdGhKHORGxqUxV/GendhmMdCiq+YlGwo3heiUItgd0087eUust3x+
UtHgBptePWRM1Kt9iKMBj9ejSROTuTTRr47IzwE6tKG+ZNeSPxYAUCxujf7raEHcoFCPAhf/6zZq
7xuU29qzZLsyIyT7m5AeCf3Y9NZBHfwEuEwb7SkjUp2R5x79c1I5pu5aYwkTdyCCwQbf1DntXVzO
+2TiZEVsqiZlNy3Sy1CnntBIJ0uFV9E8l9sDLaV9TofZWCdGcbbVS/UhMMrboKsnec7dCsuerXlh
au7xR2/XzMQNt7x9PCSuMNv7NiOLcWnZp2peGZs37AbreG2zYFKt4ChnuDirYVUUIQV7DyXpGinF
zsxfq0A9ZfLi2kl/HwLHwU2FqYAlvc+sRzFhBZr2uqrsm1RFs6/hzJYgx8XqLk6BqiLarUgj0gFT
lhB8vUybEObjWq42i4g2knKdFpuAaIxX4bVtnommRzTH5J6RDnYX/EekWs6k7S6XLIn2Wh8coysx
dM/hoh7DCN/DmI6/Zj2dDtv4BvHBC0FkYQ+AT9TdoSHDFQ2qxOS3LY7RBBQF/WGe+biEh+C5DV8s
iKKq7k/ak15dmKNSRihPoFxV7SOXIsQj8KzmHz220dwwd2SzoSzXSZ+BqSq/9kVMT+RxUMl2hI8G
BU5lf6/duuYtnZ4Se1+F761xHbrboDrW8xhmuxY0dH6PvX43x37X0QjYRrYv2c1dF50VBrz1k8aU
FEeyM9rMNQn/Wj0ltrcEO8CwJgczY5sTvBlvZehr6jWT37hfoCQq34cUeZw7tsSq4pAmiE9vG+om
BqmaPq/vJcg7p8OJEUuxhzmatSJ04gjtSGrz4rkz6KSaiGorSNs1uvaKX86txmeRBmcY43fWp4IY
aUoxV+nzLlFIfVm3YoEN+xDrHa1vXM2oCGP+xN4ZimIbEdPMYZihDoB239LTAnLEd8VbRRV3YgX0
ZL1HsXRHH8dNBw0ecuGMYvJUPv5pQLsquS/r2i9qJAkYLRPAEhMcPwMiYmn3BJdBDx/IEKFPmzbJ
gYnqBng21YbXJtUZTfAViItXK/0maoZj2yk+/vUdyrjHkETyOdfcddM+5ty7MwEJF0+eRLQsHlED
WvAykqq462UClGoSn71Mgkh735DjUd1VpV9G+1p1l95dai9pXUxsTXjEthtG5J7udQg49vvYTAAe
n5X0e8zQ0ugQdzZMi6LM1XHSDJq29vBOE3OHKGDA3lDhzPlgbisuusOUWRxs5BG5aa2QwiB4K3QI
CDJDX5VQgJM2d584eqUbZay8W20WI/oBpc6pvCPjPkckQ4pmh207TF0MhMTVVOTyBtOuyahXRinT
vHogtUpfmm/4nzIkisZIqjGmgYQtWBLB1qgGLfBkW4qxaTMWE432UKUkd7aB8MDimJ5UIORWkwiX
K9KWgQ7VU2Zq/aU2senYpisPon7NLbj8bZCkDNzt1Kua1nJUaXijFSXTs7vYQvQ7DQMO8HsibGrd
VQa7ee2olT2bGREBtE37KoxBxzdn5ieRF8pzhuDp69sqazD9WYLz+PU0nHKweXFLl6VDJj2YSDIL
sjEYib6MRaPA56HWxPX+rE5Gfr+GIq7gfZv0Bm141aiqx3Y0niZrWU7lqEFCSsX4OtqT5UxKX+Jr
Ns+TkKeHtg13c8R4bukHYDAxn4p2CH97UJPBQiQBP279dyKjceyIEPwPfT0YodasUw+1kyvmytMG
rcLziNUvJvAR9/j/vRJ0k02tKBwx0IYIrMXWkgLZCUh72TR9IrAGpR+lMv32O79+8Ovh69/++fTr
bf3z32bDAm7KBd5pZZlh9xJ0k3OjugulQFqIKrUKP9TXTUaes98YS7A2d2aD7BAoK4lC65fifzyA
A+OdfD0vunV/UrYG0z6CSe5IgS7oIGbEeMXYUJjE1r3AONqR+cuQW1O9hMwTXjyPRh+PN+0+8BsM
pjt52lFjs/sIt8vXVGbaMlXbGg3XftidR0XlxtqiCGAioyAnKNHXlaMnCsWTwNUKaiL5NJqmi/7y
DIpuEyD8tnq3nxU3iN4ThUZEB64+y3aKLHbY0HdaNN8wbXgjsiAdANbSVCyc9kNbLn7ZRi4ZiK46
sGDYCnHJjVu2KbaZtUfboEhT9m1NLdC663JVaua2FvC3gRMblcmcND2RzMOg7pBZ0XFWQAWqyRZw
Dotgu5M6zTWlxG1xSIf038Fknwji2TPkcGhAbcvIcNccy9Wd0oCfwcTgyoSq5InsSoHmVpW9ndGV
pl5YGe+V3kG9jXegH50KJi/x8ieU4R5JM9xX0fbFxpXw+ouBOHkGJjthxaT2vcx27w9d7eMhP2lC
fUSx81Gz7Wqal6znPhUszwj8vunZU0/II9X50YQ/Mli8D0W+RFJ3KuPqGhu9F6IvrjO3M7Ovk9cP
2K1Y+IZc2RN7isudu0bL7QZ/3myuWfG3Ycp2EE/RpbZbPR93eUfGzaCQSRWQv0y4ViXdBZgbG2vx
ufYB/ncIm9JX7CuPJYYeuWhdaPVRiGCaEDubicMIcf4zFZ1vcs0ixHajdnDjAIF4rx5NROTwKjEZ
Yh7pfJqLXoxUzWRB09NqO1s1xaS1A7Hmj5HOJxXCku0iy9zmkth2Nnkm+XERlEOMXxXlDWkiphyE
5qPhaH3jlODrBESHfhjcvgQyN/tSoTo6E/AZ6aYlPLvsfSWMVkSia+ZiRyiir5esza+jbF1rg3ht
znAoSlfiWsjUaSfG5FHmDY6CS6hrdxANuMpcZYp3UpIezNk6IoMj/4JRBRIrQy5dmk2b9c/upwUv
KZGI9RPihK3dF1tTM7jXy4wkyD/ucIKv1ao17lAgHAx1OpSGtLIP73JzwtB7XaxqVyS209msD9Tf
eosiArxkjC8iWLRdxZ5vlNj3sp21Q4JVBj7WqMph5Dd5uIUMw9FLkc46nFJXUL/YtXAlMhjsqabW
FA+1Eh+aujwOceYY5B4ose2WFPdUqJ72ntbB3liq0xLOm5qF0tTlJ3ZGHkrMQ4ASr4cPxzq9XUbh
w0XZGco9k1Z/rKZtpwyY/t9t6L9skJ2Z3Ag7MM+ziB7ZUbyKsrtUZfREPgbt1wvyEXcA/oxLjrRP
wBv1vCdV+hQOvOVBcc3xsSQoE7wJlLrczaF0NkzLwhhhhwb4h2CIuaOXj+Y/JqseKlkyIK3CsDgA
+RMsU63uYXNeI53dMiO+uVHuID9thzn10UU8EB9z1LsXadGOyXgG27pb5z3aYu7ykM+aqlP4WL7c
J/4yzBQ9WDAE8EmBxjmZj7SebiA1iG6s/KF8NqbCG5LlAW/U98xoPLuPYebWV87QYOa7PsBEXahe
pQce+kGXs3mIGvO+IZfWHVP5GqUhCtWJ04pCXU1PMei8fAm3g5xshU3nosAkt8IHqz0mJkcBUBGk
0h5QgQwvBaW5G9rSTrJYYaphK8XaNpczN6dAyqfdUBXbxmq9jCUwMe8ZBWzlWvqo7WBvL3AriF1R
tHZn4EJcldEda/OctXdiR+YIGkgQDpnmT0C26g/GJm91o/klNJA+ULwZEM9k+CTHE3S9bDEEtsZ8
sAg3q4bWNRuxIYKWqIFXlQ8IIPy2NZ1xJJjHnH3ctJdivsAk/xzHR0QvV3arG60tHuYI/ZmF8Fd1
2+Vaa+kR6IDXaKTXx7pjim+iMfZzS5YzExgIJaQ9q1u9g6BbplthtY5kgYFtHwwzvKRF7+fV6DFn
dnSjf9BNLCbKMdHYFOxjaMaZxuRgFzAyCZDFqcARtAHZbuiGJHvbDEgsrXpvgh3Ef+gxxFsZWIpT
eTeNONsDDGrE0RgiB6xiblXQlGbQnWob6IZAMtXX2cmeomMnBNoQ9biG82oMP2h/vwxD9JRO6mO0
El4DtdprWJWSVcXtaPQbjETa13lyox6812rtASvXxUA9XdoPzLwvukBKOZEV5FtYze2d0r2LEBpU
dTTGrS3d8Y6n9GI1T/a3FebPNlTWsebdAuVQZq4lWhA5xg7s41HEZGiZ+UMrk8pjZszQlgMLshej
INO6/DWTzR+DGb4R57YlldmPmmiXZeVxvf9Nde+vvYasBIlld3vT4M1E2knWgaT042FCPcfKgcMe
DXdV4nhakKcNxFvCKm4fNQn5NtwhECKuBhRDH7MHk5Rhox69PjK3khXdjPZNThYHZQ/mI+IHxUwH
pMOfmDqIjbaBPvh61aHL3oqAvWUEFzmILyR6Ps/KcLYQR+GhdmrFchuEOxPEJVxA+fRWovuXl3Iv
BRnalHAvi2wXkSoDZmNfU2ya6nN2axbu7UiqLeVQZGvpstKWw/Jp0YwLAshDpcenye6xLusu1tv9
EMSnRLbOJGfiQp/OKwiHGLHtoO8pJv+XrvNabltpm+4VoQo5nDLnqGSfoGTLRg4DYJCu/luA9rt3
/Qf/CYuEaMmiSGCmn+7V1DNy+UxRSHL6yGlLivLgwQh2X4Xto1T6G43IEAzCnfOAuGPmyVnx4TML
Q92opb9G+D3kcDhNunIq39uWmIZsXFVdosDM9c+hQjXc2OzcALcNAfzO918UzcVeadyY8Tya3sZn
l1xMI0ZAthdtBFFfae5Z5p3h3e1Gg3wyrD5FC3ZuHG9TRbuV0365Uje+NQJzINHrDJeAqtrBH+9J
DL8sW4DUuzmx+YIH4ETNJK0yxt6cSjsFHzCEKrfeSDqN6HF8yG44U/p1cnVrP1Ynt7UPveKSJNZ2
qi9evax5c/3faQAghGohKtfo8SEQ0WFt7I9pTtzD6Y+CdwHpICL38AXbhOv+8I6Xc5cA6oH986OM
rXe8wvcMpGatFY8atlA/nSkj9ZyxZxwK9QdnyjePVR2B+gn6sLIZJHh+DbnQvwWB3ONJhPFAN1l9
SERxVxuyA+HfNO8+I1wgYylvACW3EZ2WdlieNWrUSrFTseu3gdwFXviUjD9FYeJPxaMIB0sTzgOf
DN+lemuc4qJLc80sfpHG+8a0d51QNzIOSDdNLNL0UlEbVEfanfj30u8pvyuGE+O6RarmjyAPf+ah
c7BZ6k9vcTUOaIVu94mUa61zHlKYx97YKy2Tg5Ekm9cdaXS4uY59rNkU9v2ryqWReoxNzndAJfw9
5sGBwN1N0f2lAmBQkkfk4+UJbWM4/ibSKwJDOpbhX5MXHUMxQcVHZ9U76TtHFOS6i05cAqZwe8dp
BjBEoRgrz/lRudSWDuWJGfahNfWjHFLU+QZABBmONHwHKf5BsfzTCZytQkKXadG1pDvGtY6OjM5w
p/e1QZDHxe1pORSU+QfqNHb+sB3oGHJ6ZSldlZ41Eq82oEwbE3u/dX73dOkMnbFuINO0MZGQZLzK
QKVKlTczn9LRwB9hnIOQcasPbwNoXWrXe+ZVT6k65IMtMEP+OVH0dZQPm8B+L2yHdsp+6zVs8d81
UrV+L7YqK3j8tgcgWwdFLy+V198lG1n2eLgB0evs+OgN/cVwOWvH20hl0TqifkTjkWncm8LnjTTA
ShEBnyuWgAo1Igph8SZlqoD7+pR3wwZ73Q4Nhx4wg0soFGStgwPQCD414Z69L7WyN6eZeKf0RcIh
1Or8mlF2R873OGAGKQALtnlzZHTzoHOM1vIZzbssIvVWe+rVMYzXNNU4T3d/2t7hBOvhw0l3Mllb
/Vuqmvs0G69MzM4yatHhQC+JkAB5hpk4K+7K6L46jvNgJHjTOmUzaMkjZbrfGrssvdA4v2ib5IAT
m407ajNAtHZoJiXzZOZUTJfkiTPW2rV5sK3+CJjgoXkxfnhcUEFIA2FP4exnH4Wn1jd/ELt5saT+
24EUZZvDrmv9U5KbO6OVhwJZFlvpsRusQ6y9K7JduhknMX6B0mDuITFwxTjj4+a4L73ySNHR0aGD
DgUXBpsgGOhwWctPcco1QWUu3X9YnnXv3fzHmCsfoFZvCl3uaKuAUuNmjdwFfYPPyxrYrtWvyuFK
ocHaUC16RKmN4bRHA+nWMeNtA4kx0+XFs/UVPjVYkMquhklEBQmI4NoUK19Vrykrt5q3ni2SDf0T
FlKHQhwxENRr1xtNlzvgD2tfdbc1i2BN0Y/JXZjFpwjxtisF70LqrRN1VURvfAaPnKBuuqx3UaE9
oo7NT+JeqLpj83jB5oUeCeTWJ9iTa7sg6Hd6j4aUcykiH03j+Cn2tJ2lffbCvzoJqMSmPiUdi5Vh
ZE/Gpr5CQMkNuckU2lCUqYLWt8yVDEDTGaii/0orsxriWeCIF/PB+fGsk8wP55tZuvnvoaxBm2uA
OYg7YJD6n0gz/yPxr/AzP4RnAQyMhj0V1bjTpyoumNwwJYcMzFbHJKCooxxZgZvSJ66m5Fm7ihXx
z7H5Xp4xIP9+YpSY6JBR4CKpY12HIUG0UAQK7YB0k7JjcfsDi3BxaCJaSIRET1Lrikuz5vBGxYxz
0Prqn5sydjB8fz9GM5gWVv/7us+IHlNijz+aQ6YXlQfplDz7v6fMB+d//M/3+e9bjHVPFXtNZ+n8
Gsziz/wyZcTDFuTTOCNPL1PhNO9G7kUbVaFBZr6JC1pTTa6QS0fLEJ9in3xOp2Xf94CykjYHKE0B
mP0upxetmV6q+R5M5/ygtEG5T32WmpPCNv/J5h815K1YM5n7AhpKiUWVEgmuCNStEBl4bedvkOvT
K/r9vaZvDULqt++gz4dgOdDfyiUGOW9fTT8REEb2/WPne/MxobnQQv2RUVicspPgW8zf7L/nzsdi
zBPD94+ZvxLXscPWLXnWCa910/HnAU7Pa91UlHgqA3Y9uo0WI1natoTzOoiNpDUUSj+VSc22oyci
xjTY/W3YJ2UDLvG2ncr22B9oW7MmegyRMtb6rQSjpjb9MumHF1BUv5Ty7NPz1LqL4ApebkOV2Spr
/+L0uhn0obdlty7QxNVJV0iGy/C3Ib8ZjuNelfUxi+UmiBqQDShAyUEL0pVDQ8lQWkdGYHsKFe8Y
5q9MZ7fGPmIQGtUaf5j8BsTtWKrh0SqIrxJNCJt8O/V60GFVs6ge7H0oYeXCLQpkcAiI3cTTJShJ
LsWxKwMSpbwrvemiqK6kox/9uL8kjiCf5/61lE3nF8e2n/poq+KJheAgKThpZLmJDIBkW2L/q6aN
YVOQKm/lQuH1SIkaM4jHJE84msWDmsU7vfYOpvID8NDdoAmja7+ml2EkF2pn5L2AYWspGh2wNb8B
2g26FHPetnMlC+M/NdSqMD6ir+1AvG2oOIUsebJaVo1qBEcCFIsFmRaaqMriZKgztl3BrrQmCjOz
JUyYpUhWDdUAtlh/aYqAZcAeoBhP0khWIfSwLmAlN7hboQETAmliNskaf9TC9IyJv7UpkTIbZ9gG
wJfd6gXILyOrelOwhAn5Ea1i7QfXvsYGs/nyYTj9i5qNBFqjl8ZskerT1TCytw21eyyi07RzbFKD
F4mXvCWVW1MUravNI6DkQCv8tdNPC0hGJyMjLep77bbbmQUoXi/liqHBPyjXJfW8Ian0mBVQwqBV
pe96dHKCeZRfoVAmeb4J+fXaQsDiYPZEDxCwz1pVAKCgmMlgmYQvmvvQ2KO0JIE6w1uH4Hezc7xH
RV6oFCikrk4LYcpZdBcpD7MjyGnQ35N9RdaHnf41mqlggIV7T5TGWdVJvrEpDaB9aVcaDbwlSSw9
XfoC8blsWayLtdpl68goaI6hn2MEACDuhaR9zYOyzfgULh375njZF8TiHQyrg79w+c1UCWc7KI+6
buyd3l6LjB1iIlc5zV6dT4BjHToomUlzy33xI8q9bc0Pi/12HcEBNBPrcywYfkyOcFcs6LQllJys
VOrLIi4pAZKeHD8FcpPD7AtGCBThhdG4uGlLWkhf0BBoV1wlHpNLiJNJQHFhZyIipOjMFc2JPRgu
5uK0pFRAf1uT7ljZEIPuMawOByd0frF5w4qmbEVQQuV21tINDlbLlKDU8XemS6+BjcbJWsMHqEgi
kY1EPQYt5+irGJpbso2/hjhkXHCmuGCd+uOaTgyGlGc3BEOi8seyKjQ53D8WNoDiFAXJqvN1LtHd
Nh+8zWj7N+ZxawPcAT983XdT++IJR+bOVYItWJUV8bJ1gvu1YYcEA8Lgmw5VsA5RQI2yOhiedyBC
uUxcSqibeusxZnHo/xgkwpU/rrDDwuFxYkGFAWTPIVxmoFst2mYtbBLJiCWXCUUN4pLE/RJdbgUJ
GoXgjyp/ZZpcwIdivt4sZUp+7xD00Uob6Ku21FWKEgq9dBfFYHsTuRujZl+VrEOopQz8vwPZqExT
Uc4sIOn8TQEkY3gYr+OQ7YqkmdC2a4eJMoGxk5cM6xqt2LRYRnE+jtGL0vQv9bmPnuGjC1ycAjIk
vKkZgAW3cdRTDCjImGGWHsrcuwTOB/C6FZw5PlXlzvffrIzqUBT3kqEeIcBtyiXDgi/vd8w8aX11
8awUDqVAQE8UTpW1Z+Jz18GUAjtrsr3P5kWAWWeHTbdSQav7b/opgVF4C0k9jQaaCo+pFOuhQzjJ
jo2lvoSqhe6tHoRwNxDl1pLOYa1uWOte/di6Q7u4laJ81nYCv1TUx46UKpHoNdca1Ktk9LaBL9bJ
iJUweisIKYErW5PvXk4nT5+EnEYqpy1xpIub2VfLEjxOC6JdGYal5qVURYLsawfOuXQy8X+3RxYp
ZBZtyz0ONu327Cw1BEFHQvfixJuGtNeNZONww0aMfDr6c4aCpmLnSlvKUgRQRaP4LjjTU/6LbAAa
QXcv1IitvdFDAjXZBpS7FOePV0OVH4olMA2WGqgxeoCCqd2VCIKf1Pd94/8N6304PI0Snl7tTAMo
6wA64s0ymnXWBnuTVzpK+7VLkCGj4dqAdckZRKmGj1JGrz2kbcMsPmgq/GkQO42dfE/t2gfjWepJ
OSOq7D6mHbFN3Y3JwLrNwJHwi5k6OUNmaVzSbVoSW8xOpXYDvL/X8qny9ql77TmOhmfotT/0yPoa
K3ZBhUU/JxvxMkJAHa0TEb9HTY/TVMAQmf2yYndn3KlwupgyZmHDgqnt2eHBGBp8UPXaOfCiJ5nm
a+UHPwpFeXE1ri25fKnz+ATLcKdHcuPzRvCtTUZ1hNNIBCq6mDmHDhgQcF4+qZD19VvXR0dRwCyy
IEoA8zQiYv+0BrLlXPkI5gUNbF0cbuHS0YW+yqdsYoG4q3nHIVYP08ugD/tQRa/o+DJ//EgHG4rd
N6zu7mjsW2cfSFYIQYjloTyFAxeLNj57pnnmdDh97DdZCJ59uKGDLQ1GKgGNCIp0rhaDyCBKcGcp
ewCqB1Egmti0Yvmvla6faGg55qV26DpAqrF7iUP/WNFZUZUxrE1/K8afvU+raxHvI13u4Wju1YCr
neGuK+Rwuj24qHusJE+x8rMzQN6QLQAOs/KhUjHSXsoERpv5mzTQYqo1Csrf0n0Oxc3R3jJW6Dmo
hHqtmjiRqg9be9FGKhwXmBPw3cDQSxFYIFY696L9O5o3sVPCm5R/SJUv2GsuTEhujXwxum2t7zyd
9/09d94g6xvufngDlM8Fs3qZem+svfonW/rX4iMiyF6uaizP6tL7ZX5675xTsqWGee1SXqyl2JuL
/gVPAIsMwZ+NQfsT0GpGgYa7kcw+FiGIib8tuVT0czpxbTbRdlxxveuaW+K0I4O2xDyOrhtciHCX
K0zxcH+S7kl+lKm2mnOOKZoHUrE4WH2GFdWmQSgKdJtJDnY7fpBOqwfMhGhwJGEL0iCaCMn4hrDu
53BIGsXDroJOQo5DPQVSOl91oT5hf/QXxWnFbxFKVl6+Adpm6Cu62zUKhnsbhKvJ5QRmgnIUXXDO
vI62ZfTLZmVS27Js8sjZxDSzYGJJcoYSbuhvEjp2l/2U+8l7Burm0N8sByBsm6diGwcJsVSpxG/e
qJ9SFc2tG0N37baEvz3Oaa/JMIxrTtDayQuJKhUqDUDxlFwK/71RBhtyhcaexR9wqdtesaL20WGx
VRbn+ViSZ/XOp+Rgq9mjOCkhiIBC6MNPkCX7eqQuOe21l6Kokvvsq9E9GJjToYRaiaHJfT5GDKpV
0tkgaNTiEuGL5UqoHHW0y8t8Y4ZJhC6FVUg7wbMuTuT0hksVB+MFIPVwGR0fFUWYP+dDTIXZx2bR
pS0G40pjyWb+y8x/LfaT7F0TPvzBOGzEFKNRWZuuiIEFwG2U/hkPGtZM5mmRy8xl/pfzTRl/Rppu
3P0EiJkcVG+jCbc6+U5an+Z7llKdbFqQhZ1oh/k7Y0JBZdBktbbV8o8Sq9ZTNoJpYBE2oPqN4mxG
LLOn+J5i0WMetuRydP64NIT77KtH59gRQqBkr4jvpUoDe9kxZncMwEexywqu9TKeXbkpgSG1oZMk
HLPxMwk/TXtQfgh1HDdq7pnETzv/FbfDMe2zdUhdw0M1AEdVplEt4I4Y71nGgLyL/uBmWQRJQsZ2
5F7RVWcUedtEqfLuaq9ZO7YP9ZNNFvjreMx+g455mLrFIs7VlFVttgelyoxT3KLZC4Ixt8Tgk6XU
THjq6aE35PsSDObNd+JlaDX1JUX7WbAqTFaZaQ4foQGuVe9Ed3JkGL8r6U+vSvQzCGYwp0Fq7zOZ
UkfeAfqjIyY+EinU6Ob9ksKiZTH2sX7C5eU1qcx8n2hReG7sO8nh5BSoyk1t6hIwaFseNScGlOtT
nw3YJqJHV8U9E/U3jPnGX0PCiWIM8wVfHY1b4bMFUfCgqUVJVUYNui6wlL8MUs6BJYyvokvOBRy6
rpKIWtnOacLw7OZVeB6hpZZZysCf5FG2iiVQy8qjDK6h9dGyJ854XUW/yvI6stdjyK8n6/ltIuyN
18e0DkoKWZPeI1Y/AG9DYAjOCby3TfRA86euA+P2qUKNPyVhlawLEf60TdAwhlMBkPA66I0hIhqI
Vn6868UM5rX4ZvecyehcfO0gmT6niTewM7ntTfjaPnKUbRbm31DTt0hJzqfdgO3NAViuRrSD1fzO
DnZx7GKvrnXjFY28y7pHQN13NqY6/ec2ZY2+9VYRULsEngfK2umsN+o8ME+1LZNoU1CXpBkuF2tY
HZlJfxY1BO0L3bfWVS9QN72we2mYAIFOzMuliKGtsMK84TGyLt6gtC8khzsaD5wAQSABLxv1lGw/
Ek4g9A/H+Rn6bPfZazqhukyKVyNnilblPReglJYPaZpcYwLewTWVCqOMv4rpHVlLtbvZNQYzC2bR
0tfzGHNBEryYKt7hpG/tL5PdAsp3+KuquExlde6zNExcpnddhJALaE+BWniG6uatx1qtn2PGb6Fj
0Ggci8wlCMQrMQ7rTFqWUIysr0WQNFeZ+dGiSYtxb9p5T50OgSnbptOaIncHt8wUXQV3gQEDhzH1
nMxOgGfdbFqAmNwNKggNQhHzDX2rJQS5ZlgOLsYwo4L6P/2dYi8unsH06RmhggPjchgYTvzeEXez
C4z7TAqN4KEfl3dqVzAJyfQUzz/Z0VtzBWS7+Jl5mCr0ziKFQzLf61zej8YQnLuux6Q7UlqteHVx
qRtYNK6eG0CfcX6AaDrNNzCawGNjSt9kkUeX5hRRBC8e0/+nvxc9RLQxrut1O81CVcnwLurJBYLj
5Io75TkI0tIsBIL1wNn8Q3SW+W46JO3LyNGuVlB3OzfdfJ8BdBqDltVoEfZow+KI2IN3QZqXmNoJ
KB1ImHPwKtWCkU0HBNEpezUfmm9aV9ulIEkoxfKTQ27K3/RGsNpmQMtKMzrkOefBuR4JHz/08kH4
x0FhE+gbUi5bFwQYNACaQZmwsCrRe5p+lEgcQttPj9VYEJeJ8+Y9jQJcSln8FUvzRyvtz++ccaZT
a1GZdvh0FQoKDcu62YYMn/MNJ3KaZhJD2TXYDXehbecQtJKbqpp4TmOXgYBNLTRi1TYbEvNiAOvZ
wnmINwXlNiXRUg/J3qbBx45atjn+YHs7z4xPhOA5wcGnYmg2RzG1gddKuPlwmW9AoyEDgYaxyuGf
Q72c2is71uGs+NZOOlQ/LbMcV21tZ2eIzvaJn2uvyMh4DGF9bYePVInbn1pVyi0Vi2LbBcXwE5eQ
wDwqTRUKPYnH/GD5A3meqtnGOGqsqk/PKtP9c9Dl6Xl+ON9jeqLgtNR3/x2SRE1WhHzMKUGgnXqg
QifZAICdbxSjKBYgZQFkm84AzK2e/K+9JoYDbWOrynHzUzndaErtAu107/Mhm2TE9/H53j/H9K3r
Jdkh1WKuk3kaYIpxV5lhiTMOpRrju9UKRtM8biAFQ6L3MYYB92pEVV+TkfnwfEMbRchmoUJB+t+h
+RnOdLzg+fNxo8rrPeQwTPl+3j5Lwv9JZHX3+ZFO3GxVFE676WQaPVz7F02I4uqygxwoX3nON1z9
aL2qqKqbH1IpKq4+z2iJla/IZRW7tGTJUeo0Kydd6vyIdAQd3Av5zW5z+yq8tFxE0xcC2WpUTmd/
7Eoxt9SJiFM7VHjy+jC9Bk51wpjj7CoduUtjKfmoE019dNOC2i2b9jBOxwx4WlPSPUgYTQbIZxjj
2CaN6J+2Bc/RSLpzmGvGzaw1d49dEmRAi8086PV1AM7/3hisHaUL+twJmWbNx0I3LU+lN5znFWyi
Ce2UVOCVHHX4ImotPRIGga5scrvsz7EOVI7+vQ2cmzXrezQRbO+rrqfJbWmab23f1y/dCPPSTRq6
aN0kmZr4uDpFlXKz1LaHSmXKX1E8ArVTm1dvNLOd+VtPrGpnt6l+hUmVI3xX5rsaux8g5caDW0Ob
Npsypz+RvSiOJOPV86N/H0YrEzD5xcnA22XFBPDhvO5p3toCA/sdmFWj/E+soWaPo0+UKsxe9JRZ
HSWxA2QfV4e3NUpO8WykcVO7CXZ4XaeywUI6YbHzFpgd+yVVD7ctPjxWsJm/H3hfTH6d+gyIrtgg
mdUomSwYaBAbX7N2AaGpWXRW7v1uKPdmc2j+jSzjmphd/wP/9Lj0qBO90xPJlFnG7SEtZU5DGR3L
tYwfSWYX74WBDOmmuX+MpodJ7W9zYB8HzBjUJ42N/qqPt7zsxpc5ss2D0NTfDCf17ynE3y3Dr2In
8O+8UUlxTicliOZC5xBFavzA+lgveoMdOaNrvA/ukxG0A+7u+5t5/m0oNXfLzk7Q5ZJblBbn5UUR
FU3dEd1H4IMZOKsq1EbHKS+w83Btel70gPbpUuQHxTksPOXsluVTaV39ZihW91pWyWL+3ZLCPTf6
oO+lZD1b9Xn53ohc2Y5dItYKHZfvSfITq62+SQZkV0dVWbjbeaJftfGMBwtIr8c8x9Gz4iIaN7/M
94JgZITjYXGMmxa+gC5xf+pVvou53u08oMZH/HS09gZSHEWZ6ysRYElWvQRCxHSs8sqyhLZF4KiK
n0UdiON/N5AD/3moCUnSJsuwsE5PKScUH5sMWKIw4ottGVMQqmZkZPLOB1NQgM1zqbg5zleFoFC6
g6irUzFdKFTRlPpCGbRr1wO7s3zLOgqtY+5ToHxSTwDPYjqmgQ/GD2ImL47/nGP1TQ7DiULn7uJn
vQbO/DCwEoMZaOdbaSXuu3RGZs51+MsFzyRUf4UmW2y1KjdeS9qZ1gVdmUgztv5KKbFcAmFiXk1d
GMZTpJOi/efGdlP/aFXZ2mRqoDQUc+Lxq8tgwNUQwK8tKolcbzVTdXiGsPbmFY0CoV1Xs701mjnp
pyi+tIa1yUnP3Ectru9CNaNL8/8cGr1q78CQ37d2QQt4599jJfHvhjMGO5qc0+V8bL7hhX/RR9Ze
CrVq62jaPCXTjROKdk8hMci3fDBulj+qR1rgzmludOdowAdYuZeOQeyZzUH/fXgArsgKBK9hjL4z
2MVE+qKNaksMmWt9MRJ8lTCiqUTMaUJVm3ZNoEQ8mdw9XJfBkuYi7RTT+bHyULC70gzPfe38ScFB
vjOFAvNcRNlNMab4hUMrI+DwPyM+lZ3p6NEdNgapKi0qPkvvRU0IIPVecq07L3vxFckOlsssBjX4
uvrkdNQ681yX+e6b3lA6NZZvxQC0kqXeEeseLVdNYlC/YTEICievLMXexiubw+rom3z6KKliS6bb
XzWTSkgA+a+x8Y4aIVLU7FEcmN5EHw7NRG4uxhfOxx0mMvVvnSfxB/+OaLESWObOTil67kPjwXeg
TsHOLK5INlZDv87/hPgFBUzEZDjatnFvG4wR8yMWP9l2TO3PGQaT4V25GaRqtlFtRstwojfMx4RD
bg4Y9EMLfqhVkD3CULbPWIKNV/vR3cwPRy93sQmFd3YDHmSS91IEw5YBdouh3wh+UP9+NxtHPuzQ
FdfYomeGdp/mSN6iZkoCR8eMkfHnF3K+oQY6X3mmOwCMR4Cet4A+PBBCaIrLFKShiu17qewZSE16
D+jR6v190EPSHOZdNAoSdJiwIFtAFehtvhfTinHrw4hjIvgIgZ/uHHZXh0IQLyrC1Dy7VfQHO/kL
XN3hp0jscDVCHTtafsY2BT7Cyi3y9kIRo0fvOJFwLgIR83OhVOuifNiNpt7qKGZ3qtan+REYerxu
kqZjo+20NXQi+CGUBNxgP7akZ8h/i1FWO6i01RIvFRdyyw9OOoTFk+XSQ9zpzs0yQ/fWV87WHMr6
PB+ab+CQ4BUvoej4fm6dKjG+oi4TQQrhEIdjATexpde0j0V3dtwq24Sq2iGSJ1ypkyx+k7k3SRP+
KmBJe62Kur6bGYMCmHYegWaAbhUVbpfCzHzodKV1Tz2wdrXwlVfDRFHVvE7/mSMNxYPt/On0dhn3
sHS0oQwfVow3vMySv0E7eVeK7mfX6tpCt3MJo56VoQ8Q88Y2ryOmoO8Ctr+HGI75tm9ak7Vyl28L
woHf98bpWDh9Negt8/z/fV5RLCnP0HbETYx3KJYPFLf8PlQM24KSqH+QgG/ro3IkeT5SPVhq47PI
5D/3wn+PzV/973mFXVuHwia5OT9lnL7B972hjR9mOxAHDP/WTsvFW9VVaswrVPayKpJHZ8AnZPPU
bGRufsJatI4zEIapgXVifPjs4LRlaMI0B6UstAuyPrv5lFMaGEql7xo4uuzySSZsLKrq7FlIoKB1
jNf5oTM9bCZwAXYHlqwJ4MvWJzcxd9IA3YXxNxENO66YH4H1rKRr7cUU1AORVyYQ/oruqPQBtQu+
JrC3zSSm+aZHza6Q9opIoc5jpJdw0oyJCAsnqfE68iCxhykGBN0SkMDmW9JLdWaARt6cKwhFkF1r
D7trbDwz6m3WoZsZZyWTEhBMR71K5spLWlBabMlOfSmFVBdq4fqfFdZceuKfjGyK10YjV1tGlv+s
NKoyqoJhqXQT61irBfYszovPsAfKblpN+6YP9lt6VTIr+KE0eXEYQVmt5oed4LduK1oRenKYT92y
zujX4QYUcbJrhnjctFo7bMsEwqymUxUN2Pq1G+z8VHmo8kHmlT+yKqTdzZYjAyH6bOmYJOSaWvap
dyhhGDVq/8ymtU8jYmm7MFUyCmpQbowGyo813QiAYRT5JkQEyto5p6UiNzLVy3BjpnRJB2BJj5lV
7IW0ObFxpsaOXqoFq34SG9+CZuXYi0BHVDbaFC/HJEqbVNvz/1W4rk/ytDUE7Fa9hBl4mA6UXzFR
+EfZM6E+9QZTvsjyOONOcl831Ru19YCzeqk3NcDdrhFUnujiyK9Bgch8tyrMcKvXii5IvusROQYU
ZHZE9QnPzmveSXCi06H55j9lWTdCucEfHCxK1ttUPBjw6uPOIQ7uN+qx/TK8WB4Rj1pBLwhH5ifM
NziLh4UOaxZtLjNPBgM2BoxGpHEhboCEpZlCCXQ2RaWz6S59bMZpftwF7Csy3NyjKy3Qzt6lYdXP
p7RL9TNnOXeBSG+tg8Sg+tg0TAA9TgVa980PfRkug1jLbzz6FrGsUMyPoEHW9OFkzaYrInq1hxbh
BULbtxIPHiDbVLGbbOppWyRDVPj5q5Xqwreavvr9UGfG4KVBu/UmThN5q6XjNOV15rTPh2qlXNIU
VV7nRzN9Y3pWrPc4a6vxDn45voQaU7EukOGPxKcLmtGryY7Bkx9Zv4JpUtMcoP9K4XziDlZbxtaK
ymi8SUDxujQ36YP6ZoqWRJrXgS+dv4rwvXAIFBAI7Q5xrkQf/mizJ1PcF7B9xVVF0ll8H7f5Rzj6
EK6D9feLpNRFup4fz/9hd9AcrP3oCEIlzh8HQKW/nzg/rqkEB/WnsHRV7dN8YwX+P/f+O1YZQKkh
LoGDDQJsBdCQ2Y+ycNSIN9U/haQYJhiWfdTr6DE1H5cBiaFgfqU6ekiaGvHTy7eqhp6cq9GCJPCb
l4xbN9LKNXVk4yIf933F8jsww4VsOiwa9CqYGlXZiQ4kCv13Uyu/WV8y/Wxgv/jVsaBjMaOoC1NS
vR4r7SZhFy9Man2WXl+7S9sVF1ka97R044UV5ieDBkDyjuIdjh3WM383CepYbNji4XHyFOPKpZ/E
Kat3TsJaWn4SrapPqq4zVBL6K5zmhlo+yRCxQCjBvuv5PsPr8O6anG7gOjGhIkKjYsItPAqb8+ST
pMyDQfJG98eCIWRJGjCe9A+c73hue687ZTq5yMzNH5aH1SWIrLOFp5A/F/OZqGjYb8UtbTPoMCEq
fea+quC7+LS5zzDrT2GMauF3Xkw5Y3iKONUsKuH98ItqHzXa63Qu2aq+t8qa4t3uYTm1SX63ePtZ
hrnMkl91Htz6QP6a/qSxYbCKLAiHq7iKmAAGi4/G5vPc2WgZA3VucUcPcyD10+B6DFkJwCZE9rzY
fxtb7SXNvSszNmIjCdVpZN9+6aL94HyWA1vt72Sji21maLBp2RSZ+h8jtL+U4qMIhmGRCUlGUTwq
PyZvVS+R975oNvkSSnoqKzaW3kgiwm2aDT9pYwfIKQr9y23MmykNNgnK06Jiqb3QLd1YGYy4TeyN
yUTDgDOt15V96KhxnSLPPvPwtBq3atJheKY/IbPTRzEaTz+3L2hm8dJGuxKC4FfTRy+i0t8jrw/W
mjkcWgcbdTO9uZ3Mvum5shABxVEGSMK4k5uoU68uVXmeZ1xTSMt0MIuli1Y7kC7ArEPWwn1jAucO
zWfden9K06IrB7vtQOpLc1SH4l7Gp4QXZGD8chWykLTwCSD5pJOh3EqtdCm1rwYWgc1O9MUVyejT
CnFV4q7kMqdBKO/Tr0AHdySa4IY+Rm8HvtQwbv+Pq/NYbhxYsugXIQKm4LagN6KoltcGoZbU8LYK
9uvngP3m9cRsGBJFORKsqsy899y32vZeTV+jw0ZSM6Nk4lm99GDU6qixsm6IEUDHRMk2Lnq0OiQt
suuidU0vgCxsAsHqXdQ4gIYjNspZJyNDv2/qvNmIKd/5YwFHZPSxtyQFWYcxaT929cB5g0wV+nyt
UpgVslkG5PXd4YmMGDl3yLjWHEXVol3pTVqa9VUZ+ZNvJ8ZmktAlaLGt7Ep4p2geIBk5uDuXiPjB
4FUD1IwjEeqfzbVeNcj5xuintrchsmnCkOOaDlnBysZMBKbXkfdyzeJB0SKbX7qXNNs6I/4SZi86
r341FJi2UcZge8+Jf0nchM5ofuZPY/lZJoAZgsxaRUj02/iIV/0hbd2vPCHjMZn9O2PkJ5e01Mr5
20fDhsICR3IMDUHSUN92aIXJ19pYGSXlhJPRxMI8EoxuYzYbG91YTUjdm+I+rEl3q1z5qsXtj8fA
dcE8DOgZy74qV7Oh/WiO9lYiQqkiNFFOe5xolnXtsRudU2WXB3ApORm4EdNLsj6DthTvdsZqmJvT
78gLLYyJuh3gMWg2Rkxp7pIuuwp1jX+OMOXIj3YJvStOvzQm54wk6FRDiOEoFtVJPja5euXw9IPx
8Jcbh9+cfHcA+tnxMcaL0SQ/u279tfMbf9SvTKXPGm6utv9D+5IaCwI0UhOMJWm8tiqkNqaGYimK
sP5mKTNlq1rGHfKja7tsO9S8KHpjBm1i8A/GMy7F7Lco5OfkQwjBVG13GkIlo/7AjMu1QEwzPBfj
ANRzV7XftlsYBLAnD6GIt4rV13VQdGaxN21Np1lbQqkzo6vPzgVT68Wnspny7ZQhNezLp37OvmFN
M7125KuVkeve+dYPYAh7VWLIHSfckn67JxvUuOuL8THuJUZiqDCDtfczSSBI6Fib1E1hBIEW0N0l
6hnrKbw7bZWHYxkkhN74GTJA+BWWA6+xtH+0cXpFyU6/1OARHnC7RsZeMPfhfVF2h7njsBoxTu/R
c2gDwb40njKxzi9+5b13FlQVhn33HDmPlmujMoTYEND4ezJCfmblG8BG83ClgybwUvPbMBBlxZjd
zaVd3qTjc1ihWhoi5uNliosjQuEJzkv5pkX4qYF2om85687ul+2MiGpa9az58cZrlRfkQp0mr3si
5l6SBsfJtn5uyinCGpXuDFdNG8fz9cACs+yRVrFZshZJNF2J0N+7nfntSfS6HgsQFuWRiFQiGti/
XzRP3beG9ycqQhF0Jdx4ehY9xBaLRLWwv/b58GegUe4Jls04L944arxw9XTEsLUPE3o/Y9Z1POrd
j0kXc1UbA267rF55eo4UM0fJx7SJFHmGj0l4KdFe5i1KU6M6ak4P560lYSYffkzyONdDVbD9a9uY
80ZeYr4KLUBQnAfuiQ5JRiBFTVNSlMkPwVQ+yDrjBfJgsap4YwSj6n6TV8pQNZzO7ZDeRx2GYdcj
RpFqNk+2nQ9QEa1WezHKGV9rSdM/d365Wtxdyi4sNxMd2ACsG15kLLMQoEb08B4iYBt0F+ce1DrI
PkCIRDB157y8mA5G9TQbZ9p23VOPIOKAWGuYBX8D2eW1LHCCt7QJ4gRxmT37r1yeMEatvWma7krV
tJbSRH8l4SRdI8dkDFsP1A36hD+PZEYdk06uCHIuSy8mBCkcUc5L74luzXqwzfji5s1XvExcS40M
Hcjql/TG01tuGObMOwQZKkizVl6gKXmceS/6WH4NcmyfIvsCmkonXzneK0XTIi20L0BXRVR1NN9m
iEIVm3nSkKQDdJ0ySsUplUO2Neb6uyTL8moqgxzAtEJaA1FAVuWagXzCDJknr0+QxILfcuLu0yc4
TIjWYUi5SdQwXMyGK9RyJhbc2j8hOgKDwaKa5ZwDpZ8eZWhdC5f12KvzfYbQO7GKraztfOfYcQpX
Bjl/F6pfLeoWDFik/mD9Jai4yn/nrNymDT6pdIa9LVx9p7fzbxk3P96EAQQoPnot31gYSbg/s9ik
8R6rBvFezuUMVEvG7nSK2JxjNXxSzmH8DpecDGk/C4/UwNrMEcjSXx8i7alJQc2PXsMZoPsmubon
HPCuzWOga7Z8H6X23SIaj2qrXAkPopibJvf9IfGJGCCygbpG0U8eerIfE48NwDentdUnVyWtP9DU
yMp+z/ylKyjnrZ8lJjpBojtdgtB5fh367SwQAhKO65v7kronnApnKz0O6rm+LerkMWq0nRdBoqhG
wrsTzj+Jjnew78v5OCEGR1UEiLHSBSmRTEFg48cz1zrAOv5jlO0rv5+ZIc7eF2gvbzNrpO10FSLa
Wg+9jSQOUEuGRX29HsM5cLWhvxTpfJnqWm40DQECh41amM62rvnZQJw/Pb6vn8k3zd3qOta4lsvm
Ya7Mb50TmprdT7s2vh2h39d4kbBEb+uRU7A9UVa32hnJ3NIxjhBllCKG031kkLOPaV+sq5RcRzwV
/aaIe4+wHu/FHWZtxXHtaimOprNTf8cTDW7Tb2GT0OeIt57XHf0ObJJRhJ92oc3BoP2ZEkJbdKnu
AXdXi3GBE2mYVqumd/tngQ11SKdXMnI2gJRhHHfNZx3H/TrsiUGxy+2oAgvtx47Yco1ZK83wLEKt
o3NxWyaTA5NGfyAaenRmPW01J7wXsmWgwFsr0JYhp1NxnrcB3MXVg1+r8aRnxdmII7Zgr3+Fl7Cd
IgfmUgbYqrVzDxwCes5yfBn8clo4HzNtBAMxpEOmhiPS19huzvASSWTKWxuIVTPinsDoa/C7iYn2
Ats6OISvrDhTser4q3KU4aqjXFw1ufeSbEpFPwJnRITO42TH/Mq6YyTRiRwjmwtAuTfokbotPg9b
6v7GFOxzcI3w6BKjui8S4BWZxFHRH+wKhXJls8iyROIHgASlLJMxED7xnnTwBjz34uJBTutOQD6a
MjlXukVildVv69Q5YXAljq7iP9YSmR4XNWRUzfSJWK43XvTMNBG0bIar1KtIwovtII6EPCFLo9wz
qX5dgpT0JnWpoaEZ611DwpiwwPzo9+mc3M2u6e5LtyDcatC3bYehm14mcsSeSrjn2O/qTX0w8bMF
yqZZhzbhPCBVp8t9R2YYMnnJKlYQEz6xrj2wV6PQhT0SEgW6iyTNQ+a+Q9A3mIJdetYHb+JKthXa
cT+G2YYy1F21116HSEi1WzGXpNjj0useWHGQp8ij15oIbk1OV4Xaw7EA09yFHwAAR9P+bdAhWulq
bK/zDJ/XceDKO5X5ToECzD3Hz1s14RaVkBZ0XUu5r8pPqc/jZso4+HcFnUNLHMzc9jGiwZKSPhOo
PCWh0a6/xQBAqvYDPR5xvxRMdjQ0X7njGBtQsFwWGl3zUY11oDQThxMgBm05n5WDytc6XEbDcz4F
C9i2j8QpGwnptYnM0jXnYtVac7QQ8g4m3wVRyeEvIkeF6V2Qufo+Qc/LOdsJ0s7VV9BCdgb5OStC
zt4iBjlrVXj0ZvXiFUT0k9uLi91RDMGhoc9r7xy6jYGfgRTOfVK7E914zfMRb4SNAM9PR2qG5VQE
vYqQBLTEZMsNHsJ4DSk6W/oLs8XHJvGWjEDWynZGvSwtlNXRn3Ry70KIrrHyLQoUQeOIcx3k2Rpz
moF+G9JeMss7zSr+eGOKQbjgkEvP4Q0l+j2qrHbDMdUNTJc1k3ckhoYsxpgUxazD+1Dngql68QN3
4zC1jBDqSTGr4C3c9zBbephIFW/7jWotM7CJUVrppNeFNJ4Z2xC8M9v5AwnUVznaCAhd7zs32Sgj
917WApSbd6giH69VjcJwdLFLzfel8H65ZX7Gq1YCYEZz5BJN6HsvrPbCYTKVSgKwWour0hD+XYg0
I8wunW++eoPuMDBNzowQDxlBcMEgBZIw88sL3a/EhWIZa6fEFXAhvQYZfXnxe9w1NGZ4MyFYx8YB
d190qzIMf7to0gDSwZkejJ96+XURru5AJfl7pkN21CVLaMf4nrOD8em5E17s8I9t9D7X03BIHerS
XoFzpIz/zBP1OLTTTqKIY6jKIZ1aYyek8yILYnW8TvCeAA/o41j2rE7bm8Kp6EHgEfTcj9otslXr
TwfXHSHaF1iSfZEgfBnfipguk1tUTFkV/OyyNu+8PGE4IvOQY/SfSCv2k2EVv243KfOEXYTicHX7
VFJp4dXxEPIShXngcLkrPFBCcYapDixItI2K3jjO/I0E24KeSe0JzSsrKeb5hbMzwhfI42NcZPeN
XqiD6uP7Ki78PRS7p3oRl2baF1p3SiX2CHrkTCTCdJ/P9bxSavQpAi0izAqfVGas6SDi5rVv6a+1
W2uXcmLDTfTorE+Y9zTCYlGymljr7WwjDTxZkc+I34jaMz5lPYDk2x1623136jNImjdRzuHaq4tg
pKt0YJLylCfF10hDqlfjI+zteg/HuOWkP8TBQAIzyVuIFWFSzUO9g1LCXjZyGKHB/F6I4jG3mpMt
TTzx4LY74oSDyi3uNVddvGF+611vRyD0RfgAYNIW76TlYSbMSmQynH9Zp5q3JK+ugLjWIn8x0DiS
R+TuLM2KySxmc2gsH0lWe8wlMNmE2UU+ggZzXUguXk+OnhFjV+jxGnWutWqhM86klu/arjgiP7h4
WkkxrEebkBe/kZhVwnIBTdGrM11YOfmrwxA9DTF+xOZ431TVR21mn1prnzTkUVs5E/sEetRFMBvV
0W4JhILgK6y1PrjIRNJ+Zbl9uVKV99qYmBtNC8xvhSgU9iK9uOKxQKp/ckcXjAaXN9wDtzm57ay2
yz/VuQWJUDTMQqN4KMw0ZGCf/m4Jm0CknreQSYfkbSxB3RgGZ1nwiwKvvoXVLaGSIZ6C4c5w9nTs
tKkSrJYERCClyyXKJLtMmIDHH5FlblgCiMssFlBdFa8jDSZiZ7ImmZhEVK0EVsIY36EOVLyvaTj6
ov/osSFnNdG0keF8dmH0SXH8mMjuLqu6ixzKVWW1OA1LENOz0b96cf7REYAQ1CU9hKGNDqYdPfaR
PKRi+pqJ4Fk3g3mJ2ExZSslpd2GSkd3Re9GTBR5SL7WnwmY30Rb342D9SrN7AgTIaA8pkTMCsK0K
sHJ8j4P1JBN7k4TEDCvrN4p7yBb0zjY9I7gsozVkmJ9c9WBA/f5IvPEBudO4Arp+mZJd5HbRlm55
vU48HJ1Smd9NEm9hKx4ZQ9AZzUmJmikEGsvYQCT7IflQW+stFUHEC90VLTH3hSMxuokTcvFHP7XX
+FLomYj+YWja32goj8hJ9aAvK39v0vcrQ3ln6DjJFy+rh0wfxTbLcDP4L4wGttEgv2TNST1pmzPX
Dz356Ky1zFVJUH+P5zDHLecHHldq210Msz94c4KDL+XZbo0BsTAGVH1IgPOyM/fK/q3X01vjjfvB
ypGtt6/FdMwBfdJNntBkR3chK4sTO4+2bb4oHZBrJ18iJ/ysv4l0fhxDZ81x6ixC8I+8R3j3WvBf
3f48x8l1SkW+Bfzz1HgFxGqJdaCZ3qCuQhHD1wlFgZ5upB7EbJw7nqxGbJqfMI4eQLtdu4r1gHSy
lScYWnhsOWPL7hRCcGACto5rlIqLbSayxVNlzzwNyps39nKBpBglx4ZUUgrutdsZD0Bf3GBKWpDm
jcYTYb1AHP8Q723rbJMxRh3L8S0wq/7dbkCqZThCjROJaxh4aN8uvDiKVOzsZdQ9JYPxOmavXfwN
9eLBNrMwuKat2MlohOboj8/gkUlVoy+MjSiQiEtEPVF1sh4ggE0pCjX1YuvsYnEy/Y7RlG1t5qcb
YxrO8wSXdLKxBNB3QxjI6agVn7XVkr/i1qsZdyrv7/HUZfZLjTsSBSdZnGYfdG15CTX5B1HTNp2y
T8cEFeB3H95Vxv5eWeO9TsO/8TTetRG19+RpcHMqcCtT99lPyTfdTBuuYf09+wXXDL41nCb7yJo+
Rhba3cxzTHJpOc7fzIhd6ggakaXV7Htrqb8l49usgLJYhvk5Tr4zsp3WmgbpWYQtwxwBmsihmVnS
4DVL0mGmKdSCWi/Aem5pxXPZKJJ4c4sDaO4mm7DyeeqsodpO5QCeqfkyak6qMetMPPn7fJh/x1qP
c8lOtjKiCizKS0PHHOXk11h7R6NE9EpnALY1aMqKV5cWEgTJiWoZY1nyTG/hQtwynNzMHxDue1DV
5GTSaaIv4BM2R6d++XdE92anMAWBJrYyYyeE60gLYidgfWz6HC5gNx3CvrPYMbBq+5LZYae96kX8
XbAqrHzLf3MrwXleAnisMPdGfeKv8AauoCvVdBr3luruDcIvGftJlxIsynfGpmlMzJstduPmK1qk
piV9PPxeqLsrVmQiGDF2pISgj2+5CRiA3oBYGDNDzSoY1QjtDmlMUxIPXoF9YCLMT3B+burY2kBi
ZDnnKKdM/8gLi0XhTi5xYW23s+OExqx1LG1y4DVP4yq4rS3piS2BHEY0y4HraGSx+79AO791fRoC
lGAQMtgPvq736yjsf+ldVW67wn8OxfCMbBQ/STkgJYpPlmnfJwYTAR29HEcXFZD+fSbW5s5wwzUu
UZztM0f3EGXNrkh+NZr+ZFl1jN7ef496DinQHe7mtLhL6CAGbmI/yMx89LpASlmuCjz7WyJb8N0R
W0B0pwALOX+QtLWCrcrFqr7oar9jdHgYYjqNRoHXbdKcL7/6RnL2VtKAoxTmvlDbCjkvJ1ZgJzop
iOsWI6Mf28dS8XT5xXNboR1Jc//ewiatFfWBOudN9wn0rTgirXq7pSzPh71l0/j39XRH7wBBqa3W
nm0C+8wYpiDVNDgRrhIkSuvUNH4BxPVXJoT5QZUHJwWj4RNMVZb6J0QrOM/uohRniXJyGqahMT+Q
5mmuOOpCkPFAFtrtD5MIuByZ9adLYlxYoF5ieE6qZSZca5O/cbAgcL4CCjC5yCPRjKWooMJNMalH
3lAQSGLrt4jlu0kteGpAfpQzYhtP2+I7Y+FCR6c1LMICMyuDJ+wG2qNL/Ak6j60lT1Wi3qqUCXM0
hiuV2a920921Y8QmhFMtiMfizh4EQZSIlMO6AYziUqWFjXzWx2PqjB9Mvna9ZBxHyzzHQehPyZ9c
JDS24nogyKS4MJA6R+PwNEAx4WCw0JVS+He6+dnSxNAUvt/EhZKI133VlHjHRXpikpUELUdhT5XM
HurwuREuWTigRo2W6WorNED6ff2hW9WR5tqvqU1ZRpp3UOhwx/voupBoZzx4jPqmdTrC28CB55vH
sJA/WuESu2LfhUPK/+ytdDuCVVow/whjuq9lTc3Z4ImJgRw61hikVXboRvuTEZrX+neJ0eQrJ2sa
wBeEzbtx9Nv0ymeKG/ZeDRtw3O8QzA0rt/DvU/BMO28Yfrt00J0ovUbjWB/c7sosZV7Ny0jLxmxI
y2DYmOPwHNrwZJ1qOW7l8tRuaGr9uFAKqbKJ6nJyFkTmMyw8M8NKwJVmw+XjNK9RnBKzZYuHgZYL
hvdP0xvXvt+tcq8fL7NdqkA3xy8nMubAdyiWQ6d84Vj2knGMIfScuQr2X8TfzoCDErlz6JZ3heds
GwRkqCkQZcTuTOel/E1L/JJbz9hmopXHlD6gxvvTi/ZsFsVOdcS4489113GDtDNDoTCn3b2tVbsq
Tc5Oio+1JLveVNkd/afvmj0ooK2PN+K1nHvvQFr5vtf1AilJRGQg7eeWVtSq0rV9TZ7rWnosHDEj
cB+oxwA1i56Xc+pzJAlD98GWnKBSbgOT7XQekP5I0T7Rb7f3ti2R8GXdOfwO58F7IMM2dNQTtbWD
3fAXmUQLdBEGTMEeWD4O6UDON8qfoDeZqJUGPWxwezPvwyGBxUT4swBN4EcusJUMjn8vXwURxcQM
hEgltDwhvpqcGpRwgovGk/2dWxAaO3fmloJsvbSQhGRsVEX9aY7RcnrWSJdb939JsqlTu8v3rd89
m2bDu8rkPEAN+oMe/8mbESA4XQR7JGWXUBEKmtzjmlA0YPpXkNUcBxzepjHkd3xlRHOgFwH1dGgn
taPcRFw1bloOmBxk41fisZxAdzj8CjSfCm5gUCZZT3XlAEKN0/fej0skBGW0TOA/vA53DV14y1dX
hxd9zutXKl8Ce+b+OKTeTzQRVK8IwSgg7wR5VT1O/tmQk0PACUJmz8/3PV6CZOJpHF0v+Uh7bQxY
pbpV1nCsVEO5pc1WheRqjHuRCJAuHb2K6NJ37pm1ioUz6wkN0U7GlL+kdUZjpH7lZNYdcn140wfU
YzjK3ezU1jT97LCjsYdbNwRk2OYdfG0wa0mSbF1IkoExZEsKDWeOxKMFN5fUP4FqtIPt+ztzHuxN
Hi1Y1q5+6MLi3JY6iV10seDJUBEjdehVxj9CHinDWjnTjXN/Ko8Mpbp00k3cdQ/Kk/wwyiy0Pblh
det6Rids09zfkZP2CCoYmkyiIZNAdlTo1a8Z2eKqF8WT3ieHIbLog4JTaeYf0YA4TfNnIqW/usR8
Vx5vNi/XnmNJW3ZW44eI7A/fBNyaDg60gwnlmKyGwLLz/ZdoCZtPtXad1yZkctL3iol+J913ymtO
9JRkvjHLrU55Sh3/Tpdon+nDC22iwK1530T5UzK3H9On3g402bQ1Get65RrM3OWBY75LIBfdQxBX
yLw9DIoNYjZ4E4yYN26EYQ9EyHYAAVJND2iIXo3I/Kqm7mme6VaWdv7S+umTkhLXrBdQMxRjehzY
pifdvcxN/q7niJBsIweyN4Iir+tnjAIMAcTOU4XY2aStzEzaOidxd/Y0nERibQwsMDugl2fN0r4i
pxzJTiDHjCkk68SAb3LpfGInRUE9UC+vuxbQuwdQfwhBx4YKEpLB4R8yL4KRvFgz+ryqpN60jfNZ
Wu7B9Js/TV5dPOmOgSwYN/kHg6J6VRN3HhDhA0WLMWtNdE8TjQd8mVcO1/C+ScjR9fqe4ww8KEVf
BtUyzTt25YFQMyHB5PmFxZR3PicFoNO0uYwT7yUMZnRZE1gL0ZuPrDhIDXruPph+Ts6EWYGm3vXs
aIyzwZYpvPahJb5qLfvOHPE9gbRLFO4eh1azeh1GPA9uaj4ojR5N1o4biY47IHGDubwxr4sRQbej
pnXeO9ZKyeKVkwkcK2SGNDU7YOM5Ua3l8geT4uSO+M5n/xkCB2eWeIYDVNjhA3KRRFa4tFzv3IoY
ZskuEUazakbCCiKsisTdGqy9vYGuJf20PEleTSIgXbXD2iy7TduXxLvNWB00MNeAYzArMpXhqL82
1HQ1uxJilzV8zFn1lJAr8htzXrwniI2uDWGtLLlklAKynclgt11wQ0LnJSFw8w7bULQacv9c5eOr
pVuXTnfeq1xfu6H5JyP2GAtr565ktOrQw6wNp/c/QzDRy7nJgHAky5PfxM+YtDDVsz/k8ZduZgNV
/RvS8G/TormAGOezyKfXceAMKWO2Dc+IiC+ogeUBBytyqu5WIApE3ABy92VojF+O0HTq8hhaI1VX
GFWguoxRZ7FqjBV8Gt4GtLxWVWhbK/JBX/QJ9pxgNG+Sbu+iJg6ZCqmWZURlzXPfYmQx2OcaJh+9
Tpb5dIhmX24ca74fFWNDPSbPFilHBXGt3EqixNZOijQ/QcoNt+tljvN6qzdjt9Z9t9vi7f7Ke3Yk
TTD31Ki0EgCjswG4NO6fkE+tdcUPDFP9QfAPwPyxkoPn0zo2Oc2IfdhMOtaK+a0e4VpF5hJY78ff
YJ1YHqg7RsNCTNSvOyQjq7lHoaBHn01Os19vvN+zQTEL5O6hbzjldvZdP8LfqtTc03piDoQTRHzM
tJLDMoHT4tBuTzKT84R6dQqzZZ9kEE5EFGYjkWlgiIutLeW4lg6FUSYB59HUs/VUkPFDGT9NhOqa
wwJQoTe9asENr2qz++o0N7y04qOSdNEd0805lsw/rCbqjtnVVo7A1GnvJtqfji/yOnf4TCOG0H1k
WIGIXQrLemuUCBQ8YCfTMj3wpaGfp4STaO49xKU/7S1RUg1PQ72xVQ663Bh22NLabaM5Gfd7xV6x
P2+8MPvozYgwkCKkxwqYU8Bw+lVlOxDbY2LOQRgCWvSSa6Hkt2r0CsM22OnJnV78EWL6KOixpQKI
XITFtzPjRa9Tqz0jWkAR4Jx1DmEZ6usV6qe5jV8LC7231esxYSH6meJ9xIqY0o3MWf2nLGX46J81
LTUCv/fflQvELO/HP8qbaMZyUWn4EvSaXiX00RXcFqDgytqPjWioCUSyNRD6c20by0aLzyEFn1e2
WUWLoDtTbRlxVSF+WmQTEb6SWnVnB0qUyaB+U5PHs22H5phK8Z4D9qAR394JkR/ISX3WUkY1prUl
8HNpcIKVs03DWcVGel8rANomzZAI9dxuhpYR4NtiQYq24zKEQWfKhKlV+FLdV+FwwtYHykbPMff0
xPWHSWeEitDyYGcqfDDxviBmh0zmlADa/cZelwY6wnGivYZlj0w01syUJ6aa6/iM55rpN7CKIM7Y
KrmEZiPkn9FLOygGJmEuXQez9kE15eNTaejflamHO8MjPgMY2sR+yXPXVRwiZzK8QB+RoKuljLOl
2xNcQgUgNU5vJ5NLMkvSciPk1BxbAfn0dnP71KnbesnF++XRR4Y3bTH0tpeInb8f4txqUalXyHh6
DATY7FCltv3E7Rx5+DVDm+Jdqgp5ojwjkNO2aWTiZl3uut0gHadkE/bJ6ZD9iyUu599NvATjpLd0
HPKX99heV92CDsUBDRj09tGCCP33abWAriw4zeyAY3GseYdmfz/UF9rotNyERcj0G+MlVSpo1NuN
lvzvR7dPvQWcSoyoAmJ30Cr2m7oAHsjhmQ9vN4RBkO8hqqtY2LXZks2TsrkFNC3J9F1mqbcbFZbt
348Kz++Nze1OTHYSIe/yoNwwG/6g6aNY3nRt7AywyMf/3AiRUFQPZ6uINYw+5pefAzh0+QspM4yV
S1OMA4IPNDLU9JY/wul5qfKRtCkmI6Ko6LZKRI/hwBCrdUBSmcNMcMDyzNz+4dtHHHV4ElR6r2s2
WAMsoXOUA4U7Zti2jyhat449norl1e3FcysRjcURSrzJWblWVcPwzyywAJFgTEM4InT806DxrOsJ
yRf/Xpnbq3W7kcvrFioiHRAfEeHzcbsOkkn4m84QH6lEh1+etB8R0YsYeZIc43FCyrouqob5HLW4
ZXzTEP0hu07Da47RVfFTZq2TR/BT+Lqahfqc/r/nRTA+I1V3f3uu/n6Z+Tablu1zCGzUyCx+gfS2
ug0/7vbhkJmAbptikEQnOl9/7+vR6fz9cnf7MGqc6ni7GYqF/dw4CAtuNOHEVV7Gm2y5YJfL1DZn
l4i37NWUFJ5/L6b/f13dLq4wK8ItBLsze2TYvN0uSdUbIG8riC/GmKYIruJDhMBhd3tKvRuB9/Zk
j/99a/x9f/z301IWSFURYTi8rAWogOPtoyqaadu1zBkRRtASbWR7/Huj+//56PaMMU1g3NsywY8b
NR9zDk7HaczQMS03ma0pJIIcSUp0MVTcQAn7pkke1HLDWKFbeRBytsINqRsnQRRhU7JPgmuKH/wp
5cU1m5RBNm3dpKE1IsbZxUrpO1dmSPZ5SKajKixr1fmxQs0E7qW93dDfjxlHX/493kCnFpgqlYfb
t9++YMYe8RAlbYLbd92+UE+J2qczidNGYlgn2/KvoR7518Y1GdPSGC5K7iIJDVWNC/TVcov+/vaI
OGz9q7C6D2TgS4TS/35n0cEKj2pW68nM1zVt5wdb86IHpxn0DS0h9fe+wRijB80riXlpKhOtN5/e
bojDHU8W/Jnbd92+H+uRvJ/YJLr/PurvQ/EYlXXRXeIiuXp65ZzSphNXki0xJmCLpk5OxTVe7pvw
QW8Kht7rWeQxbBxO4iyE7fvtIf8e5yQnCJDa/e0HDTPFMRfAvEHzgX53vCa1bf79JbcH4MIRpCTO
FHD4JFkF+XW6XXs7LY8IT0UwiS4gRhOvVyG99sTZ5Dp5VUFuZ/ZVaN2xmUPrPC3fy/puXzUyAFYF
Ztzd7b7bDduvzRGHRsC/+4wpzc/LeXBKmvAwNuMfepHJQ+1m07WuNyN9rwcP4qaD/O4Czta8Os70
mGZ6eVIqtq63u7qJqaBLStRaQ+pxu+v2xRTl+sExKQZu991ufGuSvNj/9x6toeaLKKmESTzOv4eW
g4TuVI/M8JeH3L6Q2mRRKUe8/vvtt/thGgVZ6xJi8t+/yufwRUuaufztEdPyxxdKtdvO0cAD1W5z
hbpcenZ4Xy83rQevVpA8188YgLxosK9G5dpXnRV5VTlTg/SQ+8A/2VcY5+NCKmUSttx3u/EhRZyW
bHDQEf8ur1Sz84sjfAZup4HGVJA1nbvRZiClTU86JHL559FJ09OIep6pMOKBzmU+PHIShe09XFXz
KOL5sVWc12d3XGP6+5Qq067NclO2Y7yNzTBeWufh9fYFvSJv2XSR7djoaHE0jHl2N4794faQv/e1
4amh5r/+/SzVjAdyLk6DKcwdcenxvtYI2sBuPF+QBQRzRfzMMulKquEctfYnO9aLlERshZRZ6Zig
vJeM07OLjRYjGDUjWftyIOa93cyJ8ZT2ph9UDbPY0fCeazPcS4CpMuQPZtUI7NYJHBclifTvBvxJ
E043NUbftQ+rMandZC0rJ2jI2JFF6G+TXH2HQ3dIDQxjTRK2QWdmbeBX+deYETKKq7c0xx+nyXVA
4IeotOh6OT3p6mH9KXzD2ltRQvQH4u3/oes8lhtXsi36RYhIeGAqem/ka4IoqargvcfXv5Xg7a7u
jngTBEBSEkkBicxz9l6bK/rEUG3uJybrBb/mlA7Tl6+QR8q1fxjRcJSYdNmdN1bjCOZ3va0s5l1D
Hs/PmEkOWgjycxNfpnpg2Jhf4CaR989r5+NCTVSgpvxU9e89L5vG/ZT+Ip+EuLH5yf957eOZ+Sec
qCY8PhW7UlGgrv999eOPtlCoUdPI382neUuKxlvPP/cfv3x+9vHGJsANdhMRVyzfEoVN/akaNWM5
Ot6/3vb86v/4tY8fjPSmWFZFiPdJ/uTf96v+/eyPP/n3E7tBVGHZdb//PvQfH+x/vylTjM7WIC0M
rTb/g78/M0AHW2C+A6Q5Ds+laUYbUO5mYQy3vCi6uxIO7tYfPfuJNALJ2DWQrMJzi3Z6pHZ3Q/TF
raMaIw/mRyK7GjaFE5AnH2KkpFe9s5MOXULNCHIau3Y8FHl/1cdNS1jH22Ap1RkxPYHA0WDfjaSj
CCF9sgdzqka6QPFo0gwNqZrqLMPHykV6xOuXijF193nPz9Dv0n2ODujbK6rsbrsWulLfLVZ4lLcA
z7DQUFl2ZVb37KIilfHeVaJiwyqIMlad3l1MSEk380/NGyXNlnFt7JwSQqpF/N1RM+jOuLa5N+Mu
Pppcy0+l6pAEY5rUtzP0YIFBoFDnDtOuBDoxH5GeMNFAQGuS1RjVfOADlxBG9zobM0zOck/J/WjX
0y/y6O05Lu2l9p4Q1vUM3lMl8kniCkWLKQ8LBrfO8Ufh9Z9Byod3Mhb4QiAXLczaOyAJIQpQq+y3
NLM3uFdJqwsHwp16/UTL1V9A17E/HZ0+MX3g9GzElnJTMvejp7PwWRbOOdWSN8/xxh9GhAyI9saz
y7LgkJhaQaWxcM/oHzAq5cobJV37Vk5jeeGH8akkFHFYD1BmM6cPzU+xAXml/m4zAo2KEd5dJSMR
O2sl1FYF7eBIv7VCM/aUJ0TdESBTUj5pYuCV7cGcz4EkpHXPaUgxEcv7xWRWui0o6wH1Cdbzu4SI
s5g0jWicdtoqg0Idn5IXatkaS0cmvJcCVIFs0vUnn2DSvTUKf2Gk6q/YzMYrNd/hsSljKnNEpm/6
of4DDavS0asP9tYWlGAyQrO9aWwBl+O+sJVxU4qBPr5tR+B76wZ/AkIgBb29S7TU+e9GkYdVX1/T
PFm0EmPWACzBjRLSWpCHVSMMzih3uALBpKhQvCapb/zB7fQKk6L+oAkKvz0rmrUXkoiQWxsoDXa9
CAYHEzlhtEcN+/5TM9KmJbgH273KSuzgWbp3aLrWe+zFxleU9coxiMdCX5bI2Ig4Uou7KVF0yLxf
K09xbyU9Fi4hJH1Ka0H2LAcVm0PE3NLzHBNqDYLaLnLSvZZ6/YkCRI2XzlujGWh2KIWKd74wuNcE
KWoG980iNmCuIf/ulaS81Xrx7Yxx8A5VcVgii44urYfQzixog+nF8B2icSCSAMBKYGlroy9KiucA
V/uASqJW0x8wVMwwYU0dZIxb99LrrLPiiWmbkIfzY2BP9m5REpUheSQh9w2jbj57F8B9wgRvHTOj
YkwJAqpmFUFJmNB6goeu/7FJqovvFM7BcKlNpoMB0VYOI2XIFZZN4ppYUXHqSv9OhADBkII212HU
gYrrpMFeCEa29zSJw3UH1elNCfNbHCJGhvbogRpqP1RDtd5bo8iWRanpl6oxCR/wY9gOGiDawmuP
VTSwCqYFtCbWmdhoPTCfnSD3Tzh28NyMu8wNPnUvkZaeZKSZUxrD/Fgr9JPawJhYM+d0br6C2NjE
gDzgbTi6OnUrw3S0ve8QC55IxE3g/abv4pwbgykKiKSAmZBtN/DHKNYbSmM+e2ZVrRyk+GvWdvax
CMJvtN75HhMeaBYl4IIGjfjTGTzkmJQ+bnqF4pZFvf9D9AAdck+nUGmlh6Dgrigs8ZMEX5xfStDc
OuO5mBxOWyOJEZvYdc/qjv8alhFMv6q1i/S4kYMi89qme1Vjb2Ti73yPpGsQaaq2iGu4eq2cRHlu
WfFuvqLHTqu2mM+6p0FyNbUUXkEKjzanV78cQzmBE111cyRvIE87yqSdhx5JHuL8MM+sCi5u4tmn
UPGLV4Zp7jEdk1jbFztA0LzPzHyuJ9t41r3yD0FFmRGrx1pyDUwTVrZadNmplIe2PAxEOCwwWBBL
lFvhGUwSpq4wTr/NbBM3Y/U1SjRqgN6uVC33E/X3eSbXQqpeKEBinxW+fEpUgiGtzfI/6Fek+A8h
/lNoRtQQsKwdPbcN10FXq8/uFOvEBfvtwqsHwsckMrAY9JBCvZtzmnIYojk8CLLYwJhzeSvqQhXV
wjFNSYwUdrjxxPBLdyyMl1VNn9ewZAosd22IHAmR8r0Rn6xPbmlltRK8hYVqV/kZyMSwtkMEx/Dr
h757DhuQLoVwgYFzFNS0PxUf/3PPaRRW8fNjfI+Ase9grPmAPK3mszSLk23EUOhj+r9Z1vGpOfMX
XI9obecROJ23bk/0RE9l9DEaYtpArZ3ot2mk/6ETqraqsTrefN0+llhU38gpw1qV4sidD3H2KE+o
K6FiRVy58zBYGkA6E1fbRWHunEnUTbfBGKR4K7ojXjTxCS7D5a8Y1mVKTHoBem3GqCkn8yXD80DP
WpZ7pfvB0v7ZU/xxWGD+A8EqEVIOzKRtZdGeiMaCJv38IGlV76EINjHper1Zt2tVBMx6h0FdBD4W
6yCzs1Wtt+lLhkwYOrD1q3fIBVL9Ql2hqGiuBXollCja63wkSpce8loZVPHap1V6tEwqkrnEuDQK
Pp5ew/3cIwW8TNa4QPM1fjQVSk1E0sUuNETwHAmbANYxWkeD2BhdjQx8vqMqLFm7nPrE/JhRF4AF
+7G6dXHgrquRTBAFTGFfpt9qZ73kRp/sDaIp1pnASFNWFgRLy9Kv8wZyDFEiFJtQTfFYMGBkcMhq
nidlwtDtraYG1WKMWpzyKrl4QZcQmYExezXIt9xbORLDhIkU/kb1qvuY7jlnrF/WCIqy87+b+DVp
ARPkqhN8tToRqOoU5ndtGsw9xBe8gfMd06PvQKKbW92gl7rr+ZPNh6qAIdrYLohSRKWCNeSzHujv
poG7J4O9vFGA1N5s1aHghF55EXKpvJAF3DS99RxWZvfCH/2lNZV37BWilsM4dLp7H4dkovhOfSpc
XGhZodgvrkbUQxNm5YUwWzS9dnvPMre/aKzKX1WjvnfmOFzmf3Dj9fdcnapDmZRXkLXhtfVjpjqd
nXx7AZVRI1M/NSvA3+aG2cEXvKJSANASNg7yqaWRoDCakY3XtQdfT9SvxmbtHihOh6TDyj68Ao78
4OTxVqnq7KPmrm8bzAxiNxU3O1Hvhu6lH9xE3E1aJmvdQhUWInEk0K5e5QbDbJgVh8nM173iEbyY
d9+dhS6o6eBcZVlPSlrpG2eB/ZGaDD7EsKzvo8h+uC4FPsQM0CC9PD7DMH6j9KG+AK4MXkAvKfLA
wnt1gWgEHzg5oDZsnrsyay9ofCJ0CNe+qpLfZXLzMB391vg1TLc15xWK6dIyemlZCot3PxSEi6Qu
HSd5WDMLAB/R0PMqscGaTQkqrHTjo2VPxB4m+Dwfw05ouBa9G1j5hUo+dxGxFpkP583Mzyf/EvOl
U1mgPsFCN9Vgn5TCdfYTs0QfsTosC/kY2aDcXbjRnrpKw6sUxwrUpIr8SDzoS2eEhPukKM9wWewL
/leO9HZ8TQw7OdiUFq4tzo+9qk5flDLx0hQVfGp5q5vvdzQDU0iCBQ4UbnxFFdUHvfRfhcjaY9pL
ha68NWn/ffj3WSU4Mcf50w3RcK8np9qpEx2eAk0d1XToevNpaA+CRn+kEu4bhvbRUiaSzELtrBW0
rfL5ll4HBbdKa8xXukENLK3G6M2LSIeG+RE1NpJQUQfU4ZBAdGaUn/Wp0Ji/thpzUureT3EO1umB
rhM5kvvKER2VA8YplUbbR9yN3RKlrdjp8rDzzS3Z3dM9iy/EC9mXzGQVwvpw/Ej7+Mqtr6A3O5jP
hqa/D4jRcPD5v1HolwhCwZLVYZUjSYZ6Us3UsiaGQ1HTK+xGu/gMRQzfRO/eTVNz9mlA0zwdsnI1
2E3H5DdXTpTPN0AeqpsVEXhfZ2ufBLdzWNoQqKypZk7BwhA9Krp1A/CnmvvqyRZ01JXMj14ChikC
eZw1iFGxGGrCvGiHcFxHhVhYUL5uSsp5N3+xeRsgkiV1YmFhkV36eTWcbIXoEipMXwgH0BPbP5TI
+/3vHUUZvkqzNI7zbxpV8Z6JIT/M41eN+grbbyJOcWz4OO7xTBGs0cAmKPof6JQZhe8xWMclSmwA
Xk7FuB5VL1URv7BQJ8JXPtTblMpKU8drIp8c6qKFR4ONdH42cpyfJCkk68JHphpLAmIqEFv0qmsf
J5gkr6R5rebHTTnIQ7J2H4e+b74LygZUnlsyJBGczq9yJiNf5YAyKWs25boKTWKdO+PDB7L6K51Y
9qvyBkxyV5WZyDUwd29DKzW/8zb+jlI1/qRjTe2wr4JlEo3Gbogq9CO+iwu97c6JxldBZ2htkDuP
qw2Auju07ldHXmlk2M+xEzjfXe+uUsXOkMKBRva0qP3tKkAwosb8IMmhIDAMQStlDSbEvb9pLCXC
ytj2Rwl/ghZF4zpBmwA6qCTuA94NyDRAi2zsJRBZn3WkV7z071qoU3iznfriKi1a+MpwqDjm9Skv
wG0EaumQQGtra0mUS0BRBrGqvrhW/0mGvHoaSQR5GSEeLFize1thF+uJcxuaL24ra+D0jOvBehOx
wjLciJ69GINROsXo7U2D5a2pE780v4Qc8jMtTh9NY63tk3IInnEbMwW1xtt8BHYE/4pDNbMjq2Z+
yCjd4NkY/vjyRU4spms9aQii/7U85SOAblVV4L9ytTohf14XJoriJC7IpdItJlm5Z/2kgEpXQjL+
hO1YK6WycDjKw7FED+TAQo3TLP4M7PylJQfCf/KB0zDB++Pm/gf+kOPkucMxjfP4dZgrLIlWV8y3
WgsPP1Dfx4WVdM5pKAmUYxT2Pur2Kwhb9Z2pIAtv/sVuXIZfTatcujRrXj1NF9uyaF/6zsJRV2Zo
FqdEXLI0EItm0Jdxk5jPEAJM/iO8HV8MCquYVFtM5N9d8U5B/Oe0A8eydvwGRxiYhZ9W+R2VLAIA
gqnrglseDvU4fDOCfqE06mli5o5KkFgbhP/6ydHpTRCkS34RsgRYa4FEKpBhMhF5FnZ+hmjZh6El
/HDbpYjC4YTaROkUw8nLybxq2sJdJ4NinwvFoZajaa9FZWEDMBjrFVtqntKqveJ+QnBo+7R/cfbT
D0DpFJfahnnvcFWYq18Ht4u3Q0Zqjyh0Y+X5DpMNs+24vStbnG+S5Dd1jdgOU/ddWBYLaX/SQEbP
f4k8uZXh+aRahI0XbHVON3BReOUHLyA4Ws/yD/gneacjlK6bdcpQwClq5me16XU6xs2zUItmBwXM
XDt5ZO2pDBmI4+r61gnJuDClDXR6xtdar6CQKTBozPr+2AB8x1SrgQPqjbJa59HSCImd6Jqwuc+b
ISkIkIybaRNkyZcfp9XdjxOoS3rxG0zUY0c+4scQSyct9JDT5+OaRWK+FThJ3/N+mzsu6y8HPodf
0JxQK/YGzqm8bC51ZeeXLk4bKFye+Or5HFuyUglVi/zjDJ4lQAO6mKVNEA7a8Aw65EReXyCT9ihI
KXxVIL0r9RIiL7M6Tzk/qqdNIZIlHBe0EB00MtatQb9GLbchEkqCrfWauuKQ49Ho/d3jX4H3eVyF
PuyRJmbq4qTqkfM22fXMRqAeMvv12yu1gvFWp1l+l58M54XfC+tb7uTOaH/7cU89DVLh0HYvliVk
/bExNnphu2+BPu5Enf3qpki/qmqTbmoXElBSp87iQctUfO4/dlZcyholwwzt1AsXalhqHoJvxJXD
GSUgSn/pF3+cPplITmWoKKQKFOc2UGNyPtv4AAXYPYQ+LsM5jabwwDm2iRscIMej48jQ38R9BxBE
zcnSHKqYkE1vHK/id1IyI6BdRT5tKdTtfBqMIzAFBEbBCpENdQ8qI/NGhXuDlhtnl57BE6a/s/b1
Ib7rcu7u+RU+4YZ7m2ZqBEiNS19CM7W0cjYhVKV1QujJCVQf0my03W5SBvxdvpoBUQpdkFsQm97v
pv+DMSv4lSnIsIoaGdYjQyRCt1vhCE6XbRzlW1KPboPKs3/fnJ5SvCfg9TEMQA4UYtGH1JziuqsP
ICZZ15th+OWoB11BmVfFcEAbEd7x4Kp3euRL1+zTs+MML23adS+BHnYvMdFD8JefPVev9nnOaogQ
ioQZqK7VL5XgzqdaGFTCoEUjKS8j2uUqHTHgTUYtheHGvssHogBLjAZtnTJUCOS9vtOK8+OD6a0e
bHA32qi93GFTInPZJC6CvyjGtJEnlrMx5NSdakhJAnhqnBoCfJDb5VZ8Ev22sqGigvwzt1piKu/t
gGmKpctuLCX9uE0AwfzXk3Hu/tQn4ZxnjGzF9ONUohieAZdJTxUVRdLR7ppqkYP1AomUoOUcRUIe
ga9d5/90BIK1EXFA063SxkOQl/1ejVicDmH/e75yMp0eUxRlu9p33FNpRA4EGidGkNV+NGmubInc
wmvuKdcWNMBnwqCEqzZwr3iwtI2h6NeiDaalLpf5pSDq0/VoA2uSoF1SdJ2h8kxiIa/MQxckUxIN
bHdfK1SM3cHEC5W1U7mjPJ7VrWQyULHoeokT4RE/vgWpzRmLsXyp2MZ4GHwf52GM65yC/PTToVL1
1E6o1hUnwXjcaMrBaIpp5bhaeQVqyb8Qv0WIJQcgcZ6rjIdO/PvvTrwKPI1OY1x8RF7srwpjwjju
il9DFo6rCJnAjvp9yRCXtltKRPV9Xr1HMlRp0moIRC11NIiWyLWArD8lGDS+ND9cu3pv/OEc27tW
km8sIHkr003HE74r/6lWE+cnk20ib/AdHQKnMLbMKHK60S4tRu54qoEu023azWP8AQVIsEFqtm82
yZ6RiKcfnkUkgjHEVFW9waNpL/DjG6ZOEdAlLiLTMDjp7nNTYZ7oZSGB+muLmnLcFbI4QkLGsirB
QMTVBHhS4zy2w/Q2D/Zl6N/yWjXPhHZJS3CVfkfDbyFE/bNAR76EC73oBm+EWMhMqlc5fwviYUAk
1cv52gJI1tz7hJRU1Q5bhDfo8Ihq+WC5oS2TPprIO1QIjiQI3TBDqgmjCGiuw8eyTXU9jxS2HMv6
acLgjvz2ERYzDcMfwbh4M8TwXSawv4EC9gsvGDdg/pnvKHny3rpvXepMW3gZkD81b9jnGra2Jhu1
E8AD3IdK/5pak/qO2EhdGo5fniFsttCsylOLZgnfCPg8HOtlBfzK9xZDb03Y2/IXC0T8n0r9ol5n
ruGZ5qsBBO6JovrSlKlLQzGmJ71DY9qTWjRv6tF2D1R+yfQ1FyAKwkttpt+PbzkotdM8H6h19Kt9
AyCCCtAv5uXKIm8HySLv1ONoJaTn+QSOwEXfhxr3IDnH7Oi7n2pk8UIAkCkKRVw78hT2cWccrLGj
ep0XYf8MB99EqZpWpxR76RMROuPVFqAAUwK3czuxfzmBjjirGCCjpx4EC7949kg5xB0FUnJES4Wi
CyavWnUL3Nc+kTuQbjRsNZshw+Q69QnBhhkOYQfDfDs2Yt8EA4xeUE1Y7QZGzLLZzKNq5EMK08zp
5Ia1Ch7HRvzt63B2nMl9nghcQZPePyuWG27ms6gy2mEf2z1ySDrA58d9NWekPA0xTQjAUu55Uopf
LvNyJss9uMispnyfmnubAK3nONee5+wfM8frmLjxrXKTW6TTrAns2r0+fmEVUh3xw2qtEk26DC2q
ZxQ39JVpVRRlm4gGTvEjCv2D46vtLrMN/0TlSkely2QFk9hTbEX1pXWs4alpPUxC5AHZF8edJoql
b0Vbkkgw5Za9BOFBH01Oppye8YsZDKmAVgqUxAsKlSqujS24LN+DLifAJgzHJagT8cla9Tsy6KXm
CaQorH53x6tdFm1wjpM23A+q2SP2wmuXl2GLd429SO/+2Qv+vTchNhlEbrz+/6/tQdHjHcOlVTEg
DVMOLUCGG9BFUrAGU2+eQw0oJcNEdJ7rTN8Mbart8PLna80Q8WdIiBg+3u4razXE9Z2hnEpHJ3+k
BsFGXUb31PhHk8S7aGBlim78lumJ/2HZ6HkD/IEn8vC8NYXCk4dxfYd4jt5p2k5ns4E+HtdR82IE
uRSCgLMaFaJOKSCsM6mVmuf98wbwIu0SqqPQWL69Muc/m5D0Y0awHwwF5DC6FRa3NX6X0RCkekkd
TiCSfkVNtVrFZAcRBs2mnIp+Z5W6U26CyCyBO8NpT+UaM23hQzXVhOs+LeDBhhRYRo0iEX1g7Slg
LQkkFdeQCrJ2n6QZji6sKG/diPoZ64q/mQ9hQCFk4v8esnolRMuDGG3TNhb6GH7FPtNfR/n1iC3A
BFVt7VzrKfvjIRwxKh3M3vEOhSeb/mjUZ76ZcPT8NO/NG48iKeHmZIYFpRGuNB0onj4ZYq9hiZ0/
4rwZ0zfaZvlHpE4HW963dATNGRzjLwOM1OgDclhnWm8sRadzB/WSnSC4DG+9rx06uZkfr9N/UuSy
QLfWRBRPFFxp3HIGDSw+OK3mgLZ5+u4V7cdQE/xswtEwYyO54t4ywRm3uNdiHweCBjcioIuWey76
nNzKtxnF4uNQoiOPFawGYLbIXZA3mnmwGAL37fFO9YqYJ3ICHYgNiHPbKjqMZsr9cqAKXiUahC42
uOvUQ10UYpWA0Qe6G5s3BQse/XXlLfAJBwXeDYFcHuKl9Ja0s83V4GkDBq5QxxY3oUzbPro+QPJ3
IbpyACs1LCB77lkRXBUSl5wCTGpgfeZUB/4qOAxuCbzRH7MQQQOfjaEEaFYwFOltMGJkFCPTTrKz
o9hOXxTHDJbBmKBQb0h4C12jXma1c1P6ZPj+7x2fqdOkBN7RINOChi/Gy7k4pWm4D6Si+2xbdAJ8
kR66ypIKfhWWmSlwlihzX70N6nCj+9X4UeEtODwGyVJLHqeVLXT0X5Hg/Mi8YHicddnUD4umwp41
pMlhKIv0NeOLYsVr2EQXODciPGT9gm61XZbR1i+wTASBweKDqNCnEA/mOnOG4jLXKJU8VM9qTtMu
rncGmo7VLCxhkrfSK0d581hC7yLA7gvQeTmkKpUyO/VAbwdeiXVUmVnLyLbf1Yk5/dzF0ZmMX8Pa
gvXm9sPKlIdxIPaizs19Mun1yvnObGjCupw+2a6i3SPi8MpM300KD4+BWj3TLtwOUaG/u3U27gMq
i6invgkt8Q5aLQP6yDpiF78hOOaQqgZJklSQkpxMiRa136z0KKVZgsubWHoHJFEmHH9tZWFz8grq
1DX1JF/Ok0AftjulpJXIIgRIiSbRqlqA6x+k1p7uX34WIf4NOrw95dxQIwZXGdfUGCnQZ85K6WnR
YjqlVPbIP9NDhkGFfk4xZfpFw5PEfEuOI7Lv/FiXB0Vq496Ishe/jYd10wqWQKWeErGT+UvU9fyP
mpq2/ij0YDtY7tEsa+YjhIcVMinF5Nw6MWgcsjrKITTroYf/GH6NDr4LIkU3rgm91V7nwyqwtVUC
xsCrysJbAPY4ZvTltygLy01W1+JEdfCfPU7yf/ay06BDo3SVmL6uQHWCVeLTMBV8i3KTuSWEqURK
tMIyOxJrUlySMn4RIpZotmbE/R54/aqXd0xsuWDjBOm4j2+o5EULW0UfAXRFWRpuEByz3jdYjeRh
xfuM4pMhJ3nz7T4JqL0XBfbeFkBKbKjtMw7gXCq3Ii6Lu6k6G2pssfx2Hl9RFhhHo+sPXZF8jNGo
XBJHqd9icze3e1CPtWftMHn1L7UNPWwDCIno4OfqAq/qkiRLCB9KLmBMpOFPJ42frW5tF2rwZVYs
/hGPp4d+iPUbjuQN+nG6UUzahW6cC7C9LD/CSae4FccvikZ3zUwb/G+t3eUbW9WNHXnaHt7M0Fo0
cqVQtpmzrb0Uz+U846Pdf4JCUW4aU2Ny0UXKa1s0C+yWVHenioaTa/FNc1+0hsDYo4xALjZQWYFN
1pe4UWPxJclWgb/ybU18RW32Oas4Gr3Xn4lWcEzl9FgM5m5PQd7LlKOLLdbFKVtDOnK7QL+7rtVs
mYtHW9Z1GYUfGkCdQrCl1w5LNVvMXWuSHdPrvJdByHPUVTNZzLdj7itFxRKb8p959sPiFUe9+aYJ
A3xRaqDPcqmKgzRoGcbXHVlTr76j/kanuvN17gVJdYUoSg1Pzzi75lVt64TN3k+ietUw69hhjCmx
G8abWSqiUnVdUMfeML9I7iqRA4vQSsbPaIrvje1TC45G5hRxu6L17u5QMcSbQcOIG7n0ON1ergco
8qzn62S+bOZDx6G4PhrZ2hwy5YJvM7i0fYAUBWoRlFLKkXJpV8mWt5N7yebRH69GzIK+cfGyUtvO
pffeHow1JqZ4NR86QWnvGyAcxJtzb2jHX+Q3EZEtdXNuFKHo9kPjEnlafRPC/SwShLpppfzkDnDo
K5qacmecnPFKyEK8mIThyR444SZy0T9v4iVI3G2EDvvLr5xXKxvVt6GytBX5fdYh1ov+1GSThvUU
Mrpe0KpSVNtdKpoSnjyzz47AnO6pwB0eU4V+UUgGpKiRkR3sFbuhDmR1HRVEheaHsIkKjVdPITOO
bZLNoq6+aVqHUEOjWAm+iwosv2UDIjjdN41xm2/CcY5Sp9YblQUqdswszzsg+lzQtVIf0GYnF4MW
G/Rt011qMjc8JM7ljBITfv1UBiuuzGxnBBUSL8FlK+BbX9SaPDIxiOZ9zKhoauJYdoqzM43cJgVR
yk7Rf1AUEi2pUkZwcPQyOM/3ySlFGoVZ5b0eoLLOF5RZQnissTe8+bZOyhBW12ACphnPl6e8UCtZ
TnkMgJT/w7upteqG5eSwmP8HzqC5y0xK+iaggCuiATNERpb2iojdPDIhv6gNac2DM+in3mSKjG1B
vNHSdDnDXANxtjycWPv6KsIrPlZIkHPTLsmUm6gc2lSp5apdY9jfVHqL01vW2RpDfx+FEewSqfFT
qyrdO3pbL2ONIbO0lelCGmtyiQTn33zxzE8A1YYJOkKQ1GienBoFWsRkuJR8OBm6PrJfG4UbRprC
F3Eq3qztG1T7pQaDgLiD2kI0DJwW476NjE6XFosCsWKLwfLUMi2mOZbuXHJJnxy1KonbpmGA7G+8
mi0MmslOSLbQwNghNeBZqZLxJjZjRos8bz99NxaQwXvl2tim1HAgXh2UN1XJ7/N3kOWW+dwCmI+8
qNyNlgcdHI/rzhOGe/RtlLVNpNb3tqA8ElJT/agj853wBKnTam0w4RbFZGMsnROyHqsqQZHIQbUa
MBcwTU2umAP1bReO+laoVXAegnzVR614MgOmSDrxextZD4SmVPjvuu7WS27b4U5EnbE0GcFXFTnW
Z8XHN+Y6/e4xY4VniUksiX+Nrd5gB8dxq6t9cPm7cQs62qPS/vr7ECardRl25dFJQKfOU7W8p40p
EiioPtOZZeaE3Sacvbxyz5/3xoxOShThZeP06PMKpERbQ87r21tBRRrDtNG9qJTTXVWz77VTx7uw
c6qlYuHj7R3k0wSAn2wTurA8IoOMAI8Os11bnQDnTT9rE1O2DWpun8UV2fOZ8m4Sj3vysBYtzN4u
+KSDtkROgWUBp+Whb5kQ4V1XX4zedSALVMSYKc5Twep3MRDk+PSYv9gU/qFp/XnorMZeDVex+q8Y
2F4bnF2n11tddpcyJv5b4NY5PHsOVZPOYUnZh4VUMbJqYjP+e28yJkb+VmyjxkVhZKsfzADJ5iEq
BGyrHkWbCAn0x5hY2CxE8FVTXUGh5yz1xm3fVUt9a+Dj/UaMtRiSkRxTNUOv7dAb0/FHn6jRFO8O
xceJ4terZVNYN023xB6hbB4insbXbn7lb1PO1lPSMPZIdV0pN96oW+SidJt56IpNTSw1j6CcKKiQ
b1QYRhxXlgd8PM8099B+oXOk92KcO3kUEnB5TTSQD+Rv0cqRh/MTfuQ+kffbr4KY2LH5bTi0qtfz
oSqryJLoQZU0uqSVhGTI1RDkquSUNtqP+chkfGUBjX4po3y9Vvypu/zdUyJZVycbd1nUEYTAwvbw
TE0fOfXAu98F72PTRAuuuxIpHnvUnrmNy71QPqb0wz/Phh0fLeuLx2vnx+dXzK/NQijV8WD/rild
bE1nileqmxjvemRQQ0ygzPa5dZ2VDVFvIv4c33odLL1K9Pd6njiV5NWuBd2IJHYmmREFKFcWOD13
vLQKgY+2Hea7+aVN3ZYUzduYa4rAQk/rgkM4FvHB1sBfJAqroZEFwGvX5MoyxSt8BuLBfS+FKxOI
+ssM6/p90BmApV5/7GRQeGHEOwJEQ1KBp2e3AXiZdkFyDaqxOzplRpyPsNO3Klf3CrpjUzTlvTCi
+o0WlZ24ymsS6v6zQzlkftTvQPE6Y/tqqVr1lvTxdETy0j2NZIG/TsbZpwSxziepzrY6+646jKDE
yTlfMB9e6yhMXoHXKBuoTspmPhya6HV+QeNKSZVp22Ty8OPzL+rLfkJkL2FsnfM1OPjNfKfy164T
IBdUVe+oDAWyFPJWfoauex2msHnJgrzeDw0yygJ46U+0BQBc/ODDxYK4tRXclmT6lW9mQDUqQrPU
9J86dPsdsaW0heWhEjcvRKk096wZ2nNLpiTESx4PvHqE1lCmx5H66quaUiRDukvh1T+VsvvbTpqy
2+O6ZUZc0PXSUGvs2ixstxVAsqNhpZsk1/huUOIt/4+5M9uN3Nq27K8Yfi76kpvcbArX9yH6VhGh
LpsXQsqU2fc9n+o36vfqS2qQynOc6eOy7y2ggDKMgBhSZigjSO6115pzzPn22DfUg6VCYqKBvIi9
XX0/xBLIkKZGX1siQoRav/HeTiSAtn40g560IT+rl32ogqqq6W/EjeNunAPCT8YqjVfWDwAJ1VOa
UKq9HysengcXjnje9E9KkdPKp/q/qv5gsdNQylMaucqef6zckQRgnoeRYqzoveNcW8RZGV49Gi/z
EQ4y3F91ax3JL0U3QpHeCbwKZjaU95VVajvOfHvbjdzBcvaNW8oxa1vZrb0XhpHe9RnMq7hTtOdU
7780EDl+C4l0YfP+NqBpWcAg8ePOf+qMFpF9weIj+JyPpdUTlZHGJDJnrEWj0ahvzqdeNcZ1GxXK
iSqAWrZRy1vD7fiUkp61KnW9fEk0bd8RAfIcYEDb0UeFEQ3lAkmqx+ae00IjLXgSCAW2RJYjchbR
OvY/MZwnGYvHkxqEjMokOWIVBhDEjOEjPsYplMrwv8JlhbceVKSR6E+epOEpCywl4E37hVEz4QuY
a9ToxRo4MUcm+xXsEQ5pBfQrF5HbnqSuGu0GwbaNC98NU0+/M6daS5P0uAoT2c5cdszPFcOz7UB0
8DMZbzTVDu+7Xh33Bt5ToocZIs/PlUXxOQ9idH4pfviWQYq/hr6hMfTiGM7oJGmbNPtNmn+cXUWN
qP293Sk7xdfwPpXJJAcTU2IORUwDyC1b1nl8LApzuCOISGE65RQHsD0Y7prkOW9VSOhhoW8sSPKf
dKBBWZX3lyx0JtEyxVlU2MZ2VgTDgVuDrXGfTHPKXrCY7nqA67MqvSVWpNzMQjQnpCX35QTFmR8a
o8Q7Hrt3PdipZ06gc8pw+DW12bIGXpxjszWsoy8VUCSpk5yUZCDypcuchUAYNWWRqve6H2a4LGHn
FZF2zxBZu48iVEeIevHgOcXn6GGuUKmfyaw+x/dj7o0bkUT6h1SHxOhGtkpCVl1v695n9oFVc9gS
DulryHBy+0RGMQqgJCU6OQwmxeCOdMTixKnEPKQuleqAWPuJGgS54pAPd1FNzef1trUz8FJcw0iA
PvRYWrtMxAey6rM7L9c/+m3gLlo9sp7nP4D+0HpmJ+YuGMHZCz3vjYs/UYS8MPmi08NaWq1eX+yo
psda+Zty9MwTkGZ1zdwsWZqO89RYYX8m2rl9rJWHElrlU0jld8iCtD3FnnHTc7s88uvggIGR1K5K
VBWrZI7uZjK6pBrtboV4SXQX3lXvKYe5/jGAddQSZXIgWJAi8s9WVuwb8Dfsreh0tKGWWm01z70P
SqpzYZOUGGYIhsZ2yuLWOxCUKBxXWh8Un5ockILbiuQSTyupF2nnPEFmcSuCeNKfxG2Hmwttpezy
lygw9ZOsyPsgiNHftZ0JdTOzniJq6V1WkUo2fxXQA8HNYBXbFlfb1sf18hlBS9Z0S2c0fOib6rdv
NQp3ixKBH1XifH8DmBdB+tKba5t5/kERmgAXNkSPEOH86CDT+0SMwyVW4hRVRQ+2eVQ/W+iJzwYS
yd3oyHuCM5OdjX54gYxGe8rM4s0rouZNCiZUstJfx5TxJcHs+S2Cz7izqEYqIrW2XNP5Tc1QXKuk
b38V4yrLdPNrryBrE95gI7BFjx5B2MrgMa9V8KUv5RuQqPyFSEFvI8au24tmQi+3bnoIdLiYVp6k
L40BRXkaCGShsUGN+Zkh83CfGC1Ra+BoCINxho8+Ksms6pRHIRFTmsP4jL62OoWVhvB+aiHkJbUz
S1VzdiClkeYl2QtaaC4tbIOboANnvCRy5snWuh19NvVOFY59zgeQDRiQgtciRr2aqbdaNPpDWjTB
GrufsWum0ZRo6zuDm9e9YaMETxLzxrLpL7E+Zod59x4r9Coxk0UGBW+r4yeKZBdhC6GRObmzEiQY
uABgYaWETQPHHZ8Vr/PIGCzV59RDWahkL7znaIXNkXQSHRV4q+Gxzh0Z3mty6mqJmznG3Fb10j3E
PY2CIqCQTG1arLFY0hefuIVm/JF9nHeM3PzZUWN5QhhAPTzNCdOKoOUQMQUpIt5TQZftXLokWQN9
WBmqdZo7Ag7EM5qN5V3el/V9PnJbM0fRrajWqel7h7sv3QfwEXKgmZOP6i5NXKSuveZMS6n7/n6V
XOoKYsB7xzPzm5brD5niqLewi+5NUXH3JTRiEzQBTobYelP7xLuWdirvXdc944P85CVTVVxg4mL7
8SkqaAtEkdSvDXP+RSEQkyRIi3Dyse3MA9JKIPI6sHWnTSkcCVzZqXKs4lvTlfqlbmy0R3yqT0jq
wNzbhvHaxBbtyjL9PHcKwVbeNL8ie4OUp4tbuvq2DRL/mMTIrrshrraNO/hXQwDc71uSiQogahsR
9skjdQWNSQ8P5HxIS41fVYcaYwLym3dyQudnfz9Up0OjrBIoO4azbcZaATTvEhWLyW89n0wBXWLa
qw44rFrbv7/pmqDeG7NB2c5GnWrEt+YR+Th7d0rWktzLoNBPqV75lONitSrR0YpscJZMT6q44hkl
5GRITodCMcMLreFzqefut04RFE+y1cVh3ooZeRedKhLccsISrkoRPvHGKs+k34hD65KLV0h8RV5D
4qQdt690u7CJjGr5UOeVeleP8cmgCs2XrSCTrDLV9EAbuHzwqKUOooQOqZIsL1BO3xX0CSyIU0EC
az0adu/HZIQhjCGqaplLYn3CBjm6AOZhbMoU3g6QEv3gssgauK+QcuTxWskU40HktnLnEaLlABWd
N4DvD5HCVtBKPpmKNQ222BjO+0c7691N4uB0HHs4CoQuxZsAW1jQ1LDGGsexUFzR3IssAmX1ILA/
MRjcWUEAhX9SEQqLq9ppLYyP7dpPmeJzB6VzYBEFWsWVufdjtVzNtxAvo8sQ+0F+rKY7itaq3H/D
9B6JJ71et0DTFJrNzjYqdzU363uLoVpHEvW+daz+atX618wflo1ZyQ9MbO1diIJ7894JYeXwC98+
utWYolhAU0wGkLGbJe9B8jhwSq8gssjnwiAtJDUdbT8fVkxiwPhNnR0RmM+lL9el2hxz2QcHjTL9
LLgp9ohQ13nJehDUBFEZAbcKmxMcJa1iZNgzyjQ+zP0vZ0C9Ai30OB9pUzfMhm+8cnGpAlM0DnP5
Mz8AtT20eV7ezUcEx9WHkV0RGPq4ZvWkVAo1PaNRq6qXLHF7MuHLYl9UmrIvS/3BUKeB5yTf69KK
q8t2P0RulSAUKABUTbOZIlQgPjMfvplQ1g5MJvCdTYfzA/IsgzhAgHHGQGCwI5jzzZdSXA3nkPzv
u/fLrHN4ZdNM3785/0TDQN9iNnI3H3kRm4uhIVEhGJnJqiLFWtf7xG50bIpKZpPNGond0e0ZU4ji
28k3n4EZNifmsWOKAuMf3QuycDGSENwRqZjcZJI6S7+2vfuYbJGTlQOfRKB7Pz/ltVWzZTzFRz/9
xPwNQ0lVFE5jtp2fmx9QR1wNjLNQbvMY+KeonV0CDK8vBBNM4GSrEW+mTpRa4t6RCZYeOf0OCsYp
tmw28SEtaTMdA54nQOMY5YC7PaUqVpR5gNYOxnnudU8KMzGE5VHCE8YxWLxIRwC3nSwkqK/iVVCG
7qHt/eZDyvrRFOQlBKl9Pwv/k7Q7uiXDAy6l9tEpJWWkrtdrmIoPVgtwmJoXSSB0mgzaDMpr8MyH
xDXHXWGWSOZpY0OrnB7Ctvn2VQU0bQ+QH+Okuy1d0SEXZyWezdIOkR2HUXbPQZUUO5t0kUWRdf35
fXo6meXnr0SR3KseUypJQfj+VBATMjuyWVvXRiHupt8KKq57TWcSkazdq5q361o4wd38/PygKFrA
DpQKNtdcgCABIwhVCxya++LZjzJlz6BSfVWyvt0Sno7MMOzjT/NXxFUk71+9Pye489KoWahpWd1k
QJe7otjb4NwKPmJF3he6Vu4Y8ahoHdutMqTNpzFw3EkKPZxSUbZn3bKbVWRU6kpGBcoFd/yspzgs
5ht6G6KBgd3Nni6+BTkSzs46JJprH7pG6udmepi/wsSTnM18+37Qh8YZPBBBRAESNzG7ZwMjdwjj
wGU5d/PKIfpslV12lnZWb2Fzt2vSABnPjJpc0fjLmdfr6vNgOtbCzWp5DHtbOSV5qdFaIERiiJvn
Mez0vR5U3CGmppKfSvo7Oir7jEa/iypx15pMt/zKd3ERvJatTSMfCw1+Gs/ZG8GFG3P+QSJ4d5ie
vNv0zdi8jWPs3XdlsyEOTzt2lGrFRgysCpX6wk6AqBCHDVIEPWCh1Rbi4enBYAN9nA+BmXKW9RbM
i2le26fRZy80oo3jFKjWBfZQsLOEFk9/ucq08Ni0TbdvmfD8/pTuEMo4b4TVwsRgN5V9yMz1fRfQ
EZwLv/m5LrLJSAVcgRiHvDEMQ42X6fskyMO7NiYylc6RCtjPNA6uxCzfk6a9eB/QzcfcuOjUqnxU
qe/Lnebo40laXkgzl5mGFbPmJENXHYws7u4kpOxyXbl1tPQk6sOi7q4wwOIzQuerPcT62WiN5XcF
LlPGcDNey56kNT9wYKhMM6i5wTt/ldr6gE0C1Y2YHgaSq1dSdSbtVz6pf5LCYxPjBtYDHlrxZFuT
O1E6DzJV9acx/3aUTSMlQ237k5l9ZXIFecGyvDvNG1PARBxSpVySQbPu1WkLl2TyiBvAfdCzwjtE
KcLC1J2AkUVob9GllMuo7MTajUcsJK2YAtDUQG60WMFIYWYahV6CJ81ozG/HNnXLRuayXWpNZF/t
hA1forjNqqeneZ2fg/fZ7VVaKcSCTc9lXk9NDzxSDTM06yyZvKX3xlhgaTZUbxcpzrevuk55sxlQ
7JgGVStags4nn2G0lhJgQOHQXrwwP+adkb0MiWWzXgbjQ2CP8GGGpt0oSGXpQ7TqBcErUoFCoF41
4D3HjnmNkgg1JlpvQpTMUBIaVKDKbsIN8kH4Nm1OGhLykqMzPcyH88MYVNDxR/cK1LY7ObXbwpXm
K1IzITflen90U+yqPO2rfXdSXAtRyczOUAjBiCqCtNUCTX/mVmSi/POhjnTlHABGO9VMmwiThBY5
4e/SvAc8j5wZ4Le2er/zmn52Gum1vRdcWINYY1VsYnPJVZOfuxsmQSH1vbZEQWYeZglNoVEQaOzm
DIL9bhX5dPPTUZuyW2OX4TTDy1CwL1GsTLvlnF/LzLYxEcpevc3fMCdSnlHU1v7353pzvBq219Cp
JMgNgZFYZr1VXnTIdIsg1NwDCohqGWVEKpIvp3/wXSbMUdI9shjVVzMhzXZ6uiQNGZcPjnCE1Rud
1fQDBN69ABHwWksaRoNue1dqKAu5T2qtUP9Er1WFeogl1A9RQPVwYewJLmKzu90WWWMfSnO6zdtT
g5L01wdFL7ibmoP9YtQekbq4wkyGlXZCNJLf9Qy3pcHoOSI4vC/YAnoGLnC9iK6aNQ2C9FQBw0Nl
X+GA/ZpFj35dizcGjGg8E79EHZyba7OmCQ05Jz8VbNHWJHx1T0w3Jw+hI97G9hPwFO+r0GxsK3n1
0U3YdcdMMrE5ReNNJ7R47RtsZ3umK1uuIufkjqbY1ZAYD0xn+wNwFmVHmGiPSNkstqFL0ANbMZvh
Rx/frJbdnV8N02qm3ZheA/j0K/VTqQum2lH95oRkZ4LI8RcGoHj0dOItiYtn4gDsT2rg0hFjEvwY
2LVYpa7jX+meoZKgeD1ZEPQOGK7FzmrPaaa4RyVEEjgMuXGav6IM108eoUHb+avfnwt+fM6LpHmg
mUkObp/uWzpYOxma/d3QW8TZjFry5DPhRgzgRl+ArzMo6aFAjsBlvKjXXtn09guh9Nml0M1LiB9v
haasveghA3Hdws3CReMc6Jd7O/AiNhnSQOIH3/EvBYbjQeKIt6u6P9DqAjBsUad2iFs4/1XcQjiN
6tzx7tWCUxc6Q/I+92PX0ymBcvv5p3/7j3//0v937y27ZvHALvOntEmu9Ojq6tefpf7zT/n70/uv
HEo4ktiEbcuQhiAIxTD4/peX+wD6868/a/9NAkguzRYflmHVYAGUuL9B8CS6gJjxz7ppnB1a878J
QT5QI6ovpk3QhiO9/FF2bE7snPApv+jqVdKmHAZW+tiWPiQimVRfGAqsmr6IV37j5WeTATRhVg1d
jli1LpkyTjDuunqpCqybVVawwBqYoehIdUt92uBB7KlfskxAU/XcN2SJ1z4IQ0bDXjUiPAOzbeOf
f7eQh8j30Gr/4xBAvX7skei8f1daFebN2bGcZB0c+kmhNcu02gBkP0q7xfy+/tsPb2w1v9FfiD9B
LU6r4sfD/zgHpKFV2W/1v09/7J8/9oef2r5ldy/JW/WXP/SYJfz/xx/54a/l1b/9dquX+uWHA8Ju
g3q4NW/lcP9WNXH9jxNk+sn/7Dd/epv/lschf/v1Z7zJaT39bV6QpT9/+9Z0QlmqbeqG+d1JOL3G
tx+Y/p2//nx+iV+Gl5+YyAfx//of/7OKpqP74Kv39qd/0RukQ85Ew/wFybtEqywdidxU+/mn7u39
O/IX2zQ0x7QsSwfFIX/+KQUr7//6s6H/YkpVki0imYlp0uTkr7Lm27d03H6qbQGHkLZjGz//4035
dtW8f5p/fhU5P1xERFU7pmbYdB9MriGBce3Hi2hwIrTFqVo+mW6xlYV6TAyTybO5yjC88oc3UZJv
8WFevnvf/uTi1Qz+bd9dve8v7DiaKeiRObot7B9fmL6BKOpar5985dDhyy0tkmsGfLwFqX1OtMYB
SEaCBjWmI0gRjegyjatVAZYSY7Q+qeG7cpHo9Asdue3SaFUZlJqQMISffA7p+NAf4Vbf3tMWXcch
FZVLkLeqU1T7a4uk+y571RJIKgnxJp68oSJ5zPJX30bKyCpkZCP5BSaBW+251YoTrcQtMtj1hKCB
TrciPAqqTLyA+P6JlIrPFuIlw3lUa9Va6AV0CNfpVl4annwj36pVfOdMxiAjeGl9bh4i074UjX5p
S/vRS+K1VwJH8OpjWZFmzw+OvMIUuJcmH8z2mqj+B5+NK1jk9RARk1WCoTMbqBxt7hAPZd/R+nzM
JRFmQw8oL99WdblHFxAusA7to9K+dE7rLqwBORjj9T3305XiGqtkWpjo/EbMzEy5ws56COEr1sIE
CU/0maOrS8BvX5K8s/C2mf4SGF/apShEwq9qahE8aanXiZ9FJoTOFiT/iOt2PY7RZ8SEwyRV4l68
1OP+GfMIXft2bfXakwpIG8EZalCicvRSWdaGeScT+5iXp0CpD5DeAcghwNPpWwYkaJVPStrTZjIR
biGfsVGtZ8mSyVnkbC0krbHZrP7m/NTEv56fQrVUU0KU5uJwptXnu9WlqAoAv5pSPnWoEEh/UHts
bwwXkeyuUWLejC76zaQSN7uLCIPH1vSOvhOvmektMUjcBW27EpJgkyjd5rW1CQrlkBnDByrgjx7v
R0zaSD3ReBTclW69grJJ/uCbT+6BDIydlYhbyPbVgG0euA6WS0J7Id9ht9g3FeGDueTL16Qit9zn
BAvNU1x1gH4hrbJ70DsQjeCFixTvekfgVo9ykuJgnWHMzmR7qYqayTi6G625VxvGGZ4uT4qtr0ub
DX5QXGOAk3EsoX9zJpIBauG0jpgBFBURfBj3N36c7boWrlsjQT5azaoZcFvK8jC2KPaF3NWk+WAu
3Dlmck0wnodxf8HSeyFH7MFBvRtjCHG14Ir6xQ+yne4IoiogZ9TxcnCTq8UljDb3LhLlxjL6MyQi
w+LcT1DL5kzBSSXCILWi0ljnWr3RY9BjaXPgajgRrXn4vzkdNN3hHq0LA2DCH06HNkIFmHZm9VSq
zmNuOmBXCMD21vWQr4em/Dhq8des5Vam9ZcA+Xheh+e6y9HwZvduu82MdIlk6xLC6S2L8ASgh4hB
D/pNRikrzhPFGtbM1XSVR4NhYBBb+DWKfaPz9pM5xN7sQSFMkhn4XvaodCkjaSfsB3aOgMTWcUFi
QWpCPzBX6KCXeKq2KVd4CHbH9T9H9iXHrInZ6+Bih9TL8BUwYK8emyrb9X3zUfVDiNndc2mHq7zR
+f2w1wXJmlQFpvj1hnYsFgturj08b5UMq4bmUY0Do58+jvzatmhlh+4cRO2SSh5tfMSlnu1RLTFi
r86e3l4Icl6FVbtIrP4oYE2Hsba0/WtIEkviiG2a+xMfK1kWJTNj/G9Z5tz5xbNhAuLu8l0WfXWg
YhBmtiCiY4HJrBT8U4Ry4LM5NFW+03rlXBLl6RPCjgFnn+ssXRiB//pcmEqCP65cQpO6prFeOpYm
ppXtuztDaJmJKYO8ejK9GIzkx6bmduXJrTfQR6anj2tkM6v+OwnDhs+iqrYxKi7k5WslzEnvZdhL
mAoZJNN7tGYKuac3xYx7Q744M9A7o4RIwvWVj+Zm1MtNaZCaQsuAidBOKwm7uuXYw/us+UAe2l7o
k3U5+DJdYIKbgccSRmG8dJHBNhZxc2wQiej863fB+pM3QVcpW2wV1I9JEfLDm2AQPWeZ0Vg/pcJ4
mu6HOq/ciWY1lB2dCjf8uxvyn74grmGdS9CQSGB/fMF28jXlHfWCkdUHmeC2WUA2qZEGeMe6kE+o
TJAmylNZZsueNaGPPjhduTEbeae17DJB0a//5i34YwmjS+4ENl02R5OQ1OyptvruRNBl5GE+a7sn
GGrk3OEJdwTeIPcwMjDB1HNqbXOJYYvhH/AGkm9CIVdV+tDVzNik3EzOZAiDi1r5UFrWMiQIz1ac
Y+qu0VcsPO8rdwEyxBDJ+8XHHtoJQpdjwR0cafg+c2DVtdnVnlCCmb0OZPnBGL1ji203DcQT/CBW
ZgDICWmlQ/MBDeJdIp2DL5NlGeunsjA3Xuh9xUyybfHtoH47M+RdjQyIpf1SUZkIs79UIS9JORij
/M9GnE1DiTMIwfoCoHi46OloQ7h91vhZZtI541b9higZ7knMaiOUx0o1Tz2pPnmcdH9zTkzn2O8b
QIvtnykMxjaoxTRNWtp0oX73/tMANwLf5/0n5HRXAujFkPj+Gf8/2Az9H7dM/x9udTSbauefe+1/
2ebcBV9eyhevefl+VzP/mfcdjWKLX7gALTYzmsPl75ic+e9bGsW2fjFtSxgASFVpSyr7f+5pNPmL
KqSjOtwwqPfnG+e3PY2m/mKpLK3OVG1pzBPlf2VPI36s3ST/MRpUTd1x+AUEu6sfTwwrRo9hxAVh
drm5NfLJRVfihMT2qsD+DFgSk1fPIysqIbgxKiCo9KeOjhqLir12/e4TzYB9OyIfArUQJ9ndQE+d
EMDkEcn339xIf9yAzb+rgweOXaJBB0Kq7A6/P4kZl+UyJPMJ2T8jl6S+hXm01dNrYXiXrmClHxHs
K7vvPs8/235Nu6vfL53pVfnsNHj5pqFCBJx3Z99dOlGu2oyTZLkRTrNWtGwVK1AP6EC1KC/Rv1Ww
hET1udaA60YHQTp8rD/Ye5qY6IqCda1yx9Mm/ubf/F7TdvNffi9OKJXILDaH9h/W1rZEJzA0/F6m
5m6GxiPKAj55sGAPuO7bgn5Su1ewsHe2cf7rl55Pij++tCDD09Q4E3n8wwIjcwSh6bQDrbj55oCQ
VFcuzDa4NDYD/MH1DaqSZE0cLbuPgaAYtyYD1gi3kgYmjDT/zR4o/BSVGT8DNRuYd9h191o/POjq
+Cl7G2XzhCb7HDogKrzgmjBuY/8jHnUVbeJgU0y569RUl04VrFMVEj/IGZWukZo0axkwoXWeAg2a
u+0vzQYMrpuv2tF6sge5rVk/CORZpGZxAUt/ZOneJoO5zRUyUzP5xB+/z8lkG4tjVWKlhP7wVVb5
HqMoW2m7wzjkL0d614C+mW6a5UXzmnt+uWdjApwJhB31MC5sc/jiVfTRaPBvGgecoN2SMp37RGnW
n//6A9HMfzkZTNMURMpxlloWp8Qf1tdQYLCJHS/etOb9EO1j9jbefdkeJcoT+rslOX0rtsSxWEyQ
OmKln3yCkp/NaJ05a70+GOrSI7TaWwxPpBmO0aMJvhVM8UtJR/xDQPZhtmhIJEZ9gaku2LGVCBmd
NdA/L84hIkQQbHu/jwjuDPWlAVywHUlIIwc5TOO1mMzDH13jLoCQqHZr8JfmcMFbkcAbBtEggoco
OCOnauVFTb5QSNfU6vn0imW3wSNYiU2c7vOEpNZNYe0Na+86B6feDOlJhDg9N3Gy1Uom1Uv4Tibe
2w7/yc7Pro0NaG/PVFBRb2gXc8TY2SVNV6MKoGaNo8qBsIJ4ISfRfUMMt2kthP2YB4dY34ryoObq
IhmOZbwmojwrDnm7CodlBeGB88wKdj3/ntzbDcYxBJfm3mvW1g1uiAME+S7FtggunHRBfifide/c
l+PHpH/GSUloxci71MKy0+gDB+4KTEufMWonUqwltNBCCNLdVAehyd1QHvGDAn6AKVZ99XNgrX93
K/nDDn5aBDh9HCFYikCKOuq0Snx3jyMcphFZbEcbVR4j54PVPTgFAGQmexMhlbmPOY5cTO0iGs4y
iVeVgBQkxjM42nsfv+soyM8r4NQM3HfY9xTo9Jv6yYQepfQPqYIdqBDsV9c4/dZ1xQiv+4B/YBmb
b0UrlwKwndNci8Rb1UbGEEddDZW+I5RgQe9lUYzKWud87eM3zAzY6sK1E79ZRb1I7JqGPVIXwvP8
bjvA22jRYEb1CiiWQryO2CblI1j4eFipOEFBJ6beLaxf0Wqo6p1Ib33yoFhXJ970NugmiJQbxFo4
9hgXkhRce4S4xBcYYAsCW8DsGYaGelcCIxGbTsdC5Vx15651qS13RCcn8W0sntT6gfaFEV1Kskan
ubclP+jBl7rol70TrrAnrWU6HtCALmt16pDsfKXayvJjnzQLoId/8/HqPxZ/86drOYxHVamxC6Gx
+uOnG9h+6EsrSTaFMr6AFinXVi6sdZDqU/SjlEc3L8AmBwrnX6IiWiunFiAnsZoEa20YTsLPbmrd
nx2IlJZLVnQZdb8BUm52pt4cSID4ErfuSYps4h4QxmJaXzoMXevYGMNt7Vf22tZ3RoeTKMUpsW1S
7VWxJ/+K4t/99Z2QIumP6zU1lS5o91If6TQg5ornu3OZ4KrMCAIHr3dNBpZTUdQ3ikOSl1LT0jM6
dIrNV8xW8MJamHFsK7lZgZzpLbPkrp2jlgmT1QjzlJ3HV7uOoI0Vxiuq3TNsvRM57q/9xMXBTdMv
lKJulgWWhVqJ9r5nASek/0eRRACQsp+0ZQtm/ds8YKANmXFdRfZmEJ9Sz7C20syQVKR3oIoSriiF
Nh0UEwtxQRFqa1lUJ/OOzg8TqklZFXvKrnXg+1ne41j5wQrv4rrNR+xrOJGWZMfnPVdUVFf4Atpo
RC7MPVt1SWzwkuTkdwOfR1LCnABKbLWPagIUWkQu8xeoc77eb9KCH6mBhi3SgjjoLO+CfVU8BajB
s5F+jTWJURWJqI3uj0Ki5y4K/fw1E5Miu8ptkjtzh2TkyH9Q0+4mFFUc7DxhfO8o8bHO0MeBF5aP
Q0DUgNcoKaam18Qc5FVMPoYppRYLiU+2m70k60WwJ5PiylyL7oEZ7Zix56c4bWmMJmm1aIwcdkgY
0wVWSpZrw0a9pEjeVtnta1UxD9yENuZo2Dc0aYCam+G50fQTPIuSXhBW3tgkeDcuPGeNBIZ+W+GT
vAB4xyqrD3pCS73Xmzt4jwBCJ/6lNZJQKfza2RaFv02jMLr4Qn2aidbuUEm08zixsXke8Kpm6IX3
bq62JHPitpm/6huhLIKg8xlj0urFxPuWYswlhgVsEPaPAZNToy7KUQYbEWkGHgjs93EKNBi5APa2
AGq2ZyZLS3TFqXC1Z5sPYxM2FQtG5r8M9qCfhwSWQ9z4w7qWprKpbaPAvhctEyd5Kh3LPhgIUZd6
WibbtHS+ukVr7R0Ybhtu/hUcgK3mqg9mpB2MBJlC4lfuQaseKOK2mGZKrnFdLGTvHzADVnxcMauv
fB1jw8B6GO702n8y1CliE0oOe+n0XrZRiz08MFFzls4WJoC+yKS3l4z2l5rGkpA42S1GSLyoY2Je
pPdqOWq99jrsEGHX1yvWQ2erBOm4mUrJ1k/p+FF4pC7KhN69GRPFXbAOBAY9Hvq/qUovOXfaZ2jG
BV0CoBKlNNcIiGGxaacuZv10oxREPlMOfyjKlSsvSkaALdNSzIqj42yazCcMN3xDtNUtcwxfq7TT
N2H+RvJ4AYGJBAqCqnY4CooVzIXfBrXVtojgTk0ylRVxz0Qk07V1zMl2CDJavdhRryKuA9aoJjlq
BB4fZaVzbdgoTMY88i5I8uyVn2esZkJSyavJa8nndHT8sT8A5oIm5CrJQ5ZtO6Zfdw4kZqpnhqqK
gSrTDIavvRFG+6S3WkggtNBb9RjNfYiaJCkCV28u8TmJ6IKFTibpCpHyElMwFl4XVITrtvd5OVhr
HJmFRdmDZRHMB1GKaNhRDwwbj7QzAAr+ztdFuIlduKjBQL/cLwBwlGXUb3XUnSVgyB0RF8Uy8YoP
tlRcDOEIjxyprTUbxV9fJasUFRUN5McQD3buFh/aiFFQ7p3D7M2IGDgL1/1UJpW6yzrjqCcgvFCF
KeQ5Lc1ShxHTMS1B07jlKh02MmrCbVffQ7k3aewOuAHrjLyLMe63Fo/LmbcbI5ZbdhXWJllSAYZ5
vtKUjRzr/FCkzJiFG69CfDUE5OaSeUmHF49TIIliclBVPiYt3PR5TrQde4pVWNAUiFXYbMVA40jw
Kh3nc6HnxItWGYFMaonNt4DE4TAfX0jUay5qVVHg8SM/BLukw7jCLw0bsmb11Q5ZYL360WmVmAkB
Ta+ophoNzXIPrnNnOMqnoaV3isjNW5RdRZWM4CjIiY2Y/wYSnZsyWQCIDhes40+p/9Tn6v9m7kyW
G2fSLPtESMM8bEFwJiVRs7SBSSEJ8+iAO4Cnr0P92Vb5p1V2W+16QwsNESGRoOMb7j03g7M4+WvP
Uy8c28AZ07qPMICwfnKZT8thZuiKHGXAI19U6T4jKQdb9HgdUg6gDUpJGkiWo4dvm4gIbPS4y7hO
GsZm0m7mnaq9I9Nb4AweiKpFsPyZzUvAXFxbGlgiE0dyFXR7XEMcayax965tPkyjeiWFF6dhoK1b
JeK9BptR573A6Q+r0moLbGtIbqrBeMQDhHNWplybX86caJHwlovusjmjF6pWyu7f5iWAaIM6xZvu
tTT9s+j1lv2BH6auoqPQaCFVafO0VykmTJfhoSzHddl7dI5ZpaMwJPW3akwfC/i5qMz4WFJv6z2J
TaNH6EtLgjYSxX4fqBjAIdnzadnWrPdYqYIm8lySRcD9dH5344x42LVMsA5iuN9WhbMezSciSMn8
rOx+Y/nttk6GGg/vEO9TKd0zRrlY6Ej6rnT1KUeV6U3EMyvIJFuX+y+NJ9g+92RUzbIZr3YWghP0
rW/H7z2usFWsq2BnZQY12jc4Eu0h12geSp5WwhWY99Mv3paOBOrvBu5xLrNjjiTIRyq2n6B4HOJ+
MQ5VvhhsqqAbldJIj4P/Fcx2cUoK+EfDl0sNctKshuDo65+os/Ml1e7QgcMU0QePU39tlYF+jl3C
cZ2WMCSptyjjiMVYAu1qL+mPdaM/poWp7zGTeje/DwXlKq4BCZ3PEBpQkWZixuJcL5WhOg/Xh98/
/T6ARX9EX8t7fkFOLyTrwmb++QuGyNraXf/Sv1SfkDHZ+WxGigIiGHrdkDpop7dovOI5z051TzDT
ZKP2FmZk17Mf+Y0Xr0Rr6huPbPUwnWvkuRPNbyGv8+kYX5DZVcUeWc3aBcx0RpQfbByYlyGZCrEK
c2655/T6UOJwM4ukOREGYYayS+TWZbXshW4LtFnSkQaNv0qSvGcL7NzGeSB3MhmCldYH8HhtZ9l5
s5atZJVfSnvs11njBQ/1kGhnaLxHuFgI8JriYwxcwIMihbPIYApLAimNPW/PzFflY43bPlRBJ9/8
pL0YVgv8pjbvsNr5R4VLwAdZf82HV+96QiZRwqY2NJC/nWVWDHDJoK1Yrcb0Ws8vxJgOjy3XLr9B
rQ7W6H2WPAfntgvi9aRxVAdq2WdxnpD2Ok/MxJwvgC1qFzT9cutVox8OZkOwlCBgXi+8DhpMzOo9
KaiWSu7fThmcREyTqQFSAKpT5xHJ0upmIQ+Mjm5BfW/HUVrWVMr9clPNdn9IUnNC9VNs8Rr3l8IJ
cLF7lF9K+6z0atmNc+JDxBTeufB0dm259T7Obw5Z3wBmGuhwbXvkSbLvey137mtjQo55vUWKcQTc
bfeP4zBzjcfLBuf/iDC3lQ9jZz2K2oacWRI0jRaDEOwEWCu3giyt1xlq75va6u9nJP/7mpEYZX/s
rkgoEaFtZ8+WpyYs/WxhwR3RwmYV1Am63knnbImTBc2o/kx0vLuzWUEWXbJf+mynzbewemZWz8Z2
4HqHlmxuHdGczNJ7SoIZpfekf4iMulhnXz7V/XqEEqarO3JMgp0OZ041JD4Auld25keLb7GMrvY9
oLLaJm4TH8PGUFYS+oqgQMpP0idGN+TNjtAjPYtEB7OKNSf0hIGvFbe4GiaFtrH6BtPbrLGAdcsF
1nIaMELp4d5TibJ5pMgmZUCQ/t6cAOa/manThB0Y2qZZQOyxZlukaBlHgWGFRElw1Btxf5e4naqw
LmuC2dFRcD8wbiZoa0paaTSWWrsWsuW8tIefSW4cYfgwT30UHP6n1c9vnvlKRFWzSvyrLt3MLoFO
x2kk3rdU9grfAHa/ojqZAIBwl/VRneLVsvgWy1AnfRC7ZUayl/ryMJTXzCgywukwV2ahnlsDzQck
yruE56onIJkzChQwEFTJTVEf3ij5Dlwofrjo8jAJypn8payLA2c1WHLT/APL8DkxUYnW7SGtrU+9
hUIBbnC2Ew9dcEfWc8DMa9JPToYvkfvQZwz0rWG9aUKjjbREf8CNhbeue1iMhrKhiL8zAVS5VdyC
MY+gzpen3//aA3YQedXW09oYiN81wLK+/kR5iUyoqN+olE+GtAmOMtufBaS8UaKQDmhiO+egqPKX
ytm4SBUGAJEjV7DQyotrgdCvyqdkmV7Jr3hxMRzjgL/mtHA2+n5EIsaGHu57hEW+qqoP6t8bm5BY
VVc3OWpQ5C5PpuPsfOD2pl9EhQIEb6nl0TLi18wv/wwLhJx48deWo33HA7ml5ZKoVb78MUEismP5
ZHH1MDnXRMiayIi2f2aveEHM464qB1ZxCQu6kuoTFcBpbGt5YL2/167OwTz7ir3sEhvWXelnOwup
Af7NBX2U/ccmY3WVFUu5c1PxkmUiBQ6U15FXa7hzbd7IbrNCD7+m6d6xLv3Ui/heeYLRp/MJjPUg
HJpwrZJ7FztZ9TAVxcVQzdo3Yx+zWX1pgqxcefqABj+nG2discNs+gnGJcZZ/xAEDfC5cAgoWUog
ExuUbEdYI2Fqo9PAIrIsGJEcJlz8f+0838L032fkzenFbNA9wcGvtIvTPHcKQwGhR7faHHhcMPkG
58fJb8nLxX305LjZrebad06SPkKKJwt4IVd08cxDjdDVTqybXBAzVdlPo+Bt2JJJFwo9PZbllCHA
MB9q7t5pldpRncvHPs0uRubXK8sdQoqMG6Mf+UvEeLagIk2XsvkaWyrpKUJhuMcWEY9lkBM3lpQ3
qe0+d6X7x/ZhiOKNQhJT3GYa+9mlhLdgaklY6erDGtxomJMIBAJpyfoSYpAnwSqbmbFm1StTddxl
4tMQlJbk28/hjP5t1rt5U7gsCrifbqltYec7M6/jOPFrIHovmtRftZY6BBWu6NlytkHRPJRl9sht
rdkshMA1tnmvjI5ROfJsWaUvySSfKed/BsNxo1gqfn8CNBTWahVXTxMrnxDgK7ElBJhpCpLYXNyh
Y6TLB+imp+6Ni+ZoVYniVA2Q6ss+//B07dvITBElGkMMPRjdVcJaQsuKbZyDUlf1uB5Tys08haOJ
VO+UObiuYcitxNJcU5KjZBqSFQ07UVtlybVGJmEymqQ1wPDWJmQ/ZjFvr1K4aTaZ07DjhuTth01D
8hvc0lXlP4NH6EGSLJ+/T3psdftc4DJxmjIci+QMExIxX7Cncy5XjocMJ0vcYJN34kgPRf5dMhXR
nMzYuhdig3Lr4hszKEutzLcmeka6fpYlYHxWTobBH8s3p6zN7qbrb2eoMZVXf8/C/qg4mlBzh22p
bdyCYYfmvbpqfveC8UvTh60V6O+1nb078oar/kCO8wMeF/J8pves1h/yWl6KOru1vfnkSv/DqTUj
NApkjyx3DDlvk4LYlrj3ueBdSm7cwDeYsUKYbH9GCyNXTnxHk4tD4cUv9bLrhXtObC5oRrU0q1Bp
l/RrMGmsnZlqLWifxzj7zgVjspGaURTiJNqB8WGc/viEh/A2DS23+4CuLcNU1a8muXIIhw5tb7+7
QvtBjXGHtnrEMZwRgqCWYQPWekeK6HdlbHITyMASvANNscNNnQHhm3hLWCA9oiSYPuU0IAJkRGHi
lMAbLYLV1Nj4dIR5tjpmZtcFTFLhDY71NCxTMBB99dJtG6YFcD7W3WjO4ADNp6QVXzkgm9zAIgly
N5ZZVGQJThP9wbvaicSMkpH5/QvQoVOrPeLqhwtObgzxBjhddXiki+5+uJLbGbnE9E2xv+q8dVvU
76JkwILmhSMvsz5VC+LUKplyBonYOF73nvUBbAmzxVKvHydVoctY2jApO582JF73MZvEae3H9jOJ
X2VUMIA1h6tLj0JaFe2VPcmxkLGp8cmvmJV+P1c0iHb2OKj4NNVgRorWZdQY9BatV+Xh9d1XKIya
q5E6DVjfYtoM+04eQd5d53vTRjoy5ADwd7H/CdGCOERrtNeiX/buuPwov74tXfXWauhl3SxbEUMs
I9ejrmGMSGGC4G9ObDptsl9s0zuDFUaq27Ft8D3nDg/BZ9DWu95s9qmARQ+Ng4kgufKrVoozEYxh
Gjf30zx9uXS23HmS+xj+CukpXdTZz2UxmbdQgozIsNlneP1LgcM9MrL5CSzfFKJdXtlEubiy1CIf
e0XCLR9Mg/oQo+mug4Gw6hmi1Mrpj0TwEDkTi520vRTG2/Rd5+m9rQ/763kitSILB3AuK7fWTDS2
9UaMNfm93Q1mWmHO6Xq0g6PSYFPqTfwcJ4w2dXbjvqcei5hW1xFKrZRnvSdcAWCy+AgKR8BeITm0
WSvvHDGg/cfCjG1gJeWchG6nnrEUvni6DdE91ojnnOqthgmWow2F5EIFsm60fodx7Fa2+p01AF/z
8z5ZwSPAjBG6qH8bxz/79N/sKOSDtzQv1xcsxjMTiroLg0wDK07IpPGHGGUknHlUJfV9Fiud18lj
lEhkrD1dV5dYtg3DXzl1/hGo9meWvtzmOnvkWA6HyqKCDxYuWq7GtxjBZdGfETc7UQfBaWNeITFX
sEACkZyFLSuPDTMsFRFUfV972EyITxOEklC12UaMFaQgImjRjt5VjUoWyXpprnzCqdtPXvEj4ykL
u96qIqeSY1h9LdJ+QdBbNT6zHJ3B9YTZGoPqY940n3oHiad6cAnh6d3iy4u7g4N9bcWFyX0EeFOW
VQXIUqJ+A9HAkWFDZdvfmoBcjEcJO6mYn0DJYEVhsO5RC4Alzy6VK7+KQcpV0AYPHeHMYdDOTyme
74IcO+qRXnWM/z2TcjO4JqCx/WaHHPWKCiA7EjH3UwPonQvx4TjJKY8rGFn1V2XNd6ZHsqws4EWN
GEJkN972vTeuCrcBOSAex3L8Wdw6sqf8cWytz1T28vp0JqvGYw42I+gdracB1DutRbpVfk8pp915
lWUcLJ85n3ibiTizULpsUoe7FjQUKnj2wcox9xBBGWlr1qdWDYBq4xAM6odGAxIpUCkxgUZLIA8g
+H5ymrF9ZRHTSC7FSFs21W5I7oFBwNxSkovaGqFnvpHnbZ2HZd6oMtuXNm7EOk4ueo8pzGm4MSg5
oTtzh3vf90+FoR9deC7SiGkkjHdnIr+319rHNGDZXBJqsc40g+Z5gsxf6e5nMvUnmTofTp+r7RAz
eNcz65Vi4imHwMJ5iLY9McVWpgzRmwlguGQe2TE8RZPhL1sBQLUYZ9i+LbMkcGIwPqo/vt9vAeP9
AF+pWW7KPgoydy8G/RywPAljK5BrK+GtPzPJ18wMUKXi5jdJnokrlRwldDWsRzfNOSPsL2knl06s
baevo5i8waihKgyDqeYtn7ShNcPaB9dymHXvuACYXdutSXzYog550bshwE2Gy1egV4aJEvBjHdaW
rliRygdVxG8uBSIGoel+Fv3XOHEHduzhZSq3KHnel6wCAeDC8L4mHSHSdhn3FxymzJMVkB0kvdgF
DHr0DZMplqJLZa2BGR3QY5GwSozxXU4sCZcS+Ye+JbqVmScXxydHwKloXZSxxnru4p107gifAHzh
m09ub3BLkOwATc7L0qJSifMHvPevxGWTZ9OobsPRxR2WEFLfsezr1ofEBX70MS3a7SKtfZvEZ7hr
2Qqieox8fxhBF4tkzYGtYV9l/z96wBNtXmSVHuy4/HDxQiSLGjhi5M3QaTccsU/wDS5TynSnQCeT
FU9W1t7pZuxGgZPRVOizHzKguEuN5KVX4Dbqwl3PyfLa6RPvJc34GgfmPbPPC02gQ3ZU/nZxCCep
WVV35FsVghARrFIb1jihX3QIyeP24I6i3HtmKogGNB/aMg1WFVauTOvukgXht1dMpHNUJ70EzFWM
HmthbkCu4Iae9OW8FjZQHMPINrrysnPu5JCYy/yPoSPpRSN3JqCInQurrcycIj3VL5gOWOykDa8y
evEh0ZmSU/N3pImZZEqdau+tytJswz78OBeIKYbgA6+8iFhlbmRQfNYzy67KSDYT2oohKCOPNVHk
5dQJdXrN1AZIES4z+aqqd/zILT8HUJDhEFt6RPtUrVnDbRuGrV1LPdFMr66uoBMG3muwzfTaWlW5
th71+scxlLHvlUEPa2ZfRZY/uWMyb2bN8rhOk0tG3kQkFjKRpEQwwaCWixJkylE6jJCChfeYvhCC
kuXFlrnFF3bvH+wHtcMaZF5YWTSxUqRzL8na93ezYZypoUpCShGWTz2iWb/ndruUN/o1Kiw27qru
dvZQpJJOXt1joUByb0UIQHjbSONemdprGytof2Z6CQYVYcU8LInhcNRhP5v0M5IBsSngx9/1LXry
qdHuYaR85GZ/LJxSHY1FXhsWEoBTrv1WZ35OsJx/yixGRks7mNehoI4gCzISJLOEFU/LuzJ78IDS
Me7ArZ6H0qZZrJQawtJA+5NoH3k/ZdhXMVopj1wsrjqKRfHeED+3Xqzp0QkGfWU6jXU2C5/wrAnz
s+cbIUirjCOFOrQCl9TY04cum1tSh+StHAkMBnt1mJvbcnJhHnoUtIb9Ibr8Jym5J+QQbfpsND/B
Gb6yvsLjld+NEwvAzAaVLZ0sX6Vt/mbUrtzrSGBgl37MSCR8Ep1pNZWxi2vGkVl/J3gBTzZ54Xpe
06hTUyldfvpedgNfNYlIbcAD78cfRqIvK3ea+M9muIdJR7H6ac0gtjNdkjIzA7/IGEw4sGZnRxOr
Hrft9DQoOASZ52H2zh6FhlHXQq1Q25EwxGtDfFXefy2e91g3FQHK7vAEQ+WhmRqX6we62OJ6D9oM
pjM3Xy0LAFmKkAPJxBIiafNWRu4NW02bD4aH1s9Ex8cO6HFxmfzG07TxteUpFWHezveBzghyQaA9
1WK/LHIL5vsx1XNyaOMfzx7uB2KJt7aWs7mc43uWvjKdARpCTrJ7Cdq28i765K5tqZdMnnBBEFZ5
6zFQt4x5j7Gmhm6uifXk5GAggYGulVEMB2NBdKiW8jAgQD8iy5vWHEntFS0gj21rcrX8/jHrR8y5
ZXPb5m5JQVcw3hLF8NbqZ1nFX2Bjs9vWl2Jb5/0PjuCIlznYmqS9hQYhA6k3wLHgN10wx+e1h3+u
F3slWuNuFhTNaACZHTfZnYlYIuisCTfbQNjNmKhtjNt5jW/7h652uhmxp8F2kyS/2EZU1AwLYn8S
p5l7qN+nGnS+a4Z2SThRHT/L0jQiRfL2yvKz5DBU7PTtQrsNrjiAPAg+/ASzGfE/7SYQ+kn17CWl
UzzbVm7eP2XVUh2v+JW1B2yKMOThWygy00ejfMLh7x7HtoAClJExFRPbEXVul7+5qprDYMHVnmm+
jw6uCB4FkpW5rvvXjDFEudTgTEqnukf3Tw5lPUR4CJZ1gKw5IrdZ6ulhIFpobTfdAtD0mkwFfX/X
2XtWzhQcyuHMy35gRsuVX94Tdq058yGp9CPgLwKzPH1nWOXeSPWQyOViR8yDvWlJ7FvbM+8C1wE2
OlbOy5Cb064JOBX8Fu547ZPODpiKEhR8ddXaT4sAZx5Mj2rqprXLbXnvlSz8RdvfzeQ9hZOyvpyK
KsGs0iJkKaGvrVz3V9AF2p3s/IWyviyfJTaEVV7Bhs1bZzclmveIIPSh6a9xFp3lH2aKhBpF2xMr
QSrrxnz1HZh3HNBnkp6Lle8cmecjp4sbOvm6+4RnSgHG0mftwABnIdy9s2i9h78KLmMRHC0e+FvX
hnnOalDUAAEHd7lpY9ieZsYwy25JxWbYfyJ9IGqlrY5cXMx6WS6u9OJo4gUIXTUAbPblM1lhJh5H
h7Wfu4wrlD6ThOFQ148MznL00wAPFhms80qfNpbeQyb2C/NEIlpUIIucDam92y1Taz/381sNlZ0D
gZcpK8v0JWg/EdCxlp+ee1Gc5WKpdTKY7jZZWvkyaAElvsAdWLLgheVjBfdCGy5Gpcm3sUustaEF
yVYkXmTq5A3OMrv/pQLLDpTKaAwostSMPmRSNwSoUNXCdzVTrdyl3MGAfIPDc0znvmz9et15RvcE
RbnfEaBaR1aCVMjmVT/6WXcRFok08Wxi0tAy/QS9hWFg3q0sa+pvbQW/albWj+dK+7me6CLzZOt1
5FLOpKSEnuK9mGv1qnHGEScr2/FlcR/hFpVPWubBRHI741brSErQtPFBt4L+FkQY4+GlvW2kTb0F
Rgb1x7Xdm5vNhF8+hG5mroXfNqDpOSEYdmQ7GmGXC3xIYPc/pxO5cgUICWuxviBnFe9ZttyKmWt9
mcrlktXISCdNZPcW1zBxTx45DVVz703jT6y52UEmLSDSzNkvTTNwQyj73UgcIW9MrFXYLN10elW4
bKMg50BK45JpGHELzCBr/UgMwlVO66wrR4rIEPxuc8N7VXLrAmCaWqcFrZpisoEfrc72LYYtqVnO
rdsB3RP8aCSJzxws8GcVNTABzu2flvSsw48a/PWcDcuuqnjIErSik/9Hg8Z20EfKS+khoPPH/hZc
i3WcYx125UDItbK5Y1RI8W64otCD8UsF0pJ3o55PoX70l0a7QTogAHVY5NvgNL6pk32WxUjVHZ8U
4OoqAO9QT9VsCzcaxCskQPVXYPufuIDkY+sSvcF+PCyUa4S6JK4DjqtYxwjiPIdJNCyv/El32nqt
VUwhrjz9sGz7+GFuVHVcxree9WGgq8jSg3IfNJNcweGoT+VgrfSeylAzGJeYIMIHMYxoABlY1mlG
VFyMfgCl1paXK1jNxvwm/JERzJh8Wfp4Yb12qwVLdUaWPrDqDF7Mctk5zXKyLPhdTMLaG0ZmOzMb
9ChlUkcXajFmLBcaDSuSKsvvbQxOAEkbBLEG3dbv56oS+Fsdl99a6zYHO8jaA3qHF0Cqw9b1u8ep
gAS+GERMqb748u/JewYCQdrJA/0ScE+iKkDs7zv57c2sqHCQRLGyQQVjiLDn5OS4WDulOX/XInO2
6DTaFUnmwaVTS3BZXL1DBMWofCiIk/eJylk5wHkuPmlLuKfi8dA5XXwpA3QXOFxvSi4xUQ+SoQaC
sJWLeOVKrI/1wkTza8Qvg4gthmlxcv79EExR6b4kvTvczVnQns2pfRGNsR1L33p1c22J0kG5eDYs
+zUoG6i2NfmLibw4doXoLR+blZxqWELWjtC3LGJtmKyDqvdfhGRv3cexddR7HxRAVesbnXzOS2me
ghGJUTqDRV264tzJfFmVmgYXpUj7rTlPy53uPzaMiELwGR40svSP5c/tXhmtfdLxiW2Ida35BOCY
sOawYnrTfmi1RHdySOaMFkOvTqMx2avSqH+CBD2NkduH2mXqOY5QUBmSUDK340EA/rOv7722dzZj
gHIr4MWyrAuA9fva4QIDP9CFVVo9N+K6dMt1vGmetl2wgTC2HdCtXCctjLO7scNnoTG9M/Nll2Ym
FXZnsDwsZ4NkA+Caevfc5LeMUS9Gzk+yiAyqa/uiJgYt/gRGzS+oWvUx2TnZMV08uLdJPqwyhaDG
FuNdVthnWP4ou5AOQQatlluMII9pCcsg1pM/XfxUVoJaYnrIXO+j0+nkWqOpQ/den5OPJHZYwWIW
6ObuBcnuTmnOpdTzl8ImqQMt07Ma+vXAdnllFf6r5wePAIWhs7j5n8Fh6K1p08aelU8zWOxKC66e
5z3JigVNpalLaX3P+e3Mz9KKdwZXxjE28VYazoCGpYk/lFac5xzeV26Z5FlJ8cUN7Su2a3RsU7AH
you5oF7V4FdXzB/McPKLB00E98uVLokBigDEsgr7hBum7otV3mVINUlZVf0UWkzI6SN23cQZxUwi
alP5kzfao2OXSMW8OLSKDptKZ/2MUv/suqmD/GWfBqO/0RiID8Jjok6pnOc263CK1RVYlIitMJFP
TCyY74XCLp+dwTwv1C4rV0eJDCT0V6b9v/IK/s+0k78xVP6jUfBv3/Wf2Cr/H7oJHSxr/9lMSMpn
U31mf/MSXv/GP62ErgsC5arjvyr5dTpXbFf/x0po/MNz8G3Yrm7+9bX/thJa/7BQWNJCgkHBOGej
l/+nlVCz/8EOzmAtYDt4PwLbs/5XXsJ/V947rof2HjiM5fBDMK38u88gyDtAdtoIlGQaUOt6Yq33
wn4ZGyfeEtPQbEmyyN5qea0fneFDM5g+I8NyYYvq4+2M/PI20w17K8V8h/7RfTBF9T3PCDeZ+qqQ
2XCyt/TSP6dHQl3tc6LodvsrkCu0xh54IHqHVT6mwf/DvWz83b18NVAgOzNcnnhszL7u/5t71oVM
Q2tW5ptA6YcSytCFzLLv+So4LXxCB3+FSNW0owOPaKZPwuu6P1R797AMSFkkxGQNltvc/cvF8T85
E6+unL/Z8PDxglfAEomb3bD8f3++Z9US1lglG3oK9Hv40h6EJf50TJCOPXdgYpMCddA6RzBmaZB9
IzjR30iji7oe4PT//afxrX97mtyrxxs/qmFZnuH4vvv79X9xXnTKT7HtZJTKdERrtOlb0/IeY2Eh
QS98e41Ob1c3BZ4tE/i1JWhR1dx0e1fN96SsEh/deWNxk1PcnnqH2jstFJGDEzwbgCqcwnxR5g4l
SDnvFxMYKZmt8XluYL4aKTPVHivKWZ97I5qxOq1qdlTn329ZpuvNZvH+QEm1qITUcJcmy7D//Qu/
32Y5w1//JHS5+PzXt/1+QcArj4ivZrR0/YqpNIlBnhDFyQDlvdSDNxORV52CKvf2CTXQzIgpt841
iGn4t+3mr2+RiP4OmWz35NhY57/+biPMNYhrMKtJ2/XQz/gHWRAN4TwTZ/ovn9RYqbvcmk6/f1kN
jbPPPJj3OW5JxsJ5sQGowEDo9+NAlgv3/KuFsRmDs399mEsMTEjIT78f/X7eyIt/fpHgRxDmXvyB
MPCj6hPnXLA6F9vOhpuOROv4+7kapdLVGajPW3NkluaNnXP+/crvw5gM4OEIIP/9fMOYJBxzJJi/
X/y37+01T2eH8Rn7JvHyoi0o/maBhJHAzyHllR5jgxlrLF34MDDnWWOz1JuvD2mQLGcWZl03gPH4
/XyVGROofKFFv99RoD8KkV8WG9ebYobQBar66afvoOgSl4giN84/coV3fzAcyKKmXz+bPTmMaJtR
S0mVRFqHWGBGo7NClhDcsK5uTPhmsWi/S8911i0HzXpSkEQh28cskQzWH21ehkktpq2h0xspnjxG
Gv5jAOGW7R8zT6W5KcsQBGgBqMXa9i6/kskeFsVGXJFHYNUx8WYaNs2BbsgoEEJL1eiIm4CR8GTe
uJziK7dti9PsI+MnI5m061GPV3AGL8DLaCb8+RUSDzRmlD8ucgeG4uB6k+RQP1i595rj3SBil9a9
1mKGqDLZLDDYQzGjTMqF8Z1NWov9cHjrtRFkjGxfYRISLqu9sYE3qg3TvYM/DndLnGxUR8Vpg2eN
ey3BU9NseK8/VAOVRZdTjnVxf2gH6vNx8Fmo0qGjvcCFUacR3oyHRjD+mZP4T5GqB9eKT8QgckYJ
krRrh6spnlcd0qqt21FimkyOcPfWR8N8yrN6Xeo2m4PpTAqO2NF6ZGG6yOu8EOlBVu2mcjx6dU3O
Duh65kwG848TylwCsr/Z8z+YFv/69Z0DQrTZ2JZzRpT6ozsd8j7L+ZPoE+LbKUTkg5Q4IK4yEfXO
GFyymbaBlEjKvfK1QTeo4YqKKtshMveNU+M9me0/SwxqeSo1ynRsrb/PLzeO53ailcQjtxWQoHBp
rH07vbe8+LKMDtuGeCW97s615JHF121tdmfL77PIcJvbeJEeG+HOgVQEyKWbsKhkROp6MYLzRY8v
KUSYrae6cNSFWJul890PRFxoFrV7S+JpwIf41ts9WaPfMqAjlQjMOoOnDU0BnlybUOjAzs7aMLYr
1Wn61mBZR2pwshsabCAkRtwWFlbKzrwgMSuhJNEluL5/Q8JU55XWehoQ6WWVu5sVKwmpJvwgCMJy
FphiUcUeGPC2sHQ7YqH/BpE43vUeyd422KJh0B8YK9x1JgI+ihz2wG1JSOQ9LoHyAHKJ8b9vbpIB
VKWgICUKCxGBzcvEDH6Db/Y9RTakWxqpiolJS+KNWxGQPJSmXpQzmpw6b3lPAaqGRPi+qMCytqUe
9R7BEFmJjzlxoAVDMVW4rfx27bbzwUuyNDKX3rhjI4cUwz30rBE49vTqsQj0W4795u0KTu3s5iAG
fg4boW0HTm/n+dql9wf0t0ptjboSh98H7E84SggOLyM3meOVK7SRFU/CC//7x7Qx+biyWwRQDoB1
ny/8fi7O6G02CdipXefom4m54OG/H1g4/euHv18wHc6hjsaxaOf93JbPbpbc9nX8rpnlbWFa86p1
eZvPBZvSXKBxWGbksC5ElljuYCrdZvZyXrrh1aD5CGewdgZ3OVNnzWfqkru0cYk1VJeLUf8XS2e2
HKmSLdEvwoxg5jUzyVlSah5esJKqxAzBEATw9b049760dfc5NUhKiNi+3ZcTIszmfTvYYufcDWTa
CDGa9CXTKqFJZiVU8G0EFcHMdrusCVm8VvAQMkmNx4R3YEwUpgicrwWbwi0FjLwAMIOL4UKFqpxz
TJYEn5oj8xC8yLLIXv3V85qDpk/duIiUmz/Yo/gkjJxH5ADvRjY5NLW8xJwAuyZI4j1w02sxso4o
MuzRdo0sPd+CgXom4byzBPjtnO4emPozDYK/ITA2jxwo8jAO2BFHn+RTPOK/oR2azXjP11Tk6p1g
52Od9+91oQVCLq6mSftU2I1y3sQZaQQj3FcGtO2qjG8cmvypY3cxUbM6rS5ZULE+pCx0NsgPN0XL
ItOO5lzdZOKD6hsKKhx8pumJ8FNddoq6EOvZjJ8nk9VsJXzCnd2H42FGVp1rQfKy/so+wpdwy8fV
kZF2Ap+pe5a7/35gIcUfkd0CPMcK4OUNC31tk2HfiDE9OnjhKULO3f2Y1feeJ1GSCLZmf3AEY7PP
oVLlrUXuXy0IHd1Pu4zsj/JNSgCsG6kX4RPg1dewpNJlMPjTwZNF4OhygmWu3DcUgxiJhBBsq0+F
geRm5AO/fXDrOrJ3mhdmxDBxFw/VJSarM5X1ZzjeCYHuqnJaVwPxCHsuwdzWX1oABq4BToCl/XVk
eM/s8bnCZ41J9cFlU4240JotTjiWIRQXnxqUG3bUDrsNKpxSXrqizJ9Cf/7XrJagoF4eMBU/inm4
DSgqXA7au7IjGNdzHpLKeh57lJ3Rok9vCYlNDh+5RKfvw52OuQhS4kpZohn1bfBb9Z44UsWyIHvS
jcDqyWeftpUwSncDfHY30UTMUK1DI3ZP4QKBTA/pJTHwNw/TENVGeA8+AxuSBbY/F6chTH7ooOJh
NQyPzt8EPCA5QR9LPMTh7kB5WEi34kgOhXTfpvX53i/58lqtjbOYlem9aL9RnobjLD106mm8xXmJ
CcXmyE6r+VpQprpz5NaU1ElhTOcHkeArS7pfgqw2/eKFWv71C8Wupm/Bb2wNCcGjw1+MNLtgc9n2
ZUuYyaLpEwMgkICRZJd+xZ3xjvH3HKTcE7OO6EfmWk9EZ+/JPeLzlM5bWo7BllUYHXgokDrnUwan
ZlfRYJLlaJkGMASHjffGQkkmzL8+US/aTZ5m/ITbXPe/diePAIz5Eaa3Zlb/MNWgIzn1E2L5NVdl
txmC+CEo6aJ0bJamMccyniLZphOOW+yKHslHhfOb1+uW9TZcv8bfBGJNVc+hvNATlc7LpXF4XVk0
Gl9NNsHW4rhXMGO7eYKTZXUsAvE+VxvP9RDFnfcmFmW0jB1u48U/CtY5G7b0I5MMFL+qTa9L31T0
GuAJYt2T43t71bPtH0xewlR2d2dzJJ7dCPfTTa3LkPR4BHMdbrrQwfmLiNZ+LPSyVCaZIjllHw18
LPxEGI7Bz+zpAg69xj8z4Zh8kiKVrGvqaqDRPa9OGd6eY5gNaGfhjyhYXdVX2fiIVoNDX1jWnlPA
igZRzAOFh/nODP+Wc3hL8uCfWJHwDv5+m7vQxQcBalvFb0VFbjTl/UWGeH1iM+PZdIje8p0L4vC+
LQeeuGmgjYIqy40wB6alnILQoeZuL1/hA21nLHQkNQFmlKRR/YLAfpBUWOtLEa1rjI2TJFzfnfGu
G/2Xtq2g6Be1jz80GI/ZKcxSnCVKoMymLuIlFGrPIEA7eeG7EctHbK1/52asz6aVV1QM+3ZN1q3w
l4gbRHMOaEZi077+V/RXiMxi/Rf++7f+7xf892vtkea06L//t//v3wq9tzIf72NOfwEkCWAsaWb/
IY4bPtvOjBUk3Hqsq1t3cqIhDO9TgQ1rdr7gc9FtyPaD63T/jzD6hoR7uSnq6kv02LaCwifWHXib
GsJFOfo2mFHNFG8CDLOXEECySSSx/bAVzhGjFz91aFy7Bqh9ToiJF2yJQHnJRi5QBKKv9hjuPNDq
FEfy9pcCu13izFwRacsWwPYKyHwwENp4Y/0aGSAl8YqKBGySKgwEyryhn7ZXPvBMbDR6DOW2y0gO
Conlc+GcxvtK4Y+3n1jQ+bXvHaW2V6s+HpgF/ABnHspDEQ3SxCUtWc6aKJN122I9W6ISu/5hXMTL
yODmqHkfY0iZwQok9sAz03Hy0inUSv9N9+XGSaWxJwsDMLaZMLHb18FKeDks6ofGFsWGU4HYry74
waAuDc5eWBgkRErYc+WtFzOEBp/tKMtbH0a/bM70AjVnFTgF9uywiSp+Qgj0cjfnOBBX3BPTXGkK
WKaajz6mWYA2NCtj/nk2Rd3sM9vCDTdN8F+I0vHxmPZJ0BgYd2CwQrvbhBacDWwfNn5CuNrCH7k9
ee1xFJN9cGpNd2zMPiC2H6VfPvPpFXMeEXrEPalJnwyKx4nY20njs48k5D5FK9NQ9G9qJZWaZfXC
ZzQ9oP+ACeVG6KyGUq4yzkmA5O1jh7RoyO4RI5VZtP8szIgb0RntecrU//8HFpSnsUqC1Z77UvbW
QXZjtRNl+gPD8xLaGKWU99L5NXtBK+lpmhrPBOjMg4ORZ1vH1bjl9koXSj9+rJcwGeBBB0CwN02k
AqnEJ1loHAdZC6NKf+DAe49za9kM5NQ5W8r2nKzfRQsGwVasgDHdNAoTDbfkZsCRYlI5ylNA4F9B
KqEpY9rUAjep1PmjNS364INc+e/3kbTwssP3aGtvfrUm/sQlzmdzhA1nJEfEtQoz23yWLnCditFg
WxKUOFcM1OfRfCN8KNdJ4Hv1SyJSwrpJuLrV5tfouTExNfWJTEmMOwnSfRWexoCEnd1efW845uUj
zs4+wnONw9IVd7aY/EjHy2FiH0QohCOiX376uoBv364bRb4n832H+Ubpc9FO8D3SruPXW6+diveW
Q+k9tk5zU3jxm1fiIvLWV2ua0dKVGX40ZFX8Ut5UN/PipQjHjn0i3GN1aJU2dmY5/yEsdFDgjLeB
8nrwBd1BhM4veRuGcCyAVF6zRs1L7u+j/4jgj9dsb9U/SktFi63/tgT5lwiPfWmbF9dmC0mU/HWU
CVGG9iEdJ3sXe8bXEFotdLPhFzgHu5ZgCSjbkc95xeOgTE7+yfhutCSj1T1MHvpt7Hhf+WCT0Qp7
n5V++MPl5UzEMuo88SZLKNA+ZwNF5xZfci523rTwUOHY4ACZeKtQHtg9U5tKD57fkP2QOavZe1fX
vG0UDOZGOWuo2ebCahhbRB36tTUYDR2g1+ITSioS6GMyk9RLX4sCuhSTcnLE2DEQ7w7isrw206+T
09RoZzEtGAUElcYXDIJBG+5soBIbdq+gEyD5NA0GrcVdscu7POnUs5zMjUKK3xT2eGqFLu46vhA+
ZjuZaUKeNMmlK+cV/PnF9xdywIPVbmsboEfq4ecfsUm1loE3ghTRBkZnxNPhn7v8C4LA3lx7UIQi
luO0+XfeaXfvDh7vJ3yQXNZiYgtZQObGVekmNpoTQ4i4yGq+n5yK2IphOsAy6njvJCZVuU94YRHO
jb2uQSQV1IB2Ko/a6U+g0OorFaKt5EkfEc3tgW8hRywcRHVO2pmVbH+2eRgas4qqJrXhVUPYyqtm
V/uQGEIiSZ1FkhsT2V7GfNSKtL26MyIX4/quwZCtTHLvLGTxYZsfePOSgizlSnVmK58fDOQE9HyG
nHCaztRYzIccb81GqG2q5pyNgTYpeUmsg+E+hXY14arBBMNulzFxOdaZ8OlNlHzR613K5oYUdTOI
vFWbc1ZLFR2BW8dNidn4x7zqGKYw7RIynY8hhKBZkoegCOIvdzLOydp9CeGTI2YKa4dO05pDu2UR
SfA3acmTTc55WsqH2PY+0maNI6xJvd6PudTSXJ4uVRRKv8aB3PDZE/ghlrpfE4Mdr36Ky0Nl95vQ
hWDm+3iLRCOvS+dSBmGsjiaN3Sd11M4vAkz4w3LV3xPDlVvKM3V2PhAy6e2V88dOwnE3yD1ZueTk
OezMk3EQ92hcf3qryyPVEa9iNfPdLdZ0Np0Tow5dgOW6BwTOMeUJvjou96NZf9fdcp3wyD4G3tJv
Kjpc+JHjSLd+4Ostm7rgDWL6k8kK2MzYGWI/ClSJqOnxoQsNbKNty8aTfj7BYidr3qzSYbLEFBhS
yrNSGFCGlfnuqvzPTDXNklDj1JI6JDOFG8zyASVlPga7IgBt2PqHscPCA/sfd7eqnqsupRy3zf42
husdqaofAk0tzRpmdufklaqt6+DLiR17dolH40d0r1lqM6MKtFIrmK7LOH8P1vwGFQM6xHr50YF5
xlh3TyzlxwxtzR0mwJufUx0nlUN6dzg5U2A9uJTOLs6LNMf+llvBrpXxSz5JaFoVUMA0ofq2CdE4
Y+RJPrE8QuacnyE98eboOU7SXBNEJU47w9divKcAHFlwowc97XzCUYg1EF1wMKi+/VuLcjdRRf1f
4V9bcK9mAb+m6GYbtVhSQaMACDgC+cM7cjLyKbJtwcVCHG226Rt7HD9lhVPAT7q3Woz5maAaRPGY
jKDb+3AqrPHJMNsf4XbgArb12KCIuzNuL6uH1l3fVwgI+9QbUeEQUQA+brsejERP3ztkbkvVf9mx
q4OdtqdhRhEsyuTRkU1LYPSBD+18bQLMzJpMqTUvHpYPl5Agc0SOx24/cmfksetPpuc+GVY0L3Nx
MX1cIRZjpcHTFsWoN5uOcyBSvktLtj2F0HQ3g7+Um5KMeSjCe69SaxFr8zkAEtlrwt8WURVmU0Ht
OHOCcIziyWnmQzezCSvLEryN/zHVotmauEqjsLXqqJko3KaUjag08aoQi3glvYK/+neKHsYzbvGG
9dAW2uHbmzEBdTRzBQ4jt2AvyGzFibKK1Y2b/TNDWT2aRoitMa4ffLmrAQkfC8AGG9Pt34AaeVHW
McJmZo+jK+A4t813nIdZ1DIHII4yJSXG+uRwx4+LISX4z1ZCyWc1fVqSxwg8VnzyZMPB59qn2eSl
gw0V40+Jzp9jsimHSzLbf3M9Jw+9X9JOn4DhcyoWQljLN0un33LLaLYhpqtdYLOWhf9GnFpwNZAY
TKm3O0juaGT31DkUqKadnpBdoN547oEAEpbgDPvDbEKkyXV1ZyXVlbQRccMQz0LDXcwxyPXHbXig
d/WcN+cxCz/LTN24tINpJoG/mxcuHtmMyJXqfStmousKy2Tn98kqntgIgkcOyM8iZmuSK+tfor54
u3RopbgRRdL+hG5Nn72BOtfChupVsg9TyDRsNlP8x0CLhuW+5TrE8EwCmvJ1c0NSv2L7EaVJ63EL
7cM91kSmxNCkTo3AnYdzithreBrSpj0WMaNDqUG68a1za+ctjN0fapCRvsynocMGaXgDdz7JvDSk
uHiINyHOc2b7i/OZlljRpoIaOREwwUw44LesTOnASzgbgoWOV7Mlj4E9jhEI6y/yWdjRBG/lgAez
InlptCLeTODmoZkAT9c+Wf+yR1qw6nNdQ15t0uzSlOgiNYcIG3WWOh6d9W6aHz0q5EhXcSmCCoDB
GTIBWIVyX5EeZNkjnibDpgFKUygB2sSnanBXUY1FIIP4VwWTmgo27iuKy5kw2bPm91ShjfveKx+c
xYgjyDCvPk8Gdrz+eWjAyJW4U8iVmdu+Ev8VTR60QYRv8WJFwqP/pHX0T0Lv9LaKgUda5sUnQr6Z
W26ooB9umKA/1RjJlvBvYJcxpvv8qn/skpxJ3HMQl6zotETgzThjGtI9fcsfpk1ICB6oyJhoVr1+
TAua5AqukZ4xnrMV8Wo1F9dajvbIAjCDeoGpEfVHTG8e9/vJqb+IrD7UMwDPpX1oWjRDX1R8t5jL
Ef6xYomdYS6XrLVWbGP1nlJ87NgNYugxrvq/dVk+gYG4dH65a2mpdJ2spVPKIQpWpF+m2b2bBoZw
NNMFSmskGuNv7MH20CL8V7QAl5m8aU3M8reFkO6+DTCBWfYvp9qFPNG2svNfknknR59FpV7yGjZU
FxgrhGhTiJSMrJfQJ+VazIbZ0zw6sE0RvXjRRFI6h3xSm3l95wccEZGudLJnMWnTJFuwxWTohM4q
WNDvvLn9bAfzLMX7f4SycbRvrYJXBIfBOBiVfzZ7vteGGVBDODyhioHxQnfG5c+l0FqCiz1xyYqH
9Jbg+tjNgwBXuKx+K3A0U6hKAsd2j9JVj7cpGKpdksg3SjCaS5O4t0y0v0kReN8ZvMAiMLeZCNlN
1fLE3PVAFcBRuOmpMiEsoHW++SEknJTkSjz640nbw49peuLdWwEkRIMvrWj+up27XMaSfdHMX5id
EcLahFUO9RKfPHUBhWHd0a0b40yX79VSOFeBC2BvEJZ/xH+Nn3iu/sHN6jcsxMYd24inXCewgCNH
cWHE1L6WnvF6bpf2NwQqiBBfKqo+ApzedktUY0d97kFzBP61Xf9PYI7eR/2RJOX9GE4DaIDln5XZ
/aku1KX+ZMxGJdJM1lwon03mi8gPO73FGHxVJEUOvr1VQc0cEsphq4kIxin6YEgDH14DlM2Zpp5x
AFMBykjEXHthj+9FnRUPvo15LxiCfZNBNQk1L3nEImvDfQMYjj66ITEaO6F61nPkMWazqo3a27qq
+MG6vrpKOYrn7KefNFviwnmxJxxvZYt4lcS/vZ3vCi9p75OijnetLm5s428Z5v5TXtjneM7Mg9ej
KNGC7FAHZ94WzR7LRdq962px3yR9dl/V1hbYSDE9xTRukvXlrJ4Kc19Lz9t08XA2vJK+xwrAjOdf
hzAu98A/iXchJjc1x+LAeLPJrBV1LL1zbE8eJ7PzxvFxaQP9utARGnoGlfR4avBRxpwPwVfcZK/m
OlQVSAT882E52bZxaVg+8O52NP7b6Vv2AwN2mI4Xut95j3HgATrfw81Uh4RSEWVTXtbRp0loec8V
OLhHIjf9H5lTVm87NvkG8jXCS8NDWi3OfmZ6NKBz77ziDd2RWiIFFkVYEwRP1hxqeJk9iFlhXscP
MwsWtk/esYpaIuHnLm3viI5y1JC81rF3x+LIg28GVZf172UevCNAgQhwXLUrZsdH7x4ute8+l8FX
ORNfs0c4UQTLoo712z10DDLsJYt+P8iJuVPDyo3XmYg+zI2zXPvQ4LQr5SHrkqfBISgxodtnRvoX
jOQjbR2k9BppkezhThIkI3TCRFwzL/iBJ8gCTHMu1djm3eTGg0bmMzGBQxD8QyJnI5c2NmdMmh+S
DrvOzOL2As/sN26306Af3AFfShzze3Cim706GVNmYnikvbtanv05vGD6jI9SoUPpu76xVwcID6pf
zjgbmc6l76DkLOojh+Djp4+a8caitbKAjqBjimfxVN1j/f/M0d4Ig6L0uw7hibZ4oyTG3hUFxbdG
EN7kJD+tmlZoGiQle4XszmlRDrOlv2kjIL1P59wmTKzvwDqbugiPGQ/qLl003ibRfeE/YGMTTDA1
g2brtrO7yQLYek3M/8oYJQNvn2dE1s11f+6qkj2fHd75VoYa0rs8iJl/zjVQRsz24ET4HXZqXjA/
q+xZV1ZylKVlXYMSoEyaqA/fqL/YRNAtbXR3skl3C3blq1GG3PbEHMX8Kggi/0ZnzNmDA43FbAV7
1WZW6dTFSxOLL4aaohAYcC4zcCVWd/Nzn/WpOVxnK3lX/RjvuYe8QwnlzynqJ2xM0FGzcyxgMPcO
7Gti1GQc+B8FEnS/WC3+nnlbZUzLQ6+uluTTKWIj3U2lT+Go1le4MhplWoeQRuaT20kbQ1X8T6pl
P4T4qnTOCGC1/aPOw+xYAzXiMsezZzpgvAb3vWwCSQWPr7lV1e+ABP/h+gHX6gfvuMMZhUIHZT7u
zxY9c5t46sOL1wFFqQsfh49894LEPA9BOewknuCqufDa93eDmZdnWTXQ4e3ZOjVmsgMwNj3GdIxX
KX8GeM+oLhobwAAda61lljjJ6pea3d3G6PrkllfqTsEXrywvJFzkZkd7yQ4Ny1CUr8zf+isJvDaS
y5hhsUe07niJolYRsRnF1vEYHtyePQrthEjdHfyqwcAA7rblga61kzWU+CG3Lcb69ZSEhFrdWOHm
iO7yaeyZxX2Go0JhDJH1fKzhQk5lvGJ5s2znZfGpDjge0qb4siqa0iTv7TaQv9JXZnTXWCEkRhhq
23oxHkvAD6GHrAIUi1M9m4iQM3IMKXjYGZnYdsBGLRpsBFG1h5A4g8F1K1y2LclDtj4Lydssj4K8
RtwOtLULV9oO5hML3vm72/p/dQNpv6ufc9gcp8Ic3uIJqrSzlC+QGbF8kgzw65JtqmR/mecjdJOl
2mLRyksk17GMYXMv5ZNzRvnL7+GYhNs4c28LxZps4SEh8GVsx/DQpwruOG7LfaOqL5v9bJ+3V+kb
j3FFjB7Y5nNngUmgODg5jLG1rfRJGR2iXLcYO5jI9Pqy9zNFv08rHDaAzeyt7rPvzg4/i3F4rwN+
kTeBznffDZiLd44CqMaSI2yLL9C8ELakfYc2Ke9teq5LAptT3g5bN06puKkOhjSAh/d0i0IoXVvF
LUcnlKa7Tx4mNKCDaxu1F5IooOmLIGQHxQZ/Gz4REKNuzj0Vp+MOODstCA7aBGEfi3dyEPKCR7U8
ttpnaCLdkY7uT5ZUKQR8uzh6SXiMuQtsidqhLYMIncuKm7deyAtnNitfr813o8i4+ZNwbDKyWPDb
CBE9eBkNfgN+mTbS6QSbrWTx4/jAkj2g/qHS6gj8+AegyG8hocjhleTHNz1UbhWumDaL1wFkNbhb
fyST7m4ojgTly2hU+RLFFQ+YwjBJ/ldHHgt7eCKl2Azdj1XShay8+AvPVGSCy0u4IO9IeYFR7pF2
DDe7C6w3WDcPASAyEIr1kbmPG/3X4kk0rHZH0pBoguSnM7WYKqwcLguOzYURqqFpHv1VJMw4xL2G
beDDtVjv1mw57gZ/GE+BqdlYrN/o1Ji5TaJSzKlEhp5YRLCWyTZmN3x1Sf53DJ3HGqJdZhYPlaBh
Aj+G5hZ3LWR6FeAT9nOpJT4Ynop2uQVGUpydRcePHqu1Eozdw3QWzBNz7uqdkkitoY1kAjAfkBf8
1ZYvmG9+blLqpT5pi8U1lcT3NEh2Zw7Md5Zb+mrRs15KZEobMQNgGntUNTE/wPnf2o3/MoxDdil9
KujCyt93sb6tqIkaveU1FOcBnsHOq8N+RzTmLnRtUByZfvGMgC99/Xw7DIzbwrHPYVH+Otp5yr3F
OFJA8ONn4qvsY3S42PgJSv13rHODCWdGRmQUNJdb0qc4ZONfS1AqG+hanyrD35necksdOqHFJJlH
Y3tfOEUeEb0MSMryb/omAdL0jxTzxfEmkkXzzC83bLVNwvrQBOsRJrgA6tx7MzUei7iEs+LJ6cVY
Nn2li+3CPzrgMdz4aCJLOt1akdTsJ/PnBVLfAeuMWa7j8Wg1O8dQ97mZ8z6Pp7+KYmhcJyqLksl/
7mwovKkWdGk5d54YnyDahYO8m8IRoK5Sz+T98T5kLwLGc5RpnjOXS6IrgJEyFWK1YcEI/yEWlKfY
W6kVQGptnGVL7+4gWnZSGW5PbIkHJ+aHjhmFb0EdVPshn24hNZPMeJm1rblLHTvSmjWHGWx37jvZ
IM6txzLBbB4EQKJeGw7uNFrQSTJuacFE/enWdgbnyyUOghYP3C3N3WcQlluly+lI0/YxGxz0PZnf
G9NbQcs9OBea7zqm6rj3fj2/zAhhrbf8AZ4kAWfD4AsnHcWL/tGas0fePE+OBAGJf8AZeHdI218p
CB9YlEqG95yc3Ti80j4Q5Ul5B+ykOrE3PDdtUJ4Sr3pdUvXiYlhqiBBsHJ2iq+X4ASBfGkwgVYHR
JWkFVjJ7zr6zDmWOYNObMZvBrum4U4HgOzhN5Z/MuoSrgA1pSiAeigKcGttmYMYC5Ge2JLtS2l0U
CLTtssBBn0tdEeRFrugpKnGtLnnrXSKoMrf3OLi+XJlbO5vtw2vaG1eMAXzPHdHTNk/+a3TZbJt1
/K9hw74HSwH3HwuHs8YbMSU5u7TP5qizlyj7KhrHfQgD98ceMT2qIgL+R4PNQjgWxOI7Ngxwo9Dg
ktXIn4Fq3uI/e+uIPRwCo3kxfT44pQ/WclzMn2ylftravbqiaXZCOS/TRFbLVkhHHWv6Ez9dnJY9
qrdVDe6a/kbtIzAoZrN61JS276Rh3ymtw+MUJnvSFdy3hjX26mX3ZNzvw0HFf8xg+nE14H9dLfdD
P6LF6s8AE1bU8AzdZRVTvQwf/RKFf5qL+yZEkKJCGshcmjyWxhRc2TntmpCfp+qgWacLnS2UkV9K
Fu2UsZUPlrS/RXNkw51HtguYgqt/LxJOTmfuH3IWAPwt7/Ks4lrMLf3AGL/yqqdTrEm9VZl56W2m
aW/m/ox6kNnTHXR70CEi/HWfWDo7xCNw79X+/F6YBYB5zcatKUnsV8H76ieHUHHPjg0481pxHU7I
kLbxFqQjuQPq85Rm6VXgfRyr+rmbF81Wwg+480/HbOquIIXx1TRf4LjYgC23scc+kfkhqX9tsiR3
v41YsLdICcEZqnqRJf403yNaPQ+4Npwh4MsQ8i3sUrDjw+/8WfflG4or7A3WlCN1vrJAH42t5ncM
EvhXuNZiKR/AF5AeT05lrlsWTPnFDloUZxhUbDb8HU10X/Esj92SUAAEAqjw1JkZvCY7W/XbBO85
7vrJo64mInZucOKg6/fL9OKzwia+LvE0W2xfBj5XfmydCfpQ7NPQj6PnNUjIJj+t3eNAKOiwWLjB
Y3P6Ualx0YXCbUYKrhndXT4RQ6sSgf46OwAk2N7bNW0yc2pCF+McSmws6Hxf0mKojsY9/GWKgxfr
PsPJ8ejG8FA0HAKtWbQMErYcZTXD+lqoAbVxIyiyPVWUcKoUHbh58JmvRNS6k/tEFXoX7ecBOhjy
CMNm/uzhZNv0XQC5iWuu4QGFCvDPRL1fZ9yJ+k0adlTayNA+uyHcXJK0A1VKoZO8itK8g2ADOaZr
+Bl4wzW2vgYsPBvgdng7UI8Ml4oOWYiPiqZL6G5By1giPP+NI07sCIXsJR093NE5R3qKPX1aQI+T
IXhVpJwixOS3ceo/TjJeSUNgPFgntGwNt2WZvmP3Wsk5UJiQqEhzy03X4ITNtu5UsJKCffljDBqS
dVBPW0zggt7Tx1L/w0+PoX8oSvZI7sh7ZS62nQqxUdXPXjXg9V+aE6YLsNYdp4NXTC9ZnzEImmnk
2ybiHttUledPVZyxrOFGBBtuiey6ZxoL863V+daui9HnhpZaxSW0vCucWr4mDLMWVH43TnaVqvir
QrAbbI0XE3I3C8gvh8UbecWWi0a+SzuZXHL3PJbhECHxf7QjfpFl/hnFTJuNJIbthQt8CS5hcZbi
yhtcpoVyV2FRc2fm9TrBSi+Dve0GN8Wzugn8KWobmRFcDX60lXya/qtbEV6G8tLsJDYoMiqcvZPX
3OwK2EwiA5ChaOtKwkEWfFzT1U7rZA7Pi8CvPEwaUZebmSPVPrXIObHvJ6tvUGBR2Tiv7bRHPyty
jtmMN2HofqXcRiLiy7hOJU/6ArU0aNp9nwmGyHR5UQ1eRZeNKxE8UHWmuNowd+uUt37ziplqIG3B
NCZZ4WG+vjhpcErpYksW1R7WjiRrU7nYQpF5aDqxaMjyx5c2ky9ZBr0g+WOk86elmXH1YHLLs0hA
GdCt6cMcimvNKMXXWrxb/cwH55+b+q9xaiwHrwp6/E9MnXcIWveT7d/N6fxjCQvEpjGfEWHGDc3Q
PDCVeEwD48Ov5M0as4NlOpFV6SdDuR+NUT73k/8Q4DFj5z9+iToV2D24l3c5X2zujh8tmJhW9t9A
ju5UkpBqW15b3OQ5vppLGXuQ5qgz3pWp9dT6MT9K/2DlI4AKm3V1Nt/HEwbOoT05bfo30HQmDL76
a3meuX8PsuWEL26bStqaipETGWb2xUi8Meoa09nac6vvIMmfjTB46zzRPC+ePvth5e1sd5pOuSCB
YgGQi4L0nwcY6sE2q9+Fnfx5UAN+yAIp0yNCfUKgoZ+qW9RDnlxD3FsvQ054hh/HRsULXL8st49K
7olyJmhKBAUg7PIZ6lg8qBYvd5rdJ1CoQRBahJnKUyAkyJPAryNdymtutQTBPX7I0hgOmYrvEUV6
jMohgLAkfs+tOEqC9AGn9jXxx5vDZL7N0xSRxTwuS3hwEueJw7TlXkLhUDVMuMtqtLn6kmQ4maes
fImN7pGd/0EVILFmYd98sgCpdChHgMvFGvN9BqIcgDOeEzI6FgXEHjAkXgz1diHa0E3+1TKpy0jj
5DpUK9cpybcEjJ9TsAKlWiBEEB9JXPFipjjHVYb0msSP3WC9spR9n0fD2FiEZ7YqRkGUSzMedJFt
Bz5bZKm5byrsVKO9bRjpcWLOdKCcYU5qqrnMMZpN559ARnN5JFpso3hCKKvs6DpzrR/eJoS8loas
EBcdO3/hnR4e4np+SJv02y+rT7zH6AQ9AlON1KYt5BhndlJS9xO/VZFshZ2GJ7gUr2OypJExr8s9
j6o8u+qP+MDspL6gfTwUwTweluUXATE7pJQbAz6kh68bWdQk+rtw/fIoes1KoHzws7GIQBHTLqV+
W/1tpg4e2nZ+zYcGKiHczrajF2j6H1vntRu5smTRLyKQJDNpXlXeyZS8XoiWups26f3Xz2Kde3EG
g3kRqiS1WqoiMyMj9l57WUf95qgDXnyrDCVZITYGtpLzRMB0d2buZ5lykZlnbzrbOUW3pRu4T0Q8
kAnSvvN63EvgH1mu3u2ENa9yzJfRxekOhadfRILS3AL9i+A9QRawnAYwoc8hp/oYmNGj4w/vGnt0
Ob34O8czXy2WIQwfIOhYI8LoswU4aeb9Gzs9jNEFadz7P2mLw8FmahznybPZMh+K2EY65rU67hnI
geW3bfwP2s3upYFCZuZmX0dnv5rBt7Z0kwPhvRVhdXJLlHadnOHU01+H84n7AXyoCc8l6tjJfT+/
ku55mHzAiEaaUeLSAkaZLrvtHNvT1snlb6z4x8YrrgUiBODQR2od2ITz/GF63YCK+9SnybsuxfCI
Lu2uA1py4sS8bcEFOrDKaOsHBAd411onHzTG6agj2VChcYZeyLzWeMsXBjuOFDY8zpeh4JQ0Wnwp
agUqmO5rkoNPUBg9NVYqWLfpeBGYomY94IwQLkceF7TOBKg08HtEo7Qs0ami2R+iTdYZjywTCAwC
Yx3WdHrDJoRUswz70tSG3Fw+D4RRRg3KY7+dd0ZDDJVKx++ZBh6iXtYh7aUPpl98h7Dxw5xpLeAu
8IBco6usLuP14I0QdOrwA9fVE5JuvY/Nvjii/MlcNlw4e0Pk0T6N5JsByxB/L64/CkkGTeSSAq8G
w0Xyz6Um5o+u9Hiv4oGFp0BIEtnuPm9FfQqLqWDU5x5Nqz3qzFikRjlHL7pejvK/eAWuElXkJKa/
ZNXEslr/EIPwAPlvXJkauLobnjFFAjRIwKgYMTyPYabkQilRgMU2znnl20zJjXydJi1A166d10UW
pA+JbdunMun2nSSHDObytrND915btXPfoUNiaBK6Kwqvd4fy81Cz0N5nRuReeOeSOfMerMJl+5A0
9zEsf6WnoA6giSkC2av2vsI4uAjKvL0wAeTh3rCoSeXJYSp9aUfcnhJwz+RmB+xb4xKf88HMFY/p
sLdqRhpN/ZDk1TYcku+x4i0cdWpyDRKVVGu2PqsFb9lfYvSPoUjOjl9tUmw/xU8Te9OqZ06WhuQR
4ad/tRuuZtfq3uxkQE9XH9Ps00CwRQHcfZVOS82yyC98krVbeyJo8/fYgaSIdP971O4LThaA8QHa
+VZ5Oy/rz2V5yhxykeiyD0ePPlItMqTuAU5zjoWbxLNeOppSXlWVG6MCImJxYzh28ppouGpgrY6T
tH8xxfzMZn41/DqpP0TPToyc3Tr18Ofk3BCSnYnHok/L45jEf8lOulIH79uk51qaZb9y/uBQsU42
o5khBG004l50RM8SlNGgSKeqvXMi54AX9mAT/ANRpl4N0XLssZiWCMf5Gzb+BfoeKanzFRbbYwVI
rA+4WUAUU3wCVsdG4YHSi8fnIRAfNMYPVC1ECU4uViF6Z3gAjAJTJqEtm8IfTw3mglIW365Z/vGW
9AoCb7Z6aSFDYrszC4eJR4cgHyZTyN2ll10OxX4tsINXD8ag/jhZvqPoJZLS7h4ZgkI1tL2Nb3r6
lA/RJdEkGXZ1865l1Zyipl61eJZ4ryCwZLI+RI5IV1Sse/Luyez0X3JNLtzcxjNqXmQfgEfS2v1l
+XeyJH9z6CkCW12p7TjSCR0IZQDiz9YehOrQolDSkyZdIU/vXUSik2KyYI3mp7Ib95Ao+8JI8FJl
6gwifDrabvEaWfpqsWXB3vxVZA2KEBvytpvU9yPYtL1dBNAeO6rcoE++LXuQd/ZvT86CXjII6nCJ
WxtDEzEOJVrRwQ0Y3PCoyvGUBikCQVoGQOOK8ZV7dw1eBa1P/NQ0VgF5Pmz3vv8d5Um3K8L5ZbBY
MdOyZBReeM7FHL2LkcS/OiPQ1zbNLx0I+7uCvzcYYTlSTGEucrr3ztYfWZ5D1Q2CbRnVF2lnf9HR
gOlNaMal6KCZqq4S7Kxbb2T3BfW1tkkivLRzCearEBNC63iHn9w+TlH4LmwUDV201gbOKLcuGppI
zb10fAKgAjb7QX10nOu8BHR+HNj2JUKgGGVy2FrCXVV5v5w38vk0IkwOpvA9rMgqciu5Q85HyK+J
GrcH8aj8Ga4sv1sUKqy4Heo83/xrdWiaACbskITWG/RkRwEB7dy3COOzvnlw3dxanMTbwbOas2va
py5R+cq0xNsgm3ucQQVhy+FB1PNxahrYDTGS0XIXZLS5IrOj4XynCxa6sUf91vXFC3oqsdYewa1l
yGEfiJW9Qizj3xXZozWzxRQaM8QY23sRRd3aolW6IeaHkEK/jLYiBNE1yl32OEsJnjf9cpXhobuo
mt2Yq1cj6xbpcwV4w5cfTZjiDczl+7gGh4U4i/12DVGX8aiFm5BLpE+DFVC64WSnn5aBG69Uc0V5
zAiFoOvsIC1JrHFW7QOg+53uOLM6W8Ptnoy2foUl+4w7rzl0sUcjOae3JgIEzjI+zyW6I2EGM4sX
NnE3H15LkmHrDNVGyIh8PVATEIhqsH+w/az7qPPX3IN4X6Ndb0UacYrzh7nKzoM2vp9ijsb+NrCz
Hn/EiZSP5KjlcHba72ju9npRIWaxt0VSxJvTzIehwB+LqOvLrjNzHVFE4yl1kWSZI4VfQn1aNy/o
yEhyCr03GZFlnrbql1vG9lGPE4OEId/ls6aU7kAuj+34IKCA3fnBL9xbJ6vz9dpK7XRTd9hIq1nR
lspeSASFLYYblzYKGjc/HlZ+1l3oAURbPrsGFa529dy8ozb6ixYvR1rp0w4ifrE28C3F9fzbbnF1
Uesj94kwJGGWYRCOT2CnTJppBkvvQA91h6XPWs9z+2yE00aUeN3FZCP+bKBpwMteT7Sl14UJOMIX
DgffcHg2p/EY1fkv3KPNxsvUI7Psq3areBGYJhuT5SCc0acaNI3zoOk2c8AMs2VatfAQclRN9IjG
VJt3g9sRWSGGzw6WfnBfd5MCv8celiXEehCCEa9zs2U3Vib4+LzHDY7q14d+j54NE+qSqh2/Ogag
Mb/i+8jfw347Xu0wexgFA0yVBvk9cqvVFNqXmXjGlVDhh8lSviGV6K4XM7kweBmakFWfsIssiRbE
2/DSmtiEXYMkSyN8sHUoKNtwarVmIzc3snwbwMbyqy3SNSAiCNbxagJaSfv6PJgvEb/MZDXddgjr
dh1GvKxwV7lfSW1icqvXfQlUF45czCaKOVvbwmapY/pjAUfkemJ5nmdmU9b86NcgtqzhkclbstXa
3HgQddcFxINNN5IkzLGYBhgewKUqPNtV7jxFmRVs8TGRGBPiGwq0l21Dn5XedSAcF/30WThhfvS8
0F/1+YCKi5u5h73PuvDEUXdg8MfqFM3Phske0C9AY1N77EsNAQVI+drcuRIT0x35O2pgcY5LPJSO
j60JCrmdER6YC7m984Y311rocgzweoRohxaWx/scZodc6xWlX/KIIlJuvZk3eGp+QuTjr7HrNU+T
09xbKncuSZ3f5xlnpbj4SyLbd5YX5sGT8TPSxubRpD6Nk3ttvviwAqqRgE6vcdaWMs2zk4ZLrgTa
a/BcbAZg9EtBYHDvRgO0Lwe6mRfL1YhlArcjNvPR4wJxKgYPJk4xCrmHvBt+G0qh1zX6+Gm2nLso
t1LcJ86wjyA8PMzjQhvsu0d2MTQvVFVJXJwz7Q2nwgImWbZZuBr1Mrr352eojyMGBBFiI2SEU237
0jNQUw/WI5wLfTehqzNo0NLFMe30N4ZWsfA5r5ZtjRjllFiGVfeFCb28JSP8Liwf+wUZ3gJTc1vi
ITpNBpsR69fQaSC+YnNct4og9j5c3lthgLMURfbaF0TM9U3YnhPyF07aTejcNPWZkBx5P3N2u789
yho61eTSWRtnNo1d5iIp8mCmXVRnEpxgSG/rtlF06atm1TeDWjWN11zIEa+OHHvNnUYY8uij+2OC
PwcfNf+JX52jLJ0IbIdAgmva29ye1jOHNUxsJun1fvq8fJuDOQAquLCuREs5TCsr2e8H69lwVbXm
WOs/zGnnP9wetZNxDdG9H2+fgnNorMLR7nDucvaC0Dp9/fNIl9796LlA6IUm9pm8pTLAK3H7IEbf
FWtpWlv+uuR0+1xCaAtO4VhsjDxXBybeiKp7s3yaRuM99FBozhwwtrNyhgsdrvHCACfOB6NiyhWi
vFKckag/HlOz+2gyfg1VG4uvBvhhMDv2Czk2+4ZJ6Keb5CR61+xZATQYWPC22FmE85l+aL+Ghu6v
kmceyYJ7bcscNlP2nJixfA20i5el+TEzra/2ksddxbVx5MwmjoUsSFVPEVB0hONG6zIs5n1iLCEt
DnI3lY2KYt3Ntwq1RLqJbFptqfAb6mihGGdAeKf7jENMsWGYTkCTFQnUvZlWBUpL7hCh+geuey7G
YYmhHbzmWlVFe+2n7CLFEk0nC5IpcxmCDZ4YLnbl9IU91sGRqjB9UjnsGFbWBLSBZqIhoPuXySC0
S6K+ODnL0yApo00deRKEpdO9aCeqN0h5XkFwlavbdyQ9wbOBMi63Z7fvinuqIMuqr5NgFOJ6tbMZ
Zdicwqa6VJBh0s2sWpRpGfsqa3CE2iZjakReYriyCCa/a223/TMEvzAkmT8zHMQ7hc7w6oja2VXN
2B4Sy7UfkCupVUn0NshilW3CzP1xmWaSYOv++P994Fm28VrJ+mpob1u7vQ23bfKOs5+Rfrs8JaxG
IYJt7k3DG3etZxYXP9DjBtyr/cIokWNUroOfGI41uXLTWgG3PjuodNc+yecnLDrls+uWL55f24cp
qvSmnDqIzw7rtFOX2aeCORNXn7KXAphQzou9CC0YfF5S6Ydc/DzKAstYCsIYgbY9XDqj+p5K5eya
cGox/gwyvcwBZUaKqKRm6F+JPZP2gzkHCr2HqfAzBvax63yDoJumaM6jioY19EPnrHRb3JsmWcrt
gsa2mxMRWf6Fiq1IN1abw0Cew+ah8oS7BmhEqb087YUxH5eBUmsbwy5y43Iry3L6mKrwx+9BSLkx
rVlyzr7amJyN1BOf3aJ5GiM/Lx44sMfHqDeACpSopLL6rQZDcW16pNRlrqj5aij1cmiJ1y4AMQic
UmBmVOKjZnK4sojZRH6oc2MfuBHhGIUiV3oEcxl40XiV9jMDaXEueJPXIhbRd++zxgUy+Zwtf97q
sJ0AEuNW9kwFWNLo7L3Mel65ceiiHSKJhJyoOHWJ7anKT0YeimlVJLbUj+J+kJ3Yphwm/nmEl5ok
ppS1Rgne/lgWzWdVWgeEM87vVpZXyuGQeJ3nLrCjc4vOdjXQ6vlSQ/vaKZAUeSyN+yiMw5VwA/GG
cAWC9/LIgFz5z+duX/Vaczx4jU8QXRV9AS13fht5u2/KTn1SajOIITu385eQxDZrs01Zk7gHwi/5
ECTd55U1fXk5k180xCenmsLnqKp6FM/8mqF8m4iJORaeKfnTvI++V/H38gBDTP9g0TvNGdRcOrNP
wWPUm6imowxVfEv4UU7AN/1K1K/nVPJjVVKoB5od4JUoJ1eSr+6U6OsnDiMB2bHo6ms6VFs0HXTX
luT5RAKDu31hEr08t4pT6rJYuZFxrWPDOt+eIffpL7YR3S+f1nI8FAojaWZU0AgTi8ogjuV+lk55
P0HZv05wp85p25jOLsm77W1prJit3f/vRfKjTqLs4vSUvqVllQ+yQoaUj814sfCwU2rRC9ADGNjQ
xB1xMkhbOuH3yiJn/D1Cj74DxmM996WPRc5hGUqs7i8CC6SteZeCwbPsd2BtRyMAitikjrX3J2Ti
pNY/NICWZeVHz+Fo1lvXGeB8WUaLJAoI/t4KgdkNA8p2u9Hh/vY5Jufw2IVnvUZN+p9vKRgUEdQH
J6UcJkJhw6A+N95Apx2btpWyh2EKShAZsxl+FlPeXheg40pmVUoxrpqrHVA4NP1UIUhuGZwJYtm7
okdWmFafZSyRssQd9NZ06WT/8rTF7SAF5/cKAencNmSJoJG7BjGg5ZQh/nfs/4yRs+z92VE2IBzX
EkruDiXN0XOzn2Tsnd8Kg0mdLO6P0iClEMI3EuAm2AsVsExXTfb076MCo+///dy/X/330cL8oGSz
Vl0WiK8OIYPXBMRfKiYjJFf1V2ccp30kcsoal4GBk2lwen1yve3vkrycTUbnYD8va7G2waK46XCN
U/UKlI1XLKynD9vpkvXcuuPRrzgxFAlHM07d9ZOdFeoUif4ZMF79NJtJ88SZlNzaKGGlJ0xWxBln
qo5p00OLvXqDENVeVdKndSoxvEU+oUAeI0gZW0RuWNY/D8z/Pli+1Nftp1k2Z46WybVk9HnpzZAh
OY1G5vwhB2itCCj3guJcz0qdAtNCuG32u0YvPyZgLpcN+W/Oe7sm6O3XrGydp+VZXzklM4iZcBP6
5s0uGLzwgsYsBEaEUQ9v93R3eypZEvG82OiT8wJ84YZyHPb5UlGEA+tPa5nO8XarDkk2PfiksEJk
5sfWk3SO9pAO7626JF08fXA+Qbwa00711pi4k8uwVGddolNSVDxqIQu9R4fdL9KoR6Q4V5GZ7OfM
uY6svmdY4YQPe0C6Ip3THbEQj7iJ8dwtoYIwv78YhcUb6XbOqTEvhDAljNX2kBXt1zKQwfJkqOsB
wOKoDqkZR5fclSHk33Q4DYLdkZN0xVTytRk5eevxs6hei9hfGsNo7/7fR5J5Nmjz5B5JTrYrBZYL
l6nDpyv6w6hUT8/ANw/VTBumrMpzWE6go5d3plLh/35KbButdHCIQK6blhRi5fyKn5BhRN8yhPHf
Aj4DpIy0OB7ndetP7oWGuHuCyLiuO2ZOec6czmxeMaiGa1EQaFNau77Prb0Tl1+0uRDNDOYefRgi
+obE4AqGHhR70EYRLdW+6oc3pMOsgj3htg0HcFkzvcAbwY2D6XLsw1eF+FDaw+92ci7ouh/aVO8C
p2VBmNbwAPZ5zpFPm3vl4tNW4deUOrhdm11dNd+G4elVEiNVyvPiDw1Jzzd+YTHs9tLALZZwAW8S
eP8JJQltmOBoRcSfu8lc0JsDQW4RkCAwxKn4b8EwX+SDe5xxaxN+1O6kF9PWNUmRCsutUaHxqsMD
PJp2I2oMI3NJ/e2jNtOErqVm4kBMWveLFGxmfODgjcVghLHZoQeKNtRlag1plLoF6RG2uF1TjORw
dp/GMul3PS/eZ8AniLXAmzf0+rNVy/8NNPPOcAFc1NIEoRei66JqKzYmWkODVNyTO5rHOvUhphpI
rfFub8vQe7E6EBvCom1q0QEA1VP/UtrsdiZIPvTCxPLpIbi4Yf8xZJ9JhSiSzHa0MZxp+rhpV3VM
a8ILmg/AKs62WP5EbRLdzRp7ED46DJvonbQ3+eViCxJWxPTOiumrC1u+xSmsswAKBqV/Vm1pQxKi
SI+yEsXaaLeVHRBIpEGvd4bzXc4D9tOyMxeu9mrQebY14vmbW2BfeN8KzfSqi5vihJvsKauX/8u2
Gd6qFB/OG0Wt2FoUxeb8axDjcCh6fQ81poSiaEf7ZnCeirow9oWJbWeGzYronoFGajpPZd9/pZFv
rKuJPpIR11zOKaAg1X9JzgtG2JHxmWJcs8EkZUIEa+Y42bYeGOK0Tvw79/pi7daQaho8TnHFd1pW
t49cf9yRuJmQ9FhOPR1RAsHXImpoRdpquGtzZhz4tCICWEsCkZOQPynx/J9ibj/s+SmscRuyM0a7
cnptGtvfMNEFBNzWH43MX9pA0YKZkZdNTrlD97khdr7Zi4osoTKsroWWza4L8BWKltzB8s/M3biy
SOc5ODk5f0zi7117cfDZw2MiMJOozIUB0xCopgcuXzs5cdVchNOjZMqLTR1zRlSBaAHv1PdZ7pw4
cOP1sk3rOL3Wg+9e7bjn4naa+tBSh7jh4D6VHrCgMk32ceDFD7XjkU4R4nnOO+IzLY29RUdVt++9
J2Nh2eNeucQ9IrcJCYvWwd9uqVbcut7VwkYEGObpV51WI3EIAyIdHV7CqMP8wAqtJyqeZzct/mi6
wY8e0g2fvJGzq+5j3yaiParMTY5c8dHxXBbqBs7v2NH8zrtfWCaSnZupXzmi+UPfgmkiUekAEVSv
XLt/9keWQMP0p4PL2KsuHBB4c1IfRMnB2OGwNpUBjC9mjMYcqiNkQvE0BsYujbkoB+wpTWde6KHY
T4lj2U+o77BPcY3oOr/kSOufOqndCyaHLQ2C9yZLJpbV7NAhmXhKtXvKaR0hU0dXChfQY2aCXEWH
VXHIqYWw/ZGwU9ZT+yxEE69GjkFfQOqe0MwBjkEq0i3jZHxmT15R518muEP08L8BobTX2weN/tux
jPHh9mzoMig2IAkOt/o67oV9nJvuO+hg2oWpgOtbU4tSWat7y1EsOkKxnLdJ9GrPyV8HuM/vSIpN
kSfOl9LxZ1sYJ+hz9ivLM2BmYzHHLZumcIejVIUGheBHZ8a0xaWDhL2umSG/smus4jDRP6LvVk4y
1fze3lkpTRR83fx0mH5etEQAmSX2PYys5kHHQfZA3z6JxNct4yWLms+Ek8rLf05hYnobctUjsUty
uc+MZjmpRfjH3CAnp8hyu0OS4RgNsrDf3Y4QIpmmDa0jubo1e7IugY/Yo080HKo+p09eZ6rMxcnx
Sxi9vU+QZqyFPTQrOPHqdOuo4ArM67tG8JOwPBmMXYl4IK0DhXjbIq8IxE8R4i9q51G/E+ECZctr
pyfJjr2Nm7IkXL7ZlDY4D2gV9XkSxMPcHt0+ODm/PzniJWgb52DLbnzlHq2OpV2FG0cb5ilJRyZa
Q0AnJmwZMKqJhd+da56jXSXDNbe3JTJYcrBd+SxNGsl4jjD0BzPZ1068JZzvdjj3cpfW0dz4Ldit
pbMEG5vh+PsIG+GBSAT5GOVomDI8F3ce6ylxQTxlVCaJic/HjTFLOEK3ijCuj2honGFtDtaLbES7
Jy2wwm4ww7cpiwsbBKeg28MkmIqL5Zi/AimJa2Jqvk04Ht1FYWSek+WDCMKEF2gx3YBWONBhmE63
D7E/IhL99/ntUWDR0cbEBvsgrC4qrYL72wfPEv95pMr+YghysW+fbzyfPfL2W4+2dXWl3QIE9Fv6
b5i82MpHRpPLBxQUGiD7UsHSBoHaEKYf4+j4zwvL8+A4broF+pl8LbhCeos4qWrVPGqt3sywTF4T
qE7QesZ6P+gofiG878caaRkxNrDWOTojKgAp9tjGrdfb01GDUuf2IiMH/xAt05r62VHPyOyqQzJG
yYrjQ7qvGiyqkan0oxvNxb5tcffGVpo/QusjQ72e/GNf2TurInOxaDV6TFv1R9/zjEeZkL5pDmVD
mxqTfzAhiFNSfpdGDtIyrMurojG3wybuHvDGAPt1TsbA6PH2KC8mez9NoXNCq2LvDZrRq56w3n22
9J/SKY8ut0f84wXhuKoGkgoH2yqwOsxM6ZDPVqfUbqH8IO2s0D+4SJ6WLqQXB+mhnu0Xh+uxsVRy
YuZZokzSkXPE87HTVpatG8qR99qQvxlRmH9q9yMvyhqNY27cG43hvhnpQPOmYHxg0SW/va7/Pr0d
iFWq2XHCmbes6/bwIcxPj7zaRs8fE+2vgwIeunGNWWBRq99SOpHXGr32XeHU1X7yvT+ZNdrI98jU
rrLU3jhArN9DyuJYJOsOSdb23+apWegdgjH/XhGoBvDbrE7hGPz1HN09RuloPsLG+XM7KEv4EOvG
GRim2dJEqCqINJ195iZ+Pp692OXgGPvGxu+B5yEOIWjWW1rr+iXRCCRLQ40072z94oKKI0IZz8cQ
Gg/2wCTPCif9U3HKZd6sPnXlNzAJJQSAAkt8yvEBrxBvXlL6PvD1Uv/TUFzWx36ACYP7lO1+P1ll
vacJoff4eeJnc6kLb8dmd4i3/lwEn148ybXncxPX81Mwynnlp7r6mNL416hN+49b4TeOOnYtV/oL
96h+Hb3wWA8BqjkspBv8Ov1LLEfzlLIP3lnLU8MweAMCTZFjTEwV28+CLu+ZGpfZcOEGX/NibF/6
hqbZtauyi5OHf78DpFTwNfIdtknmwj83vGlF/QoSyLsP5vIho4X2BlzE7bv+bR6k9ehNwRMHFmwL
bo/GIaPBlQ+HKcOCEi/nUe0p3iAFrfSf5WlmQfoEN2muLTBAjN8XDbmTNA+Ues0D3XBFbbUcbRvy
pM4oeVnbpw55pp5mb5PoCcFCCYV7HgoaZq4xRjuW9HDdlnlwNseeN52K7zkxxpCs+cr5mnJ1DpTk
sg8n1J7wtlg9Uh8S73L1Y1m2Xl2jR4M7davb19gXkPkmbXBMw4UZUBXWyXHSHEWRfqGDm4MfqvUP
cNwVWBnMljCwl8TU5Eo0IU4723qYcWKurTqA+wVIAxMpYK6mjhRC6KHfBdaIob7oFONFlK8jJqHN
6HZfFnys/RDhemhE+Fd1DV0/foQ/TXIPsETVIROJXMV3TldQtjfVMTAWv13W/4y9/TxNpbvPcNH3
2X3qpsaT6ie4pwQ6sd5foxa1HNlj1l7O/QGjuDyYEzgYh+uAaNTnSKT9di5Ywxw6vZtqcTWMDdH2
XgMaqqqQtk4kVgwGdBVChnBWlWtMzaCCrfhh1Jwaosx9Zyjd4PZHyY6en3C7l9E38FQ3+pzUQ7IB
c5lJaQFykimWP5yu3BcbaRThTgiBhwbwJLGQwSFkj1sNs8tZFCvKEC3p2ppeVzjEO+T3FS4v880i
IxwvU7SVsyUuIcVuNgtvQ2P9i2xW8Li8CnfCW8BkjINUSGoeFfq8t9ynesafi5JzP6ZQl+a0v/cB
CN8PZvREdrA6yE4q8IIuF5trfogBkz4qJ722BeJicuni3WBY89rT4iIMi2G/U85bjmslMsmZDNVs
E5juNWQ/+424KPM2WJeKEJWNuhaO5ezwVHWbKu+atQcMJ0pQuBIhAqrHteE9h/ipl+gFAGtMpKpk
AyUc7HpljBxZiK7rC8T3Xm4fbDjzuIMgPkySM2eNT22NwowmT4mAqI3Mk2kHLwDSLsj024Pu3nSF
0KkG+BVnZ5qFxdkU+WUs1AQlszrWgd1tIh3+dtBV0e8Q6R4//LehqlMQI4wDNgwmdvzT2xwahCu2
wcgMNGNQlZXmT2iHW1INHoZ5Ersckn/KNUBWnge1PZJ7naIuMfsnUjU59GvsT3Lxwiph7gqYBVs/
eQwrru6Eb0cGf/GZ2yzYgLfRJjM2NQR+ZLMMiMejFqP72qBjuExjt1cgYuIIi0rpkVER5F+yK1wa
FWIPDWoj5FhhLJ9sep3FzrJmd2ONAL2zi+2jOjAMLDJhS6ZoTL8G0mHQ7qox2ENVehkq8llL1eVr
Ks7yrgDwxFEyOAKxuGPhyXe6A7gEeayhkxOxVJh/8jx+H8OqRVAGeCBS+ziG9QRQoie7+KgnA8qb
5VRbRL6At6rw2zf1KtMiOzdOgVa8ze6H3qnuQGtQhHfVE0K2RV4+qR1OuJ5baU62ne/a+6hIdkqX
1tbLGOoPs0c9Aix+S/5x/jC+NhW5ELUNfnQU7bSN5J3L67gZZ2BD+SzgpCN0znBxC8CXGfNVgtya
Fzd9HSPC4WdrEKD2BS17EZFTs3C1Q0VQZkyuLvifrWsZB1PMX0vsglM6Hi8u5xCScoK1mAQKul44
F6qrZ2XGw96tm+RChCbCfjCTluxpp/ScNwqiWDCWRBAV2hy8rPhp5VrxbuYJ8OKaXkjLXDewD67r
PmITCC4ZUukLotkP1E/FTqBIGBy2GlDkeBOG5ICV8k9WBxdvnKBESe8yFO4HNLuv1otOXjABQMjW
Xql+OhctCnqks7NkA+JyGXcUhSEoON+wPqiipp2Niof75Dm0g+sA2HNf1uDvrJCsgsK9gjf8aiPc
3n5ZvNe5t3MVtG0vRbHilKR6qL/pTCgnY+pdhaqVJlLxNOQTKZcpGLGy2eZ4efZ51Nhna/DgMr0x
R7eJYOn/oB4gONb0EDbPzSYifbmQ/jdIAqC58aajdXPXitTbMESg2SRhe8bcroItzXKzdzuN/4So
ZiPp85fHrNAFKqjKk87a7E34hd6HpvCMq3O2XJuq1d9so1CdoCf0Vlds09xHHEN1dqdPZTG+1HaQ
bkXlfDCU2EY9XkeTmzsukmatqHWYK4byLpvDxyGu1hxhH2hSHqvOvQSmh900B1wS57wR3imVW0qR
1wxp/7ZWHVkkNyJZlzLbL09l5sI9q3tnK4NVYTl/PA/feCcqOuXCfu6qnyGBtD00nDmQSx7y2quv
ZIngFbCThFrKSu7Db43HeV80zhVO/N0sSBWm1GFT4u22JL06Cy3IqvHEuUHJkzFGhBQOIYt/BDqn
WHEvuy6AqW6WMFVIGegBHq8G1O7FnLmrHiXfHRHu4pTUNXO6MNrOftdxVO4fEccy2baY4XS+OFhY
RNf/w9mZLbmtZFn2V67puZGFGfC2ynrgTAYZQQYjGMMLLBQD5nnG1/eCMrtalyVSbTLLlyspARCA
O9zP2XttCM63RTfCdm3io/shQ07QAGmp4GZRK/E5RxqGCJC2bsAKkhvdzCShfAC90aj/IHFU3mui
tnAQFTDnvRLQqIUIdbRByhU4EZmwFDqwHgaPKVLRkkIHsPCytdopqcdPmteh/R7xaIWybkJlE4ye
GdICl7zqjL8MuzzJKN4y8bVjnDmI7wXuBQU5MfVb4FbwXypati3xDkuSw1CbZzFbN+3DF96DUeUF
Tc1q1rE3iC1sHwgosTsmoGELFkVDoW9iNfzelcK5dWpnrYqQmEZK/hUhQnd9VB+MSF77CnXUQaIa
UP8IxC6tbEpHdzno4MMav4ABVvfzxLSOegHRzXEJIKj7imI2kEhVFe6eb//4jUmAmIN+ZLvSUIkv
kXIaycxRqUoruTE3W91a0WzHudFQm821/ElSsuFe6XPgogBPJ92g82+Dfh94YbAMQtW79Qw7mtDj
BmlTVp8B/lxEiUP6mEfPUSuZWwoUerzOAwip3YCduSgKjGJ6v5FrG3xhX8gzij0lnEleXKPuMYiT
LCsF3jZV2YNjwpD4zk3jkiUTTpNI1XxqsEjGwrBcK7V+Y7MOnBNzuqtyrNOpQCOP5X+NpCyfSaWB
XcIMFuNHj5o7AmJ8CSQndx+tRjnKMRwiu1R7mvY93ufwOSjBwyW28uI28nfbe+HVxARuwhBS8zFi
wB7iZYInRhXGXnPNxwG4MdLG2lsVMmnRBBbfaHn4gC2PlcigUSMvKqDZaHPa0GRdLt69AfhnXyC3
CpNb5rZXVJKIvcSHCzfRIfeX3QdBU7pBsGTGphAbpASbyYInlzbzoVJOesZiayhtaHdMKwqNGc2G
wO8HlIIw+E/BwasxdXC5q8w9SoPHEoOb1wQwo3w4200Q3vstdl4aigltGdvGDxT0ZTIz0IVHSIkk
6SFIlRjVD3obu5Iee7RxU9trozkpVr5aTVzbIovUZB3aGVP6/5gzuyqdOHWyaAE7UUlGHdaRkMdz
zKaCpKuZYkktfs0ynWpKod56ZFZbLs0RowCjgiwez4qLGkyxcBGb4aEtpXAjiz6eY5Ek59ftXqCp
ynQ5gxlRm8ENIjF5Uef+g6aX351IHjfZ5Z1cum9Rf2sUSJyG5q2yALwptHSmDhMViylIOwnCaRKX
FGp8yJKNCXw2EOqW9JDhe24rE0Gcu3MK5I/1oGGyZrWHtaR6txv8PHlhE9CmtFOreAhjImed9JkN
BHsP7CNmbO6M3mMPjANKUvEA5vCOCr5moWswGHlwMxE2RwmRSNinJm+38JcNOCsmOQPUY2Aei056
CEuL59piYC47NZ61Cr5hJEFhgdbKkiWmHd02J7UK1JesFUVCmIzBESJlPD0FBDFPjNSN1+U465PQ
6yeWBCoC80qLGomm5YQ4F6wNjbK21l2RHz3CxB8CQ77reN1sEe0Im5sCu2MDzZokoO0bxauqL7GS
5aw5pS1+hGVnKbsk1N5zL8a24lMMTlTnUdXvIqch8l5LyYCWpaMmuo0tq0zKOqJhI3jE17RC8rBu
JfEQ0A2fFEn0SjwJ7u0GR5tCUcHTFhJK+Im1tqAtk/1TjSrG5jYNTWTSqX5jKfY0oGyPr7kgbwm9
eUbStMoRHci4sFRvceSVACGiY43Icips8ybXVd4wFHksT6qFm+brTn8xuasiHiknXvTqoDicKD5w
KGGTdYwcG85lCUxULSCMDyj7a1PCLQviCAqRaD7Lvn4n4OnHO1aZGe3PR0O5IxmEf6RCW6oqjagM
FqGxxIPj2zih6g2yVO7ntiI9aNSHZ12KeMHH5WW2/Y0JZNB2fHo09D60dnxj/ZVSAfaPapVBvVU9
wJNNk/drd3BWup29G6ybGl2MFnrs+5WVH/OYBAxDHPgmdssWO57dWu+2ohw1Qn2RMJXH2g48RAX9
AQPP1tC0N89Nl07OvtWUyleEy3PZLj5I4wWxY5TZMtW/VJxEql8b6yTqT5psvzALoy8UM8KHpiWt
UzfP92oe1N/ZHnuYRKCroK70QoIcHOqw7ABXBeRKN2RHa9f7RqJnD1kw4Wfqe9XHHaxU/V0h06fx
q36femLGipHXXU8+ewBWcycnMMeR0cQEMl/QgUoim70ujF77qj2VbH4mtOqMKVV2XgvkaHKNQqam
Ldk/6SGtTrkQT0ZvvQGp+LIswB4cr+iitVT4H7BCyORGrUyK3BMmV3Lh5DtTNropOEQlwqOakNVo
gcLHM/iQB+LNEYaYR8VTiK5+Ri7AW+CDpiSbYq276jvqWUASYiv6KibamFqw09D0YxfStdlzRZ2J
CoX9YDcn3WrIeWrKbUWbQHIojgmJBnigsZLQshSPgIlYoxCgtBr2qNgeaElCjqj9FR9lhY05zRsh
E4OW4t1qyqNh4m9Em5uOkqTF4OLgY2KYQZFk5SmQC1vKEoFMcmuV1hOJ462uHNJO1vAolDesqPfg
4bDUuzYgH5NsRAHv0Waha7usDAmgozmt4+MpWbOkb8KW1mZHn0uBcrY0fHyDBhy5RW26C8/tP0oK
GIPOYEqZglDPbRO8rFmGy9wVx0iWDnHZ7WurUuaaSwxGXaJsMUrt062CbeE2+xAeomSEN0HsfOr5
hrjDnBp28lF7rNKBU6UUKtjhfZQuCZJpC4eGFPs2aIsZFtMZyHKM6DKR1o5PeZsV8FJYHcoLKdrF
2OrGb6pZJysTF/swsE5ooDY4qn8zGnfDlq9iL9HixY75mrjlqdeTO880dmERfQ+xFnijuosepcsk
JnclJsvRWNsi9wW5gEGEVUIhHPKzWr4Dugf1HLMGouB+aqtKNNX0j97vdPbMpZiU1SQu6cKapLKk
Ep93FgY7M8pfioPU63Ru+bKiM82XkGHvM5XyTq8mObWZWxrMZABVZTsHvHxsLZA6sfdF9miMjRDG
japM7I4VnYtLYBhogKJuwcga5ygagYcEJ0CYWMLpZExqN3iRQZvXMZJa4rUgVAZ3GXW3SaMl36vH
Vp1bHiuOoSZhQHbCld52fEccxnhWUJwtvCPhld0E8c0pEsXWDutHORYp2hTrzdDCZ0ggbN985T3K
AFqpqblPOib4hrhC039GDI64MsCU0ivNkYF/iJLysSDSBIMtu5IxOa+vMSOYDdkDZjSazCWEZdlL
J0kQZYMU7BH5OSqLakRDsMMCMk9wLr3VNc1Zp96bZYofCLg1q+RFAqOKuioqepO02xRqog1mayl3
+Smw/DEFD/M6ZvV1kcTAUZJq0dvKQW9YCnZtsqaQCrhGT+zJYK/hW72CtpeGmJaTVJJWEYXfM1ud
pZXlzIyQ9r+hbgeWm2yWQIdYCSinBD+WlyPttwMmss6P55H7VFfNFi/K0dRGlYFjvI6VQpvS9gTt
MQpUUTUTfYG+N0jeZUW6dxoJRo3bChgus5D4HiD8LUZ9pANlk21EFL3GUEEwyGJ27ukiJkCyN1K6
bYtKQb/f7/s8eZYhvc5LeZiPGlviaWbU225c03iPo3xWa87BLvlMlXXXUPuChzHAmmx6Ip1Q26Ll
y75yBDhtA+/DF4q3MKUQTkX2bMQaKg2NLXhMNGllpatSCtahaj/p9IAMKrZBHd6FVX0Kevc+VOTd
gMFl/Fg2RfFco+4kJGzf5cysVhAvPapYuWPuFTw3N8KScihXOzlkX8N3a+HqZjPtSNYohi+qD9SA
nY5mKkyAvCLVNq6Neo7b8jEe5YK5UtCzT9LHpNAPlczg6vnoMjvHCx83LN3UtTOgUk71u7IyA2rn
uPFt2Cs9exYYn0+9YNWQF4SyuZLXzKmjbxDFqzhD+rda+U5NKGc0A1XyVWc5+NEzyQUxFVJ7l5KH
USJE2mZ18Jqx9DMjc2eRWzdX24DFsaSBAy9aZvWg2bgmCPPUmZl2pW2UMFnBVSCeHlM6eYZwk2Ax
JaYE9sl/Rrf13Gbm0u7ldaFa74HprIMmP3A/tujm7uLMGqY+yDUMrk+qn4y6eFZQAf4npxezXqq2
lIXIUqj7G183BIQUjZA++7Ptib7ITHgc1U3X8FlnyfdYx+p7pqO1yBxU/K6OypbOois9yBoDpWCA
pgp/S1TZA5Vnuxc6uhvDZgXkwq+XIQa4KHDxHjDfg+Lpi+bowKyB/b7TWCgJv5ZvJZPXHtEbpgO6
4eCgkllScH7PH46h1yB7Nza8Cx/o3bEf4CuFBUFZkO9fovQtM/l9G6Jx9jua6r0j4O8WAM/asT49
mCf0TXSm1Jr5EW1Ko0h7tC+U/BzrdvwdXUe4LPDGOoYSkQ18ZTH5aMBrsGKR8hcCS8N3ihB+HBcu
ZTjPenUd/0vqA32u8QVKogycVhNXvHpkV2WsCNrUx93F5KSzW5FMILkG6QOkK7l+wrIVFzaujO3U
ItwJ+ogLXzrMH6KQmHXWUO/+UO3qlIY3+6pJrmZQY/EKDG4Pa57VhaMLqia8GbTF0fCGK6/40r22
YQ4aoUpiKOap3XHjZhhzwTZrGIl6wUoEag4IDCzSlR3fDUpFUICORU3Bn4FxPNcIDyjQ5nXxHYvc
0Q9M5JJ2aJkNKSiJTamDChYyy64sqd9ZpwwEzmkEh6MlKZZZYDxLWX9jx+UidYn/kemWUhoPCE2P
dBcWcezTqhLFfsi2eda8E8+xyEe5h53kzVKQLxkM4SrDJgwhDsEL3xXDk58pS2yNLD8K3VjD0KOS
SZQUCuvR4js3MwWQRZvDDXT1l9zvibqS9yLQeGYK21HgMnWVPDqhw1CjaDsx040wvbtcld6qHI84
1C41tx6jjyiHNR5r6GqAkq8wIqUzO0pwXObtk52cGrt+7lXFWtqdeqg9I15gggmxLT5KAbgDWzuU
AZG1SBvJ0sNe3ipP7hjIGun1jZxmsPTRIGtR59JEyu/jyiaKzb/X0+dEpG9+ZfiLQIq2JAKDtUIA
O9XqhJ0/ZW4KNPY7fsGpGkj5pJDkT4ITuLG9fOrQ3jnQI6eJVD5S839tA++ecBzy5NK92xObSlYv
SWV8r2Sf0NZYef3xm2P5IW2aHdt0HEcd5SXp1hqoPpsj80czo4+Bd3kjyOFGUWUcIuzjvUNBJRax
QV2/ehWpl8zhZMSEzu1ROJ9w/uDvRJpfNs1NDrQfa3CywmcPSELk96aopzh4iOXi86iW4GlYGnkk
GIB+8p+TAhdxyzvHZ7DmmKFhsg3PcZgWzbYQ3hPMhOekgs7l59ZXD5OJhqkwlF1JAlkjhUTL2+q2
gbNL2QvpY7KKpfC7PND81uKVKlH+C40QcRxe5Alm3Me89u5oTxLdxoSgfGZx+lrExYcrg3Sz2DrG
lD4hP+yQtxeTujQ/2wQJS1qw8hkqwPNmf4dyjwDsCMU1SjM5BsjVtc09VRpsNbAO+7BeALG4D6HR
hTjfWeAf8Ga2CwMckoojREFloe/lAD8MzMJkRWkZD5FMI7CPTn10ME3pWVU7Sji6sgPt0lG3phtP
j4KqyS2ZKVPiZOuZG3n3Ire3bMrBUjrKjqjko27LCwIGZhAYpNUoIQ2xjcyCihqba4d7jNM2a8Nh
bJEsWqebWnY3ydECzGS1eS75c9upvlOLumnxIawdS3qMbXk9DtzYeEwVdNokZbGdY51jEhAsGOsT
YuHRoTfSqSHHeGJbtK6sMj0Q8/4BE2Ce6vCw9BSsOBueMRM6i9I7NC/vRlJvEhmOTZFRfA4Dd2G6
4cxuJMjDLdLAxj1BxXmwIvcjUwAMusO48E5Z7Ivm2OcDW5PgPukQW6JDmrhyt+YzZ01Sbq5gHlIa
9Rnz0zaJt1ZCIocceVMzFgwb216iclOXPU7V0mAxlfa7kZ83MTT2l0LzD04GfYKlpZMnR4fqJstU
ZwE8ZRe5xlKF9FXa1R5i1UmJ/A8Zm+GgDu8JMUlTzSgf6Y+dJF050aO6aQzy7iu2BgKPL6uPmcUq
j0WxfVT15KPT8EjbNG+6Mcwj8OujxIKw161TETElqW0BbrfRw+VA05i62KpBdrYkoUReuIRJUOmb
Su3QvEKhneCVniWlos8FmlxiE/t9aWTfK/sE7+rFQFUGTIkCnRSVG4/JkDzuQ9MvhRyOikU+ShrC
BSTfhJgM5dpvHIym/kah7DHzTHD9xCnMs4o/7o3nKE3vyFzlD81DnHmPXs8OuzXL9RhALFCemiTc
CzLb8f6FjTaXKBPw8edj0Q3Uw+KYNANo8+aMefoutKS5rBBiYLuULcm9vulABmXpOylVRWCc0Jgt
tMorQI97N0ZVHx08jHbY3ZYBuMRaDNskk+70pWYT0hdHvUStiJzWskGlGOVvtlSdiA6S7+AZ3ISZ
ZdxaTkPJJ9ZO0QdtQ35zfstURDi5op5KN78LBlCk1h5TFxJdK13njQcKnGAofDJAqqR2RggrKj6C
Ac0sXmtptTYRijr9XhPEq7gGTzppICAZtGvtmvYNbPdsjJ8e+i6cAaGgQA/SvWWtyxvjD6hxsJQ1
Qfroi9bEXp2upBp+ccYsLmPzwbaLSK4poycFgF7YATrqQr6nkdGTjIXXucm7BbiLUX3RHCt2GstK
6aNVyITKJwJ6diAOKgveRRgTTlQ/5aw1i4FOcFybCy2UpGkfVztUm4RF093hs32MLTg1loEMa6jX
Y6ozKJBV0rGqCn3z3lKo26Xmgxkyp+XMaVhExjS+6Nn1x7BGGy8vq+AZ6lvk0uqWTc1Ws7JiPfYH
JAiJs1SjyofHggVAxFYji5zpEJBh1bjkTGQq1aqYPg9uzKZn6EMyhlzY7TopeKb3ba2aNDyWWarM
GrtgFz93zMFDyv2Ks4cCXYeQqCa4BZg+mZhRuZRgxch6tnHjJZI4pO3yV9Hs8iF5zds4WwRtCjhH
U4gMC9lAqTYgjTbvcOK0O7goMD/x8tMoJfOBlkyh8K9jnBNNG+40ayhvdW5LUSDxFw2JOBnFx1rL
FnE2ZqvIn7ULQwOvxPOq0HIGnsnItrzboHE/WmQ+u1ouN827WwF7DZU5Dl2SWIzh3e3caklp/tml
ZOe58UsT4diyUvSYZa7eEBmYL0BHH+U4VoE5JJ9RK/JRL+rPCrZEfUGALiL/Oh3zl7N3S/XYlXJF
1PRWaUtPEBgRfCAap2zO/SD/kAsjWvvlk1KzePUAJc1Y+W8aFVgZSxzhuDAapA2Iqsc+D8plaLyY
EoskSpmIIdQKeLL02QvMH6y2gymFYMPwZskw3AkoqGy7YTI21bHyE/z3hMTP+YDMauBq9HM+BPku
ExaE6GdxKfapsbGTUZGrngw0UrxQVLvK9L0uaxAtJqvxMWXbzrQt1EnI/cZwRPp/Ilb+U9W0ZRtZ
J9TyJ7574zMzCK5FakGLRmCFbFlgNC7c32QN2827dTJmTBgbSqCwZof0U6T2m/wIuei1JVoKuR49
AydEHRsRRopDaSJQGk3Cg1EPNG6t+AtlWT3BFshM73ykTq7MnJBQIs/9CHzqxVAbiPKLwG+NSVVt
VfCJjuKN5n2pYYPgUYKlqdM/czNVmcYwm1MUjoWW5VM5SXHIodS3LcQ5KOiDyhYrV6M8WifIGIEj
ttAqo++1q2GZ9hhcsR4ctaL8CCVlZaF5hmVd00A1D1qIGg7kh9IZKW33Nc1thiPDZxKVwSOap76m
0ioI+uIDHdwi2qU7FbMRUUJHQ9tRz5xSPMVdeeyqgo+hTtFXBNV9omFLpr5TzsKsQoQl8gfqXbdq
nPNbyLRw28+xJJCMAM6A/aaN89fwWZnEJBdNoxLCY07qWpuQHUP5f9oawwN7An3yRb3zfsBwMam6
jmKWiaTdLOZhCeCnByaRDioCGPLLg6rdo4sGgs5ipHLADebuVx6KG1qHNyW/ErZBtA/d/EB5clyn
DC6b9CIaHrwboPww8wbj0Nh5vBpScujEoqhSVCI9lb0AsxiDCQiHsUscFYYYXpGqXpCxJmGWKD79
4Mnt8d1AHJqhcDgRr46/HtGCPRwHTJGIuR7MnEmUREPwXCNI/LkvgxPMQ6hAQU8VJS3WWsNakBai
T3HO/yBAZVFI1HdssA0gF1GyVDMd0Dli9MSnGqWw4JxmWJRYjKGqS8qc9M/4kJCY6du08JQM5v4Q
d/JcQK5Xk/KZQbQKfaVnDUpOmyaf6hHnViZfZkt9PDeHW33Yqc1AOSInBMMLxqo69qyNknyXEwwb
Pt3+qms+Rzn6FF/6nLxVh8k6JWp0QExYW5RlJal7pjwZTUoofzOpyug8QvhmgWkCsC+JXHQp+rQN
a2Jq3mz/M/CdEjEnupkZc0kl66enPkyNmAClGLyEN3wUivjR6p94YM01SmhqTq8vVziQkNiyK0tX
1GKaaNnGK++zUo5pTJiHjKQVj8gpUjbp2fNlJlK8KjEXoRfhqmA4xU+dTQm7tp4J4UZVFWZzljTo
yaJ836EW4ydZ9OK0ctF02l2X4V4DlnKwKyrUgIJfZD+UVlFjPNh+/AqvCbDZsM+MBjKfj2JF7d5b
GMkegslpLWhdZ6Qr0SVp1n5mgKAjrAX+NzQnWe1p8tEStM23H3/gZAkwZZDnDTs5y4VHBM2Zb6Xs
HcKx8jEoW+HhBQfpQ5u/JDs4MY1VDIACAh0LN35UKF6c3ihg0UxFwrNtB32jQch1huFgwoGdw3N4
1MyFGjVEqTpGTtNC0G5PqG7Za7/qXql19HRLo1e16286auuNrz3zggmKVgbYBXeM08A7Dz7v0Y5N
Yq9FcE8EOFih3N4hTO3Y/SLGcukmlGawoqPxbNbSVA+pDRsRFNqovWPenNXKcCAAaKLqMXpk8Fgs
D4KcfFdNzKz+0OFHj1WEXxll3DJ3DrlMnQ40wEvH2if3AJOoWnc7dLkGVjMJ8eKj91VMtP46bbmk
DbIT6BtzSglYulEEXB+g4De5aokXU5ibOKBsQDMFspc0tM92xP5W81+9qqrGBJhgKRPT81qDSfar
ZG92Ci6mXMv4ckjdXGMFcmLqWzj1sJY8O320CRzceA6926zz0ldFjR56jcxhSTeymx4/xdYN4VTJ
Kmt2erXPIs7YHceNugTFqe6GjN2vmsA8YN9tYG2NitvEy8o1dSsWXJ3zZrDAeW1JppshwNVupCbO
H+grYaY1o9dIZBvZsvJpw9djHZkNQRUP8FLljam01azwUfaKxsE98dWMvuu4BjeLLXZbotOZlsTx
lRmucR8vb1hnG803jJneV96dOvCZDiP6vLZq3ReJFe+yIocN6McSPUKEPuzQ0zu+FHO7Z5mG6gpx
yXgjqYxx5CKpt32SysfxJpLg5+5TzSBYuJILeCM4+9XafyyMfPS94TLoU7JPfdS2dFMIUaVsbrbI
LP0WdzzNA6E4j/FQUOkQD61repuo0r4Ljf0bspV7HGPstgbErlBiLCyYNahrGeZMW702Dh/VBH0D
ucaAaU3vy/DhL6FkIN0Ps1usYEYWD25uLcOMzn+QrKUkzrdjn7K1W+Dadviq4KmaQ9p1JtACsVWa
oOXLYDQHhEv44x/AL6p5RV1SzReDI3sLK+cGpaU/QzbH2rjx59Bcx70lpRlN7AI71mdWjO7dpijn
ec5JsuQXCBrAiZKomYM6NOx1Rmdu5hukVvhD+l0b0KwjpKBsMxp6NOPDNyswqpq6jyXtJZc13oh2
Z5KIvdL8Op0EPUxSWiJdbz4Q/qnsWxaYbbLNdNc/NJJpEpO58Igvn6QW0kXEIyqZphS/6ST3qwSm
tpmi1JU60n+STZSlj4UCUjnasHG1p5mkDYs+UDA3hpW3aBEC2wboZAGxVO5V8un1Ygo/j553G+a4
O2JgBkQkxXd4kbQlIomCvMHhxtMMZeH4tCAFxgSiibIFmvCEQi91ed8YoLF7EtWFKJ9rmrxim9b4
RBj7TQcUx0AsLVlEF70oHfbYVpQIkJuvqk4aBgsbXHJGEAdSlPbA6q5Mu2DNL9FtkYLoWSIbfeMC
QK+GxsXA4k6TuI9mRomu2CLscq4EHykMqrXiBI+5Jfzpt7/+47/+8z/eu//tfqZ70o7cNCn/6z/5
7/c06yEyoTP/+3/+10Ma878f/5///jdn/2TnvxdpmX5VV//V8jO9fYs/y/N/NF7Nfx+Zs//76mZv
1dvf/mOe4PbrD/Vn0d9/lnVU/bgKfsf4L/9///Kvzx9Heeizz39+e0/rpBqP5vpp8u3ff7X++Oc3
1VB+3Kh/3afx+P/+y/EH/PPbyf+skrf4f/w/Pt/K6p/fFFn8Qydhx9A1wxKKrJjf/mo///U36j8U
XTd1wxSyUCxhffsrSYvK44zaPzShWrqs6jTVNcsW3/4q03r8K/sfsJ10AQnBsoRBmo767f/+8r89
wf/3RP9K6nhP2E9V/vOb/u2v7F/PefxhkqroFtU2oXH87P3t3qd5zCX/L87Zs4eGBlcgR8/QHUt4
n366Cf8+1c+HNi4c2v77obOgk5xUSrpNhf5z4ufKfQ5V2C9pRF8/waVr57b9fO1dUmlyrpbNJu1p
zwQhYQk565zJ9aNfunwe189HT5tM7nMjJj021bM5kDbiOlLE81LXitn1U1z6AeOpf7r59Lh8E9ss
RmhZwm4Qz3VJLK8ferwHv3qu4yl/OjQs9KZzwr7ZRGoqq6sm8XGF1FRktL0Vt/BGgtik8xF7KsuQ
66e89Gu0v5+yw1fcJSj7MUi2c63X90hcv64fenxlfvVr1L8fWlVjEo9jrd4ogn2qxCxAFmkhlokZ
l94GIbaL0rAs9lIt/GF7/ZwXnv84XH++g5VoWG2FJI4OmXVIs+ojTwE0wo46Xj/+hdulnD18Ncr7
rHWtcuP6Dhj4JCHFaOE0SvjxR8fXmLp+vn6KCI4F1pqqdSXtSvZYsNGerx/6wq3R5L8fWqFFmliK
VW9yy2I/ULVyflA9kmYDkxLh9XNcuD3q2cTUZz5ihjKvN0UmU0pQemdlR7r8m8E9PsRfvFDq2dzk
RnrlyVJab6zSPLLO2uYMdNKIaIwO1uv1X3DhpVXPpqcsG1xzcPkFSEpDenRZp+A/qRw6dMSc1a4H
sYs+NkE6Svh2/ZSXbtrZO+tZrTAzkOcbBfgiKJqExsiMr1pw82fHP3tn7bopglh49UbLQQeTvZQv
ldpLf/NQLrxW6virfpqz1L4qVN7aapMb6i6RtLtG1UgGRERy/eqVcSb61VM/m6HMyFGi3tGrTZ2j
LrC8RJ81YKkkxZgXPX3hotprRfZWRvUUferj0MprO81WUhAurl/BpVfibB7LQqDhvkonCfPXrmUa
XpnEhkkk0ARD+8VedUzzS3/zcy+d7GwC8CszTZwQ6oUul9k8U1ui+mRti3RoSxYWhQ54QqqZ/OaD
M47LX93bszkBeq1mlUZZbdSe7Wzh1ptOVt7pgd4IO3trJWXdl+pRp532m7flwruunE0Qvl0Npttq
1Sa0SGxcaoaI951vDclvbt+l459NEWgJiByWuX2+Sehe2poFZE3P+83VX3jXlbPJIZKEFdYyzWvE
aDmNIsWkItlLFK2J577+sl2Y45Txh/00nFrKCqWNW2ljZckTcqynJBS4TUJKamxJrp/j0k06G1FF
F4bIZhlRWdw+2PD7g97801t0Nljaug2KLLPp7zfe1qthvalj68f9zQt76QmcDQ+ZZjbH5z3Ve24J
C6EXCui30H2bP3zEZyPCs8S4huQFJSOq3LWKIi1yOdFuXEgSf/aOymdjoFacqKsCt9yIYom/jwS2
8Def3wt3Rz57+w016Jg61GIDsyMK78MS7RJNvOtvzYU3Uz57+RPF0mhgS8WGAtEyog6o6tlsKLwH
yLHr66e4dP3jqX96+Tu2YVKQDcUmBRY8IdXspcqqZeZoT9ePf+knjOf96fiwe4seKGex6Wrpzg/S
LYWRJYicU11Ej392irPxq4N68miMAxzJ0KLQr6NZOAy0s7o/fAxng7cKSlUPpa7Y0NObS2BxieRd
NQ2Rkknym8cwXusvvgrsUf92m9IsowPo8xssMUC48W8MxJnXb8+lJ3w2fg0vCwmVUapNCrcoa/N9
bApmU21z/fCXrvxs9A5WFUp1RCdbCRHwI9dxcSdfP/Svrxw92t9vii9kZ1DMhNc/De/iND71Tbhs
DP03685fX7ktzoYuOKUOa37Gq+npFk6lMF/WHvmh1y/+0tHPxm6mqqaXd9wXzQbWLA+zOlBX1w/9
6zGFmujv94WYU7uIk7DYDJ525xEBWwT0JsoYCSYAgK/rJ7l0/eND+WngGmTTVprJxKZo2qvXp4cg
LRbXD33puY6n/OnQKRAWQltcXvbEnYbwS2vsrNJvlt6XDn42WDPNNkp7vO/ScOtjJaaAO6H28YdP
9Wyc2qXlJi5o/PHSP/LEtyZ2b7xfvy2X7vjZQO0R5Ae1lhaboGINRRjA9zLzZtePfemunI1SW3ct
Pyd8YWP16rKCG9B3yc0AYPD64ceX+n9OX/ZYffv5iZrkPVK2i7gtlnaPlX7bWoD4so6Uum5pKtnu
+mku/Ar7fMTaEonWFlNZVyOUxeYhRwot00YECz2wi9vrZ7nwHOyzkSupxF5EBXZ3p1a+Grl/Apt4
/cgXBq59NnCFi6S5K3kKSLJ7GqVUrmszoMjY3PlF+JsBcOnyx5v30+hyS9JqOmBdGyzHN7IRHfum
/LMZ0x5P+dOh20HogYhZj5CD+lV0BT1hTH6/eYfGh/ird+hs4KZBR3PbkfKNL+2xJeYVCsfmsYtO
efcKJOo3X8NLd+dsAMeoTN3B55vSjUJq0aAAkTL1dP35Xjr42QhmIYu2tGZi66N0rtoro/jdlvzS
kc/GbykGehoFRzbbDBloNImMw/Vr/rHN+cV9t87GbpYnfZ32To42h0Qcw5+zo9tjn/exANo/1GqO
tfAj1FrHrNYWeTvMIcdM1Dj9zefswqi2zka13ICdMbu23ESW3s1V2mmEqtXczBNyL+vx+s+8cBLj
/NVNIUt1QIJw3KMGRWt6sHodeREJo9dPcGFsW2ezhijyysLwwUe5yBDP4shCCie7pBTazuz6KS78
Buts+ohL2e7gcgGyGUkURT1t2G009AH/7PDjaX8a3WHJnIqkON/I+SdZmUZLKufn9UNfujlnd19G
eymnA1euw0rK9XCl2dJSD3sE+X/WI7Cts+lDr4PGSGhzbqpctxDTC+ChRTG/fv0Xhp91NmtQcm5p
9bJUlP8PZ1eyZCeuRL+ICAZJwPbO3CqXXWW77PaG8PAaEKMQiOHr36FX1eoSRLDwwrVIdFPK1JAn
zwnHEvqvmXtEg6K6rls3zauWNvAWH6IBZHE8SsosBg/Dj3zeV22A2PG/Z9Vy1YjOB7gevKhnUtSX
zho3AtfgFaZljpz7HYAJyBzgpLqmTg2axWnjVmFwCdNyAnRS2DA2QKDgDR2YsL9Aj47a7ad1f5vG
rYWqMyS9nwr4Wy6cMF57rUCAsW7asNCZFqIguEo8G1RL90x9FeKhQYW8HtFi6vcbHzA5Zvn7myC1
e6TExqMgR4vRXywcIFo/ANGzkQJMnln+/sa6IEB2dejvAE89KH2S/HGUfbTuGZNpLT4zPgiwxXoY
uKi8F79k9qFq+nGfdapbbyFLY4U51svMCdRscwnwhUdP62M3OV0LfyefBt8NABFrifM08eA8efYX
GQ4bi31Zd+/swEyLf3+UKRCReOP0QMoIOi1wrv2agFZDb+7oh3/suYX0Wy4atMau/x7TXGg5oZ3j
FF3kJQKXoQ8MFBzCRZvpuu0l+N/5MVRPCrGYRD0NOD0n3mvVQRsF9buvkOH54g3xDyeTP7w5B89J
tu9pNaBaqhC9Y6EJPBP3ugUUHPowxaafDNFMtUQB7AvqwASmwVJ2Ta3iZs/2AwHSN8zYruppQLWE
UYJz2+lzBwkDGvI+uUG9FEQy1mV9MgwLl2rZAm/Yvc8TXGW6oUCPDPO78qOL0hpg0a5F9qUkqkVH
60DTwysbATwaOu4nOzhhy3GA5e43foVpGrT4IP08jn6K5QpF4DtobCO/dp44mEUASyw2QtwQElQL
CTzX5EDKYocXY4musSEGvB/6js3gbsSFYSqIFhd9ObmElziA4oIGxSRwJgFKmcnP6xNtGD7RgsCK
pc9m0FhAfwodZ5nzsRNqI7UavE+0IAAnOE+mENJv6FK8xsndBz0vLt+uE5/Xx27yzPLhN5sOSu7h
wEEFfJeWDWxWcB6kd2p5vdP88tk35kcLjEWJXbb3ATg+1CsJSOjdps3OYpLZ/9Z/gsn9y9/ffIOD
nxESNOi1nqYi+QI+DfUg54DutK5tboELyocUwg33Jme/0Xr/bDF351ZAtOBFFxtDY0eB/MPCX+CC
elQtqKz2eUWL2ywtwOtBsSgHSLXmXbx0bDc7bWvxaque1YRhVhsB5tLzCMR7BtAwpF2f1we/LI93
9jEd8CW6YKjcEFnNHatbHzTfpiK41tL6tm7esGI8LWAzyysmqL6IOypGT5Ddudds3ngAMgSspwVs
7YkCpOkJLvQlxM0mEFm4kOVNgnuvti4Vi6n3nKOFbOrlzIqbtr2HtpOLpxm85eIGqiso98wu5Lmu
BUho3BPaE61x41ctjnnnk47mMGizMqLQPoNXOVARZCJAW751mhW813WRJPa3PuQbKc8wOXrRWVhJ
13utjZYAkT60qfioQuuvffOuZaM+abwiKGrE2yD+HkKIWfPWG/btxJ6WhizOIX8nl2Ikmp4RGDkI
4knkeeBnXh+9aWnpmSi0htBtO3EvxfQKBNBD06L3hw2/atXte331tITEPXcsVYNnwHhqOTrU56yL
UhaIjbufKay1nKRmCei+6HEdzsmR444JCpT6Cr3GfRuxDvmKZRMLyCOC70imnyzR/vTbcutobViW
OtTL5kWaVg3WDiQ0bug5/+Kn3sYx1GRaiy4GjKjoULCC1po4o1EqcqX3sr5mTKa1dNRZc9bkcyXu
NBHJAf99CoedzwSulocgg1J4Vjvj6GmDrZH94NXfxW53a6EqG9BS5Gg3uMuq/I73nzPh8eu6Twxx
pCO4wr4qZssZcGfxxggMFVAhK+kdOiILT/t5/Rsmv2uxWpByBK7RxzfcBJTDA3hr8406jLNEyzvJ
2NWCtEDfV60yRFEP9TDLnaJeplg2xQmsXV+tbPw8OA0kpJ3PA43x+uFtQQX/wR2+92EtfHGOI9W8
PFBkbIwU1GoqlQYA0cbDOYXU7gkKDeOtcksIyozBE0Dm4N2O5YHN4dGT48MMddoyC3+0hTxB5QNq
yKiIVfJUzNUfB6yDUCD6K5jQgVkMxzqEMGsjr9M0PzAnvKzPimEbc7VzCxkn6g8V3p5AC3BIHB8/
5NEZ/nJ9idYq6zzwjeOL4Tv/QX0J10EvB85eIahzaeydJAQMwQ4ABjQLyrOcLXJB7LT+owxJVYcA
9yA2BZMa9ssJUuhVCflTx/7UyWRfBtERwAV6Ohhe0Zs7SMlew8J5dtVWcjIEoo79sobJG6CzBTdB
ObnN2i8lJ1+tPgBN8dbDtOkTWhyOsgBZQr/EOtqGQPYfRuBQOvWh+6krtl4RDLHuaPEo3Tx3whax
3o3ZFVDjqOjFdX1uTaa1iKszGfjgokWKnfOznUMhmoqNvdK0bLRYGGfZce7kuDUpNOR4YQZ93xH0
ZclGDBiGrqO+ugDVLLBFoeqAdwPP6c9BslXwNgxdh31ZHbjRgwCn0Va0n1pIhoTN8FSP+caLoGnk
2p4ZNFDVnT3kV6+3v0Jp63Fm+cb5yrAc7eXvb66qdaiQ5FTZ3Is4+KGK+pam9CkY+Ze6Jq/rS8bk
nOXvbz7RjSBDy5fdTcn46mUtujab9DbO/sa6Mf2ExWtv7FMwSZYczFp3B3n8QuuxQ9slxOKCqrSf
oXSeHdZ/h2kWtMh1oKviQ+BVoAe5igbVPzEI5aybNrlIC9jSE+AdSkRzBx3yY5CIY+LSr15MPq6b
N41cC1pFR+WFM7I/Q0vkqXVpfMgTn17WrRtuf7YWtwQCyZ1KXWS0pv+ianGGnN9ZZQLCbz095GTa
uIa97yRfx3/hgOF4GafNHUSfn0FD/REUMFeoSWygGUzmtTNv2oN1CEgPAUxM/qcs5WMyekdJQae6
7qb3l+k/3Wpvl6nfuzxIBixTUBiAJWJ8GdTwimvBmZXdef0T78+zryPBfKtQdbW8fUOv4yxB1lIG
zsYkh+8e8dA59+8g4ywE6U6L98rWWkhv1PjIqftqpdYzhLiuTu3cEjAfd8k+oKgfakE9xB3kwOiE
BxHU5au2f65L6yYD9yyE3EIav38o8kMtoCvZUxknSKuc0lvBrBuHjiIkIE/JMH8PrRly0iCoX58a
0+rSIpxB+gdqVJh9C9LIDcteQrv4Ili6sS2/H4Pok/z39IBAvwKzMg4u0oHUQp58R297NIsOXdrW
s5OonTGihXriuIyBEQUeW/gVHchpHnIIiA0++vrX/WRYwjp0LIPCUaxq2dzjNga/I/1BB6fcaVuL
8MGOeTGnwALOba3owbJZDnkCNwFf067B6wUiCLNxH5pAuAeN7nGS4M5Hs9K6acP60QtDAjnPnUdc
9gtoOi1qLhWhYL3bmFdDbtIxbuHoQnsLBG1ggAS5M0A/bee9BITf+NxubHGGYNPBbtA47BiyKl6t
oWoFNaPIgcxpl/bJKRjC4EDcfBHn3vV+4QdatkoL6s8xdtW7XXgfIJF590G9vT4RJldpiQm4Hs8q
igCuSovs4KXz3S3yc9g2H7wBkkPrHzHMdqBlJgjkSdb5Y3P32+Ls0/noQA9nSrZunSbzWjKqCBek
I0C9oeft4vflH1zSwNrO58/rwzcFsZaNZl91VlDDR31FH6yyfMp4eVs3bRq6loFQ97BoJUK8w2fO
dy8J/4Zi3+PEvK26nGHoOvwtYVOP7hnsOyykUFmsQIbYNtBKXR+9ybqWgaACTkFqy8Hz5ox3VNE+
ubb1c59p7Y7ggdnJQ5ZAQbHGkcUKZbAI42wBWQxu17FmBRhmVI4i/V2k43m04zMf4xfl06/7Br98
9s0RXiJ0PJdZuPoN01cnBh9Xpl73mdbj1XXdCujs9o6n0kPuekCYB+d9prUoBQGtL2aCSmWOmtOT
30HcEb9jCwZmWitakIZWA/5cSOveexe60nb3v87yv60P3DSbWnyObclwnEJ64SAHlhWIRwvrnHsb
K9GQIXWIWdGBcq/oEoSoM73KqvgUZPYDaq4fUY7bmFTDD9ChZg6ErsYO1Pl3lHP/5JB7H7r0EVJk
l3X/GFyvw81agBbiycJmG3olyufJSxLQjav8P28w/32yBB/Uv5c6hDWEC6DmcovM819B3YHzU4Hu
z5lbYGNskOeqXEExvmmfYq6cUzFxtIOC+5H2pL/u+n06DqR0aQI6TYRbFoLWzy6t4Vhk4LJft254
DvZ11JuD23eIdl1xr1R1bQfrJ+udF9R+H7jg1xbvqUVt/wBb7IcF8DXX5Pv6dw3rjmlJBKwW4JdS
uMAl7nMafwH5GJh+n5W99cizzNB7M6dlEp/0ocMVtp6kUj/nCuToYZy/MAJdDI//9oW/tQeZVreW
V8LEmfK2weoOWX9VWXiSIzuOUIxY95PJvJZY/ARNeCHD6qbxhaFYHjfBy+CIb+vWTbOg5Za0ki0w
pkAw2SDHZ7X9iXv5FdqOD8zd90rrM+0MEIAySjjIj3gst/sTaDi9K6obkLYbkgL0aKTcSAMGR+nY
tQQsn3VYoQqGB6xHCVmOPs+ixuo3yiaGLKMj1aApV/SeAI4py7rj6JeXiZGNU5LJtLZUQwd5BbxS
wP84DApq7gMAWRsJzDC/OrQSb6gFWlBR659FyMiP0lfzDxc0O9C/KXAemGzitRuJxOR/baHGINAC
5QPmOWz4p27wIxDfX3Joxq6v1H8KBu8E9MJS9PbUkYYMKM4YfGpYmucs4ND39h9LEj9OtXtW6fTs
2t4J1NqghwWrZjp/TmkGwqrkKZbIyzx4Xh+HabK05QyFmc6dHdQzfKiU5LR/BP/AhmnDZOkoM2Ti
PgbHWHMvGYS9PZBvQR9hdJxXP29Pu0avQ838LusL2mKSwPmZ4Pwzfe4WrZ5144YVoIPNkjQNhyEl
9b2BMGtRsfZFeZx9i6dhIxcacjpZHPfm4InGKIjojH5zt7wKaqeTPIVB8hjb1ZWi6o1SzXn9hywH
/HeWGll+4Jvv4NkkmyYHtYfSd6vDYDvdswNGcsgHOGBVPQQegwi8JGn5vW0hQ7n+UdPsa1kgi1vA
5tQCQxsE5H44lDRtAMX9D37f7XpZ9om2VYF3rQE1J95kB4Uf03mYeSYyujH9hsjQ0WggGM1iKVHH
qgbm/Z3adg8079Dve9D3iRb/joeeNR+VgzsYcsuvkqA5rgZufGdgaGE9Ws1YzApVUFChpg+VK6xT
XkIwfH1uDQtXx6M5Xjq4LcXtYMS7qNWkUV6cBgYZtG5CL1a+78ldh6XhjZIPzMGzIoS9xFfZePlJ
EAb5ZBqCUX79lzj/wATeCQ4doVZRL+FVFtb3dlbzFYKOxeuMavWpygU/QoiFnP0Csg4QVpL8EbDT
5mylhP6yLD/GczCkTAvJyNGPQxCwpvUMev5FZMItoOQC5QBIXITueRhr7wRtNHEiCprDJM2vhaqS
qEUx/JCxuX/Fcws00qDYax+stBuh5jKBlDKN05MfQLuvDa3iYYbUw4mBwOc0JXZyHMushCJmVkeW
BMTKcsCo67oQpOJtIY5joUJIBbbToaPQjRBdaEWyqLvbROryAMYVCCbiEnCUKkZ/b5b8ToK5OoOL
pbv6rZUefat1oZRQ2oe6TzPImvXVMZma7yDaLG+UlO2TCwGoc9qP4JmXUMAcG+gmoEwC7dGwcc+l
FxfPVQsxQpf6Epz2oj6PUOq45GH6yiXEPFuXgFGVuPFR8uYztLG8iy1Je7EJPkXcvjiRRYULSbj+
EwTEO9K0TU51PVVHWVH/OnH1y1bB/BK7sTqhighKFp96kIwhf5IgQAm9DbOnsXHkSylBDttUYXMd
k9r9IKgtb1WBL/v2aN1FluUP6HsNrzwgX1wwOsaC+8fBc7sHD3Iuh1FYDdTU0NkC+tziOPh4frbB
yPaVeTiXtSF0oLhFYlCc292h7/zkbKlUQpoOLJXry9SwFXnaTlEJ2ZASEh/3AV1ClQVWXtt+rLJ6
4zBoIFnyPW2HkMNc+ag+5fc6t+RnO8/se+BZbkRUVcBnbfhQ1kDYgenU/auFcu4DT/zpL0f06ueU
+s0JtPNbIGBDrUfHDWZQOiEDFm80qfoo0/I+g4PfBQ1XCrbsKSsPwoNkdrr1tmS6EnvaJlKEddWG
Ob4HgnbrW/8EIa3qs/vZrg/iL+sOzTF7o9htmkP337sw2Pw6KCzjQw1E5lr6UXrpEbWfjRVi2K10
5jgVOxnDLSGMbJ4GzyWt3Bfc9elf6+vPsJnrSMKqRg9jwmB96H+26rtd/uxCkClnf9bNGwavgwmd
BFKIKmnCqMt+Sqi51ckWZ5zB6TpnXMyHJmRxHUaVPA/uA/g7D6raYps0DXvZHt+eq1Jmu6NcjLvi
BOAFbiVk46JjGrcW8INXUQGBjjBywCfggWc2hBw2WP43tlbDBu5q8Z42GUHzHtZiO7rfSeM8T2De
OSSLnGliv1ILZMPrM2v60OK6Ny6iaGsA4bIIoywdgXIr/pcX/GfM6o8W7b/3wn9Z/4xpJrQg5qDH
hmg5PkOgYghsAYN207pl00S4//4Bjk0y4NcxERaU55F5aABlUb4vJbjaGZDOQEMUThVGNQPTfnYC
yRLEbTZi1uQT7QjI+TgEStYs8nG2hLQUKoIOuOU2/GKwrmP6SBdbhV9yPyLClqegB8nanEKjZ5fX
dYB91qs4scKWRdCw7c9JGicvqKA7t7Sp840qnSGl6bj6kfrQqvQbFkHwL4VERlfeKguEglyAF5zF
kJrf91O0SA6F5RI8odGIxzE4q61zH1vQzN75XKfjEcNKQPpsVhTqouzs1j9YfA2aLTYE0yQvf38T
vVkYBIN0OhbNsoE45i82/L3PKVq8kri3PfCgsajDPnLKWf6JNLQ4+VRuRJZpdrWw9S1Uqytw4mMB
xddSxUfOmwc5yM89P67/BJNvtNidvJkLUOjTqHclriQEUO+hBs3CunVD2nG04E0qBlHKeaBRPAyX
Jm4eKFpzWklf1s0b3KOjEZ0ADWF2DvN9M1y4eiALtrhH/8++ersOSRwUbwKggWiUTuDrzCdcTQLi
/2nQ7h8O8SVUUGKNi3SrGcHgLZ2bDiql3Kn6ELM9Dj0ktkl9sQcJBpHO2moMNHls+fubUJAThCZV
iTiz3eeOfC2SPHLEy1y1+9KEre3IA9Q7IViwCKN7f4RIDzEU4jPydX26DWvV1uI4IYI7czbRaHJA
WB3wHrotDtm6Q5usa8Hc+BZKET2s57M/nLvZDaCRDv2ifWPXItkCrEW6A5bqmNLHuuff6pls+Nw0
cC2EO5KSVJZIEjX0kH5aU6IgDiQ5NID3DV0L4rwbhByVQyGZYnsXWmTVZaj8rR3YcGljOiRxTgMG
yRYLO0v+o05nRBU0XKBLlyEVefk3LtpDmVe/oSZ8YK0b9dCJEbm1sX2+7zumE9YFhQIWxcXHXScj
h1Gx+sggtLFr0tlCrv822kLBau44AY0gshukkJyCUOXBAuTr7z0zAxmWf9tHE7ePLu6WRFWAGivq
8skmu9li4r/vSQBq/Nt0AQlLYdfQcaiH5IxDy2EsQXE/+6e2yHatK6bDEyd0NwxoZLKxruB1XItH
Nzzvc4weyw60/yrcASIBFYpZ2J9FubViFge85xgtkEsIhudNquYo6xvkTuj3uXN4KsNqKw+ZPqCF
M/NU0/lzMEWpCo5DiC6sqex/yCzYOFOY7OvhXLZqFmU6R91SMs+qLMEXRABVk5Tyv3b5X0cgVjkf
XY/7Y8R69oFV5VmG9oZpw8LUCeumtKGojc5jhGe1Y0cIlE6gJAXd+UA0132j18J2jq2ctDEUlRh4
9w/DFH5h4z7sFdMhfBUeZYMEb5zRSJv0DL379pIS1C3ywQpO+4a/TPybPR5d1mFqQRAh6m2wNnXF
uUrjjZA1OX9Jo29Ms3BwJDbfIcK7L/TZyU8eJtfZ9p/iqdpAIBgysg7bqwEVSWzIe0aF0z4GxXit
+33UHSzQQjd2GxQgpdVHKOqcfJlGAZ1PST9vLBtDYAVa4OLJvZeZSlXkjN+qAqJdUJukn9bn1GRb
C1oIKNHRd+I+mkEJawM97kCkdN75BMR0xB4nEx79gY3BkhmGF4F+6qtsg27XHYPpbHRF7ZWjl9p9
NLS+f3KDPD97wxaXtmG96CRxRY/9O+OqjyTNL5YoH5LB2ThYGZyuA/YYJ2MW1ImKAJW4orUkSn2G
rNxtBJPJ/PL3N8GkPJEQKmoViVIWB1L+RvnvXjridX3JmByjxaoYIO409ayPcJG4dh2ks4bkZd20
IQ3oxHAB1NabOMNqHEkNnGTKoJ4av+btF0Chgg3nm4avBSsduQMBUKePSkobUAlD4ZaHwXha/wUm
61qslgJqv5k99lFWWS8zHy5Zzn7tM62Fqg/KlZHavI/UDJWSxr8Hc7ExpYYVo0P2JoKuxAzKzlGV
+p/A+XTKRv6i4i0dBZP5pfD+ZkHSplI9Lip91OHuMNLkInu0PhZbdGUm89q2KjnUrwcLoyetQO3O
EjdQvPwcUQNcd7zJ/rJa3wzfKXiMns0GKswQVl/U1jx1aqvkvG7dsOZ1ZFzVFR0NUPmLLAa5568Q
FL5mOd7L+VZvk2n4Wry6VUGgxzQgxWeuaqHP0oxY8hlEcY8oLyr2ef13hPDGO+dXHbBTNIUAg+3U
QcC4uAkFYc08oKfQQRXSyj/bKAUcpyG/Qhlv39sz03mgXDl4IXi/ZDSWbpT3+ZPvtRe/3hI2MUAl
mQ7QSVOfZyopu0gE9FgJKN96X1gNzUBciJzwc2Pbh2JsT7TIIWpXXdbd+M8T1jt+1DE71uhBQCnl
XUT6+CQTdhmFwCWpvcm5O6fUi/pshhyzeKwgP73+TcMK0ZE8rAvagBedjJJAHRovO9poo5/2UQsx
HcZD0d/sxh2mCcrmxzZnZ9DnbMSOIdsy7To2QqXJrsO+j/gMiuzWuxTVFnmjybS2TfCehOlcxl0U
5s0RhfaL3W69SZtMa3tEPHvN5Naki1qfVa+QmGEPZMSVaX0yTda1bYIx4eNYZHXRBPmDkx0QsFaM
9bRxFjVY12GXfqp4z2mGAx13jkXgXXLIV+4auA659GwSDN4Atwwdu3qhfARB874Frvd+1aRcNCEs
Gdn5fBQQXyJed256urFBmJyypPY3G8Sco7zsDWkXsR+BOnv1TrNLuL4x6+PpAgLN4NRxoHVNfR6N
ffx13dfvQ96YTrEc+hyamnjJi3L/+1wCxCy7jxwyFk02Q2UcYtFDuvEjDLlFh6R6ZFR2WsA3SUeb
UzxmTWQrSKM3au/+r5MaliOD5hik4aOW069EtB+6dPgBXqKdDyc6PnCYJnDQMS5RpHXJzbaK+CTa
sjv5ebUlerMcVd5L+svKejPVoVUBOwKmFtAlcu8+AMv+s5JBkeKarYR79nis2MGDPvQWjMSwAHRs
oD3VAzodIGwczwE05VH3LEOo9jL+LFJxDaz2cST2Lhwi05GCJVierUAVMqqsubn0oocqO+f7+DSY
DhTMrW4sWYvNC0IA9oGyYDgHWb+lmGg41RAtmwLxNHXcD9qogKyPVfsRGLEvKWurA/eGPzzEoWZ2
AIZq4n5f/tbBg0Ph1NkMMuIoYO2D1fDHSW3dOw15SkcMeoEXgBqhhukpOBWQ3nEha7aeUAxhrsME
8ZyIgAPsLfKG785MIF28FLy3SGtMA9cSrD0GYOq3AwEZ7vAUs/EkU3FaH7jJtJZkp7JepClmEZV1
knx37SIF10th/1q3bnLL8tW3cQ1a/hjyhSKi3t9JmR9q0aCwt4UeMY1dO/4wyWSccVhXflufuhiN
zV1gb5XcTNbdf4+97msLPNCwLqDCXqjiloxb6H6Tae0ExNs0ScKkAD176XYnUifj2QHt1Wnd6aaD
uw7Hapb2PG8GgLQG5nL00KHrA5tODk18jcN7AV1a8Wt0sguZ5L5HBR2hlQ0lzWJ75ACTOCgzxVUx
vJZyLq2NXdRUzNKBWsgJcSwB8Yt88Z13VuQm7kPRNDfpAvVXlp8HEdxAkf4d9EsfaN8felRVvGDc
iG7DfLnaDTvNoPauSObfVN1DBqiO+5sXW+XL+nwZgkQvT4P2XqF/rlS3ObVOo/VdVb+91N1YDIah
6xw6dtBBNXwx3lscXL45KirOeX3chk1br0nHrTMJP4dpu/kDHsHDDDjuAnEV4e9Q7oxCnTZvAv9P
DzVCdqMeO4xZeODZ3+vDN3hGB7nZXUYEsL3qJqcivICR0zmh2bHacI5h49Rp84DmbP2EJuo2kg6v
smB0cOIDYY8xKw4Ok/es+NhtNWsZFpCr5cE6kA7UJrEoiwrUQlTwC/oSnl3Kv6x7ymRfy4TFMEgX
+FR1y9rpS+l6l2bwXxorTDbCy2RfS4ehBbmQRsJXNO5DEMnnT30DcgqQxNz2/QDtFONBFJIMY4io
nXt1qi354hYQ3WhFsXF3Wzbid86vOtytjFNlFaPf37qOPmXuR3StPhBHHONho55ucJGOeGvLppJT
5ambVTRHh6enpTKHZsaN/Goav5bgnFRMFpo2+luIvgK7iNCkd+iLx8bfGL4h1v7Dutc6pSJsQqpA
KbSQPKrtYQNLZDK9eOzNEYMWIF9N6wGBFogHp3LOIMA4rS8b01uUTrnXoOTnpqlQN6+sPgkqv4pc
nmW5RHNSi2NN3J+jU6anZoE7i2JnnfSfTfDNTwoJGkxkX6tbOo+XwGk+Cmfet9fo7HuqzHHrBS4f
C9X54CZJcUwJkLa0/b7uMkPa++dI8mboAJUovEEpdWNsuoyqOfbTD0XxSGhZ94F1Z0BlsbDSDRi0
ae61uPYrO6tFmqvbIOdjgoN9J+J91XwdAidbG1QzOaa+SvpzWnvglRLzWbRsq0nKENE6Bs5SHBrl
dqFuJBus88TL+5TP7AwtjT/rU2GIaR3V1fYCEhAgE7pxvKYeSqv6EKNm3dr0Z+vYG4nVMAG2tvMI
NNjRdqzgJW4f+0ac3HTaSEmGG7qtbTqc2oly8O8Weil6ENvPNVFHZT26gXtLSHWe1dZbgGkmtO0n
IyGeTzusIm8ml9qGWHBBk29Nt1VJNU2EtkqrcpKgh05xvkvcJ8mGgxTPve/hCLDV3fH+F6gO9RJV
HbqyXqZh8k8cB/6cyoMf2odEbNWa33cS1QFddu/xmg+YjhJFhmn0bk4nH/pxCz9pMq9tQDVB1cRB
zfY2WjkQ+vNByd/M2XpJNFlf/PYmK7VOqKy85Mh681OlZmimt4cRbWfrgWayvvz9jfXCVbWrLKu/
WYwdZ887MDoe1FBuBML7x2yqw7ls0U7QmEaiaAQdj8LyP6O17TI583NaNlHlBL/Xf4bpO1oshwln
uZPgZ4Rh+8sPrJdwmD+4oXiEMMuR9s3GUcC0VrW49gtIBtUFPgNCcCd49l11EP6HMfjf+q8wmdeC
uXDSmdlg6LkRrz4o+rGg3zN1r/jGacM011osd0nKaDdiJQVlfJBZu3AjHBO5FWXv51Oq47vshqWt
rIL+Fi8CI0ExyWOZE/e87hvD4HWIVxrkDNyOOAYnjNWA1ddf/Dn8KEmYbSxV0/C1KF4u//7QYvjo
VL6Os3UdcEraN3YthB3fdUewueCE7Yq/WpKeuj4dgfzcIik0+Wb5+5sg9nqvA52D198ay7cvSdC4
HyCiJ9AP62yJXRg4HaiuSRp2cwDkKppLheyXWYhn0XxMm7CPj9RRRfy54A4Pbk3eDukVMCuB/tva
EvYl9e0kvcTggxhPJWvy7p5buZ8CPheO8aHLU7J1KjHMoF6EigW4AHxwId2CJMswjSmUUHqx17q2
PtLWq9Gu6aG7tregwTGfyqbddRKhOgchqy2OTh0MPMyKa8wq0OuwjVOmYWnojER2PWZs6mZ5I8OP
HEDpTh3SbOvua3C4DsuLFWWqqkZ5Y5U4J3k+YSlsamCYjGu5NlB20PJQypsTQhxqoFaUg6fitB6R
JuNaps3KhEKgdJC33O7PQ4DSzJy0wUa4v3+PoIGWZ1ni9WkZtwiVKr3OVYxczqrHFp0ER57Ej8FM
a3ADkafCtvexe1IdqwfuCbsEOOqfYyAI77O67n4Knu/r76U6WI/zMs0du5K3BPMdZVykj8mESK5j
NWy8whoWqg7Z68MBpKdgQQf85GuWJocwaa55v3Pr01F7tMARWQ2FxDG5+N2Pzksq8QIEFdZf6+vJ
NHotA6vconEJxebb3JR/zcR7pBXa6uctrITJ/LKM3yR4VXsk9d1c3rgo8Abe/AJN24chyM77Rq+d
nua5FHmAfpEbZ0EH6vzkd074mQz21hnWEG66rmttJ9k4Q5PwNiqoQRMyNyhfJVuHTJN1LZh7JWrZ
CTh/YO6I9pCKHnqH7mvSob4WzT3Kt1BUxNhjmn63uyHyWuu67nfDwHXonnKzOVUkbm+9m5wI7iUQ
kdgIJ5Pp5Wb6ZsWEuDs7TocVo6znjPfFMaSod64P+/3bLdWZ9uyhKWiGXHyjjvuz6D9XVEZ487wk
uboEmQcE0lYfkGHd64R3ChMKuouiv/GQVA8hdP3+B9mQYDhUjtzSOjF5SgtdB88udmdTnBoqcLUO
lfwdq2are89wL2HLR99Mg5dBprxoXBwaeHmk7JUP4FUtTiAbSeuf67Nh8pEevIGwqlngE3Hov6Yu
+wOdm1efQLt8n31tH066xmmqGfadcbzTur+Czvbu9vvgPVQXZWVjXtcUvfS3xEHWb3oLYlpJ/quC
eMLO5aoFcAlQQ2sPOLhlQ14eCOW/XTS6EFdccy6PfhXW6F1m+2ZDx1h13jC3WUMkpG2AaliORco6
OcC37poMHftDRwBLQJYibwVYQ8rqETwx/rhxVDQEgo724XaaN8yHbWEz+lShvQWnc3crIRkiQQf6
8LAPbM/t5a1lVt4ciqJWaNxv5KPPJx45WRp/QOdaug+JQXVEqwsK2aCRnbxJj1+DxP3geVsNxoaA
06GrIW3ElAmceueirI+kq5/iYPpUgjpmI+IME6FjV0XrQ4Cyw8k3J921U+qUVO6+Hec/AFWnQBtZ
AdOgbL8XmXcqx3KDaMc06mXi36S6GEQqs/IUPG6F6YfYZtnFKyy2MXDDmVoHoi4oblDH2hUO7NZT
kojvkHX9lvR4R1WBc3dr9k1W+fcy6IJ90aADx+aShK0jRHUDe5XtHvqgz+mhpCzfWqGGZUS0rYFa
U8Vp0VQ31+X3Sv6fui/ZkhxHkvyVenlnNkFwAft11oGLLb6Hxx4XPo8IdxIEsZAEF+DrR8wya7or
q6urD3OZfHmICHczo5GAQlVUVCT6kk3boevdh/85UvyT/fZnkpi00TQ2YpxPTtbxGBSgb90SJ0t8
asHWfwV9XpuE/9g8TP7MD+v6OZ9HIsdTG0Anbfi5d9Nza+Bea2ypXX7fktshDqsw/tiyD4KoGoKo
VTMsVWa+OynuWBBXPUid7l96dfyzL/6nbFALsnCkmfsJ6b4RRUBtH1S98AlEpONJ+lLPHbEfEtYM
/4ptzq6MhP/uNvzpjOnliNlAkZuTwpxm/AFezd0N24fE3iGlbsz7LSNR/2FuBee0CKPJDX2h0Jke
SAE4AJdVID7Nky0a6Dmrc9wNIR4TZTp7ll2z5RcLnoXfzG6/EJHmYe2/YeZ5YceBEcpqCH4lGKEg
0rI7PY/KHkQIFfSabGM4vqEdBPnAMLa9hlVok0N9rE0CAO0b5i1KF7bofRBq2/bUdHPLDk6r8Afv
Ar0DOl1oeqLw7YAayiQXWEGjNyMLvU+0rbwBmgtXOB3r93C6Xt/8Dsmpgm+9xyxHOC/uZovnUf+k
IWkt3qa7lL4L5YbfYrRhYLcSgvnu/bJurX4PSW63nDBozdTd4sZhLdN1QO7XjRBefzLCNO1T4/tZ
1EJjBqgUba7SUtK8CQ9KzRjqGMQYr7dIuow/gpfCkSdewtI3yH1ltMxpg+GJVbd0L5JlWvuPsJ5d
v3IorodnlUgPj9DFgAOCWdsFJhyNwcz3HHVpVu5b4lmR2lSpQwoptOG2iVgSV0MzxklBxhjKWnoQ
kIDzjseq5NEe8KofdG8qAOudLBgDFl62Y5Nm5yH3oTkyqkl37Eg+p1WOG9cUHbArV/dD0zdVsqRe
l6xj3JwWEIUaU6zwSWxvZhBm2WFxtkGX21CmKnD0p7UcR2fvkmRLomK03GRFOxH+PYS3BVgJfebv
eo1mY9VEMiLvo2WAy3qzcb0Uca4GA65qAOYfX5KMfM52nYWvNDArL4Ne5b4a5qyPD05NHSsQ2CEU
mezeN6VWGnNkicjmqE4Snkalkoxihabb3pTrOnlX7r5ru8JmCTj4k8qxeGYqRFqxUOTrB+ezLiv4
DjoLpluSfIJSU9LFtUkX608mdGNUShl1/ZNawKguoHg9rsdMbRvkvcW0qA9BOg52KECqCoeTJ+Gg
H4nLux3qgCDk6teM51NeWRDiXM37FH4VZMdUI7Rvu44UQrfLe8KUSEs26j2rpEvT/gDVDR8Wdmpd
8ph0G/y7SgEvBF9DQnZbdDFMahvOqqUsOwSQ/WA3SgaYO27yMIVKgeL4sxswGXCeXSrCQyiU+QwP
zffpSGrf0ByZbhiPt9mwyu6jZXCzJlvcffehNeKLNUwOpu7tPmhRb/MaD+942gzqDR0CktaQpIjY
UmDejqY3u6UQsSvU2iadKgWU5w0EV2245Zj87xdyZ9IwXo9iS5PkjkkrBvghCoxxpHiQ/uM8BHJ9
bKFo2h65FLJ5i1rYZo64HVS2P2cYFIyVR6W3l6KbVzDXJEE7cADxcr1pbALHRszrr8lBerp3X72Y
xHiHaMv6Mk6wVN/rSSAYo0nWui9Bnrb8ORXYlrXrMDdxL7M+F0e5TJE4JHYVmyitpQPY0y6ZY4Cs
iYBOI7SeNlpxmbnxOLhBSqifE4x7S9NlW0GzSQ13gEZaqA+xrKV1BJeStBp9kqf3fRBsL6liajxr
4auFpdELhjdMilX3HEHk0mFrK4DFcdE1rvB0evQtBC/5/E4EU+7rHkbIXzkG1pMyVWlqn3aqk59b
Gs6YpHa+E9B9UbY/tZGDvnGVxH1JwQf/JOI1nMqUpFGhRlgSZjmHuHGDM09nTMAwkkt6xBBMPpyT
JYMFBA6F78vO70WSjf25W0j3Io0hvOCxINgSfTB8gS2w8IVbQ/6Y9PNPfKT4ThztfkQmNOqdFiyF
up9PYVABEZwwqwMPodcby9niS2StxFXW9Lt4N1ARmgfXcr+UlqRkKppmGKH1rVna3ss9oQdY+qli
ycN7OO7g3Mz21K93Mfz4piM3blZdIWxgtwPcf9rxXumJ4GZtOLpK38M4qRg1GWmRQ6hjKToxN3mp
vOEhvIYxHlGoVM9NObYO9IRpWVp5Y2I3uVsq7GqK0GcLvEQxr5IfNqqFOuZyCFwZJTzJyy5gEeRD
keXvN6Gm5N5RsaM1CgmGtNyQFiZwzCKRrUdonuAU4GG63M57C63bKN403qWDr4Gf8qUrWuqdLPqs
odFZtgKxMG8AcFbjjLOwTEFwZfdcBiOWhne4IXHa+7hIW51OX41fRv4lc51OCoS2pD8YMsm4ypct
0tXsByJKRfNheh5aH453vk3RegtgORhh1hGTPXd96JuL32PD+noMtOkLOmQtrxYvFnrmGLmCqyqY
vI9B2DWkRAIWuWMQcdaUnVFBfxyhhksKDQJ3+Dlm6fo1Qdw2kBE1417qTZG4cgnCxdPaSa1r7pUm
NzqRTXL00WBAn9nirUThR0jVRSwjBbORG8q9M4E8gaDk+rGAyt0i70O3LWsplxX81HWCoSr0Xzf7
ZU6Yau9zmqXJHTEsXyCIjQeMziKk017WbE6CrgKLc6Xv2hT1RwEvgZwe990np3lByvLVDnRuCojp
yRCK9jLlGEtW6rhPTbw/wGUE8k1MmYVWipFpLFfoFW1ProHzQdHaHHc0aaCB9S5Qu+ofqceRjaUm
h8WVHdm2oVzNtNujhkxcdzNlEMOpUqsUDtneuL1C9OLuywBKYFCGBOylEqtJQhC9XTFRo8Z0aE5Q
s0bARctqoBXYEG1ylpOctmJkMfZbxu3W3CdrCn4Epm8wcTBhLw0lm6LIvgizM/8koZaTVtil3YRR
UWkddHUXY26RLAdRPUUTuAPY5cMnTC5C+iQR2yzOcW6b5W6IqZNPHmdw8BbaGRSJRCb9xQFiAEl5
HOHVWxAbAw72QbCSm3gmcw6ew4xpJlyNf1sURXOD8CbieMYZ84fUzAOviYcZ0mMmIVJ5EBorBiAM
MW3JA+iOQ98q2PqKgw+dFGuTrN9A4+vDqichzw4DX1P3jGl4GlfeKbGWZN0xia0gpspLnsNy6rBk
Ex+Kzm9zUA+ZWJLbvePguSdNnCeV0PmYF66LNCm3ZYn2ahtzPFFkVDK90Cj0dFiCJH63SEf3+1G3
c3sc4l4tR2Osx5pXrrE1waEtCx/xMClMCyj4KOQ+xFUjrGu/BMJGWeG0hYdE5mX4OQHFyx54lmy6
hqtPhz5hJkYFo73N6tushd5xLPvkFhDgTI856Avt2fVKxh8j1+7VSv3jbnFDdARv2aWJ7cPGwT7A
YerlTwpPHDj4KG5gvLXukZ5vLWTt40ODEPFAU/jRF54MUXgKYjiDHQBiiuWGr1CmQbIY2qTCuSXe
+5ms+W2URpss8sjmpLKu9329R+tISiQAHYSakT3JmvLdDA8Qvx6yI7MJWhq9iTU/ctcM7tsAZ0Eo
mXobJI/weHQrJI3zvYXToN2i87hlaoITnNT2wOBdHz8GUbrBkXfe3OuoVgqJJe7TE8qGGRF3JxmO
uD4P9FREivI7mrQhLiAk8UGuHhpDsJhlDWjIRqa1wJR4U+KksU1tDfW8gLUaiw7b3DEEWB9nr1GX
kQ5+kLYJ684gShQzWByyDLPOhnXieugLyTmPvw5yCr43IzLFwvWZDso9h8bgbSPgeV1tyOTvkHiG
R4iOY437Rdha2AySnFkjQBJglsOJIxxDUuSky/YinjrIIZtl36Mb1SzZh26GJc092zspSsKGMX9o
kWAN5NjhOAmeG4OqC86F4/qUxll3YU4S+pkvYgBFSUj1mAxBbH8sPtvbgok4TSuJKB2eACvHkEcC
HRg5wUB4bZq172FF4xEapnC0OJWxZboCxMNoLAP0LFClSTUgFK5oJ5390tOhFDnyooIhGXru2aAj
SGcL8ZIgbf7COrHlJ5Qu01AOg9niY+Oi7X5e1ulJb0IHR0T3Gaan2WWdrcO6ZccWth9dtbO+a49M
a7MhJrVj8iDacJ0f8iTOswPZFufe5dMk4hfVdvPPHXvkza0B9Lk3rEJo0bu93crRUWaquYEKydFM
oFjdjUuWiiPF5eePSeiSh3g3FEGRL/Q51M32Yj3f1XGdsxhFWAf4oGJQTiKVAuClDsIsqj0M6Y7K
I/Ee6lshDzJSOpb77Tz6iaky49yQj2rintzTZYd+rMbR0kFM2ySmbPsNKxznprpMdqeYnq30ADm+
ItyWVh1iIeO5miaZD4eMqpk/6FY3ooJ8UGrqlPSkOYXwhJL3syWXYwtCWvRWThF1HyhY4+4MsoUj
H6J2HOefnZvd+JEPYs5qWFqk2xFVQ5Q+Io1R+dvEE1wlKOGEuqJ3u08f02hB/b8NnTfv+1CY7wQG
V9G3fUwtvQ26Mcu/amf1hrQQtWmZDH2Y13mru/gm20KcrIOGj1qpg3CDVKvyBEpTgWpJ/BTkQfiC
yhEVuhpHkdf9rMLxFgLQS3jswYQSh72PU3/RoVzGU7gQPsFrDKYPqN8VmcoAc4s9FGR8Gt+TEfMq
Jx/ten4wOwp1VJCJNAfnxbYAbEgzC1/BdBEVbN1EcJa29dCmtV332ftx3CtDc5CZFwtWZRmlMzEP
DFEyqhoaZ8nzrsLAlDg77AYfWKmWp2zpxxp/gIbNSlMpDg3jJH9DXZZstcqGZDwFIQNnZtxWMjzv
qEc3FAh7053XgWSJAHziAnug0OrLv1AEVC6K2VwSNZZNMiq6wdFXA9/T6TzqIPJniUCEmd9A5dwV
WSznFd7Pyoi10GJ022u/EQgw0b03zxai7y+KeApMo9s7X8xJ3P1cu57JU5y24UfRx3lUBmvYQJWB
OFTBekEcAT6feTQl8VFDpfdwzeoZCvXsk5kg6XgeTALNy9DSjh0zEUTI2ZpWxZ8YjGCjwqDW76ve
hV3GAUKA5zkjrKg9/hbYTiTfmR+BErh1XFAHW4+uySKindfAU4gu9kEm7l9MgP6Tbt+fZxpxfaLn
jca4ErzNTlkmx2rkZC3nLEogpRGZJ6V9emQ5/VdOkP8ESf7zqONEDNGhnMxpR5FVQYcUmgm7/YPH
828/9n9vX/XT76jc/Nf/wN9/aOMm3nb2T3/96wct8f9/XF7zf3/n71/x1+OrfniRr/Off+nvXoP3
/eNzqxf78nd/qZXl1r1bXif3/Dovg72+P67w8pv/2x/+5fX6Lh+cef3tlx96Ufbybi3X6pc/fnT+
+dsvmCL6L9jw5f3/+OHlC/z2S8Gnv3x42fjwD695fZntb7/Q+NcQBrdxRiljyPcvFLvt9foT+iuB
jgnLkpwkCbAyPCmUc7b77Zco+jXEfxFLSRhFORb6L3+Z9XL9Efk1i+I8ZozRMEkv071/++5/93T+
82n9BQYLT5orO//2y5+m58DbStGFC2NK45BFMRyD/r6/0ItBxj50tOjWzLDvU5JIMF3I5uOv85Ba
UGm87r7SfHQOBhLgKBNTbjLcNS/AK4mqKcwmWB/A/CgL6klzx56vd/P/9YL6zAU3rz/5y/8HK+oi
aPNvf3to/7CgKi2BZP14UX95fjXL94H/+K8r6/La3xdWkLJfaUTjKInyKL8so78trCC7LB+KujSl
lIZhdtFH+2NlkfzXHK/Kw4gAHo6uapN/rCyS/ZrEMajiCV7ESAhW298u8n+zsrC2sXb+E7YHwo73
ZyFhNI/CLCJ/1swM6JzwdZRbnZFlPIdKfMp5c9PFdr0j0F4Hngsd5FwiX4YhSnwUAr1RpUJxIxId
1rHY66QbllKJOX72VTTp6GlWURHmE4rJxqeHKISwkQz0u1Gqw7zy/rBL+iSMuSC9cQ5PY/GWwPDk
CAwFAzqoDO8sOrxpsvaAnWlw1KtdTjCEerfsfisCaALB6nRqz77HaKwM7RHjMMj86HbHdmvqZl3D
sgMsU6R5l91uLnWFdAYDzBrXZaBwfkS3ri84MjHAgX7CYX0RqkAqeiJt9z3Mm8tJCHlVbH58XhOA
S7mzkx8xupVG6wZoxqgbi1y2WCb2NTOBqcOcfU7hTV8riPvUKdo/tUnCFWy0GDaIjUUS5AE+GgwL
X98VQkMMuvDgAaV7WITdlh4mtw21k+bjTOLvXbDuT7SbPucW0Fm7PiazCspuzp4kxAzPIkQzUHwM
4Az9rXU4I0byrR30VAfc+PryEIEG86MgzWObX9yE86FU274V+6TP8FQzFTP+K3FTUDIWlWuEbgKE
uqYq2sJ7k6KMsmH0eUNCVMB1sQzihVVZOqBvAtuXUtkAMLBYeBkHbX+A59R8GP12sZN5mHhOzzmH
dzfIGZjZI/ZIhzi4m1PfHhvdnxXqgbLL+6V0WcyPy/KcjMtUy6AFLJ09ZRjaLZNMZGWWu7LNP2+p
gDPOsr73+W6+RoDCTw2B/RRs6D+EtdTjB6PAtJYzuTzw5dZn0wSeKmqlDuVPGQxjgPxgRS5ps6HM
UjhFw4H3O/o6+n4O+J2mGoysrdlvyB7diakraQrcLIKD0NkPKAptvrNiHlpZbFMnkanMvN4ZkA/m
sDqEwXd3n+BEzaq2j943yb5gp7gv02DuM7SdbtHCwOhIplkVx5s9Tm1bhHt7h04RgW8sUnIIkNbB
ujWP6jJqn+Sq1mxzJZltXnsvAuwQ3dWL69hhmvExQqAdiz301fkoLtEIAtKKrLi43qCdbPo2T/xx
H2ODW4wvziLxFgmwu1MaFnlO1f02mKdlbO40GCF3Kqc9EmobAN7DbwM5AgcxRW8sGXHfP13v2ByZ
WwhxN4/XO7lwghYeioRiz3N57DLFIMSOOx4cgLgSrM7gp0ojVcKR2IEQndfbaIMSyfx0grNQXBEW
AuYjPq/nxj7v0QjHI8XfUHnG5z3NHkdvXoE6RjA5mvRtx8FJClZ+DJdu+X1TtohVQE70Dz1oLKR1
OuwW625umx8hM/YMzxGMsXeVDnuA3Kwd7laACJD67lFbTRw6cVtet4k+Znwfj5efwRECkPYFUgdi
mNdQVmAVWEW8brYoKakPunpvJS/hSfEuA+mhjjskglLF85mNzVAxHoCG1KXFxHZ+TAIM8bBWb3ef
4szwIwmG92Grs/p6N2FeNEISqwe7IYR9wzpl7zmw52pKyAfZzWk5TrOuAfyWbUTqeRfTqUU7wKHB
Dy4nwgszCB6heA7aDd1tLCH4esO76LJaVQgW8n5ZqGo9rtnuanAH8C9QsirtRCqngwFCcCb4PR6o
DjVyig1UXbdHCmUB69hPAIIjMNz5G4iWQRX0Zn6KkDQVIoBxms/886RgPiHUzioDAsgQisegh27u
2CTLIRr6r9flYCb1bFEu3tIV1k9uEmWQ7m2NQur3a83S/M376fV6uV6Qj1YDiwfIvT8vaKwVewRI
NtrwdDD3oAv0aXDeUHruOWy72qS+Lni3Xvb20D9Bb5QD/0OYRNjv6mCWtkhjmddB8BasMwqhPOW3
kj/mcn1YO2wupWCTN037UF2XNbGKHzHt+pwHwJ+vz23kDO0ly4oIU+Zw2zuC37GfpE6fF8+7c5cC
Gb58PtXdHYQItxrtnaHEmX/nB1wlW7NP1zuhxqzekqnkW6IPlDUADlN/vl5EJrgF6DGJCtANqS/u
dwWJI38IdtTL0i2Ha+xACw+3b9XnXuZtlaHdju7VgNjbz8W2GXrIuuFWyxzzIXu01xhD7c4c5PFW
7u6m3SP0MLJwQnWqV1hbgayI8duihany45gGL/2y5PV1bQUxKmHd9oWdCXTHg5ZUG/bdbdJjZSOU
Rs7EZRsAKb5+MSZHfkw14kHbBr5yMPQ698NQ7RSugDyea2g4BcVIlh6ac5eXN+5oGYHSb+imqvdt
cpQy7qtF4knE8SFMViAV2o+nZGrLTuIlLQ+hj8pwuQaV0Um2EUhrM+hs16QBYaIKUY8e6RaM1RJH
jw6jVge79EutO0ywDkBq6iRf1qJZ5wE7JQc4CLXeXO2wrpniW2smVuXhbA8+ie8V1GbOliWkTEc4
vzZyHI8ZXL6vu8jGCQrM7qgw+n5Ea0LVsyfxCaZZFRjK42MOP4GiV82tuhwHkpBvQJA/Rx4bcPLd
2wYT42KDHAUWyFYswGPOO+ij/RoekMNb0BQyVRGF7CNBIGwByMBYbiiWEUogMcJb1rQ/gTH01RYB
lotIAodntzQAww9ahu9aMS4nQHG+RhxVBzIMtdkgHDYkzY8dTdXSZ6M8xAEvdCAd2ixLBRR5OqU5
ffKJ7Cs9tl/aC8xxwYUKQ8IMIBo3t33UHiBshvxla9EGZuoTG+NXTkSOChWZQWsAMbfJ53YT3f0W
r1vRtf3JAIg9mssjwAQAbQu9ZeyubyDwjH740Tp0d6LLEbdezgHhbjBPg9PJdU9TRpcKvbwDNXNX
ohHSvJcbfNaHTBUpIshzisjbBOqdjAJzSqMoO0t2p3Ydf+yjRhbdKH7MdE2RT/hPGI2L3qk0f69s
WgjRIS1IovTY0OGuIwNSA+itYMN2fXH9K53bEwgt52WXI4xN8Qv5ZYVDdhJcAy3PfRvlZQjqCMUB
/An9MJioXCKqAS4ttmY95DKYi9D2z2qFvFLWHfy070ey+wKv9wW1FIggui0XmZoyhm3JlK2vcODD
fTA4w9Gnw2fYpdhjyeCPRh/3GXGjn6bOoL+SI04DY2ExIlU+rQB6aPpALmkqs3gQmFLCKdm9Ao/p
sGSgvBEkilXzGs7HrR++Y/idVYlxXQkzmZtAso/Mx/gE/jxHM3AzA4ZCEOxfzWT5EdlIUHJH3AkN
jx/Xf9LBAfh1VEI4Gi07XMPKYn7Hp24sms4dgS0GJblsxnZy1XwJF2sOGojfv3VojtxuULFuafyt
5+3tFAUQRciGdzkch8prTjwchty0Rx12K9RvpAN+jPYGml/Z789GQKrhEEXiS3pJ4pjq8V3jpxZw
8J1v5hOaSbL0AGFBjgigaDIquB9HACEpILQuoyPymy2+Ddx8wyScFZM4tNWaMFlcv9tMJb4zER2S
U3mU451uvTzDq4isl09rgy+pNOtBRU87Tv6CQri17mySlhqnDVRCRPMpy/f9GSSETyxvQeva0q2c
CK65bWK42IIFWoZMkIdJBK7YvPmZaLKfHBgnZRa5smnBYSA2mgs/ZugIR+vBChqiBZPv4KiMFrXY
JW0Z03UBh9TyCqqAoFq4avDJ/uwIImUfVXa97HC0/ViFrchvkW5u0wMN+/iYJ9uHjeVpaUakVQMD
2B7ar8JOX1Jkwrfepu9dk/UH0q7HAMyaUxgDa+WQKC04nBehF7PVzbDvZT7gOpocyPK+SlhZbrwe
OqSUGd2fYXqLoqJ1aLG1Mi277ZLPT9tWNPZSdLVjWJnhkqJfCA4svADS+P1+esd9A+c86WW1XC5e
bjl4SJeO4aWYQqPwqbVuP/WBuRtW5w7xYt6vKgGGSxJVTmjqFYty9YbU/zY0plqJ9RVvsay7uUTz
f4GbKZIkmgjQobJww4TNfJI5Np5Lt6metr1G+aBvU90FQ/FEs2i+BZXnp8l7JLYRYF9iESP3RJib
JnbfsBph3WZFfkPR6qklT9jd4ilY1bmgh82YtpA2UEU2mrhAYyMpOhR1D9KNDzRqp9Oa8vxOACZ/
JzAS4ndQLAhaxPfpBjIWQkm5ZIiXdty/gMb1BPdRX9MdeV+jwGIRK7Ycllx2Fw7Li55DfWDQbirj
LHtvg345aA0LS6rlZzC+sPFg3c3KnT/GGc4Kkyp86Z3cTE0aAMtk0+9nM01ccAjM2BbtoksFmkg1
bfOHlmHbopXyDXZX+5EB+y5Mbltg3vINdA1sXlTdxeDQNl5Jx4+R2dG+ga6ckUgG1si+c4PSZSsz
Uceu/X4NNdu03w/MYoxqxrazMiC4BUlQTHpCfbZmhV2bl5HEM6qxbDsNbXzM5NrV8Gl4ukZLRzlW
eYAOmFrTM5N4jhFj9yuSdxwJ6x107+AeCpJGFXuP8iQCL2KK0P4JaLdUA1mXwxQihQ23r6630wEl
21pGGswm+BvripFLb3v1eIiss7eoAcDp8f1bAtIIhjiDSnm+nDTlWR2vGh6hGfkU0pEXYe/Fc5eT
p9XBs44zvOtgkLYsAVKIgaLgufTh6PIGSbgeOcYYH3Jdywnr9LpYDSyWDi0PEChXuNMulJXXQvO6
t5aBeTA6orQEWwzqGX7H0AbWbCJb+8zgEYltFl2yWBcG93A2RQ+pc987fkkU8+QmGeilh70DdHfq
MLJuKq5nxxrgAsGOwbaEpWzuXv065lUfQZMI+rr31jIQMvN0LCbT53XmyAGHQA9G8PAGzRA8Lx/L
AzNLkTXdO0yZ5Xdgb/IqWjHlHnxpQMY7upTBYfVyrZ3wBwA2+rBPOJF7utSgB6BPM75vAv5G1TCh
7eq/WG/uUZzMdZNM9Zhvz30PGlY/t/SInuhYDRDkBacxPueAEzSbnkQcBuU1kk8rE6VY4jczbA/9
iA4JSGrB0Zvo45ojPRcTmQsH0OcIDkvBL4UrmKoImTvqLKTL9QgPh0tWv3aZBuYyVc0UgafiUZ2t
4OuiwSZwvHict9n0btk2PCcVf5hjgCh9ArRsnhKs/mAOyoY98myba3ojINhXXk/ja3RDJw2EC2Cy
rUb5ke2iiAacAQl6n0XicSKyTCcv6SzxhO0Ml5lLlORg30UYLr9VQfLTo6JRCo8nXuiJ8BDH/OUM
b0DTSYZsKzek07hfkSgpbZuKzHo4Q3G8BPfjGlHJGj2u+ALgiVyyHHDR7oa5qRYo0P3+T9n8EFA4
F6Jhje4kEY8QW73ksdilgQFZ54KLAItY01JQaOrmEhqKMXJM833xyCqXGcFP2DQpIGZikepsL9db
omegfMK9Jw12OmRl4ir+0jnkWGHVETSQOxO/byH/W12WAyx+fmwISXg5BqEcInE+dEfKUBJeI8WU
LS+RA2uX7E9XnAXHAGIbEEVm8K26VX3ezEQA+9ganDKgPbHbn2D5rE9Bp8sRsy9ooM9lu9mhCiz9
ft1rKMniCvsf2+ot34LmHAJLI4b+yPPxzbv5IxbpIQZ9Cwdy+GNRcAaG2zfQvQTe65EEZWRaX/4P
deex3LqSrelX6RdABTwSUxIgQS9RXpMMbQfvPZ6+P/Kce4+prqhbET3onmjTieIGgcy1frdMvZxX
mVp5U5h+TMABMbtTn5e/+khFGZKn/tQqKydv25U1oZXSY1yHy8ZBROIpaZ16zjwxl7KuUehh1uG7
bnaxHN/TTVzKZF2JrPAaWbxEY9C103PnFq/TUuRrp6t+6XazDSPWH7ae0hz3yqQ9TvnA7BAHbCQH
7SwmdpF+ygKtnNOVm3XVOVLaF1qqk173ytlOtHGNKmOiFwHGzNoYeGhcmPHGaEtQXBlhNjRzeBfZ
r3HlIIuucyTZXEdLFt/CxY2Prs9jLl10M1Xxw9I0xWOsDrgWeJAilJ0aI3wqDTU+i6rxxzwJNGs2
AqfpfjB8iqtgem6jmRNCc68gfsC9yYuzKK8MDA8cw9mYdnaSEt1HvmAsvk2wnfMn5ogHSRyYA/95
I56ntZHS5oBM5BpXwmzFnuuU7TrT69GvB/cpQam6rpixC5TTMT4n7Tw9E7cGJt4o43MXQU5jkvsO
b52t0AVywnoJU1PWnds4CFnJhU1fVOOlNrp9ZDSPlmpGa7lgmohbkF7xE/uwu2ZN/zDr+JeTNe9S
73UvjZegtMARR2vD33hMiuphjNX1pC1v6bBQcSvDSulCEAPKPMYD+PqsfW8649goJlpeNfkUbWyv
yqE+lw0qmciKg1DL9kaknIuQ/5dZaKsiTLjC7L0eoTy0+nFYjbXzDTjIj1zWfmt+dkY7kKK4hnOG
GlrtdgNJKybFw8pKbaoWtHo2oE4yeuUY73tn+IBp3C61/cjV+arV1UsdqeOub8fXMx2Lb0fdz7xS
HvNIlP5QF9OqcspTbVs5epaIq+RlKijUnJ5n6qnfd5obDNH4E9UpMF5Tg27E0XqRb02tDh7VdYLU
yQJ3iu1fIGQHPTLetVgMuyRxgqnmpOyb8uIKpCGuWj1SZj6GMQO8Q+d7xaAo2vQ91fBJ45iNVYAF
A53i1aiRPpJ06NkMBsW40Z07l+nEdVRiBdAdQFOKbihdTzfNB92ZHpK2/dGH+jYus2di5r8adbzI
0tKogzgbGBKxNggL9tGwHvLZeohv6y0AWU1R1K1Hyak4VOWuoDhczSnC3inrHc8w2gTYwbwQTOLs
hqQ8J0PS4cnDWxAy8rbrJedDE62afNS3IspfpVZ/MxB1bjo925pJRuFCc9EOiNaKeDyuXfaHi14U
867olu/sb8NtxOSzpTatn6BGUYgRRdyNSMzoOBZESqYFDWQyeV0ULowwapbjGEcbMswsytZUrKym
2imUXKsmRrPSSBjIxnpfuNRXmuhU6BmaAROF3dpkMyBNmJKFIW+b0BZfJlnDiG7rx1nPLjT76MYs
IogGUR0VkIrV2Hfadpw6fT0NbuH1CGWFgSii5bDa4ac6adaxQXa+yowiCFGI+cVZz/rca0z+3mSm
1GDVcHbDFlGyuOVrEOAzGxoFsvUG6Lhh1Uw8RE7bCr/CShqDe1FzlAlyXpLVU4ZAlZ6/whVpROar
louD6OVT1ZihXw0JM/WSKPbqKvoSeHpRrypbeAFUnFb3UtFgPriCoY5T7WwikUcHVS8+4ySkXc3c
4oB4fWu2io31QXmvpJ7umfMJ2BKnTw3nbi+a6/2Oxrw6n6GKo+/OSPFxHK4dhQ8QxZnyRiIbtXVo
J34nKu3myZBvQvnq2V1fS+2WieiAD9ZU6VKxH8oh8fJ8Nret21HWmeRUJm38gXbuxXGaygul+2ZW
FbVNEq5k25ir7mdqiIg9ULa8TXSJphwXRGwELNJi7SoOFhii1cFCv0f0v5wApgiPbS3epSHCNTvt
wZ2dGEgv13wdbRYr67p00S92gurSsDxtqh6U3FFXo47olaxzgYKv+yLrxwrK4RcbZLEZTHiCMc+a
FRP21FU70TPYYmlXJmwW6sfFu9NRVKaeohbWJr0B84ra0mfEIB6ZamaoYV7LCJJlvKOPTfKrjSJf
y+ZtElmLf2dt7gwWF4jrm9NyrdICzqRPt9qNGJvpzrs4zn4rwLUExCQUtt8qrRuENw5pdiHSR2M9
kGy1skZQdu32t8ecdszYjVpvHav53Ayco6Kx2LFQTa6h31GFAKZrHijRutcp4Ca11TZVpDJAiUrm
Vr1KfEs+wUHv8UZ1svl50covtOe0NtaSnAq32CpY2Ta5+CyNYqT0HbTzTSASxGGWohyLvhd6/u8c
bcY/c8IGxDN8Nagi3PXfIyPcuqjHMKaDvFMK+W3HloXyc5luk6psZZM3znPh4hu5AxI5rtAVDqab
1o1T8l5PNiEMxB0cnGFJq9b0HWPc2AuGABUV3K4zAjuRBmMm7dvZOsL31hn4S0an6X6WNSrsUVXY
HPvwRY1AFP5E1v/Og/9FUfFXRc+N9bZ0hBtoKTTLRJ39N2d3O5NSPk5G7d9R6bphxo/t0CFqBozE
+LO/8SkMHedLbh+FjlaUSuOG7Gb4mCBtkzG9MjX2CRdb0CEt2ylt9W8+ovVXCdDtIwoVSYrratgk
XPH3bGaU4kuNoKr07/RIVBn6tmwe1KVX94hQzdVtJw5vEkfZz+VmsB260AZWJukN9/XeC5QsHuDy
4T4MY7Fyso6tTMs5srH6q4S/OotnhHUiSET1kMoftOp8A0r9aav23prtHTUPJIleh36etg1gD5I7
YTADCfF1unas+cucTOeQjzLytBTlsGMD7DM72R2c8rLE3+8s2uxyjQkGKnqxWFTvgCxTY9GdHlAW
JGs6QR1khZ6Vw7w2EVz9lvj1f1uacoq/N2Vb/ur+Lk35iz7q/yNFFINjHeemWPvXIpanKE4Jwyn+
167Nvooff1Gw/Ndv/yZj0Uz7H+hDNKHpjmlq5s38+Zs+6vaMJSzAUsfRTBZYrrTfVSym8Q8hXCRL
mqZZjq7fIix+V7HwlKPqiCLwCIC/cgn+JyoW4+5I/kPEwrhVNDEm74c4ykAp9fcYf1uXWRkW8fIy
V7Aw+k9z1vdNVDwmjfY9UdS30Vm+J5ZxYNbkhnc7MJrWuVE6b21W8uL5SU+ibVmi2zSsk5Yr8Lyt
fhyUEyklV7kMG6IggC/GLdN+X1M0f2uhQthqkc5M+SRAqjL5ZIy75H6Fu96dnyA7H7FGvapJs3LT
zHMpqOZPUVqHQsjnOU7oSCg/kYMbXiTat17ghCzLn0NKr4Khg2ajc5+NRHvCfuPHthIMoWhpshoN
aOwDD9CbNooLw/6OsKQ7oTnPpaM8q8K9yLxfFSIO6j4LeqEEzZR/5HnyjbDJYl1l34sW80aky5iI
uvLnPEZoDrLN3J1rFy9uZTfP6SQ3ZtGgCoideqVKfY8LkCkbzRWG8qksYvyaU/qR40PET/U4wYTO
MjJWXT6uhtx+CLXpCSQSvIgomrXVGt44gP3ao/KCG3TED1b14mLyeGtpOKn07gpYEpACthlz55U5
Et/QlQatWT32IWsOk6S2SqRvTFMGaERqAJYWKbE5PtVts9WT/lVZ9L07498by2umcQir6UYaDSc7
m+VqqcBtB8zguY5sQJTqhoyfT1OtmRzZJbBCLKJCxtm6L4kOGZL8EbjXWuEuWU9z/UrC263edYLZ
dvgrJeiuUu07vdtZHc8wAf2ckPCs6/QwMqZpF+0I5qQs1B/apa7ttTuQ1xulyIjyXb98szNDX+FJ
Yp6z0z4gEzhOoR5hrOQbXtr6NQmXt9GQPijexc7UA865chUxfKa33JUyqt+tm1lKYBxdabCAK77R
q9bbt8X8rFjPNPOnEhAZrXpbiYc4jD/gNTRK6+In2u1s5YpN4loz07jyn0tOZcWkta/GHFY2bp4V
eHHrltkah1S2tlCsjJ1JJnAyv7mJcexyE/wTq18fPnBwV33LkAVGhdMcK0Ab7TYrlyfmOJardm4r
3LMKGID4KnSGFymFXFU1Mc+WVPw6Gz1myW9qTQm0QX0bshqyztpZTvlKtf8ol/4068VVKwXzbMv8
NXNwMUyPuptRCirLUzTkUMnZQ1ga3hJ32ADmRK6c6qkcKvzTEeERkZns8UJ5g2hwycqbvl1BrmYe
XWJQqIKLyiM7yTO04ZxqnEGNjhI9fQQl9MVsrh0jCujl91AhP8EUg1RofryJZv2oxXx5yEAeY827
g2FiaHynlQAbg7VKmg7pRb196YrxGHXjsMYuczFIdFtz5X8oSbfl864ma/6la+120JVATTLoFX0d
t8mHrNTPsa98QqyP/Zg9avPEnj1mxqrsaTDq5liP5vdqMPZtHG4619pVXX7/oGFZMKwOu7olfhEu
uHcyZ9dk/TGvwndqrCOzwb6h63nWDO1QDOY3zF8vMsp808iAqjBzGtW1TacntVYCK8kD6PwafUn0
TRnFvgbdYhreZzmKX0OhXMba2KOLPZjGCb/yc1LaO0Tmn1UYbUFi9lOlHywB5oPTG6rg31RH9wjv
f1rxEeQKylPDdbS/SWJRysZWOE7LC3JzNDu2cZF19Z5o0NwwgwQUht/HiZAYx94ssjjKMdpbsvaS
HE0aYrs/bZv/p3Lyr4ELv+0/N02ma6G41wi1/KtAN3frsa6bRn1Rk7lcA7WtGfu3BgdQVijvyXVT
/FDPjm25iVp5Sar8E+PZAYZ8XzbGYy77h1FFn8Ng6PsH+4+Kn/9ZZfMvX3X7W/8tEP9/Q+x9y0n+
11XNtv8CZPrKvv5cz9x+5XdFrhD/0CmrhXBAkV1bvQXz/lbLKK7+D8oU9NWOJRyBX93472IG3S2c
D4W4qbokMKu3yuq/JLkUM8bt9RbRoJpKU/GfFDO6c0/f/uPctjSqD1QLTB1G823CWqEZ/nOcTDrm
KWa7It2aNbaGArXYqlbJkIjGq+L+yiVrD0WXGSCqBVdbWGpFtiOt4GWsGDcrcTQlYX+x7eYcfxaK
G+86d7nI7DxJJyjn/Eim8jczE09CKTBM9/HHcJGheCvIsSCEg8ok7V6Tojgn6U2L4nShr8guQrA3
rSMViCcigMF3JmNf2vpt5pqA4ceT9pqF+k8s8izbchP1JmQdmlBSOIfVkBnrqEZ915SUNlExdSA4
L2FYwuzdMKMYK1hjwv9in9rCFj7b4GiL9pT0kMwQtVzhXHVr2S0/imoKlPDFtIvvXMifKZi4p247
FlKkC+xanbyKKkTj0mHeBVh4U8P2UNujH8lqBAuCfUBB9G0GPV3acC0nN/eYlnW1qrxcLapZrsza
WZlOjQ0LDKMPjRImG4WrMJQDmOXP2whhWXUG3mINrMT8oRSts85sbEAMcrvOcDmOVn/E5fAmcZox
VmW+9rMKSGqc3SKyLmaRyL3GTrvEDGWNBvWXalmHMHZdBr2oz+ZZ6TqCtFMMpFovfvQGkQxYsKck
GneMhTkVZPIIjGKHvnmlCAxyNdWOhc0BqJMMyEuEHYrhGBxtMeqHmgDINem0UWs6v0hi2WRO59v9
lG5bJSuJAzepS+xU88idp71TP8q+ohJoTcXr4UPXRSZYNnG8b0hDaxggOnY7RbjRWiWRe1Udwdzg
3ZLpoIyRL2Oj9cZpbacIiDAYudATIF+lJGU01+fTlGHDbdv6vXseBEb4VnPfMzNavMge3qYhPCh4
2pI4z6kjW2Vj+WEzht5I250wWdRuIn0r66miTKyuMR5+a9XpBjBi8cMEsiK5ZAKmUaJiix8iOoJw
EDbabMYkdoOx3rSLukBQJZ8aU/c8exiProOID12Y17jWMUWiuHIn4wnR0+CbeUcXoDXnqRAXI3pY
yDJrSw/z/6UZ2XpNyy8bpjKON14A/mMhB2Wc8uiMpsLylk39akmVil0x01UXwu7IibiBxvQKia2p
VLt0HRvuj5xaoW1oMvrkNgVB2xuy2kYmDjXGV30QVSXA39NTU6YPZPyenyw7PjL2AfqNBBxho6sa
zClA3VnszUrZABo/CRxteneQTfeBYvU0mE3D4LpR3dd5kBY1v6opl1iglrG6bpegUrHbCmQtoXTR
jNRdYydCMJtc4442hbfKGQpPqnCVNB8yQlVr4JPDsadt9bmrPbNa3vKq8yh0VM+NSR3Su8AO0WiV
anXNtTZb22RLr42mTR4bjWCBITMp6WLr0NwISVta4QHKPqOsTpwVFG++iUeQi0nJR046riuhox/E
DD8FC5C1iYQD9fUkjyfyEr60pXxqs2nnMMtWOvn3jAQczANVoDsxQUTGD2xyK071DvA96tfCCIlT
jHtf792vZaYOK1Izvql8YEASMfl6Mw3bUMM9HMGzRd1cXzD5bGMdBZacJMNtYR0DComt6OeLHYav
0kaho3OxgfThanClNm6oxf26HTfhHF0tSykxDShY4w1z36QDsRY1YOmch8fSNQZfEqKwNcyZeNkM
CjFDcAq89nOexHfWIXSkYRh5gPrIEIl48pqZZstu+2ti4Z6esggeFusB2aKFn5PqIRbUJuFYFasC
sOhWavalWE6hEZ26Vk1PFgKmM6oAX7PN8bGKISrnoh52PftRkM644GcpjXwNRdixnPemnD6GJtfW
FSLPh0pNje1cxSgMRfhEMs1yIgzOWIWTfVXq2HqN04VFV6l+duO0iXUC0V3XtAH8iWOyZHpoXPJ7
BieQYZO8y9KdD2UamHTJa2XS2xPsAC0N6zpUpm2gXRnlM7WVp7n4OEjq+Vk42nkijuRCykcNDDYr
K8vKijf2SVBogzp2apCgooz0bM2wfaUnGEjFfI/1i5QiOtwjxxmPMhRQ0evp0c5RxA0IUa6hoQ7b
soB3TawmGNRmxr6i4RpBG+OFWue+tVP23NLk/ZxGx3P18nMeRXVNowaHZ5uaR6W1nFMcg0qPiv4q
LTU+5np+bJY021eieI6rXxAGBetCsl4m1J2T2neemuiHgUtdyaLCn26apKLd9PH8uAzoiPCmRz5W
270EgbDzej/lqYbR0fRHYkFq9VTY6c6QXbEmTw2sMq8LL44M9i4U8A3HCO0Yc240rPC5+xQiG7Qa
PffD3njtZ7F4F5kU+0jJH5V5uLaDbnpkUzWriHAdljWC8lNZ7aljnyh82wPZFWJTJSCARqEbBwYQ
hYGBO/RYF3wREiyQgQTiNWXd9DtiB2o7SjzNCedPuNqy08rPUqo4SdWpXcNF9p7uhsaLLmby5mqU
n1Wvf5qL4V6HKH3qUHGdsWF8GaI1/NSV8Xlp3TmYsfysMwPGIIeueMpE+KoV+QPTnMqTVRsiyNKw
90ySpUK32bYR27qyKHI/KSMd3BIy7CkEtB+6E+Kf0+zMCSOUEnVVFWXmtchQt+xZzORQHIiJhsSR
IRbjFgWnV0dyO5SRgZk2f8VEDIQccYagS/1oUAr6Rb+wLlaXxTTCs+6OWmBb7VeUOvlBxNg5BVqN
TYnBNqrD9Nlwyb4IW+znWadXiNHhhzpiWQg/QLeC43853AgYbD3TA4UY/4moeLCd+Twt8a/FJrCq
WfpdLJqNMojhRODboZkZJjKoevze6MRuDxoj3sDgqo0ro+RRv7kFrWmZvorZoo4clPFR1ml4hMVo
WOetK2kc3Qng33ro49eunYHtRy1aF1WTHqOWDSdrwvjABfrMtcPs7XwuCUeoP6kaTUSTrhGIRfuB
In9HLDqOBQb9OVq1rZODNbDBcqzXBvzUamTQM0Kk6FyY6ldcReemH9VVOqXPWWNvWu1mYneTBzqu
WyBZdIIFR2ZoLnsnHljL825rgi51sX1wUzz4bsR5AnMTTVtoyxfVai5A5nvNyIpNmTp+4VqbJHyn
JmnXVUFNNfG5x8k6VXAxs11/K2tIChuvV8YM0D6FzlhSqDG5uJRG4jLZ+iUmAyxJzG8wIog09Mrw
VfA7nUSilV5ZAgE16Eqn55HvNE+9bJ81jgaBUF4yaEE+L91anc80F55duVzAZISstISroi1bbynL
j6xIUPhoKPCSTn2Gzv05WjDlnVE3237oHtN67o/6aPVbwlFel8aOjrbMj1NXgChEzwLx9uH+wy21
EE1uR/ixnJPU+9OD95sRqhCJSpPX/+nmb7/VLHxGHbbhn575++tLiZxzpRtxv1/Ej/uzvz1U5d1f
3vhPj95f1RBmsdNYdMu5bvf17UfiRu3+fvd+aymWPz/2t5fEETknq/sL//i9+2vu77DoKlXZ337n
j7f9Hz09amW9SVsUWhTn+X5o42KfLiXrbXe7eb//xzP3x6JkrSyh3DVghSizlbrY//GK+637Y4jz
cScVpFKz5610t+h8l2De+zvef5Q64TvsR/wZGxUsbzXcEpVu6tXcJHCK5k//UTdV7afCwIg4hOVe
gMdhktI/kehXu2Fefv+I/e1T3N+Kea5vQz2A58xcfOWo5XuXBNT9/ZYSS27J0GJIpiFXGsKv/f2H
SUjAZhyat/ufyhsp1xLB2aq5/VGlHDgot8+gZCF4I5Jo9tmm2kcEknIhOBXxCZYbV/sQZfr+fuv+
vL6YPH9/8H7f6a0RrJpt9/biP73F/f6f3ueP55GRTbuWwMCbHprdqTerfR9H9T5pxr2+hAWSw06Q
K3Q7ADfHCT6IykHcUROWM96+0iZUeJ4cjGJ/v3+/1SjhQCQhM4bvj91/mHVXrgxWeQj229dBjoHm
ISegUZ71gVBf734M7j/i29H44+79MKEx0OHekKpABNy/rfuP+3N/3L3/khmjy78/Vi23neF+//7M
/cGEdL+11M7SNjzk4tLPlOkWA9lv3MYCz0eDNpM3k4zGk9u1RzvNT2MtL6b2FbsaiuvhSO7PSi20
ne4g0m/ngF6SPFxamVS5ESNewf46Fyc28DPRfywBGsgywcVF+aBa+qGIX51U9VLV3TpKua+icEfo
zlfyqCr6oYnnwFUFhj/pR00XYN7bdCYeO83eIpnZRCuLKA6EMWSdDD7L4KUxa5LMfoXFr3aJN7lJ
3pAFtGzxvxvHcxWKLcGPty9yO0f9pk41gktsdtjEz9wLuSRexn/W9LNmXmMXkMiwlWmL0lwioQCf
ngvlvWvqDyKXHofpXarhBp9dkGb4UXpnU5TtFoDBKwYscGZ+KN3qACvdHaakfeh6CkGj2aaquXPy
hP8EHQxqwhBUtW8Po2EFmA72qq0HpSmOdjsFdqcHMtHw2szPxCN9oKUhZ+2LoJZdGkZHBGhnNrRL
ny90BNNhaE2ub2dHbNEKbp+sD5PsT5Q5sx405UShOm36Lt0T6kJLcCboJcALilTwqo7otNuSOsCB
nBIvQ14+ihy3T1QHPf0jaobhiTr4lObL5fYfMKfXLvVLm5BI1T32k7Mr8/FnmmlPeNNfGle9EBP3
oEt93WC7S1LsylF37YvuUBjGjykMd2obHnD88m9xqUR/quJ+bZNhIh3toRcbFbfZ1NVbdeScjC2+
Jr8DjCl9I4dexswmThN4tdVlx0zpdpmib+Fx1rIOg6EfyUbp9k5XvYb9dChvdj/V8kxUw7pYiXk6
M979gLUhMPETdKYGojI9Sr06p+qyJ7VovzAjz8XHqZrLQbyJLt2WVAEFbI1ivUXFvEmIGTOFPCk5
igLVORit8US6HHOWGbQh6XHD+UDHc5qNF2VIg1johy5UH+p0ufQJ4VPYYfly/S7WNsVXFJN1M1u3
iXzY7JjMvHg4v2/ajjVlo+sqwWLKPWmiR8LhTg1Go0LoO7uPT6mwDqXzPJvzRY7wYaGzNVLghjZ+
Z7bi25SsHJWlppuzHUa2AwOk9lUJ2i+MjXA+CsXwuAZx3pr1uCLFct+MYAHKupPOYbDawDHDawkZ
mPav5vRNn8nQa7ujE4fbaNI3UcXi06KFxFVtED5Ytw9qEbJmxt/L2DgPBdudsHedfEmbfKeOgsuA
UnOaDygxD3Lo9iPGuNo8qAyRxS/op/aAJjP8JBTpbPEOwAd73vnDmrIrHfXKmMajBAWkeCE+c3lU
WrGHdzs7GJu6JHwcGJBUZSKomh0u6JU+Wb6l1WfRdK9qJQ5q7VyXytyTBbOqSnPfOc2jIqKnPsTk
NhbUWkEFqmJXrFZFuGWFointH6I5PafF+OVEv5ZOOyR1+aiV7b5PUbMi+uXkw4j+GPXDBzNBD7qT
eVqteFWn8w7qa2zqH5k+BWqsnsZlWTcCUE+DU1QlSsf5sUysN7IQPpKso+GXQVfOb+pwT31aD5O6
rrpy1zjTIS3CIFNB6CYgx9CXorsoDRa2cIQ1+h5Nw6vIuxf6hkBjuHcai32hHR3d2qGbPHbjfBqc
8ErC6K4FCzHxOBBQbIzppsgMSJYFZxure2I+p0r3oJPgmCzHSXKI1eKlojmAUQ3wgD/cZlCVUDSp
oj04SbKVWhgUCMZmrrcMcivL3VOsdI99XPhpb5MklHi45844PS724FwpXx+kJl4HKZ9NgZclLIJy
6Qi81gJiEU7Mfnm2SLtEEHiqpbs1SaZcekAPJn2nOG8rQ90wnwetcJGeZrm2r44aBWUX7Utleqij
AWBU20VFeI0LcbYLnVx5jOGwiLkEkLTIjYh9NcGUsExnLBznWBPnXsYn9DdBJqwtpipkhfGJSNzD
bNoXRSlejCgBFc/MjaMfSguRlF55EaLP13jE02zT6BmWr6rZxtRJfZbwbksZkFR5zKYP5eaqyB9r
ueC/ElvJzEFHVzf3U9xIX+c4umRVsyaEet2HPqfkTi97Vhl8rujvMg0PqTqfNM4COcz4MRbPaj+k
iJ7jxfFna9oBpK+ypbiW8bAzSnU7IhezlHbXPSWZFRC2xwQR1k0sCXlY+NIvc8wn7VPejwfVcq51
ZJ5wv21LtwvScl5XaEQ7q91rGX35kB8zIsTSFBs087DJn3tnKuEPM8QxFzl76M6dOk2H3Mk4pyuW
7vy6xOVLAqLICJyNKupTkW1d/VAnz6q1xY+1csdH8c1pXsb0UsuNICVj9K0KNaTha91n7W6ccQuc
pjtnE1G7beiXwr1aaIkxD1/K3r6mLrkfbfYcT0y1H3NaEt3TkjNCT7jGICTse0USFynY0Uslyrey
kmsG865lpB8tnDYQiAd9Tk7YDFfz3Lc3WPhklhbpy3jp1Xw7KhGOfnywCyuCXDYRIdtpP6Bj1H0+
sWNWn2IpLmEd44dF3ZQCISob3Z52kmpCbq2uxLht+d2uwDhYhycSpfEJ9lfNcdiWKDHNYW8b8cUy
r40+rhfRehXBxFlqbskx9Ec98yOl8KYW01NjB7YKs2B5tQlyGbHqd/lRlQ9Zam3ndB9P9g5y+or/
C1929mCKJ7dBIu5ezM66KK26N9V0I1CdEUarVxNmu/eZQXFqRG5D3iACHj0cIQeA6TmfWYCX9UgI
MtFbndR3RT+fkK/u67H6aGX9RdecmfsJgYWF/FtsCTZb9/VtDZ/9mR1Nut3GHsJ9VBSHW9QjpO8X
3aQfO49pRqiFaHfknICDT5tsCjKN8WyxCZ4OXCmIV02jbZ25WyJ/N4VJ+YXuJWKx6xFR61XgLu26
KL6JsMBwFPs56LlNZpZhpCdVotnIR88VclNmy4O+MRyCea1Hu1UPDhxNacldUfBBJY1zWG7CfCvR
SVhRephKyId5+t4ny9VWyt2ivSZps58jDTvf/Bzby9EWALPgmDfRpZGoh0hJ943pAgRYO0JhfGSz
m5E0axAwYOazXMyj2b0VXXV0jJD1KKWXGP0sN9Zkyu9nUG6pTDuSgVnYWVOaR6YXQ8KDYjcSx6UF
i4NmoruMi7bRzHKjRHMAi0HuotzGMt3qdo7ygeU7fZpybRve7CRhccKWHhQRhvyifOnNZmvJYluM
1YW07bKMXpayu0xm9T6p0ZOQDnhntIHd8wS6par/ZK67N5ij39Hw1OyLuPoUOe+taPEHslAVlUqZ
lQNh1g4r+0uT4DYKCXvDVJXVMijfNZ3MfBkGuvm/qTuz3bqRdEu/ynmAZoEMMoLkTQO951mzZPmG
kGSL8zzz6fujsk6lLWelu9BXB4USZKWGTe5gDP+/1rfsrTLfqeatTD09jVFwNKPxNmiKzeQPJ34h
rRT/oPs8KhAKspjls9/WKS1BLCYxnYauBkLgbwcbPqLbr5qBnpmSmwBpFCUcXKINCG1IidCk08iF
EFBsyvY6oZafxiUuQ20lzeGoO/UxdnrcFHIlQZEkabiKCyCbhmQrn647a/aTlg8g5DoM7mGNQ9VX
CNBB5WY4IxGxF3bMSFKnaICw39CugrUIADdu6k2ngyGfbHavwd0w9Bt8Ahu/zrZ2HyHqx1htqGvt
IYk4o5Co4aQ6ZesW7zsdKJM9fr1n+qbY66EtN1facGhyDRVWt51MHfGuQd8H9AAXnk3jppcUg/Ln
WBT4Nc217RxlHS4STYcNAZxIult6YV0g18zHByqVG/LPV1YMgZEXGCTFAYDL3neaw4TP1vUIEjE2
tWmcQmvazJedDBaNh3yPRuaQfg/7dOPVV55bLumEbetmW2jlFpvnLtC6u8AIvmDmWKIouSodtg1s
bsElLyWnxgIpzIxG8Dr26vWwGYxmncia60g2xng/2PamxOseIvzsZl9ZpJ3alANONROW7JVGk7G1
ARaVSN3d81g1e/i01wbzs2dNV7Yebbu4gv1jn7wRVZC897Ph1fNw5LfuQa+qpyK9bufjkW7eJWzg
cTgfyDg9ePp41ZPXNSAMloN1lVvRlR+qaxUg+CfMw4x4gKLoDBWK6yhW+EqY2mtkKOZXDXY4fhXq
5wh5tx4UnGCIYHaYWzrOiwGuk9mxiQrUNu7naUzhrRmRv+pnTbnUNBIsIeySGuZ2ZsAsUoQyh+tx
DDbsUU6wIoxqtrWEZ1nQ8cUFPkKO9qHS54D5SQPZcgQKQrHrRLUtrGZX1PEByNJ2wLc/jQV2ZH/r
J8BHBbQhR91SRNnNRp0OsEzG1GwG472FI9Qw9E2bJJtWl5usdhdp/9WzzW0sti22nJaugVDmpWf6
zbRzOxEjknx1BFJ0FqyptTYNVsIwK5eVoiojzJ2VIAXI8k1UUEGthvX85mFOXuVuv5QdjuACQwy/
2Z7LO92M5aVGq137hSCOAzhD26xh9m+kBiyYnb6HGnr7UfxJqhIrWk0LMQfFz1ou4/wQZmmkrz8+
/fgQzF/MwNCvnIqAhCFHQLmc0pTv//hPSBHm9oOnTWuVqoK1G2VeiwuJ1pwfii2Kpu1H+eNTNeTP
r3189vHhzypK2AUvdcsLQSvJzptm/cobap2mXPwVNnW8l4j0/iytlNTlidVgopQdpSRjLPZsaYZt
XVsbbMYwhj8qbFZdU5b5KN0AUD9jFXY4Nv13zefj653k8K4ADK/0XFs3shhoK8lLM6Y811UNMQed
5BffhsoLiGs6912kHvxhxHJRdmSjuc6+z5NuVZGPcGPK5jHNkRHRRxQns9Drp6g4sm3zThM8jUWr
hZBOvUBfpqqrvoSpxsD0M/vw8c+A5lEcKOOxhGdxrgNMONStqi9B5CLCK5Nk//FtjW9t1eBtrSIv
lkPQztboKw7WxtXUN8/uTKLQwLnva0jt25Q91GagC/XFBn05Vs4+4DR4ZZOo8aARjGIXctoRipGv
E6O093U37d2Cs0VlauZtXCfsV4CcN37v7TtyMAgJ8MITDJT9SCXgTs+y5Drxi9cw6+nfTC4PRUqq
rplaA0vcRco83lBtxLpBlSIJ9XZRcoU3Rpnexb001xUlAqGMTTwM2r05Nt9FP9bnwCCdIJVkJxie
95zYTreKquixTxx9lyckBSPZsum4Q3X1OK42RrFqhHdqsdASnYIFhetm4pMUOAOD0mj8Fo+PXQXo
3aVXdQLjAL4s1xelfxpxeqLpC/ddtqVSkHHemSulhK+sPYPm6ZXjoEVYN+g2B20z9sRlgpnhjAMc
cjWzjgpUBbnG0mMxYbhiCzSOPGZxN6kRj4h+cPWG/iXX3cm9nk+Q9DJKZeN+rM4dioykio5T6RGx
gywnmtZW2+zDNN80qA8ySdfPtpbzdFWU5SGJbhIvp3EcrawEGx+W0qRjLLjaJu/qpUravUFIkXAn
NK0BTqVdXYg1gXjrsWW7YuzcgeMaGJyE/r8/BZvYNg89/FyNyk1oO+tJx/FFT4ViLaXAcZd29db+
jvNmSW/lkvePHs+3bBDBWtUim/K1nRLGQPMW/t5GheMqQ50a6TBdtHA/wObASrLK/a9WM+zMMg8W
Vl3tYgPddUYnON3UATPkMvuKQQ0LchF9Nc1rihzyOfWeY9rzBsko4WFkVdX3qjSX7Xj0UWCiOIGp
UyLlfDDEsTDPnktgjXvQxvVAPzZkdgo2VkqRbZM70Ua/j0ZQ+PcVtiv/K7ehjh8G94uo7lkQSzYs
PUU0ML94ujA2LDPjS4S4OIrkGq3vAoTwphnzhTd+o8O6TEAtC+uFz4wH9tJJxVcuvfUg5MFG6FX5
T5Ln6hDmwa6Y6uOog7pBTGvmNuogpS3ECvzEcnIBEaTWYhya/VBYr4MzHqhbv3OgQjbqGCdokw/J
pTedE0CmbVxc9UO0ro3mC3sk6iuUGMt6Uc+GQO+hMa4K1pgGkrtdXcPhXTTw7qz0axEPi2QHP35p
5V9ybua8zQ/ikJsKgEoTnALxBJcQNkCN7Zqo30EoaFCaVTZ/JadUq4Gnd6L2JjYmOqzmWaVffJHx
ZGvXlv1VZ6+Sd8e4rjkZQDkuQPtyCjWJcMpC+94Z55iK6uhMw8FROAtxjUyBvesiJGbBCPCJqqxj
7XO67/qYsoEzzy5p6VZucuBO1lInQmUClCT6nV4fc8vdTrG+n2b+VBnv3dR9wjBA0XU4hkNzhmu4
q5bCaVbKdzfu0C1sMESKk3GxYpqJrV3Elk8tq2AXopGhh55OnK5hFk93XftaCFImtk312DGZ+jfz
o22ILW5GYtvQyaMD0O9Re/gGgTgXW7sQ+LCY0kuiVijIwjcVL/u7Ylhq/doqdtLAMnXEUZj7qzZ5
CJ1nJ3ru4u8Rz0eti3WRpVt8FleZwzNDpgfgrt2YUJrp3Xjfsf8eje5+ZI8ezULp9sHs+kNY8+Dq
3gYh16ZrBF0SYmD8q2qYzoRmnBIFidnddpq3qcNwO5caNEt+STNtHQsaJ7G6dEW7ls8YXY0KOXWE
MElbmkKdfdGcvR4gBTYgNyxfiMLSHwy7+ooak/5ofSns6UIIC3Z8/Ui1JmO16NrqrkKmDcdry/Hj
PJjZqhzY2/k9khnJaI4uLVqGDj0Cff9VERo7O8R/7dwm0blNmcjr7tqiE9/ZD8WIx9p071vV+Csm
x2/Qztxb/KX1wba7gSlM6i82Jdh6Bllr7cghT/SrpErlKW0pLacKtI7s7OTNtU+pE4avbuH0LBp8
Q2+wexpyUEKpClZMwxRbk7OLt+3N0Ni69K5m0Cqu/CO8S/IAEJl9Idrr8PEdqkSOU7kWMnUM0+QY
QWrqIXIe0xYxli384pB0tr1u6NJxRPcUu2/Pvi8doV9MjCWgjy7ELapb+Kr5tjSVQ3u+KJ/zxttD
CqruKZYnZx9iAQBAs3yOk7bA254bp6kWPgZ6fduNdvEcNOWdo1S7tRPnLQsT/9ZvpHZD4VZBI9/n
YwAqJANbWEVZchfWR30IytuPr0jdbNYD7rX1x39LOuWcisS/1llRPANA4EydPGdARxFW8BkHNfdc
K61bjpp8oQP12rItbzbJFBXzrD9/JApGHmvspNvICe8dDRHYwqvi/uDMHz4+87X4AsrJ3bUaKFNW
8+69IsMHdZ8yD8qA8mMVLqIzM/9eZBThcE8gNzXFqZg/fHw25p5YJDN8RFa54uwvEQU2FRiGqkIb
ErpnxgWVBasbD2xymcqmpkvxhmBUK5J0oDNAs6Aexlu7xbwZ0/hfdmlf3Wee37HQaFu2dtX9x5fY
AOLqHqqrKDoCdanvBxNWjh8GI8Q3/ik04qNSTLPM3/yzCJv7/1z7/f8B+f5R9v2//yepww1FAuG/
l4efX9oqbMK2/lEe/vEzf+jDlfkPBrCu2H8rpRs4B/5bHi4/nG6Isw0btxsCbfxs/7S6aYb+D9O0
Dd2VyMdN+H381D/l4ZrQ/yGFhNksZon4B+j5P0A2f+SU/qkOdyCNS0MahpCuon6D1vJndXjeY60e
qJ8sjZ6adtODqrJvMbFDJmTd9CeQRFStKK0UbrTownJvZuUNoKEE+2iN4ECL3l21VS0W0kK82k5D
ncGIFwae6cbDeJ0x87Ek0LQunCvfezHGcsbinNW8c6qwq9k+Srr0tqg7ACOD0MHrBi9RMLGXD8pV
XFLTTTqCJVqVELwD57hFY4zteSaeqF3NwXdtlvM5liocXbcSMYK3+OEt/QtDxkxl/4Fq/cdNQq3I
GwlCwTb1T6GUiZZL9NKc5obNWBlqAWQOT7WRcczur8ixWwYqus/1liZDu0IPdmwNdTGmGBJXb+yr
NjqaY3imG51fSMs86zzM2NHoDZR34TQokIbFllsNWw27jEeswiLxvEMIAmDh2dkJosiWPsXFmeK3
NAnv86D+neVktpT8OAws3nnWOewKJqYEBsPPw8CTkGtNK5md/c5T6NYXGhVLPVQr9pcLmr8sZu3G
bLxXE3FQEaR3/fD29zfZ+NkmDoneZLBj5MObbOBnmZ+7H30KGX95CHxg0rRbrwM32XFA3MlCvXwn
/mfZC2dnChi5GPmFU/8mavfD/vzp+rlofA7z5WO/+HT9GWJP+pZOsYo8haLPwFd+1qevIlEgzTi7
jA/pHGuXlSvQFGsflMqk4UjkQFInmykN7tOmXjrAjIQtNpB+FnZRbGR/O0vtc8oUrZHf6fa0mAsW
7pqa7G/Cdc357vxyAQ5TBQ+zgXH1k2fIH1VU01YvV3r9hiwaWNLYX3wrHJY25n9qETBQBTXbatqi
6MNo90bp1KO0NANpjzVJnkIRmuoNdLgyAgCweb/l0nlEadFr/aGtp+vc5sGG5JMtRm+bTuIuHORj
6Wq/edqMXy7FhiEPlZ43g4cNT9angeDJIoQg06xAYJ2FrT1kTXvSQvlEEt3LaIqd1uovre2/18ra
/WYQ/vIc2KZpMLPa9py3YMpP40BMdW4YHWJPly7Lgiia5yDW2QXgkKyyBB7n3k82J5veRENMHV5S
9iF//xKsj1Tqn95KXoPFS8DHDEwA6/TP1z8F2mAxozGbzGTsqMvemaRRdak3N97ktniuoXVrLWDU
rlfXxDREi1YPi2WruTgORhPJOLA1YuJQ/xVEthglvG/tpJUoQGRlLtl1ghg1oRRO6MYM9TaZHj6K
Jnr1DYqacTWSVhryW5ua7ey0kw0FocANcW9UjOieEFYziY9GXW76AfzmItOdcyrm36yrNwtGJzFD
Na4BfAz4JW99AllGArsU3NJl524GKniLqqVB31nPjc2ObjiPqTkDX+8NGJNFDfkmF89sWne1aXK4
sl6ZOYPp0nTOWSuM51rVJ0sWVzQub8POhdJtPTmNeovc8N6XEUfyOwS+T5RobwEWtMs5qMdMiIEZ
wAB29nvN2XeJLb3B2pxdN9qWahdo1v6x5BcXRNwtIEM/0yY6maK9LYX5YvfxUfNbOGHpMhAg6zyx
BV6CDEygl28ztWpaA8WGfPOhhWcWJ/I+117QfOzCKrnvScMjL6u57WS2N7HMFD3fAbHyriy+BYlN
LRosvYzv0zQ8BjpGF8we1HbXcSXPnS7fhlxdz/+vI/FMGvLO983nxEPjwfMK+H+R+uaTW1sJjV5u
nF++doRcVfx3FYcV2ax8sV4Opval71LcQPT6cj3Hkq2H784EzkHMTCMzvlSO/RC18qnmJCus9hjb
CA1SnZ+hfvgta+4ViPVqRsanZcOizcYasDTownYR6wDlfFmgeDGM59Zet+gtyE4c92WBPEx116Q1
cRfAoHV0fxLUzgCRcQhZxjPZpKC+LI4wrmldAHREKXNNJ/AoTIH5Mub69xpqCpmYaMhFd2vDWVVo
7RZhwB/9uEYZNSuqgkeHkzK2lmMaEKvZas7ecuL7YpBPfU/Wjbow4J88Fe3rQt9gVDqoVm+WDB4g
XK18i+p+GadpsChFcEzGEharx7Mu8I1rdfA+M9ycwXieFOnGvsRMYfZdxls917dE8O7gg87DHm0f
5bvEqu5C5LuLboJ+lJXZFcqGY0y6cNxHT2gwZMuJt9Sd/ehDb0dzEqAPTtaaScFc+lTR8yE/QV5b
OJFr4VA/ydpAtsSD2Bvg+BsbbVajvwwjXpJgOjjaFQfwlVkXuPb4s+3MFNVIu12Q13zv6G+V7cMN
7YcQrTv1TjcAZ1uIF6fl1ddFcuir1oNv3wKtNeks2CU+dwQlQqee5Q/5IgswrKNhoXp0bHSNQqPv
PvSYw9BkU7IcbuJCvQ1Wc8pDWlqEP2z7VrwopzlDQd3xStqVMcIN8xG0ksMEXiyeqNFFKDra1F4C
DIqCgbJa8zXQh3apldYLWD+4/ZF+6cxnqeyHWgzf3UFRweWWWlbeLcGNRuZzV/rVKvWwNtexuOTe
ViX2G2vE3G6yH6oZZW9l8KWrEwGXN82LAMuwyKT9MNTWSw67Z+r0mxCZXZnwoAWkUtTWEYbRtJhg
2WbVWzOo23LiZlFEcAHcJxWm6cAX+IdaAGuoUsgVY0C3zS2v886yTGQDK7Ql4XBRNF18XV0HUl8M
uG9wIKUFFbyAOZsjfdl7JVU18D2gimO9ui0qc53FzUm1rHuaRYyHvVKVdi5h/uaD925AfG7AHpNB
TWPJExQmDX/ll1gOVaHtW2GdYTFJdH5BhTOKWhmazAzIU4LmIh1eOiLl+4TmNkkLspGHgVMGu3fr
za2AShNZDKbXSF8Th8v3PCoqfWg0i4KM8sW89IBYf/Y7Ctl1Un5r0lvZPPfC2PMbrxwb11yIfobb
Jp/gR5xz416lyMzt7AoG2MMAbA45uniSOA5nM3c3uLfGyKNKTb5Z1JU1wUQawaAa5spPpjn71vvi
zmuOnbsPWc1LMmV7Z0UIBcDTLfuqGTYSUD3Vgxz9O8ncNsrUYQLFQPTXY2i7d1aRXBOZR0Cee40j
9cqIi5WQW2m3d3+/dhuzl/bT0j1vIwm+cU1lyjn46cc9LMbt1k0R7qwI770nFDdc2kRwt5pA1SC2
olNngmuvIwSOWAOvIou6FVIAdGz3CdNpYJvYkP91GL3+4y//SCYSv+6lTCV06+OM6cBU+bSfGYlV
KVKvobvqiee0HYkPNne2y9buYhLVs5g8Y1rOs+NUW88EQdALpEHo2DgV6E7DHuT9jMfsSjeyedkw
iC5JUCqXTIx//0pJ+/l87ziBcgDBakxAFSlFn3awSjqxhc+XJEqkCFVZPtISXQszOjQWrzskrsRQ
FJT7cJeCZmy18WzHaLlScZXWxZPRZoxAhx0acLrKneYiMuIiiJV+dEViO8Sojnm3eZQObkxfpx5b
HUiDWFcxWKYuWLo93TwnXVZN8w6vkoEJVq33X3w1PAjz3iLcctG1wclGoqX3Df+o5TPxzNdUNbXO
/C4HJqPguc16iYVz2ATmcGlNqNOFS4n20GivI/i9ybtBKH5VeemKNQNXJc0IztoepVnYSYhqfVjm
w3ung+0VtPZjpZ61IvxaiDSF3IZwKQuW1uDfdUH7RvDARod2Fzr0h5oZt8YTOm46ngG39/Fwg1ap
u2A1uMaxR4ZFf3XnNsULGaFLI1ZXVkkdvnEf6mQkHwLiXvsG0fZGKO1UGsGp6B90y7xSRcJ64sCf
vm+acOOC3wzj7KYts1srlrRWrXNLuIPn6ytzemBORsz3UldA9e1hU+b6iljcVdKrfUoT613PEI9S
3FVSO+vm+O5mXrecTPOEuUR5LMJOTLZCRYO/YvEHhBqy0CPX640bszTZN/L+UzIJV7bjn01W2hLi
6CxszpBtJ+kIO1Dunfgbpc9izrsgxwZmmIjbV8csDmUzYbdqrjOrXenTiMe7PQ9ldHKH5lL38jme
phuRsl1gljJKwkD70bUXXt/tZdmHf+z0/yOcwv9DSe3fVst+qqn9D2JJCcGJ7l+z2C9haA9Z2Hz/
9l//p3p5/S9A5xX8hfrH6trHj/9RXaOGZtoUwpjYXA6NP1bXjH8QaWb8s3omOEr+q7omFOl8oKIA
LwgL7Zb6k71ABh8SdUoA5pze95HB9x/U1j6tBlBjWQCo69k65w8QEOrzjMYkVxA1jc4qiswlQutz
BNl1oWEgMC2v202j74A2qBaILZ+Y/OAC9U5N6dyPl0nXdJtAlDek0fq/O+X+XGr544VZMOG4RJ3A
pM/VnlS4qcw9Fk2JEWWpQtntDEz21wZLeNkZt5p0nnj0qTRXAfHERAOVvvUHSY1B+dcxhNzlH5bK
f74G7okrBVQ6MTPAflwqy1yoROVUXAhWsIomPWLqWeha2G37KnwlIcnYG+RHw6FGJvbDePqLVfGv
/jTLNKCwmUeofyZitBWFgz6lK5+xTaav6gO3x02I/ADY8jQeO9I0CIInmsktw99c9i/pi7Z0dWlZ
gF24bEXt9+frrkqtIH98VhF35K+PJTRnKKRS+htVpRou6A5jeMnEVvMSF0XnwRUIO6LgSX216/x3
y+48Bv/cscxvA2ASQVEXuBoPxOe3wWbqjfuxK1Y9vLZdG1gXWUTj3i1r44zIZwtWH00u6dSLjh1V
o1P9cWsJnNWZfjMqf31XXIsSqymJhncsXf9U9qHGi+RCohlLauAcqtfRJqZVeZkCa4MlOd5PjWWv
dLN9EAhLf3Mf5tH26TZQ7lHC4X+GY9pMFz+Oxtx26WMBBlhVFrEFFKZfewSke9fH5dOneXv5+xH4
817n464TbwgYhqfQgIz5icni+cIpMj1oUR8AyvL7vN5Esnhrhf4ouvHEuar8TYHwM+JofqOVTVnN
dl2HEvZnAGTQ9XYEG58jmDmOuwmKLa1m/GeRmV15Ncusb8a3nTLjde8LcuyI585ysU01zUDxB1Fc
c7vfBOGKv7jr8Ghch7orXLNf6+oYnwtwahUYbWlvm1bDClViCgffbS3KLMLtUwzbWPpMUmV8o+Av
7GOnfjRMM7zFKUy5ixnzuugpOQFU4mCFMvI4jEAyWi3ggBJZ+iYpHMz3tyji2VAQ1W6sVYtzRfLt
f/+mmvMg+WkQ0eGB5eNA7mHmB3b68yCqhCzpjDTIcN12IK4Hxleg4gOHW87O0jEBgg4vqRjMpyCY
vrrFs5YRVwFyinCtRu3QLYLHU+IxIV15PoG9OGWI0sV2EJG35NiB+TlrGNYPZMzaFP8khgFdPrpu
HOxEMleMcnbKmA7pI/ZwNoN8cs6m1+MuivM/WFD/dvoWv16sZVGwdwkdnSfSz5CqZGhKxdrUc+6M
rozSqU4OYslYR0Ir7G8DYaP4FE0QM2H14AfTKbHj73nq6VeVneKBg/cs67hDBEDlRetjYGXt2ind
8kxB76vbiuSJo8orZZhs+fdv02e8o2lzQHOZ8xSwJumQR/Xz20Qiu2FZFJhX5YSWtvCzaQlfNt9M
2RxmJWT2dZg/m8pmLdN4Or7ihqwOhJ49pkgI7oYszNe1EvZhzJirncS5J32Vwk6GCfSLGNB4u3Ae
y7jzd7ptYEwNEowd4l4b9RauLyqDJFXtkhxvkBK9tQ0M5SNMCHDKhjgygxood4BgDcA8uOag6IMN
EZbwVSY3ejCq8dsUIjyI8/wLZd9LmkzWbwbyfEr9NI7pdClOsK6gxfhxA99ecM34c5zw/5IF7Ms0
RtVJOgHU78Ee1x9XY8OeXmO2Rw6V83ocd/B/MyN8oDU//2mT0QQBlEMrH39+b6wE9aCtqmZlyAiF
6Rh8l5N+ZSIEOhaedu4zUlsax0dyO9FpNEYNNHLc4DOqlbP0bQr3jZwPZAWNjK5QFicqezrKAOR1
Og3TxQ+YAYVIKyJ5YR2pMtiUbEcbZ1SX0YD1Lr1+QdgTbARN69ZZXtRLUcbWPkzSfd+q+Fg4rIOQ
XdJNRq4mwj6M/n8/QI1f1mR6jcpwJHOJKVmSP1URFCt2qJyReqZhducIljfKTipmaHnjGuHM5KIv
tsGELpTToiwOW8r3RLJtWL7j1W9ezC9LlTLZwFLSksq16Pp9WqpqB1k73QgkagPaNkjgt16SldcJ
UmJAPexNJ1LUl06bdgi/tO84KRHDBv7XTohkEZImmvQJHhkZUs+1O+c3m4ZfVhBlCWGwlWKPPVdc
PvVK5tDXsktwBcRmsleEnuwmnLFrCCrBCk919rsn4y9mPR4J+pP8SbpTnws8iAnzAY4D/aHRvCoI
1nGHyb7xW629IUIzXAYgwaB7hPEB5QlNmCxr151J5EpvJLRN3BpgZBvvOsd+DHWEPykGazDz5dle
5Q20kQAOxLnMvH2Qt9U59KRJnuj4JWtydFM+kjfZK5NIA6kdAM/DBURGxOLpn4kvXWRF0F6kZawD
htBNH2JL8qz40cwt1OYkdqbN4F31Qt02FYSjziCOrIcAQjhGPj2kA4wKWdPUikJlsQSHp4YAuGfQ
MazfFplkqb8fTJc8Sda5LdlLl9KmwFyGItrBwiqe7U4s3cAfrw28mmFXZHeWXq2HJsi3qLMqRKoZ
PgXxYKuBWpwt2js2LOViivTuTmHhp73ktSfA5Q5gKz/dB6bcNmgnb1h0140foFS2zXHhO+Hwm7dV
/PrEWYCITU58H6jyzzNeqoQ29SCnVmBJtI0q+nTVDSJak1A6B5OSWKg7/oGcTLwHhsTF6ZGa1HZz
qim1vS4wmnMsbIKh6EcsNHt0N16c01mSVvBmDocog+SRNUF33RNPsP37J1T8Ol3TLKXIpyy2zuwl
54v7YbqmlYja3AiJBAgm64qcLPbN0W3TWDoYFt9eaLpTYdypv2lGQxJKZxsPdfpqFgmgETb/i7Gc
vDWGCR97V7mmbmLskxRLl19gZRtHtIzVqKe7KPiWjQ7Zy06vLdXQ6tjkkrkZP4htnLf172ZBqIe/
rEPMgcrhMG4zF1piPsb+cGFp6VlO5zGnJ10d7dHhZNvaifRrR5TJKipc+TjAkGcSpEkJ/lRfytFH
qQLvbK0tAlX3F4MT4EJp9WUyJPJqy3xWQ1TtDCe6OI2OJLF3XU56guBsKKjLjMyGDNkbZ3XtNcqJ
Fba8nHCC0b/KchaYfhhJth2v/fkBcSOqknpccC9op4bjd19pB1urvSWgOBq4NIoiczF13hPKuUer
L42FI73vVuK+TtAigBOKb2GKANjrgXaNhAE5fQ1hJ/DZ7nnN90jkOzRCEbk8DcHZHoSXFKksnQ6S
xRKSseqroBy6dY52clW5e5P3luLqRrPQhBN8+oSJf6SA6MQwGcb71K3ds93q2Hc9qO4EU7URSaJR
QSlPm5zFaOn9KsAq31sGVbM6fPe1Ml6niZQwTrmLPQE5dXCfTF24gS93qlsSRVXRGAQrhBhspL7P
FVlWJIlofnZp/fuyLClwA3xqGu2qc2ElWgIxrap4gBuc8hC6ymk9Fq62nmpKpamTP9NYRc4+VgIG
IqW/OGVsuQMW+STeYRJZOuNaoUw6ZLkdbgRhewvLBKtllsZKGlj88kp+C/r5zY6hABhWumoMupWy
pEvV+8zBWo5hUU+bpWYg4InIssymiVRKEl7hZBaHTuAIlxH7Znge0lckmrbGtrJaJiOLRnhHSGBY
jmB2IrdHvZmmy+SeedjaeI6dbCcNZ4PuFgimIGmikKavnN/ye1DvUAmua0adET/bu1Bm39LIAb6o
RzW9whg/lYIjl/Vnjv8WdCHtPQ1ny69PonhqLmIKV0t+YoUNGWOvhxPcShFWFSXNSWIQYuC95qYQ
JfGoxEBE49iA3QXw4avVbOwavJp2da+89SAzGNHsgVSskBAvRwFpyu4qojOqW9ccUJmK7h1n5F1f
dkeyYXJCIZ1bB+YmGUG9YPc7vaRV5O1UEj9mMrxJLTGCxKza1VDMScTTTaVrFnqtkHK+AAYDJqlj
VwMTr0NU73VfKaxONL2KaJ2HDeCjHHikvjH9PDzmyJApvMpx7UZqZ44RueuaiR4MiapFHuiyDODi
xXh7UnBn9E1tdJogPyeTU0TdDPGpQPpgwT7LS8nP5kXBYCI0KInEXQwmbhkj57DmX5LR4d0R0Yes
p+inHUksPPKGtq1N8FRN2tiXav5g+uJu7PQvtu8Za7sX7RUq4wyIWzkC6wLk8JrU2VLv1Huh4+Vq
C8iD6cjRyML/Cxxzl6I7JY0Q318/kMMzswQTRBgGRfR1ZCMcrzkwGil5j1hd3GWHjg6wirt3Bvfs
BGzvOvtAEsN7HsZPWqmx2GCHzxFWDEkK3TIMq2UKzlMSTmunmwrjXpDV7S4dFM1fQ1SrqnKKhdsV
TyTUWhtG0LRQXvlWYXxnJ82TV9ORUsU+DCBCKB6TksBAplLun9samJERp/k2Tg49BCnRTcQp1bxL
qpnJMQU9bx+wEM5pbKwHgTR4Y9VjiLMpfBkkPeKCAKqkkFDv/UwsfXDFO9G195s8iIoF6Y747knA
3ThtA1OmedQy8c1O6/tmpO5khc66hIW1UC2tUxbeCIi0ARcZf9pycA6jVs4j+SJS31/GsqgXYdHu
ndkl25WkcIETpzhAQSGrKapZE7z4Egqk600kEV0XAZKCsfN5mEpYgsXsmegetZYkwURjQ5e43AKz
Rdwh0uiQ41FtDCK3RsBdi56ZuvONRzI7Fr0e1ws78yKsD0T9JKN9hcP2udFJmdRiomPlkUNGigth
wJNbp7PvjjOmzJ7Ar5NkXbg3UQ9qd7DwUs9idV7e8v+ydx7LkWvbdv0XtYUT8KahTnrLTPoiOwhW
kdzwHtgb+HoN5HlXdVR60o3XV4dBk0wDs81ac45p4aVZREwRdVvBbRdvrT8wu5e4KM00JxxDvceA
QtI0GFcuGMHFqKd3DHrF1sQ1QJLZOw6xdOW2pGSFHf3/YVylGCkXlavWGbJ69CnkCHY6t2r+NME/
QojPR83C6Vi61TcU9hZ+56uYHBq0I5IMQLfFqpuMc0jA4aKLFEbIDJOCPtHiAtUd4xhzSQxcp2l3
nw0TneQw+TL78LNy224zNPfWGIzYpqOW2ibvV/mrqEiWnvSI6VVORl2mP3mFl64aFBxrb7q6nffS
hiAyYpZA66bJEwiEFG8C0JcrUj45plmHDIEtdareM7Lk/Lh4Fzm769Jp4mUpSEmu2xKHcT6wtPR8
gA0TsqPGODo1IhiC6CTLVCKzuuwdoqVFkjiZ8dIdFq0jbeJTjeXQklZqNdzXTvpS4qTrrJ9VWJ79
sVroXoI7fhyLpRcuU6xmK83Jdkrl332Pk8UyAihJhIVbFbg73S+ndY2jNgWJ7Pr6yzgjOe1Xt+Ho
ph2G4thbxTnQ8Tj/0bLj5vpHLqG18SnoMX9b2PCXduhvbOy0njC+/ASZlbL6J2+SK7Myr9VIMa9P
kQ1IIvGahlOn+eQ3dTxxiKyNELs1ZIBDiutJceEY0mMus8jRzW5ETOIn0X4WFq9jBV8Zu2PlRexU
aL5BDmMC9RlynIamGkzQpVKBA9SMsO2wZuy0OalFpV0Yi095AZDOENYizhPcBw7c3cZ5MYPwx+g5
F1XrL/MjUlO1CHt0D4mZ/uYYMYvTw9z281TRQCh0MBw75baUY780OndYEQmg8LlA853no0Y+0nP/
5QjUA3BdL2Jg/jMevVaZzJoGepAyecvbCRpy6shVMxa02+NHe+pelI1oI1MghovpV9NbKBec/jU8
BLBVUwfXU0xkwwBoGCeTgcRZnhQMnmWY2uPSz8NzZX9zkbwHgQ7dMkFyB5BlM9ok1OOa4xiX/bIG
pDO2UF7jXt3bnb0LufmELb3lpEfBiinxlwfZCIR2y/TBvBO0zx4BDOcYPd1Z6grScODe0QUnrW7+
0vn+cwtKYHv7qY0qINc2wraoguADGlM/tIKOvpF6gI4FSWFJOR0YnFGelGQNbWp6AIvRzYxTN7VP
dGe0E3aNmfRFKbibl4LlAFzecIj6Q47sFDuzJ4IHXCEAVZtA6NFzn4Dl90tix0hQJR53dNWlXujS
kadatCxzxA9WQ9+G0cZ7jJ05pPFew2xu4qriVlmNYsQJFgF38WqVrUOW4Oew895iHw5tzW5wnVik
D4Gyn+4cbdiyIwtX+cDiJ8JxuCEuYkMELQ/orfwQYW5JZNhschOMlRddhBZ/BH7qHRsNLXhWe1+d
aPyjVU4Q6uoKKkqaoU5hAbhOFcoHLV0aiWuieo1tuIOZtwEb/Bj22XDyX5TwCf3I48eWAKNHsDHJ
WhgZXKvGf3dyX2y9bmcnhnW1osK+C41s5dcVmo+8ijZN7m3IW6Ds5OanJHeLs9bmkKUatrC1S2jA
4Hd3iVFCqEDvECd+hkjcXItBr9ApwFNIebWU/ujCFAILTafDfMtIxay4ickPo7pYIjwvXXevRSyj
Uk1SlvQS91pY9cWOuLgbcis3wpMT+duG2GjiXgTqq1XSO/UBgZhm24tl4o2bgnSXbSlK/STbmBW1
4Pc6IhWgZvqMFnW7oynAsoUkEDZ51t53eXiiqfdUEdsKFriTTw104kxI+eFm0RGk2KoAZPYTySOS
kVjfijD1X0diUJQgXxvfUImKIwrvgK8W0TQcZO/j78Qvh2AmWsZ5WB6NGgAx1QCXMNOoO5mbMRhI
zxhLe61sIyKxjgVIy5C0VQzwjijAqhbNuzEjgqnHPpslG510kG/CsI6BG9comJK3xIBw1LoYPNNZ
vocbOFyOWHiipKuwpmfmHH5pr9122vvooxaqn+VpskL9ObyFpNSRYdyxe2H205HP4igFx6DX3ylU
YDR07VrjZsaujoRPjnIf9QYNTX0ULzr7hNSQgDH2uYJ4ZFj9+CxIejPDCWejpmd7VMnrpCspPoq8
9e8H6nzLdlZ1oXZz7unB9swh4UfrEgTcNi5Y1wp6vCCajHhlB7akcaeVPcyhHhh6PlYgGFTQnZom
jfeypjAfRuJQk6hGw5UZBFTVuPJ0EcBbmawDl/y9LV1j31p2uiWLvH3SIlJfKMH0n07tb0xDVlwM
HUuMCB/TMAfFJKyIN26kjBlS5RylmKqF50463aQ4urrkW66TPoTU1Fk0DVOiQJUli6M7Z6rjg4df
2zTbIbQMotaTfFPXbAObsiNEFkfeU10WkN3ygmpwW0EvSuVDkVcjfjkdZWmZb1i4Be8WW48pnz6y
QNw3plYvW6zGu7hKu7dZItr4wfBalpcW+tEh7xuP9ZLRPbH3BCTja4fcEReHLvlSd2fhC+Gd3IQs
h4bAPI9Decn7oTpRIbKvEWS0OscX0ZTJ/VSO3jrrvEXNBP7s2ng1pJOeNIR6G1Pp5bKZnHNdQx9E
bZzhIAcZ7vJamz5ord2I77z9pGjRnGwcwXpL7HjXuuUyqeEduSzSTuPg22Q1OfK+nJlFfYEbeJim
jUo78zxpTLR4vb0TrTALDHmHw8ZpiDmY2sd+ZKcUhwUb2Tg50ijw4HM0Gk0mzqZdpDujSR84ftF9
EuUEOJtTv8nMCR2P0j8Tj+bFOAUwALwgfi77JH42iIWv3EBQDtHHA6vBXdehsc4H9Yslc/VQoM/Y
SM/A2uDrYm84CBZH007PyRhnZyhLhB4MqY55F6obgZv9eizdel3nuIRDHzY1SHO2UWn+yynCcy1U
vi2s0NvigRs34OO5DZDOLk09YWXhA8oN+rTZJBhkLpL0yWVXtXvP0YLrCMN2jDpWCk1hPWtRMizM
yFlBtIEQPIz+hxuz9PZhO7edm85Vh2QzP9da0AFdmcqwLxnICxY0br6uuzjB41zemZpnHnIzxAIf
p8k+rZtDHdg9AmfSwkm8YXuMh2rH02Lfpc+59ZlN1zLt+rWM5QOQQYGQXdNOo8h/oUiBtJ4MlxEs
JbhwknW6A5vcn2VJmaeXbfBYuZ7cOxxyBhlp+x/haOZXjFTlJs3TDFq1ZKRCpZuOvrUL4op0UjOr
l6bNFGjDVmB8JGOxrUDPuYXxUNaIutPYqrbWELKXACedkVVNEFEAUtL6KMVUbkryZtfR4Dsby06C
pQGOUBAPuQOibu6qwm6urLZ0RKsUcHxBBoBd6IgkWKacUkGWummyX2e4YCnSFfQq7QGGvyOYTkvn
PsJau5D5hETXTLtdNOAG8GFLLqESOHvYCNOxxjG77qPaAaKSZ1vXM36yL28405G7wVWWbaqehsys
EG/ScJnn4NbjrH9qTa+sl2JwfozUEDdBMD2Twd0dPaODN5ml+COdQZ06D8RvbnGnUgPe1SWXSNtb
4iIiCoQx63TMTWR0DKWVvXX19NkMeHgMwLUoEAN5BVAgr/HUi6NMkicyUMQ06ph7+m6XOc0cBd3P
Am5QTwHJLtfA7B7CJmP6UkO8DjSmtKqUjNeqtrf43FiPJddJvZNX+2ymimgpo/qZeH16xiKkEbSB
w2yqTzTYNokqkru6SvONE2tUkfOEQDalD3t3zOsLHPQW8bQ7bdIQPL6B2/lG1q6xbJ1u3xFRft+5
iI1EOOWwDW2CAgi4ZcdvE2XmBNNGNlS7Ew8K9+ChHp/vgY5UxXPxWvspMcBxRqYctgWyxKydUAlE
CtZtS0fPD6EVFNdipNztVA2fkYucmTze9zFoqKCUm1K9UlM+Nf0oLxPEEMoHZgOTLJt384F20CSj
OXZ7lmvT5J/K3CLnyDGouRnj2rF8zOxk2FEGFcaSHqB+NMc8JLaAPOjSiX5WWEZOBAQsLC1IQCAX
6dugmQcBzv8zJbHVZHUyJUUEGyRkgd345rnW2Dn63VPJslslfbR2a2KbTQwrqy4jRcNP43aRhiAO
rdi9H30/Pk1G0nIJExAcBoeymgPxnGhLQEFwqZ2uWiQVeczOCHSDSULR8e4J9xxYGtuSsQkyafOg
g50cxih6socnwd1/RRKe3I8tIQSyIYlcQ2DhTtYnBq92TZMF7H47EyKmaIa26AboDt/dFF1cv4zq
UCa42Ac98rdlZT/YzHlPEZqOvh/MdYCpeEmEi3Fx9ABIsQnYYWqdx15as98Q/SphL4SpjNZ1iGkj
Qmwncy7RNpU0NRqqbGE8m49ojgF7tonVVUB69UMxPCuti05J3z277JWftZqYVrgLcu8a+Qpefbfp
zAglU17f0w/5ZFMNQbqxI7RN9qa1w9fCck95aiuqb1JssGnQKBt0AfvdsFcUerZwZnO4Jarf1uCK
t0F7KvTOwlcJEgC6QHjIspQinuFFx2HqcHiwWeTiiTZe2tqvDbvAIdRevKwP97nspktRg46yxbAJ
G4Ud3Bvp1avhGgY2qLoeX4FNEOFxUHZ2xI1+0eOgOJS9rcgE8Duoa91Dmlpb3DkG8b/g++NCDZvE
qmEOzi3PcQjhVnYJHK9pcjeV3vQLpFPdfoijl6CYLS7saLk64mipjb12GdWgLWTRW/esbF9ssz2Z
KTWgPAzbDZKmay/Y2PL0gtsG1ytlNDI+JgRIGiLec6Gtuu5xjNRHN+baVvfhedq1QpzvuO5K1e2M
M5TE6UW4bRxD+5DhlK60wZFXbZAdTnjCUMusvZoA4tj4mPqFVvaBXaq4TKb8FWV9dmT1ON4z0Rf3
JnWmob7GsfvDJRSJyo1NDb+YGZMBQL1Ifxska4QMAwkbQ86lhfB2V5U0iiMt7y41iXCwrQd3Q+AH
m08/R41D8AhOo2ZdUAY+0Nkl8AavzRahMtCpNLvnAsf1N0Gs17EWz/vdKClpgGh6DI3DCzhHtEsN
k4rE1B/M4+CLaE+9K0ENbBmEJeF7jCmPBAxLVvkpO4KZ2bT2W9EYF821wuPUwHFid7ftHL9dAKVu
1kMvUQrR36eJrTfXznc/sPuWOz/I+q3DonE9NOmLnCcKbaKwzAo0vIucx9A7934UHAY8v0HkTufb
l7n+AxnLqQ+Fb9+LWg/2qpbJPugsUCoKClVt+wiR5y8DBopDIKRBgI89bGlRXNt+HL511iK0TuJf
XeOZi94r5KMLrm7TCDc4RnURHJGR1izZvOExpGM8k7DjX7ATV00dy+9CiWsTpOWb3tClLGyju0pC
j6g9JNM+UrCwVaFbK8+1SccstJ/TGPOa9HJ8z6HeQ321pxPy7JCOs3bGVj+DuK/huSdUwLpuzlJ0
umVFKeYdvfnx9o5bN9qyabM/TEkIuK1k/0DiVLBhskqOKhb2aYxHe206NKLsIsJ3Z9vtJz6yxe3f
LSt8Zk8R/fCtER/cUA6XnO47mEjh72JuHjJz+MPtISKKXvr5KLWYybTO6j6pcreLrm6mp5Gi1dq3
K5sN92y69nEb4vPsHm5v6/YGnSjZ3o7SCIOaYrt893IDO4xvd/e3j5jHbX24feyohHs6AUt6FnEC
osRt7a8mhdLMi8/HLZgP4Gj31gy/Quw/juM+S/J85+p1d70d/NQby7f5vBbpC1t5l/o6HMS/v1DG
OjHApP2CLb86qfmLN6rPvGIxHTXzPuD2wNsffv/L7Tu/tqG5KjBHtx9vT/D3c90e/fsJ//4zs8U0
gmCeX+L2m9t3/3iN2y8tW3kLd2qRT9ze1u2X8fw2b9/9/fBy0ihBNN7j7yf7/ZA/P07i+buw99r9
f/qu5nfz939Qx4R3izSPJtG/DgW8AQ7N7+e+PUXaDhlRAtX6j9//4w3+411n5rs1h57/+bb+8WhL
6ca6ArD694H8xz/PJ+rvj/z7k87KnyytWXLMp+337/94N15EHofZwvH9/XH+cbB//1/rdixSkLr9
/tXtuz/PZ4dOZPXfE9vN7EITLJHHITqk6DnvatpwDP7r3CvjJ1s+5GRlr1r647u0oSrSaTKhpcSP
0QS/ZFRyJ9vvsvVYIFMwx8BeOCDDsHjlhl5fMvhqB0F6GuYUovJuOoX/b3d4Gquv//HffpUQ7Jvx
4UvEZfFPv4Lx/7Y7HD7yj/gXvq6veXYb959I7Ob/+I98Sc/9i5xsotstdOoBwrh/8UM0z//LmsX7
TO/01i1EYf/L4mD4MEKYb/nbrG8PZgv9v+IlPbKyoZEgukX57eNg/6/ES978Y7/1esixEV45FmpK
hBr4Cbw/tCfgBNq4mQWL6ZBT9Hd2oX9nJ4x56UQdMWqsxX4ssD17/QNEKrQaOrb1Orcf6JncmQOd
r7FirfNvFDGzJu2Pd2XoSFM93AV8zpvD/h/CEa3Padf4XrJBbvNop7uE1lgOVjrz9CMNuAdK5h9u
n3wDqz4H2b2C4SDInx+V8WKqGSOX4R+bYYCO+DZF+oEcw6ItEpIzSYvZRRPPFoC0wOjfqNlQZP8n
79wmCTKwif7EO/KH5CUdURiXBVUJ4bvQ9vz6PSONS2Vttct9Gaz7En6ViH6lehesm1xQVHSquwSA
WDPciVierECdKQeDu0Vv11pH06suMFJ/SKrUEQsuXJKrqvOYj9OjJwkuirRXzahOPRzqZU6vKB8L
8vCSeFznilWqHb5EKWJKiV+c9hDFtUk8TZ69lRVQain8FQaPAO94/xCU3cYIkm8n4UDphqL8brer
ULPBAh5Yc521zl9ivFjWCaEuVfRo9h96WW3GuNl2rnsQeH+pzWv2nnUcTln95yAQ/NuTi+ZL/NA1
Fl9J0d8RzgG7s1hkffGSdvbe6CApu+aeOaQTB9P2WF0QyBjRv6oRGEekYtZcennki4Vj4nlraE4D
GByfnawiczqjhHl7hK2yb3yHcJ1QLhJ6ukQofoYQ8BS23WzLFosx0kgun69twpPfwTTs83BEJqJD
E0vHSxLpR7uKfzg63f7ceKla/aX06MIFU7UcSOsTev9gS1yt47TT3eopMWei5meFP8/MtWVPr2Vn
uVeiG4mrmljWwCnLodbl9QIpLhU58Ykf5qO3642P6hpEeNsNx5iPsTIbjQJDA8m4AVbo+yPCLkVc
eZ4M1SZvpueIbG4abd1HmxDq4bpDgQT51ZjYEjo4romTgGW/lBM8TZipcqal7sPSeK9k8SGJE8QU
Tv3XpulaaR59gIR3NkutaZGp4yD150IRCV/EBHCnlrF0vF/oBcKZvyoXHOwUtLVD3FE7ISSQhG7q
4xsAjAW5IVQlQSFRU8y/WA1fsE2RTkb8wUDmW9G1w9kLXiy6kyLNoq3fILuzRPzFN8HazL5qlxxz
u+GcSJNwkwDsKhWCnA9tcHuEhjrpFtkLLnJUw+c68Et2rn6cfRMRy8ZPPOQ6nHLqTNVqmD8piPQU
Hyal13tDTOxDg+jIMi7eCjnuyT+gyQPtc6FFII+GkqGvwV1fYI8XQVhBMefJ+tDahbFsdkkCez+M
WLsqmGhRFOTLkXt1KmEQAgUeV/7ULL1RzlthL133xZFeD4xIzX6hdfJSGf12ynCjTx7N1anR32CM
mctybiRXo01hZraqi/KKzSzYKuHVVEKkvhk60p2sgn576am1ohyyTMoluIFLN7SE9k4vJcEpJHbR
amjY3+RvEtHNJuyghUQJurKsH3k5aAAZaHLfpi5d4IlC5NXcB4X36hc0W6aczMGk4y6nwbCw3OBO
6j2Fe0R0C1eOL+AkXtNMgvUDQR/7XAX1T29CZgVehUdo6Uc6jS/5UFtoz+Z+TAG4iUjXa+TH585J
Lty0D2gpX/QEqczQeudGx3arrPnUWucma3siJkhQ0bhwRfTBwxWUfhIhEYc0hZavfc14mWTeYI7w
h2WhoLtfBH3BVW8yQuWWix8PdkZkkmFYxTGRPHlG+yFFykXjcaM5l6bIP0QUfIqIfSeKHtSufbMr
oDAvuECUv03SCCBIzYWGwypGzr8MPLRaucNjU4cudhKM+4I3RKqQsUgDCl+9x8lpo/R7orAQxT4u
VGlBDQ9CAkMwIkcIEfGokorlJazggvoHMMpFw1Tk1dMLXADGm3m0hTPLmMH5SymmxehUY0O+RMXO
ajm1aTdAukyR04IbXKTwRMvaZFYQfHCa0k/DZFw14dGpks6X0VQf2cQNhO4uXCSNfkZydK1szqbB
00ME6B8oZZCHG7ebCrbJfDpzALRHp2zylUlHtg41fXkbVzVV/bKSpQyhYeSME33Nx1Ug9MHJckzm
3LEmiZ8oz3kLz+rTldldhgS8vhgkQZW8v2JCXFBGJmYMcr1uh70Ks7NjMlAISz4Y+fBgyfEYud1D
mQ+IcqjYcE/bpI0tLJwWSyfvzlNWX6exe5jn+VK1DyYzk6mFa6HETyMbXyiD3dmT/hJYMcRCKLaS
d5ZILi6kZEELdgFHWrioutdJdHtBevVaM6aXMG+thU0jsnPGU0/rmTNEZTdykTXpPIPwCbqijHJX
fkGCOauAI2qidTwkQA9TSMEwJZ6NCA1xlFsnGdrkIJThgoQr+pPcmNAXfjlw03BjfRj0yhZOn3+w
1uvISFAvhPl92LpJFYoAgXxk3uIMNqHAMwdZatIJ5THHJ93iI6jYxizVCIDlLTmDIGAIXK3oz1Df
NK8l1c+mVsvBJ5EgpWXoeaTz8EZCcB1LSUJOYhFRlkyc/rGnwipCNcsyqRlbQ4kapNiKDr/SVARk
POyBKgA4ICbWItS4JBe3AEc/uRKLpQfOPyA+NJuFDplgXSFUts0oK3QJ950H83rlZ/F3nJoUOKov
Eg+4vigZQHRjiVVxEd4uCKtkHq207tQlzVq3qRFhFAHa3hNGanJPh1VbbbQh0Ra60tinYf3ZyKr/
Eck5OiqLP4axeuDFdsjFGNd0bpJYgKKnVWuiB9Aebi+s11yyiflhlIB+5mvYy7IPAp7u8jh8lwjE
zRocdOZI7qUYzifZSQP9+QVszmLJKgV5TB7vKDwyNvXhpSOSmln2O6QE9/c5UEn9nFEooIaO4CLN
QyKxv9qqiu9E8OXx+GUXcS17QXiSnb7VHEDnYAmunm5tSQ75iCMu8vkbBA3jqmwaRmUupLSYT0aH
FFvKRd+zhBsMJHNJ1b/kLa80ujVNYq1a1a31mXsanfOkctcDhKAQlPa+bTt/ZVe0b+xaru1kxN2k
xJ0ivGw3GOCLLdKafZjRJbls2BpIFZCqddYWTd/ApAmtMQEZ1FRJfde2sa2Xq0iiviGJaqcmyrZG
qUi0YI+PSudOI9oCDC6r/4ZxkGT1kTQ9kiqykTObPYqpR2g6fz5EovdRUEcr0UpyJ9EeDhBpqCsi
N0wt50EfnG936N8LQs53DbzqNLMfUu6QbUgvd0xIODCthyApaCR1kAY1C/Zmg750oxPi6fJOSSbd
3a55Tw7GRqbk5JScReF523nuMRsfcXdKfYCGEykW3MmboaXWSl1sUQGTouibTU1LhVgSpADJOQ+4
gqzsFe4GusgM2vTUo3zKMwhPuvI+7V+9aL8YNBifFbOEmXDG2E5wttK4K1csZsvUB7WrjJbetbM0
2ICEgrvydjPKMf+QY027vfu2ekMS7RqCKG4YHjNmCzPYB5n8hmQH2or9AtzCD8+uKF2m/pNH6pyf
Sm46Lmq7Y9LSLe9Xh4xkDDkXhd6by64DI5qV69pCgu0o/7VEINFyyw+p+6DmYTb2+IvN4LtMkbSD
dj7CyolXlFJrBOjWNRmmH9y610hiLbFZezB/+L+YMmkvdLwThtVlXZi0WuY1ahAbr6xcn1XVEiY5
MYIWU3ZKc4Fkh3l98u8RBe5Hi5s/pqRu1x44pJppaOvE9XtTJN/pfCuHDW4o3c2X0JGCtYWzELN0
tM5GoG2kqu5VXD36AUARzRc6aZrEVlvYR2nPLzRoFuuRVhEW60FfOfLVnGfQrDcq0uewGNTEF0zX
Ng4goTRqprKtjLinGSxC9k89OrOsGBe0uhl16K+t/HLs1jizlvT9SV3qUnKT8VezRUJ5ykfGgUCQ
MLhKF1xH2EWvt2fTNakWnpceb9unAEbOEqA9gG/n1SdKL50L7Uk/v9UWxHuQDO+eBpi9qRi0ieqz
aG44C82J/WNfAukVSf6aJ5fbQthPiBz2h19SYz+ezy037O6MPmccNpDVA0h6rVOu0qC6Bmmtc+lN
5Aok4ikS2pNL9xRFIFp8mxo1EcTs60F35BLzspZS7R/Ms8iTH6IjJibItAeXlJ5Ujz/EwI7Gomnt
9PbRpmexhPnCQsYbH4ekXzoEjS+huXzYTHChQyBcSHO3rRj9/TT7wo6QboUHiU5jFxDo2SmSVNVC
DHAYbFjctPSrmdMyezxy5FgItD/ARGpyvozmL5PqmFbBdddMI7ffDL1hbDT8gCtP/VADM1XeWQyf
Ixvf8LWCcbKy+5KdoYW2l5youaGpL6UOPKoxv7BGo/WYW3OkGfsrZRmLLkc4RGfoVdfZ7LqBodZk
tca70kuTZd5P1K5ZLORlFVw6RMh6mpHoBeZhmc2xfCm+FndsVx5d3jRzSbXubTyzJa+LRGuEGIN0
2NOLQ5A1QH5TErxpQs3avU3T2UdqP/4pAoDODHlV0o6WSPuco9CmJxEIINtevXVs5kRUr09OjBIt
yNBfGW1LzSUt8ZtVBha5ACIV4PN4AGWpzdZGv1I/Ath+9LSHbJ0Q/Dfz9qHdFcOTHYtjXmuS9bH5
b1y5f8AybpUkWK2Y6rAZ6o7xp7Muw2lVBWaabHICYXWjeh0hNjWWw+dPuHZKob22OK/XkQD4NDbZ
tprSjxzh5EKZKmM7j5Fn4IL4/0XLW53x3xQtTYua2v+d0fLUN+nX+M+a5e0f/q5Z2vZfPt0+gCe2
DlOWsuW/apam85cL/ECnWR1YOP7/wTy2zb/QlDiWZxv4yQG0UPn6j5Kl5fzlGw565rkB9V+pVt7o
nb/rgp5p0yPEyupjJnNmJswfzu+q6YbesxCKowkjkYlB0xs775CFLrg+D0PmGtVY9dFirUXHD7yF
gF0bK/hAQYguptjcvIq2JaqLaer7zH8u47vInppTXCWK2OQK2Bomf/Ogp+gkDD39aSrb3uR53x8C
UqxrLfpkRUEshdHKYsnuJVkOKqwe9bxftz7JY4upMZmfO3WF1jfOG7F4qedGtCFqRYGyd+5vfwwZ
4TIENbhA6m8UtOU9mljMmF2+M0pEXyMOnt1IdXQ9IMYPBHu6IAa9pCXMWULXfxYy/XcMXd3+32lj
8/H1XaRFsK6xx7r/h3E57VuzK2qHQlVBrc5VDuUnBuw7EnJCSGdkTCP3w5zXy5+xI7I7Y3DNZ8gU
PztacDNP4NHsyEBCrRVdK59ILbPO5x5wyHBfGNRM2jTLT5N5uv1j0U/2Uy3O5qz1UuaLXxFSFhNg
t66C2Hq1wQjPO4f7apwz1eZpnINFmXB+0duPeVCQ2tpuWttX99NUiDXu3vk7ndMQ6g4ZtTEs+KB+
SqsX6eZyieIo2Rm2QECOJGfP/mHJMqW9OBu0+QzbRfVKqHZ6jgQ2cspKBb0Yo9wH06DvAlQ1SMwo
Q1hjFG9GP7M29ti7z2W+xsYYnSKHjCa44Heu0xKY7LSDRSUTB0/M2muj465FeJX86JLcwtkwP20X
xD/i2j+YrEYioJfEEEJQXJSc3G1ZNwgkpR3iUmKQnCo5vDrWCDHPMuPD7ccyVJeml+reiiia2pYq
8MzrcAYdrMVBlE/vQ9BuHL/G1Ecw1i4iYnw/WWUJEWZ7+7Cs7M27hAp14XdH0XsR55XUBadtowMC
AK7zpB6CZT3GUEX66C2xQZD1WeeuHUKM3zS9R/5LrXnljFqabcxBt8543yT912M813k8g4PmqgKH
sSMBuznhVa+ZmHuoY3kfvFWWGtD75yRITg6EvQ6/ALk2gbGMzbhh90nEze1UTjZeJY9tScBM8iXH
9DnR6z0KdLWLPSC0bIK8szLUI7Qpc+uGjnO8fZn0AZ+Zy7LA8NQd9rN03zV1SbNfOCfZb5y6su/y
vJOn7mbxUKCqERKty7DVzqHehLjcaphofSs+lDaeisgi4ygOvDPzO+EfHSuHUSXIeGx/gzK7RibC
T1o2kIGMHAg8XIvtPuwgO0vkjLXjUEkNVPXm9CAivDqPKIVZd0IL3ia/bO6sMGsvqvceh1Ej53km
UAxxSRtQ/bIis70QkrhsKqs6t7U6JbKpobfB+SWuhEJWM9facRwsPLu3QY86n6wLLLxA2SuFNP2M
EWpnhkl1Qt/3SH01eEzTaj9kzScGpm4bU5Gm0jU5F4y4D76fUpRzvavm8yaUOw7vwvMfndRfkGpV
nytkeA+gFP395BLJMn55U/vDQZQ4uzOQGjLBnIYheB68oHlJWvyeTmnFx0aa0TZPAsyJFj2Epno2
KonczoeiN+DImb+IyRqPdoyvyMzLOwym0FDHAWemP2R7yyd4hXXzXPGYvKtyXG3T9gJzpq12ZuRh
pLBL70xZS64ph2PlxDd/B6bGuEO5UM0/xDVcGVMfzo0beteekO2VoYi3vD1hgq6BqEnN2zQMIMss
ighvBdL7VDkcaOyScwFY70+qVO/IZYPrkKGEngrKiXiS/CsTTXDtSrPBGqum1e/fiWwIdq1JAef2
EKvAlKckXuQhrCnDWYW1DWRRPGlDXe/RbhUonb38KTD4qHaabm5/pPgQbctWG5Fa/U/Czqs3cixN
or+IAL15zUyS6ZUpL70Qkqrq0rtL/+v3sGYfpgeLWaCRXVXdrZbSXBNfxIk+5dXO8s+FBo1//epf
fzYh5i3UEV4ttcScm8g/nZFc8sxxPpQKkEBLvdz+XyuyJ2W1VVodmZlc5AcnYn+03TH0Wn0GrZHi
I8kK7ZCunYdKnikUtLY1xiprNUj3BT4cgaAt6MqqWC63wnbfYrtefMUR6t4COgwdDQvPzo485fb3
oR/LDzdasaWJbaxszRDF87ET7nWmMGn0zBelA4qou80LhEVGcEjt9fIuK/eemsmliLytjSbaaN1x
JqsgDd2PzTmMm9dGKx81UjieibLt8EfSphFIBjNU1LxU9wMs5ARPpIPE0VAE2uSfRCEvk5q/VR4K
dumBc0vLXUFouKckGx8VzmzbnykVVaiNK7wvHZm9Y960fimdgRWk6DWAhVFAgMOeiL6YnMAJ4KoY
HonIzH2Dvqod0GpDkv/BitSp4G8tOSt8NR9HtgF1LAjHF/fIxnBAxhapaleVJXBgxbu3SXagJnI3
iE03Wg8sp4HROmFPrsPBKMfw9MI55zEXZpBH4wVr7r42g2UUmOyboE4c9kvqT7hD6Sl3BbEORxSf
O8ogzR0ebb+N47Cr6D6GAACbyTcG2p8B2NHfeobMcVqfxPWJWBzlZmQVM65i30dUJNCQmyyYFapN
5fh699F7/HjTu0Xu0U5eVUM5lAoUYYJHSVL4TlMByql3xH8QH6Jtz8JFGiYgUxG0DTxuWqK08Wwq
tLtNmt+lZpioWPJJquZEnDtaQY0Ryq3V+DSzHurZCHqF3hfPvCz0QkZKfZCT9NUme7WFtltgcXDt
4XXAOxzTjBuVB4F5uh3MndasVeQq+8Z0Uub8ta3c65A2W2XJWWVsSi6HQKzB3hljmFEFsmk3zk3H
pi+m2FewpBKFso345E7VgWRkXlFex9uFNNzZqyJMm1SReu3eNIp7AqYd1Ys1b2eCnJkHfMuKu8nJ
9DCKCjSADV2+hI1w7qqQUDJQpWZcdo7nfjIc8lXeW6pTsm+YebDWZumDvW00aobVaVu4B6tLrtLj
PVkuO0Phi3MGEI63m9SW7r7xZIjhQXfXSjbhuwC73cF9bNpDrJP24Qf7inGYpbl7sd0icD1aB736
uxAcrAEqbdf/p8fIpjecfTZDk47k3qhXxXvHG+xPl8vPxKVoSMIarfCG9xSD7oQdg01SfprR2Lkg
fV3Sy4PVHkmMoIYqTF1iP9bdADDZLRHWayrkZf0qyXO70BIa0SFVP2qCEw/vHKBTrHri3tNV2HvW
dWynfSfKADAY6sUc9pmy9YZhl6V6EAnlaah/NdLFoN4SRRl3UWHuWpmE6/s5kfOl7LpXqRqnKFlu
uQ5nXtLYhLaXSV90xTGJiDyzjUYjlX2VHa5/7rXOBbvyuUlpG0Mz6yumK15LmhtHNx/ovkZPAbBt
2PMD1ZUbfcKTyd8lzWzJZPLirReVS1G6B8OML1hZj5EVAyaCFGHSyclLub7G0rqqNSwAm0pOdz5q
EoIr2bokPwxFzQYIxWgE5ZhT9G0bD01i/f3mRt0E8T0d63V4Whev61pYePO14mIh3ymU3xmcVF2c
kr1T3LOi3/e6+jFjWARoLCpeh/k6OpxLNTghfTBrP+t6ho1U7dcoEQUD3mHQi7Plpqxi/ZbXFSHS
eubQtu1IvaVzdtOQ6lQM7JPBTFg3bhZ5a/r63g2K6Y2J9sGao+Z76wm/WbLL+ip0isVklq9IedqC
qhpp88XzyFy35ftg5RwuOIGO/GeVeQMjyWCkVohdiHAspw8pomtJblXm9kvUVD6+p72rM/pK+gcW
CYIFetjG0CGoWOcTdZxcI0C7DPBaPlgsmKL8MhzB848aynxvR07lCvgA+TO69KnyXGUh0/WsTs6l
QbSPXU+lozlPTdxX4lhbPFM0a6fT+Fg77k5MDC4qCtda0paTubxaOPsxb58MSuX0Bb99SSPaYFOv
0G31bqdLyDkFhd8ca4illepbmmFoz5vkk9jKbmYCxDLv+uM8v3jGi8yyexQNp9xDG3Z4MkenC0lC
pBvDdPe2oV/dxNlaXc9zZb8jS1I9zswwEdNHx/vXVuv3ct7PCbD5ugZuIt0n2SfnscRiIT4NeQdU
+NYRsHHd+IFM3aVt7FOuVcfYbojrladI7xOWAvFRKOWLqii7REogd7gULKXmv4a9rol3czAvGSYH
ck+quYP1BNn9WdFjVsRhn0fZXjh7yhFAFsy6ullIs+AZ8ssZdFpGpL5FrN/pwuVNqt+HCu9sjOrO
Ieo3Z/1zlI+/PLyqVp/4wwywzeJYJ3U+hcrymaR0N/IsG3ThTWZ2/6033rlR7W+7ZABlRPUPN6Oz
YsLVmLsQ+PjdTAzy1OVywl1+cEuV3eWuZ0zfMmOlqjv29zhFTxCLJ7O+i0R5Nnt5i1qNPDlqoP0s
3PjFgwmOPycoWxOAgDq82/jw6BKpHykB17DdbAhhncVcUj2mf1bL+7xor2pNPGho28+uF+c2Vr+S
agjhmL4aK0QpJYuuZM5zR4PbEmPHSuo91+ywpTtcs9T9XJHzccSXwcuHVyE0BBlqmkVh3h2p9aRP
AbaIYhABad5V3oSbzKHdQ7/GTfs0Jd6HbafdplHKY/KL3NiprakShllds8O1XLMr4zUr+bybHlbb
lBTiVeruozHnl87L8e2mv4ZsOfZt9EelFNJT2Fyr9Gbhfp/G+piwHjKZu0vPOqdezyFFg0n/bKny
nmrzdzkVD43wHoEpXUZnOeg1gwKHw4P6whl3ZxKP8LTul0GFETbGV6/OGKl36O/GlQzUG/B9q+Pw
kCMJa7zWlfXB9FM45UFPp7ckrd8bd3jkPfPaVfWHRopsAKjSVPmvZaqvYCSGbd9JklRfBqOJzVBy
myac+8A1gpDhVlXSkx59arP92Xv2EWr1r1EqNZrRcs202do2TPhxHO8BTF0BmCe1+eAucCLojvnV
cX7YmL86g1Bxn2kos65CVa/6U7X9imzIiU1V3s7klcqN5VlxegAS8bmLWMw0cemFEXJwnLRjNpN3
X9ryIUm9i9nD0088Zc+EssIPshOZ8Y1D4Egsh4kMbo1scALR0XXR99kp15Xjopug0vvqAXwUKy0X
sLB2agAAdLADkiLFMgEVcDVIPR0EY44EG5XqYmnu6zjh4++9LQReVJaYpCAG0JXDblGn70K1g47a
4A7oQZe5H7OBWVo32FyrY6Y5X54ib5W5lrQLaIyTD5zhIDXk/iFYhv5UseoPJIG0mvwCpeze0L0I
UzsPU/Nmi+FOg/ScGzet6Nh7Px2SrF2Uc5a+FM1Q7u2CuGlf6UyECdRPLsFCV9/1sCp3yH976nKG
cJrq01CydC5qA5GCjmZSiSP1TQloA5M/cpqZhSBFm2DtDGzRPLGzl9tGFnilJvsn81xaO9KywGQR
+6Ouh7BqwpKOjaioVa72RHFFPGAfETYzAjFQEmpc9Nq5t2VIsPO2tNN9mkgRF1kPePLJHKwQoNdD
pbp7owBQGY3UvC79zwKKsoqrAxLHvXPK+8TlPSwhKziD9jJo8tuFs+6tVKW0IvXqUN7iJuwyj/pc
H4VQrgumg/Qy1BV5K16s1UKuUd8maU9grlJ+RhlbCrd9JsBbzEnMbUDAkY9PFQcoerPnnXiySvHY
J8ODtpbJyvZEA0YgSM81SsKJgGizDnCjfx16a7dE2dkbnbAunLeGsSqXcKD4OOf0FyYiRwBQOyuz
GJx+K2xC6lxfkpypoGlFF48bTzRyKuVYzHBfJZyUHEzjpRWFL8f4sNTf+djujIxwXcpexCy3iIdw
5kCvAW3H/PmUl+tggOUH9fS9T+at0nGtUuVJk1EZOms2EmgZxzrqKWmF9Tsv9mvWdr8czYcBMQYS
tPbBJfbJBW147jxewqZEEFBEQIHWI1yyDalk7iOw7EkiRAtAjEmG4zmbiGY2sfVCUcxmbbXDGnv1
Fuxnaq2z1TyirLHN6ptKEQ9aROjZtZ+EUj0g7pJpBd1TeBdnyMPJwM4V/THZ94v5l9txw2iWIx9d
LDzAQ1SNIPw0Bl457usVVTbbd9MhPFS3fsoBcImUP0TWAtivF86davtVKSANNDWQRXRsKvl71FJf
HQzmcjmUKsE+ZoPRJ3KCShwkq8mtXG9fqnJOXdBLPUZU095VevpMARaV8taWiLQytVsjNs5YGH4U
m1JyBSCYTU4rTrZ2kXkbvBwPHmdT1eiOdR+HUa4yu02CJMpf67tMvsc6302/nXY4xoSoO8vYW169
7xzqbFloPkwh9yOltHgjAWYsl9mMDiOsWV2vfaJnrYI4P7RemHr2Y6KrdMPrwDItpL7REd92AVa9
6w2/kt0f+rof5yKxN4b7Vg4Zv68PVpRA/8YNlU0s2lUdVhNTOHSH7cz5MpNu6E5yP6le6DXun6y+
2OtuxDzVqcMIf2eWTnvaXE8qY+10JK4TxQ/myhIwHuveDnXAcIlmXY1lIOOoogdXARixXapZt9RW
TlEOP5BGAgivL9VcnVEkby4lwcvIB04ln6uyMup1yFXovRt+QH0S4YmCBSSyWovt0KeIOVBt0ux7
kPquNQsf6s6+dR1/McUxr/OL1FrfdvC8YGXdaHXiU671pugFXk4O0F7NFNEFAL9U33hGfDq2dgRL
ApA7QZSOuy/ZzefYtkmyUXVKpk1if+kG3E4ac14aG0zasOmNC1rpndLEJeKGz9AYTBD2oBGMT1C+
P5PL2gkMHc3j1TLBMAuQEKxls/VrxUgBjXzoG9JZFckDc2Ltt//wKvIkg0AflvxQtuX3aH0500dN
UKl1zF+u0p0k4csGYw2qcFCY8/swpk/SYxC6jvX13AzmBcleKBsEdXLmdBs1jIKd7q2S3g7GBSYp
gJzGbIC+ohpZUIpFkC8zimfFdI5NJ4OJAucmoeqGNxkR9n2n9U9enABQMqxLXfZbwsg7T7GCURi3
ka/qIC7zSaV6B9UbNFw1w57bFo1+6z2uA/lzZH+V+pG/msbZTcLci0WDdmYNr1ZahBXFIdVIM9K4
L2c8MEV8mLHOLVkSzqmi4Y2e4JPJY2otdxt+KARv8lEQXrro1OUjprfIRy/8bGAHbKRR/olUIqYc
e08m81Fmw68wTPJtjNTIFn3MJyqIyMy5lXfsh/UoPaUM5rnYNul6FNnOwAalfs4YWCuccSMbtyTi
6biSwtL2qaNULHGto8tnqKo0lqD4KFWxT2C7aREeSUcLmdUfVSu/mxVmlbrMgsFIgWCk23K2Aq2M
/Do1qkMmd1brlgH0s2uCbyRvmfGmmHZAkXG0uWWoAY4mrxoO1XbEtoo5Zta/pwbSFGT8azk9F+ux
zfHmr6afdllvPC5ufELGfh6X3w1XZTONsblCu4siH8GVS748FA3qbp6CRh3SvW5SMWaFYyPDXj9j
9QhV23sWXRJylv/CnXq2YuXKcCQc5m/zILlIwJVTNuATH/ESB5AQruqc+mn2ux/HrYiEj48ejJju
TzUXXdQec3BfsEPMmK5or4fdM4yBtq3STDCgUX+n0gCcqoPHwQ8ZKfyoLu/2BTrX4ALoU74wHuJ7
a0vc7cW5BZSdQDOYcizw2r6k6V2hpMRwGF4OJiq7Ck1btg9ycQ9jy/+iSUtWvqcMOTBhUuR7BoaL
lR9XtdtYncMSdkM68wNZ7jZJq9B2T6YKiVZsPY3WFhQB2C1u3Qa5huNUh/2UnLhYbAULEN7wwMbE
vdSV7/Q4zcnaBnnn3YgGQ9iZOIPTIS1snGj9kdvu3pQY20flhsMgrEqGZ1ZN2WO1dSqFN2rlK+qy
c+snIFY72+x2E2x+QiRgZLPkLFNJUw24m17ZxQlGpFiene4zn48YOLcdY7dquRQgopyfrPpl91w9
aDAc71zgsS0j8KrRFsqp6x6A+OzV8kPRntX0Rc2+Bn5051eke7fFi+n6pPaA9OqYKL6nJdsU8JJ7
sFvMGcPPonZIjSBMWmZSlCKpzte4OE/Ai8iUD7wMJGjnisgAZntarSCZiKc0BnQC14dLIBV1Mnot
gIiWpXMZOG/p2oD2tzCj3Rdn9sUCr1o09kd3PCpU4XJLwnFC0LbM/Nh5Z1x50jVOCJ3w7RihtNNv
ovzslDdSCV50Sk0T2Dhel+43LF98pGW312bnqjoHT9OYv/0h4tBuTPnuuH5mnSY8Qo5lHEzVRtD6
tIZot9TKFTVXd+yj3nXvVFbjV0a3JwmCggQktNWPrrPXEnnA9IMPrtqSJmlN48xdjBNAAXJTVb7d
erm5yxnprW/fSqgpMlJwnlnXjBL7pFbDnIliWmLwWrQthUfBWMoQ79NDliv3OE8PLpW7ToH6BwO9
rrad3j2mBZe8jJd/1gDtINnNGmeXGW9OPG91OXDNclfJzwxtMZ8NVazQGMSlqjuSrx4ilLpxsDzg
XIvGtqBikxkV3tuZcasMP9Ma7RyLWDsb0tsziMZ8h2f8Hq8PLbq3bvV3m3KibQHUEzCA155bzgwc
TFuR81aE/lf0U8cYrz32dbLvi4W6uQw5s1qRBVObxSfdTbdU4nL00kb7kjFYAZxZdbtmaq0nlYi5
j+O34YqlXL3SU0lpCJ2xyMwx0CgPuKqj33I0zkidb54i5j0+NvOqmrGGcVH+YWyJMQoqHXd1MZ/+
/rY16AjAMVNz6uOf/n1oPOsz6a2VP9euBEKcpsorELVvpnjWqZz0XYPV4+HvQzKSNjAyN96VWmud
epO0RS60t3wtVMNRtjz0YGvs3kVNS7SzB+01dKOMuf0sonibwi5/1Ego+2mdNb47gNCoW/sRgESz
TxIogGWjz59ywUSxLLw3ANFbmzpaxCWf2TQsOvICs4Z7VNRtfvW6CKxBmZ3EGAng0y/TjD6nOCsY
hztuu7VhT9kag/Up6rjLS/lA8XYNdDZpv73sl2kpI3oiCLJmoUTadQpx/PurElk3FHrBacphFgC4
hBm3Up/ddK2G6oAyZbMpt92IYZ32Rv2lrk+93lvPrujRsNqyPSWLF5TqlLzTivj/ANn1/8tk4dmG
5q7BO9X9T9xzUzqxkxOo2yoR0NAeztKRK1z+6qQd+Bcyd/S2Tn9EHanfiEJ/ISBGbYvzEtLlGVIF
yIBRz2/FgMschzsG8k5qaLex/owrywv+zReETXwWVfmPBrp/JtpWTwhtSmQDiYFR8sG4658Q50xZ
OkOoo7ptwNLGO6IuYqyXq9JBzROz8FVlLm/WmETXrF9H23ZLYM1gNA6EMjrZC75kIIsZ63wwp9ly
L+dcwFw2m19tNfAvuHl0wpwAtthZ0SAuiyMI54e/D8RTfhfay3//if4j8/j3J8JBrNLr5KxdKjrh
yn/HUkMwxYicgwLm1u6eJXaAh3a1T1eVcp00pglGRUI5cyq0VrtOjorltNvIHl8oFkWLcGzrkRd2
C5lluhld/f/xwP+zYWh9xvHaUy6je55pa3+//39LP4LEsqCgtOo248VG+4URXRo820Y64mXKFvSP
REM3d0wFB+HwvKhzE+Y8e+QjeRBD5P/3Z0xfU4v/8F2tkVPDNC0NQ6lFK9c/nzEtVtzeW/VRCkyh
/GjKQGVu1SPFDguYmj2Dvf45zXhnqPqxshX9IGI6xwuR0/+YjvWhNI+tkV+FnU0Xi+Fu2yNiWF6j
vuKbRolIR+fxv3/Ptqb+53dNsNbBMaabf+uRyN/+87uumlJy7GcgN4LBfUOg3saLtpwVgZXSBFwN
QJpMGg1SloVz19zrhrscJOxZvE07PVf1QzUZQbfyvBNZqYGrRYxDZAuHEIWcXDzqSnGD3aDtSjVP
tm67tWDDbGXRlnuBt4R00ryVlKeAtV2ui6n9VLE37FytegOH0hG80+wdSo6EbQ0sBJdOHdXELsp7
RaXzEyvxFi8aTvu+Y6KYykszQdrtOvw8OJMFTuaUSR4WUmDMBBes4YNoFm8TzVxjIATc5+ZXUovP
XCzQEu2WaZWklZY8TMJsj/3VM1GXDLg3eb5NbT3m0N9Vfjsa720xTiCi+j5QKyXsjGbZ1NCTHAzt
B53zE8hwyFupkmzbfj4PXXOyO+u3LMx9lvQ5wN1F8a2UrbUbsi31jBNXB/N3pHlPiVJqR/TnR8eo
PxV3Cmq3KQPTUZ9MxdL3jjti/HCDdJh+61qLhZ6GGVjfXLP1eNXnzzPVva2uPsxlwRydy2lRzh8j
DVh5bL3OuibCiV7nxsSRq7i4X7NlAPxsIGQt0Sv+5mop7beh986TMngbV2Jya9Vmq42Zxz0MYSKq
hvLIHXRHdSndq0NGYKPk2trwg2+UgfAbWsHLRDxV9iQnsvnkeOOF2ru7mR+Jz10KC0AoBKSPzmNg
FnH/GEwLCCDV8hOh/YyNE2GpnLelUj8Nbf5bw4VPeyOca9zZ3Nm6Lbp+60dFRGzZizD2pPGL4L7V
DYx/OzL/jDG0czU2z0WDCaQrBum3qZr7VDRTJTyesgE/AxpFTEMtk1TufEWmoeFEFrWqtv5pWmiM
Qmj79SMaRdxXx1F8sn1TK+z1L3ybBG75yG60Xqr48aBeA6ZzSQOFNpydzaSUHfGuk9Hk51yIxG/q
FiOeYUNjTLmWAH0PC7QSbrfegb7geD8rs4cnc9+SBTuQZnrlMPOnBiO0ZcZEi72RqE8ddUluWjy3
E5QP8IdDlYmPAdOEBv6GN4UuSudo9h1xLfRW3IxBrzJNsB35MnPFwmozI/Tqp6qKfje9/WLM4GzK
KQqT5tZotGn2rZ2/2kAcraL/Eql3S+qOVmHsZq4SfTn1u95OB2iNZ2HkBwIIL5mw063mADdG0fNb
17611HgcpMoIMl0BDi0qsz+qmiQ9d8NYqt0nt3AfrdbOGMxRH34vp9LlfsvDmMzu1WRsEMnkmqeR
AivHcbY6xultPVbOyU30adN0Rr2nJ8d9qq10BcmYZ07rlBeYMIHqQvFrjahrB/q7G6vHQZsYj8dd
vpFC+cbk+Bxr1h3G77k38/Y6cOsdJ0+9xjQbUNxb0So8qbelTD50OC6hmvahrVk/pmtreyxWb63K
kRffUxBFYAcrfIUAKx6pJy+2tJlsF5fAUIYnEcotsSeH5j17/tNnHkVM9qJvG9X8qg37QxqIt56w
94vGmYqQFwmIcgGh2lg3KkbvipnrYU2f1JFJjJtyCsTE2QcK3GEWOK+98i8cZcbe4rnQ/RGTQ8I3
zTEhwdjGg7jEeOw3WgwxH+ZddlY7ThgS/33mkbuHc971lnouioz6gKJkMqKN1xbb5k5dW8VX1rch
dXkxjDgG/treapXInTbN+ImyGFzzhPqo4xV0ML0SYShqXyTxc+QNKvk11l9HKctgjjyLrr+aA+Ur
1dzkGbBv4lR1sgNCFRY3QKB5u7L59Jr3vzxXjpUdBRc+S9Xmp6Y8rdEWzKIezeDExg2JmS9rmtOk
Ux6ZZ2a2VXPlUy+Ec8oH+0lxM/1BeRoZmAbVwIy/cXQC/YOahqnakh7n0ISSz+W9VnENZfVKeac+
1imuBKfUsC90Al7R8PIXhDu9tFXMZmaRKuJW497KVG5rpcqeTDt58nJXnsZybC5zWQddis1H7Rbv
LLW7MECwqrHzpy5JrTr6ZB0Qx9A3KhnqOUv9muUeGjhm5qQPBHJEd+ImHdD0k+0jVb2CTYqvES9B
g8uPZLYeUoF0ndyRCigDpaccmAE5OfWOkQgcz5aXNOPK7nXxs+oZyPxKda6a9FSrLnhxbt+0tLVH
S0F4JJX3OHQEo+K1C8yNPMwXxTVu3e+OKAvLKyu2zicKT9A1qWvnFsUqKqw+PVdYHgOU1XhvztIm
+CKaq6c4O3cS0yFXTAUhKHqWRVY+qhiC0pqsl4ZuQLYIVK+ltNbFSAH9irK7Tm0fH6zSC2TrDfhr
5MyBF+fHhLDblf2RRDcYxko49JoMoNusRjsmuK23sLMoWhj17pi2Fh1FUbRGFPc8+6Db1ofYwxeO
5eJawGfeasxjfFlm4zVWouSA5PGxdMJ6YPvtw6iqcKL3uCadJXuP5vo7guEZov3a0N9TbLULZzAl
VXcawHpfk461zVemr+LaA1VUvIhycr3T/z4QRdrMaT0cch2bBWMaptmFxP5lcx8sEImcZLjSPQNR
GWIyHMXYZnQwe+faLZM9yaz3dnWRR8zCqUjDqq/lTF8KQz/SdlPiq0mQSMg7nvqFPd60rVOdRdHF
QEsY+9TdLFlHqU9enhC6Gc9Swz6eSn0x8V5YDOYcoKZJVDxlSfohC9lBo3tZaqxAdpm/pPpQ+Vjk
8HRpXQxJXNcCo1LhO9jpiaIj62hnTPAaD3ZAbHjacZiW9qWrTbi3eM8VSW6loLTglOjeT9pb/RnR
eccFlJ3ZMI70vXJbNew4GHJRPeBZv6Dnr/Ajkr0APFxfLSQytxezhY1kuKhcmK6ehWnGpd+HFgl5
qnGrosq02UXX6ke9ZEAoo/lIKjAn1IXZz7WjV9yd+qaJcusQGwzWWl3c0pj5iFnE8hRzh2JYSgys
P1DMuITW1NeH0cR+RsCGHom6TXbRzORnNLmNm5Acd9AeEEoWq0BvYV4nrGJgrnNzJmwflOzRgJKm
xsFVZHsvuJ2NMUCKSmow2PUcNEluPYwZ4k5vNLOfp+fBRNTX4CXyWbxqqnCPDPq/eu9K21157FxT
R9i0f7pcjQIqRfYJRlWflnhsU+1a6aFm7cUsTwMcMOIWdbcvyQoQVHjQYkDAY6pcXKH1vmYkRwh2
Gix/h6mc18CdIo21KEQpsyx/lpZqnhKFs0zvqL3fzF4MxpRgnG1X5n6McQHYiLiXpg8amz5vLT/L
GuHR4Ry1MzRkmpqCP9gdsbhy+lMui22du74YQS+Ql4PUXus9bNipxZfXXcvWbR9nnRMTB0fY+Mw9
RvWnn1cs+6DvFIoMOZSwZnI62Cttel1a9gqvx1TtLPhjG8cy2V4ORu6Wx7Hg1sT4K6twTwGBVwom
jYnQq+Mku/99+PvbijlH4M3tW+7EGe2MPBBT6DYjZ95glrQJ0QOGpO/Ob7baa3cHy+NuoU1jNxjF
bgHlHC4mVakpbMDJGU/JLO6J2dLALqR6tItpp5iLPMpZJUBWkeXKPAVytKpl1yFv8uuSSPrrNGsG
/kFcWZdtdlXXh7+/QrbJAL2405YtNvV7FVUnX5T2UNmm99QrGIdobsiXDtum7daML805SD2TGhRP
vxvGsutHABAx25JQIA8bHp9+SsVOlLrUe4PKXUI/ZQjSAQsX9QTQVgwrEBkKUwJOljvZw0LibAAM
ydGOGnm10YajVZaXBUAj6xy2vdnwfnRneSoyYpqmfY+S/iyXhmtb+pBM2AOU7AG39rix8UOEcWK+
2UV/UuLpJZPij6hsBOvy0Wq6aDvVyh+rKbChL5CbHYM9kHN2hqlXy6dHL8/fMwXfNRg+3P3Autje
/BwvWGJ2RdhG1kHFh72xBsYBuImpLDPmEn5F8u0t1SlNs3oL14jPF1O8kkmIstoUXDoBQN+HDdYe
Gp6YC0Y4Rek3wjJktKjWHpMisUDigYktYLaLZ2vp/cTL3ho6eXccrvXNFP2RQ6P6ow3gZRD5U1KZ
PzCFxrCjCCjG9AfhLyHzIS4GGuLOIxblSVIozigwCswIIwZH2InvNr5mg9Xsurm5JtlTM1NL49rl
EKCR4jLScGmvnxxpJfsWbQabReRbXAg3natzME/wAU90aO9SKqzQd5Fxm2mvYL7binkMTLJlG7tb
MKN+UfMxH0bYBNqY0zeSF98NFirfUKOQ44FyshZOfCPiMJ+lz76AksCxuQsqce8G6OGqgX1qYExF
y4+P32Hfa/1asdHLrTs1YucYvg4FkIYmJu0z+ey8Yo8nD9R1THQS+KcRfkEhFj6cbv5hNE1gSxxh
hoIGwKn5NriGt1NbdTWaz59EQJ19FXWBkOZTAvaiSfd2pTPiarAf5iqWol4O32UCsb6RWZiM05+0
ym5jL6pQHX+46T2OGQKnU8gXIe2Hv8tSRqfHhiQB2xiTK0oUMaFk2S13AFfzlr167JhxBApdNloV
qLwNQnYCvph6prOHiG1fK4ecUrJUc89Efn4tbaucKgXA/+TkFzeRp6kXDTGAhntvNZ45Bx8nkM8b
I+la7MRx69dqexW1jjPEld9U2Dz0nFcCT2nZFaV97TLEcGPs6ZuR/TuWUZZjFaDnojtyX3uv47qt
wYEedyZtN7uYD0pr1e2pGJILlILP2hxVPzcHzG3krBv+kNwWtsDmmaIuOtFs3Gc5JauSHzXXKYFN
9P8h6jyWI0eyJfpFMENABIBtasmkVhtYFVmEFhHQ+Pp3wH5ms0krTnf1kMxExBXux6M/FmLwbenK
FsNO814yST+A+2z30kCMMeEgP0dB+9ClRXWuEtddS6wE6zKEu8v2nQ9NNx5MAWjAmYYnQkgrVHwL
cahEtMtBsYrLsNjXLmaNnErfjyOcEVb04ZIRti3nDpFD2HH4C59EJf5ToyWuYuqQZXuptyOH5ti6
9fuUIHCdSjWvXTipDWukIT4UxXeoZflcOoQJ+e3N6yG7V3KM17ka/xVJ9lKqWG1ZjBOM8+CQ7oFe
O7zI3vLOZUDyBrp7dyez96H28eBne9IsxUtIbopf+S/ZOIGH1uGAn6H+N/iIArln+HzqS9zRZjDS
e8FgcTa1araVlzfo52bcSR3jgkpUr055n479S6a7mmu2jZDvM0gqFHkPxIydQsfMYa4T45EE5IMV
zetkNjZUVaakCTEjM8zNja6GAiJo+Uwm7xezf2gDheOAsB/Z4qxTKD0e9zqzEWM7xOnfvFyySUMb
O7eeD/7cPpQ9buspVcQkuTJGSzWtVevVG2LLOKNHJGilljTZPFYoI2jbYkwyUylK8jS7q/YE0TZm
7e8DSUvqlbK6V4jifv9gqBIvQWztizlGhzdH2SaRyUsne/tgWvKPz1l8Aa/0VXGOucloHkcJFHyq
aYvihmAAxxk2aRph32ZPO+TqyQO8kkV1dSEI7a4a0Zeheyn2jkk2g2+/FlrfW3wY1lna/RiKX19R
lcc6tjSUc/TJuQ0/wIq7h0DSYhDWnO3xwPOtue6jelaOLXaRHVYroZi7q8hA9WBH+O3ZRiWNc6eE
8e0TuY7m51QUAHEL1N7aSf7wcwYn7aDKoDXZWhbLORz47wMmIG1kF4nF/VWzs/ScBaNingKruJMT
nitlFFekN7tmDff7JRUlmWyj+hBLPZ2y4KNaWDaTzBDByXd3E4pNt8mhAuTzVVTOT4Au7FyymzQE
I4C6AjHkY3DcuGTRIZHTT7R54VpB2iW0GNfAyLKyIOrOi6DXI+O3MCSzw1XrrCk+a3zmoI3nL7sb
aTnT71woeUqAwblTN9+KvhYrWpliV/R9SQCXe6nC7hZmRXWt82iDi3kkoGJiyRvpkxUgjrIK79FJ
vStkVLHP0/7gEdBylW77OPJ0UR2Dn09EQAJTg2mLT5AmT0wnC0vkYpGowoNMvznPT6ZGo679B4Tt
/sFh4ucX018UZTRxMgj3M4NbxhbxLnHj+8jPdjXzBngGObMgN/3X1ghL06Rvz0brwd6D4k/GD/lS
HYV/GPvPGBL5v+fMchtSpUIRF8Daw03t2VcjLNznId2rNKpPxfLZT7hfX0UQAoZpu9VgeZqYregZ
t5Wu/TtPGT3n8IzZtbP3I27CwvWPpqlmZH7za5dmKX7Mha07ImhQuDccA1VDgoXFS+YP5tXZdSJQ
uZTGcKx/G5PxgJ/hJawXpfuUZeuaJC9k/fAFmYT+MW02/7P9VRp5ACFk+isQraHD0owd3CY68usA
wjSBWJubq4/WYIuNOqNlIZSyX04qMfWHChYUPRolvApNFOVE51ZgzXZOecm0WeyLyih2Vhkptrob
wGaoYlV3nLzuGVbEg1mfvRI7RDuAuqPezo6EszSGJKF0OAax11+Lyco2g4s0gAkS2YYBdTC6lDxK
wUlm6avdDQRZNm2wYjbyV4bjuE6M7DOW433gVOE2cHlvJh4yi0h1oqLmfRqWSEibWoM4clD3WK9J
LiCP/UCT27mj6x1RVJ1nrr2DSDW9O/lP5LA82cZGdN4+McaMmeucrK3kXQfGAyy+ayBy0tkEMGM2
KE7BPKr3Plt7UMC7K9Db7kSVMiEn8Wl6NHqV0RpR3doPYc/0KcIOXTcj3gMEkF6DfGaQZbOtpaC4
GTtBkSMQdYT9dM8RtmlC9epYdMVcq3+72h6OtnkaA9WAuIi2VP/6vrCf8MMzQWujlT3DP54qae3y
+A7iNgqYNFS7JLGvNkcsC2/3Trfyu5Aq37KQuAvTni4eAcq6rXKxMZvEWWHYPTqOclaiiG9JIYoj
SxoSkdLUekxjD8A4Qwh8NuPap3v3W6TDHhGide4pxMj6Xsih39JT40tlAAfV5TYa/r+ZtNQT1vEP
UT8UzrIXIRIs9aAaZp95jZCUQTJJvO7ND/hhynx4dGdUcjN08JWH9W9tm93iGKfijK9NIt7HZSp6
8Ur9iEfzPDStt6oZDd4htKZrXJIKkbninYDHQwLdyiCNAVhW/dJTcqyhb4s9Vulns0+PXLp8XI3w
lmIR3Mwd5HpLz99posWjmWBIAsN6aHAIMnhD5tuWgnoCipIIeYszvyZSqgyivZ0ootwGuUKfz2Qh
bclScoREaeM9zTHXpDoOQPWM6ghDh9+1xNkjx6DeOF7i7hDlkVBbhh+B5mbEirpB8zu0RKVDqFxP
jvU21PFX59HH+51BQW4zoO6c4bXOnfik2/Gz5ePPktdHTBpVfbeKuXDWsnpKE0TZbpD0W6XKQxWY
P77tf0R9ewGzxdg44MSmPiIlmLSieysFNJNHNtXVlCECiMZgZ4XZRAITJ3eTJdckHs2b1e5syy7O
0cjSJ1j2AhFHVZlV9aEicNMPR+dS5LKBI0qqSCQYw7xWIbr7pu/e/KZ+8XDUV3IVG8jghyg4md0t
bpJ4w26vIrds3bpx96EpFtFp5k9DaV+xBSPBj3EmK0F8LpcNEaDpRaDWZ26Hjx4VBUn3IeIaB9EU
+WzIRd0aryF7/YHRFooLBi1mOtKANZD/coJTeMOwOFLxMe81gvCUBmQcFb0maWHXJ/rNThAoo+Ih
i6l02bz6087lcmcQw6yURARLgeYaNZK7cusUX6gnD0kX8VD21bqOs72ymarZBIynLUgyVuIrMcUr
2eRgZnBv4wieub9Qj+uCBBaXpmpGNj2GybkOgjWuWOaxMLzMyfuQfJjPFT0Rm3pZXnCaoGecf+XH
w1rI+CFo6uKCFcDcwGxbxzU2adetWUVO0z6fGcAz2Iuk6e6bEyN3B1qjHrYz46nMt06g3st75VXn
CBRYWnK+G0pvSYIB8GOUa6zA9SFrYJBNpelvhSww4BYAh3Lz0Zy7co01sDqlKu63nfSPlo9Tq57c
+gTFrcCuLDAf5Yopmmr3XUZEQdnFTKYRy052cqALIWy2N4pNbcZvVmRvPWc4k6p1HC33WdX16+yG
Hu87cc1NxnynvpnsMkkYFYsMqdlQ2t1VDvl8hNJUBM0h8W1zrLqh320kWrUoJR4979sRVdg6Jndm
5bk4tmKFDNYm6n5iHxVtLSlo3U3T2zlj9pqbDBIqmeGIj94qHXxNLXLoOp03+AMBb4Y9de40Zdsy
Y2GZa2b5bDqDoge26e/xtBNvGbY4UCb/VcbPtW0wNCCnNC5gwZkun+NuJoU14ReYBmoVjoT58pv8
kY1V7JvOGncK9OBKl82FDUV97y16as2TVtdIglHsMDwmWkUQ/b4j8owZ0Z2IGFto5kwBpe7Yp1cZ
ynRnGtW4YWHVbge1YCszbnYFEgOlhtpRADtbbwLzajqj3FOuQ4Stpw8XlUAm3eHaD/q5clO2wVbO
2JCIQlEaH5XppidCXO1texmIoyUFD0tJ9FE3e4Zl12mqKEwy5o3uSOpV4T93yotRcgjBzcVkY5w8
+zmib2MWI98sK6ihtGgLXxGeESeL2pU3zSQ5szRk4Fq+sT+5kT8+b635NjHEOOHNBCznZQ+lsAwA
vXgpUiakg+k0xwagnNf27l2AUWbdz8RQDjR+FLVs+ypLHoWVHoYWIvMcaxrBQB3qXD7bKQvbUqTr
lidpMxrsUftiiXTwMR7LPPRW5IOkW0Khf4B7g1Ib1Jp8qXJPoLa6z42UUPSueWXdFx7COg9vQwma
D0uv+hijQ5d6exte8jsCuGmv3KObGeoQNCRoeAAcxlYnp+4q3JlOqAciUFTOw4x6LnL1R1Npaw9q
wkX1mrzXpAIoFiq9/REA+EPUmm75XBroJXk+Q9r7GFDV4OQMxZLJ3NQ+YxU/JOM9TG8VomsH2eKI
fHO9CIbSsDiCuvdXI95J1JuXoOWf+PDaUFPGr1PuERzs0IY+U1FtfCcn25jwtVWVcsl2WfROzsh4
S40M9+xIoMmoSInw8wc/TLeo+6Y1B5rhUlfN7W0SbnfqI9oZ6R4ZF3w0VvoKGW8r4j7b+jQ0MLSd
d4kmTrWVwF8cz5wwOZtvzJReD/QA5RxqOJ7MGd6jKdv+mUp361lsTBNDP0Sp+UCFGG5a9tvkiJVf
3uT1GEt+F6j88vm2NkteU3VyiCPkgUxT3izzJ+xEfg5K4rjcnl3naOu1yNF0r0TmOWcrMY+Nb6sP
IwGsKeYOSeGDjXwcXG+IjYhPECjTQ9JSJeNgyl/bkDOfxUa6UdoD8ElGXtIOcm1WwaMrUgL9DKoF
12utVW25IAAD50heFUTjNtlVaGbZqz2EjvvROO1TlWu571reSm/4p13waU4JLMWyuvsJo37ODGoT
T+ZdlbIUDdoSd6QrVlRmcFeXLmVkOVujzQbSG2IuCyFGBGQtsp9FgUmUa7dR7HlADMJyaAkGy4jV
3FMigvKhvRptJOnyhm+nn8uN62GfxJVO7UGCm3Ubm8w7Feq9Gese5QeBXBjTzpx1MdP3pMMu9uNn
vK9xmxIRRPKdNcZ/6BFeLNdyKcvFafAX7HXA+xFv2bSYu6kP/sWG3E9VOTF6qxnVOfXOzOtbyd5s
1wJvzme8kXlc7uAB7dus/54VAIs8Zvpj+eP3SO77gCjKSnBJWSMDqpofT9vlqgmGAITIktuzYDPJ
xAHIlO0bpAz+7GPAJreyhDCBgDf8KcCkWZwlIE283TzqmP4wovOy5juzhbvSDbBwFzJTkB+Yzgcb
xe80x9wqzZidbQVmz9aSTpjzOuiNv4i/DSSGWopVmcRbYZIAxdqD5clWdIJmJIs/gnDCXXoWpr9r
Pb03BPF+SKDW8AdCv/2oNYNjZDBzZ74NkcdI6q7ktozGk92+15Y6YriZveFqU5miZltptx8OjZAA
EwQxWe2nl9k/06A/gsp8U/XwHhSfXiv+sMSqHY9piiDjvQqDx95JGerIKyEFLf6lotgIg5oJ9Efy
FiSIjyEXD7a7DWxXAjWlfSk/HNRG24JVNTonPK8SY3buE+5bahMDj02NODC5RdXCGKDb1R1x9Aan
bWhcrME9W31IxzjQQqJZWCVQJCQjhG2YUmpV+8mZP73chr/Iw11KMskS4wsxJgF+puFvzCjZaVHe
4+K/m6r1cs64cI6U6DD8iAFpTau4Dal6YgdDYWLWBy7odh1PFOiRSLCCOax5jAcQ8D+AhIstOXfm
imrzqbXDkyNPdnCrIqY3kFovJAdlO7Oh+CRHCzyPXgF4INU0d+nB0FGiFMwZaZp8HmrBUiSU0372
6H2DCK+BOKO22kE33rNqeET7fFE53UuJhXsja9zErvPdLWFQLb/awBnJvcvif4VPGPhgfLaapVBM
VEk5IYYwR/xSQCf/ljlgx8H6NKsCWGo+n5DZfecz8jondL5R3x9CR3w2lf3skRtoNdV5ISak87/Z
aJ7i+TUe3LfaXuibomBl/oOTrsKHjhp0bv7RPdB62SzoMmvve7xPRSLy18pO/nVNQZRKtBa1Y6+1
J02MR+2zyZpkPauu2fix9NAwp2wfACzByFxZk9j2qQP/g5XDVJOo5baeuXa0uKdvwW4HGUxlNDBy
KD4ry0PHbaGfopu5aRtm7OgCZEnyweBByE55RSsy2nG9j3oN8TVV93Cmt3bU0mJFQBfx3LqabyTV
/XdsItwtscDCZB4eqzh6V+4Cj27cv2bZBywVPJQt5BGaToUIP++/29IE7j7CQh45/Py8+XLD+n6Y
MQJ7bUf6HXictmtPMe8SdG+xjnT1bzHRb6jvWXIAhYn48asHc5B3ij5bVnx+GxSOMM4hNRgDHgV+
fQh4cd8SSNM1MUZlNEvnqRgeCk3noYf22tWKg6lMD75kDdSE1P0FHSbOjAlHVXqbh/Cmq6Db6ZT5
TDoFb1VR8wZbpcHTKQ9ZoYGOOD7PNjJikFvoESYg4tw4tEEnMjklZ0U37OIIfbkVZKBO4PDdHFnk
20SgIXJlKPaEeH8sdFtzzo7cyzBjzc+wz6edUF2E+YVPxmjVxTEFt7odtI4+qAlwBgGRk5j8GBfV
CGRSmHTpKvYGh6mwWRxHzBSRLvyL3z1Hkk9O1yIEmtEUEhBrszVq/4bgrUtyNxAxvXdQRPHAcmvx
sT7OpX8t8emuPNM/WDxHGuGMJeS1c+yDHeR/UvVmTyHHprFcZthJfMWuj7BrdoEs/tMcaEBpgZHy
KDGF84nVWe40SA3lF906ZcMMh0rTR+mB+Y2sEHAm5r0K4zNTxX5f5nP+5G/KwRUHPxVnRFOEVrC6
ZPWntplh3gooxmsPdsUWnN6iFY22ab+jcCQawOP7iXLjnZmHakgWM7O+54klkzoc34rY+8Sd0AYm
m2b+Rfb2alsB0qKMZIvNxUYExvQXC/VXWIWf6SSbCzm56TqpZ2Bs20kP9CBJwhMUmC1ryPEmpuTb
Apa8KB+Yo0VYMy1qSSRozcrH9LOcjgRdfLgi+BuO8j6tDpnKWB+NDpAvn6eiHurvzl3T9KxVZBOm
OeRv1sSbrBquefhMqGIfmEp3q6gb7oOmY2NTeSkPAUfRXK6UH/GTtK0L7LyNd6EX3XvIz5YMkCFl
VNgy6IVPTKoAAOeWWEkz6pONdrFyATy4k405nshCBNpLssQKD+YjgZ1/CJDYc2tVgrrIkax9XAiT
wiJWJYgoCqjw1lb4RdbB0XTbBPCP8U1r+T34cLCcCJt9lPNf60IDV9CCPCvrr7AJjFXDEb0KjODP
GLTPPboKoA32KnMou2CIyW0AwikV9nGYG+g/ZB6s6so/hUP+1Y7ES0ztO97Ad6sJ3yKK6BdVBP9y
phCYTbybaIL3xCvxzswOM+Ks3zHX2E21f/VCPe2Z46drOdSHtAq/2U58liq/okbfsFmYSTZPjpJh
kKnqkok2ItakfC8wgiWOTdCeiPm7cjzRYj0k3akavf1AgrtmpGPStm3IEECXKuEfO4lzbjOxV+CX
oLBM2Iq8JyRTp7BfQivYDxfmCD7uFDkabqdgBq8jzpE8QEu5yVDpneKfsLSs7eyojmcD9WrpPlqh
S41M0IqXXOANRcw9jiG4r1XSVtQKPp2N7wI4Roi4hqm+CRP/qwtYiy/NGbumYuEXBc2PsQh5/HKB
ucFbom6od36lGBP7CO87TBoHczJx+ptRtp8hYjrqwvb0Txob156ooobbeMM8nWmdVO+2dvVyrn0G
U7mp7f5HLS756GKWnB91/q8bj4VB8aEFJifLZuKTFiR+C6JlIzk/jBFwx6Gd1tru/oyWpW9JXSJw
TT8zCgrKtqFak/LsHjOK6lXIvOweujdG32rTdt9UyIcg03+Ggas4fU0QshydEi2XdBoGHxELh9kf
NrFJL0YGS7ztVLLPo+lFoDDlinrvgwhDM6P6DYK1TcISjimjDz4pfnLbsD0EZOltAMvXrgnOJkS3
VQp7O7okuzQtYR1mE1NcG6d6Ej8JpmYpWrCnqbyj5pjXhhNdPOLb64mZe1dVGtub81H5HVQ1Q6wF
eq9VTDCALuM3kyhAFDfMFQ0XKFqR1RAN7Hw9O/k7784ursJpl4AWUObwkqbzR67mR38YfgS26WJA
IBvjt1oGvQ5qiU0k8g/WuFBtQkI+ZtrTjTXPm4GEACSOLzCMYYQqjj2HeTl6cpftEEd4wAPEDUdA
ktsFu86xvsrJgrNV+CN8AaDwiqNypOvamCa+2BEJS1Am+V1mzu7T8pUTgAnlEziemtLRD2BBnny0
bD0sIOR7dq6vdVM+DUYov+MYlg3qnTUm6mEfBd2yzeYlNi5VOti3iMFH5XXieRh0fuvM9qlP3FEc
hihubr92LV8AF8oD3JSEjx2AzY0fbpO9dpFf/STut1b4fQs+Uj3SyYeSkxYZHfQQMqk5CURwTY3C
70GYIL9GoWZc//ciYQDVGUe5FRR3uMfRHjpu/rcPymgXU3L+bXyD8u+G4apixoiRv4jDxTit0j99
45/UGE9v6ByuokGXJlXTbT3TxFQI5pplCsHPKuhv9hxXZ3Qo/o2B07jlWa42gOj4aAqUtFGbZfBy
K7WNR5sBMvEfVp0UCGiGu7bMGIjbVvQQmZLF8mKgaxZnHRXg/Qg8c3GC6FMU6PxBEmqKmRGaoVv2
fy0wD00dhC81VvcN40SJaZ2WwSYRuoC9UFxFzPx4+QZmQ4rnSVYhLteXNAim97pZNwzJONvmxyTj
Cnb9YbxPJmGaWL/kOUox/SWtNR//80W5LmyBOezLCzUlvbL10oS995gn3r9Qe8mB1E6uvR4oW9r2
5t9cypDgi7QDGoTf1qECg6DEe2ek+T3wCJs20/s34WckUKOwr2HWuvxNcOBzwV2Orjy4uclz1ZRY
p8fMLJj2jMaLwBWxK6QF8wUGfZWHIRxGZuMOpOR6nJp9GQSMs1thvM4cUGQ06/Li2dXVthIfrB/y
S7NREyqBaNwadT+wYKosonOKirfKgI3hL9hVBfeK6y58xlbOXmYunmn4qOh1NsIDd4J1HBsFndQz
T5R3TRfMK7C8YZUPxUlDXNz8egt/XzxzGWIg/tsJXHJ31HHdeuTY/LXRQZvE4yCjU1An4jkxFdcE
LtydnNJd2fjNaRocTcrUIzlD3ZMG4ViOpgOIaA0aRT/Z4XagRXj8/aL1w3nDDPo7szqNMz96zdEt
wzN9HfJhepdLXqMv3LMf97zF0iIbuOGCPzWe9e/37WG/Z2GGw1ZymFJ/GYxVxSWfPgH7WXjL21e7
sbeFGaOSCuy9TaT6I9ZZpag2Y4RegAtC8DMyAKAUifMv2rR0+Ui5ujw1BO3us44Cye/DMcDnSPtU
pe55avh1m6w8DZneLD2k5Chhb/vvM2ePTbUVQ3EunOBiz11wbzvdowyqn3xKuCLDAqmeQhv/VmTm
PeOd6aEkRAKcVOC/lBWZHiNOzVEad7/vaiJgtFLZPvdGpy9d1/vI+hlSNSobLnoK1aotj5Qef+qp
nF/mln1rVjZgDJaQo+Av5Wv/0pXjeXBRScbQtdmroSfXIMOcwCyep9GdN78flFhQQk6C9UxcYj5r
sD3VKG50bG3xngT7kM7zHr2It+k91CFx3f9tB1V8ebH7FgXWVqsxPUStY5HD3VDdDM1twu21cce2
gaTszYfeLAI0G+SPXLgb9WV08rdgbCbgqcADaGXkrmfM/JgODaqP9tm3nPpJWTOHX+zD1fpFKJuK
MRxeEX8l8mDm6LHFxmZfXLSJgQArbq+2cKyNZ3Q5SVfgW+zBJlA9FX+q3LEuesRPjEwTYIIeo51y
kKeGwIl/X9gDxofGNd6EZzVn324Zey1/Cq3priEMBRdAFEPMHAdmznkAK9Nnmc8roTR0+oOO1SWn
evI5cg5D6dfEPBWUsJO3yQOXWmQanyMkbnAQAc+khilotjlCIsd86HP24lDyrr8vrYuxurcZueEE
Dm6SJf9VkeVBygY79iGuX1hk1wiY9B6S44CNS5ymFF6FJ8v5acyS+ajZkjCwIGBCxQ3KGbv8N0Ac
4yR8ZIyVn31syKvM9tDb2frPlIHvKIhxrLrYvsMl0lzSXD8rv8ZZIBvjIydGgTzV8b6f9J90svUl
lW21S72IhLnUZQAWuzMsyYoA+zyuq2sGpnntzl55MKyezsrLPACN2oXOaqjtHCK9ULpO77kFzQe+
/1ermwTTui7Z17TAD3QXi+MfjC9kQbC2FjEkhutMhzzABpC3ufvkJwmAwBwUnMx6dCQpOtUlnj4r
qNoZa6mDrwNrbaes8roijCCIm/0Vp1p41mqggxPsUgaycO7DGgWvQRm/6mdVnDvkLufJnItzxoxx
FzatUa3TCN9WsZhCf1+yDq+f3bEwK3QGZ2F5FvJarAn42XTEgp9//y3DaeJrwRhDWSHwbYGeQNhG
8/j7ksx0xpC4eeyR4cam9ZKqZcDKJuZAyOFodNWrqyneIi+ujqkElSSTTJ1yk8rNciZz50SdwFUO
bxWjYvAwIUEohzjZG3KuYZXzzfVwmE6Msp7S2p8urlWezFIND5nGY7Qgp8MS4IiIS8hMbcB13oWv
yBkRCycNGq0kPkZ2Lv4iNQJHlLza0jtEbuBuhzDrDrJPxyPJufeq9cu7LtB/xAKUkB2Qgjo82uN8
msgmNHwrOtZmPZxQvY73cQDGJJn5OQvPf5969JECMEDsOv+9+GP5YOdtdSvMxNnTEn4MHgInid7w
oxkAGghjIqZbMgVCc6i93n6zi5nauKqHS6HBY/fGpTGcS2+CIXWBQ955y0s0FC8kzMV79l/ByVNB
cPr9k9mawakWdX6Ywu7QRp06m0y1/nspR/2bVRL/+AFDYp+x5+AdRGB+2mM3bxsN/TxH+H+26Jfh
S8vL74ueBnlhcnX7z2ZcECh3+N+hQgnsbWSOqY0ZFcnwhjHcebCoTv9dJgBSC1TOhyKcW1qmUKfk
E2cxfe9kpCd0PRZJJD1ppqFjn1lh2uffL6M8Tfas9JiNlPXFXV4w0uYtylakl3EBc5HNxxXkGXvj
peFDEOVfrIwpjQvJ9pLiBEN3acIFlqPf7OLSGPeDozZm5+3yJfl6MuvxIj1/vJQTefArD8y0QjCI
ycWatj3H9daY0PxKt3mkoPVQVm5/v2C+0z7GPXGLKiLkoXbGY00yFOB0ik9Ftucmtdle8Dg3PNlF
uf0thaueX27dPiZYBp8Cxk9e2KRviMJzAHZFT0sj07fKzwGMUSfvBXlvtd3cMapv7+qoae9+vzTC
EKJwU9zqlm8ys1mL/L5r9JTV9X8v//1vJSp87Ldsw8y9YrV77kAiHOY5ueXO0LJGX8qmmf7gyuFG
9aq2Ttc7rCYc114XNpJ8c6k8UMKhViASMl9CFVyu5ZdqHL5/QRGV0d0DFVb7tqjlK/mI4zmvNSZJ
T7JSWFKo84AfGVX2XGSaKOEuOfldRBVcDcxZ06Tc+U2YfPPXQav6LO8WUfQmX6IlisVxlDXUhQZZ
ldvRBtKkdHPL/ImbyYnvUhB1oEMi81QhAWIx+KhmNGJGaOn7yl9klCp3boLUreWLkJOAosj4VGXF
EsLs+Ayys/og0ucyq3qXtmFxJ5bACSwWnDmW/8A2sTilMYzw3hXwaFq/oNf3Rhy7c3CoDX/YNVYZ
7kw7H59Myd7Yk2l8jCO0D24KbW4AyORF7Q0MG3eYn2PpsFOWMJnsnhPZ7QlAspBzs9QRvSZh9Pfk
ET2funHjt3F8zSITQb1qkwOOcGeDX6HcuUqTPzAI42p4A4zlXH+1DV0KYTrssScVbB3h5xfLZQVS
Ji7nkEm9kcXRyUmGryo8edmUPvxWnBXZq3smO3DfLdrnkXfu98b2bBsWWI+ermRPCdKaH2mB2Dwy
Cdr6CvcxU4FhTRZmHm8s5oDbWYVBfjSbKDoI1z0nKLzZeOQVEXEkE+eeuJSLcT3NnWhXDjh16uVL
7j0Ua7P9Emp9HrouOAS55QNyJZFjhVAs2MQg9s44q90K5YO1sIWLYmv1Ixz5NCSTU8xw6NgYt6wa
AuT4kT3+lc2iLJ+W8L+l4rfb2TyGTv5tlXZ0Q33P7bq88anZfpWme7OcxjibSUyNLTcean4G5TGL
lBYkeYZ4lIxUfgXj5MMg/f2B3RYRwO/Riqn+/49WK7TfezN0wINT4rN5cM9z1JA04fswrGP8YSK6
I5ZmvvzWAx6WEPR1NAy/PBUf18mWYJ1gJbFsTqtE62FnJMm9WXcHYUtwn81Cg6cXQST1wwIwOiBb
x9wmMmcfRUXBuxeL6lI243aqOrknHuXnf7UgmjHj2rbda0oYxKFkMngJAQx1uaUwq7VWt6sQuK30
gt0IZ8JzLcDV2wB4LfChHnl+TOZ0oiNaajqsfcPH+TQ6vr9xnXLjZTA+yLzd+W7L4jtloxA7PQvL
gUCvHpvVPoEfQ4/Z3Yu8hpNT8DbEcxxdPcxzbgKjNJ7iz0EP7IyLBFYNHqJgrLprwgW86Ub/3Ss8
GGfNeOcIHr6xzNtP21Cb3s9P1NjiuWei+ZDW3ZZRcBsG+oHFGha2SM/HdJ62BLfID2MS0Va3LiCj
VB47Zi4PaBnBnBMZHCqNL6cFBZvj1/cz9mQiiGzwLxqVW5AE+2rhvbqMY1dIEr8aZmNugrRlVaFg
gTRp8UT8Uj8MCu60cHnQEyqSlS0wAzPylEd2gWf/d2zBJpVJtbgW2Ek8uCHt0fGHDiV8bJ2dDCth
1+IIK2qF05pRz3L70zPE7csMf9DF6/j/f4upxPuYleV9o/hneH4RGZPJKsuDiqv/Y+y8litHsiz7
K2X5jmoohxjrrIerJcWliogXWDAEtAYc4utnORgzKaatasy6w4pJ8vIKwP34OXuvTbqZetoGgXoc
VYWNzRzWBEE714HW5frjeAe3IT4sN/xsjaES2B/jlhVU2LGz+bjscWtvrEmKU2r7IQcLiD1p1nL4
TPLjsqd0vDHbkkiC0EZjh5OuwmTy0MRIvMxYfkryVrBhBf6JBKT5UZqPbeahd6UzyFF8RFCgApHw
I8m1ow7+wEHEpmOSxMErIdIVqNQRSicQDhu9TNRGD67lwWULsjs0OuWdgQfdPtitX52mIhqvDo5M
4I2qxG3m9C0Om5eP2zkc4uFI1AiCvco+BIHpvsgKKg1Wro89vjdKsR4TnZhtUxPbAmIKObGuvTPo
mZGL0bQn2iYXR3jloe0pdJdjOdaHeQmNk4/saM1jzGkEYwcj2bZqH6fc/qwlfnQp7IF7pGnFNcMI
BeSnp2Vrc4+HcXN0h5m5jIGHLyReZMk88kz5BPSJMYHkUvLK9DRwv61TN7DuOBIi3Y1a8xTGs/0m
CprG/nSsiiy/miWuTaOHDYDu8CzYRwlUork1dfwyPQWazrRRJDE25+VwoeXB5WNfcgJKesJutmMt
+9tU6a2asWevrT2+TTKhYeEM3uPgZ0hg2JeXf3xJfLQ1kSDhZ+7rH+WHOdnMf2YQEy2E4UsYsHoE
qAa3H6v7jCWNQO6IEbLLShQ5xqco6uWTk6UPHx+dOeDXomr9o36dbeyaSKLL5iIq2qZ2r1969eDL
Pw3BJCu3KpKtA0fm0vQ9VR24CIZ0FR4s9d8Cu7UOUZw9pKzL93Q+QKl2DdntqhVh9R7JLTQd2MED
npyv49+0EeXg5iVXKnepP7TK1fd2HA87EDXER+PgMwkrvYUIY1vOyl4mi1fdobyM8q7DFSUppp3W
PdIgOkP1fiuA9J1csFbeSrO87uhODGyA14KqKi75BFrCHsPw/FFkJ0jXwolLthHaswa88qSXdfbK
og+ZTPnOtdpkVtLARQlCZqztbH8OpF5kkLYCvVkPeXp00p7Ba92Rhc2AIZsa65JXJFP7jI4UCO2G
vP+dHJvufjANokAZrX9pAa4BDGv5lNP5uSRIKRG+dm1t/0uh+GZez1loaTBSJJLWFNTGGeDsZTnZ
92RWL0UOU5VhG9tOuDdQAB1mejtrLlPWyzzVaNiEVN6OkHckSBV7UWoN/lu+1FVIgEymu1D0EmEK
CRtN3Fp3oyNI5Cpafz+WJZM1yxLnTkvutZjOSR2W/rXwDPPm6PVTZeJxagTFO+0fxKdCH+5aaXyD
DjFdwqG4xbGe3CLNvzYzaNtSl0BhghaPupoUtLUJXx2jRQRty13FZByteosiv5k7OkCbsh4grYAY
oTJI2lNUkSinLkIqV/IFBqGzbEBngVjMTIMbJ5JERWs2frFwYH4Ze+Cn/RFLOyNAQp/YzmenB4SW
KCScQs3FVNV4tgNnu1yXpvCxxzjpCYVdcGhgga3LfKRkCZyzAyVkr/kNIh0PorhrQ9c2OQBftCkn
7rL2mfrZBLaVNmVRIebwuNzP9tSU4PQCSqssy44iafYzcIJTMgz6BRN3A3WHOqgUTXrse2w+dhXh
AFZdacNFdFcaLUwDsr53kR19SSoreyUluVzhFDQZzMMtWzaJwCOQZAolohNPv/hRgigsyfwTw4p5
15PVu6Lkc4jfMPs1Pejxk6B+XBemux3AFGytqbfvtLD8ZtZTzVbAW2OgWJwJ092jumn2Bufx811q
49akGcN6FD5YuphutoiYojcQqCQjatwjCWXvsogWw5xutQGuPy3q8UG03yLNKg7dZPRYI7CkNlIT
pxLogtbV0z2xHPgbloxAQyfAC0FRek1k/oXDfH7zNP1zmo7aTuRuc5rJD07cKLg6nTgiOs2fQVTj
jO6fmKreCsuq19yp/sYavPZGegEUkUiT16iRwx3T4JuECLTvlr+VB3q3YaLu7WEckPqrj+NhyABA
5UNAYTgnOXh5pSaaVUOnV/2d5X95ZkJpYjoP4ZhiuMviGkM9dBwEHyaE5BEnzewR48AxnKED/Wn2
XZY418oPcPv9DdEGctOq41WXjF+XNok5IeOkINRUQTh3vKTMvIyDifdU9aXoVZCJrvopInOzh4zg
kanQvriy4Z4ZaA2FCQLUjw2sqbghhpouh11GKo7IKXVa/nm1jvv6pbMEPUsbm39ZmcTA1NE9TVRS
avJ4esA7ZmFlJSTNpc+8qWwA8ppnbwIFTkwiU99Kqxbotzh1mCWxDfCTbMQTRQlRYULUE+m+eYkn
7L2N8WyrnDQhrGBvhpnc1BpBuaTIZ175HnQUFhSc3n4kx6iwsDR3kC8OAfaVo6876Urw9PDtl0wc
aY5uB9tv9ngfWaj18GToUX2uYB4cfQuGCamt5zhh6UFfppGNvTNVCt2MrwiHuZ+CGbLEU2DCJ0bG
NXnudw8xIPUV1uCCm3ivu1F3YiKGaDusgev5LgM8VWAkwZRfrOLXG6t3gf4DNB9WtsI4S9YVTjKk
2TJp7I+abF+1IZ/ftSRvbnVpobZQByKkWvqp9XelFGqMLJJHS8lGNLvw1xNBXHtKlq/EGQOiqMej
pH2wy0fE5R7tmQ2VeEl8XS9es5RivvE5B7p2BSqELv7WCRD/MWGRe6+i4eA2gUIfJPVtioMnOeac
BUbmFV6ASC6TsFIi3FZ+nR8IFhsfMt+p7vqgkE+DIBMdj+zBULse+uv+2LrilBACeqGBZj1UhBSH
IL4eE2xXGxGTJWPEL7Kp/X0xuKuysRWJPZtWOfiQo8Vux3jWvNieWa7LIo7vXQ1mcUm0nFANnsbF
08EGGRy98CtLL4Ap9VAtcqeTG+PsRtSdqCgoUIDlF3MGXaan/OGCHfsUm5ZHiHQlwRW5n+j0Zi8N
kxVNJOilooHTAkE9lK4z4GVs3MsoZHRRskRl1B80vKGa3oAbVENeXMdbLdTEuc7M8m5y8u9G4UwH
S+Z45tVbin+/ZiLu/MRhi0eIRYiPBLh63PT6LhJFe/U7HAdMhySmjaQ6+2X72dDofHu1PpJm6rCe
WpyNqzk+FhVJw0KYR6vIR27B7IQy1DoaBVpebG3zSz8h6Iebfw6E7dwbjg/SE7C0lrSAmZ0aRK56
TmXROWgmOAFw8rCuLg7ozax2N6th+jKWrrVBsAxyNS8IN87ms+eH1ZaghUuNLhtTF4Zfqt23rmy/
DeEgTplF/IQG2hJQSjNeJ8ywim1Iamufw+eEndZhazFhHhMnfkhspFXRgC9pmZmGnZXuu5CDotkq
4Tsxbqo7tvTE3EAMB314Sh15m/oInL+kdXpWXxrtLZlLC73vOKLW6nuk4U0FLEe22dGp2FbE0L/W
tLOVgMRHGpuxLxsGKO1cIAznmj7VbelDzteDY63RZ1FHmwFE71XOhKZqNZEP3NImfu2Omb8EwirI
0wpTUzvaZgSDz2SMB1yAb2Qhiwm3u2Xpd5UWN+tlSlFR7MNWKNsTiPVH6rF8jQohuJJi6+EOFva1
nMFO4y+8OKVl46ZipxtLehRMls7SCs2zAIm2Das8O6Qd2YZlP0N6C8v+vqW6eDVdFrZOpO3a6SNC
TZD6En4IoFX3oidY4awzO0g+yfeqxkZdkkG/p/bBPuS12R6rLXtX6xWr2WIZNRqyxkU09mtyU3Pi
B7STTLz8QSqZSqHZ30B6caTU5zfP1DKALgG0xCyAWOGN6WH00huSf+SHHj9kKKNk0uUPpN8ehrTK
PtW92KPnDAms0l5Qfq81z3PPETL+C+sGnfToveXICyFrvFA+IOcL+tOclEi2QSolod6dJy0aNqHd
2Kups25uGXj7Ip/3iDCzK3wxEsy0+4AOGQ2z5KkwvOjd9daFrYMlSGftajIkQVL+XclT9oDq0wuG
zCeo/voJgOHNz3HH6OULGIHygeDN9uCaMt2MhfJ8hdAYwb2u8DGONFBNgK7oMQBABzV9MGpiDbZT
GiEnTaqSkbG6y+pyjA6OGmV0+Xgqcl+nzNCnbVQLzikCi58flRpO94MhLXkubM7cHR24ZuT+CW6t
mum0pcEeqpsXoGDeZlIfU5LoP//gqtZmd7AlOoa0qT/jGMQSPbjGejZselnmaPPpm9a+LnrO65Ro
HgbV49gzYJ5G40vmoQanXTx9ElPUbzvPhUGmLquqKvQ71BJ0Q3mpU+0+L0hjpFanWSAJ8nLy7kO0
9GdLDUeFmwwnimLGdu6dhKlAuPNAH06epPSiiy6rz84c5SfUZy5wDxqjXVc726Sv2utS3MnM7B56
QHy2FwZPZUq26UjlsYun2sZzzpZip/BHQjdAN1GZX3mLtjUygb4ejScDa/9x4AyLjYFsd0AR9bad
IVLA4koujTOCzw7SmU4pqnNPRy7OgSRbN5mcSNUlZ71NOH20mnvoS4CWne48pPQmrtaAvGx5A7Dn
uU8gcPq1F467gP7bJ7gSKm3YdUvjsJz0bCRGFz9rOian1Dfm8GoH0P+cPIZzPXq0famrNX3yNjmy
gXWnde0paNu3RBDTafrtl1Awy2SRIVIps7xrmA/9XmACFxp8tWap9KYIpyxtKAzRdH7pizsf0/Ms
brITu6Aqun8MPLGGOxrf3fKmDMPA0tqU03DqzehRn6P9oJv63ewG8prE5fmjSTEnGww32r5SLFzY
1e3nwQ9f9elb0ySfjRGexXJ2YCkPTnnWzweaU8hF5knsLe37AI7ybkw2+uxR/BT0/jkc4zewuoSJ
S1Y9DhncNw/BAdMV/JOdUhAk4xyeo3mkg6uEgVrcps92Mb9FGsnU6CcagiwGjv2DyflmWVx70uVm
JMGCtNGgtt58YCPqCtUbTo2Me8/4+nW0nwctC/KviPgQhUqa6U75FYTPls6su/Lr+r5R8dBKHWK4
pE4un1+Dwd+1TDKnCcve2/MNjg+rIxs0x0OWkJ7sGw8g1EOLCexGB5CHxQS3LwVeE1Rh83mgW7pP
5wFQLsFXW7xmYtVmMTzzGfEsNGgKfnX80g3qd1rPNDWzoKYXOj6FHYwJXy0amp36JIGgJrBcwE0Y
5Sw6AbOlHKf+gxvmjIZKzVrJzjwxDCu3kxtUxwzMD5rAhhGcqqtTD7p/MpF4oFlBcXLmb6Fm4eFf
uoF1vcH+qz1HsAHXpsS/XrvylgM5uI9i51QSw5Oukvem8IYrdrB4NTdoxmj4UKWhi16H1ZTv4IRi
h+k9WGUVNRm2xvGhRkomdSN6Nk0qOkRD10gA6ULABZA+0/1VXbO+eHYOYBPVJnA/f7y0oXyvWhQY
NhP8cyIT7Wzpx57QvR3DLH27rKSqC6iNXfYQEVcSxsBU7H4TKxmA7DmOl9GQ7WOl+RjIOpn7ZHz3
HGyFk/c8AXNE3i7u44DZk65rzaEaJJ8rfYSNHItoh9kOv7K63xFnHBA3ZoS0pooKhO5A9N7emWEI
9oM+7QIvN1CDPpt9Rvs4NYFZYS2MaQJ4DsxpDt2rBQ9P+wcv1nKIDT1y2Ryj9O8LF/v5YNG3Crm6
w9xnZKGU6xHOy/PQ0Aqja0sX1AhduRNh80rsw3zQBglon3k+AODgHEf9PrHLk0Q6ZB+UhLE1ucbl
PPv3+gjap08JA4oBvosQtE9ooIj3sdgcSi1VscPgFtTdYlfyYTCG8QwjVu50PI6rhlxBJ0rGXUsr
Ol+/hTlmENFl42PoZB1SOcDxWa2fYJu+G0OY3ceCj0xjVKSu6L4uY/KomPE2VfGpRMVxcEv1rrWD
rw6uCGRGwsOBYRwBsQ3PmDzCTdPKLy4rwKZIx9cinrX9ZOLYzTpYnVrhgC5Vl/KykYVwVXeSE8Sy
WaR0AbHc0pzq6h4MsPd5ngc+EAuV2GvGKFgVLbpEbcs8wfrQsJReMl8sczob1ey/VsGbi3Rs10x6
v1GTzKVBRnfxbWk2zj45ijkpDcSkEurFNKja0hBixZXE3mLf1YlKh5eapiB8q4iFdhkKFSniJm8k
tXJM/IQsC/zlSUTLGsd+uXMW+xz4Xn2V4+UJy+mLrxh8frNbji7apPIUaurOpe3DicW9t1331rmQ
NqAfrxO9uXPRvxzxTTYX/GKbUU0M6gEoa6FbL5wXEfItp6COi9If+vG8fNytZWabmqv7SfueZALJ
bpHQlHboNdhxtHP1NjiYjoYzMvHKN0pfzmd+mxw7kwS8LPbF3hUdqXoawIMxczaB2ftn3fpigbem
4w6wCOxfcfJB+gS2OVF3t4DKFsS8O4UpkjHVj9AJK/ETlPETMZI04Op9nbnBrs5jkFpMKTTf53Dt
xv41tAhHmWgEMtKQxZk0hmbVg6AspsL/OKYKzzUfaGdgSgwpvscRcBZbtIYg8cDgV7s2PpJl+sej
3uxRlKcPVdzAZoEDf+S+nEg2C5/Y/mpVRMTnTsxfB6uMnmZwlI/TCCvQIi3o+NH2KPrGARY91ASg
lMWOhKbq1VKx4liUVsx844uNM/pjQJPaZHFoxcCH5Y2AxeEKVLNH11hYNcC9un5qG0ONWCv0WpxX
DXgQ90iIYOmQAXiRwfSzHIp+C06ivkFqfhH5rL/NpKKnEjE6qGvW3yz4Kijs5OjIawUy9xqnFmgX
AwWMJoy7jBzdQT73qDs/zRKC4YhYa7WIX/gknv0Rmc7QCPpIo0XlYRgvXk/LgZEbhi8fdV8SC+B8
aipHB+IOSzDiQ51Om9qBmfDt/SwZ7ocWW1c7jcEzzQMU7APGdE4b+dL5E0Z4GuLe/ygmmCv6V4iC
CIqeBu6HTRFUnz4yApZiwzVVKWw13Q329YoET3+dkNG+6ltNXAzTTzbxbIm1pNu+S23getnkdqey
yhrSvtgyURiCNAcocGx0HQ5YSbvi5DSx9cZJqmezSI+8aCQMcVjNh6Ebqzvh+a+xNnxCyLxFFZA9
Qgn1zsHyU3VZ22xyFDhzWj9F3vAShg1xUtzKsC+ydaZOtmOfOUAM2vE44l63pGReTgGCuITqaUQV
dyhaA/1TL3BC4M+PCbY8ljNh8PRy9KOH9XxNiO8eFXd6X7VJdM0IrAEZtG3GcbpNRn2BRBqeRY96
q+oGkm9VFVxgiquQhu54qOE0l19JRiFFhYg8Pc7BxfWePFHDZBxgjxqa6Uld1R3oJWnvCHrsbm1i
3pGl6xxrm86XgwWaQQ+7Wpc5IGbCu5gR7T3tJwTTaqdowog5y2Bt1UTjvsCbt0GOjLFN+5k5hgYj
bG7vJXdq3TnBSWbodSzdfi9rQVBYh2LaSvTwU5X3tCjIW9CE/1rb0XwKgMsQtwDaaRFOutSYGw6V
3zMPwWdLN/i5sLSfA0Ne6AXOd9+9lNlja87lW9mT9h617Uvjw5dOZ9N66ysP3f7Y4dQjyobAX3ak
pWxY1kfNZ6A8l1G+FZGnvaatRSffjMi0UD1Nq6z3C4QaTwk87UBx19Vkp7Yo/vwQez77bXrwbCR+
y1GnNSrMWblnIKfn9WVm0IDJxKUVYzcjR2pb9G66mQKdFV8d/Qwz/9rwGo4FCqGC29NI02lDHkn9
2Ucvu7rSsClviMoRJYly2H6UDWWm+QwMBgg5RndsGtIzw0ECTg783ezBQimozHbLxdY07qMfSnRi
AL2fB6POV9ia7zsA1ohq2IdMXLK7WU3Hy9j5vrw7TkN7OUMyc7MH8IidoAhc9LG0dqDCqU6Qo+Bs
yB7dzbJet0ltcqpTjdrSjxlciM56QcUOiJyAQlouxl0bau4ROZ6kwYhvCk+eOrOgsiPPoIzpQXmD
v9OJS1w5ZkbwzliQ09BGxT1y4GmrI708p9VDo0XilkZM0d3OuzPMDiah+61R6YdwYqJ13mDfHRyS
qGJfxZHghDXz7jFm7HBYJrEI1o5N/ehr40OrTnhNXL8aY3Gh4qo+mxXph5hGkG3XOSc1gLuNSIMX
PIeM98fgRP8QJ9bg9qd2gpkTTyXsfpw7B3gmJAyJ/FOAZ0wnWajzUeHU0sUmgZcS93E1fXEtksAQ
UBPhOa4S/IH7YZZgnhLal6Ui9wiQ71bgMfWU0W7OQ23dG439MDQSv15VM4qiigofq2ffDECnNFCT
pANFR9bKEVM9WTC1vlkqLg9hC82gIacKc/PktFwKcx9XZ8diNG/MY3Y/0i5YjWV8qdvW/nW9D3Ok
nehIQv0JAAQ7HPZ/bdUoPfP1zMdag93B0LeUDuzfOXIYCw1QxUgZqiF3he0yefAnuuNDMp70sEdW
HVfAPQUIqeUSoflYHiNw1F0kKzjhzidnztJb5Yvk1vvjo+qhEztRXrKmDo6dF/E+FMaT1C35Fuqr
bsqjhyB51MI8vu9nHH1ZOruX2O4Oc1VZgA+R00Cllk84RFoGUDjUMiAKq+Uq/1jeGACjYEYywyby
PJMcTP74eBxSOyHnstlaxhDdL//EKCo7F3o5FD0bNPQY7Tr0uLtx7sj7cqvyOBBOuvFxHyGanC7L
OaOsg0NRavWVaRlnLh3+nMhD+2g3zA1lK6MXA6gTUSo8CVI/lopNmJoPwayjczEV5Sa2g2yP39Ey
m+5TUhPkFU02AgKpyb3U0J4TUQ2LzoXoWgzKeJJHaf4WFeWD30fpm1e0u9hANV/FifWSVinYCdLE
162Bvgir6hsugnxT20xwct97jH0GPEtHyfZ9ZrYhiiOUWRwMoE9bYaAfJ3ZmHpHQ6kJi+aRIBL+K
zbIEll8Qa2u7c3soYiQxa8Sk+fTSyNCEeyce8IToi3QfEdKdFoCtNlrrNiK5ODB6TQ7K8E6IjEG2
vT5vOQR08P017xZm3bUDN4/EC1MlbD9QBZNNB6e3IlLhc8d/bZ1w20+Ofmjd6sXxPeMqSstS+BXX
PQ3p+Gj0WXzX9M17p5HdKLyovI0mbT7fB0TeME2mQ/M+xSMWGne+LSsbzqiIsG2ywye7A7I/0CmK
Yh/0fGxV11/HNtc1T1Prvfr+EL6Rhzdij/fYVlv4pZMKxDK6lqMmjqpjzuLNcQIBceMzfgNOm9SH
FrHX2UiNa2lBS6/Jxg4DKQ/wCn7SgtPPMW6EbYNzZ9OoKULCaSp18XIJ06PhOYcWjX35zIqpKdSq
kBfdr5o1Mho67P4UA+8dj9x0VJZjlPUbOzeny8e9t8iIDl3GRMDvqwi2HILMgvPgmvb8fEmhaNCG
0PXbmATRqeiLN9IcomNQJ++8mugJKVG3kolhnmvHrV5d+s3bURvRtUtqAb3vsq1uJuRRe5N4ctqH
TFV81ej3J82LdmJo4puXzzBHnO9C6gRelG376EZ5s9Xy+LuHY/XGzs900NKzPWQS9tWiJDIzhlBQ
6ANzGjGBwJA5eXlT626Stp7PyAthbcwRcJg5/2b75XsYE3kG2BMl96TLcTW2eXPu69S+JJ1+NgaS
ZTH1Ne8eo948yn5aae2+gR7mrJQ4P9xJf1UTh93oAg7M4+qRcCFQdFeESJJzFW9UgdJ8YzTsBDit
AWSA31gbaiaItSa9wj9W2lDZ0JTtUKbqmeU/B3VuHmCzu2jDUueMcAt+RpN5b+DEECzbYfRF77X8
5BvQgWRv5NtU9kqvZIOeKePySh892eQ6A3zug+Q2+s2zp8AqssmNrT2a8tJgEtk5dnBzGyenfwjV
os+18DJkP3QZcySOBtoMHxex50K/RSOCNyiULxbT87NV4YOYowIPcFdfYxnI+6yNIZIV2vyr9Gg0
JKLLyA7fE13SPir2+Fkhl9JpOmY8zUNvogftdTP+ZA4eragsT6+EMs9v8Apoc1I5czzfSOX+GML+
4nSVYGyONSRNmZYh2nnSXewhJULSZ8/XCyim9Ls6GdoIWEr3rghxpKivZJ4XlyLFjcDRVLyWqEg3
js2UERxUfHBnNEFgp99tzyWiaOm3OJF9WXL9zBgxJ2hVPUs5sBTxkx733pMdYnSNOBMVTfpJE+l4
jRTc38TTYUVMmkOLPr/V9+Uhj7x52xSBBmSGG2I5PiVtEWKCKYmDyUlSHnVzvEomX4CQcpQhSxMi
yL6mi5ywEzA1Bj87231uHcqk6c+Wt9ennpgH1X1kfbaYFYNoUoU98aVDUwFFaUfKW9kfYqvX74Xt
v86MUGFAkaVk4D3Awwy2Quv75xS1EYn09fwWpj4IBn4W/A1nxzHUUHy2iG/8sECy2Vo7pvnG5zSm
Hdvn+mUKu8+z0iEOFnyyUGjWaXRb+YyD5WuHPHMLNBgzvui113FwTyED95vsqzUye+xVTWc+stPD
0C4zput5GwPqkqcAFxbXeU/yQFOa24AHlU4/otrJj+lSaht+7G7Kpkxvpusn937e4HlJsk/td/pt
4zVDkPHRh4EIiq0lL8WV5gBUxq7UjgYDuQ2URGIv0RvvfOX+i1xRwgOR7EhpY27DKAxvbAzvlGMY
+VvSm4mSOGRpdu3pZZ6F6sIlZvoTvqvNyjMYmzGbbsugcu5i/y7Lys+MXoaLNrgMy+ct7IP5SA1p
wwKXzpEc8/GID31cFfOBJgFDiYrpeSNzuV9ayJD4t7LXmQRmAFe7bpR7N3PHdVmm0Toei/LbEFfo
aKL8NejbTxUD25WQZvqQeFp8xfzmrBULy34PiRQp2N5KZo3EltRWDcgra1+Tpn2I9BZdrvoq0yH4
WmN2siez3rIoZmzSBDZqpf4UjKXxghyI8AzmeXDt8h1zdffYGFG4pnFZvLjZKc2IricpGX2c9ajS
DNBWMoMMm69QAe8nDUdGP+u8TdhZKnQpvAYMj74QJQIp+gcNjazEgHrV1xnUECluNr2bLc0RBb6F
waCSbrvc6/ZY4cAzo49PItQxwaPQhmzDeK3BodETXdKUzt2cm5L03P7JIG0H6wdkXK1x32ofCkBT
EGM0c4jGr8te5YJv9CC2ABRIz/HYbc5L4tx/fRv/V/ij/BWV2P7rv/n6W1lNTRxG3d++/Nf+R3n3
Nf/R/rf6rf/7U3/9nX9d42+cvcqf3b/9qecy5//+/iN/eVz++q9nt/naff3LF9uCYJLpsf/RTLcf
bZ91y3Pgdaif/P/95j9+LI/yPFU/fv/tW9kXnXq0MC6L33596/j9998EAZf/9eeH//U99Ub8/htS
NW7P9u+/8APJ3O+/2fY/qVuE6Vq25Yrf/jH8WP6r9U/T9HzHF67lu7aj+7/9o2CJiH7/TTOMf5IX
QP/GdpmhC8Pnt9oSFIv6nvlP29QdR9cNnE2653u//Z+n9ZdP749P8x9Fnz+UeFjb338z7b8mX3rM
dSzKKpupt/AIwXT+lhMpc30uHQ0xuIjAq8mGsLs8eevIx2qHEmuDz0mzsFYNlPB1agLVr+YUZhb0
1Eg+YClGotZ5LYmY6buA+AyqhlznzH+evRpynAgxJ1ftxphATkQEEFTwjaI5pzGapvehnh5I4DlL
t6dB2loc5SP+yabX2LJZF2CQrf1ieqxn+4ww4t2xYW0wLcfLwShg7aY8MbNM31MdnGBs89PVqL+F
jnmJyOpaM/VDh9XNTyRYXTub7CywLYQC8F9H0z2q35TxLvVprDg2f3f5dkdAgB+d0cxxns95yNGk
69bV8MvGdNyZyZCQi+VoaNBcoHzw/irKlgTLgWGOxCB5+XtXNHfINe4RY/K0yP2jb3WHzvHoZO6d
+oE5Yz7BdOMODl+3XV7L6LQoHef02o5Gvl5ekEk6E33Ez3Q1eBYe+sdYtOFqRGGlHmR59DyTP4iG
3BRJiBMPI8Rawza/SSeeeGJX1zJvH5jbvDtujcmyhiGQwgcNcu0ZS9y6izltZhPLiZ5EpHBU3/Fq
YkuN31uHc1ur8kJHpo2EYUbvidSAD6VK8T/ci26k6grfHYc30zGp9Zpax34fZ4fGbDA7asBiPH3a
+JUuGcyiuQ4iOrHqVWLCXCe9glGpJ1UO46dqMADeNv5zn0i5jsDFzbIvN1bAh8L5lCKbUUGazAgH
DG+6aiiKV1k1dCTYDAgU4mjt7PrOIkCj3WijBWdGXcttm70vf6Iewvuh0Z8TdZnYXX/xcKKtaOeo
P6n1MXYgRKoel/IwIhcGffrD89197nSY87PkfeLNqcFaVfm+9K1TngTPGskYOxcf9coAC4nUgndL
R8/LlXFXV+Itp9cfB7yxuQeGVIvfA3XVqe/6UFtMhcyqQn7p4zdBZYUs2VOLuHx5w2hmX0PGS4Sd
EfhXNLjc4eg+S/surUCUqOPMFg8Y0uZUvjtg3bZDP1xxsZyWWaqQ6nJMULImBGLDotvSFNvQ9SZH
HpVF0cPqUQ+8vN12Y/3MhmtUM6OveGPTnJtkeV5pwLVOs+det++XZ6vhIN/MTg5X3tgtPxKUHTix
uN12QfsssMiv/rSM/lqv/rw+qdzdPzJZ1eokbGFzOjZdx9M5WvL9P6XEuk5VMwEhZ04KFpkgd46m
0PmcNO95+fv//q+x5P6/f81BZQGEydB9729roWGS59AamcBvz53LLO89PGepCTq7YuZaeldNus/q
ovn3f5bV/N/+WfX9P73IMZ1a6JwpL9Jzj7zn73GA37Hjbv8P76Zh/U9/CU2h6Qj+X//7C+TYldYx
yZpIJVmJZPCcipgbO3ieSjdelxFplNnM3Q/vBeukjRSZ6t9On6FXHf/9azZULu3fP1kYX0J4Jm+3
0NVT/dOLHhRnxLArwW1C3qyDcyipT75k2VbPx4j4uJO6uBhG+DNLjzJtj9jx39Szy1G60BR3Ki5y
vx1fc/I8/tMb9df46o/r7s/P7m9XAodNMrF1lW+Y0mgstPsUBxrRVlz/dUISIBtcqHaxpJr2tkk1
+h/eHet/egIu6bRciL5neuJvb48/uxWUgUmsPCYSLcgfRODocaAysFOq2zRRqwsf5veYTMRAklno
e99bDeZmlLDUTF6kqETWT6vwnhkKcgn7n+mYs0QlT8Ixn43Oe46DyloxXQ1Y/+N1ZrFjpwYbyah9
Jt+83kK/uuitfbbYKWnyxGu1yydoI4a+uidh7E7Le2sVFizT7cCzy+v+gKDknMbOHamJ1iqG0oBw
Z9tHBh90ODwsW4rhl2Ak1S2mthrsUxG//hlFMvCHmEV0pqNK0KcL1ux/M3dmy3HjWBp+IlZwX25z
k2RZScmWZdk3DK/c951PPx9V3dUpWExGZ0xMzFWVZZkgAZwD4OBfdFfPkPtyHGrcZNF+7oP5f9r4
W6NXX8P5U6N5sXMM86gE48FOlG9wr16Wjqr4lSjmByA5V12IqII1L1bxgJe0kcAbNh/xnIHsWGCw
w8LQOt5+THME5xuEO4BgpdIxIjyoaCMApzwBwKaz5qVnsuLpME78MX7pMuMWTPWPgI26BzXw72bm
Sfyyo5J89ix+TpUan0f02eLv1jxxg7nrkdZ6NGc9JZZhp+6uG1LL39sbo2MNRYh+VpcN+d6XteQl
t4cOo5TV879GE4qt4/bvf8UaYpYfX37v/FxUlTnJCqFKkJKIbazETcUU8hOUwmkaDMtkh8OGq+1S
GCGa/zDZ/KmIsXWOYAUUPq+EVyUUjui71VsPgZc/l/PKNXdFOE2/kPNANYAJM3dCxlFNp/YwaiYC
JCGbywqYJ4xEYt/1a/m5xiiyw+ep9zgFeZYj7U1KGeMYUs+cc0NDTzdySvWkA+49hyL/dN549ul4
K0uI44fhAWLj0Y/ZgWBURK8BDEnRR5qTXpcm3xuK3xtomrdcd/OwkrkF+fqrI0M8xSJr/pVk7u35
ya1VlBuIcPcyO6CB5edlx1iVrJWhN0/9mknod/ZDmiXPqB2CS+vZB+WItlOIvyUFhtuXyT0O5r4I
gud+OGiBwm6H0bXntCf55VcpN9BWrbdlVT2+zHWj+NXr+DKgVws0zf7wsicZnFjblOaHRCVOxpCd
GuDYRy6iH+V5SOZdRqUxOxOMZ2C5qMbxpXmHxQudOL4UG+nSat/r/rzKaWA0X4JR1fzvc7bo8f9z
zOahn7lTWsqeY2Ropf4H9zNMuTnki4puaXv766x/9PKHIiK1pN3wmFXBu5ef2CMTv6nAiAPXLeBF
xZb6fc46CjfVm3lHGTv+zyHDbUyWvmnTc2g7H+Hzfpf5HWnsZ+RoszXH+iZLObnr4GWQ5GfLZM4T
n80YN+q0WXU6eckJ3KyHBJKAu3nZxTiIKW2N4bkxyIgvYZqrswwnu69Cke79xqd0QWEXJGINxonc
Fs/H6lk/Oe1B3L0E0hAiAhE0blOhRCchz+a8nFHmU0Sdszm0qw7ChPLL1CRGhuW6qM3Hl8gONah7
+fSrCZC+4PJtwxn0e4P18BaIwFNVaR9nVG+SMyvnS/kSab5oTkJp/2SV+TdY5Sjtz/0wUJAb47uX
DW0XkVK9CjcqM2qggFgHykNoeM1z9CXm//dP+W+f31+VBRYLAf8PT/kcuU+S41xFeHXMv/2Vjd9O
D/kvv/+vU77yF6d5ywKyArHBgTL475O+pv3lzNtJTtiyrckUcP856Rt/yZrGcZ6/YolgoWef8e+D
vv6XxWkd+TfTUVQVJqzxXx301dcHfYoPhuHYpsVSpdhQchxhR+HjNaVi/IXMuql23b6xsRveTV0U
P1sNEgy7QEMqdcoz/RuWcHjAp20J+XYw5LR9Chzd4VDQWNOnStfhFNQh5EmuEAs0EtGBpXUyqIxH
F7hgit6BiiZpNo5Q5yUljcODbumjgThqUeigbhz0RYgl2bc4lGjJ6HZ9Ce0Xgb4YngRyuXn3ewRe
qr0H7RlJ3bZraxu5QUsbim0q5dxnUYw1zWc1HUflTsf+U8N5zQk/j7bWq+CbfK4AUK77ZufSQW/H
DLO+1MoRJmyrm7hQMWrrOsdKr8uuaPgwJyGPDZzGZ7s6JL7vRq+ecBzUuLC89eK44GI9thrcLnB7
7IEN7IKeUsl9Bx0f15Iu8kfzKyeUrnvmaBa15Tc5lCB5/qg70yxjZPQdlHCp1yp6om6VUOnb77KB
LIm6i82o0BEkiRrM85IiGq373je5VWv7FPFX3EKzHpJDB79cSy2IFkFgoIsBaDONrivEagPIZQUI
D6XIph78Uq07CkY8lua/A/dWcxZFWEbXrzQnrZHz0XK7xODKLyesOnPw0BjIIv9ksekBNlpsOidH
LLoc6J13wLoR4yiTyKdYmU9INXrw8qwrPJct/ye6puFDGWQaavE1TcWoGah4gsBryX7Ck+ApvSer
1+gs5Nmu1mXJVZwx+KjF5pDtKxIZBhgKZ1Wf0krb1igVwaHN20MKdAz1us6sBrPYqWABfdwyfDNC
5UCCkP4+q3pjfG4yEyqeGoBkcBwDxRIogFP/0JVJoG31KMN3o/Mg7ZLBB5t7ncSelfjMEcXGB1ze
8+SjIVlGc4MHIWLKHZe4yHdqVFApoqBuhiu1xhFcwQ/XyroIXJ8k1bFr1BzHN2HveMgpxGzMdzh3
UoZgldbHu9IouAdTGxsZuozJ7oAjyLC6HcYIYmuILIG9j+q26N0KLHyzBVEPnbTVB9l0WaBsZKfQ
AQJ5Cu1B3sdV1iNPOJTIY4R2ybUYYspY5V2hXlVz7eToHVo+msHGCEqZVl+bOmyGgy17dr2vRs2j
GhN1sX/fJsbsktOg1bFR1ZGriNhM45HfIb6uZezpwp+a6TTGkxYOSNWNbAfN66SF5LXPHcWGJwgK
0puBd5puX4E5QycliCuj+GH6czYhkRUT3J089oABhGjfhsbY4cIS5nl4p1ZK0z+O2tizPRw6JQQh
H6FJr0yw9xFzdcbfJnyj8qiqMskFAAKETb01E2mjmgTrNmSDiFSCLwWoQ8et0aooUXWmBZx7qtMf
3JvzRptEyjUffeJxBAs2erb6pWDFpZADXxvKg5JEM9hfkfTwiTs3NVKgpIRIRtc/oF4B70GaIelq
+6jGhVyOm9rxw+agK5E/uVhWK9UO6AikzMqhOrlBzYXrOfy60abscBsCBJTCqJqkX1GmGikGMx7Z
4cvJcnP/9577XDlEsUxTtTgwOwZVCkUVduJcCA5yBoVnY5QWusitnjGjHQ1wQ4on5d0A1Orj+RZf
rxq2MreoKaxRXKGZnAGU18d00M1R56SUIwJom/5Olvqvaj2EIARA3h8p2LQ/pLTx8+35Zufz9emR
46VZTZc10AGOYulzpeakOtAhMaWU3EdvKP368N9N60MvyeqH862I1aWXVmD7GSqCOxyV5o8/acWv
ufKneMnKUsL0go5KhVIef41ceHPrDKfpfHNinUexFdZd1bYUQ4ZkLp7plcRG2HP0Am7gsC+CA80Z
DrTGdT+TNs439Uf/0RRX9rqpOiqDJvZfJSs1+BESa1NSuvIC9adVRs7K94glnPl7uNkw2U9Y7C0s
ofsG3lspTSnYqEqfwY3EZCzDwMmAzm7GHQAU5akc9ffnv+yPCWkrfJLCzQiVEUtThEYzPbaAzNGJ
XjW4KaD7rQxRZVMNxYfY76Cje16wUqt6Y9xo0p43aqbFTY64c7L6kItovlPHKe0pnSLyiIfIKHa6
o7rWqW82ZqKcZsu6QuleCDhoUmk/Ium3iYbGvzKGQnmUzFB+x5k4vjrflW9MEkeTTS5/5s5U5flV
TqZ/DJUx0XouNtpeqlHUx8POxL31v21EVTRNMy1ZNWFviymrtFvZ9LBE29hhoD0VWi/f9RaOgudb
+XNWqGyk58ByNG2eF68/xZMaoL4phSSvTfeapdwAmtvWavhejsd2kwXS4/n2/hwllemgWjqccpw2
TCE/aXDUpiLAMzUr+i9IpX9RjeqJStVKvv+jYKvYtMOlnG2qJClC+vV3NQVrrxzMIVZiY98Fid+i
gjGzsQsD7yl0hSfP2BleidK/pfftV6nq4UnGiW87j045sLMMSh3JEjYP3d35Pvhj+jiKobBAME8d
lWKp0Ac4roW17HHdJ5Wmts2b7EMVx9/Pt6G80YipGwo1a8fmfCV2tC/LZdsPpOiWunhe98ceS0wo
wjuw/tsqAI7usUNt6q2F011ZyE9gQt+z9wMkFl4w5oapEZuqzR7aFOZYrpRlpwbMMQ12Pdo9ERuJ
rVZFlKYabO7D3flPf2uKUaKf29J1UpgQnXUbRw3Gr6hXsnONcF9RZlFy7nCyXcpOR1lJcn90NDPN
xI7S4gu5V9aEvOpHIH0ACbKd6HXsLAgaHOTPf5EqFrUVek23mNGOTZD+sWAYdFVD8RMuZ23eWXJ0
mCrQ2VqS4Vtpb9jscgXWb4BpbaPBnar70v6dpWhaoa2rwuBpOuBYLbb3I5Qwre93mh09vLzi/1Xh
4/9hSWOeN2eAC0GYvapozL/+d0GDTd9fluJwNaOaNuv8HHp/Qxcs7S/DIt4NmesJg+FkLv0LumDw
Vyb/krIGc+hlg/qveoZi/EWeIIaBGsiwRXX1vylnvJ6tksr6zws5+rwlOVmymqlLIRQ6/j0AemnX
gI475D068Sd98MY2+3Xo/efpQgwoOFVWA3a/956DsxWSx9rOYiu1rSIsfc43sfQBQkKPO2PAGU6x
3RhNt60FIZMcrhfX55/+emP7nw8QcgbElNg0CofrWsB/mwboFBbk14Fn/sZPayVhLLUxf9nJEKBX
WyMfhnKTkTe/PbP+5LETajr1aUrGz+c/Y6mThExrww8OUQDXXUfyqeOP79Gi2Z1/9NLbq6/fnkub
PqYGrruSLD8anjfzyouPfpB9VhC9ON/G0usLW7gesc/IAqjuDlqRKtusQS9uk2c2d/DnG1iap3Oe
PRkCsGMmpyNLd9ndgBEeuSCJDCTX1R/nn7/wAZqwsqeeU9TeQP/nMaDPPpeQeZPx4brs6UIMy7GE
HIqBk0dfU4mKgJIDYctWHv76bPJPBIjLmCWpI/57ieoaI1dySnJIa+mGK453VoQM8eDcwBhbWdaW
ekkI5YaimWVhx+NCsq62YVCCY1HVw/lOWhhiTYhktEwAsXJuc3O2tij5sdPpQGq9m4bM317WxPxd
J7MIfb/EB+avuk6vXgd++Bir2TaAsn7+8UvdIwRxAT8oQXI3vfenpkeEXoOVD7p3JdMtPV2IY0NL
TBmv++ReSgzKYmAAdkaZUt667OWFEDa0suuQ/wruUcWlTOpBUUrQGrnw6UL8SuhCGVaV+PdQLXCu
6yfKjPsSW7Nmd/71F7LcfKtxOrQWK3QyoP3mIk56RRBzw8QKJg+lceXE6YWNCHGMAcdUmkZQunWb
f0vaARsiFeF7Q+aeDouS818yL73/KQj9E88vtxonk9RXfVS9m8J2w2x6h6dTtKm0EY0FDQz1eBhQ
Iz7fzsJ8UoVgBhTalDkC0W6oWvInPQ5B9MJ+O//whWAWz8DtFCqGlA5YaZscFDZVUn2B9wB8IIrx
RDzfxktmeKun5i876alSQ8TNQIfObbAfyKpdlToYP+XoP2XyvmrvOn38mqXYzcVbD+HufLI2w/DL
jFg8gh5YBEyNtD1C4x7MR026UvR3WjFiePLYQuLQO20HkDEFHN0c7Mi75T+9GXyT4FVEw+NcnlNX
9hfKHGNvfYiQOLgpMYt28HK3L4MPchc8I/63LxFBCAfcf7zKeKe3zixCAXMoz5xNkYX6SicuDZT6
ug+1fugmrNAs189Ta2uN8O6nMKhvIYwFK1GzNNGEzKJ5wLS9cbBd2xxu0CH9Znv24/kpsPRoIa1o
feBVRYm4WWs6wZVRO85VK+fRyrgs9I0i5JR81FDYRqnMLS31zvSS90o+Pvmqt7/o5V/wYifTN5tv
Lic5yl0TERzskPvG+Vx5RXnZYi2WDSGyJyX0Nsvt4QtFYXuPTOyFHSOkDk8Ps1KGAuSWHOb3qR8M
T0GE7HJcTvHPyzpnHpOTzjElG5erqrZdv5kCXBPCaBh/Ipaj2yvV1aXBnafUSQOy1cGolbzMxaRr
3Kax2uySsssOZStXl8XWS6nrpIkeA5piNg2C1GwdIr+66fr+PdoND+e7aGHJewExnTy+67Uk8KUS
NRm1eR6r8ZtjS+/ivnhn2ubKFyzE10vCOmkiybI0GyeoMhC80k2uYESIglq/8vSlIRCiNx0z0O0D
T+9k1Bvy6Boa7EdJty5b4Ga6wekIey2Ts/ENHNILsCuosMsAanQcXj5e1P+ysBvQGqdN/biw3Ajk
1q1RhNnW08HeGCba/30x1SuBvNBN8rxROBkEW1c6o5TxXgKM9TnCHV3Gq9aCpH7+MxbGWBaCWUGq
Ig6SynErTZG+ZtzYU4LS4stOhmLFPVWBiqka64uNW1Cp5l8LNVgZ36V+ESKYmmSqJ35qu1U1+u/t
YZzYAUTdZ0Xp2v1lfSMszHGAjzjWF7aL+vro7J3WhhytsJttDpc1ICy/gISl1C/wscBlWsYuGGvi
oDMvOzHIwsJb4c9RqHpku14PXsFGjwh12pXYXZo1QuyisGsDHKhNt0gQqcO0qePFnedLesV2hMjV
YbBrYSMrbm0HKLxpGC+HeRVdNKgznehVPE1cto+93ClukmCHKwUTZoF+uJKU356UkCZeP1zrlEJS
vVB1TSwxNonVwNDBuY2rdZTDL+sdIWAxSlCtTvFM18dw7AYTImmLVH12f/7pSx8w//wk20QgkGP0
ME1X87oPZqqCg0FkVKmqlXTz9qpFcfT186HGRz1MTzZVRXMPNOeY54hCjvZWp7Z90eS0ReBX18F/
zf2SbWFWV+YB8yobE+vCWhuBpT4SotaO22HQUiDVtQ+T16h79eCZcGgBT5oXbU8wFBO6yR8dXGuT
1E0sTLVQM9skjr11uvb3+WF+O34hVr9+vlLG3DrrZuL6mRVhsJUhaOzV3coUfbm7/fNEQw389eM9
sEKSZFuJW4436NMBNeg2YPT2Ci5GqMT0Ow5PM6uG/8jGMW9vOjRGB/4wIF2ADMA4SLteTq+tGPf2
MLzB93El486B+NabCdGvRAo6EhQL3FiTt14d72PZbWPsS2f0dTLtz3fvwgyxhTQgmYVheQ2t4NkZ
59Y7cMVcLKysqUsPFxIAN6hp6gPucS0MwpAH3U8hoj7ptBKhC1PDnps9yQDplGL0ao3TvCZ9aqca
8f/BjHbnO2bp4fPPTx4e2xXSdSOM4kEHuE1ZerzCb065LPBtYb3GnSZONM32XG8ovJ0qS941wpnO
ynq6NHWEsLdalP6VMJxmHaN6a5tI1HKbh3LfhBpHgZAj2sfGypfM0/GtaSrGf2DKKl4gbG46M9kC
pDX2Y48ILDz7/tqW4oiKELTrANLIytctjYyQEfpCQVQNkIZrjmX/Ho1c/ZNTG9mvi8bdEhKCAyw1
SYw05rDiIKDnNY9yVK+8+UI8zGjj0znV+rJhQce3XblvzNs8NsZbC20RbBaRwj7/+gIz5N9VuT8u
clFhiFFz9dBni4J92tefmqT8KXn9gaTVmp8rGNv5hAlpeZN7VDbbC7tNCPWp7jEGRVjANcgoBT6V
EAL3sj47uJ//sLn/35hnM1v7tO+A7/Wt5o2xq7a9eiw0R75F0QMZb+jVO8miZBaNtYkzCnJ72Vit
ZLD59d9qVcgCDvqlha6rkdu0CEkWennI4v7ZnyXdKaeuhNDChBYRMpJix72utbE7+jBZjCYYt11j
DCuTbunpQjKQA72OtFyy3Km20y+TkXMxZVA661cGZun5QgKoMLmKPaCYLnbCGxsVY82pjufHfOnR
QqTHZSnjJtDARrcTPA70XxCrP1/0aBG8kkpB6fdKjWNcUkqbNlS3LeDolQFV5hd8Y9qYQqAHkzTo
SlpHRMMTOwdpiu4nssjg3TdxcTeO8m3S/lgtyy50kyms4WqTK2qved5xkhHSsGtVR7ELNe3LekqI
7MEauoI1cHAVecpARRrlPrUKf2V2LoS1SGCDfAZuNo8iyISace8o8bRBN1an/t7NTuofsyTB4hrB
tU0zIjd1/pMW1kdRWMH21Rp9DTN0R1hasiptUNNCd+AG14rNNK4BPheq5baISipQjyt9W0cNzp5C
nDLb/sFIyvx72yGiVBrGBtmWoxeYV/MKU+Fer4TS1fkvXJgS4h2lIrdxi+yXdBz8EmOKgSsy8/dF
jzaFfGJNXYLYpK+64YAzS6GE3bYEAL8yNAsJ1xSyiVJFWIhOMhijYnz2/d7bAJq4wj1jrw3N4/kv
mJeMt6JTSCsFPkyhB4l4zoj1XtVGbauQ5NHg5hB5vok50N9owhB2EUHBZJ1A6LkFuNQblIy8/VSF
s0QuKmNcY+D1pXrDzm9z+aIiE4ohvMnJftWRjFEva3nCvSq4Vc3iWVFL1xkvTMUiHlvVM6WTi65x
K+S3nzwv31VWX68MyFJvCSnGSczW1q2ycfNWqfdaIZmomJrtoUfR7Srtu/IQGZARuYLIP50fn4X4
MITdRDXk8JMMq3YDOw8xyqiH94rUBytn4qWnzz8/GYvA7/BlkMsarI/fonhd2uaXtiggMF709prw
fF/VmjF3GuloFLa/tSfpfQV18aJni4hqkwTvNVVeuTp7kgTiTpa1WIpxwbTy8gvRZwj5A8Hswi9R
KTyqpTFLxm/MKcRFwd9d9v5CAtEiE9MOrtPdAX4R8oSdvCuRq1p5+YWVwxBSRxT3duSnin10pE/h
dGMYyT5XPkodEl7DSupeyIAidtfMdaTqS90+TtBOt1g3OAWS7mYA7LO9Od9HC/EmQvVQ/nc69PQY
Ajl9byXqA1K6xzoArNHkKD6gb7AZPN0939hCMLyoHJ0Eg555FF41TTpKOHUiq4gx1hpibOnRQt7I
NGeQcAWRjkGnoQY3fkgqa3/ZWwsJImw9f8gpeh/n4k/Oud/xo5UBXgiAGaJ5mh0wfrdQnJukIyp0
e9kMcUhLfxVKfrjszYXSghyh0psHMp0iYbAeBAjMN2m+hmVYCACgoq9ePlG10KxiQzrW4XSnRjlG
7/IOP5at3vtfwnZYyaBLQSBEsdE6oJXrVjoqhYpHd9WgeSmhmZyNGxUN88t6SghmaKYhhga6dMyl
/pMkh1s/9ldW44WZKcL0VD/yupFjwLHE7ETWjRvEyb+cf+uF6aMJC73Z1oqZ2bz17KHst6iFPNVy
stIlC8MrYvQ6eJ9GZ8/7Ric5aLMhpIU4R4Nx902BI+f5L1jqHCFsO9uoxgmWzlFt9AeMHHc2/N2V
Zy/1jjD7Dacc0y5jaYSKgcrK7HdDytFlayV1LnWQOP+HUUp6rC3g11kfpnZ6l3j2TZn5903dX/md
taaytNRHQgAgEuTHpjxIyEX0Wxad3Tz/z3f/UhcJ0970qgq1OMc5DnCk8IuN5H2dKF+wWgsvS0Ei
xi1O0RFuw55ZlA/XpiHtzFZZmaAL/aIKs7+OKy2UdNk7NhZE5UzaZo66Um1YGFoRz6ZOkoqNGG89
p/wx+5mwS2dxR0MOUZqVvl96fWHq94iBtpXXSccxyrEAmqemjZ7++YFdKjuIYDZsfYym6y2HlWV4
8AZlh0BtoKERl3bXyKc8+FZ7HI02RgBlpT621Gfzd54s7iXu4k6eRqWrZfVjnnXPSquh52kH22rU
dzjF7c9/2sJ6oAphjRBmD0N6qlylBrYdabh6D21U7/wUtdimWUmtC/siVQjuumpweB/Syg0s8xY1
0V+1Al29wbF8qK/sJvzQI2x3/oOWmhLi22C9VxTdRKspk/CvUHEGqLZJob336+baMYNjpFcra9FS
3wnxbqAZO3WhVbhxrN/7WfLgpDZqxVWCqU2/0sbCPPgDgRZ73hDjs+U6hp/vJjv9pJhjj+tLnx98
tjcwDdeKawshJKLRElnV+ikF2wrirX1oYh+JFUnOpcsufqxZ4PPVlO4gTZSlU7lSVf6YRm7alGS6
MF5ErFuRWwP15LJwdVzCn6vxWCW5tu17dNil1pnwKzfJCRdNMUXINbhDTIiMMyYa7mgoCrfyjlFq
7yINi7YxMpuD0RTNJp3QwDnf4tLQCF2XFrHkT7Bc3Drth3ofos5rbxLNwv/nsgaEdBPaaAZIlcTq
bvhoUSf+1qmRHLrs4UKOCa2o7BHUylzFyGcTYEN5X2Sdd3/+6S9w5TdKQiIKzoqQrJ4mj2h3Pg/Z
g4PF6Ehhzhqw1jW/czVTKh/B8eLKy4Vz+ZU9+w4BrH2rf8TrY6N33+b93oC5awztScXnCeasOQYb
S5aQ8AxMVPFX9jhLwyjkpqKIDWoAvu+Gk+KQkOz+w6REa7e2S6lCSEeq6XuS50yd20AsTGQPYfAY
C+TsaUSeAzWIT+f7eyHriaA6HwJCqqlR7UI1vu1r5YM09R9RLbtFUOPr+SYW+knE1fVZE8lZil2M
IZfqpnFmnQst+37Zw+fuO1lZm0rt9TJKaxerkh9otdwrSXLhewuJoUUaCLpsUrvQssMHG1GOPcNt
7c6/+ML4ikC6vO7oCMnuKH7VmA3IqV6gyTIle9VLbdhQyJKWfad/Pt/a0hjMPz/pprxQkrGabycK
G+O6VA9HPGL0YSUlzInrjZgVlTCxXVYbdSxHF7zwY6XHD20ZbbE//3n+5ZfmqPr65aXAqYy+YTXO
s+jKatLbOeAHu75TApzJzrch0LX/uRAWwXVGWQam0oWBm3iu4+AEFkj7wPsRpjdRpu2mGM2y0NwM
0nPYaFsvw5ET+gOmMSspe+kbhXBvUsjLXQ+wL9Lbe0tCGDg07+FqP5t1vJKv3p5xCCG+7sahbC0/
GiTnWKrjAfutD1GfXulh9A7u961hX1huskQ8XoNtR9gWcDeCkLk2NjA5Qgfdt/MD9fZcs0RA3qCN
Ud1UWeNOuKUrWvGgIzTZKZcV8C1HCPrM79QBe7LcDaoh2fph4WxQV1o7li29vBCGKJyxyTSnDDBe
ed+a2RMuGTeclB/O983bk8gScXI5PY8sEUuz3Ju/Cmz2oACxbtZ1UV/l1mp1d37bP8MdVsPriWRg
uGd6eAi5qafJ133v49yFnPRKTWvp6cKymilmD5XJi1wz69jjK0i64xRydb6Hlh4uhFmEOhJIvCJy
Y1QErkLJRh83MNaAKwtPF1FyaQ0Zru+CCLnp3D5UTpfgH9atrNQLc8cWjvRpntsYRDUhK13pokIA
W7a7s+VpJTssvfucNU5WiAKZY4BocggAOLkZQv3LhOv5SswqS+8uRBWcrqSaOjt0m9Hcpg5Kuua1
qus7yQ536DPtJtTipkTbO/lTk2LuA3cgxV5Heabuuz8/8i/ooTdmrQiDU3F2jiur4za7xrK4vMEP
V/PukSd7+UN3xM9nLA9aeN/kd6PfH7lfwAk23nS4Zmaes8WbqJ3wsA/vJLQ0lbjdtBbezh+zJjio
pbXRwl9J3G3i+NBWOHNEXyb9ue+/VN7DkH4Js4821oE8mpZH5XnieE5rkllvA2XaD4257TnhOIC6
x/hxVIM9ILRDVXkf8DbaUpx4N3nJztAOUVJuhvLQDPHGrwuXjxidZmOr7zzp99C5o/q+0dptqQY7
rPreewFigcOhHW9GCT322LqTquEKIMSnECMAXrrClvx8/76czd7q33linUwgBzsXScYszkXk98rj
Q1Kr3iXaiCfA50bWNmP+TQrwFIFlaV5PqKZpY4Hu0o++mTa5hzOPv1YUXJptwgnFqsPZCCsPXTSL
JQx65WbjARzetrC0V752YS21hRRYYwSVBshbQwUabnH/Oij4nW8CW3vvRdad4q+BI5Y+RUiG2Kyh
Ku+UvhuPJddOGlYshjXcVBbisefHbakFISPKNUIVXT35bqczF9BC/mgPWBCaufN0voGFxCIiBUHN
qlFm8AkhMm/XfljiRe8U+u780xdeX8QKlnnQShP4h2PnMJ0mA+/ezgj8HX7Yl23NKFi/ntgWcp2j
lNbsZ/Lhqo3DY29I75O4v7NMdX/+KxYWbkvIj5JfY4sU5c7R9LCfBjWkWN27IE33RVd/ON/EUkfN
Pz8Jzw6ycVfUoX1EVBGLxOCWnKNcS57aXTaRLCH+dR2TWgUV/qOpkwLr/kGNx49Zn6+sT0vvLwR1
gXln6am+dYzTPt+UA2qK3HeRy6yVHfjbpcY/jBrAujh6PkjeUepQ0fPT6QfeededYu1Mu32X1Tg3
NaG30thSUAhxXegZIEl85I66Ndhf27BGBdlmnq1psS3UuBHhfT3ceSErRR9E+rEpnQM4lG9xad/K
sfo7nfKbjKsloM7enT5WSOQ7v89PsYVZLIIFvaCOpL4ZtCP3/5/CULqxGmnLNdl1Xaxp6M1nlTcW
GRExqHKNGpm9qR7VxNkiffitibCHnsab0s8OtTQhNGHZn+2+qi6LTBE02NZyRIzEqHahhSs745Vt
5khH2rhll9pa+C/MbVMI/2mKsRS25z1Hb99WA3B30/yIxfzKZFt6/Pzzk9AvscvUMYnrj8YoO641
RlmyC7PAwTbAbyxlpaeWppwIFxxL20Y8VW+OnRZvcwwGitG78hrMYvP2NvX623goPja4f3pW//H8
jFsIIxE6CF9TxrFba46axKZO06ZfzihfOJuFJb6MvQb2gdockzC4riOgAZFmPKQ2mDS7O1z2/kIa
KKNZJFdTmmOfYn/bSh9ar13J9ws7FFNIAIZU+sWQDc1xzPOt0ThfSW5Xka0eElW/B9v3eP4LFubW
Hwg+zdaHykmao59lBzN1nhHVeDDDfHf+8QtJWYTrhXXXDFgn1Mcu7j+gHv9TNZODE4/XQZFcqyoH
CSdd6bClLxGWeUfR2in2rfrYaPqnNq9u5CTYWl26Uk1cyFyGEOMxKalIc68+ppkyHPQ4nhex0dni
mGfu+6D9xZLg3Q6mZWwzJY9XDtMLH6UJrZYJ5uGyPDXHbEreGRNyYL7Zl9s6TL6cH6ClBuafn+SW
UZaaPlGV4siN/43kOC28NhV/pym58Avm0D9pQOqjseJcWhwLT82+qFPbH8OkCt9ZRpitRPpCFhFR
jmgpmICr7fo4M4I2yFCHOGiN1sq+aGnghQ+YgM/3HU5Ix8rikIsGM8LlWIUYyF3m2XtnjJNZHH5f
ordwfkiWPkd73WOILMZRasU5bjKesxmKAXXgBi3z809f+hwhLepGPZF2o/xYjtceZeSxTfDPRv+8
vNaUO9y7N9W4QlxbmFuGkB1x1WlwjwnzY5iru6L9ZjE6o3XZLZwlYhTRhU+NpuHpcYY4vCfFOaMy
+CuZfSFxifBEx1B13FiG7Bgg7P1Tr5P2p2r3413a+dMPxcqgemlS8Yz/8arj2MK4i3DFFuvwtpvU
bN5FqLCK/Lwp9n7WaWtyWwsNaMLEKrTJxl21r45WNkXWJs8ztb0ze8m0n8/PrYUGRAzkZNfyqJVa
dmzq4JagOGa2fBG8EunF10HBdWjdGSjZHyuOu79bvcvajRzKzefL3lxIg+rga4mEfNexK+IpR1N1
yH4riEiurE1LHTP//CQJKlPrwYLs8yNGyPkT7hYmZalUXUElLM1VYVy1tKydQPHTo+GrB3zCD+NQ
3vnQk+1KvQo8HLzsZiWbLzUlZI+pTKwCNklL9viKWthT5NyTrTbe9IDb1zaL1O358VhIHaLo+4SC
h4RPb3skLQ11fQjxH84wUjj/9KXhEPZWQya3etWH7RGhkxJTJnmLGszaerHw6iImMjItv1czj32n
FFs/IjMZ7sdKOXI4fTz/9ksNzGNzMplsnIMMpLSzYwjxeKNK5a5VpDtzMm4ue76wkTIb2w+5XMyO
dRU6uC7V3aYxZeUmC2RrBU81R+0bx0BNmEZe2mlqXU3VcQg8bePgxLCRG+hRG6BC0r7CF/4yECZq
7a87a0Q8G+hEXxyxMf5tGPWXIY3WUKRLAyFMo7wNRtuKpvpoqNH/cHYdS3LryvKHHiNI0GLLdjPt
ZEZ+w5B0dOjg6EF+/cu+qxHOoBnRq4mYBdgAqlBAVVbmHgqKn/NGPZVZteJrFis14YUJlMqHauEY
fqw+0bE9hOFjWCmwSf+9KiGTCwrjNQ7oyok3ox6/5Q6EVrOJp7Gqnx6yIxNoWFT92AhSNte5dc9l
VH+ccCy1XrLWsWd7sJqMecuQL4Xj5w3CTQ4JrRsbksymL1MnNyL3QGtGlk2gmz/Q09lAbGOtGmLb
l5s5vPI/4PN6EBk56loGeT6ndUShkstmvD4eWzgT08EhNVdN4BJAqsy9CilfgBJ/Uc604t+W32/i
OXx/hAjTzNprENLdAJFuJsU/D225SY0UO+CzDW8yKuFcJOeuA6DMy5Li4vuQS7j/iZuJvnF03PSq
Xq8+JHKarGx4c+UxFPJciO1uagqt+dpXJaSP8BDLKzodq8kt1lgMLE9xE5UJARsoJQDlcSVce/Sr
W4DBF63LfeOKCyvI5H2RsiUO282hH0Pu6f5ELaeLidIcSCxnpYm6ZiF9rnq2D7n31Oruy/3hLVZg
qjyA82/0C0c1Vw+tqeq5H8tZ9GihaEuVrARxyydMFCAY+0V445e85jLiLy4ppmeyjI9xocX/o3p/
5YZVIqasTZbmWlW5R3dNAk3EwyBxnV15vliClAn2dKX0VAfhvitB+yTT/OBBbAANMgkOSV5+f2gb
TJhn4xA+JDVprpDrcr4OWgZXYEvX0q22HbhN7dUaRTEAST7FOe/PYLB3824XOdWaUo7FQP9XLH41
+JSg57cfvOY6VvLoavKRiObAYmcl4WL77bf/vxp+gdj3Qvq5ubK5otvYxYXfZ90aq6ttdOPO7Ebh
UDRCN9eogmoiycPn2JErjwnbwhi3G7CR8TEbswbv3oJssxgMa8mNY2fOiHt4zGyMaw1hDILVi9tc
iwatIAedJ4IeY570a3lz2xyMu00EmFYNiYb6iozAVUX8BO2yOW2dMVs5xy0bYNLcRYsnkU6D+87u
cimhHuwM3WM+ZULzah2BLnmgzdXB4/kYB5mXOnE1vzy09K5hl+00aECzc2Q1fF2mvO+LTSXjFdOx
rYphltlQgCWgRlIDMnT1hs+02JTO6pFp2VTXMMwi1H0LoE97RZln/s5Eh6jctIv/u58W8en+8tC3
47OJwxNU+V6nbgcay89AZIsNVER/OA1Y+v3pNDR6G2XyA3MfjGOuYahdXmu/Qyvgtc7avRflP2Qx
/ro/lbc3A2IPf59AuSySsQPP/XWpu21C5R54xYeueKALMobOQeoG5UN1bZoSvRdQq9iE4D29cr08
5mCRCbRroBMat1opAGGcY8f0oW2XlZfJ23ewyATZ+QUXirpYc70ge+h5k9pNPGYH0P4kW0LIsKmg
CpTGzdCurNfbsTgyuxWCUBZFzeAX0HhGsg8W1M9TmOay2jb9Y80quLb/vSmsrUs9Obi9Us32oEqA
1GZVvkxuv2Fs9FLPE8+JM327b1xv+2JkYv2Q6wvKIuPI8rbxP2iTqFIQBy7bMHJXlsxmvYazTzLP
ZhdtI9fChwBbEcs/RYVc9f1fbxvcjD/Q0WlIPchr5wGmD6HLZi876ALdH922NoZPLy4E06cOGXA/
0zs8hp6UqH51bHwolwj8zd/7nOHeQiHCzq58LLszbu7RJp6CfiUbZ/nxJs4vV5me0KkqcW8JoTnK
ziqUHxyxBpi3eILJZLcUMqyC5DZ8J/cQqPxRle47liTeZqjqBxfIuDY2U99kQ63klXTlVtD+zHWz
kvmxGI6J4vOlGztTiYNP9l0NDKHzPsnktL9vN7bBb/9/dWXs2imj3HfFVXqi3UEPFI0zI1pJHhvd
iM155SkV1si7Qcv1X1wCnkTzGNdbZMLReFiNTENY6xrTxdu7mQ+cYqLWsm02izSctXQmCKvqW2Fh
cFLK8lvKU51Lv/18f2Hefh9HieGuc1NPfoVGr6uMWiR4iislYj+joReKYR+1ilYaVy3TMIFogOQm
XRIh6rij+N328gAZ3I/QTFw5L23DJ4bxFC3YvSgyhZU/p6P+UYdf2nwtKWzxWhODVpTjEjkhTvuh
i7+Moz6hIf+zmrwn9WhQNjFodQkj8sR4S0v1B1exTzTojxGf6rT0x2ceDYdQrNFGWHbcZKnL1JQL
VZbs2gwAAZP4qSXQVKNl9RsUGGd/qB4LMyYmLelJTXIRiasaQUwBrdyxQm13yNZe37Z5GC5NNcRf
4zZm10RCfjWphl9OUr0D2PQPbfxrP40rp57NtoxYjMobnaAlxq6CdZBOzp6noTjTwl8592zTMBy8
LRYxE/dWMXbVDlK470XV79GE8t2n6khzshKWbUZs+Hnb57TPoaqD7F5XPY9ZMQAK1BbPgVu/ZOrR
i6sJQ6ukO2jodku8UsrlXE6qRQ9k1f+5f1hZssaRCUGTyEZzpIblFSJWl5CMzbbDRmhWPbcNfxn9
5aB19AQ18T3tx5Wjy7JBJgrNmx0Pb4lcXZlIniCE9gVY6ydImH1U3rxTtFiZm8XMTBzagBbD3KnL
4jrF89curA544r30QLzeXzrb8Lf/vwqvg4jCEV1h6krB/T0t/vco4B86z1l5VdiGN6J3CXHFwGtx
AM8s+wbiws9QXfygiL9yltiGN3y9q0kchzNT14QNX6aF/Mx9vvHdYOXaZ7l7RIaL+2Pi97KV6jqo
4mPlLKexa9agubaxDf/2VT3VXHF1FVlOfxHtO5+nsOr+PLathluH48LLLk6Q5hE3EFAivUzvw0pH
6I+rq46/v/8ZyyRMQqylYlMwZS67MTD9yB3+S/Bs5fyzDW2szxyQhmaDZtcpAp2aH5T1IQmAyH3s
hxvrU8a9l41dnF9rSeQzh4r3HkpHa890y9FgAk2i2BmhDCP5tR1a71CD7f3QcF0d6jhwtu4SAhEb
+Xx3fyoWrkao+v7two4UdTEiKXwtIeL+HtXW7FyyWez8PEi2wwCoCZLd8SYUU7sHvIlvScSHcyHn
xzQQIhNvmIRDHjiuuOHNpJsKKL5u9PQgbVNkwg2pKvO2jOCEleM0qdIMzSv+XoToAyXeee6dlXW0
GdxtM1+dhCPEUaQLrZHrBIB8WintpPOtdeH+LlnirAk1ZJWAqFFci+s8RJ+zOd6HICOVXGwzikrm
Y9+4nZKvZiDliL7AEi5DEvJFTm064bKjOdD/S7j2YLKYdnhbvVffiCtvGmQegvjZa74VwrtAP/BK
s3KjI/2xaNRK3LBthnGwj24WenM/86uO6zqt8dpJh/XNuC3If+uNoOP6exJDEXPlKiGuS8+OY1Hm
YKaPjwy8Qvc3wvLrTWDTPMdRn3G8KrOFjQflzu4hSMrhsbPLlHCeMyUI6N2ra+C2PvJm/FcertWR
bStjbO+yMIKG/aK+zs4SQ01gSPOi/wkOqg+PrYyxr1Hgtz3jyHTE4KNJO1+yDc9WmacsTmYyvIHX
zfF1gTS+asD4hXzQz9ZRz6C54qkg40M1rMiEMXWAbxBS5OIaj3UfbJF/LxeI3Q3822NL9J/QVA9z
wDwOyGD5kmf9VgGOumI6lgUycUz1sET1RHp+BcvrrhfV+5ku7ykYGlN3XsNs275hhCNos4iZx4Rf
6Uz3BaXbsEoO0N69lN7ydH+JLFZqUr1FcXV74AX8yiL+viwkmQ5dES3zJwmalezr/Y9YnNiEaQfj
5A0uUF/Xcui9MC144skPUxyxtaSi5QMmloYJ8OwFMqqvvE+Sbdvz4ziX5UosuK32G0eciaMBHxjQ
OXrkV9Wj0u04CACSCX3Je5GkI24GG5Y7ckNZ4KzYlm06RvQpSx+hTFYcDF5R+H0qgvmYO8v4fH83
LPMxWaEpyUs+Ng6/9qh6DCT7Nir2PM7OdlDVteqrk4K282MzMTlqe3eJgipAjGNu6N/op1O60Gh/
fyKWZfoPYHfsI6eXHbDayVgcXBKw7cjCYGXbbaOTvyNb05IIssQK+UxaT1uPVtV2nLs1Clmb3xl3
cqgH+X1YIVvXUfd9kbN3EQSA0ob52/tr83adMfKNo0/gFJ2j2MW9mQD8k8E8vfFTN3f7Rt30TcVB
1/nZBb/E/c9ZpmOC8bA6SH1w5D5aHn7hQ44GrKBKwey4comxjW+chJAAb51IClSVY1nvIPnQHrkS
/qaFfubv+1OwuIWJnAJMvuVuH7FrUbFjS8RXAJgurjt+93zkI4vpMy/WJL1snzJC9wR8mRZi4ldn
lt/yhT9DFiWtAn6OPP0SdGKDMtvh/qwsVmzCpAodjG2ScedSOFRDqGgQLTgh0Ca/Yme2qRh2zDjS
BlBT41foLu4AmTxMjfs+G9tdwZyTH4Y7PJhWAEe2qRgmPauWhm6GDarz7BvN6ZmKfq1gZ7EvE8wE
QXWCjE3Crgtvf1dV/Zxn7ccKU3hoF0wY0ziiOhuKBsOLsnLSJe9oCuDfvEYJYFkaE0oWYVVQlaLs
6sbk1nQ1BW6KhW+blbPQtjy3C8qrp4rjVm41RVietml+NwmaEZPbO6Veo+myjX/7/6vxtRjK2a+R
AA5ivqdzlC6gokpFG/y8v/6Wi9T/WJFejU9n0ki5YPyIjC9KBGei9JemJ883nb7HQp0pn9p4iy6L
sqyvYqAorLms3ibTg62Ukckbh9yiRN92iesmdAs3zqAGiHC0a2BB2/obXpyAIbDlbVL9L/mEw2fv
RiMYLMoH36D/Sza/Wv/Bq4pa5nl9rRIJNnnhZSmKYWvXJcuvNwHBzZgQx+txBkFgeVtA7SCNKjxa
dLTKh2HxLxMTHBZFM0Uae0tdqJJEQn7r8nDlhWv79cYLehzlpFgz11dVewX6U2q+caZF47JBypUg
8PYniKme56K65eUeOFInEdZpl1XAwjXHxRNrfCGWD5iQAYgVRVo4Ul2QYew+OF3XPUMNLDxHXbVG
U/H2FhATN1Al1ZJnSSkvEBYqtx0d/Oeb3PhDBzQxYQMqH5cp6Stx4csI1hvvSw8nuH/22H64cXYW
Ev2pk1vziwav22WWY7artL/GTWdJWRITMQAAMbTjdKcuZcW+4l14BpPE72yRkNKpf9ZBsImGYFc1
ckfr8OSE05f7s7Lt+G22rzw6Kf3YmR3JLx3geMcZlLm/wFIWvOsgg/jQgUpMdbxJ0twdw4xfQCyf
fKXRCNtlXq3WmqhuDvbfdx0SeX9PwW1zkkOyW14mmdSgvytect4eS1Lvgt47s7EpVqLn29GHJMbp
6jDKZsLxoVE7Io1Zu59dsvVb9gUwiTUXtJiZWf5PYjcBnpzKSwtVm9SP2jIdO/F0f7ctMzBpaOoW
3CpkKtWlnrM2xRt+xiMejI5QBVHbbhjDlWu+bRLGWdiT2O9Kp2GXBU86iEUi36/2II8EOdD9idg+
YDhjm4N0claCXRhzwbWIy8CYfb4/tG2Nbp7yyiOmDhTevpzEpckrgS7h8MrCBde8unjXJ2snue33
3/7/6iNyGt1OSZ+hMiumbuN4XgfTnar+0/1J2MY3XiZ8YHXmeRG7aHR1b4Z6BoFX0a9l7m2jGx4H
sxk9F2qalxpK8wdZ9fIp7pC8f+y3G24WlE5Ied+JS5E1pd6C0p7vR4n034obW448k3MGjTvutDSj
uNCkp2nUd8HOB5r3yWPln4dmYJb2oSXosb7Q/OJJ9iuCvnlK0LP6mOmbhf0+ABdcl2FwMUvnOURB
Zht4fbWCibMsjlnChzFS3aMQcNGlUDtXNuAGxFvznGdiXll/i4OZ5XtOYx9Klh6/hKp/9kCcr4Ps
V6fpNtB8xfxts7j9/5V79XSaS3BhscsY5X/4MG/Bmf7UOc3KLcMScUwKma5SeJKNMb9kzrBtVX2W
IMhzw2FbttPvrI8+3Dcj2ywMJ/b6PMpzrfilXfQFJOZPt9CvHbay1RYvNkv5Q+OAT22e+GWYXRVu
Bj7PNXBzkqwEAcsqmSVfaMSyKKwXEBF283CAHDG41wd/2cbaLT7JwamPNBRr9yfLZMysD6q9pSOo
yC8Nsgsp5O2PWUkfexKioetvcxrR59IyILQuua/C08BkcaBZ8OC1wqTAGROxRBplt4sG1qEk3RNt
vR9J1QDUyVdSxZbVMcvRzVgR5BEVDmw6iW14u80LEea7+3ZqG/2WU3rlbVqwcixrTIChBXdLIxXv
6q5OVszI4gWhcZcYStowQgeESl1d/VHvalL8pG3/87Efb9wk8rwp+lxM7CL5ic8q3/BiWiO4t3iA
ydhSisWNZabqiyyDjVP426KK98UI3jxWvYtRcHhsCrd9ebX+wzxUuDZ61UU0RQeaUKlTr+v39we3
nNamgpxDaDDU8VRdpAKQKOyaM2N6G87O59xbHsINEhMzE0PYpx8Wr7wMTEGFLTh46HHsozWCFpt9
Gu7r9FmpungqL7yMB5B5RuXItlUSiH772BoZGU0KfmaRzUN5yRnfgkPeT4WEANUyBmK7zHH+WOQ3
US1hVs15idrqxctAK8e8MtpC1pwf7k/CskomAqDPWNJOPC8vIpyf+VC3OxfgnAcHN7xs7iatOh4B
iZiBSj4cnrJuWRMxs/1wI9h7ke6zgPn5pRJIqYlmCTZqbh5j7gTb79/OBclBEDzHc37JfHbQjveE
XmWoZRYvj626EePjgQ0xUYBosjr8fGu+5r74dn9oy8Fplv6zIEehs2QYekqeIODzHPvjkTDn9/3h
LQhTYlb922gBXixv8svozT9q0aVLlKdh91PNn53GT0MRbIZCbWb89/4XbRMy3Ez5ulGZdByIHHbb
iXfPfqg2+SxWbnUWOzKRAATig6DrxPBSQ0i4Q4I2rYDhWvnxttGNINlUCj3hVQkPKIT7Iuapfcra
cu1ObRvdCJKOMw6yJNQ5h654Xwb6kg3J7v6qW4KYWfTPRZfLXBPn7IRgaldJR/e8rj6FTqFTQieo
Ng3ZyoXXNgvDk6EFn/NeFfmFQxPsXR9zeQR6S6zcdy2RzKxhz048gfg1zC9lXDapJ/S3QMX/VM24
9YbHmjeIWcouSrgc9zEDqPpVEirUSfDSxy50sItlaR4qoBGTVqbu5jHxhsk55xN45rYFIkG2TYI+
Xlko2zYY8dJzRkGxRjCmPAZHXsIZmhHyT/fNyeLEZkHb06OXa2hBnusq39+cuCvy9/GwpnZjsVaz
gF1kMuToX8ovnZSgzvLBw0Yd9m1Ysp0bZ1UaJ2INMGuZickuE/hd1CNbjrgTD+07RoFdAJLf2QM9
vlbvsuyEiYeJsgG10b5zzkJ7HRo3Op3Watk+tBMmHqYI6FgCf+6cl7o4+Ut/ZHV7kO5aC5xteQxn
zmjvV3ys6PkGFNFR9o5PFVRw58dOa5OtxJ1mHY0CgTNw56MfR/9y2q5RPlhOCrPYTgiEmaKmcM7z
LLaOVx9LryjSoOlPfSJWzjrb8hhOBmYufwrBCH6ua/5c59EhLJY9qKIfXB4jVnZF7PcjZJPOchnA
2ZyX+ZPjy3F333QsdmmW2UNwfqOhXtNz0+YtCJVomzZhsTb6/8rpb2T0zTJ7wGCVJGvzCx42+y4T
22isd4w+ZYObtkBRj9kHL6nTWS0pHX8AknkENxEYKN6R5MNc/4yyfTk+mFgwS/JoLWqQ1RH0nGTz
177I3vt+tAKbtJiAKekWgNYx026YnYEf6o8Jp/3WK4v+qRcgmbu/URZLNslLWBMGUV7Dx70QTEFd
qnwFKWgnEsx7WUQQhntI2z5GpkHM6rwKis5rwIF0Zlo8O5PzvFTdJdH1yhvCtlzGVTlv/AxAU5qd
l5jtu4JtkpB/d5323/tL9TbSipiVeRVDRWO4/XoR9epPxcvhaUCoTdGAT/cx+gl2SChWGw6yxw0q
dWupmf9lqP5r7J5JvzCGQZeIsMvOOgDPRvOxnb9lY7kFjcTeGZ2tmpxNEaKgrBV0w/OUM/QtsAPk
MjhUP0Bi6hY//OgCvk4IPAz7pf/YJZcBOvVTMK4ECpu3G0dVp1UbNkGUnb3GhWQGe5lwE1+5FtsM
1DinyoiRugS06XzDqvo0b6Fd1V2aYPpa3dKR97fWYjkmsIDxBKr0oGo4h2MAeubkKnr3XE/LipPd
rvD/3UFiogqyETkSRrvk3NftRy7HU6W7dzkJLyOouCHZ6u/0kPy6PxXLXpjUY4mMpetBXBICHln2
XFTL8m0a88eEusl/2Gr42A28KeBig9xCBxkPufpccv9bpvVKYLJsuMlaMy109GpwsZ5lMjxPSXFq
Sh7u0f16nECGuRKfbBt+W71XGbHQRcKwLpbkXMlil6tm3jJQsG898D2umJRtH8zDSJa9UyyKnke3
qdOqpWXa6/Dj/U22Pa1NBhtQ70mvdvvsnOTuN69wxblwsn/rxms3rqIZ2LHr5gnoXhCzBUF7RMfq
GhzeZsuGrzPkaHSs3Ow8kvGzR96H08ukyo1bivdO5+2a9jFyUmIS2lTEDdoCAGm0K9FuoyEBtJl9
ZI7vr+Db2+OaVuajssFJMssTAGldCpDPc1OvKUu/vUTu38xI5P98PpNWRZE8gUTXS8HHtyGuKNP/
K0DtOVVNKHEQe/3GA71LGrLHWlxcU7wwE5Eb1oiwJ1HHy/amkJvyLptXYuvbzybXNDjqUo4E1Dyc
vN7304IFyUHMtbeLees+xYnDP2o3XrtSve2drsmd5M90BHMFNmfuvOwdg7DsExDGiFhNvRZWbPtv
hBXtBsPoUG849W0LhWxwpQ+/ospvHjmFE2rGbLCLJxPnbnca+ylJpQcBQZLNYiWevHlEYnQjVRRF
3BlrubQnQm8YSkdW7anOBufgJ0Wz9aIg+n7fS97cdXzo9v9Xx6QjHTEsEPQ4eWWtqo0KpulQjKO/
QR+/3DpULl+bpFnb9jf3BF+7TffV15BwV9iUzjsKOZFtMbj+Rsm1FiTbVG629mrwdgQ3j15G70ji
60zdLYv9d3jCpf4Y/QCV8P7+gr1puZjCbWqvvjKxoIhIiK9A7yFF7+IP3ClkmPx7f/S3MWAY3ggq
UetHACJgeBXcsqmAPvLwUE5DChQNWAH7cxOem/GpyMfnbk2wyLYr5O8piRn6fDIm44kuUwmsKPI+
p6aO124UtuGNeILunSgHzXlzgm4E55umTYhOQWk5rLyhbL5iOHrtEOVq7o8nyfM9JdE/g0vSkDRP
TMgP97fFMgUTFFnw1hNB3sEdOXWWPdWVBiNEjpD1yF0ioSYkMq4ZHyZsw2kqyLuK9V+irPl5/7db
lsfEQ9ZE617M3XhyPH2ptVw2Ymm/+bk+ZXX+cv8bFqdIbt9+5RRVswDUGfTjKZm8XTirMw/pZgzY
SnHQtvyGZ09hK0pBm/EUhs6HvtQfmF7jh7YcGsntk69+ORdFxmTejqeIZP+oor+UDOdrqJ9zzU8V
W9N0tM3AcOvRI3kEPYrmJKh86fQHEKKtHOC2kQ3nZWwSQ58U3pFT/i4Hi5jP6SOQARil4bgZumWY
mHPvSEF5h6tG+LREfKWk//b9FoObXku7pQgyDF5lTANzUnwC3eS2VyBJhyLj0JV7x1GbrtX7muUr
Dw/LWpnAyshrZxe19/o0uJqlXZPQfQWm4+19J7A4momsXPK48j1Z3kZ3d0CibDuX/llK931CsrX6
l20GRrj2BxeSCjF1j8ByvNDA+RwP9Qp4/c3kR0JNVqVSRpMQveMey0ploNIT0D8VzU8hymYLScdy
O6FTEudrFR/YMMwrX7VNyHBtv3eFXOLMPbKuAs1YBI6lNRSnbejb/1+5NjqYogoAKu+YedEnCFKe
BsjHr5zXlgMvNvy5cvQcRlPiHv1K/4p6egZpwWVus7VSoW0zDK92MhXlIsey8N77IFv1jtfF1eXj
Bs6yrTnQNbU+5IVc03i33Ttiw9dxhAxCEEyoB84DtITvM9XmqePSw+JHh0CEXycWvw94vSkWfSBB
/NgZYyIxWxBcVk0WukcdOD+Lfj4MMz3c90fL/psQTAqEBE9qDI221TYNag9I4fn3/bEt+28iMGUb
jLigBe6xlkA4h/5HUjpfo0ytlPcsUcmEYILh/aZM4bvHMaj2rW5xsOdPXVEeQPd7AZz6/WOzMMJ2
OZFRhC1modBJCi1SkDcPaduFK7OwbYDh2+3oOyizYni6FNugcJ9l7a2Ejzcf4AlUAf72bZeDuYB5
WCDhfgmzPfQpUjl/riQEWlQBSMzKNttmYLg5ss1Og+s+TKitvzhe8m8zTSvXMpsFGR5OZhGg+wWL
U3Cxa/J4U7jdZqqj3f2ttf1yw5/zeSjCANK/p350ADwDoHG3QPVy+9joRvBegjiahroi6Nx1izTO
Qd7MvHxYGd2yNCZUsYDQgO+2JTnSIfsekfqjr3uowuuV26TlbDWpc4akmbQ/wnagcR1DB6l/caD+
WWRf8ZIryt9BHa8cQBYvNmGLXBa0GydYT9REz4qGRwhgHwdGfyIf8pIk7DEvNkl0qKNql0aDPJGQ
jpuSOvWubya6cx2Pr+yIxd1MFCPLdeA63MNM2AHCvzsvb05YOgmOQlTatBrWEgS2rb+Z86uYnSRL
WUGQsz7R1k/SViTfQUz9pCb9WLgxoYxVSaLMyTme1xkgnmNCf/pV5T92KTAxjKLSWZmMTnUiXepl
31Cu12tE75a7ZWi4c0wkql4aQ0+qO/rQ7QrdcdM400E91I6SoP3675UPk4hnSTMsx65uh63Xyeq5
XhJ/JRRY9tUEgmuH1OAuohW00qpLR9i/i/JAr1KulRRu9vGf+ktCTVxkHyx1DD0icWoJ51C9ZTnr
0nwB/91DB56JjGTuNE6127GTYp3zVPsA+kcjpHjuj27ZXZMZSed1R0OwQJ+qSv0glf7sV+F7BUkC
Heun+5+wLdBtY145FnMyzrgWyxH14CidyYiu8jLYPTa44bVLI0c8C/hyjLNl1+jqQ+I6a9UIyyEa
GCG4SbjbzpEjTomXfWahe+I9Ou9mklzbIvzksjXSPpuFGvHY7aAJDLwQOS68iX+JoO6OYVvFJHUh
fbt5bJ0ML0ZNF6ea17JTK0KAkoJc7xV4kLePjW54sGaO23p5DB/g8gwCv3857749NLSJiwTLd1c3
6Eg8hV7b75EXiDekmx7BmiXUvwWdV6aZKDAbJ4svTpIE/6DV9YmA5/ux330zqldDt6RxM08P4jQt
akJtlk2HOmyGFbO3uK0Ji4zB+qI1XsUnoTv5g0runjpnQCMElGUjB5A5CNLQlW9Z/Ndk+vGLwelx
7C3HIeu2TEKPA90n4cr5Y7H9/8Ai/XIOgymEeMuwpKL3NrJy0xp/7++CbXjDhaslQIHPk6jEBTg9
ISSigwp4wiZmrEwbnNLxipnaPmT4cIxiLGh+OnmKacmekpaCQyAL5+8V6dce/jejfCPQmCp7WVfW
VdNhqSL+D52LtI33o7uXutrk3ZgGwxqNg+XYMzGSoIgde5rjOz4Xz/hIC83q6VvEwP6S/3N/Wywm
ZeIkKSqvy4yG01M0qfdhWHxInHDt1LbshAmMlDWICrPQqU8oiz6RwtuUEfm20AfDvQmKrGOHgL8O
akN9KMaN41TRDpCFtTZ/i1+bqEhOdCwUU+zEqrK7dHrst6C+ilMoIf/bZehHvb/+tjW6/f/V4eQn
bkizgpYnUvXf44k9xX10UEu34nW27b39/9Xwmat9zpa4PNVq+ndCrFy8hxiAE2oCL9UIJLtTluUJ
+/A+dtwaMmF6LcVpW33DiTkoAoJMDeXJm/UfObbPCRkOiBFXlVcrL0Db0hhxuAgqL3b45BxVVSLx
MZTe1lN6DTpq21cjDuc9d+Z86TF6yD+rmzyDP+wCNjzdNxvL+pjAy5IVQQ01GHIsSJ6/G1W1L8Ms
7VVfnP1Z7e9/xLJCJvyyc2YWgce7OOWj/2UQDUnbtl8LN7bBjag8ZDoM4kDlJ0EKvXVEcSFQGl+J
Zbbluf3/ldn7Ig/yaPC9oxO3H8lEOFSZ4i7NRLkppmQNimHZYxNUKfwpkg5ytCcwBTGkSQErlyRL
UrKwl/s78OYXaGTisBxKPD+uwJbs9J5+34P4a6dYNH4ctDetLJXtE7f/v1oqpb155sEEKh+/0zuy
yGSXkwlw/Mpd07d5c6sxi9v/X32CLLdOdZDTXOe6CcYNIypO8Drj2dpGvBkn8QHjbsGoLBpQ7VXX
cQrRVxxE806HIvygpwkcm6TtNoKBc/H+ntg+ZhxNfhzny3iruHCVXSJ3Sqsc9WzBTqFmH6Fd+/P+
Z2yLZhxPKhRDl+ixvDae+gTK2X/b3luZgW1o42wSBVVTzdv6WuCeus+ygmyioiu293/42wYVmpiY
SZTSiUbYbK/on5G0uzKgR+YOa5evt399aKJibilTNkMs+EoCiXYFh6RLl6wpcLy9uaGJhHHRyUYU
KG+uYRniuPO9Z1Agn4Y6QwVEXoa4XVkk2ySMA8rNwRvUaNC0Qh/4D6+y4d0kqnIlz2Ib/P85u5Im
R3Vm+4uIAEkItAXb5RpwV1f1vCFu3+5mHsSMfv07vm9Tn7pkIlg5wgsBUmYqlTp5jubS0imkJz23
gFIlqJvV/C0Xm2rAptW9PvONL68pA/dNywrIAfZHRthDTJPvU7GlUGJ6dc2TPTRBDrIVBVTcECNm
8EOAAtTeO+ua6wI4sCqRDKD9cqGja4naPooKrYn7DF/z2LjqvZRMpLiAjP2L39WvXhF/63Fhdnt4
09RoXrs26ZUzSxUX9C33YQFOlMPgDls7pmF0HdwCdcqarzm2gZnQ4XVVzP7qEHTD73p3HdkCfoc6
BbVrBUGYdop45Y8fk7kZ1o09zPTyWi7hgKkXrWQolTm2gILnEMlx3gLlGAxeR7XUUKuFRDAmRo72
Nyj73vMaFafBPt6eGdPw1//f+NPsgFG88pL8IuuiCvK+g0R1+g8v0j05nHB1aEu3+P2AIJxfQLha
ro8tJKP9R8T/edywetPcax7rU2uBGNICIkN0mBwq8CSFSb5sBXvT9GgeC6BSK8ryGspYzA815BDP
k4h/2f1Wt4fpAZrTVlKU1eouxWXwFVqMFA/oYj/3oIrdt76a145+k7WZsuG1S+ccmYMmgII07DDV
bAuza1iBvwAtSee6Lk9BhlkSpYJEZO5v8Iznw74V1iEtALFQDkWv4tKtDkO2AwkIJbYAuoYNV1cK
q3uXdawDDyYvko+Oal9lM0L8YTmj3eq1EuXH28vwPtJIuDqwZZqhlJF1PXKewQ9V2R2nzvs5deXJ
ikUaOFb3WKXLT1xiovHEszZOaQbj0nXDpsZX4G0bq0sf2w4uv1t66JysgULZ7G4szrsnHXzX1Sje
xo9JtSS75nJ26iJx7x+hYHO0SPIs6y1KedMjNA/3xqmc54Ri/aEb/eKLtQmZnSV3c5q6LysukTZC
lWm2NF9v2Jp1LAeprlOCVNRZujHs+SggOEK8ZNfdIuZL83eXr04PpjuQv5PuS2p3fxIoaaCz6+tt
OzP5oubuHvKjTGY46oh+Hg+yH7Nw9NnOl9fBLHnpj9jZsNiLbalzbI+4vh5b8LDHDdlYBMNi65gW
OhA3X8sBUndOdgbm4rtfWB+ymj83Lu7qdk2SDmxJiJcmmJnikuQsxfJWyvvuW/4Wlca71Vnh6rxi
qR2XcnK76iKT8Qswh1Y4EZI/9n0JZdtaTaAxl/Nd6c5in5vzq0G/8UF3nfMxp1N5WTuWPKuxyD5C
i7M4ENFv1fFMy6K5OTg26hLtazkIm70D79PI9cZDn1vPQzHt/ArNzSdVWCmHztYFKex8yF1W3eOy
Nj3wdlPo1uAdOtMY7WbXKiGeeYkHrwm9eqzCNfe3NH4M8UNn5xKsmyElhfgxeUMWVu76Dwgz69Ci
47d9dqs5d12tpfBjhUXwpzy0OAAj0BreqpYbllgHvNgQdi4qPuSXNPGGMJttGrA4/pICTnBOnK07
eMN+q+NeOshysjqfwfwt4qP02oNDu6caYItgrMTRk7vaCYSrw17W1fFn4tlg6solfC9jIICx02Uj
Shk6w5He/K/L5WXneZ0LJcsGumcqtY8z6cLMean5S0pUaLU/c3R+e614XOh8tsdPKmfhkH5tm+Jc
LXOYy+FuZT922YUOjPE6W3W+jUNrP5TeAygzyg89UD8b32qyC83112lN296GFoqf+KfCFSiFL49u
MZztpjns+wDN9ce54XZOcyhEx03nhpJL2w0VmAm2kKwGx9fJkwCtz9FxDjmSmLUHj9enjG5d2ZsM
WssaMrUo2+LLVeYBNawr6sMmWX7nct9Z6gDdi8PJIpNaj6WiQxLvnDEtjUgVb9YKVHfQ+uL3eeo8
OWILFG/YvnQMzux6PbeAD7iMsV2EnZ8NB0lzVJVLRx7FwJNw7lIQ8Ix0F0ZWuDouh1AA7AvQTV/m
Fe2rcW0vj4vy4z1oK4x+/c43u6Pl4dZsyFvwoYPs88zdpD6yqcmed5mujsmpZAwkLA6gl7Wv7ish
HDh95+1LVHRIzuTjAqddUerti5We/cRTwTJUzXHfq2tpQ7q2kOFFq8Alb+Z75izn0d46Npv8TXNo
1/LQhiDx4h0tfvXQFK2czSTUEI90OjGHlChdVg1emydnNXYPDc/u+JJHeb5PvcPVGcXsCQKgLjTt
LiDKSsOkTgF5J2q4F1Bn+rRv8rW93B4ql0IsrrigQSD5ojqIbQSk74ZdOBzh6mAZ7sR0YlmcXSrL
SupwWrveDsDxYW+xhRri3l+AGXDn8t4t8ouPNv3GTdGWXT21pLzLR7A/zDsjt64nJmiJnXWIISRF
IOWB7tMqSCcguW+vgiFl08Ez9WgXNo4b14SwQeWCZQ/CK/5k9bLRWGIaX3exdhnBXeVllxRicYQ2
v+YkAW6sYht7839iIH8hQbDMVwd8E9yyFFp9pQcf9tcsZO4yA3qOvKqfLkrEP65ClqNVfrUX67Aq
76l1SMhG509Fys+3J9DgjDrPmEeVEmUniwu1XP8fp6jj8uBnLv2Qq9H/HvNmzPeFcZ1sbGaVn2BM
UDeRbgzWBu0uvN1JNebqiJopx0W8SN3skhA/rcLRs7ofqlyHrSOnYZ70q1qXiE7lS5ldYg/UrtLt
f+XM+eA36c+EexvtCIagq9PeeBNIaZNRZBcXLUZnl0OC1aLVr9sLbbJkLV4lC1SKlSvyy9IPr02d
PKyFe8lKuoGRM8yPDgOqedssAyHZpcfmuXbWI7rLn6uchujH3/AVwxfoaCDSJtBy81HpntfitEyo
ui05+9ePu33nVx0OBAAH6OpGaH9alXAPBXVemgV3JP20BSx7vz1KuDokKFcc/LTcQi1dOOxIXNu5
9Mmofnkxn47taIEN2ku6sIul34acziQciIQI+lpmG3NoMDGixTMyTlk1thnOiIp/RZPcS0fKff5N
tEhW09UfOMfZvFysJmgmOp58nDSOt81XIB6+Eyd1sFApZV6UEotT97gbaIj8ldTZzzK7qlOiq0zx
p661f6xl+eX280zGpp0KUqhCrLGFAwfr3JgelpZO+ZcYlT9gxKZ+5huPMa2HdgyYCaqI1rhi0uLm
myqggNRayRZnl2lwzeWrhIJfbUqyy6LE57Zf18B10VSwa4J0AJG3CjbnFaoNQtr5aYYgXyhq/u8s
+RZ4kb+/5Dp6CBDnFnCP4v9DijN2H+1OBIUvXtCSJ3Z+xTU5erP9IskCo5JrZZdm8ZvArrsT95MP
g21vXBsYzEhnZhtnBmhPgyyuydwHW4jfzWKdXa8I9y2ClqZP8YS7M1Fll1HN3p1rgRSfjLFzTKa+
2IgYplXQHMF2ndkDn1J2gcgyenSmI83p95pbEY+du9tfYbDT/8Llm0XwVLzilKSSizuyE23YnaU2
Cm6ml9c8gMYAW6a4fLooOodz2dRBVrp3M7IsNlr7nqFzgkE0vRpK8DpehqpQh34YPCgsAceYWYkM
48KdN9rOr8fddyKgTg7m97O0vDK2opXVEmqdfXaoqStPLhfVi+e7wyET0J9Vim3lPIZ10SnCgLpC
O4lkVlS6/DXxq+dGyJddS67j0oqiJjVnixVNU54epKzHQ5M1G+U0w6rrnE1+NwoOpgQrQij9VvVp
C+W35hnY9y916284tmlurv+/sVnIN5Bc0s6K5nyNg7gjDqgNHGcjLJlG1/w6BdHv0q21FXmSOaey
HvojcpN+I1czBCWdo8ntRhq705JeaE1OlZymoPenT0rOG3u14WSp0zIV6PUuZNqlFzftHjq6nMai
uauY9boI58tItmq4pknSnJtVkiYTmdMLmW11nnp7hMSPv2xM0vujMx2F1lRSVbaDjxiatgxHu2sP
yfatq2n0q5O/MR+muhJHbSywr9bsawGtwoOPpsINfN77C8x0EFreSQf9RrkVJUXmHmBIz23RrgfI
s2y47/sexnQGpsTzvSEZvDgqkvYZ3E/QkcuOgG/kwWRv3ca8b0VMXD/uzRSBICBFR3BqRaNTfF2S
9Mmf23PTovg3+C9W223gK0yPua7Qm8csoyJ8mZr0YnFybmn5lfXrY1JXIBdK0SST+tmXPSGP6ZxM
PoDn9RXLcZnnWR1BENqfa+HYG5mA6TO0bVrQykfzDUZP5M/B/bVmP4kTOYN/GOI/+95fS1UtZ8xS
dIbhBIw6EQOOJnO31GQNByOm61G2kEByuGOlEO6OvSOOkeLo2ICWVijdPRRWNwCUYsvnDtzYIZi4
8yP34I/jJLu7XR+noztQU5Y8GZLkAmrE8j7OfffspJ17uD26wR91GAdowwrfLoUVLVXGgzKpgEws
qvkA5EVzvv0IQ0DR4XcDTWiarkl6Wdu0x8zk04kum0pqBn/X4Xcrr51lRZ0TCCH/YaqH8ZAuJHJy
MBT6W9onpi+4WvYbR7QcmK9kfnrx7Qx3fVPVhXFLtlBmhiXQUXi8Tso5sRgWuExxOH1p2Rgyle3a
r5muuSnG2Vtmx0kuaVZXQTKQrzSVG1Wh9/M+pgPwbOCZ0IyPsRc3P8/u/B3X6SgWAAWUe/OXwbUe
PX/YxRiITkAt8RhnnhbMH5MLcExlMCLMHlBdlQcrn7rHGTWwff6mS23mc2UtBeuSi7c6Y+hmxAmZ
b3/e5wtapCoKXibQmksuxCrBetj2KhwHspUVmyxJSzscEMV11YIpGob6k72OXwn2o4m5326/vGF4
HYyXNKKSrESHHujK8zvmtNWjSFLxlE2+3KjUmB6hJR+QBYU+jz0ll1qIUNHsMmXDEySTN5IDg8Hq
iLwGmSW49Hzk9pX6AxHgZ5o7v0owhFdq/pA63Ueq5p2B9RpL3sSMqmzEXDjEisDO2QZTkZxasIEu
6bKxZ5s+RXMH32oEH8oyuVB3OeQ2u4/VlAeYsldP1udC1nfJnG4kbYb452k7OBmdFSRmREQpB1d4
Pp19R2wkB6ahdYegSZs3uOWOrG75purYOw3evKuNTzCde6kCWcVcpKuIvNqpwxaX6IepKrf6+Ay2
qiPWAMRhEjeoVgT1+qNfeF9BG37KbbXvopPpcLWKFGtngxo9whWL9znD6fnZ4mhc29gYDBunjlRb
s9nzlWPFEbSLVWjbCg0DPiix7VWu4dzkx9tBw7DAOmLNT4RfWS3y8ZVX3T3NmwznRWsX4YBgOjxt
VF6SlSO8rOrGmIY4bS2nRpSbPTOGNWbX/994cQpKmE6VvYgqMr16cRbKETKVytqwfoMT69iRiVPS
MVw3Ifvyz202BUuTnVtrOSQliG56H4BwshFZDVm4TjPBc9LT3sGjerI+XAFEU2pHQ9uHlRXfjZb1
6/Zym75ICxXS7vOuX6mP7jFcRnWe/yBX8YHXZA16ZzxlqX2nQIp7+2EmE77a3JvVmZc1wc2aiqMU
FlBk2WucpVXgkOYhXrZKvYZ541qc5YRA3x1afRFI1kL4JA8GRu7oWp/SOH0GOKfb6Y/azKm8rLNl
XOPIG+WpTvJDI9U3P/OjeuL7irJMhxE2tRxEblMRxa335OT9iczxHdDUn2+vh8FbdJXPobZSq+K5
iDi2vi7IAUvqQynSLA3GibINEzNEFB1MKMScdylxRDSVyxA2Xvfbb+at85Bp8KtdvzEpimK+M3qT
H8Uk5fzgpHSJg7Zum41t2zBFOnYQsvN92gCLFBUFrtOg/xKfwcfinmwH3Du3V8FgsTp+EC3HJOsG
LqK2FBeRZMdS1nUgWfx8zQyynu6qM0JH5X+nanUztU7lGEe9dJgdxiAQXo913zVbbKamudLcOxet
xZt4EZEauAxkV9inBVdfwZJMfF+yr9NleSQewXdtiSgZl5fOsr+tzN1ImgzBSSfLAtlxseZo8Ylw
qXmOPfazAexM2f1lHXf6m06aZaF7Ok6mTkRZXZ+oI/ugBmR0RrzYiEkmb9AOFErFpKFtgxVIuyrs
Wggttq6zdTFvWF8dmwf4TV1MeY7wbXtFEdj2BHrDMqsA2KWe7OeNXcK0JWkpZprJvplK3498p+WA
fnr3gq7YhciDlSQnJfoz2uk3nmX6JC18xNzxRvCbo/pI84I+TtL2OUq/bZw+gHbPcTcqwKbHXF3/
TZSCPnZLk9FHoC3a52tECUBe9yxL9XI7hBjWXQcHImcDtNGDYSXIawMnm3jQT90W7soQoJhmVYzG
1dKgUItJqsJ88b4RlbxekyyVz5e06jdCreEjdJia32XOmHYSqch134PsUM9JQFPL+3R7kgx2paPU
KlaUGZ+R6kx2+SvueHgtUQS+Uz4Vcv7pNvmdbOuNOGUqQ+pYtRiNJHbZVX5EluyDpNVxGtqjBSpQ
9K19BmfVQeXVfyjFDJkjbo03nmsIYjqIrV8UgDnQuY7Q9f4zjwkHiyo2lLU7oU3n+fY8mtbpauRv
jJkLMfSt73uR3/X8mJbqDn1z/eH24KYPuD70zeBiTkC1CTRqVEj+okbyCtgcGrB4Lw+dy173PUTL
EdkECnpAGvzIA87rNADzGtA1W04LOD7v+treUps3zZSWIoKLlJCejVcjGFFUkFJOv5TF5Pfbn2Ea
XguUk7BdAkFdL+KANgR1/WUR7ca9pyFg6WxPvld3JLU6L6rzqg1mKp/XhDzJot1npzrGi6MVaqh8
x4vAA/RACvJoIcTXjfciqn5jPzfMjo7x4l4KfHpOIDy21OMP2ozOcxavWwgyQzDREV6cMKGWAh+Q
if4j6E7v2ir+Q9rm5Yo8thvg4eYteljTh1xd5Y1LqHwibRzjUTzDThun1WOSV7uo0ATTUVwzZSlJ
c+5FUOUrW1xUlX4ZAGrgvvbSLYd9eYkO6CozVCrWePSiAlwWH1XsOGFp4ay5yw90QJevSikUna4B
ya8OQOwGY9Kmx9uDGzY/XXdTFXIED2nOI4Gk5+Cmzl1Oml9VPZxmUh/7qdrYwg0eRzRnhihY13Gv
5ZFvJ0lQcvQH2uhuFjgC7PsQbRd3s3QqUq/CA3L71RvqCQCo5Oe6puHs0bvGRbv27QcZ7FWHcxVj
D7nzkbtRwRBiRTHkL7asm41LVsM86VAu1x4JGYrGi/oqz4cAskfV90zYzS80kw3Nzk+4GsMblxt9
u19mRd2IlVZyuGJwTmVVbvEsGBrAmQ7lKuIhXfxZelBI9B5Zlv9JRz8k+fyxcfiLt9BIFfQzH6df
cml/3V6U90GPTAcdj1NDEsC+3aiVojnFY8OCNOvHg/KYClsbTGxOMeNCPGHlsS7ndMPoDGFSxyGX
JO1sFnvwniX3XseOrodiVf0QLP5o39tx8avtneWI/i5g4W9/qcH8dEhKEwPGX/LKjXhZ5z3ItoBT
5DFztxpxTAaoJQ9o6VXEBVVeVFM1vqQDsX4KF7KXSe1v8TabZo38r/lliWPDuBmPcAUxHIHPOouh
+rAy70QlmlVZPNyXkNy8PV+m79ECD9AXzjqpAcqQdfdQLW6IM8qHZNzX3ML+84E3rlSiO1866OSO
7H4djy5Z6X3vzu3h9ssb0kUdMVcUakCn0orF/pysoKKZrRSAPL/66Ip5oxBrmB8dLDdZlMuiYm6E
3oohcH2vP6lVOmEB1e59G5iOjku6uu0mByY1L9VwggyscxJjsiULafoALX8A/SsjVi4Qjy3rE7rz
o2Ql0G2wd7789bFvFngUqkyKFOG+54UdtGkpA6u0+T7r1PnaOjmk7dQoN0p6yz6khNF7Mc/VYaDx
tPEIU8DQHNqVS7NmfHGBcUHZyurlErbJam9YqCF/0BFsJXFA8GSXbiSB5mx4F9k16KIHOkbXKgYQ
lhtVxP82j79BnczW9ve1njoIdNZ4ELVDJy2Ls+rrz0mSJghN+ScrKe+ydg27EZSwjPd3LjClQNKd
HG96nLr0pepFUDNrIwq/b3RUx7wlysVVWO2SKF1S686ymuq+9Cc3kBXEpm77vukR1+j5xvA8iPQO
JCYkWqGNTBj7EE/Nh0VuMdy/bxb0L+RbP/DW8RWJbJbN32ev7L8u1TT9vP3yptE1pwQefZYAcbNo
SVorrIDtDaZZbnX8vW90VAe8MbSyOW5lsYgPaghQIH8ZmvS331V1ENvdv966hawzfcb1/zdrQDsF
OvRZsohm8xCIlTzwWu2qM1Ad5WaBurK33NSNBqtKT/nMy7Poiul0ewFM1qPvsWkXO26O0WssQjmh
1FvMfyA59OP28KaJ0XbV0XVhPrxxo9i2fnd5/r0g7uvtoU1vrjl6nIKBoSvx5sRvPpO1vPjONAST
s68OR//Cf6k4rds0I9FSMydM0zSDSFxNj7ff3jAxOv6rjNPZy1lLoqFB717RsSEoSPn79uD/CaP/
HQSpri1Ilhp9jlnsRMBsTwe/wY1QVhyg73DPBrTeSAKyOn5SU/N1nbzTupQPvCq3Ms/3kxGqA8Mg
96mAtW4YrjbLj90wHAXJfjU1CwQAdfviqg4Pa0cczcGbBsQcE3NQgFEi5G6WBXNLt0oCphXSfNr1
hxbcKBOLvH6o72gHZkKKyLGx2xqsV4eFKYm2tF7MDNgU5xfNyifLU/+i3v5y2wJMw2tu3WWNL1D+
diIQZ87fbYJVIF7m/6iZP2008prmR3Ptjvi8Q8ZDosy2D7wu7LCEj2xMj8mGNOduhjmz46SmUafq
+5qPkPF2UCdGR5Fll7tuI+hfuLCpbxygbp3IBkQFtejH1LY+K7F1p2KYH52jjUxzHidyBmYYJ5fj
MNbzXTIO+3oDqQ4Jq6XIxMowKb6NaxQoiPwDjZKNiTG9ubYpN0AHoFdTOqhcuL8BlXupmq3ubNPQ
V3t9s1HWZPZaNDIQFObRne1k1u923Gp6Mti8zrvmd90EFreVRHSu5SHL+v4AHjt6l6WQgb/tVqbX
13JktLEmuSwSGglaP+eS/5jy4eu+oTWPbSl4gCBZTaKmhwambUvwMS/2uLHNG/xJ51hb0YzXCb8k
kesnID+vEu+4Wu74xEDFfMIF5p99H6G5rZKlt+YQawHUsvPv6546QetvHoIMs68j1xY592WlHAS1
ofTRhHHlix3yjRkyDa6l0YyuVOZSYkNGWe0oxqk9Lbz+vWte/gKt2V0zJTYG75PGDVI23k/L+mXf
2Nclf+NSaZtV3uAM8FYB4aBY2H3gJmJfFZPqSDWck0EBMV5PyxN1A391/9RTs3U6ur7iO2mKrhYI
JY2Kq5zY0epJ/36gzQ/XF+OxXmUW2tnWXZohLuhQqKRPsiR1Wjtya8ChMnpiIzvWabFx8DcNrzlu
CnKgltSlHY2dX4SLtXSBldmXLmeHfQusbbQz1HLk4sYKZbC04sHcrMvjMC7xp33Daz5bDSz22Wxj
esaW5cde9nQMAOYSf3aNr+OeACieQPGX2ChdgIHr0Hq5u56zli/72hyozp/WoHhARxGvEUN/cx8O
tszKu6Sp4+pu1xfohEY1MK5z4tQqmtzy35Gm/8hll8yqoDpiYQDauvNVr6Kql/RBkGQCOwndpWQi
qI7akoMTp8UiVJTXdXkkAychRYw+p7Xa0oQ0hE0dtVW3McCYIOnFDamVoe5IOTx38xxz3VffCRA6
VquehFi9xVFRhlYsbCo5JJCatT4sINo5+7a9hIq7TtBZvjzMcVsGQ1fwx3Ek0MhNCg8Nei5F4WeX
GbjXKXgTaO0KChYZ8VQEcHCXB8OcTg95BRmgfcNruUWrJpn5eaaiwvFz5zwXPWMhByXAFiTUsFQ6
MQ7uohJbNcsS5WxCoEL58HFBVe647/W1MJiQLu2nElG2RAe1JOyHBEX3xsybzrM6YixxFvSMFogh
NhoxQ8heRhnzjlfMiF2mUGhlfdD2xcPsxa9JgSbNHNQJ1s6D4F/sb5bjtWCSUdGQ8mk6tCJZbDBt
tWTamDrDDqIDyoA+FUW/wocsp3gCsdO5ZOhFInvPmjrdm1jVkGaiUVFZqD8VJ8dsYX96332+vfKm
17/+/8YvSluV6N1O8fqJkKeFNB3U2zP1SgDa3TgOmh6hud4YT3Xbxq2K2NSrE2v79jSWxAKaaP19
+yMMzqHjzItBkkZKPCGWQ3ksLMA9CrRKbhiw6f0157CrohWSVQpyFdZwykXHAtZBIatCH/fGFBly
KZ2gbZ6qhvRlsUQWGZfDospT6hE3HJsR2IytI5ZplrRcYaVpBvXcaomKpS/CnmbOecDV80YmZRhd
R77ZVldBHatEpwJpIgmXPyys30eZTnXYW0mAue+VP0fESpOPwyyaO9ypbJVzTK9+rUC/8QGrtoGp
KfkayW6xfkI0Mf7Ke2jq7TJOHc7WQEOgIpa/RjTxaIhF7kIh5Ra63vTumv9aecma2pFThO5N5wR9
RA7mCGfLLg2mr9OhJUxRUqcDFrWUnX+EZqj3kQLs/b3nvruPLZXqTGixT2fIKGRjVDJoSkHOvAu4
rDagFqb50fLvZEj7ZgGrVARxrxak20sawZm3qB1Mo2suRdlc8jiTQ+TPTXLKYP5np1q2MBaG2dcB
ZnPrrAC88D6SnN4XtXoC6cjBWouNqTEEHR1c1lNBBtWwPuqL+NectZ/cmt1T1l9EvdUwaHqE5lms
WrwpxhkrGiGtxlP2ce5WdAVYp2G2N04opkdc/3/rvJNCfwkZ+shup8fGWy8ZycN24PeF3Oxnfh/L
QHWA2Vp3uYuGRHzGVK6nXhb1kfCU3E+Oz558iLhCzzZzvud2tY/MgwjNbC0PlHcLV2VE8zY9pcPg
36k28463Q5Jpzq7m/GbOysnBoTrFnFHlO0HR5vDqFHgGWQ7+Eaxb1Ubouy7zOycAHdRWiqFd1EC7
iDS5f0abohuUFZF3K+VdcN3c6mQLbmLyFW2TXnmTZI2quqhIp99zjEwWQzd82MjvTTOmrQetC4h3
e0xG68Je45gkQdP3aLEVxY/GqzeWxRBNiBZNQD0vJqeGQxZV2wbZZBWna2jcGN0wQzqkrQEdVmxZ
ExYDVRprSB7LRPmBWLKt5k7D6+uoNoeupedXeH2P+O2FCgd5fLKpyvI++Is6WiihfWEtyTB3EdBD
n6E5/NjU+Qe0cNxlPD8BxnoaoYXrLsPH2y5i+hgtrHi0bJRY4zaCYNG/QLYAxei1OzdtHcjm9d3I
+4nLCIAy64xMNbljFe4/97265t3UcpKYk0xGJLf/6ddkDRYE+p2DawfdpUVF8Vpqjdohzp5Srnge
eAWT/9x+d5OR6m6cLp7rz4uMaE9AVJUmvChORPgFdJ/9PFYb+bbJmDR3XgXUk5Uv2qjxYaDdKuzQ
AwLjkFlDHRWqEydS+upgJ14P6JrwD/u+TnNwdAs3hY+jULTMQ3VYC/ZnQXsOhYbj7fENUUpHktnz
mKOlb2gjVbeBNfOTt7a/aFw+JSTeSBoMfqEjybzGJVLUrMEjQNm5yEtcpV9vv71h7XUE2bosK4g9
ijayZ/8VeK8XcLz9zKS3AS4yvbnm0R1EMte8nNtoTtrvi5/JgFlsq5HW9O7X/9/sqC3tLSinLG00
WjM5pm2xBBzQg1PTqH1pMvE14xkye5JiplUEyLMbuCuAatKjWxeepg/QgkbhNvF/Z4lIWdw+VX35
XFSJe1zk+n3f6mqBowBb8FhaToMOWpoGom+PTmOjdUnu3D11zGzbrj5xM6hKNm4mzsNAq/vE9T/t
e3stYCBp6UF95VaRENZp6dXBGsuXyk42SG1MtqmtLSjgoVnpqTrKuf8DTV5JIOfs5farvx8UiI5i
K3gVA1ezNhHzySe35I8Zyx5Hsg5hnBd3t5/xfoKMePy/5t8ATowrnwXpqg3x06au7K+4tGQHiIrU
aHxy6gCg3/FLuTr54fYT37dXoiPbxDIyuyS8jHiC7lxrTklgDbEbLPa6tUubPkoLGKnfrHFNRB2h
TH5O6PLiKfXdtZJPayZPA6iQcfr7fPtr3l9/omPdSE7Qr+7TMuqz3jnWHcri1rBuKeGY5ur61DfB
KYnJkvdgTY4sWTzZDbrQvOSeOsnGlmCaJ82zVQ5ti27E8AvqBaEHXu2o7ytyQt8xNGR4Wgc+d/kl
7vYV24nQkgQwMq00jhuUmZj1qfNIHlBhbZSx3p8rR7dk1CKIBHhcPE017Hf20bFLFE/PgJts5Wf/
HbD/PhY5uu261cJx67uIp6HOwd/WBbNaQjJHhX2XsDqYveIo0mjx7orllIlXSn/CGEIIIIRt9YHJ
NOiUCDl+ibQf0PLnyPiQVPJQ0o/W/KGj/qGpv/fOFpvXfyn2e++rOULfeiMAb654Us2nVZ6m5nJ9
zYmXx1HiIDSXZ8dFs276dV37F6/jd8sQ41SZXHLgv6/vJzZCmeEqAfcbmiXnTnbloRZP1C/u8Spe
3ByY+lj+H2dXtiQ5igS/SGYgEEivkvKoVNbR1d3Vx4usr9GN7ouvX6956mFLJbOcl50tGyNFQAQQ
4eE+64DzL3ijHZm4p4kOnUr60tojd/63UeotCxgeNKZLV6wVVqxAZxxyDCU5Ud2GBeZXLkeZUn9A
zrYdY19nBy9hIe0KMHiJY1/fZ+3ykCknqNbCx//1VutQ0GdSfH0/dPzbhvLWtxnu1ySgWrM09a5z
+XGFliDt8LZusqDWOixF7TuQsCiOStFTzOajw44t+ANX76Z3EjV9EboCauQzLNMqVvnQ0Cn8VObE
35nc2xkEauZB3IJq1eYa2gj9j3r9kRIa0OJH3J8EOw5Oc22bZzXF/qT+DO59mRZhsyLXpALsOtAK
7oDl2Osp/5aJjePZom3CQDXhXd3YPQ2E+vgADygNNeev276m2QViuVUFzHo3HCqNvrfl2DlfPbS0
wvxrfPWm71h7WnzF+8bX8e+lPSJtGOrJPRXYvK+bSGlQIfLXLbK/cd8+V6gJg81WaNDjqS8BUKzP
XlP0Qe6me3fercGNQx8i4QDoZ4m4xk72OK7T0U7Gw/vrvhGFTQjskmaiFk4qrgtwnL5XyQc69vd4
M++Mv/XpRkRraErRZZ6La9G/DFw9FqBAfP/Lt0Y2IlTVoylF5pm4ltk4+Z4t7ghXT++P/fZBi9zi
f6Nf5Wmbumsjrmw4La70RSqDFlWL+HvLphAcgsfbfseIKEtMK0UorO8M3ncCicxQuPKhLMt7QuzY
F7O4oE7V7Pj4lsXs/86qrMCW1q2VuIost+BAEmjXAcXh9+eyNbpxcR+rcgFtheNec7QGl4es0AqM
UEU3NjduJSM2xHZfAeTD5DUfwCdixdwNPBdsmu9//uuGfCPymDDXuVHoy6OruNJm/rXEgNQuzReG
A65J4p3V3rCQCXVVYDEXFFfSqwWx2OPIuRv2qWDh+xPY8GRppO2KNK97miTOtZ34x9JVHwmQnZnl
7Dzqt4Y3HBkM2nVaCNu5ZpUXWNZwpjG/eMseYf6WbQxvtka9Ssfi+Pp6ycK0BeWQW7i3JUypiXn1
vATK7X2Gj5/En8n1Ep+z2xh8qTR8WJcFbddpwti8sXzXa/PzoAZrZ9NvbUvTZ23W1eWEPfPK6t/f
ofvSTUKgvFe87B2oTc0NkctOfNhaYsODmXSZmL3SuS7UTzpfdz6A5O9vzq3lNXxXJGPt5JBDvxIh
Zp9MA8Sq1/K2nW8CXuO+nYjlxfa1bOqrzqZHWlanxNnjwd0wi8nUmGV2PXTryK/9KMLVGz9W+Bka
7z3qNkxjgl7dbB0F5AHYlUzK8S2l7tmQixtNY3gtrJ2RUTH72mRjaPfjIdb8yLtqZ/itbze8dmic
pnea1b5OWhx0x+9SdAS/v2O2rP76k389pXsOUYnBS9nVaVDCykEzHlS6qQ4a/T+H939i6+sNz23t
TJUDt+xr1TZ3mvaX/aCw9fWG29b5jBIlqASxT4aoUeWzZ2ufz+lOFmjjsm4y/VEc4t4yrfQKbZ2X
wkkjxfkBKpvn2U0OVsl3ruNbBjK8ljhZ0zSUrmBdX3mwZJAALGxCd47DjUmYiFeLNbbFRUqua1x/
UE1xjdf8PrXi0NHjnapvvOGauNe+bVnJR63hvpOOLPDxgcS6S8IGelg70W2Dv4maCFKnXHQ6Nra+
0nUNspSGbirv/uUi6oYiEBZ0EOzmuYuHk+DxR4hc7txTNxbIhJV2XaeyxG31NaV59gm8I6vtxxWA
KuFNHmICS3UmSugjrMt1zb2PKBqcWjHs7K2t1X+d0l/+HdtVss5gFb/WfXtQNb8rYvXikTjzraSG
xPZ467FmsgASr806WuOXPCbDwe1x9WrE7xa91reFKpMLcJCrLiB8BCuN1Yx0ovfoNesj8gDP76/C
RjAxYZ26HIsOXJvLNQOiL0hIXVzHounPLLXL8/s/sbWRDE9HwXr0wFCwXGk7cDybuylcynQPl7gx
+v8hN4lV2s1K5quoZfGZLtxRvgCjz05adGt443kM8HYLio1+vg6e1d8R4fFItOw2PDA1Ye2eHnnK
nQamARW3yK3TK7PP+1bfWFgT1g4etLqEAOpyZVYNSq5WBPVKfzI53nZnN/mN27LOwVxWLleReI8r
tZ4GMNJXw7J3Ydwy/Ovf//Lh3B7bDoRHyxXNrPExm9BuvQo8Xm+zjnE8V8SjblO401W4Kuyy7lEV
MeDrt8mCUlMNeGqZFzfVOF1TgpxqPSvLR1ql34kJG/d2E2cq1NgPvCHddXH6Y0rJPR2Xa16vj2na
7jSNb+0ew2dt7oip1Et/zcchCZaGnBOZ2X4S05tqZdQEmk4tHxZ7tbort+ok4In7wcpTfXh/dTf2
jgk0bSVkWXNS99diHH9CgyNB7QJZs9sGfz10/tqYljcRnjgYvFXTj9oeKt9CF8L7Y2+Y3USZlgXE
AREa+6sqkAnOWxxYg0boV3tVgLchE5S9/vBfH1/ytZ1UnPTwKkkCaJAHoufPNPaeMlJfOcSMcyed
/NK6jeqXmh0P66KqV537/uppmR0pq6xzl9h7gK6thTbceCnQuS/AFnTtSf8kOP1F3WknJb6RpjPx
rLrlal3spLvG1RR6S3MeHR6Stj8xOBsj5b3TNTs7asOf/01Y/7UoSM3hlHer7kq6/KoS5zgCdDWp
8RuIuL68v7G2DGX4M7LvXQG0Sne1ZXoP3ZPHFjD194fe2LMmvnV04rQBvQC+Pl1QsV/QNdtZHPSA
BSc7t/mNrzcxriWoldsGzLXXnDrlR7vJyvNrwWTH/FujGw695KIuncRqruNKnxO1nAdr3oFLbA39
uuJ/rSwn4Fku66S5Mg9Z9SztUd+GH+x8+JblDWfWumlRyUL9pO/S79AnSX1Klk9ene64wMa+NLkS
Zex5Ckpu9RUCvlcguLpxOYglPltkLwO1ZR/DfxFrCpRkF3XlqHFACLzoI0Kr27piqEmY2My6GHkz
N9fU9WJfNiv4zK3vbNoDw2x9vZHTKtLCQVsoV9eSLMVhTDU/JXIqbrS+4bIxlD2nZLHb69wMfsZU
6DhXuWaRbm/zKhNKqiZu5yjPKGRd06I7QGWjF2eHimQvqb5VcTOxpLLwwH1KB/wCgB2lm/hOfFzR
LTasXyeP+by4ONYL6X+1ygaMpTtR8CjU2anJnIAUle8SdSh7dBQud106B9iBjBFfjEmA/4hXaTgs
P/BvVpJf3OoZduF75dgNzzJhqrZT6ZwJWV5lZ+HrZOULuEADXrEd1914oZq8i/GqS6otr7q2tDvW
bXzk1nK0nfaO6jpAs9DX92Pzxg41Iaqv3YZtNtQVKocjO4+9E5ax9nb2z0Z4MBkVnTXz7HgYKgR+
3LDGWtzls/y+ivibS4q9GLdlKCNCIDS7TT3mmMFY/WE0f1otyOR48INSsMIvISq6syRbsIR///5X
sJ6WBr3dsldXa3kgxLnIxvaX+d/NVjkv3FsOs/rARI0K6eQj1XyjGY0osjSd6+VLoa5rUqG8S/NE
HEEmmA9/2oXOzS+gotedKW6smMkAl3sx6oFoyoWy5fRJqviDV8uHjgJMzr0bC4Em+ZsEk0uTOomI
hgF43A4KD0GegFPs/Q39tmOCluy/B+pQZWg/FeMadWxGrmWu+aGvxRmNxzc9a4mJHOoc4Cd7SVk0
O/JbI9DsHK9XRw1P73//2w5JTNBQTsYmVQ74/S1LHPhCHsWU3dYcTUz9UqoTVwjl2lHXte1hcXVx
9LBddyz/tiMSE7QzsR4RC7RqEdhi7p20/dllVrDW06EfyQv0cH++b6CtBX413F9OmCsRK1YLO8qa
eA27Zo4kB+N6zvbyFhvshNSkASUjyNbaDMeeFpn/emgAWSNTv0AzH2vdAOjQmb3YLD9NnJ4ykvj5
mvsdTqiyXn2yRxny9jypCfJObZmvFAyx196yDnHufXXyLpx0+usWM1IT4F1Bob2lubdGRXUpW/bc
LfrApnoPNPL2ZqAmyDtj7sTiwlqjvnMvBa/qQzYm4iRK+tkhTAaqTeltuVxTVNsDGd400lxHAzkW
a3kFi9NxWC1/JT9pwv/cZq7XVfpr1408blErK3QkGgjEMIU2d9COlcfEroubPJ+a9KGkXni8rpWO
QNXQBks5l6de8nznsvh2XKHEPCbn2MIdd1gjJ2l4NJfAHq+pPe6kJbZGt/9rHlSbXLepHCeykO6+
eEVDIbai1/B947/90iYmuyL0G/BkaXs7cgeIi9VZdm957MSs9ofd2+e8Lu/zZI+o5O0TkJhANw0C
yhj870tU5nL4IoVHnnpoMHxJl4ZWQb9WnX16f1Zv2wz5xP/azLb0XKVlBz0Ba/5ZJOWlZ/rltqGN
l0Eyd3WuS8uO6m7u/JrO7KhzchvWhphoM29aORMus6OWpWh9IC3I/exqr56+sQAm6aI7swKA7GGJ
knkJ4tX9Zevl92h1J8K9ceeoeju2EhN3pjIt9JhIOxri+TJW7X0/0wCaizuX6q3hX6f2V7CoRiYd
HXt2lCz8TCbnPlur+0TvYT62LGTEIm9tJZpRhYjK0fs0D/ERK3DgXo5uAncPkLSxOU0M2lQ1EtQK
s4ygUvbUCf3RWeVOrNiyjhGJGqbKLlfeAm9W8lFDgRK3QJBRAEbnrLzcuclu/YoRkQRdKTBmHN7l
tN/QlfKcOsNny7WP73vY1vCG89ZL4aK3KBaR7uVjM2SjH9dOyFVyfn/8rTU2PNhCuzlSpSWLUDb8
MDHv1On4q+2Ic1y1N50IxMScpbK2Gl5rOypqagPCaP+Tlvy22GaCzUBgCZ4F1SwRmV8jdtrLsMM5
vbO2G6IExESbkVIlIotxkUUf2Y/BbaE42U6fstE6t4kMFtGcM1DbTYydgWT+9f6KbKy4qZWOjh1g
DMHRFzm2yI68tsgFYhs9eFqWcWfRt37i9e9/xY28sRlT9YLA2qmPc0++E8f5Jkt5U66RmDi0pEQb
uNWPdjQuU0SH+bzqPWHrje1qwtBa7YjVWyc7QgMSINkzqx/SoZIA/SxpQBbs29sWwfBqb1gAdKZY
hGYF1icuRA9SXFDQu5JZOz+xNRXDs1uQi/aFUEsUZw36mZzcCl3cbg6ka+pQ9e60cwZtRFhTQJj2
WdXTql2jIaXcB5Ji9hVB/+tNhjJRaUOuIP2SZktUiTmPUmF3Z+jjjvdLP/MdL9zYrSYybeBygPhG
zSJC0odxni7NYodeLJ5vm8Hry+IvZ/A6UtursObImYh38dJ1OtuOyiPax8NtQdzUD64mMNyBo2+O
cl05l7Lr0xB0Od5F8m5P8/PtchoxqRmpxxvuiZxFojxVUxeImBwkJIQL8qvwrED2JyQt3zfYxoYy
iRr7WaLjr6/wolPT6PNJZmeLed1O2mNrdPbf5UBaRbT9iolkCQiYiGytoLDcaufbN5xOGH7NWgfX
F46VIFB/CXvZtSDDHrvIq70lrMmwd3Xd2rOGc8tpTlmJZBPiRzIcS5HzF3R76me2jt1O/NgylHFy
k6Er0YXh0KgYV577LQg4vmtbLDuv3X8zs/8PFScmcM1rwTXfzpJGtnqoaHGegVeyyy9rXR/KbgiS
yj5U5GVS7aFD20rr2r6bN36SeX4h9x5JG3M0UW2lNUF6Aozr0YoS6MfMLryAi2zv8rA5RcP1J5un
HcswfMw+kOWXqhyf8ecqocEEjRk3ve8knh1rkED/C3OVq/PagNU488v7nrSxS/4P2JY5jdcN8xKl
FSufiUazT19k0x3Ep2K6E6C3TGic9XIdiURLwRxBwXz9qACi+FOlabUzg63RX//+V/BcQdO6gq8e
wdOZnq3c+iG97Lbruwloa0U6Ow3kpCM1uwGb+EmrKUJM2Du5XHziW/vbCAU5+NZb8FFNkevVTw6B
DMQwAt5L7Edc+H6MbMx89DzeVJomJrjNkSjMLUA8RMCD2H7liDpE26EViqZrbzsmTWZCynkzxqM7
RUNHe8BM0p9zp069yz6/v1k37GXC21gpYzaAQD7y0vI08qOuZYT/6cQAvdCa+ckeydPGnjIZCh07
bharpVPkjXV6WoouDgG43qMg2xrd8Pkc7xNXkWSMHBEXUYMa0UjmPfmVrcFfj52/3KFbQDVS4voT
5Vlf37lg8PzCcfDvYWY2ELjEhLotfdkMbgOymt62qgcKNqwrxSs3wAUPJFXoDvvctGXpo9ScBySZ
VeJrOlSRJYS345VbM3z9+18ztAZrjR2BXWCN7nnRdQIhBzSivr/FNuKhybvYAzxZKCWgvZP1jj/0
Fjpcs/qOtuXOc3Hj+DfRcE3tlNLK5inK7PHAKvJILLRals5lGZeb+PKJCYmb4IEVdGzGyJNLeahq
UgK0tuwd+lsWMg79aqzLikzjHCkiAUP08vzEelreyXS5DcZKTDwcaBBmIVk7Iy7a/cGqRtA0uyre
iVIbUcQExNUxSPKHYZyiipQPjRw+AOgbVSx7GSz2kGfenRdneyyPG6tt6g2P/ejVJXjPorKkM9qs
vRyEa1zeD4tww2UZ3J0l31gUEysH1H06T0nSR2A8fkAbyj9NsZ4r6n153ys2XM5Eyima5FBbg1fU
UqbHpqvHYN7nVNsa3XDoofKGeIjRv2HxtX6wGzWdi8GRt11STcJHzwPsVJYa92BV975e0jnUw5If
brOMcYSnSx2D7gCxfGUOT/1MafDyQkJ+L96+nglvXBFMONzr7UPEQz5Fgtc/q2qp/E7QUwVSXhHT
3wkrft02D8OrXV7YwiH2HOF5QoO+c+bQiZ1/bhrcRMWRGlBHOmMJvJzbYONTIuAOEzsRdWP7mIA4
Wky21Xo4D6a4V3eeVZGob+c9uN2GZ5mKwvMI3rZ+KmZc0I+2FPqYaXCAtG7/433bbI1vnNde4RXI
CmdwrWS58hb6tVXyIDW5bfebPI9wrFEVOUxfg7/50NsTDwoeWzea3vBcrrIK/VdsiKQ7l8E0NT6a
TfYa07bW1XyGO2NhzcobI456VITm+TW04nq+0TCG4zqcp1kyZEOUM5ccexQBTlnp7Lntxhljygar
RJGl1e4QtYtShyyeqqDT2SNP4yxQQCf6XS9FoC2294NbeWKTaVFPDK9xSZYom6RmJ9wBGTJtdf4h
7ah1EuitDHNLDVcwPk9dmKL4F3Yz22ME3tjFJnxOjrVqADkeIjsfzh2b7tquflzlbeBLYmLnxrXi
ZU30ENW0Y34ny/Nauc+QhX+0nOa2DWHC3DIIckK4PcXFDOmfB1Rbl28LVFc+3+TmJsYNHYp2o9G9
HPFyIgHIQpcQf4Oupcvi266uJr7Nnh1wUdmkiyrUQC0+XBbHfWK5ui2lbiLcMpAN2GRAOj0Tmh1z
OpdHDkjW4X37bDg7NZyduKirlxJVlNpT0z9jb1e/OuV1N45uOLvrDZCMGfCQR9P4+GvuG31nV+1e
g8vGJe/fp9JfDxKPTK7lduDqTWgW5E33M5f9x2zNv3dJt+ffW/YxzucU8GMLxQVc8FSLLl17eUyt
9badb8JvaugvzOmAI6gF8KP2BYMI+ThI+vP9pd24wpjwm0KgT7Px5BwNiksfDNCg+iud2u9L+4uU
fD07U72Tud0IQyYUR+VAy45x30fOeoytxZdl2f/oypjcdksy8Tcy9dKpGpForqz6ixLefZs5zo77
vrnCrmf6lx4aVy+Nti7dkCF2OjE9A4Bx05MKoxv+tdY4oMeUuhf0SVf3uY7Hs4V2+/D9JX7TAzC6
4V9VuvI2L7R76fgyBXXuMD9vGu3LoS/8rux33PjN5cXPGCltVXdQQ0d3yIXO3UujnS891VCPBFfV
+9PYGt9wshXcqFSK1b30oLT3R8dawepYdH5b7AG43qyRuJ7pan0HIBJNFvdCSvfoTshnr3b3tWSW
DpZ4/VTAFYNKYPnjeg/nujEp0/3cgZatSwBpsHl319r9Z/B/VGHp6JuYhzCnV7//K/y5APagazYW
l6En7DSUGrg3xuQtL1uMbtyP24ZaxZISccnBLAWU/Foc8UAsP03oJfny/rJveB55tdxfE2BaQ5s5
LeWldpzEeZko3ohPoqjoXop6awmMfVUTMsQKXEeXFjh3HpRdGv8a2ipjQUdwb7pp97qmzmnOW1ok
iLWXvta/06Lkfj3Nqz819U70e3sarilyarU1MHu8sy9wuUOux0sGveq6Lm/pgsRKvy7PX8uARhpb
WbFwLnyOv7ZW/RH85LecCxjaiH7UkhwKHICxL4mbnO2hO2kgKYJEeHuCG2/bxjOpWpXrLVJCFu2C
QmF5WCVA+f44Jeplzuw90rat3zDC3wAu2CVbRueiQJV7AZlJGgmrc89rXMQ7hnrbFVwTC8WspMhF
CWWDKdPsgkClsEU9HbzvaG9PwDUB62impHxqC+cCTTf3g90P5VNWD84hV1334f2f2JiACVnvC5BP
1Lp1LrPnemHXT+1jq2W9J5zz5rvOdU3IOqG6GPJZiQtz50l+RMnRHT8L4GPqIS68352EBu29Yk33
yYmR0fp026SMGKiGQpVZG+vLTBc3tEGadmniWO+s+dvknZjU63L95Xism7oM3TyYVG6Nvt24F1dl
P+Oiu0xMKB96fEOg1h9JqROfFPHnzELFiNT5D1XSh3VOYt9l/YFXg79gkARBIXbzz3IYXgbhfUmT
+Af6two/qVh9kWk3nJd2hF5ZViucsfFe+Nta+de//zWLdO3zVnmNuPRLXM135QqSiDveSXkTRwfM
ZAQR0UM9VxeSXgArRiZROeN4zF07+X7bIht3qBENl0k2Uo6lraossOusyXwOffuf74+/5XxG9OjI
tIqpaPllqcDRWk+9ivJ16A8OJ+nOT2wtgXHO0bRdUz1U/GKXMQU76CzOFpr2duAAG6ObWNy1Foys
uFlclEZSxe+gZhAks2t/ft8+IMT9143/L9vq4p//7iEN2o8yszNyIVCPO2n0NB5xjv7CghwIOHqP
2Fj/EDLd1Z7MIZfRohWuSF7Kmn3VtPrgFcXXXjo/Uxp/s7olD0XaXrQSd1nslYEDBKg3DeSBe+61
I/kQeCNNgobN9FA36RMn2bfFm+vAnemfXIoEOQ64FDhaIJyB3B3Nlz8ddcKib0CGq77Wy/pRUFyy
W8JfZAPigDpe7qHeE1TcQqRwX8Y0/qC6JvFRzvysegAry/qgyv4zWgs/kMTNDq/jSCZPTUzCTBdh
SscPzdr8sBzZBJUjf1SAHhSkubgyi3hMT3jCndu++5QO/DJKp/U9SAJ3GXI+dXwA/iMsnOYkRRoo
FJ2Q4404J55fiYz5r9+dOlpDAMRz/LGj0k8IYGeogF/nDPi5DKSndvE4juICPQbQ1OTXwnYe43bl
vuWpU1aw61g6fpzryyTcQ+zoA4Qw71LRXdJuvdQ2uUMZ5AVIZL/sxgcIDPq5xT8vk/hRxf3DyLOH
mTdPHcQkAp3oJ1Ik50zNaeBl1S+vTI+v5s0VLQ+8dT+DBzb3tV3kBwdpwb5aHj14TwDJxW8c7Skr
hN+WgkfuxL816LuDxsNzZU9f2wLVHdeR/pyQLiCxnsK6an68WnrK56eM9XhPlNmnntcfSdkdgNk9
c3ScohVt8vu5QGu9G4Nkv32sCGT9uvW357r3acHHw9TZv6emvGPoICul9zK1LVCh2bEt2oMTA6RE
9W83S451YrEA5AmHKrYiqhufxmXsJ+OU+notADLKuo9MIeupNX2wcvoZ1yDhI+//u01n269d+9sk
0+qRyOFKaQ9eEGZ/Jl5uHaiEnFUyouMkT4U4Thn70KrsCaJOVWgntnOeoAt2QClqCvOGZmFRQaGq
iSX3WU2Q64RiQXLCCZAFspmHTywv76pOdc9QtEp85Mcewbv7BNm78lIOqji5YDI4DLGOscbqm5tJ
cbLQqBQoboHWBmTipMq/O1D4OZZuGaplOC6jHQpafUzyZfXztgFze8N+e1V+8FbylIv4uYzrPxz9
k4Frz72/gl+5wAmhgFi3inw4xavF/DFRZ6Ln2ociwRR0NYnYNIEFqAo8AVVR7lnqO6BJn9MOrf3U
i0+rJV9QU/xio8f6JPPqNM8jytLg4CHW+NKX7Wl2eebba/6cIykUQo5jCLBvr6Ntf19fAROyuLIs
D6jXH4pSk0OGbE/QeuQco0HDb4rs1FZQES85iIlWUVyrwalQX7cc36Z0CR23SR/7lD43Vfwzgff6
oxguQCUXQZInlU8HccG3fS1FWrW+PRN8ZjWBQuu1pStXT2QYHmxIH4eLbH43JPuIkkHsZzmbkanO
HouR1X42zAWG1cKXqx1fWsgfhHlPgL1oihNJnLthaH+urV4D23HXYC1BnLz0q31XIVL6tp7/ed14
k7t8TKfpOU7mSz0miGe5+IREvxXqEd30rfxHxekQdiBcVr3Dfce1L0iWf3XaOFoq70Xm4pDH9Wer
Lg6opIcIHaVfLE0fFvErMEqBxWZ+RvYKzAtq+o3//E/mzF5A2qQBWrftvoDtRvp4bVe+kuBgKqGa
Ao7E8UNJ0qgZFvfg1M6ZIkkIYGHWhjyvvgs0hYdD0ZxqkID5zBLHzmLHGbyfTMaIFtRnc3UGceTd
Gneln0Cg7ajXbvQbK6mCNYUqRFLnxbnTzv1MVxAfiDy/pIzZwSDHizd46BJz0fZBg65RvZ/zJrS0
+qB0/V1W60cwSpwJ61zfBjO28rVw7aBNcKt1BwEYyRCflVt9HeP0LOXwjNRLCUJ1FjCedH6Raefs
2e0f0kMyB5LuyyF5DflyvkxgFEqqMWxVsvhuMg33DggU3FS1jzrzIgbyNuFMB0t5MoCg1328MC+E
luroq4L8sJn+PrngOSpncEIrr4IH068odSwnXCSLM6qVwNq7KQfX7vQ4iIYgMngf5JLd91574SM5
L3mZgkdtPCRl+5yVxYe6zL1T1Us3EKkugypzTyWy/Z1VAsE4HwRF58QqH8GVn/ui7KfAdYsfkvV1
MBYl2urZ6IRWo3/jJVz5w7pc3FrfObmA/6tsAO9QNwadsuxwFOlwV6xd8lzFaJt3KpwJWTMfkjY+
0Gm9c9Fb+yR6FvZi5c+80H5HAaZI9JR/GWM0IWdUgTQbC0cke0g8+RkV/geQJybHPqb5gSWDDvKy
pXd17PyaLZL7aV/I4zQ4k+86w0u26tgn7eKFDUNLfS2qzC+n8StpR9tPU8SxtWi6gC2QfGt58ce2
ij50CF3PnPPkrmSLCGjeH9rELc6MWNUBTB007EHcG66ok51WsFUEzJKP7oDGK1wQ4Ho6sG12v/ZJ
6Iy9CFbKoxzKjWEsvZ9FJe/geRcLOYNikuIXGRd+mCsdP1XDlJ5oM9Vne6blg5pY+2USU3tNVFsf
kPrGbs2J5RcdaT7HRDShK2QGitY1136hGtX56CDUQyggQxDMRAJsbseAntX5+IA2wMSfCo6YVTmZ
E/YYvjjYzdxXqCjmyWM36+nYDCA+oDnrFfQmq+llhj+FcefSEmGiqltcx/P0MHt5+zl1JW6gYDwM
WWYP6HUa6sNo5dXF4a3+Mq9lfrTxmArStIdSFc8t4ResQliDpG9d+fPC+Z88ToSvpXLCBgJ86OUn
xYc478cPlWdTdRhZoj5yDU4X1XjDU1NOSMqDU334zXuafxGNKFafyfJ/HF3Zdpw4FPwinQNIbK9A
r7bb7TWxX3TsxEGAJJBACPj6qZ6XecjETjdoubeqbtV6WhvnoyoQAeNVLnTgcX02zdPSL4eJptMR
xjq6jEOPAbCWdQkuJLbs5Crse61bfRfL1h/5EPEfgonVn4ZDzAtUW/SXzSyuLwRyhyskym8Uxl0G
tvFdb5K1CE06HXxMzX2eEWSo5+1UjGSednAhj/eIGQ33EyrWM0aY2126cf7QwU1mF6L9OGCASH+x
mZFHn9+SEwfZXgIR0x0IiG0n0vAZ1qZZMdSCfjCZRVc0crComDnKVOy2J7lGPi+8CeSrR31ahtyJ
mzQ/epcWxYftpxDFEt12CUdYG8aU/P1q2ubb5WIs5dx8hfPwZOv+izUh3rvAZDWaClRsy/rttfN7
KRN6qH33koHDLQDVyl9ZtMh9sDVrOWS2q1o1I2U78TZ89BAOHRgJugLHH4AZtiZlPfL6habGl3CT
F92djDSty3VJg2KbgxVezvljW/dNReWKmnhxyR42wOxEQqGKWazReyOn5F5jHqqMrPmhW3RyERdX
y2LYgo3pi1uH72RY8rvM+KhEMY+IyGBJ/kEJq4oa5RgMgbwoDEjbovUci05TirOSBA907UkxmFse
Cx/lOw0Xe7Ygxe6GnEZozs0jidhU9Gx1J6XAJBvuc1/RmsfYvqo/g1+U/wTfDIZeV7E3mK7FPHdz
wufihV1n9U75ml8l0kBKHIysxDyGOkBvRR+g8Zl/yXAK612T5pC+uRtFAMu5dJ9i3Zdb1iQFUsfb
Ih41rpiMN9XIbQ05RI5NJEeHqfEcx2zkps/RDm2JieUFumWhqjrt1WeXp3+yMV1K368zfopi7W+M
nZJ1eVzXNX5lWF8QLY4tuMVeHqhPnoZueg0QF1kEW1S/Q4uBS6nuvrEioQ+LYnmOOnJB1ADfTXNq
K1Z3sKqIhGLQbU7s2EGcdkQE6FpKbpvzqGNMbvQxLQ0+ZCnDMSiTYNF3Mp5bdFzdVElj0mqdpK1i
pOdWEk6FZQdnSwgBWVtGFHX6smTJMVLzNwMlegi5va4jMNFO9tFuCNwrCq/519q2CIfM0nQ/pfLi
YtT2Q2NbBHlIvcMQV33KkuitE/QOdemAc2fgpU69+VI6/g5aBBp3BONe9ZB94CuSy2ztejDj8oz+
dyxEEMgC47pPPYu6CwOCdpg64X8mN5Odcexz3nDd13PgX7PFDFUyYIIBIImsqFj8c7hxWkUpxnHU
bfF3VKTFNky0gO/NXI46Wsols0B/cO/39xlsaXmlgia/cHDAh0CMn1xLU8iRdeWkBobWLhxMEbcQ
mKAw7EuClX+ObSQqxw37SbkdDluDmnppUZoZq6a9Jr45hoS3e4VJsGpUebxnS5vhoIzYDmZ7TcHX
6JskPaRzvZ8QQGCbahFJjCfT/bgF94iBJ1C3YeemkXtpG5QTdpjqo+86efJq9hUb4t+xVha7DcYD
Q2HQEuoK/2e8D1suj1Et32regyyMwjlND/G8xd8T2vr7YZ37J5csNUr8LtlHgpJT3CABzRIhdqji
fhCOCpooh3e965k4rT7805Ih3CmSTJVq5/iMoN7fmvkYuojwMmMt3ClQZEWv+m4P+r/FSkoRlhNv
X8j6CisE73qs06bZJ2igq8RP810EAuRJxvbmTsfjHe6bukQuNQAQP5ODdd0t1CDKC76R7apxJVZd
1M7/2q4zjy2W7GUkGJYoBm7Cewyr46iO418IdegxMkPRg+uFHsJl+O2mcbrrZC3uZWjdp6LeArLr
82cy4XdOif1OfG8Q4J1mRYBzuNBINfzIEs5/J0Hal6Zvm52n4rkXkarQ8b/3wzIUSw9koO/WVV7d
KOvfocgY3Y81RrY1ug2u6qaY4mkOv4SmjYFoBcUzsQhMmHFgmHxRyT+Sb1a91ibiwH0M1EAwTGVG
5cH9tq446eM5zncwK0iKqabu90oG++A0AuYB/aIs1W2X3kcgLB5DvsL1G9Fk9S53yXAO4WL0mCYY
sdwj2RW5sbdSdtpMX255mJRzCu8QGszk3zDr7uLQc70skwvsMSdLxw9b0K6u8KFnxUIbFK1+2tCh
x8zuG+v4I2bTGSuyVKBBwLVKwCbaOdj1PMo+4pgbe58j8evHd/DPQQzQ8i3zBb/L38wfw4BDTkVV
7wYYxNNp7zrvUdI6eZrwVXk5Rg4mEGEPl0JwQVWzeCAV6RSXI8mwJ0Fc7sSKqD40yhqHNkMONUbM
n6LIQ6QASuqwiGw4bmvLz8Ra9ZwkYW5wNArYSsHU1auCN4l9E3myfsJzaIaQewgAJgRpa4u0TpGg
jeGfkoZ9Ug6OdHEVTA0RxTS03QUbOEzhTDVBPY8otZ8AzeARoQnqQwRjj3zNDKYcRyKnqep0Nu0Y
6kVZzQPc+NCNLPKi5nw414j7zIouYWS6q3P4iFaxYPYnaPo/AR3rPcvXfyvGz08N6dfnTAzJvLfp
SP661EaotNa2Bp7dbMsfFibZo0EkBKz2Td/82taMFW5z8r1F6/2gW8u7wje4p5YtF6eJ1005+jku
mga6XQYRYMUxRvWQjr4/YENBhtml9VmOATJLFsUflqRfoEyKXA7rItS7NRAbhCmhb6iDFU1TSlxU
LniYJdPwTpwgKhRVgpd03jBgdJ1DCjlYqkWlIx2WGEd3B9RwIz4E7Q9+ApDYDnNTeS9bVNe5wQwX
2j55D/oQOAhB2ks51V34mVshT20Q3UoujhueoDh+7uc8f87iUB9k5Ps9RsXzHc7y4cD6JCyCTK9/
WJd2dywNm8+us3k5WYvu3XM5P69yzQqwG80dWneUEhAq7BAABiuVdVj+whCYPucdnx/WVZNLDrTg
AacDBVS0DneJ5n05NMN8RKISQL+m7Z8EGeXZBBnZu1V0uvK27ugjJgegD6nVhY5i/RtERO+mOosO
yoTLE7jC7Jj10e9hFAhC8u18SJZmPHd0BsRQA5iyYmjOS9T4e99zeUb5Mz6NFt1EEpG6sGLu36J+
ls+1ofo0bjqvpFfTweaEPqIN8FWQ2v5TDah8htFBHWTdNV6BijUds6UbVfhH0YyW4YY7HRbguujd
lF0ShfkGbhnZwRvQAaYVeXGTlu/Ntvn9HFvcEwpW1VICnmuShlRhOG9lg/IaUM9mAT6kDbKzUr9r
G/cLdqTdI93seIjqkVQ6oX/HOcd1QTwoGEFkvJ8aEd3rOE9MAQz2tjSm6F5EzT+/TEGhsm4ryULE
aYiWDHAf6plLy2HTpUTtdzrmH4GCbxibSVgkydo+hsz3dxhX/4M2tS8o8nd2gRMrECcYGQ199xnC
0AYMY92/4LwYn5pGiOs8RcMZ4Y7kl0wm9pOFaXitMTADeh5HXzSO/rdsJI5kFDZ7EDAKTR3PL/km
+6pbDLrPnPRlsMHJ1UnmX+I2i3fUTxjlrBf7GWxC/Kr9Su7lGq93UQZQUqzIbDC5xRkH4L9Qjv30
1uhD4NDpsNFgTD1TEcZBWHAwG4kwitL7b/R6QJbNxGlYpMhVOZrJAp9sGD/WMyWHMejniqO63DdY
+oArw/ekWfKH1dEnNQiYq8VwXH50MNVGDk6NhLhOyhJ1S1AEUbzhlF3gg9rypSQ4rk9ou02po/D3
OCl485nuV7e16JytEh+oKqdSDc7cGQwA3dk+6ndYmx5KKzbe1UTAvIvEAhuFbSgIfHAd8iTcI4XB
7XUtGlzbvcGlDxT+Ppo3t8PdHr+tpM1xwS/RqYbX3F77YMZfQZO9ReqVssUc6tC0FWvIWEIQFSAr
UcOODpr45TLSJcZd2bJqYVNyW4UxcFBUIQPk2sXs+rwIarPs1QK8OZmMg/Ul97uIt82VYPBWF+1G
xMc8O1xGiRO7jdY5ACY9AK+XCdtjVtKXSR8DO+nTsQprlSBPLYnE5zB04g/6Dvh4pHNel2gR/W5u
0YNHSG0vgP36MjKI+1vaRvy1nLgrbUCGjOvi9rRZxSOdMeuNGil5BvuS/QQ1lveANwYvnrg/w8Fo
/kIBkBx0Kpdzk9JkBN2il+8oUMPLOln/bjytRUEHFZzSVoPq8IC7B1kvr4P1rIqtTve5Ud1z5GAe
hlMclW6PqvyIbyR2HBDUw1Dr/icArVasKGR+aebMW5uF2dUnGsiHXGZZ8TnGxIRo5dHxLfhIG4+v
NXdrCAohh+5ul+SNhr0echCpw9FRIOvPvxEuu39zCyEe4jmml64WY8GZhcsjwL1iCtLodR6n5oHC
A/aXFfW4G7Pl/yt6bPn+psZ5zeNJ3jfgjo+6ziMUehYua/BBw4PYustiSKyrYfJ1VyEOKD/7CVfB
lKr019x266GmiTkEhtProGhy8m3WtbCZysQdEuAAWQgXcv1CMJmgq4bG4St2s0eEFyW6Mknr1j1L
M9zwa+yOt18ILkJhmfDJPoedwEnh6/AAbqG5qlj0Z+uUqhzso1kbdqcmp9OdT7Zlz9Yp/mlHE1yG
EPZ27br4f4rR8Nz0ZPaFmkA1nJqQADxzPGH3eW/nMjXan5i0UMCoUdqkpFmfPvfpnzVcEHTI4wyR
Rzhkzegw0dvptkqRhluFI7tTJn+kahzBiI0tdoMEbr0g/JHdjfCpk0S+NE5MRQdUG+jvhTL+qni3
n/r0nDrWA7W0ryZf+wJwGC4lBjwYV5TrlrqM6/ozQhWOInMrwyz+6NJgL1L22sVrqWfyK8c2R+XV
nHxCkJASFAD2z7kDgTWme5qF521wwa0dLFWORhvnRx2gHp5mXiGZ7d6O/CHBdQt746kyyN3bSXAA
JeNREbsQ+9BWtRneJazdMMCFHhrdR9vOfyylv61MzonB1F4QlGs3/Zpac+qNfUjDrvRzu8d6q5hc
Ti4jL00fYtuE3QEBuSicwt3aoklt5nOuQZwl2emGDy+d+SaD9gXt7Acig46j7nbWLOdUqysyPPZ6
Nifu28eRkaSM9Ai2mPzuGb+f0+TM1fDc5u1j5DsDzLC565bgF1Cwf7xRjxkj/2q7orASKIXsCOwd
AoxSh1N2cql/SNusvUv6iO6Qz/ulwCWMTmG2KN4es56fUBifGI5+59VzvpH7La93alTvhmZnl6cv
yiU51pL8agk40Yy+c4JgkVheZp7UVU7FdgBqXawy1mW3xWkJWZosBE5YpAKTh54PcB5WySHA5Wpj
9uZ5fRp9/Y8hX1TbeRfEYL8oAXsT2+XQ5PHB2/QeZufi0PvmHpz0V9RM3yl24hEFui0wrn+hSEZF
LV8qM51Msq2AlxPUr5kvIAiBIZ+gvnI1xuAxff8XfZIG5Yo2c+GiBTeyvQ1bPRxR0vFqbPGD40Du
p0Q/iUHsc5t9YyJb/dhNfaX4z4Es/XeajdUc00/b2/vbIhjttM8QhTVtmPREWioxIITypv+nKTvi
1PpDlgXdOgZw+zzY4Z/cTdhEXKCCQgxCBvYj2/eQHYh8OerWV+jgnleX73ykd8h8qFwYVDe3Vw2T
yagLq25DWxOiZgI/hUFACTaVMezTGhQzQpHvqB8/BW0vY1rTK4YdNXhZ1H4BTk6JNsHlMMtduxAl
ffZntOERuTFvTYfudRMn54bKNBTz9C3td2EW5HuYnqz7Br7aUKyq9z6pr0kHYsvrKEM/6vmhn/qP
hSApcByWV1xrcBpD5iiw/9iVwahfhmEkhzjyQxVk64QzPBxPbpJwlY/lM3zzkh029ymUju8TNiJQ
leLmquPhBehzU3ZpAksRF0cAbrCO8MD0GTvMFanpackREFu5Obji8aalCLKvdV6e0nHZL310XzcB
yvWEgLOHkx5yWgOouQso/06tYMFujDkmT+hLn7EfReYHQqAqgSgAA5Ueswj8mPJUnPDCAnB5wAzr
BsB9HfG+mEc4sBd9Hx+muL72bXaOKHsZ6+maxRGs9ZZfwRbeswbZeihqgeMJJ5BVDXhVZfFXJBZT
bbgNvvGN7ptoeVj8uovS4TBu02XlI4CgOiIlsc0PS9HdJPonHM1Xg8cHZD5UB4ioxrIH+FYMoj/k
IAibZPiGYf9zwLMEzFf0oOfxEUmC4qi8+TeseVS1C/I9ImR152CVg8yeRqQwYtNO5QCwqwbakQ8P
SefEfbb0T23nABQ4PZ3CGTrubeQHQLDm4IhL/1/Eg/LvCIS5m1V4FwaYMKcZoNwJPOmKMt6a6Ucv
GFlYwy9Jo12gkJ/RhLUu5xEs3ZBBOBc2wZ3Q/U51iBkI6+7VL/NYeZxT/qbCTc1LgmXMa/k9ZQEU
m1H00OkEtZB/hvxkH0bkiTF5l2vz4Qb5kOn6BI+I5BDZDHg774YKnkAwV2HDWTh9z4FtPG4pXKVp
VtabHKqZREExt8EJUYt3Da6cBsihLzgIyOLm2k9jNe7qAUUV0F69Vgn+tUUpKJ9h8ryu06Fz+ncT
8e+kBw5o4UEVm0PjgQavE+L9nGa0atT6LsBbAHzaxUvoQBOhKfUW51CA0+OOu+Gt2zZU8n1QZVq2
hc/8dYCNqBuXBxXwk6fjFSwt7v8tw7GKB4a8Fl70i593YHgfs1q9TIO8ml6+CL+JIo6mpFgigSa1
VT/9NK8V6se7dBzZLmlUWCxGvWydIoXv0u2AAjS9ypSBwRv1boGzasEkiJ8WyrSiGYQtcbLd8anZ
gW+LliKJ5g+LgMQjGGAMzImdmqG1QNdd+CmWZdNsL2Gzgceon2Dq++GDlZTwUd1nKnyoc39ClPUR
qsaKQUYkbh9V5uEnKhqUEs3L2qAcgGkBskQIu2/zaB93szn7tYaioQHf18W4OdstfsoGJJvz4UOx
tPv/bRkIj8o6brvSyvqqUjadbG4f0w22xdDWlL1MbuL+oKAzTk58l9ujHu9ouj6ZWv6C248rCGb0
MU1FsFk5mFcCn1cDXS9yR1p1iuYug9lUljykQk9HGFRuxZJHdSEkMoizOgZihCnpOP+ZCd8jGzje
wX34vXHzKxn6veZbWDRkRmkh579EpL/THBip7RvgwCoGvkRjt3NszVH4mz/BAi4Ab+NdJksGeASs
rl+Svzyty7qb9lSCnGH5Dl3WQ23sE2kUqmrVv/Ict02Ydn/SFKLwPGd9sTmCdrdBtAaqKJTGsuyU
/hPm67OpcUDo9XvI2ZMLyWc3Q7xAs+dshR8wa9eLUI0FE4CoxM5hG8ilP0I9eJjqeqmyrE92Rm7/
cjHd4LkTxJKHZHYXMa9pmUfulGJPxHIdiyFoEXss/F8i/Y0hp59MKV2m7bxck8X8I4rUJ9P1+dFT
S4oZJWCr1RMQHlsACj6nfHtL5uHCsPB57s2uzYIGOpfp17KCJ2ITfXMdtojEGir4HAbHHJd8BUPa
py0goNuDFzDhh3xo37tWQRQhxCVKA7TNSfwVozDrbPQM46rvvAvfJM4tOmdvyTK/yMCecZTi8suA
x81s2MM89e/UBA8CIcKUx0DSoB2yPn2MDBBz+HygE+pR5HYGhdVA9Nsqg+jLTDGcd9Yo2uXWvCV5
eGuaw/QFURt9GQcmKrNV1dfA1Wu1wYaykgEolDVAO9wFNdRhugY7D2T4ZYMQbLfkWXBSImvP8RLv
s7G+hTZSW4YkiSovOljkTJLvRpNeKYTLJTz+QK4Z9ktBKfhAgT0WiR0LdAfI39hQQWWoxV01L/hF
qkvgFIRPHV4EZbBwRT8nCjH79JmFML3DXRCFgFNDlOcQzIIKTuwTOigIYeM4rzpEg39sAlKUvPHD
xwI18CvELB0FXgfD9BwaDoSGD9vwF2oy9QvAFt+lyL7Y1Un/2vHsY8OnK7eA+UdAFF21jGY4dxFO
6rFRkGIZp4u1r6ENWAPoRzwu4iZcnkOAP1dN8CV63r7Far7MJiPXxKJyQ3QmPmUwllCd8z286LLj
XIdiB48RWUFRlJ473DhsPzO4TklIeUvoWchzUANuhOtFjj2T9wgM9cMeuMpQSoATcHmGmRoq2OSl
Vsae3SzDQ2LT9Wy18s/wgtYlCp+1hCuAf4Xv0naftv32jhL3cagBGFDlcKTnYOHZ1pFDjy7vNSGs
vhrdXXMZvPfG1MgOCmqQS1P3aAFZYmrIpWDcPMyHVY24B5j7fPtpee4Vgw91iqouNEgjJr7tYCPH
BQTR4T/aWA0KYgZiEgxtoQTqgDQOIOqY5XfgDeJKN48ebAa+Jclw6lGxP8Qcg/st+vKjTlIgN0ZO
kN3ALhgUEjmEmNbFmUSeuQHbBWzj3nD2FInwr13W5ck2udmLeQqegs2h/4C6YKdprPctrNEgnkRN
NMixvlpIt0+w2OafmW/1axhoyMjivj5IPZpjP8GIMpgwwoSyCakoI8ZBVE7YIduQryDa0EG7BVJI
t705SAyPFnEKhrUZW8h3wml+1pptYHzGaSxg1tJea51EXaH85vY8DgKAkrnBy22D5Ten24QnA8p/
RC28w7jr/IlrhOEak++xwiCqROoq/tHhhcOWrGiX1mAaSbX34KEuyKUI7gwHMabHES/JUL6AdGnI
A1GcnyVnvlrwwguk6oT7EDY0+1Gv9Njl4q2X0996MmHVDGD/zRbNkM5wuwdYi9iCqZvQyyDfSTAU
n1MOmdmcol3iY/QnSztaRDF9ZcEE1CGO2uOYmbiCvJ+f+FiPgJeBKuZ5JKtFh0MFzVr33M3EFlpv
pgxX15XGgZoEO70+dDCiug4UTFW7Qg4hRX4zrcFjGenclKsCKdgv8rlHKlRFl2FF+HLUnlnkGC4i
wHjFAvGQKMdmgnwKqZAE45LcQnIz4Q9O0ajzp7yOHz3n62N7W8ubURd06FAYLiH4bObfibdveQij
e7Ox5JSI/K5rh1OrN61OWCrLdxa1+PSDdttnX5v4M2imIa/SdGFraWLw3wUI/Hjc9QZEXaE9QDS4
7g2FThCxU/ZRGqcVhC+QBpA1kC1Ax7XHx9cJRPeQVSZtpWKFETRo4aB99XDKlgegZnFcYm+18SNJ
CTSCQF5vss2Mp09M4/6HUmL60yWQIuGBwZWiwh0xTpCpb+NYSIbUtZJrV9dVODRJVmxSClEONsEz
WK1tPk3szAiWtpvoCcxGdKaodJZdzgKHcfRBGQDXUQu+vWVLSqHFSohCm5gzUTWQUf2m2yw/naSj
g4BCTCkI2JEtxwauee/LMt4ufT2o9gj0MyL3Wcwg8sOPSILv36NfC2WdfoPPjMvZxjncqRC12u/y
ja31UxQuqPm6poPKYEIoAaorQh07pl0KLAOnBPhIvDK0hzFLOnoC1FQ/rWFArkPWWxT31ibDbpSz
PCe0w9TgDGLhLcXDXO4xsS6zApM26Ccdmu9bQpp2QeUoDcUDJEfZJdaYaC+cC+pnK/Lwzscd0P94
XfsGSTCx/F1Lqd8DyGqSIhymHn93QV7sNcL443dMHG7NUEAIf4KSBPGx1kAmVnbatTDFjjKS41LM
oH+ghoxn4oAbl6QWNgeIsBp5QE6rwGBd6pMBV1a3mpIOHjo70B3oMlkyg5MKTf0YsMlCEukT9SbT
cLxuAO3BVTat/dUuwLrPghCI6MaAIzR+1JugwGLxkKp49PHP2tXbUOU2Wv/qHiRUoUVoXsbVptDw
MQ3HqFmjI0P7jYsaKTltUA6CAvJtljkTVY1hPIZCBp4pZQI0BId7gNSAexTfQKJY4sePOpU45sEN
bZCXIE5g2YuI4JZtKWJ9MK8T8Xe1hRZYVduu5EyiCMogOggiygRjparsHUsU8JBE8v2iZiglWA4Z
HGWA+x9sIig2iwkAYUPVHI6VYxGeB9TpqG/ZtGbjUWLspd5bFO+m8IljmKKW6W1SxEagjrKcoBlo
5zYOq1x5KBl6nxZB7Pc+D3MHzAk82c5lGUB0HqN5KGO4GPqdTeuxLePWzx9mVvRzgv49P98mkUzJ
sL6/V/C0AjVpG+TPLFbRu3ay/QvkE4q6Zs3BVTQQNaOoy25i1D7w6I6o9hpQiWzZUXPJVIUeFnId
1kzqdU1MQsH9zaFD62NlAEZoAR+S9Nt0QCkaj8XNuAxmN2Lb/sDWtaW71CXpb0C88bSDUzpWD/Nt
ckhB5zTHCPJXXwFO8Nseq7R5U1lGMf2QtfNL3mNwDjJQANwgTzNy6EDfPfYwP23LtWnStZK4+b62
sGWiFAavaJdJ0uU49ob4MtjFrSc0tXh8Wt6U4Xxx7XnEd9/OrrVOgg4OIduATmZ7HSMA9IeVkxu3
G5hFlW0+HmMNvdQxTE0E+jbccDBF2ao/WtgdiSoEBWuOYtrw1hPmXVrGdAhfVMSRLxaYGZQ+Tmua
VW4ZE2hy2IhRAaALIJ06NgMozt2q/0RSMAjWaU9RmHjafQOuFV8dcF/IwoD+R5VSEFFCwEltfeaj
83EJdNtiUhSByhgF4nZy95AHIT5Gry5+dSNyfIv81rrtLeQ89hEc5ABdaYr6o8jnIYuLXJJAg+hh
uULTgakM1iOIDgfFCJw3hqAAsNMSKLtrJhp10I0GFL7wRCw3zS4NAGvhNzz3mcuiYmscjneUMPyR
zwaHS5So4ZUndDyFWQ9GzOPZfuVWrxfTkeFryxHgUa4rWxAU4roYg/j1DHApQ3gjpi43Dl0t6Vm4
FX1Hja7ogGDnaoAqXRQzHXR95SoIk0sc2gh6FZmQ+onrCSqWvo3YAVggZCx1QIf8Dtnc0DaaIb45
KM6KFy2dIP50Dg9A33lmH3ScnidkGUBqCAAzh2LpVlYJwIv2Tmz+K93k387htphuUn2EOoOZpckV
YnYoHlr5pyfrC2lRU80NjrQMYebFMm+f6IyvuObLZc7vXaN1BeZsL2Hju9MK2p5xe0Ajeg/mCYHn
cMfvwgMLkgRYWfs31cGDn8KTqv0Rc0AHDvoXcsMQPWj3nZHp9vLYcRkjbJfpC+p56CUQyV4sYN7T
aPWgQCdovwLYHLTNw9DMr8a3CGrRHyhvr1nuo33usSW6jqX7EZojyDyhcO4uIJVfg5HuCMCQMJ4u
vaOXBBUHKDyDjgfKugVrqcYgTkDNmQIxKEGKjfvZJ3cBjs0SJOPFNhwiHTFBm6w4UK6mf4HC42Kn
8NULd2iFnyoQauhp12w6Yo5pLaL/ODqP5ciNJYp+ESLgCmbb3rPpzQZBznDgUbCFAr5eB9o8PcVI
I043UJV589yb3XxykuSzz/xPsypuQVMdAkPeKmPyVnz3n6hEh8gq6Cgi5LVoeOVGyTYwAXodDDmb
b4YNTR0ItSYtNy3Ku52SuA1ae7K6SR1tePY86w59AKEc1McxD1/Q91Evw3Dn9tkhaeWTRY722jcJ
k+U8wp8UP83Kl6s4zNt1YtNp5xlaazMYW8eZSwq3lJKCS8cR/aMTqVMX+862Herf0rGOPOG/sVDv
ymvAnlNAEeAkhtHxhYLgzeazHXrrn80OMwCnw1jnxwr8053Mt+VxhH3pt3yWz6PPD9k4ul87jFw2
cQsRFIOKt7n1vNhS2jz8cOgrd30mf1IeD/CLfDcN/LPz0BwL6Ou4ZVo3zsVuTDoF4pP+Tdxp787l
FW8l2JbxmqTTn8JyTgHfIC1vyElLLbZKfO+M7eKmaElJOS0PmW/+m9j6scqUtde0dOupMdrNaCww
mPkiQNlix2Te3Q+3GT61LgJnNbvdV+YzeSIWcOfnYM90TSdXj5TEPKAeYkI9OD+j5aEV1uUrYMs7
rLHcN4bx3HeYJRaz1LrLaBeYnMPn9eoSpSCJtjSGtZeO70OW3dMiQNe1IJnsVh2aUexTiWAR+At5
G28dYM1F0tGWLZjnC688mJh/AqA9CyU2y1X+S30NHAHn3X2SbkYFYkPB6EmQny+eZl2cosC/V754
C4ltarlvGPHXD4WRNBSj83MRlI+BI86uguGJPFsAkY8nvrW3pGfobk3ZuStB0sH+p7T/jAcxrXx/
MZeJ+ml5IKgRX3qL/ojdx3svNwbmnRFqXD100PH5i6xiuYvc7twPvICFYi07ouyWMjVZlZazZ0/I
s8e84chJ8aKF+1DkBGFMSbXKDfVv+Vjgy9F0ud63NNBk1qodk+obKtazayZP9qg+fFIaJIMfOcnP
dmiublCcsMysQ1CDjaHmf8wsjrnjPo51P2yTIj+Nw2ju00rhZUSRmhiBdVb+VfX2b29k/OB4JZMi
PliDc8/d8IfMjA0jVwil9NOZrbfBHS8tGvmmrtWV/I4PR4Api2zXF92fBGxz+VijND7qImCDFkME
EOf+Uznlk890bQWBv2LwDvIW0Lp25b9CMK6wx/jVXERQK1E3kSc7z9Nnb6DGiqqdn6o/toooyow4
3jYlIrQKEKvwfxyz3jsOelpmLbdpETioP15YKPyQZt3GpNHeOnU9ruY5vg66Sre2O99ihNSuwzgZ
t58VLkBioN9TNT/mIiu5CRZVAHA4tw9Gmj2RTZothNl20MkhKf0zpfISImISSz2Gf4fMOBNQdwUZ
a7dITEccAcx2sXf/hEVEkzrp7pfQ1PrA5rviGCa63Jhsh9y6DhcYhe8rLO/arbOzDPRrsEwOZHa2
Q3lO7O7bT7J/TWJv3cbeLj9QiFJbCOMAozuvXFtS4YpbUfjrkrddN+HVYF7GHhKX5qj6NEF36jF5
LpV3rRtv24r4WVrlS6QB8YL06Frjjs3plzBfytYsvGtJGF4mMHYX+UFjcVJSoebialjZXvOZ5Rm4
TXax+RW/pnXm3HgLpI0S6LYrTEmnSVq/bsSLJOpdl5tslpMbJROIof6INEc1F9OnN913WiicASJe
lVO9b/kTignx3KZmJ274yA/pYb6Qh8FRlykMH+sGbDMMyV/q238MwZ5qrgHs1K9Fy7i16z0X4VZs
fMljSU9Et1ZdksQvtwXCwAr80F13MRKYF0bveLo2Ghsliar0M32EeYb3oW9PGI/SXTBXOT1tc6rN
BEW3EDbITIhDxzpPnbxH9E6JkX5guriACjF408HdmyZrg2C7aysG1WWMEcJXx4yNikY+3uNc39Na
wBj1pyz0LnCJaCVx/K8uGQHwjb/aU/gnFvZubqgTsD3ImqU7dcHxjXWydiF/kBIrTARTIB+91nkb
JvFbueFzFlDWl3z9y/s3ls7e5c0hJv5UNvJMDM1aFMY1Meo9gZznaOzw+fUNMiaL5rf8PuWqVECk
diIeUos/rZBjucHw0x76PPtwCDldiYRZWdy547bTcm+RVrFzhIsZSjXPNLMHy2g5rfwK6RRYPhof
i6jcW2o4EB4MHDjc2qm6YaP5LIbgqGXzHE7cxIODvhwOH50X/jMsobc4VZ8KNzoGorpaAadEFCKJ
GlPySFG2pszaFrV6pknfuCxU3xC2mz23DVMSicFywfqXE6OO951d7P0m3y5/H9XeLbbK6CtJPHmI
eeA8LzhjytpzBF20VTMZka/ZSPXJJxUIZu1J+yCleRyc4Nm1sdX7zn5K3Y0TTPdCDA+i5sxBRRuz
/pHW5yPsy58uNe+p212bFruqX+Zr3bPxdJyeMh4zg6clDJa+im+TkuuvzpNDZ2A/cvOStCAv0yfg
xF8FRoEDbV+P9nLWNNmXZevXGrly0+CRAC+mUpJ+/GDo6KWmWKkLL1zLvGLleFhukI+LzwoyyxHT
r2+W4dpPk1+ZBBee98uABnKLKzc4T2zE/dIDOqivnvpW3aOEPDbPrN+aon7TmRFtqwRjs0quNtVz
yX499Fe0svqSezXWxyC/wGpssx5PSo+smWT46mEXjIDKKvAn3t7S2JtluS9x4ZZDhohdbYyxpjFT
IZqQpgYo90kFx803VQzlTrvxxRQ5bwgxWV36KKmLcH4l+1C5GKa1f6rdZlobPbsmNIuiUmApWrrb
YHr72iP3Klb/TCowms8xWRlGAfWV47fQn25Zl1un8bttT4wBZhv/D0jetSyCnyLy90k4H6w2J5S/
YeMpBz99D2exXpltv+kXynumpykT82sW7bRLLGbypXN36EGiwPqce/OkOmNXGv0Ty3Q32ZBRlZju
sYqsx8zjQCqi7G/K/qC4NB7DcqZHkckDI9iD6oeTXbMbh+923Tli7frxzki97fJP1zFTXpndEhAy
MMSMQW+0GfsSxmLaemW+HVUZr4zY3yaYF8ey3aDhQCZSIRZKXwfQ/MEtT3OpXhu3zRAAo/uErFX1
H0FcfEVTf6eIzxbqYS8Yd0BSITHO0SXJxt+gE4eRw11M48UEJwJ/7atTpoMQdk/sTcN8arhMofof
JlZLslQI/czHGF9VT50Vv5vgVviEWwEJzbPor9sk3S9v3twaO0PycOMZ3mRxvifODOitq/cYPB6j
sFkLna4B3rdOH4BEB48I219zajz7dGiKXpefZOtOEU53hAap2NY9ulunJYnAfJsTe50yxES+MPeS
lTd4Ag7jUveGnLtOX4DdhE/4L9a+hmwUynG3Is2vU1HDRDQQhUjTds7fyPkji5pNHjT7iVCIucHS
NAt8UTWvJ6aRvyHPYUEFXA5WAeOI8lxB/+MYy5P2nQGisaZjB+ys6bBA5FSykFOhcQ91c1ayWo+C
BkX681tpYPaq3FtAZe6l3R7T/LM2411kN3zPc/gbGcZLZgNNgCC5FTKfp5/7XO4doVlMxFtV2NvR
MvetH2wbM9sQEbXWA1QrFfgmVumB4I5LZ5vrJo4uRiZvbd3t4whlNpUnKuxb45TAOuFpeWghcRDh
1aNLNVm3/d5JO0xTetv19sTUP96rbnydMnWA9G8gv4a1noozRuCFJcDgPAKJOludpIdW1C8hRu5p
9k7c3pvQo/nBdoRBITlq28WhGlSMhHnjhX5qLHsd8x2JXnIKJFsfkLxGfhx9FiWMHA0pt3pTIz8K
2XnrscBonBkEJdZ7oQNzpZ2alc/lXg/Opui659ac90Fkv4g5e0EFynaO5aA/k5OCFpWeJmFuAMxD
THPVLSwUgQKd/b44XiPtvxCUdCDPiGVlzDVTzkguMGsL6UXKgUOrsLiqelbtodqwonnU5JdND5aK
zmk7vkR9fEU8GNdmkn+St/TZMQf3vfouhfcm807j6lPWmkdbrexxONp+fPYZJAruIuZ5lzweHriX
3usivGWttx2Tahda/gcS9YX1ESdk1B+zzA+jaOeFpt3PFLJR6/wGWYSKOXQPaaJ2EfRpN7DXCwyh
WbclLnK0YaJcwRHh05fDs+l4JEeFVwwZtMK9HNlLNVKsl99Q21nNq0gpiyT3SkWxcEf9eqzKSxQq
QPgQPWFAwXM3GVXmutbZ0e4L1EcX5tb0b+lcb6tGwEbyPtu8njYNj+UV0NQvLSfsioJqWIf6vggG
fogHnP018Sg3QfK4fBTYaUfABOPBVvEOV8gAMILfQPRfMiLnDnOBMDnnbV/+7YQ8pg3xmY238x2P
UnhmZ4R6iQLGHk7NIMPCY+32hw5Nh6QFiLd4i2fojcPOz6yXqcfYZPfHoDHZ1OPhQnO8jWlHB/Tw
goEkhsIu8XpqQK7DKdoFxgwf5V0mevZeXpmD5wQpjRdmDAfCKgYwrfHTc6LXJpR7fA9kOWR7FgN+
QwvAtbRrI4/3ZS5XVur9SFLw3fLPUk2ITOA9CZJTwFHHg3kX5R15nkFx3wKp9AfGxmiaHF78+hLK
Vy7/En9PaW+sDKyMAsBk+eCjab7XbhCsRnjOehEoWUKx8fPyX+23W93NAICFt7GNtxRy/pKq8o8q
iVnRob81Onyu/fuEklq6KjvFwskpWb0D7VO8duZHlw8lkEnLMpkR/keOuFuRBDMXyF6Ga6szzFWb
5a/NhIvdeJNgROg+PoAh4g9w4RM08y6v9XfpJ3Tx4CWrWISIFpl/TRweyUqeeqc54/NbNW786PKH
4oE/VS0IlwpblKJim/MUwwf+9nxcAuXKBVZRrfvRsiCByXG9FXF1njma+KwfzCJB3C2+KY7fCJkM
YWPtb5OCqC22Bt6VOjawAptnrt99wqtchzCXddmvLWdEJofD4stypXWKUheWfrgnbbbrZrENDHe7
vG2O2RMa014qr3oI4+rLbHFPLf9i1hsjTe5fPpifSPiXmRfeCLsHIj2Y+tnbmOCIWLTUh/UWv8Xa
VsHZgFOJR/ZPV8Upnb95EJYe63O5+6rEO7SV+WQW8tm33VXKHH5JvDALFJjGJtNLbdJmJpezzXg0
dPama3VsFmA9AfkFFTjh2+4Jsp048dHGFqN9EcCqef9focsJWui6WfsIa2XJtWmbJ03Pum7HtFyl
Zv2ti+ZcsE+IjoJxncP3JoPqJ6/8f2WAGzljAATc7K1UlDBMhtaF95nNSO6cWouzA++8r+QEPOxB
5Wm8EdyrzrMpp2tbsJUjDkpnWzRm9WZ44xNFTLfBj7QbBfqWw9CaKenc7TtgGLyu08GejX4j+5p2
mvDFSVn09YYJqTmDkDCFRKTy3KMVh98LsC0yXR+KWld7VKK3Nus+Idj2kMEUQOYqGOK1mdLklDNu
HVwlTglwVjL3WFfhtCSGQJZ1YFVpyqZVYm7XjUNGyagJRSmGB5eCZhzVc592iDqs9XPm8GWqmtfc
RvPu2HjfW3+caNyxX3jHDJvUJhbpqCH5KZN51xaUmIV5UXgb15HJLgCVjlcBARvYxlOJ6WmtK/dF
c/BPNPNNIeneGPJgJKp4vuUhMFGaS0uwxZtONTSa9g+/Pxk2HBwU7FgoCKM/hriENP3DKqOwwV/y
RBbpt8ZgRWHj3BigG6tUkUY0JX+Vg+5spT+qqN4nvyfBwe4OqdU+lglO/85/sZxEwO7GB6hlysIK
Hca2i4ucOiDrdn4QEIfz7D3brnjUeExWZh2AUfTUhdi/4Hd5AHGX8pb1xTkL6vdcGuJYGcNHU2Jn
70daHYwOF4tzAkNTdmmpYYJ52GtD7ow+eNHF8NRk5c0e7I/Kj18j7GUM8DwyeHI8tI3KfjNPf9k8
jaFIfg3lbZc+hesbNSDZ0Ks/yG6m6MNebft35OEUG0QPpkRFhmCcV52/6tyAfnawf0p8C4Vdn0cn
hXDnDnVgj6pkuEAW7svA++y8Ap+kBGodXLz5Ni1NVvNXfuixPjSse1gztyWKyF5O/vkZpVRtEA3f
zXDqdn7H7LzVO9XY1lXO2ISdFnOeF0fMNidQGdlVl0FlwzGSRbhaTqa6gkt2uhfPQ5Zhza2/Ehi1
N9COEf/J6IHeA7o0p9QyKLvIHwYBMs0NCkq2nX3jGnHzTrG18eak3mZihjnjY+m9zgWh0dnZNaDV
zBw8zA3n7NwMAGqTN2ITNd1POgSEJyP9axbFGcP5Oc7SL1MHO0btF4skaK7G5pAGLmhl/O4OULeh
EWBvzu0HvM97bGIhYy7/g/Tro1PM0DKppsGfHqoOjRvDSdh7L64uCUcz/pi8YIxpD45Sr4ITRXPU
x9rBoGfNbMFJt0NrNuDo9dG3y1M9YnZPCBVCkdzbgXn3e/kMsf1Wu2jyuFOuUdz/Bml+mjSyKv/E
q1M4F5uAl4o6hj4oJrQlZIrDAm0XPWDyZ+RbQnsUuQJZUiCZhj6rRhx3PbKye1EZxRTco9akpu9l
uwUN++u1ipK1AkKFe777c/XCbppvMQsFqIOTQLUIPHL4pefcEyOx7TPrsJQhvR/98LRsEyHO2jDW
th7JZlyeq1CE31nA/VTGzyV6hh0Wx8LLj6GMTqON146INUjjkzV4x7xwblOD0xfPO3EnTCkmJyaE
uFhnQ/3SziO5W/6FpLJ47eXBQCU5dmvDL+9l0sD4Zv0L/mVE0LHax3VmAMv2sEWwjrT32Z+l+fNq
/6lHckkK/eKN/P6cTxACv34GIukBZTLcp1MmmocX/ERgECRO6L3ENRPJ2bkK1rpVk/uga//RsouH
Lhhexjj8iDqtaMbaS9pQOi0fr72wLIp6OwlKFuDUx+WnJ6QiXqU2qVZLGhS6oTM0m44pmk3Ry5b1
L4tvVOr5uU/qmzUQJ0c+U0Q/wr7jHbOmcjuP4ZFK71Gm8tMMg2tswRgarfl/cUnuwzrtm4cqaA5L
fzRRpbvMvkVUv5g1cKmoy1vkTAfivk6jL1nvgdBJNd6F9oV3vrrZDoJdW8/J3mxhxzuLtzkiwm3r
ukPNVKfJN1bbVg8BbPShTRVJPaLvt6CZ9oOOh3gvzSy56Cjzn2xilGBzrfkta6mQMYyZR6XxdO8C
y4j/EDuAsU6KIN80egzeE5wnPCzxUN0qzWGjp/ooBkmEkppM8pnCpduRNwHkrGrrw+OEX3lK3AbH
Jk5tISpt/ZtIkJ6aS2GRAQyzhUCkNpkJRuGtZ/ptc4KZsf4NgwkZufvr9dEpCg3/inmfiRjAzCaL
MCsNengm13Yp9JxvN4qex5LEMNkkHFTF5J6KtE//NSErRjxKhvUyTvNMMwJlZzYyj3QPJMp740FD
fTC1SX4AcNXZISh1VdH8z255bkKCh9Iu3hsTMVoDTfbyK3HXf/AHZiBeBKcij/4gdnywle8gUVrJ
uKuNlRwpjMoovoYmQQey+MzGFKNcUEcrm3AlNdTfoe+e045nGF8IUGoyvTW6ZzWWMX31ujgQf3dm
KPHgw7InbvCrgvqzkOMDMX2/i9QtQvWGX55KsSamQHWv8B3xgeqOorNnHpro5B1T/hvgIHF2bgmr
nJNyNnZ/Ii46p2PkEovuD4ZIJoPIdZX1jA//OLbeDZsQZFq7w3R/gRAa/r/SCSN6SdLoOkpCWdt0
1Bc2tx78kYA66JnHONQXE002r4cvc9DfHFXBzuvSO9DBJYKESpzFHDBtZDNdGQxWazikH1tlT6L3
ATgmuyOAx9+CFTxGhjnsEVI/x9k5Ez6CiREHEJtnx3RDiNG2n7nocTR+iTK79mAVa+WkDPqG8A5J
/xhngok9C9kIRlQnL5mgEkga2GSG+tQRprYsCP9WbLVltt8sCDhFW+i3z0UfVrwLhQUSSGNd+x0J
gn2Dh5Zje+XBoG9dmZbAITWKh9cMTxRm1t4I+kdXUAlEFuGURB7wjTokeShX3CdlMhCg4gU0PdVF
8a6NmPjAOQ6PmV+0Fykx7jiTvdjT+wnxy/oX1d1XN9vB45iVV1yuwcmbloYO9nfdLRuiSiEZYTJS
XoUzGzizYOxoP/1j27okadTlc5m3PwpsDaL1Bql4RdovcLmC1Lkz88MEVHoTz2V9NMZ8+GObs7n3
5jjYD5Vp/R3itgxXLI7gQ7M1UkbQMmooQGJlE5b31CvNfVjJDymJtEPwperNCeuRhLiuSicvV9xG
hPJE8Ublwtr7uf1m0f2+mROPoYEFJfGsl8Hqf0tEXc68Kr7JDgOIrIxXRznmPz+eyj8OJAGkCQn3
hKRNct1SmR5YU0MBFHhPiea4HAeXCI/Emo6K5KEVv4aTy+gI/MmjR6fMSPPR+YvNLIySsWIvFaMu
ViQzs5kc5GGD72qYy+GSotG8DF6gd0HlBRezwPgcO1ND+StOM+tLMET2ZIkGTG+veRM8Nsoi1iGD
4rZlgWlZpBF5lJUVAVM11zSnUJ4Hl3i8WUY3Xpac4TP7Sydq9bjVf5F5mJ2MMnzGH85sqg2xPeSj
9H7JwH/rVXvH8HivgR8IdSrgIRTxUaZm1BH26WvUxKSE9NQaXe+W25AschKOUBAIAR73fVr5dJTh
c2oCo3e+iq9Sya+ic/45QUA261CD2pt2tyr9unl2suFTA2l4bnwYrLnk9KCgpys/52q2V6NMH0aJ
5V6NmMvxzJa73o0J0fI6Zhm5165Hre2aiDD+DWl10GSxOKIK38dYuCDU1YtT2PM6LGntsR/V4PxJ
fmUM75y70XY+Qh/6KLHrT/AUdxtr/dfLCW1LqT/yiemcnqr8cxqmV9se7r5PdpTX5vVHW2by0jjw
2jKMGbFVzDHz5myDyh9R0u52H2T7qHbOKpFdxFmOT6MZ4HKsSuRQrEAbwp4Kgm/n5mRWPYC30VwG
PxNMmcS3pqu6CTO7GQG4tREX+xqcbYWF818/NL+W6vake9TkmRV3u0hp/yzCY/XfmaOBXmSk9SRa
jHtpJZjKxUP2HBfdQ9fad11wiYgBVQOLo1yHXvXlJLS5bt8/Jk1Pdlv128fmL/BmsEXBIQxOGH/L
dn40iuxaF6SGLP+nTCtqQco54oMeqXtggn0HuwQHtSeWDAO7483wqoUDIlKNeuMrLHvExYgvwy/6
eUPSTXN2klRsAnxWTTYd+hiai1hFvChRT/F3kLHcm7r1S9CK8CkN2/SIxpQsmmyx9sPA+g6D2Xjs
INhO/hQk/oZYyrlfN5qTin4a5I6UmXZjQoKz9wQjz5SE6TqArDhXVcF0QLtej8VUsboixV/UeYZz
cVjOrPbzGNePY5MVX0VrWkzcADiZBpu+mfP7TViuQsvAD8/Eq/owDa84scpd/5KxhVu3R9H3aX4J
SHtyjbp5cUpY0bkBhm5DK7+PXa2WBUoh2bF2b+JsiwamaV7qnVrHN9+UmhRQPE56vmY9nIC9q30/
ReY5d4L0gXWJ5KH0Yn7q078Rf5oC5qewv4Uy+j9Ct8xzAjuu4AIGs+nwJ9hAwMIzbdpTi/8JcvYl
NzoFLVZqJL6PQJ73YjGC4lciT/CGEkLPZI1KHFEF8m1sNzy+JbE93OsyrW542F+F6rBr56qAP6uM
eKeSSM5bOPjxXSK9VRD5a1WEnC8ETnn/dG0Gt0T3GBphvoJ/JrlSck1oZbHKOEaI/k3H7toV/UBS
SGTGZN4gihglwKzXhvW3atDnrJiu2ieh6d5DGECICfNdToaO0fVcludFqng1s5ZRTSKmiJnpCPWG
+zIiToGVD+/1lJpHNh86KzmrucYdboaHjK0BR9IT1EGQCI+ka1vASVYUbjA3BifSnzWhLa15idWE
161P/N9h7OwFh55cn3vPsP95XcPxnOYSZ9tIU9eTPJ3bqX5i7oq5oMb8O00YvgwIKMZaGBiekgI5
YjJCZAIh/EcYR2rTwEpcUjqxs7HnfqaUtyRgui9DGzDK/CU6EQ8GEz+BZlVzMzl4Ac4uCmBGs465
c+z8/iFn6C6lqndVCRxSj/N0UuSfrvhUw6d5jgBbOZcPmNv9r7HW0cMQjvJYon2tI1YQ8eoMtT7Z
4xyfTFx1P+4YoxQ4lT7MZumv/Vlhh06D6GnKvPSK43U+2fjBzk41pSTM9VOyzu0ElRqs8gPbLlnb
lv23r+E0N23V2IcijAYMCj4hyplhAIxNebTkoXUf+BTRAx26yHXvu9kurMf8mvAUXTEMRrRYgXR3
fglzqbClo5iH5XQVjkc4kU/hfnJczOSPczGR0J/UQ0MUr+P+qLkzjnJqwqeiUGrHhxERztR74hgM
E5BMJK30JATzyHWEpYwc8HIs4E7zIvtWRjVhTSIJcK3HOtlOQpkMoQwkgNCeB7gEkLRdAvt2E37J
/ZAiSL6m9JJEYprkbLKgsv8JVEM7X5o+NY6efHRSVRnlWx0lRrCi1GI5wpTZ6iEYVBodhxIaCbIM
vqkl0whLPKjssa/SQt+GJo0E0ZSeTvCNuiFDpgrUNDWChUASC+rfThGaJqpDhg1rNiy2w3A60tBn
AapYb6yVV2dM/7WD7bjAQco0XF3E7CKU5SQero059LZRE876NqNtPEVgu2vbnEyQijiVuyH1db03
OTI3ddwhOEccTbWq1ZMQynsrA6N6qgIjfwkdZBlAimpfaeV+mU3hrOqMvbstG6NugnznbazQpCrB
bNeJNXULD6X3MZKv91LOBNipOSIrRjX+twR/jlfV0NWCSI7Z6fc9FyNhClaQbTKnabcioEON6qyJ
HnzRlRdlJuSMdKFLJm/jT2uYh2XvQZjhWcFZ34OOcaDpGd1GBqJ+tx2vfClofDDbV1jPlIUPBGvA
RRuhCaVIbkzbTNXWHnBb4ODziEhR/WkAYycLzBz+kFgT/ErTrR5JsCXNg8XrVyfEzVc0Q75i3OVs
az8w1yqVzcprrGbvJJH5hill2vNhLvkfFPhtCSCzjoh0X+ErRU7I/I5DKfxto5D0UvTU1WC0+ZWt
iVo+SLrXu/Q8NW2zkGgwRWz6zomFd7drb/ygBikeQ4uodBzM6llC+DEP9vG6JhKMY4dnpUi3Phjl
nsws6yvm7LnGFe5ET8gWJZX0oi8XhmjjMMY/jS5R6Z2Jhp+gz1JE18Hd8FV2tbvAwApvlWdLpN5j
mytSk7BG7p0RSAO9icQLioL2mKeG+5xopzqbnckiPuZLb3WRp1Dv6VDuZYqy4xpGezGw1OWrsMI1
N+KN//V8I/w3DJJkE9xT4UUKSew+BuiN8llC5fCDby2y1e4W+TfogDpRDlPYY9DlxaZ3C+evP5jG
E14GMtwzb9ikJlKph9LhH4K4xiktRNnwPGKJc2daGzFQbOwgru0NIXoAzE3jHBINvNmY5KS4DRZN
G0FhZ+PuXfZSkldg1mo/+nHxJ+VS2omWwz4l52rt+ZK4Mh/jg4GRlHTRqjXCTWcz2cK+4myaAIos
SnJmKLaLsLGMYDzNLvSSUrXFy5d0Hw4r3e9m5yfDIfDq6T4lU33IFWTGIchI1COJnjGipchNmMcI
G6c3ym5PjNq4lWmcPkRpa/8SwYGRNEvdp8Cc40eiARosmXWxF6NvoBwPuj+oqSW8LqJ7hurolcHC
BG/ufxynz8tdQ1PsQjcO/gkOsbrMfofqW3tEoWcNU7hm6k+9SGndHIZxqXB/pnzsj6RyUY4Lho3s
mREH1+2ZD9ekqLLitdgbI1GnHkPMezHhe1tzsS9+RR0+NzL8ymByF+bEfM7QVIjCqGZmDEqLTdoZ
3q3JMPLzJRP0Msz2xskiH05W/bpDWJyUYZkXeFzzI5t88h9pQan7qoyuYJVi5t55hdFsbFGGmzRe
5v1j7L1OkTe8uOP8ypbz/NoaY8+Uyy+2ncgClCISRzdJG3QvYRYw7wnkkGxICRwfKm1g3bHOS62C
LDp+9CFDWnsEYbDoRrKWoDqWB0zGEoCDPUubT1X65pjBtiXuPqxqIsAjIv7cP41s6bgCyL0yCqik
lwl3lry5RoYg6QC5ZzxrXFyxNHfePGDf9wfa2WqD/oi1J3abDc/VDlSS0V/o8J9CM3a74cNmuM+j
Sj5jl39nsf4aWPEwidFaidlc/cfSeW3HjWtb9Is4BkkwvlbOKqmUXzhs2QYTmCO+/kz2vU8+p9tq
VQCBjb3XmsugSiCHC8UWls3BdNdagN/qPXMzxM09lsnFZfKEPJoz5oF/BGyateZ5W9u+fwiz+uQb
7XPXRHxcMEhmg9tgs8va+ncVyrtgyjSLFi9ZsM678icRuK2q+DtyApIWBr2J8WewVXF5isgu8ICh
4NHctNxNVQk8Op/sx9wyGo8mC4uafDBpO+gsLDgZCaCop2NJWERvxQje9dYkrUKyKHP3jM93N8jk
bE7zWeccAdDV8SHem+A6JeQlDL8LoNbka98tq0aF01zM/qNXH1xRznkSbtKEGajyT1ogKkwVrXgg
fUh2aQTX/bxIicdXY5q5aJS1vZvTFicLqNaVbtzm2LiB88SlIId+LPtgPZeiukyaNJCMadtAEYkm
tpdx8KSLmsaMJDB2J23D2rWWqTf0ooC1tb71x3Wd8p5aVLVmuZSlGEdXg4SD0RVdes7bnDAHoK3Y
gOFZgL/CJ90k9XwHXZceAjdosfek0UvlmTW3sgRpU1aBsRD9jFSUJ3tVtVX7qVxiGjqqXWJGu/ma
j2X3y3NoF+ci08/aM0pQ064D+d+ktTIbZn2TrqouA4lKzxPoKlRtHZ2arkCgLbwye0P6DkjL0/ot
dsoe3dVUP8nBS/cY66KdYRj1oQOCscoLiITNQoCoXGEjhy3Sv4nKux1913kdtGTOpR0g90iMHGEC
56lG+eCAh+39FTO1b9Mf2GShdGc7o9UoPUjVNk8ZCR9bQG9iRxbVEhggymNQ9R2GyMbaw4Q1aNrh
RoodWHoxrPezFwAX8nzlnhpZSBMrOYzy1PXDQ5znalcImt79GFYv7uhNPB2pdL8hGxASYqvc+abP
bm3AkUkGsiDutOP8rUZ3OAAqCdb0vzF7KA+9TViMnNtduRlhUEI98T2aKhOWQLSqyDBJq29TyWCy
ZBK3d8GvriirIJU4Rbcy/P5rsOk7GTjetkSf4vwGZ0KJz8qC02lYa2a/8a5XKSBJha8zLeiB5kY/
wpzA01ZGTXYMRAMjI/ckhU2STBrR+oSZoZNab4Xpt0eM0v6VbCrvM+1V/qtg/e9UxxQ0QdD9PgY0
t3jH+jMC840HuhwhWSdztR208bts8oydo/2xoA1sUnzaAN9t1FB5e1dFYG2rBkFsWFr1tjKYKYve
+k2XsF2jEm63WvjqGOQeApWm8jYBYtcbMNz04EwmWSJmYmJ3VsUHlivx3FUjvVF22WOXC9jQBtMr
FcbR2eRY/NWnZr3OZyQLKJMhowepW6EFhgws0dysWrc1z5FDqWckOfKpuaqeyyG335uO48KOkNuJ
xPxjVlXx4sJdIw8m98nxGOJ16TkmrXZzeGWK0B5NBsVkBnD5HNys3NmmY3BvAKzkywoBZOj2u34e
h42Jze4i8DFuZI/JcOAkOeP1R47XYa20LFAtdeyMV1ZzznQmI8cCC9J4akVMtHAs1X0cRL22J+lR
uLjRPov76UUnGSCUUcabqSyQUgr0UyqoivXkUJmJuCm2UeljmjUb81FOVYo9v6/JRJ4NhGYF1nCY
ecO+b0kI6npHbAfJzNburZl/wXxdz56+21lm/AnbvN2PSd1dWsJgdswozVuU5ui3uR2cARyg0HGZ
HoR92N+4zzmvNgLgbRw3KBpzvozGGuS3oYriferkcAPkaL2UFaeCLwR2Whv7xK2bB2eD39Z4KaI6
2DgiRrUXgsjDY4Lrw20obypjPgp6uRur1tNpzpMSlCvynEF2n1nY1S5EXyYvSYDgkG8ycrZWlg1Y
6oyhXGWzyG5216lrHrXFskuW+6ZKFhWK1azDiLQcFYzUediayhfB13od57j/25guax0ZuHr3TNq/
3dABiEF2scZJYoPY1E0Dt8q035hwi53sxS9BEXfqAPuesfnjDDKAExgF5EMQaPm2MCrMSC5OnCQJ
KB3UoawjrinofSkrcUlso6HZ0VHCUPwqu2nnSfucBfOv2eNtiYBCtnB+0qB/d/igorJfO4BqIAlu
NbNt0rz2daTg/rj75X+HQcLD6B0S77tsfMJUqy8aL7R4kZvMtfmG3mOjonDdltepHLYV4AFk/H6W
gMWpcZUNdPzmq6EV9IJwg9mGJow4T/SHwASsZo4+L6BPn088GMPT8qeY0QQn6KRTW/R7QKUoU4U6
mTJ5G+r8mksEV7ZtfkmygfrIuSScMCVkIE0Cteui7DXMbd5OmwzO7UqK5lKxZffh8IDksRNhgdJZ
HnScP2Z+IMv6k+VQvZZtOK5aDOd1kqAOcGkQGM0dPZueYFONLqKg6AyjZE2DZU05fUsM+8u02fPR
+nppgxUFbyyVLhsn6WP1T1YL2nSEFk3mNrXyXQTicmOY5YOxCiNraA69A43oWot+bSfXugv2oBHp
+oWPSPTIm7OjnQDGb9HRwApvW9L4Stx8yxJKMLZaKvltQKjchKjFZaR/kgFQf+isJ2jHdAwQb/QZ
NjG9sVwoWxp0Yte+j/ruwWhivvlhKA4HdUutcWs50bs9MInR2cFwzENtypORhId6wkfRAfOhIf0g
mWc48qfr958537Hi1UYDUvssAYS3rDtJ7Ze6JqyjEFeQf3bmeUcZgGD1p4t+V/ZHqacNeFz0VIs+
Ov3nRXckSxc0haR5mMAj0aT4tr1iFeUuUN9mrM/apK+2gFcBHWJrggUGFWMVOrwJmWKdGLYag+ay
DBPTf0zptMvESw63M2GFB1Z7DOb0V6BMWNrUrCMb4sdc/jJks5qsz4wOpcmXS7TMxSNdAFwh4llJ
s4e9xzXkuWPcOw8KCiw7N+o0kdwH1sZUiAu/yeffdoZehTVq5nHAv2uTn4AudESU7YdbUNJbD9yD
F6fXAD853RJIyG5k0jnsF1titQt7RBJp2b4Fff7giNuW/bCtcehoWd7CoUZjUbM4Fud9kN1wVFGs
Z2sm/136FRnWZq5nE4QnV4kR3lh3H8fkPR574hjEH4yKR6geH0GV2uwzJqvf35hoiEok4DywYyAO
ft4/L/q3mHx7ptk8ieUuNaa9JQUaASJnJrEgk4z1GAdf2Vh/l7XxKqy52469976sSBqPODz5q7Ow
ngQwXBjr+9BLT2YfuMcaMVSTz4/ef7TxhwlFYhXjW7bq7sNaYjcnuG4S5djTUC8Illa9kYVLMkBC
1qZcmIOYEMON9pDZjT5s+blir8UqM5lIU3Fw+LuJxxhb/HxORjysxKlQoIXRM1RT4+y0NrE8Inxq
oQgFTsqSSlNytJ23NpO3eUC9wymwK1KF6FbdqmV91kZ04R5mbQqHPXYSE6YxTEhN6h7Dnszvtka+
6nJfWRaCrb2nXE+f5P4dnEXQkwtADEZXL1KhfAF6oPzBtrmshjQd9wTAvxJXAKaov9auj5ZmYjJa
oXjflGWM/rJRjI1UX373TWg/Uz7Ph9j2CuyFSXsx5aCo3riaWSG3CulBDQ+jR0edVGna8wu8FM4G
DhjE5mKsOGEd6z0mb4YQ0t6Yt7ktgeYBNycNEPl+6fVvYHgu0LxPtpawRJt9PwMjGcQJ+RYlWtDR
ccsn4v1wUdMQpu3ILYcFPzypJP+AngZmPmmLnUrZB1VsUD/Xz+GM514BgdgIzDJrj7nxvpLutWmX
uj1Gm8An/ip7/ALkclG3dOukLH9iayI0ggYga28Ywx2fDcbkod/7HdpAW3nPhCZzr4OQTW4MIvtY
piesPw9iDFak/D1KSQAVaQCoMf5aBvr5pM6unCsYFu1L4wHdBhRiM6DwUFdyUyb8gN5z0CHB0x4T
Ay6ovZsaaw9nOXk60xcT+d+eT1ZiBAKDuLuyWwfL6ViiWlyRS/O35+kXLm260FjsUhYK7HBrTDUb
xbCb5IicaPDon8TvEAiM9aRSFnTzFdHzBwF0KmfEmT0QvYb9oM/8M4EH+8yJL9KMnujsvHDRpHUW
2OWmz+RVTt4uqNsPnfKJDXOHFGYstzU7RmkW6RZL8w8MkQvzio3mK2zIN6G/c8qnlt6nfbYopaEP
fYqMskOZ5zEkeY/IMHphWInIgUBpWyRXbxw+Qm0SodQJlhApgalCtW7QWkx7pgcL6sWd4A+wq00W
QQRT28p1G4QPGxhykxKeGYat3JbsGnA8Qk70aiK6yaIxPcvH8iZA8i+KpvFnFuaZqzlLMYdoQGk7
HbktggMog7099M/RMF0UL79oSElCLb2RwfhIOuMFtEyycaIZbsNIHWtIe6UcwHgGvs6wRJ9fuPRX
2PMkUGcuyTjuCzpoYUTqRIMgg1gicPMpNtp1qx0c8cNr79NFLdh8hgGIVug9uRlzJqCDPNnlAGRO
cuuomteqAtuqpfEa1AjKXJQSgxzJYMmGn8Rj0m9a4ZbwPPJSPIi1kaqvdEZBi84Iauso2TuG9Uwu
4Fu8cK847vZxhThYWfUaimXHJKq/CmTsnsmFqG7G3QTqSxjGp9PPSM87f59zhMbcbZqBPoYt0FTX
EhNHm91NejGKHS4l4p3IzT0dVNJGyzdGRwenL36CoD/73MMHK1xKPbYA7u9i7bZ+hu7RObNqFQF/
xV2h5liPeqyvQTPa26HG5d7aVkNnUMzbYNEaBqH8HIz5NhcBYyn9t7K5EE5aq1uNatChPsxwRRJ1
eCerHZZJg7mL46Py0l8kK7TfPWrvsyznr4ZE1Tsddh/XpHWzve6eqsY7OQQsfalkjF7twgHTFEqk
mxLdDqBw3lFEgeTYMTSACHVuH3RoHeN7NIPt7pnMBQ7GFwNpEMNlq08QqIbByyzJ4dIYebZ+0Fur
msQx6MncyGMo4M3VVV69Y+JSAnDnJ0hiPeVOCsrJIXFS1DyY+pxbSzALSrVVGONqUg7j0AKzTRAs
xDvKN5rHtY0uEETicnowzUMQA3hnsLt1pEfQyIECrmHat4Ex2TbiGyGoc42gZsuFMF4Rf8powyvE
zsnCf0gu/bV0RMFIYL7Qn3iT2iTESBe8IxdPCOSIzxL3QNOJ9wYEQiLbHoW5+hMl4282pPjuxvaL
V4fv5L++0Ic+eJ4tdjoEjj3E4hFHFmgAa1OH4jmHzMJI4+DUIbhS1LszosJORsYqJ8loDwLeuBZ2
P+HDQnNtYQpgdQ51cqe70W+aqUAnwbDBBolPDAst4lDuNR+7CNHQp6i11q4bfKOffw3c9lnN3sfS
/JXEMioo8VizYXimKrsqmud1ok8Jr80V4+uQDOYKEghhLGay8Ces++ws6K+w+yiyUNJsQ0rVjRx4
KX1RkaV7sEN04Qs4CQNemgAhfFEmJxEJavH4jZ6Chy92NredGfgwlIoXe3aBURjwKTqzZ8ABeIkv
Vj3gjhcwrSZG0yVPaxMfosk5Vm3CtSGYt2bnFFt63s+JVT+jRw6O4TACe6nBlgBB4TtKfhIdfReh
+10HqMXr+jpWxd2Zhov0UPg5Q36Q2nr4gd3/EonzCklvu+hI3aDqjnQKuRUEt0HNL2NDhK1Fpp2Y
jd9N1A7PoQjkZjSyW5U1z37ug9w3uDWRvpIaz2lujquEGWyY5dw/ibDca7D/jjHeMtesDq3NmCv5
7y/NxHS6Mm2ObN1cCZKDNyRIk3sEWkK35UbVQXqY+gXGnTMnreS0JcqB5lHfMiCdsD8RENz3736c
tAASfbDrxbs1hh8IsbZzGb2VNZJB9vV3T6g7MoBTG8tjn05XdOvnWYc3JgW/RMnD0Q/OTqv5A2HL
b5P2xo7p/I2m3gZrt8usKoWGgygvyKxtBuJWO+4p5lbboq1NCooYOuKMdddOKKCucStNyHZxl9aG
JazXpqXeqklEDfWmyNxwCbneY8MvNrOXEnpGzpHtSvRjJrMYqf1XTIz/fEEtL6I1K+7k54jwodDd
jdTjKmxAC5wYZ9GFj0EOmMxWvTZjEu98Eu10Miem2zrIdmHMXTrsr/TormEWHwNbc71HACz7GfqY
QwSUHP7QlYG0kDwcJzsjLPmOsS5tyqb4rCf4T9wClCphodg10zwBrpYjAgzGP7Mk9GoV5t68nky0
+5ULVt5TvnmQc0dAgu7cQ+csMfaeBfWGACnEV3lBQ2Ggd5+HzJrK0tjZ+C92jCMRFlHC3kqjMAGc
RJDpvGjpSwlzRv3ALDgZzRpMbGFzVa752AtkQ0fvv2tq6gcM4BhffdoZAFwJcg5FRjj2z8jA1I0p
u8Qy1ahm53uyPQyZn+KFgsG3HqPE/N24JdaxPja8O6d78VkUmY/4AlVcTxI5YpoF0FSWZB+njtuu
pyx0dpgjAakS4zLxvXAsVNqBOR9F/RpNNqpJkdHfcuFye5bf5+sYlcs2C834FreTReevs1/qpDH2
cZ/AFPcm/+gOAOTVTH0YD4F/GqMOxVBp5hcT/s+B7UZsIy9E6zToco+2Q20RsroXXRgwShxBsTQu
kwgDUD8Rr/5OFzEAdqdp2g3/+YrM3gAHo2snZ6Jyxg0ZHrQn2snF9BGXn1VXs/eB3KaW7o2Tm84k
LHekaSz5zHu3keCe/QDQkNcrj5mlHvaGx7gXgDmKQybTu7iI9b3sePJ6Q6IIDV3juRPsSbRuGtaT
1W1DWGpbVTMZGyx66Ewh4q0tBtI4BRu1GEGLWGnuYS9zalAvTfo01sMfG2wBqyv1Dp40ImfTQrh8
eAtBoYZ6sDLo3G37OR/OlWMHF2WMCC/yoHiadLFs4w5NjVgHFZBzUKsrrinp5+S1wZ69ptvPaai3
PZJN2PlM+qyUs9RvonwvzfCvy3m0OHYLHksfNgd68Bl+SPzLYTaxqhpxMSMBAI1ZFk9TyRBiirbZ
Mu7qQi7A7lHRMTPY7iBIXlXQ/nTciNAEhP+ErOCves3BC72vbkxP3ZidEkGcOU3RnaCPFqoGKmfc
3lFNbN0RlS78CjIeLSw1kZ18qqZzVkXUbgMQjZlh352+/qPtBo8zjobVuJgTq2gxyUDcYxnjGQHs
Z5ruOQObg3w3IaC9/xJohRdD16ZJtHMyB5+aru/f5r6fUCCTVmPEl9JfMm4qRl18FkhWN/mMq38x
ZJRwe1Hfn+CLbxrX+ZjqdD1a+pHYJcSBeG8TaFH3TGvd5hW689/eRRsV11xBu6UqUfLizeElIyDU
qozrmC5tRHURVnRsq/J33I412kl1mpP0PqV0RRvvBVbT09hbX62eXvrBw97PpTQjWKlLvHHltsav
xZjiz8nDphsUi/Ip086TX7loZbKvDmdeZwR7p61vNj27GuwMWVHxZYa4xNmIXTCp1nVcP7ueuFWD
hXfdzj7bjMERACgYhhd6ga8mXGB/tP2Vncd77Y6nMYMhYOqS4aLRHGUjXuzC3vk6uy7/3024T9qg
77NR0kmarzIgOAV19e+8b3fSH59C07x6VcMyqL7qhXHSqek9UMOlDNtwiT8ygawX4Z5pCD2xDo9k
r0/o3E6IShg2D984RXZFro5IbG61Z+4FcuNdKBTjZ/WErPvJpr3lISpCKwY/p5Tps5N497bWd+s/
48t4I7GzObdpH3LRNS6Uo3iLa/pw/7E8khoZUYOM38m9V+2S+8GDx+yJ8EFmTujporp7yDnzv2m+
MIuKs/w6otMKerBuUe19WaV1tIsZPJRFtbLCIRW8ethyeHEQtrXybi3jORJHJJy3lHPPKsr/Ptoe
waBj58BGYEaNpE/GCTWOGmcmY74GUtDBbROU3ZTWHXNXWuZWzihWOuGzTQeNdFbCxf2UoHAYsK5R
YCHFVOupCbmLQYkiSe1BcNmf0R3QAOrGb0gmD1CZRHl7EdvxImSpTLGzqD+gxG/GhGiwMFefQ+mv
7WDY5xBFFnpWgPfWrX6P6OVgPkPMld166TRnbWBfBtuE6k9A7tJYaKSZrV1nnvbdBJoCE2xCZ3Nw
5m0BlbKhrsG8SaQGrVwg5FBfT4wYvsLJgFOFE7nKthwwu1QAv46Q00TiZBHUzlz91BmEj8yOWPU0
eXJGX+daWttmiD/IkF7PYA44EzgSem591hIl/tZXOsC0zWzWcrO/E6s5YiPuLDBkuaI1U4pXZYGn
VXNxWOwQavKQ7sdL7kmdwGkYSQZSA+UDVRQXAWOpNs3iy1bp3WVUjAGT6ZWLsLDJGJNFvrqWMd4g
3Z0G+DZU1Rpobg5RQziYjKLq0mCb0VPy45bqvPRI9GxfMYs8/zdIBpe7Fa3/ZIaEcEtsKeHQJHtE
1zsdcXbWdDUbW2/MCK13l3DzpzXkViAOAMasIwtzgmNHjzCft26lnxo1wOHMJ2iIi0hZ30ohN6gK
vzXaF5HjVVcYBgYKhVy9F0N+Wl5XHMXgf95pXl85QjZBnr1FiPXlBLnLCajiQPnzz1OX2sB07pla
Un7p9AfhPlDdLRuKm7QD7ryAI4z0aJbLbXXecqJtawc7Kw2r/7g0VrbpTJ9KncBcBD6RecmsDvqO
ITMCO5pNihWiFiHhuMx+0zjZ2DpCGBkcZOYfXK5KEik4oa6LHt17DgbzVGfBc+VaOwxFqF1tgS3C
6Z4rm7z61Dq3pIbqLj7mkc3MjSxDwMvjE5oWWBF5sHYUt8Q4nD/SdKLN6wZnHwXYaq6c9wLfz2pW
2CbFvLawby8rFL/Buuf1jyALzRKnDSs7GvU2l+8lB91gu1ubx5aLLoJg9Z472Ekz1DBWk0OMD/ae
FTiHoIvBADoNogSMLzHll1mJI1CoewwIdmyDrwE1EPfbVwKilpx7tmSS4yfvA4Txk6eqP1DwMBaz
3JdHRdkeznVisSN8NqQwDarUT2ay7GOB3qnGUH9wtRn8XXxgaYIOtqIx700kS8LtzKgehLOpO9p+
5JfQmlHhn8ZsmbInfwsSJenieWv8+Edlgvplth+trAqEbeXSmw3Ec++0L1Yjzg2eQ9omaNubjAm+
voRN5ewSFkXTla+0zHZOSKWkS8wdDnIhgGjrsUs+Agc3lj+4JxRTYLhRUnDRqLhFjG+Rw12VetFh
6wHG0jVHJnE7cyw+EEEA8EpJPh6j9NfkJyynjpwzBpJs7ij16zx5wEg4KKJdgYsFb1FcXyzCRDJf
eVDiu19+P2Bmhuq+FZbkXU7F3zacXfJ3xnhTiAx3OMb03RiOz3VBh4XyaDlieYrrX9D3Lraa3zLT
uwcubVv6wTnMcz5z1yrfwi66jFp99a45rRYP8CRjUkKcp5AGVRdYL23rESQfeseqKxYq00RYO3Iy
Y7gDsnkpm/ZPSWPU4PRckVD9KJfgSSO4qdTfl5qTtMrtZ7funsIq/pzowR48ZPN3OhQuGl/omqHA
Qu7T9pzY8VTNwEHNN2PUaDUiX9BNRglWlL+kn+7zmkEj9FvE4Pgn6QiXhXUMa2DqQRG+dYi2V56/
ZCO1ZvVsB0l0kwYeSW7903WouEB1yt3YCIhGZC+suIKy0o82FBFrBtaH0pEoUZB0DLQwgGEkk3Pw
lzJwbAqJ2tJnxkYa04XeuL3Pxzh+YfajKfcDN3sCVeXSTQa8VPhi/uRiS2JH3MnxYY82bdhBQTup
qhR6BxxeZq7GSJKg217NRn/VHorVacoElAHOMCKpjiwKIEbVJ0W+zfTDNnbTSA/WYMIWhNk+9uev
vq6QwY7jK/ONN8OPJegXaKgD171q9LkuSgMdkHfLSUxdGV3x23b8zWAKmhDt0xAmTFLxWAiu1bRx
bklVX6uWpASvv4U0V1aUgQe7H55R4JbrHguD34zFpkFSQUnyJ2vxrFLhoYR66ZQ6GaD+sRfF3qNz
DD5qZc/iRaMpOCPdmhfalPNWSQjhDf2XQ897/euULmOtPg0ZtaOmRO/vIrrinplCj1buHrd68R0Q
ifDhKSoWWvO4tz5KNWCkaWMamTlRpxhvvD+1lC8FrAGQk789SGDKY9KbTHcERgtRarqSD/qOvfeF
0NGXBkKAjEgbtMrgyWsti0yAnms9MNcnepPWvZ9JIkrKRd2GBrceh4Ana0a2wX8Mbf6x18aBiE5a
eIRr12m7sxpo/wJVDVoNplxhSX+iPQR6vNYU4Aa3LK6BA3dWhruEkXMEFQO0CtEdHUqV1m5+sGUQ
alMdpJFdRq77XPAvwUIQKdFEqY76RvZQZUZEWJexzlqmLdRKeISmgxtZ0UuEmYm7Bdk+Xnkube3v
5yrdBQOCvDwU6cYmezCu3FOn2vjH0YTI23P9sNPkOWmWdgj95I7Ly6ZkxoqgPih/2EPemXggLrKE
Ps8NUp+5yIcd0ODIolKqTkk7A10qACQ2+bF0wxAjQ1GhmW2M7H0BTzAHQzE5sC7MNIGTgnkNLjGq
aQcoN4VeMpA9Q/0PT3Er5vnLccsL29shJPQbJtfR1+l9yJNd2vdPOKc2fmwPJ7DZNXRX+EFJ7m5T
QuY3UFGMFS2JmOOeeQm3epsrB1XEwZoY97rTfG8lPac0R6DNeIUZTOtIXN0DOoxrMl1Hp8xe4yJl
duUNPxqRz4F+1NIxLp/MqDvaXfNHtskjqKlKkMXsckT+Gb85dJrj4KtnBrrHWaEmGIes/Q7I0aN2
hEo3Mtod7A2OhqfWWaLhErpywaV00s/eKK/umPB5ersoF5+uah/zwv+J2OpBHmyycXpypHEA53AG
S7f32+HcTtmBZu9rJ1HqQXPKYasthOyxXUSjCQVzyT69tOnK9I3bOV6vYK0VeI6O9DuLolxVS+4A
s7ShBxbUXXRZbhuPBl3WvJGqsrFS/58lXKTf+mK0eK2SjGlamhVoMQiywM1IzAhpGSomGKPltBcm
i8DZDMjOS7HwdwoHvytWThSy7t/a6sYlfZbAJWROK4x7IxfWYHE4Vj4hVfU94RXaHvpeH63uNNFU
LZpx5QMi1jZY2gSwahjCiI/68aeuqyd0Ut5GY0Bu2nFP1AMl0dLaqlK59QJq2HHkUzHGPXjlj0Un
M83trXI6ta69bjs5aIJiHOIrMdmHhriNzMgOpqaVWS8SBn0YbByM7sIwkTW+iQLgXMU4t00MZhzC
udQsyoWZvQlMaGAhPgkm++sZ5rdinCdGeWaStrcWHHyOW2qPg4PshgrABRBlAliWHcJrEKtSeaKC
aZ+gY5OJ5k/BNiWIEIflSvQDOUVJ8A9pDzX6HOOsrfVlELRgG1Ez186t+8SdKdXtiE0WpEjmGsfY
b5YPXnzWHRQWi7cX99vRgWQEND51oRbYmmIp+pzt8SZcPEbLa/J4q7rClx8b8JPsO6u4XyHSAmak
QoybqgWHQPfciJpXTSjn3pYRLBzZMqdSfGxy+lfjaWwad9/0JNRh0YNEfUBXvI3N8Dceog82bnR0
A6dlhSCqCgB8yOFN+NaT30xvFZMrd5o+y4yjqwg/AoxnsOIfecMdcnSoYe0ay1Sb1volnkDZzGOH
rEfX/Y8JBPtLKRGe8sGWO2sOf/lF+1Oi/ONCxJY29NlRO+WZDB8+jHSHmxYfrP9k8c4yW99n0Hmp
YdKTHX6Wd5MyDS1ajZe8uOZ1fCz9jKNIy3tiNhOM+v68fJUzaq1C/xcOzuq1r5XS+5CHMTR9bELt
C+BAZlzGLjOXYZmISK2TRx0t0UiG6YBc7T4g1n8CFLvQBiKXQk0H2bvnhjgmWyVb1zHepUj3ywMx
hghy2PVQI1y9Qn9C+eUp6u19OIXoXazbvKwtVl2OCi6gzlBt+TEtt4u6DDgzSP40En1gEIeyNtg0
HRzVRw0CNlGINq8Bxv+xJNChEN8A1c724NyL/tjz6Kgjek6EKETENskag/66th7TyEtNjssidizE
2eZ8KxlhOP/S6tGmyTmjA5pyD81AsgRRxYpC0cXvjgT4DNem+EBsi4uRX85rKDDBDbckOizC9oCK
DH8lI3P/hm5/XaAiy2i7JDw0XscOxwzWRbBAKc02lz3zMpuCIS02vG5nGerotPO2qr8yhOMjAgPf
eh+9j9b54fdZVbWbR1rDvFYeW7rVEB9QwtB78S6kEGydlPBgtBD8hAtS20+hydCd9kWyHlwTDcSw
TkwF3+7BC/aiWwtoAi9LRSfSJUGQeBRPrnk7vFAceT03t274I8uPDAwff5RwfPhBPVmIIPHFeRB1
/Ze5+MNLzxFqMbuGYhMsGpy1a00rzZuduRgHdETrYtf77V+w8Tb+x+JoYYBaFnhPFKCQ8hovtz7/
WBTpXgBOTmryM917HNK6T34cnGM4yNisy/5YsI8t/0XDwKTVeL9kdAixv072MZE+N6YYERQXW+vB
pzDhOI9Jwhqyq0+RyE9LVq1ih+Zf8IlC0cTd/jkW06bpK5JJ/2rGJYHyVzOoNW/8CpnxTjMb0v99
YSwaUzn75UvpObJYkkhuXzRVSe39IqYz4INQx2UT4gdqan8DGtjy1cv0rbD1X/6pXds3wTSgd7KD
RrNmL74t4tODy9j+WahTHiAbl/Pe4442wxoOBEGSSyt2Pi2fzLKYwurDQkAGwHP5PTwNrF4FQhv9
wWrw7dWUwVmYma0xxeBTIDNsH5QzTofHOP3EBUTcwtuwBo3hpVG0TpYFSJ6OuUtLDCLdrsaCQdbI
hrcb2Q6qR0UL+U24by66NK/5FUBasyg/BuMzlQwJ7UOt30bYlKjojjEkka4ELmNffPDFTk55RSje
/7/QYdql8W9W/cwGDf/CCMOF0kJDgBuTBz4CZp3w3hkDLz/h9IIZBepOglAgVJ54zdpPX50gOuC4
Al5xdI3krMlUpyBYzqM6FnsL+S+/9H8sncd220q2hp8IayGHKXOSRCpR0gRLlnyQMwrp6e+33Xd0
um2ZAgtVtdMfBLYKxQePDOyVoviFX9b2Pq0nRNcYxfJv+w4sKfm3GcMsMKqN3X6nzIrY0zyfvHXa
WrB1i6PBRcHs/dLCPsF57KB506lsMFnsKCkEl6MQwDHnP4GLqHAECT745Uz15fzV0QjP0jtLmy3d
oTHSjaFmecJo0o+Z8RyzNzy/3jIU2cpR7YfgZOf3tHtkd/IUqJs98ABy3GTzjs+4PJ35A8bt65rj
NXEd+HpMG++1QiKWf5GgmjSMd7JdqlF/Gyt3xcZi4Uzy3RIpgAoTjuWKWQs86HpeLe4rGJxhwYjY
Q5gNVPZi7zjlOdcld0Nj/8gvHwR8JJoa/N6p/O1Q6AElgMCufs5RtWzN7ilnQRgX33kbYGi2FsQz
Nnny3YNGqTwkvoynoHjh2WMoORiYbhc3PHpJ2T2iI7NnTt2sWBdKdZp7vftUpdk3vnqMlSIqTHw8
3sGpHWcwdHIbw+g7UX8Sj5fP2XIPLGVm6ZdS6suCxnSIJrkVhR8MTNpEPdZgeGNt2TiFc+RdsFpz
Ypwi4I4h93Wi8g0tYOjwisL5nS8/s7Sj/4EvzWqiOGWMtQNavZnDW4sH6zDEh4hIotNUHNG1nSdy
QI5cWf8gubfCP3gbmEQQ3hv0YRthzZ61UtmDsj7lLQx9cfJNbJ5J3JIuvsYVPnOlxqyGL6fXZ7nc
+xYABXjovtFR2bX2mmMe7al8imZLLkZN9e+M/oHQJTSsIUtF2VY51YZNgmzF1nSO2D7ixFF88+b/
SZup45j0HghjNA45RQMXfvxq6s6ry5/wqF4tjnrFB18i4Xn4maBFzhQUq+d2qBy554n6KAa+O1IT
VRhuev0uQ6c4mbJtEtyjBPNphRHRQncDJMGeTjTNshCtS4RWI+QVJZWV81AhJsRGbczqOviIhgKm
krACE3dt9zsiThaAUnSBAJpMb/tdzeSqJnxMwwvjgEvS5Sutu2NJJPdEcXR9Z+uRRljx44CCRgtC
tbQCsS4687eyYfCXX6FvxAnd2O57TgLfC7wYUmeeVj8ac56WBrRnqD17A/iOX7zMEEW4yOLY2KPa
twlDj9S32WDJtbG04GeJbPyraNiUZAdJXhyMpr7JD1SqWXHjunq2z4Bxh08ZTDYfkivl45FJ8kG1
CHUa1YNNZUDknKAvS5zgSQ2KBx+9jkEA1/hIjYrJQuYu/6HLdE7yEhlCV9txVxeJ8WaG/d2p9DNy
5a+Vmd1na35mqYzQWE9t+ClHQ80k0xy1iSlXVDZPynBf0V5a9/WTajhSTGslj2FlCx3sCP8aGRam
WOSuekqW37+gj/5IaF88KCgaY0hEURvzSMMR1dlinS/iQf0XKyss8pi1ahfsEA4JAXpyof89Dv6y
HdLLMJ+aAem41tg16qjXxk02iULdCjQlEnpE7W6FjcuBJZAYPVJpafVNTs7SfNB4Qj4A/eQBDEKa
OQcD56KKnmKemUctXDYm7Atb4T/tc7/M83xSS/ufDRZ6HbftD6Zehzb3n43eeTS7+RwF2gb9dMxW
UUHxxu6bMdRjNtV/6hBB5Apn08bUr0jqDVQTMJXISif81O0UZnY4j/wIil9DMoOyci6miREpDkwn
bc4+9CA66qFzqgbzLXPNpzj0nJWVIbFiF8fRnc/ofR+XvjoGRXLHM3GPh88Bxv81QaajDLIfOra8
K8P6KMrujED4vg3Do8UNQM9sHyP2sYL1tJ787MmwC74UrWAnQPqlFLQdm6Ozkfdz5unPqHNybHsX
DQueGvHesxf2cmjuUMnbtIY6eU00oYeEwgXhMJ8ag+oJ88ox0KaVF9e/hVecHa19nQqsgXy7+TOy
FGmib60eb+2ke2qagnbD8KBP6bDWzH5PI/Oo45ruNsY+ErYkbJ/nrASXWM7+YSmMlxyVZkkuRzBw
DHoOUJj3Fvu3UDBqKZDdcnx02m8Nl+jEvHK2dfMh1N9a7k2OrFzHMZcWpPI+ZGr+bjQfOqem0ukT
76y+efAAEeHCBEaTW/XBqMCTPZAqS07TDb96tmwJggNby+eeZ+DB7fMGjGavY1Zg/9DDWZUAHkua
HE3/4Ie/cX8n8hH/5MTMDJJ0ZOD77IY1KWM4caCDHBJ8WUzsxevPm+JnLs6C1JQbmM4cs4HHwvqu
UY3J2xjG1lOX3STGsOEldGiV+lri14xfzKdyE8tWi+meglDaLcNHlC1S5Uh3sCNUTuMn1BmGXgwl
U7WODHc/YgdgTB88qKwOV6HnoaCPap5k1jy41r92dHgaUDrVhw0lOwUNniPRC/x6vXTM8c0jOQYu
BWT2up6fnZZUsnifEJSxbHLHeHlwySwmugrczpUJza3pmMDoB7ltMRrbGP17CUJmdn65tBuPx+SQ
ysokODHTKL1oDB14b3Sk6CgRZ0no+OSBiCpTjwXkv7aA4NVhpQALIHGwzZP8/hHi4jBxswb3kjLJ
tEBJ8Bk8Rsjwx+xuQdYj7/DOYd0E0bJn/UqsNvr/sJYCBCbl1eB/OCT3YYHGC2Y/kmbmHZLeXKyF
+0fCGgUDm4cfBWq8KosIGhCL0oSbyLzyTgihYKahehD5nzzqjSSNUfL5+d9nS94m/24BMl1N4OEp
jUz3ndXkp4P8R8WAk0i9FG8JEd11qn7YGFbKRNI8FhlGtS4zxke2AER2OVty+5vmgfb+mRfTG3cZ
JjUUkE1C1OKb+EjkKe0jc7KdX1yN4r+AzJzPjOOXhZk8kIAVXTJ8XY2Dya4sULZlF/jDwmVyGYhb
IUk45PO9Sh84ElTNjY6+kEkjMX7lmKQdsv6oAoOlPTC/2viono6YgY0ZPOUSCgXaGQNElfSq0cXm
GSUtpN15SPL+JFlpUaaP05huvfC30hFBwzkCqFM01g8KO1n2wAH3ysemFwl/vFjBGRAqquU5S9ls
7t3UI1h187SRa8KCqyLjsk0cOwe+pOEyA+UAqKQ7iQ88wOYzNW+YPUr9ggTiGq2pbeY8eW7wKcXh
VKBfoMXiDA6J4HX07syeEFco7thI5vuista9/y/+ybnS0eDVfW0VeyB+yxl0Nc+Wzum73Big/9ep
98dW/iNFLuNruCv1U8olUMhW50KY8u8IFfs2Kk6ZBMW2uCP2Ax6PWRw7MX2g9Ah68yFwzV3Kt9Wa
EM4MKdMYrtnxQR8A60OawhjhnGSrKTwk8Z9R3rX/LpbOiOSzdyJvLSVh7JfbMlGrIHPhbBUvBl02
dGmujNcBc3E5Zdum+bcGAcsfIpJo+GQhx5ZJwEoKfpNiBi7GUtg3pdybhAmjnx68PD4AIjjFfBMa
DJLPOp6H0AgDa3JHMex2prONJCeIvMcpBTGfmDtaYBuPp0qbI2+Uc8ilJUU1N4tc7+EQruX/juQ0
GQVFoE4Tsqs8BT+NrtlGfls2uWtqD74jxOt/+xBpvE0f1NuE9CWh9yAXv9y6KuuO/8SE9V1l/xhl
t14IYzFeAtwyhf7/O1m2HhuKTR60+pZrmTctB3oKNw1lrs1/Oacx8r4mQIiOKchgOY9BLy2jgFWQ
H6rpXC9cEvwRZ2MhYSOWo4QANJbstaMT6Gb9IRyepQbwOYlIcFzJlfg9vO8qAUdYvMjlW7JHWuOe
cboSjo9s9kx/4u5hoWSj8tOuZQKTEErIZ6/+OnRV5PDqJgZHWHVUiUgf7GpaXFJySqZOc1SWkOvQ
DX/Zi/Nwt4Y3iWwtYuExSTQXWwgfngdKOubOJOr/2iL55zySZIgCvPEinULMaVHzeK+iEboIGnp5
+7Ywy+ppsYNAllaAQW0sMdBHN4NHlu2bypgb0BOPzmXGU/PmsE7gLU3btgXhnSQP8pba3DvIf/My
22QOzI0PAyKgNFfk/RLxqdBoc7TfyDavgxrVQRoeLhBJdZQmR85Np+MWIJeg5RytytqBkt/Gw9fi
egiuwfeiiCAsJOoVNWSQIN5hGnHnRnA2pYEnMa8mqINgpVLIkSi4uX6/z3kTsiB8kcb+VCZ0Ce7o
IHuMsw/5X1KhoE9OivsoSxK6zxNBWgIGX1ZC90yKy574N7grnTU7zy1fqPEt92Hy+Cv1lynR3qi6
R4NMSMti2ZbEWNkN8rgtuflkJsxB0y3viZtUG2mmcVgHEuO054PQ7ELuVi4Oum0RQH/rweY0caho
UHqof4bzrUOonu/Bfqji7wUtndHWNwaRklSAGQow8B2Fepbt5PHZgWWcP9rOW+EFK95jSZuuSQEO
S+xrs610aOT9yR6VSCBNNhqB/KQ08WQTs7MhmWxpNv6LSALX5V25lM8q1s7SK+RRLErSoco39KOY
SJCTWmtTs9DG57wQCxITm4d7EL/z0f+fgKmglE5Uh8eQwwsjQQfrdUhATHqAscluJJ+girf5mBCF
mS69SzBg2gA259pWyDxxU5l5CZnqx8fVLCNME1N91DAlycDa6sC6ORR31C49x0a6TTUtM3W0B+7t
aC+iCsj8XwPTZegHh43Umq2F46g0qCSwcs9eCDc0SbMO75ViW7vgr/h0iavwVFYM1qF2II3M+kt8
skJjfpW7kRcIh9jY4DCNd09uffo5mY4bNvidF/mDZU4LyP6yfO3QnEDeJQB4Omx1y1wHkbpao/nk
d7D5BWft+ESNoKt8hFvIxyGBVNg+rFKVwCIFdeXX4KN6DykJH3aKk6PoFCbx60BJ4eXldQyyATCl
n77Mrju/++ZQYo7oVY+4iXYHt22eSA5pAiX9TRURV29CutDMOxSot2lWPMwtbRUhSyCvx1TKeSny
5DiC2FkNJZMZSeBkQ01Od1qQeOQmcRft06UK7sz+Las9FkJM48x9TXdoaAsyH0BwyTjTwEDcMjTH
jWfjtYbLVBXRGIyX51wv4Syg/+NE/VUa8yPzA2PS9lxuV4UMmTt0D3LapHAEf/+fQREiQ8b//fx8
MtLsSdfGVwhMCBip9j0Igs/Bh9Hk0uWP2x8ptDQjPLtpcgKYTyPB2k99doka761EF2OtO496Z1xQ
yj9OdDUnFwOGqTk6NB3AHj5GXvVZ2+M96OJTlA4bSf2laMlJtHyvu7Yzegj9pJ0QmtjLH861gVuQ
a7zECc2g1u2uMbMXuY1Ih88u17OL3fYzw+ebptNj4VoAioewalw1QFemdGXoyFdkWVus5xyReOgw
UAHjBHFiKht+g4to2gK6Free/eQzBizHCa34yHkdm+apDzCvXfIbsmsnea3VuIAttUVlcHiojeKR
sc0jntzYCA1Ha5iSfRjpsCAaklnHFjakk9oPhKBp07utecuK4mmoOgQpCormORv8W6YZ9U+EBjYs
e40uJz05pA8zCtmYbnuOlBsK36hK5Ya2HWNErLS8gjxov3dJ+jKSe+gAqKDKwN9MJkw2aVJAZngs
OhI3aTpObQnogWbLTAHX++ahznHnzHiTEisrzwSnFNbP/8o0Y5K9sg47pJ3IsZ4l6KkhoEk2UOGA
zYBOPc4It9plZLDN5m5bZdBaGopJ09WXLQ5GN0sb7vikgp/OUYwzSMTQU4LS3hYXHm44jL1NxyMC
z6EaXIXzHBGaCN66BmLPyIMtUtWISVGdpvMfG+A+ozKMuJDKuPV2lLzMkGLmWrt0BahCg8bt1QrC
baBV+1nF7rVmXLnWi8YBhe4GGAv5DBkxaRxGPNer0V0YwuiPuj88D6N6k3H+UDo31UGontAEJqll
hofdDJK5L62phHyiFqyLTJQxQ5/tQbIyWv1vkJgFVATw7dYdhTYuUTys0bmUO1P5CCF3xSYAuxZC
C5KgJO3GsbyNVNnJPOJAK0R59VqRdaPFC10GOOYAjsIiFTbVB51q4j4LPXwnAGGZZ0NFZYZRwsC2
7vyAYbZ7arrEwYsNcXN2jUYTF5TolvyNu94w0B0VQzYLwa5qKzGa/IZkZBuTGg6wZUiI7FQGPrBc
QQMtHdYRXMhtOYE7NzemU79R1JcNalCTrr3ratpUwY88mB6912R9RNIxfpVuAEIimFF0fwfquLJ0
IJ3F2PGBZZq7lB1iHSsCKN7PIE06XBohYIIc7fG+IwXO/asC9oNgLQVctdJjl120Y9QM/gmJTpQg
s6V4LkVKviSGyEf7bMseUxy+poyAoACdGuZRYXf3UByxKZCl0Sg9MX5C8iSbWYH8AkzGLxMvo0Y4
Qf6aPIQcu1dvFWvoodWUDzHkmxhrjG7dlDOdBF5DiD8b/biKrxzTfetSMtLydwxvJjIBDVPddUs1
TwzMhHgGMkhmxS7ZaptpzyQCrq6heHebofK2aY2NYYsjWrByaP+QoAzuXT6Z3GEAPIqZFtEVW5cK
IBillPxXuvM1nooy3CWFjbFLmOJXGpIaaZb8ZaReJaDI1tN7fOBeyR4kbqcSk2H7DTr8tzI7FCE4
fM840DA4OajHeG5/Bhv7TnCfmuiBD+2ZxcneyPx5h0YhM3qc3NP5HaHhDb9QvpRbIKtCJirlU6wK
MnzpR7wIZ3sKr6MzfUcOYFjEoxI2WufMe6aOma1fbZ046TU7G2w2ekl7RYDO6VHwGRMdDKuHvVDQ
fAtEmXv6i4PxZ14bD6rN3rRgeKcSmnK8cjDGYy/zmQHcUIVmBp10+p1qy7fgdYNXXKN0+G6ytaVM
kEfW02EP/gTkICF38HosyKnB+ruHqn5ERK1RroBccg8ZaJC8y5GVxnOZT/82AM2RADABS0vT3B6q
N0l3Cu9j0sMHiC6XvKqPaIJsZP0drdsWGeL0LCSdlK2sVFCXxwiOptRlHSTJAsqWM6BHr8HXfoFw
uwqq/1zUAFe9kz8tJOcuE1OHFiYSFAaC9NkCIDh+hUUELsUfvkjY5HclCPWtK8wMbH6JhxCBVAYc
2YhN2jTeAR7lQSYQEWGuha0bKtCOED0lBaiQEoF1tda5ebEodDeiHV8GGqyB8tIWpyGoLkCsH6c4
+1dPAprYdmzRlmZn5F3ACpDaTvTFWnCvM69PjpnsNxmxJcRnmYTKBdSg16xUh+U8jT+nsfe+Cf81
Vz+ZN73IisiVJTedDrzGIE+mTZYZ3p50Xv75UHenLuwvNJbkTLp1xoG2dzLsrus7Y4rAK9/aAeWm
NH7xygWQCB7i7dDJ58hG6ZI/7aQ9cGMu9cxJuWVeR3eZjmy+9SrWjUkvbzaiT1DTr4jYoPytZqZP
zKgDtwCmhCyzh0kzTRC+9lL+oplA/Hof2L8hzTIZzmUGYgJ4HMNtKXc6fyl5de6P6KrQUUstqAdo
nTCuCLh1uDTbEAHgGJp5V3hPM8E5aZALKJtTjiKga+S0tOAdkx3JYeDgUTZx6eLGRMZHOyj2uheQ
ySIGjjbEvAL9Rmf5d8G73K1OSEuA74cHxPVU6eGRgyELjGYR9sQoGtd1ckgRvCu4qSvLO4yG86fM
kcttuJ1gWnN9pi3YrcX9bRpMAYZ4TxNr53PC56pCzK99SU13i847wJ6gcbZ4hDO+t76a2MGLQjvU
fvulue2LMSLVBcapnp13zVz+Exme2BjevTHeGtxdaW3eGozfUaDAWSOeM0R0LXV0Qvykm420U0tX
7eZcB7pbw1zLYdkY1U7P9JthLxQazoVBCy7o9THngjZJtTor+aBc8kJ9q+nGIW16ZM7kopmjvcRc
uDL7Bhk8LvSDN9g/sU6lwS6suB0Yz/0LbwLQmjrN3vms8baOg6PPSQ7SZALnhrgXMTgRv0vf3Y12
c9Jc1JGljJGLUqbSEprlKDSkVV01YsRiHZoZrP7IB5fulyfSX1OQ/srOqQbUZMaq8bCwHFf+6LwA
M0i01Lp10Rcd222HBgpthYOF4N8lCcdP5ZeXMAJZ3qBa07Xqoej8tbykrkwPXCiSjUhTBnO3HfsG
o0u5FCgKI0hWbm6f8cnYS3ytMCsFvK59G3VJT7asaQ8HIN4MOnoaneAuyN7cEm4wQUcqVvYRmBoE
wsEZWf5Gj0CO8r9bu9l1HDG6mhDlkrXETPTUPmWmLimmDCzk7A60I1Ce2JX87zr4SW0TQSR8Foeb
tPF46Y4XYs/HBJXNmjjWk3yJPn3wUDitG+tRqx/tjI8HaUBvIY3NfjO5zi3RSuRDq5vB1MI1hmkz
SqMc7CEtwxA4mHxTwxzOxQz3zbSOukemaCOFmfoM5C0C4gjVkJUAQsx5tKOvZMApcrasHRd/MpfA
Kj7kseYMFgsFQtbrQF9qgTSV1Gk9GmKIFK9a+tpye9BOlBxarrOQNxG6DT4d3IvOcmHsMtN8llzF
UUyFaciIuYSffA8DCotlmKG8ogevrgnSICr9Xa3UfxivIqzb4uRruOCNsScooOui6VTTiWWYvx10
b1uzF7MqoZyGHPg1Van9rEC39PSUoPsCpV6we0I1kJeXp0zvcZSMo/lkpzwv8iu2rh5mkwBU44ey
LwW9WilDGMcRznNh95HVGEA7nrGPs+7RA8gzgdjwuvmS4+q4kJETwU+jk0OhcZl+uokNRQ0sI7ch
HgI7Qp17spL8t/QDtUVBv0c6ArZlBxAkUPbeVUnxEuseyrdgwXPmwWdz1gwQIOAPNfWCtNFaH6Ce
9AqB8zbpfxvCDvHhWbfzv002gQvGCaGzoNRa9Utr2XetyB9D3WGhgJrj+WyoHfzTjNdTJje76w6q
wxopaO9WgjlI21oYuC36xkX/EalhjHBCOwKBYQRPFrLoElJbCo59U6r+anPfzaGTrRfkoVfNhDUj
bL4qGvAvDZ4MahedIG4LNsOsggeTfe1yjzv2cEoCCEO++eqU9YWuFREkpFWpp6PBtby4q7wOhk1l
ARvWlu5YGt0HwudHieSWPjyRpJwjd9rTQ1p3dnH7B+5F3naJ3DMjb0TGFlJspTbce/hvKTDaMy4f
trUfrIIbFu0VNqManjVDfZYwG52RbnOR7HzyZgymzuzWneExu0TcKQzKg6PUJ3hC2CbLefCT/+yY
diGcJk4PPWeeorLFK2JOScN68wuIM3AEkPzOCOxA9kul+/RCmk9cGCAYlqD30r9VNb5YpDXwWDby
BmLUnq0p+m4KALhOc0tjG4TVeB/mwAMNB8vU5JF8h00QGxAGmacNdbRA48EwFuYw5PTL0nnfs2ee
VZZfM5PVo9exIo/4VQEErLx+QZb4U0qANjWooBaUFDn7ifjPeN5JDmeAP6Ydlu9kTIg9UfenmC4M
2AjU2fRv6xu5/cK221Za+BJZ8dXCn6hpUT2XyVaPVzc+NMeC3x2RMUSD9ZNNQJSLlisSUWNmd+1G
OTiuNZIw5+YhsCtEYdplrTfjbiHbDfNxO+n1HuQ/cmMMMhawKfC271KyxCmlqJMcIohWLhvJ51i1
GqVeubz5jbdBTzNcJX7+k4KnCevwt0QmrELK1iCjnYb2tWmiq4ZkN8108h3unv5fMrOQUjjxu5MA
/dGnq1cnZPm7rhtpHfdbeOi3gpa/idl9i0N72G1o8sEjp8PSbk0X5nT+F21yzH/0TRYgIpOVdA26
YRUCaUSFjDeKEI4G3loAEPBrENtL16bxUQ7NxWaU4/U6eORgfhinEjqVcewTD1GIuELksbIezWb8
y+bjzSOa5s2Q++hrRNs4i68eQ0rVNExZABdQzaD/Hq5cbWDYQ+2DzvlW5xXbg/UfEGxOsA3jZWb8
V7nWvnLxvEx4M9EohCsfKZcAAY05CT+NTIMaYX56zXhAbnmNysK1gcfhDihiBCGZpQK82pHWtr6i
7xo7FADzx4KZ0+CpYN/I1IsmAXr9fylxE4SJmzvN4k2I0RDLHg7zpptoJ5H+u4RME9iG6x1E8ZqR
GBprLiCT7hwiWNG6/qqh2gqd/cgspQBHLL+X74tz9MbQ3dWkvsTBbG3r7T1ysUYMQB/Jz3rhY8Ix
svT+iRwA0vB54k8bwhg6qRvVxijTNGg1+wUsfiDCuX+Y7HAbeW/GNNEcVL8FJXrY6M956j4PEe1K
XEfjxto2rYlaXfQdoAaDZUO4qhVtE9rotHzTAYkadPbXM9aFnocWTGSvbMgdCcEsgWWZWQ7OJZTH
lYuO8IyxSpZt4xmt84rOOnuS4qylCxCOGWbFtKapgloq2La9ZKrfK835wIYSoMaJldQm+z94zGCO
h0saqX2ntafRo/8vMyCCDiAK/iPFCP8ZaNeTA/mWjyKEv0Z7BcnACN2oZbsISNhJN0jBIW2UbQLE
4yRP4X5saBQgN0pWRSRjIQk1yOBgEUVSFdeloiuHpALFickcSI7pgJm9JAdVl6BDlivvIasHGuU+
WkhOeYFowUIar3WPyiKlhG2S54a/BsLBWup81CTgOqCk0h57LvN5Z87Tmfb2znVTXDk7tBzIvafx
GtTd1W8ZXLehvzGIvz3C+UifGE+GyJCoqaMTnW8tJnY1rZC86C89sp+9Rknbzs2xCbrD6KNFNxq0
/gClMpnnmf3fBHiXoSc3lkomCkU9fy6DdujQESXszusAV9g0ba8+tPUVC4flwefCZKH5ZHWiFK1q
C+4XoE8yPCa1O5tYx9KRxL5WFLrThFJFqTf5uvEwOmiKN3NOLnJFwdN9TrjjwtRdZUt0kWDgT/bF
zuNTalsn8GP7vLWy/YDFgtJ82IoctH4KDjPtMyQ7D5bKwWARUlPByen+RIykIGm9Ww8oADmvqwGK
zNGm55TJeqaMH6dbtkE3PnoE594nNUyaY0hXIWpT5uoUUr66zCyMG7WoXkA2TpP+ErrgIsDPGojS
pGQ/k6q22jQWHHgwos0RnX0ILAjEqKM3jQiWkbmW6uw44WbIMcVTEZYyxqmxzXei6UdAxPV999Ip
79h4L7GJzFBOmwKk0slPiaJ1TLoZ6h+WCSsryC+85L1r4hwAN2zTzO2DTl3bGw5zsxGvLGD/NJlY
Tu7OFGwIhzopg6+Jpg7bdDSMi86i9wVCYWQEKN6taQt8F3WzknRbkghdGUcL0hYyVEQY7c+kgKlA
3sHaA9RZPK3AHpzwWdjPIpkbvXfTvB8WyBU1B1UfinuH5i78iU3OvhpAjPUGnACmmqrvdgXWZ17T
fdYVGksm4ByA5Ly1wtii0y+NuZ8CsdhuGL6X/MuCLyu3gBMOn9li3SLf+oj69JWDY1AylA6Gr3Od
v8EdTTdufbddKj3TNl/h3K1tI9mNZBy8B1oBCLLQ2qTz5kXZeZiRlUKlDAqDF053XhrbHe2Nrc63
kLogoHyAm3vmB2jcOVzNIR3RMnS3emuhT2A/lNF8M+ibXCu+2Dz74LC8j6yaz5Wq1U/cADnAdW1v
062UFotmOQlpMSLxhMLN4sbVJaC0XxcjzA/3Hf0W0ipQubrxUetaC4cF2RmmBFLwaE71opFdM7uP
6j9DP5c713KQOvFK7DC1+QUGD5Ft+mMoo8JnMftqgIDGgAMUxWE7/MqxQrJ/l3HfAe2f7cAVxazP
JmsODfeHsqW/YBbTM6Z6WD3XvWjessPsRf3VRmPjW97ebrxzyxVScMBXBRAHTD2488y+6v8ltjjj
wfaf3Kes0f5ik/PH8srvdMx/Jso+s7XXGfiZxaJDEuQoKPIKPYXuQ6QhIULTj2JqCj16drlNjhbP
x4JM7rm2uvm5HcytNxr2bo7SJw0lKpSXJxjH5jYYrIsYpGfeH7wPv02EMDc51fcGW3D9gMtefxh8
SCImaP+vITGSL9NW6XFZUg2NSJdRg4flN/tt1JanzCbi9v/AukAYfFhS/giWMFowSoxQIgNKNqJY
oUbR+kpxXna4u2Xv61l0RLKSvjAmrab3ELmw78JrqCFviYxKFbSf9YSyeuOWw3YKbyj2AdVm2IFG
5h1R7B+9a86lV5+bZrxNPgmNQZW+har9Y6P43U7Mxgxr5KsgB6BpgE592xl3+DP9SYBTo0x8iYcg
fiLr2sOr+nFaJ90rVSIzQOc69FS5RsP6DLHoiNAcPQa2QgdIdRdp5ZZrZ6JH1h7xoMFJqvfZs8gn
rHrAjiaYpmjKiXHGZZzzI4ZkN3MkPDlj65G/2CKayhGWjMezfVTktPIxHRSuFHn+1XiIeuvLs+pR
Uig9OgyqTGvM8KbHqfZP9WIODKp0a5075WsWoIfoQid9bgoist65rxNElNzsX0rH+ZMM9bALw5BZ
QoJudf8saw7zQzwvW4UNlPaB2x7JT4gYPA4y2M/oJYBwk7wZ+noUtcZG6zpv4+YlsRrVXJQ+wF1z
gbVW/zW5NZAE7lx3BHbsM2XIIf32ZbMr4KIBEUH0Qq//tG6DvDUndWpy8P012uc0y75Ke7pmyNPG
I+O/buCgh70EjkTbL7SrHh008EGBQ/Xl/JnTBEh+HumqBW+hH0zrMPaRuGm14Bghnb5thjFBJIf2
0Ryoq+n4pyXPHgxb0YBEVzNhVAypKtiOPoLSiFnU86VWXJ/IoL9pMYdVx2936iFJ9A5+Gb7/UefL
LcmTzaSyT69Kn80RFHHZ/I38flMX1aW00bybJ/fAO0hp6SN/ijL8Ge3MTTZJ/mWisQnHiylfvDK8
IX4P5pRHjJh18Paqhiqx2rmox4M4ArESImJFFR69657aEweAfqcXp3F3KUQ8h0a6muaTnwV0N5aT
2xZ73cq+8hHZfd3JD5Bbt2hE7KrUuaPWzkR9yV+zssRZrbyhrb9fEv871PvDUs0/kWacCifb1pMB
Bwqwnu2/JTP0HdKlptar9ehH3S6cy5fFo5XmNNHfPPHQbtQMgBNV9x6aEBQr98ysxzzYjoLMX7kE
/J7ceklMMuGxax8YzL3kzgT9ylHXGU8CgMFsTgNrv8YfueTrbFe1y28wCYaMUQy6mXa6ofY9p1rH
XBjNTLOzuL1mFAM72sWZMz0pU93jsIaxlL/mTVWeaFhSwNKyGXWofGCuh40VTlB3ml3oYNdGwxFq
IR3jddTbRyU/xLB5U9uUB1NNByszMnSuqupTTWmJLK9+ELuskw4i98tjSQKvg/WG/weuYRw+BHvt
bnjRMEXw0NdaeejWuvr8Brf+yTScK97clG8syC6yFAPlaPzrzcgvWi2LA4lwb4UUQJ3lfuWL/bCk
7NE2Y0SK1NM5wjHvcQCFBNqZG9qblksyc6slhnZuR+tl9rIfrzQAfUeAy6YWMdoB0hqSzNAhh2w4
pKFr7AKIGj9R14O/t40Oe/WF/qs/ef8xYXs1cbo9Ul7XFJ5czEMYIONT0czCiGaD76G+6ktv3MQD
8tbO9DH3pbFvK5shNScWDj4gbt+qe7amf+xQVkuS+grcMd055Sx26jYGy9BHjWWGjoVjG1ZqlQfV
UmNaiKbaQz9gs9lio5P13t88Df/zlHn07e5XzxlhEvW8MKF/kUXDbUDUUcNTZqXD9EyiId7iAfnc
l/reAXu/6QvQlhmYTzjzREWYPYo24VgF6QnfjeRS6yTLEeaEm9gL/ssQ8HIaMtAZLj3aKnBJMcS9
GnXz6OrOi90lLFwFiTF3XZrjlR0fupkDU1s4AFMUcoOG/8fRWS3HjgRB9Is6Qgyvw2SPaUwvCtvX
FkOrW/j1e7RPS3cNIzVUVebJ0DjopGZkEZGDrUe4bw1rmWxWlPxxFJ39oHz1YzBnrQtAdwieGmn9
swIvfJjD1L5XRbfMPPS9bOwHd5zrHb2rhxoG8yoO6b6z+0Q2bcnOjz1ivwKU3XDJcPo3ZAj5/8Zk
eFkECFhVqnUfO9zWJ8jd8+j/75T0GhOK+Gy8RtWMl4TLObU3kxzuurFqqgX6u1Z6ClezgJRcGNZD
Uy+3lbQcVo7vPIx28pGN3T4K1bRWlX5qCJU5u0XPwR00w0qHE0RIFeDpkE8idH6F3z7ann2tXcqu
GrDPytajWnFPuNiDd5gzhHhjE+/HpkYsbk/w+oMQzorv7jWHRQNk8n9VFBBSocVe6ukCYe7iaUBJ
lcZV7AxrIk6OM0JIJ4DW1rI1YzldK5UCrKkhCxGmx4C+Hb6noN8lUcz4Mz1VGLIdF2abmTkbog6v
YWLs+r74WKaMgjtv4TqK9te4CWrvwTconUxfuT9+Il7y0uB4AMBlMGhxwpD3B/JvFZEl7v4a2fib
CzpvKWFRif8Mx+WJlkqzFX6W3SMGg4sqqTYdbIUqJzKk3KO3Odoum1OkCdmu11OYFqexdlkpGOOP
Qc9l367Z0ng1kndiSGoqJGbbod2bBy6OEbV9/pE6tPx8PzsyGl/5dv8cls05mnG05zbJnqV+HyKP
xqVFyHyh46+CbNKutElkq584Ivix+vI8MEVYVSq/wkek2ivMcyjIyg3DnyoFf53SARLL1UaBpitL
QcM9nD8MG3QkXohFK8lMtV1wFIhSPOutDGpSk/sNgjBOvuZsltVZ19VDa7kYHgOhgWKH5qloqjuT
0bVDBu42IOyGa6i6tDYDH485st1mD7NFVDavKBZi+VcO4x3Jii8miMoiE0xxYy5/QSGyFzO1aFCU
rNL6TOMk0DQZbMIoFAoP9E1cS/U5yhdTaP3IJBKQ2khNPFzaxv3z497nZJHPqV3NJP2w6Xbw1qfW
PXNx4XhD5lsT8bnyA4yROTFXjZ9vC5MawTTIVZBtDszKobYAGmKg1IQnrTVgPKOIP+k9nDmo/mpb
UySXp0TIx+WrFyRaeIN3HzvqlCZcv2y6TM5oIPwojznA6mie8IMwiq5E++g007Ncfp/lf9V2LvRC
jybkwUIVKzgypOW+jClEDyYuj+w8r5jK0PUMOE7HQ1G7GzcOT1bO/qQRHjUZsyOl/pYUyK1Fuk4b
/zSIfHLOoNXoywecemi5hmKfxmSNLbsICbGrukxugyqvlW991XlLmnm7HbHjk9RT4PLqfyAUoKsI
52OfT5fFWrL89soLTn4p3lzCMP9/rBnnah373RrrLAeGyTXdrTbCmugmqTst3ItdB3fzAMCr8oaN
3bjNP+ad1s1LNcCNYnT3wNOaE60rVIqZxhcgs36X9XZw6bIeQtdUMsOM1GgUtJmJn9ukkbb2uQfK
GlwCOD7Tp8QyIb8pOuoEuwZEEWf5X4V/n5w26Vy6igxw02lhJo3i05jpY+Vm6GxCs4UykfWMBa0Z
4XXiEBpgA8DtEn2L+zCC8UgXsjWG33II8tOYOjgnKi22VpX3a3M22w0opP47zqsAflIxiFOAkClY
FRgr9mU/kNxpOTXtB1ReBqnGj2HmZ0+pn0IpAQXcn/yh8m+NokE6RC327KSJJrT7XRMfQFXWO9tj
ylA4SXqiKMMYPfTmg5gYSoNXpP5uvelmla51UCn7KEIA/WIxkqlbbqpGqWnZEeeeNFc3+gWQhJGq
PRE30TmsVaD5trkSQC1HdTdYx3FMtiLLCKZZNH44NNxVLcRL7XzosX6vyo/lP0AvPS7/pUgSwETC
u9UhyDoERUwpF5xCUZWLCxI89VfDhD8FEJzzj/XwKp13tyH1rY++g2X2XyHidDYjOpbqFGbtb0zA
uMnTw0q+7CKJfQrb8+KhWf6pQY1ho7nzUIOFEZJJb1dWNw2tQ4lwhxxK4LWrmjs8MwM34Tk55lBa
qsjc4ZqahtsIRsnTfwTFUpu8d+BufHTjAw0Dx3wyLQTE3vPYiX2R/HkmScT2p4tqwDIVDrNjIOXW
UxHdELRNrYVnRdKzoN8/+C/LD8gvZxbtd1K1Z0QnmgyQDJFvUoAfC6JV7byjaTf54UuaYQHh4qhT
Ug2tRXEDrkmX4LuQaLYmT/J5KEjcVVjYjeLDQFvH08k5S8okeSk7OtEBeoHoceJXhIXGK88ax2No
gykqP0PIsZiHwJXl6GAXCRam8g/bJEmwOll8iHxwfuA88TWtFmDsBFI2gDFmyz1/oB/MfT6FiwZu
+aH4S+dAZ+5ObEq4NY9W7i1fwGgWX5nLOKQ9+ap+sLhZtjlCQ3DDWyX5F/33SIzO8vFVJBzI8hfl
uDXRv2QERu4UZyOEjIau9yJGGN6CRWmVLD1kHiiPiH/GgMbVkIvz/I0n8kBxsV78MIvXinv5fVI9
ZV71RLV2hBHKSdOceqmPk+4PGA6+xzQ5jJWz46kqcbHCl3oEJlCdalXhC2Ls6r3oBJTX/TxgTPd3
/IT8ssuJQ6jXzrSZ9gCxsuhXgNNBeq39NSzfdcOHjAFussv1slBc618wOM98IhWHLo2idWJ018H+
F1QCnYzcDgak5epkDA8lgw/+HKc1cQoNFWKHCZGGu5NbqEPDet/7ocF0/GjTQqv5NnWqqdgfQwEc
its7iW7ZsyPgu9cpA5er4qSyaEvyGrHo0hYZfgRAivrX+KgwOwnztwwe3LxcR3RuetMErlLJQ691
idsI72vlyWEdxDQ+wybFq/dp8Tsui9vonI1J9DHpqisgTOu2/F1+O5MoOYmQvADpedKq3Onwsyub
jYUj3yGUoS7zfUPmVkc+AC8LzydoxX1s3JavufwFYoKjvD0Zy2CHUd8yJkg6HqK5rC5VwVMwfyVX
quXnWDYXkH4f7A96+YllY93mBN6p9B+NkYn7/IyR1XTo+6IQCJrpqPg/87beL9+G57xsLvwhutrp
1O5pnJLp2i6vNU+DMEjYY8Yhs2HIaM7A5TdWNQDc5q1vor1vJxe+xFxFeAaJUmlfuyai6bNbXtjA
nBEGnrAZ0Xv/XdZDaiYj4KvoaYnHO8ww+1WOEQBuZi22ae5QozXx+yI8S3Jjb8DUM8Yapw7vlt03
+3Fufs1sfk3T7ntKkALb5MtAUXY/BSmd4EwPqpu3oiqu6eSHe5zDDjmVVoifBC9N4oHzJj3SkOG5
aqR3Yii2XRA0LvEZRj2/cvVgVXd8WTQphPWiz49obnbylpYGOiDSMwKbGUJlvasIT1dO0y8yUJPa
AxpxfU456dFWwB+w/00jOsMmOCYZy36yvjO7e8iBXpd5hgOC6aPZXQnMWNlWR5sbztdkwsVs/noX
vYsYWuBqGItH36PCLKNza+oNQe+7AQ2J53dfyFySc+dlHDy5h1WBj5/gU0qI/WhnzMrc+sYNmWm7
nOl7kOelZUnB211cRT2SztnWTHyIaFK7+7kPGDAXGxtzaykN8yRqKBVi/HbAxHM0vSZEN0a6QtYE
Wykk44k4g2RtjliaoVaeSPQ+GYROzvRKDRtK0gStTABHblhMzXzptHjhPIb1wjVz6I/NFB+GNt52
DZ5IOV5MwaBeqEPTk68c+uPemRv/PHCPUaljPFaMTqZMcD6hxIvkoxLJv05z9VkO0pqGMyK0U5Gw
HeUdMxJGF5k3n+c63c9jcfL1/GzPQKXc6GEJXa/A+0qRQhKhkRegMRcz+F12d4cPZqC3dDCVCU0L
wB+e1erD5Yee4ZqEbrhOp+48z/l2MuAgBrp9th2X9kk3feEp+bGSgPGPXkMEPo5ue23d/N6PzVvT
t1uDSTGjBAsLEydFUL0EYf/ilP05Q8JuCEYVmJpWKjIeY3M49jxKkITrKiX81wDzZKjs1zarsx9L
AixRPdZRNeyk+NAQRdE5uW9SsgsYhdHh7+n427nhTkZT2yF7FxA5fWHwtPluoPz1CJAOJ9IoO+YM
fcQRCLrvJQP+O4buIwXW3+Bni0svbCm/srNM3rwoQtbaFk9R1x513t0rMz20rbUxOvvIY8eOg1tp
jM6iby/aR1iH9fMQ5XQMBowRPLVd3Cxy8uzVN5PzLOIA23BaXcKuKUDEkZDVLu+yKEt5CC33WzvB
XRwTo5EqZJIZE0J74maoNTYf4VK7lDxGyx0ea40iz60PPK4b3HqQt2O7UX6zxzKw6rm1yhjllRza
c5Wzh8cV3WGc5AbqFXPLxWPr2BnlhnZBi+gXcxiJ9Rn+Gtt4EVCynNnco2PR64TUnRYy6rowJ+zQ
U3mex+GKFxo6nSiS93CqgTjofTQt4g0J5Q4DyIC8zSai1331bfVoEwt7amDM+r0nDzlxRdj/IaJY
sOgZ6wWw9ezynYb1TqfNjzNEYE1Z9BGDAZCVLbkjpYvgp0TlS3awm1oIcZO7gKFXnlkN9mMcdhLJ
HmE/dAWwbmQRGSX2FDy5qWr3SM14dz3S55GH5Xgr5+RqBtwcJxd6U7+V4fjkNc1DwZtidm+dqt/z
cTrELrBI7mmwaYJjNgwvPlJZPBPXPnMpUehszd6ma0a45YCPYQuN/Httu6fQGk5tnl76bpHrB2Tb
I031huDguv2mM2nN2qk4RaZDOqeoT2Vo7SfP/pncDkRlln1TG6Pm7PrrFLv/Qo8Ipn4AcBdYNq+J
FT14pfPWaQb3wAW3jDAOqnafcmvcp0nw7CTDeYwYjxnGS9JGO5K178AO0jmgl9ig+usthvrLOxSX
8ncwiYyWxcbQsI6tCBUqLLoWdWo84XCpj7qVF9ubHkPPv5ud7lEn4WtIi7iow1PPrj2k2U0gLjG4
7RD2y73JRBWbYL+bARt6sntFeXaSdLe9Ll4TyMHszT7PbJFrJ7eDHc9HrEwyOvCtECDldmjcx/yv
LBs6FiL5Zszw6TdWd2goU3sbqARfKiAgk40T+bTYZLF5IeKXQUlO76drfnDb6Hs/Ya5DMNctXFT/
4BfrlxSA/cowQNbYuQNAqKFAjJrh2Ap1rlsUh1MqmVS4vsJ9viRA6ejHnSKugczWcejgQZZLcsns
F/3dNGbNJmrLP1MO/8a0uWAdJWFl7GHresHEJez/DIWtY9nDP8d13A0PO8aUOrvPlS9QuTot82db
K9I2W9p8cpp3NDs9wI693PYS7bEcfIY4GRmthvD1tiNgfQuXYL7GhWCi2DUJN/yufyuKRpzjhjNE
qfCom+islNwHjSLxzN1VEZsrUsj3SoOZ0XTJbBY62RIHgmFOeMHOTeEhOBiyfeawJ1iOlPsQZh9o
HEF4R+mi50y9l4IJg/arj7jFTlk55uPc5LgVLYjFjgOXhgataYObsypYw1NAmZ/k4VOb16iK6hru
qKqvqVU5iO9mnFXF5zx1rKwgsvamquU2zr0ngtIAdxjtStTZlwUNAYRTB+VoahWtkZZZNkB029KQ
hZf2+6jPZelcLWX8K2EGxEF5F2fQjhkSDOtGkxHUMq4wWi4f5XSWUXvG8Ij8Dd1aux/Icd+2usP8
GnkXVjZaOkKPav0e+uFTjaRC5+UV/cDdXOVMx5VMEFYF4t+sxnefRYhdd+sVNTGkHSYXSeSpXy48
cvXuNIHLcFw9UIcv/Ic7OgWPoiXQmy0Rj8eDFhjj5/mD5ve9MiAW1aQZrefBwgqZqJ3FT6wnEK8k
NJxEh7nUhiTmxz6ZvXgf0ID8lD5nRYCcipf9q0mcr6Rnols03WNLBl7aD7/KFPe1lh2vrxPTiAet
GDCsZERQFbggiUbyAPzlur0PJR0eG0JKZ2zwf28XXLs3l+sY32mk/U+Swk/SYuCVRAGvIiR20Kx7
ouPPE5S3pfxxguY1KxR8EgKF+p7ecpHvaBSp/Tg0AuUDlEZP2EehJKEQXD64THD5wK3WOMG2ZACU
5iVjL5qZZn6zuWaSPnbPhXd+I/n5Y1DRh++V5aGba4arIxPtgnaY5wccLOFrNFY/GcLKsOrpcGQv
o1DU0P6h0NDCa0HcEN2NxnZJHCajhomP/9Qu9KqucC7R0BV7m70aPof4BCnd7eyUvsNk0eIFaPwi
c3vne7SF3TInnLfddwORq3Z4zI1pE0zdS+uPjA+qp8QkxqFUZLfPbXYrBNvlAFUD7D+L2icjVNXI
4j2AKQ6ixT4g7dK2PGfP6OhJGHrnZn28j7jzoduaNloYT0q2Sz+gP8T2fJcm9QNJBi/kSzykhbr6
Uf5kEWTb1RhNZpqgYur4/gZkoYBnR44kXMHhZLu4FZfIAcDtW4Dd3IPLGZdlh1YXjSCdsj4bL+A7
P0M+A+UUH/WsrpZR/BhQoEEaw9czE05maKSCcdnAgJEph8Dv5frt0SBu+NvH0stCHFDMm+29xQ9p
JOTKLhoSP3mKWe6KpWKz4zSuOuTcUSPDxLqR4gF08vqwRJCmofnkO+MpjcOdYMJ6NKjT8Y/eNJuT
R7hOn5NzNrqEKJoh0mfn0Lnzn4P4mFeXvrTjIftbEBN2ca7S5J/r4meo3XxCHmbT0MN3pS12zb6n
m+0GeGiIs0AQiniIn8eY4rvSy49GQssfVJLJa24e6EzTrx+ZDpHnsVIqwiI04EvxI/ChBRGcmB9e
R4Hppx72U82SYIFNaYsFzXouBFeguQP4ZM7+uiwzmnx2Tz5UPTD/RAAgrTVnw6Y0ge8GsT74onO2
joeUG00YgTvKW8yR/hvFAkOdwTsNuBmroWDkU+Cn5Mp7EP34ERia0atvIDAf7nSit4z/d6ZDgniv
GMMidsqN165EZpMu+XOz+6FzXaGVQzIlyAeesocY9ne83CPDTIwbJ0hfkjK4Ys94LJ2a3yhwoHyO
VMZTRWcdbKFeh9y8nFmm6yk2OBuFNDa+BABfg9s+JOUC8rWRjXAaei6xsUJ60cEwx+Kbcgn/GCmc
7LqOANwR45g0zKNS9q5kvYI0JHYaJFuHVTtJp4uw22tZGc9yolEyR8cx8Q+JXxxQCjyj8aTisEkG
Jpl1p6iqkNCrrQvoOKiDnZaoMtVAIm/S3+Xx/JLwi9pdcm7aRYeCGS1xaHFMaEtn88bbuE7bctPZ
iozEcXgrZxYJKRCZsg+h3W1NbhTdHF8Bh8vnHjUDViEYyAuXK45xoyhgBJmsz83izrKjYju1TMjc
3H4ohHlM3QiZkX8cs2hlh9OuMQzBpNDBDIpHhWs/o6wsTffThLk/q+0RR092v7ycde6R+kMrakKx
mRWIFJe/mRCLGzxExGFne2D0UsbBzm5VsFH9fJDddI8KV5P65fTIRtozM4l/gZ9+FCXSm2oUh4xb
HA5bm048Lb04zRUhtwHkj1ak2zhGTxpnioE9dNOtORQZRX7zbLAjOqQlZLkc6e8v+OVG2842jH3m
FRWdE6OcJz7P8TlLp+cwjRlBD7e2Cl7suT+PcCc5pOyzxT1YCufXI40eOBN3vcyUK6Wpx1TCvhS6
X4WJcKWzjPvCMbc+bXzI66sQ7ZYq8b9qjrOmf2JiDvs1vARhgA7I3KW9uR8jctG8WsLg9MSA5Dwu
zv4gGGK1TE7K2aNoLNWrqgwAsgGS8DGqPzPi8IYxe+wpaJZsnqvtkBtMfgiwf5n4vzTy/pKl0RPw
XfMq/ic6TIvKvoasxSyYb0ZQW/dVRoefwUa1SC9IdC5QAOaMGpvE/0sneqr1Yl1161eGDsAffU0H
CAAbvOrdbJQ7v2gfas9lAgVJgvII3Y3XP8HHfoPsT3SN8eoo1q8EcVyO3PTm+MluxpNTZ9Ymj3L3
o/G4l8XtfGc56BhrKzmPunjVJLat454tQAa44k1ZhcfIb5rznIe015iCrJRP3Jg5LmEWYkVbAVC5
5WNbrcs/rsJPNrc7vAL8cmHFoBZv2pJGhie/it3y3BDNw/IcAVWY2KqIZe3JE8+UC97NYGOYGYt1
HZOGziIGNYE8LrixgEBmZ6A4uBai906UYJ+ePZiAL0y6zKNk09QNKluYSN5s3yR1ihePe087+xjF
MG4p9s05rKn27WPW0JnQbn7OeY6FjN8ZS9I9bGY6t4OCHcRpYLNlblXWvjsj0brsQwU00jLde+3U
koWrsVibPpDbGTNNER4GLzs0mf+q4YRHBd15Cyz/pl9Q01Y83ixrJoPFjNvhqWC3pNLvtxESYbfv
CWc0oXvX6S+P4gkbkH02HOOIsAbJA4Dop6YuuJm08TE2owjsG4mrjcyNw5AHv11o+ozOZnrhRAaj
tvWOcWVe20CddIPCNGoIWQ379hz2KHizvJjJn0Goag1HkwZYJFO6u9HwVwZDuM9Z53OYQ/nzniKL
UQnyBKYrCv2MLxa7LwUyQP8zGUVH1/AJFUGPgwIJ6hShllGnnwOKShJJO5SuxonjfdfFqN1EMq3z
BEZ076Q/Poq8lcJZPC7EijYP6XkKUDxgcgoyqlaFpx68wtjTccGZ5xp/LfmcVubi+PNuaLyOzMgD
3i4K/Dy1GQDNxUmEJANFc3o1QW3wZ9GiERPrsrXSoqiOXY9jyypZOTp4i5LyYYqKHfqfsxUnuzSv
L7OPRrOcHTjDLRLMzu5f3AQZe9Sa3obJdQHEiu3C5zP5K8XUcExRMaeLXbot9bFzCWjvbfKfa/M+
LlKi6A1OH+SzBbeIvcdM9NgaDQbqdrwznBgG1lI2Zon7QqjuvrbCq4yL+448AJgjNAB6D7RYxWBs
L1goG1n2AZlUisxAj2xolbrHIpUPY+f8lYjPE3lvE8mILIamhkPtz3EYImfuu2hDkMd6SepKm+a5
qUNOzcW5GaSkFpvhh9u965K5rDswB8UaHt8Ed5K2BS4w+nvCgs7pbK/LbKSlHN9QTW6GoH0bs/Jc
jkG2H1rCG7vfsufgWLZx63fiJufFDDYai+VS1ZeOfqnPwGIus1WawqGQYfvlRsahNfJtGJYH8tmB
gZgdOU6lDbWAiPDKp8MrkGYJZG+gq7gjE+IDdsS8wxwkV0XNv66rJXHBm/5kjdpeldn9TJcqzMVn
4EI4XXDfvB1bq1wGbdE1juMHburPlaDfQNsYP65Z3EwGmqQuPbbLe2RjhiaTMM/rNYmm3xKr+Sut
0puZsOB9DyaLZf5gtTp32MFmd2ndc2GJA0AiSPyERnyMusVDkkAkiQerq51o/9uosWHpAw7swAw7
jBqCWW1AqDxKR+0bv7x48fxXYC1jqikYRATcp4k5C3L3lR3cl/l2YCIcTsn98lkmTXgZk3g76ZuM
ydxCWwlk7LGYyWnpkodqnsCtmND3lvtJUZpAAgamBmhJMU/2D+HUjDuV1H95VLIKid3tmIoSDNVl
P84i0GSXjFogMNkH0tRzHTtbn4v+UtSbidjYJmMqIldIFt8bi/Yfh2Zc0NBGsyf1uZvEGyqRrd9i
OpbIimwSLsVM16ZXJyJOdxgNX+GKHEwjQpmAtxGXZq0BfaJ5habu3C8v5FRhFOdOVgpjPwzhb94o
5sB0FBL7qQxRPaSg+PlokiTcK22hJ8ZRlGMXHCb/PGbjjhX2r+pjjn8qm5LwYM83CM9DcLcC9YBu
iRelL00sYYtDm26lEoo5wuQ8JyJ5EoEEzyPDnordZMha+0CPIoOWSci0IZkkGlXgUajMNh0WNBb3
frKrz8pg7/IacUXd8trBXdiUU5teIHanGPTlfvZDFDrBPG/i0nyamup+AO86kG3iAr+08ByuaYxC
K7Dg+SDAMosUoK4v2BBR4K0dctM3RLa6h94h7b01URCinPw0p+hOGwmt77oyHhPAKkiryAypgP9z
c7+CriVLwqiijeO3twoslgFTWN96mtA+Py2WLNxLw53Kw3VUD+kHEgYkqygVEtQRK9fyqP3ZsN1l
a9Cg6hrneayQPY8+VODqzSOsgbhl6hvgGsiBGJpv6MAzDrMZptTxNTdexohcinHYkvn2kNF3Yplg
18ivSYyUq6Z5aBXfjSLvvcBbbxTZIcvqr2Iyn2IUEEjmmYMvTfDWX9oWw3NcMrhjc7w5bQfd0780
3kSvDSEDe1E2hTs+sH1u/bZc5bVdveNOoM9M0jBf/iBD6zKPP5ABV5XxEgoNGOlvTtVmcqKbJMiF
QvveTCMuJy0NyviVTWSPlwH7vntnBxBk6UIx/khW9dSSQu9vS0ayOW9ka1PKRxcbI/9SegUNkEH0
Ik4wLGaG12F0z3UFtTHuh12knqFFQemNk/sqkQ8oIpn716iSMYKMvf0StiHTe+ewfCIo504Fq8yF
+unO805x9DF+oKjkcQ4pupsRrE6CjGttocdeZ423UMLpGtDN2BW+eMWlee3QQVGf42t2L1EmFnYC
O5Pw+VFpKdCQ8vm4bYVCovpUqfpnBlg8GwESEczzKYTycQ6Cmvll7O1lRF67RSIuYvQyEDt643cy
MU6RIi6hJ1S5bm9YamkgBAfASFCJ3Ud/9C5uBdqxnNNyb8/tZ2548jZL0r49A88ZN+gCOAu9ZisF
5yKVtWHTO1QW8/u29fs1p/kPEOPPlok1jlj7mrsWsSkk6KksPiNCvzpV8Sq1p1ZWNtFt153cNq64
y7AtSuBQdHNpXo9+tBbapv8XsU3GKttznm7qotlpzzP2VsQmi0vO7tpm50YNl1YemFfbDdjy9iOI
zS8wqdsxDgk6Ch+zaAiwpE8rVfR7txr2KMTXcG4Y2OGos/qbjaclBaKnsubB7hCGCMrk6BKQTesn
5qmqxqOCd8irwKRqoJjN5zum6mtJyq3iaxQoTZXVv9Ml3jcNyTiWH78kxXjnUgUEilycxe0eXaoo
OnTLQSVQ/klxTvzhKDEw8kpmcN+cMP+y5jdDInHrLSqreoeSaBUTbpFImo3xZ+zk/6ox+8PwsCLs
mYDZOl82wuYtKJbVR0Ynzqjs2iKG9VIFS8Y45SUDht758tIFFplIPGkFNkPIqOW2biJM2AqTAkfu
di6KqzImxvWEkCu6+V0OhQI6jnkkuHEk66f3EdgBsTGyL2WBkhTc+acqOeM9OCs3/oldseskKvIc
A5YeiKSuNNfq6aKb8dpExtHFByshEKwL5vBsvhdqLLIGtLvNuf+OZfFgsgElXf46sDpWgZ/dx731
RThWtNJsh2ULryyb0NCTLpTz0bTfHaCtxV9BoUPRWzhGuUSjvLDf85BDmcAKAVfYcWwjbTv0gGhc
vl3buw/Lq09L9hFTDTngaDIINFtXjXmzCdeZp5g+LfgBZuFmagxb20+JLWnVtrOtm1nah3nu2LOI
EDEq0jcqOX011kyaX//ootVb+sC0/qZ1z4uw8pZhJc3Qp0xnfw0PbYN92FwFQfESK/x4gD3oAfCz
+K4iNo35z6pjsixb+28oeYHqCrEoTd2XzEXS3i/0vl5SuqJU9IgESfwz+nJ87TTCue8EskOVgLeD
gU2xFkxDp978yjHBLnzSuJB/OiCklQGWq20A1gSn+B0O3mA3zuEpZeo8MlmOvJRpStjcTPyRUCAd
33jXwtt2sfVnO8mfS7zhESrlxR9xrteSjuyywQOYx14+bGTQ3WXEoIh2PGDmJflnUPuqaE+E2Ftb
EHWdseR5ud+lj0ujQvfsJw49edaT2XFFHiSoF4TLy8OYzEfmfcw9QN9n4J7CmYsLo9+MhIBgdv+l
BaTCpZygUtsDuDqSd8dqtX58MXyETbBvl9j7sgVKx8VOZh99prc54xkdR1srcu7HYno13XCDdPu0
dE1DXEVGpykpIj5gbZAzRe1fOSHnZc4NQLFExD7MQlgvFZtw7KBjl254J8v4cba8G6i2faLp7I1O
9YYthYfmzgVVaPU24f+j/XthKn6OuDoG8I7xMINQISXcKJGjDh0Xm1S/+4NT7KyuQrnGKTUMBSqb
zBAbK3G/JjkBg4oGmMz5NZiqa8S8d9CkfBqslaA01EsdFFxcLO+QdcOeuaXLUBSdlk3+jZyMF0ns
bsED3fkO9ju0rVsSBEMgfPy5Dr4JzFh6aVF7S/nmGuJy6ethn6h63ju0NHCIKB7mMHAVguE3yUvm
WIhL3PlnuTbS7roPOLjCsQHsrB6RcjwQk/jjinAdpOWPJeSVYtFWxQ9BHW+OG2zrpLxJ2UU7OQ7q
KJLuIZPJwzQxYZED+YsVBHQRngJFSrIagYpTpb/3Lq6mDGTU0C5qzvGKo+LgY3NbuZ34JhyIYsul
JzJL1IA9k37IHLpyNpZWz5B+SFuxxoMs4o/BA5eZNsS0iF8rlAe7a45mW7rgH+cIDmG6ixb6hGr6
Jf6cTFfYVzBzCOrUVfOVyrxY6Wni1Oy+zSh4VMxDVlFFDm0OvxTFE+lREvGzX8QvZATo9YhlUmga
0GavEaNG4sljaLNcH2mmOh9Yi7eRKdnMAtjEFQr1aog/3IUAlQcjbvQE/Kc4m4a6j+3xeVn2iZN9
yMh9iAJnO3gppwhuOjcElJLLkLbSt8iBHqY4etuo+jC86WtIqRHs9NHEW4VCiWGySbz0wTcBLE70
K6zQ/oTN/rOkwS7Lq03IDRsoHsx8vxRSSwFTUxLvVOR+CDJmahtnZhKwRKmn9kPIsmwjMjQQDNxH
gw9Cj7MDMvZ0ixXbDmGyAZIZaLFtc7YRZuPoSh8w2ZxDzl271LQLecEQsAWg6oniNJH7o6tbOT0i
TP6aGzTc3D6nKGmOgQ7+ooluTsfL4ZJS17nmXZRWL6PRfojS2//H0ZksN45rQfSLGAGCIEFurcmy
JFueXbVheCpwnuev78NevUV3vS7LIniRN/Ok6nO+1i5vTH86iHCiOq57y5zsyLK62XhO4Zwn7H9Q
hMmRzxAOuNqj7zc5aMGqxx3pp9Y29donu+hfuR89NZD4RA7IJF4N+DwmHpuM9H/RON4NRQ7yRlkT
3D8WbA1fYeqnfYxSNbXsjXVnuf6Jyrr+VtTNNfNM9uAh/EcOVklKKjfSEJyABEggVjY3KWyttW44
GsB5tJFzJn+sgRH1hI3pa92sx2ROME3TTR2nwz0y9EuZUXwZFDwLth8csL4egLieKtv+FJO+F6JE
revQURqHDPBUP3t8qoa09WrcURRede9c+jmkexv+WoKnFH3vKintwcUCojYqP0NdnLwu4v5elk8d
EqG/GBj0Ha9OvFOR/O21/F1Hz0aF99LCDRg2kN1scyfK4cduQfmXiPWjMhSZ1bcyL/XRShu+PdmP
7qinjjIil7nkkWm2MKG+ndr5E8RCw+gYr6BlfqTKP+0QXD9PIwYb1HnLYSHIrXIcPSwYwU2nedGs
hzoeq3+QCUkEQxyFliFf19Fqyr2Lu1qIQHuRlHF3Ze1tdchVviRh0TvJJQ+CvZmrI2L+eEMZDk2N
KcjeZLbZqkt5h04IHHmtF6PIG3vejedgvZxqJvmuY0Mo0+5lcDEvquFVhO0Dvby36xe4DyTSKKOk
O3JIUULqSLfeJgGPSTvM4COEv/Xb9mPsm2/jZD9jTxBBeFCqRH8OVh+QNcXxOXO6MwBGkmX0xiCQ
YoDj3hsNzOuldH9swXyc1PEXICr+ao3/nnsstcVc41bxwYHzwQ3oKCz4DUBDlJGSo3Tj0DF7o+aF
rUrwbHv5s+59bM3Ge+wFdtyhnWAnYfIMsMBvFAdxMdKGXM5XDfwwcjPMfNGdM2cnzmPY3074pODf
bVzVlZxgwXOPIpZTQLINreTgtQuOk+Q+KMfrEnGVDqV579VIpQo7JRAmzRuO2hciTA95NZ2SAS+N
p2aka7zIjeKAC+ej1dQGDy4WsSxiXlGR9dZCDbqJve4vvnww+KPCQDoe5Nqw0vnniikjhIqwzo0W
y90yIQebdX/4ruDCoSCQXcCSwoMpRE8kzbmin7+nATHA2W2oiw7Th2nQ1LtjN8ys5xQjrCoEQAib
MtN+M+fO44AFykT2tCtaDdVD8MfKgXQTreis+CrceSMbgjUe6exSbvTbWMtXbCAh9DUm2nAI+hPF
k/2tL+eTHbhfM7zM0UPi7QldNTycU49zMele3ZSF5tilgFDN9Ig4/l4OVGnYGS6xKWtZ8Et1KMLy
owbsFHlIGz6cf2g+G3Dmm3mMWFOwp0PRuDij/gyW8gFLF+Ai7bysP1WLw/QmdWv8zyFtFg5LteTS
+QHqYbb6Ou40n8PNiP3zRo3z7RzZRywu1U1cg9NYqgds7z4NasE2XtJra0f3qzVO6ui+bVGiGRSI
2ZyMsCmucufstgEygYOAqb1YfcH8lU5107wIAEMcndQnUOdQ8PuzhfzmuTpmk3VdVxQtnIwaI0Ew
s7q0IIY2CYNxl/hXub4Hhr9BMT2Jfnnw5jmA5AcFISneBCFjaBYPdhVcpjmigoLDoZDpSo0lvc38
wBoqeOYdf0s0nIb27K/G+iXicY/weiWCivknPovJhwdDQReLk4leg1WWWy+2iCGnvs2vBWJjwRm9
ntVhQ3hPjl/jYO4UnjPiVbt5dTbO2bfjJ7shWLZRWlwtTX4vh8KPlPg3iDIMB0a/pgkSeL3+Skjw
PdcLkR+dIlCEEGiC2ro1S3V03HavGSlyLY5jlwPNywlPclRK3lyVdDn9qmtRuS9u53/0Vf1vPSN7
JMFVZWXFe+4wMTlNRzMFKzftgGiJuBEHRt77QfQ41e7tWGHKNxPeKKmfhBt+hWP53LTmS0iH7Tvf
J6cMbnM1qo0O8hR4BGiHoRnoxxp81gfwg5I6B5sk7/n6IjiRjncGOrY6ghakMa4eMj87WbCK65Qw
VnXLZrrr92WeHyvB8JT0wADqNrys104Vh+XO1OIselbgaweVtH1cSuRlyTXzlkkpcYrhDEAQeBS6
fswyLorGPvGscaDEZhs7MDpbR+6JMRJjQSeICu9XTVBC13/iJ+k+tPzfJeYa7ZrxGNT+Q8RvuJx4
V2CXefY6/y4Po7eKcH3RO7i+oIVM4oKkcTer9CgztnIkCAQbLrSM2/WfKTZWw4xtxDOHYCR63C7H
Av+wdvpXXwVvEwcGM/bLUDIIZ4yEYc19NbDehlWTGMovs3xaBZEfbVjC1A9VnzwkbDeW1PumF5s/
d5FlENJ6QyzciKfZm/cxEhmwDn4azPeBmCg7I2+JE4TQdMSrHahdwd7NjMN5YVBKI1YOmGFavh4L
cqRdkHhDwhKBx1TdnNq4fKwbfe96C+Be57j2w66PI0LIIe2d+6wXwDLXl6LLj5Xe4w0CY5rbZ6i5
55QaL7Dkya7igcI7TvCuT5z7YcyeS5KHN4BHqfvs6udChpf1JuRPw772KCgQ7paVzt8CXNjEycAr
6q0I9Y2o2GiOaX31adqN4vAddghtHuFTp4dHn/8DkOTPU7Mm3WB53tTrFymKDElSWgLCIL6PQLKs
t5Gimb6XYvrqmHv1+jVv+lcEaVoUAMRUXclgnZwrJidEiG+V2CSudH7wvOwjrtjLRM6pHUe6wdzr
0GGVq/trAyUG5+7OojxhINtYZv3OT+qTpfkZo6Dc1xTV4LXydmyDCEQK/y6cmwAjbvOUOrwLBdcG
z4YU4FI/DVt+wES/NJSCI0x9tp3zhoiGzM5hP4/ds01sFRRH/FQiVXGm8qUoAF5U1RO+PVCxFuhs
5BqhT+sAXTTibu6mc9PSkiBrYCXEY29m6PpZO73E2fjZJtjGPdcu7tzY/3+s+J1JKmqHbpGUp8WV
47knAcmcwGdR2hdRcRMf+3q+qzKbmy1/r4BXr1FA42x5nq3xJLr+LajHgx9DM+UNQFcKv2s3dY8F
f+n1i+x05ilbEt6Vy8/gZPtAGuw8df++/mVjHj+3FzkqLqsCErqkBpxbvwo/65poVYi90C9y7hrQ
Em/Ife3/z12aLiMOrcyHE5v7ydTfve3sMtW+S5sea6tpy0ts0ojLSTEe88D7mtsaWWCksNjtTyMW
tdoaLsybd23DAOMu5RuGikO74tSK7oEzjlTESFodjRfK8lBdAje+d60ay00LfNYitLQDTTExqHUj
8078je2L11d3H7j6Y4ktMDlNuVm0+e1TzXatA/Kk59tOcp1ab79xYW0Kx7+TSt7KiK1oXe5lPT23
ccAhPXGnnFfXhG0F57b2d05P/mypJBdeqrfZuzXXIic0WOC3cU35vEzRXduXH2XdfxRNa91MUQ/k
z3Yky+iuuO+WKAWxrVgv9uYxtstnFnBoCOOH54pr6uMChEx/iab8Ie70Sw+AhUu6xHnBszS49XNb
mLXprP2XBeqQ+OTjQtybgdL6UADGTejN3AqysfuwE4+CQlq54DjGcIOMb5XX1mW+ATiHnbzModt3
tzTrxNtFKW7EuetvpYcoWmXJRHoUhJwdxuSQJzoNYLeNi3Po2+KW2ZTCQYaZpnoY8EpR4dJe5pQu
vUlsCTIB8nP+yjk7Rw6IFlXhM5g6lCONurH44wteR/fRqRzJ6qdi/u2WuxhHMtE3c5IeC9Lakg8h
rtAM/mYfsC42OOIXO842YIG/NNbNvg8/iIfiG2EjU6riMgj37PLqmVjU+kHK73J5cFvWhlVJ8eTA
LIZnDt5+9NRwILSLfqHM9KgbzPszJy37Q0oY1d0g5IHt898Q3xj1GQcx8hpNR8ZUivWwXzndlp7J
c592u2HBzRxwhvRAs6ARgBMCslbgVxEg1wX4AKWI0o6iy/dOxblULM1Dt3CT8af4X11bL5WfnmtH
FKhbGAHYPYRiolEyAzgoYU6RDBsLBdOIEX3imcF219g3iY7gt1jyINAsxpwdhKE0gb7DCJdi2tEk
HRER4NDkLM4X0nvzZ6HwzlnJaubgr3Rj2xCZ4HxZrbyOPM3ULLz6dmQusdXoGy37ewPfiQiT2+81
tCA3kVCP6QFnEZAp9eTyVjJuSM4he9Oe/ikCrseMtEOaVLA9+O1UkwZsP17LpH9w3QKTQDOfHFnv
+36mXBmvnxvtks7Q1VbC7HCGltSmw77TWqLoTML7PptXMFbP6jKu8bwF/08ho8OBVSn5XDbpsx5H
tH4XhU3VJEL6fKG1Ejrq/weok4vz6Ij3esShpybOraF1ixNa3cVKzbfsuBTHBvFOCoDtMRpbFtj7
VlLV04zESVOAWxsvIqhl5npaPQLRlcNg3HpOyxUrehdx8eCp6K7JnS+8DBgpegLCShhzN9ZNdyBK
uhWBRjOHnnqfUFBOf3QHVAlSIunjvPMOpqA2E8W93BWgwq6TcPx7RXgAAQwX1qHM2hWIEeX7oeB6
QQjn2eHYa135qjrxyeKEIElqVzvH4dBgj/ocZ9InxWmzpJ/gpWJkuu1KePMLGIYA7a0k4d4Eu0hS
XQvtf1dH1WvceA9Z2VzJQro8f/hE56S7U7n31PITDKLiDJ1vPR6VlHKIXuM9oonIn2FsGLlzJrkd
gwzRUBzXzWGn5AHHwSUgeW3G6QF63SMw4dXRWhJPICaSU1puiB4nNhBSSohKnLl4KhxDCAk7IfkI
eEgY46g8L956XrnbEmHBs/ReBO7WiutnppVvRMEvhEWe/GKNyWUI3vMUvAtCtBsPgDTQfnCQTe/v
cyv+MqJYiyNKltPmE9P/KQLEQtjSu4yJ2lVkcvMObSPqnJODnT0Pk7NKM0J+05tfl0eXGzERVupB
BLuEhnYdhwdiEPp7sauctUXwFdTle+jIizcuHzn/gVzZ6Y6eVarnfHC+TGvRFFwUuuHE2qlN1RWK
2KEKFZhrC3fSfMapxm4e82fZwdjWsm6InzOPQhspefSqzGfsV9Jl4zOdWJJt4qx/4ec55Uv2NGTt
Gz2ud7qZKb7hLA7s/BuKN29i785pzKkamis0EUC2fn5M2Lg8aoVbppkDlxEd7p3k5xZtFaD8sy4k
mJXzHKQHLOa3jVec5n7hCttWiNRIngiEas87+8PBWJnm1tuyAB+dprUxqoinU7CkH7ILu50zRM+R
Hx9bb3oMPfXYO/Mp7ElgWQFKaFlTgThZVF0EAsOJP94Xbnqs+oEy0ZHa66kk6yakNPC1A9xCq0tw
BrNE0NqiwBE30vpLL7aZqqNjknhnR/X7Ki4eW588uhzET7hMt0Hl/nUCttFVxz0ew8NzPCXvksrc
RrJAq8buxR0DZNBcfY5CHC2q0Z1J/9plf291+nsU+SF1m/NcdlS/sM1nQXCtwUVtFJi3i1/5gnGs
eXBZ9/PFpREoTyMixEYcp1bvZdHIfTnMbMnzKTuP+KGH2ns2SX9eam6hc5lfVn6mcavjUua3XhpD
mXWS7YoutRL57FmUWdiDR7k457cJXcRfTNK4/15k3n2TJ6o2ke19lwFGhhKoCOCevRe6DxXNWoFG
fYocD3ZP+K2y8beU3DraYHzNGbmCXOgDjJlklwXcg+Mk/qn0yBE/PHkVtSwpDsYeEhGOa/+2G9S5
iJiWC7ViCM3nWEYkj1kulcMj0t5P5YTWJq2rz2LCbmnTI2Q8k742Y8UNjQ0htZh8Uq5BU6vkbsx1
CjsFUd0dVt3TL99j5R1dl+WTr8wtlvJw3VA+jXyItRxuldPfNUFobalawjriAJqsmg+yYa8DqRRQ
fxVEO7HcSkgLa2pyWwsyhZsAwEXR8doMuuS9yNQla2MHREIFVcgqTi4fN0HIk9d4ZNJm/ytYuoNT
QXQyMxfVCNBmYzePLsMqnpwUK3nLYWaC9zL2zXMsq58+dC967P52lXqQOYpTDqBpX/bz/x+Ma3CW
dHP8sXT1d0euydLDcQyGv5QdHu12vudFsOU4OaR8gl2eAWjA535fQk1SAJ8/nEJf8zEjj5j3gMHk
dxjTNeePpzJmxZTXDyqHklq594urfmwLxm4YdydvrYnNyx/s/6ScqvK2zxmhafQ62bZme1Y2b8ah
E5uip70kODIV+tuTCwCl2v0bCERrmEj7saS4Axjp1Vn/lQCn5Zz+toR3yMMCL6zHaNxlzfi2BKvz
v5nu8JNu7Gl4TXR3XDClR3mJn2TaNAkVJ1g6mIByjtJBL+NOzskzSEPnpkFpRTNFKo1wl+tAryXg
/mZuQDAJHu4BubwqH6exf1r/BWBbL3i5qCHAcck6cltwuIZ+vesT7zYa+uclMHc6iHbsZMJt1EEu
TSKbGSqmww/bFUub2np30hnUK4RpLAMqWhee5CrwzR0Mzi1VtNCYXAzgBCzRzAbzwrsCTKIyGr9W
jNMaW6Fj75VXlGpX+5ZIKcSbq3BnuTOM/sSmNs3N7PhgSEJZ7zQmJO4fLEh5jlE3zVNwNHCzLbXj
8IzLF7vTXfhAVJB76xBGuqA8LktMhRQkguSh12LVDfChx9EJpON67aXC1vykWGccPs8wcS0YcqNX
PbdlrPKzxsKCS9LESy14wOh7I5nfVHSPsVLXxLlV2gYRLzal2XAMaTdtye4gY3Hw1ykemkWmW0Fr
XEY23JTVJRxlUG6blovs1rJy/Ce1Jqe7DYcp6e/q2BPxZy2rTK9YDpfFQWrmLngKMz7En954UJRJ
d6yx5TAsLCrj08qs5qGgQLTZZtmYdPdm9vGvqpj7Gqt3lehz6E/1K6xdpb5VZKfupyuiaj7J0A3J
7ldDoWkBMjD+qFlzVitj3abTxsaqiZ13nGQK2iQdSdGM7C9fqPZyeXfYAwYmMwZa3wHA1xbFeJ7w
bxNpBhsFv8nNPAOn7fnpklhMmAfgh0+3hV3yjeY67rePYVg74R+/aKB9oQb1GGorltQNXbpY3/Dz
sInkG0JVTIb80FScTEVakE0trKHmfQp6J72BUUEre1pYcKl22kMY/C2jIpi2nucoez+Yigk7IPKo
njsCywXidhsQ9msyMKeH2Y59+oxLUyBSYnFIvwdj5XgaAtljQAQqoevgPk0tPiIvi4SFigxbDAZZ
6/pIn1nXvWrRuuN9U1lTcGZDGvPVHurUXjauz0+5onE7K/zTmpZvxufsszytN3VNc/13zAByM/Ik
Ro3RdbLr4q6FTePzuxgqUhatxRGSZtnatZunFtnn2QWxcK0yUmTfFRR61slmtlcvVOCKxSY855mC
N8KEH6ZLV5hgLn5lGGLj2Jh0/bIdtA+oDC4Sa0rSCFM7GdAVlst/Mga/3tApsJktJEbWbvnoWd/S
GWz33GACqcZneJd6rtbNskNIVkmK3V+XvnAloYhZi+Fj6Dnf37tWeQSj2tSiZLU1fEBE3SYxWnKb
2Yoank3dMtsRYJHlIvhRE3LxFt+aspIv3mx37dPiD0EzYSn0pvaeLKxlXkUJ5OaWZ3gChmwg0oQ4
Jtk4Tu42d/iowXHlNgM8I1SkF33jjM2CS5OMVsEB7ZdAUUa6YOoq+BsTRF4IWUdj+EBCvGjeury0
8Rx0djPXT9oE0v9UXd90TJKUwWHzWYSdrHS3SJTt36RBdvialr6lakHy5hz3rix6ObNaxn72bYi0
+W92VOXJBwO9PV6xrtdheMegTqbURLplOTZ2MrP4IxMG1vamd0MTQIvrFPvNKU6bItjrOBDD8+w6
kqszp9Wsml3oh/mETwO9PKLyAXdGivAb0zR+7EfIpT1XlproPAoyf7wHnijaFK5aY8KSPf9UBMNr
H06qe0wLtDOHaYseRJr8ukmqgGRNqWhajK2B7NpNEi05ens3IIultD6KVNK55kigIlucG9GaxOSs
MRCGXfx/wzbDsAzmrE6jnDhgy4b3DaujMz6OcnZXrjJmOh/F3LYctGHoWoX14U92Hx5CWuzX3/hY
OFN6l1j8LLSfVOUAqYojZGXSgNhqLffa6cBU+OFw10Kqk23bvkcCnBvJXbCY+js3nhgJKhjXoT/L
iKSN99zpOPlpxy1GoC6inkPkiyAH54EpZLCbkRqaxIlt69hmNjGRnd/XMMoh6aEa3aJXRG27brO7
GrEx8TV2a3cmENtFSrXfXTqGxbUTg8ZRJoWasNDmLqnpYMOh0xUvVeLOxRN1V+lcH8u2qhGf55Uy
NSvRIsOYoCgeChQcwIJT3Wvv1BGiJeTr+7ZP6CkMFMvVG7v1Fq+hbMFXHVzPUkCNxL+XIIRYqod/
um9UGq33Ujtee6m5I1bkHJxGemFOlBqkJWUyLOJne6dsxHbNeZCAigdyOHQHVnjs3j1nCEP2wRZK
8apEJ5N+JG8loKpMWWRoE6y7dB4OLddTXo+LKFXn3sALd5hxa14r6+Yx0aTJb+xGWi7Iyypq/Xzb
GVsInF71DN/ltqIa15336Rxqt7oftcm4XA+565pqM/ViruptjbNhnA9WPAb970SkQaPXEy9L5mcx
TThxTs7gAaO+WlHZZPUpdLQpm32bIQBd0kYQzzm0NFO5/2CLCdc+4SEbY0DTvuWq/FLbru9SDDMB
LNp3Mo99e7fYXlEgz0cQZ9ZmXGkyU1/rOpzhgO8D4mXFgG/Ng+ePQ3Ls0eQYDpaOvzMjYMVdqvcd
mEIQThPxZQE01vcE0yf/abIqnK7gcxgh2JxYYx86B9tVETdqib12iB8H2nJ45pY1PjrYxEfzwYQO
7rpEt1baHyRnu0EEDBKf4R3CFdbaG1beUUKAAOPyXG4H2TbRv0iNJkIAaeMKOSs3hK6Q0Yo6l3pD
gNVYPQrMELds4JrSYSnUtBNgvh3bz9Rc2z4rcHqWUlRjtvVqqyxc/I4ZX/HUon0Fsv0w0r6KiyKH
bRswEKhDXlLqE1MhWovqHuhUHO/glrdcEuiaBRqeBLYzfU5d1PRfKRzRtS3FY/6CBxAvHYh8PUdJ
+5Hr0iy/pKHCtXepjSbLP2AMYK0ONIqQZMUqmnzkPyH9tjjqcSaqvHU8qB8lJ1hRWe9TWdAgg1qS
lTDog4rYVWCBrbb3WUsO+24wi9sQvrDgOi+1Me63HVCSswPj4APsUvSFTJ5voDjw/a6K+BoLNxfv
pBVmQpBs7Bf5FMnCmfWxDROIGQTV7L6hWngieD0dLPKK1aHpu5J6eQa+jqPYHUpdPmCrjMK/HCQg
fChSzNrgy2E/SGhIz/Fv01lDR8CTR9xdTh7bj8b/IYYQshKDyErXDE7jLIRxlemgit7iqu+BKRWe
5490KXpGjPgxLJW0EXHduSW4VvdZEz/WYRQvX51XK385EDqylSbkZZMm38JYjlhTyLBy1AM+9Tgb
dkxwJZZUkOaS2tkoGnsUghZQI/XgVUiUoXdbjNENIld3KwzbL+sYTnmJnSMa6i78F2MY0PJm4DAE
/oZC5kRo4n447qu675z4aJrK1cMt84BjiY2CXN5dipgtyrarYSBlR8Kxrb5KaLzDn1rUmj7bNDbj
myVg0tEkLMchyndOqzWO+aAe/NewAGL6N4mV4Y1Ees5Q/1vlGrQQsnhZ8uIG29P738FomxSjYYCk
yuwFDZWdMekgTjLaUWuFvJyH/0eBvDLR+YNLzLJ8Txq7sxX6xar7buLZ1pSuacaLCDzWkvYWowep
EBNs+B+Wz1gKZ58DAseYRU1YMLIm5G7TCzE9T/BCOf2rsAiTZ4qeJl2xtJ77FhOu7da63JXazYcf
xi0Tf+R2UixfPVEhDH2lDvieobQZpz2D8I5Ch9rOxNICdpuPL+o4ZyEFnYlPpyaLY4Qumocl5WDz
H4tcofSASbIsR/5fEtfk4Erh/mBHdou8v9rc5jQGOhEp+cnIKvN/YQPkCiY5D/qEpdqIkPhaT5CR
xSSL2Q7D1sjvJHUODJxq+E0GPEEDojaf1J/Fqdu9g2kU9Dk1j/Yfl51Fw52sDgK2KBOJdfVm2Zob
38YO3RQDdQQyBeZPT8TQ5/QK0oqoagaXARJsX1Z5eM/vus6yDQ3fIcsqb5rz4jdBbQQ+wSiBRjRI
4WD9XeJJVogqc2Bzt5ywZfJUzHyWeCZJBPsxPb+NXPK7OV/87s53gHJdFZwTckgmxwR0H1kzWJnR
WQSR9IRb+txxuysrtz7aOOvhPyrJcEbu1ZKDvOu9uloz6pNCGAcHkxeQdqKuyNcskTcTk5BZx9dm
yycxep+8XwylwmLOVX/JFk8RNwqLdP0tJyqc4wGAUwIdDdcCt5EWvFwGBi8OTfXrtVZIvLa319Y9
lRelYUNGRo48UuzPawQxjoOyvqnitshsBjLGGO80gdapk5NM+UZiXnfYhJK/LnBPfRkf9g9dSCry
6i8+3nEgy4CGmt5FxiwgbRS5SrgIbM67sOdbKrkZ7PlpeAx45CnB9Xb81UR6n9Vp5fi35UDC9NUn
dk6As+582/k7p55gJmt1YkPwnBIZobsUI4e7XRGb3SRtOD8YmDpRCzqtwdBNOSNOJZrvIyrhfD9A
+LjNG9Dn9Y2PE2LtM5cgk19HLpoL93ZIdkEJc2o2lkurA6VmyC8thuH5XJR0c8GIaENMkbi/i6J7
BBTi0xNho/PzDUcnNcFJeUkSHeZW+fNv5euV9sCTlgS3aVwlPu5jMyVpeeeFwhMXr22APG3QFscE
yBib3Ty8ydt8sH6IXAsOwDJKFOU53FZK0CshFREktpMEj/LNUEajg83a4T9PyAH64j3oc0ZAL+KO
ek3MEBaPEULV9Ekyfr3ahKMnqErUcbnMjPY0jvpfFEoM3SP7j6qmbjWf82xrmhhv4g2/iDSZ2FVl
RfAzyLwnKsVSReZwiwdknmvFq8TRq7rSm99qrGP1MQ2gJ2ai6cM4/8F3Gvqvqbt0GkdCJbzc42M3
tfdA4++k/8xF3M5AXJjyG/WHEzOEM8CdzPF6xKfctAEAx4CliOsMoGlvNIWN03fqpVxPLxTyLBV2
3lkH4y9nDyVpUAQT852NYcxA5bthqqtnyh4i9TOEqs5o0LAGLuS+8YV4CFrtDxZkSN/Q114IVTUC
VR8LPvyj1B1WTwrolzW+DfYfmWfBFaQZonoQBZ1wlpZhw2p5eeIUown7RruZSBD0XG/Ko01nzznv
7EiLGqNaJsxYPyfcWVM+zj37MXpA/IAq9BBzsXEQvF8b2ccj8HQXSP6HpVjwj4TBs642h9Kys/JB
hUlSPTZNNteHSEQtNJZygEfFhKZKUNgzu/9LXjUtUZIJ+zNpvpRsYv1d87JN7oljV4IpsKzt+aqk
l7A8QNVrG9o2advAIZPhWqHsVVbKPLI58dx/lun6WNPj5HOvwt9VjGO9K23lTdXWdCRAELZaK6cr
nHU16+6tqHhTkIAcM8zceZ+J6NSZSEYEeCPSmnT+jS9eyo12g4cyLQ6QFelfWRbdB5spLpkzUZyq
+OwE2nGObhGRT6VQyOo3Ce0YDAfIKBD+J6QacgBZ/JM1UCkryhkc6pSL7GLL3LmbWQtfCMLDw/ZS
5nEn9bIz06B3rWOy+3bYROuv1S1RO7vGu2jVgaVeNPWyN87UFNc+h8FaGa4IZGVI5dV+RoKElBvA
i05l0z62J7oEa3d+UKpwVkEQcbBVUFuEF7bHdn2vbyOEjoe6imio0HLi19DddSE5Am5MyzYtSypw
K9U5tChzqBxNJrN/kRtHeyeAFduEXXfvjSFPG9eA+rtFsz8MXOw/s5alNixZzYpIEkHPdqL2g/vs
/whXkXuPg2dPd3mde1/tyL23NGwVuJ5EW6A2+Mv7WJwbgKEX3y6bT0mwAOUnG4aQh0GS5mMXjGY8
oloEUQkItYnbPyPq1suCmrcDG5QduZTWEN37pNtiLcweFeY1mJrkdw55kr2WzRzuXXfqjg6Ya1hL
OS5WFu0PUcvFk0qg6BY7EFtfQbyNnmxxVhwuCFqZs2ewnnZxsnSXKmkJ3M4+e62obt+AWjlXVePe
CQc72WCgIpk0WBUNtKqBWQXrZdWEf60lzw/zMkyYRHNqEvRkrCf+mEIvWEsQ0kuUYjoQ6iPOca3o
EV4QLrtjG4DBJB3uUyYhh+RcdyW57oBFEwcHla7L2shpsDqB2Gd1TPzT+T9x2TOFlq7cglDdqVJz
tyyJnf3BTXyKlog4lZ7+Rq7/NDRcNSLFPRZUsI5PsZPfhuAQWayStCtfSsAHq916EM2F0PCfMqPI
K/OL47oP7euMImEXHiGkt4kRPKS+Mw7T2xDZsE9Aj5DBAFrBr5c1SVpUD5oK6N72uEv6HRf6+Rwb
FpTWAE+8oQkRSEA4P8YuiTBQrH7Ez1C1BzUs68iHdBQuQP9s78euF/J8LIcBDfbKIwJnbfN+vigi
KktMTzHvYCy9B64oT2KG9dAE1sGdFWCfcZuE9b+mIBwY0rpB5QfpunR5UXFwWJvbZUJRmKIRz0Wx
6aIRkzA3kSg9d5HcdWl1y6n+bLNfgQdCjVLHdnvcaUvu6GNbq67Hiy3Ka9pM2/84O48ex5F1Tf+V
i7MeYugZHMydRcpQoqRUerch0hW99/z180TdTXeiMwvoxUEfFKpIkYz44jOvSdkks/oZL69RDsAM
2Q/8pdeRVmz0Or0vmH+BYp7xOtbRtTR2llt4AV+WBt221D/CADympq71kql7hnRkBZZxeSYer/O4
uXR6kBE1ot4ljimS4KVqYkdRStnr9DMMdnh01eMoU2CM2CG9AACYmitThbcEFG/tdNluRpIe8Scp
Eqcbt6hIYX+4JI8K5sEUYCsOXw9nA6/RGNnXEhxUvZX6yxhZm6QR+xSPJlXHBmpaVDalO30MjpOv
utY6sRhPsT1iiKofNRXroWXxiINHY3IPuqJdSoxmmHGSoA5zcDr4MzrO552AJ1Us9iOet89Ni7My
shLBDHPfeCzneGdOndehG533iQfalUzDujOQ4S9H/UELi3viL1LCNcYr8xNE733gqpvBcEA+spRp
iYEyA96soAGF1sCI7pUWjquF3ldv6k9ln97lrriTf1HCc0XuoOZjQIRP19Fk7ugo0/l5xX5jXeWv
eHPuFMSPc1RGQmaL4PiRPo43tqFeVC6ABae/WdLXRNF9dCm9Kp8+aCjuUPC77sv7RaibLh8PURHv
A0bOmGsHwlrbwXyYmEZNtvHkSrSmVjgXQ4ihlWuT4Q8KrfvmWZ3dE9TWQ6xV7001AvKzpLnF0a54
GJu/PEU6znYRk6llVyy4dOIznak5Pj9o3I18M238sEH+V9gOZTnJI6hVI4VK3eFvYeH4CUEaZnu8
y60c0OP0Ws4ZAW9YNfXkgfi6iuGcGogysBorvHi05mmQb50AhEQc0vkl/QKNkXAa+F2MFWKaPBTA
Dqx2OtPku1FV69LNxaatlY01Y8kNgJGey6pLKk8O/Q2EOlS7PwMje8UcBuc+x6vYaxPwvoiuWlYQ
0XLnGLOppAQDWuXgWd2ToEtsGm9SGMg03DXY57XbJEwvm8sQ8m1slCjzA3EsPtRx2bqpda2hBm/H
Athrtx54a0n5hq37IezhVzBpoLN3tJts1aAlVDuzHyaxF+FoIaGaqDKe6ENe9LbiGRaSdyU65mDX
qlh4MmBMhO86/WW0LYxik6ACNp21QmOCiUSd3jV6fbLw0FFUa0cjay1Dc42jNv3NuevPM7qpRmxv
1UFDMLpYs1P9si5/r68YjRCmWU/y2XvgcFLQBAFKvKWJjUQHPbBXTRnfaUiVqxNxEnKhJpmv7FL5
zpOpPpKLo+fq7p3YuqHu3huEBeoFIJLzqdBsqci4BmdPraRtgLWs4fvs6fPumlB5GUN3nVSQlYh9
yJvfBVYC9URd9fjxanrla1RLLgMnJK36N1CDBxFrjwt0UX6kVGriY8/U5eWeeLnJ8A+CmufzvreO
kmLIi5S6sDzmeMDrHeTcJuYOjFhzaiM+FXLBN/ZkgDPQdqETIm0Lp4HrdQQ5PPsOlqojdIjZKLND
+U1mJCPk560ZwOpSwjhhNmG+M9Xd2+JtgcJSQ3WpaPlzhTs7Hq7NPrqtVXEsQjTuGcmTPlwMYmS0
HHiLQrSZmLoiwgLzaK+O7lr+fzEkvkogae1qC/u8pWsxRcYqNSn/QVOICR0iuGsAR8AmFCtDeUCf
4NKphSdjmoxZaSVQugLJyhFOMsDd3UfHGTcN1UYqFqkA85wH3ToDLpixP/Ue2UnChzytlPJN5g9p
h/rWWDR+qBm7Gq6lfNeGgZRjgnLhqJc3mtNAQElUT6O3edGbMKFrDrWwBiyjxxVozdG6yzMGNb19
Gtp56ywoRtdJD6dWM9dDHHD6zVW0q7v+PuFhRDZvrJyvpSg3Ag/1xcg909VPOfLYFuL2unNJk2hd
kFvEqGFbApwr2N0eeQ0lyT0NU2CZd+R5vKJ9iZCn7o1zcShaayU33KzM0BsjenRJFFKQzLZDh929
NCvDkwiCIm1PYgxgV8H75lSehnk/DqUPDvNB0d8C8ua20ThQoSaVNHKgC9rD7EsxgnKE71tnDDqJ
1gaLpplyPNmBUnFvMmSCMMDQMXNfLQwQLgY+LP4wJ0Y+jGZONgmrGw3byjYP8nTp4l6O9+E70ebv
wKWDBywU+3qeTfBI8d6czaeyCa8z+KQL1UQ85P7ikKNAFDioQN2TBrC5vHUYhE8MO3cayEzaUclz
prqePFUmyAJ60h67UkbyemNFL0qWnHQ2uVTjpmu6lnwj+Wxy3eOV54nklgnP1mZxFlZ/J98ws5aT
YS5n8n2vLZSXpMPDNkcjvxXlTRS6N5I0LJcuI6SLFh8EzcWXz6m2MpqWRHi0qS8dRDPkk0WLiFd1
xgCq1vYZhhtmOr0AD2K7dBxq9GJGBLNypE01QlKhPkAiO+P6u01biI1g2FVUHpUCxWdjvu26GcZQ
caorFBKDVNum0FXUHooBFDvGHP0mQ9zHaPERxyJN8u4mC6AoWaSFfM7oDJsWCJaTuftSDNeI+mzH
ECsOgV5nZa1rUIgyow1Me6dG1OSQl7SlXkv+kBXBYFSr45Jgklxm/szrV2w6wqQLI504ABG4EUN0
wpNAxJGL3lt3FCONYvldom6gOuSty8tpIGvmAXKvFbl+Xg23rcCagzRKsRCqDMq3ikS3aZ3rOI5v
ZXSQh6ZluFcNb60C9EEX5qodjHU3Dr5LxjEw9qAHCIBD+Fgvk0Cl94hr77FMRk19WVu9sZ30AEk/
NKAwMZgm/ZBLXRMg9Iz/tzO8eIuCDogqoa/ZxHzvKsh8vsJVIkX19Q95BCMFsZMMROwwf+fac10c
6wEdBSIuk6yLbEJzUabbkN4CjvUl755Njqemj099DjyJJYXKINqSUiki9Zy8R+o+2Sd5elCA39dk
bJbxhh87ip72ZQOIKcnKU1U8910AqcKh7sVhB1v0bR4tz7UItjNx083bjUorR6Y7Mm5WiZTdRoyA
Yx2/ORQywLkP4nJISZNdY1Uvs+dGym2TJid7iTEkwkmrcRJE8jD4hgKVEZeCyTjMHGETvEBJpHDC
xMfRyTfE6MejbOSEzC9p/4I6uMxkfoc1oUx/TLc7yI8sCYtxOnkopK1CerkyUGZ5fd3E41OwuBuQ
+j5HDt6T+uuAgkEvhssyMPbyXO6y7BFwgFR9YEpyK/MSVD9+NfRQ+5FEc25RdyzuVfJ+U3nIBO8k
QnHdMtECHh5kIKuQcBk6Zg9cEZkq+YHtzj3KyMKo1Kc186mCZQN7sJVnKXQh7E5wsqbCAaJ5zKPh
dbD10XOQQemz7FmRijGsUmare1liiLzcTmkHzNgBLIjYsVFMTG+BxVBwYne/bVKIKgg6Ye2IIQqa
bGWI7F3FMAQ5IOp0ERR+VcJ/VY1TR0rAOBFt7vjDHDQyqJZO5OIRC0KSSHSbtk5v+E0v0fFAvZHP
u5bBvy9xV+W/srTsw+VQgqVEAfj3dokxe0Yy9SC3NdPhPTNNMEM6xMTGvA043ptuxkzH3ciMfUYc
SSPKyP1OV+pKgwV80bqcakYO+Sdot2HdbQcYkPQu130rjoM4NVRTkicZNrS08VezayD1afomUNk0
ndLTUPvUHBwkpsvMtm6nxd7X7N9cxTxkybdiMDaRbW1lwWfO00qnSsu79NAwRRLUdowM99MAEQnS
nlkAes4K+s/h1o3rs4I4gTzROsSLex7YyS9lGpiwThMQezYZY9ZTtWLWuuZYXlWEfC2NfzHM3MqD
V64WJ0HJkK/agWuUazRuH6y82+QWJWbkoFNurOX1dOoImyqprmFnskdBoh/TKTgB1mZ/FzvXGWiS
mTsb+iADuKODJ5Kb3dWoPsmlwKDjUYaLlN3vqNelbLYF3RbldZn9DM2wVTQNljPWK4C9MJnpxKnC
maWs23esSUlqLC9GxCbqlwM7xmvph9YAu52A1gnhg5xgW0TTpRQ/KEi5MiXbqZYFptzYyL+H+e46
BM+v2qAH87PcEtxE7XRfz2tSccQR2Fxwp89ppKBOnqxshs4F1FhpFIvECo5hpcLCsTnLlnvyby0b
r1BCpsQr1kaVMEeM1jbGb/TOsBWWQjJSjyqSQA5zcu5lXMtjd8daZiGIQHtpi/Eq76yTlYB4KU8y
zZXHKINR6LjIV8o3TXa4oAkH6YkGzKFMZ57CMViTwfwGncUXERymnHfJ4pCPyzm+t0ZxSasOwUwd
g0P5pbPPkcZLphGxm5uyGDfKoh1V91orYo+MkOWH6RAyjr+TlHay8al9N0j5leZSxs6+s28WLdnI
rF8hJFaswKoZHxqqCIzCdrhuepHu3mH2wq/W2ZschbxkGZd1Cg8MLGRRY7fzsywylXy+lZeSm05m
RgEpS0FvTaZTZIBpjMhZ7egMJNpLipRtk4wMVwMGG1no57R8GpGfGZdCmnLWavoK8N3nYIopehXH
PADwOMnyyNWx2bXztSHFXgESL4v2aVLFgzB+N5V2xVtxs2Inw6u2NCf8dgiNbrPngPZjzlpU7xnC
Np7AGyhv1ScTSrRLFHSRa4mYMV9YtNMsBKeqwmV+tOjvtrvcJOBwnIbBR3mKdOUqQh8xtuqbnMOW
4dBefgfGoS9pYOGsE/mTnjw7aGhkQAQZIHsBWaJkhrPq7BNRaDOH+ZPsOVA8R5p7UJPgKAOCDMGq
Y9F7rK6sIMEThZBXy6wjWLZ0EjL0BWWDgWGEB9Nlh7TTPgnnJwOTNkZGZ8ahN7IAqzJqVr4LScJW
12saU+nZdAvgTYJaYboY8/mx08GD09KY8uUc5cMbTr1eNwLSi5z8YLoleZjlF4ZyqDlv3bpeR0v8
KLMpACtI73T57+oYXKys3G3oChdlPHh9mV9jB3zDn9u8L7rR7jAcR35Tz/3A7twYbr0VdERYE0gL
7tIMVUPoAQjlIaawBO+JpIKzQduGpJSEu8nTlPmxlV87zEdqS1OPkeXugNow6IpOahye+q54ox+1
s+v/aVMEBElJ3pI9wXYRnzYVRaV2ZNHZmUT9U58CXxMMxGNSfLdtr6qq1tA1d/y0Wa5yfdDWMt6W
on/XwvgEMsU30CkIXOfWLnu/DcArIZ/qJfQg6C2ujVw5y9aiTACzId8xtUFKY6KtFgToP+t1eIkJ
97sIGN0DwSWotg91xCynaxlLqpNxlp0arbXWMp2CBIsjisFRmO8WrQR3BxHYcA3IBDVy5MkhoJd5
QQt9MxM85lLHXix9YQDkC9HfMFq6EKpxXbsKp3r7O2HrURdunPBBxkJdbR7dEl42naeRIjBCf0Ym
IJFhnfug+pBl+Mh5yajmSu/6S1TucFpjn+dZucGoZQ0+1G9Thv5CKQxGSd2jTI+NTD8DWDwSPE7T
mHwUSnRGEePI7Tw6Rc8ML9c2LQREhT4cqi9TH18KK8L0VjV/zUl7LdjHhaF3O8ifeBViGQu/5dip
+WMxwtO0nF2dzmernjlNcN12LdZhkP1+aYDzDlpl7V18StX4YDnOdZvYByUd7gFjnpjIvo5I5f6u
uUcIY5iQcVzIZOD3QY2OJ3byV2pXHRBQmrc4PN2jJPhggxdc9fpyQ5dxnSoG1Lf0oDVYYtKZ16mh
O6CFsv1hGBEOnNluoKCV0q0pKXffIequyCYUJ1WUjO9ah1+c7OcR/5E5SF16eZUFcnxWD24Is8YB
DnNhWBbM2+AmruCzduQ/SQ3IVUG8Nre2mhZu2grIiuDfAMG9atv5DgMzVg2JqjOVybXiwr9B8eLU
9FKuxDLfY8XctX0Ab9JVLqAMHsuiOAZT8jQOKBZ1zBRMwWXLCG8n40CKv4fi8zuY2NDk5Sa06/he
VlTZqN+ErJa8xo+COfVV1493iPnagPvbS9lTgj5Fj4DSVNZGQFmZq6g3yMGxW/KF/jpHgGWj0Cc4
l6u++KSAeFMaLJLK4mWYkx3KeKjm1gwvXQT1oKIfRts4NgSzXm+diwraJyKalRd2w6dit/ex2x0D
27i0aAWNwt3O1HROZlzDpPPAf27kyikdRJrN1jkZ6uxsxlL7KO30OombdefmOk6ny9mgjThGIZO5
eitrG5TYn2NrwP6bwtU009di6tcOrc5xcKkJTT8yKsCPOSImGrrWZCMmaENNmo5rOoxHVEHQqMKe
fI4fJ1vX8NEuHusEqBAAhDewW4e25fOKNMEfaMifRKYc4NQ8jCFOX7aCMpPVjp40UkCByLgJwAhp
TXw/geW7CEe6JLiIwMLpu2RVR3Ah87INqBVdrIG15HNxs8esGJ9zy5Y9DURlW6bLiB/HVEfmpzAx
7VMmjHPi8qOwwLWDaLi38UQBAQMnCXzHRQxkAIYbtIiiPbYzwzbwbUgv1uXzbLdApfOH0m4AEo0M
MQtVBypa48O2RBm2mILpvIzxju3e21aT7Op4gSwNOoiRh63KytlyP50KZkgkINa086tBTQU42WK6
oW6cYdnqs3njaO2T7IfJpNgEREtGPxxNJF6VYlgDd/NnHMocN/UmDjNGzjSLKIdli3mqC0Iby8LB
Uloz9yhao/PccVUHsE2mI4hWhI9o9Xqhpc7r2Mqfmj57sAfccXEngAYPcMVuUEYhfmJO4fG/pyRy
vaZBuDLlSFSYKYSIfQkoLVBgmKWnYA8ZBosWUW8aRNRh/HYcOPO7UjO82RF37kDn2YXjquXoqjj6
tYEuOZjMHR45dC5zXntL3VJE0NoylAAdTOaypYMT1ftgRIK1XtQA3tKOkiHysDLHJwiHGyb8+R3g
GU/jqKCZwH2jtWD41hekUWVynJ3qSsdvp8NAIB0s1JBgNy802KlhSoPRXsBZrGdHedzH43jGisS5
AIG+H/gHrmEUG6UET067OIc6tpXnahigYZR07riVaZbsiMGl2INfOIaK4k0lHcXJzZF2jfajGNgV
6U7Npp1Bai3vyOrD2spKr1rS6VKZofK5fk+PIwiL98ywT6E57UxreDB743XKUdJ3cwDCpCC9G55C
mMySzxpdhAtc7VylxrYdIrwcOiHjhRP4Lse5LBiBukkdpgF6y6q1mLZKojqr5xHnmKs5GaJ1aVee
/Idarj8nyGXtC1X4LsoTdOKTc0jGHQjSVmGjQkBzKrEpbWhl44VYr4ZK0gyJRqjb1CvRas0RJeOH
vnF7r0CoDLZ3dMCOIrvA0+gp1oKcA5DJbAuHj14CguH1Nmn7AjBYUh21uQl3gCjrGwqDxMvjiCyt
j069UfmtGv8iLtmyg9zeiNjetIM27KIsd3zNbB86xJ5RD1F8J8OITXfiyyKMP7XBvl1UBdkHuN1S
SRG7m+ciqDIUC+vjoOjIv7cObovs5BPdx23k1JdKG11LiZBGZM/o/O/ierzJkMzAFPBcm8FrqVMR
Y0oF4jlQH1Jh3M0Zxn/95FCGabiAyH2Y6CViMcsOe0xAOQ6qQZD3V5OKwin5zB126pggUN6q3XI9
Wu4ViQQdYdP8WGrJ9O+LmybuP9to9PoFMeLYEsY6c5fxSs6Sm5B+tkUXoeeTQNpvBvuV7/mc9YjN
pgh7UfDi0a68Uhhvhd3iikjqvzXn4KpeomMS19cEpb1WtVc9ky7Zv3WYB0VqVnhYBlwq+sJIUM8w
Fk/OnKkIyU6ozHZ0EDX9eu66d5gKCJUYn2odHdsEGUUjNpjyGtkalB6IG0GoiRZ9h+U5xwejG5w1
bmm7IaaID1IK1XgSyFjSoNgp2E/P7exD31jJkkyulGGYt0HYkL7gWKtlMNZnCoU5Um8rBZkBi2pP
jkXA9xQXGBZd54zGYVfczyEEbQ77ZGSWmKdZvWulcH1fgM/Tx3CbD9Ep1dNN3vTPRZG988tuG5s0
BA+SS91Skfrt1m1X/0oSnJDoHGhTukfv+pwOBo5TFXlGqgHVmwvH8GoFTLJS7tV5uoHHD16fR7Xw
7Q1q3+K/k3QranQPmgyl6LCbFtpsbGJzRK4tmhXkRdOjU0SkJ917NTLObeNIk9gZQAQovDHMKzpx
FRTqqTG6+7xnLAFc/0mxyIUnxuQaZzZsCm8oYDKa3a5wgVXNPXwGgGHGWbO1CCH5cC9IWkYdybRW
uFii9vtE5hjyp0VtSP9M+iOg0bYLcDxa1WEqG3zuDcaO26hElMOhusgTzLvSHGGXMSHuwcDYFJF5
TWxlFOlIOy4IAugZtTEuB61KEVs4r8Ai4dW4bymtoDmyg4upkKthRKjVHibsNMys2ts8s75SRV7v
A0BbD8AjMJofI183U/ja6lM8Jx9KatLUSLXPIcmAnikWvib1rF/EFR1mJec0kzs81aMrQzd2ekWb
QhMTnTg1xbwC2deIRrlm3FSJ/dpN9RsD2Kd4oAsO7vIch459AX3XOg5aQYdRdpYwGMTzpn4oG5gj
mugJBiZ4gg5xMbvuXhbdiC6ABvkKloaFHl3jxHtDkyKA2BJbiLAoNUV48ikPUMzmcsYhGV20qsq9
bs62VmsNzFTHexuVk1VqJfUqsNED1hyo26CBPgpTPLVk0kGfnxhwPgObg2pv15ekwNcNGod0E5RO
ahIBDpM57NLML6FmL7JPfT1QaUYDyaZlj+N66PvLTu/PejmgCAfrFFbaHW95r8f1/ZQ5dHQGTMpc
lW4xDcZM1R7NFhBxxzjDddAABWPokA4Vj4nT3FKpezYM2IFedxAHzAWU7KHR45tISfZ97N7MTLXm
SNm0CvVfo5jEdjRMmeqhElPBAktMa2/ioRwSIYpavc06sGbB4FxnvXVC4vaqcBtfUaI9w9TTgs2S
hH5cotT8AHMJwZ+gPAXIauIdZq/03y5p8Ubv6UQBvntKWmsH7vqyKBy0wsrXhfjf2+rzaAk6f+qR
g/TTsvu7mKnCRQzBYNDtmXmFfRlksTcljJmdGgUOxmVJhmBY2d43jfnr91oTWb3p9NJBFly9mgzD
dwdGC6Bgh5U9tJgaJgHEv+Il6RM/z5Rj6WjAEBZ4HX2W04GIyg0668UFpe05xyYE5PN0p+GafqGO
4Uc9Ye1qdNkKyhmPrCoPdlok62w2XmOsnE+CRiHaD7sQ6v5UlOBFIKR7jdMP2wF6dxmCmLV1HXvF
oji0pfhVFDTu8nRQ6fqqMLbQxyxBsLjJeDdWxuT1mvGQZ9lHpSPp3FlOwcIWTL+aaAMPzOatO2CN
J4Gk/9A/MQo4po6+n+fkiqQnugLW28MO7p+1YPropmqrtSrez8WesOorI7JLwFUQVKsmDqiixa9p
dEBsYkg6PfQoZFxEuWa+Vc6UnYsohDw9LuxsoaB8KEABXGETIPzIQuZwkULvdprRghRjin1R1mDS
tdTWFneG5nWsZuNXgnbMoYnr7C5DWeJYw+dK1yYSdSCTA8J0q/V8Uitl6oEdTbLcFXjNbbo+xIwE
paH3JpZuklVszc8iLSugMOBvLAw4ULoP8b8RFjAwJwhuifujdIJQzgTE8RlrHQbY7OYn0zBLf66X
8E5xkA/QawWJ/QhdTFRwEkahNfLUIHXd8qErm+5C6wflaW5ty8NBMPQsfslF5Np7PsZl6+Zoltpg
TcDpwzNE84FZNhmeuczvkTsyz9fQYH2kk+pZbvyi1sHnJCYkmyjJIFJvIjiXmtYfQqI09MaHkuFC
MrZnFEdronkyc3o26GDEjB/HXQcXF7WDrV2n58JU1V1ot69Q2d8TWuQQUq9wAn6g9/cilOmaNGE3
aMqr4up3fQ6drmqFddCXLr/JIeRd8uvi26EdbjDxQp4xw7ogQzDMteGtV9pwzwbJdw0ZA/QBUlMa
RljjBTo+Fm6MxCWdWJf8/EI10XpFZfLaNeCSl5VhePwfBnmp+9phU7zOxv4R5BmAKHu5FGbznLBS
uiF9nOmWwX970Ae4vnru1aLwMst+EYKYaEtpKtrxCBmB8cwYNDCxHhZQ3BwIePTaOlYBTJuFNR+d
hErTsNXNVCWXk45eVjXCH0oGce4srJFxDUojytnaym2/0FUqbLtAUcYujmHc1LipOrJ/Z9RottKa
DZGijnFQBt7zofUuJ7pzNWY1xgXmSQ1CaHbgUlBE0S7sVr1hnUCqT62Ns1D0oSRFBzSh7nIMx4uZ
SATJ4jetfRtXxXFQ67VAyisShCO1GW6RWvSISvvMqu5yu3iZp+7GjfTnDh4UuiWaL9r2RK/yGnvv
fcC7GgWCJkOeTVcW3k9k0YV5MdEz34lRW1tMvOiZWB7CI8wqG3glaq6cOrd8KkBtdBAIAtyBlxr4
VGXxc+DKd4rASo2/jp7+ykHI08iMo1MGD8jc7qo4JqZk8zlL7XsnjM49L+kCQY4FNRoMyCB0A09W
7tTeurMjhE8pc+6tQRVbW6kxtOYfVO5dWfeIxlQ1U/J5KzqDwRAtjjQ7Ta16hsjtaaU4MtCk+y/U
X4mt7CaQYYAkWcIg72j+khPThqx66+BmgQtZItpAFTwLpfwsFHM5JlbRr9OOdojo9ggNeJYzIOYG
K5tZSA0HL2ieHMV8Mufx3e0YtmsFwtmN1H3vaNELdZ2gOgqxWjqulXdqEe30edmhBHStAQRfYYd0
tXSomjByKi5AQJMdirpC79GCZpjH17MJcjEKW3qv80mpLXQ9leYjs4EzjvkusyER0nkD4aQGz2Yz
evRsnwil50gZAK4FvDhFv1UQyp5xtytxSURQ/jCbjODllNnUEpViMNmzbpiOdAFjIZCHxYgeh0Er
FXnGjHkHUDKbLlShM2HEIDsJ7+OJSW/cN0ekwE+9WCBbd9Bh25IxTNy8oOK0rIpJPOu6fVthbXkB
eeBKyvtUswoXN9+MAhaBU9HknW3sP1yPTsF9nKMDBqAb6wCFeZbgxcYpSqeleIEJjSdG1T4jGHJI
0+GuiGOQpdFB1PqbmNqnQnXuWMKPQ84YywwckLMKkWF2zv/zQnU+QbEUUrvkrplHZwdZz1k7Grqv
k9m8BG0BFCAZVQB7FQMVqJIERuVxbgwFzwDkdkSAGOd//ut//7//+z79n/CzvCqzGSnk/yr6/KqM
i6797/9Y//kv7Njkn+4//vs/ig79zrSFEA5//v56A4eTv6T9ry4c1SXH0d63mlNkVyeX4Wvdaa8/
X9385urG369OR9qmyK51v4V6jTUc6RbEvYt/d3H97xdfXHqE41zpjJCS58rubvrSPvy7S2t/v3Tc
mkitZNhQutBsdlFpFDsDivrm56vLd/tP71z9+9UVLUcRO23Qus4QHBmo09W03Uy2DSI3YJ4Iwenn
G33z+h337zcKlUANkibV/bDtz/lonpKm/HdvyBF/vzSyir0+VZHumxmpYxsoeyXDVunn323/8wty
vixKG9mmRNeF5pd58Fbp/Saib0DXZefABPnDPb57N/Lef1n4qcJWcw2n91GtzZDoxcqUcP7z7/9m
Uznyz/9ybcNATEWHNiNF3j+xGDHWy5yhY05k836+g/yC/7CEHPlUf7nDoDK1KPpS87NInAxt2Vfm
eDScgGZ6SW8q2smoBx1x//Ptvlmxzpd9zHSB2ji2ZNsLOfgZhVbK+Eapwann2BZFtz/f5rtv8mVH
Nxo0UDVxKt9QS0tdow1bAGbMFmf9767/ZVubjsX0pWwq39bSX1mBtB22g3/47Zr8kf/0Sb7s6int
BX0M7J2tZDqIvAPV1SKFPx6LOlvVegK6a/A4O/xMAcEbMI/IUw6Sf/Vk9tedXht0rJ109kHCnJHb
Riu6av/wZN98fPvLVnfTrrRNI57B0SKx0RTrpoP1lKWbGn866+rfPcCXLa8O1OiGEc6+w37HuKKJ
t53A8vnnq3+zIe0vm91BE6zWW2XynXCOvc4y4tVgLMZ+drv+D2vru1t83fNd7dCP60e/JyhCUkZS
Y9bvoeKmf/jE393gy5bnCy91o7oDyX1H+xFX0RbNaae7/PkVfbP37C9bXBhB2nZaO2COBoZ1cic8
6xZMVH6++nc//svOjgcNXRGz5sd3SnhyOqvcxnNUe01LgvrvbvFlc6ci6WrLaHs/qVD07AZtZzPC
yKvU//n6372gL/s7cae8GRut921rhto3ZAqKaGhX/nx17ZtdZn3ZwQ3CXJitLJ0f5Qw2g60E9iQ5
yN9xXRbLBsYh2C8gS+m2cpKV0i0r1gPsNDRoY6Cu+loFpfjzb/nmSa0vG17AJsS/xc5RWVNvDBXR
bLP8dwmh9WWbK2Er0iFsap9Jz7ShnMKwy5j/tM2/ORWtL9scqWMrGGzI0l0QgFCOGd+FIdJikOpQ
CwKTV44vioGnup4K9w8f7ruX9WXf44216FbaVz7Wps5FaaHgKkaUaP/dp5B3/cs5LzQHrKvDmR4W
i7gwO2B1eZG7q5+v/u2i+7Lpi9YcEg3lDF/DrracXwXZf0++RSm1F9G13nbnIDqV87KuY4QrnD3K
EOscZHQbVrvWMPcmc7+ff8s3EcL6EiF6pB3zfuBsTpb6lIpsPwTaTSUVYn++vvnd4vgSH4Suqsac
WKUvCZwqIp5FP3cr5PkacXZnq8IExLSRGKDFHKY4FEOWR71yySDE71GpQX+6GFI6A/iYfeoIvUA5
qX/ZwJho6rlhZhXBNhWBwbQr7t3krls4dfbzuEztPVL7Kr07RKVyZM5dxoaMHfXK5S5zMbhoeltL
MnnQmc3aA4BugcWcjDcklmL7qqwqhsJTVVYeen4xI5ERid0BnoaqO1i/oSeGS2YXTbIvmYVQxVL8
IUASP4J8i2NgvyMWhiFOCDDGwtWi9kX3MhV6AsB1WUYzgOMaIbGFpfBcD695jcAEFmYFOKQ/vPl/
ToysL4GzAwpUWmZq+l1pAjlI9NqqN7RnjeoPh8s3W/D3F//LJkFOu2vddDZ8w6U0R0NwpoJSZlwH
/tUDmF/iIe+3os0UGT6ufX2+7SGwbymrpu4P2cl3v/9LULTZ1TkyoJrfGvoyX+WFmqg0BGd0K/c/
P8E3m8v8EhizMkXDBZCVX8SoPUGMMSaGj82A2lGVhPrDz3f57jm+hEI6ZbNhIBvn4yI21utOKUdg
hY05Rn+oq767gfzzv35oLTUNVCoWP0QBq9u3hQ0XVq90hEt+fgL5Pv4hhze/xMM66/sSKTBw7xo+
zSrGFWjo4qTQQoRYB4Zozj/fR66cf7rPl2DnoFDWtbbKkHnQ8rumybFpGfTKoTFZRjCHaoEfWIEr
aBjr0x+C/Xcv70v8q5LIQC6pnP0xMLKdmQB0Quzk/ucH+m6BfdnjgYr6wmA3up/MRYK8rCUYE2CN
BZli0Cb0SH6+zTdJkvElSUK6cwxZTrqvWZg4TH2LobIsTmFhuiHjH9e8cnOzfv75bt+sBuP/c3Ym
yZErWZbdSsifIwp9I1KZAzNYb8a+n0BIOom+B1QBHdU2ah+1g9xJrqQOPCIj8rvU/1mSExN3NkbS
DFB9+t695/5y3yd5Ryhc5U9HFEHaIWtSEtJlioqurr2N/9/8k365+bUSjWHfk/Q36howDeZhyaXp
1ITf0jEIDw2ckwMpZ/vnf9IfvE/W8qf+pzsIuV3U2G03HZHN+Pu0YnrgQTM+GYRsvf35j/iD68xa
fvR/+hExg2A1G6SoICXIJUoaL/1OsrI///ee/pc1wLZ6mF4ta0AyRulR5XmKTiVP8uc/f/o/eoF+
WQH6arJ1o6zlEd+sGldxLVEF4ldRNz1mHu+/KEb+6Kf8ev8XoktGE8ktQ5RpW8eD91oNFir63NHv
/vwP+aO34ZfbHRccDnD0OscFcfucmw43pE9bQv0Xy8kflFPWL3e8aVpdUEJEZ4q7newJgFUm9GNb
at4Lcdv6XUpi31GM3RK0WYd//jf9UY/F/OX+L1rL7mZ/no5NUF7ytCMSEqLXjpAbpHiMQQHsu4dJ
9adWIMnVpD+HNUTGbR65X3/+K/zBy2r+siYIx4UV3lvyCCVj+uQljiT6YtQaf/sT/8fvGvL9zwb9
Z93MXRonwy///dfdV331Xn71/3P5rn981e+/518fauSK5a9f8rvv4Hn//nPD9+H9d/9BsZMO8+34
1c13XxAWh/8YGSxf+f/7yb98/XyWh7n5+pffPmvqx+XZ4rSufvv7p5YZg2Hwbv1jJLE8/98/ufyN
//Lb+t/+z/D1lx///r/+90HUacfb8bdn/ce3fr33wzKp+Ksd2H4QBDBIPdu2fO4p+fXzU/5fyc4z
AzK/CYf14KH99peK4XXCz9b/SjabawWB5zo6uCG+qa/H5VP2Xy3Hg+MKiM5zPMf17d/+4zW4+dtW
/be35f89RrFZhH+3pzuey5O5DD4D32MaTOLN79c/r5DOYJDslXW0MAv8xmh1EnZdYYd9Mme3Lebe
UZ/oOWctLpAkDW4zS1tPcTXslUcqzWSAcYnq9gkT6wExMIImy612goqnHJmd+vO8FS4Vgu2Cvgy8
DCGHSaJfbJKWOw7zdZNwBilJxQxKcVO5kbEJAA2FeuxljCXls2u3AxYLfT6pLL4YfSoPcyRXqnQE
OWxCXGIL4loOPHydTRngmZh+RKYviYJgHo/E+SDdAicdK/wXFthec3Sydzd/xrZ9RYJc/1G1pNUt
00sSnJvjVGTdU6tfRvjsciJOXcWeWiUxA2dSAwbTBsslMzRS0eykoQDrmzddfi480C4/H2rSH84/
P9aD8ov1lHALNk72FmTIubCBMZSwI2tjukwIOi5eWaIJh1lBDX2vq55X3heX1LJh80FyPZuDsY8U
vrh8dtyLrWskW5PVYpwGm1ThhBo/kiDtGJ9AG0+7MTTQ/8w2CVKu5o/7ysfPXMmyg26migPYx8ck
GNurQSY+8uAJakia3iStsPBqwtFb/mchDrnJ4agxELSHQ+YMpyEL0jN4sN2c5vqz7wLZ4TI9Qer+
NGTcPnZougZndkLQWPpmFLF+a7bW1rcgm9ldZ57TEeOYlYvyQjaYZs032cRcObHrJvTKzNqo5VkU
klq+5Gz6uXceo0rcV5k0wzktX0zR0BMp6ujm5wOBpe7mBf6jtU7rVlzly0PQYWuCyR7jUCvZCg1s
4ql2bg33bOYugHWHXSBsK2+86H7x4kvzCQ3QENIo6DA86AihROmDioA+/V1YCK0Aft51vi/TsK1F
dHL8IjotZO9uEZSctUSJPSTE8hwD2z9HoH/XTVcA0ikWrr1pzdTmEYICgIXHMkm0I9S7BQPwz/9X
Suy0MrsyLV07/XxwsogosdI6R0bc7X9+CA1Ud9ATf9trhsi4PrTkPAgzOVt+G2zLIfsaYdzs59gm
P90i+DtOi+TKq0VyFT8pkO87R6q3YpgZP6pOhBIDxpLshQ94DhqxqecBT6nbBKdAAPn758PYlJiS
QFv980NxAWsAH+RbZ3X6DutRd/n5oImkv5i5pxHBRFC04c8Duozqk1MQ4tyJ8IWzWQDCIfpFrMeB
gXE147ZHgptuhuY1MBCsjbYBkgRfdNI2mCsd+ThIy94AceY10zyiuT2tcy4FYc9YaSzUgXLEmz5M
244iHmOlDNC32ecOMS2i85p4yIZT6oofFFzIS49CrDEzWCZ5J6w82gFlRopPltf55798JEWhW3fY
OWelo2cP9DOy+nqtx9i8Ct+h39Tyx7iVc6+Bb7/6+VAnRXFlujEe4IYMBE54BWk/C+cI9+fOM5to
MVMG2Rrkn7WZcdet4YHiLalawLiE8d04XeIcIEObF0sD0tCQs0vQyCom3md2/B1xSHPYGPWituHS
xiXkBNezsav8EX2mdtX4VJVGZo8nLCXISPBQjK0YSbOcX0ipwv3T4J1AswUhEb4Qv1oLCMMNNhx5
LKz8tLeRlvZhXT9bDrF8KuJ2Fkjq/D5H1xa1G2zrxEEwMY2C9n7E/l1Bxt60RC93dhfvzKJ4goeW
r/UAT3EfRJ+B0wE1vigdWRpozH4fFVhOOR9wcUzIDAarRFsWrSuZbfyh/tDaAbf3jCKxr58M/1rG
2Us5PmVuAsrZpDCvgM3PSUSmSggPsghJ+1x0R9kdxxuTlDszjLrBYCVBJAT1fC1ZOJueW82bq8tQ
NPu6Ho7ScW7tQiVhKq2LZ2Z3Q1AdCJS875Ie7IVtnmtrOKHOOIFmhzLqoCtD9XvX73Sjt8KoyZ+d
ZLz1igvCkl3RbXoxaJtxLA5m7jxFJCoUDpUcp8uGDSMIJXTccbZv4qzG34bhXqU4kxwbItsYJsm4
76r5Hkk/3PrYAhAw2Tfoa2rMo9bJLRwZakS2zFZ+rrt+09CVApTQghsvq4sxVeKoGTmtuRo7n+R2
dvNH+ibROnWyD2C+XlSrg5nAzvdQ1oDg3dSJ760Kr4lgt8g1Un93U0VvhjRQzMtqF4j8gjaYVGoH
WEVH0IufuaDSUJqxF4FXir7tOQ02s5Xk8IvMFzS9WWxzDXgAdJJkGgCeDC2xff3GxsS+JmajwxMg
xsvoOiO2C3lGIiWPyKSqQ28iVCeBTfN9dBb59JFKksZahxDVYqJGmHxrXdSHpNDe56DddB0sYk+i
DQcZTQwXKbE1aepFiQkhx9yCKRrscCmxVaXT66Qjyx0iVu9m2YLsdI1afDrq3kZbkyROpRPgvfcB
NS5umQ0qy2ffd5477axXJebp1KfXikNKNfGBXCxcsjoaOYICKBU2ZCHg2iuLO5s3Yu0OMH9GXPlV
fu97UmxnzQKo3KrQnz1rlROyMACmvsjYKC4FB/+DlSPgrJ2ey8ePiZt00h2pBe3aDBrqsGzf+NZT
NyvWGt+8s+u+O+q+gfPVhLtZymHvoWY9FX6awmxDfB/0l3LE1xl43/msqmNaS29rd/pbnYv6IfeH
dxYa1lZ7KnYs8d8uYn0g/DWDxXHmT3e3pj3A/NNTscmlV994fb/tGHxhfM+HvVunxgVG+ZI4bcYb
KOLraMLC7w2o7aZYqktNTgcmxHHclU1K/VTH15GRu08ae9AKcFywzQcgt9NsjI+Y/W7tCu9oYBII
b7nzxjAHIGlSkrBdtcc619G8aQgHUx2KNxkEZM/rI1SLuUrI5WJQqUT+YxAODGgL6W1jHWPX7tYx
/Gii8+yVGPCGmKoij3tQ5XWxPIAQvrd8Pz3+/FBq11jQ06i8DrqR9VqV7Q7Qq7+pfETxEcLVk7Kz
5AQ7+jrxTRXCYs2h5rq3k15SbdY3s5V9RGo41xOyu7ijL4ksWdsabk9jzGfBjZGP50+lrPxTnppi
m5QpaOwygcv3THD42RJ5tR6s4IlZ1R6mCpOytH5KdTGu49vJDlwkmhhbR0e/Z3x337V4Ued6300k
XOH4yQ9OOnIdRp+GZzhn+jEC6bK+s5vUerFHwsfRKPPSssy9pKTjQnwt01OdOTeiXZaLlm+0v+uO
esJMq61md8kes3m8DwBYgsC0xueW0mYtibU6Jpm/UpUx7aZ4A5IC9hrJflviydC96RyaG2mfpYWc
0HWGI17R9IgI/Kb1SufeaHLUqJokeZlgx7sOCusAueRdSv1LMiNA2pwJ0vx06DyQA6+mRMMlWQMl
mgYyQkcPOw4CVTKf9zCK2rM0+8V3pBiKNwvqU3YvYzr4B38oYErgt2R7x9YUeYAiO11zjxb3RDmQ
xRvdD3GEPk+s/RaMQ943Hwbk027V1UI7QcvUTj//ZXX+e2eO+KsLsQ8E7qQJI+92nJwC20tnHREv
s7vKpiT5MBkgyKhbXZ+TNYkh5RZPy9HRBCaDSD5jZJqJMwOiYcE2znUruXa1bC3ZDleMqbAxg6Z2
LAKhdP3YoPG4qABUFNv8Q5X1ELtZhUsrR2SZkgyQjAYJhFa96Y2yObcyMpCGEhkzxHoou0rflW5P
LKYBJyUxyf2WLE20td4megxgc8SmLX2iu62qO+kmGmG3nAjynM3xbh4atadb3KzgwxM7ljUnAo0k
GHGysPHtV76GepHeOKbBrQFm8CYLkm9zwgAYdU20Kmr9sZ7fBLHW24QaY0SAvcmNa6Qx0cqZuiC0
Ssg/sOHLlNWlxq8u3Tm+ySoM/3n2wxpnBkw5Jry00750MoNkNH8OTKqObDvzerkp9M5lhSFUojcO
VjOYG88U1xxiUlCqqP7jK3++Rm1cP/mKOF+rVwQM2c2dykriBk0tJJHjFMN2ITdiBK0R1ycr8++Y
pmELU+OtqzFuDfwlRCXTg2MSFesUNsjRZrkUMbSHQhu3eh3jTuyI/4KFAJDU46ygpeB2liDLScVb
IhvxYIzTwdSgcSodEoM5BMGlV0cDucWF+CKmkAI/alqVIZzukx+Ta4Zhr+mTJ/ik3oWMuL8/1EW3
HqmtNrYAjqDcqYZH2nSUmOWmIVn3gDAXhkkZhGmcaQB2TpwlsZ0g6YEx60XgqCpoNGWLqHOcluBt
3PSEKaR+0O5cEuu9ZJSswJMDTN28TxmSLmz2NEHpo0hmGbTua0SzuJMNmF6qtQqiwtow/GRdF9Nj
gFl6JWJxl5FVv3aR6iozIrsTby5W592QatEK6Id9LOriUFojxiXGRLgHUFkb4N+WyKrsRCbFG5Ef
J4SxCstE/2KTi71NbWIQrKwpFsLVZzT6r9CIj26rvxFWRebOLcYJJOG0UlakmTVg/sCL4QXaaOQw
8udBFxI3pWgm6lKRHHsT5yCcKqpF0P2ldKDuIdH2CWB2QbhsHQ+3El8EIiX5arH6LQFdMFJyuRG1
MrcWF1MZBQKbbOdzJok2XmveVDg8qPwWN1x1ykH+6GZ2mY15b+RGHTbShy2paadSVPLYzvKKN5Ab
wV6G7nU3rakG9FDh3clnf9qhMOFUisZgNb0YsMMxdjv2qtEtTH5Js82M9qkvHJsdEiO85fW8+TOR
RKQCIbAQsNjXrQTOFYgRAn0WLBArAT7HeMTUYa41zoewC00M33pDtnitiyMpN2vz2xxiXqQqRx0X
NDtz8mx8siX0JUhIeTuw+kJwq1xFw13XVj2+G26Vp9inCFKECgwTAXiiJkknAjnpj0O7hpQQh2RA
OSvWN1rRrVuu9LnmN6k2cprPwL1BJPXErjeGIbYuMQIr1FTmdljgOGPmIQZvnw2onu6cfOKrmdlV
2+dZE9WmMEaIQ6UFeBe+o7Lr22Cxc7J8kfDldMVWm1iuSs/ZBlFUnHr8+MToNjtjyHViSMr2pnIK
elXYOORYtdthgldieVq7Qb8HECtvcGJ7RvsIfY9Xv7tjtr3JdJXsSkomhrUUrNVLNO/SuZd3g1SP
bdmYJzE6z1KlDjm3PSBUb2zWes0orgMC2w7956zwPFic0pJxPtiueDTywN9Z8HIo5PNXSxovdjMj
9CZBZus23CpTzG/SjzG66jLbK5n/8Mwi53xifVa0Q0IRQJuD1HaZDHtNPIG5STQQP14V4KdPyM80
MAvW3GQk8eAaHHCZu+puNIJjnYIjJ9brrqixN5EUsycRkyPXe6VQ9LuBgZdluKsEAe21Rx/KSSY8
kAH8RZ8+Uf4TiNRg6sp52UX9xCT+vnblaSZqkeysbuX6Ixtj9zpFuti1Sn9AIvmeVMZb6WlrmHEd
XinnhcIlYvEAxjlpEa09sJy2AgA/wObsa2hVsYDJWBhEohhoACKsrw4xnsTkgIzIcudZE99OS9ST
1u/twrlxA2/YeelCf4lPDKchprYkB1sWwWptuR1cOzuytS0ewOim97vPeFoI5DprwuRi3kjJodin
tbgqWXB2PDEZBOCaEjZ94DKQ15TvflXtAEHJ6GAw4QBZi94jy73pVqlBZHbFaQcjoY51H4ZrbcQ4
kKySvkoLllzMPdQtSYfFgcBEsDBkxN6pw8S3PulyshYaIOac3H6CADft8KVWa7v0i9Dv5YakYuyN
Rfk1x9Vq1OJrG2G+PbK0YPf+oUrMD7Nr2esVkx9nlxu4BmydC9DF7LfA+/DRQAekl3zYaA2eNp1d
7oCl0IGeWm4m3aau0fKz5bbJCesDr5gx3jJ9adb5hJktKkxwedAAiX/oa1hy6jvqvWLdNOBmdDfj
BO/AMMkDMwXoQY/E5qSKqxXbDe3jVWzGVMT03FamEXNss+MN06PtxCUd1dnGdHqyQgUOIE+e1fjW
K7XvY4dX14kPGbNlvcUNhy0XKwfxdwciovYaayxkxRyjTRpwIqyfZsU8Ghkd7P9ehrrNhTVjERD2
4EHA8fuVaDQwghZVUd0c2OaCbdCeYTZmHJanLLkptOEBytOqs955YUNHOPMmbyvQeV45QWvA+KFn
tDRZGe04PWkq/zKgW2v2uxWDq9K9dOUlBlCDBt9cUEJUdZr6VZRmeWgMMl6H+pUl+CZl7zjRji44
eakAmxTxVGyP4DqHb9MZ7n2pUVSmz0ExsL82H7JAvpwP177xVEbxSbc/yZCCO68eumzYG0RZGzjA
j40pdl0J7UezxJasphAXjBoleyKY6UglX0q2eyKKXtpWdStzks8pLnN4Gu16qi2IxJKACIf1Pfbs
nEBGY9VV4rvWLWul5v4VX91F00a44CiCj/4cbJFhYUWhy3vsRHQeXO0OI1wSJmbqvurxVzVNtN7C
oinJtc6cJ0koElz779buPtB4hziTcd5zvMzLt7zgHdDdt4zhK+n1tBus3IlhlK6qNKeqIf8FfzRo
sNGJb2gdmOcgTzasJcayBMLIh4pomc+8yaAtB/gSwXtgNHhvdJKtZYEXFO5QtY5b4yMRA6jq5ZpB
fH6jkv7ki4YilTu3RvOMVJiQpwRInJEYP8YSj09m5gYXL8LGXOZbLJAZfVKHVSSJPl00uhuVbSvb
+lZTepdqpQgJ2vnWulweZaKfOnbJtaibU+Q4pPfCXhbEIq4ay4D8IwgxiZuVaNXah0EMvHg/p2m7
kws+GU7U1DzFI/SvLs7ve+0rHTXaOAF03ZycVC/iVJ5x3K1i4ty0+sHDl2sVxr3Rl5eFdNt56Z4g
94scWSOBOW5R40GcxKurWckVioS9mCbwG9HaECkt/kR8C5rjtBTOuj7cl4a7Vn6/KfP4Cjs9SrAB
2L2BtKMZ571nxU85NJs5eswSTr487SlBzm+YxnUtOcC4eAZ//q6d8L81RRBF9QRGYBeQnb2qrK48
s08/OCkJuwHtUssscDBXOVB60BxZnry7CclDZiLeSmW9x4Y4Qz5v9lFp7cvCeA1EIMOydl41ob07
syp4Teiu4c7cwJPbk/KQcZSRxXiUzV3PqGScyHpnsPXc1PlRdgAfMxIRk2Vf6jAntVi7OqM90H24
z+p8v2TW7GF9rlJJEJ3hE0bXbcpsejWdGpai+1xlGczElF1mMIKrFnyrN3Oh4Zf98LP4tibcXs/4
HAy8oCGZvM+bEFwu4kPwYozOsKeuoTIjo9OjTZFbDuXHAJKylSejUru2zq/wLdIOiuIvvI/rfLAv
Jd7t0SWsHVx4OHkWqaBTt4nZn5dO9QtKr5aspjha2QVAdrv4QJBHMkbTYFksi6PnjO+TjVixaB5V
D/dEzcPjXEu6OfGVXca3FfbzTnOLTWLOrPdB88OLiXPQOhgUwPx1rPOyB36MWK8bHGM9WpweU19A
GiuCJfWAw6Mm7oqJyqPWRENMTLFOSEAuZ9MNc5OkLT1F+WvF070ry7VTqidby/QtMDYAi6GKIfYV
eePCZnZuMUZpLpiwZJbXCzi1asyrvuiPaTY95rN9XyQax8hmIfvuisAEG5dYn6TEvboehLaFooPv
ETzJGBYdea9ag0KwDZgFjDZu4CjkVWVBLj7rbh/Dd/Iu3SmY8g8ON5yIovKU5tEHww1IBARZBXBe
w1KwSsCfDzsy1ihtEdX04Lfb8d0L2hdHM9nvORzoTnw9muh3J6UuQ6O/A2+5AQ9w02nUwhwb1lqg
vcMwiwr7mQYlOPyitteRwVFjcK85vW/sufhhxNYIjBVI+VRfHK94Ma27gTqNtK2DtcCRuhYQAePU
K8D+m5ifimPDPFpdSp0fuyfiPM9Ogo99fJqphFZlCbAsU0v50tymJRklkG1okefVj6SDyd3Tyupd
Myy9+VIUHDow/tPaHclctDJgS20V+u1LZJB1ohTkxpZ9Qojg2TLHR6ip+7lTH/THvU3mICcmFBUI
GX5SQn6cdVnAIGgtAss4CYWlU7/UBafmSmNQpvnzkSzeeENE9EXlUBPNBLYtCVTRvie8yMzNjZ+j
XJ+N4pyYVByISEc6jzRtmZx0OmC15aiSJi9dWfVhZNafRhnY1/lIT2Ck+xpEnPBj0rpWGSAMQi+z
dwKFrxQNZl+w3WbAZQ9M53fQbfZARUh41b23Nv2UvuQFEvl+Mj4suKPu6D0WZZ0iQDy2liDLy84u
uEIlTZaKQWWW74sGeE1ZyBVxlQTf+6Q8UV7tm0Q8NJA6uqF9CMzplsmbvlM4mtMnc6hf4ih4Is7R
WHGSPddxf2cVRwb20GqhlMTGecr0q6D1X3XZwbWzd0SA4th1SwYFOauMR44oQZ4LDEltOO1upQ4j
jnYzEt+zFxHRuuwznTCikBbrXT1Y73qqYLrOFRhpijZYq6RYslyuoH6j9h0YK4EuKAO+rdZibcUN
CFGBvcxz6xvBIGKFxWnvGZLv4IJWY3SfxSz7pQzO1WII6Nn38WhmROIZ98wh17ab7AmFDckFel8u
9cSu7toelXYtOQ/09TZK1VUry60sHVgd8EqakhBhm6mKrn7QVAHSFcf3sUy7Hb3WY4AaEaQBpoNZ
h+TQxD+qiI2VsGUn8n7AG+aM67ZPkyNcyFohIjK6Pc5zIyGE1ik0iRlMNUEAL0TxYJ02GPLkgMng
4FqbnJEaEehUCt7PloR4N0xJi6TRjdBl7yfwJ9lPbUnDO2cJH1IWhkaU3qrztSu6SCfL128IRLjO
ZgphslmjrS2Ap6VddRf1iveE4av3Uej4kIueqcqUPOjSLjc1LU8mZ9nNHOtrvN0D+WRQYgepzVst
sx78nko6saOrNLM95hLJw1iBB8T2oJRpLjKE58H287Wky7uN3fa1aumEaVK9y9RkfTXu84rc3cEE
rVN39THwtUebRrmRHCwDc7DCDR9wfDUXmmqvQbtmpDT5BInncF1RmZHNN3+55o3uDpBK4rVGcvve
4A6PtODBG+MNrO8dakozZETG7NZKOgorZB68SmVFZUr4gGxRCtszI6zedT/rltkRFoQNCYEWglIg
foO3N9wVsfcL9tvCQsCCgSt/ZtHIzNNEHnLo2NOhM20b/hKzYoxdq0IDgqi3zpWZF+Pe9Kt36F+Q
6ytmnQnZrdtgsIFYUJY0qsx3yrOXnldziBa9ZzOThxTnZtgCxwuZzVaY0g4FPYWwVRj8aSf57fSU
joBJQSltMxMpjIrf1exvcqgJjfRIvcgd4KQxMdHaJAFjuETr5PsWyT1pwGayFvJexd1TnoJQAD5F
dGAlLpKGGerdfQnlN+YAm0K/X+V+zQHayOhBcF8GSzqk9B87Fe0Rkl348h/x3F+qiA0uKXgxekKb
Gh0F2Yz9nbIj5rwRmcwvLe5o12GUi1OgseBgCRUzckyeGpHemMuusNjYySbu92OUTDA73Ke5UHeD
AR3Orb7TuAWnr13DC6Yez7jWzJgxRRVDgDaXFhmVVeZ4ZzGoZEPWDtR4SnivNTxI/oaB6y5fuFl3
SSKK1ZhAISY/8MNS7V00TA95FaTbmQY36ijSlf3XyYApu6CJrYK+n0rcz47C3LYNwgtyqAee9pIU
w8kJijc9J0vE8atXG5lR25NglSLWMaBC4co7MJZhPTEY28nxyk+jTeda1ylXkdI90n4CZ9jGNWNQ
kTEkc2M48BISQN1776OhnotGXoulb58V3blwU+Lq0M1MtLoUmNxsiEIfCU4FEcSk8FjJDux4dzYV
ZDYS1N5GOz4C6BP0G52niqRz5ZenIDHOyZxeI226siKqFT2u1VrPIXaQPXtqHLnDOb/xA+2Q0GhY
WU0crUViPElXlyFhNt4KHUl+8udlIwzQpoC0JoqrOVkNe7U1wURxnlNxSM1qviYkdR3J+mGox3Oe
sAcVC2hVysoGGKDRcxzeleO9tvniyqJDZmTDqwMjhwIk+ExAx/SZloaN7vs7zWbtmgHsRDYouJ6k
aqcAkZiIKxJeu5UnaMN1/XAscm3bRaZ/m487oKjLyLkFKbMrGTwN9aAOSGDU0R1tWJlBceU4uHdy
C4jyqBgCjj7covLRGOw2dAzFNhxEdNHIdSZZ+8GnV7QyPzWPbhlDA0LBYqKHNQcFWgN1haFfAWi3
gbhh6WHSKmQ9Oyuu4UahytsGTkpAxLLDOcHIaVm/yJmXR+gQ8gkfhvA0DOFy2BDZN/DsB0q26gjH
4RLpdX4mK4GrPm37UAj2dr0KDmpptmmjaDa1TKrVMBMpEij0NjNCAkVrhpZGtiVjJKzgmbt0LFeT
Nn100ngL6M67WvdQmQ1gU4l2RRLaabjZq0yWlMWA31RAXS9deSij5gDM6jM3+7e0xQ6WptOxrEn+
qzOBaq5/zgxUN01RbKqUkICpGdacYZhceetCIC9AFnfrAnrgjO1QjWXNR+3dpXUAFjAzbyLT3ndF
d8ChSfcbIEcPMLpTDOiqggw1OkpK3Dvs/kz5/B2xSdzdXHx1YbyNPE/V6d+qwm/ngp/pAdUwg+MQ
FCQH0Iwrp7SPQSrPPSP0TveiNaJ0cz3N0TmIX3JF+DPpCnRoIufVbfJD7t61nvfOSKXdBMgSNuRw
93TkWDUb21mGP1EYcf5k7yMoz+VMPPtteeSw/OYxnTKU3t2PduBdEo19s7K2ReR+B14z0SBBaCIJ
TdzSiRMXM45BxU3milrC3EXuk6g8NtJBFJvUn7IrsBVkdxoITYYstLg6NjqBp8wS7M2YGHfoHcCM
GFZ7ywQTaPxjgKr7YA0DifC9/8qZMj8Ecf5h2tUmTaS5HTNkOJGpiHEYwIHPDyi33J1op7Vv5N52
rlzSOcslZcSNNpWnaLJE75ZljGFjIxs0TO0ISg6dnbcjuSR45WNdCU985tSJZiVeRW1crC3EAqsu
KrU1Al/uuzTOw0LDooj24EeSWIQGwu1AxQdwx9Pv4pgoArunq9Upv7tw6Hchvx4jr3qM3fKqiUgG
khOjRm/OaaAVDuynmhSR1vhG1FWQOyhfOcfxziY9TYKy2angFdwOdbNM8g0Cng8QT9DEElSJmgHh
2DK0l6CyrJNe1beMBFcew3oPndwxN+1H9mm22X68Qo70Ds/sx4wke9vq2qFq22fiX4b16KlDLAxC
N/mV9Pi2nFKiBOr+Xo813gfsdwwSh3BwfHNtz6MX0u2HadZm+popTYC4ELUlZWZHCrGif6TS6IQ4
JUed5W1zOO+WRsPMEXjpzNj5KgYfwPPy4I0jBS1Qvq5+NmZOY2Ss0LVL8wfXhjtnDY5YOabzA8il
3E5zT7hQ4KitKxit9Cr+AZP32VXZcKXoFK56CF7aR4v/8myp4tHQ5lcOvcC/ve4BmCPrtKTlPMfD
Zxlk3iZqhmc5t/e2Za1R3z8nTNSI65tfQJIPDNXJClxXQioylyaN6SldO80GGJaU2rTpam7qllbS
3HnXCDPsq0QyGrGqog7R7J7sOr4knroqKTUbSzv2uP4OnRedE+hfUAS/dBN2sv0eVBGQ5PgFVcmz
bVPn2+pdBc6FYcSODOlNjgLK6fKrlETzcCqC+4r+KsPDA5nfeyeoT4FJZiqBwbSkjJ1gEXRqsw05
eqCIeQky8IUzr+Qk7XvmV9/lMIHti9APTihuIrkD0kMvJUH4gwaH03jiVIu4CYkmARccsWaTLnCh
fRkWBYeq+0ucPQ7tAAA6NoIzQKdvsP13U+2Duey8h6ZiSkqLPeKQd6gZ1/W0YvZ6l5gIrgREnvHd
IVJzJRxtl9Dgua7MOCwnW+5yVb8kioOs5dvvQB+4/gUSrzmj49KBjF7x7rNN4YCqZyNsooZFL7XD
jmzR5T34xHwANd/PiHE0CVoFotxTp+6jBYllWv+XujNZjhzZzvQT4RocgwPYBhBzkAwySCbJDYxT
Yp4HB/D0/aGkRV+ZJLNe9kJmV5WVlcwIwP2cf7T+6vlaojunIBlVnpyFGT4hb7bvZ5TI5ixM2GZu
EkUUEAw/lzhU4Y7B7rOLzeybo+q9qrXDMiIfHPrXolCLb7XZG7lDNH5n8DWK6FVR0RLzaLrklhdj
RMuqAtdpKa+MdZ/D7Y/Lc72+CfkY0W7WmG/6VDJSUIfBCRNHuJPzxIl3xjCcHb3nTMiHryLMD27s
zTSZEEnmcIuHDDBD/WxN7Q/6gZjtV3stlb4xh/JY1T9yOSQEjG8UIXWbCK03pJJ150367xxIqZNC
0Bc7Ema7TYHGqZZElHVLQcJ365eMHG7robmBR26S+kCgWLONxuhBFQNliXP21kjK6Jj0UE6S+o2x
1Xi14uVFHyk+meS9mlkTp+qr715D1YGYqsu8TLve5flQZX+OW0Zg+Mh6Cp9jWn2DJTnoFRLZWKi/
9cICOy8DketE0k5OflQGrV+joz8Iw9wOUEpbhQjVVxx6hDDyAhT1kUBcM7Az+9qb1dNopX+ElT/P
ZLpBp9i9T2NUgNX0w2rd+qg38gT5cjIW/ayM4Tq5tMoiQKMH9VnW6jPTvY86XWiCIwmwr/8OYOeV
SYuifg83EmhMgxvCo8mbey+d/L5Oh6fEBJgMoeNmPpPRrfWAQFmXkm+Pl4F+32jjxXQx31c9JGg2
dGSEaaz1KdmTSBdp+xzUQzWCcSBk99uWjhKqz0HK3TfOnsvQ2BcqxL8ThPqo/H1v8e2KhSiN9vQk
sbsmhyhO73EPAYyMCHIL1X5F2JXApN+V4yh/jrsDBxi1r54iTbX7Nj2+ZCk+0aexUCqwqRo1UDjI
n7bJ7i3unD7SXqTFFO1KokIJUGB405YH3NhXx3YfRuTHpTZYBIOH9imjJrQYrcukDSVZVPOjzMfw
NE7Qm7JoCKfjakTAMGLC7X6kQ3Z21YMVdZpeHfJ8JO5ZkIpJVBDN2cl86afsI/PWejaHztkBxkjj
Jh8FxH5u/62lJA03pgoAbHuzhL8OlMKmmdw4KPTC5eOYj0PzHkX9w6S+2ebL0rspIR/NevhCskIV
WPtienQnEstMIIoAlhhKunri8ld5NAWhido7MKwbu+HTiuqW/mti40pT7lu+yil/VVp0MUsrGCZS
fEnZPUWt8Db0zk9+2ph3tVFsDYvAErePfsK8YskjVZliXh5H6Ab2RfKDJ73dlzOVsk5UyB0g7f2Q
cWKjXiRsX807M0lPy9Aeeyt7cvoKEL9cLn1vOQ9tPNMXhBk95uEh72GCEzXmDzd11bHsiNKEJbqD
A87hPNQv8/tMrYpcqSRSaLhXSCNcn5SZJkHtJxxJdha8sKWD9tvh4+eldwLTowhjiAj7brM2EONj
SCS777jdL0LpAE2p8qmU30rPnfcj+cb8f+aBdRK9yeq4JkNNjIx9ng1XlvfXcC44TaX3a1vtXx3k
3ky0u5g+cp9IelBPjZSKNBWk43g5kceq2kOYJLQloRIZuG4l0q6nOQRVLjXUkHopDrpB+KKc1zC4
me9K0h+21+a1kM8gWtSkATdB32lhN5jbD49P4VxKK35IzYSqR1rbxFJ81IgMsnhudsgk+7uZtymA
lBa+dE/txGtVDEuxTRfrlHb8jRxnQfNUw6CElndN8bRtojHdQzijM+eZwfSfBYlTbBuNZk7y45Fc
yPLNTB3fm6K9cJZw3xlUjgJXdF9Ra12kGrTArQ0EZRO7SY36g5Kez2T2vun3m8DXtaCW5X3Lya7h
5pDooOkun96XzPH7XP/bpQkzlfFjleNrFV/aqSXrEH/OAISg9dlOeT0cu6ABjnEOtWkG2GaK+c4Z
Hgosmagj6NzSvXY/26p+HDzb9dnV9+3ifbq6+2JT733oZP6S9M1jOTkQxjX+iGxgERODvQM0Tui5
GtHSu6+eNpuHuatu8QSlOzvGQ61DnjQTueDgV2is8z9k8pLKJ9pLP2evjGWshpzjWxMifR4QSvCr
CnHPZrTcBxCdCIsSpSntfvCE2ujDqA4FiDaMO/Gcbved9c5vNoOC2Yn17ZXpF/32pJH26VvjoDhV
BdgIsP3fcfh0R8Ie6Uosa+vYiIzgsFB/auit31um7P3eIKgXL0u5M93xOFXGcKnNktDS2njJ4F+M
rHmraXs7xcn4WichX72GMpL2XVrhOwhmD+2PsQzot6z5IeKiHCAgw/BgWRMyBIT7G7NVzYZI1lCR
thkOggJdtA73y+JuKCy/WmE8H5pWf9E863PJFrR9RV6u+AWt67PxWBZxsi25O6zIvohxfq40Kz1U
YJ68QaWfjteGYkDPdPHSiOW1Li0abCgRESal0KL61ApsY5mOLwLgOutvlVf3+1hHpAM1hoJgxDOd
tfteTxCtROZ+DL0/o6E0H9/5tZphD6a+Jn0+P5ba8mv3XbjpRiojRto3en0+eDNAjaHc38acfvi/
yQcA1ZdrqOjpiPqWkSbKz5LMC1DuBWTSoAPFqI/RNGCbHrqXuC+CPmpees5aMKQIgOa1zkxIPM95
t9LwYxBwWOv/aIzsQdcecj3JEdbi1FCwSfsk5coOH1mb2o2ua1eIiI+Ivm1lPBQDbB1tEtdxAlcH
PXowCpYSJr8ybV7Kpbnag32Jivqk6fNDm9ss0sI00Dnn+05O56YO30eV3LcDFdJr0iiK1WCZifnR
pOadWjp6NZdvZzR3BGkeLW26R7t5pxfWyOzhd4NH4vWCQAK3bcjk1UrreaFETOQEmcZ960uKdCxI
MLVexab0HuIQ580agm+ygYqyMf2XLMfFM7n8Bn34CRdsD1gZ/crTosceFjoQffVam/UvGW/PfVOJ
+/aUFxgKp2GqDzFSA6R6LkaQ6V13CL2NgNv7lDWYNBCNxBFrm5ko4tIhiVmWspPocuU31nTVad1j
HWi5IQ3r04oIeaU7YpvnbrY3Oue3d1yk2wX8ghbxw7Lh8V+JaK+vrJpEHzEdtOYjB/Q+2pG6Zk79
Q0Mg44fDZ5mVyDpsA25FMkU01IvRCwH9JL9Ns5DbqmIwxUo2HwWLGgK2aMv2defp6oUkWlYeZgPK
aj38clSzLlwDQ5/3AG6ngXotAnlf5HA/1uIspHNz+hl+umIuM3K+UvOSZR01EmqMyQPS3+246fzY
bPgsXJvylJ6CFJW/OWydJKNyAKuEKt+YDdmv+NbxWxTfYur8Jbd1uPiG0hwTdUavFwWMqrHXzbA/
9m5q0JBOXwp5rGMLSpqD1AxcvWw/5c2s1V0v2rMhUGQZo/48abSsIGzLonrZFZ7+3KywNr8nwE6m
NlIfXyXYFXISqkupBw2N5gadi8Ywg40wsmPdSNqbrKn23ZEbfKUi7H4M9LQSfp6HG69aQNhsZQNI
JeecUxzkYVmOMT6PaGzUNXX1ditmK4fiLnhSYvcEgMZSFHXGMe7W4F1WCmak7FANMYJm4fyEGT2z
LhL2Nrf2SdFwR6mCdt70u+7oCfeENL6ZWfJEXelW9U7ugO7Oy69GxXaJnQTCwkuiXXnPliq3bT/8
VANy7m5WY+BF/IgcaswmDvKuGmAZRY+dB/gly6NeRCDubU4lm+EEbowAt9XNe+70rW0br2gx42cX
mdgm96gujNpGP7pIPGIebTKi6VXu7DrI8TUS3yVPY4nM1HTYKpPC8N0sek4mX+vo9rC8lHvUGv6K
uQZCIKKZJpT8BQ6pv2qRQiCLB46s/BWKIqR74wjzzZgY2kSX7l0vn/ZLu/D0CWXcKr05tuFyGeUU
UqMmuOJ151ARwBN4M/JrvMp7pewPujVfSZhn48j3tdKyoFVhFKweXM9ZFuqsFXjDID/AS3W+bUe/
C3PivF3kfSgb+/GOStO6b/hEnOENyj3Fdltdewa7IXS1t0ZJDs9vzfK2gn956AoYQ5J+zJEibsZI
zCRYyQj83TuCz4fspUPmluVD2UwviEJjdIIpqCt1FZ412CjJ4iYwJutV50LbW12jfE+miO+K5V7W
RXg3S47omkFzNNvwCP2NMCOEs5AMiHgfzY7RxCiGDzpa2Fv7ZyKI9ikLMwKDkKnOg19B4XNNxNdo
0RtT2VQNzwPOly4eYWWHmxsZVxeVJKCYuPXGQlHg1PNDWP4yIW9KLVodkszapfb0vJ5MnYcd7hsd
mtl3T8aZyrgPoJM8QADYEVkck/47wpHGaYoeh9MPou5U5eWL7Jt2X9VUjBpGeAcemcH+qI8FZA7r
jn5ncEb7FnUsfpTyUWh9VQOpIMro0unmRCbXrPe+mPkDDdFPnjG8qQncl+JWfd0iO9WSx9/Sr9ug
0oqsvwB1W75FGiaNSD8s6XIoI/0O9uOXYUpsasoy6NSb5YCubtFvMk/QnKH5U6JiurKgq5PpL1/h
vHWi9tYlIJCJ860VV2EBC2BHODUhz7R0+TO1KTpy6P2FlgiQuu7pvRq4EQb7LgWObfZAfr5ncD8b
3nKJSu5oLeOGqWZqX4hULwNDGgfDw7HS1XV8cp2TUer0z5hveA8U+d/YtU3QXMCfJs/e7Jw89mrp
t14TdhvdmN+KwrtjGb7q87iLBLf8uzM7uH+nK8Trq1fzjPQQ75rduhvHnOjF0YGDTXimQk+BavSX
1lbXaFVDdmH2Fdn1i9U+exOSLL7Vl84a3mjgO9Be9EIlCUCzO0WbdC2o7Cb7FXX4ZqlM9nAn/SqX
KMbx3F4re1sM1VvNbkmVywE1714o/uhFFA9OSxRzktm+QwpqP7V7Q7V3+fLtye64/kGaZ6IZXP6I
Srw5DqisnO1XkR4Rov1BdUX5WNpsRNizknjI1EoDLEB0u8RdVS+2fGnil3iJnzpW33FgrolXcTnq
KZ+Oj0AfqiPFQ4/JzCc7nKkM/G1JI3Y6cZh7Fpj0h9mF8OiaVsq2YHLF4k7Xn73Qz7uSZm12I7JQ
Nx20BNE6mqLomUaPSGyEuabZHGTZe0AfmzAf7S1eihVw4W4yKpsCtuyIqxYyv7/GDu0jGXe2I1EY
A+DsQjsGRgRm61KGCTu0d1UrqatcGBFdXv5V6TGKtSqb2yjCFCfJJli05ZLrGDtS787SxN5qosK3
sKssucPlGrp3zJpOUBDxE7fOHwcdNPDhOeohe9WYDIdm7j6GuvkyRhuJF1dg1hnmpYORcp0Orf6Q
TSjo+cn6PD6P5oUJeFrtEtzquXMiQ0jztSy+mYuXBm4BhsilMw1q8pM0X60JuOkzwDI9oQO1LQ9d
WwTdnHGtp/a+THJquKDN3SogSrB9sY+0r4SbUJR7DEzvtmbuo6x7IJYh2jWh/k692ouzvsDOjGtn
sGLLxyPRlhK8yDiniyzOVIWC8CvjV4WQpua5mtnwLL7kNOEiF7p974wuPD8nY+Z5e5F2P4q6aqwl
Dn2GHK1weN2mpzdBm0+jW77gTUU25jYHYfIO93VxwId4SFBEhZbZ+ENb3sBuN8oyN2lvzZtawWuC
a78xK7KntsXTwBfKfASHjJEfwBwmPK69u9SgUWM230J6dgNt0A81l/hmlPlDn+ivM2K0AZhRNN05
Hdw/FaJwHFwleinte9L5hSXkBsNTEUpy8pYRIKLO9dcQpkGLlfXUePODbFiHdfNqN+WfpDSfGfbO
EfcpDHJxEMCoq4eaMlcOKAkHM6KnADdv8C9/1aKTaJazJ/rZ8NoVmHNYXvHtJMrXc+9scl5wuTdv
MuZtdEZAFT4eplreSOzGRZ+kO09OPxX8H3gpOfRCrMn6BnrpCoFA13OXucS7I8Co0GfK7aibnd9G
Gk6Srs72ai0BbFT7QLDSI1eUwIXX4aDkK9Ghyze5Vb4sA9LDgkD40kGqbIMJs6SyyVfyCP2HPdoy
Xgen28pMoi1uqPCR0RejO9okBqBNKkEE+KHCQf+h/kfzqcJ6xdv72qYpfm+dTRWKgIbdA8xr2bW6
7zT9bf2GZiSGRP6/UqU2Uly3UNinafC4fIiI5/qKoE+ZLE+cDrqfJZZ2aKO/NXoGJO/RTHZQf3Cr
+TpZyQMdE8FYF6Txm+3pnzO4KWfF8orIqEImMSOHXtUtt1LaFFyuxkba3hoeVEq+f7tq/k0Wg97U
rOy26B8eRo1FV7ODUo5+qev8R1hpI3/ct1X9PCHECoSt62z00f0UTjeD9ASBnVG19s1j+vVn6tI2
lbGWLajXcbTu3HbZm8b8mYy4xK3IPXDE3MdNDj0ZeTdNsYw6SBMbMj+QCgTzelCOyYc50nWWTAv9
rwlF2k1S3mfFzjQ6uEEdAMcMm2zLVPyhVeIqQ5uN1Vyw4yv3GV+twJJX/oZ6+SEN2yDpvvxJCT6g
tuHomk58053xs7Wj0adPPZhr3lAVEw0e0nikTFpdSnz3Qdc5x1ijm5rUEghM3iebk41Cd7RlBoO/
+mh7Rn3SCK/MyikdPcYm1WxEHdxJBL6zfGBqMQuSmOSEk8q6W4R51S1g4GJ2DnHMrl7qbPTzdEms
6EMRA0NPxapcz2kjwVMFs4y9lmcO+NVhyXsI0dE2+aNlPIsGzb0VrZ3bLe3z3CI0993TnIQsYSIH
auhME3Ad/HDwKoJC9E+9bvl4NR50iS2ayuxdRW8NQQX2yQ7/5iGwEeqlCUlKevjnA6Uv562tzCvD
+EeoAFjQ4Xb28t3lwj5Q3vMZhhyegtMw041bj53axOFgc8ashEOkPJYJbpI2nG8kAEwnCOFDNVrP
jNW434uFeUSTMhjuu4VeD4CXR9P23t2852Cn9Fj1l9yyD2lv/IoQ77HhUY8oF2ziXKNTa1yKDlIv
y2/06Xi+yfLmG2N3awyaz4Z515qYEiv5NsAybHqvf6po4duMcfbeGkVxgdHWwvHMAbEeidS7zfRq
EoKLmJZrua4ta68tdEnZzkM087zJ0IXaVeMH+SjtdkrdP8hU9a1NN2mfvRKKgF3bQvGDVdIA20fr
tGxZ0ke/ZjfYdsCmHoOma7Gxz2H9rvQJ8UHcgtM2e1zVVVAulJs1yOR5SL6Hsqj2nJ7IP5wLziVm
FrF2GFpczpIunp4RqxvdrV2MN6NjypNJ1fthGG3LFCVqlEQPEY7DOQ8pIURZBPSskC4eMrpqxRI9
jZJWkxxRgSPcb0x911EWt/UXbZNpwdOyl/XeGHZG51oBCKkD7AQLSwcYGNGAVNqAcsjHG826PIF1
mBKMXB/crjpR0/QiivhYzwoA16bDy9S3tWO8IntDnpBfG5HDb+CaOxXa8NpGDd0g3ZTQ5YQeswen
B/oIGqfMEMJ1JDXkaGOc/MBjDv/Rn2dYJRe+eDOkVEdbRfqjR9hXFTEeYJqzsa0t+Ry3IwIoM35B
eLhdkA+DKkDiJQgPRw21MkA73zH5O0MNzFh4PXmFyFvW+QrBjGpcMiyW9APoxvMTvAtsJsjuE2vw
fGvQ/mAzfVFddakT42+OjhyRVvbjleXRQz3CAlIOLC/5r2jt10olD2ERfoLd67Bn4ow4Okg0925w
kH1AMA/P9QjFZHoTCbS2+zGNL0sy1gHxVMeyLu7xGVMKt6QI0SvvysXwsL4sLrmqYGtszXnWo2jO
fksyNraamSHWdIhco9iwgXatFnYJ8Ip1dIgex4ViwBgiwFtDIlZm0PBaquCtY59R5lP95lEy7KAa
RBLNQTipDeWVmJrMYIJuOM55QcVd++g5U7sjxvRDR94crJOgZc0EOMEQMCeHQZ0t42r594XUL6rn
wo/N/LktqKExPUXyc8JgmeVQ/HQw4zRNfds5u11yohjqDaXWZ5F1MQVr9TPGt1agOJ10tjGzDczM
ONceUxPST3RGSLebFndeOg01lzFGdUcbb101nZ1IDw/rf0pTU870SlNkOxjbiqMNHd65FnyGq4hb
dzfTh4aikdQ67KoeguO+Wm5mnzzwUpRzA5w+zAzENTZW6JfIJbph+NCK4ogn4wCwctYnWFYTwyse
dSwg1ax8WnD2qaSduaFDu00IJRZD+tPPywUYwt6iDCdXQb1Wlc7fDwtKH+eHKcet1PFw0aIHLEVB
IwbAiovVCLfGMgYrDmMm+mevrRC3W31kGnhWiWl6VPrNWmob2bINEFK1e1GKF2XmLyqEgG1WQu+Y
FjMMkvj2qlodDRnjKkrp0DUaqGl+lLKYAZIoeLVjJ0aKLy9lON6PBoNnvyATieU9jjWoZxdRMRvI
Q2mHvseYVwn3l8vskdnzYPQxOHKMAUNYH3MEdzA6hMLMHnqonRhrZEO1VW64NJn8sqk5ISf227Q+
I6TYEhpBq87Mghu+IktDXmkieoO+RYX84S7YyXQ8t76rJ9c2AuzhfqU4oL/gwf+YqT/ZBM5VS5tt
lTr7sG70fdUq4MUx33vhAqc+T6fUsW7YZDDae+IT9/lvXtUXLUWXaaTtuOthB9lpKCumcPEpAUTb
lq2c96XJg9UnKCPHjwGu2kfTA4BqiGFLsAymXFt6Ph1U32lLXd4/uXv/GQH4b6F23/9T9ODzf5sq
+G8xhHfJd1t11d/+/4PsQdIo/7fswRuprWxT+Wf583/HDv7zu/4jdpAAQcsjNxCEgcZOz7EITv2P
1EH7X56NvpngQeQUtmGsv/KfqYOW8y9Xt03Tc6EQTHhgYj6xiPyTOmj/yzX4jsjAMbjedOoW/h9S
Bw0CPP4tddDRhSSNQefHcCxBlZn8L3GcZsJiL5LVPTZiOcQksEHuHAdUs+YbUo2RTH31fcud5IaU
xpA6sikoPgfPYq4Z9fvEeiYpH9NAaExoBVsCjCabS1kqUp2eSISg35eIhdbGow+OS8yE7v6wHRKF
hpnBSm7zKMPDVH3HCyoA6JFhY/bGW0db+7Gth71KsUdr09yCFzkVVfZM3XquMOCiR8W+J7295SI6
F8VwsK1huYM52Anb5YrIMZNgCdnD2U3Y/yB+YQZBKSZj2hmaQekzlq661K6QdfZhEfAqbgPBJpP+
jFl5P+TJXQPEtBu1DCsq5WN+1fRNoEjfQBRYvJT0A54aOgDhl3NqwZxuozUsDjGq083ZMLjsyMSg
TzcqvgwYGxWF0z6SUxmAjj5NofFbNyFGL9Cz7Ww9DxJImVS+jax1sIiJ+19SvTpa43eRKQJdrHfs
wUL2uMY6Bz1s755GKROUC662rUdlBVa0+A45baBARXSqtexraGpxwGDzRsJfvWe6PboRORRe1z70
RcrPtjaoM7fsmqF7ndLmPY5MxAB86F0zRyeV9UQkQz31dXJCbiWCygjvpwxiQbdUyZm2HCc763Yg
rCY+n4vtfCbGaJ7nJblFjYEYLSPuzTH7gJQkUJwuDUBQS+QtkL5xW8ut56qXoXUT36rDhrUXJeuy
2nxU1j3xYkEuEkNS2ctDhth94KJCdD0jX5budo6/rLbAISxAAOx8QhGNojA1dh4Sl0SJXUG7WpBH
aFHj2oSvYMgKRZMc8kLxhSfiHtHoc9slxhaf986OonkbvTW2DdxidscxKVxiyFkRm7K6kUX44Rbd
EtAy7WwtIztpOVp6nC/44gu9u2ojafq5INSFCV/D378fybfdN05EhEDhneupxGkSzvcmNUv0b8Pm
K5P6diCJDQFA1MAjDd+O6k89AProIGTbXqAMsN0ZA0Bn3OBpy/um1u87CskJmcOyIRFZRcpaGwND
yg3Rl+sZAYlGqYW7ph3/JLNJgIpD/nBsQfbYb4Q23xaybs595b2wxUyPduR8FwvT7BCTKGkRCGUW
5FVjT+HuLIlzWkr65fHcnnE7PhIF9dFoj8aCMbvvdOopi/CS6Oqmsfx1danO8ULFZN4i8ipnpFc9
rDEfXe3LN1q5kQcoD5BwJQRtrLSwEr17UMdpUVSRE6SZFF3id+MU7/qhKu8MxzqIIts5DtmDrkPU
VBhH+7Cs50dsZuhbGI1Cm2CouH3SeHIgU+DiJg+Bhh2iGWgkbkhX7qtkeaeVOd2jhnonuu9sZd14
sPr60SHgZyr6cpVvmpfaXmiA7TMmRSt2t+26rHHPC+p/rzxpPX9nIqm6srpDcWaSArqplwnDiYxw
37OSU/y4D8XeNN0IpM6DgzN/6tpYlftxde5YfgAxqTluiGvfEKyDy1F3ORSjFjk/q+YW+zSlEeGX
KXNCRAj89Fz5klrVfWFrM3ESNJeHsKJWXx1p6yr4zLa2Zm8SO5gaffqsB21ruE3kO4YKMWERYrWg
Uuln+Ark0C3Wt41bg/4tiVnvLDH8oUDgK+a3HOGTcXmvpYsNrz25GNIuHhY98YJY9PTyrqwhe52/
RijEBNQRvhDiteFrm9sn3C+c/mzKTQLurcH660j+mgxRSa5OmhvKII3cEF35hLRtmt3NQCfjRJrE
VhSM4wyLvlR8baI3mHoH84f6xZTzrwkKdlPsc/GJJyymY3JrVJUdQD8it5mqP9YQPkYZCjbD6e5E
M52SItplDn+Z1kO1krjimtA0SgM4DE+HAi7wSFzIJ+fatiKmDPS3Tvn3JmEzKzrLpwfass2pbnYL
4ui0CAa/Hac/ZYgpEfkB6yM+tsQlJ8FJHkapXR2GHT/EAICCnY4flSR8+Emyww8Ybi18TbHWE/rJ
9Rjm9dnmH3g8DBQxYQ4g9gCJrFy2Jv+Y9W+BOG6C3CSXwqGGmcavc19S/T2XrDfkbqH810fyFVFu
b+Mw5OFOcqgjh1ReycRtt6iAMQmQM9NSyNvNA/Y/SvCiGtTDQYOfIrB6l833DNw7R+Nd4ZXaU1iC
DWkOvbYmCqMEKOKWVSBXpede1nQEj18LqCg7WUtY7tFDEYgsfJjGPphq0fpp17+59nTkWOwCKmAX
zJ3a0yjUz/q+G1wuLDdE1ZlhvCd1ndQNPIrkpTwT75rvcJLcYTlQgTV7MG8ja0lEF31iMTbPnXDw
RpqvFa70jY4UDsqHmEq5lHnQmS7BFAGU/d1YrJmgDcLwoQCU7pH+4obgba5mpOfs0kZad2ARyfhm
AvA55Dllzh8DMozQCVKWWgR8TWu69zM8sA0zGkydzvZMmclRW/Aa5qX9CbtOxgC28JjItCwvfAdf
SR+61CxlmD9CUoFt14WjS6KAjGBM2YZ6jSvXODHxZxvXaH/txlGHFdQME/tv2vaPNmwRKSm408sy
WH+hsnswS8uhpGlC1yJsiWCHS8qPo4F4siL9SlMcI9WiHYzWDO8rlzSKnLxf7BBREE3lI/YtVk/H
xiOEIaLWyuF5pv5no2OB2zkzTi6H53WYToD74Z3BROYKTI+ZiiQaquJgaAQnctagqBP2kSLSca+S
5QZC/z7ycTUd/PdMTCY38YU/maxAZfDlhehtJ6WLPWkBpybr8fU5n4qzhzUYwb0GmKKdyD0j087V
X7oR7LJXCbQSLmItrXLuPbSPkhIDjNjiuth3upauFzvxILbAfVEbd27hXr0ZdkaAyHfYolTn4Q+j
j5cjyiIiDZxyWGJ3w24rd4TNbRNOprQAhfSST6EtqxAqxX1hoAjWv3LaUH38fMDUAIeoNT5tGL2N
Qr633v/3CcTDyXDnizSm6eDOAOMIAY+mKnibWecckzL0ujvD6rZBEU0CF4bmY4GY7qRWXZpVBy4J
2qolvrUFFlEhlkI/yU1PnP4auaBwCUb1uJku/MlX3kWO2HrElmYp62Hpp32HVzdLUIDOhifBN8jV
AUc5Yq5Pntpcfx5H7WsILXXsocb8uUCHbJdw8tbYXevFxDCeSz785m86OISsYfPezUtkIJ/2+Hfi
/JEZD7zInBH+IUyZ4+zOyy4oPeJjUuGEME31EyfLNXfEz+wsnT9P7p8hzMu9Xg67rFawxXV3NIhj
CKP8j1VjT0hANaxyb8Zs9rylJASc9HHey1BqfJ/9t7BJ+HYKkvjt98Z1c/x/uPpN4z5N0BaSp8wF
LvF1Z6WJNXsRF+k0ZCyQewaH1AJt0mfkyBPCn21pRS82dSeBkitOJhH/QPwc6jwhOYWr0go/pKVz
CRsY/Vl9cLIuOWk6TQKCb6ToDREGKot/Ni4WVcOrtc8qBuY2+6hHUYenh290TrcEvtp7htFiX5VI
NqLQ/eyqGDGZ0MuzJ0rAGmFZuxqnBeXrUXxBf0AcZaHkQdK8tTjtHNieS4A5J+tTU9tPXZ0P52Lg
E5Kji/wZfP/OVMu513P3UbvvbQJrGjs7WzPRJarCzmerx3+SbXLHOeMy45It9C0mlvmQpaQXMSiO
TvnmSu2XxMS9XbQ1R1H1KcamoWK7fOj0fD5b4Xxp4vLLaeSwJ2APeKIrDsvUfLoDMgth2f1+Gubn
HsAI8ZgfqwU0i5jhU5Noh7Jw6ZKLomuD33zLVPIoPP2DfigyquqZe0kRkETLOJmwN6zWgeXEmJIj
9FAIhOYTigZKoUV3hG2fNvUQRQdutMSxftZ1caBitrGIai3Vo0XYOkvSwEYjQu2go0fV6h5dnmn+
EINPWDyVVVZoXEW/OOcUO0TApo6BUClGIkO8FzzmJAFVOuECmkPvM/C9QEtPCDti6ANEiXOJ9A43
u7l2wPCzqyTbuTkOv0Fl17bSD5WHEDCu2v9D3HlsR65kV/RX9AENLZiAm6YFk55FU+QEiywW4U3A
A1+vje5Wiw+qTEocSJMevNcvQQARgYh7z9kHUYk2TJsynR4qhlHQqRYHX/WRcHokRjhWo56PU8uh
Ga1A5m4nm5KN3R06KnAJ0AdPpv5LZVb6tkaam5vdG6EO1o5oKM44ecfxL5wIC9fZEWCFajufYS+o
5La9sdc6CMmBuTXrGlB3Hn+EDReB1tfhibRlwT4GCQ/aPpB4jrmNEUFjEOFYF9mSouxY76uKYEl2
cofxZxBn2CUiIj4BJj61an+wp1s9ZdmrxEYdXJdSEvJmhFOYdu0VybbBrs6K68yyszPfoDBvq/wV
PHWzbf0d3chmleVWhaXWfsTcx9Ove2YS2uUy6Sl0mowLDLnPUgTyAis2BYOZ2yKrlvIBq3hTXhso
XM4Guv+Gbt05avgUZT2HKGHvyqpFxTY0EHcRYXCYTENtbzoDxvg0PlhOT3tEcX4NiqrwJUknwKiM
hDJ9V4IOAp4p43VTNWdjxUCvUsdzhHbOl/sBtBJ/B1/UrqqBo9R04PuemhlIWJQykUCRb0pUB3aF
tpBlUiooStQq+YVtLd4V8dlo/taAh8Z6c40pMcGjSSlk2AMUCzeGAreCHRAG6jQ+bytxXUjwgU6k
gsVo76uoTtZaCE/cba0PxZkl+6klt6mF9wMJU5UX6s4yh0OfBjfQX1qATJdW7oabFrOi6CiZkoTt
Yk/CcqMaDOnz1Ejrc7ewX5LsrnZ/59YqrOr+zKpbVryIk0bZAEvKi+k9rmE4pxCYaVPAa2yF6XDo
785a9cHtjPfaMT5QE+/1WVlUqcmHIBhtHxt8nnEQrmu2RqwGgIeq/gL7yg5V5LRzgYGqyrDzR6qK
fePe87inlWVpCtD52a1rp5dCj4Zt4ccNDDwDFNYUXzv24JGGd9cPe4x6zaUuBYFWyvsotGdofPet
CQNPm4ExhIxTiRj9AzkouzJrfo1q9urqIJiZSnGjMbPLF3iMN4UWR3sH4pap32DB2uB2oh9UnY8E
u2P2VSlOuR+cpGk4NoG1hvjqgt7JtqItfzAvP5ramsE4HVo6p9nR0EKRbFvo+KPsd61av/ooj9d5
8pRWvGEMDFc2x4w8QJevgJteqXysDRNdSz/5HxrQ1DqLX2TfIvaw7nOz9jmB6jhsccVrZUkVvEJc
E7NboglCW5ekjemqLrnXxOJrAMb8OhxTD9lhu46Q9K9Ghaq73ocXiVh3sH1Wfh49uE6E5hEn7crI
0scudMPt0HfvVjClm0n4KLbqF6NG/5piKRgy1BNjYO6qGs4edcJZkXwhW4s8BpKEKDnyb7WHDiVu
JZyboMkvXQW9dGzQ8tAbm740It86Z9KktKl3ifiV5k65Q+x0IVTrBvhkcTnmrAmBq1c7sUq6VFxL
/T0dacUrerJLwmJrNaO4GEuYrEVNoSVwtxZLQp5p2AnD9r7eqjC/q5RTkREoWzK79uNI/UWkIJCD
Kj7re1gEujNzAOX9lGY1uaZdvsvK9CaFYMpn93daASq0alGvexhAJTI/oESwEKwK/zp2hVV2FtLl
GSSaLJqxRAtg44sKE86Lke7sriaXA7ITGG5McetYTR9bQS6s0k6vJhxN3FPaBfWovYKaxIDIuC/M
Tj+k5OuOql8eElNJt2UQn9umbA5ND9MqxyJS2M1LKKoROCIqT9hbUMSMhCOw7r9NoX/TjnvaIu2P
auYbGQOt09zE3tEkqeUl0Ww9RV5KsiXKvwjtjk4SQhgEHwOf/2jGSiXRXVi3kFMF7kCH44GokOzy
zd+ESDLw3FBS0tXqTg7+ja+1kFPpl6ykWXyQOa7t4zdkxNOBsh9cmg32DZ8YF7xGuizci2B2Finu
dTZ1F27aIrgDfx8pNmuure2t/D6WzXQAh6DbeX6ZxOdWg7SGKNgemJ3xcwL/gf4+xatd5TYCyP6j
UeyXKbfuQtWhwNf+yKm3bqjrIEx/ynxgGGWCaglgpGrDoCga5871JTYMmupzbWhVDYa50cG1apna
XSY5H59erREWddjNhrBiv0xXb2S6lVD0IH+M7ibHo8hCV63QmUMqSIP7VKmzNSX44IAv8kfoOFQt
2aH7sCo2tKZiDpvVLFLTNa9RxG3UP4UwosFdpTtK4N36mVN/sXbsov/7uNLIP8byDOJMNax1QDdy
bY/hlZZa8UUuwSgADOXrguu0MGIGpVOct244XCP6ooPbCKzEYUl/f1KLrRbnJWc6EDUmkkXk3Uq2
mvQ29xpV17fdXCDURb+tCF3ZZchwcXpu65Lma6ma/s4dlGZVwA4y/fpuQuCsudG5Tq4DNRoUR+Tz
ZBtS6TZBkt9oRlezcAJ9d+NqjxWVrU5QPjq+/JWF1hOaVRzVGAGI9u03Y5HhJnbhJ1O81yPBZO/E
ZYHAcTYiQjoBlXNHVgx+BFClUiJHcerw2aKghnh9usPXw8lx3uw41+xVIKkZYhfiRrY0SlUTQAZI
4nKDeBm3fNZN6yw0fibylhPuZY4Y8t7G6Q1IgP/pAP/n9scwoDfUA+dnq/k/xtqGIq0gPJpUDIS+
s6sqe1uWA725FoZXq+4mtz7k2mUAZOt6GgiLKSLeXpcF51ltXvkURctGK7wmnhH+2kaVLGgAjX3O
ZMrTRLCIbwJW45iK9av6mU3Oi6jz13LsVl0nq42qdM8SL8escIWt6fA51iShNoF9GHLrd9Ggky8r
oN+gTfpdFD3Y5cT+rL3i2E6kRxEeqHhma0gkKcJv8AfTVB8m5A3bie/xSmBT3Rkqle2+LwHoFj0V
W1aeTnOAGcyauBmxiFVtraTpXY3o4TzonLuksKsNRjK0LsJnrRn428SEA6sof2gBoYhl+FNr7AtD
igH9/8HIz4nYYcD2zjmWrfEnpKFtl8bv+E1t5Eg4U9u8R01M9SgJQOTzbil/YWQwo6Z/o4DWAjO1
+Wb4aQwmXoTooJSKWkAeJ3u7tx+jjrSFPODb57Ck5dNLPFQRtaX+OsBPhcK1fbRUmB8dKjI+HEx5
I7CgGMVUlFSlJRAkoiPQlY8STsy+18PHOs4Y3nad3JlJ8ICt4W34UEN7VwFo8NTogU58dpHbFWND
I71ozBy0LSyIGqLI28q1wp2pIqEO3ObcbdunqjGig8JhkH52vIMEojyN0XAeDI25RSYOwkUBLWbU
oid0cSbSmd3GN/vMs5GdbZNOp/6iUEJH9DT8zEyLVlf0WuSK1wvcm7gj0cU79XXnK3ib5UtWaBtK
XxlBKYC1OyzVambuJbrfy/RK4/S5SWSNxZLgvC3ZOcoleb1ro+CRxDP6KDF6AFuUsTAYTNLrUmIr
AMiOpgR57p+FWfE7cQefgxnjqnd92CaVBsykJwWncbvozI6vfDQD9K96ELAVetshSrZpKGHstqkg
MRUPcv5qq4O4LqExGuMrWON+ZznamxnDmO6BxGmxm9E2Mtp1IhMNlzJKiNiqPauvd2CdekG1ptTm
HpI2flC7gQliFgefo/haj6kLq2jhAFJQY0Z9ae0sXfEonsjLtmt+oFu77Gw2DvS3B8wv1aMooLLg
YdsAYoTZG1NgkQ4MTZmwT0mGEoQGa+5gJY8+gkKjy80zM6bEaPWsQXDPbbo2t6Xoru0yv6+YjsDa
Co6YaIMOxk0RXQsV5HVJ5xxcso63yqu6DmJhRoiZCSOxq/kG56ERbmBLPncKlXil87G5wkTYgkcQ
OZNpYJcWQVEh1uA9mmewEeNVbrH6uE48bdoMzEmKcK/FnSZhi+nZaK2zYXrCY0JQ2kdilHehKa/y
DK92woZmDbHkrS/f47nwR/5BDaETnEh+Z3cW9f78So3Z2ugXepHelUP2u7PqXd4U9H9a/1krhEY3
iNanETkrwGfg8o3yvnVB5UUTVjG62BfolTTkX91jbZlbpE2X1jMHEF31Kt/53WpUFTgoj/ldJ81f
WInYrPs71R3OXGs8sxG0N6E/rAB+oSXcRoaFlnqLXnpAnpq9gn38yZAex4IHC2HKMK8aFWlC1BWv
vuM2cBqcK63cClfZMN+v2gac4RhuSjW+KnLACxAVPghKM/m23yC3vKktZJSly/JLuBnGnUC76m2O
y3Rn6gQ0Q9qVkZeYlXLjzzfZOO3egFG2rhzXZDUqp0fbPwzEmdFA7kxK2HS9h5J83SBpnrtSbqa4
I9/ap7hGqfKy5Q/dq9mszif6DjLtpXDqZ9yx6SHkiFH3MHkVK3Q3Db0hTvZRsUOquQlEjy0RpKDX
uT7b+Bryy5wLoFIvO68qBzdyEghK/n6xBh5AWEZXQEupa42ji10fQMwSRm8CiaulVKh+/QiD4tXR
nGknDXkf2+FWtSZxZY4q5k8RcfykLLdK9KTeq2QantEIOi/AO7BdReccE201IQNjQxSaKv5XJzlU
43A9psatUNkbq+zFz6Tb3vRW9zw567Ah+MAM0UgX5cAOyGBi1KbXTbRUUlPjSAXFj6ybWTouyFqD
o5Wq4EyHaTsWyrQNMRSv6dJ3u0rl6FllxVWuCu2iiDHLB4HdHsZZ7O3U7LaoH3hlMbOcMSQCp7sr
NKIwGq0h7Seg6e3GzSE2mgc19A9sptSdquTJuh6IxvCrwcs6m1yhAB1eNYSwMUcYGYKrszjKNcjg
4JzNIOyJNtc3iMWBgTPCEwD+eIJ8kDix/tAOiOVI/1yxgQ02rs4BUg7DJnL05CLQZy9rQrqUStNV
9qSiFg7BA5yrOcUUKv3riWywoAiu3JZVf9CVXeFkPyJ1ZoUiVOX8rAVbzXLw65nq24CQbWvk9Ehp
29seg8IzgHLuEsW/9BU9OOCbF+yyPTFm2m4WF9hTWJJYiLy7buVjOto/wqi5nxQbm6YZvkVPMmvo
suJRplg71JtA5cydJm9Cpzlkl1EGaEJ/JvLojLCdra8iwoDsUR6QRVjvmvKRFDh7uioCbTm+66b7
RL8AGIgyvbRkJG1JlESmXe7DFj2yH067UCvAanTmrRiavYGYeAO1CRxQP2wjyHUvgMkRa6SGRjuz
fx+zj0Imvy1yKzQ+6pPoEIv6ryX7iymh1WhJzFhdCx+UEOV92tV3IM8YBlocn9EDesys8tWcsuxg
1Nlvy+oORYszWW/1ETeSMXE/3A1hDQ8kjFC+jqnCRvKJsgynXCN4rNT8MTHte2ARLCEg2lf+MJzZ
BCayh0Q+FlN5WiFVCc7UWOGDXjnAVdCZQ6LinfH58jXjrcW0lCTWb+SzOGLR0Sph7eBpolNI19Fp
hbIRc7l/5LnlQ7pVTaBonFo2bgIxpx8EHi1TpdlKbEtcKBwtKXY2TkKJsoPCZk/WvZmIdm1MdrzV
FJA2QQD+BMGogIMPiB1vVK7UHNrifTHSLpemTbIboHtVNkSLFf4Z22bH46G/dAZTVCG1gvIHbVFB
E76v47XM0CoY+ntPS/8QI5RshvFDceVbQcV2VbXsfEmN1C4xGeIRaX9nhf4iffaW+VxzddHFEXAA
ShY6qVO+tblPEml7iU4y2wNloVZH47/0KarpbbuC1BJraeTZakCDzgUWyiFpxajKYH/F731WDvBu
o1+Bnar0YbGRxwLTiJpDmp3/h31XelGDLlkPpiooJYH8hPWHU6QJf4OpZUdXlQAYsZZsm6h90SHW
a3psXESuvtEj7bera+mOpBEMHS3/R9HR8lN6LblIGrqyKvl0W/pkzbafaNdMiX7mv4D5zi9kltMy
91/ZzYA6I3IyKMxXtSXPTfo/wkJAxKgGdibBFegm/xKgem8mj0jAWT/G9lla9m7qqC91I76MrF2n
Tv8j10V8W/PCOf3cYK6e7vqyuPIzsp9EKpUdiY53oiv45uhSX6Ujq7FhB28OqW2cnKuA+qsE0iyh
YQBq6jZDSxOzze0rs+uCc7fnP0ooARSJFd3oKF5XnRkhxxIFJj8HyQPwlnNdSZ5QFcWHQdbttrQm
mvM2hzGXUGxMkDZ1osqdNmplRBvO3V5nprcIKyl2WsZ731pUTDNkzE1PKiyLcKcMlzObgd4+C50E
TxPZMC0znlrXchyyxieNT9EKb1HgWeNaj4xhJzWUqpVrPiV2xsdEqD9SQ6UDzx7rTNYUPswOGybh
PSn9JET0FokSWqVTPgm81xTw93WVPSnDbUG9uPPVChfp+O6r1JFSMOCFxt6lldmveFSupCKBEoTt
ttNCCHPFdNPlkbYO7JwzNT3XdqS8g91nHYbRNZM8fakSYwVdw9/hMbqVc2ZmiS6cmCByDzpqMYxR
ZrTaC89vg9eYsKS10O9kZuDNFREm/jkjZSqFT1xE5Vmq7J7+Ib2Hh+uqAZZMbUjOR1lug1GiGFY/
ZBFGe0jG/oo6NyUqbD6sD+GTUzf6rs+n82xoHdRkQMx1xFrwM5ucNY3399hJwCMtIrt12A5vmcGh
sbfTFzRwBlm1xUMzXGXaWN0mso32rcAl08BlJe5X5WA5vk4kdl3E/ggxVUU1Xm5KqbSHSI9rmuAU
jDG8cazXRumhAX+hpQJ/v8mp2bnTpc43VdUHnFAlLdPQB8vlN5kXl0LfRY362I7O76FqxEFDqL/t
N3bscm8KmqxMgwstMnFmVnF4WRfTs8hMygG+3R+6XiEjMoey1nX3Yq4gR/mFgnBk7VcEmQ4NKwiZ
ELRK5TqoCxa6im6ZT5nBpj6NW6vQwuhl9vJOo/kSB1jhJnxdO1zdEjMXwLz4ugYQuCa67sPUtUsl
bVAZYRGf7Jwzmqmed9GVgNDOHsRxNq5MN1Jrbmu34/2mI5RWfCuoEev13wozk1Pj0l5qJLIcrNLv
Oc1Oo+1/0N5F52Q9hQneiQILE/cFIxTQum3cx25+MQWwWtWOwT7MDdSkeiZO2F39rbVjPLwW9aAA
nzeBzxyDOc8yzIm4YvsX99TSFTV4binhmD1NJUuJ3mo1/kFSyY3u2OPKdXiXWNQPdgqF0OSE2NJV
X8WOzaknDCgID7e6mjaHJH9W8ef+HwuB/yIX3h8JM59lyZ9lyP+UKf9/JpXr9imx8OX4mmev1V+E
wvwH/6kT1v5dsy0kwirWSowsZJD/Qyfs6vwL3aG4aSDMN5ES/0snrBNcLmzHcvj3lmFb7n+lk7v/
bqkWWxJbVS1dN03H+t/ohP8UWu8QkI5Eufz1ehflQU02+t+mKR8q0PqlV1lpcTHxyf4J84YMz0/P
4Z+68X/L24xTc97wX/Jnlv+ISJ9D2hUdQYuYf37+559+Po/LQCZqUnoiiBG3Q1JEOTimLs7J3AWE
cvoqPNs/XmW+uU9XCfXC7kh0Kz1Tl1ju09ppflIRIUG4rHW99VppTmDhIoUl4fQVjz02NOSfr6gP
MdQfORX0mV1frHtdK8/DtMU5efr3tb9Gxv/Xg0Mf/vkCsomrUHCO8YakcjuvaTXKLCYNhDmKo/EP
WmD2vw1ND+6VtG9+GpMFeNcpQziPbJCrx9N/xrHbXATWK6kAtSJaNgjQD0LSXAtJ1S8es/aLN3ds
fCy06WHXIB5r7MIzAoP48d7RPuJUOgIClUJz5PRdHLmIw/T6/CyHMs6tEJaDh2tzjnoLU+c6qfqU
gLqqn3anL3LkUc2z+/NFmqZ1yLQrpOc3WnftyLK/MSl3n5/+9WO3MI/8TyO8iMqmayql8JwqEg8J
JapsH+eOLUjbnjR9f/oqx+5hsRioAQdHzq3w+BA07qbZy4uiN7r73q8v1oI4VnINfCFffhacW6mV
st+EdkUI6unf1449pPm2Pj0k0hgHgaG09CysydSZI6olJK0EPiXQLJPh2chOnGpMzKeWdTiiMUWJ
1zpANI7UczOrRUQGF8fRuZ8HFqBRGlpL4LGs4Is/cR5xf1gOncWyMRIXDA+dhcqfHAXcLv65cJuI
QGRseBS3eBkRcSOMQv5soIqiDLEtRaRPt6ef0Pwe/3T5xaJCVkbfQbQB6oAa/QCiU9xOeD1X5WiV
5+gI3bfT1zk2jhbLRptOZcIeRnpUSfK7THHIbKCKAHnqe7+/WDWCqJwIfnRLLzVngj18hezBzkLn
i1XvyDiyF+tFA/FgMOJQen3VKmsqH/EPJaziXz3A5C9Wi2OXWKwWrRYg7rMTCRwEmTCpCnMntJro
wsWhbX9vOtuLRSOdKtvNQ6f04kinpRyZ8HXwNRfKP3eDbL+C34TEpmNQ5P+Dr7u9WC/42E7U1Pg8
CCiONLD6TJZUvAGY4rdU46fTb/vYs5r/+adprasqOT2wVbxQmjWCEaXVHAIn+y69GuqW4sDpy8yP
/g+Tw16sHq07NoR9qbknOGQMa1MTAPJsbRjsS8SUGBnwP+UVwbyart526Uiwy+kLH7u/xaJAUpnE
9+GzbHVRfm+TcWhQKB4kAZN4tOMvbm9+J3+6vcXcN6qhR3Dck4BNSyUYViO2SfQXip2VG04O0QiD
Bu3Gy+l7OrIC2IsVoHOUUvcHpHFtXTo5hO1a+FugzvnD935/sQIMpa0aUCHZtiZsrGl11wVhNHP5
6Vu/P+/IP485JR6oF83g48h1KZs4FqYwiwSA079+5DNgLWZ/MdR6Bjal8HqNR4KdNdBQUOlO3tgP
6SSmWRACuIA+b1wSai5LB4627/ZffQeOjDhrsTCA2u6EpvF2lLJzfxL2Rp1QpaC5zhpH+eJbc2QE
WIu1wVIU25IVkmqzKvpgHU+9OPSkTX187xHOt/ZpUcjTLsFzlknPiUYSlEVbwzAL0HtQXyF3iG5y
HQHY9n0HwX+bjMmz7VvGr9MXPzKXrMVSEdI5HaVgo6H6uAQ3AjV66MXIaYbbqFR65YcdwoK7O32x
Yw9ysTyU9AiIDEgZiiKbMAeUwYNaDdM/rb1H1/D5nf9hXbAW64IldSWSQyO9Jh2pxwzqEyYoSL4E
kOayeCCXZX/6Po4NusWSQJxC2I7zR9sxu4SO4YDGZW0VstBXkaZC/P7eZRYrw0i5xhIV/fVIpUzY
2vIB5ji0izL93gXMxdJgpD4psZKXD8SDvq+laiD8DBLpw/3UN8nb6ds48lrMxRJB4o9ZoA0sPerz
Wf6ghUYXblH1OAZp4ZlP3bn3DdStuVCVL27syEAzF6tC5kR6YWjsz9VYy++MGAz+Ru2MrP5i13Zk
AJiLFQHUbGzXKmeYcgwAgHSJZhOZVkJvg2gzCPPm9JM7dhuLlSFIjVJv0GB6tFidtVtbUNTwyH7z
Juarflp3ioz0V3eejbmfG+eoTcgfn/LmHi5X9L2znrmY8L7VRFioOa5aeYBeIwYXbzbYL+uo2X3v
ES3mPFYaRyp6gwZlGGMAHULdATXXvvj1Y+95MdE7ZjShBxUvAGbCuc5qkqZgcoyCNLjv/f2LOR5i
7XYzpKtelITyNUMlUVB0jvLHb/28WMxwRxY1p16AuVAqiusCq9RWurOP6vTPH5naYjG1rUnRSp0D
pheN/cfkx9CkyFNMIxqKZuNfIju6Pn2hBQHgX0UksZjRY56kro3axSvz+GbSo5+OP+7Q1t7USX9B
kt6hDPUPPqIJ3J0w/OL2jsw/Yf11hsTq4FNvcalcxdHBjZW3yU/uTt/QkZElFlObZLnGH1JWkNAW
7TaAY7vWSljwkEKUL+b3/Ff+4XMoFvO7HbrURxBUeHXbQ4/Hq9cYtXWm6+6mtIR8Pn0jx57RYoo3
eO7SSOUZOeSbrFC7aCsS1eXm9K8fu4fF9LaRe1VQheGjyug8Vgj/GvHcIpgnOTVyUYudvsyxt7GY
57mFDWOg3uIF4yTBYIm+vJacMOpVrqko0E9f5dijWsx1hdZkrY1m4WlOtdX7Nl9b7P6/97aNxUyX
RunYqH54D+jItekcfuFKw+YZg3r61p9vLCZ7mDeiw/tUeplTgczKJn/oznNiYXvv9AWOVYqNxSSf
fTBlL6vCU/D405nV20NVqvoqA2lATgUMbEO3w2ucuGKrlRO5GUbjovmrh6fTf8GRN2QsJrw5jCYQ
joIp05Qjiz7+t3ZUw4vTv35ktTQWc16zh7YrUgazbmTKNc4nTGIRbhd64p2blCj3CvGMRR+BzekL
Hrud+Z9/+sKPYetOBunhnp5oqBWnoY5LiCnM1t3pCxyZN8Zi8psVaafavMS4VoNh2wd5UESNdmGS
3bE/fYlj97BYAcK8jsKU1rBHBJGg15/hE23y4IuJf+yVLCZ+Y5YJuFMqJS6RWz/ALe38BgiHJlvC
TPK3pLKrL97FkZXMWEx+dN32jAvhXRBPvTf7qUfcaPQXTYAvFCxhtj39vObZ+IdVX1+sA4VQQ8SD
A89L93WvqWYN+1j8zEV4MBv3dpJwLhLZmF/MmCMjQF8sCllNWlPnl3zHohJX54g0nASTwekfFNK9
6u8Ngrl1+XkgT0qXdDHtc49UROKyy0CcOTQbv1h3jgwxfTHrm1qEakZWF231HC9fWbRnbuMn35sj
+mLWq5Xfkc7Dwhy0uEzbnCQ9TkShZzvDV5vIYy9hMc91BXq4obGwjCLCgkx/AFuZC8w2zZFqnx5X
xx7SYqpDOos1gxxOr64B3gQcc7eDnddfPCRNnefBn8btYp6Xjm7VuO9zT0/d/LZDFenVcZt4mepM
F3rS1nsYoRNhUcQJyBzGqZPXLVhYO3odlLBBBewQQA3esCIgNakMKG9OZoi7OiSzdFWgJogR+/n9
fTdV2iF2EiiUZpxgKy3bhzRC3eCr3XAepQLIow1Jvu3r6qHDtIL4TuD4RJfBvnzduTFw39gnX75M
le4y0pGlrgj+hTuRBd0YQIlJAe4hXoG8Sbfr0BrpdNABy11rAhxJNkbtT/yfabBWtSb7KbPBuA57
SB3435WPtJc+2cFlZt2OumL2W1Em6QFOxvTYDbJ5bAkh17dmoFvXSU8iYIBspIoH9a1IohF9Uxq/
QJxznvQGN7haExRMiK4O12pAIdLhDW5M198DWVI9VIvNngaTel6QoXbmWKlD4qFCCqRBOPSdTXTm
e6VZ5YMV65Dz8O711KgwHBBvQSsXPZIRIxW2bfs+Ao6ClTIhkxFLUhOU69purA+/rGCmg27St6ni
dC4iR9+66UXh7FKzCG8DAh/laoyI28FGL8czJXQLRNhwerCfROFX9YAjE0RbrB9DLYQzCQDRDX3n
jZLbCPFLN9gaCkEqp+fHsc2LtlhFcjdRph4PmxdEqLYPNiJJ0JuTncq9Cm+B5lgjHONMx6BHEoDj
g+CHjNEPoFqKgTFr+M5kfPHHzIv9nybT4rNW1gM8xyzLPQjzzX2T69EVBcxXv69IX45UDE5ln6HM
JDfAvfKr0kq/+ModedD64is3UjogPjYoPCvOQDDSoNsVkQptPE7rL1brI5fQFh84Ey8PmZdR4U11
I8nwCpDTGnQ6nzFvxeJ796EtPmsApR0L7GfugeRJtnpqNO+Bm+Xnk0swzhfXOLKi/r33+2l3lmq4
LztdpN5ktaq+bgy7hRrbOuXz6RF57Pfnf/7p96FtRh3xNqknVKJtVEGwbhOiaD/960eGmLb4Hox+
1/c2SZqe65tPvh4S/9S7WAodKPd6ityMHka7Q4WdrdMY+vzpqx67J/2v9+QLBc9Wjb2lJDxnF3dj
tTdz1/riKzQvB3+YNn+f2p+eWNtPioXWE3VKZmPqa9GuvUe91G5DaYh9ZfUCGFaLv+qLZ3hsKC9m
i+JL2KQke3hiSLDCpKXExyaiBDZuW+CS/tYzUxcTRjOjPhFUwb2kyEwouZCCNRcl9Olfn5e3Pzwz
dTFTwlQMpuOGjVeagWWsOg1IDeHhALuTNrZxGJUxCIXT1zpWBVIX63huoiwmIFnZq7FOzL1R0o4D
LDWl4euQhg91M+yGiDBZ8gcOvWhuT1/2yKBTFys7sMW4DovB50hA8k1BWtReRjCrT//6kUGgzv/8
06BLzJqgxVyvPFUdagwPmQNDw/EzV6yzzMdkc/oyR5/dcjkoSzt1oxIqsWu15z3GL/naJ0ZYnjuq
jbGonyvAOwiLSU4FLxTG2SCnML5pw6Gavvgj5kHx3wcLBM+/3ivZf1lLY67w8kohonyakIvaMgy2
Ep8jUSQNcaKW1exi6rrDF5P62Nsz/npNhX2rCpYgJDFUCuDupHSk7ldz69joX65HRWRwnJMgEgfL
XicFOdiEx0TbloY7ibVPp9/dsSGy+JybddSa+D4CL5mYb0RIh81zKjMYmvgLxOF7F1m8G+xJyIvl
CKI0KrgGGX4QsAexsjNRbE5f4s+vwnGXK1GfjZlshLsffAIeLcNQLv2BNLzTv/7nd+G4i5VoyHzd
Fkri731bM392BaIj9v06AO6+KGS3Myiwll/cyZ/fiOMuFiJXWl3iKKqzl3lkbcaa3a+iwEoIXHxj
p2/nzx8jZyln1cBkAJ3pA2+Arhn9tjua5weUR3m/V9S8bLaSSj78xZ69yfeuuFiJ6ixIYul2/j5S
5kD7Gifvqqw7VAOdofNNIv3cASPhzuiq01c8NiDmf/5p7esIuU1DM1b2dYKgZ90A2CzXmaHiJfze
BRaTP6wGXx0SFuwqV3G9CXRoCdncMpu+uMCxgbBYAGJ90vHzKD4sbNHsEjdxCS9uh3Mn7r63gDnu
YvYDiSniYSRTrJZQ3esOv1Ps6F8JOI68gqWiFAuIbamuknvOkD51XcwHDtLTFxXPYz++mJJTN0S9
LsbcI4eyvTbH3gXSBN/1Wy/XWUzChG6PhX+aXyfV8LxzVddrGk37Ymwe0WA6iNL/MjhdoBim6mf6
vg2s7GdjA6PQS5S8OOOSdSjZC442FFbLMEMoyKQcFVPqHmw8uF7jRJUXDYmzA3jwVAXjF2vCkSXO
WcxQQ4IoCXIn8ygfukxOUKNvjR4Ft4mGx68LosT64kt9ZFw7i5nppCOe94oiTCkklF0gcpe2SpyB
6kf+t5rDzlJBmgeKqyCjocQjsOLT/CeVpFd1EN1T/XF6hBy7i8XspCiD2ICV0xMkxx8a28qRApMB
PLZu+8UrOTbEF7PT13vVwfAQe32ODGSXp+BwoDFBW/pilB9754vvcla1piwHLgAzpn00O8sggBRb
f1kl5jVQ569ELUduZCkVjQkrYpEB+k3UdjgHLOnATSziC+0vntSRl2EvFgNY3GNrhXWMFduy3pNQ
FRctrEYquYDZvnhYx66xWBKob5WWlfqR549xvmtVAVPoPzg7s+Y4dS0K/yKqGDTxCt2mPcSJE9tJ
zguV5CRiHiQm8evv6vPk6Jqmql/tKmghbQ1ba6/PmQ01cdsy9uOqUWVrRUFq40jppegRr82gy2BN
ARdrbvIarBwB27DLr9nqkHMb3yyOpIfExHeX4hSMHTmSeSzi2eXiyt44v/XN00tGKtkuqjhRUYiH
ARb2H3FO9J7ggcK+XdcAa/H1p3Ap5wavAFLoR58hcSJ78uG6Z1uRXcl5YD6vi1OjdfdJLGKC6U2r
r5uabM3nvEC5qBXLsZb3sLdF+aziIMw7KdxvUZ+8ly3b6mErtAtJ1r7rnBxVlxlskUohJKy5nUDs
XdluzB3/p/1cZp4VVGQgRJIfoQayWZXFA1mWx3la/J2l4v1MEAq8/h5JHZi6wqAoBa0IHmHB9BvO
8BzoaqBfhPdVOygTl8UX4qzPl7t+I8ZtyWdXTji8AkB6GicGyXw2giXoEjn8A8rmdbJ8YUs+ORgY
MM/DLc2yhg0MINcznUGst5dbsNHvzIrsxS/8xYMb1slvPefkNTjZ4eI52Pk+W/1xfuubyJYO9ySr
JG6Y1j6sji3YDOQuz0byc0Bps3gEEiN/6kHo/Ac2DS7wf0YgWX+63LStzrFifiiBnQOqQp4mz19u
USHtPA3TlN83suAvl19xHlfvJBFsmacXwJKqhLQI0hnQpQT/3SyoQpZm+BESAyeDAtlsYuDsfvl1
W51lLfCMNRC1IClzwk3IfHS8efwamnJXq7/1eGsOaCsncDnowSeHFOE9lQFuaKa03dFNbRwibYXn
Aqdr2XetPNWALqml/kQ17GekG3zLVv610WTnPRvdbms8O7YMZMiQBwFLvD2AyQa6eYo8yDJn/U4/
bL3CWtrr0Qy5cF0c7xsoNCIW1ilghw7I3mk7wsfucm9vveU8k74JHkWIP3VKI9UCg6cTNy0sxOEU
peFCbiq9s4HY6HN6fvmbl8BpvJsCZpyEBoOBYrR/CGZznWoY1+B/P5zjOjvnzQgE9RmYmPb5x6om
xaEw6cvlT7T1660Q7+GTwAqBF/iwlYbnsatu9bL0yXVPtxZ2BYu0ySucMMnyPn8IltW9BatzT7i7
9dutYK4XWa0o3gqTcajZDafANaYDwLfX/XYrlvOaUdwUNfIUDO0f0Z79Fpm3lzvd+Om2lNMvJhRY
OdpJGlZlSZee7VTdKd85qW+Me1vJGfTKa8Z0DROlA9g5gMSw9AenznC2HTJe711MbjXCCmJcDq4z
qmiQy2CBf5qmWR5bPY/XbQptveaImt4gLNow4UVRHFOw4ZMZhLqrEqTClmzCtXBYhzTFBKR6bAro
VAxLzAV8cKKswbKws53a6onzp3szOcjV96dswDzHDP8jp7qM/M770HnO3s3dVh9Y8YuehYFXD2sS
VcBCxYMfNZAl4rpCOkGs+IXz8NQ7HS5LFGjG32ANVBwVDbtozYLh01VhRqwg5usgqrwI0mTuwFdG
vfxXbeCufPnhW5/fiuG2A6tYrXh478kXT3T3pE5fCbS/Vz3elmmmYwshUwiXxw5a4lsNTeM99mDr
CRjIPa30RgtsnWZoWvjMN34KY4/1KTPNnQsQRNXBLvdyEzbGj63SHISCtU6eh0k4F+VD29UGeHXl
dNc+31qC+0BOKEvB6tiXgNjrIaefh17Px+t+/fmrvQkvgF7ncMlAYsvUKh/g59OfshGS4stP3zhw
BVbw1gL2/MuCtdFp5hIOp7DzLzu+xEV310iv3ZmJtnrAimAfvkyzl3cYo7AxgPK9K/pI5mZxr+xh
K4b9MmugHlFY4Zsyv03z8sO8AhJ03Seyojdf8LX9FEuAl8NdsoG/YGRS9jRhRophrbGTe9gKAiuM
/U4UToH6BAwid/jedl6lP+ga7KgHiqPPXsXZRkfYYku47gTTPOZpUmG2gIX32ZdJ8mWnmzc277a2
koWTIaj5wZeiA8yHGhU8AWzRxADWH0G3KF96T6Q7G/iNQ5WtsKQ18UPDoUzKijw/AMan7kLomG45
suBH5jXzLRxfzLGommAnEDdCxVZdmgZTIRnqNCGUfaYB7prgXnfjDv2nPASy5/Jg2+ogK9rhQuOW
YY07QV/k/TEfvfxQUSCsr3u6Fe1Bjq1YQTInmQB2OhQ65LDqHoKdLdnWb7eivJ3TPpggOkwm1YG8
ylD4Ba/c6vG6327FOAQuqhM9rt6CRlKA/1b0cYyycV7sJDk2BAfCtwJdwoQi4ymGVJBO38c2/DqE
K1zNnfW+ms2J1E1/6Gb/2Zjizk2XP5ebtRUzVtz3MzzgYVHvJKjbahUkqijbuRtkKfUBRBGSRcCO
By7Q03Txdxq6MdXYgrQhdOgArLqTZP40fArhHHmC/3b/2avVXn3KRqzYcrRgyIMVKcgwyU3Vhait
8us5rlPNvvtoDuCFq9r5flu3XrZUshcp5ucVuwcAlVn2uTc+vByh8a/Npw5ujp9Sh3TebVvCjhYm
SPBSi7TPQMEWYPSliaxxB3Y0ZeNOn+UIz/UDcCG5C2RMtqua2ogLW46TDmaYWzDDkkaC/V57iwJG
BDSLywNoozdtOc5iBkVxqYiDEFgRzpDduzkcXyd53RHFVokqbZAslQTjE8L/f9QAu8bY5UP7evnX
b+T+bE1h6LXS89olTAbpHmH5+VPBYTZkxXOx1gBKeOnT0Jju0cmn6zLlnjUFkq7CaYX0aaKD5sua
LY8s7B/nvuyum8BtmSH4QVMNlEqYyBB1Rj5dqwSYS73z9I3O9qxJsIe4XAMhC0HK2sf5JJ5Y5Tzh
ZL2X4N96vjUFwrGLAic/hUnaV59Hr76F1+INTfudYN16vDXZgSIFibsosU9LRwZsRnvGDY8AuPXd
lQoNWzzI5ilfhhYtEJ7+BaPF54Kpne3Nxq+3lYPDFMDPecRM46QiOAIQBa48gYkpsOZyZ3QybOrf
SRXbesF2gh9dCrp5ouaMP9PZzU8Bd0JgMJefrAT44nLUbSw6rhUEQZtWuumgBpLwyzwucD4+QsoJ
/0RQp45+gYpOX4576+rW9GdtC0SWpT0YL0gedpn33Q94/bPPU76z6djqFCsigM3BPZ2PCgHgwN2D
24LyiVxim6ys2tv4bTXACoqQywYa7lQkHWHdM0kBt3CRFUqu6wsrJnxGmrlxMKrU2sOsoxub8LRI
pZHFldOhpH5ZAVnPnZ0Z5P3GcFvSBuvTsawnhKBkzCRq6TADVqQ9Xm7Mfwv8/w9gbmvaQJ7gepYV
5nO31b8pwDT0Fq7ny++1xJ3BTSHNJ9/tjsx4+acwAL35Fh7DxomX0PhZgqK2X3wMS/VQdC19CB2P
CfAKyTgA1aHoc661IDs/9f2BA0jz3+fqolrgV7zUIsE1af517ovwC6SsGol6vTRXXS7B/v3vdyyL
M9ZlztOkzsl4E5KRRgsBla53djVFW804//1NeqACmbSAVTFC+czGlaF8VDP/A7/tnW33+zMSD62p
ohTATlLj4dSjJCglADkggbKCPzU9jTBkOFweN1uj0pojyslbU1EgycE9h0clXdqjm9N+Z7rbero1
R0wDLzyvpmmCVAf2ErV0v6Qu7z9f/u3vT6bclrvhfr3haTeGSUmKmDoKhUeS8WjhwKzlOAhpT75e
ftNWO6ypggsJ11kgrRMOi9MfQOEON36XpV+uerotrBtJOzswQ0U7pHiltFs+jqnIni8/fGMY2RaN
3URKt/awLLPMvweE8iEI/PsRdWdzSvakjRufx5bXaXBhHWGw9XJQ53HDYX/1AZRL+nK5BVtPt2IZ
HjC+7xbYeoUBKZO6yLqo69LwePnpG2FsC+WWdXIo6UZIWdNp+BrAb/KHv47Ofa+cfi+PvvWOc8ve
TBUOzLmZnsEeXypV3bZ1s0YLbcdji87eibStV9hxXKemgcezQK6suqNgohOv+s6BQrj8lbb6wArk
mXi0m4cuTKqV8XsY4Ve3aVe6O+firTFqrfMCpSA9K7H54kVJQJSaxYcZDk23MPiG2AWJpHBnyd/6
SlYczwWuUcEcQ0pX6h/1XH9zXPcBxS57IuL3D1XcVsaNFWRYzCsxm3Zd08YrhXw9ygEyaJKmK8MQ
QI8gB7eENK66SVFlAGZw0yHXcFUv2Xf4LF0JBX+CJ62P3WVYG+eh7lL16bqnnxOCb0Zxn4ZBWWSE
J2cV5qGXTnBYndLbWbE3xoCt+QtZinSCmrGcOmA315rjmLIA7UbZ8rwgvXhVG2x3SGdkCuTdVSTI
aakf82DWk7tOZuecstUGa6aqF2/JuUAQEqe6lcWSxYw7p7BCBZIk2XUyT87Pg/tNP5jJ8WsCqkgC
EMJHNYcvYd2DCuU/jxWEf9d9J3vGAgcw9BXS1aQO+yOwLCxRoVI7W5uN2YRbk9XastVTqcZk1UuQ
YYbaP2Ysf73up1tTFQp4ZlaD7JlMcw0uranzCmT6Fgad10WZLfmT82TqiQBKmU1Lesxy3ScZYIXP
1/18a4rqnEpNq9+LZDTaf6Dl2hzZ5F3njoqk9t9jB9nNRZYcqoY5a/ObIp+q46yX+rpRY+v71hQQ
1pChX6lSZcJ05ydnf9edi4eN6LLVfBrkUKaEFEnLxaeg8sDPUeEHcD2AEGHh96s+vy3nq4nGbqPq
edKnuvjqdVnwNI9dtzPJbaw/tpxPBchddAVjqKUH5IP7mTo40EHewzpK7SxxG7Fl2zT6LgjYHQAP
yQr0sY7qdsleWZ1D/njdB7Ji19U4O2oSsETMyyhBeFcgTUL/qHbG/9YnssI3SAG1BVgbJZRipN9X
0pKTKYW87ZZVPl1uwtYrrO3GIIeeoBYCSw3W3i8jyVPQhfrikE3dnvJ0qxesKG45CXMR4MCQ+i2Q
4bPWQIp2e5nnjafbpoVTg5lNn1eAQPIjDg5gA7lmp383osw2LCSBWapiwcl5rodRRir0s9vcm8YE
0PLYW8KK7kwWG71gS9smOZar26ERSHKfzMKPpuu/h3Xw83Inb32j89/frJJlutTVUK44esI49LVu
RFHcDAKUmZ21/rzreSffYhsW6rWpZqdAboqBB+o45GEWy69+rb7jzvpUCZP0oXflxssKCa+QIMEI
xpE0DMo6ChxVVZFpMte9siusgOBOioqEFueTfgFSa8qAu/LEcUnZdZMqtaKBLEEzj4YjGhbkYw5Z
OEAVBYNfch2ZAsH1d2ePpRLVoAQ2Xnxqor5zeZyF45451sZItRVvZQCVjJAIZlx2Z/Eoym/GpV85
Ssd3vv9GzNmWhToYi65fsPcNOPm8NHq6aeDQ3w4suHWMu7P2bASELXnrgVP2ygH5qmEFdZkoFKm5
KaATl8Ptv2upd+LB1ryls2FVnc64eCzDTMIeD5DmZJHcdBHz4NhzLzywViBaBr4BhHW4SzR9xV47
YKvVH5Q3+N/k3MH6NSWiuy2ghPlFiAq9owjn+ro6Gdze/j1MUPc7DwKEh0Q4M8jeNRELwHXzvFff
sPGJbZGHAYhuVUFBkSYqkVwRrqHfx8oDiO3yR94aiNac1tdjMNXrIpKmRV3qgaP/RiDFGjZGPQdR
ZGcJ2GgGCf7+TBSmgAtKupCuaCb9kgb+9L1eZ7azP99qhDWbCYXcr5Q+YrXPHjFkkLAL8nvQHj9f
/khbv96azLQxDut0IxK3MgyeH6x+1TDW2pn2t55uDSEB+IznQi+UZKBKh3EYFnKOu5mv4U4gbbzA
lv3lI/OrDmY7CdJP4W9sDM2zaILp5fLH2fj4tuKvKvgMehh0r50R4AHPvXucihrywlSw28uv2GqA
ld5PYbOD+oQM6bq0lCCpFxBmg16cU3Hd8LStF42PO7kQNftJC0eUhC8gOzR1vud+sfWFzn9/s2+Q
PQ/LdISoti0HAJlBzFPTWdi8070bOWtb9he6lT+Ca0wTr11vWQrKe1YB/6f6u6zW8pB183WbXNtw
MciaRQLDTROUzc9J7eDyAwRF96Oma3/lYLIiuZ4LZ80rhWV9rqYXOjleGVV5HwI0sy7Ot8vD6byE
v7OuBFY4V3rlQZbNPPE7oK5nE5Df/qC0G3cTPzrAmrfr/AWVXaA3toDTX37pxhi29XRgOECLIvBS
ly+4nA16UMmdbu86e6NJtoKuJz1Z/LPUbPAA8V5hFTWcwgyp7YkcYW1+4DjaKm9Xo7kxom35XGX8
wugWryMEhIdoGmZYijqK13BL5WRnVt/6YlbYrKMCY2dBMQZpq+kGTE4FVKo//3O5P/6TWbwzCvzz
a99EpcA1MJlQeA8y7BiN1L0xcx3r6oepBgAE/8PT3g9+d7sqAGilesC11nUyde5bq2G94hg3F/z8
auPhliAIIxAsYGKlVXrlcLMCiZm86pQgLIGhfodUYfBvWobXuQZxW1yXD0HfBoNHErAS+yNcMXWs
prSKsKjsnE+2xrO1JnZLS8wAx6UkoGnUy+omDcBpbGlxKnwX7J3lMVzFIQdv87rRYOvosHEcVKaQ
k0T+qmRJVbrATRdj3oEOuTpLEec+SNNR2RXhCrN91S6xSVfUyzG3bl/m0gdp0p3d1Fwl1cIV4N+j
s8Jhv0alPVKODOK+ooAxNI6ee56dG6Fl6+woSi6gkstY0s/qBgvda0n0Tkpt69Hs7x+OsuJwWily
pRVbzBFmR1Os9byn3/5viL0TtbbGjLlNb8iKrRhq2MR4FKas5Xd4/sHARcD9t4/G3PE+MQnSbJRy
kqa3gAHxOXIz5fLIYY7rxGB1efSQr9r3blQWwp+uzH063KnVLD/dQPCD47NPNB1WGa3YpbbxDItJ
drw81DbmTlu0pnIIypxc0KRV/clLq9d8Ad+79cGPvvyCrR6wZpe85S4LC3J+wfjLQzdHyIlcVyDE
bdFaeU7VgcZK4XOk4U8oftWr/BJ64td1v91emvkQuKHCsX4SVKNuV80Hp3L3CqvPY/C9wWPNKsgC
+h5XiiXAQgwfkRwqs2iBpeyhhcXa0dQyvG72tYVrNNcFXynHTmki/s8et49uXAYSY/LyZ/pvWnqn
JbZ8DXWi0MTCyiKRPhCXR4c2oAR7UHQ+e3BLeayXypD7qh6a4auj8kIeq9VvHguGmesAagisVShE
OgbEJCOceJCjaiLwIqcCYyWrBaxSsSU+gK2kGQAjZt4rcNroAVsT52S+BLqZ0mQY8tfz4D8PHy6n
PsqK6brzlC3RXWS6rnnj86REYdAK3hPzR1CnnWGPbbARYLZKtw2mEMJN5Kv1QGDkix3PbZX5wc7S
t/X089/f7EvCcpKAuLg0WZFahC1d2NzBb7e48kLXtWYHA28/LHXn06ZbyF9zp5DTQi7Z3XN92Jje
XGvjwTGUhmleKNYswqO5P+sHKh5GXupeeSfkWpMEzKVRb8QGlqQZ9iHRDFei71mXltddJf5nEv2m
AwwHea/UAzqglv1tkNEh5mxodlSh73cvszV7HZhK7jJoigK2YLhbl6E6ocOv014xW7IH8lzVQFdM
ks4j2SF1QnoQq3vdQRbI5L+HptBg0gwNxk4Au74MTtVFLSMfAHJ5V9KR/bk8ub0/gtj/Ce3MsKLi
Dvdlo99PX4jk7mfum/wXjO5ks7MIv59q/w8H/TbI4AQJMXeJCVop/gObuQqOoW4Lr+C1Lgl2dhn9
PYYy/zby2Zt23rnV81ZgQwyHa3aszckcZlkf1x4cwLFlVuT35e/2/tzKQiuynalvcNbHTSCYh72I
1KhpEJN1Df9lvCXPBiKF18tv2uohK8ZRVouzUqaQlCzz4THHjuYfBiXt57RkzVVByGwhXkkZT/vO
x52gw8Zbipwerta8cudGc6sB1kagEZ02teujAXNDVZxNc/oIczPxj8Bef2eN3hhitgQP5Sc5AzWU
orsLjkJ2Jtc/WesTEtG1M/xWrrJKP8wKPyRaIU3aQ0FvDANbnVeJIsDAMpi+JPnIuvZxqPhhxaKI
/XAh48sjYGMs2/I84AFFmDczck7MCz8G9UhuuoruyXm3nn5u2psZOCSkxkjGDnYdvexBEOmdxoyW
O3H4fr6M2fK8TNfL1DRekJiGj/EIn9E7RkLvBvjs8aiGML0JRVpcFyq2lV1AWGEamLJDOtJVJs6y
vF0O8CHNYbALWcYeqmhjQNt2dnAZG2FeL4NEIBjPvhtfgrKq4nwR18WjsEK+IpKuhZyCRNHc3HZF
3gGCQ/bc2bY63FrR0ypdvNFrSOK2ZXdTThCR89ntb64brFa0d/DdB6u3Ism5ZLKP/HzynhfAjvcK
eTZ+vS3RKzuYvToSz8+Cz2Tl9SNZRXtVHoDZGjaoILSXyQLbTDUxKI/Ib30GHV/1YWzpGhLecABS
2OnM+Vrce2Weo5a+ZTs/fSPObKe6qV0Wr5mQl3Z1W69xkZargHqtXREMhBh6w90h/JpN/vDzcnM2
ChaYLWNLU5aPqyeCpBzzVkDXPsKZAUlWZ4rO+aoPYytq4Ad8IBr1oQtGIDDgygpc0KHNRzJFBDQC
ffQznJWicPaZiQsGw3JsDBRQsmnhwukJVaPBnaiH7PflH70xeJi9aueqQSoD6HkUCQ1Hk7r0UNX9
dZYnzIYxZwWclsBrDZKZ46IvWrqmHCLWFua64wSzdXe6wjVV7c6YeIZCHXpPk9hpmuVw1cfh1qzj
F8RpV4oBs87+dEJRZP1E6/I6OA6zVXfVLDh8o1w/gbdNfwCcY7hrVlyflFWxZ7a2sQng1tQzdzj0
9y3xkcYrP5qRQGTm5x+Y0s9pAw1hTSb/ptu9j99YBWwpXjBChsR4EyQw1Alu59Hx4yUl9UmgVTs7
p43dha3HmwrcnCg4xkN8HNY8Jk3ZfQ3dtO3joClgIEhcpvcWta13nSeWN9sADQsdPdaBlzS0Gg/C
rWns1r75EACD8FNMgdkZZVuf7fz+N+9hckiLJeV+otd1wBUGnEWGSIQ6C+JuqPR03WxrK/UAjB8m
fR5uM654T2BvpIcM2pKdRmzNI+e/v2lEPboowNKBmzi1EHFGGD+gb/bEu1tdYQVipRepGa7wE+Cv
GhiKmCftTvMBtAhclO6ZwG81wdoFVE7FNbA+Pg7eC3lB9X4b8zRoX66aS5gVikZkJalb10uYKqaX
jlTFh3Kp90hxG4udrZOfGlEua6u9RIQqj9ZuQJZx0E46Ro6W7rOb9dOEAnUn3SmV3PhWtuddHvjU
FNOM980zJAlkrGNcMw87F+4b3W2rAWdKQKEsBi8ph7w6Ekbu+4rezDQzEeeQgF7VI7Yu0AxSiGrp
vKR3ZP/FgGv8kep5L0e6EdW2GFC13A95jTaYyuQfltwR927rmTpCVdF16h9m292tqLpYQLXxse2W
5LNUQ/WhY77/47rvY20NslFMHfYtbgJEe3VTI9d18LJyj4ew9X2skA6waHucCTdZdLPeVGFY6WhS
Jr0DbARFEtc1wQ5pI+BN5o1uMldeemDgp92vZLqOncdsESCnSmqoAzxUGpLuq3TW5gXlerup0o0v
ZEsAxdzSdmpTxBidFdhkVB9mwOBQBFi4O8eq9+85ma0D5LTAwbaZ0cVOx19a7EnjZeplxJx5unfy
oAFyzS3vdDeVL2Ng9pSmWy2zVlbuVLLLa8yFOTgefqT6nv4MjTdk8QJ43XK83Pkbs4gtD8yIdiTs
v7AkmcDcet6cHx1Ur9zMq1THZhrGnYT/xtxr6wTXvPBwnHDcxCuBaDytNUC3KBxvxvKYjrzpj/Al
KHwYAp+3qJebtjH9kvPf36y2JZzxpq5p3CQHUROpI7h5DWOmbq57uhX4K+eTcOXZ/H/R8mOrHe+1
MmbeGXNbv90K/DGvJXzgcj/x+KiOPc1+Asu57nyYrT63Ap72va9R/4uYaXmXLK4TnuqmXFGXyMUj
TKSuM4xnxFrN+waVCH4t/UTVBPmz3rRnK/S9RHdA/8uc/P8NG7NFc45o3Bo+vn6yBFL+cclMkVMV
gymqEWYXlS4/5j3SCbd0KaclWpQxOOL2Tr5+SRtdTQeTpcr9SGce+rFRTT0d4eG6QN6HE3EawxEF
1IhC015/DVG36UbMFGQ6uM5YRAusFYYsc2MiUEswF9+1MvcpT+v7OQzSJxGM5gksJR03ik9xO2VL
pERfYmHrvMgR3RyhJOduyfV3r3eXqAllGZfZ1MeMml9d6QChqMh8x9awhSS//YC8znIIcY11SMv0
NJMxi5zS6SNWtylwatw/NiEojq2p4hZq3Ek3X1vqOjdl2f07BfMCq/sSNYmOfMrn9XfTp2cwnvdK
jfoNyuVXOrgvgz+zuPTHNZrcYY49l7C4HeaHRvuwYfNIfeOgAJr64N9C5tvEsqB3U+t8YlmgDs3E
PsFqdohUoR7H3vtcevSl6uA1Qn1sQquO0VjxHjBm5s6xbM3PVS79neMu3wRKJI88BKxz8JoXUZWv
WVh+nPD/I3Cr6rD4y5R0QxPGfWWCJirNCFCdU7ZRkM/mVQ7aTyTBilLI8cOS0i9pvji3GbyMkcMP
Ip+5T0U4VhFMul8aoFDjdhUSt6p9fxCcOpGelHPTSvOrHeEOnRO3jUaXDVCwyLsxXPIo5zCI08HP
gqYz7N39321KnlxS00enHe+wQ8rhTBZA/JEHv13f6eGxUlXJMIX3abfcVWN4B7L3L1qt/zqa3Kqy
DpKFDCLKWQXCd7r6hwUb0wi1TS2a2E6xysofqhDeYZyIifoULnXgFhW3NYdvOhL79AQgS32XLTo7
eHm+HIOg/M7z7EE3WkRs8GhEKTAcxM/+zBkpo8Kv5NMou88whyqgQaR1VA68j1pcQke86P+FQ5M5
DF01HXnlvnR8WmJ02wLQZjlGJmyX06LHFBeEWhyCsaoOHo520VAMrz4dv/Sp+kgdD5LeATlaxJHA
XS4EE6PIvkgwHnE9rcsDXeGJ7cIcOJHr8MWDrVjUKrjVtdnaRx33hgdi1AcE1W/euScuuYjVucR/
ArYpcoPQPzq6mSK/GZ4rUuP85HW/Rkp/oHYLaaGRtjHMUOE37KMXRym+T02tj41bescOKYo4J1kb
kbn8p/dD8GKdEZmWfo20Vw8IuuY3aXHOg4r4URHvaaoEgJvTemvk1MQhLx8oCW9gFlPer8qXMQ2Q
mUwn595k1XpSq/5Y6uzz6pDPK0PY4OK/SVoHE57bN/96cgwgGW7UTasF9rYtjSkfwhuHZePBc4o1
niuol7pOOjGr1l+DP5WRczbMB/zk09C7LzkPnzrfDMca3Mkow/QUjy5EI7OG+lvLgdywtP1Xq7mA
ZlVBG9PlFNw0MsUVXE6idWxk7BtU7grf+Kegy7NDa0h2M5jRxB4QA7e9xxTIn8aNnZo81izLoorx
X61hr0OfovoERt0YKeMYTTCXSTwCU9hQLPkXpJPoXTc6Oo+Ui9KRLgjdrx7Us19VWoBa6qUe/EdU
r/KnENRHEtNO+99yWhUaaqmBfTBaqLt8DIobDSnJZ9VjthndoZ5iTpDDjjkcn7Nocpi8QfhLEwfu
5LwWE3DcXAZKoht8lVTeQk4dnGXv3L51TxqokpspKAhWHIZfka7jelcuZ1Z86mECXSChuGWEDF+o
KZWKwxS1Zj4kksi8daZ9cDuFXGMuaU6iYIZGKYI7bfjojk35Z80yej900GxEuuVt0gIweSB4bR6N
LMju6ejnp2nw+Rh5OJJ/cgLifa+zSd9Dt1//CbNePinR0S+eFMUKFrbnPclQm8cmwG42FrSrn4iQ
zr/EzNOzbGaO3hXOR7rmZTIDwyKxxtHiXhtIuKOma8wHrkrdfugA5AKKh7LaiQY/CB5CPswnHeRL
dSMdHZzCdTAnf9Tr8yTC8WUA/vjBMSiKjwB9LFhUyyU9KP/MsugMXeuj8kX/m8PpfIyyfOngnW9g
MriM6RfnXP+KGeIxm+mvfoAEpe51HXtVWETd0P0yaT9/LrsFJSGBHiPfddWnDiy3O/gEfUClpYkC
f0kE87+mVfBFYABFMP9TWLzQJpDSmkM39q+On/sHWNwg560x/qhovq2Z82vFQLonUj+NRQPlFEyd
n0s3xSBhPL8DgyONgMLxj53ruVFtUCyBafwzLfldSv1XVF6ON6KGW3JuGnOXa95F/UyLWPfA61Y9
7uRRzL1g2s3VJ+inyYFC4xpjyfuhi/xj6SBrzRTvYgiFvXtDFJCfgq1xQNunogXQsm57iOAbXFbJ
3n2kzG+xliNYe3Aub1tePQ7AkqKWI31eBloDWO0fCVL8h2HsKBbwScX+mpvI180vLUOUuxpWxKOZ
Jkzq9YD1H4eQytFJHbR53LLeiQBSfazWQcZpWTkxrsydaA1Rn1a3wUteGR2vLrYX7bjUt23W/8DN
MIBUEheeNXYnkQmGZGbY+PdCr3FOqYhnANAO0Cs/dwa15UW1wjfMrX6IfAIyuh3ksSu8V5jAllHm
eRW0xQ05zHRukCwNp7h21D9D6v0L6wAZ6dL8j6MrWa4Ux6JfpAiBmLRlepNnp50ub4h0DoAQEggQ
Ql/fx73qiOrKymc/kO4941FyQ85JPGVomh9EuQooAZFL+D4iGynXMnyhAdNXGCsgH13j4z4ZZYab
lokDYUHqZ5uuI340k9adY3s96Wl4jaBvzf3qTmOraG1xv0Fj0txbqFL/ut2bHJc8PUOY0NUknJJ6
NjI+N11IgOHD08KTbJRFtkxp3dIVnYxo0mlLdGz3Aqf8IaZnPRC8F3O/g6Ib0SUw3MeaKXPO4Fuv
e//9umAv/G46P9r4iTk6T/AMIE2yiIclfcFDZsswXLIL48H36t6rP9bP4pJ0yp+hRD2qY2/NL5p0
U5HqbHvKbMSuYdNn56P3+jLz2L9SFkaPS+j0S4OeXpGHa0y+mn7RLy6ImgfkciY14XP3oeCVPaMt
s3lB6+5arsA7Hhveqb/IOuiqsZv9fcbZekPkYotEoRl0s2rGqWio4DI34Y4TYsr8q2YRktwyNd7s
YfcF1zJqxHdP+Y22DT0h2GevdoQvPx9Hv5cblz7CyThv93jWw4+lHZYf7YT5ZpICk7hgO6x5x4RX
OOneRWDE6+plWI32yOCOZbLAt4K5TyigYmbR7JYRH9frEAd4ZA933y5TU24sUW826LOr1HHX51nc
wcOCm/xOt/3U157poWxFmxUsbcICBk1RIkOsrREGFYPyDrcq9AO7jDycqr5bf00NaX6rzbnfcm/x
e2pZWCUop/3iyc4fORBBPBnb8Lair+bFjIOpM97oauCqO/XrMJXf3/O9QoUXJotUQSDakPPiuvks
5w0utsggZocl+xUOZolhx0PCCpK86lBvWmDkcaWZxuidUZ/cLN7dMluYfpjsOpc9WXfwEGPwtEKp
XyzfgXTbsKfQCSZhuaUJeeZpnJzlChYq94rjyGybJnxf+pXPZwTyoPV9Tda9Qqmv7NFkmk5DzruF
/kxWpBnlHgbSeyFSch2pkHAdTnTPw8a2T8Lv8TMY5O1P5Fb6vgcxu0kXNL9c2AQ/w57y4L2PWw3A
95AhGgCWoyef6YBfZj0HR6MKQpY1/BQ8kEfZO959dYG2030fTNNU6QMuQSQTI9Wv6LuYfKDmtZHY
T9rhZ88GAh9EC9DmGtiYyKpvN9XkGNZZVLKh3dwVj7mcryxD+WgRGtXFNJ9YI/5FEOfgKCcDHIey
S/vjjPpJGuULj01XLgcc95hTw2mu9oDDATHori22aJvDM9oLkNOxodNZ/Q0HdJ/fFnuI5iwbG5C8
t739TNF3+jikawyv+GxFcmujI/G1cSQQeY+5r8vNEU322foo3P5bgY27AooSzElaLau4ZErzIN9J
Oi6Qaoa4sxRK1FA02X8b9+YsHeBFbFusSOibn2h5uMbh8RvwFbwQXENIqO0M2hVgi+fqFCxd+kci
UH0vYKYM9N0RQgdRNlHHx2u0DZm6arJmU65GEqwFn/zsH6ImYAPsn5rf6WDGYNg7s0XPkWRwsqLl
ByuD5/GKWzNdezpWxCwCZKwk/pXPakRPQszAa2cs8lvdExZEtU2ce4Fln7AvqFJBSYfxjD5s1PNG
ohoxvut6ihwZngWZwaMoJ5qm1CZIelTdz2IubGgTc9LBxPQXFdtKMWEyFmD18D3dXhCax8R1MFMP
emdGQsw124IAY9yOYNvXY5AuuxrSBuNpPpYZX4IYe+EuissouDRyWrMHwABpH+Ry2UNe7HwnS74x
fG05dEQJihoPoTusn6P5003poe6POF79Q5goVIjnnnbd8cUUE13RkAwHAlEmyK5Dq7Ys5/HmoBBC
U92MPBwc71XoVmwGFDEYQz6QTp7nsGkhTMeYgJrHfdxwdiF5uKlkSKAaxU2It7LtLe5hu4P5e/Ut
o+Tjuyab1VsYYJimg2BYe48petqajSEfGfRFHu8ka+7ZEYWy7BTOjbNe/G5zkOLjgKdd7Hio+pYn
1WHEQoB2xEpfMkiR6VeDmpf7eBjpkjO0AmNwyuK1w880IY/Iy4AfNUUrVIilP1A9Hm/PZ5sn88Z3
vL0TsjZw8tupXoJ1/bf0sf1aDZKUyx2Rtc1ZKMjCHxJNwuwahkj3K6DmdzbHGMfcHfq/fFCSZerU
fW/HeEWCRCbHi1qbMag2Z5lCiZqZtvdUHAF7CxeGMwy3+X4UdmkziipNmbbXJGaIN44I/qdqEH4e
3rUd1c/LwMFrYt1slhq3MvY+xrZB3AtykPS6YeASiDQY0ASOVzC1F7jkth/NIpOfpG9tB6QmXOLC
0gZkRIEOj3apsUlPx29vOxY9gDztpr8oCgm2vwhdx8fT6E2rwozw/nfopfoVxNgPSxihVpbH7vD2
Yabwjz2ODmq/YkmyjDyh/tcsZdb0W4+RiiqQ5XAmH7gMwgj3AtTfQJicFvAY7YtqywOzDI6Cre/6
J+RjDOajpQhxufaqnb6c4H3/HKlwRothbNax0krJtciORh9Xn61DgC/KDBJGz/5g+RHuzD/4ZtqP
kx3VQa4yOYafc9uv7bPdjWX5tu37dMGzw6b88D3vSvSZxK4K/K73UzgPwT82dfTvYjP8e2OAIfGE
3W5J70y6BBLb946zyI/bFt/PFj6Nyxavml4n5p2/RGYwtqZRQ9Q9npggfgHlsAG7glc8KrY42aMq
Ced+K4edYpdneNU/0TS7HH8phdz3RwdRk88BHw/RKWMJRyZiuiGp3UqZUAid6IL84qEbzS1aVebL
IFjTvkp2Ny13cbL5vmBJRLKLDMeEIhZPZ+FpCiyWAQ7wBpsHWXZfd6j1+5MsctdlNGkT4Q7aOnkH
jntl18VNK95hj/uq3Igc4qpJfcerddV6OwGY23DUN/GApx5xr13eTYuLqkwY7ipYPmYsCQh1IDkY
BWryTQKGvWEyiLq7dsBKUQizW1/SjURRBREiebCz7PsTb2FHyXXvOzCVkCEu+aJoIm6Ymqf1jLUw
Wk6W6e4oJU58bGKpa/tbryI/lKR3oQdappp/lBGyV4mYQ1X2epD/yVi07zDr6qDoDh3+Szso1PLR
bmIt5y5lc9ltO3uGh2H++/0PMfeiX7Kt4q4jQ5lEuv1IkSwb5D5J4v/WiA7m4sIumUpzzBZnbydJ
MBWxXNg/uPr3uLLg4AzW+AaoWsg6TEfABVt1c4gpGOt03YQ4LUs89VdkLCX4UlA3uoXF1ui1r3XK
u8TnAq9RV9kFQT0v3z0d3cW0SE/CkZu05nnjKG8qQAoFyb13Gq6i9lgcgejBUQYDxTpKG16xCMdp
aVL8vPWCOFuM4NlosD/1SF7CA4h6FERJz/59sqJDWTs2/iQnfeTiTzPA6fjEEEXo6ggxNcMrNKpB
2gIqQ/ZBYfp1e0mFhgwpjpFd9EOKWJizbGGFqiyXUlzMjATLP0HcZsGVI2QYxqdgHMQHqq7lWON8
TgA5GhUiih4vpK5IK2hUin3T7SMuMNRGC0IyrXLEqSJXHgMICP+7BrLVvThQa4EXgws+/1aaJfrs
Xdo7GFu01zeEKDr2fRIe3VgkuL5Mjkt96nOOaRMXt9Bif8a6GeL/aATImXoEmPiIiU63tQHEtObb
6vRRzgn08ZcO02JwjYhK56sGshpdx7APzuifXu4komjVRUuFs2cLmcf6OcPJWTEVoFhonmIG0kHH
jTqvZhlS6KF1/LoffsKcLvWQAGCJV8Adg22aXIhwWMskiGJArbs05s8ab5SU+G32zTOa6wAVKh3F
rxqWfI0rBChnBZ1FG9QgTlecivCOiRL5Y/1y3bOp+ehxnXb3AxptIyyn/ZzmSEj2/CHm/Qzx9xFM
Wz7xzJasDfcb+jT2MV/1rs/zwoM/QMTpE8Dt9CMcD53g8tznyg2zRZq9nP3z95Cr86NTECr1CVDp
VK38uZuPXefNlAI87qMBxaRx98LjhCHghR6/U5W1H7hW7E2gE+9HQwKKEbdX82nyfsY8KRbfYIFG
jKEYg7YOSZdWCXKw7umumzXHqYS3N8KZj8ayldxMsAv6jT8OXWVkI77EvAMjGY41ves0El+KfiMx
4MPG0Wps6LbgjuW0ggF6ex+DUG1Yikz8LhdgF42F6LMSRpAqXRdzHfC9gnzIDMXD03Aw9otABy2C
ZNN6jt2O3RolPfA8LdvjwcL5rRlGX8fAKNR1aFoEtQfbBmQpIuEHbzev6mUeJZiHbslCLAUOuHCY
hduBiSc7zonHKvY8ReN8jYMGe7Gm4gfRDZpHSC+eGrWSiyMhHkOeqft22GOUhSQZLI3LnlqceSp8
iHowCK0N6C+0Qm2n3cJy/X1kvwnh4tKD/L7FXou7EH8vzpqpe01nx57RNdJ8UqP/qSnrCrtHbss5
cuHP82Epy3EB7sB/d45DgqRIUGa4pMChvQ0+Akfc0WRDzNds77wI0y+TGBw4wxTXvI2WL7mq5XOb
VXtdo279I9MMSLzLwhVOVmxAucuUu0+xpPxCkG6IM9PtRtbHMsKHjEjRlhVhuk5H2XrYtDC0zluU
HzYOfT4fQdddtj6TWaVM4/aLRs/9XmOd/y18/yb6yFTw2bGHIPEyKwJ4saoJwnpMgtjX6nTSK608
LJBpjvctBD587K+Zb4cPx5gs+YoIqjaz3Ssyo9W/CRzM78yv4R8lPYZXJ+mAKyk2JZ0XiR1JWnPp
dvqyZgQkb89+h7io7yEeA+fcR8dPNvSmoIYvyEWItlIyNqF1aeRFsJPmjaX9d/vtcPjKHBtSAzvE
UYE1srknQJZSmUxnKRkHsIDqXXzcqHZY1Cqums+JHg3IwD2rHfU9wKNe1rh/1w+YkTC/QNP/0Prm
nLqYVtShliAmfsjtuMGcL1P7SYeW3Fn82oaV7jdJj/28bcpsFRwDBEwR2vD+fksEv0KEilcLLIXV
sqDTbM10XCeE0DmPVZb+hls44egeNbrGGRNVhkTb3YbynMucal6v/QzliEqjAjwk/nQjh+vQJ+Sa
bNlyAfsWnI8RUVwOkxZSdlxShjJr3pKJbxdOgwSvZYylPIn5b3RoqzTH3es/BsI8muFQzYE/7P8w
hcMqUFheUhAcOUeEdQ4K0mNiWEnpMU2caIfldGXT8pTQSFyWzS8ogHF4G8kQPSoUS0nwbNl0QoGY
y0cka44QQmj/ghE+LhU+cbXttuuwtRPypObZ3jLeso+t27ZbhyWrcCMR+T6sWKBDodxvn/n9rNBb
c0dC8jUGIn23tnE/1NI+ZxHdYOoH9aV712MHQhdUj8/0SmXcXo54movMjHM9zfP0AXQ/ezriTn+A
9FmiMrMx7hUUaJaJWZOxmmO70B9ajHiWqDXylKUsqxC/0ZWQcCukdsaZqTBMRZUlM3tZZcxLWDfV
tRObx8zJ+1yoNEDCzDee0SwzqJzIlZMP2cM6tVs5yn14ACipTl2ggjLg7leLqeAezfXdkx8sK+Ez
2M6dCV01Kqw2KiC8SOfuqznYQ7fM2GGCgRWDdkMhURz1HcrdnqKwGUuzimFDa3kKpFg1ABaBqR9g
NmjIsdCRHV9jGUVd/HufSXfP5RBe1ybZQ8DO36D/HjZ1CGlx2YOQw0frm6SwmxF/TNL5PGHr8L6b
EOcSGKYLS9fmbyeC5YYwh+k6d98MHBwf0Xt6OAaeyGKVL9KpRSZzswf+3n03+MZOQjeCtfOFKhZ9
xHE6bdglYdkvUobmCdeHPwKhX8cYQ3ORAS0CyN3PFsVRArxL6nC85JNC3GzeMoR55cE0b4jEkIh/
PrbW/EFVg7+FVgzl7HSygelbUEMP4OViMtagudqHdWflJaPb+koSyt+Do12+egGubcZ4WmaITDrt
fiQw9vXmXm94GeFSVLcxIull3ESHh2QFwTEAknmNOJP4hAQ9lxL/aWg8zFw1MgG9l+mlasP2FblM
vN6Jiw4QgVl6VR3nACOIYFWG+NdPHQXIPUM5VxEDqURERUoe8KKbPAWU/9tHhL7OiiXniOAgNPvO
rxY9EPWKRf7mGUnvAfst9/pYQDKFwxmFrW2B2Db/C+hcV9HNiifK5Ns4BvLqxDyAK1/2TzPLZ/jk
wXJNBmVZ0NqctCL2gonsEHkb+KQWPnrTOBdywebmbDYcWBu34X+dHIO3Y9gJAtun4SOJhDwpGQSY
jMFqQIB2/GooZf9okv1dEd0M5mKe0/I7WwGsDge3zsVYb4ou9zKI9zpGR1XB45E9bDjhcTvplp6F
WGQJwQzsTpIn0yn7btJRVOibR57bBRKR9pMD5Hq2fYKc5nkbPh1b7UnZ+HjN9mS6+mAllVD99Min
hZSHpjAqD7wclt5Xqe4hM+LiA11DTQ6hR19mBC9r2DsAwx3m6pCJ9BESQ1c33d7ey4Z/pQlTz6n+
Bpl4OO830qbJbdgGEH/AbZ6jftprKyww/p6ysdAYuauunfDNJjJGVmuEcxAYHRA1mK6WCtEGyx94
osIHwjmpt6SXpeAOkmVMxFceBwmKCVL/HoCdwzYnsrsOke3vU5dptPGSiqH9rBxDPt6FAdIO8Jew
9rfKMg+rOPtlxaQe9C6fR3pEjyJEN40B1nQHuiCuzLh35yhu4nd0LPHP2C/NwzGAnBz7WV/govT3
qKzurlBeBhWlqoLEJH0SmAUrQrQ9BQq3Yx4aWIGpAq2it+a/Eb0Wd9o6/UcbAC0uEsBc1GAAJdqu
8pEKqt2A/lPdutXYi5s7bJzpeQHCWOO9wN0PIOoyd/vx180bwhONj2/7CBpbKNzntI0gCpi35BLL
Q4Ex6Ws7H7I2o2F1BNHWR7+sAJ5E9h4lAz/DduQeoKTnpR+MyOcNuhuoFMDaIBUzqy0Uh5gbD3sP
IFI/DEwsZ5K1ww04RZcvm5ywRk8S7wPS1DTUzMXCLRiHxLfliMqz/2YDasT0WpZhgwEIgQRBsR/A
FDrcLndJwN8ksr0hwFnMHQGR8NpalHbmgAK3u7Dj4s5N/ldqOoJAl+ZfegSVNky+BCzwiNwC10FC
GuejD8Ya6g+g9B5zWNcttesbdzaJ/TVPfAact4QFOKv95P2UPMBlQYCDDVaevY5IZXzyGy+NQBax
m+74Qrcz9q8do8QgT0CXo1cCOuoCJzzoA5l+DDFqPht417E6oErRhvAcH/Qwl0B+ExsHaBPndgVM
I97yBqv+j3EMlzzBaHrhWGOLDdjBF7Aj0MXoQvhIh2x4P7696R1FHEszLOSGlSO7xJiJn3fbBheD
g6lGNyfUNASL5r1duXiWsLt+pG7rn2SPDkzzrbhq2lldQIfL+97MjwG38DvN/ueMQaACwtkWo4nJ
eW34w5IcvIZU5vfWp3tJW9m9E0wdjwPizerBgMt0qbRXB4rg3HfRRxvg1W+WzYaIgRnGEqT3VGYZ
wz3UrfIvhFfm1MXgqEi2rueD7LgmYGhsGwy4EAz4P5uWCUP0gUivfcZVvnsh/voJHFigO1XtEYLI
knCVdQA6E5OIEDjdsRnA79deKIMCSgKIEVhiO/W4JwzQdJvYAuqtBTgdS4s+UNOdamJzZ4RsLoez
7kRthux41cFjB4fwHYx2U55FaLEPktAVtiXBCZsIffIZCoT2OEmmPAWI8LEL0NGpVKR0nfrpj3D4
nVKHUBxuo/ZG5z0DNrI8Q9WS5ols+jJt4r/MIUopCVN/WtrelWLFMScziaFUrUvtqTN11PD/pgyK
JCP4XhDsWoCypu1x+/5JXa9+Zr2mdYYAqJdsbPj94hNTJOsKwq338ZUf9L8YqxKw0QUAQzNeKPzP
xUL6B+RHYsIMprVk4w5gFAmumM7Ux5hhnN28+WGAOZZuB4oF8b4vG9WPv5AhqB+zqW1yn1n3LgaE
3weM9dfhIPois+FvmNgWg3fyJngcVilzDBqUbC7ZBCRnCTWtwglKPIXYmzvXbGeC9O1nhRa6EpnM
AlcWXrWdtgckHDhMrEXATNJxhh8HawbY1aFIJtud+RAGuF3C4Y4RB5glwD1OaYDYslj8XQJii1hk
7UtAcX4isArausalW+3hIysXbcCRouat9JAmXUboGApArUmu5Kivy3fi1DI56PnAueRAmtVF7XI7
KYH2iMVMMNoo5Lt0tHtBHhuBbkSZm4sjerc6236GIccftTPgNoMwcRW1Tb0PSfO+jXDLNE2HJMx4
XZ83XOPXloyfMwe3u64evote4s3yVJbTHCcgYDJ5kyT8Slz8kyVge1wbB3kQQpkKwUHFeQPJGuTP
uCvIhFwmFdgrjVjyCPd8em/jIbxHIXxX9Ct9XkRiLxFUhmXPuS4PE6nbSgFURJsTOUylG+ruLXCO
Flr0aBhD3JMyyTloNAgkqLoA24VSKEDEIAuworbpYisaQVWg0BSa7OqzEdAhQOtG8xbSk7yFQiK3
sEcUBP53DJJje7/0G78TuAQfRTLE5841+wfViCkC2xHox+8W2Hwzo01wOI0AMqd4828p7bGhtTas
gIJQcwfhHX+CeAwijCA0CAxs9rPH630FgXc8IUmjg3KS1tAymHvVNv+sCNofkOLEZbrhMrRhIG4d
apdANCJnrl2deekR+1gsE5K11464GthmcwfSMsijGLxaH5CvdgHgZ3eNrd61SiOSSLkRcimkq0KI
8bXhh30BjTZfuq3ti7hbn3uDL0zQ8W3Y1+gkeqjkcRTI71y9X+AvRJEk5JaN2KZA/8NqH8FV5T77
b+nGltj11M2dLPBbk6B94wiiT/H1zbgWqJpnuOqTz2yfvyJwrQ9ZIkYMoNMNLr6HzSCdKZ5cLofp
7WD+2SOLrAx3SFxYZuqUrD+XlL7N1CKTy2HMODx5mg4P45JUILK52h7wSDEwA4wVsU7+KjP3J5OR
oIgYgHD0Iq65gizyJJbufnT9z3THauTtNOdplOi/FEWGd5h90YMJHcYDy+YRyy9EvR8ZTK4/lJMr
hdKVYz0bYOy3uNN+Bsu6nLLZzudY9rwCoxKfneFZMRCIMCDYhKS88IPv/+h+Qmay73ZSROAbT2QF
ROpNuwUPdAVbarDx/AOtPt3PI6YCRVky5A3Zp5L/Xy7GoK7qVmtQLDgYUE5RUkI2FgL/iFtgqlO6
fnKagQ9eN6wHh7IvFCrCX8i3k79Ma76vepvcTAvUDQLAhlwPPTIMNwe0mTZYor8czSP/dKvR/aWh
CsYFltj3YIQBA4cMQRk9WbaQljjrdd3wJgKtbxGzwIhyvywqrc4ZOsOQG5cel6iz0OkkfnHP65TM
IOr3ud6jYTg1vqUF5kp5B6gzvBdu78/HbkaM2MMCVTOqSFQdsCb5B4VDf1kHEF0imcyb5f12FiSF
DEXhaDUDZ88ao/zVLXB47ovey8iP9key0wMQJf6uMovxqhKo+t9NfHR/wC4iCkSMnALIREj8T1A2
6g0lk9M77WJesS0S5abJfqOUTmuu98HnUzstfyz3k8mTlR5BzY4ekjEUwnpfLVCpInhs6Ocxb1WT
nuHtWH6jdQOoLb7OAUs0ljFMEt09VjNyI+iBvAMmKSFYE2sIWbfn4a+DI2oYclWxI8Rp6B+bBJQi
bp0JMgsMnA9dtoanETm+L+280LSMEY0MREkA58C2G+ZZp+Q71EizAjefrljGD8Td3R1eU14A4tEc
co1B7WcQafqXa6l815xu9z2UBljuPKSxSJUEmlqAhoQeO5nHdK/G+OCgQuJ0vkXjiq0F5F3Q5nRe
O7A6HeWy6oRs12Ie5+h4pztm3py7oE2LA6BNNRwjhsIOr9paRNPAAOrGIqqDcLcblpNB/4ayNZ2/
Y5tDrAFTunUF3fcNhUTtmuhyUGtfecyBgH7kik0BQ/F2nqNNPzVLnFZgGtmDHsFhXRqP7rhigjAh
ud8ogGmMpgj5q3WiKM/NwocrVy0eYMfAClSJsgDDGCoJBQbmHbw1XljynwAAOL4MTQfU1Ch8KcUC
3MeWs5xiXcK2aLN6R3noVn9Pek9LoCNezYaZJwjd+WVd2lSXyhk/FlC+EF6KgIAiDm0vGcbJtf8V
oRglzicM4Ko6ZOZ2iFv8AQuBSBZ+Sfs+SZEFDeMqfiFyauYGx5vh7Dekpevw3AMeO3LIeMLodmQ6
CQtIzCJboZWtGQubCuBbq17FBpbPjJC/Afr1D/02aHOGxF66HIAafk8NznFXJolmzduqw6V5dSo7
9H+dGC0bIVLYpagTBdbwAxyr205pj2FoRfP8MYuT8kOYlY1V/bto5fykEevzo1ddKnMC1P7BkB6f
EucqRqU469KxHAMNWJvNzryDJ2J9CdTT+ItFm8hUjMfafSwiCJtiRseLvc57Z46Sji4Ftc33RfwG
zRtFz2mQ0umRNbSRpx06METQL0SCP0gSSDZRKvlNlOxhhsu0cd9y7gNTO9oyJ/8WuYN+7XroTx2Z
ozII5xDps+vLMHb4SVoqzg1XY4mYnfVHCnlouQbzMxZud0sQ8VKZyC0YOJZnMegGwvSsdTAGxKp2
m6C5gta1RLsxUFh80AL4sX7wLsBAMYwH2v5QPPro4ik4ckxswJzBG1dgtN1/8WGfcSEO5z607McS
xe4a2TZ7XFCmAPPeDEWTb+ZTO8U4cje2vnlAbCCk3edGIQBrBwiTVbd3ZQb6FbJMR/IuC8VpQHDT
94yIzLdB61fwUBg3Izs8u4BMJfQIts7SzpdOanK/RxOUGjHM2LuFnZI4yE4wTeiaCtGg9DWNMLum
JjweVuwXjy1f973icxr8B6qS4oTVoLHCZpo/VnHYywQ1CIIhyTzfQSdJTKGgrA4LDOi6FNuSVSTD
RgAnDA67XM5N+wmJp7nrB2x9UBQF+wOPjhnCe7eZvz0FZB5AWRkUG8/6AGYXCUOB7I2DiCdwuCb4
stdsicNHDjYDOCUeKPCz9rWNl7WyGp018M1E0P5L8SPc5vZikmO8mGOK/ww6xFAYqulRHd1010CL
9QorYnILO4tbYw/lgksNC0se2Gjqat1HExL1Qluj7RsLG2R0KKtGiDvGf/Bwny4NB6xVmfY346z/
jAwgrTw+Du5yBHM2pQCNd8FluFT/4+y8luPG0qz7Kh11jx6YAzcx3RcJpDf0lKgbBEWJ8PYAB+bp
/5XV/U+X2KPSxERUKKSiSJGZwMFn1t6bXuXZNp2oDTtnIKKOzL2vXQ6S0zS98SCoPOmPBjc0Jhu/
WheS2o5179llKr81UwLo5j69j3ztC/YnOSu5PNngpXspa+qPZV7cvcDUdsPJuHfB3kLsHKO1zuSS
Lq/mzatv3C47WarS15kOQJhVIwCbnvZHOglkEYZr07Far3WagvXXZrGtlWxWmZC3vqiHcGmyLHTU
gOHN4J2Xioq59ePikHmuE7S9M4daL11EPM3FG8wz4NC6Kaxqt/T5rkvGMHMB/+pOWhd8Sm6rCpia
IK/nIikFRr218Ym4tdeZXf9KqMYLNJVASLn2I3vOca1hqLkme/0VsOjsyGVrD5W7t7Xm1NvOkwfY
iuvS1LHqSc5c7zMz6AotURebqzkyup3FjCkahjj0rGxtj8XjoOVfu0SnOmMhQloZ89Jkb9rJKZIA
V2jRzuyf3VXcGvrea2ayxjjq+hU7QjfEl0SwuBLryEp7Sj3t9sqhwr1zi6FLttp2PzRJ8pg69cVa
+iEgCDcPDCvOqE/qu2hC7FXHCftQ3vnVxKyV9YhMylXWinQtWrC+licca63Y2kh5PX3sXE/PVDiv
pUiZm/FUWbO9U1Bo0mUSTZ9m5Y3G04rxu4jUoerEuanHV89ImzD25xcfSjBhccpuOrb2qb8w5Rtd
e1MlHQKOtmFuIdI2mNkK71nCW+vFS8r10CPGssbG/eZXLLbcCe0Ptr3WEber5o6ggf7RiTOmXWpK
Q/xfhjAZxQyl6p+zel642UXsPw++/dxYBaESNE3DBnrmpHSjedLc4uzNZRzAWPlkNTv6y+yMzdfE
i0eqsso4s74ushPaCc5CVtInt7aZDGuUinM0ZxszAu7vkQHMsvgk/Xa6RffD8hh2IZic2D5MljJ2
lm/NX0ZO/0eWaHGYtczt/dS8GVBVsQYb9VUv3Ja1dGoCWDYoiNrklQIbIVgsk/S+03QDRRrIv6zc
ZArGCqz5yEiBbWE3fO1hFg8COV+vhLeJMhPAqhvuMtALHnPeE7UruIgGiF6k3Osum/7YmYedGFv5
rerMZdeY8R6d21nQt+wMMykuGUAJPNhLVudPetS85HV8rECEtj5U8Rl35iFkHq1Cb6jnF148Y7tQ
UIda2V/1Ok2vHdp8qIeVPtvmuTYRLSY5d6lbzgB8MA/JCb04t2TfIm3sBVC2a5nhXPj2LtdG+9R6
bn1is02Vnwz9m9vo8V6TTv2+2Fwfjuk5F5cTKUAyZWxAr5MgV5pgHjk0p2Iclu+pK7MOG2zGeSwp
HRAHP0oOnsjSL6rCc6IaiG0qK6v+XGYciI6bszWz39EuxMfZncx3Vv/ToU6iYlfRLYJN4tltYYa4
66ckD2xiYi6S9ST/pGfvUw3ZIsKMuFhJwjpPropodvS0FF+UuVBzJMS+bqNeetm5RMVSBGSR6+/l
4jJtE+XYDvdT3hmAI5nvP0+ltJ9cwnvTVVs387nWSrXz2TSm27xlHsT6XE9vTeFXX7lw4uLo1pZ7
H7vx5EAa2gjpInzaBmdEsnH1TzlGU+ucMCEz7nTI/TqoymnCmCjVx9D2qxYBgaN9rR3idScEFDP9
VmzneDdZ5W1alMmXnp56p5RavstlbE+5n2dDSMfufVLp0ujbLJlnhgwZTKzS3VuTi1auxmxgPqaQ
JlAPG+IRAsy3g7paDLA01n/UaklrMy/o2osJZfeYawxeLNkUJ3QKcs+sBnoM7dS5jUztvOSkz3RJ
2kaI3bpq2hhR4oSNrpGaJzXXvKfodCYSTfz0xYacPhZCl/u0suetidM1ZE7vWWcg3vLOGrwq9NoR
cUNfW2etc40TJSpcQopJAvQKcMyIVhJ5vi8fKwrcMDGuUz1d95rbBl4xD8ZGOaEc+iJYTJPlQp+y
sLfnF2HS/8mp7Z/TxNM29pxddVOjd5fR+dLiWCxLRuTym6qY3jOnTe8KH/EuK8Wo+Z4ZDdWEhKan
mscbI9bbs2GK9GAnxXSw287GVkigqovq6WyZi7bhGsnXtuOBKS+LFfYYzjxnxUyaI8//GxbRD7Yh
0x0k7wKWk0pjl+tCoV5lDA+V/aaLiiFLQju22MUYeIqZXosQY2UUzoOOeH/VqBa938j0pbXM+BGw
x97n8WI+YNii1rKFgDdG1QeqMFgeJQJ9AuUQ6uRmXsPKWTRrvA4d44UrqcA4r+Unoyunf+C4flSW
XoZJTQhpH0OyU5vXlDxOvDdYsXJoMFC1TNPcEwXMIMGZ+yACVr3tDHuaV4AmxjceQ9NGFqRH2EPH
EFOjSSdde6KvKG6Z+XobGjM899kBwQ6OQBe+c0olQ7c2Sfw3cueuU7FoOvldolauGbGZJUl5g88K
VbrD6jtZhku5zCkwr0PxgLVPSOJPRl/us2BNjegGXmMMeOeT7ZDopzjrblg4Z4xDIbAyKSn5Hc96
ENeFXlGm74r2ZlVNOYbmKjG4HWW6nVVprXREK0GvgzZBShvrGAEiv0TOpanNEmTSdy9jbjz5vnKD
GsrqduTl+wL78W5dJSpVTGtnpPqtsqtk47qgfsyFGH3SsayMFtdoqVS8zoA2aRg8jUmJO984OGLW
2QJDizCzvYo1pDEuK5KS7VWnc9mLgtlckakz9US56uIRC95x50ygaLENnme0/q6bcj7NohEV9jWk
fhJn0pzSoFEIPUWLdWgkGh4fjfvOQUCwUzmV30vbU1uxON+oh7ub1kp5ORcGLagt+qOKUTd3uX5L
VIu362uv3adplK+8pm5pd03Jox7cy7NAb5A7URCxxam0IuLysqVxKWAAtxk8b5BPMxu8az55OuJj
NC3N53worxlLlJBlJR57WkAuECfbjn7qs8CBw11okQ+kyX3GodAPeLgdGUEP/ORxFQInlGvXIEEG
+V9JwW+xxCc96pIBPb4mg+amVCm9fbTcsb3HolG74dE879Ju6Ohw2x6KMbY5DEbwrQowuKdX36Ld
u/PghY6a7RVM6gtB8ZvS/jF53Zejqu4n8Koh1m26JM4Iv2ciOyzCChy0ECvqoxR/Lhs8AR3d1vUS
jbvX161Pjj6XAbsO7vSqntjWIxtoGr1iBLe4X5Q/57uRJKLLArB8PxVqCDUioS7O5FYbHGbJJqVR
Y5RQSH47OQqtVQnbHSVzQGBHfpn0KaZwy6rQ9KYFz5Te2uFg9DAs0gj1yb/6E9T2WSCYCyCamRub
6Nho65NDm5Zn2KkbO2+KTSrjeFtExk1etmcNmi2wDJRx3lTzYGQ4s5c6eNecev0nE2kci4ZSgoOV
2W4SqbtSbjTfZFGdofqsKAvHYZVCcHKy6WrNqX0eq+vwH7JWdoAzVZm7x35xzcc+oW0oFKG+fdqw
Gpqvgum8ZrTdVQyUM23YMqXqtx1U1m3l4HCSiV6tMmO4gS7+pI2avpZFpK1A0eTZ4nUPXVEeaiv5
BPUuA32Cvm5sypFu7i8M3ZYH6bnNSeLx2Jjyy+T47SZH3MvYjQiXSTL9jAVZ8ZFJ9RFxaNgLnBi6
kPuJIzTQs+mJaMuvdspT3EmmZgP2otZVXqqtVSTnSAhrPXj2gx0Pis7D3zm5KNZL7usbPa5j3o72
Sbh8vHHZV5TVpy6Hyhxtc153zApsF8FcS6zA2oJK2blznsLY5uU+kol8cpX1eemWHJ6B3UMleuBL
5X8zyEemlDOqQLhcePOSo29H34s6vOCI8ONm1wifeViaPljT1L1mojo4Zjq/ItTKj1FuxgfDzLwQ
NSE+tnX32hi5SeNmd2xbZ+uGXAn1tZvqfLPQYr5khaWOFZqHTY0w8aHoUMzZHVB2rOlQMpZtosYQ
N/gEsOL22fyxhF9Z9Gk8qVALisEITMe6obco8V1gSqgIvEabtHMicYvtKfXOtG108y7W+g0n4wEs
/LmTycnIeMbBzqWBbMCOXV510Lp+jb79LZ6qnIdoeX1SqZVn5DLkuXpBmgt1qmcXE7MLGjkO1ibS
EclO2jlaVNjE/dpPFEqTQbuQXG6vByUZyvYm4sl46ywZJF4xvDs8gTHicKf1TK0ZTtz3K+LhzdD3
sm8op2jsC+xokR3iD1LkRr02+jm/TdP+VJQeV4Dgqoo1Xgi0ql/axXziLPxis0ndRIOPhi/RRCid
ARKL9hbktEw3PMcX9p15vI5jf5XJxrr4VsIi0IifEFtwkxTDcvRy58Fq5nEbz/OdAWmHoUMN1bOw
c1zyvKBlR37etEZ1pHZrr/KaombkGKnndCA4QJpABIa5QG1P7YuXynfsRNDJgmB62gDhUETxaYkQ
gEInLQHiR7Q/Lam3Llm4O1E5UzDEpc4qkAKmLBCmGEsN3gQotLJqPWW3JZ+SeMmY5C0X2rBr6aSy
IIJFX9sop1e6tE5FH3erJGeH6cxaE1QIIVZMrR/r2jJWfWTeEsQOelIwc8xtgQqHEV0Ql8lLzPY9
ZaKdT7DqrRak9F1rL/e8DYB6Fdhl+T2ql+fFd4oNYSLXhU9xI1KzBQhtQO1yONbURkTqRy1rXHPZ
GGKZbvx8doKEsum5s5YhaDQVcXfNcWi1rHvdLvc2eKA0RzZr5godvrNpOgT0LHmREPrmcY479whZ
MLIoS9KNDhfIqTR+bccxQmg2FVtL9M8qL25bxokrxVDsqsZPd6bZvtae/pQkA5LEMVkCTDkLrmpW
2bN+9c2QT17vdmtXKKQ+V1C/Memry5IiqVyevREDCDo8UiAijQ29rXfbBdKKSM2MEbNQJTVa1yxi
W5QSBhh9oG+F2ky1sJryhZtEM4r0JnF13sTEcoo3VJfyC5OsqmPlbscYp87uEc0QJyD6SOMt5UxX
YWeJrtxqQ6sZ4cx8qt6arQ72EysNxxmv83t2V3aVRfsxTgasZPPUTWB0ppb3UbM6f2vbQ+1fxBjb
09EwOvU8Rly+j7mjwE3MIuqdVe1Y0bBhT55KNg7+wq3G/Nxh3qwDfUF/pL/y/P6JtdLHLLxosA3L
dGmuHa0FE/d9ff7qoaN6/3NfqJ/YdlkfbLtmbZmmSbfRShtLCR81qRNzO1KJknr+hbG3cXWB+p98
j67GTn9wtooLU6HbhXJLdaEbO4rqzOCqY8gVzAB82PbUaUcGX+WkrxT7zVvXt7PDTC8yy/NiDGWz
xa5luvvzn/gndlLW9ZX4w3dDtAO3NLOnbVTX1F9+y4PNHt9KR70s1vwLn72f+Id9DNDTKClyjzX8
tq1ESfkYRc8mw5p0VcQCbW6T5dzjRgt7/uc/1M+ukg/2XnHSujko6rJF5sbwQiuWcBCd+fB/++of
7L0M3RpZz3bLthpaJ6TlETtdr9Nf+Hv97BL84O9FNaDHZubwWikWZDCnOnoihp2uG/3Kn/1nL88H
a6+i82vdAyzZ1oZfkl2GDsWkJsySX/hS/+Sa+hipqlVGhSAOrWLS3iXmsMtFE86UY6P2q0TPn1xQ
H7P+WKIU+HOVC/5t1lsbsRM0LtqzZW7atKv/bxeR+eEsAF8e4CAIhe5yhxnEbGtrk63A7s8vop/9
BB9OgQlvDrvRs4Xi7LrqtmW9nTGq2EJMzKHdGRHWIm3zC5/An/1jH27yHF4ytXveEKlsEgx1tC4D
zgiHOY7TjdeUFaMrFf/D/e4/3qb/jL/Xt/84yuTf/4s/vzFz69I46T/88e/n9K2rZf3e/9f10/77
r/34SX9/rEv++/hXfvgMvvA//+HwtX/94Q9rts/9fDd87+b770yA+9+/Ot/i9W/+bz/4l++/f5XH
ufn+t9/wCqv661fj7Kt+++eH9t/+9ptxTU7+jz9+/X9+8PJa8nn77vXf//r3V9n/7TfH+itmnzT6
ho4x0bU5/O0v4/frR4T4q8795eimJ4Rpeddruaq7Pvnbb5b/VyYSLOs94hF83byem7Ierh8y7b+S
MeY6nq+jMfMdfC3//7f1wzvzr3fqL9VQ3tYp0B+f/aM7pmu5ui58z/aZo1y/A/vDkbZMdk0gSLyE
1ZLe1b1pr/IpNkMU4sUqcvrvg+VPYd8NZxtseuVBqyM4QXiZggevKVHOUkpWcEkVLE1br8jmWiXU
BSxMjbDttJNwZBpU5GWsajgo9BuPemOclEazZReeH7pjjktdV/wqxe73euBfD1l+MOGbwjM8l5+Q
KIiPkS2FjnA8pwwJfcFYxkpMedPPWrLui6gLS3scdv3Ak960qNjtZEF+VjNFm3UrfhbQr1NcdwdA
lxy/ssEL5iQxjrpdPPQdzLJWo71yU/L38Dk3tgKJPveRv2xMqy02wjAQ8MVmUIxk5HmqY9vpoI0i
iajSpu5WHpN+ccZgmaDpBs+i3e7GjTAxE1hFhFdu/nAl/vMt/+Nb/MGyn1cCDbthCdOwHFPAg344
znooA1wQG4NZa9tumFsNZ6tm6DYwATz0Vj5ucnSxgZdN3Y1wvX3lHMuBdwaFz1kvHdrnxsrpFCeS
Qpn3r/WG2VQvrV85/ZrXB9wPbxnAq+eircDtV+im8+EBmNtNrSWxQOErEm3jdml0qZ3+vqCxYkJs
PFquB7hz3Y7TIOLLWI2rtpw/Zaav9pU90KK2prXGK8cmHDFoZEZXlRYStW7xmDaWChKghF88rMW/
f9M2joqsrXiVfa6zDzcQwLubABwYoQ8+C1BjRJVY145UO0fvt7R/G9vmknFZr5K6BHKGXjFvLyNa
Y4yGZl5TUkWKuZvCQUbBIMfpkE7OIXH65DjTgpvMLPb9IAICe5ubVNkvEqs/z1bVo6vGy1StM4GU
q+m++cpfEwe2HAuljXhFFJKmIUUyj9YM1QaDwszSECde7eq84heOp//Dm2cjf8BNxnAtcb37fiwn
0851HK58M8SO7cIzxX0UU3ZytfaIKms4mPIZExkbPtNpNjFOgltjiRlb2oXYaVZyGSaQD4C3PVag
UxM/drRNZ6yPMMis7hnxff/FTfFjkXW9KRDCWR5ZR7ZwiQr78BS2exBQWHkjdBITZVZPJaFH6KcX
XaYhjGK9tSILX6tau2EDmmxNZWAf2NVDgBNPecl8+7OZVCCYMZzjn39vpnmtUj/cCAKyEN2HYQuP
jeCPryUuTH3vpY4dMuQU66kpn8H9eoZarbb29eyWBuxUZUm5az0GZRXN+96dxFN+NQlKR3SocVPE
u0n53lpqSNEzDhXHLOsL/nphky7DJ28p2gBSoj2yZcDGtDBWQzVKogcYKDOFPolcGEczK8DfKnnm
lQRraAxi4H3FYKPO86MKy9lvT4ihCMK2/XpfTfXnvC/ui2GqL8YsQ53z+YiZXx2wcUnv2qF9N5Rj
Pjm6sycdGJsvSxzrHm6PIUmgcaAHOUK7g+XflEM+MW0ymj3oab5qyGWpMkqTMX8herG+s/LM5Ukl
V0nXePd9ydqJ9efr2Kda2EE/b2adgW1RpO+1l/rMPusyVPRUO/bw1S5SaRijMDpoE3Nbv/fTzw50
3GpC8+Piu8cifDC3GMzclVPSrBMdcFLkkA98MStgQwij3KgHqa6iuj1yNET1c9lvnRpLDDjcOwM6
OyjhPfe2F/mrqeuRyeqCbYpkHMHQ+YxnEsZmzGWOv/9uEPJgDYN7C+Z9LDy1NspU7tspYeYTZdzR
83ZhDrXJtWVfT0rc6+7a5ci7VagwdFcWp1SL+k8tvRTDLqRDw2aG/t2U+mRuvBhov/cKmydVh8Fl
fTXRxHfgVE+Ef7exPI6/J3IPWnoYlY/HCNLI0OYaegU93LpS6Hg+lsM6KQxoTNsw9Z3VOoy+pd5/
slOT5bHrfe4mVhmIRp9sW7OPSHy/mNmkhzH/ZqgGjE/xiAXS9loiR1qFawabv4ck0uqTrdHh6Axp
esMad6nTo9/M9BNg5bfZlA+mGKyXOGUXYg7GoSpSvgevKw5Grel4GhAmjjVIjBEhc3Yn1dYloGy9
GnsvOdgEg1z6PObxGg97L9f2EVLDzxHe0qADBrbsKndDFVXqofGrhRE0UZZtXHWh8jpnLfNMv3Ed
2zk7iUd7PNyNXEVsCz3zDt9R+7y0aZhk5kqZo/5cWH11Ltgfjon5oNk1DFHCmrk17Zu+kvWlzb+a
0TenaaFHrje2abNESfqsCArDmgkMZkcEiFnv2NE5B2tEKM4MdThjFParI+bjCeMZwsd/Bf2x5zsG
ldKPJ0w1L3qUGkypO/PElsu9By8FdM7F3hum5QCoXptoXMBTpru2yc+eq+6KJL4WLbq+cdnaLFp9
y/wte3QXbmB94ahp/PkkF5R4CqWv24tzhujoV8+Zjwf39Ts3Hc90qVldF/e7H7/zpouS+Poshukf
/GDo4n1pZ+YavdU9ZcF0MwgLuWDnR2v28/X1Nsd7IkGV0PbjZk7BksVMHn2cyGazeG58zGZGv9Y8
sBOwym2fzqQGq3arodDYgY+361khc6vKdv3nxzyv97+9C0ysDOTJlGa6x5DswzkvLJB8PYnr9Zgw
S438MTTxrvmU2G3+6Nso5LJFPdoRg8B40Z4Tmoyd3bKFtyfzYYozIgskpFNkN4cxMvdEO37PphYv
xqLYM3WJTyTw1UiFYh2GqoGRGwzFrp3Gnw0pWTwtZ44OhmVB3OPyN1z0uNnKtDUPtZFehsaNbrp8
CtXUihUCk/KgxeND76hzZs1J2AgcIjF+WCkjeoZjLUPDq+4lRkgH5Ghb2hGuBDYN95Rn8taL9MCY
oak77FDPvLY8dSDQTxFysFXXvsReqW/ZJ7rnYXnNIntqCDg1YT5zLzrIaQ3nD7JUmak4cGlYB1wj
cXWQMbDPmJz+9YvvgQHHnhn+/r+YmV31xkQ8CDzqpM5TYJJgXl5jWWuRBqYls12asfq0tXi9aGwe
rcF0sROdxgOuI1/H2XLWfek6h3zQtgUAX2APQ7LXl2lvyMQ8uko8NTwOdyDWJ1Wn9Y3M99wtAgRW
d7BDRPxPZDT52DPgH5IG1B3GiNzwzqon74iwBBjeqc5DM1ZnhsbVuVmOPsDaGQZzAmOiRnK6bxUd
4bZIUnFu/RTlNymq4jzVEGqUD5LvVwYamRZn9Lf6jbSaZet6PNOX3P2a4c6ColI9zULL7nMbHg3h
BuZWLFus2pjOMwucnTHPXxQLpntNvA3Aq8JftLt51IunePSOuT9Fq6hC9FsrU619E4VjBgR9wErM
CzIYtYCrHJjOZQs2tnhsxjVoi9Yiwp8gXl1y1sJIvhmoYKFXX3Jrl6Sl2vOiIoPqVX3sWv+eFcqw
s4R90kvtm2x1zIGmhhzRqPjeJ1jsFq3GXitB0SRney2y5aLDV3wx+FurfCy2LRu33dxgozHBDyrX
OvLl5Trzz+DjKqyv7CL7+ctk6GoncJhcL91WaaYR+OyWN02mnnrsi5Oh2toMDYPYEA9VOsahMO46
laBtHOI9BnnDihTF9tDn9WkyW0kjyeZtiIdPV1POyRegXqCWTmNlN7PfWWEmsi8cQ4QHVuVjOhjO
1q+dh5ws36ApOpcFVz3ccWvUM+xZr9qLqrEsRD6Ob6Garw/FbofSAIlVpT9FXlmt80RAitoREht1
dae3N3nfTrsxST5FSzZguzfTP8XuqsK7b3MVo0WmCKsBH6apu3r24nYTLTsXk3v8jtL8pCsYrchc
1Nb0ckw5YgyAp/YxmbJ8Q4bTSqJvOApi3vMhykp+yHQ6+HqNJ6RI8pBAmGyvjJCT9Q7bh/5gjJYf
ZGPzpeuHYzWb2HbG9s7Bb+fWLVgSmLYFfwHXc+YIw/waaG6dOGKg7eGXKhHveW+/KRordE7GF9OC
g6Z70GnqGI0jC69I5ObuoO3l3zIJcJmHEwXa52Ya2KO4xPdw6KMhAMnD2S3PgllDcan1+N64uLVg
cLRcrjzExYiLYYfrQhQQGQrGj+H3xurrZGcoJiBdpKynyMXlO0XMwo+NQ0ckazgQIMf2oNcSiLOT
ehoO7fiOjSniLRlpW+h6L9SQ5uEGR0oOapNdWoZtpipaaAdZp2XvTMDlW61vrc2iULjnabQpWvYt
OCmzj5uKOxNHbWTb5TOHkHnnmnK/aMUnUZflzUDtgilF7YT4wFWnaOjLE75wRdhJCKUytXkkK6fc
LG6r3fQssBvRYLwzO49ZNtxoo9EcqAoOOd4yJwcC7gy/3Z/aHlGSK++jdGn3HYjYyk/B5gYJQIPq
aDn0rKrwbhv30FfB6GjmfQL61D6MztQc8JDCLL5STzYY6X3TyFcd69Jnvt/P3Zw+lXiPHxCY6Cu3
opovIlxEC9zwwkJIPC0WIAF8naODSNkOgPrp9yo39HtYphPKwNfSoC6yGJ4SCnAAH42PTaPFx99/
ZzawTm2JjZePDccJDhQP7evvXNVs+VIeqr3xVXS1tom0QQI0mHl2mufpBbpl3o42cQko59MmSIIi
tfDlj5vuJiaOAjpZKULrBv3sE4Zxbtncwn6ka38wvJBawetXHCZXdmjQD6YZazs8e93A3nWAmHvL
Mh9sVINnqpMYxnT4iouTcY6PkliTceXmXXHmwVyc1RwV+2Tiph80dVyWejzGuefvOwWuLqO7Udpx
KGN5s9Rd0OLFuWUxHp0GJJf/+GXCQ/j0+//Le0+uCz0RuPfjDZDlOeSgjlwPTfuG+VN7a/oWtnkz
yI+WPeNqjkpF6RSiqmhwwF/cy1x8LeKBxImOSQZY2QEz6uvnV7BmdW+t5WiUGMSLDEeryD3FNYjO
FKGnnjqMYjAEGYK8ixELJ506O2bzWelsbA27i9b+NIvV2MzalnEYUkE5n0EK5/NgR8dUjvKUzV8b
fFz3tbWolV7AMNi4bJz46g8OZ5GL/fE5rrJprXPNYf3IaS8cpdYxLm8nmTx56bLcXJeVty1PHD32
bxOYsVXeyPbcoVHDj1lsS5++xHJlT3e5sAsdD5aziIu0xReDs/ecDIaxX+yavXrS8BybLJwHhaqA
uzVvl8ilWAFH1RecJHeIvbs33HCxgxvs+ywf8x0pB2+Y2xEXMVv3DN/gwxT8sW+BELq6kZ570SL0
67RXV6lH/Mrjb3VLxgHQceqg4hhK7uuoRW8mKFfZhTvoTON8a0N37wnMcOZ5vkdsg2kFggpezny5
AAISlSJFs5uwRF7VUprfLCNw8ih94bHK2LMt95jUYhqUWJ/ANtyHyC5uRglhLiQqTJbvqLuK+VHM
4ruRzJxIo/m+DEocSSKnleAyEcnOZat+BJZ1d9P0zWTXG6SVrsDedLkFxHc1y9v5OnAnu8WdP7tI
vcHEztVN08l3TD27bIaM6kUYx0YwW1Z134o4283TWIay6eh1ZiJSer/Ygf67oKVPQM/wkRKPGy6e
B6MTPI9FsWwdVXucUrFHScmhVpnDJcoIp2gbs9gbFXQAhrnbZEzvY670Fce7c1tFkihZSj1M3aOr
MYg4M9f8rA+gkPOUzW/CrnEJFlD4FbJuqobk++S2n3xuUaIlPivX0QNu7ejOmFSYF10bToYa7uTk
07OWRvVY+tjkLqidAqzxjENPFZ7O4ghSFn8b2FvXdWK8u51zJ+w2fskosqEYRnUQxvIZag2fcwid
/axX/hkP5HydVLWO7BJm0fJk/h2HMk1g4a9lyjrok3xCZ9p/XjiLkd6p+hbpdkatULr7EheJ88IP
tjZzqk+nt9dQ5vqJh1G3H+n+98bkgRfjvbJSFiXC4sruBmL6mvqQevepB40J2WM/43gApFd02atw
ovuusQh6MNv5QeC+UEvmZZCJZBZcPf1L29njzDq+Cdd/w53J3avGF2GJkxaq/rp5inF+CIWT2Xei
dtFs+PVycZ2cWNkmF0fHae4LLcnxLTCxNI3b8dRSvG8lJjQ3Q6RdI5VsdU9fx/idJNkQb7c5AC5E
wBNX6O4RRH4WXtqs9Lg3voClvGRoFd+c2DovJVlDYHYhfrmmz8hxZVjPdZQQCmR7eydfyIWYyMLE
qtp496z0WJtuFdZ+HJ21AeFLXdivKH9RfwAH0K4wGZvTZvikfB76Io+ZwORYbGC0LQID2huHIHh+
jMTcO0LxmMFZdXWrx9iYNfHMzlIiF08YwdOLpPXZIZxo12qZdsx0GghWLOJgJQ6ue2ms70my6I/G
LNboc+TVRk0PC1xG/h9bZ9LcLBJl0V9EBHPCFs2DJdmWLcsbwiPzkMzw6/vgqu7a9IaQZFdZnwTk
y/fuPXc9EGuL5ViZDdUtZHaMkqIW8KmmRl2iERuWSeiUC61p5Touy3nU26Cm1MdXakMKYuMKAz3f
dm0wHVVqHWIckPL6MLyPkVrgccYRpurNgMreIf8lg6DB3YW4FcQ4kKyjYadGxQ8IPuIvgspZTCjS
CVRArAjmM6SKyc6dozUbETPqqIKR21qcrIYxNDa46YZl7brNyQoA9tPmQAXpgy2y2/zL5Z+DwZOo
3rIq1YWfC3dVDGJYaB0hRboFO/KgT3Zx6TXuEUEUgCOx6pTXRL5SDPWYj8R/uwneH10336tyiLeO
rjx3Q2sd/zuw2xzX9QC46r/XatFTMAroBLIZzCM7t38PYn7UmSYEVOLt16UM1KN66QPfOBbzb/49
+jsIPee/ERhrIGfYIsCcV4P36B3JBZOp0jj+HcBaAHid/D14lueI97rsS/1WWIFoqX8MHafN/x5s
X2GGZFr7CRncEctustKD3vUSoNQANY0dfnjg4S6yYKCdQJvmQ5i6rzFoXBV8/VqK0jn+HYIOIVun
mTlEuaQ6qFpxsBNdbBsZTUfdx1BXAYIgQyXOVlmUpYdBnH1CXA8EmPSIU/6OwLhoyhJTu9abMj7m
jZXta5M9aGEXe50LcM/mFfN67XDbJvIJI32zc9LQedSLkI6Y0l2maEZzWsH57xkRWv3Fzqnw6aHK
9d9rvqhQssV89+Cg3RO3tvKEn64kecTwnET6J2AG7omvHwwArcW2x+g6Bqb9AM7cBq9ZFSDSclPs
YkaOTVwdLSRU55xd2osr+v3YjAAfiG15IZLjIxw18fD3s1iwSmqaRfDL/ENMfurCYmO9S6kg9yQ9
lZ7rBOo5datFZlpwmSJ9Ov8doIWz166YJaRMfthq8Gt230z0ZN0r+RL3qlLbcx8r7fnvUatn6xq9
PhMHmj9Ugn2M147eTKDZ+qYxc+dRTRzx6NvaizEO7sHlOteVpjxpSgvLJNTi3dCX+Z7o72ZRDTYF
HST0rQNrYqm26YIduPqMBUNbGnBuTimb2x2m9mo7lRm+PwO1QUu58gaY6xGQQP+rzmJqVVe/FKYx
nlo52BzSKFx3CDuOeua2B1qi9SLoq+dCCuuuuGcrTBDHW2y8DAmeEg/6gH8LjCKQd4TwxbdPYd1w
+QUdoufcBjBKr5UhIyWNbwAzUHQxa37Hb2yG9RqD5HBOIxg/jJgXbR+oGHmG8PDPQYreXriDHR5A
UvhVZu1r6CpryWUuZh++PeX1qkLwqiZjfBq673pUIVbatr7VB3fllFa2MqBh3RLhm17FN3+ECh/c
7LTcj6IonkIz1q86Poi/3xrgRG8auwUjUqgLIaZ96obKRhuZqyVpuKPdTU7DeMA22z8wy01PeFoh
W1XqmRyp+Z9GvWxLGjWLqI+SRRNPzqbjc3/M6Js/Jo6OfA8v5P7vtX9+INND0Lg1bzp/s6sZsWf2
u0k1Kv5khLfrHLd6vqrN6hlJxBHyDgufi/R6YKSSR8yurSwK1mEz7IFfeyU20s9sal5tfD/IHlgh
9LWaq7uwplcVTHAJpEFBkRdrGozIuYO6WHaaujdte6fRvtjhkO/9J7yOpOIF7lOZ9y8N92VGCIW9
CQd22qV+yI1pTXWU4F8hVGYU8Q+pVpjKwWmXcbWXGhWMk53o6J7AL8MbjxIcpUX8WWpxjprAblaS
UwHHru5ZZfRqDZiIlArj8pgzZUE9Dc3WCIaNjcXFC4gAxk9MqpefnXyVOir8ri2iEGgp/rgds06X
jRxsJSr/XNsCH7yDvUL5icA5zqtdbWlvQxvYyzwYjUVldZFX0uVcp0bClEDUD+DBfjVSczeUiOsW
spQXh86wKrP6ntvhFmuYJ6Ba+blx15LgwYIqe4qtMxP/nYvh5tuonZOU+dLuRvEJ4HoRAwpDCe/D
ybPyzzAUCi5Ddi0qI6lyWhtipOIAl7OggGwWCQUQHt8iPps1J0DgDrceNMAVp9xP3ctnlw7hRzy1
jScFfr7EbPnWWRAmM4jODPNw+5oE2eB6k6eRvduoss4MQMApb+x6WSemtUwbU9tUShEflNHSNlam
zardQjukRRhvaPENAJOmR3SJ2oqIp1Mus3rPTIFOpmDIVjiwi4rXxmqRNbDn9KYeWVk+fmpBpbMp
1t0lKi23IsFI92Wwsodx2foMBWHWNJ2zgxVMulo+GLSfAY9w69K9OrSYeYLykeIQhH5A3iMxSVl7
NISRnNwKitJEu2jyz1NmZme9vMgk3ZJBKPG2ig/2uu8qKTZtLW60h249gUq1ML7NPH1MjHY32Mrd
Ruvh+YVrYZFhpSuA2zC6CjPxRTRhjvUsPEZh/SA67VgF9r3qOuVBCWHIw6WVOULJsos2adJ9RS1y
EVQ1CwsHXJEaR2z3H1Zfgz/Sx/UUR+ii0xiGkWjBX7AVQwq/IOPlFYssRSTDtA48QJ5Hv6FWfSsk
m/FOWGkw6X7RcGuxjXMZaktU1udgjJGbY/xTkmnnE5HWaPYH0RksOmQ5EVyJaQnwbRWDy1ILPrIm
bw6GAZEFTJ8n+uHNzgBczqY/slbIdpyw0+YzAon+x7Phtq9JRKjP2N1NzaUSCDZST6+cIK9gVU+1
gm0J3tqnU6CEYxj12AltzRlUYOtdRArLLwjkaAF360nv9aeCzScSDhJVAr95CVlWlY7EGNffFFJ/
hi7/q5JV6nCXD60YIAaLUyBie9cbxQNUCqrUgLFeW3xwMdD5A5tOa1K426Bz9jg1NoA7tw2BKwQ5
qeGiHPW1mEMOlXw8GabqA1eaFMAP1TuijScaYVFhnkqHAjpF7G+a91bVn9hV6Qs9sl9LvLorH3cu
8nrNY+sHv5HkBvxb8dHqw4PI4av9yZsTo6+3IFK+Ylc8WpKJZWoHwGZSbQVYC0VUdGut7r01ynuc
5OAgs22tMhIdxvpa+pjMBpNJLKrqMa3ZK07kSmHFazsfOnASaI+NkqZHsyhPfvqMG6vzFImTSZb4
nVtVw43rGYN4LHBSU36YMawsa4Zmbjs8am2IQt+qjoFWcHP0OXUAnoYrdlzPOvuRGPowM1L8932Q
KAt60a/VwCdlmB9qrc04SWAKw9hGCP67E1Q2oBFm5yIAe4uSyd7QH9uMFH9JNKjHLKt+6SDjYJzB
3347LYpaDkuz7jdJbAcHy8merKrc0D+mAiwbWqJW+FNKvJppZk1eId1nsS7K6OCrRrMAuroHe7FB
aQRmOYJ3Ea31mG4DlPEro6Nkl0WYLoJpmInlt1SuQniw+0EGBxkkKzIsvxwSG70WTzpjyH5dl+i1
2gyYCG7pfkn25DTnPTRsTkeYOc7Jyl+yULvQrMNJC0IKINCNc8PxsgyPtWMPEYljoKRAjXixr7Eu
5Z7el7Nc1j8qQymXnfUDahb+B5FqfUNGLHirYCUoP2gZ6nlEEtoEjtaH96136rrkAlqOWf8bFSUK
kz4+ZMn40GjtXeIlcDBiWc2borBAJH2x6AOJUAneKhbJexgA9WNdp7cErtAkgyqgo8NtyuXaxQG/
hJ9zg4PEvTP4wc3yTju+fLBwv2lOBUdiCDYqn8IiavD/G0oBKHqkI5D6L/ge7kVtX0kMeU3q5IQW
Cdt9173qwkcxhSMHfvO1992VrevE/HQIQxIrfpEm+pKRTUxlEkY790RTcZKDvFU5hPUQTTfbL9yU
mp542cA/zoeoOzcv1rz9vY2bNXLZF7FgVyUSgo7q00sOpoTOGrblcyCzDM49fz3P8bYgqFvrpBuO
2uAfpOHCCw1h9ShA7nwZf/bTjpBoOutSf/JzRCBopuM6SdcFXV+kDfmlj+N7TrugAEzqVWaxBZkO
xcdiEDQty84/PJCoTL9SUqg0sr30uvmlTvEuNaNLotF5s1BKeBLbETYLf6WYAwMHgEYJc4u1ZfZX
MmLoheagblmN2ay/GVP9nMdoHZkaEOVwkn2keVmp7uIOu59NuwvwJvBuOwYHhudmzT165ocln9ZE
eGRG1PU0NXLdZWKtU8gvppiNvxbXS4DEOyTW+PU595v6QdWJC0BqEBTWowNWEm7/b58Bb7MV9spu
Yn9WdNVQpFJWzWmyfq1u0/CAoOzHryhG9QnjqGJ/qrb+oGtSX6MAKliS3BbtirwVM4lolkDvfOu5
g42zbMPgxgjzNenps4VB+JEO6k1DBFSmNJfZpBgLwp2fTFkTYgWb+pA5RIphkZpDMHtvgieBR5Hv
lfC+89SSWsr4N8E4mfENRMN9mDu9o/+NqVwstFh5EBC3jYm2mRr3+DTrHGxbQkt/AoMZ1vaSMQiu
eaJMNCrPIgrfgNice9Efcccu8exeGm0gTthnH96Asi7qQB6cYZTsPSYu6P+eh10pD4OuK+uyL6+9
VX30FF1r1WoMXGJ0+w/Fm6gTsdfUIFjqQ8e7zsf2gB+1PXS1+PeRsBVrwSc2LKqCc8ufTP8QEJ5z
oO0CQlDxEBSIxZBlwBGorZmaAsxamJUi9zHgpn03q057RaEVBSCabpfU9iB7tP3fo79DLgY2AWb8
qxjbLIPCW5Myu+jBdW+axngKswc9IJVJq7TqJAvbWRK+uiDpSW6TIsmu42juU8Ecr+vA87YMLIL8
E+MumN5KC5+y/kHtatBsuRVfJwX/fpyXEfclrQYtYWvrYur6g2bTBpWSeNWmy5oH+ZOIqYY6WRTv
smsYGCoq2EwYk6DOOdVE9ZK647ApLPmsQKHOdDmtSbJh5oYKPdZoWcZ1MR4lLd9tEX3DZEkvowMc
tUMJPat+7E1LAVuG00M1FtxNmvZlqOyzr9g3PzwFgfnGEJ+dBpEEnDvAl38CLb0nifJYtQ4lR/0w
xD3BvdzMhHIL1erXieEQNh1hj2nBrIWlqnXEgPsR6Cor4brEtlwBeMx7+yPquxOsiIckLj46RbyY
McViExxb5sl2hd3RTLlo0eswr6uKrelkX9ygFk0x/JYF8CILf9YCgx35gHPRZJAk5ENHGTQwaz3B
tvGjTfwRCco7fOBKaO3z9mlCNYxBGVo2m9sUy1Bt7JXcuZF9dyu3XTX8wqOZ87+Il0T+0iXytSAR
3GutC5BhBLOzv55dPRCOpPnJP52efTPL/K8BnHJk79yUxguu1Re/ASohlHUIFpMx1VeOR83HsO+1
5XkynEOphw+ELt1S3/oWQsIJLLe1CH/zeCJ/t8+eGt9YKTnTB9x75czA+mLItgWU82K3Y06ZCYSQ
6wKXYHWJcS+lk3riS4zpDjUHRSGyMrn7jXnpCPtAx3BrVOPRyoJTQat5usgi2PMdoKgzT4M5p4gi
6gJ97bHCz5iOezdMd1872K18puR0PAlpxOMT+01yeICO/yoDCZV//jjqtn5VnHvvOJTLCBWM4CPK
tLUTy6Nl59cHxVevtgImonXXWOnnBpEnA3z4av1dEItQ4bFfJGDo9SHRF5lzLEANrultMrpnZ84g
Czp02dyCoXpQI23yIMYhfg+A9JGZPsThaz0252K4F127SvL6Ug/omMkLeAGlekZXss7wsXuZz5lv
pdXV+cezl0KoYy2JCUyYMhcU3mYUzH7ASARrAw20SbjFcgikWLArVk3zrXbZM3KPAZxYB+hRvjUz
viBrOTWZcUE18OTk02dsu2iM7K+0ZXRaOYBo2j0MD+DLWrZt8caqDrw5k61gYIh1PnHFRhb8Ul3f
mDMNyx5oOsnHJFcvtg63MlM+tcK81ll0L3XSttppCwDgzZzzyqEP3FSlPQhT7oW71tPpRA7DE/E6
D12xjSLnKza4IyYJEUomqLS2Tr+jbJRsfoKZJ+KuA615JwT9UVeCn5I2i0euydHaJGHzK6KMODI/
PwR9+w71Aehb3nwkQXESNeJrLXgNy+EYx/bToKa3dnyLHeXEEAyBiDp6+WheHYPRhdnEL7rm7yuV
uC+ZvzPz3A7plYJ/Y4vqMe3z/ZCwqbeGT2LYgVC+Ilz9rV06O5Odfvjo/Q0gK9JO3iKTOwnzP8hR
afbcNQaG1NFtFnCE38KqoXzzD2Vf4DE20KNbeqYswvDe0/1ChMAFO78qjErxuN9WSlVQvzNXLUZ1
8Awsg8Do6YRbDFLL3vkd6bhORjwsMtJWGOJcU0dNWC+JVNcmsrGavqUpQwkI6IWg32TODiE6IzaN
18mujJVPuKlbRiffBBYBlQCUhz4upKse0KR/Dpn1TPCiTu3NYJeUtyq096YxQbfyiUgJIW92oN0h
TwCdcF3rmwXhEFOCuE9Ny60PxwFvui7v6tgdU5DMSpztiMbZur66FEnxohEbFOkXCIwoIaejZHWt
dQrhxsHJrHp+k28ULkXHpoMLpbTnE57gbLNtTezwqGUDMq7Z1d6/R3F+sROEAG5Cb8Pe+YVzxm2p
rZyl6yc/40CHPVbqo1Uq+47tFULBs5pFr3pR3xL+pK31u2EkxTnkrdjurm3NB2fqn3o2q3ZTlbjX
kapR2a2bJgE+o1cMwdvsgOItX4k4vNXFSxIw9Sxp4NKRIxO9Gdi9GhFp34g3WmG3XmMZHn58wlW5
RO08JqjCdMkBoblXA8eG76h5NltfMs7OuGefJmFdfJkDdyP1XUd84Ib1O4rLa639lLlxtEhqpZae
ya0y+ILed3bkNXC2UV5dHO5pVlK9JXWQI1BV9mGvPYaortpugIIjTmTNEkGOSB8VEMak97JLPkzH
ZWNtl5x89LkDx/4UOgJqFeocN0zzYspm12EJ85oxem4c516I17y0Ph3SEOihCdAJcqeM9V50yotL
Nebr2gkBMUNGv1mPKby74ttJ6rOtVOdubJDtFkus8CEpG84yN6KHPGRJa3X3KbDt13YMrui4/fRV
q6fXYj6F9ZiwpEFbGMhuFkCJ4dj/jgP6314PMm5Y4JXdF5zCMY2q4NGqo0M98d407PN5lUg+SsYb
Y0gGNwuSS+PAjRzilLicsOGRbdVdC2g7emb+ZJGJs3ygaqcVdGFET8dwg487KcOTW/SveCcLV7xW
FUjWPKLcIhS2K4qr7EzmCvZrD1nSUxXOdRdW/bRIE3np2g6Kko1Y2njq3OyX6/g4Vr+D7Tz0TfoO
bZLPufW35HQq5J/rnwpk5jA0wV1qzVbH0+BJenYLAWu97brNyImRqNmdaomUzKQB+BnScyia1wo5
4woL9wuZecciJn6BOKDUtNYtoAHLKPexou1RSx4VOQyeiIPnxFmZIFOr6jYO4mLMXc9A1q+R3T9x
NwOj5F/ECCKxiWkXALXY2SVZYSPfgJ4HT3GjfmJuPkBHcB3+NG2XdoFcI2ULdUTSzYgTsKlDhojW
gTwBxhHMqevzjcrUGZNM4TaITzmoZ1JX1JuppOFS1xiSkiO9wIgOtmhU7r54VX3nQzHKE6qoT2DQ
o4eNaxi5yCp2ami/BqSQErh6+EgwBt6Yjg5JwFcUxl1B7zB9E2EdeDQIV0GTnmVmfOcDt6oxQcPh
68MVRsDeITCHesFiOA8bRq2gZLidQvij/0vU9fcQzpvCSXke3XbbRwV54LPxTfI1RennkNqHYYK2
UsQk7dA4oUEAK7Wfyd+RTv/NjppfoxuvhIDx7nOA5XaePPUZMgXdpgEm2u9g/j0YFD0DE7FAWcRu
pS1mqlV5ImRiS7ouDBX+cqQixtbab6elZtMmdHUd4pYmZS5Tc+HaU/UjJPWzCHe8P241ifjNWq5H
WGVh1nxBhATXmFTSGxrAjSnAlrAvv5jrEWllohd0UwCYRESisGTMwxzCo4MNtr/8zCsCXqsc7x9S
AaPnn6FVyrCg37iq8dd4WZdutKQ9FhYlGUwUYuez/A0JH99FyJJhnmsY9V4eZL85y+gcM8c0nAh4
8u5oLZJYlTYPGsjlLEfZaptP9KIpaonAggkuFgybapJo6DO0jbvBZrAmCP4TvdVL6DZ7I6oOjE0X
oSsfYnxQEGSYUqfobqus8JpmPKku9DDLeeh88R1P9PWG7DahHfBBKUC/Qf5Hd34Gfdd4rxAwqbL8
VW0uMEP9RJ26DOzmoymzD1KdXnRGtUoSryGEAYlAgMcefyJXD8j0MKRyqdcAospm7iQwrbHGn8au
qGwy/VVEEB6yBvy/Do7J7a56j9jRSKhsFShPcQJDuL5gqDrboqw9QiHqBWaDTSfSmx0dkoo5h6oG
8YL96kGK8GAL92kM3TMtl/d2Q/DooyuVL7r33zIj9lYlQGuGFwM681Rh87dZn2SVl55W0zESjfKW
E2LGDPcMh8TigqH9mumoK4t3e2D8GPryneR35ls4F5tZJ+FfwoE7QlNCAAy7j1axA666+oMlI3PU
u63TsxdKSvsgfnRR2XIWKT/diOGmH0DTcVISmLANiTYAt/3eqc2rnlmvbKGuoRjJrJse2sa6cjE/
Fu4LIebfvWTFStPmTiNm0NoPFw2Bp/q0dyt/+vG5b/E9sutl1eLyqrgpm5YndYarUTDCFOKj12bf
lhnkX1S4O2Gd6Wh99UDpOwN1b+tUXkUxo2j6tb+ohnjrUqZOfgkaYcJLonaPfsAnhtiCJqq6MjRs
WCAFX0bVfE8Ze9hhcgGH9dVU6YuctGtrYjPy1Wc53yZUl4gIRsmcmuWLS4o0MXug6u3+xWE0FdcD
7lGarIsqzd9jsO0gKz0lG95rIzwgahv18TlvyFQnu7eS3WfIrt8wuTdpWQffWxxGArvI1oOGxEid
v6CY6DKb+rnD38Onlu+kljxlzCec8OBCzGYFDt/DQfymEs1MVz07tXXqmFAYTXa+VFJcYU6/0T04
TUa1dGA9xsXNz8ozFqsLoM8XC3urSk6PX4gP5E+/Mdu+egyekdQs7J5Rg20En/hFXgaKDNR+KCFr
iuqGhWGJKus4KN27ngL+00igSPxpofnavg67dRoRmmuaFBBqd8fh+pCq/f4n6o3nNEV0mazaaPqo
5zPZNKkg9IrRGdLuxHVg187c2QGJDwuwbVxiNViXafrkSy7JUoPiOplIakDjch+e6mSl0OawsuQj
8JM9lm24o2TBFmXAVyUI8Wt9OBy0EEnoVdINvq2QBjUGBzu8Jrrbe24bc1saL50lmNBHzV9W2OgN
Jnlo5pxi4UDpj5LsM6nUF7UOviKgmqvQIilDn/rv3DAQNgSPaRvf+waHQuCmigcrZpdhmlRrrqCo
wLM0gofqzHo1TqSKV3p9Sq5ofd+yStDgD/sXX1UPBA0FIIJl4hxdB0PlOGGpss9TZaJa61cTZu/O
fWvVW1ET2aj4+0wiIbb2hLteRkuFBxgchqjB7aBsorI5RJwyLaxq2Kw9JqxGE5iIq00ShOvIGXfD
RN6dKRe+dN6aOj11SrYus6WbjfcWfb9n2xg4HXEOkvbXrSSbBh0JaP8smgxhKWdaEpNqlBZbhbmr
HtuM9VOtgiyzNUX3Ncr8t6oSlOw+2+X0W4X66VH01VAS1J3iUJXV9ezjdvNjk9G1FymEZDrRA9M8
RaOacic0ijUhokUkuVUaTLoQWffOeTL7TTyzxdJS/Qb6c065RysZWQd//1tTxqvKlu+9UneAwcQr
XoKDFhJJjpCXyX4abRsiL1xkbp4To1ivO2bBEImVISLho2yQWxY7hmJ3u5d4DuS7hatZCbubPmrf
Sdu9JBJ273RnVHgVlNCjbuEXBl9rgS9hVpMxL1fK/F1oynemWC+Onxzq0FxajJ7QpUMOOxJ7xYms
O2v0XITjqVyaAnpWdClN+8VGqjCb7HMEo/YqJucG49BTnzs/Zuv+WE9AJj+0PAV3VVbLoo9vwK+u
Bi7fedDuEFmJiNBS7o3FikMM+ClzhoNptRCvHTBBXbBwIUN4lSGvMYNy19eeQMF9d+P0ISvtEx8N
oPMBF7yNGc/qMpKPANbVuCeCuP9spbqHkLSh63jTcvUH9ficb59cMNVQ7zOz1mxBOHWLLJoIxIBm
am7dR9P9tRiyiRfbxl7kTxKJSy2f1G/D6gCwZyk5KNI5JtBfXSzSC0uWSNaHyhvNyFyQqzR4iWxP
ZW1vbLf+ddTqmoz+82QjTbPAzRndL82wuYEUPykFuu4kftJagAaKz+ZLAw6NWWWDMHE3CvPFMeYp
cf+ba8lvzyhIrW7w/zjDnf7B0l3MGcUzmv7nQml2RGnN/ws2dSXQAfcVsWbb0LNknuLRnr00Qfxs
Kh21i0UQZvik4tyAjBYs0hgXFIZfIjbfkj77aXOCKpg2zGEdrPp9WjBatqSXzaioDriaEaAuGhTq
KF4YlOi7RV3nTV350czvNWCI8vcqocDgOy+gi4uly9ZcVVLpcQtdJkZ1SxEKLLgboa5V53ISLaRJ
qe51lQaNPdlH+vhukz6KbJhvN0CpJUb7qOpz69SOaPlozJmkwelF0iq6wiRZNboKQK8YX3HQ+At0
8gwU7iTz1PvyFxNq8FiD/ydcsBv0/LmVsbU2qL0tawp3Sew4l1DGXlJnP2MvNSy/1UYvOjrflP0I
CZ1qOZATyn04fBMqMaJVFah7mZXxUgmVU9DTwIpFhu5MleeRYBKIiUO+nFLV2JlFT8O2Nddm62cb
TpJuhTmpW06OeRuqZG/4gsTgxGQAJvp7rn/oWYokW+0cjyHiWQuU05DOumzTfCEmAbJ2qNPthiWY
CZJKs+CLyzhgpOzvAmntrERpV1VVf7bJmyn1rWnSciVSOd9i0HkQAy0gUgY+pDtjWNlU5+M51VKI
+dZTSAqC22L1QCZBhb3zEydB0uGw5HSoDmya1U33WAnzXUVKYg4u40YhIPiXDFZBYsAvhXLHHFcf
dkr1PQ0EygH3uBq+9tDH2isQqGihIJN9ESVzKqKxrZWVKW8D59tG7+clqdC2UMOeqkS5KvQ7hd1j
31bSe2NUz2o4/UZhUXtVmCHwD3b1hJYo1Pegrh+qULwA7QGxZ24ZBMEh8+99Un2KvLi3/nRWA+WW
k4gI93Vh0x2pAhYHWEXA0JGlLjDqrkbdZM4eR92ua+Uxp/MLbJnKC4A1Y4RpVdruLTZZlhVlAEpa
txitgjMYdijIybGWzXOl+BCu7LVdWtvExs8++iEaKSbf5cDWY+4gLySXVZclrymVmaGhZbG0ksY+
k7i4rLhM8Io+BNFTG/oN8UhzVnjqvDnP1Rj/tDaBjcQWBAtjKlbsdJJlN9otzjXx22sNJ722jaPg
9vcrNnYJur/cnx0iklJ/0hZ1z6kQ1wHnn3VltFXXLh0i0IMLoyOrCiyHF04aF5x0v2hfFJ5EoYgE
oponQFO8V8q/t7s13exGfA+7M7IWloVPI6zZ6ErsvCtQqRdqcXbz/IwabFiM3UiTPxPcI1XZKtua
5r0xqsXRAaj0z0Gbnxaaxdh8wifia1x6IOrSjJ6EVR6rFlFsMWT1umObc8wthD1Bq8aQIIzk4e9A
0RcsaKa5m4lx4ZlezElPK3witUNWOhMd0nmIxkkJOyjpNm5IeiLyvELJm2hSwyRapODbhbn8e02G
x7hsrCM7ytfKIaqitMNur1eVcrC42A+TaXdbLPP/PPt76e+gzr/x36/9vebSo/OsChAECS7gHOaD
VRBHWsUJ+97/e43+bzAbkYLj//caFpN4QX5GjdvWsg510CJ2GlNkPLOTT+toxzHz4Sd/P5Zabx1C
FQiBYijOIvLr+sRyVq1cEZEwOEb16e/AfHzQiBntUQgYHRhDbMIb0nCYi7GRoFub6NSvem4dTKNf
jAMCYeT7Owo9NPLzQTUzaD0qcqn5mVIr/i7pIrzb81ODlZgkWvtASk/Ys/sL4eJgEaZnMwUPINeD
hz6R/z5q50d/T/3MMZfuhKw8RH4ZAHnW+a9108hXGtGZNCPn50HXmRsWUEQVIZGveuHsW2u8SGNm
maVKY65qwYL8z/OyWlOpxYs0wFuqTWqibiydPxCQVL7SlCnQ6EM11KC2M4+eHCo2tv2HeD5kzAB3
RiUWdMYACuPcU3AqZQxEzEgLlpGpdbvYyVZODgEFzkp5IiumPUa8vyd9YlAmhSZ2/zytqhKeZ3mY
3W2k4emnyvbFxR4mQd9r2WtMbOKABodVG8k61Pv6DBOn2fi+MTKEBrfydxj8YNqbav5QlG517JF7
bMpcvHdOigkrNKfq+M9D1yYkVQRQ6ko3OjVT/0zBkuJI4tnfS3E0/fvIdZojqYPnptKrTRxLCK1o
Z85/j2op0SfpWIolLTKNxNBDpEmxDtu0X4eq0G/SogGFOLp+iOenZB1lVhXdGrJdThRDOTFzvJwP
ZL+7WZoDYM6Vk90PX0XYFLTtOnWTJCK7mmDpdiz3yNjmpwrx7XiHEEYkzrA1Wzt/iVrFfNajL9o8
bPagIbwI584MWzz//Rhh9LY382wO3ciJcaq1NTWzWirjR6UzDFVVOe39vGf1d0s+sGb6QDloUjxq
+tlhlwiHJJ653c70kYd4Tpr/4ei8uiM11ij6i1gLKIrw2jl3qxVa0gtrlMg5FPDrvfGLr8fX1mha
UPWFc/Zpm+UQTcmlLx2dBN/Q2tvAu9+aWnECk4V3nNKchSjzDrJ34T6XYbJ3tFY+MzQjogt31EKJ
UD6P819sVPXakD9PZvhg6hNvEov0MBwqJOdqoX2KQXquM7ihlE/80jTruXXl7+BcBQg7kmgjy3oW
gQZ/Rlhk+/9/Jcjc2QQS0yeJpCEa8g7BKS3rekinu2u5xT503OwowhppIYlRgz95O9gGL0FjthdB
MXcxSA/cdDVIeGus15jExd7J0ag5gYjQivgcJiN9VZaX6doWqeEx9i2cAy4X++Abg3MQvTg3mdHt
DacGAoN99nL7/2+jMQTVMv9D/M7deYAB3BfBrpwHfwZfr1oTHLXpEq066yQd3hwsAxBa8cgy1FqI
rFUfqHbhA6d1guyYX9L5nl3+++eR2dehD62NTKW7xLFX/EtAHqE+tn+YuKG2aUrjhWpEbKLcnRa8
hhxuFirrZFLjZ6KzBGECcp9cJU////OclnIRgjQ4BHbQPEUAV8o891lhGPVTMrosnYRiMUPQDT9p
I/zSU3/TZOZZAbg4ROwzb8Cv8FUR3RlnFKpRYjKXLEYM55qDMUSm5dolgwQNtNQP0FgLAMgO8Puk
PepzANX/f2lR0B5tN+GVhcdgU1mdbWi11jSe/v+Flzc1x2fFjrTO4s04f+n/v74MJvPoia9cWmCS
//9HiskDlaVPS5sYB08M6lq20KJ0C1OzyYZkdEZmeKX713N3hpoLkB3cQaoTYRPx7hCBPSwsxpRL
VOsEmwQVNDKLXUiNb1dwF2RDkO0E8rDAigcefe8fDut/lYXyEGEmQ2/9F4dFtkiHARByUX5/w9Xn
OB8ZKKaWyzIwNJf2WNzVAJ6BdKomLP8CQgwXpKd/sJZcJAG25OrXVv6nOTwlpMEvMuY7C7yG/J9c
9KApHhDmGRYm+X5KUkqi2HobKKdQ+HyNGcNWzOlXwo2pgbjVal3juGqSGz7GW+4w2JpysjzC4ilr
UcuPgtNMD/Kf1MzuHgEelmJ5PfYvpFMRnNBXr4Zv/5TVIav934ya2cnyTy6ITzLUvUJ+57b3T0Pa
RgiKc/N7UqsZqOvDKZ/8vWxQmmfDK1qSh+qcj0j3z6ldbSSc8SQ6G7F3n5roqU+rDRc0S59K//Yg
abvGjVPVTjhLa1h3C9esb7buP1feuWdnVrJwQ8GerZzcJY3CS54xgJCIK3ZtQnsqQ6baTvysz1ON
IeklMuz4PR39TdUGX3bGZCtVFFsCRgFBfajKcAatWhPLvG5+ljLckuJ4tBJIaKTfLKzYvwdte/di
jSBFcmTBhwNVOSi72LS62gVt8dCq6cMk2n0RNcOL1L1tAYqPY+FaW7yZEDyf6WWuvcxevIxkTNHi
45rWhcg2LG2uhAGItt4BS6c3bpDq+sQYkrOVa8SU5bep6m+WAWphio8Mpy4421eGjVYV438dvBbi
fSTouhKrYKyPRuk/BWaJ7CB+U2YIpjn/Uey32xBeW+ZyJiExId/9LQyD65Qazz46G2R+6Wthh9eI
XCJSrdFfEDgDLRWnWjd5vwPlFpHCN33MfyuGfxwTp6DNsDMy3cpzYtCmZhFN479cstxog3YlFaaL
MnkJ4njvgR1yJo9hg74m/5tmor1BOdwBdkJOzibBE4zMyRxOlo6uzkUc1/vMCi6RV2Bp6s3Pgtt/
UfTSXfTotAu9ek6vzFLZveCzmMxPXfGg6AmSPB7EnxZTQzK1mwr/KeOBfFokDsGqio1fUCx6nelT
24GkHxtvC4t5M+TlZ1FFAzeX+wj85obS91raw8Mapxc6lbR0rwAVf0zPuIOM+nIIo/fxPdgxhSOx
LH9kJS05jq9aUF9SwJHd21j3+6grL5EaX7uZ/T+NjywzPls5TsQusNOiN9KleiKehz5S9RsehT33
3G9gQyAnBc10wNoZ9IcxDoqV0CGAtP2rkJ1gt43ePZbg3eD7rYKYfqdEGw1Ml4TQkVGZEUhktRdb
ouojT5yeaNBf4s57UR4qIVgeuHpCvCt9z6zPLFH5duZrrjMLdCpz5XhM0v28OXO9kkdSGwcT98S2
BHayJPvnZJCqG92LgAacaKGfwErPjTDuCUV27zFWHNh82RrPVEy4w8jxtlA5x1tKXdMFwRNW3j+n
tH/cGJMhC9KoRioWa+WPlAyPA5wdbm2M+JcXUZ9XJ81VzzX+OqyXkWzzpZNLQSBXACbNd3aOUT20
MWe2xf3DiqntkJ8xuNUICpCcwl1bGAui1ng16tdySp+TVMzZ5GxBh4LUtsKkYNVZTuDz7p6JwmS9
G20rtxnZVzfrCvPGNFrbpgj2aZt8EyHqE/9iMaKVzyHu1MNAg+cTZ0uwTvUp0vhhEzqWu++RTpya
FR/SIfwlJs5deCbD5nkCUlOyRHAlfO17ov/n4mROryz2LZmRrDM7O5HA/JYlrr9p38FifTRN9Wsq
21p3CMecKQamw8J2EU8mf2yr3tVR9qUG41aa9YczcL8HYXIm0OLDqVvSWSRZEjHpNLUzbIREAB+p
Kd+G9bCp/Da6FCkYMmKgqyXbUJB14nnENx2gGAjYCruI2VhjjmqZKI8YZ3ZxJkSGhOSKGF744v/Z
gK6aZezqRGMBuAh96Ilsy9c4oZBLjrP4ctV6GAg8jyOtmKSLcJPpaUbhxdoU3W8mucloT/1yxPih
YWbzSQDMBKgCiDi8CZwLyihIo4Du67j8iHNNrJMWbVoOIpEX4+iAVxJe+g8ZXIjCUNzjmOSScHLO
emrPQ672ZQSahj2S36uSD3xeC+FUsIc8NIZxbswR0Owak4/M4dxrMUGH07j//xd1FCLU51ZBG4WQ
j7lPpnODZG7yqfz00MTp0Yo4DhjJESc69SnsDSRJReosWZXtoqr5QCoZFqw/O1urAGil7407Lvsi
/bV13pMm/SJPCa1zG9wrJw+Wyfz1py48sHRmYmlsidghSQ+21jLEkrIwuumj0/6i3vodQM1kBW5v
2R0HjXXjVJOPUYdqS/LTCSQRKrMMpaRmITokoPPul2pPd2rv+e1h66DvrK3h1cVohhLwFsbKO/Rx
O+wAnO6SOkkOHfOgMqq0m+IONevUIt862aY6UQUyqr9SZtlE+yKiM/0HZkCOS0eB1NBwRXWsbp5d
QT6MQQ7Ddv682TsVax65dIM/azylQ/tddQEvQK9ba5LEjUVkZPUpSXlbmPyiFrDid00a7N5LdzPo
7HwmzA0gO6Z+57vNcPWNXwPkLA8TawnN096IUK6Pjd9fk0jPT1arNCgdI+byxGfljMQ29FxiN1lN
sUT27asmN61/ifV6xJHb7cbQnlYIB85i8IFD2ZhwvTiHMjV6JNLXdrornPQnT+QTu6bp1U8Jmi4b
/70JHbxYTqm2pZa6K7Nu2LfUu6QbkEDLYl5hYgCL/zAz8WW1mKyhxreI38DvQcQvlD7LY7fThcQU
xjrT88nBljTiChpF/xHNqfIMKQg5xlCez69ZcZCpeCvLLt1GCrPTMAfEZmCvFoOTzYVqiLHDSXaI
tYnPJhp9lfXVMhAs68swR6xC9YhO419mjvrdcMrFFD80s+AjggvZxPpnOk0VRwOtuyimVT00B9SU
C+4TdjS0/ljC86MD/coYu2lfVRkD8jGrFmUxR9Qj1EYikezZQDwilRCOXDXBTY5rHePQyLZjB98r
2BI/IBOqJcz8V4MimaVXOq4qfXyvKzxEovmK9E4+2bOIqhyClCaXWiZ1dAj/WB/YFY+MOpQ8+JgM
V2BFqW9fVSM4GmApI5mBrdDT06DhEKceguEdtx+au3Mize4T3NA1S7UdG2Dtw6uVt9YlJeGU4rDP
K3EQJrczXqJHaXjflqemJdSPjV0DHo7a9pcrZBmYwTk0JKKnmvDEKatBDFop2XGKsrxywc2a/VNk
MhSSwWcwdf4KuPKAfdc/cdbfglATR5sWZJWCV1r54/irpuQzNbvu6HvG2bSksWpH2AiFb9fPQW2h
GoJdG1o8YwRILaeg/wFz/zwA8PKUrdYuYnxsa83aUZHaGCO6gqHaeDFwzqgmxb2oQE0iymgGPndM
Pcx2X31RhOuKTMBt4sTveaO/943vkhyjOF1ieQ8EsCmGYy+tpM7rOzdcMnXslqHb/7apPWywpfCp
klrD1nvveJU6ZH3w1TWRvlR7Uv/WSeZ8SdEcq77bRXr4h5n/AErBXyHCZOadgn8mzXlt+1xv0nPS
J0tXMWzLbGl2+kfVTfodWurWQz7Se9+i5spXeYII3X5qLRJ6UFnBysXx1zavsvGOodV8knWHtKy/
Nor4b564giMXH02TWuMsIkxXY4VvJsZudNJZ/vEvm1Fs3WpArnbm6HvkqCmhmIlHVk3xqEkRR0wk
/pVM+NqUfh6fzmNCKUjMOFDBNnZ4XcujXpe0klUDRjh5DqmrLxUCqjTVfkwtfLaktu3i8sFpdQ+j
1lz1ATGIbX9xxWxaLeV3MTF6F017SfOfrKrO8pNvMmAAsBCmOUcqRuKo8eHwXDokAWNwX8U1V3HP
EgwjiJOjcUD/QJJdEK6nhiIZKe8ryrhjajq/6NzJcrIs/sWahM8uCOulVVgPH8s3G6q3TIcWkwyK
r2eCjClKbFhFFfZL7+Fyy3H/4oMftJzSDx7FpC/EWEUH1UbBMewQQCXUb76paTu2lto9Jdx4dnxt
Y2mbu3oiPkZRLATaNGwmrKn0I4S+hBhPlrYInbXA9rSIRvpR0i3QdpJGAj8KU1aLHGEvrOqTCm9a
uno57ImHx+STERHUiRyntevfhzGjcbJiygyoSO9uwdDKYLHeAejYiqyi4vCOE5yZLgYOmZQvSa71
2Ocu0sTC9InP6LMJSXNryvhWDPFfbFRfleVuu2HIGE8iaVM9izalGSMML2LupujaslB4AQ/iHsrS
QBY3vZdGB+HKh8c+DQ2N979qAvfCEOKMJPLdtzHT16yyk+wsaBoWnmJmloMyacPoX6uz5GTJD/RJ
hzUSkGqEL4JbgUxdY64GwhbFvNCOmV2HWyBWd4F7dV37w19TejA4WUjpUyVXiVtf2lYDpKKVd0pM
FiBaeBwS/RttAiKtoJ2JLjB1cOM2Ba3oZ58GH6bK6Nchxi2wpDmdcfUZMsnI/SnBzNAzsCUMqnTV
j2a1aZH1rkej7HamUpLdUPNpM9ba1XJPlzJuLbLW3vvY2RLylQdV9UGb5Sy1MvWvkaP5uwrvQKbF
kJUKp7ppo5lvOTd49SQG+sD+i0o3XjsMMBa9y/xCZdRxo1Z4285rwOQYMROajm4mtV84i3Z9QZ8T
xA5WPyIprUzuYS2zxKHoX0/UcsyO2HkJL5EX3e22RYfwmWuJc1vTN5NZcgja0RPdqUJpVTPmK652
741rfGZXo04fETf/3uYM2AB5xmXKjgbcWGzus0yUGzY0j6AgrKwNevEiB/aHXdjSORHTtrR8+dLI
YTzAOf4exkLtVdOei2br58FH1MVPQdm8SJy4Maz1mLhdKdyPcAre8QxjkJUxv52qX1zZq9njuFA2
ugi3wjLXoEPsA+qeOu0s+I1QlSMD5SCOvRWyf0zrI5A+nLc0T6MebzCOnUG3bENhaCsziL5ST7u0
MERy4E2mHzorGMew7dx2gzccqmfjblthl7cmb07sbzDGy57GoUZ8MK/o/Qk0GgO+atHOpaVUS930
IzD907gpDXGpBPZBJ3yRo/tGeJ/HDqHh5tHdrZ/151rflp7qwD/zwAbTmKwnnwqlNlKAMZ6H0c1F
MGTY30Hhv+V2ck50trdE+rxJ2TqbbhrJ2CbU1rnFjB2xhmNKk36+Ys1Z81oBdmhRrkZ+d5IYVFqf
zqFJnS14ba7tbCjWVogOf7LIGGxwWyWesZtmNyCnOJjWb2hREpwBushRy95afq6+CWzAwq0ViHWh
Q4ZEmUOAaJPhBoVvyPQFPqB2MGPiKvOoardjWr2hVmNrSDoMfgO4sobb4VS13X3EqUqTlGM2mLqc
mv+eZSOMETuLV0Ouu+t4vr6kE5Y7Yq7ypd6STsoRlutqJrSNyJfyo2+1+S11zYM+2xySmutfemhy
9gECPxzGR6m7zAmqemTWaM73SHcC97zEpK2TY13SbNrhk5vBIRbGlC4R4q2I0MhPuWeShkYfTf/r
fHRVuKq9mVMaekvSdKNjnz1ziHAUBPBw0G7hSprtOZ7LyC8NNvMt4oKo0mIgtK2gsyxFdyxCGgfm
4fhSgxviqJ3IvjFVl0Fab8xE3xBgeMsbo8KSmOzb3MVdnMuV4dgRy0NuvC6qH3G5ibMe5ZdHe6V5
wH7YLC9dxYg6qTRznnMy1JiAcw7CrDc9O65F6LALELLcGZ5WbMiSHKimfNQtfTIdO5Xsw8xi5OF6
0ckElRAqfyXCaNY2sjxWnXGuq/i5d0K+cXtqP3A/eXPgXNAQRz11V64Z70D2zI70Y4THDzfJX/W4
eSh8AlCy3sLAWGPQe01Tu1k6PmijvHcOWUIYosao1bV406gMA1a5uB+yfGNnMGdd/uNyEnR7Pmwo
GQzeJiLKjfGwMIASjSB6yNm+4TCK92ORgaaVEsIqnvWksD9yT/8rq5y9ddTTGs13iHv3ZARCwKk7
siSj73h6aqjYoDJ9FqlFs2mpNyniiPBiRCr+4ALhLsPvwTIfWVrSr7bZxp+5NfkqxBO2sETwmRQj
/mqjlJvRjCoeXtilejPDcdpqb0WPaNqPLC/rznmGnG2v9RiOVl3EDohAm3KLmX6fe8E2dkt0AD4D
ghhDPbdPbmyY5/EQwb+J3JpRIeelSDX9burqR4s9E+hLIABlsIy1/ATaZ7S3RvUykiy3Rdlhsr3K
XnlC4Cr3jY0MOy+oZBTblnCh94Z29rALXoqBRPRQl0c7r+8Y+TDX6zQfozjVRvwV21yqeaMRgAyt
kzNF5as66u6OR4MeGhEYcqd5TUrkfE3yOUqKV0xip9z6LP2bERUfjFbzg5HZv46TgdhgFUjxy/NI
QDFbZ7JIHNLB+bj0yXGXrkHHkboDxYNCv4dcRGQM1lIUOLPAnfVXpV1Q2FoLDAR7V/fRWQC4WKUd
eWedX1jrbMwvjNfRCbX2jx7IC6YI4xSVxjkf8X3HQeWvQnEmnJplCMKBjc6DUat5Hi6eGx2LSwPK
zxun5jB5h7YUam906kupzDw0OCDioFzlfj8iTzbGLT49A1WhMeBYghFkN7GBIFM2Ky7BR2Fnb6ad
kweMR0aZw0nWeD98Nf+I/RH21EgZiB6sEfRjdu98prLE28GikLDAtWukT9o4nnvHg5fyqIIe4atf
JXjvHWQX87HzbHYGxQ5pyL0wo13aVMdWC909i0I0gSj0XHfLMfAG6HCt1Qjy+q7mvQ+NrVEx8LOA
Px1cnv8y6v11YA+3UEs+sZHi+1LVl9+0lCGcDbsyid+SIO743jnlIsJ7Jqgl62BocC0OOMGAm5+H
oN/XjrRXH3WsJ3tZyBwnDTpsHeWn4T2hxXvJqw7Ma4L2u1wZVEQr5KDZhtodZQ8H7mDXTB955319
WgQCIiZuVfB3xtjvpqA6mdgpFrLhZm9CW64rpzqjyVlqDs7JVLI0wkPOtsNDgMQs9CvTUu+E1ud7
EtFpqOS/MqK99aSXrcwOhEwXDS02ofS19OdhD+JIZrYAXZKjgUkZAtf0wdHRgajUKM6rctszbjNa
JDdtnMwWRgIn2S5v2EXuVTWcgqAT28KD3QWLbEcJcam1O4bKlx7fxasoWxjOHk+f9I23NNTGZcnD
xKiJZT/KnMIR55athmeE2d5qiIt04Z+4vRPQcskXC1UXuj70e5yeOHhnl71HijMvL3PKKPyF58hK
pNMgWYp4Q3151cNwM7Ks5l2Bk6I61DAOH4twzA0ccHdX1+7TVA8f+DCfJ/Y29LSo5qH7aG45XAqL
ANeuVytPMbwPEvnXusndi37duP43NXH/7Jc7hcBrZREkS5p1c2dO94FX6TgmDNsHV9vn1oUDq99q
rD+oxth1IITbQOMlYHXuA7BdFV71T4O3sIGgcoxKJ7xqbILJ0ECHlFlvZSB/UZvSSZruYzTizRSA
ranhcuwbJa0nVl0Fg7NvxGEQ3X30vrV10eGBjn3xxxBjPIQiB8NPajF1AQBF1T4PtlWuK/IZdnLQ
ppUdQWryBR4GKzegZxt1vw5rK+NQv7dpUazbTiNCVOIksOBiOIwJArc6hNN0i8Na27fGyetgJSs3
ey4cdEw15sfKDa4q8vHm2EQf+xg1sxhhbyfjE3F5/ol0jSuDNQapAsaX9NQaX8pj0JTYD8RCnSO+
wLIshrfEl94JM3FDnDN0Zr9A3uSyuKkGB1FX9zM6NV4YFGZ+F98J8n4p4d4sBkVh4lOYZvW4NByM
FBPRdkVgbtOJIXZRm1uVW9c640jMaCKHKYuohmESTRbZRnH6Z6dcxtK5UGQXK2V3byUTEegEKyto
kIyHkOLapgCbDCV4UTfeWbP1tT2ZDuumiStS9399K6ruKbw8ENbvtpUYa+CjeG0IkOdFKEFB5Q4g
9di7amGHl52kUWAcazNGGhsXtGGGHzMYYb+49KyWLQnJcr6mGStTr9ZdavSnHuoNT4mxjgAtoYXF
KFa2l9bXqLJbgPadRtGW9fnKaOK3nmp/6WUuZspAtniTp+dCCdonvyL7o+ruQd4dReGQxMFmHzbd
yk1YbvGBLUKVcf/l1YNmfR4reB8BqbgKwz29zD+RDfEa1mcGb45ZfZj9cwVj8JSlKxJnorGDCFii
DweV5O+UhRxn3LIpqIl1QsgJiw7bjeYz16HtbwCyyG82eDaxrUdbTTtRlt42tXO1LCxoWHnAcgzw
+HtUed02+Y48IPWY9V5aB3UgTuKT2VNdTcwfdLEDq2VQNpc4VC35GWaw36fpFCYTWHlwJ43ClTs5
w8kPij3I9nA3igmNnQ4LXen1XI66nAvBSdOAfqiRBVOGs3HZodKJ2FcsTehNi9jBSBYOGW83ETVw
4JGIF2y+aNcRKeIrjEdqpTjpcEDmauuk9fcAXw/7L/kN5ATAMuienQRQuF4EaKzD19asvkOIFytS
Sw+sfWMkjRAO2O9qi4mc5UQpHMut55Ft8SgC7NnSpVIabaGvmsD7q4fg3mTho3Iad91P+bkuvHfb
b4JlwGC2KRt8ZIpnzjCLdFtKfGLQUJNVV+vrdEzPI5PUJYp7bnyPpSoCUgWpdltXFqQ7T70VXflB
5EV1TMxuXHvxLYm0c5aCoxmJ8txXfeYu0fVQQRb8nW+WyauXNE8W+mKkP9y8w8yMxwx2ixCmbiba
cmZNI4qCLFjVfVTtmYr7ubbJjNGfOx4GqrDnlr1RfbM7nw8Ng/a9MeaJPFSPKDkEbnwg9aPjn9ws
vqtlUUcX1cM0SFgPOrLdTR2JnKpz/gLLdLkzrT/2AmCEQh8ksbfGS0VPVWveOiQLaAVtmaOS/qfW
YPxU5mnS8aGI9Ksf55yHdd9rKyg213Jed6BIfsYu9zQM8bkPzT1sjKXjZTcrq6l5Ua8alflPG+KN
6ty5Fnhpc3xg+sbitGtIIYoGtSOB6ao1NvTuVK4s8MBLNqS7fEpYudEaB91DRSGsW3nQW/6oibbp
0hec5GsttLY5OIgMoQOI0kPDcJ1p1SG2mx1hC/vcJfwbuqSdvAx9dKrd4mUK3JujnAexOm9QBelr
ukMar+OxhH7CspBMCGpn6+C6/iU1qyfw9Ed9LPf90HwlNIUt2jRqzG+ohNa20OtnO2Uua2Ixyk/z
vzd/h20WnhoHkj+emkSPfhyUcKGTIrDXETd7yWdn8xs143tVihfAqGg4oER0YnwZcD01zNm7hBIl
n96kZ7x4cVgtxrz6JdtjlxvjMwrDJ90LXkkluPTTeyKqk2vk10b7qIV3su3srqf5nzANwpd6XuN0
qWP08hkvszuOVXjTnPFolzjiLH0Vo65Gh/c0TP47qJUWJ23UJf9/iumMPJMN4T32scbkriebJISP
atYv5gCzsI52fCqErA/bHPOElj/QQ6w4Uq7QqkEx3qHC7fJaHSwc9H6BcYkEINPrvxKn2s/fB8qm
s4cFYiAfBJkaoP3ivWklo7JqF6bF9yBY5rsFwqgWrASuvZH17lScs6zYk9UE7ju8ugUDMBsraK7c
F2CtT4Mr1r0RQSPHXazDulPBdxrSWVvm0rHkMfBsgBFc+5JvtklkAmYBNYKml3dCU42Jn5D02quw
ESEnTv6UTeYJuVxox89poJ2UZRMJ76WMseNbVrG8hshy8aL0NpgmBCV86caIfyA8VBFjbX5EYcsf
r+8MgLvqmchmwixj62VGQigxHLVfToVjaLs3xSuFESShV/PgwYMTKoWL78lVqz5XFy6aT2fQDlmZ
k92craMpRBHTfkyZuJTujc/lmIT2xci9W2Oq755mKZ/6owK10OIscmdrd3e3awa9MmDk2y9tZFC5
xVMSDKiSVhUdVKl3JL+Vr2Y/3SyHFDIZbRrMHmFb7ouXVKQvKmh2k2W8ddZeZOVfMpcVo9jFDE1Z
eXoeq6VE7kM0C4179fPhHIoRBIF18Q0i5Nk4LinNWXiWEBvnOToLcdy+VNrRqAFWKIdlxRx7IXI/
ZwXZMgxARZqY8Kn1fRWj4pz25eTjTEjDZdWwAcj8dGlWH1PK7Cz3Envfqp5TkldrP/SjcZiLEFFE
H235r+t69GEuQmcgL9TS+jdRHJ8yQp/CCjRJLMLwqD1JRt91s7cx86u7LO4wmi9FPGzo9m+1lp4y
md0DFKRtvBIiZrMa9Hdgs7IW27IDImzK8ygM1unOI7LMQ+/2t0HmT3AtPn0kaKhRFsRxbOlJdzDM
44XJuJSEvoVuYZphDxbTjKAusYl8CShP5t/OdcoPjPIkUe/rydg6Y3EbterF8sR5lrXibfD2pest
wOGMLkhAvfnuLPkcaOos3LXDH6gWzWudM5e0+uXQNbe+LlnjZGiHTFJKDeORGtWuRVHcNU+szla4
gz7NlnvZz/2/cp6vDRlQ/GKiMqW9zMUTg/6FqvNLmxq3SMv3Gi/G2LdnS4tOPi8edDV6BAQXqXnP
QiRRKexmK9pEtXFODJTX0FRyzhMn89j5F98hC0hG/T40Txrf8Fhq8q1UAhRuvYOSdKZnRpq1dFs+
Dl9hOiFTw2NCO38IcS92KaDykWULre8S0SM3uQHZCy0En0GiENTxrbniqDwMpHU0YVR3mBHZnxrJ
Xli66/gDETwyRvzsyAvZEvA5szWbh8+vAX8+PR62KnauHLvPpjT2LqQuw7RX4PNQI67kKDhrsWMk
4kxK3D7rwZfq0bnO74Xu/rldQ+c/JEsj1CmiqFvttNuS0zLG5s2tx1NL+sqe4RuxqmH9RJgQBuo6
ybdJ9BqzElyHXm8uGyvdiGR2eJh1sZW2oOxiLdV7tbPoWCEtJ696d4MSOw8pZitpFA87Zlldxoic
mJKqtzKz78WgXSHiJQltRQKWcFGPA8jSdwYe595TRBnxhZru1zThTVQZ7z8Dm8YBWqN1d4JotSUk
S252w1FLqJy+s5/Ga6JafV1qNS6fzny0k3nVDZATFC/lxs86YtkV3ULRQW5vmu45NKZ/Y0lql95j
Ksh86uchu8z/GwPmUgX6PD3bYDHiatA6iVylcZcmk2jdFX+NQxfAH04Df8B7KoUn132kvYcJ3DNp
hUeTDUNanwiURESSPnW2tHl+JyjHk672CJb4OZgReTHdhIvXSllfJ/+MCoMLslfAC5FjYfXx+7tp
Nnd9EN2ScE8HCvdGNP0vY+s7iVjaNIqz2T0rnpBVKTQm9i3SbsEYPByjBca94DAWjKkC50uBXF1E
FXx4s4I/7jQSNzmY2SIajl1hxw+maNveal9rpz4C+FZLS9CBNNFksPgk7KOI3X8hXiZIr9MspS0C
AGv1Lc2wNxO2C3wVSL6Zs3WHXL/QH04pP1vH+KBvBQ2bxNXB7W4pWbILu6xuQxKWm7IpnoQ381Fd
yK2Z4X24ov+ZaatPutzrRLVRBzJZJX3g18Q1dvbb7AJz6BU12j2vJtpv2/8bgcTHUwk+rqSXHOIf
Ur3wDpIZir6f2lW9T34LeIeWrYJRNfd7W7/08i0IVqSDrXOKrNvQzt7IDnpVGbgbYdAFVjVEVQgC
BCwY9XKIo+KURf3BjxALKJY1ixoLFS6tmtAwfrRrcpJYaoYgGOLg4VSQdU0bdjX0KLinK99DmEsJ
XxjZnzSi39b2g61r5WCQuv7eyGQ8kKrwp/hKy7gl5bmx4nMwcQxYOlNwm/wS7oXgMyu4xRhs39m3
5Msmbn6CIkU/rNnfZqwVyNmaC6HE/zF2Zs2NK9eW/iuOem74YkgggRv3+EGcJ4mkqKHqBaGqUmFM
zPOv7w88p+1jt8PdLwxRlESRAJG5917rW/a6L1l5q7og8SQ5R9Qp24ZiY1E1gVhpmJDWuK8VJ5Sz
rw2ZwGFPrtgejjVFBNNN65FZW7DHCwrNOPpla8J5cL+5mlnv5r06fkcwx6Vcdexb9yUe/IchRuqX
0bs+6xFk/hTpFROKa3sXzrX6xqjhuVl7f6I8DcAsbi0U+kczNW49rjL6MnhUm5JLidtqJCAosbJH
fa13fr8Ka944xf6xtrMVIs2WCICA2rGrdiRKUD/nP+nrLSDHfNSNEyybKM3ZRDIJw8qcrkcmGqGy
wOpU6hsHfliBfngqJi8mPNXHdI5FMECKgl4QobgFYQ6fGzFiXL/ZCp3L2t9IuKhg8l/IQzY2kVrY
qXHpDXiKTdGvYRfA3kF1tGIVZ61Xk/tga1zzIic5N/ppKMOZVWlCCFzYIr95TpURDyfrDaSwBIrO
gP+YCzLFaeYsTIOLjTCStZV22aVuPxKKlkUbVtVKljizc4cxkdVrr4j795Y12Fthoo3Pkh8kLoQf
KOsOXIDmLXigY/4m1iBoGc7Q1WXOijwONREobttwUEHzUmFiqSdAMiB2Mtr0vsNIzXGicRW3wwLd
4hI9W3kMCy5AhI9/s1Pnxe2yI8HUxatpt6/YyDhXezc+6ZkiFJFpfDsKc0kzLXtoJZSRSDhPFnPB
jWhQXrclOePj0xiT1x0nIoCz3tPzQzuEq98ba9jiiPdo7R+ttrbWWfDB0mstO9oI73qq3oWek0fQ
q60ISY4aTSddqcT8VpYNvm9vhfmtO4YbK2yYMoTmu9PUb0owIQ5GdSo0wFZtl5sMcXDJR2ZsbnTD
CJdakazzkY/D3ZJHALEe/yT/0Vz0idetZOEf9YxIl7ExtNdBMpgx2qI5JruCUfRCFfLcVuKmYDiO
17Bjyao1l3FwX5Q77FurtnWS7aCJTWDoYIIEE1tUzbadwt4Y7Cf+3iXA0EDF+wLS5Xs5Z3ARXE9L
oXFRXTnjM2J0WAyBz7I7gslKXda45BZ27oUGeKOaa1kzyRHT8B7rI4p+9tayIQKMcv2Ji/QNssDF
T71ilaWcPON4SQos4fWgzkCK3iJFXBEc0Rp33UOgJMu6CcfIR6PgdKj7JvFETXwcRL4uXO1r4Hnx
wkxSqCfNAO3HoXB1ilOhCrKu4H03s569FMlXHAWfc7WBzmojEV5GrfuYoT95GIaI/IzqlJrud9cY
fqX6u1Q1s49+7Xj0ELtTn2UsiR34ghZsEv2qfdujXhzwbAQDYpt0lvpXHWoqIhiV/2hD0I6sEbx/
eEamQn/xm4ysl4pCgT6I9pzN0emRekGBdqbjf0zt8qnqjk1Cy6iP0x1oLVFu3b5ek/D2OHcvSiaJ
Y3s1Svukaq7dPslhaD2nPD/Nf7D0h2UoNcJFqwttzmOZOXh9MUO0jX6YumCFYuq18oxfkXPFfvUe
aVzEC4iI7BrN50533xCeMfspIhgBPuy2Dn0hoic43el0kc4B+9jN0L3vrYLtaIkT8IZTbE2YT755
I84RIgg9qX/oYfxRWuZaZP6LHyKAzSHssoW8xHbxnRAn1EdF84nq6Vmr3GWNXmIsq3NBEFZJBw3d
DQPWvP0mJnUaRuexmvk5iQ6+B19S9An9fnYjzM2qOPvetPVVee4FI0jwsETR9oNuGmeiSj/B8qtl
HP1w+ZfMeg7iGVDG9x6z/OFngqOLtbW8qindwoJ4MKvsiFRlh/oN1pu5bD18w14740o4Pxs9iZfE
S4F6yIodORtXwtBIg+9z7cJQFrCF8xYA3fLiaQlq9RkGxAt+qyPjfYZv460YW1oW2qLWkGI6+ptu
YJ7Qk+mbVn2i8VuMUbsVRvo60g7zvxkBTcbMpuYJzJgmIEg7x6lYFUT1tQphkzUR15120837zME5
yip9MkOaU5IlzKjJgPw26u45i9Wnm9g/2hyra4yEPYsPXdhVGxhLP/qWTloa2lc7DEgDsF8CVbzJ
iLFf4THvV+Ka1/anSpIXFBfvWblzm+Qtx/nD+FX/yMpikXb+De2cSzDm9JkX9WNaIOcf8+AXLN1t
5wn4KUApKnd6sRqH9IhbyorxQLmRo8GkeUqz3+V0LiuDiUZ3GZB+2k1yxR3YLscofOkzF4/mhFZg
/KyhZanMBKesRdvANJ/qbsb5INIOqUY6du0PSCM3Thq+5Alb6kL5L2EiPi1Yy4brb1xQfq2OFlp0
WIeSqD17JtAC3uwh91qCMgycIJX37gXZV1BfUVysRoLBEDW9hSFKi/lvhVCKPfbRucsFJBbOsOgH
RpeR55/s4KdnMmWy7zA7Z9iOcEZWAAzIGzJneoZnPJRvoOWfWxvBngHiX9GVbpAH4QIo+cAxrvER
CRY69V6muIIElKURFcKs6qLwyN9AOh+HlDJeRqjXNdZJLKfEqefWswjCF4VKJY34tKnGbReVVzNc
4zeD5Eb5YWDeQvTQxmyKhEAwapTBOx+Q69AmJ8tOBacC70DqeFcNGXqk47sKq/wg82StQdrtBJ9B
EHGPUdqsVD0rLW2AcWHM+87uWW/oTgBzvVbzMMUQct3J5Btk44Ub8oyWD8dkmsZVZ0PWa2NGqUH1
kRHIuSA78FcrvY0Rm1/HxHwXeflSJuGy4wUurB4zUxpvoFwckSgbSJqiryHtNv63nvdMM3dmwFww
1r0jVeV1CFukEVoGjcl+GYK9HUdfM5l9Sj380aTj3qiLp0D2z8uyntVj7GhxkvHeZD76/rZGjNMg
vQA+9dBL/IG1BXTN8yO0V+GWxRxPmFZcFNh3QqDsB6MQIcMJ1kpApKODgVVarAB9Q7vCeeW68krr
6RwEDGQ9DwV/zMnW9fVWZeWLN9SLSIIkNcvZseSxL/E0KDOW9RgH2zCXb5qnvkadknRGeak97y5j
eaNEYNga2ruesGNvgBiK7NOrZmwFKzyL3EtWjhgU0QLLautoK8PQQIBnpz5qJbkLEc0C0DqhPrxN
mfkmh/IS01osSVfQY4dmS1kYD5o9511bC1aN9yIhzNYZ0b2kaLxMy/iF0IZiCb6aYFb44EbmoUPG
2cW0Psf8PSIHBuX92Qls/GNVcIV1gaGBSZDXy/1YICuJekrThy6qz3mgfQ9HnRGLcZb2dPbs5KA5
K5Grp7iIT0OdPHW9DjYjWxewokZrvDYGaJDG/T7FCODCKNgnffVU2dTYVTodRQCZoe3z50AHjmeu
gtz5OQVtD8oNm2QoqcFq2FbQDNCbXGGBnTrl/PKE+Zhk4tUMule3144IK1fIr1ZaUdxshuWm6G+d
gOBFizctmjPFFgK2vv3o5U706jLq/VXXgi3TaZZMztqS5YgM2dbkiI2c8JFgNHZIJma8HgpnRqWJ
pujfTbc6Lnd6XqF56rZmvudCf/U6NvxVzTChrY5FXDyVM0YriqD41zCgc+I48GelL6bn/mpi+1sV
aTcv/56ESH5Feg3y7hxG/tYfrAt9/rUapiVKnpVttcuwnjm5Nbs6cgzST6OKPsEjBJAm7W9MXjfC
nFa0um8Fgdri4BbqbOISeughI9kdZsgqH5ekDaId7j5DzZudWs574cqDL7O1iywREeY+tfNNT90U
otAf6uISF+NTqXKIC33IMrLwGaeXWsC4g7N5OiU0/B0vfg+JaH9Qtb6acMhx/jRgLBm7XPnElw+2
CYrTFnuVjxfLkYc+oavXEINQT+5NjOIxNZxb7OgbNxQvRLN8jy2Biah7ZdDERk1ABOw0e8u2emM2
5bXlxQ8Fl07h6o8OVZzZzJZn71RBSYG3pEj505L3FoBKYyHS5aOlCnWSLbETUlKDTwxmvDMqX7Ru
TckVSnsZO3Er8/DFjxmwysICG8GBGrod7SjUwfKiE+T0gqIH00QlwPyiZ4QcQ/vDbxjopeWzDJtN
mCHr4tJWLO2o/Zwgmm+1oX4Nc8tcFB2CHruEg9fG2saJo9tUQQ9sJ5dsJmfa1L3/ZMqg2pEpty2z
lO69n6o1E9VrPGKiGphcEY0TW4cKkYVZ9MZ3kRvugyjCna83/pIRouDf1spN2W0sTcTLKC3Dmwjb
8AmV9ul+zwV98KzOdJuPlj3ZJ6v41XdDcHNq2YApIvvifrfxcVrXYIi4fKXBTTa4ODJJyCIwez3y
yDIW2jOCTZ0Kwm72cV9zt6zHTRUCF26mr07Qlnvx9xuPa9pqVJABNe/dV8h3/vHY/UexvqIW6+a8
aJgSf/xqMEZ88x/37w+3IXibAWZ9jMOA3nBV7G3b5YbBH5Hf8tWvMlY1rQD5jFKuAPcyw5/nn2v8
hkIhRbpRmkO+v9+4BI7tBpJ1554JTdQQYsyeXLZqj8P+j5vfvwfcGB1Jv71///6t33/jfp/dQLoE
ecwbMrjY8//80P3vWhFauikHrs9uZBDs4nqmo89pDF6pIvXFMKyfNNHXMs/IUhhNd6sDQoDX6TGM
fWq7Cql5iWevoyxbdN7QgU7CBuM01RGKDFKslAGz+6Om8DpUZlwcUrT9C5jGoMqf5cgnmrllzMo3
d4PZe8QQteguiR2d5njZZNpFucG49EMP8R/5AUvZormP67xet3Rbr8Ri/NCKcW/1fYLohC6VR3Da
ISJW5ahCj1Gzpq1QysaHnszSQxMXSOb45Yg8PvqNZLxMzprPd4UjjOtqOb6RY9gtx7nRNDJW3EQY
0jZhW2P5nLhOBjRjakhwxURBZDJzQwNLfJFxMDuaC/rsNNSJjkvRj26KnvlsIZ1yFchZAtpaEYQo
NIcygPaT2Nl6LEwkeDN3FY3DuEvboV/SokF54WHeGCL1HNW4c5qCFpRRy3RZctE5sqMWnDGVWZqP
oGExRBnleyKN4ihJYTi6I5GEGjVFQLLQGbGe8TgwZ5X2KN/rkm6Z/TaA9z2zh9I2Hpo6KuLcPWWZ
Q8FfwzCdA5/JUBP1OhkYbLuWETwOTfgTfiFTSDFsOS/J9YsY9qRNo5/BfXmrAhczZiodqAzNjCWS
o+ymvdeZEYWYHlE3we3iiETEJPEWrGoRugt7pnlUI9movS0PetM5G4142X0hDP/gBdJdl72d7hmG
bEF6RIfYMtXSrcj69no3IPmACdYYIwRD0s/2NnXcjxixxtgcOWDHwjOKV/KGqFDCPN7VBEtohuJU
mWkvjmL0gZLCL+z0CHMQPVI/GhjbsMbYyZRtXbYR7475oZg3d8SFXSutcm61XyzHOg+vba3ZNynR
ADZEUCldf2JX1rwEvvagFys9oW8yREyhcxEGmG6wAVR0cdgX1hXaGdCsvuHk29Cw1Vkr8hfrJ0x9
7WTkljc9NInFl5F4d6gqR1r6tsVQjlCconuwCsc5Dh7Ca9NL5EbvUxByonDRmw7aIjKTDFkCkw4/
r5O1qhg621PAhk1346tj3ZNM4l9KClKdXbAH1OtEmhiD/eznE+uRpQyEA9ydMGxvwnDODSKZ/LkV
qXmeZLe6Pxg30RvnVnCEY/s1yib7QzKZ57R2YiaztERTg4A5n5Hqhc71d9orfLKIYD71QRy8kHKQ
LZy6kLv7XQbUGoYq4axG1mRKj5zcNTcZD6XbP7pTTigt164HfEbjt5CNOteM8dqZ8RsyfQ6NO4zv
fQH20SEYywwIuHVtxC/4Oaq0uPhdrh96Sz/RL+gOiRZ3h/tXTMG5kiGPLqLYeqnJxXmJnTfFHimZ
TIs9FhGjbF1/ph1D5gjdxmMi7ZxInNImWM+Su6qnjKv8cSHMNHu+/5UYjt79nlYQC6ZRDq20HgiP
hu/q+f5VVufp719pmiaWUiKiH+3cWY8OClHLZWoG3jVlKc76V0md7oX9RQtU/HMWLY7kYLzhycZ0
YenbzsjNUzePg8d8UlxONELY7SlH/IBgBlfGTcA0BixlGF+1geoPgKZNSobp0cjxXp3KqC6tCN+q
3CkPmg2TJZzBLFOc/P6twqzsZc8WHpwDauOlkKNxuN/Y1pgdRLdxg559QIDG3sva8gltXL/VAuKE
e80sFkRiWS+ZOfJVoEdnOtAtwyUgKnSyMQEZL2EoaYWnMl0bMSMie4j1VR/iHArpS686DZWDnTYQ
zqewnD0HzMazY+818c13u/DQVliUqvnoSUnx3LSUbxaym8WQCrhv2Eh/YB7wF1Ts5cHr0nkBvvhh
mpx0u+ej0cgYM10ltlY9o4drZ9UqpBO9liG4c7qTkrV+Seco8tl+3OnOLSfh7EHr6FklpJ3aWgTR
lnIh8Kb6ycSps81tjkVEA0kF0UUXprOpCOrYWZ3zKIQ2nJ14F0XDWVaT+d4qdohBU3eLtgSQmgov
AM9CwrVA07HWfebzgd2l26iw9VfdwrfFFGU6lIPQNzUZGgTr2PqahFKdMaSuabx2zWDDgE3JBXx7
icsqXdluQkoTO0UYlK1/qFULl9wzaWQFXliucR9iqPb8YhOyx3/z+madSKt9NlwiQ4sBO+/920ir
iS22aBKKMn2r+jHeTJkK1mU88bGLiQti/nDR+nT4kdXu718Ef/5O5piPqvO7S9vM0Q4+DhA8dN+7
bnDQ9CJYeVDz5mcmf62qLBu2KC+nbdkN2jloWPcrVYzfEc4u8gllDjr0X02tVY9CWXs7ysRpcJkN
dqQxLUrsEcs+L2HBEUq2wYY9LCsdAHnE/ByHKcplAS6mrhj36ZZjQYNJ3b2fauVK0KD+yNk+9F7x
XQN2TDk5950cOrUuPdqb0wyCFCPawPFM0MqLinZn9oFFZa0Ix9pLS0yINyDMLRgqE6LYKR3/V9Ns
g5ZA1fleF8aEp1Y5LYHZ7jqkVb/2ZYecpyiroxHhObXdY4vnFjavBT+cqffUReS6qt5aTgZBup22
xk5iYtlwpwW0DwQ/c17c1DEEQIu4dHPV/vSi8efYauo9d+nZZFpgXdmlW1wSE+0095xp6frrzBXa
KvM1OiQUUE4VdN9bu9+Mswqr73B1lVZ/YIKin5Shc2Pnxul+d5QWziMjQEw5xcfGZ8zR5dWzXeNo
HenS3+/pE3otlWhsim2fFh1iEZ1JAtG2KtkXTRgvCsu5+U6J2BMLAX43GM73u3AswhWTMeBsTJFq
kn5wzGsFwN5qThzkaiASuRtM39/ArU/nYJqeLDL9Bk11RhckFThMrV4XHo4KsyjDlR8DeRtANx3x
nqo1+6jCGnbAooii5iAs/M5wGdmyhWBv/eDZPro8kruWfWdnO3MqsqXtlO43xOIQbWrnJs2ywVSj
4xXy7Hjb8VdRP2yjIW4/fdMC8ecK84jr6m3oy+5gZjYCzcnS3tD8z9nuSLJoPgbvA1BeU+c8sgKn
uCDzfwaUELwLX5VbY3DZk87RdTVLO5DAUOdtCLfERZbXkDncNSPOZV0LP1zev3e/weDCuEUX6T6e
fyRASLAThkvPn+ZcObuXqdjDZxMRBPog3NTsuctDUDMNoXylBGYKigolaF4cSPunWGC36kvvUAaA
3P1McUk0aRdkk5qWqaitc5vZI11LbC18SlwWOyMQFKfDmwXSfiXpjZ5NYBHnRNLKwzL6IHrh/mRX
1rx1em5S/EfOyWmHpW4DERjiwnrjUkojkhfx6Pda+4q2cQzmarQPPsLGZcxqsimtolrb2RZOryEA
kzEiKVnFWpMeR3rey16Sm1N4NC96ZjXrhlzjNVROeQ6wQ/LfMq5jc1HamQJB4BoH2U9E56q2IsEc
CDSzAFS4HQroCh3yOjbxKPvjpEN44H3zMhmtGxTF3yMzDE7NOP4yMpmeREU1ixpobbuod+I8Hp/9
GjWxNqqL1RJoPSq5w8HHNbiSnc4Vh8Zv2KPsiy0aZj2MFSeytHUXDPkjg4dpRzfoGTBRcwaGYAGQ
YbYwteLdYyv41dfGp9BPQO802Jvqvm12XiMhK3TjuKQ+Izi5ldnWmKxiQ/18I4SzBWqcKWbIBvQZ
yEX54/2pYKLByJahtb5vPE2v/R63+CfY4qaHpqTqaeoyejeFOrRWV1ykT2O5xne7LZEz6eVonb2a
1UQq68CshgaLAxizCfsfuhz9LTqHDytTwwk3AInDylwHKQGjhaW/ak0fbBPfPyUD800yVh+Lnwry
ks8s+2qxOSInXTuH9grSb/LZgj5qY0wldQ8Lc5RV/WR54a4Jl75LGOBDpMcbrXFJkSOsJsixOomW
jZLdVO5r0JIhytiz3tgTLPKxd46MlNRKIwV00xv2iurwRQqZPxdDn6/wuGa7IZ07I4ziRzYPppXi
Ko+BtfSBsrduOXSwLzSxwkpCPdr71onKlqwrOHeL1CNGG8z8VosKWImtMZ76ytlMVTmeW2MPRBed
NU0csyVONC3RcuXpiItnLkygxNChqobbEPaInEIRrquqWU+iI/pNZ4fs6Mnscs7Hx3nKkunWizlL
O4uOUWEIJB9SyLkQEc1GlDU41rX6UFXIXOs0c5fT2Btbtic08N3oqQorLlH6bOVN8LnIyotAACOG
lPRqj0NFFE9mkZgW1fXK8IxoCSKdVgSol2U5JnI1ZOFwsvIEbAQZM6wltrx4iXdSOdtksygIzZ5Q
iGbDsGEIHh8tv68RPcxSffAnbxZcNLMw05Ns6hTdGPOoUqZyX9suBoHJ2nuRuDbAOU73Gym95AAq
XBwGStO2pYAQqBkXjgd/Xkd2s9Rz/DSNcvkoEl6kZHEsnKh6rjjnuln3k1caMgf4TUtW1XiVYgf5
YGXrVL7us46yrcEo02Rxj6YjXeM7Mlb97Sdh89aj377WCS2iVS7q8CvMyK8GAIcFqKVo1ZdhdrMm
kCpmbE6b0SHRrnDLw2g03zsf/1tes2Cq+UZw6dC6hIOjkcAR6CGW2sSpN4xkQRR4Sn+NZCNPjHzd
kyNTtWhU5y3hE1ZHipDqqFnKXYUOYWNkHWXXwWN0orOK2PNVNe9wfdz/5v1GFOY3ZsAFoSNceoFc
E4SRHtJ40hCsU5r2Q+QcyMFZT0gLVoFW98uqrfnQdfpwwLwKlaTYaL2TnDJzTWzRa2WpV3Y90U3P
pfsgcwzZPcq41rPork9tdPH60NzYkdkfRpXvMXNDNy8NiQ8wndDWWeysDXfaxfHgn6CIfg06a4Cw
1NQ7WiDyLTTHEwEaswh0QiJqZMcSDwQ7p+lyvylE69C7Dh+bXkSXHD8206VzNLbqbNlLFTjWzmqD
b91oqdP9BpETlgQyxfCAo44ndmdYZzFVNBZLtXUa/5V3MTmySwIJyxblIUeG209l9pik+bAJIR0t
JqMIz5HQp51TcdZ1zsXg7H6NkQUvIN0wQ8Ons04yLA3lAFhZqAbku6t4OtxLG/Qo4hHLItpish6D
URyiAD2qmQ+MF5EZP5XfcxqBp6omXt2xACAlthVsCmk0u3YgzYK3lE560qy8Rn9ucbKtLX/oNxaJ
l+siq96VVCFO0AqNZBg/2k3JvjJ58EUSPAa9eNVJIVoZg0b7ajDKR7RByT4cN4lhmTuR0ZFFO1Ft
sqgzV7mT/OAcU3tBn5ge8ouvEQzbDrh69W7i6iiSvZhQR9eh5SzIgUOiIct4g8PV3pu6Ga9AfKgl
ADeT4aU3vltV/ALxsdsNgzZzI3psnjgXWsAvJzud3geRFOxpxnrpS0UMpgvAAO17iV22PdC3My6T
tL19XxXXoCPi1RwHZ+MF7gkXTX/UBq3eEdSDac7yNYjZXDwLtwu26EmSRYlnW8u1/qLq8sWMIHSl
WOvX0mIJGE3E0HhLsFkaICmy2NqPXVJAeNOH16bzHjqW62XDpmY1sKaeNVGUiyL0GOzK6hNHVn/1
nRElQxQV01M9tOt2YseUpYLKEFdFQ7zWynTlVwd57BOGMtKO2lUbQzOh/7MHLyofZNVV6wgrdFCE
9R5hxeRFux4y6YOunSC8H1TPbszsc4iG4l3zMY0i8pojmWJ4xUhZFmgB9EvpqTkP0a+foiqlvZvk
kHJ6wk+63L2SjkLoELNv2BomIjRHekdC2ZnkMYtAGGeFxwk1bjU+ZllsXCxGnhAY0qNByo9VasbR
LvN34KLRJmjzDRIwglQ741TqNW8RONILXr4nu35qA8D4dQPDfqy7p8B5Ug4C2CEWuDR8qCeoIpuV
NsfpgqXRDgbdpFwd7xc1r2kPfTmB8513CGU2Zy9Qr23Bnjw3alRH6f0E8xgf7neGtiCBShdrfYDq
Sg14iDifd5Fdy12qrB+dj1usdI1V66CHjhk/LHpXCzfsWcsTml/vIVWo9uco3LAyGiRcABAMGiy7
TCHJ6FU8PUSDFb1rgm2SFnOG48/Irl0WLNlKaz+EvsimzNunYJV/79VpXubtnKk7mSC6EDZD1kWF
xHEqmGjN2JvJbJzvFdQys7WOwwx/shLrUnb9N6eks5CHIljRCkbtYtF0iHd5S+pAMe/cyFBfMDSc
lm5XZkuFABprwtKPNVhK4RCutZ4zWBFY3/bZguFhjw3dQ7RZ72Q8RqsM520cHxWduwu1RwjgROYr
JAqsbExjiLwfvWOfF6QpNrNQL2n2gz6pg+6hvLuvz0Rlb3ppWXQsKhbXKBk2TVdAZhz7fiddBgK1
LwtUZk72zspxtJhnM/1LD/q8qFtMsxeOJFM5MjvrgKqIEVGCCkBLbVQzlWnvaMydjbhqH61Gw5mV
FgGlGhmU2J/rlec05JgqqNqh2WEn0pYJ7bd9rnKwZy9yCjbgu8pz0zYRLVl1HSirIPwRXlwmdNH9
LFmPqsAOGzYj+q0SRmrs58Gi7ZK3ZkjoBlbA4yIAlWnO6CbFTUaPFndbr1Dn0THaBRX7u4gaFKM8
U0mAQU+e1l2YP+e7yA1vQYAau/Z92n6l2HV+BBZrpF+hpSrHphQ2wKbKA+phAxq6cXbNwt23KB3X
XepayzLO4lVDgvseMQm2iq4RQDHJUmht9CRDOD3SJIzPPdPTwaSWGgJge8B0nvJsaHfdvH40Q7d3
i4oGuw9AuXR1kkLmQ+jGk7MlXmk9pUFzMNTHfQvTy9vUA5M2B7Uh02fbOqNcyz6zNgzhkX/76mdc
AOsdde8ZQAckO5nvCjZ3hhyxJkw49Bmh1FyPyV/0sxmIvx0ilzgp3PhrsOLhSpQeWmwEO0vHyL2n
gJ3vUUTBuurM8NhDLsEwOdoUCB5A2rnhLT2qod5I/ZPW7RydcrvF47tEqTAexuMQFt5ZHz/5fIx4
MIqTK0PnQHsRB5pNqGkDVGLFyA/TFQ3oAABLu4srRv/3PmJQMKips/arhVbY8YfsFJrEcfx+Y8hh
OTTohSZ7fFSV1+4czzVOgad/qB53hmA0DomqkRyZ3N8ZFYgwk+HEU0ElznpL09bA8g7AhpDr+3aL
HVizix0ELW5AJHMUMMZhMNLsNKY6D1pEaB3cbfRmkgJ5XqYt+daWxXg0neFiaqS5oo2vFrIsxCOD
V/HYWnDBSXil8wGfZVNPhPs4aV+es5liNKkrurfheL+2YaqzLRk9fPnLf/3tf/7rx/DfwWcO8YG5
Tlb/7X+4/yMnZyIKwuZf7v7tltPKUvff+fvP/PNv/O0U/aBllf9q/uNPbT7zxw/1Wf/rD83/zd//
Ms/+x3+3/Gg+/unOKgOpOl7az2q8ftZIe+//Ba9j/sn/3wf/8nn/K7ex+Pzty4+8zajXr59EZWRf
/nho9/O3L6a4v0+/v03zn//jsfn//+3Lw2caTZ//+vOfyK1/+6K58q/C0y3X8RzT9XTHtL/8pf/8
/SHvr6ZpS8ej8+s5ruQR/N9N+NsXw+WX+DXPdB3hebppfflLnbf3h+y/wq4xBOeeLj2D3KAv/+d1
/9Px+8fx/EvGdjeP2DT/9oWnKH4/yvPLsmmlzuBTahLL9aSnS5fHf3xcoyzgh43/1ZpRYGDdrTfQ
K3Z+TwB60e6xPa3/9H788bR/fhrv3z2N4bBQuIIZt8HL+fPTjFPpeeY01ptW0w4tkW0uRWxmqH0p
t8InpHd6GJXY/ecnNf/ts9IVsnlK7AXevzxrwkszfHOqN+wZsTB3MVr69t2rKY5GFh0v2jsOE96A
/mFLc72wNqitHoMuPHME+FiicGJGgRtPezKV+RF1ZJ160TfMaU9cEq9d8cMwkjevCW65RUquj3ZE
1ns60a//+YVwsv1fB8lzdEHqqHCk6cyv808HSW/dgmiDot6kVbTJHJ99vfb1Pz+F9e+ewyWfwLAB
+VmGnB//03MYPbr4AbHYBjH7pynbJQws7aExEfmHyD8bghFTwM9sR2lGkFfkt9bFSDA2hXCLBAip
oqYl0Tq3QFbXcnwuTbEu5DqPxWHKiWaEdNxFh7YYV9VgX8z4arHp4J02qzpijh4vKyffOLjpkdvY
y//Hi5sP9L+e5R7tCGnrjo79Q/7ziwsFBNTEKUkpTElNz/snPz8YxItYTnwjXuDi5vHPxJXEM5Q7
+q0rpn6nrpEbRAsPnYBm6jo0szwodsXWhFXoJs6Ss/f4v0k70944tWjb/iIkYAMbvhZUUVV2uW/i
fEGJT0zf9/z6N8iR7knKvrZ0n3SaJHZM0e1mrTnHNIr+tFTVYbSPmGCvBmYcQv7ql3gyfDudLkZE
uTisr9kovKhjcfX5afGmf3BaYn1vGWCkaml/n5ZiSsEKjnumF4jWEtRbZrui0i36tqDarhSz2uqm
jiySfhY6oJOei5tOHJMgukK3BGtMYHQeIWt9/sHWQePPy22qqqbq61tnCUsTxvnzSgO+TEXS+nGx
zVX7op/bvV49kA4LiXLepar277T016z05/Aizoex30cUuiHohgjsAGdPr0V41pwUay1v5JD6w7Ko
L9JMqfMkd2O07Ig8egk1uk26G1lAfJNbkTlrQemglNmjFeNXbrp92c5eGeJvxCCDi+YGn4sry5xs
dPgeMP2c8jKFxw2w4ojYYOeEDria+SldU9YNE++X2X8L4vr186sp1A8upwkbR6g6/xri7OkdNdtp
mBtWkmT30ID/KxvVcg9mD1hcOtDmjDZAoeACY8nAiWgIO5xDDKExq9mlgKCfia9KjoWRnaai2w8i
v8ao+y1YFctFmYIDIpxnCTOFsM1vveFgyEwt0qft9AjgiKCHlgTWz89Js8+f3fWOaYyiTHOqBdRx
/fof442ZUx/PUqXx4SsCoc7xgBf68n0WxjMme4QAfXAZBw2f3+6y7Wg4h4xuAj5wVv0dSVYjDfTp
ooxVcRMZuAc0BCfY0iLI2fVhVpdV2Gt8D5Y4vkxWd2/JRgy+YJjsC3QwkVpgCsJZtyEJHmq81sDt
p7GhMQBALSAno+jv7Ml+IfcWXVcT2NsGr+0itcsoQ3UVOA8E+yGvFvAjuggxjOwuSos4saSMIanZ
lJzsX1lQIo+k/N2Y9S4S9mNlOq4zgK8vYOMHBez7vP2RLMLcWqpcXIuN/KyuYQK29WRGtQfdxzNg
so9Ydbv4jWZEA8gA2layRppZ39OVcz2ACPPUefKXZPiRYvV1RXc3YinxMklQRS2oIIQTnOkCA5iq
+GlO+Y4Cs1m29oaV6A3Gj8htY/lqDrZHkwGLQhmwPrUR5i1bjbcBpj9KnoSvRCQneLaM/4F++a2L
L9VhxD1N8dhwymxTa09TonwnnfzUImUrHMPAp8IgmmFqH6Otbo3/TBOq3uDeasSuBZFZi+yxN3tz
m8AoS2+sqKy21FDIKaCa76ZVBaolNauNcNsuARCg3Bs1xWZ6tjwM6XgiZgFhzRAKV4/7i7zvsI8N
eEBmwDuijTD+FE80H1C/wAOxVqRVR2s+nzwCBZC3IWdgg9SRwoQfO3BAdrLDmaq6dlNh2buheiyU
ZydpIJbxgFlNf1L0ogA/X+zn1cWeq+lPhNewcAKFB21T93T82UTlZfljZQWnuXMqVRoxAal9AJgm
XbsG40d6GrzZ+FlY0x16Fng7MTTn9fEiuwFTjl7faYp2+vylc9b54HxcNg0WYYbUNIu139/vHH1g
QqvytmFgCKJtORa/0tE6ithcefG8IplxE1a0+dWDWpsoj+f4rqCBsLEDYqsl+/o6opa28q96ChFI
775p9DtcAKdks9IqTQpQLMwo5KILeqteb6v3y9TfBAoVud6wX9rWQE7bJ5cUZsHkEkxgieyFHunO
zEPNW/B7e+HAfVHj4KLo9MexJ54JYdgPPcI51a66DDyRFdJIGAai3GNQeCkUMAVK/aorWsx4Np5k
SGcIkt+mr2g60cxuRq7pnC33Wkx2bhq/OQsJ0eO0p+ffGJg0LSKSgMcF1yjf+Kx7OFhXKYqPZgxe
zBymzhztrB4A/tQgNK2aEHtGlr0ucULwBC9eTAvSRLc3V/3jmo1NWDo1Fn9kXbCgHHYri8uZN/3j
5zdUW0f+dzdUmkIzDMZT/ffM8ccgOqM+B4mdNX5tVM/5ON+lOH9q+4KEKXIXUvCnJhgjpbePLdda
d4h8WzO8yYqWQMvDJG4pEZj7us9+ffHJPpqQLV3QSMYQLpmS/37UVFE2WtVVJAsuielFlbrHQT25
IO2aDZbw1bxNv3HxAlYwMPtL5F9l+h3JbY0YxO2x2M/RcP35h/rgahm6qgrHNliVvPtMwdKaHeEV
FVoVeWP2NTWtzEDB3/rGYtzEQfXP58fTPpi4LV0VptR01dYAT/x9EQADw750lsbHX/taGoIeqZBH
tVVue906ZiJ9DIAjQudyHVH4nx/8g5Pl2FJVpWZTaT/f+yglyRBTTCG/V+Y96qVHhXvg0HEzxogM
SmMqvprSP7jllq5zx8G6aDrLvr/P1hyJs6rTmlsuq19thCu7jW6aZITP1YGWonGSTPKKyRXP1LRc
LZnfioU8Q/NXp/EX8vSLddOHV0AY6z5a6lI/XzZZNQC/xuERJJFWLa6UnJVhIV2jda5o2u4+v9ya
/v5VtHQDHT+bfIMH/+zsoVrQPAoKJL6m+pI6PeTJ8lLw1i228s8CQ0Rq2fM45s92Hv3sppWEFtju
5x9CnO9zGAQsXZpsES2T0Azz/IHTcAxMDbp6CpkFk/6KwyH9CLiYAUvdFZgdXMItDuDv7hGl73vY
bDIpfgAiT5GP0YQYEgreKnYpOauHSqscrx60+9TOng0CnSmxkWdN1FcYljia5pO1rKEfWXcj4ln6
a0JCFwsGlQzXk1hTeGxu++cn+W7Xw0k6NrUUW3CVwVienWQXmnGUNlXpC6JnekhhqUF3om4emRlS
jw391VTHV6oxf68Qu20my7qrwP5FhKo64oqUv3klhClffKwPVukam0t20I5lWSgFzjZjWTaZerPg
SUnIbXHDVlyBwpIgxNSbueXiA8T6iRitcDWT1AO9be6LEbOKzQAOOTV4W1ZwSV4+YdzCl/4Q8e0Q
3O8TQ9tZNs2Csl9TMVPb19vxBdtMdhyG7kWzUox5T/XcV66R9Y73xcV+/1KjA+ZKWzxVwtGMs3Gc
TX1Yy96Ag9J0fm4CJyDetXHzRSJSj8lUJGfcylZ9Ltdcy2ikRmB7193nc0c+SEzXxO3z4IuL/cHI
qmmGTeGKq83GXj1fyfRW3UFmKvy+dVzqnb4WVyBOTInIRKOqD4K6ZCEPYs9ES/fFNXn3qgtVtVVp
MJMYjs6T+PdAR/2I8IAhLn37mPVYmNt5Rk19HIHUa7RmGe0ObW3CKRKPnQVA0R6/mMje7a/PPsDZ
2ddtDKhUzUq/SftjrCkkqvSbFvkJylZYGSaSxuCLk373HPx9yPOVhj3oGdzgtPRLZzgllDfSAqEa
rokvru360f9a0azH0QwGsfXOQvn6+9qGKpG1UKBLHw3hwQaWpE0Jl5XmISb3bW5AhgymZ3s0Cakn
pypOCMgGfW1LL6l9h8b2kpWPJsC+Av6rkb988fE+vPK6rWoUXXTd1s92rfpi95atJaWvZsrRVix0
owRFNJXfRrkLKH2rxgiVHedmaYgSSvYMBV4j1sUnCRVpuTPay7xod07784sP9uH9EbbAFgbGzfld
IPljJQjxsmM3RGJDDSmuoDZXwahfYsuLJlDY6A+r5jiDW9Ha+KGGju20yUvZ3kLcfWz6+ou1h7be
pXd38Y9Pc3aZEkWJyffj04QxS3sn2zZEanbDvI2CYzlbHjrbR4IQMbYpR7oQuygu96TC+PXF55fl
w6fJ0CRlKKZD6idnT1MhpwWIBWgf+2c0r3h2se80LDv4+KoNPBdXsiH5/Jjrub079z+Ouc7Rf9yJ
TityOQ6y8GtnwItA2B3o0dHUNyRx/38e6uxlCdSgdkRoFz7w7E055i48H/bCd5BJvhhw137DB2dl
ag6zG8YL62zME0YPq4tNqr9MzF6T3RH7Mh2bjpJ6/UPE2rVRogZlDoK4kkSXSl6/xvWMvSLa9IEF
6DZ/UYfwn0maO7G82ASfyiR8UAj1btETfnFd9HdLv3UUof6oMozojrTP5uK8kYhF2UT4bPT2k175
0yIPSooAuFUv1kFkrE13sNSLSPHlIA8VhjxkGhstx/3YFb9f2ywKbpJieAbsKXinZpNKz8Jb/5sQ
ZyoJUucAW0Z9X/X9F7Puh6PMHx//7LGVY7qqkXiEyFC8WjecK0JTuxiGYl+o6Rbh7f/lPWHENYRp
Mn6dL92T2dG1LAFSU87Kce2BVLZx1QTtsRICuCVKKgonJRHKn78q2ruCxHqfWKpq3CrWzudPVUst
hZoLJxrP0MotK99Gi0dY8uUSoFwRpZepqleZ3yYIEnEfHT4//Adv6vqI2HSBTJt94foU/fGmTouZ
ThWySV8p5m3Wwa/ijoYgpEu7/2LG/vBQmkaxXRMa2IqzNWuoEySyJBHDc2tRYjNddKj7qE3BMsvL
z89K+2AqoK9nWr/Lq7p6vvMzGlXBZMvDP/ckYqFeYOmWuUInTsSuDqJmbq3zba8sbgH8E13LZR0h
3w2zmZ6qvIf78EWf4qsPdDZM9UZljCq6RL+OLTfOCKYD10s19+6rE7fWF+Ns7DVoMbIOZ2ugaeZ6
G/64o0M1yWKVdPhTS84ckL4VY389KVSYO7NnpcbOlVqz5ovc2CDXQ3Qr9X3LjFTV5j406gdF3AcD
9MxxHp61irTIpoX7Xmnigj6isfYIFwTtFnbeGm0WEMravkaE7alpwPZoacc1Egh/+QwLvheHQUaP
ShZ6w2SeDAdDQIoqvnScFu1tQ77kfYFmVhWktGO8PmomSMWlwQc1scCwvUwkV9UaXdihERTBLY15
tZ8SoM1Ynus83oZ9drIDwChFahxJrkGS0jDYNvGDkVM4jaroKoehgpftCap75OsaVFW8HwdrUn9W
ycUktcqfMba0iAcPKmSVstef0LWLQz/b9zMVS5ikeKzGGT8quh/4QyeMwDNu+ui0jF11EYUES/ZZ
dOSK/4Mkgq5IdJ/jtdoos4j3WW+pp2yZflm+piffBTLu26G+JTIAeXf9S1odwSI92SYz7licB6+E
IqwL+Qh4CHX/pkAeHKxACsBRRZD/kOm47RTq9nIqE2TQhAFHhu2JrPlZT5ru1ZGo8U/ZR5OUKyTL
ynWulM9Q73na9TX0UAs9ayJZmkiGqQxIDkmf69H4Sfv1HlMrWjGRvEzT6LIj1uC9s40Gy/W2rPnm
WJs0mDvOjC7JgIfDF10q8A7i9G2XGPV26p1fXW++ATSXir3tU8jBxdSBsegBAi2EB6A5piJfxigC
g2nfLxPmWetnpz0FNZ+7SzM/mNiw9LZzFQcJkK5lIKtgRFaVUT3iGfgJjJwawBthmhPBt+pPJ7ce
0Uttitk49kr5q0qDq25IfmRB/VPZE99w03SKF5cWSCiQJuNDJBDGmwWHC2OHIi9MRITbRxmQ6yJT
nhUOa4CLAJLagjowH+KS36joiJWiu48VcFPg6byqGl60Cjs4tmbo+CsxeU4hRJNnlZfJwJwJFqDi
HjkB9SYhiA7qjNTveTPIwlRHL18CNIkGCyMcNpR9jehuro37lBQUS6U+Hmqj1zkY2EbCzfOyM45q
g11EtQDedTcpEUlsE5JdrvG81Pnom4hOGV3il8DULtU2psiN5QooAAVivPSy422JFnZolEZVO3qt
1kbHkJmuUht4f2kLhW5cgJLk92sC1HrbUnHfw5Vyh2YrHEiXWQMrFezLs6Uk5JKm41NX9DezRq7k
nD4UsWqRil3gsOTxHx18JSCdxkMdB5dlZ9+PAm6j0O5nw3pxrnpgBiQzedBFI4gt9G1HaV7jW30t
JNtoRQY/HVDgJD+8FsQ0WStGb2aPSQBI+1hawu/gLWX5VqgBg1GeQyUcT79LPmhfyVoq2BD37dpm
SmG7Fj1bYUqtWjd+o+5KJbbONRxet0P4raITQFLztDdD+4hs6jFu74wupdNFLExUzLSPMh6BKU8J
Ohx8q1sNsJpyxcJOXevgMIDS6BrCw1FKua8GFXRwXJBTReYt6Z6TWwT9Td9cIXkkWEEvEreX5D+p
VN3zmcdypvaUCxtpGqbPIbE3nOVMSCmVDUcNdISMjYs6bddqhrIZcQ8lRucOD2IPVUu4ed9ehOjO
ZXrZ59mPjPwFb7JJAk0X7BUhTgyZaxi88tvQJJxBI7gSFQSksENkI/QeeYk1Z7hRE90CBoYQ3uQR
qn9NyFp5+yA71kwACFiGfwcPPUx/lAygAQgCdame+f+zwvC5UXRKYeEkfqqa2GsxY7FoXgYw+tAv
mCSsWUGXVjkHnQgSgdrwRCCKrNUHNPPZrmKXJh3rlQiru5zdPUs+wQgzc2NomMuYZl5qOexhjK20
MEbqLWjqikocPZHhpopbB4BrvJ+qFawidcSahFUrmkMOXPqCDI/SABLC3dAuXkUM8BFK8eWQYiP8
PcqQKY2JBBEhjz0rYew2VRT7nbQfW0AOnq3pzG2YoLqO9AR6rUqd4BYp+b66Ki8Wie+nGqcrsnPB
wJN1K0T6Goah6SVtQ5hOOPpjrpX8cKP3lB6cwyigIuhlvbKQ2DSUnaaxM3XUoxIb4yoAQcCds3Jp
STU4zVgGt2kmHcaN0L4mLDqAW80LHiBA3MAc1VdNDMGoM/yrLImnLS5F3cXNe9KYVY52INyknt8W
FHt+m48ms7O57G29R0Yv5D8wpZl+JG8WBUeV7uFTEhjfS7g6ZUqVXJhzQWSBRyGo3aKMvwm5flFY
vOZh/wjhgDvEWKTnvHyi+iUdz57WPq06kcxlEfk3napCw44VEgEekMwgC7I/7Tl2MOqtr5vXT9Yp
TdqbFk8QFrFLPaUCqxW3jkm2YuAwXDVEe6jlfJKaZW8tdLuEdhEXaiEzpGFFKwcEct/SF25/lGDD
toVioDSGb5YaTxXVUdxkEdTP6peKxxdAOgOy1m8rrQdrqZMZwOSETvoWBhhPMHMlq8b4TSrEQ0Si
YoQpAyY6QkHKLv1BBxEX9gJgWxPJyRpADDp2iisZzekIYnI/Otr3SUz2RYyJQ5KWSogcLVFH2bZt
RpagA3slGvSfg5yGNdxh8EC8iMMYLxe0B+dLBPJMjiolTlvdIVWihN00twlBHSJBKQZxt3DtVF7i
rzqkMn2c546yRmP/ivL4gN6YZc+4QQu0zrBYWGavMJ9KW7mxiP607RrXw8yBU8jRqUXduBHqS14A
LjWoWXvSSq+tmsGuhxSgtklK/LG6uMvYPjdd89QZ+T4Oi8shyJ+UmFGkLfMLbWwfMHz4ejrV23kO
yNI1CTOIeZvwFO2IWif7RCYPsi/fRl4W3ONzczkoSe/nagWYcUGZvTCwlriMAgDn0szV44K4u4hm
EFLkKETQ9s3C+YW7xSVXZkPHtfSCzu5owg4PUZjDHB981D1M1EZu7VRQJRpLYdcuZ8M1iopqvAAp
Qojcm5NP99mywkfmPAZPE1wZVb5nw0ViObsUN8UR0y6k3WLOgWeAY2qBM4LqdEaKvTS/crZp7ig6
gtTfZNV1AMRbUq2DNEUhy3sn6+xIU3mJuNd9fFBmJjGpLZartMQwL9lLU71mbQoMIi5BVuBr0OD7
gSyWbjlkN4aNFI8x95s+Zh2rDJzw2GkuTLtG/x2xtI70gVWGdWsh9PcA8P3j1AMcxSB6M81iIMsI
4z84xiqcb8yk5e2Ume7BeLvQTWzRhjX1RyBsb1NrYBFW38zKigi7zU+dSnya1bkq4q8D1qVqQ51s
k2RwysYOHxo1C2+AQd4tlkGOCYx8am4su/qrBoajlXXu0shlsxQZzBCHdAixprQPR9D11VWcA5lf
2oZDZgBYyqDb2yx4u4UU5MIqLuI2h/iZFicrCugNyDfhBPfVEBVbK/lHxWC8QZ5CfWf1mhfWEVz2
ccyHo25CcQhD5TExTgm98YLPOfSoW2+avWrcVMObIm+D5IKw8WXxTKhvDORAF8qbunoogmciTGbx
j+C1JCYJQMITec35eB9aeOvbjSRzJqle9QkQoG6iOsFAO4WehjYkhLgjxu9BfInkw8KyVSyo6Ra5
1cL8ZOOUnIvuEEuwQJYkrf2QtO0JBQvBhuBlW/uCWf5qgjZHV+pYOvKi1XXcO8X1pD+mS3Wd6d3R
CpRDFBPZaPUHJIPXYcZQ1+VbR8/dCfLruAu7aJcYBJYq+kkT0UnLtD2k00tFU3zBw5aikgG7ctCU
m36ItmyH1wAcn/KKF6vymOnzoSC4MFGPleZctCURqQbhbukb0+mGIWNnNNJTmFHtbmRVOG0NSM1V
gaPZXLYNoeRGEF7kAnwseOjSsO7jAYlm0XkE3rpF3JEQT6a2MLCIrcPeTtfMfTpHJP60D51zL/v6
TRkCFFfiGojdfTcs0F4cdn7wTeRwQRD40aije7xRV6sxlW3Pdiabb85zRmPz5MzzHTXYy05n9FLy
kUBK/VGI4aJv9H+criOFcbhnaXNCykQI4UlEwSGPMj82SJCM+zsDykcBhzyCShebpVuFZE63W8Lc
bgez3duCHTGxjamAzq+b3woiACX0qtAIXghc+pbxsoK1eFRs8ayiy9If8/aUCuretHzLeToGkbLP
mDMDXX2i+X1U1fGB4EpSqljFOMkhW+SbE6iHxhR+nS63gGX3XdszapqAAEm7LMFuAisQFIeDWH+t
VDLBE7HtdWCdzgK4MzzNfXSxxNEtxTumMsIt5PVUst0eVddSlJ0A55Mstp8CGQxIHhty+rOC7GzG
wgkxf4y/neT47dCRNith54jCbdBx6GBtVCdzG5Mxs8ZLYPwy9WNpgjWwrAMpQTTAkn0G8IlwXhdJ
3tboDNIVlEe1dw272pJc5ZOLjpCBwRq/6wh/JNBJLaqYex3wMJFt3AyVvFrybb0Ypz5SDuMICZQY
7yxbjijGvWmeSZigaj/5AfDivFc3OtaIVRETyHljWz/DuvDVaUJELf2817etQpgoQqMuh/FcYtCI
Uf5JxYNMiQRaenDMgVmErjGQSqqDgWDSyEo451LuArs9dEwIDdVYI1JYOHoO2VlaI680LTlaKHx1
URySUseyc0CNeHQibYfhas2HBSZf3AmBm4SddWM6RAwre3vmiKzGuhAqENCH3kgwh7auKIilAYJt
VSwlmWy9xTGx4KpwFPG/MooFzJF1ZVESIPA2BY7XQIbQiIyDiA390iNWeBvCre6HY+/s+75zbfrs
AT0wW/mhLr96EsN6NhUDVcNmNHcBXrNkIetawsecdMLZYKXOzKSNvreSmqjPZKte2tG6jVU8MRoe
rRQ/dyrfNaPl2DRsbIzqSGUcdZbiIe/ZDMMrRFIv5bhc6G2MZFk1lF2nsK+tXlqyCgY7BIgebs14
2dKduOGn7HRB5AT4cSvBNzjml4nx0vKykzq/i8FO6jgVpRSuTaEiDbDD8InIhlOiU5SNLjv2jR6+
zLbm5XIvW1Ay0Ncrls8BuDG7U9xcy9xSv8t6aHM49Q92LMHK5k/BEPg9MS1DR0t5mI95hkefq9aT
Iq9EYFpT09WhMyk4hrIEcRcL1KUWu7S28adadMsJ74pJZiVqLHkwiT5YCHlejgMKmjV6ru4h//8I
u8JPSKvXFq58nHoFhExFYlfBx6kEVI5m/YdlEnlj99smr7lm0m+G8iXPmxt1l5C/HIKzgGXbMII2
wCQEosC+0A/8YMTaqYeahuUOOnRY9QBdeEKJOQtzv0oOAqKYYo/gVQlWUzHZ2KSsO8WFPWRbh2NV
THoKTGtQJG5TdiwNW7bcGiidcge1YQeFOVhqT6+hSCy6C2ZW5F4fvGJVXZ8HpjvqegjhgvlOK37Y
k4ZngBRQlLfAvTRYx8Lhozqe+luBfIfsLWOrOpDjkv6T9xHRueYen+emL6m6CEJqYxLdpwr7msCn
xAaUU8vYZxfR6DudATXW3mRpteUp8NWqWBUWWzmMJP90XijinV4TxLKyZ1qFKGjCQafmLmvXnCNI
9m2qelGOthFIR1rHl2m43Ma17uvYF3ogTWYaP2gY2kioOnTg9Ptqells63pUzEMM6bUi843HYKfA
lmgNlraxN6WqX2vkEaiQxwCNUdVjM5Bsgy72G01uxtmmMUzW38waifOzyuUyA3dtCWDEqGkloYFL
7mp5BiKETBOOomHWWgdQVpmXGixTQ2O0hLZkkklALciD08ze7nKpw20xz7tJwqIg23AGwhX8muz+
jqeTlYW9I6fAM6Zqy1LRw6fF+if2BklEKuP6trJjzOvWrYnHsnWOGqz3Sseh1yyXbRpf5DS0Qkj/
OvFJGYNlP8AdVGKPEOSESsZS7/SodhM9PQ5NeT9O7LrSFAQsU8Iy22/k5z4oCR5YqV/UpYo5hJ0i
LHZh4D+sv1eRfZX2IzRU2gpBcEjUYg9xYYcr8KCPxhYXZrQgBNX32BO2hAnioyV3ByAWe5ybpMW/
bef7oXvL0V9UQ34NIPCWhe4hphw9DPG2Snkr+mKPT7xbY15YY4BOu8jS+VAlAEdfk3q8UrlsIXPh
WNEcnxroQtE1m2zVAaqUzLvoGiU8rN5tEp6wMP1s6/FhIbm8G/tt0Y4+mLetaIEh2YvfZIZfU9sL
mKk0bOe2uFNIgh7Z0fd96w8i3updues6UrKjxhfleJXM7NuTsb9rm6rZtSNsy//+06RqdbTV9B5y
Wb0r5ro9xg7e52r91X+/jaJ8opD/v3359xfO/srvHzMXJAn/+yuS3xDV/M/vf//hf39v/vzLv79R
ov4sjRlkkbSGCydMx4vfv/rvP2d/VgUxMtHfX246ig64Whfvv+8xlpEq3X+//19/ztm3gM49APoC
gfv3R/jjcGc/6t8j/f7D338Huqp6mElp+u+Pfv/q3++jDt6VYYeOAHBOY0WXtWE+aaPZ+2amdJd6
39y2ApFfXZFPA9Xu16zAhxyp0H/Rzfmgl0MLVAfSbmvSRsP4dy8HBspixfRz/CFtwd6BBVVLoHOx
ml7FkpEKecHG7vMXWy+/LfmVXpMuxIv2xaf4oEO5OvcELjlJR9k46ySjb7byYEZsFgJbaWBPZDb5
ZfZLw/phAvmUYiqasdmExrgvnOSLw3/UOVsNElKnusTkuH79j34WpOIaawtyk9G0DjZgkzDFcKR8
5Y/6oN9MI1RFja9rKqTAs5OMkliFQ8hYOLSkVKUmKzEGknQTswGeJ+hF2leGnY+blHhZkNLYRK/L
Vbnx55mV1ph0kkOueTYObtggsBm6S7pTQCZby62AsA46mSosUMZhvItL+1Km07YZfi5i/uI6v1dv
Yhwy//s453JlEm8DNmxc6DmbL6pa7Ku6up9S0tWCirh7SZFrQPRDtW6gZ2JXvlO1+88ftY9vwv9c
kXPNApx4pSEZlSsy1tciIJXmxSZqCmzwrtaTK33qjp8f8KOTtvHCraZUtHS8Z3/fAxVFu15lXekD
f9iuZFJLHfCxZc+JOe4k8ZdA/EyqGuj5IglourWZ3yz5fxMOO6SOWqYu39s0rV6p7CJkwggrAzg1
Kv6p0O5rYXntcDn2IJLLEZ48+GhoC/0NxogHa0bDHITbDk98qREF9fmleacbWnW0vPUGxEQGn999
5j+eTug+iUkcXo2dLLnrHJpLTntTB/ohScuXkbdiohk0WXH3xXHf6aY4rmCww8WGZh792993ZLYA
Y6KVqNeo6COr0ed1tv381PR3IxrHsGwDQxEiAcE/fx8DxE88qkyXPjAkFjxhhysKy8J4anB/0nmc
6dEFF4q18g9c7OYUtQg0s5nLZkE8/XoHupSFULcUv6qk2aV6frF+zKptHz//qB9djT8/6ZluoOzi
CZqaWvuzzVY91LZzmH0hlnj30q0XHGE+EnELjcu5sxY6bZ8Fy1j7pNpe2SXNYaMbCreOYIy3FuiB
GLU6HJEvlCe/ZbN/CRX+Pq48m9xgbRaAX7gJYcHOybDY+EJNsAcoseZy2Q3sXlsVTn1saddx0r82
lnmF6pNIbjPGtamLnVWyQCMG8HpgYcvKZECgU2cNzRtIppUgnKOHPI7lGhJE7VFeZGVrZAclD7+3
Mnll+uSNghkNBgG8RP6kd3QRqrVgfEs6JF3OqT3VObaNoJx3RpS9fH5v381sXAADLQyTmkYR/3y0
m1utAOrSo1RXkKBn02kU9ZWZRLefH+ajF/nPw6yLjD9e5LTvI4t+We1jC77LCwr7ZXw/LU89G8N4
oro609wbe9KmPj/uR8/Vn8c9e8lKGsUxzicGkGG4KTA9T8GWcsROslkllXUX2c0XF/T9jLpe0dXe
Ik2s2dpvyfQfpzpKVY+MrK39kiw/FojHsosexjVIyPa1iyLs6XAX5GENp9Aqv02j8FMAR4NNl1WS
VPf5+b+z3rOc4NV1GGDwQ5jauUCbQjTp9JWsfDr8+4J+dtvR89fS+irrCkIrrLuuCfYyCS7EKH5F
Jp6umTZvm6J2s091ErLJmrwysnI6D2ioJ8MTRn1vNsv93PLoQsG7WmoDUCjMpRnrIo9OrQKUN24+
PxPtnXRrPRPk/MwEaKR4Yv9+hBK0ZxN8FMbLSvvOK/ZsKmQ36sUuCrXLfKn3vRJBuaVtujRuas7f
Z6eBiy/QHNVSvRQWqoVW/2Lc+tePfzaCSNVCsYceE1e7dTaClDFDPKGVlW8AANuOuXUdhQAIgJFC
uWrldZPPl7YEpwmM+EYRrGaWdtrQjI3pZIxvSROrWzJ0diY9ZN1oiLCsh8GLIrG4eb1LBxVpyLA2
dgy8kFqJL3+S1VPYWtTUk7qgKTe4ZlB+V/r2vkgQcIwNfxoa6iHWVU8dMI1OHVG7CFTRtRg/ZBX/
QPj9mujFVujBfiR7S3RHIpm+myYxzkXJN1eSzBeC5zeJARImzLZZXx4kEVukatCPmZVd2dCiKQEb
RaF5sAZKFHlSXVkJft+0QWa6nDIKTbtcsS8SAlEHBj6vVcgWMoPck1pxUcS57o2BA46nG3YKGwjK
gwQHFw9RQuE5NdmqwVVO3Jp23D7HvbFM1Qn6yvcZ/s9EEUYf0HwaDtNmg9tlLVVMXY6VbGeaxDkF
+qVQbL+RXNKyzjFGkqiRVe1baJpbsyTeuKn/aSnwFazp+vQqKayfqLB2Kj1Rj5c0U6K7YoywhDEs
beL+GyThAdUKJxgjmd70s0jcZchGLlZ/YH53w5ETzhL8rsNIl0kdg2SzEN7Y1GCoYr4mwDF5xR0s
3Dc65tcMg17d6D+lqYSUKYYdLSnz0e4pn7VP2uLo8GjqlzAu/h91Z7IcOXNl6VepF4AMgGPc9CKA
mDmTSSa5gXHE6Jjnp+8PKVkrM5JFtqpXbVamkqxKvxMIh/v16+d8h5/TkveYai4U1T62Q1Mil47c
9TCi2RH2ESGRsULbcCFhOTSB8hL21ss4ZKSNGoh8QiYFSsrHlIdP6/wjbMILXcJ+atIL0UN45voy
0X9mlV1gAzVUkgz7x8rsXS8GhN3Y0cqO3jQjqYh2Si40hYbQN5/2JwWGowo+HzArLgCFk91hdIOK
XjBIwxgdU1notN8Vyj0y4sf5RmvI8pT9uejuMfrfOmZy9UwIJFwMPqFv/pBloJOP2VFxzmk2BzDK
v5NKJ0hyAehxKreFRhqntO0jR41jUV+XtXkMuuig9Y8FjOipKw7liLBq/PnNX7AsF6d/AS5STBfU
vItB8s9VbkmWWjjK5VYfzGuI1U+FE16UrXGn9dU6yskFjqHHxeXb0Oabr8c2/lJrIwLGSyEEQCIX
4erJ2EYd0fvEL74t5kqn14jwDoctNx29eoXe8RFdxQdQMmQQzUcc63RL3WNm4QBunifiqVZT5RmP
etOmW6tP3TVRc+AcjQG9ghHeTL31kahZ6pNKc1PAmqW3W2yCRvuR6dWZRkoEydjdh6OUt+qciSNs
9JtA7euD0Vi1nycWwo/wrK5aOjg0SJlIXOwEXOYEa8hnE/0w41wok9wsQc7OYgn/+u185vHF1sHm
wyYKROTXKe63fX1yZDq5MJy33DmfTWXyhr7X64nEWSJPnqwK3qNZ3XK5fUeG6M85tA5KiPQr4qa0
PC7oOm65ohfixd1vThKf/WymSvFGfjmb468//Lc/zBgqYbdc6G0lN7Jw+Yl87S6SAXeAejmE4LW/
fhGfVIwOuC82YJe3AUvozxkqmrIkcGtErR06+1lDG1pZG5ww34iVf6GITr8EtlTMnEtjgr7Ln+O0
kVt1CRcTXAZy4d7Fx0JLf3CVfJumC7E1/DGD9uuESSuYiztZ7+1aPxrptzv8Z1+ktdRPdCa4xv2r
gkqTzBWgT7clwl6u8pxNPdZgRw9mI68mKLFTQcwdrUV89/03pIBP/HWLLh9SznIktyz7RBqfOmQp
qq2GmbGBHBmFeL2sAjq2XPeadgnwdiXc7CNX5K0RDN8M/knNjpYCdI2xILP+wp10E9iM0eH2LTOt
K1QyKWJ5bryFdSzt4oi06VZU1i0ozqevJ9inD+3S6sTWpdmcjk9mmDkAn1AMrdwSxuNhhbyPs4Ag
YPoisdgaBZHtZaWtTWRmiKvSh69Htz/ZjOj0YcKg1wmj4dQikFKqNCb38Vt3MO8Nw7VWMYFmFPxX
PRolJLnmi1CbH1Zz64Y/Q73bNWW/QYi1mkzk0KPSo+zurgm+wwNpvzYwob0qa3TuY7L7Iaiy9VjN
V641mB7drcjVN41wgQRo5r4qdX3j9M2jbVCQGYto2bRfyNxA42FR2pjkF8wWOsxSe5AjQYXDW1nP
92Pg7soW+GzaP2vYWfHcvLhp+1iqZuIB3f641W2FxelSpGQ6x0Nj4k+EeMp9L5VEMbGA631OGEjq
HPruR2gb+8Xt8UthQ7HXF6W3dO1Am/AH5aPLhWD30LfBm6mKdTyRLcRF/O3Xv4L4ZPIt9m1cIXRf
dNs4+frNzLBKd8RBIG0YjWnW3jcVF7tRg3CFK12aUBnhWonczGmwLQakP2Vm7pNS4lRUmscWBzZp
AQ68y7bmghkgfUv7TFPNl3rOt7PSFuc6GJsQKSV3sB1ng8G9jE0iFO30kvPS81gupWypt9yukB9g
vIRTIckYSVbIPuhOOl6fMyW01kZFiyP46+f/6/EF5YfDPuwYwqU1ePL4OdfxeQ67ZKvqsYvuCeFR
VbnPap2dJV1+25nZSjjzz0wluOjrkf/uSzE0GxwmPZ1SSHWXP+237WQqmz4eIXtvszFbd2a71RW4
52GkEe1pkSwR2H5acCoRmblr0mVBGNSVljpI+RehFmDb23luudxHVSaN5KojLbTMcl66TJNV0Ebf
eKb++l7/+Hs19WS1KJWcWs7mVdmNs19WqMAxtl+/k6Xw+WMrWoZgAQTS6kIWOG3QhrNVZTBGiq05
tcfcQpJzQVoeyRPim4GW5fyvgZZTpMbkN+xfa9Nv715abh0FA914kjKQg8NbSg1o2s66asIjUoP9
18/16XDAAOFn0n1zTps/M0IDEuvxLwPXIpznfCpy351+IOYIcRZ/PdYn75A8XAp89hODtX0pK357
NNizsMxJraK45AZ5DpAaEWcLU9I0vuk1fTIhXB3nMt5gcFesTH+ONGb5rJZ8GIS0AUaQKND11rn7
+mm+G+OkVA71EXqVi2Ut4SBFQADBYHL99RB/1VmUGjqAFJyA/G9DP1kCOB8MJUEX+bZ11XuniN/6
0thFJNh988F/+sPQIVqKWqAV7snr6tHoj6rFOLk93/cyeeGG52KB7wES+R890r+HOnlrRJv1lVli
QCM7XlnNae8PjnNXyfA/XxJ4Zf8eZ5n3v801ZaBDTnQZoizDvFZtca2QN/jNa/t0Bpjw0gQMG9fU
T15bN1m1RUYlZbAdrLtA33GU/2aIT38ZDoEuGxV5dae3EKUzObjFeIxqmDlDEbWYmxttekVcsvt6
rn2y3QBQoLyEOmnySCdrqNq7ecYCge90zj6iqfdn+n1Ed0HplLZ1WzXybHa/2+M/fTwbtIDgbln7
CzGg1UFmMR9yGETlbTXjO1lqeZGtk/67OvqzoajgBZdJvE97ocj+PiGmTAfCk1pMvNm9cBVES6GG
2xh6X1JY3xxc/mo5890u16lAF23AP/bpdzsQyucWar4dsnvZaUeYwzcgsa/S8Jve42cLhEH/wTbM
pXXy112pRj5caPaLWVie5aPyWqDTkXb8TTn+2TAUw8BvaYrwW53MDWTbxHyiEd8KG7piQZJXHXqW
qL+peLTP5iBrkMYhlhtIejB//kZVPrLY5YzTNEvFhtSRsayA3KXhAkoLOK3sSFzdJkDOaTUVnTvr
HQlRb4it3kliX+hvaoD5IZhzUfTNp/iLJXKyM7P329zNY80G+nuypMxNOztBxmTtULmS/GSF5VqB
rGmX5kZBRoh7GhyiidXRQnsNcqx5TOmfKomJUQhHY0YQL8m7lVzNurtNi9LnrvvQJcZqFOEhR3ek
2OmuFvBDUF86Rrn5+gv/+1DFtPz9AZZp+9ua2EREtzQL3irswcZwyYyJQt8a+tsogPYIfWk+rw29
/mbbX97LX+/NpF2gCloynGX/HFbRZWcVFV+eiJagdeR/3HIqHG3G4sOGlPD1U342V93fRlvWgd8e
Uk7AncqE0YxO59Om+0IIOu//61E+fyaBzpQimX7ZyUzNialsnJFXOZrTaqFHjWq0DY0zrgG8wrK/
mXqfrV3c3/yf0U7Wkx57YlIWjGaaH+RMEjk/bU3lPtK/earP3x00HX3pNHAP9+e7C3oE1rJE4eYo
E4nD16pb0Mqv/kdP8+9RTr6jrJ/Vxrb0fKtrjxyYVwYBABCb1prx//g4J/O9pDtM0AwD9eALHPma
6Y9mpX8z3z6dCcCmxBLpSCvg5KzEpu30rPFLQUNQ0PAhLK79FMwKRHMqlfvNgv/pTPj3aKeX1YBc
YkKAGC00GjIHXByocEodnVnufPMzff5g1AMQduiGn04G8i9KoVoTy5147CKuZB6i++Vbks53J91P
p91SefxrpJMJAUnSUXssJ9vJ1n0yE52C2HrxP5p2wDapp9mUua/7c3I3uYiDvGM2tMX1sr9wdbYW
1X1E/NLXa8OnvxE7ssNeCWP9lGURGpOdWza7fxYOflk4KAtxikRUU/KbI8jfPxFsZ40ewYJgo618
srI2CQc6LgPybaDYmwWY3QD+bsGWBT6p9v9xgchgyDO4IBC/AMh/vr9eLyOtI23012CY9+5JBNlG
WnShpNFWijO9OebAfb9+l39PDQZFdmepKt1PwEF/DprObsZNG+2aIp3Xqv0A2fZCEtv39SifyK8Y
xmR3slRqYI5afw7jatjRbclPZq9Gs13LArcnAOr4ifRUYlzc/UiJkSJ4t7PmG+nXp09Im4B7BVVl
bup/Dl0hujDDis+sVRb88xIHOKzlMK6/fsRPh7EYBFCaA1XmZC0cjEIJQ9xg2zDA6okGf0aWrkAi
/nqYT9+kyc2VK2gcQcg+eZNpqhNZ22ds9nqLrRDfgUJHdL4p6nOiTNQ+8meacPaH+lBU//kjaugG
WarQT9I7Oxk60YssjZJJUgyDFi+UM35pIMD5N0vwL7Xrn/UMOBM8OgYgcG7JTo996mwoTZw6cluF
UsW1aXgZuTs+qbSXioopChDROXm15Q4RYc8tNh0xIyYvuSghVZBBdzsI2o5tPL/GgpZu6lwKt33I
Gt5LY3yHE/p7MeKPpfJ08fsj6jvVk4Z5n8Wta8htl+g3xrVhlj4K4is9iL858yxv9/StwHrh6pDm
Dvygk+UVq0kmMltI8M3wRByTB44V85sd/e8DgmZquN0QqtKZp5z882NpnQSuTDvLre5OfKUPE0mG
vXySqnvWT9Vax1eWG/nL13N6+YeePNkfg548Ge0W/M24/jiDA8ynVS7MAcs6LjKOIW4Vk5LaPH49
5CcLO3wvvlXmM/z+0ws2TMaq3ltEHlVl7REXsg3MeRvluD1ifEBz8936t5Srp4+ooz+k5mODRCT0
53ud3IakU1XK7TDLVaPZGwxvK8LbUMBVawBynk14wjTtuskGyvzdue+zp/199JMlsLPKdKbvCFFc
DB7ZVnDTxnWMhyx0p1UqrX+uE/+Kprn653OdJOWc/Mf/9d/l3fwed/N/GZ1DAA//8/9DcA57AgFD
/11wToEp6fm/nvO3/9q91/N7WPRx/vxHkA7//X8G6WjuP7iNpSXlcBymxnH5ZP6Zo6OZ/7A55zGF
UMqzGi9c83/l6BjmP3TCXZbDvdAR0S9EqH/l6Bj6P7jgXOS2BgEaTHvtP8nRWcqsP+YzTQqbL5Z7
S21RMgPkPplRtj5lo26hzhGDolyr8iOIu/IaE8gPDezrLsirn6EgWaeyumBfZtmBzLThBriBOIcI
RjqUbD3ZNO6xGxfxQ0EeZZiWfjRLy5879ZXI4sRPJlGfueQrc+YmEJ2s6ZvapWzN3DlcuTJUoU7E
7zO38NGkmjcDgYpgg8R4iPT6MkIBFpZOcQ/mANSIBLmmBh5hF1o7mbdZDUOphDcEkAW0QnaFUKe/
bcgq2wRRiWsxrzdKGPX3RhuRKF2M0qtlLnz6xVdjVczHmbujFZTvgEROTfemmujtRO1vLTILkEcQ
rzpOiyTI6fbVZNmHeqpdwyu7vQkMA8xMfhw1bbqUbvw+pvG0dcbCPKu1MNwAVDcYkWDBthtGz6zy
YG9IH8Vy9GyW4r1Iw4eZrvVDJIkKCCwPp/ZH3Zfn8AGk7xj4nZw5HVYyrA5NXD1LBx3IPIVIyZKd
ioRtq2QTCdNyyYgtrmIn8dIxVH9IdY9Iqt1nRZ7sFFK+VKcwrtIcs//odlunR62zJD5jB06njZ7V
gleC91vPrHXSxD+QGBgYE9076TYpT072vKVdWwV4ILaPfTI5FRGTc7s38PUrPfY3vUjfijgYqDvT
7Awy2MohW4+gvj7YDM6uiaphlYbxiC89QjRnZ4Efh0h2bYgsRg3dPcgHC29lnXojOdewGB2MPgOa
Juk0zUEPhyPtyve50JfsidcAkMOCgVM9iBDAiKsY7ZgiOt+SE173RKs3FtyzdWaN/a5skm5ll1X6
I9FuNPIKz7SyXtMXiH3ZW1w3D+qdMlrRMQxL2DZzXvq5EY1rtICHJFPkOizSXQOj5tIQY+dDZPNG
YVsbp7E6D/seslUbTEyRtwEHiyzZiZF2m1LG0y6MTZI9ibwTCbAWMn2xAva2tnUToDVYMnLsmdV8
iVgx85r2Ix/LHiOfMfuopgAbdKO2bpwyP0ta6B0FrsdN3hdcH3apc6XBCeHD7giD4nIARAvnGDKN
YdI/i8WJGMTBdIwCEuOarrwi62242BAVYeytiGBnt8Ecl3WdcoA6kXmUXx0q36o5OrIhy27cLm4S
NYg3ThF2z9GU+YqT6o+W3WtrmFruHExe7k5iq5Qy9CthwBsT6ZJUTC4FTutS1DMMouEuawcMxoP+
EJUOpvmZvtZUEgA4zLpJ3AIKPsSKftaMznaIVLjjrpviGZof3HB6JhIDh2w696uit56ycsVq01xM
ob2fqvRdJPA8QQNYh5BgjL6qXsi4Do/jcJW36gyuwgPAINal2RQ8G8fxpDYklVZyjRQ3edaG/DAr
JMcLWZV7U3Xuu1jsSwQ790ZnEwUvmpgERLOANx5eTeGorrHNtuDTyB5FodpKW7l2svyxFv0+J+/w
jcDqG8PN5YuWZ+9Wku8EV/032tg1a3p6RKMAxFLC3AY70uyNLA98ItQWfJd8ckT8amR+6sy3ZWT5
IWDsc7MNvNwCMpLWC3IxVDDlk5qycaqgWs0dcRWji73dWkC9s33mJng8M8ovf1JaUmIRTm5i7Dd5
O6yJPrVXwJ/CdSWaa6uJ0nVca++NEPeo6KdNbKawuor2MJtDsc9+CmjsoCw0vHLaNDLYIuH8GLth
WKHjYiq7y5qQOAUcirKE6TK/DdVFTlwl/7S1FZWo2Ob0PrURSZb8yt5A22KTtmdqkZ0XhMDvMEec
J2UCo2pJ2ZB18QOa43UdGu7aDZJLJ+92XTt9TMF0i3lgyXfJd2nW72Sd7tLaeTMwhJAO3wJcGXew
Mm8TV7tByTUPGkJOEF6R1c2AFtRFusrsqOMbK7ipysHY6SV37FUOGqAGBoVZvr5TxShW3O1pZ1mI
R6ZVY53af9hF2uiHHDzmuCkO7G1EKJZ+V7s/1dxU/RQHaqznfjDByJ0qkmREJyEyRI8BZeJq0iex
nnfWPDH17IhfW9OenQgGy1CxtAfqRrBmbHNVA/FDnGvSZClcMLFz2/gGnsjoqRUZt+qQbvZ8oOWG
W/WDQkARryvbZUa9mmqdw1TI9MWSMbIYaw9GVxBJVLezp+TaczM5zzESpNyoQlggIPVgWL02Nf5q
9NdoOWQUbjq3TlZqCTCuLJBOz06NgKwjqSTVah824riCvwT2YSSMrqapNQ4v0TByVB2hEadGd8XN
kHE0pHE1QL7uI8f0OfXN+zCZ30EAIKxL34QmFT/JGpYqpH09epyVNMeHUiFOp5pvExOuZ+bID/jo
b8UYv+iZ3vmOG+7LPAci1gbP9lydm05Q+PGYkZW5AIBIUFpZClJK4hIeUFjtR9VsD9mjExtvFtbi
89k6jwtekcNa7etp85gULtcKtgl1ZGTHi6vyulfpc5Kkjja8Uuf1ZNT7sQZBalo4qmWkM4GBwbSm
m+8xECHbL5qDYrVUSEtCLdMr0WZAYfE6c3aZJuVB19EnW9OrbtY/O3eOsUp3056gnXfViK6CUZwl
VZXeNvSOfF0/QOySe42v1dfUtjkb1kmd6Eh54XwEgfJjLtPO45ruPiZ6pG5qYCKyS9ZFlrgrAsch
s4C76OeGPAN1sEEtoMNRi+AsSdBBzRN/U0HmrllX97wJKGRkK6eD8Zp3A/lDaKzywSl3HJtg+0t8
qu5EslZmivfRRd0+q13kdfm0G9XhGQnwrnehKNVt+0HIbLyqNfO2VquDbS3OahFgbrO0lTblPwec
4EItLwKiA3ADRfcOWXVeQcj1bZXnvlFzU9oQzkebbCEtF6CvmNPIXfLQm6sWFF6P+WJsiRqJxtRX
SggFDvSQrKk/2pLrF7Ku+y01ltcUHgkp5MhZTbrta0BOyH09p52mrWISwpS1rm9kKq/VYVFqJY5U
hODbuK82EFweWhKdD8T1HHHKJwfhQM4zdbGnrNo22UBuKgY/T0WxquborCM12VQaydlJNGws9X0Q
oVip0zRv6hQQqlTRio2iOA5zWB7ZAbGt5+1Ttvx/u3P3CpKTHNfZM2bk+xRko45nK1ArD1QIhKMR
o5RGSpPM0XogzyRmJk8pRktb3Slp/2Ia6YsdRfpFJasnMTu7hdLWB8Nb2tdAlFL0vVwJZqthvKv5
7MxSealMEws7Kiz0+ndONMKM0LTZi8yYM6vavgV98ZbINlkVGgtg3VQ/uHMDuT5rlHpiAxrQbH+m
hhlD+Urw9Y8PpkhugzPI3f2usZtLZdY/Ukd1uNf3tKhg4gJ8RWZC6ypTibsKLqw6IMuEkma0ic0K
wvOIWCu3drixxJmgjgZ0K908z4censxoHHsU68nC3YRI6VjR+UA6ox9N8sUNbWfdz+NazZMPonXD
pnO5G/MK9Ea7mgIp0xxIIhqXMKTeXdWleykouKMBb2BehM/0wbqNoczXeYpA01U2Fn3SkVU0Djpo
pbUeeVWiPTUYzOKhWtktPsIovA7hwJuoSTWjvTaBSpTCfc36Zp1V88tAInmlKns1ti7i3Jq9QRsB
Vgn4fo14Q9sTUym5LzPhZlFPclHNTasZji5c7Og+beZrpZrPI0hznhMr8cbQjyqGtlVsu/FmitpL
vOJFwd4CZbPrDa5RlzAYdRo2UzL/KKV+DlCJ5w+woNBFLKCyhQNh2VTqw8omGswJnkP+vCWEKqG2
N+ZeW+FeHsh7F9s+vsuJBd4MLowH114mGqxed34iqQoibf7c5c7LWMV3tlFvTWnWZEQWcF0aYNeF
VJ9YJa+nAtiKqUib4wK1UWCZe7V1njq7iQFePBFIPx6zlii5vufyT6vdFxMjiM/CTf0e+OZETQPw
o/B6ozwPBiSD+Jl9+CYLYzXqwNglH+1MNvCQD9sp3Q6GkqzqkpWAg9mNyj6/TgLtYNsZR0tV3SuZ
FfumnrwMDrioWg3BulN5j9r0nGnj4OdyvjX69KilSg/ypvFp0+u7qU4iX+OSt6z5JwNws71kYgMN
cYtE5CPXVfdjkHDYnbzZSQ0aSz/Y5Evf1VN7AcVSOxqWUZBRfhmO7KKJ7dyMMLWk0EfUsBe5zRrV
qD6o+1vBvulMMlirNdOAdeJimLgfrwGprnsn5yyBZZJAHrABEaDKTrC0iT7JMJfP92naXEVT+yLG
aMRMY98Vc1QdQ939UU9N6rVhVxHoVijrUuHBW47Eqiu3TRBbK2OEjwdmHyjuhWIAUNMGJIgNy+HF
ZHeYq4YHokZn5ANsJGntnk/jxWSENOzGCXphBE2uIWenUkJr1wgT5QsVjGhI0QNLGpO0mke7oRYB
eWugEXs3bFdk577nemjcDwBGDpCn2HnO61kZt3VdDsROjCAffxWvNRGGGTwWYnmuoYguRpp6N8Pf
jErN3Ko233nraMd24eSIEYeEPpkfhcJFXnsBkjTZDKLMlm0GxlLWbpB/rPjL/MQOzp2cLMKkaM/l
GBgIhDtCFmO5K1UNAzGnLUd4cVT/MFpADXPqCE6p3Guoo3IW6Ha40hOAw7mpeC25fqu5qm/Mjno0
xV+cJrtAhI+B3Qti8OzdOLethwvgDfSsRgXp+onC1prXAEFNwsS1kfAeVRvftDh6wPFUeF3CXpsT
AMGpeipXfTS/iCVGr6M+9gbDeNInF+AObRvO0PlVbQK8k3Wkr1GZ/1SgUHUVx62MpPBSb7DHWQTM
UfpvgCsy0eWDiFk/zFrfLEu+m4K8UlNgqFG8MrT8Iwhb9mrDwUo3UapJfExxxdmu74HBTB9FJr3K
ilQvI6U+TIMCNDLdTEdPnuxELPtc+ayB7gFoPe3cqdyrZtiz8Da9X+Bx0yqEuGXVGb4ya2vuk6BB
SXhWLYGvTExi0Z9yw65xADfF3WBB1iFYPV0XEpX6mBXx2nYwyalq8xZGZu7PASFCA0ch/upuVeHN
8tJi+XcGiGsnn44d5xW22G4Vj0d3hiSVKOYARNG97Vm49LSlYaM6e0iQ5zZ7D+jl4EOtxbUmOT1X
Y/GT8+HOrjrhtYXbceyDwNtnd3maclQYLVhGQfXTGulUtJIGUWviUJ6N4AK36FvHRd/cw1tqczhy
VkxYCuWYqJSzLiHZk3KWfda+s4bO2IyBDc9NfcXJM8IHYEpWE0zGOH2tpB5tORRTIdfTYUzkwemV
B7Q5LRF/C0SVRbZxs0NpjugOg3M3S+TK0rOZaxXxAN+kT3VKJm2K/CYfmeEOM2xaMvMMvDZEXixn
lYFCAJJ12wZnTmAX+3lhyKd9smPubwoFyXpQpoCyxpexc4bzcqlPcVge66je9Tnk5VjFCQdhYjG6
+dIZZvbIFMFtq4eX0MVomid+3jPfwrnf2FxSb9p8KeyiJzsYW7oZw0isnrXRVRIs2/HDsExQfhRP
K4EqJFGVuzCzy10GxBpiDMLzbTRkYtWKFlSyaR7acoa4BjJxJavrslbVY2DatLUcGL5hHsP4yZsF
+WgcMlM5wHvFEUbrrecls63xM2qDBtt7qDdlOYdwHh2upYrWXCr20j8Lx3ZBBZPrl2SSohSqFomM
OLTmyFw7Gf70BEoudKB5U4z5hzO/qr0+gvlt0pvQ7deG+Vop1bBtEw4BlirZE9O49u1kBmQb3DkC
1WMUxI8iim6km84bq7TifQLTWh8tOOAziQZtVS4kxU1QB9TGvIdVFSRAjep6FZzRSHJptdD4H2iU
rviL/EFSPIY6KcWjG69rPXvu3DHlh6z3qsIxlCgyx+8iWGNF5j5D/T639exem0yT7uJMJ4a/MtHc
B45gFN9yT84hoYsdjlqFVpUeqbWvpg3ULxivqdl7dlDhRuuVe8j4kNg0Y5s3GcDh6Wxwo7dKs/qL
vHvvhoaiykpuRRtwnW/oABubYh0PA85TJHjMQWjYcXibWJeEby6ELXXyqEbAoUL7iySm3uE5dOtV
1XKGELHzo2t44npezKhG9lMdeOJcls9Nra81s7/FCmKSXnMwpeg9lXXZkyrNRjNX3vK+RnWa3cxY
CNdzqdCec4MLOUfxRrHZS/X5yqnqdtNb+WMc2m8xjPeY1BROIP1SjtGyHAintgmv5UTRXNL55fQ0
NCompvI4Tbh8g9YimndJau06x5P8QBN8Xrolw4fFHuJyiLJCuROJhXSDpqLRa4RbO0vLkMHCqC13
tsw3CjPEdwTJrK0MfJGz8bIB456ow7tsCn86zB6wCNNTW4kH5i0vRBLBW4IpS8GJceLTDnkQaivI
nT87ijqb7pIXutJPqejGnMlYlKwCqv6ohhCHq3GEzkA1J4J7sG5+PYcPhC1QDN9wAsWs13HObAhs
zg0JFVqaq9zNLgOX83uisuFCtFyVbcEFJgWQMzWDP1imhvEFyh1nq+em33J8wCWv4/Yh47hfa7X5
swjzhzwY2SEoKJ0E5m4dikddofignDa8vp8e60q5cJ3qstArX5XdmWzBkhGDuaKE5y6xTVTgE6Dw
Vcqwsjk0hfshFI7jTgsk2pbdfjDijvJ53iSKDSMxEqGfDNlZR4LhetDN1yEBjaeoE9aokOO+U6Ue
prbXOL1TdTX2IL2hNjRIQdU5ogS5oq9RRUOFHA6//iWxkKv0fP5+atCHjuP3bOnAVHr6FtQNqhLj
QSn5Byc9JdxI9ye0aXsSY2l4HYHsmIg29gh/r9cbD/IFqFY7DFaVVSz0Rg7AbmKvoJIVRsqGXA1H
N7ZJPmet92Wu/7Qncdu2WJ3Z+FZWxvdXdK67ipyHyVSy7WD1jjcI3P5Qas1CvKYtfFARkCzbBeWx
Yj+H29vexfZwG0w0fKQhE9CAB9XoOcOpAr4npuzAqT/Q/lzRjeQZemrboq3Yt6glcmd8HWvIuQtg
OEzQ9CdO/gIJzvCCjlDxwCSt26x8UUOrbhv3KuqT21jJbSKNh8wz0ysBsdVFwMq9EkSxIiQtyGUy
ekKSSYKbp/Pd1q9KE21EnhSeCiqkzXQNCdcm5i4DeLaieqFOz7jtg4OTQy7IKlIVekdRfVrzVWzM
XlvbzmqdTbb0rZ47aFHau9ZyrxFAzCsmON+PptwjKed7ZzWbbX6sMldgG6rxGV7ws3LO55U9U8LL
uV9ndnM/J+NNqJRvceLWHjH2Xtpwb1U6wvDMMr618ugWDvWhCVPCKnlvg6n0noE9rzfeu6Lbuilf
dlqk/BNlz3o9XSgFJ3+j7t8whKwRSwpv0uvnSDwoo0qqiNE+A68+znrxoDUFe1jTP+N0QS+iF/ve
oXIddunY0XWq9fcSnqReKki1OeusjDy+7uCEytCNcclofpgCyQNavgmNFMvXkD8mWIIgbKsfS+vA
oGG6SogcoLVpcI0AXJPzaGBuyxo7lUxmaJzpTQDjojLTx4baKQcPuDKFBJFPhcw1ir02BEtO3jpv
oyzKq2ng54Xx8BqQ1b7iyMaKPr4XxUjnsmyfg4wLPoO3HoQEEUqj21gNL60Z03AdCuNCq9o7M7hR
qWJWU8tMbemMEO0MMTruP6SzrAWRziWiZZ5ZETc9JekPtP2jdbPkVYdTfDdo0SEt4qdKzpu0K9n2
RE3LvCJZWwaPuJSh21cOMetVmPvFZQabkM2HVZWCErMeIAQMGC9ONu8MizZlyb6xUukmekpMe3sy
drOZcIPVmOlmDrkJUlMi86b5qKj80NTKN1YWkDRK1nfvZmdz/YS+2fBGOz1ag55wFteZp61e+vZY
HzUU0tgj37BcooYbA4X42eAwOFq7MRe60RAbaGTsa9QQvac3Dabz2dxai4M7CuTkO3Nxi7TmOYzC
S0dYid9O7JNaAruhtsPzmMQCI/9RdPzAjSk/pODfRCX/V4LC+ciyczPkx+gAtK4mqBFg8t5bd/ko
BjZUNVHO7ZbwQuuKn1ZnFcbQrNSpRVc32tHJfOAq/Oqf34+Qkc/Zo7JD7gyq/C2TqKjcZoi9xhb/
m7Mza24cybL0Xynrd5TBseOhXwguIkVJFKk1XmDaAvvuWH/9fFDn9KSonND0VFmlVWRkhkAQcL9+
7znfuR8G9qjOH1Ka4lAXeaqHhrKoSW5j93cdRB/JaOpLP9QOehW9jmWyU1r71Abp8xwHvqLessBt
tVtqi3ZuSDh4BoiqK3zetAHYAXWPDLnLbk4rI5gPycpLEQc3LY+PFxFzsfSV9NqNCRFi55qZkdCk
LeumifHrxdxatMNyfgpZwOYvi0nogrH2s1oqTyO6f+Lru4zDOrVdiu22Bfwse9UBZl3vRFpchlXg
LvRyfq4d8KxqqFz1TrVXJ/c5AqQMn84Ri6iOdhBCr/vU3HQpAAqbrwNsd7EMO4XNxw1Xds7m75Yj
rCqV3pN5miqlWCklw7WU710M6q+ezGRKYmjmxvw0iGrYMiwAuGo8Vz1jrBoMVTEf4PoyXGIn67xQ
iUdPE9kxM9ETh4Ji077zQ3kpG96kQkqHgC/1RR2iBBKkH4La4D73rFZ0Zk7kf11MGHA53rEZ5cLf
tWrwIlP+Ds9wOumvHJo5zCfgmKwRX7206FzxfyLLfEPyxnS3YYUXIzeHHLWPtL/rlMT7fF2ZWmsL
Ugjbpd1kJ5cR6kyWLyzzVoZdvYDuF671prlgQK+sJzWHVkvnnA4U+G0XdkjDCKzvlfci5X0ZjGKt
9DXI/pGX3m3SzSQGwm1ce4B5aoKBTjnvhEWydZ/NKKDvoIeP1QTBmNOZV/coa3w3vS1bh0yyQwHe
hHUsuM/84dYIrXeys06gBg+QHFVOQYw3Ci4+apRplYfBCl8YyGqbI3KiBC/WjA4pIvEmikjxpkB5
iZtyjYGCp7aTW3v0SXkxSs5NjvFgqQM8cStIVq5KBoJsWtAnfvdG5AYR80G3zp3xceg4W0dbtWKG
xi7JaSrWN3Ef3frSvTTsfq0RJ7jIDfWiVuI7m7CBSJQrLVfe6FRcTF1803NokVFSE2Zd7Ut/SZzv
oXGpsTWrW0PkUZdmdIPXGZ0A5qapc6+i2t3bnX8zlc5lXrMdJsN1E5ZeHGnPpUMWfajs6yTXLtnD
oCUbHylu3UWpyt4Tz5jY6OOGoPlG8dxGYIdC98GBw5JM9H7UJmo9beQtDjk0wuV20loB+mtdiNqa
Fhzy+I45M+dayYExjaaNJEBMHRdSCbO1m3XE2BNeTOvqtWYutTTM+ARvBotBQ0uinexfolspsrwR
Wj1xXmAeqkgWIxG21U4TOqyt1FkbsXzu1Iee8z229PJmqnkZjcl60csOUKZCjIGRHoaeHPRQpd1h
2ANvJ5VarJH/IBTyK4QGX/4VLQaFHI8p7wHVvj3tyCCqPYDp1sLmlellM17UDceeGcdnVdTThhOf
mFs/1cHYeCmSkguriY7oCPaKUuzJfmahbMaAIVDmhS27/rzmqlbH4htZdyXahSKUHJXNoYOe1D/V
NQyaKOHs2FSvg0uxMtEHWdquv8p8yMwyYxafRmQJDLrPoJKA6UK7V1FprzBkcSB3UKBKsa6asfci
8yLVWfGqUMfWVIt+gTXhxgzaLWGYfPxwOMZBuSsnmmYV4R15oP7K2zm2hYAqmhwgd3xqTqS1L83U
srL2+iyZ4PeTYICYM2wb13iMYzr4ulJzoA/420n0zLNyH6WANSONtDmV84PhkjNkVAWoHsMul31L
ra75M2Ld6recxQOlE+skK6elrcN7KFqo+zqvIymCzP6rDVGfMMUDmHNZ9zvq53LXZ3JVGblkD3cR
Ztf5HPxJK7CcLkabxVBv8qXVK8C3bcNeRuwgSVGj4BkeojESy1CNWLHlX+6c/5H27p8Fc/8fyrv/
m4hvvpq3grBa1jeJ8u+vq1u+yJcvvyDmLJLjLQbj8fjRtKn8uzju//U3//Xx+afcjeXHf/7HW9Hm
cv7TgqjI/66dI6z1T+K7q5e6CV/S9F/bJkWB13z7V//S3dnav8GPGZTuQuBsttG9/aW7s7R/z9Jb
foN2FMgU/b91d0L825qDubF+YewEpfLfsju0ep/MUXxFJlwbVHL/+wZ8EVEGH8Vfv/5X3maHIspl
85//8YkG+j8a0pmZhIETtSqyaAyxJDJ/1ZAKKxzrbAiyYxer9ygBn1y5df3NlODMswSLRlYMW5yR
25BXiv7AZlRR4IRR+kbONGI4RUxLUbWXrlG/waFah7XfrqPRXTVB02wGg42P/me1jFFM3GrPW8xs
+VUIK3YRSKKEhnbaKHQ5WzW/7WczYM9LorfoKu7k4NMcMVskIZlY1hEj83oO92jQwkB5YhSVJ9NF
Y/zqVZoLdUBQBJHekBqVhJbGMHqxZRieZVU7ORm3tM44PPmmvgiTCC6qFHLRmTZsDjYEajQG+0wQ
1BA2e10Gd7VFX51tpzXoD/3tGfmHW65/le1+3nLjU/KuwmvCPcOX/nevm9Rton3A9R9Jy7rPHlDR
4RvML6fAz7eVUYnl1NTvnWHfZEExX7y7DnRJoRMGCspIxvZkO7bxcNk29a0Va3sOqcVVnoi13jJ6
6UR96tHDbK1hojw3LbEkqvkRA2HuhT5hUHK8C8qtEWWHP38u8VW0zufSnJmBDAqXJ53J4tnnyoLA
NTmHGMfBoRcbTK9SFa+JEWwLzdybVnGLOOVibJ0317jRRH49SX3f2e2lhOmxiMfA80me//M1far6
vzze8zXx/WHFR8L6zdVjk+DQGXWEjrM8WJVZLKuV1faos0PzTmd7DYIYPnfpudn4ZFT6Xd/NzBSX
bDZse1XtmTLeuiLY2YLBbG6Mr02WM/0xn3Q9ol6V6TXl8yrLfkrWNWd5+vmFC1ABFum6/Nc908Lm
dlUYtVNbx6gEXBJnT0Fiw5kMmZZzgASIosyB1fN5mQFRptJ3Tafstal+x3Rqwjp86a38vWqL0GOU
gcbMY0atoSSpH0pfuSn0gfRQP6Mpp73G+dOYEU9qt4SjVdUvDewgJ4wGx2yxG3McEcgZW1Xu1AHF
QO8Ph7KVLwl7jz8GGZoxRKu2GJUFAkim2RxftXGWtlL9UicVkKh7cTD6DCJeaiz6kFK3dVFMSWXd
jWJDnf3kssdZ9a1SqqfCVx8Utf0BLPBJ+vhyP3XN1lAru0LjTPTNs153Wuc7sRWe0sgls1TrngI3
QZ5lSUIMTNIiOSOhsV827jissrR4xkNKjyAqkTbG+VvHGQbJ2/hRuv0bHa2BBYmTOwymReSku25O
rg9kcaMl5rbsoDuBXu83Prq3IDObg82RXjEeEHlB7YsIDDVoi9Lqp6v14hfTIbHa56Glw0J/+Yc3
YH5Qzj64A1tFuBZmMwcY1tlqoxRTkw1DfApFzASEEp3y+bou+qNjc14pCc1bNDGdbK3ENNB4JRK3
bNLWbVrssXNAiG+WQ9k88wzScJ9oL4S9daX4cm1l3fMUivs/X/D35RGDiDHbtQ2sXQJF+tcLLhAW
hnAgopOr8Yz3iF0JbZiQRRbBqa3DjbBJemSmieJ3DrENLutMvbLoFJvudF3C/l7EsDyDol8i8Kaq
q6crMhqJdc+N69yxNkpdHRu12gpdv3CSW19VD42TXjt1v+scXD8c3PwfvoRvbzMYfjg02ixst0HL
nqPI6LnGpiz4AHWbvndDOHqDQVKEKo8wA91lKtObyQqfY5tth4HfPNiy2SAJAqF8xscxy9XdPFxN
GvVh0GmXcTrjlPgHvNL+iCwXW7YkY8sBnhkVXbszA3evckai59urSz0un7rYRGDsauyP1Vphhh1r
FhlIZHl58cVQWxYClJGZqKL1m1otDoHZkiiRI5iwxnhc9eCVGCTK+hKJzwWUIZhNerJOTJc8mWod
pLrYiCg/BbFpIV6wcuJ2+lvN3owEh9lQCfXIWPp+efvnp0U730xJOHBZHnGG2pDWrPPNlDiv2moy
odJAMH91tjy4hAh4/YjKm76QsewbvV/xD9AhmeZJFormHJnaUAY7jaFDUCsvYFSMlUjsx0A6D4Tq
oDMb6TeSQ0JDqy9/cA6e4RIgk5vzDmnh7wJOBOdm/kR/s7rXIdgvu5zEMU3H08DJPO7BKwUImxKC
bIYwfzKGqqJHnDNEb/MdmiBIQnIvbYXxHEqmSfIMRNaq6eNgGQF2Mlv1Jz/+P14lUAcobni3tG++
W6d1x7yvNHEsoAovZmoDFiR0N375WuknhTngnnJMejJq96bor7jCpe6OV6OmkyU4tuvBcuQ6sxjx
sx7u0OG/xNP/fHWbbya0INsEBqPh7Ds3IadJDry11I5TEhElQQw2+sl0gx50r4kYwo9BHFbW/xrR
s0xBcEl4DkNsOVxxxG8rdy3YEjjhZprnB8gYCB1l0c+k5rU1+nrb+AXmu/9hNdC/mu7+6wlwZyg+
GxLO1XM8jByjOPIzWxxr0mI9V7feNML2oqDk6UNFgR6GkceIAL2zuLa7II4Pkcp0fSw6ojPStZOJ
BvJDqy4ZHzY9bbLimJNwWrmo0DV1BM/bMI9IXDDCEKortHlWZx+tgkbAFBIZadD+luHIeoAQUaFX
vaAN9tOO+9Uf9vkpgUbZ1IEOsarUMl+fczenLan4lnF0IpKsk0qwMON60BHc1E5ELHrmn5SoksjL
hpBewK2ZhQOgdBMGcMC1WTWySh86tG+sKDg2bavv1CK48rV8F7blJUC5y2As34NWmxaz+MD0+SBJ
mShMCUlcDloQwOzpyymWm4bE0EUiUFrJZGI+b6Ikr6w95d5PrmRtLnP/vuGaeEz5D4Yq7M/wJ8/K
4GZsO0utQ/3Y9hX4Y0k4R/vQ8wAyChR4mwRp4waaRjMMNq0stsjUNYYDrkPvYLhqFb4bTF7pRhw6
qO9LNKAvhSxbciM48nRpeMmf/jvsLv68kIrvDyWXzTkUR7XBsdI6OwgasgoFRYt+DC0is7Tpmng4
gAgMsyhKkFp37dI3mtfOLt+LxLy3RuO68ccbwxc/nSO+2sDmB8c2KHsxruDFZ32fzxl/WyAjZxCD
4yf6MUbZH5r1pnH2GVyyRRdo6JrpYYO1YaaohpQHIjo0rZKRUcsNjowbgITroNB/Ijr907dqgqOD
FwVjg5Xm7KJ8lDWG7ybaseNA5XcZA4hiNWTd45TTd2kMBoTkjTBmWaeK6i5UhevNY4biYe3c1718
HLFXeQIcjQfn+8HV+mjB9sCIC6+zN2hZsSq729T44QAkvu+PeJ6B0nEzXU6d57sNx7Cuaa2Jr1V3
jmQ0mIteS38PQfPuzIkkQCTJG7SsjQxZqeuG4EAbVeQPz9Y/XARHGZvVANgGLuOzZ4ux22CjMNaO
OGRXIVGnyNLG0CE4QCEdom0tiDz9rRmglmOsFgzO7z9fwBkE6PORwl8+f31C54X5PCb+7ZHK6ska
mOJoR+Ey7AsKxr3WuI1rlx+Iumil27+7bBZj+htXuWcAZu2zOH10E1uwwyYHX69wYuHsw2+HPDpW
LxAvGR75qcVStZnBkdt35TKUtqB/rxndPkxZbK31aCRzrb/94dP8wwsCahuYEWZODdP8WQWRuWrN
cZ9Nr0I84LnufZCM6eI1HtLXKkXLotfDNTKUra4Fa1dH35KvCuq7vGb0PCGGmafmr5qavbsRuoMu
rmm3xIemMh6gCq41UW/CQLvyW8P8Yec7P9RCpoa4hg0ch7SrgQf9+maros3CpKZYC1yVLLv6gS7y
3myHvVFF901cP7AtLsJc/FByzY/XlxX588dSggNbhld2DpqMiqTJM99SjyGZwBmJ11I3jmWtz4mg
gqT39ijd/IdjzD/8TEOl28ezxrrhameFiR8kWgUeVj3Wtv0UHqravKWNdanNVUbauFvZ/whjn+/e
2cf88iPP3jKFEAqUIlI9KpmxijPMogNdtkS5RCpwnTEorILrDGVkwyBnJOO6xfn35yfze2VDTxJJ
CpkKnLPNb6EkqZn5BSLc6aj1CamD/laG2DCSaedTvzM9moaNsDZkm1qbqDJgMXcb0lifDGzjdFeA
X8cpqtht9ZlSmWubxNKQbz0CbSFYs5bLQaBQ6tQSkZo1RYyNxRbFro9MhHmMM8irybF3YgBKkyfF
R0frUtUZyf75U34CHM9uNN8pjxO8d3vGb359jFF28J4guj/KFCtWurFUCluzmt3ATKVkggymjn/3
GVuAZRObamE9RM9rls01iX57MdlM0kz/clDKVRFjy2pdlL4uLYh4E2FjWP35er815njtOBqx+OEc
FJTpZyfqPA6DJs6aiVhNc2WlyLfIdwUUSVCsPm9TSvBgN8Z+suWNFL7nNPWqzfRjUUlutplbKCir
Y1qnmz9f11nECT+M69J5XlgNANjb6tl99HXGlawGPC3oyfB4ocK/xJaSGG+90u5rt3xoOsLoGek6
VgNMwfgVjEIsfEHiRrBtXUr7qiqbRSmqiy5N1rxqB2fo6HomZICPXjIq9xipEk8xh3dXMVam4d+F
uhi9P3+Qs+QYh10VOgss1hnYYdBnPLvBRokAEhf1dIrICQ+bbV2KpdoYt7XTn4p8L4t85yThpSrS
dZ+rjxYM59TLVYVMT3nxw7Wcd2Hna6HFBVZojnzAH/314dQH1gG1l+MJNy2BsNGlM6h7a2RQjZYT
41FAGSX2toguGzdmDWgvGj/bqKq2LRKQ8PKnVLbPp+vvb8t8QTM2DBY53W7AWl8vKMo12npBqp46
O3sZg2nVZ4ijlXDcawP2JkPs8zIkvJNc86C7jiQoFtng5rTNC3Uwd4liqAsTQRtuiBjjo4I9TNff
o1kTIc0rq4jQhNu3eaNvtVnfkHFC1dA2zGuDqZKiilJdU278Ujy2NhtkJh5VRhRD06JBpH2bkcmL
ntkMph+IM9b8rX/94CYVNXnDNMVn9ODZU5F3Ifrtvs/ZckIy1uZyBzOJOsXmxm8Ccxn0z0EywIKH
9q1pGEGdgWObkdJmM4vZYBxigAAbQsMt27iYuskoF+7sl2Y+z3enkTKCXUN6dD3qBr1jh6tyneXo
BDP5UGPFcYbsSkGCvPCLZt2aNTE0+LnqkIRYVckZ9tpiB1Fok9c4PWYtqpuUJ1xu1wxQ93ZfXQrr
lYnku+WkhEyHHTrwnsel/qXOs3rh56vRlDh+JAqa3m+TBQ8lgSaCEfI0TMWqN8atUdZ3SMhPf37M
P2HWZzd37o6bkIPm1eM88IN+rJKH7dSepqdMb18K3fwY6Ys4RX/CNo14swxRtLv5Gu55QEB1dJnE
5JIlY9msw0pfxhkeZ6KsagP93sBRNEvMj3KWC5p5sFFrP1igT8MBV1IvBS4PKkE1YIGYvcBnSBZp
/9SV4hlSO+Kryr/TKPdSH1E++bQ+Mxb10ZHDTdDfDJVK2yTVHrXWwKjaT/ep3q6DNv1VJfElWpXr
MkNsSvG+HqrV1LQbW2m2fc3PANKQYMFwXqUR4afq9EMnrb3ZGCNN59uUmnlRG4gVM/bRZcxLFQLT
DvTwPg9o3PIdPlrOrgfIjp9E5S9AfBdqfqVE3J+GH8xM8nHSgke8S7elb0fIB/Nu0Qr7tQxya61G
Chnp/nhRafYVBiLSitNWLBMVXUqG/8AbFRyg8l0vpLEa0+oKHyVHmfTUxulpyJotnk04FcY+1LSf
sEXfVzkaC/Z8FqNw+I5QTbQcIYgtM/qN6Z1LeJ6dlITh5LxFVnOUDPVoPjwKX9U8x4nEui+NU6xb
C32CDEA2ISrZ+Ah5dIXWfhe1PPq6XjKztGm4WNui7x4ie2v6+NXHKuoxmVuvBmt56TgXLLqW17v3
YQayXNr0LtKGpytHdSz0EFWgnPVg3atRIOToL/lbHJ5Rjor2PuwQ1QfEe6cwKdileKX//Fo439cc
WzcZDzOFY+DMdvR1sXWTIh3qyMpPZupsIzPeVqmGIqh6Ys+INjiR6Ya1N6mjpUvZKHtO9+TWBTXi
CtSWDCXxOukEimFNdqrSWo0kmcM/LRYtKDKv74kZF+rroE/5khqMwGqfQZRvrGOsE25tvcjC7r1K
83fpLJK0iuTORJCP4zSvvJD+xdAmb5kxPKL7QXWP1wsXYOKGm8bmEKWZVYycslxWRYIKGgHG0mDx
8qxru9UeY1dxLsYx+G1qp8xp7x1zQHCH42BZDfaFmXXXoUIY1/zKNA0yKC1iwqvjVihmTaAxYC5F
NDL1q85GC5LZrFHYHtdJ6BuIhnapolTLskPUQuX8MlBNTLr+4sQCDExwEG58q7TqDwXQjNU52yHm
bwu6ukZ0ERXE+V5th31hlUN+Gkrng6OmkuZ8TuPBzrUXN+vfa1lflOO0q8PsKhmSY9pOOxORTora
qk7DTeJqT5Hi8mv1xXCGd5CW92kmr7UiW6taUyy7DAOFCRYHHrVJNlx9n+upRJy8cXQoI11wMGy6
+SiWhHD3lttcjo7KcMrkFOg8VsZwX7nKtW/k1uK2bWxlEaXc8L42Nk5fvk/onAO/xzOotz+wiz9P
5F/X97n1rFOtMgHCk3G2efqprUlf6cpTZCe0RZsNmUG7VpsL7TARC4to8IWZwGwZFcTvxtDtm4iG
uUR6vszLa5Imdn0YPKOZplUa1JTm1ngfVYS8dV02x8z/aif3oDYceDO9Io6++Okw9K2FDrESaAYY
xBk2OxdjX99FqPmYH4k2PmljvBt8/7Ys+sck0O+4b5exHV3ldNVteKe09RCLl5V/y9AWmyh7QJ/l
12YU7tQsex3NcDcUntH0P9SK2vdVdB4IgtY251Yl7f6vV6hWg8bpOy5OrpJQPTWv+uyjE13IroEO
V0jrNk76dFUazbQEYs9sNsfWpnqFM79Dfs8onFRb1b8do2opbCSsZTQbAQe6WyjoY48VhzlVMuB3
yV0vRBdiJuNPDfVvvUug09xkC4IVA0PUNGefIzaMSFESkZ9om1/2tLk5F4wt5nb7Pura995HEJph
8dam7maIeWgGZxlUk+mRZwkLI/kJjfqPNxaZAJwt6O8Wr/fXG5tCT1Yyp86x/AWXVa3fuQi+aUPc
FOP0K79MfO0EBeg5cO03NWFZwkKhljGuWvXAqeumRUFHTbIqc7nBzoqwV5ll73hTQhcRYvNQV467
tlSSlYP8hzfvc4v4+uYBCNPndFudmZp2rjwI+tJP7GKoTgS1nNSgvC6V6LZsHG8c4hJHiLhLrYpL
8sryF/3zRyvXfrfWQvj+MzHT8FtwJoVM+qgN+udI1L+CKCk9TsdsfTqYlr6eyxftXsZo7jLVeGJu
fpmaeEuKPDnYGDTYXZEChnX/EfW0BMUsqG4N4o39WhwhTageD8RN10DYoaXwMNv0PLMBUxU1ADZK
o18lLecdi8D5XmqgGhRrj8Rq3arlyWmSLd4ItO/lqQvzq9rJro3Gv801dZMH6S+rp3cctjdSwaPt
Whx+gY6YyjAuld6HHYPWfpqzWxwSnrycnmmuYs4xQ4TFfY8uEvclwCPeoDBqbmtL7y+mHCF+memr
xsDVlLNLLbN3xQh1lL/W1irMARV4t3F901pWmX3LqeHWdlQ0GcUiLzHSy0ZuGLyLheYGr6JfZpb4
6NO0/OEU+/mWfP3iwU3qqo4Lj/Ek87SvD60bO3HpxmNzqgiOHib9FpfvuCTOB46DFa7MALFHnwCS
KWVH9fApzY6thQUdIG71bqP7zSH2HQu1vmVRB7fPhd9h+qsEh4cofjZ9Zm8JptVl5VT30mnFWqYX
eVrdJTZDY/qw5rKDLzoMCrJyPEnSflLqEquyjhUpcU/+QOFegA6YeT87MWLCtRl9Ae38BX2AXkVb
jesiekxbVPYyZA7k+ld2w6rkqtG2TYMIVqH7YXVyXCVgW9Y9yLI+s698soB/uJufd+v8broasRzu
HDz3bfUvwzyDdmo3pyZJ7y20shb2odbnzrT6rCpVqYBilNhuEHzETnMCjk4Bqzu+d1ShHrN8KqmH
FeqgFCTQUtahqlMPgcIBxAcwAt0iD70JsoU9kOUjQPnA79LBsY0cpnHEgvKEYBZDnsx7/WS28e8/
l5rfJiJE3aBPpPzW5+ECjc6vj0vgFrJnTtOcZAOqx/exiNYEuyZEaiylYV8U7aSvDJAxToIQSKm0
0pt4cPICC+PoLKdi3JSlc5sF46GiKeowkFy6BeV4VZabOAi2YN3sZQCq7oci+bN2OPtqmBkDLkQj
y9OunxXJaQK6w1CS+pSb3TGzqNcTIjInPLn4vUnZ9D8g/lshV51wW6uBcxuXNMTGRVzj7+751sZI
9xrJyVaroCgY4e/GQUr85zss5jv45To1qnh2Z3pjDFC/0X99WsiZ4YSseXN/bCqie7TdV6NbU6Oq
j3nC6uMr1fXwUJfVSxDfDeZPWSnfaxgugQwTekmoACzOW1+/ZPrypjMoozgO1J0LpJW36Cyx/hT0
YR01Mpf5drLiYV2F9brRqnUXmbkHReQKNapYRc4rrcYItZ04JA6G3VhGAJ3iH0bN5rdTD1eJDgAt
K3pWCzHI16u0MtmKcFYBkGm3ccMB5AgdDlEP6wzq7wLFihdOoljWlkh3QTrM3Qolo5MS/R6T5JW3
f4cThkaRaCnWhrdKlDysmPm9gVK3MIudhL2RIzydRLMLivYqahia5NVDE2mXtWmgXxzCC/bNq9GZ
IRUplnK1yEoPw+kKIN4hVylBm8FRLq47PCrbsthMBZBEC/iLIBeAN+BNd+L7EJ/UQg9JFC9x+ieD
v/3hmdL/4ZmiC0P6Ae1KlL9nz35vh7zWMXNM3F2ITpL7yPGfimk41LGGZRk9oe3DYezWfYdHoq7X
bcf8oojWf74OY35wzp5tzqm0bxAzI/c6Hwla4eT3IVCH4zgWsBiGTdvH5hJaC++VS1G/cuFx2ca4
GdkagqE79PDmsa0gVxo13IjzUTHu35uOXrqjH6REA1ypqfCaWt8V/gjYoY+UZZDR85AuXjy2K2cO
GFVuGv8VfNC+l4i9YhHf627i2VmJx40w+9nHzuFTIR3Ub/AhVDaEL6k8TQ5fsupnv5IBVABODN8z
8x/1LN93Dc1mOAaq3XKpHdXPJeFvg0pbTzJsgUZ5cvFLhZR+/qfXdvSxAI7Ogbn3NfY9TBD92Hmp
9LEMsAR7oBJskJ2RB49a3TQuBjkWzjUa+Bu6JJtBGS7IPt6OTY2Xa2Z7B8O7I7qtk+XBVq2V9z5W
uovIjZ5FnT7HFT6z2NaxO/2kCvk2i2ANgTKOxA/BzjyJPauMdddN/+sDEoSsenoy/W6wxVaFXJpO
dyd6VtOOln5QqM8qTlCOl56mOOvOyAvPVntc6XLfB+NPIbHfz5to29G/w9tmJZll9V+XkHJ2HWfE
Y54MzX9x5RBjRQHo1U0PborTr8JJHzsW+MlhqUYy3OhBvrUHeZ3HgMQHHblJY0BsAcNq0QxNgN30
BX7oouUh00aSGAEQbIwKEZ1dpPlSRO7LD2/U/OZ+faMc7h6K03lvg+J71mcXkgSDOsX2O/jssvTu
MgKhndm1KclWz3tyqPUIMX7qgGa9SIfpIgrS+3AIbupReaKwWFYArwCtla9N7RzTQjs6ZrlxSvqX
SL9OuGuWEZz2Yaz3fmDvZS/wl1LVD2l8NyKsTPPyplXvcr15ncpqHzhAegFfxlAeGUTqVksKyuR7
ERYQvvDoV56MuwhWIW684CGX1Was/Js/3xRyP7/fFYNqGRX1rGT79kJFU6AZsZZGJ6mDHLHSpVOr
IRPxcoaa0h0ywNhCCerpu8iroYyvZQTdKooAzJqphgEBcQWcQQeyXzQ+ZRX+PjdhPOHwB3Dmf8FU
ehvjSPetN1nhL1JluSSYE5thDaTQdyjXZkxQlnDMD3G1gTm8SyLlmhSabRcbO6MabkqOEkNbPRhD
/GIkwV3RJ1e9VIlq968Tt76WhlwEeYDPCxesCkzCbzaV5V4DKL1NQ07sgFR2QygvSj9F3psp71WO
syHBDKbTiBxSdIVTzF8Uy3wVqbuLGQUE1qyO9MFzcIZfUT6/Thw7EIrbc26nI9vlgOtl0jPYfQW6
pWmcVrAnn6am2sfZ/BX21nMgPvzB3kDKOvh2u25G8VTUax7Cx7GMriNjXnhH69kR90ZsZp4S4pN3
4wYITXpR6RAlDQSCSKL2pR1UmKoTspmAJQOuW8Rlvuy0rPV0o/0dqfzAoMiuTKO/N9xyWeOZb3Ps
zq9gCBZZ6R+1zL1RB/XJoGwru+qyi/k2ol45TpXz5g/72k5v6grHuRAE/gaGsgjUENsnFvciE9dO
E700Wf0KCuoFit+6j8Y9B4WQUieFRTK3Mlp8An6IBM9SnOtA1I9OrVOM+/IKmzHWNf7XTVWzrO0m
xX8YVl5vFTjl8n5t1hwe/cI2PV/xV2KKxCpPW3tBsMl9nICFBgEMOF3CAG6DEUVciUMbN2A+Kin9
FdffGb6J3UtrAYNIFLttf+HHjH/GwE9o1B9Uo5a3emp5plaUO9mJLU/eW6IH1sbA++v5GYgLrZtt
Zu1rWzjLItXXdKggFRUr+6VU2lWHy5sW+TE14g89Nw8oKq+RjDwHsbxUZHA0ABmYxvgxljm8i9QA
1UvvyHPBJyenyMDL3Cglzkcm3Wk4OIs6Xo4JE+Sxoc0dpswp/NjytG66c4BTAIR+jZCAL7rCuguj
tlpEmfoWFWy5aQOuuZy4hzCFF2NO48x3r+lm0lkanfQx19xjGOGGjHNkva0J8MnHbU2XAHf5bP2s
ZwGWCB6wVuKAbt6z8fXPy4qY19Kvay1VucHxYY6UcLDp8vt/26bNlpdEdkN3VDVlY+vtQxbyotOi
hgUR+o/tSKsgoExubAiWmARhaSyxTa9zLf7dMcfmcLyoa+PJhOO0qFsK1j9f4Gco59kFcoTn3Pm/
mDuT5riRLFv/l7dHPsAd4+L1IgIxB2eKFLWBiZSEeZ7x69+HUFsXGaxUdJr1ohfVVtmVUkRgcL9+
7znfOckx2HA/fsGJwX6rVPVwzzMXLDon/KrnMPo0e+Al7qh3DqUAWWI38ocG7ITKxub0mWJpsJPu
ipivg1NwzCk6gcCp0+/KLP8Sw7hdZkVPlHNicQjtBS8HwaNWaG8qpQpQcEQ3aZACxYBbsAx5arPJ
wFVcjj/YNLo1bEtC2IBr9PxF9ShfjbJi0BtYX22DAsCxlAldhP99QBSxLgeP6Yoi90jUXxUlu/YC
2OfAVuBn5Zx62bgQJ8gfutGGm6aYpU1B80P3h40em3JlTP7G8uAgGmag72o80RXSQYAaDF4zoxh3
qnGlWpmyDIQil054ZUAkwVZVothrhLlS7XrnU6G7eNYJuhrTB9vzf3mOfNK8/knp8bwEk2nyW3KO
7t3Gr+IND2C+CQc0VbqRPP35jn7WGAgH3SFt2nlWgOrk7CTWjZmtKmPDHR3HeydTl01tfk0b/eso
kCuHgVjmBg520FGZL17yRL0acKfLlopKS6r1lPFvXfhKn88SjoUQZp7DSeI9PrVdpyxWHKvv7vt6
rTQ4S0JD7NIYB904vbB5cZP9ZB/0PIFCMNJRaoHoMf1ajJs/f5NPLgDalMgc0VRzXGaicu4CaEyz
UtOh6+413UJC47gOJqMGQzfL0Y1iPeJv6rGSFI3b6vJVSR/TYNxATtnQ5Ypq7TYvknA5Ijvmkbtt
U9YxLYR32igX3kvtc5HGF+WASmeIauRTxx10f20mHV+0jvyjBSukR9mbhWvN52wyhsW+J+FtqXW0
2iDQ78NAPUxaS2PCx46s4mCPDUzGSd0Ei1Ez3v58Ge3PDQcHxh/QYaI2mR6en6MZPYmS1kh/HwCy
Guf+Z7xLaOgsjNGJXLR9WCiFsVXSHqokmzdset6WoV55ofKT1fw2mIZwIyef2R8zmGNYT+nMegZh
arDrtt09fyMqAT3+LmSNQbyfnhIuehUAfDGtYSuU2oHEGKhuqj8bDVdBb+MtQThM9gfMn3k1unGd
RCuRHzXK60B7KUJ9YwJJaCq5JVj+e8amTRKATs49PvhRNnulxgUHO0xZamJ482dKI7kSL6zru/Qm
4wEH+BH/gl1dosiN96lfE5fuhIemABNkFDM1GMDikCtLtsJfmgFiShlwDDhTMbpFNq0ai5Fx0B5q
UWfQq8NfwknI0c7GYwZNnx9KdYHHS1tpMrugBdXPtaAMF1CCgrWl9EVdc/4OctIazILwxAfkTRFy
D5bwFz1A1i9r5SqdRso75VFX+nalCMRyw2it2TXipS/Vb6KT9TFo+4UuXirN6ZeepTTbPoD+JkJM
H87wkMvuzfhitJW55FjBXIUnIhrsA4GDt7Db1zmAkUbKq4IE2MEKUJQlTIthDIKoVPAX9VOruAQH
vHSm/tMBdeROo9qCZ6VBMk7B3pScCLrcvrAgnNoHZ/vfHPot6XKY6EPO2xyqE3RECow8cCEovi6Z
T2FyBLcnv8VJ/IvA2u9ZGLwVNv19KuilSnxur0BXizyc+9Nbgi8K34h6q2UpI5pmLybbDURAVZ0O
kPgkR4QGKgwZYC5oBTBhw7hCcvNW5el9H9Vb09OvVY2/JG+y5xylAtYZZw7esI5ho9zCMwMAQkfN
DH8lQM+XQj/SescFqZm0fZvg55BgaaNjbuPGM3ZNDvTMsPucubsB5K8niqS+EjYTOI36wvB4eMdR
HCcYOn05TEspsS8ZitzWfXplpnRoUU0+1F6xg5iACICx/Tq2etONUYP+eRn5tMbxSOKxxFmMOd2m
hfmx9gDZKS1jLNKHJvTIQzB/qlbzvS+rL3YE+rGM/QuHvM/V2PwO0DZBh0dr61MvyTcTgF/emDyI
fHrrkeIvEW1A2LY1dIzEt5iydmlL9KTZ88u9ZB0rtCFt7afeN9fEoaxIqnDppiJeSbHWxgrinz9f
ks99VL6iiTSQ9oLhiE9yJWuYtK62muQB1OVtHenXCN9f47uxzZ9p9l93RfUdY2lQZzfqeF2Z6d7L
MmYU6jUcfIbYnAdh/Nv9VuT+JT864whuyIeXhdQ3/GiCWTVvC2bRjzcMwT5rVYBop85aUgF2hvBQ
FgUe7MU+ejOHYt10fcM5H7IlROEFA1h8Rox1cNSMj8kuBk2xkuoEHe87PdBmNUTVa+z332qQ/QvW
22t9MK9qDqgJSjme4MR3A2RqkwB2fOVE1RfyBsaVBt9b9vnCGoHwZhbH9Softqnf3LVl8YwNCDxg
o10LI9ooRIv04ANqnj4a9HgU8+I5RbW0lJOF9biGLzwigKt+RC7dGnuZpEHgov2vYKDx91SGdt2U
+oFTNcNXc2XX/Uvc8CdTKftFEPIjKzqMUmK3i4oQR2nxvYx5giIxHtQe/6bilN8js3w2A/5A63tL
aOavI2pTdkjkBFWUPI3wPVatL9ZmZ8AsUgZ4QoXUXa2I4B2jN4TGf9STm6zP3FGfHlIiu2jaXKl7
McMbNc9vgR9NDzVz3iTInycUMZwYK3UBQ2ZVBQrHKsu+AzF7C9Hrrs3l0lBfDEZxC8OmDZH62fXQ
0O3wNLMBP5X/8Pvxmy5yWHye+EJthr0mLq4dz3lDNqvB1z2Yg4Gxt8xuRa+aBBb1Xyh9d5k2PVgM
X5eBSRgDzEhGcumlzvTnofn8GAoMDTjipIn/5+NjWA1NXtuqFz/EnvOqy2qd9dVLoCIih1tDE394
y4FsKwa/24uGK03am7DxOd30qMcjf7ovJDpqK1KOsmmpJTp6TWUv153PKSMNobjoHZPFzP8llPQl
TgJnFZfmdejTlEBTjiJKG9e9n0Ib7UwbzaRCa0rY3zISw1fCCh7AYYTbtJYbbsK0jxogwtJEXoIO
wLUbKz62wVbP+tu4MNCCiZCZsbPTnGBcqICzF0pKttQoEKkEm8YLnxFLIUuYTPy7GATiwW2S+rsa
SFCXAapxvy1u+1xuc6GvhJ1iXwvKEm5bN7sv34LqV+4UL1HMvjDoyT1IO5aPhUL9CFuSW1WF/UPA
4lsIlbAijCidqWwx4SRu1dxMiZVvhowKXRlzIh/4LyOA9OXA6ycSfCAUvx3IW87tLXjGCfASddad
yhKEXBwGPHvWd7RF69jTv2cqL5Gt+FjUDBio4U60oKOjcqRhnnQUQE1BQhIfAUWWsMTG+Amnt+Kd
Gpb6QW0IoRn9fFzbJphlDs44oqNl1iLOMNZlGLi+3r7VRCwuOG5su4ktpDKHxr2wQBufDjMSQMus
1Dk1T81zo1QErgCTl47HXGtvuDMY+/PuOo1Qjxl6Y+3yVl2AOuhW+LAnNxX1fVCbDKzr8RGUEDAG
aXN6SAFsEFxxZwW2t7Fqc9EpnK6NSntwal/fE2sM9SuyNlqVHctQxHtIgNphBc1e2UeIpBc6pjai
wIJDW3Ydbp3uoOudRQ4AfSpkeTvkYsQWoXZYNbInFqDrV7lhYLEwHy2kUgtLrSCuAHjehhI2sm+C
J/4CwdDb2K18qirnJ3YY5Oe0Hj1Avvv0W9PFVM9q4K0g2W30DFpyL/SvQ4vCeuA0i9ShSHkKx+fI
EtwZ6iXXCb6lrb/XzJokIiPcciYrUdGRYzsBHGTZuEuDX10Hljvr1o4K35HCPW0sLpxaQVNSaw0/
h6a4obRXRjO0S1ITjJXXiVfpqa7wjyCCENl21qofMWzSgQT86qkbo21RtY1Rwi9XMDd5jVtEkFL7
4Ia5hkKMlvek5sOrh5UfPAUSinayr6oRvoHjkA8b8f93nbm55Dt0ckUMJg1yCFjuR8eKvWUFB7Wb
kColSfPTSzDVWppAJpktW6SLuvCDNSJOsNbtTQgxzlWRvW+SrhXbCjaxBBLi4SRHK9E7bI5atFJI
MWAD8olPx8NQ8QDuy+5WfW2nBH4cFJhl3LU/80E5gMpu93pF+ldIp03PR9KoR9tYpdr02NpowhRN
Y/uSFmriYbjw/J9sAR9rgHnAazLqZTzz+QTNhlPHpW3x+CeAW0LGX6PBOJ6catXpMEmN+gn/CSgR
BjtvPxpC1iivhNzj3CnRd6/WKf4D86qpra9Q8zYJb5CWSeCY1pUKj9WWxS0r6rSoWZCKG6tTjmyL
GNbMr2bEjqlMz7EWbtu22DWS/mprwr137hXNeixoFTkCxvj815ljfoyy+KeZGkxLBwdcdv86GNPr
4EswxjEBQzY1iwSfbk2vsIKxCYUgdeKfs6AQZO98lmxQ2CEs4HbPE8AUec5q4PgKqJuykenXqlWG
H7kzwFlw9n7DXVLRL7hww78PEcDPIfbevHJ2MpssjRYk+0UzVdAJy+AL6uqbqQd4RnbZsPTpk8KS
A89KW0SPL4i1/l3pxi2DLkV1SUdSnnWFJi8cIu6E/2Aonlj3tP/jRj5PIGM5QZffRzug2Jn4p7bP
tkVJCj3tq5+G7v8kYu628MRNkn01BYhKRd+ParxLMQa4xhCj2fWZuGnlbL390dvqIU4QV3caIx2d
05TiqHeyENnWIobHmuzXC+vxpw7rvByjfKBdgnPik2UUy0bXMzgOHlrbqxY4O248fLU4kZSnMqAP
4WlwwK2+3qEuce2uWvWK/Sgm4qP0NNtJPX8GrYU0v4p/0Uj5FQXaPxYdIIkg6tWw8Pbg+TnfMOg4
ebYAAP1gZ90h0rOVbbGrNVa/7SBtkEzwPR3KjRFV3yLVfqGKrWl9RKCddZgCaHE5mEQq22Oqot8p
S0kPVQ1pbBBj4oX6sVcYupBCrLtdY7/VASLrYBWkcCRH6Sa9fp2Q7YKTg1wFSIOuIB+9lcyM0hKZ
hTe+jjTBQ0P9wsGBVyVdRBbEZIHYlxm4pnfYlKN2FSjBSpQNpHBiLpD6R9s0+H30+b+/A0lvf68h
Z0GtZ//4H/8NdtzfUeHeQ+H+Ptp1/jb/y9hxYh7A/n1w68PP8S34mSQ/6/fUuNMf+k2NM8y/aF7M
ajybdZljGa/2b2qczv+CRICXwmC0yVST/+U/01oV+RdNfzF7Ei3BKVuf3VY1Q+bg//0fRVP/wjCD
II2THpNiZAb/hBx3dsqfA+yZpvJZePWtz2StqAqnPlUJwczMxlnWtv6KEballxPttKIUaxlU8tIp
el7N3m1Sp89kjZOoomhOfpKmcgJRdK3DX1PZ3/Vmqpdgbvs4Dnea2iu3pddeqYjuVjIBnlHAIekz
2bmxNtALrvMfU0XMmaNC2qxS74Ih5awNxzezJN03ViubYbN6atO9GwiNpBt6dQ2mH5WKsmKUJV3F
sJ9Gi2CFd4/Jf75O74l9Zwvj/El8hgQYiCJQIhH5eEqyypKsGVH5gE7M6tBl+S+nHsqtR1ys9zgR
ADRUanTh1535FPhMtFUOjWENAym3e66d3/26fGAK3UGtX0qyGHZ6tAurWHkcbBp8sUWvQIRrp6hX
taKLC3XJeW/n9NGChxVayrzGngwv7z660jARhaHDR9OIZtRkzhJzrAoSX3vYkJDn+/633KduJ8xq
JftI20V1icEcwbWA3MsRpN32g6bsRlwK88HxIZtoPv75ppxjFuavaTB9gJsBZ2sOmv94hdqyKaqy
IN+2gAW3QLl/aJ3edrMIIrNUDEKvGv06zaIl4KSNnOHqhs+o+M/fwvn8FM4zIp4LrNe8/ef3KfMy
rFcEAC4Hx9vCDVdc1SicjW8CCZCgRDwCZX0hX3U1dw5jk+4Mo4eY6vjRRs2L+3byzT0PlxuLWNmT
lbkTThDtUG+bSLVc2Ab3RcvojxQCaoTRyHbesDfLtACXmIOVcfpZYx09aJadbdQGdVamV3eqGQq4
yWG286mYdnqn3iqxGdFmBSYvu7VtheVOWBwgTMrkFGXGyom9e8KyDDoA8U+9IAKAaaaxs6LnYc7D
6GnsLmPTC5fzmOXeCowfNisOkn+igTosCopXkJTWWVx2qHKlrn2NJNwGM6I1xDQP7fNt3Om1WxKd
tBw5DNRaYWPK8n3I4QHpFoVkR9ylYhAHL00xBqnqLzXhhsL3WuLmatAHBE+qJw5Go6Vbgibo57Ii
rvRSvKrROKyTeuqWgPOM3dSUzCx8fkzNrN2uSx+8AgtUrqGvmtrhwrt6LoacH0U0uSzylknjQT+v
SwDOC4HwnJFHKuuNNJAv6CI5+oXzVevIYtC0zlkOk0+vOyq2o5wDdLD+xdN0m3TZYxs1iItT4jMn
B7XIRHaMnz5EDlie1GS1h0vI4+BoHMcsAWpCe0hQG43dtcwscHJKmbutiOM9eShrX+PWm5SmS9sj
EbA1SLThebkhH2fRWuE93IRx6WdauNKCMcSLVZPkZRjPxYiALdaDOwbW2qpxmPKKtnIdG/yV7Ghn
l3J74dX5tLNw0WyGX+iYba7Z2QpnICCwgoQIv9rEhalVLwiAhGsJD9HLfN99N5MoLcowrJZ//uTz
we7pftkqU9R5W2aQc648QzCGS4SPNqqi3Uee/gVtzwAi0UZvpTQGVlr1uSmc7qaEf16alb/3AkA3
pamgaNQ48ovhEZmueWE1+bzRICZjVWPpZVuzZgLt+0W/nhzTtOZ8bsSAevpQMnva+QVBdXiVxx2h
AgQ6/PlSfC4p5qIEIirrKJfiXPxIkV1Eisd8M6ezW44NUHJ1OlgOcK6StFEFn8YFMsh5X55uI5Rd
k8mxA6x5vvUff2Tom0bnUWUxHFZ9hsPdN2+YfthKKzggatmGRQYsYEPMYGDoa7ueKdpTk210wm+W
gIzKVeZbXxzfpi0Ky3SZ1WjWCURj2O1L/cIuY56v70JloMUz4vCEUgCcXyCEZEMTWj1CQ4TUbDOp
WIfirhgS42sfpjylJCK4UycPtEmaWzWafgxGae5LZRqvggpDDp76qXEbP3pi0joA+07oFpoxqQJO
DsBa7+h+KOvQQmRmEcqyAXJZrUWpDsuEjGfkEP2hixnfhWq9qTkfDralXFML6Osq0gnnpUtXdsR2
59gvMBIb+SbK6/YqICNkpTsoJJ1URFe+QquxNvqBfIMJkBcpzm2jq0eCEh/AEMVkj5LHTAhuoboZ
HM2VVmgbq2/LZYN+mXti6btJVoc57BEFaXbjcxhbVYPprJTWbleqUx77MB9uyk7f/PkR/fS2nsb2
hgRpQEDTXIR/fGASn1YaYw3StHybEBg/WUZj+J2to70aB6VD+UmYYtlMBEIZ7WtVUw3iOSfGgrTu
ZS/QNtuh+abYiEQvfLPz9xXsChWxxGpC+0ZXzx2Tc+O4kOPIed8eQ1Rf5bDuuqKHYYovtmNt9jFj
7YJxfIxTJI7R2ODpGXan5a1IlXprGTiz6iB5gIdak6sZwB72vNWfv+b5wJo3jk1pZjHNFCDWvLPl
Dq+0jGNeyUVIXvp6JA4EZymhhHaf9BtDDrhg7chY+/4MbhinK93v9VXeF9GKGQ9zI7hGkAm7V2t0
lu08za5S5wGz7CHpzGLvR+IK/Qt83IBJK6emiBaAMW4baWJUGL1DaBzrnsZ+pRHKWuF9xuIub6vB
G9elJLCNVfVmtKJ1jfa60ip7k4G/TkHNxa2h7xiKlEywx6vZBI+qKDHchBzJCyvv+TGHZ4y6hXUN
18W/MWLVcmoGG+PtQo70NRwLWkatpW4NmKv0KU3+fEfOV93502Cx6BZoDoaU5/VCTzUUEGbh0+GM
oqWqFojnHHVDF/5t7KNrs9azSy/R54/kwzi8CPRzMybobOBI+QuOqCPmgknjeJVbWM+ZZivh9Mvz
KOlr3BlukNTrPKoFJoWx38uWUtOQibM1SMCKAsY2pLWThwZ3F71XfeGanKNp5ss/O7fmRRZfKVvS
x9fc961JmnBJln4fOtf8mz/qnDQXeATGfnxqGwgIQWKib+tuaythsGfShGdphKHWjvpd2nMADTh9
BASFviTqK7X4yDNdkh2ZhAIuJmfmYDCsvTmQkms0wAfC2txPvVnvLIK6WeebtaoMt3++16c65v0J
mmrDpptgMV/DKINx6+Pvii20DPEUkjeeqDTj28F7CJKKId+EYz5gwyNmpAbkWfhLkup8sj5MIhBJ
BJsgSnA0aC4sB58edZYDOEA67HmpAc85W05xEOV2RQIVMr3qKFI5LGpNp66ZCGak+3YByfL5tuKs
QN9P3cAihAPs7OfzTPdxmeLL6SVFnerXyYKgzXJpaBPLCoIjHibyU0NOLVkffikGUrwDr7zK8lwH
7GOpRFQWuYtu6d4EpLQoIA2sSi310G1M1d6zPH/V59WdMGvyCNMsJEJHKXeItyjC7e4poLG+lX50
CAFyXLiUn14q1BazcYTWD68VJs6zWxtXmdqFakCrGqGJ3kU7eBzrrEhNVlTH3jTzqenPj9P51EDM
uosZZkvlTOE6ZxF8qBFTnWh7NDUEKRWy2mGiSYlA18Cuaj2RMKBsCO3R0t3suOIlha0yGuSYxbHc
OGbL0UIWnSs9M9jWWAO3Sn9orY7UgLKC9CniVZl12boKB2VNd/sWkdg+GMz0zmO26GZxla5QSTBt
apiPTR2Hs1IOrAsvml50x0bvXruxKu4nGV4PHgM6x0x+chQplKS5ErooVpXPZE3kAdb1mC2a2E8I
VKT07jmI9is0Bjst9zJXdYg5CVHWbBpmZ7NRMbgaVXkX+ka1CXMr3aVGtmqytttGTf81sDoTo8RY
uXUfp3eVbaTbjGE7SvGoPVitOqxKkyRY4mqNYy4T2L9NU+H4V7fcwGCd4Q5fEXhdfunERkP05tFw
OvYi/AIk1NnKSUvcIUlCd7St5ioS/cqvtMBlEGxcuL3GXP1+WC0wxXAAADOosm5gs/14ey1OHYVm
oTfHijPOIcY2FsAqXgY03FGaFbddKnaka023oWJvfL3yb1RDuJG4RYurbAV+hCVJcMl1c1SsEPdw
P0z3sE0Rp/MeQDS6z2ol2TY2OeK2F6ykEmN6G2tymQg+2ncAvRuhF4cgayEN9+kqM/J4j6wVDX/o
Rh6zqEwJcIx1becqGYuWV5eunkQYT+1XUcr8JmR3Lr243oueUDHihZJ7jKn36ZzrUKpvtZFEZJMr
4W2HtHgxTF/hsPm/r+P/dAv8KkQdVue/mlP0yX+1s0/pHv/6p79rlP8vbIFbrOZ/3wFfQzl+3/ue
/+3frW9mevZfKJxZn+lnAfeec1F+977Zlv9CPWvTjqTPoZOf8a/etyb+YkNT8YHiK5ulVvyp/+p9
O39ReTJPQq+vy/kP/pPe9xkBcO70zcp6g8bkjMamTPv4YtiRoMetNPpToY/D7TTbu41+0/UTIb/1
t1yEjGYcZc7I7V7zRBdHvdIPVtIMt4pvz6HyzIN1Q2zAVUaroqKzWrMgbrzRLYm/LUjhfcIfcuF1
PhMfn741XSHmCXQGhQNa9+O3Lnykgr7mWU+1NRJv0aP41ERHbjh7IcjhlRPRoEwLA2ZS5I8r8szc
urVVlxmU0UfOcQqWZtLW9yM7Y5g3/2yWOX89jVoTZBpzDWiFp+7mu1Zv1A5tqobCe+p7DiJlF1cb
02dgnPRRsp+qrtopjfXDaZodFmBWcidfU47fRNl07weIefqxBvbclu7QYs7qJQh8bE2/6jbrAexG
ylqazbZMFFhehdaiB1D9dQ3GwA3xrLCMqf1Cydr72bczjOJp7HXivt894f+meT8Pbd6tqKffSJbP
rOJnpAmz+KyubGQXChLqvafOLu86fs911Ey5m0ZoAKsMplqHK3Kc24O6qI9DMx3IWyeuFkEjUObM
OQJU4FSdT2N0oTY6WUL+tdj//mrMWnXOAGwopzfrfb/HS6MKcZ/mPTWlCiqK/jUFGdvsSul1hupF
9RBphQIoXyePhDg+z0rqYx95W6MfH8FLUg1lmbpSCH4RTlVtIOBqK1NpGe0bme1W47iN+JBNMbIr
yNzY5j4wBFS4YjNFHUaffvZxIIFN6SXsMDbd5X4fHyNq9AvV/ZnWh5+KaGMeoghstoQfnVfBrUpI
XeFPwXPNUeTO8Yj7bFCtfydSwll4fbrIAx4esJLLwdS8dWkMzE37DlWtkWbMwKP70nPsY141QPuJ
1/b1KNieLls0GtfwXsoHe9LMRehd22TaukaFVy01p4c8x4wSlHYFbJHG4vwL/V2Y4l7iMFBvnTZ+
UADNXeOQ+mEBLN6RRALjejAeEsVB8terx8lHZS0bmxR7JjYudtCtTRvrB4eiF3s44IPIf1T9l8Lr
vvZ4DYg+TrQrAwb7cKFbd+o2fXhgTqc3xl2cJmBKnmYi795X8lusamx7//l0w1q6CrumSbHB5K6Z
GOuJZDh4GyidVR9vWxzZxzjDRu/ngL8uvFbzynX2VTguW5jaGZhyrjk7RkStEviYhZwnJvVyZ3sp
wBiF81pklIdqfsUjMKYE5nm87BF2CnsyIDjjxLSiZNuD11oSf6jvWRYuvfD/5pthjWG9NYBkCE5c
H9dcu8HSHDat8qSgJnqUfRAzOihN3H0MI3AIKJmp0IfLZ7o/7rHOZLg1amH4GFb4MQ3rycE/v6BP
d2lkZc61+dk1s5kR0wA12c4+qaYR4PSiKyLnSTabQis8uvIUpfEAA640y3XZodnnyzjzY5g1RehC
4CH929LGfSVIK4aqVe1j3wR5g5x6mC9i6GeZOzGzW005eTiY+K6Keb2t/daAPGiO+2J+ZWoUtG6b
VcOmqcmt9PKX3m7Joo6xYtAwkDtSg+DqjN6WrPW1r3TD7SCwRo7SfuymilaiVUD99LpuW1jVXVY6
87IzfNEIbtxH2bAyiTO604xyVXYE7anymzqSH2jENbbALnGxE9rHZMAeq45Z5ObEAigRfd5snF1o
Wvvgt3l8iAwYR39+Ts98SvPCAzeYmblGl9tArH62/Ad1FU0Ke8Cz3rYBuSmOvY50J9nVMAvmK8PM
xJNm6pbS165Ol392kFRjlhzIeiLdsvTXqMqixe+fQKaM23f29e+nXrdphiXxpRb5x0PA6TsjXJ9B
JNBSMJifnfGwwgt1kI33FA0mPQkBkShWRHKIIpzRNOzdzM7To9KVxxirrRvR90NkrVEOxfUti3C+
73z1n/UxTl9qVt/QDNfo1XzqINkcS2zDLMPn01QuyTR2GWZ8zJlYblt02E99R0Tmad/slDzZdnb8
WHX+cJfbCMCysb6wfZ7ABR9fJ9p1lC9UWCBbmCZ8fNFLrEkyqqEPIXDVHqt8JGdkaL+n807ilBqT
zQmVbDhwbsv5jvYIvqeVyhar4N4coWROUxNc5XUabhyDTh/O0HgbJPQXtEi77TqPzOO5AHDUClWp
51R3lT9c0mDP6+THH0EFDVeem02fCGXHxx/hD/pIinedPPfT4C8VmLmc6ZHS471YV0Gcr1IGTcdh
5l5psNhACIftalLY9olfvj8VU3mZBXvhjPdTFN9aJps6WX32hWX1DNcw33/6lXSJdYfuHA/l2dX2
iBmiMh26Z1LnxttYKNpj6jVvMbbP/ekGyAymj2EyiDk1uBuV+TE8PhBqqRWu1QjmijeRU+oEb1Lz
ik2QZeam1bpj0abkJEzaYzQRy1F7MMSyoAHaLbOHutOVi3vX52uOhAehDmYCyVN7nsBIHqawh0Tm
z6o9vhHQnl4lHj3ANmVUHo23juGHRCRyQhaqhZwhsqytDrRMlKaJU4RC1pwvcu3EzhGWS7pQcvwO
vqjEP18IqMxpLPEV2XPk+TU3SOIuPTQMzz4Dd80J003cGwr2i/BAgrv1IIJ9YfUk8SrfWK1hpM7l
x2lzNRHsjalmXhh1n7Xz5qcAvwBiB9oUKsbDU7X9rgIRSVMQFpJmz62hRcTVBVgnBU7F0y7j84Sw
trdo8lKD4JDIuAIe0qzJsAo3ocAXgSPurZ/Ec5BP037UMlCjWpJsZE2o/KAG1rohGG1Rp5Iw2VFd
ZNqshde1YV8kPXmu4duEP3lnqfk9ZM3igr7wo+bm929DYcioaUaS2OfjnAzHBwH3Y/p8OmKe1rW8
DY+5XUy/Ty3xgMTFyqPjwDj40kLwuWzBZ0yuEgssgFLzhF9+d2VDT5MTSMX0+XQ4THFJrtnpT5u5
imZWHfodydLOsTQYB+aqvrKa8aUO4STLeW9W1ZG03mq6cE3kx5qFxw4hHMWKLdG7styq5+sTdyou
dKX54pUtVo5JZ6Aj2lXpqe2+IEDtdJlgA8VA5CLNbSGttN7kAV7Rh9uAA86q86ACnhYqfVBpT3a9
7zqjbxDPCwOBRtCvMgNLTqwWe+zkX7EE/V53Y1nRqkzqm7CD0E/cTLbQfLmh/1kdI0e95Mo6n5PN
bxhcTkRPHIbByJ3wa+/uQNEWhVXDzH1Sktw7yGmaWBcW2HP5SVUTX/cwGsmijm+CMG02mayUrTUN
V2UNzLeI2f+QTTFwzAFu+sGLOZY3ggCb+xwCsQniaGVq6VtbKbeMOlGsqpyzx0ZpN/40yQ0Jk4Rp
dda+52qtpxKwVhnb26ZHIGxhTkGIbfy02mlOE8jUY+VFS3zJ3baay/8ahDyerv44Gupem7cstWhg
WSIc+nM1pX2sTOZFSGeOMbMK5//wfz7uVlpm2FhidPVJD7uVX3OQPNX6pz3UHp25FmRC7NWGuvYD
lOxBaX7J5hPYEJWYqEAwh0NnXNiazo5F87dCLMHYiKmRM+9QZ8OtVM3CwskHztHz66DHisUOHjwY
WS0eW1OLr9TWlm5Fv2EZy5SAwkjcSIppV/cL9ULBedby+f1lAOhia8HPTbOKltj7Q32UZkNN6K33
NDlD8dJ7Y7m1SqY/YHQjy1lbaAexlGvFlmO2PvuwtW2aUyIz/H+ZEvTWQIN2NnAyNWjUjR1a6z/f
QzlfjX9VHBQZuI2pNGikceE07VRWvXvMuYdjpydx/3RaW4iF9QDtyWXVJFAzkCu5iV59KadGW1FW
syGbfrE2ctJLwqoL8b9JfK9OSbQDlmwMu3JZcks3PXm+czGKH1vYgdxALH5SRgcOQWdbazr4KPfr
flz/rliNWwI9jIdcCbd//nWnRfrjr8NyZuGFNViwDPz+Hy9/lnLUSaz5JTZiUtkSBZGbVzw7aWmx
cphyGWv5RvVB5+TkyDJwVkwAMLD0uizekGiFHp8kDExWwLZnvfepk9IqptzlDY12U83LC0+MPj8R
H78yjwt6JHTtPDG8YR+/siMCXQvSonuakky6ZixuCrpGV7aNQg6SurHt8xKkr4fyQTf67JB1+j2D
lGhZJLG9Uj0UKKD0daYW0li08wkysdphg7QUnX7S3/9/5s5kyW5jy7K/UlZzPAMc/aAmF8Dto49g
RHACYzBI9H3nwNfXAvgqU6LSJMtJWmkgM1EUdQPX4X78nL3XNrVM8RyjTDDzc+MZGBCBkYKipSxp
d23NvaIcFQODi5pNOCsBEdSiGp/I8+y8zumgWbrxpSYQeYeZEO9aNlg79HfvldR5p5n302Cke5g7
SZDp6n83zYL1Cr5Bp0CGksBw/nevLLmknSzykqaH6JHCAjM12sp+mJzJtxq73C/aT3waRKaQcIT9
msXadsKzFKPx22wegxztxq7m3563s6pwNayZzK2+b7tWKTEewkCdD+UaP9upg3ZMBBGby/Bt61yG
472MlvZu0ozTVveJog4GY85uORm/pzNTmijWrqoo7reDOGRgeGnqRAYUUf+wVP6yuXBTYJJKbgtf
JQCO7bT+w7sLLtYqm1EuOF0Jnu5jO8RP2vbcDIcHLbVn7jfNsN9u9FuLNW/V5TDW4p3MBSWIW4PM
Yl7S7edI1RLFTy/Vf9iOf2vVrxsMWik+Hqo+3Bp/iR9R2fiU1KCtiT1uPDgtmXKkbrRB1URvqZug
BC3tEtAuUHGH2vqBW4WzI10Etj+aQOSyeXIYHfUngwfrqo7EM2jM+2HrPExKUl5St5C7MqzfsCP/
03D892n99tnXinsldGsQ+n/bPgw6H9qgr82jgW04d/Nj7TLqg10ZHqZwJeFsr9C6H5RqlaA+c9+U
KROestJ+JrEEf7+fcRH8y+5g4hLHloONfRWgr1XrH77ytFLVzF0c58tk9dbtYE8PW+8hug2z+d0w
tPq89WaUtCv3ymn7LJjVeNfrlu8Zcobtosmyif1qXat5IX2+I8+JpmpnuUgpyvQzQmkebP9NKAMh
huHKyg4cMqS0ti7B38vaG/sVCbj+2Poy/2hsPLCD7soDetN9rHFQZZwXpgHWvrJBUttRycUJtPF+
u41srapt5y+S2bpL8/Di9OHV0Tub+AHu5oTOq35rfEfBH0AeA6igxOx9UUjepsAV3TTavsbQf9hW
7na9ZVOzAtp42Gg518E1usDSxRc9S+Vx+wyy7r6NdgbwzSSOIjTPjduyZYjqqc9RMimotmsAxoKe
Va2T/9tlsMIqp/vUiwKvcc1sgLzqY2zL8Mq98OyozXTKuYvQi6cOnMrlXI4APBjlyIEBamw5w5Ow
sBaCnNLX8jcUxuxx/B0mGnlvZdaLmznKB39yALMakTYFtHiLSyJL45SZxYA5vh9oYUM7EnI+uVWy
ZgJzpVrXXKIb6d4wpeVtbe/exJBJJtaFXNj+c6s11tFL3MhjNnE1myHHHzCeD37VE1Vno+ImmYLL
kxWBBpR5Y+27VFg7hzmOVzaU9uvIoEMh5cdFJ/1ExfrOgD1hakUoKiLB5VhnBYclajK/S8LaU2V9
nzbknKOQuGTJG1Hp2Koi2V6WxX4YYNLhgAXjJrJSxYLvTjfcUe1dOy45qBK+WxtajQ9PIKfqHcYd
VKynJG29IS3bx6RcrtjkcZO2Q+iRPUJn3j7JxC3hypW4I5tsz+/JAnflBU/5CQWzFnCV9sAN4joQ
OvDqiMIzaZ9pWJDks/58tVs+xvSHsdDmsS9cwld+tYXXH3Q7Ojs1wsU1idKTKtKDXLGhuMEr3W2z
RHI4a5JDscAjX9jLdeC1bQjrFA1JEiYAHJkECmSxYh/oSGKVDdO7NNPvcG5AA10hLNtVCPqlfoq1
mjyiwtxVhvsI29c4DTWqW5St6C1Gr5kWiipRfJDOiUSjjpId+pKfUVzEeF7ZJPMQ/LDW4vpJ8ERG
8THNmuoUL80dzVXNK0y0NHPZiyDRwueoFsxPRPgSmcYSOMlA7kYkSC5aF1erV8ap6vQjfCHtmdSW
zlDHk1zAswDVvrpJXfhibSqxY/YBqSXWzujkWpg0ftMPP131BWH591ZTK+Z9YCCIGVuZ8ILU27l4
3JqCmKteprWLFpNlhMYsza4TeoycbJtpMm+mpBW3CV6BdsqfjCobiZR+2VZ+L/NztvQTfhIr2Sk9
fbLWVfsbpZy/aDORSNMgHGp5zfZlU6aHNXE644Lo5etYy4zC+LBmhe+MspA3dtWkwSJzxFfkUmXK
YF+7ufTcwnW97dzMMKHuFReL6uLmxilvSGtSFPf79pzUDvV8nIynRKD6GazINyNRHS1jzU0vYzOo
CrPa4TkHS9DMoC/RohkhNXG3NDYYAPqUDKh/LJYdXvMv6jq0i2vl6xKK5x5U47myhsRLylH6BE+N
5yHKK1S8H5OqPIzN7LyKNRbaLQJsFxHjvWtWVf3RZMMtKAK3P15wZpHkAgW/QzjdgZDcfjmOKk7b
paAbN8K1igT/i3ZNbGhQ2oHMQOqy7jRhlhZ+gnbmmLbsC6bMia7kErpzOmvxpd4+1ZUiTzXEAPK7
eLDbYraS+mvVjvkuG+B39QmYkh5i46EhwdZtFOfaWvbz2Bf9LksE4IbZiW6z7tTBGV4T0JDL6geN
9iyFF3YSrlSnXIm6YwcnKbrncNRPo7YaIWR3aZE5XumSYFHIr2klosBxiikQNfe79V9JO/02dctd
MWAD6zL9Z1chmNnqd6ekvTiOy1NDe2kyZ+fKqJtDxyL4C0XeTtWV7jFDgQRN8mbSzI/SrTMg5Zl2
mpmN+pat1O91Vhm7tISXqPbE7JT5iDtqUyS4SgtcV/W7SsqDGKeRsSYdEz0yeMhOS3W9uho0a9RP
22Aqq5f2Amx8X0yG565b1TbhDO3nyS3Gu+2snZE4sG8N7Ft8yu2XsibVPNtRal+iEAycUn/Mp8k4
1ZN6RLhjYoe1h6CIABM0AwSNrnZg4acLW77VdofY/K432Xi0FO2sNdnR6NJLW0gyQSPjjcAQ9Sr0
f1AZ/KVpQD24apAZ7OIRY4TwW9PA7Fp7Mks1ZmqpmAGbzpNWiQ8YqQnNlSU5N05+LSrhh26yQuqZ
yf3qaA3WQ982OpfS5J9qVEaBfy2rmGEgo1vHhKSZ/XbpGhl4zeNUmF/EAjCB7n5zyPvy4oq+8Jki
3W2XY6vDH5Wrfep1VfipiudRVIyw6FbeF5P7NibaBMwOKYM6FDuGtsulUfJLYekNank0XHZp4uJA
Uj83J2KczKvdESmiOMtyXEZWzlSpcPpHDsVtcTSwDkNVk0EyR0d4Wvp95bryfh7H56molNu5ASo1
525/5Nb6IDkW7m2V9Wfpd5widUCiWL8fGBrs7HKyr2OjHP9dXXH0jWlxi7p4CIwB/rfhmleFs8mX
iAzpxBXvc9o7J2MxTV9dEkHIZ1DZ7sfW2TfqtA/GKh732pA/uQkTwKrOlmAYlu/bJHoZ4KBOrchg
OrUQeGw25RZ+BNnufAw/h0xvHfAxneDdmdexWvqP1FTvNl5c2GkE5DWOfrsoT62aPzaA+t6ZFY5e
T6brY+MWw94FExBs75mmYkoEzMg79rC9MHpXPmrJCEtj5iZX9V0dbA8z1lLlwDgr2xk9tGBnnkHt
aPWOwzPJyozDm4b5Ni1JidPZTw02+3Cq52MF8WQXUXKeXVF/XUdep7S8mwkEP8Cix6CSOe9T3/e3
icyfZQ8t00g+rDq/aYusPecy+1oObnVapqfSsT4mwbRE7ws6n/M6nt9e4lyryTS2ZL6Pl8S3U6P3
1F5ND2la5dft1MLNcXaLltdx3c+VmWOKhukli+bv2DMVJsO57U+BAenlfYalt2kBiON7ZWZgHbI4
pY0T1l8IMrrrHeJ9hdW3+61wZCbCoTOOH3rKdYqqVQyPss6ftjpoe8Tb0q8Mbvli7PWDYyyW11gL
g7Pc/FZZJHFrbGjX0NrbWSOewwcuNZ9zS49/AIPjV41S3/z609bSIm9RwmZGXe87W//a1HV+1TAM
jo5i7JjaOjcptoMhVpk4o4LZWyv8SaZs9x2nF4cn8PgW+KwwX2TbIBSevlqDpd4kZLjvmkKdvZlg
kVMte9NjzKbupjneq20334Bdhg2b2EYw6bACFMEwegQTuOe2NZ8XXJZLvHpYDNyE0UJYs+huXRsp
ylbWaU37FA/OhTAgoreIA/Q4wU9d3tofJZ9wGuUh7TVOJhr6YE+zYKsPyNTkKbfd3VxM+WWo8vEc
Ken7ohHDm5bG5Ofck66lmF7XPUYOboTCqrwZoPDezP36xGk075K6T55nK7+MZrcPk0x7RhF8xDKG
DHVQh4teVb++S4Zmx6HRaXUO57BN6sCtmvqeGnNb19ktk04OZVbWiaWY7Ae6ersxVgLUr3x5Juz+
IlOjIytBu+STecyG7EW0pf5CPmnvVAZglnj6Els9maqZv7iOdq/S7ACGWj4MLng8RIN3Q9SyR3X2
S0um39RF1hOM+7Xj515NGjaYW5VFce4ItpDEBaLS7gc665C1PmsU4yuMZb4zuxL91VgdymFtvA1F
fbJzWRz7RHmNItH5kVbZLzk9jIrufFGcM2h6fm+p8gTWgXy0uNJuXBb6nTSy4hRa+fsy8cPW3TJd
yIcgIROVCkYnDnSaSYftJlSnbU6V1KhePMYLMNek2mdN5+67mQnsdhsw1Hremf2PFldaIBdEcnRN
jkrTOEEoRryl7bLsk2IBVKJzyy4GlOcmGQdT8pWEcGhC6yuvK29mqdtHuzQ+BM3RcyRpJMRpBhDb
7fUvSlt5dTc8V/lSPI74hO1CdZFHuTkTICbs25BnkybUExxphWuBlwz2N8Uyh/1cP+RK3XDYI87b
rg+V7veDMV5LHoR0ntyFoLAlyX/UCrhpLickzzEAObU2t2Zp36lKxiwTCbQPM4bOVtS+m0X0Mx+Y
PFREOZjtglfPGNxbKx5222gXLTBUQSNpT9ui5w5rHKe8qX1hgQa11fi+ssOUvo74RrTSnZpLlrFa
H1xpqUdu0T6PkzgrtJlWE457Zts42Zs49Ufh3htAcy51Nt02pYnEK8tvXL6o9UQTd7Y2XX8J89Zx
cZObJ+LT0rOhzl9RPDBD6jEOhIL6fTY+S218moVSUIlzF7eSDn9Yh1GgoEmxla3b2Zjq+doPM/lA
jM890AqCnOD/V7eaY7qPxvHe0fke8zhST+Dqc+4gdvzBJPhOtRbuy0ymCDzmjE2F0vtJCPsjHprw
oMslv9qts+90E+sHo6NAG+bj2KLJ25qPW3Okk/IcmYRkaTTHCE9sHeYDXIO7PG4OkpQMP22V20i1
jVtHhK3nDNgzM70zjtuayLhz4StucK3G8KMJGHHvIP1ZiVY8WwmCmm0rjo3YCaKJ31pFNZjKwm7R
QNgQGuo987TozqBqCNco1LwCxcRldZ+PBP1uG4nbAIUtBPGz7PF0/P3B+oipRW5H3Bx2UpM80B63
+2WBs2MuRH42xSDAY8InXMdRc0Q1VKLC9JBHnWobeWu1Fs0KISwHRPqnmhys6yRt8NZKcRu52s+u
CN8yo+kCMfJ6YN0nqqTJ8YXrr5GvVAnXiJBKcVuPU7aO41Xtmztn9/QL8FtqzjLutseruEBDMdtc
58a667JlvADJvw9HnarNutEUTuJyHOOjhc/Xd5yGAqkdsmBermhnxS5Hinypa0M/k9t6P9nDO1TF
2R8t2d4tGrduxnUJcgAu+eTzsAFcBoG48O+7gH+eTK8dVdOyVSAFFGN4DsVvQ1gD11CBpcf90ulE
Ac0GJ45W9L5F8NMhTNSSWLRRPbk9sQJuXCz/MFPZ5md/HlDQEUWzabAxMBw3fyvgi6hFdWgP8StW
//ycNv0I/TG+3+yEbTKbXtELKKch/Kq86Y1TKJRkeiHIIPsSdQtf3JiE3OtWGGvnwDXUiTQcFjpm
RHQfVSf6rqhdchBteu/OcwzaLGsCeDupr9gNB2s/LmcrWYAJ4l1CSAS7jGPYvDCjuZ3pNNETai/9
JhTR3CzZ9eAJve2PjLL2CCOXaFXC5f7hO/kdBLW2ihk3OrrFFI3pxO8qEhlqZDSX0M+2Gnma4AVF
hdohqkOWGS0j3UWzNK2HlDsR+2aNr8nu9d2UTIUPDp2INMuCBaycR9iYl6pRXzBjG2g4kmhflum4
i/D3Zp3dXnWLafm20pck2Y16zOSM8DUCvXeCkeF14RniEa+/qxHl5N8vvd9Dx9YfE4USvlF75ZBg
Svlz/3nRwvWeZKWvUz8yP+2UNMh14irclQHD1TuKxZdtJ8W+uuxcoEaNpR/klGE1RVwMvHCSB2sZ
KP04aP7zfZ3y9jHqpALDfiGIxHSeI52cy7//9L+jGdZPj6eBzHskqnhqfp+tDXRBNWnU+WtH1+Yx
M9wTLRECgbdvxyz0Xe0kc2CKjxH736MeI/qkFTnv6951SFADyLcVzSCss4c4yjMmGXQfN1Gxmn4l
HoKzymzesiXq7lb4WGyqVK9xh4icBt/2044jfevFbH+NPs0k++gsozvkIhbsMnG3L4eGET7orIXj
xMfpnAW5TD62W8ykDcu1noA/mNF5uxnQU7F1ab9Cy1gh2upgKqD/YvEPo/7flD7bFAfDBzNilHU0
cH+/IBdZlMQ6svgvXU5dGNJBb4yjiNwJkiblSVOihO5r7ZeKsncSlyzdXj+FiG/3ZaVBMsTiFUR1
iaWhyZZHAgGepk7qvpREncf913pR21PbLhHAVzZrSjDjZDOxRxO6Y+G0l5KvZxNZ/f2a+E0Suv5k
yKgtVB7uOp7iTvDnFe3UI9EsqRp+sfSMlmsMnFWt/MquyJVep2MIC+l6r+KBxoztYI6KNQ+UagWy
nfDgluxBTn/dqv/tC96KiW268atpU2F0ihMu9X//uf+LwT0flqn26lPGdmiuCqI/TILsPup6WaT5
69YVBU0uThUtviuRH+YTldeRYvM+VaS9pyv4StppeBq65NNoaQNTZ+KTZSq8vaphk/2M+ONOOMDv
qjT0tvIY2AHYFI2MiVVZLGsTd0aXKAiQ4++amPunXKwTr8J2/+Et1ew/i5+2rwTT0QaVxgQMb+nP
P1qdxoMal2n2uj3BNjIRC0gUuNKVp7gW0O5JCHLqo1xP+jhRB2LhSn7Mb7MgB5uC2NgzsKAd0vy6
/COeMkl0OfRA47cGTTY7nB8irWhs0rwmyOVmVEEG5JCCOJVIF5rWfNqPCHkDnUS8uZHD9XG7CpeN
VHcmte3RMIYULRDkiWE5jWuvXtPtHKQmWdqxiG63wZQpUZYs0r3Z2hPbCkEO259o4yVoeT3Rkmon
gaQznuGwilNxQTlp7ypFY0ZahbpXKpk/QWgoutWFbT1NSg9rp5uL87YnKKu8Rqmty7ZaFVNSlvfW
07Zsk7o1/V6fT9swRnXQ4Va99ML1gN2K9bbMXciYFLHsHCptZoKJVDwYSg/Malozt0YSJVd1Z2Y1
4rYFfrktjiGT73rNIWa5s0YedWnvLVTHyICft1I2c9TaN6pSY27yojiFdk1j451skfxA6s+POMmn
fepmP8Z5utleJmWYnyMGjk3aQAQVHWZS0kM8zXLkkSSS96EHReCu8zgrGn7q06xe10WQXjTtZdQb
IBary4BME/CuJdFM2z8ac2UF26Vt+8c6mpyrml4zs4mPJjNzYEdZiHG0IJiq0T3oHOF5q6Ld3vDb
cFLPzbwQnO6+Sc2amaQp30IHSG7eZrfzWopPSeqiT6zJB52V80QebuJmxn6a60/ZEdi+1QKFTG51
y2r3k2EzdQ9DCwoqxbSiRD9GQbnWOskEdhxodHbdZqMqo7UgtUksXkUpzmoAMBT33PfTcE3TItor
LMG/306MdZT956qOAHQORqw5sFjIov7zOxcvqO1HECG/BN3ZwLBjuypkrSKYRJq1r8WTn7QV4SrN
CeRy7odAg7kW4AxdhVb2PD2bhFUBifncFiYWmS9OXCoMHynNt+Hh9nCl6ry2oW78mhbM0WMY0dNj
eomiRCruHdK/j8VigmFFbeJvJU2J0IqkKG3NoKoPZDibjzyznWFn3wHSNV69CpX+/oH85hRbNyHi
GXkkNFMos63fa4WxyaVhldb42luTeckmLr+AUiS0crX+5TUiJze/uNWA/yiKuGtlaXPaukXO+mv9
XBWXdGwwWBc9r+4qy9w+4v+YrfX/Q8cqkr0/fE3+t/7b//pBSGI/334rfvyf/30cyuhbO//Rtbr9
F79sq0L8CzEiuimMprjw0e3+h2vV+pemUazyF+e8A3zgP1yrhvMvBIMWoiKB4Ao1Ox/g36ZVw/wX
0jFrFcjBhURo4/x3PKv/trX95zvG56LGoPR0kQMaYDd+d0lFaZfCKbUbLyeRfQfkrL6ooIMMS9wU
dQOH3ggBzafe4DChZvQgA9lU+zwZLkqVkT9MnD2m6+wM1544Cauo/RGkF2nOzr1ahZSUKBs9lVaJ
dkhlJIOSgJsZLYVHN4b8WoucPAPXjkeXK3AqiOgGOABPtfo8qPqe/EF+g6bEXzS6ZkDJ7BKqKQHN
mJQCsyee1c0rkOu5DQaF12PXFzNw6kXQ5VrdCpWpHWUFYbydwdvo80ikJH4ih8JDjkFjIqOpO+PM
LGIPaL8JYtf4SmTZeAz1DEHbxLin0IT0CeKOsT0CS0iU8SmRL6ExgIqIomDU3Rc1IidLlNggCWRb
mnonJSdGbIPttt3kbOQk2cy1phyyrOl9lWQ+xJbJ14QJSFbG00WPaHR1H0iutTNtPGaTynSU7Wyf
q6aIj3KY3p3loVXG8Do5esAsfmCCq8ZBaDOan7PyPV+moxNnP/J+euYgqtn7h292Xqx0fu68OrSY
Qv5wbJDXM4+DxO1vRVgrvmu6P0OtumUZMlGoUHQYbsJEXz2oaezu7Ig6p5OUFLWpvi/W91xPUSYU
RF2GZnkGNo9Mgm97Li+Aby0AOgnsWummXh6fmSAEdVOVsM+5kGQWPWm1Gx5IVdozgVt7fLHprbrB
KgWlDjXqlEwJmoKKBkLmDD4RR0y4C7yvQJzBK8f2gz7kNHDn8RUOC/q3xr1GCJJI5e1iwjYdduaK
o9B1SETJUJ/08/RRtvpPdEsg7tr4pc/Fm8bBjd5ZU/Lvqc4wmDejD2rHCeZQ9J65I1GrOLv9gbJN
7q2BdtnoGh48jxxeo4o0d7K+uMr0AkHpHlH1M8GoKHxkg9J0qA621L/mZOCRNIuGkYTfANsDCU0C
BnzbI1wc8vTqDiOO1phmpUF0hGQu7ffyNSmd8VSO7i3n7Q8ORtrZdwThJfsQosKO8DbpCY2I6dji
htKZL7WR5dd2bIgGYI58L4aPVLafcUe32CKTE7mB2BU25GBSV43DbI03mfEu1JYuWdGea7UyPYVU
dR2jFD25CTFE3wGxpihYIu01r6IyYJ7dejMxBpjICMKY++aYjINXy4m03PxeOGTFaCmZjL1Li0WU
xFlCMjSVTzdslgvOJyjtrdr6Q9R8KU1Z7JEMWGQCLcpexEQvU7b6mMyFD84DWKJgwG7HtqcVo7Hr
ekg7S4Fgp16cHxhIjk0f5j7CXmwWLsrZyFyYVthavZ8jpBGg6T5MN3sKU64/zFPTQ94gYmJoT8vf
QR+GRtSz5ng8q5CRdf2LUZbZqe+cHTuxCKaOnDuUJA+9LEmZJQV0mcD2g3j18gzfFn0hYiopH7gA
aQGu5m+5kr9PQN5omoD4iaX9DSa+P6Txaz2XVVANJl+5bdyF+OTpthZ7N1MaMk4GOJm0PmEB8ZTX
5U0ODCVF3ew7MqI9Td7aHbgJfUb0iueLe3m8Ry5Fkyj3R9iuqF1pIZWk73kDQ+IdE0Ot0VSvBFHP
6mxwgs0gNZP2qx5qhqfXcx3QCNq1QrH9eTAo7qYcXFyGK2BSrBcMMICshCdHJfUweTQ7dL1U99ER
wc/bXCZ0dpKqhSznHEIRLXybFUh7YZPO5dSXXo5XCVB1V41A7sf5vrdDZB/jS5ZYlFDKOvVyPhYa
xrukc82drJrPZNAC6vN7U83f7Vg5uVrWXJ0GG/Q46+jc6KLGo2uB/uLFNRw9OhpJ/DIYxK8UbmjT
tkGU8TCIlCg/ybxaZ9jiVSPTs1E+RwN7AMnRSLCYau5mprA52aqpO3s1ulkC6ZMXNPaHqCTc3Ula
6S2l8qrlJYaJZBdNPlijt1FcdW2wvNxWbBbs99CB/wVlYCrto9JbwINN5to2aVBgSZwf7kKUnDA/
B6W7Sfq1LLO722U4K8Ikdcs0Gy9TV4XoeFsz+SBvqGo9RfQG8W5EVWvOBTcbTgVTAiuwkodMx9qf
OB6vy5sDFAcnK281yrz7SrAv6GZE9Kwp3rIcq4IzLkHpAN5XJjsDDuM8EJpyaubRCga9hCOgxodc
Wk9zDY2/cUhoaOSFc/LNKHGGdcOnDEFoTs57rixj4GjuoRZEncfp0DLfjs+tzrrJQrJCNcmtu7QT
mmz5WxhrT05KUTly+dt1JcHIDKTW7ST3GxA7Yl4HlUS1rq9wrmbekvHE2A5YsbL44lj9Z2Q6nefa
xchZ+X3W0GmH4ZLthhlNfxiiFO+4VkwkugF/A/Aq2aw503MZUS50JPbUinls6umoAp/38OknnjV0
NxriFHwrySe4uaCvrTZAHjSua5iMVFRVTFLe6EIGcxGdkzp7EHyVu7phHFWVLyO3Jx8FM0mOc3tu
+1A/Krlt7jDc7IWWTzzA8czpFAdRZYWexR47FMmxLDhlTQuNhSCiB6zQVMAwXTou7eHewSro6MmT
sug/XDuFsK/vKI1uaFq/GU6t7Lhzc0C6/SNz6UfBLdU0UXNTJ/AW5Hs3pqXaK57uuKXPyDAEvnkD
LqMJZrVs6L/W3Gidr61F/G2Uj43n5vFHort3Nso9rvk0tBL0YGM2B2gid3EKmao1CKODn9fsZNm+
sx14E6yPwlJP3YARXYZ9uw56H7uIQCVDwSMR1QURbqewS3hpdPuL3RQGGjrrUMWi93WuP35MvMzO
qpFHdo9YqMZ9PIGzLTR5qkQ+e9nQkLVZQYo0lXulx6bcttoZ5329w2Z8VpMwDWaLRVMmj8XsLrRF
bhoUTjsSPWzmB0Eeysa3zZEJFBuybWUMavPwqQHvwatutPRFjYtOdFcWKoyTK7Fbn6M5da+uUhBW
3Jq7zpke5gqr9JL61MOoH/v2qoTLI2lV+7iPCc0czO+VxCzgDLssTLWdGzo3jZPg8iu+ijy907pc
4tJGnBJVCEBKrIXtKPeViVLYMpVDyZ7uEdp7xs9AzFJWXYzw0eBYJhFhrEmp6r2RebHHhAjgS6Hc
uIs4EaQU9Mv8VmKLwoAukE+sT2JayPFB3GsDvNyRQdgBlgTA4iDbn1K0nyAjSE6iWmp1j9Q8gu4B
TRvMHa3EYcxYHfU5nu4W5avBTuWBMv7iYCGtkUpQcAwF4VcOiYXVVY5ejKQcNcVML6Nj/XaPruaV
IqaMMMMfzPIwB7GHuI2Dg2Evx/B9VvnMc40iUElq0GIWodbSFnjl66cQElOdfiuLFdqqk6W9ljWp
ld6WcX5oM9tPaz0lxReVrUafJzLBV8RT/9MVbWBFeESUTMVpLCEpWx+UYFStcXeOJi0iC0HjaRJZ
OwkXl+MzOW/k/RIeuejpXqri2Nnzq6qalR/r2i2bJNLTtiWQCcsNubvlc/XNzfUfpCkvR3RCvR/3
nDgFvtXQ3Ke0suwagWPYq6FfVs4xyZi7OwWDepsghNRSrn3XWkfasW96hvkESzEBXrz3UZV+R40T
zHn8NYNYAou6pYDOy50OOIaNsHteNUxIjkkzYm7OfUf4g04szFKDx9BxJxXWG14CRLphtlNrQnxK
YX/PyvXMrP1qIix57DTCwJenuAcWRNvnM31XEakBCgkPqs3e2NSYU3szIaSpGGJvVrsbXYY0ohiD
Gl1xxqJje43IiJPoEx8X2A9ZFPKqs4AgLHIsYv1i1MxkFzx5nbM1KNV3J1I/Te6UQZzW6DjDjpOI
3zaHQ6DBrkNqnd86GYGlFXkilaqrHnDMPNCsD4ugeB4jai8DG2FmEOBUFw2nUJVNwUgtK2ZAaz1p
ZYRGDpyRwB7mqEuJaiVlW/eBXmj4ZApY0HZ8rdC+HAeySMn95DENhnJIhq64xPIS2qN+EN10iczZ
5bGaJP6mBKeK55QkpCDVoJQNHeqNvLQz33CWb+ZcUV031Iv0/71U1fxmcl5BLLyaCVNUZIBFPaP4
th4grfwsivZJIXAsF+55tgQico131CzIGSfV7a7jW9iJ9W9TTuMuQ+5aO9NnqBg13InwJsTM5E8d
D29AohOmSo5ino21WbyQtnhAz8/EpEZjNeuvs0NQdAJwaXTcOcgEohTkukGcpA+Ir57GnL1Ar1DB
2r395CAciJviJWMAs9eW6eRYaw69epULemIZ9RICZXfMC4JX3Rp4T0QsiXmT1spzZ5d31ZKQ+OkA
uPGQ5nErigtlT3L6sYDG7ncD74aZJFdzhLdjfpKXZiHcKT6Rn4BVsJcnDOxB2tn7lCtia03fufiy
T2fV80Jawd7Kwo92sj+kI9ENZfYLAmTEPlXPtS33J4tbt3TpBwyo6I5MmxTANBezgSBEPvbRdXjv
E6NMTzacQMalVefFyzD4c9T73E7FcTGR3CIe2bv8fLvatMZ9KqKCSjff6+2oB2JGPt4iPNzF+tWp
B3tvdMATOkl7ux7v+6i9bdvaJKXKMoOpcdhnCtebbAoRGsRrVIrw6d48aJnLQdC1y24qDuXIwaPE
NRi7EuHJgKSHtn3vVWn0Fa9GFJQTpE+KfuCQA3OZeXxHYfARvRIjqFO3x4lfhc2bMVDhdNb0QOwX
ZGXiWtxiRtEuuEyU/5e689ixW8nW9Ks0ah4FkkEGyQZqsr1Pb6QJkVJKQe/909+PWW3qaHDPrIFG
AaqTKbe1Nxlc67cD8D5xY9manO8z8Vz9uqeedNUmTsdfyBUB+/pgzXa6ncPHKOWZIYEmeFbPllrX
8TsX/NWI9KstR5KAurtm6g9pf5ZS7kP0KjUWwZ7bI3y0AsKEClbyPOPzbjdjvWjJijXn36Oc7qAY
K5lubFaMZtwancTc6x/q0TlccbEiPc2VsZvm4NiYdG2Ifjt3/cNgboJGPVGZeq1C74ps+7fq0PPr
xzQhpgSkV6+UGaE/DOGpcK0A6JDjeyy9pEfo0lxr7T9n8bDzx5CAW56rWRG+G2PxI6BrrCgSStcW
lYFgF0piK117wv9RdR4S7eAYW+PdkLMOWzjlUG5b1drQ6RZd2dkfre9thcCcVeChk+M51e65iNVv
4pkJi8y21didRy97yLvkJMr0hET6mPA4lMyEs9/e15hypuCxdMV71cm7Lm1+MQXeHDc/a9e7pysH
oCnJXhUe8Wi4+rI/WjJgww33An08jIDkOUjw+IUzblqVJE6ttDHfOe6wVEwFP21/Powzg11JtnCs
jxUP/s2iTdJ4A5DV9Vn2WBnVGbEJ/eOj/sgK980kE7+YiBdh/p3j4VDabJh20U+ryRMo7NmRSTcJ
kZlRdH5GUUcwwTkkPNtaKpOo2c1kh9DXZjyyhEetF8+/GqH0KhSGYurIxIpao11h5zZSv0xtHVwj
eUMqY8d/MVJDeARDfKAR5JFaWQ9X1+ROF3t4lHMFAsEC7hbtCVv0S6wRGgRtwWKwaKuLKAqwqXAZ
1Zn4gcj+E1cL1awluEHLkTerz66RiODHSzj4O9HT3FJ32WXIrU1laLn2LP2ttK2TE1jfR978InfZ
dzH/T+m0Q3+6s6r2l9t70Nz5uW+pS+JvrcLgR+9nv2cDAMe1iFARvGSnghO15cp5JOwz5k8OnhjV
zmXb0ngqzFeVnI1JhtvR9K6qEbxXTFCbQAXk8ywB6dFDmrg/s6m+mbk4srjtAuXBGRf2N8PMj07n
H9N5nansZbRRv1NcsiIoYivzdj+RlWl65mGwIwtUQGzi5k07mq3IGA7CQzE/9DH+V3lNxK85fffC
x0SqbW+5b5h1hy1uDASMRckeoQhjiiKOIMN7skqQyV4+hL4TXCtMZLHXvY5KXyZ1n/XlRYeM/JEi
HCh19uOccfp62escUHQuC+oca5ZCzPKbLPDWoYnESbJlGVO59/BXaz9/sBLxSii40++rqbz3Mo0i
tpDWoQVQimzjt98pzuLKeatT391mFYhuQc4WFaPZjlpkf+ON7x3bsOk1bOXoqVdYcvKtnohWDX3W
KCcvD53p1zs9M3+yJ+6SeLLXCQdbg44GZxjXb6X2DdcauXqbvur6tSpm+jVG84gbCHi4djFILI8C
Wd3IruENZp9bp9GbqpzDyEiwKZrhsYTtKUzgogbN/fckQETc6jX+1odGRnhL0K6ho4m3Tco0BqyT
IrjHFyp9WWyt1Mo3cf+RjM64Cvyk4gBdRzLtdpHdAw/UPoi35t8kR+ulyfxb3rF8Bs5vIJSzkWXA
vU37s1bcZnrWaGqYJsuCuj9/zLotzzEXQrcbcXg67aYgImgXjBN/U6d/KLp99nFUABLx8ROExksr
CsRWeflpJpSMAd1Sj+lsO6oWZ58j/j4VjcY/E3/EsrlXxEr5iXwuK4ct1ADjzvypPlax+6ZzaFAy
b1YE3ZGJoJ27hqbVM7ueDcUKnLOmHPmmCLXkgU6bdlcOJMoh/jQSXorOrOwQ1o1ePo5bNiY3J828
tUhLkOUlUVfjBEauU69yx0k2vWlOd2bl+Ihdx098wehfqnhXNzyJa6f9IQcw1D5ygJKa8mfadHIf
BXITz9WpYdi+L3tu3i6lvbyOfhT0Pa77ERDYiv3PrKIxFDoY6eha1ZwZQrHUeeBEQxrUN4FsmlF5
KfFlrm3i5nMyzOem4eQKlDoVuZdsDNXjsSAje2VGNsQiN8iMiYq+TJ4hTjNCvireVKfu1DaNOMBy
AoLaApo+ySU6lCAwt3G+DVR8ZUL7HffLCk0550bnAHkE1s6bOJvcNcx4vJFpkG3Bq/mMWGsTAIp9
lWEqQ2/KCBRR2ADhTMEV6P9oTICPlky3/ogAPvAYcmX/UiSh/SC4wMu5OtuTvgkXKyT/9pEkN0NA
AFO9qgCGBKjMfpA8I6qy34sWRrRqc8W6gzqkNdUu1epDOzgCfJLw07L8sAg+odNZredJkqIW2b86
bAVs03rmMA8hPgqL2kA8xk4ZPRdzDrffoU9ue6xXlmVsiwmooaE3SDZckV2KlDHRP6sYmTtBnDu/
YpFtAipBI9rUG2/8oRJEi5ZOum2Ornwd2XLt9whBKw/oQ8UcpZWt7zwCspCmWTtuLy7OCYzMqRtv
nYgJN1zTOCwj06dPLQfTmzqmVmCyiLMVJm5yBFq+hRAAAB704An8IUxXUbrR8SYPu0/kW9ekCu+G
ikFz6PKj4ul7mbvy1JRDskiKqg1JTTzj5vrW2D13FBDftlPeBd37xYuNuyRg8Gsg6DPHoBIVvYJn
UvzQcFMD/ex5gyxztlcWMRtJsFMshIgdeANGLKjI6NN7WQ23ouxx1NGD4XHCs8miLicX9AKqsqnH
8i2qupOFQHkytLHM2v6hNB+COyPyuntYs46C0LKEjiqfVUbUSFo6C49tXwon+ak7zzsM/j6PMNMp
/yGqmp7k6+ibQHNdRIvhl/4ot6rXw+wWJyeaT0FL73DUq46CYmyAlTKSQyKkvjNn9WjFZsR6hmYF
MMk8UiX00Pr2sOaCWTXw9hsv/B4F+a0Qw3QpzHPi5ZR7xkDUPrd+O8GlACzUaxPfteP3IEBWcUNL
3q58cki21jKqeh4t3kFEzgOsJm2bzBBmXe27jp5WN2I9rrVlrp0O5ojo7YCWdTMKYcKm6TSClZag
qkigrmabVWtpY4uMSGEhHfSQGIk6T9x71cAaHVWg3i7g/3pmjMbjQ3+4nd43YXJp7JSe3WiHshEJ
YrI38ppM2ZpUwQH71T4WRONWPfdpF4oHR3Kv9jllc0qJXU/95NrpIVPDxPmg6qI/ZTOyuSj40BIU
HrSIknOjPqDFwMBtTLB8Iy9JZu8+CXZCTjRAzm9kIidrtK8WiC0BYEJCFHARr6oxvSOizeIRZZF8
a33MbHLLavAradW4MgQ5KhF8haEowSYT5z61KWdOhwLRUgVCOs7JpxeOBPouJzlDYOLO/jrm+Usk
SrkekVDWMaO4g7WHE0UAGWh/S6wHNVpEGLpNCc+bVOY6ToZda7vdte+yrelAkhBRrsdTW1K/Zyf2
e1LLcj/PhAbOlJEUGYlaY1zf+QXsQ9SEn4mMxL5lA0OQ/quy8gATyRFXoOAmd1nyCBdYzVOJMVaL
W5zRgAe5Wu4HL3zRLvHtTi89PAfGljC9x0khC47rzGcNt3ZBuCxnpNtCGnrfExPbxxBwKRVTaJBj
m1xoGS93UJJgvvW1E1VLigjdwREbOyIdGnmR4ZRACWuH/uZY00EWmtDfurcj7mfeysHblmBdui/f
qR2A0mjAfSVLZNcazSmu2595C2qSAXIC3DQvETVHm8bUxWq2x3rVEfSwIU+LsPkcnrKnJOusYSiy
Jt3imTbR5pCgKUNWAa7ZtaCxJ9PIWRmynzynfsC6BNJRffOHtH2tRffshZqVPsh2UcfwFEa22Mh8
Yau5ew9BF5y46nChZ4TeRQFq+IDToCuhJIy02feKycvPKK72cWbu4KThDqjhWyVp4O2sPnyqhTip
wlRXo7R/lVGYrysXbVY66VMc5U+ebtShojq9T0FmyRfIcQPqrarqdp1MS5Kndr81DLCDVzz3aXBH
XCRrifdixZCU9vTi293dlCdUu/mMdbvMGvotb8HWwBoJFcXBLwr8PSkB8UFFn7N61O6PiaR9CBg2
ZBFFjwkDZ1YBn0ClcF4M976/jWomvRCV2XZC3eQWFg9ntyN6xT2KqHhJyLUQOUA5DPALQu9zNydn
M20f+6y4ZkW88/3wUDX51bLSrY6yn6XqfxdN/TmZ1TfgaXzG85MFar/SAkzLVjN+dCDXXpvpVUug
wdKxN22JIj8eOr2tLJPFjS2DmaBdVRWnuQmFFqY2uGEdGXvKAV7jIH/AFvU6zuUBifp5qBFrJ82A
K94klos+2SYbHd56n0Su4GRN7KBI2kM7YDfLKmPfVzdg1afOmgwyiJnB0Q1ZPJ3xIhaVnLc9AiOI
lho6PitZHFVyiNzuIrzKO659InvBZKiFp27SPYYSQYGVSmsbGj1dHVEYPTeVte+hXU4yoz5KupDn
GcjUnZlD9hai9MjBnNpzg/BdkSJ1C7A9gCjW3sEuMb9IN4mQbbfvcRKri5vazyQdZIeMR9+6tkux
aycaWLSh1nxrI9DL3BTF5xlqtFMOK7lvke6ls+3cOCD2UsX5sdMEijh+EOwif2HgvG7ckqLRHOOk
3MncsAFqGcVdmU2XmJzdvRMSSYwfRV1d46XHOGFOezWNb+7EnNS4AeLiYskNqOedMTsrJ5jtA+0w
K4bSZocxssHtUu/Hrj+n+E9WFNo8UqhjrwZ3eHSjCIuoU9N/F9XbOVbGum1Steu6fRNABALfw1MN
wC2T37eIV1jK2R1GLqeIfNBVWYuP2FWwtDL8ZjEcuZ1fg7Rz97TwhCGzpVfixxa1LTf9yIQqsxwp
AnfmJmX+XY8IXbaW3SB6o59qsIH3IiLhtgFZsTvtde9+whC4cFNmG+X3U4HjrM+fOiM6Vjg81qYR
pPsRl+TZD8d5hZwwW3FTQIPzJFm7nePTyNXijlj1dbpTkaWJuGjffNPS+3iwk03g9Q9FNGvAovEZ
UgYYBgLBw/WahR1KHYoeDyqNLkOFm80jJfhsVSPmsKzc943OXgv9S6hxPnVRypCBPN8ccjbcgbIx
sxx6VugZCNYPtz34wLoabIt9Np05bnB2Gl5XHbwpPY7UheAcCY+etnZu0LkbR7g0WbTOrhblUY8B
JapkLKzrTj6WaUmDo9teBttWq9INkS0g4AJOR1WEMSHY6gRmrx6ppSasf4Ucdr7JDnmeX1EK2c48
TeOO5hOtzL2MRxCCUV9oFfmMB/g0MRv7sNgTeOwuEiGLqngB6lIDzhbZMJ7Honw2GtAoB/jtlBKv
5yuNgmpKQc4wqIohFIhkwniXzsdEShyn+asTjEuixYvsbIYnDnVTS/9Rl0uNtBU4axJ7QLTabo13
R1w7Zoc0blhMCPQj5SgwD4mKbsDY/X4kDHVtzuzOsYZLKuuQGKs5WFcpw0RmxWfLzPQ1w6VxsGFZ
L3Hvzhfdo9CypUH7bUBYDwrTjY7s8VJqZW9V0AFLNTDmLtb7lTFk3jY1hvesA3+MicBHknY/LuOs
2TT1VsrpZaghIIKqfbLkL7WIM+MuLNZ+o+NDE3SkwbgT2XDiNRGEC3T1Ut4RTN+SLMV7HZjdLh70
q9JMyWKOjEtasZNlPPbBaw8UwUQH80242Am0ig+gvZgfF4S6s6Jjr1MPIZQJhAHqM8E9i9iziL/l
3HULtS9DhydP1SMzGpx7R+e7yPHFnmY4GxBlEwS9tZnILVqr7I4DIuaX8cJF4ND9VAFPV9QMwfvk
6yxqBygp8+xWOSm6XXozMBpXfetuZ0Md244nHBQ1k4U3ASgLxHpGgajcuARD/jGazVZO6jjCMky2
ONAG0xwK7yKZCBFfNR8zqV/AJvKDKJLl9RLdX3mn0WLgXibDWMRvrvNG9yMolXOhhmo8ydJe6b7K
yGJhAvUX2YnlNMbGccMfVsgCmad6b2Tdi81GiQ0f8Ejfe2Kct+bA/Wo2D0btbfEaTFE5IKOhSsqn
is4Mu/U0WNUuxcF40jycw7zEhQQavmNCeGnictXOFsGUnexA/Tx/k8LiG4Xw97BTh74bj6n7HnMy
VJHmMcJbyFWzKWYj3IRxmB19NqhZoP2zIidDNF5DTnv4/dzwnWq4gsZaWAmnRc2cxC4wVqv24TTs
AyRu6zAS3UYV0xYZ+YOFalon0bBphfmNqZ+mqEBS/ZpTb7NkbY4APPk062MsKpw64C5AcbkZ7wJb
JRvsmnsUO9OOIl4+hAhYby6RhvXaR4iOxdx0gPDmGQAjnqBPk7g76eQy0Nr3RIDWrZ4G4hkXFUl8
h/BGb+rCuJMGEhyk06dEZuDUbbKtg+YemohhsXSo+4vbPRkkoCv+tKGD8EcKgYH0Z9HUT5fJJv8m
ST1qccz8dyudxz7XCLlshHAIJ5Cs60tIiMOua5O9ZVT5UaaoV7BpYMZ/M520eQ0NMNKk4KYwRptx
wjqp2tm7NgZVkeNXDb1bU6fRNYXp3eBjuI49HC/hQMGhirbCD9aRlxylneI563zF5+qKfW27b77L
VUARxVXlsVg5YYjnm6SBJIIwVrmHJKUsM4wCIT7vwlvNzH6zhwAlZZzISPk4+bWZbwpgVMbTpkLw
VGMrjwQyGKgRr8/PWVmc+F1JwXZuyoTNfBIPOCZRj/TjyfP912yZW7vYZpNM+g/fZ2rqErg5VHwr
KwvfvBYi36h96D7sJ8gh+goF285szDsRuv1xQDkoOfXOFXgJg0d568aYpWMdjEl6GpP4A18ecoWY
RVcWMoBji18zjIEHtx25zDgCjMw2dqGnboGP1sHMgFssu+aJrvQzc3G5pscXkrhFCECx5MpW4bmy
wk+jdCM0hAVZxq+pG1zRx4dElXkS9UP1OPXGXcqJuoObPklgqXXii2brGqegU9amNXwKfqmY5xSy
8w2X1mebQOSy4X8UQfJeR5Jw186mlsNjVIoa19zYkkFPUF0dz0jIfFhYvyZfdvZ5iPtYCEmAIrNw
YK9Gr3ErQQoRNIDllj70WgZCkBv6QWVuvM9rTPRRG72YVaDfIi9/NCyYYlKMun4Yd0Yri72vuhKA
kY99SdtwRo4m1PzBeSZGjvEnHJluhm9JXWF2SQ1nzYefsiE5w4boAoLOCu6yIhHJPvT7bUaBeJIV
8wWfPPwZKjh2SqKDNaXGvYW/eujXVIL05yZYZ+Vi7KXjsbWTfufDWDhTgCs/BeA2tcJM6JPuYSC3
gSYgY2hjBdxrpQlNXQSELtmEUgAhBtzGM0+KoXRumdtRkixn6hVlCpUxZjcG6ZIoEgOIPH43F6Fx
g2QKD/1h7oOrQKu9goK98zP80ZNiaCwDVHXEyTkb0y4+chFMayKvt5lpkspee1BNHH+DEo+22/dI
Z+QT7mJnY49mCKDYq4PIirNJtGiecdIGGHZUFH4jA4zsnmD4nmLmxCyKyHQkS6oeojWHwYOtb4aG
2shH/4F6zQrgwEKtZiDdprQI5Zsf74SmPyJ4zcOsurgRCIns07ukK4x1ZEKugZhEiX1ftt6PIrGv
sO8IAywHm3uNBndKkEPFmdhDzSf7iSy2Jq9wSWVyO1rFcw3GjooJM3vEtbQiBgDJw6SfOzpktpOp
qaKWHSySWe8L37y3uxHOQU8Ekmdd/KhV+VBK1MM6SvapiImbaEV5KwwMTLyTFVB3/t1xGSQin2w3
3wU7IDrL1Ne+jY9TOb07ZvfRAPaT2EKo/Wx/NNVkYzKMnvn/Y1ZU47c8/O0TErNJU/ebLLx5JRuP
S9VvBkbc7nlG9WgiebATa98aZBdOIX03uUKfzBuPOnNFy5pYa5LVl7zSDYAXVx+fUI/gDteis89V
uPPGmdC7/FDPi6CpFr8tmcC3MfBYJBJUNBE6c83Tz/s+OfQnB8XGNcfPVhHUhhV4bUvvN+Prt8BL
EdCBdzuS7S+c4cO8U9j4tICLxxTtCgdBUKyreEDFM8BF1Yv7KIVGyoKnPOf8jgWt2L38JKZ+Z2sQ
LiPmzlrWerO0j3VWbeVIFMfUB9UKTCVjJyAJ0cIuUCCULmwpTlOUvxMA0K8EEh8n7F5EOiNXM+MU
bUSI6zGr1UMKEynGhedw27vZ3bqhHT/DwfuIqjV78EwAFXp6Pvm23WRTNHOyM2VkbccdFfLeNJ7V
7wdLIXOmPCNI1H3UAUprnaW7oMuudt76SG3Fi0qrXacEB+GSkDGgAwX9wHVIPEDhW+lGjZyEvEVm
jUxGWiWWag/JoFdxhJOucSlc/Ru3WcfCabwLYew8yoA2Y9F8iqzdJe4wrRvT/T4XH6J0Pl2DOSzD
Nb4aDJogBw3yG9b3merJLHPuWhcNstsTKG8vn+9SD7IoRJZ2zjrNSS9Xm5Y+sUOXvbQ9MYYEn/mt
Rq/AO0uiM8raZup+6trRaAz7eV/Zv4gA4l1Gu803VuEib7ZnwD+/GpgwHeb5jDUoKeL1cjyR1/M7
UsGN1s/pYM2UVTRJd29HBSHQnYv0QJdUnv0qmyHdZGGyTqr5MIToXoM+eWpmUcK9ye8Bf+Lgy5fB
s0g2iiE+/LyhdMPkKZkQrYJ7K6LDhdhK7DTHhD2CfypDjjd6z0Fcb405vGq2euIX2o1ZRsyTBJak
bECGfeTKpQeFk2JdqvpjKuB85rElegO9PnRjf8hM/V0MuCHQAEB0yR9BMn7v0QjERUkmbyLPcVV/
BkVD0A9vHfSPeaYj6QWxgbv3yvQlFCOp6WI8oQGISMuA/RaBgrpMp5PtzG+tmehdbxqHujacparp
qFLBcqejR8/pXgkIKTaJ8MEK8HXvE2Is6gGlYj2JZJcksKiJiEiu9Ke7Fm5OCiVRMQJRJ6NAB8Hd
XoXqwaL5Y+8mfnWoLeyYQWihr7dRLpZhNm4KbugCaz5nVmwc9ASl5xfNxmjib65l3kqwmpWdqR92
a7J6lNEv2yPkSEbOvskYvryhYoeYnyPTC69oRMEaS/vau4fBFM9ZAVUdGI8C4+1WdkSOxAwwpcZU
07C2joBsUITnuikrSF4wod7YaxIXWlSgZHnn64nu7qydDkF2G4ucUCrvZ2kp/6S4WIj/PBDo4hyg
G5d12zi3DaAyMW8DkQ+brvPfhDHHO/xAPMzgnZxI3PgEkKTLec90XkGSTB+u3d9n4/jdBypCw4Me
1HHGTeOoixbIqcPM/bCm/mQL1zqR50s+jPDHQzQYP0q7YIqcfL0LJ2ePrTG+tMF3K3TmXeDPb9EU
AdVRHVKYejpGOtzM4jqDhA0BN64nsWdHw3wKy9jY5YI8kwQaaBfU1X3huI//b/11P8f/+f9lbaRp
/7cmvOvH54f+aH5+1H/x4S2/6ddH0/7rH47xT0yT2NwsaUsX8/a/qyNt+U9kvgRBE9kD/+guGQLk
17Thv/4hTPOf2J9ck/PG9Yg9X/6w/10daTn/dHyCvn2TYHRCu7DNfVVy6l/F/b/ddc0fX/+PvMvu
iyhvm3/9w+RP+k+jK+efaZu+xYtzCPvz1B9+/6FH5NBqWp30PLhrWHOSR0kGRW7o/aI1FXqgy0dk
cv6vmarrowhhB7IZPRhhfWs0d+/2WN3XtIfBYSY/1PjjPwyN/+v1/uX1/RFFyOuzFYEEWBWpSnFI
q/irEVcGcdHMiZlwWxkuLhlS9k2/2VmlnOBL5CfRRVBqRnpTtvU5t6jiounN7aZX0JITSQugkXME
buH9nUX4K1v632/w8fNf/6CrjFfmYO/mf9QFkHPy11fmVJ6hndFN1jrmLOBwNohFN84heOdqjIyD
N+K4I8AVvZvZPzs6HBdNULLBbIKoPm5Id9EUzUMaQI0MOSorEC7g4OcssV6jVDJyVb8wL76kVdet
TNN+0K31IPIQd5YEf6YO8qxDobfBMKDatdOfuXl1fNYUz4lcllXihmRMiqhBkh2wDNmp6odpwkqK
Cs+iZJVjQ+BhTRQVwipyzeCb1z6Ks4NXotWl8YnHOYEJ3cBQYwj3ErNDApsVRLcKicg7R8hP3Dqt
aPdzY01/E3zgcwP8cWku0fQkHzhL15dl/PHR++TkgAZyaQJxyd2MWuDQolKbmh7fNx8qJ6+4Y89i
2LI91KreDx7O/XONqMHqJnUwGxWdx8n85gdQVrKbqAgYdHAYhqvld0+ydI2DRIF68CjW9DNtXcv8
YawLC7+DQrc3CigPQ4DyzTZx3/4AMNp05g5JDpQjaeQroUnOIWmL+QtpeseafOvmnGzqNt/JVG+1
AUNSe9O1kzQSYKFfcMxgPnp5fmYdwnTgIgvB9ErWaDa9hTbpXC7gpScJ8p+EM91yuzsPff8c9Xl1
GAKv2FXFdEOs2UtgO9NaqJUZAsedAsxEMr057IKXOikR5+RciGxN8bZWRgozHQ5bb8LBl80241Uj
ujOC+8uYmY86DouH3FL34sueFVYma036Ix8gDWiITfYkLq5Lg8xIz1bveeixLrvTSS7ws4nf4mLb
+V0+p+P9f3/3/5mvwz1Gk5I06IbniqaOarlE/iPVI/WzFDvvyHMNGHTr2BDUJYyLrJ6JajA3tXCb
rSATLxPmESHii07EedbVg5c25cZHVLGGdN2OPoPbXKBrFpUEbhuc75Zr2beUmJiGNpFtKPK/uXi/
Ao7+ejo45hJ/5FicXK5Sy7n7H688J3+BBjgzZetEc6wtdcx90Fqa6vKdw4gBIyDXMbkqBAXZhOL1
ggi2xD/PMQ/7UUdbKHqTMhakXMtPsRGGWwSnNwWuvalgFTYJkSwUjD3DhGpEb0AbrYvYgyHtmqRz
va6TqPibsCtzueX++q/yfOli/paGZREC8EfYlS3MMbdiria7uDG+Fat6RjiLIcRf2x0hIQqtt1F9
y4vbFJyU6OTKnAEQld+ebLsnu9ay/uYB8WfwC5cIT0Oeq663dEOZfx7DWJOqygKYY08iX1LS1YFT
aaa8BCrc9+YL2jnqdsSnaKm4Z2/GzcU+WZf2ZQzFzDSaI+0ycCwY8XCq5hyBtVW0TJlgOxbKEQJI
PWYxsLrMyfekFwHrVADjHvdhG5bPvB+0HiKZ7CP/7+o9zCU/6i/vt40Nn8cfbQ7S8J3Fjf+fV5Hq
xrEGZ+TpjAth50XVc+JsmpREthgoHvhmgH8GSFDxEm4HmZ+N0L1OPf0MbZs9isMc5c6TZsInDrXm
j0Ef8Tf3qGdZf7xKz3UJQjI9XirAr+f+cVVoY6BcWuOeVUgehWh1ei0cBAJBG3QbxgL35Oate4rg
l05eWn6IHlrm6/upjpBlpnP42qJ+PFLdZ/lwf/VT07jhuUO8e7ESBJ5krsA028Yikmy/gRGiFW7c
8qYjy35sSv/h6/uB1hgPtRoPMtfdNy//RfCZ/RYi3TzJeOBpbDbYzaZBHPWEAsYZLXMXVbp58QxI
uzYq561evlRlxjA+GsZmJNfyJZ6ANtE5OuAi/KxRGv0pCFXIJl2UD5So70MUhPdqFJiFfPWYpal6
RNbVbKu6G7Zf36vjUT0qWp9GAsQfvn4F6U7zfjYQfnz95NcPPpRn5vf9lRQAPvV6nHYU4MU3Mwnp
VBF6P2jwg3n56utbXz/59WU6ooiotYEIzZi/u+kMas6r3xaExQU7ZAj+BS4Q2/qiY0JNEUP6B/JK
+7wguHP5T0M19/Xi27WdBigkN+SL2VNSkvaT3pq9sv7jy5mEt0NBgQrKfaIS8Md1R6cEokr8YZN5
Wf9Sx8Z0bhZPA4JT1trZ/cazlvkylWgsWW6uBMPu4wTaLZkImCTfdqUa07xQFGZevHnS+05CPxdz
o+7nKjuIOUGNnvrhbog5uTGF1TEWYD8+C6v+GQZEx1izSg9emA7XNG/lLhLOfMfABCzZkszmUXe7
zQgVS/FNRdOqp/r3EH8GujVfg8ymALvUV9MVxms/skFnwdyu5PJlhKj1GCPMQXcZPrl9VF3yuYwf
FJE+0JGCdGxOPY09jdwv8rjLLTJ/VNkkTB6NdhntujFYt6Iyid+PhiekikT7t967OVv9E4Kv/imJ
zXflZe7l6yuKjVhtI43zcvkVIPINTT3K2M7tVsSG8/T1QzgJbzWM5Ox+fWk5hiDQj3nlK1oboKN4
4tePMXrZwTYfmWTqF5OHikvAxFNom/WLCOoDhq7i4evnoFAeA8KI776+Glv5S7h5f/36CgH61qmN
GGpW13ATobh+/aCFFVy9qhbXtuZBRy7RKp4idwZxtPjx69c4xC4yucf4npdf/X9/s7/8MRITdTw0
Hyr0zRuFpQPQc3zpLZO3xyybfZDrmYQMS75kc4SCcWbgLYnfn1wnBGRqc/s2+KN9a423sE6t69d3
6mL+XhY+NGToulSZl3BvZmpskjpYnklT6t3yqHgckxkmdfZvfe5Q82LxmD7xuL0ZoYPN9v98SQxF
c/f1g5jOdW8nVMtm9r9/6Esu8XDgoxrLwb6UYB+4N/+Lr/NqclRZt+0vIoLE81ryyJdUrl+I1Q7v
E/vr74Bee3ecGyfOCwFIXV0lAZn5fXOOOb/sR5MB9cnk4WSRaCZrVO90xxRn0xCZu3KEot3tOgle
YroHnoURCIVJrx3URtfPfw5NEJv+0NyX9wbuWF7sHsb28i9jVbsHthkcwWYcyWHYVn2pv7WJbV5E
0Xx0DZ9YMx/pHC2vYXm3ltea+Z3Lawhb/7z2v/y7+TV/KoyVFlIjVkQ53kNtUNaRoHu9HC6bKuHL
kHU+bWM9mO7LOa2LglWZ2QxT/z1Hths17VJ5qBJurMut+lomY3ghD/G0HC0bLUbOnLOc3FWDC0qg
o1BXC7u/U8e9pGo4nZYjOZ+qynpnql18caogjlZZDvPaGbRrXJc0D+aEFD46IG79neaPcq2YKy9H
lqIF57wv0AhYw1VT6PYi3AhWzMWTe999Z85pXwcU1kBcfPfQtmp6zkSd3Cv+h9qkowhZpt3akQIl
QsbZNY3JsUc4ouSHsDK+jVGbXdEHaqcWtWCWTv5xdFLlqLfmdCDqF6hrQYdNR9ZXTI686d0gb9m8
FxBf1pS3v2cn1gyrvI667fKm5QUFSZ5XpO5j+Sd/z5u6+pZFnYGekx+1vNUUnbptq0zOElJsFXVU
e2QUOg/sL+cBxe9lOcL2567BEI5baiH2A7l8cVL96nfRm329iiasVwzMt7LWnAcW5Ggd2pq2S8Lq
HxpMznlUMn2LLJWY7dgZ3wQGwZ2LSXvj4wR6c6NC22VYIQFkcZg0PMqrMWjXw/xmwtH2TRQpBz3T
81MU4fpLI9BzQYmIg/WyfUoDw/BqlhtXpMJHQ/fbo1b045V+TEUTnWlc6RiX5RTUInOD5xdoDvFd
KzfuYSDzvz6lmrdbCdpgQ1uqfxq9D4l2AIKyvFoEjnn38RsvL2Ytq3WtKHEDTuZ1ObX8tKGYbngx
oX3UJUYuUVvhyfD78DTNe61ojjxcCMUswn0k0+mK2LN+YNDItmpmIq6ryuYha/SkI53A5Wh5h6MR
0AQfG7MEP+NhzkODUIrP5R3LqSEcflqzFXI5FYw0NJGmQxWZ31/K5pef8ds2g3m32lEnLCLIXzsA
P5ekJT9jPlo2SV9O8OZjZrRK/e85pc247MOs2/89Ryd/FZtpfKuKlKVT5froFJkCU7Bw1uRWVk+8
NYxTHdlY85HbTtWT8L84YlxazgwheuoUth38JZa9XcUfnXRSPJBlow9IhHMoQqE+ynJqDxFhKC98
aOIRzxsq0CqLGN3tey+ySO3MyGBqkQ74/dbsJFkxcogu2liXZzu4pFkeXZYzTmEFR6AbB7PS7Hs9
1F4XmwwG8xGgde0WNe/LQesrSGaEcnZ8vzy3huKZ6Ih4emQ0wExUdrvADaEAmeZ4DCvPGEzjK0UX
GVX14E2ij8iY98kIM4nvRQxyFhTkKQEMiEH7zjyjDDXPy15NKfwk+Zd+oRuzVzQ6N4EQH0WwcohN
+LTd6heBygIaEdG1J+Jzm7uhzuY64JMHi7+dRtl/j2mmDABG+dqdKLe9WIRyBYQ8+EDPMGwDN0Bh
BKHioy4x1ENr0DzJPXMYNRgjCTLPFw0TgJf1jfIwdOjb0TwjsezJf2C9GW+l0mBVMcIrwi6q+0YP
YBdO5tNikH1NBcgDTeVISAtPieJwe8dAMKdBbPpSGc51VY7nYTQQygLARn6NAxKo8KsEQzVE0DRs
vYcYjdEENY39LcjFawYc5pAHeryRDr0lLevvMb/FpR/devMnMUq6Lf1ftzhqVmV8zABIDcNYWiEK
JCntJhFnHAykIqLBw5Hy62+XSWrYm2tyjK5BJMYG5tQMAaPjtMrckuyrAYPrCqcRvbpYcZm6lP/U
WpC/+GYSHZoaBVqb1JkXZKbOaBXHZyODYh8OMtsXlqs8/3xlzcweLCqE172MwqudwdoJ5/+OKiVh
i4ZLQFtT3mdo9T72G3n2e/lSsCpBJ613H5aq4PAAW3Wwg3RusKSUMXqSSsz+Z9q54zfWs8jqEK3d
eCz3njqhXZxK4u5J7oYlXZp3JU3pn1n1jlAWPm5dmMPGoNQ4D/t1VpZvHFh0Il+6yS285QOjODJd
KA9xCQnzmdJNfDWqYEnRfPZSF099b/fDum2kdffnY5+230tEOugpIkhkK1vqKEg8lBUL1fjaZt0Z
RkYOmpjaX+1GTIPbwLi5Q6JvyHyipsaM/dxkwQf6Q2Vj5W7/bbQ+gxb51gS/dh0ZiBNF2xDplYfx
yFyJ68tvQ0g0Nn5yCy6bWSe6FxgTqAyjYjB1o7MtAnENeute4tR5C8fnQFTy0R+ZlqHbCXdDytAL
T0IrL3ChYJ5GNo0+v4gv2PhQ9MxxKyYybVlghLUx3T7DYMCnBncPMVn3uvxYZhBriJTBI/bQA0bh
CwLhi9/209ZS9OhVU3uMdm4UXKRVfMQA3C5uGu8yTCorW/T6fvmV3SIrNhj2MsQ/sKeTpI7wH4wG
yGB6QNjko3Ppl9GZZQ4avabdds2hGcpimxdxd1B9JZ5llx9mQRie60qUZyPSrjGdo6XasvwICCWj
9llNcP8Z7+ApdEQdxzxUC0rMpiXISWXwXiY9IyL0kyXHV2uZLCXTpHp5PPx0+fxPVinvS3YFImnC
aWYX1XLoJ2G7DdDmr2Oq1KPWAyGfJ24ZPpk9Ig6KTKybctwl5pslyAITwvqodc29ambtXpGBNdso
gh2yHC4v+IOID4Hb/Cjz0kQpVjgMSEmnYFEIsl2WIscAYqZwZaG960UhvnqgF2WhWz+zrPnKfXc4
qgWkKBiG4YkhmoBSfuQHM5V4pxcT7Ww7Sj5Eg4jTxubETKl40ypz4lk/qBuk6/1mIOeaGz5vrrYq
L2oTlg/g/2D7wtJTazKslKiNn6JL7deZANpa8dOkT/eoPFm5yhGpyT4OqphMqmm+stgURjhtQgxQ
q1ZJmSjivaWe3xF6ZQDAcyrFwLBZmXdRquU2roKcLgDnSmGXnubWYUsyRoALoiCSxrTjCNRLVK0m
olY3uuImB0pDP5Ab2YdeO3Z5PoeXhcEvCB+ys5qPMG33aa2rxO3VHzBR+mNvm/Ih4GOtevKelV4L
19KfVdVTukbPDsUwQpC7BNXYaXNa9hIG2lUQFESrJ81XUdDTtA1q3lXpqxucFw2WouBplXqx5xbB
tkjE7UZG3Xjq23Q8cUf+Ikow3/ZpgrNDz4W70SakYqLFVKYiFiWPm67tJsfeN4zTPsIKcSuFQNtv
Ne7KFYg2VR2aahrbJnJwl0fT/CFJmYIfYYHGWjdvtkk3+V5pQwth6YseQjbhVkK+AG6LhzTrq/d4
VL9HklG6NHzIIVDqjxnTjcLnQSYV+9uokTYIoE+eRFZyBc/ztEST53QyT02pdXM03orLMsbphleG
4QSv0IqOXE9ppTFmQkiDWRIaekNv+CqDMr4mGcLbum5vMAuCF6MXKcW2pAAjJg55zEygIbjsSdwr
U/G4AYEmkxorjxbQtQ8fswLjRMrBwPKfj/Lv4UzIIfGVWMUkUXZTpJyLYup/Dv/ZCUr3z5n5JfyS
DIapwFqtgntuWjkxknboMmXwrDVDv41qI5hGZUhNKaqvZ7b9Si1Thjqb7+CFLkAPXpFlqGtihAmF
TRSkVL3MR5NHEIu170CXK9RNng7YYSivr6yk1ZMutWhbVlpNjJWLOq9FFeSCrHo0QOLvBqsmvD7G
NqnLZm1HI7rjDmqiSpAIIHx0j343l/NkAFzAEIcIOwgJHMa2Sn7MQs51QKmVYNsBvVesVe9WFcIr
NhVMv/OmsMrhrLhYfCNVbdapQjqP2WsnQiyL22D3BajE7B9dC73eiZktimKCvqlPK8Ou0mucB+nV
ZbGx1gbEdNh4lA1rF3kMQwvrugMMUqrZiINGGGsryo3z6Iz6eVIcnaYODTQKCGBRiJohgBRrsb8a
pFp4FPDPRRYQzag6NvBCQ66DbLZJxh1c6KF+K0RL16i02w5jHMh30ZMNHXMxr4zGSnY1FlLPQce9
zi1KeK1wjoArQWXobrCJW+N3XcfNJi4o+zrY2XgKnEp7pk2OIzppCoymKd7Qakf7MByiw9gXNjcY
Dty8QmPio5PhBnU/IYl8OfjYj6k2XNzeF6ei7X9V1Bg/aamcUye9lp0W7YEyMSdH/XtvEje5RMUA
taremk3zkQ+y8wbDqG5UqFeNQVgncVW4z+rqyyhbgRAO+AwWFnHOUh46PRbsMK3cz1HlJyjTMBwS
ObaXSoZrANWhwEY+WzFY7oP5Gs6xmM6id5rX7OeEpPJVHbJb6OcJ9kkVtD8LWmEWPw07J9Nbx+KB
rguHkJYmoMrikHUkWnhkr7TJeLwTklmNN8PGXphd2x5d78RK6miOVuD5zAxuy6ZrKjQXrv0Nlcsn
BZfvPuknxzbpMcvSUd4puBVfasLrj22UZx4glWDNB6h/JCG9mXHIxgOT+QOayeTQjyZu5HzYy9Ee
PpUeHVOntHIT1LTyys6Y9jatIb62/EPhOt1pbjiinTco++bzKson+s2Ya1zVVHuD+TW6fnaIBVzI
F1iH/ovImgmxW4RCyXUQug3BTR8Ab1dlPrD4a4un5SNQzc0k+6C/yxdDQPyKJqYJRBqMS+/MVUzr
qDraIZTk4URoV2qZ/a4L/Qkmqibz7kh3LGqj8VM6KUZKkTOpM/LuNCYZa6syWGd9xySN3+nTba/Q
H82dmXZZjWIYhyvoueBcZwpDEXKadY/Pdi2K1FwhGSwu1VicbM1sjwUqZmbF4VObN40WflhKRPEx
SAQ3JD4jmdjxvtdh/Tm+nPag/ZhS9qgwlaptfvSI3LoBQGikKGKvCZMbxw2e5bzhE/42DJ1yijoo
UX+mh65RN1ukyyy2u9bZqUnlnvyyNXeOpVvHxnhHxBieq55pFUuf7GtwcD8ouXvrazee9UXjXav7
6jCa9ve2GMvjsoF8aCAjsvekrEbXZVOlybUxmJgVRVdQ28ACmpbViLGx7tHw21djyNyd1rgqo39n
YqcyAhRnqORpiAa/qOlTrIuOuK3ADwvhnhVDvrKWY3xRTf+WCZT9GmW6dUgUCdCAqvMc1e68FPTH
i8YCEke5wJxvq/UjrnCkpQrG3WYsSFrqIXm4lUFnV7boAcKvpEEhl9Z4Lg1gpyuq4NVL3pjZlloq
C0IzAkuoXsmfdbzCgRWBNKKDva9tQ0uWlxD15UXFlxga6L00qLkvudt0q7iCDJaPUG0SK9+mY0Lv
0O6xb5oNjs0mQ7c/yYKgFj39hNlb4Bcqma9phhnthw4zRh3SqTdL55iXdXIaCfVk1nBBk6HvYvSy
9KqRnZcKxFI9RCTCSJTv8ygmmpBsWqY0Y7c1DBkju04eGXFLHlq0Zm1MVuf1UIxTMdleOxkItGeh
weijgkSyBT9j8Ik0map/7BEvSOuFQcYaceQuIhEE9XPjGse6DwTo0kSB9RavLL8666jW9rXeOico
QMUGmofj+R29WhXtqdnQlyzMSniuEgrSbcY9ebvhlqU4yOWIRogDZQ5PueGNda/TPhhW4Itr8tu4
OVnpeF07vcZ5dLdTEZy6jqRW1UKwSErr2TXLRxjklmeGwDkUFMyoZvmiMeEFIuTCSwuCtEyRb/Ry
Wld2WLzbJrOuEmoKAagaM0b+DsKHyaK1mhrbzaC8NnHR3zMUmICj86+8QhScB+5HP9GR6aIEVXNA
ozV2z1XVxmR+sdCl/BlQbaXcO0tujcARrG789ORXpsYSed51VQQTHXE+wBtsbwoM5RhLqVyHvpYn
VMU7kQgIAW1tnFxdQD0EMbcXATNRRyKsMKamfG0NZiNO3QB4KIj3C9w5i2BUmb8Sl3GLxpTPQMFW
nKvT5wgc//u801eo4/U4cVZ5QVlkCkr1lfzjdzdsn7aT4GPNrf6WqayiW6jcdIJ2mt/BP0rbfqVp
hDND66i2Q6VEz7oxxqONuTCXwxdP1wJ9CtdahfoHisiUHtMy1GhUBVRMRqf4TH2bpkKsP1XZmxcS
5+AYATa9qL7KQ3ZsKpoEAps/jWkcqUg6+cYn49GTarsPpBAbbPbq2UzgQyJ8KOFSWPFqrFg3VZat
4csgVwalIj7tgWihaKT0MyIrVmVRHw2euHGn8sOHoj50Rqe9iVmviwBZA11WDnslJukiyKZ22+Yz
b8mf9PVsliHV6EcDwW9FWVK9GQ2akKKdE+x8unnBGCZX3wZnEdYkTDv6eOs069JMOoAJsOBndTji
J5LvWJt+oJRhWMbneUC7IB6p6afIr4GAFASCN0ac8Q3DquRyPFfJ+EtLgJPrvsxBXeJu7VA/t2Ms
gFx05bpMezr1jWJdRjOPXpouQAFA3uoLtkyM+QXKzFKiXZ9QbpoJJNe4Soo9ulCjBjGc1T5whKQ6
2lJkJ+pzOBvFrU0Z1NQof3eTerioTv/dDc9INLrvXMffgc8bz5rPdzdzow66g90m7aNgXWTZD5yO
/FVW3FyXjbSr4GRiSI8ATyuZ/RXkeJWQp84TlHL8NjVbO8i191oBNsmAfcKUhjg9C9ynGVG9J5qG
eUXjPhEiG1usVGLVtvZda5Xsn5rcl1VvxM05n2x6Bh13XIoh+UniQroqxqK/EjMfb+N66q9h9GUF
qXnPFSv3Solw9c86f9DIZ3b6EulLMDwS332B9MAo7EOtS+PpBsTd/ieqKXCxXFQ+IjXLVnVR189E
KXsMeFZ4b4nntVRLQkBkCVkX1NVGs0hQqST5TWo81vPOYBYgdSPZhor5o5aVfcu0KT43OGLiUISf
mHchpxntd4ZucgAq2vxlGu7KoKo9RpkACnUyUVrrMFd2SfAOJpVUH98efiDw3/Bi6I0sDL5CZyAE
Sh341Cb/FVKtQrKJ/AqZuVE8o0+Yzl2YZaPnurYeZtw1E7GaQFmwVGiiG9H/1JXAfeA+a0lSVdWd
Oci3tDQybL8yfm/NX/xN+kdgy/GEJt9mQuxPAGIU/4wtV/DbV9lFc6PmbEyA9tp4ML4L+eqClfsH
cjutZ4tvXeciMuCd8Lt+dp2Znfi+ETV1KUqhwJl2REyWJwUbW6b7474uoh992RUXq8WZlXYkl/sN
bA+43dhdFLHLmDlu80hQmpjToFsfuK/64fhqfy8GcrtHM6sxDrIAl25HS7v7KSLFWdkYPxM7s07j
EDMSpKuYECetPg3KAKq6q40vH1fbC3rWeuu2SMpbF3JqImD6vrUiNt+ryXLxclHWI5movTQ9Bo54
Clmtjn68I1pH3btmXx4JCNSQBtWrUmuD++SX1Wtjbbl1mpsea3v0LfDWrHD6ilwij4NEPUjNx6Br
J/aqM92AqLBh/ISmzF8E3kcfB6plwj4XNZUFg9krjHt/V4y9OCUNynyl4otr7GK2O1bWl+hmJ6Ks
ta9wZA2QNihTFDIm4LEP+qT8GGI6+G7ndjeK9Ooh6Lge/Tovno2FHKFiIv5iaXF473ztPKWmQ4IL
92PXWO1BYld+9a0RB20iGk8O2NUssDgvTLfoECZl9S4p4g5GWX4OTWR5oYnltpF6+el3s0ojmb6X
fg1OSqYARhG4bRO9E0/NIuIrpW38EIlWvjT+1amrAbbupO2wtbU/HIVJ4SSq6hSG6rRy6uh33Tvy
l2+CzNOg1ma2kYCVwKEWhg7zHxmC/MAzPeXhzESGLBapk2Te0dkbafTFLlGG4U4o3VtFthdOpfq9
sliBpPNb7WQA4eDHTCHqBBAe5qlL6CjNIYf1AH2mln9m/mn8U1Vs45iZYGjXyRD8NJzuLcjq7DNP
JibiGtHZtXsqG5FfogZpWtkm4XvSJAw8PP3bFEEIo9/d6lR6ekp0ZmLR3FvTfOVrLhMSOl5bjSwK
TTN+aW6ReixE6JwNY0mvIhyBgyVav/LdWVWZ2xIt0ieNW/kaj43rpW5uvnSd8q3tC/PNyYuT7zvU
tis9e7KkiE/CwSVQhcPH2GtXPc+GM2WGelVRMdmT/0askTE53mTn5qPx89fIEWc5CSDtyuhuYldP
qYsDADDM2LiJCUdy1ygHU0v09VKkiFX4PIWzmZKWRJ88dq+mAhf1z4eVAc65ppKcsorQWNd2juFc
8BaU4XC06rAMWD6fRlvrN1YpU6hRPfo7YqPMLHu180ZsqryxieYO8AhHOKmHqwlMHw/WkNKQDp6m
JYt7EdYfQEMQTuQO30Ur8MUa4kRuQXRzw0/uOB9xgD3uyhYCjC07/1LBgwMvFzt3n5XcV8EsDQ9j
XlyDMCu2ZDzRXHZdYnGloZ4QQ8PnVwsi0WInQ7Fj0HwxrCPYP4OUjnA425Dnawc/1Uup08RsCvtm
yCm4joNPIbOYxGkaLfK1fAPyn63kl7CVe3RlKADmZtIoB+2epmcUAt0zrs3uObrjIyqbd2BQ8phS
kjorA/pw2VUKQATypqio0ZvrT0wfGHB4kIaswAaMXWQwIbnkD+vKIfdiI6SiXhT6seyc8GilOvLL
MN2zBpQfcHPXCEiyPe7I+NDo2TtTkun7vFPEyrjsmPMZXSZAD/59yXEt/Wi7SDStAfkqnJ7w1pKo
50krUja0cYwPe3SO8ZSKHxBIkhdbjFvS3zB1YGv2zA3VqOFnM4TUT3vZP6m4uxsnZvwOi9o/iaTP
joqi/XbSYViXLKJ2OEXEQ+NxhNO0BaecF2/uJeyMYiMYAFcFwKV8nzh67pnIxUONnnuYdCCM500y
BlQJ1Ni6YMSCwmSOjIzaUB/r6rcGJejmozrwumquqbrXZfbI5y02MFZQA1RucmIBk5wKwzhpdhNe
RAlcOU9KnaWy3T37zLrVTejC2AugXKHlfEkCqV9KbVi5YR79CoNPQ5Xio0vdmwZseVwhXncCv734
aWRcYhRQq0jGARJIu77TYem3bYeti3KUu59K7LthCWQbkIN1pzZHPpyCbfpgJXZKaV+5ggslyMZU
rI1wkAeWZt5/KfpzVvwhb0vJRkHKdpp07ANjkTkfzLuHTWQwAdGq0P1odfmZ6L28JQDQnsLk2ZgI
e1+1WCmTYSaRkXx9ybvB9FwaD1uytOqnFapM6aK0+2bZYuXXiUEhMB3W4VK9kWN8inFHX00wLxYt
tx+l0v7KlKB8Glqu7RybAAk9GlvG6kl+mSQQ+br/xWQ/2Q8SK99EAeQLmMSWtSLKuSDqLojcqr1V
yWCX0NT+crThpaKXFKTbKJHfnM5WPFXRudmseTdsE4bXAQwHaTjR2umd4IxqAwcWhfnzcqiGlr1H
fnIdo+rcE0bzD+TXHZGPsNljCz8fUC6m8eHRkParsdR8QggfewlAZ9+34fewZxmMSHWEwmMh499O
/RCiXU9uTGLlWcVC8GeTxgm/7XKy9KbGTHeKXYZ0dNLWpG9elwf4sFRsRDR9+VQXJn2Mvo8jqPsw
ZNhKxmfP8ATdAwp+A26Q1BB9b+nSetVptF9LmnNq5zDY+6Wh4usq5vw55kd53bSnFNUlpV8CggX+
vXe/SmuCxPNhTV7D3ZiLzMtGajFYKm2MwjVev3PosnbXtNe/Nbq5byFtgZMySp3yoMJpuYIUfNXL
bPCWo2UDGYPrc3CoiDUiIUuoD5+2qgfPcfidtEb/mvaK7wkuvBfpahf4A/ajDkzJNBXXnZFI5csf
iIwxxyC5uQZLCGiOwXqM7WGrKIoB5VP9d6+fz1GYIHtKTmiOgpDoQS0xd4XtvC1HqW5rG2jEEd0d
5V6W+vRzLJxDUBrW76aiz9E2KelJ6i2YeXqCEhrtbegPutOaHrzUHHjRsjufdHscb4i09/pckW6b
sQJ4gzRtOcSr/TUiYX8VlnjXae5/5EDM10J3koulGzaLM3i9qgATXqRVto5GvT6RiTC9DG1W78a2
DC6QKHbLI8CfnwMoAJK1TKYfKGzGbTtlKT6UWllXrAEfiopc2KIF+O7Qn0YomCpfvSW/uVhiVAyZ
z1JLrb0pjWqtVE3zDohS3Sa2CLdtodTvdYW5NR0psWq5rDBhh+K1a3P9WmrZpiFX/DXXA3DZcPyh
GDv6IQyjcJsaWrdJqoZFd8izOojskESf/7GXWFr05xzeF2D5YUnIe+uI67KprM6CAgQpfDmcyjbd
xAMPqMoh7SEYfXBSmja85+gCAXno3Qn6dP/u1OKczCtarfxeW8S7WyJ5hFZJuBXd9q0wUd/2BtGe
tOXfms5XXnINlgJS1luPwuUeC8u+mG6zWY7KhBWjbQDDymSF2LhqDjQBPV9h/mbKGjmxw0r7KKMB
OsqcAVC43T4ndeVVISroXoW75aC3s/61VgKkYpU5sALgDSWNyeM0RxfATN03W0LgfS4U4sWWTW7r
sTeHeRR7wun2k+5A8Wsm7PQDs/a6I5O8kMor5tLmOoJYs/F9V6k2SxIEMlEm0BY8sBw1v838YwMw
BRXE/LCDJAsibt5bHoPL3rLBgKzZJIvVuG32falWnyVWsWWRzkOv3P49b9B2DQ19/NbP5w06vkxO
BGYhBq2Nk6i40hR19om6Y0Pn0y1p80NvpXYdf9D5/+0bjfylGr/itgQpXAXIl/pwVkSoX3GhBWsT
9NqLrAf73M2bZc/P8n/3qDNuuZxMeq+J7VV+Y3uDJf7d+3uuguHo5dEj6MfkDKolOS97Xe0klAcj
A5G2dfj74nL+79ui+V+F+Vhv/BAfwd8XcjWLN1rIGlQ2zUCKGDkR3K7KMwhBUmrGdMymOngLOrt4
ZtYONTk8OGoIWzAMPo1F2PhHBURYSXLFQWjaCBktyB5MRfEu1Ib50+9/Ubb2v1sEY3Uq0ie+U2g7
+phd3bolhyenRU6Z8Tu9WbkaqA9cHCF+udDT4HyQ5iZkKL7Xtgt2KU6/6SwnN5JoIo+2AbbrfqLD
iK7rtGwGV/13r5Kstv+8wF+3ycEgvyigT1julp6els01cqfm6pptcDFpm1NjbK6y6FgVl715nGRK
OjdJztCS5nBBwKistcNvjjt5dOkPvjT0j1iSeTbSy18FLYe6CzNbYzI+uFWxsof2e8IHRccEA1fW
wQ9zZMgYjJfnpUv1bGe3Q3DR+gIKfeU+wYLVr71vrEySgp8pJET6d+WqpTx6dE00cMsmiLHk8M8d
TA3d+DGEWnZSeyU7jbFUdgr9weXUsjEZ+LDC8I4AqfymFDqd9VboXvvfjRs3SvYSI0z27L7UyM5A
3gC2hpRT1ogFXAY9PxIe+J9dt2zzY18APl/2mJ6vaow1AHEoSS/dxa42vylW2dxKvSwehtV7WTrk
p1IV0W6sUKfRbaKjrni+Af2qS/vxkzAhILA2eA2lCNx9X1EnipBOXJSimR844X/2jPSaFl1+E3nw
TS/8/FzPrfeimGMOXJPVu0jHR5kcKhO1hBHax2a013VVdOuRn7S2c8y6rLZ/5nnIfa2lNPDhPN7y
ykD3p2Txz6l6s5Vs+q6og0VDNRZH0yWsYq7S/90MxfjDwo+6W05FSL9ztDVvSjXBmmsoLQa9zW8W
mL+5Ql+whCLVqtVPs+bCJeIHc2g9thtSNfV16VaKFywWex33YmCBIHUD/U3hsblPXV/h63f1HaIh
kzIz8bSiTn/lwG0BhSV/d5Ri9Kw5goMeazvXlFyFTkxI/ziPAX04nXNiye6wtsj+3aNI75wSKh4H
XWlRbyDFqlpQnLmrnkzdmFpACuwuG/u/eyBDda/hfcspAgB5H21TLItQirPeqR62/zrYTfdcNpMZ
PtrMbS70DbsnTwsQgT2wQDK89Bcj6hIvGvPgJhtQF5HdqT+ksxlyw/jR6nvfrv6JrMR5JzSl9Epl
rpiHcyo7wVDbNKTxPMyH2URaW027yctLH+pVzwfl9lw11Hap2qJzOP/fnih3dk3/D98WHjldR+Nt
4NrCG/z/uaoTRFVZb4OTBFZwrWmuAvOkE0Zz5q6ak3uSUuu3CmkdL4YYxy3ChdFTwgH0R4MMEUNk
SG/TvFN9bM60coMH3219GNvWgsCbirudfVs8AQLkFxKfot6QCbmnqK4+MNTY5yCsXicyXBj9RPtR
WxHKFiGyd4i90Qp6lebx1Mq2pok5LrKt70Pr5qfQmGsgc0LTBGJ10wwjprG89gLV/ergzOQdX4Ex
ouQIYI6sdN1GuKe1+E30FJ1X0KpIBFXoZ7rnq6V1rRmKJpNCuGAmnRcqEUz6s6iMftda0T1uohhJ
iCI2cNJ3ilM0D2/pFTe2cse7epzMceP0owUYEcmc0g/zMyd/GAA1oOCr/S22KDFYVnvRpMbUC7DV
xRnRN8tUi3dVbjQ7J/l/1J3JbtzK1qVfpV6APyLYc5pJZiulpFSvCWHJNvueEWyevr70DxRuoUY1
KaAmurjn+NhpJiNix95rfSs9jxatV99CDuX03tFd670pGqj5Xrf796X/P8sf/v+Vj8Ac9j9Wx/8R
UgzssMjqX/9j92to/pOQ8O8/+29CgvlfNh0PIbBxejhmhYnN8b8hCQawA+kHGOxttEjWzVH7vygJ
0vkvFo7Dv7WxhyM5xTw5NOoGUAj4DaUkf4z93LIdLk//N4wEW/j/uw/T8TA1ylviIzo702SyQ2Dy
f/owubVoAwbbVjnBD+IrtfVrx9y5ILHw2fu4M3pwJPDXdJg04q4eo0KRxO6PoMYG3D34DJjR1qlL
OrFwDzhg7lHzxEcAdudJmgjJ0GMzrR9+20X27VgVXWQfSj09v3qbMJXYYAn0tx3S2rPX//vdT6q3
vs2g8o5cXqimB1OGiaPegYRhK5EdUP7YpYQIEuMRAN4raR8BB4ydkKFR/2aM5mwdKDYV95wzYHRw
385za65nj4nYNgbku2n6FEqYzF4Ki5RCWaYupdqtNVjXkB+IPCtoX5NatGCUXc5OaiyX9kW2RNTZ
s7ldbBDKkLyqg6YbsCG9An9z8D0TpEZDHpVYTGbFnjghWXr+rlsnbPjLCWb5u625kbp+8yuPy7fM
5W/p6kuTmTxga3hgsn0PT3c6kVnV3oPlvpItwjWid5AlkRaoC7ek7/PW4mOUOpOv+pZhaJaAL4ci
JtHVgGq6tMaZKCwIiXF/C71jU1SldVHTPJ39yt2sYmF0B/RfecvnIDGuBapg7EeySzMH+xL0sCgk
UQCN9vdMysMuwbKVavc3XF1lxFcaCnB1LO5GYr7PfNKhKziMcLnTjXTrWwjdsHPVpPepypq7wqv/
VFUrsSdb/kGQUrNxytblqP8LNlLsPFcdyFx+aVeUguNySlIeBmOc9GIO5fuERCrsh8OoDTfU8Ryx
Ha6gss3vwKVLbUNjhfmQdBDwJa/DNmHsTY3sHrLc+T0PDSYF2OGQnsCYiQzFYvsNmWY55Brd25I3
3KcN/Yh2vA+TESBtjfUexYNmDGyPqFkncpxbE9OntU0CFH4rjTwYcdBN15q8jlpReHVMYPDJRPXA
LCKNXxaTDoVcWxeOKTVXV9CupnJmxmyr4sMlB7YfHA4q2KFOWb95RHo44EQzLr0L7uenZgTrWBoR
qmwSjtkANu7Yf1iTebOdlZ9tRZOrSf2fAKEDCSgMrXKCoIlaeM+FgeRnIUzMprdqT/BnCdRFp1JB
rq1OVg00Km+y7uF2L4fM8td09MK6n739VOJ0a4cOD6Z35a+a4SunWG5QBgJJrHdNQFgWCdB8bqQo
7lQA8bNQtVnldTIHxtBSvgjZhx6F576d8CN3oHTx7ESl6gSWA67ksdN8Onn3OVVlHY51+roScrRZ
Z+5T2hnisJzLZyzey2aMxbtEsGe3xR+lczvy1uFXfLtQK805yrHXpYAxO2u/2N27prTfDkR33GJy
WqJncdLWRX8ABYFawMNzB9VjVwcMw1brATWltW+d/pExDBEchMMRP6dsllLSQ5cFHOsi8Uvidt5U
eTrux0ZRhSf7wXScXRsb73grcUNVL70X6ygY9g0ig9O/HzCRjIh8hk/4MW8tnMioNsY1bG00J54g
RwmxhRn5HWAxL+hDE+wDSsVm3UHueCL6RJy0ndKCCqB3ZsCbvK5+6di0wx4RzTKpXypuVJQpuE2Q
ErFIw2oDEyXKYCIxEHTkvDyqscvvlLUMh6BwLpgzp5N9HydmA9CiUuEwMFH690/HmMt3CpBhvtUr
6XKnOI5OljMhf8r94VRZxzyFmrlOyEkzG0L7qLjrQgLHvu6HcOuqTaHK7qQz1Z0cc0x2tlF9jD1o
xHGp+UR0H7cwyKD5J+14UnxJrUMUTunBD5ZT/24tbg5SN9urG5/avmXRWJb7aMhCPfY+tNHATDLC
aCCekC63n7kFMSwZfivZvrQ4PCC2wvgMzOmbudeypceuEGZh6RO/Vl+81d7wADCkO3V2253IK8QD
7jUUa/57CiQVkSOKNIKofwZD3JTovK4zHcptb8GRHlT9xbGmIy4T3V1FWmRkQj4MXfIS6iZNdiyt
9QkRCMnZikBtirWVmIU9GXr0aRG46Tb/W0OU3Ix2D6sny/kBB29X1vFr6iUM5ZxKR7E93o3COM5W
ApzNe6GLnEVkPZkbzxXe0Vwg0db9XxDBBDgOEznyzJkgKC7TxmRyEo1D/cd1vfY86RWtvaP2grmw
nJJDhwZ30964YXnO7LQH2Wqryj+AK5OQ5mGkmWQOiVzAR56tn6knq8CxyodlhWFd2gF/HhoYmElE
xeNMS/LiT2E6T03lmCezXq6GX5xWozvVa1/vk9kmxX1gPKWtwKZJbe0NDQIkYdpgGQ5JquYhk3jM
VH0Sbf9AEjHQn9nENpSwWNNyjJwup/JdMav5HT5Jl3lI5BJ56a/1uyD019QPi0Wu2+hbjzQnnNqM
Cod4BmXOhOfOX8tAZEVGl5syh4tW8zXXZOCQ+lq6twxp687FEgoQkqhpZnMkCtDwgGR9B/cBtYuY
NwV9nsK8HeAlTXqfwGXKk9HwD0awXErD2bt8r0SnMCYEwFOBux1/VhE/l7S4Yc0AIV8txnJT3rHl
9/BK+uwtmB2574b+KyOuO3SZa0Xu2uyrKp23Qzla+N3XRyCg6wFO+D014lfXBA2N3SxceXM6A9NA
6n+OFhmwhGqGoIXpEKDUDmeWsbcQfm6y1gl8oAecG6hHOgj7qU5/SnIaNraXpru5QsHYnzzpG0Bx
PwB3k0jfLbt1XOAK+TFpwtaTe7ND2nRlty1LZKn74h6OKf7Uor60jnHnCmsfk2fNnFx9GrV8qzS5
HvMECnrENoipzr5UaFo3hsB0gFFlXyTVL96cfbr6d+vgPU5E2Paqf53EfJSpucsmeTNq+GMEXgWP
yHPlOB8rTmSUXgzrOt/dciOjz7PIi1Exw8Jtelh5hWxjeBz7iZcrbRYcEiOZK/3wmybsWfIWDnh8
Gy/+JW+jH4sI3mlfBMsZf8p+aqZ2s+CZQwUIxI9mEMfGcvW7qn8MCra6hSdodkQUmQ5RbKIu0r2d
vZgLUutYyGDnKFsdfN0RSmS5NN764dmbPUwntPHXnswdtxqt24nsbJpZoBkpmnGfLwaGAaQEW2RJ
Q1TbDD7a+adr8mYr/epbSS7yblef10nKiyg5+AfElxzhk8bzN0/EtbmXHoYqiaBQOCnQH5xSfEps
fpHbV9jcCHUx1iGc+qWhli3mrbY6OyKaDjRn2aUXV+ji4PfOjzPGzZ1vJGEu5/w+3iIvIpGv7Y5k
aN01TSou/35kVEmeVWvwuGwWACwQ7JDBw4Cg5HQcrdDPE3IDlvVkzCk0HLx/F1kmdO/Bshj2S6My
uFloznJMkvBrPUmoTaL9aMk+jYIkm6y3HmM/eB0XWx46IJ4IseIhIuK7jmTANH3mMC86a2et/RWK
73jhVnFOiW+4sGF/rGyO+74175yB3EowoqGFmCcKRlecekbLmwkp/ANFE+m33ktTgZX5N/+a0uWk
mqkOl7S8YTpgnRaEeW8WJWj7mRmr11DDyUuR9DQ+xnILDqGHKsMw10PHPhAGEo0nTA3CdysYQPUK
Z7V1oZllmvMVfRoGmynHax7Yfh8KFIYWQ75Hh4wVKpGwt6kzDC0fjAqxeJtEM9THsj0Ejfm77kn8
qhjabjXsV6jNZKGOYK7p86D72MvUvdOKyEA1vBdLR1i3SbpPgJ0wNcyjXFkGrev/UHBUkefE/T4F
XAyHMQhQJtN8waoak5895V+xT9BNxofoKX83js//yeuvGn6tSCG6ujVpkFPVR3YgEA35nQyNHpLG
XGTb0kGJyRwc8dQ8fRDEEPa5n2yXJf8NTe55jjMYyFw6dEoV7S8yambzSnLFcxyDtycDL92SS1du
CkZjwywOWiVnbaHpZITAQ/T4ZlyH0Q7a0Wb0np2ul/DUTXITmqtdsbqZMxNQ3P0OpnkPI3wLvjbl
4JmKne7dGq1Kiiw6OWfGfKxiKU9Y+ZBPxkQmZZMTEU7wqlSCy3D1jlauYB/b3jnlKZTCeIZCGY6p
fipMaNrdmhC+16G+DXx9zOvyuyCgCFk/xtTCqR5QtkapW117BrnRapvPON2/JrR4gY0bZWF4ZlCr
3h5YfWC+H6bz+pgh995NPWN4pzvMrBPX4aozK38OaXA9xQN0+Nh57+f62JGhma+UOiQIzFlxYQuz
NoLzgxZWwlImxWetCGPLm/dF3BQOpsuCGLotRcJJc9hVqKvSYIBryw1lv6K/9Pz6apY+kmVjgTcd
b+OsT1ncTBDKVV2JQjyZmRnFVa+2epy+MotHsvBaJfQEkL3053aZ2UeBnE6cncNQHhTq1qVfXlEd
H4o5/oAU8ifwaNkmcdjhtQzMAjIMeoaz7l+1nr+NnL6BSCJjvJndIZSzR10N7kYcXDgCS33pW5KW
ilse7ggnxcNh76Cb4jcsz7P9Z80GXJjQoPLlG/9lh2yAv+dq9nrjlg3DdvrLsJyvTsfoxS7ejPZT
3y3Lep95Et0RvljE9N+w7ex6/S486xk0W7VvCBiK7Q9DZu92ovZNS2KmDOZdT+8yB8Fu4BIgtZCg
MVOlsL/85xH9XNEve9m6vwBGsr2/WlP3WzUAE3Nr3tHnHJD7XtbF1wDaAiccs/K0zqhAxUz7Y7Vf
PX/5SpDX01NJokC7kZL2szepE1v33wUMAH3XQz5aP2mbv87cXeoRSr61OHDGYA9v16Rh6rOuD4Gx
mneifMYy+puhX7W31rFl9F+RsEGyi1CkaBm8zJXSz2Qr21gNnd6+opuBHDS1FWnbXwLimZHrk/5D
Wmi5VWdhkyVDUA6KkflRG+sXOzXbtu88Z1KSZtAgqpcc954xn13GELfkzms6c5pjJZ/LhoRFczUI
+GrviyongVNPTFLX7ClrCP+xm3tvqtZdsCCUMhbiZfigOc+3zImNzE19zW5YMAzxdJ0+2XKB5abx
nd3Akuuw2I04KliX8XN/czPEnb9GbLxnp32oG2AzgfMjGfVlKTEAYjS/glFebeTzQSLP8KIof8EL
A0KfjmJV772B+i8vae4Q7+v37pdpx2Eeq0NtLH+xur3OiX+UvWTz4Ta/8cm5uX1Cl6DzfdzFpFjO
V+x0Cq5iTIhLb51jkoUCyF98GZfZiLOTvnHaEwaCIjuAov4lm3lfiM5CHIZuOLbuuGciD/nLG92e
R/Q+jvqssLmsY7GgapouzIY5JGQBydji+AS08aoCMFrJrG+MK9KvE4Jx9DSV7zZQqQVCzAIMc+f2
UuyaNsMB4ecfE3rrS963rBUxbMllsV/xnVdbc8zUhZLoYyI9gEi/XG9snDc7K7UebZvDzgzq/pjG
Qc/2kt1D838MZPaUin7jT/10sM0nu9HMFeG57RJt9Q94yHCO0iyLDW7yK98U861rM+TGrdW9h1vx
VtQ/UpPAkXp71Q2nclT3MZiDjb3k1q4ZamZgK4a6lk0/JcqTWp2I0Mr6s46zFXo2UYvS+aMnWUWC
DMGJ4nixrIsbp5epXM+91+DFyAkboa+xkSRLnmdJl4ELclU0dP875Ijqe1xjAhyt8W9vVPcICi5I
wRPO0ex9tWFO+MtVJ+7jKPuHZjT/mtxbcbXyPJJgxihnYAROIgK7fupkerVzjd3/tiYcZW31DZeA
uC8A9p2Z4o+5NCTkkFYU93exC4y9HZtnice80o519QXeIKZ3bRJA9xTi0HQijK26e6hrVP/YqdCm
cl2wMeYR3zScAN/2h35B4k7eWxBV7VKcbcL9HoSgU2Uvjv0tmiuIQmrdeajPNfGbmzavPVqIgfO4
ZslwkmNZoq8KTN4ZtHCMBy+tNlIcwPyRvp/kL11lOiE30gtgOGMrlf5Nrl971Klm2sNZ35LlVEtR
fzcB9SqugkUWfHE1nAmdeAJ4O3B1laTHuvYQf2euHw7pHxqMd3hblrX+LsY+HLEDhIt0rzkeANu9
tGPwd1Xz2RjnEyxO8Lxp8NgEYudOVU0G/JkezPNYYHOYnOwuSJZT2ZrRzAVcVCmU8f4viAK45wQr
BzFJoI4nfzdSPgRLY0fSQT1szig0gowtB+qGIoJxQwRWRvX5Ayjqa/bZ6RQd2ybFFZeYE7LMqTi2
xtV3z3Usv70RcpUQ0BYKwr7ohIEs93zYL66+As3H81AMIbwAyOkryBZLIdXgpo6PMaJHQ4fAJfh4
FU+1AJE+VPgz7HL+bGS+XroCs7B/Ezgpc4KqtcYPA4qZrqhOIoYWM/rHVutdTtrhwW2SI5+iQ0yA
hQh33dYiPOwwlpRv5rLwYhCtgSei2uHbISRhCuSxxEW9aT2mzpXRbeUMs0RgYw6zDGMOY0qTy0sa
HxaXK92tc7W203zFFvQO6Z6EkZWeuzPQPZxgcd2iB4I0eVhJqeUg6vdyWbddZo5ozNWZ8ei4596B
TLYC4+i7oJXdG6vPIqyAZh/plOKIQxG8adpyIloU8XpmNj1LzaOc0sfOZelAbAs2ZPUeaH//ZZz9
6AoQkXE+4US5QS3FQ5cN1YdVTenewlG7M/xxuHeT9ShjgtQqfhtZfSZq8MguIuevSPaVSO7NVeu9
b08PBiNG/nC3ZaaRHb08KQ4ypqeTxHDyy1vXjBTMY1LMA8528G8rsKOB7wPRxZjR2TQQ7mIJMAhu
OAdawQyNK+qfrg9Y0Nb3ih8iDwz5IHU385DUDpIDMUq3eYc9dBD83eal9stf2s79Bx+OZNgNQt5j
jE3PfjlBu7ScH3rp9tWiWdLFIGf4d8nb3AafCkcAk8Gga69kwKRk+mT9dk3JPBEBD5rxanJoq5ac
H3rjc0e3/FvUNLyN4mnWzvLkjd5RO+WvuEw+RjLr3wL3hMImmjKdffk+mcnYQeMLVtq/+EnTqFx4
k31RHuHTrKENuZoAAo6lqvzTlLM8gQkzgQzRwFH+vs9V9sc31VnFovhUvT+FLLT2TLcTaGb3DFeC
byAFcDP6bnukBUfS8dr6G8krpfRiAORYnxyhFjp3UMW4Md7iSpw/WT2Jk7F4xrYQA7+8juOosvuP
3OjqE5j+GlVF4+wxyO8rk1hksuthSmOHEPRL4uZkmxUOVho1romS0rMkIbZlJSnOasnKFeTLzSiu
2iEjsgDCULR0M12IbmQDUWHByGAb2x3JE92zgVBy1978HxpdaATRYeXfkiBHINZKFqdr0gMoFvll
KuMr8QWDX4BUNWZDyvpl43nT0XeWvbLJLhM90ZpZP/G1lehPeyAc/fCGDuaMpb6VBZOIBnqYpHQn
njqUiacj0lZJp0yqq4soLnXnjwHwjlfjgQchOIcdzcdSgHxdrGk6OllymmFwd3X1UhG2FVkzvouS
69i1E+rXtPjvWdESDIpc23TpJqTeLLYiA4er6MJqJP3ADWOPIGTx4IuxPTHXzqUkFw5ZEfMCNgHi
jCMIlCIcYRzxmGjB0Cs6+GXvhz7chC1q3W3hYjxtDCw1tTVPEY7dmoyDpn8a9Ket1uUzwFfCTZ58
9fYSp1Zx6Ng5+5v/cupoVuLQDkvHvkNV/DdnsFgPcGtgVTbMSyS7oUdWnNe3RxiLT5KmHlO+5tC3
BFyjv6Mmi9eoMAuu36QQ0+pV+w7t/UY1xYUkvo+UFXCwA+eVIMX4fq2mP0Eppz38eTT2Lvl0DEpD
7be7ek39/WTWzOItL1zj4bOwI3YA7tgViRM+IbDKRf+igvJAsDad01vvG+9SlC12v8WG2myh5N1z
FtXboi8Gjmce/eozHnWD/mmylBdNcc+8LhvOU3BvG55xlBPWtDXQO3LxmlPmLKSol8SRGJ3NjZp6
53aWAOx07X3SYgDN/e4kSuu7uu0IscXr12KSsFLmhysaPSfJ+ydrBLe1zrSlEF+EnvY+8A/WW9VR
O6TTSWn9V7oV9lm+5nm+pb4SkLmOgw7VAJR6yJxtlg8XJ6bbgfiElJOlQeaSGT9Ly1fQ5la4VibX
dGwsMSi2bTna1a6Qep9oeVU5fViZ93tIYmTndrQA5rl94CaZ27dLLidC1bh8NrIjAdRw+Vw0KBxJ
hTsxmCtgPZUJccro9LdOB1AwqKfNmA3QcHLV45SgUgRPzynJ/6b0HN3B/qMPI1OkBgAiAxz9E8vh
jpzROmTk9ZPb3DW55/9xUh9n9Brgyax1QYQWtCEtQHE0VvKIOhH7Z92AkRApFm+OJcw1lEUUexsK
lZ90JBYt7cbynNGsagGORgmlLQ3yNMx8A1/SpH5TfTFJ6C2HzC7UfAY2iDwQbmiQceSsnfU8AuZl
Wo6jsinVq4TGfdcQDqnztbjEor8HDf7WpIEi1MT6vVp8OFwBwWmiV+NiGHfK/hBbWRPq8Q/PNmVs
OCe7ipHWoURslPYVtlA3iByCdY/C0Tt0gvuusIbvuUIQ6nl6fGG69QLIhrfS4jQgF/L23vKMkUTj
IF6cZztF7J1WKuHdqW63gwLDNuJCaHJLmw6Q4WcdeTcHTm1INlVY5WD7kfAlkIdDxQpHCQNrLL4l
Yt3egqyaJrqX9nI33H6oLkOTG8S/Z6djkEANZHd0Ni2r/3al+FWUy7kklPyW+32Z4QuFNTeQZnbt
XSn8AylC4mKX76N8NJcAzl47UNqJHqqFlt5uGGBwOgsMKvYm0oP0F24ComVb7pOkWOlzoKguR69l
tIHhNyvKZGvmbB3g6kjrdBFZe9jQvDT+1WY+VyvlKEZmC2853EUUzmozjaRiCa+vtrT6wFqPaXPz
UHxrNHqnIZ8o6UDuMKT5MxXrx2iRADjVxt92JgcnsF1SVpUKVQVWffR3bS+I7rK0BYcf41bdgapw
cvGuMdxccwEF1Kj1e+9Y2c7Y2m5MONuAf4avwRyKFzgOMf6cJ3tRf60CsztsNha0x6xzZj3b5N+N
HnSXqZqXa+/0zQ6mPLecCYyXRdPHytnm/ZmAw1VXBBw1P8RCOncjJuF7ut6fJhOSVmG/b28skCZl
5uZNFI14XMsPxzfvp7UNwO7Q6ZwSk7Cykr4wdcGl4KxJhMWFHruzkUnUpW1jopWv3kdhMrfhrItS
K4YnO17q1SojzMk/PRyQk2ZfMgjRRTasdi4I94PHvJHsnPbsCYdrezG442n5bYKsPwGdSQ/dLc89
w9XWkW/ZYh1DH+gd+14i5RsJshypxTfUroormFk81EHxt051OKxCPcHze8eKTMDRgFHdXMzxgEJC
TPFNy1pQgyvae8GQrvCGblpTX0yR5TEfN5EpqNsFHV1jus2zIj3Ok1mEnujAuQ7r8M4EgbfT+uyz
dDispkXTcKDI7avxMNZeg7iDxO+J0ndpR/3QEL68HQXnRj10il/actXBQri1vHrdB+IFfMWK0SYB
2cFzMWecAIyCYMJMOxej8T4W7k+HB+teb7M2RRTpekC0fee9VsQTFxaNVgfBSzhbE/akYSH7RwpO
OkaVkW2hlzFu+XAJXfjsjqx0hzByoh8goasSHYZ2dRdJEHV4+91nkRq3JikHxWCk0dyOvJt+1UYi
ZnJREdjlkA1hQxDY1p1KAXI8aq/In//96Duc+yZzYScBT7Wm+Z2oRvjEk3UGyQEPYS1/66WgZ8pz
3qTTPJLn5Lg7R4B3tQq5r+2pYBw5XEDUnUYwUHttM7Fl0CZ3cgKCrxjzjvU6nDPYkSpPxdasnGBn
el35lItOX7A8hI7uCuzy6TFd+Y+7HKFf5XjFcbSZxAVfwM7iHVR0EJY0W5/+/TAEczp5stZUnP3V
pUeVxZEja8VAxDibNTmIpJd0RKQRhFdi6tm6aMu5xmLY7QPriEqkjbK0l8QqLuAH0QVZTvAQaCN/
zqwK1z95J1tg8CXhGFV7TYCt5izMp8SdXgqbKeFyo2xXc18821pcp5m7o1WQm1xYb3KVaHBu3TRL
FMHFzco7n0rMHTl1vFKrV4QzUZP3n9ky+edydkhe0erkFYSKIrq4uNVQ4/kv1GbkXUANSVRlu4qb
ocTZry35kAENR2Fl00FMjHbt0a+4RBM5Oxj6IjsreTImUk19ZBh7E5TvJs4IbzcyOkTBT2Fkw8kR
0qH50jGjsvmuyEJRu6LCXbwsMy0BGfsIN8YfIi3xfGMJfrKlt3dy5V7ytSdWFFHqnhdnvTLNwE2H
onPPq1RJm6DZGUnMytBhi6mT0JN558tiiaoytyLTTr5bPtCdUqt9n5bmVc+MkzyjIW+FGD4zA8bp
WOM1XkkFaPBebNvCWq4EDBrHss0OgTc9znJ2HzrYomsriLpLZMZH95EBmQXd/7WOppx8wrzMBspE
zsc8qGgPzO5MzETk8GyUSh9nuvpBLXeDJzNizV2o7lZaMBKl6wRF4BkrTf/ad4+d7uHJzv6OnvAn
WcXk3PWZS4qJi4gdFrwoGKvrmok6YuO9MB3j4BUu3Jw8abZWUFwxbyBgzws3GvDaN9gp2Nk2yImB
RCtX4zIRb63LFAV/OfHR/1zJ1L4YbWGbDj3jKuTMKAIQUalm2MXJNOJWdenPc1vZVNzhsZGc6eYA
UVB7/yZIWPqYIVur7yQ2IhpYXFZq2+r2lBUoiyb50ZHi16QL4Ew859ugHfyzH2QVNE3rW+RdH5Zm
OV0YSeJJYU4+LPl7RU83LFZr2xEYFPo2Lo/aM16UcETIBtbjec8/RhdA1MRsk/EX4t6eowZAqU8c
8nNB1uC8ON+DN721XuJHKZ5hbhQzOX4mOOaCvlEzUAqktve3yrrPjLN1E5dxjTOC1npheEcinbwQ
IMZuNdfmMBFjZKU5GWveciMKoQjs53Sva+MqvZaesemzSuOOTrSjKUjXY9U17ITpg11NKoRYOaDe
TzaN41v3lVfvvEJYYP6ZgfhlauxkjlDPzNtbG1P4FJ6yOvnrH8s3h2PWkpKMaS3nehFJ4g/3lW8G
NI9oJFD9gfT2IGVBSanWMQOzhdLTHPvHIe/NbTE3H3JxAqD2AGfs+Gy7wEuMViShIbzuLKlyl6Io
IqPFF+H1Cf1rUhKiWhh4ohtnN5Bfg/xnrtr0DIgN83XxhisdFkmcAhWwog56xmHlG6O8LbF91fF9
pp7Lkkls26PmmXo4M7biJbEJJdx6dvOEOZu6MH2sc4cvbM3f5VzsnKr5zlyT1p2Dp5+SybNiUpmX
4TAhrjigWOX23nfmQeT5L0r4V3de5ocl0eQhydCXGfdblyBIIeQbc4ioqIqdyUUCjgWC8nUMPZRO
j01dUlDVK6jhjPRqLD8HXOxYQDoXqSNG9MxKaGfRfG8TcI+mkHT+eHzUjsrokk80Y13kV/BzapP5
J9ne2W4JoN1ibr6WLLqA35Do1UivYAyaXq34BBrgodWtb9sl+pAV9Oli7kJRXU3NQ8cpEqQa3Z6y
QoLWh2h0aQGOyt6P0nzoE1yYjDvrkKYTEp4bMSXLL7i4aVYE6FYTr+cPv8UL9tc0tt+GHpz/2rDD
puxH1C2qhXJYXasEppvtdDvyi0Z0lpiPtWmyjnN3JxLQaWOc3iWMpQk9v1IHEg1u5fOWEoCreg5z
zdPOr20wFd3Rb8wLv4CrmCPno58FtHDGjyqGjdf4JXzY/jup+WhFkUHi8t78W2JJTjOU6CB+WIXz
izqcK8xQHgtz2AWT/TsbguYgs5glW0k81fPWcQs3nG5nJ5YC0kA2eD+SXVnlcg8nlLCkV/oKv7ys
06RiuX9mm3xqkOxlimjMpnwa8xoEmsuXjxRjP8vgEM9tJCfdhMGg8gOL6t2HY0/3XZRhYy35C47u
PSXUGdTjS13yyeZ5/EVq5EuTQ1zKB1YgByrzfJScbI0T8lW0ur23AeBhE0XCV6lHB3idtM9pkDz1
SvdACymjq6IkLzleZ6BypMII662w6S0EWD6hPJchri0mwlzmWdAPi+EVz7PJIN349LOZuU6zBCcD
w9jaQk9pW5r52YTut/JAzMXtSl5X4M/RMBISxLsb+bOtfyZtgpG2s1D0MSqvTxALH0O+1hhHHURS
eU27CJaRnXOuVFXGL3bGT7sqcezHedhWWcM8FoSRY7MCbYjBdjABiE9KXms50Mf6Z3BOXdKSqQVh
+rl5hE6mhkxtmxHEyecg00erNpuDX1SYkuoiv12Y4cD4+oA3w9hSHE2cS91OQNIMgUg9Jj0MT8Tc
UwdKKZVwrLiHu6/ZTKglkwKtIOmlnh1HMbhr50Ypqzie6PjTqQOzfia1M5q9AurxYnrb1X1JR+dj
FO1JjZr8bisekJbW36XLcJGVqSuYG+3LUEDrTXua+BObY994VNYlm7VimdDvb9et65dvM4q/kFkk
2jGf6q8Eg+h4X/Azz50ravQqJVnWYG9cg25hNQZEUqypBpO4oR16GwetYRwEz/HEVBp6CayUmfkC
0EiXfIZbBHLZDcyw+nO2zvsVCAznrSU2Ld2cB0Gic6WmnyGh/GRSFCO/wCS6Zt2j7QWv7Vrx989x
yC0J7SqouKF8HVq0m32K1ACid75TvmL4Zhjk8rBSNy0XudIMqOGT7n+ydx7NsSvblf4rijdu3IZN
JCL0elC+yKJ3h2eCoAUS3rtf31/W6ZCuUb8bmmtC6d1DFosoIHPn3mt965A590sVXoOTLoAwWgic
IxRWkxRfMML9jTIbXmlSIDwSk15kGaNV78x9FyE/B2JDu2JnOSRoeQMO0bydUtaWPIIEG2J+zc8N
3A0i3Qg/OaCdYazTLSLz+wCm+jaojIERYIX6xB/Xjogp34cy3nVT1d8VBXDYjiBHdhK8+bjUwEgA
2GqcbzFH37TkqQxQt6M8THYDGTZW9T7YibhwGxiQJbAbRkckL1rGfiYs3YksZ2203Wfak6gLHyCP
eg+BTQt5ohhvXEb3qzzOjm6ehKxpaKi9nlrc98urBk7RvniznWVcN/BTNrXILvJRIf2DbbOqmQuS
JqNKYn/iV6Gsj0ok8LBHIIo22is6ZN22bkZcerDGqSAq5vKcFfPmaRrCTeM4z3YTzztPjNfB7M8H
artNbzX+XnbRWmXlTShEuoVoyRTRCS/mCXdDIVEi+8zpQyZRfeaiQws4K4+E5xgTR7+5x5yBqWqu
s89ugl9fQKZdWXdTxDgxjYk6Rq8M92gaL6KkcDmGcMRnSEuDNcjo3vQXS5IDrwvdPSEVD02dS3jw
7BnQqCi/q590lcsV9OtjrcyN9Cm8KWCkVnocIZANO7Nw7805Z0atYrRQsbhAY3gfmvmTR/VvzerG
oGhX6VtlpC99zJjVEuqB1suyGeoEZvagd0cIJFhf2rW/DAgKF3A2g3zpM+t+CQpSh4xD5DR4IMV8
i4RsIxyeXMOzUXogIBqqEHF0+jSP6bRLqTrfRvQasTveFj0ruSrZtMaGQUQhxKa4jmz7trA8CD0d
itPBh7/Fot3jBTF4NqFqR7RSJObYdUDM2sxCYOf5J27XwzQwLOdsbcR2BtIlQ9FrvaEZwwmQM4jO
XgiHvjDKet2WSE8mE9LNvC+AdK88ozkSAUfICSjKgNyWUFEFtWVL+I71ODC/l86IiI6w7CG+8NgB
HLfezpIarO86l6KNuOGur7+JCfqavXpV0VZirAMBL5wJRB1jMFM4Y51FPSxkSdEaIXl8gD9HhRzP
7sc8LXfUUc9AMU6cpFZgGn4sCw+6HAhQL9V35nlHKegfsXT0iIrqkrzvOCTYp39uSGgorrqqfTLj
7M6CbZjaJ/r297bw3oPRQqSSkLNk1I+qoeHCYEFE6afvTxRzdPndOL8qwwa6oymelYCKTKB2iAvZ
8hiBLMYFAu+bknnTZATxQfQVLS1iYEx1LG1xUlla8VlPHM+/OBSnm8SAdsFl2hZQzetGgE+j6l6n
n/Hg3dF25C5hzRUJPZEojjb4iY+odiNa0xlj5z6PUVQH1jVBDD8QkjL4CdxNX6PeI9nkUNrGaaw8
wEBEiSJ9sLb+PH8xLHtUYxGd6gE2TiaIa0nUgzfWw7o2Gnb14WtIOS801vQsjPkYWvWtw4YLneBK
pBgHo4AwZJ0xUOtIGNk+k53IAZGB5i7kRcYybU6FmIlI4ynOYFhnsQu613kpE/fKc6J7WjdaTWpf
JKkGDt7CcCffyqM7HtjYScx1wW6+xdgJ2qrejjMRjSlAQLeYskuJWixoaN0zXKtoTlYjdR8Fi5r4
y1smuKG/kKFRgOPNLQxPeS0P3jiXl2AAwqNkP5WJ/SKa3twrvOVuORJcMqptqgy1Hm3L34BPlBsX
fdgtFGAabfWxyD21dzqbMOiITJyQsdw0A0knroPPvs/tjbGgJnV7+szMtxKRVhdEEO8n4xb6avDI
mC9DlkwcuW1mYEHjW+JDA9DITXNTmTkATJ9jFamH+BdaFFX0P7zRwwOn3Je6KnWQl9evMe1ml0Sy
v6eJ/ElsVkcNaFoQMSyC2Q33noCHn6rxLwvPf6DI6A4DlFCZPlqzuB6mRB0K68dIA3PTeJjaDHfE
8DaAEwQsYj4lJdIOu9/4UbXsKP6SHaQoYm+ZhCi1izOOjlVvPkz9Qlu0e01DQfSnk+3HQl6ZdEgF
ULe1kYSAVER95QaET+T2aG5e29p/HxnNNKbIdo1Dd6brnVNc4lcJB+b8NmRkpKdXswWeKmrIBUAD
QKfAyS/PX/A5CWZWpPaVHaeZJKHMMqMIiO5MBfPiOS1YYuqXYLqoEu9nNxEEMxnZo1yybWPiHPKH
9qop55c0JVEGwkjAHHtgSkSRxLgZJbJzsuakuXELjn3hICPaEMu2UaB1xtm8SurxZ1OYKNk8pmIg
0lNFkI5lV3AigOBhQfkMnWlPYsiQsAflgAKIM0fuhjhtLcv+ksMugvrC+yyZ4GMPAGegPkel1dUp
0wUbNnlt2xdAX5u9IBljGIjNtQOwiW5GL5pzDYvxZ2n7r9WY7wK1XFO372hYMClmGm5Z2X3AEKFJ
vDcm4xvqkYMRo4FtrAfgCXS52zxbc9C+yMbgpCJcF3MfPlS1vcaho6d2yyFZ+pbnt+a2RHRNOsWq
IIKX7YPxFrEPa0IyrH1F3kQxZhz3tZHOxvxM84mSWy0Ea3TOmztn90Pig2oo+YyMaN5GUpxkCBqQ
pKGqiXazt2wDc0pXrQ9HXIRay+nRcLWRO4bgLWib4UYIX/FfXaNPPHVoB6XQ4Tbs9v297KqTLJkx
R1X0Eor6hyHVM8feijxhmEx3ztI+dktNCNLwOJruoaGzsgq8DOWvVbJeCypSaEYQAIpT4RojQiLm
KrVH0dNcpDnyQJF5T37CGdR6H9CtDyhX1pX6ME3/Z8fEAKmhceD0CD2JHqlJeObGmUF9tvZ1kyVv
Ss3JzkjHgfoDQN1oO3RUmSB49axjbPIPw4jhmC8vS430ozaX+zxGWCm6VWja/Tayue5EL5xgHBor
FO8sgBEiIZRrSCnwJEBeXidtcKVsYiQtJ1suEptmcskaBMjnRzcU46ZyOPFlWqgXu966aTiGpIBe
VoPQE5fJ3zKRf+f+Odh2/9QPwUs/yJQalpTlZQgvTPdHwxzUFiQgDlWxI4GsRqc9oy3w5yvTtzZt
0JyihoP9kBZooYlGjXO0CK5V3SmkzVk+056R+QB4rn8WEKyq+RRH4tJtVLJquM/h0THHKvCPoTQd
wobxEFN6Nv752MZoDJKHoCx/dFV95XVoSHXhV1blZ+J08PDEjb7Vwz6B+dWzpnKef2F7DAPjTQ6I
11HFr0Dn3SqlbmNpv1HSXIVVBvTbUvABCdRLBODKpvuRBCM/QnA0N0PN5oI01FAbmyUiHltkfozx
CeL2VvPA8hWyFllyZP6UvteXzk00uJtIs9LLj0mMr2iO4x5lOiCRaBNW5lXaWJKTC8tpitIBHxqj
34YRVf2KVf8jDdBet4q1s4RVHwe3srUf4mR6apDX0XW4zkNCROJ5vPHRrkSAfrHJcFPQuYwqOnyb
ymPFB0hj7ghRevZGztvR9LAoB0ihjU8jQ5O9ISlnOyLZLd2WgxEswFUju3s/GHikmyxYMTrd5VUP
P4Nm91oJ1uuYvbSNrl0z2QqjsQ8CXwWVzGdkzwWlASUi8aYkykV3nh9dT7TEDDE8DRWqNVigT13V
XBTt9Kb9nmWKfauaHJLXs3cwBt06aHRyyJLVlMfLD6NhS1ALxgszgO/JAXDTwbEJcRK2ufYITyhV
ki+wAixzCCQQk+xz3E5tWqVrVnJvK3DOJRhKsHbC518izqXiwB1ybCgLZBV2W9CzWDwpFKis0Vfd
udj1DDuIVsJHsuQhuVTa+DUGkt/9QtwBpWACcLoA00OdDHR0S02/8ttmOaRlesiL+gHi4dGvMWJF
RYNPOY7fwG8dyG+mg5pCQ+peesEcuSEIYqjuXXu4qBrEmhymp5Fvg+KLTphAhiVjqzHeQsd/DemK
bWzTecUdepi8vjoY5nAixvrNioefIsbDw8juDTTJVVBg5bVtRpfSnIF4tAN2b/WYO01+ki5D9lCO
e78pngHo1oP8JliL3rEs9q4u22PTuen6+eT0JtYHlIRz85xM+vwBAFgsh2qc15Fjjpt+QroTBvF1
wVWEt7FuveFhmtITDfmjEw/f5qCWFVsnsls8+GN88KfkGtIORVwZXhaEKRGay80YR9e1rw4hDBa6
jVcwXx6ox74CA5oRulgvgTgnQsJiYYef32vcG1Apja86Sh+MzkVkZT975vA6Dv5a5VW998lcOZjx
VZOaa3xMDIibgQRKC8UrB7vEph9ueN6DT6OYIZe1di3r8uwcVVH9HcMGReOh7mlTfLNWi3wwtwxo
PvCKpPTH+mRr2FW6W6iqlZ1qnAu3NvXVZ8STASPfBDaD53xJkCb5A5pvq8MQTGSalWOI0c36MnTe
rUkW6zGmvR0jg1/HzTjtwuYde+wJvDhTK8d+IQC2WZmBQcVurMFpbM1gtE+dh7yjDZZDEWGzzGm8
rkbmWqnHcgtEkt+OTifIgp8mw7XW/Dks3P+Om1440bxRbf8epdm3aztHu0fmjGN7HZabfJq2S/QV
2Uq84leJN60w7nmIrzyWqos0szgIe6FuqY5sKAxfOpuSbm5f3QbVUlsMmOURRzNjWXcNJ3ulAFKD
9YX8DQalqWKKlfmFO74hkmj+YfjNwW7SL9tN3gYolSDqUe9HrEfDrs0rh8bDwKjMni88BW+97w8u
Yetu5O5kAa5KXaYJaKebIePzlGP1zhL1hNL1RdLL68PhIcrH77KgjMTuTfmAhDaK/GwvVGJcEmRy
u8j6NQj6vV+R6GG59WusEFuMFQPvohMzNuREHzXE2p/9N8C04ZJ+MW1Sl92Qo7TcJk69XDp+PvH3
FebGRa+47QzM+s4baXvY5sdHK05uS2MI1/U2rE9sVfB7bTIr0LRCSB62ZcPZmw0BAVFkcYUzuntl
O24UIrdp8RAziPq50feMsBH6kvB4QA90cObxmI7baILIDHgalvuVTzCC2YJ46JblYPY/l2k+1TG5
BzHk9R567zimn0br70rSLWxtY+4DMptYwZOVG6TEKyY+RitravHW5xuJgXOdDMKh0Ui/qKyoOAKK
sbVjLN/D0pabcprsNSZwsionTH6u1VXrFiEyicrjbvGW+NI2czTUIcU1Ntc+QUAkq8o/Ql5IVqBo
lTx6JJiuCfLCqFIECke2tTaFpK4dvf1mEo67BgzIvDcm6dIvo9M4Bjfg7m5qMIVhUJLeiJvIb1Ev
5BKHI7OnNcjDae+m7jPjSPr8ERV1MImPbuT+bvAKd61NoyefMC87Y8YoH8EbuI9hSzBWjqIAjhQa
cHNNZx2HVDgzFu0aOApoYSVlrWs14SavUaXOdBCTrORWTuL8MGsqepKRF9O0Pl23AaFeHx9GAS2r
No1sZUA72jay+chFdGfzeGJwidML+k472xl3FeNRajN2mcS9MLANAaQyO2z7zm2THdyaNTIcvlXq
vRihw6Tn20s8QpqeK8zABNxadHqCnhugTXmLxDSVIwpoAYQ5yTODY1wHhFoZNM3lD+EwxA9pZqLJ
+wnM9K0WNvo0Oexn71WEC51DM2lYtHmVfuZQkj1UXv0M4tPa2jXwwjJCNeFL9Nx+gDeLM5jTAGAY
aL07OGwagRotX1idy7eeOi1z2Khi7mXCfO7d0Ah2IVgxeBP3Y9ENW4N1ayxDONu6wTLG8iAKnlTW
ZkDYpr0dmRyAK7ki+hDYQZFQubrOh7CzdEPj67PMkwNFZrofaRWsvIqOaIZNYUe4JQkojGj5C18b
O2LcPKfBnsTBp46GJhhh43pa5E3VtR81ILelxAGW+n1FKgU+AtICPYD/3gszX5uj9PIU41q7R+LQ
Fz9kmEdESdg4MZaYlHBE1s69RStxVftW/VSmvBMEZNjffaPGx2ERA9IXNVxl+pQ5lVZDENqt2cFa
H7ux2jdxRAQXij6Z+96OfXpluE22aytGebJPiPhcmCwS3aRyh9mxxTRtMoZia4r6xfULOqtzDIFT
bmVXv5xJQf+DVHqcq69//uOjxFnWzPdfkSqL37ORPPhC//v//DtEqOir/AtRaf1Wff3b81fz+fXn
n/mFUzJs+zcB0oCmRwADSfgBL/f/eEq29xsCGJLDXAFpyYa+9p88Jf832xRWYFLK2p4dOP+BU7Lc
30CcuwzNKLGlY5nefwenRFfjD3Q0aCzglBwTg5zpWq6w/kxH40zbVYlF4S0DmunYRSs0E7uxb+W6
3QJEPfQCU2dm9z+kF31XGQqaoKe7NdE2GK2Z6Z1xZ4dNsJaDOawL0QE1r/1jByAciT9hgdL56TvM
KexuCi9Kp9uPaXXXT+mzCx5+RUAba7MsHJqn4tps0cn6LYro4ihJzAK6TELVaDTUFF5K5sCpVOZb
3YF1Nmb0SG2RfI7l5Wg3wKg59Fs1aoyQhgjlunXZNcGjF7oDE6ri4FZwFRrkcztZ3irDf1VheRk4
ZkdabQDcDMgOmbFU7q64GEnU2iUDaJw6/DS81qUvQ7CO5BgULS6TaPAhNCXwHZWEU67SvEekXMhH
J6P3x1gJARaTFvVeju1TKRd7RUwdNlG808Z0IOgioa9QHJvYvMld8ViZ8jgZ8jGehZaSA1KSwa7U
VU8686XiQJJYb0QD7gumZCurk4+Ac96Gme8Mhtsk4LzRarNXoDMvxwUjkxW/EyJ4jXB6wMaP14ib
CYNXg0id7X5ZCD3DWPmUYVztBDk4ur6pGl5HhREzdiKWdOwwhij/ODaIYC3OAnSpoEx09trsu5/6
N5x/sf4W3jM8qOEJ6fm2mPS74cKff62V+sei8p9JQdu2c/YOmuDdsaknyso7nn8rbefk17ura+/6
/Fuvy08QTgdLf980xstOdbyXaOYi94y1bb9HIqQ/KneK3v1WHPWb0a9u4T3FNcGlHjz+P4yWV8wP
n3zLJ8glfa+q9rJpCbj302zVmyciQgjXVu8jMAhXH/mINILu4xJHkT5ndk4yl4QZFUZPcRtsi069
w3cncrxMOdTHwSY2+ezLZcB7YKh3eta8SaDWuCKR3Vfucx4ATeVKODI4Bh0VbeMAui7Q4/DgK8jN
fNyNZe9wYx1mZ7lEoPE6L/JxBFi4+d2adPsLdvhvRZ/flij723/+w/L+8phLCSBJWnCNHP2YW3+E
pnmwwodeOd9R9SFqj+0/5AKatiISnE/Q+2BIuWolN4er7xm7T5FUz5RDwx3qOZ50/QgWlIB9Ckej
ky3TUF5AcIROEwSfXH2Z+ddiapad2fEKc0kLUD9CSGY2XpVjN+BePv+HkssGwew1MNBWcZee34oK
+Wf9DFkquMvEeHe+HTNiWlZBIp9K2jqYpIG+wh1b4bBZl/l0NFwanSkf4XkVcWkNYmE5kMkDmlX/
eYF/HVc8bdHkvzB+Wf16VNoOX5/+XLLUWY22fwzC9lYnGJkGD0kdq/dlCreLSN/TsPo5vOfRbvC8
g6Rbr99gSVyUxEuK7Odydvk1hqApru/D80OmX7nS7zSJiLlWzsEM0Ofp/6CfyPMPgOJKVrOaWS71
03L+u4bQvY5i49G9mWX869FIFU9wBpRJeJwM+JRSyzvWM/rlBtK2wWvoR0a/pfPtXmv4A7+C89Zu
8Z0jWoRkPnojT5F+lWxR7/pFGM69oXRhnfC+jHSnP4CeVhfWKPjZfDKjE24pXXjc9XuTo/WgvPDG
SH66tWYX6E9R36QMPt7P35/GfAb6VQKt2oDZDoPEPcV+CMhC3TIP2NLchkgFjOxf39MetMHfcT3Z
uST3tAQ97fq2ywngT7d0VDs21q7qG9JKA/ghPUBx9WnNcKn1u1s+BFN/7NkJA1rvTTjsNnqpXfS7
12JWlJob0eOPnhV7kFH5j/R43guW14UN7Lxk6ztosGdgxPpiHGNhvE3cMFEaXVAZr9OeC3a+RzOH
f3cbF35teR8h6VT6Pq0Z41AMYwAg/Fc4/g3PR4/mNzwZOf4+J+R7qvx+hhOSJw7C5prBdgCqpUCx
b6KrAe3GEnS+zqHeNvTN9a+vogUf8s9XMbB85BOw9xEr6mrn9zTFrozMEuvddzjw8SUxTdp8yvZQ
YzA2+DZbbrKolbJLziYRQAT+8/mLixfD8Ogbdvp6zyM73t+8Mf2L/xPbqj/ewBI2yjzfEsKC1PGn
N7ZEEPl7/6vpgmu6cdeLftayJHycBnm+66OCy7co1pm5oOc+oiT99d70bd5BE5N6BFs4h4pH+m/e
XPDXy0bUHW9RgpP3wUvpm/Pj7V4VkV5+/5cRec6YV9WX7nhFCanwCYu2WbPVCpm8w2FizyUtVcVi
lwlaALBZfy2Z9dTS4Sco1GdnOa+Q5zszrJN3W2/1veJpJ7IDmlpzx4oAv8V1jgVxwpjives+48e9
Ij042rotuCc6Ts/nyqWo83ce3PXQYEJp49szFRvsE78uG8n57I1vq6n32DPegAZdZ8reedyOFT2N
VUPE3Xpw+QIPuOv5v65LTRdmCcY+b0fCLSidhNR1w3jTDxeq0p8OcmKf8OeV64qjEvpRMMoL02mP
v6pAnHWrlt6Mfugak5cUsyD9ljslN05kCWerYdGfm95apJ28p+CBNwg0IS8EHVD2Idufn62Wp1Kv
ynhRiaZJ6R2wbp+v8Kj5C8RYESnmz2qzWoAu6mKgDFni9cIIxr3DOegDlmtfHEnrr4jYURKHLhd4
sFWXDfw732gI3E0yuypmnrdz2aVD0vKwJ6labxdGsiVJ7ZMIooPVzMN5p6qsjD2xekEW/qj0uqh/
dTSGrKHUEC0Yjs152cjGj6ymaXIufIIxeVcsjpnsUV9AStFFhP7r9Gqf6KcdWMc9aARE/cbz+W87
13Zxwketf8G5BtTrUoX4ZTuA2wmi/t6oPM6NLGqk4zB+WhAGVv7V+ddjKuQp7mTJUMe8rBKMZ+fi
khSZi6ys3iokvYj2s81g6J0/dy7hWZ88xjlbZ+x2ocTiAnA1ALM1XVfRQtXdi5nWvsWUYrCOhtVL
gDDqfYDu4izIUkLadvgmF8AbeQugsWu3AVXpueqZrfdoKB9QFHnbObZvM10N6PqJLTVZeUhL6pSf
DioOE3/zzJqQa/+4osDIDnwucyCl7frnf//dM2uF/hzHS/shZfWYQs+Js+La6Hg4J4fPeMT8HETF
Rx+EjD6dANhekm19Yf8cK6e8lK7xlOsjkgpgrBT0BAJ3GbFT+XvGrLvzQaDRpYXfFmj+SKJiJXdX
Uzqqfcr8qQucZpuwaqxMzz6FMzqQAmqhO9Md9SPkhANcBC/79kz13fml3JRmh84mAKmJ5x0tM7o2
mdPKV0ZJdUr6MMtCSWDNnmSAk0FGJtiJGwDkTHGt2ENZheuS9bnOp0Ofu/jaSgLF0lhgYwrwESWq
OZiV+p7J6OjzdNjgaYd/xMBowCkWRWl3PafmbiJafQv8ZVw5Vd8crAzQSWEn3z7CftizT5ixUDmU
5QeMTKqSOP0eCaHbFPalUS4nu/QOQZV8LJhMIfrwKnObfpMS56FOeBj9V8kYHI01jr+iMdY+SSRb
J2Cm0iT288S3FgEDFace9+403AObZpKRVvuurRG1V+ZtOKIJscCL4Q9E0zd3w5Xo218s6V8H+tv/
onjW5/A/3TiWHZi+KTxTepbj/GkrQrpelYPZI9xeTr5CU+fqv7qRtYa/k3jo6cRib06uJOqYtVnH
95PkEE27XJXSYrMamO4M5quh7AcwIz5LEkOyeaL9yAZzdIkObD5Cn0W6LaZgy2oLoBQ8rsdhG/rM
smoUYtM6pA8lBomTgJzYth4u6qL88nP7NnctZhTDaXHFFnYazcu+R/M4BpdTHT+1wn6JPB5SPmWp
QUeveIcqzAOM4t2REDFJGypJ7gbU5VhfKx6Foi+xExITXZrRdTVyNwqm8wGSfSIFCXvLmCTEi6Nt
LJAGjNg6MjcsYpKyvoMcQiaVAX+Llbbbfr5t9VOxJBO+adKnvbZX+zYd4AGiEPURn23BFo+rCBgx
h7z8idScEXGW/+t+Od8XcD0xfc79DSqfEehq3Gff+u7oWrwV5n3byJAgAp4SzizjKpsAMBlluDvf
QNkB7Tdes9n8MssFGyEpMmHZPFdBYqyDyF45wVBwysPL2s7yil0ZPUYZf2Pzp/dHEMFEzbHC5oCh
dKnR+cc5QXM2YdmApwKTJ8xldjzryxan6tXxYB4QZBRsXXO6txSXnaAYsZrs6Gr6Cg3przP9MXQ+
Wo6/WeD+UpMAAvJBdtMa8jxHCA3O/t36NkxpVof58hHro3Ih3ytnoP+CppATv3w8bwbno7oNehhf
pwXNfkBpCP4Js5wPLdUzbv/mLdGn+vOTI30WduF6pmPSY/rjW4I4h50tmT4s3WGQEyW4xcc/O6j0
iaJRTfWtS1qPksm26QHpIlyfRxX9jX/9Ttz/4hkOOBbbUEVd2FJSbw6/uzhc7mC26u7jXAtxBl+E
+Ri6MVxFOSmKou61E+WP3Cxfy9kEo4B1iCkcUwgTQUmNYJwv03Prk3aazfumZx5igR/SS7YREAym
8jsz6u4JUQ1wzhUvHZbWX3f+aDFSM9AXujEWEl2KcbQyGBbS2lr0q2fwc4XkBnK4ZQqrEcAk2IL0
apfoe8VrUClG2fLU/k0ZK/96x6BNY1UzPeEI13T+VMU2QkyJOwXvoXLXw0D/PItBmKV0obdDMau9
ZUACXrkWJkfwHsE2DtI9QEd3y/wnoyuEosXBE+UYDLDOV6wR+J5mZH+Gwy7ou2RkOcDFiT9M+n03
Eb5ECrOW1WDXjub2lmRALZLDkoel9BU5xnUIyoiCHjJZCTFBX7c5AriG2v56DIKaaCOXISiaUSgM
ui2jUOuOZsqrxPZFpGdMVnl9XsD8Og22qqoeGkAq676C6rDQeFll9XM4gyg1DX6qLnnwgUWvIF9n
RCPt/ATWdGK0iNMyFrJAKUo5Br1V+xJOeO1XsjPhPRrNBooR9JEasQ6dUbI6RW5ssXKuICs9ju50
e37EwZip/fkzpX0DbJL1YJpqD5dEvfbyCImjXlBGfdf86xve8v9a7mDH4oO1WRYsmsx/yr1Qnsc2
Ncu3fKHzKfXm2yzRmueUGbyuNkDB5/xP9Q3eg6VTv486ecywd++6Gvh4HfJzY2Wiym1xc8igWtml
dVfa832OyAl6RIJHfGCZtPSX8wuwYNLNRRTjTHof0YWTaRC5VMViT2TWNFaH0g3u02VCDR/1p3Tg
85dL/TAL5XN79Wx8PXt6neLaJc76GJrOR9cBLA07Ro6WldzYlhY3VKBN5w4yUd+zj2WjdwpA1vSR
K4+xW0Ayx28Byg9jck5uVMgEK9WPElnDgDUmSG2Wg7IZw4NWWuXIDklIL9SjHCGrG7bJM9yqHO2W
f8Vkj/qWmJAcQ2SasWxnFV4werxvscBaZE6zDS8ArZW+HhPc+SUHqV/N6vb8jUFSW9dVOr7ZmW/D
xKnZGWecIl6NG7ZWAj6bm/+6j+OIKr0cL0fnTUlZbvBkY6eH3bN2De7eusW3wfFjP48lfOeUeW01
ODeGi9UqssHQnr9r0PUrYKuHZoYbz8idY1152fXUe0BNJIUI0T6tPpHyV55rMoKs+XuiCTkLbvBq
5ucHF3Fu6nrgAPR9UYX2c9RcmR2OWn0jTfrCZUZ1itzwdcoUt4D74ohi3i/GcBIJVyrpjWinLKj1
bNRpDUbIUOadkcyfyAGNzXl1O7+W3swNlPgUEw0yMM5oEcGKcLLLat/G/W0xArIpUmBfunpJEP3E
yYfXN0So1zZloMd9UVTNFf14RJQJj1vDgXF0XGpFD6I6IT/fujNO9dHenR8DK2wJoJ2sVzws4yoB
K4pGkc9V4i0gMbur/mZjPjdX/9DKCBzP9Cy6BPSpHFNPc36/98Q4SiHTmm/Tj5y49NUS4EPKXJWv
C2PoMNkGC3AC10cppR7s0LyNS/Ll2oD6kDvo3U7Pg1hlY17qAdArejbr81GDu3JJvORY29g3otx9
OT/SdcZmVSUDy6zJB1va9ile+lfCfl4j3E2AwNnacImtYrJON2Q9gf0MP5a6aA4VgaIFCTbn/WoO
UWAzHEGvGmf+Cr6bgUfLI4+bxer80Z23MNI2Lsp+/FiWlH+HdLzRq7y+idT5ygYBow8dC58u3Prn
V2HUGzMVjhzrozufe2IqxGzGn2IanFTwSWaX8YWP7M2LrOXXLehG4h20hta7s1rBZQIkIGKEIpwn
zJp0CNJqDeX+YIm+AjJk/Do9/s/082+mn7pO+v9PP/fxW0Eh9sXwo5uPn//8h/72X4NPiwGmJBmb
A7eDLowW3n/MPZ3fKFBdcmRAW3o6zIVCtSgbHRZjWb9ZnND5KRm4YCwsfqr9lSPj/sbojXMYpZuw
XRrS7n9r8CnFn/vH4NhtIB4eIxHbdQiJ+uNT2cpucJHTURc3REFEADkCeULKXezj2vIui3y+Snqp
jpHop33M6AVbwxQ52I84BO0BjWxgqUtO7rl7tOwiOJEzuscLAbvYSyZMEgHFJbSCUym7m7GVhHyx
7rDWk4wx3yqrxHoSq/Y0gBf3A9Pe9zKA6jjP14ldshyGY7UxRvry52d9CM1qb6UDinpvs6RFcavd
S3kq6xM2zwwtmmWAabPQq20z12ovbOwRqv04vzM7cqM7apIIfDasD1EN6lLlOTJJefDLiUYVQTIX
41Lbu6HGyJQ36GIDDFcb3FrGFXHGVw4Bpxw4i5b8MfFeih6hb9OhJSxl+1lOUGQTi5Rci9bioQyI
wl1srCV9TVSCr/+c2a+G4xgB04lsy9vjiPWIfmXoovgOJdrXFjsva78vNPMIXZYve7DspBO2HIdR
qmNtGUkvqy1UiYjphoeOYfIFpze4WMCl0iTMr2GjQMNtHhAKMsv2jPHamSFI7JS9WBcROR6X0xCk
lxh9Xx3hG+vRC2Fwet5llMT3QIsXzkOz6IB/TNGp6QpE0kl13S9F+qOIhjunbveY9vIbI9RaGx+3
FuK8CAjHSA5XydykIUB9aO/aRASIbd1g57DLAjNrYPsiU53qIsS0F/gAfxxEZs11lxIAPg7OcgBP
A43CgW2h4cmh1mWZmsfDhVc3Ld22GxIIgWWylhIvYC4QwezyarQlMe+ZwPBs7883Cit/9dy0Q7YB
fRfweQVwu4NoITqgr9fx7NGb68aFQVu+FjidqJcLbzPpUPCqAhc0t+awA+lvQUvnNO4kAVUwutV2
JlD2/AXzMc2IJL4AybxPCYVe9WEBPKOzqguDvieWROPG/L+Unelu5EyanW/FNxAD7gtgGJjclYuU
Umor/SEklYrBnUEyuF29H1a30TMGPLaBhrpUpU+lyiSD73LOc0xsTYafuw/85ScQU4qoS4ZGsy6f
+RkgUbgKHZwK7+esnzaYHuQWC6GN61H7uyRhXYfH/+1vuzY4ov1NFx4gVarlbD26s4+DVYhLZmQv
hWm3755fs1EtGTyN+lIMeX03ZpIHTzz0FxsNppzGT0fV+sKOxybMAKl/+FCM1W9RBgSULbc+Yy25
6XpdnIWtEzRu05pFmHvNWs4+Jk2LwS0pLyQGsBFKd5T54z9eFBuu0lm7KfJOx9brk8He5MQsC4vn
mEATS1AAoJifThgzALJA7/j72UCMD4QMh9G8Vxy0rGtwHItSHqv+uRIOnjrHtMAdJP26iMe5WtmA
EHetUb04doyyyyGAxcb96gWETjGnBnktdn/fyFwM7qnmFXXMPHp0i+Y1yOuKMdKknhtD3WVzXexF
FASHsTJLitZwWidOiGuys8GKzX2C4HtqOrw1o/Wg8+E9AGu8af0sO9nWnG6AC6YXysZvnyilvbCH
bEs2Q/wa9QugIadv7guRnYoR2pA7uSzafHZzqRNbL6e4lu+uqvJL6GRn/H3zg8E4daN8I92XUQ0Z
dvJqwpXsu3hSj5HfYwpzw5+mAiWSRZi2yvh32k53vsBA6kfZJSRGikkaGsahNRRaNHSYQ9vJLdcn
9V9LJpBSNkhqvK57dkoNr2H7mqvkOe+z79Czs53yeLcnB/BY/2zPfG9blci1HF5BQLdMfboZ5o7c
OFbnParWmxhvBkw0WvLhE5eMpEgV2MZtYjZhcTGObCHxjf5lSovyaxUK3mnV6fKqJ/8YFRDNkTRW
x5wyFm+HN+I1pRVz4nETJA7A4YxwWuXiTKA1iVVTb7VGeTD6weIOEtgye+QMSQa3SOSfUiDiZnNX
7EleOGKdcq7FqO8AkpxEnt0F6UkZrIWMgdSlevJMLESG2LoqBP4wwtrKYDHnzTwvIvoIMQubKokC
adXrretY/oqg5mxPMguERk69aRgCqBZ6M5Kvi1CHBUvyQpJK4GJ3LsWGpM4/vpO7G9IW92r2yADG
m7zj8iR/gxkg6Q+PKdt0v+Y2tEGGQh3gzi7xpcaAVZvoJgm1Wksf8ACX/poEWJtqtXqxkvCNynba
ouCDAoQXKFzQ0ygStm3THudGu4cW1B0YZmB37BJ8TJhdgDOzwK6ejPrUNNOzYCgGCADqi9NkT6Zs
scDMCAkxr62sUGxzyFhm9V4iXNQdexW2UVM73/JiRpjvPUEU3BtVHoHNLF6Up/aD8vUeSc4F99ZX
MBECSu0dGOcJ48hpwuWzsoqSbCke+Eb9gVL8mM/Du5OD1yoUOBtD2gBUlII0gt1qMXXN+A6cDzh3
PwLhLrecOKRJv0dSj9J2YtcFl2Btdw6ojz7GnseSoSO8eq8juZp8po8QLeZ1mYdkTjDtGNLmw1ls
9gRe4NRtiAVh3bKeM5slmtTGtvWyZEv4ULqVDsrzAJf7DNCFN+ArbaZ2Y8HUbbssOo9JdxsrLgzT
tYh7tWouG0eOW+FwlfohUEsxnglT6VeKyPSixD1SdQDbLZOVE6lY8x1jAKbIi6448EIASaq7M9H6
Y3sP+ksWkn+RSffYLMssCLNbjXUa4cPIaivHYJ56ELodP8fHmrXWYajnTxaN1U5Hw59gZB1vNGG6
LSuGBbjDu3Wk2jNguG4TNERXgFcbgvmi+/zbztNlCwJziWGXDdkHgHlv4pyCW+dX57a2OPljAww8
l85qmLMnJblqkqT+jNlLcIrYTDviUyyrR+HnpEwHe+vHMHTN84apeBJlH/7g8lkfHBNczF7Hk7fx
uMWMiOdU5asARjW8BRF8j/XwYusSaojpBVD0vZVpaHnsMbAiUnLBvbbAigs4XKvSa7ZjLr8M8j5j
oEpgP8JNoExwk9N8VfW0tyNUq0oj7CdEfjcVlndMJ3jFgV+6e/gU9XFaYBARk3eLERw/AJ4Mr7NW
URtdHH+xF5Tz52R2z4BjX/wA1WkxZctOi7e9pVagiuExBLUCiXixEvl4ykmFJdLT/g4XC2Cd9M+x
SY1XWRxotvry6BiX1JKNw+yCEQ0mcxA/W78IxUEL/Z5z0wdWZF36oflUGNFK4uABiaLwMbDarMAt
IlZqzeA+a8PwMjXXbnEHcjJs1NCi653GeJ8V3mZESXDGjnMEpf7khsq5q5rqZfb638okvq6BLtwT
dr8vaky+GFaRuPEMRPbzxy2BY7sGUmM20Vftlcz1O6dkYMTWSVqPxmKqFf3bCEUSrc8zYcpvgNz9
9VA70T5LKTWAPPESYkwWJTaQXjwa8HWwnvKdIKwKO3DJChiJ7uiohhuk3WKesdmOySnkld00ZcFd
lWK3G7oe3jRTiajBxOSxJUeDWa78G+bqZgU0qNh7HIpJkmMdcJxHXSzvWedCm+BSNWaH1XQ3Xwev
OdbZ+B4IqTi/UaQ3NbeyUqz6Zzd5tk00Rm70KsWIp7U/zWEAodau34mLitcmlqStciYoVCuCn6m5
l7Ru3bJcA42211P6KlDCF37McpddK/tb7qEZp3RcCwkCBdsCiDsCun39kMTpJ5ME/P9ZSp5Lj9Yc
U4cvgQi1eXXfZgp6xRPZ8jParvlG7gn5j2qkTKp/+RExIw+InxfEtn2uYlIKiJMEHA9jY/AeBh2B
S8h+hxWqUz+Xn6D6sAp3E7RiHTarcoS1YTbJB+J73DXED5bdbL6yym3ODanTiNR+zUUBZ0ln64YX
BAEVxqKqwnk24mVLsgJ1QGndZXk4b1SA8r/Rw9pRobFxA/x/aP3egW69K8LQexIE1hs70acIWzRw
Gb7qwYJngVEbc8bc8AYiNHqOCbgvClT/S66R9EKkctRyaiC9inbKmHFHmUpl67I1SbWmhgVJTWR3
2lEp9CdvCq6heKQQ5AKd/FdlZ28wXM8TD1ROWry5Yin10aacuD0AEtnBGWTanRe1yb7qpycfHRfy
xJIoKPjyFrvHWQ7bebHLl9BaEP1/mI11M63spo+umbzEdKBzCBgG+tys8HhnBhiXGhmw2fR7fDgX
E7jB3J4zj2X/MNm/ke4fa6/+pcMpvoqy+ZTsvTZNyAyIPAsc6Jp/npiS8bwAh2YTiH/pQuOtJptV
ck+SyZx89iqZz5wLUV/P+5QHRcLjMTcJUbdfyfp+KuVAC2RR1gmSIfD6sUcZ3Fek9Jj/sdZ58FOc
5JZ6kPO0feyRoVKkiXttOnqfxIDok2xs0DmgqnKMnXJin/nosh4XHsP/mH1YKFowMKxZR+7sSt1P
NdqbrMuvpdTDTefGp0s6xSi9gaClKT+ME4dj5Bu8UfWfJRVv5zMmxX3yoiliVuY4kOKXcNQjyt4Y
RjOfu354qH2X+jNL95DG7D2VW8RgE3NllL3XRrfJlDT2Xl4jWx2nNXt0FzAT9nUSN4lO9X9nAav1
Tkyg7bzsxfCc916bt6rJLqXV8CVTsNcNvFr++WGRnmIbD7NbWeOmsR8wXNYb785Hq0w+CdNXUF0b
O43O2KzBTKLwbj33zYGck2C5dRF7WqyX2fQKnptLUpCkpBw6au6oJ/SuFty7ZUSmbm1GO0t0xz4x
8D/k3VGqcleoAs9nRThEMIcviTk8Wxq+IW30GggwKk2IbKxOq/SlpAZB25RgNhx+A0xl/xqi5SWZ
Slf2V2rm7cptK0bwBkxB98breuxEBY5BK3TGaiZ8gZuzsfxv7JHvaCS+JkvQknTxlbxOfMmzzbcs
971jJNDLAjxXg3eDxsYVlqRX2+FG7AktmfqXtDeOtrU4TM3iI8r6D8O1r3WM+WIQ+kPCKh4t82pE
jXvAUm1rSoEi6h/By0DoYfGVhyEhU4qntzF1gJ/iN3qwA0vFl95YUvCC7mPK5BFs0jGHtr3vBuel
KdHYzCi4QCrsTFYhBIzAN6qjjA1K1GyHwvjC0OfD2D7HGfSfngnVxnTVSXA9ks30nfTj1Ux4hknL
vZWJ+o6LgnrKihDSlr/cwn6Ys1/+HLzH5rQAoPqftDMRzaNuDpoHv+IRXEsk7w4pUU7yu47IOAkm
9u4CTU8nX01AvNzQ+FHi6TkWEnEuOjvbJBAl7uf31JJviQGCMwKM4LWVussF8UvD9NusvWvaWTfH
iZ8FuRFDX9xN/Xw2QPI0DZRsM6Amk5iJbTPilglfbHga/C0B4lbJNSxs7rYmdO/N8nHw42vVTXBB
q5kwtzo+l3EMb3X4Gm1qLch0InNr2G/zFwkHlErAByPJYAEB0Cr10l2uyktFAcOlx1iulmrjeTHZ
9Q6MBUO1W9el+PBMM0LIxXniRERvRYW7NQ+AeyeSW6tDBl9Ne8bNHAvaetZkdIPo6gwSe6A3Lpzv
L0s4pymbnvIJiFgFXkmWT6wngp2lNGFmCcb75XntGC2uvLaCEOvvDLuyN96YMF6c4mKrwROsGIs+
ZDxQYUzIGVKZdmxi1a7WVHt3ldBvObfW2skD0iKN5CyWOYwJdCRIAfNpT28mj76FmQL6BXYDgMIU
qp+pZK4C096Et8UjdGKHmhB2PeflIzP8vbSxcegw+V6ceZEPuXf265cSMbtXAVUqWuspHwScuqrc
QbWwyUfqyX+T28ShCafGfrAHKhrDtluWjtW4xhaySezUXdmP5VsquYCZ0Kw1L5ceTQyA5LjNzaNR
ONfl1sCeXBPxFeyE6N6pIA9hJjZZ4O6tgc20wzbRMacPYwZvB/Rl1dZ0VDKUb4FUgIyK+cHhIkPz
h+qCq+Ds+5K9fF+ce7BUZqMXQbpzLhftYMAOfhhY0C3LJsU+we4UhpAPzWiDeRmAx5IwNsytCF/s
36IQn6IjlG8oJPeq+BNFctuKdg+k+wH/770LIb6SMzMaU4CDTvOHMgp+FQMqGjO4zan6QlkjD4RT
cZNhl4zH5xp13yYY2KXVZQErGn+n5bwb1cCItijv0DBvK/tC+jm3ugxfCcd5nwfXhZ0KSK3JuDMh
ko9bL2eoml1wkSfEZdRf4D1eEk4WKH9nHQweJwvn9WwyXM4nVPUeluQWzzYVT6qeUoolJyLYmeih
DcxKd7vQJuhRqXaXU7kE7iHCZRPcpGJPLuidcqPnJIzVKi6o5Badfo+SbGOJ8cvINRzY1PoRE2fJ
LMp3MxU+4RY2voncu0Pk49zVSKKpOGcWO131EvLAdCBjDvWt9zKAM10Izn68GdqlAYGlSEE9WLzz
hJUnEWHtNgh9LvNjMZrvbWi9TAbNJjrndybHb6Ux/lQ+V3MZZBtHMrGeuU7TsTiY2ctMGNs6IDRl
ZSPvp9Ctn6pc2LvMwy/Jcz4Ke4Zy6skvBaGiwbefxPuyj07gU+ttSUm8ziCxTYzz4L2ZA71UD8Oq
Rn1lZAgGOkGThYvrNYhQT8x+dIsnHtHVtQvDVxA8JHaXPsSw4dyX/XSg2lkHQ+Mco+VDA14WDxQb
84qsdECLIN/g8lbGlG/YGKNdiEjwwZ5y7KiLGFWO204P/s7txd6fyBkdxoKMdVu+ElE7HHOAqTFx
fmvHV8M6qNOnZODJZyGq37kYjZus/VMa5jYK0ke/IA7KhEY+kUy5hgXwntgYPG2n+Z0A9+hStzia
TXsLbHTqIZAsGPLs4oVB4Ki9RI/SXphLFKlN+7eyWQdQUXHuLoGloSK6tJuemOHDIHFNDle4I9jw
WbnW0iHUfTxNw57R2Nkl5KGqgk9m5TfouKvapX0iN9XtoPqJmH8iPIslVLW5ll5/1H5oHhZbamPP
90g4ELtONv6LHJqqD1i7aOx3O2husMFjmPzbaeBwHn1gGDmwuqJ+wTqzEa17DX1vAXbvc/Jg2yUY
NjbxgdInrwQ2IW0OFCVLjCxmahqWynyVS8LsEjWrGmsfEvsmFfjYNvfPqoUU0wEXiHUdrCdGdVtT
m4/AhHZ93gbblFRbGt1ha1XvOHbAQ8D7js2dw3NtJ9OCbXYvv5GBz/uOHGV0K/Ss7Thtyecodjjy
VrODAsn16SVMlarNIvdkWvJLKxR0SIZ88goauOFruzY/TMnh4bhMTDOkKUuYb2EFXLXEISusx1tw
GkT++tUHMbUQvJP4Vfl/nDxnxbrkBKNwqVduJ4eT0AFxOOrbXlKFLRrGFXDnCE23u8ckfa+JIHYW
L7gRwPKqj8boxMyJ5pOzpBYH7Yxdi/F2Knn9W5KNZ9ndsUdG7iOZoSGPHRjd0sNtLd18ZHnwrDKk
jzCcV4LYZKscSJHiSM7xmqGU0IF9nZecZWn1DwHYOVG/eTAv/SWPOVQkM5ejXDoDLIFyyW2Gd4um
dYZ6N/ECmnXzAIo/hXJ8JK/XWbKfOVPfYpBXa3iJe2JMyYcm8gu27xKpN2blHhPzcW7To5UNTxRm
1tEw7MeqkT8UWgjUOemWJGp2/ia6O9KpPciW45JXPYz2t5miRLAJZYuWTGuVAk0EvhgcShikfcUo
JyeReZsEeMjo5uKD6f1Ciqz3I4HZPkuOkyZCWw9M/RG7Mibwydee22G6KxuKL6Or/rDrOwZLGndN
B4K0nIRuUmWnJbFbGwLPVHe2lixvVMfpuSDeu3bI+a6XxG9Ne3usQg6fgTjwkJ95NanmbCxJ4bgS
SAeRFGjkTXnzY7JG3ywIZo1/LGNoUGgQ7NbXpI+LJYecYfdHazNvmZaMcuQx4EdMDdF0CTAfliTz
2MUP77tvJhfdJiN6AaSvolokAb0iCr2cptcpnj5NULroThALGNNapvqrXVLU1ZKnXvTlc0vA+rQk
rdtL5jpfsxmJkSb/h9jcZnK7a+o4V4f8oZUmEGOXp3Lvc+/fybx+AyyL9n7JuekJe1dx3R0buDsg
nhgB1RNtsV7S4YkSes/bMt6lS3x84Ab1MYlZdaL4wK/QZGDuoVWwxSJubZrXpNcOZHrcOd0MmScs
g6O1hNQjYj53GP71kmEvc++Cb45s+gjHrWORdC+W9K74/Pd3x9q+722Y0H2n0nNXXt0UrQ/a62HL
xmEP84kaDyZNqsO3Pqo027jmsyflPWFvuyEM5jmRI1WxtNbYATAFdIRQOUN0ddBN7Ow+ptryQ3Ig
GnawHtBn3K9orhxkxw1b2I2JCnY7Sv9V1+pX1rMtYH1tHv9+IKiq9aN+mzfFc5VUJxWJt44l+w7A
1t7t2vuSdMi9jMjoMD2DEGiX0kHGza7OrZc0am12xHEg98ptrnFU2Hv6J9CHhENU+Y4xdLwBW42s
p8yaQ5i0O7a87MkDxoSD4F2aHfWWyNTe12Uij7FxmmbN8V+Q/qg+CxUusTXyR1bGuY2Mt84HQi+7
9KbdNoLiYoNDSpn0E0z90qNYB9aufhVN8cshYgR+qjSOVm9tExa/IYKFjW1mBMWZzYYm4Jn1IaNe
M30KGWcSVdCTSWSnG4Ra0H2hzhcVz8fKsjfVAFGqAp63S4enXGdkhjfMjjSrmb2uGpYXqfXHTPXO
Hu36wW+ITTCK/AgBsLgjNfPTsYlyBiXOD6R5CBjiTAvy1qU022M8vgT2MsiSwTeZzgQPF/mvdMBF
AOfpPcgcgm96h15fRtvBGEmSTeVjBah/lecHAUAiD7LXOR5BoTSMReFoGo7O3hsHDXANiYEDAyUk
FbW3Gy0atBgHZyvbIzDUbd1Yv5Z8XpqG2mKDRZLsxNKXFQ3mvpwgx5CEo2QI/5SUtDsZ9UyPG5KV
RZs761SgrAOCex1RBW2SnkQxOWC6duz6q5uQG0I1f6bJrjehVZy9xvodgcUD3MxmRDOBJQoGm0/X
wUgR5H+D6PKsL8ubEMcHw5YgYlK1s8NggwfkFntLUA/eYx6GUNVnZC6S6azFrey7A2QyY9fHPNtq
7wAkuGJ8bweHvCATjZf4J9YJ5YceeiDZ7c7wSmg0A3wsFp1rGSwkn/HSEhSxHgPIbOR3PfVcVbNw
f6vSvEz90kSWwX7O6DYzD7NgNYb7tJ52ItDZvjHVvmiHX4nfMbOtvEvLkKBDfXYiCfG+HRhjkYbd
YXoV2WasxaliuYnAAQK3mVMLahgTK6NPzJcKGoabverMg+deMXdFuujeJ4HeETL35M1GfYn7qGff
NF86alon4cUwPXAknv2VRPmrG1Sfdu+DfDfkmz8dMciHByP3g52k8BvdcQ/eGVPXMiIgfDRzkWaR
uxWvzKYuDknPCHiwYSK6kovrKTeM6b6vT4kPzSkTHoBGRCBlkEAqTDRD6hyRL+QXhkx/yddU5JGP
VsbzuYIqaz5pRhVNXB7yRvUn9DqHMTVdLCG4rgwn3luQP1ZDL198Bs3XoqdSqMLcY+mvqBQ71LnR
YG5qsCdMDQoMgA2TIm0evYaHfjhmJ8TFwCajOKTuozxJAtpcxya+zM6SL9NpfzcJ8Wy9SVOBCfwU
eEl0N2MoqQ3v4OtOrauhRNy6oO4laiFbZz/CV/TN4rUp3OjR4JxcFd58SgcUBqnq9giQuYd7xHYI
mhaeIP+IgLVH4Q776LsgbDoYG8aLHQ9ch1tu5ZeLHTiBstj45otJblpKvtYSZALylD3URrcO2SFZ
tqMyfUeCx2i5vctKVHENGXPrxFSMZupdyCm+btl7L2URb86rEiG7ixRMV6vMcd/3ydqZewO+UgGy
FZoPRK2E+9rW94XDNeMo+pzGslk+MBGcaixEZNdjb9kQI1/ADNoWpulvPWVdl6m5OTUg6WmYmKrw
/YaWCUjCbKJDUeAZeX8IpfjdWMHegTOGe5HIXH+ZtEbQmBnaPjktOe1DBxuHL+I6BwCc9zVdLceF
HwIn7o3f0IC6bRj4iBDol4WiDaBNB+Qs0OUQDKGMj1HKI2Xor95yvtNlTKJSZ4BylAU7w2zf05Tk
P1JwT5bnfxAVlp4MXOcLzSJZkWJlQCUHGQPgHY90ZB9HsJR4YTUPNRmuJis6uHN2TYolKDbun4KB
+7LMxxcoHXJdlENAA2sUq0pccPIUPJ/qH4LoOZaJ3wyCjKlwz9DbuA02d7zHBJno+uo7iQFuwzz7
7g350GETzhVDJvjX/YbUSDrx1ixJYS+5eUqy2SQkcDsuwg1ytn3VupKftdhOQKJ2k8ewx+6RT3UO
uIVyGQZlCUPC5UNZt/4FbPtrSUNLTB6Pb3FKk7JgDIys1lPpwVB+d2nmo0mDepkMwuRMUU6bRo93
MwXbZRzneNcNFYQz9scYzsZV5wOnE0pt5yruz20u9I64emii9R8A8vORGHREoEZ45Pntr13B2iab
9aNnQLq00uAp7+IKDry+itAC/ti2p8hlmsRjijzo8qnxNRFnqKahFpXVa1Y9VGcvREvGgC7ZCrd7
cOrO2tqtebfYVzFO4GMnwgbl3rrWXX6EwPaNa3WVTMGP5wykWmlIxGn6myF8Ct6S9URJsnvOmXXN
TGdvFejzRh5wOExxBKiHqJAJaHxSOnTNYC77GMX4YnWEA/BUz3YiFT8uAdTXNKc6nGu1Q5wkNvOf
qbW2TtYO9/FQnlKdcOcu++DEkPPBdZR+mpYRM1hMhvlzpE6JNoZDozFR5Ja3tRrjgw1OiSLaoh8x
ked5rdoNcFhpzGb6VCPk/HJNXpywOlftSMoGN/YqbKKVRa73oUeXskmb+sdN5HOZcICHERsBP5mP
tOU1aiu27oVz5t7IVhNJl0HcyQec1uT/LCLGhAuvn/Rb2Gbuo9LNkX8/GYizZplZj49T5PPkQ/jI
LM5HAoibk94Bdm6XJUwUwt5+HrNIH2zVHXzH/eyDXJzaqhenv79ynZ7lnOEUXwEhB6ARebeo06zp
ljl5CIvwT4/W4mhhkues7ljOatb/BuysLXyHgCyO+t1te3ilkKz2cZGq82y69Tkbw/qQDvO9oX1W
tx19SkaOySB5S9gU3VfegKsMstNd3LKpiZ3xZ4ys7FNUPN5D23xiMgDdf4jJN5w959a3+ZUjJjnO
2dgdqfW26cyLJjPFVp2CfOyycGdY7fgQkoFIAPQ+73z2CZ08ToQY43yp9Zvb4yaC/x4jtMzkwSiD
Yoe2b+dWfyLD/56rtDo5qX1FsCFPE6w1yFWJ/U7ROW15POlDPBrWuySzIxir/hkKjotCzP/OJcvX
usjuaHzqu2hiHaIgpk7VrdCuccuW7Ziz/FxXSTQcCW7VqxiZICinOoyt/wpEjYfgbJ4tmxGV2MEu
sveZJnLLItjsFNxI11B49JLD6C9YlU6JnWNA+qtEMa8JV4eAKkFjVtfBKC5t5T0SE5KB77X4i0kH
ppWOT9of41Na9BY4NT/YmnOh9kEDv2XJXn2QTlU8kFNZPFgBoyzETrds+ezvb5kzORS68+gsR2cl
eqiPwnWadVvbx5IOsO1dIlT77DfraKZt0yLOMjQVipq8ozSoh+zAMLYOURtrmrojeiIUIlaHIsYG
M06OuI+QgeigznocJlO/pB1tXD8kQMkSQtiX+PrXgYhyIrLqI+2BZnCP9HRgNnDxWCMDk9Mgt30I
Owh6acyQJLlVYl7iKOsOqoOy6LUtLQCHS2TwODSdDvvi5O1aV0/bufervQs5zOe0nByYC0gk00sa
dJ8lrphnm0MgwcS9I0inPMr2T9FY6iTTC94PhmxhiKHCqsaTlbWIgBIM5zMJXTG8tmPhGk9iodJW
gf1qqwM0e/zajqXWHUjyJmBYi4kHNzI79JXbm/GdkzX5Be5gfmnJS2uRdHP6zZtR2Ex3/KHfIeO9
ddnJxUaysSVHk12xxEhR7PscdX2Y9lsvs3/lbnwQlrxDU73KBuQPGeugY1lf2jp4w3v1lqa0sBXX
0whbDaeUQ278eva3Y5aNR99e7Py6tnd4kAhnNdjGjb+YBa9rtTjqJ+5TyaOAWQz26Jzu28wEpcug
jmWokB0F9TbOxWdW3eGdIAKDUHVw3mN7mMLxsxz0F4pH8O9SnsHAvRuhKvHehsNR5Etv7uoLMcX6
Isag2VEY5mueSNu4RTQYSzCdyvfjbRI77pbBZlxa7yPpZnt7SnChxcGfBoHLhA4WcxrUzW6w70uf
FOkWCW/Uk1DG0IZel5iN/kNErbdVCiEuwMn1kNOvSZCSW8+nOSYegrdkvhtR5iD2GeeCi31KXkJj
gMrYVqfIJEV3LKnsNe+XVhTCxMTvMJ1uk65AtuxvvD4aNk5G5CBsRCyz1jWKuR781mlWfTLcYsnh
DMQVySH0k3afxtFFJEBmo8mCUpk9xHEI4pXOO3PJ6iqCaaN7/7UjOqrpO7EloSuOW9bSF0fqx7DO
3gL0mpuGiyt8SlzmCyQFMpTTDVES/al2LAiU9JUo527E0dzZhnxKB/viQEakCGV8ZiNY8cpDMJUX
5JUlduDpjCEIrFjRsNbsTNSH1sasKgI18FerisUyEPycoecGk/WlsoLPiYncGsQmwg/9Osbpuzs+
tP4LuUkYglFzHwms+PL7ZEtpv64UxZrOO0FcCJMrAWMYrEbLapaJdGUxgK5/ujBiWMVkwHMJewF/
+MpSIt4rlBOp7gVDrvmMJ/GWL7FmOupOPvaubeDDBMLhuestlLrushiv3qqYbXraucjVGmFv8eGH
W1b7Chpk41CgeB44fjDFYZweIJ+896rXu8plOlSSemWljj6FgyDXx0QwPZN6q+Goka6IUpVDSZk8
w1M8NZvRDRDRDue0HHlgF2N3//eDT47ZXUX8issD9R+/VehUrOZuJuXHqbC5hdMI+YFI9OWzlnSW
y99fyST8568A3KWEdPXMdCYG9m5ddTBZheNjLIe2aQX+OfMj+56EbZTkPdenZ833hfTGHXZLVuHL
p//6kKju3kms+BhmygDPqaednGR17yxwTV3XZA5q1778/dCjfvdzRtqdx+jLbVz/MTLn9OpypnvJ
/CQ4FB95ulmH2SLPvjOJBfPZhWWEOVPoq3WRut2GvtC5pF3PBDB9qwi9fWynmFZfEo8RGISayW8y
EssrsuEt9OQtGeTB5a/BX+rsWc1Td1//9YgIggp7v7xPrKF98Czn8NdD8//lNbok303VVn+6/778
Z99VPTVJLLu/HMJ/fbb/qe4/i5/2v/wiQEv873//kv/0bdv/8feP/wk4/E+fLGCzbnrUPwsbseWG
+I8oxP/XP/ynQ+j/4jXCCvFfmY1uiw/ov/37nyb5/k+eo7//2T9MR3bwbwzbbWoJD3Ii9mJIDf+A
LZrevzm44jHIW5YLK+pflqOF0GjiTzLCAHe4w/9jHf+n50g43r/RU4bQiAwDX9LyDf/Xv/+f5Ahe
uv8jScJH2Iep6F9WwMAEVWW7jmnYvonNxfaWP/8PNnTw227gEkm3SsxRoxIb9mUeRTd0PUQdhM2t
ArzxUMWde3YZd4jxwQlk+TwOTXWaU9LVKoilH5rf56k3HkxMnBy12iQyZGyOceZ9/P0MkHTEFqaH
IVwSP6Dq7AdpU7Qf2sI6tgWHvtkPah3PMl7nNEZsDwrj1gVefJz+UtH+/rGKSQgiEaCNTf9XX9H1
FUU0w2vDROiUQHgIRbBfRA7CjqXQibkkHBxD3kAUyc3YV9XehJF8Y7MoHhSz67iJ3jsx5P19Vk0N
8kBJtgrhDM8Zvu29SZ3O1D0QN2052dZyBoPWBgz/oDP1GYw0kNi4DUUG2Cy9JyNO3QcduskmpXBc
e/lUIv3GFhUQnndGKA4gfJ6OTf9W4AA6ec00nHr0gCciZNQxws3RaRdvVjxk59Kd1I58PsmS2q6z
jTXl1cklvblthfvcyO6Nck7ezzgZnuGmYI+FUX2Hrdx7DrrxD1O2AvupV7yUiM8LYURPwf/k6ryW
G0e2KPtFiEgk/CsJeiORcpReEFKpGt4m/NfPInvi9sT0A0Ikq6olCszMc87eazdF8TZoKNiYL5yb
5qbqRj1hUVdPYrICwEPKWPdel/l6R/hvrIbh6hALYVmls6Fnysgk7r2tyw4Amb9CY5npqnjOZ/tG
rV7suxojZh/Lb2+c6gPKsPowIF2hUy6gmEdRCOte718iYZ7ybgyoCbi4dNplVY3nxgmNvWmSlUM6
zPN9B7oGXRtjUkt+q/k3sshW4JYjEH2uK5SrrIdNaMJkb/to00coGbrsJfd6nGbopFd9mBJl5bKC
LWQUwwDWDOfUlR7UuCh9cmJm+EFFUq4ci/G9KsUblcxV9SsEQf21Me3oJe10tDHRqRSqP+NN4dyB
B+ymBDFAFf2TPJT1O2Zib+2Mwlyl94c5Qg5+SJtUhyY+6c29kpe8fXvzflFO7my1wky0bcXQ9lI0
s+JdsDd8x9NHRwF4wEfQLqXRfQ+gsAA11wUCXS4TUYMwDKLiIBoZ4IZhUHhfGwDZcTTosdlFKwdM
3pIecbX6fx4z16pgJhHbbA3dy9yOzfPjMmLliDHKnN37/BtUQqiY/zSa7W6xqF+nQA4H8b9LZLUD
eBYiHB5fPV7477muYk6nuX+7Hso3QsttHMz0W++XqiYzYkK0vbYYs0g/s9GjJNh7E+hhayKozOdG
0xmwBlp66ov4u0Njhb1degsCiy9lXGvPpMRqz8Ai8+cGWOv9QW8GwXOidO15MsadygtBEe7RxUvS
+qiU8aZjG7gbPSqC3XnqcakF3PrHV9yF2caZm8/ZTVANuZMXEQp7l/uE4wiX6v4ZZOxbTmtKti86
FSnr1pDgOpA9h2czPwdJl58TJ/m/X1lZSCT3qIPyV6RQLB4vu/c/09n820VVev8+l7WBgW1wzpYJ
MwYS0C10tIhcCuoeLWNa0PccQOsXBjULyyyGi2V0Eb+1uV5nXWX6YtLzctmG1L7/e3X836sTffl9
mZe/D8NmWmjeScY7qsdLprk3kIfF6nGayauA8BlmX+U5dwDqdKRsr4TT8HCcX+fYdQ5tUh5rgJjn
2nbqO2aMdd0ZNokVuT9mOB3IWNU/y4peqjEN4Svvlr5OLM/ed2IKz12MjKTWv6hqWSXE7GbrSBcC
VexYb+yyV9u2JbEusBhV6TgxXFIZ3fyZHIRFxPj57MYkhCFPSfwoMAII90GToHGZmYugySbBJ9Q2
Hr6K0VE94WYWLQhP7kLOqs+PpypZoFwwTIZxTkqYdM77P+NwPwFmwCLWN+1SeEri9eThfy+4aa0D
sIf3MRL4kjAsOyCpL4lj+O/LnNgXhAekXzGrUU9EocsdbL8PDACeH2e6cda79mwjaXxORd69GRYq
btDelW9OunNg+kgvGSgRqh/1WfSeP+RzADBIY5ZiKOIC3Do+1iaTo1ZV7beLM2Na6XSXEjrp+gTE
cnrOE5uHQyuRl0gB1jvCeTlx6GXHIfum7VumcphbsHXWGfOKx5e6ZlydwVbbijLxBI5MP0VjGO9L
Xe7xAABWfTxnx6MkFs7sV6yaMX4m/tzjkhYg5hyPTSkZNHR0aGPMtaYXKPpwEJ1SK8KlgmbXZNt+
MpJyzfLeXnsBcj2G9byma1L4bZQBnum16J+B/N7D41XlgVWbyBH1g6j5cvTMfhVJP19HtPnsp9br
4yk9FdyicbqhF+3QCGDnsu47l1mT6GwYLbOF+3OgN1r2dNyaFsyzRdzNNLc9a9rYHoPMxoCIY2oA
djCwnNJ0ECfdqbOLSSLHAiVGuXs8fFxyBNYUEPW0eTyM53wftbk49hgXqzGzbrkOkBmUS7d5PJzD
4pRPevoSolAItTBjamH+St3NbqHJJkHgir7WIrI/k5QeopJR+xR3anhlcPbv8zrmK9zMpL48/pbX
N8OyZmx5qNUMbKaItbNq0sWYVPU7g8eEu4zii/ZAfPM8Ea1hWIwbr/XiW6v3n7N0umeDYcALDYmt
sJqJ1jNcGts1apI8c4nNV8/2thaVG8zgLsMDTV8whuh/O0mWsk1WlUtqbqEp79xJsUsnfDZLfZin
ZRlKbfM4Vk1t7J0HXh2NMnqxalv3w9AiJNeqAlwVpXHIwzJ/Fi7jnJGuPjwLOzuEHpso33K3mxAP
v9px+xyYifi2BUZWp5zKczOa7jlOp4jcel5Iqw4O3oBlthDz2eAYtFJ9HG0aQkZesXc9O9L4wjNj
vGW8KSvMImqt97Z8Ay+GUIA2xPpxLvzvobwfEx9/+PFqPbfWlXViXdRauZxsaT2bLufVGhH4Ngia
8CoEP0LWqf7X5E7NmVr3hFBupEPoc2gNAQZuAgE78kgW+JSr7ykj5DKFEoMxuyHIpEgAy4RI5dzZ
ummB/dzpbfrPCIAvsuPsR9GzoX8epldyY+tNhqGODKJtg/1xP9hWi1nCGJD3BIopnz7uwjlvDzjN
xBbX13CU+H42du3NJ7jlwTqtMussDSeD2T1/BI52PwDJ+AlJKLbDYra+wXpe5zEsfVRa7k5pU+4n
3aAusUXqJcY1eRqHUGwnkkxRliB0s1QhNyUn3kS45Z7auT/0lQXcH63/lRN8OqEyCGul9m1+t0NI
wTGyRqVCQomhaN7xcZhu8OV1X2Sj2BlhM91yJMOh5ZpvZcdUJm/JICtb69Ot3i2s898CpRppnjt8
R8alFfbMmHcy/sg5x6w1hF/4NjV/yrFMOHmSnuMJgCKrFumbspy3pT0jxmKet4Ru1J44LDKxNCrw
SGn4QcaG2uXd/FNVEbcmdtC3ijT2hUNe3F/NIKVT1l8Mw7904/fh7H/YyStmEhixomn7eDjpjTxE
ucdI4G7+jzNvmbky9wfHnteRt7OBCfyksmP8ZEHtSd3GOrpZ9k8q0Bnpheov3BH9KkXK+pSa3KSG
51RntE5q0zmo9YqUOWUx5Kh4ZGCtmYCUy6pxnvSk6c6Py3z/SqR8nLgRscfa05ch+upvjx+PQTgm
3JBIyBjR8y/L4N+J6dBH2AIEBKuMJU24wYpKajo5vcKV27P2kAzfwZMKNfDFs3OgEzFv+qBzzhK1
8mos5/yKpiTACWd4b16IT9dx+vBLIm/Nhdf9Gi4WNQuE0mKk8ZOgUuuMaW0HQv+NNeODlM6KdAtW
B3bryIdvIM7EAiUHYyiTNWzX6t3TxbtK7fFXBdGpZ0hwS5shX+VO0oPC0NNT1AcWyVgi/ywGYsoh
Gf/WsFqtsVNvOBhGJl6q38sMKbqiZwUSowEkZ/bl14CDkaOn4Z3Kph8uKibMcIzKL5l1uOHMsjwG
vT28oOK8pJpXfvUS/xuKJLln5RZvKhy2j+fr1J0hQw2/Q8Ril7RB8DY4hIUlRvpteRWyOTf2WPr0
+prp4e+/zysZLGLTts60mAEnDHRYkynLvqXQ/k6DE10H7CsRLftjEYC2bgr53sKr5uxPoE+R2zrC
2Xv0c0mU6ONVFNKeb94FNI9XVd5warY1CSaEPxwJ6zXQlfb0eIRfmlwDJ7pkKB37rmi3HKyMQ1O1
Obdp7uD7ZvchU1zbzQnBPNwVGTpqaR6ciBhyIWp57IJY39TS0k+l1QXr3mMTUe9q7olSxOt0GLqR
w1KPdHNpZaj3G+irVxoZYhfVIa1wFbTHLrq3d6VDPRJ0CMCZqb41U/gHY9jwawTpzpJj/Vl6humX
RZGfgtFrj8z28hWar+Km6clp8lrLb7AxHUePfD6avtQIYSsPYdiavmMkGR/qp8FTwZeZ1sYqmMKC
tL7cu6Jh+/t43fRAxTHfi692pHNoneTS9GJtFSWiO8AKlQemYzgenF6/1LCqlqltBTeLajpwS3Ip
mmMeET+OMi3+sNN5vkVwXZZRbzWXSJbRRgV1R5a2kgfk4cZSkvPYaFZzHgfADnaYDac8RclJAKl+
xN2otk5fO4cyEczORwMHZqOApTtmvY9LFuDINGZEkkVxcMvU26Y9thIMzuUWDAnOcWMGPY8H7MUg
LHEzgmn49+HjOTVJP4JT/ZzkVvbiOtGw5sTFNv1997e9xE4xnztveG6Mtng1PJG/EiKK6C11n7ua
No8xg4whElXaevBUNAH28tDWDyS8yH07ZOlWm3vr3CnW7kYwLqXpQ2RoFaafutV/prwTf/MBz6lT
MhxFionHIbB/izz/CYtav8XK44hLLveLybx9Vc+sjBBAnU3BaHbDnCQ/0NS19rF7tyhNfXyee8yK
nsrtC7L00Lcq7xzXOhUgXhzlu5TXDB+AUq0cD9+rkyLnmyvWNCDqHst+RGKCoT0lOAxfdQ+K+v3p
Lg2tfTAa63Bk17ZBMH9Vnvi0mE1ctbtdcUK3tmzNKP1S1you872pvI0u8dcy/ZY9gSTehfkOWKnJ
7l5t3Zw3cp5RpSre1uPjEprZ3QObEvqrcFk0LTK3Pu2fWsPqnuT9K1sGEUJzkqgez/33AuspMv4p
bJb/3wt149WrunVYjpmKcWwPnw1Gn9diapDI8I2tHw8fl6mannDbRCesqsVVenTNIktuCC5lRb8/
lTKx2wzVgd84+4Oqx2sGueQKNgaLHBDf/eO5QmsR5GjG7vGIdLzpakg2sV6bq9XjLzwuZZIftMFM
z49HmiQYU/csMCRucCSoQWvAhMVz8O+FIeOEEC8zGF8MTX5QytqSNlYyCxbEGKPDAIjR7rIi+Yv6
UF95aeDutbt3dkRXcuertHtrFJ6vCNNc6CkRummkaQvWUjROnmjXJokwNckPqfByEMSEyPd3D6mY
EGo+LpIOIhOi+2MJmNpH+QljbJqLfa/iYq+HobmceWfgEzj1vs9zP+qlu4W7TNv9ngUssXZZJeY4
a4aYbqObBH1j6nuvJbVOhizHHtmKfJcXxCUNRhHGKPT80X3avwEyru2gQlS+tuN7NjPFyUw5TAjS
kidrovEWv7I7qTXon70dWjSZMKMzfCG5Sww3xM7uwihX4u6Ct2qiefuhT/e05xDFRKVfj4Wk9grQ
jyMpsrA0nIUbLso5IER8VCeodFG5Ckrn2+WubDWTQBVXPcHAEIjtckNNa9NGtdN3l7Ytyh1EDGTn
U3GoS0WvwLpY4Hq2WLc2gXcfxFeBiQTVNY4q78ulKc6jpAmsw/G/q/pzzdF3yAtGzl89B9TCPsyU
0PC6RbAYT9jkjEPhSG0/xi+qrqN9EhVg8yrkX6r68UI4N46msB126PHUiKsjs5/q0UvQLPQcvgwH
eaaDJph66gzvtyc3Az4gTs6LNVaXx93CZwlNnVswc0mKaJ3NEe0fOCeUHz3WtN6NrL2j+DFd2rCo
qotnrVbN/t+LIGYX1SaTwyn0BUJWLCUZ5c2UAvghXFCiFbbCe99EoYFK6I9GDG/re4pdZntYTzq1
HzHXLHIx1n7a2eEakTCe0G7am67zQ59eLQc32LhZ9ZSl9pJq4FtJA+PlGJP5o/0Dph/UgxZs6FZk
O9ulBzghiLoYVbnF7S2PU3fSaY6vJnN4wx+vM6N2dprEWFS3c78yM/dCGzLcRvl4tEao6cbdpa6r
psdEB9iSBHSN25jR53B5XGJ9ttZWjo2TxFstWtP9QwtiApIgzGS+86XtNUE42HC97czkiri5sxVL
mL+jxqfaYXDYtE+1W1NEYcZ6Qehr4GNH2FniKKWzS9mUuWLbopdg3BffGiZ9F50jYgdthzxDpslp
C8lz9Ib84EkYsMkUrVN8NRe97Bs/Dqb+CbwQ50F9jRPVXXgVvmRvwsxSz/HRtGgbl+YoV6XNHqp1
exCGxPNRsdr9XXZC75jI6PhH4PHa3k1FlIxxuJWQ/+iwgPWLM7rs85T6Vi3LI/nIONbCeh1AXnoS
Y3zMSvWPZ6kXEm7JOqvlp+mmsR/oGLXDET+BqLOblcb0Gm06wJjOKBqS1Tyy4xVlPa7LEkx/xaa2
bJG92LSC8TH3ui/xGTvafBrcIaXX1L2gwEn2TqGaU8EvNjGche4iEOuNEIlHRDADpPdDgXxH1cHe
jW+Ba2Sc9CyfzbjfssJW7Nxccrr5aZKCVo1Tyow+PYCS5Tc+L+Z+0taD6earkak9SsLwCHMVU4Eb
DcdQ6Ss3rtFgOy0DBzaLyZztdVNpdOTHjzriBx6pMf277rVWdB8sLFW+5c1rBijySdfbfwq32OlV
1jPCR4BkJEgUyIHHVA6OaYGpD2OBsD6c0YO1Ul31u1CN3qwBTCr8xAWZorh25Uvupo6PmW4zl7n7
gesxFDYkzvGQqDF9doEyLfJkfo048BBY8u2lqEyCrnbeIAKvW2Xpm9LWjeW6zkL3nfS6eSGd+h/P
McpNkWfwFBLoJkbbcNMjSDK0kWxSTH6BTjlBfuN+yjHfW677dzAgmfYNyCE85zBS2reiLutTllyh
EtW+aYfzuko1FDkiUcsx2NFBzOnjVae5c551EHe5g+YSOcg2FdwcEGFvZi+cbWnYu2ZozYWjgvi3
0ZHA9YX5nTSA7ZF+jKuhnfEFmAElnEalU8aIVkHVxCNxMdRbzRNmuxXmTbQABmepRNpkPGP1DyGB
dTaQDvx7MK5D45KV1uRnGLD8uHY/hnoyFyY96GUnkj0807WnjfbKMdpT5c1vDSb4xrItYiXmF08Z
+xRL/LmUDXrFsf9MUvaqPnlOowSrf6H4kIT9a20OGy30tuyLAWIdCiEDzytsO429n2ZjppfXljRS
3Ss2HlX9qkpktytHxAi6NyUM+Wz3KCgKOsv6o+j3u5TK4Onzq+Xq1QotjFzPCtkjS9eybQb70wxi
NI+jeo8RXOzjyn0T/UxEttfUN4Kr/5LTSPxYP52mImUARlrz2pk7n0YQfJPkYNlV98KOBpWUf7Wc
J9LME5vOaLkiyCT7ZI9eUKZV/qgCYsbo7vTjS40KcMPE82dIIedGBNldKjYEROyFn8lw3hiJynbx
jKOs6+QycWz4KwnDHvDLLwiKv+cKY4nWzSRJe2R8xynTf4emVsvwqxSMFzTLIbw57lg2TdRS41CS
9VAJSV1dE/g5m/VT5pKm5KTvmpd8dfy31sW4oWIP1iF9hYCPCcdxgq31utsPobtCwpoQ3DGO65HG
fJqZ2UUPrZMwMsfHSaX7INleJC65zSCsvehcc5/E48nFnLWl7yVRAX8MSJWPStJ7Ti2kI5URoGtD
eIbhfNBJdK70ZV3j9K4MZAzMgHyQf7QsariHtDo3lactOfNQH2JYw+LjeahRTKT9WotTRIubT9BC
Tw6iBJgxoArqYt6XLTGZMvgHSRElUCZuRhodY5vfntXnQGNm5GHI1UqWh62MEOaTrbbHczs4wwwz
ctpx9+910NdR6b279J9wzZQ4cAqVLOvIiTfYud/RHiK2HfFDDWevi5qdXYwrs0zlrmnQdpJhg2wT
ZZZpqGNVOTfKVrUFSTsCfdJZZPypG5dhTwqZF7q4QYK/ORV8nAvOZBn6zXwe7rS7BnGs2KjOcTcl
6rJJoYNuFewcb1458RDyW0NPiKMJO1deXZ3RQbAX6LuAkw48ZlTZHZPehGzODSbal7iffmh0qLUT
oETH/ABZJtnQBOQsdTdtJGkWHMB7rLO0z7cjyJ58wmZkJBPmdMvcmRxJlrNilh8PakWgc7h2lHii
85tsS5Ec67mTaItKBu5NixMcEh41vLdgXvIqaubUNGGS1TD8pAaoH9cIe781PN8IEaCFLh4iYeFJ
dRgIJfHG63ECmsNT4nrWTucTSoRpuUlV+VYz+z4HsYudRSDor53mQPg1oLUosvzKCcxj5Tn1Om/N
59LAQ3N3f8DogmeS2vugrf4BWlldYh1WdpV/kFpVnjOyLJC3m6eZKGWGu7i8nVLcqhh6lIOkE1ln
8BQb3D64348t7+8pHcPXruPtyUpzFYp90k8Fs0QdlZ3AB+0q6R5KxaTDVME6Ct8cC9+FnC1Ub/yK
N2i92VPtEAMb2l6o9sFz0E4bGtferkZ2rAesTu6nlpfmoRMK0DSGFlcvPkeEIrAyCWtG5meXdx1V
PCO9d/TPoYSblN2rX5FgkYpspgkGKmLPyiHDpcWhU+CO3NJ2npKkXofSsq/tnYoGvMPwKxekTxrD
KBw1M/QDylUnlXsQTvnhcVGEzmh8yuFPLpiwQRmP4/w0xPZbnRC3IyiJCcDyZ2CqKy2RN7I1Kx8k
UbuOtepW6u5M9g9MGICS8ZmZubOKm/AmG1b1qNXdhXYH4M0dwUfwm+ReN51d3ZXTISuyFcF0EWjt
7lgL/Q5dKVbc8NVBq/VPvS87DCgMlbuSGZXZYjRsA3Y3iZ50X5+hC6wIK87Qi9r1yjo2M30pIHbW
nRXKnt8QUQ2yzdc0Wxzi6VUy1NKyLt/mCc6z/kXXUX9mId7RGRjZMzdINRkoWWpYgDNPIVe0DxpQ
g6Vy0o7JgrHrai/0XVBy1Eig07Qf6Q3dqqj6a3zXarXWsBVz8YsCUd+bvdtdxsnt+JyLrznXj2hc
4kPvya8O3zqnX0UZ30NLaKcER1rE57zLjMuA74ggyon9d/QOgdGcDMA166pAOkre3J9qtCnPx9rc
D8n0h0PgeMFBM15ihkW7Eu3vYmrN8VLmEEU8Fa5FGgHKoxLArFuM6+qpCaM1Yyb3QuPXvSRKAfYi
OmTl6ri6Sa8xY8JlsgrvCAmSASJNt1vFcVkfDGN+1344ciR8BhlTEdHqwevhlwo80+F9SEhC9lSM
dYT8KCetnK03GpwGOSDceapocx7fEy4yQc84rrz2pCNHnwsPrSmqE98OtsihcJGneb4tgdOv4+EV
F5i2sx22GWfV1RYOpR5iutTma0zvE0cMl7JmTp7TVODfse99SeeroyDz8bOTW1ba3wguiCmz7zhb
fLptOW8c/BshPIoAEA8DGW8RtR0YU6WOxXydsEde80BfRiOdhyxzYpzB4bMMh8s4twycWrw53fTd
JUg+3Ty52u5sroIBelkvLZIn0EyPAyumFc9rRq9f9WAU6yiiqkuqrWMPzwitvN08sY3RJDEpvTl2
RIvSiC9CdpeC8/aRkcsPbt2ecLNsnafl0elAx9VR6vdo/nIB7ZI0QNAiGElpshFzTXjmQgYFqX40
YrvaTXb2rSObGnuWcw4tDnZZ6O00NrDQRbBhtRfParBCwAXzmV4iIioBCw0VZ+k+OdPlsRFHD6s+
0X5HjfT2MrgCVdeXbdY8tXndsJcZIDUD2LCqyjYgRaylLYHR4cgkRBzbxQIdxTsu4p3ImphkoTvD
bxiOQ+YOhNdPW4UIfJ/qMP7HgNOYgme5GpqdMdJskwHnz3tQ+mDSZRYEQaUF+iULOC7CSu5wskDr
TiPwGzF6CIzTtnrFJ7a2VkXQYVzJ8nWeA1MMW+Euhx49t4EbtJ058tPDXAr16UwYdlyCOgARABqh
5dz4jTu921Op77hHdSZwc7BtbBRzzox/UEe+0WoV3gru+qpHzoIQcONNqve9fjwaM2CyqWDYyYgG
BFUK3YPafKHH61ZzoGIWmJVS9eIhRYXAxWid9jgbOcMGVw83gSr8alY3Oo6ABL1D15XxobBJsRcy
3FR1cHGw3WCAKllFY3EuQYKhpyFXq/8sU1CTsUBHbLrDt4H3EIRBf4R2u07c6qxBIzhALaB9X5EP
GySFj9npUE4mP1kQvcpkovEKFQEyIrEXzTgvTf4/x7acUNt17oIQEaAZ914I05kOpI63hxyXLjG9
JCtRUexbo0QPLebMR7DxHjouAW0hDb2E6BhIzMUyywfS303e6MeFPJ5yVcaMlaSZ37u7z4VO/53C
ktItKPeI0tAgDgGsvfRX9C3gsNoh76I9lD0qLDLMQB9UpJu9lx3SCBKTaKilwAvjYAMGyVhGDA/N
Gdd06JTDYnShkKLvA5pkjb9FEG/TmW9qihKsMo7zlgd2jtWP4XId+Cx/46lIgeU28Q6iQMDJFpN4
YUj0ypbwOatQ96OnaaqXwBWnCpXgQtA58Gzns9HCTZhgCaPXafrZBwEjIRmlLSkXbxjoSZXB6xXL
aTHnpPSwUZ3L9h7RFZTPhqOeyw7SC514s3E3fYhSsR7Eu+YAk+C3Oiwc4cxbU1obmDScR6xqWnYx
WxvuqBU9uGhtiFOchOVH23tP5Nu1Sxonn1Uyb7y4fSfdl+62hZ+3Cd319MKcI65LewWs4FYiWocR
2BXbeWISrlEPFQ5tA3wuk+ajj+H9tbxtlgZ8SLMUVAdBXKBq4XVbfzNQtxE+oCXfttiMVMzUgevQ
6gUIWt32M61/ofnLadRtcGuI4GCnlrNAabYDGoLHjDHwsYr07eBgZkXatOwxemyG6SNURrwKNI+o
ChFluLyT8PmuHazjN+TmbFyWqA+2XX41FXcjYT2UX3i60DUtO2NsF0GB/Z+z1IZckI++NJy9lcor
9q4TAdQCI0L0BS8m7w65N9T+ZL4NLiaPwYZtUtLGrkDVmAZ0gwGk8XPnTMQJsYADPqVhmyagIjWS
IrH9rJu+Uf7Rxcq1TDN6wabI/2Kz+RmEMWxGQfcYlNtirExtXTXDVxRGXx5soJe5KsnL8n6DxAUV
jeiIYeXke0nCSkuTkRa29J2BZhEENYhGebWzappIjZ4/JRDOMaQV53I2dbbjgjcprNQydDjUVrmX
bQcs5AuDqnaVhJ8SGmYmRvK9Rwc2K26MO5rBkJO3TPHlLDlX45YMCMfJqr+q6sIlLZElKPwAfB7F
Wh35tie6q2Abdix9ejbLJ4XmaInKgzOerQ0kUkHni9rmpcWxvh5zbCEpicO48CXmareE1NkTaoR8
5Oj2gAqo1vFAKFoiMhgg/rW3iIgnRPbTW99ph7ys+yOKE1IjBbFZaRgCE00LJjceQquWTtUVGc3O
A6lWJpnuR0aSbpCvRAuG2ESzjYZPgma5FhG6T6Gn57mtyC/Ym538dk1EEbmG1iDPulunw0Atpq2o
8j/5cG5146fVVLTJRPfRhjLf3X3kq5HTUA+jZGHRW99jeXidc1z2pLHFcIwAB4e9dwEe8orE9oBL
+cihAFhB072jgN5ONWVXbLzGufwppOPtjRg0X6A1mzEPd6BZCUbsv/EIMAfoKE+EpMkPIWQdgqrq
O8Yeg9PeQPWyDrKvr4I+APTvwLDV83jZV4Ha1F4XrhuJ8Mm26z+89UQDACP3ldvA/rTN89RdTI+j
tRTW1orrcGnt77lMRY5P0BW3sjk5/M5NhRPWEbW7Qn34JwjHLV1uy89JIK3uO1o2/0nG/hSn3ReT
GLEozPLalBNKkDY+StorvmXEx+YeZ8fq/uaWTroeDXHT76kBoSo2gQQIhQyI0zcbvzsdEOuyJXcn
gauU28NDWZS2N3FXK0sOYfhg5KrWqmo5BOMWKS9hqhnEpYLsPPK9po+kcV+GUXyOMxgbvOYUZGG8
k+lXGpqEZAZYqEK8y4u+iTkGdoKgVcgMZmVycIrH22R1F+T51C7Nrxrjd4UrpIOMpBEkVRnGNqvZ
PlRV7slqP1Uo7tBt2LB0TPIVsjFeSqFw2ejMvpPqa1BAhjuL8WjqiE8OkjuzwS+IROHS6jtmmfOp
MNyPcWB1rluLnWOgHQVlcVVZKMy9It9h7mkxbrPjKU18kMRU76e4q/cpAMnG7MIVSb0V/3sElRUZ
Yo31aoyQDkk6A1A1xOSF958wbja1GX+7NrOe0YUCD0kXapb2EbXALUqz/GNpT3M2rlUDvGnStD8u
RhyK1BHtRM6/FPBnCwQC65GYVsJb0ZGk3wQpYCntnU2ceKdMl0+9UC91E176bq9XOdDQpP3t+plC
fqox7NVrYaLQaxwv2jB5Il+IJtl9Gu/bzfzlST7NQNX4kP/2SvVbfSZMM9TmZb1L0HmtzdD4O7CW
Ua3r8T4z3Rdvkm+pGf4xev6qsNoXhQSLW5KJSRUFjq+r8BuajMmkP/oWIBfBBpl/ghbfUwSksf8a
7PqV2UzPe9f/em3+0jnICwqt+yZhBD9TI947XJL39lsLVKG76Wa+iTP5inL7e25moOz0nPDcfmqe
9Sft02dU6YDqZvHblhZhHd2P007XWFKND2bn1z143DyIyAkCrRrOT43SDsg05m9lsQZKckTv0RhP
ZqtTWrf4hUkQUlaKBWAg7xM0DbPbW9ULhNdJcYQj2tlfuSFvSAuexrjhnJ5VjMsBt1pO91SQ6LuI
wFO6udw4kXXfS0W/ErOBl0whILX17yxKif7qJcrJCMG7KItnozLuSl1FyAs2621PqDQ3GMFQUx36
aVy96irYAoMHWRLTK0qieGck+cd900oT3/Fizr+ELjMkenVDY9vOU8cZLHrNDUJosWMiHLNfkjqD
r5K8kT8PtlPLaRUVwYW16pTgJmE+YZysGH6NF2V7io0v4Ba/Vqw/e50dIYSN98Y0fVLCoBKJi2vl
/B+2zmu3eWTdtk9EgCyyGG4lKktOcr4hHJlzKvLp96D77LM2GgtoGC1b/m1LDFXzm3NM+9mq0SOM
vr2H8cLutznQ0efckLPYD+4rP/I0xdthsh/1HqZJGLd+xf5zmyw03WYCmZnOUI6Xflxf6tG7Fg/c
+VAeXVc/Mkj6HMHXMQ6LS3SaAgmiCF+kYL7ayOQTHvc5Xlh8oGffEoSD3oDYn3bpa1mxwvLGs5k7
/RpJLN6MomnxrXA3XgQ0kUXkKisaeQKTVrXyd6klA+eXZ3ehWbAAd7aFZtU7NS6QWZwKWKsDJPjq
JnWR6+cSNaIkJ8zkEgHJgDgHvBKCZZRcy1EHFIKRmC0to9/ZYVLcCAocZiM2VmhOAURt8z0BqLLK
2+CRvAMLDS+96Knz0U6ALPFa86dk+k5HHT00vXkDyv2uBnK40Q3ztFxbC8uAokgedEXEp/cx4QfU
Y/A5raKfGJuj4mfyawwOl08bSCGi0woY1LFOyK6k1nAvqncnJHffpBVOcXf6xRO1jpYj14sckyHn
NR0YzAQe+EWGo8WAuCA1fWMGAF+MhGNLyxmEKwKuzLPOhWC26HXFNWGz61vVG3mePRsrUrFCQRPs
mHxYe9uC3+DmVCH2nCs6BDgOf9oD+2yYVknDtc0ix9EuzGQME8xgoy2Dh6estcS2be/bMCS+53hs
PpqfutEQ6CkIK0xwjjaeF467nSCwu2LKtQX8xiWCkrBVOHvmPqwfHYk7SRvG90k3kz2HzAlXV+0H
QiGZO8VOT2XzAKe32uc56dCmb0+dgL0v9C/Wiwgz9PFKrMkcDZXq+NCVmyz1dunSbokCP9g6v0Pa
PDmu+aZiwCVN2696epcpIBxJ8fbw21Tpt4kZnWuy8EW5eIhm++h0Ek2RkyuuHdpi6jnHEdWkp8qY
Xpj47VwYJBT+8PNBZtUkLuPO3OMm+a0U7rZi78Sq8LEus4vHtwis1riJW0e/sVp1IdLAGpx75Nrq
WIRWNmXUiUM6ufyhPufMBtvY0cxjHhtPIW7G+IZQmlYsqNnG16avmcZvUYw7AQ/hnqKM/SByJl+G
JGJsJwFCf7GrDJgkg4q3vQ5pli6WdWRT9qBXLvs2OpMt23f3iZYlRyYBvO1hAVVG83Z5Naj9pJiJ
F+257kD8RL14bJJy2HnWosE1sJ6jmpx7mlXrAGJyxI6Ko5rBXcx9A4JcdWXxej+32GW7CT9PnROj
i4LSuxOJXBs6dt21bKcnrWB6TaPOPiOdxz2tK/y5SvT7cdhJnToiChnuZ+W6x9ArcQ/07c9IcpTx
JuYcVWXJTca6Dp4lYl2dPTXuayWdhH6n6qU0sJun82BcuojNbQpDKreLixmnJZdSPpBZQv0D60Cg
Sh2pl6RTten7td5RhGUn7W3H/jQcTbx15XAnhwAaS+ayFo+q1ygEOTiNtb21B4dINfCXLcrkWkYN
0DjMOU+BEGKnptn75yEmBgqWpbHYrRgd4PfcWexR+qlv/3yw6wjN59TZXfAM62OlRaSgVD+ecbaC
djPiDi8BQbIYr8ZrN713PWthpiy0QM3Udmt6b/uOU54KTNaJyQM4mxtgB8u+s5jXudPeCuqHbtKq
BWhU5/ZlbuxqF0cGjEgKPxpOS/whOBwmtsNwHKnbmsbmIcY4vqPJuQCfD8jFGu3Un+3HpFGEAeTJ
dgMigmn8kA0ki7zqju1cuI8hKmAXGI5tPJ3HQbQr8OMkWWrnp7Mx7Jitrp8d1T/nY7ME5O5mM7R8
e2J/jB8hxiS/9zirVqp8lgsUMu+JkwPQvzQGEMHeE1R4MjVVzN1L3P1RoEAFceVdzUVxa0XBUQGB
J7nc0aRVv1Vh3iEx5a85lrnNbC6HAkNF3bu3h7BZTaGL9Lj4P5XjFX7ZZJtlgRG1+kdQOHdNqwiC
5xAoYQoSx+hM2A+W985V/EeFVLEWKaGBlGq2o2rdR7oh/FxQflaGD3i2+S7lffbcUbDjRAwmh3mb
aMVCcYPc6JTxjalGXl9cNGVNjYKV0LLujSLnBkddQp8CR+zjaC941TwHh/pYdddEdTwdIH3uNpRD
zp+5LO61iDu6URCrixlkx9RmjoO3pUs2oHgza/aR10H3MbmGucYB1pBvWngGhvle6HkJ6kmkRyk8
iLDf0qNnopp5SteuE1AeoyDxxPuMquSwo0L/QDD04UKznfQAXEBnoTNNIwVuPpeMvUyjexhdZ2cv
JPV54jevu/PQ1g+2HZGYzA85+riVoFlUio2/rlHQWjHL8ZOAObgXGHeapdnvs/HZdvFnVLwWOnYH
ysA+3cEbUIygwUj9bGJ6WjWGxJcUvAII8wN6KDdj4t1glAxXujP9TPKO7Nou9aJLuNR2RhiOWSl+
CyNHYUtf+PEPmuofKH9f16Mo6C3SzzAf+rU0c2T8KNmDRptYHMCwi+IHfJvhpgyTpf3BPQQWAP+y
6w+EsVpk/oTUQGSxc2epYAAaUPp0SLuAJdPUYhTjgBYwwjTA4qK8rfsM3kXnvbTDDDys7s8wltxV
VYcX7k7nWhufgjEC0jiZ75bM2Q0jT+DDTdeY4QmR5Mu+fGAzANbq1KY4BYE0UujTnZusvmVNjRHp
QQuLzUQsBVIHkiwl8l/uwFDVHl4TuljIbzY3YV9fJoliQ1GaHbodtqzl5bVftYw8K4vFJh7ZbJc5
YwJ6f3LBZFJN740l78LQ+M2gZgE9/A6LihfNMEizZredZxdbwRDBBam4bhvnhYypsQK+sC5pnVO2
91kySFLkxUnGjuWG7mBQOOZj0npEOQttyUvk/c1o6r+8XGuUMSKZHlxwk9mhN3kOfKw9fgn8CkOK
z+p7jLNinxvOlcUA3SLF0RlZt0QMcY0MivQI5Dksja1hDeBf2IC3ZrYLw19M/izPhMB5pLRNwXUi
ma18laQkM+PmLqnNO0yR4WZ+xQL5W9HgkMb9ujUgphf4aRMsaCOedLz8dHMxNC87xWsnTjWJBXb8
XPfkArJOtE9Q9hMDEzdci5KCEVv7nJpmIDvNBM8t7lNGJHtQYcqfsoBGmFbezIUqjsG2cVsSABCD
2in6SnRQtnmEGwy86KrJ8zu3n75rN2R/LsMHqi3mRtwXJsIFmWowxswEpJHd0TAZZOHVKau7zIWg
j2l3XYGA6Rr7u1wWiAEjUb/QeXVZXH/gHGXJaZNnLC6ixSdOS8dnUd1OhKdaZZymznslG5wzq4Ig
og0PgD29tZcbO7z3236WT2R1EcBABZkaWcW4OEQi/J1wY7PWxWuBYQFPD0gVo3V2VXMFYohj2dmk
xLOI+WCE6Uh4uQ4Grkj7MaO42EIQoIQ6YKCr2vQ4dP0dIGAwEhU9SrSIAXW0IEUG42PmLHeyIptZ
WrIsQCj+wVp26Xp1nh3xDmnAT/hG1vvkDYcWO44gAxqAmTDOuITiQ1WwRkefAJ1Ohj6sjGGP0x2x
kxVYaKEWdSwFsaX1pBrLdY3vb4f//3lyMf0vww6wttDg6NLy0TChMMpL7xGYUkslWGlA35ydNzXO
mybGXMb+4K3xokcNxORKkhGaCEbtvOVRhPjeif4DZPFzrRa2q1aeRFtzsVxOE3pvBoABSl+pISQ3
Urnncsjy44jeTUIGlo+G3UbWzKcc1/oOKv0NQiylefSj7UPGbZpmntnxsTmSZgddH4eJIi9blTMb
MBj5s3UPA8ZcdCq6f3LI3I4xX6MGl3+Q/qQDL8CUhZx+Vb5hUAr9Mx631SIbhn3wI5onUsTXXOmP
+Ri/xOgINpdMPSqeyS4zz7fek3Rqbyct5d5ASWBWBl+ACR5K/AJ+mzaCX4e/onvm3592OPvuMeS1
E45tVvMVvt6dlrgksqm78+YaE2XMnFarpw1FQTku4TjH4SCOrgUecdn67WuC5XjH9Ksd9sZxcr/a
SnsxbcvBFQXhLzYl+n6C8OQt2/OZ0zsarrDqHiwCE0ixCWp2ntzmHGsopO0qiQE3ajlSpFsNyLAF
M0772RzXld6MGy8jCOLFwSc3L4/4LijY0nJ/mAjvKnemoLPWK7+qmt0QYSe2B2LtNruuou7eFFt7
sXTXW44KtrYZ8dZXA1EviFpxqb1Yt6Bzfti64g5vxE4P+rsIhHEVhf02nlC/IK0uBT42xC8KHhh3
g9Qe6Eigd3ArmyevCt/NccPtKaa9I3vCK3kjQAGsQ14MWnbRWSRJrA6w0VjSsTsn372BpofvhVK/
3kS28RbKMyWIqTLXHcEXX4g+P1DK+NSzrVknQHpLrpiD9IhVR+1jTRg9Ie1NIwueugGvx6Qoswk5
IrGO5L9OtC8sLjDWk6Fjum7jQ1qPX1bddlsPR7INeHQ1ZV3Fia8eok5nL8ZW2g8sNqOdddXA2DiI
9aIOvwsne2CBZQgMNlZvM54AbglRbZsbeeKP3C5XAisRVWUURdnWY2Ylb8rCG6QYNAuofCebYDKe
o2GV9lTYFF3PtMzamQLgcBxhM2eyvraYxCCxCWdbm/ne5sBhP7SUANLwGeHAH83M3aYqfaVJEyfT
dCpSmyMg0G4rHaMR69xX+PkIbdROIiaNxRZdGEyg80VrGZtTB5hhZTDzWJoCwIAOg+/q3LzopziJ
On3VW+MxmZKzhxmgSu1+a+so7eA8WAyyWJpazrWhu/Zzb/Hneq+ubzWcH6ZNtoSumtmi5qiK6JMr
rKORu4/VyBrJksbaJG5YkaISIPbA5uo7/LqcrWp4aQuLtiATkEiOcWFIH4QePhiJxUIMI2IxWcFF
auC/q+Ct12YE5e5rLFk356QN0S1ZpVRRTmcOUnXTcI3udYpie2oH2Z+vDPoL8mwUxyAs2ZyyaILE
bmysBPKuNw4J74f86ZMCe0veb1Qs7xGJ+hUpz0OJ3jbP4cuk8hvsnrgtE/zKCe9hKYiAlBZb4DIX
2BQ7Z2tVwAaVQ03yIODpRg17Y1w0uEQwACSkyKg8ZcRlr3VY7kW2XEnKAfu5TWhJYwM6Yc51Z65x
PKc/ml28R6n07RzwMXZkTGS00ng95DQmkf44xQ5ev4miLGOvrMb0nQU7XZsR5DjOwURV255+mzVO
PWTu9CMNtWtkeffkOroNFtwcnPYaS352BpY0suLLbJjLkhXAid0wYx8h4UgqPxIcM2XcwicB4Y90
dvYsbfYFovOuaBoADyK82DYT6w6GRoaIErVBdVl+VDa7fm6zcJZ6h7ksb7kN0IC39JfM6zCo7d00
Qakl+AH3r9FiH4yBX2fjF1jj5OwE1GXjU419wH/DOsp/iiVjMQEY9JlbDX5S8QsPhrnTHKCITt3Q
cBUS07Q9x/JFjdErM9h1aIWXbGURfky5BR6gwJQAfh8rV9xyVCqsHVF4TsrrhOl0JUwA203CKduP
p9pDNWy16p4rCx7X0NlUre6uRIy7vLUbuWkLrlERUgLb+nOaJ69Fq0tyIsa50xED5IdT6zpe0JBz
Wj5GUfXM+c3equFGC9vMSfBT0dCrrsqurFUCeoOxBowxWfvae5HCHQiM6T5zUkQvEK1GmeFCDUyf
XdM7HAKmJamaQJXN7oniXAR+FsjhJsta1MFS0HASie6oz2htmpX5rnywSZMyl81/jFj/NCccvcak
wa7Ir04AyLlvP+fZ/Q1mJ1uXHMgbwHduYRyJgaSQi4W3w5ZAfmr4cnq9P2LBfPE6T61yOeBFgPvN
kU37saWw+mHXceNn5vh3UW38RlFD6rrEfI8I0jP5eIVgC6awhRqIPaBXFIFFc3xxp1cn05y71viN
vb6+cW0CGlbgirU50o/cNjDmukIAUbPiK2jn4jayce+axozWtTios+bKO9P7HaEgl0ohTuX7EXbl
fZOk/dFK0odWjvh7EzjFvcMLP3xUMjuZ0y1y0K6Y+i8lMLabZOlONZMdxO3kg9w5xhtXW1pyNH0t
BEJlagTPeo4eZTKu2kSFA4xY7EkmvScsvLY5tT0MdWp9b8jppc5HFq842zkQut/Bu6pQS3eGG763
jRbcesik+lIGq9ExglF42fDSmGHjTw2E3fnCNb696jvO53yNEpxAVuWGUugLQyGnhdhuvOeswG4e
a/WX1hCwsOWa5nWOSaHuTLanEfgnZtnwvO0Q11+EKckfxtbifh6A+9Ssg3CcY2U2uwctTpjOiuIv
yrMvKIVBVq6+jBSfS+Tte6hNOy8LAArroDX1OKESIcKO0IOiYXtADpZSozL163hMVthvM4Cpr5YA
tTnpzI6mMPxwlHERSX7spmC8JGaTE20nxdh1xiORO3s1St7hJmd+OVOdUrGHMphhOQ5bJ7MgszbZ
qH4ouzh87a+67h+6rtLXSv/mpgkSkVUNfrfBWmug3E6pDbiTdhHdcshHC2OnU0tFZoQOOJJd25bo
HfMXpNxY/kbW/Dtawj6qBRAYgPbORcIULItcP3FYmBWmjU7ppGeLmRjJ2EbQ/sgo+9PNWjQVYptr
BldM4AavvmdcjndCGwNu8vOFH2QsQ9CHQCd+q1Vdt83Y16wrSm3YWc4ov2IXpiiVBtyaFeNvJtJa
jiEeo/5qyrtzLONbMBo0n9buRa/1n4ABVGOzIggt+k7R05hqgoX0qquqZHNKrOeJhJhWDMOtM7rp
lr0wTUrUikjjY/LgI6TNYx/M9joquP9POGi7+lIkHkdjSd4Bj1lfzpE/0zlTuhm0PodplkNqKJny
X0MvyQwYnEdDzUUcqBCmJTZuLV2y2uDdBBFFwLPzzEB/3pUaojzjVRpqE4w6KjvorB70NP42uwHL
AkB7VsydcBGfbXjIkX3pE9SMzsG/RJba3cBsH323jS4CR/4uC6b3EJrUuoI0luncMmqb+FC0tAzR
GsHdwkCcpuds8LqDcDlf8dWs7Zxua3BJB12VP6rLKXrV44PU5q228MtivGP1gJaWV9NL6ZJ0pQIH
7nZBYHOofvO+bv2xxGktx/GSDeEF1gMczzx+BMFtFOIpI0n6EDf3ViDJ3pCfYW0sv7BrYd6SN8m4
k3JBsKHAjsa+rpi5abK/wftLHDulU5do25orAwV25VPT5X4+4wkzuLRzAx5YCOe6yUQxllgF2rs8
Iic7jNFTIbO9p8GRJzttrcgWE1kJ53ljcqhNeLXB4CHn0WaMNXiDQOmeKPV8g9xbDgsSaAzui46a
7tLoz+Us7ryMHiIc79+Tqf1KLeI0oYUUYcXaTz2VQFQnXBnSDNve8QducOu58d7L2nnrRWpTYWOK
a0OYOWZ3uyZcH58ZxTXbro+UXzEjMuK3ztFfCISfXIZ1ZLfWTpEdMVbBpEYs89O8VJumixcFpUMv
WaYEXOLH2tgFdOqxbt+7SXyJ2/LGZJ4wpykFIrJ+HPQJRQqiG3fCgJAX7z79ij+DR2+eHABfWiEx
RfZ1M4yVWfb7AsYrFO32xQI2vfLmbN+y8fQJDH9rNw3VN6uJV45upGOFE+wwqgt9xzfBlBhw4ReS
VT43m6ngqrKA4aupJkke7PuZCAPFD5u8wa5tVRONe5I2WE8vUCsnd9+W8i5rojfbHG5G9zkwYuYd
XH1XFlOGpfLv3S7VQxr/sNrBnirUYusEuFEX8j5uYG8mpvwJjZBeupDaHxFif4rRETWwYrPpd416
jRcwP5xn4IiE2NVza7JJdkM/bD0/NedbAJAXFk5Pep4zY8f4GM4DLS71TSrA1S4vSdIjBGbRxrQj
FtAO046m1zARYh2fdfO3jRpOebT5CFRTZiALTEr8jKP9iNoGiS+j5rHVKGHCK05n2lfWpGfcrkTc
UUQmYBsG7TKbVPo4Z22cf8VZDHa7brm6+8Jmh4ZljhelIEBlWdnW9EyYPFz3k/YpwUAPApb2OIDz
i2cstHeqYx8m8poYpEbVHRbA6OhSGNap8CMTZu9j3qBkzAtBLsn+lA3DtBsZZ3M19jY2PrYV6udt
X2MgpaNhG1jlcZmgOeXX8p+puDa63nvmoDnVmNMNBXe/nXL6Y1L9JbP6T5yHFOTZHagLVvRTAFDG
IdhVGPMmG3TgzSmp/2TBdYURbCnZWJhNxEIPkSi8U7B1Y96xdtQxLxjyIRvb+rB0nCqKhzDS3k2N
bmwYtOGZG/fZQEjBBkC2cjgKXZn8zj3HVs8Lt8lb40HkzKf1GO9ORDp+rky5CZoyZiDDWfDHli6W
0PUo2Reptj5beaZtOystqdSjIDpHRPv7WgRak9jJ8rS/D94PVSOAzu2OCxtlZOTtJqpJELwLYDph
tuVcuEZLqJtlCBVby//956FT1w/CnB/wCAOJXp7w91v8PbUeThkwiENQ2uVxTrzbNgmnLQ01WH+a
rjxSClYc/x7SnjQy+c75vcpL1qIWrf7+hRKqwWrCqOOjwJAgb+lt+vsQwoAwjcXoW41LkFyz+YIu
CBULrjx/3/v3e/x9+M+v9a/P/fM3/7fn/P2V/3n2f3vK3+canP8kUZcX/l/P+fsd/vWT/8+z//nR
//r63z/xnx/9f57+337Cf/sccwV+H9vo7F2tWdt/P4WMcb7/+ySOCmx1//k6LQ5kpP4e//1SFlPE
mcvo//5hf/+X56P3//5asrNJC4Lzf9/w//P9/3zrv/60v4dUOCxBrOWbrBEe9v7v+//5MydzA2lk
lYXUuRbDuEdXu9VHAwR0x/Y9T+ivhn21ywWGdNnhfhdxOoC6u3OpTN6RWnhmcp6xz3T3tPRpQJje
e0JU6wbHECNqXBTGb4oCygYe19HcBPQ0sbeaLbddRwiYkRETK5+ZZOJwluawhHtdMuOEbJmwnBxd
SkCFcL3Z9YLa1py9qZesWkrf63p3l1qdtS+hYC9WZWwCSmGh419ql3xUnX6MKv6lCoqpY+L8RJ1K
b5ghvLCgvqHWnCXWGNGzM4Z+M6YvacuqIe/G71RoxtkZaYUNIUVXdWJsw+926swtak3rm0v5oCDX
vLM8d+MVpvMCeYrtv94cucuYF3pHflU7dsePcEHN0DEBa8D4YpvaD+Mn7j+Euam8bTyrPURDkew8
AodEHMqvgXkwvYDRHqAkI5hhqG+kMW4xwMhNyPkLaeyORDXFwBWzqNQdwy3JLdYqXftpN5y0HaHd
tWn2I0QW2kgqgHNuc+htvJBDsdguhrDH/y73Rru4IqKRTLB0rE3nkGA0JMkwfvqqse1qWyf4aYfW
Vktwnxyjw7orbfBvj7P3gqo2AdoQn2GagTQtmTDAPFtRPcW+WSXjOszevYoBVS+YbDCmQRllXb02
yCb6QwKnFwhaA45162bmj5otP+6c8jr32U0Wjb/MA+KnDHuKP4FNY/FnfAUmrv5uHEg76M/NdBt6
tE1HEVHQgPJQz6zuahURyEuRYxmPJusgvuuhiq2T0hnOsdLXrHMiLDKMjmOHaXJP+HMw2KkW5yEl
M6zr3jsZxu/a0n5zmyYuIHOn2sERKh3FiMAcpW8Gxs4iocULMWjY8MW2xh6u9yFDt5rlcAd/iEa4
0kQD4sgyhI7BRcVfOjPHY5UAv01TX6MUYi0lgvyYMknG0E5rmKNWcYiIx3F1o7RqINxofYKNO8x6
8AnxdthUFg7uKP40Sin2tMd6a4NC0dVY9ezrUV3nHgnXc6+0Sbv+iMNyE6BKSoetYJwBxK1n0J3k
V6jSrNPF/1rTYNyx5S6TRtvD0mV/SSvgSUv5V7vkr7B8mbz0bBO1dK+P+TMb4JcOFNbBCV4YZ4Ir
wplBfUl401ZO5hcBgBNdM++p2aErdaaGW1fUKDskyU4yp+6WQX8Jv96vusQ7077x4I1dtIXgRnoH
xkTYvJMZU4TG+l3Z98attONvq5XdnogjsFwbpolDT9V2nhjoRLy40IK+QptrrzM6j6Fh0T9UzxBB
zXJl5YW3VjIj4HeebXY/NSrTJi+bZ0chdSldPJMJ4pVvvkjBguKI8Yloe7ABeAgDN187zbSvokg7
Dp51nFmrrLMp2JQVvnoNDtmLOKQ5w4cJQvEmxgfW9RgBmCv1eyYGqzjllFWh9Wu43R5XQk9LtChO
vJ28HpqzDVp8AVmHjMK8InGM196aW99h1+6z37hMYT9juCTakZFFS6hwr4U1HloPEUVr8kfm0C/c
vqm5VVzdMMLyvTGT3/jbQ5zL05p4rTmfm1bv/IZg5HpC65GpGxOHDCukPRqsO6s85FiZ1gY7ZF1X
p7B8E6X+1GOK6+olLouxWQQswdNY2wFFpj47+h4adt4yoZUl7afzNNDttDR167Z8wkm+QZ6uMXVF
VCG6/W0tmpe29Ri6UxHCpL8NdzDDy3WCSSkXFE6q4cAGUF2kmriYb7hGBLQ7ghv2ANeMW0Czcjf3
+dIWXZ7ZkD7Ztnzox4otAiL0ipLSmK1FqDjhqU2o1m6bcsuhdWewKxw1ak/HBOMVnfwH0yHvhH1y
06Ab76Sky6H60MPgKCvk+QVYapYzDFotfmyqcQsLRG4qVYYYh1CGsmxeI91fBy97FgHtWZQgwO1N
sa7ktOiMuvM0IHFg6cINN/bDBzVk4V4ZzVORZWfbwvkqmYnOavywnLsElj9mUOYxMzhGO8+z1aBJ
clY92lG26GNZY2yM3sxWSZV4m0hvsAbQcaQxxm91FO8Cz4KkM71ucnWsMdhwqOPSlpRLGBa5m2L8
cQz7Fod4OHn406m2XPNGPFcGuCUrcZM1h7mNfZuJbnsgxpgTLq3aE/uP+8Cz7jgeIKNZ2rXR+73M
t1PYqpvYrkuC1tQhu4x3JkOnXSVfPMFslWuXrHxbp9w2LW2jaa5Db8yzFsYvwBrGXeR0q8J3Juu5
EKNEp2FrAPAE3V9L7pUt5T5o5LaIrAlMHEkwhCy/NthoPzRCL05a2J3yQvtlhiUxcfFrlI75/hb1
ZHrsvGe+51Y0QA/WvAmJEAkjPeDPrm8Y6N4xbFzJpnrrm8w9Ov3CsWbF0onFw62ePIcbGJF2WB/F
K1rFN//v+K7iRppjDmHPGCDSkxNheEsp7BTeFkjbdSkYemQQDrJCw4DDNELYPRTEzg8ZpTK+pHqD
kPEQHgIo9augxhAC6gs3+RjZ9wzITGk+jYJ2tjGZ5SHuanfnVigddsgUtyKUgvaHDpvpjrwtaOuF
u7vHojUhBmdrR0j7UMUjgyoK5gkiP8BI/KIp1yJt/q0Y6O+tMX/CGqlWyVzruJ/bx8kQ0abbN5Pr
npxhhJWrgYOwAkwyVv7jRPW5mewHoonUP0xTw3rw3BByvVgTQWO9jdPtUoKiwU1atXNVMShZ1Uri
gpvlJsFqI0P8LBVYYXNoVxxbLK1McZQFCYhRR774yplqh8V0ZdrCYCG2P+cYSaiZUYEtk/b2Wp/u
0zg7Z9ZjZGOdcbUtVRGU/jAyb+KASQWEVYIjLpVT/S0H5BU2wnKTYZdvx8QZzW4XKyLjmurOysmy
Qy/LjFGs8UJ4UTYx8yGrNYj4MGLVtPTYy/EWq4JJvRdDYNVAyzdt0CnoKQXPoroFHPIv1CC6dowA
Qqlhhhxp3D6HDK2uGth/gvNwmSxgymQ5kuoQpYaQ1tai3k7cfzmgGS+1VbwvbQt/CPPWUPZi74no
VVj0oSTPortiw0ZKG8u7yEoB+EmG+qUh34ImOosQX3s4oQBJxVJ97qle+oRO2FC5FY+nxGMhHeL1
iaf6LfLms9ab8LKnOYK/hoEvL30ZYE6qYwRHVdAQMGrreXTeOyHe6nJ402diSLak6DuOtT3Tb9xX
NStMDvAtBSsDogsxXH3BZAlfmBRYofBneAnwIgWUCBE6eFnCsrbiLqxnE2hsL9sCEKS/Uah7xCbJ
rjoDYp6lz9lMTJLrIbIpg2+zT+C9pCZVBlVxsTM8xYJ2LmUCsY/juVh590MJeSRz13MgApoeSFsN
n0WIKaYJ7UOeTdbRtgdkK+XWtyksI+a+vfU4A/wkdNPKYx950QY/yE9ktDb2BbfZDF6MUd5SxUkE
OXHBkEHxyBJvy4F/TGv03nWApsCx28ljY4TVtugx6GEboj0pDIP7vvHc01Dq2MW8tP3ItHbnuZH2
vNRSVp00cbmMw7VlTHLLGuRQCXe4ElyN71wzvhjcbssgZpFdDiP+DL39qWAyMp2t38KFgZZDndm1
IrN8w0Re+/uABKLvgZUcddtCA09wPlNEIZ6smEyQY3Ual4LEfCpplPnnYR8Zwwl0H2I78VdCZ4l+
0WxreKmXMj/bfamUCi+Frdj5pczoQ12fD9iAq3s38hgpD45GxJiHiG3VPYCkigBKDPRn+Vy1fMCq
INYcGSabXR7+fehw//m4lhDN///nQFlOxNWMiWnf/z6vyeuWAIB+Z3DCbQf4vNc2TXQ8LsOngaJB
eEtOB9XU062ldfJq2rHjizj6aIzBWOGaG7HN6ePt3/95qnjjrdIP//p8X9lHGhYwzEpnO4PRe4a6
YG0m5h7bAIzxc9MbFl3JYbQ3lq+2MQ2UldTRG0On9kl7sDN2zOimxARz6peE2/JIlQ6zq0B7EmiA
3M3ZSZJ1d+6rrH6vrDh4G7GhA5M13SMry/C5GDvy81oAHsNotyEF6Pu/p6l0M8ZN/TYzIt57YW0T
GKQ6jZ8VsM+u03NQWYCZWMZNZDioNa6dS4h8SdFSaV17S2fZRS/B+1KL0KASUEypPUqHsLi2vCky
8OghWD7EXW5tzJkFfE+yYxid9iqLKLwG7T8PbL3orhVmL/IvdBhDJ8dVVDrWaQyC7DSGGF/6tNLv
TC1K/CJq76URW/vaMeqnsLaeW8ByN+3yKE7JptWBa5z/vgiIGOBBg3jGPcjad3kYwwFSDNSV7lKO
qoZdobvpbT1o9cYZLPuhyXAjxy2TQHBB7BxjpolpLO7oSVcPBfE1dreOTYa/stnyu7hS6vm7IWlT
q/lX2c6p6kj6mf9D3ZksR26k2fpVyrRuqAF3B+C41qpFzDPnZGZuYJyEeZ7x9PcLSl2lVJVVdS/u
4prJwpJikskIBhz/cM536Dyh71bfmfQTA1zJCn8PTtoJ6Bx3QAqOuSq9uzZmqIyBsWdQSZogBxBa
c+kQb4yU4CidCpWD5VZ73xiT05zQKxoV7aM/DO4dVhP3DjjCStncBfucS76q3f5LQQSsjDr3Gzh0
d+NqMW0/P8wtlNyclYcMAw8aKNHcdwlrCFIN4sPnh+hevW039e9FWD8HaQJ8WkpWI4VB75CO1mMa
piVdBwLPxme7kPB+sXKTE4TsP+b2jyZSU37g5ld8s/5xDtS0nVx5DzbXP0Z1162CFps1x1V9ca8P
mRPWl1kPsN5dXC6fn3AG7o1oZvgMJIqjCtnVDv247e1yWiVgNtaEoI2nvpfkw4zrFozKKbNmypY+
vxOpxoZZZpUC2cMfoyG8qUtcucQoXOKiKu/CsP8obKikYMo1paU0jiAkrw2YLoD5iqdOXpfDFXHE
OdXXmXGVvS/q+DaFqremty+PBTFPF4/QnZWHL5Oa1stZR0X+uipUvg66COMC90nEdpBQiCXl/p1Z
RKUVWZ/xq/PKVzrlFxFZ7a2QHidhOnFXrCBI6CyRt9q7y+oiuf98GGVs733NUraJkX96hBh+PrBB
KA+EBZUHzTKAsceGxtu5Zg+Fl2aSOYPhqD/7hqS5YTt2iknwcZPA308gA08NTwgwria71jPPQpfE
AUN5iOB1Tbjkcpo7xgMrA4Plk8/+nTUY/US4JnE4uhlTAioqyabSad8cRL5frJRQIaop1g6UNSZw
563lBfLJ7nOLd6dtoXxVtAdjO2+NIoVxFY/ipMbya/KZ6eE1+osekdUXOBJvM97bqQNkDjIIEoGI
nO8EqNJ5Nrxwx2hKHAdlmoxYap/A2Kw5+kpe9yy4krpm3loB52DuIk/mF1m8WolCl176Hzz5B8Lm
z33NdlySEHbz+QCV7htXPF1m5xh3yFnsRe9nzvvwXE7jiJMScWYFMOZuKnAjUOgvmTS7e+XZ7RlP
H91RPToPJrTBhRwTCyBdWx3L6wNffmxH8ayrMngqPe1tbGNCEBcOxiO2z4tLbbror4eyF0abUprp
l9or1SGsrWM95W9Nb8QXnNQRYW7gmSgWKFuCebwYZjnccUCKXVK1EqtrMHzL0upuhF6+YsEGFCwy
mqNmIDpjsT9jRDc3MJaHw9yL4EIa+IOZW8Fj06Rbtu7dDdQhMulJB/4yRcWeFtM/ihAmhZgxcbFf
pol3XLQDGUta2NTGISuc+sRZUGyAnxj3VEG45CPkF02ffIunsnvIIrY3aRynR5VHAzE0DhxYozYe
c8Oyd/jzIIuZyngsUaikTfBgjbzOwYDN2OWdamTBdfoFmd9uDrVH8F82m/YRhiktfMZF1aK8vYBI
VOQbWMRhP9SFGi9h3KL3vD6Yg5wuWOwfcpGPe6/8ntF+Z2i2yIcHGwr1d9cMZPepgssLLQsaVd66
97yeDAz6Di8R0UoSS8gCxaG+1MrM7tC0vQ9FZJCFHAb4gjNasMA9JHmCxe76UCAaIqw0vpuGDBQC
Q9TGIPFOTkF0wzy9OBYSi8v1f30+YLCGs58lFlLtwTl9PqQzZ19kOfP688MwqL1Nhl4c5WRiEsRc
Pn0GSDEMz28/H2SIRIPYvHFXQ5o+2qY9rx98LvKbuWa+xwQg3hbozrcOTqnlFKf7oA4pyLHUEO3i
tGcJXgbeSTziJcGApEjJWWvCnFCKkCTw+SemOlS8AV7oQQfnseICdjzpbcAa01I6OIvWMk3IhZXO
fO+yjpwMmkUxZ+Z9VpXdvhuB2X1+ckpQSThjjymXjc5RiJmR/Ocf5+tpVHRxC6VegdpWpnMZXJXs
m7GSO6d2MH0h8mvAn3owh8OezOK4XFtwAm7TOUXBGAAZs2U5MMbONbCHE9Ujl27iW0cg+/6z1SO8
gfzw5PZEtiuswqQV1vVDDAVgAV5i2BMjnhwnVPWLtHIzErdYk3PzGL+OrU3eKAvFOZBfOchhQ3bP
YywMKLxpu0xUdQmmnMxiX56LPsGtXpGpAg5CnZu5+P0hacyMwkpMNAdzfjbaDJgA1qV97tMOGDQS
EQqZXY30aDXh0TpSDNEXdxT4c988eZ6OP4x5WncM/5Gps8lVNICoZovTSDb43aiqeBPJCNt479xA
4yjBqgJIloDFb4cK/osolQKHMg3W1u0x6/XXoQU1KyPJuthwO4Lvxnk0IUWDXmCSQqmkYj+eJ3uF
pZKXq/QOyGSN7YCi7BIkYkeZ9DoEGamtmDWGxX9EdTsFNjlEsAyZsw8hxS2KGZsOMDjyPn7PpIW+
aI53bI9fuKrqBWx3ksFbn9kJxk3uplt3cup9PGGUHxryxMD/0ehjK+tkd57NZi8JE90M3kSWeo8+
lVrSQjF5YbzLRiN3WGZ0W21xZRZzc6pHulOJPJ7l2KqpOXJVYBM758Ur7AOgPeWYMeHiHSqd6akR
c3yif33LWcJvVKoO41QUe21O7mkSeERy6M/bK+e3cQiwokx9GC1jXA5YLJdtQVXXFPyBZZIMcudg
2eUbb8zvWTE9J8YMVj5r4lNBZGvympS1/6C08o4FQ1ja3nqjh+usWArzMDKc7OLyMcb7mEYeU3eF
am0m/yby9rnd6kUY6lOQZfGa/Q1q5tx7CzsKvHSy37q8A+pAfEAfV+pYiP4SSv3URCVH2LEZzrN0
jSMXbLruAXpKDIWtH+NrMVti78LqwUjCQ2oiaQGZxAacDKYu6XeJC4wfzefGqny5JdvlPRl24STv
qzRESYwIeNkGDviQhonWPCfGOnbd8Ny6Qm/GET1UbMnn2c0QIHYt6GIH0EcoqH5rfSdytW0DCENt
ptlCtPF73g4vkXfCJwoYOWG3lVf1urKdbS3QlGKDvcWy5Ybu19qxXJRtHieMQhTGKPuk7YCBlUsD
VCgafsKL0alayVKV5UWh+97iYH1nO3SfOEh9DFB2Re3t3ZbfHMihV8Azu2EoH52g2VMOAYFImLsH
R8PpnrStmYk2RM5m7Utk6zWvtwNZLsLRgK2SMRXaotlU+4rEL6yLN8M5CeDAISmrl4ww+9tq2cCl
vdFVUaxp+lo5YWF2GBmPjubto8JpT+jruM/5+U9DMZ+qxuQmTNEaGoxNCoXNBb3IKJE7uCwZF17c
HQFmb6i981tdUBjF6ABbF1h0yXjGtrLpUblpeRYqfw2N6tQOQ3dEAMGYzUgeoyEdlrmDrquJ3GJR
BYBUBm82trIzTl5slhtvzAaCVNP5HCuk3Yy5ynUMLkMV4mx44gBSooCmE9zIFDZHYEKAcfN1EYJ1
ygzvoyKWcwF8G5NMbJONJCwyt4CqutraIjJTt2OYvvaI1ufegbiL/g+VxSafimAv+uCrZ97jSh9I
h18Ebf3AKXNxc7SArWBqkNxEVjOBuze+FUX7hm8StXWkCGWD41/J69cALnIa9wl1RrEUnXlWY+xA
FOgOBbZ7oDqzmWz7cfq1H8nkrrPvGvHrXtftN/RDIVuK6G38SsfN8kP08zaQbKV8h9coQWPHJJs1
m8XeKTNf3QhiYmUnGM5r43lEO7MIGhCDWfhdqOkR8wSjXQsONHy4WL+WhgIhohhZFS3jXXcUD53x
MPmJu/C8mvt1ifKeLGBAk02zSMtxi2Ypt8RuoGQaSNNa2+10S/JutCEDAxdsHDxZWe2ybeBVGgh9
ryrWT5Y537omaHPVXqE7OXc0yE6hWbUbRoLfKN8CrnnO9utixm2xDXgs8zek6cXYU7DK9D0cpQaD
e+8nyLhwERvmbe9bl8wOv8dX7nRDEMCKXdeKnSelyPReNtPMcTvf5aS25QQ5rwxfRevRu0/dIlhn
foGeujQBnpvpRUQ4pxyqss82mNGH+5KR0ualJ5U032bEwaSnjd8pMg4d7hhyN9YCKmRUfuRdk+Bm
B2rHDf3YX6FvWTB8963M2jk9AI0IdZlDftoFXY1YZsWr2U/vyJPf4sninNXpS7iZ4hJgieY6KiZ9
HOteH4ewe48j7HqMraOVTdj6ZY7UIlT5r55JxhSnxhuCuy+tSC2M0lTHbD1dqJxWniy4paGjSUiw
b+t6ndZYcCp2SqYHMzwz6WAr45loyV+FiSOraG/jgb6xvSZuWHn5PSiKO4r4ZzHgCJYxiIjGPwVm
eRLX6aOF97+q7I8Q7zLk+O7s+5dRxWiQy9080McRjbuaQrNZswlDfM9C165Yv0/J25DZL0IziTAa
k6hldlV+jDq9MqqvbWTcMjY6u7qmT9OH0I1JR7iLOw+xdy3uqUfsXT1WG1huB4RzIaVg+9h48Ukz
5KGOt8LgHFb24+QHhzaE4Bt7WEdIQzhkdYYktAVsDIed58O+pYnuIlfzPgFX7W4y7mS8/2O8XlMz
LMIpQwrWX+iJoGykRGe6vxohx0fl5d5Kbzmh9pGLYjnCAYt833YwAaMly6+8hDOpAvcWWsdOI5V3
bW5F4WhMa7KpX4J66Hfl8JjARoHQr+Ae9TgXmZXkUh1jsm+qGIRVgigZFeeT6lnWFm5xFT9jWQVM
uWNbedFcZqxA8SSa9x4KXSJmhoObed/RL1VLxwdZrFlfs7HDPzUUJwnoDEQwtHFRvKetSEgB9k+5
Chirjx1XYijTnYqrO9V439KueqhiHNRZy84lxyTZ5+htAUUvZrPcNXP60kWScy/K0NQFzk1QLxv/
equtI9Z9Luwz1+uQExOcF2iWf3ScNh3c1q4t3s4gNkzwZ3WnfsW2ba0NbkpE2K57K10HGlu9bEGm
Eym4zFH57JFhl4HToze3qLTIA6vnEIGIm74TYbwMXbEWPiy6ut3bEkkrO95tHWbfcO0i4qirfRp9
70r/JS0HuZ6C/qUwpniZCwOJXWrnhAYQ3NFVe1wcIK8q770pyH+mluza6XFy0u+lnXSrukSnGMf+
0bK+GAm6FVtT85kmyKaWq3QCVs09Ro0JcYYDyoXZrD/UZPqrRhCZGKkeD3Z8YghwNAOouQZb34w8
RA5To8AKRhhRIbO9kMAq0fOZ3Lr2wUwe8sAshNuqCe63ZsNH6E6xLi39gZCyBMAggFAXlCmtIBNG
iy8EPIKkDGYbTWW/dvNMnlD5JQ5hRW5Yr0XF4il57aUaNgnbZmxxaC7G0twbMn5u0Ir70LMMtANX
vXZjYPFojOJ2LqUiM+CxGPCLCWt4wGQBqxvEYBhhGIgq40FMghXCVHw1vQevMEpEQHopxw4fDuzK
jc2/mznzQzRXgCBbDcozSNegKzo4Iza7wJGRp2XRKZqKhB2G5mH61pfwrUOimRdkPgQXv6oAyjUJ
3oUnnRnn0mksFnJwTnk7BEH6OXysr8UWZP+wvKS8fY2vlXAXRZF7kL6Pc26Bg/Rs6DqN91JXHI+h
g5/WK8W3Gr/IqggJ9DPitwgBzcHQRsCIbGL7XuevEyXCAFOA1/TVC2mn7eSVCqG/QdHL7XlYAwtA
ZM382miZDRZ7RMUZIbZtt+2n5Jw1TrFBQtEshJD3phE2hIbAG50H+Z6enYqUDZsYn2WukKkOTXTh
ZrFwEn7JLUUjQJ5+rcM02kkmu0swa9nXggilquxvrE7fuX3/YXKesdO81nct5mfkSqrtvjgjqiQ/
dremTTdWgryJNODTLGQj1zb4zaEs3LplXFMlaoNtzrSrGV+tJA6MVdD1q4Yw79tGerdsrOB2M1vk
tmG+IwfZUGKTL9DOq9bX4yoIQyzcEZNfHXd3orDGk1agH9xAv+K3uKp+k32B3Q+fV7aTc1Ss6sR6
HvR4h+UIIc/IcGlOoUO47mm8Fu5tqdot7jhkUyJbNjG5B+SyAARIRnML5RRvvQKQRV7xytbeh0PP
xhFXHeZZHYmwO1K2nJrAePPj9ogtcm2TCeYX/TuahnKvnOg7Ah7zQOAFb5IkXGLgDfek5zLW7qvd
bGIP10O6tdmQIRWm0ERcdib46RkBD5JiMrzKuVzE9DKEFDCFbmFF1V7AJTvzWyYqGAUE1Izc3oz2
Q5BkXxy8D6n5UCJ42FZx9s2I6JYqpXeA/Q8tkPDdSIpNkz8HGcJxy68JVpDgF7tQ4jCvQcqpqdxC
Y26Iw8CyXJNPkLVvOXliNAIIitxePDFNq5dkbZKkAb60yzECJNBn03oipsCGR9+4l8GqCBiZHnF4
PVhyQKFJxcaIOA3IGvyCN9AN24ObivBgGNb3NHH3aXNlGgoXSY/uyaBkI7CM2vnLxLgzG+b7SjA5
TGbkxzaQrPxK7Bzaa4qpzhedM6N0F1eFQ2rFa3LMn6yK1bBltu8zuFgW+3szam+menZWphvswFZO
R5zo3zgONw3o2sSYZs4rVgY61mdPdVjEJrzTRVJsHG9iEdGAqhRFv5GzfCwS+5vT8kbqo5G+0/e8
VaW9Q2Chdh994KIjg4alnMwlBFBrKyY2KyGZPjlEgpRQEcLuDChqNReu0VzyAEKj44Ljm+eGvs0K
3ryKeUDo+/xeYXE5ggqmBgAQlwONcs0SBhgLzbf5q0sGNQIyf1/2zq8yMdAYIxDQKY6BgukemSsX
OIjPg18TXUJolhmphJd1wgXisAQdepQbA1d/cs1ziUS7Rsp/zEn/WTpSszGOGmwhgAtmX95WxPXx
XUOaxNlsQb13/AjkU7UZJnUTaGVIUAFEEX0a/PZ4pZU3fmHCH/R8IFYWM+c31yrCMxJmLvQvI2mR
5Jm+tqXnwZxCLDn66kWV3PCZSCOeuVqe+CVb8SWrbf/QoWPok64+igkwqmixj0VAs3HXdSsAZs7K
bux14qXI6M3YZIPOVB9b21hwHgwmW2638xG9QoichgdKSwE1hwWDvxbOq00G7YZI1GBZj2RroVsp
dogsF/jhhlVcaQQYdvHksNrcN+YVy8t1vQeIsU7bRZiE5bamOcXuRU/n8RtfB2IVFflzaLXdrtbw
bcIwBSKtWBFOz75twLJErsJadCVhjvaZd+f5SXZKwI1mlnM71oyGGto8e+iSuwRzLWu+PZv9+57o
nLIhB0/6t5NRXOFD9WsYzMHBIfFZlG53avqU7B8s0z0xXRvJUyRVqpALyyazNje/s6cB0yYI0+x6
hIRWea0RhGxWYVnSmbkRa+d5P5U+a4a+vs9Im0jhTDJuQZFrhUg6qW0rEvYE730zhNnReST0srzA
guVsmtxPdzguH0LpkRiXyqVp8K+L3DsYUUS2AXTQpfuNPQLBHTn6RNHuA83oibczk6VmxqHYAh5C
b9BwRzCgKETDQhmu5Box802Zuy49wFQtK1udywDSOLZOjdOre7Y8SG91su/jETx0eR1CFKyJOie+
qY2e6HkpTp//8JBR0NaOoj9FAMKip9zTt3Al4sLViB5KYHJAEjh8YYnfT2VsbHKTokVK9SIqYik7
qiIOBJ9ow31ox98YC9+CwgDDKFoi4M2oXkSugBAwQz1F4sVfjxmj/fSX//zrf72N/yf4KG6v4WBF
/pe8y26LKG+bX34S9k9/KX/73/v3X37SlpamqQVttKnwLgnX4fNvL1CnAv629R8oJobERU+xTMKq
OnoAOS4xQFLPZvTPinc8hwAVfWBc67C3T77B4E3MFkNdSayarBlmegB/owEN5FDDjka6K/ek4d27
027s4vqmT7R72zqKJ1nneOzlVSbR+zf/5nm4Pz4PxY9vSddStrRMGya//tPz0NMQl1kO6h14y8Ys
+2aHrbtfiDDrb2HXxsBoVbESbOHvqjh5hiCBzDhrzp5wjUulfW83yvK1SkbjEuqNXRfBKXWih1jr
6UCcQQ4mwqzWGN+wnmAA1dZgPLhO7l+sKYeBGLbu6l8/Jdv7x6ckPE8KKei9XOmoH5/SwP0AK4gX
rQGbxbywbNozOgx2ONEx8FPz2QzUdqB8JQ4olCvYnzMdV3MHQzL9iIZqa/UuR0OWXOgK5Gipm78/
kPrLWCCKnyo3fXDS1jt9PsxgKE6M6xtceumo+huQhwyBUdo/XlunZVWUNmR+YE19TwLRkOExG5ux
2RVls6ybrL2tzSlYKCr469WUPiFTpc1y3fnAKi/9Urq8fxhAsI2Oxn0rupJRcxxdOovaKQ3Jmvr8
0M059Gc7RQiSZjd2JvU+C9Tj50ep3QX7z1f6P3+4CprPq+Kt4NlHQdj+6cO/PhYZ//3X9Wv+9nd+
/Iq/nqO3umiKX9t/+be2H8XlJfto/vyXfvjO/Ou//3Srl/blhw+g03HzvOs+6un+o2Eb8t9X8/Vv
/k8/+ZePz+/yOJUfv/z0Bji9vX63gBvGT79/6nr1W9e33N9Oi+v3//2T1yfwy0/kExdvb8U/fMXH
S9P+8pNh/swGxVQeHAGlOPm1FD/9habz+jnL/ZkDBSY7UYKeZZuSfygnfC/85Sdp/+zRPShtCqjG
pie5Uhtg8HxKmD+7XMKeRzvDVsp05E///eR/P8p++63986Pttwvk72eb7WjBz8B3oU93XM13/NMF
NF0lsgwzYkMwZ8rqyTqSqQ6a5Dri7V5mth3Vi8+NkTnYwE9bAG8JAw/Yuu9kIPn2JAcn7mun/Yii
quOASRCwBLl4bzQJySzyZpEhG8M4WrBvDPzO2QuDCw3Wujlq5oPVJCvJ7MY3YuUQKFwSxjgco5EC
HgF/2MddPX4zZdYHJiiKgXjAL2zcXJCGfeoaZr2dssIGaJQFfV/T7zSIXvBDW7qxLshhpPdimq07
sdX3fAFMrDfaQ9IFY/PUgZwev6RD5w67jLQGMHDMY63qbiC7mOGKGbRiE2tDYDoNwxyvgU07DQKV
Er24JCZglu3EpLyHXBqnmypoiiusuVQkbqdDO2606VGlerETaXYbETLDQBS6QfiZDkkGzXfwXpnX
ER4/F/j+UKYnGYE5sPdQaNRroBIkq21yxrEAP9ISvcdNOlUNJuDrb3RYGkXMRLXyGvmlNCSSciAI
Xb7Xnk6+DmNgO7vMAEQBB6SVwWIUc/GQ0DuEOzcQ8sr3QEXpZFd4QJvbPYtdWUMV8Nlx3nKDA5aE
Bxho3mznj8LN4pdkKNNXwohBy9jg02niY5somrI0AcUEzGZOeLOLJ221tAcMEZtzZBZXd+yYOsEW
Ov91RpjR3Iwesiy/ynectnl6YWY+J+uEEoQV+BArEHQW81+MkIGMUJdWNl+/THpbWA+pkbcpoHYf
4uHa68W1NWjtxpov+WyNvH/mIY32vEEUoBNMi+5B+V4RHls9jf26IP3CeNeM1vRb3LYO1PTI8UaE
/prxRkQrE0fOIiWUHt4GsrARykvsOxeXiCssGyS8GYeWbLDiaz9ljMikrLvqVDmdAzHRIQV3YYei
DdcjcVJUbKHd4ZsCVEo1D4KiVvcuECjIN3XUGbeFkoH7WOu2dcGxKKzKM/Q80D7KjmcWmkol/j15
kLHzTMolvczQDzTzU4dc4tbN4w0X5NXqIKsYf3drETOlUdXsvFYm063RRog5KlTblKes0tWJ9+SE
kBWYoOmccbY4J9xcgAUNa5ifIdr4/UGbOddpPQTVs4EgAZBcSHhpk6xj3hveM6xcsjwjuDHttihF
oG7cbgasM9d1Kff2RHsP3aM2c3g/ceCMz5Lwd3jhQUPto5k/InEMYGiSQkxZySQZ2Qpz7zh0Ugy3
TibtxyIwO/HGXsCy7qo5ZeFF6gEy34mFxdS0hBsHFtsKcmViOPlOEneoRi1QnEc19KyX+1wncBLz
2mK4bOSGeUR+FEXM90cWRKIUXrKk4yb6t+8i4a5aL0KVhdIm0yDdc1EzoRsZLpBoQRtcx9OinI1R
zaje6wFmTICbIOBX68cZkgcylKAs4NxtcQAS82B0fJnpVojEpZH6xTEm4KvetiJLnmxj7J8JfqOR
gTA9W3gjAs/tXhrLNjRJpeY4DzdEvmW4cAUQhVuMWoy5OGUC5r9gVtE5AqkPw6VExOjw75l1XTBb
daeEcfhYdiUdNuI7Ez4eHCgKNOT42xCgQryrS1THN4SxmcU2jPHjzCS1WtqAmZhXgCogeruMG1jw
6p0xKRtsoCSS7NcO1VG3RmoYto8SiittFEnaCZ9VDI2OVH5mdJOrTsb30inB+kZVWTvMmnO+5Xku
impmvh0EVE1rkedKQLjp6crObItCTn/LIPLRw3efjw4NMEr/8TEtS83qUTtusY7DUKl1UtTR9Bio
gG7Jo85nzdsGw5UGHzECaEdSaHrgv0zW69LaJ02prXljm4Dl8pVlDSyri5Js4V17dXOsijGU8V01
WYTg1NruMCE2jhIHJRKZs/jz/I6VXdEmL3USFq8pwEMcNqMoBoiqRm7WJ7DHBuKWmP6yoeHsoyKE
1z7U1HWmMxrBntiWPjxMVJ+89HEyq11K6elglHWd6shMrARqUQc4c5Y4BdP6VUTY0PlfxUxqCPwL
nXTvFjc91BiuE9rBAWni1N87Qz99SysfULIxpHbFAhdu973OdJ7fEc1hXFmLCPhgByVDW0Jx9svG
+LXyywkTjAgG+v9ITu0FafyAfaku/DSG4KTip8YxGflZQ5fZSyTfwC2iKocm1niDM5bLHqileGCI
yi4xDTHS7XXuu+YZGrkZPLIpsMoXBkxOjFfUZcY25z72CjxwbCfJMxgSXATZLMxHFsVsouNiCsLb
WXSyAAEWc8KUBEkaXwYXNsEME22O8Pl4HesSBWCBTQ3J8+BamUbFdcAQV2j9la1q8W4MBn7A/yfV
7v9HdSyaz39Vxz6+5PML0bt/LGQ/v+S3QlaZPyvFBael6zoa+xit5W9lrPB+pvey6Itpk6XyHOtv
Vexn9Wu6yCZNS5iWI7xre/Z7HWtY1s+usgmC0VrA0JZC/W8KWUv+2AhaFlUx3wTBF2FjliP/1KN7
TEhUPwi8erx7LKIon3qEJ33ZFxewOuEaGIizM52WYiEzX1q0bau8EDSKfnLjTx9/eO3+ycTAuv5r
f6+q9edPwztQKl4vSYVv/lhVV8gqKlVwDDplRDqDzcgl8Hr7vjRi+1547qOhI/uE350tMfPXANsa
98nsfuyhsE/MKVYdaQILWbX10dddt/3XP9+16/jx5/MEKnqmGtdfqK286+f/MNEoGagbMScmO9TO
XJtWCKxnImyslIIRejHB2yOxmVkQhnW98As88/wigWYE11V/I28Q6FZX3TLB3Uk6nXXifcV9jRzH
QDMzaFaKTlG7mFJQowQOXskpvEuoqldx738ULbaWvgnhWGCLWIpkdpc1ExJEN9m/eaZ0IP/kqYLl
o1W6NjpC/XlCYAax4k6N11BbBet1mPdepm5My4C0khIl4QXNsEyvSR8c8/2tVTUVi1lN5dcwFo8I
yiba5DUXzQswfAYi14dsgppaIQpZmAHb48ktCdY1NYq9K5Oe3Y27KWd7XJaCCiPiFovsrSkZdHZu
eRuhi51k07JKKm2xyIkNvQSxJBCleWx9U7Cgs+zHGaVMMFTlXdHZ6VrCrrwVjfOBPmTsuu6iCqBd
M4UDlJiMQWNGCk5uDLgPRIIktAl/e0D2S8bbyMJF1aySw9JZTyQaU9V6/laEE2F5ARh0P6wOuTuD
20efvxRsuCYo+e99ZrxGfM1XqxmOvqt37pw7u1bA8gt67wJby7lFBHQJG4ISc3hhzB4/8gGHY0iI
/EaPbJyK2go3jR6sYzFipUVy0Nw0XULGo1PFaxvAVlck1cGz5XBd/SpgsdhWTbms0HitwHCh7h6g
i8h0QrvdT+yYovCSTaBY7Aq/fae2dkRQCTFWe9wOLymhXQe/828dYbtbZ7baU9IXm6BzTd6FzrM9
4mxHQqH2psoqCOmedTeZw74dnRE1Fl7nANjptmpzdRE7axj9c6zJqyvNBDWTr+IbTpn4pixcKnTs
LocoV8896aqnEn3IhXmuPrTk7SzQywLEVRBgEWGg+cohwSVsy7khRndl9MUJ4rVVxu0jcwO5ZzGa
LNgj5Q8M415iJOwH5LgorQJy2/Ftn6Wytwbs1HPqjMnCT5tNU839wUg7Z/kl7ltALzEZJm2I8qWk
l9OxYDelrZ1qGJUSUs8rWkt9yRq+gJ1WsrKc+msyz+6FOXC8rryq3EjHzzYOfPLBwSDpRhSetWrb
o1ucvNrIrg4qn5TzFRw21qzjt44QwBwH37qvK5xqgru4q6wTNeE+FnX8yCYJPIWFX3B07XOZhuNj
GEfVRcW1wmoKJq/t2ubAAF9jtM3btboGLKdsAwj2enJa66mpRYC4lo631P26aSJckHX0GALVwR4M
kdpi23TfOvrVt9xzgzT0iBC0XHlhF62Rq0qeEwvsKHDBXHVVtXLMObyrhflvhqvWdXj6xyNfcKdT
jvYggFuI+TT3wT8eqUPF6jilbeGgpJcJQT8f6qDUS4WuIrTuRzmQOA7YYVWFo7sztA3rjbXj96hx
1+kmDXM0moofPogINGAjg4F7kPK3uuaHId4fR9n/cGMS14GSsjETaAZOtv2n22Tp5IVMCxhAXGnB
DQ2APIie8cxkLghNoseeh+l7huTTwKMaVONujBMf5yQYisRxrX0fiW8RKeuneYyf/vVNybqWCj++
hEJa1/G6Mi3bdfEu/PgSoifxiA1luICiOLgxBFGnUed7XwsU3jBSpvaLRZ2/NDlRHgWAhDiz5KFz
SHIpMt9eO8Kvoe0qnZwMIgkMtplZqCzmvbr+v5SdV2/jSpdFfxEBksVieFWOliXLlu0Xwp2YyWIO
v34WfQfzYXoeLgZoEJLR6JYlqqrOOXuv/TomIIrD7DR1yfsw82bj3hr3jCXgH/XpuQqagTZrsqpL
zz7GGdbMbhTRK7lJ775PNZcnY3ZAzERewtCXJLOTvaOTochXvb6EHW4glZBpDCm2P+WN0Z8GG1tu
DyB/mytXvDha+WhJGPnSJxo8TCkLPLuET8XFVN2Qjad7okuByoVadSMfvsA+EazSGFf/96VtA5+G
No7XaNCqFdaI+mrLF3gN6jnnBzrd++uoKBdTVt63sAvJ7Jol0pmMXr/9Gp3domayWMRMTkDdwrHs
TzkZO0Jb3PM4yvwcjykhg+afwded2xCQGqX02UOE2Aqshi0hmJXR05hHP6gazBfwk6Eojn2TlP9c
2iwEw9eEyR7LT3Uza8hyLgycte6GHawSpd0R5JOU1sTZBdnqkpDG4YISEXir12LGTbyJPYzU1ALU
y85vpmdfJsPZshm/52U+Ekob2eeuZwRHjmBc6fUXGSLHlgR3VDfGD88j28PO+68spXxtEhs+pDdY
T8YgIpSwXbcPE95ySK7Basxwevtl+iSxg7whQNm1Uo5XOVPGjLT+QBGcEVxhZFf+9l3vqRQzjixM
d1PCgwL5pIEMW1gmHScHnc2aOMydQsj5Nhlps8/JxPP8oHyuAQVOzae0unEDC5vRS+9leBnpV6aT
RsioqOUBZmizy72qO//LN+rvQ7FpSs/DLa9zQNdNw/3rGJrT6gNTS7uhw+vLIK727m6jnuGfh3uX
3QMvq5GTkJdWNAAQh8NlqM6NCON70j/TYX3/l9dj/jWBMkzTNuZCgtfzvRL9NYGKm7L22L+Y/8P4
9kH27sTolRtE5tmnMgyQdPrRrHL1pUUcFfWGdE+CkTMnmFGLlbEFnVnegWK+CG0AT9RF+jpNy/BO
MdusHFgglwB94lglREok9mswQFKPq7B5HRKtXhazmU1FU3CKRhS1Htm3d0wfWDZEdg46Bcd1sk+0
vzmYzhZk9q1P39K2aAtfBjLePrIBDI6Mb1GYl/dgvoD2WE5D4l2/nxHLSgpL3r87HuNOP/RhN2Wp
+uH7rXWA9TmehxYFu2mEx+9LOj/ysjmjou1IW8nadtEYGWC91ujuXopLMhk4ngjhgou2+HZkE/0o
zes/oyZ6jcLK3AuA5OsqR5cjm9Q5gdEeMCwy04oKIqJKfSM4K1xK2XCQ5IgxmEjZBu3h1CW9bQ49
F0is48odyc01cUVeMqu7cTAJp4yuYVWuSIMnA0jj7sBtHSO+aOmVRli4Jhithykr41uYjime5x5B
WEpzWbK0XshTz/bjLD7LwUcNsRseq64HhA7J52YY72ndDC/xfFEJDmwLmjJ10hAdM8x1rv+U0IuA
phPcgoBlcUr86YyCInots43/7oxm/jJOGullhqZv/uUulf9nG7LZ98BeWNJ1hPH3HomTuhWlgT2K
pnZNIx7ZAgpBAWnrZCtGGk5kX4tu/HJki3qPO5bmmL42neEzkr57NIX+s0r+ZQZt/J+9UQho1Dq7
1/fm/XcZUzpxVckyJEbB5tQ6mEJtlGETNuuTVgOfSX7UrTAvA0MJgNFC2wVRGiNH7ob/9xFCCE93
BX5ry+DP3yNX28kUcVQIZsHvBl3d763JqhBfjsU5qhiAFCGKVsPrScB2hb0k0RNiKCyI6zi+qTFx
LoFVkzEM2hjK+upfPrv5iPC/TmHC0aXHmI1PT0jm3f/7CMGh3dc9DCCEILr5Jo/rO2/L2h3hwcwW
Wb0lzQ6b86OI/WCr5vfONYkQgEy1srMA1Kp0FGpLC/BgVtQn5jzJq1lO21z21b+8kZbh/V2bMsLT
HUmgBtNrC47VX2V4jRAUreDstRuDfeZHw0VX3rWCAFlxjHuK4C+rqk5PqPIA9lYyXENGwVdYr7Er
lqs03eBqDjZosJ7or4JHbcTFKNxbpxp1kqFxrgxarAmRa9QRfr5HjT2DH7PowIIbARc7u556aK2K
EeuUHuXpJFctJE5l9tbPRgBrsWcqR0Gg11YuJk0+VLWTxH/jPyJCUSJtzOLuYvX+D3PoiUscoyfZ
1jck4ISVt1in6IC+tSkHfWWF+5SiZHZ5t9haa6tcS7c9cBf7O4aMDL28+2Bx6glV+27b+kvH/m3h
Cw1oheyRo6OBtgixSOkBpyTXGgA/l7pTwzCzSgwkyNJcWQXHPNDkrDydc12AfZXTianrdIi9/jWs
MdrTXqSOrRsEGQNxno6+i7rwAT8GQypedbBSWgk9/4MI1ZBBOgRR/pmy+WM+WTmaSQ7yKXGgzw2f
N2kxCStkTbpC3+DBc9oifs4gqqChJOYhoYG58aGlESpJJdWWpFsnepA+9WV4s3zY+uiL/ThBGrHN
hoL2S2RT/dtdeyzZtL19Q81+GgNBbECfFhc8tEQT2NqTg70u6rkURBDQbcD0BIbfM9QBm6q5yViY
O0tD7ppHOto6/WvSodeDpedd6+3+LWpOKqn6h2urjhLbqdbxLHeM0YHVtkSgQjWD9/GjRTkNKwRH
BHwFdGtdvmxU/Qoi6u6BUE/d3oeoimzIRrgYMgO94RAkngBtV95VP3TN6pfCAMHEybJbVCce1idS
p5sXN23JOcC9TyL2BC1iNPej1XOT44npAjfYm/RiVhwnwmWNR39VQvlSWm0t04n4r9EN3tFbwPvX
cC35aQnhFuT3chLWLfOG6Cxj7cV3inof1D/HMv1D6+cnJvbfjHWnowVaBe6xIwH4xSCxp6Uv7vzH
h97QEbP71kdffbHFXDH1eLDx8rUKt2iBdqKI75brNutudC7WYJik44Qnq03Zk91qB4C6BYOkZctu
0oGk2OkxqUISQ11CrsCoL8cpuggjyE8ldUo4huYhksMlM7FbMYW/E1qwJEbWM3fdFL6YAcz9BAxB
Eke0hf70yobclDdvQxXfDDrzN9ovG7PBTlOCD9Bt7JEjFEhcftquzSWpG3OMlV+ba4m/exPm1p/K
7ErYh0nJcGqB3TQ5ZECG0J+ZAUKT4Gza5MHpZY1SVdd+DaSCLzSRovVCZ7u0m4T5KKiYZYAG9tT2
n0IfBn6plIgIaA0eFaEmW/WqCk1bJUwjzTqInnRnlpMHsGy7EpFtOq6YWk1oWtWnVzS8OA7bPdv7
xpnsuyg6kg/z6a0HOs3AsVhTJ/9o7JzwFEx4WIwmOGFEmuYJDZQYz5KEnETbBy9ZtMwNDwgiuTCw
ONtiSdfEh3qPoSqMkLz5DM4s1qXlUK5Yzz5n6+8yphG3heE9xoxk+ZZXy1EvmeKQXUDCK23BpHmf
uhb+Z0K0Yhu86EmqjmUfxUAR021YAw5xDBI+bLv9NVWavdJSV6wq6DVnl0BqhhfkJTaJglhnjC+x
pZPwKcUjLggIp2H0xnRq2vUALvTQepC+8tDbm5MwcusxZ3NkGjYeoopDo0vKFQI5qIZITimLWZyK
F5pycMSykUE8MQryfgpq5gqETk6GBvzd/onNmnQQzD64gEgpN1Y4N6MdZ3CSu/LGOmGCPmeArRZ6
54ZbQmOCp9HVN5XmBJcpevNlgxrZw/YpMFVKSH5BP0d/OqtU5ZibVdUtYGdvG6/ztwHvdRFBC6u9
+d1KCfTB5MzyXOso7h16Sf0UHhUhYOg82+KzDNS1ch2F4dNFMp3LrWjG954oy02QBaRBzXWqW2G6
0r2i2MzGzqUzObOJMFx7RlhsPAv2uSrv3VQ6P3hftaUfwA+QYsSritzt1NTRq3LzPwMT3Gddq0CR
it9uMbPkAXSXJFL0YWrtkqDulsKch2OTfDeQ79Od1vje4yKOGtdbS8jHcE48azv4043GzDbvYjqT
Lh0Dmx5mmuMegH3S9aN2pgZeMyTuX5kw01oeJVmHuY/Cd6IzBElVLFBD4j/qAn8DH/8tlH4EDKFI
sUvp9zgyUVCyIcaNLTa6RTR7YaCvS/PnGqgMB5NELuuI9Wisivhm1Tcx4Lcj3hq2UAGdFn15rdfu
0tdzbnDeTG4ntqV8WGE3ITKD6Hg5apzpKyKsyjJ/KdUMAsH/LUwv/7CgsLX0Obqym1ZdpSXHMh6u
wMxdkvSK4ZAi2kZeCKbKD6xrqDPqc0sI0k76MZSY40wUpgsjMX3MHsrFyFmD/qnb36w391qvNhym
V74vS5ix06Mh3eALp1yIGXXYVtQjtwpoyhJU2FuNoATfT0bWqTYMa4GnkjcJ+Y1LAlQFFaB36Ibn
3AYyqC/KTTc4FNhJR6bTbNzegvDbo+i6ZNOklbd2esKlpn743VTRluFNhCyaHdNL8URLyvHatonv
StXBGI6ZqCH0cTzccxBbImFGEJNqaotGGWPgKKOdbeAvY3GVW0+b4lXUdvbR6ctpkVI1McfmDhkz
c3ivGZ0aLcVNbPOxxUnb3+tpg5OPiBxw79PwhbxEYW1uboS4/QxSQsH1YcYFCEyFu6huNKKQMlJA
W21vWCnykEDHidw2YAtLcI69z+LoV6W/T0Mxc7HGLQPv7NWAtgS3fyGI9KRI1MzjhDtpNzp9di6a
qVwQk21sa7u7kXgEPQmdeLjX0+BnAJEm0Hv7Pe+aAabo4IMeDNBlBPZBpOVef1XetApwqV/Apcoj
kWkpG8C+rZzyuYFue+3my+TIQzMI76RrfngdnZKGLxVS3/Rn6RH6Z+ElEDSQsL9o5FFKgwTSHKYT
PWKiBuoXj1458F8E6v6sf+g0bSFVO649QZpwlDoOyET/Y+IrepgaiyiMqiP7wpQB50QyRNBG8TH3
hXTOnHTUEmgsS+RILWtBgrzE3lRfZDteuUWz5zHQxbWxvWppNlFPSlBJhm2kkLBPdNOryaq3gkrq
YiFb30asVuisq/AauUxSCj15RntvQ0nIyk0rgU5Xw5STbBiY57AijVc12jtQz+iJ9cw/wDLg99NE
fvbpZl+iWbHupLSg8PMu+GvIvjiLrwYj8dd6l4p9VgD4AYcqDg6p7EsQqGzfTSLWSY1iLGi8L0kn
yiym7qrNMmqn03FT2Q0JwN9PdW24IIBaxoMbrh1ANUujfqRtol2bucnRQzxHi+NfE9+6mC4GBkNY
JDqE8g2Fme5wKrcDIgT4qgkixWGOWDgLnDcbIh2tt7jepSPuBSY86Z08TUwATdq8Ed28TbXQO1gZ
KeyxHZNIOD/6z+X7Z2mof2iFW27BYP6cEl07FZgDL5Fb/6rimBWVOxmITTweTSgWZsaWUufGu5fB
65g0J3wlQZQkLSWNQ2QU0asOZCVpU5yVWN4O9nxRLbi33As+o0ra0A7Ybp1qzGYTm4k1cYruRix0
ADqEZeRahjAFydQqDVx3pzuJBiGq8F5Cz4bQ0owcjOLwoMbAZN0YzdlypB/8fsie0TYH995wSNwA
1LLTap5Oh/qt1Vt5c1RurfrQra9NSfayP8jomTNkskJBhXvRtFRLptmL8LHeNShUzzTJilWSpXiO
nRQ+BVLIMyfqe5pZ42Gat6KpHc8kblBzkSQKyseHVUxm00czpNthFM2voqdnmTCSxxDtT3vbzIon
yZAcwb5JdkDyUpovusJg/33xKzNf6qVZsR+K5hnCd7enj0cCsV81c4AI2RFIh+bi0H8pPf81EG17
gCeY37HhWRv6IphzQrKI4pZeeK/p2ppIEkJzTOO16s30FmbCJBltYMwqE9CMJVowgT5vVzRd86Rq
hZwNL8xSaNK+pEPLd6n0dkHQMB8Hy/aVIURThbB/xRCL5hZfu04BbWHZt6xLPcbyUn9qdUbVjMDq
knxfEFEfZCLEPjKg8qgNnH9xFUlS3vIEvVouv2rad36knSpHlTtasy9tKv2TLWrt1MNiyDi6j7jv
8IQl/un74kzZg4yk8ojD7clIap9wgcm7xTrmht6jUV0ZpE/Z5M+JiVrIxQt/cXMif4JKDw51z7Qi
aktrSyETXyNwiVdMd9XK0kyxbuzfLl4UOHhNv5JkPBCuNak/5NAPlJBzQgahjAiqmntkxvk9u5FZ
jnMMSSHAzHtVhMarjf2zaXzvJ72FF1pF1RunvG5D/F12iA2LMS4en67tU0yaInjqQL2SW5eXO7r3
8XIa7fBAchallAJO/D1mGLsBJ7iMzYXT1erZxQLwLBLkSwa/6lb6ZnLGxLSCgZwdJxZ82En4ur2U
rUEmOMTsVr+62kvnzeaiWDonsn/hCI7HkD7O0WiuowkdJiicaWNhIr4zGXd2WGKMZeeaXz0HwZdu
jG/IC6KvUEfAgab6N1++8SDCtAE8ZZObAguhizm3IgosTqkGahbQTsvsU9XXJLnWyqiPcRVHL7bP
PIvjIygC6zntXKLZRsbPReRDmys69joFVFybUz69UJ0aONInSD+IlNgVNlCKYtouA65hLclvnj9x
rsDio3ljiF5Ut5+b+WLFg79zCtC8EIyJEh5DztmF/YQG1X6q5gvlQrfoMUFv016gdhb+KxJPdw9x
n5BWieGPnqL52plMEXsvuOIzZV0etCWZWyTVtbqfLREdy00Kmv00z3kXvrQhsvmIrTFMP4Evci8R
mu9/LqHr5NiJSeAlSfmQd3l68TwSjisAQl+yNJZFXZu/XOJBqN7lJ6fB5qbZTrjggF1cTJALbUAn
XoZF+gYUXCw4YVtHWCoY0NtD5Bnua6xBWxB+daUQvNgQMZ7SIYc1FsGe6uMerB7PKlWTA58FIQTs
FvZradyRaG/7jh0mq3vnhtAoWyeaPwIzqRnD22AEjHwlwrE8GvMlyGh2ISDcyRzxwrwjyflSD219
4fyFBceYDnplIj6JA/cEkXXdhEO3s1wGwk3pTJ82/isxVtnPLEwYePVjdWE4ax+n/k/oatfSa7ad
i8OLSZK5Ja03WXS1KV5j36HllZqMq8faPsiUaZesA+PIoqIfmyquDg7n8LydrlGsjcdxsuSzrBou
lKRoTT4dLawOneiq9zAA1h1UH2NrpPtR0sG3SH9d8EL7XYI5gyxt2qdNID8Tt4Mi4TELi4Thn72c
8CoZjtZnHZp/xtym4AyJ/DWTsnjqhpRu+vy9G2Z0XpsXO7+Lkltu9c0R1QR7Zlp0l9AkFTia9Hdd
H48z1O0lqASczGo/uiMFhy8vwODsy/ejxmsI4ZavjR3hGM+H6NUfunATDqa2Nqw6RMzfQBR1ghSK
qZMeZybNOogThme9H+wgqEFV0lPI3+ZgbJukybcWfYGVAnJJgWqoZWQ3FDGe92wE4VFGxrme5ZIT
MfM20opzB9H/6FQ2YRWZQnCN/B0/oVOBZT1bS78TwwX0BJk8avRWhiJbYxji8mIyhMBMF3uLOWqM
3mWTJCjBSpTuGUQKwh3PZsUaMw5xuEnsqj9F80VzGUJ5pn4ymOlSZSX9tre1T61X/qYnkvKQ932/
Mjq+vRWKlENKVIXpvXHO1MAR0M5DyTw+S5KMTqFJXkKfAcqUmCB3vvfWITR2G61b9y6sN5UbiFlj
ZKR5vp841WELGP1Pm+SdVnafMK3ghDYaySCTM+3LFjKNM1bVPhyHP2RmdF9+TI9TYr9/jlw3P5ee
aS6BefZfRtye4qEgJtnCESiict/b0ltn6Fq+yuKrqYyWzclHwp3y6gjhTD8Uh1KDpExj7JxXv7GO
TlTYC2h2eNQTT1/bvDlrWEI4mBz5jOflhOPR/iQaj95XqqaL0HTrKTShONoEC581SralPta/iCnU
GCYrCi2rZFrn59UXUacekvgfYXIfZYDXuhm8PXgM+1WRGjJYtfgkqsUh6s8Yd7yrK5P+xhuGuZWV
i+HDbfQNzb9fY8c8zcvH0yiUgRvPoC+XXyJrUj+Vpq4NZ8q33O/BTkYETpZi1DBhsJpprf3lDOXB
KLrhiRFhyTLiX4VfflFUJWfZDsnFjaDT2k1U/PBD2niTNN/wtzhLL7QAPWcmie6k2IVl/WL37rRC
2XoK5iFl2DRkqTmzVj8wjIsbW80JQEuL/ztqf6Ttk2Ay+GVFabVuWII2MZii2v8TqOROrwl+0CwO
j10z+yI4u1lMFNPPGr8ZTKkJlBxcjdLvwIGalAP7zHHbz9Io56M21H+/5rbx4zXaw3ubwGQOw9p8
mVeHQKUtjFKetSrNV6mp0/SSsTiBfX+nvwp9RY8SLMo7SDj6WuRAmnSvIXGjCO51mjLodsyHxax0
qZVzygfkiDD14QVY0YvVBOXF005JhCqf1jCE5H414X8gQ6X8HU+nmrYqxhrCAM26+hwnwBcIwMBl
Kp07WvzWGzLsBjNeW+Jn7k/BmcmGSze8KW04iOStz2NXCzLfMgaaguLuHYN7tudAQLygloOm+kpd
A5k2vrvA0qMT/n2SP0QfrWLoU3ww3AweUW4xQVnPU+MyRm2r3yFSQJ8j1soWwbQZmQy3gAgbWfXn
0jWC48Bum3nrQAM+EGCaLCGNbCwt/1EB0h8XSdrqEK9rRRPMuHw/UzAfD0MTEhOHi1PFw/soneze
ucE/CwT6bAImfeM5YFK7vxHHbR8Tag+PZF6al4P5gbKd3oWdVZfAxYSTT+XvTGjmB4J0KF0O2Th1
gISpst9Ch0gWnzMl6rb6F5104taymHxrQALrVEyHzM7lratFdKtHecaXJR5GoNm4oEmJ6Nz4hWWc
U6M3vncuN4/Zx38ACHCcbP3wUWYkIyaDzI5+MoSPQZE3o8zoylAwXfWtXW8TrC7RwInRSdSzNODY
1P4yzngZRS1vntW2j1lrv4cPluJWSj7TXjMuk8XErfSreufnZAKgFQA2GAV3qOOzYm3dOnF4Jhdj
eOT+yuIMQ2+MjzLz+kvMuhOEQIwbdr5Fq8lXL2xInlJ2CTmFTlU/FQ/CMcqlB4L02NlW/qit7jRq
pn81a3XB1cySwk5ClU3sesJX2hv94VCJqV1+Py3BdW39GKSjMomGluQlfSRN+VKHotvbHn0WD0MW
n7z+7Jtdu+7QlozxU434FJwUVC1kNMWzM6avrsiG1QSsaZ8Eot85gqmiFH723ozzmGc0jL3gaAe0
ZXgLQn9DqGe1782CnlVnxddeqndlvtajr+4tQIy8pW8G0LiEduONt1bqJNaniB9rEewVfPi3vOCF
QRRpjrmxhIsyvNJjH+Nu17jWY4JgyRewLPcOWOW9M3+I0zTFD8/veF09buOIUPlHZhPP6YZ8y6Ok
DNbFVLhPDsF4U/CBwgbUal82R42h/DP/5RfuWOdR2p6NPoI+/vfTIEPcZFfOI5rA6sZ+KZ6YH74y
81gPgYwedmips4DK/c9tVuSVxMySf6JjERtMOflS5n19uHkd7KOAZRQppQoekdbfVDJOz1mjoqNW
MIjo7EOn8erT3i6ROAzPBMKJlRGZ10kfs7WMHIvKh088nYQCTcNTNIDcOKpGN4ualsiaVjsLdxOa
BRanAEVOBTl+EeexuIbCOeHcjh7IFaYjTlkmbEnqHCOLhOaWxKINZFiQKkZya8CYEhilX4mQXU5a
AnW/ksOT0/4WqqQjW2vBIYE/4/KbXZIguLuFpZ0LD2EQ1Qxh7Sjl2Xo1YH+DDzoMIigvCLA6WbFv
E3UqtwvkTU6lUKqG/qES48Ul2va5pNN4yAL+fsq2x55xIG2gJGnU3lW9IU6mQ/aZj1Xx0dmpsSG0
c9wUHadrWlQB96X9CrXGwgB2yC3npAU0mpFn6Vv3WWWyfoxlIJ5aj5TMwK7qB05Kf+mHknMJAexo
2V9yus9nJs1LeEuEjFm8AMm6qEgJVWo4pTMj1c0mhFm69QpvILyoHmLm931Sqx6eDGPGpYjnEAPu
cVrKiN5SMgxTL4fF1mjxu+QtLdO8fI1tJZ/CnLaNzq3QtyPiY2ft9mN0GHRSHnVTlPd+gnVuQcIx
8bcf2jQrHo3NwgRFl8OAOd3ryATgPaB4ysi7UiXbuAOedWFW/E1tah44ViEnKVCZblJRe9eRcWxZ
Q0zQBje3qIaXgi/r9+Kmpt4k646hcVKH7SMIxmCTYEnaFkX9s5hE9zx/1rWDix/3+sKpeZUxaMQd
JnCvdcJ3GbXURNZECEuFOc4k6HNjVsnOB5G1HWOyLJ24cd+7XH90StyqziN7NnPO/Do7ffBIbu5e
OUN7l5BUmczyra0Ww6BABo7IskbiA9gk/xydStsUE0BzOIIjY9pVaZs/MyKnlu2cmTfM0YvJhKsH
lfjN0rJhb6OxOvAOlgescfXOK/zZ38YUQAO0QipCDauP8NUuM/lszRBWb5ZrK4xysJndUnwF6YCY
dyIHqI0NRCJwwToc86pxm31n9e9uovsb2bwGWID2kwavRZPwBsdq/Ows09rSGvhKvIo211AiAgwJ
q0r8KwmPtB1HWq/OdNUTvuvWL5h80QEyX36AfJ0fvPny/SiU2DtSI2H8byqExX11YB4JpK4rZXUY
YTYdYHfRNNHhcUSGqOkecpnKoPnn0ffTuJu0PYOHvGoaZsPJf19MJJvgsb1feWCYu2AyN20Q9AcY
eg4hUHG36hN6/JAzNsRGIc3h36wD1Ry+H6kmRLyhh39oy48HE97YoQhBQvSOQ5S4J372LQCf0NAH
XJfkWX5f+v95lLuxsyXrbUsmtL+viys62UYBgOYW6Q762HYHNBnMLlneIRvJS5JZ5rbKAT65QUFG
am9kh5AmwcGd37bvpwGVIUjva5VH3sKPzC+fwywRGsPKNuYIPVAlq3/uCUsh3nQasme/n39fRprJ
wmrVZmKSg6ScWO+6HrWJ/AIOcmC6d7F2GiXtIi8KCBfT+WQxe/JWyWtf9wk+zoAI697n0BeYxcHI
c3WAg0O655OfkdlkxcQKphPZwNJYjWK8UsIzGCdSjfCb7ysz4VvYMsfRXHRooVkac+YK0WDzPVzN
L/r7lRJGQTKS0wq4OviBc6fm/SjJ1oLo1Ry+L3kUt/88EsDTtllt8R8JYD9dQLTo/MiqwRgtmC0k
O3MsNjGug0NDoozo4t954MGpy2A5lB6Nb23CdFQVW80Y9pUxh12BZ1tr/OzgzZfEpGPwn8v3z0q2
hCW01HPkzMiy+TMa4wRGTg/NC1r5UcOucRRWWC9L3d1blflwA7mtXQG+b2pwuVoxZdsY68CulX34
vviCR6r0b5XT9Cc6G2etoJvfI0haSGv8WYHWmYUjdx6AUmWgHnX9Xc+YXdaW+YxlqQR45qKvltNq
8hN1WPvK3aPzwcWTDdEq1BTyncrvlkGMvNGfhlU5mCY6qic7IBCzncMwE9P7lMw2GTk1ZwQE3JaB
95EM6lOqtNgR1cKQpsadg4gW7QmjH+eEZqe8dIRRDQbk9aH73XhzUTRH/pJso280StflUBTMLNaT
qiImedYxL00SnRSMzLF7GtPpZtjFPXexRIgx3dttteM0RiPBZzA/VBhE7ZqTfuDl74PK0R6Hl0L3
0m3BskGD+kqLydlgw3wZBHes4Wdzl6ZeVFr+O+yzJSk42lp3DiNKZTQGOZ2gIgcClVWPzCItBp/l
kcb8jvWHVRruaGry/cn19pGPiJjCVh0ZTTNGsru9L0igpNbstr2bPge++9Fk8lbL3kYY6xjbsHA+
ctd8gvwB2tntD1GcK+ZOVY2Gt452SFOSpbARVpnMqxc2QbZLI3oqbZRCQZvhd+rNYZck8pF5bnNM
50zczpd7/P30zqZgVwiIekJlTEwp0nRPwrudBMMdFiuycR0+RRzYO79X2X7wK2sDOJq60HJ2Cv3m
ESNVQH2KJNYORHkedGd4pqD51WVvFQb5DdysW+uOz/B/tlnT7M3ed9dDzz8bdtOLWVQYUEZaq+H4
UwJ3PZO6ea01zi5BkbyE+kydJmMkyUrEyxD8IuIeG6Nr1ibp7kz7UTCZtg+YCJBnhKx3VVvg5BW5
1UoV26pklRfyJyPXH7B11q07t19KsOOFf0g8cyFdVBBPuo6wP1UBMX7iTNH4mtY9yKV4BkJ99WF3
8rTMXNTIuxZTiehWi5HvpPZiaqdHm6B8w8qX6GSAp/VZKHTpiYdptVD5ZgKmSN+x+dSStyBOKb4S
x3wrnSg7kARBOkyVDFvLbcrNZKI/7KKalHXrqwsBdPfVgz4qMMp0rRcu32EPGFFiFztCucxF5HeP
TKcpXWDaYaJ08YGijiZOaFq1xHz19mNwsxx/jjxmUcQ00emXdjxCLeezW/fskxFWL9x6vzTEXitA
8+1yaLxtnllb0SevEfmtwHyzd1R7z3B7V/kAcmdCmLeEWr813BIiPPg8eo4BaWJQvta1TN+IvTZC
+1x1TAx9yfQ9m2fPIkYb33zgm3jRCZUpA/BPA8oRenI7VBmfZpW9KgrRLNLVi+YKxhM60sF6llbL
5L31hnVXiFNVYPaXQ/lHEVC18jNan7n/Rc0FbiKsEQ9Y7y7wyEVnauZaxeJP1f0ey+zF6bh5hdPA
I5iKu/At41im1UE58vfgICLqCFm84Ltgd/XxXjCaEPgcVv9F3pntxq1kWftV+gXY4Bzkbc5zppQa
fUNItsV5HiLIp++POgXUKf/oKvzXXUAJziPZkphkROy91/oW55AfjpoORoRcrzGJShPVSEs9qtaF
xnQnDyll0gzUQq3lB5hH0dJPVLplmIB9BHZeNFwCd+2lQ/bG08dkPgWkEMTFqaG5RFvQvMcOs8Dc
9YLd4HbeSVTZKwJv9jF87qsSsK3yhfPQax3iBy+9lSR4IGkqTE/uyyBQG62up1XtaMZOD/z+LpSF
v0zyrRtvjqwb61UZJD9kc2XCHvNT9foiR6i/JDYo0AFADojFJ4/TZ4WWxZ7MY5wARlEwwRZ6eeMw
GDyT89OosNiNJGJL7tAlU4PnEAneRFkbOuyPDpA5ow/5CufJd6pXikHiH1tXENpr4Q0PnmO9xjs5
on/SEv8qxvwR/vt2EKaDoBRZPogQqmT6UzzQNOSCRQQimdPmzu2Y6uf1uMpsD0iWpn4kw8nz0Hzp
Odl9BkvscrQCzO4C+R77cuxjNKirl5i0hYRo8tj7CDIevLaPrgQluKRb9hrYEAjTQGtbk01nDAua
pcYDCb4yQpWSOxpRt472yjrC2D6dGGqIg5S0LRy6zzVxzEmLXIgT+VcIM6TjrdtpTfmUEyTkWjU+
qWzbT5YOsA5U+NGCtIuUyr20ZuJt45xErNz+COX0ToogHMHEe5AlNBxjMrxtcyIdZI4laep71Hdf
RjZsfCy4T5ZJwvJeE8A8lI/azNP25li8RY0dnd3CXU+y6nFWJEDk+updemX0iKh+WuSKxOmqYX+a
4PAALMH+0rQ35hmnzk5/5EH26heoDZyk/O0ByEqmcEtH7cZPdAypw+nfgeXV/aXjEokBuOdCjMOh
clRx9Sjx40ADWuJ9TYp5tkJPCHXk3NNN32ENxUyEYxIGz0Cg4HjUBw1RqX3QGTnRfy+g1PVrGyzF
0qoUQg6DPbYE8bIo4essa072TRDLdRoVz7XDiMHuEwJDDJi7MSJr+qaOu6wUCc2BLAgO4S113cxd
xv54GwZ0gu5ZoER8hpxxFEW9LmMRrqG99RufZ75Fq4n3+S0xmc4Kg7qmb3D0WKjiJPG/TnAXZnOk
mYub0A5o8qOrgnxzla65tTIeHYYIZB9O97ax4jVmtJccPqKcQ0+t5CvWiDyd2vhs+2D4Z1wIvaIl
ugTcsl3/bBmHVOnvA9npNKAIeO7MLYB08wqCGaVzBlEEExMiqJ9d5D8I0BRNz+5eRxejhXHKFxCS
OaWvCUXqxiL1a4nYzV0zJ2omaNxBgBZusLxXhkLNeqT5tqyAPS6sIU33roFOMstJL3UlhmfFtKFk
/rlgisqctWl/zNSRBbjUetXG6qmqOcEOWfYV59zRnj88au10ztmMf+GyhiNjtxdvcn9KZi50iid8
LWHy4LXeGfyMjhHcQWixYjg6LMZg7LZFGt0U384MCEjIJWEnjcWMjf6Nj+R8ZdryJUjNcTkmP0nO
WIOhQ47s+meir/GFuO+h51/sln0sJIJsP1Q0BRAbd0yGGk+NG9hMR+D99yEx1GYUMVz0dBPFtbtH
N1fjhtpkxvCGIfEQTozQgxjxCK3Ouaqtl9jfw4XuutCT6WePY/See/mz97OksPbRvQd9seXGY124
mmbzXAVketo4h9IwSrYKB0IH2Ger2Qi07eZkIS+GQ5hdIlm1h6bPfqQTSK0ACccCrtbabnPieMLk
QsPgI3GzZ+BJJ1Sx/aLY1ZN/0CVZUz63VoL12qiAAPdvOkR4gvJQpidZsq68maBv/xJa9ZRp2RbK
z7JyEZTge5uWWeiSyIjELyGti3G2Wme9vMR0OoWGWxtwFbPRbpcy7NqHKLrDctCRilqHWO+rfZBr
O9Wl40YrODRnqlkatS82eHDJVDPtaGUo3d0NpvuYEY5dYEnbGkyVIZg4TbKshIy2dL841sNz2owm
sW0B1somJBO5EjSJ3HdNa6ttLewvHy+0o1UWug2V01ogRMlkzvGYU6hhluMtUcVjYtXrXvfsa8p8
cWOlZsktQaD65CG5CjX9Fdf1Uu9GBjSZpPoeTnqJqdl2QUXiukQZifDcqGk+C63kp5+xYeAWKqFi
skG6ne7oL25X/+qKABtu3LG3SMKWSWtN/frY68a9CtVD77lHp5qYqyGY1gp10whV4dioJ4gAky2W
qqe+MTfCGl+mJKcUNbqt6UgLqmxPJLtku8nwwSML2VROz0MH3RhQpM36SNRMaYDB3kxVlh51MuYX
ipxUXcqngfBQzjPKXkYOclaFrm2DEOaohawD5pgQboaqcar7a4mud5F1+VWDJ466elwkDjM/fUCe
ybCJ21yzFlNekbeZPqA0zpdmTQZJnzFYyj4zGWOOoYgPSgkqiDGVmI8xWYhNAgdEI3JSaK0Wvq7j
IH9dpcJ+jMgob8AIPMN+eWymNUlM/m6okrtmh28FquBt1lQP4PLPrZuTuKTCz6n7QFsC1Emo12Yg
W6Ku3Bc8bfEibqEIT64qlzmE2ZUFpYGEZm79KkqXzsR603N6WSXIyg6jH6vD959EREKQYLNaqrBs
8LnQ+4kFg/5db2hkONb4FgIyMY8d9+CxiF4HIx7PiCJp4YcxBU6eE6hjCm7NSe6puHwCjyJtq7jj
oYPF/l3EWXSYhJ8DhprYL8G/SQhjhyykQqsElHdjstUhMJ1Xqy4ZGXVBBSEMulRXJObazIH59JNH
+EleXEZnDNAMdbK4mNyJhBgkq8EWeAVc10JXOPB1tg8OfCyiNdZzd6WmwboxJCiJT0jEAg+0t8ZD
+xYjdGUC0Ka3Wta3pMzlqRIwbc3Gtqj1cZx0JoL5LB5/ojqDeO+2DUumEwIcwLrVpEh42nZDyUNL
t4fJ3NI/OceRcVHt0CDcn+xja0WvoZE0J8Uc8RBq2Hq4SuGaAe6LdHW8Gr4hH+hxqQc705+aTm9X
wTD79wJTZywB8cOZkCHoZM7YenKenLs+qYKns6aAooGld4yxCEa5ZI5D26MwfydImq8MAUzMNVDe
6X9dgSJNR6MU4/H7T2D1QiRv2ZtEb7/SpgEmCTlJR6/pGwp8OmnKmMqT0bo8GjB8afhpTE7G5qSP
mXeBGu1dOjUi+vHnNHUsBovJNSC/z/1R8p04ZOU58QVwvfqeo1X8K4fHd0j49zeJZr9Jeh0nL++p
tEqvWxFNaR2VyfyKtjqaqSDeI5SKHvS4nzEfybrsYtCgOaF1dvzplm7HhB0ymV6Z5d3obG2BbjLn
nMDvnXNt/KSw1hFak3Ly4y2BaT/hWNcPsk63KVXuC4huudfrBsqfq5k/yIxeVRNpuK2NbYhulbug
jVXtsnr0mHE3i6lCNVAaRrIUunJ2pm7+cMJu28fJ8Bvz3CUXxA86Ff+ow06GPgIOWxYk2nYak2av
RA0PxYYtnMFhL0o/fkftzbQv/dmWpFwz6zZpTWkEhA9KbDwKOfKxmmvDwP3n5OOLbIX3BaRXO0jC
xQlMNcI1kn3jwzUp3Fz3rQettR8j7ioPCnyspPlF5NGDBRPg3JBqtqQj/tDp0fQ1+1Gqqo2ppoPb
NGe1S7OfGOm45S01OVa4bI4cIlC4KZ6aZVRaW9CICYs+aSZGJfxrniHk0YctsKrgleNKMnnI5FI6
EjAOjZe27bVNANsCFbX94cMj43RWJKu29IYTF2GkImj1l962/Z2JfmRlda13Q3pxNHws/EkcMg7J
ybmwSiJDoOYz77MecF6b204i1S8nz3oYsstYW7AKeJ4XWkC6QRcYwTag+7dC9iJWkDm1bZPQRcnk
ZC398dBDvduVodY8cakBYgyphuir2JlD4jxjjpI7v4jq1fdLbB3Vrk+zT63RfxAZ7t89nyti4nHi
uA0h6TF2ZfLoul1+T/BT0E3xSH9HKnMMepqQg177D7rN3xgC7+yWpv8Qh8q/+nY4Q6aJsZ4/aBoC
LozW9ZKx+I/viOQWeH6Ia+EyEj42RxU+o2nt+ib7kIX7kPnRNQphalaaS1YVwVMbF6v0OqpYOIqk
wScRIdNPLbzIGmGJ0ig4lRgSJeJ41lHvH8rv8N+aLi4OmfFi1uINw/YrYNtg3WrvXppF96pFqpZ5
yM2EBTXABYG6QXy2MXQvefz+QPDKWOQfPhHjD2FhuVuEMXxwvPJlTnsgx7j5jNEdL6IqIjFtKqnH
SV7MaiJ2J0aL28kl8leXxNzghHpJ/Ka/Ucz7yyI9hpSvN0sY7BTw440ZLVD38XQI8zlTLO8p+8Me
vw542IVWBelPHY2EKupmNXolE3dyR/MRsOZkqXmRxsJYU74R6b6so/QuiKZdY6jLt71J8lAQWYS/
Q9E7xpxOtRKNI6hUuWyq8RT0Y/mAJ4RWIHngAuVX1TuQtdF0wlwjViM9ADs2V1kKIEVl7gXdFPq6
ZMYq5xAmC32jtyb6tVwthr6E8KStfN9HzRQPL4NGuH1b5Gs7jzvcpdWj8rz4uZwjv1g6mKAuQd9R
1Pvjsiy5o8bGKxElA+1L26WFDAB1s8X77Wx0zCi48x6hMV6nzD5aSbVLE57YENEcBRpEGxXvkMDB
b9Dzmy/al0lkDLRTwoltJmu2TGAJlmaxzoYnVUMrjDPjDsA7g8jNAdQdgmGXi5RcS6R6WYCMi692
WbHaemsPBBHU5u+AgIqLRCvJTO7D1+GRsLVSPE/2rUoIm5ZW9pDU7S+XCJEleSfEk4wDA3V6q0mW
IX+xSYpo5caEP/xAXrVAiLdppumnA9uOPY6mJPOpJcL/ZsMZYD3yz6+UNB6nZIjXtsMQWo5lA42e
54V/bzRDPAVOyQ1boUyPG8o8eufrlsPG2oSRQK9QpFR7NYLXBAlyUFjZikfvRipQuSDAh7NizrUY
U5RKnYp27WBfyB/gOZ4v6mmMqgsLySKNCKsY+nFVuUTJ10G9Abg4oWSiiZQ3A5gONE5UKdDfp7TT
FrQvAC/p471hsyHh94P6jLw+ncMNQd10iOyJMAefnn+FcJDftfZXWZQ3mDGqct+jUn+MzfqW52S5
9JU766vn8/2cG4wsv+Xoep4rtqallMNgtQhjMTEaRU/N8+gHinyV0mUPwZHfm+vA3udFw/jddL3N
HDHD3nUKjOTqZM4TzTxrGWYc2nzCI5LK+2Bc4O2DzrqYnjL3dulfNaxlVeZFO7pJ8Mty/XOymneu
77gwmz7e2g5pD2E3nSL7Zpkeer15Seit4ZWTIooRTNSVP+5MdLnbLMRupUn1k0Dpdt/q0QhKjfET
E2WecP/kU5rjjS7WgQ8Ckn+eerHAeyzgy9ZmYkGArPwVNP6HdBRqq/tpuRuIZ42GElKP79hrT9CV
HmoqQYgtVGUJpLVpIBWsVMWOCAbcE0Ez9A9TOX74g0u0hsj5hQm3eMawBL2+MrJVVPc1mpjSIzw3
+vIAVoWu7V6HQhHpyrR4a5RjuZuMErNiaz5BzBEAdJZ5KDjwa/U2TSq1ikaXpn31QxU6EzWz+qVD
01zobFIbG0YE/VG9vqBedHRxs5jtL1s0LUuYu1Q2XUVQrTARjVTT0eyl2ntesqdP/wtsFRW1i3a9
i8ada3+oWCsOfT+cJrsnmnJ2b8xd+DE5uLMgxNFTlFRU16sioPzsCRuy+DluOjKnOBzBcArChxle
jcCbdmZPoE2oqUetqZuNTdDxsqErvkEguzQ/pU4Tsi89MuRkTavRH5+o2d7QH2ymjgh1r+TkiyP4
xWTmts0CukeFAVbLypLXij1+naYWQ9gUNxyinR/INT5HosBgil05CaOsMh3O2Hr86NEB4uGwb5yi
bzYtOU2Pnb3Cp7FoU0RhGvkpVci0J4kMBMXtW6f3b5Hj+HsmZGtdF4/8/0RWOE3e+ncbQQ5gDe0W
SY8hRre34Od2GsRrhEvxL7NXP4ZWx1jIIRRA8cov6GNmNO95xImsypnbORFp8EydLtFELWeHQ7br
3f7RhrRGT2NYaL6vNraIj4Hq3lVG3wMzCJ2TaJv16rc74qnSmcuO3TPdlF8GfUQjnX7XOSAACL4c
0xl/MPvEKdIt4kcUnAuz0H8RnC7Zr5cThANfzSrRCS5WdEk48xE28OaqX5DELlWF6aPrOSgGVXMd
y5S+a+Wg2nDpuvDkJy7aWsChLOqJpPObciGy7Ieht88Ka/BSuFisIj350KDyrmurWwUJzQh/ktFq
CGkWmhEFhN8fVaINm6iLT6HFISwc00PiEpIrWAWY+mCwsfSAwNV+I0tv7QTRvjZxzcc95T9qW254
85Pl41efTa+6FeJPax8tBA2Gec/oCmC+Nm+WPrmkunvTOgVrPozezhZqP9mNR0AuxsxY+nfX4ADp
tuHRTdArJc7Qbdy+Pg09IUNZmVAMtV+cu97Ggo7xAPyarY+tIo+fmJhc+7CYtp3i5EQ4EY1usYk0
+loKbOVaiWIP59WlZUuelx62e9mhip9oUy2LMd2j6gu2PJfLLpItLQFmVI7NOBSEFhUNjTG78dt9
USYsRqYNTi5gxl4wRa2RuUD9y/CDub9ZflZfsUQX0iD9R2IPejcy36og5xQXnl2j/UGn5cIpACN+
t5Kh/olKaYNUh+epERwfeQ84idsPVWPd67Fc6n7+I/E7sJmVZi9ko94kP6Smc1PHxd7l12b4Pg2P
RnjIvcD7jALMUamTEaMTUoAn8Vid6Hb2wzDetcj17k5h+7jpECpGMS+DIZA7NMJ0juaXxALZ6Low
186v9EiIxxCrJIyjZeWU/bPJvfbk5eeK0YRainHbp6b1FPOtnqOYxmrhJPfvV1hASKEoIzYcEjhj
My1u3x9Cs0C/SdAk8o3iZuPZvLV31YTjSRCqmU1OefG1tLzMh1mDYpZPEJIMApn/FtQdc/ae+EYt
VuJoWYl3/P5TmExUvnXnimM5fxDtRM+maChPrIxz1PcXfX/m+2u+XwqMTm4wYhKdaWh6VOnHKMBT
kufZ+fs/ff/JMTyG4t+vPWkwVitJTe/Jzf3ra/769D//jk5YPNwPwyFIhq+p4Yj+428b83fpyig5
Z+t/fv33V7kFxbUVsJbPv2QSYgGIsBPNL/qZ5kpbx9mQeqwvOy0WVKrMKDWJKFjnbhAqU7cIjeQd
xsiuTuLozeJguQ+NgbzQ+atst9SX2uTFuJr5rIBUmtqC9yuMLtwRDfuJax2iSlmHom9AgccF25Bh
bcllXKiMo1QLnG9Z+0cdvUMRMtMyzJDHKrU553ex97vQaTHlVS33PUiQYIR/DtMh2URhRSSgT7Yp
hBztMCR2wBodDQeUJpgJ8Z/7ghEpthcI1HTmzGBca5GtTnm0xMvX8iInIdZXFB79REcG6M+hzQbn
0GhQyPyUgMiBjsAeZU3pqSUhPc3BZPvC9/keZnSCTQ+rJwO+w/cHS8kSMg/ToF3sSGimfMLpfALK
TH+rQIMwYI9/DFqNJgEXyNbOgn3e/XYCtLgZhA8W2rcuefGYcoGYyXaIh5AANMDxrEB82hM4L9i1
33D/ZFu707vmOsk8c4ooH07ZoOE4sOAs4CuCWJnaAdiMnnM9F60TqgNpMovp5Jfjy880pS9G9Knm
14c2zZ5kwrqcoZJg2SNIekQ17dTc5Wj0nqo0PCirw2g+1IdBOl9qAlepXCyWebASM/SzxcwXSoSH
QdV/plP+NGH9W/apf8hqzmZ5f+bNPJn58EvTnFWggjXDzt3kuYci6uEGVfoXUBYMDpH5MPZfU5aR
g4TwYa308HOoIZrplno027vWGPUS4hjaXrtdB+OHg29gpSnx0LviiwnjwobPwHCW64mB9UzHfVzL
RCdjKjWvksbCiuivZJlh9VhOpXwmb0/E0SlsTmiCn40yQHIPsRZfZrjnrOZiHSS41EOY2XNdxBjv
XXWta/uzH+IVa4/cGxGN5dzxgU5QStE6fzHs8mpx1RbJZPnrVAVvjF5BcpXBftR0uQhSvTsA172R
dQQaX+uOJdOuto6dQxy0aODF2mLeyNtrkJQOAhdGV04wZD8h90TE50GjoFHcT+k99NmzGX9DJatM
jPc5IjyrzdWmyZUiXiwdNvSPb7w13U66HDoJoFgZSCLXcdIFnMBNIm8KjT63sl9dQatX66wdIzx7
Z/Fd61TbgJxeFYNE7eMbJc/pLSuRC3VQEbCRGKydiu3DqsHHqvnua2uf0INktmMhNER8vFCezFdB
r46k5Lw1spz9OCY3p7F3dYN8TZ+GV8lGUHLZQgYvYafwX+mqvLKBO21JPHLmZXgnjT1+mC18RQR9
3dXzZ/mMIMNuJBWFfBAeGmfaKK/9ihnsLqs6QvkbRs8+PT+/IzSNNYistoG+3mdN0U+fArFoL42v
BobuMcubIysXrAJnkVDZAcKcKzVQAh0qEVHBTMwa0FaT4eydIXgap8E/EthQcdsbJfwXa4SLKk0m
2mDqWVcysYR+3x99d6/Rndr5MsMCthVg81Hkn/SJ6SfPPObGqSSszWCjb7IVpj3oKBMlOg6oCYeM
BC6w41xULr/RXv+I+Ln9BfH6I3Hoj5f/NwOIZmrY/x5AdPuo+o//uvyW/0WLtvj98XeA+zdw7C+A
u+EQKeSYM6Xdn/O/TKB38vecQ2TAdvds07N9WHcg7yyQaf+IIdKM/7YMC9Mt3ilaY8JzwMX+jd/u
zvIgNCeG46Hi/f/it//BbRO+JWxT93QoBzpUNH8GR/4NSN4SbFeNXuGdImn6Zx3bznJsk+jRaglD
NHqPj4mZ+dc6cxZM6bzj367ZP+6tf+Hi/kHvFb4NbpbZIt1gOslchX/9/qKJoqkAu3oWWfbbk8I/
a5rmHXQyiLHYZukTYR4VYG/thZ0hWGSmsl5tIT/pxdsr2h7Pltm4J2P+MPbOtJWN9qa5fbL/Dz/n
HxjA+eekzUxL0dJN4YPi/9efU7lG4/VBUJ/BIMR0dNpabAqIYyephEt+pL9oMU1ejLB7JXnpWKvG
ueeNF/8nrPr/83M4JlB/y3Ety9KF++f16ioOrMLudLrt+kQ3qChuQ+86WBccYvYicxtNuLsoHdVZ
GOKzELm867lnLUc/POuJ2DRh1B8mMPzbgSP1QyCME12Zm2/aiPGCnNkVgdr//uLZf1DvBW0Rh/vL
sWA18z/rjzdZdSDTEnIjzgZt/mjllYNcC3BeIYk6r73An+o3nb4F3cwIKdbHbdXruGplJlcQQdIV
Yc60bveGCNbwyNqTW2f5Mu1ppsQtpZkky63Mm/jcIfmDKWbJE1Rze4XqQTKn7btXsm3yhabq8pNV
+Dyg1/5Z+AUbQnSdcqM88JA4YlWOdFYCAQ8BZAoN9CUbknWOTDelDqJid0Lcg//+0hh/kGK/L43H
1XEtW1gUXfP7/bfnT3iEglqNCM42c18Ubzq5chFwetXpct3UWs9dZuknWXRv4/xmA8SlQOyRXXkS
11xrh+Zf6/3/iqr+M6MAPrXtsbIwkTFdg8SGP8D9kfTA2SsnuFglvcaU9OPYR/dsJ19Nq+cMjA1t
mXTEPLdMWZGFKFJDSIs6DGXcU/3gr1Ed7ELCrDgzdC8WWEC23P6HXsj3Ct5sgwluyXgxW+GeXVQu
NWTWc5jIkpuI3Ne4QFZsg1AfXiruW13YzX+AVVp/4B/5DR1hu3RofHIiKIP+wPNqRuISjgHs1MEm
uKmZ3+IgMcHyOz8xjz5M5mjDd+/GhR+GJp9nCKglZ6cczGPPfWpIWrJ6lqMqrLQrQ7Jg7xhlwZ7u
41aKvcXQ0QSbmKQuYaQ/TWZRbaOZX+R1xZoAl7udaL9zJ9pqgSaBJXlym4Sy20BLQQyDh/s/MEyt
eXH6G5yT31folgdyhPeUvej7evztJgvpcpDl1weXTKfNMTjovIhIyk4guca+sm9MqdexzGtEtW6z
UwNSnBzY+xHX38UOvfsU4Gvz0uGAlPCjiwzrWCQqvJrNdLPsmsaHF/pXgFFy0c7Dx4Bo4V1p4PQJ
yumZduOmN5pP2Yj+Bir/JWuLz6Cd3rFuVqDxW2qP0Jf/4cFynD8WnfmXZsERhm1ZnieE/QfUnPSE
OLNLLMWDpXdboWU/A6gtL1ECSECVDcd65B0Xzx44lerOuLFV3m16PQ1fsyyRS1kNDKUL3lbbAWcV
BT5mcc+4RE46XssqWNSysp5RIlBKgMrYxZ14BoxbHqSNOiCYy+bhOwTllVwBZl1plmzRqdiXvkAN
72BAAa0UuL+0sU7vRo2Wyu0mQqNaL94L6yUp525PxpkfF5P7UjFFSZYRAOm/MEpSD9orSWc+TbLS
Riqj/QwV+AcMjtHFdejQ6xPlaIIggqSFr9CBcPf9h4p9FYuDs4l1T93CmpmSL61oZ2X2midZ/ah/
V6VefZnP/ry+YC+J0w6JBdgVGcgzrWYSl4fyHbG8tq5zr9mVjmIunLJpmyjHqik4ON6vCD3Sxgvs
aDMw63nO9ZjIdJzmjxHhCrduEicb88rV7ttwH4RyrcGY3JltnKxZe0Bh5Gl1zpPbQAP9ZYgc75p0
2UvIDCshdfQVshLkZIINz4PDqVkFdfUealm0yoNhvPVRB4WW8FPpRNS9TdfuwcmCq0jVPSfhAx8Z
6s9/vkOYFYnug7QFoQ2MBYCSXayJfk1Xk5CoXg5nqYW/jUoPbnUPUk3W1j4VRId3jqfvemW2j3aK
gHzUV0jitAfvvWir6KOkvvQkZwUBwYyuKKUzBBPmFDlmZdNLjZfMDv1to1xOLaOZvbJU7bxpcnFQ
R9WRo5Jzn8kUsXVv5tNESeScXlSniKQQJGh5uHHHbkal8lIm5VnZXvAYh3B+C4f2JccA0p5tJkxi
1MslUhzu3VIX57xX01KnAfKJ0Gibann3qmX2wKC70rfEbteE6Dx8f6BTCHftZgjmfsvAn1BmO+kZ
ZWFyCHIKtmTAz0huuYXhtbJevTyFhd0kziGsHAAe9WwQ9Taqjt33iijBrQYTcevlVQTyK3908uaj
hLD2kFP5Xt0MkUkf7SRxoZes9eo7bNt8w6egLEPYu7uKPPqusU+5jcRaq5pfSTLSb8E+C9DHpVEw
UJtJbdjnDjkdYRn/HkU7PImEC1gS5VEH2abxqN7o7FIu8WQDBZhVE5Lr8wx2Gm6Jl98SEgD3FaL/
pcltYTWuwEqKsFHWuG8NXNSY3Md1xBj1FApmSVZUJvtatPFE9z1WTELs8RIZCDGS0e2QgFXFSqrq
ahD8g3DLsckhga9mg/HIjJwdHIvsNQ0YYU5adTTH93J6a5xeezEQy/HLMuCjCfPpK6faM8kVZ9cu
xbkvx3NZo/NnTCSvIWjSzd/+VM9Z2U0aLL+vgGGZRzwLKxvp7xtIQoZpJiZLysrgLKYq3kySRG9F
dOBgynulu28e5v7UTdprN8Nd0vDG3jx+NOHdbQNE8OxsFLQsas7MtmrFvhsK5zhofXPKiNNcFE6w
dC2pbVQQ8GBEOuEI2RQcVXnvGwKbLflcAX95sBKmc+nozJ4qeajyDgdHWWZvOnfEss+qrdNjcKSJ
7J/sVNE96n1rG84LiG0bt6aUhKcMcDB17ujb94fJoc0edWgSBh3H0fjkkZ96tYgUpK3v8IY9OBH+
aFeTDkEcqXZz9DzbwUxAgmfS/4or08VaVbVPZfyuRYVapDKKf6TFBcrUiHUN2GYPoVXT8p+qbrvH
Ka5W9CabJSofKHJISR7EYO0qn4E9y4fY6mkbrt0obsGShLxRgORcg2+SAOx9ivOSNT7U3Z8lN3YP
+uRIeKPACu5WsH3KGBysGb9pRuGCgSusfd00gMH86JaRQL6ytcZ7iokdIUrDbAk+N2jC0EGXhfFe
Bnb6bQmilVR6z+EEw8O6EgEKUJGuysNUKePEtnDjuK/2ac9Uk/RWb8v5GGTNYGLHm1xzh1u5O49V
1W0cdIx7LfM/KspWzkTIKTDRwhoqfWCoIG3f0tZ94Aww/S58Z1uUiC6csBZnoZn7gZEidWZxrlTT
PYaQKFjYXOQLxNyTWW9aeLaIBPCbLw5C2kFIoV6AW5K46ejvnafdiKKONsgEkac0zvBE0mNyNXTz
wgn+kKNgOkuqDjokaXDFPUIt2W8LnRN85ZMaIPTUPHXe8CAhfW/TloBQYsWtCxYF+1IpysuEsHOM
4sia5nP+94n/++wPP4ah4eCPP8KBNTV7GMDz3bF+J1e/Ommmc2ZfHZmdTyvE1kz6DWUfUT3k+zLq
Aem6lbFuQGDt9YT9oiQJFUJy95hMw6WPmS9VcWI9z/8Fi6+6dumKgZ13cwim5HCQJ79GjMUVTt61
EXfuSeTG42Do0z138ED7pMqvZuvxPpMOO2+Q2quxG/udwVr7YmokZ0ZlC/7Pl2dhxsFJix0GOVXQ
vo9V9NykpXnEvcP4RMRYIuaQtyUuVH/lCLIPueWaX2VVba3It97xApirMNDysxXBEBekIRJ/SyOZ
hgEj8H9GkWTsK6skwLnl1A0zRCiau64hrmF+NdnIMP76u3HpQVSRjCnMAM1JnWjpY5qoe4BI873s
o31YgkEzaI4tiiiGeZqHJt3OKSHOxCofBe2+B43G+Y42eYJipq8foV1u6rodNlpgGgyRkUrJ+YMz
PmWIS1dVNow/OG/s7DaIXphNgvUcRLF2BqxS/76qs/+IoePsyQ3J/WdTohMY7f2R9gOh0endyU2v
mNiufWGORFmJ6/8Qdl49chvdFv1FBFgki+G1Azv35KQXwpJl5hyLv/4utj9cWCPD8+D2CDAsDrtY
rHPO3mtzhHMfo7l5nXMUXVVc5es2y4+VS5A9BeI6NUV8zlvMoKHBeCJngC680HyZmgb3uVO+mFF8
sAZs4bpzcMMKo1uJdA3KjeKc0k/neokDZtT7CILeXjnL7lwLHGTeoKVn9NmMJHBe8xQXT1h/wP+S
H3HfCgi5OePp9yZ4zTr0V81Sh7idu51FE5xKbzafi4F0GPjq9RfFpvFbP4PwQpoZlr6kIwnCoX+t
fwWqfafogvA645YBUYw5Qam7uDHY7mUbPyd9GD8jsMKqujLtVCeaJ7q37IVFT2fJwrUf7+TcGS9I
39jVmIe7JII61TedE9q1br9MYfitYbZcsKszgJSUFhSIv17wDOjAQFkdMRq0s50d8C5sydBbIR/q
ycNNzG1JOinyJN3ZNHDtTp5H8B5quW2rQ8V0aoEyaO4Sv5hb0G2FAEjeU3igkGOKKF7+eyWKT8Ev
hDmZFu8TT19SGViOn0rdzpgm2Y5TBAMVZbZLyJeTN80O6zYi/0XcvmJqnPhT8qDjacUfOLKqkmId
od/euxWaHUtqviCyxihm54vn5HMsze3qDGLW6XGizvE+dz/6msHfHCA7nvDdbIjxgr4cltFidtLI
C6ptsfHQzvsWrLIVUTqMy7X2sbIvnGWaLZb9eY/eFGBowOsNQTlOWJVsRDJpK54FKIDQx/xRZTqn
JsugqK051lfhO5somn2vcDFrSfeL9oK13NN/lNu33wqRr6PbukEfxfiULqFXbUN2mx3jKYHq2pZ6
ecm1Yde5pjw6yq/gh6wQnAs4a+minbo3tEg7CcDKxWQgoQzUkRYVuj6j3TjNpK+xN1jb2ST0Kda+
jSBiLo6JdWJKED9U8AVOGcbpVaFi+CAg7cKUJzpFEn5kTkyUCnzvpNGnt8h08Hi05aoKPPOkUhsP
YxAebNM46ks+msjEF+3Kz50WboVD1iVgSIN+i+V97vwFblvrjARh9ZSwnoSXo8aigzLUvB27CNFD
PhhqHxNOYRh48ULibRR75x48fHxA8su7ReegMqgw3kWEWW/6jmCVTtrhFg7yfJe0udoT76VfvUxI
fK5d9iODfE46DT7JIrynLU8ilcDEZLlZs1ei/tmHubYtNRhQpgjXc5vM1/9+6MzfHzrHMFjObGsO
rRfjU+shBYDfWKGTXkdVEV7v1gEqe9vaqzx8mPvpPTMq5xriu9qarWrvsmqkQTRl4iAJSFvDuwYY
GEB/SF0HvHHXPIbLWFzMSt8xgYIFFufdusIUuM0Q7dMiM/PDGEnwYPqeECWFP3OB2XglI/J5eLQE
GB0aesdZD/MnECw14QHpn0aVdVtz6ZwP1VftF/HbNgmnzLRoQju2kHQ5P22TYwpex4a9dm3rvFhz
SCieSdg7pUzHKmC9L7y4ePlJebawW4DJiAmJap4RN10K2+SU5zb5ZbQtUhuZM1pBk75qRDmAZp/k
F2v0c1Apkz9W9zKAWIY0Ogv21x0d9FwwL/2KqxXEaHI4vS6zSvtx0gpKDjUDN9LMXZI8a0Sc7yEf
EGkzFI9WFIe7fI5+YLjczYFyiGefbV5hvH9MU7yWuWjvC9einRyhl6JEPLtzVq29rNLO/73gPmcg
8isIXRcOu43lOvwOn84bSZoUc6fs9Gq6zV1qovTMh/CdI552FIOJklO8xIi1r01joEjTHRzAMvAL
o0MFoLj3iCYxVjjhsM4DxP9ljqq40ZIvenLiUx/y78tEVM3GKGxu9Ofnoor0IU+5TDy2vTnrO6/O
9y7djW08O8O6k3XwsNRpFZb1zChC8LWFfbSb+l56RbxTrWhIGMQI+MXt+60Jj9YTiAYLwKDtZH6+
rskqauFiwr1CkGDq1Qks4zC+N/SfX+hTE1ri1cUeG021dfG7u2nZApvKOZVUU4c4pdG+uFPGv1wR
Uco6Nkfh6dJixvfLWMBDfp7Z2E0J7MxsEjrMY6ZyRvYxkFG9SNguSYFno1+KeSu7K0NyBYhuo5sM
WlQOGcjmOsNDHOPY9QqA7Cg1kPAZsec3ZWitHEX9qIttWjnGsSmm8YuW8+/nDs9iqMhAkXMLx4/P
Lfa5s5swhBZ41V0uJqXZkXjpQaTnxrY9HyU4hIucsmVo7IeuEOxfjPwomE7NTG5u1gb+nG5Gj86E
Ydf9F6dO+9P5nIVoMf1aMsZoEbvc5l9vb07yu9VIK11ovbyhOzkevcC8azP7Z8XM01dB45LAgg4g
LvQl8GPkTZyGfAGpcx/Hc39VAk+K1UvezYjerc6Dj1B3yGSlu1NEphzahEAVEyUI0IJGB6bfJMjq
XbVLgvY8dKN+1HOpH+u0vOuVOxzj3HrUEvAGHVYPZq5Ju6nZQjeoY7tTQv6QW8FIL/v6EnjhK4Se
ztcNfT61hBaska7HfkCkOwLMujrQfhg3FOD1TuEVgyFKSknM+HUPXsljehbcIUerL7mDSANg5etY
v43w+18mGAgEyLQY9CXiQNK46m9joJ9xNyLkqJszrPb4i6XufFrqLid/14CwxKiJfdi9vUz/MZxo
ozE1h7rqr6U3XHSq3VcnXzIsLCs86arGflC68MKEHdINoTsP4djYmg4KVjgqH/pgilNTM5dyk5FW
0PLHuC1fsZ2aL+FUP4WpVfwoy/ypDI1k4w5zd5J5324jK8Uc6+b6Sw4EYtL92lbGJnCi4anLJovQ
bNRVBiUuoTsVHTmYJbcKf9IIgJuC9PnvXmLlVs9uJuY/Kpz0YdXJDyIkDL+VDVazPjgJOhVqRbee
HIAcBZmnNdGZGc/WcsoCT+mordzW1j8C6b5C5ct/SH4LzeRKEaj/bJL5SaPD8m3EMsGQapheacay
Hw14HtIZJk5Sm/ajlmuQUUbt2QXa96JGznxlgkS5j5KH/94q/35w/3G4pfIRElmCYXGgcyz38yDc
DfSpcyBUX8OOEqKJY5c8ZKJYvcKZUPUAUkAS/Z3lRJThJJCnY8HyhWb2e6dQ78VEQmTLkHDF0aF6
MzP8wLTwB2wQRbAPLdFvcwmzse8aZr9JNZzczHArqD9ut87nqtwCn+k59aJoYwTZ3fV2OIKDw4ut
99aWXoc8zqk136de6qwISM5/eJS9hXtwy8B9bqSWXQmDGbHMm8FVbyqycTwHmVyfkopW6OZLFwBQ
6lPnSkTBsIqdzrmYmulcpJ6JtV30kd+50jzTd7hHbAO+lrnIQzBTATYjgp9Stnc3OHa+EGGmB5qo
SW8q+qVzc25U9ARLEFdFNac4MvPh2Yo69zHmMoqp/Fbqo7uzNagjxYz5GaqpPMHjA7A1jmprPWBW
7u5LJbv7evnQAuhTnIyF3yBt0pggf4/Um+uWuLVbkd9VnX4aq1zso0nRlo0R8+LA9oxtNxAzE5eV
9uo2GGIMK8ifhiWirqVfBlyhD/yuxbzOn/pjPZS7kv/LVVkavTTZ/HRMiakPaRmIZgltxAu/Z11r
/8D1d0+oSnkuoB3y3IY5FISZo6gc4/IpyYtk7/WiX0h75N5onnHCp1L4E8awlUE62a7lq1jxa6i7
qlX4IOaHwrFAwzrNQIsxsfaGaK3rGFXkhIKZRrVFljOvt61rJ8khGsf6wyqvFqDcuTbeKjsyfVnk
06Uu3PHSqhAhMlhy9OAWJ+NyzA5NYq0Ibsg21lx49+D4Yb2UQ352CLc+mp1EUhxlwIrSvViIoSnx
enDVq79uf0pqaIf0LEuM9gCoNboc/u0ru30wV3U502rk+LbEoAeFYAAyBOEH09edNGfr2cMGX6e1
eexyaBr13BZ/NPV8INYhw9vVJIe+I0NITZXacEYQh2rWP7w2au+Y5kqoyEy5ynm8n7zymyj7fCPp
pXzodHhWPG7p1TNS5ykv2eTC81Sn51HJ8QzywLmXaLzvtabzVrFExDu07bCy+yi/GMCcEGrCZo3l
bHIR1caaWueDN9hiX+/Xc2wA0U1JSpiWn5KMejqsIuO+zHEIoIEf191YN7tM1OJsyDhdlx3xAjcY
+liY5aUntsFkco7viI501KEc9vgS886AMLm02DWh1KmpsF8YCPjWdpRXG87nAYZ/LzhhlUATPmXt
xqpUe2pnUhrgwMhwh0fHW+XmR2z0yV/Cqz8GkG7vzJdYfUF6sFRu3oXGAKG+N0of4Jh+hmpO4lI6
M5SOix+aAW8+6WPtsZsYwQZQSDfmxPJfxrxEmZtrWaruwPoFesF5gfdLHawzYvAqrzIPnlmiYcYd
iz9XpqDlx5KEjNx9TSTYB0y1WVylh2oRQTMNnHcVkU93vHLYquc23o0p4ApEn+1Jda57RC8K7bEx
tdcg7ByouMv0dyDbOm/VPrhti8vH7Sddn+DOG9U+XraLGlD9iSlLsPpbvFW7NhmhtcdYzDR9T1ks
hM58xVUBOmHRxMOHLqDqWkxthwD7Il/oJH46MQNYL0NY417TZShi6VHAEAW+VeDYz7dwknjQv+Fz
27IrDYd2aua1yGwg4co6AfV8pplj/Miq6T2w2+o6FKQhga5uVhZ0qR4+xEtfE3xvkXKxGSpQsakj
sZOAwAWahO4J8QVJZ1u38PRzNyZ3Dvk7f/+Kt98TNkAKXrtyST1Inw0J4C2KBDZ74SAnqbLkkvDK
3Jcxa80ISkYG0fTW6nhk4H+0SBfilFDZescb07raywdlGdz3Ev6yFBEvn7GqiQnA81Kyaa2Ea1Uf
aMiJdgni8CTy2VmnY3rfm5q9h8fA8CFOrPuonjbd3LQHpA/3bhI2R3LJcZ+n1lUvx+8SlpMPgFSd
sN3872OYHltzedIsjzAs2RQE3c7Bj9tQu48Zcq05AE/+bVTAAt5PhJkbKzsZHrNcCUprEX3PbZ65
hDjyoh89/zakKIf6BdzeNY0c8TLFGZINXFQEukf7zJi1HfEy+qZnzUdoEc6R6dKRjMK/4BKsIeuu
Z6/qrtGiEciSosfxHpOFWaFciGL1fPMD2GaBHpeAhD0QteCg58VPQInyRMeFIAQ7tY99h6GSZIdT
Rc22Up0oEXv1LWUVdktI5ADnMmjwOc2vULAHqcpWmyi3f4JYNF660DQvQYCuf+kCIHN4qFIJ7z4X
3zi8Tvtq4WTkZseW05K4HLHz+X+v+TBpFWsmDO97rOWxWaQIW1qShyqsrv1gDy+JSD8SnYEmZREW
S6tKsYs0P0CIqIul0SnsKLePdkSK8qykXHTgpOupvFylFkGsg+kUD0x8EaHlto6mDGlG12VoALSA
Dk1EsEEnpp0LuuvdkNmHnceA9/RK2xptDQFi7No/nG7+PnHgeSQbtj5JLQ+x1WmPbSp0XDSReKx0
DP24eu8z+O9rHcQfzgnBZIYv847k8/CFVxJAOD08NBLRke3MNPlrLz27evtXDyHgEMnBvealPDAq
DjjNlu53AwIdtolurY92RLhc/IbGYn4so/EDKf7r7c7bsLdXekWCbbec7Bw1kYTbpZcpDMHifZfK
rR9aC1GU3jBEyWr7j9wt95o7AzIOOax1cSzOs9pHYy0xz12F5gJENYyOpE67R92SwV8scrq4wVFr
Unn1vJlJsCOMzkcN028L1QZkqzgVPCgXnrea5wOOBPsYteYMWMAM1mSkKVrTpnyK0+SPebKwNbuT
m3Hw0+MVO71Yp0WUXvKCow5Zfs5FxOYzVAT3xOi159AdxH/a1rwprag/GBg+2e1NImk522xy4w1x
vNOsSqc1YGtaDAYZe8XJ9NOLMkg6I2ShdlaMh6XZbWUnn4xlUNO3eX3HzvCkeUA9OD1zhjA4Py4f
BXkof5+LrMgkziJPGL8g3Sh6RCQMaZxNBB7JrpgQQhShMSiUPzXFN1mH0dnxanWfLe1K0Uh5HPVe
v0tL8T5YGmM0cn9wmzs+fmZxAEn6hLd75sxmqj0Zv3e3HZ5tljZ5V3YHDUZsgaViqQHTx2rUSGy0
I3LyIq9Yi8E2XpDFU7JPzpbTjzhnxOucM6KfUIG8j8qpPtICWLQjdVAfZwre9EwudXqmYzL4Zk+a
khGQhFgIN/peZ+PjSGoJbOwjL83wYGncKzBse5KtundHGzcYZKo/dIjn6w6p897p4g8ZMGHmdez4
EjXA4Ab8fiAKuNFlPz40GRPHUFjExdnGvHMaE9pIQNAiyfQUjHO3vkkXpDJgZaZYOE29tO+ZIv5p
GaX+8veWWjUgAm9PRWgo/Y/JeEbQtDxa9Yeg9NjPRSG3XOeu5T88ZlXDaxPWF90/44duat5D5GBV
d43wbHLZ61iSkGvTBbhq/G0nSct962o8JcUsD5WJjki1Ub1yY1vf1WLkNb18sHbANjhJ4Juyo9Pk
yr9SABcQ9iRe0RwHeOG44bNTNO6W/DEwfazEXTBbwcl2s+DkquBpXohTrkm2GhGyj3rLdbgjo6eQ
l9bp9qFFSbMym7DdRCZJa06hXW4fso/4G7TQ/kanZmATjzB6uVZ6mQN2cb37aBa1SSWrVzdW1BBe
X5yRUW0bBjoPuG4H+IVh9WHHM0Ty8eSGwjkoMGcnezmpEbm5boxMP9nLAbxZDuC1KZ4ho24DAwUM
MobrNM8dLpQi+kkgIvRSVCg0D7cZUUyX28cU6bHf6Oz/qYrap6ImWY3UgvwpQyR0OwbMcyBPPdTl
fWqA5fX+tE2G5kXyYC/FFSBpfVFGy2PUPWaVIR6zzK52xkCW7hCbmwED4qqh+r1UHSNQMBLCJTlt
6aAbFgqwoXnCSmfu6qpEOMhwHekQ7ZCoKcqXSH27/R1aRo7PUN4nVVo9QjXmV5u1gnoBNUmfTpc4
h7XGagrvVUd8pQIVuurjdDgYs3zTSC4+RxMfEC2ophu78O0g6dH7qt7nC8h3Tsp9zXrvDLFsXcMR
eY4b3XisZbfnguz7yKZACrzmATVmi2HMQnuwiGum1ttC3kuvczrssT2bL/So22sUG0/9onO6ScfJ
zCnuU0echoFUzOUVAzbCPlvN8CNfIuZqzSQKvAEEcatp1HK3ITXAiE6L/ZTrKL+0on3RNVQ4Y1W2
3w3ytwjqKyIcnxRVlXqw9LAhjIJcTacbvQehn4RZzCiTGM/mVRACFzUmOOl4VtdpZ/sD5d974w4u
yjowCw7IR5h/iz6jivIcRJnO+WwS9ziRo6cye+FImz9iB1f7rgya3TCTnKMCSLozcRWnCYvR3onQ
BcXi0CzHCshi6uK1td80ETEwiNbogyYtFG6redDH8axu5yuZCs7NMxZCPeseo4Q1xKW8tGGPEtJL
gZH9/08duraV0c0SHhiv3q2FaAN9dPgt5dDhqySaDiIwwud80N+MEC1XTnLMgkMw7lUKVzchGW2d
6tnSWXCgLAZphHFx7n+GLVq1Bb8yJlOyn9TYBWdLFAz7ARysTb7Go1w+Jm0CFFEr2zm2yXvId3C4
/cHi5v53++df+tLUNXhGXMFUD1vppw5+VycghhZ8pc0iw52bvKVzjExnqvze4+jc8w4E4JGatOtT
ZL0r3ja4Iqo34K8bdI1rWm9o7l1GX8j30Z4YZYoqzmBUihyIvTk/9C5eKgOB3xeNRuPfmr7oDHRE
0AwgkEH/2vR1DQgYZMaB3lxA+PU8HXq7ik5DAmzeqexVXDv11aoDH/2Xc9Gq4pCTQn1o6BZvHfCT
hKQMD+4m5MQzI6IYv01kl7/Ezg/In+ahdIFW6a0DlJ5wxEgvwZeatfPFF/BvfXV2cibFAusPY9VP
nevaqPveI56UYRVg63HSzwHe4mOFX8gXYQYUqmmuAbcVINdIVrKSRyApdwZVwwanAemGQ/5UJCEC
JVMcsoaUx/9eIkL/fcpjOS6jPw87j0ND+ZOkg563m9hukl/Z5kGOYe5DM8G/3UFrV3mQmBRkxo8K
/qzdNKc+c7HUJig0h6Jc/HwdxJeUGJ/adNf1wLQXoUR7qJPxXpStb1jCvHPsCh6Gm2M0tqOdQ/Nu
nXiFtw+zlGxbclK/06r9WQx4jAE9VXtaJDmQ78jzI6m5r02+eBdg6gEhfBqCpnqK4oxDhFUTDO80
wZGGLixWDo0nV/O+4fytDm5CHLuRsLbxaM5/ogUrVrSLKKAjv6zj75aJFdVWybgPgFRs9QToP+OH
lIeThDMveUxcGjO5dJ+dXINvrI3hHplusLdkBacb7nRR5d5bW/WEqRQhFJBAWw0lYq80wTypKoW4
QcuHRyUUtVZ/NjqLthkj/xi11Tc0QO+4piFm8J/Qv21eZm6rxERbJNr4YNtj+6qSZ6Miga4lC3Rn
uEnxOLbRUQ7gOyapefgOG2urKSdHHs8EcZjAb2ZNmO7CdEBD6RUnWrEMDAVu6rHMvhrDLqqIXxrL
WBSYxqAYoJtlm96nMWxZojbJ48m8eI5Sa4331ybKYMDZIT1CWT7U1ZCfwLuB2sEcaWcmqdWwcxym
tJnOqLCVIK2pv4ZYPbZhJ/c2btY1UrkGdjSBG6bxSHPg5YvV/mmxMzviyXKFtzTFGV58vup8HGRm
a6V1KTE+3RVh8eAUZM5iiAIqrEFg6DK4LfRj4tU0oFpI4HFt4DfYGwoweLcwSDZ4dtUeC8wXd5SL
+Jdb6jGCQ1qlo2/5rEPoqGVEXTjqkk28f5GJBdhYZXvNDFvfeJNrbjxZG8gfbV5KQ//cieSa5k2x
nz0bhp3Z58+xm1X+xG4PoXpoH7AGfitLQ50nLKe7yBhbVG0k1pbomIhokncNlZHRF9PWCXJFd4WA
KsvuKfdATgN355hQ0AdLs2o4i0rUK/A0ViwrlqHOnCSelYXzv0shNCvtHDjMBZfeCk35+eIB5qEW
odxYPuysj8BptPRMipCTD60d0MMUHFwHrarbTOLvj8QYtj346Z0qOtdXnmUfA8k7FneQfe1kITcj
o8jdANi54gwgJImUkGix7HDi4ovMaHmF2sGxo3lnR1rj5/PQoWIuYz9psmM8u9aLKATIuaJ8vwnC
bh/08L4P01QS+cvCzYroR5DH6Q7U2eBbzEI2LgUVY+Rq3kl7Qn7qaacBQ++mMK3wUDyxaRAEO+AE
ppQRbCbCN4exvjd7UZ4nKaCswxujYfXDjC1k6zClLA8gH8OZD+I0wrPsCmMZnnU7lu7LTZ7dYcXS
rDa6zB6iLyr3GGGlNZ9gneyQK9AIpGri/wUvVI2XyPT6wyTc6gR7IFnVMmqA9hPJ1bUz8txEHG7t
+TkIzOPs5duh7V9ap48Pt1rC7cFRVVofdAfhwcnQl6I5DHrSwJE47scicC6TsyBSeIiOms2XhrLc
vN4+sOIj4nsNvTx/pSBzDyb9N8qDAVqY5kBFwo4dnLseYcuIe2fdD3m0Ktqx3CyYlaMRt82bfX8r
yrkNwR5DlnfWdb3BmRPITVLGzcqgfTVFw/cEgtiGuaR2guic3gMdDJ8Foxik/So5YRiRR62oIf10
7OlhjIOq7tzi2jPt43HCLM8FEarr8nH7SdTJER/wSiLxfqotO3rSh1eZOs4Xz/dNPPXrjmmZdDiW
84DAFfr5RetiBcSjELBjGohS4j66t23kX8qIIxQfmAh1U9f9JlaKGQCHs7l9R2TDG6qCBCHojKt5
S/aMu69QYhF+qyH/yEgU0yFirotAfU91MnEQx/9ZlNM3A1Zc8D4ntfZq4nK7pwJZN7XyU/kyOEsg
ZpfnfmYPzVdHnt93MfYuS8cvbVECoyn49dzGU5s3IyTuS9y0+UmG8QHWD1+pQ28ryOq7TPrFELWn
eB7knS77ca9IRf3iKuzfN3oc2tw0LMCoKYW7vL7+MaZm2cMxLVF8zwvBbopJtSeDWn+8feQttEMl
tFXTpsl2EOAHZqt9a9Erb1GCkdlIJ/HWW7GJ4Ghcm8FtJPS1ismoUCr1fB5Tn73gGoddfUItiR3M
y/cspXbTTLB9spCc0rwVL57ZQUJMeGyqpPnLy40HrIVLQ2TWrg1QW1xXuFuUYf4R9XaxT71qfjbH
+Gq5s3PXKe2vVOICZmtnmiPT+TzCysc5NO7thYkfN+FPr0DTWphgYB1oFYS32Uczoe6ztmBD0FQS
OH8qaHkfebMlq74aJWHUAJwJLIIFx+Asgua+UaOYv5A53V6mvy541+PkyxmeCTQyok/Vh8Eyq4oZ
NpWabPMOlwsopq4NaLTa/a7pi5+ltH9GGMs2Udn8dNMi30NSD0i1nqmupRCMDOvxne6WSoJuL2tM
mYUX/bSWjvywdORLA7BDFzpv5twkW7cBgoGI44l03Gs5DNHeCEDfJDkWTaQ/6UUBVB9bQPJh0fjR
0KFgKXrpQ5AJ/cLB3VUN80erYqyBdVv6mBjvhK1ZfpfZAeGNJW0QMlKOVUGHqIS7doet19IzfAH2
OwpR2vAN/pxiVpA3yta81AbgtVzZ9TJsZpKUWjUx6rX0u7J69fLAO3gA9zNjvOL8O5KIfbXwS+yY
faCnkUGCon7CRYTj1mgUAURoDXDu4teNvEeIBE9gnoJLI8FIhQ1mTZns02mJZSFX+y6NOms9ESmQ
wR13dbBfHIzkdq6aA+ZV6xkL2xfP3GcdJYcrT1DjoF8UFnKoz1oDK+mIZIqK+KpQW2H9q081XqVd
pCETvc10bx/ONET0Z3NQkFqwcsKg3bZYmEneWVJgyqA+GKbm5+S3+tGM9SpK0h/8vQl+chBulSPW
Oozl80S8IY1jzdyH7dCSKGgZoB3n5FBITCqi5R1cWPWjblfbMR60qxdC1UxcMGIwegaOVJvUG+cv
boFYtpVflzw8T+xMpPh5/+L3L5bgaFhT5VW2jDpTUtaIa+w2JLOyBoSpbyRKgb0tQsDAZioopyY/
UEpwAGrT1y8Ou59LaBfOCt+EDbTC4eCLavvXTVAmOq0XptVXQP3ptp0ibRVmQ+VnaHwvujrYVIaw
g6J3DTuZb3Bg2Fi7wiJbqyOPdKPbLbwgBrQGqVPHLMe64WIYWdk6hZJVxkgUQE+Mmv6NFjkw5I43
u1uXzn0FHKlLvDNSodQX5USqcNOQzIAJzRdUc0afXmwm4kfsXaTQR1TpjDNR3MRUCYnw2JelQYhZ
hWlSj3CpJ6Vx7BPZkncxwmZirg2WJb7Dv+W90cks9mUgH/W4lcepqEwfdaJcDxKpi0WGtYaUw4iQ
4bjz4m0y84WEGx1r06P/FIiRFM1CHBMKuDjwfgqvD97cRCM1K74rU1v48WLQkjSw69puXoqum9gs
GCvoS/PdWD4qq7NPVsZ0Ls458vQa3HBR1drd7SMuhXZHDxERDXRnAgIe0yEZobD1ul8VEGnTQR5s
MtkoQ7XWHyh+y5S8CUPq89HrYrmHChEhbWvfCaxhWy/gJKS20RE/2j8HdfyYQE5d3Y4uYWOV28Im
/LaAdks7R7PeRrJxnKbm5K553WnAiHLMmP6A0rWcQ21la7Bu95rUiBOsJ5zyVqQOhF7QYZnwZ1EV
HRs7uhtw1q1R7jhfqDk/96hYpEIYUH3wfXu3avLXRSpiqUvPmJqrmKedbTfqqargCyJCIU47Mg8t
V1cDUCK8Ulf7xlD5A4b9k4TfyXB3eARRAejfXZ58NU++GWMzCiNIV6VZ/5GFbvpAIdX73mjEO82J
D//9kH12DyyXr8NfAJd0e9Pd2iv/OGgYQBckwsf6mnkcRb3GrTBWy22RBsVT5cRMp5zY9l1pReum
m78FtUGXNBpNqrH+o1YAJT0NWcvNkpsqdIFRBmMXBaH5NqHIIGeB8G2vBQ03+0U/k1HultWeAWlz
hn78v5+KEng1yQbTyhhZ3vRzsCZG6rnIgvSOOIg9wCZtjXgo9WvENDkQAyxb0Ljp+wZffKHitwPg
ckdMW9AeANth3Bga/7gjfQpGKRxFfeWdHN33njqlqDCC/sKca3hokvoxjroCXYW2g4X4wxp654sv
5aa3/WUbZk2hT9Q9oiNdqBifNr7GIaqnouV85Z/iMuWiuJQIC9KGCg5C78nrKDIFU3J2CVQlNk7V
rQnclOYUVN8xTd69pOq+KACsRQX861VJ0ggsFKzge1jzy5n1HzcmbLx6RjZUXCcVfrTL1LVoe+MI
v3dvdY+EPJrfJ2Q/yMd659qB1gI0nSXJruyIWw2CkrRxQec+sVP31faMcR/l0oTEr9zXAcgfM3oc
2Wr5Y60N90ZktLjMEYHVHeDdsuwGKNb2gX5Hfw1TXT5NmMQGYgE5hVNmIZaN/ZI2LzHRjX6unfDV
WkQVsSJ+trBZX2wmV3BqJGgtP6nEmfxRANL87yfqX748aiTdNFB4Wzbi82V9/eM2ISRQMztYdR21
etVPqjyCm3wc50ukcqZdabcH5GP7fws6e9pgB01k2WFMhXF1K1z4HRbZL67pt/c6Anidg4209EX8
eis3/nFNoasqw5F9e/3bexoqnb9GudvQBjtR0Xtb4b3zUMlLzJ+VdQ5dJ9xPM05IRTvy47+v5l8W
kmszsJUeJwbOWZ/3nFlkIX1zrbsOVlz7BTlFCJxHTKVeqTatXk7XsqZIEUOExkl1BiFwJvjqhp5V
oKlXZYxJzzuWZOxedO1dUP+ZxQDeG0h2JYHNV1nVP8soTA7MQLD0AIZH6RIa18C1ph1NUfCAdh7d
6WV0zsYiPIPqAbZfGb6IzGFLYlhznXAMkdg6HKfJBYSMCPjBbOt9G0L3n0vRbYbBowUzKLA+puBM
obXuV4ex3543A0snVhEmHHIxrX1qUarKIXqJI9i11c4W8YkXXScxMQn0E/ANADhIgjh0HovkWJK+
ftYT8TY4mG6zvLqLS8f6oh76bJ50eUEZjo0z3WPEy4L6NAwAuO+kDloHAL2RolfNRCDue3f3f5yd
15LcxrZtvwgR8Oa1vK/2ZPMFQdOCt4lMmK+/A+A+VxK1Q4xzXiq6uktUOWSuXGvOMelIrkVTv2Ys
3tsu/E5MRMVIKqxWpG3H26wTxtG2B4bwsrg0VTvn1kp5KEzUuFmmxsNYh5+aKApOyqKx9+9ftn/S
aEyuRd5EzoOB71NR/v1ynDzPwMbDGaWXhY6cCYXWEDGpwxdWYGtYN2YttooYOdOkuCk0YDSzozL1
kVUFwK0p0ucouCp4oluoP6bRdFKzg4zRWvUkEB+npg5Rk2CZiJwrPGEagCLS1K3ceaKY67Zl75jb
oclRp6JJ3cqR5s7I1wsaCscv85yOIvqNJcz4ZfjER2WCP6exHXjwhugY//1FD00EWzCOvVtPBuZ5
sFrjglT/bhOGRS5yS7kmwlslA3VeTB3y+6IZC9r6a6dS79DHlGh1wTTHL5rfNZJ+hVDx5Fy8JgaW
Rax6hKP8so8wDrN9jDnT7Sfc7OdCiJQgZaLh3RUJ3a/M+vXDNNWfREQu6OIaW24iScR04v3+4PPP
aw3nNG0yy+XED31t/vtfFkjkD1iRvcGCWeR5B9oL6H++CKuCfjwazqmml535eDcrVRs7U+qgUqL8
D0tMpOgOJF1OORk4//7N/S9IIdtwaRPg6DZsJhXzov6X52Sh2yfatDRuFPDaoQrA/pCU4IHBD98M
EbqP0kjau0BbWiHq6Mn/Mct8+O6H+GuQhckLp1QUN0znBYrSVRfG0xEtPK+tMvyDR0gYRNMnvsYl
xpys2TDRQThEFMGFMJF1HYH2j3pxiTK4L1GsgkvVhCCDcIFwytXWS9vVmAfrZQMi1sPlejApEFZG
AWKKhbnax3Niw08LvlbR1CgbPKUowT+06DSHDlo02T86zzvXqWO/o1jwOUT52W8Kl3+eajGbzEMT
Fq2AVpr3y4iwhOITTVy9N6eYHuQQPDqBbl4Ansy9C4c43+xkJIR818b0vWNV2hBhBZHCR67x7x/p
f3Hq20xHfBoNJgUeH+vfP1LyRO0m6Bzn5oa6OvUazuHccgbaVyg5a+n6NzpBerUq0aqiOY3PHP0h
mDa6scsrGEdWAPsn0KLpggWvWeP8Mc9VjS7TrXLnrBUBOFZqqAa9wST7XR0S7GUzqmLGzsfkiPYx
pONJSIZ6FeYgHknhvtmFLa46OYzKpKU2Nl1+1mPikXvm5qAmyJkOgCyTi3UVtVd+9qbgIkVn7wdB
kF6qJdUmyKHZ22hBfvN2uQFvx98qztmVZrGAzdMk3/jVrm/7WSTwrPX3iQPDjsI2m5+RgxRPpSjU
GoIHsZvvWihZxzhWJs7tWD/VHeGHni0YzCEZ2ClxIAhb/1YCj4Wv/cmIoU4UubbXQ1AXEyXvA7pv
+6GEu7RCXX31/Ra1nAXze0zsYG8Q9IboO4MibMiX0or6lV2W765o7K0Z22QkhYYiqisMTrFD+HDh
zsJT/QUeXE/KpV8+ZjXaTaAs+jeX7FK0G0efTLSauLlwFiEAyx6IwVpI4XZb9nNpug/d/jkbreh9
0J16B27A3tftaB6cwRjX3qwgbiXEbNocU63cvVc49tV3aN0GnKr2qh/p5lmO+Tg0XzkHV7+rBf7L
J+N57nzm1dljzKVW+MvaVMk8o9EAU8uIU7hLeVSRjDKNZGD3COek8Ddd1hZsrv0mNMv3wnRm8GP/
NdcmY0cLqth1vE+bsaFTjXAEMaMpxQp0ys22W4Oqrzrodk92hrTkdoQ7wkWwdvPyapSF/8Lx50LC
UL+dfusk/OeYg/0JFYEOG8mZm2G/bJ11IUc1lcjl8SMw35m3ztqWD4EW2Hsb+vd5ucmjbRjJ5KZH
lr0HagwA3S9HGPfkcSOyMbxo/FJWBwutEhRie0COZXwEkzMwNGE4O2UxdlRS1G2gISvVjvLqKa/a
TlwKa8GkGSVB71xYttE1j9nT2CFRAKcTXrNIpwmijwSw9x9NP0C5dNG82PC0QDQ3BG46/sXtgusk
UQK1Bocca6i8rdQIPHNHkjJMacuzO1jVxpCvxYgyTivxJY3TeBVWJI9St75i8R1vgR7vs5neg4E/
vXQx2nxgpMj5MMnYJWuRmR7N0DsqZdWkrb5RjoQYfUbobb5PCBDc4LUpx+RbXjfrSqPBhRa6K0fz
Go7UebSGcFiPVCST/KrFcfsQDfoTZ5h602eKzOvIRQunpv2gEJAjbI+Pml09aZUxIaQOyhXv37ia
+Dj2eiaDu+8Dkm5k/ITbaZ22bXUNc++6gDn8NAZUM2rvTF8h5dQMpmJrbxSp2peeabwMtodiOWSH
4lTnLk2rtd7ZyWfVinTjVlyOVK0jZP9nRBgK8RMgFb0J91EXQ04Kxs8N0kKSLD9HwJm6ws4ONDjy
3aRP7btstTWyRNqWWu3wIfLuLTdNL4zfqWH+Ucb4zNhs3nlGFpAQlgX1L5dl2KBLiA3MJ0SmBKfI
rl61cPCBDRr1Ou8yC6cnM3SrwLoZTKnzGEhvZTAUDbPmjaDK/L2P25d/3/MW7/3fFnGekwNt1MXr
hdf+HxeUlYVWLaoC9hMIEMAJZG7nGZGUqa6enUD1jGSFyZ7UpptBwzY62htmRfFb6edfR9jnHwb0
Ny1Ky3Pm0FSwpM6yaYviqCsCkg1dfa7N2iW1Mba3DZiWuzZV14DJ3RWiAXPVfEh3rZXB67GIzVyA
ZlMvImZRAfrOEfYLdvaD8Cq0EQ61eUXwee1p7xDZEe0Q8BTr5qto/e4uwvRZouTMUj25Gi0+keXG
jr32mEfBZ8NClEw53/2Uxy1yuT+Fc4tKTqWV8ZuOwz8KRU44tMkdxpacphnS/tIuqhs7JNynEA+a
jwQwSXp7TRis2OuC1D0YmdXBMLbjrHSkq32yeqmeXb8Q9xgiyMptOSNzWtbOdsWVaZfxOo55xNTb
pBdEdFTHHDExDmRy7by1Vo7Ww3IjY7nBqVffAi8ECDSW26E1zFNX1/cfje41j17AcM4z9W8dwes4
FdtHRAjDvfVByIVlfUDT1z5WdXQIGsJghtzzULN0hP6Mfv5dgKfrGmsvGi0+E8bXX6TuqIsWVb/r
a/3KCfBNJr0W1T+HJujUzq/UEAcqmxmVuXzgUGZoMNqtEWesFQJW6JtySwhn/ia8Zi1GfzrECpRE
5tePCyvJCmlCFEarHwLrN8UPk71fqh+eF09qVj/CFZ1PAH8vFsNOapnfi/7B8kL/7gm6ETzuu5ZH
38e5L7bcEO10A6VAOMnMHgP7F27dtJJrQnCHcgN86sn1TNIDmgHSACuaN43BKZGTtS5LcgXLzr03
GdKrGLvGlQK62Wu6fPUGVNCLMrkqpkti5t4LtnmHnAV7b5HqSA5NbZEqsVw9qsDwHQvT2cKh7p5s
CT+OwWCxNyzwOctNShxUUiDoKJtZQ1H07UvBOIdlWkObMd+luVMfzI5qKrnivRpe5wbEMYc/TRoM
Zoc/76KObXh51rAlWkOsypTsgrjLPbrpvraDI6hvtagzdmXxrQek8JgU6BC5Q1YeZx5+iABR7GgZ
lPsaueujMnYwewQDEIWNtHeMR53TxJlDpnEWDQRFDGlA8jqF9FU6MXMwMAhAOppDpBrx5Hn6toJV
mpZmtXeG9smdQVgqIPHPnqzsGNbEIwA6k0ekOPFmxMiDOUp76zNQfz5K6VVou92rJ7Hw/fvKi17g
l28QSARYIwGMCY7axNX88g2SuQCsBtLm/lNl7Ld9tm+iBBO4yyhZDU25KWNQV00WHZXdTVcUVOex
IQ80q2vSe8MfGGdI5Mh07SglHj5cThPhur27L8r+kA7AANPW2Fh0qU61Ct9aJMXnyQB/baAJ2rud
Cm+t+VAkeXBL6yDgGIGnqHHDnLiMzj8sGmmnfTGcuH9pa7Wr6ql7htJZTxZLAudvjp8ArWzpfZnC
HixgbjwaaV++kDx3GOYgxb4O+o0idpLI4vCY5q2iHMC/vLhmuFjrg466feUjp13ZnS8/Lz/pnPZX
HFk5wZSGt6JV4iFQaKI1E8I9tW3yOE7WR65kcidBrPeTVdacOuyb1z5S7pYableETXixRuGxHbTD
MUX1SCFci7s7IAlgfm9tNMSyOz9SwVoQg1uB3/vh6Ok+m56VrUzE5BMtxXy8QeyMt6aRZLcWPOGR
dCRU6EU/MGQhjoZRmHOGnIGiPGsuqcmEvUussxaWjGlT7cUziGuyrQTgeqXuXmUFe0BUB4t35tjb
eblDwUvWZeF7m97E7jj2Fo1Sn630379v5i8kKuYCEIio5BnEGx5lyC/n7Kn3EGqKieH9OJV7spb3
Izs0GxLTEndbz5T1HO5nlnj1uWqZzbbOZ7ia4TqK2mTT68weSepqttFUfKsT20Z/2X+MSMMvniz8
3f/+2TLoZsVHWk4jaqF2/KVWEiT5aWmcjncWNBNVpEiep/ZAAhH+fRyVKrMeaXnaqzJ319NcYBqY
0CFzYigy9UOfA9gV2ShONj4rFCCEypLvGckyPqGYSP4Pz9ZFmMDwxUMc5v3axkwKp5YK2dKdgpc4
SrPLyVRrrGuaNcYLzeOa/JTUAbebPfxcoKFPc7m0o1iF4aMstAA8i3EDuEYI32yLKqv8S+oEX0K/
4GhWuMPvVp9/ju9dWBtsYMwX2WNpZf19/+qnsUiN0NXvqPs+ybBUz4Eow5N0EgQhvh5tbDeJ0Vu3
4jIiRwFChRPIzUa1S040tq3PZpzcw4JMmdbOm2fNsNV+tBAE6j24lN6nT9milIymHGDgjADQ7bE8
qLBMHiTbHdKlU2HI6kU0aXqxspfMJA0gFoV8I6OLRxdd9o1BxVnUWFMz/1jGQXPp0zF4qAzS0rVM
nT1ZbcekCybCXjhrFkoll6D51IZNijle5dC6kX6kqqXsmsfsoEROA0dxmttAse0p1+7wzd9JSVCf
ysma9U2o/5IsZLLXQDOefVk1YIddSZL8YNDQGLMiOZtRO36mdR7l4XoqbDRZhBgvltxuyB7KxDN2
dUNGcq41yc31YbZZiGu+xWS7TA4oFjzWZIXqT20QIXR3vE8YrDeNR6mNcig42G7QXcFWYqerg4vp
g40bMJc99NQg68Uz1+ACogY+MUbE9x1q8hxWozqPLsZa5WjwDAx0cZht3wJXO7ShMzzJgnO7yqBb
yHk0aH+RY57f/RKIFWP/r+kChYjdhqXYb5JTk7D5TLomT6XJxpl1OU49eNb7QITeOkCEuantJl6P
aDMeYhAYRZuPv2sM/uO45M4TTcvjeDK3WH8VmDCTlFNLEtHd9fInr6n0qxqbDdAv5pXIcbc411iE
LB0lmweqq3+F0E46Vlx+jEFBnjs0jtffrEp0Gv+xabs0ICD5UXgSHPDr/BmggT3gFLEQN+svxFXc
DWzvT9N80xI3t0MULDdqyADmS/VujxKz95gxrjOi9DrjhlujfcwxVS+1d2hzJWAzeGQZ/QY1OF95
LaegTouzb9g1OfgryY6ZK9IS+1dHBNWuUR3eZlG86l7RHIFNcORii1XkIrfkIvvYJy5mVvMpac2a
eeq6q7uSBZO+V0samFNAL0BUnOw0pd7ydjDOfqgGEkvAi/hmemPqW599SLIYL9qjTIVag6utfaO4
oSSZ2il6kt5D7NN+hJHRPw+J+CMVEtBEVgEqnrXdDjJ4otCEvpmq5AmhkLwsdWbuuAQj6KgJl7vY
Qix2k7nQ9I39os/ly2afAoblKwy7KGloBwC1HznUE7s87UPIozCJMGToKHS+hYb9wcX+5LNNxF3f
nGTbsUnXibfucGhQJ2ZnriuL8VW4RQa6oR54Mp1I7JrZzijmm6UiITHhHNVefHcL+Q6MpzpaRs89
nVilTh9+zGNGEENZ9BSSmHLw0teoy2+1J8gmG9ObYwfxyTeLfp2qwHrQVfDdbuz0tNxTRotAYh6f
2IW5Tcz3pjCinScQ4rZcQoeeq3gTD32473pEoySO4weuKD7Rc6Vm0Z0yvFc/LZykvIDgR/Kg1c29
c6Pq1bFr6+Sl1LBFHbQXQ6d7tZyI4H8+THhuePf8dBN2azX1LgI3VrS8ryN3NblWtIsmny8rle8F
vkaLxYQ1E0xmQyQtAbBBF9iHTKN7No0wZWK7pZ5EH/QIbXE7SpemdMTrwi2IOTdR9jbxiDw0Z/RB
lIDEHuTd8dP65xFtzKP+NPLm19Szvna0ITrXLsG0CqLt0ZZD/Akg4da2ZIPeakS9QYrdqgWS/+Kk
eIEKGeG8Z5mjhYU5tRAw4uh62xd22DPq+YuXd8ND0qtwWw5wY6U327/jM0Z22u0zHMtxQCTRaWjv
htNlhGpjJiw5RjpWU5wrrYpOOppuzAHB+QPwXPo0YPd7gpx5dSuavGOVBxsgwQ6Ob7T6UxSm15Ci
nwpElD8yqITbYfSOMlL+pi2bVUET+VDG3fzsqFOMRuDhAWZ37tCCnsj3ROxbcuaqIiJUksRSM3Lm
lLWYAZYvt2PA3uu3SLLDryi0FHCHNnsYhoJwtBitQOxM3b6x8aiib46KgGhK+gHVrVXwTqzhOQER
s/VDad6DNDPv4fxTYU5fhSIAgxpqu9BVFs6K5MuIhMb1jr1VmKfBw//ZSLs4RIGRbQPlwI2LM9zG
tcb/ZCD/Ofe9VTrAaU4kmBdN5ukZTRnIhwKuOrFp9SydXbAW5gxryivhrzWK5AYGkPEjrmG3a1bU
ni04HlHajbdOUxKAdGwfmvmtF2r8musNEbl6/i1SJdFw802rwuTcohZYi15PELB0byIwk3vb2zgU
dL1e4zMEn1RS5sm07bejR1h77HvNqS+b5yVvYrlRsf5JxnjAUne6tSmhppDW5N4UIStGNRSbJV1j
kvW4k2b9x+CQlDoVrXsNuvpdd0bnhfNRu21TJNlL23XG6ZRDfek9L9oEBWZVUIreY9mnJXNzMIrL
3Qy7sjbrxXRe/WvCdEuGjfVJMwxjjzR/WgV6dIiDCU7UfGPP5xXxZT5ffcX+tcXIIP4o9fRmocx8
UEFRQnhOPQfYTtbdG+OQUJ3ewkJQKOEFhQKhvWip+o+fNR4IMXJinops1HNY1+IZmaEp6rVGcviu
eaRvGd7crAlvGTYhP+kaRN70CJKYgWDVG7jiwPY8tor4F8d+bjVSBEdgePQmWDGqdvhp1EYdu6Zn
Hhw72852Vg1HU3acoKbCzc+RhzXOmzq5E5Yfbo28e/ALt7kaCvclyt5XdNjTrUAoZTnttFeK45w/
Wf02mGPOLc8UZ9CXgvCHRD+WhX1wIk++GEPdkIgKUCYW+OBH0v/CNDkWLr4xMXt5ndB8Dw0ZnauE
ujPooq/xvNz3MlRXsh9W9rzcdxauBmGobPuTlm2ppwjlCAIgh/gBRs54y0qOxpmrTqSIB2N/Wszg
XBEkdPbFHYLvY59zqFxgDm0fw1KJSOpAu1k+TLhAd5XO5ZKViUuqCLtYgSfAXw19h17WHc98zsYu
8xBTLrAFAgF0uUrgegmXtcfJBTpNNxKPeDi7Qe9fNBmvVd2rZ0bn+RGIWbGSTKDWsUXWrl9Zzh0s
PMJQ/DrLt35x9aDbIe3X+jQSmDBfat6UZ09VMTLwav3Xgm7CoTOr4Q6pGNNg4Wt7P6wayNXNyc7d
DPm8SZ+t7c50Uvt4bSEt3mVzgJMKGUjkYXeKIpcNmyjFfqUQ6ewSO6xuBmEAm6ypiXtuiuBe1uTK
J6Xi1D6dWk3rvqYxYbuKmmdn9A09b9mPt+VGFFaC830dV2OJiHasrnlcV1dWc594UruHD61X2586
BRC3iIMiAlDmG9NuvG1Bds0KVwRQH/iO2z4OyIMNILHKkawZrJrZbtAIBwUBtp/M3vwDFT7lzrTS
ZU7qjm+oNa9MvDd6u10Eb0mio3oTWwOT4gr/53PvqOCg6Ct8QlMLUGUObjJwzRD0i++vF+oQtaVE
+UdDlb5LSDbzYdQTxVEw+EOafPokQ31NiwlnGBBphDlmHB+6BFcpOUPSi0C4Kbwd5A8nGMjGaNPk
JnwG22GGX+bfinRUe6cc9XWkVeNW75P0gkZxLWEt7SyMAHtpmNlp6czxSWWHrhvrzRKe1ljghWsx
fGk7YIGc8JcqzGtLdUdjdXJJtFjSYQKXRlPks1mn1jN6W/Je+ikk97NlEmQa7bnADJDGLpY6vpkr
HQ7pKTCDB0Hv1FsxN3s2ypSsIU62DEwRa+PRAmgBwzkumuBzS/K7ZTEBntMbWjf0Htp6VnqbqbGy
WcEto/TOQWZb59y9RwERhAkJSo3pKxyxWoS1eT5g+h7wF9k1FIvfwSjWF4JWyyEcP0+CZBd8/UAw
5gN2H2efBHXBS2XMW/pILysjxkab4wYsM+n2jFp0LBKWuapcT92CUW3qynJ/+GaT4JNSIFNZjiB1
O0dJcbqOsihlc3mKMvE+oJybHujjjuvlIrYn/UuaZXIdwXJ7Fv5wr8dqPBomnHeItjb6hunGh969
FOSTnfSRwsG0NpH0IDlpn4SXn1sHHX/eeKBHqPEax1zTx0seFktZix0R9BsrIzkJjRrCWz1x6l+7
hIXcoYs2jNDLZrMAHjy44HMH5zEOi6vRQD+kLfzVnvyB+SCkhC6nHEmLId27Yxuu/pyF9U5vb9E7
DKvFbVmVQ3yw49ZC729pZx2Q+p4q7BE9X3Wcgllfpkl2a5oE+VZ0qlkZnSfOkObcQ+u6uwXXltUh
CRVZ9hBYZfyi9cb3zhDGBeFmxdSv7wC3u+nWGbx2Dw+IpGAxfltWjmHOcUj68ZQllMaBe17Cqzx4
8Ss67ez+Tu5Mp8GuusdO7ek0pJu0k84n6XChMfAfV51mp8eOjWkToK28ILb68PSw31ZqtA6aDjIc
3X16KHMa6bWhs2rbzfQCXz2n5knlR2g9hwg8NsDjzXsUEXSchsZH2odH+KJsr7rTXSTIycfQavIV
Mtf8tNzNaeWfXdwJRei+k+/WvA1mOG2lW5SXaMhNKEJsuVOnyPsB61qYrlwZ4BSewkAjz1G33kTu
tfhM3fpEuSofOIKlJikwutcHPD/qbT8hqa/Mgpc4qqMXqC/jHNNQqExsU7yeSFeEoieDJHIppZai
Sm8OqZNZd8iDwwMJ6OLoZeaX2MbYsNxMNRGWbltdlgXMpqqSjk2+dD2J66irW4MZeG30gflYJBh2
RcIukgl583Az0U3EXUyMIn0HXnTa2eHHmPLFQaPyvXd8Z6WnLGqVLqYtcdkQgIZxfFp+gkys/Ydb
5+DLueTCta6jH3yA0Q2egTOvPFf1xyCS43YZ6PfM0TvXcN5GxWWKU6Q7tTBT2kSal+VY6pvaAw7i
bm+MdnTgeBqdAfOmZ7cywr1JaPyNHg9W4F4PsNBVw5GohPJVd6Jbhu7oaz915lo4I4Ybh6HbhvQo
/HxK+6JXF2YH4pnr66qJvPp5MxH9sNbLrN2y6FBhVIU6TmNlvDitfB/NybgmTqjf+x7Zo3Ssa19k
V8csrONyT82/MiVJ51ZdIbb1fZ8kYaDp1jzuZDmH1yis+KznfX7zI/9xGZwKad+HQMCw8nvrMOA5
XUnFTlDBaTkuZhIx3zXc+oLp4Qakq18veWLScQ2mNiWfbWcjz24zubE6zUPm5Oj4sqfiEdBTc3Iy
O9kpB+ZMiT5ESKGcDYiUHLUEM/a+g29nNihFqt67jUUygkUdbYwdI5YVr4fAIDrjElitDsrVepn8
st5aIAhxx1vJnVKetsH8eXZ+oj1aen4qNAI5/SzwVsQmuWubEAiC5jjwMJ52zmkRAL03J4SqaO9V
Y5n3thLopqT6zlyHo3A6GqDALINyLcPtxZCj2LmZyi4RTXub4KZlioZPnXkb133VsDUHqZecCngN
m2kwjPepTb4koclZNxqNJ59igktAfSubgEgtKBRX6dl3Y+SUHxQi4rhAjV8ial67GBNhmkT9jMnL
oXIAADB1P30iuK9ehTphZstui45m4rAMZYk1JV4mnEltfyehvTGd+hmVT7Jx3+NS1p+ScYjvplN+
9CAh4wK5FKdM+JlgQe9AbM0j5ZriZCXcp8praIFlfbDv4wqWMbHhTEcLbb38Px3HIWtED+J0z3Rk
W4wFzK7Og7sW6UwAp5zFWdb1ukB5cVtu6o69JUycna1IG9Pd4aGjOQaYTeP0yqn7Scs4sLId+FQG
H51wuAQ9UqLsBfnv8vb4o6Z2xEmOXxJG95GRwFAtc7KDPBDmFRE/z41TDrtIkGE4QtxTc2KiqMnV
qr38NrQWsM2o0j9P809x5U6f0yy6Q7x4gxqofl4YLngqHrWOnEB7JnI8AAtpd1uTKc/KGzIwzpjr
5o6XPOAXSm4MXPaZVxA+GDnFrSApENZ0HNDE8GoY2pSgkeJGthLVwVJkdBgfZkR+iv0R6FmYNvpb
FLbv0Cpq2uGDunSN8VGEVrhLvQzwbSi0q6a3M8CLglhPcr0+YVXimbSl9VqTNKtk9kqZVm57t/Pp
dVvadfmvlhtcdMlKg541X20/OqHB2IWKi/SQ3WE5iU5FkfO9P8RJ9kzaU/uD7OHHyqKhUgkMqm0Y
t2e/0L1LCROEy3layXmk61W5j12YyLs8lfMRPXkQke7ccnhEsR/Vr76fnDrBpV5PrfsEPeK4NMon
LEIb0MbO2jXLD8fyu3rtl/bnWrLO9sDOnkb/kgfMHu2S2CiMh01puN8ULnqMeoG4EzpCd7r+RDK9
eIgNENpRTvWhzFHAaOR3yw3TZber/vKLMautNUG12W555DA/PE6BChVgzOOx3RsOPfCpt0b8CaN3
MoP++OdqLBiDbKKK9U5lFemTZh9umnKMSD7J4rMVhAmaG+r9M+yGaTPNlDl3mLwH7M9iW5Kcs1kq
0qU2NbtUHI3aQUw2P2S5qUdOValnrnWfz6sKavDG2K/0lZrC+NanTXJVyQsVlnUpPYlcLtAfp/lG
jIwoyspKjtWcnRn5lfFIw+jNCrEhL7/Ky4Llsq6+egWlK/4bHbjWQ9g2z4tXR7pkIRo1nbvlj+NQ
5zj8CUE0VR+s+HIne58r6eemBEktY8tENiHto9LJk6NlznaRw/pd7hZhTK3b4/4rC22n7Kl6ZrYf
3BIyqOSMyFluROy5XKMW9bV1GCdjfFNm4a1G1+ouy5eENZoQNMN4YSTvMLSYKQ3YO8INmeL1nsl3
8imfupPXRiAk2dcRojMkrdlzqWPz17HXbCIKe+q3GTvLnKDdOZ2wtstfc4WX3ZTM82SkH5mpGW++
GtQOnluziylR3zKmhxseER8UbzaaIBerri1Oo6E3qzrj6/zzppIkNlQxsVvz70jheUp0zTtAD6XC
jBiMlnkcb3Su9n2iFEx+VJAa2PIbYqpjG/epQPXI3puyeFQum/UiwzAie4cxXb75AktoHI/dNieP
4+x1hM3ZYR0eqSc+gcky74mGtQR05gj22O2ftMZ7AQ9cgz1nskmNc9NE9ilKalKpOdCeIjUW3Xm5
X2oa22Ae9JyxzfCQR+Rl1OuY0e6ps7PqVHm9Cdy1WNPViUsoCFYJIIx/QzkuZOHlx0pIWinsjnJL
R+6baRTlCfl6AacWWNxquV/0RvHzly67WjbL2/9z/8+H//mY5Xc//+scQuh2cAWzea0pTygyylNJ
LvppuTuy1GVUo9wH+RH850cGhvz2z4cuf//5y+XHdH55y0966xQbvYO6mdN9z/gUVXnS5xfw86f5
5f7l7vwHDFj/89f/f3d5COp2/gWmmCjqUcb8/LeWfyZ2gxEIDdMk6yBA9/SOU5xiw+fN+cuPy8tf
7i839fyietXyIAi/xWn5JQNVXDeoGTe/vJDl7vKKf3mblj8QECZ3EHIfafTWJyVA5A71UOX4cf/n
fjhosHX04ZDPtRKpevN3hWbLmvHmegjq/tAWo5jW1hDI7VTVP4bJ/cCuh9gmWBchPoSEprppNe9B
6O8ZntzKAN9UnDsnN41usrA2ZWmV1A32u+cyQWpLk2D2ilqOVA6vqBgX5/2bZ4bDhjGiz/bLIQyF
7bs3elAqgwetNt+T0viq/OmpMZPnhnHmFqvfu11Pb3n/gpH1gxHzi2WCuvHjYZ0bLecmwaAKyOOm
7ZqENlNJ05TwjxhMgdm9mJ75jK5nPUW4Taog/1Za9VsZK7HzK32jm8ZbDR1vJbXWWxflPCezvgad
++bnnbtKszNpgger/WrVBpF8xY88fM7NeiBrD5VbHG2DNHkGhvVkhbiA8u47sGFUg4wY1uhsLqXL
WdzRd3ng7CIJQoam3zeYOxb8eCKNmurBEvqteCde9CYyfe9rLXRYK+WJxWrXuZYBmEzoK9F6Dykp
0E2jeRfLEIcm9+RmIHMXEHh4UK0BEtQpLgCm9xJJyAZe4ZcMzXCFHu7g1PFTW9BwEtXFNup3qGHT
9IVKn7Q8b3jqtCZaFb0HjsDazZX+kVjnm4IJ6hE8wr7OqAknHR192yq3I8SDtRZ5e9/oV76OxsgB
XmLK6CGa3BMHgyet/oiGnj8mMlz5pfksZqK1dJ+iVF2IojkYEt0+Wob4lQkA74ldMNeL/yA8tyd0
tsrTgb6QMecePCTEqRL+xXta1NrzXOHEnfnizqSW2LvgPj2lXfVhWeabtJhhmnuUWEcQ4FfHaZuN
/0nbj4g64VLo1cYczmE+oQpLXwKlDJ48Ee4VDciADu+2HqIv6IgkttcVMEJmboFCouQ/kvt1ojfe
HJL8keNOvSr+H2Pntdw4lnXpV+moe/TAm4m/+oIArUiJ8pm6QSgzlfD2HNinnw9QTXdl9UT3VEUw
RIopUTDH7L3Wt2T5lpn9twILtVSdeFeLbyIebyjGnVWvinceKrZAB8CrNXoQxzqF6VihipXL16rQ
Hk13jH1nrIno5bJuBgw8lbVjWx84c/I1szJrM6Ao2iQ5Jbq23M9JRO8NSsjglADcLGM7OyLwnIzD
Nj2FQhKqmTIRjxmTDj+OBBI3QddtA4xbSPupe8Z8ae5cpFZCiI+5jc5tivgtx9pPCyS5Y4gIzOQJ
pUAg0U01kniHkcgGEF/ITtL+Dh5IAw02v2PyPjLZyIhrOYtMykR2+OE6U4sySKdrmBGa/bqOT3md
zICCliFOT91oxuxAuaiOzD3LRUa8dSwcjdEGirK86fPL9dU/vWEdF5HEJdvcgz8063VzWh9QVjQn
kVVHUy3lfh0W1yltHfj/9XT9an1t/e7/62k1TeEfU8m//p0es6eRRo83Z5mO/vKP1Y7Qe1EZh8bG
cVh3Zn1ql4f1qZkVBJSuL67P14cuiZsTmpBN0dnpURmRJ22SZbaeWgQqm3XO/nyejtXCOWUGWl/8
13ekNZACWFl3f3n984etL04mGMk//bDPb3WdYVNfiIgaW37j54sjK3sGZ7vyu6GtTzN9/D89rK+J
f37DgJmDw0XuRClnnwSS+Hv8VvcR+TXxj9CksLSK521gttgkac3hX2tfwdwM4Y6U7fhAKPB4aWDT
bBuMGC+D070PjnbnmjltLlCCgW1O+pHFb7jRhRz3a4AK9CpoIA3aZiVxqRDNC0C1UXRC6ia1va1E
DH7Dm1yC1uv7duy93WyM5lHJRutq18puIr2WgGBcHBm6B9gk5s2n6GXJZF/zFUknqi5AdlXiE3mf
wY7trgy9n3TC7YNWeM9jmMIhm9jTt2pb7VHcTbcNPSGtavKXOm4eu1TG1IZ4IC1Li1vrKurmkI/Y
aESeXOSXQrbv+J8GGs7Niwd0ie6HIm8WbgbB0Ihfk2IJxLF1VtNhnUMJVjoycpPqVOsSVgPeiHNj
24da5lvTVMSFDUh6tRSRXGu2f5UsiGKs5+5c0R6d0i+KsPwq6UgQoKqEurNwKRNb6b43k+GYpK8i
B7oNED6+IAa2t0a1gDMXL4MlnXTbItT1rWWvQsFFuwwe3b6lvp5lWOA75K1jRNmJG/Ah8RqydGzp
+KrZ4MNdVOlQ67yqdV8L76trLJuZ0CoPKPeSDVAYNkzSunUoKmwFPJKdasTzo9HoGW6+9Gp4yGJC
6sYU4mau/F47qJXVgmfxBvg7U3+N29EIcHJCJJRJf4LATwMn67HglOU1z6MfUdwUt14FYSv1gNNp
Fu1MRXUfsvAxpNT0s9fTtxmD0yvEGzUQwM8Cp4kb3yN/4onouZ/UNsJzHKv1PSqsbZKSDAzvkm4G
m5u7MnlGT0sMt+KNgQbYfz9lDs3gmY/b6252HECXbOZmmnedJKYrh2+wtcFZEZWn4yT2WnFabMQn
g1tm1SRDrL1V+lHZW6nn+jWZVbtebYnqLbZUsNuuYcGO5G0HyX3aU8IbAjnLD7Ihx53zqJFifI1n
7ZsOhH67Oj6NDHg+gnzWIQLkaYq7+yHL5MTum00zaFkb2g2pEEVMHDNZKK2y0I9Le5u7mvOjtN0n
jeClSPNepxLMSR2W6FpmSB9FzeRXGjLQJ2e8osL90alI7rRxKja0312q15Wxn9IJ91pMCytOhlPL
1EJyuzbs2yVc0B3uUxfbylpECyv3fgCcdxcPqCAKRd3bETCMUVTaabSLYW8Op4WeeamiUr+sX+nW
yO1JuSqADOFrZC9eGtGFl/UrgYXtnHqsNVOC0SGu0S9bHhwITPTm8E64WHYO80TgiMvC9LOwZRQs
MypLURb/kbJV8to8gv5stqEzUQgcv3fD3L1UTveoVnN6UZu621Kvr66xmVTXOnyoFLsEWcErmUl8
decSwKRoeMyrBansNA1GFcerN2ZM9V2I2jjo5kizQIz2xprj4h7WeRlyGtlrHi20leckGnKgRWGy
mAyj/b+eAqmkyORKBj0u0sAEahrI2rp1vcQ92Ealn4vU1c+z21Ifa8tit0r3WhxmJYiRQ9215yxF
2iqHiPVhH6l0CLtXRRdu6BusTYN2YWN2WEhIrvewEXvldwuN9g7DMoUPy+yOeTb6Tah7hMlU3kbI
+tI3Tggpiz7qQLTDJreN9qAr+VvPsvY0FWO7EQUVZ84vY6FKsxaxwy40rHmrauQxOT1DE/7Uk1k0
6llLI7ovLYvpWdUR2ZQIszV3Bpqo2rbf2EV+mABaBpQab42iKa90KlySZRwPUDHZD33UqHv+FXEu
PR92YBGHBo631ESkb4TbeXsbbOOO1reCNpyisU2Rz7dKLdknqBn3SDVp1i2xMSCB/3gIOUOWVYcn
PWsqklehiY1SHba9NlqPeUicLnhyD8V70Wn9k8hgr1vInLSyfU+xIuwUaaIoE7mOM9CJLnVhRoHe
2t1Bb9gLgfb3Tuk49I/RPJVHT13C3pank906u2hMKadLIL4zCtPX9asKH+krWi2O22Ax1oKn3BbD
wDXWwfDcat5MV6UpSH+SoQZP3jUYP0vzYtZuQRpQpjPDtS5pDXp8W8V8otydRZDTOfpGsV5f3DKd
Ra5s32/GojZ/DBtb6PaPEQc5AgTDvvfqZ0uPgNrFyFYaygVBouNDW0RHwSiF2LOMgHuakPg+MyY9
AuwoZg+dvIAXmyqUjmVh7DEq9zswJdHeWq0aak1isWh7yeIA1YRT2+eIoMU9syrxx0tSROZBIB2j
ShxgZ5c33ijo6TRVTkdsHrejZhaBZrZe4NaxeWOzqp/sXDsrlWixzDWEnyHemjK1/mnV8mmkoXZT
m9N4VdhcbKamuCppF34vBZLcZ1Ejyc+c0LjFhvFp+RR2Vrzmsjf9afTkXdHEJj3i5W9Ls/JReuGT
4iDPxX7tty18rrbTmzu7YieM2Kr+qkePwnE8rG4xkFQj3yidjUlfpPWNCQ3wSMCa60cTehDVZvrR
Xui3y4NMTW9r57Z606iENmqEJuwUeHpKymBUdp69wxSHqmExMFD1ZgET0ltb7oymjfdmatcXUsum
69SmRHYryrBTipgwdCeqX6OeXA4ygzsUKma8o1zMiDP0xb6PzA7dQywChcm2iBPlNhfuPmOEPVuD
8hPLtrU4fPT7iMrgYlzgqND7rHInfoybyDkDxxs3RYutVScAajuslXmnoglI0I1TNsVJsxrWQMty
QTEYfBMAGKgRnUdvtVIbEBfTicihml/8Vte7tlMRbC3uM5pH443q9e61lV/XJUuZIWHxUlyaUnfC
Y2jl79ya31Y/WqOgZ82jBEQwNdZNQpLHBvZKsmuWdHWFhvcu74kD/CQIxz3qlxJTDSWvr0ADPnXY
FOodX/Q2pVkYAwkb9KNqADcuXZvquwNEZAiNS7w8rF8J9A5+COc4WN2qhm4OO1ejoiIVZihzacAm
aJl8O6QZv+0FWRHqIpsC3PNdLb+0+Eqe5xHd/Bzqr0oyollu4hOjCLzQ2hvvMOLS7oecAZS8Cwjm
wZfOeHJeNkVJTalf51YA2s5DIrkvkGxtVLtoADPjvIIWeVmwxOk8TG8G0embNjGMuyQS2oGdY7FR
QMBuDHIIXovUokg6qzuVPl2wCtadxTtj5+H9enT7JToCoP+JALjmIsTgoxOUDxyJ3J/Ag1300L4z
Fje+rM1ra+jaDXf5sI+WMmRl20QpLm41dA3ah9Vrp/W3uiZaIV1tiNJaPkRVWAXy24yck+WpF0pr
U5Pih2SGgrCR0wMjW9d47gxYFWXqGN/a3t3PqxbHiIgK7Be1UfldGg22rzbXHtC4p9Qz0MC2ok9v
isEmXG8AJ91pjQrkk9yYO0PG81axLUj+dJdE2BvPQrXEjZNdFfR9c52T6dmikEPmoMS7sWb9EEvx
yrR4GcI835lkjYP/pHsnXQM9sIf6jE+xHnXwf99GstKmMTUf4qVOTB47h6p8iCDmnCF6361sysHq
8NnMKjTgJQelC7t6T4I3wXZdnFxg9Aykd+NMrxr1exd77j1qgu6UDyb7IW4XEmbeFGloT7lAYJA4
ybO1dDKB+c0nsd6wCEfKjQ1Cp0Rw99wojYsqViEsHSol/IrBC1AhjmdF4mDXULHIEPEhKSXnz3+O
uomwkTA6J8t8FWeFPNrVTK9V1+qtPnjdbkTx/JSOS0nAaE6RnBkbZVMdQ5O6UA7cqEAH/FgpccA2
hG2cYnyseX2CNgQUsuHi6BO4XIbPUNTI3MkwEg5uwr6QT6WXoGlKwPf3GZZIMmXiY7QU8xEGwfGW
lnYSrWpvgEUYgVuWoZ86HmKOLP5IYgJRFaIugqz3preMUjBpiYRqhrICFW8JwoOr9Dhm7J3y2JSk
UUAsGKL6fZ5oZMzVcJ/NNZq8bCCcwjR+MPrGaXqfxzbTrFsV/jzVw32XaMamGJEz2qP2IvUwJG2G
CK3M8/JD5bCUTyChI86E7ojIfBn6k5tajV41q/XuCjfy7hY9LaonP1NuOlfO70Y4fE3Lun1U3PjR
9LCKtGIqXqvMxBNNfVLvZReQRH4dIpcEszAG9evlJOD2VfuYMRDeTO5XDUbMhjxyDYljOvvpYJVn
5MXP6gy9MAiVSDzDf/m23FZPvTZ0+6IpqsMimyUg6cYUzBM1FYgXtaA+Jjrc59qYjXddPzjXXkvw
KbkBnim67xK/Uloyr3mO/BY9pKcQprENr+8Rq0zxGCv6Lu7CLPBChmhT1OJ+bMWhNvCr2LZ+iTLQ
XMhb832RmpPfeEl7UHM7PXmEyqybb6fNZ59NVXrRqsVZUxU0Wwur9SvPmneEnTRSfdaXxqmhzP3B
WFat66TRztVOY+Y/ggkytwP7lMc+H4+zyzlSFcQTVcgI6zRosFX7JRsV57Y28/EU1t3LCvtdH0zh
yX2IK3fl53VWniC1U6Q/qTmzeTFPxkaJVYIRUHrekhzB2QjZgAQFPlErZrdd1+yXO406Oh12RNOs
Lec+Ql1gM1oli7MVvKZz8JCb+pC53+eiVh5a5cMc2JaWPUX42lWuUdoeGjMetu6U7STrunPKzoLh
cMxdHJH2U7605aErV5h1cwWpcZbubEOV7E8dYp+HnKuHZRnDCmlJVCe2U+QOxwFwUJCnrvWi2xLT
BYCp7IAWybxRJ92865lDN7qp1/7YxhGHASXL+tCYNcRcq/CVUHdPSUIFVakx/WtlD3BIm+1PeZnX
BJNdP+lpJq9eTCAsTlNmMLLJN+SrTO/0EX2QXjtHm5j0lpGkq7m1MPcyZ7OE8BqWLqZMXSrJGcsB
16Rywf6W9gNKkM9MHcQY6YlGIrHJy0MqgMQpUr+V3pT7FQlOwu+Y3zezZX8ly9U1Alu3rEPY1ISg
TzAqzKxBUhnmKbxWdzuE/TsWtgerUcWtRQ5DRrF0a9GDcs3ZOzSKfSSrtbziqv/o3SIAqR5fRy29
GMRzDTr0mWUK9kYKKlVYLaRtfHxNT16pyMSmE411plRzj8Z0RDuhWWe3nMeNK9pvxmB5jwXbcNcj
TqEOExfnQVTcKRT/A0Km2yBcNiwi/dZDzr0ddQLYUjF/ydvXIXRwhCE+ThgIYQiFB6GcKrYSZxdH
QTsFQ2/XAXQDauNu0zxWLbYTDlaRO+GpQiEbjEL1ZczZnl0d7ltiBjC3xJZqnm8OpbPNwiLewjrB
IMIyyektbcckg1rCqPxYQ12qjrq365ya65+Uq20DwDQwTDbAVA8piiAKIm4PvkyOP3waews+iNZu
6VTFwKnQQ+AO9Dap0d5zrLxToyIl9Vocc7QWZvREHilWWH4PJhReXVFgVqakQnrUEIgUay/DQI9i
qhmMh+Vpomv/xc757ww0m6R61WQ+ZzXnwoT61RuZZ/FsU/22oJui4NHn15BStgFbfJjRXSE9ywFl
7GbKIXjk9cbn8mt3ukfuGBbf/2w5A5v+744zSOemhfxTW///9cPoGoSfFBT6XdyUt8imlL2d0jnO
VPlAZpy2qx40fAt+DbMqRokR4y5wlA+K8c+mnpZP8MbSq0Pg3/osgktyakz4u6vzoMznu3DK99ha
Ea2WmgEiaCKxinnq3UQMY+T2eHDJr0TaWF48ddZ/lKQl0NYkW2FSQYGO4bkMaeSQC6m+hIb2aiiE
n9Md+RLL3joXhd1DEo/ANqjaURaDeaX1awFYXralebjr0kjBZWpBCGnc9mwoFiwU/KXnbrawyTCK
MY1cTaOPnwgfFTdxKX7qJcvcORm8m9ia7KsyWWRAD2PyjcLla0j3zxKPAgnSyYQgup1iq3zrKW9F
x3XnFvVJdUwVeXBdwAzU5fdRx1qcPwK1z7Il8fJbCvnV50OYWYeudVqkUJRTKwck2NQmL13NhapH
9SPLM2XDevYHBtIR6mPi7bACuDsopl9L0YTPZh5vFx/qBQ2oubGyxNuObkTQ2FJsnhrF+64lP9Ky
2da5+qCrsr13RsrqaowxA3xrorY4TKhSKbGOzmNwxUM0DNgAO5vSIZHpx8hTOHiLJnswRuWRekG/
KbS0vdSzbC/rV0ZMJqd0bOQKo9Js28j1LlMzHCQe/mZjpmZ51MsRE07pq9qUfA9xfFAssA86E+7N
iDfs4T9f1fYCPanyKarK44/ff3NxHJsOt5gF7HRBiP3VRikK2HNFUk1X7DvYSuLxMtn616ENh8DT
aVGZiXNrj9u14sXN4e2EyWW1TkcgfqqLTdE1UBHrHgc6E7s4es41YqZtSTfFlvKDs1GhjJiHO0wP
z8nIanSt2xRJtLWt/LFcs3WthlJzIVJUZ254XXLLt1RoaTkrZkbCUp/drF/JNKv2CkTaq1l7N/bI
FNlz4g4Ty3G/bpA/c+F9i5HU7tICcMWaU/wgDCyVVNNUdNwD/THDRUlQu/p717KA6wxuGfNs9CzF
8XE8xcn4DqSCnbS0LoBLyNLhAhiieCTwW4n9ZMm9RpblnP7zmVhT2v58JlSM68hVQAOolkeM2F/w
NKzaQzmbqnOXqYXcIJNKIa+3HVg0Hog3ZsGKO+9qI4lbMBv7rpgMnEiVEXxaLiqtAXnWhV+8hEDO
uCaW155RiLkWoqU3Pc+zi9Q8avkt3VNndlErl9bjOHXkBjK+x+g/cVEDafxU1fZ99GyMIj+YOSEX
HRaioGVJuZGtBrffCO8ah2uMNaf92Ja8TElsUhtx9lTKW5q7w+xiogtCpavm0B/ZeDy5nm6cqiam
y88x1FTz1UtGuY3HkS33QmOG0JUQZplaBtTRjA65IFLqHLYVqxd/zS4tB+0QTda3EAH4bt0ms5BO
78xC89vsG/1l82ovPhpWfXGA+GuCkcQOdaPpsFMoqJ56KOp82DA6Zh7m36jCt2dFTbM1Y7UP+H3x
rptJvWGF6tYbJBp4B8FebcrE5dZXlP+GiGMu+8sdqBI5yzIYddWSGWP/lV8z05rDNWRFV4ErRusm
CChurO4wpVHhMmPEK3WdHBzFqQ+I/CD4TeklyY2J/Uux9PkCtyO9SkHc8XmXAlipA6dvIRbbSXev
iLtW1bqjlse5H3fuRbGk9grRxSBJIxE3blO8Ceq0KNEtJ7xWRpcEbm4fVSb8gKJM/6ijELqngO6n
eZ0emxaQzFqx7UVQtm1NXZ1AWiVpLonZ6rcikcU2BMzvjhNSZ/qHhA0+ueHEZgw5AioJLwrsuDb2
lIlnKnYjEmgqM17fjafPKzkhB9zX4lp9Dh21IPVoLrbz8nT0nGK/5F6aSYhJmsVZTFUXVbvzhYiP
vaWq4UtUWkDMTPI82LwNR5kDj1wjV9cHIwNN13mzz7EhC3T55BK3yNbL42rfp0Rw1nXzMx6y8qGl
0s8KjK3M2C1FOCsyyGUKlZd5ztMdElVvZxfTFGh2m+71JMdTZ7vfP4XFkCN9AO/VEYkNdTk9/TE3
cb4ZWyVF/bmYe6OE7KZeyHuu1CtiBnkDr4UEoEo8R2yIUejfVFUt/KG2iochH+6nURNQSFkwtEt5
Z0EIJUbk3riCGO+WPbqddTgtCl1/jpLoqKBg39BjUgIPZxeFPR9clHIDK5G2TD6f1Yxg1Xj6roL4
ZQdlV7vUeg97z76prfFnLuOckUJEdEjr6FuSHCw3f7GplpyIfVfPXLKvqBNr2EJR8RIl04+VQBYi
BXam+AotOhvvsWhkWznX7kUq1ncqutjxwvlrVbFLjrLhj6+qJCmu1YwOz4UCTJeqPshVD0kUId6R
6V7xwqBnJ+YrtkFpcXkwwtTz88Qx2PLXWPMa0oIbfcSwoo54mKV+ovflXNa+XVv15lFLrZYtoqse
m6oKb+cRvSEpjNhKMB8Q4519pKMXHqpY3lIfH3FKZz+onHxd12ZVSXw7iiCKd3SysqW+19iGHwln
C0vHQ/hm5Ye0NeRjJApCKPL220zOI3riklmkyk0q6sZXFArNQ9hP9YOiN8RQkppzGcP5gTkBt34c
vkd6/hHmqJDWBzGNt61GRFDfNc69NxEMRB36QEeLwCdvbn2SiNqD2XjxYwuCcqOyAd2taeNj4Wo+
AhzSoMeDVobqU4I466Fp2q1qdV+rKFl8gyZyTi+yKe9QKm7T70Tw5peiFxdKYsrx88bo4p/I1iwM
XxQDG2Wmc0738c1L9EsZ4zUJB424uSWOnsolaZAqt0mcfqgLoMSKiLby0ug0L72CRpb3NobZQzIZ
7ZlrBIxraPhDk6PvVa2XMZUqzgxL3FHGpNTsqN9yIHMPBnnm0YIYVeypJ8JOe8JFyLkjrfzazGF6
28/cX52l35eRXTx4oXJ0zECjMPlhxalgX1VngSQc56KPL6Lvy2cKAOBIcFQqYcQKMZplUFKLu1Gg
kPhVCMh6reFrmFIbsETIkyxwp4Su7GUP1WEQExUnGPobBml9G6H7CIxhUs8SYQZRcJqE2LSMZiPa
H8NkedjY5ZcRZ9swUsRPanm7liANJe8QBWZfAIQ5vr54SWwaDulkjxc9smkgxhKBo/YVx459XIP6
/hnbZ7Xhs0Zn4m5FWLg9hBB8jT4NICTkkeJbag/LOClUkg89IqgxdrpOIe9qdX5VZiMiQs5NgXkV
ymZ96yhaj2DNMeHqmgDdzoaJX1snfEoHohrRw/bHEjvp57mL4ZlTPH+xCqybbqQb5zYDT8ImgxqE
fR1VNLsNsRg0ZKzktS/rn5qjig9D+dmZw5LMoCW3SPwwRZtjdtcM40hPWXepn6NijEUF666b653V
K4vQz9CCXujNq4xOSivKLwqxdvjZ2QZUEQe2MqKfSY1TQnEWWsdUkEQxOxToxjG+VnlylRbBTa1O
pSxtkGwuSdjWkoSddAmNadoGK3tCWiLbO3pJ1Ii8/udlnfZvCFhIyvSfwIppnm7+G3VwjhKhVCCU
rkhtyCm1bYSFYa/QpisqmoJDvukH2UEfoB5YLvQ/3Sb3xtH2nlojlWgIKK2LGaGz8oWGbwbSxM72
caNZNyKy9MP6af/X9/F/Rx8Vf/Gy8Bf/+B+efwd43HIfy788/cdTheGy+J/l3/zzPb/+i3/sP6rb
9+JD/Mc3XZLvmHyqn/Kv7/rlJ/Pb//h0wbt8/+UJcv6E8b37aKeHD9Hlcv0U/B3LO/9/v/m3j/Wn
PE31x++/fa+6Ui4/LaIS+9sf31r2QWzd/3Ral5//xzeXP/P33+55of2393+8C/n7b5b2d1t3TY1T
7DrUJ4aP9VX17w5pwGyodOQdhqtTTCirVsa//6bbf9fYcBHrYFHVsMjS+u1vourWb5l/Zy3oGcgk
sJNQ69F/+79/8y/n7l/n8m9lx+yYlFIsf8QvK0vHcEyP38J/BDxRRVmBmH9Cd9G3SjvbQ2wCcgLH
NkpP22OZ571namv4I/eU1itfQN1KOllON6tMyybusUndasrCnot0+m39Nh/LFzM0BGrT7r/dHr9i
fPiMy8qXys4CsOYD/3X/mc2mlqqZ2Qa4kp4mFDNG/DONbxk/EVqF7jFd9gSAOthJR4WP7Zm04v8C
ZPu1rvP5EajnsO0DnY1e+S9FJjOT/ZiUbO8bTfiqYj+lmvsk+i7f6HH41BLnTCQlMrk/XUF/nK0/
nx39V6rS8mu5KjzdYVSwbRb/y5H509mpUzN15zqsgilvg8IMd16KsqS0g3a0AndQdhneC3LztmFC
hLBDkHE9Huv0Ra9M30xjfybReExw/7TZKzDhbekmBzpHb67H/oDxPkAZ+N/OlvkX2ub6qS3NMKga
kD2iAy379VPP5ThKUzK8W27TPrm1PGe0P9/YYwFjhtR5ZR6NDgS5lXQqReaTpzDezmGvUZOeyldu
iK8oxayPHlhGfohLGFIt6A/6RZBcSHou8uOc99uZdqshikvlWucUM6MyyX2KGr6z5gfKFZSaqn1t
QfXyCENKrLdarY+V7e1MMR7LvNi5I3XAyVfhCZNdcwixidj2s+yn3Ty6vkHraK62sZPusN2zaVwa
jQdJzdRdPJsWhGkWgRSMfBBEZ7i6vh2Xe5tktFCZL2I0ziaanZlQapKDD/FkBdNPgJU7IrlYwEy3
2niqgJPPk7onMgDGorZlKb7XugZqlO4rLBTjh9Erz2Fo3hhRuLMb7JtJvvNY6CdzuLHcu8brD3GH
tIlY9k0M8kxrqqdZm4+seLfGHAeOWj7NobKjALNNW2bWEWraRjPYDohHFXkIG7HAqu2jI8O3ThPg
hImCR4midHJLzXXvFm7goNrGknbsBu1xAUJLPT45eXM7NS6KHIuZvn6CwXBomumbGdqHSi/QNhBi
BO4WhZ9oUI8yNVcxWBmawnUP15keaghbFwclXme68/g15nRkeZjvEs3bIS7fldbXXHjQSULSLfLd
kHRbTKd7KiQPC7qBztqmUiUpKdOBfXDQFzE6Qlrv+r4FZO/tSdw6phNs6mR6LrR+a3bJawMGd4z7
57ipL3JI2Js4V2wDMjAHRo6IS2FjJaynR/Gcm9RWdUd+j/R077btW1x1GSHE6MnH3glIDLwfCtRw
SYLXVRJLe7IVl0TrkCV+vuSF70Wt3Lp6uBOataP9h7Sp2LX8gXbeik1sa8+q9G7zenoW/Ky4zb93
qmDDHt2Zk/2Q5eN969YR4hj3dlCLV4f+bVYagZEUJi2T5ELZA1qHzV79TU24U1TElGStErLxrGZf
h8ILjGi+5iFJsJE7e0gXWRQ37Qcd6WCoyp0QL7C4IC1lPpW4gy1/KiqrhsjdW21xM2gpVdRuayBv
qy0DIQwYMm4DxQVbgui8lNU5tJ2n3nPeWWM0G2V2YT+oqI8JI2NfDeKhm880hfe21506Qb4plWmM
/VQbvK2VRfvIU4MB30OnnWneHXQ7PiZGstGU7CqsJ0hPOzebD65wd1LkgWxGmg/OwQZ/FOvxtjMm
BGb0hmEB+lUxHu2021op3Bmt2ixD4zyMRzFx6+XdfTRaD+RHnUKZX9Ev3TSELqjpDDOJdPtk8Onj
5c5ZsMutkrM+GJta0Q+mN/nSygPiMxmYcK8LLItgiBovDwoaaWXT3Xf5dFQQxViJeljObxGRkBVV
xyR51fBlcJ2dkET69ewAbZ1uWols1gRZMlWvUa5iaLOduxAGE/ZTyg0v0v1h0kQTCR+9KALX6rZt
XOyWczRp4S5LtA3hFeBzJCz8urgVe4KnMalkoOTG+3Ac4brnZ4nlgvwJrbLQcWIXczBsegaDxzWs
8P3Qr8a0FsjpZah91MdHvTMhm4UPDLoPTZn/zBNOZWegPnOre03GE0HjfRA5yrQzCq6+yHJfkZw/
GtK4VyXMFZzVbjBE2cesoqyziXOKomYIxNwplOQsEC5whZKs7ny14lcRszK744kdy5Ggx4NTW19i
mt8ZtE4fWZXwa0t57yNEwxhMa45ZYFhDHxCFTNeOicAay5+OlmXbpjAQidy5rfnd1qfdaKYHilR3
8GYRiERFs5FqiSVyV43mPovyR00hk6sg4bEYfVA9u9KM7rUSVZSTnkzMvptCyV4T9lm11I+qQ5iR
CgskLV+EkivUpMHIFRibEXENmriHUn+TDSQvNSVVLqP7EqsZA390wFX91jhB0jEeNHq4JxSAtUud
JcfJE6dhdjE5z3DaU8CSvpqYju/ExlvrFZsmekqNoMrpO2pf1AIyfj+hQYT9uRk4ejIXbAQbecgo
jm0jNMsiRmy+3nqKob4q1P7ZJ4kNXkaofHF5zk30ftoTrY6fYZG/VbqHY6U6jrLB31u9OKJ+M2aP
QmL5SPvmS+OYG7u38LCouHX7Li38EMwLaz5EYVGsf8XU3aAeInJgyuG7U83aLD/DSgcVVEf1Rhnu
ze3ztzZ7n6KYpFCVFVLB35D2+FgyM3Q3hpXcKZ4AUM6Qi3MNikdxtU3vya3Sn9BAt9XUgltLyksb
Sgir/XCdiOhq4p9O07CwzhHCOi5x4Ak8HjluunpibLOyAFFTvCnMr22V3SRaTkeV+tuGE7Mkkpdv
i9R/IznGMKUF0V559TPDxl1RuV+OFOpq7lec39FIFHfkcFnnBYRlJBS02KhsFxYpRalN1XI5LH3L
3z8a4bbXx/1C8umqBeeX6Pv/w9x59UaObFv6r8zjzAN7Iuj5miTTyZds6YWQVCV6TwbNr78fVX2m
zZl7Lg4GA1ygUVCVWspMmuCOvdf6VgNVDHB4DC2xloG0+JRpNT9SYtxA9O2YeWtPekvzj6SkZ+6e
9xYKxC4i3RMtLJYjSjWp0Xbqx+WbrbIPZzBxo3iZjyIs3+tWWfIc+KgUzIF5ST8Jt1eo2zjplsPi
LN2UN2dxBDuuyqgGRJ3peQBmyNvZkjSmWPWg+vRi3WdGS/1lsgDTdesrcpimapsrsqSWvi2p5WPJ
Sq/Z9Wu1ZNrO9LDi6O4PgN2gpPn2iGFwl43p53b8aiSkO9tbHyu3+t6XjA0nCRk9JfCBHhMCzm+F
7vzwUpMMuKgk3Lm86lykaIlT3ibO/ALhLbBm/Wh480sVRzDTTfuH2ajbhhxj0o781UwehMkJpC7Z
OwABDzOzZy36bGcUnYIWdVl69yn3ToyqZ5eX5au3cETc2aVc1u462/xsRgkXxmk5C+2jgRWXG89P
MagEoivIfsopgsiLXyrIfG6BGbG4NFXUBQWLnQ36UBUOm3IY7w6X1zImZThRVgeYnPfZDDxOs9ed
kfGsR3cHcnOZ3i2yhQiQNP1yXvF1ipqLMdfD1XWvi1jFVGYq2ilrU+CoC8tI36YGO9YUdfvW5B00
uqTp1XxzpulNmo95nX9+3Z+Zih5WfaGlV1/kJleANpvKJ+bjWCr+hjGecmY7DOnIH19XM7GtxLVV
35K1QuPKgdGRCu5aaZyaebgXZn07yfyz7upbk4ktVJCLGXTKbvSi7VLaGcnM+M3GYrBtfYbph0Nw
SNB2YOa1zrpXDr3cLgnkIBFrO5dKSG4uFH6ux3XtyCN3JSuKTBk5ePS8meEc7LG9MNo4FNBNMdxQ
3tvV/CCtVzPj8WUDX9jphITSqGzIBcaV3tVc1/FQlIxQjW9eb4LfYiTja3r8OUQ8ggZz5ypEw2iR
biOdCQO2KZuOWXVeyemuRz3URecebLUEJNxt+6Lis3fdd/AKrOBcG6inWfJ6nXTw5s3bhKM2BTr4
OEV5z4E1JlQwVe+GZh3fSoX7veFV1g7kpud4t+lKrmrFjbgbC7j3tncvFwWLUVXpoRabPI/D7G0L
ccmIqY8gaVXug6P4zpDVZQA4KLS323iyjDMcz/d2cjaiFjNzF4oFEcU8bCf3IULI7Jd9/irwiexE
Zhe+K6pbANSfMTvUnZuxTxlCRR9TZ4JKsTzroblsF38aUeyL68JRzc5TDnkVCr9az/NEbzLaCA73
ksabdW41jUun48GbJdoHYZBXCm7/pJ1NWz/KKPopmvSzxjQayyne2WyAIA5SiNiKS1wCIl3aLZKi
2w1yedg0eQjEdeoK7wbxTLerFhv5Ec1AqqzcLm+F5BGSx/xwygSRI/6qaellwV08zM4DmMfbqqQB
vO0ehD6/qQb4y/Zo6joeV8RSPPbdeD158Pn5/IvLg2bQilut5LliNLcie9cNOgXcNkXDP3smTyMC
xkHyhJiwHkTCgwrm9StcHYj7eIk6z93lrG0lEjjgjOpHV80sQiwzmeS2IO1nP9dkFJXsCMKySD/p
kD6oJtsJ/D4j+jK9to6CxxV7gfZSK3iXFpdK1Gev3PhiVxQcXb2wHsjLC/s2ffq6Poqe372wrNNH
OjZ68jpr9DWknX1uNyfl22vbRjfbzRoZPFCd7rGJ++smcx+YLl0ylhFfP2146T1kr97OXrezNHgg
V3kqm4qtSoeZuQNo5L1X6UhO568DHA+8r9592FYHBkAPeUxJz8qPYViH9qQd0cADM31P6ybzx5rV
P284+nXahlnC4Uq0bLcdnH7pb7wyYSLDEbZ06gOpyhM4oiPGdh7P+ZvOAhfoYgP1xPt2Wo9RVDx+
LbdfP+M0MIkZ3Xxd6xF221kHDsvxNSoOzXb/mJxDl7WhG7UHQFUW8tj6thD1LQ0QdHfbAtZzPeX1
azfzPrfzomXuvNM02gLttZ3Y76jZ+UZRvbZj9apl/F9V+1rRJzAyqOpGw/h3bG74YHS6quIpqrSL
ik5DWjXIqse3sryneoJM4uIrizoSnTrsELK1GpafN89gZlKARdqZUQD15LnJ1+dEF/uvT/D1UQpy
BSYcXVZ2dnK6aNuV19i8DVK0foB1brksFJdwu75YuvXOcGZPZx7g9LZSaHH1OpKuUxrmeUVDGskf
omDeRH1pyuGlXo3bLl5OHk6s0qDuSSm/vm6IyWKt2e7MmuiOPglZZNQ2z7i0Bt4DCvGjW6nLgi17
1V2uGhHbqxFmFAclqQuQYVlv+VzmOZnL0a8VVrW6DDMhToUGQMax/ckZLkDYoe8ttc0W31xNqfEp
2/JeaXro2eNPgrkfjMQOh9G+A/IfSpoWQ38JKNll0aaQbNrbzIs/eT7cSsoijJ8IOJvQtfT99oiO
o/w1torLrVbUXUK/rN7Y2RZ+PfYtW4Wr0uVzlepslRfb/f9VGKXbUxOLEbOkp1rFD6UY9oXlPS+D
hBy5CV9nCuw+nkPmesku8UzK7W7FcKdYA6htEtbKsmP12R59U529llr2adkdvvv2buAyssoYYwsv
gBRBZPkncpSb9LRdrJluBvHqceaK177YFuBuOx0O98BCX3hXXI/jeK51/S2itMPoyNak6z+ifG0D
R5bgqNIg7+eXUgemJdu3yeK+Yi5kkjri7F1vfcNAdFf0yGp0bFHFCjAh1FX/uq2pGGBeV96O0Ynb
yOJK2dYMwrYeNKH9bDjE272x3bV5ie4wRlyAeeka2HwQzf2NU8zf3O454nLryvJyTL2H7XapvPGi
LNO7bXFBuXNEXy12X785zarbbdXruu088JBDjkXzxtRedAe/vnYl8uY4A72Cu/j0dX0zjCv8GOFt
CW91htadpU2DmlELcQTzTOQMrmN1+VWM1tXyAZplt1Uo2/FPuEzqWh3r0nqdG+nxWF5uLIMONZFk
4dJ071bEtS411qBrJmQ/NYMSMYnx8HCjpYums6zXDEDZqVZt8rqdLRhXBOnpyT4SpIPOPegg1IPo
DFRgl+wnAVJcynq52Bbg7XjMff5pdc41j6ZgElG41Mkj5p3PRhSv49YrWaf1PhrHu6/ONFNhHiWT
fRHX6nE7QF8XyPY0mePnqJjboNVBUdpz+0NNPEpHl2MwE+OkLQte9YpnPrrwHJR7xAOlRlKmwGZ4
HpjMRHBVMSW+Zx54h4o3D2bk7cQD9nYwlWiXXWxOrCh+1drrsajmENV7cShWhy1qnXBUXWiW8+bo
sEtM3bM7X9QGrleVkBNOG3GzTD11JbzsMed9NEy5k573aE24igB0oMW5VBqbJmwsoErmcgk1ngX+
KNen3OApOCRVfuMAYt5pwICcHpjXQpybsT3tiTIZWEPhh2yr9pDXC+JRPjuZpunR0AakQ0nx1uSb
utTyGhy0Az3EmSeTPtqorbz2nI3irrWY+ma65ptdm4TRQHPue9bapM0MWbXLWshZQDGgno8Q/1sL
ULnkeTlDnX8k5/PRiufuI8mc7yhL7KiaX0QnElYnXT70Xqn5ubrVkZnd4Xor9i71wRVZjAQT1mUC
VxNi+DpVP8fRMgilKxl0Vv0PY87Mq2n7pxmPUFfEV1//0qK3EsQjBcppAFWCbOn/K1XsNpD4Qyn2
1YNneGAbBsMKMk7sTVH0p8lBpIG26lOvDrbObKGKDVtASki0FwnyNuAIrPQ82882ttDOi/aO+R0f
EV4c/YrQ1f8/I8P/dBr4lzHjfzZY/G84MtQtBjr/+x/juX8aGTI4TN/Ttz8PDb9+4tfQULd+0/GF
uwLhJfFJTPz+MTiU8jcmK6blmaaOBNnexkK/Dw41af/m2QiQPSFNJkfWltD7++RQ012+x+9xmTQ7
nvT+vdHhX68wV1psPS2AhsL0iMZiNPbXK0wbOiOy7PHVsTS/Xh9wxvmq+PGn4/F/GYD9dTr59Rp8
EiadrkCEqvOG/3oVWyDZzTJ9A4UAntS1samnYQwqRZjnjdYJe9nZQa77L+6ev8cvST4XU3jPtE3B
gZeu/dfXNdn06b0lP9t4Dgbj2U5fUngvaf+ymUcHN9lFzWMmoRoTBt1uVq268kvttTEuDGDX5nnq
LkB1DJTg//p4/E2Ju70vRmqmxbHfbm13mxf+6a4esyaNM03/jM3ykuY93SkLCGraJPsYv+NuBFny
r1/wn07y9oIeGzPmnlJwEv76gnNSmE0XGZ8RTLud5s6frsj0XS9QZPy7L4Rgk3G44zH1ptT829Xk
pChsQK7FaOjya5xsbCbSnR6bj//6ZYx/uqIYIfMKNoN3RxhS/O3MDmvDoxWw907KT1k0DBaJtpif
06YMic4K1tgJXccNE5Jz4mZ9a7tJ29mGvo9yhgKJegK8Fxa9hs+Khw9Oa8LZngjj3Z6jjSBLqfrM
pEnK4njqjCtpLAdQnH5nfXcs0k+tCej6Gow1AIQC5CmyvMtpXRl7rP4MTepff9Z/PncWfMwt0JL/
PGH97ZAK4glp3Ah2AWDKl6LGYK/tBoSf/+7LEKFFxo6JhMByuVb+eomMmTMN4IUSkDBALluBm/IK
RPN/kYH1zx+GV7FpFBmmblgI0f/6KjZs0TKSSBOW9jpCiei23w01hf/6oxhyiyT+47HJguMithCe
azPmZ339+zEDciYKLYHfFKm42jZckNM77ECmmx4M2WAbNKnz9OvI6yebUBpTNBdeouiEFbly8L95
5JydkJbiFS8dzyguSq3SYxTPsp10jj6hKGK4l+1qmux+HNV5y33VSlEI98hgMMsYLdqKPDyo6M0S
TefBG931bbBT4HLRCkHkGKEAQzRZtm515UKZjg4G3Rn0kk5LH03DI7OEqXQjxmIu+77LUTOq6BBF
C/G1FfvQZzPqJFRqfGSlj340/kGNCaKBbAyZ3eHDUveNEOib6anq9T28WCylbZlboBYgRdAOTxJ9
PHtJQ6qG1FGMtnlj1CfUL3a6X+Ai5qfclt2a7NzFyWIAapZJzKGIkjJwMo1Q2jSuRMKeW0wVkVdd
DGRTzkSj82E6tY8nrTcuBjZlTPhKoWC35IayjwYJjHxtTTm6977I+nZvZobYzO/8khAoQGs8Gb21
+SEsL3We9HkqI2YtudXv64luZnVs4QG6Q41ANiud+SdD9n6GOpHFCWM5J8GHtlWGOSyVuX6cV43j
ElmRaTyMpkb/J7IZByE+BdhwzdhNzo9DHTPYBrPjvePerKKQ2TZWf2Qs0v3skIiXYZrTVcZB2Y7O
fmqsxrnUkqxwziXXIRQMMtiKdydNO1rxnMdee+vRELcP45hK54NUuhZemEndXKhu9eN53fAlUYEu
gAGiWxels+Zhb6m4uHG0nM+odeTUBHmqWUROYKAxgQwxOhywOg+kFrWyGZIn8pQHbc+XUXeOhOft
eA40zZH024JTQyM/YdRFSDDgWHrpbkxSiosp70ECb2BC6emYIdmQiumctTLvUO/nZXHAZTV6Pylo
tfHJhJADpAvCVdn5uP0XlXHyHIuhdqaKQX8wZ4g9J2X0BhyYpvQc62KyyLP4aPHYzUUwI1/t35Ze
lBv4d5mWexn3U3ZXWcy/sYwWy3zienG78pgatc3+XLFl7/aNObX2izfREj5Cy7Lrt5WbtvbjtJDR
j7mCiQU4qQPkmTJPnPTsBYBbb5zbiNZs7VfZEKWPrphihoBUGemLKBIudfQmVuYbI/J8lBbAl9gH
rYAz0xviRmz9G1N4F5F7a7TesyM1vSI9aTUYaXhx4x0sbLZE0HnK03AUTNlbbZGijWHQgCyVA5ta
zW7iVhE5/djIsYki4f7q6QkM5LuhpVESTya3CRFzSSyGh9QeuOmX2pV3A9wqdrmZNlXGRVNCwLtj
n+GgUWbvB3is6Sp7T9zUIAm257Vaf6I1AAYA9k2zF1IrI9xOApHkeUzNgT492hja6fkkKHCScmql
P2PQGYMYsL559ohiUgibHab4azJnn2iuZHweLKtsblbaACTORejQCa5yXPWACEKWYbnSXyQwpyqd
g2ig2oRF5Yq7QU52ivxFM8urqsMj5iswDdNtPyRCBkNFSI5uMSLz59VISYghuPwKh6jrQa2pLUjP
swe9q5f2/I2uPz1K8lgn/JG2TRPBEe7rUlZui2t27UIyuaINbl5nyaFU2bpiRyFkBh+R8FbKuxhI
F2GPMoy7Ln0vFVi0u6TM4+V51QYm6QSR9+1FolZR3UT67KpgMrh5UcZ2Mzvx1KBJ1/jZtikzDgly
OCqK3psdNs1d2b61U4GnWh9TXV1GdTKLs9XrjQqhD0090+tOkoceN+wLHd2G9Luwcf6YliXLg2iR
ZhokMU5Kv01xvzIXjVeiTSPmgAGcmW7xTXpGTmh0ifem6bpyTk6i4unVEvGqwpk9b7+XVJbuRWTV
rv4JA2CMri2VDtBWupQe1QoZ6CnVRLueB6Ldi0dn1SbOLUHy4VhhtW8z/IeXZVou+hN48bHfi9aY
zKuGW9R7cARD4SNYdiUfDXQsNPY7dH0uVYFtNVooFb3qX47L3+Wev+8Q/qY+/dtf/1/EqP8N94wm
9dN/vmX0a9Qj/+N/Bt/8//XnbeP2Q792jYb8zRAoOgXluukY7BL+z65R/00XrEMso9Q9aAr5zu+7
Rus3dpGs8dQ/xJ7bls63/rFplMZv7DdsGF+bdQ8L4L+nN4Ubs23a/lxj0ZGgVtRpXGNaMhzxt1IO
EvMMmJ2CETBf40cNDc3ZidKgK5N+13RwivR5TU9Es/DMa43znNYp2LJ62eNa8+d5kQEo9A9PWysm
I504Zw6Ny5YeepBtpEi51Br8MKxhpFLOR3sDKVvDQvib5gyB52nM4cfDiPIuXChpmXfl3bKjhuuD
2MRCZ4+wmnSBOdFKo0ercK0ziZwEIhV0ttscJPzXH0sP4Bdu+E1DCjzZGcSuGmK5y6lIcILEb8Cq
7LDW15/09Dr6mSO5ZtuP2I6FN2fsVLBoBX6StgnqYWz2Tm19jusOCTiwS8svViuGVKe151Lqv/+R
Vh3Pn8g5qgpiBra8KuyHNaR2mI7W2nfhCCAdIMTALnWZwC/XJWjeROFoy+agTqphBwyg2yLoMnNv
avY1tMr67GkBSDyXYD/+QgcWMvH2VdLlN2CDMS1vsOK2hDU1OC69O0QLJ228HzpVHtd82DtYas7O
XH4XZR2F+YCwjz2Jb+Q2riX7SQJv80X8li0FkzFcqr6EeOh4lMtJlgJMydncG5YWBV4RP099RJSY
Sx5m0n1bWEjJIpNhnuvskmR7K8jRmyvtFM3DhWqW+KBZJKkMQ4Oq0QTA2K/QeTF/VuOnJyFwMIvV
AyRo+i3zkcjno0CLETb0384rzilIx7Ui4aC2Rv289MPLUjp3bALzW0yOnXCuvfJA3XoySqK+u0nE
B6YQ3iErdMX7Iwm2xH6hVdZhg4XwnHQOsFpuSTH5CbksYyBPalJ+f+wcZT41Nrnk9jjjvOuLLpyK
BuItPcJcR9BHeXpQZfxSNfmtGlDbgEagzaBFwHbaaNiZxBj4cN+hdGK5toYL+O7XhvTQnMgkOXSR
KHwgwuHo5PeIgxiBgp0Lx0Sc+pagmtY0mCMkZjBgZnjIOxiTAER+NB6eWjIg4p1u9/Nz4dy5y4wq
LZFv1KmoJMZjPJYoIqregEaER2obLMW06EXz0inroypBoVVF+93qowV1LuCKejkqlgBCLEdnN2U4
GBb6wKWBy8Zqn+2YFFUCn5BPEDujad2ps62R3mqDxK2YZ3+NgPihQISSRBMFLcq6zsGotU/cBfio
cnvdWyDeW4ZXfm8sTQhkCnPqblqNBM2zHSQOqlFmwdn2JuJOv8Twv+ycDjFWnFhPk90bR2JMzlFf
ZSDJojrU2LxnbMSOdo/jjqw7ptPbVqqyYcxZw/XC6XBr8n+Fqtp9Ptc7s7Bemy69y+JHtm7sZ8Zx
1+tWfqyYxhCEqUdY5MR7Emk/hsxZX8we00+izMsI6AJkRQ25APECB7uJXiFqj6CVGY/EgB12/ZZW
lE6duRdmUpNZFeXwg5+8NHnUscxckMCOKco2b9wRo2SKOrSXy1WlAM8tJufdo9N/iWcqOuRsk8fE
9G6puXZynQhyRfgCN2AJiqZ7FstQ+kQtOIei5kpEFgkCmoW0W13frKk+TOded5txbxR8utb6cIC5
BWnSdwj+20ORmSgllXscnerRXQgNIhaSJEWSUkYDhiOLeQJ02bvqXYUspDNPnkYuWZrVPzvMwj1A
0WBuoBWzIDPFH6x7y6tDjowHnQgkdWnMAQJYWKMgpRh0AC2y2Yzp8xmvsTzCBLjMcGAx9HDsC4K9
dlZ9rhy9uDQ6XK4guz/FjL+qpMJGEmr6Ym7igKzlMeh647EHo68abzhOFjf3ZMTYUVHz5Tji9vQA
mlCmLkfHFc5F0YsbbyWTRDBE2k+U/pVlkx9TkhDufsCVLQmnQBI4MlmkgiJmTplst+PBF0mX+ioZ
X/PB+AD7OKS67bOaPyMe6YLFqO7phHmkIZvjQcP46+s8fOreDF1QQleuYfgFpxc8dvIi7RSig3lY
c6rnSc5PtuhvK2q30xQJ7rt8uVi17Bu5iw9gIihgEfiu1JtBHSP3Fe7QH9PGKHd1Zj7zTGmPEVFZ
mVfFAP+sUDOKOYikQgw/shanqgXFRQvBr2BDQTtxZERMS72+F/LnWH+syn01YsT87qYlW4fhNBbT
feoilzebbyJLAyP3wshEtIXw874DRsiY1fhw5nHZGbpgxCXMFP5Nj88Rltgc+wuzQp8atfJpab1G
RfvseBOLhfoZRXkDEkqO7FY8tVN6jpvXtBGuLKmJFyIkclA75B6Np8nSAxEPyL5JPZHgeiDUCA2L
8w2vjGSHfcmeBLp96yKF8pAIlwUBAlNK3pyXA8JMl6M1OR+zoT4miUgvlwZkvi7Y3so0508kp7Qn
2V/ZsYExoGyIfnSyk/I66+DgItdsSaQIzA8yA8mcddV3Rzk/VBaLY9MD/ci7W5F2tj9abhXYzbic
9ekb08YecIHGTrRn2xTxAMWG714hokK+dchM+VG2GLmpo9IdO2ly9xLiALKGKZXRQwBD9l176GLg
zvvN0sOBNxgWolXpd3o2fnhF+Z4NDhuLNR3CCxXrOhsUQcoc96hkR8wNNHzT6hWQSFGBLhjliyJv
lFKIcTdLfjYb7KhnLWBO/K5wRIY12GpZmqExjpdqbCNSFMc27G1QfuWW4e55zbXEtQLCtX4epx7Q
eNIeYXzVBOMlN4aah9sYccPa1wOdHYyzumZyI5taFnjd2oZDxr2f1fJab9hVJVX1QPgc9jzDhe02
kY9caQ8ZiV64dWuxJyALVZFdJYGh+cxti7NBQ4JYnJ7nBhZZf6rUZ5YnYZcriNS6dbf08RJGWq98
0rRBW6WIweH3c627Zvh1lW1rvORwhFFAZpV506ABFA3S11TE36g061PdVB+qG1waw0x4F0349eYB
QoXvp9lAwFXfkBngOp9lWjFo7iNGbqUckB/X7PFqeazh04HyQqpl7x18s3sngjlRW0hvtuCMVr+h
+zZdsLOsQ9QRM11+jRFErOOMV6qEO+n9LJxtsJqOSKrrq0yrHrjegXYW+oGsuhdkVhOMC0TsNX0F
0gBs4oSWoR7JeMwxgIx8HrXAgV+d2gnKfri1UzmhtZ6JTc4YZOSe+5wjhkf5h/6kdU9LLxu/Kb55
wFQCqVA1ipI9cFvLi6w2X9ldHlmKymPpXUQuz9tVD7JsSM8ulIUdN3NoGMDFtPTUJ+eEM3bMDJ1I
t+KdtK2kJxSwxYWGZdh7mVqP6wvYQU8INUQ34smhepHIYo8VDN3+Zdi6L5Ej40BJ9vEq60XoGU7g
sJdBlU1EyLRgk2oXwFyRhdsfCuCO6WaokSq3z+ma+ckHaYYRC4XCDtwSLEPoWOM+MFnHFO/poZzb
NJDaXWaJhOtuweg+VL7hEIdrp6hfNbr2LXVUtbzMxKKEtTZhUzzRQcgCg9F2n+ptkFlM9CN7jM62
LcBzYPojLrVCTsJ+vhkQyRDVW5maDmZtaztcGJN6X2eyw1d2SBNlJ5igzA0KqkEjq05mwd090T/0
1VzGfjUQvEhf8OMrF75xkZ0n+TiG2XxL3xQ62Dyj8RoZ6Cv7LXKLMDYSBlM9gY5iAVJrIXRS44st
Bmowy7xqzXK8XJoem64JX6atBEVm85DoBEOmeWUiqyd73Mkha7h0yfaO9WpPI1Kbu7x9lBNt4XoF
TJPp416f3Ds15HI3KQv7DorWFOr3RZrNlyUAhmPXSgIg1g5+aN5/61cYqdEwX81i+lhdo7xBrvk+
Dnqz62meP0biSiEwD2aV29eeRAacrDo8Vg8bQOR0xqEhjP3YOhZI/U5LySVoTi5jiV3jRNFVMU0t
Biq1clENp5k0du6O7DKxsYu4s3NKh+QFi4G8UTjRybeY9ACkZXlK2T5QROMMaMtM7UxllKgWaOOu
dr+HM5V/KCcjnqF51GQ2vw9e9pJwEvcK3cWxblD0V5n2nEhl3cVDeercYyQNCfLbY8cwRwhy6XR+
i8uB/AQEqQSt+1va1LVpOUwUkPF88/LkO6ztMANEExrktrdlSQKo1oS9lkg/y9OSrm+SXCjNe+jT
qebKGn/EetrBBCyuYIr/1LypvTa8Q7Ta602dqp+JJj+8vPMuvc4B6muP6uC0cjjwV+rSmL2UUqw6
lfhpmo0etBgvdoD1GXF2wORNCrdyVMvdUlxPpZXdT9X7uNLzQWx+zZquzmaDNwu9as1zu8zPZfoT
DgxCucGD19bYSGh0e2pRqJQ5G88affD2j19/GNtXy+SpFjtIal6Kwx/f+/VT/TLZl3WSIzFeW91f
pqkKPEO1CiUr//j17T9+BmolECDxoJdZ9/v/0bhW6+0TQHm+WeDm+tMP/3rhjqyLiy1i5df/+fXL
ZuAwpNk7yO7aVJW/PsYf7/jrq1+/iFlOc44cLE7bRxFfr/v15e9vH6ocUuHRCP94p3+88V9vEwz0
fJqz9fTr/Xx9+9dP2xlKNHipeN+33/7Hsfj6K2xVJ2h76KheXiT3g/adsUYExbR/BsD68hWRZ/J9
n1mayeSGzDhC6a4SOR1pX0Js0SL32iP7BlFfgmAZngZMW/HglGxVYxNjJJA9+AxxNfpk2N/MlX03
jl3x5qALFCvgXEIdE6+AScwuCHFsc1eO4rVPcJvEMUr7SbTe3dcfkRn7hPB4Nw6WlDs08O4V5vjT
1/e0kQEOhQTi8Mll6+8RCujYQ3mf2VP2bWq+WRgijKl7Q+AgT8qqPbyS4lXlxfvkJs3RUJn1iJeS
GseNp19/XarqmCmeep3QhkMTa92DyrPxGC1n4pfYSWYKRomRa4cePFSg0bAOxohNVKxl8oIwvk3d
aqxQVrbMXuNunGqK23bVD0CfjLusz08EIyxhO5Wmn6fspz2vvqGMuDCH3r01UrsLlGl6YEt78WS1
LjDU2lWXxlBlAT66+mDW5pumyHgZ+lHb12Mpn/Ic51a+utiAtvSQKHq2hTpUhX3WG8e7cTX8gjT1
YEBt8P95k6cjGDk5SzaweEzkmLp2fTvrwICFhmQzyaLblqSXJ3rB/iiS9XOqCLWrkIWZpqldOVpx
B/5c//QERUFCuJkypHZabfuFjdUuaWr5ls5Q2tCJaecxQwtOQ+hTeF2+69HRfTBTufEaG0QhTeM9
h9rzZUOcMwUI5o5xzD+Y0dS1l34vQThNJt6BxaHSEUvWncoo0w5biuedHfN4s5nioDxzZEjy6rVK
M/XTjoeDIfRXl53dsZE4FEXTLqhsqQRbQhCq3gQM02v2Duq7TsVrqmeOCuY9TX+VbSfC2uOXFuTj
Pc0tXkfhtXeMZT6a1dsY9PRbssoIqxkJNASaG0Ss5UkftmjbhkGoQWA6XTp78GszfZ9K7aEZ0vwI
fJbd4ki1yvjizo0IBzQhmC16FQWrYzCQcek6lqO1JQmC48Wy/ZK73biv9NQ8EwD+I8c2F5Z9sinh
KCTy3VcFqBVEfE7CoFU2trgmNH30o2xyr7GXuder53SXKeeiG1AUWNBc/aHwMCL3uJJ7pkS7ymqq
iyzCfzL3De2WpXjJuO3I387XC712louvr7zMoZVQ5ruxZa2HilLfJJX+s8RzeBSOkVxLMSTXYlRg
amBkrRwcYd23pgD7qvk2hkgGpAm740gXvobOd9cPog8s1o12SOa7AX7q3WyjpOuH+WleuaoSTWNb
P1KpJ6DvLrHzPyOLMC+WXnUMl+X10CUOj/vBB9jaQBzr+32fuwFzBwjPjRXj6eu7kxGb9o7c2o9R
B+Q+223yzehMcsicPDvkdTlddlN726HRvM0Y5eBQ7V9y+lVhz2xsN5lZfVxWZdwCW0CvvVDtA3xP
gzVVLt5u27id4C/4JCFRzgH6rLFHXa/Wwn47I19ow8qEBuSXM/HZetjZ7rBDR91csu3V9ppuPeur
OQMFdwrkrbE81EvZnGckksdBk8+KWTG6ziE5N9HoQSZUHrd6rVEWVNE9W9GT5yRWCIVBD7SZvZ3W
D96+0/vlqk6eR9AuF6Dzs4uune1wC4LdFXH2OsYt3u3/IOpMlttWtiX6RYhAU+imBMGeEiVKFKUJ
wpZkAAUU+v7r7+J5gzdx+J7rcEMC1eTOXFnPNDTN2nWkc3U7FPyCrAFak1l5tTZ9st8eAizVN57a
Tuby6i8V9VqPH/77WTLmfM+11Ydd5WqHQv8ZRMI1MffKbY3Adu4V1lM2B8B6tIiv0kRztgb3Wh0d
lOePIOtsGTBWKDa3EOL9mYqwKfokwpSHRgJ5AC/Nty0mhEwvny8uKewIGbLoZP3KEBmyv45NGV4+
/VajYHgUJ7u2M3k0AAs86XNGakaqd6IS/7zyr1+3xjlvgdhNdDHUWffD7W78r/gGpsVApcWk+ace
8sqpz/NkVxgL4DtnOcjHD8pyHEQn5sEDSq7ZOO4GlFB+7KXIj7M/xge+P/JPi3k0lyrd0lr3qYAs
ADcaPvXGEI+D8jbvgdpZ1t/ZNkBHmjKAYaieXA5WQDKoKqgW2z7Le9/a3qEiRrwxjeKzb4udXzvf
dLLutZhIoe+PQZoSUnSrNLlEejmhdvT+ClbhZpQQoC0+quzdsEnKuYqXOcETr0UsyS2sS7obunp4
1/KMe4qt3nRJM10Hzg52Uo0LnD4c7jcwe74Xaj7DESPTqkJ5RJ+yd3LGe1wP50ob9klOmYXtv6QP
2hJgRtqR0KBjMAO1TH+Ul72rEsU8wgZecQUbjK88QgRaOeZcBaXdPfuo9lwrQB1V9n7EN7QCdUYm
mwEJvOy9C5Nq6ctrQa+gL/7ZLiNbefMSgj3ZMF3ybLlM6MiLvrYGrrZu+sgyVh5JQ5zYCc7mKBvv
jz89A17tlDP5ulatNUAMzOofefynbvYvrQv0UMuQfdzeZiGZuREQX8CIgtrjegdd6hefGw3KE9uz
Q6N8swgZ+C0Vm+ndsYjn1oOuYFM0e71zzKMxRHvTjhivEP3LZ6wXmkXEzajifbdMz/bQXh1Zf3FN
uMaDcVz6HnIgc4eVNtl704TBZ8l6b3rADoeWz4m8TPM4U3IhjxjloPPnQ/HiOkXIuD59itz+WD52
3VhAoy5tcUNbbIK4fnPIy6MG96eIvEqbWoJjqfgFBZwFcU6JuO5zXYkZWKzqiXSFYftviG9tWKor
wUszyAzzX9qOB0BzLM7FXl/qjAdW3mw4bcGbYzg+eOmCpHS9jZxpfp3t4mxJpudRrwiSoD7Vjnda
pLvTZuuc5y++ZoVTNtpBa2rWylUYncap/PD11AlFROO3G1NJnpTjbvQkgl2lsyqPqyihIspsxqCZ
4RrwvmkxoL+BQuBTX3smJ6cvR7nB2I8xat3UvOZZs4u9hIFDRp3Wo/uns7v9wm/VmNRYkkvlUmZE
fZh6QqzoV4otVqO25vm18EOsMsqSJ/27Zos2WX5O5bCc+NuueoLaYTtyMO+bYsNAEoWpBHI7adlW
Y1MmVDC9FdA0+escsISGTWHf5BJjeIUCuMp988Vb+J6nDyFVssNWiE4ei791J64zFzktCWPlOPuR
69naNgjOZNVIebWLqMl7VWA/ch953+j7MYsK1Ss+M4VhqzoRlUKt8QaY+gx9V9zRl6IigeDma7N7
dHgO+uci4qvuEXlwKxJ09F4W+4jfL8C2UFDhS09ebB0a6fkfEmdBOz3umloqwsVSxUdiQ8U0DQIz
yoNlKS1N7Jcq2U38unU2KVprJ2WsaxEnZPeneG9k9beWpf2FR8fct5H4Zaznr/xCy3cmktbrolv/
tJRdKtURrmgRj4bKPFamT8EJXSlrnTPlsbMauTKZPu2cujoa6WgEUWbGm8EdxnNcc+nP5ULP9dSM
T6y7y9mFDhSkZUKZXbakWxuDD6aLsxflPEeGkfMte+zpleo2nBYmLmkGRkQYFONMr7LfurDgi2Or
jNdyzr9iIofLZx6NPyIVBLpT99DEzaczoqhSHaORIm86QuUJ4Eet4rXvK4Ya2ExsHFm8ZabJ9Kqu
N4ORBa4DebPPh+6D1Kxh1Hui7BHNmtZNKNB2sOT2mHCwPPnLxo8XG96+z3sMi5LVkOGpp1WPWq8a
LcTNh0MnzIbplccTZPkGnPEufY7HBt+RTTLIc5N0Vz0kTlZtRpGrHMzZupO8dl59MbiG40I1qOBc
rH6bSdg1StNsKuaSiAn6OiHZSniCl0qyiZECnOJ1tMgf+OKvueaZz1k9C9Ks9j/dkX+olqMWk2oS
Z+CTrKvqTXjzmcDgn9b276amKJT3kABLiQgWZRur7s8xifVNkxevbk1LGJUYkCTTR6MUG4mwM+Jz
Mv0uE/Om5c9LUz9lCQcThlVe6HlOgo98gtltEaAuUpts1uSfI6P4iRbr00eESHTrjqBt0rLAaLdx
QSt3NWY+wWTq0HEqkfbk7U015qeZBz6o9aFac4rPVqLX/H3eExtJ87Lmr9rVB12L96Nt99u8qK7l
0L2CfcXQ5dFy3OV/VGM1JEJJJ5sUo+n9ZRy9ZtP71HGUOrcEP8/D3DYTYriGs0toacOSk4CcrFqK
5CHpbzPDfykzOogGs9h0EdlkUxQ/C2RN9uVu3Yxpsna8Cjp3q11qPQOOhNroN+KmdfXf0U16EvuM
Jo1W2yeeEzJ2ogd45DvzOvGNU4oag7Ze6WV2kBoELpuDdYtcVmYZR/79RB4bi3KRrnva7XBX9Fer
MKimK1J1spZU23j5uprZNXB5hmpmtOBaGfeA2d5wqaS3w0//xFB2s37eWmay791YY8WhG5majU8j
GYFd46JY6TP17I9o01QquUFJ5CyV/ItSXH8z50IkVIZiGLaKeaWJhsR0O+0oHGOzpUoN+GeWPY2N
I5+ax89Y1bS1aG09iPEymLyE/MdH0GGr53Sd/fcL//vhv//DzNs2cLtxoc0WXPA4U1LlDbJeTSAb
GNj5V6ww/a4oCLDrOTMbhu+4lP7Ql0tKDm24S9psM0U5FKN5+GvRx8ZBGxuWai98o+KolTQvU8TU
NSi+NJd9+PNxyCaXRX/cOYAz13aKoUGNf02QyMFE0ePKLxHye4E3Tc8BO2gwF52kz7fDVHCtTRxU
W8UOG0WhKDL6oOKYP3Ssv7mBECJNE85WKQihEojDsdDtWyr78lkWcbzliqhW1gCMVH1Rb27TJkrt
a5epDNqTMwRV2cxPyJUDVb/WKcPF+wSBawvS4Z0Mt7UDPDSftVl7tmg22soU7kvfts1rZQBkjuho
YkhfBK2wkmeJLK3U7P2OjbqrZlxeOw+jF0HNtd5an8BeHhH5NMBwYRxwul2F4tX1panW7fxWlIAz
vZ4jNLnYui/bZ9amDUPw6DhH/smRhI9LE8BkJVjiCPQZzk9WP8Y7FbNqZtZHstIlJj5qyVJr5mjX
J0dZqW/FKIzr6aU129vYwBfto2Jez1X6w4RlPaS0h3X1fdI5tNdNnhw6C8s41s6s5iYnJ+8ST+pL
tG1YOcZGRLR69VgpWkR+w6Gh6NSU5T1hSJVU0zaqiJqBeP7EIEob2bMpzX/KQmGN1BLaDi8j9OCr
dk1bh36bpAULOhArHsv2OqYMSooo31BA9JVJkB1slxy3wHDRT/nFCAJFxv7VyuK1NdxTVVk/iokL
k4HJWdeD3I8ieVKOkW28iS4Xr25XQ52+J+C/WWVSEETlizPOt1lYwK8WyIhkQYRbFKH8SaweW7R+
cqPaXml0oroC1IxPT0bmcyxAP+kM/ea4VRlWthNTgjfuMi16zXPrV/LOreE7fTtGTCWhCBiiUCDt
iIbN27yo1jlJqK2rSqinTPp/xLL8bTsW2boqILHk46Ysuw4DxJSFGMPKTdGEZecsp3E75fNv45lM
PvF1w3/CHEPQFN/PDzdFyrybqt3ny7g3x3ifj5O5qR6/JV/fM0LPPQWzsjJN5kS2I8gtcr8KDKte
d96/mtsCExb0AId/DdVX1N/JmByjyfFK7y3ePsrTdtkMlshU4pRGjXqFyrCqbBAqnP/6bauWdSQg
+/mR81HNWITiCsFQq1yDMbPxnCuk+lG67zR5eRvFcgWFTh9pK+8r7ZbO8rP0Z/d3BivTP4xCeEbn
Z+J3cGuR85+NUff2qVWgSvR6iokGqioOONCqIHVO+kBtHJrMRSvL5afq3JdoWIoPT3OX0GRTDJOm
tFZ1nrUn35ARurHbv4HewyoCOG00urdZgIebLcfdG27eX4wEfguuhepnWLuzUD+QcOHdKMwQMStM
YUgr1PJOOw4Ctg1kvD+qwqQ5w8UD1Q+W17Wjn3Zqrtiqyg9p5G3I20tAk3KGk4/LphkFDptpmI5O
xCE0ZsLrJLP1446cVnU7lxDQDpSNPpQWLDid8F4I49AcNu4HvHA/7RD9iMWx35JWQyppYmdvCa+/
1CNfllUZ1Q+3TqFPHwwkXlqPI16ZtcZtjiCoZFCRrsoQcWjZbXwpZwoFbNBuZNHBBLZTOWwSzwIm
VW6tXv3NS525Eivo00Rhwg5Ohxnag1rumsGdv0/6/pnpi0PLA2SlvJ7GA3UrivtbrTXV02hV/W5Y
knajMT748nqP8zoQetXGLulw5E3NXI5gcGpC6njhZKww0DPra6Z8CqaEW8is+LulVX+Ia9kemjrd
GXr28uh9jcgFB1Ot/VlauU+XJ050x86HCGBSI1WKbtziCSLhPjTnokYCQA5a0brR7qZGPTX4Imkp
JXA0gQqKe+76UIYp14g3AFhW3UA1l5vXFxO97SzcRZ1il0Zdk1DALU3NtywrPufOTY9G5R39uBUH
LcMvOfyH/GvfOrJtUokW/kYKj2m0cCSW28lp4GbV1U63rEPuxJjFordpJv83uYNPFkVN3D7N79Iw
FHFl861fAMVHC85pacXaCTDn43xKgQx6sDr5SyTCVvhfZdNC8K+QtrHCPdetWBWtux90+zI4y68B
8nGZqP9a9oNRf/WDOKgJO0GPaSZvaRRAbgLHgdLjD8nGNhL+1b64DhYOCBtdP2wfWk6PkhqyW44o
hrgjDZfCPGuy7oioPr6ybnTlESdqBe/hkZ0oOIBoi/uSYEC//PeD1ylnA669X/UltZGNqF8WgxGD
yEMvHUY8pczSFmFusRkCmiOoktcKHTT2wzwlVe9Yb2Mu9F1jy6dyYJis9YptqKjQwJc/uWkkx2ae
opDoMIngyf5oY8c8+QIfjw8sMU2xDUpw+rHZGC9GBP0dFXvkmyczjS9mbMVyot0qanD0C4aQa1HV
sEe65GfuPv0IsrfBeDJ4dbq+5kyu3frYoN83v1hTrgGGh08CAioxbW0/pCN9ZMDM86wweCugCzap
Oz8n3ticS2cKmLa7R3yHa4MrJ8QX4uSgCaPQN7GhjyNejdL23A3egWZtmeu0xLSQFPRvLg76G3aN
Im613WPs0jcgEDiQbhPQ9QdvW+nqQfsApcX/Jpk+uIGojGU9ak9knn/mqJ6vs8MQjLijRo93F6Z1
nQT4CP03AOgnztOM5A17Qdix2hE7WrqvkiVdYayxWS2n0B7HqyqHMvTY9aFSz2sjspo9WeqdZ6h3
LGCEN8o0TOBlBnSLEmShE5hbn+NgEnYfUDlRw8is5500DUrGC42lDY9KyTWgnxl+TwtLrcFK95yS
5tmgLT0To3zrR7UZWsx7Tawz2ouDSlj9ASLDs1nE3UFV27p7uEf8U+1Nw/ZtwBQCCsLmE8DykbVv
UWHdZfUIdDVtuqbszw8I/YTjOHOFYlZQKq4YiO/cM3DLMT3uttDQG+auY0hSKVqbjrXws7WflD9a
E9mn3NWOau75oLPB3qti2qWOhzvLothNkRfjwlVZB2Fi0DAte23kdEt6VEiyqMCg0ClBdS5jZm36
ppl2NGLMWMeIREajeWi77DeJMXUWUzWGdOWG5D567IMOURaGe+f//8GcgEMqgYTSaKwNkx0tm7iL
4mfHoB5VFc7RMZZv2Wk13kT6BARRzGEZr51KiiCjIHTNMGlS7r/yYQPMIfGHdQV0tNHLclX2eheM
rXuYqb9Dcmj5XwUOSzF+RmhCwehzZHMzh1VfRUc8i3CQYnsfM+vi+spnLxn0WRN/bNGW3s6daJYs
F4bzZfoq0+xH8yjLGgY1416QLzpMty1R3GllxM2zaw+PkRKPWJ86O1P+dYx8X7VF9lqkSbeKaHhr
yi4QvnFWbOjM2HkPIsyqTT0k27oatfXcQRdy0kbuhrrFooCySkNnNFPfOKXSXrWFf5VIchvlz+2K
yb1ykNz1kkwHPRejpxtnZwFy6wwc9urXhxjQItzPi25v7LykXDkp72ROeGp1/CYLTt7E6T8FwaC1
X0OgnIcixKoZY5OG1KEXPVLSneSMfVDM2VyfZxQ4QnaeQPKn6BmrmYPIuu+Ac2YYAYGjZjtbYLAa
KfmMl/rhucJWRXp8ky5jvqc7yDtpbvYX19iPniQ+/L0ZkIZoLhxj6tDuXWBa3s18dDjDNmfcgHtO
K4ozJ3eAHP2LHLxzQnBrm2fRjdRDv2rm+gayonhOk9+MUWeiK07Vreuf0dP+ggS2rqpNT6KSjCiM
GNBHTN10jFBtJVq1SbpfGtrJIY0NjWicUfvJKnGm4ZslYfSh/JwWVP+TBHCOKawoWWSyV7vq24B7
K2SRzCD4yCakTWTGTA6alAAT1+RCSjOCz/VFBcKuI+II6UOHUvtaWu9OMt4zG/Gkxp6j0UTRTLZ2
qFJUGntnRPZVud07o6QfOjFhYiD9YBqpQuR3hM+WHmaAlNWQ7TkcZMxVjEsed8ckIcI6+mJgqOUd
4tLpV1LGtLRjX0ENrbHcagDrJuOeZkPNFIKL1oilvDKr97ohE9a41MxVlg++TtEDSElCWMfMZCbf
A7uTzLtp4IZrCHrN+1quNNlxQsIaPuVphhd0MvAJeDtNyo0rG3tPqRYzDT4RUXdMXKwoWUt6bVak
G7e2xLgeYwefkld2BdrycuPLxw3o1t7NLlJ9PUjzhXp4Gs0oweM8/JrVU7OmEnZfWfWy+q7m6tjq
UbGbuLhib98OVFABK3We7Ib9AKMnQy+HJF6VdltU9z/sVDgZnfrfZLYxH7grg0zx0MbpK8e5Lcau
K9fcm0tCLPdqsuIWxZKiOE8xnX06KXLg315A16DatoZvrd4FFkkcEr8chMPFfiGLgPsJpZ++h97h
GsoxKl8OqWZx+VHtTqWYngRTY5yaVbQxaVzwGGbfosa+uWM6vFpDz06DBjX94znVN9JkJooRRzCB
trlZARMcnO7mLfYUQoBhAYDaxWW9fYoN9dcAzIPJhtVSWTV97thblcnfyLTSl7oR/wwG8EGFsoqB
n03BNMkxcp6ihARTfV3cxeixaoiyWpHHl5jUTGNlzzhv88EeIdFIUrQO1dcPfhycvKaLgyStPKqT
FxflzLpoAkmhqAXn/OFnYEkBuEO57byQPhi14il2qKmKPPdqF7TI9LFmMddaNs2jFFL3ymZl1zg2
XAieyK3WzqvGi+ZUbG1pcZOieJhXslBWSxykLiF62u23rfTPHFywcBc4VuJXLYKUO41Fy3EgwyuZ
08y5tN5HK0zCZ2ZBn5dMg6ZcD17EqAZsINqVhB3DUMak0tKU5O1wuwU531BAOT2onRkbPFtA4HLS
W2HMTnicd1H2kN5Sfsc4caiKa+isqmMniAqTNcvGAT0/ikrcznmOJvNJlxgcQeWB8fZd9hdXkM7f
yTGOAMU2ZycrD4pWDbpnmGAU6MYry4u/omjEk93UB5AMoTPA0TF6z4fdU+WABZ5a8rgr0uakQkW8
tzX9E+bid84+t9ZcY9O0zW54vJgRtRHgcGBKD6xpqa2HRW+ui26414Y7bCY57vo3E/juSpryUM/z
/b9/XWqDmKwJM68bN79XRXte2Gepw0Ci6oy1h6ZZLPwbLfBaZEqcjYb6Fw6ltTG0+btwdAyozaFE
ezr5417420K7Wg3EVYvqvZWfdgeXIsw1SmG585gQ0iuUnqG1DqC6BzMolvMDxsCIifBuAcZHCkyJ
KE6vcZO9slryRcMkCUCP7h65A9o5SVMpxgikE0v6LV1mNGr5joTL+W2QX1wwOg5O00sFyGhTQxdY
XWIDMGqrFaduKW+T1e/TgTcGo/yO21BCcsiOg7wxXzEA/NFxny1M+doZxs8D0lrZw9HPL4VJmLSM
yLFJJ+XCY2rHcpi2E4LAitai+lk8zvxUeyINMEt/9LWm72Yu18sy3CffV8eJP6ppzWfczGQANIMy
t9GEnEVLEFndoBbLZWaUFgodlakqQoumV1xlQjGINa07/xnMLVHXTao3e66Y3wmEq1nA07ZF6CsG
PS0ulMByUhRgxRnawQmmpbfBkv4mjglom8SEVpXxMkdKrUbrOyVAgEGXpPw4nnLHop82m+k/x/Ed
XzW3jII8jWq+HCYOi26ElWqus7a35l6stXi6ChMmewya1easIORybcuJkz8K+JJY2i5W1o8QS0PQ
BwN5QVlsiR5qSh6mtqDhIBHPyu9uZP8uXYM7zCj7dj1oNZP2ZDo+vn94iTKYsIuJogICDwqyn+91
MT/Juu03eVSRbAbXoWcRMSnrLedagv3szcuiXxvkGI5Mc9MM1Xax6mklOowf+aYWvnsm6M04qTeO
tnoQdxlMBr7eYGDPymPDpXrX5PrzOBuk7itCFr73zVU0GBfzaao8emDt2yLn22CwjM4+NneNdJ2T
HEVFZQ5F9RYUUHkk/UVtKzrpijQNmiOrPFW/oE6FeZL6sCfdH3EY135xrTtbqMisa99J4m3aCfN8
0wVGpys4nbgTySc9jRfGIt0ODxgmI8MOKategQ29UXEQ9kOHGYgXai+ojAEo+6r7GX51g9GAIka2
qXY0gPzEPOhcbxKiEfrVgkiPfRYpkfz9WhTRb2Sy28Ae4Z12/H3M24qfGF5t1zEWqVy8Z56I76kz
bFMbzLDNkxV6vr5rEdmYgYOww9bCQohe59APm1Rn0MlPfg500PvNe9P9vw/AVtYzKJZVyx1n61tY
G+Jh2rsx708iLZqrel4A3M25Q+u1Jy8Y+Ili+skeDZdoS8mvz9gjbEMoiA/mZRwI6nh9xNCyJS3a
lCf3ruLhrtcjAfyu4qOtqxOGkyefIRZ8VNJtbINbS4AbHVS7bDH5twkfy+KTAZmXhYGzKg4ux4Nt
VanTTPuZUXAkYeqc8if5uNwcVgYokqzMyuBT7BjRZ+KlreQUGnl2VVLHXGiKbfFwRrg0+lHmPWIs
wLA+d8V3FvX31mFdzTqSQ6ObB/2IgdzqFJwcknWTkX0O2fhnFKW/r9BW9dz/U1ISwWbrBt1DNjJ4
QlATPjKgYEHqWJ9AY65SgC5PUe4j4z52LmtCMz37Om0Mi9tZgDdI2JPVIHzGjcLscO3Pkk9PztLg
aWmiVba0r4g1YOmr5a6AJu9AC6AWs88y+Xzw0vVvjaTaqm17ILHqm0sdOth0kOWonuNpi2odZi5Z
9oQAb9jlWrajYZbgaDd3u2U0GDVUk8Wi4tGJgNOolhgpa+583BhPsfav0HofLyduS81V4ihNjm6V
a+0XVchwqbyM/M/EvMPrj2Nvbo0lNU5J7R0ABNfoFUHZlfbZafR32mRhHrSazhJMk7ScdjNozlC6
/je4uQYA0Pxvlu63XzRfeToSVTaHc/kgIUmUt4Cqq1ByoDbBWfuIt6uaSrX9MP3pfCGB+WuURNok
pewWx7Q1XVOR8qt7nuHoqEp2+W5BqnHleIURzSpWPkZMuGIq+epW8bs9V4cZbPcqrj9Lg/XRBiSC
v7rYz0q/jEb5NvViG3PKYcDYX3taSsF7Z+vW6O/svFy+nSD31XPke6+0OPxt24LWRkwJAqqrkZ4w
if5x2fxbxT9C0/J36c73rs7aQE7fbh+YM8SJkVedrM+v4kzoqfbZ415OjXGzrZIeUHR9YGz4gjNx
N5TlWkR8El7Lh4tsK8TA8PZsztvY5tv0h4Kj0xZYCEanXn5Wjf5BmPO14wrNrXhDofRPz0MYp4/d
GXHGCJuKf6+oojfXZvNMInvjNLx7znfm9vesjs6aWe4c3lG4Iu2xtaGJpLr2kkz+t4fDHzMzRhkn
Jpi5pD9SzpdFY7uKmVzq09UwrYqLGSO9LqswWwRNVN5En/8urh42wIAYJC0XVzKocvNNpEiI2sV0
osd0y4nu1dXHwMiJySKVrOLGKdfSIGXQkWaeF9Y3LpQ1ESbw1WS67OECNQzDqtRX+J02ET5Xz1I7
stWhqbVIi2OxX+gXXXW+s+8H7UzL3Qkjxc5zFV8ZCuNjEfayv201Y4Nxn5k10k1nMm4kTp/wWJFn
hzHp89ZFlffrRtUryAjs1MUSeBhroGu9Fn73xZTmJDr44o5x7bnCZiYqs6QHXYjuTrEvR2UqK7TE
ppJZ9/54WbFuDFZ1BpnJOrLJbzt++11RIhK/LurouPoZh0tAySFC5b2POrhHC2MD3taOMzHpYjoh
qvZgdbweCFLr0tIAJjo9A4NYD20q3JFMkvdJcZppMGtGdnUQX7Onf423iAwei4NY86wdbDv+icdy
nzFpdGLvDG8GOm1JcEa0X9hlCLdw5DMgUHFzrlioG4xEVRXQ7XuqRX6RjJbq2L7hwAXOXe7oYHBX
sVlvsTxtCst5X4R6zmuXawYRElvw+1izfHYX3EZmjETSmfe549Cf6Euomi/qPYkfobUH7tD9dNNz
Fbu/wwO2AXLmoLgkB02+fMws0cHjgNeY2fvkiGOmFffE5nlPsrAC/LRyWMsLn81u7Ms95WSHPI++
3QZVVOuOmn2fyEp3ttq3hESigtoSHCS5ejhltG9dMSFsdUaZeZyva6d67hI2dej+uwG6spn554U+
ubnT/QNPl5F01BMPR4a3hLYjwjSTuR4LeTN09UZ6BqSmdXUH+bzk0KFV5CAJ0uKRe9/sh1TU8Zqw
z7Bo/Ra5dy9JCCJ40KxDAT0NiCiSVZgM48mQ2h/Tt4swqtO/vo0y49kDZ/+aso0KPtHyoRbZrFpB
KQVL+m7K/Ju1FNvatMKqj0g6RP6L6tL32Cw+6tRxMLonqGPFv8RuqT5dcJsymyeujVOGBWnXVu2n
rRoOcJyG6opGoKnCquiPIK8HRrbHWp8vGvZWcha32mTRHR+bvlrmW8KyYMzQ6f3oNPZtHYi+v2Jc
OCQZENlGz89de5tStfc8KBX15D5zMz5bDRWWpT/BeDVuGIQjijOKW11uCNfjW6aAam4rkk7+OR6i
XQYtPZBpvcsdbVgje7OnLx/dnIbE3+91pa3SOIJRqkO/ycrnsSOUlT8V0LNw0EXfujFc6iKiWwOy
gMM3pNX+zYNAKvruDgnxavmQmx67RSPfxhnnhZjVe2E6v3L88cz4aaI90rKzH5FHIFpzHhmq08N4
olgIfyE3b/aTmd0/R0bJAp1TYObr/3qh062RAE8AdKZYr279SDhmMhzisl10dnmQoOOwDWbTZY7c
lwq4EIaVzdJ47NmTevec0WYqpwdNbRskBVjoHK3faJb/gr3u1W4RZeNuPGIuwBpTWreFlBnJ5WzD
Q/Tf16RVBfdxnS+sTDDos6yt0sm5EZr+tXU2B41zdO8PL0VZbgDSPpky/5c0qGhvrbf8y/IB6tU4
Xbt/uOiMQ5KMV6t9L7L5zcg7ttK0uUT+H2dmQ9dBdtIFSWq92gG0gXU+KBsfLnY1BGQgj0voUPOB
DvB4iUSRPM2T2/EIhXnCOmwGKUXZDyLCnsEli/q2e6ghncryPW0gvi4ulU6AsOg3TVOh9lveh2lp
h/LR32bw5Q8LkU5psdQCBblKMzaI/BUfWdJuW6J8+PkDO6r4e7Yu96h63/mMtfnMC4GC3adbeIQ/
gtgPntq2p52iCVM0NxOhWoBYlhvmcAq9WjtrYrpMEM4ZAPP95xMKjpW9tklxyGtCGuPMqVvhb/F9
653mm40FMzGrM6wdXDiVxlbDU5gs0V9lTFjzTD5deKVkSa88XttMnxhRSPFUCuuax7x1CyVny5y/
OV2C7cPqcAif5rTdxh6d4jDivyol/45O9Oa73q0GgBCA9E94RWjDOSxFF23wMjJ3I+etEo46xkIx
RelqbzH2o2RSO7Pn9evr/zq2IF1PQBWWnLG2y+rJ6C7X33uOV9vGTV8brsEj9p6HbZEZOl5As9I3
rslfUcr0S40UMMh8DHLDfbXN5Qpi7T3134sSP6RozXsPYWMrB+OQ0rxouiCLPb3cGOlyjkyHsYjz
GEe3bINLFGLifULYf6nT9G8noicYXaty4AvqOAAVnNqCROF37Cq2haZI+YkXRnN3NIf4cVKdOAFd
C0boZ2nzTWvD/0g6r+W4kSyIfhEiCijY13ZoT09RfEGQkghTMAVvvn4PZh9WG7MbI6mb3YVbeTNP
Fg8zWkCE9ttNzh8tvHE7ZXhdUWsl6eyNL8kB4lqy+o1WwQv0M94DqHUbt6seyN2xv+jwTRsY7y15
ajnI4pgLBrEDusvma9JO/xzDuPal8YduyAfVyn8tsXe3VhfMwBkuRQbYmhS5ga0jhgmTZG0a2lbw
xk4GHJdcrxhR2914kTeozAGG2vhG6VD3RN079QgZJQRmw/O1cBtMXfOj7NheZ+Tg0Tf5EUJnv9u+
8RwwLcnMqzAR9AchiEJbNJA07YLYzCCw4274Vi2mvVGj6VHlhIGnaJ2T7VUUsqSo0UWytnrPxSXz
sEYhsqPU9OlBmMlX67bVyXIVDVP2z2yN1mFYgYcy5dbIv4KHR0Hm1PlfN/lEaVlFkekfvga6SD9i
cyLoIV7Yhr+MeKhnTQtkWzc3a3hl98He3Vdql63NR0uMDy7D/bIi/svpJmRJ+JQf42ILvAO1GeIn
FVxMog9oduPZQcAxF4LTRXcCSSh2fc81xZ/lP3dBEnbd7jRTv7Dwc81TcaWtEqOk7IF9s60So7pT
SxORaWu9kMDl0W4jgROw+bFTBR1Sf+ZG/INWuC4zR1RP3R7sDhZ0brofi1NNuHUOtrLd+2j+4PUA
aLb6gxQkMB6oEh4dq1jQcM627gh0BLhPc/XmuXg8xGjuEGjSrUmqZxfjUDdT+a49T2Mh7+g/6iN6
EqrP5bnE64y5i+/enEMhiPL+Q1YGr0+Nu3hkMKcozOWPRvejKChHVWtzrEvpuK7c/5GzOMsGVgFp
wqud4mZKyiPJ2jfyveDvpH9wgUZNnn6tFT901Hu5UaQdN2o9sMSqe07YTjddi1Bnv46RRH932VBP
8AjChOqJlLa6EBYlbAGIUfiQ/phd+enm7FLn7kCg/93pch2WZeXzCrpxAxJHbw02b3G1Pof8u5Uz
+fT+Dhmo3LMNoJSzcbaiRirK+vpxrsfHHpWoSEza/2z5bNeg/fWQ4h6IipNUT7HzLXwgfMYc8MYj
6WY4PO2VJB5dvQZi5CjTf04Jk9Pnlp2uyR6lDWrqCCuwJDNrj9mTjvdH1bXfqSKWNeM+JB6EL9Wj
3S+T7K1KkCjo8BtelUR3RuRrs44C1Sy6ADMhJEAYwrVkQqwIkXFyP1Gb0D+TugxTcpJvXp+8aU/4
O8dT//yie8E26aIUbvH6cynk/pFoztRgNUzES4a5Kfv2Ywegxcr4ZWp0cvejirmElW3wJRa4VSB3
doEpHytDdhc9HzoBcbTOLI7KnqiZAuAO/J9tqy5C0DxQEfC+EaG3zLY8lVxmkgh3tLJ1iInh1pls
f4kcv1PLO5GY36i8eGcng5bQWV7JzrpHPs/cfW14VGDh2TyWXnUZ+RQ9WsPKVA2eYvJOAIhom7Qb
vF1VWjwZif9Y2/S2xT4VO7mMMF1Mh6T33sfcqY/d9Ky7hYUHbxaEoituTu4hBBC3ZuJHvKNXtDHz
d0uAMUXtfxtKXnfEqQSt3XjQaEoxGIdOQ3ARCduZzGDn0tTPo1obiCIAB0ub8HOmo3RJ5bVg0Nnw
9yBlMLIQsE2sD4odvYVoDSP8HbmaL4DpxecsTptdjOibahpBfZNDxNb7WQVvVm379wxg4cwzeiOj
aKBRdnypkHFI8Cq2TGhDSvAmeQ4GLEEkGHdD9mIv6Vfe6ws8h1vfM1VE9H87w4TWPGGh6XgAiSHb
p+1Rjxn3tucR7dCVcr1ET/nJ8PBVIh75cpUXcuIoUQcMDQnU8jHIj15/NWzjoheGSkiCfLoy1Arr
mjr9y+CCN0AqvsjcOSujnfYFw4A3K0W4U8Qn4ozJziY7yBMhex4HQkP5PHIRaPDP+jx7wgyf61j3
L42TmAdneKvJeDwqc/xF01mYstXcWiW+twW1NWZkegZ1iSJctV3otc9mFJT7maf1duFevYH3gIma
RPxGQDMbXZ4fpVuSZY1buYOs+EO12TFx52kv6wjgwtQShGqgX7lEE1zoKmZTPLTQ2TZjouTZWQgA
BMPIId05+2FmH5spAtzRTCYcazehGx5AdX31aDY7gsVr9rnBlkiRoVmG3yYdhyIh/KQ60M+pWJ9A
vbuNHe9xSuSuZYdDOqYDNFSCdCk9SnqpYZzwEbc6qA/EkJ+X2C6QlRODrS8b+LES6NluFXJXuhVM
tRQerKVmbYSSkf5LXcpHzEj9VsVwQ94dS2RojyYNhLu1REOZW0mcDgejU1+IlBxkxFZ4+mtCujwO
PW1vBs5XvjU73B/+JXPQY9LMDfba14em7tR+0i4ej2RvKI//1qXaYb7qhwCjaVlYR29ZGwB9ifOK
MSfBILVvfi2+dsKx6JsDyHg2xn8HYxhPTp9CRXbo9u0s4sO1l9E+Tz184r46Ex1//A4TN5CJzjG+
vzZ2qr6iiqgw233PFtJunOC5E53cK32dvbQ6ltWJqmEGURX/bYNwzSE4ZtVsC8gZt5nBWFrLvWp5
1YYrXvpOfs1l91Euk711utghBRv+f4J3K0GnGJWEucn3WziAQ+VX2+D3UDPiQJeOLyaGfsaviCD3
F8nw8YSjj7oXc/7bdQTbkT6idgUocbRvoDtku5olJVn9j9woPnCNzGBYT+3IUTqsSTJKdHmJOwrP
ML9yBygmPs+NehvYVRynUVCYNtvPmcV0bZs4SSuuuqJOz4vuhqN0mcNLsoBGIW89zGD+mmV3dDki
D4TN7k6b5Dvadw2IRpSQRRG9vR41qkT6OI9gv8Z2n2yRXQ4pif0YCs2uRY1HeeZiZAy3xia6NvUx
PqTY6XejyRd6YgW3h2y5S/KYJtFxnaF7uMhkw36aPn+fV8NwU0TeTmubHIBZ/PaWJ62xOIzZwq1N
t5B6uks/e19uPn/4PFs25k8QM5WCJ/imZIWsRjuHLp3e+Bw4msE90+MZ+f/iKXtNcCLugm48+Alq
fEKl4obMbyW8f3GzVGHFXYKnMd+stTYOqx8YDXXx5sQkd9D6G7qATACINpENYxjGg+ljxoGOeqWw
c+2bQrczf2gqXbgQROAjkvo8JU/CYybUBR63ZfC6fYPNfTt43k/txH9cr3l3C/xL6bqaMsYngzTZ
1vXzYzM2bC6H8tQriQIkop2KJtSGUnf7YOEb86SXudzrUe/aPvdujKyHrJ7fsoVMqkFCeawainwb
3u+zPyBxKtIBhCd91MZlUYi4Xz6zj9bxwXKsYxejwfVNNG+9YH6fhjE/5P2yrxdWywHKMgtOCIXm
JUkRO5WLC7SlWuXACmUtL+BfI1Z8t9qGbFPtX/KxXy5CfyrfANpVS75NhW9ccxWwRx0JggzttxPJ
mhmR/PvgFB50v4nizplm1NHA8RQ0vz0cpAZV2Qcc7Ms2jYk96ZYClKp4M3Az4miJCaGredJnQTx1
3/Z8DSxaLtmVSECUGoeD/3sa4di4PVcr9mPbAVPaZk6H6qw4FwcMYeD/249SWhwUSExJyfUhayR/
65He4JozYdVslDu+AaFpzqPf/tN+Gh3k6H7oqDVuSefhA0yDjdV8JG28VxJCmjVYR82aUWNPYape
5G5AqAt5LsygIgxseBXBm7YKE4d8Sexw6W/L5TiLPrQEaESh68+19zySNsSAjg1/Z3NuijUQOwq2
Z/hdx34tojb9T1bUcpeVpdrA5nhL3elDYuII7dm6jvFRuNN3MiJguGX5Kxuz7wZHihDLeKUxrAb8
9ZW5dA731NpmHb8tnd7Q263suETOv4ir97aBo5EYdhjYgq0lMXjTIXFH9BHMjtdNdyLG6jibAuNC
bFLfIx8Y5btjTGg+78BQtDltVErxXdfO9IDaNWIwyr+FyImovAXt3YzEl8HX90rKLxwyv+AQ8Vfb
izh3rfiGickqIqNIOuPoMRcsgxASsrC0kckVkw2qsXCNGF0row51AaEJq+Exa8wXYGbrvrE8DS3g
TG5zUqHuL4W1ifO3eADkBYvVPCxz8ilaMEx97Bs7i7odb90ZcS9qNosisaBm9x2r8JmVUxDa7C+2
khtCafwliv+ntX/1WUt2Wy3PumrJsthVx8962ZZmDSjJ7i+psLjW52BzINcAUhlwrVR+HzrCfSCj
vAJhKiBfhf2uGrbsqxbeXIylfpZs50LhPPUM1S4fE+EiHBEE0Vs/r07JVCZnCOA3wVwDJ4yfVGvI
p3lIqDokYl7365YqLdeu34FXUa6tQVb0DQQvo4m951KFX4/VOB/83npn4436lz5iQSfzXxF9gUi0
9WOegbknsErJuYJLYx9nj7lkIEiDfyf+lh7vp23k5n7EaUjBBOZknL5cv/i71kKHLfMFIIrkH2iJ
eFcZ0SWvDaRI2npdn83GlK4Lt2FxrkjD3Tnqu+I6pt0HJAFYnlbygyBypvLBo8yZocrlTlXYhMWb
XlD9qqHXqoj0T1pds5j7KOkKlikz3nYCTcfJE19WVr/UafaWxJjMJhe1iueeveN6XYmnyfPLB5GC
Jy8vdiowlvjjO7X3hLKdR/pHqAYEzIJmnu6GAC8dLNljZVX9Tse4hgPPPjkDoWY+gRiZp4JJr7mb
ASGF0uPlWBPuGIaYBF2LHJCLcCqFj5wP2atTGYXvfASm0TMo+kKhbIJxOI55voQ+Prd97/Y/SUWE
Puexu7U9cOWx1fPpwyO8UyvNbqEfzovzGAd7KsLUEiHhIi7ZGYF5ZQ/HtI5T6gUP5lCzo8nS56HW
04XSCBzdu5Fb3DlCnZTf/ljb91Y3JzsO3APiXUx2AWe+r7J9YvKV09nwh/6Eb6Zz89Oo3G09mWe6
ZB2eNPMIE7N65kGWbqRL1jDTZb2Xs/GRZ/UDdWUsf4b0Oc1g9mK33Jnrz0tgzorYgvTmVB2Hdnil
RQDaqRzLMK7NS4zl8uzFLsGBMjmhT3vcRpoemw/gY3vboClsFtIm3JO5U5bx33Q0lqNTNbt6Zj0Q
LzyTiqqnBiYIQtdIrH3iPHRZTqGxtDPY8TF2DNB0LAaU3nsRHwoshBOPyexHaqj1c3t2klljMy6n
QxyxUOY9KZPmdbIL9TwsCDKYF+8jyFQCOTlSvZ+/9IGcQgfezaCOHssTXM4qCafRpLmPhjSYQslu
MKV/tMEu0rKXLhto/h8IvUlIyKKHdAvpz+rtaaf54m2qJfF2+cjPj7phAhlESmzSskULVqB2J1I7
5QwuJb2vJAOaBLhHOS617Ss+D9u0s8/HeoHOtnzXMaBLM+S2ne7lf7UTbfK3skg7iPwrt82nNhPw
O0WTgoH4m/ZYFrX03e0aS6d3YkHHPRRNWl4NB+tQBeivn4pbRB4cyBZ1I9yIMHbUr5xke1F5hFhS
69xAftw1icYLJUo+Wz5TrqhvzMMezhkvOdkPbpOI1ZpHlAcn2TYgCZbybKY4rhJshElRz/Y1Nu95
th6BmXWXsCtC5ahhN3RXz+gOA+aXEPA/tdUd7/DIC+R/JUfsgXECdduqjM7Ltrv3uLzmvC25BRrZ
fm04cNVbEoiTbZW8DZpx1uwmTNzKpD7Rxpw/fGHc645Eu1OMtBmECW9qDkLNLz3GbNYfnb9NOtoG
hO0M26lDzrKtCr/A+B4MuU2T5sHyii4sl9WdWjQfGF1IWjZ4acWIb2r15qTcXgFA3ie2vYeMrfHW
M5R51r3a+ChYHBdMZsjYnAsfWa+/uEFLSqNyb0eLvUKVXSjsc95LBLGoHDNSXbm11/cOAeOEXa0p
G3WjxuNpnTv5MQj/wTJuWbvUR4mjIG94zwQBwDOs9g+PUBFaIvbLGIstIWHG6VLRMTPE8TGxK8gx
ROCX6C9GJ3nNzM/ez4bT4CJxJPrfOGPZb0VbPtjK+jstqEkl4vfMxr9PYzCbNT4ROb8OerzrwUsO
jUjHkDDPk02CLOwTjAytmMB5ne0O2nnT23+jtj7pntLzxTdaAoEEMRbM2ZFgH1QxQHoZZulkXhhb
9SOELLZ+OKO2jd+fxDC7+76nzEcEpd4Cio1bPr9VChZYIhXnc/tE8d6EwhV8dSv+jt2GuTZ+LY3R
7JKVt4X2dS3HyuKjn7GjHpfQ6r06XLMx3JLrlsB596DBru6oJx96svI1CEXWUVMOEifuSF79i0lz
ZY3PrubNt2x4AuP0bjhWRolUTTN0zUQ6LOZMQeobbbWcdOT4sdgb7O/S2T8tyUdbl/3RrBT9IPX0
BP09CFPak0TdvKdJ6YcppZbHcpSHNBPHwiQltzDpsUfMri3w9E0t+Tnm1lTv894DztwnD01k1Mc4
1S7/5wJ81YNo0eA6rgprvpizPkyq+fEGHrW68WBHQydis7O3GzAL0Dag4YsWSAFbNfIXK6Fz+Yta
EZ2aPi03/lyXO/RHgkVpYR/wAvQ5WrrnLsPVKSi1nM0AKUf3PHEHi3Ua9RhdoF5n+iWlJ+oTMKHV
h8OTttCdOPagljaFxZU/v8DecW7AxSmKyewTK9qohYhAjC3eVkV8n5UBJNTUOzxOIO66F+j62GjE
+CqX4Y5bjyOwqi++B/ECr5y964s3SMZirw2MPqgXVAgVJl72JGn3kU+nrWdF1m2OnmwPX5/RM8FM
3Z9hSIxT1uc///0HrNbZY9WPtbm/KZv40UibXOkX8sCjGf8oXZR7hvNyG+XlVzKiCsC8cU1iJX7s
1m/OKs9VGVQWr4OD0yZcnGtBZrJgxm5lDiSovRVQxtHvwDKT0/pgwoD+xThfJN4fGjMvtkS/x8L6
iMsZ3SZvnoLW4W6oZ+OAm4BqpeWx1rD/XTJiTCuYTUXzCYu+O1Wp88P3zduKLhu39VDeINV/10ZJ
DM16XlQB8yHlqZ1gWyDJLXfu7ND6MM3+nlHBR39kLCb0gQfbx4Ss1XA1XFJhJK6ZB8ziakmOPNw7
1hYnQWeIf9VkxZgtqj/Rqk9XnpsiATjB3QK6yaiCkFLhVtu6bs5esgBpKbnd9qWN13TBaKxqOaNA
S2rguwSrOBAFVDouGBVeTcURv8/y6dEqkokhLEgIB8/ONsgVkcYRbKhW1Z4w/ptqYXmsy/DYiz4J
txziilTWhI+o9kAYiKkgTjL5JMUjUHgsvFZfR7PzF1oUJnt4SovkQTHSsCo+Ki/9lWJ2x/CAvTcI
1HwoTkPH8Fjou5Ug/UYjrxljNpjziJhC4KJ07zsXzcAagYPRJqVDs29vmRl8dyhkfH2JG1MKpBCL
h8dg4BFSDvzmIumrY+uxvu7N0PIhvSKbANzHfR0MrKdUUE3csLOn0Yce7lKAhY7tFOf/fins+OKx
SA9lUxOYGfpDEruHviqgQ/dsYLApUlzAcUkD3x+qzwcmIdZElhE9ZLMowwAgI5o8i9lRvEJ/2KQN
d2BOUz9xhwPf0RKbF0DpcWp/qC75MWV+w6gVnfXaAqRESAC83QmnomTHJGEP2K7gFjuTykDG2JHV
IftmuN1ONmZII/SpyzrKinsDT1GHSFmT022AV1Jq4YPaKi9ta1bY0sSfklT4seDxs95T8M044s7s
W9D5sUYNvWw3J3FxIGVHV0mfP3kFjIk+r9Dk9fS3bsltipJdhuujzjvxmBwGM38sWNyQeQTKQu3b
tpA5AiSgdc/FYeFPWEGgIXH8Gr/xu+5cz0h3eEEfKumpQwrh6dErknBk6Fu9DiywNWlK8HNXHM1y
QxfVk8Ncz7Wh2tD9wSYH1esQ/+6mhXtUE/9qZMWKx+lC5TvjQ1Eb+6qOYZ+tzGrXr/aT5+KliV9N
XyKWVZpO23akJxrVbVsZU81Kde1+grkUUWUOIo3lq1WTx1A8czyrPgb0KF071CdMwWE9GL+Mc85n
6NWxjDN8m62cumuc1Pm1rMFg+S3VnTpzZ+A92XBla/CUwBYiBUSjh+UFvzt7Ps7crQWHsWUIvWuM
6FBhiKRQkMq4spu2OZVz+8Fr502cmgK3We9vM8uq2FwPEXZtcvWDC8K6J0fEwb4isqLhicBsug0W
7xerNxwaEtKpWuHTHIIt9xwwo7DWONDWzx0hLgNOFeFG1nsexMjCpKIgYuO1wWNVkhkp/nQoc0Y+
vIBFLaC2VziHa/dk9VpsM7YCxGPwrVtLdq+tnbO2oaMQk10W+1hDnBMYTs+tWx8CI9Onket1klne
ozMP3DvpKJPaeUo8jJLYm+LMfjfT2vgWrX31AFTyW6wEk45YjG5nE6Cqd+rt4qeJfHKe6oEQQ3rs
XCpEVkCgZDN/kUtkwlavuaHU/cWr9F8wNQZBWxKoKrb+oH45u7TxzB2rH0rThYvTSWusQetcJsA2
88eRfIO6dltM/eVol/VFMBlfTU/j6QhkYfZYMNW+eI+XfI81bsv+bPwjHHIExjTeU6YovOjFPvfS
4Tn2/6Slm++KqEmOsdWRDccMBC2iqp6WL4w1e75XJETWxdlIJyxuMgv3CWlj7stov+7iXgPop4bK
/Be3X+pXvxMjy3r8bkntOHzhAoftHc8Rc2FiFj5O2zhgrKGuobpOLeS/oZsvwTIeLDtqT8o0k6tZ
P+tJ1KQ8KHQuMLtpG+oYqn57Q87qkX2FsasCJz95pkdQyN3SFzTj6ow5831Iyk7vhXG6Ahl9iGG2
oW0U3IXjXiQ3WrNPiwHeyHJd2j+T9uhnTX8uhKlvIrODM31atKn1+QOxrnKfsvbMnGL187Dviqr0
vfRkf1+mGlWJbwt3noDUATAedOinHpksrHhkhJXk0oHKCde7GAitd/p1Uv3fVqfqTOddGwLCZy5q
yx8oAGy+WCxF8WjePHReWBJsUpuAKbqVJtYA6PvsTLh0oNv1P3b0EAsz+0ecEDr8k01iPJP6OXcr
70EMGOIWThWNzznWM1+JNjjKhbjrutS31AwPAi5W4AJySHPHe8VPUiC9TBCI6FLDrCHuOieG0zju
52wna6itHN5WSYIpZ13bl1yPShfGtxGQOQb7kRboqwyYD6OO1Sfe3hesKfEp66Bi+L654hhcG0mv
Z4nRIP3bOBKyPNcXMIeI1mBrp4e6sb6ahO8EzMxxK5zVXknym+ZP8T6BhDz1bZGSPxbZiacvdUsB
iidAg5FLMpqVKkkoEXB4q3q3DCMTE0hRueJsWouCqccaCa2IaTmudpGExuNF9iNJjTy00TlXR2QR
NtU/P3VBUo4LvVELqcBcnPJ86l+KUmz8qEt2utLdq3InCh9tZ95BWOZzLNWyywCV3wILc7FGYz4Y
lQdmUkt9AoUZ7ErRTHj2Uw+aY+S/xXYKEcSn/zymDIf3pYs/oBod6sa8JTZpJ9cAWFIn+clMUpTH
EaNJN6btW5d3LKLgj6LT8I/SHIs9i9E0jPXQvlEhQaickOwACv2QATR/I2417SufH+1//yioleKm
mrvhf/9Ico7sSfSWLCo9ceo68FgP1sLfpo9wZxk4F3XpbSeLYctFdH2ikPTeLly6a7dTl2VprEPs
WfNpMbks577usZ/HsGnEWHwR4w+Xplc/GOwIrjn7gFz5ZzIR0vPqbjn44zq5MXXs5CzrF75qOWS+
AifxRCCM2incopnXfonWP6aWPDugd9792UQwm4gH+LwpOwPn/jMA43txSqD6vIx9hPnFYPMbl+mv
rJv1vWc24HYi0l+yPQyFGiAiA6JYiU7R2DaH9Wp97kZuUk6BiwmbZkJnZGvtmhxzZJnL4azXX4hp
+ZtowSo9L2SuDNFjQSybIfT7pkI/LdgI5O5y/++XKqsxnBQW3JOArQQe/H8KoZCKgJe2tfvH/37p
42zYAb7KWQLnICgNmihnHesT3p895qpoa6dWwjwFHy1YuqclqH90ZNEsQXODlQvngswlfIgncdzh
o9KQqhz4GhDw3JNXlIcEfZ/mmfSUQUBE45fqKqr4XvSFfW7c+ljLfD7/9wuK1Us08mIskkU45quc
2F867zkNIRtWTFKYX269JJOUG+47Ryo7pzynOXM9JbugiI90UJIDG1oLhKO+xYDjwpK0egjW8rXU
5vRAsJXZxyHGgxufxR3XaqJ7dh32TbwaGqrunGW8V3qRR1k50E4LdRr8+M5eZ3wiyPrWmmwkJsXK
v08fUBMfao7Z88DVIu3i2+I0LwtM9Qc95besyOh8DdB3usAIzrSmsqSO22dLJPMbsE7CpMw24NKq
O5kQ7E2RvZyChamREbGin2gvKNt8lLgRGNo3ljMS0pdNe0H61A+tdF9MYzi7NFnEG9p8qRDBqzFO
YrnmfJ4YwYL4RG7lV8o1fJuNjt7zRPKflwa2bPuHALeLO3j9pR7DfMan2LvunQVh9mq305G7r2K/
iM3PtqPkPHk8+jmCodfZ6aVL43d8eOMLX7IKq9Gz0Zv6SNjQfAjy4IXIcM/DdCWDMsDCfi2ZY8pX
4cIcMpL8p8uJYcYEUzY85sXO6IJvPgZIXWVFO0kHIKoeX2xBm0dm5daZvvmDI+P+Tn8k6b/Rcg5G
YBVX1db4Opye7c4yhEmjbcLEqb2l7tAApRccSVx80hoXHSere+6H1jlawrxWhRqfVVTLW5zM95ju
vK2JN2dnF+NI7HyZ6ZLI0P9c8BkKP2hjzCe7dMwXWTWhC56uhBl8LsroVZSduIBqONUzSZIec3kI
HeUqYLHtIFb8NYLgYbb4Qc4ObKqyjnBbzXIPKqq4GAPgypqESIhFoBCA/uy4u3mlyXODDLdhzhCU
DfFkmWxZp5YqOf6Q7yyP8ouZNAlHZjTsA7hn+7iW4JuNxrlNOb6KTgtePDiUzEzuPut+B/cJ1fMs
olCZ/kmfuyJh9Xpbjd1HX1pfgzUbRwvsGAILBE1F3pgirUTL1wVcMY2hetXV1Xg0QQFv2ogUEnT3
EPWBjACBNLcePRw0WFfHJWWlnvMyK+3+smfirj0o35an4Vm71luHZxv5Bz3ALdl+VJoreZW5oKUr
QIN0gXFnm/JLUk7NdiIR+QyS6jg3hVzDidhfDQMdMZsE1C824H6HqaFZHrqIuzGBBXMf0HgCEIJR
A5Uq2taW3EUJ52tQJK8ESApGESP+Pe5GaoW2gZSnhqBp6LmKw9rOO2pSjPsQC3kY4+CzhJy3b4CW
ZSThXqlFunn5uRpj45a6I1ybqcmPQc9tHf4We/uO0ur5EnWI5wVFGZITZVd11sn776dOFchqlCMx
P4DWattXJ62bs6qI27WrUT1JYTWnFaKY35Wrb72QUNlQMSLGRlJkJN3KNfCcmL/xbr8oI/FOTeAj
Qk4jK8WK+btMUPX5tqg6Nh5d/1RYvrHtLQy13D3yfZo4E1WBaJ5p+WDIia01va0x2E6KdjeNUSo2
6crdgFnfpfZiU8RmqfVNujVF9cK3qWAl6y/kbdxz6mHHyBuu8fZgeES/uRn1/aIvPZAaGZnhZOQ+
bUREiYO4f2g0dkFGkk8RDSSUqtjdg+L8sJzAP6gCYzKdXYGor20CpMupY6BH5mlOYQ2X2MeaYRqO
9aifZttyzxI+vl2nHivD4KMTJhwZWTOSrYpPWeYvMi2fB285LwMx0LknY9CaO3CNzQkyT3IpjiRo
2r0EpIqhN3hckUaPreV7bII8oKgyIlIqKTyKEj4mc/8B7SM2PBKK7h9CS6Sz5m8xKOtoj91mGGVA
RQFAG6FxX1rxgAebxxbR8nd6GOA4VDE9T07NPQqomY5ZsLqNcWwmi3bGwglnc8HhoyVpZt//UjM8
O9/EJBU9SS66uBvNPT1wl4U0VDYQdFhDjiHN8p//z6nMwZFm9z3FHuOuTlnjGvVjWSXLUaTtyRRU
IGUFSGw7AJFmGgzN4ndhfwz+P5ZjDB4mOfKC2y5h4NJMSN6b4/PwPUddfuPcxovdxh9tm093Lw5+
MgdXPLMGRk3K3Ilgz9W3VUfwGtj+Y/66OyXLyXrxf0Vx8Mhzm+25YSw72fP1boT3TckVuTE17Uet
z6zNOSIcWkrZn/oVVqF4hHROWmaDY0Dy4Lz1tThztyJ0xo1316noSKx8TUSB1ixjZ+BKPdT7DMSJ
lKY4xITCAeglj4jPB6/zUXt7Sk2hiLyss1g0cQCrkSnYstLzqJl4p6g90+hAvFGJ6NEvrBe4uYzE
hnqqCuh6ftnbVxaCBiNQ8zdLB2PvNvIzcqwnI6OqhiMWm4Z6C+bosJjnMeg4r5pqOhuF+poa1ldW
Yv+raajajdNZrf5hi6600IeUc2jAQYs+fXOhvnCklV8OGJitxgS2ZxLf4hf7LdVMGi2L/HAxCFEk
bfHBVGP+9OqaMhP937huO+2P5UAdyTitQs3qcx/n0I0ANZm7hSjSNmYFmwfmI2pOuysqm1IxO/10
PRp7tF8/Z0m2BuuoptKwoTeicaaww4s19qm+ZJSub22MDklWQYgJavYFzQDaGCI/1ildHVR7qmru
eolZH7uFEJgx8RVaRvWm6jUQ330y7YbtUuLob6Dqcu8j3+ccpF2/OFY1YFCNyUPE/TFzkCt6q/7u
Zlz57Jh2WS/ISoIIByEy3nJhTm92QGZM/2r8jKIejDpneYYc+cXpypA3L3/rvAQFw30eKX54jCQf
Zxx8w8Inyc+2HbVg8BWbc+rOPDk69VqbMPtyqhoSGk6G5kfnNXJjTEjMNXJoNM74gbtI3gJM8Eb9
B8R0yUGBCzZFARrJLV4p03pa9HBCqYWx0yHGNub/uDqznciVaNt+UUh2hMPNa/YdkJBF+2IVULjv
e3/9GWbrniPdlxQgigKnHbFirTnHFP9kuG2Mn8yaDxUF8YjbdG0p9+8S6wlpi1FFWFfMnMTI07Jg
m8zxahuM2rBOhhgHy1eeqKV4p2cFpDg7+q2GHK8bZ+vl+7mIUsJWLQ6MZk1Luy3WflQ/60iWROri
16VNfcScQOvRIVM1bSXOzJ6SKBbRvC2XoMwyIrKX8x19HK6VFpKRgmffBxmK3rEeODpOLw2+OLoz
4x7qBIfl2T5mkGCGoo2hoEoeKZOHNiZFbLBfai22STPyQPHZCprAP9VG+E/66eL15SnzUSlk+h52
QPvk2VgKEgXEIG+7vdc0NzN6dyqAJHVrP2Z2/m1W+jnQyUtU3PetQ0c8ezDSttzkTr2P5uLoOAiY
6af1PsFeQHSOo7Do2YMD0RBsPfNCt/UdWxrkJBC4j/QsmW0jLNtYMRpoI7VfkpNfwMOgOHh06/jv
bPtfTLOuZmffjXSMeVDZ6WY1Xpsw/DR8PKfYYxr7JYixy9bxs9DRE/y2l6hJIXG/z332YyTtW5A3
j+TgIE4FKRPSbCZUOXmETwd4TA+3sg2PGG5PEqGSi42DTqp5qU3sI8K4SmXTSvE22VCAG1Uc7pnE
kzBwT3lAkUCUDgFDhzrAgjN8WXN40w0iEtHn7VopjDpW9D0mIHNMg2U4HYiDMOEj4cqlPUN28SpI
zkaLJiUycdbZglhHkyGoJBBw5RRGcw0GVENBxLDSVelFxghYo9oM1vSRT4wNkUQ4yXGRt7L7latK
8l8WLR3EgWM004KPSRUfZavsrZ8/Agu8uUH6LUDuxu78hvKEwWqxFxNxoCm+6g0wPdX6xd4cvDV/
9Rknr0WvhBjvOZ89klPSx1C1nyYaIDsAFjgQgxDZH4WZYTALFlBWEH0YLIYAFRFt63tvCFDyTasG
b4QHv96qDQQlbBXZpiQpdEdGBZsB83G3qe7sRZIG241iVuVb6tR1bWb0b2NxnlP/on3yaKvJ287F
qe6QHmOVQvuU895zanMX1WSTGi+NM1360b7LBeu98r8HZD+keT+MCksYEmxMzQ47FnONK1m4V3uY
jxTQ4BUztM6oIKEjvSlsE1UlbhAU/4opeSH+EsBuyKIxu3iQB4wKeACjn34ydsZiIkxgIfh2dUp1
8uwq855Mu3Y7hRNgC3r+iGuOmcdDz4P/mGdutsntZOd7HCg4LPG+15TMKCzZyXHfpI3/t82R8Pq1
Aitoz/RPkgCYB+t4bSCsyAgPUAZlObFUPTMo9RnlZNYmPY0tUQLpoqV/rzXCAuT7Lqij4CnrvD/s
tXL1HIaM/h2Fxj+4CKfZyJ6pbh0bb9yzTN1KJDDwvXvbAckeYYimWDmVUC52WqTERmKC64nj0xUi
yiJiXWJrIi0J83FQITGLFbZbRS+xH9B6DZHxknSwgGy9KSYiygEt0O295irSG50yLM10+DKM5meX
zAyf6yZbYzW92uZypZHaO4gxmCVOFD2Acpfg4BEWdFDwk2IExHceVox1uNWzgkPo1jW/Db0Wg0x2
CnfqdTJV2MaR4jFZ29jIEiDd96SpWgIvKaCyawA2ZkogFwLyTqGhNnJLqjVr0OiTMorolirejYiR
R3KOrHD58PelGWowNcvL/33tv498rVZ5F4SMFZdsd5szwMlu/wiFwFqEQOI0Lu6TXYLnc5eXYRDD
Nivyf6QchWfXj5OlDMORPEOSIk2KwYQZR/FuHC2OmNLgvJKCZ6tQaaxaF0GEnTXTuijVdC6Yxeph
0luQbR9VQ2quSvCaRh05GOGwtHRtDv+ETTS7TBlym1LzryfLUXcs37T7hXruUfW+w5qyN70V5fu8
6+9zFy7t4DpQT5aP0KVa+ymItwW+gfs2AWxLCF72NZaM++302SUZ+121VEZ4xB9wjoGRzpNjqArv
gzmsPtcYD8p4/mvWI+eGMIt2vnK57EmeX7FCETlvt8bu99PEtf62U1HDroMhhtbiT9X4l2oOxjeE
NjWuLsuUKwZ1grA298QdTHuHzgLnn9w4gFGhCaYwc1AkvPXS9F/nPnr1VUqjM2Pi4fCPVehyx8qZ
vqrTnIRDVkwedOcUtsXdiHwTSIO59evGWvK9UNlkur5faGSrVMRgcgMujWqbq0mazi5UyK/zaDz3
OkFjzlaYB7G8KwTBbmo+ScRnG5x8kMynjo8iiBKTNA6x4zJ3r/LD5EYHYkV+rAVXjJ8NQ0FI0iqC
3rXGq0yahTftkRduSfd5Unmr96Idd77VMJaIZ+JcdOz/IagvgeNLMNeUbpdaO5pdGykp9WQw1f2G
WdGamMIvhGnDQclXWnvzY4Wd8lbVyWlgcwGvUjk7u62DXQDiD278znYTZ2VQpG8y06nRaF4dymBa
Y1yhDjPPKqJte2IbDo52bONNCMhCKiiaiKnCub+k5AZdjR28QRtXQm+50+Z4ELVrboYZEFge/C1n
Gy3ZLL96yJebPKQk0NotAY3xQkuTlxxuwFAxnEoCjia/X3NSiQqf5DS6H0ln7aqicrdNatFX9e6r
rI9XVT6Tmi3pP3kBsP8RhtoGBO3LEMpgX3ShSVwIwhf63ZuqKXcTQUMob3zIGrg7OLF8uWEpMaK4
zgeS+P1Uy/y9Z7mRytL3UUH6mp/dgxJYaSdcbMf+ya0871R4dEyRv9DO8YFFfCWMkDao8F4yp/1W
E8fimLParpR4iQIGugb1y810u+I0Ek6ShsOnmKarDNpL2wf5NoQ1fMlHCzRTPYBgCFxmliKgNhsE
bIhUHiF9XAjDgHRVu4TJ9V1x/v207Y6Y2ij2C/tpUnrRmXHHmwsWcBpeOg46+6Id/fsU98J/L3Yb
/EUDI7bYAlfR5JRPNiRL2MHS2mhaIgDb4Jjs6mzMrgEdZEroeVuost81WfqUxyRXrDi/MKg1vGkb
tDzvBkkgK6Y5E3zYKjt3pJq4Kqfa6/OT2TQioR7h89+XdDSybbJw9E2ekEjTjVcxbjq8WMWpX15+
P/q/l9+vgRXEzNz7CDuNggy0cYihRgmUHRUcxBO0OveElxxEdkyGfaZCeJNN6FSnUMZonZxFT2qh
WxWonI8xgQ+Tp/C2lssb+vtip71/gtd+nGxL7GMsUceOWz1oaPGtPIYGl0RWBvJnphSUP/Seu4rB
RHICXapxiWH7iMeRZQOxBR5kXZ9ac8BoEBT1CUchphvUxR4BdecZnjGZ1r3OEW/IeyjecJQm2a8z
nI/rEFMAimLmbE2bG3CSBeqECqX6xEjpDJ2x+u8FNrVEvc5puA+tH+z57TbRziK1nWmMj8l8MuH5
7IkCv2hrTJATivdpxPc3a+Q5g1hXpJNiO/sY2ARokqI6ZUzGPAGRvm20fKnOz9Ns/qQe8awo01Iw
72RRxlQ2agESpxO/CTpeeM40TJDV3U1hCLTZfjQqMeyq9qcEIvbQaPOtR78r4g4gULib5asZOyCu
Zq5rjVBordzqFs0ZyhpyFBPVHtPE3CkUTLQK1m0hT3GHcF5RIGh1aioEaPmImaHeERxJj9/7Nw2U
PHNQPA8KckVNH5ShJNhZH3Z7fq4q3pqs8GgBHIa+QzRV+8w9qe49koUSBsJRDP6bGvw2ltYV4cx+
QvXljDntc0kOuDUejUE/eEH2Kf3wQzUk7kw+6oji4MRct9Yji03YChDquJeK3iIV8DMIHfRzNERS
phY+vpVgCmkFnzMPYmkZ+P+I2Lq4bntKMDd3Tgcdb0EvzsEzUzjMxsO8tQwDoWl/0mq6jr8wjPIh
IU52FXbxcxSPP2YBfq3Gd2qXWuAx8w+14X4ZiUac6n/lJnYboxlg0wTeIeiRp1pXVND7AFmQY2Mn
tMoHMgrnOt2NsvxxnHoHh9g/hC2XMC7vFQKHsKcQ7EqHwQURHONkPFb+brDD/gAv4GMwICbJ6Jn7
hBB6MkgSR/+Bs8KuVMlr7pCKyj629/z8E0cr8wUY6lqZzyUKU9ABJaI0KjiYCsHKQqkVOvEpLcMn
N6tZ4UZ/Z3xbBpdOL5d5uVZR3BJwzbzF5ncOnOp1GO6Fp588zqQrNv9DnUUp7II9yULc0CZvA2BD
jg3yowH2FtltvBOO968ck6eo9h8D5RxYDNjHKm7JYeBUHsjiAyTBWzWpD5l8UOeeUfrQWtfYwmNM
YpshLJEWA1/VqaJJkhpXDCi4L8gFCrP+rxlxc1S9wiUR/zC/eLE5pk4DdzvY8T+6EQFWRc4CKkLf
DLii6mwGuQFH8vaRuuYe7f+pSsUtFmaws2NBx7Sszugk9io3uds07ypvEC5JeHk8R/hDyvYhRjk0
pOKiufVXpqnvkjI2mctTZE6mNXMsxXdN54kTBHl7nBmKlqCU7MEu/JvwDLYwo6Nx6Rt7X5UInjNC
6KhdnICeRhQaAIS4QBnpwV3LDagVwAIfSyf9TN4NjMBL98m/HwzQlp6Jc8ek36pCpMkV8dFY5gCa
+SvR8f8zu1hotVhuDUBet+lPkkft+hmdA0xW79ILaH0jwBsW+A8luzfRVHvyuWnetN7KBHfTT+4T
qoFNYWsM3SL8dEqxbwQ5i9Lcgbo4TA22mEoWEvMqvyyBoztZl1slMSVm5AM4Vnj1kurgYgjAPwIT
2CVjEV8xGejOk3etgEmuydihWTM/2tn8E1TiCFkO1SHyOi1dcGmg8ZP+qbWtkAQY42LApVKNJLjZ
v9Sz+zcC7zDJL5HhvTKqT1a1DjG//1rFaJvGASd+uZz00WmcdMEA2mdwR+jgSmikx2TusgD0jKDj
+cspADGpo4v+dRX45jspWK685GDH2cJAiC6kvYSxfOa4/+ysfOv9tyngexmXhxsiTpfMDVIlG5O/
VT4DyQMqKNBfxmzAnkIhbtSS9JvpMPe4JsKaDoyIN26H9Tnorw2FOTU0D6mwaBHb5aIqHMOtQs3c
S/716NA48p0bGFmOQw+kGH/JAPHgqKr4kCU2f8RonQtoZGowhpNvjR9uwd0yUu0TaOfu7KkDA2Qh
m277h2wB8rBgofb8memfo6AISYNkB7RYiek3tjudlZexsH8yDHpcELGaNO1rK88/XLxG+4LFz5vc
r6Q2PTAyjB3bJ5eQPMxlIOUSrHF0LPEnOyH/KQklA+MSHM9+tp6jhrDZKrS3TWJ/LXcekQ77kF4b
qKH+o8PGjK7LZOthwbYT8zok1UPkMjHNEVTLCVMy84zWWqIrsVCv8j3Nj0/RBdc8XWQQ7oT2mTep
KQSiSNIUgHR+2hkX1EI7O2koxPXcf/T6BvDyTShKzpiFbw1Dj4p7+YnK6q9or+nG18HB7XDrxK3Z
rl3T5ojlc8oZd/FBCRcm2CIv5kjwkAJv8Kph4Z/YG18Qv6lGQNmd6+3brm0ptVkeQ63+ZpBd2KAN
N00Wv33FNGC+CWytAD1zVhl4YgrmS2wlAB9sFMvpQ36nR48Zi6QpVnmXiMNhTAD9pKjo5FydVFft
G78g4MY6MRzbdC0OPDvTeD8BN28b81oyrlnXs8QGbRZnOhoL2mloNvRayv6xcj8Et3rVosV3/0x4
jYSGGUvk4gKVK04+8+BVP+GNsHvcYMmTUwVPCtNEFHfQu+ntpt6LM1fovFyUNLp9kF7LHg8YkErp
sQcikns9pBX7JfLIMfWHW20b2zaYXhH0q60f4n1Bnlt2BPRVUOToq5ImVtD6yzMiUQP1GbvhtzYt
+mIk38cgtsWiuaOCvHikouJlZ4gk9kFi3YDo2j4rnOeAX4kdCH/zraNFKzBZpOFnGYMNUAmTPS33
FZOrzC5wpBTHXFiXOs+ASAEuXnXZeKnt7OAF3FETma8LC2KCPbLvjPvfZWWGrKuVc4qjf55LwyYf
zJc67MmNlH/dtNmlFVyfJPBextl4hIoVJx/I2+m5Ce8Qj/F3jB4gHZEa6UGQDOj/SwnXHb5Ln0Kv
su2Gjg7291n+CyboTzl2+JpQBic9QozJIYxzKANMJoYTAoOaQd4oMY1OPDqeCSQgKfJTlchrc5uQ
Sw2aQ381fgPup7yt8ue58UDWaABe0oPOcVzq4TJghtsO6tB45XM06E8pqupYqQAbyAxrc8jcx9ym
DabhZcvYfM9rcAKD1bcrt19g/No+loH9LwzTCfM5SmfH0gaNNmNkJl7tBwNPl2uyPUMCi2Gm0N9B
cLmxYxf2OkGrp8k0/82W6e09s3+0x9HelVbI1Ez6ZN1NvE+2Ag1Wtqe5g36CUuBTJMmZ+A3nlEUu
EYzAR8iHRmyuYI9bDbIGzzXveiWOgRWLI9ln18jnFGUbQbnl36/kYuD1HlINRaQJm4YmKKWAZ8It
7uz+6HAiTfp43+ZjtC/dOd5R4C/IzgeECd5pCP181/fjJ6ZfKOG6Al3n6efOqcN1q0MJjXPYmBTC
raD/GDsM5UG/htuSEwlU9AxJ2RiW+EhA0O1kMGbbIPQ3DCn659k33mvoV5uuxkufxWIdTYyj0UTi
V+Jcg2AUjKSOBufSpjk9Am3QbkgieUb4nG8o5qN1U2cXwvYigk05r1fgeUSJfaW3+2JNwbhxtfVa
GX5JT08gkGW7cpMbAaEJ6IGAOjFM75wSYMIYUMcUAICCvP8eelQRpg2mNwZ1RUnG1KYHHj3ymLKR
hS5ikzRECAtX05zbdYZSGUT7k9Unt8xAh9rM7i4qAZ9WWfuiyl+nf/yXi4/0tUQkkGf1NfWICJ+h
SpH8us6nggjWQ+SaSXSxXZoOY75vU32Jw9rZlzOiheXc7Fb9D77chMMZuXequUG9XewD3j/afOFG
5jmNj94qT6bDxOb3Zf7fj34//f++pUoDGKE123JUuPgz+IuLY8fcP27Y0buSgXQiZwCOaOja9KkW
QMIdCgZk+aB2rW0fchG1ZP7QGeN4DNFTxS6HzRriV7KP8prClO5Lm0hzj2VaXIFpx8cFAzU574zO
PFpY7Vkn1q4JaYpHZXH1hbENGTYS5cRCJT37zk3HnGF+22/GjmQQp9sPKiT+OsoRHXbDY+EqiQ3W
AoJIoqDDvs6tgpWF3BAwTl2EO6vERl9QdkT6BbPEczDKu7iy7izZ36jrYZCbZBehsstzk5ohgJjR
AqAQCM832igeOlHdGu6oGjq5VXucqHEF2o1/J2mNrn2Bchhzv7EOc8ZHuKMqpQ4GPmTcpcl35Fw7
ttZd0TpAnZW+gej9wmj7Jy2BAcxy+FcafQByzfvyC9Ax7VFGEvL4+BT0sXn0goYh+vJSdz49oMJ/
n8cd9j8OpsC41kjbH1wZHLEWniAl34sIMEjZEpOAEKQqWIR7jArY92J4J+GdaeYgOr34hKb6vg/b
n3QYrL1YRtjeQzAhvxxZyLbFjFDFE8M5cKdTB6sHgdITAipGi27LQg+sGr8P9kgJbIixZNSS0hhE
f4xOP1FnIEYZ47eU8E+YP9dpQeA2zJQIxkhItu8uqCIeBqPprv6ModkvxncvYTLgzeMejfrZTwxm
TwXgBlUdpCuPRQMzbaapXuvqaC6hIQv21zLy7662L2M0MUlrHpI2fhm7+SArfS38exfnHjCC4gbo
4MUOzJ7n5yfpYkZkCgF5kxmMr2tmHB/QNNBEzH25CWJKmH6Z2cHDNSlm/bj8BE69w9JA2yOD1ix1
DU2qqFahF21cj4lbPsob83ucaAENOiJ48zupHZRuuLX0sp8OLL4rw4/FieZ3sSm9TzfE5pJ7HRAa
v+crLRg2v8BqU0fGkx9bf8vJzwl4HdUR2AWIzAhbmx/v7cRbkMkolHzDq09Cm7R1fj/UUQo8tu6g
gvmes09NfeyWVmorqvz021T9/ej3a95hCFwPVgs+jUI641mX+k66ZbS3wcfyvC7NptAa77WwvwcG
pcQw04Pq/rcRNYoKtOVU02D+f18PSCvZ+8OwJ5UwHc66maqTGVunrk7yvWPCLYL221T2G24ueDNy
I13zmcIa6S6iJqTaIARrDdwGbMsmjvMnXU5vKjX/SIIjWG8ZyRGzmmCCWP3+bJkIzn858S0Q7dgx
o7DejhrodlFkmvTiqHx3CVsnEaHUvEMt4XSBiwq8Aj3KoRLo9mCTReMxWVnymalBx10RjhjwcTMt
GeYNtI9u3CKwZw+1SGGdazrEOT9vbbI4Nsjpp0IciXgOD2OY2BtmShdykAYjnq/Ka5/N2m6OSxb9
yh5iMpVEBayeJ+wwgtobE2uBVePexBvK6SsgNx7V3yJpw5jP0cTxxT6MHCZPPQf1GPUCfRFAbGFw
mZHWRcKFiwsCtBpVudPVyOo0FuOBvsmd7wcuQ35SwRccOhIWc0tMd3nK27YlE8SLon3rMq+leD39
vvADy/8+spbv8zC6raHdA9FbPv19+b/v+/3UaEabN7/YlyijTlT2waoSPgbemSCTyrmFmYXb+n/b
tBXpwqdmefn92u+nvx+h/gQVOo3H388UG8B/36Z++7wdWK0ok0ik4sWbs7xUGMlOxfLy+2mOaZto
P2BGhT048NxGYGMt3qaiCfGD1dC9+pmGxWQO//0Qa9keveUnGa4qdkHn3YagZNI1NJl5Ym5t/Pfi
BOZzBA96aVMsdcLKzG3IFMSXwy/BZ4/5yIDeNL2KoflKZ1HsfJfD7TxFu2nkjC/J2KphFs4BwVPD
fJtN+EwMXujxYHe3AZtbUGcITARiSOPzTziqPbFAaA43kS27U0XNZLLoEj82v5Zx8Yh/2VDVLhxd
ZxvOGaOnH2DWfDF03zyC+gLbuaua6Mq1eTECjsr1uI3S6m5OiB8SE//A0dklSox5Z1v/rAmvne7n
r6Qw3Y05B9eUHqjVedG+G8mYdEu5b4d0QdOdfv8Opy2PfdEemFt/teV4VT6UPkvqU+xPOyEwVwb6
O1bc4krNpIXhvN4o3PT0Hyc2b7Nft+Hb2BLjQJfjL4JHunoOZVaFZ4gyiXFviijM0dzaZH/uSgJR
Hn2X56269ybhgTsge6FTjwoUHLuDalswB4n7t84a9iLAG0NRP06SPinGhZm7tyaIovqb180jjfxm
E/NmrsK530MVOPk1snrTDd/UC27HI82DIQGTbEROvQ2cnw4U0D1wYXcrZilXc6hvIxzXHbPlF/JT
kpOocdZEXvrF7o3u+xFU5F93NF6rDgRjJ8ePIsxc7GHdfT2WDXZvGT6GWbzHv/MFWx+Aa11hW6+J
wXPVd2hDyCCiqNtX7qOY36RTQyOb536tivRc6xslHZBpzYHXMjJnb7kOTd9EHXODszjB0uEBKdou
gye2By6Tbkm8WTOPINUksThAzlF9KYMfDEQb05bcGGr4yJc4xqx+LjxcDZhvCcWM1SFz5/e4Fuc2
wBefFxSaQ4PQKbI7jAIUiL+D7MCH3Bgy1kQ7uWSzJKRlRgve3kJZJr1lfN6eEZsQ9z2HR2+aL0yn
O0aUQDm9WGKPIlHZQ0bb4JqCcUOZZEU9Z6WS+CuHGjRFuN97xEAwySb6x3prQ/pNrUSfVDt45Uzh
q117V7YuLsMRwsTUvFZCcGjL8DuUtBYnMitRRS3VNlyhASviCtYAjV4T+X1SWNnGs4p93nTfqqqn
I5szEwdoZp5mxqugsY19jMpq8PJdAj+4HHb44hg7eemT5XjUKUJ+tjTHzTK8t/VhXsLYiyB7D3vD
2Hv29GesREqoHCHmaXboibveA1NXqxI8CjXZNG09GnaBUe2Y2fOQQczbZE4OXLXwycWGFY+RE3dT
WFbbIQCu1zoH1mNaMVEcHVTPw4yBtzxUscvsPydsy3JpE7sJJxT9KCweQGlWd3kf600f4jtwOZyt
UJRGgEvIgLCinRw1VpeAH2Q3z4p+BpMHeqUmZeyuVdEuje3gPMfEtXYFmyAQJbwwKebRtPtXeYc0
WSZ4/L0YIIyTUczBg8oSCM7Otaw4tY0RouyglV+Rqr96MviABDBFipKdIQmJhC7dYuOE+vRoWAN3
LITkNdLlo0vCBBSucGuUR1vONBIJlCOitko9Tj0tPYdQhGSXDn538KNCsQVHx2IBBRMtIvHuMCsk
UoERUaZMVFN6WZRtSY/tAb47flj9M3AcOM0BSBNIag+hRYTT5I53louXanRHb9vfk5FHF0Y3W6fp
XmPX/JBlw00x0Yyo6frmg/5xUeJEnvfaMxBeDwl9qMFTT0767Y6EUnEi6jnI4rIb60cdeQiTaA4p
B7xOly9c0YHzRjgHj356hwajXtGyIqPPx3cVntsGkPPYoe5mFSaErDFgRBsKLN/gwMt8bdB/kPhj
76idH2nb7gZT3nIvx6etgpfCDBhom1PCTG4dWibGSVK1VqYqWZGknrYjslrdvMY2ER6OeIs8kW7F
MH3rlOjvaV5O3Xs7muKdXMqLHECCCZdWDF6AC2R8N9FEo2gAcKbWwnGufpn+VTHYVhKgb3BH951Z
fPbKea1qm9iggm6XgWmy+2NZDpKqxnrxsvJnUHCERq/ZjFYDVI4u74o4UTg36QkZPrWWrJ96I3kA
9vek0T0gr/QMBr2Zw7yq+JsTbWKNmu4sOBsmFIJcm2GtMxJtAJ8hmmyceBf31SbTyU846Wezz/G4
9OhLRDmTgWFq0ATDvkZRi8rCJYypuyjDuQHiTM9WLB/7tnywG8s+DGZbbB1ZXPOqf0PmQg4RExT8
4AyGS3PDgJQNHPzOnor+wctNsctd3Pn1ADM0I0XbRcSgJWN6TDPJjlp37zBxdJV61h3xpjxukwiZ
oYTOyejgXjVxy9nng4SGE+1zf6tNhkNoJVCfamINy5lFq2x57sZx8b7BkOxNEvu0MNtN+jFEk4Ge
EsplPAzlqlu4jLME0Cny4RpOC0a460+AOYnx0UxmitHhJjlxw5UhB9fGU3dTwJI/2yazzaBihJ+h
L4pPI8nDPk1hvLNOf0nT/iNXu2yXlXm7LTXHZxtKYmPN3TFrTZrO+UYCyVl+DnnzZQvgCobkGqFt
4g7lHjxutJ4H2FcZY819VNBf4XRr0DsCvRhY4ounXBwS874r/BdpmNFG4c/goUYXaZAAlY49irmt
1ZIilqVesa1QAQFc2yc2aN8p+8gndnXhRrdByUNN2ivbhHMYshHm6Yg9LHCAOVoOWmvCnmDtlsZV
RP7BbTAVtEk6bmXXTZwemYQxIHiLQ8iTVhIjrEMEfi6Is0DaRreybL57SvlzTaKXEXFcdVPwUH5u
/AmsgfMUMw7mDUW7mfv03MoFF+HE92PUBJusZNqlRfHskeB5zIcGgmuhX2a2RvrqgtAb+INwtx/8
BgoufX2UJXOBE9nKcCrLfGMlxhOw2PFmJRCRwrl9yVED7TTD7Jaf6AvK4LisNgrdO6QpQjmx2u39
uPquVbtztTmtTBeeDZxbpoDjY1VgjG9It6ZX451UwxxDJUnM2Jeq2JmkYnIAYAHLAHkVwFw6v/pX
D/m7r5OvKekD2nrFn973gsuQvhsu2I8C5RUNMy9cc6bo952/KAOhMnZFsjcY9u1oKOL/Ht100xrE
2QoaWitrcslG0u6xNLN1JxjsYYsJsUjUxVWH9Jsq73v06hkBAJsksT4bUrapyuE+zwwnAWM5m6kI
/8xG5J2Tpr0M8Px2YE7lIUNnPQ8WD1SAdM5PnYtD1zMb9JuNKGuHBH3N6bU/AhjPUMjB78JGw5Cm
Gk+dE9YPJJYP1AjVNKoLjCSago5khuXCsXXcgAMZviPMAt+YV+dtvWRz5z4dY5MGW2tqhOIG4Xgx
snC3+KHWfkiD/NEd2NBydASYYbm6M8/NtlYSFEPHDiwlRyPn02mKcu90NUaexr/5vK661zRjM0cr
HJCiY44nCHcBgTOX0cveYWkE+6kZL3QQbq41PbQZMfHgZ0ceF/d+MkpNc9l4alvL2zXURSe6Pqxj
KcCEGtC+W9C1j2V+Hiz7ybcCTQgBudnFpLjSTnCeGn5pr9Q4CIFlAKmDRASZdiZJCy+GYMmzbHD3
ywKaMW8ZDJCXnkT4nkycX4OCXPo/cDOCgyLJnDlXjkwiLVk6wQJVY45NOQq4pOzYoLCmQ2q73/Ah
4rNQ9DltiVYjRX3CyEivJbJBJFfGUkJSfTc2bPp+hsqmG7UrHeu5pPWlykmspcNMRHb60yP8kCzs
+igaY52PKRM3Gn+rYc1zAWXGk3cpGoYdBUBddPFdWZcRfhwYGRbD252tR6bfeNNjIoP/EGq2zq1v
6anszSoIrLETfo0ycY8CX2afvdvCAg6BGqwzagDu4tpk7nuctd5NmhI7eVxfe6fuT5lbFw+Dy1iH
hjkRXOmnQ3Tnal5ioDLmA7S8IJsKL8n20cQaUcRZdegQIBKNLdKbLcb1MIHXBJLDRznYRyeN3ocp
6K7gtMkIOCAUgXgTYg4LMclkvXRO7bg0CFoDkIaAnmxMDWyXaIGNPrkYrhb0YMoVTl5Twa7gkYW9
l/rsIGyGAaeMQ3kZEg9bQzMwAUCcuooskiGJfM13U29bSLuGRxiaBvEIIXZWx50OBRzDKpVQjka8
b4FepjQQAjaLXckuE4zoVpFBmurIh0ZDSIY11b6AGu7FjKcsjKWOPUycRyjRteuhySJdxRL9pek4
ZRoNPHRSqpNVhokbyekT30NVYNmv5O0QzYjTr6hHRkE+W+dywPbBUK3KdGERWHCa4VKuC4ysm6b9
xzG+BGUdr7O50eRaZxirgcZrbpN9mmFkdEBdt6EnwKsjTWiHdlf4DWkJRbf2uLAQjYil9MO70o5P
xOdido4ssiEGPJV9cqorD6AnjFN+PYQWTUrigN33HqtK2h+YMaOFSNLDWDPK1JyB84nUMxMHwCpM
hDg4oDI9N7sPevNAwWXs/4exM2uOHMmu9F8py+dBC4C7YxlT9wNjQSwMbslkLi8wJsnEvm8O/Pr5
ENUjdZVGpTFTylRikhmMgC/33nO+YxSghhqzOI24wLyFnHqZbKg+lqMS8dkwoKhRA8BhDsMDCMJb
UrEf4R7/rJ0mJR8J2l3f1GcmSbPtqGPHaLKow0dU6sneMlGaDD6fWtghjNZ5eyhpDe/DxGA79PMv
XWcOGytxaDxmE0dmtZJzBA4n7IA4PQ/m6NEtVPDjrIhMAFCE3P9aVMD+o8ZIs02G8afll9BxHSkw
6GRLFvht/VI1vb9v3VHd2AymfJSUrn1fyIR2adL68OGjN7+dvnWMcUe4s9xewpdhxjwQOebzaIJ2
GLReQZh6DiyYHUZKE89et26yOV/m9IlwKAapNB9oCKC98/t7evr4DHoLjdpSPmqaKOfBeo6WuCJx
ZKIhb30BndJuk5XmbVgWLUyC1OHAeS+RxE/aL/qei3u2qUf4dRM04tKcj50hD0ndvMShfncwKOSx
AfAbc/ssaW9OGnBRlr2Ok0WmnEl2sTAbUtlCaMs5tooEHQOBZJjZ08Y9up1CmpszXDHQ/kXycSmY
ZVfMpXzYIwx02AYAdfzQ4iP0QGck0XOa1N/8nneizMx7e1mzO/kUucPUn5VXMNlEyX+jjeiDoK/7
aWfN9nwkAMjfo1X+0pZWdqA9HEPd8PYVwocd5I9dWKCKM4H87iuY/ZgJjjAdlj3W2B+NlT0yQt66
ias2nmaFWYXCTFF5D+1I/BURG7f1zExUuzOMTDYCvqy3dWLgE0SttSPpBeUq9RDEQLYEd0XyoCmy
BfP0/NfckuAo3LVuHxE0jtG+KhD7Tz4haE3JzZtfguOi3NHDEBsix16MiR6ekRYgsRgg6dEZTpLR
FrlTUMLVejIlRYJTLX3AtErqoA6fiiY96qbg3ouMuGW9ZP0Ewt8q/BWVHCJIlQF33TpmrLtEW8iC
bYCc92cJ/nBXGbduJbGTRbNFoAeCysK/EylZ2nJWybZl3MGOIIhIVcZNbBfRDpU/oU4Rm8ScTfuZ
BtmkzBSnGDPvom2nwxJz56P+WAYWqgOhHHnxGfXeZVBxtvVLZtACoXRrk9hJuOpFV5cmMYZtVHJu
OA4ogK5bh/3z3WDk7zDqAAUgV5fGY22PP0hCN/Yj5ylxSc1VidMlZAKMRKd1UdFs4/p2FRlG7KGT
B4HNyZyvmRP99HuEU2HjvqJLhBMuGcFlseXfdNSvVO1M96jHkmwhVJnNYeE+bUz9LVq1VW2N1Txd
H1aX+qn2CTiwmB+PAFGqda46qy7al6N/Ic22Pxg6w7G7fEd7B/0HpB99gQgD5BDtu1AX5yjOLsgi
CTkTzbAba/8bFxXnoMOEDEv7W8jEOeVKuG8kYUxac3YS8DSjXNYmFOhB8QTOJTFuBq25hLuOLjly
JRUQ7u83bNzYWg0EYz4bELVqiDqc80/qt6XMoz3mMtAHIfxAKhLIgwVsobWbn5X2g/RbtC600wMQ
MlvsLQyiGL3cdFMf3bR59KQKnd6nVIWxmuHw6+VbsfbH5Eh+QolGfaW7sM5Jgj/0tXPXzNMFzoC1
MRAyJJ7L7Fys+IIQnTkcM+bfxg5TKyWgYsgk8FkScwTfK4dsYBKb3uJ2x2OVYXMs5iDGrDoXu2Ug
NKZbg5wqe44JK68Ji6G1CfTIg9R20Sjub4phgFIF4HzbQZmtnZWh0jwXC7AVu89/tar9irP9mDp0
S9o0NjawpXe51iZCyPnrJNi/PCmOkIN+xkA7/QTxG/bWXE3QPglkTGnL3fHUfRkG573DGrWlEbmb
FID03Cpo63i2taknTj4K/chEm50q+IEi0lTUuZcgbYDzRL37Bf0f/Eq1jnhcfyuNIj8W4gfw4YeK
y84+qsPXb76jgMmUcXOrcaRVKwC8TpNTjgQJBcWj3Xhfkkx/i0fEjrju1E1bT2gYFH3FVKknS0y0
nox1dE4voKkoazMaIhujcBE8TSoKJoXE0U4bFZAR88zC42pL0EIdIjBJk+JeiLOzxiUoY7ADHS1s
odlW5MQGa8ZwsHA9lA5DF1RL/kjTFPsP0oarQh09H5cPBaIitwxu47YdnfWs1SaaiCKwu+nWLNRw
pCMV6mbczzEXTdfejBCud7QWL3FGuTExMHQTGkUtjdxDXPRIRQ3xnZvvcs7rH12+XjeXctzJ7DGq
6ESl+pGENo/HTaHVMF8xIr9jQv5aJHRbqNdRLM3J1wG44CFyxwNxC9Em9BbnRMPxphftwdRWfkeu
297yNOWXrB+iiDJ8wgy7hQbr7Aq7qLfJOLtbS7ln/nSH0B70YWlwWvoxGVlj+TSvwHwZGwYoTjQm
CI6CCKPLTSzY4rto/JmX3A97IryKCJujkI5aVQMnT6Lcg9/KANncJq1R70el323oW01MC45UvBmY
B3f7pUNNS4RcehyJBcJxsW0lDvDcm3zWK11AH8W0wL48MjPaTL8Kg6p7AC8sWB9UXP62mwoeS4PR
WXfqoIjwHBMI4Jn1S87UkgNpdHYrA4MtZxU25gmMwp8K8fWzl4GwUPJLV3bFQZjqV2bijld4/LWF
EZEcvCNx5CKKaPnE4Qupo8yQcJyjMTumQ2tvUgO8lOVZ85H+I1lK+uhI6twQcsnOnSG8d4CXDc93
DrnpM6ymUZma6ImcDu2bkaPRq5gTYVoK95gCvsSu+d0v3Ddtepe2EQ/WMr06eQZSH1scRaH1Ydlc
6mAYMOGVWH6aO+0CLa17CGpGjeOjZoWOKZjCBl8gEORTx1G1d8BM3JicBGWW01/LkjAAUvQtNuVT
1MGEM3W0HxkNqQE8hxUCP6Jh7O2sDotleE+cLCMQiSC+M9tLlLg/BIhuGCzqngyod3xtt4RaP5rM
gvf1zHTPm+zzwFPCOGWpbuacHulMbSobLP6yZWqF1ZpE4SNkuOSm8rnlILZyJUPgyuYGV3YT/SMu
k77Rhgdyl4AZh6+tRxKRO+sPZETNDs3axhy7o21nFWlkQ30Ta8ULxKwbDFGd3kex9XMuWKSqWl5j
i2llmPdHa2a8a9FKx98+jxhc+L+u/6vgXnNCCoSKvmQXQ6Nu5hoiDEJIVweGmWOcZhi1HV1/P9Or
uRTJPT0FL/Bq2mRWzXSc2LB5kzeNDkJjvh9rdk0SStxD0po/LY6lwKwgQnRde4/IOyVV2xZ7d2oZ
FUY0A52h8NbAMHmIagfB78gOElfw9jkL8GXN8T3a6AdFnDLaB9h4jeftywV/l9K6ClClvmaOKYIK
hauNZzIeeFfn3g0YeL9aPjKh1JtIInCAMalmfreGAmhNKd5Tnd9Tgp4N9KE3bpvqMzEWzXESxVej
XayTKTleUB99QTzpb+gJw+6M2+Quw/rS9CBDlJ7nJ+N7JUW0NczZPuiEd+8s4T5u+4LY4qSvLwmf
175plmLX+AXEHMxWcVHepXkQCyCXfk1paNnS2ClfHc0+efKNgdiN1RQFAoJqY6l+xSmvtqz0pnTG
bNeW93jJn3Tqhdva/qqqGUJgVN9FPjILJWCYjpX9XuSttYk9EssFq84YfLVtevaO1s6tm8yaA8IN
PYE5FcANvhY6tk0T/bBd+c4EEbZOwVW6NtKgiXnf/JUQYAmUd7ZtPdiKDM7CdkjZ6N+g9S67Gf/U
NCEisM3miYwRTQmPZHPWxk8QHgnDnRRWaGOnt7VCLgTPZsegkxC03DQ2vN9cPgjRY3xlMcJ2kvgW
XBuybkDvS4oZexwAfowOfWh8kiALzOiQ9cldO7ifuzpcsUNgSTxmP0lb7cve+u7pBnouQCtMK94N
Q7Yi8KuYwIKIh26YG1qERXromti+xwGcjMq5X4MOINM5ByG4CWXFcfbCW7MsFU8dy880U/AnnrxX
yJm55yGnONJ/An3pLnDqEZhu0NI9dQPzu/Ujg8W/kLhNqYRUAPxjqu8wUy4VzWkukR0tMOkTDcdY
sU+3WDEYU1+zWsOvRWsdsrn5ljL0WBDNoHLNd6qFCzJJ5vvIH27o7NNUNqg2dOkdXdjRToUwSk3T
buzN5Z52/eqvGOovCJN/tIk4JuDxn6QUl6Ytv6GVijchzWDEswRxNtTEO4XQzdbfhqX3DnjdgA6m
CJQrzXUzIuzZNp6IsjIfZi4rvlL1HgPdT2FnkAMBbpwgLMoN2iJ8DrF1Dzvl13hnii7ZMblk6WBf
AENpongD8ALsCI4abxpWDcT8LLRGEUDdOoEqbKRsTOY5sj57QuJ6t7aOj+U0tHIEm0uWBqpt3T2A
QBRMZcXYfmrci73q/sUoob6NYckzlHxMoAgoACRhcWUyE/1EOihOdPTrwqBvx8C4b/1DRTADlZtx
7J2YjM57Z1Wh87bYvb7KpcHk+KA9VJmfukhygBX63FbWqtrLNlYM88Hs+gO8Xb2FQ0fKRgpi1xZg
UL3GeRoBqHXIkw8EvaEtIgIFEz0VGckK5Luxw1ZJy4Yghr12REzBJzZoo96Fg5WBMUobOILwssn5
YSddsV+AkWztxrqjY+Xvkv3UY3QiwBycl1MDUUZBDLnmdugZpUZE+m0xM3xHmM4/Ng9E6a7sTPZr
rymIb9Fa0DwKwOKBy+J8OxhlyIW4nw8Rn27QMmKq9BL0cRkGBNYe4iFEieQszRbpwwEbx2f6qTMF
GIhyHAg4ASaqB4YbN1PPeJY1+0jqZkHAAA2LyUnvWy+zNx1RyDQd6IeRg6r2kRQ4BhrOQUlzHqfS
D2yoMOmL6keMQJOb035iuk4/4pfjJJD8JuezaQ4fWlEiVxq1lfFErxO2Wx2/wGHhzlq632Z4hdtl
HXO6WcNVmbvIXtQ48hfGooFJEgVB02eqr/LoT87tGkHAzcaBj+btzNm3TyFm7RtRV3fcgQhUwQG2
MYfi1W7wtrcuUZyTPZ2scvpqX8BjjAH4aIZ8GdJt6QKP9/Ulx522AzJh4GYg07TOCbRDjCNAAW8W
1Jlc/+EtLUv5ZCoZBvPGLJxkO2guz2BO3NO04FYjWXqfqncNfgO4Bv4YM0Tgwpx5U3TTye1oeyvl
uPQnTaTFuC1wJRgiSp/L3H6escMTH58djSxkCdnmWzYLhM4H3c+XlKiETZmu8kKfRlUBoEw49Ehq
bBJDDQctN/UHaS2kmzA6iLi60G5YJlgQ5rTLB5ZlZNk3ORWrUVKlL1ZubF1jQkzAZmJleFDFfpTp
ZclZ7cjPOWjq5cUiJ7ScMuDdYjq1GVuFa8sX9rdoE3fmzi1DYJnl54bZKizrFlF0K4Fhso/Pfv5t
gn+5zaKLbzlvvgkeUFbzVqnxnoK/IRWHx3MZ3W3hVy+2Ij/PM0wmAjbN9riHodcSKyjtbhv5KOrY
+J7a1kcsDxeuolGQJURKYbegOPPU/TDy29U9Taumb5nAlndTiP+GkgY4D8CoISVl2al2Jo0dFHwm
gRU78B5E0UKh6VFttFGKYNhDQNkmHO7jqrV1uOkL4101RgIifXjnwride7zhM836Lbz/g31af888
tyHh5C8CZuiNv+Lfixi9ctZ+RUlJbV0lbzaKJaur3vA17GELRKS5xLdDF6rtApqltZbbbmzVkYHz
MpFnRqCwPRP8jkPhWGGeFahF9nHDO0LL8zPwSmuXTPBHvKi714Z4EyCJYbvkb1YOcCFxym+rVNWX
ktXYKdr+yCptOaEXaAeCzkLcFD64yX2kaBAkZB3DO2fTiTPT2fYjqh/Dyn+WKdOXKXQNNlTGcpNP
hQR/ilrL9fHpV+jfPv32b//493970/87+qjAZM9RVXb/+Hf++62q5zaJ4v5P//mPS/KG9KX61V+/
7T/+2h+/6R/PVcH//OVf+W9/0Ppy/uPn8s//8+VtX/vXP/zHruzZ0R6Hj3Z++oAk319fA7/I+jf/
f7/428f1pzzP9cffP71VQ9mvPy1KqvLTP790fP/7J8e6vlG/v0/rj//n1+5eC75t+1EWr23252/4
eO36v3+y7L95poWi23VdrnGO9+m36WP9gvc307UJN7akx0fpepb49Bv4/D7++yfl/s2la+lyCHvK
kVLxpa4arl+Sf0P2Ylu+b/qO4/qO/+n//tp/+Pz+8/P8rSTuvCJHqOPf9D/9Vv/+MV9/Ld9nTqx8
qRyL1+F7Pv9Q/fb6BESGv239L0EhJKVkrG4seMWbqn8hYh2DjavI7UG7emiM5ZX1sOzD0DqlUw4F
3nrmu91D2xvbPnfCU4/GvuuJzZknF0pxMdx6kN/30s3OQ+n3XEtQ5yH+v6ikjndMK2jVFH4BMA6r
4dBQBtpwBsefMTb8TQPcA4g3apIKNkAYfRVOuey7AQUTUjgag7Rpxzl5E+ULpYAzl93eRs2zsxEt
QP+uzlmBLrHrgKlQQCSEVNHrzZi4bhIKPqJ83GXr+05g6iY8ob9uj7aGP1GK7tTqtYWA/OJjCEVK
J46qKCWyzBu8s5zv/ERYeF8N2KQcKUW+aA6bod+NqXybBwQa2fJQ+i92ljwTQGwGrhKcTkndB/NC
TWmk4Yc9cWcUACBhqrZHpbtiR/KXcvvwwTQxKTm0RbvefviXh/GfH/q/fsjS/sOH7AIiU9zrHGgP
vul6tuv+8UM2iCZp5wUZzlB7Z6RT8XHgrkz8YECDDh6TlaZ3fQWHeXDORSzbo5NRZRDBdFBm3W/0
6rITujkT+5PuptFBjRF6NC+xRadl+K0R9L+XvlSAR23YrF34NNRVv0Pe9mgtBCH4hV6j9NJbxyx/
eWOPJa42fvRIgTCnqwdnYfObnc4B6OIhyfBJTEVPVrl3iZt/BVDebv76DVlX1r889a6J6EYoy3c8
12fdsfz++IY0dk5oK0o+JgGFc9ObdzRMj3Rd9EMSdf4ul3ELS9RG+zEv9aE2QXXFInymg05o4dKe
/4eXY7psJ//lBXGOu45r+YJh859ekOX2HVldaBUG+i1PdXNN+RL9yYC36Q/wa0LVJ2e3WJnbyoK3
z87y87osdTd3sCsd0B5y5LZN9Y4rnWy6thxfuqamuisYiFshnmT3G7dsnlokl8xR/C1PdAxb1Xa2
VoPOqVtVqbAhHomxxHgZ/sQBQWEBhTBr8fD0KxYMH5N5bzZ0jK3yI22jJDDI3tvxB2JGUS17dzWi
jwuycBLEg7QiFrgS5re5b+5rcpHo/VQI3RomZ8YAW3VgkGAhN7+Zx8kjaCPay6bxz12VvWYqNs8T
qw8TU2k8z777pfZLBxBFCI00nbqvCEu+V8VEvCAenM1gFyYdJg7deV2WqaqDVD2xgocvuoneVYur
htywCi4JxUFnucBFeCPQgAB3GOm1R04tT92HHxEoJ8Q0frOH7gU5INtX/rmBjWjjCL7k5Noy1dq3
0u3PlS/ILDcKKllc5LSnxK7IBUzCYiwxKkAQUYux57Ic03Fwowco808VJvFdNWQH+h8WUxm6ZKWG
l9O29HeqCCZpNdL4NvI32b21np9fuPpQnwMWPHu+r7mgojrHKYs2tZe/DGlmFzXZAXb/TYaoMFAS
jGTHXeS+aKOdsMb4rnXmh3g0BhSisb/to8jbxon0tw3EhpM5Nx3Qt5ZmyWph7wd9B4LMhjh1AmXe
78xWWAfhHRmc0z1g/GZzHZERYlg7JT+Nrc3oSfZo/efKLhAvFFV4cmi2FmrstvzL4yZeyMok6/KS
DdBGp2budxr5J5XdCFxk/WtAZACeM0b3C4PUQMS4HUrHxc0YSK470tQJFG1zdZl6+dMizxgddXvU
7RyfIereYgVLiNYe48C3b0W3GynVyr6RG7Zq/gWq05tRvrfKZvSJV6qqSpzA5siwi4L9JjEIc50c
dMgAVAc03/T0GX3ZL1nBRbnyO3GThAxYro+6iFuoX4bnBcIjtKstjQveuDecpn7g8Kf1FelUfWUB
ckKIuMTjrjbwcLqaJ3mOppdpSvAN5s3d9Qcbiy9h8XF5b6p9Cqno1rPHIPNVuO9he4GbK/ltBPff
dlkeIvOEWqcPpsH9rirHOTScq0iHd70ezbcGBQNNwwfl1OmdqpuHaBiIPohL+v2G2ptOxvlqMPBt
lgVngeyCUq/Sz1Y8g0gIslxGD4K857ZDQ1Rj+9szIoQM3DaHSTV64zDLOcbYVMYBL2cUkXowEm7N
7JOJHms/sVEsNLjL/Rx9KzXN91T6QN3GHAmwUUXEEQ0vce3G90KGb4WgFpyXoIVBtVcZSSsrJGYz
tEhhXXTdnSBv01bW7eB5xrEw9F6l8RPl5gJ5m54o1es5NaIv6zWgldNREqx4007DW5gUcIeW8sJQ
AnUxtUGaXzDjBLLBCV5kEnnxEn02VDMd10+f2vbWEY2AlLQyBQL4NuqzsMVXyAYx4R/w7WuKsVm4
YreIePncWBZwGvJSva6UGI3RLILbiY6eDL+2Xpvdp/0tGYi4vquQGTEDo5Pr5dCKLSPI2y67jZry
jGo2ehxpi50KkkJpx1+K2Eq/TNY83VZW/GIuyMetcNePBs6KOoNkV1jzeRx+ciCw5TvISsaQd110
kf1UjC27rbWE36+bd19PP0e0zTs7yV6ui7ipmw+Qfz9EQbbNUJbEctSYVR3aBk1Ip8jgDG5BXwWH
cgHIQpuB/i+Lv3GtPUwWtZ0zWZ2m3tslhQ8tfMELTRpQZxD9FCY4wt0iQwcSpVz1PNZKgm6Mm+ct
gzXvAFoXlOFg7HPHRFW3swqa2majt8MwDsST9sc4g0BAij2j7ma8Db1R39naPuox+jL0rNpBDEyu
+Rw2McKhDO1lAESo29JD34BzQ7O5HgFIrB/TifilUYL+HlgN/uxuWg1QyczcI1oa69Aaq7973ZXK
rRJoeWZnZvdaf49m/YtDL/XODOEJeH5KRCUtU3IjgFAnfEteOcGC1X0Xl4wexubDKHR3YDDnBRCT
OXRsB9EnO+CxBMYZNqbGtNHcDX5qnZY63SqPlZU65JYYchVb1/qWgfJHkzIhr9P3oUGuANwS71B0
KWavO/VNeun7cjzElbmfksEPDNsj/7LJz6FC8hD58maZzQL9P4o/slC3103ueuNK4olmUhQemrBP
tmDCvts1Pr3Gny+Oh+RhtNmHI3JNMrtn3BEZ9aaz2XJGs+BZsiHCjP7Vt0SXIgfBsWe6zue4vl2o
tJHftauEObmd8Z0fr3ujrbLs5MiK5qHNnTrHUGzBsSuLogjW0odzdr1DNOvsqeDQoSOIxhjvtupK
wNgunGSQuPSqWEsD134jJSwrqWpOAi95Xwbp7PqlRgZWe5L+X/pzNrGIxfZ4XhK9POGVOhiscrZ8
5Xk5NiQXlGfPnNUuxNlet2uzHB9MQyTnPG39GxS/x9kcjWAO4fZ7M4avlMAN7bp5oKd42cscyhiw
MHJXLFSDPcO5QY7Noct6tn+CZIfhVzqGz32GnHvo1KaWsPunwb/NGdfsr8+MmmvcHQvaHIf4OPc5
C0sk1Fn1XmQRjrGmNlBacLN0TeIJVT18UfLV1KO7GxaEIUm7v951iqIH7adX0JZ4Q9FaPMhH//Ni
GtZt05Vcp+zlGVS1H1w/4+vBmTeotATsoPOckDrHrG2vp+Vc2/RGqjIut4VXfBV43YJxAj/h3avE
Gy7K0/dcSmjGWUghlHAKenHwAUubgYcCQpgTDskQI81PtW3dYUWaUZ93tP35scxvUdZ4+deutoDw
Jg6+laU/IBWBctOMm8oUzaM5VW9GWh7XP41pzrupEN6pEN3PjD+NmdEADsu7nGOtXSJ7n6x7Q+en
342wLvfOWkykkNp8Vx0KkGhbPR1zyVugZwzvqYEGtQ3L9WUQbKqIbmPojS9i2eEPA3XS64+ynm8L
M1n26Ky5nPSAj11ZpceJPt+ko+FoK9RnHVepqR7ujFm+D4VlB6ggig38keRpLJgrdfpurhe6eEl4
phfIxG1dFA7g9ZsaCvk+8uO9L9gPy9RFBjG4e5/IWobLtB4Lj0sZGfGncV6er9838OSdgL6jr1jI
N0Csf6BNfLheK8HtorJ1yWxdckkCewybuM1zairTIBe1YE0lnohBmiOicJHJHiqZrv47bg7MhCRF
2D6t4+TiC8cLQt94ZRqabpqhnwFs50QAAJbZOG5kY5vhMuZgO7BN2IN+aDgHxrZJKh+ItjkkCzIe
jK5tCKaRClYWxIg7MEnJUgCIbZCRNsfVnYiaXUH00772EFOQR8e1rI9hD/KztbLYY3lmBTJqBkc3
3ErXXci3N8lRVZBur4smG2smlRYc1bW88BFXHRf6hUk4D2fFcb46vHfXv2lP0fADxfzhepah3A4K
qxOAIYllaxi2pJIc9xGxJj6hBfRuR2s/M/VTATadiyr+ULFVY0gG1/rplPQ9klh3vy/dfmAXSdPk
cl3NbGlen1bMwxaOofBM3qoXVC0N+fW6OfmK9kTOXZEu8nHxUoXlw0DZxmHYxqWi3Y0gXjs/lghV
PQ9vH3SyuFy/3vVULeAz1wiShdAdpHeUw0hQGHdux5m148OZHNjN+lqJ33sXiSwfYzMuH2R33yu/
BwFCBzVT8kcX2+0pNGATdtSBOaB6FxXk3fUuVUHQwSgmsjH+LFmdPS/9EjnRTiNDY9yyghAjV9ub
yZqCATYDw3M3Q/CFxQclAmCNcLXpSbjzgLheyI8KKOi5bJNoFYQyvFzXlQdFbzsC6A3xUmGwcWV0
weYSHez1kr1ey64fq2xQ2epcLpRt3cFRyHUb3QawUY7EbfkHMyR6dH0gEccw/yt8fUsLe6OaWt45
U1Rsp8YHqCubV6z7ycmIMfkNdviYpcUDeYnsq4n1LpdCMVtFzlu53VcrY1d3Ub1tpJ+/99nnWYXy
fD39cXzM23JonhLkhZC7DLTUiFWO11fQcFwEwC4Xz60o1SoWiQcdTLq3s2zbo1UA0ZB+eBnhDnVT
1x69WX0F94IJxTbboxgwRqy8IiEQ+lPUaEOHJ2NqPk815I2k1ndGCnrcdOLXNOkPqTkDfdfmXeZi
g1zbb0uJZjDq0vyQ+oRPrZcRjikvkIytui67i31kr3mafrZtnZ9hU+2FEsXGwXTLOORrh+2T+yn2
+8if0X5aBDCRnPw010AxHJcNNlHodhpTUSKEVwHqGG+JNBNbkxnDpq5LXDeO15zoSJRFsys5FZF4
YHVv5wprTKPvkmV81k4SnQdFQa+r8YioaNgbmdJHOioQ42UIhy2Lvziaq4OWFjPDHs2Vc6VyLIDI
IXNzlZsqsV/8eILRj8bren2lo4E0zBePi+oqioF44hWofGPUWm67EMGQmBtG0pWLKcYXCJKJYS84
emS9wGNqC729nomxTTSqmDCFwwwvQDvQRkEXeGhHMyB0vLlFX7jJJOH2DR8bKF+GrW5Jw2VYu17x
+D5ihk2zigvSuq+YkbyUpjxHGdl7GnHphjmZQHDknmcgBKcpR/VQxbjq5/lSW+yb1ztm6VF1Jyq5
uZ5bo7s85CUkiiFBLUNr7XmWI5reMDzTfxo3WetgX6xemvX7ByIpmCwTUjEm1bYw6vSQJeKdku9L
0fIe9RZbuVoF+pMtswv1nXUgMP6pRvd3ySb7923A0UgSFVfPO8JTkDinHLOZV5B3hMvg5nG99wVx
ZE+bK1d2SBp6kyxuXxFy5dAFDrQ73edWDSyGZttmCSN5cMKQ/NppIFU4jPv9kjwA1Ey2QBJ4I3Fz
JjUKFDqccr90+hkvsQiwIZ3Jomg310tLj/96H6+rvBwowSe8AXwGMRKkbZmih1mStyqkeJxxUZlu
i9awCo9/3Yq7Ntr+sx/+e2fQdYQjcW+Yjmmbf+wM5nk7+Lo3OQ1L/KNDxrUkfrMssgEzHMkngiJq
0sWvh39lsCyFD1/CQd8Q8v9/EIn/vSCZvir8nSrTF8NFd+9wHusUz1+IQvlUZ/b3pOBsNCNUZHEN
Bl02OTXWglGks2Ed9Qq80Fxkt9IUv89v/jC++ddOMNqR/0ejkTa6lKaH/EX++feTNOwtPFB6o233
WwS3PZb5AtPUe04tDippCRu3QMdJt6CXQkoPMMGUl8oSxPf47Oo2mS1G6bS7EuPcyfC497itcY8t
LjviBsW7VvSPSECwkw3ZrmrjfG8clNO7J2dErjr36jjHPSP3JDpe7xCeox8LDqj131gZvN6t2Z4T
hWNG0CMCw7DpIgoDuykwRZjWsS/KM4dmtYu9tUtKxWO2rrsdMnSzA/Fpixy+VIPJh6STAUkXikGb
FI2QbsOMpBwfRbpJabYTvINlf0R02K/KMlAbh05zgUN1xvV4QucXrzaysCMpV5fcvfBcMHUcUMYz
9sZHyXQa4t6Y2CzqznkmGu9gRypGo91UGCcG/+Zao3u4VVTovcIqQeamWM7IOTeyna0b9GYhfq/h
V3Lf3U6FPz1NFWBpL2y3tc8sIsqqWzuesh1oiXgnuPbUmDGAeGKlGVvkuMIKx61XJmSCefMlnjC/
KKdSd7VgV61Gn/GKp37ifUturo8s9IQjvRkjsEZ6eSUWlO1sDS6zCc2pJwObAf1Bcu/cj3B7g5S9
0q0Ld0fydHiKZPhZRgRxV5P4vTGYwIcO+vk0WZncNpX+Jlx8E3+9Iu0/Dy/o1bu24wkeWsHj5/1p
RUpUoFNC35QUHI4QWs8kdPpLvNMGoQctwXh76PKoaXkp2TrriSf2m+tva8no2K2t02rVTZtut6/8
gcRRrIw5vgdKK0TLfeq/E8YJklMvze6vX7uwnP+y3JBiepQLTF4c6TvyT9vJmvcND4TCh8btQ+zC
dw1xVh0wNd1hGNrmndd8LkC23QwGdSAHiN5QTe+XqqfFhEH1WlDxoGFRbXEf5Dp6N1AAcLUkI8Uz
o2MtZ/0w5DQumNC4+8hGKZam7iFGsLLeGzDhYc4l0HTXTXCExWoKtzqWEnb+ukZ5mngwu2v8CtH6
xk1O/sNYqG6pHkDEOeZ9X9PU7MgW+D+EnUdz3Mi6RH8RIuDNtn2zm1akDDcIUdTAAwVXML/+nSre
FzGjmZA2d6E7oyG7gTL5ZZ7k2DVsuzKf2WuN09JmzdV1X21DPIRJ9RViGNa6NnnJ7fA17IEIFGrv
YqaprLcLJIM+PhaAQRjwWNVuYB73l89BdedF1qd0HigbaB9a+BNpzReF51Mfx0XtQyPvk4eEE/4u
mXC5YQkqkcg/N0BS5oUYYdz5PwUmXTkt31cD4I7R3gJ3+wLHimvPOYjMYf+h/FI53BRY8pQKfRhE
lO6N4NGP5lPF+H5HqJT1XJCVo3fE62oqUpIbO+IUFHExQC0d9m5E/Aji28kjl/VxRQA8fYPKRxio
L+YtzYlXRNzNx4Eys7pzk3fQaQaH0wjUbmyWSJCC8A6XpGXbRyw/dY6VcRRYl9bBeHcmJyCgTMov
SX82SfAtT+KzLAsm/jlFYKo53EqC/4nrhZ0zXPCWk4t3Py2Caq/P1V5sxjdBi1RVFGioGToZGCRO
oCJ7GpXok0OnbVGUSC7hLsTFXPF0oM/GE8Yi/cEv9QviFHb6EAiMxGbB9IKeCwI8l2Gl3RZx6uCk
/uPocObQF1jimnR+k7DQ1ygBdzA2D+AmeezZAE2XkwYRF2/h9l5U9D2tdLjL1X4NczxZuT+w3Tbp
jf632wAEWdnJ51RRj/gbTAMv1GD6Z7zHMJCn7Vql4sgICmEljSvmhRRZDllmcT8Ace7Ja2TaN15G
3qtlD8TBxTMgOlIZQ+I9OgxV9oBVn5IVeUsPiI2R9dB3qsfEo8zF6K9WUETKB3Krh8I5Wg/HjzXd
9R0qI8s9SXXE0Vw9N4GFHeXjNQyDczIwNV0FOBOfc0uRl8XOHCFkRXSUcHynd2wgU4ej7luyYhwr
aLnYUs5GcCPuAmpgaIxs15GZavQssdxQwsdJP7YI680Dvn0KUejCUH8GiOeysEUdjFo+Vzycg1+6
HxdV/RBoidMsFsyaJfWketZlInA3LpmgrFV/YYxq4yUmBxAUMxIcsDLj4Y6C4wh1vQbRaUQPc0Lh
sw2q6NQ71VO7guRe6/jFxOVK5BFjce/Ht8ngCfq7lRddNpe66d+MeRFyEwY5hrwFQT+0WMwkqtAD
aEg2rtY0ngPZv6fUO156knj6LIAHyd3gtRvv0qT/lkXkOPWpXWT+mfSB/VR79UuPz3DbVC1Wo6XA
sOgQE/IGnt60JCTtSbTOxKTdrw/H+xV26pHqtGEXtMPBqORwm9TpuZnh8lB1dBC5Eh+FGwNExpr7
++XfCtXy/s/TZOSYNLh6ngNI1DPV2Pdv7opV2FPpYJzfDlNSU5GDfFssrnVn0Vq/kyNIynSMaGhR
Uw7ca68po/RnH6FtY+bTzYT1+y6hMIzTEBZ3mB3PFnFAo09xr1bUHVRrbl4Kx/0RGPOe+zv0rcIa
eUttzNXkFQcGZ0bB5SFys3jnQb3bhZNJfqDiGmn4Y8ch1XsxjNcko6QHMQEjZ5XmhxqZ5SiC5FqL
6k56JpuAzXGlWEkcwz7HNB9CuyycvX7xi9R1D0YXQLdIsLHlcB+1MqL/TyjmwNpk0d2IsXqaJgIZ
4K8cOD0vYjJKthlEOtsrb0oD9bNPCZBF9DUcQfR9cVfF7lIaAUyYqlR+XSZ5Kqb62qgbOAn4ekeS
q++9J6bN6z6K+ZtF6cV7wvvoTsly1OvJVHGN1yL+SOCitqN7cKM+YTHlGJmZEvSBqnbjHOeG22b0
6SFYSIhqi8i0BDEXT0J8JOXjNbuzPbRMvb47hDwuXhyRa2zGlygX8hLEP0brBW4bDZ6edI7gzSSd
n46Ssdv7Wh3qsNsweqjYG2nB3Qob2WVAqev69cucSCpxOkGttZEcvPFjyNPxDt+lrjNeaGF/1ONH
PUE1hJz2tlGcIzr5BL0QoNsSqCWlyaQLMo23oOoDDKRJQA2MlrHot3ZPZdRMEeChYD6ZeApmisZS
QK9K3I53b2QqqyW6ZCJRGo7T2Wapv4t9uCtNGpfHzmwOILUemP8iPWYIvwj72FUz2EyrGiSHBTL7
7DjX1oSKGARclftZvs9d5m1pom5xE4eQt7BWOrQN0KGT8sNAPwSo3b4jHzOJiPlwoD402xaD7jQ7
pIjI31RtHYHK8ovr71/TQJ0g//GWmi6+mIj8eIAtxHR/OaQNLARGaXLdCejwwWJHDa1nMAsoJ+Mt
DAmcGI78GbI38mhW3nZh3PIhUq5xuGtD1pu58IadMwiGSasBI5wzJzoR8rHXAKSe7f1Q4p4dmC5H
NS3ahLvgUIOhc6yRnuHRK3ZjVLJxoatAW2j4DvT/uBWsrcnlYkiFIwjK4Ms6NZxNppEup8ROKJlZ
qqsncHyoo55+4Sa/ZUFf6U6nDyoDQ/6xUzF46Y/s1fsRbWwN0oCsKpuRC93bXssJ14V7bZCQ+K6c
GP5G+w5Vs/uUMq1k3QLtMXXzlblNASCxO07x/KhvZQn0hW++xPjutwCUf//F2P+6rPLF4NJx/CgM
HRzS6nT9t+XTNQhkY7ngwVKS2RRkxn5on9N+Wk+iotZ6oA7xxp3L9CKc/uyNLgRjoF36LpCkyv0a
RZhTp/HYlJQ3mc5NC33swcV/v7NDzsVk+uONw5OPx6kb/nD6t/7prUNL4Me3bSf0sPWQUjN/ubnY
vojJW2UtqTe+HZs2ic3UkyoA2kA4xYz6fRuzMH3s5sY639EenDcOpdmQwxgbVw9tS5dZD1hryYvj
kLsE8pNhOPum/IPu4SkL2D/fAfYn2zcji5IlXFG/GJBy7qv4E2iQiUv6pBrG++FoEVFv6K0zy+Dz
pGT7hC7aPW4hPN/hKbDbb1r0QNh9jtP2ZpXACSFOKheK4eyMTA3w8BeHjE2wWFNR2pKt3npe3xJ+
K+gdsPJq15ILRSdYmB/Mq/hWQns/ZsiUlR+6Zy2OI8/JY2gctcVgwluFIMotemB+KiVdpaqOjtN4
GoknSw0lLKf+JOdsRaYbsb+UE7eBlMxyGHzWI4La9okjN/W7kaS3hjTHoxUW9a5FivnjAeDfnyo3
bYRrxzRD1/r1CYCpuo5JTKXFMvOD6RF1vtr7hTHpdmX/venTm5gtkfqDqpV7p2BaXTjra9kYW/2z
hmp+FAbrZY0MKCfe7vdvmPUfXzs36sBVS58dcb3+5xuWuf6cuAtkY/2ztXHasGa5Lr2o094gpGq4
QIykcOUh9pdtmqJPctaxbxhHsMSp7VbZfoKw/llW2TdROn96if59/Td5fbgDBg45mihyf3mJGKfF
PV566BRNeyvKjNRUHfYoEu2+5FnGnzpBjyLgp1xmmYtEwMxt2QOcplvZsNqTYD5Egi2/M2njPi5l
4Oz6FDKCn78kWDTo9yqAAq+f//DJ/uvmz8/t2IyZHQDuoe16//xk5dTDfspKjn4+DKmlL/6a6FfY
FlSHxONj4ZScnobOp/GNcoeQut6DF8OmFWWcHB2DphAKJYOZw4E9LX96LP/lNjQ9NAnHwzxs8Xia
v2540YKW2bnjNvAFnYo9MTA3sG+nKCJW35Ye1lebaH5siJODOsUQeIj+sDja//HkUQ/okkw0Q99x
/F8+n7ZcGyFHblNR8zx7UXUM1MBfgOrQvgZ/tG8GZq/S6q5t4xxF6MGHWGCZzQ5GPOXq6kJRwsRK
vwblMD8EwRTfaA9aBAm2DfqL5dLKlU8XPT8YHIRWDlGIen/4TaJ/f5qYp0OXL5pP1A4d9Zv+bZda
rWAaaqDJ2zC3zmmN815bH90xuJvG5gfe47MPA+zYDgF+VyqQtDCiFQn957IAV4jD5mEa06/cTyFL
p6xtzei9GyyJTHrxWGuB3Iq5PGMkQqtAtC9dlAXCr6RDOMXyqh6NWfwYcJNvGAuCeIgDnPxMuXuu
kVYZuleu0d3GB5FiQf3XB5QyaX+4NFhuIZMdAlD0W23+WNr1OV765DGNrQJvGZWIXSN+4r+gSRM1
AdYJEi6UNL0E+LFBkelEN22Y0l+tDoG50jqyEg4WA+OJUy4+1GpaP8f0zXcmoSXHTdaDnoSVIjms
ccck2mgetabOaJT8W0WiyKAOZI2911o61lOm3E19EmN0xRRDE1F0LD2+1TwmC8MUoaUi8VZ/2TQZ
giVb+WUjp3sUC1gMx+3sP7xG7n988bZlstyRDwqx7/+yePLR57nd+TOYNWRdszKaq4V31cBsf61+
khZ7QshA96jDN29y0xubiSk6H+dvRx7Iiwx7Ok43hMlXWLDrs1NgsSFYtZUDnxuy8iMW5q96AqSH
qgW/AUciiuYX892iSQHliKI1NX4E4abG+YTzpE256uwv8T4mKboqV54UDOFDLPiQseRWxhQxisWd
/vBp/Mdpxwdda8Fz94iz4oX752sQDUPSRA1VUvq+MvaIUZ7T3sV0AegHXvtpuin5jg+HGjJipBt/
DrJtsFRvBD3zvZi9r14JRs9XWm4GKpeeIci6WfCnXc/mR/nnYcdn0WO/i3xW6VCFO/7+xo5FMyy0
0AxbIPUTJw2uUXh/2H4RlQzm3rHnh9fabN75wpJ96fEVj/jZiwSC1O+3Ce8/Dl4+G5xFniPwLNIh
v6yDJZ+lGxM+JMI2kqiEu46jAmkpIl2987ECpW5yvxrxycJYeMknQcwnoBVJrBga8lEx6L5/HCzg
JFM5WL335UmLKeSK0XPXW8LN3REbKR2yRlPgd15+0NatQu4Y3VZTAVhcYuFAYHZW8dJ4tEk35Lzg
+iWf9GpAgWp6nMz1PfEQFLRr1cJC0NXuvUEW+1T4HpnJde+T2tQykxHN3/1wEMdlUfRLM71xa3iy
3F2OeU5S0KxAT5VGs68oEVTFNVTm+Pgj7R5nrOdh6enD6dF0mGF6bOhWXU9na6TLV78MNKNAQU4X
45YynbdgpMvJsKlcoFv4Ss2m0lVn2GlXLg7d0ZjIH7rlecDdf/UrLpBLNd0JIlJWxLi7q99yuxwh
29KCG9IxSAu0VPxHsYEGR+uyjL0bmqc+gasnCeaX0xG3JXd55LMCU2BjdZjn7eKNHkeM7MoAL0tS
rGNlvGITdCHelenWkOz2fQG9tYjweCT1X1YPNb8Q84KrtH9KlS4IvOW7URYE0VhLOulDWcuWA83c
5DolHhhmql+4D7xMRd8yvbNIr8C52S+T9SKVpus0lJ27YT3unGA4aTkjVd2LmeXu8GcnF39YQKbF
5rPpEkdJ3IG5OSuGXsJr25CwrI6d8m/pq+68pj0U+y2uFlAYcv6cZcle2jBxSJFyEINyqRx8Bs12
zDvdr1I5bChV4qFVntKmCKlPImY6zkG1SWsk/4WQMBVB/kH7MYsBoTUBeBONRI/1I69XOaM2MNpF
9YMWE4LYfWwHNo21z5rNmNrNtspywMt5fAG8f2RMZ394ULWN6EO6Vle50rO3g9W5R72YdMrWCJ2R
+tqKIh8bqJX/1qT8BFrb55KLepq9az3YKkhDwfrAisJy2bv+k1nKXVbNeB6Ul4epzNtYosNRxcRP
47OsMtqJoJv/zzxlhsx5sattrI7BT2KayMAdIlNbXxkfmOdWFnwGI/47/SqFq/PCcZDKJ38S92Lu
f4x+8GoJq8KXTiUQRb57PfoaWThhcviXBZPKxvEG5wWL7JW8s7HD30D5M1/nU41EcN9WzrGdwnvs
2wB41WQln38Q/rtyHeX+65oU8RHlpryhmeA0Eb/05WOyYPbgFy/3rlN8rZSjLlxb2oVG6zS7TIk6
b6ILcs2PY50mhzQDm6kX9dkCG+YAkR3sQV6AgN7XTFKZVwiebh9u78I1bLnXclowlzUdkLS9xslk
XeMuBh3YQ9ZQcQCtW1chcZc8A7qgRTZDDunVoICJBxUFJohbWuZzyFN20aPMRKG/bRvDucUB9Bxk
jDZzIQ7WzB1mHhLmZFnPf28R6mCTLKSBPe6iaDpKZaRXSZ2lKop9blJwCl6MsFrGngG1kC/b9H4A
KXI/fsdRTcHW+EvWE2iGRn5bxJRaKt1Wi2vxyDMPD9vecop9DNb1HZgB5FP1DxCVMvbOTKonQVeP
IbbYvckXmPKi5yMu7s6BCRa5qHXElZW9QA/9JgtnjgRS5fnpu7tgoWfCyCMs+zfOozyZDf+ka1yC
Ij5oZ4kRdnS9iOBGwy+0IiQrwqAMe0iC0PICpjB5DKg59wxYG3mB7Vx5FL2hX0+gI5kwSVZo3NPm
KMCZ9mF10nqgbKAAy6a/LiMtg3OURUcsFKz3pdldLQilDrV9CIcUa3RgJpihB+oHJBWCN3EZdkJG
3Z0Tkp2jqaxQshMa5dYwM4t5v82nbS+vwBlDHGz4qIcsform5pJ6MgBdsn4zU4w0QzfD5jSTeUcd
Oq3aRv8zrIOnjJEmhgaOCyHDfqZI1iEeqy+ZnwFAcvd6OWv6kKogDPx698hW65xQDgk/JtxrfUEv
Af8bqdzXaxpeUNpVle5gf2RTatYBY+rB36R40UCNdpvUrH5oUUpbweaAlQyrS04tGBuDAQvkjRKl
4TivhApxBOrFTi+OQvrPBbZIoOPyXp+U7MrLjmXpfC3T+rZpyQeNIXuDshhZKhhcxnez5xY7rRXp
FUNPIbt66s4Z1ix9AwcSBynG7Ik15QmEmvCHzgKYRfpcKd8CWIZnc+CB0ytJm3HACGICNlQew/dQ
EjslDtupFeOeRrojr/sItc7ATYByXKop1xjIzzO9XB+r7ccXrKyZes2UdncwhYXnQK2Qg0lWx5zd
Q0p5rd4N9OKs3RDkn+IuyjCbYjlrucudC58TQHVMGyCqeUS3J4P4ekfp0AWuMJ1OZvGqP2R9rzDV
DWjOE1W9Mb9SpKk3Dn05osrxvjfpraowXfGfngXXRPNEZbPPNCXnrUtbYobK74ajqN0aPpcVoazT
ThjsCHNkEAdvcA9TJufQGhiUgc9Jeuy27B24QJrbMmoPSxmCVwqbK2tz8GAPBKMko2zPxWTFZ6Y/
SsSehUUNLJsPrWeyq3KbGNkh6DiPYWHBk6maPnyVepRD6x6wujd/OuKqK/wvR1wVKQ4tj3TvvxOO
RRkPQRjJAX4p4AJYb1/R/JCE+XpGH7RbQnMLeQqSaEk1dNhocFeTwYKoAXlu8rBVBonxJ03k30K7
TxCV0LKFMqN+vH+eu9PeicdIKtMMKvTWQjbDGOm1hyQjLQYYcNlFq/V5CpkX90G2h5UwH35/3v4P
OYmjvx3ZnPuRZx2dh/7bZd0RiefltNtsY4lekJfxBYTlX27pPk70OpTr1G51qFevB6wTwMvk50Hw
nK4yBp0/GH+NTHlX7LWJO34e4PEC2Sfg0y4Q32FyPAVMb3//Q1tExH/9MkMLEdwK0BBRw365WvVL
OC3uMik308yJCqD+aSxkBJynNje0aKbbXpjt1g9r+tdiYoGMs6+dKa7VmN1muNhuIVgCfsOoDckM
7Hsuw42DB/r3P6cWiX956ELXtWwvcvhoA/uXu0zDwBHfJc09luJyrx37PjRqPJFl/3Exxzx24dv5
ZCQ5So5vNrtJSpUfjEErd4JqOPp7aZ8x6WqNWDfnlOhPMLNJj63CuKzkNkvUAX/1P5YacOcgIrzp
SWflXOH+aP2L6DjoZkmIPVMteW1IPQbA2g/lRPjZ3rExhzP9Jl0Hv88dF/MQ0UZpFA0FInX4LCq7
gPgeYpHt4/HoZN5NUO4CSsNwrH9djcHfxEvqQBRxLhAA2y2gJ6RvUgF9buz9ovust9NMFIzwyMvR
V93sjC7BKFWnJ+nBxlBXPMGs1hKwt6y5JILB9UX/MSPwmrv+8fdfjvUfK0LoufAGECU9y4mUYPm3
Jz8ep6wG5T5udZ6yUQNIvW46U86ZnQMhvnRsfOe5ehu88WKNrA16zlgU/audZw9/+HnUw/DLw8I6
YHG/tbFguL9efJm1UdsbRZRFzKu3ixo6v7k5nVduB3Q/xMOms2vIA+NwGrOQ8Gj3syeoeIs5YJ82
iJWupTwsZHB+/3P9x9AJVRRvNMMQ2NLmr+JAG/gt+LdqUlFsdw8SkaBjQ/W7shSidNWk5LAXqwug
SY/VMYmK73D/c4YjZXXEB4sRK3FemIkO6m+Qh/CLp/a6qENzyxagl31UBBesl5dKsHv//qdHfvrX
x4qsajIwsyIXVdVVa8nfvua2b+Dxw09iCIlz3BTjblF36NCCNsNQ3Gicr1qeRGjA7uG437O5QZMr
86dJ3eB6kJYQFofXyaE4IjNg14lyuY2XCX6ozJJj6QAw9zg6ECVqvhQOdzr+A98IMNHq1/uUhqzU
Rtf5cpiKxv/SZQ0hOvzUlnoVdS5g9bq/RjQyaJdKEEi6JyJEX8qcC5R+IGVWYVChDgko7kqHcf9U
GfaNqAmG+T1364pqHBW/HVTgqGlfGpUu074ifWGwjTo7uu4Xy3NeiPhb19puADmYzTNlnD9XK3H2
Qz6NQG851XoGbSW2ura7WUvGr1qvoVM2H7mduOivrjU3gLEw9FecbgGzry/lT31RnSkEPDoWXEgn
e2gbO9i7/hReg2A+NU7HnZ9fDuaDc0gs8S2jI12fYiy6RjbewKW5oPOIPjXxtVuKp7CfKypuRAY9
0vmO+Wc8MOB6b1XCpE0D6Bh0khIy++bUVf0HDcoK/mMMFDiObTq4niOMz9rH8reHhrgwB8gQ5A+t
UZ+BMGES9aFeTjQoiDAcr1ws560MI4Zw0fCWmX2xwzQ23H02pTXeBdmrGRfZvsCwxFiZJh/Lyu+H
PvgIbzimS4aO0iafG4YyYunJYG7mr+ZKjzEFCOdx8hFD2+GcFYzBNC+E580bhKqnZDPoultrBdbp
NxctMNHckvkEZWiO48qUn7D/sUGrIXFtrMYuorXrQ4ZWEVFUuzNJm/A4DcVNXjP2cOgNmHHknKfO
+quJKa2ooA3uVRJT350cWUnsywFOGZk81AkKij5nimksDnkyPckIGpz2ubn2ZQ1pSknHmSg/Lz9b
L5sPz8TO7pOnwX7RY8suMO+yDABqpeRznShxQxqz4DbQ+GAX5ykfp/2YDOV+WvCBCvvOzjDzczuG
OV8dcuh7UWN/o2YKI3KQtP/bQXLuf71V7sexp3AEySUMaqgWCBU7/QHoU87KJHnmyLuh/YKxiWGN
2zrqvvQQ8aZsuCXDYRzSILmFNoUNOSBlaESPOfA/Se39oMJe5kqfFkW4Oy3KlAojuKpjtZPec0y2
rqbiE4g2PjAv6LeCpqeNduhAJLrJVvvKlak66AxVsRxguTebylkmTIFe/0X/nK4nLrODztqk1IqQ
noOBlACniLLe3VL1k+21pGm3RrcfJ0Hmla4hTL9C7DDsvXqtl+wsr5y3ljsDgFbxEpJgtLDDHsRl
EbxKF5UEyFKKqTPbm160HPgYJ2pr7MMkWnKWU1xfiixh4wc5Ivq7DC9gDmIAR7YZdPGlRAFuKnmj
Xd9djyUdrCVXhTl5tLnhbRP8jSCiubKFEn+2TuCGxowOszj71pop5mJs75uwuurUuoPgYZ+zUNaf
1hRImHOyJ9d8sp2k/zQVxaEdEGVWC0FVxVCtVIrNZozW8tA5CKWZK1mFjXHBJRle4D1E1yRaQSdD
tW3i4ooC1u1TQO02yJCd54Oq46Kz0ZcuT4I6XIh/boXZFduCiToGQG6AxkhIZiT6V0l2KdqdrLPf
cR7OdOivmwf2MmjmH8czvGsQcmwmcAXVCaujQNOG92mBFS3BBkrluNJYiESk50p4w9acpuKknwF9
B1OjujoC3cbhOtgOoDy3UR+xySg1xljGw7AUgqw5WfQgAiVdIDlSfsWHkRCm2CYF24E+pK9EkLc8
72WXfdOPpxnWXymxLnfaKgVs/0CHZLpBLjkVbs6dV50s7bo7lNKMOAs+EAKCiWGbtMV3zrEA1cUP
5RLQUJkzepGYrnVspYSiB0UIQoc/WR2xZndQ5WGucW7scbqDp+L1on+UzQ0fW7+ZcOluM+U0XvP4
EZ2KogF2Ycg42Xa0Ukyi2PwaQTBGy162X+E/k/U2bTPOvCFYOnqgWoDAHpxf2mI3aU5FlLsaZ+Tp
D+9x/MA5UXxEJDXSQrEtOhOAsBPRJhtkFy3WNCJcLln31lMCfvXqULEzeSpqluWoY6SKQOUeI9wx
lCcRSKoftI6ttbG8anBkk+k4rUwc7Ry4jKSdSk+KMbUwy/Lz8sC5Gz5Zhom9+mucfXc7BiaybL3E
p5ypQtFSL8LQngLzLK0oaOHzHws42cQbnyMPt62RiXVvOG6J9B5+oUaEp7G3aC6HkLjhoIa8RF5d
bx56IW7VWJOSeZbSun9pHEkxVtcER0qlCzA23NbS5c6jbeQmmYPnvE1+eCs2yE4FUH0bJ3lBUtBh
JMamGGCCgl5XMUwlisfdKXwuzACglI/iFHFkmjfg0CKCO+YbrSHdplBlX+vIdTpOoJrrYxO41Cd8
b/5hQr7epTkJTwUzMR1Kjxnw7RauHTD4/RvKIgVjllA5wbDg2cO9VUGCzRuqImqoQ1xGiNVOQ/mp
qdDm1R4jLNsHYQLAR3mnXXBh+C7TuxgSgwpGF6H9rUfl/tjxUhDlZ7K0PYbk7VwYyjSfsVvDJPHX
uHkQdOgGD0vxPmRdiiXdJzwQ9E9JPL0UI/jTymY8mM9+vdXDZkKeN7KyxF0rviW+KU/6lZMxgm4j
3+tyTk+k752LH/Vk5xV2R7CS2xMhsEGJZXnWNkxZNqZJW+7daA8Z2lJAo7o+6Wm/Zm9NnyfHbj7U
cL10D4yVtpF0UWm5ZqvhiPDXaS/M4gyOlE/EI6DUC5iwrcqy52n2HUA231QGFl2dYg3DJ5jmOOcg
Kx665WteJhFfaKIijOvVyZ2bQAysh0v9wYSZjOU5acVLXnE80buzl+bTluobVWGKbZY8CUGuoHiB
IspwAwL4xsR/QO1gejvVTb2tJeDCqQInEJWgpHIz2DvCLrn2smk6S3/Bb/7xovuy/mvx7ZDJF4c7
a+TMVKnyNjt2FpwfOzE56EVl3D2O8F5rk2ci4YSyzNHXNrbv+oWVNY9yKkJsOhomRQDpQupfNzhE
SS8F9aNbRl+LhC4Cu3nRQwy9h+tfS8wB92hPNVuvTr0HkGtuK4M+ktwgjaJPUHKexbmmB2HT+r1x
sHr4KsaQPMTYL46O6mSIlxBuLFAX1iQX0nDw/wwO3y5f+Y6hMQRHy2mmfTjLifi+tV9zGGp5nWx9
Dtt3srS+GDQl39D8heWNE8RGf20wb6vTkCAYtOxxPtJ4DFCpCQdo+R2QGavGu0M2pVP65QSqss1k
fNLriU556NWOiwvmW3QZ3Kl8PIoyoVxh+irw4QYuCWrHDpgqShT9Y3fSb1l032EJPDZ5AZ3UKr8F
wYsx9/6PeYJ4sETblfhDSckHWxV6oL4+6wkGDXrkTicWzc53QGuZPz3STJsZux/GSWPafow9lrcl
aJmQNCisi8uXMHeOPJr8sHAfkKM8izuSU8XnvGYfoohr0/lMRPRk1xTMVzwHH+TYRBfTs/qFw178
nNZ4C+umoSBUyq+STqJ9ECCsuRUjIP1L+2Akw7z2z/NC73wDfc9Va4ieLzTaCQxhXHbG51Q/+A3B
lsD+nvJiKcE4DIENcHw9lSFTef0eYjr93qTGj4zm7nMProsiJgYaY5VZezmlJ7C7hBiWgYLS+9Yn
S6/fc6PjFUYUrqi07Z5ac5w+ZtwN/v39+tX1mzfl59+6NcuNXuBTQu1tFtDKLS1zx93laH8mWxdd
lfsnzygrSndxwA0rrNJHBq1iQ+YSUViWD0gK8xYEFVYb/jY9xsqa6MGxbcIiaqRX9cYxwFCyXTOX
ioq4/jkwKhgaPO0144q9OfnP02JBOCg8LpLNs280N5lKoa4Y1TepUkj/R5O5plkzAVjLTrLFLj1i
4CPwj7JCC9t7kElSCB/fIgkRc6LApCJcrEY+ZNH5GgzxXDR/9QWUNaHCpLO1/DWmC9gbj408MKf3
2jOzTaQc1YKZ6LYexCdrzu/AdLPwGhCCYcYxsE2YafgAYnqgYu3Ac7Xw2BfleD9TpHia1SRJS2Ef
t5jAAGg+tXdYxve9OtFMlvfWDHTWWfj8FOtGn5wKZdFQKyltaMNB//vROl6GEFe+ryAcSSDfKL37
rq/dQY+hJ/BMMthSYQxmmiurAnhJkFYnvfbkRfTuVf233CbVy1pq7Tp7/KlfSfhcb4EPcEJMK6Uq
o0/gXPaIEdSUxGtyG1fzDbIM7hVWjeMQAuS2ikM1iP6LE3HC90b7ZeHkr73lWtPHWkrDtF0fXIbB
kJ6Axau7tF4hCONfW1S8G9ZkuVvW/CPiX6QUtoSGzHd1E1NJGdegj9VBY4EXTbxgOKZB/KyPmJk6
O+jDqGCMesG1hIvkldIYAB7FSXMu+gzrsUj6m2XjWUCd2wASlL98MUXTIDYUnwGChGfZTe/6SugH
4j7OOOV5fRjfRKnEcdWTVE8SKEWMQWL0pH2TRaqkQHkJeGRC5XjrpvyprLjS0NoCvp+ZELWOX3Oz
FtQvUeDh+YCMfKbo2uCcVcNWgNUS1hDu9JQrE/uSPADxLyQOt0+pSRt5RrF7f5hvdZKDrr2EGdZw
SXREsB5U0K05d4F9gM2VHeHHU3vRS0wsdicw8Y3Qhuz+PiubH32IrOtMxm7Osv48DuM+MYDnwiB3
DnE7fQripOfaj5ll9m+XCicIESu+MjP+ZFuCdu8ueslGpFjPFUcATtOlqWHe8S8Y03yEaEZbtQ2t
CHqlQA1v2a5OLt/0mOJj8ahkPuAMxPlXhxv9F1sVN6Ikm8OdhSF050hEA+3FGzNoSXbH6bYfk5dw
wbGnwynQW+gadgjxjNIU29zJv+p3ZC2gzcSG9aIPSsIYf2S5I8+hPFHjg2F+UHeSOs9PbVF9+rip
eLSldMbwGE2sI7GannlLdVdP8n4auR/atKp6jHSeXKrh/JXIMJTaoxFW1jUBtI8Vd2Ny2No0VrE1
W4NIctT48EkamkJ5uq9NgtOdchd6+4IhuDUFr9jikyvbrzxC+8ZhA7IQknbSn409valM/UaOD4sh
uEiG4rGXXogxoBO7ubTziwcrBzfXcwZqjS0ZC5+Rwg+JZ4b7A7qoHQJ9DEcqSNsFN1rerbwGyjaQ
Q0m9Jp48FWM3nwsWvwY764P+mKU9cJrt/B9L46tnjCEryEZOqPx60NXksz43NqL6hFciYRjTY+mJ
yZlJKvfKyX123Ux8acJoIBJE+8O6UJAjZ1pxDS+hbEH1gCo9T9gLXyfL9q4roHsHdUkOhpYx/kPY
NoClYrdm1nKUAKB3flMBnGoxozUzQ/ewyI5E0oaSOsxWzW8nxahZ4zTfWQQPNxTXWJcuyp396JLu
RrMgsYPm89nrKIAqp/QJDDgEKHO89Sla4QLVbkqZteAw25DaDe+7JylZQZhyb72A/7/K04dgtfpN
QKMA7Xp2T4ULN8gwPDfN+t4PVMOHMTlynoiDWbQWGa/QJr2a+5dUzDcdPkn41vKGFqRrg6J2glxi
ceXNfvptUJB3J4bYrg0B/JWAKnHo83BeFrfd2T5qqVEQvXUa/gTY2xTbcuOE5HBsgzrtRC73IWWc
h4k6jqYs3iZlRbfywT1HDFCXZXmmQp7EDP7rG9LLLOO3jkU14BRO3qmOI24CFc+z29doanUz3Ru9
3JNzW0FdT82FLxjOChTfwLM9KvuM8lKhIsxOBBjXN8kgr80nbvzTTlrsV1bKQ2yEoNQoOHyc3A61
j3Y1vg0FpSrq8VBlPlteP52DJer+j7szWY4kSY/0ExnFzXe/xr4iAgjsFxckgPR93+3p5/NoHshu
Djm8jkh3SXVXZiWAcLdFf9VPX8s6wklrh2vdV3DouHdNTmq9MXTKkjdaydt3VXlAcuZ5jE5gtZqc
fOPNvd2t0DCadOO2JTO9loJZDpLnTgjaS50y/9Rn6jC2kHU3hRnjEuFy1EOGMskebLW4OLVF+O4z
hn/MZuHTzeoXRz5aMBbXuhqwXvitumk6MMMZvM+x/hz6bfbSVrjbHEsc04Q+jqxT5rPKj4GKudDX
dbS/wwnZfcNVlAJTt3vna6Qz6LF3WQqwU7hLjGLRdZArs8Esn2oqINHPYpwkLOwxIg8zud4/5p7x
DTMs2QR9Hh97jTFa2IN4H4gckpI/JsCGmmB+mWPUQXsMt24diudUgs5xDf541abXqcj9vZ4Xp6Bv
6m2a+0A6jKzflii3izGweO/0qdpBtuGMTOfIjBWkYiMk3G6HTwXVn8zbh3PcEUrstLR9GvB1OfHe
0MLolEkqaTXb/9BY9U9cpPL1VIidnrfhJfUVLRdkTVayvyPU6Xej33ncaUWb7UfILqYzNERBBrpL
M5OiTYw0TDrsU2mU/jqhHxHyz2iTu+gcbHftDrWi2bSydA9W0X44xKUJ1dLKWVbEq91MD+mcVtOR
3PcpFbZxobbWu6jSP8FnnNMqnTxzLelfB7DxcN7d68wMjhDmprLwTv0Qi2XmRxpDWltui4Rz3CyS
E0xImk0XegDx6sQ53P9iF9VGr+N+lyZ0vBJghruWMBelVSc6Ck0lyz5uUuKPyj8qyis5VUNkYcrB
YtIEJ54gY3f/sBSE0l0aRGzeVZPtDeEMRDrDp0aRJBl4HjY5wJ1bkpIWE6PT7zLFcTOYdLW3BRYF
xjXzBpAOnFz0R1+ZMK/mZ6c3q89aHzEXBhYg3Fb7aeifXUQaZgZm0vYmc6RciMAaHgBmjQ9pF/ar
uzHIDrp+M/IMdKYurm5DI5/SPPUQxyEhDd+/ZbGrvZfM+LwEe1DsZ/JB1eF1qOxg30OvZt47m1z4
0kMTxoDbtdbOjZQ9Pxr7JoqbK+LRczvxmQRBrD8ZsJIm/Uth6bjcfYfd3AZc1SAFXd/xXxOCEMs4
u8VEQm5QDriZDJLaRrtlbVQzgTTNshO+3fCYckNBpZPLSnP1F1rILQBj4y4As4F3uV6NhV/SUw04
hBAuiNPZDkOi7oAuvh4iDuWdTsw4ghUctIJKPkfbt54/Axtrce2ptevK+huN2CABIZfa5ERnuxA3
kJO/tFwW56nP7UfmR0iI3dnpfXXO8j5C6alIPXdYPZTL+1CZ2tGhdPiAHGAR9oYOEeRkjxsfjgnT
g9P974qci2edhsk2t2dryt2VMmh4c92qkWeriORZz57hqdTH2LKzU18bmD3zkV9gVGDUwjBQ4LEk
azf3gRNX6g2OAAbtdqltPSSMo6hqLgPYcHZ9zVl8rjuAKjheYxQ6gKL7qWz9ta2+LaatDx2lP/s8
ILfc1eZJYt7YhO5AQVL3VWoqvqS0V+Foz6D1WdJ5kICIVhR/OUun8wHFQLjiFXToadnLwW2eOAa0
T4o6PkesNZV2t3HEeCSCaY8DZk6/41puisw5E9+hGM916aYsywGy21BsBhHMprsxWteW32+5YCQX
nmoiMvTgDb6V7zJ04AeMFP6DMcebQ2pT9pVqV61dpVc5tiCOCzs5moJpe1/Q4gAXBX8y89Iyif5k
lov0SSqBCTcIbM8HGDAz7oeRRGg08HBq8lyNxMLycEweWh2tJeGSX/dFtsTBys0wwPN/P01BRKW5
uTuSE/K4EsRl1q7urJ5MooRSM7FKR3vEMsKJmFxXv4wYGa8YrVr5KZ8TCHbPcfh+Or0PaBkEPldD
bJ3NqX1QHqoZLjFBtED7M8alQQnkLhLJOqo0/Sm0nTm+63ZrgSS/RvM7FTPYwquSq8NNpoHt/cPO
jCYBQhpHUTWbVO+KXVlOX6bbu6e0Uu4/RjsdC/yy9i7mzK5I4O2ApVUkg1vhQUUoP0wzN49xFjGh
44JaTP6+pZbsizFlCHhlUVPLfaCEAGCVh3lkAPfVYmfq+ibfeULbsx1U3N9QD+5320mboy5oJ0Sd
qnfGVGQJY+icEV45oXDs0ndbLMtw180QoTwYgz3S7+ruz1DCfm7GeVrtac0uKadrQZcAZZlX49Fv
pbh0+q/l3oziJS5AEMTtXG0LtmIyff+5d5213g/7DjjbIUyZ5nGpw09ATTavk+liJARJ2fTiDd8r
pcY+OC7TmomTKrwELsOlORFYCr631Cqosp14bEkAS64GrSRM2IGCtUcSfCzB+yx5xn6ydQlwGqOe
nx13XHPvGLfQHc+jS6kTZ63HmcHJYkCPetFr7sIrguAkTOAAunOBb0XxTJNcqnpqtprW/yZKUn0X
mkQHmMMw9VuSw5fHEfvcAhy3vwzLPl4iEb5nbtJuog50SRdG41aK/JgHXXS6/8US7INy5N7QJ4zZ
sGVuOoHpt5Zm9pD4RGXrVDsGtqEdSQZyDi2tX8Za7aFDfhE1edORxNiaLlGBOw/8RNvJV1emwVXP
wdqgTFfrbuyibZZPEBSAeC4CMYir4OicviT0Ka11j+6w/8F/Yf9rro1lTjOJl0jvvzCYxTpSm4YR
dXlXdOSQkNTOOmhZM0Ha0va+XzzU/KprkxhnpyhKemf9JxGZEcKzgh9CUdLCTAe8RH2Iv6Hvccpx
1mRvz59lTZrGyM36yYBnvVdpki/v90i/7sGqjeXtvpJA1P1K3f4jH9mtIlBgOympI3fDSiwKhtSL
rK60Oaj/t/Yl81Wzaw9AgcIFlEf0wATSQSqxiEV9tPPTrrmI7p3jCoZNxQmPBlJ6bXpDbJMip2Aj
lB91IPoDosEpZdZCLxGCbVkz2cqkTPd30e2eR+AQr/e2/oIZvG/kpzRhA90tISRQOS/m1rVorD3Z
BuK9Tmk8fqThmWwJrFfDPRqllbLwmM02FcSjEd1eQzdlhk+wZarrWTQN+W4Vh0bsWh1dHcnA4h46
2LJ6HRER6j8llf1HTRpjwdFuWNvk2Ugj06FoBmz+kARNGCoXJ6dLM6vTA8bkmL9B6/E5BW7gI7fT
2hxD73h3tTau/hul0/v9f3i1egfz8HsXsvPYf76DdmavIMZCfDfwHlf3A4g/szExQuOvqv8xZAkS
pBe7M8E3zpKAXXxYlXdNpjrcDaXYydF5YT+GdgRBepHQgouprGY4z73ARsnPy85YNmyrd4pRlOQf
lqQK+T5VdPksD0khV7TxjmuEwNsdp1dBvYe6G771sXwaJh3+ra9/BzF5q7uVonfKd4YpG2SWw33N
EwKfIwgTDkjjQ2Llz4PR/mNqrOcmXfZm82OJ0fwf3ibjXwyjtm24OulQvI+aY3j/FK20Q7sNQzNU
SyOuD9KIxg1N6UAGc0ctSoeoFG0cb0DQco7AwU13qA+YM8lIzf4ujbV6Wxjm5v7x8KmtYaT/hD0Z
LovT8dL1MN0D0BoEtWNc7+9W97uZn3MIGiBcjN4y+ZeZ6vk+zv7vV4r/ijSoAQdAu/Zslot/NnVW
IQOYyAiGZeT057IMJy5MY/QYJfGPr4tupxmfdw3/Pt64y0L3bTpCLlqShDhF0I0IaNhkNuS3gYM6
duq/o+//uWNBywLFN7AuuiyyRTcLwGX5leb9oVCyRudGo07prFzUXu8vmDCW/4PdUP+XcKTtaIbD
Z4f/2LDdu0/tP1iKCgYwMmxahmjl9JpUdrHS64GOhlEFW7Pse148eFmttb0LS3cJ+e7hcrKZJhLU
wT6ZxbMkSIDOLQbCt9t74Kh1yEngHF6mKvz+7z+Sf7VI8jWbDsEvbPpkk51/skg2Weaxl2H9C4W1
S3y171TxTFjCXAovrXclBXIBtojFZCCfigjy6mBOxTEVHbsPjdWEof49Vvm/atz6f+jS2v4WcxVV
8/9N4ZacS4yoJvu/NG6doj+/dfT1Hxu37r/jH5Vbwvk3rI9z5xY+b006GmSOf3RuCSn/zYQkwv9r
WTYm2NkfOZPnKd1yKdaSzAl1A0uq7VgO/+jfS7fMfzMs5uqaZkNJmP3N7v+mdAt/639GgxD41ODN
AAWUmm04GqDV/+zS5Nwn9ajnGjzX/eB1B7o8ZOmxH4sBL4DhrGy+UtwnwMEGzf0mkMpxdYDvLCnf
g4reEB2wy4GB1yfF22e+ISLcKlTbCLfjmsf4aezxoXXOCGsrrntQklwjsqI8WXXwa3jyS+rs8n3g
3OxYHViL6KWNdLhL9vTB9oruQQwkYDznXqmaIUvRRt1nbCBtxDG6EMRJT4uuGkvy0sPQCbq2/wys
h9bABmpEVYeKELxFkXaKneyNvBROi+ro6GzQjLY4qDNQ6Eszp4y31Il/bzSkEsRp56wwZVFV9olm
Fy7QmV48vdv5ynssOvE7etUfh4lzplWX0EVVTQpKICP7oZsdPgp41SK2RgZbc9hIYIun+6PIpvAQ
6dMrzOCJpqTZGGSHbz6tAqRCv2cn+wr4xj5o6y179GikNIrIFxEV9ZZ4BYPy0topqd+KEsuQCPVF
19af1swhqaX+1YP/NlS/GnV/HbQF/3IJmNDzIJsnTvg+pYZJyiRDkMm5Fo5oP3J6DZiY49i30A7V
KUyzH6MpcAxFBFRIhBzbJN9mxTRPSTmUlYmjrRqDLKhBBVeV7Rwt34da9ykcEBJsINQvbmWqJi7D
zYXQvtlGF3T9W8rNlQQWWLfAQbz8DKQLw2shK1cuXL0+lkm80+tublnJcVWN6Wpova88cP0dONEj
w8wbKzzMipE27Lquq4WkuGQVjOokcxdrkmUcRyZCq2ocNaDYxrXbYj9+znHIULvgfcXSeE+8+JCm
p9GC7FXr9FfFOLmWAMkWWc7Dk/fjNvXyZ9Nl2QXIe4qpJC0S1WN38jGiAMcIAmrgrR43jVcjr0oB
7d1ksGg8Vg0yo+fbYk93VImjnKvkSO6PRoI2Wpeq6DZ2Xvx2TBekiQuNjo2QwpcRO5ke6tYC//5O
j4NHodM/X+JRoJYOJG4UjwDST7ECJq1MN1n3ef6LRIc5ximXHkSwpYYzkuaMi1OIqzdgrYscP91k
4NIQivcioxmldV/sSnzW7DcMV8IEQ9vwfPYrEudMbs9eaq76Wh71FqK5r5yvQgsuYWi8Fl36i0OW
CbfMCKLm+d6Nkp8Rk9K6dc2/RQSjOg1eBx4ue1LeUtAOAGMvQpsoXQ9jXPbZV26AKkGtRLbnVOas
fb/jthMh2OX9zfT4DYNgq+KasuiGhL0ssCnntMa1ZYQvKd/mpjLtZ0g1OoVvDSj+BibnMAQ/mcrH
pYvmAtyBRETeHOukvlCXsbNrJhaNTuET6tPe0ejk5USr6VDYs2ZEpgoq6plF9+pNhTxwOcCZkF55
JWkDTq3XpDW0ddTMVL7hoGXh3hH1i+aVB1pVd1UZ8xFGcbec0v4WEwxYuzFUl8I9ugk+Cw8OO9Oo
0Frp29Jvj1aev7Ah43ofkxfHL25hYlwJS313qdCWA82hugqe5n/YN1m681zMi31/xOP+FsrmPYyC
SxHnw0rgc3IikAa6LoaVnfU3q+kppZD1S2Bkl8xkBNdALWa+io3Dck99kq56YsFbTRrfU1Vv67hE
aXVpLs3aapuBOhu10SVIWn54JpMtPwA/3DJlck1OoI7LqYyuCryx+NNNFWw66KeG4S+75NVOYcAO
dLpOsfumJqNeu0P/6fgAksOpEytM4xfATpxpIYFUU4xMFI5n1eOJzixInEOdA+4bj1azz7leginN
Pkwye4sSQzP+4YAUvfsu/PrcFCN95s6JZBtnr3KeWSLCeCK6+Zp7mmodSz0dFzYYRt3vriMMcqqH
9d+xNneZTfIo6NcwWbbsox9uGj8m6AML/RR10l7RIqEvRpHMA37zWSeQH4TGeIDgfmsnqMwhWc4x
pxrb63Pqv3bh0MGoNG8NtRsLgZu+GqcvRH5r11rqOwRM7qvhQunSpyjkNfONd8e3sEiztFkTb3Xm
j/Xa9rnoWoeyA6Y/Wc7GmexNBWWQygWksEZoX75VXWKfF7tvDGPTjQVlrnN9alD0DzgiKxzdTJ9h
vS3HJrwW1XOdPopqONo9NhcYB17mf01MIvURTUYOoUkDNSn9BmEFSPlHO40nptO8NSAW88nZaR12
RB6Sa56b5wkm3Jr042Aa36HwaXygBAHBEyNSTKHJ0McbK5TXPih45NPuEyO4vqmL4lGPiH87/Q2M
6jmah7h47hkYFjq7GFlj4XTLMeyNFUqoT79PtYL22RPO6r88FMmbnXf7pBaLZMx/HN3SV0LLPxEO
f2U1SRwi7nNBMnlx/4HiyGZ+G386cH4ZzvO8OSOlFyROJ7d4IOxaLm1JkZ7ZGzofbfSplDpq8aoO
M4nuhpYbi2qfZ+jZaekQx4oeTDNwdzF4RFOfvrg+b2tdP3PMeIU8eMauCZ7NBUc7gurUqWHXZXCR
Vn8jh3ces0FbtkBTVvN+M2xp+WlAixWatpgbXXTBSycsBuLZxQ4hy5ILp3I4kL+RUr9NM6ULEv09
j21se2KhV9pNISvRecFPWOJ8q/MJMZjU6ALF8NCVoEEjmjiklly8Yrp6brvL4PhVkBmjRRP8TSMu
wbXItaUTqSca3Zt1Zr7ZXhaCIkWgMqibc8epXxnTqzLGnv7g9JJn9a22WONljnWw3DGp92e2y6KJ
44MY3dcmH14xOQoyBdpPjWnVTpxl1/UwfKKIfmCeuU7hpazYG32L9aDVXh3BY03wZq8nuB2xCdKq
h2c7h0rI/IFN18xfEhOT/+DmLxIcHXIf55Widx9ZIS5jOPMXwXBs+xIfb12oZkk8C+Rgdmoafps7
kpTtoRfQlETjNrH0VT7iEyoDzoiM6X/8wGWeYOmvkBNLyuWRJ6ihiGwa+Kq6eDdxkC1k6kFnIvpl
44njpGj/KQtUmKRInirZzK6bP2larQY7T5Ar+SFOesxWCCTXYjqU28kutEl/aS4Na4F8bkXylmnG
1eF9x5d9IU5qPhFnWXr2SEKFI4ROMhHQBNQ/5WvLSRuPPInfFBnMgxHygLb/Nu8bXQpoLRhvoTm+
zp9QVbccZHttJ8zRwUcg33OMAlHpnYca+7Ie18va5bDQDSzjdEw8hQPwANz279VAt0rSmlzqkRBa
SeNPnt70TnFqau1LSi549JPdCOxtUbrVDuQ2aS0+kqIbD0xxJsl5MHB71Lb5dSns6E2Pm5/Uo90R
DyLSOd2ZhMMe+pAHQAz675DHJ7+0jkX7R0cqdXpOQrRBZkddPzY5g4DEoD48JHIyYUzuJ4Mps0YT
R2t89B0MGDPoQH1b20iLP3yPHUw3qHrYm3pQv3jkNI2YlsK0JTITW1u8+au2zlZ0Vua7SosOMNWP
kMuewjid0INr+hPiOT1pLB0F8TAOxZOjzTSRyUJVg7JZevjJZzv6JA6lH1oLo0MO8JxGW7UeeKBG
N05cO5ZGbw3Hvqz+ID9/jn3U7cLWNjmiHd06qLdR7bxx41lOXgkwm2MVrELogmwkVoWP1BJyq6nW
O5f+OdflKeIwLgj/zDJ/JydeKcOY2y8OsuS0EMQBzxt09U0bUx40I7ctvjImOzCWWfoT6X0HThwt
o/Za6gbGZs5XzThaByX5XHMS9AApmQpiV6XbcxnHzS4zefuG3vsoBbtIm3hwpA2aR4EhD7fCsqaF
yUIpRXiRJmWgCAnIk7OCz60iz34q/ZBb+q7XyrXU9V9H7442MO9OXFVX7BNkiCpvkmXECXnoIq4c
0l+lMn6Kuhcn8l6qeMxxMbebjlH/EtLWPKzqNw2Hg1QxAYTw/WZBoPScV94uB9eq8d5P8o358DZO
ubTYDXVU33LgUMCeZFT1wfatZc7UaCPG4oIaCLcVdIxh72TWuFACmKYQgc3aa4Fjdonc9kcrDLxT
1rBIIDAac/44NllEMJXxewtM1/xBwOjeRda8hIk/LQrzObTKl9ZP/tzX4N6crvqkv3QmkDwVuFw2
QaoZ/NG1jkpt5ewUZaC4ovivcaiu9uSc1EdBom42BxGsuqaZd254ff3K5xBa4PVIi+KJyPa7cvSF
OwkqMIJz53LKSzlC0Pq59pxDiyp30PGa8PKaO64+Oc26kbkKMF6AtCHkw2zhZMW8wyPLV8cJL6E7
t7POXsJdgsrNradIhZTF31qE+8qaW3l9cEWqnXHIc1nZdA1M7xsJ7MUN6psri2kdj39t01KItXit
4iLmKBWFq97UbxAjCSzlf9op+Kk8XyIGuL9ZoJ2nWO3w/Go7nFlARKpgExSUUyYYGAUhNjyN3K3m
uEmZ6tsR14OvI+jr8ZNmsA0lnNKon2NQfwsigzNPV7AHxIqJYVTRAMNXtlSDdtY419B0pT5zq0iW
Aj4AsiWrSMs5t2jLlz4Ojy2AL5h8eQzhGBKVjVlKETddOKMNu8ZzPglMt80TTUf1F9PqP1ZZHagH
eo4Tc5PANl9o4zSwmZjMeRsafRVD51DeEgtgvRfoV83qbhjEFqrD1lhaVFcMJjm5WP4RlnUFAZov
B8ETyo0OWFoU7AL7WQv5gDpj+DSxqC6ybHb/blzsUguqemdpscZ1XTJxYrXcUnfhn6NMQTzm0M5w
YFhKxY/CGE0YqEzkcKhi49bCzQgkAtyvibGuGl9SLmqXFLtFXo3VwUzsuUWUxF1OAtjBjNm64xeX
jWGNPf4cWN661b/BBWzAsYn3zgsehqi46u4QXxqH7aMljIonZAr41UQDY1qyKCUeMVhQw+DGZ73f
J35UvodmprHChz9VEjwXpUXOhwDpIrKAL3WD9diZ9jkPsZIU9FQS9wAtXQfpD2AIvHYNM2UAXQe7
7Thsm13sHiYGmXHg2Qsloovhz18qo6da2xmhd+VsrLbmMNhUZS9F+ZN5xAnFVL5oCXKzYa3A7nwF
MHUPOtHagBD9LgzyA0PV9Bol+O1Fqr8mcXvEpqoWMNjBUxtUVvcglskehvvQIF3JCtl3FLrgvYJL
kR5Me/oEh918unQlSGdagW7NzrZPXkHI9g8NgfvRxgw0ardEhSlzFSx8FejXbZEVB2zRf6V3w6d1
DWz/1QgELH7NueCfeOLc4yRUtEX0JSyUr4zrGJWPQ18zWArEvgrKSxMH3JdHtqoM03riIzBpNo/7
wGmHn8xF1zkT+RVHKQDr5OYaeBv90Sf8sE0nlwqEIuToeOfVVrlY6VPHx5Wax9DVToMePE15/bdj
wyq18GTa9UHRQRI69IBPOfekwq32VLD1KzP4akw4q7J8SaropTZqXG8AJ7N5PyuyJ3MgJ6WFxXva
aLehjzgCch1rqT5tCrzDNu8S9oCvoJQ+1H/9SUskaShhxXPNGTlb+ahVpUbkAEtN4LvFzlXXifny
IqevZ1VrDMzMhqyeKzgwRoHzLeREW5xiUadf5GeQO02Mw5bThZZ7Nyj7p6ItrnlVkbdJySX6/Lio
EAc80V4m2YaMsoZpW7lX2x2PFEFsG6HM9dRX344sWINdoOWlqg69pTfPzI45+OnqUErI61nTdYfO
Y7vANAiyjK6QRjmr+WZreFm8ML98vbD2fhJ/ubBgcUu0qnu1J4sWSgZYmMr88wAGmlknOr8Bd1Ka
4pVRDBEYcryd7+m0NuivamDHpzFiM1o+5cuRYqASuyutcJ+gPRecw60npSQRvso6M8Z577kol5P1
mw9NswgZrbTGsMUp9K1PxjX1ymdBumDJOf017fUDhTfRTqVvuqQvIifjUCPTzB+lRhXqoorzrWN1
7Itee2hb5QC5LFF505f5kmkk4IOLrsg3OVmCXYfxdTWkICVdIjeIag6IB8aFk4FEgzWFfEuDq3om
qii7uDh2/neM+2vpVNAB7fhQhrZi6QlZJNWs3yjtNaA/ZVEbpxFry9pucJ03o/mH3IazLBuX848c
rkboG3uvJ2ufd3/qIX9LuxF6XyYcNF5HQsqin6aOuRGlJGhcCbHH8F6m2ZcyFKCwR/7sdYIEXAfU
dkTZlcD8EYowM2IMk8tev47z6BdT/m60yR/XJlJRLOtDaAsmd2H+WAT27+iC36nsutq04UOjGDc3
6HMLd7B3dWsfJbrYKuIEEJZetKAL7tRxzw2UviQqBTYgzEp/Z8Hz4B2nBT4oaVfKhbPQkvi1t86x
Lq9eOr572Ds3vh5sfWBmm87WHzQ/MHARa9vZQX23mWx8SfVFLv9g5aCBLaAYCyXGB4PF4DySn45o
b3rTfAyNRJrBA7kY0qTfdjZhx7Znrp9FLa+TTRYTevt5/q8ERrlwq2LY2ZWxxXEYwrDqrprHkH1o
L0RWHgxTvdLXp6+rONiJWH8z9GGT9TwICZ07dYZt3Rd8Q9xV9rYX/nSh80yLNKM1tr/MKbe0fuDb
yDaNRorNifwP3rYX2+83fYLsjXUp9klwzipK65acRSRk2lAiZautM6mnuMHGwcfQ28YaRCRrlnmV
VdOtfCIudJqMWAyLXVBoj6bDoN41x2OcduXKcx+kz4tSViAFc/Api76B7s4VcHmudeQ8KVh+4sJR
jAypC8Y7tI+7x6bELk7OuoSrVvix/p2J9RSNj9Bij0PqZyRkIMOJoqFy3vswVY+kH30aMVbdMa/o
qC9eeXuA6gWHIkOpcOoGB3j9KCg79O2meGupFwAqG5La5BQf8jA3qTMs6kr2uDIokRDA6TKrYvhN
b3KopUdLFcYurutL7xgzL7lnNfPE1SlKe0MZzMrMMWx2lGMvu2n8o8VY6dDaXHIKG1Vl712jrMWU
5G/2kL3GPSabxPojtDRb+pXurYW3Tp1CLsKqvmhsQgvV4Hvws9/MlOZO08mpj5JSpDKF0YH+4nm1
u4paOJo6QXM0p24J56beB9VQLNtGO7saieHGKNFrnO6Mk9fiCmMvQ2pw9hrHodbs9AX1WPpaTlwe
ct38IxxKO8zuUtrpS4BhZNW51lNrWDzu8HEJHLsevT7spmaSkjCg0GVQ7H1aXR7skkpEz4yLZW2H
0ZFwwzb6LZrq1tNSwcqSM5ymlsK1GYI5P45n+tzXYAEp9d7rGVA5vgUamMLuE8cufpRmb0by+6cv
4herHK5tJa8sHdSeptqTFmqApfIKHckCQSTST61yz1UHULlox53ecBQ3RHb2PPvvQNHG5PRrMIsd
hYbMJhI7XefxuxoNA8TllEIXb1KwyMrAVe0e9IkobYddHD8z0Hgk5EqN006WSi1zPzxrevRWcCY+
DDW/UEswj6TYHzlELlKHC60Isr0Vdz9t96T87pd2OA7aikyCP2avee5Pe7tSEHEFjhU3fUT4+qQv
nYu6IOeLFeqx6+pPzDUuq0ZhgbLgnwkMj4GVXqTE4SSo/6zB91Bw4UFV4mCQaTA0KNBaEi75iQeI
iJrNPD4VwBTY3FZMmjhQWePFsapmqarowUrjH1HjVkH/yqD2TuuWcguiLfveovZSM7myzAoIIs60
b/l6l62XHm0zY1oTNUfiCNUusm0aXqyr0fAfGtrKdjhLK79MY2EtzNCm5q/cxaNbrYexexh7UBHA
BL9jmu9YZpBkE16uyuHtm7KMk9FUviHZ7iPUwi3C/N+EvQeFGa8RtegIS37Xr0kH6Huc6R9ujOSo
LMy6djZc2pyDv5XffBePHAACfVR0J9W1xDPEs9AQlHGRoXbT9FPJ6DO00pxCRoci4ULfyvbERbpc
Mksdkf2Lj66cbvzYWPGDvthYMPOl1315mVWuvRixo9Pjt7xnSx6IrQ5s4sVgDavO7l8zjM3bPqNn
G5b9BVc/VUsaWkTxN1RnjXbQk5a5gkeMLBYq4caPEX8yn4fSZTdsnLA69XFtv7pDtaC51nzP7GTa
6jRWeUInS9GICxFRdtRQ/ZB53AAQS7Zel2crYk9z630FVj4LOBRySzmEuarSyyQy3i1zwmvGRAJH
BppMW3P8q/1JLaeufS8ZlXi2tgozdWBijn1uzPFRai1yJvbL2b/EyClOdbgWFce19k9mW/mByC+b
Ca0RFmMcGa5tDa+21hO+ZJ720TfgdLOueoG/jP+y3PAAbMNBjA/S5J7dttOrVuNLdMS0VbRTN93s
03d/o6amDbnaYVVD7tLdfEG3/CqS6MoRWKJNPL/ydblk7P9KUGgx5BPvtXBNAirSWWHrJ/cefE1t
bW/twNFpOLGAx0NeWVUu0mRpatTldc9j432LWgCjnqLbIBe2M1fzdMWuiQuypBz2C5AzyywwuDtF
6V/NNvN16fTvdczstqzSzzgHuYh5Mi0RYcndIEU4K6uf9+FgemDNyDDmsCwZvEu83O+9TT8e5z9N
yj9pKOpNQKEA2XG5TU1wO/QirLzUaNZgAfIERoyY5HtPsGdphaxk5WEicrzzsSxvODY27p7lPV1W
YkANrMVOpN2TQR0NXdrFmsAV83GPEabjhdsopLFH1u1LZrTvKN//h70zWY4dybbrrzyrOdLQOoDB
0yD6jhHBYHNJTmAkL+kAHH0PfL0WmFWmqpReIzMNNchreZnJYBABuB8/Z++1d8hzKN8oLX1OWHSS
MNMH4s7yAOboRbGTcnwog/5dpdx3Naa+pk7pOHLfxMo5+g5MGNvk5GHG7u8q8pep7X3xhEwLLB/z
sdu4yzr7YUiRb4q6qAGBRk9IN2heSmcR3rK8JI7TQ5QgPXOrKj7nmDVFSgSiQ7/Dmn5p5hCt0Xok
jvats94yoT9oufZptZTF1EFLZbOE4ZPwMrxPqckrADH5rBWP+RDhLbV1bGxIAgkulet1mIgvC4TL
spo7fYasj6XLEceq8VmElwoaL5v0AL3db2eZxgvyVfAUznii8F6PSVWfuc8gasAaUcEaTykxHi2C
Ug5SzxPBVDmlGrYfJtz995R3D/4EQXRyXDBzxxwzaGIYu7ZzmgPp8yJDhZVyxbdtzsrBcc8uMctA
J9Q9Cq2I1EcxVQyUJHjLcLzTiDgJihSVb+flm6jqbtw1x8wZiUoK+bKsme6G2e+Q+RxvJFtEvt1v
27S6drgNllaAD1RgADlKNLl+hA9HZeUmsboTbNz2EcFVVoJ/y0hMP1RSnNIOyA+zAHY9nuQndLOw
Auhw61ZafTEW9DHAaoCCD5pZ6Reli3ubZMGTIhwSQbOtr8Ze5JtW9R7676jY+oDr9UIfOGBgCm8L
PX2qp4H5twgfKhlmT27S0YXVueL4MtikevXIYVM9jkH3PvHEnsxGqUeoGfh0fa3YmFi5HiNRvo9w
vRG7dL9dzEwPP3/kxfRae810+vlbo9XVrvGZg2U2UzRPt59YYAGjJr26M6wKi4XiwrX8/AI5+64s
K9oEjtVde6v0jkkymWTgeuYhNxFo1A1eCIU5i4ZwGZ4C4uCglnGKaBwN83lYGqc2604pVIhTPDav
fZ81BztAvhMzrobTzj6LDcrdczEM1KUEgssaRcec6848aS19iOOV74A+d4xyJX2Mo6B7xm3bhMgt
mOfdRVWwq/Sav81fauZ/M4Szz6UpTi3Yrz+/XhTNpkQRyEyVwEbVauFNj/LwZgXebiLC/vzzN2qe
kXw1JjsBaogNmXY4tnEj6L3zECF4ZrYxOyVx9W1lSk6UEH39zALkQc4MxabOoLnCdiB5k/GE4w+X
1pDvCGislYXr/xntL9L8aTs/5aZRHvUmPHQgih4TV2fiLqY3Q2Kzh6pSHzHfSMwsEtmfFz74jQre
HFzRy6YNsJo0cAs8j7KHJjkO36kMmA+ek5Fr2lVK7Ns8qo5JyMkpof3P+EovFjgEKhQ/Mtlbc6ah
E1jvKSEAW3P0Cm7EnOBjO2Tz16djwzCdNHu92mAp6NaeUe/zkolq5zsmpEYTZ1LRmfsi6puNi/k6
JPj3e0zFsa5zeq40qC7UUu4iLIKeBmtBoDVMX83W9Msoin0aW/RZCkt/xpOZEoMMHd0VhMDqVG8P
XnJnDk71VqfayQ+G34Mf21fsyNUVKtBj6pHvEBfWL/wxT6NOsZbUSbQpdFGu60tXjWSFeKSWO9av
2PQw7AXdfav16aVPXgKkTEwA/YrMcmaMqKqWKLlcDgByYVXzsTQYNT6V7tMY2oZvO3qJf/A8kMuL
BES6H9G3h+93oVPibgHkJJvaYmIj0eKehIe72bdAIqW4Q3euk3PkbxWanEkzcKeGw8oRmrvjuicb
jKTbztPyDVZpcPo/Zz1X9duEoBQAmszUynnuy/JuPzDc541N4U1qyCFiLzJ3ho+iWqbxb45mDUIw
amxZPEiW759AdZrDq04wwx9LnfGYLIZpIXXkNz2uXkOER9QEcAEbUL8uLgtSE2jnmpp5lrCJr+Rc
pmvl4JNBHuxftagM9pMZIkQalFopvJkM5+vuseMsuMOnwhBCbB3AEvkQEc6Kx3fRw4nFZI4GKyW9
QljvQxvX321UzN2FclHDvqTakuG5bRNvGVdEmJIHh2JGj6ZjGPp723rPSKrntDaF96JleQUxjBIo
kE9kVAMImJzh6qDr3aeVDaBI9A98SP6Vloi8Q7IBpas5jyhtHn0Y8g9CHEJ+xyJ35XsoCeJLmHRB
JzAvWZAZ3JhesiBcR23xReSHroHsYrFNdSHPju1FUFfoP1/aXIXbWNc4tIjm3kvs6NSV0wuyBXEJ
Wt1fSJcYedskRzBIRvtgBDmNTKP89ecbISxthcW02DI6X6pR6ieaLxKtnPBXg2dl2CCjtwo/HhIu
Mbio4eGgtbRPzk1b0nEZP5hjaEceNbQxiin8fA3CzOrXPlouAZuPfbQt7mOaWBEyz8sAYEEiD8Mf
Aq2tM6FYw+RKdrbBydgBPt5l2q2wyaxtWraoGR+INVS2TOAp+w6j95pNsfaILyl1UCOA3cxo3sKS
QQn0UYzUMNY0z9zUq4o5pyMYDo4Q8x8pq4erqsGq/rzFxgAY8yN2/X+tCr6LPivYVN/NfyoL/o+0
w/O7+cyLsYokGon/8fMa8itfvTfv//KXddZEzXjfflXj7atuk+afVbv/3f/4b18/r/I4Fl///rfP
vM2a+dV4RLJ/1viK/1QUDE3qI2+b6K/f8aco2Lb+AISNgte3TAZjkF3/9ndRsG384RIvZrmocP+u
BTbMP1ydHqwPh9QWpq3zg2teG5mwof8BX3WOB8HQKHzHMv5vtMB/sQtZqEF9w7IsG70yHoC/4lqN
FMCGq1kMITVxdiaIyHLgX3JYQm7Yn2ll/xeeir8K8//8ia7tuJ6pQ8H+q/QYs4WIPQe9309OWlT3
Jl0TqEHglr4zK4kY0/XMWVpCK0w6mGhlprTEvq2lDLJzeQPVZYJRF3RbmSRaBgc1OW5Gfww4fclv
LS7/K6jtX5C2vGNk+T4sYMZGFkmdf5Hle7pWlopsBQSg7tlKbQzq9nngHfyTgvz6J3r437I2veZR
1tT//jdief+VncstYBlssXyu1DKc/P/K2VZ+FJqVGBcqGySQvgiL0LYNtKfGjhltaJhtUtk79Kbj
VZOf8IeTxuO2nJM5HbZaucXzQ0/ESn5rwsHtFbJQswQsASiil5FEf6Fy5nyl5xcyxhkdhHm6C/Cq
ZxXizr460VhkUjMQVEzrwy1bFFPtvUP9txy71F0UOJhK4CYQt5AXlHAaXC3H5KjlOWyCVzOEs0DP
Y2PmgrIGGgziM3RCmUnN2dMYmyCVoyBTpGeVGKTDPIJO2Zvwx+jB1UH82Y+VQUaNcczCmbAgyrcx
DdiqFBomWxEIEweor60q/wUpkYSgCbdsMkU7UTS8HE6ehdL38TR6B6T0oJxn+7jJcTb20B0DzQg+
NYFFOVD3acPv4nfjmzBy/+LMSi10hT4hEkkY9NfWaDS66gHNVlx2SIDLbqHpjHck2R0Hk9W2Dn30
cXakL2hCYtdxiQyvp+De7JLntsneCLtJwIGYMTKhugfJJ0K6/R9+DNCVZsIeIDXgGASLfcDEOqV3
6JWf2PxjYlR7MjrB+EHgy5eqVObWo4y4w3hD1ZEAR6kxI0Mlq2kuTdOqTxmKBU5xtoMCHjF7NbMh
664K1ZUQL21dj9azDJx330h+6xnJJ3Z6bbQyO/gKm0lr6+DDc/suhFu0F5F7p4XOzTPjLSpi7RXL
3i52J2sbh2bEBGo0tlilQU1o2S5gyI87RbuvGVlcZIim2mqUfE00NHpW4CNOGU3tRdLi7AwveE6c
REDqw07FYV2+AopBsKJq55RBwnwKRybZxShfoxSEb4NziXfOtwNveNNFJO91x3KuEDbgSPLlpG1n
wW417H5+piCZo9Kn9q6yUzQtSlGY6cNaAEkiMJeSyFA0Usry9xjhQfUnDGpFk+9M4Zx/MiN8jzWG
lupj45S/rJkvqCHPiTWTiCpxcbqUmIrJZg7g5I/FOD2Tx5xqcov6mABbixEqFIaSEYp3hN6D83le
1mYXj+nH35IJS56nD1UM5VQwmyCKhwGQG8NX64CsTUCPia7nG+xoU2XylOI0QtYSfXuDczYG3IZR
yP/npfR/FNmjRpCuY36cX3otLRP57czQuk7NViySROsKqE0VzlZiYvEWA9mPMkX9wzmDn79qq9Bd
1aNhoXwg+6LRIW9FRm0CH0KblsHa4UDv7EbkpiuY42iVkCixzbOglObyz4SNwn5wFLSOn8U48KL3
PGs2Ycs1BI9RbByvBzhf2rvWWTourtr5TeaODSYzdZ9/rrWaXRMK20fREzQ0RN/z7+sbeyfkkXEi
LpkkeEfF7j2kR342y+3Pj/4JJgYJASYnxsDrhSCCsW1rFFbLsXK48vSALItr1joIIOZXrVKujt/w
ln6+HjcfRaN9/bzbP79QtCSt1BrQJHCLQbnKvPa7zNyz1otzbHDR7Nl8MOjjs62CZxvkdDl/7vnk
/GyQdTGYO+7rxc91I6eYy05srsVHxoTmGbzgxRbdUzHoey/00O/MH0ZePskieCNr+UM6LSCoicxu
4dNxUGQ7TEiUdyx9n8OQe/OjfDKtUa5kyc1bOFq0EKCg/J5ZC8VevvLSzsTHC+G9sLV3lh/uZUZ2
CzjMNHpsEon8mHvCYE4Jsx51M2PQtTff8lD9WC/CjWm4b0pW7xA7keNrdO01wip/skOjOdTURh/C
ap9emQxx24b8ULN178IIIziehvtexwKRI0wQ5lERGmwGNFZJsgbEzNMyZOKRIfq8fyZcEccbfgll
3vdgd9KCV0+IRI1tpoxBAsDn1qahoA1g9HB8q3t3AOZURJeprtYQ/plfYVjXklPuGrjkEIWujAm3
C8bL1z4Ff5Whp0LwCbNfMw4+CqlOwq8Lo1nQ00GsMQAqEdr8XRSmXPowuwL0A82UjOsokR0qQ/9B
FaWzwfENCDinR4yIGK0DlzgszN9J3+8hB23qDtCM9Ljtsqp7lZmFdQTGtc5juAiribk/OLK0N+nZ
QVochm2rcZtJQueXwZMd5Cica+8jHH0M7Hl0ki0gFTekT1haGlkaZUH2mrb/WUiwWPN0et1LrgUs
XpxE51f5+XFhrN8i0YDs4h5vlHO2Dd7nWGPP5KCeicg+WD2fv6Ma6HSO/hxCqVKFIEQZRN62Ve1H
pp4KBgcMnbzVNAA2Y+C7NWA+oh5iDp6XPm78cm9U4RfZVgnH6/SSjwDMYMOhNGo/PYNg7LoBqDN/
taUxbqOEXo+TS0hb4smN7r4kdM2Qn3BGLc3VTwgQp+IVky/jZ5nMpY7w0hnv+xmfiq7H2fWkgvdE
2g8I0VYDs6SVavq3uNJp4vtyScct4XmFGSOxH9PdKTYpkVk7Ox7tZSFR+yAFJTHNT661bD8VWbvI
goW+1vU3oTT5oPXTfnDr/KDHjInyDB7cIK9lda6yYZM3RokE1aig4CFypBoZ17Knq4T0/dRIaLFx
BkJVU+T48vQv41bqKLkwgWUQrLeBOz6bQ8mTxUq4MpkiM2L0LkWd+Kf2DWbqLx0ibYNydWumct1b
/A/ExZDfg7KRmRP+t5bWQl6DHjGUDxEstOnmfUGq5K4ouy0FFoJqN57b1xSmg1UeDG/eA+ruJqym
OvXpsIjdpGcRifBKIEf5Ezzxs3C583OWG8nn4NvXeSE256aBmpfBqTAI4XkKSv89yNEYh8qx9nSb
UU/O/w+8VG35s8QbBhyVrvdJx2i2eUWqScdsgYWeX98E1NR2dKl8j2FfUdTmARbgvkK2MhhmeZfq
NVKKlvikNOHGnncMiIEvxoTA0m1NH0PXK/iYVcx7J2CQt4Xeh7GLdDY/2/Joornwubx+i1gmjZKd
psybjLRgiVjR2JZt3T/AKxtOhJi/owDuH4BReWTEQbWWFKO2sWzD6hX012yaxbY/RklETdnBobMG
wWyssU+pWf9iEQewVDr7pu7gw0BoypzqziIHEBMJCoyhyu/8qXk12py5zq3vGrmUVYgPugSsMwxP
hCc4W8ae+zzJcvIuFvroPKYQpcFKd0+S8eIKrfYSpcnv1sRtOZS/G89U9A5HbE2Whrtxi2jUPVSp
xZ4/Yqoq5Y7kGnaMVvCHUR1pwz5YJeJ/2QCMg/3z6DVqZCughvUrKspWgzYqRDsgIV6R/hFuYmGh
vDCyU/noUPxu3E7SAcy1DULweqHrnnusorvGAwOhy+AcAkDREGluTZedwYXv3AV9QtvRorXfcjf7
drZK88FfWixce8Xhw4VCk+fjeAt0ZHhQ1Pt0buvSrCyTPDlYwP1Wea42Pi34R+DnQB+/aLGnx7Tj
1g2jZE3thZ7AwsKiCAdgxletQH4nD34bvfCbQnPTsWI3LCMBuYDK7Y96MD0R8dOuVe+CpRFFCq2r
6s8BW8nay4V3QzgokjnhGDbqRjcxrHpxt816tgWHaDEiMg6intcbGRnLSnfDc0/AwN006e6CwQr6
EeSIkxIbMfhvLaPgvQ/kc0+CFh2rpUJZvm0rQCSiS7hO5sTpIBz6Wz+yrE4VIGzNLCBTWXAjfJ/C
p3OH7GCMSGOxEsE2D1mUksaGIYjFAhlV9VrjcX31I/uX10bfg5W7F3s6c2oyVkGnV8RocqRy2xTc
c47wCkaBhoC2+e4iRloYFURitkt08F/MrtqrEfYP5IZhQyTkwahgV44T87+ytizyE4xkowEv3sms
Lw+a++LPZT2JABApMa89sODNVDYfm8tkHRKwpRMcszPL8xZo55kihQxTEcwJeNvBC/xjUGKuMcym
WEPXt1jVyU3IjJGeZTqcIgledLRzHsA0uYvBSsBJ/4yDwEEC4kOxb/07euBV2CzDHr0zBdfGx0t3
teGJbRi6ctrCocl9tEXuSL/XUM8Srt22TBOscoq6AVbHOg1yZxVJX9s5NBkWsO33eqmFB5zNiPIU
88q0zK49Ctkkc0+6ifwb/GIM7I9AskADrBf4OA7RJCJa6C920dcb4r73AyS7Szf/YcGCPIhhOPdq
xOFW1tBAw0CQ1yBWwVS7p1EvuoMNL1LTmFCVpt0evB72xqC5pEi1CoMLARy1lYzYACjFwR4hzxuG
o0GaLgkPjI12GYBJp8fr3w0+48+2YXykF8bRr3X90EeAjZPA4OztoB2Xd5VjzIQnD5uFdu77hNWy
R3rKQ2h4NFYmVe6Ir1tldncKQ5hglE07Mu1uBeYiYkwm45IAqj2X9Xdd1d6hrr81VJGGImAjT4a7
eioFWj0sAiMUP8Rj7Dt+9vT/W4z/nRajjVX/P+YOLIEs4Kz7l6bk/B1/thgN8YdBkwr6GDxBzwMW
8I8Wowd1gCgpHZMGLAwhbHAZ/2g1Wn/oLnwMOorCpvEk/hd2wPhDAL20fZ9Wnav7JhiBf/RW/97P
oi37JyHh/9DfErQo/9LgMojbImkamAEip/89sVwPRTKUo7kBenqHy3+TljB1amjEK9PiuBpkAD+H
jTcBLOqj9jFQ/SarbcwSJkrNIZyxTx+G9D6MMj8Ks1mBsAyACNDTsYuUoAgF7UdPF4wAFBNBypHS
sr/SXD4yj9OWeYkvMvHZChtQtnbFUqlTCtCHJ+3A9Qn55IQheyva9mH5otu43UY8dFiHH1Kyb5dY
6ano7eJsWYjhA6NlKqo2RSNfy05mcFSCk9/LXVjY+6IvbhAgwmVus5sp7Yse2SPpu1iucsIedfAD
wYQdTibpYYrGt0KVr7JngRoVJBUG0iu7hY7meigXhhbDlR3t1JRC4M92UczDGBcmYetw+QM9Cjcp
is9Wy7KdxxmfE7XCVJx6DJcEahcf39W+mu1NcP3GZZ1jKsuN6RS5L62asLsUDKIj312jnMExUDrb
jB7XrJjlgIWookzcpVYeAlySOWc9HAkcbzFgpIjovQIsdNzSkgD2sg+h10Vme5ECxS691HRlUkAQ
XPMwuenVrjsO5TnM9go4nQtmBc3JdYgnvGOFj1Qk2FRPVpk/ZiatQTbidPrwC44PSR4/JpH7GfXj
Y+8NN1k1z5o9Rlu/mJpl78otfoiFNcB6w8HyMvT2fmwpjQng4aiaOA76dZssLABsofnLTQbMTEig
mNzV+obZ3NY1u8fEzKITHetNbHSf9mjNKRmziSAbsBv68uqH8dqKovvUNut7CeQJxDEZv3ZHajML
q4ZL0NG099RnohR3kXXiShFMXXMP5mAbo9cm+vlEtI/Wdn8RMSaXWmXhHKv1s5O9jdaIM2hkpYXa
DL2Pz2FaWQOIjcGaJ5SqCBZ4OMfcPKAU/hWSK7RNen79eHQWRUjjYp7sp7byUIYXZyMKqccD72jQ
T9lgEAlXnpvs8yFv4XHoydo0431gwntrSQtistjgdjNoRFaPQxpyDuwoekb1Oy6NpRemSOJ5+WWi
05xPbwQkbzrYd0UB/UpqR+ECX/DWKPT3dtgDha6eJomeXjCQbURFt6U5ptjFaEzvCsu6Ac2l93yg
zTkXQPSOwwQv02htKogPjbIph0FZr4Nad9ZBtRHSpqOjtHURNeiCSqyQ7qYjRnM/BBqU/gQ/9RAz
5cyGlawNe1tXLdekNncRWv99rsX3oyAHxcYriJit2sQNySeIpjjKonJGfKx95PYsOpZ7YTTNwneC
c5lR3Vv4lJj1XWe3fj0W+8S1150Pfg6QWrGw7MBYuO45GpuHwQ0w4mrq0DgZ3xLTa+Dz4nNXJzcu
GNnLRdtpnOpU5G+QyByozfVtWM9uc86SefeIwe/e1bzs5gAziFML+YlJqx+FGPefgv3vpiamWkW6
L7mUedWvMvWYD3IbI9xcaGWIUt08hoRDbJrO2iuf8B/X/CoshuxdPEH3KAecTb7PAsrvaEfIA5D9
7IBRm10eLtHdNbs+tT68/tWr8yv6mbsGMO6tNjV9Y/Xqswy6q1kAvsTr6h06SGVrSB/9IfBqZMG/
GAbPPdX+6BXVUbOle5eY/rLIu4uG7eTbwH0seIpJh+a/OK65xP1EfFR6J6vIXNuj3m6LkDCSDgE4
PW2CsDTDletcH+ZR1MguICvzAYiai3NEa94buz8khpmfbDrXa9Dbg3o0Std5aWqumyUVS1Ab5rS5
3GOtMB6pwr7XlVada6WXGzUc8rICbOyJ4xAHQAwNNzqQI4MpLSRFIQe9MswcaVqJ+T7tFODJhFSa
BtfgoBva3s2QbvbKbu/o08MvScbuPqsfoLNFpEnyBHt+5OwdXVHHu72+zafkAimMUMOiahbG2Fhv
nGae1XxOTgPzBOtLP2vjJ2MQXA/q1arKJ1JgjFXf6wpMXb5FIM6TDfd4UWFIxdip7gPV4uYNGedD
a1bXJPafYbGEDhLIPsQT2XtPqSueda14E+xlqCGrozUV3ipxE06BdoPtoaWNX3ZBSONsilac8oyL
bmS/NVgZY80RkzyrZmuNxYSb+j5GB4t1Ilw35Xzn1KgOhV6+0PlgXoUWuZO6vU5rDloX4SUoxuBc
LeqcNSbrB5T1bckNoFEn2wCbK3+btP7jbNDD2HNTgFF4St2YlVH8KsO7tHqC/odAy6ufO1mvGul+
uZNPfR9smBRGSxqtaM3Q12nzJhfX63qwxApGwM4xxSYAgYSpFi06weM3DnkbJzZ+Jwr/rqd9w564
Of4U4h0U3yC0b3GFxoRgiaesC/f+GH03HvJOLFlzmNx06nnkAk7oTZrttcS1ltU0G26jDsEMayJn
KNRY2c4S5sXO1MYYtM88RH7oJOkTPpTfjf8WQjehvA9X6AtOXii+lfRWQu706rcavNdKi3AVLZpg
H6TlDSzETjjjmsjpcZEyT96jS/ZRRwz51knXEdnTjnvK29mJ72o3YicBhkYmHaFO+1AFSeRaijgs
pTnL6R70BobsMuNi+FN2QYe6gp3NPJGJamJFt0Qmn6FN95M8Ojuokg0MXDAH8ixcZD9YCVQiB2zP
xr68YaUD9Nl/0G1AyGF3By0VH27oQyfqH5wUjDpG/Bc9hvaKzydzQQNjy7qrSW2ko3Wo8dr2QbIe
Vf0pvI6dNUcE2XeCOR/+4JKLbiQIlMK+4aCOLzJmZeZUJr+tJsqI02UxZbUIliqpD12c8fFgP1hY
fv8QlkTS1aFzaYOciAfr0o3ZRVncghZd7xJNMpOMdyN3rNVYEehTglnQPNRPTlB8loyP4OsO08rQ
mwPIBwSyOXmiFXWk2dC8aAJGE4Xd38mRvyU1StLC7yecq1O2gWDQkZ6gPuJNkGafnGcf7DT6sGKe
PMypHn6plSEl5apxy5T41POCsyotcF3DWUPejq+n3LVmvPGK+gA+9Kmz6nhrSVTYfv3sR0a4jEKc
zFF4UFPw5dm9s47H+iXVQrgeHKul190JDxWz4+EfaVwcqGBVaMM6b8jnP33qDOc9Zy9b2Qy4WDXQ
VPF+/NnwDUA2XhoJruuaaLJqHF/AKh/ymlUB2OgyI+vinLWQr92YUWZBS5CuD7Dul6pkb5d4Jh2Y
DGTWp09kr7vCM/FoincT1bCOEAr0IXeP7qAKbeWvGQ9LVBV/GOJtRECzNGFdZfZ0pb+xGq17Jx9e
eDTXZpoAPQoKjr4oPiG/d1vKJWyp0J6Z6VxUxsYVxt4bcxqje5FWcCp8atiea7lxY0gTmv+hMynJ
I3c80KjY+Q5FxUKyKvNhGB9NqX3aKtokgvW6SoW31gtasSVsDbl2sv5d75tsSRovG7H3aDjJLy0W
721cQSUp9I86zK9KR6bg90m2EaeamRlR6/qEbgFeQ0oKm8yGG5rEYJu5BcMpTbtWGJpOUYfqpxLT
a2sXB5xS/bJxCahgm13KOQUGfnXVCUqKAjTI7FY2LMyqbnkRWjoHM3BTJyNoi6BHVlwSL2tF/dGw
GIMYHiUjE58V6SgBsafetUvnfT/bW5jaoUQghkZhyaHG/my4RkyRrK/B0Q+wIJg7efOiXnzQBU63
zWDd963x0gLXQAQdsYcbDDkWk6e2La2GhC2QOEtq76rcGa7SThj99knHgEgbigzYqYq3ekYRX5JR
7qVbarcnxrb3eTOBbAiyN4Ku4gVYyWBZ9xwbhhQXRTisexPVR+QSzD27sHs9Y5Db99spp9Dwknaj
cfpdVVUPg56U8a2GoR5PYM5opOf5web9pWLdPlpNuTStyMXd73EPqTDfNK7+2blBc9GmU0kkMvIB
D4liE+0t0W5yha6Prnl7qOrymkjrMmbM1Pypx+ZaGOtySMUahRoQMYkXQvZMvfknctCARc3AVDwL
aN1KeRzdED7zTElJEyQrecwwxSOSNcd/2lFz0mdygaLwaBm8yYm6nM558jXV2inEOrwYWsZliB3q
rTl4yUqCDqCwXPl2DqaXAHaOPnzLKOcOTHTE4NVEY7vLyPthAy3Ow2MHBGkLWwR+TR1oiwxb+3rq
uk0SOUyOBodDKUx8lUAZz5W3MWsNfLiev6GYnrdqcqK0S9MM2q+wi+8Kv70HkfowVuBjTD4gNKcA
GC6JcNnAne6I3RlBdyBOpcMeHJvuzSmgSlUFVF08S0FSvzkDk0/mUp2j2itdK/wCdAFWBcKHEUz1
TqZy09TNvhw4YZjSyG4tqJ+tw/lmGZItOqCYOcTkQLBou0DgZINggoNBkxfZldcIRPgWYSrBcU/q
E2l8V6vJL6riwwoI7sBzkL8AOZ+aKKJALnYtm81Smxg2DFm4yoosQPC3iM0SOjkdRNkUh7TE5pDo
dfhs4QJbECJFo1y37nXvOOX81kHKqX+ctfQDBNcN9cNDkvncZFkm6AwkOB5w168JaWgfgq71D36U
nOwxOOXwr1B9T3NfgQhLGpNPbbKrOgaeiSnEJgd4jQmsapGwdGqjwBjWHjBm/LGwsGaGXc9RjJH9
3jf6x8aSENyc6IG+EZlPLXMxIlh2WmdMa2qwN4f8voUwIu7OTq5Lk20rTcMryzWyO4T0TkUCFwS2
tWcTt4wgdV+Y8Iu6WxSVt3IKm7sq6W9jPT4bw8ChKObliiS7H7z0uexCATdaY5O2iCnUqolEOPCk
jMKTX53GtBBFVb0uiDbKW4NtY0KDWo7jrgqTfTLUl9GJ5RH1DlkVIjzllQRegfcPOcTVt8qnopkx
CdgnwP3Iu0zh8O2m4LWtkqXRoSgJEyyxbbIWoYH2NA53xFtBQgcdEzjJW2HmF3At9OW9bZBr54YW
2K6erPWg2+z5XqBtg4F8Gayh4ZKQAlabB1opwS6T8bRKCxraiSsW+BMSYpDU1vahJc1OTZcL3QLo
6QvFw819Iwis5La8UqHXiyFtDE6H1oVQlVNsjy9mhTuyqu9KjyEDWn6aygFs8b7ZDXGzgQMH7CWj
Ga6pFZL9OaZ9pHGfXP0aU7abJP6+HUt1wFXHrctDU1afQ9lo51jJ3771VYsR/3UxTzOLXTCU7GLS
PHSyhVzOxfcsImUGIPNkF+cV8ZjNHPhSuN8Khh2M4dbnHbNrDnF1ValxxdNNMNOB5AyCVqkLV3P1
qhl8snb5TMLdooireynmN4ux8oh3t5oL5dqEYDf2p7CzSCp0yXXtVImA5LW3y0vvToLNiMwma4Da
0h0F5jQw6qg4Sg9ChVdR0NDlH3vnBdLOu5tIZGtt/pbQKOE4RfacbHqm2EOLxoCqAFrI0chmB4pu
f3RFe6hnWH8Z/y60+NZ0CLizUD+QYb6hhU2F6BCkM+XZu7lsHB0BtqOuLRwsZbIOBxxFDE/BAS0C
/jve8y0mDuYuX+5g1FvHf4MqQutKkUhvdtVLFXinKaYUlVPxVGvENpko5HAyUi7o1waDw5rEEQY0
Fh7H5mDkrktyVB9dRisXWKuYbPo2jBSahYs8ZkscB0o5spqXjmhB0GHuMHu0RcwA9ubML8j9wmIE
CmdP7nKp3CeSb6FQ46SHHo0gImrSO+VE5n2XWcb9ZD9N0//k6LyWI0euIPpFiIAv4LXRaMumd8MX
xHC4RMG7Kriv14EetCEpdrnDbqBM3syTG6kVcOAWVSpdDjeq7+PKc5r7yqj/I/T8mJUGHJGhhwGq
/2EPzePUZrlLqJm9DkG6p4V9b+BMekoxhF4SbH+MLiHNkRjibNIJ+5QPVH4Y2M3WlVlPn41vZZZr
umpKFhWM+PgmjDVemejzaLH8pFbzt60a0EimTPbs4/hxLOuM+YH2i8E/2QzDorzVT+ydENRtM7n3
GTncW936UAq1nwUWctbRc29X1nke+r+dtjA1WF56ymi1g9HAhcxbcXRUK6E+l34gnPRm5TX37F7F
sTOgVnGI47hCq11ZgVaSC3ON3LzknUsXT422WU3Zt++tn7PgEk2Q59pqTFKzwIzVh7et/MDsQC2X
XfYZVmsVk25vTzZVHJUrxHENaSE2Og6SdenRbJz8B2awiS0vg7LGYTygdzhmikVF2tzFy1AaG0yI
W0kFsGF0qDpIaV9mCXqmEJ1reSoNqgzs78oaaqTSiFziQKq9ZdY7O6cZ7zxF1ATCt8kTqRfIvNeq
BIdWmTN22Lb7avzHssU3aRuCxqfhoVnDADbqAN4JTQMQj7hMEqANdSrxomebRjasuXIg10HSlvVv
JAtPGpf0AZ0S3A5vqUVOr6j4KI0iETs1ZffAUB4SK4vTtYLllJNzn1pKu+ix4l5Thwm55/anN+sT
QVzMb7T8Fu1e1vNnMzXnLqu49WNBAmPC5i641MQGlwgjpQ/CSOgAt8+qhIiPnqLjrLU+wqWLma//
lJxlLw6FeakFuccDNlthON7lSpymjC4tBtwvHucoOw0wtIRdBpa/QjsgGJJQPH8wEn/ZDIhPy4of
QcDff1Ky5vyiI9ep9QPd25DAEs7t/NvWOzUZEgnLOIbLHUwfwFb42aTsnhaiqsdANjczqy7OAi/F
L6aBJ63lHaC+fQCs9wffAOBSsrPM9KD/aHkKXYSIFVRhTt/8IXemm9sPa9zMZJ4RB05mAH9snu8a
Wb1MQ5HtBzN/C+rUiGsn7J7UpLDJmjsOiOMpS7uHosL02HXq1ayxsk0p/2ta/PfFszgeWD72rWUh
UCpfBjV8e1RlO50aznl6J6z6ky9JD9AiUq4dxyZLz6EznUbfeyz5h/Ku8Y+Gs13SoND0MBJAag7n
qglHwqH08xEbHUwOY4D882DonjzJdS0tgOCt+JlM74rzDBIiHH1W2rVzT0Qr8PMYBk3CoPBrWsKu
Vb5w8y4dSt7aO1LGFBZZJEW8q9/XP0hT3BFccVgK2rRotMoirI6KndB5kG6PBSDU466s6q+s4w9u
Cs4bildKhjONBo4P69YQX8QxyYxJXiwHXE8kFO7O1sEKN2A62IUSNH9KephP9t5Fm9vrdrx5afdH
YxrdGWH7XTvQ1wwlvloPSaKHM40rdIk7ibMJnvuO839ymXLWMY3G29pG/y+013g0uudG5hCBasX0
B2D9bp7za+8ZP9yNvF2wjgdrZA/1OI8e5PhIRelwNHCSvQg6NIm0g77haqL6Rr9qd9gLGErwU/MD
nxlKnw1WvzrlIwd5AIXjbhpS/8WvSkjM5c2XZXkGiwKNMSllRNRgBk6H9XZeXA4uXgW9IWD4Zhof
YrJmDvgdlUvpTzp+8/njLikp1OYmh610gThG2P7oOUn/Xo3lvdEO5rV0eAox/3wqn3Br6wla0Z0l
iOQwPuls4wcvFmmdgj4h8EJRkFLS3XdQJZvhg0cHDb33NGFb5RyqJsfSgAeBcBDbaoLEaJzKduPL
rFxyegZHHNe5tKpi/g93NhXj0nxT82HQ1WVpCc0wAcqQgpUDkm+6twTAGlZXMT0F9QCKfC7pPO8q
NqgCMRcfWRG786ZerPYhrbvl6DPUIwIwXvrRfJ3sosQMW3BECKuXRDvpQfJn46jgHHxZ87Y1LfN9
6exNg2d8JlCllv7epUzlzvMo9wr7LGKiRa4Z6z6/G1nNrKb+dHpCnm75GYvY6xoGkV0iOSbleHa3
rFXI274blm1LU2ilY7fdkUBwWmV3GFvcXzM1OX7WwyOm6JJz6k/lLpIMWPhfHiRXn28TtwxyYNMg
9oB52A0uiNc5628UuusYjxU9hAuT1xHPac6LO4UUt3qd3ts5L7iiS5iAuHWsZw6HPjQgFmiNUSDw
SM1b+2pgMSvW+S2hfhEjFLCEIB/GU7eMA5ftkij0OwWeCiRUONMEBIo0YD6S5ZPcCdspj7/2RMt0
icEi8mHVRfpkFwI53PL27eo/OhiRM9SiqB9pW5xX9yvTaAiOdEkUhCxkVGGC47TanSn4j7MO2MqX
P6JhwjW48hKwms2Na350LAGmRdGmgmSBfH7qjX+GNxL+loU8lRhlybP7Fr+65SMYFYfV0OHB2WoU
ajD9sFO4tJseATRgojcokkfpV39myu9W2qypjWQrDAi1ggjI9ox7/zjziLFGdOWhM0Z+GVRKU5Xj
k7BRG+sW1RVECexBr+eYkDcfcwK5rJm6GIN8c9bh4ww39OQv2TUR673Elo1xHWJhyXEEPulU72uD
C43dbHM5vBzYfMdsL8VWd8qCVeuQeMBBeUK/CMHkqM4ws89l7PZ8Il5aUxihYzVwOCfzWV+DXB3H
hmJPFKFbILCiZlJVsTAzY++6qBqBPX/UymvOIBglsFv3KQO2QqSCPIko0XiZJEkQ23loJIcKxnRs
TIq5ZQ8nfPySecGnMYl2XwO4uKWiw4tjH6QAUTFUNOIafUvTZTD/ZGbxqFRVIbM4yHWJuEI35xvK
CZx4xstShfRvblP3nif5xG3oWLrWYfBrc58YSN0eWFB8T6G5LwmXk7vnMEC8E57ZHNx592gUT6VY
4WKNxp3vV/oo/NGKG3myB8qgKy3T7fpNWm+846Q0nLjtER1JjM/RJe6TM6hcbUKti5HBZAEGBSGI
W3YxcXWacY9Olf9aT9aLJKqET3FK+YyjGnrVKaibN8TcMlIJ+lGn510wnjPTwf5jg3Vbi+qdXUbw
79Ip5wPETRMachNQ2gYK98qgodjxO8iopcLknKSXqvAoZqjdQ9ArGZNc+rfWeE8ZqMEp91dOsVOl
0IiCDfk/Yj38k0/WAQTIeDOqs4DSeWwzf4mJf6NRqGthODQ7DlLG4SCJKjoFnL11Qgglf51Y8tzh
jp4DTPUcpnu8Vst7TllCtCp3xcCn2r0YGBsxPr90jmfEwRQSSdHjybc+BzGnp3ErLe/1dfRoPuiH
uTgt0NPG8KBafqMxExhhOXdK3XvHXobvY1/+51e1cYDIISIp6gv0h/1kKpOVu7kWPVs12uFnrl/o
2fVO7UJUSUBm4HtBk8N+KNuK+S7j/tJ89AR6lwMJN/INGtWcCvmwbIHVU8ERHE2UOb5ZmcRgBYA/
WvWfqbWqE3LpTucGlhE5PRrexFcne64VX4krXhZS2lSinbPxobE4pdSkn1u9t5b+ojena5LvjeAC
Z5SsBj9+GSeeCY6KVftIvObLpUQgxDZcYfLai2ZadhqZYCOothOTT2SfvXSMzyLBw0Xf9KddB9+N
05wDv31m7ix3Rja92av7KX2elpSTtCao2y0ee4r+V03rd8N5DSXLfdVdT5AlrX7nqgTlbt9tKuug
xb3b/nSkNrgbTSTEmLog9XygboKngPvY0NiX2OV9IrCQWct6ZfbC+85Joxw/R0h7u7F82r6YgbUH
7f8vp5onfCNnPavTNraEX8lrXS0XTSQYMX7D7o77nGIxHx5J3y2PToX5N8mXC2/Eu2U997gY/Hec
GR2DbnITjsSeOd9I3D/7afOWKXFXZ9OzE5zxfTQwo2F4VtBypB4iKP3PbFu/hOGNqFT2S6K+mzSM
pPlfuryiROCUlmsTDZl7X3RXL/TuiZTvIEcpeWSqVYDI0A0XAXyzXqMjO6Xeek2oXx6RJ8rkJU/5
L10LGBTwFeKZqb+5CI13qgxjBgSPdWsTYc+/vcqBtJXROlsl9AiQxS4Rlokv5NGUcAIpXpaOdcwA
6IfqzplHIiQYhJJiPftgzZT/FTgZujRu344JiiO5gQb+2QmhZcoGrTMZsj3sNUN4ROW85740ulh5
PssNV06Q7Kcx81jwiXPaPo9Z7lePzkIzS7HVqqrwE5bOe+YZJ2nPX5lp4exDZO8QhfaWwxxtmUq2
m8I7dIQHYrvvYrM3z5xn+TZ1+cUP/moW9xPvBSdrde8I9WguaNyDW94voLSAUH1b8ro4WCOdcdnb
ApyrpY9uOv2irb3y8jF40y52QRoIxwTkrvE484yZcmFFRm1MfgcJ92cY+2u3BPA4smfb5WPpN3Qh
uX786CNIZ8nRKyh+M6g5ffksXc6dqa6+FNaRcpR/uqB86FOHXKl/sAxJwao5UR6+woe0tk56i42G
qpSYbSyq0SYZiPD/4mdQMInNtveiJmfyRQDkzg48jmLuZO4KoDphzamfT8QVn7Nd/h0okQ6XCjag
bwtA3fZNj1gRFBZNLnC3zgQ+ZpTVU8kKz1TOZCewf3zOHBU/L8WCnXRk41AIaMopE8ar3Mc4Y8U2
Sl5k9mEPfo2NxBqBvkEiehtK+Wo1SOC1LRiuOmQG6UqvV0UbDqqHnYePllOOsVo07c/VRw4qdCVL
hR5iPHIc3+MN9FhhPNqOFUvTnPyRw/oGsGibu8KmGtvf3lFn1rqN48pFAptqmySPhUeUAwIIU8+U
7VDU/HjjX3drREP9bgV1qxVM/3iXdnanwNUZNRERy4oHPdwFbvtle1i1/TUAz66O5pbhLNutX4Hs
z7BpdzDohqb5DUlypW5xtjr9oA2QQeZqvS9we9BGiMc4GRM19qK9cjpo70VyHzbVa+PXw0MJEUxC
mv6zWhxNg/6Rr4TRR0XnAOIh2v2C7uyPNwkhY5t2Xv0Onhk/50Q3QrNTdfjOpusjoLykekI9bJw5
1vcEaOw77vJMRYCPlCPjf2LHN0oJUVOSz1o0bMST+Teclvs867J9UpQcYprMPLWzceI0uJFhtcI/
lV7x0i47AaQ3tqy1Z3B5qILEP6IlmDDL64dW4w8cbpQBgVYOsHCUwSnYtHVCAairRMpwAEOxz77t
OWWkXeZxNQ2PJX/eyIKixBhCfXpO9iE05qjSlriR/q7rcjebho6yNCO46xSA4bgEk/rb+Q6qSkOJ
92JygFbLd5hkNNjZ5r80pFUo8Jf0kAj/tQLAGkltYQsLvxZpE1jShE9fiSEL8ornzl3PNYpN4BUv
9ZrJs9G1N9w6zcGxJZJvQI8ot8AQ/mIFjxVMi/cgKg8mxhaYcX311xk45kjBR7f9LLxrpICsaFiC
G33GwxFNl8kEEqI23APHZh9XRhbE1tBw11tuHkJxVKnVPif42BB2koCVwiiqp3TCEzbIiQG5Yf9r
ZfNTMMfJgXFV5sjrhPscptzfjnJJrjnFa2Y2z2Phw94r+lfPJlKki68+AxlareHfgPfakhqO/eD9
liV0Jb/7MBvzzU+Ty1xjpcwwItzhJ+CEZqRvpLJf3NrYLES8/y7JJKaXzveUptAZnTeHqwybLSBO
A+MFQGhrlzlCH0JFbUVpbKajlEmFc9WKU0XvPVKIztvIUmkboB22kJugZyfLcYEWtG7slCGPo0eR
H84k8tKoS1ROxdJLnqZGRAVbS5ro/mAp9K+KL1hX8GbbCtiYwKifYLhyTIMQ7FqCZTHPq2l+M0H8
zlZqBBbLTK9eJt9rADtnMur1wWOgsFNhZ90GaziZqfq2lmE9rsGkIk+tJwvk97tA42ZcTllscr+F
AjDQ6rcc6Bw7zZgZZ16NpefvMfvuT7tIZFLdOJfGZDfnitSWCQYZz3wuaynZ6O2fuhb2pVKLfaGD
1orNWv5ATzy65DGOgU7/ayuyIGalf01iTeAxxAHsBw7BmjEvsS3OXCFutjK/Vm3N10wwOzCDG5Pg
al+abrNvQ/PoO0Z5ouIe2Tbt6dkLHlM74Ki1/YUoVx3pYcEU478q9KEGBeVQugs74NJV51y7jz0D
5ijr+j4yO8AnVUqZUP6xWgHWw8JqANuWx3xsSQaO9ifYGuvESChVQXpbg8W5wXQ04fslBZ4K66Hq
n0XHSMrwCeZH7URgCnPPss/D4B+TlTcr5RAWtPtsK3Ui7xneln6FbtVXTwOdLDvLAabGnnoCU2Nc
DGWedcvxviQgsluGjsFxaZ14oE3wosNvD3jZTsBydc+ib986NOuosiO/7t+IRTyJYQBf4i5fjaUA
zwiKPzpnSA/z9G0rZ+HZIZoKDRZEL90Kwr4vUvHpZeFjkus98vzFcVI6CtQto264whaKV4nwGg2z
WfEPghO5nuCuM/1vzIREhDKCmsF3MLSc62x18FcAtOFk/C6B30F5d+gzw2KYTmsYD1YJ00kx02zT
ve3DTnX5Cwns39C0foyMZFfhNgkPWwstpeAKEfjfbYjWMrVMR5rkjVYp6KnGOfUZcAQNzNFqLXQ8
mupcAIEEdMm2yzVpLDE8DcdgLq9yAxvLJqfnnCpxYbwn2nduT6OTPw041VNNu5EMYPusTAywWf90
5WaFwKh9GP3htU/WJysnO84wjH0W6MKuHF/BO/6sRsMuQlgqCulJ054ddWX+ogVWIR+ZWednA3GU
ShvvNwunmxcAzBG1eJJheEk7+smDo2vFfThfXcFh3jLsWKUlzbg9ztdEjvgagvt+HKH5j5BGXSBB
ecvdHaQW/Bm2gNeC4xm042STFD5x02NxPK8+0VYll2vnMSF87+r1TfqbyDowPm2t8LkVw3OOOUw7
2T1GzQe9BgMPSPKUKvvT3K6p7TpasKRpjEiYwJbJck3C/iMNjNscqrekRFPjQgrhLIek4Os3GWi6
ixO581VubP6wy2R8J9NwxCzZRDQID6ch9K+q7L+ycQYYhn8IB3WasfjlHDJVOPH6cIEwOmtXzsmL
5w+fCYFBwQGiapLPMrHjvjX2VQhMsOBGnpNRgKOtOdLQWFGCAU2Y27iCi73GoBdnniLHirHOwYws
LN50UVqf3XwdOWLpPv/MNnt2s8apfrLDydz7JjP+jrFg1QLemh6yoMHpYj95qfGGLuVf5iq7L6Y0
cpRCXHADOyagJug25ldD/xyyf8HEoFMYPNAuB3m4jHVkjiFYoDr8dfMtAxf+YPzPb+bYU4wWRKPB
KKWtWeP95UeCDEKJG05Z31+ci84sbhADi0nZVkzOSrisenrzi5W4dTt+mQajcefi2MknHJNfumgP
WAau9BoF6PvOaWh9CmDH/jLIoD0RkMbtlBp/suFVa/tRhcHmR6c9juce5Qjd1VxYZLi/ceyovOob
xnITi9o5k9vwY5D8FLGZ/aNb2HQTTkCflvLmbIBIPMD3qnG6iIUFrMpdsnKGswcShOSHuzjtgZq6
JaG/pmQeJbZKDAnJ0WwSkE4ORTV0GqOD4itsGIkDDGkutc/VGevtSVfMhZIaCkf40Vv5L3S3xbSX
fe2TUZWe+evJX7v0mCWBfDNzvHeJGL5MiW8maft6+64eYAzvs7wcHpufnAEUufT7LtXdEUbjZ2hS
cRLOMMttxPHGb4hvuM/e2D6HXftRV7l7nSoP9vhIdUDL1CpCQA8PNDAKLBiCB7equI3DStsD1K73
SUKYfyzVzum4/o4NMgCbzBQvObVQQeZtJSLqlyMfxrRCw5Fqy5EdXTxmjneiy0icB3AI0QTfZE55
zFKYUEeRfJgVlgE4uT6+kflQrQlY0QQGD/2RpGSQZUzFH11vTDfNrXQICh73nM7winLaphaHAEDW
VfYShlWt7qRlNXFaJd7e6eWrA80D+TsPdyEOsqNeUG3thmYILxGx0i1VCp31FaQEZL0EoZRrK0w1
h7asvL7VVvHR5/yrxmz6DUYL4KtFM1PLCdhVqMIb0aVYVUMgAO/jHKbva2UGBBi6R4AoiGYKB5qs
mz3hDUWjQ0/9nZtdamT/ketFlA1ghlSRn81gFM8TPsCQGb9LTSYSq6SUYInlDHTYQh6TuW4e/Nlm
FllOe1UZGqdZdyrTJ+IPFbh09TNOebdX2vpK3el7ymyB5qGwsNgof4gujqG+cdM/qDa980vnb6Ep
O5yxAEWgTTjNmv4lr4IDPVOfKS3Rle98BoJqqwXaNZZzzObe4zKGe+5DOqqpc7LtmuTU+jEWbXVo
sV7oPvisM6R8woefAFjePReGvtv2b/XW+xIShRlQ+C5OX79U/SCZAa1xoeUfPl+qLQOIuf//G3Mf
J2lakuDcYkI91RgtLv6Ea7MGasdvXVli2K3LejGD9Zk7uj1qZrMc0u50YAf7wLTusSJXfO79eeoh
xBpgKysBZij1l6+8GLH3mcEFi+au7AI3bvHhAXwOrnDT5qP3hkma7pr+jyhQjNu5O0x3oVEMdzSy
44uj1j2abO5wlgwBjZdGLAf3XxhuFUDltEsSHovO0PwJZfgx10kMuHETTvybmJQ69iDKl8J7czW1
B5TagSk3BRxfmd7ZvsE52uCOmxGJZuYZcofEeZhVZEJnz/iyWq/dO2jzkXa6azLnz0XWZ5S8yf8w
jvyF5EGRio/GtyOJkd5UUr7OBVgUZG84f3V3N4c1azYPCMTvg81G1KdaHMeayiTi3JUxfgPE2Jyl
ywcpNAIgHnjR1kQAsCSxnsxibEUsGUMQpJwAd5c5etyqXW+B4CtJ2arxcU3K595a0epLAmJdGBrR
oLE1TJ3b7IibtLGDs82v1/SuqUf+sOgPPT+UJhpzT35xx4VrucNVGU1Gtp56PkEr7ZeTEtjtwW9t
/itaGLSZP+sWCeuP34zVnQtel4+dX9317L+uvXxacB0ZjVh7qhq5aQrGSmh/jKZonm00CwEWJVSw
HEh5qcROi1RwexIEBjzoQmkxsFCSmC3y6eosVFgJXcSY7v7Lh/Ri96I4+/UfSXrt3rOae13n93Y/
eUcK77Y/QmOdrd+0sW442nl+zcl66lLRo7dRLJQQf/eA6u8czfY3WRLz+bzNP/sif1Q1nYU2Doym
fQo0/Ji5Uc9r09y0P114R5ojmr8618z01S0k7d2PlHcMznu2dioy0iA25Bi3wVrHvg+yYl6z4ci9
AOai7B9JpSV7Ywy29rc5ljgBy2dc235UHYLaqHD7WtzhEWZ6olTZlmPOX8dsYG+k1Kye3xrXUQf2
jY/l6onqR4CsAfRK9D40/RE1x83I52V7H34KDjrulSlYBgZ3tMx5IDSTxH32/VtPC3NbE35k6eZ+
oHlYvNnxdlbTExvcgvwwl7GEuQhtfrIrRpeHzCdCIM1uQSjsnAi0tNOyOGKOQODmjcWL/9BDvTjX
YfmcCx2zmX6Z2tqN48gsL2PkBlH5tjbTY7WM347nv/u5/vJQ6Rma60daTVdw/dpFX50FwUuoRw9C
W3GaUuHXGgm8pVp+C5fkMmJB5JhQEbsx+HSAE7Vr/WK53UzmInjp6pKU5lTsh67gd6rlF6nm9FCV
7vMky4sxNj/1FLz0YZNg2boYRgYRqeTVXbCg5dCkfUNdp2ma96GBpNEgsIU16zQpVb6W/HtMvc01
aG43qPaQpZx/DS4XahoodWAHyYM6v4wTFRNdlVwNf7bOPlP9nXTdx5x0JxuTeC0EBqEev1sz8Y3X
aP9muEHDyarXOUEShBkMX/Xs4iz763MsJRRQAC6jUEUWbDSiN/7rLM+Hx+DzVNEn5TrYj8vMuLfb
BDURl1OUbuQzaTVnKsteRgpcWDnUj08N5M7LbZhB2K6JunjHaqle4VIf0657Y6w5xiPqYq0sqi+Q
eKJOEBBiuasObuv/MaY1Ywr+a03tr7Dd9TC9UMcgjkuyVrtKBSdrxAs8WhB8RJM/qPXI3s30Kn/I
JtC7pOlvk+PGBUWToNYmGS+cIgqF1aUU9h12eG+3GR6nrv/rV8HfVib4o5P8zebdqHiW0Wc5eKuK
ggrHvzedifaG1sZVweKTgE+KuTQWmT3FEN/LPvnP1dU9pK2NFcI3CKp+wnYAevBYhMlyjxpIdhPP
cVyHxQFDNmh+VTBBYqYfLoEABOPBH0zUyfDaZ1+IJt7GVvu2cV/ESGCS3qBvlzf9sNC9rHs8S9Zq
fi14zfcjxg8PgyT33q+aaf+4Ycg8a7tCzu4l09bfACXq1uCSnJyUmhwKmhKJ4oP/JdQZrASKIvey
K28Y4zJwQlQbFgttknJzLuegvyBkNFSIpHGQ2J9Wq94CID07mEQwZ9cPAk/37QgpP/WBKPgDG8Da
KkqFAIVGbh48VNYY8j0P7RG6SkvDEf/o9gIMdXmsHdzaq4vghK5OKAQ0fkCw0SJp5iwWnQ4BVHmO
XliomV57mONduNMR7ln70UjXf0kRQG0FpnUsYLi4w/QNt0Ex9UVykAONaS2VvulU0Yg+mRMtKc5r
ZpicYsxonjp5X2RwccfOCmmysZ+tp7xjHcE6/l1TJQ3+4E4KzOW4MTDdyDso5BR9biB3qDLHSEre
oWWd/7pN8DlZW4OF8cR1F5BFMwVMO1W917YbDyVjvnIh2S3S/DoxuYnzMYQVt4nxQ1Hfowd+LtNo
colVtzYgzbVyKI4U8J2s6C/gj32CWNRMkal9KbK7NRFMgCxjwMQmUBwwxUVJkP7nF83dHPSA6TiS
HLhsMJ59auvy0Q1oBel9SiDhuQ94dzEDcM8S+VmGC7TzybwCRQGE1Nh9VM3JEjs0VhJTleck54UL
s7DgolTGnu6WBzpVmvyUpMKIumz2otaGy4HX/uZ1Zns2854hv+ydQ6Pt/9Zu8S8pwBEctBY0qI7e
idqMye/RMFGlDCKJdpNK+XRaL7gGeHwgFCUhqMKQAwm0vQnNC++Pw9GAaKcik0Fsrz5x7s6OStu4
i/OP0cyHyBbgj5m/QSL6BPreRCv7DKoZFS7tvpoRr7M6HTEHEcV3mPRxTw+Cs+WpP6NgW8qT4VKF
4q8axDt38RBduv7tCEmQuXYjOrCpYjfcWwL0xK+7/Kqn7Aia/9wQLkF5dd2j1ff7YeYpWYrp1rWE
VpZifBwNemUH8L6naiREYmn9UPsJpUrb/ZjdxAAwRw3YFFp7pSR2DauLez4BfLL3+dY4sU68OYW9
enCaAhpK0H8VFv49YiC5n4XvcjUxLKpp5E0BeF9iFKhH2o6yDsLM6CvUjfTiLu5dzqyuTyjIqRHd
KAboKqQl/uJN8zmxPMrIc++/EfjYYcVcVRpYgie5yiuXW/aTCjaNtTrvTZEzxwaKDepz4A1e/bsh
pwKEgPxL4ta/PlIyZsrqtXX+uBOnr7kznUPqMtqvumG8dBYnw6WCDxmKCspX+ZMu3aG3tkyFGsKD
teKgWoWoYrdzxRGPGb/rxvgyE97sIgxygmyJ2jF5GfY0Ex/MdHrXruRPZ5cFACSREXIZcAIo79Ef
/eUw5rRdkAqPDQtjxCJzDzds+d32JNoM0SA0QZORqumoRscm5waueRxwcSS+reO0y409ufPxRcr2
8luNNXs4f5dosBph0fru3DYOuldb6HBnulwgudt/FdPyi+0dAa4kZ2Vwx733F/jIZtDy4FEqH7mW
9yfV5c8qCd/Tp/XVNfkeJMyMQMyum427QuHVafP1Zk3Wg+k+15g8940q1n0KxH1JM/qKLwhcgKhM
TmGJK/8GTvddQFCKpx5X+upf9OQ8zCm5FAxeXoxnPN3Z3pbmcvyvuhQ0n9ZXWGn1xXNp+TGygaQl
XSvFtPpcQOnj0AGGF+W9h7AwYh/sZ0xTPR0neXHEVNBiEk4ewsy40Kjsx2LVn0HODKYwsDC3uD8+
lDdjMfQMcvsrbxucmlDhiLZWjIl+Vv346fCMGowfpeB7m1A/UrPFYnVXpIAQCmFfqYZ+xfX6OWZU
u0x9So6/QSBsuK1EBqukzkyanoxbPhEZ5tPm4g3BwnfAl0mHAY0nnPvZ5t85Ze2nOW51GWV72D4o
xWLD5fvNo9UXVDk0PIeMG9AsEa0eVbetpPeOAMFrrykpdwcO21txVzCT4bCGrN+nyY4DHmFNOM9R
E9hTRMTDj3jPQROp8F8Tdj/CwpPXOfDZnWzc117yXCd+yBU/ea1FXd1NdDErmiidVD93VvmOswC9
1PLOtT2rS46jRBSWcRV29lK7oHDYubRVjdyRgyvcgYjx0cXvKCpONSVzufBvSXi2ID1mKSTHIW2u
XcB5Mamx0RtF/QXr/WfIcbxWatRYgfBSLen6ss4usdmkCiAaHPoW5N5K7okC86+tqqAu2QWLPn8L
3eoqOow4i8bpuwaMY/FUcPCaFeFBExIHl5L92ldbQzFXhf1s9e21LnB1yQB7fIi7pa/QjINhjHCS
HyejPTY5mWHHz9Zo7quHTnQ/dk2oYSbaxEpWHBfhmSeR0XbWyWSI8g0qmy1rfSmlw/F8XXSEolXS
t7keaCM9BPS5H9LpNgaw/SrUQ9eaKXlrmhe7HE+JrreRF8rElP76G5eSjjJq6bT/XpsUhC5zj5Mj
MZi7lf9j7zyaI1eyLP1X2no9qIFwqEUvJrQOkkG9gVEltBYOx6/vD1nT3a/EVPXYbMeeGY2ZLxkR
hHBcv/ec75iEwJPBujEiY0PgEeF4XOFCU3cOJhwAtft0dJ4pXLGV2c+uXxHQDl+Ec6PoEvKIwSTj
LmujFhfQ7sz+CC4J42ZJs9vc5FDXt6EO4q3AVLjoA/quvkEqlCn3XuUQ8Zvd24c+4MopTP2UuQdW
EMy91YEgiuEWdg1+yxQzRj/WV7BUrFf5iWO2aWpUAnqc0Acc1uyPEdtrUUT+I83qUA3vxTDt9EBk
HCIER2b6RFRciMpsKweCwv2YjL4ps1imcv3ad46LStp/4s6Nb6JzZuzXhP8MM1KoogpBtPGYM51b
Bn702RJAtMifwhSjCWlpKxniAh0AmxEo8emDg4XA47rjHWnRn6ijyIapQcZGKDuc8WZU/kG28G/Q
TFKGQ3ko8cAvx5TFNrewVAcxlqQ4Rh2NGkx2wBc829rlWBhRqsudGbs0OlGjI65nLpZgATBNZykc
9dwF8S+7EM9waE5WAuk0rycChANnM1lUhiIcjlqXrlSEjVh1H7Qz5LWtJmMHKHyh8wvA369mCkCP
Njr0IMVYq871iYv17h2TuEwv1X+No7trJm0iGrVhXUjka9361U7vmnv6BR4CyPjsKD3bxRbkQa9j
V6arUxeU+zLQw2XRMDdvvUljT2ps8SuyBeC5Ack28y88Lv2VlgcjXFxxdRNWwpKG/3Isj5UevYek
76bO2Oy1aCKE3ADvm1vWShjT1WtQdLYtu52UsjVGilGjYgGZwYOgzwkKUiMrJ+sc7O+SZKPZ4F3T
nDTbyDyW9mch0L9AftgQVRMc2lqsI7I9D3G4BpdibtWYXucWam639jZVjTgi25JKgtUep9Y5MoZx
eWIvhETdQBJDeMNijGxIN9I3YoxpOxlnYsVoHiKsFMKkrSuru8r3njNjoKCP9uNE5gP94wUahEOq
PUORf6ozIO3mr9gckfBQsBdZvYevtjJKEhpKYscRw2utecep/lBpRz8emEo9QK+p/QyRf+2D+hD9
tvCTTxUGHHzkDNQc7PX8FoOiIb2NVo3IqGs3OaL74X/2DCGNaPjwadp1GrdAzAv4k6mtnBYm7zBm
YFdGCTpkzNe1oOmOpjLZ14R4LZOuo6LX0IWmQn076XvdVbcRT/8DaCCLdjykiFxzuGDpPQc1Ya9S
Ckypuv5qN9ld1rAVLKjeN7pGDOgU5KBPHTaiZWSSCzna8drAbDIRpJIzwCfLjdaSa44BSjnkKA25
0xET98nezjdfN8YrMkgOARYhhAQ7OHBb1ZFLPahDSL3Pfaw8AvS8mgmVAQhIttNdqthptpK2CQ5p
uTDzloVf649ZHz5NOVWFryuc5hFrXuEBamv1eWylQz9c36Q15/dxY3RWNCI6b7Wlrrji3YqKUhft
exXGrxYtlyI1CEOas+Q/C3JQesGZyXLx4oOfI2Kq+Mb2CToiwYWT2BYsRt0hbAWj6FlDIB0Sh2FQ
dHOmdmWQMsI1VHC0836TU5roVD3U/tFDbilk8lz+hpQ3yljixHLMkcSqGQ6ixzoqGAIDxorUVxvE
W9dz5XIyZ1v8lD6GfVShfG1ePdLWML5eTPg3Y5Y+xeyFowH8CC7XicOKmBaQCR7rbReJR3fkbQac
9KMgoz7AUFPlWx7E2oowHdwofbGLJON/25Izm/fbHcqnRDi/mlH7Sea2+kgBfAR2y3JYJy0RVXmz
IH4YlVLpoc7VEdWm6uz37GNZ0dD8AG2oC+2KTKBdS/sZA8WeQOyHqNc5DZ717QYkZLcOjny61SGA
QNfo4VdF9nP4VrhqE9fV6+QDG21pGE2dpa28oa3uEqNz1mbmI9Dy403ZGO29VU1QfE3y222W3UYL
TqHWXkkMZg85MYHt2ewvkN/SwpzWtlmvESvRMZZhudPZ+dns2Re2cxTiw3Srt7Hy0LNqNG/IjK39
6CVPkDZZerpm/P08DDmiZurE0UfU7R4ZpbwnobEuIus54SyMsWCDRztyydaPO7x+Thgc0oTAwZ9T
38mQbbnsbTwQRvSIbXdt9IOglB7qrWuhlRsVoiO9MlZpfd/2+qHX9GAzePQfLC3qrj6SzygwWPGQ
DUl6gnvHZjDQZ9xARKjqtR6dpwL76eD25DyHbB6Ntve2hkVjMXZkckizhhuPRn3H8ppZBXdOStJw
74KKBScV33lNjESACmSgGwIQko1ojrJ55dWed1e2lkkjC7+Gy67drWr2jHZTAqfSl6VwP6CzRj/I
Fzec4hrdK9e+SscPryOn2yRjMbGseiuGBCP+POVwmf9sZZ2Kg5nLh9HQsFmVrVqUPdbaYFCnLGno
b+ARYofowDqK0Y+72Pk/TRU/CFXTnu5B3XU0FllYN3XLWDFhxuun17muRtT6M4LuRgGGDCfBYlbn
GpUoEFNUWt4sVeye4lC8QxqHbpAdcgnDVcX44jqXYYuFGZeHLCi7N51xOPN5hhWk0yoZIB4wMJ30
7F8oE9Dy1wyqaAAHN2jbZMxpob+vOC+tgOvKOrNRQTEcUgd1RSAmdEDzN5kk45WJAKCC8WlsvAQr
I/tV3L/3+jwQ4iTu3Il+VJVF/aGKx7Xpw1u1KsokkgLqQ0vR5zrxtlGUxxeiXp8LLS6PYMaK5aHr
KWgJ4RVrPbEI6YynBfNZ3M3is3a1Lyeoeb3SfobrhUw9QVU25xQYDonBiulUH17bSKWofutHQCSs
aQ6/pu+R4O0kQbKFeXtfI0xYpY4Vc4l3+CLLqEH9eGxMZMlNCRDOLpm5aLb7qxJs/7wKf/1UvDhk
ejVxRIvD64ZtPCR3YcBITea4IYVtXdjIwuJBC4akFKEyivPXyqvYQ/oaCM5qLJC3IL3hGY8cKtnn
ijlZUf4yXUpVZXkc/sE761PG1Y9NHr6CuWiq8a4XX3rExs6VYsvEldlR0B2ykpJs0GkE1CVQE2bl
tDHtIblqFQ1BMZ3Azd/SjqnKmCenTohsXRp31YRpvPZZVXVY45qnx5uRtOF4lE9+OKxHLbqM8JUn
yyZ92Fdo0ZKbpyIElnhY1g5AbCJDiFJsex5m9NRTokABnSNU0xoac0WaFosn3UBJgrdEX1ae9TGH
B3F4Epxl/iBWIwEBM32AR1He+KzNEFVItliS05asg4ngdWUihFEI8uOpSlc0Y1B2MGSbAuLS9VEu
jJAhoRgVxGwbGu1QiB2JzMV2Mt3LINkWuKUR77GzykNjiXtPQ/bVB9bZR0J7sxthr2ipjqsqblDq
yaEiw20e7bsVU2MnoMebMrPXRHztnNY+1sgkYxORDkj44dHK8vZ+ssp1MoUJVqqOOLwRAiYtFnps
bvHZtpOAt1R5p4Tl4j4qJTiKUbtrm/F1ILz11dDAtfWslCgIzGPg5cZJkeFFQh1ijWiirQ3ahY6b
BrzRkQPdniFgIBC3hJ6qBuktct23wC2RNTQkmJVB6Owi13eYMU34IlpA8KCLyIvro18yHFKsPYg4
CwGsSlXGqYoT60kNJKyRgsOqJK391KnhpOLCXgYxPJBsai+wir37urIeIqn6Z0MfF6ZTixfLcg5O
6ORnLfE/tATHB7UcbEpSEheGEyCCk0m3LMoBf6+R/4p1udNKjLG96pn9YapZTAICfdyOcbLN6B2O
rputUGCYT7YynmWdGeOycDqqQmA4twTiwJ42M53Kbudbw7gONVrbTtBF5yQk3MIPo7XtatVbFHDG
CAQ8M3sQOzEMd43sU76J3oiiqxDHInPWmuBEbGW3Stu2/iQkOaW4NbpAvwqoEPejQ85YKFs5kAEM
6JwCftjUuDOgj2icEqOkVnLJXOTTsDTjzWFrSEuO5DjCGAtpsqDnRXEcJutoqtTZJV3gLY1U3FVe
6T3opDpe4kSsTfJoGKzG9Nitoj1UEVJhiZXmYGXlR4fc6r5AC4HDs74igP0yMopk6kP24Z5ZX2Oe
P0skVMMK8Bo2KYuIw0qEe4x4/qpDQLC3B/ezJ2n6LgIouNLrQt+0KBJPwIDWJHkZNIj4Mit7VZMc
XUxQS/bx/iX9/WuRkzmxq4zCNbxB8+wMlrf251yTfMQqONIPuKXtMDFvmkXFoMaEujmm/EKUjc60
jp+DptcuVVyCkZwA0diBd5E+RjjHzMuLqfMUVeWD58Ax6gZKjTjeYbrAWVR2u0I04mLNYCARVy+6
1eXk/fXiopkFGtiueoGIfetKyiZLax+mMIK2Z9Lf9GIj22Zon17M1rofVXfS6qTZjeCZ74B6wycp
LmY0Evswn6lKYjiYEs/dOh6WHDv4ofPw06lUexqFDgsFpex6dPDcZ0E9PaDde6BeU08CcBL4psgI
D5bn28d80lkddGQSHSPigw0bl64QDRzRes01dycGuHYcf4ZNc42KcGWhwXhJQlwqqUqmZzvm9gmi
NrnFAdAgOib+teh1ezOI5uIRT310vYKq1G2ad93vdoM/9T/Kbrau7XJZFtmly4fhEZmsvXQ0Te4E
u442HP1rIKV779OA0VR9//sPvYUODx7xtfTzx6hNhxsL/nBrLcxp8Lb2EmyMV6YKWeV/fDES6pIk
O6TpIEF+Rek1RJGzw5U2MkkCVGQO4dnmU+8jUuHPv28+m3gcqxDiiCrYumg+7OA/3yutS1AVawCm
RgeOj0pc9yx1Rml5rO7MsBxPFaR3gZEzXHUMHHDdZ+ig1xX2OgB3s4+gsKuTBqAuI25iDvnNfRhs
f/UtPeRjUrYOn7eiteAtupHpi697b5PGnjSxRh6GCXWy6xB73DcVsRK3YdBgWjpg3ZMckWhfXMkX
Xjo5QlkvFuZKS+Rd0oLly2dPuzt9+dSlJtJKgw3FgsSKGn0m8+Echbw20fET3j6YGBgIgp4R0F8y
et2QfldW4d1rSKxhjvAQ02l8UXzkxlaPqdsGyd+BMpobMe2a36xbJEXd7appbkCl0FFDESAAdT8l
SkiuTKgrVoiNqgMRGOkA4gpQD8wLWGuz3VTAj7AFqnV0NGTH+PPeACduljiPDE1ZQNJ41nV9kCRl
shM/xoP21HuY2Z+xcWwGNnm61r24IUU/UFu/uug+xBZyXQW7o18yiMOXoqCxWVprLg0yytoIOXQ3
9xebIH4S46y3RbdrumZ75KEKti7Md/RTuU/Aini9ZHLbq+3vn/BC3Jyzya44/P5zJkD+lna6g7Q2
byBEUxIjJ4MVTTGbUCw6ypUL6CaipT6l5BgxnUYTlIJebLuSZZQQ80w4PDdsIOr/9T9+f/fnL7/1
7Vnw7kCG2E85dDVSHvs9/Eyd/oPdKkrUyK0Pv78zlMbSUZHAQJ4AHsKaNo6GSoL0kPlbFiO6h+9Y
/uNLk4dAJpnwSDv2to5qtlTO1X4Y+l8rzxZsCSOCLA9UEsXBZHiyTWpzK0e3300Q7yqb2Unc1O9E
V3yHKZWVYqeF4GTXW/0tc6gSCXim44ssKkirI6FoxMSa9bbRpLbKUkwSjHZJkWEEhm2/7rHwwL8M
NuihttYMUEj3YTjcUgGgZ/45utPbfIYuJkQgGyYJ0CkTprFF6hPq7J+i7BnSFxMGBM4uyambelBA
0hRZpnmO5sAiV7Mqq53b+vRoCehFEfld9OFtMLwfgbIhDRBTTSUTrDApY8hd6ZkBkrFvE+e9cfr7
rG3oDHIhF2x0aX8BZMHGqfX4ttipfhTZeMDLjQ3+FvBARM7bHYU+IKidul/5OJ1lsyQszoN9YqSr
brLw9FZqwbWGZiTo7lKPeYM2B12E07MyqfKiSWzMnpK1TB9MJShIHIE+6LVAbiz1kRFuTbwWLaOt
m9vvvz07DqTHImZd9rZpVLGFnKKrQTdxK1MTTHJ/Qanaj32zSs3O3hDQumnMF9q/cgFE+uyVJDx7
xPpY3Q/Ge1J2iVTqYB6YkfEOVpaliemu7Q53UDZvhjMbOcPykGTuF4zMvRvhDjCsFbIxXLvMXRcT
mnsL6GBpn6zXBq7F0Ko1cpZ+gdJXwNQe3mptfGC8+WpHDc7epKB7je2CCj08Fy4AaMOLS7qMvGqU
R7CckR95yd7s72xShYBdONhpUL5g1GAnSLxv9sDc/J7tM92q1H4XDj4cQoPmwJ6ZjWMTc0HK3wtH
/ezmELXgM8b+Un8oeeCirJnD0V1RbdmLUDdoQKcLcLsaqNbYpwFQMu8Os7sUnraBcDpXbCGCpDq+
TikNbpng75NQDDxLG5YYnU4Y4LB/JSMgRucH2cGdNrC3jwmzYz6+RN1lG3M5Ub76ISIg0icRFiyE
Qt9iueuW0U6R8WXomILBdGaB09EuSdS80pZ3oh4ewatCLwiqz9Gxum3m0KgskmOrAEfHfmOt7Fi7
BsFJz8Jghakjxw4/EHVO5caqyWRvYCeDaIrngV77v2RV0blJnmpJzz1ugDaT4M5NDRmMFauU0GFb
SseyRMZphvoJt+LoMU2H4uF6wzbQ8dxok3/gic2QxGwZ7n8PTG9J5qXfSHD8Ful/CeoLRz2rDjtM
k7ZBVV8KGxWuUww47DQJkLBrHrCoQ9NXY8+GysL3k/T0ouKKLZfhUazY1tnW/EuP34BJMd36ui4P
oATlIiydfhn2JOjiqIPY3GNOIHVZ0IxF072065IhcpPtA++eJPjnJMZAHdEFWHh0f5c8rFBui3HX
DP2wkiW6/Wi684Zsp1SDDziINqg2tVWaAJVhnnB1y/gJehXuru9pQukVVTwAYX09h+VXnXkv9jCO
O7Qu7UpkniDpiweWFmYnqIhS98+6Q2JWxucLQOstohHCoANTJnO9n8Dw4SgQdd5r1RJJIH00G6Y+
fp1YkmsVQlJ3/Zh+81xQgcKia1DMftYrr/SZed6HaeRXhvn3juy/mz1oFSrp9NqpGr2i3KG9axlI
2R8UaSznQb23U/UqWFC9iVwPFfNxQNPpqXrr1Caq9WkNgZDEloqr3LGYThgawIlaf6saXtFpG2tb
28fKjLg8R/urar3zMGOYbLwwhdNA1g3f1ZDSOejkYbRQpDT5e02Ul1IzAkI5u0Eaz8FAIhhLoDbh
IS3Nh5HpJNlUWHp/y9ar19yqDrio7xyJaLWl9JGT9kHAs287j7rvvRhthdSO7DCXKsxQ71FW4Det
+lufIytOcSTQkZ5gMLsG+qPOO1sxmyCn+0k759xhtYdbNKENaJLuzigZfhfFcAqd4ez0uBhy+6vD
x9Y2xqVAh6rn5cDTxN9UibN16xTguxU+4H/ZTn38NKcV6L0Fgmefw5iR8Yljfmfn1Y674lS37auc
WTOJfhqLkPGm+Oqp+mZNWmEzraQKNZeVjnAe6weZ9mxXXWgiSrU3y9N+LEnB3pvPwfSmh8U+6ApQ
+fo67SQE2A6iQeZgKGFOs2BTdKc9SnswuXe5YpC+4PNADl4O1bat3C/T9h+nmAsw9cDktfgDWv+a
RPWB+fu3Y03hcgrhAGhDd+9HOpOLmatYTMZ3IpjveExDWE4s4yD0PN0rpAlxFBHwmZb7JvEaiiAX
16dnhWjcnPzSJtq4LelLEYOT0aSxzPowIn3685dw/mOkhgfmGDcM/HOzv+gIMaVq1HsMfbWH1qcr
IOP+LpDGuZBCBsRa/ftbG8/ZyFx7k6LMcKORbKekA7wIG4Z5kh9XBzF/iQPM5oOF8ym0kBbW9VEy
JOK+xpYgDD5WofdsHxCsHn5/yUzkKASx6oz1KA3TOKBoaQHIKS844JRE9STQTAHiXPJNffj9RTfR
iaWtPyA0sq95RYIOjhJuJfJD0/K1aQdrMVsp6ppIo6g8+KbzVU2juev0Bj5gY4tVM9ACh7m80ksC
sjoTsEyn3XfznCsMosfeEOy2c7aCUf3qka+1prgDgmxbXxNGWarMVyvvbr5FVUDahPbAZIZI0ZTW
WqD6aB0NvgUMLpn1cHiKTBxbr1rGctoS/VPC0TfdDUyCF6zw9BZZjdwxu7a0ruhBRoekm6hlHPlQ
geCimAUHW508ObmIyJkFetaT2cflve5hjS54tid48X1tosctnqeJ7mAykqnquvHeyfw3BOiamUSn
oEhx6bCAhYh0NqhlEOPC26C6m4TfrHjy8DOQz3Uz3zu+dRon2tWCPTNL7XGU3tlu/cdgdmG1wC+U
TKgevP6YBNpPG5qEBXwbKIvB8+8jQdI9oZNY9gofTnNpx9uoE2dHqi/DMp5p6H7bVEduL5Gm1GKL
YXmrabsm7jEFN/1tKiy2blayG81I0WECOgwVdym41vGdAXujyRmNjb/Rxu5VsbniVLMS8hBaiwwz
ZDPGe6xg/roxcYXwuxBJzvoY1rsoKp78iHlh3o6M/5otXGXmUyMXZaDRmmNlXQ0Bv42y9FNVOheo
/ohEesywhZn9ao3ixS3ZcfFIgfPttyEXGIsLmS/jSCnu9DI9g2t6dNSD7XJGdKqB3gNObLQ1A7pn
MdUtBgwBxVC3eCkKerfQRrb88svJEBuNIkE/7banyrO91TCUey2J4gMWh4JeOqWgNpCTZdPIkRIp
MgQp6MXMs1f92Nxkd0r8OH9qyLKsDesZYiu2dqaC8VnaBbNc3kCk4Wev2A4Cs+oBMiJLNeJ8NWCI
4dGOYEwWazuc3l3aTkjaEQ8Z6HLKymMeiG2NPtTSqlHFdM2wqOLMQq0w3MpMUGIyvSHm07mkgwa+
j2rdBuqvcCuh7fFoKTGhRX2mr7WG8dsRT/gsqkA7Y9D6qjV8GHUMmLrUw1OViIvdfhtx/zBZOpL2
rPvoG/YPWs2dPuj+2rDsh1BYT3bC29HFS90ajzGZgL7t3jrcJNuuwDTYdd/MoB8dpFQr0+QjhY3G
fMj6VCKkNeFcgoniB+F16KUMYAQDNwGBuf6oaR0tcIW/jzn7siC7B9q7daZildr8w6oHyCLt7HkC
jYhl32R4yZVoU6lFCoGvMEJ5GZSAZo0VJxtrunNluS0MNkbY7g8T+a0rt8rZrEt9b7ViEwS+elRa
Zmw8LTiXihS4SD4kOSjBuvnuNLIcjYGCYBr4zD3MRfBG2C36V+AZiBl886cfItqIGnNMw+SMMd1q
t0aRXgorlAdNlo9BHL2M0k3WiT3c0TZodjaYtdaucX9qFjCDkaAX2jMXEV2bLqVOM2sel1XxjrL6
XXlMYSybj1DVYAD7uVifW1lE/Rgr8hDxok6qxUJCf7PlQE99RSZFHoOMSzk+lmHhnKTMbRjmoYjQ
tmVOTodpjxJlvHaJvWblTLhbUFyJo1CethliYgm0iIe0W+/AUNCBrTogErY9cJi9Yq2njINFT1cD
GYJefsBCex0mtuqNIfHPWtmZhXdOEsypWGVgHYCqFyObxogCxKoxRSUWu1NhizdPa/egPJEfE5uI
29EEYQied5Xo5CTRYLtq+bMcWp9+HVvVFEG43Y33oInJHDBjcEIxIzdZuz+lgmWBROuna/ojFXu9
/P+ha/+d0DVy0v7PmWv/i1cI+49/+Si+/2Xx0Xz23x8Erv1+2f33v/0rP/vn9DXNMchLc1zTgahs
2GSmWf8Rv6Y55p8sAdrOcSzL0nXX+0P+mvsnVyBdxKNjwB1yxB/y15w/+ZbnGT7QF57+/Iv/m/w1
X/xF+pptEwin245j23wyBK8WH6/6+nhAXd3+278a/6NPIi9nuqlWaqu28pCc1CE7FSf3it/gql3T
S3SXX/JLyX/1JThMp/A47uOju8t37CQP9rE/M4VftefsWp/rc3Qtz9oF8vC5O8bn5tgcyT3bBRv+
24X78RDv89N0KE/RpT61p+TSn/pTcZEnotMW6qQd5F7us9245Qm4I0j4mB26M+HR1+pcneNrcQ6v
wYUK4Byd7X19tPblUW3/cB7/TiLd3zkgxpzwZpuWb7mmN8fV/eGAZKMG+K00xxUCRdoryUYW0+r/
7S04uX98C8NijkiA17hCHkXXDiom8JF//BaG/bfn1fj9S9AN9gzd/Kv3oE1WxFacI7mJ26tefKdd
fjCpMTEyZ8iCzrUdf8D7QOIDPtKUeLT7FWlke7v7ivyCi/0/743/zjH1DCEw/NgmtwBXtP6Xv3Cp
ArMtMOcy6pq3ZunenuzjP36Lv/l9eYs5XNC2DcvjvuAO/OMx1VBkyoY4uhUYezh0BUgYHqymt/nH
b2P8zeXhcZQsbmhuXB0R5vw5/nB5QJOI+xwOLsqmggdnfS264SXCOAoe5qchZlqrcDrR1RtyeNUy
vDD/vzWtjm6zePsnn8Uk1LEq6RSVxbzIcPOyDKCbFLbuCd/z51Xijx8mqD3EGrimCIp3vwunvXld
fbOt4k5MqKL1Cwoa0KkxiLPU/nb8bqt8BojlHNch8jtEkc/o7wF2dpQu1sHmeZW6G0FdSWejISwb
MMaCcn+D8uWzlm22iZz8mIGYtVqNBy+Q0rXvo2KsEHClOqwNLGQqQHjphv4z2VLtkm0Yow+/X3bG
+D4LesiJfR1jXteo25ty5J5b8VKL4Oh79w1OGBjY5dkxbUgiQRFjXBcbxMnL0qxhSzfWr8CDoVdr
03sfqc/OUfhiIj4vY1vOAOQRXe7REAonfEMBeovc5hYX9OLo2F7DBC1LjSfSH25gCeh2cyAKNHN1
dCTTL1uamt8vxu4aac3bVILbClVq0URaKGZDQMStb5NFfB0gafMEBHMJeX5h055etG6PEISOXA3c
ougFFR+6ziThb2TAu4w9uY6JOz0kYL2ySaJPdflZbSQO0Vv6yB+X1Szjc0sa4xaVBQ5L/avTe8DH
1BOBI+5rwDYeY+UUBdx64D6Dm2ev6mGoACgX21aKWxH1Nz+Pn8qh5KWQd4rcu+QTUeh4fv7JMvm3
95tpGNzKAru6xcPjry49c4zcsk7Lkf18/WardAOLbsO8559c4+Z83/7lJf6X7zPfAn+43xpCEEKv
nd+niPd+nnygX15Gwrkj5GrX18meweexBQvaR9OpxSY8sMz4WYlVqYBu+maXWwPCQhnglc8rcNfp
h+/MUdPx/h/fjc7f+6AuC5xrcj9af31ASia1eaenwK4JcMdsg65Efxr9kqxe/fSP3+rvrUE25FWD
osE3PWv+KH84JqMOZANnlFyZdDLbrj5m0vxnb2H8vd/H9tkmmbrpsIX5q8KgRGsSt2Aufz9ALKbL
nd88xPYMBvFvo96hFu7OIbkhY4Vudf6FpUz2McY/N60fQtLC4G/+TBxzVrGnMWi0ReXad+3wbsOz
6kAozp8+gO3ujO0Opv3DlL8Djf+wR+PEAYZDD9dhhXrH8yU8Sxu3mOixT3ZgcGLSxh2RPZpFfUVF
e9TpA+ZGdUSicnVIRwGKfZh644lBfWHKl1HwifzkkLtIRYPsp0K4HyjC7bL0I8iqgw42qCEMwVYY
hxt/FeTtEb8Mfahwrw8gs3AV6CG9e73EF2wS4j6spqI/puUNE9zSLGaHMv/WytOPCtNsQcT8wn2Z
FIst2J0xLd86oLah0ggsiL+CeFqhv0LE6+IbcqKlg7U+bqKHMjxnCoioQ8YXR1y3CJOtjCc2KXt8
U1gbiXkXprYF966zUYUk8zTAAZ/nTai2hFrxALprUududIj09A3kwt0xtKNd5/hnZslbIs0eUplj
yGiA8yOxKnJ/a3bttQ7DDVEc2Djy17i8uuBLwX8hpmRWRIsEkcQaUwTwYNzyTNXRSdn5uxJ49aBN
DnST204/xcp8yn3CJdSFOL+DJDRjVgK/TSrco5yac/WKtr5CRVsRPbNjifyar942r67Epy81eXIs
zmVKYrxt3jGd2GA6eWldRYSnCVCNfoJpfKFwPseoXKJqArXynOf2BqzezSyRKxJc8oJh8ig9eAG1
dx779ghA9CHTsw0ajAeoMZqun3DVnn0j3KepWEQZ570ChYraL27CR57TH/OapvfeHabTc3tfsUL3
PoxU0FRVeyy65M1r2qtXcjwSRDFPhB/si6k5ciA30AuWZNkQaaSfIjtfoiihjRFByCBOyqgekhge
W4LMISofu1SuHI1zO4SPbcGrlUV2IK/pApZtyxx5MZjWwRnQsgchUsS4f6mbai8/OhXtTZZ0xh/Q
1jybZPI+xBQRb8PAvXPAyGVo8QrOJBGPqptOPEWfkpDot8T9Ri1nryD96IB6sXlGPHkMSFMTn0Eb
rDUKaLRIWJXKrOSEpgcBL4uDY++MDEeoDoFdNVT8Ur4YRIEsEKQvMo9rQO3EEAJlRpbQuu+mN/x4
A9kycfd7dU554jd5eUuD4V6vYMjkXXN0vHhfef5tkmo7EOs8n30NT0wYoC41GDqnbvoTV6z7Ix3/
QX8ihvcga+jDMC1w+yoWIy5GemDZQeTNOpLtsTGSQ+flX+FYfrvtKxLEjzToHrTBh/jJvaTqm983
y7gLGGwzE0uxHbY8PbgOiZI9hnrz0nT9C7FJGDfZiXBX2wrWuSOjvYzKN8svDp616+aYqglJUyTu
prE9Vr08JQ8gEBdBWb2VooW1l2HkMFT1ECKj84KPWjx11QP6jjMKaMVse4zxGuQHP+5eHArXQcsO
/UAccjBrzyOJ48bP3wQhQPO/cBv9FGTpgaJo5TI2DWD1zD9BhxPCjoO/Oj8wgJwn6UdcQaeYJUt5
kG05piYG7ckpdjjKEG85n0aDgzajJNWaq9tkX/4A3YBIXvICTNv+/WQdSa3w4uYq3OA8FN2LhvDW
gSPeMpgbnG0Qmc90iE5OgEmgz/y7+SMKN3wMqQJQgm9FEqFUxOpkJj9D2R7TtFrqeG974guV5HWD
4Cw5uAj1ATA3AULubNPxCEddvK9UffW5eLLwf5fM//Mv8sb/nD/+VVbq35k7s+ZIkS5N/5Wxvucz
cMABs/nmQopNsWlfbzBJmWJfnB1+fT9E1XRVKnOUXX01ZVayJCIkIgjH/fg573neCm1Z8+nw/6y/
F0cc0+v/Pf/Wf73q5Fn+19HdzAjNvnzJIXpH7Fh8NJ9f9cPf5ex/vrvFa/P6w8HylC64btkW3HxH
d978X9/0+ZX/3Sf/TDrcjeX3f//HO+FhM/+1ICp+sIMXBnHTf+3Y5r//5+/NV+Lf/3FL+uLn1/+R
wTDdf+Hx5Zp0+xEMUMcmUOi/1w1JDuNfrmCD7BGJUFhyJM/86R8vxL90/jNwRTAtNiHz9hN5eRP+
+z/cf3Fo0jzo2YbhGK5j/5P8xY+hEGlOsipz+Anw1/Asw/kUhlo4p+gjfH5InR0GIu7Kzfzrv12K
X2xefwyE/jgFdveOY1ieZemfAzvb9YDPVeA73SKDumUUGjd3VQp53dSZIc57K/aaP3JuPwzT/wWf
7ArBa0OiZU4y/BX1ns4pOKHuGmxrdUN+2s22aehRCEN5EUfdKhp0FLjk4WefP5r1MnH1jz/hvHFB
QeiYJILm7/Hv8aQ1lTDFIro00ElDm0CgUrLqZoeYYv7/5Ezg6mxH90xpzl/n3yJX1UfT6LF4n03q
MLEyRMmK1sgzYbW/OdEvLiAbY8n2BKKbRUD+44km6ncFxDmPpv38Njedt9QScFOSi6TSN7nqDl9/
rnmY/fB9WYTKDEBHn7NoqCo/na4KLNXqdHL24tqwBrLNAD1QUuqZfq7AAXvRP0p3MEAsOvNxpuMm
mhM8+qcBMkYpOY44lwhdrI3vPOojLgq/HYY/fyypz7c+6QVdmKSRfvxYZWHwJkp6gz3nHvrmmcwK
ao6y2rNiXKUN8v3vX1/Hn742S9JHwrbG5Dsznc/jXmeW9KOsxsfMhX5rXmPKtYsjNrOI8g1op1+f
7afJg747Ph+bKGtO5Xwe9zXxmurpV8a7m1oxLj5N7Z99fYp5nv00MjgHmV+Dj+NSLvw04t1QYGUG
Xp4AIoDTU+zBl+BwH2mP6VTeZH27ywta2TooBlNuIzvHEte4C2GN5JO6xKbtuoWk4VQuYFbykenT
1+/vp8ltvgSocD1bQP2Uzqe3pw1kScKASxBULq1tJFCydsmsthGmsfz6VL/4bqWhs29l3pcsJJ+m
6iapvKhwaJ4IO21RhjMDBLZaVdzMAO8y0dZfn+5XX67BJGPwgy/Z/XSHmKDNuV1dPhmFQqAuCwMF
4den+Pnice9J6scubCrPO+Uu/jablVqbCADyDsYIxmUAqSiO2juUXhe0QP7m05xutR9nmPlclmNb
1Apc4X36OAps0cg+0DkT2jiuNDv9ns0GlVpEs2Od9MiJu+G+i5DFhSL/LnNbX339YQ2qEZ9GMgKi
OYdrS0Fzrzk//7dPWyC5oNeSiqoZVg9TLd4DlXcXQBgMnKTi74YIttRib1kUX0rZAE+Ki/Tm6/fw
83zk2B6lZQv+Mnet+WkIFZZhJUBb2DXXMNykErtqcO9pyz0mqKJIrAExF+3D1yf9MdM1T7WOIzwT
JbgnmOE/f8sVIM0+J/lM7Vm/dwLtw3D9Y6fYjn99np/vD8dhVSRz50gKD5+XLCv08IBouBWt4tsI
HjaVdL2NT5kokK+Vv7kZf/VtErbZJiGYR6Hjc74cZHmSlnoiz6a8wAHOtt4mowOJ0aEj7Or4e+2L
danH1OKtJy83DyRxNv/883JFqXDpLlmsz0sYXqEICDBPhugEqihUb0KEWDm3OjsgSz6CwCgWX5/x
F/crg0aAqtEl84LzaTlzDCWo17Fo+kaPJtHLL53SeNXb/j0u/fo3X+evrrBrmqwtc1XCJT748X4B
GEHTfUMXi5OsRnOHnxripcq8FYAOB2tAnDQsm5imxsS9T0Nx9/Vn/cWodS3+sx2D6qH++ermJGtG
pj9GbfhWSvqW8ltmld9MgL88CQUX4RkGt8nn+xE8pGEkLONnNRo0pV4DopAcZMY//yjc9CwbnjS4
Ez99bZrRT02v+3xt3tU4i0K+F/7vJrf5b/w4vbq6ZDNDQcdxTPNU9vnb5BbjvZDrGgEcbI69aJEK
yZREjXzV7ENNhs0CRrSozGrl0dz49cf7eVLj1Jb0DGkyVkDN/zhOCrhyeI5FyI+w8K6gN5bTt7YB
Dqi+lVN73g4fX5/v54iE80mHEhmbJ4GS8sfzuWNn1U0smUQJrHqNxIPpw+N7q0nZuXDZlDRWYF1+
M3X/4nZgymYjSIKcHQ1r8o+nLQx87H1FxnPU1dKI+wcxygMuRdjFuisnG6n3FG8ii7b+lOwmPPi+
/tQ/D1VOz7xqevYc632+H/w2JfvKtoRmnPsGnnMdvIUIB78+ya8uLXO4NCikskB+vh9kmQc2Ijt8
XaptL4KF2+OfE38TWDhlaXyOqy2VmN/dhL8YP5xv3uxwZU1KMj9eWJw+HET6iKHLHA2sCdVv2joI
s4GaHMk0n+F38Jsb8hfBiIdoYV6AJVBN4oEfT1mnaZ/Uc1BLGuxMAQJMnOa+6r0dXN1l2nuXFlMN
Bjzbkdj160s8z5o/3qjeXJRnYuXzunzwH0+tGuGjcMTtAwXvVYax51mZUan7H5zEs7g5kGZwaT+N
VQmtGmo7C0WUwXSLpuw1TOrj1+f4eUCy2wYR4jlokCiJfzpHFngDizMLMMaQ8N5LFAFnRo9Zmg8p
/x+HMPO5GCIoGgw4O/PC+LfZjYyFkan5onV92ZwhyquvtdZRIPijOPjNtfs5jOETsTE1qQnCdf+8
yHq005vQgeWZbUfX9mTdgM5IKdhMayiNH7Kdht/cdKcB/nlI/P2MnwLTBr/EsSvo/BpkmiyRfgnI
uqXj03cEYQ9WOa6+GCHif+dj+CSd6FUrwb0bqYOqUnTQy0Hd0itIPYuO6JGY2jXvOiCwdz2uO+9f
f+2/unccyXYQbAlZM+NzOFkEgV25CqiEFwXf8IlcDSEtPSr03iMv2tJ2pxYJGoYzGZRXvpM+fn16
Yc335t+v1pwyswgKPFI9kgXn89XSY8cEIno3dl2dQqKkQyHvzsBW6O1FlkRa8DEWdoiwHF8Iv33W
Cbe9dTf2trWTBZ3jlwZce8orhOiGdcXamLNgUgVrPyZlishbpXR32nTM40zh3Y+GSc/jAlloETeU
6tvZhWbgP6QDfKe9xAbV9wKR3MZ23dGKSMdLB1k3iDt6sl/QaeM1vHQxm9afnbS1UkQzqTKLB8MA
0EzrfZZU9HnmiZ2pJxHWtCHhBIqLbbFOm6qi16IwQ/zSzmGEeyAngxJDUfNMo/KH1wtbw4xWoMhK
YCkqpxlnN1hvdlStwnLEs5mm59l8qBPRRDNHVwwU+VdGicHequqadhw3aQ/BiVxFJrxsWGaNkRr7
MFK9aSyqovWmiSZXglEKa0XZPnsBjdPvTYR92rWlhwnFE7qyjZ4BQFvVdJnE7WS+NeAxELB0RWHQ
JRBoVn9VxkMHvQb3NwklrwJNZLx1vd6hUtekLYBSN6quo2/AGfTh2JgtxBJHDxRPKHOCqBqzdSK2
8IdJCWzWwNmQdOgcpCZnBW6g7a1TN6W9DsZ0RJuKJ1we++eDWQtBh6lmYacZd46cIDaRmpQ4pI3+
uBcFrkoXJjWs9KE3bSMi80UXRmpASg9dDYFDUtb2o0jJJLXnOgrO8lbR0eNNR2x/Ia2fOSW7rxdT
Jh6a16kVMd2Ig+HjHkm7ych7RVmJ7vFNByILaxgeu1y4jV2O+ADhCNq+yx5X27u2q8q2RnvrMSDO
MpnZ6ZG2M6ShMPuTINtVkVObuwJ/9+LQ4I0AZzJp8ZKQxAz1oc25xhdFr2eABCfDxZCXK1UU3oMq
MWShbQifgnOKcJq47LCGd9fKiod62dQUcNZ27JvZXtF+kO10XSXaVRD4lUqpbQ1F/wrLOKwPcgo6
dCMwPvC6zCCtpbpJoZx2Cx+COZaTHky4Dk3v9JHiS4ZxXo516aolHkYL3HjFd/Lwkf/UibZO3/R8
ymZvPcsoJTWU1JHD97mDMVwMVaQjgrAtP16OjFBq4oq+iePYAgqH0oQSFupiSNc16g4kNQ2UZfPM
NWjkO5/AAuDSYBbV7KYWTUt6sQyMGnVYk7MTpRYiZSl1u8qetULZYQvzK5UeLIE8a8h90IyLgeub
Vlu5CoAm2zgXIv8ZyDx1mDx7CpwUnfuqCdkt7fTa7B2x6LJyRl5mLEpIW7W6L5gOsxYPikelkihC
Bp1V7gu+i1XinmsujLuLyR4rufclCKWFaWEqt6vxNenAjMbSpWUDCLO3GR18TbFTRha+Aizs2A9l
5Q63gOnCGnPfpImuLF8TI75qXU2tGkJwUtHn6aQytMlAZuO8Cw+j3JgeK8gl7gex7egaaG2FU9Vn
pawN44NGQDUwJ5LEsyE1DAm7dptuAERTReGQ28YAUg/vRM/dq8Wx6G/Ctm5SLHBLpDXfhKe1QPGz
EXPX6y6NRPFIorDokMpRs4/uDFqPcPcp/FgKf0Ok52bfJRgIES6tJIy6i961/P6mC0y7Osb1aETX
IZidccvHTgsog0NttPtY0tWz5vbTusuMzih/W1dghDH4myFEFZ5BXtP9kbH6R6W2/0YV7f9Vjfv/
sohG3PRFEa3IXtPo9QcZ8Kyq+aOMZhv/Ql2L5SPJs1Phi73DH2U0S/8XWl7JGuk6p6dYsf8soxkG
T7FNI+QlnGK95s/9WUbT0BVLHiNZ7rJjdZkt/kkdjYTPHAT+FRgQSqP0IZif96Cs3aRJfgwSTZ8n
UK6RRoN+sBjtiQ0Ld+FLF7DlrVzNvdQ7lCJ2g1z99ATvmvqKXxSsN0V87eEw8McT9mzvk9DUsq+o
LN44XXXfNrJ8KbtorRQmA13ta9uJwXyvfHslokx7loZi1U36fNP4pv9cZeeYOffPGCKJTalMb3l6
OAlGlptuujVmfGwbNhe842Rt9X10X+safLHcf9dGdMuZHT5GQ5GsWBlgQLRw/50p8e8LVtauH63n
nJzFUlBXyJUKl1PWJjd6Owx7MtLPlcTnLRnzl5zG8YWdh92qHn17WcDkxQYHlz08VGq4eaO8TNjY
bmMTGa2tmTVMKf82gWD0zVbxneVhMpTy0bdTj2fnVGsu0gvgoF2eRGtUa+EakGr2zEq+dWZhEZqd
5GDmw07H8+Y9Nno0IWbQ3AZIJjdVj8w0tvCRNTqcFyw3me0LgyMsj/JRqyIMIxQCCVj/9VVHHwQM
sDXmY86bW71Xo+q/53Ywg0vM8B5mXbyK3NzYOVg9HGa487ITof/g5kx282txBVwawu9fbbei76jW
+6skNuRGC0y4IOYQXVcjmsfUpqvRGMGTKABrXU9ca0HLxIMyt9c4W4wPE840aFdwQ6Rt+cGlfL0j
gGgXSe6Laz3J2yVaVOtyiDA00MrIO+SDZq0jN832xObJhY+L+1bCo9ueDk9PjDT/rCf6vA+AMIcV
3g3WpcodLK7t0rzuYwPdJD5otzUev6Djq/BhNojAGc6tnuweKRI2wVK3+0cWS2BsyqlvZInRZ06W
/dCV4L8nfN62kWbReqYsbSXstr5qSrAkJZfqnu9WELhZgh5L57ovC/fD1xBxuABuoNesEkPSSj86
H/0og6cuLrpzYlJ5AwdjWnJuYtL02BN60F0aQ+4c7Hg7EUxcaLkr6cOCaGkp5V062ggdGinErVX7
yGth7z42fcCi4o7qFUnLTTzG8jsY20UMkQKUnblPBQTQs9bCEsXuu3fctr8Bak2eW5MaEpiz7F5U
Oe4gVTFe09/jLQsMUY9DG2j0zmjLWjKci6FpVwRJzbXyTO08rifxkPaAw5SdmG9eNV3UtomS2HM2
TmE3wZlMqAf6gfeiRiAQpe5G90mqkBgNZnAV2bJcq74WO2I+c4tDPRQrs3WOjW3ly9HIwqM+JPRV
IeUpalu9N2SB0kT4jyGmLitR5EAxwnnEwf4gW6x4hW6tMq0PZiGWQfM9fLqmJTQs3NLdJkaZbaSU
6kh9xlzmvV3chCmzgJkU1oMsadxLUtt8LUzzyCqMfW/ePNVJiqNc08fLsJH2ja0Quvi295bGynns
AwkZuDfTa6GlwdqAAbuja7jcJbVfrD1VmFe+5YYLs+rVIyHVRxOYsP1a82yKicLJsbsX8Wh6r5k1
4fyVKf3OSNiRZnbVHeWUOLBpFS3YM7vUqnPvSlpQTytan95r2BKa4/WvvQMlMLbVeDDi1oKp5VkL
3zDUC7nZRTY58t2ew0ppDvJ6ZO2/oKu0WHeiDO/d0njRWe/3SRc0C1WhikT9GFzXdeweCNFxrVdY
s0wV4uSQDsNrdl8O2F08wT49YeS288dvxHoy/fEbokTdODf7oYj3rrqyeosMLX42nAAee5C4G3No
EiyBQBW6MFxsE7NAT6+t87Z1kmetIkNuspk4aIZV3gGovDg9nhSA9P2CTvvTXxsg33rBax57+VF3
a7TOJQosYQ/g4vTAum3S0ttbgfl8elLMryiLce92kXc8vQC2M2nHhoGCQP9jdELvqTEhy9WDa9N7
FhY3o9PwP48PVauvDAvM5OkQgs++CZL21mabdDHY3oOna0BOWMMe7VD03Cimtir9KngCS4PFXksL
KMa6yX0JJL62EBtyFnpET79ROjjfSj+XF6fD3vQ29qB3t3E1iCtrKB9PD7d96a+TBr/G02EWtwIH
lD47kLWxHouH09maxMNTAgv0szSnJ1CxUXxpVftYN412w/7O21kqSBenx7O0vEpMmd8BvqfdtHJA
bdXewS8mLDT1PLuCqRsvLUvTbyoMDM+Fr5f3QwgTs6IFhn1q8hzolzrT1Tc9k1gZBCHes1luX4QD
NgCI9sv7xm1eWraMzyoYb57CcWgeyDlhyp7Y69iq2gfoTNZx9OrrYrR3th5V20QbjCvHQgYCCgHD
KR1j47gdggf0wMPCDVLj0ss6bR0xN/Bit99bRlWjVBX5zeiBO0zMInqO4+hBWi2EiWiY7hr9ytT0
+HvZMWE5RZfc527RL3UND8E+cDGSHQG6Egxp166AkWh3foZrt7WZTLv7iHBkFEMUkvgX4BAV6twq
sPULX2MibEtp30G0RYXvd/YD2gt2uqXtPNkOTuzAjYNXZdpPMPzK99BVx7CGDlzkrr2LaG6kW2N4
wfuIfol5mScVQBdT3huLiRbmF3eUi9rQtXeUfz1cB1Sr7qRBJ2IJqB2ohX7WDBcjlNmLzLWanarN
HD552h/YWpCxtwbrcjSRXxd9nt0Uo4BbFQfOHUqL2cy+MR6xm2bl4Ot9qVPWQat036OIZiy9ALJS
kJlv4KYyAzRLZBcAvycWVEHtkzYIK7khCwxYL3K/Kzvbaqqpv6vK3lWd53wT7XQQbVh/G9L+EuMi
9x2Q6XVepM07eZvbycu8N19Ce/Kc5k1q3dPYZf5rF0evI/mU18423rMgC17jePoAjT685B53phpE
9JJj2HEGCnPaleBWzvsB7Gk0qGZP6nG8ZJeNy1QyDW/K0y9sWVWPTETx2hBEbOwON1jK5pfCxgcN
O/PwVigacwCbFY/JbAImMPF5jSL9aKbWTEW2wF7RlcuuuMLUeV5Zy1rcOllrv1AgJBVjtfkDe1tM
apwyvrHGyFoGsmmOSiJ3bEz6cn2ioMSp6+2YJv4mwdllH6YgXPHgtS/1RqMVNpbazTgx2lm7gpsg
xjSvRhJixnX7faius6CPvrVJS7mrrKsbZtzyvE2g+7Oja5d8E92jP9EKnpixBndq7B51N9v6DMWb
SiPaRnV5cXpVlbTJrkZ/fH46bHXsxfSWsOx0yPigIVsN6ng6LKEZcJ0euxySHum04Ixw4aKG+Xfb
y95YMYCCdS676mkIseGzR3EV4J9+Y4oYP3QeDuWQbUpK5EuLuOTJm8XlXpqMW72FGqeIq1QFDzoe
U/05EcFFwCz/bTT8J4Ow/EGXHWCtyG52f72UYEct+zLQcV4qVv00hDQl1xgAYWHMJCVx/QI7ulF2
m9JgBej79BJXuSt9NKfntseYBuca1M8qHg7D2GO4juXgC5TH89NLgyEkDWN04U1PqnMTtCa+VNhE
3vUpWZPQA/OIAzxcGcDgnVktiCu9B4xCQXY6CWIok/XRj1NcGsID63f6TJ5t3GguMcvpYS8ZWeG9
8SEglToLd+Ebzi8Hqnc0Ws5j0P2wa3O6hU6Py8F/NQfDuZ6KRBy02YVqUlMO5YvUqek74nIqMnGp
meTw68HEXUqTN4EU5iZWY7XImbAe+GvEjsKxlpXbl7TjoxzIDODnQsblA83DTO05fGnoJt9qHY1f
RKywjBo0a56qq7uoc4l74egijk7rO5XHwTWE4JXpG+MWg/AKFX+krkbdJWijf+N05Bei2CWd3Le+
k6MNE/oFyAlYVQnMnr7Fbsi12mM8uOd9ran96XGvxKPL6eqrMkXiaPU0d5uMkpvTjyKi98DX8iuY
srS9V/3E5RPx2ldEuvlQJbcu3IxbMyvPDal88nMcGTauP1JZ1oJ8crgK0i5eDdk0bHSgAUuDDPtj
2+HlkihT25E6xAoS6pNOqvGhCPtbTY/GDa35JKRbzX0WyhPkaIzh6FfZcF1oxVuG2OQ5HmkbN+3C
JyQ1ug12DvoiKpKF3qfxcxZozSZs2FiGzRQ/O6J5wn6tuY6yMb0aHbK9p5fFfcs8gNvkOoBAiXJQ
u9EGp8Mf3pffXPUwpU353vKFnUdhol9VTVtckE0Va/xbUrajkI59vdud3o8Tt/ayx5N4U1tV9zyh
rJ/fZgdLfOOqCLcjrO2fU09skJrm96qGmFtXwbRyDDBo/bxDM+gluagEdD/N78cHkTjTyrYQa8d2
Wayn1BV8wtHedrPpi7BxRTjXbS2AXdCNC1+ax2IIi5fGMy+zKPJusY7wd1XFSEso6J97gQ/XAMyB
t6F5nTnHUv3Btei6oHOrW2p6KS95+/musttjP+jy0mlcc1806SGy2IaUTSp3A6q5XYokdoXmqLiV
MdNj42fVzp9h3Up6b2RM7ScPXRRKB2ndtp4bLSWkjEsQF9O6j+ECWlq/LvK2fYZl0QXKepIB7itg
RVh4JWQZJOjWUTYGZEEBUSFo6RnK3Y8CFxgAG9VFX5rJsvd7ecQNaulZkWLAc0QZrLtoZEaHS4yX
AeyLamMG1fikKe2iQDd2a0SvTKnhwbAjiQtbYD93AspuFPQaL1fTeWb3oEEl4XiLQ/XKbEr3sjOb
WzfpaLFJuKdPk6wYjJfBKPsrQaSPkVcPBNt1PrzIqa6VlrxiX+VuA6fuNy1DbFVPtCSZuvE+sOU4
wwFgz9zcXYRjmO7ipr8PNafd5oFRwkHv9nQYLEMxxlsSiiFHbXeGRVO3nUrbYOpH2F9Y1vhUjxEO
SgYWbi6unoP2cvoH6d9XN8/My5JNJ7mfaGn3/vhGxb07Vwo0RT6wUceO/K0IWYIsgnooX/2wC4y0
Whu6jK+KXOsXih6yUdfTQ+ACrtMRKC3ocKLbyj8TQ+5u9bCPd3pUvsa56R3ixEuv8JWFxzBnqvBa
BC/MiQ5DqS91orBlRJXlVgSivChAG+ag01YVOLiVxPPpESEX5eO4s/anwx7tZV5E433tBP5l6Rcv
p4dbZU8bl/0x8O7mwUotD3WqzG98iPHbVI5g0AshF47do6AWcaqBlQavB1GZZler2w9h1+1TwvT9
6fCvH+r0bDa8TXBM1ppTfcM3dbzwK6lfJyNWLmz6D4Zs9Wt3fijwbLX1sZ0+i2j5OeJSxDgR7NPK
2jmE3ktZVNb+dGD2WIxo42zI4OXyWl9SITKvT/+mo1VtupRgrxxFeC3yKrxODHqWZKVYZCsZH+ll
TY5mh31jaYO5yLT6WuBed9slubn3dL7Qnv3AC+UAbFRxmVjHI6ZzaD7sK7sPE+ZL/ExrZV+J+aGi
hwdYp36yTjLo4V7mjnS94FmCm8O0/+Mx1uyFSfHlvK2S5qAz+Hdlo59VbePsyNJgE24q59qHsMSt
W7W4hbCvgFMpgl01+o++ZddHGlLrjUpje+G4rfngwtvHDdtJcWNxuyPbcXUmfLHqsBcAQR7d0q56
yIiabsiEroyZ7ZtVmISak4ft23yIT9ZMazPCBRTcfNHEdf+Ew0RPyqPXczp1vBevH6ODlZcvevWc
R1u9n8Sa2hV+NkkgLoVZoDh3w/ticvAD1ZzlSG1ooWthjdGxqskJAllsLO0pTSvebC3kt7bv6JYW
57Yb4v8OH/Syi/z8UtNldhFP/WtZaQeXHrQhGMWKHYmzoBm532MSiHO02W58xPVnxdAaYEU149AN
6l7Tgj0MpnHfj6akYbPg5gvjC0y1y2Q1VPEqA0q171rtUJV+tjkd/fUDzzvKpClvy8fkZzeQPt0N
lZnvXIHFZEphCERV5WHpWfdHz6M0iVjsMhrCO7Y98jBaFI8rzakXBiPtvi8nbBrCGjcBZOCrwoz0
M/iPRFvzj34Kyh069PEsaug57JqouZFTVxGKt/46y9vmJlHqBfD7uKb5Z9pFmtMoZKBuv+xjTAXp
/3Lh3BEoDLph3cUwFTckAJaWoOv79DbL+d3ZefbnqqSHHuwdamiL2FHyWW8CWkWj4kbZTni0C8Qt
p8cDQrfz1mAJgA5xbUxpdfSxsTznFhJvhrmPSoe9XqhRubOs7QD8cgue0dp6TYA4NzbcDS7nR7C4
EPHg/92lBcQ5D7LWOcQcFsdehivpyuRS58pkVlYfjEElK8vHhKnQ4xhLxtFYwH40z8uISS2DFrfN
kbMx/fBjsql50msot3aMqVZKAmKlKm96LFjxzqZhqA9mZ0Jb5r5bTS3tk0nUtUuXjeb56fD0I/Zh
34xOkWyM+cV6o6YtBbTp0fWL7Yyg2wQGtXs0SLztoRkvaj1r7kF1Z4vRyprN4Nj1/czOWLqxdoHg
mh730GIRCezG2WuIXPAsiKLVFDh7oerwheaN4Ry/vnyTG+bzibh8+jGV6DJUJd5wMwHngFfE/TBg
vKM5HTtTrtoOH0Z8evXmASi4eG8Gkp6qCz9Mh1ssU8ltKGD32KH7bFJ6xFtgyh7aLNmRRFHXpyPV
eVCG6HiceikPcdFemm4HJq0gF1hY38eevx8ljb2uu0w/jg6onoYUqFRajCUA9mIuBUYJy5z2/ZAi
/BlbmxFnTaN+17Jl0Rbhqp9vTtttMT233QCFVFjjhzvGxBmNpr92hacdUAc1jwLdh548qsmEbJL6
H4E/qR1i6w9lK2OrU+jPqGFPxrbC6dwvmqvWs4oremLLyDBxHM8eKnPQGN61tYvadahc7Pw6gy1G
boz7iO27dLT2KCsaBmvmwlWVpR8VbYNvcQ5YWsn+tvK9d28Q+I1GU/cghsA8090k3J8OO0s8xFQ7
lhaVf+vChGvxmANAI8rqD8Bl5kKoax2aqbAOEZKWwhd80M6aHTTE+OcTnp+luxrPgtNDIlSYDtEg
ttJzTWO7U9WMDRqiu3HSsECV3nqMlX6mtwj7l5GEEKiX9UOJouM+D7rhSqbFLmiC6t6TIlj3tq6d
o71jQ1+ZAPj9tKa/kB9UW+vLKkn+fILOErUqwDICdVIpIRI6BS0fzaugbzGv7V1jUQRttA8nXFtl
mWB8kQUgKPw6fpyi/sMupb8HzYcyJiv2urKLvS27P3+cHivzKxo+FyjfSSfMO2/Y5nivPWcyMddB
3Y/LCdKXwLHtYypbUk9ebGwbA74f4iNrozlhfBmgVVrUmdM/mAk946lB3I+ZKnV4KlP4jbGfYr5P
2n06ww2l7MWqyRLQpYa2TpxM7i0btuEE35o9ifZRNZWxa/LvVkZmwqcZ5rwu2T9GbgmiGVPlnUAy
uat0modzUgunh/BMWuOTl56PhZEtW9PJafrtqHoFbkMlTA+ILqKExnxHYmQ1tt0FDmXm/elwcO8C
yG5bKnnRrTLap17o0SvltfJc6KN7EF0ZX/U4XrixvvOn4baC272u2nbYn35Y5DJbICAJ/TF2urN6
Emu9iD3sXgP3prNdtTdG/WkqZZefGzgJADwkTSqj+i4og/ql8F9F3emghmW/SZvUvhXxiwqN9sZN
bOt2GuxLtsIb0yy9V5s8RNK6/oPma87a8fDm8BqaUirWkXN2jhPwDH7I0HD3U+Wc1SggllPu40E6
UvdCzSSvXBNA/4SkFgmV2++6tJ/AnmGt4/gqWvdMZrtRsMCE6ljGZbqD6WBv8AYnw+bdZ3bc3mou
OxhTLx4EzhhXlDcuY5OsNY5gz3ZtIunMYDx2tHs9uAOpc9NM4GfqMn8AMddeSMG22hJNvMREzoO9
58cUDPR22sEdg6Zn9geHsh+WrWDNRR+oe71tNw5r0fXpiGF/U0FgOPMb01lUAhKC7fQ90cTQqoWR
wGBBlBtsuq5PITV4+YH0TrmL3bhdmR1AGDq0EresHmqf0mjdlo+yeyztTh1SI64OmWmDhRpFfgBB
Pf/79GgVG2vZR/E2d6zgkNUBipUI0K9HcZStOVBhF08AM6kCrAHFsKH9xth4jtcsJ7wQn0pP4UJo
W6RJGyuhcInLE2DjaDlxhVbo+s86t5leaaJCJeHpDQaRYPdLfwoOQP/2raeNGyj2KxIj0S7DEwA5
UX5R51Z1DZ01X0FReLMqYITG5AZ3ReVjs9zvqqyKLoP/pO7MliNVsi79RJQxD7cxz1Jolm6wVCqT
GRxwwOHp+yOyuvKc7L+qrM36pm+wiFBoIhi2773W+hDN3IUone4aywJZqrlHm9A2qcEcyhBD3vUS
D0rjkzMIVsrdYJ+LlkxYYHa1xBlnhVu9BqodFq0eFJsxSNShbOOcdP1f24k7UN2ikSSHuT9i9x82
cY46K7eEgZGg0r9z4i0KK8h/avXIhXn01h4slL3VMuCM+dwPThD4T72nGau6GsDmkR3oRfKOtiy8
vSynSNThexUFUd1t8I6QyFzmDYNOGtPVEyjDU59Pn9jy+11MPNQQToxrjLJ6kdC1/KDtH9wFJhny
BuBVHHO8+PzBwB7jPMqjvSGm8tg2fnmkW/1ZMIvc0SckNYS8qfYgTf9eunVx1/9rQxw969WTrZvT
qYnIKvi9EfPTFplZLXVzazuDf1Cm4x8mO18haCE0r/GSXaMa55GWgXmoWGgh8NPsx7Qrg53ek6Xj
W+O31jKaHw7Sb5k4QFQINN+0Ymi+A6iATk+d/JKERjr3z/SDMK1z1pnhNc8GJJDK7PcFOpxLECP+
yDVue2CfvynBVb029HFNMGm8H3P5xBXAIvUg8Jckotennsb5Q+1nH50MzQ/f4VxMMyM5+4q8/7EB
QFlndNuG9tmtCOfy+vHDS9DDFXEr3yPmAYsYHOAbfUGiflMrf+XaFi1jbUxfQlk05NP6HUHjYb4T
UfENSlj4BRFv27VV+6HlDm7JSBoXIqzMAyNutZlYhDwNCf9+4KTJJ4iZJSSbjTmNzStI2JqkENPd
xGNVfdA1lvlYfXNizyeYGTR9waXctePiceqydFdP2bgMTCN/hIXNVE4k635qx30Oe2MBXGeRxNJ/
DRrNODoVFCx9SvQtls92eWsPZoGK6F9mo7NGN4CtceZxsBzqjo6XjKfGq7RzppH/ZFUMM1pUoDsA
9kuyY3ooqyQ/mgpoa1Ab7hZB/9ooYFGOpbJnAqGxr3SvIcPZ7N6w0EGCbcXRoLe2bCvbOelu5pxq
k1THzvHGZxfIWoPG622cUrUTtCwRD1faWzs1n75qnXudIu7emtyP28tU+9ba5XPe2TKL3vk31iks
N6QtiQPwFQspBg7tDWLJuFQ9M59G9uGLjafp9u3MXYp9XDbZ+vY76YAwfKx17y6ow/Aa2j+huuza
nLARn8JvWyaQH8uhJU/YD3bTLJFpkc9MzGeXDJbb88TiCzBF/pNWAZcLUy/eC6XPC+JvypDdnY03
cc0yZI52sAaM5La/DoWDKJFCD6Q5cWDjiRYwHC+JmsRwaEMpWst7AjfqbWSX6U7TpLPi4I62DbnD
i0yQCjvG/gHRH1nHDlA6M7K1x7j9PsShvaNT7q8Urb13zcLSamVDes/KDZKjoekrxtrFfm7xgDWd
ANwB0aRbXn2ZPalc06SZREELPlwZXsnHuIixID0jBKyi3EvZjPQ9bSvnAI92qi2trSaafdSHd2oy
T3k3hWsnF9MybIS8i9DxLms7+QBJNcf319swMc2HrhNil4cVDPfI7jYhGSmryZoIwklShnOVmS5b
d9wTCi0fbpt0sFo40EG4bzzwYGNviYuUHPy5KuujAepikRocbinBYCyTmX2W9Q5OSb6F+/OV2bX2
CocQ/STXxwfpqWyj7Z1SRpc87YZtG/r2afhM0qk4DFy9wHlLkLJXFn3lzh8Q6/sFlAcrNootepHX
EJPxQxeF9kM4Eb4WcdDuUj7Qh0kZDhku5MNS0J7iKPt5e9mf32/q3xlEPULPhLugiPenY7SmuEoY
MJY/rBkKQ+dsB5bxeTCcdVb43sIOwi/H7K4R5Gimm7Cr1GDPy3xSx1E2o+VXVXr28mI8tp4XIsPK
jJfJdFIWiPyp7tSeIVVURLPE30qE8EvlB81agmdYTBnwjoJ77NpKSvsMBcImtZ0NV6d2rfIWmhAd
InKXhAl5RZeXOBv1dUXRsKRhymo80Leq034WSF7gk6Xf/JTWfmbAAwNGswKNC6hOKGZBFfsugt5m
R6K9NAE0sYgMW5GXamVzgKzog10m00wPMc6Z2rKNVd6Y0H86lT2G/f0gwxTKStxj4TfvY3rHr1mw
cW1S5wmvm+5cX3xFnf0+UEMe4LIMe5Y9DcQ/7ZF7xinqJw9SpzB31CW0dIA0Pjr3WGPJeEVm0kb0
yFph9QcK/ZGYn6Tf2lnzbcI9tLDTdoNA+ziMTNCccroP65hlZu35jziaC8qxgGVhEGO4aetlUybV
S9sRhgtoVlzaWL1l4UpmnbfMBi9+IurfWJL8Hp/8rpipvl6J9ymcXhpBXF43Wslbo4i7d5wo39sO
6jiWFNwCa5gupnRPcYFLSuuRRtXUUNp9GbusZueQX5WS2R8hDKZj0rwx/vlGwP5OsEq6JEjqFm3S
Vfe1US1ZHQ6hd0GbNh40KaCQl7m+MrwBa0jv76Ms76/JvMmRp3llJbajPwdyIakNFrJqzqWlXhO/
Dbf1LiBP6qA840nXMv9K+FS8GiIDNTcAawISwzNZHf19yAxjG7om0yHwN8Y0+FebHthVuGO25vj4
YEZSkxdvpdchitMrKzDWEYMrFlDHxsU05CdoqFT4nW1veId+sjv3bqTZv3KDVFAHW8+ZZbXHthfl
tdd0svn4vavbUzi61n1N61lSjDrtCIUJOQIXFznZS8i8wcYyH0e71je1i9S+yLTNkOvxtdsxW3IW
uhllO8yW/jl0WPfmeX6NhEXQkpU0rFa67Nqntdo2lsiWQrjAEKU+bMPWo+kzZMymvHqlTM28TLb6
qsMemIrWTRrAsMFdOk5zdS14dkYt+aZIU0u65O1VVcQrgiVMsK2NYiP8HgAda/ur1w2MggOCnYl5
3xVjN+yiyi4WceMI/pAJTgnZiGvBNKNUg7jT7ay+Cseu10wR3NXt6e29RE8h1NqnnupWgGHqq2YF
LrqviaCpIV3FRgyC2JLpopJZu9S6ZthMjJAilo+XUuC4tsdpiU4xv7p1xwyxd++YLqlzMg3nVBRI
WQrgdmHzHSeVu89t3bp4zQC8qjJQRLPBhmEfhz5ZdI06ubddEnOt2ut2/U1v+ayxWzDPNbKEcCd7
lTFcQbfFpycgE+NPTl9avxuP8WAOO5op+BUlSv/bhkDB8iRVcxkScH+IPne1nf3oSYVbhYrcOy+o
3PmKB+JT3zRpePGxSOD7sfFjVFF1jYsiuYunfpn6enkNHG3fxxDiqkpusc0cRZbJUyeIA7P7cMEK
BFtAVjnXUuk1P4oUqfCH0UeQNPwAGWfIzrfSATrEOF+ERrLZEN1eE4/JQat1/n7Swhgt3WffmA5l
wjmsKXVROxg7m8oGPYV608P5LPWIlZyzur2eP51QyXJr97qJKpEgRms6Vbl20lNDLrDoDIdBlua6
dcLvbka4dVMf3JBmfqLIySEElImz2XaLPku86+212gy1Na9vm962Fl7TfmL8Ng+3c3UipGZN6Wav
bk/N+dQt6i0dSZeyOHC3gKOzPkjusf8orhA9Yv/5SlD0nATQOdIHZ8AtEjnuJqoFk9XHHDmkVgUw
MUL7K/I095uvgmcyb4fvZjFe+igtfjiRt5NJFf60DHMV4kWBrAAhBbsEglH7DTiPDzHavDZCb3kZ
aiRd/BHxYFbQJ0QsUhjNyQzC5KtM0sdgdLpPLobf+tJxP4yhnGljTvXO/YwEUqexX7Op98nT88WL
FWo1GcC5/5RqhQerWA7A8miaY4IqHhI6eitkwsE9Hjd9PY2Deaf6rNmgFSDyXc16lyImizEt/a1f
6zVDFjQBJgGGRy1GPsGSrD7M1gtmfU4LM7xXx1Cfhl2T1iBbPdvYSpxqZ3sM/Y3rZO7FQYy8QbKu
3UVUDRz8fgl8Bn2lXQbDg/SJ17SjzHtsnMSCTFKVz0FZgVNNWgMFMVJr09azNy3lDob+0HgnfwVd
XC3Lb/2AMjBDkxxG5VVvavWlJFM93S9/9m62ceWciJ7kNN6xdYIU8Xdp4LLfY5CTkk92UYTYJE1Y
amBy9LVDlM9PvyLPs1X2FybA+zkU7Dsg31eoJt0316RIbaTuvbs94idRx0hTNLrDnp15L/TSiXUl
y/KZ/2v2ubDax1GfrzzRmw8NHdWVjP32ak0WXp9R5feA5JJNHybaxUyVQ8yk555BUY1brZm70LbW
7jQuJscSDAQU0dJkKFQgl+pyG4NhlR8Vv3cHWKs4JXWobYeirc6ThR5t1DBwwDPvUP526i4tWWzE
ZW3fZ8JK1p1mRQ85/+xqGJr6sY37YClNw3yyLLBqptKSFwye4aJ14/EVRwyhbKkXv3ezespD+fkh
6ulTz8Pis5LpU20h0RJtfm7xzvwYmMeKWNBe9sKQCYCLyaceX3/td8hS1AnoRRFKcTxQ1dvEqnKl
pL/ZFUwSffnDiqxzbCfo1U3vKXHr5HPgvErtrP8YNUaD9TgEb/ZE06syPGLiImw1mReEz50wARYL
TT0NIx33Vh+LR7MnQrXu0+Bq6kO2xoir37cF5O4ysORdV9IQ6eyxuugzJrttRH7Wa5HsqjRMTnXO
UskZu+TYcvPZM6pPDw7i6gMt72I/JhHsTFRIu6pAZd3U6bCtmQedG0CSVFxWAjK8ijaDr1f3KJ7r
dSHc4cpM31xVI5rgAPTwqp2y/AmFHRTXUVfPXchIgIaB9mKz6lzUvtW/mb4GYtvpoSRxWEe+MX1L
o/wVm1/53dWmu6r1gi8bG14VO/pPfSrXIaYPtGcl9Rl2ipT58vLX7g9c2k7hLIYDvyc86aFS4844
WGHyk2XFkaCC9quRwTUoS/OzssN3Mh+Sb42mksUYG8N7Y07gxvw2otuDZqJvuuGlCFA2ykGkz46u
bCY9guIUrceKi0/7kDRJsIrVlF657WDSHJAieD4c1p70QfiH8bFPZXzsEvOfj4DS09uVnrX8/drt
kdv6RbX4/e52/pa/fOX32ytt7N3l73f+8WtamjSbyTauv37i7++7ve/2NCy0EJ10n1LYZ/GxLsfo
iNHinxvvX4+KtIBU0WBnrAU3ZWVVFwz0J1uMMQTYprvLdaM9RYO9uT1DX+w6jCOL8pj708mM4u4O
SE94yUdWNIF3l3cVZoWUY7tLR4+I6QQ5s1CxNndyou3tRT85kZ/JWrjUibOPw6+YKlZb1KmWX2ol
1jFN7UXZ6AW31UpcYXda3JYJ57QasQPQRZxAruEXzaPvgHOLNcg/NCcs0OJSPOte6Z4GgVHk9hQR
oXvpKufp1tMN8rQlOJPJUuE3ryL2/efM9qJLq4YveETpEo5Je5SW7e4l2Wwrs6mbV19gHdHRYUsj
K/ZG1Olvde+tDNtsyMTX3V1L0O/BLbNq3Y6Zjui9tg7cOtZm7Iw/i37RMUJvLRRywsQMQITrtDYh
dYJYBkkmuH4z+nxTyLHbmLm6n269WhEGyi3pUt8XKImX6UTXpJ3fXzU90xrvGRUVzFuqx53BYoiF
I/nDbfoFzGpjd8hzY4mRxDFwnmhDky79OqAKVma2DkmWWRplkSC4yi+aZQcXe77sm2NU7qqGiw21
JoyfqCa23Uu0dWL2LcWOwdhZZM6ycrO9FlXcNpsaq4i9Vl2BKbUf07WpGoECUwe+3uM9jFWLQL+8
JFqsbTrn09D6SzZEj1Ee61wDAygy9MD0uIhWTFnpXBlXh/7BQ+J9ltQxa9HyIv0+4yGq0RKRbflK
aGe5ZNL+iv4KaJjrkDUsqzc6TnTQhhLKnnIP3BrsVdKPGJxIhd5lbrrm7A0XBq7bZdSLdRAn7Wk0
vDc3bJ0t9PAiAyBfDsxOmtIbTn0weOsaVfSiVOD3uPVGeOWLcpfRpenGuAAvXRdHw38VWSoODirY
o2069AXGGuKnLS3W4j1AHAy7u3RmosKlpcUmE/QnTItzfS7tW36mZa/swUH7loG7t+rhQ6hsDS2w
f5tRq1n27CXu8AMYOMi6dvjIJnh8UWA2QAvgdOJSxJlMv3dBc3o9qeHREo96awR3eEimDSAFicae
eaduR9uqK2xYdns36j7KaaCD3lpPufgZJvaHJ7FlW97kbuuyO6A9XWdTuRddV73aVt+vCp3IPqMe
H5DQGMTmiLXmtsjVuuwdT7m/1qg+Gr0DLl9r3bLwooLzMRiWkeNUnx0R+pCCt4UzFQ+cIO1Bw4S/
Kp70KbReVZmtBnShHsORT9uN9aU/VtFFxCh6LJ0hMgqg5tOMgnWIIfYtHzwkHrLcDonZ7YYEDWM4
Z5zLyf+IamPAoqVNK1kAWg1LXX9wbesg3GAfpI78BtaIkgcl8b3NQpbQY4qGLhyxz3qYZpSuHXRh
a89Wo2sIpcN6M7TIY+ccBYoeOisTg5OuhXaW9vsEj81zlESX29cSA78BxHBxripUmp2kwVg3T1Wq
a+8EoXO78nrnajWZdsRZWq/MsZbfygIyraW/6HZJweXk3xGwTR+5BcasywomLOHMTO5geTFME1li
P4/u9wgVP+swZ5PyyeBvovowadb85Og/xoYRfvfR/rdRLinwam4AEGLr+YYrY/Hi9+74fS5O2k6r
aA3K5h7O4t3kUp0EU/asGj37jMriM2h95yMCysGFlgYYMX5qUwzGHM0bFofbo8FB9e77iUeLfv7K
780f7/nj+/7yLbcf8fvLRpNFWwSfZ4lBm8UzTD2aKdUhmTeD3cFl/P389sjqgLTeHhG/PZpynfl5
uQiKmEB0SvnxYFrR0R1LSVmTj4de89WBdCZ9pYmAWLiKUBrZ1Y0OBF26q2YONO8fmtzSj3poADlw
RL0SOU2p8RFqLDW1Own+iDFhS1ZEfRCp/A6WF1L5WIEnA1gPAKZrmml5e1hqRnW4PfrzK53j/A/v
/8urvx6ao/YoTKPehF6vDhMNjEPke/ta518SHQC/2u3F4faoS2L+nv/htd9voexds/yrd2LeN20T
j4dprEFl5ogn9J57BYXR2HLtqtrmYM2bX8/JLmoOkZ42By3PeFc6VtRB0fDJpK8+DMjSQWbe9s3t
hdKAcxhYGzVG4d4oI0k/0GoPfgpLUE+BaGJB2dtDOudTd7hW+OG3X0YSanOIJ4BXXigdcGkcYaJN
yE2fH1XUbAcAwR3X5SOfwKrsM2vTopMFA/I+eU76ay/ddpUx7yp5HWjkcUOqliS/Adup1nGmikNk
V9OM/xpRXnk51oUR5HFgyIPfepQcBNyQDAExl9782muzq2pDjAykUy9ky7TN7Jm7ucijdmC9WAXV
+bFqzWGdeMzAEmhVh8rb+p6iUxrrRKjPPO5s3tweSVWyaIzGHfqM7hBHQ3dwNEK5F7eHtxdlNIa7
urp61bSwUXl/Yd3EVNr1nx1h0GtDqz2KiA6oelUQUF1DLUl9sVN2MH2zUu990o3n2mlQYFWAOUcC
xNe6Ctv33vI2Dsq5731JH79B3flgzMIB5e4igtHWRpx518ai8dXAtAsBLVqUgksCSkuuEQHa4oGA
g8ROxzfLyPeTKoqVGDX9VNE3h9khKHjB1666ugjPGWuK5Qjg9nuHwECG9jfHUGRbDURcam507opE
nSic0NrnKtuJzMOtlMf0Tsg80WwIfU7RvNd+7y8zzazPAXaBO0PWWADwG0RDrd5zQaBUo8NJ8vvg
DuvgtknKaeElyRpBX7sGKfoCzXYdKTvc5WNzlgjxl9DX6u+NM8PUk88A8Db1jokpBTHPWi/6AkQ8
R+ztsGXO7/9Ka/p/HQLwb6O0/5bQ/f9TVIBJrM5/iAoYfnz9+Hvg9vwNv5ICTPsfhss1huw8wi5d
Yj3+d1IAcQDIuQ2bdohFE4rUgH8lBbjBP3SoOP+KB3Ccf1gWIn3f48f836ds/z0bwEOTQgiW5YGJ
dB1kdH+mRcYq9dEDOR3Sho1JPl1vGuGr6t1mS7pFtgE+jRdSSnKEgsA+x8iIXzvczGYdv+Txs2aM
49G2IiS5ei8YG2U9EldpyVV4UoFuXjrYEpfbo35+alVSw7ZIfjLeRX9XCUjAeQUjKzKJjY+FlK/R
dDE0T7xk7JW70LI+9NF0cQ2uYpRIZ32y8MJV8WNn5u/U5Z+kpZhH4XrgriIpnzMkMeeu/pV48W9D
u/+MViJkkZzMOV7L8X2LQNh5L/4lZgvRZkXeAdEcMtKRmRSaug9UDuCs9s+lfo/dv/xeCFjAyrTk
hVeMgLV2V1sxi4SofEBpMTkBjQDQErPvAlBF2nC+Gz0QzVnQ1pNCsNeIVS1nLUvcOtMm6rVk5UZY
1iMZ2DuGt+FSq8phxT+sDYO1N71ebG0CdmjxMgZOJRqAyPO2FgPEZcsXXxhQxQQgMRYtHHCldf/4
l2P7/leExF/DzP9IluDoAZdlzXvEcZxAd90/os5SoXvCIs9zBXoxw8OcWyePay18ghRtYwqxeojE
cxKP/kfr4Z/rWacCE9UZniUPRM2Vi2wy5amMpTzRaZUIExuTHLP5+W2T6G6yG0rXf60D40cZj8ZD
krTMVG3mMKYosv+ScXb7i39nZdz+I4p2h7whIhRJTrf+/kmXBMkoGy06NOd8Z3kyuIwyMfdpJdA+
ksC1Crs4XcKUCpdETI07VXl3kFVX2gTp6vdG9D7OQk071j5tBEHnb+FoAJbbREd8EjtHIx3jMwdw
/4CXZ4VgK7pvJiNaGgFkqbi1x3Mlk+nsNMml8aZml0/dgx2P0zYPJ35RWJZbSqY3lCfx+aa1gl4h
DX/qGbMMDNkxl9e4Tj4CTwtXfiKd3QBDwqKSORcOltVgRJtYag0jxjxA+1L2q66qjfOIkgY+cNeu
M8WYWyTmGQpm+2UF6tUI1e6/HUB/BCtyBJGNopuk/hkk8Rvzhe+vZ5YmFA4hJuErFlyskYiw4R4/
0HeaeuwmyI+GvV5W6iFR/pG1h/WaszDZYxPOVl1nBU8ddqa1BGmyzUyZn6qQ/IElqmKFDr57Be+l
n0gUSR5F0NpIfRGG3owjvmY+oTt6FqBaj27CcvimNhoiZ20jf0/7wGJJEQ8LjBPDzkD2j0Aadm5m
tBJmjhh3ZC1Yz0FmlqtY0FIofFo9vaGcRyNOByTUitI/YVRumixGfToXilSf9c3QU+Vq7aYs5hIn
9/Z60CbM3/z6fkg7lri5PFKbOo9IRNS6rb4Izsr2EZmGjPtSC5t6/r0f84lJWBDhO3ILsN09qd4p
UlmjCu5um36agjsO4kZsRrvsPioDN1XV4U3th+gTEU7wWA9Bvez0kdojExw36Gug4Wo+QvXcfrPa
4lwnqfU84AFc4VgLtpped+s2caeNnLDQSzIO1/q8FwoL5nKE83ktJQ5zgRFsaQnV/NRaQG3FMM9F
wlq8J04Yb9PGeaaFLfdDoGwEE/4X7SBtb2tNcQnqflO48Vso2nBtptGA0JzEI0sW/AhR5v05Kfrm
RKQvNIhHJInilUzg6gIGJV90XT/e0WiGJzw57nsW+hR/yhwXaQW2usBCsLVsq1lHUrj3nrl28QOv
zC4Hm9wFQUsuxXTNuzDAMO1PqzEJmofKFW+V8ouPdII5Nq9Yj1Hm2k+I95Cq83rpehiQcQptVOSF
aLTRJC8T3fCWjYuv3bcG8WLbkcft0WmIYI9Cg6WJGt9c51W5glRmtIM7zarbhywmJGbAIcEg+VJg
fFv+83Q2OoyLOEPCOtQ/iPyslonFzKCpjrqcnFXT1xNpBfHVyPndrnBz8DcioV8lUHujdEGxm1YY
KIesv8cuYT9PxPCRyVqkTwnSdXSUmAIzS+wR+USXGq0X6QvEw1A0LAI9lWsyCkjt8PN+O2WQjs3e
NZ9vT00UDBF9NmM+CMp/vaErre7O0cenyfO0ddTmrPHmM7crzX2TT2t/JH/Hdlx0RxMNSYRXnLI5
yXfHrIzpo6Y+mQlZjQDW6rfcLO58JxsuAwoJANf44t9ymzGVSGYovA37NxtCaERMCXydrlLLbBZz
SnYU3kgwTGUBChtQfNelP5wNa3xsOvA+FMclZp3RLO4TzUTD1NtoHpSefq+YVJ2ZG0Rnd8PZSavS
291ONRWAavIZZZIqiPVMxYKm4aju/ZikVDvw77r5nJuMoVk2XDE3FeFmq9s7YpGbaulnXfNDQzYF
A6jNV3NY1wUpJR3n+VGX+BWzQGnSqjX2//kqe8Md/O2m5sB30V3d8K25+nTnxNK/lC9uaQZKyVoh
1eJ+seAKKnb0UaPFEHUjiGZfe5nGcVEofFLSNkv2Oj4p4cEZJ0U4KpoQxntL+ghKWRRwNWmCyo43
VQXiOhKT+kgzDQ9DqzPcNXyT7lkRnxnUpEs+NI4Pu2q26RRKKGWFThpyOTKclNWCpCbrZFEvPqNh
+ufTFIFgOXMvOgS4swvOnDeZQbYwyebYgg3Nn6ApVA9VUNdPju6YmJc4w0JpTk8NmYHXmLP79iwk
uOGJ2cfaJLPmygBXfyI6olmAqCIfaX4aj6G1iifVLgNVxnM1Yr0OJjjyGAHZ+fa0fc3tWv6XG9+t
jvjbR4Izb46HNedaXmdl//ePREVm6mUB3vPGN+jozucUPOoetyncrttV1YV1uEPOyfEc28Wq8/IV
X0zatY/ESFY6fWJhPZO8YKtF4jXlEo+QfZc5lsHwkcue2XdABTw/RMR8KwyId0Tb4OVHoTCDYK6P
EAzbw1a3vwa7N856W3S7aWSgOXFcnv1Eab8Wjf+2jjb/YA+yZPHow1Mz2rTa7P+zvKI5V2ej6Wlz
Nqg4wCjf6iNDl5673oMex1C+yugLHQTuZDVqM4Z1OntkeG/62GyRVqfNLtAZxBQBdVcgyPAqB4KP
8tGlxTCEzTc/a/iHnm6l921jOTH/NfGS+7RJk0e6CO2pHcf33+/QK5gcjAWiw8BdjpOlJ04nME+e
h6OxDW3xoUK8IUycH0aVGhfESKSKZfpFK7ltStwMR+H8yMC1viMtsndNKIAZpmNNUg4eHkQm186a
0ypmh7aaX/dx06+myXUOtdYerNRwVuZDkeREWyYoPyyhb/zeIOhCV+YlR45NI4lWiTD7Yz5vMty5
FKckOWWyP5KxuYqc5CiqvnxCpeNvBmWKw5Al+Z3l2qy1WiI4AqRemIW1L19NXwMxdc9OIMScf5Uc
3VQvL4bE/05yqX1LcbBMN/wCYvLqACx7iYhjppXuDTupcgSWQPyQm7113Wgc7IAaNdKjdRyQOdH5
yZ0ga7ywo+qH8qyPjvhJSUj6LmHIebY0C0srtU4XdRO9x5IY7dFFohE8AcOtdnqrTztvDrkm3FVt
elZErbTpzNjecNTVa+8epd4X30K3D9d+FKE+cbn59LHgnyDtBc9HsrS7Rzjt+bGP9exox8E/N7fX
cI6TVutOyUWU1kPaRv0TCRDpk/QMfjN3J9PNGbmj9yFD1k3wRITF0aPHtokSbh59DMLN6SL5pawn
STRFSYrL16DUNy9w/JdO6e5KtGZ+CYM2PqBjNLY0cLvrZFaQ+AKa2GYZm2smm6u+H4mg6dVwqIOJ
csDDOWXhrM6CtFyKvCuumh1h9Z98dxcYSXVMKnXMOk3blE7u0CXT+6fJ9F7SzO0+kcIwmdYKrtFJ
rR9QUoIgYHWKHj5oVgUVLqhAxzglIQ39KZaXDNsJjUTL2DmqT3DChca6al3nwaIJRtA487AAVxw0
ucixN50Xa9s27x5tpAnLgssW0a09+SvoIEX7A1BWfKQXFx/FvNHcPGfPzA91m67l4vb1zDSYxAbD
z/98c0NXOq8y/3otNSAZOVZg4hUxDc+x/1iFdqHsPC026W3eSok4c62TOTTBVq/nDIF06p/yya3P
3oJp9PPU1OO9r+sliisq9FA5ISJW+aZjPeF+mP0M8P5VY702p74/T1lZkmQhHqNb5qA+SGuVzUsw
RmQhx2JgHVMkfAn5R7Nz6mI4YU+Bypo7DJqrgff5bAn7MHJd3lWzda6WGtcLu3xuZCuTTWTmS+k0
8m4a4FvOf0pWRxQxnbaclO89Is7UlkPPvLIxSCKcFIuL0Mnlxix79w094xpvck/ifX9fB/KrDKV9
Gp1MPJhS+/DRVCgvzS6k8nNpCFOUs2THgLC0N9okGY7O7i7szNaqNsxL61o0GZthRCiPvTVEj9UH
BfsplHSpB97vWl38WKTTSamo3qRBINHllzl+krnIl6nuU1Np1V4mJO5MpPyyrAuCtagr+VDUhYtG
rk5Xdj4sCTVMHjJ/NPcEyXZrPe/u3KTvTrf9jY/Fg5KkFm3f5l/EaxDDclsDeCOnRkFc0P+i6ryW
28baKPtEqEIOtyTATCon36BkW0ZOB+kATz8LYM/8NTcsSu62JRI8+MLea6+QMmtYyAyixrpVs9dD
dFQFVT/ETxHe6k2h1TbugEFuKguXDPkvDkdt+q5HsnhwlfCP4UT1B7l7ygH+wFM91a55dN3qqWkb
eVh7TSQFH9mE0XOseQ9TuhJ/6HT9JtirH0pbiKPtsL2EaXRodDN9mVz5J2bOBjx7/ms0mnss+ral
4s/ZIucKwN/7VaRFxudaRA45AzCvtW4Dk6IplON2vWy65drpdCPEBrW0PmVGD6DqI5vgCUdprHfN
oXAwWEXsSIHPVuqCmsq4Oyw9oRydllbD9aCiLetrIaZfuUjRKY0Yq5qomrYxuDWOact7SO16OJea
BhpoYBhl53MaZBkcOWJ3visrl6TWpEtGVTImh4y/fGlxxRzNh0QM3Jea2rxZy4NotDrAlUuRPtVN
soNWeFo/KOuDTUm3u/9p1QzVsUzR8Ar67h1SMhKV9VTblEkfM8AfPpTUXXgNXflZFovnbYB7nA7I
e5qZdoQZSnT1SGTe69n0oE2uEUSEt3/ZZHjEaO7/FIw3xOhe1qLi/qBPOENIne2Tfim6DVjQSDlu
Omq2RRCxtc3K/BdZxq1L6dhmHKqGA7J0Y1d7hwBwxx4BFywXsWSec+mOCrTnalP1+nNs6c5bFlta
wGDXjzvApWrrdI8tqtGtZf6oGtq4pvnbwvG71pozEIv3O7fc9lcUJ/EO9FceOBJWLzMg0MOOoqP6
tIf2txGPvoI8/5BMRRFkTmjcvAq9qh5VXP5jRIwIJ+qO2hWCEG7cmvf15oa551ddy4UiEfCFdkGx
gWGH1mZ9Z0ZumLrF500Ukzxk7Sz2ZYXImjHGu5eOAxqr+nW1FhaOXQWK0R+JDs28mqmVpwkHK5Vr
oCZKyBNuOudAVpLxJqbkLZ3E36FIKGXNcPZ8XFREx8hlxxx3I+vt0gpIRfDBKBvPzBxkMLUWskLX
qw5Wg51lrZ6AVzzNTvncFzjUnGp6HzLvNFhJ8ltR+j/0arQbfRbEtjv+VoZB+CS5/xYqp0xd/pJF
qx+zBt6WGifiAWsaOLWuI3+w1FxeAIJb0aSVYz09VRp4mqnunjTXrL/uHzELxPIjMU37uMzz77JB
6pi2n+u9Y0bVdRDt6mlfbiUjL3vqREja+YEgH6n9y3qOFhlDtMIxsIiHdOLLUakN77Mq5VGmofvU
JgxFqxELTNNzBcqstdHWogac4+B+gPaqE10UMNl7Nku8SQoaLpk0X5MVX5VaWYBrRnJIawgIw6AF
nGjmexSi0UQUn9ec4JCxxFM/vFa4vEy9gMMl1Y2pmfmumLz5jD2AlTyXzENrNOOz4VqPjll5n17V
WbuYiee+CW33c4r0qw2BRoBbB8ZOlq8hG2enWU7zMFQGPwV3jTCy1PMUOywFvLl9wF0JLwTO5Kt0
cHWD19UvALyUd1KZD+UQiz3l7uBHbOSi2RZfnleNu8yb7F0WGoEgVmSfmHyCUJ8wUGoGjOIzRZIQ
1jMva3/p9B8cQtHjZBp7O5R/si5CA96ZxkcV02fmHBfbuFbIsu1L+/n+co5Oluw6iV+v6OoHzZxf
mSi8tLIEqpshJ8k8Zm1OPCtXIhBpszpcB3t3ZsJSFUZ1BHAfBgUHgIsYIcfDkxW6wQWdz4eS9WVE
JCA/+KD8UquL7Ub6EwMpJgtOar+Hc1w+epOgwI+SV1QIiPTJGRuiid1iJrBWVCY9Z2IoqS/Rjy/g
3OIdwUQwo3n6knOFEKAZ7PBcaNHjOodD7vAwVf2nRe0e+0k7t8h/OuS0OlZ4nD3eAZjYjxDOr1Yj
ytmVafIYETwY/O8ZelCbqs75Ya4lr7oZaTuh5cM5jpN/BGKXrwr2h+fI0jaqmSqvemf0Vy1WOOWX
i0R3u8TPjME+6VqifSLpiVrrpWqzRwghdYAAOTyVeRLerGkCzzjEzdnCjIwDemlhlRR3vKbY5kNs
VMsMCCN2rVgppsIJbi6gnD9UWu5Ziwp7W6jM7sqeNOd1QFL9vymJVqTNto37eHe/G0bvFX5cyaCn
cuPsY302z/1Oiso6uFg4loyXaYAPi5dZLnze9Y62HJoN1uDkqc4V4zg2GrkUM1Lh3ZS23kbmLJHB
JIg314r/UiSTx72cFHXoPHVdWse+CGUY1Ktu2moD6Jf47GpTBG3TIrN3B/OWznx406JptnZIyL2X
vBs0QK9qNVf7uPPQtS/jTzVUflxT6Q6d4l5MLK2fpj1srMb+qDDgbUJyDk7Qy879bMGoTBAboZg/
k+FxUrHQ3sDtty8qH1RlFn6tYlY0NAO3WOpq5/WhAq1rDdYZRJV2AX1ioLVeCoq2LMcgbrzsYgPp
u2RTrW8MKXHSFzvb4ZcpHKXkmFKrG0MX+1SEynPBQuqaGYzqk9rrv4k72Y5dFj4XE1kWonHR8OiJ
8u6mZQoGdTAf7VTL9iKj2CvY5hOsRyi6RMV9MhshnjU7fPQAYAIde6PxiG8hQxYzW3JdwGogsTaK
106Bi10Pxe8QagXGvzQ+jXPjfGbNVoe+cplmvt0JE40hdNhtbtnle03k/TLqy5SMIa1t7WRlFU9z
jvZ5LRpZnZeMaJngd+bw5SZZeu3YVPlt7jCnzJnCcadwcDsJtDeFqZyyIXtoKS2vtGkLCHs6g1Su
CKDnoXbhKTWbugNBGA2FzYcHs6XG9E9YVnNYazwn1Lsb/rIzr3LB6dcXvBMoItjl1UfhJZnfrcPH
yYrwH9XTdEst+7eQIz+h4U63irbxNqstI3a2QeiyytnPQ0xwQz8sRMTpzzyaAoxBWgVwQY3NvepD
qcdAcWyGoBvH5cHyqJDplZs6vAhtvFL0vtkhdSB6Weu9qd9GLuM3t6zz596zjn087QRKpltkR+1T
OJobc44usMicPaJO64UpcnTuB2LqlQpjtgn643r/qNcZTIYwB0kreqTNvfZqto6GR7l+VDvl5FZC
eUwyyI8UKvrZVGzAyVFMbQyP/EBjllwqTen9UFjOQwLT06eyorvK3Qi/S8w6BRwFdhGvM6+TMPGx
c89zbeutw3dxXr8ypScvGZqqpK571onupO4FRFGuADW51raGM45fYXWUW8tvBefuIUqIuzNGNd/c
NyuVB63V4i+5b1u85t1EGPOStUtv4dntczvihe1aCAB23Ci79eoCVdW79WXSGWqpRjy/YOIOUV/O
4xG93PwydjllMc78TRzyZV7BKevnLt5pDLrLXZoXh0i52PYX5kbcY4soG9FmRQu9PEUowlNpo5cb
Y1xRvS2PCiDvjyTOy2OsdATwNNN9fGhSW+09YHwaDLNlPcEYrM5jBOxEedgwMfABoU2k5p8yQDRe
7Xx3DrKhMC6OYzUBnnUyF1XnWjaJ3kLLnqagx+3IouBs6QSWlc7QmtAqOkxiRmd9jBo+ZW/Md95o
ECfcVc5Whe+3zapZXpD7tIeWtJtNJnkP49B7ditCREIlq27Y9OFsSIbFscinZ0AteEq5Qg/mYMln
Fdb5U5ZkG0n3Umyzuui3ZtztIb82t6pNk2Dyyv4NpXq9sUYDymostmU7pqhNy/7SNGbx2DTDLxdX
9blLiM4ZYYW+UCBtSSUhvXd9HeqcvzvvNEKHKIdsuvmPSoZvajsS+DJ6LyRtECqQwdlOWuuac3Du
pQM3s8l1ghKs7Aez/vR4LwKMxpSPGeY1r7W/2xwIgF4xCNNaphQa3F7fqHv3xVPrKxwf7QvioRfA
NEcErZBJmBeFcYUthBIPmPK1AhJ7E7HyO/LihzZS6leWt8U5jOTDZLPxDPKidza9ZvNmksQ7bdm1
vlBo1n4CN+bVHtgNg9Gloh1FtHPdLA1Y84C5rXT+BSKr+FO+bDy04PYstmCMqAGsxHU4+PFPjjkj
AYckOl/MRnUCE4rTFOE3VqFBD4gjtHcdJY1jjOa/icUBf6NK4JHhbBHJUVuFjGMicw5qGU6+O4fj
zWC84jRmH29RuUV+P0mTlq2CR7A0oet/snyZ5Z3JwCwJg3BZr9tuHp4NKtRjHJXHrlVQrzohvg6h
VKha72wQZSpekZp8R6yv3HpBvy/PKNLLd4dEq2Mx8eujk223sreMqy5T89qLwbgmpaPttbL+brQR
iHVo4SlZnvWTlwdYlpttPU7iaX2BiXkJiU3q3MAatXYbYjK6rA+V4x6AxMwnr4lPGvTOamvjWKYT
3Jc2ovh1a0zkRnGYzHqA+Kkab7auVf81FKUpK78jylBkE+RZu5s3mqNsDAOn0NDqzGomLrJt3mJA
1bpHFe3FI4o4iVHIY4eashmpw17evGSunou2fUOMjy1rKV6wDMpP/Oo+UPP4PWOFeSnaibhET1U+
6cEC2278WMf2nZWuOJRlTlmNVu2CX6a4SqVydi6kt6vTxf89ZJp1DvMqekjwAymphbGRlrltiVW6
r71DGSXbEeTMCK33j8zRtDquId5RPbD3sJYPmTd1myKaqzMTLi6h9ak+0mcfUoP8HiMO09+O0x16
ik02THLwOy8jT0oNcVy1kGrKmcC3eran/9alEWB6tlNPlTvVTLvkU6ozcqKke0rHKj6plmdg24+h
eThM8M7e8jDdy0Aym3SnJHZrjvJHDORwrSyMpl3aQybhjWO+mqUnlPbG/fhAp8fKFXAofc68WSfb
0XsJw9mSj/hyg9pt52tsZUAwxvjvvSWJNOPdW68Wt6Ai06Go2SPL525iBDdAGNJ1bhCVpr07JcS3
9eRw9G+vipRPGy37Yf12FgoYZeEwhjtjsryzwQIxkWn/A1IM8bQzfuWjXfjCruSRYDUSDhQLsusc
3QyzN8/tRKfvMow8FpEG73NMmudccPez1Cb6qynPCSAVrUeH+78BDupwNSgWs1KMch1zLgyhmH2M
v35JyNQFNEuHrV2h5h7yePZtZWp9Zr6InXNxHi0urGU6hdXx5T5VHGdWrxs1zQ9VQ0bT0sdMXDBy
pHor9dDF9emKncOg9ipA5CyFKgKglBA9rCPJUry6UNCnWpvpLhQVDyADGvQM+TXtuxcopVjQnLhC
rTD/p4oohjTb3iUiRhwbJME2yrWAHkVsBNsbYMbqVtDsju1TJIY4cK1ouD/rMpeUCXQplyI7UPeb
bxjPjGc3iffQS+U73Ev11oX2HxkyBGYGqB1WVc76YM+ehTbDKnwl8Yx9qVd4ZpbxABlNA/tP7dND
IP0MdVEVxXXQaS4nNhofddG8pcvbmvJ+JCO8lPWeW3ca+83lrjk1l7qDmWwP7hcVFCWqFP1zDA8q
Qm39WpnV//dMSpcVmsj8EHj4VVPLiEVqgbR84FVav6d4pwTb5iYt+/HRkCkDTiGwtVX5gz7cFOH2
rLJQ8t/HmNbknOeOm1+iGxu8tE0ZlGHZQq9hVwn1rj440Vxs1uYjWTqQUlH/OF6r4UTmvoRFo9zM
YtTPMdGFO6wMCjkFZncUEYINsUCbCtUGtdkvGg13VHbWVADypFg7NpHZUjyXCjZ/c9pGsV3vjXlc
CCNder1PZ2o9uyRL06dRWvttI9qH9UF1kCWzMaRyFctszysf1/2rWYwLESx8KMa5fUsT/SlzQ/Vh
ne0sX019NmOpWQbirvli2/05S2NmDXF9GPkullUOc/bsuJjs5Gn9lmNo3smClg0ggz2Cl8P4mER+
crprWqAL5kSzS0529HtyCpNjYSlwUY09gIH4cR21Zl5IYpgJogKksYX5mOUEoRbnhHimG1jt/ysT
WWuPScSCeYLQLnqLytvoO3UXGTSUeFWoeO0fM3uVLfY11lbIKnLDAvCjMW1aNhetDqwyxcayLXpC
35VouNlYg48YGFwfpKL2VZEHUrulcWbi8tkSyHQpvYWvp3niuzO1CxxZ+RblRnPM0UrtqtHZxnax
n+FqHJvcyz4o+nwdPP0WG5R6cIo6V/ehJ3dCF4f7CjiLcc2GbJboJ4MB5/nRtWcrCGHoX6yitXf3
1z9pxeTP7mJDdmcPnvU6jrufiCUQsP0El/YiULBeos6VW3pPRivLW+DEJNOwtmz9ZlZdd2PidF81
WqlicuHWfGsW7kNhK+2LOzIf5TOPGxbXOKJGdJVpZsWXKlGsTeiM1rtl2/HB6rU40AsDHMvsMuuA
8QbR8zNxE+Vc9LJ7rjAl7Bw2ZiIwKqulNqrCp3oRj9gy+gYn4cJv4TxgTB0vbMONDb7BmMqcrLjE
HyzyFjGr9oBxTfkQKpPJeJrdReuyv4W9+wJ3Gt3M2kXeXwndncrDeuFSuYOoHbtTaRYwpSmzn0CW
GztrWa8msXpE3DN9qlHLppEwziCW3FnR39a+07fJkdkbOg/Pk49wPjuS7/r8Sr+n7pXUti7A/zaZ
hVUsXWSIVqgNR0hP8xajo83v0FFiK5Pc63VKHTN1P4pV2n8V6QW5KV/BonUEj3oPoIVNxD4Fsicz
5ijOqma/SmxBRv+oUe0cRS/s3Sxi7ziiRsXNRwCMpcrarz1ukhw5X0iEwKLYnb75n/ytkGIHYMK7
sDj/DkedM6zkkoSXN54zxQ2fEHrszLm4KKUZ/SxPZNtpH1FUvYRtXl3XB6ce/nsmv7TmlJBIchJV
2z5NbvYc26QT7pAdcV1AxzzaABMLYVvHAoD8evUVTfozOmLerV95tfffOAxtm9zpiqFR3J/WSz8O
K3KJlFE7Mk2zwIv0pe+MIjyHQ/3HrMpPi0Wz4XXjS4hKEWVWxdavhDIeNZf/Lv841u+qwNCAt6NE
dr1DbtptgIE4O/KOm2B9n3qIfDuGEfjySi28miOcgf89A1LDiDIzWEvX72v3vj7A5r0QjMT8UzNt
/EkEb8Qtvmg00/kLWGpagHB4s6rZDvJGmM94zP6VlIKvhTWUXK5Uyp0q72ea1+0nz8vZ0yfKCb5S
/ZGPzZVhkvagKOY16mJ7a0ptLram4n5YNSsX8JbRURn51n3loLr6W1K0yR5oRuRbQn0n+tJhhIwy
a8r19GFMzEPJFJY5Ivzg+9RrHgpOQA08cUMoEoeZI+z4K9JrcwPf91+quz03PQxwDqbalz6NdtWi
xh7YPW91zUKNXSlgVCpBKlzRGD4RJ8U+QgvJYFdWNzFbxi4NR8XvtRYpRcMmso5R3iV5116dqXWo
HPriFJP1jVsauKDo9f1anaxyTYhIjd81qCo9tEm+hj7pWntP5Ctpz40K4wV7+UsJ8+XgLhelslyj
bj6be1Mjx0PCbTvZGTqNdgyjl3po3qzlE8h8u3kg3vY0ql5gw5i4hovqrdDa8lEPMYClIfmTkyWq
veTAw6hTyGutaCJo3NbitjtDe5MZY0VCPn+8EsRMW3kDs7FBPkM41HchGs0zcdP0g+uwoBq7nyrR
8zPZdtDZl2ez1izPuuQgY+PTLGKAQwPBrdtpsa/lLWtbEG/RqAo/9YD1dWK8RBDPzyBAmmJHAFBU
m81XNZk/cEotblV/0RiwUlXc06Ab3OLXTed9LNaOjHzCQl7mRuiBTBsI6TrFrdfUD/reKx12msNi
Cw+LSfUzNXIONKAlQ3QXgo3bpHtPeoye75RL0e3H3vqp505c26ZqmRyTb7tfeyqYI9VmlReXbt3A
ywBfti5wmTNJBsIc8GO8aG4XeZM518pOgYcAVcD6XEee/eLiNhdG51IxrLNoINfTVUlVlqyjd7Ot
mSp11XSuE4XOLoTf0PRvrbI1di5oqpOXug2UWYkHGu7+Js6z6XOQU0wNOQjYWC4MWDO5mRnDwuX4
12IrPEUsUTfrHqca/45uX7xqy1KHL7whKV71ZQvDFybL+cPY0aStU0BiNbRdNSN85BI4lSNbivUm
MxqzPK9f1iXD4H6YR4i9zBozfm013UflaP11u/CCcAmqrltU5yYqgnns5rd5Xjjbcs63+WREX7qh
o4o15h5CSGKQ1iyJO26VcpfMVKNdjk1UxEMEG4JB5P1j3Qwt5DqiA8Ity3nSfocqSFb1K6uV9nQX
haz1US7mzzT8R2JPCn88z54F9rpjRwrkJuxri06l6zYgRZVrV2CpjSOCiSMve7NGLinHNJ0ATmGO
1SWyDp3GZh+Bk/FoJqn5aIqxhE/XRhe91nO6ZCAc6zN1+fL+zBMqME0CjLI2kixyYt81U/W779XZ
Dx3pANmJ8j24MNJ0GCZvByZDhaNFp3BpFhHxBKUz4Uhc+8dpVi8OMlzeRVl/jXaPyC0EuGO6KWY+
wVRr1ZVWQ30dG7KgU/K/44wmvZJPhZgkuvJGkgA9aS/IOOQuk6hUDPyT6zWC2AMV54yzcXLSh3Va
qlvTVquW8VvjyFOMIGATmcb0q2zlIbTj/iO3wWANQ3iIE9KBtAZaojdqKE4IIaA70V+gcUeTlV7W
S8NSy3//1emDGz8xDP9N41zTxrMe3BiqeKphEe35/4KsmIuntpzNF5QZm/VCHVLqgKpgpZwZ78Ay
0aIZqrYP8QD6WdIUl3pC6j+ZSvose2o/DWUPEUt8CSw13+DSElc6896fyK4/mqaU+0yre/ZDDi4d
4bRMPGY3WD/l3nltNm08exeRl+WzVeN5jefSPlGIyCukazguGcHViWLD2ui958ZKU5LBlO4xYbeK
s6Nsd3Blpu39S6bWteqkb70Ffa/txFuuK+O2XMosmUzKXluuqHG5tuIEPnxYTwWRz0ybnMRDumwZ
FvJjeax16ExKkV27XOd2BBh2C10Qhb/jftZkugABkNNjkvR4riZ0kXY+lY+gfHAno5z8v2Nu3un1
Dkd1XGALz/mn2ONswBklRLOK+Wxp4NcjXrJNodTsN5FpgiDoKg4djhM3xgZeuQ14VBXHZRQPza9o
HBMawqm+P1u/d//TkTqzqnFFpngVn/qO9UGUadrRTRLlqV2QVLYLajINSpArsuo/iMZiz1ul1a3s
J0Z95DY8sKSLdmWvaQ9YjxwfCnr9dd/gkvq66ZZ7cVGXgmbUkb4S9cqT1I0tv/fwmrAOe1Xm/ELq
9/30yPW/veXlvrHeQUgbEBvEKZCSrO4lVqfmlcO7Jzl3opCanQKSOJLKQ2a+rdLu+7SXfAU+cxXS
Ot7MHIiYNp81O/2XyeQxkb33gDihPLUDPVlUeLG2saF0k9jwstYNdquDD682rrSSfW6xji4XVJGS
24eE0Pmdh/onqFDhvJrJAG1cSb2gROj1XPes8iYFhEfYMwRpRiILbOknvccZVRnHml900+hDt4OW
99GNkw4H0563ic4bamKZULlwOKgHlCChhqZYwyyhS/YraFvUut7mdv1Us7rylc7GeVQdprRAgUIi
5qYrqhdz9piHJ2XDTLl58WYotxgpoi1sC9By5GsgAZyhF2rQ7uzkd5wRigG9jGyHaNPiV7labLEY
6YeBkqSH1kMYGTbas9J6Cy7MB5I0gwmhleDmT+yT4L3WohbqGkGT2AEXnGTSHTG3l6yDa4wvGIBd
oxm2XrepW48Ff1sRx61Zf/S8cHdDbPl155KTVYvUx60NJRQh6JX/pvZwXUURXu8K4D+v/9VIoVZn
bf+PIFyiA5YVmWut8ptpFyt0n/lyJRFeyQ9G59IN0YgiN4FLCA0vhDWPGbo9a4i0COtpGQLPw4Pd
J1/cM31Rl+PZiJuO157MnTGxvt25/jZjBlEgzPZxlv8Nh/k2owYOJI4ADq4zjtJNpqYRuGReEaE6
x8lQwiC1u/6qRj/EpO3iQdKl4g3cRuUHPW6xcwryEfsGDVxvDovLiDlIgiEM+xT6cd3Ym14td4WJ
2tA01B9jFu9DuGDfXPskLf2HLVPxyPTf8tcHpWN9RCZBftBnD9+0EV+kmj0YUp2DMJp/sy9Mbu5k
PYhpBzERHkVBJqKjg44p++HCUHo89aZC8RiN7c404poIsG+tkzcgJZAqp/ZnCJn9YCD9N5aOQQ0w
jFtczz2dqyeJ+huf5WwG2eTRMQOP33YpldpscR4kg/VLVqStZJkdQGVcEuc/YC+gH6v0b0NwU4lU
kqo8uwistoKwonz0UjsMZZsEsVnTCmrqI1TX6aACZeQAb19BBG2FWuHwgp+G4lU7y0yFnZ8UjArG
AbjH11giTpOhlj9XkqxeFChs5AaKGdV9J4ld2TZd7/peMcMsUdy/EXmuN6kF6Ena/dhG5nmX1cpr
jMRb5JHna+rwh5iocCrwVkHp8wB6bMNc0wLSiF49FA37o8NI/Si69gUBg/OU0omBWezrUt9JC40m
51W9nWo2f32agLnpuh3/rwrt0iT1UaF+Fdlj183vXCHTIUHctNVBS27KyA0fek/hv+yB4uInmffZ
oHXHsFKMgDtaHzSq8xLR+NMjJwZScOU7ZI7KQZ0SQFjOrS+KdmRJ28L47FzgY06MJiKdWFfqYNNG
m3Nn7EHaDAtx0hn3pWHT7+o7qEC6n2ZOBeQw20+F+s0g8M9oVntmjDlzQ/EaqSxxZYMfWMueRtml
JEfF45bgx8gne8Xbt2X8DIiJaOJMGH6teNvEatpjFclfulO7u0bkC1223XSjPA0FGXxjMVbcaxzg
Mnr2TyPZNeicfi89AIFux++k1dQbLCKKoKwzVouTofoO02c+8slft+dayC0HvixgizRyi208a46v
D/Bsgft+4RLWgzZqsLKopl/FwBuVgQDnMNYPSQRzy4uda078HfpotooWnx7YHbzfSWHUV2f4g8mG
CGkwpv5sadoWwbF+1MsLassT04/wpkM0RbSf3aIm3OcDWkXXdk9lUZ7IDJ+RbtOrGYLcOFufb1XM
LqP3+n47IOxZhbFgK2pIcS3yM4/lh7BDY6+hGtCQDR7aSr2hD9S2MQJ/1Gw682+iwrboO/SNEhUo
8fAhG4b9CFclX8w6+iv3gtDHKjwEWpgtkTbqdmZXxd3zoA0OwqEw/KV1vXagVIXnqCO7gIfyMykJ
n9s4SnxX5xhIpw84ymlQJ8T8iT4FkVPuXIU9pNaUsBu+KpbrjF6k38caKZfOJSl+q2GrHI2+LfzB
bgmdnSAkNHP0uMQKBEkF4VhU+kXyk/KPVH+ySnt0WwQYXYM11+295FBnRA6hAJO7PpT1KYwOpJw/
9/rg+tj5YxyEn1Uv5K010/3saNVjXpcfSg4e1azjty41fqom/BvRzvjSdW9u43knPkl+VQvSgWIV
GPHkdQdXkV8qNBrfph7YdN3JIzctQKDWHYsx20Ea5OZYTxZWiH5j6nO/R2WfYe7JEUy109FKowRL
DA9m0r7NavKrs6bhK2cU2qvRXlit+pyp+QWdWHFcQz8qsTBw2xReL0rkjd4a9vOipzGWzsRqyY2S
if4ZO9G3GyfFlZuTtc3K7iPPPPeaUEj7uDOcsD7aNQLMUlPHp+at7uYxsBrva6raP6UIn/SEZjrp
LMhj3N7HAk1BNLtWIJn6pCPwqboVGp4EsFSd7ZEW0YtzpY28WG1RkqkWP0bI9Q/arPM5oikZYjd8
bIFi7WeXfXMmSpisjJwCg5p4EyIRcsecIFYHghwxKduo7aab0/EqMSis91GGTd4MuXX3keVHuTfu
I+LeLrMy8qqjZDyRwHcnE2RZQ7aYbUdBYnisttjC44AtzrnM40Ax95XZqtuhpchv8xG+3pT9Lm08
/k7pXOfuETOssZc6vY/Kiep3onmrrAy9a0wxq5flNWkTRKlOjBmjCKuresx7kDuCyKZxUJWdF/aM
wgAT24ZLgpsz4Mrt6USo8LaZg4WrMR2OIlY/yx3hpoxElLF836nJgl6LCIiYevRmRANsNOYOO1Hr
3KwwBVHeSfE4mJkZ4GKEy2BX4OVSKnVNc+NggFQVsLVJfEVtnQd74iSflQSrX4eUKpxx9qj6I7AK
iiGXJr4LQrK+cjOAn1X5BTcv1JxjzRw8mw5syt8EwKGdk3rprhwHvEG5uAA3JUnTCM9zHhXAY/ZD
ogJaGlGfRZac9uVoXA1ZzyDWHFKkHG+nGcu8OsX/283RbubHQ9FJCpAx6z3jUdfys4iMrMx4dsaO
0B/m/JsentHW0rM/nqnMW2XKyNGoEULDaoBSGDW/aTiOkd5bb3HlOluJNGs/Fs+VqBBRj+hIZqyp
6Motd49+5uQCaaTrz1jcgCgeLJVQM6EpAM6G/ExK0aJ00IagsDv3vNDbMoNYsBJT8ranAPN7hjfw
fj1eKCpMVG0fBjsWHxsXpLFE/IPmsg1BX0Fzy0Gzv5N9PJQInwYTAGBKFIOXklZRu4lPs8QEt3X3
nlrk2wF6uOxxRhU4r4+OzlbUMKpzXBNwCm+I7PdjPSEbd5cIFMiCXIRnhu5A9HU2JJkdk/DaFP7d
8tRkf8dYxkirQu3ZXdTZaJL8Gc4UU82ZE0ifvp3Byw8JQ7N4tNXDOHy4TVtf1Oz/sHZey3Fj2bb9
lRv9jg54E3H6PKT3dEmK4guClCh4v2E2vv4MQNVHat5S6UbFfUFkIn3C7b3WnGPm1ipyCA6qmSes
IOn5a8IkTdB9N1zAkx28vffeT2/QHpnLwmDAGo4FtL7+s9Dt6OD5SGbobQdwQvR621DwWjB9JXXE
7LOlnrU5XmBmyqU9COiokzVOryngecOhjhVGS1q6gxt1x+wdKEmQugf6WTu7SZOzN3Dm6aqJwNyY
Wz9PXLZleDMKwNdgldhVbYQvuX0sQx1bq6oYC/wT2YbW9ks4iLd2ur7lTqnCbH0n4qCJKhxraYy/
sgfUHPiEtrmIGwCZ9LkktSqPl+gZ8y0yGI7wsWXgVuYUF5FjLevGHjAUZ0yOMd+s6zrcO+yei6jT
SU5hk6/LxCUD02Uu4aQYzjVdMLcT8A8865S1kPzduAMIECU6igXA/KZlPYoiEzdU89vCWgaVo+6b
kACShgsfEpC6PMwLzRCbcSyrfZJmNA8FqiW/ZarmaMhuTPDcCxTUxSbr2gcrCTiqs+4TzR4Y2TrX
T9dySxBPJcfUfHPmIIJY5MCYHpnvzrcyFHZEeE8rf7pfzGuZeZdr1+/fv9+lvJEcROSqV4rsypWU
yTUpKf5dON3LqvyZYzG+zI/FKdMbBU7fwa3K4DFpKRbYTeBt50dLdjXawN2wTg3Z3ac+CEhTbzd2
Q2uthAHGXuNzCLpLIlKLTSsIso1JNNaQupyFVhG4kIx7wrvEYcSLH1nuJTeuGATUT0PYYIEuCvMJ
9upSD5orPHz7UmgIl7swq5ZWJO5MCBXnLp5SmHE4hNFkscxomKgdhkFANtYhy5gcl2LVu3W0d6mw
r/1sjMGFB3ijKK4+1/YRtToRn2DVt5YrbI5SjeDdtrjxZKfdxqkawMIMX8pWfKnT5mw5MYKIqGwn
kcZTxXDhVLlqe4/zcGWhnGgqsOmGm19m/Pe8aCU079R/R6Ij1zQqqdxZJJF2ak6kiq/xyw1tiA6U
IS5V23UXkLE+bQoLxKcZeVi0PeWTrthvnn8bmIH+SN9Mu1JWUeziqQ0kM85Y7R7ykQgku/UWFMSK
LVNglYwLmRzwDYSLXB3wdlI43Y+gfaekCXttDlm8y3XK1yMKZQ7L7PJJlHp/KDPlElJj2fZlYJ61
NvU2jQl3cVCyybGU68he5VlShdhrxmjJheO52nl+oIEjfDT6iSjE034sHGDk5/lpIHPbDerLHqIW
6348Zb41r/MhqTLrbbX1j0fnB1SpwHLXEX0I6pyHD28w39VqjfM1qO3vbzd9sZ9eKjLTmPIvvJ8+
/MeXn5+YKwYeHm2sN/M7MHQadnAV79pALfNFTWLJISwjbgZmaR/m+4BvhMkJmId8g5Vk0VDM8CVC
7Gnd/MT5gUGNCMESHumG8bIITcq3dAWo5Tg+kncV0wbNCfeblvTZcZZa4oEIKbVNIWP4FD0vexAy
qPl+9orTjXtS9akGO8eAfb+ZmSaxd0PirMmdqdJtrMh1Z/UvPsM6Wqj/XnRln5+z3vN3ltmc3XY0
V71HYoUWlhJRQBXU60FYJnrAYvQpcVruvvCxF9StdtHFocwR1qMgq95k2SCYRsLA5QMAldW+l66W
Xoq4/pIakbXyoyK+q6UHhlU21U2v28ZGHTrtnIRQ1Os2j09WlyT7qnBUsIA2Unq9LfeJiLxjgMBt
Z8JoOMea4W7aPjaXOaWDvZgqk2QLHtwB6ac3FSvtXDNwz7VLnYrCQdbKN5G53U09LcaO5ASnYFo+
r7Mnr2zErnxDgxvifFJ84sxer0IkARxSLHxmm5f5bjgo97Y7aKuYEjyhw7K5DGbeXIDV/XGrD7/0
os/35P6dOzKwLxHpKlRzGjW82HVL5iwjgNCAwYI2DhdwX2yBmfjXqQQW69RzSFlaKGXgbMIeaQWs
H+eWw/aSjiXCnlLD2jVgQ2pc/yECA8mcwKPIy8LymHRLXes3P9Y1jfmtDzv9EOuwqmUbv7gmSOXK
u1GsxLtPrN67V8Jyr1qOT94j7TKY3hLJOYtRAZVHB5bEuKJm5Jf5RMgMWnEzL+BTlDdWa1LeFQ8R
RJjPJkExSytA36WICupq5B/m9Wibxw21P7nNXHCh5kicnZr4j8TP20fMhsbCl9hkZeF9IbnTBXjK
iCvONkUsNq2EHsARTKQL0rlKNnDPcKaELoq9yIPg54L3fUz0lKod1bOFBoydHZNES8VPaKWW19Ip
glPvmOXSooanGV784KKjH0O13Bkxg8W077x16DtAeE0Z5xuSXQWeYcUsF6ESfU4xrWykr4jjvFBy
GrjMjB+BG6RLJx6Luyw0xM7uW2OXe8K+VaMRGOPEbKmY/ss8+CKMcAfJGHxwLfONgnTn0PqpexfV
NubTQQ++OCiRB5q6T2h+gu1gE20W9kXxgLgu/P4ebjY+qnGUPg5U++mFkH0NG1q/Cqd8nj/E8Nyv
qlm5xzhUkbj0zngsG3joCNO4mRh6uMnIgUrLoV2CnzSWWhRpGzPt8rtGSYs7QpAyct2KGxiRZNTb
VnNfhW1zr/nqBmBpdDOvolRIUnDbf53vKW0z0jch9LGz4ZModLYPNjXFa4L1c63FToqheOy4fqeC
gQiZ1lzNCiY/jvVS6p9hBUUol3Lrxi3Uez8MtAe/Hl5HhY49qe3Wre0ZyqkLCqZukVm8Zm17CQYm
8yCASY4v8MEMOlkEoaklr16fLewqzT6X4Gqmrv+4VXTPe460YTE28Wc6eR1YHBIIet2L7vXGrnYJ
k+QdgOtiV2swuUtATfD2rehL0ajHSDpfW5koJxqjWzEFaaWhZu0iSxxby2kfmNZDimHKt6k6956S
TPUQqUULP3RoF/PdstKrB99ON6BGGO+nxiVLUv/B9H175RmIfKjdew++rzITJt8ZaYz2Zo4W0UJI
oXaxK19pnRoXxTK+Cnwn0GRV+Gb8tReCkGivCQwehuc9TlvZaM2FSJzquR26r2kUUJUMukcsMbSR
ybjfp3iLZFHjLkDEeAvwaplSVF+xdR76aiQuaJqfQM+IFwQQFbfzOqcoitvQLh4rjkDSEn3Sb6dV
NuDlHZudy/x098cLBghx9pD5x/nl83q0+OzQAVe3VtAdW8yPBGW4cWpaLPPraZLaDOw68iRFrx7m
hZpZ6kFOix9351slokjG8r962Ct9zIU6ZIrprYCV8OT5beZXzCvnhZk5r2Mn8iPEjbOaRuEpghXm
swmGeNXFvrVW6ka7nReeTJt9wyidzNdEadZ2tVY6kd6OGm1b6lMmyNpBHkyHC2+OTO2OpJ1lrw/G
DbAdOjWJr32ua9tZWqqic3gG+dIkmGUjQbEsA8VuHw2vYpA2iHRZWZXDJDdDYxboanKgwT81nNPz
vBgC7Y9b812tGbpjgbwLc2x0RDf/x6ImUKdYzPeHlKhIp9SqPXiEF1HE+UIdsuKaGdjEaRjPdxxf
ssbEjQEtvz31z9UwDruxKYx7fFjGje/UiBVc/X5euG3NH8DoeA2rlRxpx5QbI+bcK3wSKW23AfZs
yPScShzOsijFKzBjjGlB+9hWSrUfhIM9cFqvHayxyV+TcUr+RKq9T/rWfHQKC37iCGvWzHe2l9Gc
qRP1hrh1H12mgVCp1vRPQSNPFELsL17CR7uZoTy4sEu2Klgc8OmDd++ZCNbnp0xv1EZEYdQuHfOa
kzTNTyrBMunqswJhbvJNNM8yzS+MRoJ3J5A3St1Hz4GDWCi0jPgc2bACHZW8284AzlO7xqf5qTVv
LXovePFoPK/QBQ2X1uFyy+VDbiqVy1IbC5f5KeOAXPhIFjhY14S9hcsYpDXubqe6tZFX3Q7gK48F
dRPpUbbD1ssDmU45QiCBmJ8xPzdo+x1sRYcx5EuVhMYJ9z3h8lZZ41ibbsJuK9ckpuxg+vlHVXjg
LnJDXUYB0uwCXEhL3YmVYUGO72q+yf8vTt12vm3hlVrlbqIsKYSubOZHq1h29YV82K81k8y3kFYK
k3n9q5WVexfUFx4eHPplGJk4+HLwGCr19bx/bcNmDBddh3u4s9OnTmRHao3KqXDyPxbjdHdex7Rt
22uUdII49ogSbZ2fn/f9Zbr1GODE2vUy65jnu5Thki5AmiMQ5c6LwI6CE6fv4DRKw9oVhkV3gVZf
kYzPwRgRTi+M6KSoVC7v5geI4NVWZtYpGNx4Xm6Vjzln+i1+HYpZNbE4aBQdeclx3ZOYWXDy98tw
W64LvTNubOex51x+mxAAfUt0o3KbEQ8WW8pw/rE+KyYGxhTaIkexrWV8wI3RELESZnfuAxqVcWNa
Ki0zvTbOY4X+0SA46w1dDROSWrw4lk1/3e2tA8Kr6s7tQb3Oz3DSkuMsch8z2ZOXHQ63uTStVY+z
9rGzNUTSjXiLO3IgZF/0t0FYGBOJyJkqg+JNbtBCeJ/0tEBkWmA/7zR3qxqtt8yrqN5pLpq7Hqnm
E1coOkaZNpmhqnbl4Sq/M2tss5Vib0gg1a6oXbINSXmkBU5ewsEsk4PClsWyxqNGhGtUb16Y2z/k
oiyec/IStn2K4BC9Tv6M6R+3V+i1F2HX+o1WtsSuVkN0FzKP2VDSo3tQqj1sDHY3pt+MqRsSmASt
wS1Tk5AOo9auBrSnDy0an2UYD/VTZmOzxIBoMekU8pRJ62LoufLNFRbd7bj6GoRZuVAr0ZyS2kVE
X0TJOmrj/tZhkALeu0AhrGQKBeFsStIyudwpNKzoUBuMY7h2sucdEhebRsN2u4xRkVDecMVVGTqK
m1D3XsNRnqPQ8IIF2nDkPhE5lkgE+jIaP6fMu3BeUioJVRLYwx4uXVxmVyUiqMj3236SLqoveqKd
m6bTrlof2fyntM3m9W08HDE+5kvhqz0svHTrNrZxCxFDXJEHugu/SnPSFXpxdUZRks/gi7XJzIEi
YUcKo1N5a4WB8rbtzJHUEaKKoNd2F0v3ibuNloqXqp/0prTORdCRZqYQG4qphERjz9r6euC8YDUe
qaaqza2n02lMKyACmpEo5yajnoKiZ5mrcfGmKuWRdIHxKemEuR2FYORqZu0T44fT/IQhRmHTImy+
sdImOtPYCvl6av6W0NhCI5edKHT2XDgJ+9TGVOzTKC526A4Y/ejtZ7+gWK0FSXF0+AlGMN6JTJOk
njn2pVK91Y9VuH/YD+ziZn7CvD4OrP6AiIZ5Ia+ZF04zaAsXxcxSDPRrQjYrMislSU5I+m56mYZ3
7bSAvWHd5NrLjzVxYQd3ueoTMOJWl3m97UThsdGzeJVGRrsJxrL7RGgpxiDH7k4I0LtPdTNVh4R5
pRHt3KYNh8i0WuDC3htuXZLEyYtiL+uRBZT5fn4RTdOnrB2b2762y0ejMReRXbgrNDgS5wG5v8A8
ma0AimmXteGbyyAusUJMsxrkiu+Ww2C0xsi64bI6vMj2thps6xXZPbtwQrkW44y8z6zg27y+Dy1S
P0ZSEqMkI+gJmdOUfWK9VrWyRA1tPGP9irZ+rNU7xeuqJ3aig+XW1qvi2PjqGsM4JCGDGqaC1iOI
JOKFlSg4i9AzHzsP4pHeFdXZArH9SGXhm1Zn2vcHy65edrJY1xJjnNOa+oame7QV0110XFfywJsz
w7oI3pYF/dMLh7XXCFISoZ/Yaot/XBKkKz2M2PVL74CyLDWBsLUImbhr6ZcUxsfkP3fibD1A2Qmz
+C3rjZewaGlxCUrGOhbS6bS7Epp8M30BzN4YVUCjBKlYqoEOmDTgLMyPVHwJIEqPbcDEHzsJNb0a
sVYSOsvWFGfZCH1HSD19JJ/sWxUXsc8+uhsdq9t3HdV9syINS1OOgzWGh/leZ1TBSiVOcOWjX78E
GguVC8HS8EjAmfCgh27M3fsJw6MnjCn0qF2lpqYsO3LDFvhqPnOlZT6Nphza2bXM4c5jSy9ObjY8
ZxKecIlCH2A+HaVkeIDOvXZa+cZQ2NIlHSbdv2D7hFrmx/oqNfq1ZxmQcZRsYxXVi2vHQP8o9pA7
4JxqTpGftCQgGUmJN6GkSj6xLV4su8M8gmlMc/38QF7fobMDe+XosfIIueIY9an+qpO0gADHNPaW
H5yBt6U0g7J7J0KX2Jjh1kijfJs2+tXJh3twxEtThI92PJxNJTsiOzhFsrkS/bNMU/9ttNVvuDrx
8avj0R/VN4wZZ8IVyrOH/Iv45Gznakmzm7rZFkKeY62rsFmiYq+osGgkacp9WyLN6xBoZCqbXBTI
tdw4pp3dU5ng54LfyMhNoM3Zx7SWVKt0Fo1rFEt0mCuJ+BQ7qZ8uCWj5Rh3hAkTEW0vcHTT+csgN
xBAJZgg1kd6rtsH2rXsSagY22mUGp821fHehKpRi4Cq7K1fxwqUxJNS+GQnCHjK2ao3XBEnIyMU6
EIs52KKwrRWWQJv2a1kv2swi2LOIlk0ryGQCM7BKZP9ee708M1n+kvlwhoTVbXs4OiWXv2UUmuo6
svprDEr3MRnja37v0wc4+AqXDEcFvjCIIkeP4nZbynuf6OLp58ChaBDzYwDtgoqc8qVrnWpnupIB
xhsnNkCiJca1QPO4iDkgl344ElLoqrT5jDHeVyA4FuFrW9j+QZMMenQSUdZW9aXPW2URGFG/LGSO
uiV7FL5ro3jjqAA4uq5N7HV2XqKh1N2l0fUnJk3uknhCMsCNYU8AF25SgjMD6z7MDURUAfFHGNVh
hfRjcdD7+N4g0dtQfbkfSGJYlQF9JLBcK641bUd2laWqJzXsuxOKVxgZiP9QwxwGT1xdPQ3BTevj
lgL4QwKsaxsYLVesBLy+49nfGGzli9zu3rPpJ6NUXxkhCbGMHMKBVqEdes9NFX8zLWWnkm+K6zRh
vEmnrYzIW4OQg+yuctdp+uBoPm00Nb+6ahXuwgrbmW4S++qU6C3KbONW8SejSt6o6yA17mLKY+uE
tCD6f8xWSfGpjg0ysFxL9LWpDuEiHcmd6lcpKfCmAcsdd0yO0RJkQeRlT1zrCLhy7HypKP1eLf29
yhUrhC4oRPROdCWKka5/VHtybakyyjXccXUDUbQ+dP5wzJj9L8fEWdJzjjZuSY5snpAl3cjVoIQP
nhZgPq2Ms6cEdJmF+pkLO2cw/ZYcUxfKF3KM0kYpmJW0GuM2WEClJX+2X5jdMi/0A/oFfA6+irNP
XYnIfBNMVZZpJh6jKF4GQ0LAupuGy4YiGyf649iW5UIPYCKSOvZFScq76UfKNHq1/TMkZ2ZBhFqO
fc1gWyeVrJUvmm7KLT7EU9nGJSftOME4mGMQ1KGCm1ZEXq1yihtiw1Dvj71NmT9C+dfk2YK+iFj6
Crl1KGd8AlM5Wx1Ut/9U9+NXvx0Z05aAYrHk2b33zdVIFCk0qBmEKxC6ZnKQEkhE/q32yokVJaBu
hiSgDfm2q7Sjnqb1KhUwByIM/mfHvPRWJhc7o+B7yNC7iqI/2RjC0R7mD+KSmoAEC7rsupvWU+Xi
S2VQDEpsqHAd52AmfdNwYQ8IamegtsUgtU5hbgVN9uo6iIkHYcKbylNsI2H2WiKgukaGuFiu/skv
5F3jlOdxim0ZKsIph9zhL0ZbiqKfg8okaEUraP934ZPZc2ahtk+YdeTc22r1dVC8U080W5ymn2xP
33WiURd5haMDLXXo400oCetq8PBjBvYXpfHZACoIcBB4WCYbZBAmQhfD7pZjZb8rYxUulYj2EU5h
orf9YyXSYYXh7LOCSEIXyT5MJMit9mRjgx463qrs3RXGlT1Fw1M6ZjfEDT8J+rumaG8lVUECxeol
1ZVVZCfkpwYKJjaA1yHG7TQ4DU5xDpPhzjZFd88xB1nRU8mUzL5Cuoy37EAB6pJlFsmHGKEG4lpy
JJXOZlWYByvTNg7OOHLeBmZeKf6wGXM4b2WUbpoKwrgGlKDxfCyLjYqCrf6KCoN6qIfuUjblNurb
S59ZT07LPBtFMAcp6RLGJHsQ/ivD7aNrbxFDsmHuIWiR2yYPvj5qsCpw/Q4dEQJTVGA0pJTk5FLP
42vbmsiNCuYqplK99XqD79QOr2HdHf0Y+ouX7AeV6RawnSC5raa2UNm/O5lCgmf1qo3k5pk3FkYI
K+p3WaRvFSu4rUlV15szyLF3q8xuCOd+TVHxpp0XbgjcQ2r9jgjew61RcXyb/pNCiQwx856v1iPt
rcHGF8da49wLHCLYIs2PipUqAegoBnLkRjLXZjugEekwukgldIDeoeTwAoTOBkmvi9FAv572dbQZ
M5+/j7wWyj9IkKwhxyhOpSNSpxzspl2PRKZRd1B10tMt2nTYtlS1XODpf+9cMqdLW5WL1ItNUAUV
l+f6c5cwtCeM6FtpklvbjcNSdVWC6NVtUVUIL6grrcuMCgg1tT3s8VXJmGzXOHSTUs7ypqu8NWOH
ms3LT0kWoJWm7JPG3SqnFnyE+MZAvsvk0oS0dGOreb3y8pYUOjN7Cpu6+Zb0FaTbon35bixtHXlL
qybEU5wu5VD7Szbhjv9C2fDdsv3oIrZRMqhmxuQgM7OsXNlYfHG8Ms3soBkFrkv/aHKr5D2TcvKX
iqVius5jMN3KdUU9zF6WTDFeIk3f2rZpfBtzsdMRQL0yxlqETUGzUSX6fCkJoIsH+3OvoxeiAivZ
mum7PvmWjAorZ56x7ym9+5ZHRg3Pj5K5SzvCUvqzLHV13zRwK/Qkv50XfdAtiWf8zskOSqu9EbYv
D6UkBr0enGanoVh5ClyATYQDvBYdaU60aIinW4XSct6Gb3EQZ198hSzIFCzfS2n6z1JzjVVs2FjJ
JppWF2T33wFJekReDlGN1TbJuoJfBS9tdhN8tw/DbshPnpI/xWMvX2LLOn+n09cECJ5I6+u25kCx
2LTH4Qxestg0deGy2yjZrQIH/5xNrM9MHdYoXOSzyzl6keJIAEPax94qB/G3tWuHTIaG6rGmtfbX
0mSS53VPbuUwmAEJ9WNRd3ejATrGTp3imNtw4zr5OaTbNPX2MdKVg8qmlElPX0tikXCRcipKfmwV
nd7hTIMoBVgfScla+NYmahv5OWfw6aaE+QUCeGtHZ3JVtmNwJ2hjY6JplTOgt1dvmswOcWl8wvbE
xQNAGbbQiNjCOjkxkdI3Tel9mY21ZvZ1wLuoNMz3AI/KEy1h+zq0I0FdFXEzRd9YVwRJzcbJO4ur
IsL62IlMvq5T31k6yitLzVak+kZQkRjm3hoWSBqSM5oN4zqYNE3hnGsxXMGDZ4+1NT73QS5vh2rE
JdK0+8iQzRNOCCiZLoXZPhoPql+XR8PqlUWKZ0UENlDLCYKQqt7ZyqkNCBf8qkjpfKBK27dxfp/w
Y07zk2r0pAt8UatiYs6YmasfSrXbqE55qSeaEMMJFWG83WyljJGgsp9WluPcNmGs3rUmCQxLYo9h
LyDp+jRU6Ig606MbAWhgRBmzGaA/7NQ6kbhF8AwaBSHRiYpgj5SWlybH2PvdNgd6aOF2IW6e6Xt0
0WBtKTtA1evr/gy2+KlRC/WQWw3UfRcv98yZ9Xv9BYtte6t5ZQ0dFuyEfQbFqZ7Ab9J9ils+1mKW
GUnzHk6zhYGhJtDMF+Hb2Ghbh8am5d/PXLEmjIwHjH0M5jnwKSzRCaAeZ+jNKoi7CMcv35DJTM5J
JZx2vW/FSH2n5iubhTJ+DdR7GZtPeSv6N9r5T0pnPuPNq0kAjewl1IKUdqsJHzRPygHSkavuRFX2
dzrlq7jp2jX5b0it5n0gCUzklQqSmzwdxI1P8382o3n+e26U6fW7n7J7p36BDoC5ezVRxtqKs1uQ
h/tU2Mo5sCd1Yta6kFsJM1DdmOw6FrSBw32rOe8pgSdqr/QPsrF1wMqloCwWFZcCyRyjE3HopFN+
HkPPRmuZVhhRFaCrs/E2SzzlbAbWK2I5fwE0RFvZ4pteSBcJhUW+Yq4m67ZXTk7lWKfW8XPcUVnF
Vtn1EMKv3/+IoCdfFQyr9ZCljCboeUZbhVRsKfCNzuEfKPE/O6kYbk2Tgvx3eFaNvBpeYUZzRDoA
F+Oe/xQbanAg5JcJrSYfRo3mqMHs+EjK34IzkPGJUJ5sJ0YC6/pBPlg15Au/ovWh269ZadKHm3Io
qnqk3FaMEEQ7WGp+XN5J0Yds9fY5t+3hHjlEuGDoIp8MwhOacoJz2rncYCjIrkCCjAPWvQv0Kfc6
lFEPgddN9jYqqLUfkccKbh/e0UTFmMm3ZM1z0WxhuYoIU09rd8oulIV2+n51kBgS/SI3F01iiHUl
BnjbDdXNhaPn5kmdbw6201NFr6rVfLD6iO+t+kWrlG6re84yD4ZglwdtfFSUHYAX77Yk42mJ1ybb
5OkXMhJcJpmxPWyDln1gBJIJJ9p+LZvWX3pWrV8aF71OD3FzXfW9/aS01n1HVmgZsodNGcL3LqdN
3LIXr/Mmcx06gPmvhJzX4r3nEqxqUUqTuKgf+kna5qIzV0LTPbRFo+0ko9Jli8n8UlWkwZkT1DnI
suQej22MIhWGpUwTc8UPV5fOFPYhxsje6VoOaasfSyCqBEn7aiE2mbFTcSIVy86VybqAqfvddufC
AzOGKrxTGmmDiXApubcOBtMMcoQK0ZFyGL00uGa6ajrPo4ZyrwnfeuqRS9ftsFilck9TPXjq1AHJ
d7osR1/5BHLNxI2KyZqqEtRYKCzXUmMwGGYdCusw4aLP5SWg8AIL2KS+Ph/8Nr2v7eTfv6CuQOL/
jJPiMXa1rQsf82AN9rAp6WvsABnSwZdte4W7qK2VOC7JBRiKBN8/eOkgQoBUawX7RRo1BIQZxboN
BvzdbkPwieJbT53OxQT6A3aA+SLrBubV2LvsR7uZ6P1jAc7G2qqx/RrGKNtzwwiXTFuiDfgAaJ2E
gGSLvybpz1l/P3P0VdvGnmYgrdBUz7HVDzExTZPQXdCUZsWcHClepMbEueSgJZvGOIua4G2IO87G
CBUgZXHo7GEsOUsinKynwCkrWj5IWSLbzW5H1/eZsKRczhmDBzurdC5JEtGPFfqjXtfpXZAoex+5
DSVYATJWR/sDCqd5wPOTb7SEpIwcIf6BE4xyaOtmXHXZ4H0Pe/v/nWH5q3TK/4iw/GXQ5fRtvhTI
gCEciea//+uPb7d6Fa//cWedc1zKu/a9lvfvDTP5//6v77kq0zP/Xx/8P+/zu1xl+f6vf3yBXS+m
dwuAL5NBOT+0//qvf2gGwZO/zrA8vo6vSdiQ2/x/veh7jqXr/NPQLF11TcNSLdfyzH/nWJr2P01y
GAzXtHSNhBeDWBuiRET4r39Y1j9RAlq258ADtG1SiP430tJU/zmtB71mu65n87p//PvH/xFCyP/2
y5AZPvynNAiFz3VIlvHsD8l9tU2ebe+H7cbR9JqDr4ore+HjmLv+9Gf8Sejhr95f53N/ClGqch+6
u9rRTwXAwigR2U6GWkanGfX3PoDc0J8/IOtBgtbT9akYNdC1lREdDQ9TwF+/+xQs9OMg//H3fAjJ
IAnPaIeUd6/drGQqGQ3UtbDn2oO9Dkf1vXeiastEWP3NWWU6afzJ51lT8N9Pf1cnuDxGUqq0bmvt
jk8XzLlFuLfNcrj765/0nxmm//uTrA8ZSpneKLG0CpUuuijXHqX1gFEuzdrhpiJe4K8/5Beb3eLQ
+fl3SE2YMdW2cZPL9GtE+yhYeE7r1b/5m6a3+bO/6UOyaGlkTmWW6rjh0GjesirRLpXlQwEzpkqP
RygRqWzdb37Lr7bJhxM8pBBpGI2ARtRnBYPJQTs1ZvHce6V289f/1q8+YfoXf9rqTWNLn04gAr/G
o8ZKUEaJ2dWZAsB04peL3/xrv9ooH451KACmHaQAc/VGtl8cmqNEyOZe87tL4q/e/8Ox7id+LEBf
5ZtSAdwfYEu8qRTXdH/z9X/1L3040hUaSIBE3GxDAaKAh4DqpEtqm9Tpwtj8vQ3x4XD3eyekJD9m
eIJbeg9sgU2qtNMwOcnv//ojfnFGMT8c4RbTSkUb4wFUJB7wRZULoJqJcUOErkNrobnY3e3f+6QP
B3rNwML2PWpZo9OKIxJpayMo9F57JYiXSTqq92EkAHwDlI/Wf/2Rv9gDzA+HfewrzMqTcNiIzldj
4hJR/8dDo7789dv/Yg8wPxz2bHfa4PC0Nq4Nphk3M/4pR8ezG3V/cx82p4/+6VAcIny7nhH0MDOK
AUemX5pAHBPlNzvYr7b+hyPdc30lQ4udbXMtlIgCTMq68oVCel7dN4Euv6V62K4ar+9LsNQ5ULfg
N2ex6T/6k1Om+eHgh+PkU08j/QxOcNMCBvX7/hwY9RCsizQiZws7laiOf29DfTgTeAxxgS60yaZx
HPC1qAGVhZ171F3r0g1Pf/0hv9rZPpwPBF5Kys1Tt81M8xfF0l3iH8gUMH/zj/3iImN+OBm45Bl0
/aAlGy+NrPoz064JIUjAarbvcr97j9WqQi46VNZvLgO/2DmMD6cGJlJ0w+sMHzZiaws5rVk798he
w+q2jNs+2GVZlXaHMfXc7sGIa6V/+ut/8hfH1TT+/Hmn1zAfjzWzwQ3Ux87dlYIx56bIK0GlM6mD
4O+dwKfx9M8fk7R24HjoZwEYR9mDqyrd1zrrkm/t0KvGbz7jFzuF8eEUMbROX5LRwaAMMEGwqIBX
rb0+Vn53EWKA/ecHkvHhDBHwt49VZpjbNjQc6m85fvqdGSVKuyG5JbbXvpZxaAH2Mp2zoiFaXMGe
DOjv1UP+P8ydSW/lyLpd/4rhOR8igm0MPDm9dHQkHaW61ISQUpns+56/3ov5DLukLKfwJoZxgbqF
yiqRIoPRfN/eazd7DpFxSw0BXidVVnYxZ+K6OqyetdUSAjoOSranVntheuEiJIs3UMYxZAfpEM6k
EEEJO4WguKzveWQQuG34flU8uWViEGiJKTypXvAgZdVrXhbJVG+HzJ/0e2RjH2uB/KRVB10UyD0+
F1fRGtMLzK5ugqE4jwHapUNLQ8f9hqTaaW5TeiKaAlJhy7OyGsqzMJuDnsTVEoK57plDqGkWZv9G
KBIciHoeqP96eImX3SVStZ+tFfn+3Qx7xlNnCAEYCVdJ3w9hu2lL2SDxCW1lv8VJhZaR9ONAHymH
Fep9TLugObl5WU2nIq4gYmVSzxOqRBCOVPABkLRg/ZYqqc9dqtcYntmAaA9aE+10K5Jujazdm1Dg
UpgBzYST/oSfFH1IUMe9me4Q9+Fa3abhUjMbS+q/pGklVZG8ZVjgxQOtJOG9xjq0vR+4quT43ubY
mt+A3RMDuq7JjxgOEI5jh9BqzzAoiiFzjKAHI+Lt5bPblh1uFB5tNmzB8kU/ZYqxcU6NOidn3PcV
iilgf5eFNQuei8O2dpIrGXqW/OY0M2wlThz+TDwnen37XAlptw+1Z1vinMPKLE/mYNrMFjqq+/u5
oD5Lw1oHXdpswEPmFvamPvCoyHko7vWmb1wwtSH0LeCZpsYv6UEuT044m3DmpE3c8MNGi6xkqNBO
G1XYwDPSpd7cMuqKd626Gh5rX3vxQy50ab7jFZ6MS2dI0qKjscFQPGWGJm8RuFJIYVNIjWmlHgmZ
MamN1oO6tboaVi3Gslw99EblON+MXJWBoKWQDMGEHTppEB+6QZ35NwQ/uvUplyViVRpZMArykJW5
rCg3fSP7RQq8MWkYk7eELNindBkFfjFSBa9jf18uPEprnRWNdtYTedKDw3Jum4I6LQ3V7qeOAtSe
67w1ZjQeToYXDLZQhPJPkJhMCX3mp9OrYMUsSnpL5Cf3wW4KLZJB1oGVDt1L7llkSfpAK1tcjj27
EAzAEVo0XdXDs2jsEsmG1VT6iU+SaKGkMevkUppDQiDoGLmkRhBQqDHFIiOyvG9NmZNkYgZ96n3z
rKJvfpLPpv1fpFJpMukGx2OLzegeyIDDQ6q8EmkFWNHozXPAQd/pqQyRqUSAy6ihEatNr0o3g/S2
QV4koIxQwEfkq5du1RGYEIZzdDG6qnLeIprS/oML/jTZtcKkFJCmVjngkEnsUj8PkyYIua1lV526
oDLmPZ+IS99obNsWjWrlRuUxqQdZ7udQDPA7whSfNa4yTfZcZHk50gWTbvBlBRJUPiU5Oqtr+liz
vAd5y447Jv0GZBhIcB0ySVqIiAxBiRr9MgLJK5Lraus2nEKzJkhkiruwoJZcVAj9Cy0vsaaHdDoi
TEm5X/T2szv2+Me9KYoJ8kQ/lN9MPU20lStNqyWw1dPZ7eCEwIPqMlWYXLKCdTwa/Mk5kPqQ1gca
I364M0z63g9eP8WQapRIZb+WicnHso2hbzanSFpxdVEGbcVvOJECTYHR6eJUT7QX0P9+a+cpj+/A
pEWIawT9IQJV5rqwUPSWIijO2jIJzygdbT06/ei9uXXnpQcKzR2+4qYCfLh3ofhFP2ndZbDq2iiz
0gw905BWGwlkI1iBWZ7F3g4szzuE2IAatGWpmdGCh9vqXYuBuuUDWIZsOhaOUXkgpyOPAAZ8V6NN
8N0MY7JNG5MvtpnmcoP4qtFbLNm0+p0VaWOV2awNGRaZPg5Zw3g5TiM45JKNajzP3lpLNQz3Omh8
17uOCxFi1p8H1rVwj5syhp6Efbpz72ukY5gSpBTNu6G7zHwccH1N4FuLsGUERIPxkkeoJtZ9YbcL
dSWS84yttxn1zzwgdCNf0XuKqVS4Q1Dl9+kY+urSmUT4SsSsAtsV68jsd35gZOQCOloO4cVALHGw
Jy9Mge43m9p4RptHMC6hwmZJpbm03deoHL3x6NL7bU+d9lqYBOMIpQI7fMhYH0qbFbp0fZ+kphSc
pyDJGxeJEVk1QjSir0gdrGeSIDXBzA33rZW/N6UZq632ct/7TqosK+HKaaxGblOHKs8BqUAp85XC
fkOtO2Qyjm+KoaatSq9dRjs3SiEgWb7dFqciEz28e10lx7oxR2CMuQtGdemQlc6WU/fYrwsbq1+z
GWDDlXfpVJFw33smEQl+YfnJc1owX2Kb031CHpxO3V3MzNeTuQUk7yqEtohxb0J7m6+4sOo2OfkE
46XZ6kUIVEubPq0RB3kMOiWLnSNNrUogtiXml2SlegZNNKOpecTJoyax9rtsnCFP27N/lebt7Dyk
mLUKrAC4uX5Evei9FyRgFu41mSlEOGSKBft+6EBDgd8O6rUCkj38TDpmh02fiCk9w+1FlG+bNcrl
IpjJ4Rhso8p/oQcq6jsS3Hp908wCRl5U0G89ZJzlAthRCfbrB9JtCuLwcro5j+AyAen0xLQgpbWt
KSrvvU5U5dWgc3KIYd0xC5koJJq8u/TgQ80/bJZnyVKQjQiVgWVZPR7OPO2f5xZ/FrLieSBAC31G
0F0YxRAYl1Ne9/3KwkIkdn0yzXcAJzISketJlQd8wwuvP+oSj0DqOWg0QCwg2Fh7TX94d7rK4zqV
W9fD0akUmlnyssI5uDe6uChIFQZd8L7MI2J6Z74NnX2ThP18g/Zzybws00yiv7Lxsq4npDvAl6w2
oRSDhtewrkcHQN9GLd7xPWSgLD5jewCgOkMqdbcFEEX3DZqESs9JxvD9ORANq9jyWTE2V190Hkls
mQ5OQyMc76HrzdjRa0vWZY1WGjCNskHD3c+KcOpN0CFtoYGqqgxOatc7SKT70pg2UwQA9458jWx4
xBgKzMQce98fNp7X5sU2XFgVlz4ZAu5zOfhWuRkLvpi1O2fsBhtdZOnejtAUXoQufNldH0lW5EQG
Zf3kjtMAxL/MDaJvQhNcYOz17Qxa0YDhU5E3XX/zS8b1yYVL19/3LvG8ZKqAOy+gLZWcuKpWpclq
SvGjoxbynMi9AgSbWUeOYBmhE1QGNrmPDB1EMUvkwSR7ergXQdygnQQkR/koJ4v+pWf2KZ9a2Pfh
Q5N0qn0ojV4Nz2U1eOoIx7RBl4aAVvkXTR8Zw00eEPn2lCCs/bXArgqCzURIcCxP2acEOfrjaa7z
dnqpGjWPO7ufseZFpfwdD19hEfQwbaYXtaEcTIjTgu4AnSuy9mjT5O3B9rS02si+s1l0RZmZF9LC
Z33jYJIsjzF8F+tAjkalrQ3gJQe9K7jF9qW05xRQE7F1y3gourC7x53V1IeOTmEBaYjSDMHcyLXV
da/Z6jfIx8q222esUZ1Gfp4SHOWB0RPfXPRPGFDFkMHELUgPsF9c+MwzQWl0s9/L1KpsYyX0iBPs
imwJ20TXaVagpVbkWCTRJgwoyX4jztVMzzOQjOwlSzzVX8BSBdmx9rKClJ2whn51AGXfkOZrzJF5
SVBE5z+5rMhtvLXZ4IxvhER7ID1ID08PtEmH4RCwEM7EtkNroIlcZtMP9gdwos085URCAlad3CCj
dK0d+cRjtq0hStXrGJyjOg9sDfxfKCrJi+koUtl7xbGt/kF7l5Z95OGvgHebWjYfWTkI591DcIyQ
PXKRg7JdT/wx25cU5sVqpDRkHwvRuTlZ07MX7TrbsFmR5i4OnzvRE4hB7FNEOXTZc/6qi9yQLcLl
fAT2WeBorA75gMVxZYQVb21bFHbmXFuuZxPC25kpNHEt05Gzz4CPezopq07yzWSk9nig68QH7YMq
aV5gICXlIZoqWyLbQ1nR9CvD7KPpJxNKycxNo1sgTbCqKIG3ZNijfBzsmABMsi5yd5tnti1WUjhp
cPaxJxdgTejeT1dOzlSHqDcX6cVUG/l4JcHlovNwBd1k8tdiENetbcB35Juw2XmTrnSmRR/467HR
uoOiql0LY5qPsrSEoUImRzupmWOjO6u1P9recBm5YD447BmuJKGlEQhybCr60Zp5qpz2flerOl0B
NU7FtwxjNpYuVbT9y5hizbieLYKsvk2hmNtXjfLTufAIY5JX+Dn1SKS5iMgbRv/Ub/phnntrPRHH
iVcNG7q8IBo2jn+FLUfpkyociXixY5UFWS78joThqOzXpV/n7xHTanU5RiQSQXCxInz0zDomatE5
y3sNDTbGjLo2/IU4sgqDroe72Suru7Stuo+AaTVeM/yYoXkSFKfIVxFIF3rPBQqODYm844mgQ+D6
ujCKcxIMcXlBKhttLT+YJuMimFTfYckOCwN3cCgrgYGrQEj1LONIhrvcFXDx1k6ZUZe4KXoTnjpH
M4IuV46Kev8Ia4PgPdzsQ3gZ1HXfPhF8XSOHkNoFisRZGUShOoy6KGEhC3KDgh+iN3JMEa41jF50
Egb1QYsxYfr5sw4r072yh2Jmz2z3veFBZGAT721sSaf8ajTMrCVCrqg8/dDnurTc1YgHpE63U+r2
+joLhChIsU0by1yTf+b67XcSIY38UiKmCO/rSMFOmBw3UIfaQDZ7wHY4O6+yD/3+AlaBAbDcZq4N
935NY4YSc4+W9xaEhhUBmYim7gjwzDKQr6Z2ixqZmUhwQrDhjb1kTuWxciItC3eaU5yxXgK8iJiu
4zJsV6Hso/JUR6Kh6t/AYbnSDX7Ho2t7hk3yFCe9E/aK0vsuszEByFk5JQS9aLacZJOr1EgNzvIJ
sQmBa1fRxqSiW71PZCHyYXIDFHStqGKHOM3F9H0WHYMwJ3AbMklHrjbIbLQHUL99KNlXnaKYuO/K
0PdetQ6S5qiqKjWbFbKhokeIEMTTdIhDqe1x3xZTb33TdS84fobpnCTnjr2iv4JJ5gc3vdN5KFcr
wAQPdMC9EbcsdIaZXF3Sw8OtTZkeSFOFknRV+Bjrj2YS+f1pTkoZY7SLRHtgGw0UCGQjbqlSCx+j
J1+EOtdmrsSNWUdRsiOnIzJPfgC2FIE6GhKcXqKpNiMLtD421oQ/YDUU2khOk13yB74u0vE4Ejlm
Raj1Pbcc94br9mxyjVCGlbEuZILFZTXU8eLGID1IqZ/UGbwSqBu56s0q0CJOHuPIK+bbzujU2qP4
BHe9kzNuPyp7K880VHUdUEgs3zzdgStc/9aMvAcDu2NIe76W9wAp/erH2AWOfYdpXANF9S0CnSJ3
LPAcdA5aP4UFym8K9ox2jsffKQS2COphbKqpP43E8bpIOHfYlmpRr3x0C6l9acP4d77jF2rE98py
px5saahk/WwTCtnfE8CTwYWe+PbnFI8ZsOitSjAdAhQOs87UJJCnxNVaKGWdV4phfHkLcSEz7rV2
qJCBdpWEaSH3F8JrLu0sc8rvgcl2jQxfE4hUdM67CtbQkZuf6vbQANGy3fs0Hd0uf2BaHsjNIiYr
VbvSDuwePm+c5Nu4FnAF8YnAXF6705h1ZAEmPiwfe5WHAHeGS/gpseF/C2HwmdUrob7MhmCnUBlX
WD08JzmnSRT3fOe6w+DYhma690MNIBv0xlzh8XQX91U2Oph9BoFJJIDk06aInydPIiqeEOuPp9aO
7BbNWaunX8phwG4mP/CD9zSzZPVgoDIgZaDq5uhyKqjJA0DAlQxBToO3BHZnIx4LLyfXmLufKLiz
5rtvDUF0qEE0WGeVTnNzZIUN5VtRsbsntBc8dr6zdOcBakqyrrmMTASulA+AvpqKA0UlnZuCr824
mGVvh08Ql3Qxbd1gNuUBzyAbIRa3oD7YQ+WIdUHrCl4JGbJgLCqfyBP1bSADj/AHK5gy7DRd0Cad
uIYRUJrqwkzHpB5fljRVY1PaPG1/56YFCImO6TVLNkPXEYqyczKU50ej8ZNQrwFKphOk3phTPZKs
pvWjcV9VTiwujBJZOtEgxijzcO9E1pzJyxZjd75x/ATL+IwYxKsubMvqyls/ry1sQ26K+oBCI+7n
7MTESZwy+fYTke/WJIJdONoZm1hw9AsLqk2HuwY1r0+cZhN01dPv9sf/K2XT/4+aJU3n7f+uWbp9
zV+z1w96peU/+E+9EhPgf0iX6R91ERsvaS/aoOFn0/6P/2545n8IrLSmlJIGq3Js2iz/S7Gk/8Ox
XErQQivL8ZQj6fI0RbeImfh5eM48TUmLrS8nw/+aYuljm8xG/ARUyVz+4mhlOjZ3/s92Um4Timfp
0dpaThqtIEFQPST4daWs8pJUVuS5gfPLMhqxn2dSOht7CgmhNdaBCXqw6rwb7WoD05fzs+/M+MiH
ShK0Hey09odtY1qXhl1+dyigEIgImSwxoC83RHbs46n0qWj1C0i2eELMfuqowqxUh8oypm4Oh2WF
l1RdWG/eWI3bCC7LKs8islZRV29mj8Cp1FocMkPIV5uTYEUIFVb5JUXDsgxWbueeoOth84+Xe/uf
Td7/lnfZbRHlbYNiTXzsWf1+ZJ5ULguma9rLQ/v4yGRq2Px22twGZkFuqC7vKJDCBWnt712Dn7a2
dxo3GcECW8/KnJ2CGRxWlJnoGe8bA300QMD5MCq8T2HK1O8j7iZV5yKG0IHDs7L3ci6HdQU+Gq5m
1sEzRu66VLe8W2icmyIwfwaCkEUPzfNkykdJTYaVDL6AvU+c28Loi2OXCfCT5RkEM/HGGRZeHNZQ
YyZ0C3il433ltD8qx/0mY3vjgTGb0l0BhIf6ePeCWaVbF0HZskBGm8oz8HSO14sffA/F5BBnbNLL
3oMbRbKflvMbaP94H3l6A6evoX2mSqTLxdgdTQ+TUxtBL59i3HUJDKIoCHDK6/ipBci6HVYJOwuK
uji3JsME//lmP+brDgDhxm0b1NpQgNma7zph3At0dXlgAPDrqzuB3e3gp6G9rap7uwap1tAlWVNx
/OmI25hc98K9CJp0G2a2w+wdviay1mtbfvv7iFAfO77LgFAmHUe0wa7Wyvs8IOxaZITTJQyIIqKZ
GDn9Bpke5Dpy6su84jyTJk8OidyGW8I1PI85jlDOiOFGEutKti/Q/5rIW3qXS30mIeSILjysiXAz
UPPYLCcJGx/vto9vKUZ3Vz7/4IvfYfnO/4+iYfkdEOAKUAQ2CklXi0/d6zzNM759yqpsnxepDsja
3rEOVItfNbAk9hKHCJ/xpk1nsKYD569h2uEX+7UgRDbjdLZLbIoJdWqMzOEGSM1lT6cWlvRP2ElP
Ayk0f79j+ecdM3FRZ/RgSWklzU9ajCIs24Raf7udpmTnO4Ic4PkX1k0CFJY4X5wYjoElOqc6bIpi
S8wDUYZhHX3x5P58+Rz2LS2sZQIX9jJT/3MC7dn0dySn0aChFLFWjvecVZRROc5+caHfP+njK+JK
jkL/bdvA/LxPyoacIMzcnp2WpgntZoMjMm03qJpV/RLa0WnAvrGZbQTyHltomjjcjWzxyauQvA56
4BhONwkbrKWVj0Gtzp0vNB7yz5nR9TQrhjJtHocpPt2hzwAKltj7LXSkZGq+4xUf11lZlfi2gUZY
pBZ4TYBCS9R8sDOn+pyC8/yYm9NPI/pCNiMXacnn56V5ZAg+eG5/vJlmacP5fd1uHUqXHSlwwi9e
x8qh2IxPdnL8AwsSTqh1GRes7/97B/Avi8SfqyozgVCedEzLdelnfxwUVCAHkXdRu03MWS9p9MWa
ITyvzQChVQ+sdDv79kXmmKe/X1cucp2Pv7Mn0ZXQK0IbLVnPP164G+mX5a6ut54i7Wio9n1XPdK2
vHFlSVpecRPiTxku+wZ4sNPcf3H1ZeX74+qOxb7FIbGOOfHj1V1nGJKqsWv4iMVNN3T3mJGvqibY
Eppy61nWO+3gO1/nj9JQp0FBrfFvCRF5rGLAtcSgzEX1xS2pZch9uiWlLG17bKg8HsqnN9FYs+cy
XEG8SnG3uF0xFGxNi8rOWL+4on0B3nYI2+xKReONY3QnY4pPnTprWmbLKB78dRcryLUlvCcqCgr8
Qst/0L1NzXCXW+lNaoxvcwG3iSeez/a69aovpro/pxjvw+/w6bNqmyzsfWzbWyqKlyrXt9pq33jT
hy9e3zJV/fGsXKGEMplPWQw+vj7HyLwxVnDkdFA/esV0R6voUuFUaw+DzB9htxHTJt+tHu4XyU/C
nFbEC9MS4eTfv6WzxkMtvhrR/3pTrEeSjwlqg/tJoBbFbUuTeKy30Lrkauz2s2GeJmjpCZ9Xq8a7
OOkOaZg/T4l7a/VERFJUn3r+rKz3BDIRr3hr9OXz35/Vv4x0hV/K0UJKJRjvHx+VgDaXDZSPt3Ms
7toZ/il5qk1f3NSg9v9+qX/7ptlkaowNzP62+3mhiylmicru6m2UcM6WdXPPOdNbkdmYIAjxxWqI
XDhVPSqGCjiY5YRAUtENf7X+/DmfesrEQuFJIhwsKT4ND11L6Yx0ZrYmbG5JDy48BOO9duAMTncw
/t9ay73sQ/P977+/+vfrEl7lYg7CcP1pVoHGNiuqIfWWBL93t8xflqSUtRuKU9ZVz0aR3UxjeTP4
1Ya0GnfaYA18YVYmZY6sihVlRLkSiDQIvI5/4YBfyaZ+VCPCgL/fp/y3qcb0OOOZ2EiE91l5yDHf
oABa1eRR6Vtp9W+BLJ/L4iKZQYNkRJCsQ0Him3SIGwmoOQ0C2quBzdEItnPb/JhGRW8t2ZMEciuT
7i3qa+Ore1ze0edP3Pq9HAqWRaE/bZqg3uCODQmom/ziAd+9aWJSleqE1+C+lOWjshg3nVG81PQZ
/cjdULf6Ypr5re374x6QUXAsdgR920/vk9kjQ5YGddsSxY+aFuBqKEkw9CmtOVVzHnpZbTyzitZF
3hxbO9/5YCwCFVymGtCVNfdnmkgUNgXyzj6WOyo8qHmIHR4N+cvD4E1exZmNEIIljt8rq/RvjILG
kJHsZ1Hu1bpzSxy9muJUHYBDgsVEhgr5T7Zvbv4+Jv6cvLQnhIkwEM+SkL9tb/8QQgsvd4ECCblF
BPTgSHuE2kjQnfbISwL9MvcEcvz9inJ5gx+fLisvaVaMEotv5rPgthmUAxgpJe+mcCBkoDGMbNzu
5rSD70xrHaY68K/hnCl73Kis0TvonFdzWRFuV1f7v9+N/efSxbzFDQnHRYIo1ad5EvuKTMYESgoS
nCu38Nc+MW0JfedV9JRPwfWUN5zUFDgIyqK82lU+jtcJadzmSqmGrZOInqdAn7PRu7H7n2GJhXkJ
tYA5YD85Abv52u2uEmHuRvLp2qZ+SyvbJuWFmCkHR+5AoHQW/iALDitq+xx2422vvSOO6410m601
9ndtwNwgZh8tGMDhMLihbo4jvR4S2iFev3aq5DEcVIJ0AE5xUp+Wfkrntsgp6os4ix/TKrj9+2P7
4yW6BHlQlGHY/D5Xfl705lgpswirmf49LaUUGZccxWPQOaQxEeuXGch6KvKCgXgE7xT8iGwy0nPZ
kV/RD/q/ugD959141MAFhSrvd0HkH6M4zNq4F1BYt0FFniCVrtcS5NoqKlqicqP4cpCtWtPqhVFu
olWYh25cQRb5+feHsuzU/jmwl7uwiAfyCCFRyzGIP//HXSxq1CwS2bxFxwHtpQzfXIsM7LHa4yV+
RLNm19X8xfcr/+WiJoUerKlSmByMlw/8HxcdyyGkzbMQv9P8waVNuHbqlhxCqhyZ9+i3wx5WH6Zl
94cBWpB3xkf0Q7bevTnCp0EfQhBtady7gXlGRRZ98bGrzx87z2Q5apnLOcPSrDsfb48ebBu39IjQ
mU03XgLnXgd36fjNrZFuJpQUBgz+lBrqeF0XBNZqb42Pf+cTLVULH/hMf4ONDRFj9ebM2StawSdA
ynQ/pYpXsdVc1Xi5//4aP6+S3DInWKZ91xK2he334y0vPLIGFdq0bRLDBCuWLvkk1oU3T89Se09e
dJMQr5aDffpiF/3HPoIre4DNloO6lpbpftq/ILPt2tSIyCUg6xgQeR6Ass6ey/fYzM4TrNnV6CX1
wQFS1epqjyx6l7XRG4X7Z6unyeWAuGtsnz7TaHG+9q5DGVAOmw5/f0B/nPN/36dyl3v02If/HpP/
GHNdRRrnQKVsq03OIU1/o2axi4fojBeEBoV5NCJwNUGzMasGJXRMxXU0T00JI9FwLjj3o81FfAOw
O+u+2D8oi7fz8SOUSxGb/7GwLSfbj2+PijQSiTEetpi5fo2TkNdACrxNa4lHxIzW5dDF1SogIgzG
AYkEakBPWkf7oiEChmkqPpQuk3LeQT8ir7wJ+LCyUq6NMC3PFtVPKO3BEZXYjV/6Txlhx1893N82
jM+/gaKrzFQkWJg+jwI4z2YfdEa/bbYdANqd36CS6XVOFwmJ9l6Zya805NtAjRfvPVykm2iuT7Ku
5D3NPZIDk3Q7mybrS1TWBwGkkH34cCxwHFlkZmxyhPkHQvvOEdTRBpr9uq+zbiNIDGZVu+jN8j0P
R30ByevJAVixn7MMTktiyC26bDYKVbiNRrkfrXS8Qi1d842UxrquowtRjO4myqibiwpW1O/HGKcA
UkUlbpFv6lWhh26ro3xG/A2tKTLBD8SUAtbIHDVeC9jP0wDqNFfxxkqAwXoYDiB2HCiuXqazRO1Z
23fChnjiTi2uNiv5Llp5QsoI8zH8ZRvF46zx8tlp/m7bt4ULbV8q0l5V/EZSKI3fdFda833oF2d6
w88Z6gwzRuvR0lknCCalFk6wVDcMq8ZkTBB9cluOiMMIkTVoEYDjRGazmVMoZmM4wNos9bX2jRSE
D3hRG643VT90tSP9ZnOw1gaUw0ttEts8+eLNFGA0QdZsxpQlybbGY6eVceGY4SUIxesSeNLGIVpt
pfyivrFRCJVsJMDoUWX1hYSCZ4TcHiQ52v9kvKkmvAjIiycDUSGVyFB7UfwoaDEX0VYSVNbNPH5/
sorj79HTdlO/TvsAMGtU5zs44RGhhPZeN/awc4O8e/5irvhc71m47CaHDiobFvb2zwuAMVVTbHea
TDuypBAvPwD1fivc8oUe93p0rPemnu9ciIIcJYLJ+PHF5T8fJ7i841ra8bi0Ql39qTIxV7FnJWnd
b420i9ZkorOBm+zq4AabzL3NYkG2bGgXx7SfkQFiVtmV0qohjbpfuL1+13E+ftbciSfIkZBiaaZ9
mtyzCGBsCOsRR80U7bNpK4Lywu8XaOWy024Cge5lrmkX5fEZ5vyLmLa56aHbm/j3k4xhZQBprZO7
nn8Lx4Kx7oa6uSnaaFeVTXGNEgc+ox6IkRkjtfEQAqOtMCC+2qVBfCOAPl8YPxtnaQX9/sHe2F6r
7ntojWr/+1sd8CesZjMc1xIDx55U4S5JCSUIofoAmtkh/LnN8cpfQ0oh5hYKfNDDxBPjPqo9Zn7C
JLZkKpB+LMwznMm1HLwj+h29LXVZLTkyyAWbLvpiE/8vC5LFxK4sFO5UNR3n06TPJmbS9TBAPpGV
v7XqdpO79nXhFIuOINvGyvul4zCB19iu40H9ElQxtlaHxiiZK29jAsbyIP0Tf9lCz++GLwq9JgX/
P5Yldj8oHEFD8DdsUj8uS6gb2wApDvATozL3PmaNveGnatmF5YfZHNa14aAYG8Jrsz5oBEuXrXaG
fQ+b8wG3zC5qO3GjfHO8cdlMWfWYnsbZhOsqkz0U92ZNzDRAXjRuHKDZIrAHlGOl74fWyNYao8ce
hmSNj4MlobBbvHlduSPotIYHa5nIfJPXCGXbnuJjtJqXBL3l/2U2XSjMLEgWF9p7T+5sKwlYx5+N
2qaMAfEEb9N8ySln0mF3jfIUtKiPTDdfUnDjuT6QWUivbFmC+y7O4GF3C6bKQ4U7M+l0t2Ei9mUB
hVqNbOsy9P0IR3J/5yczgyYxwN+Ww7XjEAgUmuGtM1vkzxmlQRvTUu06yoGrLe9QYj8QqnC36L/i
TViwPxo00uEh8q+rBPqBa+4rX3tXqCxp66YDn3y8zWr0keg6KjLUerEux6NqRbn2e0SsXek9hg67
sWQqOlIpM7Uuyx59baTeiXNG6Sgh6Xnvkz+aiOKzzVzl/L7EE9XiR1UD17FVmn/TMG3Qd22cKZYk
OdhkDUUAG7sSEFNWPJTLmptx/nRrxGhd6I0rzRJ30dhge9IgTbeBilsIxSk0XgtT6uT7/S4Z+tXv
y8U1501SAN4RrBKO3gq5n4IIBNb3NrGns6HsH4j2SFEcySUFOYlrjde8BA2Q5dGK5kBzjDN3gBPE
Wg5JRRXP1zAHn2RUvVGoyx/S3tmJtLkNxdS+JGVy2x9GNgMXGZofRoJoTvE054BYu3STFS5BbPN0
FU7vJXzq9wFX6Sz9rYcK6ujN6ofbx9YuDIPj7FkDGRsgES3U0MqZOes6OfoqFxw08vr83HIaQYaJ
AEekj/Jom1l6RUOh3jS1njfMp6/Tst1sMB+8pgr20ODG7dZMSheCZKiuZKUCGvX+EZyhvnJDMO6I
0pE3bwN6pOtY8S45NDECw/A42/pxoCk720AwCQbAXGhU7jqMfP2YrZppcK6c1LmLYSzuE7/AgFLn
F/xArP20K7ZZ2477zN1gO+oWL1V0nw1ed6xzcRdX7rmwp/Z7PldcT18jMuc6hTfcUcxmf1Gu484x
7w0IauekSE9hkDKUEYleGSo3j74iSNCv/PG+LslMq5Jx04Suc1qcF8d6mVs9LAYMH5CsbZYOmxy/
z4pmQnZMKhK9nX0yJcZ3qEO3fZTwopympA0g4X12/5Om81iSG9mW7RfBDFpMoVKW1pzAil0kNBBA
BOTX35U8703aSBq7u1IgYgv35duXsVt+OE7afixQezy4g3a2p9096xtLyQp48dCbz0tQ2l884+YS
MMzK6vZUWBtUa7cqToCWCfMW29Ehzveykty+U5JkltvGAaY6hK0pekNsjRsshFvnxqcE2Aol8eoV
2r2zsOfX6pfSRA2wBbMM637/ZHFvPk8LlFobPv/az6clax/mnTR6bTFPoC4B3rd8zZpqORa6cbUX
wpMkLyN2+y249U/jCVr6/36HAfWDoHXjbEkmLz0U+ixHHukxXgkW9n8q437kAYnqfWseF2MKe07j
ZyQBJx8vO4ri5VLRSYQZa/qTbnJCtdOpKDxcCoJDtbxVuGjtirAnCUTrvceuHfqDu2EvU2gsXYHb
r9ncaFC5RG/Q43OkkN9ofJeKUtAnOQx9OTZHy56No9kdcJjRjRTFeMyt4teoFYxYsB6uWC9zWUEu
BB8Wqh3iOVDq4cGz2jcbFuiO4SLR96Y/qmIBOaVneTxN38G2mVelI2aFmw7mmKBa5/YPTLvXOVg7
yNbo6C0ChvHaAAqY/faIFtu9owF178zKdO5+KDQcHc01xhMYqi7/yFkJnLNav5MKE2jeGcYJ8EiB
p9iwrlu7vwPhKh7tAAHFrDfPufAxieCmvAU7N8+TToLfNrQiXb0OE1Kdi6+xXwHay9MiSSShnkSK
DFQitbnf0twgnFiqi1ruVE6BVlFWHnZBiaEWjJyYCLhWajj0Gv+RJUMuNImBOeKkOXEFGjHl07ml
sx7wUD22+76E/SxhQQfiafDyd98hR+Efn1GDvU04N2odKh9BPkZFFuCOdsTWlYxnc9TvTaF9c48d
VjrMm2s6WXwVoa9AvlldPJdeyC9hdGkLcWv05V8ZQLrIrqbrYDLWEGvdhkN1M8OCMDPHOdWqjEjJ
FrUjSyRGnF+OEl5sD925N0iY8UaA+H6DQJgyf3OCF24oO+5ZVFZWRRAUzSxjrW49raUqwOgOP75r
nP41KOY8PzX6raUZg/mhNZq33jn8a0+aCqvU1hkx8xj7JBRTyXY+KJd3UJUFxhvdfWqG7eBbVGtg
pUHvCnLNeHcg2xVYD3ID/17tDuNx7+0Yc0R/rWV2WZW2YGajKpE7Bc0krwzc6ivZrldsbc/Kk0ZK
JMoQNcbP0OYXY+w4CUCxu/5mvJQOPoUZ68qhWUyLjgptcVb5LhqcclHWM6a244bVJhlFZt9O6MjJ
POMQ4JoJK6cuYpY7U+LXy40d/9eU0ozz1gZ35VxE5jqhHL3iULHwBpF5Uv1+FCWAV5yZVC5tTRbA
qKUo0IsYwb8dAQPN0sHb6shTYWY24g6Ax7vKSX8mOzjc1p44BM9izIr/wekE3lfbyAAjBw5qGKYd
IptRNfp2Fku4d5zJ+5Xc53jRWqCOu17Cwx7gyYFanWd9uI72+NFk+YWUp4SZ8JNvoFWxdeY5xD9K
RgDEvmjyqlU9/UDjA+DpzTQYocQi/j/UIzXRCPe4sj8cv5UP/3pJPy1rRVHUjqja7B2Xs/0zobWk
ig5OmTf8MfdpYxLdkhWhqDW26buY8+JiepSS+mpwaCpB7ys3hOt4lwplJ4yj2xgGQdx0qJ0Qmk2H
ujSHcNqs6lRV+3UmJ8IJvOoZHMDHqHtuSFxiF0Fm9o+tBjR60fPPXJLxJvCrHozMXZPRWC+LrN2k
rkfvfsm+oKvaR5Ou/DBZbxgGugsBLZP7OtRbhJ+OclRsLd/cfXywrToOWqUltvlb2rdTJj9SfnB9
E0wP+bybnzLWtGnV6HekW/UvCIJfC43Uhr62eT11ux37zf4jzbI9mfU4R3jFsY4QKxkVMyrVf92W
h5M8NFwziNYxWPkVXEv/Vmy3Q70T5mZfiypjZ9Q9NR2Plf6+OMSNbe7SJ4JyMOxFph2C3jZYSB9r
rRyu/55Ec3OmEIVeLfvLBrSV7EkmxRZhcdpSEVuubtKQQr709keldSEDjuL8bxbhKf4O0AEVj8v0
TMzfS48TOO2M5mHIyo6T30xN04gwTuxXLycgb/JH7bQW7nbxASrViE/O3dQQTrwBPZtYysLNnlOs
oJ9uhsE5m2R1nTTXOpkNnkKdONIr6zc2nNPysPaCfgkgZW9BBDa3iZu7I09jWbbtcDM63s1uGVyH
UTw4fmldMK79EaPi9bXozcYSnYCwp1RuADz9oJBHi43xmONerxA0ZPVDrmfWkfvXj4Nqg0HqfAkP
zkJdO2MKwD6PCJX7IjrbRChkt4+++2uwIWL2emMdgM2ep3rC5BCQJb8WG4de/77qNulk2kb+e76j
Q/QnCADzdt54IJPCW8DCkodzacDCHwN/BL0xwc2veroOIRISAewHPJPHoSVojQnMFX2ofxfI8saM
qaLChB1deSResOE6aTObjn8ob01jUDwyJA85ETeyx0uDETwwCUTaz/++AQM5dtmm3nHI/zbyGW90
MabWrURobPfFKp+nmSOiV/Ua9YSeRkvug0PPHfNquY/0fiMj1QYPSvs7t3L3abN9ULL0LYaAf6/W
+t0iuOnSimMR6MFLYQMw7pfpwUWzke7SPBlr9gaHt4+JM7gFWXK+BmD3YxaxP/XOO9iVZBh6jnV8
FxAq7rAsZVEJXO6yKB4OrSIv4d/d6XeNccIiSMj4cNhHLT+REjJEyzDml3KfvrTeIremY5yhd+1H
rrE+g1pbRcaNuuxhcoOXieepH72DKJm4Uc6h23CQCFUvGkwCPFHWeuz17nxzPly0zCuPJJIU1ngW
UztdgoJxnI5ll3UH56RWmOQmA9nbFvHZRPuWjdeFDU3srBhtkLC941W8FJUfPG1LSxxKQfpJSXjH
NmAI8hfvDv8ahoexu9s12oYFjks4y5Iy3TWtJ9kh84BDEi/w7sOgL448VfpTrufOGe7w5yaqOoYe
846YlSpyr0ZylRl9z6nn2c4Z0wNMdPojc7Ra6p4qZ/W6JsMcDBc0W99ZW9cH5Szftj5AMB9lnXq+
x6t3GEhqlQ/cmkRS37mfHVVdZTnyQBvdq2bul1e/8sdUAGKCpTGHYPnubLROqgl64g7Er3kc9SXs
dHkw/VvJHJQvDH4IrFNFFPCdbqX5y7UedJIBT0ZrwGOfGjJEl/o/F3XweRV89bpyfWv6TYVuvnhP
EgM+38E1lZnFEJSQ5Of1jamqee4K6lXPNSC6un/ZJaozq0qZEv/ZJ3W+phoHLQYV3HwOSVuaInbY
+pYVn1JlbY/zZBJ7XeqEKKln2EVUnITWRL74M7D0i+z8c6qN6hSU8tkfiaK4sYfSoVGPuysOi6hm
nGA7GbRMOkJXjZ+5sGWipBUktXzvTPIE84wdob0/cTacuRr0sM5NEVZk2SRVM0dVIaH17C9WF9yo
xSg0t15f4mGbybAziHJXqJ78gTwEy5yORoaUWbH8j9bCPHl4q+PJLX9Eq75toBZg/lBrGYZ6oXOV
xJo7Km6cnMtW/+V3tcfgxbnHqKXD7AhQ1c7zr8aginKJvjEIJG2JFgrF2GtHf7Kf5sBxzyVkx3AS
/T05jcspX3+3lXyRc22k1Ve59U6IKIma3/UGnDgKSDm3jLHhqiO69OBVIJYt4zdeKd6Vtj1WzA8o
nKsvgigZFt2SigPD4ArNSMcZeDVco37YbI+MXZe0sxlEBkA/UHkG79tASIPZ+IQrDVjerZ1YuBF/
EzszwuWFNp382SE5jqSfwWvclPySz27DUoPRsI8rvXkzfSxSChnN5H6paYXOP3WPVWqJHqxkPk0H
bxq/5WBscMdZWyLmDE5kAb61K7QYra0jqsw9xlN03oVeXkAthG0HZZituYx3neQ8Bp5hb2Kam5yR
FHE1fnkZYXqW0gGXZQRSleN6qiv5pXoanFyWR2BFwIhGHVHkasJbZmgXrtqYmHPDGQiJxyJKN4H5
2xiVeyVqUI9mm3p8tNzoxqkoGeDM9pE7l5hVBpKpezN++eWzBY3rYOW3dCvHO5Mx/trsf9CKl0/K
rGO8kjHPJ/EFORVrlnFRk82NJt3X+R4jX14aCcA1cyb05UTANLfwAqXu6tISh6zTnUjztud9Gg94
xZ5ph391+K4d2j94tPfDqh/1m1bApW/R+4Mw6gdn9O/o8x8a07+SFf9mzvlKXciATSDuxzKd9kDD
YjNwOM/n5b2zq+fcZG2LhJanaFAMnMv8kcXpl6acnkwf8Qs8iXk0goMBnx36YZPHs8OpAE5Kt9WP
ZoMr3DkJB2rCkD7nfaypEyoXAgtiDAaQ5JjuzDeyra7TsRwe4UkFSb8gNgBuurKpcv9k9iYu483z
Lp/61v5sar5LMlvPmb8T3U5h7gY1esGh8JMeUGK6KphYABFPFRszUFmkhnBgE9hRjte+IKvVVC4S
jB5ikGxjC9XJh1rd4eAur9uwG8dxoGrQBkIdS674E3HsQ/wvn6JmtcPVtZNxGhRJy5j9OBjmvSbq
PBF7EJmbRqE9CcJ13FyE+XomXuqit54XVSybjQOh2MWpNcGY983IABUMV9brUW2P5mEOynjx9Olg
g+Gw5451iaH92Hn2xybzIgYME0Sq8X5Et1ph5dUv20zqU/6m+zmZ93RqjWQraIz9X7swfsnscd1j
AgODa+7VOqxxiN+kKP5iNLOHzVST92Uf7UAxK26HZJWDxS+2JvatfjuYW320R26FQs3tq5lb/3ky
uBiONJ+USw/S3gpZt9Z/n6qVP++nh3pgIlvI6uiyTcZDsRz2herGq8V7Y3GG8jrvpsmgm6vRKvSg
klKrrlKsSEkGmeF9z0gsYOP9wYyL/A3R/FndaY4CxWWkDIhofeaPCTejf8hrQOlQaQl20tv6wV5B
XmkD9I8xKN7AcyzJCG3Eoca5eJ6+AQyHh7K7zI9LliCsaD6qWsyxLSbG8Fr5N3NLbLMbXnOcH7XX
/9WIhXneD81Mp0VIkyTT22xipp8LGczOhWFdAcrBSGwvFx+0qU+kJtRhp22sU7qdeBoXjhJ+nK48
GJv+e8IbG8qCCgpPnn2ZYYIE7J7zPjJtn8KIG3iG5RHNauWbPGkAIgJJO5X0jqijTHnoBEbyXFlR
7uR4awcfGsPZN5avfxtt0kR5HcVOqNKAnfhWkQum7gfmVtiR6uw+oFE9t3NFzry7/LJsaFhB8UHO
KAb0Fvt8gwk1ynkAw2J0noJtD2WnJWPHB2JAPItxch6cZv69auLUdpx88yBpfBlEuAU9co9Yl1gD
dhDFc+ClLsto0QPXhznVxmVN4g9H1VDkN1jXjmLUHvjjRUYLk6gEERwf7S/cuWO8l+bZG9lEiFb0
aLXyN2PkbbXpUvuNa2rkC8MUqI72Zk3H6aUalRYj6b9FABmPRW//3KDqJnJuyykIMPVsFFpEpVku
+8+BV5PX+Hz9jfFI5nzjUWhpzJcvMzjyDI7EQpHSpXerT+XcHKo6f2jx0DQFMm2iC8dQKbzIBZGg
NmKFM5kwrDKm+pXb4hGvMRGMY83SwdISTuw1QYlHJ6ly1nmre5hH/SppbxVBxX6u/naSrF8xtozS
y/5SOzPimYVVD1rFdKohfhnM+1iwu0dKDo/ZgB8icZNcrXaGQ2dAgUUG05Zvt8Euo2SweXRU6pc2
Kj0udCJFrX7SuLi834YlvSTPX+usI1kymJcQa8fF7uWQNg4Fjz5hVLFGTN2NYK5SqqurH4ZkbBFW
Y0yVaScdHG1Nc5Q7vrxiMhPZmLc1TotYkR/AzG3K6ZnUwmL9dEu5JlXbPMMDqcIdf28KzCc0kLOd
pFe8uYjnDhoJe5epf5Xj0JNxhsPqe3NMEqnL+mIv83w27cfGSefqlI9Kvt0s2ZB5AI5l5C9nwfg0
jx06TFDk0NXYcnt8OvS34rRbI8+YYvpHGAqD3SGZTC297Yfj2TIuRAT9IvnGOSL1/K6g1bApYLVu
FS9kYeony5kiZeXbaZxGPVl6/u2uCZWwrn6J9CZf/J92ATro5MAEfK8nZ8Sx6iO5JEXi9Z+wXiBe
bAx2tJJEuKDPTHajRjgYckbok79nrXiou8xNVwpe4DYXXVt8hA8V+XIqsE7u/qh5aNvyviGawuyJ
DSj2t9Vis4Ey3yAPWJ0IJzNJYA2quMZOF3OD/zTLSGXKEbfQmTI7HyFXEAnYt0S7MjTYDMu/7sbn
xEA9rRuXIwSA19XMyCH0VX+Z/+oL1wYayJe251kKxGqHtWmZd45ERjPY+Y/Nz12N/cXVtaPJDXao
58EMVdnCLYDZTtDMnidGb72KYGJ1Qs4eBUBxGCa7SEcva9IS9khQX3LHJbQNfsmKvZIY0hdDwcKQ
62pEpB+fLL4VPpqMcUO1pimmWcKt3kwXUUyLl4j6EojGDwgkn2IUXdQ1h1143FV/3xTDcdO8H7vt
/66g5qAY0NSIPZ7WXkbOLSrC608+53C8DUtHgkP/3DcVnXp+m55nv9XI4zTXEItyuTGTZoN0Cp7a
6ralKfv5zjRLbNw5cXHSQFuvdzQJWtMxFpZZe6hXSm8mEJIauEOMxL6PyWFJYF45dSfM6jQM5spF
a/DBQu8TsegDKEtY+iLhecupQsR4LMTSRXXwbe9L9lSYdToJPTgpzaNcLWB16FoPjUxZzJIZTQV+
T/BY29UM7gz7rEBfkGdaUj7294amU5PlQr/JSaCE1mb+iC8r9KTlX1wtSwR4ogtSlTuHDJhZ2z6a
gR9gXLHVwsBUSTd6Q1L4qJkHwGiHeVVgDQkhBcn4uKJzFEGhnVfUAWHhZVPSwiQIZ8096rupv5rm
/E6Hj6vbgRPqphnh5te9ZxyfDUtNcN9G5GCTqWOgJjvR28qGxmeNaeVQInJ+GZBn2LmxhQvIissw
4BadTrFgV3GWl1xFZWknlUDKgifjIqiW/WUt7puZst027LQ3pv5tWxjGjbKL8Lxy1pTNC/v46got
ZqGkjwtbL14GJ/9fjE9juvRPGUmX2lQedQ+/a95+SemNL3nrXDUjODWjWB/LAh3c6vewUsi2I7lj
3IiOclJY4ya7y5zlOKsgRlll0uZIIaTXp7rRfpP0Jule8Crykr8D4TfnUk5Hp1rsByiaCahtjLUB
dk0IrXwj/+k0GshpRH1KuBhNg07JU6m+VU+z/j3bqdgciylizsLVW4+m0wWHoi8+VLW/F0Hfg6Ic
vm2IeZT8EAk3wnIZOPP46OUdVPfi5I0VeFJjVLfZY9oYpfe4be0bn6h7lzsTHbfJHa3XX6Iqb587
rNneJGXVxEOduHtPRvWmAbGomuqS/W+EtrdJNxf2A4I0xY2vnJCLqTlpLrypbH2w8pwm2xmcey0v
u5t+N6TH2X6arf1bb3Q81qA/qFX4d45v8FiRw2lOQRb/6wcKgue9VRUXvbO/fTuPtApcg9FR+EiJ
ToH4OiPuJFksOXWUy4g/eqjNBTSDu3/KlTvfM0NtlcY97rDy0CnviahHUhaLTou4RQ/ZxosjALYP
q9G+1qLn/K78t46p3GGcKLsygsUiK7ME5Q6VzOQqjyNqifARUIauHUmR1TYl0HBSwshRGYL4KCeu
pbzfY3XQ3U6lxugf2E50D5oAfA4Q937KCHTSMje2tPpPN6DT8pfyIyvHZ6+YXzalrwRGLl/wVB6h
8d92ghoqPVBxMPmqj0HUH8p2Llvnm/Fqlmk5r1i43S1yASilRT4YiVuynyXzci/rV3xJQ4zz9u8q
XC1cpu5sjdVbbg+/BkdSVJUfOlNALlB8623OwtXl5cp8fTGgDlJs3Lwtuf09C/vTHry7dbB+Kygh
u0CfDtS6oClj3VEZ9HaiOOnwB1NOcqI1G+tFeLuTFq38j3saWQiYHTSQ+qFzbmzHhtJQ9y5Z4D23
rfN39Eo/LJywrJ3iivj5fppZzDaIRRQ9SaKJ8aH3qAyZZRtNeeTeDeLCkSdIpHZkMTELNfO0tMaz
yOsXcgslVZ33o1h7k32nhabXBlFTIyNQiCz2bA0tl+5JIC4Pc4tFpW0Wx2GcEsuDm0vZ9JobdqJW
7+/gFh/6yN+drbXgr4np3NyIMh3fb53PaiGOzsryNd5l+1C0LrGbTvOblN4rvMdbzuFFN9V0lguX
EgMotl7NHa6wZ2A+POrABMgl/LSmhrC4ji5UFUa81gij3aCZUh2GTows6rBS2ljs4kJ0wUOCLZ50
0mZ+AGvChFLCyXXLHHHZdsibMrKEudLEVQ/SDAgJAAKKKDVsLT7Ltpo6VNmk23b70SrVjUGKMkWI
6sHG/xT/c8/r2i4YCxFewqKDnQXrfkZfD6vzVihnh3GAIsGx9EupsS9qMOINFg+pQ31jowPft/IY
dNuV3FlylE9T06ECMVYuqhYsFtZfa0TNUwAjMObhLGas/lrP4CpnxG2wzo9ajWJEX8hP9Ay2o3fL
jULQLlVoj5zilmT/I265obnHxEnUwy0W62MaqVMDkxkT/z8a4DjIpiyZJp5UHcAbEkT5uVB5SdfT
SJnGYpHPBYCrLgP36/Mqd99NJ53Fr8GjThVjxFPGT82mwQkr8M5rHW3WK7Mkj1EW+5/KXkhvXYJr
ScOuFYIemtmOve5TBIkbUOY+Kqah5JouQNVI5VQnw+yeR5J8wqrLZ54ATY+9khAPDEfe/byoLYFN
ihzl3bHAuxo3TqX7txy15wEEAJLOjfnxoNJubP4EluWG1vOqOo+VRvOpYcoN6S+QGuTqPneptXKV
W+l2BRMmU23svzpjjQrHetEI/O6qQ51PCUhwM9UDTLniYrBVh2z2h8hmGveAtgetAz7vdn4ud/cP
Gd/MHbrjfANzu778zwUdt4zAtlbWaARWcc5zcuyIiuxmYHrkVtAg3MgW7LvmFrULGF7fe3GK4R7w
EXtmHZmZ2sq7kRhlKvnuvBNGnTj1+AiuGi1PuzAlvk1q9v3Roy2H0BT7hv1rI3wdCa2o1P04ifsK
A1bsgvyO4OAkxl7jDiXTuxV3QP7Dduaj8rfeg41Z3PnOPp1WhpEVvPKEHaUbeh2Hmf/ZTyizeqc+
AOelu2HkMYHHLVlj9A/w2GQIlnzgpF/O1dbcVbsFE1dY3zWE7hOZNaIGfloJDPIuSzCjIlBo1806
Es7GMlAetYasbTpylTbd/CPFm08S6o1kUh69UofO5Gx21Ex6F5l7sRGtjDsciVygLRrWif2+NrQs
BooabjM9M9cPMnghE7gK9+gj66MGJIOH2KE1nsoXkyovkS1QgGbAiWWXXVqbFOn4Bz1GrIQhF9Sq
I6+BVEo7YoMaUYv9auTchBw4XNTL+NkO8/e/+kGwru3Z2w06qm1oSUzqYMfw8DbewVKuSc4ZnU9t
ePvJVOzgSm9bfvwbDWqun9CjUUpYwx9XM6xPT0LJcFQxv2Lu2+PG2/ZHgSXQkpQn4xpUkYRsfYUL
DXDXI3sZ4W46knXuFM6jU+53naRtyVBJRWhTUC04lP3moiECtv/zXfUL9f1v2voxaiBU2VsBU2Sj
G/YmHjKWnCqrfjeQZ1MXTgH5D7CY2NsIQHgUXeWRs+RZX9aj78pXVVcUqwZv6+zG/q6SXPLxemyh
l0U8gE78BbrsqNb9EkCDMv31nGeeE2qB80jszFGgC7918DINJp3qUzAaK79L0/+vsLhgAqRUOogt
UuGFEyHtPUCsV5dtXIAPS0SNgogRe2C0krl0CxuMh0l9mNBvBHzdrJbnnCcXMQ6L4uoXgc9Py9C9
D6uIXP1TGu7reNv+57Z8tgKkUeBkgFebLbcCenE8/BnRrhAcWS1PY3eb5qPbaN2n5cbYnxzuipxV
ssh+23mdeF4Zzy0n50RBJjZOEe612F7Gt0qnV9wH/V4za/e4sgBFqo8eh9XvWZMN6h1zemvt7nEg
kpdY0dQt0or3MfQ18dPbOm2e+01+/Dt4ckCofnnD06CvEeZd1pLezmIKkCYXViHWE7LogijutVVH
OHTxJl6MQUeEr34V0ngj0vJdbNodpO2vdbOueyXrox/kx1ZiDaBxoaOX94OyJ+jZQVT5VhU3jX4V
unHoyFi87Kv5d2gWmVgLQL7Ibo0ME16Aq4IpoAJpc5yVybLJK7P27HbN//8lpX73/37P2K+HxdEU
oQlhOV1RloQmcQJDZiA+a8+bKyi4jBbKLBSI2u3/WDt2h9EPVGwF5odZzBbpu5kXF9atMl1+kGQP
X/NaoJcoNZqz4hgg3XimMw6p3unTjXZ+6BgIsh/T/LPPrsUp0a44CMZnf2zP5JAwKKOwj8bCbS8W
aYaeUDcu9lCh9JmCaNT739CsmblyrgXbpEWScbc/7E9Bxu07jgN1k41S0aOT8aGzcp3J+QD2V8Zl
QfxQtzgm27TmqbVzFvAWOhijQDRi2LRM//6Mf9FyTI4toeZrtSedEZghzg3yKueVj0uR9orKV4VB
3T2AP4MqhoiC2lPr+aCYmpdejQBTcffPLb9dkWKaGMH7PrhXWk+GKKTVykQ0Yaj2wMp4nKzHNf+7
rURjFco0km6rxV1z6G1yDIg2Ag9U/+e1KEcdXsDuz9esl8TD+3sZm1PxgZ65jqaiXEnbpYFxPD2h
La7jzCVArERQHlU0PjqIKqvrb5DMMocxtL4OxsqXriwPQCEOei+XaJHBlliN8WiJPyYqU0wkeyAk
ZiX3Uk57lQKaT9F/DWc7RTfzCrc3v6p2QlhTzHpqIoTeVcCkZNyRIo+/i5EUeuEVl07mZ1xyX3VO
tSIQo2GH1GOhYYbpMP5glj9ZvU3J4+CqNs31j+UY2cMtGim0CCdTWT28srN+m5ZeS9CkYMRbs2cG
FrRZU/9fUY9/q3X77c2Qr9RUH6CR4rIIxj2WPtEDAk31LDGXS1WoJ4yALPJM+89cuYxinUvd8/TZ
DtmgHTG83f7pymxPIKZ+FjW+gRVsfe2wnyt35xbWPOCVKf/Si883dkuWQOg3eQID8KgLy1vMpgtS
WExbzedQLnwpfTEftU7373rBrYaA4bwQTjHMQXCUxbLF2EaqKGBnE491v6SzbfzwDfTj/5krGJ0T
f9DfMdk6m/uGxDMoEDpmrKaI+OZCmYE3eI5G9jxIkRhmUsieELs2diMEEPl5Y9tzKHCaKcY0M5m1
9FUNafezEW0m0da6cXJI4kkK9hIHCxou5xpgYJS7zCfyu7Z33VgbnfvSMQg7Lv0/m9ntIadQGbcM
wG1++Mow/qMUWHjjY930nAcnAIous/tZmMyouwuk6xbQZM83j9LqIsk0YKCrt1RBzRPzGYfmzWjM
EznQr4IFnVjm7qXC8Pi0Kv7SQq1KVe6mlaz+mkSsnpyJ5Gwb+ON5KHhf1TuKwC0WFdr+1mn+wjdO
nI3IPh30lRM2PV9cuxeJGLf/wE//NqXvRqRiIQcwfPRZqH47B9W4L1FFQnakKh5WPgHMhWJ2viWC
EXJjtxhNs38LwTaYU2x3bjnl4YxKN2z98hsu5a9GZM+mgWsN+qtGYzZWL2PA6bgq89vwKOi3wUYs
Z29NVHnFHzTbZtLuxZOhA7maKHsnKY/zHii2jUqxyGeRVeZjkdramDqYetCnzFf6j9iDpNSRUczy
+25QVhe1Bof3bgeRp4bfm8PL0monNdCRJTepveU+i2X86bOlYZxMMVsycRtZf6zzJacOjaoaV3/P
cnlx/Pd6blUyjrqPTnu6TpBQUd8wcFQUnuXKDVuJIbZ01R309ZtVOFPpnsJyMxgGVe5/C++yYfFh
L45xYAWi2CFgQ6+nCZXbDlcmL2769VeUswQOe2qKAm19LpwUNySdzg5fmRlTtRXjwTP5RBzC+Bi9
Y5tZpMs9Y5tRqab9gJIeRxH6WGHzV7eiWM7bbmyHYmb/zzgEx9/SWDHAVoZSaGH3Wz9UOuaersMH
SgjUe1YqMVDoe3fv5OI/Tx+QYdgX5S5VMhmkXhvNeFfvxJwsGEiW1dM45pa7htF23O8NRlefVxDk
b+z5wqoqqrDnA1nz4dR3t4FZ6/3xJd+zm9ZScaEzUa0VqtPhfu5N6NxDxZg8H7+zqThjomsS0sW6
iOEv9SaIhkSXwWGlaBJ5Mqb6Tmx2o7SHbUI8kPd5MsBBj0pHPvI6cSw6FyKZmAdDp6Mcv6WWrFBA
QxagSb3mP3oQ0HaR0ePq5V/XECeHt9WjdMZYA5B+kVA78RR9K+ZrzMgxJzCvGhZcCPnEJk536z9w
xiHRt0EXNcuOhHB43GqHbXWbN8myrA8y2/4TZEOchqA3uMsRolSObqdjNctoLvyQKE0G3azb8mx7
I2VxuPOXofw/ys5rN44szdavMpj73QhvDmb6IjMyIy1NkpQo3QREo/Bu7/BPP1+o+wyq1EDXOUCX
0CqpyCQZuc361/rWHrm3OMuR5mIbCOtoTw9ZTcDEiuWlXz6SuB42Wm3H7PmK842dX8Z8xkVQLtw4
Il0jWs8VUK+21jqBpywGbEE18uSjlh79knVv5lqO1LuEdsvHLZNUcfiRP+3BPXc0BJ1wIu9mGWtP
wuyJqeTMoKhDQuPxp5t00nzTlZr/2CuSuvFixqdqrtVegQT8ZVSjbWN8autqOGGAKFk10qaKryMr
6GIzeZ4l+fEIMJ2VKpocbOtbRgZ/b0b4pqksHbCVb3MUWiweCRnKvns0bHwkEndPJxE8DA1rvz7A
uo+9xwXoOT9XLMARMO/hiVEN4ELQOh3C3SZZcHn1k69vPA6Tai7eTDUdC8YggiLR6ZvhPuFD+4qq
NwRJqX8V1qqaOwonmGXzkyG2sHokf/m2rXnAbzmddQ9YHMqiBFfHEA+zC4xGsguzYeXUT6zpoVZt
JFuuIiAFSf0RbD/nm0Jdhh7RhfvLVsUCDrOyscrwvs/ynwpkPHR79PkIJ0Uyxe89w023Lb+Venxa
OLHSTOG72v140p3ymjuSOGk7PE5+fWlTDjqpSN/SbLoR+TqTlvzieHSLE8cBrRSDTm+t4ZyX9l7E
+rMU8jNoWoJFY7t81OyWW3UGsSj3NCWh/k3qjSqx0cp/xt6iNkyQ4jehI47ZIxYXnHJKPPc+wOP2
zdW79zmW79qknSxaLyxz4tnQa/BtMAMGkLjpYIS2QUzrFyujxBq3LGg/Q8oP0qnFSw4/tPL0DZ6y
cCi085CAuI2i/N0yIsyuAH017r0ZeQqDoVdcnKAoPxtW9woElZEO8yP6fPaeYVEDssZ/OUdwpZuT
ObDtB8/+SBGD3LJ50YyGErbRetRjl2+M9gZOhLWhka9Tat/okQi6xVuChL0wSHQyQAo58M5HVOe6
kzplmJjZuOmpkgpdHnt0ogmw9DTclgJG3frdFwMbS8xPmlRKtq3qzA6riPgvaB9IGF1gSORiEm/p
vnLYjjizHDhLxJLzeYwrMUyr+QvMiDvKquTBdDD3UQSWcPfFWT4W2f2i9dbZluMtBxp7N6nqNBj4
H1JXHAdpfJRySPb22DBLM2sO6uNkbFqbIZaNV6mMl8CceFo9z7mx8ZBPqryndq7KQ1IgViWdujfM
vmXU0uBWXlT4K7wh6KUIxtp+UpXnHAlwof3JaqJGbnEDQV0Jo9vuyYrN7SGzvBSBiVpjJ73pESLm
LwPOJPxPvaX6gsF0RCwL6wVZud00VjH7FSLLOurIBr5EjwFkrSv9UOU+yfOKeHuqaUn4oqeJd6AY
xOfJTPnLs1sEBja/PT3D1k746ZuBXrdVWZSxmBT0Yi1IKFaN/3uKGHx4Rnqjm2s4VPWCDKn5OzFk
YuejXQV0tbhBS0j+11IzNt5ycPhZbnqbi37KtenMedHgZJca+xMcd4Nxg3L3bi9IrohR8Sx4+1a4
2zTnPjS37/lQ7L2s/EHXKOp3zElCmxaxU8jqW09ny+6tdDzqBf62UU5bS/oz7/IcXSaP2SATP9u1
lWXsutF8Lhjabbw+rbmOgjxtxMTMipib4fZmSKHozidjyOqsXiITDS9lGrrTJ+tMkYL3F0QT618J
DitCDHuL4zraCoH6c1R2FCZBHs1od6OTUY1XGSdzrJ8KtufN6MbfowGwi+1eIqoEy7JKgtJJP6fS
IpYqSTGiEL5kRX6HbLJf/4kEq0mxfG2EdK5yxLAZD9za0uiG5HSUCbo5hvfdoLRVp0zfetkQ86lz
QfqEa1znxM4O/cNZZ0N0Ngy8/x/wUNDb6VUv+pjVJ8WEe5OnwLB7Fm8+kr2FwZD/BRzkF5zrz/lx
27XIvaHYmkSt9N++LRYu7Wg0Vy/b4IkDAG+Jb77h/kNNELaHstF+LvYYBzZuAH8p7xC9Of9C+N4P
bvG1cWqejBqpvwbT6+QrIyRptuV4TIr0UbrG91HUsIox3aFhwvjCegHQD7xWZh3NyqX6RTo/88Z6
t2wNR09WcD/7oOe22FbELEWtqnPUAMgd5F+Eu1eAze9fNwRVnAi+xZf9C2r2B9iIqVVtvBBf2PWW
c6cvNTNfL/7RFx7hKhxMm1bxGv6CGqCvgfHfPik0IRDWa17f8ZzfsDWuvQjDW0cocX8rZfM5aIQm
5/aFVX3clmQPIC1shBpuMjIqhGHjXBQcWqaqNPZTScgAUUAAId5YhsfSWKYB7ctMPsvToHUYlTRa
IoxPmhFV4FbZFYITyQaLzjupDRdOizQyFOZ9WtAZFLnDvnPN6bZWlHULS7DW4iGM87c4b0LbZ0bM
6Vjt3fmVzNQ3o2SaOHOy22iuUfEkcKPWuq5E0JUt6F+y7pHUCRBN+hTYXfQlKprLRE/eJW5fgJq5
m9Yzn+AJEqby99CsFqo5kp4RfnNj1uRv8vySV+Zj67nnHk7ZVn7FH6N2EU2TGBsQPTiC0ElVf2TM
cEmjELsmbcWJtIsD2qm/owZkRsOAskYbcaL7tjTPfgYyBDll2BH+undHcbdarUC15sfamGzsJI57
uYsW1//iyCsjhZ5cjYr3qs4OZapzg6mrb8ImlV31mncW1tepUNyvES99b3IoseAbb80wXebuBwZS
9SLlX9QT/wtj2bVhuKJe+DpjUtKJvz0y/lwDgRzbmm0CG/1UWde4zr96o6qZ8CXdhuIinXV+CAxr
fkTLyY+clg0YOO3LnAWZY2LqiKZDJnHrlIp8UaG6b1SGvw9puVtoXD06TJC3iViK7bxMO61J6r/g
aK0v8U9PPdAcw6Cb18SICY30ty9h4E/oAEWdtNdrioaTsbXa89hwPCKg/UQJG/SOpP4Hb+n/i8d/
Td8l2tnP7r/+hNf/+3+9T//nvW5mmcZJ9/fws777UX6qf/uXnuuS//3+V/70YdXff/1x/FkHP7of
f/rNruoAzD32n3K+faq+6H69hH/+zf/XP/yPz18f5XluPv/7P99xqXfrR8OtV/0Rwv9rCf9fZu/6
Sv75361f43//51P6KeWP/7h8AqD+l//sn+x+XfubAeYAkh5lvh5cXfbSf7L7dfNvdJxqwP0oU3I0
4Fv/y+5fVzv1D1a/8zd+4BqGWtuz8A/6wIj+7xf88I8ng+8VPwO+Af/8/X/8kTy/wvL+8AABWvkF
E4T/z3DAwvrPn/9hrcaDl0jQRjAj/PKJTRR7/FQ909magxN2AlpNm30ZLWagInHM+/IwdW8us36K
bnQttNyb9NzydPiL1XzdGX97VTgqNbZPF63K+r3s3dZ1lUt2Oo4v5dE0SNyk3Pc90d0XE2Mn/lPi
pcQGgi6aCbnrcH7mGKREHs2vbkTc5N+/HuM3JA5MKhut0WUrt22Lf35DDuqeGADENcee6fxMUh3a
pvK2sV09OVOMn63DjDNiVk2InS5Kj/aC+DY4xZ0VZ9OVjNbNYuRBFLjFRNgqHNVW9ZPx3/0Qa9NL
ysDrL17wb7shLxiwLZuvvQJODX66f/6xcs1PGHZYh1wT3bZ07Gta9IzTu3YO9CK+tm5iBdjhfnQO
1FujrFnLO6JALCX7Ti7+PrfME47Ma1r6EDtoRNmnTf6eVvScDa54+Pev9jfSyq8X66Oy2dCzLJ3v
8p9fbEf3Fb5C48BglBO8wK+4QuWGeHMijkRPcxpHwTS9/vtP+jvr/R+flVUTpjjrv6fZf/6sOg01
Oq+KYI5rn+OiDtuWkHNdNuYm0RAxCEj8aDRkB9/OqkM2elwy94Re/L84Peu/YLt/fNptbf0hsVT7
TN9dmLR/fiULSoEAHXdoC9elLXEZj5VPldowoN0SRQwNZT9UlSMuv34ZLDvQFFiGKgPmD4QIBEzS
3PGBEa6AfKXIMCGdw8bG9b2jNzGqzzCkeCtH0HGcUNNzJ1DU/OGzwF5FzQXXq865G0lH35UKSdyv
jmItphOmDU6I4tNwEeKWEyGDS+J98YX5Ren6l3pwx9ACv30nxUPp97hBoasSavR2HkMxEiHpRfOS
j8HQ5SUlk6Ia/FElMMmttzh5iGnjOw2CGCn7+I7O7v7UG1UXKs/7DmNtCHWfMLXwMMpBzUIRDt1B
ex/yoUYmjY8FfVDgH4SxnbWzbyzaJSY9tdN6jGCjQT1UrRnh7GbVDrYuAkPKaLRMbe8C+YrbFpW+
j7XpJZTKdR+5+84dbLw5pZYiAzsPfOqfyE73pt7cRNoTpar74Tgxekj1cYNR74Zjx8R8Q74/7pI8
EKbx2vn5fDBXmx7pWXNbUkW0q1l9rz1WzzLOo/sC58o9LeVkuSZGyU6DgJIyXj+k2FJQB2MznA3P
w3bsyQed8THckttoTNZeLF0aTBk5TQy7ZPGQhh97bhaN2cttow/OyZDAMwybEuOybfRLo5OELVAZ
Byciddf52qbljX36izcRL5eH808Pr65xnTahwsIKo/Hht7eRFcFut7qCaISJ4TKqzva4xngjsn4u
6XzqY7uHlthgGFOaoNMzGHTGh5AspJHdkJG1Z/OQmP45k8MtEulKlEf2ZBD0FNnLdYxzJpKy3bZV
9qEKawk9R5xjLF/18CNSDLGMrI3CtoQQlJlBX6T9aUrMQ+Oam7g4s6yfooUkFN30T1mz/GQyOK64
EOo7AxDQX/Keomqj53vOhoPFqRlfMRCh2ihE54qHX7sYoiqCoVGvVeUjvqvprqrIQyVTck8OsXEJ
dTRM+CsBwdyipn7r+97nld7VGBllzVxgk/bMEgWKQPHsq3dDwzJLskQHM4L/z0rv0hZQAP1NL1Et
3ktHe+rN71xlvqfymT5F+AoiveekeiAfuzH17qwhjGzGwsKYSBV91kMwL555IUQNcaiTS3xZ01Wb
scSYt2jOUymMK29fcNUjcZByEp9cpLal6zOrx43q2eDWTcs5GzWgMWxlF3se+1CLMZ+NiIQUMHoa
7kvP6rfCuSquC9uIGpyN3xK6An62nfT6YOTja6INL20Ljsl2cozG5INAgfAa5mYnRV3gqx9vpR0f
087Bvet2mMA8/0hIz8ATPHe1drB7edLxKkiRbrFxvi65NmJRPdqZjwqds21NaXLIFvBnGKd3yVKo
PSavN3uhndhICB8k39KuNIi2R1dzMcsgcheGyVg1qmRnStquEmNkmGmrnVDZM5163weXtYsCr9ec
NOjOdKufEfdLHs00w7WjuZtco7iorw+262XEeLB/508uksVOT+MPvJLPXWUcU3RIDk9MtFN6L4mC
xmaQOrMT9thtuKpvgMm7wWyBmbbwcW8WkoQq9r6Y3bbKARhS+pfuM8g1GPS4XXiQA0b8PoRlWB7m
mPAwJLhFezIJfJF6Zc3O6hCzHp4ylZG1aiDWWH0oSYK0TGugZ7QvHOFOIpHfVO9QcR3zCZD4kl13
gYjLJ2dU33dpje3xzZ57HikXlz6WEgjIFTeIWptwc7HqHplu4QsytdNkc+aydX5swyt+CkQ0a+qp
9OO5GW13CtcCC9Il6GNFvxZCKNrUTr5cU5MtMlxqVe4x6qsyaAlvhtISe50RrhoGbDxt8mALb4A7
a7FSk89tqsp+VeQpZGs5XzwcCxcPO2aZ5shBvUQVma0ZknfLg1HEZwDoBCF9wu71TwiO2mWJD/T1
3We1X4YMf0Ro5POX2iEW0OusHGWP8xCKRmdkX8lXAGqgEXOXjNMPXePQM+rIFQWH3L7XnnS3/UYt
4/T0S4EnQ5KCOwl93TsgKlY7ruffl/ljPWEfCFyDXqkQh41FPyqVE0ZiaySqs/OXp8khsuFk8z3x
iPSsZXYWNPn4Le8gEGRRP+ymBcXYXOrpwhhgvBRu+hOkUhwutnssXccNc+BblMSm14kClk3uRV+w
RPHO85iaMbV285FVLrUhSGLpcAc8kXiNQmpe+k3uQvOrCME7zHy1BLaOnJhoyVofAksftGBanGvW
M9+yoQCKXJnbXkYe3rv+qxYLMnSmqXaFntxZDC5Ik6GRW6IPq3Z0tziQzylB6dHl34iy43xcGT1j
VvLdeQR0BS7Kt2zpN6Vdpd8Zq0GFi8EkkTHaOswo9Dl/8+GDkoVkBFtPr/AStFDgcY9TGo/ZujFl
i2a/4AI8FThYilba94jm3fRVFXhwpZshj5UD1hdRcE4HQxeOSjxGtfFE1SbOKCRRlmgbn6d5LWiz
29FVfWPWDbLGZXXMl3oTl4Z7EfB5RLT4D2aHFFB2FRm5nlmcYXx4fbxne6xW/wGSrEqssPWme/po
WJl9+ozjycT9kLEp8B6Q8ytuhq2RZue0oDaabWDvpCe70oHOJz9NpjnFtK6LaIibvPXIs2nFnWvY
gWxjY1coefKd4s0g8TtFfWiO/cXS5xc1RMHQNvfEEl76Vn8AjkH0xP7haPhLAPcmIRx3MvQr5cgn
v+Ho3dss7ddGlQdm8C+lbo2n2GJk1i/fta1ZkP/BT3hza2nurd3Upz+FbTzETltB0GISPxBy0Yd5
PUh4bJ7J8hBlVLAAU+MvrNFxlQRy9l8KC1PKEC9+WFKmqWEkReA0A38ipS/w3BYu7BXZvGFY/swA
mgwLa3I5XGwhD54WF5dCw5OhGnvvAVWqzGabYuHdkn3IjhU19/SGrwYxHzjTzKks7jGHJuqrMRga
z19bBKjw16EBGG57LT/GCgFvuCsaUvuwFaedS6vDxmuN6TBU+DpVyXBfYIqGUbLK7eU2z6iUJTdB
GJKsD93wr3IZcK+lVI43k/FEZUq3MyTtVIb5WjUozA5VUZs5yQykCLljPNHs2n6qiCkVTPqHGDdG
OT/Xw0zsEYjqpu3qFz9N53BI65sOU8pOcFdNbV/thqI0Q5FQojnN58af16/vqfSLm+icHj/GvQug
fE5ZuvKGXqaRFmuLMSpCt37DVpVh1sf1BX1FI6FcZ0bAlFBAdPYXclvNo0ZH9I4Z6dkxZus6uw5O
5TljwFtyVogjfnF0mJGjVb7mlVeAHxnXxxG8VM4QqFpJdLo7fKu0zgml+RA303gX5wCJMWFLIr1R
x+y8co1XRtbt1shQ8Yex+JbG5oQc2p8GtZskCaWynh5b4BYWt/W9WTk7dCvvUE0tc7NoUzRDfYga
k1UyBRbOTv/IIPgnPaJeUHq0hsoo8GPFWsQMkjcwuc3ecbAUyugqRlryymY7ULQZzpOLj7Q0Xgc5
xjtRCqqgp+5k6zN9m0l8inGluKPGViTpO9FFyWQLvm2fXrMu/llp4HsJKNCzxhLaV9BcUUcCNboP
vlWw/dzDLa02cZL/bHUAWrgowrkpj24lP6yeM4JsUJf9ePzhjBaZuvjTH+z6kMrsJ5ajE+pOtLVB
abFxm1wvSMJBG/Voe8MmampPrLrjqe0+qi45eCA1NkbiWXtSufvSYIQw8fmqe6ezXju2bZzX5TVu
4K7ZcXsXT3Fo0AOwqf2FaIHefqkC0lcGBwdrr3Nx2Er8INcaeFwv5Je2TJLdfM30Vr+AH6UeAbcW
WNv3qpyucnLOvbsYG0dDEO4GIpHmwum8LLxtIYUXzFp+TbD4QyseVuJDG7ICcIIBP3nI4Z/Us3TX
YPwzkVl8S8psbrxykA54R9CnPyZ3GJ4st+QiS+v2kYaksz3H1knOLuXvJPEDjoxMj2LRPC9jd/e8
eMXBXVwL67por7LK38nJ40nVUacI0gZ1Lc6WkWskpJinuVmP5zdJjy4HMRw7DOIccEw7k0k8qu5G
X2axyyJlhUZkpzscTk8R7sVEnYbWlqcakwe9drR8jcl8Em3q4zyFR5ugmtABIqlMk1bTnhx7xCCi
PrGiDnAY++HEE/he6CvodI0kapV2UusvtLl8pQRpwIop4U1GDz1TPJJvkMf4slmEUSBPuXJIOluT
H3SOPp7k+ktbKIIPueQGsXqLZd+CF4GBMJEwKH2T4bVKq5Nmr+MKv8Gn2hvJ7tdvocRlR5rLz3WV
pgF1N3ANoni5ErnQNvhS29BwmVIUkbkVU70bUu4bhbb8oKaW/+M10wHEus5eEFlnBZJOrb8Dldly
zPUs9IeWvZIWkkNK3hGLwE/Lo/ra9a0H6rLDzqitBxaRZW8U40fJd1vQY7arKXoPvIG4OT7Lmp89
MVucjUgEOtRRu8JCTvDoWSh8Hnxcdl0oACapbPwUd6pP+F7YyiMKzy/x7D8ndhU07bwBRjOFk6iZ
pa2/LEb6NBSJDDjuxps4e3Eyy732fkFGKChNxhilEDOVbU2zESbPtop0RLCbi1OBcK386HUQkkyG
6AGm+1iIR67uuV5ek8n7NpCR6IT50DT5zcysB9b0K52X+DrF/FEt7KZWjXmzpQW+WhyM1rbaU3h8
F03zSgshhSCmY5SZ22ZNHMssuRN2ee9w0WGiTIMB02G7oPvT1M1DOuc6+Y9JhtJugkHbybi6QMO4
Jz0RmDwu3aS+62N8brCUbwGGMwYCy7s4hOFjINLuXOz8SCsox5bGxkqL0NGg1ZdQGh33aHEM0Xz9
a5xydokGBlzOQpRg1T8qFjGHY7Wb6A8cE/di0OlPNx6mqXxaPO/ewga0hv3emjn5DlnWDLrunWjr
AHtIBU0pCBUV/Ix8dBp/cg+dcAh4Yn6VHiCSEg8dBEuO8zYmHqJA8dXlgtk1zaU0+9UJcT9V7bMP
tbrBD1XK8a2YiOkiZgZRj7dF115cvOKcWO8cJmJrTJ53R19jPDNfzW7hOWFpJV9hqftudl5849Vz
q2MPmnBDjcvkMmD2AXvpC9fbmI13Xhthx6Y99pHA/tZOT5i8Xv1kfNUy/Yvu1Vy55clbhj12AKTB
cdra2nT0BH/b1bHNlYgPjK0wjPjaEyItk2xN33Ml77kg8vTg8BqDJG6+EdF/tpzM3/Zl3W3STP+I
tPYtMcWnsLRX3a8YNHUWngsfMQdAbjGpR6iIHG7nmo3YIocyT8TMsLRl13kh22K32kX3Jtxu0Ks4
MHvHZIGx6tX6laq5m5d7Y6BH8nvjvGLmtwOzA/k049sbeuz/uQvetJmhAGIgRzW+emLfDRiK+RjH
vgRKLo3opiLQuN6016zm4HlRdB5nydsQBkWac7TXgU3tjBTbNRrQ7Nb1Y5oxUbBycfANDOtAfstL
JOsx7Evvx0rSbKa4C6wsx6Ix6hZ7H/nZzD2OToXXkkErXs3ZIimDoDdwNSMc3EO7Io7KjQkOdCvf
EIG8DaLoDCfZ+j4IyQMWZQDh+/RUlsv3SaX6MRkaqlTJlIjIeozBj5HdjTvOAdhs7Xri8CKs7wsV
PhsBHPOlbl/0ttBO7kjuLJK8g6za3FoW9j7IaO8+MIoX1ft7N7e2zF0dysDwwsSd+xSPxl2niGiY
3Iv76ltWJPVVN8RLl7OwCphgWMyJJkfxzm1SnE3S0YJ2qW6FpAm1UOvRn117lFRqNrTQknE84CaT
BwwWX7hqzgHEbroKpFWzQtHdhuS0XVdoABlrT47P+0STMzXdTnuTrsgemiF7WSoeHlPwVKDKkpQ0
xkt5Lv02DW1IAAEmhAqIPLF3v6rUQfX2p9QUtOTcPiculQp+TOFGFlMNTLNzujVGmsHtaI6BLVWn
ROJaQn50eS3LcMDm8Kgigt5m19+3qcS9EucfSt2p7AXsrG+DQtGdOgLJ0BMEbJ1mb0TtLcqakC/f
DB2+U2GSMXpNapb0MgHl3ZhauWNEBbbDc/IjetIEj5lpgW4BdbE4noKWRNHThlWYs9/dODZJwhtx
EIu2IpqFMmPBnZjS5d0neZrpqjj5y1AHO5KFBElGhPNcy6e9OWCPALWXddOtKJZyP8mGOfvAZYAi
DuhJ6TVVzq7vYC1440PPaZVW5gRlTbQXiP9j74a1DxOVvAvPbYHrxiMruMm4XAJiZlysL4zgR8cF
3VXXu6XJrMMgiTGZeZxd/az+zH19B4IVT9jI0kEXVYkilN/8jrvCOA5hK506cGfewDXuwYW+E6vv
v1YurtE4AvesnCiIp8EO7I7I6BINJF69cucr47UsBvtK2eQVE+I7oQ2GKxEDvooLOdIMenqVV0HS
kR6xOgtKeTvZB2+MDqLRb7PSiqcuKt/yQeW7aQYnTVgzPy1G8TQLYlJSTV8ToEwbpODiII04JER9
pKrrPK8AQ0rnaZB2vO9GIb8Yowdzt7JAtUt33qUWjW2Ogu7jDtPXbiQlSMkQ5BDuTxv8AaDM6aju
ouJbnKc19qY2wp6AxVuohpff0s8mai/U0d1Po1E/xoY9b0BuTjuw8SXBh/yHMCmSMPPcPZjCGI61
u3Z6x+Vu9tz+zsYiSrFf9ZhEAtVQXrxxsQ/2ePKTYriLyTto9snu+OhsN/O+5+xsmIV/djBCw+hM
/CuiiCK67d/JfPk2NNSsEENKGy0cHbu+NyUxAM5rCAnmVB8Ng4GayS6/qdfDtZmZmCOz9kTQTR4K
LcFU0htfWktCmh5AlIxr+/HEZ69sA1/vz6G9m1KP37rtcsrynd2vT4sgrsCHr/aDaPETW1k4zfqh
hNDzgOosTN4pExNUL0YVUM7g7QdNNlvkkC+CM3boZxAXzMowDo7FG7Pt5AChFpJ8PPmnZpLdrQXy
vZFFpPbA0QDXUucHHZ19CoE9W5NBlbd8xqqPwqoBMxiNXEEzLhwhCXWO+/gYEXo1sXZnd+y9QJZ8
bKL7ybOcx1+BRBE1j7ifYQcR72mr6R7iDmIpiQI38dpjm5EecdzkI7eM+DvFL1jKp2FfaRntNeQH
8J5yE8l6A7fpRz+01fkzanFsun3snPOB+vGlx5grS/3BagG0WJG/17ACBB6TGlOyPxEew+8+DCiV
wHLCMv82J8I8VqDV6SHByOfDHaWEFmMZxCPfgQ6bjc4+IRY/gXJhKCFbpuT1UzpXGnbMmiTX4t0N
c8oGvg5/0u6uyrplRwfsstc97inEPufNlE3m8VBa4eRI+NoJQ1uVMjfIKI2Im4g+jITyhyZeSGzg
7BwFv6TmHTbM8uB2UJXaqXuxxMMMkQps25DcNFmn+xJeEiodqHRhqi1N4JClLEEGAjKI+jFUtXnB
Jnw252S8V+qWjljssuq756TUGAKFAJW7pSgWSAi0ZgtfUapy5qS4PeOyncDV6IQD4/GbSaw3qBPN
DLWZk5UvdhjN84NTTZDy9YGBfYXRNoqBD/SVsWybpDx5rebdFGCwmNUBRHs67NrapOZCYcTyReIc
+gREXa5pXCQIr2XNz2xcuhvH+XgjhdK2TuMzBhR0LnnTfCKCfGiwbyfcYs6N5k53wDPzkMWuxq1c
/HCGMn5IqLN5jtUUaHLwtp0qWIkL4gBtu8TnstIgRC78AGhJ8oH1HF1zfh8dRiawIbRLOwhSGqIF
AdOgNNGifhbw9dcdStwlAwHZTvk/SjPVnoYXvujEK/CklyYnNd+FiexxBC7Vg9Wk0Ar5VB7TBlTa
qgmcsemRgGL30GNFesqhbNsiCifPVfeWmi7AMlCHbMB6ACA8eK/ZwpvxhctRPYQ/tHbF+VkzCO2h
vdo6tFQHfEM/OB+RgXm6sXuAd9k4Hu18YqxqtRuNaQcqSmdelAEKkeam3HGLezbqS1H4h0q0Hrw0
hhLVUsZ35fCpjFK9xLZEzMqKy9KCf+j7dMWXfXjWQonxtJy0Medt4NjpnRPibo8uukZMiFBI+9j7
1sckCTf2+tjuxOKi3EwjjDtaCYkqa9mzcEMGSTfOPQI6yrIbjbhlMzCfpIqOnQL1PxSSMwXlWIcB
Eq1vnnk+AiejUWusCFtO0SxgU2CnraDNdj2MRwQy3M/JwuLZDy7QQqejA6XYODWOeUJ57OARt9e+
Mo1zRsGCy1dqeOEkZ8KhZY66wUdty1MW5R2lJiSFNa0+Z/WQ7mumUzlRnrn0uks+28VZ8eN+aKVL
iCyb8BZGHuQ/9kBCNvu0XLrQiKuvJte7TdNVOSNzXMhpxL4V5e7WbDUQf4P5ItEOOUa1P9N8dcXD
OALcMG6XqWPDq4DIT4OMOHGp91RBze0jixPVIki9ARdKvLzZ945uhGKqmHZYZMxda9VJDTqMUdFS
soRL+QCBh27FqjeuImbWyhGzvdjd+Eax5gc+XbWfc7PfKOBmg+zYRZqUC8psHkUPOYpIWUCePgrM
hKFPm0NBH5lecnESx7S0wyYrnVtba1+AwOX38Kr78hgltgiBQ9yKxeguxsABjK7YiyPH9n4eFy9Q
urEEURHDJtcsL4SSQQ9YLsw7g6gllW1LoCu6rzxyLrcpa8fbPII98kdgAdIcIdUw+bcTEZ9Gy13F
pVy/tesvIgeuKMqUvWP9LUMy455HZmf7yxqoi+dlpxKW14TTzhWf+F2qyvFJHZZeocF5uf6kr7Mg
P9Vo7l7/XW+482aerTxg/s+rdczpOcdJ/KCN89Fq5fRs2Zk4RrrRbP2giM3hq2nDDxyIyRCGaYav
uu07IUVA4+7Xn5arpcaTNYek1CE2G6UAwXz/KRI6zcLc41SrfbXGEhfIKo62dflYUrIxN/2ThL1i
zoX1iHeCm4OVsbLVB7MW6VOm/oe5M9mNXEmz9Lv0nhech0VvfJ4ld8k1bYiQIkTSOBtnPn19pgt0
ZTYqgUp0L2rjiLgRGSnJnWb/cM53ak5aff47Fenf0v3912K9fxL9/b9JA/8n6v5Qxf1r2d/iT5H8
s0yQv/633M/6i/woYLU+A1elMlIS1L/VfvpfHsho9Ue+if4H8TyqJ/CYbfy//5dh/mUbCKgDXPK6
AwwOudn/Uf+xCTICpHGB6xo+EcD/jvoP+do/S/dRYPBVWPyTuhd4rK9/su7/Qf+HoiSGTiwWeMmm
oyN63BeJnS6BuM8XO2zeheVqu0ZPLXAcrnnpOBQIQNlRXQZ7xHuw/bt5XxglegtdZuinCowzzmjf
3TqKzg78/6OsMUtpXX4e9cY+Iaia5yg4/7w0A1RD181OwFqC84jlTOMXh0kfuHXC+Q9CsHI7z613
QCqI9mJ2TpFZOZTn/Vs0xsb253c//z0t4JG0PrFMTifTo8yd9wBt+iYjAx4MoYbRXPfeBn+4DMhx
RTOLQ1AYIXb6kDtwzl04cOZ4j/E9rnwM2HSfWANDhlYwTuU5cVj6+D3G4z5rvaMAk7UuewzMMvHL
o04rfuzaYN/Eauk8iuTo9dF7KIMGe40pzuxay0NMxoavfkc0DtgZ3RXkac322inhfzgVFF07ibVV
boBbkON8nb08BDbcZesOmyLuuV9T5SQHK/cOVW9OB7qYlrsl+Am/GE/C1A/aBDu4MDXqDhZKsXOS
FmgSu08fnWnMCWCIgwORbK+ljEElJhBePC0Mn2uU2ZU7i9UEwYkfGeeOuk5BkhtZHj4B1/vjIB48
lMQkZMLbalb/xZR23fiwrG3ewaXTQCp0quCzDYgB8TSGKz1lCabN74o5QenbYpMzKVlNEGwT3g1t
VCEKffPQO8bwPk9irRnR77R2v8tyuE4FDVxafCWOLtaiNuF+qMllQUoC5V7Uw4xGaQPZplnoCFH8
0cZH3HpAF3HJuTOu9RRigGFa+RHhxsA8Plk0THxx0NWQTTk+0UXE77o5Pcu8K5eABbM9FgHO8PB3
WGWPTH8bhodxs8gcFGoja44qZlziXxN6JABJsFkj48lDdgro2D1McYV4K4vPjducHbde5ma7HWuE
QhmbmwfYs5tOJwc2Alg/gEzHyWsemx5PhjOCYeydjT7Qm/+8aEHwbk6I4GXUErFUqOSgo+2lCNii
/KGLCvQRpj/tg+DLbuCGm170ZsaDOBKhIo7Q029NCZPDkW15qMIG4ZjTkG+iDHckkL241B2brIp+
OxLJEhDxz8JicgfweUh5E/V6cg9epHtL1o/xusIKLtr40KfWt6lnPpYyC7yVRRudguvRibrMhQUU
pogAfANM5iZczSCIrNq5F0KwOazYOxX1HbH1oK6zem/xXRGnc8TtCrHHGWAjI+aLNCc+M96lGtf1
QxFF4mTq1CepBYC7LnwoFy0/WIth1iqmdtii0/09h5XHogOEahKxncKJNyO6cvAbLGVlv6Rj9sZX
HaIwGPgvo/2Mcl1nTeuw0GTv0ROnvNJbk2KVzDMq82Kp90G+KubSWZGkeJ1HFpQN+sJFjDa6NZJp
KeuQpFNmJwxjsNDnOT7Gse+4lAtCz5+JiVsOukBkq7EltDuw5R6hF0sfxZEqrkiffy5Meehq09zU
pMKazrvO8qaL5q3RoVlwg2mnN1hEdY+RoN+XcEYalpoezPK5AgwDE5Ckl4qNcsIcTEtQVdJKZFuM
Le+Dbdwsh780euUHcSNsGSgA6ZB9ZL4NREYNMSXWfwUs4SjA+UZGUw4YaCoBzohg448EFzWGV271
uIMGQ6xeHeokHjbJvmwqnSVZDL28ZfDhVeg7kCYFGIqytU7Nu0sNeHT41lY010h4S++trgpn608x
eyows1nEN2HZKnyJnk5zNWdTkuBZOOCKkZvgC+9cfZ1MUCKQAQIVME+8RekOZvfeswFpDsXZALBG
BmL1liPLXuu0M/lgPPalS5BauA3TeNymaY0Ak0ySVZZHn5g/ykVnm+5hU0zs7MZ6HtappfTukj84
WzHgMaCwT7MR8OXolyxqsO4C9FwzJUY6KpJl6faIbVSgzxBTFwPKWRLfg+UTUKfTpW+pBUwHAhFE
bMdaJPn4INPM3oR4tpjVYRocjZzhMctP1dUs+zT9iCTSL0b0KOhQVsSGBmSrZbyWJ6Sp0MCVBdIH
U2a7VtjT3uVUTBZ8ld9dNqMOYKvBAhFt9rgaWp1VXurM+9KynvwJ9UoM0HB0KlJHW1be4XiKi/DF
liZHJbYQuIhcR2FebIhKMZ7ACm092jiO0Ra79OwUC37W2sbvPn05QPlykhs+WvQBbnSbUv4Roj2J
3MCwpFcPQwwNh8iBG7aebJV63TH1tBg1Do1WPC8LVkhEzkdQmcpdhI1lwUdtnyTDsDS6mJutuls1
bnQu02FF9M7CYGgiRWivrFxCQkP3eEhw2x56TWxY+VtMCHDlM0ZbYWuHejM9VsMMsNUANjIaxT62
e/Zx5HLEIYrUzu70k13jlazsBslxGe2bXFN2K7nGfI4RNa0fhFfjdDaNlTWgkLC/wpZWs/Kg4RSJ
c/I6nc/M7PCuTePZGZEemkD9QMed4DLd0hjdH1r6Ylf0CPf6aiKZwR2ebd/A8WvCnnBFmr065K5m
jViRDPdbb0fsUD0yuEBEwcKx+4ClWA2L04nQawD68X3CXIVJw+pBFontcTNFSFzrytqDVPW2DMZ4
VqL8pfcwn4r8ATBgdIw6/RLRULIGAG3AyDl9AKLGsmD2r/EXe6ZikyuJkAcvAaB7Pi8b8oIio013
cw3fWHpfdc9iMh/ggPf1xIqAtJPcX5LCmYB3aAhXi6dbPqhi7CsfIQbDOPtKosrdJ2H1LMvy5Gne
L9zY3aov3OLoVhc2d7+cKjqLyhzWiDEn4Bx45YMR5YJuY+sIBntjtlRvHkEty9EUV3igE5IRxE1p
+xi3Odtj4aMi08175fHO9un4qjdcDebM1pbzkv1lgr8hFX8sM3mUuW0tDXby25y7DqWW/MP+CGV3
ApgBL+ZFMYHQ2Wc7O5wFHn7USXhIgLlk0Vc1IQadkcUyAKHv9WM92zfTA9WPc7Id/dFqAnGdhU6a
5+ySW+P74OH8jFU6hGbbCmH2JoTv+kn+5s0uW6gmQ2GQS+6kAvZYx9Mqhq3vF4y2pqNNSAiER47y
Sc6fwSzvo+JT8TC/4/JMN/ZQGytbK692aPlnYHwkZDn6S0mXmod6tM1DsGhAALYOuzGbDMG1l0ME
6yfQhmZp7pm0HOCwRFsbtg/jrnQz0nmskyg/8oneaRKXhfTrax0bV1knryQvo9QKP6qG+7/8YSA7
a8h3xo7E8I+U+MKBEdiaCttfDLrDBte6SJN6Bp3uwW6Tp7FD++OWEQkYXYBIbcCVmyRcEHA2YT7E
zwTRXmqfMQhGTtjvlZj3QQlVLyGHARnwSB2KqF6rUfhaNSso2X0as6Q2NoC0ORFWSBFdDdJmEAZk
w9kjtcMYqDx0FuMD3Pklh/uG7+1UztB/CQix2mYTCb5oGCTemjEOcff9eRjpW9xoumOsb69dnjyG
WvXI2WM+hF17KSNwdFXYspap7T8xqol9ZaUDpFr7GgKkRCVlIQ1BQgKt8BmFFQYaPgDog2b3atXg
9jSfO6TtonOsFMG+W6vqYuWkDD27mP0LGQZl7O4dgOqaeR2i+jB2DTmVYchZIF8K2FJXxEktMcRX
vwt/C9NbsT5CkDR1rIkls/R434gSnw5hMsc8IgK6qOt7loAQSvOTRtvEUNuzFzHZJXaaQoOHHLZO
vSRZ26A5YtcKd5KhycLv+cMYwfFGsFZYyzG/FNO8ZR9NTVEUX3M3+DBKGVSoXSMAVtuOsZ9QVa54
0P80g/04VBI8FxdbICsEAXwxJGHJz1xrs4PmIBHrJrVLwffAXWp20NfslowknQTjlSvzxUh0wcUk
dmmNuGefuLC/LKykXZsHx3H88jvQlQMWpJVBegFVwWviz2fNNMD2SpqDQmvfGg91T8xmltLoNgLY
BBPiMv/uAbMQu1Kt83iPY4VVXZM7HHzZqYY/ObVpuQmLW9LoxpkcMGeVcxp2fSWfkOjfWwcxR+Q+
dly1KRuWLxEQrBOpYqEpdZR2RIWYWg37YcJRWwitWXo+4ihk1iPSy+osok7ewxj3Cyio5qOOCubW
hXHGz4auH+khZhbfvky0VydY2izusm9kmv2OEsBlquy5F/Hz0iJOzUKXssaa3jvfyi4/LxM4CtKV
TYz/hjFd4gJ6oJ0jJYJ7qmvmTmpsYrWsEtc0z5CSmTfe6ATULrTBPvJmKpgCEpCoT4U7vEZ5vK2g
IUI4SxZ9C+F+dD5kCTuBDnfeoQKg6kvCR0y59MaQSUZ0ogv+l59dWUWbyNr20ngWCTrstD7aKhil
TFuolIB6ZQ2+VJBfGTsE8nmiVBlD3purj9VOB45twhLKqtllKNvwPHftJqZGgJY9bxs2WjjAvkSf
vFFgnLssRkc7hM8JW52FOcA/mGwHIdMaxIRzTUzKGOnjTyCrkGBb4FIB0zfw9Eug7OTpTjPqyRI8
lTluCD8VK1l6e6zHC/SNh66YziNpKAvX1Pau7O0lkifsDZlikZDquM/UYLbqacYoaNPcPfn2NK54
YKpUgnw3DHtV58HOLJWDB9Qq+3T7rc6mB4+AmcrWmcOb8j60lE2jDiAwtl+Y+Jg3vegq4piag592
S7MG0txNXbKuWobf8JAAU9BLcX69ajq3+4YFbIecf0I11/Zrv2Why3V9bJV9XCN8Ahy6D30ID0xR
UsI1b1Z4dZOzCxG2LrpN7rNMH4GFNT1M23wikCkmv7VxQgsiicH+uuEjLsA0tlFy7BwyTMApfkhm
uhMC+i6vt/jyUERqNoNZoIvxFIxHIxXQ4LJ0ExtzSG9AvEtQEifUIdM0PMamDKZPgihFprJAr8YA
Y0AVcWUIizBs3XUhHxn6J4Ax41RjFGDBWCkSzSDB2gZy7aLZ3/eu/nsqJnbzJTF1E6m7Cm4K6G74
DXnTg2/orzQbb5rbVzsgSnuUUxd4ABSwWu4uWWQfUyYQQZ3eqeNjnhyk75Cx3X3be5fOCJhYyzkj
GAMTHKC6i58iHCdblmW8Va/m/tZnw3AlBneg26XXCmssEcOEBTy3+ccvXV0efMrQvGQqEcen3Bf3
ouaSw85EjMA8rcFRoFtt0weyyd6zqmz3+Dc6EFa0NjEmOr6iYGEEEZU8GyxyCL2j13gfVVzjBikp
d8PpKbDADQa/nIS/WlccuD5rqalvlCeKpVNmGvkKK/JGU8QdJ/0QxjBv0nI8+DCiQMqZ38KIP2af
O7v8bBJVWhhyWIlPQtj4c5MF+ZCFd7I+T6konzNjegc1eOoCeQM4eoi1AdxpBc9B+PZunr78tjtm
ab+PUv55nBDjIukIRpudBMlJiJeviJCuNqF/GsIa3pBd70qinUQUG6eeVONV2qE/8pyUjL7O3WvY
9gFLacFW4yd7yu35vWALTd0Q0TQSyghTpPeu6Zw8uvm5U5vbBt4pggdGQGQdRhSGkiqtgVvu4qrp
xvqlsuKAKCiqb4wI67IG1jxZ3WGQtrcA0cT+qbGOFKb5OgnHg0V1AmJt2LPluPMJ0cxfZI4CVbHa
O6Tjfmm6xoV82yyxM8wD4goTESVxGBNVqBdPoGwYr6CNzu0nDN8MAglLLEsw+7qgHYVFA0HDWQyM
1Wb71ElxHcv6pD6dYZm/8DT9cUaibkjo7MiicB2iTXXyG5AL9Ef1JfR9+yW8FUJj4OPARrYmKOpV
CGyVn863R8yHiPzHxJ9uE7GdWR+9ohOKFjWJdX3BXjktv0VMIupkyU851k8Eca27cXoMNGcRW1Z1
LNHVRJ7TrTSyyxbDOGJiiCjejAvlRw0WG4dfz/Kk/mNVlrWyQmmxFtX/hEjrss4jsJlkU6wTKBmL
pthZk7BYSRNl6+jNua2bgxt7WyQ7O1F8YU944Upgr+6Fu8GSt2HEtzaO+ms1xJS2pFkDvZUPoVYT
N2mn7qWUV4aKw66Nqa2N6KpP3iNDirPBDHOZ2+xpbSAb5DwhXi3LbJNHvNtlYedQlay3MLbbizdh
y5sqw7q7DuoZDVVTnwflZUq0V9wqFDI6hmgXK9emHEBkoHFmZJa9zvyjwOV7i91v0Z8Ru537wbyH
LvowFCTO0nKnapcxa9ZbPKEZt0oQvXdmwziiro5T8J2ClzBEaZ+m5CvTa+vBgYLEPPbXjPB858nw
BpbS6MzkIOPsQro2XXjLM2kcpaCoAU/EUt3qb0Edrmo2a9vEZDPGOBfoLhWOmg0FuNzY9j/LbPjG
X7bTbW01VsYHnPtiFQXJs4br2y+a197qWFipFsZnGBFGxtGhnA1b42a05gdU3HxhTunZCxxayPFg
6hdgjgT+mPOajEXE65b/hAKzZBSOfLBkHjPG4WnwfHcXyPY99+GLOaiqWN6TDoKGdxLLdBj9RRqM
az4O4Ky0aRNFxXmy4kUwRdegAYbVZGAhpQTvas7aAmUD8WXdzugZvDdZi1cFNY0P9cjkkQAnR2zz
TK8tfOepm2yOLm3+mMdHD70ghxE3T3/MR8HQ7k+U9gdyXi6G/d516Ppjg/9dW5q3EvpLRiJl1T5F
zKsMpCEQnQxAfHm2cRosPsTAFFv689+6c6vq2qTJmB80iTiX7x+zI4vgpYf8CZ9nARpa3NPW+sJ7
vpvH5DIPxrelNYd8MJ8YyK4j3hBhsq7nEoc5bd5zQGmLwoHwNrGcaPB5W5OJI8w807TLXU9oYlt6
KfI7AsONO30xpa77iyy6baOr49B9CnWNo7ATS8DYaCQ106QH2JgBbRV5Y9QEBInV0asW2G9Ftq79
Id8Kz3qy5+ETpUDiZ59IsVir5zrapvHsHYT/ZqUvdu1jbXLj2ww0Zg1i8jwh3mQyO3P0pLmi1Eyf
GMsXFbl7nfM7YgNjIFdeChuZL2/HqZEETVXMkHQEVV5dY9siekya9a3Rw8e5wmnEWb+KUuM+9OMn
DGqkAgNweabepSjXg42RM8SLYge//cR/m3yxS8RwD2tg1HG66wkT82tuujbsj52Qx6iFekVvxxNp
afgppg8tl5AuM2sdd+MBteoNWJgyVqB7MxjDWsyu0SpTleOEKhCFYNkOMDSisSQHkLq3PeEkPmCs
Bak9me6WFfLRFeWrMWMADyQQ3jqCUtvmCz/jaJiS9NKbpHzMzW+pB4+9yPfGaL3ivD8JLbhOyFZW
nmNyR9jmcyZ2Uc9YJNGgJAUj8sYc+aDjkTM8E5w3ooPzbdLL+9hi4WJ+dN2EtD2N172PRXzU+BCl
D2aaqb4MPPzoFp++3+9n9hq4S6JkyTgg4Z9pr4PDmrkLngCmLlrhHmebaSvYvX2euMlGc+BRkBiu
1zkuzxaKspm2xqFGPdI32sGCij9IlzjlZkg3eccDa+cNbdewzRkeIcxaDKlCarrlTWTmipW4gY7Z
e8o0/Kyz6zwhXF0JmViLDjj1ouuioyTbUmjWKnccsNpepxJti3I5yOyJgdZtJuO3i4sMRS23f4+J
oe/1p9qPfpMEFi2rBulR2r0VuNAX/MCA748E1IZIZu0uM1YOy9T9mMu1V1j9yog70IoEewh0Tq5P
jSdKgkTH+SFPeSCIAvwwIjdeEoxbs/zLDmWAYtP81RqW3JYaUKba9eH38rFKiCXhFlnNODUWCCEh
ITWvQ6cG7bF7yo1u26KLawwCkRgOmgvkYVmbMHevWBg44/x7dotd4K26Sluhr16Rtmk89L15Zw7Z
DhiEhe6Sihuwu2gmSb/MdIBkWIKbczxZCdiUdT52Gsk2+XFIRqTNkbEPcGdd9ZCQROurLfJ2Tz4H
qSctj2bUMpchS6UvmEp74dHseOJTM/k2h0TfGO2MDGE0zp1R/JrbzFz3NJrrrMM8QugAj4ktb7ER
4oIP69chXlNwM3ARfAEyMgaK4vxDZpa9A/pWQCTEb4GEHbKByN6zYGg3hB8qBIGGUx49ay/HQwNm
AWdnD3t4aWeTRSCrpJFhMbAwLYzlbdOSVawzR+4s9idDTqJ5pdJCeu064Pla2HVxjyufxPMo7bZJ
51CrYhkbZ3Gy0J5jrMihDGjs4PSE9M9yynz2CyqueDjwduOAJmz8ElbA+BAsdgzckb2gMi9uAkw/
WiO6/KjNv0UX3dxp2FVxaj9i+YAVH1SSFBHF8ALSTqNqtVsiLzdd44yfTlIxKE0lK3MHVTh+Xb7k
1t+atCwMMaIHdud8ITYzzhy36UIExZk48h17ymrt9EzFmqA6cs0fjR51KCJC5us+DpmqRx6qi8ne
xMIj1trvXgd/yg/NyMqrieO71Jlw5qRxnakNovUsBhRl7ije5iY9635GJTh31dXQOBAb216yLa6P
htIkZYDw8IFCAbaH3wax2xczR15GuhrPqFmPx6YN91kPGastmAQ7JtUhrP+jMLI3tGFi0wTIeFmy
/Y5NcuRbh5CkuRFbonsfJ/Se7Ed5KXOd9loQWxAREtTFPfrsgNm/mfnOwcvibAtk4tzYfnWI/ZK0
RgpqxbEaz40HjK1McL7MPrwuK+sPvskaDo81fFJMoch5aQAtYWxKNsZ91Wu8ZVWxqYO2W8VaACIv
tZ6qivTCLpgbYszuhcZQaYbn4TDoRzs1rYnPPNaDEj6PLGO48UmyzB3CasoAnRbbSSxA89qBgboY
ZngMZYt7LMoh6NiIFqfx0bWlBCU4zcs2yp5H4C0wWdqzHRQPvC3ThVw/uaKjgJKOJpnUrRrynO5/
DlD3ASAT7l448xpbqb+wgb8BC20C0JHla1cBqs74eI49NDbLafH7kqK5kY602WamXF2DNeycyGdw
TsVTzWNzqqTNWWpOzIR1TPqyrl5wJ9NnVcMvOPi2zOJtpk5eoio85q7OOXGx/Jjd85CN5NFqLGqd
K4huSTvEPNTxJkJnDXZNmcphbN3PumYwOwxWvYY4DSd14iOD2MqnB2FnxWRRYpDIpdesse06nM8y
bQ+Vgfqh8DxKbOIJzHLCJiask2XgcwMVwFTELZ21qZMe2cwkVYsqXiZILbZlaT9kE17q2vWutasP
m3mOq42LAN1Bj4FJa6rXRCtGCwfa/K5GfY17k8CeBNi7ccfXJw4dApU9uX1RG7JSSovxwIb2NQzj
kNHw9CnnhlDh7LnpIo3dBvgbDQcUK9aj0VnvfZZROpHg4cy1tqnMKF0VGVw3NJKktzkLaDTR2qOx
08qE/UtgsZ70vpPGVK11EvO92hv8RtOBsCSELOif2wKlNWkL64EREGnlFQ0cmdMHhqv9vAzh6SzC
TMwrLdUtfGqkobl5thoM4CGlqHkIGC2stKY1katgWKQlHNZ0Tp9RwoLv50UmmblDxYbjitAfOC4Z
D40RH3NExCU7DDBCkPwal+R5phOXNm78w8+L2fYszrJmNRnNW1Uw7Wwh6SwickcJJhNHe5Ti6CUY
IBY/v8+7XW124tDmI9vO0bC3YDIwPiS2c0SEzKK/Yv88eHjMUpLJaGG5NiSP2yKyR2pn7IS4qrOt
DDEdWJC2lj4rLZeyvzbXedtpK7QgzYKn77GdSbJ3jHpTZeV7Ep5N7ZymVsK8ycw2Cqzekkml+zw+
Y7vKsXIean3clWVkb40m7g/Y1fsD4avd3y84cKgA9o3eT3htjPkAO2Ise/yUKgIkc2ymh/rkHgkG
k1ump7S3LsOAA3xh62DziQGJ4JOBUocBwImaGDSmS3bivmjSeMom9zQP6v8PfLl0QfTb1agkBXJF
3CjhumMnrjXEHrcL3HVglOSGJPCucv2xkhMlIE0Igpb8FLON0uX0KO1kM4PjKFo0B3MEbKKM5bVi
WAR4o3kebDQrs+++eC7EeiNO+OHXSs3kscyfyoNpAYXJgcxrrFTc9BZJinG98uiNR+75oH7MHfk5
t9G4GMzxxjZmZ2jTk2FxC2nhdJwtpl5i7OGHT8mtkv52Huuao8z9pWOqQxNcEefUZ9ZLVrr3utU2
HKZ/GKkQ4dtFkgnZH9TdhIZpmOGTEpKMAVUBMSVK7PkRm8ej4dBAxxbjIzYOU14+dOx2OBTww+fa
V5PE+wxu/6I0g3cSLAW76qTdRJN+9nzrt6+xUHL09D52/iupq7SIn0OTUU3hlq9LX1IesvLQDoaW
/sqsEn8KP08CY78tqt6cvB2qxrs+EmAv8Massu5nRBNiGKlewgTwHXxZLtkcKEBAwqtRPRRo2hde
3N0ygLLCZ4/osDlhBDWuYTgQ57DryINakyxE5nwYYpQ1HsZgfqPa1Rvva0xRz0iW+UpoIJe2RUlI
epJlpchnsnte7eI8vVpUSQurcV90DR1oEfMJKXgaZoEbcQBjruf9cSyKndcNb63hvgyB/kS0Jpsv
bMTxN4T9neTJYQS3J1eP1jsglS74FRnsHKCuHOsTSp6Xxq8PeSn4DihZ12ZA9xJ7bzle6EVile7O
1tLPy1xVxzRFq0VY2MosuZQmHC4BLbmYnLUTxQDa+Z61ZdYjJSnzpN/VybrI6NAKB83wBJSnGgG/
TyjiM4WOMsdsLzrrxUtiZK6RBSTBIowVH+siPif+0C7DJ723CS6J9lPFU+aj20DHQ7R1zEaitpl5
MgL6CH3cqCYWPxIgH12lXzf86Fn06BJlGd8c9MlrGWhHz7b2Fpsffuye2LS8OYZr8b0IHjFLn1ZZ
zeClxMBaVzz6P9rQ/98a2v8WOPNfCm3/J2poLQSu/1pE+1xG5T8xM9Vf/1tEa/zlM/j3g8DzXNvx
vf8kZup/wTy1TF0HzMj2AITrPyAzjb8UgNgLAsPwdRtg5j+IaNnBgND0Pd1zAP+57r8jojUCJdX9
BwaaEtFaDtJZx4bGisJU/78YaA0DoMrKv0nqLJL41kOTpWulMGK9DsOt1JYSV+mqi0BYyAi6XoB3
cW2YMHE6o6atiqXqO9J+h24y3QQZaBxDc+0HcpGzC6EJC2vorQfUb2jj2EVsG3J0HsrZeo0nz0Fj
icO9ybMSdz+sJkPHmNGjEUnDjKc5k9lhSJ2DbVUk1Iuq3gQGPBBcKAzXulWuPupAT7gm2TOMcdCs
Op4HNvXpxlSPSFE6JELEp6BkZIXA5aZBPFiOiXhOwoQlGAwDtLbbn0SvIBM01fBJ/DLgxFYPqMeT
OqpHtg/jvV953/mLUA90ch7V4y3Vg96VGEfIk9tatvNiqsMg51QA0bys1TFR68VK2EgVRUowa1Ku
K3Wk5Opw6Tlk4OipI8dXhw9JC7d6fsAYCeyIC3PVuMlvza+PH1zJn0IdYYU6zDJONYvTzVXHHDD+
cdFy8gH3eEkuzIKOsToWO85HXRBFxHlZcm6CK3gcphpf0nfMqepyuo6csh2nbe9PbxOnrz+1R1AD
UNqm6jCpA7rkpE5jpC6z5b84GsKahNOc0xhq8H3W8nsy6Y98wvDbFZit1DWA+0LdBSE2Y+aIRCxN
80M8BrtOXSBmMuJV45uOTUwUI58iNrFIkNFt4UpDonDDS60cH9VDyP1EpUdyF56XDibGCljdC5rU
fa4utVRdb76JoBvZxb1LvKuHAsnnJszUlZhzN44js4ATCGhEIurqTLlDS0I64M5/xVUFzid8xVp6
D9Sl63P7xtzCJMqR9kEXtqi4oXN1VZNUsI+5u9t8grTEuiIhsiFR9hlyixYm972fZ492ajwGqhDA
3v17Yl/k5XRhMb3IIiy+SwsQWDhLC/1l8i2pK0hbuovBeUGlSg4BPTIUDFWFqHKkpi5xqE8wPCkq
RUPJMutHUxUxJtVM0GvbgT2ersqcsEFQYT7C4zIWjU20ZGR08GuojUqP9uaVRRg/REqnQEbViuEr
iBbKKl/VVzqFFjgFUiRl95yNvPNRwgBGVWXSVanio7PofbExKNwSbhdPVXKZqukM8sxlMT2SiU0q
HD1DZApvLSkEWU+JK3Bpvh1VJP5Ui6puBHi3AoLUH6rKx0RvPFmUmMJFr97mzZaslgD5JXUoUG25
jjD3HcjiMA+J+tV//rZURaxBNQsSsThM6sVQZe7PrxznpKkCuFWlMLy4vUdw7Bi60E5UyWyql0qV
0QDed109O4cEmAOjK0Yzc1lJgsF5qaOAnIPcYwpXXWry3PX6var9esOC4Z7ivhS8I9SvlPRMhT0q
/IBK31Ylf6OKf6r4raPaAXRvpKGoFsGKPbTD85AcyxF9eapaCVM1FalqL/hwI6BSLUenmg+p2pCQ
yN0xEMdmzHEDqF8Nqmv5+1d4iTrVzNSqrZnpbwYCFgAi9HAncsyeg5tddK9m46OaI+TRHdHzZD6w
2zsKiFxkpdFMMbvniaW9ilW39fMy0nsNqglLVDsWtTRm8FBhvKlmbVRtm+vJbCViJh8ZLZ3209yp
Ns/0kwptdQqEQlMdoK16wVF1hbX0KJ9sXIvEyCOKd0+N6iFJgdtkTGmQSIB70nFFan6AiZJB/8Jg
qoz6I4KPhNK5iZILH7V1rRrWbBy1jdQY/HtD8Zp0/jtjpWOv2lxBv4tiic6WBlg1wj4dsaZaYywV
r4NqlglqZHZGxIbZB3tElOJg3hPVXrvoU5AmGVsIoc0u1+0Id7VdMyaE69pq1RPbLvbnqmkH+Xgl
eoQOMnMfxE9jr1p8RzX7ZpGzOOgdoAsMAmw1EujUbEANCRw1LsC3/Uo4Ig2Z4TUHu+kWxYp8+2ad
JkT99mT8LhSuXzKFiBBYL+y0vkVtUK+lGlVIZha8YdomZYrh/owz1GDDVCMOaXrXCQvZyOzDVkMQ
4T7UzER8NRzJ1ZgEpFe8RQKVMT+J1SBlVCMVXw1XQqYstRq31Grw0jGBcdUoxlRDmVKNZxo1qKnV
yMZWwxvSXrkS1ECnZ7IzMOGZ1ajHUUOfWo1/SF2e12RlbkY1GtKZEbVqWJSpsdEAb2dVJV69KtRQ
yWG6lDFlYr4RrDvmTmAj56WnRlEswCw1miqyGqs/qOpRja3w5TYLTY2yfiT3JI8ES6YavIlMvOaK
8xlmMvM5LWI4iF8Hwe1WZ05WqoGZOf8He2eyGzmSZutXKdw9EySNg3FxNz7KXe6Sa1ZoQ0ghifNs
HJ++P4uq7puV3TUBt4Fe9CZQyIpBkpM2nP+c7zylSax2fjRTEqZFtQR1rdUym4d0umtr37h3TAgB
fUM+39fGbsyOZOYI/Nsp3tQePpIAk1YBV9wqLewJLfEVWuxjJwMQqwVAqIVsJVW+JybvcYLxSmYf
CIagJB2ikIiINWpiE5sUY0RWd0nMnCSoFh4TFEgfJVJpSVIyw9hRifZaa7nS1sJlj4JZ/JIy0TQH
LW5icuaL0IInwM32po8/U4cWqUKLoraWR6MFobTTkqmNdrr8ElG1nGqiqw5aYDW11Gpp0ZWPJDwz
joMAgSKrtDQ7aZF21HJtgm4LFMHZNVrKJZzLAELLu0QiIZai+JJQvPa0BDxoMbhFFc5Qh0stE2da
MIYOJKFYRMh0c8GZIth7Bo87nYsI6Vpy9rT4PGgZ2kSPXppR7Q23hxisxWr5S7bWAnajpWwfTTtD
22Zk9e1osTvTsveoBfBaS+FQ/pn9a3lcaaEcNoRJqGc8ZmjoTJgZ4GYOtiQtsKsED5yjRXeyCScE
THVKhP9UMHLbB3aenZy5fqpgkq4sFEViv8hXUnIYwP7aCMADtTNCDPDBowBPgVlp0rJI8h9tEl/7
OlYVqKn7gAnpsa05uDJG8PRAodCjhdlMfog4XK4mPXaImW/vBTwWcLkVc1ViAVHKXxm7dY3Ej/Oj
bV9UGv8IvbS7h4qFH8HPCIhSYGrqwUdfNu9Z71tkUUALlXDVyOl8FxmmOrvPjOu0sMtdgqRCOZ0e
rPh6xALTVB0Spi7A313bUHcN3IBJj2VigSFz5AvwDN/BBErdratKehuZ7a4V3MJkODpsaqsGr/va
B8HGktdtkEUwfTCcIxc7LDjk7pzB2NYSrrKMgT5PRt8dcTtXa8/Bd5n5Aehe+ja2S8wnA2OjpFfG
mXhzbA7MmbuJQucRNW0XyajRcyYtU1DMlU6Tv4XA7vH209Jc2ye8n+be7d3XoHL8G+kqZhGduknx
usvU3lFmh91KjGc38+kDKTK1TaSvY82RfVUU0fPcuJco19jf5Ec8SDpaGfj3MQfC8hGrNPAFJspL
/jQ4Psp/VDKkFCUYr7i6Ec0MGy/V645CRMIEuy7bkXErji5z8CxAyuVwlYr6owY3cPPrFwOUME7L
5rAE09rAfzeBUTEidiQixkELDMbEo0Nde4xTuaFxFEfv1ob3OEFSMleRiSuXPnRMF8W9PdPNouzp
R2r0txnd1WChUxbA0ruxGb8zgh3hxVIORqw9N7bmaFk3M5TM6wHWmy2Lj5ZZNQaC6WflMHKwS1pW
rFZheTB4SbNK7esJo9oScSz0C6Uzk+N8slwdvaC4CrwLZcJZsUuT+hOAP7gjw3udIrykuCSvPeat
a/rbSQBb2ybrvp1coeEJlpMeZm/W5fdVO9BNy/sF0CldD00/HmXE/N6kuB20ANIGel7XUx4ou2nb
WYCbWpkcl5ALQezx/ZbmnG9MukkpZMdzQhX22gTDhKOxxlHSOiCR+KVOFt4MzohuMkKlp0GVBB7U
Sv+5kMVl5NxL1ZOJwXkHsfg5jsjOdCmh+6yMC4SxOiczN4F7jCWNuyRMiibgAJAkLHmevBY++TT1
cyB2dBPize1IDl0pzA60IZW5IXZ5VN8TmeNkA8OfJcm117HzWGJwTbE/7yqOn9gLM4ZLTNj9/itr
xhenFq+Jlwe6POKpnKxXKx2PeGPWsW5zdqIQvdkd9bgt7rD6WlS3l9ND23NlVwZIhbZ8oF5ccums
IXiaQMnpK8ZQUGS+cyhz70AWgUNXasB4NsrXcEZBLFKbdsA+2VjG9ME5pt+USuLGbfJtHETgTN3w
kUnzwWpTYx8G3JkLYlXkQiRW2ooAHquCv6TudqI+DH8VkmibvEkS8PdtCdbdHQjkz/yVszXWm3Yx
uWrJESWVvI8MzZ2ouqferT+EPSSH9Owy5VsFvb5SZ4baju0y7SnCdFdJ6b+acYBeDV65UmemUFuv
0C/mCJjTxitCJE3N6U9/pKi86q0YS9ijUMQuNKGl5MZ7hYX4Y/HDh3zkuwjlD6yWty4iK3I3ZJi8
6/b5nFJMJ26Bd+yDMN62xvdQkD8LFQtWWBjvbSw+VesjFGOmkqRTfm0PcfyeEsEsmoamWWIlo4/a
ige38Gm1TAbnxAmTA7r2llZFcYIP8zKly6mIJFwFw6SPrlhu/ZhbWxTELxTqkaeDKM/oo75yCuuN
zM+VNeKuwjq0p4KCE0aDnbF9LQAXj4NfaQzvG3aMC2CguyRq4b/afNF06vZ4AEnsnooX/wFMocav
A8DDYokaIRmVuRyR5qS9jR0K2oNAf8sUJBaFuLJ6ntN6DJn2mPduNUY4cLlE+vUTPSNkRGDR2BWg
sYjwHo28+zLP7yKRzxujre2j4mQXY4uYaz3YLPpNylkUBT8xlgLrB3FHgLG8xem4jvTmFOK9MJbk
JHIJAwiY13pcupcwJ3/AoNdhq40wgKxjjAlpfys9+1ZVOPzVDB8JD6LcLCgqG2P2d2HXVTthdp+D
13LjYZEPNb/Y8Se5wwt3T46BBKazgShDC5e4juPmo6Wz0WP6TNLTs3cEFFf2VEw7XLwPsk9epCiu
XGuaV+ZVgD5Lh52x8gn96eNkuHHczFgtDU0K4GJJDkX1sYL7gYGpQFLGvchB5GwANjexZ4XCo2It
rTi/igAr7MgTCYw+59SRsWvJ+MOf7eTUo/AM1VIeSvSCq8GPLmZ5Z8TOTYrniNgZxbdcAIxt60RE
NsenFNs9qFCs2C5uJhwtULUIqk3DciK/dGDJ3RHOejBKiH+1d1Hj/EmTCcdsqm3DzjigytUM3eIX
o19ebQs4E8erKy5WrAV0iwepBYybQVul4ueo580s5fxQhWInkk9RmG9VzFpC/o8PXLa3JPvExGy1
qLovx8UTLnLvdc5+OIVAMCx/EGZ9MvIi3YK9+AkI68EE7UVYZrgktf8TSBwHZwb3Y01wsAXEEtmn
MOewzcTpw1kc2uqwM0U1z7dNb8OuzPIdTXvxpdRNzyUuNVaWveiX45LB4ebVQEQnq63CR49ZRRSF
z3JpLzrTp6cMyabXdWBRGH7k4XBnEyXZg9XvfNJHo401M6k2kJneqkhgInHFJciGtyzP3nzBqGAI
5qOXPC2sB0sDqTzOgBFN4CPz1nkYOUCgsnDhLwhCLQLcbubhG1LRZbENixG880FY6nWI3J9ugoTV
LOYupeZ72zGf3Y5jdoxwCzbl/OAAziC9COK2Eh9F3l/yQJ57rPS8vsuncFBUUxUAubJg2LV4czIf
a3YfEX3VhXbcJB+zwHha3Lbd9fBKVhYMSmHjLE5M+F6GOpr82HZpKzELh8k6GMCPDIr1mtZMgm/8
4MYWZniIsru1hngT9/hRx/mK+e6LciuOKCHgQJ+lRtUcE7BVe5xcV+6hzLoaB+itQ+vaxsABjJRG
BhwWUYskNmHAL2xyqmWbnfveelg8h60peapnhodmiL0riQm8j1B3AMJcdWDWV9IncODSMZdyu9pX
RBTiMHtNGgsfE4mOQCfdOV3sAQ4SJ5v7W/SFhfG9synnZKKeFiBVmAkk3T56wmO1hq9Dx95Sf+O8
2OTUFqymlFgrfQIAKXkew3l6x78xshykl3muqO7AZjxh75iKoz6241v0mTIZMBqwh1HMCVP+qnUA
HqNzJEtJvQwnu3U/UIQB//2m7XiF+ekbdlYcejN68KJN1ZrX5hTW24nRJBnxdYhtG4MedeCt1SyY
zx0snc/1wCXL6tXaIH1UJqSgunNrO/NJxNG7XQ0TEWKxL1xsWbMFUDEZPb7+ZDqVPRn0DNbzpgn4
ZKIQOnJYtu8KQ+ul8uof2UiIfhaf+jC9pUT1ZAJtjuezxPW0R1NNTbms5iYn5ZqI9Rzkz4aNxMrP
MLyaZpJ1hfnA/fktKXEZD3MExLjfuh3gQqNHt83yBxEWHr3B471n5OAaSUoYBj6DxuJi0wfVdRTr
j4nT2SL9GuupeUq65KUr3WerIdRbm3fJ4l24UF43S6qIv5tcRyipxcrxwc83W1sLgdlCIduP/onN
oUFk94J1SkA0554/GnKbxNYjiRYggP7Y4YUHDUE24zZINwwQjjRbXyMUwr9kaPERlMVrWjSvjuTt
BFNubkSrUaSSNu2cR8UuqdWIs2Irp9Ym9gDQmS8Ol4Ebbrulp0+rKN6nyv/REBXzHaPl7Vis56Fe
8HD2JPk5LIFAI7XHQr6qDQuSXo1c7uXxu6xUsIYW8TnwSBO1ui2rKIL08QyxpKQjAcZIItwVkZkw
uINB/0M1sMVGN6Gbd3mw4QOu5H2bcZJr8+rGi7vmmDkQmbqRKgVNRphCnKdR+m7AF7ztYcTT7z1u
jIoKl9kKD5EBx5xYrUREj6iwJyfAAevZHdMI3+BwrnnNTlyOeC64G8/mxnQntZ0cI1qD9HidmUOd
VDBeR8ZE1DV8Rug/zG7yWDdwyESius3I+Ru6R8ykPJte9X699BNcC4vgyYj+uih3rYqhXU2OcxfT
2XHwZLym5KLYL56g3fxODcUKuHm8NdqyWY90rlV51xBkpQxzGBKShdTb4WSKrhcuLpimCAsHXpHt
6mG4biPHXccpWIdfvMHGuOLmD0uUf6LjzbZQjlYZcW2HHNfekTFx0yB5aU3MR7oCwBheFkJhYort
O+qPpWIPU14Jwq+zLpZIyeOM3XBFpvi7AGc8DDmwLsmNcoyEtW+c6Kq2qHWdveGzbKsnJyAGVBbN
vbLlcbR49MFUbawZVnoCvGZViHgzRVZ+5mVNO4bjY2eBLRb68JEkbEQh1qfCYAuuBZfZsSXjHFKq
w7xZGf2rUVjG1eLgPJMN3NexIudiYNYZE5dMcPNhlDaZVtPVFrZHCaJgRZ/uzywZMoY4w3UpsB0v
FnYcgjYrU7I+6LKgfM7kxpMA16e0epos9biUyzvVWADsF3n2EZd9gxscAGhz7YY9a6GRHbMpqI4Z
dqT9EBLmpSKIDhhggAGJnI0d9vW6ruc9tQWXDqcQJUFOsGlb2hw6+DBz+O6j2vYmIrhdde2+wIW6
8RcafKesYL8vSY+no7xZIBvgku2fMA/81GBCWJT6v8I2HUpeDi9lQfbseksS8jjUrGRsIm8pffDk
Esm5Wdjwr5ayVthWq7uRHFeqYDYYif2MkP5ex9A6hyW7b1weVS8ysZnWNjk4vzq1Q79xetDE3NbD
DV73Ugsgi42E0WfVz2EuzHN17XPS3+bTrDZB053QnRVhZS7aS0uLMjdgqn2y/hskXLVjwXgfs86+
Ej7TMKPGuwVldgbDXbvHXoBNI7aAyy7GwVg7Di96sxvcmZcUGC5bXaIOS2QGuzbquq1E+fYxb1HW
wmVzbAkY5CWWjdoIj021MMutjOnkBbvQQcGbhD9um7gg9eUPMDgHPnbEs4dWZSBJxul+yHiV87L/
ELVxk3EjAb8pSU+WPGopr+YUluBM1CJWQehxLvUzKmDBndI0Cwh6qd5El6x8nxqbmYQU1M2Y94il
qfMCtS8sj/j8EF3Zin2rtDoM8w13KSqHNwNKqvRleLX448nuxJeYrTc0Mm6QLtsjXzw35GmsdnnD
jUrkEZd+d3ql/+AYm/XbHJgXxkqbKe5sBMsywC9qnkhHzEN45dT5R21656nx2bBJEtZ29rRU3Fvi
etyThrrnznY/dctDGOAQbDpyB6yA1WsWAvUBL1llDMxq1xk3Zty9ija7zzkO7xYSf6tyNh/jqb/G
l46moCTkSq1TMVlZzTg+RHSBReVe8cjj3eqzbSImrB9sbpHg2JOC0y1s74XKkqeU1Pq6YFFEwhkx
vpHuTNrwoeCl90tvU6YjoFbBL75fU/riXjEauxtHOMOjhj/3FAiRZ/V4qNO95wCaofv6G6e3jKmO
Wr7jJxOw41bF0D8SA/kcg8OWisVobRbtZvBUtncchN+RG6cg1kzMlDObLmaqnWFZqQHlMsC9vHca
am1oesTh7JFEGTlR1mSKeEqu2ZcP9VJdc3I7tI3vXJzSOyZxX+wjg6q43sjfq4SOWiLgHz76/prY
jo6tTxheaxjUZBVZmRoXOUl9+Ykz8SWhEcByXNMVNK0zJkOb0RMMRwvyE2oGTaX68gIQfVnpwjpi
CJN/Ji3wNaUhACSHlqAiYrWJgSRBfEDQDSvJh9l587WwlXeH6raBO6jDRa6jkT3x1oMEsLWXmTz4
8Dg5mxpHPBV+9O9mQ/Yza5LH1uyeOZe3O+RIHqeGU13dcSINEExwSquYYhLu4HSGQ4sJsIVPC3NX
YRdnVFkild18aILk0x9TtjZQ9KUbfMF0A608d3d5qe1CXg1yoc7+F6n39c9U6Qoz8Oi5/NuGoIek
VH86v7+36uuv4Hp/+YN/qdP1xG+mZZogy7zf0/UM/rvluDDtsE7A0bN0MXL5F7qe/M30Tah8jiOl
a+N++A9jkMX/ZbpYhUjQCF+Yjv+vGIP4I3/lC3Jd+HzSdsBQmZKTkPNHXxCT04SXdiAa6X8kDuPH
MIIomq1eXfkkeTBt6weQJQai87aDdeP4lOABcdagBArb1h249Hq42Cw5vIVh/qVz/YscmUpfE5bB
av1dMUOIMZL4DESBxcU+COjRQbmAZcxLFlEvBpZ7bxVPcMRXKf6LZg45MIKaZ54Ni+sq4W9/b/0F
GvTXPB2CnlPeinNcfpdFtz1IJcGdLeJmwgHfrp+gM686xeGAg0BMe1LCTNavp6vOCNaNohqvAsHc
EMUiiogUzf2AuoqvJOF3KyT8mRMLN3HfWhV+SODkZTRf8vjLpsIiIH0nqfhAv9guQ3AdhNHTMNM4
cC+hLs2JyUWt927byf1IBuu5y90GF21YrX5aCyfBSqlhT1PaKrYC+hpJYa5Ca7oOJqvfjtwkKHX9
YZpgkKuB6RMf/iqM7LvA8a9Jeq7q+qspnrz+4iIpZRHsb0ZfZLq4p0A4Z1VNOS0L7hY7bwkB+gDU
9T7UjJmXsOmIbOx4j0E6AFkz1xyd6uil8+5HG0wO/9E3vzzWZJvfSiJlbSKtSSxetIJgGyXaiLEl
Sb/qgUBesQ8MqBw4tBr1BRRig2a/Fem2tCg9FPlpmg5SQXQpwLnycMB3N8aPtoMKwsHcyRAVvJcy
f6nlxXAS5u7GJhQcjJEJ7eKrdD0mhcXaDbLjrL5YFVddFSNcB8BLwFBRwkBIoxtB7Q/8T92nMrac
2+g8sdGMoQw0+Z0lNTANIKx17nqEUhN0OfHIoHqal4+En0RTb/L2Qtp6lTB9jvnUkIecfLxquxcz
OTp4X2KjJx3UraeUbAYg+LJKME17u5lqUxW2R3tcYDl9LfR8pa2z3mJZRQCDpgS7LxL3ZfWSNl9J
45xk6vLT716S8ktFX/8tRs2/6cH855Co/xOdmppS+rcX5sc2KZPP988/vZeff3qsPt7/YNzUf/rf
V2fzNyewfJZSj+Adk3JApn/Gnxqe9VsgTCQe02QZZtJNBfi/L9DWb8LFTBmAPqWHFPTF/1ugzd9M
xw6wdQpTA1I9619ZoP/QO+0GNrsGBlEREMG13T9W11oRV1RqvtABZDgQRcBE6NLVKJLnvCje4Eqi
s3TOle273ep3P7EL/X9RVf7p97Xrf9wZ9D/tBULYHvhRfKj6S/sddrX1km4yHBGsVacZPA+J7+Pa
wfuE4+nBGPzHUo8ocvoqc92sFY1Wh6aBjT1s1/4uqocDo3UW0f4fVHH71l8DYdmqgMECe/OkI4Xp
23/cs9ompd494Cje9S0d4cZ8FzEd3QXunKPPm1SeMv2osOxlANVWtH68ur39vkQ4fFBnN5hnyTQk
lVzTzEGurCNMLIbvMSOeoDw2t9TnmNjgfrlqXAggWPT7I7jVHc0woPnrcyUOaRHdt9TcKiffwVLV
BEmtmar8NokjD9zeoat+KndqNjl6lS+jc5XnyFQJa6BIbvqAbbJ2yVJXDc1vubEcMqqSXYUtJGhv
REW8xA6PYZN+WEH1MFHCVnF3zbhJwBt4hup0F2aIjkka7HsSGfnCzDD7YBJEy7vjPNm5b1DOYsMP
mm8ltaVaDaZCsHc2ngEtiZTPZizVuam9Owf/aVaAomnBfq2Ag2MDJWgPX31DRelzyIbolHI6GDaQ
0U6cSPJS0qSgYRYjxAQXfLabMM+wci5y1s/a0kZdyQ9D2HcxLKrBhcoTImJELX99iOk44BS84vob
IRoXtWtwi/b3CjPS2swRprshvgmUuCbZy4EjzbeR1zCpQrCKBLp8Se+4VYB8KLiZ2130XU0BO9dH
kzefXNRuwxYZeFmEsQprvnG6pcGFtcrexlQ8rdDOsAAouelj/FVoOWcmAIwBsP/7LqkJnBM4Pbzg
0Qd7j77QMwfmhpVSScvwF2g7j1acMZNQE+UJots7dbv2BsTpNjLof2mzm+h5GnnMuIMF686uCX2b
DTMMUYf73uQCbJrGU5pKXCxxRCcIWl5WLRuZudgdxjBfN4ZzpxQX3Uy9d3H+HSTVA4yeAXc2bmas
oKtwwBM4dJ44VDgs+m5oryDvnO2hs+EOh+ciY4SRseatVGrydLuAH10VImS4gs/d44TlqgcX9mqR
kkbOrC26Evft69qxr0Zvfu7aTqwqGX+7fPp9m98K+ppWZL1IHOcJnDDq8nLLYdAEATODKbAHMu9T
JDJwuWU+6YNautPH220dUy/p1gj+c9LdpDYzPA8DN59ozuy0no8trbbz1C7riIgchbXwnaI19nIQ
Xn7+lodflpp+TpN7msf5vo74nnO8ntnCaaXM53oT5D0YLFzXrqxRLOYftVcu27bDx2h6UYf3gV+Q
1G48rlJXjAiJhBDnAv0iZyQ6MxHndjFu9d4OE/CnWm5SZGC+ZMKWJMJJ6OLXwyOiHbXFm36go6Y+
hlzVYU7x0Ll3XcXiCyn9K8HowAQRVO/iHKJwKfd5smg0rUuteEKUfXCfuqJ9VYnfgWMkzyiia6z4
G1UD3jQsq9oUHZDB2PNfGbLxlzbo11GKNYHAJgpsX1/obnFXG1l92oTaVGHfVQBU+ZFqh5XKT1b8
o/BS+lIzi0fFYknGN/MQOYpvEpWGeNizieThjsYr5GeIk4KvXYpxNaTqelmGc1HN0AoSvmKcUg+j
me1j2BsumwReaWwHuWRqy9EVv98lIuVMZdTFLT2gCT0Hn1/0aKFZZ4+tK24geN2ZGDdWpvjmvvuo
gEdrwOi8Brq3TTlRR0aOE72Uj8iYE7d4sfNbbEa192i4Lt5EfovUz2Zcjjco/jtUnrtwSN/QBUEV
JcPFKyn46oD5qJBiwAGtoiwww7ByFHl0cYNkN5RgkkVMj4aVwr6yq9famZ7nGr+MTiukMwsDe0We
pJ+JWSNSuccxrdR2dtnvJv8HlRvXFUigVaWij9Sxj/kon5XTmhsjlk+qK5BmYzwYXe/eLzUdz8aX
zNgQPcX3mZg/LeEfS6t9BULBjce7d9MFygGtL+tKidsimU/sLduEPi5sP3SmJAy9bisreYGMhZti
ZIuHSXozF97NZN85ko87lNiIXZCfvmpfpVyOnShvKT/FYLe4F98ed1w7Kakw/Uc8lEz6Wv4d0wS2
UT3UWfzm2ylR3WbDckXvCp9JwLLaSFAgTxAs8MBgL6SgzFsBMP/ABIY8J0+zT4d3uww1e531lsfl
qczYKBFjaAtv0rcopLi0fPv1LzP563ddE/I6FBsjjRlCTaK7Sguoag5UDiaJb5bLZKGvutsgoixK
2s8u8VQb+BZzmel+ztdeC8IVMQkkdC9uJga9bkVIxMOjXvC2mmFxmVxv3Lr2I7tKTAMneiJlRE+T
z5Y+KGpgGA0QCJlppAvBhuALkL03b6gPRYZsirdfu33tolFxlSqN+HuI+XENU/ho22hKNiYB+KzS
CZ4oOD0vpD446jxmNe/W4jYAgBc+Z5XVWChKSWYZ3m76mfLDC8eFqYlh7Byiq3Atko+mL9+axL0b
U3kDWJo6NhFT4RMxyMqoC2nOs+KoklCNmlKaSkNIVV2K2ImYAU/fYQEqqu/xVbaT8TjoeqGgAicM
6jxo3tO8trAGswIsAwL77ETfhUtFYpzedI2yN6P+g2MMUdeqLt3AKjn01tFm7J4EdwjTcmPjPF3V
0txbNbZce4nFtpLBD5FAsLX8Hh/4QAa83oR1f+aknKxjwSSqk+2p60G7ioqQYX5KlpjbYpk+QPu0
MZ2gX1PWfiT2DAu4LLdzNgbrH1VOfyw9tfW66fT+zi7iWZhUaLc94evcKmlYeJ3iT+5+35QynZn/
bB1KLzNh/MSBzosdYUOeWvlBYcyqsLeZl+kpHw55BW+HVZC1NJkf8aSdy2g4JwtPqTezxvllsTfQ
yHn8+In4Xf4Gvu0iXOv51xmgKe+oDPRL6zbyunfYdi7c/X1b1Te2gd1U348px6y30ZzsvWSgugq5
YkbbzmvgQHNwOyqhCCDQTdCngFjKh8piptRCLZ+XEWs8BP51CqxPxrH+HxVXx/oYKOMznSiR7ReA
FiEGx8RnCmOFtrsug+ySKmrixvw+yssnlBx+FOPZbso31OcUYzgeIUBK6LzrLjvFvSjWkgw64ZYK
+lXcPcp6OTRtIg+0IK56mcx7VoZjAryYmTdUCOPICfQ5o1KL4Ki97pdIrGLs31CkfGZXZvITTf6c
B0G/tUJ6xihivuasONn8Uqc83P3kcS0wgvc+Cm6CruWj6ZKHYzfnH+5s3eU2Ls6Bw1juhp/Focux
DsnOg+1Lj3eUUx9m1VDvcta+lXI5C/YFIst4CXpFi63ibXQqsC85550QfSOLx00won7Wg/PBEIxP
duKoRH7/DQX28V+7Anmoa1p9Q6ETSLWm84fQnB12vhX0rUFIJE0RRjwKm9i6PcG71rq39kIABoy/
PjLSxXjxaQJddW29z1x1vMMukK64ej6Stx7+weXMRhv8XZyPK9Cvr4y7jxSeaTn6avr7yxnNGy2e
CwKs6fBCV+VLu0SfWDwot2YcW7X+lnps/FzZYx+n3ynsmSQMI1Tw6B3LESH/Ktg5GNZ5bcpT7ePL
kD2VMop9POEU0ffpm+swZun0waSrQLEHko74sWYqCszz7/+Y/8tvhrAjqiY0Olt6f7hpGr1JRUnO
1cVOot0ychCoTXmwWNM3tAiTYvNWS+g+eIl7aznFpQQq1bQxDWoOxR2khMJ5Xc/FKWvYKrOJXcpl
mubis24KDMr49V+n8KZ3DGxFQX/pTXGIlvI0iKj+B9+JZf4XH4tD0NInCkqKxPnDdzLSomai3ZEL
m1Dv6Fd9Xiw2+oHxZu7d+UZtboBOztSE8BgL48ff/0H+p3sxDwUXcmwsiA+oGvqh+d2NXSYdJvg+
NjBeA/TgYlZTT/T3/wn9xP9ZKzh8/t//8+fnDuqB8G1fSxuBFg1+90/MPa15oxPhD5/cPQ4nmJXG
sRtYU//+v/OfhGn9hPNPOKZNepYfp7T+8C8VFiDTNGXe1nJnnqf52XKfqnn6kQ3DecmNY+mG2BvZ
p31bL+k2gMNcV+lp3TJrggL/M89DruTaiwsCqX7k4RWxnr0YB+jc7HmDOM628aeRO3e1Rt9XFV2i
OLf0v+Bx+o1nTv1NWBx9cEuiG81V72ffeafT/pe49258ZVYbOgRvSy/E0MSunjrIAB6VhAvQ2hUb
0mviJ8Eq6UYAViwdpY/FmEzOAcj3OjbcKw86K4AF3WYirG8DOhrEak43+urvmemzVZ4x8z54oebU
T9okGTG5r4bitusll4fyJMwGEEr2HUXxNy2ABycPT6WjGETKQ/Y1yuH8S6ihceFZcTBiwwgffaEj
GIi1sz8/gS+jr+A1xo5SB1xv8UjvJJsEwB8Sb81DFHItyIwjjsV9IZj+izr69nJ3F4WQgrFhcvWd
aFNuGGGOzVsn64sLjZkZ1skAEFw7/GhVXD10PZdKfUlxcwKXWZxdltDbS0cP5awlw+YV3cANfQiq
BX6LHj70ctiKXuEXoGgepsjI6BsC5CgcUv+DfMwKzsBsGHgVova2m14DPZMwxVr6z2OaPep3QHns
9Z433yQyu6YGmGtswTdJX9JDOHDHjL/SpqQujg8oLEDUjRZ4MLkixRJQO+fczQ5UmSL6Diswkj3m
/CBsXqOmp2zF+ConmohVND85TNml1Z9tJ70esnxNDvug0uW5XpJP6hnzlfLp2pQ3jog+Qo7xQ+Id
hGJfCCQBbFF9c5F/JyXrhC9Fz4NG0OKML5MDX21kK9Wdorq8ZAlXgBQavsttJFsCGuQHYKPAAfZx
7z9mQ/W6pNadGNKPMuEkaDUcDWJ9oUpoK13i5igaduwyyi+5kX5nXfhYQkDMFcJXFLGBwCfWIarW
8x9Tiz/GEBiTb8GKarrcILm6FsNCXpyAOFbF5BNvbSTLt95Ub0nRPrfY8IG2NgQ9gVaAS0W08m/m
KP2wJ3jyE0FfWWWQ5iiJy+gSz8RTTgahsXFD/Vo+/n8TDP45YfxvcQ7+B+ri8u/OK/fvH9VfDSr1
b/8LwMD5zYVQ4ATS5bz7+zml/M0LPBgFKN2cO01fL8R/UcHt33BFeibyt8Xc3+Y3/IcKbojfGFFa
AAzoDuOMYsl/qQWMFP1fb63S9B3Pg45iEupgZ0UV/8N+sKSpGlliyAWX17XukSZr08Lsv5kOahqy
60U9EpIcT11iw6CK81tYGhPOdPp4JF6ddZVFy6Y2fcqAAHwas3m0aVd+6GP/QP80dnCyArUb2Wsb
eHktrOvOceNdIwhyIrwMlNO7sK9bXFRm97MY6U5IyWxHweCfjdG4w1MAiU+K19yf9Ho3ubsAWvyO
Q4nY4Dzyr6sUJdQSwMso4NxSZBMffRVs+rmdzkKfhLG5UzJiGMewH89JVgTbHCpmUNf+Zmkjjpyo
JhsFyaTwYSZHsTvdDsp8alBW19Ccymu89WIDdYrK0N4Sa4Ehkj/koHE71XdNY2vkmzezKbHpeNw+
8zH1Dlk83M7gpG3R26eJQhmiB0u1HzsgtG5xnzndQ0pNPQmKrLzKQnqRRmyWhlX8G1HntRypEmXR
LyIiMYl5LW+lkjcvhFqtxntISL5+FpqJuS+K27ptqkqQHLP32jhrhiB7q+P6edTJDX28PFiR82rL
Nzrx7Dji39r2LjrRWGbwzXwwsG5/YCyS3g3o5QY7t691U8UP4Gz8de3G2FY750wOxiPWMPu5N+1k
Uwh32sne5s9ZZCo64/J5tBvM+P168MX7FAzJrrCwMyQZG+vZ5e9l9dn4VrXroz57NiXvvzSi6FIb
LcljxXMXGaeIaQg2kHGN8oq9ypDmV6mjr0zH37j5xNmpw7sgYljpY44i6Nfh6TPkbyDfBOA+FzGK
DPciO1osljeTY2k24mSAJAushRieYGsi/5i0qrYdT7sd01E0uEFDNI/b6u+q6MSfvjtGLldh3GBu
mCi5t9pgk2sybHGs+i1xqNd7QLqkQootwHSvDdojgIWviLwj7Abeq+Ju3dkRXfeg0lcuz+JlLBLS
f6OhXiHDxDxSYszQ/sTSXpXJfiCHzfGxhPeiMHcQhLgyRmsrMhx7jrKMjRiGH6cWJuI8Cb2jIL7Z
jPcz00dypagd/DRKD+D0EZk6K1mQW07YZ34BhtmtG8faIEtut41dAWMzk0sPxKwYTPWcZ3MEzDMj
QSadnwJpn9Om2gFEmdd5jttGFLcsk58YbjlQ4IB2k7/3KrWNay++L5dpCTRTsU2d+tzaSQyg042f
DNrUdS8V7hOvjSkTIwDgqgwO5nTxW8yqXacZ/5KyNVVu/DwUalgjD4IQNBfJc4ZFjITD+TyGMJWK
Nt63qfiGhuXfapL+bvOjYm5yltUbiULXAcfnLpKAfAgIIYCpHMt9lTKHMiQtbSF3bpklmz4YVngw
yYbWf6s6+etqpMCjfepcf6AEMY1TPrcvWknvlHXi0vo1KJSufJhzl9S3fLxnMIUq05aanf1DFXTD
0WjkAbkVe4mko+tJAZ6riLFHFFGnttb8OgsGn8LNi12OI26AHLGeMjGfUP8SFtb3V/KwjA2JKMjc
5uCKqbba9N6Cv1DmopiI1AlDIC8vmtudkT2Ogx2hMI0OyeD42yhmeSIF5NXRxPcjUOQnoNzwYIY/
hij+jR4DlCT3PkSbWoc0Ew7CrA4cAXcjcR3o3irHPuct6DD80ro1fjymlAROZzCq+hFR3RDDrBxZ
2RfFWUPUrIJYbAaVv+IDJiyqW6IBzbVIE+ZuI/W1YRFsGzivKMs6lgs4NsHJk0kxuDurkBXZAgVI
pZ4YDi3nS9R3V4dT8MGX9Rf3LDk3kV3ycbh6pYK0u/ZB7q4jdlH4NHcaojrpFuZ9arrmppLi2Ljh
T5mjPSM6jj2I1e711LzRFkRQaaq/ZQXtQBs8KrregR/ZVFtib4Bja6zjDtM+jX1Ud8m5qLekSSFr
yLKOv7QFqFe80fWmn4ydGTKHLX11xhVuUyeCjPAT8xJatbsj2cCge8ih+JVBuNGIc3n1l7kvjxbS
53ZG/hKn1cUvYehMha9OEenDadfG90Xf3TnCr/cGRy6GTimL0++XpdD36Uq2llc+8eEgN/ebrj3Z
0QyJl8E0vK7lCxlmHtEKMztPduV7HPUfCK/TRP5rW/Vg6jo+kv63MPkCTDzJbjDNz160fwlC0bdY
BBC/WlZgfWOFTHKSk+ugQ+z75HmYQrC7xMruvNmtjvOZTJJgBRko5AEA9IfnJhuPyP/iacsb4sQ8
o6YLV1WQnrKAhZoRutXB7+16o3zjrxi5Ijk/6FpKHD0yt75tANf32ixh0NjdT2wt0RTSYqXWP80M
Uz/YpD1NnYF9j5X7pa8U2qQo+0cfG26ptLFlKx/0YjuRsAFItpfxT10Z8w7xrt74QJM26LNx5nf1
r1N2eMBVYx+6yn6NXBLphiw9uuRsbqAODhBvlLny+/mMR7c8tJl2LmXgHUMaCVaJjP4qJKT4qN09
LA06VjsEJtCxrf1dIDbmP4bW+MCa4ZKrYyhmrOd2K5Dn2zt2uHRIszevCCIzdnFX/tND26H6VR9V
151xK5mQIBmtDHmjtoArQkykeYesB8z8RaOZtljwYhao7xwrMTB/RkzDfctFM1+MTxlp9+jWTejb
A0VRCMgM3NE6ZMZxUCYqRslNFiuTMGmiR8jcAgsJc9+IHHvvDgOWtAIEIkh2eDxjaWzD9MObMPDT
ZiQHPQJe6jQyVW6cZO8ZqLv5V+XaavS4xVbMIwb5LoaEsd1bfn8ATZwdSncIbwStQcz1xR1GXfMe
39W0R7p+DXK03fCIVrPIJ/6fDneW05Dm2qzcMTVI6lCk8XT1CSMTZGSyZTbDOAKUH3C6htgtVqWV
XTE6mPj8a0nGm0J87BJ7I8ZXr5mqY+jUQPcQw8XawGsdAakxp+Ep67xHhHw8+0ie5zmgx5NVNGtO
ehibjf0X5jJz65rJtnb0fhqKQx6j2YaPi71s2gwIYtdtgVw571x6sToiUtqJYfe0+6ihCglxfu8w
RKIwtnDTp8+kGpTE8hDFoXVvXcTyJcgfsynuT2FpPdQ1SzvNqiZMp5t252dPy5FICkLcsTWzkMMt
X8CpX55gIxPM/G5qZPDgpwdjtj+DjLmGluZDadg/RgYxcSD2AyY2dgmfGHpQxZBAI/wQlG+buPKv
QOzSfV6pnTG7/Wc6As2ZknET9lnAY8GxrkUKCLxVVbpjN+LuXVsfHDRvK5kMYtvBCNnxiZ/cthw/
nDnuNpMv8wU4xdrA76BdNnJHiLZRhrvRs3PQBZa/Zip8SYVZvnScs07lHOx8dL7JjKDLSe5E6KXM
/eeraDRZGCq5VWEz7UQadOsOI4PVRscwYRBqwF/G2lASesNpytDJRdxXNLeczDyfSCEiDtRGeMp+
MS1yq5IZ9wxPGr8IGbwEAz1+1bx0pCbac0+2Q2Y1JxCOOjgnVR6s7GxJgWjZAwKi9wukhcXEJ6c6
rHxej2g7DcizlUaIqI8bcbTnt6kL/ybw0tNGObvlha0r0nhKosQyLdgcmxTglTE+sQGrUEozAy8Q
iMhgzM4JcRXEIkx4GkyUJnn+rVo5b0R6DBR4MiaXw803gMhm2ZnoKQeYJtlC4QImDaV/T2aDv/Fw
EVM+TXV1r/3cOYjG3LdIGhBzwntcdDFzYW0sEofWbAE8lsm+OHqFYu0b9NcsNUg0CRTIJ6eXB9h2
5BVqiOkh2JGzGzvNq2Vw3pmV6SwM6P5AEdJtXaI40ctsZ1vx/EWWgwJieHWN4NtK7SssiCeFPY8q
lHVICl9iIqynM/Q7ic5kkvIh7E0GDO852/ewx5cad6La1y6RBgN/zPWzdpfM8p7DPWP1TkCAHejr
ENVHTY19rKLwT6WrjxJChetKIDZNR2dDTR6Q1A7bCydQxy2/SkdOaMowfRjs3cRDd8JPjyjfTfDC
kyCzG0cjP+UWrodB1Uejkq+NWz+m/mR/Jyq+ReMA9Us01cbNxJ1f7n2T9SmZsR+9EVSw0dvmwTDV
R9vW+Ydd1tjipD8zfc+XY3kW62lKXqI2fnAhUNEzIdyVhAHGUWETQt2+Wshp7tox3eTUOqobsiN5
9s25adP7oAzdw2RwFvrNXBI1Rj6nQcyAbSJZxOUybYkRHlZRA8rIJRYqblO2ZeIKr/0NP3G+91qf
nfuIrpYSePI5jNy8hG+6Y4BA9nARvzoVzTJ2j5p0XQguBXihfGKrFC15J74s57t89O7rzH1DTzDf
KVtMxwLe5zpv9AXRq3FoyJTYJI+5jcqhi5ovFF5qk7jZM8Qq9AVx9Wr2hOMmfu3fdZn9BhFtZ6Sl
vWH4j680jrEf5MO92Rb9yRjgE7Pr/1Jw1RCNDWBI+mojeXQY7tRdU5IxyE3UV5hV9Zb4i9VsROE2
y/ztNAItxbcfE+K3Y5/1SuE+rEwsexc/oklPY4fMiAyRvh+6OHA7oCZh05IkRJjafsiSnQzrDyPA
TkxaD8vk6U5wu4zY1a82idLYlRKoKb2PKWZabFzB1PVnU8fHSTUBCAK+BU85RLecRxsQRu0ZN1qL
ia1nPRt013I3F3O4683CYFmKl7EOET8HM6vJ0Z/RHbUq30XFYvTpiz++TZIz/Yf10EZY8clR35RJ
KNYODPFrHvGQSjxT7cfA5L4LQ3HWmjk6iYPbuugprIfJfCBNrC/d+eRU47pXdnlKRX+15GQfi/gJ
JJl1cRr9BhP6WXjErhqJjA5oDIIHJt0XMeJaKnJxdMxSv/R6+ox6/BvZLNpjK0Nke3FzJwzK4DjO
aJJzHwzIpIH/Z2kKbsR/qDAXM/FnKFGVzx0W6ZN9F3hcHDnCKT7OAlKedLpTwUMvt/1/TkYGxtR0
2TbnXFi1DOC3sq0gPldomU3EBJnsHNQ6HiKyH7c1xUGk3jOozv70+8VU4a0eiwc7eZAqNQkFL1AE
KwrP0drB34kfamsbIBUmJsRP7oVbKkBJ1AsMTtU6mxwAz2k8XZCX9wezgv+OPMvbEyDAoZvMLxYX
8g72wIzawopWzk12unqEUgggq8C2YtaQMRtPkoiwTIuUuQeZZUBEx4hVJ5gfRyu0SXbIv6yJwhax
xKOKun9mjT40jKlQcxjlh7iC6iloHWtBcBV2rJM5eO3KCtB7B9kXw+d606UzPKRIsDEJXvgQ5p1Z
8nvs1HAfWPO8dkigjg6XAT+5SNfn0kI/3VpZtRY6yY9hFW5DTUaOri3QEaa+CPtBz43axDkkMuFU
j8jaDj77SKuIXDAlix2+Fi+mSnY41Tl8jKxDlOGc53D84bWX+6QD+5AxfQuL+tgRVglDwZ02YcMc
b4pg6Zj5U2s+Gip11+iJvnsVfBRyBODt0D85bnGWDZ5Eu0rxgsVRCQSmBkevonsrP0OBRJsu2ARA
/73aIS1MG8RfhhO81tPSBqok2k7GPSHABOJ4hCKwe5msMtj6eXGvY/PeM9fGULE5n/nkPer82ea8
SeZ3XrPFkws6W6Gc7Tzm32UP4cHilVMOpjp796Ajsft+9nzWkYPDz9FqU4QFras2RAsTsIh8NoJZ
fVRjwJO29e4zci1XzCsxI6I27WzI3WnmlfticPeAuYy8fEPnQM5rwhjEnPjRuXYwnKV+s8ljTICU
ZHial1eFpjdYk6G3iip1BzwYR7/ZwF4uXvwMAiSbggDh/nRK2vGfnYXslKx9iWBfkdOEUxMQjzJR
+saltW0EaNNEJycYQLCvWp77yOyTwr3W9djsMshuptXcGRRuazZhxByW29j4SVpQMB2LjbV0w1uH
yOuh8ewtEkfjUop/Xq//8VTFfZ/TPJTdct4Slabc+aWv5hvmfLElNk+tFc0dz7itzGJuXs+9itHH
VzLHa9GR5Qpk4VrUU3LAbv7pBFyc1MVVZJpvXuXtU/GYBN58HJKetZXJmmtO1E4VGv+EB/latdNX
lz8J/ZL4aB0Xda1jF9F58oqNrZqHqjBeSqRXt6ivSoRjokU+N53TITUuSSJP0B+eAJUQm2IZD7az
RVdLSvaMsq8KgHJ4gnae9lu5itCBCfIehvooxfxSOmQ6yoKEzgacP3aYcJu4IRq+csBUEm8GR7hM
LPuS0BMLPhH4XZ/UltbaMEqI9mWc/zVS7n/u8X41T0bLFDA8e1jsSfSEcqABwm6nGIBCuaQAT0HD
4HjNPuBpriJUkS2faDfBVHWCgxMjGGZO+88L8bGKCR0viA+pOlIdXfHot+Z5HvSNKUCOAUe8RRPC
QZ8pkTl27+nc/IQepp+KGb1rdZ8F6Bvt7CfbZpOWlodJhFsHkA6ObJdxUhkClGmksZXpErQc9Kfc
HD4YGKySxkbJqlLWiVG89k3zY0n/Ag6EttJ6L5weucOcZeu6bSlsG7iVPAzTctSoboundNJQU7x7
UfLPpfy0F+7o1JMo1BL0am7QzjGajvt5PwkOiEHhRpHw5kgmzPjUeUQF2rG3BlEUXRKNWxH4X4U1
ACevP6ufomdaE0Tdu88DmyXBtbcwS4YRv3FGNzyL4KMPMZmYRffuOh6qgCB7iKR1KE2Rrn3NILYe
/X9dVzdbF3mzkwd38LB+Zm3QmBosI+mj74PZejFwFx97/UcKHO70gh5InWDZ2J6gmW1aodTR07xx
GbunLNKwuFLAvmjk70cN+b2mr1oZ4k88kidWCMpo/8PSktcQpJ9TQZp4FnNklfy5Wl9i49YCqdoC
7EMQHw6P0dByf4XPol0W24yVXGHofavia4Rp884PwlcuDhbHUUjysPgoAoObs5Bny4UC0qIXy4Ak
yio4ZTkXCcSU10RQy8IlObuDs0tc4HH5L1guJW2+fuwTQnpwaMeQA4ZOrIGNovYdvGsiB+xPPrVX
MW4qq/waUxA5djavOLP/lQttFfAo1UcPclGbDWuRr4QU5dZIXzqnemfxda3BUzPlwiBWmIwqubE/
nRwMdJTSKOiK6baJTLFvAHkWVN2elxC3zBM0DtNjnJaYXesvkKsPjM8h5w3zpttDBY9W6Ny3ODWX
KjL8lAhJmcI9GdXEaFddmMH0VDoMU+voxcmnn4jdCTxkHv8MkY5p39907D+wPGWUY7NtgPcAE4IP
xzQtxGKxdWo6qBaI+7+6sTr1zaMdNNnGyMr3ymm/Gi4BLONtBXbIPA1RiTtY/mgdOIiEpxua32gr
sc1iAdxI8nuR1RMskbV3c3RFXn8zl38YSQZDnJZ/phFSbrOoJ6g4yk/DtzUWhzFLD25qIAXINwsC
Vk0LP8hJd23bosHobwn1RJZ9loF/QgC40wj1QdcZN1tQ6EG/HRbhAVKpvoCnqTqGD3CNkr1JNF00
q0uZ6Ndqmi9pnt3zOH2NPa2ZTtH7l8fC1U/CsB8cGSPDgkTSTfqfmf8sMUAr2yxObm4m+5oy28r6
N/LQdlXNjywiCAMXWsnPTe+6EJNXbbbnceAad6KRE6clc8phApdMzhUsHPur6qGe+zsGHHojcgyP
i9SWrsAkknN8iofiCJebCVr+Xk+9B7lgEeXxfGus/AR7jmxoOwGPigKB8mpljtLdgAc4pFb+4jub
ggIgq1EiMnM9sjP91ppYgHjIuZBCF1KY+WpMMbkZI4NUJkY41MPdoBTVZyL4YQuks4ukNbEmXvic
Y1xr5Z+yYzKRZo9GZEUoKZyANBnwCjazHgVsYbTjRx8bYDxgotajeHIDNGIKRUBOHZMmFv6KzTw5
r27d7nnVL67DnMpq2idfdO+9PTxFHnjjfFgGkhnSJU7FmrfrRovjPzuTZvcnyNuLNtRTBf4e/4Y3
b7uyIwnbdXZCNBRsfn/H+TqTxwi5+uJqZ+vW1UWn3oNGJTfm5V/vLemN17A1b9rKQH9kPFVJBNk0
7BIAWJy55M6xU54oPJBHFIW3dathEdpezFwg6iB7UN+K/nuusQ4oVrBlkv+puMtdz3sIq/yz6Z0f
VZqXZKBObOURQzyUBaJd13bRHVHQo52jZpQsKxxHH4qISIfRp22R2Ysmj9IXyCWs6eKQWoLsdNmI
ajBwHDlO63/7ufWVVxEzv+wk0eSDL22egOfuTMXaOIMpUkbVse/qvTkCQpxIvIVW1r+Lwf+O2BD6
+U25I95ZRX8w1peittKNz83X4dQYqmDjAcA2gsxbCR0AO8hu9pDba6tl1dd6Mfp7QBydUq/24P0U
JaBUVbyADqMuWvmkoKe9vtDUGT257+x+kYzW7jZMolNp8xCW+r4LzNcqH59sG/Wz2YGFyjZWFL/0
uCZEUL9PZnWgYyatRPun5TfXSfAT+saz7QFcSPGaFGF+ARnzYNb1obCS+7iO/jBheQp9sv3kmP8Q
XcfsfiQMUwe4G8rZPxB3gf5f7u0kuPgdwGeHsFQrXWfgxqhQDK5Alsm0hoioPHCiq0ki3sFD/D2o
4mgHlNv2AL4sYGI0ESgAmJkSoA/Bs4wo1SfyWrL5ObGzW+2Rgly2/OOI9BumBOm9hq66SqiNG4cd
J+pnx/82CKlZM8PBYiL1K3meqRexuU2OKO9eItd7U7VzrJYZdp69VKlLGoqJQNXOeQBPJOeJiX0d
6tyQ2iWu6Jv6HJ9qLm5po5/m3tw49E2dsBCPq4AVmXPg+Qs9KuVK7Zv+zLruZldFxYDvrmdBIbzu
lozyGyJhuZ1IZTdVs8nwAFmkDIZgiCIiN0Pnw5W8ZG9aWNuh9ZoGGJzN4Dq4SHuW4mSskw3qj2aX
TPUR5QB5zbVRIZ0HWKTpLZcZh+uXrBgjTqp04rHRp8/kFF/KvDgYfn+Olx0FGDd2iu+l6t4pnuEY
V+FRw/KfwxqmnvFgNnbEgcsn35jRjunp1q4tb5MlHAZsxt6jT3uOCUfr6wMt06auuL9CdxEf5P+w
mf+pSjZEs3/1xw9sSpfeRmINFJsgH9M/OU23Chio0ZcdY4kegr72UqftHcODa1TJa2l+p/DxAT6s
+2oAWWOfdVru6ECPGYehcMU9JqRbXoYR5x7euz491aDV0qFqGOj/ePNjVldnu1M7qZq19oItBPQL
eilQqKN6gJ8LrsieF6w6ssGpPaWNcV9zYAsYc4zXOCzi6AWf+Xet6v1QQ3eYQ1g7mlkvkxEyD17C
Yrz5rGMxL1H4Dv3wJALwsWWowbBSPMOaDfMPGA+vzpj88czk36y7p8pj22Am/LA61qNeba00ch48
jpjG85xg0qJaOZjvgpFtIXc6qeentqMOH8aLSUCndprbOCaXcvpR4TEb5A282ZNRRC+YF/ahHT36
7AEZbDKZV0S8FfgaFhc/m5C7oUv+pIX81pH/PsbDtS5LdZksIhsrp7sR5QSJN4QdBAToarr9j5XY
51a4V+WZxUpzPJMDyFpnw57pwo/hKS/wTqX5+Ens0IWt3YY5BbJd941d3HOUn6fZ+GK0iwxiJPQw
7m8DU+5K1e/lcsjYrgYImn02uXhsY+Ze0fyKDvueNc4rAVhQMX08f423QYnxqW02Ov14mhUEvKoK
PzBO0h2T3rxIhQMN3mWS3/0Y5OtkPCdJZu8bECQ8Xj6oEquNB8kb3z3liuEbwdosB6L1WgIz1UdU
Qm/UQMG8GX+EjULBVu+U6iTL8ZZUKL/QT3crZzwMmr9xtjkPk+hi7BO3/VsjjB9kdl/4/peZh1/+
HDOeTRbxD+P9ejz4AfDmMKLIZeC8FxQjruTMatDEt4MB09TqyEgJrnXi/gxR+C/HMm9IyvUm98FL
Qs9TIrhCW5jb9CJmLswK1MjOUh5zIbueDq4j3yIJ+MR8ZalGytNiUCiHv+SS7UquYW9K7vPUUXtP
sxVMFk63RtrPWJ8kgenm4FZSRa2YtUwHw2WeGAxK4lxYWqMkCFjSUMr4D1abH03FQ0uXsVzL+qlT
vD5hj3eIH5BTQoqPXHNYExgFmMCKq5MbukROTjgsDJohKW2Y8R61eY510y4Tjjp03ZgIYO3lVOcA
YB57A9ugV3IuVpJpA9rW5m7mUJpksimd/DfZG7nYXMGwC+M/Y6ane+vvZHUdDTHe/Tn2T6GG7pub
DEHrCheM/Cr6LXSBi8MCC8ul5azqEQKMKAAWcHcj7t2mrXdtR2kftEpfphrtShP8Y3IGZI58KiwR
UGaFcJfR7K9swifMLI/CTWFegiy4bwa0WkwChsUycy5cg/GP3UOdrf/IkEGObNTzCO2hQCqwrvTy
WKsJ52AMsF4E2ywCgXfN7lbq9J66UK0KFoucIqWXv7smkTsK8RXQLReVUtub27Ltb7Ht/lTphMSk
n3CHIdyxDYJ7qbOndLnIcx65F2ssz6WmR8L1wmB+3kRJemsSa9fg7ot6so5HsTcMFtSyqiB7jdVe
1RSKlg5WH+ZjGzFjwjRVQB7tnOsox7c8oUgPE3ozdCepwMflPofofWaAdpjdvAfhpo8By32n6NvV
WzAzBXGxhfBov01+eszpoVRECWUK9k4+OE74Z/TyIrxEbsKjPkVT8lvUhE393vjqEevsxwykiQ6L
g3/sgJdA5mpf7cm+lOb8JBi7T9jPBEOtjWXjlKGMoy48lsr5NlRxkiEPzqRqnlxP3YRhuhtrEB8w
0j8BsmJ/yVnZ5fN9Yvc/xMa9BhUKF96tFVi8HOsNaDXBF73cqQn4EHDZesDAZrFtrwpn73K7kxm7
GLL2Xu85u0Abz6Xdsx6Un5BWFnjjIkuh0QDyj+blzVDWq700+FmVPTI5XpudvUNHAkhrOf8M9Hk5
hhwsMrc+ghpHgYJvF5DZiMtj04YImqd2PTjTVcrmn0MZSnncnRkW8QOY+yf0LN6sTiD7viIyhFAT
LNjxAZ154q3qLPyqjaVnkN1Dpu1PleTmsUvZ+aQVtxjj2xV+opFGDDGHL3/aJnzM7G+P8mjtUyqu
8qA8DKFGeWn9W/LC1y1GiQ27RR7OiueYjeiA4dVrkyvkh1YFGjSrT8Ia90k9k82LRbrIEbKgOBAt
THvDGJ78GPUdCQY2ad55Fe6SZhHcRz4dO1q5TtN1M/e3ifPdLH+uZPGxwl14bsN0SZGcUJgnFBu0
NyOVLePEbWX1FA51+B23zSccNmDHNF2VOw8HXuC+4VDft7l/Dkopz0FicnYB81pjUSy6E3mUmLEC
Hz/2768NM71Ipme6pKd2gu6dihgoeVjHTAGteDyO9HIy8aZzXlhiQyUOExGT76o1xgucJ0oerL6n
POvnk4k2HjEkgcAAZJFeIZNZvl1Gwjmq5L1NqCxw/ZrQYGZzSY5kCeGBqMqMhp5B+BxJiZOiVIl7
IMVB92VEgUesRYGC3K/L4RTIAhGla8NsbJeY1nKJZ5Hnkli6/Uj79PuOfr+kKhu3BJn/mERbHDqT
bJzlLf/3pdL2//0SiSCT4QrjMOZdwVhKipOivT3Gy5vTIWf98uX3v+yWU2msIFkY7Z1UDgbrFLm6
5SlSNv7/l4SaHOIurQ/UvwlNsv9cxxBpLXeiTsgooh189NDjkl0thlfsqntpk7iVdewiw36k6aFl
PsVFwfBw1qjiu+k7jJkvm4y/1978ANi6XbONhDC2H3S3s1qjOaU2C/3fL//90hEiPZheQts2MHED
h8fceSBSl50aNyJuhaVyiPr6c6Sx2P5+L5UZdczv//j9z/lumj3OvOX3o5CtTr/f/e+XiSe5fcb+
SVf6K+iKc5/l4x50UMteiCvuf//Ld2noprYNSXQPmGCaf2mDkHFNUcUGc/niLG8i1vlC853IK6PW
PvloYjtUdHbhhFtdQMKoib7RsfMjgQCvKzO7lxORXLU1Vad2+eIu+UFWfFfCD5Q5+y4L5eqUcLH4
p8ZLmAc7uGkkkqZEVgfQZX8gO37PC6Wzmqb33oDKS2NEZ46etiIZLPZmOqSesyNBPEY+CmBp1T5m
MfBKkRd/yNG6tJDMaYpORdddvMz7MdXQnsze3+ZjNt6FRAREP0sc16q3sIQmkoFYRORZLR0YsLXL
+qLk282UMvIv4ET25W3KTHTWLfI5p4922on/CAYka0IYoOKOJTsrN0M3iQbEx8kRCPuZlalaHyfD
M3ZGxHDdh/HAxQeBEn/gBanEDBbPDLj34+bQM2D06/FIwhxLARwv9ywuV5EnZ5ZbIFRN497ynfqj
Ckg4os/bTGhWIC2MzZ6xbXazxuE0Sb0z2s4niy7Csy1QPBhxtAW+HyPtVawsYIsdTYMnSVHXGExn
tvBdgZkHym0uEQy6QeWixtFvg90Wlw4ywtZLYEc4trOuYkcwqH7/ZQvzaB8QGA/DtvAMAi6MP6Sd
pdNupJvcWr3lXZtaPCOqpXK1QWAC70BMli8Nsj7639wX2m4vysmxYBIpsG05qmnGyz8MB1mNzWxw
46qtzyADdw2xCMesjMyLYTlHb5oK+uB+3NWZf4kyD5kS+UJ/C5uKKe6qYmeGabONOvHRkoN5yuvh
wxQEWc32dO9hxd+y7XV4hngPnZ85d3a6zBUcb3x2DeqkqZWnujYFIxGH7xud/KvaiQFyzf67gWm8
99Lmkxti30z9q+1DhMmG3Dk25XyQ9hA/IcQctrZcO8NknREIzVtCBg0r9Z9saPVeOLlrZKjYhYHg
EKsNowrAS7c2XBYuGTatqOiSB+A6NOUWogPdptEdJs19FFD+KOFc5DAcRzSQNwSr1noEMH70MmR3
E5aonkBeNKbQ1+Y8uJQo05YcG30wXWLeasP6zjvh3SA5743ZAKU9s8eJUFIxMAcYNhDbZjhetm8j
He3ajt/hsnhdVViAH0TrHLvOK+8nC86gwTaOvjuDIWLI5zIoqi2uMAaXBqdKvMSdJMlAEFws4l1o
hskZLjGrfT7vMk1vQxa//14Tel58vDSzhyKeH0oYEauUpINnQrBeifCTCN1hxzMXwh5kJN/mlDQf
ZL6dmgxeC+Hk9smtiQTgTVpinVpOt4kQNuzcQrk7Y+z5SVrJpzE6f1jYLSzVGVjJgBvfsPIDBwdi
5dGuNr8XmKqCc728UZAM+PWcFgU0wk0eCPaZBux/2DuT5bqRLcv+SlrN8cwdgKMZ1IS3b9ncS1LS
BCZSDPR9j6/PBUZYpUS9FCvnOVGosSDBC8D9+Dl7r40RU2HVLwmOu201jZ6PQGZXMKzPq0otWzvP
TqpFqqGhrlQExd+j23jSGmgGPjj/HPr4Rg8RSbWMUo9ZCtutHv2HOPEH1hAyHwE/O4sxd4kHqaN0
k2mdidg3Mh6bOoGpMbTjFs+MvL5frDfrMzzgb06HrWJ+uzyd7aTkqEYStLNrkPzs3NypfzhWRFVt
O/mpy5VJA0UAGYJ0YSZ5f0BJrZ36zCSQwrIwSvCniDidnQFxJa+h3zUTuX0qpBFPzKVztGvbvSGS
PD7WQ3dXugYZ2fyNL01ijLBww8HmW/ZGi16o1Ou54BnWdsixvQ5qwofilu5AU+ykqtzbqhlqRBWc
F+hO5of3XyTSqb+/yEQ/fpUkk4dlJyLJKiLlPK1SCm9ZHqVXUAk67RWTCam5XrNyS5u6kxH3U09K
zdrRTt1k+ocxJRDO6rETxGGPDnGUwR4Mebxi/rcwMrd40Lvw+8jiNhg5lKMhJyfBXkTY4enBO/VD
EXwZijA8ImcnOYWILNPFBOyVyAaHCnGEYxyNfhRHHDjrwG6MI/QoH0ig4Z4mj45J1hMJYcwvYz3R
H2RL2RMMw6EKP/u6Sl1rCQfgLseYAVOElYyV2o8186yAOlU1tKGwdtd4muoHhvRPgDGChd2DFHI6
/5Vx43TkDnULyvhoM9EF3pGyHm7CCsJ5LwfOTe+LmOubpwDJwHN8b+v6SL4TrGmlRcnGzFDghRV9
yGF8C3J4fFY6cuINt3UrAroExmuk9y5HxIbhflIVS1qd8mA2cgbhRawIchj4gDsOHUOwfv+rIK7d
O2fKnowgPXmhG2zbkDJdEbOxU70bbuo6iZZ6THhiy2bQJlwxP9hbU3W3aWTU975Pl/H9h89UtyPu
z1pBMX5AfBeeDYj9SY7QBDzRY9uD3UfXr1cArL3BN3dG5mMfkJL3OlYkmNr6Tdc1AUoMjkNgfYsF
3mHcrSNWjzEn+scFNdklyvwqlIEp2KvPIM0mINeDe9v1xqsrzW7nlql7q3cdPV6F1nOWUeHzWobJ
rZ87zWvtEvY6Gkl5Ceo0he7QvAUICBHg6da6KMt2oxctdcgc01LMb3SL+cBqGCES/RXcEUOPlsnz
rY3ZjfVpGI0LobJvPoC0L0Y9hmuCXswNulsqH9N/0ghdLf24v4MPdrXDXF9nfdIcnTJ3t++fvzW4
BhUtp5shtA7uyAv/vvU6ESjDzhzsrdmgVmxddRENgbKZzJ2j7vM/uQ3fbYyVtQ2NuRBCvHxvNDF5
kwYEFNOYVgH4qQuiz7OTxPZrbWs/ig3OuPiL34ESLprUvnZVlC+HyYlvO+RM0CiGba9Z5Tqa5jMw
mmFNMgeSUlo7nhv6sAPi/l5xZBUeTwjLY3cY0XDetGrcWVYf36OgQSgDPGc5o75o+eLgn3hzQCoE
S0DU3VlQrh1ZwON9WDrf3/9UaZUNfNTPTr3d7FujCFdkBeCl7XUbCjrBWJoZjOsZbJCZQv8O7QlO
dvr3b3wtJSYl0QSVC7lIutV8oXHQrPsaITs7JLm6pccJqcuT/X/9TjOTI491Bz3G77eanesnD9Y4
yaCpsfIIBFlktVdtEvK39gNMvFMYQXruS8df5HbYbi3iDNcxsrvtMFx1FAhg3BjAhOTFA7eqnjMr
/25zTAXgIK9WV+JBmw+UfS2qORXPptMG83cYi7+ilSgT76FKgQybUpHO2RPw2dvpk3KYAEwMulqh
h1+mIUBvzixPQ5hZ5aO58zIiMuuYyepYCgLe+6wFfM47LBsMCZkYAm+BhH4gAzR562OmYVrUCoR2
/M4X3XOu6F1MQ0GiJQvaUfObTVb27jLTR0yS8x4S8bbx+jbjAmkTrXEHFHRtW6iK83WGqujsOfhd
qn4IXzRiAqYxy56k2dorCM/bUAz2ukq68ZthH0XR9F8DcH6buhj7xeTG30Azt0/MJh60frC+WZxr
7NZ+ruK+fKKn5axMrfxux3iewg7R8pAAecVvmb5qIcI006bUjrTHKqHlg+q5O+v4IywrbvepKolz
bPiafU9/3U+f8rQ55QILoBkVxREIpE/8QI5W33Pkgz/GmN2ncdW2jXwdSayBf0gJh6rxCwS/NcYo
cc904BtOmWDpV6O8IFkKlpqP9nqkaD748z+Eg4uaTRDfBFupW09KcLJF/XHTOSLbcoGXwKErQI/B
xBzm3Zo1rTBPQ0oyEofDsUYaB4p/AirBLG3GXH635CoRurx2yG3dViXr93eFFiuEN84/ltbSc4fe
g/ONCqPTnOcwHup7VRtfERgG38gbzqMODhnmI39siQbKky9grG18bKa9zc2UaGY9PCEy/mbVuvVD
GTw6VeJ+Dfzh66TXLxPQkVvmU2KbTUO2M4TQ1qplakA3o1gp0WeXzkOXaEUpLKMa/J/Ws3toUYlJ
odSOUwZfZ4qz/kp8h05POnN2SSK+ORwlNqWOvH7ICSWrvRrpkhcZtGH8cl2RWLHVg+oZXRIkt9RD
h8cehpkfPwK768V3wlNo1hNoCna1gN3jYKlTK8b6r6LNv9MS1Jc0P8dtq6RLK7GyThaNnk2JnJhH
LFvJoba/MkK4j+1+4Kb1gKL82NrJnjunEnA5/2tU//9hazvYu/97fuv67ccbsTNvP/7j0vCf+j/y
v/7j3aufvdXhdzzr799iJpLMX+cfB7sFZxtYqeUKy+bA5uBT/xvkKg2Y2bYOWUZ3FSQRE27KPw52
91/Wu4FdOZbpzJxT/qnO2yaAdfIv3dKlwutkGrY0DNv9n3Bc1Uf7uoSYIpGnAYaRuutY87//BE6B
qJbXxOBVpxoDPg1I5ou91tdbMzOJ+hXxY+Xbd1MRqUPdEXozVN4G6VmMFl8/M2f79l5xqCHeWjI4
daI8o+4bj/g10AIo/2CjmL/XtPLsg+gkkpG8Fs2A5pM33jmtYn0Pueo5H6S6x4LeTFtH1zeOlQdf
fBhDL03FgVivxL07MG7qPDgoTlm9NPiQzl1VuptqAl84VgikPP5hK+ccy8yL6/Ng+s/J9L2J7YK0
bpjQP932zyG0IG9twwIA69qC+2D/RmCKirICAVQ2t2PSRdvcK8Zl4Bf2TWS0EKH8udCv/G5teipn
AE2vHbc94MOpPeiubzzCd0XXncTZMQqacdOVFjTOaBpOf75MY4bR/BcW5/0ybQsasFJcqCHND3dX
m+w0cuyywoqm76C+13eVkT5RJeO+FvGzbSu2DSL/yPpN/pr/iZlgvbccGNaliJYcr7M7pAvOwjVj
yIEt/rwkklDbzL5YaAZSjKjk0BnitLlh0dIOzzLtvYMrLWzs0qu3dRWmhxLD+Q0avXyDvb98+PPP
OJN9fvkRHYefE0gTt0EXDDJ+fYBdM/rnTkQ4Yja9avuVnTTDHVID6FBa9jT44Y8/f0s5f81fvidc
Zqj0NsUNjwG83w/f081JCBtVfVslScEKP3wxs3Q4NVP5/b2Q5H1nTyH9fWnCgbK0Rl3G0GIT0v3N
ny9FzeSmny9FGcjCTeySlhAGn8OHH19qDE+aKuvuhgy1oeVRsWFmsw4KnZ5OqIMkI/lJMaJZZ8zG
1oAz/WcVAYgg4AvmYZ88xXm+utqVrO6jVj3bhFTsmxRyVWQ7txZd1abXtZ3IR7lNxy8hzTTWqf7F
x+3UiRdLpK+9gpEOM2nCJnzrGAkxnJaudnrubOMJWu+UNI9Tw4g6KyrSjB0OOmPQnxtO2VqYaXd1
Io+RRDNqxnT9xGAe7V4zllIjlYqepTqM3fSIZdfbRRDaiVJf0rzQ73tNHAOrmPZq6tYl2uBP3nHj
411Wts3yzGdrGTPo6R0P9tPSqE1DadiBHd4X5jjcuUnYcgj2L42wQUcKdTFkNy7NLhrvkJzgVPfs
S9S5xW2XchA0nOLUoWZ8sqhhFprnmvv3FUsoz7uBb3kfjCDEur4sMcNax9SrrmWRDc8jIYDCmpah
Zi+wrObn5v2M7XfB8xiHsD1Nq715f4b+F0pzHYu3//t/XiEVN9X48EYe4i+UGWnz3v73m/3T96z9
3rQ/7+rv/8c/27ot/qUbvHbz4mpZCNz/37ZuWf9SpnzHgzkCYSHf5Z9tXZPUAuz4xGrYFAMkaYJC
+2df13S+IHA0CO3SUKA05P9oY/+49MMgn8M42J0s3bUk5ceHNQrWMrpou7qUQC3XbQ14TORhepRW
ipaja/0tFz2eqYvpSZBJAzQtWZhU3DtdzvlrbsLgJY3vcOrCqJHuVbeSdRJx3EdlQM4ZG/8N5zdc
QUbSbWWE54zo9hjhkoXooh/PPRU9/Z7ytUrIiSsng4RLz3j66Zbc/b3Q/UyD/zc/pi4EtEOTD80k
Vobb8HP9Qg/CrfGHIUUyJRSMKA2X+V9VSwRkldBBM6NOoQITaL7dbt37Ub5TQ8QVSviYDURVgt0l
cgl4bpq38Tqk/k2Zlxsny4gNiYYN4h77xtXorTCbfBhqY5Ye98EBfdZz1NgrP6z9g2jcCeCJt/al
8fjnH5C7/ssCz32kQIMxJGl9mZR+H+4jVjEmqMPQXAQQVIKmGjLZGUXFjq8dKhOpqF4hxzHQxJ/0
/gIxWCwdr7BXUCRgvCCccJQ365+ax0YZ20g4N7oEWOFX3rD95FLnz/qnvejvS3VNm81YgtOda+Cf
70VXAWFra6RUKR89Az0hF2GBM2Tw+wR0AW4b+uLjpNJzr6MtayCNrnXotfBqkWbF/nCv+eNL4axk
Ytn3n1zchzqBizNANM3lrm1RJ3xczeOhZfdVOblYvtEdkeYj+ZwL2VDdKxl4O7shOd6trWYV8aAt
YjkhfBZH7DvjuTVeRgB6dzJzTyr0jAO86vUn1/f7h2c4hiFsAe/bEIQI/PrhiVEbB6vyQRr4NcMP
13nubI/WqGE2h7BQ90kPFrCJq7nrYRJk6toFgwjsnnWnSCeO0lMWWDiOjehYagyd/3x5+odzwvvH
pyzTgDsKypEF7NfLa4VFtvaU6Bc7ppRszQQiNpoi0lZd4vHa5AayU75Lctz/RpNdTbvdhYwgTJrS
SUQuWln46PjoJ6xybyT1+NXxbXnv0riniWeMn5RFv780LK0cuAwOVZS/H+teCKfMdPXOuDSRIw5R
EYQr2jIHs0XQMyHwqS0a5QJ9WZNhLfrzR2XPjNNfX4M5eoPDmW1RlKn5wPfza5Axk9dMYpIu7mBU
a1P08qYknabyvHJtR+AeioHIBbr26ksQ9/Si3cS8qWQeIarzjJPrNuWusKkrzXEnmvBgBO40Y7Xr
BScn/KeGi8grx9TmqSesAEBTUutxUOBJ3c5AthUxn+/o/xEQnj/QQA5rBK6ybraeXyb7LiufHDt4
7X3NPk2xQ6TMALAo74PqMUcdkyTNKqR/do5VPu7cQsOnJtJrVyaMv3PtnqcU5AyhbXygr/AlXilk
rLumMdGbJRd6Z94eZiXJprQAl/RQKgY/+l1UxcZahPjJcjpPnmprwu/ABZiA3NYCoNWSOXa0zA0w
G13e301V4N1Dnpzukjo+pSFNlj/fpd/X1ffzrq1MBSdbkDnw612iGHOCwmnti58k7irKJoz7jUNy
sC6wPfZPgiGq0xXVBVHRvg/o/nvo2ulyR4S2ZndZOyAPtrGy6fG1SbrgIug7+5aRfnahH85wXJ1k
WcAAQ+uHZ/njhUoktsziG/sikDav2mgb2wIpAHZBqALQ3rtsJlVbE76wHCCGMQyfvPsf6LHOfAVK
SHoNPLVsh3NKzc8PtIUWSgTYDC59F9BMN4BfQLSZhdz08zglreymZYjSRekNLYF0lq57y09u12/L
93wNDi1VWiKMp/WPLxVLp463VWOHK9ByRpAeHS/DPtmQBRsPZLkn6R4v/YRDxGmxuNKS7lN4ED5n
xgXElWwpnXq2d5DC2pF/lVfB7s/XqOZj3y8vPtfoAgLU4QoKomA+rJEem2w+1p66lFG8BN1uHzvY
Ms5IJFNPd3dXEYK8iBDgVLFn4ub07ZVhYX5JpIY3WXKKSRlXhspK5/xoWqAwNu7TKOjmsRL0PW2D
pkS7jUvTXHduEC7A3SS7urG/R6KB+iomVocxAA4UFz2smQi9f1VcTBc0S63pe2f+JX7F+ypXZodY
23fAeHWBvNdCAiXcL4VnRvBbfbIshQPLTe+I6FTGJkvyW7/xC1rMclo4ZSIPRIHqWEyn6bbsnpLA
+OyZm5+pD58lbEXddmyp2zx9H15P4ZqamGrPvYRW+73MIprOPTwSMw+qZeSTDqmQvHghkNIoQnTV
Bl3AWwqqT/c1qAoZHoDSh19Qap9sLfTXPl6Z7sxHbYDGwlK4an59Gxi8WHatgX5osd7f4HsvHqqC
AMm+CJZQNrINqkaEoKJclTHInz4Q8UEFbnxINPutSSx/DeS0Q7sBJ6vQSAG1myA4BWP4JPxsuuNI
eyCg7Gukx9kdxBAEM8GAsNKHCtBHYbbT4jJAnD4Pvao0qbeGYLfvvOmrssbunGYMrAAMU40rOW19
VeJzCf1t0kb1dugRC+dl5y6VVq0rqFuHFLVupkc/6F4Taodj6WRqXbfE85qsR8sy7pyie0gALt+z
Q+2MObJTCid6sOLbUqDtCRNOr2FZ4uWEblLnDlqvAKCCU+D06IsOpQYYIhlUTNFoQ5mlufcLj8kC
ysUobrpDb+cXDboG/tGeBJegVROWrPhaZZpzzprEXLRhegJSU32ypND++u1OcgTjfEYnB2y0Pvdf
f17XDMyobiks91In+WucBeYykDVuMKUw2oHZJeYbQYeem3eJUngGNO3JQCe56igvVrHeH8fMrLhH
WgperwbMCIkwm6JqoY26vWhK3z8YTdus3Tx6jt2ZRFabE7MGKa9h0lKezzcg7x2KE5/mqzDnnPu6
6+H01d1eN6JN7+X1xUsyVB5Vu0R5Y+2z1rA3JoCzG1O0497XEJGZCY3Eljghl05M6Dsu2rb8xYST
6HsVHVFp31vhGO80s4h2bbMflfEtF77aCA0PotGcAb0VDwU2L6eVK846wTDqqFKTXdlb9cK1CWAl
qSQ5DQ2ZqAxJOTAOe6syXrogHa9oIvZW/CNPdKZmthGcbZ9eV2Ztg9KjsgFqvs3KHIZGHKVrp8+t
RU+WwAO7b0Ecg/Y0zHOdMKIcQCDmL2MfrLXV2/E2d/WjpOd+X0VFB8fAeHn/U9hSMFaAx26awtUO
wC2aGzdw3XOYj1+Uk2unJMUBAIwwdBCXDsic3SHZhMPQz56cWfVTrdDUhxu8I8DqRE0YXzNeMBpD
gsw1uJr1nAeMFRhdXICAEfE+I9fKRcxTs2iXpbkFDwPBYtbsoPmXLaaZKYfq3gr7xhOSgfrLqJz2
IIaBcglQ6xxWdcAxPnueJnTjGcV6NPiL0ieXwUNPgydZX3shyQrAA26KPM+XptsBGUUfOnRTf5hr
sWQ0ziOmqe1gt9AIcGO4w3AraskTW4l1qNQF7jceQDMkZgTm23ayZjLyLDHgtINrMW72hhnBR9Dq
ZV75tPOdbhvq/Y8BWdWj48EJz73uSdmegj5NGDMICG6HV/7oIie9Q7/VbIIQbWOYRe7t+y+y5Csn
VXNuoegB3Ck1MjbbZcHGRXcMLv+sj8A93pyDte7X3apow5IMaSQasrwNKr1dCdwi26JdjfrQHcT8
S8yN0T35UOaef4vvZOcFf7WOFxyTgIirMBC7DCPsFvxMcvSR5sNAx9oRhvIxNTF6xMkMzIXjnbXK
2rvE2CDVRz1q9DxvfbdiPYnwVpXy5MevBVmjh35AzjGEGuqzlFinMDKZ95vOS8RDcu/byP965yUe
JDZufkO191hPjb9D8ovvUzratk3Sr6lfyZ2sHXvn1wHexRi+TT/l6PVyrdiYcYuSpO9t4ifwXFej
MWzL2miY4NXYUDxXu7OjAjpCW4ElhJ2yxHtlrTtp0YNII7GhuVrf4i1pmOoaknJzAu6Eah9xD5lb
mrr4gx6eG9OPziYe+E3ZI68uKuiD1RgUe20Yq2sd8OLIwE75nFe1ZbfHeCyto5V9C5zI3utRaa+i
viUJxkvfKPHMfT8o8x4IDtfOfPNQKqteZUbI6mbX0wotCvlWIjuGplGekPZ2KJhQquW5yJaty/ga
dFt4L5wYuLo2TqvB0mdPtIhOlake3K5wHkiTtx+muv6a+c3sdWqBfRNXRFQFZ5qgOIw96t8pHOI1
udfN37NOQiT9t/zu76Lilx7S7zs6nTjDmjHOBt2kj0dvPyeIxKSyIit2AY+p23pZg9HVq3AKWisU
M+beS1go7EF7nZxAX7poKjLUqTeEn5hb7Mm+WSarPqU65vQOHy4qvvZ28IBd7Hvnxiuz1Z8jT5Pr
JpcbjVH8DcmE2TYnjmlRidBcSfhwgxn5O/rgyRoD0xrUZHqflwNaLOBfi17WcjE4pbk6dFJvjn+u
XH8/3bt8AjZFKzUXZ6GP+RCRqHS9YO29qjFYpQjRQDdAnNSImHMwIhcZ72sNqGtZwBJbxMJVqz5v
gB4xA18wq8yh91V/kSeDpveh1+svHXd04YvqdsA2+UmahfFv7tfciDANVDxMEj6GPQzYhUx0dP4V
ep48k5Jpk1ZD69Eq0JHrlhy+AEBEo1WiXsldilavPZQ1vmI1jtmiDsc1bwPKP6/WTlkyfKvSzNlC
rW62RTbh4noZp7hlAtrsMHMUCJYx8TJkgjrcG+iW5m+KA9q4n3xivpG23qDuKWBhEKsyQluiPCzX
WmOKh4goDaK+D1pGcjvyY+eT+Z79W1eGqDrGyMIxLWXQJPzQcbPklJAA2IfXnISyvstf2lQb7jic
W6E/HFF5WEcvfy6GuHmsiSlbjRH6cCfzGpIzw6c49dJLXfyoSyvZFh1P5GT45Z1dIKO0J3Uobfc2
V4m9RecE6xEwB9BTG9TP5MD2cPTHrpz+ouWQg2lzUoadTblU+Od3XZkekSui0qZzykYReqsqMPT9
mFOpzruIUTZPCJwjMHPyTO9zAtpTodFY1pUVPSOHQNif5HtKlPxGTY3+OPR474PCBSknCTWCxOpc
88L7i4yeboEvJCTwjenMaL15LLw3PXIbf1nUiC0HuEhwTdpNAPVwKdz4LUAgf+9ZBmQi3HR/fpOk
+De3hCa+jqiLVZku1Ic+XtLmYNXCtrhCHp4zjMGa6ew3ujaIU9XoO2r2CXpMPqzG3NLXcad+ZI3s
j1EW4omtlzX70EMZkXfF3BNmGEq+m9SumOgl5VcVwLsivICzZBfs6lntxzj5MMx67T4mEDW0eV1T
XoSTWcIHSe7qMCAVNGyKQ++4D17fRve+qz+bMnyTs+BfVd3f39qDT7IRY/tSucARaJEjR8H2UI7R
psmocKMWuw/bFKfUxID5oHlqyfrV4nwtlr0Tj4eyw4RXOYmzLQqR78K0PLwfAFi8kV/16U6JriKj
flxFMUJVCOcAFFgRD+/Hi7Eqg308n4xGE5YwsWFHoQcN+X3TgypmqPJA4ahHUbcyldafFP4jsoTu
ev3F7O7e5YyER+IhdJpmHQho0bjVr+BX6g1HtvGA8n7VpdI/lG1zohpOD0lWPpP7MB7CSRQrlxDA
ZRQa8lrp4ypt/rL0KTtMbi8+a+i4v3d0FDMg5j8ue87vrd5AVbJtRJVfhbwyMTTuihrGoo367cYG
t2NRQzylk1mdNO+R4ajYYDCCQgOxR1lZdmenZXU1kU+XqfwWtZ3B6GHcC7vKz3GGydmv820SW9Xj
4JHcyTP+LOHUnGLcHGSCSIXgnvy2jo9sZYwlmPJEy7ZJ15ETXWCrjJBGwXKeTl3mVw9Ob15SMjt0
x1WHKrG7peXBMjOCYQ2Norj1oe/7PcHaftDZmLjaA+OY9CqIapO+PGuhY8ByDi2wKwg4yTvqCyLC
bemVN4N5q+Fg/BIEDtJFi0he3+OElY38hNNXrEfjnachiPV7iQ1EttdQixdGNx3ysVd37zqK3He3
GmW4W4mvXZov89L9nnUGXnwtNzY9J9AmFhwjhmIfJRgmACnjGvC7lwitO9YY+KKc1655UIwvmdts
nTbe9rFOhOr8iIHKrZdj2YUrvcbVl9TMTexkBlKhwLvmMQDJuGO18RUTsta4AE0KvkCTfGgqld1Z
doRQzN/mXaRdzVDWaz9rSBkl1uSYYgsGmAHtL2RsdCwA5Cz8toadNly6YkToyVxxWWr57YC5+wAM
yhtMD0IG6jO8pfFw6r3RWXB07JfvuvpYUkXWiYkYV6/1284uEZbmhARCjXkOO+gXg2VD0swkBBHa
dbtOgl8NZNw/IF3YqUhbxZ7V/2Cu7tDMH8e2f3WDN2Tv6X0DQWtttT5W7hhAgIN7aV+486liHvO1
s1WnqL5PzK927JTqVDeU1q3iqEtDBrcenPhVVeiQDV2GajHofwf+F6LFKOrvc6uvYC04aw3JhAek
Lxt01gEIGLeYPJ/A1ya3bRqtJ09m1zzs87si1b8WrSpOYh7r0WUm52eM1G3T1dMuCuhnjZTWaZR/
N/r4HGjilsXO21e+kLd/XuzfO/m/NqkYhkjHsZE6Sld8bCD43IMRW1J1nYpgPEgTenc0jmgzO3Q1
pll+ay1dW7t+Oxyk9drblnyuM6CwLHsAr5K0Pbh9KM4DqvOywKYJE9V4lsTZbkxoFBZ02V2X6O7S
KKd0FUPCRalOR6VpHbWm2dffmB4mPjuezsbQePfhwrTq6xiZ2TEBZ3HkiI+fln32kYltdfDQquy7
wQmWMCSTpeP3wzwVfSR2ILpVAoRRbLo+Z+eQnZjUVHOMrUU7xN0B04YBQw+U8hQy1CvVMG6mZiA5
tu7k2gpxVEvqqlRhKeG18vFH0uHwLm0zHAe77q6U3YwY2viVE1O8E3TcoepV5rqsm4jCQjP2uDLH
G4h51a7vrfHYTuVDxepwz2Bz5bSVPMdDpd+XNUB2u0Uq3s07jibGy59v6Xsf+eMtpZCy9PeDANq7
X3tCQQ0yUkCGu5rC2AjexYPXjv4mDsNLBmP3kbHgd7Q164HovWUVa846nVx5tXV+Y+EcgJDISaXm
YN9V+sFuK7U2sN4RNXrT0UmgEcLt+PM1y997pUo5zJlwC0hh04H+9Zp93wxsVdjN1SmLueTN33K/
CK8poa3VWz4qnh1Rq83oNgSOWnm/szzMU6Ecvo16LvfEVaZnOu+HP1+W+28ui91NUKNzWeTafShO
Cz9PZE/LESwqOjEz3uAO61e+E2WbXgsg59Xj5t2nB5GeHlWFebnswEOOh8yZuo2uVbeiN6tj6tMf
s8Zd12AnU5JMFpZy40iDEDypXfUP5J0bJDIcysbQOaYM08K22uBAcxQqrQ/IJxpcl4bQyhvImXGr
A9OoeoGR59SHRXKZ/Q9ehFQ+K+u7jKheq6HN4MfiG1zf+wG+31GlNgYwoXB/TDmYDn/HOXXPeQp2
aZwpVMBBDIEuaoiOHGlY0kX0ApGsaPlMQaWdJjdZIooujgNq5kVHeMtAIeuXS9FmXwizJzyQ92RR
F/pbG8xZmKN39lpDP/O3waZurduecuIO2DxLm2B0HVD0w39I8lOZIq4L9FZuvbF9E7GnH9REwu9Q
99E+K5SFo16ziCwpnHsSzMhms4N1H1GlOzFKvjS2hmc+HNW2z8kADssfvE96+fo89/j5nWJmbBto
AhRqGZMZ8oeOec5QsBXpNFzJys1WjR5vUiHb85j91XCUe8KBcO4B5He9hrM2SLY0FE7QddAKjKWH
UTAw10NnXkKI1quwwQbKkejiGvGDsPot7yElgON+1hT4WMfPF837hHIS6CxH2PkQ+pP6q+W0JoJx
HK6qJkfYz9bkDAd3RqQejdGplrTBCrQMobWo4gwwWzena1jhNYnC3bslD5XFzN7zzC+KNAPmzW5U
yrOqXx3ILCfbqBmdOd1j78jmGswecCTlF0bEgIWGRsKlAncwB9bestt/Epb4IdjSgfiP3hiJBj+c
Zeq/Nb4xGU6WrZXiWlXlGuEvvDDTec709Ew3rWalH6GrT5DYRL7oBttnOjH3lFNx7w+MpRNgaqRw
c7ZK9DkyHTShjdGbABYmVTAzV8KcaJLBxNUDIz/2GL5QzwB/V9c4TlCPeqr+5NxlfOzlv/9IimxJ
m4gu1NYfFhuGYGMoJ2e6yta0N06pvZWmZPpHnLcRWQfyWS+oYuCElxXqijI0FkJVu1h0gCJ6wKXN
2JdLHSrOoE9rAYX1ptVabdMiNx58wDIM6paljoYTdxs5wSXPpDcGLxPpwHHTdMumTslMcUuq6RiS
oYkTIoP5Hgft13L8ZHLxHpj54YVCMY4yEZmIo5An/vpspnlYOAQUiWsipL9wVXbG0UrKQMkTNx7T
wXzzPDLGBIMPgOgNYbAqfGpGYuID47kR4dEJ5MWVB8SN+laXn2lZfmsncTNc4l95f3jCbNP+cH0G
8//CBg1/dZxLrZvhpqs7LHAlhyz9h2MMiw4556LNum8dMz0nKZbU/FUZr6Pe/FG42EWy6kfU1Jjg
8oiSOQyWCRlin0zyftvrlW7NyxKvg+1wXrc+zpTr0E2aNBbX/2TvvHort841/ItosJdbkrsX9eYb
QtKM2Hvnrz8PZTsj7dHRRpLbGAjgzFha5OIqX3mLFA4/pWrmCGXPAqBLO60zNw/AuoF5kVFPoKmN
RepgsHjh2cGJ0fMfXaC9jIgFhqRHC18FkxENrt4Xmas8xaMurb+/Tpm7345RLlJM7VRDI940Tx/X
0CIlzgpFvoXWXKHXpko7U5yO/hjiResZOaIhJoC+2oCI6lWbSZzS3SAL/QIy4wiY1Mi3dRZHbhe0
nl1WqroXCiOxIzUYXmdMPs4VInx3xGBUa4OMSLpofMTSlZdaLHCqhyi5zgOvXfloXZBpJeoBc0ZA
J42B3aaVJetBNpKjRdSJMQGdLa/uDtQx8LEIa/QExWWgPEeewS3XZse843Ieu2Y5qEnx2hRIoqqU
9SUBLRMrpxUp7fCAQkdlQipdKC0nLQvHrAqkVOLHXFfvcCaDLupzbws6HiztIN7zYoIzytXlAJIJ
HIAXu6Z6E0e+XUwY4pjoAh9ocwnahVkr4OA6RC7jINjJnv46EDnpKg28fgJAUYTey4DelEuT3qYj
G9BGwr1Naclf6Gmt8jLMXL11OoFKk2TEThNqPtzsmzzEljyXhHKD5d9VGRtXxYCsYh8mzSpqC+h9
Ta7SVao2eM/gjdVwN5Qi4iZ4FelGDClCQC+/tTp5qxtNyGcyBShHKixC/9rK+TgV/V40Sf+sJd9F
fqGHNW3GC4xFdgEVvNv3ez6EIX5bYE43iTSeenp0xxQY0mIwZRRnjOJWGiv/2s/wDpiMPndCM72W
yJq0xMx3vmcNC0NVqEjEPoU+epxX5QAMCbHUZTm7mFOWbu4GRQIzkPkEP0IzngkZiA9PF7tpWrrC
zcshwk1sncQMeGZJgpQhcUmB7KdXi8rhHRwVS1u/9AaUwxsKTlWicKDTbi9R0iGgxzxXSVPXBB6O
fU299gdlnY9p9Db/S+ALruyPFcKLnr8cdJ1JR7wTDVuTustgCDtVSqIFZAU3a5C9CuTrSC5WdVmR
ihbcJUk/tKu644zneIuOmqDImyKQXNgo8Z4g8qGIG/lAc/gHNyGryQCjVZr1/aDhq2NFT2kvG5da
VhmXvpxvMsN/C6RSeBgq884KKE6MzIedzb/s/Tf6bQbfSFsESdpvobZTnR21CwnbGSfLETzt5NE/
0lBPbUApEAV9A/Mv07cuUvFB8XLp6CFkUSvj/P1NhPr1chsHw2oog3ATD+V9Lr/UqSzfTcSPWtGU
u7Bs/4w7Q+dAVoYNxCD2cYIDhRyI8p2PzrQtRbAhi7FzSiOrj1V+rQpmdkOtoMAIEDJhGFX9qwQg
GNpBtRulcDzWKdg1cpar3lTCZTdZyrKwqqsq98StpmsAFvohOntUni4eiw6EzFFp6e+oz5PYTa+m
XhjbsLurMiSTW70dDkOSbNIeVWRkdR3LqjUXnniGmxGGQNii2zGAk3XXZK5R99I2MbS374/vd07I
pzub9WwQcgBjAuHJ3f35zh50tTe0tivvPAGRulj34pWSAvKXdVyFqjB/67PIQy46KWENo83Sdq23
6/tuC8ddw+/vyWiTYD/VmAbUYGBSWkM3ZZyv6qS5fg8tm6yWWdvGduCMlcmbH/SuoHGLMkQwTM+6
mXg7OqKXudxitaJFw3XZWQeIx9sWkfWjF47qdWT1ra3KChUDwid7As90BcYYHZ5avk5Ts3cRyRb2
JfyYq1DOlat4k7WBf0insAEfEcqHnoAFpYMiWbZCCeAScdOgU8Y9DWQQBVhvroJC8lzY9BgzUJd7
KrWqPLJCVnkFVhHwkoh2EkYAdXOPrtFyQHZwY1KwT2PL4MKYBLq9QQbLK8IuEp2F/SS3O8FPox9d
E/6kjyesmwhOa+OxzIRCUF2CjWbhd8jzlGkAecSL1XORxG9Xs4mzOUQgKEiAdzXl5ONiO2ImXG35
nafG68CKRrec1hkKCFEgasDkk2rpIfyBBGklcfrXN5qv1FT8oMMF033vsxiVXa+2iIsNFSaghk+2
7oNDzIx1BOR7rSMDGKpoxqUScmFcRd+vTuW3F7AMqC46TRtyHZVk//Pq9PJAMzqq8ndiwjVRleOl
WqA0l1TKo16IwUYpe7gnQ3bpgcjZiRkxkJjpVJ25f+dacKDEzc8ofPIDWLo6iyPz8DmRexJ+WONU
uq3nRB0wNCDpPHLs16Cs62AxiMF84wIXLMMycyMR5bWuFbwFR5bo+iYmILVE0Qqk7iAZ5eX7W/+P
+HKO+KJRIfr/iS8HotzX/BPvZf6Bv3gvxh/gUEGBGtT7QTq+97f+orPyN/AgQajCIrUAXs9R/9+8
F1X5wwC1yT2Eqbn8Tm35h/Yy/5Ws8Ivk9/XHD/47dFZZ+1xrMGRWMGkRf66QthMun6Qeg2COUcQV
BdcOeymgvEJEwglItMKnpbuh2kNjOisWyPOl/aImXkWNEWN0bGFaY6X7D7L4hly5XOYO5phKe9UV
z35yMKrHhnJrfRPrV0hL5OFGLPGuwMkH3z3zblRX2iuGBo25kdGFfLVw3dBoczm1tI7Hwg1u+mi4
UntHDQMy68yRIrR63bG4Mwy0qmwQSQDCN1G1bMwjTYylaC5aaTlNJHOLavRtq94BxFDRvPcWpWmu
phaj9QOdt5ifLBc7AQG16Cd+cEPSOZjz4otFVOekfwrIeEW3vvKU9EvtMRO24RV6PxM8u9FGajVE
fNHGdK5EJAJjrAHLTaVcTNEd8NOU1veTqe0Eye2f81W4z1bTGyBgBBcL1zBRRlzh/Cus5Wit/ol2
vaDZyLE67NtlADapdbBqzlfX3Rr0iWNoGBnu9TfPcKV2JZKx9luM7Ijpc+rFtrGoXfQXltYNkAO0
i55lpwJCs4wu4O+uww7q8JrcGhnUPUGS1iJM7Rq9rdEhRSJQRXlTIOI+dDyPjL3nnfGiJ0d5eNKw
v0koq1z2zXUo36rg7byF4MGc2DQtXmeO+oJBpCbYyaIktwdzGwBrpsSMU7c7yqs4g2yIVIljSK7i
uxKuJs9CgD+trcV7qTxgHSZ7C0xese4ZxuW4TSr8MJa1vDUNt0H+kCaI6Sjo4dwUP9Q3pCal1/RA
lnZJzwmBMlw0qLHIqv/TrMk5PSNFE77Ll1Gtam4RK/dju0WzSJuiN6uoMfrQ0r/KtP87BM8dgnO9
+v8/BC+fk+f20xk4//d/c/8UlUNLUiTqJzrWHPzFP4x+9Q8iPMD6+lyMJ9D71xEI1d9SNAJSQwXW
LPNj/2L+6X+Y0Pw5qgxFEiVT1PV/5wj8nDgZ1txZlkQSXB1M68zE+nyTVzI7vp0BBaCL1grienWB
t1ueUjmtz2Vpc1jzK6b9fayTqMEAPVZhTNLvtbJ0sOe+obywqHHeS61+I5eHcuoWhuZOhXzw0YxS
pPhSgUD84bt8Ad+Sv3xjSI6WKVrgMUw+x8dKrSqMYOYGA38vcJWxXLhQ4Tc1IlOILC8sX0ApaLTr
3NrAFd+BkbaRKnCGQVsMHHlGgmLOzSxAiLnVogvzQ4UlEF7ZWNBdRH2yE8ziWihUR9GGMw2Sk77N
39MHh1RhpahzOe/zg2eTJHkUuca9rKV7mgAAG/JVXlgr7y0Tf17rBl6wCs4NPZZTU7SHwHYMYxwQ
O2P5/RR+BlT9/SDajPuyRMP8rXgKstvMIB2P+1IEur7EC3shZ6Pb8EhNfc8CWpfeuZf/XF+fxySO
mOFb0N4kkHen4Ouy9oikzWpfp/4M68fpOwZ2gBe1oq4kqigGqEUSYaeCu/79684xwOdl+3nokwVT
mmlW+5FX7aXuQfVvgghLSuowHYPnle58P9hJ9+P3F52X78dGApKIUafq1V6LOwcXbqJnMiHFWqil
Z2NMf/BUzFhISMNeWAyKh1mPskYN0BlNjUQ9OuIz7ySeAL4Ql5LeR8YRfLpUrKY+PJcGfEam/PWs
KmGarMHyIaE5iZ5MUR1aZBuqfYCZpCLXFG4h9EkgmK0Hgaq/T01AKb0LyVfvAJcdpcByJ2Q7hmmm
DMTHFtgvFSun8pa5GCD6gORlxfYKNcAf1UZVsxAZZHxQEOqCeXyvVw9xm98govEaUBs4dz7NH/L0
Q398HaLYj1OPznEm92NTIaInPw9qjVjgXS/mZPyg1aDk1WW61ixsp4CZBZIKDyBdK6DVqXIta/73
/UqYR/vtaWbyKdtM1XTxZHKpCqL/2PI0ojVuU1nYdRlcMjDnba7g55UfdD86s/h+39izLsavIU8m
oGvktsYKq9qHI1wpqdm0lXHEZBRNcf0moLSdS5QUcTI5dyZ/uZCo2qnvJRiE8D7PfN5neAAPPQtJ
bzZdqzw3NT5ihUQ1w7uuTc22jG6N83KZJquaRJMeQbAOo2fA0hvLjJedB2fdyxdefS0GOoDo9O37
jyHP58tvX4P6EBmDYsypzOcnlECotqmWcwhIxaJNm0v0ZCCe6DfgEFDGeq1GjEqrEpwZivNhBn0F
Mw9/tCuy3tQHYcnHqkcFpmUq2tAD76YoRiFKeg4FImQuwuvK+k8OTVh480kNVsT4rSrataXZVJRn
9r5iHBN/JfoHI2rtVh6PskB5Olv3lAINITizjqQvjkwGBhQFf0ODTXhyWptKL5pwD5r9qAm7BtlM
VNIu+1LYZslt6MF78GtcNSSE6nPxYAh4qCn3gmTutGp6iCXxoQs1/H664dw6++IWURRd497SoccA
9f38FQevzkD3Ss2+pgE7i6JRiiebwSd4wDVdlqYF6Sgul8ZNGlYHbVTuBOGxhojb8bjgNG/bol7q
5jKXu02I3Nr3i+zraaPpTbzHvaqcbgOs2TL00sQGVV20xWOA4hYG9HC6gklzMwsGnkRwrzYu2nUw
lI2lFBdLGqWdqW8GQItWVi5osp75mifN0vdjfhaOIk4FlTEfEJ9nDdHfMik5h/dZEV0Hxp1Wx6v5
IAqzdM01jL2pdYzUaUtLVIulteVjryu8mVm5mqGfMbR0L3pITA8AnUEBsLuNmvC66urLTpfuskJ+
UgxvR3/mqcDqBTSxV6WLR6sP3ElRnEnR9uZUnIFCf3XNAqhkBcz1Bf031nWT6n4mDXK9p7IPxoB0
FhnWTlzmgrGD7E/AF+z86KdhVSvDE67rCMeo9gGV3btScKcwWRJN3w2SdGcafwawhTQ63ZJ65kb6
4gog2BNJBBSAY0iCfZ74bJIHfYRStae35TZqYNe0YGr5qOIP3VQvcMr/ywFPsoEk7mL84xjQkF+B
+EOpufBJcT3zLgt/ZGlyZrgTqvBfK+vjC56cqmhdT9TeGQ8yBAYjF7BmYKfZHRwlb6UJaw+fMP31
zC776hAAjjXvMMmAv3FysZqd59WBYNb7fNTdqDl0DezBDGtcPFRMgkiI5bgPMtfF6r8c+eR+1ac6
BIMi8D0JYMXkVaRYkFHWkCvfqVvRSf37CSRdmZ8deZ7Ik+uLlfTrnU9aHMgI0t8QEHoHveC0oADU
iNXUocZOBb3dkjYUHrao/KHsCVREpjNH2xeRxcfx35kJH6JayZyAwczjp8AZS/ki9298HIG4tct1
rF9UvPyZuT7zxsbJUg48qctRz633eliuOTchOHuLRk0dsai2ctgsE6QbVQxddQHTJ0BZRlf+l9/7
9DwXa7NCN4u3jjE28lXMYRtE83Bamjo0z0v6iIDPy9FbILp+5qr7csKB6sy8AlGUzZNFroWWIMqT
Wu8bCfrQ7EemxdBxVCcyoMJLvLr6oivnRv3ywPow6skCz4GXQ9MwauRvc3sMdEdD+HLAnAc5QTtX
iDXoSZz50F/EjlRwf73pydJOsLb0S4QE9kSXdoU/MvPqhfcsMj0wKYqx0zhSAnB/snBm7HkSf9tV
v4Y+PZ8jqD2VVfG6Gvjs+aAc9KcpCNC7uBDqp+/fc75kvxvrZD1L+KUoWGDV+7D+MWkXOAf38jWn
8vejnHujeVd92KdKgP1RXzKZSJnZZrieMHogn5OmC8zlzsyefG4w5fNghtW1kR6yRYvSWFIvgYRD
YxUdQe+gZBdphbvAYO610cC2gjL1bKI6pdhG2HGNB1aYLiTgQGhju1otu/2cCiMHIssEcmDRQrCD
QUmqPDTuWOtnkrMvQ7UPq25W7fo4UbTuIb4Dg9k3VJvn/TWHOZEADgxLHioEUQAFY5ZzMJ7TKlkY
3YuYGssGS1Lrqbf6pViePePnIb9bIXN6++Hb1WmWYJWj1RB0hMU4eJSnylUutu6A2JY/MKe9K1Md
VvGJQ6HDhiS1MKXeiWPtzGn/LqP13aOcRIze0JSpHjI7JoGLEuyk8QGQqy0pcK0A7kvlC9w7e8IR
UQ6HXZdgRZt2sNDpFYQ7uTh3LMn6vG5/eyD6RkRloqFbp32evE/R8UoJ94oEUE4otJjPIjUYPkeC
R+/BdIohWuSDq4wWfkOik6gYhs2+QphaCn2EwrZlAzIey7vGe8XaahElwGj7dab9iHJ933s91Kxn
AYgxAtFEDrZhlS4dSjxh3LS6B153mQ+4vwJYV5ToUqLIKT5ko/HaydmbJZNVY857LVnb0pwemn7c
Rnq6FFK0rK3m0lfCa8QOjkLx3JWwfwcN82E8tSDGe+hby8JrpEwDwCbB0VIAVzPofSz2iFMRo4fr
JK/xXEcNmiLnXmqwPkyCG4ws8HB0JmFCW6ga7jS93wkN/HLsygSsPkNz2bf+VYb6f+63dqHlm76h
iVLqdkQ749ZQMviN+i7Pkl0lEfirBvxvZTlSbUwV+cHf0jiubMHz7w2Ay+qsBNd2xdW8HlFX2dRG
cRPK2WOqTY7XCa+h1G1y+rpytWqrWaHCGh4GdC2mEFerUrwrkaceZv8rlnSloQ9XbQGt7EEy25KX
blVJdXpgokLub6n93pQBzO/IOOboiSXybaWH1xlZOFKrNhXhG7luDg2gNyk0j5XabDDHvRaCxs34
RhoyCQmwYi1PjkGsrqdgfIIQt85xUA07vMhGL7LVeHjQw2YTdNhSxM2lWrbrzMqvIOK4FsJpaeX/
wP4FfCvYX6HehgrXH5I8T5Vf2hMIIYUOXo1+6oUnKk5qXKg6TmLqXswE9NZhzmCjeY2+vjL9LLdo
qOLUfpEvE28veXuicRmX1Nrs8N91YFhnReMEOEEO4ysqEG4bqk6ac8OPvhMXTwquOa26KuBDQGy5
hAO1AZDhYMCJ6e86zaZ9EJnbYaouqG/jGFvhHl6KEMiThfhD3IyyukwSnPKCpe9auB83EV3AgRSP
8gHS8MYYg5bBOaIAPMqIxmypAAWKulhjKc9zbpQ20rNXya9B/tzVqWP4jihHBPkQQiwgCvlTKr1m
/k2L8FXh72p4IehE4AkS0FO8xHwt9erLflCOcdqs0wZMWzYsfByDWtHk/+vb+Wj5/hr88rJ9r7Fb
wDTMd0rxh6MUJR2vq/qy2WctMlsAvpqBqKl9mF/0+5G+jNN+jXQqPTaU01jACmvIuLR12hGnxdpK
xVSoVMwNR7pdgcuaU5Lvh/0yUNNlukgm7SVFPAma2mrkew1cvWBNVi3VbNHQHFgRywy90BhzIexZ
Vt8P+d5KOj2DqcYr4F3kWRPn5FLoWxwSVD1t961xxFzHKVCdEWrBgfruinmPUlSFqhB9cit0g8A/
80nfK3S/Da8hwQv3CtnM0yoG8zjVBoB5FCHyTRVqtoh4SAVc1IIigHfsKu9LR82yTampm14NDy0e
Q99PwZcfmy7g3HbiQU61uXQF6zNofM0eEKirVZkzRwqTRoNdBiRM5leL4OLxTvh+2PniP33zWbXm
n2HnwOHDak5iTUR3lmFzlVP5qTVXSJ+eybfOjXESfIg+FpTyEDX7NrwR6wsj3aasqu/f49z0nSwg
RRB0xOr8Zu9xuADdfG/D9F6yqPtjjUsi/rNzWvOfDGqiqSli0wpd4PPkSZ0WYpGRovBQTohK4b8M
t2HeoH27yEVKchmGZISo34/65WZBPu1fw568a6FZ4EXBWe4FOXM80scC9vtoORpKO8gDOvPqyQMo
FxMrhh7k98N/PdO/Rp8j9w8rJuZ8Hwf4p3uDcpxqXady62Yd2HEYrQjlKNcIPpxZQHMb/ItV+mvM
k9xRbgg/TAR76ERPC3WW0zQI+lVXCjDpRf9TCogYCeTr6YZkyNaRC+RYhNpIJMklIWAJVFQEAXa4
zCMgk3nqgNJ0TPEIpeO/nJ95/j7MTzDGeFPgULTvhBcPEcWYxThmmpOlu0jK4XK+oAKy/g++CS16
WhDAn6BHfR5zEoKk1WSKR/PhUdWSLYsXU1TaHaWzHP9BQiwQL+fo519eFB9GPVmHFQ5cQVyFzT42
U6fBuJO6LAnOA1uuI/YS+/7MOph/4W+H1YcBT5ZeL0+1IIF53MdDuoDuZFfDC5G7rbDlvp/Qc692
suDqLIXoHgTNvq9+4F8IvypwoWrRu7D1fN1QJPt+vC8X+Ic3O1k0dVtTy6YFsbeQzPPTp6gkWtbP
nJFfp16/Rnkn23xYmtz3tRmg97WvsDEZM6ywMnBkiW4LjwnIqcTOjdGeQmxbsnVxncwQrug6rYlU
z5W/3hkmp58S3ZUZ5icC2XtXTP/wKL5Z1ZjX0G0ZzGmZp8lBJx9XuptgRDjLwi1WjpdmcWlIwWpo
EONXk5WJTJXlKZhStpdprzwPSXsp1hU2S7g4q3mxT1phHzXpW2V4qGIpAM1Qe3bmFNsq0WyaaH3T
pEVbHQ/UjYTMIUHjZo7Up4TQ3kDDTO9XdVa6jTQLoNULZQBv592gcLRJxfRSuGyAdaVKcegF6a4Q
U2RQzeMQBAD3GppoRn6greAo0UM30DmyOkfLLqAqu0B0zwRMpvzbVgAgDDISQgNwW6q3n3d8Nlot
lnFiudcw1ygGcwPh+dhJ+y4Y1lVjHYH7bop2HWMedHtA5XkLVHstF/rK80kwJd0ltS1JZoDEltjz
JXn4lvZUuPtWX1UyarxSj3yXJbdHcQyReHkZCsys+uSQdr7bxNKhlr1r/AQ3/qAfh65DKgL7HG8R
QgJFOzvetX58IMPdDpKI+su40uvWTcPwLRC0tdzEz2aQHKTKfJQz7bEy1iSu8MCNDfimYx4YeEWb
17GRLyhAEP5MeugUY7rHxXDl80NNX/yElfgWDuFbm1RoLIvVdZMkRxjLs+91+VgPtEMyL7gWUpMi
et/ukauOVPFixoP4VXABXPgYaTffb+P3yvHvyxpnNolOMGKrJ5U4S6Pfhapjg1mY9NAowzaDQQFL
uczrTVV2lxZZvh1U0JzMyLzEfG3RC8Na7vV1X5pQYorLhEpoGV41vs+Riv4fur9JUNPyil5M06fQ
YOx9PNGzdrxtWmVvmNXSyDEq1LOnFCWpajHrDNFidcYC9yHJQY98ayVou+JbW6AeBmoAEanRSa27
fjI2ZZw5okV0OeCgi1w2BPWy0J3GKJ0hk5dNod21Q0OKJ+x7pd7kyG5jDbaB67ZUxtYVPYzLRW18
yBv1Lgyqy0qStoVsIo0CorEhO5Zju6okfGaF6MxxpmrzIv9ttklQJNqPcCJ+E6afPSLHMGz3qTau
BBXiF/ofKWiLdUaJUpHAtqREQL3dGcNyiFX0AAM4Z5rrc3/gRfncFAFljv4ol7S1LDy59cbuYzuX
1J2KD5OJjJWMAmWd+bjuGutgzO7i4CkkQdCLbbrTAwzkBnGlgnRH73KBRScnVP0Y9pNNf2GTF6Gd
15QLQGfIwqWSKY9A07sAUT2K/G2pb9QmeIzCFlVZLplhSPZiuswKbxkMxrHN2rVYq3h7tW6c/hQa
dJIlBxUnZ/a7CFBhMHpaps0K8NzGyq5lTFEb4boRDLes7vMYUVOCniz6M5QbV5Qrdyq1TeE/hxOo
2j7bA/a4qsv2wgO2Uic/y+yhz2QHz8f37KvvADOjYylgXTqZ5h4tV5f7d1+wOkp49MHUXajJvWHo
QB7qhRjc6PiCiSH83KZxI0qdXl3brHTTrnBYW0SThypDoSGnt8moUo2MpbbKMrTAwqrJj7lQNGK/
WnoImUnNAuELd8iq/WQOe2+MNnIiYeIlbQOvcnsrt+UkXAq6uhkmycnraVvjWmKjO1G91Yp+SHVp
V2YAl6m+hrSjJ9oZYJSe8TYL1Xfx202IBIBk4m+YNbHdhP0Cf5klEi1uJ6B/7fvdTR4jThdkoIGr
VePjtJa7kiZfZMkV9RJjRmg4bSHYQhE7ccgVYQa7WsNlPFevRkMD0FvfTo1KB1nZ6fpOkoYVqoYU
nZP7OYAYemURyP4m7RTXCiRn0oM1FvSLxKhe8EVa9Fa7iKvsxlL7jloNOYzQNE5kWk9Fz9RHyp2e
3pvhsM80UFTVtA5whdeSP33ThDmMbrEk3udN8tbUyYuIkmAiucIYrnochMT4za8oqxK1qWMEYw1S
C/zeRCqowOjZxk9tJamOda7VdughzwLuwkml8Ycw1o9IyYdOqiVvmK7dZr53m4F2F8XqiO4CWA2Z
4+Shgi+ZAqEchAsIli+epmNlHb3IYfnYdOZtVVNqi1EorYp11R5hPLrxZO09PaH7RnUnNK4VnMpG
bArjrLWTMF5hgOxa003X1nbZF2s9jy5rw3gmcQeqkViXei0/clsecpQO5fqm6+JLNRaXEquWitYy
xh8JXgFytv6yqcyBqDy5N4mwVF2wvUncI+SV2S1ii6XPJqlepkTZBN4enh1qkQoks5euQ3G0+2kK
+lHu+BMpxnH6wZ+tpMVp0ZOBxJgYZS0HY/4MkTSzxzp4oQO1itIgRqHmzauCdYQKbd8ni2qaXTQs
/8UTy6UfDA+xjqtB0Ak/k9Tc6m22UGQ+pKiiDZfxaGGorCLI4UipY8znLZIg24+6B6leUCGRjz0y
f4wBDV35E8Oh4/yDsQSapsEb0u/rR30gF4j9l0AIX7LxIEfZm0dhJdLCl64S90NRbyJTveyjbpnr
mp3C7QRXx1skgvpjbB75uo9V2j3SIr1sFXU5KtptEvhLeZD3mSrvEqTMmcljSvRapek+qZB6auG1
j2a5Q4VpGytIe1YoW8Cj0DdjHb91pXolttotCMqHWOPAkOpHBVvvjDI8Uc/tpCW458b6k6bupyh4
KePwBYOgxdCZx1jK+PVZ8MblcmX12Robwll1/VZL2M5z3kOgd9v7yQvKQW9kKW+tnkb2VN1X9fTA
f/zitX5uZ7L5YrUXsmjZlZ+v25LHq/3RpdpG64F1UuA+bdMmMuXo5f3hQyF/DNvwTfBLGKOKfGGI
7U4RisfJVGjn5DeRIqaOEpu3ahZdiV2+7Wc9fTZnh9V9+lDIj0NrEFr56I5P4WTYQryyUNaa+mox
lfoa6QwsUQQ774y1lLOUwtBthwxQpHYTZdHWmmXar6rghuLgPmf/WcWLBOF6NlCRAU9/H9GcEPD/
gmEYaFQj6KjM2u1zIPohUNflQNN0sMX7SYoBNv/sOBwkxAoLCQqhIj4lpnQ3UohXCDq7oj1I+Eh0
2NHHlbfz+/KQKtE6Kzj6FfGuaohDwrfvn/CrVA3GHEVIUGzY6pykaoUuThUG2cAX4ugKN8Vtil+t
5A+LLPYWE6VLSzhXNPsSmwJvGYMSQ8az67SDXlIMEobSqvZGRlGaSJO4zp0NS1Ft5G7PbA3hN0GZ
7+2z1Z/fI/+51PRr7JP3lY16DOoKQ6uqKRbvqoZh4qqV9izE6l0cVVtNfQSrs/LFZBmp1Y2gPH0/
4e/CRadhF6DBWU0dbQZKTZ+XRFTIE+4nBa3talN3kHMS8yZNj7WMElT759wfgZx4ALO0ywISrMh6
jXHvtGGtIpwrPuWR94rk6aVuQlcq/eLZC5XnCpu4yLwI2vEhVYzXXBOfMovISaMJU+ZvqVwhaKq9
9rp6FGRpG8vi3Zy9aZL+Jtb53Jt7LbwQOikAc1Egdh79tYqlQeDRkREJo7C6MY6hFq+yfHxK6BpU
fcshgRqb3fWyk6JEFivtUq+RwUqpY9Ef1VivoP2rha+AG2hoNSEGRjvOkJOXNG3u9KRFtzUr76pI
3LAMnzL9nEDpF8D+GdXOWT8buVBmPNl+VasnmCAHNXXNTcd13EXItCnIjcj5wqzTZZuBkwEQW6ko
83vCOg7B3YnRtdVKd4F4Jut8zyo/f3k0XZF3RURfMzUcFD5/+SSkj0WGVYD2S7ZNYm7m+z9Jwjd9
WiNReJlnFrVPZZlLuEONylXaaleIPeAzDKeJbGPO8HxP2wxyR6i4LQF3q0KIh9R9xzWFhsQtBfrM
ltD3mO7bQDsCvFHsKilhU/FjPNZVFOU761YVYkgMDYruSKb8VcD7H43pDI0Jr4kPB4H73Dz/7UJ6
fE4xP7ttu+ek/chjev+BfzzMrD/oFukz5QgKyrww/uYxGfofMw9YhBI8lydn161/LMy0P3QVRyqL
wjnqKXA9lX8RmQTrj9mT1IICigAMa07+d4hMJ/0dbEdm4zLVMDHAAtdpnZKqs0QFyEwSeZMlxhbT
A7yL6/iIbcIuV7MD4tkHOTAuTH1lYSRPFV99qBo9P5Ov/m4wxlOQD/GPCLkb96jPuwe7aGVMxla7
aVLoyGmKiym8BxM7vhE7kaJGGmbso2eS+AgcXOc7ujAiute4FdgBgtwD03uIR/E1LHI3o/bhiClm
alywCMvVbLjO9WvkGAfqTigJY/CA8KV1mwXhTlLgZ3qF5CgBYdmHZXD51/b/KHr9+QJ+n1xr9nvl
CsZ5FkLv59cib47MUMTTxczL2VFMRBopRJ5Xb/RbuGqlm3ccqJqanCsiqp/rwYwMMxcAuUTzxeTD
nvZfIqw6JBx/ytuq1I7UuPdx/2zIxQ2WV7Y3aFvsrYAARMswLq6niNLAQAtAkJB5jOXoKtcUqmeK
m9aEZnko7vKquG8LBNLjTp/BxcwnNny4Ts0a4ol5K3bltZerhyEvrydJ3nsUSIzsxahkZLdg2Yie
vMUd90JCOCCXFTeyRBB88oNHShGi30oDyiIQChNEJ0mkO9MeWzM8E7CdFHnnSQE1q1JRFVGvolx2
8jmiukitIEjjWwEDXrQ2Igfdkj1IfMAmiOAo0S4pgg2eGo//x955LNmNbFn2i1AGLaYQV0Xc0MEQ
ExglpEMDDsfX1wKrrPolX3em1bwnaZkkk3EF4Dhi771WGqMR6qat7Cud8GWct6Pbz0fpb/803/7r
pGZ/UR6hghDjuET5ov4U10+l6dJNztaLH4DqbJohbIKtDvUJ/fyobrygefj7i/LfEpn2nwj42PMd
CIoBD5+/XpVDBVtPmY71MttzYgVXBJdv7lz+aqmRYwcwQtzoFXFsWkee5+geCVB4q8RgJpu5EHFE
kiaIBLPdGIGD7vAIxVq2lvR0kFlxMHX/8K15+571/zxZ/+sD+r189kgEQ3T+x3OeVMGmV+5gY4HQ
XmTDLGszHwCYcACU7sIsjqQ+4BYnX5vNY7kdsIa20LqWGWbx6se13mmRHyynbC5OVSAHgp755Vbx
jxGjdS/e7WwOEsI1du0XqoV1Ld7LfebloLI71z7BqoT9H3CYqQgEPGKj/FwM5nODoW+PliW+x9oY
i1eE/Uv/nVjXJ2KNvgVMUEiB/dIjmTlYzPQZlL0ZHoOEwQEmSLz1WY5C0Zo1Beod/1XIn1lZIaFu
ahLPV8aHmrLCKSfBsR7qh5r091jV1s9tqvKL06VXvqVXbyQ3SV+w70lUAmFfDARIe0UXqk3XEZCC
httHKmI4MhIUR8daX/7+crL/qiTdvx8fLQT2J48nFkxCHlX/2gYtBZC1NFPmC7HX33jAfbf64qJR
AeVOfcqq9otZcIoULUWKh9dNEDKUGzdlq71kmnE76satvuML6vyXTh6V6rJD2xpQj5hHibdCnnJL
HJcWRhNX3Oq1YBBa4zDa5vfGrx6zWT0j+EfFun2YJQIoOTYHfdbI1zPsW5I2MMqGVSjb7vvfv230
wH9elzsvEtMJQheMJ96fexqRtdKsaKFfCQS2bkb5ao3WBdHgjw3a4tGei4+tnt+lJS7MnN8Gt8bZ
13dztK3ipFqGfwwEaR7JL2hngYaDGDqS0Jhx6/kPs5qZFsmU8OgtNsgmStK6vWNJdalqvD7IvCi6
yxevFx32/GlkrNk/Exl4KGuQxMtqMeNu9LjewYFTz87CqrRQ5AwKF9LU6cNa1EI8EDd/RAj2PbVq
vDwDv5NvQ8sM2GK41fEQ5imsmXKMTYOwgRYdAX+qj9PmrrPL4Eikbss4Ir2Z4MjEbcsUgzw/M1Ji
Mw5S9MzKb8kyNBOzcryT3utEtfO1j82yRNkCRaqf69iZ6zTSG4vZrZpnth1kbCIdzF0aE4DbSzQH
6K7NNqC7MKw7n4gkQD34xQwa8PtJW65mKl4zSKxEaU3vE7PjUGsQLeebDrKqdlNydezvIrPtozJG
ktLuMyUSVAJ2WLa8N1RuU2hO6Ds64dximMwjL+AcGfPpR71PybzR8GNvtdEykTsVTRMeb+VpiQFu
PBlKxS5JGHwyMz2SR0pBMA4BQ4yuPbXk+BqTlp7tbkI/qUMtMmgJY1W8+pn1rrL1xsOMFPmeJePJ
t6J0ZfKSewBhxEpU+NYSPEXOPJHt3vZUWy+OQdp4oU/rJRtpcWWxnsWkJXgYHoMNbEIpyAenyrBr
rzsX1Yo6yWyzSPojeDZ2O+yfNhnNTOa0toq9iSTy0ZxPIEyZo1nqXsj+7R/uk/2h+pfjG+cTOVGI
S/HL49n/w41jozrxzGoZXitVf6Y5IRVe3RGhhFnIgrnh5xgKttHUQxKi+qgUNDnB8g0uLrQTkcwb
A2bhf6sdWyRW+b1pVHM2fNJn//5l/lvun72/TKrzXeXKk9H9o38rp9ZpCPgdXrPVtkNhBo9F3z36
C076tbRQ02n+vQJsWqYEVpCEfl1EXTLX1FWykmMps6EIGTu9manzxGfcx7SeTQIX4Eh3jX2hEnmk
lXkQSp0Hj5UNr7JBfpDbxI6zfGT+F1QiCgSEBvz+C8EjsxcWbNov9L9vLMB/QkFZktaQb6Y9AD2p
vyCvtKLRDsJuZR466Os+SoKFXbKQSmd5+v0J/f/e7x96v11b+P9OsIi+im/tj+LrvzZ/+//x372f
7v0HCRFULWQP4CjdAXv/3fzp5n8wLgiI36Ma2yGq/9P8GfZ/uDR8u305IFiN7uF/ej9DJ/6H9ADK
RWZEdEze/6b3++PJTc9n2LhNoaiCvqSR/POaJ0iy3Mp1QR4KvjouqjQcRf+yeisxCExNzrMkgAZN
J7DjvB7PGTyF6Df+ZdHbE42Ff9KMVOJzk9yoRSsh+2YZK3fx4AzwwEhLb8M0XfmLtpFcGZ9kmWIe
ycFttvd2x6VQxZFHbQTsM9bgRu7BxSRouvyBBY5t6XIetO7Z8rriaBspW+vS4ck6piIJ8umNPP9T
kzrG4V++wP9L0+b89cH++2PxLKZ3pCiR4AsM9K8FzbwEsyj6fDxNuoPO2e0Bfvh+TO3O5tSai6jW
FrC7tj3EvSS65/dn1erKYZEF7qxilbOonICx7h6RBuPqLavZvbYUM0s4jvVw6YrVSmzDJM1GN4DP
W2whnaA4pEau45s3HvMpFdfMt3IOxLE4UpjjtZxMLxZ8j6G18/FEK4ujtahviqXNIZPaO4vk+paU
wlswtWffsc4ZkQAxMvnqMGU/N62ABQh5XFj5q+tt1e20esnff3R/elP2K8oDu8FFhdqK8ecftTrf
SK+XmTec7MCDBj4jOdb7KK8nZpx8jZGV2W5Ikmh7Vo1aDtj24o7spEYzv1p1AVqtWa4GkOhoyJbX
IJXZne+e1lGNnGwWAiOX99wIVUNGaVqiQBsf7Tq5ZRkh0/G0tvX/TrHG+3FsZow00oDPcZT+0SrV
+lziMjDGk7f/ZHctTr07aKyM2+I4COOLID5OY+OHch1e0d9/mH8EEO/XocMCwadD27NojT/VxsQK
zJOnddMJ2EcR6qswL2zwX5r9i/994ajtfcHDEDd5uWKfL+2HbAoqlAdtf5KNAq4yN4xDedhrlEl0
UTpLuO0fM3P/2gD81+vEdo1B3LTA2fzZVgNwd2Bq8jr5oExWeNp2JiM2xkYU1iku9nzi8eT5kBSa
Aa20IcSzsvV/6u45TP/9hQQ2+xgiW3zakH+D+Lpdbe+9szytWX0h/aqZ2KaC1/LZEullwlX4kLom
TJQZrqLBcpBq9+ewOCpmgH6nOdNzRpGCLNI2ry5KoFO17N4Keju3HN6RDeGyPVie+szbUkRG33mh
HOSB2HqwcMs7COH7qXJRN3pVWPhMZiEjCSAIF3ixzEkGO79dm1e0p85N19XLeQQ7J1oiE1mpsnQm
fO+cB+Obu5RZjBQhj/OsfO2LAERaOclLOlTyku//1jUpExK/HxOHJHORdNtQJJ7mdXcz1swxm5BE
i/bcd0ydSvYVZ4sBVGyJynozHXVoM0TGpYRurMycTK6NQmS0TBRZdYYQNBthJeZ2diNhCR06Rep+
SqSIEiPTiKB8DJTMvrSphM7peQcVuC2QEv+6bNMvLIfPtps/bJzzLFzZ9rvZgzUD1jBnH5ey3n2I
wRX7iO69Bjx1cFhCosNVwWhxONQITLhWI+Ez3tsMLY9pE82wyB0bv4hRnPLSteJ0bm+qzu4Pm42K
2GTbvK7Yb8VoXf28O2+Kur8kyzU0SSEOvTHVQwovRM4ksRLSzUZmMH/BVu/DNsgeh2n65MFWHlfK
4bAgtdmudS3EjvKtbI+5WPtk34IA5lq5s7THgndne88qDR61wHz2LDUd612Ij8vFZDvKUW5X6jrx
87XasO6zMXLRCyWw6ABopuObKpv0VMrhp97PX0cvIDGvns+Bw0Fpdh3xbgNOqill3doYGVactoh7
135j62JhMySopmMHHPQyNMzhTtu6LpmE9mxPAMLMIcwUCS/Y4l9NY3zdOud2rbtTOn1LTeerCPCw
zQYI3Sw3CWRe7oYAVFZ+j0jotDjQrcVEXe7Oo5ts0k5st76BdFxcy7X56lurd0x191OjO1ENo9dJ
3Rqb9WAQ+Jxrw8cGUz3StWLfGjWvTifnY5klWpPfdg5BeWVQe9B9yLDrXrK20HiKBVOM9OhpYvgU
yWwRidsRW5P1sBOaDZTJsqVX/tHeeE1+sEvtU4drhAvGnLg+x/xhKXOgEpaThh7MxjAIBqJPcvkp
l7G9h+hccN/in3Ib/ZQVpMoFo/pUBUgyLWv5kHJS8czSeehnxmzGj2UXP+hC27ghvKvMiXLuQS3R
pTJjno26PlS2MZyqOqOjtIh790fnPhtQLChQwY3W+0c/Bz4Ae+hWnwbi63Xs0yQ0hYQI7/nEE57e
9poKXlcgAFSbG+NWTJxv9tJyYYL9IXUK8xkvCY/YcueK4EZf6+za+3WcL959mmkW7fCgRfq8nttm
+qZhOz2MZWeEipjlMD+rGdkM4YtO1pK9Da6UzO7QWJ0viK+J8Fu672Xe/hzLbH02OKrqXGp0Dtu7
s7ZvdjGJY61VMurIDP7UzgwmTyB353OjeodY56E65LbxgW5xDa2s/FIF9S8nB4Ox2Hp5mv3x5Cp0
SJJxJi9qoF8m/DdNU/KH9OE9LxczXk1wHEK4R79drpo/MHXXSU3zibmegqIjKHL7WNkrmuYmf0x9
XmN00h/dBmN0uRgN8Jz5bemkEWkbTG9/NK+7ubXynerklSx+ESJE03vdWHlcTBr4gAL1Cec5kYLG
0oeelqFCXeyS1r/6LCljm9nMH00SKpWx3OzQ9bVxaL4eke3UieiRBiqThHS17Q4qop0PmJxOkwd6
UzWViqxx+UHKMneODkGs9T4B1ovSeh+V1DjV9DZmTxuOE7vHLnssrObJa7VXzyjuxuJnhi+qqrXh
yAzNSTJ6Y+QzFQr14VGphk2Mk24PJIcLfm0ouvNaOO3BR7V7eAH34eEWy6dk2upDUzsGH+t3Sk8C
YNr2zp1Y1qBnbCKpPUKWA9iu+VO8lMZpAG0drdnk82T0rrUKNgZqv5WK3Zln5XA09PJmBKqN0Njm
Lg3mu9Jrs8QoF56D9X4jSyfOy8Pi+mAdKscmjCp7W4Oe0zPr37NEX4b1opLUg46roaCJtC4/VdtQ
AfiUERRV3mH2WpoTEZP1F93znj1g1SJIv/bDXTZLljab+1l5ZMmx6H7g2ZCMyziSQ+8hQB5wK3sE
Duf3xVBzY3bqh9/VUwhk4KNWxdcR/hkRxl0Qzo6H8ij354PRBD/1EsGZoRHsa8/VcWxBJBnIAsnR
Jv7T708Pop+ZovhcbMvFkQYPPEyXXWV/YateEM9S31sM46O+MwVBmdOL405Xsmcq1Pzpew8ZwG8s
FiCTfuNNjMq7pAdOccTfYxyYR52N3nmZNGHHdWZjcpYwxhfv2bbQJwVV+1Cp71Onee+bIxRaOgI/
ixF2mEmjsRU/rLIkvtPcujhN82vhrsPBB31KRvxwhyPXCSQI47EZ4q7BmjyX+XwA0Yxc0FFjAjVo
jQxwk13wmTvjcLQbXcUMNo+TIYfLADrbMm+hzu/xLdvrMirMmOWb1+3GIMdFEF5n4toGqxcHVHcs
b+R0bo1gCEdXHIe1NW/KHgeayNz9ED3KxQR/V+JVWwheW7cyu5WLVvNtu3y19lAcTLbfN4vc7NtZ
NZ9Fh8M2d5f0FvDusaukOM5KS+MCOnssZuvMuQ4nzfmcWz89Cp0rtsl89ybYVcBy7b7XnplUHhEZ
enVpTeOXlm9+VGqIXQbbOyt9JW/Qn199hJuM2oDIOhvzLsOqshiRFWC1tjz1ez65s1lo/soR6Ir9
q1x5wFWu+2mV9Xk2izxKC0motxjHJKibRzgV7bVr8pg7kA65k79UbzyAtm7DDqv44H0a6wxqQEPw
3anjMO/zIotLtjeyY21UzqXx1fiFedTniG+PgkuDh6xtD62/1MdZUlas9qHtymc3qL4GWSE5yNYA
LEb+OpgL4rxA/9Fx90gHtvPWPWkZdAHmvp+Dhq4fCXwY2OapY8ZY6082qCIU/mg0HCf7CFbrEgx1
POnpC6jMuJ5RLA8DtyR5RlUEqtWNPEM0l6w44+QlRslrp7CdzS8ZLUDkG/mj33If2+q9pFBRE19G
98tfLObcc47QAUb5sDHrswAOusZDr4Og9s3PUgYfvd/CmPtRBfNPw04/sLtKHlkWmmy96C99pzNA
b+keMNvWDTq0sYFMNLynLnH8AHv9qDIbPRmW9Jcmhu/6PH1UOaPP388IlU8Xo5QgGDF5wZNfk9RV
N8a89aENlxyLDOrRni0WMei/kK7cByL/mW73miHvRTN/E1qfxtqsIfduMQY5a2OEjiRCyBIEKzXl
lz6AANG8TiUcKbuxI+zO33fEue88TvWm0WiQnFHhwe1dLiwAGHQ+QcD+NDQNTT+nOKk9rKqBDiyE
BB/20Auo6xUoFkCp6l7v6xaDMULNdjgSuPk0GS3JudX83BcVl7T5Y1v6uHbkJXDnV12l7+tGfgcd
BQw6g0UYhr6DQ4kRLn6gHSugOg4uEr0DaygQa8HbMW7mlsQIntZ3RRY8GIGAbSDaOixq5yFPtxtY
RLeqV8gvAUGt+nNty2+6Z1wWohBZKK2XXqQ0G65zMWiBw1ZVVljni4wLVVPirFYZYan0onqmzpzL
j0msh3kObj3Lvxql9eAGKcdDy2OUe+AXNSlSQiTxlWs/aG41xZtm860jYgkIlW5qec+aiHPA9z4c
RdtTdv6YmIXjRa1ZqQP+NxiPLT9qMV9nu6+SEe1oaGaTRjG+PHebS3jK2rB0tyku87F5Icy/TTaa
1afZltcAuh4JJASpLxMsdROjVj+Z7I9GKz8Fsjq5uHxkjeemsukYlIfNf8JfZ9cFGmpBPgDwyCQI
vteZtE7Nj12pvQxLgLSq/NlVZLNX0j0K7p0dRdWEPXqeeMj9M9Lvm74e16uCW4Y5myWNC/Cdx95Y
ItR0lQEtLTNvWlOvOcT8y8TvHUrliWjplmhztgQ3upazUFwz34dOkroHW5JdOrBMmbnuu16MB2F7
v2qvv0mXyucmqMvYbLQnVm7baaA9sLL5WWX9W9XldyXna2gb/v3kNe+merGHpj/49XQxFwojvS1/
FFsCNfIHSnQH7Xquh1NXYDFppyPL5j7R5vkaGPV4CfBBA7ivb2sLNERXEBfblhfbti9BZrJ2r++y
YA/K2m0Y1R6q1G7bt5YfYOjmUUn9OZvTkQ5Q3nA0JuQg8XdX5M253jgljeNf58boIqlXX6ZCQTw3
0o35olOHjbuclZTq4JnlA2uCt8k3EH0rHXzu8qRX3fYgLi5TsGBAqw3No7s0uEJmhaZlMRIIz97Z
2ECt+JNDubwQhcPxBTGSDdTE8nte77S+1S6Loopn4boT/qY6qnsYoSSJ3Fi9+MGKwD7wFZ5d7NFZ
Jcns7l8dh9M/eLactouy8opgaIxFtpw58/iNnOHp0lz1QfcuxshRa8kHWu2n1PO2Q+E4CSh74xkt
LbQQM5vjZZ89FGO/PjWNuT7ZW6QB8oy2pamPgVmvYe874zloCXmc6hU5Nvv5IONcGfRhOBSwi28M
Nsc0wMMYWTZo2q4euwfAp/E4ZOnF9oub0dIusiMudVc2xQWoAJLu8odK7kOFbfRjUa0xCVUCMmhn
Jk25XlLUzCfkRF8zAkAP5UqfFS7Vehx2grm1zYwueUzfzljW5hkvQmpTHPfL2sGEtb4PNedmZUzd
wTeGq2CtecpnAYRViKPMCVkWafWEP7o7DNLnGMdRO2wXj8ECna9p3nf68lK372wKAVkIgm2hpsrL
Bu3VHtI7Brc6+kCVkVSC1n/1s9g2F+T0ho4Bap+yTfWxUM6VXfcKXRCXUePJ0yxp/jlRCCdnyJFs
w3JgUFOT7Ukp3CnjzV05/1YeQCweaWfIijBTZtxTYByZlavQ2hPiteKsCb4ypyD2nlTcRKYMk4Ou
DTV7+NHoXhqLaTgMlnYroOyodf3uYUKsNISzCj9U/OIqHT567cFyGtr54BN+xu3zyx7c26FAHrVY
iKYsHilgZa1Is8lZziwq9rrRPk29f2QiXcD2BoEnxnLFMLBD2nNMPNlJtkik6pwEUHe7pEzKQgSu
zyZC70MxC7xyw8C0GRcO6+vX3PQIq+1Jrk878expJfHtWfo5MAyXvunjUvBIQyk+uCO30ErdGWeo
2TAjGwBfa8spL5zXQUgZbzoLTuY8L5Pn3tDJcJpOTMpGCu8+dYNw7PQgQpw2JG4pAcKDy0GxP1HG
MigO194+jA2uD2uprESjwQ0W24QZpLnh1Mxtks+sM3JNPm9ZGRNUci0WnI7bQnlFu8bjxDrXelVf
1pwdtm5tV6OrGPbVnh3Zsr9vCANa/P3Z64/6MW1TI3KN+q4afgqDyAmfmZIJnW5UBsP64qEcmd5k
0vPQ+Xdfre829NWoLuV5C5rLWqiRtwsMy9Z6HOGlQHw7uB+5RRyLkVWfi9lJWH9saz1mMzlNz5lS
VYPd1hMmu6JYGys/wcQ835aynIEs9VM45kuidT0O5i69XfpUHCeburNpi4tXCNbfUF+CCnGBTnRZ
e5k7gtwaJCtYF9JoJ3TOROjVSOToLbevM646Jomgk9d1PHM2TGhqvBexavGULV+LWhD0aOVjSL8U
cLstLXmozS9TKx1uYOSsdEIxw7IlRGP1vZ/IJHJyLGOpr5MR2PkHZbsJNJzFGN4zW58j0nq+5JvF
IfEkVIsHVTMxn/XF2YaVdeiAIRkTcBxDsbrX0drU6AAxovxyWuAC6iFT0Jkhckc2dLKo18RpXDYz
XKjyEl8L7npXPU9g3bHnORdLhxfXmkzieP7qau4TvQNTL/Pswt17ByDKu51a/Zs/SBqCGuRXxvtD
icShSZERq9JqCQ1iW0sj2E++fVcp82xX2z5TVdSqY8Z0Yg4Laexhu+J7vYjg4GppF+bNZB8Cagn8
FYdG7CUsGIzaHU9r7121bYpRH7xsDfPVpk15/J3S3KfA7niMNHjUoHoOB6eFBWE6SdCtkjClxyl3
dMYSXIOdZr70Tvps9vb9ulU/UWJzFGj8tvGU6nMQGgVgxGowZ2qYIjFm78W2K8bBwjttMj/65vgN
9dnBNYN3L3fSk24exEh/PJVk6/WE7pE8pTvh5rKzVuAn+81/tcsKkPYKKcjMzbvN4mtuAi24X1T5
TXoMX0fCWk8mwe/8UPVRrfnht0CpssVjvdWPK5OgEHHQzdrdVa4u2Wx5RejnWg8KC5wrx286Y4kz
1oBMH9DhoePlL47lUIeo8g5pl3bKB0PnE9uYSjUnaIKg81wCl2jJQlejU6oCfjrQPMV9osGPnRDN
/3Ic1py4fAuKce5hckVOXd7dmdUa6UZQhdbuqsmaMjsajRVbkzqPFgr6PuMxo1UWXRIDu9b1KAO9
0nusPXkl8GW724BzhWNPdylqnNgrF2uUZ83TIjWReL0qD+OY5dEISK1xxyXeZP01y8UWOVN6yxQA
GX5rPwnXeTXp2hIKDeb6+RxZTeDFbnbR2r0edX2OdIUqxxw9ShgAgHJw6RIKaGEagifGCmMk2VUV
TmkCIZye4JBHDMx/KqO689flVlvzowDuFE/ao7WRW9Rsy/PUkHw+W6T3G331XWUXKYob51TMBoUY
xPIpL+9cZ/rJZKEFDIzapVvH7mk2b7q9ld9sqq4NYUUy+yUdD0VtwEvaMxorlPkPtYjLRrIHqcUE
YG3bCJ6wf7gOst1p5GeCpouKZdm1PsutMqxXLyu+k1t9EJV/m3brCeA5yiRyETe8hvaO5a3bdCT8
3BdhOkczFQ1D/fonQXdhULc/Cyqz45CPOPRDVINP/kg8up2TMtvqqxk7IGKnx6Ud8HKOlDUG0otl
9hkMWA0CIDghldbRH+qPrakWPJQuml2/3ODdAcm0tu48zqV2dAediaT3aKTqSRtAZ6ayLUkhmtdT
zxWp5HIk/sEhX89y45lsBJYmp8xeDtbs37Rzccy4Ak3SJm/K7eiBw7vusUyFo7+2Tt/GnYaDxUqN
0MvA5pSDUcfZ9pzZDJW0hlJFW5bYb8oyMdlebOwJMZ1a5PHYyQgxO6so7Qglb+OqXE66OzxaBW2N
aXbqbDZPjG3ZLVT9kqxcTYuPnS0fuPJheUG2n6wlWsoZam1gXQYfRy5TdjK8eL34M4uDq8pHtZGs
jP2MaCzv5zARTOpn1KPS/SiHNbEmuZwsS16mpmawnw7hpGon1lltGb37lNrFW+oynFrhNgdLebMO
irZums/K7cyTv/ZPZTZvbKQorlttvBv1JSnbfoyL1Ghjf6jbxNTFQiRpPA/jEHKQoSdT3XTQNrTc
bKZbWmVmmh54hdZDyg7sjNpqjNffecM1DIRxLXbaZf+KwisOyh9O5eMek1YX1wESHKXVOls7MYep
zntYZKFFrDnZAqn0kKVNfj6xX/hcgJA9O+WEw6k7LWUNRqhrRITt/satqEuGQX2x9OCeixyd3rCL
uVx0b3PNhlQQRmaACg1RnpVR3ZUNXmzzyuPB7bzg1BmUlTanYJrjFq0HTn831c+b75GqnZJGu+J9
Rm4VFxDjksZ0z35gPui5/5MqRB18VQVxOjWK3eCIvdUnimauKH4NuEXTygfeaQUHq79EzVb3vKTy
xaKV2VmwkdXXMvHEqWCldaikfj8bX5qB1UvBOhzbNDEJaTlfghkgYm8zcOFCwBz7Pq0I5ppD3Wr5
225j6giUX9dBf5saiT6OUDsEbU1Er4sz1ZLHWgzEtFXGsxkMj2XzntrrSyPaIKlH9zL7i37RmX57
ttTQjWQvrVGiFux/Ugrb4eglvWe3D4XFAkwr+BuZ+zDlnxVDDmmRo0QkprKFm3gqf/ckLstA0066
ZBJAqGt5kF4/QYnySZRzUdF1jEG0wNKjvEeLRf8SNYX/OlhnK52XSObPPtCnw1K1Hu+5Pq6GfEbq
QLz4+DgytSxcyfyKKb7WMiUwtvbRHVg3mOz8jAnHvS4cM1bbeijy6iVfPRDqlNDKc+QhN0wmr9ge
ZkN7sKGXDsQEHcftzll3bu9cAePryQrQe+avKaD1tGXcKcqHbKCRGIyjhVb8C7Okm5E3HhUWVqvJ
PsEiZc+kqQpYlvlVN9RVtfW7a41vyzJSvXoSQ7PJYqBzcURQ5EVpLVpeP6+7Wuce9FzTvu0VnZny
xJPzcE0fnI43lBd5stTNq9zzmBvx4oC6PfZF/ww19sBT3A+D2V0SMQcv9SihyZfTzVY0CfccN0or
5wj0581Eqm6n8wQxjLlKoH5SiBbpZyMIBCo1ZjYNqV7DotoPLf8IajGSqFS911XJfeshw4Rve0Xe
7ByL/WV0jrlREtUIkbT83e+27y2KS2dFX235HFqd8UUEs4z9Ai+xepezz06FBBsMcbdmM+qHjSIE
+PZyoLYGGmGS7cxqJHaDc7Z31oWkLDb19SAYwB8szURY4G9uhMeiPk3pc+cbvxh2dpdA3RsG8+am
s6+ptR23zLWQqmYytscllPZiXXPxXmj1JVPKiOttSo9AOW7axfpmNgDKC5MxB9ueqPPlqaiDgRVq
ZhKKEWApY/tdmsGHO/rfsELC7ZvebAYk+qQxtXKIdy3JowY38QWAJBJgnc4UiVlY0c5njCBVmrJI
HN5swSlWL1eiKdhjmgS5FwXTDQlh5LSOjN32nKZwJl8tws0xHF0T36DbzokyUv1euctt5sr2WuGw
63R13zo85KlvNQ8ljNEYDKemp94MLtMC/xWyPDMwp32yU8I8vLayD65fvRcz5gESd6pTMD1NUlbH
mcItMkvtufe0yFAj5DGj8xP2JVG+Ztw+ApxQr9iGzUSdG5aYklR/D6plDUetWphrpVk0DIChzdI/
C6S/7GlH+ssSJUTeITxN+9DtKe8sBiZQui/oTnmb5u5MRZvJ+pntf2KzIbthbrfHfH8V0uNk70SR
2BqxgjbD/TUVyIHHEd3mruLGmn2wK1x8WWozovCKCzPb6dAZi3W0p5UkodwumNDpP3OGJtEsJLSW
QqEnS/uPNb0bVPnRSf9m1Mcnz2d6bOJ0rqQMwmXII8rAJp6xqERtWkXYRGrmZb1MrGIbwzLgP+Eb
Hbx1/rrp/MGW2mHO8jL+T/bOpMdtZNvWf+XhzHnAnozBnUhUL6Wk7NxMCJddJiPY982vfx/z4uGW
0wdO3PlDAQbKTlsSRUbE3nutbwHz05e87AQs+iqO6Y8abp9uYoeMbW28Y8QSx9ntmY5n8gt3gbV2
vKFcVekUWH1e7+bO/+Rz/fnIZpPeIzq9lGzWOXI20q7veRJ/cuPvGMq1QywZg2rZs/KLz3HoHqNy
m0VhQBgTS6uZwBXWNbZQuZSxs/6SMVhft7M/nPX4QYy5vksmGJ160pyEP3Kui771TEBW0p7MwHOn
xw4N7Rg691HyKcYNM5CLLeJX9dh35fgYjy+4NLq1OwmG12y/xOwC9Ch40NYu2gNBSsra8MbX1mTI
7kMqYHIcbgdVoPKl275usiaIsUrTr+WGLKz425z/aDA2gR3nrpc+J2OBkBGlfdJo/JjM81WkwRrx
Mutc1flzlbdi4yZ83FrO29Y2Q7Am8aFxjS85nQcSsJQPmwfhFWhayUS2f83jYqGAhU4Q2tXDLBnQ
6pRwYpThATzAwBtFKpg39kFq9saZapJKl92v0j9FxCdQhIitVAQpKzPHh9O32s4IjRtawb9DRdYe
WrFzJEW87QfjhyM8hiHQB1BNwH4LQxpL8xSdcmu8aX5xT1qIcUXJgI5CY9sQuh0Tiq0KGJd0MP9K
YDQd59h7JURvZfUj6BXmMpwd25RBF34FQ+p/AajdGRnh5X5eHBFBUdAj0Cj1Vm3DnrArXYzAa+k4
QD3ZAkWYVzU02V2DIqPAh2XpYIgQn6+KiJkNYnjVtT/0bgyDcsQMVc/2emoZnVE6cj3n8hypgmU4
c06UKCmq6Fvj1ijjfa0ICp3Q4zeFUwE7JJt8NAg+27BTfc3i6ejnnIykM+67tsAspIpzZxFebo40
aCN7YOTA3ZRETE9izDN57l40t+1PSfJ1UiwZdVfN+LE9fUfVENQe3lxbnVONBpE59DGJ8Ux2EY1S
+9SbfOz+tnov3zZQKwzXMreRZ3Tcjh0TL9ncNJv7nNPD1Lm0L/P0kua1ODWy3I/JsNNHuj4WSpeT
hQ5tHNVhSqx2L9AN8m33T8LtNWr0TD8X84ONBWndDfnNRXC28fxoLRgobRtL/EyZAffS+JvHcAWg
kJl+lGinklhcbtxdb6OuRArwJfLZQokK2qRp9JpTZbixPq31mYCHierA6dR3PyrhgmA5XOUADVMH
TMrA/RsmycROlmRMfavdICfOm833lPt+Z8+Ax4VLYu3sPKFSSAOR57TfKnoXsJVQcnz1Kmns2JGQ
xvsQxqjjv1ptGbDtWnQCe5I4mTk3hvNFB7KOX6DDhj47CuGDCO8Wuo+hjoI8rGFONLwPcxQvWAqZ
wNsqKAW5kq5GcnaEN23moePeexHtlAdJXmnrOaw5IbseQy1B+eYD6gApln0xmvirnmQ/5nBo9k19
9/P8oR6ydp2TXrVOG+tQxcVzneE0Sx2U/yLOiBFL6EuOxs98ujbk9iL+pdvqGahswxi8TIKLbDUY
WX3Oe14He9i6SUo3GDSB8KMtrvTKmpXXCRF4XzWLQedkmxPeruGZ4/uFgYK1+sIhFhMNtbkYsVVq
qnqcxixIsCaKmLLGp+HJDeeuEo2FN5cJdXRkYcUHp9Vo6hp2OZ0KLth6qjXBFBQdVFeHXB/OibPX
G7vkMKTyhf1+3zYmVi2dmV7BsuDFNVtB3uzJoS84rvbHsiT5z2rMct023tdpgGSRoYlZV/Z3sKkN
XoaYCHkMdEbyLZzG5Ih38ouVVlngMGGUebLnLEY3fM5fyxR5AFXBJp4slK7u+HmgyYEmOvseYXLA
ZgGEPR++tZ6RslFxwNBpS20yJJzRAmcJe44EGJcGtC0kvUTf9rpjk48zpofEU1fa0Iyz+7ajIVxv
GdWQ2WGr74XM2x13c6AjRdwsWpPVMM35NiFcalUWnIBEJjhQKqYODvI7Nm2kEJkXMKxq1zUAYj4e
E9A4T79Rah7IAQn3dSpPWg9XSbmInKwJdQPTAro9L7EbNXfo8bjyIpRhttYla70In0QiiZ/noWDA
CkmclwUm98RJzr8I/F++srbzZBw5vX8JVaGCwWFPYRnpjhSK0QZJkN7/TO1CrnNdv7uCljBS3S+M
PAOvj9STlYmDntSPsgawXnjVp2Z24ecC4bLrkr2/3zAGJRmnl1gshzFAgLLDpmihFYbuPvnykmPP
3nJ9Lkak0TxaDjW2X44IEIjrjf06WeOiJBd3+iYEwHMkEGvNq34KaNpzEe9ko3lcDj0MlJUASdKQ
LqCZZ+rFev43rdanegi/oQm5ZLnV7FBCo8ub5lc5htOuNOSXWDeObpahc8pQs3maucGpE4L1oVSR
dvzildW30Sph08z1X0MhX3Vbws8W5JAXlnadzV2VD19Mdz7ZZfapm6rzOBZ0A2IaNZbzg7khevVy
V3sG01ydajN1iQoKGzZa33Ve/X3TdMCN4T7pOQIsM3tNJwObIoUot5VxNEzTWDG52NYgF3ZeRkux
YCmwM4hfPeHEPvq0YJTtbpjQ9BSO832yozMtzHEBidMJc2S3sdlzmyn8q/JHczfX4nOZO/qqAij+
Cvg9bEa17aTpgStXn0TPYYBCr9+Q47Ee6HOvMZ8zMFVI+jT+jCw40UiEZUX11ZB/jTbrbZzQhZur
o5Vm4LVi/mIvvdUsRu3BBZXu9c1Li7EDr2SWb70U3+9MtrDjJ7D4Tf+ljTzu12R+tBndsZYy8ICB
VjfGa1vvrbzZZXHEwcOkrHXrTwOU+k03Mc/D4bDlMVZufICmtSwRlEG5Ga4VHo+oZPIhoRMz8FTZ
pmp3MIKWeJuu2Mdmu3NdYuMqEwJKCBYeb2wplXeCUbR1ysQ8ON/MydNRJbGWDqP8Nnm0dCttZLJK
gkA7I6sJHcrIUtKgT0W+SfpFMB3vaKsRBZmM3orfRD5kBqpG+QE3oEo1deyt8toxN/Sxi58zHRZL
CilAAWVch1pK/JtalfoQr4usyjdlGf4tZwlUGPWncGq1nUu6vfqgUjLRaCv3eu6zNE3mWoTpdS7Z
9F3ByI6cx50FrVeZAJH9xmW0laNFyGPESNqFJkp/MlIQjaHP1F0yG0XWNbM/cexDYkxzIz+aUfqd
4Pt8pRanfjSFhzCnA+fN+jegVmuX/D14bdEX3WqNwOfdBq0ro33qjNQYOKjNAbxTZFNo2KRhGtxG
4PfWJA1uvZBmoF2ROKbH+54TA1pabbGqut8mq3tF13eyhmerNtXZdwa0kTZid1dleGK2/oKpytPa
3SAXPTbCjgOvUxlLBe2mwo4XxUb2SUdNHzDqy1ZDaB1Zo9FfEaJw5tvkU9ZpvkFThUyMxmA4S6xv
mp1sEV6yOJEnWkja0SGbnEx7ca0rlMqVXm7tlNQGe6BLg8YrPDEs/zljmXwzjohqvI5YiK4pdsy1
huxsw7h+AISTEEBRtOpUR9AJ4p2mO+a9vURZZzx48mcK0+dh8NrA6c1nrbCckxq7ZQmEFZlLE3J/
cShjQbxEamaX2iqfKyDMq3wwK+B4BcV10jrPHQZ6kRz5mj85GIQPkY/2ybRqBh+Un11cXN5+9u2d
hgw0T2aMjgnUoBMDfqsQLK2iLikOTEWGlc4eECCZWxvdiJYCpvKqHS5mgyK8Gsfh0IvoMebeO/tj
t8saTzto7cwoEI+SPXa03btJP4n4mAJJfNR77uTFjuUhbSAjIlbHMvJZkGLInKDtIiqJozZQOdmg
5+ocYZSWA8V782uNMZuJMKNP7tL7lt1ob0RHsydL6GqhSeZQPnnNOYtwRFYc4NmJEZ7nF/iR/C17
yehDfNqr+anO8svnBJPKAy7bnClICpMBrOwiCeNjR7RbYRQiDFd3PZWPWSfHHb1OBpX0HpHucZRp
stA+o21bgBMNcAeclgSCdoGiSRokcXczWuOFPM0XTxGJqY0naxzdyxTG5WYcVL1pgAWSE46FfOyz
KmB+b67L/rPBg3NDXelsm0F9x2x57iqLMJBk/gpnfD7hjDjomXpKCpwdmUqcuwTxF1RteivrVu5K
ry2PSZghJJD6AwYqcSzs0oZDFR0EZIBDlYeC4ad9cKrSfghxt775qDXEpYA6hg25wRn9I3xvOXFY
DT9+IQoA2EKTrEQ9R5911EUGvG7VsgaVpnEucj62Wzs57MUBs+8EPLODIxnZQu1MxHWn3NRR5xZi
ly/x7gYiDchSvC4w4NrKtW08MUpL2wH0JJMRLp64TVn9baTxPwiafrXO98GBp7Wb+VDPDk9q0wbs
R9aD0bZ7R+ruUXPkoldM260+0k+Hd8MBKNXZ+Z2RlN5l7bdCtdVUiA3bpx1MQRmdHIaEq6IFdFD1
GVrEoTg4y2efHEZqJAgdqrFDjKJZ7mYSY/mldtDxypQZZ8XyCXarQLCOCJjHd4HAb3LhErG8GNO7
5c8mp7S2uey/vnm6xOJP1FR0bGZ2GGWH0SNJKjskdvJQWeRp1w2iGK/qyoPSb6yXiGIcVt/CaLAQ
wN16+4fHmuZJ4RbjrjDKcdNiYVuFuZh2MmeTbIf0e+JylJwUW2RWIgDLYNoxE+KJkHaYBZY1Qrfz
gOFNccFIdSUq6vFOm91zIUPIcEwfDbpGBxSX3qp0yfh0yHktnEJd7MUeOasSjdyUsJQ4mQ96ONzQ
63hcmFh5Jb9hXUweHbMINGiGuyhsof9X9XjLPf/MVo7mF0+xIGsneLMwhoyWaURG+7pmPfbbbDsu
3sywabm/rwUtfZKSimptmKrYa1V51tmH145V9adMAOhgdoS7MHL2BvpklTEv0zrFb8txAmU5bGdX
MsFMk0dXI1rOiUd9EQtNm7zuDWIas89FBF7ZBeCKncR+oNW7MVLXu3MfH6Olizf1SKxG5fCeKvVj
TjwQLsvdNYvGXsV96AZamXUHLxXf2nS4ZUqXD5ER0SRLkYSXtgXRkx+vRhthdGxufmjcdKeuK3Z4
vKmcR/HoDDR0PPlaKJcbRIvjlVZU7LGgtb3GMc923TIrRhqjDUgQh2hwjulQnaRi/IgorVnbgjsk
bLRhX6tYpywar8BCIqrMzN761fRsTc1fRZJTAYZfEqbS/21p//+G7Q8M29YfDdtPRVpkRf5/Dk36
jT7eP33by1/8G3/Af/0Lc/W/McjSVrUBp7nQtv71/3zbjvNvB3o1RFyoJ6a7OEL/B9oFVcgEDAPi
miffWdyxLA5t/F//gpz0b3K08HAKmwYCzu7/jXF7cZ3+E6mgg3LEaGvqwMNs23ifE2yP8eR2xRTd
VB8aqGowu9T5JNcWHz1gGb/+638c7f/BEP0ewLO8nIUVekn+tRiBLX7pf3AuR82Umo8+7Kal3rWY
0M93Xe59gMr6T5+JWbgBrcp1iCVc3sQ/XiTNMKnYCKdvaDmgTffgd5Caeeu58O95Cn7wz5/JWHgO
768hiEoMtrh/POzBv75ebHemP02pvNVGRpSUlrTbaDLwq3vQZ9F1MiHrl75SZqSQypPwMk3mg1lO
8wMySkkLQz3poy2Ok6duf35r74EZXG6h256NmtLmWvjvLjfzJ9fIsJzc5KDyLZyuZ+VpDx4ak72b
TFA7HPs7k5buXn2A6vj9hcHQmbYwdRe0gPPeb6y5umjzUKnb1KE8KkFRBAhzln4xfrIyRT3nFz/A
KaW73OG3/refGmyiiXOXYGYaiOKdc5xsYGSTbqNuMYL4pxmnUFCHc3xok4rdEiBM30mMNL0T74bh
I5jPf/jk+KyZUWMcBq9gvrv5GuoWw8n9+NboMaDsPBeML4b+KJp0G44d2eTGMk9r9VcdCNVHPu/l
C/31VuRL9iz+Q4ssLOM9byAzw9lOE3kLsXdjuuysp6yrTzB3qg0TsBjpmMaA0y23XkfrisR264On
4e2e+vUtwCe0bGQ6ILZYW96RU4kJU07MUP82UCGgAuQAMsvqhnOInCuTmHiZku+AZCi91DZ6aXv2
n9QA1CEyfHAGnV4HTlx72xFTzdmZ+/JQ9hG+t1h7pHnIcdTWw0ejCu8x2/4TNPzxjAvjglr9c2lL
9eqMPGGJM5KgBQKZE/1YH7Lm77KSHSeKGBNGCBYenaBY+XrWnZzaBhNIloLRa82eKKrb6NMaRDLi
PE/DonxI8luRZd2x950zzOiEQQoqr6gK11WUXDtdbRMWhyOaNkAVXRifhyg+T75PEQjsX8P9h/Qj
G1/cg2x9h2UhqddJ2GkP/azvbce56SkizM4vaFhVdrSpXGIAI7Cw57a/GuBI7RxptQZ+KCCcYKAj
4y9atGJFdrO/A/41YKQr5enPT5H5+zLq+h4oYn2h/gMveLd4uJNWV6qL1E3XGVWG3ezsUSY+pPBi
DnGaTDvdjsKtK5gDxU73OnvlcIlLgNFG2ReMbetirVcoucva2lQ5kz6apfq2FRNuQGM6JgPyXj2n
FnZpT+ztFEl3VlSrclIkEBWh9gFQwvh97+HzsCgI7GgLTvgdlsetu0KEWa5uMrqXMwEErEP+etYH
fWtWE8qwtF4Luz6EaG5wjeg71OI7b6ZQLHzM34bnf/7zFX7LvHz3qIB+9ulCcgLwScb8deMwrEa3
c6dUt1SAEY4iswkctLo0TsCdtzyxj2xeeKeNrt0XdQ0IttuNreDkPqTr2mvrUxNp99nug7Q0e/wN
M84ZuhK7hqJ6NQImf05Fe9eSZBfS+trNpFYEQ5SFtElSMBhPE7c1hSvCa3swyo3KmcBSZhulm3/q
4ftXAzIX2t6nqVv3yIYh3Ftl2z5GZext6qyJzkkV7ejX8LUlxaWXKjqlTShxb0blqRuKFgkyDhkD
nP3Rqao0KOG+6HaGz2jmLXYI2bdeK9Zjpb3IvCtP0fLLaLTDxjT68p7HE7h+zLGRg4Clqft20yMq
EzxT67x29cfGn1Cd9l7gjQA8RJ08NK5XXknIXDvp2N9QX8aBuXvSeyh7LcoVr6ZxFY4A9Oz42uQO
9ia7Tw9uMpK4UqZ7eJooyLRSP+VFfHaZl27MFC4yhVfQOPqPuvf/+vNtsJwA3y3aOFo455m4pnjS
3Hc3ZkzMjJm0en3LppCvx96ZpaMekspV5KQupYcsd0VizQ8DnExNSIamGhEwnf5imFDMNPHk2tnO
cI0RZJl4TKCarBhI+h+s7Ib++4rguzrYLcLzTKigb3/+j4PVIMGLa2ne3owIHaCFYoGov+9dl6Yn
z6OGXFiBejY/aJ1rHFOLaNSiKG+zY180RxAukVQFCll+aSIUowm+7lUv2vix0TJtV/v7Cl7LrnRN
WOaq0gGLavOjP9zTypQvzCN7cBTIQEPHJytJhyi5PAF22MLcyGG1DrkOFxGQW81ds6FVQPdYNfKE
9bFESo4lHjycs4b+/ldVa9CSSTwy9ak6FHpN96Cs+v3kIaD1KtO7k4qz6mKftAy3es01r8G7b3w3
M/J2DPWJqXQHEb4Md02SpoE7Z/3znBU1uSHNlY2ZjW/WFzIHbYy8iJjnZiaJO8gtLpgwV7Sn1N3y
aQFDprcXPgTZyk528Cess1l7oUHGZBtv2bnxEb9nUp17T2/XNDOID4+UTbyFNpzcXk83bcvaZOoF
gcc5KI0UIV1ENASt73OW9TQMFd58Ix3uiVs5O6K1rC0RjeVmpmEDd0B7lAoQrhaJ5pqL6nsBkAJD
VQuwrxLRTWtUEfz5dv+NJ8tiB95R8CqwI7zfzihmr6Zw0J32lnVZdqnURMd+bnIEuSSoeMQQbxrA
K2utK8prjSONdr1/ojZPt2XdROvURABYMoA6tJlpvugtvLxYi7aIcaybTSYqtHM1vmIQpn5ZDFtS
dx5rk0XLxxbcdHqzI3LM/0Q7dIbftvHbiAlxmJpbpwu/u7LTGPnjV3IVaALHrw1GTVqPCNle2fPI
aNVkFhSmfvfgdbi7ZW5fcs3xDxVupEkjnvXPl8tYTqu/bhK+57j2shO7usED+G6TgONUO0VGw9HF
8T0Mzmd3qPmSMT78dzPxoW77CVFIhNKpApsi2wu2s/6Do6X5HkDM1wZDWggsWiZAq9+O9Lpm1GzL
3c1PqrPfGnevmNzLGC4pMXb30wOz9JdKQZZFuKzb1n0kTeUaN8n3AZHM18nCcsy/HdjYWDgXpNrZ
jgCrzyQIzOrFGKfp2YhM8VA0LMm2m89Pmj89IRyuYHoyAo1l8cEncpfD8K9XVuiu7QLrWyINxHsi
U4HzWytdbbj5bTpt6YuSGtxkLfkjFTpjIj2Y8UUpbmuGDjSaF/lZV25L0g9IK4G8MEYcYMA9n4Ds
yAC/ACoD3XWGM8b5fVZuVd5UPyoYfcjszRizn7zpBQPPBifGV9MoHlWTEoMSztElCYHFGi18JV/G
yF8WCa8tNUQehvw0AvDDpjoY1xAn1Db3OiwcGCxXVecPr6gLQ2heSVSBYg5h3wyJpRMoUk4DT5PH
YmOMp7bA8wupzDnrE15205rDh6mxYHs6TGv6wbkx/w+fiwYEPxyHRwHneatlybyX5TIHx2N41VXH
ROxUWaRKcwjMbxy2+g9Kd/Erd4m+AIw6+GQWpDY6BUJ/Vz3QN+6YAyrzJvNmiUiS2XEUDNiqUbi7
suIdy3Ji8S7deZ3sSom8z9NnbVNqUEk7yRk1zbRLVrKi63Qtj7762ffotlaaJxZhd4zsggvM7gly
wL83I3bQaSHl6oDrgqYYnjJSTi8p/eB0IHCmapptzXZIDAH2xbf/xQ+4dUMhthZmpKDzx+kz7K55
VTGc2KVYJgPpdYT05GH5ueeOcspvIpw9UkSSp84Xr7gkPllD2e1CJt/7aDFsWUPSH6U3jCepOTG6
cQAsXUmPVZ8I+uBLnY/mCGGZdTPeOJa4Nk4qDp2hnNfer35OW44W7ueIABoCqaovbdqtU8LFVo5b
+V+rNv9swWp9jHrfDXrLw+wwp80OAo730BbqtehsHT/M2K6HVTbk9XIvJAAXKvsBKTCOh2wcd3aD
sKxLhlM5RJJ349eXPy90v7GkOZoD5IPmRtsLhKb3rmzvis7Xp6Rsbl2qPYIYYQ7eufaesWYJv67A
Ou2hPpFR+QT+PX2ZSnme4HagNfauuU6ui+m01ksuQQGZ+L73sYPBo1QQbW38vEezjXFJNP4HZcVy
OPvnIvL2rt8YdSwilvW+3A37ygVk0Tc3o4aJ2no4M013SBZd0Qcb5396JZ/1yqT553CF3nUWorAf
MyWt5lZW6nM1Hlpt5KZDHfHBjvO+Tlo+EU0TGow6yyNYgV83nLRrRAiqp7k5jQVPtG1XSkb1By/y
fjdZ6jAOvejLAFMatB5/fRFCxOu0M6L2lmeQbMchwyKE3SYw5mHvm0ZgesfWzcUHNa1h/fZteRxg
Haisumm5vwVickSi7dW67Y15EAb9oiOPJNSJBXRfHZ6kO3b81bwEXcZGd450LQt0bfyZ4qzedO3s
fXARftvbKfqY/9IB1gkdYRV5t7en7tiDGWi6WzsAi2/kGFij1u4srW3WuRPfbc5J66G1tT2pYcCV
WL9z07YZFTf3D56+95shb8UCQW2zANuga983TYUwphD92XAramvrMcZnCpx+L7PWv2d+gpDVic8V
rVo3nsLrXLh/1RioDo5s4MiB3GHwInYQm7zARG5c9sYpc9D1+slwc5IRLdMiyg9TaT+MVfUZ1LV9
sVVTP5sZlKHa+GAteYuH//WpBKLNdeU2pvVJgM6vt1edyDFBIzXccssccOiocZMUSMZzW5J8mgz2
qWKIthWVRlBkkrlHIwnvlXTElanxRYatc+mJ1SHbcd5Gmelc8WW517GQj6XRfB0Qez8Qf+AccjV9
L5wazA7DyLvjduGlw81PnbrlnGhfG9gA6zomCqOK0nrPPNm7zn72I+ZAuktLUdPhmr9GypIHummX
SiD4/fMXS7/z3T0PRQWcoukQz0FjjmPkr9eCU5pra2g6bswAhuNgOAzsJoLP7e6cOJM8RwXT6bk7
c6aJzjA9GjzVpzZ0xCYb5CMgUCgHzIOLYpxuHSeO3aAG5rGtrJHOjgQbetTioOO/dcNdNgJHTzyp
vd2DovedytwwerbPi/vrPGRHUxkWMAVGqgyOiVNLw/Gemb2545qWrNHeFX0ZeAvaddDaAVAoo6q2
SmAn0lLMiiiWp6stxbiB0fckOwBWWlo6+7lGf9OJ8cFEl5kKY51PurPn+OnuYQYKDHphGqR20iF+
mymYfe2Wagz8B2zYvp50GA7KZj323YGw9tOQh9rWrXBqIX5Xa5pX+MsqS76ohEJbuhFJniYzDAyY
CLLLtUh7beuM7QuNJLkzNKvfzc4YXcseSRZ6uuYBChFUQubjm6oE+Nk2+gXCZPJFjHUWjDaGvykT
2jZlTGGNhn0tEclHiWjhE5AvLqW71+vlW5NjBQNiVHxldLBC3AencKpOtV5kR4RIG2Aop4iEhcee
qIO1gahFiNK40n0eA0kXbg/gLVn5HordEjiXVcHwDjHLXd5+0T5lRKdeXFsh5Um4yccGd6Ua+/EB
YSORAWqnOjl9RpU07UyT3k1hGDuQkyOm9KQOckPNax+lzNnHSxF45BmOmX82q8raIDJdgjFK/8IM
5GiZFQc7xZpAXC3Kdc3ba67xeUSXsvbSeA5Gz7Ju9dAUG6n33SbG7rhs7xS6xNYGU9dshqKhS8wC
dfSx6tHaMq7R+EzWQX+PrAfPA0xp9Zm2x9r6DGO+frbtqV9rPZZYdIcYXcb61mTqZejRkXtmj1er
MAVkvloFENrYAbJHczBMKsFFBi8MJDS1Fe40eC2ndmFs5S0rIZhLTmk/yQTLkcH0GK7JP117fkhY
fZUnVzdBSWC2iPClzCt6Wzh3PQ17hyH+Vr2yt1nlXOym03b5IvJX59otuwMwVhrfq8nWk78FAuow
S5+UaSePQ2xvXGh314guZ0C+g9r6FiIZ3yp4nhsNhxDpVJc8YfHqBu9RhQyX47A4Ro4HnzBt6xcC
N56TGY5kk+Ay69jvtlOKxFPZIj2SpZavy7BvL9LEwapptbsfyN7Mk6zboSDpLjzPuKAnwT41OFAK
IOcFZuti3+r7vxy9xEzidNTV8GjRf+ObhJ8hnpLhZ49YZAXQz/+Muuxu9/Or78d4BroUnVQhR2KC
WHmiNLpqFnrPNJunZ1ODkuHCvgBV69wys4PXtR7MQXvNGbldW+4gC6n3qmwXmRLPwyYaSb/Cbnjy
iW3bGEmGtcmBTMKw/8A5PT7MY4szAfwe0vtmYxPm1+fgEesuhCbZIU9XtawOb//bJw0Usbk7+TAo
npfx+6JXUV1J/z8efo5G0mx5lJf+u+z3cDJyyKRabN8ryKVPpYV8gqNhtYbOtc7duPxUt+ZJW/oZ
Ec76YNCHeTud8MKWt7cnOCazJejdxLt4NrtIcuulI9cYC9or9o/8IkuCHppojhezrli1KAjWJtr6
Y92j/DKYKIN9dM2b16tmIaJcSdfBzNTXJMHkzgBfGGhU1IEM1LSSmUre/phIJz+bMyC3yqDHa26I
WOPGSP3XvvAQx7r5xW0kDDiCZxZdkH9yBng6bd/8ncPik0Uo76lpy5NXzdhqlXknO9YMih9jqfXs
/VayKYRTofJ0xluEWTHGkXuYEZYf9RbWXkVSsgGvcR9nJb7hUOswfZfwE3U6yLq24WHo9l09kFtu
UeFOGCN3VlzcOGDmj2ZnP6gwOaU9an9/Hg8dwZa4alBvkRmC8ewvXFAtPkbvmwQaeo1xvuFszD7o
JBjvq1a2WMacvsFUmzG+a7/v4KaIvbw6nm4V8OYgBJK5q3Nn0TeX45dxpEOHbPSnaX4j63MIGFNV
R4rg6IMz3FvD4p+nnre3IeAm20y/deMttOgf/Vkj6yY/EWhxwqSLtxMW9cSmmw2xi+Q8eZSGFdJq
q/tbLUxtby8s0JpvfaALcmrRV6EnFmJTDJN+J1UkIJhiH/byE5A5IH1+rdayMrOtWSM07dMqZlOL
HlybSEoko8PGiYVB9Z2JhzSa1c6qScntBtJ6G3IFlBDT53oKN3BH/We7P5g6rDinJSlan1+7UnjH
uXqRUT49ptDHUAU2NySj091FDrM2DKsIsjBONj7szcvYWj/8fGHomnT5lPZ9Gg354kYOODPxYTjg
+wYcV9Wj402V4hHG+JtmQbpiHopomG4trBlCwJBSR5kov5Tps7RNfCXTLba5jMrMwqBNGb84oZGe
yF2MP6g131dmlsl3usS7+b5lE8X1rjLLDa+3RitJ7oMy/A3LEA4/Lx6CP58Y34bEv9xGdAt0pIv0
qTFAQOn79cAoNNA1je0ld+mjYhiG2CPOO9Tok3cI3ZHP9o2wsO0mX0UNx0gb7RY5smOj/iXnqcNs
t20L4KVKqurQsPZUbmd/cMJ/K41+fZNcCcvnehi+TyH57lp0dhXFRAgZ9zHTfZ42xjqkEyArF/p0
rpsUv2PxMIVNyow/YVVLEbWJJqweJquAdbz2auc7vlIcotZCZYuwxkE1mUpUfaxm+o8/X1MiF96f
wk1uIooR7JBU8CQ4/HpRR7otyiileyOv+GuivH3m9t2XsnXd/8vYeSzHrWRb9IsQAZNw0/KWrCqS
IqUJQpSBBxIeia9/C+xJq9Qhvoni9o2+Kgckjtl77Y2reAYZOmYL2w6sV98gFcSDBTjgnlBTvBOx
qZEGFLf7WjfHpWAeyXQ8D566MpiJDkF6UmrMdmZQvYBYTnCZ4QWdK8I0Dl/TGO6CCp3x4JZRBSBC
VSsXkyWCOmxeovvOJp5tU1xrG1EoIF82qSQT2TiY69GJiKh0aJZOPCzX1Rh9p/8D4Zhijgwjt7mQ
MoIVRjRXpes9RWL+Sy9DVtij2exdZoR+mORbvF4Tj9FI4b6D0D0x4jvL7qXIyc3p6V0utSuO2tB2
J8H3gVsInoFfOjN6xQfJUlziiXLbyUq4BsHEwVDCYbGt8EQf2r60w5cWDsuUJvGxQxa3HiOwfk3I
kjHOkmhrVzE5WaAL0SUQGFFjIMs8TOGVaMMHK8coxW3H5M2ynkBJJNc4DfEwRVT8jmp3XcINXUiY
RWVRFHtTmucQgOayTAhGHazIfrJfo0jKhzpLrENINMGGO6TrgS+zwORozKbp1ibwe6jlyBUmVeel
js3dSEbGxsLSsRrMWn/IhvRdS117ZWcgZAJR+vtBYEWoCy84jO0wm9RdARrE989BK82VJI887fCw
mLqX3D7+wF+6ZAF/iqKufwoiNwenALIY7c+SbWB9Gxj7bMiHSY9et22qrr2anigfPo7saOyn21QP
v0GCPvROrfCeVO2q9WV69vNArVDcAHmJ3Qx8rfmYRo6+jquMvDZ9GhajNEj/sYb2KKf8m8PG6tj1
2VPNNP0yteD18tbRT631XBQWGHXSzs+GGupjMWQXmtY3HYkc9soGMW3e9Lsiz2bWpWecVVq5iyzl
7YgmPCcOLsCy81djW4AGq62eOHTxxC4sXqUSO4ay2mmd9TGzUf7WjpJkGVkWoB2XVCyjwbBDjfoM
/ubRs0NeUdbBU4XlZtnaspQr7pt3JMUSGfKDYaptrgFdTjqRn8imrTdCl/oqRv/6xBMQSJ2mnwmC
ewiirD3LOq82D1OT6EcUr0d+tuGsxT0FpZNuRxv9K6UqKooc17Bb42lVsV/huUjxDolop+o5q15Y
aulUWXIs3OYdj/KL02XDFrkNk9/IRKfbOMZGCNQlvW5Zh/7FrTRxbYaWkrt3fjsusnkbtMUBAteh
CNv4ADigxYySGXq/TxiUrHmYJTDhoN7DBdhJBvL4d7ivQgbomDWc/Fg1GAkAXpcXLObgEJSKgpVh
ptrWy2x3NxMiFkldu/COnC/cZBSJ9sDjQB8rYsq9r7Kjesv17D+VaJ/6y2lIxClTj0jidxA1PS57
Sz8qbBCAUNA0h5pKliLFApjVaX6oaKyWVeNC/yknWCSu9Pc0IFWrxGPfFN+r1APhnnk+CGbLPZfg
UY8Z2Fzqlvpa6WnPW8bmonJRbSsPI+WEkKhCAHCgfAtJPUvVQnRDchwm/cLjCSNFnl3hspgkjYfh
yiljOL4IP2d2xXDqMwu4XCfL45zkbg7N8JDxgN/kHWL3QYjqKPtNp6YLM3uRt80x7bRLHcfjzR0h
trn93rWg2dcomin/yks4jlhha11t2/6sWxEfOJPVK0ExsG4D5yuljtxGOstp1jLFCdcZjpgJ20RC
i7RRzCOJICbuhd+OCxtDUS2T5rcBFIERUL6ZaGvZloEHScEppHNDhItrU4rSIkRgXMeyMB9VA1RU
FXq0NTXbeUSujtB+vMEWh38gdefEy6ijR8bBhzshD6Z2EwW2s9CRgMyFGGgcN7MfE8MQS9PDFuW3
xrbQK3nWrPhrGiTTQYKOieI2JeIt1TY+nwhzGnvtyAhZebt2/R709WMVFRF2UtYRNluYnSWTjGBE
9oS54xTzDZo/gR3MngRTtTjIzn2kDJ5Jrnv49wP6Y07/Zz3hMhzj2UzxTJ90H7qsXIgjiaNZl6kD
IVCTPhIkJD63VvaCdK3Zt44rtrKe0A2Gw47f3bnpBisW3QkOKRJyuHkmtONKd0gmSI4RrJwtxlJj
QVP9wwmh74xeaW878ifYL8fOmgiJGUw0dVtzinNgSdGlkBcjqI2nia6ZQQsxfNZOOvFMHo3WPDUr
KCXpMeS5llSkQcx/EI1eb8wGL+CUvcPddr8zafVWRixWUinMnW0ysqiGj/Dv7+uvSbplujY5OWyk
KY/57HNL9F+9Rtuyxk+8MLzmU/qSeTAM/EaHyJB9YxkOoV7GJcebBtQiYZZMEXIh0ckliWl8oj86
/fvd/FVcoU5zfQuV9VwNio/V0n+9GbvCD08tN95KjbjxrmuAT+VJt9AIp0/95FvaA09vfrhAwz5Z
WP5VkvPKJMTMY3NeHcD2n1+DrXUtEUSVugVdsx+VhK7LCvXfn+7v75rZLbm/rERNZtnW/YtMqQzy
CN0jdUR9Ie2v2mgzN2nK1kblFrsszq/p6J20SF5CxjHrumPNlQj3KQ5xEPz7zfy1piO9iN8bWbFn
efS89+paZ7BxuzH+5HjLX3AnvEGigODfCmZh3qPVFOMrxvQfHhaYEG54GAGMiXAKLvIJQitA2x+d
j7W7ts0vbdgAXKChWajE1k5yAuZnNfYnt7Zxl35Es2QjcndYOCFGNhHiz5fPf10euadIVgS/z+XB
C5rrIHExVRJ9SQROzqRPCmOrJ+rLhwTQIQ4IOsae26hepWlWrWs1jYxRc2OtETnKRogHSKlNYKg7
CsGia7S1ZnEzM+9hyOrQpXatRn4ldhu8S+nGCrLmkQD1Jpv656aL2kcvyy5d1BjrlkcVoBdm0zUo
er22pp+kpb2ZLeYenvZqE3t2co5V+EKv7S0bCRNoZCznFx0P59Aen23HPMM6YxbcBx1mOwrjevym
0bfz1CcXY3ZIW83PcAB5QR3n0QmVh7ogCxGRfLVER1/vixxhTJG1K+jImFHiBhKNxkWmxOtk7uPR
Uoc40oEsetllIjEMjbtRrDj6sEEz6MWW6ow4Y5nsbVO92/FAqN5zRbmfYxh9NOu31E4UtCCOxGzM
QSUIZ6MTxHuoICxgk1bjbtLCK8vxgtGdZuxK/2XUQ0b+ijAOGWqHKBuMTQW/4kBKRrVDP4b9N8MX
rJWSELUq2KC3xU0PS/GYhhT3NrxTDDa52PU5WCWCKB5ojU4t88STR0m6TB/rQcVnAn62MF6bz665
eyE2h4GFQlcwxsGBwGL4z0vOlqpPRieyb+UwDz0VRtvQVt95mNfL3qdxn7fWdlEAoImmW53X9ie7
xb+PRN4ANgsTXSpPtvvzeSTsyKRRsG+h6N9U772GMZtcOZI2kkVy0ZhetdTIpAtob/59QtyvdueP
zgvz8sgBgSPcdebAQBI/V8q+WdLB9tRLcnXmEiZ/bMN9HYvvea4u/37Je2GixUbXmWW9gpvTY6b1
57eNgArtUF3rN6cRQKAy/5B1WMxzz1pgTv9sQW7f70p5jVmJhVjTs3E33Cujc1KXmtiNrJvh5vTS
kzwLTeG860J3FUoXsZ6Gjdczv8E+e3GV3nL92jtR5IxZkakLt6J8BHQ18xUC6XtrFYNmkmBlt8Kb
fkfBkpEZbt3M1Y4Oay6kJOwV45eMx+t68PToe2to7ZIBnrYcYmNa485EthRjDQ0S/UaHOzvCu2E9
NnBSPdmqR6/5HYqJdWOBjjBtKl6zMj1AeolOrkE7Phhj8UtnJ7GhzKMfCmqxnEISBIdgPFl+P2wx
kjyilG0Oo0i/szETu9r/LPTvf32xyChsvE+2RTl2d1CTOyvpKpR1c5RD0K0ul2acomFs6mOvR2+l
9+mz1ZxvxD/qPn7LeRVhGCTj4Ui62462o57HWjlYt8rvD0zvwq9dBSyanu8Dcg5z0DnUOQ8Aq+XX
akb2jMpHZBjb4XLSTuAsvtlWHO4Lh8FLmoM4jz3nFJHnjG28xmhdesOSPQKC7VCv9/++7v++1Xjz
Pm+dZ9rHevfP694umsBNMse65UkDOTfo96mHiCIUv8OamZI+qCuhwLt/v+hfficuf4o/nRbTEmiB
7++2KMjL3hwG5+bkNohkqwi2ccl+K2BhUNYyuuI0OTljNyFdIG6ashraZc8EKJVqXQrs5kjO+03Q
usFnldL/+EKQxpiu48ziEhwof34h0GLbBrKufasmuP0i0J9Kj4ivSJdPwL27GxKpU5DEZBlnZbiB
C/abWTVVSaTTGhfNSheGevLBl8fMATKEIBBtmrdPvr/7q1zYDFhN3EE44IhtvT8+0tARWQbd+Dpi
oznwdsNd403fmgDsTVV27tFvjF9T2gH7VEpuKnb6G/hV3Oa2edTN3H6egA2tmOt5cLKBhrB1UJ8O
ge8rW0aV3BqEytro8Kjy755gVm94SeN63tVyYv/cVQAw0lbuo1DPdnSGBoEcoaAPJ4EjxMUL0bW2
nyYARUE0R/bIq+FI4I4RCZO1XtCz9COwpnniMujxvqgt53FguVTjKbkKrhwNN9f3DlkB/aVH4DSb
xgxg6ao2ov4ZDUwEryk214xNbABSMr2Y0EhZJH2ZuvRrUMhuZxiwvRhTyYvpym+nph1/+YMU53kk
sggJ+UL9O5DFBIQWMtrQbms4X510rW+DnNK1VPp0rE0PPRxoaEyKL1HImrsxnY6sAVM8QsN3WfyH
+Tcv1vemdrPRYx5KhVyQ1e7RatpwhX9jQok9tZwDMdTQJgFkMxjvMumurW46m8yf0U9Dph0+/qAo
fnF8GT/UMPqLrsarNPLUbAIj2GukLRAEBVcXJP6PtGAaOGmHFvA73oQyXRdGnh7aChBGJamEEG5t
R8zTEBnK9KGNyeaynMsIvvZmlVOxQ9wb7ahJhoOnm/LQgv8kvN0h9MnJgNRnVH2R1x30FE2MH4/y
xE1+mzJ3Kauu/4Jn8JTYtXbUlDrDFfxpS9N6o18vu6Xnge4g2CtH+mYg6I3Vps90bz26RrwiHIU8
vTQ+GXbn7wbv54c0vh7snw5MzcWH9CSp+m3C2mOpGYcoAMioIAp3ZdgcbM99Mzsvv2iAaqErylNd
QTC0htjaGG4CKVWG7ikXqADCeHyP52FnEhTDno70lx8PxdrtGZ8JzQ930Vh+r4h82YT2Nzb5+RPQ
oWZVSrgltW48Zx7oHMSz+RLl8cJy0n0d2C+6KOWpZAtbDxFTV01tfGfxM5xHrFmc5p9UbcZfd53L
eUAz67B3ES6bvD8PsBowZe6abfqkEzZwtOp+WrlDJwj7dLdMwYEXxarel6G+NWvfPzXZKZpC+9DZ
HRAPwYo7sGAh/fvAcu7LK3ZNgpwGRNJIw6i17p6RQxc5Q4u35on8MG2R8WDAHpU0h5743iXplWfd
SJproDOqxCmDw8PYlBFKkMizYWBEljolUwkFty/LFxepqQr9Ywtzr7erjREwY/SlOBnSgpqjkUnk
TVa9D8k1XzZkRa1KBfFedcmWdVW24sx3Dz1avYOTQeE3S+upKnVUF1Y2wjkNSXjUiPgE5adOfQe1
r4UmWiPTXEwV5o7GzcWDF7Rr1enxk50lh5qA2X1qZ/XCRDMN6cOvLyTjHGZNFYhNv2WUXbz5Lp/X
8QBDdW298r6NAQhnfZZ8St/CFOdbezmu3Gd7pm50n/wAf+2XP34A9Iro2cgX/MtT2VcyZ15vpU9V
S8RRqsRPYj6o3+ttbY8nnjPhRgwSfIKGmMHI9ro0P7sI/ueViYedjsY0UCveL5eHOI4aVOHpk/TJ
eVQSd1ijP4S/9HjQjkbhbBIEUwsEb6tsyNqdZdhg2Gz+YRqJsEXC/++L8r6/sYVh8YDnKQ+EmB3l
3TVpxEYGtUojNVWv38fOvJRuufM8jF25elCqfoSzsChj5zMF6b0Kl9dFo8z+lTB2Gp1700DszxNY
ZjFPVP0Vw84LBMaLLusnkjm9tYzY+gP0XGuCRq8d7astO8QP/TSxmaQiSkAswUKBwvvvr+Pj8/53
Hcth4dP6UDWzFxZ/dV2zjdNIS6ndkJqYfZA8eyqfOZGPTu2lX9GanWxbG84oR+ODXahLH5HsHIzt
dxMac0e9skOAht8x5Dlf60P4FXeSp8ftogf2srFK7wJkCXRpLMN9w/+xqcybimNiL6hmllEhbzKf
jL2Dtx05O4oc28yqz+gBf1VOfEgEFvMQzCYW3L2TdSb2qLIyqjUCDtCCI7QZTzL/qjoL5r9eB7tM
05tDboBpbb3+hUdD/JNYEyTr/oZ/qfZZVw2bICV1sUyi5lR2QbvxzXjZm8G73WfJ1qUvPrJo2yeo
bPatZLSf2CSfw2LMN2WejDu8sGqRsjpctvgOn1ziE220QmzriNv0KDXWLSaNw+AXXzDmAqqdXjUV
LEYt3aFkwGNI8jXkA9IFS8CSSet+9Z3udzfY5Sdl+t/flc8V6htsHBniUMr9+SQJxKRsElVjxq2O
dWj988jIuLUSFhcFtrHys17Evb8zmAgjIMbxN/86pnXvfNervnWaqHAvva649z6cMV4L2Grq7OQo
KgffL5kpY5s/Qm5j7BaXzoLQQxD8ua29Me5q1iC7kWRhFDqIvjKAu7X5tqhwYZNo8tCZFQiyUrKv
sYOrngzmXu/wcXy8Uluga+x7v/seVeObNPQYdI7urWj/4xeAtmvLgmMzYjhTZIlrdXQyYknsDVuV
rTaUGjttEZ2zrNuMFtGqHlFsy0bPcISX2vAozYDwIQUeNQ+3AwuvVTqFzWNHnuu2cHN2Ft4Q3mZf
6+CUaMqt0Ji5zymq4/jQeCCRAiV9aI1kBTFx+67ZQ7fXPW871ixoGNoREweZq0m4TTXvFbpps9aT
4LXgmPviBeEGerlxS5Xx/d/HhvHXnGpedfgUQ54/G5C9uzF+rVIDIYflXnSHybmfVphqMuO9Vpax
FCTcPqcqJ0l3VuQgziGxVms+EbXQa3Ml/vfRZVFhMk3mLVAezu7sP6/UCPRj1vZFeuWmdU+WDqQ0
HrutXtXceDlbLrwK8aUo+pRdl+w2UYjfeNSFueWxPWzJ+xILHf/vLbbEMVL+zteMau811vE/3ipX
QKI2coDQ/SCXRuCtQbUenAhWP3tr9zlAFjrI9jtA++4Qle7ZVIa38UlNOHl1Z51kF/2O8zl0Dp7E
qh2a+hFtYr8vzOSboXXVSZJWePZmmVM75enXCgUv+CfDAj/VmF88StK+t59q6bRftZGqztS7FzI8
v2iefUHt1H31UoyIjqUNy9GQwzIaXGMHb7a78tcxv9X0x7jS9Ys/RWQR060ten6kJayguCIYjxmv
frVGEuEiHENzwCrd53MFkh7ZwfeuFSFQRUtubeIEpo4rqxonewP3KL40rYEPSvsCca29Dpx9Y0u8
cEwq1M520tklStmv5vjPMoEbXuEqT1EmpI/kl3pPDgA6hiekkrdmthCtlrwNA9J3V8HM/PifkWW/
JyWilaLW3a2jQnQvg9PuTKjCjwkBlSJlcBCL3Cedm0CyzvZQzsc3Fz7MGuMg1KZGt8CqoY0WYfL8
4QoTOAz7xBGY1VN3g1cwP7qgbZe+R74sQTc7J/C+ayZ6FQrMBf8J/XUw0Gq62UYXBMTmUdGce9WN
l8y8llaoXoySQXRQ1TvX6r+neFIpW6VYMbIbz2QpdZmXnqJ2fHNCYAvYriD92rG7n1hTL+FI2ufR
r383phvvPOX9nAZLPdAUW8cgGV9STHiwyeT7FOg/GzQeD61lNOS39ZCffFYGqqy7+W8vHwW8tUVp
Pll+1j1wfoj91PSvXjPV5/kfcCOWW1cb4Dq/VBkSNHAazR44J85EvdpUXmEecVVahzIxzyBwLLYs
nfYFHZWGk5z+PS1RDRRptjLKgniiHlS5T+tzRjehFkNNskpeasbSY6BwcfTeXnaBi9CbFKJV0vfF
yZWjJIm7M9cq4IvQO3D0TPTri0QIXJheuaqjErY0elWTmcAJ2EO+zqzvjafF53B2TaQprRRP2l0d
srGKCUVdmVOKXpSB8cKzMLIObgMC8Zdjoo6HawsE0fjCTCf+zdBoyd9T/WjKGMvzlFjoB+GVgQCZ
wJUaYu9pfXw1RfUjEem16od1307TvrBF8ZDg6yUOdNBeSGUn3XwC4BpENVx+10Kt00U3vdO3ljSz
s4tECKp5VGxHon+ONZM+NLNs30YiFJdpZotNp6lfXlD6B48R09Ib3ZZ+u2vR17ZLMK85eR52sQp6
0W5VL645AuMZ9FhewAC8YBiDWNkMEXZNgZW9T/JXaRjk7uqNwNloPfVDqV9UyPQwr6zu7LVu/uzh
acf6nf/ANvFalWX+Ugkt2aZumO8d4jXWELTbI7uwfMXaOWbeAYQDu5pxxJKGmDqeABzzvVmTV5xd
aVavxD7BJDfDF5Xa+jFGRoQkispollF8/KGDoF1JKX9Tk5EtUiXlgygGuY1DPzlXApOH37j1Bl7H
iINrZsa6g/9sp5XJgks/8wP6z9iV0B30wl3FU8tKiQwiEmx9cwmFZZmzwToNXPLA+RoWId57ajbE
c5JZwhduvaLSMlcw+w+Ti5gpwTS4mTwtuciYuKVCkCRjoTWByJw9OoHrL1wxpSe0XG+IdQPIQtrl
o80PHSn3vhf/wt2qnYzot8NstGS9eUkI4sG4bWG9nzMRdLcuH2JSMFecW2qX5+HZtSOgmE7/zpVv
HpvR+JUa2U6p0nhus8zdJ2gnDrpL/pmhsfDiZP2hsRJbWdlU7UnIvVhsBUmirLsFSwqs/Qlk1IIb
ZIWOwLl9/FNYi2ckYcZDGhX1hu/EWnGXELE+5mAwDRKeqoJwEy38RbKExUKncZbT9CanMfneDs8C
fjhHnchOepczQkntYW9gFwsmc2VYLZTCWvtVlIX+TEluXUL9R4KA7Cyjn7I1wnU6WsFuNKfwKKZO
R48nOryrBSHCfvNua8W4HIDtHibSJm2SOS56ZwxbqTU35SsHOWztPyi7MhlawlwUReLTcZukl86x
JzEyGnJyBSHKyM3O9fxH1p35iZhlsfE+OaL/ZhRme6hi76TmCVLeNOmGkMuWgWBnkIyipy9+99XQ
wvFLGRFeFrUNuiFK+70aK2vn91I9Zko+Asxs1qFVxiuXSK6nXLX1wZf+G2P7C2FDw094l0/hGLO6
fRioNPb4AM1dXSHIthKOp0bY7bmfNMCWGYgfROxXN9GbdZL3zmbIXfeGhpNM3flIEjG6pI5IL2sh
zSL8rZgQGG7tvcL2eZ8kLR5PDpNg2KZ4i5mSKuFoxyEcowffHXI2nlVxy9ru2YK+yHIwsTcgV5Ll
GIX9aWicY+G55bZ2EQGGXnSNZ8uNGNieei1ETwxteq8P28Izx91A65+5kXnNHGBHUYFYc3C1RTXr
zzLFqWwMDvkyKNuOWULIYJd00WVAmbgLo3HfYNu79VVrkt5Ng+JN+hYbu30lvJfhs40dkZPaKW9V
TgQkgIAlfU/AsERwFlGarpKxeLQtMEwSkNkmUxB0xmRuNbl2CZTOiHiaYj16DyuPwU96bnKIDVrC
3OIgyYW/CUe+64GwVl0vdI5K31uUUdiwyRDWjdKchbs4jHb4BNckPsVdsHJjn3jb2GXVNxr1Zgj7
Rzlm4qrlt+Z9imT81ri9fzRSQdCI+0tZSKL+XTLfT+ioVtknorCf13/MQe5WDODy0riNvPwaTIxg
Es2pD/8PW7E5zy/uimLGpr4/6z1M4dy79pQP7rEJgvzaODCJsOk3K8yK4YZ472FbxlBCQHpqXMwo
GjRFsof0Co2c0KTdgYnAuyHXtqlHK9upp1Xnl6isFOlfOWYZchMQDoScIpXRr9JmSj8RB1n3A0O+
I9pYlDj06ChF9Duxsw3mQGG2w9tD8DdghRNZEMbJdkhTrAdR76DBjCvCZ701aagkUiMV6yY5u6pA
1k/tnFyTEnv34aZW7VfDlOMRN8Iqb/xqZ5BYsgid0l4KWZVb7Mrf2rT1UXcbr5Cc312/D5eQ1cuD
8MMvPhXQEthmIIYfHcapx9xMbhrE0ievqD9puf+z1r/71Xx+NfZjszQGZsefrYxVWjqwszy5Mih7
FDZxDm4lDGLMzBk8sAMKM4ITFSDowMMe8ijSDi5xCQV02H1fNfWOSBrqjFg7dYgMT9VoPJqTol5T
5Y6/6CWta2PTQM/4KtpT7kNusdOA/D4Hu7uLY8gji0oU5oASm22/I8jwKXPJ8QsRQhh+RoqWFoI0
59wSOnKyYxoZO2UozGKGg0rYD5+kQdqVL1CDuE3mHC0hfrukK+wgN5KtNYgDeIxwDQU53+iECFDx
AU7oY7JYFcc1QI8nPITGvte1bd+U4wEY+psAbPRBUUCURBiNsIJNX3vPgQ4ln8fiuLU2bE+8L5P4
4tQEzXrOdKnmA6JrJWdOzOiViQKnfL+NE1Y1Xn8k+ZYNtDfe/FH8zNQEdCRtm0udIi/NDe0I5Fxf
dBhRVrgTs4WedfGmHHCXwxUfl10TFgv4OPmOKGC8LgOeDYTp4PouxHCtY7cgWxDJskhPtL3m1siq
6pQoaMrVjH9Aa8D23uCywiFhrrOih39O5uGG4FCI5ExpgZ3E/YqUKapaqubV4KYuKl+f+io3ukPo
YJ+zM+wVnoKhXTLK2TawrNYedsE18uKz4ZFIz36XIyYjocQycxI507R4iHnWZH21/fep9rfGzPSZ
7OIeFqyS2e3eHWuRrRJUhH167Voy/HzffCvmdsjA2hlIMiYCDwGRqWHnw7WFsS8gMz6xDEh8Xr/6
EAh88ob+ngog6MN0g7kDrQWT7z9vJZ3UdL7WqrhmkTcAJMHREYw5QV4jM7xMw5+AOyRftVgCh57H
JYlPv0nEU6tG779ODgHqAbbcVWI05kaDCLxsYHa8aGn3yeQVWttfRzXLd+52th3YgZm1/flOcRcK
sHxFdTVkM5EkrhMVGZTvVlX4S1tzSVHDDNEMzjcrLbU3z2dqKCG72Na5NKrxKBBbvDae3AB8Mq6h
m2iAv0FTu6RgrOD9/qrcHM+blRxNLA4HWQTX1if6xOiR1oxd85S7LOs0xmFHPLDfyKwldc8U/g1A
8dIokuwFb+SL8rMnXzXNIp2n89GQBpeIjLVFSkgeqcKjT7jKEnd39tiVVoMMz2LV4Zf+N6U3vzwO
zg30H3YhyhdXqdpxgwCYERaUaJU4WKu7ONsoE6FsL5lMKH340kXRUSiOGjF07WowWn1lq/aVz7yQ
4ZCeapKwSoNpXOokuAAAG9YN242K6fujizBlPfBzb/t+Ta50z5m+9QO/OBujvrQHV14jiz4umMgk
Q6Gur7R6qjZpqDF+9I1ml8ZAUojmace0PxYEzawcmlCIj7azk1X/jUziNw0M0dqbch13uLkxO/sH
XCiyuPHwjlnU7uqJvr7G0F5VZCqJ0Y7P9FmoQaNdl4YWSjrSK0p9cj55fH5ojf94inzUGI7J2ero
XE93q3dmGVYaJl1zJR50ImY3x8isJCkATbEYSGQGS8W4OOy74+h+tfLSW2mdZa7quvwZRzxjSXRq
d4lZfq2dV2Zvj+k4bS0f+3VdFKyoozraUxAuHDzDuzCb3D2hHZ8tJP66fREHu+whGMOZLouJu5tC
0zyUAlHRXzuaiTWDdiSUE/4ERq2szMoNmCgDd4tufyKJ+as848xgKyQ4OVByo7z782YMATXF3tTU
V+UNA5wfma3HPnv79+H0Pz4cyyd0ESguWP3bd2eTBdIianLVXZk/TptpQHDoItDcWvohbB8SX02P
naKD+/er3k/0Z70NnwwRq22ib7mX9FWYpX3WLv21NX6ifQAIDt+tTWIizqSro6+t3//9guxU7o82
y2Jewa832wBd614560lXc/xMGFcXdfdx0GuTpaq6wMqnkZuyDf+Vs6uxJNCM7ARZk9vW6Da1W6cb
hS0BQD3y9Gz09mj3AqYZRDpAx20AExTWwmmc9mTCS5JlZZykR7iUHsfk1E3kf9hNmpDGreBzSPeb
O1TWIqyz4DaF4bQYq6zAPU3wiRaF6oTgXF1C4PZeGVlfmzZNtrXnb/VSl8e4SZ+rMWRC4ZAFF/k2
olM1HNjaLUqeaL1D0CgaixAaATMwMdbn2I8TpB3HmDZOH31iBrxd71olJ2coT5bi5KwzfzHFNu+N
yKIlu0hmxraGH+XYk+IQL/ZONP1KWVJT1rjnDlcfTCfX3uh21e3KvmEl4me7SfRYwPSe2Bi4lUOg
BJXE9BRr+s/RzSMEs328xxqxThLi8wIWe43cs5wI1pOhf20S3wT0aWUntFprxt+LOIcsDDNxReMn
5qDkadti8I9GR7GZR5Rvg1xcqUH/odroZBvml0GfxkfHaH4OLkz9ziWKywl/+1MdfvFAwW3AnUWG
lm2bQNWvU0ylogUrn/Syh3ocxkssJYkrox8ABxmsPRNKnTeFNYVVjItAdNdmUN9ay1nl9KrwKcZi
RWtPHT/UOhIRMliquKertfRtknvfQB5aS3eSxAo3qHz48Y80KXblyXXbjMPBRQ2zt8xpH1vleCRV
Z5HWjDA19Bxm3r8bXpnurDnLXi9I9vRbDWSga5NNXZJcEiGxZDmzsOnxl7oTBQtsGC+F4oUUSaJr
VxSHBFMLQW4MGfLpdbCzH7QopGCWTLdD1eHs4VMqm3XB1Lc9Hnx9af4fc2eyHDmSZdlfKck9sjEP
IpW1gM2zGc04biAk3amY5/nr64ARJeVOz/LorN50SoZLhJBuZgQB1afv3XuuRWHYRpjkzdzA9oqU
IaqepGBZkNA+wgBxMQEGqEnIekOZ4S+7ISf6UInbaYFGeTZ6UwouCQ2WNc4FmYGg/oI5ORGBbtKu
J7lpRgIhkJ1av0Hm005yfcIXLZaDIcAA+N1F6QpnDrCzdY2QnNoQIk+aaNFWHdVibVeE86pS9ewE
A0ndaUvCahS4udRdG0vO7gc/3466xLBMl/t9atCut9UtSsX4hp9an8nqQIeoty9lnb5gf4B8kg06
mZgl2nVuMBPTHm63hF0eqye/PIlIjoQ2Vm+9jZoP4S9xzKVmbvOqyDetEN6ikJVghYNHXYboPSdG
h9iNHZmQOuoFpfQcWsDpvTaYpzI0q53U0n9LDmy21C5s/iBjlrLqNI8WKJpQFNrGdLIC4CbXt7Ae
UZ7trDHjbBXE+8JgBt7z3JuK/V72DaUY3nV/VPamklEgJPqbDKv0VGsfZFcRUuLBYassuZoZLHPA
oFEuBnF0aYH6rLw6G+7JBd6Uklq9gE+IGEpCrZb9u8/tl5PAW4xLMeNZnNOUz/FaxQzQsEQsE6YO
saxySgutgT6dyK+D6M5t3OQzSipvSdzWblB95xzyGYDe0LowRX7XfScNBNMmA/kFKdZLEVnjfQZY
ToFkgWlIe1QkZotOXe9zkB4u3YkEZg0hlNwG0bar9LPcdQHPUFlsRQXRsknDbu9L4I3D6GAu81AF
qdfBFEnT/L5mkparHQlefWYvmd1WO+awVF95t9fCZlwxwFsIxxgOZsZqjdygcCU9j/Y1hOr5AKTF
txXAnCNxFcWoPiqCCRcneTAkItrjWi/mcU88mlHl1SUsI1QCvuSqRSoYhBJA17Q0RolFfJPy/HuY
jSSwMYH1uXVmWXxDlkJKvNlOzth0neDB0x3POvqJdgwGrdyrOem7cm26mkpIa5MLTI5OewqjrnLj
kX6CALswkL7lVdBOIsd+GMhLPKg91WzQgRW2Rp9HP0ZQx3nVG1tMGIWqLHsxPPrYNaC1YhzQqyE6
KTRsCKKiv2Ib5bmv1dF1enqLccrptc6LDslY9xawpslTJCOe9LlUE24n1fQQudPAigcKDr8oBZRU
k5JK3TbjTAW4HDNdE9r6yiF6eA6gxVqgZSeAMSXFSiY9cSBGgKOCTqvWkT/accgOgemAUcADlnb1
d54Ne9fq+qlkOo0KQ/J2JC+Ol7h+MW3MbF4inkyzIywdsnUOWge0otvarNRRFATLUEv4BU7ZQlr+
mCa6R/e+E6vByK5jqVp7Wag1ZhjhrRF0HhXjYnn+zsKcsu61/COq7e7YFDQNA+6PQoqZXoeKm6jZ
FTyrCZWXbsxQlMnMFmW39ZCxOjI4mZHIuTnm7RJ/LwkpKj3ficw1DsWVvgQhitU2lMZkrzUhal74
SAOklCcPkxNtoAhQG+KK4ltsj9K8kYVJQhu2Btg15b5Jjcl0lB2a7ugbJlLEhABLB6rqilCngn6z
tCd3ynvBCFRgsUnHztn7yUMokmKnB2QFQc/g5eN6QWgbqWaekq0hYR4Lw+Zx7M25ZcX2NHtzS0mX
H6UUNkkQ7aOBW1Oabr2hNq6QY8XJzDleIPL1lorafbZoIRyiyZR0KDOEvbwTdFQsBYFa68gT+6FA
9Riyx/S0lBae7RWAD/WBeDe4SlJZgfI2JWspqRB3OPJUnI9iQmUL2uqJwr6Zj9YS/1K1qmROCEDn
dTyEgNCEIR9DIkce7AZlepxlTxl5RkCX5IVUpQOpXdWjhqV3gxb2JEEMV3uzecdrRDQcmI+RKfBW
pzW3VTFBMQ9GuGppTAop8ylAWleph3GN2//ejgA06SE8V4BO8WyQ4XRJAb0mWQuOSV7l3KZCIYVQ
991WR2Jg0PD27ODJ1pF95MysVz6JvJiwHxutkunVw3CQRo59vy9zf8HwYRx06OdO7k/bVjC9/3xm
GKXBbu2sNC6qA8xZmP26yEucaXp/y0VFn6txiLNyyrVoUh4ZIWZZBzKM+uD3H+Srpo3PoaHnx+2H
9EMFgPrz50g4UwgjlNpLjGSSRwJokMKxOANrjTx3aZvdU5ekmNHNv2JLqs50Lvr5zGlwYqP7QwoM
Z5uvySyMHxQ6XUl/KXMNIXLBDsqwbyb19loAZ+wYCfCxerFX6pRJSIaDRc89t41FdgrakFa8VrD/
xyqGL1VNgJvC+dfSz4NR9ED1r28tmRywkXqrFKiUDSQ27EFYaANPDZZNl4QoKsR7rHc3z+oMoioZ
0kDU0NYKh8UFAQTVK+PMGhXyS2aS86R5yM7hXYwPotWYRPF1z+ux0gVqtveq6p7uv7KJQU3OwwKF
udbXPnnfDqps44AcJzg2TQgyrc+J05Q8ms6eSkWl2TCSoElslYoAarmWNbhn5iZPgcMpXWzPsHOf
ncC8CJoM54wD4iysrqUUpjzvSJokIzFXfa7XhwxFiESsNU+mdXRiS+wkKGlTkJO08ZpuIJ2rX4QB
UOvErpVNrZY8PTwlKDzT4dGTvhmZCA60L3H1s9F2nXVRRrEG3RUuJPacW8FlmPPoXKKxGHgROXps
8LvOjcYUByqadlNp1lXXW5kW46lhCbkD61rekUgXoKYm8ThVAu2ia11zbGNOsr2vnRWHpGM5CpkV
18hAQi2+hCH5o0QzEmIje/3W3sDALh+ZHFjHwSF4TGeFPamcI10aPwLXZBK94bUnI5dtpQKCtLKU
PN/lDKrmdYhnHQ2BuSU5EjuTccxKDmyjHQfrSLaMx9R6ETWnGTARj+oYw1gkr5DIcwuMrry3Ecn7
Lhm7rR2e+rKTZqnAaqoIJMQ6ygBOonFFd5i4tgj/hpJb7T6SJphhID3oTpnOLPDJ46dgGTXzlEYW
z7WWXLmEJFbW+FzQcS2cU12+N14prRNrKOdm4RSHzz9CQrdFiTQI3Lt1zCTrLrFh26MAhVqo99G6
kILsYk6Fv1MnCyuWUX4a6qtRfDPRRuwkcAxKqhSrhFM8DXACkOW8QPjGKYnR9uAlFWYF4zT4lYR/
shX7rJNBcKUJILwsQVc0RVpO3AcrwYpUd4KISPjFfhMIhGz9m+ZFxt4QHNVIkl7I3KRvwbzyRHYn
Z622JRcjW6N53gStXR1F0ZLEwUnbCrRNKgFwK4u2dCNPXxcauRIlwfNxn/t74gduhEZw4jesxwKR
+LwyVE5VzvgdHgOO9lS+BgaVo+RL9tpxzOjYZvdKQw4MZD5OdX0vlmbILJt0gnz2Of0LA2XXQKra
o1JcfSoOFLgrrhJgYGelef6E2JtVx904GD5aluTYZ6A83FwmwTRixrSsyYE/tNMfQL7zA/A5eN0R
m+QnQdzB52i2xaFP/R69D3PQrrAOIi4aHHeqwu7aNSDbWGZB4+yJpVkVBjdUT8ju64joKUra98TM
hjUT6kUdc5ohHzrlPEbjoMpSe+1pfXcK9bFaGHoQLOzch3YHYXBlsJ3eck7yLJcEtfiRI99+v1d8
NuR/XrAxMzNjQ72DOpfmzM+bRVOYA656AiKlTAoYwHTAKXAb7ZAuB6Rb+D6qCYOipFVTmHkKJzy/
H3ZWG7zayAxPwEbyZabFSJq8nB+ZSsmQHBgXzhntC6MThJuqXGY7HEb2bLJbLUuS6+hXiDmVpVi2
o26cA7wTnOPFzqaPy5Cp2PuhPWzKUj97OPncUVWrZRF4zdFL9PvfX4FfFOkainiZZB3msbrGBfhy
BcJwFEmJ/PXSdG2/Mnhgs64jJCR80AJ5xORcsMAnI2OXPJxLRnYY7KJ382xYxpCMrnJZhH/Ruf11
A0dZgg0B+JoMVP4rlGosFLSa2mhedCM59aGlgdthICsEjogK8LgbmM2DpJMGSHX58PvL8Qugn8th
I6Sc3tjSiFf7MsHhbVP4FLl5QZKQLtHdyLOM9KCNEYOHh2+LHbtDUpT2H5FZFTOofmRBe3G/HSR5
dOMsOfeANFdkjMszc5oVx5K0csywhGwSvRBC0U0y6I78JreooI7FVXNHxRvvPf1DSUqmchMN7Pc/
1D+5oJMwFbaDrCkKdtufb3LMGKKFy2Vd8l4umak1wPyaWD+UhjAXOcRkkmbARzXkyI42YdW/f3f4
ar9URRYOX+IquLsQpn5t9A6pijLBsf27voTkYklQNM2PLCgtzpkSOZpiJGR5qtG6Jq9dOw+2BWis
bdRoL1pWSPNWjbtFXI31VrG665hl38gzXpRqbB4AVIk5yNZmZumZOHv4Z2z1SpzJW2WZ+kIumXIz
6ysvZVu55qQFk2xmkOZ4ijHC3cFR1295ztiX3OhOacqVjHoXAJZFu5BuBcUrZnpDH9FQ+DuKe2XR
JkmOs7fV7kE0zrsAZv2nFZ1lCgR2SqXnixiylX8NLTockkrzlbg+6aze90mSbg00jEYenAtYBY9M
X+RNJ+KdVNP9VqO+3afA45eqUr1yfDSX5tgyrVW6DrqrN8x6rvA5zEtSVfpyyvUt910UAoG1nUe+
nUGUKe0z26rWfdUHi85Ew4YrXt3x2KSzyCnztUdc/WKQ+oVfjbu4kF7pDPunFu3SXC+QHHVdhtJl
SmTNdLGB8ixmfvvajK1H+/CtGJ8yur4LpLYx9oA6XEMYqxaxIAqavAzrRLTrznE4oslma+1Aozez
jpn5BOZN15WVkm2TM2eM8RuiXBs0RL0NSKy20Nc8ayzyTfEIf0Dfl9bzKKSGLpW+9YuqX1pcPBm/
3B0nosgVasB0XA2eBpuUVppo1racpn+OiFDTCnovY3Mfhkw+FZuqyorgEjUi3RQGcjKCaEvahxin
mMkvfHBEJ1mG8wJvRSyGWmpm9RSWVFv7zz+wDbn0Qu2ZqNRq20UT7Eyy1WVfhfyivcTZ6L02U1Ut
2Q3A23ZSyVTQA3tsdNEt73plb9XVNyVcVD0GY8G4b5PmnbFMWryOtmEKWtE9B7qojt084WYrHYzj
/hSfxJFV8s290PMHhvLBqbNJCun1TtkaZWytfdOAihxl+7giiS1kokAwmxRumgQlUR0TvyNqX9/K
DUVZ0MA67vH4zeg62cxU2VnsLO53uJTqjWUnmFz6fiPTNF+0Cw5o8byP7XRZ5Ba0zdBv50FJ2LGh
h9qSucyJhQ2/mVRjoQ3suVrnxlyu5NOIpZsO8KbsmS7Ukl6v9XBEa1UWuy4DjCm80HZTiZUu8Jun
cqJR4MM0VgDZ5VB7bdJvhjXoB6uLqSqK6KMQtAvN4SiPBoTc2O42hn2vR/W5iz3nyTPyrSIl6t4s
lfLS5OqZovGhD2EflWk/oPNOh6Uu9SWbeZnNkXwC6CLntkUYsJOCdJpHlNx1hRO7JcFEC6uqeWYj
HSU6lU6dM3OolTtZ7vCU2na9MQsmE4iS9UXXJB1AX0azzhT9KZmoQ2q/PeRoGVPbSTYd+thFKZtH
TMgEAhsjUugwr3eff9jhoRbJsGuglBBW6/eMhJCdGJZDU63KFVCvsr6FHXnXC7O6yjVCsdKQ9GOV
En9bRDfOI64ft8x9FO2lFMhoIS5/1n9qYr46clPv0NBtesSrGy0kbQbd+wmcaL0izlqGfxvRXi55
lEUIztdUcV2g7HAuUe0qSipvuy5pl6AKXgOl1g9i+uPz3xxSwFtp+Av20Kfg6+dCDPKrKpuwrohc
JMjt5z2KqMsgbYY6uNNkX36xUyZMMR9Q1mdcEdbgJDWJZzY2fsRTPvjCJxOUE9/oM75tahOPwbVt
LFRkcqkcS2H8xRb6qzxBY/ukq8HZXuH89JVsVSt2laBbD+6C8dkn8GGJpB7PeHoSfsTMXeD7AP7A
UV6HoqjFZf7HLvovhQevvmfH1+R79e/T33rP8qEMhF//x7//9F+3LOH/v/2WQ8DIpco+6q/f9dPr
Vv/x+WXxPZu/1q8//ccirYN6uDTfy+Hue9XEf3yGP7/z//aL//b981VuQ/79H397JySinl5NBFn6
YwawOoUA/5/Pn/HP1//z701X4h9/u2XR9/i1+eVv/BEbLCmW8ncFXj/VLaQRGFuUPoQnkSjMl1SC
gynz2IMw5upTDtt/BQfbfzewjzCI4WiAEWtCIVV/5gY7f5/kBPyPLAcMINwQ/0pw8BcKBFWRSq1J
w8gh/AR32dfSiFixMkr1AiOkiN3YyU5264Px65K9bRQFZDoM6ioeKmnjoKB1PaN9qMNkH6vFNWyZ
GxawK3+4fuc/Hrl/oz46Z0FaV//42xeG258fiSaaQe6qOjXzfn4SE56DSI57+Vqrco2titTMUc5X
eWUDA2DlSPqCeDdHvei6TWsfR0/QyFi2NNxoUJWRt5UKPWkdvpJxQEsLNpbQn17PmbCrk9XXdG7e
SOiPL/WPhYMoykSqaIy2mPcUIOxYaHAZr7IAneMoReEi9mnIkflJEua49Jhvj4U6qyrJZKN0AiY1
0msu9g6mWfb7fVU6N4vYQZdAqre+13e1+Pj9JfqCO5kukTU1+DCvmhhnf7GvIs9TfAhV8pVagElE
ictNboonjXqFiY3OAQUdnCLXjB47lTSBleOTNdihO5USeJ7GlvnUMvPQ8qD8Bng4osCaGAGARDWX
DuM+bMJ3szGX/5vPrROGCjoXlpf1RVhZq33em5jIr3TcV00s3ToiJFjnCRdmDJoNxrBV+vZWTUg+
RxYZV9rT3OjGvYuNFbAuFCYGz50q9W4b2vHMsPD3mEa35RR516bSQ1D8FehjOpz898bw57X+4TN/
UYmIkB6dUfKZjcHeIBYOXSdULrKd/ZXWxvhZpvHnOznsNIo8IZu/njsFASJKE3njdTTIIDM7W1q0
hrXx1PIgj+HgOlpIbtiYnCvFdzgGBm9otkDKJkxeaHhgvyeNXkuvuHAotHqMdo2hxy5GJ+Zhpf/W
tG+talcoG9uDn1RuNWg7aqADg0eaVtKNQc2DVZmb1M4Z6ZFP5JLLoMIFAYOROzfNLzUXYMy3Rmin
MtZi1ygrwHyEY6RO9hqZVJDohZdywryV5M4kKY6FKr5pFoISzrV/0Tr5Yqf/43IZpqKhTzJsRr/T
5fyBB8dPgnzH8+Xr0Mog28+1MIMZg4wXCBlvRTO1NyfJrPRsdX0HGhVB/e9v52kh+unOYD8m6RNY
ocIH+KXRX6Zt3ANI6K9+nF9lWCAeRQDJn6wICb8FlkDTif6iDvjlbpzeE1EyPF3cdVCWfv6htb5R
BBKY/kpU+G00o7d8gGtr2X9xcX8WKXFtv7zNl5veDiQpSBrexiZmVgnztcrgtRLARrwyPQ9qrf3r
11KbNqAp4Iap69d9yI/pRtUGb+iYKcUg2t6QOlAqXgOrPhRd9K0r1Mvvf33GP7mWzFhAhUJMZv9T
2IB/vIGaIm6R8sr91XImCrecrugxMT/IojdiKCfwRdy6dU5rzLlBiyaxAp0RZ7DBNclWm+v2U5Ba
waxTCkBd0SZBBi4JYnCjtG6Ae/b3Wd5sdFxRbqlNaBzKEebsh7BJr5KV7gfifpHokoTRo6LQq2BY
dPor95A/F1V6jjN9paTsvkaxzev4o7JRWfsmrDHGyoFStYhUiMNMyWqiL5pX5ZOZmUtFK64y2yen
S/ITKpZzTB3qspGrp6AZ/xc14f9LufdT3fg/FZf/P9aEBh2u/7kmvL4m2etPFeH0/T9UhFgp7ElP
CeTBnAr5HypCG6UlmyM8uumL/10RKhp1n0xRKCu6YxAMQZv0v0pCRf87qBmOLdzJBuw8U/tXSsI/
IBM/rmu8iCrTjwYRoimIWKfn5oeF1cIu1MryqNwI+BIALLU5zYIDYh0C3832WXEiJCsPsS6d8hAB
PqE2oJ+yh6ixjv1YH0hvpCJ+L9rx2uBim9yP7xV5aHb+EiFdKeLMnbC6cKVcsNr3FfmF/ZTfpKp7
6uSZHuGFMosjqS5dKzZDp4M0IpHX1WTU+qCW3djy1n5e8AkSRC/5Aof+OovjtYzAPWMwrcSMjXQO
r6W2R5sPeecYmNJCECIzytLJV/XDYLU7LNmVPkdbd1QT/1zY5iaLnILOiraySwUVi3yVyUHnQs1F
yFinm6QFxUJRZrgUK7czaL+KIXgjk+DU5095pkwN9sMYwWmw1J0IogsgIGpKiYm9eo0G4j9Vuld8
EknCqIvNCrvCe4phgO4UBWURXYTBVySWc1MaroT+3GW9spyuiiaKjZf1G415DYvIuLX1fG2QxCH7
2UMeq+9KHL/l1zpJsHIo10Q3b6mRrJEYPpoBqkvbxFMYqOfae6b5tOs4QbuJKX2QFQDWwkHQTkSk
kumkDkiM/9KDVMjvMqKpmFYE3dNtncrvtCXunHBbaOHFt5Qt3a0H2lCHWvfWpkM+VHonr/Mk3iHZ
3HaM+3Asr5HPH7wzbNcjLb6lPyQPeacuU8Vbo35fEy4w88rgGSHU3LTnUQYXQC/uuAc2SR3Fbp2k
MVc6jpiDSW6UE8wzpGiNvDp0Q1MrXDOrCGqNUYBOE2NlNvjKwQqSeW6IuVz4O6Cop2FU34G37wRq
Cu6vMbwMSXcTJWE1zklmiOAOzqtpDh9aat9Ge3xMW3Xb9brlEpJErxSzrjRrwb6YfjovUsQ5iLtS
YCzoyxALkRUj6xI0e3vu1PTwSOySHOWJHBE6Glq2nf7JQWCT0mJ/SOoIQbtrZkVobLI+uPB7qPMS
MtF085bNdhSUbBGaa3ywyq7U/ct0K8gd2FZBo0an9wckRXPrtsXqqS+9DIiJFchMEcPw1hTB45Ch
FSo0FDVEXjG0qhAZRk95ZH3Ynv9ctNKiDqz7oMKvU1A6huPwHnvZgyjLOyY+6Fzrq0nwTODoH4zN
l2qzjrP8HUcpR4v0wc+0uV62RzM8JmF08WiLlIn+bFg4cRRncAtFWoeZt+h9ZdmK8T2vo03Tgpcf
StBPzQJVK6hKQQP5Tcja1m+8hSl5iy7v3gX1KIvLd5OkCdK1yLCj0egWbI4E80xqRxSq9nAdk4Bk
pupOLhg8dpgjufFcWSq3NMWOcR5CR0MoW630Il3ZlT/1shEGBJfO5nIA9zhbEFTleO2NT1FmLKPE
2DALXBOUtpei8T1tAnDfODqSPJp0n92L1dtTrgTk+/6lpxtMYRagZiLSGJVXIeXPMYb+RE1mTqA9
JoG2VXTv5iMYcslxZQERDo1JaYas+T4lgGyuaf5z50u0adp1zDMoD/YH2cNvelkt8c89lRasOovh
Obiw58TvsTmH1soyWTxTbP/UY1MKIwGO0shjAEXrFKTJBWXocxfIj43arRU8I7Llr4joe8Hm+MxI
C/mYtBYFRCk1puEYtWJndeq+j6TdsEsya4Ns6aXpPOyjxfey4W10q1kiAXY8Pk1gqduB+J+8Qkgm
ziU4yqGzNq0eXgSMTI/VGJjpBy7wRZxFhyEEUiFl2ntiFHdjGDynSbmM6Mx3Dh9Kau7l0thQvqxw
qezaRt63DDF0bBEjz2LgLzFsLhnUFC4xx9gmdPMYJMo+rPxVH9QzEx8e1yZ7yGrv1LabQo8RW/qE
yGo6FwS4EQEj+LnI9yqFtvckbdu3XF7bOyXEFmV1cvOlb3nF6ydqfLFulcmjFSreLerrlaCjHeU1
TEZ7wxR8g/VinkfyvEG1Mv3VFKZdskja6jg9LYXX3zfdSONheBlCsczG8FmOrKMKx0gOja0ctKdA
vc/t5mV0eKjpqS3MaHzkHHUAy3hMW6b2MH5cjhjhXL+MSgJxqLzrChbIQd86JTYamW4w+CbfAl2a
0QFpU+ASvcQ4Q+aiJOuhZx8QylLKnQP4gMCRl7nnXW2WCClo3EYdr4VEL97kIQ1t1DANURfxUa7J
cBrUrReFz1ZiHvGi68sq0tdKML4MvrYfG+nUk+xVkg4WxtKJCL9iRh3efQBuzvLkw+qlj8ySbqLG
Q29PsBdrEydAqQfuj2TT4GU1WMpBACJfg6OhTcqVas97G+z2lVyuKjK13W5QLZcwm9nnT6ymWMQJ
ZAMHEHMhQbcUg3ZoKn0Pa3E+DvbJUZp5yKT+hyLtnzSePuv9X+oepoPoGjDsOF+DmcaMcJ86jZVb
JYdbubTuRWGtU+p+VGcu1t1NU9rwhsbtvqesSYHLmpjYjdxc2/wC+jGc/f4DfXEQGdZUiCkK9hTc
w7QOvzYE5CQzucK+cmvb6mTnxrZuaAkQZ9s25jfJ0Q6pLxjyykuejDvbei3e+3ZYGmF8TmqKEJlV
ClRC1JenlMemU+z7LMOI1XoYyu6Eqq/9KDv//jNjnv5yKsZRw/kNy5AyYVGZoP9cPXpF1xNmZ2JN
tuNTkcePaovwB75N3D3XHq7Uvsr2hi9IiDTVVcvn0pQ7kjfgOrAOqOkJj+Ip4vAz4MwgG29RpM2G
g8wmjbrl6CkrpDErgxyVAFeomZOMk4pFWVF3av6lEcDWixRb9Jbe66KoH1lT7RF+JEsme+JqHA3X
N8tFTt8yYkwiFiljE+W7F0/20Jr0KXWOyJhO4bApPH6r0SnuuOCWsQ74yKFPzcI4KUQBb9csHMcx
sGe52SxjB7ETIysMaDPE2a4i+BtSuM0Lf1v7uHLrfhXlRMBkFkOre79Cxd4YTDrFhVnJ0phyPg31
5EfgaEISOihjYv8OTf7cl9UDesJ9m4JCsbTtdPK3fYO6Ap6LwtPaVxt5jIlRilyFXUif4kkckGc5
9tviu08JIeAfquO5Tb8D/s9dy8vw2wH1lZglxULe46M9D3m5KdTgknThpSqKzaQfb51r2fY7WebT
dnKxqCMsjB6Zqb48Q3I+RRq9IUOwWI2rVyN41Xtvj8d3RgwGfg6yrDge2Hg11ajdcPB5LMyzUb0p
dv0tDNKIZlJ7LBjniHBRgKs3Y20BsW2maIin9Lbc8zl30MLYxeOLJApwRSMeueS5oLsZRtqBQd28
NdXtmOozJFTbuG9x74Awxl1BFZ81NyXdxo59s3zpWtbDShuseepoJw2VeorLsXGQErPibaNUPJH1
jWVavkF+vra+eOxbse0c+66IDRdJOR6ejhlwf6wDJlGFuPWPqueDRM+tmxJBJNGsmzUM75oVr/FG
qTWjZgGExpVbBPVIsar8LlL1ne3H82raa7LcHTNtLyfefRO256h+ClD4xUO6LJ3mzRnfGqvD9Mld
XHIZA8t7cKA6dVT2qNUjl9BFdbjGZj0DIP8OKtECz6CSfFvnXBhli2R8oeAG1TddgKel6CcwyR6Q
+k2x4nnbJmdVkZZWmJz9MjmHek66Cxj/kLzd/H7ET1CQWeA7MJ97+iLOflSkPcvRfCogY0lMBd0p
E6TYjfmsle0j84w73NILk5hB0uY4pDDczAzp4jXa1kzKjaW/jDGDXS1e1353LNtkjop2FoUYVYeI
F5W1Q57gvpHdAc/mJLYx463Vd7vKGVYkLK/YB9YDyPQKaqego825Zwq4XtUT7jdokShVC/PGTial
4L6xUPI1GNMcGWgf2+Ncze09sJnXirwmbtEjuhkYJLWrazu7G7aIZ/ZB1Ky17wQOzUzliizKDu1N
hL8l20a9c+ePKRVTvJ7+UfAIKBoQZTEPk6x3R0rKISMDoYMGMGkvY+miNs28IAlsaDEkSeUO0dwp
Ingt40ePXrrWXwgFOwg/itJ2x3AgYyMgJXbiTpXSZVoAmjie+8K61zEbVI1yNHvDbUfebvpZhObc
al9jLorW1TsZeXVQ5GRfKzpoW3aK/AOPygqJ8o2WNUAXZSEbyWsx1LvBIrEbo1ZNrnG8zmX8t8S9
Lhqz2YIiXzL6OYHUfudZP6C2fx0sex/KN6FkJ18+RXKxs9QU+xCsmArvCYVF99aN/Qr8Dql94Ruh
S14E1eLVVOsdLuV1LzpeNF5bXfbaapBR0jfkwnctsdpl9D2x9XXD+TKq+iNw2rtaqPCbOHOGA5jZ
caHl+nZ0SrQdiGoZuIysdpEsPtqhpMi6Kk67qFR41tRffqpvFY3FD1TGGJC/Y3Da05rldCa083ju
kCzweQeLZN7k/THhVwEi+8Ik96MjGQpBhW1WLq7oWRGdDM/fDuNABBAJFBUU6cG+lRJXNk7mgucY
Kso2tdolZ3nsuWHqaqdxdB76WNpLeo8YJHvtTf2QqtEexenOQ/PkW0gSheRcp4mFllUbu0AR0DDd
V/uVCmUCIQFCBEAfjX1f2M4V3v1+TJslycYkmzwBiNkOiQRHSLqRgXRD/rEYooMvpKuK7gtE8qOh
NbuQBc0n/g1Jddf3x7gQd02frDS9X3sBMy1K17LxsUE3AH39RaN4C1VrIDLrB3xdSdABZPJaFrfw
jL94Sj0yUZ+FM6BrzBb86Amr/yHPxcrWqk3YjseA1REs0juQtftUIcpbU971UtrrJqfz2A+Y15Qd
FIWSUQPRKSrnCQVwd/sWC9QyKjNFKGprq/U2NDm3TkHdMozYHDPuTrLcO0wlwuvc3JcuhtYf/cZB
NyXuhF3tUIuvpw1RDrmV6U0kPlB4zPphxGGDFwoHTJNhsi4ea8/bRRqUSH5nZJavOu674VuC5rYl
atj0qKh0wmpH9J/cknCP5rpJ9lAgDmXCGVVtF1l1dUA6TGnCuqavDVztQEpmTg26RQruSdUL6Gq1
h9RzdsDsvHrcJYb84gTergPMN6rSrCKnxR6jhwp/jdn9J3nntdy4kkXZL8IEkEi4V4LeSZQpSfWC
KKOC9x5fPwtQR1dd9Z2+0c/zwhAdBJJAIvOcvdfeYA3bFwlpfn2Be1SjuxTdPGCFK3mJNftXIJVf
SBa+9UP2Kovm2Di/aHvuG9p+Le3+2E5ekkTfjYW+UewePpn1jcAFO5aPIsc0M7F26yFndLr+FRPE
HR39jWOEO2KnfoIbuTVOK1GIF6+VT02LC0ACwCVLfBfp4J2e0VJtCz1cIZvlM5unztdZxZc/nYzw
tk47tKh3MVdTgPjSivilEXgDmoQ+In7img3bCZMfDCBIJTSAXEqE7hd9HesYU3ki2SywlG3cWCu4
GhuhFSenUH6h8/4W6C9GbH+3EAMKEP9WM08lbcohFiIePk6UE4YjUQb/w+z1b+eu4NVmmzTk7k8d
ASE6w7e0fnjSG/9CZ/SYs/RSx+6uav4xf+FziwVHNnlWFnGmrNy1//CBF/VYNzXQhyefYQv43Epk
Dfl11TYjIG7W2uEcOzIXPPV9SVpYwOK93mkUyPx2r45g8trqDmXUw3//Bj7pT1lzzLulg4BFfsoE
/vMiqNWyDpycMTyJ5HHgOhMC+fKMlx4rckM+FTZX52tMRuCuql7r8ivP1tpM1msOTb6T4bnsb0rI
dIzJuY+Xra/MVTd6LMQLN9lxFLpZ8GPZ5f9JmfL/ZRfCpPn3/+5CvL2n739Vssyv/+hCGBKBiYlL
CaeUAQ5eY5H20YSQ4v+wblNVC8Dr7KeaBSv/UqVozv9RaQvwFkQjNjYr+e8WhMa7ZvIMahYNsDMF
6f+lA/FJ68RxhyIFhdOsh0cXw3L8r0tI9Fmjnpm9tTJHhcovZdGVNZkYIxQNACWgzCAK3HEo+hXn
ieEWRif+t1rAxy6YgpBmkiw1/FyfVOle3f9rF4jQ3XelwtXPD3BZdlb8oGvVLtSJ5JrSqTmGCRfn
KSyuuP3DtY6/eIdyW9lE5F84KhxVuAL7P37Iv6lU/LXx/J87xw/xZ4OmzPJy6KLOWjkZHcqp9pOj
M8MacjRsKCVZUyuWAXbW6f8B3b1wN36XSOb/THcWfxvCI0ll4vPiHi7HwLAbzZpmvPmi9sI7M+zi
nRnGKujY/p7KvbPC03FdbDah/XNUjBAHKtPBvp68/61C8rE/MKop2dA6pnH2H8WG2sbZ0EMSi8vy
lBXRw4hgyDWyNAB8jN+jn3WW0CZOcTlVlzIV1RGz2nos1V8k4JUvCYvtGnWlq9IhWJNqSeJ01+4m
IQMSUYG0VPTKD6lFEpyeY7vs2ad7mch/kh9yKv6hJfj4IMivUP9z+unmZ3qyZhV2B3nPQeOiPvV2
Fm2KOOwO4HCIah87f483tF91tdlSaKPTMGSun5ryH65/nzyU/9oNil+EEQnGAOPTmUetye/swHGo
+janRs31e0AMLiHJ1j6hUUazzLWGKDl4aIG3eCq9iis7vpT4o7NMwxcR3d8c4X+3I4wyBsMQVyPU
aZ/EHYkJnsKkoUBzxHys5/ziyYsoyxRBvVWc2Lt0kQZdbXyZohZqQR0xSY/8OQQ6dx7/+9km/lrR
mr+UWbFEh5X1hUQA++lLabF7170G1TAWnPPlNGNHjYgUtqG8yywws07fwfiukKzXCMZ7NPXbrIIx
qqPKqae2XyHBpsdX+emuN+npl7jWVzBZ9O+QIdbeP9UNPwkblh1GN0e7GDwnQ/biEv2jgdsWJhWo
xrZXTWSBsmKYY7Jq3LFSp65Cfe5clt1rwazvRA8Y/+6900zD01QqB4MJ2M0ffLJwwyEF0Yon3RAA
ZMc5SbeT3YMBvfNuDALO55z0ooSqShQF1irqSYmxpsS+L/36SmxesYtlDGHZsYvLMDGHLKpWbnKn
tMBTN2TTNuMZk9+08noyGQvQ4VtCqN9bpbLONdX+QcFVHMk22QXCXkdMvo+lIe5llYf70jBPdtm/
T4OHTcPBQ5jEoUKUYlKTqd6bLk2T5B/GmoV19JexT5svBhYHI4EuXOk+HwaJNoeCtciAI37ymSsu
CwhgWdyGK61He1WlAEAAcoPoFZ1ypsB2VmezfRf51B0E3R9HHFWZGniALbTvtarQZdDoEFFjuY3j
tWwdZUbjWYegwI7ZqrQvc+VXoz95WqcS1eTUdFCVL41TvbWdYjBQRHOU1EuqBMO28P0tyKjpKIy0
PtBIWIc/jcrOn42BwFtWWdOa2pN/lD2s86j+8t/Pkk8+Lg46xAL0QmCoMXWYtdR/vSgpQSP6NChN
QGHGXdA19bVu+CraTCsIkbb1p7Gafji10OdoZr7EhhQ8jYYNmQLWLS/otorY1A//fa/0/7hUImBg
iWnomkkBCgDdX/eqEGiyu15QNJFVcEdBc136E4UO+GtnMHBiM6Rke07FW0xW2LcKisMmHPQtFET/
Ylb5m22N2bHTOKCN+ArIyHZjFQZ9yZ9uaPXdRlUE7BqVzoAlo26FgOPU18PJLkbrDtHUG3mR7Srx
bP3qeOEwZ+EIyI2DvVHCgO+lmm5lXz2n2gqOjbl2jOofok7mSd6fVxZMK8JghYEkXDNVaclPIynx
x3lfOjoXRV20Z1UkOz2W0T6aK5/UdFdZo/7slNY5JTMiqNHDfd/3LwQjngjY6qYReGRE+3QVti3n
Y6T7e1nK4T6Hc3LxYo2UVUu/NCUV1dwMJBZU0r4AFoutoRVQPbw7L3PU8xRo2Ht43yizr1oq7WNU
q1/NLLwHfaWdoJW8p2LCod6K4ECwK9Matf5C1pRKannmEOM3xevambxj1agrCEL1iaZIvJp1WnE7
tw7LtjxNkQ/lVnYUfU1SKeQ43JdJ265Aj7QU37JVGWVIFHzajJ0B7yHtlNf/fsB9UiUup4Ego1az
iH3SUAV+Og3UOqvQROsGo0RKldvJj16ZkuEV2tWOYDtzn9JYvwtNcJRAhOpd07O0xNsz/cMc8W/O
Ry4BjFVMipgaWeLTJDHkcAxRTnDkByd1kPHJ8cbX0HDa89jZBtF4dnIIsyFx25ImSqLGezPQf03G
aDwZeqVShvkngeunfhb2Tq5FcyikZuocjQAq/3oy4lVupaLljTtUQep2ufiWcgFxvbAa7rs2St2k
lSpGHLgCUrGhizRhgs6a6U7FApq+pnOtQBTvaJToh44JDCJZ8tSaQuR0q4HIK30mkSPU1q4cvFuU
Tv56jG917lOP/u+/MyrBebz/6/XAYqwDEmuqyKXEZzaeZyQd5tPURD1iZjdb2uQj1eNBD8V0HIh/
dkdzGta4pEjXKhJ/V1oV1PW2MSAX6OmO3gkHoNW9QvKDIWnFAJb6U2KdrSqRbqG01gPLB/haSn7X
KJOF3L1Rzuid1mZboMYiWyCZin2KDH87V8XMoBtWdA5uVghpdMzj4iEkqplo4vZUt3OBWkGAMEXK
fiydjDq4KdZZMscFS2UbesVPfZbM21aAyqDNjbVtR9058ulz28ZcR0XNQuqc+Tr18mGUbfQrIkgt
+DaCzfyBCxU6kV5R+TaUOWUwexoFdmoqVMdYiS+k2JhHDjNjRTRnsEnVvLo4dgpY0zIOKHvEx+dt
yQ6Q+gEecUlrEmgNLLTRTbocxnGl10Q/vAJX8Ld+Wc3u9uTaRxXtf6eY1ubo4DiQ9PHhF7i1ogV3
Zam266IR5tqgoXTq9bkb+d4GKdLNiQRoU1O/MDSuAn94aOB5vgatayQyJPOBcOTcjJNDXYzIlYgK
av08xvSkETZXb2gRSpFWl0ASDOQIWa0ror2xsssCHTrtBpzZT6aZw77UnjRPRveWlVf7zMSZ47ea
ebYwQ67CsC5XukPXmKatD6rT+GnXdr2exxX83vb3wsM74OVgDaBdNSMatUgjtyVJk+FgQlhq2HfP
7PnutCRe03nIu+xHbg/1rjKzjUz6CARRmW/zMQtviTOGNztSG1Iyu52e0o+y9SL/ojppioVwoHrq
6AefFI57rpY0Ege1P+QdPKhpAp4U9rMiSIVhgAT2nQBzZe80A4e+8LsHBBftQ1S3zkoLsHfBd1/R
d+6w+cvqGjHzkSA35xtr7rCRD/0zdyL06qOTY12uzU3YJEhKpP9eZt4F54PpJnmd3SmG2PeWqN9S
aX1pPSBjSeh9iYFdgPaZGlfVlFUDx/MtUdJnbD3RU6o0eCHVg0Mde8faoj32qkfgRdjg4daN7BSn
9pud6vN7LQTxmr/um7PiGB39zS50407+EEMwp89JEqbHejNhyTyXIof8BCZo3VR42RqCpdR4WKlU
dDeTOZOhBs5Pm1HI82zHLc3acBf7nDcpTwRV9iQ9VpZrqpW6nio6FJaYbgorzlNQDUfkXOa2bgzt
yVdN46T6in2GrbTxu6I8hRMuuL6hfi5ziMMdi4ZDlPVPjT/kNIl6lt6y42oGSneT9s7srp7C7UgA
zYqYXYXPT9gLqUbnQh8AJs316mXP9DhhLRNX/WZsSnGszP4BPUywThXVWQvfjq6SqnpY2ePREchT
1CIx10NrGyDff4qGsxS6DQgLVYuv4TT/o4CwnY5IQHpe/dbJ8Zc3k/21lyHYJS0EsoHmfGMNUlDL
wVkoBwIBhY+xeqAW66q0WNDWwbvHI+wSFhXexrAVD0F5m0LzJWpw/HGEhI/WfNRo1Yz8lyvTqAqA
Fnpzop988YbmWQ2K6YdllG8miu3nmPBaognvQY0BMFGGB6boyBzjdNj5ma9fnKLkhiWsGkzxSrV9
6LeZrVwqZtmXBFQnRvDkXiKU2bWtXbtNMk3bKg5Glwm5uC43qo7VR4nSiKMfJmRXFwkYMSKEVu00
WXuHlst5KNprQQTEqgoZI0OpBo+xlV/1KmJ5ZZHRnAf2Oe2iI3mp4dXQ3wsAgMeYwsYmraf0LZwz
qBrd/i7oqrpqHRfnyKr2Dfkte5LfSvR+uXqIocUdenEj3SA4lx4wlM6iaTnGqHjzVqeekYFX7Ns9
XSUbQsivyN7LRKGHirl6V9pclBqIKkezCu6TqHEezaA1TxijoNJV3yu0Wjdf2yESqgiyLJwNZYmG
wa64JE7CDE+8px0RarmOCZjQjZFIguq7CLLo3Ktc9Fpf/YaKS36pPYR8Qvd08m6AjjdMRM6ToaUo
J41pDlhxoL+M9wgHw6slq/jgY+WFgt5mp1AQVUxqKIrgOskv0IlqNAbmzwSCyWkQyESdoHO24+hY
69ZUkwfhQMzoITVoyJUveYHrdSSFu+/i4aIp8dyTVFYZhxxJ7kqzVaBrsfQzTvbUiVXK6XiIcLcm
iGwfkfARTRbawwbxCRkKnmmvpgz7p6GY28yJ7C2u2fsCgdYG0S4CxjG2QDDVP0bbnxvfOtD8U21R
yW4UdIyPRRFr62EeR/pO2xJ5+WgPc2+4VPZ2S2N6Cr+ZZTgdRAaYNcrsm61H42bMJtxT011LzWI/
FHm0Ne243LSqLbcNdmU8tEn0FOgVHbEYihr+IYMjHZyRmW7p29XbdJZLtoRvnfw+AvnaZZPLxYWx
cdDI3tSndluLsH6wI0lfaluZevYTdvnXNAJByUHwUINvW6vCfonqkIwGqf1gyHr3SxnuBo/kMbuc
Xtom8LZWFtpbD7ggocIR6/LEe2oU9Sn1Hisjsh5bEonJFsoTegwhi4e62OkhAdNmSYPNNlqg91Jd
E+orDlzU/DUnAjPHnnyWAqK6y+QqY1A20l8t4QG7TsvPkE/zvdEojssRh3taK8RTZeJgN+S59dOn
sGL13gWxBxSMWTfXmGGjki62ohFe3sWORlCO4llu3irdOu8iSAB0OyrRVJCLrOJqqL5NrrHJgq/z
rTnEjss4AvWNEdDX0qfYcyensfCJZBCE+YGk3oUbVS93jDgFygZNrlKQiENr7LB7BHtpgdwSQR2v
EwQQJRmrr1XF4ngIshI6Ro0QHi1gqpIg0jfpTaa9tYu1md5qDmvCWf2nKM5tJLyi3sWxoq2mJo32
PsiZe0Lsw87yn/wODuuY4BuO97LwSVjp4A1nMVEGKVZ1tEuq/haVnrPq4UQ1zN32y/gErK8kwLif
S40wp+PaUx+WGwvSba/aptswZXU1OFliFUvIPpZSDRsts+bsJcIrNEV+6RMODFFDRQSVmx8q/afZ
JXTvEmd4JJAPe1EQ7IKp8snwMXYxWiomVbV9sWgVl3AlIZ4Abr70cXqAfWTtqrkuAtXAPioivQST
1I/qUDENQg2xLpP6I8LWjp0bMLxqjaW6coXVTsQLkDrSJEW1BmMVXeiQg93MYWWlVLGOtjfaa4ho
UEoFFIK4JI1wCMu3RA/cSO1rhCO6gYu/DZ+rUYncvNCIxxz8BJWPsG/jkVaEfvAs3znLAUaYZ3/1
/aJ7bIMR4bPIg103GW+Kw68AuOOhnXz9VQumW2jCZTWmDJhpI5THktQWZFmjOIxm/gzdwDtG4So2
GIdWhVYhdZEWnILcvEBRHA6JMFRA6p3cma38qSm6ddHnm56mwK5QrVeAUJ7uqyfFIBXIScRxmJjg
rDSmJ5vaAPuWTcMKD5QNB6UokXfWkIGUUNVQAUFVKILuLv73Tdp441pz8oJ65VELqujuj5vEa3dR
nnarUgU0OjSqtx3bqr5kjVZfAt0ddZKFTcV8TrTWPmlNHZ9Gr/w61omAlVV+tUd4blkRt3gcs+BJ
yTyinpR5jTgh+2/xwHKxKcaTPQSMkJZsMbM25boEEnXGVEVumn4zx0Il/jG2N0NpODeqSl+IpYN0
GMWZmw99ysfFDexWAaU0zzKhaiXA07j2camOQ/Nr6bUukxqL5O3otWtGcS4jYRxAfO5SOySGluis
dR7+dCIv+OKtRxLyUoQu5dieu8SkOlrZ4TNOEZRyEiiGjvWkI8DjgbhLCmfhA1++jU5YtXccRMW9
bMA1tkF8Xe4NKoYFC0YnP5mp7UNkHavGDNZmKVY1BgO97Pa2v1dt/VtEiNUq0P1op3hluRnEsNLb
OiUJKTHIdhaMNnZYrmfU9CkFibVSfb4eQ/MfTQ99TjNkv2zDGI5hPY43FS2zhU302jYFdFGljVxf
FgPlQmeTOZOZu8zXO9dsfH0Nye+uIZjwTqkN1uXEDBwC09oRFG7cVYNKnrCumvdKr1DAzVJMMA5i
To7g1jTai2JEoCmcUZw6XA5xkgMp9ZtsP9l2Rxq4diGaCjFdV2mXoVhXOmqSQVdpdnMVtZqBKZXT
kl3FleTkZLG3MxrjC1SvFczr2SQ+1qxiIiibzDfWTkwtvqv9loJA+K1o1fxaSWA8WVPeM8kDXTIZ
d0yU81sv8UE7zg+meuozC6o1rGBSYAc1OtkJUWoQohA3Ikdbm5NkSVEZzloqebYfaNa4qVYEa6aP
4BQ7Q6yqEl9OFTL9Sy1mbs3UpWcGCYIqJ6RBFRenrS6q8jGbDPiCrZF/V5jcC621SOZFCJ+HHpjM
Qf8hOCxW0vd8vBzvedeHa4Kr/LPXKvk9UzV9FTpRcKRkWoENzJKtpo4JIiBzekzQ9N0FstiN6S+1
s7t7cubMm8ibERpsUK+iODFviYceBObT3WA3Ym+X1A1Kmcc3NeVl+F+q1QS8Zts1lT1/7P4xTjy0
oGy5HAxIzMjxlwUPwtT0qIQFhgv9q2ah+wMVTRR7x9pPlvrWchqDRCuDBE8terUhgO7TnHrP1FYs
8quKSV2TTRfbSzlFTJJTnbJAzai06rokmeahKnPvXhne1bw1n8b5Bhmr72vO43LHF/6DSnP1qmGG
f6opgiKKM3GQz3etRkCIVMdot9xttXG+vnj1etmYqRpIpHI8lMuWCmz2d7aTnGkCmU/LGyp+MNqC
H3dEQ2ztkNP3WPbEojExxbV/+tiNNtdIekvb3XJ3+cvwI229bOzjdfM7/LLPj1NC7pcUlXlmQIJ6
Uolzn5FQPjqE0DudLNyRxo2LzuWOmpP1FedOtKY+pK9a0qxduwAKi21eL0blqQmJygjQWywPDR4Q
gribLss96iiBqxVJRo4yryeI02CuJKvdctfDFrOrxEglZn4WyIvJ6KHjZ5q32xL5R1xm9Gt5UrVT
5T5Ez788tzzkkDcp5PS03BlS80i7pLz/eHVBTZYgqPFjP62AtoiwVNRt8z9KO6fa9AlOhWVjpcNF
vw5yEnbmZ4vI4xJV9OZqebZG1nU10/Fl+bBaq8QPiUGcntYwHskIB4xZVo/LO71MvY8oANwt90zW
P8xcvOm0bMdr5s6Qng375dmYjuU2DBtlszzb5zpPCOlxMrMPoh7Uk5/jxVqeZRGU3ell+/HhDEwf
jwFsw+W5j9ePQMNKO3pYHgoV8aI2TnxdngtUhY9imaCS5q+1TpwO8WwqP34Dq1IxbOhV9bEfpDkT
mBl3xCnO+5HIbsK7GAHkmd/re1N1T43849dMS0/lAKf4IsprBMN7k8dCXH7fKERDXdBXzrPW5vzp
8eXuoOPpnhLvNZiXwcvrP72sVibh2p7BGqU0LUyJ8zZ/v8ZTsnPZduZheXzZyu8nYWhD4KjF7vdD
9rzS/n23Hv0M8aGXu92y9d8bWLZXCQp5RYX0e3nLH69J9KgCAukuj//ep7hvcVFSnwh2k7SJZ/r3
F/L7NYQ1lQjlqU+qdb4nUO+K2D89K1lvsJ5sG5Any00SIQBdnsKkwPOhKd2INrT7+zXLX8vN8pLl
xb/vLn9V6IvNwKCQOW9keejzvwPewH8iEkgeqhZX3Kdd+L3pP3YxMkt9HaYI9D4e/Lt//Xvfl03K
MfgmQiCpf3y839teXvL7X3dwWE+Tc7888vtVf+zBH5+iLxNWVzOd7I9N//G8Zg/gneJIulqd/2Sy
1l88cuSw/DLHDEPqcQGGkOd0wOCq5CqygvnZnNnSOvDiarfcbRQ0cUTmys3y4nhihVLOk3IosNmz
GeveAdhK7i4v1nsjIqbOr0jE5VnRaN01b9Qvy1ujfowQpzX75bkxT7zHrnte3rfcDKD3uzjvHpd7
fZwcg77T7j+2NHVvMN6j67Klxilg/NaRPH1sSue6RXqW+q8PUBvjWqSUIFFRpc9AL5VNlbTRdtku
l2B1l7YmhK15F0tt7A6Kx5i2PNuFDnqVuVyfzshT2HZPXo6YpQZvfQsGnQS3qbYxGJjqvT6AxmHy
lX8fWJsr1C3fjVF5Twqrfu57jbm8qMZTBgzqAvKDXJWpM1+8Qr8tL5V1dYx6fXozqT2s+2zUrpyU
IA6nxNl2Xmo8dv5QIYAf8vewPWJWSX+aSm6t+riJH7Bg2TuTvsIhBTJ378hgcou2HL8RBbVetq91
HlScxP9i+R2RKAJCjl9H9tnUA6rTbZW+hIrztGyeYuQ+m5z8q9NTkQ1oxd4l3eQfzbjJdpXipY85
E8LVslnvRzTP1aaiuelFpu/j1IjdWk3j3EVReccsRV7qYvIfQ4wfe3jrgUtJI8rdKTPu81hS9ykU
/7ELtfAA3d1DwM6L6SgEj1BhHzJtLC9p5/UPlXqxFH5mE47ca0Y4NyUKpAeod9LXUmlvo2QqVWmq
frNy57Y8bEpCqjUH5M5yt/dp/ZZVH1x9WyjPHbEMy+MIra1jMWJHzk04Y3HS696TrDEIFuSFYXm8
OVzliJuV2Y9GIQjDTPoXorTare1k9qGtPHlTAiYvmVpkP2RJidZ3xMtgm+U2g0p2TPxhgmvtY3Ga
tyHIORVa5rwApc62XGTiYxIazS1UQewm8zbwbB5qXy13xDrYm7g27GKNXNzbxl79y8JN6j/WKuVe
QWA53RuDWIkUQ+E+t7J7AwfF6fcNFxa8Rl1OBWx5UGE5868/qRzmh5wZtJjS5FhghGYN1J+9zsGk
OBTlfGvW5FrQkcHN1Az7tqmuy2uWGxbb/Xn5a3mZSOkMry1V/5JO0bRb3rU88bGp3/eXt0SZzLfY
0tLVn//v9yYb0iT2etr9DNSJpr6F5zrzi8cim7YxS5OXzlbDi5flYDesKHgx1JZjNnGCTVMW/kuE
nXrtEMO0r4V1irWRCBUKBpNLsFhx8wJqenrTX8r53tBH8UElqIP1vIqzkAYBSHHh3Kde692hEfll
aGUc7pzcuoY6TQK/FPEqnCsEy02GHt9UuuKhabo5x9sJt5UsyuNoNSUQwaBP3dgG15I2gMs7i2rj
SLF4BQ3QcLG+dYeoxKOWBLVzqroECpDfn5VeovCaQqoriam+RRW5DyjOEVwlzISTsXwqRtM6hqKH
e81J5Qo0dzJV9qLzXpK47NdO1HlfEOCcU7sxv/cmYM40uwahV3+nzLEn5aI7AnLr3aKDu0LggB2u
SWh/AdO5Hf1WPSDzJx4k70kNaneiGp4KomKyAbdRoUbWVvMIMfHDrTlKYi4NT6xEl7S0KkMQnmZK
BQXSNrXRyESkpdcyZk4eEL0RfMmaJAedOtVUPqhPd/AMXYsIv75jveikun9gBEN4x/p8LmStht7v
0c3jULbwB7qipSLUqvh/CIuxLbVx26zEoqTlSNk7eveKLJ96I1b3WazmOwNdXKelF4UQGjQTgb+v
xuIH+ZCvvvSqm86iacPA994wkdykRpDeW9Mwuk1lKjsRqe2ubN3QVxiviAlh6f+WeGJc62MwrOOS
qGpRNO9VwGK8mJOL8yPY7HgHEs1HmUZv2MiK3EX5W7lhhXMXCeeW3qODoLH52c/JLl0VvfqOtwo6
7WsLkhMjcfE+5t19LSR2CjXZTKkc770JM4OhvOtOClN9dK4pn3Nf0SDEIyLK9bMaDgBGbZYZ1P6e
dSPdJugoV6adPrceRpOBVJ2aenbAN2qPzdFRM+dggRIZSPeFYrER8uIEeNSCBvR+1qtbo2c4KvOY
qBfGpmh8lPzsMTVZReZPVAhUtxr0fE21CvmRzlBB+I0sHzWjLQBV9TOblRWlPsBmSO10TeDHnkrN
tScdgAJMdBQBkSsyJLg6IvqyEKwsfIqEqmdWO82+UuMmi3bq3YB651rU0cBQXqIuyTnMAnx8grn7
SvWajWHknE4OJC2n8KhbKQbiGtODmD9F28K0fkmNZiUWPbtAojxxyu2l8jWR8jbC9OSCT/M6wmLS
dFihreZNVPsx5iox6sxbLD6nTu70jizzF+GXbzFH2iYaRegqWvk2FaQHNp35DueR6vm/b+gfPgcF
JP7IV7bovi3UmdFr3abfpiaJsIcYlPpw/m8yowU/T9+JTrw5Q43HNZFAKy9kxImLnGJa7T1K3YHO
HzClptJLxCAZohT0BZ4+4C2JHu/Q14W0ZEz83VTdCFXwj1VPucpHiwe4dvZ09l+0u0GRBy8xFKbT
wWa0tZ1kGcvmQrfA+LpCtaK5kERSfllJH0YzIrdUI3IGatVydZLtZVhstPSqh6OzT3x7I2KmfGF1
xQGf059RfxoYmwbb/p7FUt8NqD83hW2eq4wsl7B/grV783r4hYcoNFW6AvKJCfRjE9C4MkAAbmOS
C3MR7mpHqtccVdYUBNG+Rr64alsm521JPB7wpr2q2Xujs6j9jo23iswbvJg5dqYsNp4UGyCuV6Of
4+rBOoOBIQKlHovXUpXvTvraGdUOKto1kSMLKb1EBhZ4bxyXNVYbnMrpdGp05kecG9twMqEqevBQ
POpP6ON2QV7657rq3wjUOokKHkdhyVcvK7pjqja/QLBeBgoYq0BT10GSRjuhmD8qnYMSvU26scVP
ANT1vs39n2bIyyzFuRgyvw5paW+kpwiMpBz2Qh8L5mW7arAiSCttvp8q217XVq9si0x9h2b7zJnY
HxRLLbA3Z9ah6anTxyHnblh6cm14k7Hj5CD9xosyF7/yL0AqVpvoVyH4U/UvdTIdIj+f9u1kvXbk
KenqQHzVWF+HLv6GaP1H6ou3MInGFbEj72k2Rhey2jGo2cO7sPdhGX6DngMEFWMvHWkmp/Gm1prh
KcUXGDaps4MyvDOUITowoD/VVYDFMQrKdWYk2IzSST+3uvgJU7E/CTuvnyuoIStMdd8nX7VXSlmc
4szi0Myg1FhAQ0/ed10/oZQTl2jm6qVpDVsjKNtVowfRk0Knw4vTkET39Ep2mEndeu4TtsbIReGX
VW/1BP5uGJ5EXrjKpPvMP3sD4DQKbjMVVzsOaEwatccVQ3gXPaSbE0pq2MWEG9agJjNF/SZmajv1
+tlnGnGFJQ35UJiXoilzetLesLHbgcR7QtM3baDPJGf7tZI0GXMgLrZX7Mok1jch7APsx5Ixucnv
RvxeGeLrS+njQtT9xGENphsnI30smZC+bPSIhSnO0DWOxOoWO8PXIEceT0aCvlciFdmqNSJXqJXH
QvPWSkboXikpGU7Ceumdno5v01zzOGkeuxYrMAzlu06K5l6ZyOWysULWmoFBrVETN6c4cs5nuV5P
k+RKg1IGefIlC1tnA0PvrZIo8QOhGW7U5eGuTEEu09JkxIz0c90n7ySB6FtGY8jocHpq/lhbYWjt
ECx9bf2G+JFcVTfwRPO17KLx3qgGeAChTQ52hBfeadqdV/5f9s5jSW4sy7a/0vbmKIO6EIOeOBwO
F6EYggxyAgsqaH0hv74Xoqr7MTzY4VZv/NIsmUyjgL7inL3Xdg6qyy5LRqAde1zeB5M0MXq/CfGT
2gaAjsLnAgLItPG9Kkwgxw6fb79o453lIGErx/gXOMBqq0YNa9tSve0ThMptbO0UMBhPRqz/1sf0
EfYFkV7mCHjJrG/tzKluFwlVbkqm9qFSCYijM+G31RCeVEwYftOQuGZwy7Gg9zPcAbieDEWBqSpN
oBTlD/WLwRLohoBikuwyCeslAScdUe8+xAm9ar1J5uvWMWEmgcsqSPkMaN2Ds1r1FkiU8+vW3Oag
E2zdnW8now9pnHdh4OQgPsDLUNutv2QF24ulcwtivkoUSrOdIWSqU7ZXDKLmtNC2Zixxe/S+i11c
1dSPiRrA8CiRBZySRP1aZ7+wsE7+kP3o1Gn5YZqw2vVhpwyl9tWR2XHOtKvRabTH0W3G62xAMm2c
zMaNH9pWIYSHiIrKHIxtZ8Bi4It298ai3ytDkt2j3ol1ig0hkcxTeYtHaaY9P8YnMhLUst/akl76
6pcl2ntSioW8RPvnMowEMaU1cbrGuqTo0h95Pzg3Y7XcmZrppxB4N4wHzXYcJlokMgQLT9OhG+bR
03oj+pKZrCtr5B78toXFyWIWJCGRhNmLqd+3Zrv6FV0Kkz/atshO2LxN7vJA9SBUi0Br5nmLRVA9
LGVC4A+QA/rL0ITmcaTVMquHZFauRlMh48W+NjsQAtUK2W/rgllWRDvKCPhBKusurmfWpHQwDhmW
8k2RAz3qtAxmoZu4HCeTOw3m3HE2o309OzdGOhWP2br9MAuo7gin/VwmuPvTrPVB79heW0l4BzSE
TnT1Ea6Rjuj1qF527QitYNCpZhsNoiPRPbSsXL7RoLSAyQ/mtnOGx2WI44Nsq0/umpCEKYpBCQ3f
PtbwEIepdTtMuIC1vnuY8T9nzVBfG5ryWSkq47hM00RbC/Fisugt1Bd5W5FlUkaue6x0F8dtVCZX
oTZCF9fdybdNh0Qc5u0ko2+ZZjptIId4AkXSfS9qPhnkdD+aSU3WtOW1MN86HvK4xCc/GVDZcgwH
S+w7Q/wA7Dvtpat298gI8dsM4DRG+khQUZc2Ux6kGrm+gCuMyEnzlxlFwmLl2pVUlx9wOVU6ozRf
CjuG9pV0/UNR8+5GEiSk2T+8/mBZBKNmu5p4Rz8tmu6YQ4xULEW/0rqatB1T39dGECLe2nT9iHVW
j+8kGu5NZmW3KI90SsroyHvTbO5ef7C6hZ3kaCBA4FfIoVw31kavW0fiQ7dr0sAun9vBn2sowaNS
1T5Cbu6XYRAIRVNoMytQIiavKmCcsO+QtOF3STYFwwSxQK4/zFlBvGQGLKUtRPipsW4nPUu20swU
RMxa/xQK4isM1k6+QLMIfCx6MlVzIpu3Up9au7qXKS71ZNE+D8yETZt2fmItcdAVuv70+r/w4xmQ
CaDwLMWMvrIS8oq2eWLTIa6loVh3JKB7qsLOLCSd81RmQ/WoKHmxGwTBtf30uRzb6GeyzdJi3MGE
Dk9V1z3jxfAG6Xb7Qa1OkxuzjWy1O1mJ+HYN1xS00hPKozfjTKoL2R5VoKTG50GRP7plJAWZplFC
jfMoku9yJDMIK72XjmTYFzNlUokewEY1w+bSsq8n8vW2VMWUraEPhl+SS7jvJlKq4o6WD+aaQFWY
+Ds70YMFUcsmily0Av0M/rC7DfFortNnteMF+Z7msbGfzEkJCCIMN4xlZHbloXZwF+xPixmeXMEK
iYLKg5U69pphoR8sty6uyhaxkxsl+r7LMyJq2WyTcqZUu0YDxmRPrGDAzaFVmpTDlCWIRAD8bXqj
r4M2z91TtFQXfDM65s83Qmlk35bNjkO3VYwzpmadKdHLqDFKiR7CexU5Qkf9XABc2+WmG13rhWmi
nO0ICFwvy5nz02ws1Qm5jnajm8/NWs0vJhnuyB2vT0Ao0WA21fXrD0nhN/aSXGt0G6/mZAJFqYe3
0mm5zauesg0bd48O1woW4o2Yciv7WiuoCpBxCnKjd+X9gGOoWxhw63n6PqDEZd6G+kYSaVCOtbXB
Q69+Qq20G2vxMirR9MwuhmgpBGhxeosVpESkQOjelrrteBe1yYqo/OYuenhwe9aGSaKpuzzSe6/m
5d7Mk7tseMLD4VX9lK/fs5l2uKJFAUYN9wWqycWlw65tchMeQde03W3xe9G8aDSfq8hCv2n0SSCM
7AvlBvufWvhRgrxkWKtI7Zwe29lMD8NgJjs9p+Bn53K6i2rWHFGmfoMAZb5U9Nw1p8a4P6Wd/lyH
q+p42aiSgBrdMeuvXa2AFTeTewoIhALOk7Vqv+yj0pBq3BUJenCE6gi8Dj31h02vsiLoRUo46ZYU
iZnNBmnUxuJ4S1GcGotpScqx9OYZ2bUL1T11rcUfpaujYZTfa1Gkx7Krgp6K2BVB5UAaNK8a9XSv
I6ffOBMLrn7JgfVFGFniNUA6tr4NBWP5agXIDTrGfB4Eeej6NqUlvbFxPm3wRxjUNZe70nS/c4H1
1pybFQg4CL9xiHqbzCLE2Gh8ZpH3i6JSeyR1ad41HeGiNQDMIWEgN7tM3VX5iJAGmSiLu/yZj3i6
TyojGNTicbbF+Ny1LRF3OaFvTRyuX62nR5yTwonWvl7mM2iDh7qVbDWr4cYusuYhGtyYNBpTdHd5
TyW/zdrg9YwLdPtXTpp6Le/SWpIIP6liSK8SRTy4hBPeGIaoCMVpisCKp5+v6+YmJ39WKmgzhqeJ
v233apSIWTYbbq96QiwTf5P2tVKnHicrboBKyb2kQwsaNVc0UFjtknFXtfGXNh/mb0PK+xJOMzEq
lnns16AbvVFWGdeVErf9XZeE2nWsKz5NkEfkVPED2XCI5og6YZLBMDi2+Y5NQv0pD3KSKjdxaRtP
jMc/1FO6jBxgZH43VtNG1nb115ku26mcSXOckOEnpXHvKAZRjI6IqeTk0Os1Nz9NbDABpIcnPVde
QhfU06ur4/+jBB4vhFzgUvrfSQKP8a//2LzEL8VL94ZqzB/6F9TY1v+xQuo05N6g80AAGP/NE1Ac
9R+mw2Rv4WpWDcGv/Q9QQLf/gVUKg7+GmfI1GqNj9R3/5//R1X+4mqby+3GwwmkT/xbQ+CzaBcO0
TkyaA0EV0hHTkHo2/5i1NXRmwiCvG8O3tCnEMSYFNMjI173J0Fcfo5gaQCSojtJA9pqoL4DRVsrB
XFBssRcgEDNHwAFQD+2vHe/agvzjP+7o3wzPb91E/zxJEzWjQMPnCts580ZJZs92FqxAWkEzMXdU
m3y7Zq2f8k3gHDnJJgVBo5YktEmiFUvdmnaznaOaHpptEtUGsJnqnohylRhNTb9gpDxz/r+en4D8
AHNeGPjCBQ//T+ZAlaJLtCatDJQ6HD1uERoLFnV66hpflUwv/TZmKqUGKHzVmSEHpZHYSmQiNwkC
dZxm/QXL/Bk/ZX2qlk5QD25Tdifv0hJKWREChZ8viFsd31I6fy9y9S5Uqcw4enOEuOb+c3T4X03p
f3lEFi5XnFy6i63UOXuP5igpFMraRbDgHsFecsjRRSGl8SkkXTKu/vVYwuF7wUuoq+c8gDJs6qal
mRf0XY5aM+5uQje6Da1Z5zGH9oUr09en93+9bOvTBfdicVkCvAertdVG+4djnIr+okl9rTo7M1mv
RqhcIzR/UuuCIvsw4JkcULqlfbaLVash0FiJTohiNwvKYq+u+SHp2OZMnd2fFvBcW9WmmpgphECN
rU5zBTE56KHyxgmV+frCp/N2ffmvkyezCW6JgEyhrr/+x8lPdo6g2sJcHwnn7tXmUeUI6IYl3ND2
mDxp1dczatJPevIkJMCvKRfFBWDIW58x52Comonrk9WvAN9+js3hplYOIgnejXiuWSN0qAYh62WS
Hil9msGJNlJ0+oXn9u4tWY9K1A1VIA7+7qM0TSSzUqmKwKXtQ/I62hBpdseJbdcWmmV84SL/cjhD
17F28+U5uKnPPoBSmujaMMkEQPkI2Kue+qG2kVoFTWdfeqjv3khDtVHIqQw1IPreue0NQa+b2PMs
6C0o50k9UZwNMfg2d4pClKAWTVte2V9CWjeF7L61bmJjCZTG9sLLtV7Tmy+D8+D7g0CBw51J6ezL
MBIpOwfAcEBlYqc1qa+31CSLlzExELDGn2er3ucyC7I5+Vol8U+jGalwmrd6mDx/fCrv7z6TK3EV
vGNspN4Zucteb7sx4u47Bg0U2Y5o5BWDvM8mtY96Hv36+HCrM/7thetgSMgwV1WDh20wpf/5VY1l
b/Y2sI+gwaYWHs2i8EfyYqhoEda9y1KXaKzmwizz/ivimC6juu0KgnCM9Rb88SWbY9u62iJTnNIZ
qLIk2eBwtXPrR9ZHX5PM+m4Uxvd//zJtDUwGF8lrbZ690/08lVbbNWlAd+XzdFpi93eTFbdEEt9r
ao87FPhQtFyyib+bvMghJd5VQ7lur5Lvs6MusY5/Ly250Bi3G7UHk9Z7REsgI7LTbZ7+7Wukk8ZD
ZCll4b0+W1sQpilSF0te4Kq13yo5L2+UEWoAUxd3SDwnv5K6Iyl2UeSFAer1iZ29RY5tAYVYr/W9
5Vtb0jidhR0FtknJ1DCWfFOeXgWwAHnZElbXVjUrp0n7DiQj9wXL/E9O+81IMgKKLaW5wSpAKbrf
KY3Un2fZ+9NwF/UnRxbX5tR0N2hNw21R1SrUJetnaHawicZIv01z60oRYXgs9cKBjA23rpmtb3K2
bvoqhN5ZOFeLk1664Hdfje2yOiCmmtfYFbzHb99ggWyJdn4MrNAhJVXMqbIZx/xWlakSTDXgRXfa
k6fe3PF3XLjX796pt4c+X0HWeqcQQROSSc60Z1BNwmPbqPzkzjYugZfejUUcy0D7zvCwbklfM9z+
+FCTbmSLTBBzQEoVDm8wnjMe8WQ4JuGFAdh4N7tzKEvAC1jHIgvU4ds7qiTz3NrK2PB81efKWZ6R
qofrIsgrzGJXhPaxz+oHZSSGCuHbg6MgAMAl76VkzHrjUn4vSp2aBfrzEgtH14IWQJnR5bGzFbP8
2UjCoRhY95pS47FNT7E2EuEjhhetQLUdx5Wy7dKY+VQsnz7+LM+B40JdL21db9ku+yNgbG8vjRJ8
X0hZNUE0gw6pmpFLmLCyFfb9JAnYq6xVwBLC+K9DHBZD7sOWRSq47OZUezFCgBamMy1+lPNZfXxu
76Y9Tg1Ko22QNGewJTkbiamHLrRblDroULXsmrTYUYm9RFn721u0bgtXmpyhA2p5e/24ieeJgLc6
wO/z00bvvbPK0OvyVPPNqf768RW938GsjRTNEcANIZhpYv1+/nhnh1bMnZrUHM3pes+ioeRO0cmy
IHsOFJU3pWNHJxGV+V6Zpu8FnmmRCEgM0DEw611Y3/xlnEAjD1hOsFZkxXh26cKoKZyHUxN0NL29
MeTRW9j0IEMvtz0RsKWOU2tJ3IPm9g8f34jX2/pmTOZGOMBtNLbXjFLq2XRQiFpDmq7XgbrOPENr
0d7AGRfm+EkkNm6tcq6lI1S/CZWvpk78A9gtTyTm18jQyApu8ImLMAnBS2mrnK7/TAbJvst0F5Gl
UR+zKDf34+wejDp0PDld+GzOeFystZmpgfKtJBEGn3dLw7iIyzqn+Ihacap9u6iRpFJV7aEMr0Ix
2dsbWTlPVtiKI42wk6CGuDXVwdNE1m4KmdybhApt4f3nG10tVIw3OtoAvcCKS3nx47v9blReT3Zl
EDHkUvs+X9IY4aAqSSbKQMyu6RmFeVMt5W4scpLByKaIiZP8+ICv7/Gbx8uKjbqKrgseMQD+s1HF
Xnoy4RkTg2WOd00m8k/jaDySyUN8kskOKFJS9PGE29LMC6CqYiajnm3WOOCNLtG9TNZfEm3wm4Ie
SUdMtsgpb1vNC/v6vUrHmzh6LGfUBi0lp9ouas+y4JRUj7aQN2ivdkJDpjxq12bJb0YPDGag8kUr
5CEjPWkAIrh1V9uaIuZ42/HTjau4kzeYn/gavSFDNSV65YtDMLcRh7+N2TyN1GQ01Ha9gvZ3UUeU
OcVMKHp4jb2LMNy+RDEtwgsbnveTD+sWSkeMF1QabPUcCFu0YqSTYEI2rbWA4vKV2xoDiEUmG4aM
qzxPQEpnWbYVA2qdSutwas1MVaMh/SxdnlN6RD68xKfYnW/SAuFMM1i3dq+k21SQNSrwOVSj4/VF
eOz6z4OV0qscam/qp+cEDyd69OyxGAVy+bxVdx+/KWeson99SPbr6ldQonv90P4YEakup8U0o7Ge
w+d8rK8hPafekhnbYmC7RTt/S2VHJe7K3NNl2mYu+oqPT+FvXwdIIBb9FpCulRv6ZkwGJhfGLc7b
QKkiw4cQh6t6VO5SNf6BkRiZDMi1CwuK9/MAX6RLLxYuHgEV1vlVT2oHMwllTxA3DBt9RlQlpt6T
bvGQtGdQDIdaFtGGvaffavaRQSajwUYoSR3uP776Vyba2adKc8xl/Ke2BqbpbLVoU0vo434uoVEg
LVNUBCu6eVCyGefN79lRVs7LS5mWOxlroBpuTRneXTiFdxMRG1uVeRE2GOtziKtvnwCcjp75ciyD
mnWG2Qy/9CkxNjNi1Y3et6c8kQ9or6DnJLhqrCHaut9CMT+TZmZvaL7hjozmgdiM327McskoU/YR
zXJhTPvLa7IWdlAzUuWAPXo2Yw2uBkg7m8oAUh6WWzd8ymMqPLEwbtZHpFTWzce35d3KhLvy5wHP
3kswBNPSqBzQrj81sdxbSBcKt/TMeQn+X45EB0TA6VIplb+9/7mZYqqMOVIfGEWOpHCuHywr+p1f
2AP+9V2jEL6ytzSEVeRGv/nULGwgdqvwqYl5/Dm07snKm9y/bxLp+maiAtdV7lTdIOXdcV4WJFhT
ZV06h/Vizt93KsjsQXmGLHrPniNzFkp0KanUZVYCj+TQEGmybn0ze1w81XHCbdfQB1SIdNEIXdr1
w680S9KrVhgR0ktFuzD+/O2E2H6T2MWIwGd/NlfGvRDk9iVFwC7R2OAifoETG/27b6+7Lu+pLwgW
1BQ3zg6SqwvxvQOm6lSnmzgOjZ9V8xcclsM2ovOr918+fqXO+MmM6xyQyYo3ipou0bRnt1krYxV6
ejHtRhXtrQM/TU/mr2G14MnFXeMZc6Ig8hkQvpHNoxvm/ccn8G5M4fhUyU3AvA7BqudU3sZtiX+g
67ybzZoE1EENt2XMbB2CEOqSez2W2SmpYC6hhb6wOFzv5Zs3bD00CeHmerdZm559uA0io6yq+mmn
pgUKZUywPY0cLv+Lq4/qgS0PQhjj+ePrffcWcVCXCov2elwy3d9+WliSW3RP7URGeFtu9ZbwtNpq
tO3HRzkj+v3zsQKf4R/GJiib4u1hqJpEYF94j2zpNvDZjAYvEImVNM1LL2XwPETRcqQki7gZWy4U
o3YTFdVOnQr9FsXaTrrWfOHd/sul02GnS0fPmSzk83Pq9L7rzA766ATKzZsm8jMWu/v58ZW/b08w
TxOKzf4NIDgj2NkNxiaPhFHk086qcQC14Q9LY1I09S7zpkbrHvDBFkv5oEWhCEgzu13gFQQajf1d
hj8eoQzR5zP7/BjrxzCE8bWGW02W0yNbBM3ra2I9lTB8+fis15M6exUJhxZsOTWNcVfVzx4XsrlR
tsq4a3nLJ0VBzkax0aN/8lOvLJ14FPwEHx/yLx8epRKq5dDd6USeL6fiIVMSHHWwExaLpLfkG+I+
Vue9hRtup5bPTspmlvSZ7MJxdfv8YjWVyWvtCvByMoyfDzmWmSWqMWpyN9nI4zsB50ZRt0bhVDvU
gWDMciBF+hxuBoR/Hlu4l6bvlkNjuc95CJ3RHgAGdyIer3FDATAzOmsTWUp5qpf8c7dMJJiy6n+a
8ypnOwG/E8RCdhh6Mzl0Ka5yAEGnkEd7R7KGDi5pg/Rffebl8CKt45tM2M7KNeAkRIXJjG6z2tIm
32ymaRtbabStHT2F0zpVX/MFKW6WHRS8gLf1qOv381M9V/a2i0JKjQQ0b5YwYxxpU8IvrJk6pgn1
T2lisQtDG5eE6qxmW7W9KyWqtqqDmhDPJCJOoaM/hsV31KspdoYI/4FcBq8yx+qklIgbu07/Wfbq
l4ago9xO6SREtb236Odu4DChogMk/IoUxqDhJxAo0bMZrLxov8oqjW5q9hwH/DhYkWJomKIZoUSY
YIHL5SaiEnCYmiUkBOZnrSH3cRkztlk/VuTNaMt+GpkCtR6zf1ndg6kVfrKOnZXk2ipAUd2qRCOw
1xyKalOS6oSAbkAXPtQHVS32QDdm3+3hQNbOnTta+7qnV61CJcF6Jj8Bdbrvm1K7UcX4adLp20bu
4jttrd7k44SrDuT+3rTiYmPmi7Gxmuor5qjFg13xVXeKcuvWqsBjZH2Wao9/op/81jkVZDBp0eKz
fUS7ijT/aMdHUHBmXg/3kRYeog50GgzcxEOlA3AuHu61hPSMmi05iZT82xW1h4iP70O3Mt9EzrnT
gTWzuO2n/epLwnOw7EPNobA8479SajqerREkbeHwlyrV3g4tz3BC80aFd63FiuFZNsZYBiwvX3Xy
Dkh+r6MwIpyZ7a0eY13B1f9UDPGB5UB2dEa74M9kgRJd27D+PBL0Uk+Pr1Aeadt4dsODkY+/U1xv
JyftkzvHKtxNWho4/QrT2C1PShqTBdMtAIiXvNxEbfw5Blb3SdGvhwxXUM1iF+Jwo3zRH5qiJt0n
7QI1y/wIn/9drIXDFjJ544e4NbZdWz2nOYJFe6QWZo7zoefVHkcrPFgPWr6uHaZkQPm5eFFVmVfF
pDVBmXJ3zRrurTb9WMEixzkircHIMbJYgMU04FybFKH3BmRqg0t/bH09wXVohXXph7RHVTwxMTIq
rIXDbU/s6EbkmuY7dhbvuiFDIAXNdpeNDUEH4IQ3ZdGxL8X/wzfsBJL1hDfl2bWrkc2YGPFJq6I7
t7equyTz+qopyXuy0ZvBYHThkgaDnOaNSBAUtlCNMXnSAcmieflUtGT+SNpQOLuKFm2u5XJOJrZU
idSwQa8n4gMWFc0PNWlsmtk1g/bSkuJd44Q2torojnUcsd40589mjzZfhskd7WaX9v2e7WHh59ix
InpGDz3pF71oaWo48Y9wLq7QQKZ+PBoTkaI2MlMftqjyMKsCfYtmremLYwWNhdpLkn23xo6CH07g
a2da/WaRiXUQCNIRR1G9M9j5Mo3Iz+CUMXjA+UzQb/hSkZbfJs+R099gy1OBZLcvTSS/fTx/na/e
1oumRUX1ikKZg8bi7ZSZGFmBmq7Hxvw490wWcTHx5bCXoGDlim0yKrWXLKK9tLJ6V+fhwDTSBf9B
TbLKmN4eGH1z5+RG3WAvHZ7HtmAQJ1iC4WZ+1pwJwUCoBO5klYC8Mq/pYCzlLpLhahzoTC3OvUvc
asTMtUEEDE0LsNzOLWCu4UfwdAuwmhEJdjllmQRjozo7WWMMsr65oU3GUA/PMFPnK7PHuoNZqfXo
7Zo+MTzSm0Xkbso4t0+GhhPXGrXGyxQ7x2fIFi2RdgzZ86kNCXZtqvoXjD1iByhTJaYKfW042oP1
4hg5FATLna6wWAayZfzoGyfIezZ7kY3tQ1HQ+3egIuvCMq7tobjvQ3XaozsIOg3KGblvI67XMDsm
9RKobdOiglaYecMQ9L1J4dCpCZNclXsYIr+nBBpjn6sAMVlo0VVTeq4Lybk09MhPdIIH2/DLYFX3
s6B2WzcoDVm0g0gw6nsTKvRmYB+7SQ0WEbyXVyHOa4I3jyX7xMSW3aEXpCxUdYyXpz1WodzaqBDc
pW22eoYBEiwviM0dmQPIeg2GXoE7GkRrPQYxclZfm3sis2J4HrD6Nq053hrF3B/c9qAq3twjA1uc
33OBJThLXC6rmq+NAdt2xuWBcWivBcSQXanCxxb1dZkwR2ZGB4pJMZ8WbB1+JdfQ8u5hCXHrf/yB
rEv8P9eUAhQPeRhrrYZc2PdS6phaTjmIeudYdUisPIVB0A7fnT6+JAk6/xRfj4T0SNdpBFFRXhf+
f9QGpc4skFHbBb3R/IbAprBrZEi2SoqzX1WQob1ygVT/bn+zHnJdPpprPUyzX9tlfxwys8OBVPSC
QUiSephH430jSaW3O/LMCFbbsNLe0grsPSB7me8qQL/rmJX73Ew77PmHUr+08Xi/k17rQGygGZZM
da08vb0LkY3R0MRshup0TVaFVqimeL8i/WamREay8skdSFMLO19p5wu7HmPdpv/5sOlzGDQ+aRC5
GJrfJSoQm6VnRNqUgRy+hBG2xtSVtccu6c4tqp9FS3qkM/0EKH3MADR5c6g+1wnRel2PDXqjAr6Y
6HlO0v2iroMVRrUQs9ynMVO2S6Q8YT94Gqu+9lptebai5VmP3eMQOfPWKuMvypj3Fx7w+cv7ej3C
pk/okK72Tj8nq1hr6sblZuL+3QszpufZtg9Ejlzalf612EUQFX0XHFomfPa3z20h6tFMQ7sIBo0a
b5FdT7ldMHpG/M8g5B6nnDea7hPk0DYQ4/LssLSf86m8tDFaP5OzZ0i5jZkFXSxxEuc6vladp05h
VRs0SmawxumophpAyrMQBL/5A/Yii5BBntB1boqGqXgOnWPiLD+FxYIqW5bnWdOjjVMNoIyBbRN0
X5CvJ8P9QOfb1SWBnVCfNYFOj6igj0ebd9tJh5Lrqp2lOkmP9nwMSIVmtnOk5EGlCJfuup55NRsj
y5g/z/nBnSdP0YfrVEtt/+MD/+27Q0inUSqk+YxXbx2d/hgKlHGec6lYOX0BOvZw3b3aZiioSuN7
k4R3qrSfi/5LtdwvJXzACwc/H/p4T9muGzaOFQS5XPfbg4fCjhNQNUVAy/tmKsna1PTbKoxPOOJp
Vy0/p+HZMuk69s4Rq9cDkkZ9i7GDYoSLb8cyGjiwQCjc4ZOxEMB44fT+Miy8Ob2ztUoYG4PTFLxS
Utxb7XL9WrHEGdptYcHVuuvPmJFwK1eXumF/65zQJKJ+jChVsN1f35c/nkobCWzNsU2CSCEfDDe8
C01mUA071XEuC3SVHuUHcyeGwg/HXNtpkbprFxzjKUzvj++C8X4w0ahxCKQTSPPAXq4V/D/OZcR/
oGZjTWQJK4sxJG4kHjo/nIYXTAauNy3bfnVriZl5XBk1QTKB3K2ZyEpV3ZX9bTm9OI39Q+uLXRrf
x+34qNjTTwrPtELH1I8IHzBp6Wl9XyLKUPyIhBOiYUEp60P3AvPjYdLa0DPd+JOKnGoDpOlpHH5/
fJX6eVlFZRHMitTmbQR7/y7fbJn7wbZsAs/7lBPLbbffKDGfXt4+Tpl+F7Y2iaRdTjhs/lVdxDee
grHpNOdoFKxDS91+snWC6hpjCXLaNsQPUIVQibSvWj5mZL+ln/GHzRvZ6fU2JYdbCbHtOePzxxfy
bm5fL4SroChp8ROWFG8fl8XR855MhYBYFBpJMxurxeUUokx/nJxlU9c1Lkz2fcRjVRIte8+uZJoe
U8dkKsP0eeH9MV8rUm9HZjTjlskyg2Ac6vJnL5AjwpzcrqIOTHm1vvWHKoGeT5hDx7ZvW2v2KWyE
jrmrCo9rhHTcomlojU0+CuGzBtvWoiqxdmXjPqz60a/SLxp7Bs/OzTFIaKvu1BhGbUxh4GRL515r
Z2IHLJETwKvGj0V0nUr9RSLVP83p0WhNcbRwC451ot4pKxvH7Q8UmwJZhuMN/M+vGEUJ2zHaxzg1
+6veUb8VUs12Rmx/Sts+2tFI6jxzAEJRVO6PIRy6rZIoJv18Nbw1DdRg4wRvuJZds0nQgB/AclFC
XzUvMI1DiFL+7OGpgWOCpIE+dKHecDbb0HxejJtYd8sgnN3vhKn8Zmv9Ez9kvCUrwjlWy+TuFuG8
MCihey7uNWlrgRtNw64iWxyGUNd4osPEvjQd3q9YaW8ah9jukO09k266dQptZsEi5eeOXPJ8jOpd
E/eDb2ci3CH9/c54TJqZbGGzOjlm5DYRn17xoiSoe3DcmRiCZgzdF2v0wED3av+olzH7gMnsPayb
hwV7xc1kTKNPfBCtgOvJWYFuSbu1RzlA8pVhECbyi5YSs2EzlGdiigI8S9amACGx2MOvMFS+DLlh
BaXBPLxY8xU5ua4Xw+u24hlUvXLfmSElJH0xPN0Z79mruKAlooOqt+1N0eO6zFPjenQrNj0E/TaK
veV7HffS0knJTvCLDpnGW0Z5M9LWqqlt/y7UXtvZNkWd2cnjrQzbQxpTIHMT8j3ctnm0FLXxlrEO
SRn/Os5FuKmR6viZQDZdDNc42Gq/TBZv0gZYPWQyDVUXAFsDXysgkeAhjHxrP4doveDOPCRRghYW
KJRfWtPXQa3pvTXfMCBnQQWunOSL67g+FtVLZ0O4aV8REU57ZYuvi8IL0WnQ+RhCUoVacDQIZ8vK
Hf4B+4w9rHrDHPYa9jrfwaaKV5XMFtnvE8r7YMVsqPaoF/tRYaIHq2EOn2HReQu+bSVLrs3Mmtmf
dxSyenzHAgsGb+/NBA/Et/U4WMl+tW7+lK7Eh788hM60zxr5y6oIFMHX+yWKte9arOkbLYnmTUkB
xCC6fJPA//9sD5p2HMu48PnQCfcGNL3nXm4HXSPvujfBq9vFI7rPaVvEDJVGNj3Phl0cXYTRNF8K
tD0uxE1Z6pCV5QRI2EzoWGYdarLCPkpomnMLC3j63CzduCNZKOjxEfEuWt8catle208gMPSFrJUp
2RnDQM+M2ZU24bd5yKJdzQ7gKkIsyEMbIjN/hCwaH/pEXRnIOSnVdcHKscy/5RKT4kDqduk26kqJ
d7cWPE2wX2VCCz8C4+V6Vd8vd0oxbnE9KpuhcZyAMrzthSl4YZIBX0otHnekmRj+ULcQT+R9Elbi
1CVQ5svkvwg7r+Y4sTWK/iKqyAdem4YOamXZlvVCyWObnDmH8Ovvwk/Xkkt6mZqa4E5w+MLea4OS
yExmk5kTv8QplBTm/2AEivQK5XqErEzPOze0kNwe4njuz6tlP88jsTK62UT2rA5ZKjkAeoI8Zt+W
+0bHiD4Y9XgzoQjZaa4MJDG0t3NToiTSq4eh/ALbhiRxLLMXVwGsVuhkorFY2AQwGEubgnDuhdO1
h+gF42JQgcQHcepwGd/MxfSYNmR0a7iK2CvIqB2ZGxRDZh90/CpAogxBCrvvh7KCnTQVErOn9mX6
Q0VKPDfoMWzPuLKOFRJkhqlqJ8DMMgiGuFHX4lr1vzSv3C/Ja+NjG05MCwLVmjFxW/pnAyHcLhmS
63rWfJYW/H9zp3CY/he3EZlX8T5O8MpWMizcBOHNULi7sUWTtoJT2iW+mYb5D49shb2lxBQORRdH
ZV892O3g7XmCwFxJ8H+42ldM0qCc1t+9wEmMEtk5pJnfBK0zWt+ndgAe4Ah5g9dy4qdwtD3UnPZq
8LC7wgTovsGOuC1x2/5sGh0I4bgj2WevckeL6o5DzSLNttON6VBgEgvq3Oa+5ubsxzgP53mgS0Ed
lsMIeimx5go3Qz8EA69fSSzICzhILkx08NAcD0IgMiPSTcKXgPk+vHjl+jA0QzSjCX/Qeqp6u8ue
Zmvortk69ZGPWmff9BxWQ2+rg1OCjcDrpe3tmAVHWXehm6/xaS61/OsqiXtBTXCtS0IEPKGcYBvT
AHv2THbSZh4ysk6PBtjFYaquHLInD0xX+2tyH4JU32IBzEV8NmR8X7GyJzU2sS8zBYS/b+p2OD/F
YOtMCwa9fyxTVHgwTjHtiCeCJe8bczls+mWWTxLjH1pFHfoesK9phhe2eKhzRqHdfVyWve9ON4fl
HycCnkNk+n9XZZysMtVbBelgnF6lZlwA0t1//BLvK9i/X8L6+yXarl5jINU4xv2DJwz6KJLbnU3j
wuT0s/3nVrP9XdP9/WLb5/2/poBH2ZIJkICHImnva6gRaloPtXTwF2i/Pv5c/3opAVbLNvkLnsA3
LzVzfqZO6wMjctdrrBxnp2i/GgvUfr17/Pil/vxZbz8WJy3uH8h2HhiPvz/WMqBQiYkPOhRzEiZO
To+Z/R6cwY7YvxRQB+Kd7rFgLR2j2ZNONtQWTP0qGAdyJX2tP6pqzi/t6P9W1g/yOxSsMMSozDxg
bhQ9wk7WbuPN2EH+UjZzCkkepkO4ASlYj6Ue3xDVtpegCyN3GnFn2911ZuU39lIip20ZvtqQ7wAX
zD3Pv1XtiWgKiL8WoZ/C/rRyNlp4L9QnQ4I3XAk60C0NzqYfNW1+Ceahf38tfdmjbh0pV/xKD3PT
2IOtDFIhjlpVebsY7uFuIBh1V1n+rctkPNCHrAkst9nzPZJerclXqbqWNF9xxTjvwapmutlqe6wR
MjiLjM6xMnmsDEjM5iRy8zHKDUHor55SkXjrnvjd51yMr3mfP5IGTI4UMsadZaLd7ygSQAw/DkKD
FtI+CsWIDnaIigDifTYS2I6ONxcIu4s/+aub0Oht6ORmzk2bBCxDJ3koNaMab3hqf6/tsoceT0iB
VCR4Sru5zReLD2SPisZEfap1fm+1xoRJEUTkqOvhNnqbD941Dt1GVqVgUygcgEcezCo3onotw1Hk
L87KxqmK4cTgJ/2x6Pl0RcQEIOTZuO64itViOA/pdFeBoDoLF5uOQD6ct/6TIukOVtSIldROpiNs
1IPOXuXW0Jnk8R9sTqplCVkrFoGW2ld6ThM5OhCqQHtV3c2c41oe1Rq2SPFo3RiONh3rlaafA5DO
5h5nSJTM1ngaNfhxK8COyvYvkm3ZYcHz1z9ji14igKA9ObXGstdL6ZIWNF1ZhQeCTlTJlSFZI9Cv
zhHN8KFayIVKupgccdd+riUDx3ZgDZ0UdlBlLE7GuvYDj0S+nq5E8YlBuY20VGX/UlTrj8Sqzuwd
qmAinYcheOKxikx/2DE9y2iYzCcmFEfx9GrYALbtiSjXpWJKuEqdurwSL4Nl24E2gfJ9kZAsd+zd
shBu4wVlnYp6oGhlJh+TmfFik0/1zmzYwjY9WQSrQfvJP/Z7sslKJwE8/Z9uqZgw3wVOp75maENl
GPfyp+kn916V3gvIKGMhfrnfGWR8L9ZpzyYPd/0krhCLj0ZZRkQAXkRRQsasIaHQlrdRX7rf7QyP
ccUMmp5hZueo+cY+huMbNQU+HW9jUC+VeWZpzaifwNS203LIPIS2JVlRsBlAstzQ2/WK4yr5b3R1
xjxnj/i6wERTYXOpkJeBpppUyx/+Yn0zeShwhs0/2STmu02J3+v5iXsGOZzTn/FY/tSy4TQN3gMu
fBS543HeAvjGVfuJfj1j2Vv54a9iXof9sHEwjcHJD0XenxfMs7uxGB4zYk/2RjFe4/Rad0BtyV+2
829MuiOcTHFQUiVEDV0y+xRHMacvMfEspDwqYldSp0+DmkkEFCeIGojO43XI8CcVYevFUBcXG4CQ
4wHztckS9inyBg2Fblk+A0HB1+eImw5aLStMc9hN9pSFa6l/HYv64KXDQH5Pt+4dl3+M6PKMD8rC
ekTVXnVwIRe25y46/5LMcGGDL5zFIDFAeXQK8/xbyJHNi8NlXCXiulsZzoyINslVeyRH8LHox9cC
tfFpdqsHx9bms+xEH+WtdpnLe9zC6U/NINWN0fxu8tz8YWqaK3A1w9VAbhq/I4QFaRbttUTPEczj
2gd6D2ZltqcuGCrdPnQ2hlBXv6mGygrnxl8OC8ugQwaDMerWZ8PNflSQv+Rwj+HoR1fQ27Czhlm7
zoT+HFI2XscpH37yjWcstPnssdVD0Wnklz+4ah0//25VfXdYnB50HKdWOLvtl5ZrC1QaQAZQLO4x
0abXXnZD5BCrvaNnIPuSiKjaiY0AFK1r6+LUzg8i3sKvjSfNqRH207pbGeznDBIOkgsKZ2uT/yfm
o41N7JgTWrk9rQnCttyzN6acB8uhSxvujBjNmKuT0CLSa8hZF90vLJjKO2W147XbE59W1CoayZjZ
Sa2Xe9fXnJ2JYhFLPl4DCHY8nyoYRBh2jETxeF7pQkySqHakQwZJ631nLIMpQbdLltPaLkd0tGuE
gb7GB1Kp3Cu9hMSzlvRBzE3BCzcsS+GtHlXiBGbx0+mI/vHG8zg8l55/plZVIVIsEwsidFzN50KN
iwBQGPVDg13NWAlMzxnoGNaK0sNRd1n3qCVqPTo1Y9uqcMI1680QbVT+jPao2wt/V/n6iwHMFBia
RQ/OhjnL858FhvBdS5x42Q57g/9nRAPJd3qf5IR0s7I9J96wHk3/u7DS4+hV8qqrqX/iYQQwi8nY
XAzmermEVzs/WNb03OUjWdGCn0Kvm6ORTbTy3ngkDFKejVy7kjDQOR3v6qHw9pnUcEc1HbOjRRzm
meV4VZC96iFwFWwMMsPhQXNlV7XYi60Rt/Tia2u0+2KMQ7n0FRPl4mRNOtl0E9tFU9bDwRwdudPb
p7xPH3y20CjT0gCOONhRKYjp0/OgHOUpt9Eydc7J0EI1xT/9zLqum/FXac4j7b8F73j277yacDa5
Dbbdkp1S73uHfEwjwPldONkkdVO1akzUMFW2QNZIeu0bHJ2K9Fkbq73PObATeXlayB+O03mlCvTO
KOLaAGMQG2Tms1MfAEe8UebAFLlkkNrlRG7Sj6PhKVl31dajjwGJ73T1uCPrnjqTzSMFtLmBJ89d
1RCtYBB0W6rMiWQMZE9jKrpKiNmNERH9BzOvMr8RXPh9NZhgVQtP+hUSbpDJNVJdc0PUjr7naws0
Md4JwwfFTqLXdiRpCO4YpPzUl5ZgtuQe+qtzHsofyJpeGp0kBhuWKCw6Ar903r+XTXsj9wJvvekI
VhJd3kaD5MGfiXmF9Cy+WOYgeBja8qon53mWpUfUYvvYI+cLNvpYE/Mg4GJGidVwVzla9ypBE7i6
vHddk/TMoo50IzsXg6vvGQquuF6Se1zae5kyDSFPkbaV7iwE5OYGM8t+pB4YZDTpJXugUv6drtnf
mknAe0Ed1Q4dLSuxW9inb1dR1GHpLlx8eXdxZZwEGQBz8DUe1HcoecGgt89xwwxTVP7dYnTRwp5h
VztEclksOhLtTpuoB5YOjlYH2Rcxs/1l8FiOAkQXe21l7mKf4zyVR2H1oVeMd9OKVbVyRX+oDfyC
pC+xyWyJsysmlzkIiVqYKIkKhNOSxMx8sy2vENBanGbXTqa/WH7tBqkG5x45WE7zPjwmJM1PLmXr
nKt236w6/zVJ8gFwQTrn5lpVbh41PP7BfHIGN+aIKGYCT+qmbDU4SAwCMVPzgDWtx7uiFwJVINjQ
QpdNsBTTLzsd0sDv9d95QykHUwGlnWnzLFt/DtDOdxbXHbch03Q9uQjtBtLZ4zgnCBK8irAORkDw
9olPt0eUPdD19waku72um7fwBIhboggMDGu6091mIKmW+zmu2cuZFL0ap2s45s4VEc+So5DZCTZk
dV2t9hyAciCCum/2GYKswEK0qpPzGyoij7HNlXsrQe8gU1CNLE0iyF4qAi+f7i3vWaRJudNIMD40
XnxXVSKLvD5bgi5NKAecFdIk2eK9YUvOG9o7rHYg3fRoYNYbIfI+pPAIdsppvnvtNtb2JmrfhHPV
ncLYhVfbu3c2w6dEGl4IuzRhOGhXAbo/OypboIPVEB9x9WaPuTU8GKvQWHYUP2tjpPIkTzxYzTQ5
gErnzCjt5Gp0QBJuQDJIYkGbuKh2UvTDw6j0EIcpq6wctiXY3TJaOxyCPnU2AyTg/rOnqQPbdWo7
riESJc3lmJQ1AeoGHVZhGiA3tetsHuqjhDv5ScNlblOLvxsue1O92xBKTOacb2Xv/Ik1ql1iDs0i
/xkbS2TmW9sgbR9yMN4VqeR+2cDtfCknWnMz6iZY8ho7nH21PU7aoguUv8A7X0x1XJAXM/1pUdWQ
vJrWsAHKF6hZsO+52D7pm9/bzj0TDJYr8InoOL7eert9r8+tLpnLgzM74AdlPSE4tbpbQKCUA5RK
F+IQb0z2/XtLjOQZWiVz5K0W7SnQfaHtHZ/YcZa6W3lmuJ8Nyt5PpUwGZTZEsQ0Y4b4V3WR67nhd
i94lw44Lyvb8p2IvxPCgsbhZjZmwbolmxJ+mZ82Zn11zDRFU/JJDchmhcn+6Knz3YzNgQJe0sblA
iL01gdadC6gCuuGBidKrGCft2tFzua9jTR2Trj21THOjtand0G2MO2UP34iDPQqYuzc92QNj5sdB
kjdbHPtM+nE1H02S2IOyS46mPuhB4vFw00c2tzaU/nZE2OcVIrm2ZVzvPdAkomZ+bFfOIZ/tH05F
QJy/YLEmaWY/TuC6zeI8mQ07tgnTOBExdYQgyZzuNtlt2bS7oemX85j6P3Oz67+uBTOPjydU/1jv
wmmj8cfqrAOF0LfZ5/8N3sxMbZlODez5OQXcMQmP3IT2V29x5NcW5OAVlk+QD2xFU+OEFv5kxQlH
WQ0kLHMZCKes7z+5SZ33Og7UcLBkeFOIW9GS/P2mkGhMYlho2DQvyaigxrCygRlmOsmbynAN8jPx
mflZfPYS2wsnhYYakW8TZPHSXJdp21wvFgKDKv49Z9oN4cHtYawke4PeYUcwOC95LfRjOsnIKUey
cO3UOvCD+E/uOModNNGTJ0HbK5fBvt3Lr0JLAtfBWbCwtBGJ49/1Bm4FcAO/8hxRfczxvhvm9at0
lXnpFeWstw75Iwq436NzAwFzJhFwaKKm6+7QrPs7KTzmBzTjLDSmQ65r5V5lgEcw4x9whucPW3bx
0KXtwTDRSXzyq78/BcGh4fbYYCeorcD0/fWrF4w8MaDF6WGSOXZRTxLSYMqHeHLXk48g4jjV6+82
9e7GlRNc0q+CDQdqC9fyIW7hRn38fv6hCYHtAEGISSkd1jv5MCLMVu+ZUx5yN2secCY0FGHMQTFW
0oMMiXE1gAq9cif7aC8tM7KO6lbrh3vZEhYyqa2wztoFUceUnVoK4CdhZ0VYESlG5N4OEGiCsEfT
g9Xz++OW+f3Iwpd9ly+vCMHxdj31x1MshuyeoiGYnaW/mIBGL9hJfvhT3136FGWqNaGV+fijv3dI
eXx05EooQ3EY+m+1k54b5whFnPRQmc2PztGmQ00W9K7zO0YqrRYUwzbjyilJzGq4cu20/aoS/AFS
c67HVVzY77C/8bSMs18jnkRH0GAipPUS4yHV0/pOxcZ92Xv508dv/B9KPeoKA5o2EhcSLd8JQ2wG
zYMhAWhtE9Oa/QNQFJah6EDQLUczT9IgbufnvBfg9hFcVd4XFudfPn4b2/n09/N8s7BxCaPxZDnz
dpQ8Fo6piakqDjEqH2OgqBz84uSt3iev88ep9vaFcAoiWkK1RFv/RkJlr4ky421exEveJA4ybIB6
z15jfNGgyK5OiafE0OBSsMKifvaYpW9ZORQExTRPe7K7IhdBhrDo3FsHd2dHMVgbItSFetJYogI+
QcAkwXnYKICanLLZ8LU7u2GywvprJw1MtOwJHro/ezwwNxbf8J8pQVuqY2dQTWFp+GTR9K/vF8fQ
hpIR2xX65iiuSiFXfkEii23FjH32v6CnOi+bgurjH/IfTAOQNdz/nAAbQOwtp5JDBs9VveaHpF3G
x2ZmXNSE6F9vneQkEKXvkIVH1gpvJevQTMwJW4KP38J71SSSYcfVdSwtOu3vG/mgphyZGSYQM7/p
X521w55R/GBed9eucaAl6Mm83EfTCN3i4xf+1/TdRNPEYYyCmlzdN+cxuaCDxP+WHxR2laRB5tUJ
tg6Oy1SxQGHv5MWlZ+Ef1rF+MCxKKJN3lFeP/hS/kAf2amjgBpKMEp0030/enf9uSeFvwkqHmplg
cqTeW9n3/zWC1zUaBMc4sqiDsMslVzyWCUajWApLHf1a69NIKWKxiDKGT58wAKF8UO0Tbs/iJPRJ
BeT85fh1PPdo0Scg8/ll13F8GsgdPw8VaXayL0+TWdwj72HyZmbTzoq/8EDSGTGl+PqM+VyPJo49
LUVdPjFpTrVgs51dp0keFnX3os2o91O7fx3cmFdfY7FPK+1VSqe4dBozNyCg9c5yVwGtrMcQOPNU
x15SHhFxq6PbkiLJtFGeVP48Jn15VRQDmHU1E4yk0otlNtp1Umq3itQlmdv1VSI87bA6/rwbqmna
YThMdy51FJEL3X8Zc+MNzf8za50bahyFrc7Qd61Jfvmqy1Mbb1Y12f0HY5vnUqGem5lFIRXGoVzM
b9Xqo8UUizqvgvWhm80HI9O6Y04oTfaU6yBokrxjCt3PnzyR/nExspdD7scxh4L93dIy690iLVlN
RlQnr2PXvJio3hrbL4jL0I0Te+HnefqvLlyxx6QxM8qcbNi7Pc9Nv5z3bjaGXgmRCRLUVZH6n63j
t6vtr4OYLTw8W7wNXJbcNW+uxniZabi3ab7fWbdTz8k5W9rwyTVvvTsLfKTE2H/pt4DHcPn/fc1v
ChApWryYMB4W4uCa9nGkvacIap/gk7wmBoojU/oUiFXvn7WFTLV4HkPVLPnRrzqSx1BDkgVNOPMM
rimEp/ziqck5+jnGyhFGPTJDqTPhL+t74fUAQP35lKSt2DM05UJyYJKzaIKfPk4OmmXD4tnmEcrj
K/8C/Cn76pD9xIPnBk4ePXSsv5p+KW9E2nwi/39XjvNd0NYBPLH5Pt5tzFdRmnXhDYgNCMXYFUWG
x4cnnYtFlL9piTVLngdDfab0/MfL0rthTaY0NLEEvFmeD3MrlFcvBAOTOb8DSICtaHS9w2S26SFV
AlBek9xaGfHhHx/H74cEnGY2eGvAHhuqynwj+CBHayW4oEthfFUAiXvqMbII54ulFgovO79a4k6E
bcoDu/L+i4f8K0sJGSRWOROjU5tB72UAKOPlnA5cmu6yqtAfPJdH2H1lIcHSBRDiHjM1Y4LPnmLv
vzZDWBskDDQblqO3TAOBIHDRsyyOJNLUPaOMnW30/vXQg8nLUHnvtmtZr6Ahf/yt/SkF/r4xDXR7
FGLO9qVhKP/7ltEK34qbjMAH2yCIxJbra9yOHiqOpd1VBqHxdLMD2Ple3VAEPbaExt9Cg0Qu7F/H
7txtOS7AHqX2qMVrcgR4sZ8Y/B6IESPcYWHeVkgjPy5W/Kgxv79ZR5Fc1MLDsf3P0BbctLJnV+4q
MhEgKbDnpSxjksseNGRFg4CUnuKQm9Znj+/tQnz7wTfHD/xIG7/n2xNplliqgYT5UVmN5IP2z5lu
LeHojRdHy3+tYy3Dj7/q90cg+Yz0bQyS8Fm846IDkZBZIm0vSlOdce+Y1fvM658/fpF3lR9DHIZk
qK0QatCevDkBk97I2HdtCE4VP26PAJyWcrcUcv/x6/zjw+CSQlzuA80GEvSm6kLD1pEVWXpRPDsk
If3Jcm7lJx/mD5Dp79+I4QZMB5hN2FLegSiwR4PBZ6kdlVh/IzDLO/Qu4mYpUKNNgjGzXzB8FnrC
0H/rN/3iAa1Efl13vg1mDbgOoyZIluQKVRZe4ipjYF0k1X+sKOYDMo7+qz/7Fb5kxHUZWvmjPqZH
fbb9c+XDMnCMyNaX5rYv/OmzG0+8a+c3/JPBgJpfjAP67byEnVcXt7ppR3lO9GrepY9uO6cEGcXy
pi+++9XgnLicvi+DOoOzIEOnrV7jcjkuQt2D6GDSD544qkR/zS1bHpOUgYqcAQVS+LF39IyARTY6
5YacIq/WXzERkysk9kQQ28e5IIxWd1HTdqW3huPMQMRodeuh92Nnr1T5OA8LVIsG+ZKTcMNimH/I
c6dAbWH3wTBNNIo1c2lvbYj7KlGuIooqT+x6SMmNi+QEJH9F7at+Kdk6ZxJGiXJLmV6oxG++K0B4
e7ZzrEZNRGOFdV0gPjkgDjb3ss+/jk1J77w6P2WONEQvk2g23BV+XnPq7aQJ68rqidnr2BaLYEnt
5ZxlHEOlRoaN0x5t03+Ycqu5gQ5zA9iCFK6kk6EjVjsQNqsdUbRhR/YjLFvREpJrxOdsGP5zSXNu
2vpp6owrzWfJ4iTscfGF8cX1vXisMq+CUdzvYp1YRFOqiyB7FLDpeLB734lsv/vhESZ1QJzSbDMB
YoOaVN2JLnuZq+F5XQtxtaLYCf1+sEKrJp/LZqESZHOZh2UntCuHodnO2pZU7Hu7jZ77omb9Jytw
jTRBwOYWx9wps7/lfd9fU9E+S4dwOSTm2tHO+70/ecm1BNoRkS6b4ifnkcup3VCEb4hN0n4F+4kb
XaTfu37VaZGcElTGkKDnWgnJmkBCNCmO4hGlmkkcaeEMA9uM+KkqwO3ktURvW7naie2Qdzt1NUFt
xRWby5jBGVnOwlVXBFJGo1c7odl4VdTkRvLai6vU83bElpX3blv9cCuOfK2d1bVjTvJSSIuZobLh
EbiDBv1CEe6paaTfJY1B6rhqvkCbvIuljNFLuwTOW46+zxrbCxCuY9MZzVCIxrqbazZwqveHp2kt
Xi2uf8tfqoeV8R8f9TDh7T/bjYbJnDgpmRXd3nVECK9fHXnrdijRXR9EbOdhvPIcFH5M1n3S3nV6
pc7srUclklvRQugwZrvcE0IKA8hAONOuj33TqYASOHKbsbmpXAQ1wzemiOk3xUjsrKbmhOQFgVot
6iPcnirEJ3LLtqf6lvReiDShCLM6G0Kt0tJ7S+LDN/xvht7mx9huEeLba7PzUpJZVB2p2jG/+kht
PfbrTCvI+kpCuiYLfdcWR9yxsh6MIVpd52AU05Z5bC5EYtbIbq3v7O2N3RQ71hEBVE4Cd75CRRRe
JJLkZUBsfpZ6Gs06OWforfXdpHsNxEiBdSi3mKFqZROxUEn2kjzuQz4wCccr4AbcBdahmjL6O5e7
QNSKT0QGszuTETm2/En5mldPbbHeKK9fjtoaT6cUOPU0xOWlxbK0syrTOU6t5wU5DSvqDLWJSg3M
YS7nly2nLlIwnTehtBHmxXoedCQMjc8wDT36XGXL3VCbfAVtL8MumU6dYZUXv5l82JHWpm+D+wZ5
zUYrr/9yZ59lfrPCAPQ5jXrSQI8IQZ7iSd43JR63FNfDzvdIxLLadkcruQUXaiT5oGbZm53+pWq9
9Ohzbi0jNjYCa5+tgewwSoEFBSJuBYIi94nJGpUERXUnu+vcvF8zBXGFTT+NCCKAwk4jzpzlyO5u
oYvIxO0y1cWNpRqWn0lrk6EikPmjnszJBJ4x0FwaPz205Oee+poDmdTR2qiWMzOuW23M0+tm7Kwb
3e4unX3ya1xX8YJdH6EIwuwFBVtj1d9nM3L14cVSehEyYuHicsfqUaS/57JbdoOwEcYAXeLuKugT
5+bV06ej2Qs9aD1BrVxzVdPQfvm4tnDfl2aMVOBdex7lMCkZ27//v9HFzEDMWDxyPJ3ZakmxIlYu
cdsXP0fUSgv1VLJjPBselIQ0xtlTD6SLaqa2PFAVhQuKr0NcSjOoF6M4sGkgW/Ssa833Ee/DzlVP
tc5WXjh4rZyc8RjV+HLEwbzr9XnP1+9fWfPMN2Vw8s+zZV0U61HDtKqrtTPUThnTuFcdhq5SesvZ
NJLloE0xm6ACzYqok2Rv0/cPmyqyMWnzLDDkZBGerG4+uV1iBkaHN3rVuO4npF12hvAfoYEIPS/7
0k/Oy4iVJrTkOBx7K3a4JKEoMHOUUebOr7M29BfU9AlV+lM3pSXpxWIzIY7yapriOPr4t/gDxX5T
grESpJ3m92f5+nY7OI0t2h2b36LTlhwA2rpcD47K9mIkxlAY43iVLvFjxbFIi9ctZ4NjvTYm58rr
a+eKAKuvMNTOE4q6pYRtwfXMJDWGBLS6s7jKUjMylTacBgNJFjLQ05yN6cXniN+r1eyCJc/dm3bg
2/74c72fFGxxNjxLwXaxsHqr8R4ZFOpr27lROto17c36A/UbamQPGkjaFjtd+XBldZaEU7Lon0xN
31/fAPNIbcK44m86860Z/L/r22IjUs4rxpelpFsqp4Ms9NOUdfbemNvL9nz/pFr/5wtivPTpCIQO
z+LvF4w7FGlLyQvKUtSRVmftDUo72AYO6iIK/PNn+Mt/vqDgEUxsCW72t1DkokZLPk4U7myWT56F
8rZS9rIjAf62U52N3QJh28e/6PuOhLgrdB2I9pnGvttsdPybiZhpPqPy0VIwsNnxs382ZfjXq/Cz
baMNhquOMP/+Jr050RzlVIJ2OXnuq5yxofv57JY/5O97znLAQNIUcMMRfPvm+sANiJkyb/gougXX
2GeOpKceMUDGLXnDWTD5CfOz/KbUpq8ff4n/+N2gHW6mYQbH75kg3gz1Py5RUttNd2HHRsbjZNvo
fhL/MBLp3K74aD5+yW0X8fbDsqfAbUEvjrX4zTeKSTRd5CjcaKKumewFDNam255sQh/7/pMe/P2+
Au7/RnrCuAKI992dYA9Jmo1twhKnXS6DGltcHHV9xdMttbNbyCCg4xoKxTL5qhfYvUQcV58M5rha
3n1kZi0eW6k/m1x80X9fRLmTu4DxSE5F8KeBmia7MPPng9yorJ5Zo7jboizzvgkwb5epvoL1Nv1T
bc27mpgtZdT3adsdJrb7jfM7WSrnWOGLhu0/X1P2mTM6Y2pycotThGxzgaB1QNjjzQOsEabxpefs
XA2i74yoGmtt04WNLuYbCxUUeKQLor0EjhIa8dhljd31d0nmEuFq6CdVP2d9QSys8HCv511LJ2Tf
N77z4NTlA63XgghLCUY33i0NJDGHmnWtVoHePelQhDlPsyDIu28e5ixBuTflCVO636ji17PFlLZK
QOaijX3AHZkeVxgIO7OffrFSiMiSLAENUL6sDgNrOfSoydnbAVvJwdJ1j7Ey7/2kNom09L7B/+hR
p8rlxDV1MePmNgUrGs0JAIFNoy44mFIGUHvWUj2iYefZm6diN9SVE7imavYDlnXMNObjZGh6mCY6
+tsJya7Cf6J36RmcbxWl2qf3wz+G2OiEWCltEX8M5N5O5JiCSZ282DmqciR7VRzTnvFEYKkNkM9J
jmWBWg4eu4PVPP+l1XRA2bpvrAVtnFWF6luXIPY1HOyRDR4QPIG7HhNM4Kqa/MtUOzgKKVhOa+lX
X4iudOacMCubDIFY/dLNwtklcfLooTMuWjOSw0AXT7L6Tp+1H9PAJQm5bbDKL4jAkk9uT1bR724N
thGmTtIAfEQw3W/mSnqt1JBV5gxzriXpeyQSfq1juh0Aiia4D8RmWACEjLvQ6tDj125672G8iWx8
2XuzZqY22XXUuARZdnM/PuBKvZUOCLW+IbvJxhVndEi+ySBA0KPUUeViCrKRteTYUh/PKFF35jAf
Gi396i/NxpfVQRWbeMC9deQG9JyznMbmtDLm3jkWMhKckMdihkJrM1WP67G+cd0mOlmaqwf11jM3
I5SfpZirU8GFGIp+/TLZljrZZVOEeK0Jen5d+vkYL/J5nvEcdHZ5EYbZ3uQxZpU818Qplw07VBOg
hFYycvDcocFyR3sxuA0biJ54bTQ9D76x3qvOH3eaNQIP12i5UUpZ0VANLq4WbAqxpYknxGqXHsVZ
YLhLGxVzcyrZfNziZT4CpT5TlE8Ud5stmFn4qRbjfeP4A0LTugp9rs0Aaii1eK5hmLCs27JJV55R
tQcFNScsEQF1RRZEfIYLCTuU2fYxZ6TdEQN07jBeoEvXr63NUb+0ziHBpLDrUztkj5qfQJ+PNHj9
qxrUz9QqyV/P7Gst7sdj/ODVIxtFM23ZJF5SPanuLAyAN6pQwbQVjk7LVMBIKf77jg/syZLIjYQ4
DYv63l9WCIw1cMuSZBq0MQYJwY37Iy/gE+bJdJm2XaSfNebeZb842EgMu8125KYkOwzP/YaHpGq1
Dxj3DCLkg/F/lJ1Zc5xKFq1/EXGZh/tYUNQoqTRYkv1C2JbNmEAyJfDr71ful2PZIcd96NMRJ7pF
FQWZO/de61sF/zBT0Hl0Y5n+Z1+yxKelvUxxkV8wlma3ATEokbsGw9Zp5uGRwJFjLdAP6FDeh7rB
MTCW2U3QfOWHsA9M5px9Uc8H6mye0paGAL+jfSbcl5Sdxdrwo43b1VXPbhAliWUfzZYugek+2jh2
YjKWp7C1l/xsMXYpCxjYmkc+z+TmB93W4pnzR6RpbYnaJLkoEwynFkgyqZJCxzKM6CkfzedyNLvD
AusCEpx1MCv3JoMvTWqM/dwkBoMjNJfhkGO/9/x853k4lUCYlIRDJ1UcDBwqF/y4obvoOIVpOkbB
wAOQuPbVuGVcmoDb0q84TAhQP1RovuJ+ab6No1GFgQqA95HLlTL8aBGqka3hMo+hQSBE9lPp+iXw
59fUWV8W5R3UuJCpIdY3Zk39DWr/xy74upj5zWBk9SfHGh+9whRHu0LnL7rOPCoU5Ub2TEi5fp7p
gPSk3uJaDQErsyvN48PHtc2f5VTAUMgFEMx0EbDZu42+0p1ZN3v4A9lkqo0u2O1rFwmZtDKEepV/
7NZx+Mfh4vo3f6+n2D7oWXk46+DWvS+9kXCXHS6jGTPc7IWc2nYEQYYy0Oi03qTKw26pz/8IB/3L
iR1dGhkPnBQ5V/0hhegsN0m6oFOw/AZzX6Ug5Mir2qQn+mcgeZ3ykwZc2EcUt+0DfTPgG9hk3lJs
uoAT7Fr4O8ZPL/yNiuWed3ZZCyiliA04K9pAoNLPev+qG9o+S9zd0A8gAhkWtWIIxQqYDtmFvjEf
BUGB13QswinDZq6/ysrTAVEnl1xUK4Ym/pd9TySLZC3vrO6EHvvrvC5xX3owEfE70AJA0d2KKSLc
pI3GOr0zi+Qy0AXY1aL06WfayBuVAVmGQBXTxU2ylMQvzwIeQmvXWcyjTge7byI5PhZlosdpvrI0
WNoKF+kbCu/sH/XzX54xZIGk2xEIjBDt/RyrnMGR01FQcSH6/RpUN8kc5LEBFXyyizoix+ofPzZH
tT8eMejjnEyQ514zat+fT5rcMQeRWG5cuWaGuxMO7pU5vMjS3/fF5N6CK1DXU9jqrXd4SaadwVl+
67fpi47cBYqu/52uBtQUdwkAG1TrqWKYvcl0UBlglRg9ukUpz87afjNafjWlm+25HCyH7aau92pp
XwbTvqkQx19KU2+OCRHCSWtsWilh2YAMYoIxBbc+BgTRpVO0n65JvopDYqSb8Li1ekBBCe0gVEb9
hmKjpBbXpsj38jysMMWEeEq6TaXP2AhA/lolW7tJG2RjDvZ9PTKcaHxMBa6QW1OTjxMnW/r6ox4B
MByxGo2H3BUGzFf6dO3Y0Jn01MW6/qNJ0D7WLcHpPfJjr4EAjNgE95l76EzFB881mEUatVpbpXdL
mcIpRhjnFaJ78truK0osBqtmRuO67012KGbtuv2WJpbxSCGIxXwKtH2xr3vzrjeac2s6467K+gqz
aeDcLFMQ6/OCiYybdzfPLW280sg2Vxj86dekfipssutXw6M3iFZArVayzZqxw7qGTNFbpyYe8FWX
aeFGdifO/mwMYeEhMuqb9gylxd3UoMLCgbDxooVMnahGj/3s3hwx9VGX2OGKkS7sO3UxrTGSZXti
LVuiX3P7ps8/ayYMhrZXyRaPF/Zbh1O2bM/67F00zhQUP3pxzFMk3phm6NosQtviJSavGX7Mdqr0
J91JXxdGzVts9Xcwj7431k82qvlslNINV4FMk+SUVFqY5m2MmHnqkYNo1nFBpDJHa5nRkzWenBqT
Oedeax/0xW4t+INDXWLTQcC/c2p3l61uuQfGcnY7XnWN1SXMADyEKKTzW9++mdfO3YOLvYyjvdzI
isejx9uP5Wnbj1QRUMWY2ZWBEavJ0uIsr1RsJTYwEQdZ00R+Fh6G1wQi7AGzzVNXNMYhEfw+0txV
pSsRG1vpaRk/jV4Pqb1sp6jycmq7xH9eiJg6QRdPIjPH+NhJZJZCztljvShrZ+b1Nz0rL0Y/J0/l
Eye/XoVuopzdKjFM+ui9TNlD04aMepIaTjg/q+9zomHCqq7FBVU8bgEtr+xDvZJ2n2eOirw0syMd
6u7UIJVoKiFuHNWd8wCITo734IgEXJFjZh2dzPrBv0luNEOxWPhhy9SahLgq2AGh4mAIdz9qJ+Qp
om3Gm8Fao8qaPuUzPs6p9n+Mo+k9wO7aaaN+muWs9ln9ZEALPwk8oL9eJH8A10aKt8EgLRjixlq1
XVNYyMBIIAhhuT2Nzuruh0aDREKxEll5M8ONwWlZofZhLsSkq7QZGIgJF26VnUoudGvbcp/htefP
MP1cTK3ZzlfGSSP0+4a2buQ5ZXWTi/7I8FZ/1lzvi8fBIWyQsUfWnLobqwPRFIjM+JS5u/Zq9Kop
Q8nbpRHXCBuNYM7lLfJBt4McrK0c0kurT+5WmelDtTDR8DXSFbhjr3k+0/EWWRvjJI58MyuitdLO
JRKvnSy3niB7M1uR2tWOcch7ZFdJnhq7dC335uhxMDSARGlVmOvVA3O+7VIk9amehnyTBUCOK7UO
2yUHZ2XZh6Qw7CgVehMbVcD7kc/A52cBPqhgxp7CoimNEegMQ4MFCxweg1zfWiU1d2fbN83VfU9W
Fyd51JEEMuxamMZbc1pfvWmSIQI15DYTEqwxdWkmXEMKBBBnsbBmm+zYHb6+VgcQN2POUgvYeHtA
dWXaaNlMz4kUnHl6E3VkABXDS8smHqwmQXVBGZFm8aQjmghnu3+Ey4MBkNzt2re1EAeVwG146GRe
767vF8l7aEaHgvmGPfME5Y52sGbDviPAdQdmC/RgOV8WUMC9K6cTSOmZ7xMybLIvUjbZ/dKUt075
ahSmeVhnsWtmRzAyCpgbNRMGIHJUwRKMsR4bC6YMUAM4ldrlLWkBKyGPL6JqZsr8WNMCfMZYLLeB
TytG4MrLksfG7rSvjrvpgfFiwZ4A6LUdc0Qnf9YNGC8JYcWpspEF9N4WxWxU5fq0zfAn8a8tfn8n
fWTkxSSwkn2kj/JtRcC5lZActoUszhPAd3DjFbFr2vKVnUl/rpIlrMpWj4HWLaFabA+v8Ew5h8Ji
Q9REtqm6jmvk8mwZKKcyfqfYX41PbtV/7kvwCN1lMVcZ2bXGWUMOO2fANFF2kzj3a3aeWuee8sbf
TXjtYe/UnHhRkAqZfhOmXsfmrNLId6UIs/FLY1ty3wF226w6HY51ePXFRMAf36g0JKNEnkrOrD0U
Azai1i/9zTIVuFnBlRn28GZKB8if4JF2vZmE3jQuyyAm9iCN8S7LTaJBHNdw8heo8m9srw5OiiMt
gAsGNAs3cCGPeVu06ML6BC/fWhkPmiKROinrKvIT3YmSpq4Y4SJPeHLZyOMlo0CqSO5hIrUFc+ns
W81fw6LSH+2yerRXQp5zg0ZYX7Lq58jY2N9ZcBuBMm39Wf1QnLZvpee+Lm75bcGw/51t5TkgWeQT
ybD0BCs450XwUuSNsXNX6ptAdBgoFkPcdzzHyLZ1HvCWbQPlGa0zsP/1knRAI743V1ZVU/eveCCT
e8b44y0wSAL//DgFznK/ZO4REZodTU3VbWlG4pqzAECMdEx8VsadH6xOJBisMp8FrhBkYrygQwAT
ro05i5o2nTPZnWH9i4hArKgCLbtzJ8IUfFo9jIPH4Q5+RnAqZggVmtMfMlSczIol2bHU/KNz6Lt5
4cTqPiobwGJGq+uiuvtg+GZUa3I0PO92zNK7QrTu1/uZCvtLnV+6FkUAQHTnpC/F2+QErxI3ZWOo
6dAxRjXmcd9BHj0DfjjAyyBHp4Y9wvtQbhYiUjaMumlpWK62w513cXXlnIe0ffE5s6H5j3hmBxob
NR3JiftN7IV16uV47hk/hnivmxgQ4EORgAFq3EudTGeTVmqU1k7xBaDr2NlbXxExKCAqbkopC/CX
BjTApYlo/wGPzo6sY+bekVgwnWteaTeVF8tTp8yyZyhc9EjquYyCu34GMZMDATgteYlrnPmalmWc
nogaiywSDmssJg8FctfGd2dc3xSctWz3rKHmBs5PNKqncbTSxxHg/a/1HBhFHbeJdiPKYBe0I687
5ZQ/eg+mL588XjukMH0IYYsaYbZCz4LWj4plx4lz2tY6XaCu8DgTeTlqlAptRLJscIguIr/RrOKz
JShGeZyJG0cPYGKcOesoKJAKRZ5k5xtWxV7i+nhgWS8MVZnoYSAF9n55rni8CLwhJGV2jedSdfPJ
dWoW7eBKQaw9d1sV9SskBCzKaYC8m8jPqJgtMkqTZD/nfXvbm1O3L/vmmy2qJ7b7x7WuVdSVbEJd
ycIB2uDT0rf7FI03qNuaZbS0HvnvJZx6mwP8aGyq3Ia2Zo5+VEgFrN+yjv3yci25i5oqr1HJU7KO
PckdgAeGzP7RtMGzrdqdMsg5zGgZXMSIuqjEmtuaSXFKeV2rsJVVvTOEOMGDv6Eb9q32eNYGSxJt
gqQ5si0CX8pVXPVc/RT9WjQzer613XwWKvsxr44Hu39a4tIIwsBSIFZMh7LMegqq/lSNPKqVYmit
qFGpOU4MgQ4Em04HlIKV328N0R+8NkA5MqLgTdcXp4DNBJ0CJdiYvhrNo+pTwgsrrMaWRYCtRaxa
vDIuibXCAI9SYzEhzY5qCxZWNxgDvUxgD1V2S3ur5dVa6OVek7Jsp/GOa+Y+laMjd83qtudULVfM
32e37rNbF4zVcRotjkENpa3Ty5+p616WZHS2A0POzdyWLmX5jys6Y7f0iquMqc6JZJgO5L9pm1+/
c64GglMh9pTXki4V/L/H8dgnVwR4h2Ckmwaoiv3FSuClTlLdf9wA+su86WqKQR9pAy3TGVD+Pupx
p4ITXOZcx+f5Y1BZr25HEo5d9Fs/USBEgvQV0VcQQcITmV+j22n/1VPX/xQakorF2Jd608cJ9V4T
2gszbdAc6zHHa4oaO5tP6wodQzmW2hIxPO0HE33YZLtiZ1wNSWpx5GvC4yX1rT4E3WmuKuwUmbBA
RJjPwqysKLGydF+MID277Av88BvCKvP7rloYTZEYgj87i8fiVnaN/6AnMsoTIgU1o7DuiTL+YXhp
bEsSczdumm9oz2w6X5k/F2Jj0koUz66Yn/V6BF5kWuohb/PmgGAj3VHTH/ShGh+cXvteWUFPx7R/
bZOkfLDM8XOdnoupm17oslucj9Z1azXSim29KmNp1msUkK+xBx0efALwUEZPaSZdfGEVWxQ5WUFb
65t1KG3O/M5N52fTqVQOHXS/3fd9FUSqUD3kn3QOEThCRJpB5KROAhA3gU0KZ+Kc9dK7Nf0rdE8D
XdDQVEdW0kaTUsupsTfM/bVzVRcrLsYnBDbyJIBA4MlLdiooufVu8dPqef5zbbk1UfBHZk8VMLTu
c9U3L/hebxlMLffluhzWoLjX7bW/jHV2CKyMpcMfH83MXOJBcZ4xteHWcHJxQJ6bol4vi7jykjTu
Z7heUyvWXY/pMnLY2ykOgDQSyKRc5vX0Fbf16sUaXppnIeZblTCiEFMdtUKftwuaJB7lLE5a7XXk
iBDOePPJGHKfyLiiwuv6z6Q9WwdMjJ8JkYTvOi32VjV4IcxagarUWyYI+d6yq2Tn2LRAHYnQpRix
SHCAtGcSSOi1LPeuKbQDFIlt9SnnTX1yFs8IzW9Nl+YvMyrzu0ybv4+kOtKtogexktcOz6QJM8d8
qaexOhumsmLwH/LkckDaOHQao46NYc+iUp9Wph8H2KXZ/9bU3HQ4MqXqflndu9rhHXATllNFJ361
+57TAe6uQNOcHeQvQoR5nqwBgZvWT/WtM98b6qarJ7WbyIuiD34deqSiDl0fuVHbWOm5XsyzhZHt
TvoGMtVReza6uT3CrzFDr0bu9fHi86fGBbeNa7q4oXTv+vb/vvY0Hv1IR2Vg1Kad2c0Az9a2jrxu
oPBLdi7EElsnWbr++vFljeuM7vcONA5T1Nq/JC5YC5zfr5vaZo93OljjwtcTZmsFIOvmq2OtEGPB
5eukwCyKPOzVuCsajocfX/5PPQGrLMlCJlsbaKr3BhRfp+LKK4QtjY4yUonhrdQ9JxxUUxOXszx9
fLVfi+fvX5YoZSQuFuYT1tD38oVW74verUzU6drM8mhNftxSeTEHvO20BmqSQhnYWQ8u4IeTsSQv
jB60EEvevJmdtt2unZ5tS5UzmhVTsWkNqEVNT9dJ05nfpZMeisWeYV2wfw9Lfmc5pTpWvrFb52za
ujZCVdov2FUgx8TM1E8lqWcAq9Z7m8rFbTnLVkELxXoeQf2Nh2rtqAo06dC/cL8ShN1CJ+K55v7k
PNzq88f3539pnO9uELsOjixsAjgf3qeTVhisUvzbgOzmRD/5zCTqJofiQ5r57RQZOTG/ML2DMLe0
r8gUYSRhcwkJe2ghAGsuj+oYqcWfQwEL86qlvJPiR5LmfagEGvJxzKE6d+JqnIlEmzwMJVgYezHf
MGf+zJYcOSVNPxiTq3HmpPvUGcP8ZDtZF/uQ9KLRcW7M2bE/9wSmhHU78ecL0tRatAs1kKoN1pkv
fVOMLwyYcvC6WeA0hwTJadRr3qmT63MK84vRMlwabAyInISWnBcUtZGyefmIhoXk4rXyxVSpsYFi
XxGAbc772fbVsbO/rrDcgVWXxqvtICPsjHG8SafepUqvSYSamouag/IWcDKtFinzI+pOpskNqYAB
a9o4GePBGcTD0qZd1JZ2uquYLoOikN1uspFGOh0iWS+5ju0HQhmULy9rMxihMfVfnIqsJVGLR9ud
x1ugMclG4grf+XQMVy+jcWyeHMkerSqP/PR8RWEtqJE56p1NM22JoyDlTDkhLLlXZCvqEMC42lpE
xIHgiXLNSWMzc7ujnTunnO7/Do4/v+VYHjHAOZeiNY6axfx5QkFceEl9tFTbI0V2mAb488VrZyyg
eMgPy5gQdUkwUDTAnAbpjDGgsWwtoq4EcM4PV/hlf3Azz9+WUY2+bU+/X2P42HxNisDfVLWujqT0
GWcGYmQzVMwB6cOfMm1IjotaBGdR+cijvDxzvKK/IKzvNUjxkz3lNKot/eis5QX+2l06tP6eDVJs
lGOM28Akf3KqltBtGi/ErBUtrtM8rUyYqN6bYSjOnj++Al8BIFk7Q9QsE95aa3D2sxz8s+YAXxyd
29rNgRw5pxLuXCxznbyAGSiMVis8F7Vz02jlY1o1FrSfyYhlkT4qOr/O2gRMorJ71SwIjoX1lhOR
F3oN0WXLaQnopASSBqbGXEagzNz94wV/X11el1odaTxzTktHe/dOsSHJQSqAh8u4KpoFs1eH8dK2
/SjVNVwKJa6GtjBCFxWKI002zSFUabYei7RAX6HvP/40zntp1a9PcxXPMXFlWf8lZ/2PtDKTThfY
ziRj6ja5mXK8u6v5I0iMN6/Ij1oN2M6VIHet1sh2jC1T6LX+XToFI/3U/uvEyDvEYtFpr2XSfS+R
tg6twhmdOQ/g3LZp1WU75v2XWrQvKDVoDBkadT0hiVUhf/jZ+jpkJs1brzmVA6Ziz2Lm4dkAZbry
Vc+br2VWW6H+4srMRtxKJIfe568OM3TsPcyaJN4HMZJ8PhyEObzpvv2W9cWTv2Z9CJb+WBr0RD++
Z+83zPe37FpG/OeWiSkZKC9JAZyvECrO8z2j6jK90Mv812bwvjL4dSnf9XQHod9V5vP7peDUMGiv
axlnqfcdQmE4AIDgzIdGYHJ9pBSICqAbattxAvGo0FN//FXfV0TX6+OSJteeHBsbderv1+8BkwZr
nsqYzhXJvITaXrM/vwrNuqdPz/PCUXJI0icXeszHV75+s//uglyZHiyqVCa1iJt+Pbf/uclEmUni
Hbsmhs5NQHKvH/CZMPfAz/TxhYy/fEcb559uweBBZOi/s8FiJukgSMkmFkLeyW75ZDbF58bB8q3n
LtYYawhlK8cdKlBtw5FtuEYIJ2uDvTm4JcU3kgsUpQrW5KnunQt8Cf+aSLj8Q6Zg/uWOoAtGlKwj
gGQo8E4b0eLV5rlDjux6/cWEs2/TfY+Cotv79UxKl613Z5jfG4MpAapNIlMqjp2OIDCWeK7Ps+Yv
BwhaW51tka/yjYPOSj+4VNjX8XRa5n2XMt/ti3Q+YKK1beMfheYfdxp1ms5/IEEj8sDW8+5p7uqq
TYcArQ8OWWM7uNVbWl/jERv3OKe5iOB/sCdkwr6sQHQufpEhubuGB2U70/kqSvzRqZDu3vQy844e
jYGxlg7RPP3zmXivEbh+0muoEYMCCAHGe1IFSUBSRwww4aNkF+udZqMvjh0bmBTCKyquVJe57DBJ
jS9sFQfaoe4OBDQzP7KbqRYxIIjaNTZEJ8xucvz4iX2vJvjfh/NYs5HDY/Z891LiEIfMScItdHUs
gmTQgkOep5ePL/JHI+bXD4Wu8ppfhWLh/Y/FsL4o8cSSZHnN+fTn8W1JYGBlIrn0ZfZjcLRdS3md
knWp7GuFI+d/iIH+OBddP4LhsOK7ro/v9L0yx8hBCbImjjFaaJSqI4HUgQ+Ws02w39h9hQbFu+QD
xX/tk+M7J4jL/nEX3m+P14/AgRDDN1Lmq6f29wWwEG7admodY2+x7u2lJ+ypuXp/VHrqehqQK+gD
xJ1rHlVL4W3oDzg7R7x41vKvY9ofCKVfHyUwLHy9UID09xHmuiJ7yGRqFtc5LQEslGR2lAxg0cyI
3Txo38wAckxPUJBu0AHOcqs745ekV5XeF7abb422+QFeYVdnhMQ0FQ3fa0j2SMTGrpNyO6zaROir
98+wvL/dw195oPgaHO7m+3uYYDGTTsGTRDjLIUOvRB7QtJUZTex6bW6kgfxSBUTpjtmp4CTjWDda
+k/e2l9eG35JunoODPrAfL9+0pbTsPfaQ4xGeo/FF3OYFn/8uPz9Er/4Vr/Ku2vl8J9Na/Sw9tY6
yUJFNX0r7WQz9Pbdx5d4r1bjKeBR5ICoo1iDWPRuF1CaJx2j97vYscWNnxc9EwXzXCfi0M39dnKn
s5PN/9iLrx/7v3sx14TbgTUFNAarwfu9uPS8lK2HKmAsQaY2zVtB9oeVI6j0mDF+/P3+cgvZG0Dz
A7C8Wg+uD9N/bmHbaSVNQvDqxVz/1CTCX0/8/zoo2OUhv/AQXCsal5Lw92s4SstyQQ0auwSLIa8u
YgGKdUMlnjLgXYKbj7/Snz8Zl2M3MXzTdQAAvHsqMqPqcedqROmU/td+5ljXMTDQLEabJMyA2yTq
ygCP+PFVTeMv13XoKXkUUkhFnOC6yf3nVkq9CMRKfHxMFhe4z6RYzqq2ZTSTHWO4Fb3aVZ1FigZV
eSC1p8DfWvSAkdPSQJ2Fm+2LxdN3a5neXHURxwbtwWYaPVQ8Uj0kzUrln1flqSNuFjUNXlakEtue
c/M+bdDO2qb2ZKC/rlfdw4ZZB5GeDPpdF1TrYUq7NzrP3d3oJWGHu4y2RdDcFrCdaBje5Aw/yD0d
01Bwer5vUgPsv/ZJKxP3fp0bpvVa8jBD/YgQ2auocQm9T9PicR6bDH5T+winaYlHYwBsg1tlHgv/
oOndxiQaN7JTLblPvGw8DgsaGEd/qlJz2/ALRpqy8DF3SXYe6WUHwtZv/CY3boKxBS6eze631dHe
LKZNeIooDBO/2nUZ5qI+8aAhS82Kp4Hr5Eb2SvsWsaPy70qhgzsLOiZkvQ/qTs9SlAxIgFJMJmmq
iKXk8206pTPfGPDQm5Umo2rNrvBYB3Pqdd5zzWzurzIGk/GAmNSxCDRjRxh1DUYwCprViv0rhhZH
9S2oYPSlXyfbjlxq1lJcU4o7fhs3Y3cQPdEWFhPbirj7uGX2CZgTx0a3bmBsab8glEyT8WjPzYj0
DKd2hPAzD3NAniGlG4K/Xg7HWhUhPiRuQCHR6JjZ82zn9c1qBTCpyynbd2Zc1l7DzSN1zvSHe84y
cYdqME4a1OUa8oMNzkg0KS73bVHT+mhdRXHXKAwiv9V+0IMD+tJyv9CsVoZf3xqt1O5GzUZn5Jqv
aJ25bT6yDKueoPAiMVrGXZaVVWg8G/kcZfPImFu7Epth3G49UzS3lZ/clikpLL1TWWd87UKvd+j4
5m1XmJFno7bXB78BAsofp99xAXwy7NPAJjICcNgNusFub/nTXvbO07oO2oOFwg9dbvmCQMEIie0w
I8Op75vMseKW82iN2PGiV7FE5RNi3NIvHvuuqwCEB0i2t7VKuu3MoZL2RSFD3mbFJNCUB+zt4wUN
wZcyYE5jZ+Kw5oWBnPxKYE0H3KVILteRSCa1micvt398vIT8ue6bkKc4GkFsw2D83ruH6y2QuPVE
bPjICIIl+db2tyMQ/W5pLv/fl6IJQR1HrU1v5P0WoxJRW1lCbjwLzau3EJoxWXsb3jYP3evHlzJ/
dVh+3884PbGuQ3XkXO357wqS1nPbnkUpj/ureDFv2k9FujB7dkR6TZ+gl2x0mzr12r3uqihzBj1W
taLRAPG5S9xvtlU3Mew3ZCOqYvLTfmkYru+h1MClUAv8j0l2p8AuvziqGo5EGaioutp/S/1Kqsj9
uJKYQzK3Xgm0u9orcpy++iS1iBX0S2tmZ9/qYQhkoBXAQpHRJ4afDETfloXctNIFXqJlF7R51yk3
1vSUz8RwITKQo9E7l5/N0s1ClbVrpBTmjPIaQVhrelwP9kbvnG9l26QxOowLFIYKUQMfydU/w197
Wyh0WSwMFQu9P2r0lpHLJfet1xR0XjaV6w7xMBfmpkRigEYm+zEW7h0uNIs8jDY4r5azl7jNoNXG
zuS6MM9pXvulcGNdElGQZmMsSQjdZi1a4yAru/AqZa3GvjwMvqI7WbV7EOntjcpr5yBT75whQsHP
rsTWmXySYXgamYQ9myU+Ut2tSAXLhE7pLTyyDysXK5/6LFvXjHssHCcCzNyD6Gpjw2L04s2SBltJ
0I6fbq+Cm08tbjiOmO3bYqTmvs6SKnQLDtICvlKjPxQqLfYMnYzN2NJPD8qmOLJlIl6nB4MOuN5r
hv19YDE425Lp42djkNqT17C0GJN567gt6hF9uqktl1dIWtptNi5PfoqOJPFcM8q8aDGdNGL8D27l
AW1Of8gb6w0nznhqXRgGBvFye4vY0iqlMV70s382uwUxhuHztphPZovzM+1Q/BEZLXdYEY+IYYF3
ZMhdpqWw8WQ2jI2/kSkykCTa3g9syCezV4deW8DZ+EnONltOUdrc+bUggcWvlsgspR2XJiorw+u7
+3yJBcY6VaZRzVznYNXaA2ySK7nmjKQ+OysbpWu/UqyVHu0DllAynDiHcANd6DMrr4YxCthcKOWs
Ndg16L23+lg/5QO5P8jZ2aGtUYbMO3kLJ4NdKZc/ZUEs8lRBNMHuHafkv0RZXh8o78dd35n71Ugl
TWGGNpoGuo+YETaWAnCA1rHx8dPcSLX+TEbjJWikuG06nbofqhQiTXIQnOpHKeS6zf2WLUdZ+5qt
vDaFc+b91DYDU4Kwl7MkIgCLu+1rwW5ctO/9Ij9VYLzu8DkNwH6QW3+8RP2vwfDbEkVIlWHQ9vWZ
DAKFs36v3RILKByihzIeOOgR9sqbLGGL4AtwSe3MTxlK0/3c6SMGzRT6kd3DJgRiVOsN/xDOQ585
JG+U2UFvegGJHuAzi5kWGzIjB8XPN0tnWDeusyEo4wtvOHe51+J89b/TrQVx1Hd7WzMi3OremXiK
dlPorjy0VlmEGreMWoRBrimCm3mZ5Mlr8ldv8H+Cu/7pFnJLnYNYx0KaNrrNTaPbSB7NAaFghzCr
WHpYvtkzEU/eKZWstapNxU0rDhN4ht2Mw/C0zi76tOnN4aB6WK31SfORggq/xoAIL/o2DX7qQx9q
VtWc5qRp9v2c34vCMzbWsvb7wDpklpbdNuNnjr/PTt/298rT0PtrRM72hRfqDraadtbRC2hpLOYR
ZQQBE7NRBrfzTDqFazFKyBeEdLbWo/mv8vouD77NwWttdV8KygQvaNeDm5oPDtHAt3ph4ji3XMZk
ovLvTZSfPgjYsGn94i6hElxNsbM5HEb26N1WSVbe1UuwMDXh3NYUXU8xgPMSpeNucdOvCkdi45FK
0YkBXbePTnlk8On21UAkZ0diS+D0ZySpASLgzGfkM5GLoZfXLu1E3Pm43qRIQHe1qe8Wr5NHofvJ
Tov6xpMHm4zYf8zOnT8ObuDNDHZV+NYeZPw/nliR1c7qdTlpHbInCkZOMDLJn1ATX80S3Td7yOaN
ROsQ2m3hUDq6CD6BhiVCe7V4v3ZAXyu7ZLBZ92Q6oKMnqLV1QokPeduxnw24wegBjscKOzE0xhGY
ztw8AIrtH7K+PnoK86thz8FR5mtwW1xlF3X+BNTkNQtm0tF56pvKvlsnQDCr6/fhOoo86i1SzaZl
HkNV2mAltBr9sgkOzbONDcGEkPSb+S7pMxc86IpWsT0PNlWrV2IdB4/E6rBwUPm1Avyf7/P/TX80
l//H2pk1t40s2/qv7Oh3nIt5iDj7PIiUKImkRqtl6wXhqTHPM379/ZCUDVnbp/s+3AhHBSorq0BL
IlCVmWut01e9+Z//pv+1KKc6CsL2Xfd/dt+Lm8/Z9+a/l1k/vX6d8z8fiox/f+tyjL7WRVP81b73
+mVd7v766baf28+/dM7zNmqn++57PT18b7q0lc/A/2Px/H8d/Nd3WeXDVH7/9x9fiYO0y2pBVOR/
vA5dffv3Hwu4+/+8Xf51bPlB/PuPzef88zeqK05L/fD//rlp//2HYun/BcwWZDKhW34/sMT98a/h
uwzBCfHHv/KibsN//+Ea/6WZMOWYBhkNrmwerU3RLUOm9l82STkqE8AEAUiz/vjxSX75ha2/wH/l
HQrQUd42TP41hmy6ukSQIR+DNIPP9J5DpKjsOZhAbt27sZPOQChd5Zr6nOKmD8aCWoca0FbpFbvV
FmQIUp4NJpIIMiKOrFIck87Vj02xADDTfnpRIMcm4O/Pt6Oapbe/GyiNtL6M6xqFlsTU9oHXvTbS
HexC5/C1jLwb1gP0jQCKf1ztFSCM86opw6uh7IubbmlKyMjPYm9Ud9IdPK2+ePObff15vv35Wcsr
bn0Fys+PzM9C+uAsgZr3hSJWOdhA02fz3g68+wSB+yPYx2xPqmlDRD5vtqnpBUDaaDpks8+ihK1b
nUCLBq2k9ufgdJ+VIlC++xRGEM02v3qgqGBOLsNHpfHdC70HX9Nb0Uh0o6WcllLpyyB24axCvaza
l17JZR901Z79Dr8SHjjVXvoyLo3jhO1llKN19s5vhgRra7BH2IRGMcbngV09+EG8YADK+FiUSnVu
6Wn8J2Kw36PW9L8r5RO74uZbm0EkFefJ9Fgb5UzeDYL/v//BOktC65cf7PJHT/qG5/SCQX1f3gjS
P5hNJ2nv3Up5gu2i33d62++bpZErjiPIOpPxgOWQUXLq/X71+51tncupp96DLuyc4lsN7+zT6Nb+
8WcPDjMgTEn2rRpK4zS29LK6AaNnttwWJbtHvVOpCXB746Iea+vRy9XuAND764yIeL0B6X1ZdJpx
ay71ZS1F9+f25LMtDib4apvlwxtGAE6vKYNpvzYnY6TBTJGAkjyPSdhsRvALx3BwrPvZLL5R8aDd
F7mTnHWGCzaPyrTz1hjCp17Xyfc1pf89fOkSRf1eZhRbxtU0fVBNXnpNrPv7APL/03vgl9fA22+B
BMd//WU55B2Ihy4lYv+JVrUiL4qplyvvG0DMHoI2uao+Nr32EsZz9pWCsU9zNwC84/+xG/I+vtSy
cPjwdw6xSZnppBrVIR9Sfn5G1F2E+tDcxktj+mlza5jLXg16rovVVhHivCIPegdNH4DFDGXEKoqN
J3ac9llWjMW+zXT91F1Hy2XU0Jaaoq69U9BZNJX4IUJDB+4x3b/KECnmTEBXBnxztrfL8/18tSlD
8cVoq2ovJr+tgzs32TiU7ENqSNXhHj16ey9XvjpjBNHy2l+H66ZFtygcdoTA2n/ip9HfP6pIalD4
vQQv+Gy6+j61MNe1Zg3AAB8d+8mJUife+nrCWSsu4e5K3OggzcjvjzzZ0n9zaUNkeQChV1B6cocq
KJ0x68aL387jz/oRuJS6awkZnlb9rd9pfTOuKPRnbeScuKkszpOfCONpHCAuHyhprRLqdaR/2sm/
HDTfOHREK+8BCtYHjh+35TDV98Ni8n6YQojgECdbuo073Mr+WtzE1DNJlhDTr+uIq+sBcFmWturC
PKComkG7bbjKDaXE032V6y54x/6L9Oy5me7jiIrdalIGcOgU2G9GK2l2Hqm/zWkGf35XdQMTZ0OI
hUoksorQiWSPthlkgBid+ZII67AfG6oLt4GXBtusRScKWWL/hq/XdKXaMQBGN1BvQ6NWbyuDgvM8
hJpObOtAoUNyx7u1vxBbxAEB0cnJ2GTBANhiyt42q61o08/I7XkXq2n1XW3FskgTLFr1nQ6XjV3z
3Vwdw9r8R24l4/3bgLpPYns2f7Tmwgb+fpuSVLqZ2VVVAvMbjOpLpSoQ1DXmYUJf5SBXqaK87crA
1CJOjTjk7tRbfMFhUY61zi0UN9un1E2upnfLxbpClg8mOwIBgw3ubFlGpZQPcpHC3EMq5R8Ry/vY
Is33oVN078FCMEG1JusDh1WirxlsbBG8LmIiQhsTeK/Gg3TZJzmbWuFXL103hSXF7GpwxEptf6Ac
0bwKKtiNZaXeMqKL1ieZkBElJpmfQBd0HS2NXEmjdJ55Xae9RfxTTfIzuVxH5Eps4rjOk2VMwGkE
KX4usc57t4wSORXQQA+Gl+VW61q6rCDztBYonsnB8eg5Yf+YggRWRsu5P/UmQIw2lC4X0m2HJLsx
ICGXHuG3/rFdXrRKCqwhhVT2sVUnjSiWWoFYYNQrgee3SCTZVEcctd743GRFcDlOCjh6N6Bub5s8
63kxHMVBmhIWqWO+NKE2FJdmo3wU+9TWTFKlNYd80Qx0o+06T65knlxVif0P7082Ne92OzyTIQ/U
TWLKcETp73c7cdK1dWgbzePE8RSaBMU7tmXpH3n5zSB3jS3VBN5xtcuVNOqoZwAiLdB3y6y1kfle
GXY7VbHj05oyKgOrnxMifACR7f6dXe441165tU3Cg+uE1c9H+3bfLLHbnx9YrtYPW2qgZOGD+JtP
Nyog2NcF1rliWz4d5c71XnprIx+ij+Zyq1BEffoAMnX9dI5nzIRoNNJE/CTHJW7dFVcUiHqfr+JU
cz4TYR/PC87p10hJJ4990X+Z+8n9rKag0Uj3OOCHzOjgmjlU2DPILNupx3PyzC0sXilkbrzXkRQy
iyJi2x550N6OiHQu70XKTaPDyZMdSnToyvC8CgLniioOLX0WG/rYMK6VLjF9+HGirxOaamC7/R6s
2lAr94pGxgU4hA0fggUjf1B/GZUiu0HkOQOoSSPdKVTHq0qL7leT2Fso0G9alLWum4aS1GUm9VrU
jcqll3r5QfP7jfTeLdnAP3AMmnMZW5ddvYLhOYyr5FiOjnmR1zDEBA1MCHDhT0efL9MxKmFG0fqK
fFIx1yX6IIyMQftdHa155yvDQkQbZeW4TfSJAimTaOnikrbRfHSdkjrstJvOlUEPIZtxyx/eZrkr
fDM4xlFKRWqiUwz/9+cO6o5+TSiZiGpohoPZXBQvCBG9S+5nxEGgUneDZ0XphzMOmgBaoye9zg2a
N50fI1pv6090EkMLn9TFrZ5e3SCCgByJ2kAC5cVdm1nbRo8y+IjRWUVbCpEhoW4gn5rLqPSsygsf
Cw1yuNUjAYwiHjIoboMxpajF6tFpDblDAbNphowdf7v7kT/lfemXaXfhJuWPy7AKdpFhZFfomo5g
fZfK/V4J1Kup903EsGfSibHepTClwNJg9VN92Uq/V25i4s33qTfUe8MqDFCdoIYD4FzPQ+l7SH1X
9bnhgKaFIh6AJ/iraxlNG+thUiLtPI9riK2JAz46Be80NyRqGmSa81hWQXbldQ2RsGUUDQD/QaFc
fhkTCyzoE4jBcLimDN19dCPuBwsd/KOkdm8npIWp7a2uO3SorpW6Aoh66pMU+M9LGSJ3VF/L1RRZ
6GFI/3Q5LKt4sopcyqqU+1fov00emC8FQYFqJpmjF5ADLA1ERcMNYKBN3HvGnTQQW1FtBqg+TQvo
WqLUu7ICN4Q+IyLZXEzNRQvK8l5LKA+wpnx8KryB9E1QdC9D3X0ox9D77jqw1Lfsfp2S+n+t62+p
9WzuSXzV900TNAe1Hm+lR2ituc8dvRYT6dBXL8Mrm4PBxHemnxNNvTUOQPbAlC2s3mpTZYdCd+Pj
ZGretqEE6iO6cke70e1viQ3iuB2z59W1WlzzlP1qWPn9x8CIjrmTOt9qtkFx7kJ1rc93ZZ81R3tw
66NOoeeuTtvP0lvtTZG3CzXBGaKH0ckVHt8BXr5lqvjBrfvXiATPbhw8Bti9K9ux75KLvkDE14ZB
88Ymi3c0Sg+IxqyzMYfGsonq9gX6cf3cmuwOjrYsevBixKVCMgNf7LD+qOR58SFFCOvSLToIYNvW
ey5KDZF7HNa1e9KOR7s0/2FttK3ys44oPDUOSEzCN5FvehDJt52bzIfJ4k3CXl/7YpPJ0cz0S+bV
9naOB2/vZrZ3myTDIsjlRze5P03ntRXo19lc6tfJ0siV2KTpeS1kZ7/zGdOkuwIRdOtmvg53f249
puEU3kChdA/S134UU9Nq95A1RDdKrFqPSznewqmtn0u3snNY7kbnPkwYLMphvh5s/wblIbU7qzms
VTAPXxdK4MEyGUXaYTRq7eBE/XwazijVvT51ZVhLjc6+WCbKiNhOw6c1htwngRwpwRetaLczn+2F
3Ee/7QEbH6FGmw81h7stqjPDp1IrSKuRaFZ8DlMAT+DkSi1/F6nhDNui3j10sEeQlMDl19XURmmP
TaDOhyBJ/G3QWf2nxuNgWfUDMqVhuYMb/nJmoS/sSqDehC30qHJ1w8YNAhoO8V9iN9z3HeVrMNEj
OZZZ8E3M+gHFPO1IlL6FK0m9qTIEbjY96KRjArcNQuHFPWGQnKxmFtySFd04Wv1qio28ubOTo4xD
lM3zrBsu48zK6rOw0iyCfLm9lytplIxNMIynMXXRvvVmQLpUWH3Vw2jYRU7rEJIlcR/nRrbVFMM5
GksDEh7VNOkfZz12juIpQ6uTTPQB92+7JHJf54jjUqpEZc0zDC5wVPTll9iijLxMbfc2hIL2apig
XEH2yHyMFLuASDm3v6U9wZjFNyiSt76RjZRBl1S3eVgAtA3HozQ8gMdjPE5oDU2Eda+XUbHJaLSM
hjLa50h7TMMC0mVuNGXpdJYN1JBRE8OIDwxTRtCYuzbVAV4tsqLXVehU135HZJq0DZccHUvtXIak
UROlAhUlrmb56r8Ov3E/eQawLUL8VJq8e8f2oVfTluqnGKV3FG2vpZsUXXwXkWiTnjR12uQ7l9KV
DSV94PYNNPSMEEZeHWn5sxS5tU+pjn7DEgQ9uAk5oj5tj6OWJZ+MapeRTzznSRtdG2nePMUObFua
Yr9QD4QeXzgUwGAj41Fvq0exazHv5LToBvgu+vihrdSv1uJPeWm+QTvPPvqw2N3Br1dCUDnaL8NA
HUk4Q7Q1wv55m/GEJRPpPJR5ceX2lY+eUlBeqZO+j43AP/iLySlU/7B25UpsibmzUb45ecls8Zdm
9ars6SEJqCMQO8KPxt7O5nNPQc89buroy6IVXdVd8Rx19gTEeATvqnrTn06IzktWIwNi7GwD6dOv
8bNfef6+y+145K0DFhOZunNFsa2LgOrsF724GD0r/ayrYwKppxlfsYvL/kwqlEqaIvtsu8Tf2+ro
JKjrNTkfpNXMh3EokJwY+09wHVgPnNish2BKAWSVXXhRl0h6wz2/1O+Fyl6ZTf/UBKGHUfqh0sTn
gAMAb/0cfu8YibtdEbaACe9rHNrUM+pQO4EGgDkxTzSd7zZENaFSFQuub4LrEuS3HSIxIt5d4fzw
nqnGht4oQMS0DIErGbeQgU4hMiYV4EwKbAyyx3Q1py6AoE9kKDp1+I8RUqavPrU/RewQ61uZS51G
qrL//GUtdLYDDZghU6jPe13rZOSxb1CONHpXftNe2L2TflUJJUBQMs13PfHJ6yyn5NRwjeATT0UA
71V28vCpe9onfnEQ+t8SopYzN1aCK8mrqlar3IfaxsgtNd3wVuguswp9eBn83YRpmQB+jVeEehxH
7zKzx/aQN057QBSouag8QO3SlQFpKj/pDqufXKXLDC21IzYgjsFu/McqMrB2BxAzEMssw5pV7FFM
9C7X9VY/mdbqHZR3U3msLfXOLYkIkk3kN+/4/B0bRWBsO458d64zwd4880ypZ0i27CRexA5r9xnm
go/hIk+kKVn0IXAhJAff+5yZiXptt6i5OIuXW1ngShFBvpLRKGz3ZPvNh3oO9HvFm+/MxlD/pDot
28PcZu1J5r02Zd9+0zQix10R2ye76va8rMQvhw2KH+DizQcm7m1W30JnbC/URVACpuNdiIptx4kV
j3ku/ebCC4tXF1nGMOz+Mq7mfTBNkBs5xksZ5eY+7DT7EM4m8UlTr+3DnOrDdhxCsiPgbYjpud2X
OOJlLqOjMXbVdqDorR5e556WO43KDKR8b5USrIHZjcO1FunBVa/BUbD0pBm8aDxdAbH4G1u4jIrL
LPplDc+graa3w5kYC7710BJGVZQh4rVcJ7CkVB0kgiiVzAeTksyDC4GtrQfmTnqrXV8G39nqgIpA
IwIuug70ZqdCk/FjObkSmw0H9ZkFY+75/4NzkVBsDqjH2orzu5tPbdnAP69fwCwM9W6Xxi8qNRQb
S5/TY9ap6sOgeU+VFSYvU4ViSGL1znUW6OZdCVMrcCuExFLzi9awf2Jb+totLeoDITKsm1v9h82E
fwdFxxBcuGXOp2m/syVz0Ny2y9QkjdhTc3QHeTY0cLel7el7MtXVxCmNn6IK94xb+RmIB+Rn75py
+ADtUbCXr5M0MrXuq9epYvMVE1ZhdiEyicJZa5eE/bwpOJSeI6Lb7kqnN55nc6RwozTdG9fvyj87
iKUXs6tkxiGCTWYJkxvP6yTpotDybhLzdK/SrpNgJrELZUC1ByUcRld9ZX4b4ayGvwvRyNeRcar2
4iNNZ0FkZEPVvHV/HTgts9hOk5WurPZhT3OabHrleZvF/cawcnNDpR7Qk4HCYaQpCigvcojyY8v6
gOzWdEXhb7mRbhmFxtEJ3E/iqzW69lCnkEYvM08O5GZ9kAP3p8VQuzizTX4c0v3/cavO2ARuq3Hk
zJVTU4XT6xVxg5si8SgvW00/3QyFcuxea+PtOlWuxNlK2G9mbrBfB60u9Ocz6UdlfFp4HV2nfqXK
c9yUgH3P7VxVoLiaOvMmAMx9oOqIJ7Vl3MDOEFCiu1zOMwwIQ0Gln/idpiSJ65FuCjZiEz9pgLqZ
N3bEZiiB25BKeBZYB/p6enMP8fUjJojHeh8ZCNr2JdDb+AbeOOBgpTUeTn+s+l+A1qI/FWpfb50e
JWn5KyVDTiCfar9z8eJl8rtJQRUPV+SGvtcjO9moCfoP2mSaR8ccnylj7D+MTtN/QNSoM+r41KmH
5kuXGelRhti8F9uYGMxOujpBMWpaWes02nentaQnC7JWGpvxB7kXVM1fyNufaaHu7aiErCy0pMYd
6ubDtesklEhb27QB7NE5Jg+KcGiuKJVNngZI5s41ZU53mREmT71ZI1BlTSiIhFr85HDGg1OtMTfS
Vd2u30NEiUb2MqqETnnT5d2zTKUepb8nqnghPTeIg6fxQvzkRnZH4V5ZF8fajhCSHoI7s4PPsFW1
+9AttPvYUWz0zKCEWExi96EAutYdyKvFJm48DNSda6LbJrbEIsWRw5dXTOjcw+2AFu4ikKAu9WaT
ru/LkvJHMXUtRWEAJv+UMWlkkhsVMNdLfZo/U6RWm/socd3j1A1Q6MLEMXgIABTzps81zvRQO23K
JacuXT5J+LbrJhGU3KTY4RX9h+I9SMd/zZIQmUWdQAfdRV2IRb3pu8hsTRLYTuOh/jMKaioerYWg
uus+1ihzXRb5WF8UlT69lJz9HcPpPvqKPVxaWlVfxGoyv0Bucdb99F/tv/pXyzo9oNWXlvf3O39Z
/+d9ZX3qYl/9l/Wd0km2hktEvqCa+xCiSrfp7aD4WOYJZe4pstJJNucfIYnZxaObfshQEwdspCLa
vth9LZmg/E7g2l1m6XP52UGA664v7eIxRCVhXMwG+oSX5sQfrnQVS3HOxoG6dpdz5rNXX8rkMJzY
fkEAyfOCpcuJWnA2+HCnW5p7zcZLOUqD+qa9T2BjW02gkHjcSX+YkpdwiJtL6b0Z0PlFnM9aW266
xHhdSs9Gcvk5Z4JApQ7UgOr7knqm7NlSidTUfhfdEIzLnxfGTQ+Cm6fUbuy7XisfxKz3cXM9Ea7Y
KJRSPWdpuVQ9B/NO1iD8OwCtDhNKcxitk2SbmN+Sutf25lRwcoF1I7+RxjxzlnyHNqtUIZhn1tIR
XE1kZJWxNc8iw09vnDlF6vt3E8qOaFRVm3/Bx9cqZ7wQB8ACpGciL+0U+DY5jpGH0M9SLXLuwsxy
2Kj7wVGv2ysxwZ2BX9Cgz5hk2s2pO3XA8aGH5MA9USU6ea1zJ96yftnbsPL+tK33kOXFL/DH8Bj1
8KEudxSTTFjuE82DdnP6eKf7DMPrZxFnx+mmDdWONzFBqLT06kNgzvUhX646N0WsTvqpPXUIiZMC
WYAi96vPOkVsJ+efy3RhEl2qanma8Ga91S+3svTahZfPCIvZ3ejwhIO0s9iwaGUJUaJJ9XY/B+Ve
mtycXq96ACAlwaOf/cXn5C4zxd1c1hhz9cJTevPynV08Zo4g239IFQmM9U3ZkwNska8KkCAL3AqA
13fPo8gKW91D2uXptezJLeIv1lw7bOtJA0hmIJoArZWmz5vtZ2rAKzXvelLGP1eTXJVQmvAXdLua
7X7gWCUrWh6hLPMgpWbxjN6rCYxgK4VoWVe5d5HnIUgypChk2lTX+4Pb78lwWY+/c249d2uKcwrJ
0hvnPL+i/ECFrBWmZimMkWYB1V3zzny1SZlNTfnVNWW4QFKXqpt3NunKgMwVP1nqd7Z1rtxjKEIK
D/MCGqdct/eQxyHSRJyykMBlvMQ1pe+qUCvaJEjg62Z4nlJz3o5ec5ryxjs1h3Y+E3cvz+tzomkw
j4fLQr/eQdY+TXx3h9MSYtSXIKrMYxko8lml99UX3e++GLFiOts2bw5tHxK1d3zjRhrVns0b6DCV
C7LSJC6XgVQvQlhil8turE4zKBG0HGrvC9RXbYgz+VJHEBuzYFZW+rUl63swB+/WdU6L1UN3A3vW
rNXNJcAtDmVGFz5KU6jVwarKGgEHTOKhK+arR2Xa4WNPYOWdR9Y1j3//fTGc/8isgtFGWZRqY0o7
wU2/g4XP7hDFXdk4T7bnf7cyC05PFeWdfVXCYb0FZQ/9uWYXiCc5cHANhbOX4c5zDeIHqydIXb+d
hr3phQgYyMC0jJ76MlGWOPUJoZDUIBx1drqPDEU2mlRX6z3SxPxrgrbhAgVJ1C/WT0AVzY97rN5q
SHajRl8BZrGWWj7iWlcQr+7gGE4OtaEm/Lrq16t3NlST2rO2LuZzGRC/vAc2NPdsAgh8qXs4NV8b
nbqf8kL6PTXPF+Pisw7Llanos7JZ2Ln37Fb7RUlqGCp2Ist1WFTH0PLBVIjRQ3HotLz4h8OcXps+
enjUUR/TsXTPLI6Bn+qMAlYNGNIBwmnjQ6tHV2Oed59mEkUXqZF2O+nGeQN5ves91aFi7BfiVYI6
d6M6Z/vMBl5gdMWumyt4bydKokEuwVBidymtWItpgFYSdWnz1fBmTByaZa5V6gt6iTo43avhupS1
5B5kvFlq7a+3kivxkVHpvlmxIQtl+XO++Xu/ddq7e8iA2E7/BbmTGIMyIeHrNH9J7zQql6f/2hvD
ycHxkbDvO/+CAqBtZ7fO57gvATL7WX3QZ8J/pp4OZ2PvOp/JVnxGOSp/nLK8um6gUj3naJkdwCrW
O2VMvthd5l6FapjfKfPSKEVxFRlgmsS2DnRp/iUGxXryzbQmJ5QYIBWmAuMje5bdia8MLOt6BUri
+uT6lLK3zv2URM49/52roIyVo/TiuGzvKh+mc8tqkXaoefW4kfdR/ONlkkcgjcJfu9nIBBlAoI9N
FSn483VdowcE3gX5AHFc1t5qcb4xSj09um2THtHCNXaRNr9oi2m1E8LJ3nRBoIUbLS9zqER++Ikz
PFU6pZnLUsjQbHjGUMiwuKx+Mlh00KLAo81jdlv/lVA9SQ7XAoxHrd5t6DbuQ9U1wWVUE3DKZJTj
yF3uxcMRRiT3gapD60rvQE2JszSWaqCI6FLHJF1/hmBh7tuvMqHwAvdhqYGHM8sEjbbcAhyTcoQR
7riu0cyeznYy0naKgwfCCBAcQ0yweph5AHVZq8YXBsvdBwvoVG+vU8Nvr5uIL+7Z2pertfkHHxkW
79M6a//dEmtXrv5XP8S7P2pp753/zq2s29dPPSvRF6WmyKhYyjulUbTSokA7gFhH+qPSPnfhZKDt
94tLULcotYc63s2MFnHcx+Srf7isS72zqckEun1C82cdkFuu3XWuWX0cdM7LcpfVfLq19Pn+uudh
bbx+2NUxUbpm46pFscuVJj2flKTc6VJJZE6v3crsNKIFlEplsZ/e1tCv3pro/B06dF2kJ/aqSq1/
IG/ShDLol60tiTNhlzYAuhsoSnAUf0PLQW2NSaSznJ7yYmGlMJPbOrP0Tw6fZtNneXHvV6gEqFkz
XXeOER/NEB1ZvjTjB5dkOnjN0fgawj1Rxqb5l5maGzX4mqVUBpuwfTXgn/0IQvQw6cnqTAF5YrkU
o7i96yp9x7NejDK8zhabErMOK5ceChDofvSbaimBkqZPACyBg1tKoBQLYHeA7sZF1Y1fqAJjey0j
q/vJZzVO5rwoxqs7caGYV4D35BKL+hHQfXZ9ij4vcWgJYS92vdYzSjYwSSNh7J/+q0muftplHVni
p31dJ5cY+dS2j0CNX9cWX5m12Ml9Z9dR3I8b3VYoZy6qfC+NAuHo6eqdLY5arzhLUoUWsRmcTIM8
4qwX25MxUWyYdBAcep3/+/7JV9aWVcTfhZLvymSn83b5nx9JXE63XGxeBtUn+mY5oo5FtB9CJTw1
HQo6yIQtfUAKPy7X8dzLP7f9kFysJgQMw/27ZWT0na2TRSM9/6dSXrDF76NUjsaGFJQfhYQQa+nv
iHuyWjO7cDaCJzuzu8n/sGBqNzmqKR24VrU4tnVVHBEye+r8qaSkOU+TndiSdhh2Re19nZuqenX2
kxhAKhLAT0oJN4ssgIauS+YH7FDf+BZBUAoPNyln4Ita1/2bLGn8m3K5KrUovQxJ1iwaXjiKUYYd
M+Y37U2IQeD8fhnxO03xrDG9ROoAaUxzTK6rwruNB984+o1qHDW4JBDAM74miTYd3pjExSUtuYtI
9ZxVc2EexbbOFVuARt9ZXPKIXAdOi0o/y78VbjgdTqaim6kCHG37dVX2oCXaVlm59wEd7WClnq48
swlvB8VEnqFK54+j79+hIgUz/VBdUI03fc5V8lU6+Jx7KGJgN6/16cpOo9dJSTTPH3XfvWsN7WuS
GgkYW1KNlC/4mlocgo4UpFgGSS/KJeyg+TZD7XQjXfGBu8mGtWVJX/bwEW+yPIQL00WXDTXZqdn7
cYIanlzqS1+ulJTs2jsbhUPndqDmcCIyiPRZs5er01rS/4/Ld66yotNVN40xwZO0LPHmk8jtqwle
4DHoq12qpiWFjDYatR0ZCArheUP7fXnDFnQ20LyokDrKoACq4PFBMGNxl3H+b83Z2I4ELgPnvg2U
+ooAFPqNiHcEN3oA7wexGWPjT8VIbZKrqFdo/t6euhA0hTfwbW+nbAJsv/ROkxUQ5HEFhZgE8IfO
ROuJYMO2zsux2EUIC1yGEH9WwXnWB1c5RzrwPu0SEKgTGHukH4yc+GPbt7d6jJoG9P4/+oOW1PzZ
NCpM9uNLPKb1Q6R0+kEllbUB1zC9DG3zQrFt/dCXqX5INH7JqhNML7nfvfHndPLGX52r7+jJh2jl
qEQRbaNia2I5FPOY0XFyutcm94tqOJP+oAwIUhWIm0j3nePa1Z223DY1Kbp3fkmplTAlLTcY25Td
L0H/85PxzW1kXB3r6KzrW/9i/SjrHVYbcU7K/8wnf1azi9ytEQtX9JpdflJceSXgRYdyk5NNRgHR
3/heZO47e+48AMAwANQJuTDxU1QPcYLZuYJpSL09ubRewi980qdzWdlHmfGuVavgCBpmF2ixc2nl
inaedqDry66cXrzGQM4IthMfGgFyqom1CUzjZFdUd34Icuyrv4N/qGEX/47v6YZyyqo0m5tcsf0/
i+TSo9DjGXLRhaQuVc+qJWML2KREsi+Id7pdmc8Un/JeUqP25yTxsgP7dRLUz8ZlqejtJUn2s7kx
ISMBxXRbGpH7aVbhvCiQS71PqhlyGbWeeN0F1EYYCSrcsZI9VB7CRcjYuJ98GEEsiLQeC4SuH4Mi
eBl4elBohQnq0/aC1PvCB0MXhFh+W8XRPg1tZWvDXL0D4lgfM92vjn1r9FBBmlBWREqE6ulitFA/
PDOGSrvU/fDL7HbuVTaVrnsmh794OfytB8XTaZHDn/ith0LxrUb/ra+MLodK8+cB9DTdoKhffOU8
ui7+87DKM5D7Kz/9enURtv65nhxS5Rj6bj3xqCu3Q4wyy88TJ+MRvTQBhHFcXSFE8Gox7YJn8JzE
FIM0PkJzCj+r7TojL6EYJwb3TyvIiqjh+jt+8my1OOpmX31jeJqUYNyvMMLVpNk8i5augx7L/gRF
XLrDMmHtynzFXICK/9tcTQMyZqRtQh6uKNzLyEn746BScvsTpaqR4IFSDJ6K6CdKlVLkZGPaZCrE
Jk2curCIkBU+mX4stE76XxcaS+qrkHj8ToZRvS7CxLkhqE2gzIvdlygYz1Wts795TftX3g3Bk0GR
10XkxEgfLq6wnb1xVcA0i2tjkSNdXdMJzpGGqq5tV03vVhVXn2rQC/kAURTVl7wDhs16UJgzRG6y
RtXO5YiQgM5xNnIyeHN6eHPY+P2lrFeU/ImvS52OJXJMkfWy9RJt0ObMKHnQWTo/V/gGKdEcrUdp
2Jf/2VGZf0za1HrMXDu+mA1SyzII9a5xY4XaG/85rv/0yqg5xlfulblAKZI6foKouL3TYVZ8isxn
ssHls01N6I3vEuYXJ7dJs8vWQYgbnbfyGaLoYGt1vXs1DnPx7Nr5U6oSoQmtwn2a048yZx7G1yU6
BaWBBqzRrg30nWMM5l+t114Sahw/U/wdbDzUQB+aAvkpPWsNEsq1S0x+ROowL5QH1FF96N0c6zMM
izvEqU7T/TCe3k833Bm2lM5TzhTiF0kwoPKmVXD4owFWXNY+KpFzkud3J+NPH0Cx2Z2NxNSd+DV1
h1ZYdFa2Z7oXAO3mr/dmdDTqZuhlqjHfDKX50QhVcN7L2NI7eWbtaUx6hk46PNDDW+SON++LIBG3
yA7LgBRGSi3j6qL3aX5w2QtUhPBP5ZTiJh4yCI/3JoIymNpxAuH1xml5+VB8ALifInI4qzX9kzv2
lAmxz7StwP+e1l/V0IuRPOc9VI59jfiwqaM9+385+7IlR3Gu2yciAhBiuPU8O52ZNd4QVV3dzAIx
w9P/S5usxO2q7v7OuVFIexLOtAFJe6+FbPPG0vJz6g0CnCDunU9Rfwe0TvIjVj5NCwQ2VL4DagO3
/XB8KoMkW3ug/tsA1Y2/dHabnXH7/+Qm3HohEfZAkRMFfPBOfWMj4adIWsnf7Gs/newj5MCvOn80
10xHhrAmk9dOfa8AmxAcGln4S6ry8cxWoMjCiXak5fjaLbzE0s6kbbofHBXTH95DkJRjqX7AmwaI
QVREo3TEOuwrHCWK/KXtXQ1U8JxhwdSys8BR0KpLkBDdKKJLbKFDSGqjj61zhRoHFLA4O5KTiJTU
ZIbvHiTS5R7ks21kdvaqBpfUBOxLimkeCqCiox7E2bUWyA2CYpCveuUuE2zahAvVC8okf+xpuv4m
w6H7W08HKN9r0zVfkdxQHQ3V4GyjOjqixoKAxlOXpF2rQUpdDdhfPNeNPY2omUP83oWMdE0DQ1yU
gj9bZnIXKPQEfFjQrdgN4M08cBHjKLy6tlgXXKk3K8iOPGZFm4EhkoZzKCRIe1tSzMYPc8zGcyia
fJ6XGQJEUrFVHQdjbapfbwou5Q/d/aAFmhdetz7UUUQag37ygIr4AJ9RDXI1gM+sUT5Z3C9KVAKM
eOOuO3bwtAQYmyPPLz74vPdDPTwRQswsp17fej9EVbR7ALYBUu4OnqYt4gB0jZa+zoHSuJhhaB5t
aPygHpry2coBrBb+AUjGeA/uVDBnvDdDD2IX3lWHwqv6LbJca3CYKC3ZTWNQKry5kPWsfghDdr8P
0VsAlgLvKSYjJzKlITgTozXqBputx4NsWeIQaps6iXarMu7fXDO55IUen2kU9kb1VCk6ImUATBLt
hiT4HwEKltJvsRldcOMAiKT6xhFoB0F15LEZ4CbVsx0pZviOWZFrKdKbycVBwedk3XcdMkVnYeFb
wN9UX985NkuiJ90wcdMrJdAabBz8As3fASwPGhZY2d63R6Rp5c6Z5Mh9QDUMjQsd/MZ6kcgtGd+p
K6+d/EhW1H9xV3RfwYGw4XHhfc6Qy7xu9YaprEHzSS+BPUKp6y7wHbPCce8seFT9hwXFAGScvYjA
MfxHCagIJMKEwNIV7sHinXtoAQQ/9cbGB9H0PCY1GT7IwNA9iAWpqTFVHOoFudLQeOqSFJVF1tKt
w2x5N20YoXLubvx+GXcysqEQd1PeXebddGQ1N3TFvgTLS5oWn0jePsw4CdW0dxH1cq3VyHxNmgZA
89gOlKidj4oeDAd2e5CesyGZP9gFkpQbecZegLNoHQHWY2cwzlwhCIC/yIA2Xso29Y4kb5Syw4YA
qG9AlXfA++QhTGIc35Px1A1AdwSQJMNZPMSiITUAocGLO04o1rOMItDEgKhcAs4i2/OREHPTxj64
qgFibrvuswTYmiEDBpSZtdaSuqSmJkHmkLEjIVNGd+PcdQsA8KKUHP9HFW+K30ZYGw6lX6YoIwWB
UyWsElgmaPxsOHEjcU4kEhxwmjXK7pq6cU40Irmyqn4VkeNoxChCVY7KanZ8Dz+JUIm0b4HQvENZ
pn4B9VML0DxUMBRjYFx0B7WbCxRmGpciXls6Ty+jleoADFRaN+mRAD0A3rEnIblQGLfMnsHIaYEp
Cq5TlNHIur3hVa/kO4UhYx0LbxTAJcDHnadDPZh9Ro7pJCIXCt80bbFuuNCX0hiB8JQDO5Zh6/FQ
a+pdq26HFOejTlscdNVMY9ZaP7ukojF50ZAa5EpkyNfoBpR94X/n0P+/RO6VAGztCEDUQa+n//1Q
BhBOqnuz+z7FoKYj68lHx29g+jrNepLdTUnj3jMGQIHlDegNUFwyZcMDvejksAIw4xAFVG5k2c3N
zFy8tlAivQAKwFohTq88qlExBpadPLhMJSuowkhPbYrXNR3lzUipdbSnrMyCG9Cp/I2ddDXyaiGj
xmqRGGvI+C8a5cpMw83znGK7kZxmU9P6KhxpXWfLWgTPjGfmcbaUgFFf+K4odmRGCh2/hxVdC8Un
BVB0tX+8ljJqNaTqleN0HZWZgiGU3HANlhH0Jz9z2Q5E4kIAhiPA7xb1yArt2OIHWzWj7UNFXc/m
hbWsFWLKnQOppjHgpQukZ2afSDZQ0EnzGGrSkXRu7qai+adLoasio7tJ6SLKskyQXZ18qvxQrIw+
kl/qAZUdPm4210DP8cSvvQ8kTyXQiJvRY7tq1IsvQvzVy2L8FMjSPniBEKtReQPIF/lqdvnmbZja
BzLvKmPEO90zmBLFsra1CJkpvO6OJXV131Q7JBgXCTZHsraGflDCWeOllrnNBv1y51KDqcNfzjaP
3lOg1Av/xAM6BVYV7bxgmkkxj23g7OJeoGacp32f8e5K5RBWa+D0gvK4YDh3UHUUgF9TNZMSi3kc
0m1JBmxQKN5NaDg3s0khJXzn8YONBHbhAkhY2MpWAanx9AblH1NLM8yqOQ4Hvsk6DkKwm5bIm0dW
Dw6RQmGibtSrQsBX+yM4fxiLwfmt9CBGia82GBh2LrwWAAwONBRPYcVo4gXQDEtogYR9rWIb2Nyi
HXajCVTGyTlFjrOHwj4QK9ZFjuMB8OMuLFRSHYFM1KxsDWUQkxAVezBoXZmGm4KMJ5epBYdOFm4m
y7qroqOedD9YZoL4r8dOJzVThMnmV68pwiSnCK29SlrXONxPf+88XcR0QXTFCZYXq1FLRpQA1bjD
bbyR90+j5ohzNOKwIOrVF6BKvrSx3xxISY0f99a6L8t45XINtXpllgtV1bANhwFlmcrD6eoIf9MU
1Z9rPQF4rF3H2TpIUDY8dhZYsVTjYlf9pCo5T7J0kYlL3UmjrLUyRZFxB/rrOx9SG3WLHN7JXVmG
FSx/H0hFJ58puA4mBLoKQI6wtRcHrfYS5fVbZiKyAq2LoxpKMwQG4cbGCQQS85DQSCJqAOEIrs4u
DpezLSnIrirsDVb+1hEVLH967qjogfH+Dfwo50w925YG7p59DsKYnwqT3t1NWXQHMw732KvEe3ql
3uKnLvkMFX64JJRK07vZDgj0nfZS9XF8Lg0gDaqcilG3jRtgs3GkoLMPbR8bN1NGO8J08VFHd7Mw
IuiWIMZI6Wa/d8t3PzfjR1S+rjOtiHAYgwTrAzXcbd56fQYUrllWhAqKi4Rk0zgJOEhwSLU0HdaA
ww3oCWfhoyIS6wesyTAiUTnWb71ZhnveJ2AcxzutDaszWTyYNUKCs72RPeqN4H83xVjkn8sc9XGK
xd16tuIwAH9j6b1GhjZgsykbD1YJJI0eMHd4TjHtK9OLaWt3tk1LIJqBjmGYbIXRAVjOOWZRWz3J
OgZZc9Hoa98XxRe3YygdAwQkQD5B+PlvFrk7eAugCPxzjNkiqm28hBMSXIcKCyxJNBN/uQgnOArM
k4YB1qiL1mrND01asEdtrWPLbDYu1XA2Ju08pMilggK1dVTUzL7Jj9HLwB/y9zRfVOFVePRn08/j
4QfEI4DJRTIX24dfUBWF9YFlySV2+/iCjEtbofAGWfydJVm906mUQQ0zp653oe2hyIIPgMtQ2jcM
XlXOoEykKl94kJEbpzqJLgNtoC20ekOgCgN2JzfMH41FaKCu6tAMqDLUC6DRTDgMKZAY3cp7wX6k
u8r7xN7RCRiyh15BEOw+VXEcvMYcRb/q+KyMw/DIRqQJ0fCfnHot4GtshEW4FbTixcEGOm3ZSDMW
L1UwqNMQ1HjnLXK4DK6BJ8K28UizIu0M5mT/DBA2B9xgRl/vDL37QjJqZpNUGQP4fZO0PDlODrMd
LzxkgUqwC86y2VfPBn+v985pchuZlu6rzLsyFH+dosIOTk1UhycaTrIUB5m1BfIJPErvFaSdjX/n
i1ySW64Ja/uPruQ1T0bhkCjubnvWPP02pLoIMvuda8IdbKHjzrOetfMlarVdrWw9B8ChrCyQ9MT2
Vld3UYv3FpiZXT4lqpGWhoYCvZqHlMY2G/8/+aYisg+Zlv4pmJNUfwrbNA9ZX7rADkxLZI6NfHcn
q1BiifRGPApGnEHk7NC2qE+tkW0DtzAqguWAQoglIJjq8cuAfQJQ05z9wDH7Vc3wGpUhU30D4gv9
HNtIXlt0Q6qfaewmQAuysOtCIqdzxklOQ0XLda75ZN54QCqZuqQcU6fbs9w+/86TApXRUG8UXtIi
AuDjMmS1DfYL1MrfldFTefzczCX4RTUAZNRoUBMVAUb2dyZTmLDvzb2Q2HUw+/GsBwLn70g1XiVV
GV5jp39GUm54EGOXYetEyUChZS89UAmuS80IrySjJm+5vXVTDdTUs7XG8CcJW+wgpj74dhOrfQ6a
MjzMbhTFrcDSnptZsa5Ea6xabKQg2dnJXovBecFZWHShEWrGQcQB3P0tDXM7t0CoAAidijXZq9Wz
+pa14BV3GwdZkxUOwP/uWgxtuSXbtgnuXVHv2JArKd9nHkrwLridEK/YB2tWD+5g1QynmZlyL3tU
87/P7DXS2SRa9rV1kwGpNGisqHnr0TA3nf5RRiZGb/7BR6vY/KNr4Bcqres98hy+9KP/Il9jj6lq
rg50ec+1wdMHfNVfoe7GqDB5hMXPhxH8BStAVoORIvBRSfUTicfAHXbC5CFZIMbJYoLame3oSUFa
vEkcJwgekpFJpBB7WkeyvUrVARFVh3fgJsQnJfWdOVl62FdZq1SD5RxijkMy6QbpmsVpvnxQTLHm
CI8fQF0JuZAJ1klvEX43E5nMk5BbTSegAR6dwIG9tQAjxn4ZO3uxbt4c1TC8/u8NwCctiqZ6jaSt
ygwTZHlwIErjKZejNPVKo9zwmhOwdV4Auoaj+ibk3QZ0X6D0eXdIMd2Cx8zfkQcp/iEIGchSc3e4
sXdbZJW1277SwHSvFm6mWuBRI4PUBWgt3zp/l5MZUwVNLXJwZvvIl+AAQc3yYoytcjcryAF18WIF
tHoQTbyHI8U8PysAKRGDLmBDCrJzDBT4qItoxwQM8RUtQjO8S6dqcrKbJ5onB8BBpOEVBJhWNOds
Qz3bQsIhDisaFL/gMyP9MD6MWC5vTZdXCvy4MQ8dyNzBPUOPFTXGGa95oGFv8ME7YivWPPTuKPao
/FvUIBJB3Sq1ZDSbG/YwLsMBQG7DIIGqLjQOAhvjiUYZls3YZlWKSDS8XFCXGpTdsR1g8/Z3ihjL
8eNsEoPf6UiyhJy7yDf3A8BfOhVwtkv9AMBCNH50AYKYdYibCM8luExhJkM1Vdo5SA6ax9QrO9M5
OndzAPF2iFajGfSrqAIF05RF0w5BAzpxEeC192fWDHZFcg/7VkO3H+JxH2p1G78ASaRZBDVoBNsk
BWgLmVMeDTI4sC+LGmnW26y49IBfdF0tOI5MwZGngIkwrFoDCLnjipPGkG6zou4kNbT2UjU2+LfK
UZyGrBWAf527uSzrDXb//xakVJHIiAJRb5ahduzCUPK/uxPNYS0WBFhuv18bOWe2fHJHO9h7IRCR
kM+AbFgR6cFZ8OOdKKJU2UKycxSG2SYNwNAl+sAcVuRBTWfaKRBe03TrK0Mjsex1UAMnyikbBliY
hJ1ivLFMPUDXPftak+1mUeIjP3NVCFGfpPsFTHlrXUtc7O4DarkbsKWaGWkGsjQMx7Fzb6Abwx7j
6IkVyajxOrtf+mVbbGeZK6qvoGYqj1arAQp0aMFJ5Q7VE1nYKRDDCofvZ/um5vneGPtumosUvKtN
bEUU1mq+JuyMJ2DACIMdmYAyLTn5gXWSwFI6ZqPW7GLbBW8hRrlqeN+zYsG6pDlqYqiPpKGGkYa6
gx1bxYK6ZOTmDOkHODJZk+OsmIePIWhMzd20+FbUO3VoeDcX0GnD/8oatx5KI13DBOGv7oDw1fUU
E8tD0njPcdBUmNJ8aYBjtMZS9qltB/8HFli7SAZAWW9HbCqj2DhCaj84F2M9XvTNxXEY+MYTKVa1
3/pgtdL3mVuaPwph3oC/2X1nZfvdsMziAhSZP/OuFqCAavZYjvsJElLaAHC6qMZ2k1Y847BUPJd+
MS48KeVe17P8mRRNvw1RgH2bBkhGOZgutrRnJ9vFG1JUpPkmQbr0gjcF2yWN6d9KS35LuVscTSBg
xcsk2AV457hNOtOuTrE2gBqpuADFMgJYIVyMVkcSfJ41y8IenXgZOlxbtn5tgmRM+jdsNGo3meXf
bCeVx64sxUbvinIVKd9f4+Po4Xma2wUZ/RTXNl+kOYKTW7nM4Wl2mkNdtegAAZ4AH1jGG+HHHO8u
PpgXb5rNgLmmW2Cv0pzwQ95Y1aqKQFgaGjlAgoNBbEqGI0EaJmnf7DrXD1cDAJo/9JIBOtK3QXut
jIMG76D6qH3WdDXq0/YGjPMN6ahxL7XO3Ffq+xKA6Hl2aPriGA1dD0JXbh1q1XAJ2lrg++NtmZf4
ZzYZ7v2kycvRZ0scSkCfgOJK35EOqbD8YBZZ5a7JbOomY/sNOdjeeoo3Wf6cbfa7m9LVzUhg/0hN
T2Jkmaf/9cuYsM//VorkgLfCsxxQVlgcFRUPP43Q9vUKiU/1R6PF2XDXJu4ReEqfUBEUbMMULxK+
CZCz74PR29sgCp/cyuRLHF6UoC7Wwxdg4SYXpwU8pBr1LEe5c43XPh87uzuSucoCOcWThWEF0Qsw
p4HSUIXDzg/1/PhW3z8swXzhXnzp/FUBKPETIOrZLquwSKYhtj+rlWY1cg/YLyTeJR0SyBPjaiQu
/yjdJUlts3Yvg2lMERLdYDvHwbqalBTBHTO5Twug6VRIaJ02YVof+9IyzpzltEdD48xonen9tzEV
JVMTsHWJ9OtFpWDzAJF9zJjWfWKRBAR02IBsIo6dG6pM3iwyAxVYzIxuoPE8NAoSyxrwfm8W8i+z
iMEtga/IqgCF60XzFdQgH0JzyT1Vq6wwtXrVFKJk+yKuHz3MDC+zExnMWHtyqwlDu7aeVpz0BIyc
peZfqSF5DRg7gFZqOo4joBgUfy71fPVFjfPgNMtdJJUc8LD7rCurpm3NpRtnGaq6ZLpteWwvhenI
Z5Yk8llPeI2TCJ3vkcAhn2U0LEw/Ny5DqmVPKEFwkGkXN1tfGEg6zKR4QoYekBvt8EQWs7xOemcR
MNlsySxtegboUA7aHeSMreLKBMQO2IJPog4FAJ89+3MJ9I3Wc+MfA4AZQatXR6/AJB63taUAhaLY
u+FugD1HZZKASDbw7eobRTOzyjvb5pCegK0g1kJFKxAtAVzVD1Z5wGDIw+g15eCvTDP5w2DV11YT
6bUfR+NjhK9IFmXaS16x4HU0rGXeZMbHwDuZVY+ll4Oc+2jAN1A1nWpA7AtUxQg1EzTqhXvRRvfN
IjGTGAW5TbqbtMhfZ2CDxrZdEeFUlwKQJtLCV2RYuAcCrzBx/KT3wI2doSyKqAV3RlIyQJfagbYA
UiOq8Hg6LI0oUWON53ib80/T8D2MV1nOeZL5aekuGpuz7Ry2FD42cm1tawJP9Rb4yKVHEoT+LUrE
xtFArDWG8U20cvhcdbFcybYOrjWIAfZAxvcUxsKjE0iC/D/tML3V1oB6hdI27G08iL+qgpV7wncN
WuA8gWphhnLtHWRZ9xVuKlGD3eGlg+/cIsErH76Q6cYToPPDP8i6VkKkR7AHXYCdY11lZbNJ3gMZ
eAMKyHo5K0gLcCUgfqa+dheEFHXNdwOAdU5zcOS9gBFUINFPxZ0DdRIQdVrbm+Ah+nkhZGLklgHc
yt5ZPyh8o352AYmFn97Py8T9rL9w99tDbD3E7SuOUGAWFDVARkkdlk2/ArqPKrj56U8ff5TunyUr
0/2DXI93OE3E+vTdvNCi9GBU2cdZRBFkanfrAFzJd38oUrQ2sCNaS9rb2WP6kG67itJOnufPCNxm
85jHqKRSf49ZzsoA3MMNSI4fYqB4PV3KvBof/wtjph/dIjPA6/TzL5t56uwmL1fzXwpgo/FGpqCD
Qs2heXZ975ve4FUlK0PQjpAs7Ax0y89I5OzOJOnCyjxPFhz8eDvU730mGdZa5tnEhuiwGsFbtTJB
Tr6a/MmR9P840RzC/0CTkWC6BnVx1KMJS+Z8ngP2BdihEy/Ebc8rkrOMsF26EMbH0APWBYkYMiKj
7dACrLGw63OCw616FUdBcs7aEIsCk4PNAuxhIMyYVaSnxsHvfFEmXF9znOi8ec7q1gmOSB/v99PM
WAkCC4rUzMgYnmLVNEp9MHPK/E/bs9It3fTpQTD27trAocu1Uc8B0YIWzHqS5SgPhSy+xIlWP8Ve
/tbofHwSblHjtPKnvG9ZgoIpB7sjZKYUqaexawakUiXpAuToD6rxC9AYeBHSW2YFzZTz8ss8CTmo
mZpgxEzvkweeh3JWNRNFI0VYOoDcBDsk+F0bACnn43MaecMzMpP6NfODHH9XrAtJFoT93sNq4kIj
gU2KA6BPsgUNqekDnuH1qJE78gK/WXcrnNtsgCyPYAuMjACM35iFGpyjfTKaKD/RSCtRJZflySuN
6IKKCOB9WBUg8fLdKXbFYhAqvUeJWs7NHbIVkT6jhuTVSWQTeyLMDiRLfCe49ma3nWPMn3H+3E47
7EHQfP8ZM6yJ7z6jz/VsyTxD7sgLXMD9DTfteeLCMIOtloTh3WfsY/3uM5qhZZ5kuwfuu3SaY5n/
wZ0X20Qigq+gm5HohG2dMm/9aWy7qQ8jDMukH6NVlr8azA6PKMrBHs1kTY4N4u1MVvHkzI3xtcIx
2ICF91OoWI1q/M6Qg49sUhp69qhfUy3aZYoByVcsSnga9guD8eJAQw/rl31a29YCR9FesdQzZ20U
SfGkBQinA0keBXQmYDiVL4Vzi2RHSpqBwjXt2wVVHTb6qfo8sJF964RpsKUC86n8PHoXdgMqLddG
0L4ZTRCuScPlIp9KEIx2MJCI17lWuBUOGFsc0Xn7Wq93Vdhim0SJqEmMKLwbkpmLUoYHefruQF7g
A0M0T96ZAXY+7hbkRlMkzRlHi9rQAYMzAp+P68YHQs/KY33cWXbRLmkI5jnjGV/IQHE6kgRoaGzh
Sz0+ADcRAFoe6Lke7CPxTKbURFaB2moV/3f2vuyMZ9hbCoxrih+CpoWux7XD+OTG8XMTWz4WcqnB
l7ZVoHQCJZoOssbu+sh68A/UdMo44c2wkFEzru6Nfu2LMNQmt3vdHGyaKNQdTBpTC5iq73gMohjH
AW8UGLfMI0+Q7WNWoTk1+nuPZKQlu4chA535ImYGMvCVx+/sSPHvcwB/6XmQSb2laSs+WHJBbv/D
ZZBdUaFsNi3M/fwxfjfj72Q0Ra0jGamOD//Dh5hNyiLFr2H6yDEbd6mH3bH//lsGQb4x9VruRwVo
ZaimUkBYgVroIgfhUPts2JGIlA9mpKgIsmr2jXxXblFe+zpp38PNUahHU8wmc3g/9uqFKM1qPWkp
/L87UyzwiCOJK7vOV/JwtfMU1LNA/7saxsrdREa45bULBAOFZYqyYnk0jeLHHXCp2aKgExhgm1nG
6mCbYB/+d065zLSlxmNnkYL06yxUY3GtO+c10DINC/QQaoRyyf5sdqPVrZhV7Tpz/AAUg/gp1vP4
CQBYRdZJbKAm8paA7vUpQuKnGpC4GLr0Jo/luwlJ6w5c3Mx7Ijtw5coNb/Fsslhj4wTMGheZurFR
k6heYEqQBv9OLU0b97dS3T2dmMUbAEQDn9eO3I1bZf2nMaz2hpMb3+t4AMA1lnDXcYi1YxXmfFVX
ovhepwsy6HSgWQrPrcFKxMorcn2QhqRx/ftgg13LkNnnAs9LYI3xet9nfvaCcqe/yDNKsu+p6fMX
bKYFe5pbaFZHc9uM/TK36CO+QpHcPDfQ1d7mBhp2ea1wjLc06iq6Og5Sj4MSgM7YBP8G6mic15R1
e02lTA6WIVCvXon81e7MZBEkqB81OnOyRSU2A6Bm9GarObxctrr/TFkIfgtguTFKnB0NU2x9rfKg
Qm35WAOjVmnn4VCFOO94N559kSHWXupe84Gyn+eryhPB114HmITLTEBe2umlMlIXyWmQMwBGLiqh
lxfXddtbq2V/SCXH7RyEXkBuPmLdn30ArAY2JSCXXu2u2zjkuxQ7q19wbERiC2RLWxwFgGLVRmEd
UFnkMh4tfvFQi7+yciyx3Kjhl0p0gi2QDlaecyQ0TEPSpMraYqjgABOwhuN3ZUiaBmV3R+EZBwpI
dpPWtwDF5hvM2AL2v3CBn+64O+wtfZtilQIQw4NdvsraBPFigGVfXxjBsVi6BrZcmjqqn4064ru2
KrwFDakBdoYPjurE3Hm6tFZZ7Jir2gvNfdWGw5L+MTmQdfeNGlK2yDyk/xMN6yC7N+59QGfPvqSd
jSkUaUHHbe7/B98qSFddG1o3EydIu4678RZbStXntvdXGfg2vqH2OFnxsNdPY5hj+wi4rshog0Lj
xSent72XnqfWvgDwytpMc+drNCAnDvq8A9u3n3YBmOxE9hz3bJ1HwQVoO8NXnTt4GR8qBiQ1M7k5
ogIevAI7yEUiQL8WvSnMFMcvpKiDQEweboBdKIaaBBCPsIKFQD/WGehdQI1LPWrMuuxXRZ2Dg/Zd
AcbDX+wm46T/K5KGN0Uis9/FnGy9Y+T14Yms/CrHqSvJ5wb4HtoWAAuvVuTVSAME5ZuFnBQH9Vgd
8Cx9YydqZPks9KTxrlE+ZGvelcWqjLh3pSbBD/06auzWjYVzmOWVL41jq7cnEpE79VIBQm5sipog
WI2vddkpBmYp9YUW4szEtIWXLHlzlkCowi5oLJ5RswlaKxPl9dNQyeygYaCTHL31LOvwFuh0sjlx
dU7Ciyy6InF9MxsEWoTS6bhtlh24ZPc48Q2WFpf9EVfvIwszNr/UdghCoAAkX1VuNk92VeM8rTeM
L1FhZCts8MXH2DCKj8LXViTXRyveDmEhtoXyL7EA1wLRfcwioR3SlgECTMkdOwxRbAbCDmAzW8Cg
0vNFHis+6xJY4ukIJMc8G/Kr0QgP8P8O8i+ky75yzgHqV2Z//P9ZGCoG+1uMur/VEudzxFGV8BLJ
SSlSanH2oViqrGD84jqcb3Q10t30r38HF/2VQlXHmp45OhCXGLOdXwjji8xiQKvhyUtTsU2G5KGl
2Yv+o60F1iZM83DDceT8Ma/AOekDKHZH2tYCdHaZGng5VVrfl59zYPVcSZmP5sofgu4lHzv/1c6C
xSTuKizb4+KJXEY8Tk9C60F7Vrjds4t1D9IKweCYSAs7zb1xwMM0fKFGWrJd+gVPQE8DmWdF5sXD
PhuNyMlBltNSw51mNwRev2qNApxnf18hNQbO3pACMWxmBS14sFGeV6tZXdILAy2XujHI1mOAZY3u
JfJYB408tqqhYeEV4JpoB/5kMaPYzibUm+3IjWRdY0c7bTAPs+2DWUkxSe0O7AkPkrfAs93btOoy
LEduXKdxdkDFQ1rmPBFdc6Lb0aYwo/GKgqHxGhp4Flp2mG9sPWridajlfwL3OMatFyaz3dgDscAq
h5OZ+s6y7nR/DaayEktBzchOAw4bxqbjGwlAjxM1Vug+Y+Gj0HADvoxUuSXWzu5B87i+ZYk4Dnmj
WSDJQOkkdpwyH3DgsOmoBpOkwsBB0OLRYAjAy7kjKTn02F2v2sx+KVkVnXGS+00gx/fVklb66oFb
oNeD4plEeYOfGLPc7NCiYu81kC4oNAB1xzo3fDJUUzhhja3jsl52fR8+URN0InrSIveWj5GP+npD
uKAia8MDsj6+PJghb04DgHNz/Y+fI3tAQXMNXBZSgB1Lx3k28G4esLHHIUdJPKqAX4AA2JxwBIb8
elbtPZxT47g/7042smibBY2dWKCbW+ALCS2gQMxG1EP1WXeabFzlObkzeweMpmpPo1k++04TUNTa
Ry7K46wUdjan3vt1Fh2qugKOMvPQdf9yct97TXVj2GRcjgdd89wLw7HFCqj+/tcqBVx1BYLMGKaW
3iOdXrrDBkfab6a6loPLnSX+VyMr152f2T+QExXxTFfLHWc1A+QkrR8/eesJ8EbBuFJP8NiaLGlI
mDhpi3XJm2VLwDmzla95l7e9jxZsf2tNxAUI5nDySQ03w3OOU8YLjWw+tijnsfPJIlSnpFLTTg8W
uebny3gowF77Gy3NgH2rJAcOyi/RyTe3FACF7SbAe/pggf8iWQZgOzh4LMCTUAuDZ0evg+ckC5x1
XLJxEXoAvGhBYpuOgPjzI4EUNDUkNtu8D8ZyGt918S4QRasSILSgL8oPZN4Dtse4UXdqor5aegmK
cWjYLP79m89M5xeyeu5h69T0HBNZHQbIKv6Ondmlbl4BdLJ4sYzcPfg8t1AOPhirJKwFMgUT80pN
Y+TjSXj2JgS55HUyMwrN3+bZWC9Y3ObJunfibtVy5NeRi+83b85IuhcoOa6a3RyQtGoiZGr9MlGQ
YKH47k5ONBkw+OsFDUv7e9yU7YnyHCkfsinC/JiA35tE1NwlfhrCEqSdcycnzkYav2vvPNgYA6Cd
mSAWVpWRDHx6yB9QXeRz2odcNdRzbVUoSZpMB2qdHrp32pHqIlFlah9qKrYkx0lK7gOVXM4xkzH/
EMRIY8cReQ7QEDRD7ylkfave+HqoxZMmN0HzlA/ejkwaMu4drVNH6/m50IM/OysH56DWbruIp3iE
9vmlVs1UbKEqNpSyjiOAXiu5mfvYSqgBqtIJFFA6vjduKVeApXgQdX1VnWmYufES+0Xeaw9MzhvD
bgNIRJBggLv1IesAvURWFEPrKn2KEVfJfYxxTMAWzLzXwkHdw4RAx3qQf5UKkJwaghwv0rBcg94W
B05KMcOQ27IewEijMMxn+HKD+9bS9yuArSHffD1I8G73jQ20P/Iu3mM/BKMhucRqqoeoAJfFVGRz
15QWKC1xKg7+6nJPn7gY/C9Rm7JrwDXzI26V9GdBjRq/BGUFxGmVhjHqWEvolcVXONnLrlodVtgA
cb8GYyu+cD9FFnlR1K86iBywE9IlT2GsaRvdiasT8vb4PjTcZN8BteGc4kVqA/Th4MbaXK7SUdQf
rKIxF71I/o+x71iOHNe2/Zc7foigBzm4k/RWpqSyE0Z1VRe9BQkS/Pq7sKkSs/J0n3gTBrANmJJS
JLDNWu23zOSvHTjv/o66Fj31SIetxiAEPkuf/ApQuoVCmEuCttkzpYmLNEIUu0UJ05wUBqC1s8I/
WHqkxLHLG/+5LwAbAbZQckikFAeciFKELyCjC9ATf+D4boMdduTVXlZKbYheJ3b8BEXBQm2Ii6e2
uttpabV8ZwVJsZfhIF7DGjipCN78CEv/C84FzqtbNeHeHP3s8KfBUH8F9pB9bokK0uDgcATHfXK1
079uROASrh5GNDaunB7FhG76l4wiMK0oowRxtPqL9CmgJfG7AZsiPQ/A5RoIAJ/OTxFdhj1TuNL8
t3J+VtzUg0MB1LY3r+U5Q05IeDgAmZwAjZCxaZfgWI6kFHiMVgAEKi/gfK0uHjqJG2QeThkpMm1D
2tIwoi24/zxsNpC9xcG+GMFAgPol8ps66RtXGvoduJZCw9lxByVFMfOMjyV+taui8stf28ATxS85
1imqY8rpYyptsQXdbnHN3doH21zKdmbhoMgNv3CAA9roq2hFsyOoUKtFCZ4rL9GkSQ0XcNEWD6RN
azbu2hwRCt7IetiaBSDaUUkNalhLowYtl0kj/NAUwbVplQBcedPY4/Rm+I8+N/qbIS3i9e0vYfMB
YIj5LxSzT6BNAPzz2QB+bbKzWZyfWSjRT6WFdCGZiLuWr2nY0BD4+I8AyAUpax+g27fpfxHXjGJB
Yu3KjKGF1QfX2KUr16wSXYGtlJbNRrHAUIx1hILQboWUttaQfvb3/YQdixYQ+B5YZW81QVXjSF+i
I1nT3aXEopfT9T/HYvJx2Ig0D17Q2idmWglIVjnKCtEEA9ylPG9AcK/VeVruRZrIkw/mTnyrK7/A
sczMNqjMtK++rv5FmQVXK5obPfiMjCRGgE+M7b6sbHnOo36TD72vUJuOKt95GNfcxhnCDVbzPCWD
QBsE4OVdhZ5ZrnBSjNe2iofHvhXDI40MF8iqk4ucCE0DvJq8FevLX5GvwgPZoUkOMNClq56kas3T
bELWKKrdAZ1nBIz47/VIzkD/2yv1sIi7Aq+wpv6ReJa8ubvVBuUFNS+AxB6jldllzYryWmke1w9O
Uj1RqovyaX1cvJhp613nRNlgelsg8KotTSsO+LQ2bp7IlJze7UmUg2JkGyo+gusLyTOy1+t7RF1j
59UL4BPf1s7e154TbaDxxU7b8Zq/LJZaa2UquY4DNiIihU4MugyRPE0InVznGfCVH7wWxfnagFot
WFV6eyBvNah6+O30bws1FXjWyAvlqPNC2M56Gxunw20fRgdzHF2UhwMdhS5aFHaleyV0FMJW0aK6
CZwrU85PPOzw6TSiSmqwva8tF2CWP9ezVbPt7R5gzprMIa8z7G9zRI7psECXRhhAKw2bWUT4mSTX
XX5rAUTbHZMT91dmFRbXDKSPtNLiT2s22m7GDKX1EPfcdZ7Nqi1g7N9uufiRiV6KVplPKMtHu7PT
S01h9HGonIcgreWZZ/226UuALlUKZBK55dcrV1YBwBJQ/n620xC4czScpeREc+05joBrmhU3Tm+r
mP7RQE797GpyUXw1kZ0Pc38/OHKIcfD4PTesASlw0WhqURN7RZSF8f0sjN3+MhYOmFTq7GNuuf2J
KhaLzkBRowId2eCDrl5XMoI98K3OMfexkcf/M5tLHBdFaraHSJjysoh8F2AKds+/0xqOQrPMqres
bh0wv9nRbazSwJEIDByga8YbpEPq+0Kj3hMDPhy4k31pZCtSuNaA4zWp56FT4cHmpHayI6HoByBU
esah1cssa9HoTqacTuxCvXQC6A0EPNMB7bcO+ne3ds7Ts18GxRPnJj4Y0GN+JEO2zf+08KqwO0yq
iS8GwG9WtlXwn3X0Eqah+GFndgk4wdTGk6hG0X1UOAD98PmHNnUHgJ/a3rspKvVLxP93XYCMW7CK
u4ZvhLtLlej+GhsuNmFnRldgVyYPQV35aztSxY8/DAAvjEYnz3x8K1kAZa6Fp0U2fUFeDvxobfyz
cmq+q2022p/rOPsJegG+810EgDc2t8VGVUazJuMwdAC/8O5HhjQrNEcaiP5+a+Uy1CsWOVe7Id1O
KVdo5C2mJxoV0U8gMdWPNKELYv1oZuWt2EfaajYNZHYY4hSvAu0+9eP0pLxAPLkflqXI3Ez6AcVD
kzgsln7Cs32JMkgcPHJgeBoAgERjDZpS9Q2aXrZI2uSIUqOeWh5lMo5owkDWkmuuNbogtPI2mgI/
r1eL5k4tJ/NJ79T3d3Ka3vsuqy7rkSwMcrWxsspcs5Jf8XxJLxJ7snDlWKaxjocGMEGAhAlX5jhx
QNeV3mqeOwhpPKACBqdpbT5y234SMR77egma0WVZZl4WIB1vy/Q281DnjY5fQ2MMSrSnt7pPnXBE
uz9mPlr8PN3RTvijmfdmSTPtx6V4GYWUh1g4eGB3CZpo9Qjgp+qatsBpDCUqfEhBMtLShbWwy5Bo
2nRd06+XBe7syqhwkWnhw2bxXRaQfg2CoPKzlwnU44aldRBuVXxwB6P4gOLYNdpU8icSgYrIPqc9
sNFid1Wn3hY44f5ji8jri85m74sJUS3PBqVYayegGqv9red0/iOJFgtyINn7GotFOXRva7xb0Br/
dBey+K93qXtEuK1qqNF7aVQPvI+/OijjOtBMIicI2AutQNfirGhNDkTN3vJ31dQba1A8mpubY8l8
HBFdbgCg2zU388HETUHm4idpkTxMbervo7jbxxaa4UBC6qQb5DfCLSvc6CuSgrsMjF4fgS+E12/p
MP1PFn8FZba9HstwPEvllZ+rFLiXWj5EaQ2g/yid3c1pSlZtOwB1YHK8Z+73H2nZYsiznQvU1D15
vd+FWw64jEof8Lr67tIGPfL0x11ITnfB4XlrBcERmcyvU9FnH0KZZABQC9i2xxF2Q9NZMcVo4zNG
4PVrE9SlPzlDHFw6/weAxN0nko59ZoFjpPgao94Kcb33deb5GOX9Km5q4+gNnbdlAdLKmYifCsbN
17Lrk5PngzEZT9fye2qOeJCE0Vc1GhJR93Da96HtfEG4fUUGBpAVtwDdKU951fevblA8u2lYfAfq
1rQu+rq+ssgc8R0Huy4pFAMR2uQbzlMSABTGkdnWrhBlaCZRfv/zY5gIqG1Jrj+GjnFfimEYdo4f
ndJ8mB45/mwvbjB0mxItrft5OhgxGHNdsaIpiBJC7EtfYp66H0jSgqR4nRVNd6SpQDHVASGeYU3T
OkucZ5wY5xmJlAskecMAGLbprtxhyB5sfaER63+qIAovNMH+9k1sVYAOYSNwmtTgHBc5mdFFSAOo
Wt4AXHtte+fP0Ju+ToQMNotisWMF9uyKAa9uWRlVvSNSqyZgZLln/VputJgw/D+elEDBN3262FPG
/OOwvIkfkv1imQAN4SrCGY6wVKU4AvoNJHagQIrXy9xxfoDQoENPelUz7NZYzs2dZH2L7ZaGS3Ll
CPYDs3U2JKSLkwrf3AU4c2dVukX7EApksW39xKJwO2ie35A7OEhqOf9DHvmQk72wEa4fFSI72gno
Ouob99SIZIUYj37ZzYuRfHF6v0mJs9s5d1WzT3SZr2PXR+F65kXqcmESjaFotjgxdptEVxaTbIib
5mGM8JxPJ2DnkCyplYm8Lgiu56k25sWAXbJKshU4m03w9+hV9T3ibDQvi51IymaLIhTcQ38KugSt
0TwANAu5LojcaJrw9UG5UGwMHgC05d9ow0UKwpXBc+95L5WXoBUl5tPOrnm9ZxOsiqq/AmLSRGp0
ApR50l2DDMji9PwWRTEe+rGs1qYykTdAYcU16Xj2QE/ye22s6nutdFvQXI+BbtL/vXIjgotTVvkl
GPpua07oBZcaIFxp5HAaJeXXLozixz4Z38SNBHXvYkpWUa6ibT5xvu6DzgB7hkpAKoeGhmGFZ/2z
g23VwetEfg26Ykr2o4lghO8gJqjtbox5Mn3t+tLb5dgvzIjOVcRB9CIRODi6kblxCduZ0JhvhpKl
PwFxbe4QUJIXgOrLi9FU5s7w+gg7XcThSTGqLuzmuR8WXbnJPOdTWjRqTy5jAjCv6FjzHrShhfMD
eAEDMKHADE/k8SZX4jzkOZ4WFqieROAfsBcbnjp9GfEN28eGB0IrPSUFUlklNperRUKjABHflZnF
1n5RYNnhEJh4O3h4uO67zEEfwphvzJKDS6JM0hX+m0QK0q5Nl/hxtkJtuDmJHBIURiLnjj7vFvFL
vxpyzX7N963XWX+3WX0Zg6D6mdfOcyOZ/1c1ll+cEmj0Vcv/doa2/OaZyLJ20g7wbQR6VhspsQ5Z
Fu6GoEtfffR+U1CUZhPKIwRKuT6+6yh+uszeddry/8+vTZKVJ0pxRrrJbv6aYiSTBUJSAH8AXq8m
jolx0Fo3hRddp9IOSZ7J4E0OcIL4X+U+wFmXdVyH3a9D65tRAGqhMd0zJ3mkOidX9Sn+VZNHKqDi
evanLgqiRwLqIUs9W/wyM3uk4ilLuemT1uXjYF9M9PWuJ6AarBUzs89tNpQr9ES2f+Fxfc7yBNi0
fbwFSxda3CZ0X8qqMH8UAZqlnKn5grdevWbMHV4Y8ANWUQ66wiH5YJud/yVrx2DNirx+sp22BJ6q
Uscu9/uHAam1Tdql06cqLP/28N75ha6qMJa/3K74hZN6/0mGAd+g3at4iJ7xdcfma3TtJwONweui
srzPwlPf9cP6F7jpUNKHLEGe9c+T29vA4HObNQf85IdJtnKXOkFxAU5+iP2HfbuO66T8c1AO7+uY
csQ6DaIxJu+t3ZR00yHuUVEJPiX+NRqGHORHGKVaFoFI9euiXUb/3e5O+6/rkR2q6dB9KD2QGTs+
wJyqIEcRAyDKotC8nS7aVkOjta37pqXpomWNQoNY5ocgEgdLyBFx+/bUtEBeoNMvahKBV5jha4+0
/54IO+mCgP9HFBay88Lh6fXXaMwYHsiaKNSz+ivvpvM80yAEBQD6jiJBv9ONT2Sa26hlyHJrL1JU
Bs/XdDtPu5FCyvxjD8CDm+USfqHbkU/rRRJ1veP8cTrgrR5NVWUrezSdR+NrhO/Zo28COJYEvpdr
CmD3rzaVqAwmWV/i+4dkvtoUsWAZ6OerXwqAkMexa8Ns+7YGn9KEr979Z9PFdWAoIfOm7oifKDvT
xdGBc4/C6RGIWc40X9RT5CHQHgIA0Zwq+0CKxa7shH8S9orEs+mdxbISjZbVaZE7mQTSJMIjnXzy
4mZDARh8qZNV2kbjazJwdxfItDlFjl8+IrfC1/k0dt9j1mwoAlN0LiAH+DS8VlmCrjCQtFYRQByQ
HqsylNNimKsCbWFlhMyh03qzmmSkBT9qdqFRH2nasGUeJ+apRIoDjZvml7Ip+nkU2fXbKNGjoRrN
LzQiO9KCVsz8cme3rFIm9QlcSj85UKzWRWFZ2I4zvHspOgPkLQR0nChm635g1hzQmaM8SJ6gmi5C
wpWbYL5THXpuqwIwOK6eksypHQ90Oh9J0gBtaRYbTRugCg1kXKQYkJVvXFNcySfIEc6Mffa2DnmN
XsL1OjRJZPmKSoDxlT0TO8iQ83zVDCDWSRrmbSUQMS5F2rGzUZgxYEUc9VqXuoYrMM2/2XOtKe8W
n3bM+RbNzOJUDuAY03UgIIeewDbr8SNNJ7yEL5OPZ7bSBR7Adb3VAkwDvLM8fySedruQr3ifm2eQ
4YG1qO/wndHThS2+NKYbETkJWJmGY5xdUYtnMtVWTSdvRX+uxUWW75rYNDd5D0TEFhhzUx41Tw2i
OTTDhnueEVanX7bzzNUYn39avs9I926JjI+/Sa0qehBt/WRMffLKOxccvSEa34O4mL5peVclyWtQ
Jp9iP873I5BFHiom3i6qR1Ia0ViAnA0RM0BJ+1vjuR66t0GLsl5kizMTCVqk3bSYtaRA+XuAExWI
w3a5yILVYo1nwtv9UK417FTwx52qLBVH9EG/FLwIH0rLFOtkTN3tPO1GUEJqhZMM7iGMxI87OU1r
vI9jxL0ukRvVKOsOxoMGSHgCfTP28AnrVjTF80w90ShPHgOJ9jSSxC7EysbXQShEhhZTxfLxILQ7
mdwosEONsnz7RpBTd/nHVJNEzBQPiPw9VG4ZnGItm4j2wYWs9UHkckMN8S4D5LQPGALzm2uhMxt8
VGfuueIDXbogQIvzIIFR9S6zneqTn5cVguZItf/pRCLLtN+cBL4HZ1F6KFnYVEhGr8saVQL441jO
ZR7ylAGcoSjl+kYIWDVA7wVo0sLu1Lkk7xc2Zc9WXooDGZugfJ6Vd1PTlAwc28GO5OQ+3+1uueXm
icXwucjy5nPQDZD+eQ5wWtzltTsCey0yfB9Vp667YbYX7BwEM18rkNSc6lyAYENPLdPNPmQgZxqr
Eph7jWi/9Czor2Y6lK+2O7kbxadbVxWiG5BcQcQwPWW9+Ckdo70oLuSrz5W1yca82NO0NyTqAR2h
ENKG1gbIxkMXW880o4tRfg9ZmLygxAl67GvR3f17sbJx3hZLRSRf/2kx05sQBmYMx7sJBTmT6aJK
Ad8Mo49RWdaERgBCPMxzBxlM1w/NfeA0iAi/K2hUsYDtVIOH/o3z5JpYgguES3gUnOcVSd+bKLYZ
eFfsQt5GCPGAxUIpASYDNwEIJSsLFPH5aEgEUFl2tX3Qwa8cPXQS50NiAX1bDKjBQUMfZJ3us8aL
2jm7YYOSecyiwbTlyesAcMVjq1nVKK+9knEdF22ydwwLId00AlU53Wa+w9QMmvamd3btWLWnqcgs
eWqBQHTsI/e43Gu+N7ZCxTbpzXCVlgCRNVv30ap1DS1aoPqVGRiaJAKUrHQhjaHVvPjZI8V9lmDm
7MGhoj30hcyWKUo54lXU4pgLNkQYLkv1HPyNFa9OKGwv9ulQs5UTccQa9SWNhvwp7P1LbXi6lPy3
iKHpcj+gx3lFFotDCH4xp0uD0yKqMmkc0hiExjIuipt1uR99q9M8OYW5Z/tosgDWxmCpX5a+TVRo
WatAYuu4fnmU5eD4qxxb3lMPDBJantajD+BHUbvyR9RT0pQUBQqSz8pXz1OWYSmS+R1HHAd56v2y
QBEJdg5S99x1XrKeVC73lCeuhxZPWkDjzbGwEPAnj0A6BaWsxOOWtHpKtpQu9gBXTA6zBU1V4MwW
ZEZrLEu+r+EO6jWzQuPTYCN2KoUTf+IyQ++k0xtPohzZDuHu6FKVQp4SQ5YHF4AND1bWldtB+PwF
uXjEEgzmfNW8fuD8HL5lRVatPF+MOzNJnadBp17iOnH3ZqSQ1KR8TF8hBe+W/bZtYrvbGkN95VwV
l1lr+iDlohUAWofsDavgXTOgPpshTl22Gu0dEq/i8eZiYTev+jzcRcGE9K0av3h+M4BrI5aoEEJo
BZ+lv9CURiRrveBaAcAJnZqR36G8B3bzkAxH7SyrJD4YTflhcbsxKUQ9nCvUhwjkaREoQn2ZIYzq
ycg6YCv3PP7LaN3XFCiFr30WFMe07fqd7Br51YxikMBUm6ZJgmfZxOXr0McX7iP57ACF8jUpHA8h
MLM6kLJQwB1SHbql0rFC4biK4ye7wII00w7v7mRvdxOQXZusPsQIvSMIjyLcJuVnH0XiH5Ah8J/S
1P5kTWb2Je5Sc9/2KdvSFGzaYpWBQfxBWiMgI6S9crRZhSqOs80RtabtOjoP0JtoxbiDjdaPC3e8
s8ST9km2jUTdU+ZfIwbQZJJVAMp7Av4bIpECUX+akkIxPJ+AZPSt0BYja+Jjm6ffmC70pGLOqE7A
aeNS2ag1Ke+Ex3/rrKkSlKyiHITuDUMsrJxq4aCTAq6knp0UakGC7bwMrbgY0IguDS36z3cplY24
BYhms+tIxU3MxX+3vqTRmJyH92kuOSCNrFLi0QRFypL03KRVAz51sk6838MMUed9O9afuZ/6hwrI
8JtMw0dZkdeDCBPR80RPkcn53k2if6yrIPpcfmKeqD5HMkbrpJn+TR4sMvjNAmXNQCKuFyCtMvi8
QOSAIDlEm/960s0gKbVcsNHK91PAn9H43ZyFvpCWLney2YM0+ALh2LFYzkK9VouC7kU+u/DMOQHD
09/Htuy8tY+HYbUK1BifXRtRz6keze0sbCrkzXa5kvmbwa3HPCa/2cIfgbRgAEFsD5y285tsWZzU
t9J5dVRqxmdaZZ5z/UGWTyPAAY6NEmxu/ElNc9LMjiQk75BuOv8IvWcIb10gEBaniH5Kja/VxyDS
8ZXlgWdkfJg5ckgWugC+AAjMeZYJBTjeBABVm067ke+/uQ2lcM5kQbYj4z7isB5H9+ZvIp/AZ955
dKeHRUS2+q7kjuYQ4wwuw/mZSI8+CkHTk69D97htgLD7Tk5KClLTiBzc2p12Lk/iOWS9KMh3mS6+
add/R6Aw209liTbzu3ssy2d4kh1R3oyaqN9P8dmD7nvnlnk9iIULBCeXBZYf6E7moAMXtNWHu08X
Cg+fZ/GiW7S8ASQaMoTzyySsx51AOdWl0ymIKUrGR987zPkF1Auh7SYI+w2KgDOwW2HPDTgUe8DL
+Rj0FbSUs1hMyK92UrZ2BdjX6OUVo4dtVYD3ak9TutCbLgR8+yoLMoTk9duv4i4/y7LhK9MbHr0g
moBq6xWPy8VnKUo0YiPcLzIaKU+MKBgDP9miGEBx+mhOabkdkywE+CempCVF3eOQF3gATL/zyFG1
gnLq8uOdHDTY7mUq1WZZgw14v6+89NmZovqBlp2Ss10P+aMT1e114OEmD/vwEQRr4SONwr5TWyQK
2VoZw1SAfsN4wU88nRa7WjTTuW2CS2x/dvJuGvmpEYgCenEHBpwQEF3X5WL2LvAtzJwhS4/d2Z40
AGX2DxGKJMLCfTOOKzdCUrqWb3MAgL35kYc/9T/qAWCEpgkkSDBd2ds6jvgRXWv1ReIx7h4dT1YX
mntFx9YoXzTXqO+tLouiNxmclzmpA2F1J8c21nU09fkGNVHlxvXqYi1lgBhiKBSyOijGOvcT0KQP
NKRLkNjGMRVIB2rDjoUwpOFiQiPUp/1ewpZZw9eLfjF3BgZNCnoNFFs5RzKZrW/cSTrhvYG+WP2J
yH22Ao1mdiahmownFXt405DhcguGctLgQPP5p4qwpTFRL7cvODYqzGgGHF5HzzvThRmpf8qtz6Rs
k75FKxD+KdFxqk2EFf0ezrrcCKtdZFu/SO1KNQH3R1tOvrMdSvyB7DRrLq6+6IPJfOmxZfSTejjd
yRvUZN+YzQ5aNqKMdhV5fk+nm8vdmkAIuvZ9mB18XjhngV5twIaZONvFYNU6g+0DJ+1oOJGCLosd
TQvUqzUoSITfndrJKzQzqbZZk4LWm5e+M1ycyWaZtvg+5wiaoO35j091swp5kJ7cChQMbCYzvzgR
iq1lPqgvCfpNN0nZjaekT9QXq/ksWJV/ToEHdwnyNkcfBMQIT71ZcfzbXibgR6yFj/2y24r4K4iI
BgAtAm4hLHj7wivkZLXc6YEAgZ540IXoaVFUF5fX6gUk0s1DjqDUCmzS0ddc5dUmy0Bjw+Pe+JJZ
s7hpWXKSbjhuyApA9C2oF5x6PYayAe+IKy5KDR+nsERnjUwBpKwvJKdLHne3U5IZIXbk+jy+mP2r
rddY8bntwA2ib0UXugPd659kshzTQz+lz/+65N1HqkbQniNoKFeLAiwG5abIsf2dXmpAhZ8iWaZn
urQyxLO2H9IzjYpR2AcPpFykDPvfZjTtw6arUAYP4Z0byf7JZbFLmSPenEcgWR/cOplvcrfeMk0V
ClsZGMaMzghOcmiDE42UntKoxVMRwGJ6Pg/v9OTDm+DW20AYaZWajb25U5CxZWOnvlpuSDZ30/lW
/25+o+cjkDiMOiq3qO8HmDfSwKtKE7hJ6isA/CX2zExzx5E0RqHAPJr1/zgv9UpdYwMImtwz6mmI
TE0GRw60XgCqjtPgHXLGEcHmxnjsBXCPPOECVAakb9G18wec1N41syFprAr8byBgnmYfktEFdIlQ
5GWY7ZNEpau0Q2N1hLfqCp2Xib83WXVsOvQCdoG00czqhP+h5k3+oYtD1DFlCr2ZrZC7RB/Nlz0N
qgmStQL30XxmXxSlMURrtNkasyLvBMqyE8cP8aRt7F0VVeLsgXNoAy6rL42GiEa8C/UqeYEXeqNJ
2vWUFBxFLGi/9/ydmzHItAJvgG9hM7VnmpFcjJewa5JnmqSZci5WEz6OLUNn1lSm4EKuJ+BBam8y
Adl7t7HCIJ2XTWRdoaJblSA9MB5DQG8AXB7dC/gjyO2Qef620ahiTlQA28MOXlgF3DESvdtX2sAV
7NYeQWzAMyqQpujF3u15ErYPNCN7y8YfOx/mW1R8tOgWKqsBA8GD4TF1lUCkFYzrtur8jTNmNqqs
hsk80wUwAdYZgdhh3bHCWy+KG0PR2uC+JtWNdHEy0Bd+tmWA7qVEAUOwrQEUS8TrnaZsl8DoXTl5
UKMxyAXcPbqxZoJ3miLL613C+oUmZL9Y0SiMwQCL7wlQaO3wx9RObEfpQ8ou0kVQTnFJQxY6IcnD
EXTazDksWcjZbvGr4n5vcMUBeNOhAaFhyNF5KD5CMcyYyfPNcLTHZhNnAVtheybPRqJy90JeRj2N
awT+M0RcAQSD7ZSmWwDVVHhGAACwgDQ04yeeAZ2ZlE4OUqLNYkcj9C6hwOLdFw61wK+tK7Nihwjr
WO0bgLtfM6N+KMpWACysAKYTYkroz1TddrBtYBFbXndgVX87Srqkn2XR++jOTv3pO5g9jhSl/N5M
Rr1hhR1iB24g8hj0YB0whuCPeevpwFFeomiP7BNpr9FxF2j0wZojxNoii0gz1ozIcqVxsZ2n3EV0
cALuJ2A+UDWSRKj2rPL+GGlYxBLQpKfei7oVTckDIKJgfsJpIdRIhwnDvpOWI4vB6Oflcg2cWE0j
uDM4fjuNSNkRRUVfWnR1czBipgEgQdtgXeSNsVUaiMbQF1KMjbFD34oHmCz3TfTuTwaLfFmDFN2E
nccbzU0wNvK0tNPmZTSB2aIqPsWD2+6p+fWuN5ampFjcSKa9lBGJ/Z38ph2X7Dg3rhJFVgdaJODN
J6tV7Z50sy0Nl1WsCFujQowI+t80zOW5pWt7oiO1wNHlpqmO5v59t9zcObfoaKQXKssmOs4ddbMN
1/15IKxDzFszTv73Jnxuo8X+BjPeN30LSDAm8qXcsNzAumvBb/LGHFAlGH+oiSUQ9YJqGwXmr7od
nW96gNCn8y21nV+I6LqvmTGqjavc8oizg/0hHp1iJnDv2vYxGuPx09R5zY4N7b5p6nq9wFfOICtI
CL7BWXpJ6226OAcM9Z+wLXdgl4tdCCahrYmn9loGHMjsXeDvms4vHxwi66MhdxK5ckz5pkHZBPry
tA3XLedJC/ClxBlRYQAWLeK4yvCYvXij+yPWXFszp1bzuQ2s4ANNrALtHFbU8BNN0UHT71Bel28r
E3gglayiQ66byZqai12n0DuHygDELyIDmBR1O2wty+mQLvPb63//y3nuf/zlQD6BnmIwU/kBkisa
V+THdwBkRuJ//8f8f03CqxRJbiBsV5Z/GRgSM2ACrMEAbfPPdcHQFIRGHjsTgEH1LdAlGJUHKFXu
oxxY8A8xqvNRMRzW/hmVrB96qlGwpsg/S1c8x5kVPQUxSs9pZLUTOjKolQpg3U++vpDCRd2TAzCZ
QCImuwpz3GfgbbkmpdepDL+JJvnsAuUE+Tg9BdYrOzUgxw71IrwXCB2B22hF7LDAC+n2XEq28okd
FqAt/DGVx5k6VqfUI51ANypXous16Q6zGbmJAX8QYEYAfz9OhPfI2ey2+FrazS2b7sBlrblnO/DN
//e/SmAE//FnCTzHN0Dr6fMASL13/1A+wlcMxKHRS9ml8pDoEz7vW1wE+HTX81DPF42b6nNeVh1J
uchp6gTVWK0WN3DIYQ6wXlzn8aKbb1GZgDdIbQMFau83v/Uie1d/hH9exfaDPNmRQY26833C2vkn
QFuCc/TBe1lMVvgokP98zhL5Pcuz5ms/DMXWalFNTdMYmeQQUPKDHZUnY2BqQ2LwtmTogI3ZY9Q6
+eKdNlaxBepNfWw5anXCAMd7ZPTN1RRHwZ7wnWcY6C4qj0z52FrrOuxFAcB7RApL87LIK9tBqXgX
iA3J6MLaCWiDPZL0ZoEKcJLN9wlQnL/Y5UjlH4sJG4kF2Zq0pSGOvhsYl0Xe6PvUBdhNFmhraYUN
3Qc4N7gPfc4R6fCVkuXbfbrmBdxXzUNkIhKp8VW+JxZ/0V0gr36WiWOBWMXOMP3im0h/kL5z0YFm
huq5d/G90uAzkb6ItrDWlm+4e5JlkZU/agti5yBRoy3wlX2zYEYEpNGuP4xTNq0y15eAkdAEMnb/
N26hnmb6GMTprlGgHpxBE9L4uWJ7PDGIwJrNvDROEQFatGTVbuaU0SwxHbN+pYrZJyKJIfnvZWeJ
jed/mowPRE9DItQRvi093xjlqc/L0ss6fy5NcpzNUzMHMHAiQebh0ZU5KOkF3wNIR7vk2CWJeZlF
s7rvHONCF+wT48vQHGlSuwB3wVnQ2nI/yS8DOqPiBFh62EpjT0wiPXLfR3eyEOGDcyCAf/LbajEg
mdNLUJ7SkC6qrbtT0Yk1G6wAVPGD8a0FhEkSqvZb3ctpjUSF/ZQ3SXEQDPiiPtrkHyNgl27Q/pB/
Qbbl1VQ1Gm3LpNuBZSPfD2iEAOqC4X2cROXt0KtkbAs/5h8Vs/odWufCWStcYKJ2TNU7FsIYiT53
29aOsSPfkCFtr9xh3LhAm7HyqLjatZVfu9Rx0IOqhyScOsdfCxweN3bcgP383bBpMxjSvPfDPYhq
spOhtYvJ/5F2Xc1x48z2F7GKESRfOTkp27L9wnJaAsw54Nffg6Ysjme9W/vVfUGhA5ojaUQS6O5z
5plaNrhlu7cy53kxUrhWDtZbEJTiA6G8XnXfJzDzbFocjtzrcROC7yU3XguZa0jT9tY9DclkdvdI
pM8O5NuhIP4gXfur1Zg+C8hNpna6AVpMvr5Sth1Sohpvkj35IDqqXiw0TSQZ2HzzaDymbp5/sHrt
SN0w2RR5a5RujgDC0fMPGY5RLGzpTmhfKtZ+08j1ZGX+qeAhe2hQShI0wyi+RaP8pMsSNQCdrh/Q
dBdvZd9lX/we1ffKgVZK/NTzSm3CMwt1pAK1t+MnsKB680qO/eBWmLg/qJXkQCvLLu62NqAgQUSM
p23WaGg4KstDN2X8gQarRBWyC2y0ukmbfGOhlQMwqQDIX1xohr2JOmA07nBjRaSm4fluAn0dSK8k
MFxnn0L/VsvUPPQKU41UaZUOp5aFF1LNnyKNHWcF9BAXBZm//MLITfDaYNeRuWcFkFRryTRtxVpP
P9VGagDqDsdQAXDi0I1VKgVpyc7KeJOYQ3dYVLP3rTyvJi2FSPP0qVMI2aSSIKzboJYFL0gukEIs
NVSs9FYTGHtWiw4l782Jhj/pdAUrghKaUx254Q59Q1M5x6MVS1Dp4gh10f17PLIuznTdGzGJ5acE
T6VzWca4+0mWGoAo8vQz3mTjY5b5G5JIbw2TPhtJpys3mnVGnBwBwbUJnTEQfOul4I8osZc5jUnC
5xnpmDLQzPRDUQQ35j8tudG56KgrgtLxqpWYDGNFZopIsaSrx9j1gzEOSc72RIOvaOwAG2yoJnwo
SdaUchEXb5yvJyiAiZM1+aFzzDqWgNL8gt3Pd4vz4bmxQvwnoF0UuNlV9gnceqjAtHGk5dugkktT
FKWJiT0xlIHvYpmkoHYLrQfbQ+F2XAz991F7MIyO/SDXFsUCV66uW9qza5LyW1czAQJQDIqxzLTS
AGcDAnd1UAdbE0qQaFYC4H6jjYW2ujFM6Mc8sMp9IV8AbIKFmFxM/xUtzuFlVk1iuGO8k8cRKMtX
VyDX5QpZh6zaoqMZXSGd/JdFv3wuXMUEEumFbK6T5nZw8zNkDY9WYQ5+t21Vgv0DgFIX1W97JHAj
QkaaFDwSzcLUnY2LanEDJ+tsJNdFT76/hyVjmQIWhWbvxhl7aVn6HnJRLUvVKjmF0bHXUUGLPGJ2
xkMPnfoaSm4KBS482O49etuSl8YVFbragJZAeuAa3ZdjO16Qo/NXBN4ZxarAg6a3MqF0XuF8kuyF
rr6xgUyLRsRf+KILnCfpZtxPj3XJwXbiTZT0pv6B1tXoqg/AlxGLg23xb6huGROxagVOJ+h1ZkQh
2jkytFWK6unj/P5Dr0KL1W2E3gWe788+8ytU8/52RBESr9V2Vl964AbjzXaMS+s1B8RAgMq56iKk
ab1KHL0i/f0qvAZ/C5QtAlMKXh4oxXd/WkRWpGD+tChUi0x1JWnjvb3zhgGl2b9Q3xtUVh5ZWGxG
4q8gQ2goEHiyOGi8idVJQuJXXbRzceIPGCiAhTcML1oi7o40o6FJNPwbLjLNYuVYg6gOfUmx3BV+
7O5o3ay7mpL7TcjMHNvjbdxZnsc5yrK0aTwzDW5XLPaEezjn57m/zpImvKst80ErTeCbNqFjBaQD
rClacEorm11INxsAVHEai/G4qMbmqGVgw0B9QRuupGv2p6I0Q5zZAuUO3eBxuWZRNJwqUpJ9VE5p
GTbhikwGz521OfH+zsqGXc4LHgWmUWKTpYVoHSvlCv8pgHqz0UVuhqYrUB3/4PECLdoO6JsSCyQZ
ZcTCQyjC7Cgd53r4k65BKy46MYw3PxKXZWS40fl4+0ENBo6Ibgy07OYai8t8jcI8h5qjbQFmXh9j
M66PFo4gQbmr5HnacLc6FniBSANyWFxJXHSu1ib6isw61+O36RyEvG6DXHmZvb8bCs1BrYIbPQC3
sTjgnCwKOnp3UjoyJFaMJ0EFEtCa3u2UwdNK9CkLI2D0ztYqQ2Y5QFprAd1GAdCMjpOaQcpjxG1x
jlINFRtIK9/j3OoeO3vjs1ObEwoCteyxbcd+V2fpeNSnJL0AnVRuDCDrvcQuw70jz53vYCHAQw0N
fbY+PJt99FeD4t09WvJQTtq5yEChCeq7TPv4MItkwVnz1zifqmtdDMjd2snHQ+wPEokr1c/ge82r
V4PhnlaRSmBnd9+mzQfp1NrbetL5fffciCk7ki8NYIZpwApkPdaZ2876osqP/37iYzrqROf6CFV1
OBg+KjVtH6CKHnHHXx3EpVzkY41f6COrPvZxnNzpdl4dBUfntyib+impwTPhAvT6G7K1aKoE114a
hR+bquxevTEB5bCe4O031/sgAVj/2Ra67IMwR+ty4qRfSEfDlc88rfTPnSOfQ2zi0TXK/a/IV4Eu
WzM+YsvP9wVjzQ7vst5r12fYZuCQQUd2boUtTHjO7da99wCFEeSZpTg2i12SgKp9FTvudPQiOR2t
opqOoKE1+z1TMilpQJm3BzTW9r53rfxtCcqNqwxPBjh2WVg7GwrkNsirrvwBLPRisMGr0HXNKa/b
u8pi2r2BM21sJVpLrNFk0oPL3gmzTZ0ZKxmG7AJ6QA1Vmym+8f5Q7PGAbYLZBWzdAN6LcChBccjH
qEIA5QMlvMtaC3UOiqZND/t+U8aTWBmeZVxoIMPsU6D0OrCrsNku5sWHZnUV4ZN7xelGT6I/ttmx
HtiBYpKKhpQY69Axrm/KatRwAIuL3/iQrjBRk49jHLQzKpe6H4xDOyQ/PFch9A+tg413DUY32Y7b
FLfcFx6FRRCDjPMnCoxckXU/0HhkgRQS/NMFur21dCV1PAp9bO7HAK0GyP8Vg7dx3dDqgXOjNUDQ
KduLKuTfII9UrPxStpcosfRs5+M3sUenx4dwAMPmUQNx4pkbx1mSSfFDCP658kWCUyETjDJ+PN03
Jdpkwn4Uj0IHspRvaTrSAk2yDjunfAFmX79KgVLy0WYdwKdqX140p2fbSQvbXZebFvBWjWk/GqI8
AVCWHUDb5R/AkJydYhYb+65If0ZmD6Z6GRbHZdDzHJ2KwKLUN4sSX/+42C8yzXAYMsoVTWnRjXnR
2Wg3Tefr5HYYp8Fiug105Xo1vVo1T2+XLQGvPvk8XUxXn3f5qFdXuZrG9PPS0qsLXjlcTSnWcpWk
luLtV7Uory59tfLqx/rjB1oio3HKO/z77dX//TzdUXzGNrZqOnM9HJ+47g08OrBRBV55i/HBsPjB
VrXs4GZlR5qB1vdttuhavdtFdZbv/+S7uC3r/ydd6fr2DpCQKBFCLcqcBKRcH8mUquvi9GUCXNj2
Rk8ef8sLLtCZi53CzMk/FaxP9HBLOnKZQTrnrGAXfXP8uG3ROZDrAFnPUvNY/j4kUWce0XVizIa2
kU4WLD5ksXATxTP2w6K+WUUG0tGMpwPyfov8j+sWFw+A0HNBDIFuJF7SbOJMytVcGsMqJ+BuDoK7
Ojv/+zfINOkJvDyhHfBho4SAuZbBkOhi+u0T2h6l6RV27T7khpXcRcCv7Z3sB/q2opXnRNVjZabO
HilScNMCXfwJUHdmgGck+9Gaa5FV2Y9J9iekei4g35m+gOcZDHDAx3rIYLsD5gIHYgsMAK/PgyKN
3wyphjdrMnCUOAUc/JEPvLNkUwZxlugHPkZNdUIHrb6uysJ9cIDG9mA3ubfnNR50i66qW+0iJrkZ
QZMOAmDlhyNadCOm1oUkGlycOwTmVBn7ioUuMpKImdo13wCYyluTC9Bu3Qer09z5EqQjv97tHyMQ
04Md3dgmmuE9R2jzfvBr/pKao/Xao2d9r6pb1yTGGpfI7Y4hakth/fuiScQAok2978Uw1Y+26mVG
PmNyE+chjdv0XLj9J7x5Zg+NyESg9UP1GV3f5rqyY34cZOV+SqoV+CKqz5MBbkm8YQnFk1x9tsLq
uwAg1wMAOLMHDU1OIIeBnlZPA/5wtm7Z69qvpkvhAIcYRL/xB6uSVZAxrfkx4KgMMFP2X17tPwKo
If4sDVBV4JXDfkDuyd71VQbyeC96Ww72p7fl0q2f4iS78LwrX3W/fjSAcfc4ChcNuQnalpRatP10
6SetDmw3Kl87Cy1YlcSLDVlrF33+2WCCQ01ZgVfzaKkY/a8YJvODUAy+xQOHJSAE7HQwm/QAflPZ
a4fS3FnlFncDcnH4XVXR2mGus5srAzQjr4IU+Fsqk03p7DHFtmGcrPbcWF32Yvlas0l4mm/JJS3y
7JThVoUsF1Zkedo+oyyKBPKvoiIKQJkBRDMqPWhsb9h28Zjs6Ffu9t3e8BvnhVWpeza1HHRL6k/h
OuAqw7GqdkY/pXzBT3KgPzDek6JdGlfJjg/4e6vltt7bdxwb1QUbvo5luY6jCWjOKnlPBg5OA5wM
vdKvgRysCoWwJNIQZT4g6wAc97Z0qPHSxWTTHzQnGfHGgcG0eX6sZHboWPemIv2gxIQDFypmLfbD
NqiVZJXIHf0ijDzrsf1CUS79SgA0yh/tbtyQRB52OD7q3tjekUTLM2Afz8szgOkdapDKBb7XbwCj
fMy6AgSjSHvfo4o8DtDJN30qNcAby2FKUfZZTgCU4qe89LrnwuLtPa9AH+bbQNvMcKL5j25Rhd4Z
Wl6raCkKt6cwxDeJAxx0C+D/4uR0VeWtgAiLl1kUC4IVXU1v5cYWHOANasE8Lbn/IekmlBAuOlqZ
lDgaWtH0ahHJLAcHJ3Nx0uuwi2RTFWB7421dALFcHDXQzCxTdmFt4R1R8woew1/6zrCRPmkn8Hxn
TRhvyA8wrCXaiZVTXPLxYhkBRR9dAT25kGyjJ2TdFZWxcjn6+YAUxgts/sZxF4bZDwIergikWNgS
UCpgLSNxRiTudOBIN2ZynF2UXzPurCztH0nThGF8+qc4XfSjlWH96poS/+eabpwSr6w/NiFHFWBZ
fW6mIdon/phtkZKpPttMvwdumHjGi25+N6DeOxgmt/y8LPdGp3nGrn8XdfnPLAECaqfyi6Uq1MsU
cohmm2AHWGSakY9agTNlCRxi+JE+MRgLQJExrQeQwq4SLQyfadYCUXee1e8zYK7yg0RfwR7kYvk+
rptqh9cP6xVfnB0lqpgPdBAW1vplLKV310nUeupC59+cyj6jLzb56DdeNq+UIY4KefIyjsn8aW9+
jkWkT2pOYE0asVVIZWkeGycyj77ocmtV1DlePNJEw4MKldmAJYN9VoJ9ASbyNTTLOM7y24L3MJ4V
i209tj+oYDdXhb41R/2iGY/NdqnkTWw/utyIHY8fbBeJVXRFbUfFc0FDUyus/nexA5z2wZ2A0fe7
/sbXDusi4IWub9tCofa/r0cnq713qr59GNCzskocoEs5WRK+WE0IcnrcN9suzHZe3YVbutv6OcqW
J9a91HobgwhdxvNdeFkuXJByhaa24+FXUPiOTwR/BJRXiebgD43CQvolENYRhMQ00w+/3Cy7/QSg
po2VO3qKQoKPgOLNHg3wBzx5aTkhoYKdJok0oIoVpA9tGu5QbQueQ+WHRSPThgPg4fkmGuxw1YMH
+0se84+FPnBUJRbJGecD0IMrBj1WKBRGi3iGltqm4Oca1RAN7oFg0UvCqFxHZoTSRyXqk9B2Q+7d
owIDLqQjP7tJf5Mz8zXMCnEiDwo6h1Phb3Tz1VKRletk8pNAFkzb6305nWioEwnAxUU2LZyBXcma
Mb15TsC42gomf5Lzop8j+KAJaoT8Gte2alLvWqDKivZpcnGGjvZ2NPgrsdNdwMSLYkUSDcmkV7ub
VRZrviRcDgCaHPAgX8dGIpIdkHIA2Dg6LqgdgLt5Z1jDVmjjcNQAjTAdzVHbsFgvH2OWe89Zh2yr
wo55lwj2jCQL7foEl/YuLbb/bV3RVYCPRcHWqtNN8clF0gtdqq9opgYTBHfNgNSNRGl2ieqCfaO8
HOk/IQ3SPWLD1T+xpL2QF15aAY7htNqaxDaPxAqHLDWwSubQtl72r+iFfwvtTnn6bGrTeAIbQns3
qAGlE0B0LlASAcQc3cCbuXqS915zVxjhS2WATEJlPMyd3wL0DiQlF/KYnUPAtZ4m39+C/MG01/Pa
CpjKqOwG74XJdXOXFqipNQ3AJaWdNHABFZuun6Nzb770fIX3C5JLNtSAZa4sbYfXvl0URewZt1Px
WCGP6eBQ89U3PB+wgiHwRYzGfh2sHt1vvQRciXolR2PdvAhpVvGY9+amQXM/9gV7o3X3gHfS1V90
QrUfNt7zgP8YUFXmEnRRpIxoipacsx/ZOCugNYv7bYxZzkPur2wxjivypJg0s9BnINbL8sXy/qnm
Cy4uNLu67Gyve7c96fnW8dM7P7S1nVREiaIy3gZDiTc6st7o3teDdZZdrY9E9BR58XgkrGtvRBWr
1/nRjkRTgTMUESuAKtkmK9LRYMQTmKR8MNC3ClmbdJFnHkwz8wCdrQAZUKb9FoqiVEY6nabIfnTA
e7ztOA6p+ojHQDVAS0UscNrRCK8OOsMQj40a/IzZ6ODwZg/SowjRu7NT/LLVIhpIL8T3SkbO/aLu
hXa2B388L6pSRxKxjHPrQOHJMHUAIfVjXu6W6+pl5ayRXSg2vieqaAWycmvrSAOf9/2q9HnxXwc0
jHddMgCkIxbscfmx+sKtD3nLjyxuX0O0sH42u8zamNwa9iSyrlzpfJAfjbKwT22Nh4Gn3Mq29QIH
CYwL6kLzlxIhSJ/INtlVOLcExj/cOHAlwgbVNVFYutiIMRusONCDxoCt7MgeDiVQFkAbOdxrZT7e
857XK+5VAKIZPOjeDS34EAOjBy8rGTxlpVk5WB+cHNntxZf0guU7z6zq840+G3c4f/TvFnUkRXfp
bJViwceYr6s+C24p0cmv2jtzBBSgafmB66BtELwK1wPpqLaMDJ617oC0cvqTa/GHld5Uom0J5AhL
2MVNL9CYe3vVwcwEMAoktnW/fZobcaK1FDVDTeAa2SkWkDhKYPJx5BlQK14fOFJBwML81XBP3fXg
WFmh4Xi66rrX6wEgUVUj8Y8BX+raT8Lub+szOx7XOHbM1xwVzGdOBEHFlETbwQCUdjRNJc5EzJqd
7fdhjLIKPW6VcRiNbjiQgVbP3rPcV/k+aodvhPqmodvzCecUJBDvX1M7NYA/HPRCKJQ4MPDYT2k6
O5Am72S90UxNB/YxqjRt3JOfAGSRWl70XOotw0Y9QeUzYY556HUVI6paAdyU4n6miaAyGrz9KjAy
GjLlh+YrvgoH8EiRrmFAr8U+DYsjtbgjGaepAoSAJnb5KNmKAjvMVP/zr8F8ny06n1iKGvap66Jm
S3pSLR4GerZONzqy/mM4WrEEoLW8lR4KoLN70Ankb7A8od30u871QOFMCNa9Jvsd2ObyGYWHiFyQ
0nnTLbwupGvrLcgL97VwLxI1KkdDDUVoAWOOpjSAItbNA2FVIWj01HQxza45uIax6Zu8twBXXpPs
0HmC8LQGd3Fz3+kNqC3tdK3hmYpvrWOdU4I5o2kpBCvXFSpY8R5e7mdIMc+OelSEAb6MfAiWjPWm
PMbAsXb6FFbALZVbc8Dxw9Iw0XLvbvLQY1+jXXiYDdQqsfRQvLssLRQuQNx2hmBPvobMjTNJ44iW
PtAaKZFmhRJp9ifxPyyzxszIkJ8cXruweO5zy9i32KyBxn0AaYuhlx8sy8Z9pPOL76ZV46mB7s2g
j7OdLKfxm+ahCRlVjcbL4Lho6OjsGCWGWXmAm7eftFyfI01+Xn7wUFcSZCmgtkHx3QTMzO1z2Y5v
g4189UY0oJMiHVlBHe6Xa5LRYW2fW4D+AJcqBaEyKq76gMXA7utY5ZXrsUO7WdrczxIZKMTYlOgi
Yb8Hn5VAGgELTTWAmj6oDVNft2WEirss6k9a81ee20OHigqoaNAVCd625ltAFqRnAUy8WT/7JUoO
/QRLeI+itRFQFKRzUIYjjhQBNKdHYPomB1S22XV3FC3H3hfQX8MRm3HwHgEou903qNw4eo4MLdCs
AUkwINvftKToZOeCFFwtXsIs/kNvdyBRVAF9fLbV5EV83dk5miGBaTAP/WDetbKNjjd6ElMFYI0G
kcviT3rHQae4Z3erGz2J4D3vD4CIfpolpMbRWmOnIfJ2vZdfuCbbEUlW4F0cNMVzFJfsHg1nwy6M
wYHkqYFmVp3izVBTzEdXMtkncH43XTnuHF0oSiS1hhwpYJTlRbhaApEFWBRoanxf6BO5EvnMU1pJ
niD4bbe5m4KCTT0OQhSf156F93wlyY7Xe8mG+oo31rG1U2NN2WoIUZ1BnXlRiUZcbaqqNbXtgSJM
Pk34fqrGvFmT4hVR2E22JxHVLPF5itgPkuZ+v7J6HtDVeZmlAnSdFJBEnP2Pp6HRPvVhn6JYHsWP
leqNdPIMh2lqIJGGIZKoe1EuIzVMzpZiGC9kGRO8D09DgX/kJcSycIm9WJcLLBFG0Cq+RSBH8pnU
pZcIiW58GluUB49WbZy9UYT7EW9ZYK815qF5n5GuVRVs5MtH1AMo30W1eNCM3Mj67kt6Cpng3+74
doTKung4FKJ5wTHN9AV7LL4Gs4R/Gm104KLw84UYDRZ9gdL8Z+Xvms74hY1cAM8F5EOALl61pb2r
G2xhEKpFDTZm9pB0+EprZgmc918yzWYl2Zc1JMoJ/cjAUS03NwY2AvN2jlOqYGSelYtMSoqTAMx5
72nm/JkW/e3HoU87h3FUq6/uW7Zfr1CibcxFj1SxuBQwUg1kF7YghKz0w1IWeVsbSXITW6A2t4AD
OccieVlDUSm+Cth0A1tp+icNN/aP/uRvMj13kE0IrW2lZcBBUaKwFUKSbQFZI4uOTpuijE7pJzP9
KPEe+gRGI4DZuthVkD7Piwig6Jpx8VzDfOJF9GI6MfvseuAyatSzYkAlvMdrYFTKyLgTrf6jdPJ+
H+E+CD4tkRtHKxVnpjxmXQd+HhRX5BN2/0wHM+p7hBhtPFy+udm5qW9Q+o4zM7UWR4fIYdEUJRjn
GvQq4LXFeVxA151yb9ozo/sukZa56/TWK0fkydxzr8DSAOcqgPhtlsCweZdJmROiGk1pIPPsSTJ2
FBWAayZrReJ/irEEsiKcrFn6FjSwqBLrJPrYE5yKbfIEhBTCiMIaQJWhdWHM/AzKyWIfNiCCTBLf
AqtBzPWTKMWaPCpZ2BeakQvN+il7C0UiDXn5KMyPQujxU9s3dyWfUuDMaTHaWE1+347Ohmw0VHh6
7fNpjFaLrpk6tmo550BqQAwafg9k4KULJEEMJDD5kzYkSF2pdrpBQfQwQgCiaUe4QDQlu6ca66SP
zgVnyvz1lDk6DvKG6+F/0iEh8baWlrXHaQrx7H+P+B+CleikzgJaQtF0D/vvOu8vrQtYxYIL9zAk
IXtsww7dsbHMvldNArQ7Z3jNirzbslA3V1Vo4PzLzLUAxZ/8KBSeLPDl823U4ahO1A7EIhIn7K3Q
SKCs+oADO9+PQSYGZFoaRGsfkHWIH8hfN9CwOZjYS5PRwWvCHA1VpO0hysIsYNRN4ar+C6naLGi2
iCgg6AKwoosN6YiWVVddHHn3gq5EcWkmJ72jgY1AtBLTU+m1yM2RqkaJD3ataFsnXZ/Uh7E0rSNw
YPB25+XaqnYNcUomlCWkKiFAQzdquz4toyPpC5VBWIw891C21fjGSmj4B1dIlk0y8RWPmvzeS8fq
kseGC1L1SnxLgVMCgND0U5fneE6zBFV2Ho5feTLdkYMrgA5AK8FfCF4bvbpQxXvRgxWtGdKvS5k8
Vci7VjEd3lLBUYquuqDtOgDQS8YAtoW/xhmv/kC64QrTEzBm/k7ayTNJ6PHuzoqc5TfHYfLKVWTJ
fn1lCtux2sdF/FSoRDQNcYSq3xFUPTtKTi8GmvVG/dPz6mQ/SyqpO6/S0/LOaoC1qCXdbIyVyqkA
7BjVSN2Dn2LCQxPotLnjNi+9A6Rp1LExYDf0zQv4G0OkhTiw1ZQ1RWXmI241qJlOZbtC+eidV5rx
fZgX7QvYTceVNYJNi3x1B6CxVQrURyQlceYCwDx0eAMoWDbcPNmgnTrdyrx20wMO/rdkXfyk0+JB
TMp58Etzy1jCz2GhJ3iutn3xYiZVvbE69Lak6Ay9LEOmF/UsdjhsBbaVmD0W/a1vb33t+wRkjza+
Dn9y+w/XsltkJAWX+qoAcjlwSiuxseiH9jv85O8D6QZW4BdDyhsfEisVwVQRyEUr6deY1esW9Yca
EJL1+jVBOgNd+cz1z03To/Q0d5Dxb7INymZtsLPINDzP01FNSU7QvKBrwj/6Ht6c17T4zd2TP20Q
pO5mkSLOZrWYZobHrVUVVcWaArqhUYIzaD/45lAEICEH0Bu2XWijVjdrE+B2gHiC0lDDRE6kJHPq
yJ9Gkbj4+8H65xBX0eYp+QpQXK0LT2Hzm91HYqOpuOmjl7bKzrzNNTysmo/EdtNnQJX/g/4P/hSn
eI+TWrI+VAyHsVM9rlXG4UMKcFXkkoa1VByM75KhpGySs83E93aWfl+HyombKMs6ZUt3Wh3JJepy
RWVdfNX1F+ndRp8GfKR6b+Z5FPAStBoJQBnipnJDtMFWGareMRhOHqNLdeLZadRldqKZ16VOESxO
bj5OO+S4L4wMbiNRY7a4gwy+XXnmWKy9dmguIJfutglqCoKyz5oL6Wg2Nqy50KyZovqk1dgIqgVM
DTRzq3Qa52U6YBOtojEOs26JQrM6cmKcbIFR+cawXIM+hpuhV/jm4rSCrvn+MWq/rbCXRyNmCGDI
o9E4lQ62AUwtmqJr3QYad1u+acnEek2g2syp7aObjihVo6kj9drbjEDfA/a+BxhLtdSr0e9woukc
UPcMUOGmeOcl/IreS7J9BqZekH69g1qwQjxlrqYQYM3sgfxwO37zI5EGsvI6eYo9YLoteorpex1i
KtyMxaB8M2TZTqEEdAbpsT/8dX3lGxL18rvfsp6Vfro3HAMoEuozLYZ330W/xExww96YLHHwpDQT
s94MRJ9gqAYZL3fLTW9oPd9koToZuJInlTYZ03CN6pANfpzpZItuOtFsFtFZr60Wi2YMYIyuGtyO
Os85JlXKjkINJP5JRy6DPX0Ammy7XXxvlpJI68kliVi3AyAQumAOSRmlgTa2HHsvBkrNmqPkhl8P
V7rBjw7c8mYPOwaLQ4mGXdyb8d9JfOJZoT8IKWe0LALR8kywBdUiN08kVkNf7lBBWa1J1DiAEkD1
CTRqLVtLS68vSCyaF9CncbQQ1dn35BnFvuG3xV6WFs5T8WGxq5zQhb5Ge3ZxnzdlvmMjgBE9M64P
IqnDg9dr1smIW3sHsrweeNvc2xR+MTyavYnagDxzX7jwIuR1hv5TYYOLKc/i7huIC+/aaTD/ajX8
vd1xRN3h8JFpqRcFgEQ4GoM+fq+08ZvuucNnEeFwPa+E88EWLhg/8BmeeKkgo94/Fqr+unM/utX8
sQwbGavGTt8+VhPmADDLzVwdBQPPIanZk21IcZcP5rlQUiss9lQBqW4NouB0l2a4bQMP3nzM4hey
kVeMo5ENkNn5hhzIYFfjGiiN8QN5RGjD32s2mMXpIqTjzvDBbDrg7aqL4F3WO0oXtQwUgzy6ypYB
G03zQGLbleJO4HR1uYqTe9E6LES6I4/JqM1H33xGMnxaT7HiIdNxOPhqTiH24bH+yEcn+65z8Nb1
IRLteOaHKBltst27B0AQ0pWbeP52IHbnSNFHpyWIn2lWjKDW1OxKW5GI/HwzGxa/rgib1b/XBxuo
J/+tgwf1wa7j4bCWWTaMDIVLsF918OBb53g6NggPtRPvJ72JP5peOgQ9T9OvLPIf5ISCUVbFQKqJ
PY46Qbk2/Uz8RAvnp75K9c/INnpB5XfWiwtGoHWHpuKHrPJcIGMM4znhE3JNY1gcTG+VVDHfUwEk
6lSDuEzFqyvi7JRyFq1JX9foBDJAX3g31bx/SkX6TJU+ehG6G6Mx273AYVLGMra2ZTZ99iOcKuG4
8FuHmv61hoJq/L9PxT2YbcSqVobMBK9YlsiPualZ2CvpRyPlVoBCEoZUapsDK8e6j7WcvXhj1b70
2QocHOyFNL3Nga/Bw/uicZ0XXzRPHbiRBgW9z/QovUsLgNApqVODCfYS5HbrR9wLspchEajIYNw8
1Fabv8g0bXd6YrRrWuAm9QQa8lqcUukUACe1BtQUO9kG/de1tfa1pLiLCm9YpUppZfJr4YExL7E5
6K4yT7FuT0AK0tta35tUm+QAXnEqnkpVd2SHFtvHFXpXdVWBRAP5O7nU9y367QBNeCpBt/mUSRyq
TEgBOkDo6dI8RqlxgmO5EpyQNJAYoT0Knf3oKTvJ2sQ076e/uqLTNuQjlYGsN+v+UZxD0TKKBzrE
v3z9Z2fgtDBq3ZXpFC5AUzV2NSw65MzZcREXvxvdf/D7Dy5eAWAmbGDP/8GXPgr5NRKPbWC54kf4
909VDWejHa2ja7TtqQ+1FrzpmNGQMLM9CTXQjHTlZPugfso+LKqbpYvhZin54XGPw9YlshOhT8o1
fvQi5utQYbXFdgJ6KzXQ7P+jq0t/bRludqjc9m/hnCxlmyaJh43h6sOq7rj/pe/x1lOM4c+O8bvC
r4vPQDhG7czYjff2aIDFNk/LfaoL9pBP3V02NOfE6be1C5p1kNKj8rnS0H0LBg5fami6jTi+753S
wDZ7WeGwLSuL/2Wl7JTzIf9RjM5TGvH+W+VMXyfc8L74OU8D1BkmT3hrGbcLHDjNXIXy7SWRuIyf
FxNpF5FmnQYuuQG3sbVH4OLkM0OFv62fQceBwtuukrYxGBITA2ebWjC+NhJNn3GS+/yJYcPwmvZ2
ddaBrzbjJJMX+Bn/whsuW+O0sfxguJH3f5x92XLcuBLlFzGCBAmQfC1WsXZJ1mK5/cLo9m0T3Pf1
6+cgqRbLdd13JubBCCAzAZalEgkm8pzjBSaQFIkajiBB3fb4je9505Zv2ljnfmKB9AKnlgWCbWPf
maaxzAUGqgSdCSC7NHfIk/gMoJu1obmGi6xSYEG3leaawo5wYxTf8zl3f1gGf9Rm3NATLlN/Dm39
hGwXdO40MChPqJ7/YUz+FObJj64fLa9se/5QNvp0bjoRbZHr8vDgHPFYrZONq+O5g8Sp+4TzwewB
imq71RSAifFJmWrwXD5QFDkDvYN+glpjtWkdygHdFJuINDfdJ4rLKjyVBRO5R3G0XA850rNbiNd1
qhOL8knGe544P6BtgDsS0i14bRnna+9aFjZ889DssD+KUXgGIzWdloM8qK246TVFgJ1CleE25vQD
Nvx22vn3kZbWvoJEwTgsgYBHbGtgcs4UZw32fGXgHTv0nAuVWm+HYsvlVoZJ9M2Ke3x5Wdt5qE+c
voGXgntp1CVnGops64pCftNNaYPiruxQbVkWEMQT9iaN+uQEwrjAx/O8eMUOPwFLbi7+Y+Fjh+1k
/plX0vIEd7vHNRaA3Y9YKcE91EjjWBLFJ0Bc8RZssrnvRnb9haEa/jSiADm56lN5GZ3hzyjBZjhR
DQhiPpo+1G6H5KU4CvndkBwUIrSEH6My2dzQVPYCL8pO/pXoKhf6zJW5kogs03zc5w3KhEcbrKTV
RnPc+IsM7HjrDk54pUYkc9FsDVMvfcvpUX/WTG24L6skOMq+cVBRVWQcZZNgem1Z259ru64Cj7oO
UcGurmVcFg7b6TY+K3kWI8XfjI0IuWcnnnFIZrC6BywisS+dBD7MzID0uDG6wC1fyK314PyvkSIR
e8cO2NFg7gtVG1PdcWUD+VQHnbHr6FmPSvxrl5jzlUJCd5guaoJJG4c1mLyThh1qXhuntQ58SCok
epN+BDl2EezW2nDqURwj+ucyLsYNSMv9tHYEaG2BsCgVbmJtyMYIgPE7N/B9H9GB3ZkQrJ3HLU1e
g3HacR6wvd7f2e8XzdTVb6ZFeuanw5A85W2Eav7C+lmiowGX/dPS4z1+80sHtJ7mz88Y5RpsYbxn
Wh/ale/0oAhbKir7+mecWIWf8joHU/xnDeZdSeVd5eXn3FDJDdCIijZvVsHhPsrv8MphPFizVp2Q
GBjP1IBiBqq1sfkxnAoUhUGQZXdnpyFNoNi74bpSnZkZ+KXUohzl52Ov5FvUxXAG8XEJGv7OtoaI
cvJCJgpoz+rJJe4MYB1tlMzTMC/r5DL1UZ1sabx0x8r4ySDr6ZNNH9nBaSBsJ3vgShfmclTNVGca
U+93POirjQ1ucrbffhe5BkE2s9uNAlR3d3CEJGzGXdvb9r1jBSYQnsGNjV0ThyYyF8A/rBAHLYmh
GhKpVSrAj5ZV1rk4MqoPo5O1gIo7StIDpWzNBQJOkBMoA+abQfA3mdYGZIINtCMQtjZcTWhKDWI1
SMhu7hzr8G7ujGoND88UgOXUAnTZNZhsNFwdId6kNqOWdoqNV9vG4Ns41cCVHo0h6X0mqx6bkPrM
ezv9UWd4G7GC1PnS5YCvBw4IYvEi2L8zuzw3QwWdcxWBwvrh8PEHZOTgPP8sGKZS4aVq+F8LhqE3
igLiu7pjqiKmMuQmkfVOorbwHPQheAiRDzvT0AYsrt6sngD5v+MALZ41hGZQg4LmfF+4IGlAulZ4
DPLPD+A1w74bdF07YHL4O/4rV9Ni0X8ad/yrzQP3VQKcsrfMfDhOeIOGIDWo4biKsLS/OxQh/oXU
A/hjWiRqoqEJTizse7DpyewN7IXagbmG5dEwNo3k3MQcfNCDnr6xJAK7Uhn+h5z1NKRPjYMTLDXT
BSf3S2eKjea22RuZiuCqpWa2H7W22SYieOXIV14jhWu0SlAWY362bxUI0slcDco7ibsh75DV4ouY
ew+PwflQqcpEEBqEfo9j6u0iDDj03cd41Q4E8973oNQi0Je7Doq/CD2Gw8TxMOE0EKkAAMfIpjWA
Omh2YPtko0aM1iNKR4ILjSKZVY+Fo93A0O4WorCkgLzQuhC4f3Yc9BjTADFs1Hq6RT6DNCXJn3Rw
xuOlVwSPQx/XUPtSQ2SRAtRZVh8xNevBUaxiuJsVqJ2m/0nd9++TEigZzBKZmzJ9LWqdP8zJiCoo
ZW8KvdlpUzMfBjWc/gkD1Ql/kN34HWnu/lx2OrZZSQW+ZSvAe30Wm6d05EeyWzIBPU2YuO9NE6fn
TuTQv4ZG9IKfBWUI87O+b31CyIJAI/YS0CCfmQLM1nFyLG3benbHpHrJjWxPUWBEii/zBA0fGtIa
MmKtPw5z8W66SezFriVPBsBn2OUWoEtSKSepkk/CaEBlVHdfg8Dqob2rbK3kNuiSVdcoGWgcUV8v
QaTlkSgvNWBLmR/H9mnV9CWzxSuwiLbIJtyEAk25B4AnQmYL5KrkYDiDfrSsZUBmzjn0z93hwS7n
7tJATl6LpvbE1YhM+JXg2+/gTyB2XNzAaYyMxLzX2xw6lPDexa02ctBSidZHXt5yZFfVDCscceJL
7qW7znG7ZPkI/xWzXoYur8XpV1p7+Vz0EddlpP0K6vhKBqh1LnMd4pb5E3hCkmvWje1zG0/yOoHQ
vtchLkxNEA6g7Y3qZkdDIXjznMnyiVvhxySGererFGyZBBnWdCvc3t0MKhNPDVfpeOqVyPOeDc1+
MKFXvid7CHUK6IZRyAiGm2WeDEqAuGjO0v2ctK4YOI3cTEOA3Z9a9mYKxayBA61Ll0gSgSqjzNzf
2JYuhQOgiw+zzuxwkI4T/wCH9kl7xOs80FhmYnoGXj6X4dSUpkdeU5310XD1UvD/51yWQWh0LooD
Q6nObqSzkFixMAHaMOM8HcYbQekUBKceNCUh3YwM1iMegB8NOShaqsn/21EqJEUzhwEkvTxgGvEr
QCHmjmCkYIwF2OXPtBLNrtYS/cS7vH82kToEiDUCkyp02qCz5SI90eD5zGv5OXFMDfvPqAjbZWIB
sPiT2TivuraPi6a7WgUgGENsh8OWxv0k91ObgexID3GcDShuh4py1WWN/E8EGh9gDJUtdTWQ6Kgl
4jEDFjLq890SuBg/FzdAkb3tG7v26FrrVde4HNWsQO7jv1PMOi6lcjx7Mbh/dxBZO1NjugGq/eOk
L3dg+mw2tUh0HCy503zm5KIukyIoQbtY7KM2cA/LkOYDcDRr3rqeGHS89elFWe4EynE35FmMa1CP
GtrzzSJgasYk5KT2BZJBBwq8uS6Fk1Gv4t4fxvk7CL7lmamaMOp10EZdemSDZjbQRCw5kvMuloa9
mr96fxfy/xr3ecWCg0VxXZPsWRkWODBWV+NWHXkdBwcncKT6VWR/1EBXPFBjQhJ66RlgS/G6xg13
dw6a5Frf1lCR6xrbBBIK8zreC3rZgskhto6QW+BnanjA+dlWzZ3td0NAXLYMIknL/A5l5TezaEJS
8m6bWr17AOL7NeqN+bnGgcFV1/FgTE2N/dGEDWTnx3S6OtWsPTdd9Ez2OePVLhnq+jhlofZtjvdk
hhBwf7DbNATeoTX/yMb5HGHH/5qEdn/BNxF5eVq17oYNMmrho4Mc0Zc5NlHZhKshuQpkjrAHILHr
6B2gpyXeGUH81BTM9Qu1rK7PO5x+xV+TOYDQi9Ok27nAn7PGy94TSZ35UxlpW2ey85fAqlEhbi2D
0ciLF6uVw7bWKsunAIkt4iMgaofGmosXMiUMpLB5pzkHGoLudrhAIeoPGlEDIrQYtGRQNqIl59l0
jgWPQSehrlmMQ/VUFthBpu4fuVPOp5lIWCSE7j0j5aW/jO0IQLSM1YWnQ8sWpVcldi1IPX0hjpW2
tsDtZstHIlsJTVQ6GOnTStOiFhf6NJ/IT3aQwAtPFRKDVfUfchi6CEPVj7fa6EK4PW5TJEt5CUTD
KoxDw9aYRQ2wgmrJtfiFm+y0Wp/BGfHPnLuJNGRmO+11Hr72rVLvVA1vBo5kDcpVQKfR7IQJ4sTF
FloxeAGXvqmKtjutfaeJugTF7mbxmxCm2LgQ09022YAiBDxZlmYGuv+U4V0k31CXPBTjFoGWLcYb
/003KnRk7talnBKYPjD4vEtQcm+FRFlqnT1a9ZiiptNOr7NqqLcOdVzeQ9Umqo1UXNkLcJBTV4p5
7+ggrVwcWgB1aRYc1+XWRaiHQj/toHUJiMrTbLkMeLtZ6OaXu8i7a1L8uiz14oj5Y17j1ckR7bxp
3Mm+js1gHXDu+0YjbhX2deC6hZPHbPwZCOx17LTvPoLJ7RTWMmMJrpPpil0gaBraZ5SSgO1eHd6m
Or92Vep8zSW3fF123ZEiyrArwU6Od9nPCCufLN8u2G0EvQ9jO3CNY8u+X0PXcH7Kxz1pG6Y2E1u7
RpEADcuEbQ1rbt6qMOZXkXT6huxQjRXA4DvNcVTvG3pq3IeRnqJrIfH/b2GWWo2m02q/XnQYw3a5
qDZUHxddPxstri5KYbWGQwXTwRtf0oApOgAR5pd4MuRp0qC6AiyV/W5zF4oDSYZsOZKAY+qONxEi
BXdTlYE0ngqVa5aDiUIguUfFx9SMDFnyAuT3x9UWmGA4yqEQTrOmceTnQY+/rQEZflT/l4UgMw1s
eMtBK8Sc+ZiB1nqDvDuk1lTTJZ7s7eaFLP2Y5Z6mDRFg7wLaap/xvSmhxabijWKJ71vjLMN0PiRz
115AxWRuG/wP/uyLP+m7IlBJ4kWlZA//EqBl2uRJq/4IEHjhLsAD41YDCgdwJPBschDntCD5+1E4
80k0tfYOfkltl/DCOOl5UT/NmRWijhsRDU+9qUuCZ+gjPKVmHF9KE+xH9Inpv6LFxb7HBvmJTKjA
nbYxKnx8GYCHN8T5/85OgKQNlOio7DQwHqxjMlJj8iHYxnVnbFYb9bRWTaHu7+Y1o+TYTfI5BaGA
XmSoQGE/3bGpD4kdmA/U6GK2HtxMi4+ZGL6RCQzX6qBehdgG/4k3hfpAYa0ZYH8RlnlCwSwtcePt
gHulu3YGFcv65s5+My5qmQOV/QBVqY9HBWugIPpfD4iBBdeOD+6pNEzPLkL5sJZ1iSmRAKHaJkgc
tE+xI8SBIysEKkHZ6sIQIO7ZV3j6ex2elPpDE2QDiieGyDdqWfan0O6Sa+5CyXDom9Nii1sg7xsD
+F2w2F8XG+qxU1/DqzBKxsyn/139gTNQJZT0CzscaFsNaA/aEAaEbI+u/1r9YUkoVqVjGz72PQoT
c1sDD2uBmrCMiWzXqrx/Zoaa5osqDPHgcBk4XKdya4ouhHjdyLTL0iU/tyAvZUiwXi5Gl2HbPmpO
XvgKlrynMgEqCVhrBf61dKAbeLTFWW7irTPuFlhKEe7WcmutOVqOvIbA7uNJPWd/3PUss8//kA1S
37mQ+b23qfIXsGynPtOkdtZmK0D5SFn3flX0wZmMpVbiUD8JN+Rd7TSkxjLGx6bK2BObdrGezN+H
ypV7qxXmnmuu84dt7ZD94ZtJNngNs0pgmZWaI9WPyfwZpC7GM1lMga1g5Kr0nArIHCc+JTIzN1Sb
NuDpdbY6aNcoLv2pS0sLdW+67Wk4AN6Rscrq6NHlRvSI40NjL1EyixsxbEs0FHejq950HtlG10Uy
Kk1AB4QqmgdqgKm2oGjZAstQtSXbIN3/4QFOEilTuzvP5KBo3W2mY1LUL4sNv7rpgWYghxZ4AILZ
2/tlHNAipEmCShgJhSSplc0hTPTwoXfLj6bGi13QNTh4hSUK8UqKE2h01XvpRiX2tmUpjzJBrTw2
xm9xWw0nHMc4W5yFT98tyHvrjV68gddsOEUD+ABTvMORvXexQ25w/L+v1Y/XsQA2RgZVP+EslL9E
egFWxAGEVuQtwzr4UrBho/NAe2YAbOj5wI5Ba09bO9QjT5RAIfhxBMIQ8NY/0umYNEroopp5bYIw
owU4d9VXLaOAb8CIDNrZucs8Lc34UUIt5HXsIminyab1aTgZ4XxgNn6txdDwV6ZPwwVYYFRkqSHo
FPMvowYJGzVVi9CkEAFqcK77TAEDi7/1pR5cKYAulZWttal1+1pFsflGzQQx+Hjb4cBX8G0C/C1k
omsoxvOwfXQYTpzAsQLZaZh0NoDaWgNL4LnMusXGJWseTdUUcTWdcdRwIlPe4Q43thDyCVzdkwpf
kyUosdKn1HgsQ2MCEnCGfLyC4KR4UvnCtvSNAZ1XxcShvwe9OV+E2ckXO6/4cc4NeFH5WEBMZLzx
QtgM8u1qLrQ4MRe6Ju/4cc+X2hK3cx1Q9+Kpa7GNZkAxYw+ULYjHIKm34wHDKU6riKuoQbq3uBYF
pNtQdbZfvCHk3vaR4KDNiOUMuZMItFRarH8NMn6yFa5FB5jPk6waHvRgBMYuqkePkDBTYxzEOOXv
XZtlqHbvZ395N4mUfic9t6hZhD4b7gw7s1W3T3p1Mc3pwa4UORYO0o4oM7yuwJxJMJxZEwxHD5Ek
xl528a7wnHJIEmjzKhhPpU5oZ4kvT9eBiIGULcxViKOKkksf9v4idrFqYnRAIAcOSsLWWHIGRg0i
GAHc8RpLPVnkFgjbcAmVdT7KAjx+wdy3rPA0BvKyJo+HS6eaodB98BaJYw9Qy6XXeb/YS6MechB8
ICSzs37HM23erDHu4GrtzRh1b/PBYlrr5UiAbUdj5BDBjZBqZjq4LjCiBgoAfzWNM19QKYwtYMBn
P4/q/8gue7MXIa1FGoJawsLiyauZOI/TmwQcb1AYvzgavgGxmY9vBmBcyCro4xvOlT56s7K1KFo9
tQlz/BUYt+LkIKI+gw5DQepWd292HAq4Gn6XynGDreMB2NA+wteZALvjq2Cx3QwF3QdQjk4PcyT7
XZw7yDbMTcWAZ1NG5a7m5Du4MMWBTIkFLStoQYJcRQbWdg2jXgCUgAG1Gvq+UNNk9Us5FPUhVl8h
SFPgLkmO9Vv4GbJ819bvHsUNwLvUXc8PRW6zU4oX6VOmel2niWxDxmbtkr+FZgLOHdvf+OdotEGE
p1a56S5r3Sy7LlNk+WMYCQ3a8LjozZVuplN0lOWnHgsdAiczLsE06xcwKnw0tuqB1v8NZfZiT3Yy
rRE0gaYuXqjF38XKCTQgXGazD3mObIMC9/gB9PPle5x8b0AQ9MaGoQNxLfRolBUHquADx3sT6LVE
8V7NkO6KnCo9kBdov2wzDNsK2VyUlrvuM5sSQB6wXcD7LV6L6QV5eRnOwSM/2nF7XF+a1zjGZ7x5
AJQCZdc82cm4jpCeoNxs8JjnPbQyq1+HMYNY+awHjywGItJTwa0N7R3XEDwBvzqqpAWUkpxjiPsA
TpZEunM4L7NtmNZXOSuGNm+Y3MQnyg8i9SAaD8YHB+Gy2bG4wG2N3B8cIGBUXFwrTchK/bHadLXE
YOTNbiKtlHXxZQzI8e06i5EWwj4XEDeOk++JJyEqLibtVNu2hgIM9MgG0Zl3rbRa1BvCjvO4j4iR
WQHU5n8zzZoqLUfhISJvuuva6xp9W0v8ladVE6nnEpBTasOJIjpIu0zDMc9bHRXOaj+6NouRJeJZ
D5N6b8qu2ZhyKncrRd8d/97qWDn5fhcyNCMICJFbjCAD3kOG71Uz+vwyJhNEb9Uwi6X7VEb2HmXE
OXju+79RQV++6BDIfXWt8GtUR8UDRTaTFeGcW4PWkJqY5G21A1nxjGdGLV7NOGkO3IJaeBrP02Mi
5DEaJ3AjoGRvuEZ6AomOKCp9IFHBwKAaVG/FEw4q0K0TPM7ITdHUiKaHBNhgvIXARJ9tHWlUkOsZ
b4Ft/mk3DJwRfNhrI4+/s7iB8kvWlA9ugURA5bTvlRMKBYIVQG+gtzY3NnNyvSHhocdDyATeOP5t
Lrhjb5f63TUmEeDPb73c72LWK9mD+PEBF6kL4HXx8wg39J6BE/7Si4duuGZOm32JTqYCnBRlCAqA
WX4POlbuRjC8nPui5Y+WMSWeadZARGpJ6a0a6YCqsMPUZGdSSCdxdOpRMzvx1KAgA0Ss1NA0ZnCU
Mf4zg+x30+5sZRw+JeCbegyzIT9Xreg8JirrvcHZ0C6A3u5Bq1zzHfouX80hMZDW0IpXHk74+I18
7HKN7xNFYAkVNTBjqh41De5W29Fk/cKRuVBhEt3lynS5zlvcnbZnow0ulc+lbhg19VREyIkAJyOH
Ceq/5w4lo19KRe39j4UGXPF8tziHVTFkGVTg9DGLBmR2M3uN+WUdN3bePlQB8daBJ7tSGcdNzEU1
w1yeJ3t6MJRptSdQINkGeWlBMCovgB4I3WvBwvY85LMA071lHl3sllFCDkJFOjSloQuEA94ggYJs
Id+4eOnAlbwiTT68MXBepQvamoyxt3gs06MwpOMtLwyocDlWzQSSuthO568aCLy3IITgj2w0rKWx
mPwCpDFkCz7trj46V6uUHkWt9rGFOmwyQQz5zhF3kntT1Ji7xsnFgRXatzYwmfTtoI7PTlbw7G0U
rPZApYjPQuMyTXNvsoM8SQ4QB6gAdtW70+hYdrqB2EaJimylpRUKlI1x6DeBfgukxaMmj9BuQcEx
B6VYkIzyfWh77WCGUA9x1BC6TtGuyBkgR3Ys3+MS9EVOIbMrDbURt2qUe72YVQNciJz8GvKUkfEq
DWD+QQPXs20Ro6yzzgA/7ntbQhsG+f96NNz50KrzAJUSxw6kjh1IAqOLDybMJYr8Syi5Ysr6U9cK
sR9yLCvaTWpSh1yYs6OlyS3BVoOKLuhGBiRDWCmJQ6mFhfDuuw4FuKR3uMSisOto4+z/95HM0t7d
CWrc5rMWjjl4HyRKl3JoiEGJpYcEm2EXyba1mekBqmmeS/15aiQYsWZTPAqjj74P2FIjd1nNSHro
lZ8YVnthrolTkSSd9wHeR5/0zIq2WTgP71rS/9BR4PU31hFZhRJXe9tG9iaMivnFUBUDajSgeHId
TSwB/A0UJbqCwkQ4tTngM4IoWA0JLTNGvbUBFi06ks1C9dQXx90mTWk8zsg/pdgR4nRc4jleNKZ2
omYZk+tm3FmoQN8sPosJ5vUJvm0U1SKDdl7jVxtNXx1FaOVHJ5GgK/DzAKyXqW74DfAx35kTdztT
muw4Q0bm62/sQ9AHj3aYVPuEilKlKkqdFCco2OH4mYY3HhrPud9moKChsCjIXyYrBFLpM57sv535
z/QOiZGbC3BjeG6gWyTsYy6lvgHzt7iEZkF/wPOmdHVegpcCRs7nPdAG7pGNsZWfZCLCk6HlPqGg
y7Lv9lNlPggIQS/AaBDdZWdqirkUxYbiyE1GGlKPbHI0gZimMeGiqUeN03Pp2WOVy2095mAO3rj1
FG/jMYamsmqqofno3dmCUcizkdk4Oq+KEu1dOPlTBrXjjAcgV1fr3AQuM906/lYAEavEBybHRcoi
w44e8Di61VMD7KX7aCRj6ktnHBbHeusfyvhnFI8FpCHwbKDYLJuNq1oj07oTZJOwA1JsC8i219em
CeoRGV2MQYS3tRo80G5sFENeE1JP3hz14a4tpgbZkKHCRPL3mpMebDN9p8CJhWC1qbs/1/LaUYSQ
gJy7fAQ5yBMECMFnRPW7awjV5zrIvZ+ptzZkW6bg78Vv2yw6gpv4rj6JDEvhUV0Gzml07yueqJaI
BfZfINf5Acirc6YmhW7u0ru3RRoHdQMQ42scaEBug/99Li2v9yfcwQGgU6O7WD656Q6KVd1y16C/
8OXOsNwl6O8+UzcUg+4tFFD7g9a7p/V2QAEUentvWfp3txQ7dIEfSXFOCgZY5L4JhL10hcWARcyt
I9ncJIuBcCDgNv1UnR7lOLlgP9wkn/ZO1vVeqao4qYl1HYLASHrsxZwmi02m4mAaUCAlk5yFe82D
+oSsQ594tEiBJ3BpstwzVfUiANAVNDyhiT2oukQwzqtTV0NcyQvuM0jHtP2bo3UWNPu051AJihgW
tAimxAEu0aniXRGbYdg9ahzCIJSI7OXwo6qQ8qLEIxSWR0jnNe2NjcIoEansbYPk2Wqi3qedoshE
jVp7jV8n5QwJsqg+maLnPp1n3x1q07F1MdnzxbX3dyft5FuPuSvRSh/vdiCQ//VYfo0jhwuM84Yu
GBoRRE8b+yv+Ga9xUlg7bCUiX6hhCOg2KGaH0iNvI63mwZjAF2x3xmsfVvXrBGkWFUmWUYinEEy7
DzQ56yATN0GY7CidVn9qDGhIVRJPoE4fdgRgjVEefHHiMNoMeGdtvLYB32KgvxCctelinKJVVXOm
IZJjsc8zKEmKUt8tNaWFqjvNBHjhN5nkEwgNAW7H5+PXtSJVWsPioAJUt+LlMdVNdZ4fnKJMVtqu
TQfAcpw22JJR6jb4S6nbxVD4pF5VZB+9GUeG2m713CxExpHb43GonUWXYRWQWHUj7mwFEPrb0gEl
PTly9Q5EPWp0ejFax6TsgCKM2ynktbtUbJ3ZdrZ2XOfO0Qo6lLqFDHz7g1VfclX6X0Ys41ec0pY+
NgPJpqod/OjIL7hAaqXHLXZx6SA4A9OAmjpAR87waVahTclmGQsZNSh4xXHDlKCol4SnbdrfrULU
y3gRuF76FEYBJFKtf0fZnTiFtHFc5wm1WVym0QRnTv5GEUbkh0GFmzndcHq6y0TxFyPjFrg1VeHn
jcPSg9KrSzvzY9fsz7INQQc8dvULNW4SvaW8z640aibH2Tc15KRpyFRYj2yUYc72FzJBW1Humgoo
RK2NcBBlOuIRAgw+OWdDIJeJ2sJNJ1l5JBtdVEeamPWTHyLjiIyvtMbLFLjC8nkvgDe1kJVrE8dC
qhqeXOZavg3bGDIPUKgm242j6jqAhQ05XfIy6CDcIest2eo0xGkZJEhtlK1/i8v4yQVu6rkd6/5L
ZvUvwL4U3/A8EftWA99Tks05dgom/rSCvnrQxlZ/K+SArQtmF5ULVcoYZBs0xBseXhTkLM/LUAKS
FDnl1ySd+DUYgd2i1UJrwll/GOYHGqqPgEr5GAmqafZDqI0/UJOXA8BHPaD20HwTi0ND8gDnJlAK
vzQCZ3kqJBaWyTZLtAkZ3aJQKsxODOO6ztwYG66P8mpnKXugYHJmYd77kKGyN11rx/YWoHXjodOy
l2mGEiSFLEvxpsmPcxG9r3NpKVZ688S6xwIK5lUQxVezxO/aUE0AyOlpTLUvZBq6srY3pYMSxxbP
ku0aRz2rK/7qa2M6RmBafeyQQ34EjXf/wFBDQQGrXWvdeT/IBvUyKnZdKI7H1HMCafhrMHk/P5wM
xocRSOCDGbD6DPrFjwY5fFVh9Dmm3hpjjEj+ORAWWE1rLNlwOHW73l0cee9stEBYOfjVAQK4XRf4
XZzFeX8sanOnG3HzRWs43yW9Ksmk1O86XhLFIEDkO2km3RavokiRqDnQyfovG8W12G1ttbhvvlAw
rbXOnT6vt9r+93qQA5UeTjAB89oaumA3MlokqCW4WZ7DMfBJOIsI2xZhMXLEluYvYUpxbFXg6h1g
0T5nrVOp96uTljSc8DBC8vy0niYW+QDhsFxHmvzXE0bsmKoOfGTQYysNdli9y4kjjQEIv53Myh6w
I/Koeag/Ygcc69XdlmwitH+a4F+tQFYYu9chsisIlPUBeHwUrUCsyASoF5W6Awap6QLS71s7OanJ
nBhMAXfTVjctRZPJFgDAtAmCFqVFn9dYg4W6+Do0iYSAxv96ecCUtAFHYWvUzax1qbuP8buLt87o
AjnNUGj+68dYg+15NKBN+Osnvxuun9Rwkydownb7dT2KXX8a5CBbQT/Ff3Un6tdg4ddAM2YwYODV
rdlYPegXW/X+aEYjyPNprLHWAnWnslJzMzYoaonV6k73sslsPGbh0A8A9eBjwjIWau0g1kCVukwj
gz2KUvrUXS+ObV01KqFRNWVZfZkyWRXeS6fR3gUZvrx2Pj9U8dy/moYzeSAatPGdxHBKAExjrIK6
oRomKWsu0GiJQFal9a9W5MYvSMSTjxq1WN23ELNa2JCGSdE2dIX5hZpZBO86io7PqynGhibkYfyo
TVC7HkRVPcXs5+q3sQ/CvjV9Wk11q9XHuXVB+BjqHyszcM/6eO0CYE2tQ8HgAuu32eC4OLzEJyCH
5TgCgEYQVpIN4gcVpB0p0+hCkXQCRKZCzi+C1pyDR/Uy7vLIOpuBhQQYGNaqzTomY8R68+zKUYMn
3ZZF2ZxvTBRCjaFWoN4STEHzFFr7j3yR4bpK8vgrr2f3bIMAoN6iJgIaLCMfUVxZDBBHhzbbDq/v
zsVKRFGeHPBi+KDUCIGqYkb2khrLbH0G/6UGoYst6OpAKg91bOsi8VS9OC1zdlmnOA007cO2evMh
i/sNBYbhDC4H20RJDMqm+g0FxahtKLeW2xcXVK7TCou3Bix+Y1qj2HW0h+0d/F/0sM92jtq90u4W
BAiVqpEV5gZAxWxntIDLLXti8gdtJI/YaTxAQzl4MlqcOtZltoysbg6epga34EpnAOSpCGpMA5U1
hot99mpLXAacaGUZHk1zbMd9srUxObEh/ptMFGv1+NpzpnnLSF2BemGb7ESfsX++xdBdcjbrcy4b
wcfbtdjI0mOPnnP2aISeoeFesD43+actmiC40Ccux7Eq5xCubAQEuSLgzmlsRga6I9dwXK02GDQk
T6/QElrNzI2LGkJfpFP+1EO5FTCq1vZxhItqRavsQePv5zEz/uDmUHkiMppnMRiNP09Fc3F5Z57K
stT3et3oR1TgTp4Y9T3V5SzFOVXGvTkzdaBhUasDxcnm0Sjmm4gIGXBvVBE04TMibETitTOYrNfS
DsGGEHVdqvKDykFcPYhQ9ZMMPsV8VH6oQpGbyNgMQAxrTQ/rOniLGfcfyGsQRzDPgDTV2Rnmj4aP
CehL1/Fks+6MQm0KMz9jb2aZOG3XItIoHVGtu+sU4XobgY695RDX1LPxRCZqIGSAegHVaJaNiiyK
KyEoeCyN/nRjW7rg8sz2Q4ly3i94afuT3oCzAmJnWTgdbXyP+ZVsvzrCNIza51GxhalgsHpA47LD
76zRAU7jg9xBRAACrXbdHmnm8jJuoHqzd6EYcoP3RHEO3iKj9v+Q9l3NceNat7+IVWAmXzuqg6S2
NbbseWE5DQnmHPDr78KGJLR75POdU/cFBexEdqtFIuy9FjJAffCBqGrRIQTfZ1mEM+qNBRJuEp+N
5xA1jqfJTH6TgWn9TNqoj0Y8JNBQT4CiEtVFzrShIege8cfVhk3yaana6lzPfj1sQsyOVikHD68B
Upz7HItJUBxNICIzY3Yfla6cLNVsB1Q1D1TUJn+wfNvHuy7If9TtHv8b7XeUQffgwFzcfWX1HIEA
t11jurmADqkB8rZZ71PkUiETEKjcpI0rAFmvFpQE34Fn6iOnIb7BFzXZoC7bBEJX7GxIEYIA4+4l
kQFLFqQbIzlK+EixOFB3CmZscWFjal4lFrCw1ZhUGZI2CyzcexDAdcMuHsv0RE2Enzygp52uWtF4
GJrIw9lIwQ4D81akjqIcR1+tfKGrrvZcHiMX8CCUYFg2/nTOo21PuTok8jq3REKFVCwZHrx+0V0n
I74qyFZBesyoawR+YWPvE+SieEEenUwAqOysuEhXSRIiy5qErcxTuB1HAokKpMlibAaRDw21Qjvf
yFSsyXaWTeJabS2eUHIlWWTa6ilMrJ3rZ8WR8yU8u2bftCgiQNdUELuSaqC2rO2VBiQt1rgaTE9s
GestcCnavFH+sY3p1tChelCGoKbARvTK94dqS5v5avdebdzTZr/q/ktnmFG0x7dz/JeRnK2Z+bzg
tE12RWsfZT7xnc7iCOV3pYdYijrracSWLSkwycc3TYnHbt2gS5Y0Vhki0rvingPWOWGtbxTauPCB
jOCuPEptI64HgEF+dzIsLgzLZPjQVwlwpM8Y/zFnQBu+1pOmBK0v9pJw7EhPaN/HkZG9mF/UA1k9
tW8S9Oh53rjdM1bQ014/pfVz/kYWZuZ68kcchuU4Qe6sCdgMjVlvpjZuyxUJqflfx0xCsmn3/yuG
KbHmyIhuIZvqO+z/YWkSGcNJs6DccKqQ9r+QDUW3rOssNRUpCxGsaDfq/U8yvL9f4iluFsn0UuQF
9n1790Dbn3qzdIkAV1kHbr/VCiBbvW6ovrt5SnurtxpnbkA71Q7LLijH/BBmdXDyZdN4hn/VvCfj
HLmBqMIDbtCfjP9zvDHgu7H1OwBBv15sBjHJXFjNdwCYfWwkEVIlG+r5FnA+qVeHFsjFHctfaxlK
ysF+dGPIcmR/jlF8IDk1FM8kTiUag+akOYDF8KhDUS8HFv2uHfIBBeaAau+sDZdHsqUrIYOukIEC
vH+mNku3OWnISHUJHCgrsJl+bU9gQ29OOtBVYOWDFHlUXybI5fK4yPFaBA57BziT31jBuCQIq/NQ
vHCH0ZhIwcbquZwLwEdIdjHld9V914/05OyKcnHXmlwMGFHDEQxLKGBfNjxEFj+BjhPceB9KTPKW
WhJQMxEeOVIWx2ql+iQmN0C2Gdtp9n6QiEDHSa6stZ2KjPLBhO+09F8xvTx9CCocOet7opjaZZYv
3YshT4CxRMPZL3Xjxi5fujSmBvkFICQhTQT02hON45kZ23LmP27sysoC4owWFsAa3b+gkpi2c/GB
EPI49Dx46MB+KgeNEwJYj3pBEe2mEUsHUpihx/xVmuPwz89BvETCIgIXkNkLt8P/iefUQH2vgOsT
1+OGbi6t/TjZqY8UtsjCX9Ht6hvSH4l6V59YfUQyz4rZQvoogpJRgbTFl6m3X2AD2Riz0wiOBSDG
8A5Vyw4Q53NUYSsNm7u5P5OULB0jyU8LB+rqmoQgrEEiOdjlRIuCZ9AjT6fCiRawJmMKFyYt/nto
kubF0bCvchC/K6Ge4tHUrylmD/B3abi9daRxE3zru0qcjSpv1gIljhuOOq/TLM92s8AdsaP+NqYe
NfbQgnsnBBCyVOqG3IT0vZHpYenN5RYEoSiXfLMDFzdOuPweqb0eG8dtnjKvQJpvg6RTPw+eARhR
jheaAKKQqEceQi1JerAup7L8tHEcEMKBWxtzNuB6kjDgUXbKUgsAMoOLfXaeAV4XBxfKMCVDEmLb
EEgsi/1iOIBWexstICgMABB7Bwbly1X5yiSrwzRI3O8mWk4ejODhUAPc7dNsI5q++CrK8VhVtvcT
uZmfrdKcPo9m5m5Hx7NOADFn98m4sM0SAuAataSlWmtVOEOuUDC1YI+sLQ56/TU7Azub2FpheQl4
m9iyNg6q5j7nSf6PhQSSf+oG2PRAdsP3+HdnTONzMZTtJhv68bGfSxMTf2CLtqJIQHRUbeJ5BOve
O+RgAKSe7hucX6/HxJTEfFgMo7rnlUCMXBrLm5T6ViGdSVYXxrSmi1DAd68kL6LvQ134LQANKQrd
Bw0VKZm6BWlYyototYogecx0LH0fdFval0xublVrbz4XXYjLr0wrbq/29p3oyDqeMn77wDTUWgoK
eH/zIDwsFN8+lb6Y+jM09NneLnT1t9Gx9K1efVs6kP4+gAwNGqNWgp2+IXLEyC1BJRoyaKUo0wga
CkzjCldD6ZR4BB71C9IG+ZEZ9QgcBEgtONHzkCEH2JR7MYLSFNnfKDqUNarNaDXjjsZubgDh+neb
f6nJMg6De1PGUS4kQ/0nShgp5u82yKaLTj4oi0BhEqryEFUPMqHmKF8+zhYW3rpCREhxF9XWvvAG
FGHc1JnkbQEAvMzHzhH52+CJZmwBhoXdhDNAA+ocUxxgaKv7ufpg1KWGjJoCaSx0b3Ga4nNTl9RD
kX1k4K/ZRSYK+1yJE23JGT31bmRG6vZISpQ2AJYd9r3bI+kMI21HQySKvYSi4f+PzOGdv2mx84Rl
5vySkwxoWuOYLN9JolKODanUFi1AVLorjzhH5kzWgVIgjtsCifhv+c2Uo3wVw07BUDHV+F5tSf7U
8rbZh3PyIRgjSasi2aNUl9RX0gn4aTXek5GxDQFVvOLj1kHa92NSA6ojjovCWflV/bVGvfmBZKSl
JoqsauOh2HRzo0hBVXlXYE9qpY2pZ9iyRunlCibgjdPAa+rkw1xwsSU8VCMGndsqr8IfDLtZO5LN
nT+cBom2Sr0bGYCe4aH8ghpUyPPi4EgiXLD/3k7INFqQCr6lse/a0V5045BsRQ5Gn1v97XjshnIn
Oiv+FIku2vrm0Nw5U918BYIwKEQWgERUrD6VKAxbl6PdfAVDyIQ6Jps9tCCZ/giY1I84WAwe/KCZ
p2VnTBUypLEL6O/L3ClOqRtuGDbKDzQqgR2ETBupWAoUqE+u5VcrpZLCSQpJQzIcdkSYF3lsvhvi
Ya+GpDHKpjwZVvbqTY5X0Q1Axfqoj0NM4dTgNW98AD7dRM8NbPHQ1VRk0nO6pjKluxMVHo+ii4ut
uoiMeRVeuep7JiN1Z+ojyovqTyi/jxTT64MKkdgc5+sdJijG2CN/WIGIDh5WMbnEEw2zkCOlO6l2
pKGGFCC2g03hJ8DVk2CkWt0VHl/V4MPaKRvStGn0pWltf6f3gKlHO75IMsdjKurw7HrbMdZbwVd7
xxVf8JPSKjLX3jcKfYH3wkbgK1vVLJ43LMyakyZ/BLb/r8a2jS3J4zRAsiV1b+z+KNPslEQmSXYy
qJAPABpp+Xu2JMOhNq6r1dqPZCFLn9qpis9B5jpPYDhokFrQ1vuJyi8L1zzZRQko5DbLW5mrssW/
aXgcI/ODiWzxe5Y0W1TIG9W2G4CwFMYJViyEp+CJRqkTIJ9fqCkkKY62M4geB7nKIyjF2rW5JMJs
v2XAnwwB0nVUz4I0EE9XQxBJPYGjAodZBr8QUvDoALAQQEGvuMUKUxiExJDe4gurMfiFDkEZlnca
4ph6TlH9PaLCDXV5qEcdUGHwumQDTFq04UE6bW7Wcq7DLrkljKOWh81kn6IE8wDp3vCm3Vkjsmni
AkeEJu0223Lj2Sqm+dimTyRnRKiA0nUvBdwpsquLGJwWUyRrpqzM2ORg41lTpVRStfM99VRJVdJK
wFeppmKrqzorVXz1uzcVYJE3aRM/L9Yvy1ajHeudYYNftBHzAwAK+osnG8uo6s1YL8PWdFD0sIot
UO8B6AqZEml/oYaMIw4swM4cu4NWZP7oIC09d+QhIXzJMOYBIB4YkGc8FwtubK1QMzsO0NBToPTR
0JiXDitg+3vIzeYYAEH6LmmQK42kpAUJaj34SetCrLD/MV8ir68uvF/FrqzkcY0yAghLylYjYLFA
KQCLPBoBZTnM1h7F81jQStkcm/HWZkgit5G4dc/93r8PwEOw9SW2wgJcVAHeDxeoRC3+fF2a1uc6
yTFkvVetJ+CE3BtptlqAAs5XKMR/6UnZBK6wC/7WKRaJgDnuiXMznoocC1OMdRPOXusDxBlCUgsU
uaysOCg2WvaudcDxOAWkbHtccsvYIAt02lvA7P1EQ8zepr05esBblFqUrc5XQ9Lai2g/1T908ExW
MNNNFH5UrEVXBurGEnyVmAvLeySbmzsrqLyZHN/9nFMPYlVQX8xqyaWn9bRimAK8UQHwfHlv/UCy
MgI7FNjPL++zL7/6q5WDDxwgMYWHoej9h9G2/QeHMPJArbDu5ZBkpA2DtL1HvsWK5NqBhiGQxuSu
u7EjRex2ow24msK8c13+88aYYk4xDiWyCQix8tJLha2fEFjf+3HhDZ5DIH5zCqRIYrsqecDZbs5W
keyyENXZdfU54Xny4NqhMyEBGdmRtcgOJAtR9/DigHmxs3aaxd2Q0A9Fb2506ALTszVmN+WavmNa
IKlvZYproFuM4fPNl6+WU6QNoKWvW6+rtLHZJRXgsA1lQWa1BA1OausMliD/BI4cULUxQCYnSMGL
ZUO90ezZrrQ4/lml1uzr6UHbMSDmrPO+DpETAAV5aG2YVEcbU84jyXXgIevEzkyLEeVRNoqLQYbY
ywNbIsdWRyRyeHVk8mZ3JbvqKu/XWBQmFRWqMShY17xcpMomnFAty9xZ6770s7u2NoDPmwbFpZcN
9QDP9TWK0/xII1R2lxcHGdd3VsNBcv9mRoppbr4aC150A5+LC4nqkANiWtoKs/4rWrz4oJ7iuoR2
bpF72VW+vdVvAnqgU0PPdzIx+8SRDBqTelmQolQvlClG9ZUoX9QvQnkFMtcXoCFdBW/1R1EHj5lh
YIJlBQDhj6awWqlxAjqM+6y2LbGqDHBC1ZV3SlkLS3A4AcJEqgOrSQBTZ/cbGpJCudjDlJ3cst9d
B6PrcBvH1UvSiv1VtMUfUbcQ/sPrv2kmczWtqmmmQ1Mih7i5r+Y/ZEvj2I/wwxp/XJm4KTahGuSB
oj4p7xl2cufaW2UB9n4reuKn8t2QyGaawYGR9tUepHrAjXuTU49kzI4fGY7LGZJDg3OY9taaS2DZ
WDbDCJyZzGkLQF9jaEsUWq1ofSzPSUbNKIFqW3+q7rSCjMlXK0oD+cLK7yY+WQOS8csUZSCQBSx8
vOmn1kEmGhpw0zvAZbXLU8f+pRwAz3fqZEO2WD0iO5nGpGE4C1gB7SbbkVob6qFf+XDRY+pRY/jt
sBVO3KmAWqGNlXMcLj/BheNuJz8SR2rw3U/YWpVjAH6PBSBxQDg9+Ra6NreE/OO8GryoYOqwpluN
LYo5r9TKaVChpT9F1U4UTg+vLk8a5X57+Rv7gW6MXKnxox3gzetjJOksfcV8iUScYyhJMq/GrpXP
e9D3nZQsuDEnd/KhHqmppxVOBpI0nEYjLiY1wJigrpJqJ+S5o1LRsf7SSW1pFcbrskI28EKJcX9O
Y1N6SoybhNsey2bC7xp5ceSiE+beTaCbKHjl+gPARfMTgCeelxovTOSojGcm2Z+J6ZkaonumHiki
wMoc22ZZ38jfs6VwY2IFG1DgGKs/xrzxfbsdkEKUZ1SR9sYAhL4s4GfsbE/zjrrOnKfnrrDPYE3q
7zxeTlzWuvI168SyESg8AWuq9FnMqcNxnjT3cZaQbiYzzgHYFaYAprKF8UGHc0P8nsEjsuKF2ZgH
Z7LNFdJcI6C3TNhfQxKfvfFrFA6o8c0jKDH/yi3bP189t+ipRG4oU7PX+sFFPRDs+feql3y6ctVm
5NqxwkaaAmzVZelhqK79ckV9I8oCJ4/YqMCLw8DDdN0ki3Ff+uV1M02pc/REe6fl7pBEYkXj1p0+
YJVQH95zbXvD3LRceEjv+S0mGQPRxNaB8zeLhSOPYWX77IOBEp2DdlWX7WVQ3gzXQc8t6h+wEWkB
0yb3LOuIijvrOJsoFETtILpKVcQDMHJcu/O3C5Yad35TbK3A7WzAp8GI1NS78gnmgYUnrVL2qKBd
xU2XhA0YqE0bdRYxCMhjLJhOjTtuAR9TIXsRTdMH5QMN35RkquXUIyUQvbY3copBSrxIlPLG3QCb
2WoOhhZZpv4qs0N+Sfog/liCff7sucsj41XyUYlE1e8XowPvgLSgxuCzwAICiIo4FHyx4555WRLT
Bps0zLosqy+hOa20U2Yu0WFKMyzo7TbL1sBpq7dWtxQAhnkNYg14W6PMxz2QHynMxF/5VpVexnFk
eJZk5TSCtlsmPSKF8jxK8gADe1l3JSs/0Gjp8trekdYmVoHG6br1lKQd9q1fXVxjHIN7O5h3NgoV
D8pQ+fQBLzdL6za7LorBUlG4/sVEDf+l6lFOAwqtbksypWim4s5wMQ/WssqxUoAqpActmsPeB76G
i0LOWTyQnEQWIFpXAb6RQywv4w8rz5yAsyd/GWyaczwU+nkfFyBPWelSB0tqcFg278nwSu0u7Dcf
ZogY5T5v0l4GvqmqIK2ORpdRIUljFlhiXpVfyAhko6O+Wle4S7pr12QzWN1+r9uQjtcR634VGHGH
TCWgJRJMGeA3QpB645lMQ60A8rV9X1rYhUCSx6OW0xBF1U8oPIoONKrEhL1yQNghDxEI/lsSZkYp
7jqVw27lgwsY2BjzXqd6CHsvODoSKg8Z9BPIpkWjZKULopAV8tmUndOk4ZG8qHlHTqK3uGRPIh2X
ZGpIVwRcIlCUTtgdq07gXWSP1ITIJn8cdtQ3o/5FaoMD6xSE84M2JKU1JsMeeNvYxniLIKSXNw0C
bxPT2twoOlSq4TmULnsdnTwMbPrVAB494YS7uW/7YLPYVfIkjBr5btUwHWnYMcD+FuP0M3FY8kQi
oFEiDc6wri3yQvwkJaiA4qfOQsIMxSCvpK3c05sFmbVVculRV1oDBGQEBtzBzfEsoqaJrJeelvGx
TYDZgRQdknVvJjfGVROVu5pXQKB9i6eDit6RRN0ciNY+cjvJV4fSdtoXR+VXtyfm+fkl1z/n8XAA
0DzeFfTCkE0qGzBCAFqMhODBxrsmqpHkCF55NSKFizQ2vPXfHHWcSr6jSEGyq2CdjotzxMZe35iS
05WRulDhP/IWlHKg5rWPDGUUx6R+7WmZCYiRTWsO4OWRJlrRekNYKCFpbtT/k0xHJbdsjKP/KrQJ
JoHJSJBEXAOEgyMfOuHRZ6fw+kM1MrYt3O6hr5v6DN6UM2Hj+ME0X95GAHNUI4LRSWI8p/MCeXIW
n6rqoOpggRt08kaLH0KQzJHoqny27uxvGSgim+zEsTJGkhmeczED+FRtVAca6TcyvYxNZ3SRit4g
Ze31za5f9G9KEt24/zEsi8QB/6dGf4jisNs7YkFVkGzMEfVBQjY0TOP515zk5pZGDFsMSk5DMiMH
Gv4XstjJGyCqyPAvF7IxJkcdR1/dcjE9EUAGAsHTjNwdUIaEeR4B18cxk80iZT2zwY+Ecwr/RM3i
DdU+7IpPWoR8RivZqAjU1aqsREGSiIdlo2VX5lO7mP2OroO09U1jB9ibZoB4zzgScxRsCWGQaOyS
K5ySG6gTbaNdqDeG0V1p+9UdWZDoxpVkBHvS3EClaJd3bd5Ck/bmDtrBQ8Wu7Xwj+BbfHjGxpC41
JbCn/IWfaVDVQT2ietbzzqo72G27mUtUh2kP6t2G4aCprLDO0Wa3FuYMnoL3QtHlGlc8VZJ0rwvr
7H4ZRhy6ivhrjWIdvrcdkQEcEY2VLMnGGlm8qbChcx/m5gxk36ACqRg5Fv78tbWQikfW2o+UWvaF
l5h7kfAqDo0jMSxg8MJMYl35TnOcWm54zznodKssFGee4NmxuP3wSdg4nMRBcfQLqH9YieS/ch50
KzcJ879qEVS7DgDOyLBn/T6euQB2opGjhAfgUNvYBVtDzAoLsEc9uMaBgfvNqxxAgSFdHowOcetv
1VhaR26KPF2nSjdF1kUPyJOPHqjHjRTFVkhg25Gsq2oX7Js15mFlBUhBbag0A4CuinZ4aGUAJaII
Bs5jdmpMYZcJM0aKoIQ6Dl+2YNYDf7O8D7oQXwCWvqnbcO+xjp9BldaBwhzFaiZQSM4zf75dhtIK
MkNpIU6dZgcIuBOWtHoJOlhLiTVjsqz8NkYZhZxZ0FxgqLp9hknMI4mwmSX2GfPdtZ5eJEC3ycsO
9LdyKkEWOgZ5yRiptKBRG5RAA5ZXMW3JLyhwgnaTAJcO3DxaQDEhOaXOUWIcNdr2dzNtgRVzBjAk
FHAM4QhsLbA675C6MaDambsClb1zsGOG3QCsyp2nuxy4Ifuydu+8RZhHarpZhLMaM7tGdmHfBSYA
WDkHksKblbYn9ZWl6pKeVNqSeqE91cFJC+0G7xVgJMX+Pra8O3KxheOtvAaovvrsJ1jKpT/rsT7Y
AqAR0j9Jo06NuqXOtrmJ9A51TDQW4Lke22gDEEHsaPhF9KCbGkcJ9+nyhSRLWaL+d5mRB2/1jbEn
YeeB5Gg1pKCsBHpctIri4mGIyqMnQR2pwUGudzW8kfU5XrH/2YQ8lrQHsqOOehOGhs7bNccobw9G
7SuHP4bPYxQWtXMFliG54wc+GefYyhuioYWZWbnSGuqRmgxpSA2XznpIWiS1wFkb3vixETvZo8v+
1hY3odqFYYdQ343bfXNtbMFRhq6uqvJMa5UvyOZQ1Veq6KqbG29v+c1PytdVMqXvWiQ5t2IAYxLV
cvWATQBFEM6TawJGGY2hxVZflQBmqMIWw4TCzw0JnRS/9B3Op8AiLqlTUyMHxaEvi0qVFXkBp85f
XdmreEOz7DIL0+mpBu4DEKkLlInh9CmvmvEhkWdTNDQtBupszBG3JCOttrNZ/5F3lgBL6Ksr9ZYC
oCaDGauQWkkx9AWH1ouRiVgVezCBeucxy8tw16Z+cDCnZS+ydGg2qMTxzqrr1ZlYNQu3t+bs2fXD
JAHWGMivo2SZkZ+BZ9XK7EFLTT4UsuU9StCX8ePVn25IhRls9R/56jd1pXJD/tUTAtlLDd5ra/qj
qyA3P4orH/UDq1xAUJvxEm5aiZbi5CVgV7yl/eUGnr9TQ9J4XjafqRdJ6BUa5nGBl1mVg4jkTUYm
bYHll4oYc0DJNPxvsjCBpwseWnkl7dH0qLPqIzYbBV5nrDwwiaCT4KnTp0Z/VL8T+h0ADhulkSk0
HZLQjlc/k0W60DjD7WwTEG1H4G1EISPr4zVyYfh+WaJujTNgjA0cJxyAeQT2cRpbvDXlCf7HyQy7
eD2a0/BQRu4mtu30g9126YcpTtIPbYqPVJuXibdDDDRItgcYOrsnHZmyYPoSzSw6KothZAve2Wy5
oxjUIKkdB75hN+/UtVqsIbYtMibUxQz8JR6iJFxZtQWGKNQ6YOfUb5EuF4OLUMr8voNCDqlHsrrB
xsdiL6cbM1Iy6dXnzryfMvb9jzFIkU0iWnHGHty0GPA9GMjcs2debYxsBpfgzXjJs58BH8R59prh
0on63pJYpkKO5rbF1A7skF1kKp3XJuyc4RsFdaU57LMc/85DiB/s3g9EGz7mnYlUthhkAcYCwO+e
O2ckjAd3mOcC+z2SqN/UIM2HnUWU5rtoAk8wKCHald3U9l1IWSKAhs73NuBs1gaNAdvdPxb2s89n
wFl7HvY+x8T5q6iCdqvpcOdmRg3SPD6SyLW4d86xsUkj4tAtrdnZ2UOPtYREZKPGc10fTwQPGQSW
iUnHkte7AXl1l16mTPGJ9ZhjY0gyJEbFl2L0n4pkwgtfykk0OOB8jD3zLzJVIqmskK+wto0Rr8Uu
zIKVCNzoMVuTwTjPycUweH6f8nbb21Z19If6ntX43dphft1EadzuRoDCrm4UprQzQwD0cmB5bbWW
FDQE/c2zbVvRHQUOZr+/it47963L2P2tWN4MqF/ubQ8UjjmKz5eM++Bk7v0PQEnajaj9faARK4R4
jMBrC1SaPl3zKMYp7GD8JHuvdf0PgznGeyz05LkI3EnR9yCFrbNp2JXY+k/xrw3mpCVn6ZFc3LzE
usHz3W2Ujnh/OnbjHqmZgwTYr0K4wJ9Fj2RtHfyDLK95a2kz1CkBu13aaTfq3fjeDMlEh9G+fwwV
sDzAGr7IAI4bNoBapBIb3UzTuAZpwnDgWYX6aVKEpeuEd1SW42FnE5VasoLHoW7VIRnbGsrP8YR8
5bLjKGaSxduqWpu61LTYYkwjnG9RFTeJsESs7rHAbzYDqlBWDYqPwmVvxyhcxtuLN1/9YQYSFAMO
cSdY/TUs6l9AhDEvAk/Ky1RE/5DYZK63iYfJO7iVnX8dt2HAigOyWZA7AVKZTdWWkqbFsZ8BTH/v
jiL7GDaL+dHuq1MfNfZzlrUcFKuAmXX9qvkUghRReLl5XvKAnVFRyVSPZH5mTScW/tA6K2qbbRia
JiiauvJi1c9IiwbfjsxVjAQay3a77SzwOCMZNVjf/LLF5O5rgHEdkmUEy4UT31ODAhIwLOjxXE7K
BLxEUGRvhu+YaBH1UpMn920yvkSmSBPKzEUNEBMALPSyGSSWgkuoCzRWXW9q/2lbSS9JlbyDpOcg
S+1DshJnlZLz+aJ8YwBPI6Wk2tpWC9xX4WC20oUob7DwHwOM98WrH7IQeAVAYCYTU9p5OH/ZYqVo
bQ2ZswiwjMJ8KpuejduiOtKEHbAwMzZVRbEv+vl6rp+AaHAvJjav1ET/anpPXTIf6xIJs/MHAwgV
4KYE9q/hh+AntqY9gQCTiKNqfFenotvQkBRdnv0YsPG1Xbol2Y521e2GrDSfgXF3tBaAq+fTiOM1
4dsfiiSNDv+3BUBmqrXDTLF3Msc8USO6xFK9/ywbBH/CoX9z5WpGxg/HCBjgcPlL1dTvBVZYxn+2
xnH+vIyRswWXtH2KA/OXKpENI5cfp0ZWIVsAKsRayjvrBmVf+BsuC7ZyZlQVnEUHqnOIbiyAnH0t
syeOfJ24K/dDwmbgjRjzZQEcyr6LXW/VyyEpQLdRXoBOQYPYaKoIGRg4VS2TML0D2vhfOBV8st7Q
xEe38pDqYaDG/U1GvWRycPBnGS5g3F+hx6k3lP26ApXTPcidAAztNyFwJHN+GWkoomRlt0hc5yKp
zjMgiM+l21c4EUg2mRSRHGlIZb656mKZ5a8YSCk3YR9CRaZpnRkAbfLMFmwNIxIBEwAdDhLSW/Xk
o/9qKBVNHiUbv3MCZVy1AqCGZO02VYosgd9DtHJIsoBZgKwdZMjRc0IQ0cnulbShUNqBFUDVeAEp
8iJgd9Lentp3/CN8st4nvNla1HuCRoUJdGZEzfo946m11sGQN1+6FCcTYWc+h7njTZuK82RXxNEE
ZKF6Od3QULSZQPVqCcpi1Ay54UqNyVI0qATf4exHgFuXLUfLy3+GxRI9IQG/v2OLY+67ICk+jVH1
OY3T4gfq6n/yOfqzAUoMgDacu/syGvejO6AGxzHT5NyNVnKmXhwHGVKL3sYkZC34XDPfHrY3ipn3
CeBh0ZDdTBFpPGZYXyBzeD923XA3JgFYXxn25howJasjfTWmg311ek+n+UbDentNXRwWAG+Buio7
QHXlCVDPZE6Bcht75HdMJoswRXlzUN3B7M27oYgw/YmH8Ql4iMDlACk9SOWBPdmJESTnmbMlpTc3
9mNou3tSxgnsy8wBdy1+80eSlaHpH6ousLF1Aq2HKZdVJ9urNXWUYiUuPGScnPHANUF8EySfknFH
zAM0GKod8Q68apjEcH8dkMYTwFooOTgX/bJHwRKy+9DWvmkDJhynMHEIMBUqc6ICpxxbx+lhHLts
Wwk7WpmoAQIRHEh8AU7tP40C52AuymZWrsTnpuEiUcWHJcE5m9RS07/1tILswiEHqPh/dqH43EkO
bVmNyPCMly9pkGFDtq0eOI5eH7oAiQuAKSmdk1QAJBRH5g3oLpV6wqLylEORgdlhX4dxtvKBNHuy
819U5qqrXhVykEYbejW7AhciJbkR/hANsTkwymi2v64xdbq/TdYYxHJvLIf3jocMqWv8q0Mn7Rzj
fOzeT4905gRywB+iTwGYKnEyNKRFmfZbl9nFQYs0ykWYW7Kkq1pG8N785kayNnTZmoW2E7bAUpkT
iajQfhASJtIe6m/TgAxfH/vcydqLu+thKoZv5iI8sE5JMqM346YERCUIR1rtX1sZ/xDlqPLi1mEM
Aa689EP1t2X/SgY/+b4IsE1bvPFPAxJeLgND7nBld8n3KYq/JsBceHKwV38IPzTtOCAzC7xjRZ+m
FwsbxjmeNE8kMoT5j1t12ZlEPcqydhMOC5BQCAsDYMraniz44FzZdwaLdm6ErLAAPEqnqVm6rT/H
z9Pot+cuM9lH4XflmRfZl8oNl2I92LW7jpCUsjfjxPyYAH/hI84kSDc5HLBRstKePKkBJPqz7YXz
ugqaO19WP4FI2jxRTw/ZEqNq0DHd7Y1CD7XxxPPqmIDBiTLBsQ+y4KT0r9TyQYzxOmrLeq6QeiL/
LeJ6TVialNKh8zrS2Fl5NsC1dUaJNotbezV2OZNkAwtIHoDgLUT4OMrGApACoI+NoydhE0g+Y//3
FFnGiURa3sQsAgfbMG1IFi4e2wsQhc4fMhZaR9SL+Vtu5uwYAI/tMluRs+qFV/yIvGTfsqq7B06z
vVY0C+A57jeRBxZYIksgLoX3qBVIq02W0hTrPkP2mEYFigkGiMa9g780Ntcl7JJl+Juhs8Cv+0ZX
qlGBtEwhB+lxkHovfhogiHrAyJV5hCM7uK2bXuKw34mUjU/YGh+fBOCYJDJzdJilzAuQce5mnlgp
rZTxud87IJJ9JFFhIdEd86F5S8O8b108htv6rk+wQd1F7CM1Y9j2O3DGTZs+qVixLs3moUaF4/1Y
NebHwbGBMO20/MqjCa1ibQLR6o4CYCGVfJAxF1eY6y5gX+NgsjZ+YhsnHk3ZxZ0LbzWhTOK7ESU4
rnO6z0aRYsIgan4HSHrzU1r1FzIACpJYJaxxLqUTDqcuF/G2ZEHyvUOhrYxAoZeZh5u5GwS+p+9G
zvlFPVvi8NsfRzz81uQ9vyxDgmcU/Ey7/x4ArWHX1WDTBIRrhZ0oOSmiMTXeEs3BGaAqD6Jw7T3J
mqGnFM5220VO+ZxPfxHHd2wn4ph4Nge4Srh88X0/Xw+l351nMMo/O8GVFXcDWA18+WIlqA7TVn39
icTIul2OtZOkykqU2YtVEYK9yGfFbjbFCApkjnL1Zk6eIsu2HuphOTI/zpNNI5HtsfSkRahato6s
WPZsyL/pJertQpdMRFxdmdDaFWTamN8Z8Tn5f5x9WZPbPLLlX+no52EMQYIkcGPuPIjaS1KtdpX9
wqjPdnPfd/76OUiWi2V9bveNeYGxJEC5JJJA5slzlOAF4jPwYSS31ChIKaOAUCtCrOCnUwbLgF7U
yDKDr2MXOwlzVl5UriKkPY45oDOs2yzY4Cv474Q8XqS4D1+uIMQ0IUaWJi4VIXmN2k6aShBSDj7Y
pcFovLpa64O5NgUunGz2keYtayMQk62RDIftaFL0K8tvwzuQiQmEr9vSHW0evULu6Lme0uLRS6Gy
lTGbAc6A/njMd1EnrM8CUIu9AU6ebQJl7NepdcXU6V/BvGdtG90p9pAhMp/hJVnTOBQBw40GJ/Gx
y6r4qRfNA63H/RTksV2anrOK23dar2G/oy5k6DVynH0rvEPy7DFLO5A8TQhcW0UxvqRNbW/AOBru
JY+nF6fUb4zJKx7Lhg+3yItGfDsw38zGqg/31PzVTE+se16la+wBtnBKWk/tEBQXOAzaWcM+9BA/
9fvMP9BPlMMMsqIMINwuX/PQ1B7trPocZJP1WjgQV5Y8MW/7uk/Po8SjlAasINk3VRM9i3KSuxSc
5rtR2vLZH/iGDKIijJEDWUwnEKvUdzxHAHkcY+sVKN/XEAnWj4YZ1cfaRjid+m2kIgKc8+qnmr0p
rMI5NLzUHq2h+ewh0B5keJsPUKJ7aPg0uIUALD0M9eiBijGOb/QeGgjUarKgvRR4IEWRAR2NrEIw
vMP368aQP44RuMcCKQSMPywAL9n/ZAFa3mua+hLyZFsrDuqwwb46FeMNUOn5uVVd1E9NKqIS6aCN
M+Tu0ke1xW6ckuo06NDurdbC8/rjssmE1LqTr2m/ScW7iUMEdDaRzS2703cb+PGGY86Df/mxDbft
+0actuQhafrQnpz24DS8NKk22yw7eD/xQrdzhmC9GNI8bnuQ3ZrjP4YGSgMnQ76wL+pyE6iMGq4y
aiJVs9SAo0Fxigaoj0aXgV4l2FDfMgAQx9sMP3QU1DOKcSqreQ7gHyUIGWbsuBHkDo+xVom7qo6R
3ap8SsYAD0+vsZc4D+TmdxaBXe0KJMK+mJqNDOZQq9aex40dNGAOfR1PEBnuPG0di8DZBODRTLEn
LtapI4K7qozZQ5dn4WGsS+BGyBpQyBJYnjY/+i3XH3wtGi5qLX/MEMcqsnorlLN2cefOPt3IMLds
gOfaex91ggaMRovhaGUXuwXejboE7yM3G+AQtTlC9KESK6Uax4+nQcRo6YZwAxAddZqO6xa7bXdA
BtGEaMnPaZiBDDrEmOSIbFvs2MAYoga7oXqbUakRGqYBO51e3o4P2LezNb4PfiGGJGBuzHVgafEa
x+OftElEiYToSxWCQ5jMZk6lWBkLK07W1PlhBoxHy0tmY9aH0eUtITotD01ttDucwLFxi6Y7kXL5
r6Z/dYRvKZBxt0G29fAdbE+vlmDaS4XEZzdtev/JxzYP8uL2dGslIQ4RbWEh3zuujzqkHPaTUSAN
Iq3EpovzbmuVKYKnMYN8iNIQAZGVOBSat1m6qJ+KgTtDs/rQbroJL9H0vHQR8zLNDXSkhQHxNiCl
HCh7P9HDCz558qnVYqhFWf3LoEX1weGVvW6Hqn/RwfYMGuhoOuvQHfokBoRalVnqWFAhigRkIrR0
eMmFRAqixiv475DpdvDs3HNzsC6coxwgWT3Ew66tGVipgP0VSRYfPL1CWgeZUKFFPpz/ZWy6tV3z
bkfzwK+pHu62vg5645Jz+bkM8LwXLd6ahsplTiY8W6nJVKbz0qTRXBl7ylhXxldzaTSI4zU4WxDJ
LRzQP8xlANTLz3pv5+/1FOodtm4ACyNbdkOFqVy/S3Pp+ziPet8nz9f42zgZRRWOPGMQ3wSZb57Z
0MF/qPvBTjIQoGBXhE4qhKLATQCObNjcsfQS5CIuIGqSIHgPKd/fzGx6B75PZJrjZflzSYJ0pDh8
j0DXQ7bdAuUZXWYxQTZxuPE50n56y8tdB+x5iCpAuSMpgu42UkXfIpovfXAY0wAVyPjpbrMYLOJB
Idr91YxwjF4ivPYPVxN8hMZFhoPxsgbVtL7aeuHYn6hVRwhsrkInXtlwCVwW28xgQAgBgdOEijVf
FfCRgaIX+9m5SX1ekiqeXtVJwx+ssYFrHMjRv6tl+brMICCJ2CEJatFAa8jHtguqE3Uh+zpay9AH
P01lOxuTI5gEUp78jLgIHqZUXQrW6juWaPlx6aKao57Bc1+kf1yFBqQajbN9CB/Og/Q63PtahYiw
Otjh/NId0hR7GchpQoxHym7NkM55R2c/Hc77jR04UAeAiOsjZ352m07yEHQt1GavltKLsjt0uSFX
zYDbI40Ne5fW3h4YoOARIovBI29suHGg17MruQ24f52Gt4kmZovR/4JMODsB95TngcivgGYYxG88
8DbpNqDzue6dqJ0l+P5a6XcbahpQSNW2NDxiE7yGa7d0qSmyABMdNXGZ7eTDN861ar9AEgnMKA0D
316c5zu8TAFOSRs92vUOsnLGPNBmuGLtQzUr75OXsEnwrugSk19w5uMXS6b/AqCs3lNr6U+7ITzg
bviis5pfDFV40IU9+6WTfs6d9nOMoBdgQKuBtDFzYX6qsDN48Rptcg0jHO9BnCHxn/OmmzayemgF
ZNq2wsx7pBnjvDvm5ks21J+HICjVOl012F8mzXgklwLwCM8l770ttZZiUXakvkJm9iwReWVSNvJ6
vg10agtKVTrK2Qg89av5uFdF2iqrAC2hkeUICCed43oQglEyHPWtwQGHtOAXW5TVkJzKTpAm3qUG
KCu0KhW7WRZiRH68D5XWNSjWuyd7jNk5SscXPQ+9xsUbJLGzJ1KTALoDjC95caZ5cjJ/v0wnlJZU
JZODE9f9PmTBtEPsqfpktBX0Q2PEDbToB4u5/Tgb2B1eIzZcfLoZ7ZisvpHOu0PwkN8pwL/bkQp8
DXDYekorC2+DMi8DSG5E/M5URcbGHxwEPIfeMc076vfaXKyLcNLWS9+Y45UpTXyzcB5o3kpPPf1O
II8Zk3qHo4c37MNCwgLP5oAdBJShjcnZNFMoj71hiSPVqt80FxOyAwXl24xlWh7Vqyow9cNi6/TV
M+K25RbHcR1g218vsdjRFZcm1a4+Bc29shsgALcyuyp3bUWw2NSIYqWZsLdcNaGb1s8FjVLfYoLv
DHw3lWIEXAzDEXyZtAJNqZupPuCLhRjJIKb9qBXjQa8s4Etk021qqWdPEccuxjST4C8nMvat40O6
lkvg7QSzvkE6GbpNg2N+KvFJ1zKR2oVWAnXoeEi6CFIVMus2BsBvFxkk6Z6e/LYnI4C/p0/05Kci
52OxtXKvWs8Kio6CMkOmHJA0K+hjdwjMlamF+R1Zm3UWLwuwCHRrGniGLQ0EV3ZzJBrEIBv785ro
Naj4QHjiF85Xo02cS6z57AHS7W1pBo9UFDgGbqyIG5sIcKZH7EHr2yJ7zbPExm4U+55144FVfm6P
FkjZB9A1HaEbinFwJ67G2PZuRRhq96ODP71oJuT9l9591BrevcihvZuZiMpQkwbklE7rpLbkhmbx
yolukSOpA5KHuGtw8qST3OA4fDJzq76th/atyIWVbGQab/02ZyenFOO6k5F4Hfr7ui/TbxJE7/jE
WXuR3IMMg4HPngbABjInKbeDI/CYtyUOqJ5T2e4CXwO9GGLJhEmjIgMwQ05jdSin3nwbgLZtOiPh
jH5kW3wdn/XSwD7CcG6Q76GAXknj3Nj4UN0hs8FKTW0O7ZH12LLazWsgkbsOaZ2O97UwY/g8JoUj
JJk+qlWQWT2Ax+zsJ9F3CCtXn8rOq7baNAq4ywtw6fVlsrYdv/+aJd1Wizz7uzK1uF3OpmGXT8CI
RdYRka3u0kfgJLBB/PpcDHq8k/GYbZPJMJ8nCQ/KNOXRmUbxbaaZtD8vk2Ldyu+mqQiQiKwI98A7
J4tVazTdDfxApxSMmkDsv/c1iq5vbn+0n+sDGAxughSaeKaorFOPe8wNoyn9VsafnFEYr8aELXse
ZsOpj9hwScCJ5Zagqd/qcQC6YhUTkorS3OpyfAhqeypaRDXIi0IAfGCDuwwIiigtbapdL1GU/rhl
U/kNf5UASemg0VkK6pOKBNevE7HGO/htlAYiPbwPuibYMxGNCPu3FoI6YCQ5tWMByakSqAPqw77p
bYBqE1lTNR/xVkmtGIrjXQiisDJD/FIpxyNGUt0rJOrcx5W+/NKHrXF0aJiNcNZiQ8O5SLWLlflA
NXnDIzibxm3RewhsxnF01kpRQrFJCz9HdvSjUjknmvHUca3+XiAHbQUs1vgIQZ5xawxZdhPHiCsD
2//J0Pr6PCLwt3y0JMjmruWTUVdhi4PEtu3yz3/87//7f74N/+X/yO/yZPTz7B9Zm97h623q//4n
08U//1HM/Yfv//1PQBmhy8OlI/CvCQlwrsa/vT6Ema/M/1eQVFWWNbl5SYF83RHVDtHqMDPZ6gw5
jksXMe8szZl9J4ROC57lWyduwpmQhyyuyH46KUHwyrgBdJ8XnywbPAchIosuXqfxCT5mfM1UhYhD
DFwYbKhJBaQuYreN9ftw5NzNEa98hUa5iz+//X2EftAqLbTiSUMMaqvXVnI00rG5NXmMZ4IB+jeS
/tEsePdx1vP3s6IetXGy9PcJRS+X9qzAh52Mt/LtMNiTON7obSa5nt9/kR9H20LTdWhGFAAkUrtS
7dFOrX4NsLR2ivFwQ9LlfSaEcR8GkEKvRueWWmYaDrdd07qOj4CB24HS7QZp40+LvdnH1h46i0j5
JpO0DtJtanv5mhagAhpD0doYhnpbv19Hh6D5yggc/zAvHWb8ASRnyYmW1hkPL70MwVAlg0eKL3Rl
fkmwkz1TKyp0BrUfhC4cr8/dP//SHP1vPzSgSwXwArbkDjNM+9cfWpVY/hj7crrojuHfkI6SXQ1F
MIsvzepKObL7whDulXkYyjM3YNLN2rkddCwP1r/a6FPh1VvkZOLpRhSGOl6vh2Zs/JU3GukdMRrS
QNwM30AdZh4QLoBc0xiyzYgf1VbzV2k0On9l6kVmNLw4B5CuP0tm4rMAeAl4o7WdOb6toA0vdnnI
B6Rk7XwTzHR+Lfi6AXv41gSvEbK9SqiwUrQJrKCApFNoqeIJFEXH9NZOEGaZW+ATnnaVn5QnCIeW
l8YAWJAOc+r0lptZ6UJktJmPb+8W+sjS3E2CGqM8fBv1ra9//qpw619/VxD4wcPABOBDgnnUUeMf
Hgpdpw15ysVwASzTc4dJnBxpaI9GWYvTJHjhFp3PvuAQaq6QultcWjMuHmxD+0T9XqBFmyk3pwO8
hMZLoB1537IvSOnr92NoeBuysnH8tMvE2fht3ex5UtS3GXAnGxVodakZyam+DVTRxubHgQKZeed2
QgS5YpEbqTeuB+W7TeYX/n6MCvO5D8FLKAG2yWq7+KS34GpUVmM1aNCKwSSvnV6YXzdIDY4Bn9Lx
3FlrZiVd2vLmUsADG8h0XTNx8pjef2lbzXNrpzdvQ1EFByjO4c+P0+wdYyVyx8pp+poH4aFQD/88
s058zDaRFmC8F/WDtIN4lYuGHanJ5Mhvh7SDYxR4dLcSqb9DMosHSadCO2iRA495aLyMhRf9pSrg
443/ClHpVY+qUM/7UKZPiw2GdixLyhs6LS4FnRvhiXDWUO7JXRow8ajZ/vnXwx1+/esxbRsIBcgo
mAbeKvTK+fDrGY3Yif3Aii4aEHduaQt+towRt5SE9nJjsu+DSkiiLhqkfmpmkZ7emIG+ueqnJhVB
3zVrp821ed3f2TUsPgw6MkpydeVlKl1hHCAS5MTs+aqfPoOTie4YFf7OaiNxNFWhp4iNIfPHdo6D
NqBKQ3OVeqlNNXBMiOPSd21Dyy3DVEOy4d5Hdu8+6YNH3E7G9u16/3apDx9iWetq6esrkyF9unl1
Ml8+dwqC2VRde+n/YLdcZVlm6Ru08JPdNfXWw1d3lHEMQTiqUhFBO+mI451+XPqodtWH6PoARgW1
BBUf2rTE3HbKEAxNDdxQv1vjd310GYABsUu/Gg5AUrcqtSrbMgl8A8u9H8DcIRwpp89NUoGPghf9
2R4m5wg4JjT9HC18RBgAPIlADHxT0ilJw70frGCv4E2dPtvQBHubpDYpZTF026ZwztjDJ+AiZUnm
Olk9If8FDjst04JL3FtnRs/zUY3mbfw2mnZFSKOIFAePNGFqg4/zySLEfB0BuW0v4nA7AFZxcgwz
cfMO1NlViLf4YMSQ32Kt8dS2JiBHRfkF+8NwF5vI2e5Hp/hiZPbeHhh7oumjALbBUmbLdIn/M01H
FCuAyDLOdTPQjmm6XENUHP/Xd4zdjLmjEcGMbelk7brjefKi193FqQ37OwKt90yL+2cOYp5Nn/EG
nNKZOKWmGWzS2khe5NAspmUEyYomEJ9EWfCLrB0Q8jTg/VStxPFMEC1NcBbaI9NdgOLLDdnRCBVI
H0NOOmZc9U/QGnf1sZo2Rg8svjb6zRzlWiJnS4Crty3sSFNsSlQcbI6fkV1nAonXetHbXJpxFRxT
c/GGgQCHFuxIKjBONSROUrVDeK1ZMcvf1E0YHakvLyRS32igcCbtgPeGDW2WSRYA3qiM4tIq2ZFq
lmpSbRloVf5xR/nHVCVrTmnDZIRUamQQLzPbMilWo6wBsJZTt3XS5puldl0l69+KqQuhqkRtHT6+
atUq8ctlfMgTIBtS4GMylUFBRa1SIyrKt6D2AMjayvB0exMr+MpiiAxC7eDD8T7/j+k/Hwpsbmw8
OGatxFT9QeY/GoveRugvBTwKc6NGocK6Nr/JmuStKD0JZumlTcOjocCq1EltiLsYG2wEw9U88v+z
xryaXVfbSNPN+CzSIoHbGES0mpTyDr7S/siwP92MDGAOIDV2BKAmixL3yp0hQMdDFjoINFdFlaVr
IAOsEyhXD73s2gO1qJCqf2kimbA9ln4FnCsyBQvu58gP0YfNaLZluSKuEztsx5u5TdWgtLJiS1Uq
UsS59TI3tyCPbfMD9dFqVAu9QkHG1eoWyH3hZrWbU1bjUB7VwMrc08hyHZoDN3UFgF+vRW7Vs/xA
MMsRFAKH0oGGOKE0qa/f1panP1Ld0nG6I3OhCM6RA/XR3K+72rW9pHBBGy1tY9V23feJmbgS9us7
SlEMJ9CPUZMppLNZ83TTqNFJNWnUiJJ8RxmMY+ql4CY3/jB3Maa5wjKOuZ+IVYU035tY/c44PPJQ
j0YUHxk/qlcvpgyhMeQhutROkF2JfC41REVkpN2m9y0ECZUl9fVZ6MdbatOii/U8xeu79Z+3Zkxn
11szLpAFaBg2dBuZNG21dfuwNXP0QLPhljDOgG9FzUF80aMX0yndBV16BUpdwKb/1gSxYe2gFgkM
3LWNB+1gr7uFbyk/d3rSIP9ZyFMs+/u0HZoH6mqNIt9Ybd1uqEkDv5mUeeM9GVBRq0mOmrQs9D6p
5125woY9mY99BQf7XJ6Iv+j8l0JJArTpUxCs8BwuD9TJDDz0o6HrkByXCs3f/E3GA28bieflsSdR
D4LDZ4SEp6oBXbWtw6MCL7QM8bpYfOeFgx1BPj7nPmgUDHCC3Jsg+d7GfuufanASQh+z4btoMq3b
Dmd3gFiZ/ckfxgohuF781dogl4YT2QfCXqxkv5M4YdwgTRACrUssMoliueY1TohBbvnDaglQzu3G
QMxXTQwhvv3nH5D828GQC5vbQrd15iD3xbjyFkVe3pS4dbuzL0H645vI8F2VU4mc1zxxTdNHUytT
qFA7IgPtFzJOwPRdQEgtSfmaOqnQcGfqcC9N3hrCrbXr5czcOJY5YZMEHr8VBbCiFhzKbTZNLjUh
+wrMkCrIehnAH6G5JZNlgOxoxrJUoKS79MLKvnp1jqAnclIe+1CDvLIIITRm20igQlKW6+kW8s/S
FzAiFHsLYTu3Vu7X9l0yhWrUhzyTeGdr+SNJqSz9v7P9YJJ4xrbru2kVjWPojnWqnwqbi8+1+cNW
uL8E2qTHzEHErhmd4YWsqqDXT0jEkZ+t7AdXVuUIyJxvISBHVjiKKVpTrEVWWIu6FyuaRGsxcG2d
/vzLYNy6frQgVGwzkzncEdCjZ1c+AwOEkW0geXvmUy3cSTFrUxFEDJKCNjhylj6qpePggoIlugSD
5wggP2HH8Jb7YIcTWHrnVCMcUnV0aUXoH/qW16u8SNJH3OsUZqfwucBJ2g2NyN5RH7D5+snpoq9z
5H2yq2etMrUT2TYMFDwJvv412VZZWT5mp9myD3zptlVlzuu02OKd6qj5ImIAKN0xTF+EA9ZoWkdv
jWlXGo0GlhunWucjrw816NIBbGbyMDpa/Bl+ll1eGuPXvg0+9hdIj6J+WWQf+5V9pMfTVy8Zv2hW
/dhY/ILU8+YB51DvTrD8OYS76MWunXyn2Ae3CWvKF9Pn5zdQVGRywMb87zlIG86Eu1Gtyfe9M4Fy
3sesqTE+vbcIkvPeep8HCsEPq9Ca7/PAtuCdqZX50XyFNAaw0/cBYlVL/bvJCcz/9PHow75/BLJ8
/3iTqN0ha5EQljiWkp03CgeCsUK71bo+hRKzVTz6OFXBddcUj5luv/Uto0uN7LSuNv/DvSCvXZ3K
qS4sx2F4VML9YV3dCm0PcL6f9sm5cJAxxpoO23yKQM1hKVCX7QzeTBBC+BmfMmWJKLk1nLSpQgQC
2ScuSLPsJ03z4zPurB9+ZFlPfBTefWMPa4cl9pNUBdK6ockxpg9kIJ3yW6Tb5XluDUg679omP5Ap
Qp/ANAbM31KTGfG4MXj/BTwlyQpshuZ9m7XmfVXX6W4INMBqVR8VTVDKdVw57Wbp01ovdsfAcXaW
Zb3ZAeL73WildWxNB45mQFp3iecXF5qV1ll6n2MbpK5CPfDElWeANm+WFcwu8Y/LJ4otKwBEwc+O
k45U0LyurTuk2vXKVxrBG55Nr2ML/F7tJc8yCsN91YX5rix04yXxdJcMoJJtrAcLWQcDXC0PpsDP
hgZoSUe4mhbAEb3KvMQ5/Ienonn9VDSYYeu6wU3OOXIDdPVT+bDhKrvQHyDCpJ0CC2zqSxKJhSif
hVjPLFi99C/JJFd9kOdu1kL4SGFBFtsqSP3pA53rkswT5BAn0CUf59FlgDhjjRSSCDR3GTABwmEr
GrHCpEEaaH3XEHI514F8iiNgpWpV5UC3biX3xxUNa3AyxjuqQm764Bm+f8Rn6466xH4gzbXipQAH
lJuHVrbN2+6S49H93beqq4oaGqKi/j5NzdXQgJ5JDf1ig5hIsjKtodxXG1uWxS3RtQraOZRr6pkb
1F9tGLbpt7/0ALEWrWpdARdy2biZSn1PFdcVFdlks1MEpqOG2KzglwUzSewYf5W55uw/2KlpDkDO
m44FrTsJoJFZVbFNHyIJyhwPC49NWBRtsyJ6JOK1WQqV3Tn1xbZTeAGvqIJHq4eeHrZ3gLmqFhQr
9h78PLiTWxvpqFBmThJIGfbA8FcrqlKRqU6qCTGB9CJq7c31QDc+/vkHbptXb32DOXjAWTYy15hp
WteRAruewObnAAyQ+Tk8REho/9Tn/KWIDLt2H6BClTyF4ER6ajOGXForsm4as02f4qgA2jEqLfCd
oKlrUKQABjMF4MlGYkUrFSNmA6dClOgScJC43FEQhwrIssenoIxuaB9PYR7q14v8gESGeLjXk8jb
WWGrNYWi0tkE2vehwWMJT79X34oQ3gX6GImL700axYH9tXkPEsc/LeZ4MFmAhfg+xJlvjsOAF4gB
nYmQEkVuhJmxUy+T54F8fp3ZMqiOdW+jUTOwU4vRUiLl5s/fAjzrf/saJO5paTAmGfiP/xZcs01L
YMsPT0kX8wlpiGAmn1w/7uoAvIh6iQwd3xq+laMeXSocqR+NJN2AqxWyPoAgPWpFYOIo1naIvpTY
uoRs2uTSFw9Rhpz5IXNMSBTU4iEutO4UYzMF+ssucydZRlBDlMaejDMdtINg+tl3cTlkbtWN6brI
fG87ebrzUCSmtQVU29FfpzDT7/nUNVsQ4LX7KfSwmwV5Ro345dcgKBq4ogd4xqt+fEEu2SrBGW3u
X+wT+HiW/l/taZ2sjb/3AgIalM+qQ2t4x+EZci3KZV3aNJylYOyzOsODju9QnPwIhTVmEJSabBSR
1h/yPNlRFw0uZkaChyYQ37AzQiRvi1bEN3lv6UAzojCRTHNpc/2pqPLu0CdRsbMyE8dU35+alUz0
+iSoOjRJtGvH6nVuQuPpPp9KfzsmoPZfafAoHLNJ6kccF1DjEp3U/lD9YDpXPxjM09QCy1LzVBoJ
6hYCLyVQk0XJbsKw/dKNgbltogY8TsaooaQRgCHZzYf2bK7mUK0yQdPQ48G1mZs0fV4EAqWg5SpW
f/7pczpyLgAG5c+wTYaHjOQmXBq2cfWGjey0t0LZVA+QMgOBgNTiy5CUyaV2tHrNEV5bd6ppDUVj
ADuSAaowQF+H23zSkQKFIRovrajYQ3XgL1qBl2BNWcuU8SOyVA9I+GD6vDZ81vWKpTKU0QZM4z/4
2PILNgB3Tl0F4C5BSwMi6EL9Ta5OGgLsih1lQNAI2RSGfWeIMICXU6VGUB/Qw6Bbn+DIAAgVktLv
S7f55zY0ZZRiCw/JM5vFX0aJB2heVZDZEGF0n8ejvpqgbPPNhyfZQYTwuYrTfutzjyF/wC4ffB8C
lmSRj/4dIEP558o2MyByk2iT9kYDeDbHoYXFR69sx/NSaBVH5noRo8AJMxoG+4YGqV9AKwUAlwyk
43LDkWg2AGUKe7LoIokEZ2drT6CQwmYSfJH2YHkrMdZAbS80p04ktV0n/XS1AIeJw5QKGX6tu8Q+
U4PwxFSjlbJ0areLKdXKKfb3tNp8ydla/7Iswnn+SWfe0xIVgDorct/FmSILS3fSTZAlycET9qFP
xR3IbqznSUu8gdkTRMAFONeR+OqvaYCb8UszZsmBBqkLE4G6EWdqFNBoPcZhfjMvo67oV7m/JvPW
9DQwOqpLVub11egz0dXU/TJfjUxp4OdHDAKv378xUwnfcYkAjRjP4gz+sbbLb6glwTRwn7K5QT09
3FbHaCjBIfXOklY0EvFjNhmbf7dOmDv5bQVaJlnstMkRZz9MuovFbGThwXl7KUHSdzAa57HVTQHV
RTVKBauKDEyu2eSSXSDCn8N45bUr0LEEu2WtoKkl3r4igeQXSFJjnMGn6tTIqFozH9Afag4USKEQ
ArVZESMvCJIAHwMwH0Iuc2BBLWQn2UfLDwsxvRsOAmn/izFdgNbuWnAB+qaR7ERjfiWGiCyAggES
+pasvCWd74p5AnnciynZ1w0HzlIVs0g7UmJBMRFMETgKwKbQwMmRxBtTgScAralvQ1VMo2OdoiTc
9J4BZ5osQBImzDR2aaDG/d6VRR+Ae6n8DrY+/YZ0z0o9yxAyd16oJdscPhm82r/k5XNtyGdeVsOT
Jqb2KQGACHVDFdD8eGbJKM7M9vonr04t16qTcZ+V8b6w+whyDCBv1KP0zsgdJJfDjwN0aBzzrZX2
7KGOBHsYgXU1enFPPaMOCcgghjIJNUtlkHD2xeiS8ERdBsvqk5EGz04AMLpbIL/X7YypBX0jVhxC
xjbmNAkXPt1gZwL+Nyd6UKLG4iqdU0CQh3Cfa5m1v/akkrd1WWGZNyeCLEkkXE/uWehb+0yGr6YI
DNzKcnxweuTXMSSubqmJcOH4UFmj26dQVBnSYXxoO0hAy3gwVzRIfWnJp1UTIR9MmzIN+WBg40hA
9nOkog/bt5pVI+q2WtqLTfRuvUxpWVgk8zpXw4vNsoKwRHGchsjYjA7PDiL3kh3IRxt33jcHJWjB
PrTrCt6CNukb1+NqX720CTZJKMZlDcI51mBU3uoS1GTYieyn1gZoGyq8x6IT03pC7v3XcEofSp40
cPGx6sTTFjLuqh8f619aYhf3fiaxj5UA6VN/YwNenADacWsajnbrlC2AV3A+fwVeWqVsyv6sJ7Z2
Xxr+Kw/67D9tv3X2K4qSC0PHrtvWJVR+wJSBs/6vx3wGAubet5P2Yahqa1M5jnYsVDEY3ANtL7Vb
f9wzECOnyKs4UhcfS4ikXLfnOfPYXB+t2L9ZzKiWdAJz53G6VMv4sKx/NWVejS5Ks6/bNEJz/n51
Wr0v21foQDcQoAUxre9VgMcLpN15BSXnUTXNCv9MvVSAkA25Q5x/DisD20eiYINKQuafqQqNViRv
BGkkd1MKrJBaIilav7qfZxftD2sEM/5A8tNdeRCpOdw0SFxNv/1sETzUc5CP34bpbeekbNNIme9N
vxpfhrY6YtOtP0L+OL/tAtwE1E9m1bsZVJGORgwRY2yHPpqZRgw+OV2cJ3qKxtxHmgr0KK6gaVqv
AUOCfq1k9d7wMt2dAcNxkB5NgVjOfH7MVXvkHnCJdKMsbTKnO4MZxducBRBMfSG8R6sFEXw1lwZA
jLoJxv6HYYzIWC2S4BG8tvl9PHWrzrSBGgz6Rl9bYd1tU0UtEatRloJf0wgxGqlRmus70N2Oy+bG
Mkr/0TTjcD8OTe9S0zMM/zHQ6pu8sfFSVxbDGLQAlxgInKhB6nO68AJiDe1MXbLi1j4WeTSvYfbc
HSLnhqUsc8EpMDyHfDAAAwRziF+w4dlJOqgfJVF74QiuP+DHA9op/2BmevwSpHmyNaIBdFlVCCQ3
aEfxreIn8T+zSHw72I/g+oG/orzEIER4if4fYVe2HKeuRb+IKkCMrz1PttuO4+mFSpwTBIhBIEDw
9XexcdyOT05uHii0tSXaThvQ1hqMnK/tqgthZxc0p74T9doIZPeYlFik2rn/IxDlnJrAZ3VdaPEx
FffsObUqmUepbZftsO3+WBvM2nhe3aPaUAzQcf7U5rpsFhmvDkaMZzNUk+xbe4g9SLv74z4GcPym
LfN8JdIiezZhA1HBhuCfzu720m7lCwB1zrJyy+ScGizctY3b7izUnc5mHHTLhpX5NxEEm7pWYMiA
XIGXSuzLcdvlWHUWMFfzQJ2hGMDY5YnO2HRGTXDqJrvmaQgdvC7+zgY4zlAKhbTGKnZ0u27nSEct
nM5I9+1UPYH9eH2rI/NXjOD0lzZ1UyLFfA36sYLsE/ydWwaGCmTQza3qo+kroMRNkEn2hfne3p7+
puPUlztUFuFyDguuJ9eC75bukw9pzpQWJb+lQWcQ0vwD2LJ4cO6gCe4uEwgOffWd0t15NuQGR7MM
vkLjd/qVYF/WmprKENYW6JNoBVnT4KupDKzPqxK2YdNYMwN22G06iCdOyUVcZ5uowwOfevMSryEN
hOA3NNb18GoLRYxqS73OCHb10Df+3KxD6Bl5plQ7EXbVGntXBugHigPWAbXYBa7Ej9hy+HVajbko
UTnw42MJP7xGRMaO0ilxHvN5OLXB6Xb3qWoWrYUNsUUaTQXD90PCWLGBljUcXQf51sGaHJpIlzZl
12pySnTHDt9y2D+wot90tmvNrg2QCWy3sm/DZaY1kG9Tr3rvhRdxu7XgPfHBOaJMuo3Umf1hPJsy
0qHCfel99tmACnTfD+N/vz5ZTSROArR2eYLniLnlDW8feQdCGdCoxlVjjOpRiis3jpoHmKgPN7k2
vlFUQc9lh91DZ0VNZhrpqmKpt5/HJOMd8DbReQSc+B4F8CXNnIU+7PTipsz2uYudwInKAPbO26Fs
UtDxfTtdXjqwDtTYBZgSjU6V2YrStQ3LAcoEOSkDIO7XPNSklEsslm68ygVeiYbaeSbNFoA39SbN
AXihZhC0d2VbR7fM7d3zlNUJFNKw4/4xi3vNnDXwwD0XvjfPRVlBisIAyR29Z73Ppae56IqURc1/
Z9HgIuA3eui3HjD8H75o9HX6U6zLQUeCqyA8p9+/lfQlnb+vFGzoq3vpD0If2Ahg0uAHj2/tnJkI
EFKGNIM4lekPX4p4vBO5x65Kbo5ffGygbTjPvRV1qtF3z10xrnhbAVZfAY22SEI8h6m35ybYjGMK
tQ6ua7lkmVyIXAS3NJWb+dVqHL18S8kSu1Wn3Ouf56mmyzZVBvCzV/z3ZefOKaNt5MdLA4zc7AFr
N+Yfgq4wXb6DfjTkgbL2QEP/9Bm6anymfH+a9/3HD3oAS8vY3v8JnvD3WM9bVL0cXawJxvABy/Bf
0Ii/z1c1+DuossnY7/cJPKLD0WAZ6HQBppZ3BO4Tr00+RL5QJ+N3KAJ8ATvBexrhLLyB5lC11WUA
SRFZAGkpQ7bJfNxCyf2SDpHAuxzY0ekOOEuRAU/CD2yA6XUFovBdzcPg2jEgyj21KAR8KdaEGUTo
aLxIOmPniSpZheAPpR5sN91u0pJJ/deqU/+U3FNPA6QL4O4eDF+MEJ+jEIW8YcrVWz7W47G3lD7o
0VM7FUbJdeDhwdEKld81LtbMbV77D6k2wb6z4vT7qMNTHYkghnbD369XRuX4JckTyIUksl4l4I+v
hzCTx6gZcdujUxGkr64Dhf3Q86sjHShOZwxI2Le8Szed+e/Z81wNQNrryotP4JM5SzBxxNmzubuL
zdGCY3ZfnduC2ctWls2LMK09nnbhP6WE5FPt6GfPrwGT0LF9g58w25tjD9qmyeNt3RcbKEGEN3Sw
shbagi621LJWAdDxewdMml5ADvX3l3gNk+LT73NEUxGSh6pa9e+e6WTSHgjYjVSt8yNymdOvLsbt
PIRsNIyafgjyX6cO8lZvKtRE3Cbe09Apg/qgKgMe9GX2EDwimpgGXeLQIAL77zL7u9l74Vsgir1/
HhpR0LUvM7wPy6IaCq1Y9g57utD0McKhr9zD+wTzfJkJPmWNNwzILfXhwfScx0plxtlM3ejsd311
E8OZlFoUx7cWGFS3Bx4g9q5sI/SNBVYsyaJpbHtPeXTwcF9bMhNqRaopkANXEbnBgsFfXnKSfhj3
ejTSxTBdjTpsre2rMAIrbwrN89t+sbBSrW7o4vQxpOCPbjrGxzktaIadY4Y13Gbc0Vl0PqR/iMcm
Bb4j8ceDoYt9G7Tj8VM8yAKo2aYM71fTgMJtTShc+pVYlSAiAhryaxbLx6RAnHqbOk68xaWjTYx+
q/LIuRqt3F6OhZNeC9Ppr3gJJleqMvbddH6ETh29wDECsMQaXFADBOhzkKUgOfaW/T0a6lPadO6D
0CzfRuDR7tqyKO9N1j3zaYbSqDkcLwTcsHTa782o7DeO6sRTKqCfPsifWJTckaZBIlvnDCqEXo6w
vNnEU5NiWlvDVowohHTafRNAwF5NB7WGbEtDmQstbKtnxdoTkzFnmb8dBugQFwtqU4/z3k1Nux7A
SRqc86dhUJ/9j1nGJMeENM2H03mywnSgnfP7UOrRNIhOcx3fpqwzsOmES5is/CcYhV7H0dAdQtPv
Dv506EvgNBZ0KlBcEQvqT+mUsqhN/XR2GT7nXLov2R965jk/XOlyZRr5+UKX6ejMY+M/oYqgB34L
7RJI103EZjooEER62MkJZ+GW9jD3FO/ddhlC7iObWNKXnA9BblV/7b9ciM5oDvZ+nUuvNYJ9APgy
aBtKZotqwLfPdkBoE6WVbhn4Vw9+GJwJqP7XjMEYxStlDFX91cEjaCezsFxlQ9O9WH54Zwdd9yWN
VXQM4zBepb7XvbCxeWgcM7iLJZbavlu7S4pXmXgZmlTesa4MTo0H8BHNM3qAfrg+u80iWV8BQlDP
cauEvlebF+J2sMZnCMOAT22Y9YEO/vvZn2J+4bT4/kw5cLd+/ftupGVNLNaPu5G2CcyX7WBb0gxs
fLJP0K+0gYJpNLThLd4G1An28umVPx3oLNbJ2xlUge4ES7sdxf8zzS5f4eZlHClBmAxakUEOZ0Sa
qBR1c1AS+w3TtJf4p9mguii2ZWP9nNOqWvULSrkMs7zUXBUgRi8/dVyadGZN396cj+b6w2eBQQXg
zynehAMNL3EmwZudWU+QtVynenqg20rfCbjCSMs90sGKsaOeG9UaEOC3kHBrEE2oF4rPIJqM711l
EqtjYq0AMAYRgSi1QhU9vimTwisdQGHg28Iy7j8pvcrI2XIXNHYAmhq9yJkrr5RhGkcnBfhnatFB
GyrtVhXe6q4ys/4HT3nYMVtpPfc2rVlr+JCgzVQyruGM6i/mCXWZ1ds0jdpTNFSvg8qrm07k5eOO
+XH1mOFxd5NG9msPNdxHR0Fl00uaYUWdktl6lXcF31OzZv8Hm2P5v4PPUJWegIiAn00YNMDaPm+N
h9rM28Rh/FaMbbIAcl55iyYr0gM0/75Cx9+8mWMBhHi3WkJXfkjSLl0rDj1uP4VSW2El/f7NGxki
l8PSNZrkDPy9dwOYWVxEFuoaHXCFhqGx9TN10qE0WHJmUX8cgKo/XuIsktFOpLjzUGzkIHtD+B2L
gXxI5O6SWFc5TG0Y20b5dA2vBOOuzOylBmxxCQl8GOPECc7KoHyItYaQiikhU8qBOtS+hmjTkP0I
Wb2CF/mvilSXVytw0AFGngpU1KGnmD/FDCrKYuevmtw6jHVLVau+5m9jKN2d1CIusU/zxLVjrClP
lHin7zwoW5Ikjiw9YIr9SK4uqjnz2buSDqWgOCdXFxkeGjv22NpfKGW9zTDTlS/z0MB+mvvDwItM
DzT/YJAWWnmTbCUWGdcsG82pygM3A1YWN0US5TcG1go4aHgRYUeQ4nSgOAef4Shqcw/Ni8BZBFGR
nIBC+odbDl8oo0p3Tmab151dA/CCVfF1UCZQAE9HKCb+Fqdm5OBHDIy6W9EAOqhpKJ3FtrWWjRlB
fDVIF6WXJAu/5RAmlHyAIKNbBhseyAYmagWa0yH3QSFbNFP3HKXTD12o5kFAJAEIgYJ9ag+Lsgdy
1cCm6l0DnNKixXbagU2bhxCxAhpkaI9wOoC2Z61g5NaEMtnMbU/IpXLi7kxje0DVd3IYDSiJZNik
FHZ9+PvTxP/Xw8S2TQ+6/aGP1SwQxZ8eJqgHQNKxyN2zO0CT0152ceCcYJHmfgkj1axsixeomBvO
l7K2XeDnihSvk+ilWOfEm8JQ2UE7bMBgUF32Fran9hfUnJrkECZdBILPUZzOYG8dAysCJxUbMsvQ
ixv6ulhyuH0dLQgIbWTaf4+ttkRdbYp1EEGtgM2N5THQgzzSGR2yePzVcwlSToG17wFSsBsLHrfn
mahlGNcwAcjOxOKK0aI+ongZHr+xEzOd+6ZW4zjuNvDTcWlkXoh7lNHvzKYGNCMHfbeG/dt9UYCv
izug+la68jQTa6C+7sZJ99OP9CMrWPgUmdi7xKtQe2dYUbYZdWWcrKROd3//v3TCzy8GIF0FgeeF
5vTvX5IKcTNIVaqouy28Fts5C5AebkASttZRkIIz4QJ7nMdhvYMaSw0FRzauLDcXD7DBE4swbKof
VgAPP6fHxhvrsVGvk+EbL0sgQiFL9yW2UG+2BvO777vt0gxSwKzDkC1m90ryo8SfTwONrYLjWxGX
B8cr4T9EdpVzkoAU7TpG6VEaffitTJy1yET5HLcMj/tURQcoQDRn7KWGC4DDNWzbdLeaRchJThx1
GH2CQvkcmtUF/Ie//xaZ/e9HGvQGmIkKu+ubzPy80RrGOh7r2kluGzD6VkTuaX19F4ElcCAiUNi3
epKXfx08cFk9h/28Am/X+Vnm6SuA9OljFWHpHTlNdtNLM9x5uRntdNCkN2ZQwTawjeD5gKH4dYcL
35NsF5nBq+Ha7TMEIbyVUjzcy9q3n7pw03pl+yxggroPO9muKSsT+qvqbYEXHhucZRvCrrn29HXs
cNTySxMGVV1SrQowP+BbGCloU7eQ1wrze5bq/F4G5lppI76lFmz3BAq9rN23U0aIW/LWR2VnRQOM
sWyvYTNxS5PRAN8d11YJUf1WCdy3J+CQ6Zb1dZ6uZq40hQhbZPGqWPVlYH5ADlEHkP1yGgCq+DDg
dgdnxOwWbwbZbSbMlcbT/xqyGDpeyiw7p8JJTtQp2ja7zWM7WZhADe+xTEOKEabRwvaqYJtO3ZTj
+R1fAYuZQeVrHGJUK0ZsqkSBtZq7p8vZwWhsgpC1y3keqK77u4iDt0U5dMEBorWH1PSe5k/DR1Vd
NXm973Srz5Y2DB9Wx1mwcyqJ7Q7AL1Eftut4Z7lw6Z5aFLoc/hSbx74Pi0YnOnqBiI4MxpqbEjpk
i1TY4dekhL/fxMqydcDgDJtB1W3ibiUDQD3wXaqvKK3i/ZLiPDfZXnsJvhK5PhDCh2BBhAiasT6O
X4CzavTfqNfVvfI2PuST98ZQPcJI5YePt75biD8BFuiU7bIHAvtlijMg8P4Uz8HW/1M88u1gZXU1
jLLyXy5iJoO4fB9nN6A0FNEi81BaSjuIgQYSb2SQpKvD3ciDEsz6qd1NA40cWBvHym7mmM85lA84
/MebzP5R6sJ4Knp2KqBn+49hjNdwJYRycSoscAAVwHBNwPGS76pNkUjzPoZ6wUIbEgtG235pk97/
Co9LcGqjLnztYbQwy3rKhu9xQw+/wVMDt7t8yO4FipHrOirtK2U25j7vIr0LwyC5SYUBiWnAzCEC
Vz/lBYCMdQh5zlR7b2cUC2KoRcrehFf7e4eX2xUqUtOQ+ZQyqf1hnkGKpQcrPtxl3xNrCUAmsCzL
lBY1pAJaNxGWOnRKB1VooEtLL8a6qi74JLP6aBqm2iSTc6VuAxBHpfAO1MxKUOuwTvrVTsHDKBbd
lDRnvo/h1EPBSzc1latQhmueG6sId9a0UolG9xWSecUNrUV+JCLKHxOUzG4gjPJKMbtnfN8kjV7R
YoZlUAd0FDPmlU6A8b7l52/j4W1QoKinK5A1M9TIrxyvr1h38OykXNZxpQ50cEzXAltFxm/tzNbq
UFQlgtRffcq8jPzUfemgKah5mXYso2H59ydR+InviMUVC4Ammt7OLMB/7PDTyxkYNhy732l3y5NY
yhiSNTAsFEJ+F7a1kpMMkGbFvcr98HGUGWyIRtfY+wpi8mMd39DBCeRLqcZs7wv7LURxsD/w4mnD
0/1TB3TK4wOKRnef4oET85s6ylY6bBzYQ+ICKjHXIMDuAIDBMq+EnGVURNUTWIztpgcGakvNzNeP
odWEZ4el7V3hm9c8rOVTx4EaGEU+rqkpea0WAaw2r+027r5OAk0UB0kFmBYYN67ywZVPUjPUZ6oK
grfTJC7UK/Fq+6hgzHLijG+7FF/gYpUE+jZN0nSr7SGDCkuSm8cUaoqp0VbnHDKC86Fl0C/3rLbf
Sa8U4SK3+nAPF9jvlDLHuO+8BHWVHOZmBlfyHdcQYBfTXJcJhdte+RJ2JlZg3iedB5gWN+4Sz6mv
VAbRhrQX/rORoHJb+eFwjVr3cJul7jdm8+A59g1IDo2ue+hH3I7A8l9D7cl/FgweIEGkNoCf9MsL
n4qIVl2sy2uoe0EfEpYuH5ha1EHJ1NthJ2hLIz5NwJMCvnRpgjJ04Fj7xB6v/ySsRyJ8qqs8oNPN
cv0ndT5KoYMWWu9sp3xo1hm3irs+HeUd3vbKPYgRANOCfQCPrhaswdrMbSi5T20375bB5LdB2QC9
drsyP7cAtogVcLnlyfEZMCXwCTpace3u5mannPJUo3KgFpREbToLIyHWEPmA2TMUfd6650xuteNO
VhwyrQxk4IiL/km7PrxrAfDJRnjbS97xWynT7gANbUiChrb/BS8X+B9MDf/a5paFig3KBCzOku+B
FlsuAIXHvme9bQCm2YW6EA8whTxRwthBJScZzI8jEzOGnzvQR3BlwSKoY/yn1TRPRSeip0h09RL7
G+yu9uEPAdBCh4JQUO/NIBZ71BWdKycfGaT7zeRL5w/F0u2lfE5QjwARsPvJwvt+tIdtCaTRHiDF
lduOxVMdA/AyVvWwta2qecqwdekGZvut65W7MksrP5q8tgCDQr21zttvGh58CxOAUdQ84g6uFzne
0ybUlkorbq8CR6fXYV31B+CpD0knwuLoV+Dp9ZCOnfqSRsb2Sjn67AeAMrvcwJZ3WhshdjGSHPtY
xs3IJcSQ8rBY9sxu4eca4ZUvB9oWzs32N98YzgU8vu6FHVX7biyLDbQ5zBc/PYGybH9LA0BAICMN
6k8NnST8XR3T6QA+dryubfhBcsgqtGfqEVCS0y9eVKfHjDfI7wqIErHRWlfT43fZY+XRuxZc1nQ9
ToVbvzkMUGxufpjccxdG50I1zcoU7Gxb4X2hfizEkAp/WdiY55D3w86opxNsHE8kWrMYf1QiEFdE
ogXwD0TXOMj2cyd2etdN1kM5d6LfWizI90VT90uizLqJUcLG3cKTDtRb36mzOy/N4HiBaSkEfMjf
rxSEuNvTXOZ/XYlmA8ms+q8rzQkgal5+prHvoVLbLATzzI1dDc3RmQ4GcOHzWZRmMHikNh3m9iVp
hNHKh/RyWLZDk3yI0KgPWSmPl9wsvewqrd17D5jKNfHZsbTZBXEWPyhoax5+j4uEGV813tj+FG+8
FJvyFS/WVh2/4itqLLgnnaURRMMLCLRPpcI6L2wSfUqneDb2A4QckmddFsOf4nB/1ncNEF9zfovl
i4VNU8DrTO7Eyxzv5IvEBMC0ne2l7FhsLMdCPYja8MJuT21f4OFGp/FkTDUqLRYeCh8birEiE2/d
gtyr3Dpxjk3ycdzcQel0qKGhtYa5IJgP04wUm3MgXv7ripAq+cayKNvOn4UyIZiV4mKxCrZFE93N
UCE8mZoYvKOagEUUo4OYYEiX5oeYSLZxb6AKJIs7Q4JaU6Y11mph8xTALm7EIhG0GOlc485XghKN
uKNytg5sme5ys1ZPYT15y6BaBuOj7oyd+G+omKsneBOwTWQ50YYGyW58EnrwzkllV3fW4N1UbZMA
/6/ABU7FeKRDkPYDjOKyPbW4xFZu1uZAb+vYVJPnBwIUjUeOdtCzt4EULGQolmEHf5l5EAUD1nTG
kubDUxxkOwATh35RBOLFGq3qxm16C9uHZb6VRcPidddVUNQ0ixxaxei+HLCEC7FWa6p1LSGKuoZl
jLVKVQXRRtVAs6uvmnpZVjksgqZ9Seh+Y0qongTAqTjrsM76AzMkh/Mr7V0aUARYGJ+jnajie0qg
AYH2Ue7JR7WOQFfdmn7T3Zq+89PCe9qLEHEN0TJDXZXwBH1pi7qEnn0arzwe1DeD9l+k2xoPQPAl
h6BpvCU1lYJTDeAG4ELwwHhoGSRno9Lpj9TrjuKmC8HLH6Bf/9VJILCCJJqwgK4otWhC1yy8yWrW
eLCxmT9PSE3ou+PXjzIqTUqhadISjJlbrbvwa+Fc05V//5R9iLc2mvTTp6Rm7cWQ6Hz/lCYDkQSw
x3lCR11LWcWPv39KaL9HyyyBcygtz9NCvfaZGDe0Yqc1PsXp7P/EtPw89DIe91wHbiwudgzCcjiI
Bsj21pJAOrYaxJwhhsnsBK++9Bqih9p0lKfGCuKiXfXc+56zl03kr2RWy+e0rX4CDoOncTIM57SC
drQIq+eqFSGEZTX0aqfmDrfGt6FdlGJ9Og3FcuAn3JD1uSzifp/EUbXDL8A6XA4jMMcHeIe43pqC
+JOE/hudcmWW9f0l1YLm/SZSKIuaHciwTdMsQ0PUWPJBszYoFiVKv8dg0PyYNfgzgNpuyY+1NqEn
EQvQUeQQFltQhesbMAqLXaxhHBlxH5x48u6qZC53vbAFPIlg/qVHgZ5Su2qHHRpoElCQRk8GYVUK
0hpuxin0FqdEmkL3/rjTCtYCWY/iVpXZt6Ko5GMPV1Gi/CaQU1qnpiP2wWB/iKcj0FaAb4i9N8VH
rGGx6B1exBSn/NZL5AFQmGBBCnUK+OjENtielOwuonUDbnfYpZ9E7N5TSM2OZUqdmFB4c1iAtRNB
sq+B3+gWiHJvFaQWOH1Rrc6KM3UGDbK5KoxyE4UJDF2oI1ANKlS5Ze4Ea6xwkViiXvkNJKYnOrLK
y3wyQMRpV6n40HnYo6OYM3GUFRQYxepDJo+GU1iN4466y4maTL2fs7tAtEsUgotVXED6b0H9H05p
EA23StuBUt53x1Au8GbDsHTGod1Rc/SH6oD1kbmgZlF62IEIXjzfVXef8vE27X4xO/8tn+c6WQLs
L7E7NXptvBfhMN7EmWMcBOM3JQvHGwrRIXAAsg3A/1hcYpQy2h5APQw7ItRxGYa7I8yqjTjcXGL5
NKkurK9tF6SHy0xKl+aNDVdEcJ3j68tEdeIFpwSl8UuIzmKfib0S7Mdlaoq7Huqao1WrJTXHBEg/
aHLjdjxod5hnoR66IOsm6IJy2h3FaC76hNWQ7P3Mjk+X6QMTEvQcq6/3XwtlwqklPCTO8OE3RVMb
UQXucZmPi6AAZ9Os4/CQ5gLgJBAMvnmjte/6RGOJ08OEtInHH0llJAtmGNaD5Rty5QMAdOYBCAl9
Y+iDwN7DqbGV3HAbmyVl0MtlKZPx2WzZnWyGHhY5JvQC4wSOKp71UEPh4QkMxWEZVpZ726WlvfF6
34BUXsePoa7U1gAs5azrDNKRWGpZlaO3eRdX144Nn4IFnTY633pQUD1+iEG2oLoewnxtTl7flFZP
EqQUR9m72ph9esTKdFyGAdcP2EAaIBHfGM+WcF8irazXEcpZJQQx4wUKEag/SSdZpPFPFWcsXtgd
P0RQcn+NuuIlxMLtRXFLAwXP7esa3ENzIvn6BlzEywbeAooouhTMqNxumddGNsqDL6FS6k4H0P/d
/7M3CAGZzxtKkO2H0LLrBw60/P61E8KVk6bWKLtzBleOLYCxDvi10EKPoOCwCFsIHGzbItlxxbqj
ki2ciS/dkRhhfqKSBtr9o7Vy0z7YyKbqVzqF2zDvPXE3WM9kU0USWQp1GFjrZt2OmhYcuI92E8Yf
BLgUIH5C8vCKRmVlFWwg3vqAuni6oFBZ5Pmd7T5Rg64zwHnkw6wcd4IV5KzAuBZMnkqlYD0LkRZ5
ClBYONFZOvXAoeQudbNoS605j4ZQm/L8voIcd1fjSzE5NQjD2ZLoOByrAdwQzSM2P9pDk5sDyvSB
9Rwbw6tr1eKWSS5vhhFrKdIsT3XPlrXbGEfQCcVXKOfuaB6a1gSMFDZaX/0CRkCZMW7SkZenIXWK
k2GgdF+Lbt+UPLauKEaHAu+j+OJOfMUpeR5HPTS4KBlkjqbRRRa2+7m7Sgt/N/oV7k1CPwM+m3wf
SgVXizo3zkbduscyxv8idQT593gEAtdOGr5hhcv2oZOyL38Y2FjMPbqDQrGyYv1L2L+GSbhw5Zhc
E7xWTh7AgxGFO9jTJcBG/sLoUkcuQrkMRIAa9e8dv09CnV7YRp8nqZkLlYwge2F4r9Rg2jy2I0DW
ePZj/S0gAzLFuyneT/Hgt/gl3+iA3XjPt3vHfKxG1KQNXxhrkgf5w/xe7nB87BzbgK4LmZ/YKbY5
d4e94q5vbYgPDs2btx7u9MOeuN6Z6hYGbxkqf/HJ4UH12Gg+bLRg9r7gFYdGG2sWiZ7kA39lhD7Y
BpQRYd15Bwvyt4wGy0QUQf4yR8lgLwDzhhR2PXt6AQLk9s0ONdfFA0Cm/r63jA7KyWiKKU33PRjf
lPwpRvaq78NKQ8B6MsDCYf2mGwehrWxVjSaEMqGqVcGt15frmJT5BCQdb6RzR8TwYRL2a6HXfY6m
ND6lCaXdqzCAjROMzkNYeQRquB6grGR8kYUX70DVg8p2BC+5Q/D7wQn8K5DTmu0l7hQw9lukdgwK
LehwB0+KtaGbA68nFmltiTeHx2gijHp++itIbeoOyqt+6Lwrne4iZmWzcWiKR9MkzBs7K9+us9ll
9IPVKAwd3K7Ori/2peRUSgME63YQVcbV33cNaQlhDczFPg55yM/nFM5dI4dmQ++v/77kGCrI2Ncd
OJjcEhNQfKjb1chMDzttCYxFqC2NzlsGdmQsgIjce31QX4HD2OnFGBjB2s5gpTW3qasbhvqKznAv
bI9BqJcJZVOHM42+5AHGfld70THgMDRJkukPfzoUrJuIKFFvQrEXijgUZHChvu6qEId00eOphvs/
1GyT1MnqpQxBrcuw2JcT+sQanQLkqVJtqWkCZHO08Se74BHHTj27iiJY1kPjBBzQywG1RLkqIjdb
xsZ7t5osn+CvgJdjyqT2fDY60xxFfm90cb0NRTUeBuy1WyVKgv4xg6jKyRyUfSqg0lSt6BS1h3JV
Sgv2f0rhTe9Df10y+yQBlYTbV2euP/RLbfwaX4rkzudDsfvQTQM/tLFpsujrSh1hdzKB7aePAGao
PX8YaqZj2B7iEHqol6nnT9mlkDHwe+/50whqVvSDYP8lXttFHUM2FMAkxiZJZDuybujAzDZCQc5Z
KF3Zc4jiEC+L9zLHq9mlo55SPNWUsOoA2y0wR8cDfAhB2O9Zi2To1JYGA+Qu/49qj+9/fnmBhiz8
RRwXSsSOabFPm2daeJndAPhwBg8bVuC47dww4FN2vRv0eO/16msJ7aJV5jTpQx5iL1qMhflPDKlH
YG9/Dl376Fhe/GRbsVj1Le6AMePZUmSoZDuDElfkCaLZrhmb8MHUgbputY8/yskExO2dFMj2oZy9
umhQ8k/ccQ1NjWYvAez9OvgStqTCP9fYtry0qI93zdxXBhbf4KUKwNRJgIMOYWM/47Wg2yes9A6R
yvUR1TGx7cEoRom5zW8zL51WmQoamOU/gGhX3y3twAi7qGBANoYDyAxsWAMuaDzi+3zqwiD9YcQ1
MFqGd9+y4X7weKFvJ7O1vWsNzapJgAyKgtwCBHU0T+SP+KkJ2aDx/wCa7M+AJseDaRQq6cwDPMD5
lxRwZOnJ0Ufoew1O3pox68T7Xj7jXUJv2hDmLKZO5LOp2DqGHupXrx3EiQE+tIQAp3z2J+SEAEQG
NvImCL4Y7lYj9M5zW3434xrvshr0DV8zOAh09tccMqx+0jxjSxYGrUn1NdRJfxCFF6yc0Qr+z/fT
sn8XynbwTu1DAQq2yRB1gFD2Z93G3nC9uIza+N6HlhVrk/s2YAn48oX6Eptsh5qO/9hCV+Ngtw4A
Dob2H+PaTleqUFhVTr1JkOyTepDQBgZO3QRPi7LqUcEVMYIIy30LYZZzw8b8FLtwSjATk39nPmyY
c8d59stYboDwbvY65uW9kcgHSihNrOgYyAJnN+WQKBSlt6l0tjLNvLyDOUFx1wge7+DMWi4vMayD
0qVndtWOUqhj6NJl6FjibAteb7nfWMsOZ8e+56+UUIpiAAG6hJw0T5pTGMjE3mB/Vm/gMwET2T7p
YX0g+8fegXYiSqzeM0SU1njtRcXezMy1b4t270L/+8Ezwdie4kXnjOvgf4xdV3fcOLP8RTyHBBhf
OTmPsuQXHIc1c47gr7+FptYja/fz3hea3WhgJHlmCHRXV3lttxszSHVV4YgOynGfkDqPEsyTSjqP
TAd8tWtPlukG7JD8pQoa8EPZoB0AFa79LIq9BZ6tF8lt7cDwy4ox+eaAnbJchRzQVKEVBUidxffB
S/L7MG+ukQFKHguEIX5ZJvpjM2nusi9kfanRsLHRQsfbQ3N1OgTVUG6cLMquRqIdAgbYQlBX8XGA
/rlu9cfOboYj3QH6/n5HPjRdIdNnMsNYeFmLZkFHbP6MOjCJT/Fjf4HpuPjIqR4DHV+c/4ARNmPa
yqLIwkdUpbNDnlrs5PBuWwod5CtkSqgsCQjLhEqIhZ8yiCtlY9bcJXmrXYKgWAA43V+LzB1XRWH2
1yDB/xndke/DaGOHy7ju3UXLMu8hLdqVqaAiobDlcZKA2zBlNqAU2DRATK5ptGtAoV05YJWiUal3
hywzs3t0IaDeKQHaFOCvayJmnEnfJE2GZFuC33NBSidhnUvIQrnfRJX7aa9nT6Kr7bvUCCDkiOxz
opfhMdEsxycztZpuw0CbAyVljNbIbi/DJpqgmwEzjIa/qlwzz2SpFWOpuXs3dtLpeSiRfrorAXZr
d9A8B51T2a3oAQG4XgK5gck9kHojGvUXwNZmT4OMnEtb218pyh4bnK7VJMsAvS+0GNtd4wxmckKt
/SE3QRgXCA3f9zKu9jhHgbbTYMWrgY8/lzUIK3QGTAaSL9x1nfJVcf2tdDE061lm4ybDYfRKgaOZ
ihK8BE26EIaXgRT3l0xHkRvfWVwC+2t4fX1oAxAdqo1fov7Xvcip75zE/WpkDvgvf7nEaH1Fzw62
10RQkWtsNmkShf1yydEE7ppqfTJ3qzMSOHJXFlCcuAWDoRfdiTIDL4F6wQLg3HUHDop1nRd+M7j9
D0+zKl82SfCkA5yxAsSnPnVBCBEL9Kxumi7N72oRygXEx923pEvPblYaP9FRBrxImH9PwPrrO5km
HoDs0FYmzjnHkY/pAbyjIJhEnffecipU8/H+/ZpW1i6JTecltPM9/pfNU9im1qkrHdwpc9Rzx8c5
2luRzw6AjA3GwcCG2V3ZEzde7TGukMaL+S72huF+/FkKlP6aXLN+gFRoAWkP+2tdWQwUHOZ44WEW
7fHDaesEJcFHis1DkG5CeQX0KYrmWVeXsnZBA9trHdIZ+DKqY+hgkzWHTCjCzgSmAkJ6aDbu2HrM
eLe8KQGxNlvodeVe0Z5b3bX0fjOxd3s/qqFrcCWmtD/dzmpgB6nX6M8aFnRqq+Q5HiwQ66MI+hJW
2YnejGaCYxTztOK+g3TRTmtKF/ByVuQbN6jq9fw6lhXpO6dPlkMQoOG1BevWMqjS6T5DKcLUqkd6
UqfmW+lmNwNEC9UjbZwQRiOgE22OdpapD0zkOV887R6fMQ98a2GKo+xU/TRNHLAndFd7Tv5sZV33
1aqBKwUXcfqWiucOyrXtZC+8Kim3tgDPwpjVYm1UiBmgC/xcGFG3LCyDXYZJxlsj5wkUXrXohNSl
u4p60T50BXogKpZFXxtk8tS7q+zT5K6MYv4EVWGwUf1tST3ZF5kH2aFhwtNBFSqgMJmtXBGEy0iZ
XJUsbgOTm4ZLPE9Qt+jVif0WTYE0JUX/UxRXI7iCbdB5FiG4F9VdUPXQK1Y0dZSGIGa5G9HcnJXo
9IOdZOxAfmix5gv8gqavDfhK77sBHPmBo7/99Nxhehv1IdqxKhtWWlhCsi+t7iZeRA+NG+nQrXfB
LqCC0zoAM6osxhMSY+kDvhiuENEx3niHh4OblokPSTcL+FxkbEMWlotpQm9aMz5rVm7/CBvW+0YV
BA9AjLJN30vIyeCslRd6e9BiM93IJnBASg5ADt2Rb1C+SPnojnwRZLZ3gKff/T9i/7ymNlQfX5HW
02LtOctCYNcVn6EdyeESTe27NaXJvRlWbJvknePfZKTBvhIuDcUqcPONpnbliTSPgH4DqJ9HJRgN
kSwe0XUgcEzcAhcZbFnCp8es9d6aAeLJ/xmQAl+Hll3fhlDiD2Rsd2GFFDoobgCJMJzkyIpMnPSg
ypcyjtuvmoyRIMviH06N0suEXdZdXgzgKRiAER+zInr0MnRJNjw0Ly00LUBN3Vo4eKC4EmV58ZSH
ATRYAzPZkamno71MQcayiYygfMpSEePLOw3WNGpm9gSed48tadSGOBBg1jEY1iM08heZDbl0VOvB
D2A6+MyNEvXDsfgGFlO/VzKtbQjori4S+6EAtHAzgkZtR7FewqDuAGjhp9gSCNqHSsX2KhZajs5/
aJnYn8+gSJ+DFdnwLMN1bc/6LFPYtUake2HHHuZnG4pvmzJOnLVudeFjheqoL5iT/CXj7+h3qb9P
poc/eA5NlxESwFvUttFwUo3VXVy18cLpnPa7W3+ZpwCh77tWoj1YWetC9Ndq9hyPjrPpTskyauv4
i9s3W4rVZH6R+NB+G6M+9N3arR+M0bC2RaltE8PYgT4Ush4gIv0aT8ljbxj5oyjRguDhmLgiPwNR
U2rkX4dOhngS5v2u85wjaDXDwyBGE6qYVXzVzPr9TirfEGjRNU9McyXVXSDeCsZRPW5ZvCISGbx3
O7926hKVDst8ZFmzJn80ILtKYVOod/+xvWXu74dKC3qRrusZJnfwVtJR0PuUF5BdyhyQLfJNA749
r16gkpSux8bsylexAxUp5LJSW1zxXkP5Qn2qwNCGNBMoaWqzEWCvnj5GgMd6fC2zEB1j2BvtjN5m
0PFG0cF1Gw+q9Dl/Aq4ELQZqlCmTRqcu8XZWrr+bFOw5dX0BT8MVfQntuokGHPoG14rQjwxESDK4
3gp1f4Y3Ay4jNyDHPmnZlnxhVD9HQ80Oo2t/S8AxsS/MlGGTpC66tmkaiKCQReF0R+sA1oYBRKB3
1b6iD7k8GDZ0dzjetuiPjW0ODUPUlpuhcA4NttrYJtKtugSpA+e/jciL7U3sY4CKopUntTxNIpPu
yEdmp1fRSohAn1+GXgFdREjEfXix/7WWxYa7Pse+4bbe7Yf9+MPffo8CxzZ8lRqH24/1+ReinyvN
4h3LAmMfe7Y4YR/H/RFY9DcX/VGg7MmHA48b51l6nh/zooBEgBzXhtDjg6twh5HgAjlWdUsXixoN
bjbdTWECyiUL4nQEWyTfbYnRAwh2/WnE6ptxkXbg3O2qbLzaPf+OpLjYSQZ4g+8wo14nqAosHA1S
8/6E9tqzRBXe7nfg+HFf66EooWYL1iYqcFj9X0mnObPbHYBLsytbbACL5j0aHxKzR0+Z5h0hYl+s
e0M1GCgzVhe6myMhMCSOrZFOwEfWAKsoTpLGqX6g8c/YkDWToFgdi6QfMfaXQH/u+8gvAhMQzTUL
VJ4GHPWibsNbx9tADjF9sV0HJOaF+dX2oKzBMxaceuicXRWRK3KrFv8qtOptcI3+obXA4gfQGVhl
lB+f0qAb6q+WK5xVWOXWLoWG92OiZU9JNgWrqQYVEuq8KFxCQNLz9aBrQPSDBqfZ6eKTdeg9sZmr
sKpIO5dmJb7m/bEDfcmtSFvF3hsfcGBJUeejf8aoSzZlrSEdzpt4n1SFt+17vT4xK6/XoORCTxLQ
JkvTy5unostw+u1Y8gVNvs+Jm7R/lWOKFvpoPIyhPS06lNHPeJAjBwKWv0Xn6ew8+5DbYX409LtY
Dsmh7ar3gVrdmdgxbbwJuhQuxZGT5oF5ENTetb6tujA4x/FRGnFzF4ThRhdWeJ5Fy7mlrcmcNc7r
ArAK3odnkjAPHbRyizjooePMGys5GR5o++qyucYKSjkmWr1M4rw5cEx5VP6ujN79cVNc/5zJsH9v
5EPe12Cm5UJWFtlDy/xHbzok6XvDSj3nVI95OA1+rE7uDnT+gtEwn3BCf78rJHab5Lvd/c84nDvB
bhipLkvxWHMtfZsUMYUX9WxNgFG3eirsMX0zlDtyIFKqhbw69UmeogEnED5ayaASVZrts9kDFd1F
IBPsAagzIO60jJGsfmW1+82NLJacUr2SFws4mHARCHcANjlAcSbLgOgwOn4VZhmjrzkAZ7r6A3vA
CvppYbJrV4iPAzRDdPH7DGnigU8zRIqlgh4DUwDdBloKNDLALcUxloIs7Z//Tzzv94Zj/Kcwbni6
60DfDYTcrv1J3q219H5ApUeeZJriADj2CfQNI7c40EUmeADp6pKCZxsqGOpWGt1qRJFvRyFa1pUH
uwD4Y573wZ6j1RSKvJmNQA+FKbTQzyIAz3D2GFYFujUu8WgUF7prnURbFqEAgc/vA1OQdeuwBC89
DSRK6YXuCmhQQ1rZzVA4+nupVK0XShHtYz4+3FanCGD6imPOJ5zgf62hZtoQPTt32eYWTsvQHPBO
LbIamvTBmBiHOB/Hc1VmEdSCC3B+2tl4TpUvZQ1gN1CbqvzStaunzFBkBpnkP0Yr8sHFYv6MyvxB
H3r7tbSEszAqY7yOw+RtmjpuV0aAdsMhafiyrosv8QDMbAhQjL75FxNwE7nFQQ7tHNiULzQZjkh5
lMZmxIYLrRi2jsyZUXio/AAHi59r2nScZZDE9ANHupc5Aq14xqZDNRitqwKxNOHXrAmUS5tWL4fz
5HETuzTOvztRP3UQtYBanyONHG2ypg6mMA/qh3OLirJvw+QzUKK01xpILDqfd920ED1angrgtYql
20Tw0irCRTGmHLXxrcl6b8FMTZwclsQnKAfXyz6axm/QamijJPveqQBdBSDnKHZGHLiHKnfxhOuE
s/ZGG4zJo4tSKznni+JgCCfugLYddefbwIfA2zDPs/FEMToRM+BsK4BZibNFrnRqgyB80UIU8VKy
QCdxDNSlIx76OcQB3Tiw5hdv5M59WufRHTqpoVqZQ1BllGm1wi53Wskhdu8phE0vHLIrfmSZW25x
60G4prZsiqEDbSbKrSFEqo8AI4NcBzTzi7yHZHWO9EdcoXuCcg1RmrWXAX/8/WgDsa0yFqE3TJZf
Zk67Nz3jDl99E1AEDiv2cefd32bRneyAlEM65PGTH6lebMrZ8PRhSV5Ia2e37jO9aEkwgxpfODsk
+F7JNy+ifohhEP1OT8w3KwxkuAJkudqZRvWVkia3sBQwVBDui29e5QWbFF1pvqWUmBtPOqdKXSIN
JDKlBoDy736KIF8SoRmnxyZ+BXLh7n2BEMmnE05U81wK/jA6T7bb93kUTGtxhzkLjtzYHjubvW00
+TceWJ3vZZ3+1IY90gtmoF0GdCFvxj7ODtj0dQeUCqoNOhdA/x6MECZpRfBcuQN27HlpfEtttg3E
EIHVqIp97GS0v7ycvyZD5L0C2l8vkPCpzmysVqSQUQhW7zrJX27SFzflDEDj1jrkXY802DfYXPl1
47GFlrf1Cl8N2vk2DZop9c4R1sscdxtQq+Rd/76KlazLakMZeh1PoAUIcMRsOpbrnSfZ72jQJHnz
yv4YYde5OAdJt7tlMbVfEeT7fY2aR+EDugZ+WBnAWk6XHDImIJ/aNRCV5YCtZNA8IB8vrObi9CPo
4b0Wki69dIulpoqgaFvCQYWne03VRb0WBDjvwyL35mFwv7JF6phfdQcN1E3fhSsk1SIcFaDbB4kI
vE6tIdXS2EfC3RRC4/6APibICCHddwPkxCw2/TBAt/xE6BuCMt+cM9SG5XJZg8xyb8RFlS0p6UuX
QRcvvJE19p6/csNoYwRLF+WEvdx9AaKo3nyYF2spYEoSEw01cY5OGZ51YyTChd2j1akFi+pQhflj
py5OZbyEMRtPHLJBj60JMVZNB3F5zdv8EZiZbK8b4AaiCW0Kis2qjRY0SBN+n65FHPCQAGlKNqQr
YQZgnwanx6sGVYe0G/VH0enNGU+B1ie/ocJcFYYEpXxtamsdeSjAxVW1yHg6gOBftj7K2/LV9gD2
QeOJtw0BiKEVY7ViaYv3FclPL0xhWsZeZTqA6tcI+sc4CpdhDkyVoVnBKYHKm081KQaM9cbpAPYm
06l4Dw6hydmT6SbeCZtpdkdrFFmwJLdEffWUqTWokEVrRAVUd2rNXgLwr6G/BopxpB3XFS099GfX
zQ8BGr4wBIiAyDfryaEG0+4sK32ZzSm00Ts8NBA5H9JLyXeZsPpzXju6toyD8eyiGLoPgLJFhte2
04ts8V62G4BlWQOFeOTshnjp5ICFYF8RLvoQx6Kud4ILXZjjhltgX4HPz8JCLN1M4i/Jtr07vEd4
Dc6Ofp6gnmFmwW42aa4xNMbSSxI8ZFU0oMrhvCgaa4ddjy95Crv5yZzan+jDNU+G9NCtP7TTJjEt
bEcCcBvvwEf02Jd9cRZaAsQuDXjgFYCChwvwMJqWqHNJdqiu+VZgLgQYt/cffNTJRGzIcwwN0cRf
0WSxpjrUrnD33orLtJw/rnhW4dGnLu9ecsyYOW8F+kUwZEYqbU8feHsJVM4JopLWU9AU2rJu7eCU
BkMiQz9CSmpRgdhx66LUcJK5UrLWgJ0j/hz0UqOc6YRQ1JIlnLnRzDE36h0zSJBQhRwKDsWgCJyJ
/5IqmMkCyQeI9cF1RL27sffR3cwkaHv7sRrv0KAlHwHy9u7jLvHJ6jtLPg5WfBKorV7IZbcsWOhj
jdYBNSjYIFbYqtkrGp1i4M4AjvpRWopj3Er6t6aX2GtbOijGi857hlbJorVk/xYXmreBQkmNLCnC
Yjc44js5eEzsLj1B0DyZwzT06S3Gti9xuhP2Q5LbR1uVKEpUtPcJmP1BAGg89SDwwPd63d7rloM6
tu4cU3zp3OfqolWVvip6K1rdfIw19ywAyTJFpK7RLPIGfbBmfhiYbj2Njt4+As1LRl+lAlIFrU+W
hf+Th8YuFzU+b09RaIh7B82ac6Tb9Pf4RsInW9iPOAVWyeAXyMS/QyPdIu+xiQeRC50hE9CbQLbI
Sy6to00XmaG9TBTcfcKp4om4Ougyk3gQn8fgJONRgHw4AsqFeDzA0ck3aJqdkB43r9BKz59jRcBI
VIyVtLR7q20TYNJjND4L+0rEjOCleI8g2kYiX/x/RqhXEZbuHRgK6CtZI4mSWpm+ieKmc1GlEuEp
HIe1lYxBsULFMVxC+FeugImKryY0Oq5N6MZXgDYagAjIS5ci95CEZth0vy+k4mXcb6qoso8f4mJh
bTSQ2fgdPj3FSsY2mpfScE/LznF2XOwHw36ZI8oo5X42aKC7iSKIodOPONTo1qQFSqt8/xFnW9sX
XaRdbssl3sBX6E4CbRpN0Ox2U6gfioGVZhn0TrXRiv6Lg4r6mWp+ykIjwAcrgc4Fup4ZezKtcR5r
RM+fCrP5t3m/xlrQMgEYqe1Q/cB7rh2+xajLH8liEAbeuiLjCzJHq3jO0C57quUqFxBYRLqvf+jR
qr6Mwfq76UXeP0gIXJ0gdvOIWomLN3A4fUtAc3Ns1WAcpO8LzqODuYo8EwuV+rDImZ2CfR3fI4kt
r12oj9cbwwsoj7BxLqMjcbeQv+IpR8e5HqI6/Hfs1KfjQbOHK4Xd/L+mQ37ARn25HNbuOCS+2U3a
G7rc3+9uvk935RQGXyY5/R1XYyeXAVg3leZpQJfaM/jmNqmjjfdFijNzMb44dcqe1aP/Wob6Q6di
0KnLD6lmu75tx/kpDY1mZTJZ3xdsPBpear6gu8XZyTDAiVRU/EVDbXZpiNLbkQnraMdjd5/V/YWZ
zPZNPSoF6CzL/jDiNxdPQd9C2SR0BdDu+PP7NZp+t9IpnlWKChB8vT2BCYE9D7oHbkc7vLfNUnuK
uw1547C2rnWjXchq0qEGE0Zq+GSmeq9vS3whL8lsA8jX4I9fzFNzq0QLfVTqe8eq3a1m45BpVhrj
fsBR5c8a5KPHvoQwc6Mr5i2QV81mjQazc8i8v6LEG7f4zis9SAlOe0jiycNQN8OFy3C4xEETbEod
Uoid8t0GJP4LV+jrMxc3H92l1dCgyyBwl58GXH0AL4LbpmsauI0CCIkvTQfJBHpJGqBXg+LyNy/p
qh35QTQzndAaP60s+SYAacN728mPdNcQhwTdBh1GQg+CuEC4QzLFAFpySU4apktMw3Tbo/y5CPJe
W3K9SE5sANjOrawtWcEgk1Neq+9usvnoeIcADUEgsk5ONJpaaKr4c4aNOZ8KXMzmHk67ro5aqYVC
F6lZftCDdlwP/QRo7jrpdTH6vZ629xmqdEts8PI1mXRpC3drV/pwBtlWey+ngR9anQNVh/g/TgoL
y163EDVHb3uQLYG0VqRuYX6lC3IlUCxGJvmXZ3b/ChU9FPt8CvPC705TLmIrWzLJwkvQOsFj6VqA
qI9FsfHAHP8IjWF9H9gSou9qFCVS8YByrhoiR9RCO1pojbmncN1tUnynAa9Bo3XUeueqtU9k0Syt
i0+9B8LaDsh9QBPi4GlC0tK3hlzsa6MPnpo4Ab9SOqDGrsw8B07HNQeGkiaCjdgFeUQurQWZYNR3
DpHaS1Jw2bDqMuWgMqHYpqoesgGZVM0OgI5J8RSD9vU9vcxkZE+WJoYzhfboOlCsZkjYqxe1Q/Co
dhqQOM0ktlQ4xCM1WMrfTRqloiONarXzMbhu64/mv82tCun3SV9sa4L3Jb3+EAyVdSCMFRJiAPXB
ZaF35XADe5U6m10eGiLzEooRDQMz09zAMwRsEblqd5503mVSlzAqMhBDuj+pV+fmx1mtX7BCZGiV
QevPvMiv+bfgsNGd1Tjp3RJyPdaDhRL2MRniL7GyyIX2zL0Gag9o+VjmA0SXArTsgOfrFg+Z+y9k
VXVs3KGT069V1s7udfDsE7EpkaGK3tAXqQyN5UyLSkE5uFHXPc4+i64Is4vVleqNAyq0Bi0M+PN1
Eh3udXZp08jw84rJLy2SovMAzYhs/OfeZkQCvZTgE7SRgwv1DfMCAMD7HSgivUce6uypzT8Yf49Q
WAUhHhX29xwgBO8hDeutcRRYTtIa+IsRy2JfJUgA0RkfB4JiO5dj4kl/pcc/7QyAh1prti4uZOWZ
M63oQiYNqAjaAtAmIddwxKobPdyTSXf2hF/sfVvw93L0CuBrfF+OgiO80S+uwPcGeEaBq+zxqQwN
dwe6YGg9ysl9dOJqArHO+JUs3mfJFTWdyZ9KR+wiTUaPvdbr2GAZ2ZJMMwERcojNRV52VQOyjuiU
cie6AOwcPWoBK5cyy4ZNX2nR41Tr8T5OoNZCUzlUQY7gO11Kzy4OqHAd+0qpVXItLsmUQqlaanme
/Qf8wPiErkX9w7EdAEJsbhoGGL0+EybzMi4NZC/wkA60EqqUOLq4pfbDA7BPG9C87E+Q9OtMN/Lb
zvKt2gSt1sSrQ4YD8Xd8PXw10S/0xTTx/kJty3pu9BiZBiA/HmSvTcs8S8I7dOMH69JtunM8immT
tXaMhzfgPkE1BXsU5fpDE4t424+6idNn3q2hAVMA8hAGK16H7YJlPRThsd1cOPXYv7ggpAL2Gn0E
Vhqc0IskA7/o7vW2BH0uKPxWlZdFf3F7eAETNLZchkDpMnKaJ0iVg65dyOJOtj1EOKpyOgEkZ2zD
0QDHTjNMh24ajY0ZxNoZ7PUtuo2w605bDhZry2KHWDaeb4iaPZujE20d3mrYW8EcdcDjQAphbcjM
C1S0eiTNDmSCl/QZtIrsQhbIgnyI5ZqPdt0nD3UYozCPJQIO6MmEDoP5BYbC2AODZFbfLMu0IKLX
shwcqiHYZesuqVbW1LKnzotBKWBP1YEppEfzyxyApLoiyfggRHbXjdn4ko5DtRq6qT2ifu0CWhVE
KwsSqa8oDpwNo7N/IMF1B7n64UXgVLDqQS947GPLOdoRCAu5jBbgxB02DDQqV5no2ZXzHLUGQx6h
tocj/5hq2VXzMtvnZTJsyKTgX3Exr7qNDlwwlCvjcaXlqOehVZk/kWk2owNdQXz33EaJJdfV6x6V
xgh4MAVYCU0NZFdl+EBWh23qzbKnYFlaSGm6iW4upiTxAZrEedLE0w4HYPfcuNDCHBtuL8cxy7/q
xv87Ii4hMieBTvy3NWK0Ev2HxCY3lIz3DfiOj6YHsVmUjLlteGBrdFTp8sPGSRfAOmkVFq754Oxa
pRpkg2a+RPdT2x+ixEhWMZh0Z7NRPiCysV+n4TmSJhkG2N3Wo8PQFa0WoZk44aPYdFvTS0W0aA0t
Xwoe6EAE4IID5XQg0ypraHTTLTlpOIEO/NLO7WJBPuwDEUO3t4mf1rlN9oCeRes9VPrsHukc6sKc
5kZLXqOgjcZrMkflGxPJwaAkHyuKs1OpGjIRNyCDvJ2dFGMw/RE0w2pDB37phTuoI4KQP2M9mb6M
HPQ16J9qIY2ajnd6Msx+GaHaQP4JGjXQ8ZM/idjJaI2PfhXPWu1LiI34Fup2xkmrR+NEd+gf009h
t/JGmX1wG70zIZkaef0uzOozhQaaaI8Jd66BVd+BDnV0wCPdupcM1VL0aVrmkky6gEAI8nyaPJgs
zh9RypqWSE6lyIwPMBnqfTHEZkCryUGli8PeXRtboOVDLE0AkekTUqD26TY9qVwwxKl4mYYa9Ajs
9+lGiOSH6/bZrqt7fho7i5/QBa1015qD3kB0BcVx7KKiGvwlSGy9UFg/epoEOMUQ0uc4hWIj3CQr
mkyXD0HYps6LkY/WusXRqm7FXshv6E4DSKx51PvCKH2mQX3zduExeg1vJkTsYepjhaQhW978dEex
c4Ra5NNUCvn8GhQTNoG7snJgknsgWkr/NrElu9FieGlhGpJRiE1NlF9xeu3uwcDLdwXOuj6ojbv7
Rl0mHaRLujMlWzJpAAy2idaiRVpNygB935YcWvETC/rZN4nQBOoBbFEUr1kAwFjNPOZWgCjFDj9z
7EZ9c2qarwnje2GZ4Mt2dZwVc6/7Eehu4nfognoOmAUOGBb1l6jyCjDZRsUGP/Y2sHEk8WwOrSqz
0L7oMl9N6mlQlOKnx4T7mNXZtM6xh8WxB6EDd7WFwmF9maZiRQ8ON4LSDQqm1DmYlZo867X7StB4
O9GnM/YRr7ex0bNeCRyvsXK6Rf7LPBWJx7N3BR/TJnBMFHPAGHSKgd9fd6IckGCH7zZgqVEy0Y0t
V0BFCdT/RxwpyNkFaB+u6hpip0bmrtFc6uyrvBpODPDUlV6I6blpja9tA0IiNLr5IcCi3z0zAvqq
An5ccPuS98MTVNpBtSe1DjsGdQkN3uyjEYVsNDX/fkvjGkRM9gmNz5MqcL9+mv4hhm6jVvxHf5/1
+WnigC/DZrZpe7bhoAX1k15zL22rdmJo0LRQtubMDfe5AYmMGTdFdjGNf9tVhm11qcYJdEVoKp5G
49ZpmF8zHmyp9ulq0jn3tbMzhhR8UKaEXFNWgSZBiwYPe0cNMnbQD7DWt5ORlcShnySahkc0jkaZ
iCHTECfDfJQCdKC4uiOqajgjc9C0fRYfJ9sZA7mWGS99B4WVkxvSmVsplJM9z4lMUFJEza6JTf3w
55zGP1IaDrLzAB5ww3bQK+mQJM6HJzNLq8rokCY4TlkN9V8lHsz8+Rnmgk9+kXsZejOAoIfSx4QM
uNvL96cUPbpQX9mDGGZfmxdqtxJuKI4JHmhzt27AkmQtywZZMdXu13g88TMcAcEA00/P/5yUgTFb
iTUWW5LnECxqULUNih0pc5APdB54WCofCXrQQMB/iyN92puvLVm9Qj2wqHO0o4L0wgFvruMF2b3p
seCcV6PrB/j7vGV5AgwZOrpQaW2r+6GansnfZakFroRGqclBHcbrysXQCfsN1KL4xZDT3JCp64AO
Flb04oV6tY+ACVvSdPVyemak9z2aEeaXo/g6Ld5fLhO29R9wMDxIPu25HKhPYNvlGgBmO+jW/gQH
S/pKtcgOJXSMBn/yzEWa9ygxajGLLiPMOjfrO/o4eP/DJcCWNmMTKUKtQZ8hmolPTnxREWSBKXUL
1GFxwHa62GuiS9YMiK/XuEcqDOeg7yBGmEDuFgBxP9aIKBrgOOr81Q71OxCWNnegee0fIhZuqT/P
K5mOT+2EV1Ttox3ouJYoUSc7MuOYfZgE0cUtmFc0v5Fdu/4kjPtZd7QZp2xrtcPp3+JuvkrPATtq
TfsLilAD+unD4gyBWb5FZzto4WGBtqs4053h1MU5VIPYc71OyiLXLYxmThic/YLfQXlVA2Xvmfb0
7gRBWKvXQHiTxmA+KPm4rOIy+DYlc0CjoRINQs36jEbfPwfYoip3k9LJM00Hish//rr4B8bQ4QZz
uWVYBjdNk1ufNvI58jeKcic8yIijnuYPUb/PusR4bk3Hd2O9e3QSNEuLmC3DkuvPg5TemVX5NxFX
+nNbjx7ACnmxoDke1OyhApLUK4qVVSaWeAVQVdKKUP1FPXMaoUeDuergqQuhX369nA4SPj62E8js
kCKlS1SM09LTwFR786Uesy+eviCPkCybQ1MdDXC3UBqg0GZYUKUXje4FsEqgIMLHp0TjcW5W1bIv
oSlLlOrgMX1re3yHxQN+fxTmyKupjtWgRy6aiNbjPDa2ExQalzSa/r5E6RjzEh26RtQSILYrIaiu
vy9Bc/TG0eclAoWOuP0UiVv/hM5LsCNgE0GcUOO4MtcGKIiAUjcIVeixFA8nM/MJc3UbYGHyH4kY
9zMO1cFz2bU5DkmGjUZn41MbiA3aTHsqp2aPfFO9ohRqpw78xf9Rdl7LjfNYu74iVjGA6VRZlmRb
lkO7T1idPuacefX7IeSxunumZv59whIWAMqWRBJY6w1w0A9yp1v/2QSP+tEreRu3wXUlvruq5hyj
QmTrRlWTje+55sVVvPxUi/gtntOUA4JWF5Pcs2029r0MqZH3MV52Ym1XnKImfJOtz/EZy4z76wlL
VIJzZ1xiyWq12rISXriLJx/6X6IA1hqMr01JkauaDzJuICYm47LVm0lx73bh0sB9Z2P3enwpJ7Yz
2ElO30YQG4CSvX/Ssdz0at599zpTX4g0ti+6EjvrGKXdo9Xa6h0F2hZSwBDOt0N9CVc7ejfS8Skr
c++fOvka5FH6a+AmvADCH70moQXty3UncCb4nAaWrTxmlfjSFFAN1BISGKoD9jbvBvtL0uR7JRvi
Zz+ylP/xlRvGX88aBw4b9xMoP5bu/jsePB56oU0ZFSqnc0gDYeiErCZO0EGjrqEdKycZux08XHR2
qgh/3kLylULKf6WXUYm1yfjaD5P5C1IAigkU/hduUa+ayPJ+jpX21fOb4F0fWKGAXxaXKXTidd3i
C1Mpjrnt0PM8BE0RHcbASEn+A5nM/8e9kLTiv/3XuqHa/AANW6DiJhOSv62dYtPoSInm1UEgN320
a8fetaBa942f+/eDY86rc615VlwyubGuR9/VRtuhftrOenmItriT8iNLp2yh1+AJdUNRVyo+0g+Z
VVS7cXQc5Bfs8pR4qgDd0E6XgTsm+p86qUr47dczBS2bhz73f00ICyysxnReR98sVsheBI+q3ttb
vUNxnWScfjSDMN1YdWs+ebEHFx1A7FfH1h5wMW6QzlMeO8cL/nGT9HsQqObbOAFClqdAbwsGFVfi
LJU7oIHuBOmynBcQ9XxQ9PK/xOQQOViOK8IUwK1ZV2d0xJ1lWQXAiIe+egKjaE6VfvZQJYLfmQ97
xPGGhewLhtG5TwayYHyVxWtApQOI9Nh949N8KDtwXwvNffG00OZ3MlJGr2Gtj7n5DTHP4J3tdLh0
qBPdTxU8QPjeX2+LR/x2ACDABpFLSbl2/DOUxWDPcs/Kt36AaHCp8lv881VkxGqwGPJy6ccar37r
XbNvAwujV339JLeRcytLnN9ask9uKrN8Wot5pNxUfs6rZ1GbuU/Ok30Frf/bvM+zfM6TZ4HK4OJI
bKD4gZrOwdaU4VBkarKY2kK/xnxU1A+3gxx3a8pXMoZI/QYHDlTieiVHZms+X55AuBdjp6+v48by
p4Ob+161h+zJVnJrGwZBTRaBZje52VOMJ/UycKZmJ2PNHOMSWLh6WjzKEPmh4hCK+odstX4EE0CF
9gnhlnSIP5G/I3MlD7pMVsmXNSXGbUuemA3WnOdKJvWEhim5LNlutQC4+liHq9/m3E7kx3m6cGxk
t0VYaXtS66QTwQKfrN7xDpjYmHcmNsBJMnmHvIv9cd+0hbqByK8tY9ewZ9/zYj8aeXCJfVTr26y4
BEINLonh+JfbCBlL5xEAii9yvDxw3/mP54js/J6s10trhuF3w6jxexzEF8+3zU0PMXNXVFr8UnjZ
WQ4IIsuGU0fSPots5wgHMlxNs15NqTUrlVXBlzTUEetvNURX5r/O81tvQ8otZxVJUxN+eEnBXjhV
CgR9DnFX/BghO2XszxHyHCiG5CvA59V9pVoXMKP91tVCUohRUz1G4GmWYjCc7wWSLxi2Wz+dGgFF
eDrFhSzEx9hiDMzjgKVJmFTDckT556tImp2S+8qvQgiQol753rhNsBoyc3yo4absqQKWO90txGM8
T+rnSc3Q7kw9bZ4sAM98MXH8nCspbk+W+aWzEqhn5hBsKpKMXwJl+jpOiv1ohFZxdhTxJsN+1Stg
Gg3K06n64Cb9EkFL+6xHinVucLq9K3LzZ9UDrlkCjAOvr2gLDOKcfdAn0Xv86OBD9K6nYtprGujk
JImRWKpwV0oK41Epupp8QUfGax6GGpS5Msra2YvJCJmcTXH39t9X85r4O5Pi4Gtncm26tqm7M3no
z7y8ZyIzm+tadGjczoBOp/Vj9CVCyEFtE9uHFR6sER9yfljI2S8g6eqvatOjuajFwyM8VgTaDVEf
vAlRLWBRxbYCKP/YiGTHdUaZDeLxi2gpENYaOgeQTOoXu5tI22cRlklzs7SB4lZmHy3czG9eGhV7
Mtbdb3KqkzXZY+74JzlTEaZyRll9LSe2auBcsv5nQzVnVQcBAqmDkcM04dBOfnHowp7E162NWAS8
pltbMRvEYOO+wmsi6FBPipz0Ko3YWHq6hQmgLGTsdtDj6s7Ap4NaEmPl4bexJhquZaK8+6kCU7UK
ofikjR5s0OfzFlQt1ZFl5ah8uO45g2ocSu630n5PGu5FszK1fHU7TFRWDgpurbeQnPDXWDnM9OPF
yhwSVVl4leY8jppxqnMtPzqsHZQFVx8WsdngbC3ZtoAYrLlvjB9zbK9VdqUSQz1t+TsXfl5o0gBe
nuw6h83hEu3k8d5VffdRdpRlhmccfHZAWU+igU+gSnRCTwa3sfqn2E7AL8hYBptmZaZ9RD7zM9j2
/V0aIAM1SjzDjFYAun+dewsFcxw74IrSu63/DzsouSP5vTyFHZTKAtaZLwdbM6y/Eoo9jDjfaEZM
TqSuSUkymRQyOgtL9GQDNwuf2tIILmiQBJs0wz4gcKfVVevlqoTy369L8fcOCmalhjqUir6orULC
+msHFYXol5IgwzjMVpPjCMSBnyoH+erWTPMSfMhYkGKbe7nTtBvXwepMyUbjEYFR9b6ya5gjtG4H
x2rPaRiMh1soQq5vWUWUb8PUINPcK1axy+AcLcLONR7j0qWAm3TYOkP41XduDFGzgKi5kWQq85NW
dSNYCaH+a8hM0boRs66v5lgfGE///XObP5y/luSubaMoQUZTc0yWo39/cnXtDfCMmvLuw6jTSc21
Z6lwyGZpGHYn/kI2mxRkqFEp+HGigXbC2tN4yVQK1jFc0FVlkZ2ymyA45VFDod5ID05WBScZogAX
9cis0rZS5UmNB+ccFJ67HfUuW1ezi4OOVOQqHpRgL5uKrcaLWIzRvWxi1r4sXKd6RrR5ekJgYycV
rirUEJAk4c4om074Q/UHsRMBNk5RDUHCigr1IQeWMeIs8YxzS/fMRbYMg1Y5ywF+V9SLMS+7g+yM
GryXI+Rd0XJm+qTFCFJo6TALIS0gKOZv8PK8TUVxfyNJE7ZnZcs24mYue9k73CGSVz35cSYuIrPX
kkvB7awlR0VCpIki4xBAkFyi7aOIH8hD/IxwaWG/ZtbrcQCisKzeoqSynmSO3UCoZ915Blo/rbGy
miSYccSvvmXoYKGy4DHIexZTo+G/5xlckhFk2x5gYvCu+NTOujR6q7tQOxSIyS7ldDIHwTJPq5AF
WZu8gEHdIAM6bwxRcOl6j8u1B5AieiSbUXTwdlgRJgtlIl+USnC/Vsfvzlikd1es/9TiTxBZ+Bfj
qFRsIaeMgArEWRUVYCC013EPHr7KsBiHbiPCBF7YzDPuUutshH7IopVRQTt87efJdiq6jTxXG4xb
j6Qze6yZfVUnuOP4LXrdAQe9WQnBj0k2ujFMVqLvkPWb+xS8CE7AXF9i1XILHL6Ub31vNEfPDrpL
q6lr0wq1NUpJ7I6NFg/SAikaK8Jzymm5+j1HWXWUa88xdrHPqpvL/c+0d/sse6ZA1G3HXsWS0Bnv
FVPBLRLfAHGXW/0rroLDozwoIh4f89japanlYBM1D0vRyFzh54Aq/jCRYzBCE4XSKixfbfa7s49M
thrmLHlfhb9yFwMffFqUexfuy0IMtf0u1Ij9koCx3RhJc3HC+jGYs/ChpxXrrPLaPQYD3ZexeJGn
CaPc3SrGLMg8n9U3+PQx93tpoHIeYhvVWnxqRrJ8VrIgeeBqZIJLd9O72Y9r02+KYJmG2K3ni8Zv
tL3WBjDyEkSgA7Rano22c3eh501L1EW1Z6cO1JOeu++yJQa3uQTFixIxUka47I6ZpegPcrIpEnOR
ZCU6tvNkkZoVIsW4ilJkXavIgj8VM1UC2dNTVSlsQeaQavnDMVPzZ9JhOMVWseav5QTXKvGpscWr
P5rdgqwB7+Jn4UOhT9SsZiVG2YHKpPEwQvd9UGvj9w59nqHg6Pn3jFtHNZ8q7lyQdlGx1t0qaPc5
lYwgtp2NX0Q5fuDqv71CYecjNlhJx4ed4yE1ArtesoQnx+/VrzAP0rVV6uXJjyv/QM6eEhhpTb7g
WGOnVAQ/beUXZG7vFy55P7ou/phj5BDwqcz5LOIqsUHVjzl4qS28WtzmxE38oxtr7673SA83DuUc
WPX2XnEQGuT306JugrJMgx2pTg3v7TZCFL51VkPv7xGVOXVr8PH/VEPpz1YmU/rDFHazaWuSIrY2
XkDsaQ8xpJcTqhvKYmxN9R1vKu48bdGfRnZFFwNpLaXLtPfMy8a1NaCzg02j9u6u1KwY3nEjifaO
BpxXTmbzdXZLA8UtjFd7kBibpDZa+EauhRk0X3lpm8ZPKznJjympAaqxVjBfUjfo1l4/sIcLEOei
GLUah3GHhFTC/o4saDcf6i5dN6I0H2XIbct8BQy33spMJyC08TDaRgIqFys0147WAvTg4so/zo3d
YLXB5ar9rJHusMlN7q5UZQ/FciQGdqZbP3gA9WtM9no4X2MaH6/t1h9mtG5rxgCTEhhNRp9smgaD
4EZgQPgK1xL4wwyTUrwnzfP6Z33GZGbGRW/Hj0ZYXby+8o4oOSMmW9S9UX5HbBrNxxDrrtcshb9j
tkZwkjKjVX7EOFq8dpk53FsdotYyjHZpuk28ON30KNryVwfBsjG4xVnFON6nmaajThxFK9nESO2j
QzYbMT72sevu1SSkFipjgZN6mJ6Gd9dYBddtb8IR3mmeqbH6ZS8dBvpzQ63guVX6lAqB227UJoJl
ZaEANQ+oMw1fDiTljjlsmUfcD5fDEPE0Vsr20qd9u4anxka5RZ9K0+3wzs+hV0I+UTdW3uTnslaU
5Vh41muZIEYx5qDBkKPdxlGdoecK/MsRafSPnyivWIPV7xj5JMs0QRWuHAcP0BSLhjAukPDNFFSg
5uWDWsN77ZXYXMleM+FZSd00XsjeWCndJ5SVF7Kzm+cHtvHY+VQ4hqnpsX4mi9ty2zrFiXnAXjF+
GoUSPQkFYmtZoyYgm9cOR0+vE2RMHvRp3HbUgO5la0hqlFO0PlxQtywXHQAGkvl++ZxoYisJpl4x
6Tt8lcu1JJIKrfmVm5hBmN7FySx3jSGEdiQR5d2xcYi3cYV1CXjLailyTBWirD26Ro8fFzyZtkqD
Hz0g/YUifHGnhdYPc3bHsb/nLHEv8rXr98kSyH+6x0OUayscUP1rcn8pe4texau9VYatXP/2tt4t
i4J96G0RLNe6omr7XYjZwsJHVI+FDDTxDBm466uQWA/kFIBBBKxWvrqN+7M3RAVsIYKu3tp4mu2a
RHlIhAur8fMQjxlL1pmSCEjM2Fe2ufPTyV6HVQWGc6jgjMVG+ke782p7XRu8t2tvxOSeHKimJ7dn
1w1d2z9ZMYYUq3AIWMta9in23R+aF1Vvgzk9G8isXXI+70PMwm2VzE+TgF+J2nO7nxrNOySphiGy
0kX7HhjCElCL7/IzyIOvooUw+zKU+rcJW7nmgp8LbqtuiwC755Ia9sdmNxWOsQjMiKp1a4DVCkdh
YFpC9zVVe4tpFmPkHDlGnsIJi3Hvi1ZsysgCij+jyt2SKrQBzuHBcMxgZyVkwiovFYe0WaEKGR+L
+Y7Wzjewv5qy4xYrBmCsmYZFyKj4d/bYKy8uYPCr1lPtpesuNPy7HkzZLe6N4vc4wqg7+ZGZn+Nd
JMnymltzoKNLOR98D+EMp0QsfG7Vc/npMz5QgN3LkB4mzUadc0p4t0ckHxr/scr0+KyZ+rcuGst3
wB0JGs5+tY9l1qne9Ik6fWFNnN45ijrhHcMoNsl4dsH6qapLyRJGK0h3a/Fjm0TfyIRhXFqxuVAl
sHVAQlhLg+4g8fKyVzb5UoyXW1P2JvPgcZ5rzPd72eyx1Fp6fB+4vLMwjdBRW9txQDVsbk7UWw5y
YSqb6GaHz4gORrpVLx3ss2fzAPeQ+CTjKqxh12GJEIQ2oSQxzQfZlIciK4tFM7rTOgFugGnkPFAe
5EA5JfF55EZpjpnWwijUij2XihaICfLnpLjKwgYNurJSlowSmwDD8ySwQIYG6xtPlkUxPCqMty5E
eWoGAa3kKNRTylURlY+DlCq+LpVi1RmxKpyyU0GafA13UX8GwIWProIxehvgQM7T7B+MAR6wmRne
m1aZlkNtRmfK7rPQrtLejUP+bdILk0S5EEspAOuiuqyO4fcSUcwV1QrzaA9hcX8bUBfHMOqj71jj
/DFAj5+GyeKu4uIzm0V59hzE3YP8VaoGqub/IY6gMSQiJc0PkEpSOV7+6jWlbleBw5Mm95yp1qGU
OeGxV/oD2efgJAs+shI0h4wkJ9Ul8SifTfR6ocSYtXvftEhx79u0zU6Dl7KFoZb6fcxYBM1oPojJ
+FmrbX5BW6vfwiRv927hZ7vRTy3Y82ZlKSyANIzvCif7/cmuJ/0mq1X9IJ/pt2d/zAZon2r5qwwZ
vvGvxz5UWtyI2c+s5ZkyOym5AYtxIe8/ztSxvKvHfH2rHP0Vkzci63OcbMrBf8dYYqIrA985B/y0
n0rlGwvR+uGqSYHoaU4RwfmPsZ4VxZUgL0UtohIRMs+4dBm/nM5xo+8NC1WwbtZPc8TosRwm9+Jb
TbwV8UyktHTx4IHNwbW42JudaTym4HhW2Vg2iIs7PEWtGIkVg4ckEB6FLekYP+CK6K9zuCHPiADZ
i8kbm69Nrp+rcF5Ca+bHmiSr/UMruuh7O/KfBUFvv2AI+Dp4AnGuIWm3EiIfNEawriuv2cqVoWzK
Xrk2vDUlgL6O3I/B/19zb2eWb3SbG/z5Z8j35SN07q8Lz5qkIeC/GrWeWaoGaEUzoRE/ZCeoY38h
Ka6Qi4HMzhIU9rCSqAwX7MthFM2urhWTFAwps7ItzpM5ms+1hVpMhtj3sZ07ownJn66Z1J1s2g6a
d/1QDGs52O18gY9QkS1lU+tT95Q03MHnMzVR5jwl3rCQM+VbxSgM4c1KNgUlFerC9rM7b+d9k528
fOUk1reiE8md3RVs5021UtZxqbhLT27vLRRyT6kSbuoO+zNwSyamu1gv+rO0R2obFqTdLD8pVh0i
xo7MjoM6CCk5a5/E1ur66fGwP+MtB5e89LkZGrZt3QUe7xDrU3TJ8sZf9o4drrEbKzoSmYxM3JOw
kFUo/GFban38iOFuvVJNKPZU6fC0ja3yR9IUmx4QCkSSNlzZgFB/5u6A6DLmdm9RqfgrEx+Nx8Hu
gu1ctDj0mhEe5DmdTsmXteLax8yL4VhbZJ0Gp9X3uICW7BjU6QIZoVxY8wWjGZj76Hl/Tl3sSc1G
O9hIddyL0oWxoRcortrkvqRjqDxoYkEtDnE+1JrLFze29lXnZ2fJQu9Ve+/AsDpLpnmviWtfm9rl
JmzgdDQDu//EMtPD5Av9bFlGtpBFusp1fsJf8p6M2sd60e6pJjtN8U3RNvVc/lNrCDqo6pwx7dGu
lxSKEqxD56b84cvmOKo058fvrSkvqSbBkVQN8AbMI3eRY+h57uY1VhlaZw8l5KNsyTjPJhg4Y3CU
rc+QBrMI0i9z5NB5lJxIyrB4qLTwpVUg+F216nUsi7fsyf5oh9wlcP6heqZE+COP5N8wr7i++Iz8
/kLJVTdiyYwMgJhY7A7q0tdBgimqfy//BvnXyJDVhve+XEN6qPcDswnvb/8jWn4kvBw8JivM15up
rI6gzoS98rrQWjc+bghTr+EupSfTipSM2V8ni7qoz3VUrSe/66/vKE86hyo46ddRnyE58fYBBWG5
lqFg/ppKRQXtWg5LtlvGG48IdzVnB3eyiUjVC1k869GLmxACb7KRYc2FGLRKoMw84O43/7Xx0wQw
7mnk3roDDOQsZEweEh6nyxZ2zuYWA3L/GAaZDeyXWajd5w/aQBpEmuGKQFeWA4WEbTq74bqjCYBO
8ec0GRQLmfNp8+QMw5of/FTUu6tFBdI459YePmI3mqsRVSSnrkKRNUsdQxEbZSJBS4mjem+iR5mG
qrAUuYbTIane4XvLsBxNMu9q+6BCZw417Wc902LaAs8ytaoPiq+k36DPICvKKgmJtZrvjl34qXDd
4M7Nw3QnQmt6KG21W4lC7V7rGULVYRNzr6vxP/CxxP2IKB8JMc/eymaXYkK18BVF3eu9cxEj1T3Z
IQ/4kOB2GKvPTu5OZ9yfl4Hv4qUl7BjJEr907647SK1HWdU0neuWEdlJf3XNhLCfQaAb6Azm0C5k
caCUsikPVjJ9xG6Q9SCrPmISskvO29jmcRvsKlWY4BMp+pezLro8II67QhxQfbi2FESz6kCcZcue
pdKbnhTt0KPaeYsZGfoxJZcB9k79JoxwgZMH6OsfrzpI935onkIBcgeRDEbokOa2joudxG1s4oZ0
dwWFgGw+lSkilHT7ZF7JznJmWZZg6w5FqNB1736skXJdpXXxLRKlv5caZnVeMC4NMhRYQ5B5Mhjj
UbbpzFLbuXYY7UTBokWb1OridHl1wVCItTuaOgnbpYsRsgXzSNatZWdpeyibqJgKzp1yEgDkcGnW
RriXIxBtNA7kA1i9fJ4ydbxXHTvgozW/gTK/KV/PMS8zOMF6qC5sxAJWZdBU9rIkRX6wa7/FSFgJ
koODVaRLNZWoPMignGSguQyKwcvieAeSRN0nfcc/iA9fuKnCtFmHeGA9TILaY2x6v4rUfDOFmr9F
JhLvShH5942vokTW2WS4HKV7ctIAoGFDPsPqi2U7Uz7EaL+hWJ+/lSX0QDkpEzuL5Cied2JV9/gG
RQO1CHlQW667XEWxk4jsE+wq12mCHptD0uC3odpQoJZTafe3UwSJ766xS4CiNo/1fBOQtJZibAaY
+ZJ3CGLOfM4hGX5rffZJOOioi58sg1jVt1w+ddzpz3CZcYVxx+g0IDt+Nyk5UmlC6c9mHrZLLa2y
r6mmH3PV1/5RQSlAzDS/q7DBFvCOAcqFSbKZyig/2l3XHpAmNjbYd41PQ+UE+Cbp/bfaLHaebU0v
ut+82R0uXHnF2ovcs3kReRTdTVhbcduiKQ9NfHZcRX+Sjdt4v1DERZ/HhyijX8dPhnupdTU9gaZe
T3XsPYhZWc/MAUxoCYYEshomxfNK6jd92XkPMuQlgMzqCIMYbdTSfPkfesu5F+okpbX57PXUKQsr
r78lpG03Feber2k1fnHTSf+p6f5dQTb7PQfYsnCA0CwMyp67yu7QHsyqF2xZjEdfKePnyvfWxRyu
HSs6KF7XL60qNN6cwPJW5PpMHgdwnak1lSxVgCDjw1aQVdCqnjtt5uz60S7ezeRLXvT2W6Vk2h0X
EyjOOVz2COojpV8/cLcUZzDQb5aJZ04wvbkinr7kFoQEuxqfWg9YBbTsn2Vg8D/g+bZRfFjWXR7U
iyQ1ms2Ef5QeWE/y7kqxF40VUek72UxtP7ibYK8ueiMwL6iHmxfGZ/2GmnZ5inXWsHd1l6SruK6j
hY77Ekou/JNqAVtBAQi2lR9BQUJ0UbaZem+aPR64070MU8X00B9iEuycjc0DtB837nRkR/1Y6h2s
YYTpskchSqBlbIN2CcwbSDMOxPd5zMyJWHp1ZB4kujxUIgsyltpvb5B0Pgzn0AYfgHZfHzCmkIWZ
yqr4RYCzQFEr/D5FWD2j/J8/FXhW3OGHWq5lhtlfKF7mf8fxs1rnsarfkcqsnuREX6feaCNxva8r
p3p6IqNPNWouQgGkMXbQ80HZyiqUKJHnblhX7SxzMs9msDHnxU4hCpJpXne65uPmZi7G/iR3s9h/
C+xHpxHWZ5rfg7LKkanjwGY5XoZGaKxvsRKI9G+9pp2T+JkH3zrkYDnXnntlhzxQYPgYd+u9nVm1
gj3y18kyzPsvjt5yBXlRPy18AYwqqqLwUntlf4wLsRSV1i6UVFRXQHo6CbFAbJHqxMzLtisHvb65
V967ZPPWKwf/H+Yivwm+7FZFDbi5twmINUfuuAKUS5Y9MOmNLK/Kca3jKPu+GX7IVgFt81CI+ny1
Py2yFLXmyRmW+eCzJnXUgNyZ4x6lEWqWU/ZJWiVZGnVqV4vfiC9DS4nPyan8K4PpDfshtytoO3lH
lmaI4leJZKrTqdmmJphF2cSBm19v0TgHDX3ZK+Kp1tNoCaBg3KF+j+52U7wXeubUy2hWnnC04kkW
laeObB9YHaiCcyrPJyG1cXuWurKXy2Yf1pRSpNSnbejtKguzZim1PmXMm0U+5cGZX4WWiHa1bZzH
sfRI3bjoKRfWQ+ulLhs2gJe3eNnpZbeRQU8dcgT6tXh6HfT8oc1KDynmyNsaPvfHwtOO2MWHF6ca
Ya5BBlugPj5+QfoV/cDQC0+SLQKrM93aM3hKXrM3BklRl3fz9XnEtirbCacLF38liGUOWcZyx/lC
dSva3nLLt7FDYwIpJCe5AtvdPfSB/ZHw9liOP1R8G9frzWaJZG6sqLXJCfjexiyK8UtVqC9jXLTn
plKLc903rzJckNBewYXYRXiKWC9qY6SX2vG7RzdPNpbUGY4CtKvz0bbmWivPO+6K28oKm5XWsktE
JNY27f2XFIGglyqPWONwPw5TF2+pKDXQ8qbZpNwKBxjmJ42yB8q26PnFeMqfCuz8Cm2A7qsWqf/g
6rZyX3jjiwOcZ38LIYToP3i23a24UPuVHCZ7ZYfRTyy8tf5FANkBaTIPlkN6VI3k28ixIDd8MqUc
2DSYi9ZKTOiGNK/T6rmdzz2/BT//SHnSjJ9eC0DNigvnUOBreZhm29qzfHkLyuZ/iv01RJiWzkWJ
utetw/k89S321/lYoQ87dvXHsLMxtnIQgrumk64Zp0QVKYoI7lrmlK6xa78cH4SGuHZdg5LdI+dQ
r19/EIPmzNUtY3V7H1Ld4wYBb2xBukFjFdP7WwgH1hO3SFg5RdX+AK1GZol1pYUEiVpOzmvtoV3a
5JlxwoU+BTvJurAqC/8NathO0SYT2F+RPKd4akrI04Qj0UlwC1rIZjUa7i5KyUXL5lA28brsXDYz
M3oq69KRRE9kHeMqsO/8zsIgDa20gzw4KoLivp3GiOvT0Vs+MiIyeH15HZQkpP3lS3sYywNiBh/T
r924T2/0IfdXPHwFH8u/Nk5208YriELTRm6TZEer108Y2gxHGQpiXwD9tbBN/tekpmcBJE80ieAc
AkU5yqeiH5HEQDUtXSpirmHd2q2sV8l2keQUxHRP3LN5WckEcVC1OHfO8Vu+WI5FfTJdylP/dX5Z
E3OqiBw45fotmVmN3QPWbwF0bxIcsantJ8X9Z6jK8fEaq22k9AIlQR0fDII8jOZ0j3na/KiE+L5I
5NE0h3gZp26z7mcdhWuQmxuSCvNBT5tlQAr6IFvXideBehPsOs3B2IhhfggoxEg7f9lkpEdO9YT2
R+U75jq17DDA1M0aLHMlVBSJ/wQWSDBBxhP8rldxFLphDST2INOVfJeb2j/AnMdtqRfetuKm/YoK
yZ3f2sF3FaGWZaCX/b3qDf69MXbD0o3L8Dt18R30/+wtT/OInI37aGlewBoIBSihGe6joYRUWHr3
WYbGbtfkbvwsI3ac3gMQGB9kF2DwdtH1qXqQnVhVhas0VgqUzDhXbVrVBqODaS17tbrI9yU6iEvZ
W3KDOmoC0sr1xMYeyETh2edpGJT1YKX1EZYLroO+eCy6Yjgg2oK+ETja4+AkXbOQ7a7kdNVcuORx
uI2VGNhKWoA/lm1HZVdr5kZhIAdM7s5A6WdRkdrfj05rvmZoky8UfuQAWWhGXbvLfHV4UvhiXviy
WMESrsJofLCH/AvJQvM1dmv3ro1Ao8nOIEiTbVE25lo2w7YtVn6oxnsnQEoujiK2i2q8iZOgWEtM
SoM2yD162uBbwKv4M6XPC8bXqmlnC46yPYiw/nrlx8+s+CsLfibFs0tcAqSsDjd2vBV8UubLNIhx
mglhNs2D5Zi0M4u9oQ6HDmQ41ZuwHT9edk6MXXM5NDtgZHvZamAq5/vrGFaph2sa25jaYeNjM3n2
nDjaNkXHBr72ezxaP9ugI4x7zzWWylw5l+VzeUiNJLozwmF7K6vLeJuY3rLofG81kXB4aMA04+9u
RXi6tf6dL/A6iPHvPssDBvLGOq8LsQo/Y0FCCr6r8ZSRQ2RHUwZ3UTdRpZ+HRVFu7dq0+YVm1dpv
hfokD4rPzrpB+QUQhTOly1HxcHRDWVD2eqXp7m0t7rDz+deMJgFchv4BWsZlrD31IyTcPm/Xka9j
vxRpL3JNJlddvy06b23uS0c7jerdX+PM1nTW4D3KhZpjibzQnaFcVUqCLeenqjIAPHpa3f5yBVrn
vt/sS+E6D/bsaFGFAfv8SfRLc27KmOx1nOAfKIKIBHzGSdzB/4ncpRzAw5byhjrco2SmsU/NivtM
qZO7vlIbtuBN/ITJub8cinb6ro4BboiD98tNxxdXy8yHvhuNpdy4yYWhDrRsFYkOlYCZinzr2AeY
xT6OpXvUAJyQoHLNnWh6cT9Njbsanax7SSg4LwZ0235o6KQB3EXzBP3ELVX2+nur6NOC9dHwrLRh
BSoSYqGIzHrf9MGEhiLLrgjlQpkOMAs+TfSwrqkE9CyQ/Ee2bQmCZ/ZGB2Xe73WvULFtUg1c1DSW
Xi1azNmd0CuetT2FcXX4IhsBT6hj//8YO6/luJFlXT8RIuDNbVu2oxMlUrpByKyB9x5Pfz5kc9ic
2WvvODcIVFUWSErdqKrM3zSRs6oyUjmoV+otIHPsxfKyxzEszf1unbUxgKSlc6xgWG7U2y3uV85J
LtIJz+LOryLlTrquT5Pb68TrbUBCTI/mi43QZL369DArK6x1N4b1Rl+ysAi49euAlWwrqVjpk7so
i82zPo7rVnK315RtnWKvq6MVbXXD1hmb6bvbBSjk4krL+hCsy9RNH0H/Jaf/EjE6abDWkzF9XEiX
J1/HtlSv2vx+RHDhsa5ThUXNCEBP0ZSLOqIxpCXGsx7F5rVL+ufeX+maR775o5+k+7iCIdHdSURV
JPd64mHzuwjTj8nFUofkKlAvPXJx09nGNa7WdjafRW+DgKyxp3RTruY8H70NjvU/roeeGJFwWDEl
OyyTOymAKMF/adv95G+vG5KOI9wmaf2vE8vBdWnBp7jMNtdVJvNQNh67P6GaFqcewYOVprK/BGp0
4KtrHNkf1cZGzum80w7q0qcpc6CtblkBnWDeXMbxdtifJWSZIU+JjKwyrnmEjyffjv3/fNL1RxgK
LFKdH12U2UFWfR1kDkp7YXpvDFZ9j3xRc1314Tgd1aq3voX4q+zVvtP3Xp9Gr72THLrJRR1Kr57w
k9PvoyR7uyYn+0G/j434UytnHZyo6t0ZXtDD8a3QIo/NsNmq1uCuat2GH5CURnXGHfKKexgda+1H
M9vKysRwKuV9cW1jP0W7+xi/YiIsS3+PF8QEhKfi0dfvXcNc3APkKudjOS6bYe7tkfJ+ka6uq+ct
5ZGcfxKkVyNAp2hWUGiQX+TWJ02BXEgfvhFoYS2kXPmJVos7ofRJ8zbXaTq01gSfMeNwdWyrudwn
aTTs5IwIMv5HNrsA4PnDnoPSe8qmFIzyFZlR4JkNvC7ZCx+hIu15BxFw4fQBGtNmTb8HVfw0LC3p
mpQ/gevjL7z08JIHm4SP9pX+kIaJuQnrLNkriy5LrfVnd45J36Ob+WmBQGTRusTTeF0fbgtH4KEj
Zw+8xWSBuA20zXOMpOrAuvOMl6P9NLrmY+j00RutDpuXiVRK60VvdmGxAOeNe16UcF+zQ1FE0Vul
NNoZh03qZMucPmqhMUSBeiejlPRZOXmyX75c62hXb2aneTOwG993+Oy9WEb/HShb9puvyY8BoMjL
DMX1DiOzGceN7me+7MA0Py1WY8vpWzZkHVWYxNHMZ0Bgzks3kehfdm2WD2s7idzvMgd9NuM4OHNz
3bXpFf5zRotntsSSWUP+s9TLA6/fgO1fB9cK9V8+1CAMuoF9wRiQwmwXrEIW5ck9+t3f+qXlp4g/
6kmKNpWSL3ujah+ZRfgkgynSsKuiqOuzNBPS4euhKthPL1MNRxkW+zCYaHkxodINKkRehzrb7VUw
OnhffbxcIa+pO8WlmnR7ixpVWJ8j/vdBZJmPt36ncKmxNtZFuuQt3fTYcrPGFzhGVT+zODf24A6K
C9ugJOHMi9fGqJuvEuHLvjO3qm4zclDcsKty1mGf/vQ5HOx9GZBAufQJx94gdl6RikU99PoEiQnC
4mfopA0p4Qw4c5BB9tfNKT9UPmB18K7Loc0386cBmuT5+poezfSpBrnDdp6SuutRlPYq94TKeQBa
uK6Ky/UWwEC5VcYxhBMSFOjccemW4U8xk55tcidi7XL79FTjNf6AT4y397IsuyuatH7xnOkncnfZ
79CY3+qptV+ARlLwtmDcfgSITE1Vjm9+mubPg5cl29wxgZ4uF7mb4HTy1lsojDAK4ynrz5CrAtwH
/lA/IBOdj29arlQYb4MXNTU+P4VTJhtFS/WfHsyAstTiPxOyMqvOK7UnkgPJwS5wqbVzpSSToPyl
e53/GPnAED0n+BagZPoFyHF6tlpE39VYR4WYU2vS+PcNkpmLxaw1HikE3ksfslP+/e3idMM56ir7
eOuSsNZTmo1XIOotAwYyPZAp9rbZVevGy5PfafSzx2nij1Yt37LRj78oGjWKAFuNg0b541GJZlTD
XHDWld1fcNkqv8C4P3jLSyPH4OWgoyCwkSZp9xplR18/SbPqf8ZxP33L0Ti4+NzCQWMSJAMcTzDL
2UsUUnCvttFrj2Fis4Fw5ld/EbzHv75DKYc7Kg799Q7hh9dBdY2d9Fuijn8L8UQSXymm/pSF2Fl2
Ed6HQVbeVSJYjXqbtYIh/o92TlphE/VAj7vBhObfe9pKMJ2hEc4ny1rQ8As89NYUAKgEy2iVBQb7
nOir8NtjjBFitmscaSGVJ8PUH/yC3LsMyiX8O0JaJmpsB6i07xFh2nZ3yRgDPwrmX25SDSfHtppn
JezNezWy9t0iuS5dQAHqHZbc7ebWt0wqO3vTN6/6YjfQm913UjjpI8R++yVr8k232A6kSo6AKIY4
a6U1jVcT5txWD0cYkqHm7ONibHZ8MwuUZNpwp6no3V0t/ALoGniNLL1LZgIEMkHtcpG7GJ6BPaXB
vo5xcxsRLP2G/M+8LyZ2qtIslldylVntQZp2Bd4BFbfp/hrsTquQbPgLrIfoeeqUo+b3wWvNCeTM
68taef58p1X9b99IMCFe+I/d5KkbBRfbvRAeeyVCVUuaCx1SmuOM/+6sqzjBncoqfb5tuOQOQXNc
TwZr3skGzhSvwttIROqA2jjFnLQO811X5NoJw6x5Doaftu+PW94q7bGIUSDx0ugv2ayZBhLIahS4
T2UKTAszsHib92zUaxxHXLIOaqx+66xMu1c6FCAF/2JTkt8Pbk7dTkAzZYLg3DT4Z2kyye5Ldxf5
DVSB5USmhIpxH6N+JK3bIc1vjQinHLZM176lsBZrI6wRKog+csoHO7BYywXcMSQbE/OGKznA9pR8
rdtBeOiqnyV6cfsSe6SLotb+jCsQt+TL23Vf9+m2SwwFayD69MLANaak7neHxsDre3MZucUoTrK1
s244YZkZ7Fwn6KGrdRgieSWZTrlVSWEBw+bSLyP/rW/oqDik5vT8r9hSniKdfnYuq9oFml/7a4wm
KItMKtn1LE7Oto5zYawfyyXV71qVvs16xzrHepI/lvmwqvJhupdWKl1KoW9tqww20td605JF6lkK
O/K2RRNUp1EStbe2dCbBzN8kt9egqDbWvF1aYPDMCTQoPyuQhe/PkM4q2VXZND6UnaOsyqLJPlVQ
dT2pzpRkjnIsl3M4ibQBMXbHW8lij+lnjlfk+bZ4S/et2QVdvgnQqlrfBq7rfYjw0t/gZs/Mo21X
qeO/AeXRB75c7q6g8yvKXPDnSV3ygVgmgvU1c+pmfRhvUw7YTrHCvWpCqi+Jtp83rLI57RNwkHXq
Rltp3i4OGiSK0/snFcUBZ5UluXVUy/gZy+v6YtbvbjCccMdHT2v/aJPjHm4+Mq2C70fqoLXbLaYx
YPSnx6QxHWxR3mfOA5bWJjAvb68VbvI9sAsShnNUbJOAbYzjh6955mp7IAT23h8c85vip0dBLmZs
wNaAHjDiscfkfhox1hJBEvyYD85gzlsljJO9G/ftqTNmdd1OzvgWNmx0IeUNp0HR+zfMGiyleMGT
Y1/q0fDojfBfF2ptopBZzQdww8LHnT3tcSjy4nnx5WKpTmfeh4i+flO89heCZO0e1YN6L1YBZ9Pu
hh/20qlXTb0XY4Hv0pmNWO9UPvxabbDaC4xoBaYcWAekkRo2vwB8wrGtv9qturuCHhCD3w9qZFyb
VV6cnK6Ov8C/udYQcNFeobllHqViENuV/+Tc38oLY2P2R7YYMbhpVuE1zAP8XAu33kp8Y5jj/buV
VUQFCDML+ziT8L0VSOXudh6UQqo0qyXFE6JpKhix24/U+chtABepoJopYsjAgg/zF6CYdJHm1x6s
INzcJgnETB7U46yw0QXomriciapwaJJvfhAEzzBArmt3OE+7GLzggyzbdWV0eycIvPV1TV8W+/h/
iZCdQDUW6ZlNw/kKN87rn27pTY/dpKfPU5I9SbdNBWnfYlK3Gwo0Lxb2+qaLRvJti9A2VBejwxqn
jwGVSM+8CJsoDV4X0pexeOeupl6SYPwWLGRN14+ibV5l+kEFuvnW9Ze5g+pZK2F3V6JFvJNmYfXn
KsmjF33CzMzLLFjMy+wONDCMGLW+79hFPS9PLcPved1myZ+BV/SuVOryrg0c9pew/fbi19g5vYq4
KfJU0jTHonzSWzx6SgfuNjCjZxcTj3txc2yt9jQImQS9UANLFzxMbM8dD0XMIdHSWXpTfUq31dJE
n2M66V1cr2RUq9T4ueRwJoNyqWNkdTi5P0iLDwJ4WoSz9NnQzl2bTqd0sWd3q5KUW1jBviriv6TL
0megkbYMWNl33E/Dw4SvD/4OyksQREX1FR53tfb3ZVdOPwBfV/uhMzGaT4zuh78PWEV/UMuq9rOK
3J30ktAK+v/MCFvbpeM1u6KNnCfYvIjB+nXwGKdFeWdFBbBClX/+jrPGGWUntvBjEuyaRoUvuAz0
djOc5Q7AAZwDaV9vK7s+po4eH2x9CFCaX2bf5qBqYWSLQ8EQxs6T2hl/BFHjJH6+ct0AUTK3zk+8
Z4OtYHAsd2e4Q/ET8LS2jS2jODYASI+9hc42uuHI+S4AciRgV21U1b/GVh8hKqX+w2SO5sHH+mMP
a8b4IrFld+93eEj6qoWbQZK5Zy2zsejMhjXWHePZQrfibCwXe0bbede4frsC2gc0p7XC5j71cH/T
QrY3vdWPPRoWENNUD886ZU71M3t2G8kFBSSA05zY4GPUJQNGOTUna7n4tXGMyE/uI5/s19r16/hU
KLPmYnfGreWHuNpbdVLfNT0KrfionshRI24jt5aXdixec90eKIV+yt4bmtPhMa6vrmn8ZCEqhlpJ
Rl9uP4ZvHonU5DlGSjuFs5gFMxJknhneAYd4ywyrwsjk7wtH3WZcSXvyKNumPRUbq/8cgrlzfZ1R
tVO2dmP2lp+m3Z4FByvbZdQROidFvy0GEIwIHEBwo8KQ1EyKg4BsOsksp16W30mgdPoLfPgK0Vmi
VdXND8aSqZZRuQxDl9/VyMesZEAPrUMN0Ps4qWp/PywXNzBiMuqlt00R8Li/DcidHxbHpOG0KoNh
qGBpuIS1qmKfLAUNhqUl/RIvzU5jjZoDRKikKQNuFfK1DKH51SDeHuD4f8NfAqW9pg4f5CL9uQU5
usQ/CKzcPwdUtbizkhKb42VAguXOiMvs3srvczzbzOug9DtTfgffE3PC1Lj7Vx5XjhBpp76lVCTu
pCWX25mjC6Y3bPDc/ViSQXgxvShbXzMp+MM+uY2TbILZiu6VpAzOieuXW1Ji8xtf86Pb+NEfrePI
BFi0eKGIirFh3MSYAkz6U+eN+kpCEAElC6PNP+VpJGLrdTv7xb4IHG2D+pLyVZtjnMebLv5ThdYa
ajQVmhYYFX63xk8zAwRf2YbyBc0JbAeKeiIhohoHZfRYGksje0jVYl7gi4cgZL8X55p7EkpIOwlU
MPrc7NwaGMpyVpNgaHyfm3Otjasqtfoj0ljaOrDgiWEbtxa2CsBDzjdWF77YfhDtA2AwR14P0VEP
qC5OY0Y5qOtOlo1BrbFc5M7V+uyUzhzy82S4r7r+vV8G685Id7VK7UKat1GZH2joBjTUone30dtT
Pn5gzXGzY1/+xbaxmGmctjvggRF8r2tULJLhNWMZP/ldY6+l2+JdwR7Cqy8wgq0X4CZ7a5GA8UYc
aQCCg+paZrtp9KK0avjcVGhdmA7+qc4SZhWIJbhT+CD5EElu3DIj/x99EpLrs3JwShtFY1Ip1zzJ
0D2Fc6xRSYNGYjV8oIvxSEWHPbcds2dkD5Du/pVM1gt3naSddrn15ykie0t1UnbwgaXsKN5VxzmJ
u2rjJrVzV4TupU9SQObwUeFF1QsvKu/QU7TSctxdI3XLRsNuRAIDtczpsbLbJ7R/25NQu+SS53my
1fHu3dw4X9SQs7OJaYdMuhK9Cqaay1Tpu03VMHfYxAnvAM5n79Nk9Ba3/NRWLe9KJGdOwqkr/RBp
2jgpL9KsP5pCPEq85H1Ump9GF86wuOnc5kqwmtnFRVhKt+BEK7vtrE78dYs3sMuWWOnDrVcM5YO1
+dQI9/g2YQzuxpToSDxwfE9M7XS7zE2of27yW4AQ+IjJClJG2L//nmVAnftokzeVA51OpSLxFOqj
fzRhMG/QAZl+xMFwUTuEppu4rvdyVP3XyVUOv+GCZJJRudhNlm7b1kN17WOgl6PyrS2BMrmtDSRi
QNuu7EV0q1581rCt8+84RDxJS/rFdE2at4jeaJ+mEczD6jYgccqs+3e9NT59MmyTkGrCsDVMnQPZ
oBdBq9sLjJ3lji9Gk7Qk4miSscV+1qlepCUXpBkpjcwYZcustmjDy/KMW4Q8A12Q92dIxPKM20+5
PeP2U5ZnQE5xTlNp/kfNteDFS92vNiCIC65w4UtUQbCf+rnayWAEVvaETQi+SMuo9CkgNQtqG8/S
5XHKXc9pNB/6JaJG/Y6MGbBcGa3ConmsFtPDj+lwQ/aNBT1wYWmn1da38vAvZCKoO2Fh/k2NNZMi
daveF8pUcuzyJkBG5fzAl5FKrJdpr/E8f/dIGR5NpECqX00AyTCl2m04r25hkt5y/elHZVDFn6cE
l3U0T9s5Rk1sHpDqod9RfPrTpjypyILwkUYzQDP8fCeYsDSG92loGs65gjEjD/aPtoy79uBdsWVm
HjyHphNvQLNgy+ZX2XicyuDJ9Au+OH3U84or/Uf+BvXr4KSclGvbWKdNHf2yPYv3fm+/Klip7tOh
K+6y2Aq/cZK9SEALuH/NSRj7MSx3MO4JDk4LQ8Xlv+nShRiUIY7lbFPXq7+58fw6TK3zpzPsQ2wW
zXdH6aaNv4Rqdjafps7/FCpaof8MZcmMjh25j4IP5dkt2nKr+qX2NkCCSLQ2/uM6RgDruMtfEJ8b
9q4/RwdYRuYTCB2UkJaQMnFXaeiMP/PZStn+DOE9G8GQXNFbY+b5mjoOoDyrL34oTeidEOsenzPV
LS9hpTxYrPzP0qVgx7ApHTva/T0h3wLBUx9kFOQi0jIF8POiV3NOcKOlrKi+GncybBp2zvnj53Wq
4mkhyCpsamQwaNFUaahR71DZj+66Wc9AFWjxQ1P3vBOStFfPbYOC9tKH+UNvXodVDx/IysuxMW4i
hXchH+HQ6M19j6joe0yUqSq7vYqP1G2i/BilR5pDwWgnRJju7KoqdGEyTAd7SpAtHzTO5Ut2KWnN
clPl9rBV/AV1mKvsV13g5X4V5A9+iYFg7BXtI4pPIV8Xr8PxieYEm+kRkRx9j6or4GtpfgwkeF0r
cGlw8lzClv5AjdClzWCexK4LIVHlA3TOHesoT7rG9Q3oxiZ3Adf3nZfuqsn1j5o6+8cOVShY8Esb
3fTLkNYNu5OPvsio3gMlWuI+DVdUDpWtDN0uhW+o1tprknz5AqVwciJ29mXiqDhf65Z7tAO9T84h
TDKfD/melz3W86QwSESw0K8nPYZarhjORe4izfZRYZq/3PpTcwC9G/LGuLS4FK+yNBv3dpIb8yZe
OjVtuk6R1qeBQXHDleX5w15G5IlDx0nILqhjkzzDoRP2WTF2+L+H4+Xak+bGcG0D8cid7oKszHhJ
JVrG5NIDYWRM5t163bkrOS9629ZNETxVLIqsWMU/t0oVIAy0MwoYSQDnkA/2AyWCpby0FbX/Utaj
vdjLqM8qCkOnYnR+NiHCH2sOGhO40abdx8NGMjmSv8Ev1N0buDKtJOlTip8aiiAPU9u1Jwlpl9yP
1bXuPstD9ZOcqzxliW3L9D0WEvuJv8W7jG3S4ABmJ0f5ZXRr0O6p5BzixlefpWuwYJyx6piwC/l1
BzRSnk0sqRK7xIpz6QocACUukNbVbRZl2N+N+SdvZwo4euo/1U345rWT+p3khr+xBhsVs6kr3rL4
a9EH2ve+0XinNpCTMJ3UvpPkQGwxrV7ysZzPWmS0a5ntGwV1Erhy93naPYwuagzD6oqWI1fLBzNw
3CNHaGWlLdwWaJTvTfFZvDVl9BYspoxOhAdiWs+QMcvZ2Gdpq1Ka7kB8wx37qZjNlpXQ/48ST4ib
z/lbGQSIhgwp1bektw4jKinrYgYoMXNWOfajVV+iBJ5x0FvOi50WzSrRvfgPkgErxyzMv+JYe3QG
pfqea562rrC5glDlqHvHQxvfsRr4+E7QHVn5lEOQmu2/7xLwese+DpTD/x3HdqnYDchM4dat1U+o
IMPu+zUKqLP106URluV4Yb9vsOMPGstAvAqlYjBfx2vR63ptWvfcYXn8Cc9kfbCftMQ/l8uM24H2
iodaBlJWnJ2Xesv/ll+GX+Et7kI9sP5KQwxVqXD/tNAmXvdWVz23RWTv1NBqTpBl83NeKdlOI7f1
ZfZda6WaZJiW6Q7Y5y0Vp3yn2pA+/uCq/mzjR1HMnnWwc3+C0EczReBylVIIuGd3VyOrveCLlyrZ
7aIN3ZegdQDfL/1lavq7zDPdtROA8rCA8l035bembPelWSVhdBHZgVvz0yhF6Ivs/mW0L9S/3rmw
jaNQ73Yyz9/mrukdnRQay53cpkt7mEY0KOTWz2L3PSpAN+eYlByWYmN+GjAjySFt0zdYoX8EtGHv
imH44gwz4g3LxRwTNvlyq5rue+dtWPoGxfiul62Okcff01o7gqVvBpgt1uxKjrAp8C315vY0Jq39
UCkpFPDRyn5HDocEtTLvPUf/BQxXe3BNBQlIF9KZDTnRBsxK5zBwdAsS293VY6k/SJ9crDm4d23O
5FZV8r2pR0W/t+0niWo/QlEihjhszj9us2WwtRzKi5X9XHQ1CdK/YV9Ji4dKnrTnK9xMmktEhq1z
WyB+A08LBOhykdPm9eDppzmFtD7eSd8tJC+pjK1ubaSh4XvB5NlKYIUINiXiyUMSzAcX6aaFedRV
mIZuXmTbIfFrZOWTeHtzqwY74j3083zMy1w5oSsEISfGse/O1AITmiWv3/9kNrZfguEO/bKsVsMC
35bLp/anWxlyCr04jovs0whsxxuGTWH68a/FR6JXgKZYLnhKrA8qWKlJc8AQOd+Pmo6AZ9//kQjH
gRGEWPxbDiJlm5eFTuYz7+4dTVPWms5WX7EUgGlOmq/huJVnyO31q50sDk8wtIxBO8YZ/xLS/J9R
ETSCN6RS36OiRUpWoqjLVWcwx/Is6fYHSzviNhIiqM+jb1FV95hCYzsk0RA/KwCssDbQwl9uDgDH
prrOHjWajyiItNs+aa2f9Vc1SKJfhpEgD6wb7tGcN3XEaR/6LbQ4J+7g6y3MO7lESgsxO1W87a2P
HBsMvSVa+pDoBZcogXGf+lu/SJz9WPhf/1dt87xXgXr78A9vuuZyh5BrcBkFSxRVaMZITLygiroh
qE8GsumIO6XGAEyI/HS4c5b8NFhz8tOmZKmlI5Q0dlSCY8do0tlgQIvGvWSskyV5fZ3g6BqU2ljX
gVFXuX5GRHCv9J16p9X6BKR2SZebkiPvQJ2hlVSj0Vhb9h3sMvY34/TGQhQfZtQlt4GqQFmuErzC
2jy9Rw92vB8bjxyF0e/DAfl70QwRSZBb302rpLX89zgJkeBbnPRJsPRNHBLI/i2kolvM7fm3Z8UD
NoZl1uoUE9Evutk+zYkWb9ocirZQymTgSh6rdFW9RL9uoWblZ6vRCrJdN3HchfYV2ycXI46Vr1jt
1gYifJI+uZOLil9Ws5NbI9L4+t3CAz0v6pUMaV6Ydouk2n/YplS7cKmcyyWRSrncIkLH9GnRdAPx
+cKiUeH5SuCnmLrxiblNlzuZIncf865TOAS8/xgnG38XI0sHp0A+v/JRRhTLOS74A/mIS9d11Lmi
bpcPPgwK55hBfLp+7q/jfLEasvD41ThG25z6ngTA59vRNp7KyMv3OppBJ4kxwqzQz3KrhXZ2DMZo
ZrMxObXHv0qYNau618PzELWo63zcueyDFah0h3/1xzLjFnebG3t8bqthSSV+POUWpwTkHJFj+YdY
RT4jBbKIV6hp00W7WHG8nd4oz8WHoMUnrQv0ogjnIDiue1khQ74Rm38zdDoMok7kvq/cHCHoJAK8
7DT8MgYAr1vpdLGj2L6rt0NdL9eNAs2gDfr8TgqVqBVa+9DAm0SaQzGlFxKRv6w561+C0o9fOBPK
kFyUSnv1htm8SEueFfnKi+pqxrbrY+XVrop1vHgqw5qOd+Nk4d8JHhMjCn0P2dRaRcuhM4xnML0x
p1FeWuq99PXLkVQBCbHBEXnYRnIanZfTaMZpNEGwF5fy5bBbdloHeJZomTd9PNpjBceSwDroo2Y+
yIU/wF6Vfc8HZelztMp8mNvAevB8c2t6FRoEH7EpMhun1hxPty65M1JSYE7fYfm8xAKRKTHOsvoN
LDwgkiC+9DU6cBOGKZzr5NLGgXXOS63nRKxHK5GDp0rd3xkAk8kIYEvXZ1q2ie1xOkgzNr3XscuC
x8iJm29KcQwXd7razTqQd04V/bDdiFxjhjbzlFDM7Y0eTLvXsVMzW4f1lstUx38NUWocpSX95eSt
k9zlFLdMQg3QuSfjsG0sq8VPTIe9EmoFsmbLdJlAzXjcRTqyizLDbXuKlklocfRP+7A61Dn6YCv8
njFLXy7XtgGf3FJgkAOpzNONjFxvkzks2GFX5s6qwj8JxpIcUpa+iKCdWeY6qxbaEoAAluyrqL0G
ulVtmhjxtFvf1ehgCRF9WAmplpDZzviMueNzSPbsGLuwUEXSG1ziV3Aq6ZegmMNzhokhUo4oqn70
pw4yW/+lH5Wt8By2yX05BqiqOZB1O1ffihjsTRu2kcqqtE3P13BTY91TQMAH+1ukzPbZhG8gD7jk
glTO0sLJ9MBN6u3azPneMBOMrWj0wDagYpGav6RPdHp6EfmpfbC95qSf7brSN3E5mUdsBH4XgVf+
DK3yehP/ffMxtNzgBVb9lB7dyn9Yzo/SHy7tglBM67p9XFqCZsz/0foYy6Bnrn3+nQ5XoIKRj38p
qOPjQ7ooexUxarRTbL4JliFybTw28ztRW4x1JBeB1nT1wiD3U8D6H+KKf3dLjERLAOl+iR6Hgfzp
/3yARDYj+ASnyP+qk5mdqwkF0TXL9E7tS1w4tGk6yZ1pBIxeY3CXSJW1dDd5Yt4VgwJdhXCdyWRK
UtxWsdt7f+CniRJ0u9yeLn0Q7MJszN4mv62PEWqgGymmtZEOyLBCQrvDo/GLrpYX6Q/HTAEjlIR8
RKi5mYZzbnyE8Dn99/e1PVLHX/qToK83xly1R4SSlbc/0mmE/MYUufcow8cQF9nYspfGysLiHLKA
Wl4L/at05xOUkAT68/XvlV/0+ofJ7fWf5faHXP9pNIT7UcDhD5KgHmWmrVY1+SoboqFdzYNZn424
cbWd4VVflalW924YNee05HRio5zPPn+HCor1BXdk64tqeM4K9Ix1wKXb/DLVENRzxy7XMtpGEBy6
cktC3/bqNYJUCICfJwTGz5rlm2vfb6x1baioBn8M3JppHszNCmeV+c4JtGOAd7G9LvMpOP1fty6i
+aCZh7hYgfOfj3O3lS576Zc7eYTcVcji7tDoRBpoRpP7nf/SRDsQdMpZKo1SgYyM3j6gJf7DNAeO
WDLQGy6yk0FpbK+dRRI/mmWLoS1o3GqDQu8qjzd5hk/TjBSGuQoRbn6I5/EXf3pwaMY0faiWi8VX
6UFTa/QUrMVyfmk6rQVWu8DHZJsA5qNQ4VADnmIDV2DT//2vyZQVbDA56D0mAPhXMiqPqUZvLb+B
dJGyOaBnoZ4NTw9PRmEvNhbaYz8Wmr9yfXPTKX5430ozzed0XSZlui8yX300EUF8RELKAsvIya9f
5snkNHf9e+R03rtkblm2P1NnKI8SJheX/McWHom2ufVRT73+FqBkFs6U921sarR6PSPfx0vVpkY3
IS1/SC+GKx+9hq0XPxIVXV/p7cpoiZ31XnnCyrxeNQUCL8046D/Kvr60TgCWoUC4HzfZ7D99BAoB
FKr/Le/0chPHrvIQ2b2H111XH8Nadc6OXoO7wHngizzJbNhRpn1aNRGIWZDU4VIySbCp2ZmKm75w
vEkXaxjrT1vM67ybrZ+Dwk7By+LxoVlEd6O4/9WOHBRrW0cR1bRB8RlR+ZQWHeJHEQpXS0EQ1xWk
3ZYIaX5ESEsmDYmhbpo8emwwRbm+GkrF/2a2c/bE1294ipLw+mrQW7wR6ki1dnJQHkv7m5lV+VME
PPRfUShXWbgf4b6QxSm7seVdHmbBs5bkDVottKTLWF7rFE+eu96vP/VnPQpYzYDZwLCYCk5TYA+b
we7GC/rC48XL0HDNI5uEJ4qTW1yGxhCDPeepC4ziej65HUA+HUjizMI1SQ4j19ssWcxaKGuvPJzj
VxPc98faJW+nQqDbioyomfRkkFlrF51Rs+4SRBLCeY+r6rjNDc26Gxat7nj8qY2j8Rq5s3G0e60A
AIWfXGizhrhJW1JA1JynyATgs/jJtYkFSmBQXgwbfIVBnugp0RclH5cUoJYF/pPKn3zVPU1RKPLn
P4guvEfGXvoeibIQ8FWTrKNgTnCocFv1TzNvdNINlyvv4Upx0L4NdpNf8FKDGSFMiCv/QfsW+lGO
CwoOeYjuXQRToJo/4sKpHlzOEv6qdCvWCfZb+ytEQekCC7zVkre7atXGsbJH7hMUhmenZ2EvgcfH
nYrkxXNkptohs4d5B6MseyVZc7ZLizOneHuhakBesCheMwjFZwgd6jMfhOLcF85rIIR4zFisNfII
zV5GbUudn//IrVxI2FYgqBJn3TcJpYtErV5J08CErJVzbAK4WCXDnK9x7Zm3npLA9vA6Zz2o/SKs
Qa03J5HzCNsxvNcMM1rL3i9p5/cBnWrH/cDeeW3WZoQp7KInW1So7+e+9oVKTblChtr50w4k/Yu0
/aXAoFv3UUYFMgjNQ6HNxT5ir7eBlTlvtHwYTqY6lht5vZhJ9aQHhvNF+lvONyR9KDh/9IOxvKAs
Vv92zTR/LYteyQ+tQ5HKUdv8Alga4bRFzo9MXH4Za3BgUjbop5WFcMw9QJH/R9l5LMetbGv6VU6c
cSMa3tzo24PyRbLIYtFJmiAkSoL3LoGn7w8JbpW2+sSOuBMEMnMlaAoFZK71G/9WYXkrcVx/wr3m
wcCFdT5zYK5Ir2jwyhsUJbJVmW+HmVulNpRkjdwrMULN44MoU/vQGA28YKTn0JCh1vNU+yXyXoPQ
7h3Xtk+lQWlUaZH8wIhxb3VF94adRb+v0UCa753m1TGAtBZTfgZ3MKz6MS02cNtNoOq29qZV782k
olXnNdYhC8RIFY+mgaYSCWP3sZhFpGq/r1aaiACDz7ObCGEiCyrMB2k3goQCRaU7LFlW1co/2gvp
l8f3R/u3eN1Qu4OeDcZatOWIIGQMFgNI+qbX0Z5zuiLYJU5t70YMN1+NWKMMwZv4KEfJMSQot+fW
SY46sXkw+qS8ZINjI7R9kEGQrpyzVlUPsmXY0QimOqTqN18fbwxyrCnauzm8iM5yOmwbvOxJfQeg
2j/188HMkbfU0anay2ZfuxPI7OKLbMkpbhO9OaYa4KJGPBCmfh8js7iJCs844P5FFXSuw1VGAX0i
Cau1rNfJPlmHGzwbyAIa8dd+RQm13ZwCXWwZZawczROAt3Os7MpTH8xtNbL553++Bjn/UuVixJgV
PAMew/HStCM8oagcCBD5uX9vlc2rLEFQofTvXaV8leUKN/Q8OSarFdYc6RAp0Uf/Yd58FRnpFxBX
Lepju0jN9nL5KBeNvoJivWOH8Z1cZoZ+GOy9XIiNHGVVmp4n423QsRSeNZfloUTW+uRrw/6a8LPR
45NdS74PLwgPK/N+79ceCjZJkR5SvXjzZ2ZaGprDoW9FDAoS3poVAiFvQq0m80kTguzWbKL+OTej
/mxhKVFFn1n8+D/c4UcCdON7puC2FE5W+YQdnrGLwLHfsgFC6S2wZueKtHn17fLdi8dp4wY4MSAL
XgBfxb011jV770jRGfDjf2vL8XQe71Kdr3AFXeQv+utU98VKEvKqsGsueKjw9CnHk+yqlQJ5xVh/
kgQ+eQAvBy1ltNCFnXl+y+F/OKkMKTYKycZVwwevmPh1stjZxk3nHl2pd6B3brv5YOj2gLh3Tuyx
uyvaCuDKqLxYcKhl/td2bfOIqs64aUbWLJgxRNNrHYIOTEkMbaQGipSnW4T3+nFDjRa3Zduw9jDp
n2yzcE5R5MG3mc/gTXGoePiHZTtu/xiQIQN1FvybnI1s5RkudalAJCQdTXsbIs+2lQQK6S/smTsE
RxoQPvAttFI7NJQLbzQM08bVFSImcv/oBWV0I0FfkxyVpxJKRhoAcL/42+hyhXlEzpOXGpxY3ZrY
vrLad3hJqQpYfqfqM/3O6N8FL3dE5Ml8srJgMW/I0zlR2moFUoBsMhpAm9qqCaCHZ/2ob5abSbaF
Z+ibAgC3ur+OLzfTkPT3i+BFJjy4JxpCHkHfKrfxpKm7LjGDi4r3KFxco/k8GO4llqrR/P+SwlJ/
+k7/WUWa+FMa5vC76yh4TLHP24vBGQ7C0t8n0T21EknV2A3mIjSX76EV69Ztpw9PUamsp1ZfdAQW
PKjg/7Xis+TZKvdZrhJH9zjXLhuupS9NsGxhtVMjMG4Avgya50EI9a3b8Pw03ijW6Xhm5B2QEs94
wwRX3UVGY+zkaO1is2WGFrARqwOjbZZoKnRehHKcid3AbDdtamN4a7c4x8pPX/b1dRyvDBuYvGwa
qvMRIpvyIK+yB0o8HLRJTdR9HdpfJk8UH6hX/hKN/FeyrpJMbKoUISs0qttgL0ng8nAdufbJs0GW
deSp1mGQgNgxNKZIu9EH5xiHcLEc1/ihK+pdUtnB9zwBAgODE6RZ8q1PFf2LXeVoDPR58rkOoMJP
LagxrQFqBGMsfg18pPwEie3nodS9td2lUDV1lhtpyo5qCnksZqW41zwru6cARvm1Dsyvae/u02xG
80HEj7pa/dp7rMv1rLEvAJfEruIXvi1GnvF2TUlYyo61SpccFV0cpB6Z7JKHbHYPkmfXASlgJpuD
aWTHPk0O165KGV/Dwe2hznT90whVtkuwnfZma0cIT8nWD31QAnMTRnn8kIb9jU8ZAeEtUNOUkhVy
p5ndP6HnVx99bS4qz1cqyYKwTzRmlw8gr9ovoOsV8hpUjl6tYjB4O9PNP19hr/Lst7iE+6pFfGN6
JWNizDs8L3QAkSrho9zSJT1yefDVuB3mHaHs0xGu1N0pfJRd3KhIDGa8+uTgiKD6HQTbVyRV8+fI
ySfSTvDm+4j3lavjZjuyZpF8qBxnljUYiepoeGr2HIF/3YvJyDaKOig7vbKLdaEEXgHvK9LukNjd
oRwV3Cx9flo/5f1gPDir0jALhH8yCwsNm3LgvIazDe1nXhUD6EZjOg+W9UN2Uy3zeEo7+tHIi/C5
r6r9HzbEVqTBtAkmOLxz3VoekMPp70WYYItrfXTJ/qwM9F1XG+maD78HojZb1DjkjO6kDNjiruWq
NQ4zpNnWUiUssCKe4naerzrEHaifw6wvi/rUTU5w5ikYnuv5YBaRtzYtwAVyQPbJ0QhsvTqjO+Z4
eQk7UHlAGOD4/7hGUqjfROFpRzlRDhr68IIkn3HQepg4hYuDn6zLLIfM+l2OLbEbB2CJc/wt4pfy
2rVvsPSftX+BMpwflh2eFibTPg+Eu1oQ5poYo3NubmyMxpotGjEIQM7RvdPsPyw7DTYw4K5z62lo
AvspCj+1jT9cZE+aDwJ0RTMc5FhQjvmNUrokwgMQlsseCuzztLtCPvJo5Pa/tiXU4zdwSNvkrxSd
gv01RBfYLWN9kx6lIR46kBZQ9CfEbNGrCYoAS75QvZNjue+IzVhOzV6ORi6q9VE4IrcLcPxZsdTq
foy0ZWo9avUqa2YstAjMNToSOcWb2ZPFJqdxzNzkR4guRrMllQMgP1ZOy/8Q48xtOqFtWheaTf0Z
oE4K5vFcBmV9H8Nav8J5ZL/KXwIHjVgPVZDfYsmE/Bbrz+a419ixFD+BeAM/RmLKKO7hYou9MioF
y0NSupqfvTeBqM61GXcXcJQPsjuq448oiXvQp/L3KEN/kN0hVQof0btNWDUGsj7Cu9F9PEhZ3hrg
J8pmTca7/BI05l2WYNzX9sPG0JX4PSzciS9HFD5nSedu8SLEaHhEXRI12/Zio9p4DDuvma0mmos8
CF6urDp6dQ9nBK/V2IUYifL1OZ7R7J1tm0u9zY7ZiMfmNB1k0U3Wz2QNrgO4KtDvunZPph/gj9y/
yaBrfxE56VbDvGpzHeix4P6rqFk1PoS4snA3PqiKNQpIGCAOeCwsZ1o03uMQe0kt5HKv/XJQZx9y
63Obh+bswCD75CF24Yx2jv6TvW33kDsgFUsbVhd5pjeh9tMt6ZlkjQdH+VYJdEFtJcJsw26KNxhy
7spJzexOjgaTufO0MX7sUjQ5rU1a+MlWpmimIfxuhZV/lPwPySmZYF/uLMez1ssd6QaKfYK3sUyQ
IanAeVlBthizY8ykctt3TvIsUgr3NAQa+k3x5J7G+YzEg/v7aGy+km8K1pjUm59QItlIvxufteom
qIV7J7RKf3B9MveSbi4UjAFrLXkZXNww/Ka1dgEQ7bXdt84RHJ25DpTG3/sBL0heC+3dgJWyfLfK
d2YUTS8o0eUn2TJm/2VNwCuU71djdmfmN5Bj8uBieAU8Kw/5ZgwJ6ffaCvd93hmP7XywXS/HIFu1
j8HEG3TdZOZdA9z3tDQ95UgZ0D/LWKvg5eFbw05OL4B2Pk5lGNxamvj2ER7NftakLdda17I9ICc1
brUa2Wh/nK+eKr66lr+BnG1X/dto6BhQzPXHjATZ2mnLYHutTsqa5LV5DXGdhMSnHAFqQyVA1jtd
rdE241Tpc5KtN6q3MB0eWSOQka7HG0y0y5+T1n5tS4EGUmX665xVBCJg5YxVwI8zsquM8iuEkjw3
ygsU32pddg4oKa+406ahxmmQNK/NosraT6PzZ0V7HIpokwQ8BOV36nqAu/LMNrG6kV3ym+oE/DcN
/7vsocCDiGFQY+qnT16xkp21o2wGz0cMyxCwrvLJ9w59Wp+MWQcROdeqXy2ny7CBKWXP/YAqyBwO
g5wqXYxidlA64YMxhfVKUUp9byDg+DCg02euphFFq9hQcI+bO5fA+cyg+nuj6Pnjb8HytLEQepyS
9nSNdVzFOjSu8yIhTRLCFGeBux6oOa9zCXlC4Cu+lcPysMCaJMLpOuc3WNQ1fOmU15ThWYN8N3/Y
VxyEv9tyHx+R9UXBV3xX511+jMYlIk3kGu4F9iFyYIlL/opzqyk6GKr4PvySB265WU4ahfOTEhnf
TSCNezkYS21heTpGenrXturqGvvHfCfE8soqc9zCfl14jMOjhs7eXeP0ygMOJvIZdeWndWElVqXl
l4frQMPqYl+CW1jJvs7xpocqOcl7vYBNgp3XePGp0Fo3Rq3Q1LpLjXtzsbfDXLv797/+9//9P+/i
v4IfxblIeeHn/8q77FwgXt/8979t69//Kpfu4/f//reley7bGcfSddS0XNPUVcbfv15QyCFa+1+A
okURBXl6A7Y721pRAoXO5Us+50ZlBl1mzg0YuqSr9SeB00ujp+JZ5+19xDXM3WKzPn2VB8qV7pYU
hXaM83p89qwaeZ2Z0qppKQr/5Xiv+eDD60EgjWvG6lfUTy9CdPpBTyYbPtsAreEG/TzzBkG729Ih
r4d9uWXc5/iEr7Cm93d2rio6Vn95cIc65I6SNmUk3HGXDF0gfOwCKhjgWh71YCXmZpQit6TiFOEU
VrwmFRHjWMEhGdFHB1aW7oE7JEtfNEYnW+H+lxFFNdn3Aufj6yQQpNlBXihNcZ7/50/D1f/+aRiq
6iHNTrbGci1D4/P4+6eRJgZpF3AXN2kCzme0gvqcunVNwVBrNrjtllvZJw/4R2insomXLnTkYG11
wK91s4k3VFzRd0mr4QE+Tb8cMOTIwYoWvHcBViPukoYDKOVO24/R0ETbtqm+o9u7+ZD5KN3GvVda
EaxDlewyoljQG69tCg1UsKageajnMzmgV+QHZJ+bOwARuhZvPdm5zC6tVkcxYJ9ahg8VmQ3jssXM
UcyYio8Np9Lyrk8142PDiVxgDOqovpGhctJoNmw6w864ka9AOBXN8XrJpY9LprVnn2VLXrIrRLyT
TfT84gcUi5Y9q7yuvCRYaWP5MfKSnq74aLyx6dX5Ah3++aM2VOOPz1rzHIevHGliwwI5rv7xzVMU
18BsLA8PUalqNyJ1yds3uEPoKRrAOBi4mzYcwfP4Bek62R671IYb86SPsXXfmSWGeQ3+uWskrert
0vYipbnzEHZzou6vmLrhUxAxerlGXjr3IejvQ61lA5n0xHseveQLNnnTuzFlz5goeS8jImU7Q+n6
41QF9iPPep5hbqe+B20LNyBsPvshlcKJjOQtVjo+wg8Nxp3TML0jN9cOY/Ru+7a3zuouv9d9gdM4
9zsUG6uGUgjJz+SnJUFjrzxrUM5TkqeI0iPtYXrpE9KowY0BGe5BHtSadEOYJw3ipJMLhxb6luyT
o0KPul3XGcG67vt2tj1kXliQjcDX7rT05WJmXva6fgwG0W+SIYl4+6doXPt6Sx6KWx9+Omo48qCT
U2hstrWyNTmDONmWuL0KXltI5+GvzNN7uYhwKTM3LCK214tYBRoYQBDi5cJpVVVHcmAZboKxRnIQ
pwMe7xplpFgr77MUX6Ih0UtsT6ryvpz7WtjovOZc+0fYRvFhiZYjZhu/+U4HLETOnWfIabIJI/dB
GQDyya7lIvJUK5yj1rcGRBWDC8s+eRVPN14LO9pbfRzf9hOABfHroNsFkgYoyoMlpoz+x4BshkEL
i6YCViybcsY1zrQV45ihW/tH/7XZoXTmeLiZ/afpgz3CGssAQMoJTqdPmzBEsvZK81JrZ+MqYXYb
IEdLoVwSxGba2DzgzwPXroVUZp0yly2k+kUpMvG1iypr1TSleNDM1DzVlduv5cCUTfeI0+cvjjVV
x7hNE/TkyuwrwplyHIP4bqWVxkFFdOSeJGR77wiHA+D3rQkqf23NTRdAhIkIPSVtFeDEzgpAlm/k
HLXKHwy8so+m6+raSoZbETtyUE7z5WTHMuZXtX007fa8BMlr4EWQ72BzuisZ3cPfPrAxJvtPRjd+
KvuDo2O8V3b6XUOOGSV/13xMDASEtGhpxGTtT0aXHuVQNwfZPV8+Cn0Z7mc0ZZ/J/ovSImxk2ZQD
5qzojJdGSmqbONmnk/3AxX7Il+vJi5ZawDJthuzMP13GDjFItaB9rI3JAolsTKcyQHjKBgIykrUM
FR01hw6qHX6zExa2cWU89L5qPMizKjOnla274z5Cls4GCsKwpxa7ZnTMu6XPUeL2LmUBLweXvqGh
QAHpFtiQ/AFyqLGEDokY9wfZ/O2npCRHRFLfiPkHy/5sGuCN9rMvmwdgZ+4vi5F8YB9+X/qAd57+
+RWhud78vv9tdcbeSLNVB6SHZvGGsOw/1gPqUKSs3Hp9JzqqBz4YkKPWNgFpQsrMNpWMr6ibbJo+
Tn/YVvwjMdvuJTZDqHpVhkpTkWonFwjlRnHH4dOU5vf8m75PE/coIlPtZiTH94ZYe7RFci87yKbp
8HINyXixGWbUCM1Njh3UU6kN2sUEZim7w8as7swB8W0sMyApi2w6NuOXQOvsF80V/bmLDBRc1fIN
Nz7/aAxwh+M5DRAqJRYcqZrASGe07KM3XXnqUBF6ktZYmvLQiiG8yJ62KpGyFFNANSnLC3Jry6Aq
quwQBgD/PD1NQBj9dRCleKt6Ld+7CVTXoHTjZdBA0KdZXdtyWE5Dih41QyNwtpVVWCtT86b73GvM
deOGxcswZtk6myz3lYWmjqBmOqFMT7GwxIfhi9IO7yrokm9Fpj51OOx9L0v/NlT96CeQhp2uihiS
rANCgi9rjLX7GofY7LVV03qFiPvw5qJLBE+pg6hZKBdUTo6yG53tEESb8qpazV3f90Oxt+wJ6quf
ace5L596dsc6qiArKykSXoF7pdT8d0Rt2ZSnU/wI28A7xMh6HlSX/YNbGSpkZ2zLNQ2N2Oz/C3VF
Fq9szQT8OMcDWf0j3gnhUMpL6yDMD3rYflz6b6FIXFjPQee+R1Ot3oVZN25VUA8vSm78LLzK/mEN
r8ig59+Ljm1cnKrpEzj6flVO0YsIDbZEju4deT4kz4WFVFc0GWAQzDR97jEouAdG+KCaOLPgIRce
GiUozyUYi7UOHGPfiA6krDLczfuZW9lytHC0VmXZ39lZa+xJeH9OU0V9BbH01cKu9YeN/4tbh+Z7
XhesvuouejLjyt11aubchAUWMZZNvTqfJ+GF8tWZJ4E3WZVi+Jg0BL29SVtEJmXlKkErDW3g/LS0
oFocvXDCgG+uhv09Qk9wO4mU6jwaisYTq/+wov/VXAAbYVsCXwb8paL2Ciix1JX+voi08tEkQ6nt
O6XPAIlXDt8N1X7w0RO87Z3sTnalRl+Tl0qbcUvh0FtHnWKz9OUgg3OHOzTNUpTThrRxVoNSBzd6
B60OFuCjXPUMbnGjWgEZtblLUWANhjx8risiM0Dcp3GpE1wnaaNnbuugMzayT23TTSIMdH2b7qSa
vvWgzwd5VumtzXevMdZsXrSD0IDNyicBdtSsrISDLWhZh0+uHlaPRoRk2vyskIfUTrWN57HtlhMC
tyoffRQNrhHyGllRWNs+g+Lgac8ugkY3lbDxQZDNts0eetE8NNyi3RpX966ykmc5ZtrJS4fgwL1s
OTV6ytjDHFtfq85Y2flbNai0TT60yCUiPtGiZVXqx6Xd5p+tKXHPo6nEFHvN6Tburc/L2HWuHE1R
j75c58s+qvbjA6IPKxVk9zi69reh4FeOIZ9d2iSq9i3OPjfTZMzWDBQscvzr3qbKepU3KPK6a/XX
pMxQq4ufAslEKOah0rPs3i4VJFt98yIPmRsXm0nJ0fyyuvpe69LkNXR5T6NL/dSIKnwFkNeNyWsW
KurToLVrVg3Jax6M7eOEI5KcoFI8erB5T8DqQHUSZRUMkEt0piaUL2SzJAFxW5fJd9kSc8RgYcUV
N1VwG1skUzHY3LUu0COBlPAjW9F4jcuW827FR/nsEjlSvEZt9Zd80pW9DLU7O1xCC/zb373p0LXQ
Kk3feWpm/SqonCF8SbfbS+h+Tj0aZKbWLUrEcvTazBDU+D14novoyCllAXdb96ziMpJpnw3DT9Y8
gjECisr6iYXUWfYrmhi2tZvD0QPA9Rk3P0T04q1aFOi0IUGyrsaw/ioK5YBbq/6zwisKiXDra5NU
yioXlXMRXj3uLBHrt86MHugEplBRkB4i30oPVq4aL6br9xtSeNlB2kKAOh82oh4/RlMKFJucPBFU
Qz3ZjDlmXlCujBeRZ8lBEf3vTW9u1qqrvxRW+zF6bcq5JWYDT0XJy3EI3VsD/Xp0UEJoI6iYf476
ah9Uw/gd0OKP0U+dZ98L7V1UFGST6pqCZ0faO4NB+y0efshIPUVrbCpIIuXIVey9pkGP0CyrG3Zy
+Mx2Ubsu56bsCwBpLWf/3FdSK5kC0a1ZZdiY8gLLUhERDPbTfOpadrUecoHfcCNCsuppdJJn8pBR
y906Y6tv1GHmBuvQnNW8+DRUOGdhINdv21IrPjkUIFdxRV0gy+ro1TAQnpzDAsRybtKmd9f9mHxG
pKlVnoaq1HYWgsMrR7fEFxQkXRKz6nCvl2qBDAQDUv1VBRyDgJHyMQAutFpJBVg5cJ0hBzyLhf5k
Zo8hWZkLrKIjizP3XrZ8AOgHP+jjtWzKg9K0rywdX0ce86s6zH5KnUwekOa9JJzIw+CGIA07vKd/
9TdRci4cymqqYipbRXX0Z+RLilWq2uxFN6NW+D8sCyZm1Jvus6r0YmtEOzMr7LPXeyb6GKHyCZOG
i9YNzk9PfK/w2/lu2266qvlfvSjCwfbGJTFQGJY46ngbwUHpbqwsz05RELqsSbPpE4SJuwWCOZRA
DorkDduSaq1F9o0RljCLizJ/n/ri0I6UanmDnUpzoPRpJsN5LFP/S69p6srHY/GlwBZzM7IeOWcC
2Kve6m8NIg9neaj7CqHwtKrX1z55NqGyPWVg3K79wuq0bQ6GaVP9mi9HzegW24HhAefT2MO4G9Uj
is4rVvv6WlNKZCo8L/2WqYNxi0DcdPEjuIKKyTbMsKeL7FIFcrCWHvQ72ZQDVYR5NQZPZ20Oq+PG
Plgm1ILGCHs0JHkOZR04lDJWz+rgjbeeDwYnBsfwLXwOrbz/FonI2iiG69yGoirPg4nE4ACu/5s6
2Cfh2+pNnTbVzox9jAuk4NxyCukBi/ER/ZQ/lPqlZv9Vxm4Zltp2izadkQbJIVDy2w5tsG0OPuOk
hJWzHlMIulNSzvnDX20gSdSSHYCgFXW/VeaRuOoKO35DcBPPutS75N6oPjVofvPui9+QUAtOTo+v
hWw6iUYSv0mbbT7myRtms1Rm4HhhmUKwbhhfcFHrH+SgY1E4EQqrmzh8zIH9r1Tc8V7yRhWQw5Ti
nLA4249CT/B71dIbGNrqIe1L5NBj29pq6thesilUsezKxFuvAl9Sx6Z8V8z8EAuHLEWakjcsh1l/
K3vQR638amepWIkwMl+iRik2Q9E758nygJMOg3o3TUgzDoEbHvnkulNcsIiHH2k/xqHtrIXhHauu
atDMDZu7IFPJoM1n14PjO9UOIa9q1Xg9lkO4/rSk/OJ807PfUvc9692lXXZqAa5lDpKdVVrkm3ru
ZMfQ3jV1+hyoJf8bX3UuaujZlx7Fmygb2MhQA7pMjtHfJlbyU7bkoW1qC+g+aBgZH+dRe+8b6RKv
KIVzGXDbg3shoj1MPgjKbilumrgaN2qlFje5avafrOaQzESBxtKLoyfafNtLOkERfUWXLH90YmyT
W2GNOx+TjhV7h+KzJljvdTZ0EQEV51OEncncPaGOjIkg4jVLU21/Br3fn/tJMXgq1d9dlgaf7S4j
5d3E/TFom+Jzb21B6qmfcqNG0xRo+kZ21z725GbvaBRz1PGxSIZPSadiKSvc4c5FNXU7hb12yNiK
f/J9DBKozLzw9cLFLSExYFeT9Wlw3GyjO+gywrq1P40wed2g+FT1anHrwm5AtYbuxgfO3pnAmKME
zLnIlXTro7z+KnjZv5aIzjzaU4U1LV3kW+I7nb3VSjbdyY8PeVgEy4SoiZAD5tWPkTzBMs4mZbhv
nKoFuDd9isJQ3MZC5/6aD0mVr/KgK87kQp1Hu8NJLER09xpQ1pSqnRJKybXPx3BtN7p9tkkTUptr
DUA66m5AU+RVZCCUx58FcmA3siX7Q7Pe5DomPq1pphsjtId84wfFABnCRv8Ygpu2HdN0WJm2LnL8
SPz+TsvJOuyQ1jxo1iSwLKFv0vxRWU7lHD8GPS9H5NXk2QASKc7YwUSu6M5BBmdtVMLhi2Fl0Zo/
OrwPBs0/55qJneQ84ETcZI6mgPRtwv4RHZWfCEENX9ys7Na6rySn2i2VxzrSvy0XmnUV1ewJ67Y0
dKf7Pgft6sQIYGeTIGEIDENfydO4bF9n1Njxt75Ayawb3Q2QEGAuIgbC3mAMGm4sRzc3clpg9O7O
qyG8SM9VDbcfrcnCBymq96tLtZzgYbFDnyHbavARJbsmq9GouYB+RxGhYDneaCu9mQDJumn5VKtW
emvoqHi6jhZT7baKV02xkASTwU7eHKB2tmsn7JIS/UEd/bKsP8vRrHQChLOqZBsabfGUhXF6Mc3L
EgqI8ls0Dm8IVpXLT86Murs3I7TJ5x8sr1AX5ccvs1xQi7Lll5FNeSji+rdfqE6D5gBKF3fX+UfK
K/39l+qc7i5og9MUeskZfeL0HKsmiwfSWQACwbb/6u8ajepE5pe764BLheU+KsgIz2GyP03VGBKl
OxcZeSRWuo5+N8Q0NjE0KdlmJ6rdlwIIO9W0mmUn+aDoIEehH/gP+BHCYWxvi3yob0ju42OCQd3W
QnDGPGZVLbZhHDr7DoDTxi/CaCcFcuRBkFLdVGik/9aXehqi0pjI7YrQBmeCsnptinrXGnXzarf6
U+UE0Xcz0gB/RTnZFSTeM5Y7N54bR2cQdKyr54iBP6gs1HetsbCp1NsOI2uSHOT4o11k68prERvn
Oh5QK7bcN4us5EuPH8TOzup6p0fGuUI/E2ZUiakqJg2f8sg6I03o/6iNeqfkrfg62JAqdJYUj1pa
+fsxzcajnBT7OLGm+jR9SpkkLSwxbd8B6R9/m5QZkb8f5kk5QisPQ6TCJ5wn/fpJzgiVdNOOZvoZ
XRBtqysJAk063/UKTDUS50n2PgRovv1jxEgEOjX/+RqQBtN3dB2Xa0BK3Ex2kJ786rNIlewsDzrU
v3MFe2xTwF3bZlriurwzuvCBsHjqWO/LuCzMvLWD6kgSk87vhLsxizZ9VdIsWuWKpv2I05ssN42f
lua+tVbhv1mTigiACXxNA7lx0JSqP8rZzq/Z3jxbVVP912zPhWMxkvbg8YcZZ2c7K0mmyssIQN9k
pGctwFJZDkgiaClU7lmk7iW+Quliaxs65OVbyYvQL02EzFqi70KrSQ6q1iafXfdFbllqwQKmyGfs
8Ogkn+3fu/8WLfcxMjoeNHs1NNXnLmgt88jzNL9r54NZzOp1nsOatClm7p/Hhing8cH6LkkvWtwY
e0vk1r6ad6iTVrw7Kk/w3uz1F5TGfmvptBJIIgAL2OnOkbIV1p14z5Unj60IxUStfPGQopjYQ7wF
QaLj8DMWS7Mb0mQLflwc5CjiIhRRBsrRCHk+6V2+73XPfosMbbxBoYdCSBqTtxS2th7m31eyOiWh
Ux7UNmoPrWag7aTNisClYTdL+0r/1Mu8QbiB1asVdDHpw9QiweXFsB8L5Jct80l22eNYrOoiK2+p
QMEOz3pUqP8+AUrMBskT7IutsEZHqUk2VYEWsBmq013ghz30PjTs5H3dZk+DkVpfQVRNmxbPRAQm
mv6eG4A3Rph9xvZlxvTB0iBtAZfE8MROpix1yLePWHOsYgzsi/V11FX1aGvDCNhr0M7ZSXVij4Zo
+anqhmewDvWjyFTl0XX8szDL8hNANG/fK4q1lVE626NVDxXjvjETyCMQjG+H0djIQTu3lKPquJTA
5ysmqUIBoFPIisxN59HjYlA353CyhDclXq/LoWLxlK+uba2wP0Zq6IQryD/Zls2/c3OdlzehS0ZI
3Os5KnTIbdpHZGPrS88O6NHLLj5iEBfZkwIxP+ROEa9lUw5MYQBbNI/0g+yTh7zYwdDErSCBlJi5
3bgesqoI1hPSd0dU8rGFR8T7UR4GFwb/kFcPsRuUAVmiZnjQdRZfsolEabEDD1KsVbOxNkZkQWDX
I1Os4tJrT/JQFXl3mkZV7Cngf5ddfjm1p9/iHD+ObosK9N0cK0NScjnHGMZcXGjuDTvFCenQxHdv
5MH9dfbniAwP7TFdIz2HmsocKPvk2RI9Rp2xD5B8NIIiuoUnEd3Ks//U/B/1eXEPX9mx4s31etAG
4R+BNlWycTjJAymJ4VTMuMMSoA3PWXd7HfR+hcm+UcV7LqXCKePlTCDXaJLKU3Wo4jsEz1YyVk4d
rOAX6DILkCIRRq2BHjPVu8CY/A31S9xUI7gAdhOp3cqJepSdFF3jXAaQHwyWALMyelLRhovKSe63
JzY22SVSleTRbC4B0rIJ+k5qdvRVW13pJlK3Me/9EmeofTQ2xtbtnP/H13ktt4107fqKUIUcTkEw
i6SyJZ+gbI+N2Mj56veDlubTzPxV+0AodABFUSC611pviN9QMAWI3HjIpZJI/YazYcsX862JtPSu
1NdkZVwlb0MJYESlIH6UzbCf7nIF4nEPTuhhzLQnS3TitTWBg0zghgrqMnZD9V02LXwRbT/slTck
2jT84ZnijO54g0DAZKM6KpQ5zrIl+2EhiKuBOZz0QkuSOoa2hIKqbPaN6waV6loHNqoGJUj12QOn
dl8ifF06aqDNuXvthxJ9NdwwQljH7WODjD3pIfDWQYIioL7KJv4DKS9sQz0/ZM3wrR8UC2rRGD0u
agg+tAMr6UaPRZJHj3i+xejCir/k+LhOqvss3w0uVDs5Qw7E6dXTHqrUeSFjWd27+hi9ltOTBDLr
+C9eW7XMye5S0JzVrjzMeCVsZdNbExFxZlgfqOf1JRxbBXAKGnyLF1cZmL2pvSnZ9LF7ggQM1mYe
fkytUW+sZCkfwilS9oRg0zHRjeSW/e8iDE4/Lirn6eMig7ROwc5rXQDkiiGQvNK9WDzIlpGPSdDB
XKAeypqCgUtxVs0cuMl6gewrmuQfF8wAzjossbJLb4qXLkp/iVWTqsnCYWMDl7lEZm89kMr6q6r1
+Tt6qHjLKVCyh9ZUH/rY+C3n653WbCKD8taC/dpD7eKIKwdiFWe3amqni5ZU1eqsEwOaDs1LXLje
TpOeM+uhmCKUK3vqjKvdzFe/bLZWOQ4wp4suwKAGF9Z/z0mAbSEYMkL1swVe5OvrCWzLjp/8gcnV
fs5L96pOpnjrR3vNG7FTrjVkbt1hVI8iUcQ1wpUbFFoavogePo27uO3vTmWDbJp//n2105jxx9V4
Uf/z6qGLGp+oYw5kEgbvifKaIGl+hWqhbxQcxIKhH2AbynRM3cX2tjO0Xx3iVJu5Dp0bmgpw9wQc
QDZMlNSNmHVab6tnb7KuM45L9TSSjl2auzz2tPdmvXDpFgqBjvN5YdzPw72XErZOrleeS8xFN42k
OMZzzDtBf2EkBX382PtJiO3a1699H/tDPuGPphzEhNI7RmY6bu1iC0bNubftBpJziiHcV6t3A7CG
7n02ifYBoZ/2gZ7Z6L+1Y1LdwGelN2IL4RtRM7+RmoPmbo8EemuzD3GiIvP+JKeFJVXD0jRRp0Ri
fhOhkobirP5iCT7b2JjHO1kGMf7dlKOYZox3U1ZEW93oWQGE+YqvYPZCvZedJRDCQ1ak8XNVGL+k
r6yYllej1j8n6IoNoyMxtooVtQ81taz7uXuyV5ner54hfvrgeMtxWnKo1fpwb4yz4ruJw3SbxFAy
xMUhXz8JSx0++6qkKg6yGf5vnuzTE5XsVX1FndV9TPr8NFYUv2UL5wTs66eEJbBDg3djje77Egpx
J0d1p63QTtFJ5+KnDpCanfOgztpRNuVGWjYxhZ43X005Wti7D4aSYej3VqwD7uTXnJ0GuNsK8JRd
8iz2GuUsou5AprZbOfs1j+o0PlQsMofEDqdnTyu/S2/7Msf0ufOWZzlBHeMEWQGgwYR5HxNyLXyv
3fFzgnyFeNQzf7Wmuvu/syaljg9EnZ8v4/B7pEf1/17ma4J8I61ovuuGqJ6IrOxdg9VzQ652Cc8I
dhOZ6RZ4DZvt11l2ZpO+q/BLPv6nXw7Kvo/LZDt09T2O2Dp8cqFpD5oAcQj7TvGNqXXeKw+8v9Cx
G/QG3GHYWr6NpOT//wAhXfXc/+C3TcfzNAfYtmGBHFZt3f03YjhRvcK2tco6stYthxjF7mXjaaI4
tUQf88dpzr+BmsnaS+J0OFZArTW9j3Ymit9bbaq95zYO19rIAkJAtU2Se/TFXVHetVNV+FSkvGeB
ZRYZQ+vUO+ikb4SPm477LGcmS3J2NNzu9HUiYtQF9Gu4PHIQxSWLypRrHmST2omyJSmlbOXkZELv
343cdwehxw1YV/vZsmdCl44su2waFmUvgPC7esBUXHZhO+53ZZzjjcp8TMBfMQ4pr7KFZ268SXQz
PfX9DFGFVPnJjLzpOJHYCmI0Fg/9CErJS8s64COCYN0hVCEa1u1ySb2PUT3ybKggfXWUk5fK2Ggu
TjwlIjbHvlu6lwEl3sBOKkHBmaan4pfK+8phdonuBXxGtIvHHrXSdVTP+3BXirEm7qGpGEq4n6Js
ClJNTaBpIKRG1i+9OOuBvXJ6WWzVO81eH8gW2jmf/XLaVx/BIdYDGeGE65S/+1LFe3s92ElZfZx9
9Wmafj8ljnP46iLhhLHNepB96IcB9OYZRALjXwNyVJnDBLpz0pxIY1jHj74QRTovAlu8WNlTAvHv
UuRRCBIQetnOSMFLys5/jHy1R9iTnmNHUBy47uvw8QqGWBVBzf5em/TP0aV00bjA/n2nL0J9nBHX
qM3yUTYyHnb7OTbnjWyq64Tcrn9pKMKfZZesu5VW9mCt2viyq4C+HMCcoei+9nVdHN+XQxVU3GBk
O282GNq7KB7HR9JRICUFIGPZlIfM1EEXNU5yRFJufLRtAjohVrtxLpAHtFbQ4mAtRxSEPhDh42OS
VL+tacFWdu3S8Qq91lhpyZZ8nQk28NZx0nIr+1AcIEVcWd5OlMvFQfXiIpKqf4xxALuDUfwiW5Wr
AvPCMxXSFGotsk8eUBA5DnBDr7LVwdg6e1nzU86XXWjcA+ZsnFcjGykaqW77fTD/UsbeeJuUaMEI
SnS+gHLH3a5Dfqtd9SV3JiNAoToOeld8t5pSOWEwWOydMpuQSOsrVInifqMt2n0yslNQjIVsWdeo
74OWXDRXeE8JRihYPiw/FgX/zAZaBL9kXLbQ24fDNLUxbN4CT7CpO5FDwA5hSg9qEdmXyArT/cSm
GuONwbk2nvFSNhB03Y4Qw+NNeFqbH1sMTbbeCI1kbMS+ts32TikuSNmLNdzyBpSwNd7RaB+0PN1l
RpUd0tpK93WZQ9GOZr+aF7DJRWw/qCFWqIaqTKciTqhIutpr7UzdD3Q7eb5UpnrFSdkCVBOxD3Kr
aG86jbbtpty8ZWLZVLMePcoDzFn1uABy4MX/7gNpmW2bymqAYP7dN3rYDcdKHh6x940/ro1agxRD
nt/LaSpQtjuq27evi9RaGXn2hD3imH9flMHI2Wiak+5l34wUzV0Ye+fBBKPhG+1cnyiJ4ogg2+WK
vJBtebAVXMGiGStWZIZy/+Oo4yB00uAFnzJl0NStbOuDWZ3kGTxEpi7reCuvkr2fl6rV5IeC+o9c
ieQiFaUhgsPrQfZ9Nb/6/jMvlWuZHP44/Rr/egm+rM7ngvdxKsSAWhEoayz1TlPbfR6SCF32bD2k
jhXnvmzLYdkpz776vgaypEHR4mv4vy/xdfXnTERw9zV0j01YJ/4YWe6DgqbcU5IPR6jDfwEfXG7q
gGmAOUR60ALy2Q2aCJ+WXFS+Qhbnt2X+rqIJ0MOI9yBP8fiB56B5qLy2gh4Qmw/DKLBIS7rsr8I9
pIaW/q7FNCCAEoonpavafanl5tFQch3WDgJOLkDfH+nsBIuKp47lJT3pmgaHMgTDzvgs5y9YThwt
JMff43xIdm7UgPob8dXhAurFURq9aD3fzL5Nf3bUAV/0QWwdUxiUO/PuPVuy7dSbysvYLvUhUSy/
m5zxbCPOf0aZOT835lYX3Xz08mItuZLxIFFZBIbdeAdLL47JkhrHPoL9C4asPle28baCHuSDPV3z
ji6BYBC+sHrOe2F3yOkoWvKeNhTs+EAf06Q6xMjRXEmbooxv5th0LPO+qHAkd8USzErXbmuxFsar
DsULwGV7I4pUCmAgprlvsuOsoNLgwJWC6ermGOSmj0qj9QdzZocTpiT6wWDbP1FgPqSrHXU8xeNd
nwHFZF3ZCAWfGG12fi9R+mB6ikkNId2YY/aSw2L+QYi1TSO39UlL59eyisYrdsmU5FZr6dJVzmHS
F6+o35SHAnGn/eIQwg8A2byGurqb9L8qMAn+5DbDA/wd95jP6bRLQ015BXFwzUavvoOpVwQiLMwN
MvbNGQeA/E2dtzwFtc0iuGEQE/ICK4b1Vevlvq2n4py7FLOdurwRK+LP2UX5ptUNM9AoJd0GzfSC
CWE6z66CsbWNfZ+Y3tXW1TdwfxCTO3S2ahTsjynlsk0c6X859pSdUJ2Bl2A+uTzGnKwsTkMKnlqp
1BVTF1XH0jBcBOKSmhRTpR5sRZzMsdY2rV35XpJ3gacXdVCio3l17CQ/2WzoUtzLla72PdUGNza5
4be+RgmuE57zlB4T9pVox5Dnbzw2J5Yg3ZsA/VRdYz+n84vR18VTcbTG5GHobFxX0TpAcBp8Tkze
aWdnDVv5RXG3jWAXNus3XCuVU2i0VHfEBLRvZYMIFDVSLyX9qTZ3fTo96HYKve5BwSrFn8Wc8LjP
+jtd3URhegx/9yne7S0Wcyd5qL0mD2Y8lebSTX0UE7pTXSH8WwsPTZciO1iKuWvMXLe3dlb3m2qw
31UmODr+EGP8xE6o29X6VJ7kQfeS6uNMNpXKLk/eepDNCNtDHuP/m/2f4ZwMHTX/0TeIKU/Nah5F
aDcXH+22KH/G1k+ntrgPYmeDaZF+KkWunxYztgjR2d/mcE+6KvQBLH/HYgT/X54igILxlfTmyVs2
8hTU84utx9UuribjNKa2cXJmuDsoyE3g345hlnh+GQ9kSEZcYVKh7BOLErvvubxC2VSbNO1Z9Rsw
xLWLOimy7LODloKHVuiGZzxAIx7vRkqZehIP9qhyf6u+qs/ZsWnsQttMuXh1hIPPzfoOXG9re2p1
nLuXuiqmkxeN00lZD54a5HWMGFc5FKdwPci1Rp4hjRDv+5kUpm9HihaMI5I4ajr2J5JAOAOtZ4M1
/Kqa8hlZdtuv1YxPoF6XWLJy1n5mRcBNqOE2H8PdkmRX9GyVU7M6gslDmMA1V3KTtH+G5FM7H62E
P0z+/zSzfrVA826xsypO47wUJzZAvZIPp1YvzKNpAfCwNUGM5lDNG4y+2JpqD0UerblT6YnvRtla
20JNZ4oZmFzv0rp4jTSvOfEtvZbrB2tOytlOcXfr533meM5e/mExcjWbohLgP7DoPiV1t5ysDhkR
0ucIyrjViXxFfWIv7+6dNGFDUqinbDUXEk3Vf3xMny/ExyTP8qIePs4yRECPnUHcF8LtBo6vi01U
umBI1WbZtbb1YJQCIaXIQ1lZiduTPLhq3Z76LIbG2qRgKyFp+FVZ+rAV25NIwu9YgDw0NXjAKqq7
TaprASi0s9v0vhq6Z82aTlEiHtMaFJoBDuQ4RM2pLkjLa4713thKeEmnYdl0afFQpmJC6l77iZQw
CrjteBaUa5EIjtBKswsXtgeKgzaQhEztHuusjQLbZkfUVHm7S9Aa3UDeovJamyisgJsEvPg666HY
wftPAxijzTayECpXkjEi8oM6plR84cx8V4Tuj0whAW7Z3dNcVlMwVZHLJV64aXQ99u2ly3cxkb29
mONT7FBdneYBFPqaAFuLq5ll46LroDgCrg5zPGclc6aOP6+k4c7Stxp62js0FEBbEVYFfKmwGnAb
6wAWWd21XsfmwHKbbezFLBLiAdAnxmnqCGUumqwDBKSbFwW4y0ewW/hOaGEx7RGhMPjVk46UEH9P
Gi/kOyfNj3ji4yap81f27GXIMonwPs8iNPtyT9lHSX4/pVZ3cO3uzg6xl87i6piyZp2SMNn3Iu34
KAcH7iu+ejn+Mj4eLWLbLOWyhSaCAY4SXbNEVJusadQtz1Z7i1cpMC8nf8UsTN3aKeSiVKmxupig
uSZxvh09HRdjdLi2mRu9CrNvdyOFn8jppiuL3Y3vUHMuYvxIneFuXVZ9mJjvKvJIQUJJZ1O4uGc3
7LoDV3WoVmra98GFP9l1TXwCuL2xGnvGK7NFuGBIsq3Td33gRfW1iZNjERsgBDzzhmsgZKHSM2HZ
5PrGbYGS93m75/uJaGVbPuhlBUOhabf8s5aD7Qprn9vDdhr1FhaM2fgUkbipBZ7cccL/VUnTx8Xg
ltON40LycEcwcV13/3dtgmxIPk/lUTMGQoNBpVbJbjxbZqD7PQs9lY3NWKF3ZSGhcs7V5E869wKs
/iqnMSBbSl4WpykTux0VTQmguhjhZSx+3niLstnxLWWBPgz6/S7v79sFvxe14u/v5uwvq6qLreYq
xkWxsIIkA/PHM1MEVfLmhWDqvLQ6gq4WpOjRVW9pCoO28pa9rngXM4/LTaZ13snSgLxXGuICWeru
MqRur513mSItQlw0Tp6cYgoJf3Lr4CqDE5BDsqD8dPep6SL0RHym2zigawkSuPGayPbC8JLbGurs
pMiudd0ot8XCRAVor17W80nJ+2VvKtX3ssRR3mVbfD+OL2WeI/A9YkHKhk/bso8aN01j3dl5bB1Q
OUb6T2t+TTPbFRja4ZnV6JrmVn2YpxtaSpZvdWO9bywnPdu5Snk8vjje0FISzO6aoXJv8YQUudF0
6b4bQSQZ5OD9NMycS72oPPWX3obabGp4v7CjGgfhBpEn9E3XG5WvAYDbTZXnI5zjPMI40kDJl8Hg
CWdduC2YnU69qQdMOaIadzNSW+gegtmDeIUGXW+tbyq9xkNxT8EF8akobOGpIwOYedwnwqY0qWRJ
RKnPsbf9ckJAhz8fefmlduONskDaRD2s8HWXtJxmDsFSea9zprNEowq0j5Zqh2fadx26VxAulGsT
DVRoWSX5rZzAGoKH3kTq1PH7CmD+hVVtxhg4Anpw2WYkdbOZR2c6jUK716O+2QmW55vwClgVFowh
FoH4PorKF5zO7tBAuvakl6/ICc44zlDoq8Zd6A7eg2kN+3xm/alFbWxtFU/tpk7EbVZmw/emfv17
2IoWtT3vGrV8Avjfbl2j7oNS6X9kheh2tos3diJAXBgRhk9ZjG6QYWLyLoic+EcQ7IeLOoJVKhFC
qpLRb0e4hpn7spSm8uylyj046bOO1PCF1Mew09WUAMhux6sWdzs3q7RzvLb6LhmvtjDGq6pE1slG
mn/MCmYkMWhnnhCbHMbnIhQISp5+TeJFvwrYa0GLBsVGNnlon6Y5bVGibydw60v9Fpngq7uqbt+q
ahz93uj7t6nlXXq2MbyR0x0ATkbTW8Sa7cNjhA1JROInqAO8acXcA3eguOktWQ+gdTDe2t7u/PWG
fjNxKoJH3jhvwKVaH1Up943tB9FPFVrB1Gmo4prkZirQ/m/EO9xRTad9S9sF0Kthxt9WbWnfCMXw
WsUxQtDZ6L40iQKwE0e8pq9f7CKZNp3aWc9xXxjwr6PqORE8lWebupnjhcVhaltkISDIP0KBIwI0
zQgExkVPgQZrDQhtSwNWtjSOfvPssd5FOmxQ2Ii4NCTNfPHSxNyneTfflU4zHkw8Q89k2etj57Ta
qQeWj9wbfpMu4AH4VW54UOYc0yQ7zQ/zWBunDjDlVgh7U6eWc4RH6ASIb/OWVB6LY9FiwZ2ohLFJ
/5DP6r6MWnEPQrs5dOgErfwPC0GO4rnJcPpKl+pbGSVNAEhI3ZR4NueFebYT8w67GY0oSPs1tMYr
qN0/hY0/O3L0bILrY8b+ARCwCKYaNsVEIN7HfMGXePw8DJlyKngvvjG7XkDl9M7y4mnfOPMrMlZj
YIX2+tybzF0ywv6vclGfiU78tIBeoTnadChQndlMiEP5rqFPmxkvyI2zhhKpZYxHcxSPpvfuOqr+
Uijz73ggMje5X2Pl0CtRemvygmDCc95C6Il+ZVn9ixvB/AqBDuyHpt6lESldpdGBnSsGwXjbXYdk
dHeRV+i+Y8946ZG/HfQ7oVMNwR5CZR+TvWngx4PaE0fLI7duDDxQExHHO4GeHDptyeNMud3X8vi1
clqIB74xLuBt+lOVKNohVpIHFq5gNNNpo81IR+hq8wc9Ts1uSrAh3R8SsiOreQfKTU0SH29u6yQW
bdguRV9gzNucY93J9mWovdF7P2WIM+Fq92Qpyl3u5DurAj+psAn8qNqMa9SYly8kAAgp0QkjIeiS
Ai12zZAne91810th7Hg+PtcDttC6SMdLzw1P2RGnedRr907fZGdhAFQdKwy5U3t8mfLa3kdh2OFn
MHxX25KUAnblix3z7JvC4ZKQGrDDFhkmWK9bqvTvwurgAxn9SxTOCQgPP1/g+fVNSH4kYWVSqmpb
dhrG2A4Lf93/zqiYb8GgUu0o7fi5dXd1jqNYqQ4engeofXjmdalwnjah/aext9yX7KTtdPil6OjS
aG6GXFmIvoLtPAn95+SQNKMWzo5z6t8fnDh3//LgpKUoW4NkhThRRKew1TKIThNGr+PiPSD0ZZ86
ff7dzIWxz8b1A0nc5jY7SEBt2oSkJ2KPt8hL9N1YLO2pxcAK0BwaiOOaKxB1O5IqIkUhmk2X2VNz
U3WVGzzxiDuqmZCjqLCKBVDdH9kID/tZDsuRBtITZn5tynzZ8fEC/xiTr6IL9WQmYt7bzp+sDpvj
0CvUTRp3o0JDORnYHWPZADVNq1T7gGvCpoKdvqnQ+9Pi1N4b8zajiPWIEMI1R1huk3Q9MK4CwcKJ
8uML1FWMEwY4S0W2HTuo4UpW8LAELUT+Zq8UtvMrSqn941vHQlAugb2U5PBD5NcTtD9VklB+1hrE
+dV4ruIu6If+nvJa5eN0BgdVA2BqG/1DvwgDeEhlQiTrtnF0jCPEE4wcK8E5M2tfhWq6NUUmtjOY
ILR14scyZ71C6EbBMHL27A5dCstApKkJgzCMn3Hy9ja6c+qGQXvp82cVVE6QpVFz7cvxt0nNF8/w
Oj3Uakz5TGN9W4A2YXqzhappbMoJmIOizNfQQ/ehatqXJGyozIV/wrEontVw+EF816NK2+7mKFxl
TvkuVlV2tdH3P+KcGG08296i8/BOHI4gquiXbe+EBLut+x0LufywKBgeGOlA6cgIF1/UTuTjx8B9
1bxmph0RP7W/mxFPEiddnq0q22XFW13G5o+w7i52U6NxjhiimL9FQpQ+QrT4nc3lIzYq/c5JnEdj
yr+VBdbASfueTdpL2He/i5x9ah/9UJP5j5s0BTsKr6dyEEXU5RL17GrIYVjJsa37vWr3yw+01dHu
xfVRzwds8Wq/7EilKIVW77Ta6LapVcDDT/7qsN6hcFV2l3FAskyoeQpYsEbgzRu3WtK2gaKfqCOI
DPtOYYV/2hWbZTkQCdACVe+Hnswbd27i4JCZg0FFChIOMruPAciGtzgOsXX4Xe1GPOmt2fV7sXzP
+WDwICYe6e/L2vB2k6ji+3AyLRBz19Kzg4TA+c1pp6Nlj6FvQpzbI4r5orgiua000n0aKixRnXcg
He1h8R39UBzxXqpGdCzCsHyMmuwXImCT72oYIOuGcv7p8IBg++CUp4hSn49eMx6b3pBv3IkH/IFd
d3bMMvM6uuy8SlJqmxIfM1IKBeBY1eArgXJ4bVRFkCCOw+OfgCoBf7NbSLkEqm6i61Oa01WeGR3p
VgdGmjqW8ErCZoDC0yQPmNoeo7ZyDrZtK5syrZSrUfKnOpgQWHgVcAvnxrVOZutCWarw2SApr94M
YM7Ks2XdLymvxqJCV4/s/KBbbXyvpGUK0TS20a70cu0GLLolr+KR1o7Spdnac8dvwr+2ewJJgMBr
3t91UUiNJ1s6pC1KkEif3igiA9o+xBd14ClsLnl+56Y2FB6orJvSWcILnP2gs2OEEOsx/a1CFGO3
HpP709Cjw/4mMSEU1khixzMFKfIXCkLkqeVLsE4TieY8Z7CZJKO59Nz63GN34ktkj5qSqP6aLEdl
kw3lxkrxBMpJ5K6F4QE/iqgRQaLG405MoXeztfLzMIboHYBa+erWDQ0nsAXkWLcs0ub3c2qj4Iac
ztBWkNFFrLXXKRWSKeQBCR8dvsP81qLRTGnNvc0NvMRmRhZi7ZazbJctBKY5H7Ncwqzb0lruo24N
F9lts4d0PCp/GRw5/MGaB3Z7IKJGRP/yLDuz+yTudBoVgxVQsnIQMHr7ILvWGaSLsJWQzfU1jEw/
QtmPWaot514edPG7xqnmhgwta4jK/wTEQHL6miAchLcWwq4tWy5AKmbuTvt40iKEHNZLKKxiPoPI
hLykqJYqsNOMQpKdvrGrmp+qbm5OKmmXD70/Lbw0SN1+d+K53dWITx41K5oxDhwu3HvLj3hWR9JC
qnkptLa7Od3o+HIAEsmbW7WXfgLQMXtIjedtRn0SgPNe8dJvw+DF+yVVKRJNICbDIi5ejaR5k45Q
aQKKbzGH91JnqwWDuL/Lw288+ODjoCqwse0eRmaqDxnlgG6X56ZzlaMRNtMXK28vmR72WGRD4N9r
nordyarPYKIDfQXF8zyodqAAz3ysV+RUia6pbElewdqam0x/lAyE/838xFjZgYkRdJB2xg3JUY3U
RayfP7TNF6vDMkgY2nnWteLw2bmO/0cPPZ3s5LiaTElbWtC69vnDthaTm3ZPCv1JDsA/LMkxwpY6
f7jYlksCHfzDtbUeXefuQzxVc4pN3DbG+VNL8u8mIqYYL9jOrm0OjuN69yGy1TtDX7SNtzblAZpa
dppL8furK0rQboQ3vkGJw1RQamEudo9bp6kEYM2/r5xaNfbdoreOVNLDe5XM//3ikqnDdLRCQ555
cgC5J5dYmDTMj9SABFLFYnrIRKJfxmXoAkEGNdDjJr1pmpbe5NmUGOgju3Pt/2dgtpfiLrPynewf
l2wwP6a0xOB1AZxIvgjSnr3ph8OCEpsaJaTXePmvg2KrXVDBH/H7fvotZYmLabG2lTu0aHKtGsaz
Pvk1DJyLHK3jcGM7yvBcLq364PbpNVlnZeT7T9HQAIwBsUsU583bEn7+rh7RPJaON11B6jSxFPZ8
qwEO6uHYGJtWcpFNPp87vVf7B9maWR7t8VXLB+2hBjYiO9uuKS9pi5aANN0hIBqPRhtHQT+l6ms8
FwNJPipspmv/0j0060U71PxDwa8gNCWes3gW4GeQiNUrHFTG2HgrS/C6cq7qLmST+sTdybmWIT4v
HValfHkpoeXnpcNgfVyaTqV4djrLpoTsOLuPuWRNIMI3FCHXonHt9Hiah1F289zpVq4tr0q050Vs
kSFOPhqiUF94ROVXOcSh3ZQQQ47yYr0HUjWPnbqVo0kRZyc4jYof9zDxIlKEN8dor2M95m9CaDHw
387lCxF1d8AZm+28TMO3ijvNRdLjr39PtV39c+qguvV/po5zf0WYr84OSVwBn+uj+h4cnQ1cqPxL
XYX8rWWOtsTA83HsIYL1fwRWVO/VgPxVwZ4mkJPkxSHOovdwXO17/Ln/cTE80/kopzXEoRYC+l9X
y9fUYYD78mqrIWM31JmyCSdAai1SdwctCb17N1b6zRhSX64XfW+T6f496cbVW8rkvUHdYeXWtDcV
ByYfQ2HqKKuUvTqMJEeWUd/I5iyU5NHCG062eI5YT0M2TriiLPC4I4USburky2uW36CctTfbM+qD
Gak5rFUd2U/ZCc0EVhc66r6BhPrHxLkx8fMZO9ZwSI5+1BfJXTN64lkZc3XbpZ2ylc2i1eArR6Bg
9HQSz4jRuE8u9Ie1ISeYFVk66n13c9G2J0vFngHWzfLWRWy828bUT3KBtqE4t133jZWkBojX6fcq
0X2hLcoVwL7xkg7pK6uVAnOX1jqGk6FyTTA7O9a4yAZRZvn8hL/rZXnXJy1ka2+EZPcHkxUsV09z
u8R7DIvMR2tGwT1X+vaXwUNGK9r7qpU+ful0bzpBxFM38ws9iEdKkxSaSdeKjxNlWHsqSiH/Z46K
n82u6jxsPpxRPQwtqfd2ZbnhGKYe1LoSwewV1fnjV5m2PfBA+dMYJImkccViRj9hzUUX2VUglbgl
XQLGb/0i67bUHbUXWNhcsBKYHlHrwaEuXpVku++JttLiRVvceVkX3SMxiJ1GGbc/p95FSCXOX0ur
d/cU2K293XnVayGKCznN9mfrAAMoTMW9tXlT33UEyEFtev25GKACSKIMvirDodXyx6EXZMid6s9o
FYdSb+o/Kvmyf5+sc2TPxMnoQBdXImTwHGwLA4Gq7LFcN2CU/oK6QgKvU6kpZEDEfHkbzENqB+kY
90fZ/Pc06Gef06b2TU+8b2NnjfFWnTJcS5QFVbBpJFeiEAGvqgkSxS/PnC5yAlNTkZxB0iGgetAc
URP2cLwr9If/nPH2PvuMYqzOLp7z95ES7RbirsdW6PrL2mrxE3+EWqJDL9cx3MOwGy9VvJ9x8DSd
ZzY9Fpq1IGzKlX0RN/OdiMHdGNyvl84NlYN0WNB0zE8TJSOrPfw/zs5ry20dW9dPxDGYw61yLlWV
K/mGw2GZOWc+/fkAVVteq3vv0+fc0MQEoJJkkQTm/MMMRqWDbHsmJbSRTgyRisxioqhGcs7VEP8E
acbdwi/bNhP3HZQfYD7lZRsBsgDTB1yjVXfKMLLVCV1K7Eh1ZieEo+IFZWm7nKZLC80H+Btn8sC+
ZtzYJWoj5u/YvXds4DSqbMm2MlZilXl7AWPs7bMRnfA11VEmGVCFiILoKZvL6djaO7NqyRbXA8Vq
8M79Qpo8l8ICug1y6wC8BpZH41/k4Wb+rJTxpTbn6XAfK8/UeR5Xk3jayyZQJm/XOQX604XrP+ZG
s9EGNoCdaEVUvC/4cFEIpCUPEFbKvWGTCLvHwFblyBpykLNkh0vKZqHmWYUmCXORfkgfnD5fu0NB
jqs3Hni76tOMzNa+LXsKmGGhZsum69hz1YOy74tKe0pNZH4Q5Nm1sjeEIb7OdAWTK7ax2VK8XqKH
/UMCfDtVMCPvO+cEpvZBGWcH3kKOx7mmwAtOIkAIoik7RnwLmejHayvtsDRXQt/Dygm2fYB3LEVM
00euxBxPcrQnXst+TNng3l4yyiNjCWsi2UARVYrWuQxmz1VjJf9zi7UP4AVyKfLZESlTdCoKLJ22
ieKEq6ZANKNhTbhyRpQaVg4iNdQV8ZvJdL+6HcasXfKU7Y/3+EAFoF+VpfAq84yCr4bBbTFR0LjP
883a2ZaZ/vUekme3l4nXtrkJ6zq4tvpf9/2ZjOBwe9uedU0QXLPsV5qjgr2cczTOLTvA+RP0htKu
dQ2tHysclJWUS0c9cU/O0d/h9DSTt9exvUvaatOYE+quoplEPr4MkVZdSk0P3iZ3gz668WbAmjmh
8lpvpxZRDyndxQP7y+1GcPMaDayxRTTYfckK3cZV2Q6fLcua9n06GotK+N+COODaJ1u10swgep5J
Xa/iYMi2keD2RrUZXZF3X0eSzGsLrRZYSZ+9RhXHV59fqBybpqje9J7R/cFwBG7Vb7QAkoZkODaC
5ijP5EHe2+vsIwsmZ62Q6z6MmqGf29RV4FkhpJll4VfJW2rB6rBO638kQ09mIPLtp5i82RaJuGPb
xP4q4O7+bCIUuR8DoGqJoECPgrjWGsscmOCzjJDHz5c2u999NqP8UQTGKwm9IZjG77ExIo7K5zs3
OWI+NcV6ynJT9iNlXegE0x8D+nZWzmZAtUitp/apQXcC40aTvGkQ9Mk+u3TQkR9m12TzCArhR0JC
Ge5H+BVVxXJNzqk/QqYIV8qIe6OPWBCrE61+DlnU77zZprQ7afbL1FlP5TwmJ7dlDy5t2nWn64Wy
mLqVRu7y8J86ZCyzUFmkQm5v3NxDX9NQ20WoTmKbTFPG5Jk8KNOsntLAVAGa59ztKWa9xgKP7tj/
8ixMVG2plFF0lUaHY9+1h8gBzSVHyJiDAvjSErByxfE/AtOYvvp9eqmbcPiiBFl0hLU2riAczl/D
Kr/FXQEQSRrlM+4yvhXjbRHPRDxGPXWfOS1SFl4QLwCBOZcyUepXM32DNGO8hUNkoRCAIKuTKvBD
9R4DUtT5tpZoqqP3qJZBPr+S87BXeLZCR5OOYGjNP+Of5aVoB9VkztsOhuIeNI0HMEYZ24Cqrmuf
IMXNZPVKBGst/VuBsexT3WTOH/E2U2/xSGX+0INLt3MblXvPW2IYon64Cn6+YnWtDy1Yx2D4mhkV
4jB6MVzNTu13k10rO1yOcaJxLP66gUpMYsfNAwgv+5C51gU3hgHbpBHZUgPhAxmj8MYC2mhKlC7U
BF1us1R+Gvyy2i+O0VpP+sAirevaG7sUYIZ6nFQlXsrtaZr59aaeO5Pvin0opT+U5/I0O8mmk7kb
zaq9M/7BzxrX4qkpvXglzWqRdGDlREk2TygpIaBIoakYghe1cB7dpIq+q/ooJKxH60FLi+iTKRaG
+bQL9NZYswnCqcHBWGappma5QBNG2WuqGz/JQ+2dLNUAPlUXyVPn+eXR1vrvskuGLKcVpQ4oJ9JP
NdQRzsH+LuQOM2ZXGZMWrZBqvmta5cI9QXLFSxDijcaJbAYqK8PZpRRRqtgd3mJzAVcgjKJDocJ7
DhLNeryfzVnprsKxtB4DlrArtKbnQzxll0izMkRTvHFd6k68gpydX2M9+Tx4UAJKJbAvMi4kaZe6
V/sIdrEijeJEe5x6RAvC1Kg2vukZb54Axos7zn1EGoyfI4yiNt+SoriN0CmyLIpGPfZZDtpaMsbt
P47spIeN5mUJUOZOPeEE0TgqWSsfO9/ZmIJ90PUf9WwZF5Q1zUucl3Rg//kX0jHdropatL/d/i/0
Yfpzg2dXaxtKsU4VpV+67KJQK9CRsRTOXa2GSr2WoX0Y1zDGHMO4YtpqXnVxmHwcteKSx3IbYY+A
XhHAmU6vYWQwTh6itvI3uWsiBiNmyJivjCbM9fyQmj4wSOQo2F76pHq3rtAeJPvEu8VDepFNqn+S
MSlRKGULy2Zs16Smp6WM6Yjvm5ltVt+Tvv3mRlgtKRHfRzpM7wHaYQh8Zf5KNhUq1iSjTO7tVohA
7awUh0bHAbdGGG4JwQF7swYPhYfIxyRXur5RsKAoUPXu7tZdj9MiQoovg58Nl1r31nKNoMR983iP
3bO2hRjX9AJWKtO2SJ9/tu9rCzmvL2ssHlTNvcp7l+YpF2uanbMp7mSFN5hwKUuuJ3k3m6zwQfbK
sWFYmrvWb9GdBaYAPoUCbOnVp9CECywPmWgmIPCWCGEOq3vHaGfNbYjWj/O671AHGPShQxprWne+
Vz+GiUIJ4XbLDKuI2nFjGUChA0qeXpl/mQvD3sChdFaG2I9TVqjOU918dGIj34hDVs0Lq2lKFPwY
H2qaAR3Q3sZ6p8DeAfcfIkxwnef080zGYhEbRSwerGIzAkH8UTVgghtvDA+WMKHHW646AUD/yLC9
f3as9jJYKranw8A9E5vK6axSaOgHJeCn5oMAhVW8qcTWXsOcG6mVcNxIUdh7U4rCQvF31tNIXdNr
4Vv0+FlTnegfO6E0zG4KsSVEdlayGcMVf0YygEpHisCaoMp/2u2aoC68Np07bB65qCwwbysKVdpJ
PojlIxmTArqp+//F0tNZkGf7Fmmz+1ApYfICwOkmjmDZJc5TE545njBd7Sj8rS1Fo9optBLSarxN
arXu/2nSFOTasa/FB6wQfJFrywAo0V42pfArovefTdkbTn9rJrgj3AYnugIyKohfs9qsVqWLZmIm
ONp20SzSqJ5fVcVy4CeBO1HGKNuY2hzsM4XdpVca9VMxkqDRPJRXTWwyvxdsMXnEYMpWwglVTGTz
rOLJm1gZeKLDg7yqYJQg3+KM3vNFDbV3+Q6LflYvzgyJHIrCC3rg/+ybGBnWIyZZkUMx02qovpSQ
Es0yh6ovF/NDGAByn3t1LzW45JgeG9b/GHNFIUcOCXu73fYDOMdwNUcaasxZ9UCOw32wRBVKniUR
Sew8Bpv3jw5sd88d4iTHe7wAaXY0p3iXoZkhc6kyg2oZzQHFXcoKIm0bJyDLUPkedjJRG+tutwPH
YyzlhEnptIdsMg5znpQHFL2HpZYmyKPbQbi3lNZ6zn1d27NvQV+OgvNzUdjWM0qnpZpVSAMR4bn9
PQa4F6BL8D2ycXOpsh/hgECoGuXemQJ3ek7joVo5OXWUVv7+W53vWB/IA5ZVdKayiWwXLbmUlfE2
UW9xGRrl5fr3mBwmZ/1+DTl2AFl1eyFkdNbgcK6ga0HuRvmPgW34YrTamsLnEBz5bc7rzFSqDzGi
d42HW06s1to1rLTxLA9RUY/nQBxkk9z3NraAn49gQBcmIHJEEA9lk4FIEcp6vbgf+qDkwmG6mk3Z
3OzRibiZM11b0S0HEjEqd4s4A2liaE6skHC5WN7yL2pZGjsHWuZCpmdkFkYeRsuHqhN3B3/y3rRh
Co+lSUIvj7zL/XmiO+kK33TvIh8f8hBBk0qt5jMkh/6eeNuuimajN4dWrwGmZcp4HetquupNAT0Q
TMVGxuxBm67QDqDfJC3bOTHuVrZ1QNbgy6xe9Pr7OOEdEYUs2CtVe6FCUxzYV0VrmYMSca3LP+OJ
k0ZrGNbz17+Pl/GMVf4VjFy8SEL11Kah+TwGvXZWJnDzMuttKyYKfZ6TnhCA019UFpa3pHlNDRux
m3Ejs+BzRd5LwfeozYFTthWKZ6u+OQDWCi+3ltWKvKCNprgi1kJulT7dbtWN2r6geqw+IpmJ+d79
jEw4wubVesSqjIzkNCznUVPfozT/0GI9/mX3H2qXCogHMLk8jY1vgw6CIx0t+0vTFcqq6DFCUhSw
euPsxQJpYFBPDSqw6T1AEhem6y8+TMJ+rbCTczPPQNV6zXoNvdjfYGMBKV421SRZeZ3b7GWvOTho
LWeufq7KwnoV2Pcyq72n3g31Lz1uWnISSNXsIQusr3IO/Kf5oJZ9t7TgbVy8EK1GJ/MvbGWrVT9g
odjoPoB5GVRbFNzjpH6QLXlAy480mpjhGuOxinvlcI+bWNZTkAYnUYOVt4CNb/DT5n4XYTgsz4LQ
WEQTm7573GoNZ4dhXLyQMeCh3oMmDvJFKremlhFEV9LTU8UyUGBPlDTd3aWGM/WYTK56HF2t2qLn
/17XLkJd02DWp1hJoVT0SlefusC7dScDRcmVjJkxhN1NAJpjNU19iXzIatBV89ApPonIuFeT4+00
FadD7yVHeSYP1gCkeXlrB+PMFSwG3aK4E2hObR782ebtzt6xErV9+QwBBhc3TvT475HbI6f81UdT
/DjhYRYuGSxb8qnyf5muUKzfRUmLQUNThw9eiiBtPFO5lc1a0UKSinRAoikPsQkux5ytYEdZZDFn
CNnn84At5G1ukTSAhvR5e58mO1IVXUo7zJZ47I0A0dXxKg9GSPZ5QCGqFfeJe9zqgj3FD+cUKALx
EQQoRN6nysFyqhMnr3LWJG5F8uz3VIcKDhJqCTqRcqrbatO+4IpjWecZpMQVh6pBHO9vTUUrHvwi
oiZOp9Vq5hPvHEEpTw0ospbmUyEOuCZ0Jat0OcoFOocDQqgvZZ8cBYLvGYqAe5ItFQ36o6p3QBjF
bDkrsaZfGQxJUg/mfpAye7UDN69FxkjKJ5GSTJ/Rj5J9MoJZBTSg/5/xaT/4MGyjcecA2Fnbw2Bt
dCF2Y/vuBKml/LN575WDZa8qBrti8L33Plerc5ZIrg4eqTKsjTW3+ss/5t6b978bBiClK93ZxiJb
XaUqe8BWw+teJKudyck3bQvVshjMKQOa758ar3HPrpBTMGPLOiQIbi8MmawuvSpeIr8z7QbUdx9N
57th5PlOc6lIScVIbfqKxpHy3iXBn+Eo/NbhQPV+Hy3VKIPw2z9Gy/DYf4N54d9Gm6FrrNEw5Bct
dJ5jt3iDo/NUlZ5QJ4qqlwB+gAzbXaKfkX2tFm1Xlm9gw53t5HsN1kNd8aZkob28vUb21amx/TQR
tYqR0uDX3powLazWjC/YdeAYMWjWizmzakXsvvjLSp+lymeu6S99ENbvVZSQ7y6H5KqQgd3VJIT3
zu/Z2u/Zdjnmf7njc54W5i8xO0aM7D0OSDPOpZNcM2hru6HHIl7ODjRojn5bPmvWgF+OH4JhdPzx
w9EwYTJ19a8G1h63WvTyR0yjZq32fnIn+6qgG/rejhgdDSpAn8GiiNGQ6LpoZq5sUUH3Dq0JJsuJ
jXkbmkb7oLLNWjVtkn5JpjcPmNki1tr4JyoCC0CvyjcnUoKVyHpe8l43j6prduukDIt3022PbuMD
N8SsCo2q8QuSNuW2wiAV9jJ2IjFoAqCQSby3gVlTsyvDY5xgRyKQTqkWOVcwwfp1PETYrqGB5LWE
9fJL6MzF8RZDlrdfzg0Xi+y9zTTRNSkGxEMSOa8aYRfZAXqWuJgrkfk18LRf8iQ1zNsJmJRfmqoa
X8XJfz1GTJ/FrL+9zr9P/z1GnbJ1b4TBk+U7Pepq4bsWD+yZ0aj80rDLQsI7fpItO4ElFDt2fjD1
OP9CBpllA3SxleuP/RnAebIyEiyahElI4fbds+9A0hR3hJiy3fPvPorNtz6JxZN9GvNk6/c85DfA
p4xRcbSyCr9snxQSaArzxZ6bi9yUzaUfLkucJR4SyivnApmyZYAW4XcV9RFyM80rkmWLWbAP02IE
b1GQfI3FGejZzzMZk71yHLIH/0vv/VVI6kBeCqd2P0EaR5ND++g9h4SpHtU7Mxq0j8Z4rGK1fQ9D
xdz7E39Zjqqm7g0D34i8hN5fghQaooxTuGlQsaz1k46N6pcWftbgeRFKUbX25A04sdpF11wtvVaQ
HcxVrA3U8iMoNVRB8Hdqil5ZI9M7r72urHeyxky9Yz/UJFp7XAUeqr7KbqXoEGjdbZisWIthLLON
59nGPqdG8OQ2bPYQh07cbKkqoSFgmMW2QOv5fz7738e5qaYeMcBeOo1RbMll/Pev1Kh4+oaIFCEb
2Dw0+IosG9TWNkXbYK2VwlBcNBN+FhJiEYRZv5WfXw/bq9Ir1VM6pN0VccXvrua2J6OizmmojXaC
q/tdFnhkESfAczvUDCiDouZTCmarAcJkI8s9iDd2ixCw1RaqAlBNU803sswm0aryDPR1cYHmY+OH
0f3ZKy2M5TitMddTj7qwsNLyNIussWIl41m2HYUcgApPbJM6BQlR/Kt2eHwGZ3ko/Dk4kypZqoGH
Is3v+ECCe6cZNZWNqDnNYjFayXVpEe96RbOPMiQPWtv3LX64arByinZE3geoKSZt9bOp8Z2RxkBv
r9LLq9aFLfSS2vmuQH7pFd/+2U/Peq4/ye8V9jC5MS+ebl9zZGkPbOe6p6IHUgRZ4Eel45Sc252g
gYGX9jb3GnwT68KHSPslC++yaK/C+tcXvlony8ouwMyW/yri38fgNIlxaeGdZKkeI79m5auJvbX8
/kXvHON1rmt9DcbROQYlt6IhagwK67ryDgzt2OdR9k1zkQ4tYe4g85gtrcJqHtwhcqYv7RerGlBF
CX0WwqatBtsGydGllAyU4oEyllb5uOyncAPNvzup01xY56SvIJHK8g6qCFDe2BHsjDmrWdJ7xlUe
Br/uHmbzRzbC0b/F0UV9zfXRhUdfmLdRqlh1GgWQsnusaWN3V1DsLqpfUvNO1Qd+7kZihbswbEqY
lAjkGeIgu2VHJODkKhyrZYlU5lb6ejWdru10A/j7JJCmMlZ6PY/HSKNMI6Gq4I+vmeNZJzkkwrLt
YXCQDhETcBQCei6BRKjTtQ+37f0015MgP8bzaxXt6zbxmk2fJ9N+bvI1LkM9ko0zG5VWO2WQIk41
4synKYVLqnXeFxyzhi1sxrFZyJgcYkt4RVb70W7snOdJJml0xdEPrjEh+yGUrD0rMQ6WPTz0Ii1T
6VjhxFqCTMxydHDglt+E+MZ8hGZvooEyJL8rEfcqxMfuod/j/xmPQC/apIOXeGLwrft9M18SX1Dt
eBO/W+I9jKMSL/ABGlCDAoqjXWXGJo6oz454+Go2xfp/tagCNOuoENl5liwPto0egdJl+EKJZpal
7RFgyfH2yVV/gnAR+nup2Y052vUGW8j0/ixzMJ0GJyAkFbbLZRbR801qBK3T7z4BA6K/1cA4yfwM
/1VI6fd1KKyBkGcLW4iW8nSM52TlGj1IPtHjlH1xlmf3g4wBPFY90mhikArnefN5kTeh9yGDt9dE
UQV1axcPAxn8x8vJpif+hNqZy5CE6fE+bOqqeh9Bf4i2Gh7reBWrh8HWR30vDCrWeYHps3LN0b4i
H/v734EHgWhPn//+7nfRf0Mch/ej70hVuzekep+Bkoyy3FvdgOgkBZxdH2gNWQ7WeHIgsvve2WvN
9Q3OHoiOAAjORNnjHMsVnDebQkpZw/gKdd0lLpj2CkiNPnyz9fRrpDvDptPb/tiOSX+ErVn5SMVl
JfSgEteYYdbQwUU/WJ7dD4pPYdV2pt099J+GyRgAoB5c2BTfkEgSSaQXPrd2ALJL2bwf8nxqeTZE
63tIQpdQbsA+uymgwtQxUlDgl7rAtPdIWoBy8PlfiE3PWpoVhDp78i1npbfU71rvVwoQz1iEcx2u
3UxRV1k3YlKEdJ1qjPZDr6bt02wU6kHN52QhO2XMS0zIK64bbmWzmtR3PKxc6tOz1w03jKoe+GvL
h2ZjGWqO6RC6BTIN14WAyTJUws+5gTNg4JancBgqEmMKGGUDNzs/mPyFZTvWVj6QAxShd9WcvN0f
1Pfn8d877/FqqDc+ha9DDznzxhAxEG0763hlfPJHSKmdZa8qtrSkuf/s7UTzPlf2omH0PAdl+03H
IgP6JJxzufxi9U3aLJieRgXxyiCKf8YTRrV1P4zHYGTrcOqHOLlYuAkuWSnuvQL7T7XxIZZG40cn
4Leu7hj4HkKACBq/3alxO18x35pJn4bqVzHJH/qjppGBlvnVwXfm8xgqsIxFFuR3ajZ00++jj1KS
DMlDEIuldDZjamOUwyXxhlVU4q9KhfKTljJQVrEs/Ebk2mDUFUwgGre4GE5zGyY/ZTDEAVLB878N
U8pRu1QCcOmjS+mMj/KRE4+JMDTzf8qWPCSkXNddKRSRhVmljNW4rC4cVc8On46X5ro0sY/xoajf
UsnyQ8Rh/pbFmX4IZXYoQ2BpPbsksO+fM44MBYt4VP/EV2LWk4d1t+Ou5DMcBtwDEAnMB7nkbw/s
3INe5JJ/3cgR8qldmFG4A4Vj3B7zMjZoLAprBB7vKwK9dUu0ETUMxRe1lszbHrmSC/gM6llpD7Yl
BpaVTL23TSv3L/lg6PppV1NmP8rWbR3QxuMfMbkMgP1ZLweTTcVjDbEQAsTCMGsXT6HB3k82TzSe
tf2bWzTo4AMI+E8j8LDr3yCu/DGiaYSOqNWi1CWWNVGsuKdCU/dGlLCkkR8zn2MM6dHgvn/MMgOn
5HVAOu8xuDHh1nJ87GDE0ifhWbef3RjesNJ+H4a8ftEnMuwwzSmHdE39QO0WjB/WD2TRpgX8rPHn
1Lj8wuwWdhMGrqTfXHvHVzo+tvyH3YYIx0w1937Ilx50XRQdXLgJhh0siiR6z3QEHfGyaw81F+TB
rnBFd3AQRZov67/0YT8eMzy5FlU8919qtLef5gAL1CLy26WftqdGa6eHxko8yPnqtLJNfm1BbKaP
NRy3Q6cBTsljtYJp2e5knQgZ+s8RrRjR/Hcjki6r0DHo/ngNby7btYpT3BLMRbJ1tThd5jYcF8Cy
fv2gxB/d5MCISyZosX4Ym7tbbwebemVWySbTC9J4rWm8KSiFLuPAjk66l5pvJsWnbCq6lwlo+gPZ
tB9yVBGU3tYyOibxEfho0xGHRJZ0RYCPgDy1e4WfPTZPcFyEtwDaGZs+Etx0ITauFoq36oIS4RfR
vOOXpQp5qlkeAleJubx31B0QZ4uk2cp3vGzlDTCE09TYO9bgAegGRQLZOQ9YN2KGA0lZCIJghoPl
IpKDufliaF2/RyMDlXsnKN+GHORNMaXTLsy78k2NwcVpkaFeZG9oQd+ch1d4i+5Db9rvnRvhU4P5
wUKt8Am1ldD7Zvn6wbQyvFSz4WPy0vRXo83vmMxZ73Mbdaw8zfYpZAOzAUgbnt1cs/durqq7qB8G
KCRGulJhGcT4XG6ki5Y0ydLTnLuqiKF9wBoxD5rP9iBqenKgjNnYTdzmyZhvD+hJ6Hq3kVCJNgWT
orcWC2nH9U9zNPunqdKDFXRaZYlQhN2z282Uk+zOdNTEkR5dTqr7FSU45+F+qK06WdkDFi4y5nbs
rMAvhCeM4bXjfRwq5vMxj1vE5pifpna4KHx3bvSlH6NKEqh9fO7scl2RlXlA9Mh6kGfDUCdbdrGu
EJn7jHml3h/q2Po5RdZSR0L6hWwGLiJzZKJX5Y3v3YREqtlb6t4UwuweKoIIfz1/gndEpVjWj2Vh
2Yj1LZdCcJUtS4vUFV4x3kYWlesRxHimxL9kSRoLx29Ux5yzJg7yTG3Vdz/z2l1I/q/dskMPd2rj
fY+c9nNEq1bTBqku9p5eM+wStpAsGAdIFnYxUc0etG0EJvN8a6ItT962KOqVHJOj53C16xZnnQzr
7Nx3eAIjUDeGdvaRT5mF4ME8HutksF/LERXNpMk+INFOu3lAzMfUMdSg/DQuoOs0u9lg6tQEkDaR
Ia1vbTKV/Ix83Xg2fe1jMi39dcznF6fRsVzv4yMXYPCRJL6+SgCHnK0xdY6zn+tUb1DZUj3D9PAg
tSsFLNnYVasxxJK5aI1Dl9cGICxovSduE8k66AzK3nKMqdf2CebMsOVWOEMTUJFD0s0IonfxhXXj
Z/binq8g5Zyg7wdY+uSrXyYL5TAnXqOw1e/tlOtoOztqBFIiwbbGLJzzLQgdAlNxxmwSKEKLsuqG
szTxGLhETaN+A3YQXZKOzLkMlyrEMa13+o1sykmh1tRLqx/dpdw85U6luN5i5P9kQ7at28+p9pxy
i39Oa76YwkQORQB0v9qV8TzhDvlHvBHP6b+Pn9kJr9Leu8Un1IrifKsnPuR+uctNxR44/31A/Vts
feUR5gaEF8w2NvDTkNu1+5cOysrBR3NsJf+U1vr7wZmHFxQqqz/iYnxITURgp5tzXrNpN3zz0XLc
8Lk0p728s7emB3WucwCNUsN/Qz+6Z8/JLsMu0+TxE2SFVjwoIs1K4WbhINNGAKoV00FNJ20oaA2A
ZW+YP9ktD3aaWwDlM7367peOv6/QPlg5WTZsPSFwMIf4lE+1BS40ceBPlW76mOAv2Rod1D8RSrWK
IhlrHzleRatZr8tDSqLg9M9njGwjzKaRAKpR2/SVeKPqjbIcolq/oB+K5KIWk5a2DAAmSjfsoNNi
6zzW1nNqteOT73JV0Zghzh8SVf+RO2ZwjrqiWU41DoOyeT8kFP/Psom/LZoeYBu3KDsNEAVcvgmL
rfmmopK0pybz5oxRyoVSxVtbwOZyJcyvquewkREY4ELRv3d2p6KLD+RDgkTvhzptQWzUzrd7SJ5h
kDOe0d4Yz7aRomJomrcRKIE8h6aNn1uZ7VutmT5GWHEroMXuuel6tpkaavpRrmavvqm+YyJn/6Ri
RWEjPOlK86YZSvNUjXVLaTH4VQRxepShAku3h3bMN7MYIEO25aubOFGyVR52BpJ1Q7MOxjLBVcIK
lhIPW84qrnPxZO/xqGpOESIH7sLIfyqIhWu15jyy9XD2VeR0m3ls8GVMy6NErgMn6xa2KA4g4cYd
NggvSd5AEg2Ml1rVEc2jZVCxv7WQd/phhEj1jP6E4JYE/DTsZhejGh/DUNefpgiYr5vrAlcMWg01
zH2NgBbAYprR2EUrLXWjg7wAxCRrslCrMF30hocQ4N7s2cWRDdXp5hBM1ot3GoYnZHmyh05m+AZt
g1Sk0LXj25PfkO7409LwlHF7/1qtcgSi7M5XGULsJzgECXKHUxNXpG7B6OQ4j4Cctqr1MDnlh9LM
H55itI9hrekPDk+ChYyjnYg+uB+2hza28/emPztDWX047pdex+M6TJPpPTV46wokkTN0X/8Feaxb
3Eoqc0+NAY2G2FmNhVpf8hF87Ku8rQSIU0j0gxIVDts05C9AQciIREbEmuZt5ikOl//oyEsUlvpa
rXeyQ/f8YOdbvnnQ0Vcbg+pF1m+sdBlONOS+mB70LqsXJCnni6YBdxGZb9t81AIXnyouvWI7GLiU
NFqlXZuqSoWabvZXjdVDFpi/VGV4sfnlvY/orSA7qadXD62mXWuYxh6PgPgypNi+YNKhPIw5mlQW
yhhnCqvNqRyqF7aHiLIqZuiv5qa21j22eE/yoJFVsJPYPmd5h0im64c7N7L05AySQ9uamfsIXUN9
kL/IOLUf+fmp5Fr5DYo+2QLy5j3N2rwOhmxTW9z5J0fBcnhkbakluX3IUYfa6GaYv0Ba+jn4mf1T
DB3MJlsWYWJX3zH4SfY9qbBLocWvVlUGtxaur8VFxkfRadXhq0+9cC/jCTBibWEnP2vDfKu9ySEV
w8HgGQqLUpwOgBanQOV75gEqO92072YATmq10vFMXRVo1WxucKQbDc9J6lfc1KtV5LEEkv+RTjv9
2bz3yoKegR3fsh+Dk54nfNy//YJQ6TZWgHdRDfp7R66Xl94L6uM93uRufRSv4U11salmTO36zjLO
ozhkdamgbBpTsEjhkPwRu41pnGwXTMqH7JCHRM6Qp8hC5Ms8dsp1V/efLxhtMScHFRQa1vzd6Sxz
5wuFo7BvUJgUl2MUOphDeSqslcYNX9Rw2so46XuKVnh4bWQTpa5DnCf1FzwI0rOcXjvB601AwCuD
szroofMxhd6zB0SpxHv5mPhlcWSLHiBd5KoAffsOKAIr9Qj0Kv0t6YNyIU//aN8m/NHnuaq+MIyy
2CGp6T44SnuVv8sk7NwHIG9XDRPG0xgPGeJ9iNllWVmemzFnJ1TXS7eyrC84azaPpTOjEA5FY6oC
9WCTUlsarlq++SgCr1ssHrZyUvdL7wAXzEeJYY51z7pWCWRIv6fE203W9Xdf4Bf2rcUrsCPRwstQ
Qh1tayU5IJ9ukHjQDqDALXRux+ApzrJLKnlolTPvDR+ostfNzdWtUHYwZzzt3hU0TxsUBS/+bI3X
2M56buHhh2Im01WGbvGk2zZsCc8hBbVbnI8ar7jbkw9CAOR8q9GEQ37Qen+HsZfybs1Juo7zuDh5
CKKeUagvVybF5m+WiUBumAElaOHNeQbvlN2Iu+NxqG0NS8E1InNRVjP16KfrKjtWV/7+tgxqHcNb
s5jzD20ePrcT6n9rvUd9yTDbcvfHVjUiNzuax7llY3QoRx0mqJVbJyNGjFpT44u8RVGji09qMb3J
W5QMFaoGCYpc6+1OptlxdR665lTH+o4Em/HRzlFH4qoJLm7h1f+HtfNqbpzH0vAvYhVzuFW0LMk5
9g2r3YE5Z/76fQC5LX+e3pmdqr1hEcABKdsyCZzzhj2zMdiB8PiE+eGr3Ah8hFagZ1FRj95DG98P
NqORhE9ozZ9Dvb5yDrOR/JIrIgyqg9OyyDGVK1j4zsV5pSSXS5OtQU+ZEtj1H4yVUnmoAj+5lhwW
yVqpHaNeO5NXgNKF11Lm2pWitO5F7etA5pygQqoZQ6Z12Djg5spB6S+RPvo2DfxVw7Dr7ydfj+9d
4IOZ3QMyCPt78W5dpnPkbmXTS1ScBafgu2zJOU3RPE3xFB/lJC/zW8TmsnhFOVPFPmZW1+Slg2M7
w3Eha4F7pyi5yoMckGek7cKDnWUwuiZvWvhWrP/s14FYZ5lxhehfb7i3pQmH1fUAUc0qlnRpyrLI
HPJ0ndSg1HEVeoAhFPz4xwlmHqHsYadxOnHLynm20mxbdniz87SxbhO3BR6I1/p68NvwrYbH27U4
KFjU/S2WFJe6hbhqZ46/5LicaKOPtSwbPb1GqHfnsDa8c4Khu9eEdKr8/595F5bYwiwUuymeu1lA
vjrECuRokSJvarcZD4Axih4L1Vy3OXgkSHgwz8Jt3eORawyt96qHp24VGdatmqTv3UTPio9Rm68N
yKA9NuLJwV6he6AhFRBkIzJR0oQl0ce6HJF89D+NwK+RpsSr6PbEM7e6AiCdDSEHm9RvborgQsIO
58rReZQBAASki9bmg9u0vxFInr5bmk8GZnxuMFO6mKkeHosBtPp2oq/jdZSQPH+YwCbBmAyLo0Sp
ySa6zcVRotTmGnExOcreVN90cZKtTAv7pkFXu72Dp+x9Fis3FfdUHqK6OzW1xBm/ybDCe1NnMDBz
icasSL7yp3qlwqs9RFGP1aLexRdhrSLe6LfjhW1q4+0AH0juKOQh9RJrpVdWuakFvxbh6Iks73tE
bcLAzUVEbk8lSo3sQ0KnekDvOb81TLRJGiNqjqy34gfbRWpYiIXgsGJumi5tt80MliS0rY3Lqgei
St8d4qxGvq63G7SGREK50LUrMGzhfWKyB/B95LlORrxTo6yCGlMYORqJ0UBhVHr4poYb3M9NsJ4r
O7mZ7CbfJT457ycq9clFmCIWY6i4FZwgqQVif9QsaDuStiTbyKf+ac+9uepmVJrhgrsAIOHiBqWC
1mmGspNsSgikhd0RPgP3sifzSgQtRXws4i0NW4hzvAxx27/GG1meLKIQO9BaWLj2jqGvlLyZSVh4
U785YaiLZIhIi4oarxYphznNpwNugXJ/m6teelFS2VpGYrtrtE4OL8M5yB2w3PM6+YwrSZXeyHgL
s0AWLKZ9YSNtu6eg/IrAksAQq9VDXOFl6xUgaJFobPBgnJJ6navavLQb1nKnj6Bn9gwNg1WKzDCi
4wRjDgEAnnirgC08cl5afesiQnLVp46AtvG5FT86NeWgDJMRSmatapjS29qo4e6LheVYY0jhZaax
jiKP3MzH+lKe8V+U733PhMvOuvO05DxNm5qdnsw2Fb4mQn6M32Y7BdCG52bcmCiiU86m79OhGFAB
y73mFHIemEYUrhZ8/42DmZpvfkatW9ZECitoTzCILtIQ7xcDsubv5BBG4XDS6fjRcIqW1RI57Ini
qRzwNEy2fhVuWuF0jOXNNQog5nawoD7IP1iLve5VXEQ38F0c1C2dcoOSoHX60ykgO5dZOJW7IRmD
mynERGSYpp+hqiCzLtbwEYr+xkrPM8San6MYrNQbmMQJpgWb/JAvyCpWKSJ/yQOcWKRyuKGmeBo+
JwdkdJXN6tJFZuy0PZhCpd73vDblbT/tGHBlYUUQIX4jP4prLrBOibGVRxTYzStlY9oIy6GrKrbY
zvgD3BObXcw9NQuOclDZTyjOBOsxbeLdgAjhOha6OxKSlaZucARzuxqqEgUG2VSUeiUjUsD+rpsJ
7djIvJKHoep/56QvLs5dKtioq2AK4x3UyhfZn2caHAK7Foa+wdGtsvAozxD3mtdmhnDUuU8OmLoV
LcuynDZpHmR7Pepfzt/pJkO2DiG4l0j8I0TolENSlZxsCDP89yq9u0fZMqGeXlAE8tHeHdnN/7IR
Fy9G/1dkQclTBzd5HIzcWuuF0RxUDahoY3ozNutoAmjGhKCFa8cnzJiHbNRxjusnCSiTMDIf97Qs
R80Douy4SLvS3uT3COCHYH2L7jobojfTjMRSPUx3KGX0K9lsQeqs8qB0L2TT8ZWfjjtF17KV38+e
hRehTIvMPcJQrY0wT2bomJ8J3aS5KAz05W4MY0jqZSW0kzKtjy6lshJlxHzZhfpGFdAxyVaQjAZ5
djpUFi7aSvQg+89hiu7XayOvagheRXOFp/36VMj40kyD+mIwvWzZZ01wzwMlXlIymL4hnXecmrCB
9DqECwfY1K/ZGH+n/Gs8Y5xeQHRVIgo8rbNF3LS9NBLPxD8NpzS9VLKNPdS/0i730p2dkTpNrPp7
r0/j8H0GGI9CFOxIga5gGfl+ODeLaCJRLNu5P+Eqwg7jb3GyT+/WKCgER/mcssXDCsq5zgOwdBfy
wXR+gMlR2Qy8QF9jBvEech5oLNRDNPM6qKZi7UOVXaFEm584z/Isjq6VyCmvz908hj6HKjPxf0I7
K60+hbZpdAMG9ApT1Ok26RV1M7hWflDmYboM1dbnvY0lQtcW+ooSb//Y90O3mFmRvbU84k/kIt/S
Foadlyjcjj9c/OWe66Eyl13t4hZAUhBPh8pehuAL3hSEOdKBJGQN+HDjR72/0wvdvGNTzJ5aRMBn
+oFK/nCfeGW38/wZAWi9M146k9qICJhiGKd4dJRX6ODpR8fmWQacXDm4PDSPigAanQ9d+9o1U3Y4
98izT6Gwulb4jo3Lcx9ZqpVDTfAmqpty03mAVSw7n+97vB1vPDQ6gTPP94PqTPdlY/XsPLXxUjbt
Ugl3OmsbUIFhWy2N/knTh/pODppiLzKmZLtlk1UbD7jZejuF+i06nQr8IzlYO6zJ2izYA+jFvJKE
1xUSXgg7R3GLPjD+1XBTSXqL1qxFHERIPA/dxZwkP2X/6SBnYZhTLOc5MVlVqfllAWZqYRdsAV3d
6647/iNXMGz6Z8SsQSEF1u80WVqKmv9GhRzxGH9+8jxTJxFUm1fA9PB1j9V+fUp/zaQjc3+VCCcr
b6hchNlB28aeN71QkEc0HmfOfdxF04sbrzMRNTlYrp+iRLdJpuSfUUpUKZ+v9RE190h5y2v9uWMd
hSs/g+eoTCs3Qzp3HmPzrivieIteMpQD0ZwBC931MNVxhJ2PUd/TciaM1TS7XOBZA1tcwcMcD1xd
3wViOAyG/krr20s5/zSjaDDxgWO3SVGyZMa0Gno8cE486rEA9VL2mOYk40gOPybfI6TfCyzd5RIY
6D76NChxy+FUDId++D5MxgcWpZjtThjdxHp122PlqiF010KrHChJfqkFgPfd23Zr7b682s+1AGxG
9mWuWzu5XpBhVawMlyOKOn8rWySacTP3tnpR4wY2LGQIsBdcFOSG/WNYDuhxUWDzISoichShytPk
iYTwnxn4rqLEzs4crdpkPwfodJ9OZbsUnfKse8V1UrmU56YSpqdeW8mJP0fJ4S8xshkoPeS2NHnN
Mq8+/WhDn/8yYlTBqQ++px/+9iOLLIWa9vlpkvxBzvkKOWHIcnSgnQklyDIQ7kyqCyohKHZdpId7
AFHvB+w5GEX2IQg3597arTR8a0XoKUAOCcWYzMHw0yitbSOAUMtuzp9Us7BBabfO7ZREHHzUxlks
nhoR39vYtS5P4f4Y5DtkqtG0F/GxOKiNQeqqjfSVnCEHgkDJl464TV8p/YVfKsI4B9yCcDzQm72T
t1jEuL2PNLRrtGB8RG9mJwFOLYq3/jpiyXhIFtSAhpWfNOV1mxgVmJA4+1FT+s/jUv82ALlaz3Hm
QkegdOoBLd4Vhr6oVC++xdLUAGSEvdTmfX2vDN+RL0ie/aQvd72wMJESNyo+804wZouKMscmHxwf
TE2dORf6lF7OZU8tVHOt9RQluM+N2JqVNfZ2hW3zhXXkwq/t+CYOLrIPvNCNhTAREYkEFq4JJpHQ
sskdxL7O6qxay9yBHKFxHvkT9mcOHEBSIEluUL7qBTe0HRcSuyvp1NUEX3SIECL3TQHPGD9i5LBk
Ytt6/i/zkCDBOtxo7n1Seg924LzoU5398KYCvfeqech66hdgqLxt0RTBwipA7FH3ii7B6GEH107u
85RbvHfIEeToYyxc2xpu/3NEZ2WPTR23WFx2zfVJw2eEv9T3oEJcLQTELKV/RB+iusrhS5wq+nKM
2reh2rC5B72/ybUyOITKWBxYVDvrPqmVB8OAR4L9uf/LwslbM34Zo4tKp1apD6mYM4VzcECLpzj4
g+kAlfb9B9gS73O6w5c58j7egOdk7EZPGg/4IxhVbY1+BwafogjQjR5FAHRzDXKdtOch/xWOCXsz
0fIRGJkWch6b+fwwFZjHfMTK/lOI6Q9XqIDuPLe/0LTO/pno1muBEBCam1q4aSq12nfGEOINAEqD
Wq35KkKrfJ4Xfpr9pjLnNTgvO327Rdl1WvO2xm5CQ0mHp2J9H9fW91xzw7cSd/nFMGrlLVa7wz5A
nXEl03GRdkNpwPoWN8ZrFPcmuCVtulB9hGUi8VLE9awkjYGTAhJN8UPukT9U4mYXqI4JJZXyG28s
pOAbzalWdlixFLUn86ntwEKD/EaZsAjQVUynDHFFcIfJKtHJms+Rgv4vA21nJQfh2Lac3dLah5p5
3xh+dDdA97smjY97Cyr+r0OIYU/lT91ONu3y1dfJkwVVjiZ6itQkT5TwNRxIarqW0Ryj2DUe8MnZ
yn406ngOJh6baHExcRMXFNQC0XT7oi56fy8Ptpv6iEKb781qimH4dDrmWh8hNaiNaOWO42Lgk6+n
0u/uGx4dl+2Ik5xs6rPes5DDKyZIlCswK/29VpQZFnSY6chB7IJIyln2Ug7KSUmvB1iKKcXONzt2
MGY18lWaMchzeudOqYZkB70i3IZV0jzZNVuQKm8ee1cfLhvhXif0C0txcG0/uuSBkfKqcO1bOZCr
ChhxDz0LzdebeBkKkUJEX8LtqZ252s+k6JxLX8oZinmINy/NNlav5VVQPNOvhrjYDEpXbHpospe4
Sf1soyT7gePAU+gX+aPZV9q2tXlyxPHs39dG8beAasy6i7wnM6k5ySY1sYWF5vcr8n3wkx5YSLP3
YfKnxls0gH3vgkh/HBpsWIOML0TMe2tbtrmO9McYH5BXhytiDM3tDNkcsJquP6OT8hOxguGqFBUf
+TwO+25txF530hO1pgH1hKG7jcdHNPUjrH70AmR16j73tr2TPxRMFHbCKXLIfY6zCKuz/KAKFIIL
O6lQQ+NGtvLK8nZuZCOOLwYBc7R3CDSMy7EM1e25D7PAr7MsQ28WcoIMs0YbPyDWL//rrD6npAMh
uBFwUgrI5xmntrhHPXV7nhb+AXBkeD8U3ryxPBgz6pCyYMTzin8mh68e+wEQIbG6CcmlsIAVkJCR
UTJ5wW2jrQcSks9Wz74jVAeckjrvELqIWvVCSWpOVYpiRprgaMkDwiDMSMPxU5jsl2FdhuQD1dvp
pQIgK8MCLXm/2vhxNUdcTTZFWAnefDEDLz76Jnv4VFYgeWE82xSMNqODiBZ4PLYCSihseN3gWsO+
4NHX06Xst5K+2U8ICi2TkFV+207aSp/KYidHR36YCrXKO3sazVvbH4HFcDE9pu4K6StYy2Y5Uw9X
3Nrfy2bQ/8aztgK/wgfyA2uFCJq9qGPUmOcgi19QU0PawayfJoTVrhDlbpEKrKKXekS8Nu+LaYuc
RPSiu8mrppj9jZO71IvKZCe7W62adtmIk4ucVAUjXMLSH/dy9J/XVuOCJbu4Z5NZn6+NzP5r57T9
TdIWw9+urYtP0M+Cp/hx7S5/UQdybIZxmB0jRKGFg6q272dGyXPEMRQpYhZeZWOOZ6MMRATDX6VG
grCfiEZglRE5e3TTZhd13S3M2+jK1NpOW8kpcIIWyhCah8GsrAuEXJ8iVD+R+VRSyofIJfVqbeEt
1Jb5hVKU7P79VlvJGMuz3KN+6DBiz/aG5r7imYXcg5guD8nHmTnb6YrMS56Z4yYX0kuhy9qld8Jb
xxy0WzNV7tk9o4sUNsgklLgkSUgntbUvUXKyjFJRt0cH1TGXKc+sS7eqf+aDFX8XJ+WfE5NUgeyR
J3PY/ZQn2p8TEfxfxfynW8gLgi498jtliaighaUM5XTBAmB8KfLxIs3b6KHLRAVKi8qF7JdhvoHQ
gM3i6YWXy0Xop/EDOLV/CfPE1WSY2nefwqpeYdMUIit9vtrHTacJtfrxn1dzPbVdy5talLlWpYJ9
cRhhRJZM8BtkIUs2LbNVDrLMlfJ4OY1KuYXzqBRymBT7/3Wu/BjyRvLK1MWVw/m+5w95vq8cHT4+
xhS1/RZeobNMLBfMhOcdrXgwr1XFNq/lWdzgheIn5ohRixjou8hZVJ6uLvK5HbcyUJedTV2tUrtu
jufJ/9eLirsFRWpeny/c5glGtvKeHxc+9f03F5XzU4B1p0/76aIaSGLVCT9/2tBAcSAwlNOv4BT7
9cf/+L3Ii7q2Om7lBz//zP/uwp/un/t2tja6lRTA78PkuStjFdtC5PcUFw9dsp3hVjYhwwH4yGqc
Kwchx1e2/m0ZUR8RSnwyotDDT9Ox+/yX6W6Vf57e2MVSXuxjOg4k86KMG/UYdCQxbQFyTozv2TxF
P6iSso1FkRrNSBc6IQaO29Lvk/uAsvNfQhO7eQ8dbfg4MnTSql/JMCxNJ0ofjcI01+kM9QMvVncP
8A/4KW51D7PIvdX1NLAjWbQ87H8V6EHRk2XbluXRQhNljVkcjLL3l/pgYi4m6iBW3cOdQw3QxOn1
XobJfiewsNlRdEqmPXYtHaqse3l2Phh4IFBzdN9DzgNfgmXTd41ymTlgAakCD8fEr2E8BN4bCsMN
wih/mjFw7gL8qoPfX6/M64KKAhoiKYihKJ+EHeRwyeLRuvdREgMqhwO3KcTcEJBM70jKQ0b+jUZi
/AAFuH2olSe57ZaNUnmSG/ICldp/jiTTp7CvcyQagO/fv86RC03TNJoHtXmWl7bzwN14ioPu/fT0
30z862fCH0xfhiNOnqraFUv5dsKwQFki629eyncYYp4syPpnYGjZwXMnvp2CrRCW5ucoTTvCqe2f
2b68R6lz/Za2cw4KTo0QsBy1naf61n08+C8UlMK3TgWyNRuDi9IpZPZpRrxPit/Gxa9RdYtvo5gI
H1PbNYgf3Luh+yLHQbJ8nhgHFXo44op9/ltOHEDBbiLjqZmt/rJJfMzM0VYCN6NBrLJ4ZY7+k/wG
K5H3sy2D5IkSQbXW3SE5slvCovMvc6rxSVpTfMzpxZw2zJPjWBXZ3mmNeaMXF42p6BsWHRVuQq61
77PeFPIJyLnX/I+FVNVeUxUpFygowcKrF2VZ+OL79FKiJ/CCzby57NUuuzXmONnOCT7IRibEV8Hy
ojyuzt56NoUv5Dgm140zahTBh/hHae4kkkuJ0ngZxeN0w7Lf23Xoym4y7J0e7dJ7kRGapV8XBkjN
svuu5JNxkwim21xiyIYVAMVbWrK/CAuMCWZeq6XaskxX8JncmKnmL+WwPNiqQfU+U25rGRLHz6ON
sTegiPhoNIW9q/pAvaDUMV1ZnpmuXSduHpoJW5wQ1N53hIeORS32Zwn7eNNUf5fF9OT0Sfw6TVq9
TEH23wUGf802czEr6fp6I/+35SG3yxGhWf7VneLNivL2UKLAtlNZQCwCkhLt/TSh+u9dKz2pvDfk
SQtU6gWPV+raxnG3jTR33juS6YsaXrlxuljBB3M2rygrayi1RsE+rgFHTl37WAdAJBNHHy9iFM3u
DVf7hUBGcRMkybQs9H4JtZXy3j/PCnNCAShIOjxjxdk/R1ku0scm8n30n3GF2vB4cvFLFbO+xobM
iuX8f17z6x3/t7igPGROoFZvAKxTiC6mesfbHJG9ZhhRN6ZpW1l3PRb43KfYgS79au7XEWvq9dAk
tPFK2zZsAq9l8FAFaHapJBbrKtHuEOrKtgZCq+uSGgvCiN9J7nnrIjH6XZiF5aM+W0cYNs13y00Q
mEe26mjDR7zB76lbyIE042E7jXZ3m+OLeihtrM/llRSn3IECb9AjL62LtjL7TZM6xjfTXLUVID40
Y6rtaPPOgcT3SAYWCYW0+ikh8XmoOdsis+a1ZIzYTRCK/V16kPh5MakBMVWEVPWQjZpZjZ3OgrKG
Hx3TN8q+ACzrp9HEaajbuBo4O31cq7XbAPkBt44jwW6efRvPAIrYsJFRnGn86h5vMoxxql+5ndg/
tEA5VlXDE74y+RfrDVAKExDXOPVYSgQqnlLxfjRKUCC+7S3xg6yvrDkAs08Ca93ZRvVamuE2z2Ln
x6wrUCaccr5zZlSL2Udp21irqwe8vH9Zc+zfOGGGzHEMq0PXrbcmqMk7e7X74Ad6uh6qprzS1SDd
6a4S7AZ77NiZ2tHayvXo0SoNbGT5lfxQZh+7zoGKtrhSk+bzu/h7hAEHqmpNstSN3iZRNYZXRTih
g2mO9neLra/LI/OJKnl3Yc0jdohB47yElKPMCy87SujtMJbGg2cfpVqwbABjkyMzgmpi5FNYdpQA
3fF95B9zdMiYMMR4IiYj2iil1a0pteivpNVXkp0x1FW4rLDwvPnPEXNU5HuQ9XXYIhy1wB8Ws5Ac
w+gAq8yB3wmCGBuXS79McCE2yQCvScvNFihjNp4i0mrYq1VYPleY2W9IsXWs2EbtTjGU9D2isG/b
vHQfsR/vtklL1lSrTf/eDfIfp5t082sbzsODRjH3ogGkuEUY3Vlagj0IyO8mM5zwLnDS5rY1hgdq
t+WLqiElRnKCt6loavD1FkOeeFeZG1oPNQle2V/olbMbFK2FQWKVL6gWUEJijXaQo95LgZ7fS6cB
BqlUXOJD1yteOkvK1bXjTs6BTrbRB6V6YJtYXisumsLYWmePhTaakCYLZLNveYuuCzws8T/lbNYH
zsLc/tQXJw127CVScedCHb7X5SorJh4VH6UxWfiSTXsswkPXPWhQkw6VPpPEy7OHbiwhrIguwMwt
dRdxeg45N+WZq+Bk3cFrW30ZSNViQFsdk22MbuGF5FU57hGxHvdNEox7y4VteOqM6mxZabq7kwPn
EDnjFCdHHDnlPH4OBznqIukQDKtP15anXpp4CxQXp1VUadaeh4q1l2fnw7kvCeNHErfUEa06rxd/
Czn3NY3/J6a1gtO8aRx/tvA3X2osuSp8Db8VaaZel+ZtrIzga0rD3OVIYZ5gWnOXYUCfZPiDAfE6
l3LlmewTETaoq4Os58p+eXj3Dvgzeh74Wjb2bt5Zm5ZvpDtyQsZJ6R6XSyx5Wlddnfs6+EOQ3pXv
+ocgvhxstI03KslJWV/2wBdKeCA37W7uhYAwmdtN46JiDU2qT7eUtKrFqR1NYXGlOXVxNX6MyD7Y
6IGGS6FeXMk5sYn95KkzhOW7jjs01nGXufabLnxxnSFeqy1SF2PXDbixJZCHwTA9W751I1Hr8H2v
EVB6D22TAWeOkIS2A0f0L6G1pthL9rrwZv20AXg+NNdWaFlLJ8Yt/iz0fNJ3JuVFroCBc/CXAXmB
tIjnZdNPCeL7oBUlzmcAGracB3C3cANBJsrOM1zR0ptxaQcVQMq/ABxl3/kK56tKuNDgTOOePeLK
LNNum48ATzXXzu/g+eR3CbRb/NsUm3dZVty5SZ/f1fNbYwfejWxUg2ddVhmWFo6lI6+vU1wHOh+6
66HslGRJJf/ezozhIC8XAe68gg63kS15gfNdU+Du66qHdH5W8JfS/uemVwiMn2fGy7O0vxxtUKHM
Mr+7DL3ag20rGet1b/3AeyPdtYFhL7w81TZS27fD3uWk+WsFjblFVqlcnEV/5dkprjta6pCcQs/d
JtjWBeUp+bIbAakuk0nDSFsYm8mmV7fNTr4kzWF+Hz03IxHc5Kq1c3Sx9PNrLFDC8Re4p7fUaJOX
KHO05TRn5q2ntQK3SjrAr932UvfxAg6xGkSTyjbxRevKR1wOh8U8jcXbVGOwqcEkXpQ1ZYM0ws9H
Qtl7YAFO0z+kc9mt9S5DSqQJekDrFB+g6VOjEqMaPLibTqn512XwNIGkeOc302m6VgUDBUqYnFkY
Zje6ApemyiuUnO0RGl+Bs2Wd+xfgcualbAKP0466pb3KVqeX3X3rkskgMkg07aEwevSMVf36FJ0A
n839frqMxKDehdW6bkZzHVERkBIKFi4Jy9Jp60vZxBLi1lC94BajoOwxdmbeY+guVH08H7uCysk4
zMVzjqP01pvDft3z/jgYQ/07D4FQyYNRuO1uzNg29qgMnPvTjwjZJ0cRLsVWU/X9dT1XPJc+ZsiB
L83zNEB0JOdh9K++xMmQ840cG+TNIhu1Vx8qwPb8Wc43P19UXurUbECX5A0y3eIj//tbWOKn7WCy
IWna4WcHGqRRavshm3J72RmTdtE3ikViRa03OvY3axX26kMQKfou51mwlE24+u5R0e0X2cKd0b5L
enUhZ7ZiuhqAog/c6lYGKL4PYsm0p0M0W+gHlvw2KmWqj0DW1xj2YbQ4ZeFNJw4JgKvVbIbaSjbl
gAzR535jumD1zhNCDeo1pVbIbeIip8OIDFrd5i0mKHF+IfvklYo/N9SdcN2fXAzGpD0gMhUtT+VS
z8WMjarSuD61S4+3EOtq7+JcP21U7QAiHEEzUU0ls5DdIiNwis8V9OaqWL+XxVkZEDTo55GmR6bU
0pUrKEZL9sb1QQJb0U0Wkt5kPy7byj2Jd8tRve3RTpSnpxh5+hEoobG1nHwaEGDaIMFfw5kDc9WP
ZlxuQB2g3NAGl4YRYJrblMG078w5KjfyFOjutA8VDRI94mMk1BAk3UD13BauC71rUngmoLhi2VjM
FwiZVPGigFYbIVQChL1v0cc8940IN55Hz2f/l7j+L3PF9YYABIa0SA4SHbVVtm1BWWivX86KJtFf
R9XMFnOl/8voKPpmMfrv4+QoCYv3uC/3ON/3a1yEBluBEL/IVUodkNFqV9gaRNTZyVfivZ6sYHWj
XSmaTd7A/ukczO3DLquXItjJ9fBWqoqcg+XloCi/B8tRvf3Ggqu7KTVzp+Pr/RTXw3gFc+NH6U7N
U4T33V61JzSJxGCEC95O1dwUsiejqZ04lOQ1Zy1Hc8/Cti+zEQMQwd04C0xAWF6ypKyf8lgB4amO
AY9tMRq3dyaavDeyNTQ5FG9rvA89p30EryN7i7y1b31Uc7rJ9eDRImWjGHW0UfKoO1CgzfYYm+GQ
RKHyTo0K9jRGa3xDZ2fvGIP52+j6dY427RskeqydyDvdm1YXrZvgTojlYWEe5IdcQ4NEtHQFERXw
BfCPZTue9JaK7hSvT02hoCLPhlFxLpvI2J6yS4EyTKt2GhCMGzSYe2hH46nXXZnRjEznjK5jtHRD
495zEhuEmlaFG9IHLEPlWstX5t+ZqnmXrHXaBfvMZC8dSCy1KDb1MNdr2QxapccqdPg947QBpcna
a5lf3kvvknm6tiFof7c9lg5RVdqPcWaMq8YzrOuwbE34npp1qRRdcLBCsPqtbhbQsip32RbO+Fyl
/q8B+dyfTVAsXU9YM2jOsPXL1n4YBpbUrjvBu5mKncyjeKl+g4DteItyaXk/5/pF2CFPMLvuAM0B
2KzMxchJOc7ESQ3stl6GVYpze9nA8G5159hNgXs8Nwu3WviJ3R7mSjFncI3EVXEQrBPLGJZ1mA/r
pFDdBYZl9cEP1J9GFODcN86Y3vvshw+2PJ1svcQ4Oa3WqcPnqEfnCMCHu4mzog76WfyCedd4QQOd
mk5bTXnhhA20co8vLuIJztJ37W92W42XYTP7twWVk6uhMUFbVcqt7Ap7z7mYoU4szEDxb+WAk3be
Sg8a9tuiTx7Kyq4WiQ8MbqSuEwvDxFVWxfV1gPT2MlP5ltcTicyg/NXgUbvo7N5+1BKstquqTa4M
tCJ3cWOxgQvJz65Cd65e3NJ5tFw3/93XgN93SgxlE5XBGf0KdSSfipZYaWGXp1lxeNv4MZZUZBOQ
ngJYDFrsHOqkgcK/aaxcZEkf4kX6J5SrGoqbPkTmPC2Swh82UYEfUz/WmQrFLlqiRHJvY9GGgYla
r/VKm44tNRakzjprC2jW4K2bWEvfJ9UL6fUWHpX5W0F42I+U9mcqKClJXlbbptK6Ff5kFft4XGmd
2q0hwWJ5L9M3mWbfqQ4/7TkiQGblU4Rlunctf6zHfNBZuuELsv3EE6IqAN+DXSK6j/g2kBZ+zjXH
QIKoUlZtmOIJNWbWQ9dH/F8JjUdkUo0jX49DJvQfZVdjKNoKCfVlqHnBGkrkeGcU9XQXKgppB8c6
yi7Qld3eNdqffBGLDE0r1J1s12u2MlaGoMKutbzWZSOIp+rC0NH4l015UMCtotCIsbyc5PV1fO1g
y3COyGs4q2YVh6fPoXfucywAEsBKe9DAdnplaUp11cBOXPZWFL0FvrJT0YZ4ggZhb4ve0re8+oLn
1AXSKgLkzMEHHNyq48LjP/7fqqaiW2QtZ9uvVjJOHj6Jr5JWNQ56ufVbW9mA28SZOI8+OY2WeNkg
FFh0l1KmukGg6wICpLqUjKIGP527GL5FFlAA6oHxoeSEjArSLgD0cSbf6qJZ4k669nme8EhDVuU8
KrUD5CgqNqRrP4JlM8maYksyFEtetzi66qz/FCc5aFt5EgRZcJ8nNrm3RcSGw7ZWRTe7T4ZpU1tH
GfM4u1F9AKUTr/uoiV8b8BCDArt+jHFPdzRqn63uG1tQKPZFWefJnd1jdidD2JXi0T47D7nO2sYw
dHcVUXt4NjzHWE2BNV3I5tRC5ukgYh5l0zPbNc9d9b7Q9ereMxv+SpryNOP9eIzxfV/Ipm/2zYW8
ZG3w633XsY0MdzjYEBbAAqrdrZ3+D2XntSQ3smzZL4IZtHhNLUoXS5AvMDabDa01vv4ueNZhVvNw
Zu68wBDuHsgsEglEuPveO2vP2eCi3NjBKq/o9MLqyjcLmpFtPCgRmcwqfzYN768SQob3FL0GuK27
9xhVe0pNavswLIfOqqFgdMvz1W7mdc7aOdaBVhArh36M3Puk2F0tcjamMXSJFRjPqyOlJHLS5/I9
7/Rpwz92u9YDzZnzVVpryJ/UAe38aLQj5RGa0b6AynuYdvSlWithAoYoZToHTvEio0mLm8d/m+pF
RkYZ5kuUjP49UY9Js69/TVIWJcKpHNW7LP5QtIZW7ymfdP8oJLNXzlnXm/1NlUERJI6mKFH2S23a
6VIn/D24zGz9Lpu/xyEJd0M9XwgB5GVGg1ydbViSJlDV7BJ3+AdNNfusu551rpezpqZjdfXpVFzR
MNhnn+rgoTCbWzEFCi2j1sBqJkxU5H2jLjvCDgBxTMwwsHnVqK9k9e1nMcxtF8BJiSzdMGYsPNBu
G8ONWZfFykRm9ZyweYcV4l9nSFt/2Giw+S/vdUbgp1A2qhPduX+IG8qHvjYjSo8E/N9D5QOvcb99
HfnAwLDeITYYT4XfKLdyqDzoizSlnZBfpa3k6rgMw5EVY1LQYPlrxm9xvE7RuNRvr2aExp11jdIZ
T4iqjhXaC8qKQu1UneUsDuYSzcNlfDm9+hFDaNdGbBmXOeJwUxLEKzmVw6RH7iEqtEM7z9592Zv1
HUiGVQhGM9umqB7upmhAm3mRw5MQOQtHyD6hYDUOV0eTdJe5/XKlq10uUjp1vv7NkfU1vVHLRcQh
V6/6lKwFjNbOrH6tHKQS46wpD0kdllsRUpwTpVg3caSehZjOs7JNqKT2F8MEQf+HSRLlO7S/8Ov9
P04KrNp8LG33J3UUZApcD/YSqjkjEuTfYtAVG892qltdHY2bGl4bfnmh9tUYvZ06d/HfYc2Do4/Q
AdAgBz8kqgOhOHiOp9JI6CTVnAaekGw+dgOSLcPyiKybzLzP4XFfjfq80Bj1t11gp6+qXvq0gXv6
3mr76dXy7LMEtEEWrtMs6u6rcLJvVL3IWGQn1V/QFa1yPvQbZXZlOwFxOWrDGDzzuPwpM60FSmhV
s/rU9gXKrWNrwV+d9N9MaHskgmRXDdclTpDe8AQV4Zd4tC4KGLkWjQdNR/qlWproZh21Ld0Fg2UP
avilS8yD2CVsMtCxspZWPdXV6LrrUJ/xbSeQq/0WJpTG2nK1f4fpafbO4hRRaHYv98kEsZxajf0G
JTHgF5JUvholqSy56KvDoKEdMj9y1tcktRcjIp1VgOFNFdZbfirTvrBqY1+lof0WdcaWdP/8XfFh
b+oAbN2oilI+WmFWrMJmUr9TBYKQoIAht9NNOIzpiNvIjKlD3Z3f5DvFyQp2m1PkWD4MJrb+AqjC
uwyFxus6vDBDGey6PMvzL1zYYxM3p354blD3WnWxmz3Y6ZQ/zAl81vR0vyRpPZ2udgOVxIPE8t8K
f9z4r7iLrdONj5ghqyYgZEa09UeLvnsVKE7Bu+fmOowR3ZOhFzm8aZdDMmbNIzf32kzr7B4gtfPI
gt06lhMQKSvtQGmlZI53lpdXm6BNu3g9F7QMovxQ7i9jpdK/KwN6mJBHOI8suJzHDAnesQrDB7kg
aPPqDtqkvfg0nkTbIqj8faG1e7Uo53+WkzG1Lif9f07+2yUWtTe28zhEF6VJuTeycCyO7Ou+yw0x
ixrCL5tEICiKejef8SlOgofW4Rbyiv+FndYUWj48p74UL6T2EOn+8irWHqQmcdl+S2kjBVhx9PX5
we4pca/qhadhVsZhF/SFtu6HbFqpDoJGqRWmL2FcwsxGG7sIItfQxVwEkW1d3Y6hf7JPsl+pkKrc
9Laj3vqd1t4iSMLWNOrCH/UR+rt29fHyKEAhHGIaeIqVF2XZmdafpTIZtfCQLMYg6bOzHJB0/jiT
4Sf3p+nXcFsL553Z0BIXTsotDNW8xJCDVG5nj7RLkJfKTjyujaTBxllIYIMMzILEXMLFX/iGdkvl
XAYXi+GuAghRHnwYqqDUce4EgBDSiHq2re7HFZNQw9684d+q20nEHIzlye2yO72EIwm+fHgrljIG
LGj/GS7gtyyaP4bSbXcdSofcp+Bfc/NFcErNzRy20ygl0wl0KK1ANJbFPKUbLfILJAL4De7QwtNX
SUXpp6UnzT6aU17eUAhOaImfA28HhcVfl6G+eOB3Su0jvG9wDvj53nErZxcFkfXizD4VIHowMr17
6WvXeYm90N7RTWQcwX6njxH/e6t46efIwTd6dBF8D9oGHpxWy2414IswMo3jJoDX+Fs7Nmss9o9y
alGt97X8sRoy/egao7ObS2s8Di2QkKrLv9kkDv622+Iw2L79tVYgp3AAO8E1qpbnpiMVBnGm9/Ir
lEanS2hnmn8ONfzyctXQ+ghtltBuUD+uWtrjp6umpKrYg9DpUMzjjQOZz4EVwBOkql6+iRabOOQw
quV4A2vreJPZxlZrRpAyi0kPEuCVv59OyaJ6GWXjRib/6VqXiS671gNyOGvY7ZCd71eTG6SL0KDx
kqJvwpaxS276RbX46hWBY/GWnZHcsIn4CB79Mt70Dmx3yw9NofORxrHUzM7+8msUY24O48op2QRe
bYn8OMUtB/H8Nu9TDP3y/Qo9+7A7uqVu7MulbSoBQLN3s5rFY2eqT5eDSbOe3c43MkILQjk3RvLt
0pQ19bQAdro27cULc37xBMmkXEwsaZ5BZFplyhryDjQEwyF9qf99tYqrXVq6rleTC5TdBDA9XsfS
/1Wwsd617qObDPW+Lqr2Ia3hrogid3ydDLC5XlgZP+Kq3bZSBLRDe2NbVfC35iPEWpe69aqGRQo5
u6o+5LmT7a1E7c+l4ZVnygT1vnVskB9jgYAhW417OVTp5KA82+fbqy0onfC+8BR3b8eQJ//m4G7S
eb6yjf51EZkgQ81Ln0Pb9o8yEns7hYeClppTltiPIbCUZt1VwUGPaO4ZK8hA5jY12QV51QE0cvTF
05X4ODt2uRZv5zvVoz63bNjr+EukTNEXf1Les8guaAwlPp748gid1TtxdpY7nvWS7510ZoMQWkiD
Ztc/X5x0L4Px8VXwpkztTD3Y6zYVZxk6PQzCMPQ9yqgOo6/JQtweUbHa+Wk6P07kHTaQ48ItTsp4
ZUOS8I218hc4eOafjuataVMCU5SF0UpLB/+ftKvvyzLTv8+VWa0KCHFeUUzT6T/3pyfWnuPWU2vj
DgkOGzpzWPZqd55PA+vsw+D5zm2wfHJsgHHqk5D9oUKR0+hL5w7KdHNfGWaHoB0pX7OnadJsLfM2
K8x4h+x7/9iHcbpxm057aZMEvn23q745xfwSNHP30y9zaHgDvms7/p14ShSsFNW8m7TS/g4/Kgsb
PQnfYvoe1mWs6U/yyUVGx6uiZfqmIzdmbEpW5lB48IJUm+5ct174YPUUj5Uh8SmYG8FXMypsMjNg
1POy7Wnfnw8WSslfM6VQ4YEp4FpZwnKowVTVqp76Ou/ugQezyFzs9Gg5m0yP1aOzzBot7mrNfmsX
UJuhhfQrpZ2xFtzaVEB4NWmDfi5CO3+3URleYG6O1xdnrS+NtYDgJKoHiAgcKS/eLQR8f0VRMzPW
gma7Rsm13OyCoKO3sKB/nij4KNV92I0p9yTtIHmlWusitvi/WZbbcuiXVZM9ka27OiQ4WGZcHZMs
xcRY/uEyMejgM3j+B9lN2FbirAYHbQxaCZPXAjoRsfud7Rwb2x9gDUcyBFLHFsHeoP9ieuxXPSN7
AlHcfxmyELCrqmpncTo6zaOBa2k7aQWAqa0/wnUJRcUytTaz9t6081txBoWiHGDI0dYs75xL3is3
/W7v1868lTTYmPJQT31tOsqwVvSfVZ9YdzIy0mKlNGHGQk51HmcAu5JgG6ouvClDE8q1wqa6XzkW
y6+8DasXLX7xqb4FqyGc7lsY675paEev26bWnjSAA7vGLIcbDSrAE8y86p4/sH0w2jne1CwP3ow+
+NvJsvzdIb2FQg6ZJDjc1yRz5qZfubrabvoYRJQdTNFKKbwOFrwo21FeKm4cCIDOJGydXY0WxdOM
+g4VtFKBlLc8ebpp/uPoMZSGbvsXF7VWXlcqW2e2VbDRpbvLStLasmOhKIHMxFhkh6qJzRvZnYhD
4hwYdy5xhWxepjk/hLoFpm/Zxci+px4R/s5D99j2CJIIy5gjJGQ1L4XdH41dHburS5DEXyOHmhvE
U/L2lAMIvO/gLPy37IVeQN4AeSrZ3UUKw4BS7hTHw9cI+dSD27O16yoDusA6jp7nebrpI6+8E1Ot
GR8RobkQY0SVetOY04fXCL3g0Ou2eXbCyEK9KdFes67oD7VlkNovDfU1nyp1G6FWsxdvF5JPdwyz
P4k3i8p/YIdo78RZonkTxEbwbCTQ6kbKz8sViiZjj1E8X0YaL3G4JPg0lXqcUyPRDh1If1K8LF1L
Gvs6lDS2o/Fp4pU09qehJLn/MDeL+f1JkvtTcKiytF4ulSxe+aAcGe99yFdxstA+5wrlCanOZagI
bOnfTQ5S0tPi7HvSON69qlbRi1Oz6lg49l2vZOsXxsGOpiLzrY+dMw2xA0WXsXxSx0W7aTTe/KhE
ZStw841F7efNcZ0EYn7TP7Z1dELWFKihahwd22qeQIW3T2kexjt/TjSwq9jkYJvBVzVSvbOMVMuG
YJlJac6PMC+6B8X1p29fWj0dv4XKANGhYdT7KUvPs12gn45iCOxWrfXFRgtoVVmj95O3EWxnUzrk
K6sMnC8RGLttks/pDezWyc3CZuhO8/2UOt02K2lRGUQST8ZlCEXQZVNaxn66T9KwXNt2/ogSeXcn
JIdDgRDy1PIslqEVe+0x95R0LSR7ObKej76tb8uYNzxMi+Vj4i3QYxPRTfeXwuVV63JeGi00ac4I
ZkPbupYDo9XVKKfksUgVy2nOyvASdL2Go6IjYCKgDXlnsR3j0njTeTCu/UKdzzKM0mIDpZD1ZShh
IFf78qsVJeabqxrlwQu8wzS5z1QlT/GCExFpIzmL5mkfxl19e7VnKo0nnlHXn1SRSlP1d36tgFlb
5ssBRIV508fFyc2QYgvjJYWz8FdS0TE3TmgbOyGVMzuoOpvJ+5G5LlgtuOeQAgGWKKWha6xMVWcK
dkusOMUUwigXuLZx7xnV9HDp7Uim1ruRJIKZefZ+nptmdfkvDm3tYyzuzqCFD1amv4U1HphZuqU6
U104v1MHAO+qtuPnmtf/qdEdhmGWRjcasmoyo4os774uagB3jVkf+vfayxUQPoP/SIFFO/PmeR8K
13+ka8x/7KHX3IF9tdZik1iag2DjLOx8LzY5wLf3EnhtCGEBF5pC1Xj0v4UB5LsXynU4ZZJ12FX8
p9TawIKAs2Jyh328nMFO83EmtquXXp4YMsrEOfstG69mrtstGX/noUbG4MFBJYK6dq+zoMdGTR1H
pUa3QVUcxQQJSKvw4kKju9PVu0vEEmuUIO1ca26OV1tp1iNi4TyNEfZDWRUwdFzfZoZVIfKg1tAl
LGOKZ/qpZyP7ySYxlcRUQfzF1WG8FFtdFc24ukQGhWturte1DFS3K6iQ1I6tsamkyr03smNshyr7
4SPIl3Sq9bXMM5Sn/hChDMiJDJF9iWhU7oCQRedj18VfvUhXXisbzTYvzqHhBtV0mvSAdni9K54r
A5irVyAY4UEvkk3Oz6rS2acNx5VWmu5FkkCY4o2apadSu+Bw5L4So6fG2sqyrBlAGPTzck+J4zL7
cstdZ4pfIq+zG93tIR7y61c9yDYVtEpvqeZGx8ZHcLjz4oUeSmhL2caUwPVCSG1aGlY3U2zmN/RX
kzGGI3LV5BV0pmL85Jd45KZIqVTB3rT14Sghl+jGoiU+sUK6KZ32LAdzBM+ymu3YLFdiyFRIlW1j
EbEWoy0Bl7DLeVBM7dkcku782SeTI7YhZaEHx8/xUdHBckaXSHseaja+C8vRRlq2E9pyYEiH2suh
n1uausUuTdxNr+4zWlrOv9klQjPhDFpmivM6vR2RxlAs7+/A67SzkSAiJWd/GopNKR1KuXJaJp63
iUNuEJmnpAMKQ5P/wJu3P4+8Tc4tLXmXM7E1i+Pq/ZNN0x2kNopx91usCs+JTg5rrGwyxGp7SGa6
qllb5vedORgHnVXjjeX27g3shIW/K1s6ljJUvtZWa4UwX9rDdERx0yITkE/Rz8xVY8j39HeBU/Ku
WyNll/2w5qUXjB/TEw3doBjNeTjV9ezegkVzN8ha5PyOzHxTelb8NLfID/lzpe7mhhX5uiyCJ6Ux
Zr5CivghAif3VQnWdImVgxYM9oF+ZWslQxSY3U3Y09wPwyXP4LG+pxPDeKms4ZnNeX2vL4uexScj
8YGw/DT65ZPIZZ5ZObd9P6Y0YBrD7RWzcMU3QArzM5jVEVwNEXK48tXJcIloa3D4JBX9XaK7wTF1
mjseP/pLraoI5wT1Xb0knaK5zB9++crEiW+QBwB2QZLW0lEk7lSnoLrXwr4qxtzJlVu9Tsr9SN4S
lAzDq8OSvK6KCpvV5HDY47yY5LSJAnbUR+FvGvRNGVnt924ep21oO/XJQ7rjSRnUn+L3soXgOcjt
xwDk5hlNwmhbDoB9ULEw1w4shOfRdeEUj5t7OSAd2dyLne3J+cLMJY5fNom4TqgUMFlQnCCQAmFr
jvDpe6XBy+NVdssNytBx7GMSqbSxBZn2UMK7MYQIG7ZqoO+dePRghiYKtu9l29Rxi+kxwGj1G5k0
iEnyVj/LpW3ouQ/d2M0baymQFr1xpgnEPFemh7LEYvLg7zq5ug+RDSY5dEt9tA7UHs0jhVL+r1gy
yOraZJu9oou12MaBQgtmFC2SZK31dc6ML1lqTf/U1SsbOsp31WwdWKdafw1hRk23ndrXcQiWVJjr
Phgmr4mh6LObognrU+nQ+kMRVruTa5d9FK0nO8zHx9EJ23toNv1DgMDMduCJ+I2M+ZqqqvbGPeIf
SsVhq6db4zcFe1zUyS3UbO9di9BVsxzkTA5Or6y61FVOIoAlptHsVBhHqYxNtZru5K8PISL3WMXd
yh8v/3alXw3HKBp+iAk9IRXWCSvV1mUSKVsxysG0pnFlR9mLQSvgfd0EG9dJ09to4VIWE1IJNKJN
/gGGStPZ9NbwAPCTDQFbT4fW4GjYKxpdf6Rsa9QVd9E4WIgUq2Rpsnb46lGrQl/yHV6Q6NSYPpzT
mdJ/bYzwb20clAdVrWGtqDtW90s4TJnpxpmC6Awju/lq29Ma7uzhK/kbcz/D37ST6UXYnPRa7b6Y
lWLcAKKq1jIdGlueach/3RadEj3rPsKzy2XlSym5O8OdbuvcYkiDLVzLa1TR0OZaGJzkALJ0Rj7y
SUSVxjhXDkmUoKLwK+BPk2bnMkmi/FhB0cPNPybJhRxnptzcs6LXvfhNQdHx3MR99cQi7mdaZM33
rnNQNO809R7FDvfW46ZfN+yMvsdJ/5SqTfUFjHhyKquo38oEa/6h+DQu0wIW7KNeyw40zzdveZfu
ZJ4VRuNGhWfiHLZgzWc4HA+iSgmHtU2JILYoff1LrrJaOfCyPExxU91cSsbocaLruLx81eUQO/7Z
oxH2JKNAdZ2bBkasMI9Z63i5s52GAB2oZVjL6jpL7e+dp2pHsfEI8+5dXU9vzbTdimlalklsZ9lk
zwaKXgoEUPIl5SDpA7ubnpxEUU7ybS9/QRAUhwTSQAOigDQ0XwQyUwR+cP9rVM9FeB9V9ouAbWSE
tsBlNGRzKJEz3R/oxVU5HK96o1D5LfQJPpHCfJd0VVdXdLBTYLqRXJYfe9rGM6H9FK9FDffQImF+
yXSVyDrc2SXtyAtIRg7kHtvMSZ6zbg7OdhH2q5auIFJvCruovoChryStJA4Z0ghRPSdOd2saEy/x
Wa2f7bEOqYWCChGnhCX7EqJsSOy4gh0U7Wb20MeScKeIpzuvGW+u15OPLGLKdwp8s0MUZg9GQpZ7
yM0ZsuzE+6IlVn6MY9TpZLjQcd/AY01mfvGaY+U+NHp5kJEcPHPvWGjmyYBa6R201PO9jCzbaRHM
qlldLZMtfYo2ftvRJLkM5YOncW+Z772bQ9M9q4m67wt0M5a+d5oo61jdO0DLt+YY12ukf02WW4UN
IU6jnPhpU70AmFRAgJaheNM10De0oMSUqgGZ2lcZwiBecR6W/jpe4A++6rgPjtbmrzWY77RQXovJ
Ah85Wu8y6rO5OBlWr69l2HXhophK9u0Su1wwGusbaPX6uz6cy7tcQRYTcq9m29oxLY5xjqRgaIwQ
7HPwyrDbWUhZQbcWTQ9WG023OkU+6kesdAAAkNugeYWHAEPgfx9DSRV1tfJfQzPSPoJ/myvB4u3z
2ELQzay3bG2zW/h009vGt9Jbt67Nm0ndiFksV1+3BIiN+z7ZaYi2r8T72zWucTS4ZfAN9/rut7hB
bejGV4Z9FipOz1rZjmcgfFOzbzWKJFL2v+RfrsZPzSd6aDd7Kvzz8gDtQrbE0BYIoqPsHB/tkO1g
+eHtMGctQnUfo3xUaxlVqpdArDFuS6hbbwF0uRvHseb3IZ9vrKXcmubac1c10VvuesPWrbX4plCy
adO45s9+kV5zdXPYIm8OxmgZirBRHNdPTe5YN2IygLrdBqFxJz7PDZEDErWdpujeGoVe1w4dtNnx
1NcCKP8tBed01emD+lpWGZkzRTPX4u0aw1ruq3BnB7X2WqkGgqaNoxzEW4Yzb+HZnW/G5VKzltwH
XuY9iDNLDl7auy+/Pq4HVcgj/ZS5XgAv4lC+dT89fVBe08nv78kofTcX0v7ZQpQxVttuI0NlMjVQ
0yUd761WvDnd8NOxFOdIOVvZlmNqb5xioPQ4mzmE0J1ms9ybyn4VQm/LphM9QpQVycYGgb3Ru6NB
Xo9W/wwg0YAIxtmKOuBCQTyyN1lOHa9FdKUlk+Z5GgWyUn8TcdaLeCs9rfUWtLtNEmP5PHGNULmz
QFRK9FfthR27s272kltwJ9Qe7SIN1p+yB3Iqh4nswZmV90pGhgrfxV5OE6X6a6K78HIVMX3KTlDc
oo3nwlts8/DZtGjoPqqjaz52GWLIma7quzJt6Bu3m5w8v5c4x8s4c9JT187arUT3XdmAKFgHNV3O
a6ecIDMrnNtLaN7SDlO21JElVg5QXhU7z8oLRDn5NDtz/4K95PvotSRqQnTRYe65jb20Y/kX8lpU
g0w/aF3iPkhI4BrBNuIrouVrOQ/BclgALYehNtFFXa4ijs6d/UWCcns1iV0LWZhufSpTb+0UVzsw
AyF/TjU/otA5rLQArt8wT08SkcVVteP3GJxocJgfExUBF3Lr+f9PRJiBTogyNtyWq3Hvqs4mdTQa
Wy7HyYyio6Voz5+6XS6n/BL2RW4E50u3i7SxpHYPhZQJnkwpdjz20y+2QTeaBfXTzzYixV34P9vC
giG9ybsX1qa09/jk7iEr0851bRW7oIizLzyzPybZkMO2pv/Tq0GvlZmK6Di7q21QmfPNUGofk3TF
ys4WSJILUh86rXKXkaC+YvR/x/FrC/xf8P7oa2b1KoGen1+gcsNTrd74YWm9dj2QaNNQgp86VMn8
I5Mnp4Hipipr95vrKcpq8oLyOe95W9CEAztd6kOx7w7BARlU516uBB4I7ZGgVU8xDcqnMtS+l8NU
Pwq6OV1MEKpcTCLlLVGLSUYSKia9Q5qq4VYW05Tlf+Uj6pMgRHaSqMol2dVbir7Nub+pO7GAuxjn
JPoWp61zvOa+hpK/tM3TXeDVp8L29YEGQDui5fPCzYG2WnJAzHivpf38nfduhPJ6P99Emak/OAMw
V3FESRQC9PeTJ7eJyC3VqgH1BTNSH6VzgKXv2QC7WQ6Q+VBPdvTWslPQ4KBatU0RI35u9A/13B8F
ddov0NMCZR7S2M9isavqOaWUdyc41CmBJwQ4dX0SZzVABFBlprOTiVHnRAf01mkWXQCxPH3ds5nB
uCZzoePIt44XI6sWuz+aSImOl7T1L8h/2lqf7Jf3YGPoF9uln07aLHli/Gin+UuuAGRy2jC8lUMU
Ke9VVVj7q4llVHg7JRqEJ3lB5wx8APRUqIUHT/lVLq4wlJ3VtdkpWQTlxN47xU/b53E2zK66nQvN
28CwEj/JIWt52CVJHJ+cJbsjttQ4WE3QPspgCrT0HA7Wj+ucyRxeHOAd4T8JLAmrQUS6lFJ70wAa
Pkd6SoUAeA2EaCULONMqaXjseEyZavgMDtVAzDbpyPwt3nSqAJMYNmwSlD1bkbtlLZfRclm4sKyM
sNM6vfV3atxUiyDQWPXBqrU680V1omFLl4Bzo7pgefQi6HZZ2NJsGfl3cMbpmzSup50+duCPujq5
t2dayZaRHIo0MVZdR4VDho4ReycQjuVKhjJLs/UHpUmcWzH1Vtjt3cql3365iNJGNbJrx8nv5qdZ
s+tnV61I35T6tgv0aS+qk7lrPfiZMjymc1JRaZwPojrpt8l40loKVjKsUrB69UJd+/+c5KZg9aal
THSdlFN15lWla+sKnn1Ucul/EPVpGNCi46CnOU3wNdrUXtM8A9q2Z5hwfo8dmj46zrAkrgOUEp67
0JLYODZJA3k2T0LIW5WNStdelT/QouhuY/gXd6Apeh6+aKUkLoIhe2fRTkkNtMTT2j7+jjeSMfXH
bKcA81zZYUul8fcgvvWpaMiH+pn1n8teP0utEes03FFVsm2t0CbgsE8/XPrdjeyln0P7oRygJ/WN
ZCdmyy3ic+aH41ra4NMp9jd2A9jh1yS11hETzRGo0+b490kS5aawZsmkyKy0dar24zl0aKDXRghf
kT0hlV8mz/WCz8vyzDgYlFofexDHrKkIgXZhpVHY/MtTB2PdICZ8X+gRz2+9yHcGCKvXvvdeBiVo
/ubdTO6um968EYHfpG70cxkZiNTS/7SJ0Sv6vnwwVbnu4JS80J0sAcPkldnW0tTxdeoThAcqGrX1
MYciz0biJWvU/iTeuYcByIwC/1a8lRqcGk93H8Vp78tpbKH5rpMn1uJHCTGrJrkLY7i2nOXyc9Zo
p9xnyyZT5MPDTtXXlZkfTDc1vpU+dOqLKKVrdT8TCssvhZvD4uI7xqlT0J+KAdxufoUOU+v87RPq
kDX5Y6iTq5+u+is0HrqPqyr9sPDk2Z+umsP9q+tJ+YSQRbHT21zZk5VEw5quVT2Myld6qYwzsuoG
QoND9TVLOrK6YZjewYmTPXMT30v8dXo4EAYb/R+n1/b4Md0wrVSmy2V9zwFrlQAJb4pN3o4fHCNC
HOIZnYuQZ/oso0b3TYNOFkKiygC10Q1ncbT2DEhpLFo0qCd+gb2MPwJR5IM14fnTZJnz6wq/faSO
KukmoBvu8l3MDOjfTMV/FY8z1fTIbGHX+/00GYthhRStuRF/pinBWc5mXf84u9o+zRa358Ip8PG+
om92U7n5dJf4gYcMs7aV0fVg0SJ/Bxq33Ka2MfGEIpZeYX5DcupUoCetKTxyP013n6bFPsQe7kCm
mVYpeQ/7Ixw1HkwTOxmKQ7rWEaT/7Li8l/OGvYmXgjD6tF8VoxuZ/u56WbmEu1z7f+GQ4Iin3Ohl
yjnT/epWSVkhlaF+kpEccrWgvLo45dBMQY9MmmpufnPkplrdii3hwgcolZ+hiaIe2xYgbVYyuS+Q
WpncGLbFpep1PVzrX4NdUOa6jq8xIE+hlg7j+jJZqatmB1Ib6phFilZWE9AnLSI+y8Iiy/lfqo2Q
hIcsQMSYK04GXqdukL3WUv8ys/eL5GQO/Q6wbUOZDl0YEYe5SMD4QLNCNQtPTtVn+o24L2IyF39d
RncdEGvUw1I9pNU/j9l4RohmGGQ2zzRqefba77CKq4KipIxRe+i6yqcdZAmXQJ1c5bEY65U1Dq29
k+y6qTSwfUJ1sJOMO93RU7dymkil7XlJvF+D0t4mKMydAsXe+ntaKQk0NQZiZbHHbnhu9ZfrUKit
ZZh5gBj1BdNy9Qq19XV40XeNQrrWc/IoUGoWufsEtDV9dZ9se2hetczpnuK22pdm3LySh4+Rzvbe
Lz7VXr6IqfJn4JzhTzim1ERIXDGzCQy6E8aRVdLiLUcyLoo+9HvxlonLs8+ZWDos3txABCgM/e5G
vKBJXqFP7CEYw7lQ0MsXi43CO861MnyQckkNNuoa6DYjP9lehgsx1wdH1+JxSvPDU0YaXaD8pR/G
34m8rh4p/MrV/ngh8cxkOdcXzSwlBnmPqrWpf/dU93GybVpharfcGBO8kjIEk2Q+ZI3lHmKYaFbG
MhSHmqod2P4fMriGIoX6SvuqcxLTOFuIJ9pozFhk+A609vpne3D9s26VECga8UB7BEkwgOkjQsiL
DdbPo2qVf8P+spZGHlXJlTObO8hflgaedIa80+nZ3EHRY7zl9vhXaWnGfau25csyaajaZm2Pbfls
lerGd8fie0Wv8lqD2G1ZPNCWR4V4p7Mn/aLGbrhCtsddGDgImeyOnClqLuj/Nk8gddhVQkoZgSzf
FtXQH/oJwfkGgqQuLNO3ulficxzb4UbsMj0BQZM7sQ55c7MwLodjAA21Bd0asreQmTnp/Op7tn3X
V/opVguNE5r9/EFLDlqUAG+X9O0vr09X2TNcvclhXrwSHFhjw9JjZMQLOYxjIE6vSj2A/+fkYsEV
Novlc8xAo/S2TxWUSDJlfCBZk1IC8TXaowGPsK8H9ZXM8XsXquODW/mZv6rpTo8NPb4Vm1X9D2Pn
tSO3rq3rJxKgHG4rV1fo6Ha4Ebw8p5Vz1tPvj1RPy9Nn7Y0DA4JIDqq63SqJHOMPlC6Av1x68nJ7
xzdUFjD/VBmXYpmJyieL2/PaH/PEuEGUxAiYMuTa7/jdbgJLNGPJHnTIdWWJmRzagN17mo8V6i/q
vGkEpOW/RAgbxWcfH4s1QjNRAtfTUEPYN6tufY32wS9iqCR8Jn7h79E20hd26coOteLghxq101mS
SGU/lfsJWEwe3mOz+Cvq9fk7G1cIVGVVPBlBr1yDWHG21LHm7/4wnMekHNFfxuDFMFLvUFtO/dXV
x40MUELsrMuoDi+kWtQXLYgfO7lnA2kDQruqulfNr75LqQLI7A1LfCV7LmPKYL6JFl0rNAwG5SVx
Qv2bbgbevuxH74yU+XHxsU8N6ueUnYYtkhPp16wDwi+VmckWmqXp/bTq7Eufmc2XpkVAIiO784zE
RgKmzYLlrnf2JVaxi+k8z14UnssxQeO1mNFepOT8mo96vVOsxD6EYj9qIi32VKlStbm6pfHQ7jvL
OsFh7sKtN/rzzUFGBIoi3D/oNv+16bb6YeA18ykBLIogsT8fAcAk33KkpBJMuEmPpiyt0fyU3dyM
IXWfb39Ei3uUCuurAgF1O2T1o2qF+J+PfucB7eChvrRNk70YZlj9aQVgxEGx13GCe5RdzWgFN3GB
TI2VTaLo6tGb9OwpEG6fQNbe3I6vbKo1+dKV6H1/cgcU4vwxpyLJtzMBOoGqjnjRx6QAcaJR9rK5
DshmhAIcGlmedhjKJnyMWdxssC2CeqxTKDAyoEyy6Va4ZCuJPl3xojA+Z+ZfM9mGdy/X9rYdWA1i
QJGG3Dv0yXFKgJxgr3OUTUvtP/py0eeLkKhR9zq5vt0gnG/bQfHhXqEv4CaW+Sr7kBWtlcZ9kT31
4PIgLdglWkX4pPV9eIULVj/YwM2QjCinb5YdP7TxEB4bkyrfezOgIKGr+L4CYpiOCNlGaMDq6nY2
4v5rWCdPaRaYP8c42uqh5//wxw59riY03yqlHPe+DdPEcMxomzctHp1meY9VG5cxShPJJvCN5uI5
Yf8atKZ1Giq12PolyOjtAHx0AG3/nGZ2/wr109h5lgPjL4SNMoTohIhL+XiJbwYfLuRKHojswN3j
RjNsJTFADixMg8l29oEz8m3iHX7LvHGLkjqvrSaDdAnx3b/81q5Vn7KCnRxlnzxYpYdXVsINopf+
ozdbPE47q3wIrflbYCXTk9OXPHDdQTuEpJ1uMmIJq9mxxGnuYjVL3GBH+jE2VTyL9aC/OD0q1eJ+
lLehvD1jk3VMoicOCfx/bk0wZ90la/JHGbH2u7GmbmKQvcudLQcG00ouk37yIu2BvHpwq3RhP5kJ
ddoRBB7lWL0bzuT5H2SfPCRi9L+FDNQKryDSWSrGlOvV4r5wWDTko67g9DZ9F/4Hgo52KCO9FIo4
wSdk5z38jUjQxog1v/WTYAfl9nsoWlQj0xcXWpIck/H6+MNEC/u1CQflzZnSxxxd/0c55DRIHeQ6
6swyXDWpt9tD7gH451qqBo3VFqJ8cnSys/DkZk65U0YykR+CIvNUhygn5Rg2KHix7GK1D3YVVOMb
iv/GckAwBX87xc3u+FBMZzngN6pxW+PcENCsUakPS+w6N2iLY5tbF1lAVUuVNJDj8+ARFVlnjI91
1oLKUB2HR64J7JruMWr129z3xUY2Z7SZT1GHzYBspiNgTWXMc0AamXa3bLA1ftUWG7m+Z5mLPE1K
HnCyIT4vzXWB/1v7t/3Bcgo3CNdg3bpgGZVc5cFMo6nZuGNFIahtETyTbTk080ai0tm75r6KHfPo
aSlkOVz/LtJuK4xgLIH2iTeyOTjwABEtd879gzuPM8beiXmP8zIwNgWOKgCVeN/IziBmpGY3fwda
UdwW0+yR1A57oNJ3MHFznkMhJTyJWoI8i2UtQbaXU9lbS31gcPvjUczRKdXtPpjKcRiCsOB5l2Py
+V6jHHJ0/NLbp6KJC3O686esOk98id8xiM9FnWq+yWbf4EUHWuqldBGF8Bo8QcWkya6rxyAKv8kg
aPZooYsPCBGFOxcgnQ8ecCBsR6r8pjcox26jprZgAnSfJbJOGaxy10d+d+phnaH64n8019Gi1rsT
4NBgmycVL4PJq+2TXNhF+hVNFf1xWdYNgxZs+QLWR7mG+1jIOf3JqrtuIyf0YjkoB5gaW4nB10ms
/sABBNtyTmpYZFWBTA2r75NPInfjyBWjy1PpcZouuV3zIOsbqrG4l+MU2O2sbEqO0szc1AeX/Ah4
BEPamVP/wH+hCPaOmgZM7aOT4C9jECo+Qv4U+c8aCu3T8iFGQbbcsbA0lz+m/IHXWcsPijEoD8sf
fC/L5feQUUFvWxRgQ3P5zeV0SmPRybOa59TszjFEJF7YQgZPKuJJyTv8GDYJlLdrAc/+H308Ecjm
XtlFijtsDbAsp8jpDLKppYIoWJQGUNAMpTw3Ahe5NuWfK+8ccxmVOMm1KUfXYJtX6GfXd791XuWg
0dEcfMvEXsOwkkM5zP5/wDGyngNGBJEc/lBtm80dZdrorFdufC66obrroYtXQWx6b0HrAJXGve6s
+ylYaBvmuJm48U1CR31bTXjCpclNokXlqGzOAnsROIyuwVagPkOcxPa7sR4RbK+f2SZ+k7uelkwF
oI0gO9tDWX0d7AfqeLzbUAAddrKrxHtzY9ixfdaV1N1rndMXR/hdmOBmlL3ZtE/M8eEOTjW+NfLG
kndBOuyQrI0/bgOcbVwKT/n8222sgAJmU8Y0rQ72oVrAPQd9n4U7q3KSUzKBhec1riOrxfoF6bB5
4KFZ6aBpUEtCEK+71qZ+A+3QHiIQ+stuRo1SoIDk0qGY+pV/Wtpx3kV3sOIkdEFZLn1yItykSzR9
z4SAhZSymIzu89QBKpUtINXNcxZUn/Mxri6LHIZTg0QTTV/R0jPicCqAHYRmAHe37i5TSnUjEQN/
ggdAHqHH43bGvHcHVEijujq1YQEq3K+xJcl0Rd33KNi9JI2vvjgQdjW3xztEtIaSJ5hi6Cj5FcBF
tm1Ydxue1Mo5oAjyEuWmcxfXy7Gi3znDgKPHDu8EAG6Joz6xOYAzpvVv8gAF9tDHqvckW45p6Rsl
dtUH2Qwm1dqbbeXvZTOvq+5hNma+w144vOlN0xzioTEfdEzhHln/BtsxJNMNNCwB40yfPABY1PdF
pA5bTdPixya2cVthmTmc+6j7LPvW4EBRuntW8za3bN7pQ/IIrHp8WCaRH9CuCbZ3ElXUj6P5UFhK
sLDGJDxINheQUWP/Ptr8u9mJZolm8jY3nPKa+Foyv1PP1PYo3PGuV3xyK+juCDUj3zmUQnNpPXRC
oCkBY3MAUNbz7mJUUWtK/PLUHFT7Zt1/65Hdcpa8pjrB19EGihuQmcEDZYl/i0Lbu2FRpeNgUlEX
lyOyM1UUguoEKQxIYRejnFuVrxPhbRQOOyBECrCb3rut15GjpsrSlTcyOmTE/nYpeVr5bbUJHTLE
sinnTmVzshWjOZqTB6POaZCFpI5gm212bizb39XCaMkfwO8MKCw86GbLnm0ao+VZvzzA07bb8ofq
7vKbLw9q4g18LcrxsLzHIi/oeLxSvY3C/POHjD7bIOtWmlq2BZObnzoBUpIHSJUkf+bnNO/al6Ry
CsT2dfjZIiChYnetut6lJDqH52qylBerbRORC8p+BIr+NIPve7eKPD4WCGenuecelahtbjH74P2U
2iY4DMsWyin9d7vpHpbntB7jiZyFzV8NTiywd7lG2KrCp95oHruUL9eQqNQebAXbewdVrCqJsSpW
sQ5OvQ58qOVCIatT9yGjIHHsBl99hovX4t3qZd8GI7rJHVSLhkVhkhexdHBhYAa/qkPb7JUk4Hdz
sunm6t5wCsy5vs7Ac+auPkxtZrAmBi0uCibLmWzKgT/6St9W0L7iD7QOVErt85cXV5DzKCrTXi+7
Xnso+VjfTE/roLyMpg7qg9P8LAOMjTPheNwJd+O599pjNg3o4P6rvw9G1pMypPAzITeYvTlxEN3M
Pu3PMxlqloSUWGSfPBTsB2/yLI09A8vB4ats/Ra3higD1dRErdBG+eMy67WswHN2tt4X5O344HXg
j6Y2tca2c5Rytw6owRBtzSQzd1QlfJAAETrq+AiheaGjWqB75oMckAcVlgJC+PIoOywRKM94whSX
Crlsd7K38LT7raWygS6wHwcoIFR0Vo0Oefa/C3XIYWT/PqQ/1nnrFFLf0bYMwaTaVbk1C+71oEEz
VND5ApK/z6ZzjpUEzdcZql5kmflFi/3vsiX7Q11VDzryfjvZJw9zlrZbYCITQFauI/syeIPy0ljy
BRvHBaQwHSzLdx9gEdQXv6QUrM9sBtjWmXfpc+UB5sFSJBkOlhwhbR9dZ10FsHrpLOxOqvhulqQA
Fnxxrv4cx47VrGDZp7o+wID22wWZrPnOfMp0TFjkKKXc4q57yjIzFhz+qL9pkWXs+rJwd/h19Xfb
tvo7apfD3YzNvx3Xyk+yyxT9y6AIS8t9aWvBErlO7FngnNSx/CKvoPn828hJPqW/nZ3NyW69htK9
Y53Cil7sobaTUiIQYmBZnFvoheSNf9ImDQxIoTakXw13axjPciHZF+aWDXDyKrcMPjelbPm94m5M
LTD5Lx71ttoGaA5DdhlGbzmljo/GluxdTptY1/eqV6NovEZRZmwuLD2nk9EbxXaFoXe53h9ybBW2
RgbIYR3Qc8yVwrK6tWH32mvw7WRZcWgdaDYTnFU11BfptLVfqwzvqkTa0i+LgbKQ+KtfdrX1iMJr
CaRtLdX2rHsdqDq4gWX+fe2feqopQHXG/donQ3Q0agD3KF/Xfs8lQYRzicb3SuBj0ZnXkU3Lk6+2
h09yVrvjrdQc82LOirH303FGpTR9N8ki/iVCBdjnt9DBT6wLEM2PUDTI3svCsGVoALL6wDej7N8x
3IsrrbhKrJlEpMGnOY5OZd/+3WUqLBEk8kz2W6q3RK1dvyauIDXRJSfOKXYqYd2X+2kEjrqZlLE6
j6p6Xy1QABqPN6kgJvu8xK7OnTVxN1MnXmbJU3moqqg+j/5wr4Wm2NqfYI9xgQe4U2o9VTd+0Yf3
mV3XrjXK7vdOV4y4ihmeoj79a4lGaEe4KAthLr+Fz02EB4ToHkYpgqJygji0XvpFYxl8WvtjP+sP
pcgKjF1Q3Oa2BN2kFNupIb2+k31eEgvTT6AK28aqIlQBCFw6s5oXzqaYEDVVmRToeZoc5bg8DAFI
d4g36KnDy72tAx+zzco75YMP9SbYJlGQ3Mg3J7eyD0cqv7/asYvJGASJYtN6ZXKTA6MVwlCQp32X
CzktGFrLxFoETXmStztdfIuQLjj7KZyg5ZKuPFUa8Xv+62PRfaizon7oKURfJnXOLt0UZhfZlGey
jyUKelD/LQbvDPLnRgvumQtEo0GcPF2voLuai7y7mVPsshEsnwftovZNdy9SOI5Dlib/aYCXuo0f
/WXlno2Gj1o+UydpziRy86OtF/pb5KR/yQg79y+lniVfkCJHiYY1kMx5jEKvClkcfLrYU+v/bqqi
CQrjY9Qz3I9gw677M0qhOt/hyNXjvQbq/MFFDOtY5uUAPC+lyhYZwTd1cG6WRUo6apWtjd7YjzbR
RvzD8/KtwrB8P3Wpd9WnCqDAcr3GqMttrwJUdVOxm4rR0JVSu7KPDVWFjoPYaY4iRqloL7q8IrCp
QQnIvlzGyDmkj7BKX8RWLcqT29RrQmVHTVLfgAhUDrrY/UR+xd5InE3oH+4TP3I/Ag3kRk+qPv1g
kf8RIuPUotFvUZ8BA7R6cyP75CFmt5q1fX6RrWjWoZ82qb1vW2h1I5iqaxdFrDeK9owdDKYuv7pk
hBzEmCSjLP6SseY5ZJ5l7uaRPMPW7FD+NLXxuRSsm7HphGECmEqo49+gH+nbyAmqp6rFS3NQET7w
uwbbkihytkEauV9JoSKyF/h/g9bbBcl0zWelxqkbYmpY1OOt6ysUDCWLNUarKyrzRnzp/umTgfKg
DPq7nLsyXpe5y2UyhFDEldW55G6DXbaVOAyJ2BiS6gP/KfvYMTis3uHPgeZYIR1rU56pv0f9huxY
w9C+W68jPyNKkEmNBn3ee7JoNoLnP7Njsdlt8At3arhNSAJeZGv9PUDZzg9wmn9E5jXS9eK9qfro
ycybz1nsFp8T8uXnAMDMDoRt8dluRgUkbg5BWjQ7q4k3OvuSu2w64Y3FUUx5zVE2aLIihWdF1lFq
NWmThWVEbb/wDFce/TL7Kbt72IyH8VcUskS/RWlD/FuU3ZIFjjxv+sIL8AYm+eNanRH8lPpPy7X0
UT2Uho9ZUWVkbwXGrDszC+Nj61UZCmR++BBlhQugnNG+q5xnDxNGORiIrtRt312HHE5Z/d0CszgW
ST4cO5jgb405B5teKJdPY4jmTKx9gaxe7ue5Cq+FFkRAxlr+o+xx+g5tYQlFKgDF0CQ3n6feBAba
NT4LNbEYc+M+3VSi7gVbEzB1iHjulOLT6uYoBRc/A3QWcVbtn4skDPfj4H2czb/O1tH1DImi4XkE
1b7//4grJlAQvIaPfmaW+md3jLdUhSawjGC/VSQgtjF6Rl97LXtZcPJedZydsf+ZD823WsGMTQ99
F1xF4D6V6L3jmw2NFGuACN1CrlMoarUxM2HT22LOsal7YLyPnf26FJl7dsiW2bWohibNtfO65hPy
QgdW9hh3DmZ37M1aP7jA474K0FJbecFbhDb1za59il2iX01n3upTVQGnLYazgW3K8zzlV72orHfD
jdQriuxCYNgg7z4VwwldU9DBoonNJ6wXpTCOMniqBqq0No4tcjQox5e8D7snOWjqh44//HvTF9hV
ueEbstLq1ewnt2Al0J/H3uFFlHvq1TbMuaNEDtp3rmulancF5KXpryAZ632gqqeizvVDa8DmSz0s
tSCAaZsocbI3W7PGlyrPNnJQSuNAg/luBWRYZZfmgTus54AduBkc+rKpvmRs3dy6n76Bw2Up4evW
hdxI89iME9st1w8OBkST/ULAGVOSzCRTX1ctEUnPKa2ekvsvfRESY4ccIcSH3wVDZKDVZ8M26VMD
+xwLpJw4yHl+6rOGobBqsUvHxnRXDI31ZtiachmstMSUwrLe8rqZn5ALPMmWEtGF+XQRdfOr7FGz
+E3FCRTQOEO6hliKY4fFg7yW1pOOrPENPMim/KQ2jKA7YWVHRTHObXU/US5eTZoSPD0zNlxg54os
nQ/Q3eorMCoX4TShDoR3rqgXi/HRrVEJF50yKFbgyBxU0Zadehd/xCxz1sg8tUn0zMkRb73kkvZ6
31Lx5nQOuB8BBWpnvS/jk6nkNOWIPHi5ZXonzdSdk0pxPqy6+QLHA4NxeQolGWaf1uOjHWf1+c/h
3yKX0yFyFF6P07RZ2v5gzBe0GiZlK0/9CvsLTLzOufXL9tIY8iLcFWkN2K3RUdQTJS+qrGW4GGnK
tjwskfK07iGumc0cbyTRRvaheeo2B6QL/iFEBLC4Fwxap8TzyZ2SbxIp9odwiN6okxxcsGXr6K+B
FX62DoaZO53SOP+2WEnKC8s4T9Exdcla7gPUrMAHsexXO/Q/yZ8pyd5tUr47TXczRs18VNvAeoSp
lpN8Ku9LhO4kwQHL92m7hrhaZT6ul0LtYAvMYmfNGVv6UY8eTHIMG29S+jdncNKnuJjPclB2dWOx
dz27ea7iuX/zAhuZGA9ilRychmzcF+gXHLpRHe69DvHMtIV8mJeEe1nqxj+1uAN9JZkgzqz0GowR
tJ9tMObOo3RZ6T1gMUM5eQiFoQ8m7VcCr0RnUff00xIiBzZe1g0PHzYQkxNq5x4zY6k6Fick1Isg
cbeyadjJuIuLoF5G1T598u1Bey4iRX82S8G9cf7Rd/ZDRB6EFKPZh8gcCX1n2ezndsKID2LoANkf
nW2koMN8L6Wgl9AJ+gtA/OmLGyLVaWiWTy6SsD+uKMLwQJq+rMLSpYYIkBHbfN9QWc8GpbqZlmG9
YuuVQLKmeiRpFn2HMCYqMctgINgUtju8l11Z32SAjAcDCIBW0DKQMDDv3jzckGS2XmWXNpE48bRw
0xRcOhQ4C77b0xNUQhNNPVR0fIHEkAdT1Zxzl0R/r13yDL2jXWN2/k225DVKPmlrOYJ9Ia4mB3Df
c85Wo/wlu2TYr+nGRGJ++WBEkQutrBcYM8JPNvqFcEIlIHnBIa9oZrVMquukf/4NmbwCnBMBdUbQ
BgV9v86Oy9wV65xkFGBLbgwgUmR9k/waabN2KUoPRZJUpIU175KILjkuvUC9YgYHL9sMqm51sOr/
8MrQLkuxzHfrtz+anQGJdBmthvytM5zknI6G/tx0sHBKAYaXtcWy4u5qnOhfzRrejiw1ymA5KkuN
tQiWc1Ej9F9UDQtkwG0ALCioodoQRd9ECgXmRWze1GbUpt1ktzmr46BiB8+Igtj9tFnmZI2/RQVX
k2mXZU7GymobZjUiwOcyKl5lBinpOwg6aRIfFl712pa5KBkjz3J7qrfsuqKPQNmWE+XwmrmCRg3g
TaaO7JTsbOlSDFrkh6Qcka9a7tXX3PwBsahDIgWLBk99EZTekyFliUwLd7VlHlpsZ4B7DzK1I5M5
adMa8CPL7rSme6p4/OgLrZhtp2aLu6sLu5Niinbza7zTbNrrNf5sLzzHDBExO/SMQ2mxQCpb993v
8JmVh5Bs+F1RXOc+6eFjY2r1A9Z06KBmwN/uE0Yre1cjPy2DZZ88awqSq9F4XKfLs+W6DeItbBXr
Q1KRVASxwofJj0ad7L33usdsUM0h3DVlaWBUZwUlCb+0uPDXKi7ybD1Uvhd+DP8RU9s1I0GvJQ+9
EFkUV1hDjAiTNL1Jr/LdtL6gutZ5VdWgOP/mjCxHxYBBEuf8AbIWwO1fAzjD/TNjvZQCKELOkO9F
dAeKU60DHBwKzceVPInwXe7ST3OFRhR5tLvTocU/p6r+ghXdVutDDWO4/CwytG8ysmrIDyZz9ixb
IHE+Z2NZL/MwFEEnHBmZixzEAGpAWQfNRnnVzgqdndsjKiBHlQoBe0/gomRTN1GHTkwUdwv5A0UV
gld6ze5QNOWPW8+oLofujOZTlF/hO4E0Qo4tvnS+AdUg8+d/Otxm/I8PrfDwW5Dmq/FlaS+Rns8b
d4sVWkyOS622jp6b16odzauZYswXUcQpREtTNH4t8NP/nMoYHfw9utFttJfNdfLUlFG/WTu9uNoC
NggusmsZXaMVFaif4mnc/kdnIknpYb92DR21RzzO75eztc9savhMTopRdJzj9fa/BsrJZn+hwIeD
kbjSgNDIeVKaCbX+DmEpyzqHJPknZCESfBkse1gOv0Z9jdcYNSoGYhkIEvQCI/3KA8JoDoiFNrBa
ivDVtf+jF7H2LOG5pdblBxXm5k6OyYNX/lBFgGygDfsRIOMDrf9kh2R7253giG/W37rFi2Vndhm+
cOK/A5Qtosfrf4UMdMVvJs9m3d3o6Bs8rP3LjLWtDcGuDrLkZbBdbTp5U1+d23x+7hXBfTOaezrV
2Zc0wxkw0gLv6jhBe3Xbot4XM16WJUJkPdo4WwPf8VvpWtZLP9mvCDg7Xym1BmBiZvc8wPf/jEHV
ppln52tWdOMxo1IC7oAwG1ydl2N202Wa9gBHGpN6ERYV2rfCQn0SvVsSmTpKRzIeKmeM0mIy3LDP
2U0WGPDejy4Ltea30270wm2pIJYjOxdoHfjm+PfQpZcF0LhPBlU5GSZGggM8hIMhiuaK2v50Vd1/
1MLaeSFHdHO9rn5uHNROb4Eb+TBpMvs6Z6AbgHvBkJ/G+LWJcndjeGqxxxhxzh9UvIUPCzqh9yeq
X6PxWdU3E8TKz7GTxCgV4WZLwtX4bLSVe+hAqpK6phkMxrCxNdyBhtiipMbLfT/FhuDdk9INOxfr
qRghMOzlXIzcg01S8v81eaQXEPTaNFVd83FmsO87I370nDQ4xZRuHrTQtS7g95KjD1ZcsEzqHeKb
zicEOloUl20Fblhu7SBGW6xFerKnlUb2CwkXHMHkqTzEjV6xR/Kj3don50SOZ2yqyu22PkbRT0Oi
6feeJ9GKlpVng+qHuwEPSfb2/8Boe63S7wMi1bJrhcwqUxz9Fos2sHmuwB+cpP5cUOCY7IXTdRWs
myKhbGd2uOxMSM3jWt/b6k6OR5UPJDJ0fv6hcSeb6Rxn+2yqcWBd4SAS/OGhqLcF493tZVMelpip
CwsBDfze2o3Zk8gBTBLa+tYX8I20Aiwds4eWAqXykH9Oc199WjssoCtT1StkNJBDlYqnCDzM29BX
p2WeKTRRATraBz3sOzg1NGVfZqbVJXGUV9klp8I3/JaZMbJEWQBqPHSV9wEZ+sM8dc1BNjsdnHXV
o8Agm26jfTIyP3qSLe8FwWXzPfGr7inTutfa6pT3uBm9B3k9xFJQKwsR1U+G57np1R/ipCiC5WT8
f3r+j5hgaNovETm02Q3Q4I+rdxsA4N6ALn9NrSG/ukkEPgww1qfGDX8MHjL+BtxllMCr/3Q5ZfHZ
8ANsjXrohMGsn/ymQwG4UJqtiTbz95I7O6yS7u+o9r/Vbt7djQ7U9eSyCY9dPfvuw/jG3MmwHhWb
XZQaOYBGMAL8rgb2Jx/8PApXPXoUrjDfqdP8+xSZuxEo2Web6uLJAiN7rFB7+GpaT/KCtaI6e3PO
hzNq3eOnOITcJj6oVI0A9ZO6wwOxGp9tD0i2h0TUWxKM59Y27FMY2s1mSke2sk0H2qdTzL38c8p7
Qv512XQf8rgzb8vfWtwrVjR0COWN+mntq8Mk2JsTVXhVXq7+dXlrnin0+NF58R9aa43xAMvLnbWj
rByu/UuZUYwOE4lWORp05iOwq2LXBGp5m9Jw3MdpYb45BXZ+qh4Hf2VkGHkgmT/nJn0KSq/7auim
us1ZPD1TqwD5zFfkobPNZJsYmv5oWn62CXvTfQtA9+xjb86uWZVFV8RulL2rOvpb4VZUgavK+TvY
IWOUfULt5O6JpKEvsolzi25VRHJx77YpOUTfzbRlBEV12o6M7IQYighaJ5In6uFSVuZRyPqspbnJ
s5NzO6qwlii7rbW2ci4pZa1xcmSNkU0MYP8p5q0VPjmSU5DbAHj4OoxtsJXgCwnDyPgK7SY3D/mO
WrDr8qLELxzluQcZI9EcVaKC0bSTJ9k1Rk1zm0jK4ZjnYKbC++bE6yfAD6JMjoqpVfe8UPP+LyVW
9G9Gpvd7LBVD2FiT8SQPJbzNm57lxxoJuaVL9qfO9FCxwrtGQk1bdtkmRsp4TyBdJqbLgcpL2qO8
JI8yzEPgoQWj77ib0h32ZMTbGwJX2dMkdP2HyW8OPbnWbReN2dM68O9YOagagAN9zFm2Mkzrc+iK
SjJfEVkUnBH7r0Ko5wyKWSIqp/THPOz7s9GM1VPiknRPUR58UR3ttR9q76H2Gj3fOJUHqaEZHX+v
tuo/pzJg6ZUBS2xLMpQCadzvZKcMqny/trZYgRfnFNmXNkyA72mV5V9L9xVelXfDHc27jQFeuTtD
iKtOGi/93Clxi6jHajjNRvVFBnoUp4FgiAuMtXsJ6jbCeE/EpdMQ7S2D/yQZM0Ok5P2Vjw+KlauH
GkqrWKQMX/M+Qhs0zn6MyGGhCZ5nTw56EPiRBnIZs0RI8JztaL9HlGCCNwYw+NDpoy+RY3ZCUdu7
Yd07vLsemgx086JHO1xD385tveiL31vTrvLG7ixHLd04c29Vr13aqU+dGX8piij6gkuXdiwdF+q2
hRHjhyCjFl0Gpwke60pPrm49ujuTnfD3HqydFGRSoLqxKw7hefL82EtvvLqLgOvGzp1fGl+lOPjc
DWBhNcFAVq3kj7FWaZ37/zUPb47hoLEWxwHQKe6hGTy2QeSSvxuLu61nxV32y7N/DwaZFwILEiFi
ANkc99yKWevUocm00zimX50cJZpBK5FzBx3hCUxEaMTYWokzRFNh5jWht/tjQAZHQ9EdsUJKNuuM
9Sri97sm2d9rDzdEr5FkTl/mui3PKKgVu7L2izPOjYhkJsn8GDa5fpybMr6UU99eErXsjiO+4Gge
IoKr8pt8UmMstt2pH76XcX7DhkTIyb5XmGsEm9pKHstcDb5jTKdvbBDwb70JvwVsMnvietPrvva4
HBpVf8RXbtopemfu/hhIQIBDqSCfEimeYUMuE9FuvDcG8HtLX9D7xtVFhRWFU/3RUWdsChKljk7y
k2TnZGQ/wOOUW8DTQNCUKOnuPj9Xm5v3pSv1XQQ5mrTcxVEwY8dCE0H4CbFodOBYHqcT8DABptF0
/wdQcJ1nvWgNBbu59YWHlcQPIwHLJLvkhPVFGJvpZzdIqqNM24eG/jPSMBuWLRKArIvl6Xr4U1wr
zpuPyp3TvtRCBsjCerJII/t7ZqtkPRRreDZd1zpOqKue7blz7gBgG/aAbv1laJVn3KF8rLJ98xwA
hsqbof+hoJ0tNkDVm+5hgNhjQnVVvV5/wF4Khknqt88k2VFjQDTxa5DlyAKaxs8YFwDEt1/SetRv
g7Sf6CNt80ezqcL86Kl6RkYBQfWY9PypFY90+VyOhSllo5mf5AN+fayvsXJgjUXt6ZNsrf0yNonw
kXQjvJdumo98EuoA+NJk4bx1KmhUsuloc3RtnOBv2Zpggb3CXn9pY3W69X7evxpWFh8d6OEoyzPY
2/n4EgfLmAsXajsD+TwqqWE/Ygy2W/Vx/caCMTnZ3pYav5rCCxGOfnWiPlRj3b7M/ftkhe09mQPE
hk0/OpG2xac41AHNib51wGbBs6mr+qOvFWdVbkSnEMfvzRrMy8L1k/EqoUtdYdm4+ATfFsTTH3Am
CWxq5oC/XOgv+KdJ4qdIQOxZT+YbWXVX7ESBjTknm6nIHZR430qACa8Wdb23YMDG1Jtj9SJDRzPx
ICso/0PaeTW7iaxt+xdRRQ6nytJa0tLKY59QDjNkmpx+/XvR8hiPt71rvm+fUHSghUCC7ue5gzbT
ffQtVrHWVt4UW+3eHHvqTrIkNwBgtINv862WWzwqO68eAxQELN4exx8AieBQYdFqgLluqMUwQTlr
ZcwwRYll1JzBiY9EKB2MOPrpVJqZunYRg9yjC4F3kIOicKZVwxVGd/OkFmZ0apyAf1WiUvRG86Hw
UcOIGgBXCzBO/lMn+T+2mrrckd3osS/5/r++TV9lkzzS0pCsTiyognPSWJ3avwar6e9lhhjZ2mob
u6a4JZirRCR30GshZc355kogfqX5dyK1k0dSQJsWNzRQQU7qb7I8BLL0HRu7oGTT8WkQunWWkFkC
S+G+kzpjTGUNDTJXOluSSLJvdq/7zfQsK5RUTdatWyNzO7f7UcT8Zu6uo+4E5X1ORM+vJWfelI2b
o3G5TZPBOpuj4J0lq+QmxcN5rpeFAB/nG3Sg8vg3FcF4t2ymroA4FhvDnahaUUIdpGz3FaLdhTjJ
frJqOULueYNKJqm49LUR3bVOWIIDRXy8BTGFJUwe/hHm2UfAYT3X+Rt9ynSqp8HM+g+hOzPw/CB5
Gqpx3HVaiLh800Z3jdcdmtI0V5icIzY0b1JIMxelc/xdFRXarUHWyVZhueOlxXkowpN5I6sazyIy
RiZ+L0wvP0ANwmLLqqtH4Zs4HffkrW+pE1lOquLvclz1+UmWnRIE1Tqb+8tyPbOUSrPDaaQOyt2o
kkIxrc7/ULsFYp7oMcZpd/LIIHwc6lmXBLns6yAmDR87DJUVc4qu/zxomJUf54MyYnofp/kg7xcH
DahzY5UQNyiTEgGvdEW/EKlblwX+J6qeE7aPWUQiwhCcIS6xJpw3rZcC2LaD5LDUBcATESyq+o2s
kwNYULSOnQWru5zXk7JOy2eLUYckQo2FAkRaNnJPboLMwLLRLnljaOq3Bm0IVOAMfxeJKc7Kw/3s
9MKxskF2WUYprCxdNSbAzqXup1GKukdYpGjg+f898DKIE/QuNNr7pUaOs5xrWSnJMTKm60/1Sc/i
fyri+FjOd9S0Z1AKXJfb/Xb94ceiwWKm76v2Ivu2+p+j0aePgBK7UwEBdnXzy/RtNOsis3PgTuK3
aetDdTWUYX3zv+zhFO56s3Y2i4EmVK4TQonFhcW0+sRa5miI1DreIBISPHFDYJQbgRTRDVlR9RWh
Ak87TFqExlTmaatYa3SsZJvxsmym3hgvwtmWnogusqtsk9UTWKF9XEIWWfpHWB/qAM4ZLvIy8DHz
8UuzHGEId3K4pVruCa36cbifPmwZElT+lf9EfLpllmLXc45KZDz9lJ2SuSjAoE+p7DBnt5b0VJuY
yjYIvWy9pLOW1lu2ainL1Fg09zZaX9nKD5KtTrVG9Nu/Krb/2U577XTLtc3yo6TAv8gqmdKTm7mq
qTFgumXoENC4FRdAN7RhxdGuWZAHD5PihK9mz+qUTL9zF2kiek0qjJ0NGDJH2erEU7kN4srcySLO
7OR+Bs3ayM7aRCJbcSqxlq09BDIgWPxcg3moruoVcBcW6WRKZZhqz4X1UTbdBsNRxZt458hSadZP
8qxSDTQ7Acr3gV8XJJ4y/GoavQpaYy7iYRvd33axZ2IX5cJ7uYcWZXSPGEhDHBvApLA+a6Fhn6AT
f9sYc9Ga2jIHgEul6ik2Uq9u8a3cV0H1n7uy6+0oOcAvy8snyT4a0JQ1ss8dQYi/T8GRHyzLjjOq
WEFWq0bxg/ukJmftmUN4vxSjua6YxgQyoD5cO6139z91IemY1qtbHzmEPMYZjBg3FqxB5qHlIbLx
p6Fl3dIg+xEp+pwYrrFb6guCtfXtLIusm3aulqEhCpLmFGOEeJJ7vyr+L3U/jfzfhwp/dxppHfrJ
ajnB/z5MkvW8T37V57dn4+kFrNNxvMqjbh93GwYawD8++se2Xw3386n+2P+HNnno7RN+qJWffvtE
XMRg9sqK/zinf/+5P366HEYeWictfgbL2EvLUvfzWf040v/w+VkK6OHnG/RD+YeP/WFXntavy5U+
8bxy/JIlaZSfinkj93rLyn4u/qqL7DfjyU5y77fHLl2Wfj992m+H+hfH/jTUcqbLp/12+J+O/Ref
9v8+1G+vS6sojwh0I3o+X/rfnu3S8D+frYKbSgJT4R93+l986d9eU9z9iID922uyDLNck18d+/95
PX471G8/7ZfXYznL5cr/dujfdlkafrrcy1A2mmRREiDq0mJ7565GJhCXkdXz2uprvEfBlWvADqkM
Z3RM10K3T0TmbWVHWbe09l0M12FuXRpuI4BkpcWwQNzOwyDW/G1AWQxQ6lkjtYebxFTgWFFXm9IY
1LMS5MN9IgIF+Qln/OCS4G7ySH/1MBgGPqcaD9288SLbvY9TB+V7SnITQWNn0Z+N+zyIZ1WlWrFv
RwQjYLbEbLVbb9lRHkIMgqykKE7LALbSBw9IOf80rmdMKKil+ID6gxe81bVmr/J+au/K3gjfSAGX
5JNz+z4eyvDNdscvqDXjKTSX8hgxB2iHD7IEDh7lQAhFslQYExEoNIPkqEH6rPZetBLoE+yKqpyN
phDDOv2wa/pBpa8H4EPfartlV/Yl/FEjJhcjGBOBKwQcbqHTjMrExrV9Ze//Ebit8ZZh5kxeqHju
1CR4HxrXPYVhjA98ZSBk5LO8Noas2cnWuhi6dZQo2km26kP0OpBQu9q+Df6CpKY2p0MFEq+rDHT7
J4htXxBf0p5CNUZFPYxmL4S8/+Tkw5rURLTPKjywfGPoHxwUbB8wYThFXW7eeWqhR1tDQVoAqZnL
0qNAGOZSa59kjU0HGznnzrtrGgxR53GKbtYRJtR9wNLDOxOYfPOBQeAqpfYvPsJAioheHCIPmNzd
E2xwdiam5w+2Z4Lda9DRmwjIOKGwXzE60xFr7DMMAinaNuFoZKIAFc3FMnT9PbBzfYO0vPVqW9hk
YtDif2tFV3I/BUkOKYjOxoCObgYKdys75yNcGSSUrG+t41Tu4m6IdrJzPkEf0FBo2cnOpmkaW1QM
9FsrMNR2q3ldgCSsysiqlm5TJED2srMQpbcxR1Xby69gENTCT0kJDnLkVPfqDcvm+iCPNQ2w2aKz
jIOt4NpllSERf04X36Yuvy+IJ7x7Nq4tLsvMKU+UZ0+xsEicq0OzOMfmQM52muJ3o6+jg5WU6Va2
hipW8wrq80fZioTeV9g2/sUURX/2Gv+idkO8cVzNxwBcqV5ayJoH1+gR3pmLwmi0S565V2UYqxej
reqXbszWQSySp7hS3kygZnfQ1Ka9KRKx7hpzwImux5a8y/tT4tk5lmPZF7QAk6cGmPg+m8HzqV7A
2ovGPt6B8UdnxbO09y5BG2nSs+peFlvDxLaBV6I5e+j4o3gRcEkLB4B3USvixVITFEMRQTilCcws
/i/+rhSDDfTPuIxpZaJFpJuPBhjfY2cjriTrQijGj44adLsyQKNb1smNyNCjahKPgNB8rOynl0Tl
SY6nCNkylGzQK++h7jr1PvLicHY4e5qMHmkLDdZF4pz0NuLn7NsDwWVPsHVQ+7+TG9kU8de9FRs1
+zTW2JKFAJOiCfNEKy7DZyDarP6cun1LB0HqA9PLj6IVH5BZQqhntHDgqUWzbQJz3JFZKGHNnJaN
ntQ1/tVzZePX31p84tSrpEU/bjBEdQm6r23YJWdc3T8MlZft7QrltCnyTRCg+iZEhkdz9XsMH6dr
bA2bqLXTQzrW1d4RTfDI0t9a60phXkWqXnJ4p5sQXPa+S+1TZdbQbMFJrI2kng6tK06p2TiPdmU5
j0oCnFmfiPvKOk2YSGHyyFnV4Rg/apqzj9EZPGdc4KFP/SMakgpyeGwqMyj3ihNkK1QUlLNj2d1u
iNt6BeqqadDbhqNy2xWCLHPRdcm2QRnkvp3ZLnJP9nGJEW8bNU/WXUg8SQP0kPfmQ5ZH6lXWEGKY
DU1CBzQcHWRD5akDIoSoS8s609ES0nM55hVzRnwwv+TYQl4W23u7wVcsAvOykXVyk+defjWcV3zV
kweXNNY1N9Y5JuEvbmK+xMghXMq0qV77GQZqQUg7K3VQvaKlB9MbDhCSQSzOfRGIR0+rxCPLjv0Y
K/bZRdIALAByivzpnmYByKfCmfSNU6jKJpyzgVMx5MckAINhhlE7y/2ugBJWW79y7bUbBP2d28Sn
tBzcx9b1BtgSob716yj90CnJH02p9I/hWHEpES4lC1plK01RyBjlxogi5fjJ7P12bwGWeSIHHJrq
pgsm+09Xsa/Y9yC/kc0Zw8pAxl43h2PqEoIwmzh/lnVgu86dXqKGWPAOTBORH4yonO7VUTH3pEVi
LwTLkVnGta2E2KCNGL05dV+vcKqrQe7U587pjVXl6j2JkNG5lxu1xiNwKco9UzjZgaj0c162yKDL
us6aE3+2MWxSw3J2I65kawjV4/3o4vUdeDqOkI6W/oEn09pLlHyNoK1zSEpbe8V7LN70BoIagalY
j36qrDGJmk6dPV+hCje4bamk2Upp49cxnKPUpHf1ahj+ssbmk2G3+rsIPPB2TRodkG3JdzaAYXt4
wAp1eAiZfx3NphkwVA+1jSgSY22jXn82sso/jTWC9ZN+j5AvYihu8Ryp5rZTanALo/3R7Iz03pqI
VPoBtkOOKPLzAElx23f99K402Dloe94kurLKc8O7OpvEGuyr3IcV611LS7sKZbDB0VIK/Io+semt
QBSb+6VurJxiG2i1tpFHyQYtntTDoKFuudShkFdsoD1+KFRWygXArFc/Tf9Mo1b70/Kq1STamvRn
762gouRPbYTI6eCpeL3rROJEp0DhSzycVPP8Q455Z+HF5rUjG3J1U+fP0dXyD02rBVvd7PqjWXVk
D4qGx5kvIPR2+VPjWOZL1bpgq0C/OZ3bXBqmFYhug6az+gi+edKIjWzNfdzMw6nU90rfpGe9HKxV
B3SzNpHYtLuTpjX1NUVA6GUSsDbtyBrAJjnuIezLYOuCCNkMamM/DOhI7tUpFrgUezYubZCMmqE+
aH0t9k4psscQaiFibnnwJQvsU5l37XuSVsTyMrM/qnk2Prk9j0fZQ43GRyvovVc1bDB9gVR0iLQi
eEEa+HPqIavnZN14wXI+3qZ1G99pVm0/Nq7DbBMRu89Z3f/pmb3z1OEJw2wSEfJKtctPebFzcEhb
aTgZvhj9eA68XvtDs3JtM06GdeZXL+6QTsp3bh4BnA+RzAsEVleFGNZZ7SSfcyg9s7JCfXVj1Dic
obor0kYQzI/bXdFp9ZMdGgViU43zYQzt61SHEAUy+6zZWfzXZNWfYX7p75PjBpue1M811vGfd2pF
3aPYhoBGhE5jSPJFaRPI7IYG/MyoLqiWF391xixPryKhNlqoVBXZs6ZW9p9WYm0dx9A+Ca8v1zhG
ZY+qHccH1XLKYyH0dNsWbbJufH6oemuZh5mBdI2q1lg3Wl5jJTUAjgCcxpQPhdq0+sC9jDZR4DV4
YFfVse0YDawhJIHKKvnTPyZIjL3AfnSQP4gQhCsbsdXQgnjQxeij5i/c+yCH55hx5045xHgeuCUo
0z64ol0NXF1jtRTjbv1QJta48yLk4wPfrvalXwVnRy+yAwbv3p0nkvhoh6F7KovoL9tGNkYdlPsZ
64qago7we1EeZUnWy00/91i6taH9KUmMbr9ULd3CoGu3XjLwkq0d6yXT83U5Zf1TPpfwnvxkhPp4
7q0WI6tQr9YGMLCjLLqjekc67/Okm9kFb7fiigdKsG5Fne1lMVXa4prq4FttkxD73ENWyUYy+mAG
ldYHlJCWYIwRJMqjoNuUY9+sktpw7/uo618783lo4/ovCHhrXkiASaIPmnClChfyEWTwrlPcfM57
DWyUZ3xtUc92sgat69h6yOrxKvrQOwX9xYKYv1Zj+0m4AeaC5AXddYe5/Ax7A6+czbW3XV4V4zoL
pmKH12l7tAzgBWJwyzfd8dC9MEDmyqI35N12qFkzh7ozrBxmFY86JItHF2LdqtOs8bjUiSn53A6O
c5pGv3+U9YkZPlp2JWBn8JJe94NzSFEYPMtGvHe/ItebAa3NEZ7v6+4tRRjkNKB0uMbhuGYFH7/2
XYpLuz+++o7IN25Yf5TQSBTONMSaFGwkZFluAKhRWYTBvggNTOnpIusl1hLbRveoee25VNvwzlBA
ays+z15mNcPK0rv+4hS58uSP9gP/6eyDaFH+xe4GuMtc9Fpv6zMrFea9YmcRs6l4GI9TFDxhZZHf
h96fIovjuy428/vBqq5aXNTnPNAcPE41uOqa+qpWXvrQiuqlsJEM6d3iOvXFH50zamdhCe0M+dXa
xopSrdsgjB/9xHgqSlW76+eS3MRjyvdzu5OEW7nYmWHFPeO4irQ9WZqOIa0l4C2kDvcTS2LH4h/f
JP21wrb+s1a40SrA+OMh99s/2siwd2PeDvwGUvN9TGv8FEfvzreifFuW/sk0k+GQsHK4E5bl7OsG
A7khIRbgkD8qMtfZBF128BrvMRbC+wuIT6daUA6DHs4F5Movg2uwsgYG9G7DBFx35Jj2Np8DMgRN
XM03289mbr8rFRJdSO2v8kIglRvgF6Jr7fTJ8dWHmgfkk+v5SEtZvGFXqPsC8RzLYN2JCe6uIKg4
K01sFdeugWiMONEZanUXCJ+0aFR6f0wGjrj6LhdR95fS9duc9WewUsQnM32Ap23dyU0/RPYdPtU8
iOLyceiRMJ+aPlzrsEu+JJmxSfxR/xDYxdlGZ561F0L3cP79/ZS69jswGAjYXfXJLhxW6hqWuWU7
Gk9jWX2GOOofmMtph1DUq9Tvoq84XPSrLiqCXaRHXM+27J6HofqYRhUgUpCWz/6kK+hPYf3Ls+YI
J8Y/4DUlLhixFltwMUiI1fHVUEv0AfRwfDcyIIqeUXsf2rL62oD7+ZzF3WM0OfCYyky/qBH2NV4Z
KZfObjKk2NKvImmsD0YUVSy2fe+U4CNwdcLwxUWTGIc+7a0Kbe0BeN+bLJV9WTP5SJtVoYs5o1g9
LFiiSEUMNarzeDdmzJrVEXeqLFRfCnNwV2rkNXct5h2bJvctXGqEv8trKBwCI7sNil/Dbk7THsWc
4vS+DlgnP6J66VuGcxGB7a0SYlk7L3eYtPCorh+WSmsu+mFrb0iLFisbST/sx1DRgziF+3SLdG8H
fE0t+48gR+1PYC5uO3PN9ybhTNY/+6jJYH9y6IwezbDGsyG/DPoQrvi/CbAjtnPNSvNL3/rlB1WN
w22g18NRWllB0rcrlMxWZheaG74CER4DdBRG151/DLEmeKgGCEKI94WfQ1aFYiy9V9uzS2jvZrYv
I9d7zzwY93UVfSaAZq7x1erOFcyNqtpIxWEpQyz3pAqxYvT2fS7efqpeujJ5WqORhsR9F628cPbz
0ANCNN1Yb4fZtNzNnIifZpoex0TNrnpW5tcksnDbTcpPsgcr3Jn6HrqgFaEn5rvACOBnYBx09Utd
I3g5lfsw98Znv6ywrp9lywZcBfVsFJ+ZaEISJXreT+J99AhweU5E3M0JivdEz+KNHxTmUbaaavum
1A3LzyiN39L+Udb6elleEheNYb8V4D6Q3GiOXgNqDRZtvukyA3LKrKEJDcP8AqqTiSC3dFR4cSm+
ku45UfEkN5Vh7scu1i6ylOtRvcNC+pCG2IF5ls1PEfO9j3pwUJSw+TRZOvAzQ9OOVuh7L0XSPSB2
3nwCvTasIbf0Z3cMnPtpzKJN4DbJB0cEOwls1jU4VhpAIVz8DId/F/K0/+wxWfxE+0hYJ8iHr7oS
6XdwJ42NMOrwc6q8QwjoPxpmpGwhoNpH5B3zbRW11qqCPsliLbfWHTbWzwIZxMcRWVhTaazn1mmY
0hv1J0NYAAL1qtxmSg7JmW+5Gg2IPkWqFswFXPS6JMm3TupdWYcnDYWEy+R59Vthh3dAUoZHlurN
W2Y+5EFevjoEOZ/5h0GqoNbWE/9h8sfnIucqBHbabfRgKDGdV7Ni1WiK2Hduad3hzZzD/8QCCjbK
k9xoHlIVdYxMFnPDLlm7UDU3QTmkO3vCHFP2KXsXXKOKztd8WD9q7XUeJOywb8fDEguG73wsSwUQ
ObltwCWCoyU3oOrik594H26WHK39oIhYQEcOueSKFb1HiY9VBoKt77Iu1/G0/mlPtubC/rGfIuD5
CDdf6aPyRyRdG43KvFO8Pn4AjmkRu0zibQiTYmfMogVTH4fnuS8IjXhd6H2ysyTbY5mzSHKIkzIB
i2rTXcsGRdUJFTCVU4YN6LzuSe45RHZve973vV+1oph8duRfpAtUpo7Oykab8GuWE7RT/cR+Rrc7
248FC7jCNnG8nRDFcKZIfJ77wjg3WRfODh0KFBijNcGYGwaI69aeHpAf7nmuomrUW8hYmXND9c8G
eYQeqQ9xF7+FTgOoKIqN1wjtsL0s1pmuv7Le0felIJsOX3Az4V59UsDQXpUmLNai0OKv6Z9WYZhf
LNgTuMmz7GimSD9FIPN2rmOob34yPSkBck2G37/mE4+LujE7dF3aeutn7mtUqk4BQzLE0lxRjeSc
53F4MdKifuDetEelCj52qk9JVs2bgKXCMXKjj7IqC8viEJq4C/C75I8ZFF+wK4jOiRaZd3ouWmKV
195uh3MkqbZQ0oYznjeUQY+cEPK1M/5s+xDjLITciKVXMGrXWsMCccfDYzqNoCW7mTAS6YhAm4VX
Pjta1O31AIegDPL+NZ5Bde4IvahXxhzRAh7e0AT110LvnE2fm9peOqGNSBZvVAdfbul1JluHubM6
d67mznUNRF5PhujBE359rQP9MDg1Qiez4mk2+HjBpuljVCFnyi929qwqnZNsBPUMHLcmcyBbm97L
T1NdoLI1H+p1ZHFQqF3Xfme8Zp2S7pq0TnHs4K4jvJjtpqAqtsJKV7hk8rzyWusOriUOmXNRPsNU
Jdihxd1fZVUWdPUmCV1+pM6sPSOgBqlaXD+qnbnhZadfFiW9uSoIUuNSOF5/TYJkrdowSwnV5C8D
c7XH2MD6VqKOjdR/UxpXPZsz7tjkB7gpaiPcy+JgR8lJHqoMKM/lsGtXIQwiosVTcq8aJurCSzkz
mmkDHgf5g7l5aYiMrIAwgoy26uDVUcfxeGcRQHu1NB7CaCITuzAyDFBJeBZOEX6dgr80Ryh/ppAH
jVzBIq5pwMQaQXU2xii4Sx2QWFYdFs+ZSEiSTnbwte7/auoC3bu/jzGzKdvi6V2d1UoYxyh57Hyv
emRZV6zxhan3tye9LGseiLhmbvZMZ2BaMg0box6zjWra0U4iUOWGpB3ySrX6rU5iS2W/HtTVbppv
h+znC5aWulFb/MHIna4VBSxo7jfiJTDBn8q96Pve0qr0ZCXMWCW0Cpeu6Vv3obCEx+wp6D6npkMw
odbf4gb+1NRGgim0Xb22lU/InQ6Dg5EeGoHB45D0gsgQvnijFRm89nayg+nrI8pwuXIynZdxttWG
BU6CwzjiZZjdCrKa3ER8MIRJkmnutXRtTNNdxVGR7mUDOvm49qX4YhaGg3mI8iTnq/JCczvdO6OD
ljpfV1kvq6Laebpdelm06CEbzdkS3PMb586H1ZAYzr2cC0WeGZ58T/PWsqg7tdjWCBkc5CTIGPCQ
Nkc4oLLVbf/KzEB71Upvuo6t9ZylSnfMvQjmd9qjOgarQBBtxzPY/76XNSqJl8q4k/Vys3STxSxO
EECq83K9NCAJme6NaEpXUgg3aP3uTIJzdTNElXVSE5d3ZUT+G6ljWbc0uCHBNhvE/HqpI2irHvs4
/iTQ9dS8ldq4D2ZDdEVC0SVCXQLWI4h6J/wiL7JKNsp6uddDrUC+BxrID/LP34+QXTJdhMZq6V3O
veVYRpfvqpm+JnUXBz8tTwZy0Yuko6xPpD8X2mvgv2GzgfsEKEtw9yv6AtN+wKN135rB8G620/4W
lgRyvg6ixDrnbWVeHKMF1V5o+Bg5wf0EiuxNDaf44E0QA83O2zFBUu+iVriHfOzVO6UL/mOPJbR7
+FW/wAruG/muHpGaGh6ZfKPZI+4VgR6SnJA4c17Ct0b/KCckdlSYh8DX6rVs7RUH9TlveMB8y0XL
jHcF00lI8XNRvjqgELasMSnKF8uQx926rrFZMNIwmikowP8VbJfRcovv5UdYkarsUo9ni2w1vDK9
Rmq2N4vAfLBIht0UUEfzHDa1dv9NAJWiAsbhXjbqKRLgIxpreyIF9VPrNZCrUi9ETY0iCk7Nk0ge
SexVj7ImaZr5fY66vWxTsgyhWs9Gai7FFTg1P9Tk8MW20+dFiJsFR0n6z+1J2WlR3sJIJUHiJD5K
4o1pvIsoRAUt6l5K1YBgbnXvjV8a704/CwymRrwNWnpVVdMSUeyN8vPtlU5oXUXiIGr9x1t1bhgP
WamPH0uWqRs/88q7qcX+Oizjqyqsu/Kbjms66xdYk5dfNL9V9qUz2ruYJPBHFx/IHo9peyiMXTbe
39wN4w53mBZhs7jKrHsPhupGxLH3KkxUj1pOAIfwFymshFMUuRAzvpXmNlnSrcZ4/d5Tiiwtpb/b
dM0ysYhBREg6MBmjPayHDCPN0rQxoGyFc2krRK1mpXG56ZmtfusBgxOLSvR/2tq89ZAHLWPIAxwF
+Z7vY4yJaVwHneyhBl0AwlByUmJNe6mietr6ypDvCIBoqEWM5RFoSL2WrXYxJJeu81/DhL4q/ogv
mrOVTbJ7UxUPauekD7feGto0BlrNJ9VfB+GsS4Tf4qpxhvTgyPhCaUGN1Vq13lkzAc+YN+WsZt2H
7nDHhGotS+UsYX3bmxtlN+J4wx0k+m895vqkjNpVlGOFO0aFuy7DEjV6Fau9zgEwMLrVJ2TlprMV
5Oph7L2XdkzVs6xyYCsMGyuMPaT2YovnzQh1pezmgEHxiDvMCFWxUNXsLP8A0yiUe2ZYj/L3L6tQ
fEO7VCfvs/xpfnEQaZHbf0j28rC83Prq0Gz1nNDs+r8dEPpT/bR8yvLJ3w9yEtEd6pIHUJflxcmE
CXqq7a44yaKh6lhO51G9Jp1gYtY8MEGsx3xr88vbWLinbYsQJRECtWsBvTLb9vwDV05tdAd9GHSH
YGQ0XRTvz1vJMMfs3u27o0oQbhfoGac/v9Hl21u+/K1Iy1ZlVnGxvzcMfd9eOh4YsoeZIqAU2V68
a8ltXYdhCHb82LT1pJLVqMYsvMqG0bCuuLRGd9roRReRkXfvxujq1rFy9FQEESOD6fEw19Vk8zUv
89YdCjzrUq+Fe0JbgdxbJppdoKInu4kNXz1nM4UkEvGdwyQCKQcjX1kBa/VNqpbGfa0i+wtbze8w
4+s/CB5N9ybk440dpOSPCwR8yCE4RHCT8iI3CgaUt72m0fdOAMdQH91hDRO7uoy5RUQl9KHIRAVC
kQ7LuQ3krerSBHjmQEZCxLpTpk04VOWzXpfYPPtq8aroRrwOTLN6FxYrQSa6zTlJo3AdNhgzxMDe
gH60/JDNEct3F3lPAkckk/yPI4ZBm97UijelwE2hrL/4lj9djcZU9y5CGTsgbe7Kncz2nHjOc2JD
IK6HotjnhIg2eZ2sw0CMcCbZJJk27NQI03NZh/HU8JT5w0sqYpWcFDarJUTcSInBGqpNVT8wty+C
2Mm32D+028hVkk2pGKw2/Si+bcLK2w1O59+PPt7nloc/l4qK+kluUgDE6HVm4hzA+9uobTagxGN5
byWhkJWWVNlZD3L/LdayPUKrAcxGHsG+F25kr8AkstLBdlwZAvPHQBvEsROjuLWaEHZwYYoHpg+M
USWau3L6oVxleqqvHS3LTwFi9Sf0pr7tLXWyIRYzOVs2OzpQOjBMdJcb2XM5cKlbusg9pPVzIInO
uG317uNoDDahtohRRGn/c5csFKfiRqBrpxk9Lcuyq9yTdcrYQPR9hXLc7HUvKk5eOXRHuyleDN/T
d8vpR0k4rKsRXapGAEIclDtTny2+gC+c+hnob8xQcHuyvgrNLgBvhNbKswJlzcOimZ8YzamsXYJ8
SzmubSQp8jw79kAdCPPiIFip5LAlPUAO2k96XP+hzUOTiSNr3IBBORXaeKnJ6AMvLbeVGbaIrrXx
wYmZ18UC7MfamnI4A3ZQwPzFWiC/3RF56eQllptbJ7/RuSW3fVkt+y9dWRfah0HBNSzp8uxQzzjl
UbOy7CAvoODR2kCr5Ab0LUlfTE3ny45GRI6rVW6U19E491FLjmCuXy6/vJmy7naLlualZamTe8tG
3pel+FO/NlK5501o+wcTWQY8LEjnc4OXbor8VchyC6povJ10CvJzXJPZKVGlSTswrJzxslnOXdYF
bet+O1CW5ZVZesu9nw75qfjDF1+O07qKk8eOkJVrMrzEpuFOW/kLaBw9ndYdvP4NshpEoRprSLfy
dhHszk/LjV6Ksm65o0tRUQoAacsNly0/H+e53iYvoExFgS7A1aiFSoq1Ech/sKnI0fF7zpR6WssK
nkTNt10zA9qMM8vL2BEWHMTJ4tl9qkjf8+Ocd+UG59nyx3L2f4ydWZOcyLKt/0qbni/7MA/XTp8H
IMfKypqlll4wjczzzK+/H5FqZXVt7WvHTIaIICApiAg83JevFUMJ3XfQkYr3c31cr4b5ZffydIvG
3AxOsLHUr7ONsT+EfLXXTbI+D239nd8Vf1cnzhAHxGnXoqjDI/bzUvJIcFiWxh9D6pwuI1WMSbHp
14lA7FkiaUeUxUD+XZvf1UElwWu5Hnn7C+KIuOzlF+YcbGBTJx5IO7xA6599fadiEIsX+6buWhR7
b077Xd1/vNT18m9OixyrxmUTDm68zpGxjObkz921PKw9SMyZr45ULKozuC04NOc5u+JUUb5cRFzp
1+kzcAvU3H5Vij11qJdd22d7cfEaxlB/0TYSdJeX8SyGqZi6rh+FN3XXkXxt97u6UlkzN0RXFA2v
lxF11+L1MqJLX4ti7zLir5Vvfup6md/90qCoMAaGL5nWwca8fk0vs9/bXXHuq8rLl/htrWjwqpXY
vTaK4npYLhP5KObYV78lWr29KpZXcRiCr9dJw1hBYddiuk4sYnYRdaIo9v637cS54rRUz/wlUdv9
ZVq93vplWhf392+74n3EYiYXuyFQJwA8n68PQnxqRN/uFZR/tIHkdzkM6cxiCssIqHU3YpIQ5RzY
4gqg/DXF1SiN9N3LdWoV1/rtdLt+qK8DTTR50+46xsSBJHQk4tuzfPnIvxnHb84Ncgkvlny83LxZ
fJ0ruTysxvviQR4Co91I4EJdsq2Oo4V9VOz/NtZemQeRMDDEjVw34q6tMEFVXNuYBDe24mFcZ35R
fFOniqcIek0YZ20UyRsxZguxawOP3ut4v3bSpH+aAbYvnrC2UBGSSPdbR71oHjj98xjBqhq39isb
9HL34j22gyL9NDUzYYBe3qkwQMXupTNf33SLLK8U9OZedBrI+jJfWooZ8tBfT0T8xZdXKSpflX+9
RvB8WrNMh2tnuvSxXzavuLz42WtvFXuiThz9XVHU/e5Smdrq0Kb4+rq2FzcnmnZp+VcIGpY1Q+1f
plutZoUHsYADipclXDrMLvQp3/vVuhMzkdhDNeJ1sYzyfGPmyo9QU+tj2uOFBJlXHwMYNfdBjKfh
dqht2HciYjCKtMCZMNT7V580rGK+btevpPg0TmWSLt5YliS5EkdwQR98vT4YsSc2rQH6Xyu6bave
9QnZ+9dvtASQeQtS8SwaSpOh+Oj2sg4inZpLr1/lDFThviXVCUYusMYIJcSx+Vi3DqnkU70Tc87S
ZJgyJRnkm4FHJnqvGNmO0fMxWkyTdX4ffpRgrUOCs8rdvm0NXzRRWrj9oUHkA3zZ6A2/302KL56k
2GALwZ1hHcRdijdzmapmBHJhzbOfRF2dxI6Li+XeNOZvEVk1B85782KyUcqJiX8TQzwro42SDB03
4njypB7FMGmcfp/2uIiWZbrBUMrxyqmob5Zf+GKkG9yNsMmvr/t6fxK45w0kF5/RQ3oB3CFtWiQj
Fq9DhuKQyLjr0ATLXKhsP06Oo22Mdq6PGHr6hg7wl7j5V6u6i2H9qvYy1IS5fe3fY2vXK1QCz8Iv
m+36FBUrJTLSdXsxvC6PbF1bir4tLvJmDrqMb1H55pRKImwbVdAjshafEXtC8kYYpkGxLXXYoVHH
InaIuBSTPNlfbj7a/Xaeqgd90PEDgRIlbX9vjPkDgTNXgcsmD4OTmaRevnQPZn5fxo61Eb+aQum5
Rhxd6NK3YcW6mx5EZ1kHF7RSrmFUCPepe6lsWZ5k+kGPGu2ySL2sYi+WhRiIYpxfjYM3dZpYLYg2
l903x0XxPxsYl3NENyB8u5XTMti18bgli8y6LJf+o/Vhag2820W7u0y0Go8x+6vpImN37auFqXtg
hsa9qCKizvdEzCmXXVErymJPbMxQolGIggX247jV1QXyDfR89NbYXCeOixkseu8vk1stzeaQNlOJ
Pi3ej19+CNFNpsQM3R5pb7JmslcD8DqLikF5sWecRU72zCm4Fw3PyaNpL3okAJiZVAPVg2gi2ClK
thXDT7xxIm2uOsT2XnS9bhkuDcRvZzjd/KJsloupKO7sze/+ri7qnTU0G5+6gS+zV02mvAXFdXeZ
zppx2MJdeS9uW1zNbMNyl3c/3SniitbUyriQok9qVCjLxpIWovnZboEnWRx/9YUX9335UF5Gj/iq
XYaT+AsNpY2Py5PZ6H7XSOX+6vnIB031+0Up3FcGsayigFnpenHp1q+64KtdcfN6WpR+2Gm96baw
wO3L3OIjAeZgmyX0QvGNF+vfVsWnJhHNDqt4S95ld0iGp3qJzV3W6lutsLBNRW+y2iwi8aaDOr37
EjSrBkldq7DNrytrMSLEDyNTuRD4AYx37X6iY73tou3YP+Zl4CNPu1+aaM28+9tr9eoJXp7o+vEX
e+IpygC93Xbq0M/9NW3pfTn7ZR0z7f2yFEAjHQc9/8BMjy8IhrXVJDIKM95PAArQj2QWFmvQy64w
9CY9Mgk3rNd4tbsEFU6COogR8ov3OoyWvmgtenAU1jxaUe4gkV+z3i4mjvi9V5POddQ3mHt+PoXq
5SGJR9NGcedXhQq9tVjVGzgS5jo9DGTLLZ6eqNNWJYAthquWd0+GngCEuXz7R1wIaFN8emVyzcDX
NmkP+xc+59n0HALBuHrVlodhogi2/oU/H1X/uVsaGHKFDSq6pXjM3NUxgnt/VRRw+t31+TsKgaRk
/d5d6y62bLf+XZAjqhcfSKHU3wz4vDcZfrZDkd+JLiF6g+TMC8N69MaFJKE9+i2ggZiRxC+bkxVv
Igumx1ejRuxeNqXhZmpt7fO1x+CRczY16jeHCvri1YCVGnmnKSQDTTNud2Tn9cva37BysikjGats
neTE6xB7agMrI4T1v2bSy02JY5dOo6TyshG7olJsxFsTexqxbC/4bne59VD1pU8E/CMqSeplUWfH
egFcTapGQKF6gPrW+LfPzuo7addaVa96I1SU4slcLDsxH+k1wPW92L04KsXLv+xOdhseDf1LF2Tj
4brWQ/EAQ0w3a/fNInDuAkhZlwwWTWV5Iv8z34TZ7GZmDuwOl1Ik/9Cj54mA537eGet7hNoHEIHo
J2LaurxiCxyum970+up+EDbg6kfN1k2xbhZI8DZxmL0XVWKj1zcDagAH0byI7h2HW85WK3haR6TZ
NYhN5C/y8nmITlNzp5IC6ifFdqj0u6HTQLZIhFUtC2xEq0yeYpLmgrEQZvVeBw8O7Wbk6g2dxyTQ
t2Gx1btSo6CdCZrwTrPN9K5fNO0Az+p9uCpxxUmx7AIp/gaYzfQLaZB8p4YNOASYhDPfagm1h+Uz
3KmG1+nNz2JVEcyCi0jz4tDwycvPjklvR3tN06SdGcQ56bUEKsrF1h76qqn4XsYEUNciSjsfYtVo
tuoSu4iEBvfL/LxoaOUV4P7u8wy4k+zkFmo8hN8GaeaCAPOcbUzK4lM6/2jBTd9XQ2XeGx19Rcqa
ntTtGKZmO3bet6Sw+qBuZWY4yb3ogdZhQJeayUOVQlIxu/mETvVNweKhlSFXUWEBiCVZB6dgnO1k
cbhRP3amaLP02l4Km+RTpX9YtEjeIftr+ukoPSppCEecRN6M1vpFUWkfzOjjQOZQu9rDKCghFbAG
NZG1JfD/ox3zHfSX5HoPzQ8NWTnJSxRMW5CWPoDPxYfSLPTqLKn9Zd4qqbocZTt5H/cTSU05kkjw
uctuk5Tj1tT15DQoKFevmj6FZDJWS/NchKFbzUyOvWlD5m8k3U5BGtHPkkpDuDgsDsWiPHM/2nEC
VnB0AkKPjL8yGMjAzMUWKJxEXpDhILDW8HsiGVFsxgxgcr2og2euVxCXsURru/u2FGQqINmevTjl
56kiMWd2Ruslbuv3htqRP9ol+V03TiAko8U+m+NceHpstJvrB/6yjIIEP/UXsh+8HnJVq6+KM1xu
3hjyEFD+vVHXV6qthBWhFWW++G73euB4uanNntk70zmLlMALoIv07bUoa/I92QkVEB/1IOVowaN6
SLgrVucNIj+q16akZZG60IMmrpStWsAhuSDbUO8KJ3Mzu1fQy0z7fV4NUNDHU+qHfWr61tKQZirH
Lgq+4fm66cm9OjpFDkiNt1vrxMxYn645Z7dzYCjI8MDlNkjNA0IQ5PE1k4ZMmQd7d+ypjhG5nW0+
OH2R3BBdCVxguSCppYF8BKtN8W0/BJ2SkN0xJdAhnrsRtO1lM+smarHlfZKpBkpb8ftuyBDO7irD
re38kFopIgChhS4qCiXA6qXobFdh97DoTffQJs1mGCClEyWtmJRTPmqHvGrSU7puMgta/Ga+X0rS
eXRnAosbfgcbUjwsS7pvSms6Tqmy+W7AKQqgzD4k6qDdQIhf7yHbd6epLj1SgiMEmA2+QURutrNN
h7Ihx/D1oJpcqV6Ms9EMO9PK20MzloDK+PDdiL3rpgpiMoW0dGP2aKeO0+TakFXeB5S6QNb9xjJK
+Hjt5xKxIJAM2dkxysZrbNh1jSV19kottz4UhKQ2Gnl4jLTBCytb+pqWztFGeXSGsqOTu+ArBPcp
EISGnJly7vRdkiQ7rSzJ0jV6+68kjZ+UEg1NaQkHVOtagnoWXAMjEhYQLFey29URVOIrCb5UVMYe
DT5CVTD5eV1ZhATrZggI4wq1SlMKj1kfekWxfGo6JXCzjOSCaIS6tNafdKOpnsmHJSndIQm14jXm
vRlurCDQ3KrvPw1BiZpRln6SmmQjm1MNBUeMWyDtY/5s51Ql/Wc9LmMYMwKUZQL6kmkSc48L8zDV
EAvTRctDmqstMkXOY5R3d3M/d/ueJD9vROLgRJbbYz0QhJYkx02I859NRZbcvAcVS1bvSgvAPI3X
RPYMhGC7VLK81KQ61gh8NmTkdt87JfcUFnxkpwEXSwJ71612QAuVMKGFNUUCEMTerkmBc8C7wIqH
mKfeIQmZyppfhZHrJFB+Kr1F0tDaGcGB9q4Kaa8H9N5xlzp8rNV+3jl517hmCZZFRQs3LSyDoDiP
TynyFzD1OdTyKN8ZfpenHapQ0wOu1km3zNtWD2AqbEnogVM7dlXVmDxDB3zW5reWllTvI6n7qpDO
dhNQ1l8wf7lXNPhq/tw6YDJrOgnu2VYaQYmTKxWqYbBJC5ewgFtIurERWtCL9rdG9ECmYq9OMCg0
rTekOqvAtPL7ccBhmpdM2Wlpeb1E2rdEQsCQ1aqry4pxr4TmB8fRjaPU1sY9auM/Bjlpt5apo2uY
elod6/smx5uQxN9GGJmRx8g/mPXY7I35PtdtZaujQOIR/mKYgnh2yTjSjpW6qF4n32dV1XlMh/Yp
65Uv8TDDBtEngNeCNtuUTZm8mEvAeoPwP34MhYCYolUnxUS/OlPsAzBWfBbaHB4tsrFOsiLVSMjD
dKwMpCstpLXkuIVU5XFe6Wz6vjlPZa08FlPYHIHm/kghiCgNbyL9ateb0lnJP9eNKb9ArDsforys
fVORxl2q4Hw0usG8tdZNofcPTV/flEGkHtomIqsjVWcwffKXqgot0ngUbdMXBNsh7XTlJiVQDkju
xmihgTCkBOhmE3s1mvdepkHUqpWF4zGWycg1zM+RYX4pgzDbpk6hbBzFHrda0u0Xsyo9Y9AjcvHG
CbBHV/t2PjmHvKl2bYNV1pDEx0psL0HrfsJYDbxEne8zc+pQxE579MIVZyMnMKSQZt2dLEbivpbM
l26o6wczknALTaqfkWazkUbUvZZO/ZAi3sqXbQY7qYN005q03dAPmuPYmek+LLSNimdUCg1142Tq
UzkNy42KKJSbGZP8kIXEWYNSPRUNAg/GIo30METvsmqMjpb6DTpi6dwZWcC6UYZ7I5UnvgLDB9Jm
yemN7SPQcjQQfm0Su1oaTE8qZwfOJK5DUvnyXMTvg3EeXK1N5G0ehNrJmFFlbecx9+z0Vo5a534Z
HiodTG5LmgPgWrw2iE74Q80bWiat32JSZMXcQWivoZGGtvCW1CtidgaqU0NkP9nYrqWEQzRuoZdR
tZdsQLC9H0b7sMpe+uAJJDpxdig1+Sw1VuNntVS5Bko5vJ1wH8ve1DDsFgTQfKXSbgw5MjbAejzy
+5H9bKx4VxL16ttyIjVB+TE6o77N+l46Ig41+0psQyXartNsouZu7nwCIOG1ekGkBL17Px/QD5Zr
ZsSpbA5ohZDdhEYX1tE+RUnMy4zySWmT2c/xzFpO/SVRdGiESFJxnWq4ldALa7SAXGGz/pDpMkHo
Ijs1VWvfInlno2yVdtuohRsH3S7glPJYgXva1CEwtznMb+2pIcG60cfqOI/ai9FEA3eiT6T6m9V5
AWN8iGYLCL2Rt0+KYjZPKXavnKvJnagasNeg50b+WBwcqnR8DAxIfqIBpgYnkbywtSdcVJxp5PNy
KynNoz71zRPYJ23jzCEWlUOSRqgU6basJDRNkKGopz44MKPxwyDlVzy+dNOPk3xukwBQv11DT8Xr
80VjUacpvjlpDmBQstAgSn7QOqk52EZF1LfLeORG20HAUSeR34XNl8ks4NeenPxs1oMlu5McIoVR
Jo+v6sSulWXLUYvKoyiJ0xjkaDSZ8wlZLUIXwzjsSHSQH025mx4tX+yLjRG28OiOuO6udbVi/tWH
QXJywHA91rE8QT86vlwbjEMX+lkDAde1zuy335BKBzw+gIG3ZTk4qk76HSKG8BEgVPjYo4q9TcnH
9q91WlOTvNYC3CvULAYJ1ti7MbDbszhjKbXljK21EyWx6doRr/Ks6vRXO3w0bdtXrSK+HxroOFRT
Sw8qOS6PZZBpt70534mS2LQG3LY1WQd7UZSLZD5PCze5tlfVOnzqepIWUGC2dqKObIL+jhSGHVb8
2oJmc42SEjm45aVFreTNfaujYHa5Bi0AYPe+PqL1LeqyQqr9IpeCTd3/qKTeeiQh1Hp0+mHa2Hnc
IvaO3gyI/Al9HSl6EE3iHGbegg+2J3cqGHPwt6e2wMw1Qbo9qu1IMAf9M1c0vmzGcSURL4J9FZJz
Xfba06iit4wRMHjWWpysPH6qkp08mtpTij3zJC9N6CGF0R9Eg5FF1CFZJMS71/aiCewpaeCw4A0n
/ZCbavwoVU5xVGboD7K0iR+TdVOt0NJGz0s8VRTFxo5YodbAKo94xKoUWRmoNEi4H2S99AAU6s8V
4i1erqlYjE2hPWPMjRtDQQFUHOUBOfs1td4rnUV7DlOzvC2n6qtoi8TR9BjU0eVYOn6TeSzzEtVI
epvpqeiSHymMDSRIN9GxCaz2jhCX+jQlUb6JSGTNED7xkrnqn1pjTO8kiwX/WhIbp1xVM4NqvNQF
oa6RwMraI1DRI7PXTaeWW3K/k/vLWYgjbZig5404KCPLe1+j8369ZO8UpgueVDmIOlS95mO0svuL
E0RdMJDgH5HBdWlhEx4okKnciOKkx9XDFJDttt5lgXTmXS7Fe7V3Es+EPu/QK7r8VHVA4mWNhVlj
p8oTLi/laXLoW4PWPYgqMzYRWl/MfCdOCCZzOA3a9AWjSHkSVVni3OoVA0OUbNUyATBJw0YUY5OH
JdfDpi6Tfa02yq2jt+OjPk4wfVTqRz6O46PYLHaCMozRKesH82dd5djeUirx/aXFXNrEFcDZa8QC
dokFAV3UI1GtKEH0XRtuBWNKOctfSMzW3vMAbF/Si/Ss1wYUf5Gi7EjD7h6kDpW5slOdT3MdHfRl
qX6gXH2cCim+HZ3ka7ByMTuY2Sdr3Zi1Fbg1WcV3mkbcpK7L9qmvko9zJfHYQm2hlxdQcdSmLzlx
5BekJp9TV7gIogYWj0nJ660s6Y2rG7m0txuvmNRzPSiQyTWxs7ee+j7fONIncIr6HXKLDQFaEs0n
Uynft7pzYGyGWyuQateC2GEolEfLhqCi+9pmSDqNsHRBDm3h/ojsh2KA/EV3tApq6NDZyx+KFuBw
KPszoslP/OnbRjHj+5L5cUnVRwCes0/yrcPS0ZlujaVWNulswBSyJJ4daemnIR3N7dgkuBvKgvCr
YW1QVVYQccTn2k2RfqORK6o18fexV+VjWFlf7Ta9WUon3qjLQgaNWmcfQnMn2yq2HWJZJV5gz0lq
+b2cWdI2SmKLmG+e3nWx9I2MR9hk6himPwuMZfSVsaG+L4PpXu/rF13J5+eyzSS0FOsv1ZTLh3QV
gWA9icomKpIHxeqgLIMaDWO0V90kTZP7gpQxMNty8NkZj4FpQvUwZPlloyAcXEsTvGJxtbjCnM60
pkAeg3BhPC3Pow6voYX4azoVyRnNnQQL0Sw2Sqe02z0ko/E3C3IPT65i866AJGMNAJuYbdU3bY6m
9+1sPaaGEX5T8uR9YdjIS+Xwf5FaQuRBr6MbpZ6CozU02b7Rp+oMVXtJBAUaTuzQ8EnJjcKLAQB/
dCzpxRqq5YcC8Yy1Kh8VQUbYGW4C1N1nd0yq7MWuZ91f4qjdwySguAZLAwRZ67Y5Qj2IaRbKiJKk
FZqCUTDc90PfPXeB2T3Pa4qYmQ+PopSpBUvSSF5uRHFSlWpTqVW/FcUR8bBDRoaA23dF/5ya6weN
/NHr1epC2qaqZdyL9kpsmUjUGhVcffyUoaf5NhqTaSOKDvmjN+hrsHZcj0YNn37DmOEuoiQ26Iyd
bX3EhbZW0b4jRwCCelE0u5GUPDDtvigihbOcQjz4P69m5fr6BRPHxP0ZlfVhMQv1Vtx7MJqJPxB8
v7SY84ZVuDPjpVh/quR7cc6M4kWUumEO/UhPMzecg+huQFntDtBC6uZJV+B1oE5skiFQfGUOgXw0
puTPZNOjayiHd4gDw7kPg+qdJEvF0ar1+zf1ohiRiWoMy3waOpwErqgLhw5LBWD7Vpw/EvsBY+8k
m36onfM81fKumfA7tppFhxaVYoO2nDvIDOxrFQ5C51wCqPe6KbEuFxBHxQGNxPhDlg1/oUp/lptq
YGGllhoR9Mg8d9H8PNvycnhVN5OjtGVFC+HA2qRQG/OstBGnWIAbLOzu06XI6gSlonyM9uvnhyBQ
a3jAOmpWX+s5WlsOZ/z5oiA2kP9wEEoSBObmjoCLKItD6jznNzEZSWqummd93VwuBbg4d0dVsXai
soefj/z0dtgmdbacYbpVj2SrIXFKSVSpjboPB2O5n6L5QIplDc/OqL+Qso8d1MuXEnJ+O6y+4KGL
HP0lNZJtvZjlo2jZKPlmyablUorn2m/jxbmUKpC4qFWVT6IlSuBuszTzUxxUxkuvsnDUe+dyLGu+
qQGL08Ux7BvogKqXKle2VjQpD9loly8Sudh9mrR34hgUpHCUoZ1922RVvtVTwg263TyWaP0Ohhur
4BQ10wbbKaUtYQAC1Flo+fFQPSULqnZttGiPYNpZMSTy6vqcmz1UFYUH3z/9n66XsbjbqwN+lXlQ
QlezETrSqrI+OP3MJ1CTzXsykJSTMbW32po/nc52eBwnuDtFUSlLFVoZE2PNAOaRIC44QVTjwaxo
+xHQ0V0KjdlOmj81SRN/DbH/PHjK2nsHZkGXfP4UEkKr2jGA3tstnIKllBSbSll6r8jX5JaiuKnI
F4dtCW6Q5KlWeuMr/ePAosp4GXR8CiH5sVGWSh8A+JPnh1bpMvVFjE95dpOzrdp66A4oRDa2Kn9P
JenWCbTma+4kf9WChmxGN6vNkevDsartEcb6injJoxGqMazDdQpGQEnvQi3Qbp2Kjr1WJetG7Nly
ou1IBEncgEwvWJWCJzK4XGlqnR1q1svzVHb3g1OXnxNiiWTE5IqrQa7kWZnUwaandCdVbSx/0SxI
i616BjUoxXjnmw+W6dzlwc7M0wZEDJsYUSlyk/yykCREt7TCi4b8KZtJdikr5Mczvd/2il1tcuY+
LxzGcS8XoeVVZqJCHFI222ZCtHYsguilGFJlb6qk75vzkCKWUe+yvI83pnaoqrF5hliKb0wPaSUU
qw+i1DnB+16aurNpmdnLHEMLRTYSCdtrMZWi3tOVaT5MMx7ILmT2HDP5Q5AO2q5Y8v5Fhcxj02qm
ATZyNJ9SKHVxdqwr5gaM+vCQx2r2rE5hvAutIduYWbt998d//c9/f53+b/i9hJt1Dsvij6JfsUFF
1/75TtPf/VFdqg/f/nxnYMXrZKJaGuKSliJb6nr86+fHuAhprfwf4szkWiRRvO+t+UMmm0dBZVov
ss0TVKfA5eNSIpq7lqcwKk5rGzUuP4bGwnetqpWHkInfL/NFvuyJulLPA2AUHI3Q2+NNojoq2kFW
CCcwuc4Xtp155dip4L9laWbke8GvIzYYDxgdefsoWrS26Yo//L/+8Ze34kl8LauZbx4ZtP8s/s/u
e3n+nH9v/3s961erN42ey5x//98mt/HXpmzLH93bVv+4Lr/+8+78z93nfxSgr4q7+aH/3syP3xn/
3d9vcG35vz34x3dxlee5+v7nu6+43rv1amFcFu9+HlrfuKrYr3rIev2fB9cn8ee7p8/0kz9O/df4
87+d9f1z2/35TjLlf9mW6qi2qTgaaELTfPfH+P1ySPmXbDmyIyuKrWPRytq7P8AddRFdSf+Xosi6
7di6ge1jW867P1pSZtdD2r8s2ZYVRzVMw1Esx3r399//swdfXtzve7SivOnRjqrZtqpyD7quEYzg
Hl736FHtTGtEYNJfRgPCaCQqkT0dHqW/HK+xSHA1DK9hndgt8qVL/aNHvR5L/N3/GEpvf/jNUAom
Qy3ohPywc6cnH5KOPEHpxRxs79Ub+c2YZcb5919yHMda/0LHsPj3zz8xmcjeNNc/sYcCwTXsR0lt
jokWvq9s9UjQf0c+Hxkz0lNVFfdmHz3aZn+YlNmFP/BQGTCNK91BIkPHJS6+S6fsR2DmPBUsNxN2
uQoyX8t5jivnsZ53cj+cnVbfkKFI4rm8K2KkXxo8l2l/Z3ThrpCykzolxxXTHOKfHkbpfT1EfxU5
FGVTDBLh02D4uROvmYg7Ww0/QJO0w4j7iJP1aFZALIbaHXvNDdvh3Kv5CaXZ27HLT0MPEfyIemHQ
3pSW9D51+ptJlU6E7I8qUMkEBnk5zU9jMPtNHm2aPgJm4jyaI3GrtNlGcK0lmn7sIfCE+/c0Z8gG
QI9caytDad2z2gDrxSISDXG/I61zGcOn1gk3JED6YJe9DJ7pXCV0Madfvm8sqH/xIuMXBa4HdbCZ
PMhtfqLPs8RBVRUSj0DR92YzbNB6e/iLJWlmbtJW9vs03Y9y4kWrLWbmvjEl8N2G+0hydQK6zOqV
xIIggtS7ipAvt5/7sGfNFm0S9M7saquDi0YmEwsSwcDpIYxuO0XfWku+j01pU5rqbV5k+1QNP45y
ut/pKWryw7idxtQLrKfZjL0EDG+d13cwwvlDCWdtnON0c57HxT4NdsjbTXfW/ARVsc8y2V3jz0tg
3iS1SUzvc6sSndGij1Jx06XVAQfeZ7UfNyWvPrTShzqOdkkETamjHQtDOoEKOaY8O7xhDtRAK26/
lZIH3Uy89UmVdYhdqh9HkmtIz9LqzI9tqOjlHrbTDAJo1JtV9Crl8j7QnZNqT6w8EE2Mx40ZDFtD
bw+7KDEfxmraNCHchmG0c9SbCUQHNAPeEO5ZfiPT0N9k0JXDiuMaOWAA0BN6Ar2ZFG4WyAK7oORr
DDtClD/wPxiM7lC18xngzBYrn7iN3zpEVSrLRTGhTExPygmSc6YeIJdHv53r4abUMn/KF98otWNe
BKfFYmTNwyZTNPKFHb+X05MGUjxiZChde7d2uaRuPo+OSXAx99N02kBAd6g7/ciHD4HiJ3DNG0UZ
NpoJYaizAM3m9eSjW4054oSGGyWFP4LOdAJ9b7NKXKa/LCVxzTn+OGjFCcpH9I9zXBeG25EW2fNK
SXH2eudULoQn2uh5AHKSyQw+8B5hG+4QceWG8VX2xn5MjaMqS5shNvb5Yj01unSCjXtDSGe3QKmc
4luvlHvEBu3hZh15iBgA5aAjZOXGgX2NnyoSxpHinNIQJkSIhCd9cE1l3GhLti+5D+Ab+27949Vq
B3dwGc6+Voxg+jABCcMjDHxbt9pX8W5Rqd4mS79Vq2nXRDKLyXDblz1wVfygrb6vk+ZA5v1DI2V7
SRmImGn+AAFsOYe7yQSlw9+ElYWCXXtHbP+gET+vyd4yUtQjUkisg/aAmgKeFHBVSXEam2lXNLFf
2i+jGm/tGgpq9It9LRruOm32ic/vpDI4BTw3yHrJLRo/WhCfh+G2xnXmKprG9GDgtXiQAtOfguRj
DjoWpjrrBQj/h44IJ0HUjYlw/Dp9Vl35ubWKu1i1botGu9Ud6xvSBfD/ho9VDpt83h3wFN+TlfKB
D6tbwDgZxQBRRvsMs7uHViyrHqOGcYSFRQ1msjNlKOQ+GglTRwP0K80wpBhyvRJsJv5vwmc5dR4N
pnxtJDKVOwTXgyD6YUOtGqrRj0g+SR15/s3wpTGnDE+LechynbBptAEI5spF9VFvzxFTSJwV7orn
NnS6fwUxI/jh2Oq8rILFg2iUHZr7OnBOK7dYFQ7wk3feUKtHHO+nVOlvom5GGiBxnhOA7KnyTS+l
D7CInfNQOgG4PJEScWp6no6dkZXMX8OK/6lL2oOS5CdW6jdj1N8oUB/IMcxU6filsyBzjABj1PqW
h/H0/6g7r+W2sXRt38q+AbgQFtIpCTCTokTJCicoy3Yj54yr/58lj/d2h+mpqb9qh4PudpsSCa74
hTcsNpaao3qqN/mk7BDYRq01WDmNcm+F4qDRZzTrwNdQ9s5s/Uz3ZmcDDa/i8aIU81auyviujuL7
0OFLKelOD/pLPxZXu/huGy741+i1AG7b2BjdZipk7Oo2wOYxFsahSu5nXblXXIeyeXRanOxBb5L7
hHOtT8yz2c3vzmrJmy3tn3f09i/p6DyVjRqtmu+I896sgqXLnPTZW92Icx1SCMIrPGr3cB8fB7e6
02bzvEzWmiFaBRNpsbulMrN3huxWaY6nmd176CZvakpqqhZomVayEV+LQ9oCluqY+5Qrtc12wbQg
MAY1nGMqHgPfvbpt+SXOxNmOU/Kr9gSABDvXESfVwC8H58m0I19HHMbplmMTfLcW6xsRwDfXjPcR
fBcgF0QS2mthekXf7JcGwlP2Re1Tzy7nrQK2ujbMQ9IaOxmb1IhelI39MNo0EuK1bIV0xuNUwNWk
ktQ5ildn5qoPw61QxK7Hs6YnynGz+IDTN0YNiA8FyzZbhg0Y+pUSZWBp47doLL2mrfdBWX3pE3Jg
lJDbVepUr4Q0pE4bcRdiuxMTQA354McxSmtf5TxESngHRGwcvgS4GwC+IVgm6/q3ko//n7zid+nK
/6XsA6l5YTmE/v+Zo/4pAzmSSQ3lr8nHf/7SjwRE1z7ZrjBcV7c0YQtL5e1+5B+6+kkVmqG6hgmK
CRTMf6UfwvikW45q246pGuIjx/iZfogf78dr+KAJVSdF/nfSD1uYv4vObTIs29JBb5Dk2GQ8hswT
fkmpu6FyRC4AUBm5853E2z3lTXvpZ7Wi7nU/4Cn6Dcn1ceXSOYqr5mBQc+V84T4asyhdkXHt2szZ
TJ0KYUZBrVCt2zPMEkCjk1FtYmRigJgs77mwss+2OCGPlHt9kO1r+zLqLYTh8mxmqfWW5/p50KZl
pbd1uQktdJHBj4IaDsGt0NMZV5r6bGKJc0pGN9zby/zCAFHnHvQI8AI/ro8wm7Mm2hWtWa+EoyeX
j3+lzYhFiIYbcKTMGM4AP1t3S/7U+grt4tPsXjEBt9adQp2evO9eXVQNYDFdegAqdPZU4HEgWHwr
2S0QXI+KFtyEFkV3mkP4jdDzXZd1rpeUr/qQPpVWj6IzqoRUCFV+SSVOtm1/5qLxS+Ag26nBcqhD
cTx1zKNeDu6drg37pUMusFLtZY9hPV2lwfU1c6r24ZiEPG1gow2Hvwts+GGM92GHCqo2An4nrIPc
vYjvU9Xi+wR43hmAyQROb/kglV/aElUAhm81QrEam7XdaQ1jGn8eldJaZ2OQrNG43+e6S+nRGhvf
KhRs3vqj0mcberuf2946p7i2oJ087BCd1tYADS+L7pxmpbb3CeY5gNXWhll0hC70QrLQhDeHbtda
tztz7WQxIMy87FdjAWpJVdUO529C2UTpewhi6Rq3Ish0uYFHFV5Qa04xsCVc9fSS6QUhnlON5c1o
b7o0cQJilIPz6N4EQE2rg19rJAbydtn9XAb3Ri9eirSM1klHI2OqBUnIQ9DTSpLVVsUWeOjik1MK
Gi5Uvr2giSZAzebooYr+aoTVSIiHoE6QEuqr83q2x/sufqiVfA1GbueWGYjMxav0yFeJpbN82qQG
+Fslpg9AF18gxBy7e9mfqtP6rQinGxXfQxIX+7bENSI7I8Eq5bfvXLM6RgFdTxTF21ndloGzK+lU
19TWHVASS08jXjH80hR3UYWlSfaoqvU2v1/M4jDE+a52Sl8NF08ohHkACuyu3AzZKcJlJ5BOKi09
9/eGIneI0J0+hn5vvUQqyDPEEQ0068A6+Ia97NSQYAxZAACdhL3leWyihyEqzlhC3GEYsrVKbTu7
6bM5Fb5ZtoC09W8OkQYCPMjlu4c4YSOPM+yvDtHohGaquw0D4aWLfgyD3KfHchjgDaRRtadWjZDt
9KQa8HlK9xKmJEIF0q9mgaLnBJ3IAQOFKy6ZuBiSU8d3svR+Vap8Xl0hOf6GkhkOB+amYBosF5S7
ivZQPu/ctD7iXM69uBv7YSf/Kg+rTd+rWD9Ea8QWV1pb7XRGS1prWM1nQM4bRxYzG2dX4aoQG9Gl
1saTE0/38u/Jpe80Jb6faeviBbRx9Ndex+0uU3y9N3wAWSv537yVYDJENtp4q1u8exR/0dx5VXXB
Nsa6ouTvEFDSbRwhBtfTEx1cgOpJKi67aYuw+IqyDx5z1Bg3yl0Vr2p6K4HpglAMtmE879E9W8uZ
LtG0GqNyh9L1uEkCcq3M3tE+9tPUvFqHKqt2blycU5XJmCOK4V9a+CqJTUefDyvDM9VQUECl37fJ
PknfzCpmZrVjupgv8iktZ7gtfbuNhNg4MxwNlCKEGlPy2yu1+x0Z/xVmUFt3ys+Gua8XA1169xBN
9t54H0TnJUt6sIv8WapAJVHrxTPJy0K3iVwWGOha04fP8Wh5jbLsKJYDFN30eXJyNJ6oy/dlPvlT
LpAvmVcit07KNCDw02zpEIBhx1Y8RtSqAxJtsr0n92OYdICN7XIuKDwseczR5+5DCF8UIzBxtE71
ss94Cd/peyvuXuVSlmNuTKY3VldbPEyzuzLHyM+KDbwVANfrNLppgbuljQKO2rhLtYpOsb3D/PJS
lfk5GoLdIu6gAx0W8DzhYXaj41yyilpxWob8OqPhatr6nYI+7dJADIxs3Dfey4LzbzHAMGKkEF5C
zAHVOtuLAePxgvIU5bGhC/yhaNadxfFHP67O/SBzdkYCiJOIv5vmba8rZ/5Zl7grHZaeWy1wzzWH
BXsZ2cNNXum+5cCRQXu8CpfneTI8eRDL/+/RazO5rZUGu0DVIg2lTsB+DBeBx0J25kLdzPrJXaa1
Lf1roDfIlzVwh1YFdqdUz3qKI1YXX5tgvIUTA0McjyyBjpllm1mnCd8K183RDbSRV1zrA6yMbD4o
qrtN6+mr48D4QQ7UHPU7+OifjSQ/uykNGcAhD224ngJ2w6hsgJGt5KKK5sDv3fIQ6f1TBuYdAeyT
29p7h/EyrRjlrQmuVLvW7Ho7GJzTqXMQS1YhmvmuKZQGJ8sFm2idDBhGOYOdVc91AwJsVnw3zK9B
2Z5gFz6iLHYGCrZy1OPgbGqe2knfFeBHVVe9KvZ0BaOGOdZYkog4iZ8GD0UqXlF3vS+j9Aqh6TUU
xXakW1pk8QMYUahCMDA56w7Cq+C4KelyXpx6q07DZ7V0MLucsTkANxayZCT9OsT7YH5ophkwyZk/
2bDJW6oazqKgGsTURd+UjkPWWVm4MrhgJyf1WwYovS7F2uC4FelGnf1WzJ7TEgNRWQwWBc/bzaSj
3zwwJZm6U4fGQ+dtOwTFPlSqw5jod80y7kcMHelXrrWEg9pBomukbV5WR5SW0HKm9kLg0d1hJeMp
bOoKybuVCe8pjy1yYMNP6Zzqa91x980M4bfTzuDWd26GK5iZbLG52oO73uD/6EYog44beTKHCFAU
CPf2fKUS2ahMf5LsPjkCeuesCtzNehvjN+T5xuHeqCavSSDGETTIVukUCogZ9kpvCj9KSIxcdz3V
WJzw9xFVO8CL+xymjYLghLF1YF7IVaC13/uiok/obEvwenLlONg6fqt6gLXMgm1qcmuC0UTRy3K/
y4fJnOqIwZrnvM79nSpuY1Ts6mk+t2C+k6B/KGaFupCbvjTvUZZfU4McGubRqnbbRzPjPSnHjWV3
6/LuSY/wjSwAKg1fTSw0dA4D2vvbOAMWO7brye5X4Xe5vvMiveZDdbf00TPsMSWvtqOgxJXM0Izi
h9RtHyjZvIOosgasT6v5gIDx8UOXKskPyIeeBgsGib23g2hbpdOmhmY0J/GqidVDi0pFXtq70K3v
LMMiEs/x6vueJ9R50c80uONVpJzV8CmYKFAi/e2y9GTDudSSUzF/XqyMgzz14jj0NX3etwQl/TL6
fTjczJA72ELYluK9uYh1E2+SO7wScvMZcfQHpBzW3fhNQQsOetmqV48VsYhm9tBRzVNUdqe+Ja45
ISWaXbhlU+Q+Wx0s19yR7gPbaE5wb85lZp6aFA55kV2TojuxGwHuTzCYJm/VmDquH7O3FOAq82mv
dOIk4Je5WK02/bJz2ECL4elutVMszJG0FQczlFh8CMaDWk/7YS4hd2QvimWjLMrxOaurUQsfIHrh
9EM/3dkaqUNVHx1TMTxqFugJxnlW3Icigzk23BWG/d3CVnYWxfscV48WAsR4daymRPs2FS+YcV2F
zUqMqhzR+Qb2BUgyCn6cV/REYnsb94CNk/ZrC6qfdqifj8l9vaR7+jtrd5g3aEed8D86igJjtsV9
VGIGgQhf4Sw1lHDbLcp21qXVFDejYW4Ao54VlyjVJJSG9VKP4EmKTWQoD8MsFSVMOIkhLoYOrodt
iItI6PVV+1U0xbuV+IZeP+jCejXD6Al8A0BHaj0bAV6mB2y1cpv+qbVQPo4gSqnHjJcbE/G+dh4u
8iLM2/Yp8Cad8RuXY98HT03Hb0zWa91arxAVn1ORvsxh+FiN7S1wwouJa2em39td8WJgHjyYb7EY
TjG8mWhRv4XjY2TpKHGObIXgs0kjSc+Ld+EKv9M0H1GOcJX2PdK24edp7J/IPqoiJfw8hC2w0mx+
Kty7ZHROepxd1SR/MSI6CXl17qr5fiRhgEWTDM6F0XpKxvyqif4iluihcKbbbE93hf4bmq1P8xZe
3X39jI/C21jjn1Wx2RL4IE1+HlS2TAo1l5tLPqf8Fi7YAVMxD/KxxnI+WOH3gcxC6RArTsZ7It4H
kwIvJglb+WuF2j/JX0vn4KkDx2EqsPIS5nIEPoQucuam15BFFAzWK/55z8bYPRAxv1RZc3OS4Ijh
NNoS4bqsx31A86hpuyd76p5ijDZ61I1ARLHMqSuO3W1Is2tpaO/q3N3c4KpHKKRo0QW1baDCj1O8
POtOfZmq7Ipn0mubnnqcnGd9fM6D4KYTRjRwMx3ra0cGmA7l20zEGXU2uh4vmdX7Sq5ti8m52eZw
QDH8HVTp1c2A/yvSsO6V1PlWtMpTHvq60V/lohBZ8JQ4zqucRiXvH5dpum/0mizmOov4SsuWh5so
V47PJkg7YJRnqrmpCHayEDn01oXd/KQ7/YMVTPfxVBwinFPka26Wcqu2K3DTD06eX+0mfIAC9BBV
+l2ISUfdJNeu/VrpFj29Yi/M8RZZ1muuNG8LMq7osIafAyt7GVEIquJYwmufFaDzE76WzOyDXWK7
XJ+joL0g8kgg6Nwyo73ovfas2NE5VM4KvjSuDmyMB+9z5QbP7qzFIexTG0JofWi0t6gKT6PzkM/J
tclDlPQRk4z7G8KolaYdq9y9fbx/414od9u6/tQykXKSFxunAme8aqzsaWkvo/1VSYyz/KgAzmIV
atclpqM5KU+i6C+a+xwN7Puxu9gqF4saPjQt4IwufMhH89wgFtAUP5ZN7QS3zmovYlLunWakhat7
U7tJLtklLNq1fB4VO0N6pivSKpzZ2ksYLVfFVJ5UBWJMNx26NqJFEF1V6HtZO9Lz3FgzJ701LXRn
GrSTsCPVirNVPLntldQBo5vz7N7JL0YtfR1eZWhqzHfqV4ieT1wSY4aaTAaummJGcJd2LyVWweyy
YAQ2pdzkBEwRWnD1urK7B83C6D03t1lIeqfxjAMa1ppyb2fuTe8xE4p4LsO62JxbIMyeU3akkliA
cgi1C0kLUK+G1Z+XBJNu9Tlng44qq4ETFLH4SUnXaRfch8XyhP3sQ621NwfPV9bmvlsIrlh8ckWp
1MUbs/ucjNGD3FFQgq/uWSvK18BIiQYPFehQK7i5Khsmy676MD7Lp8dwZBMAAFsM7U6+Djn5Fuba
8yTKi1nAhWOeqtBXEWByuvG5cJZnV1dX2HwiFuw+GZp6nbvu5ohl16m2nxvTTRjNI0C1a6PMzw78
R3cyfXqjiB6nytuMmdKqrT1bjL7ADlvu0kWfUa8eHpIgXOc5gveie+h+azL3fqmilw7r1eDaidFD
/BkAcvruxu3b2KlbeTsAQwf6fS54C53Si5buabvFdGOKc5gB1gmU4+KoV7hTT/KZItt+lfYXsjLj
2PWTpQc3+R3lyu5jqk3ufJB71UTAvkvp0LQ233N8wg6DhAnmQKncCkdiHF1kKSGr18eWpZ2wxI0p
vbYTGP4uPwvMYSSVTovlGtDgzWs43Y5X081fqrJ/6tzmTYwwY8b04/8p2iwrImEYYPVz3DRnLVt2
UfqyUNjh0oOfaQVnddrqyrcWMVqT2DwuSLBtmiGYhsb4iaANUn1tCH8yTT/anWuv6rK6o3C6q/BY
NCgqRtIJOVjLAHXqkJfBJ0WeqIWdrz92QBpthaDkmQ4btMVPKpDrlGVNPCgXzUJ7OSfnxROb9rX7
KBziah0vk+AZkJre9Re7U96k6kYQqlv5356OdZGlXpqjSjsgUhZxfNvzDgc1vygOYwAoRczoXNn7
qSyRaSj3eEnvEGnw5NFZYuSrJFcgap6bHJ3htz7Pz4AmVukyI4xhnrq2OcbibjbweVa74qB03FsW
KU4eu4da47F7QLyEwKVEpknjr9CSs0JNJLy0dPEQoN4YlYJjX7GLB2sz4ALrJoS9DhWjYd8jqF5Q
PZNvx/aDWiUAC8QXDcNGQs9tFYO1i9TriH5CXL0YBRUIyxumxnOCCiWlaWdVr5FAQoO0PlrLcYbU
KMLomDcxJj2hb4yUs1h1JuVGOVod9O0OSlbnSsMMzOE1d8MtlUZgMvJ9gAVQmQZrJ4RF03anutN9
EEaP8jc5p8J62vH5NO9XTkQVtG5XFgSxbiY7I52aDcXDu2ULFB8yMSLmmfBLY8RioibwvMgxGS0X
nk+5s8p6ZZmBT0OWFhkW9oAo0jQ4TC66TjQYMw5TBakO5begqK9hKS2OaeCnaF0rArqG2g7PygCD
vszjt8y2pnNkn5J0OCRdQFEKLf1Vn9fveoKIRyLAJ/RiFatOh7CR+hxPk4+VwRmLQBUDFkiRRXrM
K+jkTYI6XOPa+QpYO/kdavaJKB/NwP2uQeLxjba1PCp+0ArNe7NK0MRLXGgadOGDTeACgw1a0/CI
eLZmCDYkwGY7oR/o1WaK7oRhPgbteIff+G99HMRe4XdoDKzTfIQxJUhzoZ54Y097c6nGb6Xe8wdV
hx+crPQyfptd6xa2yQ5xMyVyz5LAnmk4NWEljSubdkGDHrGCBIAtfrCrQnF26UIujRNbyrsily6M
b1mb/BaSIoTTXmRZezSvUYIXN4ZCiDbxdQXSG6sgV5/tpX/BKO05ViFdm92rY9U5vJWA4MK8IcGu
ritoYZsG967Qpl+LuRt1VQNWBJAlUbjd3ejyEGlv06NGhcbIOaNF7YvJUTa1axfrubOOpZYZgLek
x6ACZFdjNDpDdY6JmXhGgowQ7JTVCGNunZbpC2owN3io80rRazQcMcVAy/urKCokPGEtrfQ63c5B
I2hmjuG6SrCBGhNo7y78aKOhAp+DGOHFRVvnzrCv+xaCvTXBywl3DSYpXk5BYYlAy+Cy1tOyyP3G
6r6Mon9KnXErgpb8kjR0pT1ZI7TKPPi4eKd1algLIuH2o1uN9lrRXQQ8gDZZUemscQrFCW++6ZYb
rUo8BbV2/tYhuAYDFgqzCU4KZRSU10X2jVVprTKMjuGdeLoVdmsrW35rtPkJTC8U/9dCS2swOi2I
dUc5SKqBl+eA9ifKf+2ons0hxQjMDFdOAKDof7CZ+s8gof8LkZwuwMd/3kbdNt+LL99+B+KUv/AT
w6l9MmzbdSjnAx+UoMyfPVTF0j45qm5rLuRdXaOXCl70J4ZT/2QaqmpiQi9ormo6nc+fGE7tk+vY
3L66q0EylE3Pf6eJypP9AUppGUAbTd3i3zzNH1qozuikWaE1CYpoAap6jbfYO4yEaeCbOy0SuwDa
aT6i9eA+2iLxfhmov8BXahIh+ismms6yYaqmYwihWabhqL9v4GqlWgz0hBLPEpiC8rFoiq0D9C80
A3NGgIUC07oymyiON34mAjgX6jrW3v/+MRjnPz2FZakMtG7gcyX+8BRzgQb+MkyJNzutHzcBp0Sz
MrJxW5kJovHNqiy0f4EsNf4MLLXgyDiOhaISXx4k7u9a11UFO24a6sTLRnPXTvRTHBUvu9a3OFjp
M64HIIsBbVE87YNR5VY/1UmJJ3pDA4eGl2BaiviAXw0ST7tBuRrDlw/JdjhvJJNYWuD4DdwxvQFu
2xWOCwW3RbomoNMc/DgX/ikcl6b+X4ygyywaQq5105Dz/EsjHvPGrpzcDk9VSNFyxIZqp2nRoe2+
WiDH5OyGRuvr2rzNzIZbvPU7Di2MQBDWem9U+rL4MZR6gKIRX27uvVkdt7rde9DJ1mkiWXbNquVL
gyM660wNtiswm6YtUNhFb/zcUhH+b1byi8p/WhUSDG+5KGgsuOraigLMxLEcrWkST8TQ9JvhP4rm
fUzd9UwBSv70iCIDUnt4iz5klSZhkh7uFJ+d7GvY16gtsTxCpdvk0D7kM8nRtFP1aM3WJekbH+rv
VsT9Rk6hfF0+kE1FUs5fZ1xRyFnZptgVTETLV0zHDrhpcrDM3hvs4ot81qUHe8czKsMV4vk6HnCq
y35si7hU0KxB5Zf5m5C1wW0NSYT+YWBLsAwKCHgW/G6te1dtvnjVeXIdxOgvRG5yUMkS5V6WPy3H
WQ5EwlIfmo6GBJDGmlXee7XBWIZ8sN34LsXxum9WgCl9jGhXk1378q2t2UaI8ONHMzEfCct2c7Ym
xvPxMqDZx0/PzSbP5Vrmzfmza/Re5F7BwOEgwBppN8ASvIblqXfmBVfbrdz3I9oTBBxn+YhyZcjH
7wN4U9y8YSnFaxBoketCjruaNz4xMvXFZtV0HTH3iDwPkz4RLSE5kYhdgumYTiLvZp3Xm+Zu4Xuo
cBPl9/wYNKF6S3XRzPJf7AddHhh/PNZcV4WeZAMUBA7z++3QWypCLVbFdmDpIaG8lkeb3MwtvtLh
3G0ahlVpWe0MOwPTshfE1PhyYnS1QwAsPQjxLg+7NtPg2aj/4vjR/ur4QdfXFrqtagbF8t8/4ZzC
4iYo4thHg8MJeyZEA47RbWikrGbtOo/MD37SH0tFoqbd5l8N0l+cuoKDDGgRVw9MnT+cGdWMXpNp
MEjyEeQJIc+2dnG8/KEJ3s223fTGVU4vHvJyN/68FsrlSp3BzhHrYXwc9hcJHXV1z00/y2Vkx1xa
9brogDqra2qHm7+/Lf6AOjJNLi1h2aqFUJgAg/SnsassVFPtkgefs7MVwo7iqLXnrTyWdKv1o6Dx
sIqHkgF6H1dYOc+cHBorEWiPPOzk4WCyV3GIoJrXex8Ltx88OQIh4n5I79iKsZN7FjrxWiLw5T6u
TLEKDUAm7GNthHtnvIb5dEw1kwKnsZMaNfLoDBHFCeLN1KTnEFVZDrG/HwDJY/nj8v7dAPzh7ors
ZTA1l1u7truPE1Yu74aTQ14tciZTvffkIZiFbEoO9CjtwFGzovJlLSeOE9ipuZuK/PwvHu0v1rVg
RbNwDE2zhfgDM2TRXQiJYfrjKpfHecXV3cKnqNhacqJiTtNErekvEGAY3J622P39M/zFXcgjkINC
3DFN52Pr/XIXhhENrx6yIOF7C5uZI4nNLs/83o0PecsaB1gpjOX49x9rWn9x6sgIzgVdp1u6UCVa
7pcPjgM3zirHjT1YnAeXQzYS2poWMKOdBOiQG6BB5+wwRdM2s9VjXfaIgrHFObSt9seilIePyXVU
z9PWBnLNmjVklTLXrvkMzZ5iBFMtQxagW14lWKe5ueNuy5d3nVVbuSxiGbRwBbspMmHcfHIYmoZb
iEVBPdSTV4pclJNwV4OLPJJ4D6fplFPuYc/jhemlHNxCT8/yhpOHOTzBVc0c0q6jyZwe0rjzWxrw
UihtBjZqUG81bL/QOcpYVnWqX8UwHjXCB9VcjnK8VQcvLh7OCRKKClyoHB1Y926Jriq+a5zMW/RS
fLlnZ93YyegXY7ONokxH0fGrhKAJ13XD+T0MGte4glnvVxsRL9W4NWxde+48exy3CheX3PUybkGf
+pwVgNw5xCrloa+zzdCau5ofr1r1mOrEAgyE/NryxIcnsxGlepWhDhQXf/ASafK5ccRrWC9+iRic
XK39PK4rHLvfZVxMhwanZ3Mn2G0zy10hSCghAIP+balxyUDyI7pi/D9uSk7DQtdo5pA2UiyQ31OG
IXKnZFzY8juaEFJkZCWfGkMSE++XDpuwj6vLXncZ8ne0aMJg4y7mTsZVrUK4xgHHgPycLRnmyMhI
2HS+OezQnTpnCNfJUKdKePo7OQFyZciHjQkH5RvJJ5GBUeYggE+sZ/EuJSikmUJp2SJxFN7kB2Ad
T5WC00UZPLmw5HxC2pZyA2vwEFsZbiFguI7Gi3iDZEsK76LLRbyDPpeD5JjgPT/CE55G3n20SSnb
EFMwWpMxPgIl3MrV2U/pAUEdX46IfD4ZnCAyhWV1t0mI9+LqmE0shp4wivhCLgG5LeKyRdeS8JBi
qvwqwzhtATleXNZmrKorAUaEpHA9K/OxN+dt2TCHyDiBHwcXM23LpYUTwsfmTMYMxPDrUpu7DHfI
Vh+3TriANIENwaeILPdrdOczHBljKzsv6Koi2ylDx9NQUGlGVbNOlmNls+r4r/ySSoXgGF9OLnt5
ycrIU+4EOcelPj+gR7WVC1gGAkBCN2h3fixMMWxNjS+XJIeo4l7iFJHxrvziGJmui+hdfh82s4yA
5RKWwyJ3rM3ZwtKQm9i07vNsWkNPPXYzix9bQRn2VAuBJteHDNpiu9/OhbMuX2QwK9Ocji8tT+x0
osphWC/DODzKeKDqooOVw2kbv+qURsCiwiBDmoBoEqWrraY2G/mmdjJu5yk5y0xS/nkwkkOj7hnc
3VRwYhFTTnN0ll83t2xc4Hzbno8u50TC7VWaPYdlchAB53bwLsJ3mRPK950bjoYhOS+iB970lrCG
5UfCG9jFJBqNQC2IdM6xc2/05CsZSttx0oEF7D15JMm3lWG2iHxg1nSMOH6ITGUcLZ9fBjeInvtI
dX38mJtaL+iVoKdRrU0rPMifkUMkA9/a9NvOoVRE3sGCMwJnNXKy5qx5QN3k8gOBLjueHS1zAflR
4eKiWkaCLd6Bn2xk3CBflptUfrK8HmWYLZMPGaunldwq8Dkr1A16r4SmI1MCnZcMUhjepaRJJz9Q
vsvPLIJgnLsKtKdzoo0i31deCHJdy2T0I7akrR4J4j9qi3JAFmLBAYPWWkvOiashqfxUcsvIoxye
8lYzaz+O1ONI3MxnyiMq1dIvxIuRxdJOceUgnJLJA5cedYJg7DwSurGlgDFd5fDKVcl9Jc8QmRcI
trbMcxC5U43I67vpKOdHHssBoyQHd9CbTRjM18jqHtIGER6kqxn30WWdNcZOLkuE9jYy45QDq8x3
OmJ9LQ0ivTw5PSxOWiOEhsaSHGS41mUIR6a3cgJzjplxx+kpF81HBsSkyfmXk9fa2593R5aSFHEg
yMkBFeDJmFCmq5AdsU9MD/J8k0Mhf0YOsnwUGBrb9Vll1mUWLe96rSftGUiBEAbirxqXbI5lacej
t8dZGH5jhmIgI8e8yk+Q6VLCces06UGOf9F9recZcDIJGP/IpfwRwfzPcDX+D5UXhU6h75dg709E
jW2ZfSn+Y/f9g1n/K1/jH7/5o9RomJ9koV+ljqVRzdJMcrofbA1eQW2Q2qNDmvX7QqNhfDIMglRX
F+InxfwfhUZD/2TZZK8q4DH3Rw3y3yk0fiS9/5UU2zoVUN11KWkCHKDq9VEL/CU8dee+H62YhFgZ
kmxXmPCVZ4Nqe0P5oaro36gFxbcZa86uPzh9lpFB6WcD0I2XmdFdo7ZibZqKV9r6k5Mvn4PJ6dEu
x1wb7sO3WEIaZ6tbVaN+MgbbD4d8GyICjFz1col60MiFlDIyBLaWVAb81LJvHZDcUzzn8UoE82fV
tQ8dGleaKO/Cqb0ojgr+szvOA8h3N96kasX1goHDSguL+6pMzqobvDh6rW/ckQ5bWHb33TScso6b
plZjpGaJrzZNay4HpbGKY2pU8WtptSBYMhvFySW0k/XiBB0AuHJWVoMV+F0csj81lF4Sosy68xsT
aTHsskywD11a39JS06sVguXZfTJZzqYLu3afi5HSbVWYAchJ0ecbq8i/26IuAG5Z0TqIgKCm0q+1
QyyYCVhi2KLNY6ODwZzKxAD+CL2iDLvJLyQ/NtErjYZU1R0n15hAHCV4yMSohKa99g0vD99yq/uk
sO0dvXbXKzNbR1u3W1b94jg7oSZCWsd0W8SHH+1ijndziKbyChAp7VN1GVu6eSNHXn0btfKFeMpd
OZn22A40fCc3hDGgKHix0wiHVIFYX7aEXinRzKXx2kCDb9Z9W6nbZYbTGIWoLMPmgSviDvh6IR6L
xdjWstovWBaCbNCadxS7YNovwxGGYEYYpaOrMjYqGU3ZbMdeccpV2E+7qA1NL0ikZlFKr9dK4NsW
U7WtQzVfA9CqvKhPEknMq45IpxX3rWX3t0oZ20dcm2CgVl4VI5pdj94SgU/M0gIOphNsemiOlBNH
YHhGeRHdvFwbS0fuKAda3tfK+3/vSfq/sAejqRxn/7wJsyuLb33zpf31dPz4lX+0YRzjk0ZxGoVB
lZoXvDGS439IaTjuJ3oQtiMMVbM5m+TB9LMNY3/6f5SdV2/kyJpEfxEBmqR7LW8lVcnrhZBpMZlk
0vtfv6f6YoF7Z4Fd7EtPT6NnulUi08QXcYIEG2QLywOm4ZsO05P/HsPYjGEcCBxoeSFLaPj/yrKJ
f4oGLqwo+B6AOVDRPdf8xwiCbFtHIs3zNmGWb7s2ZVCarOAhSE55lNbtchh7TUmXhvY3vSpOUVQf
qUvdCX0EuEzcWtEBQuWEldwnyfQidbOcwv7c55ewCtbKXLhmgc9ZPeh04uyXvHZD/w7z/OrAOogy
skw6+oB79A51fg3t56vg5OLX0LCgIDW4nqz8JeEsnJaAH3x34+rsEiYJXhxr00r8xv+HkHNLKv6H
xuRiDmWYQOOY8Dzyvf/QmBKC8HYr+nibTPWtV8HPSCjAeDLLuyQ27Z+YBhKEP3GdWjM+/0XpmESz
l2nHwq0sf2WJOHl0U/i7Y1/cy7x+GQGhvisT195MMpz/4+0K1spL0mHzndzW3po0RABGsO79aAST
58aUjoiqvlrphpZIgOOyODnWr6Onfh9Y1kOmuuFos9BPVgNUYAqfRo9wRZ1O411eJPZVHLJ2LWVp
7COvJw/WkA+qXf7meZ+76yIdnFUeTgak5WrNvTi/jZDlahKRwJDVdMu4p6LArLtk0XaeddUe/nyo
eOQmIjM8Ozk106VHxYBlEWJIO9pDW2wppjOTGSNZX1eEiCgbuPPBae4jBd8dN0618UrjVjMb6/vZ
mj8lbYsn0j8lIOEk3cZpb93DLfhxR2DCXmR9AuZ/i9/C3HWPRnUyhKj3//auPvzrEPDvPBfxzykk
320PyQpxzjUtWwT/kK4aOtO0jMdo4yVNCZb8o5C0u3cRVOfS1PMGtOVqKqpx2djFe0AUEFVBf4Td
uGmzobyGhTD3eQGDzBziY5izbWT+M1eB5kE2QkFWoj6mqmdcq/yEZEh7Z/UkHewmfAwGU6wtzb3D
j21ax2PvmkSxse2mEMYaTuRSymxTztjeqyAHrwEErdB1uhVmAd/+1pXFZjv9f9VxPhHOXRbLz99/
3FaefxfzZFARQQHzuTUU0kAwwJ7OgalsDa6xRkDsYAwTIugQ605JQ9DTDsW3Q8XYHYCXjVJ+ti06
vGpGTtK6nMpFO7py3bt28ypka506Yd1Fun6uyYOuI63D/RB8B2xsB7fmSfaoJP/fv8W2e1uw//OV
Fg5Ta2ESKCYC/D+GvXlThMKrY2ej43RVOuljm0pNpgkzP4/hdvbt/mjNBaycvz+l06vkccWqMyaR
OGoFmEDCuoWC1B6McYzXACJxoucG9xToiRumi3uvtvk+tvcmZnYmLQ4VhzgGkyK8CMMudlls7jo5
FSs3v/ft+HHwdMwdt2y2jn/zBv7GpkJlu+UVuT+FsHvAxikgMzSIN+a17RdmYWPfnDZ5RROSyp4j
2K7Lkc4FsG/moSyTbkv7e0AhJ9kIp66qJTjkXajst3gOvhgYPcKkJ54zwu7M1Pgo1fBcJ1g1jCR6
6r2fEuoDxM+3KBccNiYCfUAA0uxJ+f65G1SyjtT43PyhoKVZepW9SpDaGIA5y0pj0lZ6wGY2fDmi
WqZ5fOLTI480C/TvXn7F1GQsG9+IVyEPymj2X7IpblqNYibmXpoBe3QUtw+djM5BIiyYJ8ltgsjs
yhCfuD/XY58Me8vJ3mdqRZaVVxKKGAHgKV2qB18tJjW+VUlnf0XKSLiPO18UWv/2hf/pReFamqhy
1Xxftno+1B3MSt/p79OmuheV+RmZEdV6mPKBrHIgB1O9CPqRKQeJBYdz09nDrYXcOj6VfWSsZdZ8
lMDMGUvWy8AIvY1R2slKtF+uwKuqg7ld1D18yAYV08evZsF2FHXyKDRZTF7x4zDTr9rZBaSTkjIh
5STUIKk4OBGlizaBzJKFI+OlTTIO+TAbEGzro5jNT9zAj3k015B3LOcBVHW76UfzLAm5mLHFQBqL
f9QOzKfkpYpo6QKl9EYhH6NacqaFgwGvcfFBGvo6MSVc3JjJ8mKOqHFhm98F1UgyCzeyaM2Ur5P0
19Q55yDdD7kbr/nVYTGNI2Ymd3DhDKIMxzGLU/vTJvifArSyUXHW7FwYrKVn+EfXCzVJigB/G10E
C8y00Ei95EK2G6d7F08blahb+cNP7ngNJkTX2kdt9RvpeDOVjbMs90UdvbnmQKxmfCvLssdqCNUG
aa5xco005pirJk/Ao2Rffe0GKzy/EFNUO9HFOSnMSpW/BHXkrSRUprBxKavxY3pMw20Xpl9Tj5HM
oZdgbsPPMR0uzN6OHOWTjfbfLRwqp7KlSKgQzSLKC4DsuMcqItB1RdpqluYlTWyy0PnGz5pi0fuY
49zbQulm33mSo8bUmeJX1CZo/iKF62mdWEOFdRdLVoVFbRvgO4QNejKy+SI6UXLDaQiTlA+WkUEp
dMVj7xcNSqKZ7Y2Ob70/dWCV5IIHKN6YQw0bsgmPU2mt+6o+xPjhrDY5Trb2Fl1Glpvt7ycZIY5U
nfXW56m3NlBoaYp49fP6wQKJjkGBojRsbj453PrBG57NyA6W7QS9MpouaeFD65T3gd/fyXlol35d
vrtR9jlSKpFVVP8yGfI36obpnzNKV7Ch173V7ZLQiFDpNEE9Fw9/JPZdSneGmSJR1XF8xmwkNhFF
jOQtuFi5drXxg4KHf4zfRaQeUyf5iG3DXug+hSXSljvoRs+trYy7FClN5NSg6s5cCz0tQQ0A5lHx
xXeaaun5ujgnExJklMfdA2Nga5s50aGctbMOo0hvzLJsNzYnrUWfB9kqcBqTNDTozwDnbu5DJ/Ii
UNdd2QI1ER9TtvVE+2p3/NUr1f2QHrm6NlER3Owf1jA+agd/QEfceyEpXZCJ0gsO/y1rA5hzTnec
4UobSBPgp9H0j7awD/Y0wyCKSyqO8naRl16JXRDP/BAMOYOw9SySiyH9n9aTalFpvOarMIb9MPTD
MhqinHGixnDS8I2eR+pVyLyuI5IfnDrMc5R4eycnvNjXZY68qH5DwrmpW3xnVT4uu46oSTqbj+nY
Phgd6dd6Jrlgwg0jeWyCwVbdGgr/VuAGQ7egXYO/+os5uG8SOWdBtdmwrU1KzsmS2UX4NY9iWEjo
TMQFZIDECaDayZqnbOQlDPkEB/J0vgNBprSPqQmQLeyvcW67+HAIvrEi+vCTkouLa5x0rYJhN28i
EFtnI/3IC2L2KefX9Uj0fzWMfKY2TWjVLfMdnw1NUt41xS/jz0MIXqy3aBGfWW5nM/wMRpw4ur3l
uL/SobcZmdj7PuF3UK6wiN2SyN2QuhsOoyu3699rQrJxTFZKklQu2p3ny23jQtZJO+d59E6Dw8sH
CyHmkFz3m7Z0voSTPfVOsdLG8Ov4zZPyilPvGh3vwnBPlpoNQeBt9cGLgxB/6O2fJNLGUrjxiaD+
Zx0Domni3zo5VlhMh3HV8FoittP0NwIyXjhtxzc6aXfVVO65E42T+Vz5VDyPvfGYtT2Lotf/KF0o
2CP57XJ/81SrRW+Zz6Gmk2ruwH0Mxe+Y2QNGIzz3imYKlRAVdXD2CC8lFV3m5dKLqkPlpT8uXB6p
9GMzETqvvvxKPVk6OeQ2Zt7OkQLq4s7wvdfoN5ynjoU90CuiCDRvm/mvSX8HRXXo3fzWNX1yTAfl
aczAmwQ2NEMsDOveoqSn5n0CgBxfDUcPqzbfgFi9dWrLJT6pgurcbcVFidll7a6oUTqH8bcTZu9j
a+u1DjU8Q1O0h3ysVpXNhCUayl8vV59cw5eSF3kJvXdhl+kmrHxM2BMjsDzOr01AMZnPX8GfvosJ
Ll+4bsGBY+qG5OsN78FcvDZp/5hq6sTFRB2UKclA38KHr6GiH4KNEK5caT6kxcQJot05TjHQJg8s
Y7bZBmw6ylw/lSs4NmoVe91rYk0vfmVBb0oIy4btwRIDFC9t9g9WlxzMKQoZ1bB1ipujWjTeRxvw
bwFFchszmZ/MqVzZMTcBc45fR6MFmiTCY2tPEBGppDYhWddI8Ryq/Jz1slPkGAYj5c7GJL5Q/Z5t
6Op58x96zYiXVt1uIFm1EDWwxV4uA4ary7qzPbLzw6eRYH/Gf/JUpbWxipt437jR0ur0uChr89kc
oEE0efcqaVUsYoiSpUFiccpeu47Sj7jqttEt1DXQBzBNI496cQ3Mjot8d/bSKFviRgbOEhYToZBi
H5X5Lk2mrxCaeljNxbZDdF24oNLsZn7EeC4Xdk4PFSkp5ni+i2ONpaWmJ2RJ3c/u9g0bg/zeK+zf
xgOPH3CrGnSNbaf+hkcAyLEdeP7GceOa6ppHw3HsKNVJZkJPA+KYbbZbcFuEmf2lsCZnE6QhRJuA
ZB05mXMrkqdZGytvtq+Ncsl5NTQzCAcUQletastWEDO4FcJnrOgD50Tnv3jxvOalS/uIFHvFs+jO
t3tQjofPOjq55N5RRRzF2o8gZqDZ4JvvS8lrnjhf2gbbXGcRCPg0/yj99RwFS5WAvXL7Ui0n0/t0
zTxgvCd2jsCPAzCYb4PxFA3GSRv9qznwqgcj9SKRD0eljY7RTJNxAqbPqm5Rwmcaw3+4Lj1XsYeV
vQVVIeFYbqsaCIWUnD8n1jfGy61/GyVV9kPZ2GeC/KBE+yZcWk6aE3+VGWPqFq16/LJLvnDYa5yg
k/oPYTpwjHPifyQ25wNrE5TVn5v9IFce++GgJd/8tFvUTf3gNsZv5lnEBLF8SOJqQ/7WzTjlba/i
9j8xZKveSLr+BsjEC3xGp5ZzU9Kw+VHw+ocalhc4/aDiq4HmOvmjY2B1Xrk2HDAPThaclb8LckCl
qjkIJQWfid7QDPad1u3CN/Td5EnWrDoAp03RBoVw8zZVu7JjkNaGiU1mP/h0fOpE8+Q+1+0Fjeux
UB9x5qil7ibaUayD6O+0SD78zvmYaQ72wu7Hk9ZH00ZvUMZhXxsbHdwslMAVGvGZwZUb+RI1PJsJ
xWWtTQ5tIczlvKKTLp2SZdfHLjV1jdo2EdB7wGiXgJQGYJ2ZwBY58tltbwwDRgQBfohW9/HGkmTM
U31ogtjeRsQmTb/OFk5VP+A42FucVRZlYH1lOcCILHjhtAYrW8bbqYwZ2g78x2C7v8a0WFv4Z6JR
8lCyKy+N1r4Dz3GDaN7CDqwnA1fgZcAZGA2bxlz6iVyyIJbUp0RqqG6Sb3+fd+tQtXIRIeyIG73F
mmHlOqVYjCX8PqNNfrn+featbli30hMMGVhLoX/ni3yDVCmXekofUmOQK4IjHC7VpvW5VA26fC6M
EbwLp0zahJ5oHPFWVTr8Fv740mn5yr2b9lQG1rFlXp0WEcajmibNEophi0dqcraBdhNuQ5TZFPLW
v4IpIejGtXAnwYG9Qv1S1pYIEY2JcAs2Cb0kTVdPQGpj0EPeF8junMK74q2a0ksY5/161c/mTBKE
unKg82CUGOQOn38/9J6okzJupJL0vrTbbuUGLaOmzPtOhPfSTX23mBu+MG5mKxaLo/K7aUG6Hfur
lx0wczKuzl5wf2AdMdw7m0mTmQS3W0hy0ap/ai1NLWZm74NWPMrATtbQBY9FztlBl7wFWguKWtnn
Y+dOdyPChn2YkOa45Dl8FVo9AWB8CBlMAEB6Nn1eOgYuXMeJTtL5tmr6/L6koHUZWi9FIa96Dr+b
QjDrkO2uqdSe1/QeEfsrNWjZmWaqW5r7WOg9/gGueNGRlMiABQ2EQNxw06jg2lLyW0RLJ7K+CpwX
swpi4Anc2HKMZFiE8kswc7gB5LWe0vSSP/o3cK81IH0KYwnB5HD783oeoxmuyJDHX+CDdiUOijE2
6CnkkkfF428Pt39FfQPaY9u9TraX3QY/GFPyn6Z2WGNKuq9SpvTkHR50kHKXIydP8LaN9L4v8/7A
SnvSav7qM5habEuPBRPQJYOhi57bF5zZTORInDmW92j78FME+J75O53jgT0+Mpb+lPwac7Du5o5e
vrH4Vql8t4f5SQ1jsdMu2wWl7J32d1EUPaeKKp1c37kWXNLJucv0Z0vuchkG8rcioBhQ6wU8ZQ+z
CvAmF4xkEq8SNCxsKE+DemuN7AKKiDNPa25IkpkwCgaydGPgHdIhZgsO3Gxp/ins8ld2PjeZbjih
YL+z4atFqYTPe6srYKAtR7aWMWnM21fwy6rvT7ZI1sXAMyOp11vINPrTu2mwaIcKWudwUdp+hAU9
rrpmtNeU1Dae+PKSIl7Kwj7RqDMsK7+5UMpDtxlXFsySyyR3YPwAVWnMUy36F8u2v6PAZNnP00Py
+vePNrLxkE1lsOic6RCq4T2texoAOA+MXzQF8SKDWVNx/1AQ9FhF3fTSBhCCK864HTUfLSHqaSKc
iatgp5rp1Do9A1457cYJ1ojT3+oN4UvXXrzsBoGL3P8TmPwW7aQXGXTNSk5pwbn1Tfnme90GX04f
kH8kowef156GX/TyZNGhliCQBHxeMRaN1rmbdDksNQ2H8L14DUFVXcL3qSBzldq0muY1sndeeKii
jruYem8V5QwDJ7d5HxnRAq3EST+dnJTV2cn8bGHhv1mZ8aWorYtYZwGaUTSVCMug5CY1+RuslJsp
4cOrYxMPVyzPkUPPckcQFZbbwh9I85eNF0PyGMF8gs7gIrehwY/uQmfTiyRY2dGxLwCnz9F0F7Sw
T5U5PUTjgrAXZqnYeqVC+QQd4JMBLVCuQDxnjj5he9w2EFKXAwVUdQcAzg8BPqhdk04xKL4P03Q8
ZrP2Sz5y8rKoRAoLw9xV0Gm5ZwguGmGKW4SJk0OxcdLwBNdtrNeMMUNOVmO5aSnDhH1jPXB/cw5z
ndPMQQOeOQbi0vleuApm/xj6tODWbme8DJnFVWP2aSZLnA3t5uRMI+shtabPoMUTlMRde9WBhRb0
W2ahfNSainI1PGQi47sSASlrGil3fUg1JVlP9VoIMaH4hmrRdSBd6OGeKKEmN4tS0+2cLsx29Fje
7lgJd8+sM+jMvmkBhUSNM9HNF9IEIhGrrZFyH+fAzzmkcqqnyqyoFW1pHs+DqnoqKbnYhbJc+2PB
5NepjE/2XbpQtPqJ2X2sToi9n/nx0W84JY/lub5VEmYJACQdGR6gb/UYrKKMaZPGUb4emTIim7ju
SdF4sfBLfRdH4/AnnfptZCs7XqQ0S6mgnXZDbKnDVHcQDcPyK+SSjsLQmlcUBlCVrGVHmWThqZ8m
9MxsgGtio8COc+IAiwJ3JO8rxfRmsCDw+sUwX2gAm3Y67KqdkyrjklGSiynP9n5I74OU+9fvtIiA
P1jzNZaj3qNTGZs5MroXLPT3LC362wyMnTlW0cGrJyQa34q3cVVcU2lmRzPCfVlVHr5STP0nQXT7
0KCVI7VkZ+v2w9+fyaqmcriit42KTHeIy7shMBFem0jOd8LqvA32FSLqGuZIp+8IxWb3f3/wRa+5
knfHEMQDWSegep4erGvZzvWxIc+axIV9TR3jvYtB7vdjz7o2gy6unYSHivXxbEnr8e+//f1hwk8S
9vEvURpjPfNJ8p7Qa4uywLDNNCHlxLcfmvKxhha6M4egecqn9NMeynLjWsa8V21Ljt7PokvWTRKv
6+3R5muJXOpG0SAZV5lSrUN6Ps/BBPtmykNwmwHR8o64OKCiAE9aNvGfDGpWHndA3h6VQrVKwb0b
UwCsOwn6QxpfPQNj5mOdp8OdTgdzXaVOvZQxhzROcwTBB39cG4IC89DWD0bADWk2aZmcbyEI0Jib
rCiyN195P0ktp40wOHHOLo9RU5G7tmCuR3NzrUCrHf3a/mD2smR2YZ3ZG817YBMLx2zmu15CN/Vp
H9gFE9W9s+8UlKS04SnCQ36wELn9tAyOrhzCfRq6HK9ktkWRatjLaLfq3KUPlPE0NaR5yxCdrYjs
VQDFs+TFvhrJSJcQdK0W9nzBHIElszXa6ADqFEba0GyzgrVZVgjRI/U9PJu4giCTgjJND6Hsgjt3
hnBpvpVwsA9eTG9zR38GD5MMV47Hesm1OtjV1bSvEEaPzPQDvOzlk1XnzjOnjoUbAmrG4U6aGQD4
EkeLcde701EVTr4bBnJICvrJ3JvBbg5CMNhC/Ha9nNBIZLLxCym3/YyO1sUjVAtd/Uq+Y3Qk+f0W
8ZQjnqqgXIeUNZdpchxTvR+cFmm+au+iNK7uaOPUK5AXYq05J5dVal1j9+HvK1cB2D9X9cRiOqKg
e+yUB1apvaE0linGGGSrsyvH/2orK5yMvqywmhJ85qmT4zkDnzTRtrQrAnGjDIzoYINRbgw7V+eR
0eWEgnmMa1xXrR29I2YdwoQ7Kb4W0K+5D5OzweiObkM9RdG+BLU0npqh/sNnXRznoXhpPc/di3H2
HyCpZnsnYNcvx1NcRuZXmHXvs18Xd6MfAT+d82nJRME4NHXDGC5AAw8KdEiKkKOTnWbTUXKd6Sa4
uaFBi+GUqPTy94fU1d8WO/gMCkE60MrCkleAFAiG97A+DdCe4lGYlH967Fuje+grAtZjT0tB8K6H
ud0ioMNetJnwG/eqRqalMe4EccU5NcrullEQyJ2qmZL0Tupvh6a0HqSp7vVYQ6exWdSHIjjDmm0p
sMK3ozyW3BHNZS5xsIYJACCeDtygukLBE1D+cqiS940znAYQwFgBLHFMjAS+eh2Cze6TjUtHtaGZ
upqQ8npbTJdkQs8Vd4Otk1/vnjBNvk9Tw1pzXStwukOrj/LoENb9yuL+tfUs60mKuWb356QZqQhe
7iABvmLg2jKv4b4IPWcHZP63s6rvEtFoI5yhX3KT9g6qFo/YspNa21ez6g0Kv6t9kxlnBg/3aVHL
lREpMHUl4EpoeptizwDXo2kCC3/bQLk1yB0dBH9elzEBFTxuG9/WOJwSmwR7mFwLNmMxObyCjnVy
AohhSVEOi56ZArcHp96kXompxGoWg1F1B6fgJQrHvR8j7/i1y0rVJJt2yOLj7FkPvHcwyuPO3ozS
gZvUJB8FesVW9sreFqp5iFyM56YB8oIkw9WK0ks3Z4dDy+O/Ik3ykk0Uo7NTL6bYf/Qc575uK7Z1
1eI65pCtpLMadZWDGkFMEgyg+PPVvqrOPdC/gXdz0CmKTFcetNFtFaWmjgeB0zEZI/fJdJmxNU9l
uFaNT10b2n7TY1Y2Cek7fXMjE3J/c5CGK/dPRt8ULWUkkGJaXXBrnLgov5Cagj9R9MhuRKdP6Zwx
4hVDeR21/shGj64/Gf5pavUkVBy+hjU4xi4aGXpH6bTJurHexU2wHIa23862J69VhlSs4jY9afic
q0qoXS+G+oR9rts0Dt0DwrIXFAHg6etQPyuQWFbWprvW0PYi64V+BfxvLJqgqWhwCNx7FZt3ukxv
0OYJH2K1KgCGPOXZ6BxVCc0Q4obLnLFpzkLEGROhbcdxmGlemLzN866P/WBhCCs90lj9Wyq8C0lJ
j4JbDZum68s/fLmvc2qJl6EVV4Ij8KDlPJ9dESGdohtZZWhvLduMHnwHu3LkDCNS9HxGZq2y3GE9
GTMYPxG54yRO+n04pGgGVQtkkxl0a1WMz8aKdJFhnKJbo7bnpxD0poOodc4513O5kvYwJ9p83YQt
9UW+vzI6Y1glVXN1/NBemEF/i0eyyjXKj1cekiNn2OBb0ymdZkAgpQKWw+u813bsbrGK9+tpjI6T
ZF/rNReVXvXi4EfhPuOagd4GzEz3mwDMdllBQmHxjlZdBwA5Kj3EAid8Dsbhvg/bbV373S4co2gl
bY6kdNhhc52q+0JCwzZuqLB67LeOCsa12Q8dvQMi2U8TWrXVhZ/gjdam7XCccqhZiDLm0V1mLfzR
+bEY6Lqom7u0BPjv62/o35s6G8H0FY8BbkpIObRxxLwkC4PagKibx51vc6VuSragwdADdZugS5Mm
1pvegAuSlGW2qWL6xfopIPfB+YqXKFk2Fv3Rom7Uxa8DFt6eA5IY82sysTLRoN7ukEJ5Bc2VXVMy
EQ6vdgtztBaJRSmDc47UrVPQLN7pdmHJtjhuJWWc82FcvBEUVRkaAb3VNCEkRGI2DkJAyzCkssDj
jE7I0oZzyou2M93ih04A6Bq6+IylFpJusC5BsmytPpQ75j3reqZlm5rckcs+WndcFvvKrH+D0M13
SNgftm83R2niW8A/wMm+rh49AS2Iah1263WHU+4ldZu9y3kGryqa/lByMY6RI9mwY8AdwzM9ZXfa
zxmH6ACUkUUuT5fX3OkKOv0Y2AVVZ181aOQ+syVgZkgpeRO+GX06PfpS7YVMzVODZrK/nYOHHwvy
bJXq2yl7GRO03fDpHI0ij1a1RmoQNPVlnsBDJNX9hBwH87No7hxqM24ZLCork2jlyxxnUJB7Bz+B
BNwBKCFnW1b59ygQXE2AQwjFQQ+FiF5i5ldBfvD6hgiUF/z2sLiwXTiHKqSzu4wfGDGRXXWJwNA1
8ADYpieqhdm3v010TREfpB5ffolGQG0RtrsSZVggD1AuNJT8NitkhAzBl0cNyvF70UMwZPRetDdQ
CtOleQJrJScC9O0Epq3IcDv6Yu52LpfFZeFKvQLlfmkKZpxN2QEPdscKozno7jp3P1SVvLsJ9gOk
w+jk+PkLvm/sO+jRiDdkz7h/pqa5F4zWNibQm6iBw9cN/m9tJwziTfdumLkoIxZEKN9t/Id1CLgT
WU3w2RHJwOQB9tAl6REjnCh/pn/LwU2YsKzChdVW9YSyjlRu65+GA41qMTAOU3PxI/OmQKNdtY7t
rXwV7iKEirXfM4QqbA7HyiuvVOzuinqmCYd+wkUY3DS+mOmBKYt9wPLvq9ji3I9tW8ZFDxagZ05c
YMF4niRvbhBu2sKADc/YaoieYhyh/YiDoOeNXt3mv2llk0nPoMRnMVESHHhq/NDp2Unq9zKq7IV0
eofQT3kLPSvQrNs6jT7QMGEHtSUun0fLCkesHO5Rm7CxOB34j1VWV4w/l53FocAaOzD30BLH0cEe
Mlbv7kibpoqyzdBhi4QE2OzqpKd9pAuHWwZlwZSVpHSI6hpzfcqsUj5HcABQVYLjYNs9eO7yJ8BT
iZjXFmRU7bca/FPWj08VxLClpeFEVW6yCqNEnmUCIXnGGoGATOVrT6apDsebPULgC3CNLYe6Ggho
XJ7qkofUtQbAy3YgH+d8uHjRu2HK4Vy0yzmj2LbqcWZpEmERZN/MrPY8YExGwPr63k2JMtjFivhn
DOJH+Kfct1vw8120H2RA5MrP3kXPCM0SOdNICbB+12YbEBvjfS9+QpMSrZZJT5oGr1X0ameUmIqG
CJhlRJcppeygiRm1KUlYs6YBisH+spmY6ghzfEhn64HZplrnGWZQMy73eeM8Fn0vHkhGs8PnABpS
y8q5q1rvnduAcvLFe1rE4PsUQxAOg7+mG284feyd2Ofw1ICsKzvQZ1ho40UWkhpj11h5rusdcZVB
zuBkqMeACarjLKTHx8pRnhHH2C9Ydg604mIGQJOgC+bqmCMWlBTyQF4du9h5oNonWXh+jF6ibuM7
O4KzRInsEjPKfOQB2SunG/ey7METBsYWRXFOmn3TMdd0a7+6W4LeZWTj9VcwuilKe7TqA8l+1XEM
dDjC+GX3lTXYOJMGR0al3pliBEvHa5+x26Ly64q+DlBYWjz5QTAvDOfbRAA0uN6tGa2dMWn+SRw4
JHXKfRTVjxmWtckqH8+gm9854TULNS1Y0gRUjwNJORPGQJJ9UPbw5NbERCzT2ZQY3LDkLCpTQcRo
Bs4JYu/lnIjlbB/yuL96wM6HcnqbGgl6zX+bivi7mvl4/ML6RUL6GDrLXvtTlh1D4LDTxaWu7g3a
lloNfgY1ygOqSC2Df07M5lA1brzkfwmLI+2YWeblXZoyD228dJOCBFvPDmAars8nS8zPzVCMHC9N
1O6M+XPafMLMM+8rH1hYHYCv6dKWK8kMTbgp9U9QmuGlubnzeB3xMyMGYdEEG+8Y353J8ZyuFmNj
2yaGvcbC7GxZP/5gX6nxQ9UQBUJKUUynkYPWyiYvvVSmTJetmoezTI37vo5cuiogVWY9tPcQq7NF
rcbawHxDH31bn+MOyUuGF5Z/km3ClI8u6W+w1iihBr5SR+CmS0yDz6gpWW9HdV/W7Z/Cqt5TQGop
LcmwEMV/sXdmy3EjaZZ+Im8DHPstgNiDpLiIpHQDo0gJm2Pf8fT9gTXWk6mqSVnfz0WlKasqU1QE
4P4v53xnp9V0FaIz3/XFhm7vQktJvxkymp/YoEf0Vwe3TD1ADg10cc0iQaLT553HYhJwkGaEXPGP
tDjpl6GUr50NXc8YiQgZ09y5W738obWq5o5wpYHFWKAVdgU9oiMIULMQgdX9j4o0u0M1eS8L1INr
Let1P8mZbhMt0qr1WEVNFxj7FpXQGz/ShB0ZMDUTLA3Dk3GoLmldCsCj3mvO+7NHgv2YyljuCeta
96xyJ9c913S8ljtCDUVGmpBB+8/KX/3fpPymoZNRiugXn5vUfucS2NVsK0oq6rBqDFQ+X8jQjCEN
uusuRwtZeItxXI2tNCCOMhhm0nlAysyKJjPOcncnM26mxVtemfbrV51FqEdSpq83CL4/f9T/70D8
Q1Qt5pV/8NYcfrbFW7n81Vqz/QP/ctbo1n+x2QcBCffJdT39f0yHuBFtC0YK5g2NrCh0X/9jq7H4
Z2wb+BVwDAkiY3M//h9bjen8Fys6x8WpY1hYGAGf/S9Mh/LvknNeCY2p3pbdqttYSdAx/l1FD1O4
qI0et9tg9qQ4Uj3vRxsRkqhhMHTM8TjoM2JhhqW+QTSw0tKjqvt0k9CNn4zC2DeZZAThKfvGaKL0
aOoZSfOCm1DzCKz4/FsnJdJzaKcPVo7d3dqYddhPNsfRavzBKGH8nW/y+QdyNMAimsX1Cblt+9//
YqJkEsoIP05IeK2dN7Ga0cXb/mLVTI+9ATMiLci6ODnCU9GFbD9HVsjVdI3WnLGWswUVqvSYMrfN
ungkPgLpVNSg50hQmgGQMA+1Tk3Ur6MDdiZBeR23mLd5va/Ne1Efm8Su9rodTzdFWjVo9yB+j+X6
5S/PF9X38ltWtvPvf0xDSsPQpDR123Sd3+xQFRwOc2wreGf1ZF2amun0jk3MR9uNGcq0nnPEzNHY
d+KSFoZ5sFDkgSmOja9D5LR3PVlCyJLnm35OjswLltvPKyAeimtmrXduLfUj/Gq4KE7RhnZtg79I
2PmeVLTyYUYUavCxgMtGItRSLcH0fyi5jbkV7sbCEse8iiwSe2gwm0r7WY+x/q1Hyhca9ciweI5B
apXlbXebOTYpqZO3if1FRvK3MTPm68dLpwiWn1p2Cwm5fQiO7QtaZDb1Ko6RimMEQ26h7z//di5x
OdaRssiBLN2LOxUm9u4NGomvKDfsF+YrtWTbHBknXsdbsaQrehFFdMpi5lcLvum//gJn4w9nu/w7
Cmh7Huk7AOdh7GC/B/Hq789jb9KQUQkwmjT6Agk3GayqJsRGpKM6bisjYn7QI2XyprUdBVQCCoUG
e9nP08w4Jsv8ViyaQ6hQVd02ywDsZFy0By1qjJuxs28Ekg3f3Z6BFNgLTXOVnljVpLsFKwMKSsjl
Tm6syL4RD//zMyj/7kn6/KPxXCOsxY9nGrb87VWrp5oRLeKfAGlTezTJ10Ivbhe3U+pEzNl16+LM
rXOYTWeLuYwWN4wLtHl6Ythn0fV1UNcwa0wzbbxd5VWkCPCy2GywiyWJbrXJYngsO3X1xHL95x9d
/w8/OsJAl3qOr4aF5/at/eWUGLVKNUg2s6D2ilCAUD2NZqZA9yNwKSf3UvcLfB6Lrb2L7uhiISRC
WZ7/6zb9f2IBN0hl/RfH9/ZwQHC3TFRsmo6f6bfTt5unuR80omantvEOvRpdRsSqv+iTidkgLkkw
IYM62X61aGXD9rp+SVJ0Sb7rPHrWfSJG7/y5tPj8FQ6m6Pz5qxjbbaiPtktvPLRXHQMNfga+n6Gb
1kNBXvuf/ij/6RM1N1e9hldi83v+/RPtSttZGKnnZCDVy66f8/HSGw+dSvXz598M20v9+au1qtoj
IfbLMd2ekf/7l3XlzFgyNmKMC939511BPboTU3spTZQV6K/+cI7+pweBN557DxYWP7f124NQD73h
LjkzUWfEaShQ/hSWnodjNucY5HUNmUT2gUrTI3NGmGjrf2ki/8OdpW9nwG+PAdWB3A5yngHYWH//
7OZVG2xlwGGfa1LL1iZ+t9xcD0leImi0N7WrF0ukXfRSACHTL2yvxj98fb8Ry7Z3GS6CZUhqFE4p
SAd//xHGJUVzlbco85SyLoneGyFaMLwJGWNRBc/IrTriQgzowZ6ILymz7tGY7jHQG/6c1o/ztkcD
Vx3IJh4v8KsZKbNRz//gev0PH5WpOQZ1Ml5gadnOb64/HH7SJX5ZBQn5guFnr4a2dT2zH+AZGWCA
OsSwmf1gXpPisWX5cf7no+Pzk/j7l8Vzwm9tWaZGifb7ge4IPS8bSeDJ2h4/LbRzUgeJqT3nKm++
2Vkpg67BOVMN3VdUm3JnL0KeLGvwhVvo5Ffn5T5Huo3jw9OuvQuZxzS2xMGI7DaPU9ZHBNHRcdkP
WtfSMINHPUkLLpVl7W2mfq/MtgYfTc28+7zQC3AwocirF5mbpA3Rsd7K1hHouDrMUdsrNtt99weY
2m89y/bAODq3mr2xedEqW78dXX3ENCwt4wptsjCC7q3EI7yPCbgJ8V0OMNMgLLWItEJz8XYKTRRJ
hXZ2SRUBXG0CbLroinNukfo2E7y7FbuP3WVUbfuHo/431OTnD0qVBEdY57R1pf7bD5q7GuaIaEEa
BZepcRilaDB2bpPO0W4Np7/xEF2drEGBiu7AUtna0+fGW9eXy6padXZGHaV8EY97bit63t4Ar0aA
Wd8DE0rTxPtDxUBp/9thsNnoKRfYj3uO+fvPuy6amczc4/+q7HowGQd7kvG1NRB8upn3OvV24PF9
36p2/PXPD/fmGf/7s83vzW8Jc4iL3djajr9eizYTvywzGapP6UBKXjbhUVwJHQo6Yyie+JF560m2
/sPh8x8KCUfnlTbpJriNTeu3u6MvO7gaNb9t4kjtx4ThL2b+1MjB/poZCW5iK3nI56K7z0Q/BBNy
i6AV42EYm2zxtRavuiysHn7U+qO2WVzNQ1vcDUDzUc5E/aO2osyYCWL+X39YDlAYeII2Ub7/dhRB
v2cQHG3J5YVGVsmGoLdTddP1jRW2skiIkwXn+s+/579XDMz66SWpuTiu8YFv3+BfCpfBQQuz8hH6
eaNzWDOBbIb+nMv5HrMCPE/HCQqmXexu2O8obMQmAaVIFRnouHg8sZB96bXscelihFMdu60+Cdci
ekW/h560wdWNA7XNcpwCUaL5wrL+8HjbPEu/P2X/gnlTNKLC5hz57SnL+HqI3khcYgeoGxekce2c
1wc3FXjxs00ElEQQWRKccCmpwSJnPiayh3Fvzpi845XRcc/gyUDbYVow/GyB2WyNkA/hTgC7u0TX
JLHsINExxqfkiNU9KnhcSg2WtbHc63F7v660sdboMXLRvRvq6tOol4BPTPHTwv2KXnMnbEF2XJVf
cq9/wADmPnQEmnHEuAz0LODFpyoT51xPrRMCLdxsC154uTki1vG5FYDnyrWHX8fg19Y6fOr6FuCV
3ZIq3l304RWYDT9xZcpdOnqEGtRkxjWM5yaTzYpic9l509eyNSVD2ORnVxv7qptINKPmRl8JargX
wy97oipxsvKOLYnZecvO88RlqsW1bL66Udc93tPKkRI41eWOg7kPJrIcAZXpoTavxRY+ivGXzjxU
3lusYZml3CA+Q7Otsxblx8QEwIDUL/e7yX4lU0vAUePpywiZ0bPypPht2zwG9MbYfBZm/Ujww820
iU+cKEO4bxho6PHUG9qIbnWBZ4hXZ4+Ebj9U6ZcqQ0uV6nj59KhBDG2SvNfp9XmsijnIhnvmgUNQ
6zg6VBth1ynZxMNFHNCNjMKP63rgCizoGvtxJ7z5JSuWH9A72U0XQJFEmU18tRxezlu7GLsWV9lu
zllpLeN6dpOSNOPZMvbdmUFjc5HomWaVI+4aZ982WDQszPrR94j3fJqvEQDvu1hXy41bwZVulh9d
iZ1a6BMAakUMKHveAUdYQXeHYypPwyETqEDKtz6icFvEGoV1MexmGSWnbk7vBhfkjptTmVMTMmyh
rPG7tmPcOJBRr5lslRjHr0lySdM8w8z6micoYjvhfQx2U9zNNT5WA6HBged/CDMXW9wgz22sn+FC
sGL3jJ+eckma8hSan/IyXNyeVSbbfsS5o34Te/wL+nK+lz2E53hsfmz0AGuOpvOq/bSRKoYpgiMm
kgl4j5lHvFDmSxOXTPKHCNkKm0PJs3eaLAtHRzjP8OK0EluxtaIyKQino1ntjlaaBrGJ5DAxaOWZ
o7/HiGt8jzd5IwlgmXJtGwmnl+91Pu1zahlBP7BPgdPUMk4f4I/PgkXtXL4XJNd6yFH8Wi/kwRqG
cy15yyX1yl6sqHaFYgcWocNFPt+xjm5zkuP6Yjqmw/2EcbHrOE+8RWcZubO6BPZe1x+aDa9QO/nj
UKwaOJLCCBXKBMZUqGDtw4Dis8WASgSHOx7T2a6wT01VqBIj3cWTxzpwGAEHmJWP+v+jcDLdJ+8x
S/Co0PxjNnB2Y86TNsvkWQ2R6zt2RZCAZSFTczwSnjVrZgaA6SSbgJq0BMS2Ni68xdMejVJjUZ4J
hCi6xLqZKP3A3hFR0zuKEXDJ9sdG9UF9rz01nEjo/7FU5EVuH90ceXzKenxUfDNR1T4i5c0OWe5o
J3f9pumzvUds88PmjyZZ2u2A+Mxh0csA8PkSuGYXbYvUp6Rckkue9aGd6igGWz1H0n0yEFTgGGn2
HqMcwJMwHyatU4E0s3qXmg15HRrW5EjvPzwmEHVB8GBXoomyyy+tl5+HVD1taUNJ/K0woo344pAM
PwsIpJoWtkJUvgdPKjVVmNHy7jJvakL4Z13Qm+o5yns/S2rjtTX4heDBLbzxqnnYJKqqf++3kwKZ
tVjj/pTPLayFecpDqhBrly7121JnI+qLabiavf3d6iCCJdP6PUl+JVkOGgKnX9B0kLXyYky/LJ34
UrAK8FFB42jxQGA4s/jmes3RrWrzi43HLsgUFwjit+XaJvJUS2iGNPez31tYlLHwPnS6RrKj6+3s
1nrtkcLf8f1yDq5zOCebMsLKX7Wp1PeYB0Ck2fe1IpGcJbi3FxUMizk1/MF18RWP2gtxXWSk6qRr
meNKoLQYMW49CNiEhyxh3rKK/FHr2xH+t/pepOWydxlnNsld8kSR97PA/XI/d+Q3Re2RhBV977CS
JTlBKZ9NOY+TwhQVF4i7q7LF48MMiI4Cx6ECL4fLEPgEYkK0RL1cYdGql9G6NyA+FpZWhKYyWdU6
6IsJhh9Jm/RNL5nDNCetq7Xyx7lSduA0KUuvKJe7YojfE6NlJzsWAyLE71hrAjfp2EfZ12JYBXYc
2Z67ijikOLsjXegOJ7BkKqg+TK827pnvMVTEX7Us6Rv4kB7HCCtTgtd8a0BhnsTb9l2mJ08frgDK
2r1hxbdclaeWHXfdb/vqKX5NtpgPheFqV5rJHVi5G1yb1tVz3De6AAu9UY5AbEao2HaEIlvaLcdU
8dBhHMbXe6fhYA902V7rQrywqH6i2T7VzMT5vzl7wyONLPdMeJg6RlKQmq2J6iafRGgYM4S/lJq3
GoG+wkg5MTEkfsyCU+eUZZgjmM+HqCKvihnqWjkHI9beyxYBC8t5RotJj6XRYXlcZS9onQTeRv57
zoo3EkTuJOKCXTJugWu4KtryrTThMyFpGALVrChv/YlVWpiVhI13HeZ8fdjiCXR3Z64bphtogu7M
uKWwCfCYL/JgNmLcmbZ8X4Z2xQjuwcBdgN1JRsW8yPKrVYzj0eRVuqakO/vO9oxqizxWQ/Um8VL2
oxuQHcrFtIzGbhLKDedWbXRO94EC9WbVI+7Vvkf1tCJ03X5KNVjF/ZZ+bBjXOpXGN248RaZZRhkB
THhygFSZBJ3HlIJhXxXCH0r+WSZ9uxoPHXqiYk/34VyeJmTBP0CfPJY0nGjVBpcFB45dzqx4F5+r
Wr2WBuavHI5IVR3I6aIciVcA8qN9smSGAk8eLSXe4u7rvO36E+O41AvH2+LqrOtQKCv0Wxanti+t
LylioT5pLe6AwgqR9wN6iTnmtfxia9BIxwyPopgDaFrRA+7qxYfItIBqPDYbOgZhfPKF3KanMuP5
b3RsfKU1HZCXAmCmJvESfD8stpejbFEcEb793hu2TjhUcYzj5q5UGgZnN7pSp33PJsASdlffIPn6
NraDzmxJneIWpOtYUZsCmgjmke+0wwynpTZ1J1jcZn0ZTIwXyBB9fe5/kTH6w0M/QYkqLtZkJP70
FhV5foBMku9mswcTMNi7wYCuL4R5FUDR0OfeeQ2YQBLZH3HfHN0ai3UG06awaiK4Gs94oUt8gkEG
wQCtZG3YMSYB+zCtO3BN3wovoboqMXaJKbsxZnkoNGe4cbrom7W9Ekrqtxym5SFPxerXVizpi/ov
44BDumvtB/wF7kNOxi3qGsIsqTtYr3/BXOCGAzyWtnXLi1av1EmQsCi0J0JUOWQFdCFjedAlEwBs
SxOYLUx4nXfKJDzc1bSis2NSfVbJgYS3sFiM/lHMJRgs0R1jRWLxYGbezsjEtzwnha7Sj/ZQaFSZ
q7oiFobqzWFSMIVkh1/8GhipzKrg7UiOVXObkWUaJtaICkN3qke9Kw9VX+/bLyjVJbBKEe8WHTw5
/5m1Fn28WJ8mE2SxLu6MjCQ+vb00/XCKDPzd3YRWy+KY17v+Vwx9RMt+dpzWWndb5hZtDfUgMrSD
wsNZSe2a6+jZVuOL6eLIap6sDY9mm5OvuvRQ4rqxs+UC+f47M7GtQnvzdHPw82djdJDZUPuM5Umi
vgmGvqaCN8TDgpDIsNlmaK1CBkeKWKWvt7UlvYNXjiPg7/wUlfY9lU5631BXDVqpn7uof6EpIXw2
3wtaKR/rGgXHxP7e8NbLWOhnDE/0a16+FfTVYUq67y1oAZ4j/GY5klJG4U+TdQZSZOwMBWDH6DIk
+uUE8dviqYpcSbTpiruVn7Sq1vjk8U6DJwqnIYfwC0UGh2ZFKiQEtkU+JFK/ltlBK1OsWBISKNu1
qtc+ksq4rxBvhrnrIjrS1/hYAh4YmNhxR39j2YqUY6g2HHrydUK6gfHCN7EBhEODzFWYP7Xc+qGh
8cGHFRl4Iow5QMZORE95Q+dTwu8HS1z2eGqt9JppKYZB0yXytnxRefSVN0P5hMx8Sx33hzng1JXy
1eSTJYctTAqQWHmUfbXj6BYtZLrT0i8dpT/z7+qYlOaEkxL2+Au95dI23zG4f0Oget/3ZGlvyVc4
d5tz7sY9GCou0xwT9ZquzyiaXoocrkDtSL+UaE3MZsMwGWe0nvrNEjmNj4j6pINrMYAwBoVGT1zq
HcGpEhqjw+WnRMJwM20PK74OgmmxcBdy8CkUQMzKSPoC+YqPZa5jEwMDBabUaRi1Jyhg5wojV2DH
BXItmfwq02gJRbU+L2TM+VC4Dq70HmqjOCx6XJDKWF8Lurszd+7elJ28lWVOh77FUuInDmxwLdqI
Stur1Rv+n29IdrJd0Zs/M0GopcGzwzkXVeZL7iXvjuBz5b6+XZyGwpeEIWZ3tB4RrYAgN0nNSGkG
AYBt8dJDYWC/ld2RFvwRp9lpKIoKmrQW4xnlqwFjMAeaquHvrhQ6RaedsKM+LF3/lo43XN02/orA
jKL4VFfzd5lhPcozTEwJ8NqyFde8LcNVJN+FKJpjIvF7jMbGu837gcVPe6pM+6FBtM7ttLPqo2c6
aEfqmQ8vn45Y9cjqYykXJySPbhYoR9cDVaYP6F91nN7O48JO+WinbB8WR3FKdmkebIQ5HPCpH+Vz
8gL5MDkUjYr32yhmZ0egpSy13rgAowJc6CLk1IS/zdyGf79vDKl7WLKiwLiU8+JF4z2Aiuko89wJ
JsBUFH4rd5G75ojn6GmhAnAURdvMnAAoczwmqMZwJKSg+0+pY3ZnY4xYlYw78HoeLbArAyHHU4eY
HAuVw744/Y5Y82fUUi2ZcMXw0vKYJi/tTNIHFT+UI3cDHJlRiRrK+VnlzU48rAxLDzU+RKBKTjC4
luZ7BopF2yXb04O9hMcMi6EagFCN56Sygdz11WkCGp9bS0WppOMCbIqWDAYeI+hJ8OwyIzoOa/VL
IUg/E0Qdxi7tAuI1Zzcn5jczYwu86nzOKnpumGwDJeemmXLsX4m6MXUeFHxcZUgNR+yvbfrDqEgW
KHvnHAE/dwqcZsYw3eRD9z5PRpDV6EDbWZ/43KV9aNLui4lpNhaODnOfGPJUyJcUA91B1JkRDlhh
dvaH2zbKbyYz2XcYCOk2sv7UovBdALNcWSm+ihlnnmamdeha8YPbmO5Tg3UUpwmQ/PbHYnG2lnjW
SOVJAaF1ZejBHyO3YqadQR7s5+LUbDOkske8VhTMM9wBuxlTlql1aVABRqcZxl/x0JVaSDBwc1aT
yVxiazu99sOLGfYNTvTdMLCYKdnR79ofZYdmYcKUCGUmvm+y+FnNLhIyczvMZi6qgvyNXTcP3wXR
37rUT4u9HNZZcAxEz8na3wyVOrijc2GX9YOaJg7SOn+ukV32BQLUDMOyMMA46GwmE6u5Tt9ZKNP+
WiWKRFHt6hapaWLrHUV2jWOeQ8rxqjLsHPeUufUPZganuC+ZozjFjEdk2WirEP0xgea7dsMCGRYf
SDSRQmMxeFcD3nKE4f4iM5B4FWNyNA80etATqE6R06j8a4fK2sjphK0av3Sz9Q4tI1KZ1nuySJ0A
MxzwSgsQ6KQz4107bEj0HEjTDgRnAiiZa8iBJg6kKlpdrBJhYTD9U5YojtpiENNCRTpGAJRWpO3o
VCEEEsnho1vcOaX+qDw9PqfShiEzDu2W08dWc1yfJyf51dvmC/ORQ2/J757EeQFEqPeNkddnxAfN
ctTjPik+VDweXJvBnTMtE6FnScn0kXGoTN6rwfzJmdowSuRLQ60j7zQ6VrUR1AxL0vI0z8NU3Zfw
DSMeD8/TMr9YB5PC0XqQuA5U0nWnLVejScyHtIx+igWXSqvAnloy3rcwxpD4AWtaXAqdmCoH61KI
fRzXUTGjK2mdeJf0TLu276MxB/akGHYxID5MepOAxGyeDJGS2euZm6tD7dra2qbpfRQsxOyOKbFQ
jLDRVyvYDmkq7ojmRe/NEEkVxS6L0t00wHDKerHurIUCZlocj0eNBxNj7KmC/+RPXYFHkTGP8B5m
3N3NUj0I16lPcwr+O0mucUliTN8c5IycV+F44yRZzkUuXrz8xW6ehgW1k1rNe0efGLJoPsTf6lRM
8wsCnxIm0VKdqkaE7WycUkPx38TtKz1lFthjUrEpaL82reGnU0K1nvQ3+E1/QF8tEUxm+LpgQmnY
K/2siyo/jZ12XwKSUHhi/S45bgQ9+vH+a0M3VltTd3aqEVX7OIKFgrjTSI35SSMDb3zxYOKdW9Bs
cVyFtcPkLxu0E4GuNJVedACWVnPxomcguOiGdUyOKYJ3CnfqbV/3L0abfEhLEjZrCIunw7BPKUlo
1jylVwMg2Kont6LoHitIkMJD35StX2Fp3nhkleHmIqxxreD0xdWc7KcJRlBn3nYOClajQGedTQRL
WA6KBfgn7yX8hqPr53snslCW2Apegq+PTR5a2iZzb8zyOsyUehpzXVBRCGcslgUlNkelrR2OmgHM
2rfZbJBj6ysWYL6gvSrXu77cJpKeeAfl7DcFgry1qFyYgoqko3ErmJqSBB9PcRc34ytUPRVx8cas
UQrsYYkGjCiv5yGglrmINr/rVxxgycRBRFPOgh8jsJFhDaUtfRA5ox6rUTtOF1rvohQskVg55h2v
OZWCD+539pU5fmWWNflRay0HTcOUMa7FO6nLABzL/l6YrN8AeNBJFIoQ7BwskLjjVaROWhiv8/y6
U+8ebDsrdkicvSD9sRTrR8U3AC8Pugti9RxrXwr2zZpPciVrBiKJUwnGQWN/MiNpYVbgqZBxFIer
zGjh6Av6PsoOlfYmI6zkhQe9dxqyC2NMaqSSC7jWs1AQmBQMxifkB7pfvcCn1KvjmM/ubqkAXTIe
b1lBTbyynQKxwzTRmVZ1yOw+CQQbdwQ4HQY5VR0cbfohPMDDabKeDblB5hzgsnNl4h233Q8aK05r
07gBbSYOmTd/sP0tHhdA+jGBm0FXYw9ABIVbPrckTC4gGzKYetUHcR7NO6a57mnR64eh2Rz1JJe1
nv1o9c47lwiTBBzWF0i9H97Ufh1d1zqlUpxRBvrM0kjWqX/arsNYsnohKz4USfSMN/KjE5CrF1LZ
RRRVEDkuy0ysUMwfgw8S1ZPZ42pJXOQw3HO4hF1a77pk8FdZRuxHIPhwDVDC1ftsZMk4xGW+rzBm
WtghQRQD/JX4JRGAvJUNXYKMb5A4A6EcUoL3KvPJACTnO0txO0BeSLHyc6E/2PQiAczCfOyf1mzc
J0nunTnVDiJNfsVT8qCabTVd0ga6kdTZeHQ/wTPfdFHc7CdhfE2b/tys2hUkzuIr2QCmQwaFOfJD
LbdOW5BKDfE6WAvoj7GGz9WuX3iRqAfUz3hr2Gak9H4Bh/iTghHq7qbJ2SsLc/fosLJovcUO9db8
2s8DVWbJicRV3Y/RTemVP3HC4hgc7I+FaURUExdVWMbNOuRfaqOt90YiDuXmICNJiWmuwbivr6xr
DfFNa2Pvao7lZi/lRy/nl7FvWCD2G113QB9W8KoQVoUVgeCOduk/lKifiwgropfFT/Ycn407TZ5m
78NpIKrN0ROjnUc0GdUe9MRDNJivQ8TJXPMZMG08Lzy3Ft9Xthian5WaDJbJuNXm7w7sqsDWhUk+
Ej6QcecpZOnJDAAr4U+uBYYnNKarJFfoy7u54C+zmd3XrvncS6hP0WqfWWScsAwBW64QOoIpm/FX
XXHsdYTRUapC8PQLG+8vRs+7PJl+uQaHVCX0LiSO6MEydopAdvYh40sPE4UwxGo3JckTlBteDv4a
lHrvYinQGdLgmtScrAvSlVOxmPM85GwhcKPb4jqKFpJzp+1mm1GnC9LCbuB4uqR6Rvq0100FqNDq
zLDJ3Mfabhm0eOBBnHYIMl2pMI0a0uwSRwun2HjQYFFcJ+4zeOd8BFOp7ayie4kOsku+d7ogcjft
qf9y7KlZunEPouKxmYEPmoy7goleT5/zCFRu/Yx9vgg8G0S02nDejXDAdv6QrUdRVHPYiAWJDGbl
A60iHuIGi02TscxH+cTzCRLT8mYd0jVPqoKEW8quxACnRUFrFy9MXM2DhJTAnNDJdzoNeBBVH4qZ
8bFjaOxPNGhYeOv92rNkEYMvU0biGaZB0EzjnQMRGU8aw8sC0TNtA37+sZRvDiUdQL2WC5dwep/D
DVD+Mr5aE2f+6Agr1ET2Ya9sD6x6mvyuLi7MgigVW5cLmeZ4jdmWspY72b281AV7KkWciy8xtY7Y
oC6g0U3WjTkcbWBSO73RxgD4z5kv/X3p1Akld+WXGa3QkIVYRWPfMvqdpTAqVSvD4n5CeqHKL2yj
G2AZFtunzvw1mVLulIKoNdhHiBunYZ7aHYwGPSAGs6OdHehpfXkupqkk6hiUWzQplhgRGDkBYL/q
WOB0y77JxTmOoNWxDwsXRU6YzjDLMfI7joMQqIeDZ3OFbOLwVHZIAxw4LIwCjpnJHDj2Dq0lXsyu
f7eYNjMk8ODTDOI1pi0pXPd5ENGdW0YD0iJtX1SARZFBUlFBtt01c2wHqh7YF3moHSqnvyZct6mo
qyN95SUtzVuGiQuUBUgjfKarTXBsugzvM9vkkhnWtHzoPadIK2kc5tli4UZr2+K0ZZdNYjSWuElT
Bfjx5rVah+coMy5um/7KPPkCbI1ZnKyeba+ZTk2V64EAAjBtqQPNaj1OEYQyJ4no2lInaKrkpI1E
T7KNpEZxTgi3b2bTKgNpa2deOpjoIxhUsyI3F4DUCyPoe6OVdzOzcV+bniMznkM8+02gkRThNzN1
QoE1nTGod3C7iS1h9W4TM4cggFfdca4Z6h4GT8thcPvHkcKzVNzi65h7eE7bb2/AeYKFru/gAkv1
tXpEy69lT2mFIRCCY9oCNs6icsRI58E3SQbUeqa8Z3VnE6rs0jeV88yvcpjzyfpqLQWtUuW+jyXN
uBWPRGh4H81I5pvevbTAEKG0mK9499VO9pxJURPdNfBcMtroWL9XqnWB/+J41LHoqPFIXRyn6iXq
ivrsVr9aev9gbZ5IdkA6mJVftbFB0OdaV023n3RPvKI+O9cjaIrW4mAuOwbs44zV2y3m+6XqbmSr
2cd8YFQ3qvmm4JEZm6dRUZ2w40U7n2NW4OMMYLeQ4HHPkMs+RzE5TwvmSLDybRgBbWVks/q5O/zs
lwkpQ+Y9yIypmaGKkz6MEJ6L/kBGU7p52x8z2f5041jDJ0sok2MekpKhQ0fC4b7Iedwqxr3IyI5e
Z7eHeLag1RQZV7TEr7iu984y8tRu2G85vVk55FxNVBddQb7wcurTasm+VXl/P2J8CwFrjntA3UeA
Iwrz5mdrE4dGFW32ZROAM65BVnGIBpb2Eb5ik6vvVtke+6782hWkK7C14DjeiANiDLyWz89NqT3a
iqnOtpPyB0LeT3UxPjvsBBgVFTMX5cRxSDswowT0M3c85WWZPlWahvt1QV1Y3uN7Bu+tN292zSAR
Fz0mS+y7VkogYrmZqye5vsvkY2TVccxZc8aFGSRD/ZjZIwEnyDwKGoGIDkDopDw7x//m6rx2G2e6
KPtEBJiK4daSqBycww1ht7uZyWIopqefRX0D/IO5ESy7gyyKVafO2XvtlF4vlYZD2TcyLvTIreSY
JyZ2DaUlv1lpLiZRvCkoTmgOTvltbh/lyAnIcc+iLG7o4FD1mBxVIUNyBthC1Nv6MQx81Tk7QEgz
BWf3UobJBxgTToz0rXw7p//muuUmt/Zl7X4pg/NZQxSKcIMCYC1eNkyOBpR82Gkn5DHjmlNntDJS
+tm5Nr1GQLCCjMFh3fsnFXYwWRfNqw3KNBvdoxVVz2nLPN+n6QDHMDsL2iU7kDAHEKUcF6SVBxVT
29SSiKGaLfbmeosLtyPcFGUP/58so+MSf5PZ9NdEW7/1idNsYo3tjJBHQIZrQd5CH/XuoZW/iT2t
KyosZhfijapwCekBABdPYj8qHOnQPjzkdLzmzIBXFpZwpllp1knfo+RoIZIj4w+qsHl07FF/oCMd
aMjweZOvbdXQmlV07drqe+pSg6kP61iexq/KARXEHpxBZtg7Bo20ns530xbWedK4zwSdEZl76Pq9
FzP504I0MgY80nHV8ZED3hlXo7Vlevw3vsMrnOGjK7nWPXt7y3kyWCjST0XhUaq51pMEgOSEsK/y
sv3odfU6DykyiDdkmxUBJpPR47fRAn3OISS2ZblRkuOwAisU0jPDVw5swt7l/kSNY2kraB7uQ+xN
zibxCYIv1FdhYTWfmM481F33Ew3IkZCF8XH9dXtaQk3n2peZ407SpicnHg4U4iQqmJ0gpCF5y1L9
O/IhtArN+DtksKkFVs3V7EX/Ok3OS6AqUwO/ZBFjO02nKQygy31MRvpXV6hi3A5CQl2iUcybf/R6
nD5/wgx8yEbqP1ye3Me6E1QeIoXZJxLOYPr5oKvyU7nlo230gdMTD6JqxgdZzu0IMGXTG6+z5wEo
sdTRkfkWBz9dr8hnXLPAQxQndRPMGg4K868eTt1HNq+ciTgHoKuRZj8nE+sP8Mh1L9SbSvMPvNHx
mrnBi8xmDQ0SwuMRGxz9GDq2lBcxVu2tSD8tbMiB52Rf7oikhNBY2Dfjm+5Jhj4s3mAGWTaLRlu1
aQnkQhgkkpa0FSom8RRb+POlSQKTlfwR5e0vwXS0OSH0dQIpnLLS997Kp5vaoBEmsLMzRgyxLpkW
fv0OByFnPStzELEFekKEBGZhLfIjaw3+yFpukX8ykR9GhmlqTtUtgiSJZQ7kcN0/j/VgrEcLtjU6
Ipi4Wst1bAnnkMFULAuYlhFTUCmgx5jfHQQ9+9aztnrSskIiJVub0/Tpz/pRz92Tx4s5j0lhwihw
P5Vlyq2S00H3xNYYf73KFkdURj81GbLb0odwos/WJSosbzP0CyWHZOVV3xRP5tRQ/U1/fOw+9NS5
cD1NydGzqK37LnCp4WF51DawDLLnK4JSVqPSluyb8Qdg5TLxmL4H3QHfirxyRVstYN8ky9OkvsLu
Atml7W9T/1jpTbexQhc4fFz/Mbr6Tc9/EmdsV5bTK1a8CQkD0ROTwVyKbAcii5EMVAbSKQXMe5ng
0YhLiN4O8y2OHJTytbWdBBc1FVW5DNAd0m7lHlbdj2aQrN3q3nwrnVK/9RYJjobx5ulefJryoXwe
xfyiwLMyAtNtVJvDEp+u7Q0oUDsikK/EVrZ0glHoRHC9VgCWD3VDx3YMrauKh+dMT7dWOWufetw9
Vnm8ncUs19acMenC7RSKuL7MWXNKTPbvXvifhE7EGP4ksjwONUFjUOk15PskqFOLWqi9Sf+Jvi7K
YkGu7+gJxWSqr7eRXsKZGArnOtoW3Bvj0SBqfWNHU8SgvW7fKi4stsP2NKcwPUHAwSKJAgbWR52x
8jH2W8hYekr9Or9rNS0zPYZQ301ItEKHvmw4zn9dyvIx1Z7jKjv1XUy97tHV9RLroAtgZqQxnst5
0OAGIsHIhHjKxxT4CWJnojeJP5yiZj+72N21BHAIjRuHzbunUWWP19GdvnJlnEcTw6JK5/d28OuT
xyh/BXR43yXmT+POa9nAwXM87VjVdFitNLdWWJi+hY5NzkXYBu81elI0hRtt2PDBRw5YnqDJJysW
0PhoZ3/6ngW+dvMrdD6bNTjVAbtM3RoQeGPeUH6GGxqE+9kiJKm5jpTEB8NLuoOQxCswdr6i4F96
rom1TgU9TsFvmLKSDuHV0FJ04OTg0AeJ19WcqzOsuzNKb/QudkGciL+FOFshuCdnYLQBo/Zn3SuJ
zZvrnRjcR8BeVH2ZlR30pgkIDLo2WqMfSQhVALaQEwFIOBRydNdhwlxd1huLthcNBYdFQhT+cxp+
jROJCsWuaJq9nkQvdec/WWxJD1Xn019l7NGoeVfPEWqBSdzgxByl2QH7EGvwsVfP7oMwbEm1HqN6
72v0zbpMvBc0/0FTVWjutDzb1f4ydmDvKzy1KWRivRpmjUrFLeN/mQxsR33QtiS1CEvCEY7jjAe1
+Df4SbTWU4yTJroTmBxa/FB29a0Za3NnaElQuqhJk6FGl0JptS5sTnyERwVSExHzMoTJvgj/jPN8
UHfKTjxm3Baxs1PgeHhn/3qN8eRBH7gTJQ2Gvk/KgvxNvLF1uD+1NGdYjQVScRFW2tGMdMTeVcSl
znCHyiLUb7brtGcJVfbO31OtNG7/fd9yb9JV07GxPNwudi8YOkt1Sqt0F81VSWt4hPJQ+/Gz3y0M
fMdMtrXrih0VVAziauHSyYqjjxFPfiCWp+6oR4HW0/1jAdKATnDCHD0/O7NuW5f7Q+fSLPLsiLY3
g6CTVK/lEFL2RnF7HRM4y85sySc06NIe8EqAdDlqoTe/YUX7rswyvNyf5Yj3etKUILcQaL64TbJw
uLKB2xdIEMWLN8iMdVs52/sPEzsq96k4m6VNevfYiOfOAcKlIIwvTyLJ1lzU2SVLk3WJr/TJAuL9
pMv8aEeiuuhGnO/DthpXcdHa2xJ9BmJVMd6a56JhGjokQHQ7+CSYg8pP2uAv/VC7ayVDP1Aac0um
rfHKZPnfs+/T3r673JGrpcEsyOYqazke22WmeX/IhonpZi3FPm2JgV0cmSA+mtO0PNyf3h8KZQPD
nxl56YreIGkLTgEo1u/wMj/czWN1rTGGdkMwhVPzaH6CYgPgF/rNo/B8f5sO2L7Mz8nUr3NHKxU9
/8coQZFTGqjDEGfJR6JTOXrQRmgZxbeJynHD790Gjhjyo7CYF1qx/BlKO7vUODteW6P5Ucszd5r9
9UiA7MqeB07NbvxWMFeAw+yFyMk95xG99vKT+0PdtvYxz9U76txfHRXby7TQZAzPsd7qPCnXHaO/
Wy7hljqt/hpGC02JJBFK/aYKbJoCS9PirfIiNGaY6Fbj2NcQozfDPMNspqFwpXtgX+2ra1T+FbNc
RzY8Y6qm1q0jpinr6MTwWkdH/XqxRQsZet7eNeuXZIqri7HgNluVEril/GPR7Ls2Qp05kSrhMhx9
uj+0WUVkCxxipefd09jCBjM9Aj3DTmCN0uxPgkhxAk5fmAQ14u6M//vtjPrORTEmNP2xMXLzlkw0
o/xxJqgARfR69rmn0Gd1KwvYYDBjxFgRn9S8ehWhXVomujeZxYgXSHliK16hHo9OdVlkH34IEjJN
93pV52+Am5p9j3HmSZuTIybBgca2xkDFHeU+d4ag9kX6pLmhG8TKGhkREstRMSRlT0BKgyaUHIO4
fTdE6f+jT9sMGJgGkpq2lJg98R/IbjEPzbSJnOGa1c5fmhX22rehXg9GqaEk4E6j3hLPNE9y8MTP
Lil310qOAfWzcdSQAwFbWb68P1iZjRl9yjE9pJm/HcN3jRiAZ0758as5eti89fBaVWSUAeLvIYfj
Xh6Gxtrb5TWOh1+7NqOj149q45LgdZBV90fXmfVkLdUhmAHLPE3qpfAdtXhUKOXdrg7MpoJbOIj0
ZI7dtnDtG1EA+i0bYXDx77U7Ww3qGWXggxabQW770fn+kEHq/O+rshp+Kx3bgdMaJE5ndfKDNwtd
KWvrU2GlxgG0eUtxbkW3nA4i0/HvAf3Mr+6XLKW0dZ4dZImASHUCExXt8Ps6bLpecYhwjT00em4H
JebvjZZEl6jpxRNuz+iGgv/viHjlMsSdv4n8OAB6VBzdlhVa93uH84S7pVItttrE+S0BS4s+QA+3
98VhWFaFeeAiMnoPDBQ5QqfBjjujeXRFk6360W8P4ALQl6bNm0nc+IUYBSaZVZJ8hDrI3jquh63m
9MmHm3ifIq+KQLQmxzc5tceokO0ROhRovzoJQjwBt4jjPrNq+em6cbdFbg+13UV72E5QRDKPOSJk
Zx29okWs3/Jgufa7hjr2eH+Gj4jbeYGMsvT99wdwMcxbT/tDeh6TVHbtiya3Q+e2VzvM26uTaN4O
CPpfoHsHraj+FDJWjK2T5LWLx4WB0D81WjQ+mPyVo4YFf+016Uh1QGOIXCTrRyfEBi2T8SsiBPRl
kiFir+3xZoN4vPQTkxndr75EPJEdl8OorFP7X276+TruGSiS24S6I+xyKl23cVZ4weJzI0M67Azt
gIdqLb1c6yL1Xj+Xy4OZ0asisZUv7QEWLBY967+nfkGOMHNNKPgLI6WfJek4HNIOvVhMV658wpSW
osGpw61mcbotG5jMd2rHiBPj2UQI/eCBezveTcn9ZCbH+x/pFcnAiYNKhY8DHH96p++VZ7YEGFcv
lXFMGQKcHUvFz5ZdG6RoafnKdwmXsxAabWZBV+e+yqGZQE/RBL5ExyzjJ7Mr852FnGaXNP6Ca7BA
Ora3IYZQTKOc2KioHVqwu8uXw9gHmTGCMcpj9GcqM94KdzJ2c9yOcHqpyY0QwG9ZoCmWuYBDq3ms
tKybmUWJVerZ1m/dJwYTKS4wZodlQbu09V1mRaQPJolIN9R7zvNEm+aC+u/sh43csl7bq8jM1E2M
6WHQ2RH6btjlvag2WaXFcGk/9bRRl1vHjXFx2HPWUDF/0s7UttrcQjvzPHWKBzxzQugzAyK1d/3x
zfJr0qByDNaGmb8iCNEG7ZZq5LKUJdR5FinUfhw4N1aJTdvn9rvB43/TWkF/t2OCPbkKiUwb1wdS
dVhPKYmrwfxr4wnexI6lH1HD68eccQf0r+LSayNEs5nKJEubvTmit3M0x9hWkUpO9wcI2sc+TsZt
yhLDcCeEs9unH0ZOdmmJFo7uLX1/6kfjWEoa6yRPsusQ0ID1acXS9LfBWbOdh+SaiowNRIjrbNVM
n03tKHvde2jzPNw0Oup0EyLJ4+SVW0sfztSrxCE4wyZFm3zOXJtLxzpnoc6Ftpa+Nlm3G5DFf+YR
rE1Nd9HhMeZ1R7SIQ9KRKhT18oxHQAdcLsXOm2V7qftBMtaZspd4WFppuSEupUJnq2nje0lr5Ke0
zf++WL6jVTRBkwirBsY+I5jRAO5Qd/kveTw+KexniNXRSnbzkANHwZnn9iS5tIVpvpJePpzrLHxG
JB9MH42Q8kMmpXFsOU2vHAlNbiQ6uccuGqNCIi+r9IZzk7rvCtDpjlPAeKa+Hbdz0qiHtM4ARRjL
Tdzl4nk0RnZIgpeIj3rKWvfNxjbGCdJ9Brhe0LBhFgHaUt6w6X22Kb3PpI9eOsfsrrLDB8en8Pn+
gFvlccg0+wivCeR9HCHI/v+Kx3sFef8ekkkXwcHfujfkI25O3IjEIv3Jem/nZEkWdM3QBdbIudUR
yVu8KIt9g3eZTSQ8JYA1rSA2gU44ywGgZ7m4ZHr3YxoVl3VBFtwfwok5++SPK8CWw3WcGidIiQnE
WVcLEPtApP3KPBqGGx8bErV3kQNsvaSvx3yp6Hbg6+NnQyNpjfVPYGA4xHp3GsDFk5/ow/GJYuPs
o9EJ4cZ8pXO7ixsuy4aZS7vL23JaJwjQv2rD2DuEb7wWbTrvS5X8lKI6mym7sN4T0m16GsPrmAZG
2k0XPLA++aQz46/S1De5o8jG8CATI96N9vfKUmrxeE1hCXCzDfzHih6ggz7+BuShu3hDG5LWRCVY
IDvadzqtVlNNHQchTD5TA7t0XmBIBKrteiO2d4WGcrat9OrcNXV1FnUd6HY9He7PjEwtIZDZeaqf
adG4t1SZ4aPmas8j4m0z8V1mADODRJEat4b07w1pZERILU/v3/N7toyhX0zJ08LbymVtHBVoVMSC
Q/0tzanc2gy0TveHynGqw8AriGOvPrXdVYtrijvUGMdJdQaqJ2KROtioR18ygK1hZ629UFl7NEN8
9mUIRVaqqXzn7WEeXk1fSRoL7tK83If9wDDUYZg8OIs7zKkEItjOfUmd4VTR0fvi4GOip+jpreRI
hQB/RUAWs5SUxy6Ozy4EsqIdks+ywV2hGyViTb3Ydsbg7RrTaZ+lTgIINldzLSQCIa3ySPGSBHHj
uWMm6Z262clcYgetOEjaETNNORDe3h5DnJNvVo21O++nr9bC3BVJZ9rHYrQfHem/JthWIQ/MkKZz
5VzeC99HNGEIBo+zcIYzPePL1CXY1ZUz5LssdP+iSCwDZUUEhHrtB0IkJBt5nwaI2Diu9jAxRTvr
D5MdAotXWMUbILZ46CzTCQpx8VU0/7WX9MB8jJIL70rHeLzWd1hgb6VrR2cDhj2kXCCjFbqMgMQ0
9wiBOKZV4890/3nzrY5pPWBAdc2YSF3dPn2yB6W+KxlejCmTX8IgHAgHmv002mCbCQ6YTmQyE3zv
CXMbTQhY4k7CxoZbEgBQVNf7V9B5+mvszy/Y0IZDVdPudJ0UJsCy7rWzOZyK5oOwNPtS0wLcCaf/
B4PQ/q8XcP9+P+hiG8fkITI1JnSqQs6kV8yl+QwB0EDlQ+T6/36kDb2/0UGm4Gx3zYONEO9ORtGW
Feb+FXGD/RYSw1sro+n4v4e5l//v0zYjNKpX0Hv++yMJ6ijp12T0LL2K+0u7v1JnGZPEcC8JhuMH
KqEYNIwpPQ51eKyruf8yLNYp4pI8hj1Zso2cOT6GTTedlNMw4sfNgwJqepzzcCRgC757reJr2PWE
fc/fVd3Vj5HJz0dL8FZqBchb/qCIB8En2ITj4prZgbgJd2XFt5pB/alaHpLSRRT3v+cFCkDfya8a
ZvhvA/I13o+mfSSQMjuNfStR5qLAIh5yA47vVzfslzjBfkvsmAwSkxAy2/5EJ4NZ30ab4um6u0pt
rPEWCXVJzCrtC2KETXI2aR7sNcd6TnmVUfRIBmv/0mrjV8KIomtCVIJ1ELGhEYTsfzBuByI7bjrp
2mffSaMtUCNvZZtr4KfEqNuZtivy0XiZzB7fGwNkwLAo48bcAc5anTjfLKVYyrGMXKK9MfDOAzT9
GsoRbhTnjl3UEdqkOw2xRxGAT6I+n8qUfBS8LXvdzL3NqiDJfIVyJ8HHo6mjXlEt+h5iaDJIwVPD
FTv5YHJ7xOSQ/3iGkGqH4fYtdJGawA8R6yGhcB0Gecia6CZbrOLSiLW1Sd8vXiJCJMa6Api1qhFV
6iMUhsaN240tvWvtzEBkKqJ63PndE4wDhcV8MCXUGjW/pTPQtvMOHHoXvcmCYEkdVzXRbmgo3S5b
WxF40hTNP0cKJ+jskewoyyVXAdlqRz9uhfHVXOVocZqA6gYpeoy3HGYp1stDDoeZFtgS1llWN2UU
x7ilS1mYRbuRZr0ro+zHVe2twCWtpf41sur3BIfwo94W587vz54gZ7wnjJMelsQPoQFjpvkASACt
koJMPOHYR5beo9rSAa8vIxS7RQZkUket23yQp3QWB6an80OEQHA5rK/0ehpeODjeIsh6S/eMjro+
PNsVc5TGSDDzaL7e7Uaqj2g8iRQVExZU75jM7FhCo5XW5N1mbmzkfSq3SCp4b6rirZ49+hI66rRa
F5s20U+lE0VPdc1gt2R6QzvpSB/6qkL8ApXhDQevYDvHJQPdcbI3LN3Lp3PJR4C9GzpdseMUQz5Q
ZfytxdYRSMnGtrNOVVHuZ+KmMeGm+cbV5a0tkERrUXcO2+ZP1SbfGvZGomuGcidiYXMAJ+TK70dQ
/Y3zM6YJZoW+aTb9NDT4z1IY0UmAArjmYFP8iWb/qGSCoh9dJGrIEFtDjCygyPg0zqa387x/Tj/9
ZYOnZWCKv/K7LryPkS4ZXih6783kkAs9JGsi0nLGSBa7kT1j1qpTjsQOr1L/JJUn2eIUuCkGJmjn
iy/QnxMKz2EzGjNFftSMKwRF4R7ByoYwkd9a6fKR4Sn/4DQdUX7ADZ88zAA1c6J6bg/LJ6jU0oNW
N+5e5ag3y14ciRMZUdtGAtzCMBX9Q+XFeLcV4xKjhqRJfBmacUQhi1P51RvMxzHTy+2U1J99SYiX
ZQAdsbtQkeOGhDJUQWl63gV2IrNH5eDpIpPJlPofv6OlwWiY89WQQ9XM+h3W+yKYo2yjGuMScyE3
WhGnKw+oCG4LeApKtN9ZDY4QGTual/m9gdfbFov38a0vRb5DZ0gCzSDtja/KZzGQPFCk0SXra4gq
vSTT2mZE7maMAumnrmVusy72z4YZWittcNZVOH7YnTr6fbEdmmrftwQEEQ9qoAHpm4cxxZgaoiFI
fdRfujeQKoRk+THa211cbBMtZdGFHg8sLf4XYpc6IJki+LzFMEye+qaPdWuf6cg7OLRtaNBZQTSQ
Kq46bL259RKPs8Z81AnMqkFBE5tq4xBnkZs6h3yiHKTtn3uCapyxYFLXDQmNofBWSyNcXD8C2RsT
E06rl8l70UKq4mdIGzjW/Rbnn/82DQDyoxKvlzc4KyJiv3yd41nrH21y5XdRiwG4YgbOnc0mnmgc
7X0iqvJoPhhRvM8HpAWGAXdidCk/xqYkbojkp3U5ofAWvjh64fCNaCZDvWs/SguC8RCRD26Dwcd2
gTrK64lB77xr3mjJJi8I8u2wBSjkV9NoIpOy6nSXmxb5m8TBLSovBID4llNkAyxjrBhUl04Csrbg
A+FyJuEmWaLdp6g7dp04T0Bcz8QrBOlkbCJTvRGeRz9Q47e1JZiIuiJuCgC34YoxMEuT5IYC9PK9
pd9XzIby1sLpPTDJJd6LEzKDuxXLBR4P6gm0lXjlFAolJ8oOcS/rE8O7j27qj1MZaoHWyW+PWUxd
stYte+I6o8Wt4TZljk1kNy1xDs+fRZY+ZjE+NDWTyFvPP51N6EAhSbNdaOzhgPK6mMojU/PtNLTP
lpccbC0q1r2w62DqiArAwpNNdJ5hhPjkwqkX4i4+qikGJdq/yLaOkboIlES5y5iok0SZzuZm1phG
9YX8l4f5Jk21cJMZvclCt661Cbdhg9GCltCuKCEOMCymppuW4QjHnCpxCcJzia3oa51w6kVHkTpA
HUzDuAnksQ82RpU5GRiapmPgChMXg51u/crAB8uyzOFeY1fC6RkBr2/LemPWYX40kt/JQolDdvel
LzXvyXBNJvDYPqpZ55lzK1h5SfMyrKMPxRiJCKZ+fJnBJCaEcBTMpc8Zp0HUWnSMVG0U9cjzG2sj
neg9j9HQRt5rolGVjvTOuE3CcV9GXBTKsXZkWlrF2leTL6lFPs5gO7P+JoK+00XGY3hOj5S6zkqP
Y8TfUG/Z/p7auuFEm+CZKIii8AQiMFitOg0ZBgHozROvrhEEx0QYkieVVUPEvUjOj5eD8NGG90rU
zXtrli+5IitXaYyzSVjflJqFZzS6xoUxs5NNR1WiYBYpM3Rv6s6lXcgz9ajAx+i3ew07lYZtEa3u
Miz9sYaUkgPCDuAOFVLyVz9Sn+VjbWDQ69Ie5keUMAIoaWTmZbHpl/OxFXbwFRziNQz08cIcf/zE
eMq6jui31thH1vjVwDpWGRR5lzBp59kEi3ZzRx/VgwPLiDMpO4/xOCM3X7u1eNQy82EsZsFYFkRF
coLYnh2Ijd0hXUg2Fq2zVR6KxVGPvTJW+g02y05+d06jXdmMcV8KWAAx4SOhwbFANs4W1TnKtxtI
V5MEENzSU/gmu+E41a5NYg+bMFETf7iVfvvsI/PICM01AMfRAEAB5vUlR8SJVW6Vhr3iZmhxAJs0
e4uqYWqdbWbfJfIJbfPa9pTOXTgS+UczdBj8f2apvRct3v/GbomLscMF+8Q4qBe0aPE6+mtlKuw0
bXtKVEImkqN6zHL9v57V4JijZZJWD0CA3ICSXEuElC0KK2Udqs7czqX+PAiWKScMvQUG5G4STPH4
+anXluwV2u4rK0NWhjLb2moI83xnRJEMYQxFWhkQzW4fpZ1+GxrbJ9iemdDu2dY/OhPMRWpfwzR+
wxGdBmKB8+jkAsdttmPpR0jmMBSyMatpAqMXoWhkNy39lwNNTANj4LCy86gJkskhwVqLD5PPvtph
jFhx+P0jZw/pRcOEOfHMb+SCBjGH6qpPsYsBC4SgAwGcLE4vZRap6WiDx/5pyLkznWIyHqiOPNgF
if/qixU7laQ4RhQYf/e5QMqc9m9DmO/Kohr35B5+eW23aqD5Rox0Vhyval4ImvOQgAikP+THjMDx
kIl/SvUJKXIxTvI7u3NIR6Q3jyR8wPo3JcI0xJ1g02bW4craFv0c7vtkJhEAyVSf+B+pp/3ryrkK
UlJobQX1mkQ5cydT73NyMo5cxZMTklozRQnmrywnYDMnlKr9R3P3NWb1xIwYEslzbGSlnWoH9EQu
CQ+hX7TEM/Y+/A6hjFUhqTz08amXcxe0RXXIk2LC9JhsYUkbARYAcuvgDZE7b7y5sfOdoDJc52FM
46N/VTN4UhlZDZoEehsqisVpRsQayQYLTJPDOJ6q79zCwDlg9x9goMgYgvbrjCy/nBAmTtrBK/da
7Rlb261MfCLV++QajzWekR5t5bGbsw/YewYnDwaZ/jQ3D2YtuJRGhUcO7xxd+nlNWCbkPvZCRMle
xjWKvXNLTnetOVhZHPlKDROEWsfkzfW4bblym3J8hZw1LLy+b3QC5pOd9D+RhoNXJ/HBTiwWcFbI
fd6TN6HZZBLpS01sCmk9uqX36bUFysT2mhTEl9dFF24rzWWGketfzvir01dODec9NbC/Wr7301Ry
DXb3zrZ6GWq1aGWjF88Yuj1uQ4YHA5aw2VluhXbT9hxRtcLae/r0DEDhAdjtLWSvXaWL6nAgHiJx
omeBgxg5FyBBIurxi/HWdkgUydIlaMQaRFBRNOcu1BM7Qufa9M1W5dyA84TfAekpnsIUJ0mHcYnQ
PaTbnfvPmL3DpPJnJQli9FpxIUbzaNBVxAIdgYkD8g14xzk5R96vQDFteiAVgqKEWHHy2KnxfZS+
ZqWwzld20BscYlRW1ZtIyA1e8mfNw2GHvYzpO4q+ht4slRspUY6BhMm0oJZUCRIseodO2g9rr0Dy
j+G38KGOECvCR2k8Yl1Zc/U/Ex/+zKjSb03V2zCCLuhiSGOw8MpQcOMWHOj6BAW1nH844XYPYTjz
95v84NDoVeuIC7IiZFonrkoXyfdAGj2NmEPcNl9dzXnF1VpEqXn2B8KP9yAhzkkiVP3uxM29dVX1
aSqcW0xRb4mXf/u5wVmxQy2r5mBuELkzq/gpxvoQZerU2qp7GNv+DAWDGtmsn2fN3thahXbc6N8j
3Cjkf4b/EsLcspi1ySPrycFnDF38wXXl++DbZyLp5UNs2CyU40n1dhTYQ7uszX/cONn08jRrz3pD
q8g0S4p6ROVj9iQH/5Rb4WHugXUKVb20wn0rWsQ+80jpurzqOu9eHYAIBe2k5A/tcQdpkgn1Save
5MixprZfNdXhOSRu+8HUh63h9y2Tjn4LOoSRUdRVCGAeupH5BzHIT/E0DWv2hwPk8E1t733qpIir
u9YRMeymbn4ziqYk8eYjw7tnFY8T8zru/A2pe8XDtCwgkGEIaST2yWr0EnYfGgaJsx6mHQw2Pcda
V4pXLcb5SQvtwe9MeN6s2Ce1BIaVcA1dnSptqulMFosnLMfaeba1rluChoiQiSSNZ1feRh8tal0r
Ivm0d7oCdRBWo87M1fp13BcU+wAHFFcJ44WxWVaLEvYY6PCIfCS8c4uNqkSlG9vtjnbqFT3R76K3
iSBKBKUlQONpSBzdPtpQb5iIJzAyNqPzNiv1gr4DYJpbvrhGccrj8BrV7Eeu/mPF/4jeTNeqoXke
F/ElYwwMhOSD6fWwKlJySdUJjsWrpWsP8zA6K9PldsJwtPRn/D9ag4kzbfC7NbiL4daaDCg96HPM
5FzD4WNvJI8WHiB6C8PWm/Qf2+leRtwOM2eTlJ6xZldPcQQ7JYtjVLslhA29KX48rfV3QymIORDG
j5YwmskYM6/FxG/qD/YvbRj5EFq4iIhUelAFB0eXOQ0fJZ+3oSLIDG8JbZWnuGQTRKNTbSyOAw+G
MYPyTjAj9qui0xI0wuGHqeNQiBoMM9IVmxC59ZW68ZCX/bmv7Z1WkHqR+3vPpXcuh8+i0a8mMsk1
cskLOIubpaY1naUX28cZl8AR4bhcbqTosTo6GrWhAQfQ9ArWPtAhq9ZhSOmUSLU6ywx+TViMG8+C
ClPnKJfVJOotZSZpbxI9UHNJHJBibqR2U071Tg054WWW/sqYvhbEjOXQm3ZGlIwUjy9zVP5iVKE5
mvaYz3KDAof5fgegy4b1RTGW/x/Gzmw3cuzKor9i1Dvdl7y8HIAuPwRjDkUoNEv5QkhKifM88+t7
Me1uuMoNdwN2AlmplJShIHnu2Xuv/aVm9a6n7SOHOlgMQ7yGW3rj1w0BY40kj8Xhj6xuDSGEd73G
mnaV0QxnL9V4U+OrS8qhqEC/ALBW6pJX39bYmdk70nku2Y5rKrTvOb9PIFjuBvrwiEZH7FNbTnml
Ft/FWAgmp2VJYPU0sk3musnl1S7zT8SCcq368CHAvhgAJucmFG3amXZI1wnkoYGzEjf2S00PY4l/
b0LQXGe2cdYnxOYOl81wjojsDgMgIfhKtDkWoG8cbEpixA8cEccGMQcRcip9Jp7wsXGV6YmcC5EO
VqYZ694wVLipOygNoRM9R36enNpClVs3gg8qBpttYnUbuT5150E2bZKZN2RKncfgk+iYAJDklfaJ
Alry6fdaqPa524bnSmX8SHyex5E/rKHpodhMlGAO/macueYYGA6zG6An0cO2SpLuRWRFcIObCoQV
0wukQX3h/VCTR4sdUnlta1cL58ERm/WCpqSI0eoi15Puc8RGagPOJF8VC6+nct/CGtstBwdW2aP6
wsVPtTdP1zVX+xaHkSdmQT10SdeiNbPsnF2C5T1qEsAJnQ+t3XdT4I6Iiivs9YqwOI5p4LYQLYnv
bbjHw8vBdJr6WQQHjWf90qFt6P2+IoXkJbZPyFrczI5xnwNNWAWWuwsxUvBt2wOeItkvdQSrHDoD
BAmGZsw+3PosxzyrZnjJJIN8l+F5JwxCKDthFzBFrLYqx/2J6QksTFWfOI3mx6yYHln8lexEjRvQ
u29lPiFv14dSn/prUWvHQT9XXDtp4yivnQVsu+VybTp3PIpObpTe8bzpwudAHH2zfRpG3v01ZWq8
ey+hkT2rEExa29g1dmTazIYkcs5kfKinIpm0Yfh6LtpBwKGdtsqaXwPTYLNg+du+U/e2HuDto/2i
z0CBOqI/zpo4aU59ybVerVyBfhxPHLkEW+poIJIxMWJPRJsp6AmvmSU+/J4zNberI5cAXlCzO+td
cW8Io6DvN9hzNs9WrABu9Sp+V7JCGdPaBYtzRzyhXL7blkXnMcGqsGldqutIQ60LBLkL/OOQcLP2
UefMNq6zwYzk8sCl6LamhZszQqCmp4FS9wN5BB+XmhdDg1k3BkNelwbcqK3YXKtOnS3SBcA1C/bI
1mP9pMX0kBJvGIFXZzeiwwmkdT1vtWDc1K5C3aWb0gtswCdZku7jtN0u/6+b5BJXjnFOCOmv5yTB
e4xNhXC7cYc5zMHoPv6gJkGhP25BgG3y0BwZJbm2DYVQObK0ZGXC/TRR6WZoa1YuGuSuquFw4idb
zm47/LRXNWvfeVxsCgOkJw+bmPydvYgI4Slz3tpciw51A/ILlM/K0ALooDYOexm6Z9zwIcIyP2lW
olvDIichrJzIZyZ45RyR381mH3qCEkEmWPLcZcgywg4qDt0dfnYCFXLb06/kz+1lIielclGCFmte
CtjyGz9arEXasaU13hjHTVDzjxSCCEKsa/OxaiT+UmNHh3Bw51D651URI1bMs/7dVPJ2DDoOuf0d
OOr6EEqHFjamXsDo87YnYr7S2uHqjlG6mSlOJovUXSLeWnHFZr1vIXkHIjzopv49zdhrdNV7oyZa
nqrlTSBalkQWNGGXTYPRerRF/rQay4eBBzLF5HpfF239gR2E5VyMgDWfTNNRx44otRPkV92VLwtQ
moInU+epI0179NpLSMWUp/hlN7f6vm+S58YJxCsTYEAGw7/WltFdOMYPN7nLZJ7WyTOirjgnFKAe
3QUgZA4PUpXv2UD8c6x/QqpRWAOaWxjCqB0C7GUUhMGN2b0aqa7dmGF1Bhht7eImRFUoS27eRrIR
CbdgdyKFYc9ExpII60wMd316LXrEm7ChninG2bvWS1R2GhvP+b1o2+SQJ/26RdPhZAt2CNfsvBsn
o9gIirq4r3ghzcheMwJlgOJ5KtL6S+Z9TqxkoLPVLUhMQvTbOMJ9jGCdNBX11KGp1XvhkJzAVbJx
Bya73jQfysjcRabtbqsx2rmsHcupULcppI4Hri3Asc1rreFkTlmY6hsDp6RbfI3c9g3B6kLpOkrg
wPmg0zqMkfnI/dVHRq4ChRIKagDk7kfSVc9l755l/2GX4tIQdg6mKnu1QLdxHBs4v5pFj85dze8y
YLNgRluQSpNntP3IOqQ/GjCET4l6DlsrPqqgsLwK7IrXki+jHhAqRRGnJEQBeUwwoiaiMS2rJqfU
N1FTb8aJ24iguH2th+GdiuMHMOTWrrYweo4EItKWhaYdkK2u6vrFGppwzcvJ3JmUJ61avK3lia5S
82EI4CIsyRpTxBtKzr41ZjmLQ93GmG8a1KFdYdi3Re1ehoCFsN5PkkZYcz4ANGE/DNoG6kIAqqyt
H8eWulO3TeLdcOvOMj/01OMOqdjo+mBciDAba/ELdamY7XrwLASV1tyuQMGSadqVDcmSIKuuidsV
z1AqfwRrXQLO5BiEAZYlc1DOPBm6p9B2iRnyjuKc/WEFcKfa5XAdcqsMddp0LCM86wDOvdYePONI
HxaHiwlEmEWIo0Xjx4UX3UaKwUHVeuDx8P5KLPuHX8XXRC/y7YQYAUe1etTZvGFyoKfaDQ+BQGNj
BuDYIw3wLu5GY2JnLzMeEUis+tH2F6jAREwBAgB0mQZL/rRW7WSSWgdsoRnJdjTrRyv9cqrBvGWv
1mGzjOaU5yAGwPMgnCvG2Rslo2rb5D9L4apt0y1WGm4lGWMeQT7uZqooUFPSkj2wf42H9scY6E+5
slhBcvRNE/tGI48WADStGvTSMWBVzTwEIhKNgnvjWjU/sKyQEMeNvx6G/mcHzGdjUM+N0XYE+8Pl
ZfTJ00wLFJQ8ytFJeY5luq+KoSfLysQcTOm+7dLb2HLEpi4XqxW2EhDPXcINRTa8QhG+Fabjcivy
+DCAl8pU45OOsR7LoVuj7//gIPIZdIywc2O1W2FMu7qpQN+M8CYkuoXdqsvYROAkxhdz8Tc2lfvp
W8WXuZgtbBN6LU3IW1GLntUObArmn+9irh/6OSeYznqlTOFPw8OJIAR+49MnKthRXKvzdLSFti1Q
HC3TvFKZVogq2imTEd0pf2R4qzxITiUXzZSV7/jkP7GsbusJFKngHytq3VkZ+bA0GDuPo6m/Zb32
U6/MY+Sq9tyPu7wM7m173PPRtxqnjnXuxzDQjGjc4NM9l/DfedcoDW4EwkWga48gZ1xv1satUxNS
GXq63EqxJaJzgweFoDMCFx73jFUYROYeJ4Js8+9sWNY+LVYBR377vfzZi6ca3lyP+LG1atDeYeOa
63wg7F1r+k83wUArHLz5lZzHdTqL4RBjBnC/4uyeXMKPRKYN651TMSDSOukU7yuCgmyRQIGNHA5M
ZrxRWGfAt3RgX6t6PkKyEMg89HDkyaufWqyauGWvAOR8jxoWXpkNiYel/dGOxKuJ9ILhwby10piH
Nyp5HIIyJZYS0h8xjTuQMCtKjfHP3IYy8aryu7D3cLGjrV4nn/Q1IilXHVaK2a43bqsqBEAO2A4U
fZbjoTc1Eih6whm4AxSiWSb+inx6Eok49XiYZxbzu9AlkmYAZQmwd2Oqi34iep2IhxKR14TmDZrz
WdFPBUCTnFnQ8l8YNcG+POhwOsoR+lDdLStd097G2cB8Gr7UlnNPPcR2npzwYLTlbY7DpOfjPNtH
JQ0AFlhFxRUYhz947o+8CWfsIZzRoQEO3AxiwGiO+wxEuLnxQ+7geq37W981r3rFkGHU/clwKWFw
oup2JiqyjQaMcC7Reksr16IPuf3SSCNT+12oO1ytx8weX6YIO19B9GIVIa2gm1c1iGy8H7vQrtZB
EAMdtKBSYKcGRplA+luEsM5esnG0JRpOfAoojMnjb26nPXLwRrW8B+JukLvQJGqaRyZbNUrnY0n6
uQvntRogV/schKDxLz64/qMBXJuTkOEx7v9IcjIWNh5hg4ahYx+sOf67m7blW7R6ojC+/E5FQBdA
NT1rHS9ihXUcwNCTq4/kW4s6RwMq+ITOtG+H5EqhM4g7HCfjMGFJDBBtcXSvA2IpN9OY7u1uX+pu
gjYgV02ZgFdKOrHhpBdgh9Df8JASIYwoTKd42F6HVPGcCt+8WjiFooFUUCvlT79kw0We9yx1X9sP
M/kzaWdibU/5cMcaq62Lk4OH0IqNnwk6bhcEe7Y248pmA3mYJORC9J2jG+jKk3aoOBcU/Jv0Bz9O
L12JY7bke8/1CTNRJ39Is7qbusGgmxzT0my6R5gZhzCX8zGdldiYE9Q50tetLh5LP+gY18NhO43V
exU02T7CXmhVvM8Zqz+kT0+BWLz6TX6LZFsd56h4dwEZk07Pd07ofhGbf53Bncax/JyEnPb2BEtJ
530w9ImDBDCvdWu6q40edBgrgqJSyalR2cG/NCJ17oxhPg21Cs6KaNeGoGu6rsu0O5WluocP3dyb
C+Rnsmseh3PPmnywliMz5gKGzptCubB+dNPcOnpubIQu8lNd0LWmERzMc+4kZA+yXaFMtRsZU8pM
8+YAD8sMDm5bhktWnuFpN1Ykvl1nmNdD06t1aWgu5+nmpIzc3vWkmDcab/eVpOma5OxxQdrR62Cc
APkCmyDs6LURnvxWlDug+u4K43F+GRpygM2R1831NM3gz9mFeQx1WOxlv88y9cBdHwUejUOZtTjk
uJdXjqVDzwPnlfjoVEUeHSvJEUxg+FpRAL/uQuNHzTe56QVLXE2P9JOu4bMy5kRdSrzMflT265m5
kZ/JJUwa/2RFyXPcjMc4S1g4ZSBhATtQrRE9pg7C4RhnHyLMt2Pf75Ipu4+wrDuhtndTdhGdGotb
p4Ku5IbeYHFpw5giSe0O0xbIGljgkR12bsJ3scbvJjXPcQ1nu8c2WPt5tPP99G4oQNgJroO1Hjlf
elDeDGYoYVKnByWL9wI8uOewqSadh/ht434wWv3T9o0BZFbCOqTdRnppYw3vjc3Y2eAby+DbSfKH
dEYlqxdRXTLqqNF9dsPow1dU4Ugdd507clXkIqbfp4twunC/ob4BYFnMTxPiOpo4t8ZE0wlQclbR
8NcQJNxTWABsqo8VNwpxbiS3NoZtkC61YCltUepEAvNmCKaHwYxICYXvboBnd04ymJrhJqQwaWcz
wFNkZ619XLetpWPGnxzrOCSkxht9PIuiOkFKxJ2DP7VDMv73JWDmv1TEUdFo244llyJCSsCWUud/
KgFjK9Nrv4TynGnq0eV9PJnu/D7htF4Riz8VNB1dRGy5J7SqeqPP1jtjQr+fuPjvOIY8tKVevLYa
TqXEcBClF5sVzTcnE74MTxPCKFrL+l4rBVd59KBqTdyDpbW4J9fFWQoTIBVVIoT9c2ykGWvjKTGv
ecC+Ni8gBkFveVaxLFBysGaXGBhXYT7eamaXe4XQqz2KVnNb2pu/d8NGLaGowMiRq8wpuRt8HHGV
O9lnn2zk5t+/ePJfOu5swcxrg/iWhmnJPxdES97YuHE0vHNmZS3FOvbGLzr32DiI9aB+wP0LiDlz
vZ7KBstDKd1tjpWWAXM61gmIEomghxcu2CZayEmMrjzPqKJ9XVPFbgYQjURkHuKSco54ZGkqG4xq
XleU5boCmHSnuorAtD7u3Mw0T7JIKQEebHTVLHAfnUlb4+l17qpurLYOgOz/o39Nd/+l8ttmgSKE
NIylyNIy//TuwbMIokVi1aXNi0RNYenXwg9PcauFLwrZm31hgK6XocmXRGZe6zT8GpoRc1DEcV2k
UcXqKueYpAFG3uCmnrg35dMlAd1CCiggVdUpvKnsDn9VSM/wxXCqHkMqZ/YE5Zu70OIXowH/ZhYg
RhLabW6YLN5lnX809fAKlHkBAzbGeqyHiuwuSk5nxE+Dq+Ppa+lxy1pr7Yqm281ToT+2mm5tF3vi
JsDDvjIlD1dZGsVDGgcPnNo5/LHkuZGhACjFrW8V2WVwhG2VcoYBxq9BVLxYw8quKOnQl7/YDbDM
yjgVB0z/S4MNIZ4yaWDegafJWiBHk9+KW/bJ82HsFcNIkQ9exTl5qWbuUR8gB85dwI66ZPjLHOMD
7q97q7C5unQinP1wOmaUP+wrne5mJUcXJ3DwozDDb6Pvne3oQMtqUkx2wUJ4zw36y38VsqaJmUBc
7kG9aJpO7E7XL7VgFqshNMFXWfJK+1/1jZUEkDrZVBD4XRcB/Heuow/MB+RBcQkVAg4w14+JSrBp
ay0M+hAGDnkD/ebXL2Nu6TeZK+6n1A7f+OZAlHfcVeXw5DeltR5SWEC/CtarovdPRftOJc/FwAG1
p/Qr2iHjuO/AVhnJJ+yqZY0dYW62RsnFuQlsQ3x0oEs8s7LPkprWCyoQfnijuUUhd9ZDqI7Y6dRJ
L2cc2VaTX8PewOPTmR92MdgM9mgx0yLosVb/KadR37W9GNc9dLK7uf6EmHrD+zOjtCCfz4YRlBu3
wiwAThDUW1GFd1kvXqIiSmC7gDcKF9NCvYzO6HvQLSFlnh0L35sYETAbWT8mc7VAJ8uGPST0cbAh
1ZvgFpLE46VastDzhBU60ShRZOWyMkJhPFkNzPkJz/V6DmEuKjk3B4hm+bXpgUaXJIrXtR0LDrm9
wrlPYNA3B6SVYEjIA1TJ9tfN7z/+0Djd/O0/+f1nUU41c1L7p9/+7bHI+N9/Ln/nfz7mj3/jb+fo
swYv+N3+24/afRWX9+yr+fMH/eEz89X/8d2t39v3P/xmaalop7vuq57uv5oubX99F8FXsXzk//cP
//L167M8TuXX7799Fl3eLp8tiIr8t3/80eHn778Z1AT/xz9/+n/82fL9//7b6isNoi7781/4em/a
33+z/moK6VgU72JSonL4t78MX8t/N/6qTJPL3RV0y+pKX54zPKDa8PfflP5XJZQpXVs5kliFw1dv
im75I9P9q+lKGIJSGDx9hGv+9t/f1vXvRax//3HxKvzj93/Ju+xKk27b/P7bn+cAwWMMuc1VhqMs
SRnpH+cAYWKkrzJkdz81cwpj7EvSqA0+ikdfFkc3Nh9Uisu8GdXhn16f/+ULyz+3ff/6yvT+MnwI
U9Dj+cevDPCqGDDwUgk2wB0w5+Qx1uJHFcKum79LKQ5p1t4oIDNxYT77g3wR/fSOY50lux+t3GN2
5K0LQ0nvj0RFrzYZwlNzdbrg7DSXzjD3JrgGDjCBxCMoG5Q5zcmvY5a//ft/iA4unG/1D523dKka
Ds8ES9HoLNUyL/zTMNVNgW8JHy2Z89SEZhiDKgfO2lnzS9zX+pZt3EeP9Ow1NpaJOJsPjQWDrCnk
WzC2H4OBoYYGBITAwvA8Ow04xPjJa9wTHWzs8bvHrecpv9T5vBinIdacqYIMPVk6+5AaYK/07ffA
D4ktZfqGu9cpktZX4Er+w8gOpqO2TtU8CGRFpMAZcW+N7eKKE8OPHt8wB4qN5QTvaP/sS8DErLTM
uNHs/snPv+Wrypn48k+qPlZRWOPQ6xDHAqPGGWTyDbdt53tmjaLHuAKz83sSnKPaUDvBC8b4qZ04
1MYopEDDzbi77ZqPsWWnP6V6i3CfptCwOTFL+8HpcofChuIiS/eby+1QpXOwywklrJPKfXH7+q3q
iP5oTnQd7k2Z4fHNqImAk4hru4Jz1Q1e06dnu6P+0QwXzgCQMMOFDZYB/0nAsN3GDawJp6enhxuB
J5AGedv7+7llJpmhShwJcw0XOeZHCf8WpySlRiUdpa6RA1lnJxaYibnDCRoAd+9neNjkGIz6oOjI
AAIX3eDD53QUFd2F2DhLNcpkdib5JU/Jknprsj6ckRCxDXhkxuxv02ne4nXB00/Dx5r1/CsHdCph
EJRYI8NWJ0fxWEYfqkKYdGXwwEMIVFJMCsB2jCv0Y080NkV56Bd1Ru+XQi4OgvBi1Bg6C/EyRIjM
hcsWt7bEQ9RBUrTrfpkrMHNuyfEO8Q3NDj4YPfaeQeieJBwqXiP2rTFlDl4HJRp7acfp01+s3oo4
EgHlAsHTE5DOFdEI0n4jxu/MSe7ctLhJg+AjSbA0BtoPH7+l6M3FNtfYHvrgvoQONxTOWmn4WXtL
P2CTvTPrBtBhudPGbi+0RF6kZKRwgYjQ/pReu3E8dCqMt6YML8TzjpmMDsqHhT+PE8kcErAZGlKI
z9Kr7em7QlCzR/jOkzBRlW7Zg78i+xOmHQ808JSyIPwY+LgEe0z/I+ugtT6egGJCfi1xlI7jnOzj
pg4x7lhnaK28alMR4GImwzKbBgUpM+QdzeI4T/dhLXBAy4mYsi+2CFz9dYTcmwFUUPrRqbu3xIlB
fJArxQoWvkR6hFowpu+wo/GTdzA2suzGZLSkGEe8oomsSYjqmB+aA4qPcaqT5FyRJdgMsngFrwJN
zGq8UTnVJnV5T2Up9stkVJ+0H0D9qQJEETt/S4VcY5SYFxJRvvjsCv0Bp0HhTS09ZDFWPHvx5IWj
pu95QiEr4tfLG4LoQ9ZzmsfMh4MSbr5VPxTsX/vF7xd3Ls3HWADl4gWMF1dgruEPXK6OZHEM+jpm
vqIYtiy8MBRKiTSiu7xhIb2xNBCcaQv70kkqrawpf0D5Otq5/00oB1HB1H+m5Zh6WcoA3IcsKMlX
BusKi6Nc5BjsELgeMYqy+VdEXHFEujgrgUyvyszgruj6Jbk4lLbIjx6CwvQ0SesYPUL0B2nD1cd0
aWO+bBYXZo0dU2LL5J3B0ohT40anRQ3xD++mEz0OBX3GVikZHvB3Nhg9WTh94JitV5horReYVPb4
k4YprDE4ROvFKxovrlGz6W6boPwAGvWGxVreCXSNVaAYH0fLrz3zaKbzC3t22MmLKzVkdxT1Hzgo
jXsLI1q4+Fdj/ykCSrmhaXPEpILHtcTsqrMQ4iDdbFtssFpunSMkNK/FICsWp2z2atgmepZLoCow
CuQOXio0W34qhU1KWAtJAmG9ZdUYn1jfrWZMuQnmXLW4dIMav65L70txAkpPgiE0T9WTvnh7sSgM
uvsMOZGfLebfEWLfKlzsfH0KhICvc9OZZeG1mQP6l3paT3eeyg4BGPWSim0sxlhmn0Glpis/dqGj
jhWtQQohda6QIWR5rB062BmX73PMy79w23Qt1x652T2HrD0+jDeW4YRzcT7XJyqufFQMzCKA1J/s
uPpusEpXU3aYF++0vbioXezUVUEpx+y/QWuUe9XhuMZAssb3WWwTzNjDYspe3NkDNu188Wtni3Pb
XTzc9IJXXoOtu1j83eBBTs7i+K4W7zdjHZ7/7g3ywVu30KGdxSeuYRjvFud4m1gVegLKtKSpBZyh
l2Ezx38wHtwxvDOS0tnNTnQz+Ya9ETPZHMKHdXaG4yTg18Xo5lX0MopwuRNUuAAGfxuzGrAT8Kd9
lt6LYYRRUGdbNipIa5r8iLBzxEVwqu0OzC/PYvJZgMFxQ3JQ75HKw7XZALnTMyCITkmfVsYCzM0H
exfUJlX3jrzG/ATNyrHugIxnJABAA7QNuGSOhTCATMqBpwYFOQPFaRYSAzB7WljigBhlASKlHwEz
wl+SFhDHuPLvHVv7aEM3WlvTiN7n2BzN7QeqccJ1lsEbGSHC9M/Ma/xbFlETKBqhSmdtDKm7xTiy
zpz+4uMxhxk+3hUt1lv420/hsmtsp8/EsOdDWvO859l26ap+Oke4hpdjmLMDIt5FCgip/a7HNxgJ
2jNb7B+B0OHxcV9J7HDpZvE910A1KWPjM6Cf6chrTmUQ7sGGHM8FMecGielAeI/WcfTirczbb3Jv
C/Ve8fzXQB0MAw8LrJCoumzQAK6GSHXBzjB23TRcKqerH6LReIKJhN9PXwYXI6n2AJYQvmYTTS+1
by1VMuOG05nNCi4OVgWyAYLoBI+GdB+0uoRlFZbPZcGih3sZa7r22e6wVM2++hhsG1oWZ+Nc3WY9
5OWx/QTzSgecMdGtEepIaAr5NMl/sAe1V9jWoHcM1Hq7s04XdV/eV4gFKPrlpk6ImeJowVPKZWmb
WMMPYtmK0NFLwmWpxnSG5F6pYVOOU77rjeiyfDOG4+/CZtyMSjz3yrjF3/VSt2gpVWFX1zqSjDKQ
cjdE7pAv2K1tB3TteiqDk80TcofHXxBseYgKZz41S8HSFDZPjRTo4GOzd5M+2qVTmOwFeXKJpXos
O7opqC+D7UyBWEiZK0sCl+a4LnkFHmU91BVxSQYfpbRh+wvyZ6K4kmeMjTN3kofYCZbIFuUvXTkc
VKtZW4btlyYVkEnnlueCXlGTbZT7rhzjs4U/kBJHsvyG+xNKsFzbLpDYeQj7Y2SZ3VGM+NlqvpsV
MZi5ZsLgICKaIcDYuHWdOcChi89slDkyT2v8NKIhe5r876a3mh2CBCUHXUcqhToraqfBeuA8mll9
a62Vr806iD1tbA40u5TrRyZe/ZHH9cHACL8z1DjdzKx2VrmC6GpK7cW2cLhTaPdqmhnlpLELz8fq
6j0vGdmChLIKm1kvjH2OUgpqnGt65ZhRB6Glz6Gbv+UkcMitv7Rh7F6iuZUbna/mu8GH22Honfzq
M1axu0c8giw8+MGbzMovAL/tFaBKdaIF6ExU647n3fxaNb/SdljqyxwBACAutiRgudQ4XLJCjLsR
xgSrtYnrCjUDtlJDPm2kPifUT6LTHea+YqJotHqHEzVxwuscgjuSGUgOD/pon1m6TRjmyDMFKPEo
KegQrCY5j+GX1KRX8Giyh10MPjfq4Ob7lrEHcfowd818Vt2Axcv4AdYK3wSW0UoQqsTCVa3QvMx9
Rd8P5XyDuwEbxs7KKYlo0l08mA1+k6Bjl+O8AkCNaDltO+b5+DYrwhOHvFQLzlkbvyqfVVSeRntD
NoypYum41hjqfv1iTeawHVROznzoLOiN1rWHbr2DS0ocVG1JhhVna3wz22ba2AE5yigiZF08pRNc
dppQnJNCx+EQMu/6SX8VHBy2iQ+VfJ61x7qsjG1tqm3i0n6AeQ4KS0warDEx57MEAyI3kjLn6xR1
wmMu5lkwIIdA2cOCnhR1dVHCfxqLwLonJfCE3/hY9NrnOIbGwdZQNVJkutn61FIeO4GGhCromsOi
CzYYAnXAXbEnTTP9BBixNE2BgOzmyD32Q+1CPLBfpRvk23KY/bU11C9jGd1mHAFgfpjbEY466Ibs
lLhQqbh4SgIb21+Anrjr8MokxY6GbMKQdcgtDetn4bvYTgkd6NEipRvlyewS6ZWk/3eNmN86P/wu
pkVHGKIvznGwVmZGhaJu3E3ajzclyuPKsN3K65uBko2MSot0rDRPmuUlXjyddNYQkGlHrBza3IFw
sfudJozyEHZc+oGdy5MKylMS5dqrgOG1s7Ve3/ZSgomk/MFDU84OUY3/pIs5sJlW157iLg43JSYC
rzL6epPlmGI5YJb0G5U4St8dix9pZyUNAxJOhaSX9qbnZFK3A6PUBBHHD4qL6nuYZvJqcE1SHBZe
ewKZmHSY7IXVbzNJepfDxQUF9FFWGhSt4EOHgu/gTkwnYOam+wJc+tOcRbIvdBPTgQ2UvC0P1WcF
I++E7EGnKOpN72K7nP0W9aZYSiOyE2diihmTgMm8otwFOkzW6tam6g+pENw3cT/vOrQB3wCDm7af
+CxejS5k4usfsRtjB/P3EX7DUzdphDgIoLm0XCy736vl5O+ta4derypM9Y5uPCT9YRAFEkLkwidc
OhLmC+yPV9W2y8hGK3VV7Ic2FDs6zm7YEf+UAKiwjDB5qCqpVrWupo1Z4rDrlw08uqEW9oIUv4VN
FMjptogmubMa9xGST3BSwGA8vaW2Ko8t/HRuueP5E6zNLD1h5hBkk5kYoojiojzv3kgvsF1mD58/
6DyyrCokIT489JgeTUAkc1jbx9K2xLkIXF4o6oTh55H0WAKc+quDA2Ylq5ljlkMYAtjcYuRijg8o
o9VS/zW3c+08D7gaNeBCZUwkJMK+ttf15jjbmnUiRdpyI91ToPQVhJzwTMpU9bqCQFBxVHXQ/XYY
yHiFynrf2YySDND1nlU3p0KiLqyj1zYhfEYH0BDY7QvjodINLMBG/K187ZEiIg6jyzWnXBjz/Cj6
m+ggmlCwaw/sXTS6JQiI+FKDnLnNWoVhKUk4Potu3el98BSmVKpnFQUkBplQTwTEcEdyAiQW9T1c
BnWqLG1bgVm4j6XVH1SG1gQtk9E/7R6LhXOGXwaRYFtXQ3eF36AOvFiYTrMGS28LuenXBxVL0QWM
F9pDpd55BOqzS5M3u143tEsBHTXQcUwFfdaRlOjWqKbuNQkymqRi1LiytR8x47unrrXXYglNGJnu
Hhoz2ZlB/dxFI/0Yv37x6a8qabenEk4YGrZoaTr7KJGnfBicW/KUPECMtN+mPdA9FzdnJM0Q7lVF
kYH56Jp2wBlZNTvfqe7jyKaKmEpTL3TGR/wErJOmjaF0e1O50ZnxRW4crXgtJRe/Wkol8a2A8i7a
mynubmZ35OBNhdzcQPgd2jN8NEFZFC7VWecxnkS0cDLvFCcWIkQzS8Uh2UaoSOvLPMYUjGJ5Sqpr
W1vfRRc+gfcdtjVZB/oj6YGhz7ubq3lXB+K+yU9xSaeab5s/kxI1Jqt2QkbnQLDTQwXC0QZ4kBKl
CbDMvLRYMMT4yyTxToaMMkyucEgwe0X4laMF2a+irSB8NhzIyDdQdWOCAmhKhLmIVyijQFHXdLkz
3YF2O6vESQVzZ2ZPmGZs/8wUFmhU8OzqCxuLYRI1Hpx/uJD/xd57bEfOhEmWT4Q6cAgHsA0dwdAM
yg1OkklCa+XA0/dFVk1Ndy+6z+xnwz8FfyYZAcDd7TO71uaCWxQXjK3vvA6QbdYnhyzl+GqVNe0d
/vhRIs4vwwxMumOEfOPjF39T4tVpILpU+BgZETHt5BaJsu5LG9kmdPmAvz2jeoOEvpqzU06VdMuh
MYlc04mBBcO21x4BsVH9QefnxmNvUtZhsvGM+m731bclSNm3HVRw5mX7eqxglfZbssT9U630XYo5
BH/XUK2jijyin+8opinpSAipbMqmTWKaKBO28Tcv/5BCFmdHlg2hLheXsAMcLZk4fKF5XNMgPiBw
6ht/7UCnYhkAe1kNdEQ9CUXGL0JJMnR6SDtuY4uLpyawPqeU1cIU+p+6I8GRJpKHv3+f0hyVS6fL
M7UxaZXdxTMps0zp8AXGEl3DaTzZMYQgQLL21ogdkCgtVrzMfHWV9+t6/RdQDE1+xGbFtqzzPymC
MsH4C7zeI09DLCFxRj6DmT/M5vlFrjOw5k2ZLTGwdLcCAQ5jl3UoM5yIlK+5p0S0u1LRaOKVKJK5
Y0arFPl9UZScFdK43LVYh4cmydZRyZohZULkb3ZO6iQRgsgA3kUHGMQ0DjHOZeJAUXp0Zs6+2MbC
XudKYCkT4QBVvIB5zg4OnElWwHBVuWqFH2jBO6nd3RZTnpk7S6ngbkxxG2+bvt22kwUF1OxBYhQ6
m8Rqj/GCYvYUYCIjkiWhnGGKmnUbv2YFZz/VVPVGRgMM0ONkU99YBDibguiGpf7eU3a64Nx58GiP
pnRk2yr1NQwmHaXxeOoL+Mpmko070xIYA6xPiTaWhjYPsCC5W3nOPsqtmGGbVHCkQ4SwwvfLKHHi
UBI8aMCMtPIrVDwVvFgB1B2CpRvhnEwnY2lFU7id30iGqmxHqNZMwpfECbDcJw7JPPhhbCTjzD4W
ebumdGEbG2GO/1a+gYiB10GpZ2KCoE3To7mJokLfSJTeJdGC05DU68EnlgUI6p0cnbOXSuPGpleG
Tusn2Y3FSvDQiaHVtekz9dPWoZmSmyXd9Abj7KxRLxi09reounMcMyOl/ULLqdUJvU0UZGxhrQ7c
73Qqw1E7Fflfo7VH+E6E3o0pPtQ6zc6p5qjZfK2x2TQ4QIXgCCbcibmRWoSW6CQYqaBZsmN02pG2
VF6qoWkwTfrdNzQtYMMGTwHP23gcfljRLSzCsr8OU0NfpUkrOSksIgISkobi2ipi5CH6Z2bZNZBb
SfkighrNF0zkadabCwSY0j4V+PsYiayM1j3npoldlcwWYKYGKSagwkuWu7KhHslx2HMDaqTqO8N1
lbkSp5fBZpD8iQBDQs1sPixsD/iJ6WdyidS76X2IEpZ1khVHwNqdff5RCx6Yz+a2tjErF9NOYsM/
QnnZx2l0KnO81UWRfUUDjnIWujePPA6HF/hVeZiPy76n9ibI7W1VYp8VCW+Pp3/ZVGnWg1wE0zmr
3F0y6flRj3hZtbC71+ZEKJiVqbbedOiASAFEVOPc+q3ltKWlIdpy7SM2BSwNbszkCW7lHrzlW5vR
v0yKyFkoypSbCjXdwSe0crFgOc647vyKx10T3ccJhwADPh6N2WSudXr1HOQAamFoZuNahq7W96cs
aN5yKLtsInn7inTJ7JZibRBamkMZJSFUFhFytrEQ2WxB53HeXcg1nwmzhHiCpg+4p79m471iPluV
ktJMgDPl3vCwDxNEWAZ2/+YN4hU06JqZj70dovoC4nqbt+3biLOPgiRAPuXEtCZQFC0PO0kHnmDI
sTQAPi0zy+dm7Gk3Do1naRcvSWdr2GQB1RM7oUN42Ca2fsWMyBOt6YaNqb+KiX4xRSG0B00SGN7S
tptyA9WORqRE4PkzaSbU6k/hUFMGto8K0AzPZEOIn9arbtMCWz65SxwTrHmYQiJ8l1ZxnrL2fSLp
t+90fe9P9rDLc/3Dj8zySMky2iZvw8iZu/QJglVGey3mkBionWRtGfFX3ULyhxfr0ZWIREjyzHbG
gxkP+4k4L+WrDaaGHn1TRnBHqJP+HKW+DPlCh8hfj/rMOICcOICyX5aJI7e2M3xJ/MRPyiKzbpkd
ekjQsb0IXzR6udZ+vjZF9Ftj3L1YubUzB/7pTAVnLekZtxRzHiKxdsLRH0nMU9FCCM/we7IWYth0
1SVomYv4flc/uaNVrqKCG8wceKEjdLsF5SYr1lT0Ie5bxlsO3t45JuIah7Fwcbyi87C8ABGGhFLG
r2C8zpjb5AZg6rtGSvLi5MrimMN4EdvOqbO0dI1kzc5HN9YyVI94LO9xbeC9cop7HoX3qGevb1Dy
4cXTwyA5uIgSEt1s9r58i5ZFdBG+ieKliBVEbl70Fevpby6d6+hzhAtyxQvFyX7AYr0MQdxtE6KI
7EWi7ZDQEKNX060czTWmzm6hCkkYsY7RfYtjOyAHD8zfFnZaJnQ3pSsPZNk6gm2wttxMHEZ2F/Hs
jQ1bNazq2vwyquplELO2kGN6m+id5f+TB3LXK0U5wTTG5o7BwnXOYSQBldQghxCBg3RYEVgxdlh6
930bPemA93X6hugyDQiUV/DHaOQ0HeS4wVxHeOW3dV0+0Vdpr3RqmJK6dXY+JH0ErcShFh2WEHgv
fVVoJAWIUDw51KuLxg630lFXb8hfvARiDFwKtfbhs1EctGkpn2KDTaJ3vDPKA/3ndre+YBDXRi90
/XzpBXsNqUC6g7VECJUKsJmP28qM3VV58jMICcQjZnAAzoa+w5kLrefOdfwV0WHWdWev4CeIQ/CQ
hYmqVPlwHznQkfgqnsoKA+1o0Bg91rq7yuz6r5PWGcZLCspakzfWLe5zhsRtrwakh/WUD2/6pErs
mfaStWdYqFNNcAZI7/DaVzY1eJpzAxxSIgXWfwvDeKQakNAU7SUZ5Xs18kCraY2hkiTbjqXbLbyU
PUOWMOEXSfyaTn24h+hsLxQcO7DzxoYKSLGJIGMgzaOUsLYvHaoJtgFNlpwmmWc7trl3FOiVwEmc
jRuLM8HAi/e+IUYkCDR35LMjJqdkPlHl6bwhwkaevm2aV2rdfvSYbyghm7zQW/VZa+NzhgC1HL3O
f7OmWboRbMmgfFlFGJ2Vbh0kfsU5W4EHmJKBTW3irYrK/P02BTo7rl4wSxtpTisodATCvbVn1o9f
Vhtcqy99g3fYKu1+rddOvScvfm9Ve+ly8aeaV+1/bpL/3171f7FXif+zv2pf/6n+Z3PVv0//T3eV
5f6HFHioHDxRwtZND6PRf/qrTPc/PCGgWLm6FLZhWliM/stfZTr/YTqz74iidHyCjm7+t7/K8P6D
T2fGanq2B7v9/5u/ynTM/80sy8Vk2UysDNNxhC4wCf2v7qA0s2BD+HpOPpexnOX7175RG21y7NPk
zut2nQ6oN1k77n1L4wZtnBvjG7YGtZU8uP6dRSPcJ6cLi0vvAwDUzdjcB7ZhX43YYxttU+1jxP56
0DE1otnke6LFs6Fbr+4e8QcE18j6S7xwLJP0x0oaijDAizCakUdLOe02tn1rP42dYmSty2XWddZz
OxaXNBvPEyEQWF/1uuthezRChudguoA7EPQYUxDr0dWIq9dflwWBHqMFD+yJMDs7EfyYyPT2ZGIA
k3mpuNmNGVFZDNZTZ1nbCAigL1ll/9EcL/6L/HKahG6/pTVO0CqVW55iRHYw6NyFFgZ3zjIWfaOt
RUtyk5yaYnwBEgn4LKezE43J/NM3+4SQ3CcZnZzpcf4ig7hezUxnDNMpM4LEeGLQyA69B/BiuH12
q+a/lPVfEXLwTOrOOhiy0GHLYwMNvBHoUCU/YHIHWwsMppn7eJC5rNaJj0nKyWiWKRHDjxmg9ly6
oJk0zv34X2iKq+lnLgtZnrNZxK3wr7rC3qg6qDgd2/XaTxgN/yvkkEF3D4q23SE/0OHw3x/ikF1O
P/c6wNNhkBW6eE741nd0WDSHHIf/AtQaTYnEaQ8kguliKeGjxmm3T2K3vxHnY/UOevaVyCbQuBLm
TdNAQp4JfpXm0d6IKnX792e4136hubcHAUL1rLnx2huFuqmiegZdqJZ5h7XA5svcq6yg/NeL053G
jnmr0ATwKg+EV5lyngOdJFtAlTjmKgwuURseU886GlxwO0ZX1RoiIm0C2ZgdzWHC7VWQ0ee045//
fTCSpF7lkic1deLoZUHUPhhG+3ddfbssqw+aLkE7OOMz2+ZNOJjGzfZseo987eyNjbyEFjNBziLB
Co6kdxpMs5rbaXygwY57GmPHOUA23+SwLZ9oGv6vD36DYEnAltxWCv+oz6JT74TY9IzKONsEtPLy
rbZag5ArHD86vCjGa7ruaYyyZx4j2taMIrHKKAWnF1GNDKR5yaaSZtIgtfONi/LiKhBbeYcyFtJy
t6gczDTVEHJ8w92yDcRI6XHGBqZX2QUqvOTgBUaMWWBQTbiBG21TwrQsDWstNOKvY1MCrHFZV6XF
4YU4XI9S8WZ7eDa80OILTXJjGk2Bg8t7KqyCzWtcHlXhWE+6o8VPfa1xpA29FUDK8OhnrflUD3UP
dGpInsGdgrDRv3sZ+/ek4X92OxRuVXP+1kKPoypHq5VKvRvhw5gjuWHt6VRfiBYDwmihhKSYLgnH
MroJxTPey8wlcdQYcfnUsrQ/RdL9lul3r8fqOMh2pseif3hQaIcKx4UDDHre9menNLqEfu1daRvc
s3cAczyjVwalbwxh/tVr7AkZeqUy6+x5tLAIBQWbeLoZrSiqVrSydRzop6E+lP9+SQC40LGTJVA4
ek4c/9NfRYVdk4HjUwOvHHZJPe/t/58/+vfnQDHqw78/+88vNnY2sKVOxgTby+Lw74Nwi54oGsh4
04swtBiqOAQVtQn/ftWB+GaMblivgvnSWqR6ebDnz+sd8sSM4m89FzDqYVodOLVUlHIa1SEEvAKC
5b9//++vDUksAKM5n/Tvb/590DLMu7rmvU9Z/+H75Of/37/796nd9GEyi5tpeyPdoZb2XBlhBxpQ
0xdBmgaP0O+8ZwMqbkljSUfETPUqeLgNa4ZttuLASxs8zCIrt6MedAgN/HayfyfPs0+iYtJ5dzv8
HdFgwHQt8xPybXj597tJ8+LVaGxRDXiXUJyZ87b+yi7DudyUAopyEF9Ypg5pS238yNaLLSheLOFq
90BLs02dg1EPY2ofMR3tW8ooNZpJtiZjp7Neg22Ko4fVxdqWGRGA7h7hlkIv8uTNq16Ozo761B/6
IXhb82TErNNubZFWz7FP8aXyMOphi21qTtbItMQSVVG8KOcmpekvx35fEu3EjIvlSYvDFSnCF0J0
jyzWXgYIvl1DoZPTaNe6ni5sBBZu163zMjt1/txpNLTmoidqTIi5xkbZOPTxgjY65UY7LpxiZbs6
kCtSpLQy/5htdRdCbAfN3jX/kjJJkC7T/jUxrRmdXH1xg78kksEWTe6gnM7t5D46cvYqAR9DU8dT
Xow312bja6BdkrZh89vfaangfHrXivpsdKxSukksFraEa+vvKhYnrHOVE106vTlPRIu9+F3qDeJI
pl/Str6J3rkFMEZLxpmkN7BktDvNyTcVqVaK1t4jIGAAVfsfOW9YGNXLvjDxVmh/zdmq6pXZVdcx
k3H3tQ/bmNaOBbMwtj/FzPEz6uin5Yfn9NY2xiJqsmdpdjM6G5rjhHO323STfUt7bceB9drL/J5i
vPWLrybSHvOXgcT42xrpSxnzRrW+uY4jJFmCzgHycHnxrPLYU7tC3g78kezu2NtBtexEQaN7XO05
Gcxnn22Kj3jyBp4EGFmeYivdTRbvi9EGC2qt3rBG3XrqfXW8rgmJLaUPd4hPN0jNeaz++MbEolz0
18x6UANMIkYbH3Iyv4OqfOgTvLSOaPlAkCjoX9McY7tlnKm0/aVtjy3NvSGYhDHzECHiE5OBEstd
NlDmLf+2xjrU1RpQ8jOzZaw0dQpJg8huOtSXKAoOehyTx27dr04MH5M53h0+q21oASnHBxTvS6/C
E/r3JSCuRszWtafrZAq6BfVdGWhfQ9RcJVVi0bCYSvXpD87Bme1lfhX9BE1wdwJUCNvik+S0a9Ps
PWbhizsU5k5/QhbQeNcY5pljtzC88VeVw0YiTTA6p82Agdh7SxlyWjKUEUA/G5NJvYx05sjGR84r
qOfGW8ThXKOErFER05Soc8AapCfb9C4jqaq+2nUMsqdBLTsiRM3IreXX6b6w8h+JViqS7LcX2rtR
Yan1ULIXCmjSAKux57AY+NlHVDhvSbCz6PLQKgQWn5XJrGByxA4HWupplnmOPDE0O3iqn9QaMX8L
FHJoKK/5lL5mg3xVuMdNyrMwjKKKu2jFjnUxoBdgsaYpA9lkWWrlra5aSmvNcOdDSmzNMF8qh1Y3
j0nVohyxSUBjIujEz5oz8lWMRRcs8mqxCJ3h2WjKS5eOB1cPv2l0/JFxhJP64Gv2CyVdTB/QCEo9
uie6x5XkJIDBDPwE/KjRXPvILf9hZQXq5ZgeGRhbw0SeLNE0KmAZfhfVy5QY70ZsfPSOt6Wq/Lfo
FdaioP7Tx9XXYHPF6xPDcb8PkBhxkcxmjMFJPnEEOJtm8o6emd1FC/iqoIk2xhuG1sFkfPbWxwTU
QI2fBz7Q3Zh9u0WyiYixx3T18gcjfD7vnoUUilt2ai3HLjkpu7obVfBuWzTbsoPNmfozX+CywyqT
PEQdLuFRo+W1brfMoqSlJE0s7SB8GQvzWbY8OpmTIQtDnx7TeeiTT0e9Kd44HPBYixh3GQHMqKz5
rnSYzVqZLMkHHHyDMUjHwWzeDhwNWyOabAwrTkXP9VtAm/A8sgX8Kklfgbhau1KxjgB+8A06UGTw
N/b8k1KuThRi1nrcXtKbFZK/wDdEq2AUavlyMqq3CdhOHOOtg1Qa5B967b3rEa/AWHjASksuNnS5
NOquds8F0uuc1rxG/MyWOgv44/y1qsx/oRGeRT9Fy/RYIBJe9wg1MkWLaLEaLEPDuJhahATLTKEd
yu/OHH+mEiRS7p6nKHwJxrxbyTa5j22wxVl5q2vx443dXY1WjXeUlcgs1lkXztTXByb/D1geLxOt
f+zOrHXr0rdXBL/ZjGWxuuocheqn1BI2Yb3/KKpy6Vn6nyBtKmpUorc42kcUyHVu+DJMxk8fG/eW
CbsboasNMnsbhf0ikVqy0L6rbkR+q8pvvHT1ts7jJ5w5W7+tzl5if9d1/CMxRVXv6NU7l7GoGbLX
dOv04kvrOGRqKdJui5r83pBnaaz6w5G1Pz/oSQTE1qIgOcAl4M7QPP9zwuuevmID2wVQsCbnRxfi
0/VxElfRu9616GTcLMwJHmEoeBkcumvF0Qn1l0jEz26M67NGrp7ctySO/w5VeAc++nfatIN198Cx
l6RqMBWVONPJjixBAUJtZZrp4+ds4YfAx9qTVD3iWaGyaAZJVPd0QhbsRvU3HLxlaaqC1C8QJEf/
k0Tf3B8ZNBL4PmAbcE8331jYWdk6R966rrkbcf6F26Nbwt5D/82jH27EdN6wcA+OozzbU3Yq7OET
Til0Qqqy2sr+rcr2qo/UczHrNG3tWZTtT02n5yKyy68gueWckTlNcLdx8n0pMWxOYfzH5VtKR4OO
6uoWtH/4B89DlJ6GQZ4yw9uXZfDtO+UjT456Jm4dzKGFUY2geFpWFs3Gfiwl4F6IrM2sM2SsF+Qk
cJHHyTvnqd60fn3PeDXRL43QeKJtvVjML7UR6sckbm9tGu5G+FVYhx56UZzKKDlavrWmbHhvVDQM
zZdzhVYRATg2zx6ghTppdqyNKturIicIZh1t0VyIih7rvr/K8WVSWG7nL2gWZEjM2n6xxCczcMYJ
8TU2x73U1M7glIrN4ruBzgAJcBEqmgxHpW+pSsOvVBx6xPolhg7mUPncwB70J8d7tFhP3ay5ZmDV
hPrNDPer0OvTqKhdZKnB3OaeXY3DCigKk+dHMEU/KD8frHEBj0GNwvespLamPIG73jUtA3GT4Q/c
IQ/+nKt9MIbZ2Il2NCbKT3vxk/tY2qSkdiLMnG2rW6AEg+opzuKdM4VvLY6VtETmtcfxVszxq5RC
Tn/Sb21dP3JRX3JvILHsSDZ/pn63J/UOPakD+NoC3VhFvXtLk0eVMqJAJPghd5TP6D2XANP4PLWu
D6vaCKkBAvMR401WbfpS4HnsHf3WmxnMtDr+YH0p+ZT10PYtlQLmtnPHZFcSsLGHstq3moshomeF
n+552730tfXwi3/nQIh/BxVM7TEdA9iVRhS8NSNRJ0aSDJDjYV1PNSzeKvuLaj461qocw2wVkIRl
V02ckHVvmwYWF1xP4KEClbjGcnAidlzS99C9idB4t0JcBRF2JL0/YrUZ3Szd5AksckOm68CErNNa
RbZjxnEiQvmONlm/14OBH1h9xkZqohybRydgzOGPzVc4TruA+F1Mzt2MwvBp1HFAa9p0QQVY2q04
W7afb2NLXnqHvXc1c0T7kT4sz/fGh8izazu48Skj58CN2r3SUlC+en1+lKl86ZJMfEYlEAtNVsdZ
QEk6tXQYmK2BejE5zxsySjFk2qlGXBAzewAB9JxBv13pJdiUwsEVEsJHXgZ0RC+oGtUXtJPjM0jb
pxRMw58i+UZvzJaWqeydTDm1moP2Wsp06VYAhfuQuS+FXd7S1T7xBBMYVDHTsgpidAp/sbcEPgaa
duOI/OK+qRxsTrLOnxAvHizFjDw3oprDP/5JRGl6bSGi1jGamRZEOjJSmq2nntxV2KtNUCfjBgTg
rWKKnhSCsuL6RWsZR9K4qqqbHH0B2Qc8qDn/qDb7/QHQ7qLHnUuVEiwj6up2el0RCWtB7znFpyhl
togIWU55kTK8wNdip1WxcittDh4lfzQfri8A5AZRK7Kxcc6I7TLOu00ji7WhNdDzLLwJPU1JcuTF
jDIg5dZEWkL1JQgw+nxttkFGYz7qThjHQrP0XRY4uFWVfbDtV0MT+raDPxfZwb1O83oHDeVYuKDj
xrjANIugySxsLA9YGddUoZtkGqcFaMpm38xeCcyYnfbTR/0K6Yy9oi/ObV4mnM3U0deSeyuc5Emk
8lAa8+2QCkhwLQoBw0VqwYoAoFiXXJum/FXVwJBGuviFs+Zs5AkMKOF9IyIhNMXN3ySuiAFwIqDO
WQcJGX9WIb3WA/gowpEue7chPWm21FdDXM+xR/ztqh1nCeZOUgtEkfSDLdUMP6XIfi2PF67LDl49
6Kvxj1G46QaYqb0AxvDmJZQmWo2/buj7WEeiNg5VjUrVGz7ehIiYZBr1hyGOiqMrCArVPaMfpPFl
PDDsTHNvY3chftS2SMA6Xi2mAUdUDR5cpZdv/RCQUZI3F0/05HBarjRveB9cPIEZJLqJbYyXZ38D
i/xkMpW/siKMp+N8mCgfRbpU97abuPQyAqswb43O/4nSam62SIBw2fsSI87NM/u/ufA+dLeIlpZX
88hpituYhCUUtuqaQf6GYXONeFUPknzsunPEh1tyLn6bDOhWutEwP4xbazmHgK1IXyZVeyUsFjC0
MuOlyCwHoLr/xzLYs7TRBGvSTMgYAN5YNk79hH3nhVTelrKf5K0wxic8Q9ipJmWz3wI7VDnY5gPe
wACLb4Alrwmn4GBqOiu122wkjFovSidg/EO9MrvngC3DCfcfydl7nI4/OJLB7TmrSTGwFEYD7M3v
77j1rC04aBDnFLdhOMn+iJzkCuGQCUovT4dEYPCGH85Izc7BdVNUZqf5LR/JdtdHs2nxArCV9vT6
4AzhBygbex0bGnk8gdWkdfRqLUDTdWX5OgmyRZ6FLT6cTXmil9mGPfurLjQYciRsVXbmv1jPslWF
A2wBDupP3XTPeacABg5sqr2MMwJ5mHIzCVg2zWRc4s54a2XHIjxN8zn10iWHVC35WfEZDvh/GHci
UmlYV5z6VvZMnee6doNFS0vUjwmTqPOGXWEOpyCbZ6nvkK0SnNvVuOIIUeDO9kr37vbja2MeZnpm
7FfzT4ehxY9XierslVa179kAx9qxerYVYEOIc5r4E+tiS/sDoTE325D/NDi94VZ1uxfV1vmWOTaZ
tai9yU6IVakPcj93302xwdNk5bBV5pHM9kqnVd1XxNMwm5e6+8ssmnPliRTcVo4dk13rxCqxw+S3
gTSzIvoQGrjIvP7JtMXejftnFTsXESvoXRhcgDebciSY5W67mgdB65MGTzXEUAp3Gv1UpxvhuJ8a
WU8GJd+DprDzKPtp6tuTlQzXhF7kwrxTWwrZJjhHWA7nX2cO8/ue7J5n4kV2t2lZXzyfMbbXZnf2
R4qmwziTJ1VVO88RT5Vmvw6whDv2X50/H4whiNhfWgrocEqdc9vIDRmn2Zx7Cj3OccwSDOYQMtRn
qXFR4U3qTPPCxv44f2sMrFcRP5+dmFcrLc8C911V2je0zUXMDdnGgEkFpUxdxMPBT7HjMlP/1ID8
++YNHYNBRrOT4exrkgipovh0/IrO3OZaWf2SLuJNYzYvbKzZUawpAj8BWXxGffueXG9rqBvQ7UUT
ePvBZXgyvwqTVsH5Ka6mS8VPY++DiSbJ8iO3M2QaagWcnHkUBVQZPYILYTVgnmenI/N7mcMPLkZz
l6h0i47OCiuvg0w+xznm7/bXGGdl1TtvSEMb37BPFRk4yfZqGv9OQU/qnvW0i1cMzC7zP9do6TEt
xivQ1Q1Pp7PElOJX977jRo34gYi8cUClsgOx9yypVsRd96kp/bvE+oJz1h0Xfdd/deUfq4g+MpL8
IwEWxlmlue9o5VpAYJN7s5+wPlkfThNhAG2xcI4grVu83w4ewan+zBrMRgndTRm+bNVurNzPT7VC
oPBLtYxHzV1FosewgZeSDCwgSNsDgM5rIeb8n2Aho/U9MDk9GcF0Aq8yt/Hqk9wrEZ+icdVzIs94
2aBuk+Yvf3sLk6x4BfSyYyl5DK+MCvc6diNGY5uCzIPfiavGaKrSu31dwDyXKxWoU0GZNyNLzME9
5QDB2amjz8nr7nIYtsqKd4VcxLnCcxReSON/q1y76q5z1qfiqXKvemae7Wj44AS37ukBQQo/9QlX
eph91tF4Dh21EnZIVszB7IBJlQTqhBGvqy6e7V8ZeD9hLO9N9WRU+Sf1TY/E4MgBZ+656+jianNc
jXF/LqP+jMSJxRX2NnZR0VtYJvNrkAxnCHEcpcP0ytN6G+SwY5OADJCMnzMACZNxjJ38Zkhsj0L2
l9CcoKNDWTLre+3ixE9KzJOtJVYG2HUoa8BELfspszD+Bv3VSuLvfnQuvh3cJjt5HlxzrQLrlg3u
Q8eyi1ouH8oML3qhLdOs4Bhdwfgq72EuTnYxfIdmdRYcsXn8f3tjvUs85yOxq/dUiGM6WzG54Mqg
O+VdfG1KjuFYke3R5UmtYwHEwBSrA30Nu6ZK72yITYAjOd9szWoMbMp3QbeV3Sk14p1Q4Y4b8uG6
/jmhZ9UJngLFnL7qDrbRfvrRdIjwaId1twLP44XhR50ylEWU5tZajbrzGg/60/x9SB6tJI3XOpk5
DM7kETaWIQ4izX8dyS1mesdWI2ecX6gwOQ7TOw/es/CCl9oRt0KMz0BcdlNe/dDFxQLiiUefT68Q
L9GAQIvjljKG4RE4wbOUXPowyx/K7999KoRs46NTBH09PwpR1+Kt62nf/KCtk5GlVNpT44UHMZJs
KrMjsNjRnbZWXz5bzmDRz1F8Y4mjS5HwtGq+5s8DdvWkREH1oHf2rENWaQYjBCLoyVjusphRMYlG
h2uliF/dwXnTA/fauMVj7KOjg9KHKuoG+IaFtU+o8plfxQQ3n1HabGkbKro4Edb2dqQVr08fItE2
83eoU3eGwHnhYP3GVolYZnR0S7njWIw3q0ntVdBy4snaS6yGXZMpClaNPSGpje2e0855WLbEABZt
Qmv6EzrwvYqofO615ArOgIiqvvfs8GTUzs0Q8hnXJRYqQTk49cTNqh7DYBkn8VcvhqtVGUdJkRgJ
ZAQq0ZLcUEwEa80jsJGS/qUDkHSkRxyRTsrQ+A189i6Fbv3qBMBOAQn4XVq9qR50ZVnD3ErJxguc
zLrTzpSVQxoD9hauS4ZvRiuaYutngtNSUHy3NAUtsSCbtCqhpmk5ZZEW7vOo2uMeoRwqHT7zAbx6
lcOokVF8hRo+K2JuvbDbjGRo0tw0o0xeKIwmwZ4RBq17fjVxkNjnKbtBJoUnP76mBnGUIs2qp7Ir
PwBevjYV23jFYWArcs5ldMwFY2QcJhLf2DXzk9+CkiRLvKpYJZaGUaTbfECwasuG50Ph0SjUAGov
PMAEPLmdxl23WfjWqODeIlBP0tRXlFOE3LwK0b54a9gQrhIHXUF303VWmWQWBz7YgswJpkwCuakC
/198l+KRRNJemw3RHFl2z+6EFOf7+nIcSCmaQ/GNn3NrxlWw1P4He+e13LiWZdtfqR9ABbx5JUHv
JFGUe0FIykxgw2149/U9QHXVOV3RN+Le91sRxZO0IkEQWHutOcec2CBZKeMlIHGTWQTLc6JepiZB
FD+gjEXpThSD1JDbJiiwO5uyJw6cJacaAIQMC/wuPNYjjcYBevSatOh8CaKTTuBYMQxoi53I0/GY
wPzvAosJdK+99szgjyJjNUzVzwY5Yokk8tDYyklRtgad6coiE8qZ5CpVs+fY69NN+h2XHodVRbzJ
ENBbyJ6LIa2mNC0Kb+P009ap9emgJ79IMP2Ox4Z0VirxTTLhuGOoinBWMnSAzUDm0EhOotb6ZcFp
D045js9upQXU04xRyF3I5obfRzoxDUIrG6/GGf8QDA+RjgrE8N4zcJLLeKpfiZYoWS0YHovsgrlL
TtityxxJcY+m3aHG7J+qgPqk6A3mZ8V0ZbFGRzxzxbbXQ/aLOn6pM/j8TatE/mhS7rSB4qdFcw6J
7bArNyGGBCppLCtfH6vu2EKxyUZCMUbJaa8w6hXGcaAuaWih3URNzvoAWrLhZat+BrAgOk08MHot
rgDNKwYW7zYFinJPek3IAtbF21yFKKYon3o1+J1XE7zwicSs0FFXdQ2cf2C9gP7V209RC94xrOEF
5CObj0Gq3b6QlkpiloZnuok2FAd/jKLdkzZq7FOU/H5ATi7vhzz01L4QFKFvMgYqBXWFOhjfw8yM
ScxuXAbjqkFd46czEpYE8udsSJ8ka0J6Cg3IuuGXyHB9Ni5ttikPCPhWWVgk5ZEer3eElvASl26I
fxoHHxxoY5ekzWtneWiTWJFUNg1/gtYugVSDY2fFxzzOy20WeM0ytllqiACZMy9wqVFWO1q1kWZy
jUIgplZ1TKJK2YlpeqhC5qWBEwE7j19Jc923rWKAr5YS6/wTy7Js6akEYfaG1S8D00GvwnEBY2ui
0qfI5LbRg4KFfXd1g+mqaC3CI61pV8j8xr0oqj8u2OfQrRhyD8G2ZmRT9J36jWkoiVPrkeiwgFN4
hp3HStaGUF4LvclX7FW/QSG9hCPFZxh467hwokun6ofQiMZ14ZWfCrNxxt9vPQkmK9J916ZiIbzV
oOOaqdLxaYk3VnZTMqhQYCi+Au09dOsnq4A5CzFJ85Viq9asgLy4+gzE79ZNnmTg/MFazUjJhK4D
NHoZQzM5u1N9xiJyNLJKrAMs+DDLGYXFmucgRkCh0pQcYwBkPblGh4Yi7rYlp3Yoys7JyJyngDXh
xumKfVCMWHwMZo5lCosaEMapCNqLcK2jDoSZUZmT4hFmvEo+BSo9BkyDFdn7tgtRCvebse6/NVLY
H7D7fuDP5GQxEHuPVd5PMdowNE+oUVcKgBVms2I3sFJbtnVxRV4Jk7UEJK4luDSqVjEfKguBGzKM
w9Bqf8x6OJEGWe9HisJErdrzkOE0tlRnR7KHzRKUer0Q8j2vY7Ajqner8BeItV4q2cka052rZ+cu
mfYE+C5zuMhCmPWLUsRH0GPLui3Ht6wQOwd2xKo2aYflg7evTfFZZDiP8sz+tFide0myq1AcEF5q
UgujmjAMjIFlSFRMGZwjg31a9IG2Hl9Uy3oKB6QG2dAkNCMhWxhR+5gZUKhzyF+rMtJxJsp8FwLJ
YdDb/8kMthic4ockfeUEkGxKnrUB70/cdeucWcfLowL0s0NVwn8Rk8UhdGWyp1KlWZS0mxcasztY
MJa6C00U9aL49piIHDXd/sx0w2CNmN4wTiZ+PuFfzyOyhPikvpvb8qHizHT/B3sQc1cVfkztaNhI
bZSTOfFToQBJa1HsAh13hU8w5tkZGvaTCtwB8veCsyEVnD1EhzLjJyOBbPre1DxGRjUB1TD8jADZ
rWzDr0q2yso1xJ4y7tfEN0KuVKrW5qOFIIlBCXU21Ven0QMHUjf64cgELoK7zRbhZRSYFgTaurlZ
rZkIptid+32LcRbTJbtFrhSMzllH+IZsbqZ76avsBSksRZOk/V04GAeTOdqJ9deB+O5bU6i4s8Py
CP6FMG6zuLpK9hsFbY+6YBQHT7o3ZcKenQjtJhPOg7gfneTNniaYBjPhzul05+B5wZHIoXCdh8Ej
XRQQnojwAoG/tf1tEq6+RBOKRESpLpMbLIOgyZ8D/TshPonlcnlIF6NGou0kMCC1VvHGuXvXOLGz
1se2JQJJYxbVDttBRc6Ep4p06RbPhpcRg5cHbyout51egKLCEeITxJ5tXqETXz2ZI/FikVYG8miN
wCw0UFKDxSsFHTsoVKoV3VhkBYJfXMdB8xB5zSOtAe3gKAyac9hUGxJKCVmq6zdp2c2Wqa1Jsyxk
r8onyhzFWViEgnmsv4MSZz/8QdYDDCmJEOk8FBcFWX6sAtUVNedH3okTDaTqINLhydLryc+zGmkj
AAak+C+qzp/SC4YgfFEQ/ev2zeyxW5EF2viithFXVNmyG6Ezpd54CVwmIAWL1VKtCN1wypVDe5sW
NgpHryhpfCnd0WoLOslWQbVaHjRtSE9I7iGqQxFsiO9WPPtoQfRylFDZ9RbLSFmPRzMOv9WAdpdq
t3JNggGTHDQjQd6eM4eo4TFJaJQicSWuNODsQPk6sPy1yig8R4hFmcrd0EzZK0sYT1r/LWuLg5dM
iD4Z/pCFtZGinnYYAL4yQqYWacmvypH64NvY293+YGb6NSQ5lEA2Zwt7ngAC8ijiYiQvhcilCdr4
csSIygcu1lUbvyvKGPpxAE0ew2HdYOxl74Hn3kUSISE0+mmte1G2xHLiqhzh46GsOWtWEfqoaBsV
sbMCFnZWu3wz6DQFQ+0hNPAlZTp9SYz5H33tbjVC2cC2tHAXS29jI3FYNWP8ZaEt8/uJyiTxhl3w
JjheweqgedzXJNnPhjaip4ctFfuDohI8kE0gmipPXVseGTdpRP4M3sBVrfLpG0tsRWdP+0DTVyyP
Wh+vTLcus54Fj/kUYQxLkeH5oTiP+VpBEbcs2rFaujhJh57Ui6EjYcVgQ+n6Edg25lzJBhjsgQWk
0W/KUfuuXHEF85Ysmm42hAd/epmgDEtcPLmDeLWM+iTsqVm6s1KrT7aJDi49/xoMy1mMEW0epr8a
VZT3MUYHNZn07zgBShX1ek7ZCRR6QJ69m+p2vHRVAsOQJspnDezcs7FaGq7ziVfxO0r3Nf99TQtI
3oORlmTd2ROHzVh9EGrLGq6Za1fK7UaLEGJlFMC1goizm+LxiFksXOSxMrw78UBwSYQDLSTletdp
BVydxIQR0hjrOUSxQChHKYDt92V0xu4jNcBG16xortLt8QkrHBgBntDKJ0EAL+MUe+5Ny5jfFkQt
p+FoHyG5DgcSWFTfTbXps9Rs+hfjBM6ZJk2rGmAA1XDbDqH0o5IhJTP47iyEetMhd0AimM85xRTW
B3xoTDD5ERKuZHGekNOq6loXInNuGccyZCnbZicXpbJZ1UcH6kvjG3GanVgc0YDIamymukXWjJ6Q
vDO7K3M3nz6nPvg14ed5GvCIcw5KAobJ+vTplSSpIGEg3bFXL5wHlDVpYuU2xl20qmN6cz02UMY8
/7rwKuTHXcbIudWlOMVh9qx0WbFV+lGc7jchyDTJmBjHVVxqkp+YUpL3BeIePXR8NIUlmL3GG3Us
kRwnWcc6FKt70L4qGt3FSKj5NtH6ltBY+v9erHpnN+6TVwYnjd78zkOZXHrZD2cpB8ApnWxeFZVF
jGn1jNLpnhel3e+wOjcHY7SA1jBqbg736/Z8Y1jm3NiKwF0MWjHsM7IY92pJMqWStfIV2swl0wi3
7Kltd3nTf4iA1CTFtPDAJkm/cxuteEzprS2YtrfkhXBSRit1uF/IHjBV0FvastOy/DH0tkFV0pmQ
1o0wrwphDc4HImJ8s3w3ozw66j2FO7qEkyNb7xQMEt5XH55cPSWmpfPCfUFVrODvYBYe+c780cgI
KA+TVrDdQv3nmpon1eF++5A4pBfMj1CklexVFZder2X73iIl5v4vxPNE5KSEOXYe6Xb3C4/cnr0M
y00TEA/hNU79JB60vsn+yJqS2tOlcXNoB1kWTAe8eYzeoZ/vQ0kLsZKVuyqtmFMm9X5h3Uqp57fc
Zc4Cuc2pS1YKmftcGfuJpueNvJDpuY6fUAeatyEvaZpqs54++2hr3bgJxm4dNcES3OlbF0XPQAYe
ER0LVvkxOTiumq3zuIuQKQmLcgGTRymLqz6NPYYaxC2Brjb04OzpGjg7V4uMhppSfxGsk/coA9Cj
2O0z3AaF44yzKZ1gjkUrk+eK0eNOUJUQSxjEz0OYisdiYNVvUm3F84UcmiuWJXG+36Q1LmQNcqop
9+1N1tfWM5WPPzg6cbUNYQSKHO3nZpIDuvXeWXjz1bQhNc2GI3u/kxH4WvZW/GDm7yjbnOdKT9xn
jzepZ558pHvuPscBE1NZ9cGx71mtxnH0GJS0oyJhNTvbioNnzyPc0h7McW2khvccZbmyQdhe+pLP
15pW9NjmfHbNcqGNGIXyHFt1cwZ1eLtfcw29esIRvlT4uxKdyeNIrhBu/V96kAzXjmUo9V10RpCm
X+534bj1B727ZhrrKodEvRudffKOclPdtZojEGrpLhvCY+E031vS9pU2p2ItoAAB0ZXcBk7q29aM
SA4xouQG4yU7VNjVF/erDZsxVyGnDAXHLTW9wboaiWIlP3S+hlV+uLb0k/Mq9K61e8ODlt3y8ttK
2C86wfJvHKbqNkKUgx6sP0aQB2eb9hlwr4ZoM5vN7M1N10qSxjMoT/O1sqG/wUjfOQ6OVd/gD9OU
RmmxtrXsVloW072c5VdjtOREzVdLGanwiPgaPKVub1UnGXAqXkXRgLw2C5v+1gwc/IkWMDf3qwPE
vpUMFFB6JGPdhnayVpVjPqgDXmFRhOPNBvy6jgkMBATWjDc3xsSfB7O1ZK0qnXIKqyHh++eCPNer
Fcnx0Chp8sgG53YNMVBXZg0KHm67P0xRAUZqU9hv/rqt6KLSr/XeJmLzXy+ntsS+FDMi9a/XQ1hb
bToaScu/biPEUe5o2tKD/fffKIu6OehDdPvrJrq+1qnQcJ7++y9ABG0flPDnvf283/lzFISuTHEg
Ln/dpMLYrhFOH8dShqfO6kqCcLZ2X/RntwiTy/0Cv6u4EL3FEBAt3M9F6HoX7GqLoAv++yaDuveh
Sh/u9xdWax8JtSKvstfSyygS/HntxDq+HwjUrCyuGk6ZXiaGGQucLM3m/kBnDmVCSgejRQnzx0Za
K6iSVFnztftFTtMnDXP9yHLn1VRUOUNhyoc8a/nJ2YX8YmVNqoFa3IwRBVsN7IcUJ+i4Q9l4O7eo
L3DHzO9MON+yCvvnJI2mTYakeZuPHOVcWh5z7QQ6g16ib7YwS+5X7xeMMicUbaF6ul+Vc3JJDfpm
9ddt//E4tUjegSxl27+9yPz8+yvdb0tpMbNDi8N/vIZCyXCKnco+NuL8H8/+66pZpPquUPgC//2u
/rrzflsSJ9EGmyPt5/lj3S/ud8RYiSlIeqL1Bs69f/uYejmNrMYzgxRpAkDQjc2PvD/z50mYfj6R
Emm2zE9lZtWvKrE0ZtVUt9o1+wfPzm/3m2uqoF1IgKh/v2pxSvFZQmEOn59UBNMH83njIhpZvJTm
xRiz5rVouuCktDn6zflBo6ZqG7sJptX9XiU1QTrQOzhg1W5eG8goBW7BJ6It5LWw+A3PT5JSnQ6J
xvu/P8kszXDNWC3b3J+EzZBlM3qfE1i75lVnelFZWXtLlbJ9iBvt571XTd7vgoJ2wv1JzoQ/o20N
AK3zkypbeacfaF+cpMlemvzp/ncTKd0TnLgS0SHvTi0x7oDk0Vb3qyK3mqVsWMjfr9Le3Hd0456i
IU+veZVs769cauVwQLoVgHHaIv43AQeJb5tHPqa5kl6bxGRb1CTENZWRXRtZiScjeJIF1rD7A2wd
UpITdTbpjNxWQEa4OIqHlmx+9vycWMSc1ZS62t4fwXyYbPM8eMzmx99vUtxiZJwdif39NlFO3SFF
K4fWiBe5X4AL/oUlOTjcr5HBqO7IBIJ0NT/i55Uy9+y4ytUsB/fYDEy+GHm1RK9E3meKb6mo6uzd
jgwDn2JkbZNgam+NF11Gu/M+J1EmS6Sozjkb2KiOPdB5mZ/peQpBbor2UkLBZvwPaUINA+e16bL1
/QG1hskhE5NyBO/C6jcFksyw3f3sEZQnQ1U+m27XY2YzE6z4bfuhFbf7/RMBOD4QH3nIQENwoKPJ
db8DAR09mzqOn/jq8RS6JPfc77CaS9hPaKrdIVqbMxqkYgbCWT9/ud8fygx2tO0oF2MKnWNRzBmN
9Jo+hTatuiGJ3ypbFijUmcTqeBtfAkff3x9AUQG4t6uis4Ea7GwD3aWlxXahjXcOk0i7ubLStl7i
2WvIOMpbSz6CrYuRGAMVMzDaN8UY41OddMO5c/h5o5EyvjwwTvEwje9UvwwGYlnvXYHEg9kvLNf5
EX0VPNZWM91CqTobx4gIxSnyev5iruX8gMjDs2OXtvI41lq+L6IJS7aeokRvSZ9HtfPF+oMZXlIZ
50SpgqMyEG/189e7bTxmzmfWl56veTqKGIdtg9Y7+PnjNo3NUUT6KyZ4Y62WRb5LxdhcdbX8fX/p
KBdfY9+618HtvO2ICHujTHr6qhJocH9Ahfpl0cRa81CXXXtQTAAkQ+sWnyIBcMubCxVS0PncjNMj
gJ9aO5AeNH8u0giQGdvOO4cMY1V7wbAPRTU8OixkENXxVJWzKpoI96aSkbgxMjPZEsGc3Cibf147
cwwwz1GfPzlaH+1NN4nXiKqidyVksTW/BPFRFYl0MjhntmYcNUFGjhW4+pctfbZM8lXYBDgQTKyw
oIqsizqzdO/PnOoEiGGJmrzsp3U+qvV8IEqvFi3yn7fnecVH4HqU1zo+bazxySbG2/HC/w/3l+gS
R8eypqgPYcxOTh9J4pDqlA8t+nV/ADk5BDWrXn8y4ikmfYDO/n3bqAEo+mRMP9TMxi8jQ3Ovmmn5
aCioZH4+2JhfOnYDXBuxteKsaxwyK4eFc/8n9nwkX9HkGQd5vxUNcbSPIdX/7UF/++f9Sa6TmYf7
v+ixaSHyC1QrRgnm+G8vF8+veX/Q/dV/7rlf/3k5OmvJvIxcj7Wth0CTeGP/68N/7hcacqsyasaf
j3B/5M9fv/+hv73Fn7/kuW2xJRTp5zXvj/nP9/Hz9Psrafxq6GPGMRGBQb7+633c/yUts9j/f8zG
/02KkQnn4v+cYvT0u2i/UvH9D/nnH030+x/kR4by79iN+ek/1A0N6gZRBwbde003LVrS/6JuaNo/
kWoangoVy3OQxpGW8y/qxj8BbaigzwyX/1k8/9/UDcX6p6oTdeS5uq66Ok+1/l9ijUwXTMffQ3mw
GxAwpHmaaeBWs1WCyv4ndkMj1ioWiGwZ6PY0SlXlMejgvmh9bX8P8S03m+q3jW53AR+wem4nY1iL
sUXz1QdvhmKpFxIIIdDK0dkhkCDxuuN0nByZuhfALRacCI3zkHTKuY97DMirZExgEHhCB3KfGVsv
3NQtqrhuP7q0egDflA+eOYEojeD7q+rwJ0qQ3k8Ct8tgR8i065l8NuMc0mZGO/udHtm8E/NWt2JL
62seKClQkOJ8HZXzYCWZ80QTT1l2dCQR6rjJraQMyzC5v5c2K1DH0DeFW6KddybfLISBUQHUSJiZ
cxS0I5c0HM295ySEaMtfxRC2u1bJ3+uuE9vMVQFSV8nRZfZ7wTJGnTsYqImC4arnD82A8bJ2wmfR
qilVuAl+EbOwpvaHzitngJmqrtqcflupM03XARltqsKTazoDqa/J+rXJA+CUbVVsJn2ccJOl0aqq
1Y0xoMCKRA8+ZNbesigRDBXir6FTXw0Fv3TZughqmAZ7I7oeMBo+FYt+ndwPxL8wHelokX72jFRY
7jguJYt0QIcfOIS0aCyvNQi1S2l46drS1jZLkIOnQwGKUuUF0HnzR/eelYEBXlGGO2FXExjg+Mvk
nONr5Rwt05eEEgIYkFr/yAAwxkvY5gdvvkBowRhXtXuUq/lRSR3jK6MWW4Q9UkczBr3Q0rmKiWQJ
xn56VJi16aB1q7yenp1OTYDjqcGC1k8Cum7RqkAtx8QeblJEfkisRB5FBN0wAw9zSpBGTmDxsvCt
tsuNF6a/qny8Kvlj2Rhw32X1UebhByrwdQheelnpyGYcJiwLpSm2YZHt3E4D55S0e5uA3SUlD+MV
Iz2C4gM72KnUMlKtH7SW06jK6NFS2K6RRo7F1AxE1sYH8+48bRBDoOVX8WpTxKlYovoEJY8hfumE
KLEOzql5ajaAMUVXBHoMY7+bfls5WDVwUTL16M6si0ZyAw0k+718HVPsaARYmcr4YOT9W5jhvWuh
UmpqenFAU8gm2pVWf6VvjNSaNgPAERRoBUbePs1podYEmnRvY5f9Ubp3YvkuYYrV2hJPeUUEpDUd
rdp+YYrnJ82nqsZfozE8aB2u/xSkGGokYKL68DDawbdTxZ9ehIqfJe0Cfmpqv0gLf0nhUbtB9klJ
1sWCF69pDkJRfacpfcwsk0xhfdkr5mJrt2AyCXyhabag/8S5nr3SqTZT2hS+ayc4tqyL7Z36TrxY
kXFL7fxX2diPdmkMvireQS9ciXZrN7GhgyDNq7Uqo+Yptc5pgCHWCisiMtVjrOa1j83hdzHAV0zJ
S9jXuFnH3n4htIG0zdl8aNEDk2q8CUJ9ATbB3pWMFxNHDBt1Uh+qSX1Jh2FtRrNl3rPPtqJ3yI77
adFpsMf5yWBt0PVtHhXTyk6icFVw4CHX3IIKQuudGdFA9EoM/kPoVDBVcxPxKJeZTmeO2DRwIzJd
RTTc0Tet9Dn8IhBZvhO1rHb9nFEQ5/VrLdlSltrHy16DwxZaHISV4TWsymhBpDTaLofQKMNg2RIT
1FEgcMZKsK05PLb5CpPQn0KdkIa3EoKl2e+0cXocmm46xmjY6hbLLLljqNO05nsAqN5bxqm1+jd7
1gKH9F6XuCDzReX8SXFIyjRmvqU52O6S5xhKP2ElBXIKbZZhh3iip/2Epo0o3a+sHB7smI01tiXo
9UL/FeoxBzEZfVXH3rWHfZ7KAq16/WrW30B2x5tmD6emR7IFW4LwMcKtrVway04vvxILTR461a3T
hQFiYdmtsCNe+RlY60JPrxO4po07FA9B3W/Mtv9wZfOAw4meoUIKR5i0MP3qba+CkkUaHVv09Kj2
gW44Ov5gm9ymcEZoGpEJ+LcIlmy44lAr4Qp15bCRGIUXHqrFpSBseoEN6QkuI4gZU3ykMFTXjqRA
Tzwkznx3owGt0gOOzBpOZSWPqgTGrgTvAMUerG33pw5UsS5Luk1Bc8wTS/uTWvItN13gwWBkNhMy
lquWVO9ujyRQWsPKjITHabv4JFqaYllPbkZW+7VtMSINMnIVBEevbtgXlRv6WmT+bowObrOZfU7x
MOzlZEVPXUDgqLJmLHbrWFYHcV/6rWM+zpCovNaUVW81v7CUK8s6MMyjpOuN8Td7dBzm10ltXqdW
CR7MEfMY2vG9BAkEj1QRexfdp25CKHQnlGJuc7V6Rnd2g+qgsu31oIiH3uk43racRRE1PUJlJMYJ
7if9j6oERB7HfHBly9dCHxvG6ILssr2TNf2JPTCMBqSEAqsJkAeEOAjm8oJeGsaSrij2oyCMehDh
SlHMrzhDAYBOAp22aJHyRc6Dndmvmo7DkO7BWbFQvWuIX3QiJL5YeDiYX/AQC0tBrYGysqrT4ZzW
4Ru4YnzPQZOe2i9Q6/1TpkWbYDRXOEqWmQMbj0ExLq/fbfmmZliUZnNSaqFjHOuDFbHnI0BDaGqR
7xYVD2ODeZ7cA38CWt6n7rbQSwSxnv1RM9Xe4IIhxgaNG3sTMEd15XRMoAN8FBxTcSANC+G6nyEz
BXimjboii3lDvBodOztWtpAHdhMzfYDhmi8nPLuBio50yuSL18jUN3WyqqdC/E4D7IWQlr2dia95
6hJ960XjV63na+CS38LL3X3ld2P7hqOs913D6P2pmUMyaF6qNtPxmm+U2ZnzEKeTR/iEWa/I6yFQ
8jAZcGjCWsMZZa3HjtwfJJp7XWCLiuMr9SEqYg3PYaR2fGGO92aUwtk6vb633cbe2x3n6m7ATAyB
ZhAa86dR25lleFAVh9E71NpjuCWBHGeylnhrewjenDazV+ArCWVKzQ8DACn0/e5SCsFsX0ld8LAa
MOhugzGtOJQOE9JQpKAntbCGLKF0J4kcbNA41ZW9l9FulFc+86kvAAagIDX9MnL8vEvwBCh5chhw
bFeWtxoASXB+mNmWF2JoGx9z/UBQQJauKEgwcyKB9st0706VArpz76BfXyuqR7QG7gwoxoy0amyf
O+FNRCp/EIsMb60ElqKHWL8TzZudshWZMHRH6G+y6RqO0CtXR6aTaC22KmOs9uhsngGSf0YRfScv
ALo6Z8WwTwKUrHreQQS9oOUo043qYcCNtaUhtmLMvpjBCVvYosFKIjk78WsuzPjUoXSk2ktXcQaX
JRyVj8qyDcDN4QVHduPncGzQBwfKpsgt3DcxR/yVmTTRez4SS2LVMQuHsVqXmumTA0+VyaR4a1UY
3duh1gC2cN7Mg0tNScAeWjKc9EY+sxO7C1s1m0OJswbjXLtt2kw8pSMexr6x04ORJKguNWsb1hz9
mH8ivMlywQLfygGrc4Kim3BTo1ju27YhA5smv6m5rwzM2RxNZi8Sl6l7makOsR7YYUMwoQRRJhuc
mFCSeYOBXsPqtRBcKpiDd2lvPU/GkVVG4JP8yOy+Kp4q3Va2mW1+ml73xjmFQAHisZckKvwWIGdW
TZRPB/Lcl6QrnDtjdnTbLZ3sFPo0+81JKRBkuxGphUMQdCuyzCJfpEF6GNP4y0ucZNVydPOjyHic
hG1v9KIGzDXom84om1Nvmeqy2I0JoZBTLYM18/PskIIBrOZvvQxDpNWug9GWXpmn6b80jgE+MIwj
EQ8MZ0f2ecvDptbqRNK32CW0JkJUOq1Aym7CLtWvhZZP6IkIU4cjOgucNoRrjGepT7Rvqkj4fR7D
PHanM51F4xRGff/UYu3GbmRtG6t7SpQx2EZD9Nl5wVbnV4AzKccrjAlhkQun2+hdf4SeFe5i/JJH
p5zDM2c2sBajkXSEvlbAbO1Nm4yZ0WXV0VQrlDCkLUidmEkRfo+1OusfUMeAdUM04+R/VIH+Fd3s
s2VYOVVlEqO8ZyGLrOIwVMp1mAbtgj6k2Lq8Qx0xZ1Xkw5X98sWMo/hgk6SWkiHB0jcXe4XkjZ3E
fb00zXEbO1P8rCug3KNKO03TsJmy1LneL2L327BAJZm2+6RUCrpdQ62XZTe9jiF8tsHrONxkwXQc
cwwS6JzQapcIYCJOyDQErgU174WDUk06ySwdwJbn5DrtTIfOm8cX6eYNGp559RIRMuNl2BsNT54D
VIcEMrWLrGvHWx+3T6njEGlry2DfdSyFUeH3a8LETx0y40seNNfR1cMTY70SSM2+C5xLFyL5YP9v
NKYaMb1K0qt7DG/hGU8mEZsW5t9iwhYH0tWFFbsPhhjcWKeUm4g4z6WJWstPsTwRgmoityu04UJX
8Fm6Y7fhdMUpIyhPDJ30oxVHEcDjFtCQaaaXSBAdlHA0BRVvv3SGJpfhhIqcGou9AAhd7GLVT/AP
+qh1bF8Bw7epx/hKn3bEiseFkeKEIdBjT77MuSeM8ah0nJR7Ld7BzyaLp5JrIx/tnZb2q1qSkxSF
mFk0FwPAANC686yDQvJMgz7nlBvNn4ne7aNtVwzb3WjdjHqwNGy+z1YWOyApod+Yac1eTDuiC+MO
9q7ZPtwv+oFpiure0ET/JlteLidWuH6B1NwHRjCd7xd9lk0br62I28n5MCGyboKo+v7ImKD3rTj0
FqmrdPt4vjBsTt+xNejo/WO0sG0G96sFuR0FqrtvxVStU8TeC4t6A3Rid2FNDjI7fm1tjGi54RaM
ZFXxOtdiZhwbpFSM2VXfh/RjKsaJT6qpNH7V6R7cUWoMABXiBYzfXrW8raYWzWffCoEVWSnJnGjl
DhhD6ld6XKHibeDwk1nK0gXbcoo6FCWRHXzklr3ScggDgED/FNLaNLGSfXpVQtAO+YMbw+C8Lzk4
7AwSfIld05MDfYF8Kbr0XCoIaRuLE0guCMSF51zu2+olSJ3wTQVWYgr7DbGt2I3Vi+h7OkFOEGAz
r+0NrV/356ppgVDNgDuv7vdWBBOtkbMg+aE2JeunvulZLTZ8bDrsRVff6tHKtkU1oj2cr8aGaHfD
lMER7whatrrxouWFPJZ4YgvTXCcl78YMqHhZ7ZG0EmSoTETl3RBmOcjigXAVSuP5aasUO4dKlLLd
7dYMz2jk0lo4BZStfo7VctuyHWgMQChIDa3BLzdGvu7AScPAwrwC6bcTL1m3jIiSIoGh5DcBPhmK
VrtZOcRLbrrAfsjaxDzSaZeImGkcqYSYEWiR7Noo1vYwuln/9xFgbJZVNULspdbThTJaSKxNjiQv
GNAUpUiYdvp/cXQeu5XjUBD9IgISRaXty9k5bgTbbStHKn/9HM1ijOnGYNrtJ5E3VJ3qalp1pv0o
DeXrGBGtZIhCH0vopmscWt05DtTXiO8vtsfwVG/7oqvOQ2ZdcII4XBQzlxvA3LW2UZIUyqU5mJrw
qAmbLQke/ETWczcVPEIzCX0bX4mrOUVqn2rmYxM0wlXdmPvEMPoXwq9B1ZEV8onY8qHyzZvXGjP7
Dj5aI+i4EVTmPUd1NazApB6DLOBQAE5Jn5x/1w2lBmEcjB1AmRj+zrPp9ZCEuXeW3TwqMzy1s/tg
lSwosvRXVffDUPd/7ty+O7ivofYYIxEKdRNfMMkROOjjAc8Tx7wKC2C7V0TPNjCHv9AlyJMohr3n
1OmpdYd/pmNXz1M23qM3n3ZqrDGzZXraS/Z8e6h8D7i9xaZACXHoQ4LRnJbJZoGjtJvS1yAR8iIa
cjpiZnlqEgWNLadkYJBoRKD7SY6iuqbOjGUGb22Qh8amj0SEGts/pkS3XaGTbMpsUFvtsYeMYlBR
AZKZ/eT5l6gEBj/4BYp0d+2RusCgxs6OoB0EcqGEgyUN9RWhc7hWuWVvChIg2tyrD7J+xCEaXSwV
6ONojzvSoaZzFhinPMiqixqK8pDWQFZsdj9cwi1cGPINmVEG9qZMsVqnPJYXh7LxOcwS78m2xR1z
MkSZ6FVnzYZ4CCBbkAAMxy8sAjBh44iU0tsW/wxSHB96O+u3oQkjsOtmCEclc9Ky+TeaXf8YWcV2
YpGOpWu6GQaBHzlDuJ+KLBI151snt14n0G4n01ewoEX0hQ4g/M4k9bdV6C+06AOcGnT6fpbpHY7m
ReepcQi3HuLJcuGwkBedFjY6D1P9kGwbon0rQWmK5l8X9Ged9Uzx8OJzwur4PJCsfCb85b4JTF7Y
9E4HjCsYP/yNGD5qPeFea1NBOjDseQ/izdbU4NW4CL+jRL1WuN3ckVmYxYa1Z4/vTNgYEunej4Q0
BSKpjlow6GKGfFJRYpxm9HHNMB/pXHGwuxvZZjdW8hFSGaPhLa+YqNeLlrcsT/QkWGjz/oml3al0
yh8Pb8R9EOEdLkxGQLPbGFu7BhzrGmj1R0aygbFonw3Gnml9DpqJm88pooPF8HE1LzCUYHbfrMaM
18IP+gcAld1FdiSupy4yL2L0aK1ksCs8zhJTYCYuAZWvk5aRGAZtb1sSCN11mHzDGSPgQpNGh1lt
QjOGTeesxtQ41E4VfCS8LW0JKyYOs4c24RkDfDfvUcDGWzfExTD0c3Zxi/4S9ogfquhc9Z71zE/T
i97jYh72DBjGasLLFesDodf8gMwlDAVRxErSMrVu0xwSknPLQdW7bpqwYUwUX4bsM8ZKLop7/Wy2
Ad+3jKutP/u70G3mh6ANd+A6xjve4r3VwiJhq/JmN3A7BrxPA5lL9QCLyePvP/n91h7dhyLid7De
oCEmD9ppInen0EvBQI4Rz7cRVu8Ys1Io7+KlgA3MxaEffRKTXuwJSF5bbpqf/WTCTdIOoFTIlIGo
CXqAEtGd8edriS/Pw3tnFlRSbI2Zk4XGv2DmnLW6HHZLVzxEuaTtj8Ic8IQLYQ+EbBPG+WYubIOA
+WlVaAMyWBw0h8g2flqN0yqJC/TiJnW/Lrq1rMmyaFq1C4iqiEriCVMzPyYm0b4FBNw5I77G1h04
uN4CQuKgtsDYWa0NiBHrfNLkyLXm3rTs2yioV8e+uLpR9zeO+s+u6mBdSBRzfkQ4YxwRy9rgr0WS
xIdpPLNfD6DgrZj2F3tLBHcsVADzyRouHI4uKRZLBzQTgXgUa3ojNmbuLjCWDlCbvvSMtfdkdJ5L
HRen/79gbOUV9k22TH32YHCL7+1ZFEef43ZCLrHpIlojAm/36Ui+gmmWB3hZgMQaynhi7u6RmmEc
ZU+255uH9wrsLSq6KzKtei9jaD+RxzDrOjZVDMCIXtGsGcZKRLEI3kAeMK+m68ku8oQ6ctq5GX3u
ZAN613n2xkSpPtB6xnFyF0Xp8OCx+ymNFoi72bgr1Li7xgAZqnMgO/FgiU1bgAfKR858alnZVuIT
b5bhKUS6iD7zlMqt9ut3u6TY8tBVYG1cYoSKYtwW6Xxv9A2W0M59TQuGziaLg41TZjg9MUHsMYZM
KzF2wUpmPuqQKN/hHSNYZaqddTnQko9TZ2xzBWnbhoAPxGuZYsxY+UTa/CDIXxQK1i9jjMkc5Bps
eLNrmvJS+E6M+YFmyV3uEe1tIPfDQMpcH3hl+MryzYEDAvSjWjcRfirb9XAziGJjpHl1teVjI4qK
N3P+rovq6nnFsB657NaD5/4hOG2PY9Z9lgWBbDWXtxOQmzhhFZmoV7zcFrtxDKrNorK1iG9k7pIY
94OUXIZoEyz/Z07y7yg1p/OcRR89Nd9WFgHQfnnV+JF2g4v/LsOlgcOKAKnan6iRM5JvMwg6qZ03
L3FkUPDhFGNb+BVY1ZfGh4kPNC23akp6Dl48DwKp1lqnCsXY3F2hJ/zrSW879UX5t/wzB5U4mt5P
w5KRH4ALRjN48GQgr8Lzl4ziHKdv4zWw7cOaXwKX1m7JxzG/5C4ibd/NfNJqFgm6NPdq7m8gVofn
tqUobZ/mhCTIBAk8RgBzmbXi0eQwlhElEdUuXb86OoxMAt3b1yEDNuiG8D94fmaLi7KCPgUT9iFL
omxlDCra5h1kn6opOcfipVrozp5W/bEM0mAdEU7sM6CJhrDela5vbP0ebNTyfYmMHLilB4xQZQUa
XHXQIJaNvXo+YvTARBtXxDb4+i5B9TWbmLhNfowYK4Nnyrf7dm6eatG/ZiYJS+B8Tl7YO8ijoiX2
4Gja3Za/6Lwbkp4FXiLPomXwrAW/amJ5aGT3akkPjfEUFSvbYqBdlaiBGTkhe10xx98Ac3tNJ2Cm
cfmMOfEOitsVZcy4gvvwFtkQCOOrIt7l2vgVXisH23ISwQ2U8Cdnt1tnmgl20jCrd7GFKn9TyFNv
Of5+9ON/ZTa/C9/Zly3Q/k75n122JO740NMjtPhZEv6VimJZY35OA48oXgKjtR6W5B4ngrGM09Hh
4R6F/SvD7mnAfg58Sz4apf3qIHGiwKFaRoPfZrF5Kd36npBIgDsLKXlSXPhG1755foNjzXZ3o+4f
O4NsbL+dst1QUsUoyKyWgJBi4dzcSklwrq7Ymk7esx46feYDr0yv2iuyAUQ7S6yzCjZakh/dnlmQ
YnexpilAPQtki/xk0NPkN0SWeLUNEtYIPHYOmYMbtYlf5H05ZbxKKJJ3na73JtpMV9XuiRRNFqJ0
vVGSbbkBFp+vZ29cIf+mgv0Dem8+PE3Eb76zHGhtoxE3hCqI+RhN6NlBRHT97HCCMWp1e3gwcegU
51Z61cqNh13OMnGI+/fO9JutIZgNR2RNZXdeE3+U4Ft2c9meTf5xUa4DgS52CfrltHDkZajT+7Jy
t2Cw59XYNXtt4tHCgD+vQYpjvpoZ2tDlgSUrNjLPs4Ol3c9QVkAHrfI4okpXnvcvsof3uDNXqSWA
UwjnmxoXV5+Fz88zukuqEjIBooSBJnNWZjBnhW1hM/YRlDiml+esZ52vaoK2CDPYh7XzUk94irph
wgqWEGYR78soESS7Qf0t99oHRFUDNsVmgSRy8F49M+3O9MFEDD/XphlcGIxSsE/jrk0ho+mBB0s6
RrQTszhJHf8p9BPrLDWiUzOn7uUj9Oc7x+nNjVKccoPJnj2VJeW060QHQoAJg1bJJ8vwZyBCd63I
P/u89Hcqa9ge91SRdHnrRs/gd6zgZy55YaYRktaUJvqk3ETurI4n3RHMWBWsaY85h52ofzF+2xUT
yXtm9qvANp6NaPFdG4Sj6cg7Tr4Bu7T3X0VTOMewprHrVXCriAXcVtNwMjJq+Li7G1tyq7DbExoc
MzwOQjc49IqNS/Mdu/kh7XVJVoJ/zKpXqx0Ekwk4MlGvgXiQDcpakI4iSemciMO7CPFG9/KQ+ryE
pBqkQ75LSPJ4tCvlrFzaJ1GP736v35Mp+EniGEEvq+fEIbYkCElo8X/BNfGq1uNN6+ZMLRkWYL8h
La7tHi9RZBAT5XKvsJllxe4oK9965hN2y2HjhwkLqdU27907Yyy4NbHFA0OB3YK5IBwdFg74TqtR
lkeytSJY2U6DZRETV2STIzvx/6iZbCr0rxyGwQCjfzoWYDGheCCA6IVhMLtaKKAxelJ238jBeTqT
Eg3FYLXbLmeC4HUNnH1roYSNeqea1KSHzUhUneKnYpagK3445djvtcxNCuXUt1A5XF2z9W0qPvQs
/jKC+mNAxHPkLiXf0TI/89oXh45VmOo862zLeNk5JDigAwvuHfaKTYoQcwsUICfyYjaPVjIdR49i
MRtRI5RpSARNShrj2C4zpdoGxx7U1lbiHVpbkvslda1km0VEe4XIGeq4GrZLNjYyABYtKZA1Nk/N
aQLex2PVnYTDnKVybRfGOK1OYcpHpjF8BuYcrVwzQmpCgbWTzT6xZ+AIUbLNXfg14/yqwBqZpoRT
kOUgefgwHHxMqypL/a1fM0bo2IOdTN3d+UvtZRS5CfmpZTg2D/H5/y9ZO84nI8Aa004oHxDEsEVa
ByWzyjFh7pUvQyY0AyJJTrkLm7NgGYabJ9nyP7O3dh6bawYIwQukULzVFsfCQHcJcIlwCOW/oPzK
7jvYapLtIbuTEPwZ05aRxdex8vGKQIlY3eDkJG9tmNs3Gbz0NYLpzpnuotZ+KNEfkQTSYPTNSSlG
/Va8th3FWajI3f3/l7KT4741hnz7/y89Ey6NCsd/hKObW9DOtGnhuEicv5clANd/ah0npcTLKBvg
8qUz4O0f3iG1riwJCC1y/Z/R6N4mufyPzCI4ioijwjBeDXOY94HJ349on4ScTse9QpLvX7suPfMG
Tw9FYvavet7BJKCkMc0BFARm3qhK4/tiyrdui8aCl693w33kIyhyWSfsw6h5HViD1NXwXGn1U8XR
cyTMcOdMw3dr5aeZGU9dPusX9gK7sajQJifzr2ma5HV7K+2k575MeHPSZWzog1ti6hr02XZEbMzy
he1ybes7kIa7MVLqKAwwt41sSeRjF5LqnvTusB7WxdqX01dQn6w6w881gpaM+Hxn+h4RKpBE3HwO
M9twHCVufZzPcBULc740C/vdt00y5rqULh3qVM6qlfUsVRuYEg+vfMNhTm9UHKQPw6Tywt3ANcXu
mjIlKTkvZk7IPH2fk/iQjV2xdjzUTp1ut3ALNnT3+R6QEMiGtP5gPvkJt+PkzxJ+pMEifihdmrEk
PbSifE7Eb0E/w+LchxMxNY9hpY4eUAYn8S8ESObYJMKPmPBos6u3ErPdmmlhdSMaZJ1JD3la+DRC
HFijSnHXeKzeRW/Fe47RbeH68wk+05NOTHpAvWxnQq5n5qfroo7Uqi1jkGoo5ypL/aYz6DwVkO3k
xAQMyuRIkVyvh9BBP9/OwdqV7UaSSShD71u25rchwSeMmbltKmvbiW4HtOWZ06bbtttcwBkNJNJD
rajTc/g5W5IgdknhXOFxEQnSdGft6V+c84Q+1e5vmPjWupMx3HSPH7PfzQ9JVdWED4UIATXKkOK1
Luw7xuwkB1sZEM/GZSQrUE7UHr0cdrijbasPfjD0KbrBP2oSjgsX7Urj5g+BdSrjBcwQsrafCyu7
anO4G2YBFWLs3hnIfVEsoE2oiJVoz7FXbB2bcyJLu4m3aq0tWB71AToxmwU6BhByYueHtTozYCVx
gpEH9fTNssdhV+GrgYO8aFacYWcoqXg5YXSlFkvbPEbP31Xt3tLEa7jknfCjRyUo8blETQsmL5yA
cTNLr+sJFaeNgGP2yDMMnepzrorPEZIfewjRbezoTpK70JJcs4mEle9au4ZzkRebwSLlJLX7+2lw
l31v9BaO5XOJ3foE3vfW2Y3eSwmoeRScodLyLYSBxm/T5pI0pe7dBdyzFaA0jd65yf8B5+ySWemU
/3oqjUS0j1QTT74IrrPI2Pwv2Oomt3YdIVqFiwGRjXKxQUNSn5oxeExKqrCIMV81KADoGtNnJUHa
IZZaTRaPfhvw5MZUCl1E8i51xit4S4b+wtnEhEGjh6B1ephyNJOq6j8b2kH4pforPKSKgQkaTWdD
cIM0MsKmE+c2qxD8Ex4NFE1IhUMefYvcMWE/294/LFVi07WBsw9s98km5hiWY7LPUHmRp32jh3+R
lg0MysesiEqSbVvM/739EvQ7bF6Hx8z7Zwb2rTLCSxPjbKE6aneyck/RhDqM/lat9nMD9KRyCwPz
PGUIk/0Vu7Js7eThoxj4lsi2WbOKdW4DAblKGyylrfbJ9JeBMWPdhH3uKhEeHSCl52A458HkE4uc
7J0zmejifvikEW1GEwXLMLgU8WQS+aXxHgRQzmRnI1hIw2+6Ml5UuzgVKoYofohjB7qh9dqXw74H
JPESpnSi1VMsTRQd4WNJhNgw2Buns9U2HA51VoJ7B1tMbDA2qKGnkPJsJCaWq8mHjg9Tmke0QN0P
BPNxh+aFWXdhvqWZAcagzfSmKl5t5hd5yo68MvAVOO58706PbqKe3W5IMRISkgTEEZIKtZk7h7CG
Ucmh5htWXlijcij/+FtQ7SdldapLPl/LuAyBJG67Lrj3W/O9mwjLmWxkrPPIkEAvjAjbYYObvmRt
WB/aDFIFbklh5+AfoPPpMT6WmHzXQ0AFD0xsidA1V3PavDO58NnTJ3dWYrOGtEiswDu1TlTOwhUV
o60ZgteIckLdPSHDQkiIdljWe7cdgSB707sDy6ErYiSx5iszmR+O/6sqp3ifYCeLS8IVaKRBwbq+
PkZh+Rj8NSF/m8KK/wyvO888u5vWEu8i9/NLm7nP0CGuMxjeRDFHR2EHR0qCEULVS7lkhQgjabZZ
9YEzHVFQUnTtIk8ZOzKIvyRHyqqpnfCCYYkxyYfnxkwbBqrbsWOXq9HKivk+7ZszkzIFrqY+ME4r
QVm/5OjnV/4wuwxBLjzDhL2nTA2d4TFt52UwG51a7C4rb8zuIFfvqoq1Pi83xqWdLo1uPw4xi3mx
vciK7UQW5tWxJZSblY11H3hlxO4fQk66gN5CKxSPVeAqmjD9lIj63Sryo9PJH484YOZJKCPxyiNG
09veVPYhCqLnroe9qMVDJxOA/yW+o5Gkso3u3bPV2GrTGU27rudRHqKIemXMT0rE1t6MYBwhPYJT
/Y46K9mW4E661r9p37pLfT4aU/ZkGiiANf9/QQsYrtkKk9ZmM22ZvODUdLo7eg0sslDZpwghxCaX
ARKoHv/K/1/4AYwI3qDwIDikdEnscGMN1TmykruBWGp6X7C59K8lqC++OOYcZ6h7INh5ERjJrCt2
LQ/WzpHBedJEThhNpgH8LP+a2ClqoIJIYQclzkYbQp7aNKX07Ip2Y7goDankn9jkPA4xsXFZR8rc
/1+m5Zf5zLdVAZPbtvBK9njPbynCGrAyw+IWrZmGoUsrjogbNgylCVBGN2GCcT75JsFihUc/lnjT
v9Gf5DaIlkV2QX8+dNMlZprZWvS38PKTqjw782M4/SI2gEwTD08hAE8L0l+VMzEdY30/O8Zdwphl
VuUxFtkOmczZRjXSpHa3Zl6Xmz+isK9eVOMprW6zni+tw+zVncpjFchXqCSg8t1Txd23rlBQrGAx
XNzhI3Kcazj6K69tvrsg/hMOq294oysB+dWNy4Oco3IrPpRq35Et8TxbHKQpfMmGmjbOWJlJLBZA
p/yHXpac6bS9ZXDM/azd53S0Pg+pY1nvPNJobviOnfRQADEb2aby4CmmTrAIaqjoDLcwahp7JUvE
+ZXgj11QiHFSHilH6t3QRhvfQisWwJMY56tlwB5x6JOtYdkaKZ6LpUOEhe8zHDZjvHvIwUc+eAZ+
1yKDhZQM9o9HIz3CrFLGzQ3jkj/JwADY4tjH+TJQOq5CT4GY9NFUceBYablGuMnefnjKMuPeajNi
mkvzmAXUUbgpPq1yOFgVqw2qriNaFtoZRGuj9VyMKOQ7ylVGaW+KOxMvzLEtVLj6Qs/0GpK9DfGO
Llkq78fojX2j9kykz6PDMA46HK55LjgIGXCD5cB0wYLDND+3+bhweiu6A85QdsO4RxpnT+guvHRW
wvCSULdH2ZE9zA9UEA5NE72uEYvlfi1u6ELf0wTDTsJAhDg8Rx3SLOOTc4l72kc5jo0mdw/1hLok
GJY/PGLWrYbs1/cAUgZp8xRW4TeP5t0YFJBUggcEbOwvYYqVDL0Ymj23lfPb+OarEbqnIl6yktib
zH71jklmWcO9lDmFbNqclBU8Dwwql/84t6e73ILJQXRbXsGgipZJqQbVHVsbSw4XCBBc5B4aqmNq
lS9Z0T/Jzv017PF1Tr1NMbKLoKPjkVySO0yd3s+Tf0nskk1Jjv+UYSv5uE8kJ5ALS7pUX10mYlRW
HNZwp7J7kba7ufN+5owbzmUkgDOag0lXKOfyo0bSXZXIuFKr25H59+Rr5FhJe0pBtHC5qC+r8X6K
gWJgJvkKoQi3HzuBXI4Xoome6YM23Ri/+EisuPr0WunxwDD3khczr4FYJtPtsUnI0YCMmWxr+zgt
wntytS9Vq379MvuUnvdQ8Ht5nH13zGosvyEvNeDfp/sOySwBhlxFl3hq/sVCwNRewkJCVZySJEPL
fq4KMKwh/ZVwBqKdNKJBYGb3UStenbc+K/6NmAdqUkwnUV3wl27LZrjQPKMRXXMQ3nDph5fKsHZp
wVngabzJwAM53532iSCmiw76b1fG55jjpJYZggWMMYZLU8r+T8W87p3VPfk8gXlePdWJx9ZKxi/M
+vbTqF6ZHcUxxR0lbpOjmB8R7U/N9BR2abh2pxx9l3hI+uSUWRyGxPacRgfIHewjqJ5x8phr66Vu
4NrDXCT6a2QBgaY9WLLDxnhxE3kGWFTHDXbaCIgHCT5JGVWM7cCWB5RCfjnwrCFTt9mzJC0MRsUr
lk0p9f4mphKsUAxFMaW06/gMjb01eSr1yhuaZIsH4YQuE/XhVL2Yml45zd7TiGQEnzvC7flbRKgF
7NHew4pCTVzNE0Lt9maG5UPmoTyuneugQHb1dcNVrxhfQTu51GZzbgOXoiiZdokujmXHdiv0wIUZ
XbOjF3sr8/FmZybaprw82R4famX+6sb862fmG0tOM13cA1P1J2YZR4k3S8uJDM7+Nc7SO9IkL7M2
XsXUX1jyrjqOxX1H0bZCpBuvHJy6tLfPyYxRRBrwgAWiBGzYmSl30DBOLH8/p+nLke193TB3LxRR
FuC3eeQYLeYblzEz/vWDBMGf/6V8aFoNDCkdYW+hQ/VcahxGaMoQqyl939eISvvmxtaf5pyyFlFK
q8Tac3W45eDmD+EStWvvN2iqN7e3CBLmVY0NE6Zq3X0FafGu/DrddPVjGrE+a9yvyeGPEZN1YgXH
pTuZ7K5pGaSiH5DLHzxG3oNoeu7Z+jh0/AZCLkwewfzb8sYKhPutM7RHE+6wRo1gDe2TH1gIc6Mv
W/Ddd/a8LfjIVgS5djNeNc2DVAUPffWFgZr1aYDMajEECCslbbJkQxMlDGSCNacyqtOaY4Ubgp9A
Hn4WAPhXjMDRr3pAlv1ZXQ1OJC2Sl9g3jmr4WoJ5ggXA7IH1Zia2HDlu/OemnDljwiNS1l9TCsMp
Z98cg9nIO/cKMZP8CW2sQ6KYmcHw2NsH02weIfckpECMCKrNQ00kd2CLcw03CAT89EqgiUHB5Z8S
ANU1ElzZIVK3HefchWjPOld+DMAjO5sjwvWDV4I+upvIk2vtI3ksyu6WQiPeQTpje99cddA9KsFP
Sth1vG3rhzQ0LqHFUBC70RMB7MAl809zsslp9T7anHYlHNRHYHyXxCOtlMdcvfKhwSwbqySc0KGi
38eHxHFm9Ki283ATdsVpzP139pXuShkG1LjpOwgNcbQ99cIq4k766OkhkhrUOOPvEIlb7CU09kBt
ysH7c0GJrHPTwHGVkWMe5A+TGYYbyup3HSAuI63qAyQ+440Qdakc263fAX8bSPIMiR5qWxwDv0n1
mUn63Nn3vpqY/zBgZO5NUE5ZtvvrVBJSmeLnbHsh2HdXBPNG7bx3IV6RaLIR7G5QvlPUon8mX2Od
MgkOIvcuHqcH1yAWziSCuM9gFgcwkU1d3Zc9H3emmN+lsXyvUoEJEiKmaX5kPrdKYvXJMaqtvU3l
goXgw2z99qQStWP0LbZNEXRMopx2bbVoCyA9bwFIHggMD/+GSe0zSOWO1J8TMZocaS8Qfn6NQb97
bfGC181Y5Zbx5vDIbqZuuncb8zxOjvGoenCQdklE0PjgBL1JMZ3+wYqY18Oo/EMzHkWdYeUp0aYr
034q1oNfY6+xKDqIlLFBIMbx1q5orByuNE5cCv1RNJx+LmqQxG6QFGX/XDS0+7aRmwZvn0jlXVSa
O3ug6MvDgbwtqABDre+cDnWiGMtgS6ADuErYurlCCCVil59asstGkpA7p8f+6m8dlkEM0rnDu56r
XqUCce+07YxaPCCc2vhjQ66zhV7cDohF6c+j4lYNcxQcs4obSEPihdnQg4/0cbB9cWoT1KMOsmIv
e9H2Y2J3X4gozLukb+114be7wFTxOZj5tCPfnY+x8eiU7p48VPOtTU9lIoyDNK3PDuvyIY2LKwaK
aE3vgbKPTdJUjM41a4N/0Uw42FBsmhrlDxN2IKbVeN8584tLSh+Q2O4C5502uUCQLHCjNelfEJfi
0sAD07qzH3zHu08nx1snDcmssfiFQEeE/eISrG1SPcsboEBCKyo6L62u2WI85NK/xih+hniKTw2M
22jxOWj0tywOAf3PMXTJhMgnIO1Nl/7VY/snFrlz1/mnVAHgh2b90jcmyX+DPjCMv5Uc9bWD742Q
vyeD2hgsCrhZbqTsLZ6N7sxtw4u/GJwbTXzA7KRvS35pau9FZLAwlQ7kYCMF7Ngyt4Zjyclu35H0
FCyuSe84Lk7MOu0vPcTtjSzCguKRGUsvUW4V4skCJrrHyP6eI1pnjL5p7PbbcuOfMqrQW/Jd1Snl
dsTaPgo0a5Vo3pQBCromyGlW12Nk3rlsdEBs8vaa3rS2cmdPAOHNNKDXeJDc8zjaJShurAazjQ8U
2jada2SQPgGtPifF88x7fadiDgi7U/lBlgn3RE3NyJ4sP1ucFcD1ipXu/Q+UZT/kOaNBMR89aWZP
Q3jx8QChCDPHja5QvTl2wHwqjXaRdo4+aaz7KRh+o0Cdc5HqTdGY+dqeE8Rd8sVHRb7iEqHe8cim
HQKin8vHMCvStVNn/SbVD72gQDT7HrVCYBw6YNTzFGfHWtI3JVNWbaKgrM4BQzRjR54ofVNhvaJc
dB5I7UG6hbyX1/TFh1rDZrvKLgZBN9jb46+cJC075eOlgDgBd55YeFJSlwBb09Epca2JZmNUvP9d
qP9yp/Ghq+tFIfxFGJq1yTR7TAQmdMc99UOPhMsRXswZGjprg6kFpiBuHUgcW4UT8NG6J96KON6I
6x9LRLNjpvySmvQHZq/dPfEqOYIBpyWzIxovyahaiharXzfYEKj4oSwJ7cV3HuIPRgSLyDqiJd55
Pd/r6DO/Uz2M9LZ8KIf8weiDe3DF7en/L3PiPtuNaRzM39jmVNPIAJDqROiS8gaNeK/2FnqkbeqN
JqNcnW4t1kPr1PL+Mtbfs630yZlzrC1eumzYGx7lGwjB+lR21XNuB/kGCz2XPqgi8llP6YgDqs+I
DA1hLlAdwt9ldnCr0fnDGDWao1gKdz2Nn5ZZTC80vsd5wPbOgO0yZrX/EMR2eJhd3jWWXc9WPb1B
b5aXLHoy7dHi4GqRRlkFw1AUboBzTsg+mAmYD36TOzutwphsMCaybNrOIXorrtSu31e9NcLxNitS
qtCLmvG46RWSQicxJNK3VJ57J/keala2Bu0QxuzeB/HF2i0LomU8xptbyVispnwOdigcZ19fp4F8
zIXESdpbc3YqKMJc/AHeTdO7DX3tc5RFR28El/f/b/mtN1sMFog4QpWhN307MZ/DBMMwcbw11jlY
JK8qqD7aNN5NSdjtubCMVZy17jZddumTiZusB4i7NuwlK8DnvK3ykiQkRhytdued211816kRJ5Fc
KJjakX26CmXKAn+arjEcg2PgjPqqkoGA8RYoWp10axxZZz/rv1zEULQ3vj55pb7TJmNDz4Hp0cDV
3FhZvGtS6y3CjnpDKWgwRilf+77NmYynz+jS+o3uii9ckvYqvncYSGxIlcJ5Ow+MuV1v7XZ6PGKO
nW++Zb2Nk32Xan+6KUJVOPl7dHuSKbZANTMExUIsR+gV5tGr7Tsp46cdcpSPwdMGC+be3/XDymlQ
VNXEWMI/N96CwmBQRSyKLMEK02dWmh9NU6JAnHs8FTxjBNuw0zAGggsya6hZgEnnP+bOZDtuJEvT
r1In14Vog2GuU5kLOnygO510jiK1waEoCvM8Gp6+PzCiqyVKTWXmqk+mpJDoJGDztXv/YVcP0VWF
rtGhQSf3fDLTdYFaam70FJWq6qHTA3yoeoCIwE79GsDSKoR66VXhvVUN0OZK8mRpYS7HR4KkVu+k
T9CLnyobb/LIIW8zNeUTEEccOvFirBRlI+LbMS7cbTxpV+B7jRfbKLDrkA9eVWAAJEN0I7n2zXa8
ievEQTLRUEDlmmyCxMA/zWqnKdCPbgTmOEd2kkUN68mrygT+X/XJbsacGwVOkUn+ZDbOlzhEXKVX
xbmOdOrRiGcUlDABVSjfKWxCNkNBcQArl8uwFeXW6wJu4iSzBfsC7tmR4mDN5q1oNfXooK4cd6tW
74x1U/NtTS1uZa0f7cp5qWqteygw2NPAP1yBsuGyba5qvMHXaVR2uyprzCPMaa5/Wl0/gOvNDtEE
ETvFw3ltOZkFhKfOSKk6cCFCVrvRIQ47uuLccAsHS1bWi8ilX9bcFOmCe65MFDsjsVVhgGdYl1+Z
80xW/NTCvPebwHKvNIPsUq0nfhGbeJ5P8cFtxi94TvenaKJGL5xdo2G/5YzxS0v4wVEOrT6JHHJf
Y3pwlqJiEuENFHANrrTxNtWBcHB9gSXlTccx6O454SAEJdLE0jTEdSh65dATn9rgVu9ZswXE7c2b
168jy5brHZwJL9dCJC3QT2jEC1Cm5pqLEFQs5R3alQR6vDepbx47t9jU82Ik7+F3kgf1rYUKBLTV
eEbR+6BzUb0fAE4sudN5BxZbDHl9whCPJA1qaEJHQjDUtIBIFBRUH2DtkZRnrWFi/1Sl08ZpgB2k
8XgfI5Hg2thcTvoQX7YmbsOk7UtX7lrDXmluWYC4UBd1Bup+pE4IjzQKNqO/YEA3qmn29RyxrBxB
TNq94dCt4SlvoAnMwQTRl3Jc2M6kMZoJnhIMKw3w8YZiYLgeol4e+8FFUT1F/rjJJNoIbffZikmI
eSgx6z0pjDaJfIRQgNJ0bIqokh3SBpV+0WLrno1cV6EzzZZ+XUVDyfVL/7z4F8rOu07b5LIf5DIM
JB/QVbls4wlXp5lcj6uskehuviuDBFUJDj2oJ+daIaFtRlATsxtddfJiXn5rO4BzrkQS3knudFmu
JtIbvubg1cPZ7lAt3BYmqndRFQITHsF5DT0mn71NSsBs/CSfdGSKyFfrCQzpYdpKzIfA8pExSmvj
62jhNmLk1Og98GINQnC+Z0ncflvnRk5kt8A5H2L8ZQBE6GotcyB79VSeB2J8cOzuosV4GNGJaglF
Gx1Z8PSolZ13JiWQDIQ7sIToIPQUfSvPw67ay2zA7HJMNICQZwYKietEqWAjBCoFszfjruhU6EJY
XAbqaZuAb7zSXXE5LoJrpd0HJ3Qs0p3hdmjcjM3WJl3ie5qNqmqtxjV1YguP4hYTwbqMUf/EoGge
F56igMiCngZg+uTJG2GNF+AAzmSOTS6iGwaBEnC40jVWmFiVe2TXsTccsJrEwv1ihLuvoffO9Q4M
yVAFMGvm/mkcMv0WAQL0WfPxFjE7zJBgteO5FmuISFeXRkCeDMr2oioApRh2mQwC6pwEkOmw1o2E
YvUwgl428Z7w2if8blvIZOm3okHWwkTVCaPxbsAx0tjYRiOAx8zsvMCOu7q/QIX+vB3VN7g73spU
iuKzbu87kx06rq2tqZHt1RPMZVGCgdjdYRGaYgeBOWGx87r5YKaUP0fwRFsHPQY/kNH5CJfYdz3x
YDaNsVPh1F/jDoNksRTBuTMSoWLITJ6v1AhzI+2rHTbRuk+bCVLP4O61ciEDRsEah5NvXGA4Gyzb
uhhbpCi6ML5VQW495d1tgOfEyjNSEg1B9WpTEN01dmFcZeP84sDmAWoIXHce0SLqXe2rQ23JDwIC
zzTAPAnm677uge2bBDUH8v9INnfWc2Q4CdManLo2DUsmqgVtTynKxkMwL6wN/kLSb7v4jnwB+5Ib
7onkAhwL6D1P0ml9jCaQ5ZVf+3T+jLPQZgg91IyAvQhVRedD3V2zQgHgoyNWP2HGrW8V+Gw/6XWy
/HXb7LXlNzOcyfG//b2pUzziDKe4bWfXXcM7IYRCIv3tt9BZxKAtAbpYqvqSJFJ0NYoGe4d52LuE
F/uuyy+IBdjsAn6Klp1P6mIu2XTLwgsoB3GdV12oQQ+p7I0HAJp0bWqQrQE+gaGCQxicx3g7ulby
GdgCQHx4OikoTur9+aqo1j2IpoNNRTwzzGsDHXLqGvHOzqmPiyk198SBh6YgMpJz9nV2oY/MU/1p
aED8kTJBN9/SuK26ryVo9qHAiJZD8Mo2zMk3gijahNp+AkW/SrDJPI7hQsbxpsKHtJzBBC+eSy1I
rk1RH8kFX0DuWGZq3nOl5KSJepJsQ6uQfBAEFLHekuLwzIdUk5sMBSQdS+g7FPCpHJFnqBpeYMge
Ki8S/owwkHTz/FBHKHjJPtqRMxi34Hh9EpDUJpT7iiTRPqVYIUvTOIQuCXw3TtdtT6oyBsaOk3pC
ATlznganh1wm8m9NFbxCfu1WQUEdjljuvisah5VY4bHG6bSuZbA1RRceGwvZjxbRiDKhYJeGw74B
aXJGLEq5PEoJwlBKPA5q9CnWaWwZ3RE3N7REUzHvO4nHTypQVUExYKMwVeUHzw8atgWreQKRWOdQ
DbEaIgEhveysIfyAPtADhrruDCCfCh4gKK+ecpsBZoYTc1CROBc6h+g8glhpqnvbbbW92wKBNvt9
DAqFGmb8VamvWRrCxfGQnSrS2G+y3NqAoTkv8JYtirHYFksIrJnACrq2VxvLDkE5fOrH3juoGwgp
4hQ0unuqE/GS5Q066YG5NhAjOSSNuQdpHt8h5WbDyESzZizt6G7CIbBpVYtNKuGTmC7SofB2IWaH
d6nTAMOyBuDmkUVJn33ttjbi6DY2AVsrCRUkCe2zcHH+skvMmdvJ3aI/GEPvX7OBfK5FjpOTcVWC
Tl1RDdpMmTyI0VC3E8FbBKfzVkK6vwMC6dtjG1/UeNhgVo51jYWn8pxAE4ygMnkGinwmezCoW05u
M95RHuXs8pB+nt0+2lKr3eOZfVWOjb5vZfMaslX6qRl1qwmg5zyhPEWeXd8YLolY9GRBthfxdnIn
Aau/9KB+hdWuA6l2NuRxvvasKr/vhuRBhhHiYsJxN6punQcE51aIID+TG2igvIKNGMSa+6WDSgYZ
ga6qPlnf4j7GxdogJO/qBsJpVIs9rMix9uYvpnSnl6CBEx5E8BJd8oUb3YASgr4B4bLHJCZLjDOI
pjZ6DrSz57zzhbtLIxWAGLBXXaHNF2WSfAIJR0UdxCnXC4IQo8L8N7XEIVHRi6nC57pPsqNLws5P
xwreNUn2hv2gze+8KDRvoNloh8gGej+JML3Dt6wEtglrKeXkajPDuZeYouhTiYNYrx5bO2ThVVXj
z+a4cTo53tidsSuEPW163eDe1BTGXVCF1MxMRFcW5H+PWg6KVGQtQFGiBJNu2XCTy4aUB1WKwJ8j
iw3H5sAfJEFISCeZ1ies0h5sfbJ22E6d6qi6s3sv/RTKXO2mJfwOsKksRYp7yIJoyMz2NsIkeUKX
pAEtt1Wm7a0Moyd28/LzLBqu8jGxzzMb9dtZuBqmZQJ9ACQbzPKbwe2AewxXKNNEfSmeRqo5mH4Q
by6UXWTiV06q7k1MzK+CGJmBSOZXhl5rPmcbWA4UB/3cmzYJkFbQe+Ox0rQ9u2+xamY0gUC/T9jg
ur6hoDFY3EDWVth/Hatp3iVT5EAKdqQP7HYCuFtbG9RFsHVJB+MRrcp9MnjXo5k5x0FQoMuT9FF4
X4Km03aTQXnH6/FDrwzuyo1poTBRGfpBV0+g5CU5K3TQshknxMk6D8akvE1zZiHaCroNlN00QdU5
FWm8tCQw0VXM/TJLrmCk9UjpcW8HTAFwJz1gPll1w+UQ6isuJJwuojqKAXqUg+/ZmaxG/YuRiGuC
+fm+xTYHiY5oLeu+Xceepx4ju70pewr6et+hjVwiwKGNAss23So3jSPGezewkH7U6nWPjdbapZRN
nWf4inOHA3JrumpDHIZ0L2tuErVFXANiNoXDG2UYDBeaa9gjDfY6aBrJkuuMUx6YZCEw8T6GCUJT
WnWfJvH46tbA/4w80x/GpkVWSU7VFbQ7hQsgTmJxa0FoDjrnKgkhiJEGKJ8TFKWQ/y5fg3H6XJIY
fchK4YceueNJn4qrsjOHrRpC+2CWc74fZOjs+rIcLgwXl6C+34+59PxkHtVnmCt7fNOa+w5I8Zlb
jdahNRx7azkl9Il+rDdWbRvbPpIm9+F2ugMrgBEKpfVDEcCDI9VG0sUEZ6Jh/HxmjdI+r+zb0c5r
H9hbvK2ajkhb6xF8Gh10txFHA7ZncHz0w12bY2DjcB49OWn7VM/ZgyOM8L42q6eWaPtWj+AVLutN
zlBWZBP2zzh1smzN52YqqU5wauCtaU63gac9QnGI7t4UcP/Xy/Rf4Wt5KjPFYmn/8d/8/aWEEh5T
dnr3139sX8vL5/y1/e/lu/7nUz9+zz+O8UuDZsy37sNP3ZU5/3//kR9+Lk//6+385+75h7+s3zR+
r/vXRt28winu3t6Bdiyf/Ge/+B+v/4xSsP2hUrBf5nERvzx/Lw68fMef4sCEtn9IE5otGr+6tMjt
2f9HHXj5kokCMP+EepMlHQPd3r/kgXXrDxtoMWewayAobDt8F8mwLvr73/iSFI4p+ZKFvo603H9F
Hdhy0CCu/hzq869//5uF6pNFiQiiKG9oOJ6FenH18nwTF2HLw/4TCzQRODb8Twwc/KkUhyqbMGRR
iNfmx4VFGI7ALhCvCzt1CEN1MLRxKwBqmBg9wpD5VJxLXW1DkX7To97Xk2dtavazYe1sDaJG2JKy
RvQ96Ta1w8f4YRY+cTXLszYfozw9CgVZP+82yjN3FrzvrhYHhwutUgqzbk7WtF4N3rR1p4TCijjZ
yM65rXO5/Lm8s5ljMfeIhte6STS0JK4nooMyGnxUkS9Nx7nk2CUc6w8Gsnd2rJ8sO90X1Ouk3a4d
izJv+DJ4vJLTbTKrWbcT1Bb6IS5boHqn2KUiDKxSQjvBiLogQ6HpmGbzRiN8geW72rbbLD2yvA24
RhzRwOry3UDetwUWw6mntoZ+OaLwiqLPZvmnEmNvI+qIjfhM5I5bmEKHWWGvrCFtJr9UkbVzIzpc
EbMblGet7FuPMixWMYY7XQwJyQm927hUCZbmCZUdRzAaywigVLRPjHSv8brZhjj0LmAUVTFuQ/PP
96M4vSs099Kmt0sJubmnLaRwU5yL6vluhPZioxOUhAx0Mr3AzCLjj2MgfpdLM/OEZDuqJfPcQKKG
gA96KibRquBXLRNkaW7TdevE+WZRPV26OvCoqljMr2ja5jp0WzAGgqmh9+1m6YGsF4e3HnQhoXuI
ywbbAOqrrS0h+8D+SPRVAGCg9LSM7PKikaKHaP4ygksXSOfP6RtwMbFJOS0DsQwQmcrLyqSD63Yj
anECiLZfpvAyaA6qAJJ4qTX2LYLYmT2yO5s7wVAvH3v7MX23GeMWKhZqIWO7KQswgkxoMmzrGC8u
V3sYIu2sUnQhH1sGRW8aP7RfhqTdWCVFatrLnu8jOLl2hn6TOebl0mUwMi8bwkqjZb2R4o2p6KNV
7YfapSiTfT2kx9L1cC4ScMO/FOPgF7ZYoVx4lubPy6tNLBgdgdWld5bp9tbyXG3TYDoAJyLvqYNh
I/TCkm6sFcjvZj1RNYuqdtPCE0nHbtPUzdqiADpqu6KDktjqKwRWfYvyx+fls2VFbzJNlrFtpi8c
iwGWxEufd8rcVYVObb7z80ScsN7Exhr2CVMQvcd9i2kp6eKjPYPIyrqT1bYYoKZ7nL3fxmPpZETL
VwO3iLiuNx5jiarS2qzSY9Jg9rC8oTtAECfM9/o7wwGuGE83RLQku0NK7hlCOJjTIA3Q9cNhjZOH
LxF8WboFJz+ES8bt8lJjRQeq3l+C+ZqXWsZhGT3H2meSWDO8yDLHh+u2tZV9KRycXumYpcHB1G3y
KNkvzdRzLjsSQ0+mV6GngJJb1OmmQwS8eIhfl5YkPJACJ2zicZtEzXposudezSfNM3aaox7QO904
I8tQxvsIl3ABowB6o1abu6zNvnmzdV2Fd+hgHkZvuJuhnucM+sCyXr4zZ/S0kpwWf/b0mW59Age3
QkTmsmbyaZY6aCirLqtq6YllguQgj5ef/jYsrDQkwEiQpEekBQ+IHO6msfczSN4tL+yw2cC6O+wr
CDgmNtFJeK6zpKDvbBwJpT5QYJ3T55LXy8PL3LKBMcb73EiOISsxEUiDTLwVthJm+GWZqXPV+aj5
4sLYrlJ1q0ZMtUqobdlLlcWrcCK7xxI1mRYaG9yUqUNOv4LPO2vZ3QwmsOCdK5vIPjtQl90A19hn
ToJ+Hj3BhrIcFh7DUDOH+9BYRYHi1sWh0eZHtJf20bKBm8aunlOoNmiVZkiYYIxDFrIONiAMdpJ9
QNOmA7evDWaj++VlUNpZLQ2vDVYLehuRcT0wW5aP2fX8UEWcQPy5PABW827u2nVuXSkz3w4Lvwqb
2D7LnzFquFx+SlPl+5raAuTbjcwAVoXpcWm2sOZDNJiPFNPvyiw/6oWx7ZA3Xb4vXzbMwH4ctOlF
58cv3UHK6xv15XUyGLsojA/VNmXgQiyM1OQ81vp4gFt3XHoo9XaVq3aoaT6iyvXWl/pEIsG0L5dm
SoFgOT7yE7noCQnI1NgJN90jxLZZZtry92U40PS7M9vhbkh8twbBO013baNOOnneYpoeSmIE7JiP
qGLPXKJdOzkuPYyf3raZujuTHWVpfQaQSk/SNd5dpLXVdnkB6gYbp0o3OdIhkjXdBePNW+ei6eQR
nycorFnJcZm3QR3vQ3ihOacyhtiryH3Cc3uznMbLDkFYtdNg/4s+WE/efJIa92i9v5EEFP965Pvr
cPWHKPifi3v/XyH0/4eRry7lW0fRyr8i678i5uUO8Pe/7Z+r5+L7uPft83+5YljGH55LRInZxPja
dsSSUv5B3dh2CGe59fHF/wl3TesPC96Y9P4Mg9++6a9wV5p/CNMCzmjYptD5bvmvhLtS/yHadRx+
CupGXJ6ZHNJ2xPL176LdDC1Y6COVeTe3GM6reGfoL2GOiDouvnaMNbR1YQE2Mp/4PU7QSLnnP4bu
c5kfqICzYh6k067cYjpL0813fffX7eo/ij4/lYjUE1svgfb/DcTfXs2wib9dHegHHOV3gTiq7mQ0
QmHcsWdQf3EPxZDdcPTs8Fu2YSd8/DSDkfzF4zypO1S2dd1c7gXf9URtiBxMVWPceWYzravZ4hKL
ZNw6pUayt7o6OVZ9m5y7ZT6gK8ateTXbQ3NMu5SS6KBL+0KNhdiX9aB9cgdkZ8M+qL7QLBjkHhlP
+CNQgFq3OxeN1x3wiDC3UNLA3JSLaTA32Q2lMpJ/yDJRQKqs8aYuMu8OrRfKL1kZHKTeG3+a3fw5
P3/Rx/IXnYwHisQGxdUtW3e4qH3f6kZ5IbIlCqWwTvaETpSxfU13AUFkJZT2TmLOCMx0LC5kFDVH
LzWNU1i6ztZQoyTVH8l11cOCNbqk8PNw5ow2NfENx0Fhb8CrEmKE5Yiky5ySpY4gl+GLinzMCH8c
LINPAQc4X5gh+DdWwSh3H4/qj04vDvrUHpPH5rrpYhyDzPGPzVNIeFE4aIvThCgq6O302iTE/fgZ
77rwp2e8mzhuh1GrjR7YqVoKqG1y3ZRXUPCc0fWnMLj6+GHcc7+fpe8f9raev5ulSH4jLGQ1xYlk
xd4RGtLj6nYgpAbE6/xmcrx71rI3gFRhGzKZIFTb3i3AFJLegMCBe6e6z0muAvK8VBZ3eSdy/+NW
vevCP59E9gbYoaNLA4OfH2ahi1ATsGKeVE9POOFUKwOIg57k6xyjQzOzVh8/bhn1H3cWC80r3eJ5
ywPtd5seE722SN1qd5PEf4cNTUUYeBbHtr2wsF1ojd/MwnfPWwbNJNX+ltqQnvypI92AXH84lifi
TRcBispPIEWkmw7Zv+Dwcdt+NeOd5XwwEYYgDftuQfeW51ZqZDaWQOHMyDkfwX78Zq9chuO7/nub
hKRHaImw+Z/7bsZbGAyb8HDzE1CcdUg5pYuSK1y9jh835d2s+HOuC4Bvpic9h18/zoo8B+UxDimL
N3zGCcKfYu5qAtWweR1W64+f9atuI79EmxwpTPd9twFZKIH2e/mp8MpHBPcvpdX9Zjnp787aP9tj
vI2LZxrSfDftyE97Olnw/LTgbY0eTCz82Ah5PTdHorSt9lE1kuzIHXAayUYS1f8bbTSFJwSHPpPx
3XqelJQ5kyY/Nbo891KF5avq/o2p4ZkmYQ2pcNd4v7Tqdu6CgbPgFLfyyq3zc8MQ52HpPXzclF/N
wO8fsxzm322DqM7kCbnm4tTChUKfeEqOmdP8pi2/nBPftWV5ie8eUosJebeAthhUl+Z6o0g1fNyM
Xz7B0qVwLfZZ4b5brOZoWdGATS+KlQoK7KbtNf/jJxj6L56xLFTdcCXTGufXH1sR1rK2vSxiQ9BB
p9ldaDwkBRBqz7QQveT224lV416kXX1pxcjglia35sydHzm9XyW6QycncaxNYYXuyu4WwqyyXCrI
8wVSfNS2TO9prsA2uiFVzIdZgtKzi+JQaLjLhNluLOxd2kOBiJAnwJQCutSoU/Ia62zlxjD+47A5
M40KmMpYkaux0GbWBvwmc9MDLKUQ1LDkpUL6+172db+bovRZxuMl2CLvQHRaDUmzQkPb9HW9Euep
g4RqRLwJPEvGCDRLqjdC3gX6KC66HMVoTBgWVTsI5qbY1oP3VV7l4FKq/EbOYt4O1mMRGBgvdlHm
C/yQ4ac4oLrKVp7VtZ+iJXzmzNcOQu1IosC/KvyBqj67uUFJfeMqBJEoeyCnWPX2OoGZulqycqB3
YWseRhe71CnUMZFXx6gPF7AEEsDPKEGj2lUNi/zmojlB6q23P2kTlWMqLJxRVsvd1JsmH/tka6Xm
1sM+QMZbGeFJWiEUivSEUX6K5eit8QBAsGnhHSjpKXAiJdowbCl+qVpkymy3PoRLlqhJyC3A4lUo
tlifVVtw/KUaikOzqH1sd8C3ziLG8J3atGZQNapVMK3yGjHqmiT1eekCNpBkGJbbplrFDRA+WpDf
iZwMWy2QcBFZkt3MmFetgRZnG7dOAt8CsrDRe0zopgn5pDqaFLojJR0NnuFKh0y1GcPWRVqzby9m
OYpNi+giogJ5fNspw0X5LgTW1qHfUQEMReVnUkyq1FphI4bqRJ6YJ7cF42dzrdjYbkCSeoSnkdkU
GF3Nqf2wrUFjlC11aGTOg+clDPCnhHR456IMHKXw1SV+zyiU5mgbR/Dt6qIpznPNBSwXgaCpUIFB
ZddJNrpnROdhn7urAQQlcKcSCa9J1Bt2qJr7E04mn2rkfv3J1ABqKFs9eYaLYHqgYRRUuM3KQ2XN
t/rOOetgjEFOAk0bTtSJy9o1fQCO8ZnUOtI5KfmQHD1xEmtZ7OPv7PiidBCGnUTn91YebVQY1ue9
6TkLtvDCRYV9LZoyuu2tesLthTJdjErrdkQUG78A/Uvg5ea9bi0MeAUuASJTuxriguWpz+j1OkC4
434wwCZbxRazGJ6aivYmHnHmKCXF3cJyrHNXJQvnGxJWJWFIuBMKYf0wKaS/tWktJ7P42us4VeQF
Ml86KMpFrwvvdbdAPUAnpVkZs+c3blndizIlbwjbg0x4B9HCEiYGUMDz075Njz3Iwd0UTtFl4iFU
NGu1u8YHAwR/aFLU5jKFLPYQriPAEn49QQwF79OdkVhGwsHpul0HXeys7kdgC1FDHiUmOxdiW8jE
dNMt7sAuRG9M5hOAsefKQuLEns12VxTxKySR2bcV8jdZE2c7/S051dSXujcg6DsvoN85rdezUM7a
7Azccgho1qaDUH1N6vpMGIBEDRcZUnzWFEUJGJdN4To7NJOrtVicUmSewGxpYTNGaWRc/ScBwxCM
qcFhCm+7+1aIu48PB276bP4/RHKmILpyCITRFhW2++5wSOtBDzI3yk6VqSWYQVQe4TAbvWX0YqtN
5mdMBRgahp+knpmjTSYCH3jHl1IulBEm8kEOOkXbaDhzLQrkbleOIMwTqlkJe6+h9d1ZnZZPGXAX
ElMopLYTssvKQQEWee8FlazdOzJ9CScYlW1KIkwHxnkWh3CbkAeb1mKQ92FsgcGpUKdBFGj2Y9fL
9q1CdgLxWGjoXX6PdDwWXwn4HTOvwwuZgJf1ooJUuI3QW1rZNphbF084C1k9B/nGldWQ0CTCpCCT
g5UJnQTpZ1C/ENDZ1sXimpJlBt5Ecfg42vgzeNHwlbrFAUUe9JcqqvGACha5WdmtBjt/drNRwCHj
J4wD/xXZ7j7J4srPa+p+04zmeV54NyTFT/FUPI51clPhtb0arBi07TDv4SG8qiDNzp2KQAMZ/q/2
UH7GsAKu3dh9xbzmCSrfLizIKLBxevBZm0cuFrFfWg1D1mFjEGTiE04z7cpxqTTo9sG1EcKvWlDv
CeEfWoT1lVu5GrIRCA1p8LU5X5qaU0/cVlzDMecMok1jkEkGe6S2micnpAJACjYCfcoWHGo84g6a
6CaViADF1imjt0IdtYIK4jPlM/uygWicjNF1HyT3eeZZR0IfhdgmKXLCqTv8+e7LwqMgMTr6eVw0
RwnWENPnpD6H/gpZj4m/doepPa+n4jOli/sQxt4dp5K3GpFJNC11AZzuErXA+MZSHQHmpI5epd1p
AMzHMgdCAfW7bQ1sTFtl33NyPOlkSa/R6c63qORysWxCkNKRl+7y0T0NuHKt0UlGYMGK91mUv0yt
s0fz4TpuaiRCRwqR8UgjnKQU5wGa+77ndUgt4Se+/c2a/CleY0laglhQOpS8WZ0/xms6xFG3puSI
JnOxM7kDj2HFcN7l0SOXf6YbKZbhMuufiUgjUHsx1ltcHP7Vu8JS/HYcS5B/4/r/fmPI0VcdSiOq
l6VdIyQHWxK42enjtv7UVB5CXsYWHpkZg0vDj02te2EVhZPVJzIKr6osb1SV3n78iKW3ftjglkeQ
uzA4SIh/zXcxfIILhlGaCBB3cKPaFv1TvUbPb2fDNZGxewavwiLc+vihuvj5qaYOxMETHr/Ee4Nh
6srAm2NZnYiPBwwl+COsL92FZETx+wYiNJFG4n/81Le2vGsr84XHkhW2TZAQP3ZnoY+hObJVnwyH
Em78CZbCWYQF4nLNbEh/qcrdkOM8NaRRqxvDeWilftP27gZxAk7FXTPHICrlyrQuZhQjkP5ZZaFc
UsDcsJhtmdwx8/T2NRAXijAdC9Is3uvWNZROMKrVKloI/mC+terSnqA0ppulp927LLlHRgy8ofm7
xfLTldoyaTIjS+ZISJLiPzZZGoOT4JrLBaoWI6YEKYL7IAKBxrnGWjeRQA5FagDwrxxcK9rwqHcI
Yqg6rH8z5Jb8echJaQJw542404p3b8KOY0cuihknia1KJzNAENFZMnp3JM2GLrpoU6xY9PNOgyHk
UPp0jzkX1gyClMGkkOFDr1MLyj8hgoFaAcozBRCKyqfzbTc5SYJIBqhYxoCRcBMgHyCoB+2aD2jA
39sBUeFkBU0Bykz+bDoPpX0vwhLmOsEYweqyTRQRQpXzJ4wO7dTYMw34C1PTyV4+nonyp4SXRbKV
tLIHksZ2LetdZ9iukTupNuQnnWh1kabmtYHLwGcRWxbCMtEUJlVNvxvEMkf4t7bfYXZ19vZHiJLa
s+wwhEEoJkAJgMWKYMV6gIocVcgyQOY2as+Xo/ubbU/+vCXx5qZtvRmRk8R4t4b0erCzepzyU8xN
F2IXcjbYEDMQUGlQwZn20BpXKUHd28roH7VJXnUwpOyQSxofHWFBEOKeTRXGnGzVsCeXpYXI3HnO
WrLb372xsbzRj6v+xzdesrjfZSmmUOm5KgAsR84N2eeV3UIpoOOYd1wuz9r5KlDXyGxyo/1kWNdZ
9Dj3FcEy0XWPTiPDgPPXWScuO2/RDFhmWMRQpf11C/K0h4dYMlFB9YTWuOKPPP1izfdNpyCc3S7L
7OO5oy9z4117JClZjhzPBM71Pl8x6rGaZ1flpxbnxDnippTjfjaoXVI+5qRJ3G5jxNc6EsmlhyKV
aZxJ6/rjd/hFl0oqcvjE25xPtng3CZCdnhvTnstTFNiHdEIIxNNRVmn0NF99/KRfTDeKfEJQgEOu
gF8/Dt4AM2xIvLI5SUyKz0VfR7tMIs/68VN+0R7TMwn5qBbSpvchRWBFoV56SXOyXKyEcEeEyY7G
g2NtrcRJL//lh1mC5Lq1FNIo3b3LMrZT2TZOF1SnZglXykaBwdB6dQQBFf1mrvyi9yxuUB5pfMo8
xvsEcap5aQttsztpvdXuepjQ54HXZr/JqP+i975/irEc9t8tsFBwU8eQviNJh1JNwYLOrf6kGU72
uwP855lvWRYARpcaiGG+nwy5E+Rj58zNKcIy5GBDUmbX7qxPH4/Pu6qOa/AMRGmYbEJ3bfd98h7x
XzgSSdGcMGi5bSs0d0Mw4ug3OMbwm/juF3EQkEyD7XSBdHrMiB+7rjd0a+5SKU75wjR2F/fA2K3A
mEVp7bMND2fVoDe7yKzVfYW9AqQNcmIft/cXw0f+09AN9hOLdMS7d4Doas9B4wKHIBQlDEThbsb0
m8OUksLHj9J/DgLQanAd3aBiYUn9/cYBP8IEolaK0zyQY1MGXm4vTqWtsE6+qttbxcYLHgYmxHY5
L0w4Ob95gV+sCAo/wnWod0IFex+2F20xhlElxCmR6YWoXknzrVNlrBUELI59rLZXMEmo2WAchp1R
J9U9lntnMfoLv3mTX2zjHlOYfYe5xiViGZbvVo2jqRqedStOKUePVpaboL+P8mpVYEKSiQwxG7XX
wayH8YuNeQDoMjLHv9n3fq64AOeFmcI5buugjd+vqKT1ygnVCXQNJxyAQR4Rk80gMeushRyLmo27
WJKPq9r7bHvlvzHxKKCyv4PfoBT9buJFQQYuKmYsmhJ1uNSL3QO5yfTSTJAi+E1v/zzxlkuUYZPf
d7BleTtUv+ttPLQbB9Ag83suztGwfaqL8plq/PVQ5BchJodU5VHfxT231h/+N2nnsRw30nTtK0IE
vNm292yaJiltEKSogfceV/8/yXcW31CKUUz8ixmqye4GUFWZlZV58hyc5d7C7v774gNuzI7pqRp2
Riz8zynXitjp406xr4qO9ACd2hA3jWScVR8oqcMqAw9H3/FSkfRtrC7zaTfzJ2gc/zTvvy4+5pui
K5gGwgjH/TL0gL7VNOxs+1oifg2J0CmC2MtQqbQl35H5WUKJqlhPKFJAkBSdO++tnP5r7RIwhWla
rD18j2l9nXyHZIVTIu10tUn4pzHpeSBc9Cib3SsMq6d/n355nH+GTEy8GJmO8Wq4oH8OfEHvw1xk
9XBF5ag6RVZZHTOn0S9e7bbbASXQ+1qPiv2/X/TXfYQ9xKAC7OLibe/rE3pZ0xXqgNRjO1BkQIf6
pCJmjsiVB9XT8IcK+u8uZhMgofdpmqbz9UDhoHgI7kaDl65A/chptznBYT16W9gf/j8vJS72/5jS
WDUwyVRqf6Va9E11p23f0wYEI+kIwvYPJvPr3kSKx1ZN4l2ViuxXs/XHEYpJtZyvWW6+x7Q4g+30
rnHpffz7XP26LXAdR3XovADJQVvfP58p0pGsjaN4vppxCQnHbB9Vakf/fo3fPIuJOAP4Ao9K5i97
X+kkpREiN3el8PRo2grMHfV3Jyz+EI39mtAB1EB2A0yF47nq15gPncgmaqOpu9YmSdYyhWIgzSt6
EBL3NpidsrF7/b4SXmdoJZLVvz/j50B9sTSgRHTiGYTRVNK/uLgsMbsmCKPuavXTJcv9jZcqS1ND
WR7x84VCyRCakE0Ba0dXRCcniE9xSSkAtgGr7y8JDDeLyANE7Mcv/35nv5640X0TfCGIOTaCr7X9
Mh4chywaBCEtTFWwez5QsFw6hrOqTPPOqajC+bH3h+X7u7nwNAEpMhGAEr+MhtP7UaU7CaMRNXeO
M8CYCj22zq6uldPeK703d8h3pAn+4N9/4w1MgEmC1ACZxCP/cznDyzTpeZ6yBuz4u115HJzqjzor
N57XPPz7uP7GtRIuAz/UaAiiyeiL5UhhPRmmqrt60dTCU9l15Ii9/oeWmvPGyNpn1UiMP4XNv2a1
bIlUDdy5jK3zxZ9XbuPRpaG0V7QH6dxp9op9q9XxHHdvrboBQnIoVfhYDHXZu+p/n1MXf0SqlP/J
ofSfY0tPb2K5wzgRKTf6m+8rydmch+IcRFF4bQrNhmnMbA+Dr7jLKZzmP1z+N+NNvsiUcB0kJpm0
f14e9w/rZWXNV48uDZQNG9XdOlMfnvKmsC4GIMVVasT//YBsuxzzXZrOILw0vx6Q4bZIdCtJ1Cvt
lT/RAXqP1B4ayOlP7uM3E8tmydmOaSVF6H1ZuKYWJVk8tvhhn/6TJunCVzsM3TNVI9B1FXWbCdbK
J08NppXp9tQF68Z6jGxKQP95WYNylbsgXNP1r5u3Y5S9Dkv9fJ18YAujKVwqmdouOqW/j93i3FV9
/YeH/42Hcm0S8I6uC2bsq+vs0kgP0Facr7NJyQoawt2s4SRc+6fX64em7n8oQ/+Hx9R+4yk4jnlA
CnlcPOOX5UTZ0O+wr/natRWDSFtVhngRMQOhS/3DBvdHQxpU4Q3h+aIiy7ROCq/apZSrkapzyXH1
9rj2srze1x6qWrYf1n8I3r46UZPBILTRWfYkMn7J2iPBpBOcxc7dUFc7cyKI6xO48ds2QItguq/U
+AVX8Y1F8F+jj88rWybHci4ORvZL8klvGoIt13DvxqY7IJDwMhrDYzHQnvLvi+1rZPB5Hc6jlLUo
af1yFExQfmqsKXHvQrh94Kp1UK/5g9v43Pb/78b8eQ3mWdMBtpHU+OKn67kdBpsq911f7aBoUs52
EJdHmtYVJCYRP4RaKkIfwIeVsYblojVr69IWuXqfmkgsg7nrnm2/896nKJleKxOh4iH0Z/oTp3qE
sUAPIQBxisPkFs4FclEoEtqM+jN8AXDs5Ypz6Y1e3RdlWe7zADkFYAjB878P49e1/PURxcD+T2CK
6HbA3bjDteoUqKkctVz2tKivRkVk33v7D+vyl8OzXM+BF5QOGEAsJMT/eb3aas02IMNHcihaG2b9
XCfzlvBnw1XvslLfWHa+daP2kbr/Pumd/b8/7u9WDWBgDyb3z0jri690hiDo2th3/sOq+brZfD4h
9E08JwZN2PTPJ+yRKBvRj7TvIlJUI5HMgpPLk+tmLwpqkL32p731t4+EERArkZDSzC+L1IRU1cXX
tvATS9to0is7n0AXRoQg/oPNUd6Uu/9qEg5nQpKJ1EDVryaR9m5ATxT9dv0AYzdZaIA3aBYjkNEN
Aa0bjhpdugrRBEexweHBhvPhwU91gBNROSPthPgVyBEEj0jTDVnWPkGDqx+rqCHjPiv6xayiH30Q
vxQwGZw9bBw+h8lDjSLvc9TQ9UXfAr5BGrzaJnHBBTnor1oIUGA06xA0Cdt6fIVnUTl2plav68LS
V4EaqLQHBCbEByYfQdNmqdBXt66UQntVyzauVr6pWbeYHOnJAp24K8yp3vaqMuzS0JvWyPSqh543
Qp40QQtgO8C7mzhaAxaKNiXgjotjRO1NTaaUjo2x3/q6FiFbmuT7DqbJLQVvSEKRJkIWDRXtEo6p
TZhXU87+kAZbAzNchcQRl6CMjYexaUGVeD2qsJENp2rZWG+Utqq9kxrlKY4ReKOHOr6jLBotoZGA
PMSIgzVcRMAKKiipwqCjpTyytLVa0UqdfPZ7xajbT0Y73AnLn66jnGabxmkiz7AyQvj+Smg99wbd
oXvY2Y/50FkwUPjQ/k9etjIamKWyvAdCTGflfRAY5sFpKu1uVkbrUENTujDIRK57dJShd4QJtx1J
k4AhsRGrj61zhOzgCf1H1I9zo175Aeye9K1PD+T64r2jmhM3XI27JtPpkPUDF+2nyUOSBLxbXg3z
zoeCdWm5QPryMUccOO6nbWfl1tqYggQmjYz9GjoW6pRNrCwTXChl6WXdrgB2lN1OqaEX22sIEjzG
cTtulLR71fRQ/wZAcCSBiPyOB3v3spkbl77MrB/RXu7DfVaCY0SwfXolCeVTXozUauvnjr/yVSt9
rwprCimEQxSt5Gh0dPE83XVpOW18ndwJDYDDJoRvHbiNSd2Wdh33u9op5s3KjXJeo1g+9o9qEwcQ
lWkmE4lxSUu7Ch6z842HtESrorXQ7LHpFF+WGj23vhfQYhiY1QYVcUY7zuxd2bMum9REpaRPEu2F
PtzyZVY5rgWVAil3l8fxa0anza6rAhibzDxS4d2aof2JdWXpczjY+n05FfSKTsVTnpFhWGgVPDKZ
Cld/4/nUlBstPRQ1lkuGqlk5KrSVdVxtcxs0EKPgD9GpQ/or7sdFqSIqiKYzLCcQ7lnLjP4EkLkb
E1wE1WVYP0NYBrP2nlIxWT04TQ65oi0t0BPyh1GD32xn02lAniRJ3o3gmdfj9GGi/BCAXPPNaVPl
Gqm/YdX7aMxNb3yTDm5QfES1c5jPfgKLrPZS3IsplBsoJfMXeK9b7QPgS6D8SLu15ecbMAVSVnWi
K/VtSpHSJAKwDQQeRJlKAaXPLbNv1ljutP4bCsmcRIXzG4k+b8LjvgPbO1DHOXsZqAb3x0jIjegm
aNIN94Sek7A1e9FNN++1bCeC3haJ+jl894Xnb4L3sH1uvbchiRfIyS6zXFrERX8LbDQ6pPL7Tnsz
6BaPpcXU2/iUkAsLbGuyodUDwt5igdjbKuUwSVkJYiLIW2NlO3tgkQMkjuBT909e5Gx4fLjNiJfS
LcQvkC/ADMxhT/SUfHj06GCjtgZDVJXy38ZCyDiBpK73DeWUR/SK2YcBpjyNj9uB+rNLuo2gE0DC
ZRdfj7csgp01kBiuzeSRZmL1GsTRuQxyhK+tqVv7rQt7Fp4SprYAdvmOHq44uMtmzFFHWZeMgkrg
U5/6pLxUhnZubMgrfe9Dpce29tMY/GWDhJinXPSiDNA4LHeR3p3ZlXawt281pb6B1FqHg/aSjojm
6JStgUs8JCRTEjdDRxUSzwFvjYLcptesRx0BQ4Ac4QXZSnoSOf/60VI1upOpwCZTJsfWbI7e5PxQ
fPiO4VYAdn8pmHkZQsNRnpwBdUAj+GGUJjQO0z4AQGzbFTi0Nrir2+DkzvlFhcvV0tA15Raw2+9+
Yj8m0JcPVryeQGhUpk4r/Mbjbi3jPUG82e+T20jyx6JfAxDu0vH2FPxZUGpYnFqgyVY4rAFq8Bvm
FIizEB8IB+0u0pQFKO/Gu8uqBz6mlsE6FkmdIYRDS5AanfYB1sYADmJVBS4UOvNPFMg43U3WuK6g
s3bqCUpLyEE1UIETRqDGe9t9Q1wS4ZBxAZ3TOoRcoSgAr3Gq1Kx9HUHGVdf3Q5pt24iGZVfb5PbH
0D2jB7RAkGCbTw5zmW3nuF2Bzl4G/U3TzphiDWgpa4H9wvVvUQidmwyJcHQ1u8/FSkJf1micvDsJ
a4alPwpavne3HRDEBXCvV3E8xmDfMRrwiH5em5zkTVO2JljLsYuWTjahIdxfHfpgBNcWaQ+dEiCl
ADvblH1XBIXQNEvcTG6MK74nqXI2hYuhf2MbXmHGcd7uwP6gF3KvDj8TtV6GcATwfLQtrab47M6C
mmGQGIzWBXcyF4I1nZewqCzqBF+dajliQi4sIS4aaUMmb1l1Dn0RQ75GifvTZ2TQGDax0MKtBe0E
nnTV1AaNsupxhOZC3gYL4QKW2aWwPynhZzet0X6ULgra1U612q2dxz101/4zjtXFoQDD6NBvgV61
2IPFyGPvm1MOspoaJ1z1ebVrkLcrQ31TR4MnCKtCMVd51u4bwg1e6l78oXRwyTFTJvU/7YNNc6O7
BBlKq6+gZUbwrNrNaQkx0wRpN5JQmavBr+WXG/GTqoJSFJcu+V66H+7xu4qlQ0LX3qsqfea9v7V7
68hpcjUByQk8aytLT1aDMr3LQ4ti9tRZD/PsnBwfYrNqk7mCXByh0lchCAhgrHeXzI7CD3aMjp5+
1ntHTksAHs3wTsvFwcqAvOOai+6Vcx16ekGDwMunxeR6vrJ8GlNZd4DSF3w4r5H55OUQZAzDu0/z
JXsZ3KL7zAoiMRuarD5/2M6jr1VyN7FAfNpNqwS3urC3BnhxAFgm6F5QgQm42VbxIYgMZU1FCKSN
9K14wHgNEzlPAk/71rgvJdik1FcAmX8ULWTcxoJdhvMt62krAIjZPzkKMhi1v2N6BuSL6E9YhP6R
V/K0OG/wW7yIAc4B86yxyDC27vmKOnr2Jlguj3byPRmOqn8Ks/6oxAQ9rnIYKN03gmj2lK3eISzG
3gN3iGzZ7D28eQQ3yhbHSvOMYqXqGoMjG9F7MTyl2Exlj/dT2t3JbjOzzmVUuA+GintiSPk30KIV
H/gckjx/hepVfJ+lnmQ3xQJBJm0Ma5+O+YaBxPxHVAFxTjOQ6QhKoADI/r1TfVAfg3L1hZN/CW8d
363kr72GkPnJowcjC0yYPQ9RMX7ui1w9x8tCeaaG0a4GlcT7SJDtJpgAyxplBvxnAdWXm/yU+IT2
ERLtQN8akC0vQfriGndyY52IpvGcsh6zIFrJyCpqvu61SdxGQdcPuLNEe8YR7WnZ2NhqQ9/7gKg5
guHJxsGoMQRPiTd9JJ0Xuyx/FpcoICkT6Gj/swQhpYbKHU2K697wd7IeUR9mGQKb8pKfUUEaSdHQ
vaMzmL+LnygmVcBV+PVAODcJMdrRfp0h1VX1sx7b98QAQLm4nBKj+ptYD9xLkKhnDnMXnhce7Q06
K08d1LcTwLSsQmI42jnwbi7k+yc/AGhunAtiND5ZxPcFwPDARKWewIOxn8mJsB8ZLnCAR42gb4ye
JP4z0vqbVYSHYtqHyiY3YKAJUP3jfKjBED6HvP2UOSuYwe9QuaEJZSePYgB6E3eBD2Bt+AwWCflT
W5TbojPeIGZZYCdifskF4+If4iKayn2Q9aoxq6EFEs0YjywJseOiogNSxdUlsgzpP17IdhiBXUc5
ha4c457MsGjXovRUbeYkubKFhmb7P0dge6sw+fCTn7Yibp7nx6MCWm3t99FI1r7irNtZ38hGh5th
jFnEEuvyVaP606yMOzc/zr71VMzBmj9LnMCDfka2FqqVBBb3ci9dljyxhjRCCcKAXod40ZskhHQK
xGDablNY8X5ESXKE/BqzqOJlbm61+VnGVKyVr6KEvUjq5CLmiBMLiTAlBExh/3c2EoirCF2Li5DI
Er7Kk4jaxT6nMiRIuDjodP7/afLGu+D5+E4f90Tjva/oK4dPkS3agHW4KcHjZ0xFdB3nEmSP3TOC
3LKScdqzbW7mxirE+sWSxmpjMCG8UgsOi/y0/fQsY8lsyKvSSGVpWcr8l4R9f48TP1qOL4IMlieU
44XLhszwBQSy/JXeKwmB6rFkr2is99IstrHZrRvwkm3lbHTFeZRPMnEG2sjhFD/ZtN7Zmn/XI9rA
HBEgso/Dq8SNYhgyCyFcRwutb68DrC0TBERa37x4zs0Pf2rYMleXWKcq1JMydxf+0LecPKLmuz36
G07qUBN0CzZlFi//l1ms4CJahA2tF061TSFZE6eNfvWyJxrFNS8aVyDEG91ptuKTWXv8kCWMdYpN
M6qBNEWDupUpseuDhKpzinR6sqGId7C74tmITmnQXWI7eUg5sGFb9KzJcYjRn+p31i+2wvsZt6Bv
1zgFuO/9qtxgO3vVkhivJ8CvUFUWqDcrEIdpZOoij6N3By2fdMyOU/kwpPOB7ygU7wc/kEt918fs
FLYWPMy32sqf8D4CAo7IjPdB98g/ex9N1gBZ2zzc/b2jROn0JphweZ4pu5Vt9VDReSv+h19xp4yA
7B94SGjMVyx0tg1ZgVBSI7K3ErsvrrxJd/ZV/Z23sRfYpIIS70Mrxf0SeVlH2dNM55nB5fHYoZUM
yYZ8E0fKKdYeYJHfeeqPSRSUzIaIxxWUia4ewX2vWNGYOubpF++2+soGi0PB7GUlEQIeEzorZQDa
bisbA6h0Mx7XvCHG//AHXwVsjSmzPhHStd9RYlz22o0X+EoJm/hdj1fnSfzJfIUJmsqcSUywD7zh
bDfWmjTqykNHYaLf9SBbps8xx9rj1KZsWIOzJELtcXqtDhzfEvPiKwkb/neylq3cn96xTb5AllU4
rXFRRK0gkZf8oE9r5STfebyipoOA9EcaLoZB3l4M34oZvHu24xNu/d2duyXuTDY8Evyf50YuJU6G
Z5F4HX5DOY5yGT7NJXGtSzYu5sRgIsL+ljWPEgDxdHAU6G667ad5L9EXMQ7PCJEGdGK0CPiPpubK
7Mq1ZNSI9XAD6sUmRCftNXAklyDOQ0xNvIesU+aIZP1bN5aUMO8iTSf7gJvGWKwjnxe/0ckw4UVN
UEL8Nkzg7gAYKAegiEi8NUbERcKNLBfZv2u8J+djB1kiWzZgPKMA6xmPirYHOOe2xCCsCHGgEzsd
0k4o4Grrnoq1xLyy+hhUeQbuHiue9CeGR85nRWyv5N4YJAn9rBKW3G5RuYHMnyxPvBJRW87Q2PHn
gWnG/8ncks+RDQqjGaDdxb7xtIynnuIai7MKsBnmdO1/S0ImvyOG4OoB0twSebQWzb2JEO4MOCil
b7fcFwNdqtGm4lguC5kNhvtKGEEbWAysBRxazGUG0p8b4OllxvkIt6EWKjSTJwhsaN166KLoBGUD
Zwdt2U0kfNFsNP6euJjwgi8Fjnxl5JmZ2CS2+txtJJzl0+RWt5iFQZ8DBoOKeWeGS3lcSzknUCCy
0pli3iGH5NQyFqH3jtD4Me0fnL7fR6P+I+kvcQzlPHfWWURzlaadmJ98bm+NPz908YPLPgmLwWqo
OMrdT7DY1wPwLbjv+GKT1BOcWN+JbTAACXp6zrIyKjx3PCVLOUtaESxtY1euJsU5c87ZyFOrFcf5
EZ0ta21H9oXHY60Y8wtnAH1R2y/EbATslvs00MHBgEmQyAVHSzQJ0WMg1h//3nhV3D+jwSAVfrZM
Au8c2QqhdrsQB8WHNFqpWc8hdPDED06JTjEOTCJSRkKxCWI4/vBxvljpOEun5YKbwSbN/sc42nAi
KoS4MHY++5Z/4Pi4ZU8buBNcqzgkRYx23IiFi71IIVfOulbyfagCGSby8gsNgZoYdSyT05SvdWc5
fEiQwBCn0CMTntm8S74jZNlgBPaYf/S9vUkKY+/ozkOM5DC3z1LjGxNEx5Z2GT/LgsXx6r23ctjj
dV0YMMfP7BzmL3fDNTIEQNvWu6vNR9V/R+dzLZZKn/omqNE25WwvmQ2G6O8lRrJw2SIGKY5dUhuu
c5Mzau0SFbQnHF9voN7sn0ryaWT4HhSSZwyAHJzyyF6b9PP/vfAMNHU+nZ3LEGMBzGQfQtKNncuH
HdiqxTZECYLLj4r/LkEabRwJ3kWmkN2ENV+TvYnbR/kxJHq/aBL7ZtR3FVEV/RylHUgcBdzIpoLY
E7bl6Erj9/xiluzCNFRbi1ojXyQrgmmWxx2N7IFTCImgRxYb0zDq4012wnLKV1ESrLkTaJgXBSkI
lX6qLvFJKbkHmBd4gVNISd8t5Ek4ZxX1W6iDkoAET/L4srY6nBhXTOd6yy5Li/uH55jLQvygQ+e4
j9oyxxzNIdojBzlFmXhvmxQVimfoAPVPUQDNStdG78j2/GDmaWuG/S7GtN6dHC7sNqPJJV4RdZfQ
hed1DwWCvfM9ndzrR1MoR6j6nqaEw7p9U3ztxJbj+DOSBuUmR7QNJvZTMerLnqgMBr2n3L7pLc3+
WfEMYEwsoC/OnOxUyAqpwK7dQvmpmP5+dHPyO+3BycM3icrzLAZ8BTt/p55nlBG08F2m1g/6K8fc
Xe4l98NnpHdtcVvshuKv/Py1xIUUwV8yAAoWI2dJfDMPh0/y4s+sW9RHe7yAjGSsBJvBwIcrRSfm
x2oWH8yJROwihz/BV929DYGhjP3/jhSRh1ikvZvQ6K4SQ0PuCtI/y19TeZD4yKUBuWHv0wgKwjm8
b/z3Nnqh8IXe20gKtAZDOToP6vg5M144nCQ+nBBbhSp+w9lk6SH8k+kKzUbISXc0WE+kWzPFXPcm
dDzhD9D95FsjpFqRjK1eg1JH523em625QLps0eNCFDICLl+NGt/JnBGeIOmOM+8ISGBjzet5rek5
QhP0KU7DpsVNzATmqZSvLAuqzXupeiGGvHJSc+Vb+lYOekzlXEIEgv00ZOyqNlkWHJCdMomXPmk7
NXXuyAcEnPPzaZ/Q6LIQW8tbHUZDCoJshk79PdS87UA+Fd+M9KeMaUAyrMAhOmO4N1iloOA4dtO4
JFkIsHCfSQVxZWyfEDHSBO0uG7gbS71d93q/1Xr9/fP+0CbuJlRxHUdC7JlIwJkS2Ex7aDPJrnmR
BIyu2pzlLCgqr3lzEdcovkKcaePHUrroIZFbGq3CWbt5G4CR08e8kA1LnpZuxLPVuAwDR+EMQdvR
CtYt4kFYO3YpDqEqsIjohyxXcdzDcJ0QNKqCv0ic4pQhgDjAKrqJElhMKw1KynErj8La0bAUHKBY
NFljS092KZU7xlQnR9lqN3hU5Dqxq/4Uh8ZB322vzBYBxwTGYzbRQA8fQ0m0fKYpVGGjy+0lRcyl
mYbDsrXCY9NwxASQghhGy0bTwqlAy0K1L+Pm7EAGYYmk5LiRbzEJZqjoHVk6jIvvNCuzexqK5t5h
XTFzOXU8V5/Wc8h2kNTazS7So19ZKzJ6m1AxtcU0dFdNMcUX2oG146AJhbJ+4uUIrz+2FuQRIfQP
DCrz4sXsXdmGMlZM6wNrJOoOMVavKChqlABBn3kfeyZK96hxSz75uUObcJFWqF6EzkIvLZBHOsnO
eqlMGvSkeLQ86CRlpHZkSlhAxl/yrtS2Dkl06LEwyYBrkf/Nt+xTSzp9sAtLRhlnQmmL3G678zNv
g6bkXwabk8H+wknIEP5rJ7/mhs4eOm8GkBpJK4JOHhTETTXzMKMrWQfZFJ3gLQMI4OgogyMGJtu7
7AmwmL0m7KKFZl2lXJQSsPUEwpYLRTIW2ETPVKrEoE10TBkt6IlhumAzQRMBdnHZTRFDWYRDe5Lw
KO+0s4awhoqyJ08gTsfNzOPIuUZm3YeQb0jg8uhJIQXVIeydv7i7jW6862mMkmuwxi/mULAEXniA
OWal4VP0FA+BBehleLLwL7JjTQRHjA9uNVefbZT4qrC94AzP1BFSvKZG26Q+9tfRDg7O8L2Irm3R
nacOoWZuryHdZkYnca2jCqU/dNSy7WMDJDIAVnDusJZgT9nBW6nJ8YRJ2h6Ye9/MHpGHeChC985w
kbCNXfSInWVdlkurUJYS5HSmuYhTD1LbCDeA2iQ0JFBkQoiEfA51LiPu71SvvtZ9ex90ySHWsNMs
X7Wu+1eff8caYHoT5aRjVBFrqpSaHPbIIGXjpjYikQktXgTwnI/x2oFNHaBn8pP3Up2eShLzOZUD
ZPm2bHbx1HwvwlexaBuP484qSuH0RrXtk+8qHkWUbl3XgNZIXHbFPeoSixGhHQWFanUYoMxpthL7
5JDJuOp006Lq5qhDSN93to+JBvMCih8joyKefiMVQEurs6GkiT7J9J5XNjiBZ/m8zAPo7kVOitCA
jQ+lI2SM9WArIVcaV5cYZlodvS+bhlGUoroL4p2E22lDD7NGqZIMsB+WaGRT+HMJamRnmtyLYZUb
BORWuuKhsBrddxWqMBJt+JG+cyETbM301k4aks1lJ6LzLyUbN8yQBDFa+BJ7sLkYY/zeac4KffQ9
wKzVmBmXgTDLtnpSVcHa1KO/UEqB9cmGsIieueTDrZK1WmbHKLcuFVOfNpQD6pJME+LXKXWFyNsk
Q3IH4v7UsXQ1Khs5zEMLrwn2rdGvKixt5ZKHNDj75qmJ7GlOdRrFEzYFSgGlNR8ihtfTp70/p3u5
LqQt68BWTkGt79Oy3mgtmi0IpuSdReq4gIXP8L7l7E/uND+6FpXgOVV3Td/eSrv+SCaPeDpnKyTj
F5sc46ALVRI0uFFoscbiDf5lZ0VLbr6krP00Ny3gkOQG5ckWipADZHkyZ+sZfZ+0xP+k2fwAQngv
QY4/22xBHcVeIxgXaVl9BLGlL0zPJeU4oOg32BgemiQ2RO7ivFQpfLOzG2yucxouXVP5SGLzTTbB
1NIUyK+8U+xOL3oN+NsozpoXLJH7W0ms01o6pc10xXx8Ll1XbbeNw4cGcwCfQ3SURe4l1yEH8Zur
Skc0s2stadbiyyndja4XHLOx/Q6saTlmzmUuAfIPCYQslkYAXWZCWb6opRxdQTjqWsVD7BS3rOvv
vAZlTuctH2Lkx8k6BvDMyy4xgPVDUGv+GNNmXxLcOrg9sM7wmEEw31hs2SoMrXhx1/tcRGIbQO23
BaFQaWcToWPwMRrdk2H79K2FtLHDl1QO1Qo/vLVcAQq170320nfzwhk56uCFrUQHy4QmOVIuZG3z
vVaHYDO0+L0Nh62s6VZ1X9D8W5scpJrM30au+i20o8dwjC4ZJQ41tb7RLPlauu0pExdATJpoNpgC
W32Shae0Jh3ZiO/UD6mW+CsUI8/4aIkM4/zZQT1P9gmHFDdyhStxcR3hcGJyEtHKYdOFz3Hak+wn
YMl7tHcsGRcOUh1xk021znPbo1rP8DmoO9OCjCmngQReBarmmD2EbBc5d8rO4E3GwnVnitHTDacP
5daTeHqbszpP+zNWxmegSCzvfukxIxISKWPIEZq43HTwNMq8HWrRnW6nLSQO+0inLkVewg6UHslF
0GuhmhTfM7NvDhEcPSszyY3lbATe1VSac8OhdQyLNznGaWX5V9B7r4mTrwJMUA56qQsCYQqOAwgn
fdZXJqGfElTrSVW2AwcIL+eOBg7hOOqJDdH3rUOT5Y8A75/itD7HYbFNiJdyfDnIFVBJxc1OrWPM
vYMoJgtibeCicFcKK4W73cuXMhUqgbPTjN9sJTvTRbEWz2q1w3qi/bafQ409Tb+binyrsAd4XUp5
wDhK0JSYI6j3YaHqqD4ieo+UKFVsJSsWFRVeAs32AZAZ1hsHK6cDLkzQeMBaH8Ar6BC/GxWZJ/vN
y9PnKDNP7JsH4qJ1QUW3Msy9O5db2m0P4qq1wt8gO/Re2hi/DwUXSdw1sEky6qicLmbD65d0Wi0A
wx5H3a/XEBXTUKp1+a4vu3RbmS0LS++0U6Bp+QpeIfLdNXFBB+HOAjNnGeZdsZ9GX1k65lidMZHy
oKWK86PLFENUYTN81wg20K4MuOjCaURSyE5euxIdzkbRIWdqLG2re4BrHXPoKZV19rZzhhEOsQTi
vyThwAyF/IJJpgBtp8OxMlp3xWKtGQ1ImpTe8aitSkgd5e9lzJGks43qnIEqXOqlefOCXKVG5/+M
Ve8NDcnum1rX6Tm1xu7oZuFw7wON2Zl5Vh9GgIwnuhHi+7YlE2XbU7JS4nhcaZ1KzbY28mWQ9LDq
F0a7rVozPA2z4wLrRp2aiFlfx0gzrfsogwJwoCEbBFSULQFiF5ckamA8GCessWvrYWk4EXG+ruv7
ylVfSjUFEziMKdqPVglVbosgXLrQalIHhTHOKI9j0HESdHdGEDuHahxg/gfmu6+Tpl7lo59ic6Z7
NFufyHmahGa+7e03m1UFaZWfrCto0V7qsaqpuVmRf3PzqX9QQWDeu3aAPFqRKw9RETrMiGGv9Mwa
T3CoQY2d5nRnRFN4YxWU60nUzCMtk8bTtCWvbyvg58sYBDbn5UFv/fvQqqqTi+bmWs1DJEt9RUUu
wC0sf9MooIiAKbnlg62OCAfkRnizwL8WHIqikHpFkF1goRiKvW3O5CVgoL4yF+WqT1rInxDB3qi1
i/quOeUHOtOqS5RyMNaiCDyIW2oLTnfeytWUYO3QjkNOEFyEnznqenC6jkY8HejHaBlIUxX6Hsn6
+EHzfUQwONe+xiyoJTgoCmpKlVynQkNtN3K8tRJOw3Ke6MEEOj48l5Yz7MDiBTlVPG8kVzIiJbgI
GhNqDTSToSFLvOGaVIiapHpqL+JMj1ctjWcrOo3mVa2G4T35tObqO4B7dLObN2WVjaegc90bfTEm
yZiM3k5vLjPYRnRf+znQ9Hqf5kV51UiNHdPQzNdKrL1GTVrdo7ZnQW4+PCNCBx7RCZW1BmvfOtBm
F4wFOaiuB25Yt33F0ikp7zhJscnyNkuX0AtN32It7kUlgVKBFVJR9QryO5Vdb2InqlfqaM4LNn7r
yZj08JLm+LQUA0HXUdcOmRWOK9im00cN610OaKsSipnlChpBiCURgTwY0D+SSSejjBohENmpqE9B
q6Je6lXlmkp2e/bsLkZlWvNewSiPGwjE3/N2Ro0CEdtl2SHJaDKDUKSN6rZ3ORc0ajUe1Zk9YFaL
ftvQ8EGyZdIjWDiLITtHk4dIpFsiBFz2wXn8f5ydV2/jSLqGfxEBpmK4tbJlS7LbbnfPDdFpmEMx
k7/+PPQ5wLYoQcKemx5ge2ZLVazwhTdUMtmImEPF/QMsUmmD5Tj6WOIEtNcKQNxAA5zkm+P5lKvL
qln7o6DvHKBfgJv0sOz82noo7UJsSojSa9525bU3FPcYql6KCBDu4cT6Lv8ezitRZKIBl7ZkYDL5
UZhGswsFuo2B3Y7LaFBt8uGqXcPwjjZ1PspVDv9/6TTDnwa3jmWO79uzZybNaxP77BcDdCbKadov
j+f8D90Lf124ZfGoopTxgA51vMQs+10N3PdYcoqtNNtmUWGt7CBpnouhKNbw5WnAmJJzZzrDovUC
DDKhkpOVUTuRmR/TLM5o54hMfw66Hq++Si3XsdUg1+qzBqNOhFb77PCO2+OhLlPnScNTESulwtkb
iVfT4a1NHp12QqSbEUWWzu2WOD25W/T+7a1lspdbDKdXos7NhRcNFIbZ4bRyDYtzy02BPH29dDyq
2n7VcNJri/pDqyjoQZIWAcFHZ3F0JwiTly01KfN/LZViTJpUGdqYgLvVLHVAyAZgBdMUSQKeQNpr
Q8SpTjHHzStnT10YgZxMhKRjo8TGpqeZ5YB+tkgfV6nkMoidnss40vxlk/b+zq8U2v+OG66TBBC8
32n10jeK4FWomAT2RoIuLtU8DD30YpcMPfjv1MnpMosGuT4/G968ATCMm3Fa/T5ad5HzNfet+hta
cdE7lxGwMjUApiMCrHclhyZP2Ziq21ZY5ugkOj0Cq05G14JnuUfgD3gbgqVIi4ZoFsVgyygNolB1
bFBUWXgWiX4LTv6xESV2NoVdbwMbbQwbG8djWmdcHMU4bguLdB881g90MdsXzj3Y6qR037wEB5ce
Q6YvRliWqI9izDIMRYt7IG8QjufDR8hV+30kBgMGavrLYgI04+YDykUG5ckPFfUliBCWJG5J5ALh
VQKMMv/TyhK336T9ghQQ3jsa9QqvFuBW4tJ9UOs8XGk5qLE8DttV0iAhKspegTyXJtgs9kb5kdsR
CHlTj1clbfyFYkFKdRu32U2eDgjmxdgYU/SDJWDSkkzDmpr4ABgdazBtM8q2eot6alWxNKyXIq2K
STDQXrRF4r76WkYuk/DtMuLIxzawEuBCDSZayb84yVDUVPT8YNtRscylbe5yv8XOxyPibjqjXDd6
1Ww6EFFP3jiCGemz5rWOLHWlp7w4daLnT6rf9ZiD6p8qGbQrFT0hYSbM8HU3eHciGT9CUAd73Yn6
e9Dk0VKtsJg3gkylu15YO6UZk0WWauaphsq8rlFPxUN3pKE6Bso2DNoBZBFsr0VihsMRADmF/GbI
UXpqk63aaDTrZBjSIzWSFwTRgSgWggSvqwbSL3XEzE0KBBeT9lmMbfzlNvHnQjXGnIhHfxFXZkQn
w5clxteudRxDC9laUe6nsLhwk2crcd4wn/iBaT1CXHhtJXV7h6aoXaXNOBqXm6FBNJ/rxWiINTQO
3J1j5doBYZoSbeKQfqKpOr/10gwf3c5Ov078QXTNs2KZUKxYhyqskCKudXx6LOP99oLMTTrgm6sO
BB7cXoi5DWxfznlKUF+aJo9T+6jrvctTEAVrKBQNGW3dgSOvEqqbnp5sxt6mHumF0aviDMnBj9Jg
hddwua44yhQeKXgXoYF6MTEkJa+e1nDmWJuhsaONkqbKSg8L6jh1WGA56iZfy8pxd5RWfnRhCH50
zNR7rivXOG0obKEDhBw9RhOzmdmUWRylVYMTBwtECrbUTEcDCV4hvNBFlfpxeymvkS0nfQJDkKzq
aKacr2SuSWOIB7U5xeXg/FMYeb5T0tCgfy/jY9qXNOUbuniYLHff0zEL7qjiXCOc/TX8587/i8In
22RokUhxjzDr/IekG/ZQmgAJ0Uw1wzcjvqfFZV6hgIGTh+REzg7RbUY403qHycV5AP21iZ86IyBx
8Uv7DvlSm9Oap/0JQxADD0ht6K5MR+qvaUEn80MDu5tjoIIKpnaU8EwX8WuG1IEbHzqqoLgXTthD
+vO3P+j1Gf5n6Onv/xo6w+Fr8BOjOaGe9WmU/o8mtf7OBK/t0klvYJJ2VCHpznap3+R6V3kMQrD+
huccBKD4NTaUX7DV7ujGXKEIwsSj8oZiEes513EYKz1HA76BK0sMiITMP+rQbMZwvEfunCuU8skY
B0UDPFi5bc3pd/y1bj2eQ55jeM4xARCAgioNLJO6mlstVD8Alau/8cxjsT2i1gjQ6/ZHu7KeqHYi
2WkSt2DPM1tPR3hRCc/PP1XZJsdXJhmSl0j2OI5p//2XQwlcE0id4e2BBcv5NKGPkQ3Ho39KBm0B
9G5fAggJEaTEImB7e1LXbmmXFwN+M8qBKHDNxsrqoS+6SvdPhlUEiFHn2FibIzV0vXCtB50+/yKD
E7ZSEghWJSSvlYv5Af08W1kZZGkYDWgVyFan+laoXYNfe9fQsUmNbZPa2Z68qTomYSRXbj5SWyzp
NWS9EkPQhKdcUeUEy9BBa1NFdWcVr23Kv2bmzhTwiGyZuF4p/wUV99qWMNj4jop4LdIIsytkjLvM
lmodQLyhv5KYT6XqHRFIOxq6vPOhrlzCHOP/DDW7MlLfs5pacZUjsBN0qfql52Ur4U7wOSALtzeF
dm3pDNXGRAlnDqzeZvPKzTCwS8wbTjBswhR9+IiCdb0e3WKphh2wmglHRuNOA1WWgiMaAPoJD0hc
cE/ywdTZ6zM+MPP+z0+ZzdukeIWyyOgcsS5PXqwhTCaOpoLqewSyByY5/JrR3zglNUDfyyqwAwBh
XYVefOmq2XNEqe8BUUFlVbaW92wC5wXN4kPIdXMNZq1OcJ3hY4txRAc0nFZJK3x3YYtIPsZFQdYH
nXHvx42/FVkg1opZ6i+l2Ts/PZlBR9Fdfw12ZFi6UUfAjNvF2pWlXBYRdW054HNRjujIYduAYFuc
wyBJIPPd/l6XzwkqgJN2JSodk5307AzTJCGnDKzxaIrepPJKjI1/2K/bg0zx69mHsE2CODSpXSRO
EBKa3b1IFbtWRTXuGGZa8Rhmef5RDjThINvjxuK25QYfOgur2fieYM/l9MCMsxFRnCLkQpfs/Doc
0qji4xj2sSxKnEcBMVnSvvOCTUt0NjteFkd3kQ2gO4SAwGwMjDfqIWfSR5ltuoLyRSGxcMjAu2xV
GhdDm+5H31neXtJrOcPZqLOcIaoonFErE0cdrvaubmkQwSvNQPmDj5KqVy4LW42WAUIAuwzxFR90
KP3U27/i2s0y6ciYpkYlX51Hl0Uz6F6hBNGpzbN9qbTv9O5XItW/1W0UUPhXf94e71rghWqYTlJg
E5cgcn7+PVOlyb3K0aKTYvqA6lNT4HXQFM6m1sr+uSr1mKY97Z86dhZB2YGEzqx2abXFPQGdq+vv
IiTDaz5ddHNBmQC31SKphDh6MAYAUSMwHnUUO/CNpfdFB5VWqYrQQbK4vQTX7tfJvwLhD8TyKaed
r8DoZr3OC++f/Mz1abDW3gpd2/o9ijS40LfH+hRQP9/ayEQ4sCn5uIgTzbXH6Px2cdb0n+zFMP0d
wtgAjaKEI7oF5W6aIKIgK653yu2Pk/KzqdS7km46zJfG+wXOrLHDZZ2/gHtljfgXFX/Y0HemyXRP
EvLyQZ1+qz3pQqDFeCFcZXqRn6pNH52cfDh2XbbTbfJAS+5L0329vS6Xtwrqdegt2mjY6Zfeacif
VbiWUH6HLlY/CLx2Hqw2uxOxist7RZ/USCwKFi7qcvMdho8jPuKa5R2NPHZWEkjFIgzq5NGxGwhW
vocJR8fjYWUBEl2xM+r455CU9x7YYSS9QXqnjnXIUmw3/U462Hp/r7o3C2wa1T1zXxdmu7YbMAXW
gMGcjOOSKmPp0tTMs/C5dSr0LZyIJoxuZiA4oPNgH20uhkotNp0eYr2rRsCYCm2Zdk25cDoUEe22
ei6F4/0KnOxX7oEYw09CfaLE4FINlfG6SduFqXxVMGxfOA1AI1URxAO4K61Do41WPNnuojCAVKc2
vuGJagKTt93ye+BjDgqry7PAl6I5HhcQi29/1sszPb1TqICZCNqiSTx/DHNPjWvHKItjGiakPt2y
ip1lA1SNTa+Jx04dse+MF32e33lCLjaUjXQmgTT4A2TIzLnaY166TZRXWXEsjYoeXYEkfqjS37o9
vyujkALZBLZi0pmZP1QaiAwDGcT86Fmp/6Z6effRum12L+7S5nEXHkUIPFFy0HQTt4L5xu0cA88O
1Q6OtZlnj10+OFvAr+6GUINb2TaiA1eklsK7B6yEVXC0p6FXPjW+6x6MLm/ufVZ7fpIEul86xRak
oDV82D8rYH/lfpbMaTuiyHwsfD9bea14LQehfjW1SntQIrP95cVNtO3MYNiZ8H6XWunlP0Riad8U
H4WskPcP4dbQO/Qq97qlEpR1lYAXbFk6DDRwNgMkiGPq89YMSB72Czl0FE/DBA0FszU/PE9Vtkra
ICuSDtF7MgTtd7/J6He1vRsc4xZPLRCvcV9ucVkDEdnI/otHmxfcjaMAmujaEw5Z0XMLhvnB7Qrx
nLVGt0TSGLVZP/b3Vempa63Mg53V6wKigaNY66ALrQBu2uis9NzDSB1oYALQfexWXd6NNQhFwx8e
DNX8jelWvipNJXvKqybYaZrjPTTGmD8WQsto+ct6p7WpQf+IQ0DtZtwA0ymWtDGiU1KKyd1TGhuZ
9OWaVD/ba5FXvMQOHa2orbqv+IHRaJCj+6WhYfaojKjwRMTceCXR7d/4ffBnIn8GNVBFtT8CjF7U
nkrfMER7x0fHc3RHHvnczDZGhVWVNQ4si+FCdnW58ySwtb2M7PQlbzv5JcHi5iN3rPGbUTjQMgAw
vVAXqp59jU+A05z9b+fr0WudNAodlzRc+xIoZ+k70WM8KhDP+7rPTl1bIh6AcAlG40W50RJ0e2mi
4zqW1NF6qOiJDGWtLaSowr2T+yUN/ZYIU9daWCtJh6lZ3R/9ESpfPqF26REkCJ5F+trFum5r6gNZ
s2aieYaOpoo+tdZ/c+C37Yck95+dwnZ2dZrJtR84AItLMdXEUeXJfK1/FI4Z7IHWdcBxbDz6ZKw8
+kFeY1BG4jFKCYoNgg3/WRFgY9uqYIVRnbPMMvqwgrj/aXlGfMy6lN4FcmF7RxrqyrXxjAl1kGAd
kHB82qx0iSEPAg3AZME89JhZ5Uq3ixtHIEHJrwJlBFQ7N6HPUpRd1R62eL2bUspM6mzlKnm4UaxR
Axov7mhGzp97dHgNh0Lf9DZStJ7LbQd9MwwtofahhbscPkZ2895H4HhhDNyJgj6Lhn9HQZ9DEWvp
KDxPJrqzoDPW4krLLb+nrtcgH6IsXO1L4Kdb9GKWA7ZxRgkZxD0koJLMyYCvAZmSHu3gxbQlPY8Y
rNK9ov08Cpx+0lQ2M1B8pnI2/0lUeuWYlY48jMCvoL6hNd22T6bbN3cm/1l/O588d6c7Wc3oVKsv
SldjVQxNQtPz2GnD+C3xS0i4YSsepDDHZzcA2DHYRbIK3ZpMuk+c36qpNvuu1Oq9hQ2k0ZTLIS3D
Jwjq6hK4a03XS8W8LutwgYvLDvBYugUKrIARMop1J3vjl+UQ2yMWJTHMLIyl7dfFE5A4e6WNKmkF
qfsCzrW7aN0xfXY75QtJgfFUAFba4COnr1s/87dQi/vHuMe70J96cE1pQn+VirGIirRBO8ZzaXp6
chu0YqCrHdlrd4iV3VB01q4qcwVti/TRJsroHkaQTT89v7eWo51nCxoT8sVXlGwbuUJ+b2sTLQvb
xwuNqxczFEi2OBvCpatJ7hdFmhKUuf3wbSCtXFVOXnxVof4/KOjK7PSCQNhEj26dBQot0gb9oNAo
ivfKHL07qcO1I+NSryZJZbEJKc9TB0sph6iPh+pAJGC/Br5lLhyZD/tCiaODGpflnajmyibFjhkX
AuIBTKfn9cHOS/UsNrv+ALfJ3I0JcrKJEm8Kr9Z2tyMbbR7acB4oVWtI4rjWVBufHdFURAUyHkZ1
AASenGSL090Y5AbvU85jnEk0jqyofHODQdtIWeA8mmjtkpYu7Re3h6uk04ovCVrvhFyXS04dDJ1g
l7oAnrdzhyqRI2zq6kF4jDzrNBaV90CQ8yZra28p4k4yfpEcT2GOSbeF8E61EDudwqC/wpwkRfNx
8o89CkkLedS+VBOsOLK8n05aPEGOiMHFR+9ZAT0qTHAUaoJ77a3LT84cqblNGSrfYu4/ENAvV9C6
C6iFaFsFp/bGJquItXuCyNciOso5aCFjdSCQsD2f6ugkSgAYJjiWPsSL3jbi54wAbYmRnLf1eqr6
RqECQFa0sn6rBgTubm+4y/02FZOESsKAVQrF4Nn4XYzcvNlXcNTN8tGQfrj1Yyv58d+OwtyQnGcp
CYM5uOejqKFXYLlaVSjvIRk2Bg5tT0qM69ujzKtznB0Uxsk7hEYRi3N0Poqf9loQKMp4qAR90FDY
3L15uI/G/hm0DIwaWFDAhonxbo87Lx7NxhWzIrtqd6xgnw6H0QzxKvvVJVtuagjI1Vqz7umlXjkc
Z7Ocp1iFGyX+aGUDrrih9iJMqJdO+GwTZMYPmoDAGLqh9rVAM+8oUrfcDnRyUKVtcbe8Pe1ryy00
oWv0o2h0zwMXD7lgOKrJeOh0H7wfYqBf7VrLjpmfBDt0+7xnkIftkltO3DEq0i5PDRmJSiPY0qn6
clDPv3SDt72WhvF4oGz+WBZvVGWs6t/EK7fa4CyKYkNmPn0CUcLy8LNPLy/+V2J/Bz2HBCxbBHat
7MSdh+ny1qDIQcTKsiAVzR/nvwuQAzQPsCGHjKxD754H6DCys+4s/OWZpdGC8rNBN3yq2U2/4q/r
0bLLqIbk1wMT8J+aQf0+Gsr29re9MhEowjaKvNSiGGp2YEsNcip1WVQuWjdATS4UJy3xqpc8tX/d
HunaZPTJYGh68GhqzjqKbEu715uqPhhIlL8niuo+5LR1vt8e5fL54t7hUZ0cCKh4zfuWaZGjnRO4
zaEFbblyrV+JQNilU+Tpv+5rcxswFCVdPhJYmLl4aykGGm7pWB9CpZEwQ02URUGj3Z7PlbNn46Pg
mJyAqSU2WzUo+FjTwnc8RJmzw00lhvVVIgLe5dqD8MJVbZTIBvb3SnnXPpYhiAOIALB4m2+LugjH
2illdaiB7zzqkUTzS4GhcHty1z4W7kPUojlIRAGzyQGGspRMq7sD8ET/EfOxdqUD/tiWpfq7aYCu
3h5Ou7aY02vv2NjXXVZBDWhmEHNwhA4bvfvdOKHxC35zvtb0WDxHI6m8UnnmD3qBDawsEVGzUwX8
HCGbtdJn2fcadOi3aKTMV2mjB5raoZqqEDEVD1UvIGXf/sFXbj98MzVQIWABuG308/Pfh6GG3l3V
HdA9/qAU7bcp3VCI8W35he1cYtgFBff2mFfWCFSVANuAncKlH9gIGloJdF0eCqdLAIrK17xWIDvo
u2YS7PCtSdvh3ka4st0c3M5QpMOrRmPjnU/UspQQ16RMHgbyVfRNBvQ3DP3Oal6dGUgbG/lbzUVn
9nwQNVNGynxGdyjVapPgO7XoMYzvQwt/I794jXtI+2y/e/iGKzfshOHg3mPfwTqZDdvXgedEblMf
EntIH3ql2sNVgGLkiztf7soiojIveJeo83Ohz65ygFlJ3/Vlc8B9YavamNyH2RAub2+PK7PBKYs4
2Zo6LACKzhexAPat59KvD7VfvjR+fayUVzNtX/8fo0w4A5J4cr95+9XIdREkNURraXfIEWxgDcf+
nZfi6ky4CQwTaA2wodlM9KZDl8r3q4Mx3W6C4szKjNCOhNlv3Qljrt1zFr1G3BaBIPL8zRaNkLso
Bm7TqtaaZdWJfxLfP4IjcojoHP1ObHJtH1Cxw2OG8rGrzQ3mWl0f8Wwe24PrhihB1MLL/2gtInK3
v9GVSeFkxaMENEkX2NWcTypP1LrmLu0OCmEK+oqPtBx8NfkUKLw90pUJMZKLYZFFWeeireThvyGR
M21x8/maYGfy/9kKn7cshSmNczqHOKI6U9Gd7ZpDACx5Kk0h3P8V05ft7XlcXTEOD5k/vWdxYXnm
mmUYaFF98CuLWnUn24XXVn/GHHoePKs719210f5+PGbfR/qdCuLa6Q61yL3HwEXtwH1owpo4WhbW
ndrmdFjOa26kBTpgDNq7Fp40sx3eVVYNUrusDlQXo3enKpM3O1TQMZYWc2vhp9qNnq5vr+eFdQgR
GAgQIle8aPTJG+Z8C2Kd1GdO11YHBxV0VHgQm/FcIANjHXU7ze3AkLl/pCbJRGtHLAMUEJ/jYiyR
cKCCruA4SMtdNeAVkzRiHBR9u/0Dr30CG0M0B8ctGr3zkwhnN23jivJVKwVSIJq9ceS4pJS+ksE9
b6/LL2DjnmLwduMXw1eYxQoRGupOXZEtTqRvtUczH5ZCbHsbkquP1mnv9XovPjjDcWg0Ou0EiZ+h
1l+piYG4SSY9WKet34pdij/xI3hCFMR1/16KctHkpGjx91jzzdUPVYUZiNIf+ih812gZQK4wXvqg
P2mtv44sFC7UolghELAPB+XOU/S5ic63tg0ZU8dfgya9doFHHmB5hDVs0xer1ZqHtsu/aFaor41G
oLsvIWtQaU8p1iboQ2UaarG1tsyceN801hN62IfStDA71yNgnMFG8QLxUATyd1vTvVJYK3wFqgfg
WTAjK8CDNIpXQQoa17TjDkkb+2gO+fdG6yetpvQ1q8TGEO2fKoM53abO91TYezuzv4ZjRQFAWdS2
9zS4KAc5I6IOKdUs+VVVphp/4L8ktYV+f4RSvKJ8a6UJmT1/s4daXdCbTpCDBArhE/WKWPlmWMre
1JHtrvV3leiFhiPaCYDsW7vfhG36rOA4paPLa6n+dkgsChQS1r5XvVlsPjMwN3Wm7h3HQV3bSh5J
pejx082Ef9XvqRy8JNLfpE74HuCXRUT5p46L5wGnCa037/jRXYn7udTJnydYlWba8w0kkErKOqEl
L3bVnga/3hbesBslxDzfQrWoXoXYGuVlXT+Ug/9vXPS7qhFvWP89FWXwYpVpirZOARrLQNvJCu4k
xpdx6fTraEBzX+E5Mi9yo42dIo/vDgefb+AXP/+3qjHkzmYS/8Cq787RvbyVzseb/v6vo1uMZlBV
hjocmkn8YWe3/1BVEd1/CdPj0FIK5A8MrQH+zMODyqCzQ+26P7gDViNN+iCMO9f/ZQBnA9ZU6fXQ
I7fJH87nIfqgHOtGbw8mNWO1xRcI9rPl33lGr9w+mFLxphG88X20+SMDTqwsYH1oJ2H8duA3mXCp
o0ODRG7eSSrSP7taQVn4XtpwmfudDzv7Slrc9l5u1tpJyePOxjzCrZ8DPRLrDMt49APaZt8UjfHN
oYVzMrw2uJd8Xi6vy1OOuQ91LuBr89p8LJDMrnXRPCNliyUUt9HdIfTLrThxSgR9BuQqQFvOYnBo
yQYceKd5RuOXmwsdXt4ufcrQYL35Q/A8OR+nMYJ2qsr9+Cm4jlDO0i3avevWa9PpH6M62oUkxTRu
i+iAHtZSg2Gse6hJV8ZWzeW75gR3tt48Iv3MslwxQTSxJML/53zrjaJW4k4R2kkaxbBtoBYtC2Hc
w3TPn/RpFBvDFugMfAk2+/kodtARtoy4A/HeIOVjPnMbffg5diSx9xoMIrqz1a+NBwYfwA3PLXCi
WTjl+dReem3E2A9pmvDBgEz501QTA0ARBi0xUd2qFX10vB0kXeCvp2mSIZPuTZffhZ9gl2MYqsOb
PzVdd0iN6lVU3Z/cGVCloTNeWfpPzJFWSZWcXFX5jnDiEamSrVsMR2yxfnZ5e6/mNt+Vnz+InhQv
Bb+HLPd83UFJ9j24C/WkR8Auxqp/khHUa3vUtC2QJ+3OAswP2udwlMDA+Qguknn2IUFMUMwW6qlr
sH2hxUWNW4oeVmpnrW6v9bUvjFvXBNJjfiRv5zMTWiE6vJq0E6nWI8/OYx5F736irizok9K6Z4d2
9dPCylEtkJ8m+LTZSrajIzVFZOoJl7BqL9lR68o33V+e5suPrkiwZ6uNQCy7elQ2ttHZwDgi/6B0
6PT0+mg9RqodAbhS1TdqDebb7dW49p1JxnGTpC9HCWC23zVV5olE4OekJ81PqnevoFN+ela/aZv6
z+2hri48qEgSTHYU7+H5wg8NUOM2sbAwQ4LTk/2LW1Tmw5gG/sM4uq8tAgZ3DvPl5CaOBk0bmy4F
+LzZp5ZxZncNNf+TtAfMFUSFTJu/iAl8SqHLO4NdbmGbNi5JLaQaUrL5PY7LbKFoI3KRlogWihOC
Bfw3b5XF7UWcP4nYZ5+NMgVSfwUu1NDsJrOqEksEtAfC3aT5lxjgSetT731BS6fV7kSO89BsPuJs
EaOIIlGqM+IkQJjSF4bw8zCJwXXjqUJhPZCvt6doXL4svIf49ZLPOoAr55UvYbelheFc9mJOvLBF
PvgWKmiYtEWTaK4rKqyvytbB8wL11dgtsk3g6XJhIVq1wde7e+6x3j5Qys7eDZrKkPf7snvP40mA
BJxc+ESbTTnJPP7oVIyAvTQv+L9GTb+xsvhnilfIysXfZ9tJZIxklQ9/hpIwRwvr8aef07Ohy1ds
DUfJP5Sk6+4hl67sWpDQE6pUnzpF87twTPOwSeKqeAnbAIHcZjIQMcDrdcUPLL/v7Kdra21DhzQB
PRpAaGfvqxwsSttaXKAFI8xVabfKqhOBurz9ST973n8nkGwiwXMqbAJi6mTzzn9sJ3GdRnb2Ejo4
BhiVZa1ztUbE3Eo85Ni73j5odq89QhlL1mbXIUAdNT4KPS2pU5SjCDtWwxppvBKRg7Jd1Jb5szV9
884ZNnSOz/x3TvEGHRKqCBd1Q9l2BQyvOH8JhrxeWXqFTsJAGJX5zh83QckHASBrGUPBBUWkahsx
eupRr2W9cQLL3FuVKNC/893diITcyRp8e9fbtf5DepGOdHmoL6oitI9ZCEowGUw0DZ0qOMDzoeRv
BAX09gaFeR9N8aFUcA0wnXEBWc/a4FCtb0SHzNjtL3Ox2WiqTEV5KszgMsi9zu+TRupZTb4vTuzm
5yAzvwYm5Hw7W2mt9n57qIsswmAsClW8NQDweQtn1bhCH+ohHAvz5EBGR9KRqooB78LIV9GQGV8R
DVNPSjs2P3IXqGM5BCXKXaX8uPMzpmHOvjHFx4lhBrWTQE+bNyNimnBJhkHqCVGdN5SrFj1KkGPg
RVgoyW+yanOkhaItTZG1KdG0MLw7CCvr8iW06eWDWAdsA+95fuiyAtmWzvHlS2PG8b6vrO8I8KU4
STT1vkRXbavh2PKMXytwWxSiULRFtG6bdPrw3oVB9Orrvk3prsNMTOvLXYtyJV6BPUKbQBQeoqLJ
XzsikR9W3jXfpKbiJYWq/WuqdS7qdinyPQHUmtGpa9TwNOz/ImXAMk6tUEZJjDWz5w+loE6RIWHU
DXnLfkZO08py+kQNAMG6k7+NqmiWgVrHX90kzP4EOIM8tnCYjmrbhpvYUu33UIn7haqmziqnSIM0
rO2QzqBPAhHBWJS6VjzomTQPiCeIXR5o+jeni8NtYigUoNHEKV6kMtYLM/LNx6D05T5VjeFL1gAF
S1SBIn4XNsuxwX3jzh6ZUCyXe2Tq8lDSxXR7tlUjCAzhgIH3ybfZh0ulx8SA3q/+UplI9iWj4//T
5yDQUICI3wv+dlsrRbS9/SsutglLRBmZZt0nDm0eOSqdUIcgt41TJbJfZmb+roYQ18bRs5ZBJ1E+
y4p7E78MLwhQqdOqdKMnbsPsOXARJo1pFyUvOVJTrdJ+cEf9RsTv2VPa12Ks12EYoDbifr8908sY
g/Qa+j+osM9++2xYWboeLOI6fVGHZFGiKINN5Frvv5V58ZHj5de71r1w7aJwzkA4fDNJELK8SOps
zErpVZRzqGkq8k0dEATyUOiknlj+0hsrWInxQ+CVhlHdy4hZHAn8osrRzt/WRvyjbeQ/ad/do3pc
XMZgxlCFplakAezin+eXcdr4Mnax4uTlNzGgNl4n2lYTbYQ7/Lq94Bdbizo5dsXAlMhMpsLu+UiQ
D5sgbZr2RWR46qrue5egSYRZDDKIjtTvHKfLIGMKZqaMCzQcsJTZaIULolbqo3MqqU+j6Nv9O3Dl
3p7R1THgPExp1kSkn31O0N566gza/42hGJhR2cM/t8e44MhMLxhCBBY1MNzQAdecL1stVKmmXiJO
PYWOxg/XFcx4ZPkeCvRrG2XE1WYvg4+cTgf8kRFnh9s/4GKDTK+1CnWfVi05zTxbG50wSAZPF6fY
qwFmZLqxNYyu3tgVgn1IWXT1l9sDXqzqNODURyWpoc4zX1WpovRbmrF1kkWpU3Ia7aVml8qd/XGR
Ok2BATEXySFdrAvAUq1rI8guyzxZRf6Vp2kX5uqbMnp3yrEXm55h0KUBRERgzdU6j3WEm2SplZhk
/m3EU8UrpSkNYrRe7S+dDu2wUfWtO6Hvtbk5oKinTIZu9LyEaCmQG/2USzxvyJkQFPtK1ax4GNpi
c/tTXZ0dL5VF0QqKxTySk2bWoroZiVNQKEh5hjEtIjv/1cIqeYgcLV5ykd45D1fnRi8fpLgBRGq+
OwpBjSw1M3HSC+MwiMNo5HvEs2/P69ogLN10SdMcIC86P3O6g7+967biVI/pn0DJjoqSHwQKS7eH
uXK0KKBaSH0AzIOsPBvG78IUd+zePInWNXfBoNZbyw/b70Xllo+WDI07HYgrJ8tSkSGwYb4iLTS/
SjA8N5MkN8xTnpbd1tSretGgtXkneb+yeBZUPhh04PNMCN/ni5fLwEVUlVmBoFLpo4g/3oh7Xdjv
bq+eeS1ggiMyAVUcbWq5nw8k2l5pTWs0T6FoLNCAsKmTijbtgxzwMVSbUAO1F5XNJlKK4SGX6rhw
U9yIjWNjgnuCatE2zYMVo5SXFz5Oa0moipUu4uxgZF2Pk66K67hTDauusrtVTN71p2qInCsvr/6h
gag+KfwwZKMpAHxxVIVKuB4HaPshTRr6tf617dwYj5m4QPRw+IJ+XfivGoXtSyqa9B+plOoiLFv/
5Gm5+eP24lw5mVMDSKOyq6KZMA+qWvRGRy+LrJPTdk9xhjH96AbPJTmGUrZ7s01fbo83bdV58Mpt
jaUV9RFS+un3/FUjQvQxtmMvtU55JvYYFRG6QmWyYgM3qv6x19xj7kgKfe6da/zalkYPjV4JIk7q
BZfbo0esJ0TEJxzc063vFdXequPqTlR8LY2cWlEUyek4Mclpz/89PRLtEDanc0L2IsI2q/o30oan
UqofyPW/wm/8VXoDrX+5yjxMFW6v7UWkSvIIRM+YkM8UCea3rEDAYQwLxcYIINm1NHZR/B8wrqYS
5SJOrUT3AJufQd/8awLR4nE0ePWBl5xPN8gJ+k3w/adQcj88mHRzjno7GidzROj9gURbWdG+Rkki
V9Vgb/c2sodZkyx9kY47GP9YE6K3iJq1VNFOzP+Hs/PqkRsJlvUvIkBvXtu7mWaPpBlJL4Qsvff8
9ffjHNxzptmNJrTYh8VCWFVXsUxmZGRE9MlPO2NvmYOwkHq6HA29Q4MwEnpMGAK3mtmM9zY//HWJ
Hw+99UZuqK0KtUQfVLPbcPjlps2xUrELgoaiYDtQ/inauf6lm54BgrRRSAw4i8/Dsk23vxiABDqp
bqOiJn8P/Vw9DKJcL+m4LDdQalcFRkm+1GRHAHvX1kPP2FoOoO3jnXLT3TT+DhOdDR4tqL2AHtcf
rpPUvmwaSbfbrhKiRRtXPyPLxI3dNNFTFUuvXViF563MNJX2YV43JykvgotM68i+MCwUTz1fwNk0
0GZCkvsniJoEP4tPcxtGCmFTNhwvG0eSM+Lr52IAZNCbAJeVZOeJ1jYSlVOcOfWyztUvj9fl3kNL
axVMoFHg5aamGgtDoRUxjVUe8owvXZy6l7Tzi0tXAkBqcSfOnNh7tyE5NFk8waVESn/9GYRYikSr
k/kMDjvcSovfYoFDrI8liJVDddRM7IB1D32DdP14pvceX0s1SLLGPh10xK5HDgxRMEJa6u0Cb/dL
K2Xqc9H6ODe0BmLrj8e6s6rAuDy89AOZcEYnY+FX0bV1oMt2XOfOIq0xCCkzfIfo3cMmLALIfjze
vVNmcKDl93IE8PFkdxsOIr21ECi2GcbfdYeHTcDI1gn+Oob7R8HLKczjU4uq/yIwsCCUjH9/bChN
yhK9OHC94DJPFteBF47YgmIrcqQcPc1TnqTClP89+ATuoCuP7rw7bPk48tEMcQXFlpDz1ELpB1Ku
P5TM/zOzmjK/dnLJM45F6AmQQCw9Wc3CEkovSRTF5tYol7JWbhuISJafHoZB+0y995c4lD+LvLNB
+GCit5/KIFFmvumd/QojXAHuete1mMZwqBunNGMz2aro/rgFPZi+L25MOfv9eLZ3TiT8I2QdoLpr
zHcy2crQMzG0CtWus5a+Uhdj6LqtFnGMAx2VmqWXRTvdF/ZIm+8fj3xvhsooK0EmSIfM9Gkoy1iK
aTBVbdm1kotSK9HK57X/qrqivP4PQ43R8PhNb9Wz+kgJJc9lkmEYHJwh3WSOtwOjnYmG7s1oJHTR
UgmapU1vNyCXLmsSS7EHudzQCHMoe+vzkMifH8/mTmhnfBxmDIs+xlx6GptqoSt2XSZUQ9Dn2upi
Vc+ctjuxwtUo01An9h2XmomKagYQ2QIua7p3sgyV8SDVl0aBqXqjIUHyeG53l1CWKQcgCqXfaExm
SI7jn8m2Nx0l+y5VXfCWeR34uGDmMzHBe3g4PecqaAq0dApixLCTdayD2CgjUbIVykoXV03Kv74U
YAqZo89e+uWwbvIeGxGvCD/XGhi5JSXqJnfxKGo1C4OiwUOWW86Er0bn9l/g07UH3wgrbHg6HfPD
qJKPfWIJb4PRNRvs1pRzkWrJoU+RdawIRrpF1ffdm4jlEMabsok4cB/bQZ9Vq8Z38q+hivhF0Lrp
suqk/IJWvb6hObvfZl2J13WUWpusHsoWSRGhvpitVKNOPxjBphwkf1u0fbj1tSY5543Y7+misY4Z
qMCXLlL8lSAHr/0QWqfec9qlFOA4//hL3mK6gGOjHB7kHVJRwvTr5dX9pspkGW5Hr4rCRUUTD8lj
WXnO0y7eaIEcvZiYzq2kSE8+Y9JyiSkiHAvJ/+lCUN2VXoVszODFr/GQYu6my3O1p3sbHKIehVYQ
E6iY098XxV6TBZlsW22xgxa+FwH0kxZbkNh9ItLfPl6Pe0GBBmAIA4ILgt6L6+VoHdKE3BtYjkDC
odL9EsQuxjFqhoR5Jfkzm/veHaHTqzJShhhvivLyeqhyZbay7aSNuNSGQdy3sdvOXHj3Hg8DVge4
NXjGzYVHZS+Xw7BT7ELPn2nJxW4n6p6CkYfoE/djDyR8y0MvWpjGsHq8nPcuCsIdSuWIPgGojH/+
4RKUE8sSfLdRbEtofwxBQ3+egwPDXO/KvU0CwAyVZCSPitP0PcEI2FHLlgQPtyqxUJBq0XUKZarx
w287iIiDO4MS3dsnFOZ1deR78SxP7t2wNqOa4o5sg+j9qLUcgMIr30pVbNdDW82Jk9wdbRSBIeAh
OZqm0C1FAugbqWz7CMey8ffZEP4UwUO9zvny+Ivdg6WApOh0lAyCYksff8uHTybpMo+G5Gm2hdrR
Vy0Wu52Rd/1J01N13UmZtTSVUkNQAyczLW7pkkA1BcWersfb1rVS2Oq9gjohlcp92uCRQyRNNEv5
bJnnUbQPrNJau2Hn7wXKBpuU4hD2BVgVpZoy/LJUvz3KqPpsNalQUT3w5FUg9paOWSOWT7lSOSul
Eo1TCMk3W+iU99dqZEhrVFtw59aT5EvCFoEuju8KXpfNf/juYNIIyNP1wz+TQAysNSq71tRsUSox
lVO8b3pp7YRM/Irg/hyZ985nN0GFQHBhGogQwK4/RRxUGMxA57XrCDUEnBl0n/2c033ojG+aj+fT
449/LwG/+viToEVuUeMxMpePX6bnyjUOdFW+lJCm9NR/o/yJe2RmrlqsdEBjsTsM5XOVWC8S/nSC
as5mTONwk7ff5LFRuLVoFrnpZI+MKm0dswVhFnX/KTdc7YI5VrzJZFwCW9FwsbgVfTwuMveUDTDG
q07QUAYt0mMXZpsCXahB5WaNnRANfQqb30UlclcxmsRzvOe7P3VE10YUj8By8q2SWoxC+uooyIhQ
kOQh1pa4zg37wZeslS4V+laG3L5QdNeb+Wh3HhETPYP/HXn88w8HNmwbp6rpRLOLtFlmxUusvT7e
FeMlffMVgIdUBHRhmEzfxFJrIiCHWLN9vaKRIwxlLAVRN5LCaK4keW/HI3TCVoc7P5KKrudiWFma
tF6t2vGgnZWg3HEG0lWuprsgmG1FvLfb+SToq8LSh9g6pVcKMKjrEYS3+yKnabTu/Z9y2iMEEqeg
7mmhQu5AIXKoJc0uZYk0q8+HLTJq0RppUOzFe53Iz0GC9l8XHEwCMR0qUzqtUtOithKXoawqlWWL
9QCPKXdQ7xMTklh0L2fiv2lsAM4ySouZYxUYDsO01ibHfaiKMKjtsum/FYMMXT/v0NfEGDdotn2h
W7veF04Dxd2Z2Ge6q8aRR5GxsRZGtDUNDQr0AqmmF52thrQJYHIJJT5Q/vXlZBSAdfIwYlvjtsZN
i1YSWY3f2oqr/NEld1PCkVnWbqGh/aKFM3Oabt/30VgKVB3GHvhpaokCkhWWhdvavpFe6rY5RJkQ
L5tCO3hV9o+VxPexKI2Yo9IVdLNJpBqnRkzqoDd26Yk8mU2dLAtM7xZD2qUz+3EaXjEULES0PhRK
+WNcfH0qsyaSXMVFax9lnq+ZIR+sBCqpKe8h9KxpVJ8h2N1wBsbxCPZBPKGAi4AB1+MN1aCpTi85
Zzn2h08a7qhK8y3X1eCcZnm7LXBpWpWRRHtJgZJm3lsRprtihdOx7sxM/YaG+T+/BYqJAi36Nv2M
UjXwIg9PbqXyuNbRz8DD7gBit0SocVdIxpNltXjPLetlpC0oy8P2tZCFsoxw4S+lYasl/2FPwzei
Ik/NlR6j6ZfXO89RQUWdM0rD0F2KdpWhkDn3oI3Pxsdbn4nD52SAsU+bqU8eNORzmwQvWeMcDwa9
MPVeDNQZ8OLOcaH/CtIOXTzv5anr7xxYIWXGxtDPkTag6an8jVVMwuEyaX368vhKvQFf36fzYaxx
uh9eyRhunipEfmXnVvBTEsN9aPgxztbiycObauEPxlMumIc2LH7zWFOnUub6Q+4u6HgLEc7RrzK9
ao2ghgmfyKWtutGuUw3s8+ZKbTfZPLMc1eHISgB4odtMTo7lBhbarGFgpxlcxBjrtEH2X4S4WGHK
tcPJ4MnyRzsvmgQb/ZDj0lE5RrPoVeGZNtUXIejQKKnDmUN05/6wRq3ckSNHWXdqlaALSm2ZkaOf
Kcyl2yI1sJ8UNG+JdG6+Ni1UnZ1kCGf6Y+58cZSNR+lMXjXkBqYRmeKiXOtlmnAuq7w71BYSAPUg
ESKZgvrVrzNhZ5hJs8H/sDqZSHOt6JPK11kj/7OSOakvrDkVmXCVFHgaxktqFWN63DlnvxafrUI4
FG666xR/hqtz+6AyDPAVGO2IXNyUF6RSzFBudc4OmtJu8AWpF+Kat5lzNGUtUJy5GmWE5T+cI6F3
JKmRLefclQgfyPE3wRfeLDQG5T5cQ3ndZ6pw1JCl1fX28+Oxbw8QQ1uoxGk6xBZg4uuhW93p9bIs
nXOu4aGRayZnuK1moM3bO2kcBGVFicx+JFldD6KwObEpTZ1zRMy9EKVRprIrt6EUvTYjifbxlO6N
Nta7YPlTELqREVTzqEcds2W03DvJeXky9WBfFKQusnl5PNS97YGRwsiTNAHXp0CaUZtWmHiyc477
Nlr0eAXXsvhThDr2eJybKfE2oblB6+6IxFhTZKQxUk8PnUa20axQto5QN4s6bxaVSYiHqPmnx6Op
8r1dYfEYyrAz8XSbklJ7FQMg38GiSrZybaOElPF6C8NnKFA4YaehtKCz/ND24tF1+98+lZJDSQ8L
zezVH1wzfmRB1S30OvkaZM5nvaXeScKzbdr2LXS1J8w8Vj4WUYtIyramUVyi2tqUyGRXnbECPll6
g/EsOvUXie1PeLAs6FZY5EMFY7zqjvgX50ujDF7KRj8HtbeLIuWTh1L0Ap+UfaMAAncetijir0Yq
rUXBf3ROe6bN/1Vx9TfXETGV0cUlTVnIiPfaH0NvTjjOnxtJ+1ogClRZ8tvQpLs6EXZYO76g7bvt
+LZCa+BTa2b4ZJSouYbZSUwHPP5MGERl328aud1rZfQFlYa14Vv7Mg9fGmm4dJFwIqrbCZL7HAwQ
4HGusVz/ZxHTUlv2MRYzyevQyJteqmylC7odSba6ijKS3FFoVpEBruu12eNOqiqfSlwbBg2qvOdG
pzxKTo3aobgPZUnRsKCN8gjXc1dul3hKHVtDwy8zXAeW8T3ta9tL5APuKSuVxul+KL4ng7GPC2k3
9MVZKbxV7Oc72PdHlrPAubPA+Ffo1tD91+KA4a4oaH9NLT5UafGjFrR1NJRnU/FWaaN9MiQsnBSv
for08GBWo+K/Sc8QbtGCU7h7GRPPSh6Q5MbHloL0yzg32aW8GFRry0o3FcZuIu0uSdugSEyNZFGo
RrFIOrD9ROr6dSQjpoQ6zKKpw70uuG81nkBxVf9s/Epa9HIjLco8w0Y5U3ukudEGXw0SnMqSTHSh
NHmwbovE3HZmoG6SgvfbiSCF1aIOxhbzdBCpy9DFhK9YApfrTNeEpekIzjcEwfEBLZDy1vDBtVWn
Ef8gfjPSG9Eexqol91eBI1gwOoahpGFA8PdJj/uj0PRqsyipUHeLofTFk2yY3qpK2myRjn9n7pPs
eyDEzx2fYvAt89nvHS9eKJqrbkKtKrGYVqWVYMXyCRag26/6PCqfUkK/F7EcYtyxBJBYnq7Pika3
hNDkXxNIXbI6HCF2vOqhsafVcdX04tbpna3rDa+anu2cJDojG/nUyh52Wd6WSs6yL6Rj5xuYYYcb
v2jPjp9t06A74NNooIrhfpXxDI2GUd7bW3ulbhe5fDKU8k/udk9eZZ59pfrSYbvo85C5ffvkVnRz
9PkhLYNf47etagk15WjXyOVrkjQ/vDS080je5tA/FqUx/A55F3qTlos4RhEsyMc7xFVRc8yRFkU7
PCCuabaSGZ5pRzmabRcuKlW++FFs16pgLoyOUFctyHd1nVKU5f1AGh5Iy/oTMrmFIoLxag14b1Vw
aK3TkEkHmm/WgSR9T8ThtXdqDpVubTS/3vq+fNSk9BC40kpOVLulG60yxM+eIm2r1l1qvXLu1fBL
lUrPVh2yrdVgLZZGsqjK/hsWrBENVNlTLXuIf1A2c8WEXxCfKFs8wZz9a1rDptPCHXpyDc6U8kE1
gq+ON5xUp/pFh1K40EtvDfXBdrJ3k+eUNlz9AI/Clhvt6OjJVjJ8qIuNd4rpk16MP9DNpWVXS9/T
TNm1kbiz3OJ7i1ABTlBrBQLmRjACdNchOX+2au+rXEqbNm9+eqYrbkp8fQ083+pc/67l9crw4nyh
5O0Xrw9WYW/uxw2BIvemzYpf+Mdvar/87EnSRQzrNy+R9kHlHItQ/wsx8jlyrFfag55r1iJ2uic3
iV+yuPOXcuJQ0xNbZFrwQFAj86kT4oPj6S0qrsPecJpj7Mvv/0+dtXtP0T8rUbTjZXxprdpfxqVx
dhRjL/MVl0Wj7vrSbZeNJ4RLtXaMNRtvrajRZmiEY6TiTCV4WzeL9mlcX2oQGFF3dkkDXql47ptJ
iDUuW9EaORfxsIetFwEnYp0seV+RyUTFNOCYN0kd8IR5l7pU84UP/34pkOktHfCrRSICRyiJu9eU
cM4o6E58gbMWBXVzJIxDNrwOnCqse006fcxzoldHJUy+G0KNF7M1A8DfHQbMjoISujo09l4PI3mg
EUlp4phaLqi66AmU7X8PAdHO/N8hpqZ4uEl5agXEc6ZFepkK2cnTxb2amDuRtoXH4YsyZtHXWTar
Re7LykFVvFE+TsPCCZq0ZqOw5X/nSFtvEiHQjvT8YR6Og/CuVEt/13j4X8hi0uwjP+z2WqiF30Io
wVupSuj0rQse5CIVo4VXu8Nv+u/ST8ixhr9jgKhjD7tvJ+pgNp5bpU+VHwlbNAPSY+an1qqD1L+j
eBLarkNdp5BCZ9foeFNmSZbPpChTkJwGRlCUMVoDkRuFCyYfbwjNGOWEwRbzjYDDfaS91v0hoz/M
4+JO2vXj1b0JDcfh8Awg2AX7g9d4PVyF2gk+kShhwI9eIYJhxD8eD3CT2E4GGH/Ah2RIC6MklRIG
aNoIG14j+eu6YbAwDM5gQihUYGWyfTzk3TnRFzTiJvQHTRsI6tqXHYing+1G6B6YelUeMy0vZk7Z
zcTAftiUcGehY1o3DdWm2WV+2AzDOYnVcFmqiUNvPlHCYFXtulQALlSzyv99asrodoaIPKky/N3r
1VR7uda8eNDt3qDK6NTFi5h4fx4v3212gpITXVxI1JB13VApKz3txSRMNTsWhc+a8JRFxudKO6rZ
zE5//7FXB9u8GuidUPpha7iNZnpGTqNHokMSxk8s4kUL/8RZsVET7BBVfM9xjYoanEClYJFn1pdQ
e224YdBm7YQLqipAuV/Knpc6d9clpSzBnJHfu9lLfGWEehGzoIQ9fvHrBVeQsnNwH9fPXioiURbT
ZzYD5d7bR4hTwSsB4KO+NrmtXV8dOqq177d1hU/XKAZE2DFHw7up5JBCKyDuZJ1QksjbJ+Polt+J
lIZdGzUQxOWMTjumWRmny8RSN5mowg9yHAOPbDV8kYXvqob3hWbRmhtnhnOwBoUYwqR2/Hiz3QLZ
4yaQCGmBUGEoTn9WFmFB5BjsNoA2ASWzmvqKFQrgtd62HKjj5ptEeoW6RECArdLw78CbiR0lGx1i
tXSr7QqPF1vaLHLtzNRt3xS3ilIOePT49uhf2Pny6+MJj/f31aanyiIiI8hLxpa6+QxOk0v4JCrC
WRoqZUde7m69zGx2TRi1M8jJjUgMn/zjWMYIVH04YKmKZH8gBq7tB3517l2/OtAxF2/EQs2+Ix2E
VU2iZ0sLVe9tm+rl1pCFdCn3QvfT1HPSVTOtqRBL5dEzxGoGfJxZCGMCnhu+Ab04Z+EVN0aB7yIP
b3K8+w+Ljd8GFS6A3psuLykQMzdsDOFsGBHkAD36XuYCYt/l6vE4N2r640qDG8CtGQUieXmuVxqB
gs71hBgr99JDPtCJlooRvMWF87urqmCLJke2LAKIIGHT4HUc4GGckOws3NQLVhltIQsvaLWVgtrn
olBirKwa2Thaipxv0kKcWfk7Nw4kNooiyBXQgDmFn3o8pMQ88zx6P7yvmShi0FWdgkxdeaqylZN2
JoC7c4V+HG7q7aBk0NJC+t3tyNdwvxlpGoNfSzMv4z0sG7u8kQcxdgTfEJyKDokVt2JWQS+VeFSw
zOBRPm4chp5GC4za1oVEN5gT9ZQx5Ixwv52Jde7NFP4CNVv08fGgGRf+w3kLOhNmXErVacwwfUc5
zyPY96ZJ0EH9nznyYEwh7Bj12VLWXOMsiq601nOzXflhWF6GGtECJzX6ba1U7VNQN8YmisIvSq8D
NsDjXz/e8nc2EXLfxCEjM1K8AYFboxMrNAOEM4WLTSpLBx1aICZyIiaUwkXq42ruNruzumOvhcRj
TKUVJs316uYFuMlQ9NK5wzcy05KTCiIFlBHCWPHeKK789kNtZwwGnEw07bJwD1x0EmtnNebLj2d/
97fAExwZRyPne/KYSmGdNF4SeTadZPVCGhAirSNjZkvf3pA0NyEY/y40RafqZBC/dSMVTV3h7LTq
J+Rqto0nXaguzAQgd4ah5YEKI+Vbfq41GcZtHRcgTPftPpTEZyn0ur1bKir0ct38M7NsY3x6/foB
4INBv+9eWFuTsdoar60wybVzVynxKkKTbilgW7tQ1Xp4UgSlW/lx7QGlyZWIDVVm/WjEsjt6kZPs
Db0gd8fiYmFJSgh2YUnfiXmQqpJFnH4kkUJHSJRDRaL6E6hJ8DQg+rDOuyxY0a6crSmOYGxjDfUS
ceNoK/detjJDP975Pqm+R1vIqaarZ1+aVfDkF4FAxbgcNrpv9GvX1Ye/YRoFy8j3g2dFzvzPUmb5
m4J4dP94lcZFuFokUiaN6g0PCQK5nPbrjQ7rpSocQ+ntvKiXQ+x8Spsal6b0IoFvVpZpK5r3qXXq
mcjkZk+Pw+LsSxlw1KecMiizushK2ZEGQGU0WprnVJ47wvdy248jjL/gw/0IE0Goi1Ye7DpH8NcQ
npQY2s5AsJt7i2JIf/rd5vFS3uztcU7wlEeqJj4704Jyq+VyQLlssPUYDxb6NqVG2dRzqeCdjInO
D5NdPTYrE19fz6sqxMLRjG6AJBWN3cZbsfJWhhjR+yutHk/o3kciXKY8BfGDFqXJ3qhVXc2ymqGM
2MRTrv7p9e2cMOu9z4RW2ru2oEzH4ySYaXqtCaLQ6ezSUnYAsJvBrbchQqBeEa+G/oxiyeNJ3eYm
fCaTouxoYMiNN6XPOXIcyyiGdbap5H+jpArXqpXGqyKy5GMdRsKRR7caGwjiZWsJ4NdS76waEUg0
bdx0i6mKeRy8cPjHbnqwGCj/UKZpe0ZbSRl314f9ahH9C2XVduDRofSUOnVoj50+/xgfkXgg1kw6
T1aPFv+UReLrQe3IXYPGSOim8GXTp0ZKZ8CK6Q59HwNrifHmRaFmukMFRYgddRwj4Sk4wQbAuqmD
gkzZo3+yqi6cOXfT6OB/xmNiiHuDQ07peSV6mGUOvGCT2f3tQJrhMcZLJ6v/0i/8C5B9mIn0702Q
DzXqtBPS3vicyC1gvIqfjx0rw7PQST8iuck5i8pSp4T3eLtOz+A4OYI7Gi3oiBwtT663xdDLQ9Fa
rmVzYb5ZXfzS6Gj8PB5j+gZMxxgf0g9br3f6TgriwLLj0tvqRXtSEuNI7U5aNlr26nVqsRQq59mi
H/3xwHcW0hoJGPQsEVzesPabNE7ErBscm3pxsVM8ClLvKnEOAfayAMGY2SnTy4aJjl01sGbpq6Yg
PlnMNs/IhizfsRVdfS3r5JNMip+2/VsuY0eeCN0ytYyZ+2b6KryPyVmjJRJgGQbD9eK2lVzT1JY5
9qCrW03Qj3R2X0pDn5MZvtcSzf3xfwONi/3hK0aJ1cLYZqCaVhkpTegoiX4lIMeLUUggGhJxHVd4
1irGtq7nygD3VpbXj2CZpiBei8kspYRqW8VOZpsaCgXFUP9GQFZstCoKj6rYdDtqIN7K0/tiBjS7
AXXGBR5zMXp2RjrklEiB1iW+nonq2F0a+V+iRsyPeqT/lho6tBDjiBaCF0SnFCp6sqyHkjL54NLX
G0Ttoeg7c+Ys3fvc4GsQVsaG6RvP3rrKBt1wCtNWNYTMhS5/pc51rlPz9+Ojc/dzM2MkjbCUAuCZ
rHg6gjG92pp2oO9GTVP+BaSZFi+eni7jUFy41LUSeQ5BvHNX8Hr837CTXRYbbZuaXk1cKEa/nSJ+
0d3hENSxHfcihbC6ehoV6dB48GfO0b27QpZ5Tbi9yYOmPUVWSb9rEQamzdbe+la+NZWULB/FvyA3
1o8X9z01+BgVj3uKpmlY3SAWZHOTIEsywS4xOmaWeVg8e0GewbWVq9cwLT0qrKr0rKd1t0/1QFuX
vRYVsAcK5ZR0avtUG121EivDO2A/268LOS2WncBFk1WmcGj1LNtFGDMv4grORNNqhP+OI6yERI63
Q+G4eFZXzpI+NP2UZX2zKmO/X0SJJs1chrcLSuf5yK2i3DVKkUzmOGpmJbFW+BcPlbiVkcXPSb+r
4sLYlHO6mfduB1Q8YHDhHgISNBkq0CsX0wrNsFPIssvIcX+laveMPvO3DFdRwtltKif/yMd+/4Tk
F5hdArjywFxfh6JIY4SCfIHd+KVxwCnma+NawxoMNvvnhUQQVATwhlAJxWqq5sJhQO0asXXbUSme
idJbGUE7sQRxH0G9ebwzbz/aKD6qo1eP7jciv5NTHySI+Su+adheI1cLvDleyJx3Xp6pKOSgE/x4
tPFvmx6DsT5Itycp4k2nCUSmIBVSjoFBgXOp5p68btycWr80dDNB4504ZySFot8tj1IF0y0Sybk1
GIia2hKgaYECXVMovx7P5u7a8ZkI3ca3eHqDpOii1slgsSPK5CVM3NdQ9vKF4PYRUnfFHHHxhqk+
bkC6s8A8R9crqi3XG7CNNTnFzI0L2pOjaCv1eX6xQs3foU4ojd5F+s9MsNo/mSKCecdNefQ92Xjq
nPHuDnIsWgtnePa1qgPHVHCsiCP10FE/nYFkbnxVxh8KVw+tl1EWkGfj+oea6D/7VlZYdtUp+rLU
qv4Mmi8u2z7rf2m0DO4aQeshlyb6Yghi66/carQcFWG8LsScRtw+US++IPiv6FUJW7kU473owlhb
5kpU/YdnYKzeIPg4ZttTnKptdZQm3N6yKfNaxwhl4JPU6tafzNS873VfWjNp2Q2f8X11oDlS2qUz
+EZVLXJNqaSyYdlmjeKx4wfxIhwGND4zTX12lBI+ohS2K1GN4y+i2Iv7BjX6FbIK+rKnU+EUZkWw
kcuwWcV56u20OoXNjqbUOlUNGtNkzN2FPlDWHS1woSJFy7bFYDBqzH8Grf9nJgjJIOcDweH2RvTV
oFFaZtI0x9rPg0U/ZIceR7ZS855zK/zkxVK25NpZe6L1IxfnvObuXScqtOv//wPGO+BDhIo6KorB
jWjZTc+T7cN0YJ1CZ+vldbb+97M+CoMi1gmwdXP4ek2OBdOxLLpm+2qZiP5IJw+MN9wjOwQKNGsm
Cr2dGo8prymnaEQWppmF3ylmqvu5f1FECJVSNZKtXqCK7B9P66ah4P0bfpjXeMd9WMJR/7FH9t2x
o0R1CRWkWoAb6pkvTev9VSsVA5XU6p4KvYgOWiq1Z8WL2k/0mKsrR2z7RYv0/EFXqrhdxJ7vHNMy
jL8+/o130nGUsUdcb9TL4tRc/0QrgOjfu65jF76YnxpHCHeS4egp5KiiOg5BXkqLtivVn/9hWLLJ
93wSH5LJdZuqrRTSbm9BcXOdTZ3GwbOUOtHKxNPrFCrFD6fNu5n38d6jpZFUUYZDg/ZGY1mjL9FX
SkBSTNS6DRJdcDOsopiJL+4t6IgrounIFYTk4vWCDoYMEaiSGaXLl3X1S5cgknWbVrhEcLgfr+Ld
tOLjYJMzKoCMWYKvmnad2o4bHxteKcNYRfUhll7j9jMEwJUU9zNVwtvjA71LVMYmKgQGud+vp+jp
DYojJYSKsB9+ZoF7bjvxNZTCOfjr3lLqiHCyPRBXI9y4Hof3JCuL8TKv1ezk1w7mWdawsGo1Waoe
lO7SqGbej5sa2nhiPw45ObGtIkiRgYqIHbmesqja+GgG2lIIpaUWVPtBsC6Slf3AOe5z01sXBULw
zCe9F3yDw0GxQZh27JS/nnNsBFpStJ5g9072NqTOvtKq5zTbkAFRPfasHzQwrR/vonuR1ggcAwUg
wHLTfB1Rvs6qYBBsiKq5VK5dP10aSbAfWnP7H0aSRyGaEf+7ifK9nnNZ07MxZsEVsjNQiOgNFKti
ZkbjxphGwoBwoLOj5vYNDNeSZ8it4boXv9KNJSTvdg31P114wjBnAHx/KPpIoYxTfZyGY7oPvkIR
W7D1IPEv6KWZB6OIo32bqOLMzXJ3KOA3BblpBFanIeoQVE2b5ZZj64bnvdQ4DsNICf2L5LfyzIca
U7ybBeRwI5ZBnnQD0hZeVDamEAt2iERXt0hDS1hXUQChN43TfahGzYZJam90QA67RgyHmfHvTZUj
QFs1zZMA7JMU1HUtWPWD5V7AovpNkfn9mJRrO90R5zo17+3+D0NNmTCN2htRVzvupQuai0h4pcTa
b0GCzY9e6r9vfzYKEAUtm7d6LppblXpWSHhCisk6K40nqRW2YqgfBE+fGereW4cACK4iMst3I49b
u44sFJngopjkNItEc79ndAf8+3RGT2oktMBpb8iUpiE03kADw0WOXGHfDWVBJ4NcvNBJ86tMxHRm
T9y9mwHXaekHDB4166+vRogKeQ6NgU2hetI2zavfpQlkQ9mF/KJMio2opMoya5xfYS3WuwEO5tIU
tGzu1b13RfMNef2YNiCmcf07wjqq5VILvAtNn6feTN8svf2ZZ9X3rBjWRaG/FlXxH+ARCuNwO1D0
4LtOzkPXWr4aq7iJxkqgr0Qse15kXW9QW9TmNunt0RtjYxJLVpkIeZqyoVnd9o1b+5fUG8JF2anW
Iuu9F92IZzCEcZk+3jEq7W1o/yHJwzCjDuD1MiY1lTULtcyz5+TWpo7a5Knv6+PgmhvX9Ld13qYz
qzg9FMS5PD6IfVBO4AadUgxigfXN89Y6R5lS77rEaTddl87kFtOr832QETjjlI9KQJNpBUbqB62Y
OefE9YKFYGw1/cmikF362fdB3ObJ5t+5bMwLNgMkVIgBrOnkYAyGL6kopfloYVvyQustnO515f9R
dmZLcuJqu74iIpiHUyDJObMqa64TRZXLRggEEpKYrn6/eJ/8tjvsWCero1fbSaKU9M3Pu6vJ+Pr3
E//HT7aClsFwxXnH2/0RLGjc+W1phuqOMCRIrTjvoJXJjL+lmr2NSxn+wxn6cy1R/PWQGwcRAtmO
34eQKeqSnuqr+c5w591ONNobvNzx0W/L6QLYxire6qDxftvb7PPvr/r7IV+b7dcLFHQN+D9/+Ljc
8scZexZ1Z1uZna5h8HyyQavHnW1jPsym7Gmm7fe/P/T3s/fzoUiWx4B+gZbw+/isb7qmRWFovnOG
8YVSdjZLy6CvAxT53x/0R+Dw+5PW1/8/kWm4xD1rqmm+C2JILCT+SO4nIrudRjviMZGuvV0mAnjU
hDlI6meuAHns71/hP98V7hDaL1ddxN9vczXYM8bj5vluWuQ+4P55DmdEnUr8I1j5jx8Sins/C3pI
L6Gh+Nc3TSIphpKq5Y5BFDcdvOBJiAbCC+RtVjHkACN5Kh0+Zf/z263u59qHh/PyJ3xqgfYRis7L
XdW78wluqrwvo4QeZh39S2n5Pw4JTsl6Wa6GAdWeX19wju0B1TMx3yXzBFw3ss0AOT54QfXNR407
iLt7K2T3dFCbv7/in7ep88tzfwuVeptiarc3893SDl+9cnZ63az/8zNAPocbg7T2erf99uMNregH
qaPojkl08GPAMU002pL//pD/2CG/TE789pBypOimgVTDnRj8Jxbdag9aUNS6tnGU1VPB6L+GvX53
OX82jzho1oITsUYNv1lzpoFmrVpR37loqys4q/J6jGUOUONl7MP7v7/dHxVXPC1cKSE+yh24v393
V0QC0LrXBhCBg/YXDx79hL+GSheRZ66+D+9+wBT72DnnUEL2rgwey9b7h6f4H2cdQhdQg0jQAP0n
Ascvx66nMYa4xx4TjnQhr/ZoTr0x//tzYCTAv4bOGVpPf39VSIPNGPzxouvYCJor485b5Qxxikm4
8X+/viK48WhxhU1Fr8dvZt6DQEcdxyK4+ouJv1xIE990X3l5XGFF//4L/sfqJWj4W6WPoRcCl+LX
A+64pmxoNY13pvLnrFI9tAbs99iM/+og+3Nf4qChWLXyw9Br9XPc7v8YBfQ+BLwdLeQCAbeMZ9CQ
CEb44ABG/6pL/3l34EmANoDy9DMFuDoa/+dJswDGRExI+M5NsutZhQ6Ip78v2p+3Ip6A1C5wyOA2
AAj26xPigXQz2BHJnUDnKAmGdGnlzivR+SsL0ItbryDtv7RS/3P9fjapYQXh0f72VkC8YxxItwTN
frA07fvgfFioBlv0XzOW6wf94jpDwAXtfCh3g3yxJsx/fTlgQEXfghV+7wQq2kHxxEprDKzv/JnL
vCSmTGlLw+LvK/pH5QkEO1R9bfQvAOWPC+U3n0GMvmklHcr7GmNXsS6a+jNCl2YYf+gIFVQ48RgP
S5HQ4cEpWeaiIfUmFnFWl89+hOIBS664Tv/+pX5agN+XAjsJKUKEhms++delWIIKglHBhMho3nnJ
G6BOQXDSyVWale7k8B32LkEKFrIZ+Be9gLXZfdpQezN2csIPxNtn/P/YFDHGeiAT3L+b7tzNOylE
RitAmecpg84rGotlWtpl6oCkv36eIfctNLiGBUlkyDvgA34OmfHmH/cMqo8/IRy/vuOKgkcS1P15
r/1uL8DEQOKz6qOrAh4t7wiqfVq283axdbkVtU/ynpUQk1os7zxyV2XUZ2IrZozf09AKc4XpqT0H
KiEV9uBvJ9M/i3b0wGCwLpJWWKu48MroJQoXQAr8Uxei4aEFsziNVPx9jPrc1ZBeZL7+0aMkfAgW
1W5Gr9aFR3soEZIBAhKzeGidgW2Qy5DpMuJ/FDqjAfOoCoPezoyjzgJJKLTe1csMSVuLQ9E0dG9z
KT5g/oK1isqgGNTWWcVUs0FrztPUlx/rlzNjcCsdkreNjs9OrR8wT1/jZ1CIgM2y87rq4JfuW8fC
sx5mg4pdC4FKAnhKr7ooXUu7cGPLAIW6xqSK6foUymTfWVDI6NXOawW0iuhKPAkbjVlX+IVRXD5o
4t9kpN2UuUlOonAbDuZlCumHkhGGiodC8P5WmWjIRjPcL625ji14EjqZwWjV9bWazaFcES6Ty57Q
ZPVOMFWjVFAEiuSYq9tjTDQH3ggsyOHi9+IqqlUJA2d4cJKneQyizNEBUDPj2ENsxf80PLkiWZZ5
FnnwF/Qsoy74OFXs1djomvZ19yKAAEl96Ftg3jk8og+CpZjI37j+uOTepOONLdlHxeroizoy84W+
EoRuyvPeqb2gDky30dAWdRWDWTBPGHlvp2yA8sKqJNbZl8hX9Q1gLLNhtXOY+37f2g7JtIBOMsSs
njA6eqSOdrOQT6kfiv1k5teohGOPj85Y1T1jiuMDcLSv0ZvPI/G2i/SPQ08fRNsdw37Z10mzbSky
N10yRlkoqZWaaUaxdUwe9FBDo4Rn3CUY2IGTZkWnDoDQefD3EhDTSvsZS/qsGWnRCX7tRf0I/xGl
nm4/uC+gPGem9TZW1+/LgeUm4oVjRTl36UvDlsu41JvEEUdbVMfa5seSUHASkkxYzV6C0BGiB9cD
EIJ1n7hxckc/Oz3brA+zIIbX6zazB28D9ai9pE5amX0HCVK7KY/UXxv2Y4B6w33J2g304C9RLfK5
8jZ+68HxEt9Y0L2Vtd70qDpTyoH7bUGyQH8Py3v3x1JBInrytrr282VyNr3oTqSm6RiFN6dv/VRh
mDpdwv7ocLKJePje+dYT8yB9HE+YgghRrm7YuANZ4Ra4gJTQrpPpYKmbHKvXquQ8RdrEyQgQaJsY
cysVvmpClwnZhP6LJiCA+eZttprXsO5TyyfPU9M99Ng2ZvKA6PHS0r9SQFWkF+cDiDTSLsd0JCRN
GMuWKcI9gGTcaIqyiXJNBQVMZf5q6OsIXsginVuszDPG2/DAfvqsWK/SmQBtCWTMPqSlhTkA+V01
UdaFwZ5F6gHq9QddxhkmBfPJoxDtNpuEuKkvg/vSkvdoyAI93r4aUGlm3GA2ZJSZ9AjmkNTBhuep
Jah5GhLjpK+AzWjRfah3bnKPab5jx9jJIfLCSsvPSNVvk0HBX5b73q6vM5INmR2AeMPcBXI5DVCr
UxEDPzVN9IVhD5LIfZkdnmG/Nqlrnu2akjSwgHvpBGqcSRPsg2nOgg7ilANDD8m3lX/PxuMIMgcg
jRut4n3v6+NQ+5v1BRP9JfiYEx+0kgQjzUxjnDnBIvfY53Lj4v5rS7HxVPwajhPW23moUJRIIY/S
pNEcnJiJd2FToQId3FwXG61LZwoJlQn3T/ytZ+YQNRVS0iAwTdOCRsQwbWbgmSJHA4HET4ISdLux
TWBeFwgYswq8DOt5/RgIVKVQy8tGGe6A8M3WVYrG6rFxdDYhEWUvL1A4W1/Tr+7XW8HDdE9YyhR6
WhN+e0OHjbbZTpTtU2C8TQwhKbuzN555XvNYjdMUQ2UOQztnHQtOHrM/Eetuh6UCbWiMIYRpx6kN
Pw+VZtCQ7KpwgLtJkuAQ4puF+guHYtcCbGJCnft4dov11LI5MIe/Tb0BF6Y/ajp8ejBKbuM/EKT/
23DKOwuEEB3yM5HViXbsPo7aY8WSrRwgAk+XbD2taGbMYrACBfiZ3LbPqDylVSnSJBiOtifvBVTe
FsxU8wB1y1o8t+UD6qVwRhtytLQlU8LHohxv3IVCI/kmfbkjMIwLm86OmmLwVkF3sNfxORJYoBKx
zgMoYblBmgEiO/oVUl08d53yRFSUzRhNTgMwl0wYPbvcOZpxsFLwyjI/6C6YjnqttYdhGrGFJsQe
IskvnRfDiWgLDFNsI1AMF9lvjNY7Hg/X9UjQatj6Kri6DTbwNPLr0FU3pFi3PuBRXuXdey6EpgDc
zWF1JwxttXFa8b6Y6MV2Pmack3Vb9grjh7LZ2LDZLl4+qO7L7oV19SEk3kddQexZu1sPQPZqmY+M
LumQOK8DS4oSNRk4IvNd7wCqhWF+16/RsxE/NaMsaqM2hFef3LK3dR+l1JlyOQOfh/at3habWWGI
eQJsiaYewAAV6bddaAH3YR+G2tu2Lc+COczWTVthP6+XyYgbf5Bg74BDm/pK67Rc1AFV3jsTtxfu
mxyUQHBK0YgGbfmtsawbgxPYmvtoYZs2WXDCMDyPnb5++8mvT0lrjp6AQWfxNvTAbzQWZprDafqm
HHFNtHWO3aZwLX3EBFpOKT1ayMKN+M3W78zsYeN38zXhw5uZI0CQkrSsRAHlwd2MLQRS1BYjn2DB
myub7M8eMOvNgD3I+3ILnWu4MX2NWi5E7XlF9xKL7+qP1ibHGD5Z0QAiBAzYC9o9pmNk0HUDCvlh
EfKMdEuBysn483g7+CYcXU4RVWfVyI3lojQeEydPyIw+lSpbVBKlANg4W4wHmEy1y2GOh4w54DZ1
k/suMBS510O89QVsVjCyK3rs08ZqISAj1A56CgcCpYFTM3ji5KHYmDIEUCOev3HRk6k9Nw/xHp25
X/8BNNR9ZKGlS5cXwq0MArkb2/pOnbLOmG6eOpm8Ymz5ZaL1YxvIN1xUiyo3FQVbZAKjxR/omwxE
kUwwsjBXEPx+qCVy2KF5nQJ+m6v42UP0tPjkvHhuNmLRPdMVbaKukgx3EYp3lhvgLl3SBn8vtMsN
iZqcRsNp9bVGuwOkIoQPJGzXyutQXD3HPDowEtytnyiJr1PUCCft8SVYggMejJFOmTV/KeMD6EY+
GrjvtVu/jBKgLD4BjofVy3TosseKlgffw1cf4xmb1UV2I6GmvsIt3U2hoVCxAbHPS7t+ebSJc3I1
/ZaM3jVq7DktQdKoXQG2GowxqT5iEn9Ntv1i8QrrgssZ7RbVxiMKA11TtR0VpiCToMoIN/49at+X
SlUXJA+ODZkPblOdUFHJHGxvA/bnTLxL2/lAdVFcbMgmX5w24HnU8g4Ddr1kTxGNmozWTuHHoGRX
dDtVSxF19nUYkXJDxzakXebBLvpIIf2gt27l6Dg1IUObGxJy69UFChPmlZOaPMIYpnbS83Vk/qPi
9rMsw33fmZMNPU6feBttpkJNahOzyCo0eg8LtK2e+LAgVm5z6DOsJow3VlpFDKb6h2XLjOIe6XSV
o0cScMB2X/kD9tece+Y1gRWj0kmN02Ba4J64uKccxCkSnC2uvVPvvIRCZ0T7uamBzjD3gXLyrm12
VkzPSW/t+ewdokU+r8ZeOiEuJ7mv7W+ogr9Trzwi+nsB8eORkqGwLL/eWhzeyYIjQUiSW6SGM+U6
GXOh/rwkX6idH2K73XnoQVegAQ0YNHJD8xGXyKxFVlaC9N+TehvhuChMOgN3UFQTPSx2eIA1XpeP
1wH4fhP8JJNzXe7XX3HdaC73hhQ0sU3HVFFK/W1gIJonbr6aHUYxw81oHgzysrASczjdduSkmEBx
tpdp24YsKwOV29TL4rrddskC+F8NDlsEJliF89u4D9E6zoZeSrTiFD0awVISqzxW3XaCzVhXdP30
9WmB0z7J0j1EgQwyOZOsMffrWnrOC5LPmUi+PAi9+qivCZ3sV4uj7Db3CMnrOIAKXAeMo53K5KtG
++IqhGElcD1DcZxRXkwF1XXmDPOZ2sCmhVgtsthFJScsJzMPY6cLnbzXdfk0w2r0KrinfdNvcfs8
Yunx7q2/D5O1nRS62HV3KW1yg+LNJsCATT4Qr02ZpJ+TDJEWnHfo7H8KK1ANywaySKyGaDfny66L
yQX20FVwlLGeSvNNHc+XeqnKbCrJQS6Ii008HJntwyqa2+z6mO9ccun2uc/cTQLHB57jpu58cCXG
nYsBBwpkCW9VwYcwA1XvsP4zUoiZcXHp2gOQrtxFTG9bbyk8n71UdAVfxXCe6p+7GgPfRTXH16Xy
b6shLX16WQBJH4P7pgz2q1lpcHRWfach6rezJz7baiiMmrFicMbiNoe825aM0a3vAyBbpjzGjpth
jGP22FvYy8Ai2rPGKEO9H53pjnb8ZXRgXcIEv918EcQpOnQpAwp3c8WCzaquULbG/YEtVLZXQ0OA
MuqtgzFCnMcyrJ8YnW9Uw+VBemJwZjypQ9j6DNmpDUKAIsaRJ+0L6of3ALlgZNXZocifr+ZlaG52
PO+Rfj2hIJkrEu7xR/LA8l6Y1d7aSeGuYfgrERI/+sM30UeCWRaJWvUCr6bF6HAJ8nEv5gIWa8/M
eBJAnFaxe9/rM3apE1eXenKzNpQHzKYU5eB/1tzNHKJ2Q6xBPwcaM1zeiEWhnktsk4HflzfLfChd
hegZF01jwsJqycHBKEvUVshsl3uvqm+2RELAeSFkOC2gP6Jj865deJn5bmcXA9f0oLmEP49gVFno
HAYiocR8wLqO6yLpBJBKEbiY7MfBmRMczIrejZHZI5X9oyEsyuzK3dFEPzjUMhlI1SQTxNN5DZDV
ghmfbJrm23qhYdzzZQpIlYbwaXBnALAei62DekLGiChgnXZ+3OSCO081q8MCFP7DGhJMWHIsU9Ly
SxmyzWBBKyJW+7nBuJ/odzgtOUby1Gb9kAbbKwfD8TBD5bEP5DMaeN5ZAvG+CBPPUJNJMGiNTCEC
c4c8xUhYwnjDk5cNPcR99U6n6b2XYYCzX9+ZBb04uJUrJQq37XBX+V9JZW/W3xkHfxbQCQIDdYzY
U4kSIcfPjOs0w+WcRRKoQdfLSyBMQ7ityzjtHHAcISiaYjtajSxm1had7WWkMUg5822gAJhxltx2
+j1GwRD+qzPDqZf1p3BaBJ1J5k6mEIu862LoxRN5i+buM4HkQu+do27JxazOMy83QtDDYObPpO5y
WEYYa1XiaJa79Tfk3ph54TPkzjYDLrAx+FjNlKNGMBm9epdEw2aJW1yCGN+EJjQqhk2O8wzGndkv
fpfFS72ffub85k0N174akW6Ed5h6vTppGm/8sLwPDN2LOgYReH4KViml3ofE7ACMZZJZcINHCzmW
LtjWfr+PR5ysCAguCljrGj1ZLaKdZDjYk3NYTRUWADTXWwVNnPUGHPGfnA5xT4kTOAxvuBwlX7ak
agpDussYQvLIK8FzpK9kpmnkT0/ri9qVua4vVfPxMtZx3oIqib8aI2AuUTMxSNqibpRX3nQfmi6z
aw08R71CZGX85k9iRvMxcsC43azFyhRkSmyT5KNGRNkwvIi8c4jbZ4mJ7xfATZUAXASNkhoTWKGT
DyHdc2/agJCUAcaKkboak1kkw0DZa+3akBd/LUu+9aD1U5chNPS2kEPJjEUOWk+ndfdoX9+hTg4h
sSr+EczVmBFFDtWAcMwvHxdVP6Ns8lBZ9qXzm5fZ4++JKT/8MpjTcJY/FmH2bVOFINzyH47mbzVn
8C9xZBzpFh7XYDNbuEcb7ZyoCB8GM1wj0x4dqW6QCz67eEnuL7vQIj7Spv558Nm7AVhLe+a2Ws/V
QGGfvIZtcgni8dNr7WeeWDRnFWsyZHbvcEYu/jJ+zG20hz7ss2q8rVmmNzbz3Tx6lx6fNJbxUcop
yWZGgxR79VR67g15rB1dxK6azNka5/du4fl6QclZHlodPS9s/nIoEHpNjUyjW4mzBxGCbp7u4BPw
tI0QYQ5ovkJMhd6ovR/Ia+nVWAuPIVMRuBnSR3vlQIwcxND1iA6hdWkR/dayumHGD+JXgPenAbQS
f36qP8BQ+TYcEU/CxY1B4IclYXs+yC3rh11vediHCeTEAAPJkq45zeANW9g/Ev/FiXqED6K/nzDN
dsfhPvQLh4/jwItUfZd14yLBdMUlg0zWIWyiZx3Mm27U764l7qqhfVXVnOPsfbHFe3MhEhiP9dEk
7K6ZnPMS2vf/30WyPoSAqz1QeHlc7RcDNPkE5lVqLAF4ttkGfN5bPaKHUbY5le1TQ9xrkAyX0dEP
SWne2oDsAHK7SU7OjW6+GezYeGAFQr4tpQ0Ib7J81r51cmEdO3udCQ6qJmWdCzd/KM9cqkvs03ek
7fMutHe8Gs+hPQMwzU3qIhWlYuh6idL9MskwpVbtfphZv2Ajv6JlIUwpxacNbPzeDDgzJlgw/kzU
Z9BHBNmd6LY6jxylHBAiHpYRCbTFp/d8aS4VtLbTWvm7mJDtekczp/8xxcNjiwtXwoeVFryd1raL
sExedOUWE0ENxNM3iZGSpdFosZnPoeA7r5fwFDoPCXr3LQnaiyWSAO67fUbp56AW/1B68BKhbERT
EYMzYzMQjT1IrsE+Au9shxy2wqlQQGi3fU0gwyHzSJUPAfNfg6mDyHaDDelnNhYYuFUoI3sxheIa
w13R/IAMFHBTMCJ0DL1ckxANoaApT96VJojYjIVsSOfsGlDuuggNqhZStX5AHpsEdWaj3T1j/ODL
/tBU/QNoPSrzSvvRLsnj3MinAUmrNIICOlrYw2OEnpAqigsIXXy5dXkXwkiZEFMo6x+XyDuh5+7c
z8mDKydw5y36wFi1JdA/zH1nKMqS7uNmgIrZvBQMQWgKEZCHjpqjAG+3Qb9zP2IyqmsKXDZbpfCi
ltqsJ01B/A5h8w6UrwRiIeps6hqjyMkLuoy3/tQ/NOCLpTMCyTKOYKuNu51nBQEluMWBeoJ2wRED
W7RIlgbpJh2gUANZJZdFu2VKtguHayZke+ilFaYmmp00kM0LSLsRcIm9wFy3u8cpQ86xrd9X/8dy
9GPnAfncwXWOGsQf7hh/D1XpI25diqa3sbbKLzeWQekvkvO8SVraZonf2Gk08BcJq4WZpa1pAjBx
FjtFNL5liGiJE2URwFsjmjr8ar4FbfM0mu46Ock2Ds2mHIYdZLozqeM7UDZf/Tp6A2j60mH6Huqz
R2TAz9OMcMZrwyfh+HkVmqdEiLvO14gEUC/q7VEgTIGc32icYvUz0HD4YGP8q18C5GOqaW+wH4BB
xw/AqhhXQ3y2lHwYmH/Wpj0j7oDLosA3jhRk4Rg/m9nbK+VBawkL7VoGaToHDn6FC98FRzsVsFpI
WQKL7SUHwj34FZsogBy0hQty6NBNFcm3Vv/syQ1yNYjUN+W+DumWWYgdFjXLHFglZLg7kpF6RMd4
hRK1SJK0XYJPgspwuggVo8KIXGoFD379kWQioCGa3JCQP7ESo449rCtpdjLyWGZVEc5ePbwN/jBC
oLYF1sl5D2tzWGK+p0iCxjZyKJW+dxUyV0DAD8CC8iU5TS5k2Lx1+YQs0MNVcBO/TmX7zgTb4QCd
2qS7Dkq9YwBui4bHh5bpZ1yF6ISweYlUc5wxC78W0Iz3/RonTM0V472H3p53Dhdf645EbW7Hk/IN
ATbSB+EH+ijOg1U+olfr6DTlWznYzxgA3iiw+cVsnsSIAhJO9EmHNmDl7B5CSBe7RFzA/OXgx/wS
WrqHIW8QCar+UeE+q7h1Nn17Fym4Sp0pNwvigJF1J2WmMXdCN4V8QJUJt9vr2fsxuxg9A+kWYHgY
ovZ77PYbr0SUxhTSckgFByhITLSIa/nDkkRlfYvcf1tzjJNC/6aBzG7N844PR0nwHS13Z7vy1mHy
sGsZ3cV+8KRIA5leCzqXrfsAE38sV5sqxfKJbvgd+fmLMfMJBxTZZ4PKIzoA09jA45FBW3gRytMT
QZmifGpk9H0CDEE7yb70RwxTjLAOvP2qFRfpMoVt5uKP68nck2q+RkH3fXUcdYQ4rRmdo4hGljox
Cs6DJ1UGD/dbUi85i4f9EDn3rUHS3MIpkEwdVGXadA6jq1AaCSlSUFiSKjF3zjKea5QCg3m8syy+
CS3rxHVzBuz5ssCjRq2+WPelg0QHb72dY2DhSk6QULJwBHjZ5Jidvq3BkYnMtpnEF/bgnWDOWU7N
DzHYRyalvYFvIzK14KoL+zX93L6wmR7XpXBFfeCSw7QEskCsBmUGOPNLnM2CoiTV5q5rWG6hmSGs
ls+6B12/DPsHHaH0J9hhmtpi4laOpOhdjX8v7fjYOn0WgOpqR8PZhjoEcMjbmPGj26zFjPZpGejO
8ZxsjZV70NFK2T0bpb/xgT6CEbebZP+kWHlkAjCwKHEhaMg+xlIAnObZR9tKfojKOY1iAmNhEFM+
l+QaWOhPsdzuQQzwoHrxg0sG13P81DZ+TR0hfwYzP7uwjBay6S5kjjCx4K2pvvCBVsGPPgm/Uc0/
BBdIOQirkH4JlQyVBHms2yNf/McYEqnoDSyLOEIt3zB3ZeDgzdRXnYhXzdSZV+x+qVFIRz/hNprG
B7uyt4Y5TyQOPxfFxyxCnTbrXPc1gkbhz4xzbde39ZwuqDdkAwtynYhHH1l0iH1MqMLLr4ms5SxT
fVu/iKzjY+kua46fZaayQLCD84XI86sqXfQsOA/hiEi6G3M2u0MWjBpp2Dm488NnKtFygT/9xYmd
elw8aBS8RKceSC1fS4SkWo73xkdCfUCOpLP6A9QMDzMdDuhUhq73+C5IJ06r0fWrCW0RkSjgseSO
cLpc1TWH7mz3NQ795zL5F/QmHmMNEVQ2N9B5FWkPGE3OzLfERtjfkBiJUNKhj4CanOryUOJKXr1m
GtgjFFUozyULsEEMgY9lyGdtNVAdmL9DUuObKpmd2i0cnnnB9HzfHzhz90FQ3VrV3Q8wNRasSRc4
j5XmjywmBfJRSPap75iGQU2VlS8L8YKN27PnEX0Ao6D3oXAelb0sH3U7nJ24R+Fbfa3fu5bwCdfe
1x6c0qCqDz7rDpoFV9qIzZoChyOD7H0wwHOM/BzUn20rhnnjl6ujP/C7MJTvXtJDMcDdeTHftjYg
8XbQZ+ifGtKy7PcsHu9qh39bv63dhUfLnzJ/rk+D5R7WK7cfxNnW448q4BCbEE3zrFt8bkJe4I7j
28sC3wd9UN5X3NooIHIU8iEEoT34EyskBUUelDordXHgLo+MenuuAFyu2IaUcTrUdoZEKcCGjX2D
GsihcoZjB1kdptstHwaIts7WJVTDuwttP8zyvtduc4viBfkBB4n0WKceDK4FV8jGtQwiABJDYZCX
7Rzn7oQaGCBBJ0yWn2ykHjq72rQWJDWQAVWo/cRf6+z1gtsmsuoHiGtvqnrJKsT5qu0ymBEkYD3c
2ChHD91HKRYkIiP20DT2Xd2g1LMkcPGJhwEudDF4OG5+8tWUIc/jEk5aJf23eEjwd3C1wRfZLC5B
sbPf9i1+fmoVjY0GHkQW1mxeY+SoPWRUsjYOvayM6bd2wOKpMtxao3syC44g9hVo0HcWj681FUeM
SoAezFgal5zlGHW7SktuIvTGaI3GBWdE6FSrDwQGu6pHArey35qxWz1ZeDTo+kESpY7i7YgrE7w9
GN4v10Axxtk0AOH2Zsfx9cDSzdd4xDS3dZ3XPbmmX21UtJAkQs4SCQS+rUKkutEtNcnHNWm2XuFI
wceoO0BpeVdDMwlOEnaCeYqSN4dAbceZt1SpLQarUjf+QDVumCBKASUSPKgbhzRBAXQZvbwzGkI2
7GLT5E0OyB3AI5shkrZAgLjqj9AgxEAN5Fj1i4e7g0JdE40q5zW7sibeGndnjVbmQQLJgQFA6aUi
1a7haBCpiZRpoAsntPLQWeEouM3QtJCI5NSLG6SKDutblb55LieF5CHNSjIeiLhwaR2n2TuvW000
LXaBGbJBoZYYnrHVCX+I3TgdXSSpLVm4XpvHzppOySEmm+GJmDvcEI0oGRrkWCUsR+5P7v+j6TyW
20aXKPxEqEIOWxJgFiUqWtqgFGzknPH092tN3ZXG9ogE/tDxnNN+oT0OrXM0qaWk8Z8Wr2HlkF3s
Owkcsti9N+nLFaZ+aLX1qq/jRUuoL2SPXpk905p8jCoIoLNjBmt5YaYJDBb5Mg8plmGyWWSN/uyw
BQCy9g6NWZrttUPjAnwIzzKprZ/TQCXPMfS7vkSBp9+VQ4nPVG52Gh9XYyXCJE9Iw0Mb9TXtvCLZ
9mCCCp0K/4ORmB+l0fgqwXVpoOQ8HKRWhdt2HCBkn01xYnJETwo14CCw1t4U1CIJRXUjodhV10f+
xZyX+yluHsvkRRADyuBtC2fnxJpv9rvIJh/nT1Ox7zgo3fSMCXuUhXLADUPiUoM6sfaFWx4WjgQr
p1vFgd9QOXDyXDxpaf0V4ApfJQfLITlfCudpyvsrULxtSrVg6Ka9q+b7qdXTY2lkvjM2gQSVcvT7
Kb85tRE0q7PJ1e9S545kd9wjx5l9k2JETzOmKye/bb4i3WFY4u8qVN0/qMdj7G7kdniKXKvXhd6A
1OB76vyGDZpzOPDInFjCdZbK7vuHsp5/0NIM+Cda7y/8iM17XdEyAAgFqcvK0cMNGO6JV5OWcwal
mlOZcnC5BXz7QJ0Q9UMaU/dy/fkbqDD//abyQesg4zip10HlGuhgkZ5KO982+Fi7aXeY+B3Te7aS
YMgCACOVLS3BNuWyLla6ayZwg9SEEN0qFeVZfHtVAgguw3MGcqRMC9+j9MzXik/s88cRkArPUnnf
UWpuitAOMBsso5SQOVk0LLn/4FoToQWtT9KtEXyD0/2tC0Z3U1HhDot9lz/a3XIuiqPCyHPD+Mch
XJCwUtxno0t3E9Cz0Y32pMVUzd7i9UvC2ryzb9S9eR6XF4zmP3w7qyorKale4gEt5XCymmbyXSqf
TCHZ2qnux/yDRygBX37j0YGS9tCKjQlBgeq1E6zasOOEs3mZ0vhegSBXHSKL/FjWx2aZblHy3Xhq
4Nr1vxFhnf4NdGiALskdqnQ+r88daYBNyt/+LvH82HIp6X0ducI4locJ3C969dLRbZyWigk9UiV6
RR03KLCKpsPisMjlG/8D/1GJPS13nMiDVLjTlSI7AN4GbCgnkrddlA9avvyBzxfDaSzmVvwEb448
bgB9I+AM8qBwYOn+2FvLeUFlzvem5MyN6pbot77e8vO/Q8vNlufTZiZS49axYHaanbMq/srXfTK8
lNJyN+/N4Y+CxEEzDb78/DXK5Nfm+C5Ro2XPdwN77JZPPBo7Pbp/cQ3Sdla1fatru6VrNloc02D/
pAfitwrDdVfzEM9Md2NdwJQwI24B1PwqolcYjYUuAR8hD1w4MFnr6CBmeKSCa3Wt2B7zVer6CDBt
FJseDusBpto7Jsmy5w8FIQmraVi3kiKwngwAMJet47wq4EK0+L8r3GGDpH1mYU2Xwdllzq4ph6Ax
5DqzXKO9bNhiOR7ZjrFXVDt3kIg3tvfOndCSWza8yBmUXxJDxa0U36syYKroKaNNKT8ZqjL8EZCX
GKKpAwmK2WzSH/kFMQdyxJWPmPCJtRObLu+JFWg98an0PzdKHh1K79tI77gr0fiCm8Ng/Ld/PKtN
FK4Zie9xVZd12ui8UdipvwWQmkB90XxrMLdVyIay3nn9VrnDXv4vlztE75mtAL/KJ0WT+TyG3N6B
Y6nTvgcgxeM1VRgYI0XA+Bqv61aa2qx1ymcxbTaj3qEA9sRN/2e6QqPZSwaHPgb4wHWjZilzMP64
VNGj5tnKo5M9A8zIH/lCxQMEzibowBnZbRbaGnpfllOXgVcE6g/9CiJGJb3CpLBAWD1uBXdgSu1n
rzgzIC0oKM0tGNRGM09LpB7jZO/hyU3lVVdQlec84ZBzulgZR4Bby/FIsVO9SsWBw9zZxh3XaY6a
D8n3J7p8rC3yVXL+/rtp1i0DZ5QOnxqhuKns0/gL88mU+V1WNEFTM7K6pGMMRDwGgAePtqL/r7zy
Pin5WzarJ8Yug8y+Jig2SV9UVjddKArwfwynbMp8ViPE5xeM+e51466bSd7rd7H6cmJhvWJFH6ew
uHZwGTyC0q53j0X06UW7CCvXkZbJTeLJ0ScAucNJjVy/GVcmPg2BpbzK9HeCg7mY91b7aRn0tOq/
/63Gf2/Z1/3VI/TDBsjXZdMZTXHuPjCHixIzm9vy9mJzJMyTpCuzM4mO+AjyRNKkVkLe8RHb5YRX
ypZxCJCt/2G1fy9oeE3T9QXjIJ+hQ79QMfeZ/QhwomveLes2hJe6NLe/X1GQLhI2JRznNR39uBol
AioxP0gw+HJnM/sn1dE2xD5h/LifnhTrltd6fiTWk7xiRT877s1zJAe1ck96Q+1acZ/61QvYShe0
hlw1OVyczwzXKK1/ucAcTlVNz5Ab94r9otTXmpW11x3h2t0AlCPsXcD6CfSjyvdG524tb/LUg87Q
Blav4u7Ll5bzo97rQWh6BIKYDXNc392IpYnPRqTvMdQ5psBkhD3HTxsyusJotmEltNUGxR3+0fQ/
6VAFFoBR+UzDKJ+MrmGkqfpgsH91cVJV/VwAR9EqVMwocJRKdFEa+4smFkDMecZQjqhuK6Xyykyp
p0x5dqZ2Axvovp3sFw5qMeOak1eVZq3uxbuFKiJnUvwktBa2ad2Ie+ipn5uS/JM5csIk0mjUqwRF
YlkIQ+SpeQmb8adz10Aqh8Y+KJAXoCjHwyavtDdaU4+TfodO72YkbuuacGeU9+x7SMGoK7RvjkYH
VkjNC7mb/SHFo5uo+lZA9qZiuGJefp9FJeI4R2P0TrWBEnqGzAFzJ6maMakrGBpQ/+pu0d+Mkckd
VIrh/fzeIO5ws7wlpQGS0Tx0TnES09eh5vSf5eFucKcnlyX/bIiP48jcF9MClLTagFt1+hXFFtZC
rm9oef9GJ7nX6a+Sm4DSrPV5myOH06SUQ2qk/gmDY326SQzsUKqODOug9nI6ewTfmgwQbJPuxZm4
HCbCSm1A5YrP6pcPa/gjJkCNrH06flTLkzgUC2faMnGUh9V7MnrCaH5LIg9xHfnw6dGFrMsDhvNL
n+7UtrwCa3stqZ+Q1gReEx4HgTNo8W1RjU/WiPPHE+GzGgEMEh32LS2qFLCfuPDI7PZh/QxgSKJu
vhVXyg6n3mOn7hwgMwYx5W/5eziIyRyn+bZWp9n9Uw/xPX4+qd4sOEny4XxiTsE/afQzn6U61T60
ojseAbJ1udGg/hD+zMTVVqSeTSx6PceXqRhpEZkOdWP5eqq8d4yt3Uhiv1TuBdVFOXES5WNhtHk5
ionm4/nTrwnhcPwaRLbVW7cNbJaEga5iOvrhx55V6J5fg9uSCGsqRqxD3xhrvlwY3IDTUqhb6BLh
Gkn/LSuSSli+EJ+EdD5n2kV8D+06qqQIFCq9L2cMrsATTXRZMIW5qvzAYedkVandfHJoZe9kSN9n
aHNKe+LQ/5ZBzO3cVYc4Kv80beOz7oKEwaZiqYuq2smLcPxB4hNcR+a9ZF+Z0++ZMBxSZEjF0qZ4
fkUnQqRLUee7rL+F8TfuUvIUzrZKNoqZIxkgLKqyLw56xHoQVTN8bluX8q5sezl/0NZ7mIr6wPum
YJw37lK9EgyV2Rc7FtYU5triT8IbdFiq4qCY+ktvFtsaeKKLuwpr61BB0OBlU/4neS7OGADCn65e
Xgq3urPKMtBAG88DB9y7yqtqNqPouo/W9gLgg+XcBrOHccLArJToBzW7LOTlrEaD46SWcKhJV7BE
FEu+xSKzuL/BXM6Bo5b9+6DmZjH1nYeHZzflOztbOcwqkT35qwRLRaridl1f4uuESqGYNfodMS1i
lRwJpGwC5UkCj9/1V6+ljGIsn8zhNthUf3T7WOvjX8DiEVXdJsjWaQA92FSAkIcHV0+/1AIcf16c
Vgos1gJgtYcXE5Pl1Y32ruXZyWOoDwyNLfMegFepi7lhZilYTsEKACZoEspsKiVc4Vtd097Bhetm
dOjslk6DOjzpinMdZ7jTRqmQC1oPqQlXYq1BoteAmmKgVQvToituMVPDBlaQEAUAolWoX2XZvLQl
DXi1cunLWFSECGRgonXYhRpQTmLGAcDiA4jC2+LWfr9UF6Pn3sVOygSScpn9NSnq49K0xzWL/yIT
oQQAx8xzp9Lk7j1MfaZ6X/FUPKzJDGKwh8rjxO4tqXsLVH7CtOdeQR8+pHIah+qHEnIkG+rdQQ/y
5Al+yt/SrQTH5qH0WFnjg06BcAvyZ0FGp/trp0BzK17sqc4pr1uUcZhZvWzSmaYgoiThJnLD5ezS
cdoy+JDCEaCFTWvqhDfF6EAqsQ7DGt7WxP1pzem+gQMBMqZ4t7p1PjHHhNJTeB+WSRI4q/EPfT53
V5TRexxVCy1/6F/WTDSs2ksK2Ey56SHMEUrcJwB3GkVgRkEs5QmpeDhVQ/hhLQVgYXOYtykj3LZ2
q1qBuawfVaiRWuftdmgi8P0qDBllKeF5OkwZLKd0uUz68pQ486vazCQ0aXyKLQN0XFjBrqva9yqk
Sj8b1kl3KfLVUSPamMO5CKMaJgydvUOi9M5DFpcnN4nS/Qx4H1TcCotCsxMsYApRSkXF3G3h+1Ow
TzaLDtFUVcK3woXuFNXRPzvHeBkTA4ykFdaYdPOyxKKn6k37oc2uSaIgj7lmV3dSX3ve26qRUTSZ
iV03lXu/dNGtpDJyVczymRLycVja4wR2c2cN08ksjKtJS8R3LfOoNfMV5WXjSjlVD3peZTvZy87s
sSWUFRyfOuFD09sSzU/REwzB9bQu2nJpLUp6GsriPhx+hkdzNWF1Qh3oknazzJVBItqDR18iO/Bi
Z7oM+liedRiSPk2PiCJL05zVzqNL1k0t0ZCm7Ypo9LbJ0HwqSf1ND4LLqzsviTlSQskw3IZX/Wgr
vn/DuNXI18Ix/IuenOuriZP1Gw29n0+Eyao/PGq9G42RsHRqi24/tmV0XgoaSFAhzXhXAtLf67FL
Z9exjatXpeoxYT+Ooe0YOy6qKVXu9DDnU/Kk9FgRGaW81JrfhKDzBvuSe4XNNOPVOPZed2h6BiI5
3kGlqlsV+XUpCayAAZ1UHewibZqdMQz9lvoSWolA2QAN2syiVlOcjTWnHYeOIjCtk+ymW2BqXbO1
KMu6u9lYBh8wCiQqZ+QeW5iNtPSQx6QPndJ26DOV0A14RsDY+/RZB06LgF/xnGdI65VleXBVuGN5
9IGYsrNhFthTkeGfwwF7n+mLse+4da1VvI91x3QazL3pdmgrIhS/qaHdFu7yMIwOlR7A13EDnHe1
CJGt4WHR0gdbMa1NSk0zq0IKzaT+YTxe8tj+l0CuNGkKmETly+w8rbYSMPD0jjlgYE8BiADJtCgE
VsOVEkpKc74pDeiGLRRCMF9g+Sge+fTmH5vEfk2j/sFKRt/qMFc64y4Sk1CDWmVnHt0iDbLa2qWV
yzXN1Dt70cBXL/NdMc+gC0L8Ko3TozxJS0PEGcOrCbSew7Jtp+S1MlXArOl8E9JtpNMzm6wDi/UH
2Q4wQFhPda6UreM1nwM0AJ2he1pV3OvJqkDpUUEjR9FDb3cPWZbvV8/MgqiiqIfmN0y2sGZYjSDu
S+/YrvFhrPQzJdd7WBCBu+aIIJr/rNETxphKV7vMH3SmVflVltoAzVIGbjKeUFEZ/qdXOkD94Qof
bzfQx6pJESmmRFBsrXeg8Vd9qiA3F/FbkrpP6HFD9qUOcyD+vctcp/HRlN+Hc74z8yXQWD+zbB8X
t7hVWnLqUudJtTyF/8Gjf69XX4pa5BQmmAaJ7hFTqA0SXVo6mhbucFY7y6lBVFKkBU4wArXSJ/tW
JNo78i2O7+QOPj22vF1vgPaAiDUHrZcVG9co/jHm5qarzT5pRxXGn01RXrG3kVK/J6X2Pqr2V45s
q8988L8dDYZ66hhWvr43tXLfZ9qb0VLVdMv+AKAEaOxASlU513zqKUGB0PQojeV9BP9XH+BCFjum
hoF90L7GrMclheAICvuCvH2Apsebns6BbeRvq1LSxFOip3Bczk4zRpLQ0xSwZ/KRhga10RvXJZwv
tFVfcRxfjcNQcXXJIDpZ4zcQ7V04xZwm5WXKU2BmRBFjbDRQbJuYkBW4bbLaz9o8XTQDOrYd9o9a
rH2qa3NnmNldyAzrzVhXzPOixjB27qNTum+jMnebOeJUW0gxHubVy31mUgealezzxHlPZ2OlKQcF
yM6QRBxm88OouoOV9FvQjBry49lzVtND79tSPXSzYAdTLw4G0oQhKT/tUEO2Gu6HUXQPo0UYYebm
AIB9PuRL+DQvCcWDqrM3hYJqralPsPfo0XfgRBVPo0YdPepu+ODoyyvO+rnJnHPZk9ya1npvqRV5
a5u+0MGKtqyz8I1YgIIrT5hTzgVFFk9H3Mrca8YadBo1aOicuZo+ujGDSCVAzCKkzGC0U6jo7Ce9
9E6us36Ca8+29dx1G6cmDRlj9eTG+U3FwKBZuQMLezen66Vx3e+ZSe1k5fMh0pQjmJjugqzqsa/n
LNCU6GXop9el0oogRTEH+NfEwVTNTTOmJ3qwu3BRDoAMEhqlhu/I8C5nroGGNITwWUCCtM3hF20g
j15my7k1RQlmYZ2m7UoUtokx4+pCWqIPO+L2YwtwXBnr92Gqg6knURngdrfjSoNL63aMIPlpJiJQ
TYVfpPXJY9Ggd6saFC5L5a4yoKQ36oOr0VXpGYSycZZ03Vp641up84oS2mbsm2MzITmXM1Sgj4jk
UAoNlFJDOD95MQdtC2On3hZURuA4hqDssHKt8ajzRQEcV/baCYMFubNNPDovULP3Xjkv/qDCSoB/
BRmY0SFtfKnt9hW7cYAyEoDqfDApHzsahSMtPRWzzsiWrCV1q04h0gxIRdCaUGu/glcUZ921tLyv
0pm/vKYGTM8lBVx2XTP3pY1TCiXUAnJ7X9cOoL8yWPh7pdK3a988KimEN6VFfQMqR6kBrlKMA1Ni
H/MRwriVErPW8aYztbNiMfMLCDa8/cd4obwj9ryEf9NJQCp31OFkLzmhn72ob262/GSL+xjXjJeJ
tAdLr/cNCWrUWq9aGR8zd3ys8ukSrvNz5/LnzLuY3sjxZrCKH67tXTK3h55uuW+WDv3FZD67dnrk
YH4XVhaU6XRtHf2k5ONTA7YIRRy/mXTCL0LgXbowOS0KSzoyxS5W3VNZJl/UK7aDw9kd1YjWNpaF
yH3IRI1EEcAQABkgfgzh3oNG9UGUHWl+fsuG6EAXXT3RN9CdYRbPOYDx6cM1unvLGHfc+Iun5yEg
DiaiKSqdhD6wtAaIRnSmG0sMT08mMRwARe69AWOSUJqGhXY24uwKbHsfp+F1pLqtavW3M8x3JQH4
XKoxkYXy3mvOySP3gS6fBusYnropPmuTQ4nIO8o/jkxaocAT72uKFrDNdivDRByA9G2UAhOC2FDV
bJ1xkkOnpc5DEy+7ZY3vClf/0KBSoAj7LItV0A3e5NzAJrbBS5Xz0ZiKi2nOQZ5R1qDwoPfhESx6
DMfK+8Mk0NtKHSW1Jh/q2cbNsgfboVK8aiedMMNprBNFgRdK+VgkDbRmfFDrGntnPc+W/pgCloWh
A7mOzu8oFX1Kgnnevhh5sRsxYb2d74RrXmJNR4AO1GLbbNjFnU1rEOaskNwpNliEIGg3Bnr/6tTm
PtHxvsw43qwaVEMSyX7uwQCCswPOfcgpNZOPHMSzIEDohyEYInWiOoPt4DvyLPtwGv2oE6k7uH6d
ke9tYj9BbhjJteefxPFOI2OrdvO4HpB18uc2JsDNTrnaPeagrLyxEmI+tQStuKI1AcOO6mk7HQmf
z4trB6rLuWs66MultifD9eV7NU1y6Pg8k53BhhxPLgP5MjvZGoOxb+wm2hgVHCwvOehD/NQ3UQjj
jL6qER5rhmTQ4hzawOSqb8p0BKTj7RC0o/yk0kBAUAH5eb8T0GtckG+6PXJ2EFpmJr5r7MjCzjhw
S/Qyfy6H6ghT/UUsSMMFGwyauaxys0QXp1vhDWf+7KZ7i8LdmidPCxVKgwTKto0Pa2XV1Km8jhC8
Q3XctySJmltv56QNuhrADSVZZ5kCk+w8Z4yGHBO5LdNItKUPDNMIubsqTRJ6uChzblBKx9NG06Wr
XZhSJeG1Q4lE5ws7sLIZoeqmCa1bbS/Hpe9f0b2wTKi9Yud6ptLZmFB5CKeVXmh+RBPnslbxa9Ij
lJPmLy7hrwsgEJmr7ewklHDa96bB5bhLCLbDMqCXoCVBsZrilAGvEsrwjIQCu1Yo+YSynJFsXEYq
bMJpwQ2w/xZyIJBLx5+51VwwK9nVTIZWHOEL7aBAlsVjynker/fkFafYLO0TuoKgYvAUXOVXgzx8
rPOXWgr0C1hWspN4UN9qMEUJRXbVofk7KMU9GexbvrI+mOWp4kUs6y+yrxt1aJkIEqrYsHSf4DHp
PtzaSIkAH7IMgKHTpqUYA2JcgTYdmy8QnUcUXKpdXNi7AcGIFf4Bu6MGcH8YVFRsV0yWAwU9Hdu7
plIOcNoRsGCbIFigBoU4BZIOFvwfmy2ytEvECex049xYTDyweGDD9CKATygILNOlZyXVjqhqfWFi
0G2EHznl1cWi/8RI8o5sMER6xU0/SrXdRmDY+h9uN3QF3W0DeHDxhsYHh9rYI6t1okU9GpLqAD6g
Gt7PBNu2teti7egaw8fsJucUvq1ISLjrzQaB0pt/Q3s5OVP+ZfS0MZfFPs1m/9bn6wlcH0JUtf0i
ZrKae4gnGtiU+aIz3oSsGakOUJyNdU4JgdSk8cWNzPV7NWh/5jDc2JOovAPTbAcnMDiscfykzvrJ
IjtysSaATh56sphBCoH9zozaU2+F+wHAtNkmT5NdPGSgvu0CoA3ABwws713l6EjYxsNcw92shjub
D5vsNw/rWA+0sAhgZeuKcL5DomusZnouy6lNw02nEEiM9UnKiB2Zlvwk63ly9OSQ5PpDn9j0G65G
/1NVup/U3o4Ju0EMNHtNs/sy4cGN6qjp7xJGwGaXuBUGd/0yJ+oFVactATVthc8EYolh343LfQ+O
lD3rWBZnGgPZmiqdaAAP/jC0f8SAQsn3o+5DzKf8c4YGaods1oSDEkeeDbdEjf4YS/sv6t9oDRA5
bzMqa5pwTgnwqGjTTtJ1hKMm8zwwrcWy5qc+Tz5XRoWunftkxOlTUqBLxkpnjCtuKbc2sJRhhADk
GQNeIiW0gpR2NwMOjSrK6diNdgSJy4UHfbqf0xSsjIIMSbZflfWGbaGlnQEf6e23ODxjV67i22bm
/MCG2jVW81K3xrvhQqxAOEdtlgA9Cr/oQJBFkb9M6I+4WmAyg5f27JyfzcE4hHN9MOkwR0DAwqG4
jW33sHKB02XcodZ1XnDmLdkVswOePIc/F45PW2w3p+bJXl8m7ZPq3pYfntmDVi+CvEavzbp1bIse
gUaojqUevnruCNfJm7deCGVRLzxh45/tCF5Dvh7o354WdSTFocLsEBvOS3zS3PDiMppyIymp1non
0xtGGpJvSYiaGbKktiuF+QxzGL1lDdD4qt2vfUHDCi0VJOrk2peJcWdAO5Tdrx2Ui5b7fI3wgUTc
UIQVwIdZGe6ItI4ZIaeBQ7DxRLLZprZQ6PjpaJDqgg6yzjnlj5x/MciiY4QkImpf8yo37DtdmHOS
MMoaiKdh3nrTASFa+QVovoh4oVnzjRXfWBd8CI423M+IVkgXyMuuIw0GsDwHcYcdz7gIqZ6GAGcv
cdEOGrtnDfOXcGg5i8yfAp0Q38KBNwb+MCJcZXChJgbYefNeHjUOpwBuoJwTFGZIIiF1WaYb5D3c
Xmj2vUcyhepdiflkmwx+xUhuzdred6myFzPr8eE5Md8ax3f5olH7hTdDQY/X2xTej+ybON3SWR41
zQUzZ+3klb2C10aIjY2XKMmjOBUTjSFXAUQ/2vD0/ItsHz8yNzsgTqwJWIOXVlE7GMy/4yA8vfx5
ZA/tFaHKQUFkjZ6CDinYTILEmrZFCu1YP8jGTHnLqzBrwt4SDyH34uCyj2Ma+lJ+FDc+YMwb7wNZ
0b91u2xxLqdm6TduY1LnfFk857dNAwEKY1evyXZBFtAlA0v7ewnyQoCZhOg1HY58+s6B3UX/+pFk
sXjrsW41ob9ccaAszJ+VfKwbE5QoEa/HZLRGRDF+2ti1eQ+2KzbpRcQR6N7a12lXhIg+yDWJKQTO
Qx54Xnw1Fx3MDkA9wRRxPDiAEr/Fk0kG8GXOgCX4QMVrdgMrVK3GVk6KaV1ienkS4nTA+0qq2qGV
oVCSbH+jrwZgT0UJAtrP+oasY0Vlk1IlNHfTx7Hx6u4qLGchHryHFRk7e65QL6Kspy0PY4kGIffd
zcwDo0393PsZKDfq1m1wv7uq+o2lTJzn6H7j4Uo+3TLCwKQY+qubVC03LUt9RtsGOtHYROS6tF/U
oHZGGvnoyu4mg/5OnZ0VRlEA/Z138s2Ri3xHfyfLbVBa5+u6gcRo9PbjcuIcG6a7N3J67la/V7go
xaLtJcCXEFbzxmOHMU3Rp6wIZLhfm55+mxeTw3FCwTvgctZ6/JujECEHtGyAVjcHOeEDuo8du4sm
1XZOpcj4k4/K/Sr3ksmxEtxJRWgiqlR7BaB+v+c3Y3w8i+llyb4Nl5SmLfIx9fKkKOmnBJytC1u3
Kk+JSc1BoR0TGaeMIIg+uN8i/6SCpFVxHxzLCKIGohRbTHWJ2l9Ujggx6GexTMVwY7dLEm8SzaBe
40D8hkTP62oByutf+0kNKlJp2dXSOdDz7PPlHDsv9YxAVKHC9Zm2fULFvoXGreybNrq58DOjJD0y
Y1ukwLBTRTH+Me1+b7lMbIohcuA9mb1NOMcEL9rGdG0kZ6jtot32OEC3bAEb2HcVSZ8DmTZGkWaq
CyEM/FoPg27/pEPIcuoDFM+nnIxEnronJnAdQvFmPTSEEpYysDLegcwyQOrvTTHudbu9dApt+MYI
4rI+y6/JjtnIYKjxF7j4exkflGckyKyLba4ixh+hNCRGNidkaoEKym9IiaeMvJ1WOjsxpdbFnbqt
Hk+BRUQt/oK090q3dcColtAdFujBvxbbne/xdnIrQ5B+DDEBIGz/bWnZiiOwsuUyhDs5WJiB0v6B
Z7lNUWV2JX20llviol9A5GB4xb3s+WBW25rQvURjUGNqHypikk5WwgaF6PcQe+2wVehryolEbGfT
Tdk3WkX7DDNa1sWxq+Z9rCMzgfmEtpVwVQr4qmIi1YhuLGdMvqedjzinzHaCoThh4zsWYq01P4IN
UdkvBuFswhgNFJcAGv9IUYL7OxPLi6lG0LDS0qMNqEesCCcvYlPpamvRKy5sY7EPzKWKKcDwaL/f
R4xSE3eJ5VyJ3CHabgftk7ApQtyGVsKG46Rb0L4QHSpJ0S6yKHn8++2sA6THQELMMgRBPZjMLaIC
hLuQr+fCV8O3BNgF1GjaAr/HhyHtvrzwTAPObgbfo8hlDlcJGaLqFZoqge21JoEX36dE0Bdk9bHo
squE9ZKY9lm1x7jgk/gLDpROTYqIEqDgiE/5v/sTS6xAos6RAeDFUfreJrBkbH3aiUYsVlCf/rac
4Ex7DHPvXkI6Pk9y2JG4sgKphKfioZi5iqIbVAJcgfhZeWy5LfhVfLgcqYpxEriaEkpGlqn7miul
a28jZhHbLY5VjicXw1ghHGF1UKkBkjRtVSAucjFd5AvFai78/VwA/+N2hB2qJjUqKgDfqP56BFlF
9iUuBnsjSX4HZkBuVlzRs9Iei9J7Wenci0/jTIuzlaBIImEqMYEZv8s3ydlgd5kmRxl19nk8BEy2
WB6HvEhiZGIYjp3EKJwoXk+zYx9MB+8q5QCd9ES+JGKPJzIqh+vCmrnmsrNV8w5S+9voQE0fh2PH
PNIZqQnN+UP26Gw4QuQlCfD/VQvmbL2Wo/IcTtClgdcA5tsoFCrRbQTR9RU1OdCSNaho3Hc60XgG
QZXzhHOZxHt66rZluTodVGvU/1Bz9LZeo7441nD2WLfYVoME522hJAhjDL48RIa1ZN89BDvLs2cw
QZg8gpyaLjwjqVh/j7AbjQED6LQazCNQX+PLcPgS8h2N1udC1O7a4w6gEvZyvBfYruZl+3JUA7ks
OUc+1fM3IwLnwfLOgsnKbiimPgxqBfS0UM4SFRrR6zomd1EX4fLng9U6p9SA+M3Gyg2UcMYJcQhA
AhByBnOhST4NtM0+6rhys7wnoqZNS3jTP1W1fZYLwhUtm+E3e5DkRlOATzVNgDEyhmzfY6kcQiSO
hZHEB3lSi4h2ohcahuZ2pAROwQjqJN1S6wd4oiRAYhKS4qfUQenrzn5m1yuBhBbLDpuAmKTcaiYz
7R2j8t3VeuIQyZ3lSEFD2aMycSeJhtnvVevWtgBp6HqpMVycJFqhiiG5ZjFyfKzqLbTp3Qwmp+Ve
owxKx4JYuCz1+xh86OS0h6oxLmgHgVbowB6UC1ewPYijLawE2b50vyioMVMdTjpKW50xb1VHujgw
yPAvTDl+7HAEUejcU9MRaFq9Hcb+UmX5Q9Ml9xLT2Z57HlQDAST7WqNkO3n1+6y3j+2iUFpN7sl6
3mPug9tpZ7tRXmwgbpIAyyo4Rv8ZhtW+S4n8miW7KoCrjPrb6523voYjb0/NJ7VmB5mfjP683VpB
XGuRX6Ii07a4dNPuADkO91aWnwE8brRpoibJYOypu3B4TyWKqJqp3lKq48wQuDhZcsIZriFKogNl
ajkD0or0qHjLgdWR5JE8zaT4lqfJWzY0JH/KBZksFOOUAyznk1pFv+m7BL4LiapE+tyZhCw3ilVK
SEkiBDjfcZhhmzBF0bT+DIv3XLUw2eluIRL3mgFslrydEWHHofK+uxyfZi5InIapvrFHC9VVF1p4
WKowbag9lm55C9X12yB21MvEV0kTxSVCiDhqo3WSeCClptZRi1M4MBYhKSS2e3Ri+KT5fzyd13Lk
SNKsnwhm0OKWrCJZ1LrFDazZnIHWGk//f16z59wsZ9ksFJDIDOHh4UEuCHy1dzAu6HzDxFHXOZLr
3BpoyuiGx3T71yrtd57gV7mZUEL78m20oltUDNxzsKklQFCBLftiRdk1cwoATDqP+Ga7CjaOBoem
poipAGaiYB1WSMisAyUhvAvdYkgp8b04F7hj8N14C4oi4D4jQ3VYMPmQmp8iu77GrVTQwSbszOqE
MMKReKTZQIzb9Ket0KCAfD+rWPBubC/MPjv7qcGK3hrqCRxp+HrKDpHPUWcAsuhEAA15Mt8pf6QY
ivsQ7CevjPjBNbQ3bpCynrIjK0URHa6iktfWuiUc4CqwegAtSG7hGuoi3ERgUMQzKUJOLwtdNACY
BHMtyF3xOgBR8BV1/m2gjmjUNYDwcOCiMvwKrrhi49NIwkkvSEEw0ITA54YT3Rw2zQiSw9TIGdGv
S1myBleXy+QZoq6+B9ASSHEOpzGOdEw82DsS5XAZY9ZT/LyZsnVKDyE1FW+EOWp88ogqNsBs/A0V
6pKMfMFmxwh0tIwwVZQ7dvHfuAlRLoEUcr1A/eTvmuyjGU89xjBf7vW2BMHi4qP9p2IY/Es89D9Y
d66vB9KrJiNp828Y3lplCIGldgZuslmXSxEcWHCmwY57gXtf3+U29Cr0x3xaL48tYibUNxFfkA4V
CWprwXP4LqNHZDIhCm0HcviDFp4/yMiaF4rPk9pFCEkt650Vwm4LkxibF3ZOz7crruH6+Gr9L6z6
GWxQKX81/eEq/NKCfB1Mt4Kl2Am8JSUrykAXXLK8rcu94TfpzYfZDXmRZYWyg6aiguwUf4Y0yoUH
zmQRhisAsWHx8E9d9nEuhVQ8KduhF6heXBUOoC1kYqvobyEp+kQa/Jb5b3xzuVHCAJRyneS37T9k
pFsk0Ccrnu5oLPpF3FQSNy2bRwTAgpAkueYdUYPIGnKYAhsanROyOBdBbBRFDsx8vRxr71GLOYU7
vSix1ndAdsPy7OPiVe9GwIgvDgv34ZPp5n13LYPDmtHGAzUR4YrmQ6XkLCY/dYHnWrZ7dlzt8Alm
5Yusi+LGnN2eYRYYE/OWo0HCciqAlpek44C97yWnOm5O/YooOyJfliATntyt6wvDoBBZv5yDTDQf
lzvf309DEV8qjSjL9SExXdCoNvrBstKmdltOH/QbHlTVnvzoZzlHpyq06K0SnM1Wos5nVeiLQF7F
WQ/OMzdXhKU6Etkn5EH8b+XPD3RO9GmgtiA+yn1y0wJo6BbiL8UnsWv31sXRIC8CG96nu5Fpo2kI
7Hnlk+KvS/gWdyAfFOCzsvwx5OS3Hh6dza1CkL+GT8p/WAUFBW1a359ROGg69d6+EJAfA5c6FCxm
hzJTUqkRwwcI85buPnNRYqOQBH6zZNdZAOfA8y/LNLzUHbAfbLac1tigmSaH9GNNKs9/QMm1++TV
pyvUnJAIDp9897EtXrlQ7bqAZeXVEv+dKNqhtnn0MXCJbz82FH/T2bhfYdoiWUdRODr4WaxjMftU
j4LxV7MAEWPMqqy9Rebnp77Xp54uhqfxYBbJAdY0fdD0b1I65IUKMosGQCWqDZwJTqmSB9+139YA
cZuhb1H42BiWUOxIr/9l0t0JpO2idYnU9h82OhKl7x5454aFOeFwdWQMvYV1DV5HlFhpr37D7PYb
EhF99LD3aOtCrJjN6Dprv7jzyTrZzYewx2Daz7acoJ1379hIrhgZVg3JYiJ53rC1/xgpaCEIpFQR
yZpLQSxEMtiKjPaglGBIHTbK+wfSbeGl7Bvat28EscuWD5A7dEVep3pdONxG3KFHOwLAE/ffDflr
QVaDRoLcAtyJ69k66QODKitg9nxQxmJeADncF7IdEClXJ0m7erGV15X0gY1GcA5Bwth9zGKZy4cs
+EiG7VbJ0kq46kfGv3Oc3Clwj5z5psPQBvZfGp/yLLo1K+cL5aADcQegvEFPWXZg+LwuL9IgE83x
5DQ8o7mnMrEClw3kMUvjk3giRZTdtrl/69CNOYMRIhqP1Jd/5QbQgoruQgmPCjYqxMgwCeLsVprB
0FNa8wjk/cWZQGjtP3TmHAAidYyjyDmncwlq/dreiySU7cccDezdet/dlxl1bxkIP/f+raAar2NP
hRFlaRqHE3DGyHtz8wzRGmZ2FBkx/EfC0YB5jPgT5ETKBtY7BGeo408QYw86Sth/5MnIbJSOgpvI
UjkGKbD2E5ZzitV6EkzuQX5+sT4sCiMpS6w0VRUo/n7CKAgMCTN6XR/yajhkMS24LBn/+J+5wdTp
aTbQXiEfbFiBtHgpZf+C43Tm/wt3uCN23MhO57+wMfytNm+93Cvrm/uOSBTeB3EJm0L+RUmm1pjI
IwWULpovkkccY9sjWQC3ktNKrEHT1xnxEciAIeC2uDmyk8U6IbFyLciC72MMDXZ1SP5VBZOppSeL
RJ6/GtZTNyMknr+atAr0ZiyzmTafOkfZCyn1RHMOlReKjrpzDnrOLgHiIom40NnEL/NvYt3wzTGE
gB46aFIxvINmYNSgii8B2iAVOJ10RooxiGQxlcN7wMbOCvjd9neh+RPUETuhKnxPb8YaItOPY1+q
Q8sAnNYic0WZIn5rEtT6WG6F7MmOX9GqKhdXfpzPIV3j+R2f1LEok1ar4aKUyz/qvAlG5+//9wMX
ZdE3t1nltR0zYIBNxdqzqGCJrJiwDB2Wubyl59HxAGebI5mnzAMXIWcZLOe4b9//7QXT+rEAveGO
VO3USVNXivdytiZsI1lMk6PEVTnzOs4+e9yNx0uMLHc87rbO0ZHldxb9olu+2qhBu+XTaUm6+Wd+
qX0u5pcP8DfTawo4w73wD8RFS+jfdM3wqEPHb/h9lD3zKofmOSJns0nLEdq+bIrzaw2K4gBezs3T
/hk1Xxapt0JjlZHJegkpCdBSEEnWhFVEUIC0BgzCQAjiraNMMOzsbyAKoupzsZEqzfZSOf/ulEWA
AJAIt36ssV4R91CtuXyhgF9F+sh82mzBIrOuYRheiVslxgRXJnCB6gUGmsAOZZvwcQKzFSFiAZCZ
lx61xRRedlNxWOx3blSAUU/RVqdot7Qa08rgeaECyScHTXEhR1XBIlfnB2EsoXC/fMXIJ2HeLesh
JNzdQVa8jLan7MWBupPwjnRn2RJfKWik5rso/+FFJp59wYSf1xxILQGfkjEFl9CD0jCafGKjSuNr
Jk1LreyaG5Lr1JGHjMM2b8PgIWQchjDXNWRgBx9XgJy0X/pVRWVQaV5OZc4CXh/T4XbyzzUqLiVO
DquSQ09WwG7ep/Bs9JohPfBgtGAcGHt3sbAYuh9Q8A1TAn8TwgkgjfZf8slLHRAqhP6HeatA17XV
OJlsGnbwyuwECFSXssKV9U81UzwliMP07cOLTx+B0DE43FfcMN00l+2UXE6A/1yYdWVXcZuq+k52
Sdf6d0EgvTOGw/8uC+9grU8bZoAzBc7Fl8mY60TKkoO4zT3d03kv78FRXCg0au3ovS5ymjyomZTs
sugH5fKEItRERTQgllEVlCOKHDGcIf7rfsQgekV/yhLkD2iFOofR3RkTc70ZMtt2WRAQC1pXaFdR
bk+g2cDI0qPma/Ev/yX4ED9RlSgmTp8At7L7o0cFvyoYXYU3JjnH7NqWC1Ob7IABXrZwuumct7Hn
XeQ3bGRfCN48cChABm1d7SZBMLyCfQLo6f0jM09uSvqxPNDhivJuSmsrNl8kkmK0D/tKHZTKb+//
kf/rHnn1mJG4+hMFjtBLjA1axcBR/s25PinUHEhIW1+Bx4TzFBAvM86M+8saL8Ky2ARDfPjsrqCK
nPcF56MDzK6D7DWZkccgf2HP8ENpKbXR48o7wfAzge2XggTwIz0e+ZmK6BANKn9HYY0QaUeGFFSC
c6Y4hGj/wod0FjfmtZ6SddvST6Nd0FdEXIRKmNyeV6bUP8rTmn7qULGRxKssORE1WBNHKAUn1ymg
mie2WzFSJQTkaxjAkbdk8cNBkY4JsMEqqeDZkW3IpeNImX7CWLAzXmTm1SO5cZtxJPaA9pD++VzN
ouVM2LMSsWaZ7gQtcahUh+d0GNA+aaBFZ+wioXkMKbdip6iz04wLfswPbIAWimWgyqXISpkypxBg
fq/PuUOPz9AXKUc3/U2gsP4v75K9j6vV82C2dT4JHeVK/n98+1/NW2dnWYlqKyEvBLQ9oavS6qD8
G4Ds6+y7O2T1jFob5qmmhJkjIhU0/4Ce8z06m1S4w/gWe63ys9IxfWo1wXlhGQgD4++wglS3CQhC
Uh5iAWDNjfiPqKxkfMI0vcnP6BvYR6rq6/wi6gLI2GHQpSc8HhA7vUm7RyVK8p7/i47OoSeRXUeJ
miiBXXPmo7AnOF6+KgSYbqz+ubBddK/csWIlTKsMU4lhqYfkXORnsbFfK5mzAPisdK+5gsoNvKwy
664xIj4osHah6FW+7d8E08+eaQwU77TzeTfOZstXKjXBuysqImTRVxuBd4PDYFoGFGcRn/a2hSpW
AUjCTUnQMZj96GS4xslf86sMCb44riHCDAjq9d5VkD2IwsE34HXpDqDPbvrDMRW5jh8Mmr5iTlNs
0oE0Xe9L/QwR5Mkummc7sMjfjIcA6mgRRJRdrPI16ZG8ZL/vZXtRW/CmIFW35v6RNvPfFJnJfLap
eXnDL3cjkY/2hAkVxnPp9k/9msPFj69jtK/PIdIACS4HxGqn9rWa8A0xBgIy+wOU7DcV5bX8aeXc
ZWFMU2p2VQzJX6BxNFAh6g99dwWCVB3GJXvy0+C27runbe5vGH7w0LX+Qz/0V6JIlUNMZr0mn5Qw
P5N0eFWBfKzXu2WiM5bvXwLnU7WIsUSVKh7egzL6owyEkVx3DMC6C6PtPpEiAMopfY8ViD1xlCeH
ls1pPDVj9Zj39j2b/Q0RYEZSzQln28GORcafHPGvi3wyX+Y4Va3vOujHm3WEz5Yhj1jgyjwzJXZO
gR/CKaEGZhe3ygvHOfqD9yd7r44CXVxq/TXYmWoFYblT7SutI+QlhuGgRsUMFuYO34kDEXfdR0HY
kLoZpGmS4MzoriMrIWvkkER+SFdO17yg/n/j2NEdflEsWsc3iE1AlsIeElXitd5lxC613f2uhvUT
TT8YivSGRPvRWOhnY53lhtOMNsPZvaef5vlMlu2oYOyu/a9sX+qEMHfQRIDDNozeySyak4dwel9G
jBpsT8uS363BdO9D/LjokMgFArkt9+FjsryLbvgWg3ImeTyXVSA/DLAAJulICTWzcvfZoWg3+z8U
49K7LmbzNckrfc6/kY392lzmnCQOwxTrFwrcn6hvPrUJmqUl/msY7Kds8eFxlrcGlcQqXZnEEFq3
KRxgRTYjBjOF2+KDO+T7rlIcjTDoF+DHBfeqtmpJbDHwv2lMzK/TvaETtTmdWb8LMY/rITLF6BvM
j88qWDRy7mFPBgJgl+/jn8EwSYLM4b0eq/QAQvmpgqhboANPHNnSkjl069lGe/AeI2//8oiblFkW
+3p1dttEcUEeHEEylGOolklw8jqSgIpgP7v/dEDY5d6OjCRaNQLuRxS7R7pPT+teQgqYP+cMJWyw
WHM1LoU14gytKDxW62sBn2Gz34PhuceIsktkG8VByfzmGj8iG4yRU1A0leO9aqAhfQ2CVES8T12c
ZkusSImTJEy4rNB6bi2jpOVQaMCz2iTpzO250M8SoFl1L6z4SNSMrRWbSvghKZmTz6+KzTBiTFiV
Y1Ta5vmfcdZeDzCJZCutJnlusuIn4UNYFUqsx2G5dCnA5NxMUv8ZtQmd5Y2ICgfOtbh/8WKoPhP/
KeXm9vg0riUounvBKxh2BQcbdQXO4jZl/3IdRZ1pP5xkquFMpUP6jgnvk+YGy4ojgTCC0IKctJDj
BmjKtMcvhX4Rg3pogUR8hy6iwFXJiBwfe0Q17rFHNCUAE9uiFz0rVQt8CoCKEghcLDkGyQO/5V55
41v9pzfvNf8JHIHVkpqGP1PVNLarnrpbKIF91lT+TmQYVAank3IVnj7jwK1EBfKHseJrFpTo6PyS
2tcyI8ysPuGD9jUtkDZaC3F8a07Ro5AkL0J3gIGlVCv4hm55p8/fQPJGEDsnj9cnKyXW0Xn6TvPL
KpaTS6G+KqBZTy+zFDithxy6ak29mbdQ4PsFiuEruapNYISnI0RDnlERCWFheZqj9S9dhhcm/zpm
zSv7EQh10+6daoYclvdeiJgLxS+P+qlDb1YNqKZ6tXHNGw2QdFVerRsEsV9QaFJ3D7ej/JLyOsoF
PdZRTKwS0Sbaip7XqrqdzC+rCy8SpJEF0XdADbRPfo6UvNkZQpEUBsZpCquENub4UQGiK6WvkqIL
8H3wUdQ/BSSpMK3aigXUgC2BXZKE7yRNJW+Tp2YnVv63NhTEPvZf277CPjJ9+O3EeaQi2jFaHXDE
c/QyoHKEprYVg6j8UUgLKtNDwiM6ctv0rl9/q6ZCMnAjeqq8KZ9W/Yq74pLyKiH7e6ODlWijD4sT
y8+3CnwShKqjuMMM8cCgebUEZaqScZtgB1NAvISB11m3eR52H7lKm338d6RCIh25bljOfYa6G7D0
BJy/ENqSGVP3gtMLLxqce3Kes2BCuvVfLsFMpbw2GYvzBWnh6BftUQUcqSTxjyNtcDtatSbUNigv
9ZMNUBahVEkiolwCnGkgimvpH1Z6D64tq0bixl2V9tmcKINFk0regq0jIkEZx0dF9SQRZtMck+AD
VD/E65GO845izBmtYmCfqqLwnjiLw9g+gMmoji8sHGX2O9umXyiDmUWtm1+N1jeJt1JdCLO6F1J0
bX3gVmdDsRDIn79GReMy93YmLpNxE0wGyIIB1coGjSSwOXtQdQWXogBvi3em9y9qjm5fhp5NzR3R
HsgBv3XM9w7UggMA1UNRlA40e10v8ky8Qn2oO59SFQ25YA1+GfSQM9tXnVJsVucur4T93DCrAfuV
vE54B4onwtdEsgnc8Jbh0CnqMuJHaxMxQFrESX/bz9To7KVBuKxe79MZuU4YCANOvYd0SMRsr9bN
grEzw4J6BfSGDe2yvPrf06masXgQ/f0f3PYCMbj1/tkH64o3yGPmHGR+cJu8mYE91ZcLaCnHdjyY
PuoaxvKgspIFLWOq5ktFal5a/TbL9jA41kk4z0hfNxN0wjN9KYY+QrNG8u6hKdkzmQLFXkhh62sV
IY1SBfBu6DRaguI0UbPd+/5Nl9bKLtH0OHbAglM63nWW+asPwqfEpndjRBJqQltJpY4I+HUpqTlN
gfnde/BEB3AU1cgGRLbW7dssOmaB9nV2Ve3e380ttsPSNA8ZPL2xX16T0CRTcNGUDDrKvXaC7ns/
MAsmq7lekTBOdaCGbCMR2zPTqn6K2u1nXVEcdwN5FMJttw4RdZpPAnGaZkZ5aODsOC/TkKAzhqIa
w1Mhjj/YwfQpyLeNI2COpIuvE9jSlg3AGi/Or71wgR/hhqInuv1COuVlCvZv12jem91HG9Q0bmSB
Z0YoCPGBz3PlxHQS1laeAE+mSMMhTR/5zb3dIgLfxU+zX35brn1fIAxSbvthcYa/qH+gnrIXELAw
TJx993rOmO09IZ3CjOpfrVsQeOYePRh2dVH11hHWmDJI4SVmgKr9+OLM2zWiQowaVabbwpdIg1e7
+/K8U4U1Qk2zaf5itWcq1PwQpn1mEAkDNKensL7DwMkbgltcJRRzeuIK8Y5oqZIlxGap2CEin4yi
DEgMOxfzbKrWKOB3WNpTbZQUj6kuby8IgzAwIMANf8VwCkjHNzaOLoDV0m0ohxacSKWb7a1jrRhJ
SG1L8/BuRP+PgyxsisnSaG2q/CjgmZmaJDFYIfiYWg/ZYm6Em1zI8JrMvj1HSMVvRXWiA3OyWS8e
/Gx7gyu9NW4D+yiSzYZqnuDztvbPEFzRoBLl9HcNTQg6QZzKNe1+yXK1p0gmLYHumsNMnl9z2kJw
fQtohGujDLXfwGtTLMHMCCKfX6vBCQRDgS3XV5/wSd64lw7+O2aNm9n4nGocSq0NKGMZIz4ilWEI
L7QkuzHdElXQiUklC7W8b/nz6SfF/hjdNL1Gv72V3x3W4lY4nS4WDbS7rAccDBJqAHI8qSoVrBDm
bYOl6WbwdJj5Br+QXzqDC/nwJ08pmEJs99ROaZqEtzRnd5C4H5wY7owjVCXuVmYwt9aHa9N8imWi
UxHIrH9mrsMjCTxBhdoCuNEVv11O47XMMF/LhKHjGBJFAu/6Ld3KHUVJGx2WOWAWKQ7BppVtC+ob
glN2zwIPS9/qgVVtVkvnzXCF6tttT6QdD8XniOFeEThjOObR7r9LD67rmIz/JhNfq62Ap1BYrNjH
B5VAiQhtojm3JdfASBn3UlfCwOZpwsRuWoGR76EGdqf+c26BtwNylbV5e2T58wgdmwpWHdlSApfb
ZRAdYUCsvqgc7pEH9BCSvxgJuuJxkKEi7JfMqIhuKrJ0eDzoJBTGaYShTRMVNpp6jao6dTjeiMJB
pnIYAFdJbTJmU7a28z2SfqgtUw+iTtE5GW+C0D+JV5B31B8M4005gkuOqqrn2rYHhS+EdCq7CAQk
y+d+rkXMkGVC5OhSX2Zm8S9vqr+bvYRnXtPCPP32xoBek/TomDSdN0wFAtcjsOjIGeIyPImf0Pl/
8GR4Id2JCkoBoTeTBy8Ba1giY0QZiKYVJmlC5h2W5Ye7IVEylDepMlPMHYPSrrORJeRBIwcwJzQK
RIHBESAVVxu9x737uK+fCyoyiu5c0vgVShxn3mTQIBOUL8CAjyohIWt+oUyi9LejquRKUYTAYUeo
izUQiThktEohPHVv9J3OGoEiD6ayb3ZTwL9lgRRRKOdBi824FshHJZMtrjKUV3p/Keboe9jUquMz
8usyJqmJCM18qB8TjBkQbo+QlB/8P9kY7GEDhJ/P08lP6U6gXEPKIlxQsh8iQvUFvpGQJw3qt6Jq
oZd3+U2Ap1qi/S6aod7B3atq/9kMhp/81FUjb4TlBEwUhAev+G3HLq0DX+THF3nwPbA/oghLkaf5
bYyAPROOSctyOmrA1J5V1UfociUXHMkyNqbn9hX14+yOlyVbAUGSdPXZQuepgAuJkTmHYGKucrq3
/IWbvCxo4TbSEAY9LT5QY6FjYE7PIPr2xOI2zQ93XX+q0liAFbNtp/Jc2plpqA1QHwcJfshj4zh4
9BgCxPFUCwjOwhhSD5g03LETFBLU0aSTLbuAzA3tkblw2BxNGBKQpH6z12/VMYFzApeq7AqxmLjP
ZpgPp770lGKB6nnI9hXMJKHdjJjnbguah4X6uz+jN0d69r/DBxFf6rWZhRq6t9wu9KpZ6DKN3yqw
l+MT/2YTvtUD0yC7DApVMMgN8kLZQm3/7IVoE2odxEnLKJLO84zYI6R+dFfbWx8IxEi7jOUHEfsf
Z0+dIV4YIkXp39Rs5pxcFOtcpa0KZi0nUjAq30JPOypUH9Kbq1HVx95nNON3DBQS70jgarJ/4elB
gORSgym5HpndCAnBJm0qIp4cKAGGgNZicCT4esUk9z+iNKtGVXBy0JLNsn/yEfWs5ExyUWkqb8pr
JQt1lT6JOEWsSeWBOgLAcg/kiW3tGLTHcPLfwX61pOUnAX+tsQWw1ekWebWoZqiZSEaqdJMHozxl
1CtESWROyLGDXjJ55GfrQSgOG4Gn7ZmilaLmozRT4Jm8oZ4B90VwwZrWDY0mHFSsGzUgjzF8SXzH
7yf1SPuf2kNnq1fVwHuIfX9aLLQ8cEyXTh589CNaQ4imw4BRfXjmOAQUcZkczfs1r/iMkrWWRBAM
yOEqRutc85q9orj3e9zwClmKzgE0R+VJ5egI4/PptNbWJ3POLk2AxVRwBP2Ywav8wUytWJ7HMuE9
arxi8wShiEL3H7knsBenPEk4R7xlD9J6Nf2FS7PgAQcLye6JIN7zbuk8v4cY9bwOjN8oaOBg+Gnu
+nex/VVsvyVxKKK3nISNaNoQ1OZxsRys3UufeB+D35BoAPKzx+wezq8smOCVbQR+GSWKTYuDB8do
azeBoegaBhhCfYTDzJtlV0JqflSgsdbOE7WxcUV60P+oQVfqLSUlACHA6LMk47oddUjEjpN0ROel
QG3SXOHAE9rF9XDL679Cn+M1J8zjG2QAROfk/WhdDaQ0Q8ZWBPQdB013x+sWz1A3utBhWO3jU0hH
q4uXwpKd7MH47Of5K8vCO13FJ/HooBVrG/mbc1MRfmhb6CHHxT4ZIxOq0CuVB6uHFfk1FE6x2VrC
uvZfhnF/3ElipKSSmPY9rJtHXWdch4N+L8Mg+y+gS44PUCxd5qd49V5x2eAJxlm8MSSUHChbQXlS
p4eiX+oU63movNZhr8fHFhiyQzEgW+5R0wbLIRixUQnF00jfeaIbUF4/YWy7hBzRXW7wVuz4rCcC
scgmZohkVh7/mTLzbmfYF+FKWRm3wMj0RllnruAaUUCD6xiw9ROr+uh2GmFbdUwWBM+y73qvCaoo
LifKQMwtK9I7pZh5vvzrD81hpuQvweqdXev/0JYgxyA5UiergDDCrtuAVbeN5CmjOOKhCZROTGmn
XSNhmLxijB4F5qn13j1miqTAp7OHls2QBOeaoLqt2JmXcskiAdjG/GTTHjG5q6JdBY8kRhR+Qhoh
Bjh8DiLtE9OvBkQa3IvW+lvZHaASwCZN2qedjJFq3nTpw1oA7xiZdEwM8kVsOyoVNrw7UUWpp02Q
EEJje+x4WjXlhzNlRO+6i0omkMI6p37gctxmejs6KzyJrwQGoxotJHkQIQhYTcnIE7bdapr36CT+
mo39ycJ2iLYwz3lyipzkH4IDgX6ChDrDvSnalEGGYzLcUNr9q/Yu0R55rwZUbfqE4f4EH25D3pSV
hXHpVS49AHBLqD8eVHcDLVKpzIt+JQZWAgshipXgR7ijP5w6/ZVW9fO0aRoj/TGcwrpyDqhIgzfg
InloJiBcVLP7IsiAaMdd4q8N/8ukpeVu4jhOEwXq8G/aYq/opMa761wrVPC27iGc9zObQZtTlcOK
XAvLhVbklTyX9jqEgoLu6dKO3+iKOQlZNCwb5UXmc6EmZTcVaBati5OBEHZzLpQUQBbq+Jyxk/J8
io1Xxs84qMTaJCopkgWrGz9m/UAnFOjxci8zFWb9VVNupzEYIac1DwMzr8PG/K4Wi85fahTi7Oqa
LcoPRQ6VGuYI8YPqyi7lE/2JYHuffPd89969mTLfCzIMubSLESdBOPcogYPwtCczWMQBQtPt0w+A
/rh02aDGBjFOWS/kOBRNiLgIHdm8WvGzKSLJbs3ox4oLbPHgoT3fJ2SRKvcqk/VNbC+eACFLAV4d
zTa4KPp20unUh9ZdgBfRNnU871mmjxkqj6XXqAHZQO7ORt9ZXyVBT7xXiEK4n8GwLam5qQbdwjLA
dcpIC60LgPgAV5i9S+MQyUQRM64Ohn8+UvPiCiSfbLggN49zWdNQb1M/oi1smG41ZciNowOAuhz0
VEQPwqD19Clnfa07SH4fU4xyZJPeLOX2bpcDgEp5by3Ow7nZgWb4PjZfUOECuGmtY9Wmj55tPQ9R
/+Y34cvYWI/5tGFwjNxBLyD5tEObFjfMlY3uRrEPpzKoCPwxnWveXoMu5UjuGcu10WcfNWOnrpju
gbZ97L04cfXQNvZXXtLnQm4NBN0nBERuGd0VXl39zglyK9s5TnEFZXRbr820+7n5iNVfZGENRTwN
PznTxgV393fx169kI9JDdgHSp4l861S3zmkr2umIzNahspmsmfBgRlq8u6P7Kyjsd4++XQY1Tuxq
N7jx0yhHf3uPDitqItdO7IZg0AbjcE000K3qPCCpLggHGD6IDHzfERMHRm9TauUl1j1iSR0F34Jl
R1dv2C4dwzBp7WDztA0hMBNRAYwrgns4sw8UanPYbv69G84kIslCYLWi2YaE8FNn47un1QYDBjzI
iuZ1RJ0X7TnzJremO6O106/aZcC4P05UcABISTCGt72GFNT2MdNTh/ZHH5XIBZV5fAIHZNGdaXkw
xvpXSThr1Vl9sPb5sXWqh34Zf05NecrX7S+Z/PcW58x9hD9wvYP7RfQfh5UPllV2LyvqWxee4Xfs
xgKGBtpi+eJZj2Fhr39MpMwY5eC9WASJvlm9U5aTBgGxKVvqtgm26ugEFWQOsz8u9frlE7AVzmxd
+mmJGm8b/1l3ot/RJBVwlwbpLi9mhi5qbNiAX5PD1GT1kBqEXXRTpiXhh/fReCOHdDFOiA9r/jk1
jy6YPiiApMRq1j9mDMMrQUSClr0PRh8/jZWZ33t+9cLE5fLJc2lGGlJez+CkNkq4HnlxMD2YClY9
FOK81HSkFva5L+N9F8HeHpJD1XuogaLWj70bcGXt38FcaYWAeZ6VDilZ1d8YIyxsjlgY+lBiiuqH
w1ulqlb+03Xt773e720r/oLvTifkgIbWtLwgXPsLwd/jPDawCvbXvEoAGhEEHKrq2ticHx6TcGvX
/82YoHenZb+3ixPfe137OIKOdH5x39A6481uD1PPK49V6KBKHmSXlTX9SkoSREu4vTRm3ab7mruV
ykC0vll1ASuYuV5LuP5A3tlleoL76TXMT0U6hkFEKd1n5h0y0wj4DDvEggluflm+pEXjn2Jndj+K
OTrtTXxfUOCYcOzNwlAHp8zsUyREKQlm59gMYwWre4Tn0B/MIWpOXY/mzGQvp57RlYgzIdUYDb9D
OGNGTiRUNQkZsvBaf6pOq0UfXeIya3RRUrePzqEz6bc2/IzpI0b+Ke+UZar5F38WL3ooTP+1j4Jn
j80EA/bdYqJOD2HbiCE7WXNxk4/rV2GJqUn1kemwlzkjtus4YBJG/+zz0pMVxk7gAHESUqZw05Gz
gmbjmm8JaQMadvETscHrCm/AiOlY1J9tA6iVS/tmHpEaeMw/t2ojvFgRuzquIbP9lhWShlXhFcoi
gZBlEUc58QwLgsgSqgWnBhiIAi60593v4D4zQ4PGgJmRjYjp3tdMsb/bxwY8XB+FOUBtzXXtyxp+
+8DcQ6EuwQivhXlJ1ZT+sBhr13fUckGGrpnxdelxd1UTwhdx/F/uXEa/gsVF925PkXrZvI+sSa5z
x0FnYE+3w+YkxW8GEN7h+cG7cnNngNwGLO/X7Ge/YJhkG9ONR2GgQdZxw34jjWY99x68x7R7jjes
ZmHfhvn+6FVkEb3D9NrMD/PHcd8ezNZD1zuHFxVaq33ZRPYGma968of9acvM7tJ2h4CUMv2wYEk6
6bRBszGAjWHPRlkKJ3/mNFYpt1Rb5CltXS+wtJCIGpbdgALgJo/5Mr4ugU3PQXnf+eVx2oEckGS9
Y1j7gzEl5EDINx/MGDoq+jkk4oeuZcRtvPjTLSUP2g8qBpIFlt8cgibnPloA9W5jmrtnoLroB8gV
J7CzzAg6KK93BJCxjZixJSnFbKs8mRXRVh/8a+HlgYIZWkSVwx1SOgiaR5CRuSvo7EhhTJf0jgZM
XTdOlhnd6J3CGHQnagcgUMTKhAsTKGVLtSTEegCGJIyh2akTl/7wEkXFXU4hTEgcadiF8B5zhkgO
cIafpRtzum6X/aHOobCsJrpaTFtaVqa7p0QVHdCh9lPW2ldJPP4oKvf3SnQpmHVUASxv3QOJ2Y1h
EhWn7XNbTkjN9PQIbiDubK0Y9sPO91nxWYXEZusJfrHQb7Uc1KjqJ9NKbpp+frLWQoMYzuKTpp3S
G5ifk0SwspsiydCR+dtp4LTxqZJHghiggVQPS6X0bqq8XyKMjeTLK4ExObVWNogpqfT2zVQbCPiW
Vw6nVfVJ2Tab5hUQDdfO4HyyYxLP/VgBAQcS2MpieC/vr0SWqTQK5kUsRIchBZcJYf/0qaAAMzPX
sR2jy6Tw3z3NPm+qieEF3bN4AQWBviqrJDCfjbVCBm8+Ow8QCThFKfya0DkKUBsQommhC76oY/hO
F1SnKR7PdG2b/hDCNwa3M7V3esic7Y1AUzDn2qGM7PHRxOluLSRBKyBbrbQPOAmmWBCc2HF60l4c
RKXC0wSUI3gKo+oPO5WYaY+O2m4ZWH2405+5ZsckW2/8ur0u0/W5xOp4yYTsantCCF0qJSG1JK8M
DrXV/Si2DkrrCBt+H5Pj4EIcD/HitLCZ3f25L2BsjhnJ6trioev02gaVu5D5PMM4xM5JlZ6oj0wj
EgBGez+VOcK65JZpcMWM4m8vb3BekMgGRM4G0uIFMthACyMB01kLgnsqadOy+J6ekCAloSXGFqLb
zPudusmkCq39MK6naHbuVCWo/1gLGrjifrQAz+KqVq5PUZ6ts2SgIBjhpWEbF8DQ9tFei0vkqJnW
G72pd8tFN6xEVy/zxseqyU8FkE4fprMq2MIc7CA4wGMCIn5ICXinKn8ZGCRcFhQuMeXtar7EFZSL
Yv9jOeoOW46qsuq5vck5ZhaS40g55wip2mWJGndyr89nLWGtWz/yDirC+2EeH1KOAGXOa8//mdNE
EkO8NPrpqqS+MZEF+1Tvmi75iTT+VRmsd3U2fatizwpFW+QxkweDY6awWWBbQaa+ySbmvsHJLlB1
8ffm/0g7s57IlXVN/5Wjfd1Wh6cIu9WnLyCTzGTOBIqCGwtq8DzP/vX9BFtqFVkItHZLZ5+lVasg
PIS/+IZ3+MVkj+kl1UYmaVdQ6vYOCoo+4A2GEiNJjqYUlrxGhe+pbmtr+07duNZ7DC2wcIUuDEAB
K7mkC5Ha7a7RiTUkZuPZoWPjcivAtjLl3XY1PVGzEjODGNK1RpU/k6x71d1vULd3foZTNvGNFsrO
LtPv5GXXthWdkeztSsuAsgSs3zBSRCt5jBFAF0/omp9rwVZQ5wd7UvPvzDk6J7opKbCH1EF1Vb3N
PheFlznWEahzyPJiFv6vdopwG0obNG+j23Ysn7UKUhAt3/+NcIBIucRnNZsnKs3nRgBRqotb/U/2
V0FTnnL5xKrdSz2dQddiH1IWxJOloeL6NkCCMeugejyP52KjY0xR+uw3R08Ay1qrwPAx6fa4RsWg
IntgTL4d0CjR8AiNyelsQQDjL+nkIqgTvbGRE9wZUXyjgTIjd246BDSHvs5gmyvXpbmg5k2AoZDM
MTk2Hsu62YaErIqOR6QmxgL44YU0oXmTJptYSPuBCR6ojvZ0dtNtviDI2dkWvaOxf+OwRM7P1Iwf
Im84B4R+7sZ7s4l/+uNsnCgPEU6lnoDFS2KU7hXooJUq91tMB6ng7NUoWD0vULr5TzcJ6FRdiVOb
0+ENOjL8eAsnDlgDZ9p0KEYze3qtvQL2bnxrGf03H00f5LlPag4c9lTfdXT69np0RRCKxwR3Inkh
k/iB+liHQB4/X7+OEiX8W80V0TS8bPBWiw8KN6iJdK8pvcha47u6Gw3xZt7kA78w8+VCgsUS4kF/
Ki5VldU3574hVsIWN12dXQdxvptV8IZ3DFqyUdx0mZkb2E7hY1R6s75DZRAGracoc37PrXFjt1iU
ZT+0yoS++iHSWpr5hj6+HkGjwnCFPxUGcenK7i3C99kwtDjlQmrCxHWxmX4Uxon264vqeyQEX7xx
SFd60Cab/EqHlDgM76a0u25oXuvQGBDcmsV+7QJUuEV86U7TE2OFNxQZVwcxCVF3GuPFnQ4Pwp3O
7Cy8ikkQvBlin1m9gX4grtIW15BBjl6N6ON5U+mddqZiCl4aj7LDNqIiR0AwhVak7tfVPPIixks8
6TaeMPalpJ9LB6LyJcDSNkeHAVPWAB1mjQ2c7V8joE9NOIlEcGYIDDxR3ZNRvVJ5PgNnz06dGLkl
6qilfJvH8sK4jCWP1+C4v6U6L5jwfx+MdRJNO61k53vuSgPudMhHKgFiV8q3CsGSwY1ocURBKTbp
zRuoxDNvAsrVaIaXeOnop80XFhvDi4yedDAQRrIxW8R/la9IrL36zo37DTAciE7qyu7sw+CE2Uk5
IA3s9oehHX7qPd6X9skcBWcu00RfogbcZDd1GaGebD5JWrqULsCpp5vJrc6XFDK+m1CNBfFj35WH
yvC2eqCqW0rlRCfMLsCq1C5kuWYnYp/YzJOc6I9Y04XdmBt7ClfLeK6PmIZgpZtrpI60SoE3Iurg
LU98NRbwV73n9SNWfXYaJAnB/VEhz8UDfhMADMRtpJ481eHxDcEc8xKJcpJdhXu2Mt7RVy3kUX0a
6fA4NVhcFtF5r1yGr6r4leYDksfsWYa2eukpePuwo2LY6sN7TqMbIodudNhGsQkxERsgYbTahRDU
ZjfeA2r6nvj5rTVetSGCNcYrEJJtWjscht+K1Pm9CDJ4nqLooKRkMFz13bpRhjyDjYogSsxk3Zc6
h50M7wVr17vWkd9bvkWAAEz7ef3au0jvOz3/lDJhNK9r7hS2iYDpyt2Grn0x2jiOdONEnq6V53JY
EEv1EJnWRnnRZRO36zgpD2HXrEMsjwE2X6aZ9yaVYecRhVBp7pgK25637gX8HXtjYa3QhjHQ3PRC
+HtbmhejAO+TWKdOnrw6s9YYDTACyr6LydU2evQ9tUk8BknGSLdTlDwH9G6B7WlwL26ggo9Ieukd
sSIG0a5FkkVlAqumJHCyC3PqT9MQ8s9I6eSKnw4BKKRr1EqsBeIAg9TJ9Paoqz/x8pccuIIcb5kx
Ty7UKJnW+7lFKo7oZ5hkF8K7ZgeEQXmmX5s+7XJsEUeI7rD1kp94VCABW3I9y6YVOFDTForbBDMc
A3/o5l4PxXlTcgwvozkRh9xWayw2gCLaiKaN6sJL0FdIZdXtVQLkqpss9K2yns2VLFd22N9nMwD4
Ks9fOwNeSIVeh5MchiZ9qovxYlH0ClMRJApxyuy3MwyP5mweks6+BM70iDLWQ9EzuosMiYb5wO50
A+RidX4a0nJlfAMrjqF8c0+Yp7/P3m0lGnMJZXEhvbt+QLJkwVMQre/gTKZ9u8Eh89KK6+Wik8EL
8OlDm1pXlLD6pwNorE12K0b2fYYIvN+Et0NVfzc7H2etMPmlV507LUjjB5jcLw+y9w5T50FOyh79
WdVnaeW/tAv6AZ7/WEX9TRH5gFomC0SBneIp2ZSvNm2thARoQhNJ/8K8K7+5TU0JnLiPsi1+5VHD
6S1aVHCrej/M4w+ZJ8y4zJImhgHFPgWTMNbx91xVqKAtuqsF3k9nKlPjHsZ0+GYLSFYlbgJwu+en
VnVbGHE4FhTSB2Qi2ad+6IBzyu5CR+0a0W8Cg2w4SJ8zdIN1DFnwEi7iZiOa8WqsyAGmATpz+mso
LOQN/ANq7buonpjdZNNF1Xl3Yxm/JAZ2Q2MbbOLW26tm2A4hRXrWhtumY1SqU314Odx1hriY4T0r
07g1bcmBHN8VU5zQj7c4TIvytkTMPyBwjr77ovC7WemfjSv52LfJK64+e+TO9yIbOcz4D4YH4kgj
fcp4g4EJgEqsCoYZCMgyI2fUVFibgAqLS3lhgBN+U3iYO7UTTfWIriDiadV4GbW/4+TZrhMk6584
qlSjOfXWrQlUOevdbeowGQIYTXqsH7kgHmnhklJ3aDQToaXJigkkkzf9t5oeMEtIKsFfCdV0NnLA
2rWz0zaUCgELnZ33ia7+xSoqXt7ocaA4KotWvJgZIS72VWQlKz351McZH7vZUsc0A36c4AaYrVFt
t6I7bd1uNyE1oG/eUPZpoeH/kKB1lhXzG4Dd6mzZ4jYsHxiJPlo5myJESSJiAgmVk2AqEcE+4yep
Xt5OonzhUMYsnCNxhH/pQQ4V9i+GNzbOWTqnZTha0rFsQTPES3iuhyyLoVY2R5kIGbuC8k24Iod/
j/1bl5rsrbS7mKkQ2hbBMPgCA6m2xpG6dGT8hmEKn6GOT5q0a4Eg0xVxVPlrGKyMZtLLEYkvizQr
g4U5UlqSNYIcZca2XGDhdsiG8E7XVr4brfSBl9TkyM10mdbQm3rS045yelYwO4i5ZeE9DT4vMhmH
W/TZDy79G1nj9mIqMIz1cFemyADpx6WfjY9OCCB4/SmQjQW9uo2dGvF1oG81TavcHh/0vIuSdPay
65ARGA7ov97gfN586Q7RD52MkdzqSqMlqR1FcaYVTUC5vnCM3Tid+ZxDb0JABWHzgiI+NRq6zChq
JubajXBEQeoAho5GsE8B3BD6NknsHHpSmpgzRcNs59hYuRaq/3QYweTI7BfmHKcd1WtCbGS6unWh
x2iDL7S+dPbwdoHkhYEafqPecaWvyCKYef5EqowoKT+W9svGo4DU/21uAnBy8LL5d2f6qc9flSQH
IFZrXZXrl2cQFJbuibddQ1vSX043DJvWVWtHXrUDzTLufkD3MYQcEUIAI7dw0v4SANXgM/NC6CV+
DcBs6R/TMBbbqE9HB5ZFchVYLtMm/D3kS9nCImTengE8pHi5bOmsqaDHlnDjKvHQLNOhYSEoChsW
MGw4ei1azKrDZgxTGZL3BcIQ/9rW5ra0yQQD5kGzukVHIO1uh2CCLzDAswC4Y6OwoiQQXJdmAzNf
Xxxwoz9l4qVxK/pZLGl6Y5g0OpfwICfmFvErTiyrzAI604PtiU2LKTpw02Y8qWjkoFXTE6HsU2oL
05x/TWqC7hULdb1kep+wSTo/W48iFbuxVIjlifRGlwsLFy/t9qzhdrvWvwrCBKtJ+3IqtDoFyZZx
D4kQ8imZSfYm0eVg1MT4vJvFfRtk8FW6C84yrBo6axPptgmlcETlRz7S1c56VESozi4o+RrId00e
nC2ddUm6TV5S2udJiwqNfipCVtcJPzdm8dnAx4UHGBCmHz03ib8ASOy1xus4Q3I6d9WFzKr9EvrP
RXczaA5F5H5zwf6c+DFe7wlRRmMnkgYDHb7LNla/sUC6zP0ZjQrrbjC758pyv+Xlog2KG7s7d+zp
MpQGnGT3iogsYm9vdM6ljsKOAXzZHx4iv74B/7WNsdzSWFQnGc6NGafpyr3oVLNpHFzShkKY8IPS
e+qxdRRFW69cLiIO2dz0b2riOkZO1ltJ/QyipuKrwZ0P1I8Fd2/ykElnxxAKdbKl6b8VOe9AG5P4
zAw/pzVUl4+xHOgNVpdWWD969HqWKX4sfE7haunuvMSmh06JM5KS62rfq+ZvUK8ZuTBGN771pmRE
hRtCO/1q5YSQ1B5LTuQVoLkt+bd+mja2XcJPv6LxQ6N/dMdtaqTlmUQxbRzRdXSDVd3h5dPi9mDJ
dZKGGKdYa9vqtkvhAD7hVvLMZb7v4MpTRmdVG/9q3OGX7tnYbotyknlPBT8BiuBVDx6qgm63sRrd
gS1oydDM5/DFQFHwzRpqF7hWcW940NBzzCvpqoJgscR9BbIMCSuEhzBwicWuEs5O9u5Tk3kkjjQM
iuHVTYcBhxekAWvvUod/dxjujBb1nMbJ9wD5V4nuH3WY0YTmTeuGe4fo0DjJeb2Ep6nlXnjmuAut
7iIHNDcxL5jK/jEMpq2OYgpHBBOtmSXH38LJ7zFCu0KPn60ObKUKvefA6F5KUh3g6Pl5SYPrBEuu
u8KgCT0Nzq4jag29eVfACowica3DkRag8DTW1xwuay3jUw23dWKfz3U8bawkjFZ1mDWbPgjaswQ2
AEKZF1lSJ2DRsnWWvPEVrglilMl+980JoRV0iOTDOmBMCCko+Q1gBeRob9JLNi9FJnEEg6uoALnO
/iGU4jGaMYGKW0xB+nRB7oFJKZlGR2qsI0ye+lvqziun9LuTiNyhyEr+pki2ER2Xmoaffq1JI1x4
wOFZTo9bzRLYag0gaIgF0J72qizC27GjkYqlxUWj0PpsSXDMqjyHJ76KauPCMoFK84NAeqMfmHVc
ZhnDminbdvZ8lbfDRRdZtwyJX60x2oQpc8JwQviAJ6uDT8DxmqMla/nWGr9ROM9TvMVmc5XYBZ2B
Auj5gCxr0llbmZqbiVaMZQdXcJM1XdS7bKxoowORCcC9XoyLsEQYq523XeihCWheZhgv9mV9NVgD
uskxRpltu7NIZWDBoJsVGOhneykFe3afIwJ6kiPLaWPYbZvwd4ZFoQESZdnpMuQt4wlmTGEBtizM
qJXgPflbSOPfoCDQYB+G3/h+4CBVGAdZx5c1Khxd0QDarSs4saOXMbgZ7pCxpMaNsaYVTnVR27Dc
wz7/kZTzd/SJSfSWdNiWJep7sISRz86DZtXZbBdl2nRk/Bq3Df+58fOHOA74X3ZC+TIzQPaRwk5m
qgqEvCaoXwYSbidNOB2weJXr0Bt2zKQjRKjsm7HJYOr198tSheuiAOGUTC7elG3zm0jonfZuS91Y
W7hvwZFkbK4VY4scVeSsRxqXSnVjxeNPXN9xA47Qc+pnhCqXgQ5oFF9XxrDVjatwudA1OxLVtDBK
6g/G9vRpVj7jZP677uRhFvc8OO2+V9FLzNuajPFa/3MI3BejhcsbfY+qLNdHVFRczG3/fXCXS60y
3tcRDBZIUjzOnCqkY1uTWp+HQwWauL2teoD7NLtZSHNesrG9rrtxnYVE9m4yziSmVCFeitDFbA5Z
UDp0EgZJT1zlZzhMnpI76I41qRKURO0oTsZtcGIu+DAjdpAuGx32aacA1iFdpssvSQc0z0IDqMc6
PNfdDTpsNtg/PZwacnmqPYxp7NA9ocvDHiI1oVePx46e/WE4qBsx+kgA2r4qQGNPSHgar5PueDFd
xu0OXfydLswZ7+VFu42RoMPMB0WW7rT2sFag78y99D3EvIOG9vIvi5Hvyjzdvp1SdMBdnkrDjLfS
ZAlaBx4gJzxtkGuk7kyuOMn5/5xJpy153cwf9iC99C+G7Mhz4ArhF8oY8LW4HxhEDhw1uqlLIkpd
3vBEa3b37IQbTlDb3anoqcJa0kxqWp8v/IZsxGQGbzB6NHCeEOzTfnbK3ZeALvRfQmKMOtTAD2ga
qMsRxONPBMyMZwHViT9nVmZSYenPHKiS1h9yjO4tdeKlMQypCBS6P6BDnYE88gk/A/N2ozcdGFAi
LVFi0w6A/aZUy0fl8tCTWIdt8VLzmmOSaNEka11+6WlADYvearVAFnf+hjYrwkttYcIv1GVcJ8bv
TgMgjS9eMYFvOmDfKQ/0pkzrXeQwjzwDAKXfDDRreBumICFZqtUUUza+QFmDLoMWNFpdGgsGP7HF
5hCOhi639AbkFnryYPpQukTjAeXZbyOIVmhPYlWOTH5QgHl+oLuTNc865Icd8unROVeM34IrLjow
1+TlunTVk6CcxEVEnBDQSIcfblyddcM9T1mXY3rP0QIAqK1JxezbGjiSZpTqNiFpG5+AaTwjIXqi
sAUFeaDzN/37WUbPa+O9rkvQcdXTJOtJjxcSqraIzrdRPgumoeT7sCp05k0izlVx39HSAyvLyAq+
80x1OzBHK6BkZQ5tw6OLPSuSIedKFNaFnkr4HMB2b/6Y22DN8xhTED9Ovmq1ShDy1GwjfRVpfJUi
mGNi9qe/dLaGF2/fanaES7B/qOL2NHNQBINQNr5a4gGmQ97baP46a1yr4DXx9Kg6tKtNjagh6NQ1
PU59c2CWSNWF5QBGYabN6E0X+LTetcgq98C7TthyLZagPBINtORh6CihPxdythJAPdDQEMW+DPO4
YtECS5DTT/L621Che6RgpNxmbDm6YDnFISgr/eP6PnLZr8N6OYyRfV5RovS9R1jhs9Yfk1s+6P0y
osilB70lpZjOUXUJRjXLym95Jd/eaELfh77JLHLkM9adwwwSpAzHXf620wlC19IfT7kbKd6qNToK
fGF8MINz54b5if7jzgyR4fUOMYLr/E1yDOxKMP6JoZWe2eUDWwfYEZTVa9QY1vqz5JXmYJwbBiN5
8R2q/fmIqwXQKq0VfCB5VC0sDKSm4mpndqRD+SMbmRqHgQ+/k+3CRm+T6Zz2Apt2qLwLelDoEJM+
5SGaBl6P+gP8i6BoJgDqJaII5a4zAvyNLIyxqO2cG2A7J4DvOKEfQ+uNEa9LG71bzcZFZrJsCR9n
Oo1iicCMV8hdx/Tm058lwUxvv0nGvyy90Sh/7NhagbQCwIcSAy9MA1iFtpqk/8Z7yQ1vpb87u/fJ
/hCjhVNqFv5Vl4drfcUm4Vvv2awvtjW9FcGgySYhgoxqqAgCQ7TjO1EM7izBXAOAlq4RdLeIee+V
/ha75A32WuDvDtCFPiTB2gKNVfv+hoiuF+er5RnOPVJeXnwuI22tcG/S8pTA8brGRWYKaa1s2o20
mh09k+EmYRPq/ctjN8BqhJgEOibu8GwsfT76+8SgEaZRF7VznwwonMcCaHu8n932JvLNb2bsng8e
+BjlkE55OKKKRtyUUsGiLM6zMYR8FrWv7thlp8pw4tWcYvExd7c4/y0vyIU/RlJtQk8RyF1qYIxK
mhwecYnGnA+VsV4ek7mi0UuXiOq0ZWjdhBkd/FHK+zkKkaquFme4GdMGCWw3GpoNGU5wOTh4a0VD
4O0Sy180SB/Ht3/91//8P//7x/S/wl+6DzmD8v2vos+RAim69r//5f7rvwCG6j/d/fzvfynP8SSQ
RwF4Gf0KS/qK//7j5RAXIX/Z/B9i8VWIPTs49rI4lGGwGwY8F7N82P7jdaRwpHJBeDkWKkvv16mS
vEllWiw3djJDPp1G2i2ZQ0md3Hy+kPf3DXkkmUL6QpmudI9uiP5Z6PXKd26GLDRQIxHmjVGBf3B6
5vMJ+eFp13tMm+jmu188S/n30r4tLUd6piWVZdrv71FkRhgVQWjdpG7CjsRgnuw8tTVxlDQ6u5Sp
t3z7/G7/fn1K2KaS0vN4sq55dLchQ8Oo7wcUxUIapoZdozmUTnK/VHy4ny+l39D7naIs1xKm5QnP
Uo4w398dADyDjpkx3jBlsi5arwjtU2fA8daZi2w9IL+Mgntc3Tgt6csYWuT1n1+AI/6+AjrstmNb
jmMLqt/3V+CVsmpnM7Iw8UmBnPths0ECEQGAYS4QVxrcsSHlQ4ZgcaJ5x1y1u0hUjivH0pkoPwsH
5c4lqqFGIGi5/GjAIZ03Y+aAfjINCG+d661HK35w6jLfhx5hD0aMC4W6Ra6/k/1hHqOakpRUtVty
8yJFMR1TB7dtNLXJY+wdwPg4LV2LwcTQmDcT5s33bpB356GfL2eLabAtWhIHeskiQUnaAdv9+UMy
j3eEK1wpTM82hWcrAZjo/UNKiEiNyQRgz2vUyjNLd+1k1ps1ZoLqXjvQGx+xk7/W0TYG2nCWPZto
9H5+GR9eheMq35PglWz/6FMY4skPfduW18GIOxpk/puo+WIJ+/hz406V6yjb9E0fJKrQ1/BH6Kpo
uYxMPcp9QWZuZzXe0QqgCGO+7GWpMIhSNxObQzbLNWTS9RhTpY+vfmNcVtVm4Shuq32wJDDOEWgn
owWRB0vMewLqxXx0DY2Ryyb5tDN0zH2AmqBEAp2pWozek11mOxdxLb+4K/3B/vmVEYptE4s9y3N8
KYjK728K/GomafVk+woIcBk4b9IS90VkDfgdzQdc2Xefv6m3qPTnio6nHBDahEtFbDaPv2sQjiJu
ZzXc5CILN5Y55BdNm/dnzegw8uoaO9q7tUCxpAvp8TxPsq6+W3EYbKqhzUGNZY48//ySjjePviJH
Oh6eucqx5fFZ4QikGLIEX71Qxe12HmowLsSDbV6bzeXnSx3vIb2UZB8hkS5MCQP0/eM24e50cmz7
Gwh1nO3YMZ0gXKXu81a7jjq9uf58PfeDKMoLlp7yTWU5wjlaMLW6tvFChc3fPMO5rIooe62UVd1F
dQ1dIiC3rb0WG5N8l2veft5A9rFtO/yN1G60VgqaodtkzXXOdPDKjeixLV0kd1FIayZYov5nnRbJ
eizNZcU9pz31XDNtAIU5m8Vi7Bu4mb2F+mWLVa3i6CZ0UUsMB9iKgVe6pElTD2K1z+8CaafXyAhY
qzAce9BBTvmianO88vMsgMbS4FNVBHV5ltQjvKGmG70nMHtAi6YJrNM8QG2wvO4Z8elXETrN5YwC
XnfZzbOl7V3Sp9HNrqIZs9aQ5HTD6eli1IyY9M/WdObXYvS61RcP/+jb4mVzPjsu/5Au/zz6tvx0
kRXHh7oBlbMas9bE4nYBIyeK088X+uAl+0xx2Fq273IwHy1Umo3lJcJF1yrCbV3ZmZeepDlQcSu1
EApwl/oiyBJzb3sDeqU8s+vP1zf/ToJQB/V84QuBKAPTmvfbGoM/t056TqCkBGzmJVW76y0+8aof
GqiaKsMpzZbqsNAJ21aDg38NbgPo3EHrmKyiWYMWQyd+mKsEXE+HAt6SFAxIlHcR+ZH5+vnl/n21
Pke6RSpK/9TxxNHVRkPdpAZk8huv9E3QG3FFs8fInREMp2d/pxBI05NIeAt6GswQPl/8OODi2WXb
fPy+cilqTPfopEpd128zwg0QPIupQ5Uycgqz+leaLvWqbJb83K2N8osIZ+pT+M+gC7+bBNFTnuk5
wkeL//0LwjGvH4Jgsa9lllZbfxr8W6fxxb3JFe6QJIQ1l/MGHCcLoLyjSSejYN7A5DV/f3775nFS
pQ8c0n5lWqSuPP+jfCGIOulUQ9hc9z2snD6aMMBphrvFTtCUbaEZqd5+IPWyz0LPQHAjCTefX8Fx
tNcX4Dmu4/qWrSwKhPePwvWVyD3LQTW4ZOYU2gA+x/llWFznizdtWn899PcrOe9XMj1R0jeNpmsj
SqCXdt2EfTTgYRPiJK2V3NrOC5Je1rLJmBbta+lEdO/DGdeqOv/i4LH0Ysc7gEPLNOF3CEWh8v5i
qj7FHcMfUBPMZ/+2cNP2dnYL9wJULb6Dzox1KXajo3uLifkPt+hBArRZd55WHfOwWIbufS3D8q5T
k3seTiq7ZMCOOpoIGd8azjRfGbQQEfsA4DiH7QIVTURr6J/yi6B6fILqnWyzlaVJ4mkK++g+Ejex
mUMueCcW4+NYY4mz2OrMViRdYNbW/3SvsJhNgkvNCvxYHAfWOVsSNabi2skRxpJO+tDggRmEcMs/
X+g4Krzdle0LPk6KHk8dbUrmfs2MS6p4k9aJ+6csCH8MMV5KsXcfq/Ds89XeDoTjzSBtx7V1hcyC
Rx+hgORXoh4nru3Q1aD7KgI2Jn703fRAMDjEXnvWZ/AwS/fewfQYzBKg0WEMEujF3rWZV1gfO6eF
UPRaFN52vpefLHK6LBzjxNJuZK5Cac80gRJF4Y1nzs8qS87NpfwpbIfuvZwZ6AdqXC/p/FotLtBh
s/jeIA2CqsegZYg46uMvPvy/dw7Ho7A9DkoesjjO371e4roaF3iqxeY2KdDaEoB1o3QlXTo3nz/h
oyCjzxcTrV9LecR5cuujB1wkKmp47tZ+8phFeaP7pKLi2bQG44uFjs6yfy9EHumRtkraDEefgyMN
2IdJaO0jPjfHgX6cj80zLzM9ERkSV0Ujnt1++f757R1t13+v6tHAYavqAuJouw6TVzf5nFp7xK26
R5xyp7MGXQwttojBDx0X7KCA0p3+B6v6PstS4f19dHJCIPDWx/DFmaWCtjvX4xRrZI7LKboSSfNF
bfvBS6TKc0zlEXDomBw9286QcpBJbuNG1iACHfXY+OU41iUh/drPb+2DpUjObSIzaboyjx+oPacN
6AcUQly/waA1uEoXYBozXs6fr3N0CugX5wiacGB2SUsB2b4/Bby+zREKZ52k7n6befBCD/PzFT66
E5NzT0rLlX9nGk3XJGbNhHifOtMD09atVZk/6l6u//kyzNAdwc53XPf4gcVuKfvaN+U+demMlGDX
d77HRLeHK737x0tR+hOYFKmD99cnBhbBabPIV/vZGNdhUgMUI3FYesf+4lv+4Kt6t5AOYH80GArP
72FAKrWPKnHiYBNvwy5WiA6XPmJotO4/vy/zg83gUvR7HgWprlP09fyxngESu05T/HV8RlEMbgCM
bJHASqmpUphHBmpqE2U4Gvla+iyztL1eXD1+fhXWUUKotyQ9TEvawkFqQdpHsSQ1LdeEFTbvWVrh
g9qghdOgQYTQgF4SMj0o0BNzbjcp1GkmSBZ069oDUfF2QYmFLA8MZLb9muv//OI+iK4U6ZbQEUBQ
sx+9kaAZoyoZZ7E31bJ1JZIjWz0+txCk07aSzVdh4IM38m69ozfSuCZtZnMQ+zRbgqsuQs/DDozg
iw391SpHQcAy3KRwwbfv6YhvSNJ3vmE+ff7gPl6C7xKDQoQnjvscIwzAmqSQJfputSwOAO3p+fMl
9LP/I4d52zf84v+3xNG78ay5hwvMXQQqPO9ddR4BgMblQrzGbJ3P1zqun/69GAUDJaND2DkON0p2
cR6NtbmvuuJWtYibMH48yRd5m+ETHDrFLszMG6yVdxZKLmFeWl/Euw+vQHdYXXIYTkD/6KVJehYG
G87cK3433ap9orUS8dmytB6oQHxEQxZQFYeh/M8PJ3Im5TKx4bQnWLyPE13f+/XYtWI/4f9hSWON
YPO3AI37L57yB5tGUaEI4dFHpsOqj5Y/4lEigwr9FfimWVQwYzXvW2V+sfX/3jTchG86kiKIHPB4
/MTBmI3Sjt0D0hHUfR0z9ucqGhmbiS/i2nH1x5bR3WKLOtOjL20dj0qqMIf+G3vDIRrMy7r1L6Ew
rDUgifkX0LllZYVoFDYO2A1m1CjRnNRe/EVj5u8n+v4adHz744kWUw9JsvMH7BF6VO7x7TiRoNa+
+Dj+juB6Fdej98RsyD3uIQ/pkHLOBMOh9TK6Jzjl+vaPxcbSqy7wj5TNJcPHXR27D+683H2++Acv
lLVp7VNN0zpxjqJA21LTToM5YGLUPCew0CHTVfT7mvOihKj0HyxGUq+nlyheHkeBxIgKUTiKV4pk
2iqPc7mZxgGrdTbVmUX79IsPT3/T70McTSIKdnYSSSijw/evL29B5LhjPh54AOdDNgOBApI4z/G5
KHE4tpBa7etDmfRfHHtfrau31R/bpkGe2KmdAjbQ4J2nE1xChfmlEdx1wOTiwmFEYV44OLt9/ng/
2q2MIoTLzM+y7eMCjZ2aLMjtDAeZoJONScB41pdDe/b5Kh9EUt16c4jmli0Eoeb93cllET12bMMB
Emd7Z8g2oHG8jLs+VfZN6wP6xn0H5Z98IPXQ1m9DWrqkQd34xf3+nSpzIfwfEV3ZhKOjzKeslhJt
ELs/oBsan7n1jAnuCOA4qCr1xfGhQ/TRTpJ0u6RH3cs44Di0WlNiV5AQsXn35Kso/dWcoaBSO09Q
BSeU04Axff6UP7g36SILS5dNUXa/taP+2EJUu8us2qY/ZEGKf1uDq1tTAgCJmsj//1zq6NgIhswT
WVL1h3RKkIq0QwcWVAw1skFu45/flaTgtU2LYYo8fmMLFIjaj/P+UA0RZj6zm7kgTAKkAJn0D18E
748eoeSIkopmsT703+9TQBJua2Kcc+hCIg2QKwmREoDIi0pt+4ut+Heiy0zflLwp2lzsSb1//nhd
RZpWvQNe8NAUQQMY0wfjV5nlmYuIGpNvEYFiMNL9XA3u7//gkfq+yf4HV0BR+n5lo1KGAeqqOyRt
f20mcltJ/7Y11Re1/AfnhCR58vWkD+SCdfStLWz/wOmm7sAIBsVH0gDo2/mt3zEsXqofn9/Th4vx
FE2HcYj3V/fHdGJYkAlvzssaAEzmYKG72aIKFGJ7B6Xs89U+2ie+R/Hk0c4zcR58/wTjwByzioT+
4PZwTkcp8CRvxDdOfO8/2P5v3zQOakoSot+vJNNZgpSw2gNKT5gUzhYeMn47rScH0avPb+qDR6jT
TRbS5T391/dLuXWQoCMfdAc0kYono7DMA7iWa1ksyGGXUXL6+XJ/n3i0/JlGK89jH9JXeL9cCL89
DbopOkzL7YREqhs/FfO2jh57/6Ytr8JW/eOX9n5Bff9/fHBVWtsuulTRAUK3DS5CmzhiVojoXvxV
8fL3/mDmY5lEfSIxs8ij+IjGUgVKoTf2Xg1mf4hpKBTWAIeyQdHr88f4lgG9P2cYrUhaWYQSIRCx
e39bfROn8wzt7RBNmLulJy5ASJRyt6XIrrzmkIlvKoOLaWF4MSTY8sXnCyJhn1+EXuPoGihVaL/S
I7SFfxykE+JpB7i1PJRR8IJE0Laohtdh8iFJMmo/CTGM+nzBD1J9TjkSfmGzKEOto7smJybRju2E
PK3BoqY1r4DxRcytN/VgGCe3hWrLNexkSg4oBeiaQHypqi8Pwr8aOnx8BFJfSmW7AKfE0aZyfVcC
piwqnHoNC2+fBkIL5runxeBMqEN0+a7tFwdKegyMCk0Lsf2/lJ3XchvJ0q2fqCPam1t4EAQNQJGU
bjpEmfbe99P/X2LmxBmBCjL2XIxEikS5rHSVuZZlBTmAca5CLVXZ0RQ1GtA7AVX28Q79JcnjUWZC
MtXiwVUSg3/KRdXYjeUnTYSz2gRruhEVME0Nqvv1LFiN3bMP/V5bJ1sbUDvK2OB5G6G7jeixWOYU
o91HtFG+NqMS3So2kLM1KYXDHNDkTv+5ufaDrF1/POP3l8azsLkOYaLHI+07QQa4kkqToT5ZZeuv
29yHbrfzHjK/8w4fj3T9eI7ceFIGwzAEpURPV9ITq/k4hnqbn9pu6Jee6ZQrzfMn8PNiAkQAA2lx
EKbtMZ7H38WkAP6TpH7eC7d7cpfH5fhka0a+tU3Fvk+DPj7kmlc/5pk5H9sqh2Ts4wn/ZWt4FCMj
TvZVClmuzrKxxiHLRlJ0ShCFD5RgOCAwjeNNkDjF/uOh3rslHqJsg96Dv4XrehUAtU5XTCo0aacU
bHcoM6nzB7YZzTxWGxgfPznz94qD0SQPKbUyGlVKfwqpWnbxEKhZenK06qc4yHRxPwdKsDOt6VfY
ATX48equa+fk5F3yKpQYSj0UeYI/B6yaDpRDD3eyQM6AawHSynOXjXefWvSb6/Q0P7PWFsZIvphh
gxqA0AzOH8/i3aoJPYg/HJuaJsnDXonf4CclxaVJcipAJRst51HzIQpSATqqa53npGp++HjA9wEY
A5HIxLNFEZAcuXIjCt1UnILmG5BF1EqIMMN8DaC9dywKT7lt4YdaF23ZAtDQz/MTdfLZCpSQ5m6k
ejj57AzeJS84b1JOlETwZKEZ12fgjONommKxGm8svwR9ayi0ExjVKXDog1sYvMuUMOXlzbatAxoL
9XGyn8u69j9RA+9EnXgXBxz3+xKdXmvIuVdzI1Dq+ARVZ/vQddQ9EP6rgCs07taxB+dsuHm2pfqN
3p9PDkS/tpikMhxe8tgJrMY7DVTZzhwasa2dEy1aq7G2DQCuK7x5X9KoMTrDkVrWdWDSnwEmRwew
XVD0n/jn7xwwpkARom5IDacGteefV4EnFgXOllQ7wyoxBM7Sy4ABNa2tjAiwPr1CpaZ+ct/feyti
k3AzyVvp1K5e53Mg7E2HwqqG8zRE5ooMJ901JiR4tpv16zS90HcP0bIAD3tbKFPwUFPS+tKikHae
4w+rwJk+9dbeOxOSQ/OILgkyDd6Ir9TrrCNlIFCX53auF0W3RzEo+k+dGDPTzgowshEWQdpsAg2i
c2BdPxYG2eg/vKc/hzeuok4gUvNeaaryDIj4oaKmzOSKhvH0SUXS34ahrEIKQHkfeJeQSEzVn8iw
lecJlDjVDu8dCiD9ufzkVr0LI1gNKXtK0lw0rXtdLRL2FH2OvlGefagEXS96anTgS8p6Q5f3J+H6
X4ciDQm7ioGfc32BW30Cpy9vyjMNzi+Fqh9mV9u4dUvbcao/fXxIEo5cH5JNbbon1Wv6OzebwvLW
ynS1PNNA3h6nEZglq+zz08ej/O1+XEIGQx7AeDe4Moh4Jh61AzbDUN8etCYcRco+NcO1aoAN6NSA
XvYUb/JnR+Oj0QB3aq7rOn/7eB5/Xy1FMf9OQ9TXf2KlOfQHbazc8hyrkF0KRaBbVZ/I43sriKAQ
Hf2/Ma5sUt/ZipWEXnkug+YU0L8DQgGdSvVDD+6lr39Wl/vX4RASKWXgueNaWEhPDqWSmAhLRe+v
osy4vxbcJ05KQiKKJhjg6jTcfryPfz/P/z+qc3W3o8auMreg+NdOokPc5welU+/BnY/AlwcRlRDy
Xo3zl5IGraym09T3t1k8g0hmdc8fT+WvR/qfmVxJlpbUoZsqrL9z+rNtkK331E+S2NeVhpc3ASpv
Sffwv/fS69O+UUWdU8DcELSraQzvVP9BzEs1PMXu9NJArEeRjnDzfLy4d3GYvEbIqzHevIuLd/1W
10e4cbaFcuszCIjwWf2ftn9Hi/xCix7DbK+la8AR67Wd3fVI9FSFn0Skf9GuFB4xCRcrQuPFlQ3J
NBcS+dhHvOL0m1W0N1anroKJnvGPV/o+ruPjqXCSN3zK8Ug//Xk1M2qsM5DAK7rNk4ZqtTm8hS3Y
OHQWma7AcJuVE4yx4BfUS1uxNTpvnXIfjHSpTVnTQlAOG7JChdvaH8EHp36VuqXOApAnnqCdNmtj
5QLD8Mll/4v0eVRnodDkoRF3489Zp6M18eBptNScBzYUB8U2D/TPcsXv7QHPtJgwzl/eqK8zWBFg
uC6IHA0aRd8kXvGmF/BluEn8WJXJJwt67zySe9D5j6I+ysCuHRm16vSgGeOWYwCi11cqipQSOlM6
OxkBf3Fg7Ant8Gjq4bz6WAL+olOojKKqmOYaXqrU62dOza87YDHy9qxGIFG5NGJnQtOYj9ZKC54N
jlfrEvFjlOLN1Z77UPlE1i8j/GkMpTZLiomJp2jEk8vwH/NQ54lja2PRnotOP3Vj8DhH1Z6q8vWU
WVtg9eFGwlHKlXVSFd/9eT4oIdWHbbKME3Mn/IFFDg+OVv/PrgfT4vqRiCG2cq9j1zrvYqdwmVYE
Tvsi0qlttIsaikrlkBbqJyrnvUTr9NRQ0S75Cudd6Fo0ihtXRCXnPO/A4upV68kDtO/l48P+i5hp
JjEyfgctX+8CN6emixHSkfqs18UEKgzMxPcpUE5be4oEP2Uq9j2dO5sgTT7TaH8b2uapjGS6h391
vZuO7+vFENTNOR4aWOpLuHvstEmOgef6X6M+D+4orQaxtgKV6hMl916ZEhwbJKJ5oeOB+Vqbm7T7
d/QEpWeNVhaAbYJ4l7ptsnMy/TNZfq8zGAptirtFephnwT9FGVqhpOuGIT3rGsDh4Y0f57t8woZ0
0enjo3zvgMgIdFZ6norLeu0YT/B9BDQGgw9aztuxJNdgf5sbFZpkIC1c/X/N4xgymuOI1FzqAv9c
15xmIBzBanUOnGw5OfaJvooHkqWAYwT0ovcrP1E+q1p5v0IyRvQ7IDPysHT9WEFlPYR/peKfptR7
NEetXNTqXZe22cJr3UNXu5/pIbEaf+qhPweUO/ofPdQmMAopeqiciHq6DR310yqGXRfrnxyVsAAz
TV11cfSCCieqjqN4U+SF+Yk+fi9BVNORTKQlmIcnMll/TsIsx1ZRdMs7QaomaMbfcXi6lnpFwWf+
WITe3wuGMtA2JA7kLfRKWM15THsrHPxTHGRvIYEoVde/gC/9ZJi/+HGMYxHt4MfY5ACvloTGHjy7
cf2TYtTrxnwS3DkY2G+DMdoY4YxTVQm2MPR/6idNE++TEjKyTdqcliaKr67cKDvVyrEUEbKNfEU1
iZuZsDqGewjowBD43ofxbah81lH7120ly0tdPj7kuyooyMpxLFvEyOsBNosBPoGn6NGJPm0ff7c6
Ktk4OlwG3mt4ZLuym2VW2XY4zfapcl4AhYO4qoJykmLuNW1Ii1h1b0BdBQ+ioQHkf5QcRnZVYn98
Bo+qnatgaygbct5pap9o5TiFnWeetaCeVlTvfBb/vxceExGl/IBWQ4vy6mvhccoBbKShM05aDiCa
lsoxmmDUwYiGOig169cEUJFeVp9og3f2irw4tXo2nhFNLjTc/HkPrQGCKMXJjVOVll8Mt1jBQfig
d+lrlZtfpjx7gb/k7eNdfZdO5vmHfhoUrcs1ocf0SlwDRyHRCbLHIxy+dmsCyM8Diwv6ognFG9gm
EWCAJdhUoGZmyZsqLNrW7VC/lVT3fjyVa3dEZkKpJHljmhJpoL9afW+Erl+UUfGoG/EqzOatX1vn
j4d4l0W+jIEPz4umJuXLV2rBdqtIy1I3fwz6L/B598pjJEUmKVi8G9pAtuSsFhAqSqbsk5H1K0X/
z8gsznDpD3wnUwmMfGANs8+QzTFY1e2s7lXQUb38OFv6EhKxnUW+To8hYOm7T4b/y96i2QV+AaNK
C8nV3np2mtl6G9SPvQ/tVGQ+NmX1/PEKecu5Bj+gapeyJKy1htOF83Od+xnsOY2nBihFCD1WKqsC
6XBZ8DQOgMdt7oX7hMLXDBoIx2kPdRKsdA2a2XL4Wc/mvVVMb1Gd3eZaAjnIz4I/OgOcb9B0ZgNX
LWt+W3q5LSN/k7XxsxmF+0bP7/WiBkTPzwFeq2+1LHpoKgOsWW98MJXyl5dUQJF6iwZ+pqQegAeC
bzEtbqnHWRtTvr5MiMSQFpkb3+1e5qhbTnnI+7Nnn7jwTwGkxh7YEezeboopKm8TICszfiVX0q9B
Xf6kE+rBsMYz5UvPyUwbpAN3bu0OyVEFJn9rX2iEh+o8Bdl2NKdzA1VSH7rQmfhfzHlYldG8gcVu
lTXmPodw3NU7AFxamHL8XVOqoPsWpzpO39JyWFthmC4h3joW/fCt1+uXVINchktZpuV9CPVFk0Fq
TMINK3EX4VHMeQXMe1rcO0kG2jms1S68IJkpWN3lXZQKY1QSPOC9Hzx1PJd+9pQX/qHW4dvkx++N
wjlF5Dz62dwKko091C+GDfeUGVlQlcDeoSTuPS8tG6v07lIFPjvHHNeWDT68mc1fWz25bYfi7AB7
z79ATW63gD35zt1UDyD4gbMIRH5gG/vSHr4MGiSsTtMucrPeZlELdUf/LaZqG+Ru1902oILpUCi7
xnQ3zj2EjtA6xROlEJxwYJGrgVt7gLR27krEwXtJAFRcNXP/2HigqXghnNLWqxpqN7oNmQ5Ymo1b
HJUekE9wraxifIFc7ACYZwzIkrmynGartskmb7qDm0w/mxKsVCoRQojU67g7YkMOZtY8jDkwTBTj
1fQkx9AfJqUF2ff0qJWQ8nJoIK/DwuYc+rA7INgmJKVOAZx0mE7kYlN/2QkKPHy1I5CgRUEvu+AN
ji5cOk77FW7wowP/qwOdIgarXri55YOgbWwGN7ofpu7HZJY/SRp8s518Vfn661hlvyG224WD83Pu
3PuJ3BK4Wvk+bnsX3KoI/ljzWPI8aoXOqon9J1jNHxIaYTRj/NLV7VPhAhg4A/lnhYhCBXhZsK3h
RyqKduM07mvFdhYtpRr9UH9JOn89RlSAAV6z7EhTuDNg/RQTABCV7pWBHa7tBw8s7RVVuTuYHb+C
QO6kC+a9sWMXXnIXpW+6617LbovKfuIR+q6PYqCPAuoajW1sp/1qcOJhDVhlay0UJdDORQySqBaF
O6PwvqHOBRis7an0Sb0ppikEaiLp/YB78EGZ1H4HdwRgqwOYpN0I6lv3VdWLoyyyhp81KPVlwr9J
pwjVBAL2C/vooIxQRUNbokyQYIBqtQmruwqGeydlwg6sPom1tipvVYTuSgiSh7QlP5cuQhxL8Av3
An47UpeJqg+DaUkL1MGwHoWmFDko6QrTy1/T7C7b3n+s4fcNdP9Ypd+BqN76yZ2hgM+TuXf8VXSp
wTXX+3mtwCupj9V6pJuy9JuDTDZw+hXPtQvLfq7qCiSQft8irSIRrR0cIOYFr2BlO7EgEoLYcZGf
pHskP7RlKipaT0DE1QlkepDnAFovlfIHzQO3rQtrGAwWThs/qTllBA6wdTwOPxRadKzg+Mts55QA
s5D55SZtzE3ovyqd9lqH+Q4S66mC06yYHpPYXHRCtt7tfAaKi+TYluNGr3/mFvgv0885jW5cC5ZX
o9qlQ7/QOAYe8GRXdbhx031OQgoksIUDPW46+UtjjldpP1JESb5d0VZwEAvYrmwna0wsEL2bam1r
0LRxX4IO/pQO5EYHTmU6TGFuFqxxDlluaU/bkirwKmQDHCP40ubtMbP9QxPW1DDSkqy9UdOLr2nx
UhFuRsaog99aHxA/sFaB7WYX5Q+g8Q9Tis7TQZQJILMN0EA2OJQKFeBFHm9hyt5bkSPOlExXejDC
9mVIICC3h70DlDXf8UdSYn62yUELrfXkHJvkgchg8DvtS6O26ws7ChuixMDXOmCv0Tept88DOJiB
czIp0mHT5FQFDpx1K0q28iZ7zc7geS5b2qXUQHm0FP9OdHjVo708ugusRyzxOgiVTWDhHk0O0Aqh
ti1bbSt71Ci2CLBAMhrNL+FiM1SDjit1ZWPImvTU8mFWUKz89EfK5QM8+9Y2yqXIjOJOJ7q1yEku
ZDnqmCwmBwTvPK+P2PaVU9XPgeavgvlNiYCUmxLzx9DkIL3Tp9k0w0McVrAlJtJtxjVY4Jzqwus9
v0nXVz0Zh3J0DoI8TivaDJpno6RLnjvZl/IHl3JFOgEGeMx5Cya3Mei3dkVtFRpQbqdD77qauDdC
H5Ok2d6FBE0Hl292MHXWbar0j6mi3Ag5soXsCEFyMEMTDRYwZf2by90UxaE8M6GLhmfJYpY6gfyc
2pWoFVUMgn6BTey0L1CjAtMHLipeH4sRJvWk658qQHENGFbzrltM8WPAZeXc5SY3hgm3nwOPRHgQ
aaW1dYkdOJRww1Y4Cil8LdOYPSkV0M2dBnImRUF+uxQied4r6Fnfx0X8mPTpRVnmQbcaPHQos3Lm
WGamOmEh+Pte+ENgIu28llYhud2a0wFRFa6obRdJbKDsFtLDqta3bI/ovDbotqarbGA3BCAv+MFM
AP279wZexbvvAsUqc1FgwdSYj2yJkRg/eD+/Ee2ZeT8zrdgmbrpP7Z+ODcQ4H2+P1Q4Gk3XPT8Oi
ttS0ADcddglm4weg43PjnLT8obEbZBsu7IC2D0R9BJ0RXU3Bs82lkp/KJ/vWGH41cbi1FUANq9I+
aKn7yOTbqt4LW0IffJ9Myhi6R1MkmIr/hR3DV5dQytEBSEUJWds7963t4a7NC9sFE7g9qgiIOmAe
hdXSVQhK6fln0Bn7x1UZ2noZTbD7gR7bTns9rjeglNAJmof7KTP2RgQBrbi4stS6cV577UuV2ys9
rG41blqlbrU6uB/n4A1iL5lPqp1EQA1QKIdyDXotwEhLGb100gfBuRYdZ/Qg+qlA77bNQTaHi76s
dGWXcZSyHbYWH2uIU83RXShdBwUFAGPItlxaoYVM4SPNcvuJ7VGqYD+H8WbSYTiikB1iBGAWLe8J
lteNWYTrQFVIk0XaAl6gX+r8gmJhy+G7tcEq56XKdL/L9YiwAP/2Z2oElTZa2Jythagdx8K9oR2z
bTlGIBCJxyTFTmemkQ1fZD1Wi+Ni5L/lJ0t3+m1p4UFoppI6e+266hY2yl1lMkCSbscpO/AAyZqz
ddB5xwoQ+ki7D8G+nrPwYBn+g+V0Ad0M3YMemi9QdkB22PjHyevGlV9Yd0Hr/S77QkEvBq9lMbyI
HVfa4YV3bSSjMM9yjyK/2s0GGTKDYy/ZVJxVKDkSAJ7j4W5CJno4ybJAO1A9s9UIahXbWVNuvTPq
Ll5h4DKM87SO3eCuVrL7TgGcFRZlEGyhPpQsgN99jzxoTKsG5he9Cu88b7hvvfgZEo8H+qXWfVbd
yOguhOuznu+GMoK9al4XxCkGGDggMoO0OfYwGfsZjD8CkR6PwU/fVu4cdTpVYXg5TnXGrdBqzPGw
ky0T22N33Vs4Wl/BbLoZSn6x84Kn3JvuWxV6G4eQaQazIba6XUc1zLJw+ke1DoEfV5onypEeEcET
3OCA9sxfmqHq18A3PVCEuhNFB4UbMYKx8Q3oh+P0EJTjse79l8GhEdKbf7a+uS20wVn6wmE+ZzPk
DdNXUCbXmIld4wUwP5TTYapgVQ3aPbCe27zJdnIjCliM2zw9u0P5NjjZTcd9FUJ336+2WmM8xjHW
yghfG/TVQK/8UJFZZROB83b2ie79GAr/PiDYnKLwxOvlPoiMLXzH35KBJyBPSw4VlRO2WoLEi0jh
BqULYLHu9aE/h9b4Kw2yx8LQtsAeFUy9Xmpheu7jSvxU3IG2f9ZKF/JjXb8DGg6uKji5FPNrEZtn
O6jopUjuLrszRRA+AASbKM+K1R/02VAgSTPujDbe5GbxSn/R2iZl0Trm1mqiAWZY+xYoLN5Sq+1s
2Jtinu/U2rrRcH88tTpfcOtd73cVVAfSWytPiVdmSA+FiZWvtemeaBty1Tj4KqIEl/06RFTGoLiB
O+kAdDe4VUCyTivQZDcz2rYhBVQ1+lIIQ93CXcsdMJNvUDsuxcUFeY2+jOlMrziqtSxPeqitAA6G
1KGqugW3GwRuURLC1GDDoKoO1loUjoE/a0xbqo75/RT+UpgL8g2YEWlqbWoaIwuCaEHzUgAkpsAE
4wnn9iJF1+QToLhMRxQlvpRKktfOhTdS9LCY3vYoqkRsicneCX9AMrnfY0PbOJys2ttHP1MOvKfc
eZ2zjYeRRhYNwgEH+oBg4dv9CkY1hB0ucX5mIgK8gDZjmfEixDiSRvMQKF/Fy6XaHWR+2PKQ6m7W
9moZbj2l26m04KJjFnKEskuW8yxKWWnjC5RL0kY7L7mTCcqHJ5wEK/CjB5vwyQ9/aCMx/gBRBhDN
Kuj2vv42VO4Tjvs0x6+ia8WrFCudnsCpFXlQivjM8gkPxKGpgvGokGxhRZwCHTxrcYlmHQKaVIc9
s1nx7YkY2ikVFDSkmbeyoTCk6Vq5En1cB/pKHDcLtPMOfoZ6hIIXp7195n3vze1hBsXqsNsBlFnW
2Cxtrm0WfWFSQZUfxJ4KER3emo6TYuE+zGA6C3corgqbDao2rcoACmiIH46tYvTA3f4sKcIAK5P3
KaJ3l9dhWMI4cYyg6X0VywvV+CVOEl+GTfbN4WLujCC6UepvoflbZLT0vzWNcIWR50hrbNTOSL5R
MQwl2/eLa9/K7uROAispV007jE25ZXIC2M2WdogST8pLC9UvMWFGOYCO/hB3WMXLI9gSYGxAsza8
pyxGYkJWwIxmzd+wQ60/31Zjjgif5JponCCvd0vZvznRNpIEVFNvK5kqxyEcL/e5UH8iCXrzC2o9
uZlxAEtAu6kn+yaFm5a2+UeuSBe3K9BW90orwMxAPHekrKad6eZrz1c3UABELfgMOC+wNsQpcW2Y
rnI5B7ZN3Ga5amb3Kioydakuiqm4Z2W1Wh0Hn1ofkVu46vhJDlLuKYU0m5FnKpl8z75MtNBlVMDK
1wzHEpEdeBiWJA1X6jTc4AyYOFSik/r8VinvWBP/b4gFDaRA0d29a8f3wm4MN8FS6b4gROydjYMq
d96Hr3ryhxnEN3+Ff4XQlwUkIdW4FL0jsV1io6KU58p3oV2EsQy/QzHuuVAiHBJzNV26NgJ3J58l
yAx9/VbBqSSXRmeFEkEKxxK7dwkVY2cneyTKXr72YMeSpcfzOTC742QYuz5iRKICHGz5ELmTomwR
GRmuzHlibiBYjI9V5S9jm5AGlHHA68VLwddci6hxmm2o7gbLOqAj5SOsAZ5YkgsJeKxt9KwLFfAc
HoWzSmJh4jwSyl9sa9jKubMRcqtEvmvWRwi/ieZi73fjjTHED37+TPxzxBvnMZrUlhitPlpi4DdM
E95l+q7hWhJZsg5Tb66mLDwaxKlCcCLKRmkf6zaEmiWGIAQ/3j5ZvBbE+IslyhySw84l2XpnAM3W
YJHEKZWLLLtfJBO0KN1KZj3Y4Y38G03CyzoavouyYep+AhGmp21j/3YmLSzHbxBWTV762NORlhPh
APx4xx3mAQbXmliNK8ngaTRtkB+5E/wRc0aiV7oqOej4H6Ih5afklOVPuaJVCccKkN4D6a4yl0MS
O5aqI/hT1Y1KIxwIKjIn2y43CB/OKMLO6jqeoOsA7oD6p2i1gvgsN+CnsF8QaglzvM5boi37Qrvj
Uw113BSYL75DTebSR2R6yIWHEG0hOs9+Ru6o59v63Re0tGwcK2A0ou6FXDF6Ota2k60xnsFw4g7E
8ZcQDDV+ysaGoTtNPCqiYa4BmbLlGKA3sSqiB5X82VVfVaW568xuL2kEZi130FabPc8Pkh7RKbGR
zw8Nawdxy4XszoZfxRpJYeo7hkH91DCOypxQ/c2vhNCDXZSDL4HERDuKuIvpEgXSlcY6Lr6XnHZV
4muTl8cmMm+Dhw5+jS1VACoSeJiQiEiMClKoQ1Ur+l8+KWph5fOcV9EzhNH8gk62INGcZeelh8tY
sAOpzitzMbJpa7PhIe4pIms4/VGstI4xy8YTv8rADCEjcfHMvt0GVbKdcBxlviK36GlyGlA8phtJ
1FQRkQvRCt9q0HcGUTHqq1T19T+B0RvVUJKqUWP9XKLfxdiPOby0GPEksXde6hx8t6cd6ndnt0Qd
/rlXwrsYY14PwKKPUIc7IxfoSxil8CCEmLB2L2eihFAfOTN5e5gHW6hIBnjzpqVoOBIyk17vUKWi
coBi3kamtzTwWFxcofQ0F8Xa5wlbUWFI5jFJycd1RHQ42YG4RbXR3RooGLnI4jeWrUXGoL0V1A+n
6+4KBaKZIlPudHu6Ud1pa/L+ErOYwiwf2rADkCvMFqVqXW6WbBzH0nnxV7lv8u9UTq0myu8sm+W0
R00DO528HNqBKqfNnKhrToLjAb53zVqYUmOyVTO5EQ4maL4JcI/V/OKGyebbLTlIGDva6b7M01vd
vihCNn0OrGXfhLfi8mV+sBVqNth2VsI0nZD2oN9jr4ftQ0pskQOfHvn60SvbiyXk+Nmpiq6ESfxa
fTe4rzoJbS96mCWRVfaHBmwuO2M56Y8CC2YY6k0+nth18ZHJOC8xiuLziaYQ06aE7kFEU63nnQv8
UNlBTsqiHLwk0WyKNS8qrF6Mrr5cfq09DOgx3X8V85GayV5uHwm6mwSvNVSTFWwpkp0TqZLDz6Yz
FdyL3rf3CiKS4mOAWLEXSgwL/0uvvZvAxAVkYBxDrqcIaTsYazd6UCMb3pd8RWnVqmF/cRnL0tkA
oIkh/O3KpUmmG9n5yEwe0S3k8mz9BoTqhSe8GNjR2v7+jybHiUtPsgSxquK2i81q8PiA45MTFQ8n
7/zlHOVbVExVwFnBHFEeSvvAxRedn0FjneYQ2kzTgr23yColpgsd+m1tOSuGyjpGVEA8r92VrKEg
qJCrOUb1nk+iXvRIXmE0u0cVBj38Ncx7gPyIWq9h5IgceCQ4KUtPl8ibI5kZBMWeyycogyCo19Yq
GNlq+9zgtwpzUAJpbGdgFPCFvNgTT7UkfeAN+c5nC1SDyIbFXrZeefOV/MtcJQ+jFW5ErStsLFPw
quqAP6aQy0ZUjKRZNuOwlc/BG+U7ID7JOfnknKAolAgJpV+SQhK3byqjTW5nK3EpNN40sLlbccdS
Z1y7xA6i4lmLZO5JSgPPcEIbUbq0lkW2Jq32A8xE7bog8SlJy560efgKghIXvDlKxlm2nllyfnH4
muMkiXOaE/ngWbNeXB0YLUdRtNjtHLnjdlLreRSPjyaMi4Ij6EJ6cPz5P1H+FjM4g+VjaTyf2W/8
ApUA2fBbbbVd63KLEXHkWvwRCbFS3z9f3PBgIhp0F8SASZZtzdjdSIwkTk5JcR4evQpth9iui4rB
iPvWsO4I3pmcCJzAiZH724m3IPdsCmj0KpVp0+jfxXVgvyUBLU6B24YnhyuZaN7GJPVs2s9gcM08
24nEiM+OXxdWaFyrWBasugp4NOhGKfQi7SmXazYf8beymIPR3jhENkF8Qa6jeFfi0+LB6uxr4UKu
8Z3ooykicf7YHVM/Vjh3kuGmFZQc8WPdEUO/yfLnkGcVyqmhst/0rEomJR6XCiqE5EWVBKcZDh3O
h/6xZR3jcLJNDCjXv8ZFhrEXZwSOLMyX5Fxj7ZlLh0qL8ONAHNli+iTwYiGXaB/3pIWoTeRsTiEP
bZUlMZWsQi2dG7likiOeOkhK8X8wl2iPtjJ3sc80fKIrwnkZj9sn4tIA8N25By02byWIENtFPFPz
MIA8GUT3zcVdCuRdA19UImXkVwJJu4S5J4TYK4DlJXo2M+MuB59OJulNkJBYt+KF8plc7j7s16Iy
EDkckHggS8bxYyF0xVyqg3kclRIiumglRq8zBwkPhLiFlC6a6VtvUDiLCEn+1xbU8CcbSA9UnNe4
aw6ZE2s6+9ZWlVURfRFxvTgDIMGx78r0GGNOkp7qgCJ8agzrYeDl2wW8S6alEcFU4l3jIQYobctX
trnyW6JBWaXRptsmce7EnRD3VWC+ZnPY9KOzprxvKaIs4SCsZ/hsvBUwK2WuQXCGTK4qbxweI8Qj
R45KcXQQJM2J5V0lCZNjUX7NjOLGgs0q9r1tWalgauEyg8MqNoefkkIA2aui10m2E2VlBnq1vgsF
eeeyxWJk88Bad4a2x4FMy5e0+G1P3rJAcc+kf0Qdcekswi3TSA8zYpL0UOug7S9RAX6FsEXLxeHS
ybedudrLac9kYshElAQJCtyG8pQo94Mk9Nwp63owEPLOvVWz/J5uIJgB49VIMcFoW7eyXyUAwmgV
JSc9kpKPVZufHM/EG6dkwdA0EsvzhyviojxjnpEITDi3D5qhnQSfyUDgyQNoMPDM48Axxcl1pbsR
5LGeBedKsO1IW+HO4rky3dD8LdItMyeaU4lJDXsUUVHteJk35AsxZVqC/8R5/yu6BulGRCtrScwQ
lrYb+Xdxg7DBfvvAvPiLizGSJDefinDm01nAR/kb1yTSntv4vhlJNV5gAfkuJo4J8Zeud5ZC2Bj0
I9FHuK4KaDB5WsRlQYIscnUlToXcI38wNuLYXbJI2okayBVTEWeXPArc7CuaZS8wiGqXrBMLhzi+
Fwnlo/i5Kbb2TIUvKt4NxE6IGediyJfysWKQuNl8xxFfnyhKAnZ+RTx1Jo5hkrwWH1U0Z0bsw2RR
xwOCTWJfXoe6RavF24527xZmUL0/8bst9S+wXsqwMdUV+LUyHRZfJvnB0tulw5VUAhZHBhQnJeOl
a6h3GI2UHEw7YD+gSfXLJ06dCaDqsGv8X5ImfBDXiZMVk4kK7xKIsvi7HIIIDfuj4fKJa5uAyCqO
A2GXHCKaXulPZm5vVPZAnB7ZcozZJSfDejruPRcSx0U+nn/LHF7Dvb24Z6ot8bF4O2hiwbvEKIj7
HXo1FK33TJ242+YppvtuofnwLvCF2SAJMuRFmjm4QHRGw6HCj0CyA2pSKhS9Uz0l7JEHF3RcvkhK
pvvemd69AXddD9MXSfeLxCD9ojX5Wp4oLjEU4RWuF579jTgOJtcMgTR7SBqqjeQx5uCOSbApJe3J
QfHSYseEt483ueKH9GIMaCnZIIfFI5ckg+SPfvbluMSNFsfTCG6DwFwKtbqIBmtCLEQqdWfcoWUv
4+pPQrBeDuGOD4gMb9fhzorOHzudolx7R5X8diZHm9XdWhw4oWVnr1vdvyU9Iu+aYs0EDbmKlR3r
EMOHJhNV703pkbmLT0GeRU1pRyNp0BUUazxWnrOaPRqZhjXKTGwUQTis3aKcxDTzG8zIN2BRjfIb
TkoRQvaayNYVc5u7DzgWwfzNRbGLeyIJzbB7lChZH45yYUQzSLoDfVJ56sIJzIWlyosVQid2fBpk
Q9R53LJpg+2g+5RL+IAnwY+IQZE7V/TVMh9+0/e1AikbdyZgDhuxFQF5F4EolZRGwbEp3SPatSZB
F/kH8aK5ifzBnnAFuF1InsYHygbxlZwLMsy/8v1/BU6kXR5O+RKpdLhwpia8Q2/8vHkJ7iUoFQ8p
dcxb0c+cI3MFQmoFF/c/HyTT4YPlIY9xLSURoRBHDudaJiciYPrGxga6yKBJAL5NeWK3nWcoNm66
5FQRLMQUDCC5tNvs5NKovOaXpCiQYu4K48D2vSQlAifA7T9XnFl4uH6wNjYhBYPqTjXzrce7ZUzx
8cwz6r8+vFEbCwisZDJ0g6xFiiXlJkLLNMWIJHeUDHKfJm1eDlSSlEgK+yoXks0ST0C2jk2RRBfK
XPwysTK4zGRCuJYSVM1YJT4P1xINV1GeoGH/9DyXJ3Rxrkg3ipRjJuQUL8qGvFuvPyGJfKboVFYZ
Ut/WTzfxGO0Th7dmQF+08hcGjE+xSmJ6xKjKYNb+R4fxhHPX2y8GT3PExaRIEMVfSf9/LJ3HctxK
DEW/iFXMYTuBkzTK6XnDsmSbObOZvv4djL3xWNKQbHZAuLgAsB5o0cIEMUQGKjYX1NdDVyMuOT9r
GdGWVu1FOrNg4hpGQAdZvJzFf6fZHXbOASSK89ASPZMTyNuPtFn4B9KkphInPkZ/N1BZMMOYwFtV
29H0d6I75Vze9IrY/XLXjmiCFliEDN3+P2ZdnIsCiy4x3lsc1hWBIYAAh06wTZe5542k6KsscuLr
BwkpiG8uIigYWFN0G3QsNKz7JlJNVkXUIIZAPXu7EWKRdIqi0AodTRkqzeFWACc8uLUu71aSJhLs
Yz2UdfKiV7251rgnqDfU40bcQ3QNQtxGevCqGJ78ixzSjS+dtuo8XaBjsedxVk24GSLdSFbb4v3w
PNYrDljLxN/Tf/rRNrUTfCV+i4CQe7H7hCajlS+irrkbe0AcRjEuGFBWTttpoFTMoI6lmW5pySg7
wC+lWDHCLsLMZjwiHyOFk8EkA8RJtBtzG3uZ48v0Q1uQaeeLXMWKBCatVplsuVXd70X5yyUBESyO
nqBJAnVihxRzJY23/ql1MexuuLgm23AuHuWQ3IxQat+LCQSZi/5c/hbDjuJ8LE/62EFkA0XwkGl/
dy+vyG68iSMmgfMUWQ8rtZiFsCJOKC8v/VYldCMqi15WpFJCa02kGa9sO4zApj2Ry0x+4s3xEVkp
fxfouRvcCy/McooEott7Y2RbQx+2TuGKGy2CDznCW1xEnkdGtXXzmpIE0UlCz9gJvJnIAgxKASM9
1IvEdKIaI0a/R/4qAgJMOMK/AiuQYaJlAN0E5WKb0FH6ZoXzmt4C4sCJb/8GizhHuEoMC9FQwRvk
KdT+hJ1wE198yL0mJIvwh2Z3uOMWsjX5mKo7NjfLPRlv4oWon7wgpqhAjbJZ/6n4vy8u3qPYJzam
jptPR0GeeS/kDhfJDLOHaI5ykO/93Q6OhUopzPDm/0/5TjQNu0QGjDkPECczLBoCtgSnilaIu1T/
Fp9OwAXx0cQdnMF0eSeBwNA9UtmXBcdJk77OKWwgdWQB5Q7OnZx55S4CUkJVqdJ136Me5G0YENMs
3JjsmtDXiRvyVmIGVIm948XFCuXciFcAyMBSMsp/cyexFMGOGle/VNmneCwBueYGJ17ErFiPYnJw
NUPgMv7lcYLZ8Ios+FZkFUYgH4TAlFvtRIMkPEmsX2E+vlPD53ZwGBM6yNHaGzLJkUV4cy+R74v3
mnXmll+w+5ETXCjrgrJtnK2hBU9xBsPSffeJINMnXiTW4Fx1WCGBdA/lzFfaeqCTvZxVQcZAQRYO
wpz9PRBMDM+LzWqLr+xTZ92Km4MKDJHMYjayF/gKMHFuiCn4z0cQze1xrHgTWUw5d7ewHIKdXfd3
9HIm5fmMWPADq8dcFdebXT3a9VbDzrHH5ghP5obUiVbE9EOPmST51L8QaDKd7pV35T9yesivPCOB
Ijfa0pOa+HPnnGTbyIJxAjgI4O5Hu0MrYnQIyQfsisvl4CdMk7TGxgCnZITYU4ydm2GCZUJU4lBN
FBkt7Swkn+OiTJo5rgerbx+EcaWn6+MtnOEND9Wgbyo4erE1fogKG+hiwc77KyBlmKJZ5EDhyBF3
FJLRktdHNL+IGwGjmAQbUFmiYGxIQZAWFDL28U2qDhOUVYd88+nANYPS6XibhIQhuBllNUI4MUjF
3+I9516zSZsPMVw50+Ktq9l6x8QO6GbCU5gYBBT/6vjS4LHxML9yalwkCWJAjo1sEuBQOj9jz2FV
5/dqeWC6ZSk40BwesfllwFjCwMZILDFsOSh8iXXmL4hjiWi15klsOR42mvqDjQzgvxIACHg//hvr
80nMd8ufMWPHe/GTeHuB1MTWZTwi5kXsIdawEcVaYzfwP8vpdxbmI1MQZMmdiqAfmkfhSvB03SkO
dHW90uz+PMMGE6knAANPvMXWaBx101kU7xIV2gJ2jQHoHopOgH1auoT0al/H4VShmAQST0qsOJRC
AK10PaxR/Uj7+cO6BhuSXU5iW8jxF/xYzCkTGwmzZi/niaUAo5VVFkTWeYJzgtfFhCOlM3WSXVB3
VsiOtNsCCeSEMgT+SGANh0iriVYlI8FuWooSIsQWXjsgI6JD7K9qbEhKOCL+cmNAXMC6+udAWmo6
O/+YGKwbMpHJFPUv/r0ceWZLLMd/x3dU3nNLnIH9JmeW7/oIKzo9S3i4tWiSyb1FYUM7loVVVXEJ
/OzqFeUxrmP66GTbwRs2HaIG7+62+VJSgdXbZHWXuCJ9XH2vWUQVRb7/IbtMPBgABs6aOL7itv0z
a31IHyollocxXFCzaW3yO1U5vzt7+WxNGCtzce5d6yAeAjMoWzLwlh8mMirvjFDgIgfGgZTck2CK
DdyfeL/EORBBxfYwIwO50NO3zyUkin+3aL+jTL/Imcd19dcUos1bT2yg1pOb0dEvhwnwIToKPHqz
oENxdOQ1eSEWU6SJmNXuGlpZewtBsDwmcQEJ0Q4U96YvEsX4HzgrHnHdxvktEscBGRSdJl2jbQsT
wEw3Ac2ToBqxPARIBNjItS9+IpbRI901dxDLjiVN9OS+Nkmm6b4yfdzYOsxoiG0MXowCjqEH5QLP
nrXkAhHOMqHIODQcNfm3ArELBHe7GRFkjrVo7pjsGYYibSk4LnLJDcw0TmLp8GVujCrDgxGh3lrq
lxwCuRDVlWCqi7kjSoev1tmvCl4cB5nhIkBfAoxZ4VwxHAIRXH9zkPj8K9dlP6KW+XI+ZHDNxPn8
qa3riRm38HUs2mjDCvFALG4PR5CBe2VYE6Jv4G1HDVjzbYJFuPz1dHkPGVI7vUoEHDubPSnSidfu
6LeOzRyn3/xO4Eyznc7C5BAMEwkhqhkGEgYy8oF9wsBSHia8CHEQJNAvrjg7WEBT1tvAmr/JGd3e
qT7YBi6V3Yvv2bXfhwUymvVtwdKQDanlZoi6mqIX1DexL8T4jc0mc4EyEE9IZE3f7iaibgLvyRYR
dKH1imMPkiWnxCWMakBhbwL8vW+1dALqYVLPxhskN53jxt214OZRxQaOrr0KrCainvmxnexOiEIM
/CbPWWp+yx3IHyAr54b7IfhFp1DIaDuRBcEMShhy1qbtAEuXuwtSJ7tCfAmgfO6e67e4QEVtvjqG
PPfNC0jog3vzxXSoTniZPEUMGXk08WnxCiUmyZybg3fHGZnND9MHY5k+xWIToF0QlGV4lOXU2614
miRNGtNBc7CdRhLOyHRrzmKjcxfdO+ndwlit9maR8+wGqpI1jEJpStjigruKfAyIisk6y+TJjvxr
P7I0bXn+F8CS/S8eB1cKPEWVCfFHb5NIrpREciWGStuVnZz3NaAF/c0b5W0Z9HDDyQRM66KOnBmK
lmpf3Cqfv4Rkwc6P/fHFJqgm2JtMJXvZSx8xsFDTXC2nuXNVGAX3YhUMcH0kbImJKVqz0oC6OX2c
5Mk+BENFF8ov9vc4QIwB09BXupIhbRG6XMHtxG1VZvRDOFq9BRyMHV4JS6LzKsEZ29U44idrS7IT
3UuDBAJL/Bl7Wy7JveGQoQBkJuSVOfUEy5lyvlIDgM31Q0TwmWlsAFrYM6KQBPaTC5gXcUbljUQ1
tvq9CFkmU7iFHSXC6Ypzo7rc0huQztw9KLTtaNl3LLdE3rL5R5ke/OTXrAUHQczVvBKdfuHx3Kck
209sPFGTmJTczANY5YOM0Q1VBna++1UX1aODpagFOzuv7lBoiBeT/Su3YE/+G5Lc5u8tJGabec5e
Tp6P+4rsqpl1U6C36mYwmc7JNnlx5qMqwPIRf1Os3TNl3BOoFvHSgwUEJMEgaBEj8gw55zdBo9/X
kFnE5JVthTNIQgdhmmwrpgKJEMaD3xhPyzy8WKQJbEydky9Om+mun1453HVdcB/Z0VeV0+Fvha/o
q+KRyP/j6hm81aKB6ZEER8v6H3nPybWa7MVMow/ykwlNz+FsT1dRnLUVnOxl/YTsFIrIy2KDCAl5
mNS+vDrBdFiz9FQXGfelFF00vdj58tC2y7RpwLiEHdDSBgV/3cSQdF4GXFq/NLYyZbbdn6bVyzG+
3V3N/ctAHZre/yq8/KPNi09K0x+0sTzHxvxfZESvptYVm7JAHVp6/2BV61Ef9fsxX4LNTG3JjYLm
CiuABIOuTmF+rC3dfJGOuZ/sYRudsFkFqJKYGUvQD+UTh8nofs36eGcvQ0GWlXPp2/SAUzAviLVh
UWExlzoGuLVvYKiN43uUiuTKvtjMXB1l5oOoQ3GGi/l5cA2YqD6CBKcNAIlTSwrZYaYSwdrUO3Fy
tLzScR6SI18XOSmrTgFj6pTG3mnS7cexpFmxKGtcYEETBf/JIhw2oJ/1A+GhI9zXEo7X4Jxq80+r
UYEK99CfyJorwZFTzX8mDDY505PfLP8FNqaHDm1tNnde1X2mZG105vhC3FTWbSCgjYMzkXfmlulP
gH1/cv7LKVecVaRMgN6MCurCQiYk0od565zaO4heQspIaLctsA14WQ2FypFd2yCMs+Q1Tsih5GyP
S3eW95SoYDoZ/8kJ6ScN2/GPOPAlGFOc/+zJaSt7YWKj35G8LNcZS4EG8efRJGzaXwTDhZD/aqUB
ZhfZoXiFMWnAtfVWruOF8yc0MQhS7IX1qe3+WuxiSwg2JZKrnZ1jLemdnDV9GgXmSPI1lPjm2KXP
JXHRGrNkogeDVFRYDe/ONLM/btWfPKP5KcTkdXRobqPn+4xs2hbLyy/hQXnudyzMwobFh18bqUJ7
RTLlLPKYJG9a6sJr064i5SQMNGTeGQq8uOYiKN3C2lil1oQlrEHhaagGRhaDK5vlylCrZTzlFakW
IHH8KKQ2wcwEpBfWBS9OSV3d9sFpm32iZQmJiCU1scdtymYIwJNEW2L3yJrlxE0kZU2IMuKOopoZ
qcTc5QBKeojs5omIyDQvlyIt7odmwopxGJb9krfzow62KhCemHXiw67ERUWXaKSEIJjQkLlJpV84
Ae0U7AWXQdjKQfBgtBCV06fmRnhgz0lEVoQd4fgBODRYxzMv6CHbZWkS5zIUsDrQyS4W8dS3HzqV
SgVh8tbyl2nMUJOL6sunX4/Qb+B1nGO08r9QSm0HewkHooUwhuUwyXoRPvG87r2g7zZZA1YdjtSQ
z8bnBnIPqjbsYmgf6wehiBESWkIzB3eddhKvjQZ3F7n0AY0jjPelclPOA5uBkgnYBXCSW4hEAlul
ayQwpp1uo7HZCbNKNuEiubHk6DNFjGgYm2+BsGTi5FMWlRoUD6KHaR7PNgWRG+qfcDKPfZdccPTY
sccuv4VU8OyEp+APurvxqnSQY6b6+M31/LMi15HJiHya+/X1KxOp5/mjP6g/mvmlUhZubscQypdg
8CrilKvgmVlfgzSEnFkV+BDRcUWc7vhMvOFE/FjmgGc4MDUEzOrLs6DY8gzfiD6Murrzu+i33VL0
v2xKaprndGJmEtiUlMsg3SA6TmyxxD0K2YA7CX+XD/lJnqKvJz7kJ5npnDLSqzVLTJi9KdMhShgL
hCtk9fnQO0PfVYZzuD2mNPfL9BrT9k8ySPA0i6Aj6aRRZzuzt8poqOUV6tAO6BYnhrnkg1r9dOqj
ksyjgEjjcukzO6ydM6UCBLeW3mhppE6RBa+GIxv5y0Wu0HRy1Sd3JDXzF9LfHtyDbNVovcZef8u3
lKvAgg6Si5CVsOfSRV5R/KG80WFQ1e9CPpKpGaekO1txL4uURO7RAglBxJpRs/trOsnLOeDX8nd9
IFe1BMhhKmxdqOvJNZ9IB8W7gFhDrrIbIztlppkilWKVJOqbnfBvxl1DEwBI5tRCwTX32BFiegg7
Q9bUzb+WrgT4gnY9UIfBSeIdfTxfkOyhCHqWAE7pTnLlhahCX/Tnnma7G8+ZHieoOuI8wtNh4ILF
T0Rqynq93lx6zgSjNkbvyembK6lnV4leyg4q5mZv532oTekBBWPiTLlq3zjuh+YD8jfjKY5McOku
v0RjtZcAS8pc9v1pQKZTM0v0uASR5BRSk0rcHwk+iT7zPxmOKB6dSJWYjujbMnDQ7eOH484HSIx7
a+ZpfbCPHfUgzkrUAN8DN/uzBqut2ik3CWURGD47aHCck0suMHeH/Cl7EneSZRZPkmEhSoX1IkAf
P40qlz3NZUhnZkXoiBi+hAW3in1+Y2ZjB41teaNl2ZHa9eBUvpG9iJU+4YLehIR+X/V/MN2Rq37r
/RAT7O8y4s1YmiZ4InSuFSEHDgftjdFLgNYs0/3Ac1hvhqvX2QOD4Ycob6kd9Pw3lmDQxBlH/hSw
/t4a2jmc45HEejURPoj3ee9GGz27SoCFLZa7/b5vCKr8ba8pv5U1xNBnNnq3vuW9Tm3riUvMUOTV
c/fma6TZug8Ihqd1EzJpuht9o7YYUdotz5IxafTBSXrXb+e+h9VXkS8IsRhI1DHEXp+YpXqqD4qt
3aEp1o4Adeaf8BX+yRTHif+b9Q/ei9mw6aaA58AqSDoEMHrbfI9cGjUWE2s89W0ECXw+4ExXTbbv
FPgh4omLWUM5mRLGZs1ww/5aLoDBEQ4csF/mlj9tjoxEUmV+RbRXkikMWpcPiiKzpYgpiLJNnO7S
/BMiPhtvamrgu7U/twa534LMNaSnEKXo85cZg0kOwdrgKZlwALPCe4KrnHvJO428+nNQqQtqwwXh
4K0kZVPcSSHOCh08peI7ni+zHpA22zQx7PKAFiyT9dzEzSMKmDacn9QjJ1mhwTUcq1ejMaEWTfRh
iCFQpemvhuIUcLwmPEIt3ZNCyWCdTpwlirZ4dYNOnOIGX0crsAbRerXtkFmweM86yZ7gJZTGaCw7
FO/dRiBoraYdi0FLthF1PeScjjmAX2nLZoaD9ZQU3ol1f3eRbnIkdCqcDCyyQLXGFNxJxMAuAV26
sT7Fdn9WXkAcrrbOsUnaRmp8xyXvtkYUV7Ee+8ELNungANTFAaGYzDfO1eRcfeD1JVnq18pq4b+l
05cc5s6ZoY7F2XiVIUupHQcXk6Q6MqrZmNVCMw8zxqssowVbymzT3UD/CYrkkIZEDW7y4a23tq6w
BKwJqAWy+6CrJyNN9/ZiqOsUJ78zasz+BI50jnYEFbi2hh1hJLgRkXvuiBQ5vfHDRUuI42yaqXbw
ZjVsjRnoZm3nK/VJHwTUmooc5zZFg8ZuMG2DLtrreD1Ji20yr9HLOmZ/lPLCtC1CBPHeIP1gnrVf
Kqi9jYeolis81OQaU5hlNYmJlTqFiyrn3TH750UvqTtAEtPWCOaLXngPU+lDcNaLV0vzT7hiEH2A
qLIkPw+ArrtIj8mkmoI/mdnc3XByTpU/52FembDSR1jv7XEifZWu19U21vwAzyk562t10NKIig5V
tiUk/hQ3qtk2yfgS0HR7UzlmiDN/KIYRrrcZ58DlyzXJafxdGPkblbsPi1OGNoy7bLQ5ixjKV3JL
TzRotrZp6pFIT8wV2B6ZTIa8ABN9C+oinW2RfiXnts3HAHwc4jtRYKpTYLhC3G6p0oM9oJPEBLJ9
Q9PEsF9Q1oDQYsy5IwXypsC7awcC0rktyQIpt2lc8wP5JfwpuaJraPEyLqE3mvcS3SNkqKI4XKGg
iJTQSbsX+rjwzjwMcwH17dV8QBYKMKbcOHSDEzWQd1JDRNntB62nz0KL0bDXeWTWGxS+dZHnI8lu
yJ6crF8yg0Sa2sN6EXfHtOZHggpdVN+twtigWxcqTdjHqxsqsjhAwowu2PSrESb1eDP8Ksc5SGBT
n727rFS7FUhOeP/9FNysVsHHJZ7uJFTENUgOZAkgX2MdV3cKPxUbCC+GibhBfS4l1bHNOGPygWFi
N/918DXzeQEegmqPMwnkubWb+AjoNMPOl6AV7xBFmBIUTYTvztz6/QPvHK3JIRtNY1M2zlOfXWr+
JGzZoHq3e2MPRa4hoafHEGAIyNzKge7S90QSnR13t4P5vmPRBJfq068Ut0aQUazDDB5t2sQ/0hgT
nVw//2eDHmPOEPniVwsoJV7QSoKl9dcYoyBSCM4axiC9YLc87YZmw8RR2b5urWsm5U4yWEB/uUfC
FCbIGAnNJ3nCOolwdQqW2sBbEh6v7CHcB3zeP0LhEZ0qu5bU1PQbbCgpqgsmZgAG4fKuAqN47vgr
gdBh2DrvdfW88Tfm00WcRlH2FZEsFwXgRvNBlBIKQ0DrCpttzUupZUybBbwLcVI5Lfi3Wlw+5lp9
ThY6PYkUydV3ZLNNyF5hLCIq+SKkJX5ghhuDchCJhl9PMgZynqhvW08vI/zf/o9Yl+ICi4srp0zw
PUZQZNMNA8Bvk3jusq7X1YXwsCz7JrEf+FUeVMekUFRbcltQXSwXtWiXII4lG/fDwSPMHXMXdNYP
reia0FfqspTme2erg4POLF3KDejxa6bHX4jld8Ehhl7tlkl128nsYsAQKw4dsvh3FvJt1NuP1Fx+
OJyZHuZi4Oicfv0P+gzSvHvbO72At5NhvgwI6jWd3qJhOKs4vdYlOdwybq0v3tJ8ejI8EnWNqrqP
Fe0hh967wAB75+xQj6gv//OKkUqpVuip9JfYeWNKpdioJNMoMg801A21CEDfjB9jp/+TzDXF20Zq
V6YIjN5L9c3ktCfHGsPJ8v1HIYD1JWnSrsluaigDYdbUA/RBRUzyxbFcr7MffRaLUW7SdqbqvRVq
JmVaGsMMZ8uAw+1VwwBXRX9AnvtvuRxIvK2l7tkDvpsfRkKcz7Flvmcatc2qdNI3iR15+0FCCP76
jLtJPR9ovH5u/PZ6in7VsQOrlfEuWmZvqqm98yqv3FU522Dwc3ADDfVDGxrdh5O0mvcid5ds3DW+
cx4UaU5d+0Llio8bJOhEobW6JGWUENOX5dWj4vWGnortTq0mAl/qvGWIMOtuausDjWtDCpfYm8RZ
ZorC2PM5mkr9TGe0GEAVeisRcNvMTiMpa1vL8cK6iRlpDdtbjzjdPqlJVUzmhV/vfbCJ2iKyPaiY
okrBwe21s5mbd35QX+u++DRxj1vPJfHZSTej4ZyAubZrPj12uQ+IXM4wXvtrouyTfFb1ADyJp+tH
d349X6yhCrbmRAthERvjDNnVjM5zAHc/tU45x7irqG3h4ulisY5UWWmwct2CWCNaYwX1UIVL0w//
6C0tMXI1vi3DAlzjHx0AJ/K2r74ff7ijTuGcri33VtYeIi/5RYz1vjOiU18NdwuN3+ktQNAr2K9D
d04GxTzFJwvjTQN2xkB5oKPNsU/MEb6IBhutQ+h6ySa3lkvpUqfIMV5i37x4FH9LaFyx7xOK1tij
2s4+/YREKstCJgG8cj1ed8idBRRB+6qJXNkdtE5lz6ekX8MZjF7jWBkEK2gGdI2oNzfgQpSkRxMv
I00FGLpW1dkyCKGSZt/bFEMfo7emuIPH2ZfgBh7uotU9gyhfW1sRBxhPaVETi6L8yyYa1NkxnWfc
bSOmcYlNg0ervdYEnA2dvTpO7SWW0O6SqB990lLfmIRezCqbsqJU02ooEBmdjOxhFIekjY5dPG/X
ePiEcVhTjpQ6PQt8zbHoNoBM5yDRjtpU3Dtu9gfFTlSVlFgJzBiFfihJc9Pr5S4y6DNeDdXvboqp
I8pMeWUm0ED0pmyz3Zk2Wa1W0m+jlt5Z1ah+5+X4KFuzmfOnoHHjH8KClkDVTIx1m6fti9GkCB1Y
l4P5Tf2scxZlB8r4kcrpYqjifskmKubUOJYu+Vt9rNsoeOO3KvW3FuVvqeJ1JcA51P5rj+BMIypq
DGSokrKVNw24jFnmF02fX2MtA5xPNuKDGRZsHOimYpplVPcq0GjRklKm3tpVaiBmbmCmGWpfaQ1U
NiyeQrP6XRMbnwL8q5I8iChxx61pFb8m3SpCeXY5GvG2slx5szzZm7xalEKun6AV1F5hbnsVjx9N
R9asNZSUlyj74+g5d4Zbw0/07C506/lKVZowbkGxAowvIGXqs62WOiR50++V61xEvOZ0u5dY021x
ic9Q6WtbTB3ME5wqJyrOc94t+y6NkjAAc4js7qyoXLe3cPU3s0kln2U4rrbnXOaRsiPeEn2LL+HP
hbGPelOFtTm+xXbxpsGU2EydBmA4sSD1ZKN3gAySxdrOU3wa8UztlZIv8/SdKv+xruHcdjmN7oK1
0reiUmrdv8qyd7pD0n30kebrl/Rr3Yzjckz9HA6QcqdtOhpkg7XmAMEkWn9FnUUBStBQZZZvcuon
r3rEd6Lyw+g/0HAj2AeW+kNn0pbCIebkEdTX4n1K2cTfYsu5pj+fSgvS/6RnFydtQ38YTyMteoZx
YAHznWSTzD1HbQLZvAEfpkegL31r9BprBRxwbxYDkFTfBbO+DTSKXR99bzSoKNnZrQQiKXRMC6g2
fvBWaqgUKCS9c09E0cE4mN2w0/qQ5hcQUX1jBtUczF2elW9D55c7HCzZCmGqcZPVV+mXY1raf+CQ
ercvbYpl+qNP8g7iqzV8qBXgcF0bUSJmJZfDHsmU4Jlsu0OFcNJ55QmSprck/sZeULwUloKN0qav
cxIAuFPxLUmt+6Ibn4xR269d80jOz5tGM8U5tjZ+O763yoK2au0Tp9I2GoW4tjQw/B1nQOQSDi9J
xPus+z9wx6kBHg4wkIhnL0RpEQIbg3TltM9/uh4FhLBe88mHgko2gJanEk1id1aSe9J7GaUFoJ6Z
HPqst/4YDVoak6wuKR+hkhcoMfIyRfpWZIACqqJ5yQwWMomXZKtQOYShKtqE9OYpLdurFje7NLHO
RLce3Ii6WZRlIjUxqWEfGdGDFXxMU33vaAOEdIgxjnVc/fqcdXDlNXcbcbTrCNgBy75mgxKXfXIC
jXNP6UKGYWEON51+Vrp03ooulWqTh0Gzrbeqt+Bkp3PYFhaJuJT0DLpaJw8/pNV2yMc6EZeRuc4J
PHZVvS0pk0wtep92vYUR76nf+tqVxD/7AD59D9rR+0RJtWah7sNEg6fMSvaudo26Av8FK6mzTz1V
PwvrJbdypChBwxbXv6BE2Dy98I12ZVfyWWjV42x8uqv6Zhw1vdM4RFs7VQ8uU0kWT/lg0Pa003PK
nFhbP4j2TaN2rQs9vMVpj61vz3qsE2O7NM1j2QcHWh92rGdl5vibiMbRLO4cDc8H38TsH4tmOZQB
Pmj1OfIkZ/3oF8pe8e4tBSqy3ruuVBV1uxEDiF4VtnGsJhOoRpMdcKiVSYcFKllpFBzMKNO4ltum
e17L7OiJ/7Fc2wBL2qPGWDg13/LyfMzOfZDpD8OI2aStZKlRcwVoasDnLJ33QJ+OmUOfMa0i96Ck
k5Ojg5Uv9u+lxYasKRmFTFym+mKN817V3rYz3mYkVe90d0uwINySMHbHvUY+a6wZ1Lmh0K65XuhZ
HTbJsK3mhT5fg0stZsrAUl3QOubpaR67c04rBxlgH6T2XtfqPeHMx6B3Dwjn29Qwwg66k9QJbQ0k
dQGHV3trUOpO+hiV0wudt4f66nT2fsAUNHLtmMaSLbVsFAB6MmEegdugBWFkubugMdgB6Wny7QV3
0HvTR43wRvZLwdmjleFTY7ShokTfprCel2jWQMC8X/Q9geaDPadT0g0T3+uaByfR9hHvq5ODhbbd
tFG8XVqq0Zl7G4luEo6WfTKsy4FFacaM5DlCCwHFARQHcFAfKeTbxswoLXuMdYX/7m5BAbH5VxJb
coq9QkfW85has53xbY7i2PwofYyWoATCSexDM3ZvGN0/8HrIylvpE3OfBtFrlXnUNax+xmMM5CrF
Irste1ILxnCNCs48QZWMMssg3lpNvQhq680esvbFB8SsWtQUuUMENpjWNk8OwwCO41oPRTNXbKS+
OUYZEfzBeCIi8WNepmJPl8rPQcw0r3IuiUZi3RqRCR0/zXlCkrcHNo7OMuuTndhPZZb/V3vePqeg
n2NN51LV+76yH9epOjSqor3zQrXX4EyDz1ezcvdLl25zeonozGhHS1Gv1l+SQT/ETX8qDKFFjgdH
qWuux895j92ZQ8TYdGMah7lvscmlKEWLJwpDcUbF9KBsPdWWNN0gJrTQzzfL4czB1/C606r7l9I3
KHVGkhthPbYtCeL48ds5qU5Fu9xZkV3i/a6kCk8ffuKHLdvJyWEnSVUdI/C0Ywf+6+PGdnoCjNP2
l5gslYGOoofGcD+ahUI3A95AMOrXgbDdPp7ab5oa1KFR+TAt8/spNvGz80OfxrBKVU2gFDjSLKHf
ZeMabDxwcMUqkfK1s9zucwYwo+r2z4X+SZ2r76jQ+RG35VMfG9PWoYt7bTO+oT1mrvNNYeefNm9F
aH6fGe05UPTOZF9ovfGTCtk/aCixn5I41Dk7m8XXrqVDf1UWISDabufawc7L+z7zqMgIDhXQcVLL
YyJC6XY1anp2mE++P1BwtCK3mKVP5/yt1IzfneOeUymL3rrGI9Axhyo6dFF2r/WIN6dYPuPWzLaR
SxHX0io2ddFLVvqfzvuZGDopOt5inloYsXY13Zl+fLdGKMV5SEiZ6Lu021Gks32EQFKDbQFG0Sk6
jipsMTOYEWjFGL8pzSB33/G1gzlTYcGwobjibUEYyXbm7L/aPYyTQe8vHUQEzxawhBW0zRJC6+iS
xUkznQ8jzyd8YeoD/+er1XkGds7Og6O3UBeCp6Gt7q2k8w+FZd6b1vpzjRfqKCc7Nkma24T3j+ih
NRgAVkmQ7h9KTfuk6jm8yfd11EjV/iYOF/JteYkk/zIJaPjGs4GUkd+ss0tNo+ErZ+HmAvMj/+KY
GprU42NbdwZWL2RmGFTNd+Y9Dx54PZois575mlwc49Bo8OIQOoWkt3n7VQeyCwlzQHUlJEF1miX/
KRsadRrMuShpjVpDVm8cBuplkJZ9GikYyP3QO5MqwsHOjyXahMvKuRWqJCVFrzpxraghE7BGiTIE
VxFpo3iP9Ty2JjjuqdTf4w4aMcZbNoeIH/S1ol5m4INneW+aIrBJUx+aC4vIbYC4yQdhFrHxUgiI
hC0op0Ms2LlnoH9HM6JtXXxIppic9q1xA5jOTAV/nrBVJpjKUUagzz/pM8PjKeXM5od9Ht21BPZc
ooV09xnb6DGdKzQUoaPV2i9MHLcoem+7thlgV5y9eZH9q8InCDT9NLvFYfCb/5TSz0vUPdnoBiM1
XjqneuhM6wRw/O6WOvePlh8GIcLZ5bgQMrmTp7ix/rQ267XO+6fALt88BT0ANWXgUG+y3nzoRuax
xwDR2uybgG269VsNAFBX1SlZmaN4XMmSKIZ32lnpm6BNjkkFIczQoFdQNXPQam3jGfNrFaUOOWRz
s2utjExHDWPJr+bdkrI40USKEHMvJ5oXuIui/ke7lrxtlB7WjpIE2kiYuJwk1SD/oxmlf2kaqyGm
FP0pKaxG1hgnI6/1V8eieLJRpA+kESCyuvZ5XlMsrXmbJdo5iNL/jFl0fZy+elPx2FvuT6LTIa4o
66dDEZISQloNrcB5ymp89aDuKR9vEQ3qVXIvIo4GdT/Tvrob4Y66+GjWqn4XGYUkoowAM6xlwP51
oHt8s0IybEKVRBerMXei9+X6NLWpkkZd7WmN9vQR3v1P0nlsxY1EYfiJdI5y2Harc4CGJm50DBjl
HEqqp5+vPBszHoNoSVW3bvhDIRhZpIALkiF6QRnl1i3NJnDso6l3e7oKm1p6iNBDknTLXdmBpgkC
gK3zEqatAcpT+1XRN6LtMNju1WOKg2zmrpXzkWcYoi/5KUWJXE8P9KVlCrHQT7fjc6S5mypTWrre
vYyjEMnOQ1zSLHNbD8HL8cNvxlvdJKeJiSzFCl3L0nxqu+hRLRm0So9Y1SF1NhxoY4RqG6aRv2s8
h5SQhTynYRxra5u8rShBOZnZ6//Psqr2ZtqDd1tIYUFax/o5lt2umOofFa48QFZST9YLRYROLkHb
7u6PAh9EO8+2mYCKYfU3o3D8VaKN75FM/7jJ+OHVgLEGl4G9OA9jtGJ9oMbQUliY26wQiLTF4Gtj
Y9vzYSmjCqZq7S1r3Bse5ghWzMu+kinDYKskGjcUJmRPMkVGwhpQCnbBXDqRtXOz5iO3G6Sp6ggd
iPnotcaLX+sbSycgBwDVFvOkNSQlunYTJcYcPPanIetvHrvZ7VFJjepfME9h1JQXL02PSzDQ7x7P
ERugJjFRL7oDsWhJbd30XMAa6a7yosA69YyPgHilEbJI0yaq6meyLVAOlBqLfXKIP2YOqtjSzlPe
P0mhbdIpOuQNTNXJ/In16EmHMQKTtbwygL8AXQLitLwveb/TOveoxdZjSschSRrV81MtAQjTTnk2
OKSbhg1qRqgtAZszlxgJJf9ScBh0tnaLBu2vZra30SruiWF9qquMnGAEhauFjMGC6usKDL9SHFD6
Tn2CbN+0pxu8z5aACsF/AXEPnIB590qtjqViXCq996RAUMNtb81CsFHHnNYMx2IZD6BWAanD46vm
euOQjdcGU5J0uE9j9xpkEF4tGmm6dlEvqFl8hybYsOuS+s9Se81KZtNtjsQlqIzPKBmouORxipyV
MLDACHD88JO1RieKDG2vzXBSZwkd03+LSFT7ymcFt/sRh4wsrzglU5Fs8mJ50il4C288ltX45HSd
tzay9pbrdMIJtkuEFqrJhHLo0AoAj+56+7jU/jqxIKHxvlMGtWvD1FlttTz+e1g29YNa1J5j06U1
X0wMOwzhvAwlfZkau5C2VSpCTEFhPfifEyYTASlSvcy7sdOV44XcqWdd6tqLVRQiDKr2wwWb2aTg
xueU9BZUFweyo13IDzImEyOQP1xjYiLLQvnV2VQKPuQs1pZuvAuqMkoNB0Q+VVyoTiyHT9DJOeSU
K/TXeXkIjCe51MeYTI6kLd5wYS6IPq+qfvQC1Ep6UMkKvzZnnJNAEVhhOkVcVQq2e3DlF6wWQJRE
GxlTSj+0FN6UrJIFSEYQsPLr6QnD8W0aZcdAxkgDYhc6on+m/6pdNAYPfFTGASBYfFA0dw75nnoX
y4+CLMHW0i8dQMo8s+E65A44gPB/mYZnDlq1hwa8KMRgXbnRsohWHPOTRYQgHXLTOaQIXWnSWKv9
oH5cf+XPlPon/yKF4me4Lzegp4ZOY0UNPFAPtrm75Zzn+gOBh5vk25q6euALf6EPtOZk1hTqCuUq
kgbZV5cZOfBxfOWzt+QxPeWHSnQ9qiH6FNYT5f2+zn8n+6F3Pmb5yHX80n2QcxnyAcbBwNKkPDAn
++FxO/T41FNUP4q8HV1Vh3Degbcg+QlsIxywRViMg0uha1N/qI+STm6YNQh0U+Hl1iknFV/IabkE
HzBph42FZIS/fCUAFAbjJRtRcPTBo03GZjLHA925Ncldiax3N4BpmbeR8acwHsaC7oH8oYxXi6L5
rnKMOqz2uU05CPXfuQSnxOeHoJ++ce+sKnXrTf7bAk3mX2BchmljrnoeiupOjHHOvPGZb+BhTkxR
+eKSQvJGJoqokWjfaNYHZcYah611MqBLWMKEuKMVQBhDXkL7LC0AuiMbgol8t4tmfi0vvKRVMY2v
vDQW9UQwE/Zfe3rLq1emVeuRF+nSCMpbb1MNN3JfvpGXMHOkucrA5Y7MXOgPyEm5+yV6JtKrFJLI
+u/1V+u++yAjZUKEQUAPogVSRfzd0zwm7dSjM+DeQ5q1n1pgqkSUixctHqw1AED7GdzCWq3Bf7es
XyREWA0AGkmnATCkHRUsd9h5OQJIxgtDhGPs1UgUX7LFPSWteNJmgPV8jsZ27jRGGAGKD236zknz
1SMUqAV1T/8vTt6BM7JBXePYa7+lvyMXHkzYq/6JN2QnCVo4AVZI6Z7vnO1v/swtqM5qz3JWqeqh
B6rZuFHYIXudqU2W/muJBf782hWMsqm0U07bgIq8qZx9X0fnQOFRWKn9vPbhkYzqsE3eWS65Ta+y
l2+sSj6fSpRsSHGOAGVLLdCa40nFogA9F9TgQT/aoSnNcGyVoCjmvnz99ybZSY37w3vDHaMOECP1
rFM0BkA+IJnkOs2yfi1Fd2gHXcU7lfWrgEpnRv04dzFyugTBYakvvKt+8q7FTAneB2FZNjdedKJX
J77YeoEs5IUX+G/NYpOkBe13mwc3P2LwpEd/JspcbV7OviY2bpTv1Q2alhlqY3kTfEy1dSm1+BCM
FUE9kUhasqRNQkVgB/2pivUXxI/t/o+MkBR9ZBHPqIQFyBLbINcDk/YHdYuKGCwhv9qpzhFwTfaH
+q9uAdI7vvJvMzkXC4lVURPZOpiXKkDyf1R2x1XVh1ExT0XSfw1NIJDzFiJw+C9wJb/gopgy/6s3
Ndp6AxUtn1rtRa6uaiVIjg7sHPXtarkHUBX78k0iXs6udJv6wGXVluJvPDovZ17iQgwyAO7El3bI
L2OVQ2/oSOw96Y2MCe3R0mk+CuatzHo8Fz5t29CwzE8S8XYtCiBLmaTEcfVRiGR5yOvyjtEuRDzv
GpBcgyT+beL8MUX2aYeM/FndYFNWrJ6yIzw44qK5Wcf4COWpvA2G3azN7SFxebi9bUJhQnyBDPNR
WMFtihEhpImwqjr0tU0gBX4yb01D4/viIj3LDnZN4XJxU0+/3UUoX9caCuakGogI6gcWpmll9tEN
wwOjlBAhGMW8g6+Pyms26zcSkX0+VTtUuXeavWyzYdnEJnySIZaXBUp2CT6rrdswqgAetxGTenHq
LDLEOaatmRwxN+MMe2SlMJ06NrP2GhUmVeh5JN4toNDqZAavBEQmOjdFv2t77c9g0drHYnjnFGk4
six46/hy7zuXc8WIjhqkQsFitHSc0GSwVaVvRxvATnyafucZgqjFtB/JkvYqB5/WSHducjg8NPhy
+hKcfA4tbKH/1YG91mze+Hkeme8R3AeCPAiLsBkbJvUOIrvflQHC32YcaP8adRBqUXwx+mlneK9G
on5TIv/4zHPtyT/wt8LKNhVwoSFzdwNb1qE4otre0VXe2KzHKsjOGuSbrrGuhgtsv6VSpg+0xLgI
sDABv21KfuOA1w6rs6e1wTlY0VkF2R8WgU59RjIZnfn4xXRNFnen9okt30ZST2oiQg9YmH+PwUnz
iweFiHSBbIatIcnwC3xD0a+ASDYead0zgz97S0o+LVhh5m2oQR3RAkjICzovACAIM79VZRyggOjg
ZOm6Dt5mkipulp/t60f1cXskqy3PPI+y2EpfdZBRHghghNSPFgVClf8mHKHE5iOrwYHzkRYNZYO3
W7Txi4Yb2gQmGJiAijMFJgb2ISj3UwCgrPRp0Bbq4KHG32sMEirt6PBq6nLezdBESs6QgpScYxIN
BggHDOFJGwRhM1i++hRl7+Rb51HXBXPK4C3GRAunq5ao4jF0mP8dPSw/9ab4LTbvNhiQJV8u3J56
mDxbX5zTmsO9iEexG4egB0Ic26iMRIi6jsbyiOtYs04sO99V9Gj3qZngLtzku2y+2pUe5k31BIBq
0y2XmUyz6JvQyz9JNYzFX085aFuaoMueNlFrWaA/p6+gXX4TN9iwALlnlS1hrH0cx+RCJntji4If
oGmmMcLThDjgZEYWngC1rBcP0C7rxYv7H+5HrVnDvuN5sXLtFr0tQ1irpBFoFhcXdT111PSdxbQw
2JPqqhO/oVfuZvNGm62jJZ3QRi9Mt5ud2lSsO67qeRwecYyGh/kU9N4z4Mujwm12JTJT/sar8rOp
pDW9YUMe0kPHZy8LeGYtS67qZ8ajec4MxTvXjv3O2S/B5elK4TD/iCkK7DE/9mwBM5qOEExI9Px1
wXkEpsW7q9gxUC6Vlh4u9QuviQuMEniDL3eYfa1Th1kGQ9mk684F2TYI1qNc4OXN4P+5XdOiu8tr
UW821cOSAG3B2FLX7ASqeRbywjj4qHWXYiJuAcq1PRW1OuA6JbyXdPDPZWDf+1j6m1I07ywo3iaP
TmeLUQt4HJSZld457QOae1pwkixVlWsOdXzyPBASFJ8cQbDLANjVlgZUP/ozky4wttmPzcvUILHG
czHeOcsn8niVNzh8TtqB5sIMhozDQrgHxOVhsoarueCGo1sq+KDn7qCVXfF7LcTxxG/SqQTIw8dA
/x2jbjcszT5Jj4yVz3JIzwU7aIDAZ/BIKG4Rirdf66FFB3RSuaE6VDxCFCDRbYfHG4DTDxO+ZtY+
FZQchn3sDZURdK5KkhKKgGaa3tJCHMzy27be+acZ5rKKoyqaqIjuZcNBvUXei3oXmAfynwivkFST
JnDbLDHCtJ9HR0ZfS8pWLb3DBD2w0MuNDra66cQD382j9qcRYVD8WGrvXg80TRy8ZQy8kno8s6wl
hEH4T8uCf/p3YedfS0MFA53DgSQEOb/5TOQ8qgLKLHxEFt2DXb+pT5bMJzblgDDbPyVO7TotnGZ9
gNEn7QJf8a7rS1aP1zR1AYpMn4VLPdS2AgKaE72bpfc1kqUXWBfl+jEh9Lid+GJEmZrDaWyyZl0G
6M7QHwH6BmytGlRWlTAuqPvobA/DjlUnfApQhqq2DROUp5awDQMmlzM0ycCwjtgWb2Qir4FYaOeC
gtb1Hd38G0zPkB9PWnen7mUAfWD79xw6ic0AXScweMMb3mc2aKkOWHpbH5YWnJHl0wTKS/9tmdp7
P/q3rM1Ci1/uR3LrS29H3AQHFWHU3JYXN7WgkX1bJnzkHk0g/VkjHaepvhMtBLsGLCMDQZsBn8pi
YhyS4mw848O1UmEFbsB6oDWrQ7aO5pwjxX2Mp5zW8rMBNjTtv30JcpM5GZXQSGrGzOLgePlWPQjS
vMxMrvl0bVx/XlOuAqkyHqmQdUaqbmzHG4h+oRd3O7/7VNubXTR3xlrFJZPFxwkb5wgIONchwaYg
937rZvrsKKDzKgMNJedTxdYMqHwYSLIoi6V7sukhxcNzC3x+mv8C+QAdP2GswWiu+1RlCN9nkVgT
0oisJCZUXanEXbDpdyrq6b55zBTCMYmeSSpsMlRVsIC8oe5w5498PLqVC6g2AjGZ48WI6yVIk2c7
AjBB6aIOKkkDt+OHctoFRfWaUuUIIlbTgZ3QdJ0X495sGDEqgtvC++07d9u13Q87EiahKveSKNjo
SXAZUzD4nX7mSCnmfieYPPKvhhmHSYXrRfKMu+hatSJENO2rOpNky9VGvd4FYwNV/ZfJdKGw8diH
1XKYehSDxVzuLAWw46Wp9CCoX6mE0Mw390KmO4MBTOr9nwc2MEyBHIGnrEbvW2OgqqqByTFfOE73
khSRg1HtUlJzY8nurvZXGD9BYb+l1pPHiJkIpeZLC+9BZdpqU8f6AI+LKI7JG3QpUg4T2lhRlPSr
MdFon3Rt5zAuJR50lnZ0B/LxJ8tzHrQigKXRgdSpQWPnh6r+lY229sx4RxeX2T7rjyqeu9Xs/uTl
uLFiEUKpwQtowPTwJWDugxCgINRHCHca5bc6YpxEbCzrnVyRpE1DMnmq0I7lplX1q03DB3ehkqqk
fGdMuqm9OOzdLxX84UuO6Am7jWoVotfFTXN68Lbc2diT4MCpYszePfVEZs1GL6wcN2yeUqMkZCHi
bbXSOdvUhoj9dyPI16WWwW917i65XAQRwqHMZ59xNzuQeBveKrvE1MEUgrCHsvvQ6/PDIs+wGJ4D
+jMqDLGdjN65qkOXjkygxdu4N+n+y92IgJ0bv0WajYlxuotp6sx0UnOG/GoDsgJI1NQSVn0dbFo0
fdmqMxqP2UsPl0hgBoh/ArkiaS6BXpvdnVrFbenFG7v5m2rax4QUTlGYP5NhvViyOg6mfG6t8qWl
iOdRcGUJ9q0cGsBEdIgBvTMJHFED0eJnqTQzIjqzaa4IbrCTTJwxmQ+X09MQu3JlCtwo6PWVlvxI
5Sew2s3I9Udjuo7p3VJbfZJ/wJQ2K0Gwtehe+SW6NTHRLe10FCeZLFrLIYMoopLtyDFXCJveRSbe
9Nn5G4G7JIA98ym98s9Qj89xnCI/UHdvKuGVTvqgEpIlH+9q9YvC2AH8fAaM0G+0YN6wKFQKOzXI
A424DiCUr5IrvTbvKgyP8QOnPGKX66KF48DxSdfA0eyrEHSYOA97TvUKB4CAh6rSKtMxH726vtGS
HDEfZTZGl7kTI6PFZiBIN3+nFJ9E+Vin1SHCz9Pn6PHGdznWn6CEUOrHfseDZtVPSGHXwMH9wDr6
QUV/CfxPzIxOVuvat2GMQAcR5kw8Kd2TvqRX8oJyJwcdeN58aMvxqNdKJcv5CmyotMl08OgmkI4A
96K8rhF4CCV47oHt2Vb1OYnBHrUx2zqVNz0Qb2QKuJbhdWwt3rjxq5I6oCTGYTK7UgmVis5Dks2h
h2b3seb4YkbfFBi1MnDbGAabrEsZv0HeIL8BmE+jcWHiw8NwUupoozSupi7fNT3lFy/gzwXNaNGJ
zy5HjUU4DFqzoV2r8tTOwT0NPYshDaBcUUIjUh5tmYegMo0PQ9BNuyildxMJHR3uUtHs4bj6eUsO
5y4bvS6oNrsYFNxQ/ooFE3JyFnOGkiHmrSFHI0ya8h6R/RvZ/CXc5kUVUg3eQlMAfN+KRkildOhJ
FcWOcQbKUggzOMDg2sw+mY18qT0TDDiY7QKpkBhDcawZ6xA8WXLRUjmvVJav5g/d5OxV+igGG6jr
dPMccBSzzeFn959GNX9hjvhdm/Vj3EVhWvMQ8xwxjSkG224d82iiDeog7ViMVIY2dHNVE/Z0+Jkq
od1g1WCxliU9ijZTIs0FohYE06ELMLlz2EZzq320mnjuuo5WQFCRhzr9FTNphGw1Ge3szmd/A1JB
Ux2yk/+PzAOFmvktokT5pgYOLayqXi0piLCk6B69YN4OXvM05oG/6mY5niwtDdt+RrKhepa2noHU
S4LHqFWaHBLib2X09nopkUzQhvalZ1xLk87cpFZy0ePsxBK7WB26WzI5L+n02+nLZ5AuJ7VcweNs
RxEB+ko4QETqQ0Gagwdjjn6TCAphbHreqrCt0J0nIDpY2jMLQ18Dp3AdLPWQ4bAyZihsA5zbOmkt
VyiwMgRyTUAUS/XRTS4TvMXfoMcALknqn61Lhi80+cfSC4AUNpCiQjh+6PqMsNsqefD86E9T4JOu
a08OB4lJTlMHmCM0XnBZSo5bD/f5YMGv2AOXCFdwJzgYpojLDb4N6ZVZdKVbJ0x0Qp+tqOviPKaw
h2J6wYYtg42hMU+P/brZ1w5Ai4TMh0n8uwo/nuyea5oksTbxXk1ELwFqrgoHWFdt8EjdhxipaqDu
aLIJdporBhwFgVrF7qPqLvhddzD7/Gxk2tnlNFR7Kq89QEvUsLGfvTj68uCUKLNY8Zye8trtT8C0
vUeErFFLo7KVmRnfAteBwg6CPBYLtOi2B0+QKexmoRIxMIU07BiUApKdUBdwxsWgFwkorYundTPR
TZqYkI0SW07pR09UBmfILaGUI6brxlOs0IuDv6Uv8657eNA16T1e0jfLLn5rIu2qaPrmR2pVgDa7
9zhHtrFpPG5ZPZUqJdSRQFlHsKNnmNxAgIowsJl6kViAObrb6kQtsvdAsGfwqEYLbbhrU58DmO4Z
/BKDtcFFxqT/YRh3NDL5lWvidUYtYL/EOlJZOZIBdQ0aBUxYEbdHTxlmuAy7Buq/PhsVcqUIdUGS
rtT+dV4I57O0m1PBMtYwBayb4S2Y3dfCpeB2U8bsSVFsmGbd+goMp58jMD94r5mF/rh6oGXesqu1
YxVFmCoUxlkfxzf8u9yrvlRg5g3o/lrzPmvTp5M5b5HfPkUC75ug/hOQ1tgkUd1UsfF09OdEZ1zb
fvpNbNOH6zNV/6Julk/vHDgLORuh13UifCu6udk6dCvXXrB8a3lf7FTzxwd0bGA4afkNhIBu27s4
wZRWv0+C5uz6Evv1dmdRotSVeICAskNI6GEJ9PNIZ2E2SBLV7KdwDphAfcy0CoIsPsIuOINSCTuG
j3oBJqOxTI6cgbZyqZ9cE2Enf7zUgXn0BrzlhubD8bAK8k1xVNGi8h3MxIB8tzTpPR+s/9i+aMgj
rEYuEcjhq8+kty4xuUDToFwxVcFuTpDQiBGNWLh9qqsOeKUE7CjjdNP7/t3F8HlTIeMArm9Gj62G
w2QTB1M8rltjoiJHnagvAzWTAAWJ7roOVNgZ6PWkuAPJtENxccnRJVWjlWBC9VeHCOZ3HEdxmr0V
Od4DkjRJp4pcyZZTs+uhsnTWxhy1tQEmjyHRs+vD84KaSs/jNiO1VcTRPo6rxyq3vGtEp/nLnbOT
sI3bJPwOinc1HUCoJmsTlBHG1+8ZqXDeZvdlWrI9vELzhGd1fyw8CEv97D2oXGHRoSEVE3j6xVrA
jU/Nvc+YSvgVALrGqk+LpZ+0IT6OwPNPYzZfODe3A8OkeJbMIaITTGfmjcWm6MuNLSsi0bRdCmOA
c0CHklq0sKMzmE+S7GJt6mxIoM60mNHQjYV5NuaO0YBpfAjYwmj7A0Ag8YzPlrM8V/AVV26CpmMb
JOlu6B1VbHeReGgnG1yKCbOgEhBS20SNoObcv42qESbn+WqWpK9zMvVvvdV3u2T0f526+KhKi1aB
j3YC8ofJi2/0IGcMHSjMyMYMHTg2gJshF/8uTYxZ+DjNu8Vy64s72f0L8Gfa+By8yzB3XCGIt8BM
MgwxdflXA8OyS7y4vKZLlD50ht+RZdqzMWy8YpHXKIXSAG+N8OxDlqpMieJZoy2h0YplP0U+gvAD
xgyBmd1nL83Wy2CDlU9ipNkiK96MIhn3TeF7p5I3evRoiIFkyptbUMOXshtg43aZ/qRWZn4Tbeut
m8HPn7se3ffW0h6tuDK32lD5YYyVOXjVojjG1TVt7W6VAhcPk4k5tQGZxzFHmnwxzOwKotO6nmOw
+QEihzaghiJhrlrnFh5rrbOaWvN5DERN7FpeMHN8ETDxAD4Yn2XOLvT89iD67MB4w125dfU+1sMb
6e7eQ/iD4Xu/BRz1XjkZ2gtggHAYt92TFrB6Soi2R0AsT5kdkNlmYRNg49ORSkddc0om9+bR/Z6T
ZgOw7z6kQDcMKJ/IXO27ogVcQY/fpRum58/N6IX/ysIE+rcKPKp3qU0Zdjxs5GLpb2UlUeJsNNUu
Gu6zY32yik8ORBpEt3zTvHdmN34JMR/qGeOPLrHCdszqilnsvPPBL+m9hrRjA7S99/J7YDGgN1Rv
IM+utTsJRIPxRam9K+p86CJ6WTXsvdLe9nNxMkptCtZaB+dlQpZ05NBBP70/ut6YQGsMKL+hLhtt
HQaRd/b4ZQsBYvT0EbgqgtkkAWncA0eEFbMFBaw9OoEkELs2iDrguDsvGPNqI0pAbkZGweRlBujZ
JI+2ookTpq0CFaCyj/+y8CA4TL48lmbtXYwSzrQe0RWcEzuD7dyUg/ddJh7DgiYrdDSwmiaHcuOl
zkX4cwLaCtMvV88SoFvdwl7NFcTDEo52yvsp5eHPQcRqHPT9nKLGKifi9Ohv7awHCw//zaeyNnyE
Z7psM3kpyPjiyyZK+QkpYIZUWO5AFO9mqIaoh/eMXUgYAPNzDfWXqYG0PAsnrAKmyiMiV9mUcLR0
4cJo7JvWgWAqr5WCxse8G2plZa6d87n4zMCWW2hiJHV683Tr5iBGEInulLZa/2BpbbpPoEXXUtvM
DvbAAexKK6PKMsvyWi2GvlK+D3EeH6dAP4lm+PAgNg90nUlqaDuXdYSofuuGtgVWW/fqm597pAgD
dbtXpq85LLiAQ7f1g0sbZX+l3T1Hug28jVxCd9yVKFr4322W7OWQfE2xcReEIXTXHEzA3P5Q0l21
kd/TPMT3obBZkwP8sOx3oz48ol7wIIbgNW2ip7jGSEbI3YSs0TJ1b8sgPbL8NqDVXF7hH71nMwyS
ZhrWabEA84VoFGU/g7DW3ERYoJuitdWrjrgMQFigtIGFI3IMxEek0R8h4kdDA7BZw73JRPfdDs7D
6MxX3y4R6CkvjmW/0XAh4JTGdMzM4sXyUb0c5z812mZNprSA82eXTp1OJzLRdtFQIv3CL+VpkIPv
isjYqK/lhM1VtegvrglEyseRbLGCC5BSfB8tQVJp5hHzQCrbQZ/gXaPHKO2V3kIuG+JqZSf1cxnb
O/RhNsnY7AJhfPdWVu1c3LlPUGz3miQ21Sn8W9ffa3kEXzs/2CKzkORcQK4UAW2Skskyg03MTZkp
8V7nFHYMLpw5MtVovq1qikeUpzKGFbMv15KS0HTGMGG1yVSup67Zd2YfAikHZ4Y4Zq+T2U+rqEcC
gyPK6LM/RYZBTjBEKx9ObexS1I7OraNcTkW8AcS+M/GhSG3zYHv5k9Eum0T/NdAmqApQP8sMKYtS
hLeNHDN+PUtPIx2Kvac/dtLlyfJhDHFmkPlUVsV7WVBGLfCC0CccYrhE6GAtWbspU4zAAmYUXXHR
zPmrcMArF9YE46WQZCaz3BQ1QESh6Zu5lXClnS1d9LuJV3QNiI7RPm2Y7uq3HC4An5Uv5JqIt40y
mwGaPX5OmnEVc/rUxcuBZtCpmPq9Wy6kBtEEQztihqsuWga0B9VuzOpTpucGtLP0fakYRc1xtDIZ
OvlxBjOhoFnRGs+OnqGp3VKRavqF0e+9SZv3xk8Af/jHmPXt9EguJ86O6mGr3oBdGY+d7gDhty+2
bj5ZnGy5zD+SRO7l7D90qABr/rwfA3dTFNkB60ccMhEHMOnR1ca3xMcRhOfC8Cu3OLzTDsI58glF
SlNqmR/9Hh8lb+rXYF23xcQSmQa5FVNytaPkR1gRqSCDnVC35o+iy0IvFYih6KckdsM0FntmJGi7
1OKVtv1p1mW5kRJR4w5BwzXhh2Zg2W4mmo43FzuQQ+JoZ8uA4D0610gWj7IezxidoanUk1ilU7Gz
TRNlFJu2RotbeuMwy6vCAfC53oi9TQhe0hqdESPFX6QHn9uPkKBhcT44PXo+RkBccCvrRUs4OnR7
KDajDul8GIs/9jLfDMt5i30n1PX4pfW878XRdwFyekd6H09xYz1pVe5v4/SwOEqV52BRKSIfqAEB
r0iGorfKZ2qDSK9yFdApaoxXJ7NCE7AwsMidneLhmi4bp7PC3JJ/+yWRa8d+wFHeWNdtszYz+zDX
4yFPgkM5ImNmOn/i4MnpE6Rc9OLWDTbjMNDJ1Qc6Cj/1oJ34FHLC2rx10f5h+fL3Euj4bKAvwxhJ
zmOoGQKRYew8G31vzmCVKebyjP5NkuMm8u8Tqk3mxxCOfXFv6kef1Lxtu7VT2hsN7WrLqbA1/okz
ymkUL/4pty0lJ5v5OGgl3NapRCRg3JA1kaj6KLb4PXCTuPmVHkbkmtqf7dbUtFM7Dwc7N59zlPgW
/3UZMFzP3oaM1rhZ/TTSONVgcxBOaQv8dsydroH4m5Yq5L7SWjBdcEHIdicfNfQY3VeaokYGT3Wc
ug33MjoZ7g9Zr5xQdzFOvwiwbcvFBhGPoirWgIEh1ubwd2QVN021aUuKe4d5dL5YqMDpCQQ16Lbq
YaYWYKasRaqne+OLnlEbRcOuyDN47+XVEPT8RDSw5ON2HWd0dNN0gYmvuKtsPXTpOnU1priyc4Ht
1TBB0At3EuzhLWxMfirtq4sYxIkI1X7dOqA5VBNO0/6QuvHOz5ohtJK2vdgD7L5U/k3lcIoR+FRv
eZDWcz14T0nZ2qckWy4ZYzWvjrJ1yTLy0/rF6ejrDVX7mBc+HZs5Y5CUZ7SuncbGVHF6TmvrywaH
WPUuhu4l3oiNmL2bjdEyQ2NADGZrI+wmQxSYwgndQbPtd0xmQ2HHP70GEtQC+UKeODX0iVtM7iIJ
od0L7cw/x0bGMWksWDpPZRCmqAI4DPPtKaCJNOhA9IujXxlPWpMw0WRE2A79rZmdsBPJS5F2r3Fm
/7TaRBZqmNiTgJXW5+ixd/SHKQoK3rd9nibV0R3/SB+gAZ0ICHJQFzyOYAqEuXQYfEwz9a5/yejc
J5F3GCLwUr2j7YcYnrJW07ywnwvPgydvkRbYwTSvZgFJ0bFrdhOKXqlFe8LVIPoFNmQ968Vvm2tb
ViHHdcmzrjduyQ+VgA0pDMnJXA3KVAsfzvFIgDIthWI/WJsuAb474SEmQU42I+VEwcAr1eyzmVc3
ExfettOBp+ORrdmon/jFZumR+CurfOsgITrgZw333zTeaCsn9zjv6tcoaH9HbbjXRgF40uVjZISM
3nUuSdz7W1QLL10/GUyXBEfyUB0F6sEgWN7h6pz8WH4AdkMfOBU/FByHWi63oo/FWh+zNzuTf2uP
5xwk/mP3H03n1dS40q3hX6Qq5XCLc8KYPHOjggGUpVYOv/57Fvucm01tBtuy1L16hTf0lajSG+lz
ViQ6WFujbv9oth++Igvy7Ez47Kr8ydLyB99MAIY1uwxBmnNK7WUqZ1PpDIBjfwek5+r2CzXI0iIU
zzAvQCiEQY+39LfGa3tAvi3tp8llO6h2AUjo73pgVYzBoTA5S/eTAGGpkU9BjSi3Y0jjLZ4TVbBp
0/onbHpr55BD5CHCn1qjra3aWWVkJTzsXa57kDtGH07KYp+KLD3qTnTrKNIX2/3nd8XaCgF06sjt
juE68sDO+dPETKHJtyA+oEEzWk9r7vOcWhsIqy8GlRuKzjPmLObaNprTEBS3zCq2Dgh0yfocOJup
n+2CTL8IrsYKptXv4WmBSRriN0ND1MeCHbssKFWN6bVc6jfTBNI2Wx35WYiEPGZWc87yYPrGPBlY
7FvZt0cnDh9sFHraoEJUOut+ar/f+1P7UDngon16FivO15pVme9j3/wjZh8Ufxx4IzlPnR4AbNTe
E+1eovJK1JLi+obpeW1ST07ZWqAejKXNL0AvRD7HOfPXhfbpG68Lul1EOtOtNrEpWl7ok2QRUZYx
2OBsOKevvELe3x+paDJMpr6KGWpfcSgKAGhIYcSuRfWF8P98GGd/rXM46O554jdAC2fiS7x4m8TQ
EGNBPO2+1u/l7nWOx036VA6G4RicWr/vWmc3CYagAMb2Iv/El4icB/5b9AfZNr4hyss/chHZya4F
qdJWjCkG8eHjmnir0bgVkNtKAB9fpuufwurTKNDORKDaeuPXmYnGo4OaqXN2x2g9wVwbeYKYn/QO
tFp1Tbi7ma/w+cSjiDk1b8sFMG6i7kVzrD5U7osVfmGqRXX3BNaLX3FjNQ6qzMa4bT64DGo4cLL4
Byl9HoUMMekviOPDtHH6dy48jLJNp7274X3iVsduwrik3FYTCjzZtjNBOHY0cpEPxwqZHkYq+DfZ
d/zRf5825yBZuduKX8pj6ewLIm/1cvn9lMswYi46qlcZ5HL9QGWALe8qsg5pBHBJHA9MeOWWyaPj
SnlbORP4gZDVXc4/l+3w4mQ0G6v/IHt8sSlHut6rvzGPe5ADOxjmz84PsfydsNp94cXyQn6I/aGs
H1mSWbIqwmsVLAy4vjQ6Qh3wjwF18glcP0+B5tGpLgOo3PpRliMZR01iLfvadSKmlds4gVwLomeW
B8G72/C2WBx81bEl+TKPvLHIOqd08iRHSmrqOxKgNKK1iKQ1L4n539r7z1NS3qd8lzsgL9IG0DDT
98Ch7Szkl0iIx3gcpbwPi04F9VE2Bp+1UJ3x+RKF5IeT3EAhK7T6CioPVrxh30YGmqyROvJZwxDZ
s63NX6cVMYCcRu6NNtMyAG3Cr3vmKvEiwM2vIZ8Ba/UrI3yQe8glRymbK/TlhvAbUZuV78iD5v8A
SMhaEGt2zX7w/L9Fj7hzh7yMFYpoV0A2mG3L/iDchZxzjoSMW8azhpnMKVX8vt/IadDMzYqM994i
+PCSgq2RYf4Rklvx5LhPdv+ep6+DZgHop3FqYC4SOLTYkrUX0DOX8RMhXpZCxuWnTUobxDkqZ3zm
xUXvnPgB4/hWxTp8U8xCuPRewgkcTNkQXEuL0WEXflSF+dhq7/894BgbOhWTcvPyiK8k+ClZHry8
t991cz4188Co6HUyMmzSiedKddCdeBgsqGaGIdZgYKIaYEpAPaL42St9pLybEflFtuEsgYKZlIWG
mnEZe+D8fH2L09oNPurkYQhvmc/0Zjb/6TbpjqFXDx3RIRofJ8BIKrfeUqiregWA3dXmw6x6PEV4
vAOorBL1SzQDC4Q7V5ZxTgJUJM2Bge4w/ulCA6QSwcL8kqdcD18wMD59hAkLMybJHb2rYfb+XdYB
/c7dCuwLzH067yZ6zCXFdDNVjPTj77qqnuhw0f8s5mutmKiW9cvYMg6fYrPa1VX+pibrb0cC2Mb9
1XPT04ATFsMDZHdUc3Bmc1WoAp/D6DD7zUG+4WzMEHIC472u6UG75nAySTlcDRBnUTYPmYu8RYKI
kAzDM7+9oKmw9sdxVxXei2y73govpp0h2qvQhY2m/ZTqh2S0//Wh87ej3ynz+nU61GdRBu+IGUms
j6tWja9RET3qU/q3bvKDD+ONxDLB1yzPJaY6K7206G5MoM4zazzFgXGf6OaRZPspMN3nbNGu8rgN
GhG93+A3ooVHutEHqWDKcLhKkqvCYU2bdy0RLUr1Y1f7aBi1J4YRT72WPtoKUQj+DrGjR5TOLlFY
79tRHbw4fY6E/1SYKA2aTnwTRZdFH19cpT+3I3OtvBwvSDgcJSn2Q6JdWbwqN7lSa3eMott9EURv
Jfh+4DFuu0r6+JHGpQl+jALNt5rPzo6/7JheGRU9TVw2UIdRR+VfsmB+qSMU+IvhOaQvZeTo0TES
/Rgng3yWi+mq4ay19mZk3FJGNZ4/1tWxtTfDXD7TJAdSASHA4aBD4ywQDborzBzUfhqemvk4q+wh
Jkh2fnLJmYQhcQQlv9Y/DGf5CZz6fnR9cIdje5s5/rLW3pvskXnO3hGLWznIsAVNdHY8tfG95rh4
y8pHEq8qKUln61K29qtE13AC8KTowjQDhIgsoQXM9OjYp+NTrOxDg5ARHCcg1Yn9aRnj0Y3mM1CY
b6PPX/XQALKPTXNf40tnn6OacmiKaWLGi3416f3oZXnuXXV0MeGA323vVcTO10MkHknzku4AEOu9
jPVbWOoohTVIXExHygxyPGuXq+wtXNS/XvXXsNWgTo9EUbMGB4Qq8AB2mLvU2Sg7OrT+/FGAC48j
NhIo/Z/qHP/LVG3knug11upLfnFG6200sX2rtX01hcdgIBPjLB+i5W3Rgp0VhLfcrq9a2p3aGR8x
ZK2KjpQwb9A+MXZ+OJwmzudm1vDk4yYuVgAbJIioZuKQMUO8W/goW/XvQVLD/E0W7NMjOob9Rp4D
flY0H1bExfXkTZhZtwi38lOvLYAI4v627F23Rb8li+hMsaPkFhmO9sFcp8eCEGCv0yV/1TIeJtW/
dXqAlKlXfjAEO8/6fJCUUxXG0QVFlbA1Mc3YIWO3scmO8dKgVvWWzVg6hy6g7d2CcYgG9YYM/7Nh
x9vEqT6DWdtKbtDE+bZy6SUO3BbbeJuJFlHAdEICqZ5U0M2yixAWx34+uQhzouqnrRkvH/2sfS7s
6cl3nMfGNl/VFBzhc6F3hmWlqjGC06pLa9vYX3FrEnegdu+z/aTBl9Q9+zhF3kpVFn5TiwVulmUd
1N0BmVqklbTyxUEDZUrjg6tnD96YvACR2hOif5ihwvpBc85bKOnLZBsP5Yl+wC6IW+3Oimf+lTLe
daadnsVXYMLIC8iZD3VnrZkWalaFe4gsHhNxD2kWdE7Akf5EGQoBWYOjPE10a+y3sqA8IzmKPXfR
+ve5a6P0wKSGOxjyefB52HkOAiMhPNQgJHKkQEptdR775hr09g/Q6p095Bfbn05W1G2DgMev4o2i
4StPr2rop01BdHMrhhSOI4I4OOBwo7s4oBqNpl0m8um5pn/azCCR2tNO7mThSK/Mez1IdrWdEM5j
kNom4MimGY9Ub++StkhKmnHUrpy+/dMuyxVJStD7qrn5KtjmTXlt0WO3vH7n9/q+mSa8p/NkkkVz
n3o2DEY2o1N2GzcDRhOiADgSfJC7PdR0klOnOKZ1+1T5yxaal3fnO/krEgl7GBSfvh7CNWsMVNB6
HRI7V5J6MW3ysngvNe9ziunHK8sgrNR/EbA6mIZ/NMZ0k5pg8Um3ycc2ruWhF5UgPCdAwZnaYJ7S
jwrIGNdx9XT0vgz6vhycYaPLzG3bBTh6kDcmFfO9OEPnQ04Po5oYeiuAORNaQoZxCFAhg0wOADZF
SZ3XAkMHCap3n12a/NXYFu0U7sKh2Bp+9wW47mAp2uckzvC/gf/HL7Y/wFTBgi0O38cQrUYPankO
LMPz+u+S7Ke2B3QLx+4TFjf1JQ5DchB4tsnoNN3JXzZV/hpyFJSKpQ/o4SHsMQS2wI7VDR0Oyi/o
TXb4QZsFPJP+nKEELytGgsvCuSoeeLGNdgc9RxpYO+A2D23TbTCjfFQm0aPJsmMfIRCSguMuousw
xmdwQffzSAGVqbuAU8P3QfXaKGJlNMaMpNpaUfi3bCaMx9NDl2V7idGa3Z9Krd9GNARiMnvVk1YX
XfrqO+lNmcWDp7UftW+JqihyRda6MsYPL+p+jMFCM975HGKs8WBpxn63Tgsy36At0JdZvH2a5Tv8
rLB5H77LLDwNPiFIJJkIBUChMAELN5qnf+bBsk16GJsJ1qEVpMS0bDcLEbCttaNG9zouvD9DEL8D
KsTbtsQme35seIiRbT/MnuGSoyZP6KkdVKjemUW+8FQ30zhvplYdFwI+bL9lPWOURdPwFs9wbqeB
jFUFb97iJ4wuyQgSUtFxQoA00S5kAFvGFAEs3mHjs4Y0AxWC0ju06GEqChx3Tg8e0WxaWG3JYvxT
LsB9snWIqM3n4iGM6Da7OooPWFZux7Q7egIeq53q0ZZAodEKY1Mgs/kkK5Llsm0UfUHdu3aaOrjZ
fK6E05ahkYUccsMbBZz7/WgfwqrDiUWnz4GZy10ZjLSYi70cEr9PKFV/lglElpssuyitqcoHemvK
IK0ueMopGY3Kk4OfuB9aj+xd3n1jH0Cja0EWy3hVfa/dhX0B8o0OXrtsaMn/KzWjQtpuwJgaAUar
DakKHe+xjKUehfGbzkhlGHH7ihbxSfcLEIMGViql8WTU02lJfZzKFqyREJT3p/HVtelK+wZW4I0X
0dJuQSgxi4q9+l+uOQ8m3hXcnDc/RQJKjRmKImhW5L69nU1920tPqXArtiuzCLmzmkXBlpXaOzCb
oxuWT47Y+mgwFsMxO2ECuw+IIppOhu/OBQ6GekkbAXT/5LzBJnnUx/zHNIcvzdKw3O4+7VQkNApZ
ohgE8PJ6ME62Zf/NpmzTojDWOAgcp2IsxI5U1AcYPNURauveN92a10qlJ93TdknVrfqWlHpsi0fZ
JcvoPy5t/pME02s4ts9UqQD75ltZm0d9RiGR/ppLA8sKnatcpOwqA5apRfu3LdWWhjXNKRJmKgLg
92uDQOFHXJ+e/tPr4GPA5pPkARtuex3ZzmakoJzJSCRj5vhg8TawsUYIvWz1AAfZGWcFVqLtl+ou
L8r7KsRZcTEe56bG1MWljQ1jPiv3s57RcwuvJd0p2QGzmR9drUeF1+V0iR9rz954QICdEtSyZoF/
ayBJp6e2zd4GfWKS1D7/Rm7cICUoTHnPkV9cAzv7M9YzuHg0B0Oa7Log3b2ugcVJ/ZhDATeie4p/
SsJ8Z7IprTh5TBnk9kiDe2Q3FbWGX5dPCiAhSpM7x5gOmqsukzFcM9YnEgzerqjHtZRmWV5+FZG7
IkrQVm9P8v2zEcEbqh2T2ry2nEsXWGzjaO+1Hd4kS4xLJG6rhX+eluFPYVt/BhsFDwjWYTJcBq/+
Uim86lxv3/UG5SIr6Mu9bWqvNlls2NZXRiJfwBJfqDJ3bcTgDGX0ewYmyzoO4g2L6Bktvi/kk57l
ycQoCpde+lL39FCIEwRnOI7zzvbUa8ORoPf1W4uZGOxqyLekOXTPbrM2fiH3fCGp3gaZcapZHlVi
XYZWx3XEfassvo5GMl3lMM2RVPfHY9m2p3CKLy4rODPTvd7buzke70c0daMMtlwDFpTbg8QZ42Fg
0LGpfaE0X5Gyd1eo07ugqXd2NW6dcTnFVnkAR3wreuO9mTjxapJNr3PQDiqmU86YDsA1gCDWKqoM
my6CmhdqZ8Mrd5mRbYJgPlNEHsqyOcoHo82yGbgbohGt8ANN6Sp1sm4N+2wDwofBR0oX6QdZfxWi
bFIqS1Up30hOzCn07xMjce6iXGHI5jx3rbnNF3/L0XzpifGTZVysCb07F0p1rsVCzHX+ZTippQjs
yBpIEe4Fl+5drShvsLcMP5bZ+1nG+FAy8E0i92cQBocK8FTCI4W051mqoSWzHlSMxtNgIiuVhBca
lz19IznPZ3tei8Xp0KFBno/JzzAm1UYiqtKmTWA2X5Aqn6UHLudwzKZFeeWu1p5mwH6FNNg4JweX
heoqqbk4BUxI/6qbdm0oim4RfOyEQTwzgA6+/XwQs5GBLNwEet9anEc4k3QLPgwmbd5Ph35SXI63
KtHeUm+6SjhZ2hjlcW9vdyG87/bcLTD0WBdS08u28UfhOjZbg9Ohc8BfFd8Wkt90uRcuEp+5vZNV
X4oszTeB8taA8WlpS7t1JmDJA3Wt6pjlGe4Y/Z8MwVPVGZfZ7m7A3/EahINKt5gbuNMK/W+uL1do
i5RKDRRTWO0zfdIy/q27VA1PxtQoh7MNU8xV0wYk6+mWSQ3keAMpRg/Z2+ffKseDb8eV6CoFyYVz
My4xxZLdmdFrD8BFwqpAomgRwx97SIS4ITFnoA2mnesBHXGhLpgH+ThFg87sXuUqF48iiuUip0AW
J/fFlO7ccURF94apl591mNvUaxuVrSpbVhNnV82z7kf9RZq1sq2nCiwlEzSSniMKXMQU+jRIQWGT
iGA03dF8ou8fr/REv9ApnEZ1Z2XsI2K2RYOl6r8L/8uFv4JKNWjg9E5NxioKvzV1y6Zn0HZrlBcB
7y6MX3uIc9B8nfCeuyIngtwwh/bpYJkY3PyTb2Ijh0A0WAHyukg7wCQxpncoHg+/YTCPkb6iVwSm
b8yAaHLT5sbkq2BjxcKIYm1bNNOzRU4kf9fUf/quPrkUxLNCyz+aj0wk7+QEMaMQ12paLmDneQT8
ZWtiSMNBTiq0auF6dHjJ5jmaJtlBmp9jARDbLtdYYK7apflNzJwowHMMsRwsr3L7j+wa3Z/XFZ31
JixPPdLdskowBw+j9lSmzcEOkC8hNaE7KXtLy3ktw6LlCUHS12z5GAbrWqTWyuu7A9I/4HURHwxg
Lg/JqRujFXp29Km/ZaWo4o9S7VoWUJPOm4rOmMz5wWzdya1j94lYdWYYfFfU7Lg2kUbu2nkvd9Vg
SaIL7Ubw1TB7YSLBopJ7JtuaiHWHCsm3HL2S5MgMJED2xZ4ReqrQhWCyRILbtViOhF/yaapU//hO
krPREzWjYV9zk+XDI/UpYQNxrI3J/g7K8aBsk+AcokOABL/yLrywmJuNgS9uRW41pZfQ/CobA6e4
eM3MYoyM/dBrqNOO5IhTdy+Zah4Uh45C1QwBedMGCbrnjpWb5N1vIht2z7IVeg7LPp+AM+ASXYaH
fiEDZDnyDVj3xIIY5Y5mZ9LpBtxtGUzc+wZmXoPpHtWr05XPUffUNxXEqxEHqyd5ahW3A5jjVuYs
NEERfgWsD6BPlgXxqGeHF+mwzbWW//c1Gf2s5DFJ01DWCGfqQjHk4cWcdLQ/kbZlc0s0tJizUQ/K
CrCGj9juLn5jXFtg0Q7WLmGxYcHENsrCAAZqSc89hoMtsLyieIxBcHd/mnAiH7E2mY4Uaqetgfve
S8jxO2/Fk5H1lBnWQXaPhBBGVoonqaDgYIW7ksDUewOAiQ95hg0F8AjYFbrxhYgCEeK5Lb7leY8k
ZF7JSRV+MHLkv77PVB4NCP+ddRTRa5Q9Cn9Gvk6EAVTNvZmrDzGrqV1GDOklaIBLLohAJJCQyHFk
8eqEEDlodLoGzG5C8lOegmxQBiRz0jHDZo7NBmWm4FGB2EkLYfkLytld6kwAIKkrCT95pN0ZwXOq
RYBhXUACTDiZkcg9yJKjbyNSKoYPVLFSKMmm50CqMX7KrQ+02U7ygdQIa4tlgRuNLPmKOlmC1jJa
EgnlEJFd4Ubozum6dyRu0416xokLNhD9Hb62Q4NBtlmnriNnj9KX/TgHByIELAVO4JbdxpeMo2gn
UcICL6Hn431d2WdmRb/hu2I+RuEnqzFPZ9Ke9sLKTSpWgJ6AGwAYF9JhJlRli/8gpQLrTx532naQ
siBKc/jKsS+3wDDeCR1RCRifL1GgTTrGYBrRcbU+Em5+XeCcIPGLrcSuq6hw5JCK+5ndT7PRQ75w
YJwrkZ+W/VYs4drah6W7Zb9OkOIkdsjwjyfXPUu0kT0WD1C6Waf8VuLBImUvPn3dk0Qbk/eKYSjw
HjW5LMsHgN0x4Ogqps9B1NdxCnfgKhAbBtasLJScAzgHwxKVkMe0irFhhsXiO8yka0ZybQ83u+Cv
eYadZR98JnGCI/m/VSPxj33g0kuX52c4CDmG9xJMQnDMTRxfnQE2Jcgjn1aDtBRcv7mD0nvWCccA
EY5ua/3JQgAUy0fTy7Yw8vaVmFXM3pnrDy2AsAu8s/IaFv69P1ZfvyeKoeDAvWuuuwocNDIdyG8Q
2f3YvPyGBOcMxnNv/xdcrS4WyYVpneFDh6Twii4PrSW2mz/dZ9lVkjnOXiN6DYBsoTN1kq0ez+Nb
F6Yno3sl+HNhCJ5sXJS187jf4VH5+8Gyu+UY55/lDsl+HKpsz6paLLXzQNoiaPAbB8g7kYo10HBH
6lsDbsjfyGLkRwatTVKDQI9BxYOLoh3tpekDw1sCGW8dB1AJsUyY2/zaYDfvci+xCDzKNktpqqmb
bFEZ1JvxmWDDS9hAsEYQ7sU7kYgE4w7rY4tu0PeAf4AL/FnyzfnGayWsSEhml7BU86S82SXgBlZy
SeCErb/RCuQPI7UPAlpIfL7DMwwH9yDVmlyAs1QrtgNdDQjhPDo6TsNQ7fiV3BS+oWm8h3xXRUwU
E2YJaJ79EwBbIUVvF/dBzoCJ4EFclhXmBO82TDne63dVd69i1ju33UmiejQ19z2Hd8Vx7RBSiHjU
j8FGgnDDJtCCb2141PP22caTBQrmvc8SkU8IdW3F6ShxSM5T+ST5ihp7XqfvlifertbmbRi8zQ6S
PI0BiOo5BVHkUJqyzMXXJvGx+CICO/P4a5SWYAE1A/mP5uh+nhFBdBD1nBg7iiAYu5GguQzkVzhv
e8F21gcpIQqN2emsRfepbGE2PgFidpqjmAvJpyPFx5rzzfgf+nJMqjJk6XmvVP/H+2Q2N0oijCQh
8gq7M86tHV+BTmKzEpSoyGAES2+K0lvYpRtQp5uJJe1D0GmmEcQjgYpFZ8C+UF27tmb7pSUJ6Dht
eWCyDh2G+X1b3EsY1UrUK6svOew9hzIoXnYVtbys+yTyrkWIji/rHxQXeWc/gRksW/LiiCG5frCy
7OylCHGyHySUJr1z5NSQXWvnEXAKMhk/6ASWcScxMnAwm8ayjDeVUAdCSk43WIO/yczY2Fc5YPSi
2naE85h8WCJKasSkL0INu8hSkTioSCfkbJVwQUySD5SYw/P5TV7tjJEycFbJYomKDC33Mo2K6Rrm
Pb2aMt3WCGxYbrOWjaQwMZnoccpqkGicDmDOm3Vnw43OnIOsNI1hnJ+Yp6WHVBsVv4kRusiriN0b
cGBk+nMNHcQn7wB5Q74p2avE1gLAUcW/yGNhz0sAk49FRwOuORoEXLmEXFaENFYmcPDcIL1ZnnOn
2ga6va1rFH1ZdNJbJfQPin0T6EcvVVigBeB8arIUhK1Ke6V6JmdVcy0SDfxyhToAyU06/W1DAEQh
wptskyxc3qjwOPuWAFR98S0ntpw/iyq2imzc8PA64dSU3IKQ8bsWw++J/oIgm0r6qRizOtm75z3K
1QJEOVee/5CSnTHpO0qa4tOci7Gu8CxvXXs3Waw2CWa9YMVYaBAjulutocHD6oiN4oX3E/impN4a
RiyS2ESEOFlQ4MS2cpvY2C3ViUQFSRktDndZg6xpSUs9BiDdXN1kCdSEMM8qdpLnyKnHhHKNEZWE
BorF23/PbHhaFPwL0jSO79oHOQzl2OteJBazg+VL6tHr78WMEzNaWKNElyj+7Hrr8PspZn+R1KWP
nAMpTl5lfwryQXdg7M5K/f/YJDmnE9s7o/P2EowmKvaOBdfj4SWPO9RwiJ/CNdxcnDAskcRH3c55
QXudim3oTrrGHZRbVSO5GTu/t63y5u2kK4DIIRkgh6OcA0G5rOUTGrJRPrQRkmrx/RsIaTxzFkhC
t9T2SxhViETisIeqC04GU/giOUoQJMdsCfaRScxuHLKQ6LWxtIMEdLNL8cGeT5SiwBkeoZwcJHOW
hR1NdFM4b9G6ZRfp5iZMx1vWdiKIeWP4ItjEBy97N612I3G10P2TZJd5/RZ62o/v64j9asO+5aNm
UVL1o5OkX9IKmpqO3YJ6FtBj6IqMBUXz6ilpiCONjlNPniBe41fa86I5TBWL/toH0SuqVldoIMVq
ASqyQpAQykYEybNxIgVUojuHbfcPpTFiyMz53oejc9djFAQXIuPN4eLr5blO8gXZvRkh7jDT3gKD
5zSqGVHWoHPv+2YBQl8q8moP3HLuorAdlai5LZZRUFj7n7SfdCpVnxg2Q+wqoyIjkVRvo9Hcijg6
545FUz9EHleMfwpcFZARiwuMP9MPhcseypFLc580RXuOHShRqa9OiT/BYCgR4pp3Dlw8xotlwmfq
Gk8Pp8IgMPeqWpxDLhumnFDEbL2A8sFrl9ssOLCldZqVnppo5I9EaRMtfeorMewVVxn1tyi0HAB9
tbX9H07zPSPxwjoVxJ/RhBo+RMcu/AdZrFuRZujg6+o/lVaeJgJOBdJKQ89gpdLlUWkoaY8VwPX6
p8FcGoAWKbyiE4hAQoeirEsBNLvVp2VDzPG0GTCnHbvuzmnzHaBqzJZqjfdKs/kxb3i24NIfghDg
b++A38vrWx0By5GMtfew50S37xUDb6CRpvvaGKDd65FzonLNH2eEgqIavPTqInB3rjGN22DRPlKF
SrM2th2Csmio2lBCACWfF58tF8+fY0dbaUom7DLcFGxbUu1cHxgEk6kIjQb0QHwG4XUO3GzRl2mv
6cjsjBohve2eC9W89EH5suCmsUZ08TyGPGSn0SnEu+AxEmpSRkcdXTjnHTrPs5G5H0VV/SnHsFg7
TemhukqvtJp3VRe/IUmEB202GXTLUmvnQz+DzvWS9MUhs9K/s+V/JCL8mgd0R9wkHY4JMnHUkkh9
40f4HPUoa0WG9tCbqKBmSdFtZw4xGKl0D00Q+zbCMWtDqT/1kr2ifPOXkcU9Dn90VHT1ofnFqz5F
Jnyf6ZbV+UOVMbwo2o9gRo7Q0GlqOkHyMuZodMR6QhVtmvEt1grG0CVPMhvs7q4D8R4BVkUFc7pk
hX7LB06NxFAcjSPy66jJ2FOQs84mVMEaFLRa/XFYSBNUlT+FKjhjhIWsjF486h1OdnGj1NE0jVtj
pxE5Ilieoa+aY+fgbVjU7TUfjKcqgeSbmRkFESLbS2+tFt/OSPX8S2iYD4VWxKfFArOWdgjAok67
dEiZuzTqm7jD0xDM/Rs6E8ZrONGhHTN6ezSOPkvfPZlRi6fXhAqBpuwf5Deotsyhh0fTMcsMHeOY
lMzDstoBieIjtJX6a8zWmFsulkUwRZ8g5vl5sR7elQsoqAFteZrij41GJ9vTpufJ8keyvOVW9cvb
XGi0juH/3TklNUDbYYlZR2o7BPNXEXinZC6hpAQgvGMgGL6/nIPeMSBQ6bQFBxTcgvgzyrqbObq3
ul9Ag4rHWWXVgOcSQPeLgTH0FKcg98o8onFQ6MdSuczK+j4orqONM5tXQeIpbM5pfHtoo41IMKs6
wJ4I5vLTFFc6kdz3jv1cXDWgO6jFzpQlwLUeMCZvVhN6DSBFDGcN6QT/bJU4u3iBEFAWYb7NgYIB
6GbdZoEOT83xvlSDu4Jm4mQSzDPoT5CV674Ok62uvEk0LtyT1SMfxG1FfA1xMzK576xmZtug89dF
zr2h6e/4IWZIXWng4ccvs4xe4KsfYytGn5fBex3r1Og6nu2tFRyQlwnQLi+PddViRuJZlzaaSlrp
FPWILSCf05t/GxcdkBSy9x38FzxpcqANWkxbdskXeul4vekI562bukXUPjAyQPhLepyVY0sbYYFA
Y/TMwtFagq0R3FnG3O+LVHvwJjTfgCfmRsVinnTcO3XOUU4TrbpDZQVyeuycBE5a2Lg/TlXIYQ9b
3vXI1At9pDdpLR5H6VBYFszjoHtvPGyMzGTAAb2jvRakSJ7EvT3fCqbsUFOt7lODhrxu+4zSsKo0
Yxt5w/jaLEFPxqWjQJeMz2ZtJTvPJuBRUiDTPSIRsJtbtywJGD0ZJVZZ+nmGZ8GkFzrN4E/Cvavi
g6ZNGcMkz5pXc2Jl16KtsJ+wQzdEjAUuNsh5i6MV67npecH1B0nXAU01A9kde6l7SBkAEgDz+9xw
LQXA0Da4JydWcnTKdNq7jhMAUk0AyqDChzfAKvAjRtP23BZ07Oo0PQdIdqNJAPdjrWzjb9aYiDK3
gbNr0OKlqdcvNP00/Wj3ycR4zoyfO73qDomuWzsjrhZUb1JnnZf4rya0Rg+LklQ91YKz2ZtjuHLa
kr0QFGRSdLSaszemSoGEGONTHGaYo9dFtWcQyXAtN0u0Xd0qfI49I+Vcy02IDfgxHJvMqoGD1Ppn
4Sn3UTlt9D7Y7vIZWLq7XnLkrErToSrMhmRvzgPYIlW6+mfiZtGHQpJm70J9xGFAK81PhLaRGEpn
hKLdHHrQhFkNKkyWjlMR2F6rNTtkFW08mMIFtNW2hl1NrhQF2UPhzMhijIOQ85xcjXgGzhYQ0LKo
ohDXU58Je1SYP5WJ6FiRFvWD7Yw8tSnELadmSV9gOtWPQ2dD9rCDdLoN4EFBKCXu69Rr7ftMt/ha
mQkd/16zPrqBo7W2IKb7E5gRI0JyfHRBaZEJDdvAbIubP/fLv6qLkMAK29AlK3WiA9Z9ZJb93HME
2IwEuWHA9ND+iPeWga6QO5Vf9WQw4pgt1I5yEMH2bKG/3gzpo9HC6ddQwFklMbjxYVzucZxpf3C8
yhDbdrSoX3WjBsesc+FbO7E/mpspMT2cR7OZjM8xWOz4XSF5O1b6viyMfsOsGKyLO1D3u+Cf0S+v
ZzDYdU/cymoNm7QwhGjeDX12nSfz28SwcoUpYPI4KBd6yFRa35iHTszdelrSU5GvTd/0NuaY/LXR
sBGdMKRcMtFCAS9BVq1jkeDnnUc/aejJDxTIRga44YBHNP43ebzrPSwnuWnqzstScz3ZlYaSaDDf
j+2fsfkfS+ex3baSRdEvwloohCpgKmZSFElJlGRNsCxZRs4ZX9+7/HrS7mcrEEChwr3n7CPfRfeX
h4JX8Lkfkc60o+ZIujjkWJZPdfszZ8ARx+hZ9U14sTh3kWfLgZLAcGqw00R4udYU4Qkkr5BsLsT8
5yRxb8C01lOTdw+WQSObPV4l0nche6Cnk0917YPfiz38vRVU0HznWrCwb4RjHjp6JjCyE7BXDME/
uftS46/fz5Fcc1KfBiZ5PifD5cFjyU+s+WBkxtZBOiZAp/BTqRJAb72HTQGrbz469KYbtzqYHfFq
g3qs5h8bGUVLtcIHlDjwslOi/FDN8hb288ZzyHkAYpsXbwP7RroXg8alEFFTc/dcl8jelgwTAAEh
7APKuw9DjP+sJGBnSbW2/IHUh3+cLlCrJYfD5M0Cwe0FyIMccMRqZTiUYUuaRgoT4K8YVyWQ1Ckm
mIZDdw+PN7VtIJbUjmW9mWE9socPt3mi0e6luifpRYTzGw9JwRpCROltTWvYWI55nBRpxgw1Urt2
+pMJO36JiExwwruGwPAZPINcMSdVtxIeoGsQiVKCGrC7v1ZBe6pSv7XBh0PpWyHmDSHoj4uMOWwH
K34ECgT6D8NmCOWHlM0zEUXwRO1HpHErzaoUWYd4PYZlNf7h002UC/mjschZcpm5SEGBmPWwRNGm
lclG30H93//k13gRoJ82/KdNsciMvvTPDCBJFPioXBDQDV1sY3hv+2XbBxQ4wan0SMk47LLc2ps8
tD8KGJYJd27o7pONSdKGAuHPWwMDihPDtWCLPvKRIkhAIsc4tJhYB/ybkdZrMobXTkivI8cuZ75l
WXjyI4jGrkPcMUrN+QjklY4sMEcOKvarwwKZjTOxNOxHq3o/j/GrVbqH3PVec3N4VWhFi8z/mEPK
oSC8yXL2GsDAbQ2AOnxJLKAejl9Rl3R4fZuxPoYR/K16+rbK5c4mINvGTeKvIM7slAi2PvSJLDnC
oyFGAPBaPyC0w0DRXwyYHsPgPeI6OYMvofpLpRTqndO/FcTBlx1vNDBD1v43vLp7sJpfTtQ/dctM
QMNQkwwCM6IPgnXO49FfHaeXkTmRWfpEMO/GIVwnRRs+ReGmHes/ppdAt5rQQi9Y/i3ULB137s4u
ZhWxEx6k993JV6KGr6rPbonbv1rE73Crrd7ZCDd9rcv8DwfeVSuWG1ttWNECzhl8Yf1IrHLnx7oB
Un+VcYWaY0b0CHcQ412eHAuneib4c+dKDD+mh66p2E0e7SJ5mBr7Wz+ihJfJoiwZoEofTbXvbbSh
C2eg7kZFgfW//UDsuGLPcXZIcLHSj6YC/5hWJHNYNJHYIY4lAaKk4XJfNDlWkyAZqaPqroyMiugX
RudCpWzQJdPYvnN9JdQ4AR88rL9yF9oB+zBOKw9uBcrE6Gj7Aa7kMzeDvXcZOT63Q/+3TnitCDca
wRUQnItbBXIMr6nfw8+sUx5HhxIAlXP3ZdrVL7xxnT0/gdv/MNIZTg+Ov+AQivaDJYI3LSUmYaLT
3G3B5Z64X3oGkCXwbywH/96nsnhMo2cK6NtO2JuwS3d8eImcmT8Ym1QIj5xG2ydnEGd9Ifz13DUb
/lCNIhRwYaRCZazQFndkiBsvbtxQVm9DGBkjKq7GvgNFhi3bXMAWgVyBkQVocqN6gC2+k73bwS99
0bbNMUD1sQ7MISZiGgmM5JcYbApv/Dl2hv6dbeDCUqXyqxKK3fyFg+TjvQjMj8KuMe9bNJ9EDr70
hIC7ukgsAD952HwnpIKo7K+zTDtGZpO0GX6zewqUlW+ZVf6Wma/aYIrw49lPluOYGvtEVb/5V3xL
B/5Vm6syQK52h2jIGm68a2cKyUDJ2Zma+SNfoq22Dkl+RQOtzb1mtrtuWRr1axK301FiDTMZ+hC4
+Z7CJfku9VepO39GET+Tsusi4vlxmNpNOwOxIKQISTZ/DJy0V+VAlzYppkegql46rRR4Jp0WrH9W
l/xyOaYygJZNl3cHi7UXmza92OAsq68IL6+jzoyVxszRMrZXBY52HZTjFVfQUzz05CDV2zH0765T
QQQm37FrrAmBWKPDE8xAT92cS4/WNN6jOT02tCGofb+jj/EDvjA1iN7WdmD9Vs/oHJrk15D/6Eg2
ILIrj79tZkhM7X1MmTfz8W42HzH3mxuiI80mYYJ+gWkEhFKzZRm7sn6Na8yNaBLYryeuuWlsIh34
Yp56wwgxc46D/Y+Hb6RjjeBFTGfcdoG5B6rtNATADizF2V8mRP1QBrPSzzqxrJWX/WVh0R8zo/SH
wXlDsBLrgNikIXN9ctRzS9AjvadUtrBsWH6FC/bHzr58iG4Bi4ObtCv9edqZcieEVj5THybbAflI
0f3qpdKuVatV64iLdOqcUIzHUgASohBr5DfZ/gBkY4EE7OIQCuh4T2oaP314cswv9E6v3MCJDzR6
6SGFiBvY7Vo/8V50RMJiH+CKuWEAcB589REN3EISdZBl1CNNwRYxMdMno9RtwLm4PzK8j7UkagO1
FI0N8Zf/NVEr6XiSMDUAZh71V/rWAnMMnC3bhSkXG7Db+Emt5V0B3aaZoh/XvyfM49LvLLdqEje9
zFvZFx9A+T9OQmpQ/T2mOgE93fAVbH75IfpV04+XHCWO+P+CP1yeSmvyrt5YXwYW8FzevdDce+LZ
smgzF1uPK26AALl2d14k8QjcL7Z7GBggcn/oKw6qK/b7Y0bRRcFFSwHzWnqoxa0BggoNwrzskZk/
WCamNkfQlibuC1s0QZ1bPdn3ybDS41B/NO7TEJFgkIZbPkJMHhV3iQvIIZpkoEn1FetbOzCqJWDR
JaLjDZozdtkkBGIv4p9/Y4rbwRpPx5mqMEOXj2kvC10mRPs9GYBht2aHJwhF59XiznALlgDVp7/j
j0LeO9dYM+r5xb7e6WN50t8ifQrcAyoev243glEUsZNFGsFH5KH896AyKv2sXhO8V5xgmz6hbRxp
MSwARBU85fY7ovaIvNESn6ndeUdeepeM4sAMD0uNkNRDdsmqb77mzLB99loKl3cSPoWl09fxiTtW
tIuE9+ikwwbF2xuTk75k22Dm7G45u/M2jV9dxLe4S08I82E7x1cTBv9o26hP6dqyd9DTU2DlxMxR
na3lOV7AbDCjcANZ1gR9Rt8p/00G1WhijuOpM+npaWDsFgrTLRgmXXYljmRJr2FNdORc4m9nRe3x
6CfLOWG6NZPA2M5sBbAf9jQxcTARi0jSSrSu7ebUGs3ZHqCuEaamgRctw7uLaWElwVXj2bmrDDUz
dTHZvnByuugnwXnI5VVAogb3mHOF1+kRzgsdKUShqXoMqOzrGdnr7NtQjSxV26rO8U0GKBJMvmk7
Ijhe5uQaST0mvuhZncBhrKja7Xj1fWb2gRvri6Bc+TnoGtsBVzx+Mp0Mctn7gbT1TNkG4Xszz9wv
lyDcar5UfeyvzcJYDUIdiwi3HnC5t2AgbLIao/Ktq+r4qZ+n8vcCeYyYcNXSU4MYQTE9eB8pHmGZ
3oVLdPLt+Dlwhj96Qhgwh3Bmu1OKRz42b/Fc/fJDRbmxsSjc5x3JVGNHzm90lGnENOLQSomGR+Ls
WTkmgHOtU52ttP1xfLvZeGZJkiXNK+puFuUd19t4ZYcmQYGTywceumHMQGZq9JMO24guTE8CuXgm
E3CdraKjoMiuQLj5YHnDgb71G/jM35R7OCQhYaM6mVCa0MGq+btC0WzMMXBhaBkrh+zyP+zhaI4r
DkseBc8MRJBRPFKKfdcbPlQV77ZhHwqax/r7pwSrfImtD0g7Rax9QwH+MNns5EXYf1nCPwppn83I
upZ+R2I9XC8ArYK9UdpEFxLhglWW+CQimzjuTVs8TG3ugfqwDwSuEwDMBIuE06MB5l6s4E/vY0CT
6nmedVWOhha6N4C/60KXBrCx2R6UJAFtKpdkzAIEIfbDK15FGa+zMrrxE0x+dez3PKRkre+TIFJ3
AHzVjafRM996Mhp4Loilsq3HLhA7A2AP2OPWhJsvXA/NjJM11kYMTt8xpa3nOgfPlRnGHa7Od50L
dAdtcaKWg700j+npT3tqWLusJwUiq+rXXkbvsk6gEPgn2vafWVEDDuoPUTX0oP3zu5/xf6gz/CoU
BSQxNOdAgc1q2ysZXvfaXq4JZpRqEJeih8wAal5xhAdig42b4A+vv1DsuUrKWX7pRAsDKs3XtWVf
1JStm94htsa1wXAuknMaEe2HGRX/g57giREikckh+AhAh0op4HXoiEpUvXHpriv0RdlAjtIkafMy
6kEl9H8m1VXM+PmvofdvZhchjAGwqJW2YIn70X2GeBlhakxSB9xdWAV/MVkFj+Dy7zYAk7GT9Fl8
sviCG8a/Y2p257GrNi72Oc+eARf0Bx9Cmqfc4GRa7qvu4lQB03sZ7qsgQTReOc8ldyvphxLbTXvx
GwYU6ndKnhFxhqVNqVX9LlTw4cn892zmV0p9W407jStsaIjOmOzM4H3q5+eu1TKYtH8KSrZCZe2T
Cy2tDvk6wTUWvvxayNtgUosJlw5pitNy5m8vxoSvNhVGyPoYsZMDQtUVB1FUN8lJUbQ1jJuCV7TI
Tn00TqfAiJ+zWv2V6bDLfQ0bCCYqrdD4zTi4L25/iDO1SwiZoiXmH63MvIf2RA64+pz9/B38/KPq
cnAfSPyNaD+2OGQHx+TcG+V8NsMjPwctUWMIaM64ufr8SKNrIxvvySeiieUpGx/E4pw93NkLrf6+
BDVGJ4FTy1uASI0G0tZt4r3+dzF4p7AkXsZQAgE9mqZsKBJg1PNBmP2pjawvTPw/nu02N86Ih9xC
Yeo3/buTO2cpuMWliUNoQtpRwzg2IQ7zkHsldtiaLrF0jzGvcFzBh5uhMeSpfYm7lgMDOTZPExWP
J7dRFbsQb8BfjOzJNsXdgf3/MNmjgXCNbabZyu82JXZEeda37+XXPlRk1QyCmn3Tv0WoseBMtjvl
Ok/KBlvttrF5Q6EyntAIKKpL4gZQ5nc7V9eArD7DY4i6BKtkih5T6Z8pcp1tNb95ZTh3VMwpfUW2
9zd3nHTaUKQ0Pic7VESBB6n3HsEzMqxlFUh5quFPxdRNEjZNBLJQLeIVSwfGFvU4GStmT3Q4U7Qb
GcuEA1yUo/NkeJHd8m3u/I0zLOuxry3En8T7aCZg4axxuu987mZuAjcuImJyBBq8qj8k3oJclc12
Z0FtrF2LT9f5L5Rf78KxCRbp/Q9bahYjD1kDGcK6vC6WdaaEvi3xNTkOEW+ZBcvPY9txgoVFAEKr
1cjTQBZ2V7eYh9rwXtAAgs7RP0110BEh66cZSK/oT2oXHC1m5Af0m0wv3k5zZwFUDwBCwnqPEXI2
BAeGkY8UdmZTSxSJsNEQcaIrTOqTTu2h6ueMZXM/aA0ND7gEXQ/Zc4uBhXXtq7NNaiyTznAwC4GC
GrnYyjdsInoruiPEG8CrgJWINCEcu0MxK5yHQTXvvHII5KpeQnM1eHma7rKGrv5r2NYzctrqV2P0
ILFdlH+9MU9sCpJhIVw8NyoaRUrh3milJ29BlplnDFbLdCZSHg6ysaByrQcOBS6KkAgzqslW0Yjd
ut74VWIKzvowL3KM1dW2cvop3wZp0iGobdr92Bf2TkGveUdBXv0WumWzjp2FXVM3iw0FjI3PKojU
QAB3ALp/l8LDgtPaDopqMg5423AnomHoq/mb4p16jKxg3LbIXw8w05aHsIvk2YranzZzv3qHhlo7
44wZDOgxkOJ0K4pN5lgi8JRierPzRp4rHyEQ/YNhPcLXgxnqlQzaKCXicIPjqVmboC0PgReOaAaW
2Prye1+04D2lv0U9412UZyNgNQWpSd4QYORT8bDOG/J3eKOJZRsa9mjoomGyMTtGXopJMcVaFvhe
AHRNRo8JB7eNM5b5WgL8XJuoQ2/zkAAISEMaJ2Qwv81zzxtWJta1oFXKgh/9gNYnw3ScaxiwYY76
Jio2DchqeAjsxyjBQq8dEV1PdOmNMHDXS+2TVBytRY4nrHOtiJoNsUXKIxNmjuNu7Ro2KtMxdC61
gvMdBxQQhBdS8Uti79c8STQDtpE8ophBF+73AYvaoNN20WYHMUG1nE3Y1HuxwdirQ2sNxLV+GKro
h2hqui6Oh9VyBI7TjIX4Yw159VJqcc1EjfZkhAaOE3RLNvZF8oMz2TFXKgL8ZMyr0fnSX1VuZP84
S+Yj7mENhIhOV970m0NYe8jvgFusigLmPWtWT7JIJpw3Pv7C+sKMXy5Jfq0C4otI5fBeyUDz1mNt
W6CrRhxmRhc/lY5KKOMUUY3GxYLNrCz/s07r4YURjc11Sdp972WKwVQqwtzU0lLatPM/tg8FqiH9
+IHKJyJPukwq2i4IHXSzaagR1zsdkMZoaD4s9FrXzGmsHsx6t7zYs5g2xfC0mDf6d5RxlJOCSOjI
H5pH79MAdmaBkQRgY5PUnnF9O9vMsRPnpXVNKkkfpASVQx1AvntByLvjTm1Aj6GpaRsMMSuSQBjw
kIZ/kPNw9quRgBAeh3UJaW29VtzVh9nJkhd3madPC4L6t59FvK8RgXpu0Hf4+AzCPa10wlg0ifjQ
DmV2SOJ42teuU2xEPKIJN4L2d1pToGxsJEfpyLE+buL4ErZ0BBuWOPgxbve4zFGKRrRMZudFyLCD
gDrBlB510cWsk/jFNER3KhnYUCCW5VzFmWSzDG2p9tpvC4aPmvKKTLUhKkcsbVL7hqijsie0nhuX
nvrkKn948uMoGnZZIqtiFVYtrOepMWmGcM1/jVLEwTpQHulHE8jJLTxR/9kQjfdTtkl+N+duH1gL
5fMlokJvdZsgz2DDR0ZSrs16MEFf1EkP/Mak8MCx/txOSLbYM2ngIHkluGn7xr/3eD8sVI2tRTl6
7HuCLVikv41hnD/7rg9AVwsLtF1KaCEdlk2ZDxViQiycbijcHdPWdCGVy34SraIdQjITp4qeUo6z
QGeQzWcTBeN+theBZ62iJRm74SkTwqSOJCYyfzB4rbJ2Gh6jqEB7MPt6WRhmJ9gUNTJlgPZqTwMc
enfl8WzzlO79nGBTl6EyOQsmyChGxdk9kmjhG9A37uJPp4iO02Uae3w/TdGtO2AHO1fRnHP6usIh
gAG27yf3UkB+2A7FhPfIFeS2usRflWnffJPpQbu5zFAi5yT/xGRcUXTRtPvBL3ZjZ1Gz4WS2Hkfp
sDuWf9DKdhjVGwebR+1gYMn/bQG9W2ak9HpSSg7CdEY6JaGs8Z9W1enf7yAeHoV2BQVYGn5xKpM8
5piQ2VS+W5gXaOy2RsTvIKgivtnOnPxJeC5ws4uh+qjdfNibTTwcla/nT7J4n8wx/t05qqRPKPHS
L1F5MZhJqJ1ZMedNFc0HegTxU9Ut6hyLdn5OGov6z8LRdrNQvYAqULXiDekcDca8gKPTu+MdxHRy
gsU6H8E1RsClJ4PmKQJ2aQ/LxfLdiLpLzv7Kt2meCrJK6dw54qwWMD5GZ8tdmsze1S+N5GyVrdhZ
tPnXFu/XimgkzLwLKskwZrMjzRBNqUfMuN8jDA0dqyXpF6UeG6SA/mmeGYc0s/F51/hOBwNp0bRA
m/tHDiI+u6RepWW7JuoexjcUGYcVOa2rjhyXjP7sP36Q3iopm/P/4GRyK2In38q8AhwdRyqH+0qT
3gfwQUODfpqQLmqSFJJgJMKYXDbS8nwz9PYNYYb09+bl1PZE1JQtAiyKBf26GykWINyDQNTCj084
4u0j14VL7LCyLo5DnAU5CgiEXIgZkx1BaBfNvjUFaTuB/E0oOtW+CiKCl0C19SzIceyAQD9nQ06q
GqqG2k+HbW1TFW94+KexVtO5TUNBRdCbn9n45lvlDeGWAHX07fofAi2ZWqRZfqB2dPfu0OAk4kVa
je5iffDKyrVp+fHBqCfzqRzjdhuR5rweLccjwRLJmV2WdCoUKXJIMQakPHOSNV9R2qavqTWEv4KW
lDY3xO7sJZHNlCH8U9TE9Zt0kTcaiQXhjZId4BjL2Kc4f1c+rV8MwjPJ9YYuaTE8pxdzUMOpU42H
zYjJai/EDM+LCiDt/z6NN71yDOjSXlm8ILBCJVSU7FirbNjFvfylccBIT3YhTdKYRGK78p6k6j5m
trEPCwyY0mnw0jvgl6by5hdqL7WWzzZ+D42kZhaz0JSTEz/5SR9tosT5ZQbpZ1mDmRF98eEJIHoI
1l6NBfpS2lHsTzIoKuYj9fznzE3fu1p9wjE/tk5x7kR8IQX9reCc3PDnKFm/3bRbC2t84anyTSUp
MCQJ9XF+UjYiwWBIr4Ul91zqkfM7TdmItlXc7pbBJJLAr3aTE17zhJXbc2qs6/299RNObDO4oSgK
7ulMZEUDIT4JpzenjL5k5r2KpfvSGGmxRLtusBFjKlxl/QEJzUWOxXNBGxhAEzTH9L6Y4aMulAQh
PHTUZqgZbsHif2TteIbK/bjUAYN5epB9/aTN4qVTaJF7v0WMRBbuEL6nYXPUSQEN7AvMukQgQGGT
TfNSJPVTGJSPXus9zkGAEbbF3U+Oi1/CrkJ3/GApNhcuScFddJgtRO38GDRZ607Q6CBrMxiifRzi
qkOHsUpMqsLG/FK71U/qlq9sJjAo+dOjUdg3q6no6wdnfZemML8K5gu8yj3kie4kSZ2Y2/pMG3If
9M2f1iPxbEirYxxYMKtx38DRzEkv7il4T4mL9rPqz7yWF4RLvycmoqgyWVOiZyatkHZv9JUM5amv
PN4phwXEX/Yafp8l1nPWGgfROQfXWlDkkRrgJC9QfnbTSHBqL0dEPv2LCYagc7Cha7Al6a+gI2Fo
z2AeWtSIRu9f8kodCUK5BTPFGLhN+Nx5sSMKW8LCfE0aOaig6WYm4bdraZtk/dFV4cFPur3oQHSX
Hva8Athfw/sbV5xOXRldOxIT3S64tK5cGXWCGsbbNnV0nEphQvuFYRG796i0wWoP77B1yLQezr6W
B/byUtrWC6ppGIjUyJlxUgr32c0jk0WnlLgFu0/UoboJbGPCADhqrhShVPSer3aUvHXF+JnogLAy
vE159Dl23cWW6hdWoWPTYDAsxb1L+61huUdQlmwWq9eEgNuKwHFWPUIj+42+GCaVXU/8AQLALzTy
m7BJdl6IH9s0zh2q/DEcb0tpb+yy2XmoESe73wedeGoal7PDQHUxB+W3mi35a6qzZ4bee8pGCX4f
ryaZGpbcLRyXwsY9j3G28+b5EA3+xQxoHYfjNZDzdSyBTPH1jpWTToP6Ar67gVLEmbhKwuogELOI
t86PZyWvs0+u8RjZ1wxZNCspMoGCD5GQXufMkJp0ippZO/u6MGjMozTXN4HpJVvXZfQi0JiCprQ3
OiFXmMD2ovyPib9J4SKS5Wc9ROz3+19NKf4i0/jr1B13eb6QN4RYraSmlANYhmRpv3gVx8pChxgm
Ji0pY99bhMeRJFs0DNu6fqdxd+niirXH2VjF+IW3ZstS0j5wO8eXhHf8UOfF18INLVNzFzfq36ca
RE4wPClmkiGPnwvxV6rw/VMPVqXx2RtY7kgTHQjXoVu/jeS87xQHYVGQtCOse6ME1gwQ3cXyFaM1
fMB9u5k9Ezew6lgkxBOdVfR/6Q8jcEQurUEYNgklKnsxdRxlW++kHIk35GHwuZxiAosvd7nVEOGB
DaTsyZewHeXBTYAV3Jn4XFBwVYehgb4lEcoQdOHRjWFwrJd2fguSWNxEM3r4Gak/aOx1Vl08W+3m
ahruQVa+x5Z4swoTVxV2hAa5oqh4lYBByDm+pVrA4NWo1L3Me+wKGnRBS2F2zPsPD91eq6zC3ttl
Xv5x5Kxui4cCgQOhRSCxqG9Ra7avlkHBaeMEgZwQXcTjT04I15ZfmaOfQbsR2T7Wa8lZp2jC8bWk
+wL3OIH82dSWfMw7VW7G0oY3UZvLhvjIijChWeyVN1sHRRITZRA6in6DzjN2vHpfx3a9K53K2skm
hNrTuupALSXckxUd7mcUCLswUBLdoEu/10yTA+FY+TaRUq/2Y4rWsKQJhA77LfTacdfFbPenvs4h
wkxkobeW3ChawC9R47cr309T3ZXKt1bcBbs5dZDcJHWjk72/PUmbwEld/FDAWna6Ivji+MawSfou
YS6O/7APxU4XDcmrcMkyeKhxBwABs9FcN+zQPs2GYpbh1v1aKZvdt6RjHCsi4TjbDkR6OF5ur2kY
hGjWi9B6b2UGGYp1YmcpfeNmnlY94JpLxWDAjTDmVaTVbm1GemFYjeqIEZ0ExNDiIDPlRnPqcrgC
q7QJANcHfpS5+9jwnP2c4WnuLK89TiluhjFYrG3vWZq2bHTH2UmzV3hJDSr8BoWTGhvxZkOpInAc
ox29OkW5tUrvCZdnYj+KgunB7N+JK7ZYT1un1unWvZ3im9xXlbMq5n1C35P3pZ7PcdBTBvShlFOm
rr5RYizkWNEtxTFQLB6mB2Pvd8E/0RsYqzb51Y+INxL6TPUhkOkR2SHCf8LzJMjV5rmJ3hNjecJG
xRD5nL1p5xK/ykZzVc1nhP4PulSYK0rJtOnDF1lMawPTT9OTpI1SJALcZlgrPjD/pWz0tNOmK69T
h+eemHs4Orn7JkjZnqiKd/m7ExNreSK3MAk40DlkChJbnIzg04hmzr/b+WVxvkeuXZLyRnDDCq7D
xsSnOWKYNMhO5dckcp8T61DzEfiMRBr10Es74ge5S7388qNbLQj7OXNcx23Ouk8MN6m+Rv1Hxohk
/v2Fu7w33J6a22stCVqid+5yZr5RtCaU6ejXH3YdUVj61tc9L8i/qP1zu2YBSe5fSnrNtxf5i64P
O/GVzrb+eVxYY4nd1DkP+iKKOHuqqXx7lr9twhSkhLvlJvJjEUDoK6SzKruraP0DPugDYevIc95y
8y83za8qIPHPqO4eSgyTZfvIdwKoW8Wj3HKNHnGDXLAeCyZkflQP0jhzEbmB+nAI16LXl8Qt59k0
HHzqctCDIo4PfJ20L9wV7iX/6GttIi4CyO8zcgwuG8toSKHVJPBoftFPmuHFrXPBgRmC4my/m2qK
IOKDMaeFLYxMrVWI0i/OGGu+LGejzx8mGUS6G+JUzYohxIAApcezgbC/4rG1088cYWhA+65/BLc2
Tr8StiB9xl6ZXQ0FG+YUcrES5IgXY+Ez9rw6fJ3c6w/Dtk0svxaCRE2PdBaAR+KOksIhLJKMZpMA
U4IGrRG9kunvecT6kTFB7/QTzLGMScSsPnPEAgeVb0hCXrkA/vsCtptzT8RegzNzU/mYa/ghJEP9
d0dlNH/ox+zMcIYVSAXzL/e5iGaUgS7bkafAY3o2lomRCT0Rx1HMK84Q4XNzlUxWuvi8/m/wWuo7
YPLin3iajDCGkL67PBv9S7lYRhdfybvF0EiF5DFgJZUTKBWAIHwXLo6hf1ssZBBbdpkICRGZ9W/G
lD/ytv3/x2FleGgsnyryDfPFUY97XhXR/E2C9GaDw23LS5fm1FPYy1FbmpONnlf63jnq29GAYnUr
1ph6V3nDWc9KHpsfghH5m2RK79Cpd4PD8W7+4pOHA6Uevq1tvL0c3mkAcjx7dgN799+o07dWvx9c
NJdfWJ98kRl4G33hoRAIDrENESFIVqoY6o0e/4t5Sg2lmchbp7D+hM1+Lpr6ZlAL3TvMi/NAoKph
BOtZBGixORySntd/9cuCW8bt/tLRPBStv8uM8qBnDrPC+aQTFBHsCBqCUEOao+4P6S80k+43J+Ut
ptgN/7hRsY9+Y4Eg2z9mMd7our72WcS7TJe1L+mhF49V178HITtrJjS/M8j4QUriEeCYhO2uroxP
FXe3ufLffNWemqDbOJ1/X5z6VATGk0F0brKMfyfGwFLkeNdK/9lrGeCm3e0bbvfS9+uWvBOkytSr
2uGp7SbimvvfPeIe2v3k8jbV76CwPlyDjuxQvmHv+W59n4hWu1vrYS6WkYLnTEBOuidAcdO0nPW5
YuF2WNDyx1Ba18GungyMEESZnW0Oa2O1XBvHv6a1tWkHB5K3eZna6hZwPn0g//FEZOcGhTJeMJrJ
/0YAyQCOPR71/bMIGC6JCaqb/l46NCvBCOygcChdeMUUE5TrOJbyIRyWnFY/XTxSbmiBg9owSKKr
yb2jVvHbi+1LGKmv2Gs/Ma9tKuYP/HLnMER/7IBWeWhz/H7U6J4jJ6IiWx1tOm8iS9DD5I9WlhEJ
0m5NHB+8nfQdlsB20EzzpEagxW4rdySs7twk2pmRrVEuSOVa9aq6kPQmBosoq0f6W5ch8Y5t427I
PaaThjPKLttTX5eUQXz6zDz9fPS3WCUxP4PYrbydnWNvBZyVkjBAIfvNb+1D7tH+6fyQ7GXYMYH1
GvgIqeqUwwgqLRaP6FqlNh3HqnkNGiCQTgZxVMmsJNzV5UbOL35r/CSYldZEbDNf17poGZEMzR4y
TqZTNTW7OUGvXDje7yAjtXUc828D35D+spmkDfZgm9ioKTLn25bzXwd6JBytJ8g6+85D8Ddn5i1h
r0FpwVg3s/EIpJ64J/u9gGBSG85r0qKbHmmo0YY08bmhTTqIAaWPO38owpX/Xbkc1kllXhFq7zr9
ftbhY0jaKBbcYa1/fSAAk4O/qrPkrmIkoXP7KqIE0i+jI5Y0e5PkEiAO7mvjD2FW5C+gbe3tD3sI
tmXfHsCeYXgjptRsJDYhXB81CxxA3haio+3mr7NnvAd5vok8/TH844xtC2hRtHODeje1bAgCXjd9
QallXJwueRIq3CF8e1J0OV0fxqcqrktS7jFKnW1PPS3udHAhPHq998j56Vp5pQbSfLaRcTTh+SoS
QSOO3lXobkzaOUtU7fuq2GfS/u1kxh2VwZ/adNc05vRZ9kiXbi/T/uzItwXeXYhFoJB026BtuIPc
Tlm8raYsx47Wryz7fxyd13KkyrZFv4gISPyrylupSr5fiJbUwicmgQS+fg/22417zlGrSpC5zJxj
gu6u5kPtt7+Uu5uaYrHtEKcqwNn1EijBsx511GmBvCybmdX/f/BEg3lIm33FIhw8mPulQ3kUA+lI
NaNnt0s/tUBuDLOQiaO5Nqizi4A7fFD4oxnjf3kGxwUKQiuD7xdiX4TS7JgDmzMtdq5pXkHFMKyL
zNNYemyQIHwnQ30SIe2kvySbIQ9cfveAujDSxqqXAX0IEWxADc/gPpmTDAijrMcKxcCDqea140w3
N0RNFjcaYYifwVVo6pfSYPJWOmQjE/bI0HAy+ifpJPu6Da8irzlcGJ016NohnQzYGTEUJCGzRncM
Hxlh7UcGkyE5IYT41B+VB0AUF94udzrkChBRE4a5QxlvfMN+qgzEOzw5bor4Tqkds1PwfePVnbLP
WhYvqcW4UuWPblERAmEXpK8G9v++83bVm9W+SGe28HxPPRFHE3rjukA/eylkh8a/+TNm7ENmFx2h
G35iC2MKiZlsKO9xf2tDi4kUTPJsAupfOofAUYcC56QcmlVb31UGVZN/3u4/SkOsC1UfguCFFGCc
XA+K07OanqYWEyiaO89srnWSoYmtd8tT0poua47sBEJuopJQ4Z/ljxFBF2tMdV4eF4Nomo7XxwDT
GuAEyirvfS75S9jY471kYwb4yPz+TKg2tj4SBXjdho7dgw4RJf+qzHgsKv2sJkK+vFc/qrfL11gR
btHPdA1Ohxc6x9LpuoRrxpsC73k1F2zaCSJCbz545mPGTV1b8dHxLmXVX2uCHRpGQnbHrGTh/IQs
BIqWNAR+RTNr31HnbfrKhGIANsdC8R4lxVp6TH+G7sI0/OzX+hTVV9yjp4jlp93q85L2Rj07IY5h
bB7QT7mG2pgJ+7Xuwgt3DUBrFn66MUaQBxxW6Qyzi2SoB1OwxOKyiMPuGnDE1Q08jRjddc3kCvlC
W9zLJAAYU/6pJeLehaoZzc8LBDPljBWqOltWeWQZ/imG+SmY9T1GRzPWC63H+iopkqLJPbLVOnGv
rfKsRy/Tw8sIScjJ0ctdlmzsySwuROyeYyWuicA3ywolrQ0uKW6hZYFBCJhDYlrdPGfd+AGW833o
zA+GQKgY0IYYb1NMMvqEtgbinMuBaoDz0uiq7LB7GrryGi2vAzugTVXkNzne3ZxVoGoe7JoUpMyF
+xA8EDPCFBuTS5ls8LKjGPmX9fS0WKbmPrhNI1aaZnmchzJ4VQODJ4yWCapXFLCMg0IsVg371Yys
MzeKNjHyVmeqUuTw0DSQLS5ffEt9woAa4o9g1sLTlkcZG/e/XQKQ2k6AvTrXcJAbj6TsQYORMcxn
EnR3ql7CsWcqbzylkT62ifNWwRedBgc68N0XAuRcte2Luw0HMISYIpjUl7BwSV98gbb7lOIsC4Wx
rUK5RfnBJJyk0tSHgLF0Jbjl+fNEeCfgeD4PtmDqltJG/+WpO8iuTR6W1yYBcTBm0zWvYWRxaUby
bRTvMMhoOw5zR47YNO9Ik3rpO2NrjugHS4v0RBSFfO6l0jCou3puz5YggPH/taz/FwHSQzTaO8US
1+EUKEMWdeWFO3XdtV8B6RuQ4gBp4avnV0zmr7rEMcNrJCkNChHul09iutGDnt7i3N01yH6QBVKn
wP/zqr2wGbVE9p575H9yH1npd3ecj9lQovO2jgMgampyfVnEWMv3rKllrC7fDDx2IYKiB7bXhEyV
aHLwMKX+tuDjY3Fj1slPrARDSvYVDcIKHKQj1SnPo+Qz8/SCTj78/+UOya4GdVIhsXdpNzApmut4
/iqb8A+YiQBVGIt4HKqV85L61jYrq48aJUCP1Edw2qEPIbaMZI0afuuMXDb4O+UNdWKi0I117zzR
inuYmfRxuY8F+RkisdbLYVNw5uaLNXeiqBfQZALGq1aFB8szc4pMCMcosywOy2SMbzbKDkoI/crm
cHH4Pix/HZukVKEvceY8eEDFKzRaaRM8eRFGDlKzC29cou0INMgxxSLzR/xcsvXH9QIVxURBXszm
ty+9LbaFAKgT6z9peMRU6MX8WCzRGHJHZ0Pqrc1W2oioZAkQehUsGRjN7hPDeIMG/qNG+Zs5MiX/
w1M74OebaS54tRi2ZyGvbgjZLjho8FmFXfzrO9CWQVHC7tZPtuP9I0+PltIM0FA0G0OCXqVPS4Ph
i7/SPU4gBQ0lzW3s4GwbCyZklqWYQtnVAVnhBT/yJsDqB2fFQA4HlCkRCLD0qBgq4uQI459YIplI
+ZbAOhwKo/xyPFgVgRvtfcXWm3592oEUQrAePYaEG61FWH01Mx51h7AKqBcm4+TuXoT6MYIUv2mW
lVPj3kka3/uFPuUZKeOukUZEhqMiKmIaHOXvcTW/u3F2zvEHgSJkUOlO9Y7p+yfsvzdttg7Hltlw
mUw/+aBvhvaR+6gX0tlB5ICiZvHl73E7ritlvjYRIsZ2KE7ayAm/SC+eY74sxymbhU/ZxxurcbZo
LfkyhpOdx++Yuo41ScF+XF46DRCmY9NspeRHV+2n3apPNvW7NMv3yuq9VcFqsfY6giookKk1otPC
SfNpg5yWkraSt7qJVqIRECvZgFeKJmro7CuOSChDswW5KDzNKYc/fizkyxD9on2dNwcm3ew0LOqK
dOtZOWHmwX4I4quQ3uewuHwqpLAPDVzotelaA5YM2CKFIBBgUemF9mYIchh2NJgi6gOkXO0M58EF
sBrLq4f1YogGeF6B9lYtnVHSAKfq+Xs4LkRE6kmjFJ9paiIp90LW5cp7nqFc51bHsWGRNB+6/blJ
Apg6IZBEe1VM/ovAXW3p4FcS4NqFPdmM7nfdzwdjElcXFVJmxR+uKO55EUowJPZ3kUDOac3mYkfJ
xqWnc3SwBub+ljSKEmWUDnS24geWgTpb+fwVRLTZeRuiBcwacnV9eaIGXomwfHMDg6BVSHdFTuwj
0mGabAZfqflrmrgi0YfwIeJ/JjlIOuybFViJe83+SqUw08EEhB6PIKkz7yS9fs6uPe4TSUZdqt0v
2xy3Scxckzn5sG5qAPQNhTF7AbW22jx40Mq5BwhG1vPos9eLTzyjINjEjW0OkOW0PpldwynCbPws
TaBAQ919p6IJdgkN7uwzhu/YxPlwvxiZN6OxBQ2zCcdmOM2esV5GCOz7V3phvojOvYZSHXU5X/p2
enY42d2weQxqdA8DDRISxVXSosENIVpos3rWcbBci8rFxJUToe6mf/qw/wN/du8ANDG4XGEFwacd
8mvviJMLm4sJI/l5qfrj5lgce/IfCIHqiUwNVPcjOkLYaLEK7vrQ8nddmO1jDJ5pWgJuAhfdxXaw
ti1wBDM8pcB47fAooIRIql23iMlHYh8elGyBJwTqLKmee8zIYeVdTeaqqGyPeZSeMs67KiDyNIz0
e0TCatF3p7YtfysXE27GmJ0S2XrUFctLquk6q1/LlrdK43av2alNVbWPmDRvyHvMyNMcgbDwck3p
RKxT2j7JwsUsjjnYS/7mdXFL+aMy8KYFs3Agubpjr2WO744PyjfmJeWCpeQi8txzYqg/xLDNbXLW
7CDOlWClZyc/BgVsVuQXMeLWpxk1C+435ERHVpnkCtc9paqjABdbijwFr7PRnIzP3ljcIsyKTq6Q
PQg4zs6MFp1AxeXbHWTx0znxv8T23lJKJiqGhlvKKDn1ayPx6WBYysnu0Rq6F+zJQOV6DHHTi8iL
x7TyLrGHU5LCt5EuMU7Oy8JAHTP/bfkELqNsC4yY3eBMh7i3YGDRcjEid3Ykdpw8yF80+ms8BtR7
0Sl1279LCRN7xbEGnlmiHrBLDx1cvl+KS/5pnM47vB2bso82SS1WS3O8vBfRMt1BF5hU3p64j40D
UNlK+9WIOZDfpziRZ3YakuDiILJedL+Y9wzQ5sNQAiJBfqFGQoxNslNzNlBBl1irXHCGTrzmnoQb
y0GQ9PRL9AwzjgbcUncjEbDd2Rer5GMpkW3DwTbtcdVNKNELpAuYnqAfL7+H0ADgOhetHhmaNbmB
Icu3pcZX2dU23qqYuD38g/sSpNXiqAhkeWmgJ5105d3NppA0xw3wyvGR6iXQmtkRKnZh/2TUFliM
XoBDnakb3bjaRNreQndfCdDTbunsJeMcQRM7543+CenCNbSsSXO/BE267xOK/7rbmO1P0jfQv3r2
yuE+SsOD5egtcIoiQD6nbYzGHu1GrUz6T2fVWPVxCkCSd+9LhUvxDptrqaoS+Hn5zdLxpxfZW5v/
v4R/aUfdaqZB0yY9K2sSz4A3JbOYkwzfx9IPxkWwcbLhIIW5kbr5DAVGMzqVLpweqx62Bz+9dSVl
OxrpeUCdY6+ssP5xUqh2Sx/VBtRlyxwipVgtcBnwuMc/Y5DeuvDPUmMKyrMGgwFzd3AU7xiN+G/w
SeitRjpUNrF3H/9M3KLrrZozWfa//GdEBQgetqGpgSbbQFBMTo7Cg9gUgWPhBQY5Re0lunRTV+66
5B9afiKHzHHiRB8YCWQmmz6LrqXk1Bnq8qrMkOdqeESEU65ShbpkIWdEImKZPUoft4fzFpJ09mAs
DNVgBhZaUd4FBs7fmngt5Hq17WzlbO07Q52nWK/zGJM83Rm9Srqfx5qt8WI0DpLD2KUX5pwveIjg
Har/u/KlZcMEfp1ol+Kau7zO+F/P9tU1hzOxImtYEFfG/X+8DF8AvWJrvc9wL3wf1KqVb5fnuhzv
gke7rQL0N+ZBTSPzHfdm5dFTD2WEuZZp1WsvsXaZGPMHeEhXhX3CH4arO4BGSFDBJsyJNMru5Yli
J/9gAroEYkFhbHKQU5z0xE1ZYAjKkD0Ae4SSAqaXX25mn+vAfXPHdIfR7FAI/8ZclKI49e5Zl19A
770CB9q4TfnWASYsE3VQAMSWc2SIij0cvJ+yUjczl8+8S1zqETFg2thmZvMN3+vLE7wXfCz4Lisu
2jX/2QqxxUYiMAdwi9Dxn07tjVLuMUPrQN/rd5hoOj4QgSqK4qInv4dQ6COvBMP9DoFQ7DCQxhu+
nCoDAt1t7/6fU9rf54A3q+XJykz7EesowzhewGUiM4t613EyxJ5xrhLnkbkKlYDaO6X+7LrhU6f9
mUv1Y5nQGHyDylGbguLW8cKj7esT+oPfpODJt4z8JF2YICBpt7PKPII+81U7Y5vns/cB/tTSd/+l
Y43OsS2/E8EO3E1IPI/mHjCpI9IN+2Hccc0tCgwaejCiTZr+9D0TtNDkiCLwBY0T2QKcihUVS8Ff
cubwNQsyI6HwEca6UZJHB2jWl09dhLkY/yeB9r2zbq3qHxY13kngu4NKz4FdnpEnZZSDrODodujL
ohHsh6/+ZQ7ljLPoK0HOYWOK+2Hdux7DJxC18j02a7y5rD4YGw/8lXxFho0fhCupFlPN4KEeoqZI
/GFr0fEGXHRulu6iMjy0fCqLU8GT7cm3AP04AWDmCEAWT49WUBOl3V6KNPtOPIz5/iB+MJHsYo5G
0TN/1PEXuoG9zu0LRfmKPwFLFqIkOLqNpv5QqkfsiI2DyrsYBwbc0dZzui0D+cPytYWojB9kZG1N
y/k3yJCCwHWIXsIb6QxPLNcelzHXcu3lNJ+SkzdV0SYqUAd4LKZSHD0mv/3yPZgaM13nknPjIGSt
vYWxUmzDZrqHSXUqahdTN7PSuNu5efhkLR7SIIUea/fnxFaAhiePslFetNnD0zN2iT2gqnFWpVVF
a4SoNJ/ZvKol2yQ9EM4A5RdAY2S674bT/l2m9Hnq0+taK1GOlyApCm6R7LttUix5EIg4KKuo/fLK
8oV4eP9h7kDPC72ZrOAjZyBoR0jefHS6rBjga/G7D8aw6prse7lljd795LlfI7N4mCW+SN7TZX1g
D86u730EKQOgoQ4ZXNiYK3u5YMb5ZA7GR0Y0mJ/kZ+pHoJ7gfq3EY/gMNVA3gLsIONwtORyyRkRJ
9Wgytitoa0YrOjojigCuV2vpA5iu47Xx8Q/Ad/uCoM10maGl6sTenzxGBAOwuk5oDOcU3Kl0AWGz
KmiCfGP3za+PQIZb8o6rZ7P8ek40IZcy0HYBhl41lTz0U/pjVOi2uCZVk/8dbKZh1si3Ilrzw1De
NQ7mU9HWzP6QkebBteHtZwrBwtcWzq7GArFMOFymGwUBBg9KW58mHX/GIAghz4mMN1a+8jYmiFZw
XqyTEZxunQAUU8CpBdm52yrAjWVlDYFB41Zl+hnT2OcyTLRrYSx3QOeYR9Mwn2Lpb6u2ocxAt6OW
aZ3O17oId6Gt7xbe+qyb/gZd9h1Ww99l3wZR4+ZN+hj4wzNYtUOGl7sKix3OrxHAR71He71I0wFh
hBgtgk01Q0VLuE7D/mRn+UnpYovTJ4V5iO82OLRm+454bE/AHUZNQfKP3Ro3KbunrHXvy+ETcq3w
RpwGO9wUXQCp3CTmqKBPzJ3xl470xS8F1DgWiZyYyzvpcbj4sfno6BrbvwStUQgvXRvzdGy6v7MN
WG+8a0Jx+XKprz3xqgNOp+xvFgN2SDT7SKMJMV0i1+AEtLyl1tDgik1oqJCKp/pm+UuUiU6QW9gj
mkW8MfjATo0hbss3ILruoNX4vDwFzSK+q7G2UO67r3l49/34kHGcZNWvGrwXEi43oOFYgofRZqZc
8KLsoNryyQmL98aU/roLwvs0D8euqx8nEiBpqTTT1Okypu1hHIRFFxKu7YjalRyk6YEM6Gurqg/L
+g7UfEl08Tkz05BgpXI24iIAeW591DM2CC8+yorOKPI/cRWDkpaUYJ7toP6wSGXtYWMuG2hqlQi7
sFeMewwk7IblBfj/65AP+6lHt8c6IGqmm66Dc1QPN1QCM8EFataHfgjdNXixh7anfPJLtEZWdc2m
/JLEQGDbL8Fl0bT3KPaQ0w3mpSJiIwrSTdFYJ6+PnqfW3Y1eRMOkNkPk7rSpn+gkDnyZmET6J1uM
702b74a6Wcei2NeY711XfwbuvMGV+iTM8deezJuDibqeqV8cO/4lCk4ihyCJ0Qmvo2bb1kbkbIbr
OPNP/Daa0GzUDhMPO9KIIGV2jmhGdc5uwP4TcxKGcvxrWo1Ez159NqwVO1O/K9P4l48cbkORnDvk
OzXmhYeJeRZy+qsUnDZMxV7NrDxnnXp0wSJgDIETB7IisK2jyZcmawRjQ3ot/OYSzdW2LYL7lNgv
iO2QUUw/U1Xc4hhCYtQc2iykqnP+4bGHs+DQOjnS2hDrSHnr2pewq47oSm+xO71mNt4z6sWwh2pl
12+TA1uOZh8tkqOykXiBNNksgqsW7RHRTQx/+SPYCHJywzhKMZzdMmQaoOL71OdLVocqH1XuiWPR
k5OgUKi1FJZu1b4otNRlROq47/8f/XFpIsIHUYH0Tv4WZAaEsnla+0ZSrqpgPPkTOXBziX53+QGc
rKfKKxfSQHNmpDvxv2r29YQwOHARzh1TU++bNiW5oYg2mdFD/UQ2oMbHIOogxXTI48BwNgIuI7Zl
jdV+TNdVay8e9fDVFePfPO5f5qm/+m361vfqqbSDJ2DR4UPtTGep2+u4uDkSuONJsdNJAyORebHM
oTXq5A9eW8F8JeJ0Sd+DdLzXXfCvrvt1opbxcY6rWsQOU1H+qusqR34/kjZQd5KVXsYNU2TBHzlO
26RAIQvEWpXpySlmppD42er5MYuI7loi3wP/jwNHynbqLdXarppBjAvTWKIS5J6Yjt3IynZllvOV
h4u4EcRbiINGHreMdkkuA2PPQV8Y741RnixjPloFEwSjV9shzuxNMYUV4bT9juZj64/uhodHP1Sm
fVZaxGdOtw/fkljbR3o1Qz/GQI2NuD1hfl5bjXls0ZZlxtKQRznlSBlfrZk3avnisMSvlrcLt8AC
FHtTgX0uE/yc/HDtoK4e1HPrhS+BVE+2co5x6r/Si8VPTpnNgAnrrRt5zxaOQlzqp6GPv6e2+561
6yG0CJ6lhcVO2F/OSG6FZ/ywGz1lAGb5etLLnESnUrvgSYGwLEdqh8Lh2kTQYlMLb7hLKhtG8+az
m+ejPeX9eu4UYWeBukKG2QrTOoBvqHez9PYWF1M/oxofgCcVAHdqjvnePgfoZuYqTbdNO70XY/aq
nZzMzWk+OpGxikCHv5RM/VZzx7Qf4KcFi9nZxbYKWXwAO4Iq/DNSIXPXUVchAkzs+c8k/X9ZAUk5
ccyfFuSFW/uPoeE8dpxsYQ51Mco+UXbfqxJNSo3gDBQBVoSB3F52YWhbojc1q0so0mNW2ERt6vqp
bAhRbozuLUv7Y4s2aXlRe9c9pbn729Uw6GM3AWWZ9ZgJ3KOaEPpjeMcdDIG85CFzhqVrJ44rTCm4
FtFV3C9iRgfOVNAaew9Zj2zd0+SFO6EQprRmv7Iqey+B+FiaUweAwT7rZsptrNkrPG/HnvGTjIs3
X5Jn6FishxCddV537gZ/ye7qX+qseivsClrv9JzZwy0LizMElw6VZR5iwrPMwwTsGesubmoDrV9R
fBS+t+2VeokyBCxe/xx3U7lfBB+jKM6Kx/Kh97x/Op6/o658qgJr71rdi+Yg8CI4l8rcYBx9C3p9
8kLjRZU++Wj6rFyXsBn7b5DlaCUwHbcABGJ/p7yOGAXv1cTluZDHzoRFk1HEZqZDAR/Xb6PpvxmW
Dyy5/IkTuR/wcTrDuOFwWSlenQnCI5Ng73fksWm65GjlZBECfVmX9TChsfWgMDowyJF1uauqSdEj
oXkqE1a7ApQSqph4UaBL+hLNcT0m5m/vxWtpuCRBC3gelQF6JTWgJjT1l933LlRW64n9LpyTwlk5
2nKoJJwX6dNuhDXRbdj5Sie1oOrar9ILN3nO5AWLDBogAY1H3tLKYQHECZWQG+dNoO4TSz1NZuCs
QmHv8BUepmkx50YmjSSwHDJAzzLx39k9kK+S4Tiyu7em8/ZNzGA2SirUqMGTarVAV+puJ9XCDtY1
KwrveZhCZupqABDZQ+SWZ/yj88ZmFNP2I3IcaztaJtrJ8X0aipdZhOHDgBpcCeJHlofBaoyDIbIb
ReO/LiyOY5398S0AzGaIlc16LMr0PEgmY8H0qCI2V3NzKw1/E7T6PAr3E7zzoa2bm+3RvfQuYIP8
r46Mnqm//YyagYfBG75E5f3GQXhFXErmfJ6dAqtY27ild8yWb3Uorz2Bo1wh8qldZPSFYGiDp4L3
BIZDkV7SEZMo1RN1+bT1NRrmWsXolesBHFkQbBOswwwUvks8EYFt35Ue/DV08S0Px71txp2fo3kg
pi7OrT9QNU7AfRVIVHnww/KWB/rdQvfnDdnBzpHDYcwCUDMdrbDZ1m4DWb1J7mk98rFSFHOCRU0t
KOProxb4jxYlR9W9GDni2IkeZfDYYmYhPbav1BUkwjkJi5tbVsesLw5pKo/L51m++go9D7LOH1xi
VyuPn6O2eyWSnYEbuYj8dqjh9okOftDWWMgBqgv+gF+fUis15CMBwF/LD2Bqc7Tq8jj26gcPIHEG
DLuAalFN24W85aHYTaV8XOSqrNhf0cG+NGRasBQma5aP3XQNbT2heezmyzqA6CKX718wzFGQEyaz
4+vm31m+z6b2ya8Z2Zr1XhFCG+IqGqe9gxSzyYvzQMQE0ImnPCuPGM9OqeW9zLRJovQOQVg/uUX+
EY+M3iw7sNYoCUAZjL0D8bZdJFNHY2Y5xgiedyCaox2BHfsSKwz635EhXOrjKIDJJ5mhlerPDB+I
4eoX78Omx/ZMDi5lz5jvkmw+1659Wv5vrs1/k9cTu1pv8kKtMIf9oFh7DBGFDmF7zTP7Ny4IcbFN
P31t5KB2HGt36HXTuout9xri4KcV1C6hb+6wjvPhYw7TxdHxSLYJblg/UiRQI2oE2hZExrFEtpDz
5821umjKKWzxzk9BjM8y/EjTeu/nRDDjubWNcjfWVMtRu8sTfoHJvOQD/bKCpWXmJ5FC6BbDxZHl
k7ALrPPVjh+8DbsZS3iyC4bmyTCtvbnA1vA3rjsfJyvgfiCoI+r0ND8NkjW8G4sPippfAh+gQ0B6
bbxH8A6kFIxYDNCmMq2YvmxFEc9p9FdI5mTksthIAfJHwwo+UTz+OjWXbswGpzTGleBJReZ6HnWw
K5Pkz2wYe4uxYpTFxyAvLmNWnWJsmOyMtsu/miFbt1x30ytE7oE8ZPF0DUb/kunxq4NrABs22yw/
oPTzp9rSbDuKb8HjbzcpJNGSkGEpbmxlF2Mo21uzxBckX8eedy2SLWoGpEkPA+kxD1jRH9w23I59
eptUcCq4D1KnX8i+DNOC/jfXrvqUVv9k9OLQMUnFCg0qTiCIhNHB0qMIvq1c4tGcjkbR8OglIN8c
L7vneg63yx+vxI7Sk4M25DlXfiKebQYLZQK7uhmPQFDSnfbkvzoDqgIctreKWzfN5t4bs6+R14zB
8Yr3fzvnzrZP+/RieMoloKz+SwlLKFkH0KD1WT6JCoBg9meMQfH4WXdAO3IwMS9z21TZfULFwV+w
XOPiX2e+C4iKqwBR3j1M3b9zTL9v+dZP1c77GI0eOxaGg3PtlHhggXBJFgsBDkDgEqAmEClqCVGs
YwbwIBHpmXG4FwVEhD42jjFrdgT1+lzZ1QsdoLUrqoz85eXzLz+nxpe+Ymn4xCCQfyNWL2Hin0cW
4kQ5h+1GN1B3VE2meTtfPczIhJ7/g+YV7YyEnRAz4mzrQFNdFSXpMsKsvovRhuPctpc2JYsvd1fd
zBg3B7TCXA/5Wpv6EXKfoSE+AhZZZGAWnpdtcRni76KWR/ULtQPzJCLNupzUsZLEjRXUTlyobbJF
YAerKmcOnbYD+2xzyFqyDWMg/G1JOdN0GfnZk/iKfPIeIAL1z33kkMheefT2FIjqPc2bBf+esaNs
UX+vA1OMhBFxtSKrU3V5Q9dbbKzQ/sDKSyPpz/anck1mJsIERWdO7ZNiirUL7FzjB8/CDZFOXGdR
NkLEaNJn0krak5wlt5gbhlsnhj3mdz1S9CEmjYxOZTeY2Bl704xPtPv6LGcjQj5VMftxsX9Wmqkz
XJVsP2hpnxIQghRHldhGicPaSlKfMZHOHedear8sCbXVzUsn/G4VWbCncyv+U3WG2LQVk5ewya8B
ZoS7VyYMsqXr5Tj5kVlpd3zyR6PfmboFF2/5xZZuDmjEFCO80AAZZ3ZLxDpNipR00914+QAMgi8X
+UOQrXkgiPhm6fnYxoKXjoIO6S8yOZIqgAXIIL94jRet5BIqzejPXqcxXOZ5zvt9SjTSukhCsO4m
VoMwsdmsMi64KSnJSbQsmoBMZ3evSHzYg2N1BNuWQiUo9X52OgytVuQ8tx1b67xMmztJezakFVQS
5oxjtotY6NuzHp66XAYrxgr1ajKBPHDtsOwWot5mYxc9+XbfbjNrKp87awjvrlH+gn75Fwm+hlKG
fL+xqkmjRmgQwyba9pUo8SN2wCNEGrEdJMAKKi4Wgq7UrBKGbtiLMnVOou7j/Rzm3kkNIjvr0gxx
OXnZKu6ltS4Jldx2o07PaYCpsJpk8tZh59230scu4PUorWv8Zs5EkTsOWf/NzHc6Z44rDpSwVJG2
BitnOWyHnDHbgE2AYRukeu+jbnwopqm9lGr4cCPmHmgA5YG1FH16LXEaSnJETO6WtW02CIQxyR4I
y8l2jY47YL8K/21NPklnNyasjrjAMafMk9tH4jl05/yNrg3rBls+ABXmwEZEIuu3FPaVqkJEHWIh
hgvZghXuExdh/QxmoGPTPBqGcapiRR0ox+yxw2P6EFdkjpvAqt+yqLFfi8psMlSSYQahj+OUc0Me
oWPRkvSYY2+NJo1nZSNw/FBmolZ0QQ/KndHcI6amr2gIOxulUvthnI44CR+TqkLjT+JT7gBk7Jqt
gyCyKDP0CoKbNHcgJTOPeRfW+FSUDd7sjNGxNe8mQmGNmtXMYLrXGHoZdEz/2yv9nREj9iKZNafg
GZyWcERJIU0MskM8sU6zPdfErWvCj7krPpsBqsNcMUfofNQ3KC2ABrbyO+zq39SbkToSgJwHIxYI
9FuMr9hxcO0aAYlUjflpFxEfxSXcd2YAoOrhQqTRzmFmTLd2z/rp08eE6nGahnF7D6xqI9ziODTY
/l2+yN6Pth0aqCDBDErUZFD3v12a3LI2P5s6fwXQ9dFF/geAP5wrfrQD14ttyblZikhi7ZQkJE4b
EF1nUU832FGvjss0q8i3bdgcR9N7mcZu75Xxe4Li3xfNurL6t2YE+62ZBPrSvCcsu/iaE2NTWcvS
Byzn4IqbVD6d+8iVKJkkPmA+JSevwYOXZs1nOlHrmCgbw97YlG6DwALCyT/Yeoj5C5y9VmARqpTj
HIv7BKEGHGehUB25LC6ixrh3jfcc1tVbUISnRuKXNM3hz9TgpdHxn8FiNemwbx9xdRPWSZSodE9z
HLFWLJAYtnCDHkbtUoN3zUpULVDuRW8fvqfNcA9i41Vl1utUDSQiZhe7a5+8DqBaXzPqhI+F+ZCM
0cnCJoE9lHyJkEUOepBWQ/sjAoaYTnMTzH/tfD547czNJp6LRGwBmaDf4bopE6ZceXkhXYvIT2SG
bmi/8kG/Kdhe52UZlxh444L6yeMbY49kvcj/SDuz3riVZFv/lUY/N3FJJskkD+45D1LNJalUGm29
EJZsc55n/vr7pbwPYNcuSOi+2IC1VVWqZE6RkREr1iJxtISVKYVb19/NGmUItQrgUJeMGlOKXDAP
xJU1MpcEuwkYOo8pkV5HopGhN1yExSu3H3NTtMaD39kNdid+yBMYvkeKkRfWOC6mPI8XxFug1ijF
oSRzGxUTcT6CS2TlqNPtzbucEhiYu/wa+RNYc0eiNBqMR0iN/aynbOX6XK+NzAQ8R+NpEekXTQUl
sLqCm4lLLIH4VoNbUY3jlWJRUIwe684Bk5wBWS1DqijDxyLB7ig1Rs6ry0oif27mVLkUj2FU3ELr
mVyY0vjqWJxFMFtQOV8HYqHYzsuSdF8ystryqrxt3eyxDyFWTh3KcJIC7kpf2pRLON8MPUeAoaJg
QKcsTNGtSOAGQEaXkQH2mQgHwY2bUWpcLikC9c3tIL1LFuAXFRgPJ+vGHiy8oTHcm8At2ggcbjrO
PcVecPpoIizXia0Bcg+wYLmOMBnk+qNLV4RFZWxmfpubb108DXt9sJrnhBulsIe1YjtToVe8qptB
H8GhZvNdGiTR5USd3jLEFEYOhcYtjKeR6VB5qsFm1prpgrueQVgscpbZ2HSw45pc3pLhq+M2VJQl
4PsGp32ZG5hkE4vK4l5JgyXEyuqmu6+w5CAuufJZfJt/53YBvoJfU6CHjTIBUAFPfzE0zwJDRmKO
CrobM5xIKrl2tszAmczxCIci2AOQ2JD6sUGDrexd6srUcrcG/yuxCTz79hbk4S4jcLENEriP1Qhb
xnQpyFzker2He+lQ5S0ix8mqaaflaIgrmXZfQaNhPAYqXvzagQbpewiVSxMhFiWG1yTsyDZme6bm
udEC6NNxi0zg5q0LbWKTqTxB99WPpp8Ix4Wcpu4Ba3lrT/oGseOfVQLBTUsNLpoz33PgxXmnQdHc
jTN5K3BiMdeXSvOeAy14ncJyEermfVJP6KJoB/IW93Jod7E5dUT/o2FRWhCIEHNcWJm49AjBFlX6
YIXDHfFKsH/Fk6+KNYr0ZmqCve06r9D6LUzAZsD/qi9Oqu9j+F/cbCKCBNfT7N7DMXDdkDOQibeG
JPiuaxAEJyaxUGdDT/2amdaENWRWb6oWR9Gvja+dTb03/vsWvwxwDtVmS6mAR+Gs3wRlnaGMzKfr
eFOGZbNQc4Rr/gTC+k4T08Iw5ieNZP/YwUM2CvsQKRy1bTRXgZ8/BHN158nwS9eLB3vs9rnMrjLC
bO6cYNopq8Fe5IidUh66wTe+DW13b7ba5ZzMlDxwHFbUIrGrl37r01l1eLferdp/GD0AGRySU/iF
lM5dHdiKvdg7gkp6tgSaywR24SjTV20PWqrtbyne+lF1m8TRXiuOncDOSayyNXI4cb5B7c976C65
sCq3oJ14xl8/Wg9SpuKJGsm7Yp7uppKs6ezX3WXuxEACuPztbZAGar/xDUWGBDW35RzksXDfKkjz
Uh3hWhJQExCjmq3UGaQSOb1hgwnv1YtRXO577TimSKvTMxR4x/oVEQxJZTtinJF900JvmPxQiiU0
4cLWyg8oMtRvYmiv1EobgWm3oN14aopIVwnlUX39GmTdQtHYWHmwt3LvIptAV98Z3rdIS5bedKTn
uc+J537768sZB5uoDhcTwosgl1//Ggyy82AHcBmTO74DRQItf6IyT3FnwxC9UnszbJ9NlTtMCBEc
a7wbvjUh/s+PEdbDOP/OWxYEYk0ZL1NjuKd/MzQDlFnUxOr4mItd5wcBZRbICh+/nMB4dxs+xbQI
sBPs5pgJ4zX1zTmB5iyH3PCVx8YXJZTLc/upd81jFuX0lVA9DI83s3crEjSJzE3rFqAWN2pwR4jI
ff2K3/TG+yF9IFylBjHErbRge6EjzIMmDpxUpBePw/S9Kor/XRe84EACxLPmIlj49UvgtlywodRw
KXb7QkMOfthfT8lXMimNd0DiNDGeZIk8rIuLDsXErwmlbCBzvvNp9fuvqWfgQzmt1Q/WOc2NlCSx
YrKpupjyO8ZzHqAvjR/UvNB+TRGh8dTZ8Rc1LnxwxBoL0hb0lJzH0u4fmSVJXJCREnROHfmqgClX
ozIWlKFylPTTQf05ExxUas39Gim1F5iBX7+wTrXyhv/vnGqvZt2gIKR271vbXPOqRoBedN+crlew
6U3SHuz5UTVrO/GOlgb/OEAlwif5errKY6jlpjaheq19pG3aYmD5l953zjMfmYA6MPMaKE8+NRBL
6uR4zyfIfiXkIeuCyHqycsbxng6Fgbc24kF1PYKHvoD9nlfz2dmqzvEF6vSPiOny1ySKVcfg8Fqr
ZjEbqpG6MbnqrpLUXPXtsYTx1UMegVIgtW/VsPFmL6KFgyAsk8rCl7EFZTMTn1P+CAAsfauwyqyg
rBqemX3aYK21wNwt7ZqnKbvvDWwgLrQl1yK6Mj1FW4ka8YDeDzPNjEZ8DZJplw2Ww7avZHKTj+SJ
eYC5OEB2vEhmH5J7e/3+IEF/G1AqUkQvTRztDCxoNNwHFcThuIeUfvpv07AS8kkiQcfgsggYXGLb
tA2lPjVS6PXIJ5N4ZdKoRRHN9bJXVIfyMcLOqBlkOOkFf8l6pv8EQXfq/AIXx2JRJyh/5rnJRrAg
pI2zgNlRzSv7wh/SAf5ltAa2iRg48ttVbifb1Pvej9da98h3qmngW4zs19x0pNQg4mD065fC+dZO
3qYHpyufQlIratmo+Qy5L8fGXQA4mwImBLwjGBl5XXVJq/utSpD+9QSafynyBDQ2moDIQNnTZeHD
NZLfgw4fA3gSjScHRIr6Rt4H5LTwpmivPq4sEmxKI64zxx1rFM5atXrBvSQ5WPg7nrodxLbT2fkz
0V6K57pBHCR4IFHNyHdBuLXKLRLsBZ6jS+VccsO9aoiLd4PdPRHCuOCw5i4LxQdLUIArdtwHNLMv
kBiPeFaKzgHVg4JQ5DIkMtgBTEmXIllfsHLqfWSS/jeyBeJ5iybeUHsI62xMvPy11W/iwkIEmmg8
258JUj/MfJP42doZ6wvWDI+q9kaXvc+WR2aoGZv3Tf9r06hTh5nHuvGpYBpQp3NXyuwpw5GhqO7i
jrBXk4jEKvQoTKfay7A3VSVs0sR50g5xLzgWw0q53OM6Ga7USDI5atm74sAOUY6Qz8Wd/2WB8h12
s2Plhql3ael7PSYfPN1PXMN5CPaCWlIYDYQB1K5hm/A7p1qKY9ajiFkKUGTiQGc9/uX2Ru2m6ro2
k4SubiILlkxWtdXcjgqgVd3wPLwwTOI5hUZS5y4Ek/baVVqLTXJp599s+0dSUnABIQC2j8+q83sE
ycHxjMTpYnIs1W3TOkr52AyvNQydNKhXQPb1N56OhSJn6gzzFWdTQ+qK13KmU3JxxcT1KZkTgKNs
vR6woWrH/mWLIpgOQUE37U1k3Lmye+M9pJwvfAHwPGoQZl7pw4zzBH8zMJLA2HAl3bQU1AhesvQW
Ct971U2eYyaGxQhTAcNfZRxEWvFaVIBfEsASBMYQrAYZfz0aW1CPRNRr6k1wYrN6mZrBztPWWWts
vO7h13dERgXTun4L79+VpxhP8bfUGvdYMeqEMNsntRmNIkyWqouWhiRZd6++uuzib17lPFQ0iUEL
h2VtkZsbcvOGtaYeR4MvCHNAZzk9DB+cI4pOTcq9HnnRqiceQ2RHwGk4VO1TpIq2Y4gGNRORCGfL
SMV5q8aN6RldDEn4wzYLUkUWgi7uIwQIi3xAFxoTN/jJTQw/4tw3N2UviQej4RvW0/59OtkxaGNi
fegAC6wbcEWoAiLbMg1LptASryxMHBqwXithpnDYPHcpLK7eYYqvwQ0ulRtpN1QoZvmm81pkhlYu
ikRpg9IAnlbSHeGN3/M9yibw3SOZu67BEWLx8SttsLkM2UB2S36MaU0rCiiaH7w3sUQovebRLLwc
HqrRN6W387WvjfuMZ4H18QqTqptHVFDe7XJLAAITpxw4tYAT/wXxrQuOJjqrFFGy5FVZNOM7T+lV
5Mi2QcoWpUYOf92ZYVPmmGC7AfdWa7R11EFNJdJFUL56NrbB/KbuiU0akhO/x2LzNmUGFJmAbnRe
VRzir2FFK2TT14rbF4YfXBzvoEyeTaEK0aKXuVDHAn9Rp+06xQ+B7w3OGwJ97wUnM6WD8Y5+mWY0
7CThiwjlpgH+HCmO0UgC0MZmDIRQUA/q2W/MAS2opmHZ8g62g/4gu4Bl0bNhGCe1feoposquO6pD
Kheg4wGO2QwP41/C0cfCU8eaMnkMtZrWngcoddh514GG5gMyMNBeeT0cYXUMic54rZbLlFMyCs7k
ogC0NjbzLaM7ZAAmuw21qsrt02HotBjbUM+WkVmvEgfO/LJuX3p9xUPOvO3JRwrAl5SzgO8UMKWT
8gaooswFKgsPs9VtC6M4zB24V3UBGYId8mDqMvXLmwMwiVxCcxkGcIPJJ5sbAQ3TIzxMplNQUxW0
z+MIsAKEBEMl8CRch7xFGq3VsgaDjEzKlRqDGnQHTiZjYLjuxdQS6qAfLa6TGmYxUUjd4pJxj2JB
8f2KHECdiBEFJPW7AYSS1YDt3u2qa1ax8j+i48AZVUHuhk/BDaMi1TO6BuoCCcHk9h5GW2WyWE0M
Gw9hjSgP9EBey6TZt4izs1pUp5UDAKkvbHsEoEDV8jcjzBTqZRxYf2wuWJN8Vmr5HsFqKpb3LDWW
vLriCGDCLJE6NJeSEiMQfBFUC5zJOlxk/Dl/x3SwgthdDblOF4qH98gatk7NhGF+DSJryaZWAQJV
NgOHDKkr6MTFllHGVQnlndobyiezjwHcEcbYUHiNqtq7VVYtaMe6HR91CkMltyK6y4tqE0b4Purp
cJPe54yFyjjzvgieFCEpZhIVAJQy5NKgEKMZtyUJKb1UhBwcYclLg1TV3D2Z5lfRqhuZ8h/VqLNQ
lB/NDcb+dXfha5WrgHf7PkstKMF5k4Ol4UmwzmyoHc2iOr6xx3ZlRJTg4PJV4/vkmFxUAFLhGqTO
1jcKSlurPRzZr+3ULibR7McBsjF1iEYm1C8idN+auaT821XVeETxqnhCIRN+KCIDcVXt2j6B6Clt
Sd/XHjwi8bBpvWKvV9bTEMcPZSt+uvPwHLRUpapZKdGoUEF0bnxXCcRF7ydn6EIkzWb0iPeCL0ab
XnY/g0ZckWVumDxOMtfQSbFShA6vKR6YubemfNn6Ie7V8EA0mqI/SRl4Iso9d8b0wsQCtfW0Lilz
BcdfKdET1GhDCpYSpQ+70PTkwejNTVpa90SVD3lP5t/vv5LG2dad1l6+36AoPC3C+nEoC66N4wph
rFsIlwmbw6ULX/YzJK64LfVWpPU+03gKEEBbtT3U6tClvulif+9YI3FlwsTqyCyGhwmHvrPulWPI
fRsQlrztBNkiLckoTxBImbfZowrFZD0wLu43NZBikrEbR9fIYaAeYMRcOABr3vX6rEp6l3CyH3K7
7C+9ofoCz+yxRO/PUzfmmit3FjA8hrxVEwC4m+hmYy6cItw1rJLBa640Um6U0lOVg6irM/kXUsRX
HNsXehq/tBbssPmwbXKI18GGYApNpCziDBvEku6bQZKhji6VQwPf3N0oHbhYnFtDJWmoKcv84Gut
pGWhM1blLBEXgR4AOrSS05R+R9UItZryCxykVH3K8mnQnLe6oHKDlMpxbtwHb3TWaq2pxzdy6vff
j+QpeIvwPycdZDvnz09IJKi+cxY+J3NeQ4UDRscDsm93wTP460flvxYVuECK+OKqbuDsdfYdsg3g
f68sjapG240hzoF5Zswfo9l4KLzptlWpC8+jfkIBzXrKgoK+u0V8i5xDY4Gp9yHwKF0KbBvSd+HU
c+yPFAmmSx0eG7SDkLTqxdVMTPqiSlGV0PvwGlm78ZacRreuHPteXUlnJaksEpLG2VwpTdkV1AxQ
qCRcq7ODLYLbThXRYTdt7GibuusSVgtuU8EDIiXcUQSb1KnmtT2G5WVJMGMI7WfpRW+SuO4Sd+bS
det1TpDMSNpXXwsygpPmRUc1UYTyuBAGtnQOFuPEjiPoCioMG9PgO2ix/0hJy0vWwIKUTMbq/d4G
r2Pejytp9it1eg3tsM9wrD0L6l697G8LFPM2/qxD05iHG1fOm1lkL5YfMvvmAEhtaCn1IgmzzrPO
XVSCHKdsCCiktQ93sfjaAz8GGLUZZwgK4tbaTTUyL8H4LTA8qos9DYrsqEI3VpRHSPm/2337tWAP
932yB2i7wZciAoRFqroDDC1gWJCjdoL0xoy/QbKzazlHGse+VaeiqzfEEIIHlSg3NKKuZb/L4fC7
GHXvyvNxL6nLbAIYGUA9R0q5E36ui0AGHMLZsiEUVWL7/LbZK1sgsdM1RCUqelCBfIxN7dHtkp8G
hVQOZBxIyx1CWNiGjJyOW25DKZcoNaxCV/8ZEa7MDA+eo3TnB3BW6PIlEdNdqjUvfjwR1tdfAaUQ
lUPgpxyRCPX3LYgh4AE/1QpJkuZB6O0hza2jyCmgLMcr8vgHvYHa3yTyArAy0bK9Q3Gga0abMAm4
jLhrXZpPJqdKqkhebVh1KYmGUOGWs2jWq/VA1kwg6R0Cfb0k2Xtj1fmP0aZiwKCyqoJWCuW6pfZ+
F+12Y+NuS/xntVx1alUQzNwPntxI1udY5O/nJTDYwzDHx64h5+ZAhI/zkdfUcFesLAnua8a/aPMY
MuR2o74wLoO3pkeSKwyuYwWk9UoFPoN7RVNjCFd8OUz+5TToZN+MZ73Do0kpixEs/4Yd5mb9VRbN
K66CW7W2zdi8ilL7LnblQ87rpLSuVQSqwpI5ZYjZCN/yqPoyuuU6tKMVCaq1cha5UmmXk0WUj+CL
Z8xQNtec89rdSDGFtEn3lrBEexlM7CNQgmatFrFMkVh0xG0wFFdATfYp4PsLIuPgjoQ8AmIEyc31
M3IpMg0q/aCmpYm9hWbrKzsQ6x5UwAB33qwXzyYkXJaAdrcl/F77K1QAKDYCZZpWS+GP79nKMJvX
Yd1s1ZypxT1ysqfO8NgPwaVkLxYWSPA+30ssXgySV3nhLrODhuCyY/M3naYKvy6yetiOKGaFubl7
HxgrWSsHw6jcN3hNFlocvijbYoKdzhJjSZnXwnDmbRLaVx56kDGrwk3Ejuj81xDTDQzFIZBjr9o2
vY2SENLH7tqU9j53qAGzw+uBwrFJy+BEhgyYVYA37jrDA/JOxJ3zlQm8q6M+1Iexhy2wlYLku10u
JEegek95vt0sbgQXMt1tsMeqEKzeoaHGHk38H6qj+hDsYXm4HmR77wTRVdGgb8kdlzNULspoelCR
TA/R0T4o1k5oXU0NIryqK3ZJOMeOCXbkO6ecX3Pfu4mCcJtOwS0Klhe9Z27LkNNvbp9E4qGJ62/U
jq8n7hw61MOAQ0iYkgN2dn2IuzImEICo8DIMA8EFDsQeoaSdoGgj0S0ojvglDrKVJ0YOTnOhnkGP
KvKkCEEZCcxS/bqGDAJEyNcawvg4r9YGkOCxE98QR3jMGjQH5+BH2muHYALy1ljhM4oDGxgk7ltY
OU3Hzbgy9Ye0D74kgF36OnmAf36HvdjErkWZDUJjaA2Mc/5AHfa1Ie1tQWJIWc/ST18zEX2xM/uq
LKddTHHKwAGpYlWOovGKuJVWc02GEJ6KkhVSqCxktyfZDgbVWwDIve1mhL9qc52KvES9Si6tEjoR
tUbV8WQG3a0xgsrAmHsxGV5MVgRUM8zKa0fRYpeIJDW8KVnkhYjeBgQtIN5cQIsP+3S1h1OLQg8y
9WhsyYpScfgWIZQBqlT/ULmQENd9jMb1nCn4xXg1dIO60IfA4N0UNs1m2KUcyI2vHZQZhXuAGGht
P7W1f6tmoSPaVvfeOkAW5X0iBTvRomINMM+dtMmCFNLc9YO3yyB3qFu44mD5i7DSOZL3yvKX0gdP
QyAqFeFVk+pvMZNVhHJtGuSOYXvIXPFYhOGXmMBhYMkepyncUey3Efbw5uTyTjd65LfHferWe4Gp
tTh/IvoVZGLfQARkWsB0sO2jbd5RkG4vw9TfJggMkCrzb1QsNGxN6vbzXYj5CqzmoE4HO0dV3jJ4
/xsEm4+ODNf/aqYhkx0n5n1UeljneUupNewa0+W/wjg1Ewpm5vtqKsmrfg/J///zH//nf/7v2/hf
wY/itmCTFPk/8o6yhyhvm//+p6H/8x+4herl7ff//idk/JbwDN1zHClszg3d5v23b3dRHqhP/wug
FzV4c1IeQxfsce8fu6R8iOxhYYUZ+xHKhohQWAOpUu0fPm5bffUfTdu6a3tgCXVTgnd3vZOme61s
0imnFK/p65WOSNaV6UbR9RQk8erjpsTf2zIolXRtXfcMxxWe+LMtvYbuxhyQkbX6crycIshFCiDk
ITEnkMsJPEF7XVCFKZzpZynmN0p1ckKoeX4wdVKMWZhYV61tRDdRgz59WATlNphMCFjQtHrUpBw2
ekwENulnbeV3luD06l64XVNJT030ZYOE0oMGv8nBJS3+EM8Gbk5JnW9uwOXTqPtIWRkDmEn8mQhR
xk/6L0+G2jZMxzYs3fQMwzIcy/iz+wTjXFJFY3OMAf6kIfmeLlxYEdphenkkDCk/WVanw/2rPWk5
TLGr68bJcHt+SSkPkiCAnZK9izbFaFNEExU3n0yrc65fjm1jl0yAwc7J6rXjUkZ6Evk3VheV2SXq
TYR55tDzruoQsqOc5UUdOKy54Iet9osZhc5dPsK0jcfSL5iBiHx32N+GyAStqij0lo2m+xvopL2t
Z6bO0dQU8Q8lgtAkuDDXDmWYHWbbNu9l3efXfkAwpszSnxAlzbeIZJobYYAJE0EEnq12/PIpkJb1
3NqzA/ywHEjkdJV9zQk43n88FqdDYdmGLQ2XSdYN2zLMk6GoUphnQz2obnMxkIhp7rQ4uzEy8QQ1
3CfD/remHOCshmmxoVzH1E83rtmZlU08zTlwrkCbXbrzixPM8UOTZhAUdPhFH3fNOjPLbFmCmixg
Vzonq3dKcwMQaSZvKBsVL7Cn6DBPT/HTv9uKME3LdRxsIvZInKxZZ7SzuEy88uj04ZdAckiGYvlx
E8qi/W7xbIMmbNPQbcaPkTvpCPyaneEhLHUMRGy9UoqBnGqEmHUZa1Sp5HJ+Cyrk5Qy7Q/7bbIfL
j5s/M46ghxlAHcS2ZZ3uyiHuG9DS7MpGuslhmgMShEbvbj5u5f1r/uwlMDMT19u0WJGGpYzRb0eK
E0dpnQ6yPta1vc6FBZ2Dbdy1Q32vqCcBI2xFSX5ZVxiieWnbFGlU6EfPs/xk3RjumfE2HAba0aXN
6jkZbwOksDNA4nEz1T134XZyfaQTHK+BBinNAPulszHARDTmG/jZh4mibTPAXlXRVcyVHnk2glrk
zEo4oQAS1HZaARrW85fZozjcq3x0IT4ZPPPMI5uS/7DYFob6ZBXasu4qZ2jL44BtssVaI/aX7Oq4
XmZcpEYPaUgP2Qn0PSPoNeS4+rj9cyvUMoWnWwYHJgvlZO68zKqzHJ3vFpqPy3K2I/TJxrU+m5R6
9S9UIZADJHiQR/ri45aNcz23hDIsOke1PG1aCxwXaeGhPDZ63Vw3VkItQGUE+4lI0UZzIbLITOCE
pjA7ahso96s1OS27OheLSgdD88njnFk7DIDB0cIT4YKr939bxSOXZ5Oy+fKoh2Gy9xOLVNVEBrxg
oWwTU2d1BKa8rpLMus8c2190ZmNsIhnAk2vp867M4d0PeNBd40wm/Mc1jjskJDuXE2b6ZNmcWmRs
v4BJwvYsxxHCFCcP69uVTWQ4625EmpaP3NfzdTMTuWcDVNTCIXX7SYN/Xyd/NGgpt/K30RlQBu0D
MAzHwHWN1aCVUFVkOXCc3Kfsinr+gLRQrH/znHj78cSczIsrHN3zPBvkr+1Ii0Phz5Z7MY4mjEca
5pkyQVkBEhrGR+qsoHrIfphieGoaz/2ku39v1MB6YEg8i8ok2ztpNOkdLrZ41Udfr7+4oQsxTd8Q
wZofhh4jmk9wY8nNxx1VW+03M0pH/2zzZE6L0jJ1oHXBEbZk0DAgmBGSmcNLSG6sT86lk4PhV1PK
Q6QuyPAc78ROJnkSRFHhBccONsH7KarzA9jD7pMdfrYVC5omYUjL806t8TCQ+q4I+RyNuc/gKdb0
Jcfg8ElfTlbmr754Bl6nC+jLcU8sWOTEnUNNrk+YzaHwwp228A+szBnMmxm8kVYC7eqv6zE+/vvT
ZUjlo9A215mTdrUWYUC9DP3bsPGIsXS12Pgl5Jeznn/mzauvOl0ZhmdYlqXjDAn75IyA26fN06rw
bycVKqWk8ktbUQHbSbf+ZLOda4nTwMYh0tXt6aRTRE1riLp6/1bzSFE4RAYWdZM8U1ncfrLDzi0O
i0lzbKi/kAI8aakNNd8yi1KD1zBySVaCSaGI7LORO7kHvS8OaVsedsO1xd/OGIP6DXLVhXtLQI7C
K3NNmctWJlAuhPB4mzFR/39/VTBHLr65EDo+15/WCnlweyxsjWSUAb+VatHwIdgM8/z7xw2dsVC2
0HVCm9yD8LtO1kQUZn1rlVV+1NzutormrzmppyiFyjaIbH0Z69PDTFz4ky19ZrPRqoXdoE0TF/3P
7rkRh2PktPmRDwDmDaEgIghLXfdwyVVeaW1R7+kgctd5n/h2Z2aSlnFludGieKKrJ/vtAOqwt33T
ZvkRRXd7kQ5dDTBHdrDGpQJmykJfWH3UfTKbpz6KWj+ce+oI0CkCdU4Pn7Sq09gmTn/UUoFwMxX3
QQseiSKryAHy4QMXy+wbw4muOfgoOC2+pSiVfjzThlozJ9ufhwAjaeiO4+rWyVTDZADfziizI9dS
ecWJD5zFytNtUaY6yQlkcggowAaFj7UcSXZcjDHkrDWgyU+e5Ozsc12yHYeHYUD+nIPeF0nvBSI5
RuFlTyxE5RyR37yICbijHPjp6KuOnXbcYuixE9J09NMrrluNUkRpmx6H1lij4L7vOoK6nn6Pwi0w
ByWqqQo/k5ICbnnjOYKqTX8nKPT+eAbOrT3KaUyTk9aQ7uleqx2rjXyrhFe1mL64ArLgsqHcuXbT
Q5UENyJP1x83eOLevS+73xu0/hxoXa+DDNLj5JgWKuvcmBQ+xHcB0c4mE7uP2zpnSCzXdJWJZKBP
z7G8K0XSNEVypP5yO8zDi0kYmPLBgzWKezOrj0kDM/fHbZ7t329tqvd/28xDRWGYG9BmaMA1LeYn
JaY6gFjrdO3146bOrVncAqYOl55SqJM1K+vJHIAixMd2cHYzmsBFnn9NFIGcDBeRpX+NOq6EQN2X
/1/t2icOM+yJie3mfnxsiuyQJVzg5tp6K3vte1L1V02nXys6SUne6ON2zw+tJ9UBRHTj1E7alTX0
oRcztMN4rQcBQKh+P5XGPpyBHv0HbXnCwI/UHZy8k9OgCuK4dzqmUZPIbtRdeCCN6gM8gSPYF9uP
G1Nr/m/GwFPuAjaQiNfJRI7hVExt0aGJYiXioU+G+opgvf70cSvnlgtBY90UiKt73qnJccyBerOC
LlUNlINWPn0p6+LKB5AGHGIZQFeRUTHLnbn5ZCxPA/Pve/73lk/2BOhTg2hmTv+KyVo4tbnvKVwH
kWjvOkSmG2hOIdh4MxBhogSpWP0H/WZQ6TL+pfs3x08Ovq63ZnIsBmoqCOCYQOxmwDXR5ExbrzIz
wDzd9IwdtL+4cdl8EmI8N7u2jRGyuXMRKzuZXQfiISAMGkdLUnHd741yO3nAnT7u5bnNYavIMSkQ
TrFT76xqBDX/LrfYsMn3WQlogTpoSTqzdatP9uEZT9q2pUeki7Ey/3ZtjUCJhGlUQ7CQ6vAXk3dC
uyOglrn8xDE62yeXrS51zkguWn/a0nTKuoh8anYcmqK7c80iQiFRDM+GbmpQin4aCTgN9/1aqCRy
THiYPLyxE3ckgNEpSaI8O1qgAnobblZwPDlFim4aofADhKaGdpyL3vX7CT2nu1m21xHsKR9P5rkl
40jbRIWGO6zjnrjapSPTPEOP/agjNN0a4XU2B58c/OfGVsWDyFiRL7NOrcHUdF0lDDj8SxOMBLkT
D7wMld1x/ViYzifpsc8aU+//dij23lzXCA2nx7iMHvOCAvMYvJfdeugjNl8+Hrtzhz43PC4quu3q
2Lo/25Kjif5HnaTHxKzQoWlcxZDkprtMBy4vrai8jC1HvsbGkGw/bvnMvuB+hBnHzJAvOg0K5EPm
u2FkFUeCnlcFGsTIFV/l8fj0cTOnoWC1SiXZKG5+QB9wNU5WB9c7LwCSnR8HwIkX5gDe2Bvd/Nou
CopnGhHcUB4No4FTZVdJo5tgVyJjBWaRMqpsHKDvmOAsS3UTrXqcW8dHJsa2wgkalXr+xAU7s5Kl
4xBC52rDtfHUBatjzW67Yc6PNkwkF25SHiI3evl4QM74sJKbsE7Kw9M9YZ6Mhy4HkXphWBw7WYFM
QjVXGHedY2cXiR7fwpmy+rg943yDcKW5hLWlc5qBLbO+thMrLY4mxy2MwTFlYL4D6DWJp3XoUKWK
nhpqyYgcNppNIUAxIhaSApSH+w/dhm6SiHlOYJSsCeAy1d2QS4XxJyfCuaf0dBxDQxBY+VtOuhUj
IIqxK45xivIGicf8sq9A1eUS5fkJWtg7qm+MT0z2uT3wW6PeiW841QV0cXHFXOQlJVFiBuZlJpsA
2PnHk3C2d4at0lAsL+d00gsRa/7ki+I4pzV2eiYLnghVypD2FqwrbfOiWxFY0I9bPds9djbOp0k6
6NSXaOtqiqvEY+anUH9MYtndDdZQ7jU3zK4/burczuFeh0FxPXIIp25DbWaNLkua8obhB9Xly6b+
zFSeGUMu3lwcDJcboGur938zy3WeaslQudnRN5sloeZtbP2MYvcHFWyae/txd845ga6pcleGTh2H
exp3tsLCaOzRz4+e198liWKrz15yuKwoAyMXuic6soC5cReL7JP9eq6bRFckygrKDllqUn/rJkyY
eWtPqAvADVHvYAkEj2MA9vFcivJEC1mnNHz/3z9fXUlfJX4LabvTwGYaIvPa11p1RJyGWkOvDb9U
JcRQVQcJW+3I5pMj9mwnMUm6I6Gv4oT4s5OAk4IEkrj66PaPTl1f+9RMUZWOQrs7VT8+nsszu8B1
BQAMlwMIvMKJm6TJRmgBZATHQRpQTBCpgvdFQ6Xp42bOnOQeswYewiLqqOsnzZgExZMirMqja1Gi
SwoRhXpVtBpEO9R4KHv6uDmHETq5heH4MXREf4TOUvlzBGO7ivXa78hoK8lBSQF/RPDWv1TlPh+3
dK5jBPQJfAnQJfrp5VKbWlkG8RiyNupHc0bLFbDlMxpxd34CWBKKyzDrPkvHnm2U66ytC5O40+ku
sFzixVVqhscsLOzD7OUwTxQ3xOX6hRmk5Y1OmnJFoi3/ZFjPLBaCqdy9XENd3E89gCqpQkOA6j/q
oi7hzUBfmVrCcW2GlBF/PK5nTKZHJgkFEg4uhIVPZnAaUeDUUd0++nGhr6K6im/hyPM+sWTn1gkl
5eRHJAlarkF/rhMXDM6EFBz8S218HQFCZbSh95rcHSrGz/9Bj2xiWOQt4AE7dfUMR69mXRThsYaB
Ca6z0Tr2VjA+fNzKOdtMupWzFFulHNiTi5Y3GzCMjayN+P+RdmZLblvLtv0iRKBvXkmQLFZHlqpU
kvWCkCwbfd/j689YdSLuKYIIIuS7vb077/AigNXkypw5pjHgO1t4EnjSnKRK5jjQZnCwMrTCjQOr
wMUNzp0TVu3j7d8ghrhcfSolX5sjgo2eytNsseeo4seidOIXPcQiBKV/QisnrBAElFM+/jUiLPV0
+3Gg3eH2wEuf0wCkgzMluw0XosvPWXVDkDXKGL5ocvglLcDYBNOzD13TjNSVM2FpfvIdLRWFoClf
XesGBbSnkjghpO0SM4KwBx9TJOpKjLL4QISlomrIB52fBIE02GXrdeFL0drgzT1jK/t04+tQJmjD
WXmkxcHEPRLVJX/MqyZF07aICuUQ1D/wTE9zsochd5A3NLi0RJCh/8PH+jSc2OQ+HeVD0ve0Cmnh
S9n6XyuzuQ/s9Eib+TffNr/fHmrxYwkdHgU8GdH9bJmXRuXlkaqHZADNk0yAUqa0DNweY2lv5G9N
IEk57brm5Es50M+8i17URKWP3qJXQz9j6LU2zuICN6mpmWyPXBnn0QgFbCDRkFFfaEV69IbgAG9w
r1XtOZSso4dBZ1lJJzumdy4YjX9vP+RSkcdB3oCqjzwDGt3ZCkPF2XWGKfsvmNn5uGan/lFCDn8o
MRl9CkAs7giK6EXlr26cZsBYV4Kon9hAp27/kus9hksoAahjiKyVPQ+pDTnEH0KQ8wa/hpKGH8aU
vEc19HlLo+0sLPzTlPRvhaT/8Q0VgZxQeSBQJkKb7zGd3nRSW5C51sL83jNRmJiK96q2/W6Q/LdK
ctZSrmIdzHbTiwHF5P60ThKIAX3XBvFLO/XeW5dMzrZJOogomlpKbiEH6oYWJPULhifTyvF4vW7E
s5rkz9jlbP7D5dC2BKleqUn2Dhix+EW/8+kTvP0dr5eNKiPI4yJB/lEkFy6HCOB+qlFGDYliYLmr
vRAHehU4IzOtd28Pdb2/MRQqEg44zdGteU6nLCtM63CdedF7yTmJ9OA2zWhkLEa8+xIcxl9uj7dQ
lmVAinFIDikIX8UwiRX7dadQC6i5sUBz1f+VZTBs0NbuR4oPUlEcFR27D9xD9upQ3PkDfnQYnt/+
GUtvWEfAQDhFNHx1hpjYwg4Siv0X2Kf3tpE810n0Jtvt/j8Mo8siuCFHIc/vhM1UU2cerBhtcgIz
sxZFwOIHaZT3lXHUhfVAgCOz+RFEXRW70zZoVTuvkher8uwTeHsgDFXMxxzY/P7m6wukiOBdakZ4
7Km5v1sVRRGqCdjy4gy07eTA/G5ipLTzEMLRq9rXHnaJFuhLrFPlo6yVjZt3U+MmuYVeuqQPZ6db
ZUIvvdX8E3S99jBAZdsOXOofrF43awEhy/+u6z6kczlx0kPny1Th2zLlztYbIZwCjz5LOWlfTa+s
tyjr4aP0A5HRCBZzi7VBeR9nZrdpR7mDowzptysxp/CbHpaw01eH0vDNo9FIHnantXWgNNTcN6Fp
r9xnFmYLGja0+KTguGHPU67YJNCmj3rspfABPmQxv3NqVHsP1qb88/XIpKSMg6iTHXyubLYLSPB0
BVCXC81vYOPvzNLhbXUHoso/jr2plJkiU0FakfTIbCMz0jSd1JTqQ6X4v0uK1KL9b2VeXk/Lz0PM
s2UdoUU3KXH6ogmTdwUe3UR7eaBVr/9lHPKvyEBZ1vNCSpgAFYWOnL6YISBo+pqG8cQsXXlhC3sl
gQzaGVaZqRDPXG7LfqLrjXA94opSPEFMkINfCSIGgfW5/TjX5zgZAcYQNzAhMJ4FFDScwa0wsPoQ
PBPZ+0ATlnTZ9j7uXQXcJvgSKSSM26MunKnkIRyyfxSkKM3MTh3M/KTMt6LsRVX/UtvipFpHOJan
gaSjWbcNMAtjd3tEc2HbEvoxkZFQiLDnU3CUvD5XJZ+cGRG4vHFkuso6rMly3YJQiO02/RdqGEu/
q9Bovju5VP6YAgyVJ8mMmk2It/zB7iP0BwnhjWWz9TnD1OMR02Q7hL31pkjt7pD3wFayqJ1OCfRg
kPpl4Muwe1BIbFSzvJOAmg+KDYMsxcOZhtIwhvWbKx22gPJU7YOwk7xN7Xm6W3T0t0Vp8R1DhBxm
bADufsIl7U7Cd9BHvYPYz+0NalubHl5JBDY8Ddwg0MN9PdG/A+tSe/GKwQL2DVfITZXWuCvbgDRT
5kuQEvriC3bI0Tmkzn0K08DaS7LJzXjMe8zlRgfl1Gi+SIrf/eu37D796Et/fjZytyKlgWiXM2se
EqhS7jnYCmG9jfiZqqCHXlrjFRHK1ysTYCFuJwr4NJaYIJ/iOK2wbF+ty4QXI5LczkNugFC38USt
ZeWXpHjvipPA/UbkP+UrqfyFuF1IBai9GvR48Kd1ObhqNlHUZtR5q0CZYIcYrTAwSH0wZ04PJ0Tu
8AS3Um/T9sIzCHzYkzb0tC1WdOGtLD5lfsaQpUaGQcaMLZmL7bxxxjDTEia+qj9n+Po1QouHI+Xo
EBXFrwYsW34WmNraTRr/vkZPt2kH0gimQm+YAh2jiVcOIn0e5/KDLJkNlf4QldhwHrvgA5xJvAEI
7Sng/7i4z6fu35pGjAzTlAS4jJ7pbzrtD9vEB2/pFyq2E3GqPZcyChboslvNA0w86v7BirzveqAF
P3EQfW+l+JXS0e/R159w5zmkODomUaohSCNf0KhYa1oSC3uwtdL1uvLFqYAPF0ZMS6/lDqHxIwyx
CMHzdVNLwy4vPNwa6oZEgDYB2QyAwVu45xXKzyix0pXPtPxSTBIp3LSYPbNSXIMwbzDTZnjS219e
+mWiHfb2lrgwgK1o1LTIFIkmz9kAnRpoeRqm3dMUdtXOLzVw3Z2+pldXroYx+bQ2t3+H6yoXxdnU
z6bcgTQWeCe10456ilMeeb6xDbcNmtB8ig8QeKivuiYoUaICEFRR8wHhvP2080mv0Z1GkVcW+QH0
sHPFUxXKGMdQ33qpw1p9kDA+e0hap33KBCzw9lDzJxZDcdbQUEpeitk8e+K6J6+H81H+oktNcShs
Q73z63JcC8SvAx6DRyGdSWlLyJYvtxQIEI6dm31EKYZGB7k62ZJ6llNn5V6x8DAG8lZUtSZDXb03
xJw99Hy2zajh69Sxpm1UEJJ//MZQipBoowqio/OePcs0UtUFWRe/dFoAjcjuNuFqqXkh0mEMkqIk
Toh35qmTcqprOwBF9JIW+W/qrt8Ji0D0BAfh6JpX9netK/4yfKrIt59NnQc7yBc0Zh3dSyr77dWH
6nDeyDlo4brRKQ9jD16VhZt5BsWOyV7BhhQ4ttjeWUP/2NaQ6nFdhjAl0LvpN/7fgvfl/Q3vKhvv
whhEgfjfJ1yD+AtFjnOI8mXlJ4vS8uecx8dPJuwUPU7kWOdRYRj6k99KMug+blXDkZ85dgDfc3S1
kMaj/llwipMEV0QQjFW559960Cbi39p30K/0GPWjtNX0Ff2XJvakqx/GbkKsQOzI77uc9B1l9hHm
o3eqqTdmIG20yHeJjxkwskP6OhxekoK7iQwWQCbScX40ojLpv0/kVAU+Jqn8I68y6r19WAp+Y+ZA
g4Pb5mNvzX8F2Msz+ohZc/N3IUm7LvdX9gcxm68ego42cewhTJrPRL3A/KPJFA+bcP8hnBxlWwFn
PrII8MxIQ2zgvT+sCHx8z08jikX+KfYxNFMr6R/0TiY8p83oT3s1qD7IBV5Wn5LEOsSTMErNjrcn
0nzNfYyLqhZhnihwzvf+xCfhA+DcOw1N8GBK02NMR9qmhb/WZeWb0Y13Uj2ewIgnK4tufn8SAwsp
FvkfUqUs98sHVoDb+znOOyfbQHZmh/QBmL5ZuBXmbwfdCMaV6FJdWjFCOaNBTrD0KyER7j8w8sZe
OqWKF+ODlI0uT/6PZxTvhY5ru59Mzd/UuD3Q1xm0TJuAz+TaiFGsiXrT1/a1npuvepP0v2qrBWTi
t90+DBTzOUkh4xqZXd3d/jhLJzPnh0lYbIjXNC9jZnpCM74cSCfdK3+o7fQLm9THAY8LMSk6Ab7y
o98JMJSOJR5gXNw20Q4THTcKgpWFPT9l+F7iKDNR7oIFoLR6+b0GjBeA9svCZTf6K7WlRynQVg6y
pU9EbozkGAeNQdAjIoRPiyDq8QOhZ8TDp8bsd3moKi6tv1B0EJMeavRULp1S+b6gjLA1JTiimOqS
OcoU5287DXyYpb6xKWzHAJ4CkLJSu2Tbt1gUqYMHG7OAmKT601oT3sJM/jg8+OnIF+m2uvzVddNl
+aTZHjMZe41K2ehIpDgUgA6v6MsWtiVUOGQP1Y9JrM5SAW2Y+6NTT3wDGowrz4ejGv9bw8NzQEJj
cLCyZK7uRB/fXMj7qN5zLM9v5AP4MSww+R4yPOEhtVzT936SQPqWNbkg+NPSHO2mrHs1cvu+pM/x
9vRf2JsIBCltiwlHy8zsxQ5argS53Eonou+XzJOeSgUvSuywN3mb/1Ba8yuXazcy25Ui/tK4Qu1r
U8g3RKfS5QctSCQWqRlKp7CynLNup8bO8PTooCIFeSyo6bplOWHgkoSwFb2kClZOH/Fcs9OHkJ+9
iqwSvRxzdbMcV/id2Rhai+4YoEg/BomMBknplfW2NJ34sOKfSEevVLG0HauKH7f+uTOao9rY3xIj
fMKv7w3+3z9NL69Mp8XhyDBquoJI6CqbqdlNJUfcDs955rwWWcdFzzzbqX3sJOcfTS1WSt0fQfz8
NXLA0C0o8DhU2i8/Y1tOqlKp0Kg8k1JjDkYwzxo/PYZ9Pe6svpLvAkUZcVlOMOcbhuSuNmIc7HCj
fwi6zMSPtW+576KwQ5KX/PRLv8fwUvJOpV5kd0VmZu9xM4Xnup9wI8uCCvFRr2/YupJdM2Kd4tkT
SR4pVHZyYhtbwx9MdOOD7X7wnYZKqx7G2pQORJbRoSEFdU8rjbBPjdOHvMVULeh9YtIoMneOPrV/
oxlAwTroureTU6SVspLYpwlXumPGbP3hkzLAibSFtVlI1j138ATIJ4eDNNSx29o11mV6A3ipNj2s
ZScHn0oPlLkGcrAHoADYTi/f6FEdvwEsHB9ayervU4WkplZjYqJlJd42kLS2hhMXx3TQMaTJ2XDD
oZAgtqjtrtA7FD3ARPa8umjvJFr9+/aWsDCHBH5D/VCK02Ew2wFj1cZytlDrM7LUjVBANr69hb6a
6a3bcYjfHm3hzLOEgkG0tlIaml/wYfzq2Htr0qnOLeUpLG2sANohOd4eZWG5swAplCpUwGhxnUXM
5KRSqygG79TZpkEXXKg8agir3cCEtPEfhjJI8CPapn9ins2rqCMGAKSCc23691UFXxEH10PbWSsl
4IUdFF34/42jXi49POECGdSoc8qZsMTyaBgI8MERj3hxE7xrpHpuP9nCFc7WED1+XOQcgojLEfNg
au2Y2vIp0Mvz1GaQ3NT6zqqk72mlf3Hi8lEA7G6PufjhLO72SL6wuppro+QESIkKTuicGGW5awik
7yMl7eG8JvXKUfhRNJ9tZoJ+paFEZKSr0Aicb6vY+OGd2g5udgkpv8SAtmvlHXfmrSTlQNun174x
jrrcn4TPE9fW16EI/7n9zIvv+dPvEMHQpxCtDLAhlRo2cTLP3mMDbHSrBUQCId/b9RM7x0naVJ5S
y5L+vj3yQpjFGxD5GqJD/hRf49PIbaLElYM99akwvPKQd46867uw2ZaBxI4n0ap9e7z/LeHM37lu
IJ+Qaa1QuApejkjZMg3VRrZPFQHI0VLS9p5dL0cCl8mPeWo0X4MoBqYZO92zaZYQ2OE8HcqutXZ9
ALDGGDMQzVXTupmP8RurwgThPSpPqj0W28aJ2MerojkAquxo8426f4OQIp8SGtl+wqX4a6fEbQo0
z4u+olrEbIO+3Z1T+vQyGJVziISBVhUcexiDnArVRotCXOBCHQetMXatRBY8U63Y2prtb6sAefoo
q/1Wp+QL73ui87fqBBa9HkkMTPajN0rxQbX78JjFmGQWfojljd5Ox7z26HuMcdLcNFwNGLXV7sNG
T17UvvIfocDSm9G3EicMws69mfbarkydfhfI8bTrSaG++w38R5yDg22b5N19Nw4Ay3svexiBQz2k
TZyeoUVW90DY0k1V+9EDSd3wXIR54mZSNsGKrvFpGDC61j29wmszIO6dhLs4JWVZlrR9gqPzHbpr
ZRe0Ezz4EYvTSaPurbXh5OaWXz76TUFaxJfpw0smiWq2nLg55t+buBmpgA8R3tG+ireMTUcLFSjN
rWNSkAoWinetogVUtJXugMmjj4cwFrNl62CPJkk2DEFzcuUytt2wbcAUYca9aaNCevTBM+zH1ITd
1kOmT3PcuMM08rZ+QFFN86bpkDpGcDAxxTYxBgevORZ0qYdaYW4iqs0rl4jrqF6UeIUKy+aO5Vw1
z/WotckTRclJBYaXjt5+otXcSRGuaFTw9Vw6mWb3VvThrjSaO8tyVk5V5WolE9mSV0GCz33pWomv
IU9oGqnMTphsUejLHVziNgN62l0wcTsL8gb+JrmKY+HQNOlUsWUfuthJsJ6jzQUPFxP/AazdKqOo
jko7IpYclOBlZflf7e7kCmjHU20yFAh85gVey4pjU8JT4IyPwzbOjF8+TkoO3g6U7U4FWOLGAQss
dV8Hu0sgNSuwGpr7uMVn2qnfpiZeidavd97/zY1zO6bN5SqcHf1G6+BCTCfFqPdxMR3i0MevPtyZ
U/WURO0pUquVY/zqQ5EYIi2KWJQMBJrm2ZZb6mWKX2ggn0bVxCig+MtU6g3q0X0XhSuB3dpQ4q9/
2t11J+2DqMrkE/WG+jGc/OIhCbNyK01R5AZTqK/s7lehnZiD/AMZzoc0fRYv1L4RdpNZhqQz0m2V
P3vBH9/iyBwS1Vk2kA2Sa1fSsFYG76o04Sn37IKiNH7ydGLCiNPXykRXQbEYCRkxi5nD6ioXXMZR
FEC0j09SNdg7rM9zPMOl9C7Q/WNhGqVLG2n15fbyWHh/HMMEx8ilSFDN07x9nNoqky6B4qyOj2CZ
McdQrDUBzJVAjDzQR/M7Sm0yhRDqL6eFPaC/sZo6OcdmhBewEuL/0T9qWvJNgGzNOjkIUK8AjiuS
ds7r+tDH0srCW9gI0PlQWGHHgjI4/w06LdVRXukwmvvR7ZSfAh9etSsB3tXqFnnmT4OIv/5p/udh
U/dtziBEyzrUdT/8R1FwxcJzQ7URJWAlf/sDrj3V7HaMGscO60xNzhiVYJ+N05k3/ro9xNK8/PRM
psjIfnqmJLNpHZSM5Ez6PyR3L6jQDJXgptWBZ7892NWV4+MFEoaTzaBYOr/ahNyhvGhiQtL8/ihr
NuWCNCg2EmKLNpVegkB90rXoGRXa7vbA5tJSoKGQPBnVPtBEs62k6sOOHnEes0z81p1S7NVjTU1O
Wl3I22CwuofahvnnxxUd3ZhPnYquQ76ZGf9Cb3I2Vg9wpai04dUrleHQJRrpJsvMH9OmdL5ktDpR
0mlpPYei9y2ksfgRn2Rjr4yd/gDATCVgEYJivUTey7U72Et1ZbrjOJlu5EvYp9KD/5cVpOzg6Ric
emtotk4D3D/V7d9yogNRBe+/rTGpOgYyKVI5JLkdS40jOt2R0utjcUd6BpO+zsmehpwO2I3agsIr
+0B2097xdn46NIec3XCT2k3h0rL7dRrD9kCLue7qUgdf38KNAgdC/M2c3L/ri8p3p16TDrmTd99u
f5HFeUfDMEA9g9ByHrdXWtr3sZHGZ/ztMarP0oc0wwBVtw+OXrxxfLq3x7s6u5h6VOhh2yGdZyee
TQBDTqNwSLGbAaqdm5ukkIznymxHgNAq+HcgD9vbAy7NOJoqBAAaOBXinMuFBeO4BTLn0+5rwl9O
1Dermv65PcS1BMVixxNJVxntoWg7vRxj8GKv7/omOvOB/rJg355rJ1COvpbgqel0FekscvSdOUaP
uR0r/0wYdAqiuWU9lgqOlWEb68eJHkSqka26Ui1b+MIUxETlXmPloUi5/HG5JNUlecYElqAZ4NqU
jQ/FSMYpoLPYJZVXbv2OdNftV7Lw1imuIxJGWY3Acp57quqx0lrfiM5NkkhuXZQFBg7eGhp5YV8G
VIW+9KOef5X0Dol6LB0+yZnOtTu7mb7XZv1jxGLu9sMszFnKCEJtRX+EQ7vV7A2mdKUpdpKeLc8k
g1nQb4QW2BjhzhfBWq1vYW8WfEL4lhZ5Zvo2LwezpTYybbFD5k31akN6CGNRzjXrtzjs3yVfpemx
eBWeDbcf8kpRRvjAJkCGRoQJVGZm88TITZZl7xGl6DG9XRjr6GZs3puRQ/8/WSLaMIZhH4lE1SQf
AqVabQRemqlsRMSB/Agaj2fvOUppHVWlND1ro/3k1OXZB3OfSNZdUtlvJMl/mFp7PxpcJynhiDSS
T/W7Ex7Jhvdk4YbepqL+NRxvv5mlzw+KE2Ex+lX+mO0gBZGvZqtpcvaiGrMbrHq2lQevIG+Gbhdx
FVu7TYnnvMil8CWoIDISuBZEHvMBETQWVmXF505N39E6H+sUy7Q0orISnTzhy4QnnGYPD+TaD+Nq
DLe0dhEwEmADvWNRzSaCDYoWIE4VnydPqrdxKvykMN5e2ZaWbraUG9CDoSwixzo/eewomeKsjOKz
2pTlgzdW9tbsvGSPiV9+tBo1+Cl7sICUKWh+BhkGGaE94WZRdeMxx5cHN4Oi+Wk7WEL4XdT8pcht
v3LvWVwS1od8HVWSjXbtci1mvjrqoAyTs66WdymW8bGBKxUO0QNuFbo/IZvrnaOtlv9x1nEdEkAm
UYCfJ0yxuWlzWSyGvLCmnYy3lmtOqu3SJ4g9nt+usoCXZp3NpMOnQKOEOJeC6yktjknkpWeVYrEw
RLBpQGyCDCMl/aBWfYYEffqr/ejXJSeWD6u3wKX1TzqaRjBCBC6Cs60PIztdyRw/Pft1/6gn5Rep
0zExzf2/Zaf7BcVypep1nSj+gIMAa0XoAER1fluJohqEQugE56nChm3kunjO7bR6Giddfc0LrTzw
k7Cc083yWZt86b6VUxOPLlv+Fet1hhGSba8s/oV3QG0cXD79Syju5j9paPzOM9Xgw2I8iUvkhd+M
NH/VpHdjQFx9e2dbOD85ocH8oGYkxzVvlzKnprWzUArOXV0c8ix+GtBFJUP+dnuYhQ2Fx+FIAWLG
tjKvTTu9NGWNlERn4XUJGDpwrThZIyMtvTjCSnJ1HCA8k9jFP12gMiXv4yEl4lDVcV/EiUuxGq/q
Fr/k9Rvo4hN9Gmx2A9WjLiqDXovOnoWHZKQqubCPvf3WFo4dJJ4O1zM0nmicZ5tPVfhN7oHuOleQ
0FpHdacoPg12e6SIvlLEX0hzovVhMI4droSISi5fnt3YnhU0ZXj2iA/xvCEn23JJYacThkziyM1C
604YQtHIsdU6a+VZF4Kei/HF+/708eS2oVdhqMNzPkxPcWbvUqx2OCLdomFdQnBJwlbdCG+z2+94
eVyakwmP6VSeKwNHK67sXm1DIMPhQzVQ6gbxmiXdfZ037mDSmOCUxoOJE9PtcRcyGBAeiMcV+mHo
VZyd8Dil+F6S4NQi/NGs0j/UrX1fh94ec5292Vgnc7JWztvFR/2/IbVZgiHSg6pr8zw8ZwG0MotO
NWiuB5yR34XRUCqbDxkXv9CSvv9/PeqHBvLTp1XNPKETgkcNIvbUsH7B3PpBwVVI2II5fgJN3nZv
D7n0qAZpRACNNsnf+VeFjG1NhNjBGYtoqLzpsa2jZzGLLFjLJnFjRgK6jtKft4ddWrCCgqwq0J8E
evlyEmsJfiuqXQRnpcDgJiiJE6O+lA99ZqbqRioHTOpuj7i0f2MMAxYBjKBzRc5B75Ymacv+XZrm
8zSqP+iUuE85MFfGWQqEaJKkT5k/EB3P3yigrootlVOpH9qfwl4wACUg8vivGu5PpBTf86o8tZZy
Lr105WsuP+T/jT3bG5yqzU0fa4qz1/lHQ0v/xU38l7AL+w/vkhKLSm5DKGBEePRpnpaF7phDz7vE
JvVJn/Ivwi8t8teYj0srH+EbeR9dbLnzTHcSYHarYKh0TurqvtKmcwjjaeMV2bdxNECyIt6e1ghA
ixMTMBw9KbIQhMx2m56o2h9Kvh62tfuhye5bXz3EVufGubx2kqi8ptndhcn//8aaL/e6knG2whno
LFfNGY2QCzZqr+GwJwzVhEVj22JGGdc/Tdy9vSzYVlW5suMsnmaff4P4jZ8+ZZ8NethovOPBjJ7U
XHlI08adLAsfczOgfEcLjnA2LpA22bXyrWjVtUv8Ui7+4jXMJu2gBZNpIU85p5O9R3CeBN+RxfOv
PjbwppYLEXpSmY+FF2+LcQ1Gtrxe8QWA8MbVCu3P5RtQuhbF1aAzmcWVYUqCaNdYVG7LFAdVLawL
l0EzWoza8tiVI7DpEB7Uny8o7ncUAtgQ+S2zBZU5aIdreIPnCAN52CaUTIXividhf3ugpemN7NIE
KkBdgGe+fFg19YemUCg+JlJ2X0PNTmELNPSOD5G2MtTi1Po81mxqJVk8Bk6cEahUNgR26ylzvAcR
oGV5/Vz59b89OmcZfVybDQ+ccCvC4sUPCzsBXgTpbpuY5fJZIa2EJSWy+IxoUN4khvUYhc1TGdwn
lttxT9ON4VXtpW1ct8X29msWU3a+sh1BlRSZYkrRs6HrkoNF1sr4bAfNvaK2X2sbbuTtMRb2ejoK
qbgTi3FRmOcEaEJOVMtHJxg07Z2jBa4c50ctjVbCvoVHoTqlCF9AqB/yfBOeNK+XIOHmJFhs4mq9
qLaV5HkroyzMS2HjgiadMXSqcpffKmxNyezNoDib8qDjZtwbX229l6kd9Yjwotb4+scvT1x8uALR
Xsc9SLzcT9seBYcirEignwfcDJ4mkmy/ez313ihFdCsdoAuPRpEfOj8djsJMbHY3oXm7GJ0EGV4W
mN/QAx4bloAUpk+O1K11Vy9c7Dj8yYKRu0cROw+r1ErHzb4O/HOMVa+wQi4zkG/paO6auHjjGv4f
sgJc7aCowvul+DWf6LADWquvZemlLe3gR+yM/TkdnLzceJklvdoSzTZuQjPmadDl8bn2NafCwLXM
vk3tYHxFZqVjdx22a0rrpfeAmAxSGnlo+OPzI4U+6cCro/DcTLjxyMYZ2PNzlncPcVPvDTSpK2tx
Ya8Rt0GAuRDpuLvPE0KAeP0a9ltw9pBF4el6SFBZjfeZrf4YbPOOA/bUmhjPhtXKybGwPAHxCHc1
AYe9qhFZeQARZ2ro1+Jk+yWFfbXPAt04/vFyuRhltlyGGN1yUzSSYLfIB6ulN0XzGvsQJfhx3R5q
4UJyMZRYTp9XZhNlgYxo6Kyn4R1WNgejDd+9lG7bNrN/hg6gfDqW9qGafrk98MI3NC5GFuHop5Fz
Ja3S0lYRsdaY+PbRqaHOmpa9a0t06eVf+zR6IQ22L4v02+2hlz4inaNiwiKMufKxUID9dHaBIFAv
c/kul2NrSxf+mlHW0oGMkoNqgWizYSOaXbrCWs9k30bbbcXRufeqaMvj7lOp3mOg9Sz6smR7uB8G
3LqU0h0yfWWTX1qV5MiFTRecGg6UyxfsyXHZwi4dzqNmHtGhP1LverUAg2FFELplsSazXhrv8y4w
Gy+eItkGR2+fmq5Qd4j73nRqQlsJweCEh3VQ6Stz93rAi11g7unghHLmaGLu0pQoXMD1IjyYxX2k
oxdcCxmv5wyNbohHsVr56DWePVxgaJnUJ6l/lgtVu5tKu3n0TOjEfzozQexBt0WmxW39StPnBUOq
Z7FNo1hY1ZsgwY5cLnBHuj3KwsxkGE5I4eJGy4gzW3p1RqEfLAVQIVly1Ujah1m47712HzflW+uV
Dxm9Z7yPLwCw96Yxvd0e/zqU+jw8K/ByYvpYfMO/qoJzaOTPhLSPqpNhUF8Z1cqDXm9uoh+SCy1K
O2Tl85C07/s6GYzQPqlpSN8Y+StmCK2nzBcae+3w7j9kRomrwCtwKIH0uTK48trIm5S8GCiR+ve5
Vj9KsB9Vmt16UzncfosLGyhxIi6VQEpBLV8BMJEhV4leqv1ZirwsFnwlCgCxPOwwFm3+GXpdO8RS
q9x1eIi9wpCtDk1IqLDyKxY+pkC9CMUOpIurGKhMzEJWoro+e+krMssNDXvMrm1vf1fraIvVVxfL
2zYeH339NGjjU+WcWnnfcd2+/UOusxciaia8BG/F7XKeSfAbeB9NGNVnK7fVZzXV9edoLOwNrORs
o4527iaTFm6KJC/WPsRCvZCOBTLiJEyZb1dKlTZO0d9MvQGpRgHFO3GdNbN62Op1uel1XdokipG/
BW1sbaS0S95DqRvhZ5WNeh4jY6QBp/O1bd8lxtH25WYfeXXjxv6kbGW5JWTzZOe33BgJBAyYIEk5
5q4vd9FDwPXygb67AGlR+iVv7dFVuxonKkvKEIqnfHESYQf2RQdOPn+jsC3q7+aYta7p+RU29KP9
s82N5MV2gvSlSIG2NZo9Ecc2bD9hbB2UriyeLChk+3ysVFzJQYZlIfJoi70K2peqfCmStNv3U9Hq
Gza2wjWDRr8bjQ5+ex1qT1Ap4m0vAxEROqb7wqy7xy4pvR9NHzQuLVnhlmj3R92Uk1t38e84KWtm
iSQ1mywN5QfaKMxHX6mj13Cy+hdeZYZBQcncylLdjdVoPLZx3x/ZUekQncp3pfXCXeo30SMvybvr
JJxka9h1L4NlFF+5YXn3OZ2ZW7kdy40/qf0GoGFwdFo9/yVFFkgAqW6ei74N3YreyQPxQr+JSD++
VCqWvX0o0ReKocLOx2ht4xv2cBjDMnwYMoXvbXpB/AoN09xjB5aQZm2luwGW2zZ0Mjj2NAgdaJUe
X310Qe0GFC+wIf5mX6EXyCsBwMLSBCusargPQcpA2XS5z2oqIIkuKOh7aiyfjscQL0aE5OjBlTUo
3sJRjCAE9zush7npf8iQPgVzitkToJpVdPbbfCsrb+NQP8W5QfHgzg/XumiWnovyKOwPIQGgAHX5
XL0y+EmdINRKDITkvhYEG8kJnjJ1rdl8oQrL3UKMgh6M/OS85NlbgaXFY2WeqrHaVQ3EZOVnQ34s
tfsHjRp77E3b0KAQLB2AMeT9+NBDVrq9sS3/CLZXviUquKv0bxaMlscBRvnQwiTdk3ijw1011O5E
44iSfKuo8XvM9Yehe3Oi+t4x1rqyPmbKZYKF90AnK3MI4c9Valhp1IpjlJ8w1grmwyropKCIeX6W
30YQX7YRheG9Paj0j0Sl53qWnrnAC+v3np5316PdeVdGWXfWaNS/r1I+mR36+lNMlnHnldw9vHL0
3SYr7K0eGOaGmBlckKr0z1kf5M8kQ4kQGgrbUiib+wyN8srd+jpWwEmTPgGKMlS32cYvJ5VWTWnR
6AR4sBIlimtDoe+KtEZMwR1l02A4c6ypIOxV35o2MBPblcW6kJflEAEwA4Cfu+UV/2WMBhVyuxac
TdA9edo9B9Hk6nWwQ9NLwJK13w37Z6qErvBfT1alRAsrWDgSAg5kXQkY/+Xzp60xDVPo0ZclO9HG
9CtaV5QkAV4P6p08pnfw9NV+uKtDmzs8PHDcTSneXKPCO0AsY5QGMnLp8fs0Vme7tn5HanOXyuqr
hkOcE6yJLq/zQ0xlDml6ZuiEYMe6fE619zvaiCiFDbKNp4+ea1u7i0jnSe126KRqJSxZuDcwHOR6
DCsAAM7T3TSXeHEgS6Sao9Q7ykWSPeJCtWa6u7QjEoKhAyKdjdJ+9vG8pG4cLVbDs5qPX6YuOKbx
+Boq+vH2VrQ2zP9Qdl3NcfPY8hehCgxgeGUYTtYoW3phSbYFZoIgCYL89bfpfbj2yGXVV7u1s1YC
A8I5ffp0m38+O+KUKFlqUVzg6j46cJjMxL1vqOLSd414/fdYf3lwqA4ASsbEQEx3fXgRlKiyjnXZ
BYI4aAzzy5MNDvoXe+vnRY8DBA8MFEqcI6gH/HlDvnS8ytUoCbl1W9yWwkB/XUNz4K5oeuPoTYhc
c9Zh2mlYmfRcfDH8X54nhl/lXaF7vopy/Dn8OHVe1zhzdilGuCCV2ZzkFSQoaz5/EaX/ZXH/PpB7
lXGRKhMW+srziyrMc1VVJ7gPHrnPT5mXwdtnFV7872/vtztzryZkPnQGVSt9Rw7dIWvVLdbZl6Wk
v709cGqQAaEHGnXRq7fnsLLxkfBkFxyIF7RywHsmXD9AkJjfaEWPlnOy6q2LFsVpjPMVeCGvFdgi
+DCGJ6FfbfafqQxr3geXOdQhUOW/LvjYOSaNBXneS4/0trXmJrL9AjbYc7WDWu5GsyFRBerT4j97
lNpIAZGC4fyAiNgqGPznXDKhLZQuenRv08yFYICP7cxixPtOMo+dSyglfrEX/KVf4s8BrzYDJFvO
ZOPYv7DORZfDDAmXWpdZ2E6e2jILHYBqbipIA5v8hLxR7zrIfMZ23bk71asFNiUWgoC2doPe9KpQ
j8hoYJdiuhvTlLUZljAVjtqaO0nn+c25dKoxqaopP6FNcwS/uaciEIaA2azw52NvdDQwu9peey3b
0MqJiJ2R6jOcrWTicGO+N5ucgkAEEVIfgpsHSQRM5HAKFGHTtwBZcF5Y33rWdt/TAbIZAXTsQI+n
Iw9N3deJlEsaeV4DbeUlcEwELyZSgS2004eEjKV5Gp3RepTmfB4MSImBrpz84u5NTByXaY6ZbGEj
ktlDHbtq6nFNtXv371VnfF4ROMHRV7i2kCGQuWZoi6LNUAZjy0Wl6Cce5abUm7q4V52CoNxHD+cb
x3wpa1BX5TuzNgito7J7cFdrL2eLECvIPRtF3/9eecdlQZUQFCUQiiCr/+fcJNAQSNEFSC84QIa7
PhV6V5U1iXznYVIRNCmbEFpj53EcPop8zvblYnY3vp/KL/bbT2cKwg1QyYy1owSepddZSrtydT2Y
YF3qQbzZrkA6bujnL97ButCuYmXkJtjP4V8Gau71FlCUbctrf8Su5NoRn7p47NOfntUfTAOoDDYA
vopn12UXuhn9Ie3mi0Ls3w6VdQ/yQJ7EI78GvWoFV123zxygLeZbppUT0wxzWMGd5ItiyN9OFfDE
LHDPoYYOOPHP19q6EzqEWoUyhd19uK7ALqu3IODnqQVpoy921l+qSNfPFQKJqzIT/gdA85+jicaA
rbqu2E0NRTk/04dqElvbfykFFKi7jYZiUzcOe0gr66ILqFLnOXtyDBlQOsRzcXLIyc3R6yEBAqnv
yJjMxTjm7Onfr//TFMM2jLICWm6Ay0Hj6eoqeVoYwlW1c1N5o4yLwjAjV1Lviyf/t5wQw6BRbY1d
oMRzPYxEpbvTfn5xqukeIsQhRFXjJetejKr0A8Xcc2Y027xz0AhuB55ZJKobbrzZ/AKC//vt/v91
rN//Le9HvtBgGy3QTOMQD06BTYFgqb3/9zP964x2wbuGwAFMwq4LKSDElNSGiuqFCLo3R3rsyh5K
NdYXr+7z5rmCqFDgxNtDOsLW7/92Lz6bqwla0vkFTjQbECUu1YC2OLWfOh4Zlfvh2jVKOfZXKsF/
GRZ5PY5vFK3BLLo+uKeWS6rqTl8sp2sPaM3W+9kc6/eqHPLIz2DMDU07Jz24bgGt/0wVX+wXQKVx
Y7+vLHRzrLYNq5E8imLosfnzxjUyf3DkeobGFp+HvTbAvax/1oMRct+4M6V/a4xSRLo1ExB0HkvV
/nDkpAKWyq3K+5j2ReTmHoGGl+OjU0J9Kxj+UEfkGKGSuKfuLA8O1EADqUgRqCI9OJo7QV4up0qg
V9zWd3Suh5hrdHtVdv9am1DmhPabF5lNmyg0jkcj5bAMrdBkWfOchBkTB1RG8qDiZYpKCTCQqfyA
OWCOKGB+9SFRv5GlpUOelhMUmJw6sS1SwEHBhII48LC407SLgF7HyAPD1KlxveoWnPsiyDIrDVjX
68DjgxtZhXEGE/e0Shlj+oDPwt6ttDJ29mzyqPftbON6WgTwl3twAWCSir77yr4DkLqfUw3PpLUT
VD5yH4nZ0CsIGc9lHbq/AMbSAnTa3siyf21yKSAPVj6gtO2EnBZLMFZDEcKyy4344id93u6gV3X2
hLkDEwCw6VwHAlctwasJ8mJJII++JJDP2Wm7OlCHvKE2fjsNzXe3S7Eb2KeGqLdqbqFkbnkn6i1p
ODRtmPkoBVXi4nXuWZHlG3gjeTDV5b2b6ks3uImeQbHOrUOb2ZFa1TwbdWZeddfCKNRvmiNlVTJi
SO7xLgS2kHgULUErpdXzHpRl7awph+L1/N1P2W7JvR1KKKFV+o8FWVQMYD9PPA48SVnmpmzFtkjT
s+foBDZ2ca2cB1E5QIMpJNpoUey8VBwHUr5Mbi8CTLAxSgtvTDo1OKEYB2iM5LNO2EQgdF4YgfB9
tAnZ7WlsoF+dpzL59/b0K3y5Wj+QB4DsLPYPKAhddxRWYFX4TgZ9ETvVO2H85EUZoLMglM6b1b66
UgYt90OI/iWrtwSz+WbUa6K5gZnjKpE6+vIWBYoAHI6NVFmIaBk6+Yik86TE6u/S5gLjPWDHiGtL
EsJyJJymxBmN9YM2cpuTfMOa5rsnvRiVhGBib3RZwma+Hdr2zYISaAPH9H/f9fW2hU0D+zGOIPCY
/wIJYoHTnLv+dJrYxhvhhDLQI5qDwxkSo4ogvF38F3jcfjHqp6LXr2Gh5wdUG2fBp35WO/V50+ly
OlWjKdAzzerdPPIGxIE0hRe8WyRG06RxY1T6oE2ZffO6/itz9mvUCtewMrhx9yvBiF7vl1ALamYU
i42TrPziFv2k2Qn14fwJbZEobSySHYk3taCyLs0XR5TzeadGH9QqZIa4DpIKV0eURMWvzfNVqrxK
MHE4bAhqFNa/SN6v47r1/n4b5bqu7lYd11PVT6fRbeHX3N82Y39vo2O9srzE8adv/55J18f7+kqh
mWavbAwAZNdhpJA+dqWKzCcyBkoF5RR8eUfXYco6BKrpIGEgJIe+51W4RKsGfdZLlt+v2tqJJYfx
RkFm4IuN4JcSwtVG4OEgR+UGZi/4z1U0hNLvOLmQ+jmZdenfQbyeHOD6AbmAviKXWQJSNSaY28CG
SdWBb+oxaauRnycYl+4N2IxHYw5hvxSkmzGoTJbuJnTagMElTbntHTTchLUS1t08je/S84Z7dw2+
Qu0Z5WHRKXkgKC9F1qA0dFTn9JsFy4z3qoAyStpgoAAMY/KwNMVyA7HE8QxvAj8uoUAVZcIGB2DA
AWvIzNs7rrLDdBnVO7Fh+8XtqUJv6zhHrsZxxWvioRDSGEtgTj3iA3D4kGtk3SOYXv0e12nfWAQU
7jnN6002NpCkGIb+rEBu3ipjpaBlcKOPl8oBZWPquod/T6e/rc7fX8JVNAM1jCWvzHQ6Gf38WqMK
CMY1CSG6X4WOlj/7rCyDvPL+I1z5a8389urXNfVb8AjpRwZJBU+dxDT9GGfzgc1Uf7H5/XVdrrw/
NAWiBfu6D6B1GtcdPDKdCLXjaswOtlvdkeVkUfdc0+bt38/xLxs8wGRUnWD7CLz8Gktwieq1O2bq
5OkAMVMqAjYEsGPA4jSm4Esu5V92AfBRfaj4rHX0T8RXIajMDatbLrRTLSxQtLERKWrhkyyX3b/v
7C+7wRpwg8q7uuqhpvbnu+qYWCqbCHWSveHdFyTvtj18H794W3/Zq9embGiJYN8x0Lr65yjwwDFa
Phjq1FNL3cgMZZwOxJsfldGYe1/4xc9/39WnnBBTEHQQmHvgUAap5ro32xvQWCBRfD9pDyY43mIF
qQ32HpsuHqHRPLrwrEm7AEW5t8UkB48vAVimB0JY9O8r+fQqAYCCGwnJXygzgcN8tQLNVK6OviO7
1F5GD7XNvQczN9xN0TnLV8nLp9xlHcsH4Rzq2ihzX+eGjSErape1c1Iiu1EcXkP5gmqkaFhotq4f
+RpaqHOqAvCpdZBbnf6PGTDouDA8X81DoPCLwt3Vax51UeTMa82Tlv58WWC3hMI/Kb7/+5F+qg7+
GgYMd2gLweziU6Ui99u5aIecnRTJoPnC+ce0AEtmao8uks2EXrbAMbSKeD3tSh/Y2kAoYOZJf5Wu
flo8JgiTKFVgjoHug+LM1bT2hxbaqWl248/5ExjFtxJ0m3/frHm1dADCofMetK3VZhQktetn6hL4
my6ise5ncEK3amjzd9/oxzJITdLRwAIp5ZumvbVDcdLczN10KRdWb1Nm6xsiLAfde2avD9YIDTLJ
pjKplxSWTTXE13ays/IjtF3Kk3JyeVPwDllKPmTblS36nbljboXSbo3bsu5J8u8bgwEWns4fEQIi
V3hMrq6MdDUVudp65DAjr0vJcDZS477qyS4vfDNYxnwClwYgMQpFZ98UQUGdgLAuaIjdBh2sdvKx
P7A+u5FLBfnEZtzMjnFjjOqWc+PCvA+r6LfCMN9kXxeQrjGPbdPnQHszxMNWmA3PWVZGcK9OoIH7
suDY1oU82bUfeo4650t6N89PfQbfn3a+MafxMcvkd9udY0dhtnngr5XmhkA3crTE3czq+8Zrjz1N
Y0uwLSC33plQxMrRtwOtTDDsGH+U4Jo5nXHL5gLSHOWtIflBpe9DWsQqHbYG2DA57r10+rBB255T
stvCZFGtcT0GXAHJD1/nidFmc+hZyPrLDDSb9PtIwUISPGaDtXU96IZnQxYO/ohcEf5fSPfQNr7+
srPA3peH7pDtJEy+ajptvTENi/4JsP2O1cYREr7Pk2l/o0W+BuzAvo2gStmt0uMhBbJfN0+pQbZE
ygPkr+IlPVZsxgxx6hjE8iBlVuI44PWML67s4z7rw2l+MiYbOpdFFnSqjp00f248njj5vMFDDTQY
eh0e8ip6BoOUnzQVd/4y7Mfa2Kg2jwsbxmFERMX8zEBkgvLzNm3NMENgNuCRUQUqEe7QsAW6xPx7
IKLRLG8my9oOBkhI7vJq23CRGgrjeRh+CtLskKiAA9ZsmPVDKGsKcBNEd6GS83OTvk5dD95gTYIm
6x+k2x3QGRZ5xYRqQB/mmIYUb5MYZcz7AciEjHyfF4GfOofcrnccTgUh/sqYOV5UlOpXc3Zqyg1I
DFsq0aHcgR0GSP4WxvB7XqcnvhqZMB039Q0efDimfWS2r37nbpaBPppt1Qe8dT/KefGCqnnpRA/D
ExbYokXkwcwzyjAXYwEuwh37R6adDW2Kew/JdOAIFsytsUepEF5vdmB6KnR6mRDIYbJeQ0lXPSzI
tiE7t5vgUAmq3WNWOWfQEy6+t9yRwQqFUrHnwh2tHB+ZtG+mLv1WuvKbDSoLMGToZtWYrW4wa0Sw
A6Aa2GQx2Gwa/rD38u7eSOFRaGYxXkm2DjvJSDF41CMKLgYzcFoBOfA5IrI5t0X/Aamc9TcKr99w
uHbzrt2wiuz80oxGD0+CatSa4Nb5OkqeB37jYyME0uHiCCfECqiVnUvXgeJh1UTuUkLUEabZWbEt
J5SbvAQ6u1t71ixwu3mDesUPyIXcSNO+cWccjYweHT0YUZXaJF5ovfEEGleWBYkzGvn5VlndzeI1
D6mBNi6SnYUxoy8Ifnw0m8GmxKzgMFPpvdDAdjRX+Bs9DafeQd2rji27fxDeEix4GH1e3LT4RfQm
Byl27FHCjwrlqBGgm+PyMB0MqIDy9aFGXLw7sHb2hHscSw6RThZkmFZlp7AIs33u9jHophAJB4My
o7eV1GdzzBiUi81v66qnFtm6Bs7A0YDv1Ssz55A5p6nIE9ZaTmIDTwyHXt/LtNg2xNnUnvM0oE4A
y5bHEVl3YOJB2Ar8x0oKGlFpvji1hWBijtssDQUsezN/3duIF40jywLdiXbni74FC7AAfaQch4g7
TlJmY4fYir23DfRKyLg1HGs/QhFWwyOlNqHpi4LM4vgBDICP8MpyA6eyUiheFWfHl+DdaHCd8jEq
K+rFQyFooFLjkg5LyJqlQ72UvS2K3EKOHvjXADTP7hHh2L744UCbKOKsFXs6d98yl0IHBvtU3Rdb
1hZxxbsD4pmAVHID0sUOkUoT5rXYDZBg7Yce2rl1g0C/Fsdaqt2CExRIYb5gg+3eqgYycmlJfvLS
f8vRG9vr9j1fWpTe6WMnnJvBnLeQhRNBwwgkyYmdTHyyhwAcg/kBMn5I7xk6z/HKEY5OrDz4dCGh
TwZzr91pWoK+qduDQkdDYooMKw62bD0MqlInGBws3gGckAcKJmZE26bAbompj01nEJvOzcaIAIHr
be+eQ0U8yoi3fCsMaWfhjMJuCaPehQKZGrz6o2276gBJ6PzBzo1+MzLLCGgveDhVcOLE2cuGlZIL
r7bFV8UjzrURsuBMJAU0QA8l0NkjhlARKoDyyMAheXAbmkog51TzxBho9wSJmAK6T2SJlrbM9hOA
3Een7KcfLbq5DdA+y3KPnCNFaQZk6XRpKKSCjNXJvJUczZPL+Aauj94S24LnuRrnQ5YOY2IwiPp0
WpPAGbLyYVGgSqmZ6yxoZnTMyAxbd2+Dt5qTD6pdEwiVQYyAQCmZAyl25juNgsJhzi2YToIusS0U
n+NFMXsBN7gTh0xj05xE2z0XhSnu2hhkPpoUCmReDwy578Bv8li7RuJjMk7QLyx0eSgM++zNyDny
br5H+ArjoTavg8qfNnMvztr0LxMKQ1hie9GZBwXGUAClrWg27WRg/bn0+58wKUBlnc4FLGXND+GN
T73fuqAaml4Mc/m9dOz3JQcTqDfaZ+ijfjTFFK1nbtkUCZTad6j03Y4agHAFnb6uc0KAd1Ha2G8A
EpPc9+8J5xudFjIgpqkx6ZUVdLAEg0LczpRDnA3VXSVaL4ZG5/tgyQooxfhi69zFzzo6mKflZhyh
sw2t6Ls8z6A5VMpXKMDFlLY3MBbwgtaaeASumxmM/gxbqxGtMFmeLAskqulYPJW+s69wVs5qCjWU
SLHxGbsalczJxCszKQrC6CVslLjgbrcTBa0VFgl8SR8Nd3EOPfGtyFryrcFbAmXR9EGO0FzJoWMX
GzU6OQwB+2LUlW2niedGwEoG6NDaLnj0CYTKtXGEucttNoOvis0FZ0KsuR1mAgHoes6j9yRsFhnD
DzeukX7XQkMKowUHvLaTYjC2hejiaiZJP8E2xpqrSABrzuYpKircS9lcmtSCl0SXgM70aC01QCMd
c47lOo8JLIGefX4juZsFOaB5o4eAmi3wvvAXl1p+k9Q5lipNIAYUt3ONSIclrg/DanwdcMEautSz
2ik+hCV/Ed0YgtIeG6n/ZncZ/FXgMZcel7wN6rGPcrfNAztVr7kDCy683tZLA971W+W1CVc/uUkP
M2yzRf6wBmM9TiMyNkk/QLmTomdp4CclITqJk6tdcvypqblIusSisEJNvIS2EKKZPPm8uCwozZ+1
yLY9hOWRpkKSDhBpNcoPKHCBn1v8dBvjsbYURMuOa1w/mSRi4B7w4ZngJ2CEGpocfZk45lrDDtAi
HvnWrULFZo1GmvEnRTGt9JuwcYzQFzhTMx/6zcBhKO0A0bV74fq3SqUbSDEhJIiaro2hJfFkzjjv
jPbDbjVUH/llDYpyshzSCRJtsIqZXkebwE6cQjJLgnuD/RGlpwTY0wYyd1Bb0oGw+tCqjSFyjXyT
8VX1qU4PUJQOLe58NA2L3QVEZPwFASnSou7AcOmfCg2zFYUyh5Pv/dY/rS+h7IcHWU0Hz+vfu1m+
9LzZQrj2NLUP1eDzoOn9RA7wimTewZcWMqHjGuYLUryXcMsNLLBUgo6j2C+RJuCEtpMOh3LvW8HS
j3HvWrE/sa0W4z1TLMKzTv16x4wp0Wy5N5m8IX6zt6BvsD50jRIL0siApw2IfbdwEIu7yYFwGwzA
aBtJxLr17Lcg+nr3mvSHZcYJNvKfuu3nsFhMC/Ctu5nG8saBfqSJ7Tt37VBPGYKJLJiGAQ4jaLpg
Ap6XJbrhJq9O3GmJcsKCCooofEFPwgRvgZSEa0gEGAVyeW9G6iQuwdQsTp5Io8yzNiR176hcDY15
nNXYZBz1gWaTTUvSmFgjrLQ04r6hua34i9cWCcGcAd5+oIY+r6kfRxQFMRaIwqP+WmAWORZavNNX
9KvAkhlnA7LMgQ83dJb7hs6bqsyCqhv2axaKPpVEd6Bzc33jt2W8bq0racrGPtwi+WhMGPil+Xlo
qm2lzIfW0LcZWkyCadE3s0N+fJE+/5k8Axb4hdYhEkMfCXoirnClvpwYZ8qS93O3MRqQoz15gTZE
iv5RdwEZzO3CZviKWnsFJ6+DQvcRPQCwqkBPHrsaFN0cdgWfeHnfkJxEVktkAFIVn2o4+ZE7x68Z
tu0vxRzWgsRvOME6KkNmBNNuFJlAH75CWQaSjfDeSH/dKnPGIGPj45xubZQWnB3ueSBI1KgdGs5O
KDuQYv5vGN6nC1ghmt/w7AJCmqrP8v5edmxE3V3cl065GpOMXxSbrmDmTwNd4WcWBJ81lbhTSCm0
ZZEsBdJOA17o1RSI8UQLO25b44tBr8uI/xsVCDq1oOUJCd71+f92e7U0G/gEEnlflkhURsYCo0VO
ntXYSOhx7vbNqIIBXy6Btv3nWQx+JvQrIYSwwvhXN+xSxFHMww1nfoIWoHCepssgymPdHltnOGv8
k+n/SHT+3/0ygJQoV6Jl/pqB5485L6r2f4MWoCGkY/XaKBKa6rbJrNhO81ej6b9oafgM4zngbq/4
KApiWEVXd9pIaOCKqlseoGyUvc+W0ewYRaeWahuHgGDhtv/t0a4aK5ZpYTj4WwN0v0bXpnwyrb6x
MoRjcBrJveHdsbribtALUqyslXDipBW8MTpECCNIXF+smfV+flu060YBbVJII65GM2hMulq0Zpdr
iEAQdXLn7M2diwf08v0cWqnABqjOQzX3X5QYPq0d0H2hsAURj1WRFSHzn7N47Y6C+MNUPuTw1i5x
4Kphvii6H/vx1qY6qc0P5X1Rrf08JnQZEdau/wWT8hr/JbwxZlIN3j1105DK715bAtoAAsPQlaI3
ogNICHfOf6+ZaxlrHKZ/jmr+eaelcBo6IHm778D2GbAfjOKmbuHe9mShW8VNzx2wm+xDwXTGFmzD
+jsjNx+6SX/xij9vHFcXcr1xuHLKylR69+UEoBQK6HRvySY07Tum+j0ErIgPo4vx5d/3f1VRwfKF
ThHIpOgyBXH1UwvYkvOuYKkDDjPTwCkg057ulVfyn6VtTA//HuvzqoUjBMij6KW1sJ6uy0i2CWyF
9j69N7lFt9D5sQPtF+i5crwy9ASoWP8ezwI59c+Fg9uDbhuKCiYErKGpcd2GQZka7AnCQvdSdrvF
Nc7+oA/gfwPeKYOayDLqkCfiWBDPzlg9w1xnm5bd3u/BICes2Kwy1OsXVskqj6PyW477qQWpuUl/
sBaMGd+HsQ9PKAfyJJZpBxHjZDCMIxHOwa/bvQFBBNJC5AxWeVVmlgH0N2Ktsxdu+TfrNwzI5GAF
QtuFxWmht0j9zz7LP4DZ/4KvoF++Eb0RZilpvkGx8Til9W6AEhxfkAi7K+S90sznsCHvzigecp0X
8C7S8UTReu/I5WQLL+pa66EGsykY5uLWgk9qbbzQ+vtcImic1JEWYpfnlAZQDooyNEqR7APehMcW
pkk5npYLc3eG3860DBbt3zmjk/ii3KYi36QlHqJXx5kNLyRXhqb1CuukU2YNcbHQfVW/caBwKazp
hX4xUO91SuQXXRX4Qu3zNgsBlu2o8cH4AIDV3xrDAnepfD9R+77FFpDnxtbi8smsTViXvNVgI4yG
vR3gJAjH3o0o+wfYJR6G0qjg6FDftCBGD7gOd3nkJXk0PX4yBAPiVW96hFOrjzQ4RQ1kmsOy2Odm
S6NhVIDX6VkM9zCXCVFKiQbOeEKQ2mHhyUyepNlGS292R9rgfeHqDXQK9JIEGnE4rt6nE9/4jZce
mNxbC0Hy7mQ6wBEWDuMDb7yAGRzeTnns+SBQWZXth+vDhk6A8pEi+TMwifULzWwfdCZi7Dy9Kzam
06AS4eM8RcSc5uqmyFWUUhl6nR3iSBhCpGj7Sc0Hv5OnBV3bK4G5h8JTqZ1XkOf3lvEdSqPhqh6t
DDgoyXqT1+OGtkjB+yKwzT6eOnIWc9WGQ0FBEgGlsjT3Tj88Dlo+rtTowKyBXRaNg65zz5QArNOk
w5KYGI0a3w/TdkyA824GxO2BYcLuyO/VxZzv1qfk1hySL/6zhn03LgbmXptG8O92Xs1B2atvgyHi
xrM36IE0Qy/dzRI4h6D5BwEOF03wx9zOnXAv8Bjob2tuI34aYfN7cmvreVr6btOujxZodzyV/rZd
mr05lY+eNdkXVcnu2Be+Dz4X+qAm1r0PrDF3mjblfhzbdM96pp6zwdZHmUMGVU0pfVLcr2H4ldK5
vLdoJw/t4qV3hNiwwXQy/mwrAd5lMcKTs5+teHRSCaZdgSoSqhqBnVPyrayga8orU8Gk2LLibJLz
pQbLUAR2RehdpUcdqQwMVAJP6wnZ5+Ce6IzKdwKqRwMNTUyeLGLaVQ9OD6++uoBeUWTTwv3WKBc1
E9lotIjbTf3oTHAFG3KKZyCsxd9Rprsot6V1hKUGXnpbpeg7G5nr3qf+4j1Kx0RtJhd9eZhL9As4
wt52gJ4CNaf3Fu+DRai4X2vBksIavpaokDFQa4bUhpfeaEDB0S/uTZ/vecbPXddVsXCL764p2m3h
0B+gjj7bpE4aUe5Ngebc0ozJCLSKmwMqOMyGNTPgeS3du9EoX1rfPy8Wcp18MJ89yM8esegxAaGD
ay1tG7mtCVGUKkApsNRq46R0y9Jzwy2UOmgwTZAuGB+ctgcDeN6wGiUMBie6dYFWiI6Mu0I7b65R
wXji2IDVho+K2SD36g0d+pUqyfDNaqwvneqPttzz6a4h/vOYq29iKeChzVBN+lmOVoJvUru5GcoB
kBq0CjjcTvHQkTM1AEY7sJZs/iQVQ8v4FKH8E7F83HT6xZJ7g7g3pECjN5h1wt5TbUT4v9kMy9ZW
/zRbK4dsgsMg1UhgEqNAzgaBCSW7DKk6h9IN0tIs8x69AXNd/4Dr3wtzBszuh6rqsDg2HPkqxPe+
q0KYqFC7KPHAGVvcrLcIigEaQ+5qkDEsV3wHqTBEINfq4UK672XnXnBfeBoj3U9DDSTokaZ3ft0k
69iLIROTaz8CPxAdTciI5cq+7cMWWmudfSebfM+mFCEw3FRCe87gFlt3SPubPa4KEUw+i0fuwWcT
1c+mNwtYpHMPNLl9LUy1F9zFNr83jO9z34N4P3SRt1DEWW4wqiqCnd7GqpYtw5zDr3hWoQL8OCtR
icTnWtxZ/xIiNblf6ga6zcaLW1c7/BM9CvkdfiZ1aRnyet60gNgcCJZBWxwYe+XiixBt8QA3SGyf
lbvFLzVldWwsWNS4Q4I/ZdryHoBWSboRHPE9rIoSfJjDtJmMMTDmu/VnK8wCjAMO+hO+yTuxw7/G
vn41LaAc0Lpg+oAHPDbZQ+Fl0ToyauVhU7y2XddCvWIvFnu90iynN/jgEzcjXAvVxUs3vZcIv/Fh
9WlSNQBQZ4T8I9rTuIlilzaeSMFir+UxLH32hHvfvFWPQ/gBeH+bziKxy7p1jKxvj/ggSr6DyL6z
Iah0EdLIusDIRXpREsKOqYskyhMJHOMOOVtAkNfmQaTqidfGGxttLzBZfYSa8kufA5VNS/VgIIgy
0JoR6AXt+YVYwnHibxWMRyMYMloRTICAwpJyTwuWB2hDB0EePURBng7fgXcWYUZ7KOjR0CmXF4WT
OPg/ks5kuVFlW8NPRAR9MxUCtZYt9/aEKFdtQwIJJD08/f04d3AGp8LblmgyV/5tGrCCGg5wob++
IOJIHlzlLBt8tnaHWapHJVJkGmM3hGpTYe3mnERp5qDZjFYOXjvFPh56aXYe7MIEXVi4DsphYNPK
4jCarWvBrhbaBTKtOtvaMi7kuGw9cqVvzyZ3q6/3yqkXsfcTCC+xEMafyjYJxzm55YHePs9Cs1/d
FRkQ+fLWTvBvYT50d+ETVZ/b5c12uh8pxJ8KXjY0zVyFc1/8kebyhRCNkqtmYd2SiY6f0HwrK33Y
T/P0iDCn+hZB8eEv2nzoG8iuessbttLJC5vCrA+0MBWYDrHkrBbg6qC5w2nxhHEgqwr2YmRVJ8Ek
iQuxIN2VJc9fuThJVGQzsSGOU8SyLfIwLab1VbXzly/sV/oNc/gZQ7sEzEzpSzGzyBPF8o3G5J9m
Vz+TIX4YN5JvP2h6HzWmJZfIWH36QoNWM6sd+vUGYtqp9pYpOuhv7aPwSHGp3FXbl3Wrw/6O7Wfd
BV8d0RqfQ5LQU6qnTJQu1O5hWfoH381POmD4qXZg+sJy7aynZDb7iyH0/Gy32TsSFgBHrXmTQtJX
zZ5ynbqAgmp9I2t0tDp2vnpf7ZR6l5ECY+3QFJn1mPvNRGEIk2Fl6NgvUt06LZY2vBt6c4WxmT7x
WAR/lDPknDNzxz358EvHEgNpRFbnQ2ZCbXRmwjJhOZgzZ9SYKVxjzoE7T1Mqtk3COmm0ZV+2B7oP
g6zt2ZY9YIKd7QxZCvPE4YZ8GNDllNSDOFMVnoF+FHE1SurEyVFCmtynAsCGHFC8vXOfssCayfxd
JsHcnlJ26QOBb3psd/P8kOLZwfphGu01X7VXzylX2ONizN4DisAhRwUsYI9APPXa5qPx2/FhVKuz
b5Wu/htkvs4gYFaZMGoNVcFmiqIWmwsTX+HTLfQgrHz4qOsEp4gZtOJvli/lURsVoUBr9measl9D
+f9qEx4b+kp9JCuVXphmeQJMUOl/ouwYGLEcJWw9dNSIRcMtmq3Ntz4l86GUnffD55FRhZlsR+8G
F9Es9VDNFhuq7NHaVIUuDuXqQZfIzOfs1Ot3kXUVBHzeDzuv82gtyzz2odwJV0OwN2l2+ndMBTQg
J0vbhDlueqpjUkgy5fVQdxT6BCOrVBL0yBd79YzHUFz8jb4yltjfhIymspfdKFMU1H5LEx3ZK/PS
xtJE3AMfiFqDCrPx0NZ6tVO6ho/JDlEyHaa+Ru3McGTK3eIsjANkK2dtFln1eEQoGlpWFyfzcJux
YTVZfhnrNpTtGmeFYn5XRTjK4Zb1VvYf3b1RQ5ebBQkx+AW7Ps10zsh04fZHLIrw3mSG6LKiEQ7S
hHOovExWey8TI+CHjG+3zn8SazP4uBN5x5wJ0wkV0HibVHDs6/KcO/XB86u3qhlAcbybKWzEGpp+
qLT6tvrZjyI1e9er/GUOcGK1ffDTkYuSV/J7wKbF7xdQrPYa2mpsWGy0xpxx19jXzDc+HUuHsWZw
hWBGKxDljnHS1vW1qZ2PPEhOKf+fyAKMwE04Wut75ZWRhQoK79GeDMH7NNVHu/RPFC9s2Rlxqpw3
ClNJqq0bvdst+F6DhDWUQhxq5Cc4Aw++Yux+qMfzd0ZPbYlavnIbgm37nkzzB9EVf8U4XIcmPQ1A
laE1L+LgWWRFcTsgLB1/CvspuLnUVO+0uT9tH450kD9DNiNyVXWTHL2hWT5rf/x1AwV1Xtj1H8me
ucOAuVzcxoobElJ3aN1bJlIegoXNEou33jT71mOwSWvsbPi/OqisQi8fZVqcF9cKNVOO8FqehU/a
zGBnqzIIrcmxX7RFfDju+EwBi79LrZ6ggxYW/ocvPUUy8Q/1Kl9Hwzj55Xzd3DlBLk+yUscMZ02o
d9pbKjkt4s+uSPkakUd5gbPurMIJx/y/pQ8+6CTpxp3eN6MTaaNcsNmsBxQUiNlts0epAQvUjjc1
8frkqolLujb/5kuV7YKBMK+i+7cx9Ra7n1csR4qN9602n0ldv2nDeHBJOcfY+6av06FGkGSt7Z1M
jldBGmafqdex66IsYa/tvN9kbB4c9EQUJkdN0Cy7tf2fOOzRctcn21EMdOmxyNNHxBjXIqsZFIeH
poT1a5pbpcs3YbX/VqeHXmpWZH7LlWq6U7bKk11757ZG8JMNHMp1qFiIrUj1PuzueOzG4LHw6n2S
+XFiim8kvPN+4VUjWdLQQ4BgM9bJYyRkoTk0vvXHIgtuLyAwHtdVJnGp6NYmvgdZygrrp3IanNfU
RMQOyp7qSH6SqslCLPpjSM/rx5DK36HHWZWsuN4WszIjY0iLOFANq1CV9pGV+dopl0Vc5CS6LfN0
RKXxaEt7eeiSIGdp0GNLOUTxTmJBg8nZPWvdSPKJik2d6Qicbkthx107fMKVvlbSH6Cu5u6cNhkB
6JUdN4Stdf70nEgfS+XUl+dJo+Jkbj5EaRvPoh7Mt0wRGZ+viRFNNYyv2UAi92N7RU4K6tBWzdHV
yyZGFY7UqeOIybBrlw1rbbEvbCcamdzBMmNv8l97k21nRXoo8xi+mtyGFiHKoDiEqV6hYyhuk0Si
k1saNGKzGFGT1hwPjWPmmnfA33TXzcU13YQRqaFOOqnfKIkvuQc3rIZ8D1N2szL3wO6FVVIt/X6s
vDrWPUx5rl738bz2Kmqd8akzxnNebcdlZCsblRgmSKbGRf0Vrf4V4EnK+m339O2r8OaXoS5PrUi6
ncy6qyeFvWMBCX1YjYq4qFK4Z7txbyJb/rll/elpyKqs6bIWza3pss+6HcB+iLlU2zsztRbCrMF5
sXsnnrvyXUuai9+b/i4Z/L8mhAbAAVcPn/MtGK2I0LZHYug++jx9m7LmdyDk5y2pFE0tEwvgMrBI
swriTFdaVPAOND6yZCqPyFzRI6+f46lhR7KSo+UV3wskdWHYUZX7QHH9dFZFy7CSW4fAyDgxuv4D
VRhnhs5r4AoV1todLzw7NHNlUaAtGG6iTX7aLrti7PhcWqjczUc4ps4h4PN7XnoJAJOGPt3VfXdh
BCCffcPPO7g2I2GyEXdtrWM6y1+3a+6LeZd7bpygvHM84PbRea/HABGthiKtOllDFUle5iXT2D3R
Hon8ZZXqgDb7Z60kQg9h7KG++SXrftIXDAnOfxN/ffsPUsyqyNxeqLB7X10yYr0RdJK8isEMh6Xd
V/xiehoPJvZFuXDlGeUunJbndPo2p5nTa38t9PfZdY9t9lE0BloMrKwc8nWriCZIdRTQqPYycVX1
Q4r9gti4dKctAY5b88EY+0tmNMPOztCALZZ3HgL7dbCq53nRTsDUtwbJrfD0nW+3hCwar6JcidRm
+NgeQbVNQOyviIVvZKmeNMs5lQtDUjKE2KDi7d7Kejn6rFr+gmrBWcmBGWX1YbRDZLKGJkhJZbke
RFY/prX1pPTxOGh6WMseVaV+72cvWizgvu1ObHeFz3cMFv+Sp+JnEPNL1XWPi+OZh5HnPWmyz9n+
oaiMt5KMk2haSWpbJnF0F7REJN7Yg3Ze65YQSNpkLVOFS2rcV23CsSmjfFK85zLsAUaM7MMbvIP0
iz+ZaSIe4OxSrYzV86qHMAEeRYMoAQda5tu5eBLcs6EyX3JT/SUGC/Wa1v7RSU7cGVoRuVVzs9Km
DIfZf0JMhXqxflDp/z9bS13VKEOnSPOJYG6SKPHWE4q1Yu9206tTIcIK0vZIK/XDaDPrwQ+jvijR
UvjSyvdGzaHUWMpoJSkm47+iuyisGffRRsFH4fxdhqM18jODefZG42EQ+l3TgHBHJ/HRujSXVnp/
RV9p2BrppQ7u7YyDJJiXg+vkV3pnj+ZYRAsl8F1RkeaghwzvrzW65DxBalH4PwNpgM1EBZaZ8iwt
FYpMBEXUWfA6SavaZ8YY57xWlVAHZRb3mmfCCACj51/61O5poEiJMYHjjL+WNiIFMiq33aFQveP2
eu/TJE58dXBZtSdMHZpnXxOuleeXrCn9HHX8GUeZUaotb73h3JzV+GqhxzqtvizE7Yjts6w6lgZa
RSxAwMSfvxrt7vB4imqQod97WQiXMA3iUkp20FGk6wGuVJ4K3DJ7kFXnrAyoYs/Vuqg1UYYjUSZn
Qv9E1rWGvIKtrWgAk5EwtHsjyrDoA2CopON7uPpr0PCFJr95tXnwycbfd2yPE0jLpppJKueWoL1X
c4X/HqDS9A5NOx1b5mdZLWK3jO5ew0Jpr8mvo1mhcpf91H+rbb5OfPRqbpRLbodob5zIdospr0Ze
XITvn8mIvxllfx40+WiUwTUb5wOQ2Y8IDPB0Tpal/qeAiNnpmnZd5/naldiolR82vIFTQyxpZh+6
gWeJ6AVEj24feuDMsVv8ywJ09DolwbYozg6GSKRYRcWD0WSg3uV+ltWpQI+9wVCm8r4kzeOhdMqf
NRuOrjMe01YygGhRMsvHFbhup8qamQVyqfhPS8eXZCi+KWtmna9PiWB5Sf2TLIszgoGXwJ0uicFb
45CyuWfbDOs5jRObN277xLkt904e7G3hPNWivMBLxlrr7SWqtMoabj5i0p5zuovgskXJNznZEQAp
7Kok3WU+gEQgJj8m7SKNvLlpAUebKtTHigEzZzomfTMSZrCtuEerZxBK00eA/sPU0oMGzzKHi+7A
F+nvBvtNbduQXhAcA3LGTqfwetLftwcRPzErTwJRNj0USX5qpuRhaGVk5OIXQd9rmZDrOtv7AWR9
57b1vmvcZ0epQ+Aacd1QeqnLa5OOseiwxgNu2oVxGChqNux1H5TeObdYjjtpPYgCrmldNiHw+lJU
7zV0TNYDRupIVnWnebcZulBoaei25blGQD4q+ZwGejhnzleToCQslIzGUjBvuEhqYX274oFMXBL5
be2f5eZ7fzSP/mQ9WOt96fqXnHbaoA9iDEe/Q7F+kvF7Yfk2MafocdWvF4bM6wxMsD1mVaH9qSfj
7/ZFhGPjRpr+SsawtWtJxkYqm30If4ZUZh3woOry7jTndF9q6swZZ0/gzJ3ZA+yjbqJMARPkRhaD
1B6lhj6uKBCZDSjExq/VaQ/skfVuQ+wzFjNHafE69u+YNXAu4H5JWb7dpv42Oq6lKmgobKvfpp1/
WwUupH15Aqa/VNZtHps4cwO22fQJY1qIQDXOLDaatHjVB04MdtM9+p32Mk/Vkc3mqC8VMjYv3RWt
PkW223/P7NJLT+IeTnsMT0Hy34hM3BMdx7TtSOshAPL5LPNkvRkjMJXaaP+kv/QsVdsaksDqDs0E
QqflkcrTA34YJHeEishAvnfNxGaPaSiZuIFcvJdB5UcJrTV1qgapngBaqZzriF9OA/s90Vq2ZPM8
OD1vmvM6sakauvjb+gal72swcQmTj3XLVXCb1GelMf4np2tH/9xvhxeaFMJttXfn4k/aGqdpVSsB
IoBJvV0cRwCEPZmmLyq1BKOg8RHwBrN7VJBoCkROmaE1NGeaLXCarPp779rh6ol7uuVnY3Qqw2Bo
dwPfXS72XdWbJ4iTDfEb9lXPinuXUNfHOrWtpt6UgbEWPtoe9nO7z5+aMit2czu34WwlGJVWapfq
vC6OoivTx0TCpJmdfZrHytqVLfC0NgLv5txhp8SK4YmBs2bfazEXnuEGSVw0jxNZLgFnfGRLZ2Rc
b5lei3DZJoqCKckk9HPfF4HYkwao9k7XfW6rXpqhXu/GNBpHxuAmo8bd5nmZcDHauPN3GhgGowb+
GplgEUB2D3zs9MyGrr8c0qp1Qnvge2reUDM7lVe6rC6yJkYlGL8Izk6jtsZ6NCjruElDGgUkqzW4
ULP/nFFIxO6+EZltyQSHEZyt6rurKsZZ+tA7k7V+sWbrVAu2e6ex7ppXv+l9oEfKa09ZlTxq6QyX
ZYqL57JIEkkFbJPEte/zv959N62qOStn2s8TI065ySIDjvd56DTVZZwzH0TJatm6kQNomlbue1l9
TQEARKPugcRJQksTO5I/uUzfZSSC9blwamgv+Str56Xw2wvHZmjAovsrTJhYjvAnOyseMTw8kPXM
cl+9F0ty09LkBhR7cSc0DfZascdyrFyx2Viyfto2hKohh9Qg6hvi2F4lZyZpDK9Lk6pX5Vkop1FK
L83ZZMvppHN2F6iCqdwHmn0iAPhjxncbCyY+lFZThvXK7ZJXu66+rGZ5Zm+m0sxgysTNwTBQrsGD
lusVzOI0c4fEa9DODkYw8ZTU6mSL7lxUA6KdpTz4BSwecU+3jIYlwrT2M69ibvthVo7PpGgebXs4
ANDhF4KereyvPp8iFCbHnCN1b3YrIzTlFhkxQ5iqHkZz+EtIZISN5tPI5Sfe0wdK7SguV/64N7yZ
oMJMmDsvzV9tnPCHudAdToJune1qhI8hALgvduDIP5beO8/DiIvD3iwj+tx/lW6F5WGltWTR/ihX
8JwPR5Vm9RsO1uGcFeu5kgqOg67AGH3/u2YmLJcbCA+7fNfd/z0tKBFYltoI2uSGHZGwh0pGZYLT
ZSiRNJVJwptnFPlRs0ZvK03zwlF5FSgBYuUBaqp2a/+jEULt9LUUj/QhIOZu/JyvZCEGAxxPTttB
9AFuubw1o1GdM3tAUW2CzQOnWpALV7tq2DySmWXV7J5mKhpQAsAbJSiXu2hcOzntEhTuNQqsVRza
sp/3K6TQZ5A6BGqYhbxz4nJjnIL2YR58GC53Xv3/erGO7s716vytEhlzs2Hxhm5Kur1w3DzWbKP5
4srXl8JwlzPIJnxYi6cp380cty8mmqHICoryWYEgYm9K1cvqwUpkBGsde79rvwZddHstAdZJ2jZ5
cy2tPRA3z6kikfNx1oM6rrNJP5RFOd8DvbK+AXaAKoORN55Imb3Ihm5XDcnPmCJXaTXkT/nSn8ZZ
s5lE2xpjqg98EsyTsSPHUrzmPAwVlBbYNCuVR+7UapYQxMrmYGiK9ZEZabp0npAXf7Se/Iawet30
1ufa7JprZeT/qBxG4ZKJ8u4Fqx5RZ8SuwuALzjm+t5MGAF26exCY37zWChb5NQfDWbzTSpD0Pu30
/DVpUo0XKNiOsVKULHeD1VP4JqY4NewST4O5/KvznkokOqrtnWUT4x0J3sE7pRLLOdetdH4hTqLv
bwC0VhJXeI/CSTMYq3PwqIENdu+i62Y/rn/hI+RDnRrriw91i/1wHjiEzd1zt2beb1m2PdZVr/uZ
1iGz8RCuTWx7a/AoJDsyuoZuGjCX6aghzZDg+r6McEzJyzKjpx/9TFxcvZ32dTLP/7bmEiMu10yj
3CBIrZNy52CM7WD5GCwrh7P21/6ymqYEzkk5RFltQdoID2nKMEYM2Th6n4tVubtEM4eH2ZpA6TYD
jZ8IBS/hpdXbXOrJybEn1exgWbR736+kgDIeAnj07nhyKmKXdjzXy2viIQKDqOjfpErtyIbneXZS
uMs8MJIprCqxdW90LyWLqxvm7TqfBSqqu9TqIXT6xkGL73gizNXovFSyN39Wv6nw7qTDvuObvVhJ
ahPFO5ZJW17U5CyXcRi/nBrtks8cPYQaaWtMpEutihcBhtvw0qLg8TafIKCktkNu1S9RMWvmT70a
3U+RI5bdFSnMhvL06q1wxv8ML7Nj6CKHeaRw90MfYHrIRI8ytiU35nOd27+r3UCYyAYSjEh/XH/A
9Lo2QabKddfkJFnJmpFkNJgopAaAMU2ePBZmWT9q9ha7Mqbzm2FCfOzmrJgvCivMuiupJz/2SeLU
IZeSMnMdBngcWEabnpw7wM3sWNKMuMRG4oz3vChsbS+S1cqAp6ytq5EHTTt2tN6Hqd02z0m22stl
ApQI9o2UAnLHSupfbSJknrMaAAZDhsE8mA541yq7CTsxWp8p4peCUZnPQUQUnEgFJ03kGD1XTVHk
JweIIsqtev6rKz3Y4Yx/d0Y0n1FP73wHeaRxvPBTH9kF8YvdmzMQvIiYa4xl32GNM9v1NChNxrXC
45npCqu2HfTcl14/2U0hfyqsSO7B1IUVeUY7Az52RVR7SXOC/GY0s3V9H6jEu9OLNXwt3WT9EPYW
LAz8eeruCqOH52aD6OzD4ko/CRdsxLuprhJcSsuIOLR+1fyue08tc/iQ/Vpe3EGqu604wErble8a
zC+ChCzJXnQz6V6V7Y7RYgAhTgkN5XXOdvnMaRqtP21EwCl+8cXbyXFeEioSOGpL0uHAMfWBtoNm
/FPhb2URNFDEFvZzl5ZDNPstVucuaEKjsX463O73rpqVDhgydAwZGsMs4any75yYtLSkPhs/yeLl
oQbcDVW+XIWL3b1sehfGCNd5ma8oB5M8BxKY/iE3+CqC4JeIDwjQAlefm1b1Q1Gs9hWHyF/d7xfs
o/lMnGB+B+X/T5LNfCAgmVrXmeMdOcMrPuk1ObK4J4/oHTa5h7D2ZEwWF11bA0qQAiQz2UxCIMIG
+E4QTs/Efy/8Vu7pL0KElXTBtw0/+Jz1W0Id2tY9W0ES01Xex5VP+ihVLPoFVh5YnYUKJSMTdm2v
I2ohH0a3X5DUTdCekwZfmYo+j2hjdNASaLjvaq3yT/l2ArUwuyDqNNy9aSNytFNMyfNqd7u855vm
jfodyuRt5imi5jmmsOFlFkjdXC3STDRaKL2cvHhwgWBa24Ac7S7EOr07nb/sbFveIXQbmIr2yBPq
XfIKk7lBrcwsij2I0QdI2F4RX8gsJH7mIX80EgSzZDoTzv6CrmrjM/ybp8+KqUaHmXXza0HJ6ha3
eCVO5NnDe+X0wzvM/2tuWjWoKwfwyr3off7pcoCGgtH3flU9TU0ebf+Ac/dW6+bfbLKuGbXrzuhc
vAkhn9xsdoB6Wble+ry8Wa31Pvm8Qqr/HPr5yFsJR26fxhHK065qRlwijlt3AEkz+7NVrd3OY35B
lN/87yMQOyx3q5jOvdbELUS3mkoKZ5rnvBOIUheX7IZshHREFWqU/y8/V531OEvtKt035oqfnnIp
YGHnVxs6Rl4h84hGHmQZKCds5yWtCNpYVG4ySYgqQj0EPQdbtmlx0r5+dhfnL4rP3YyJ1FoC0jTE
0WGYkEidQGufeGi+8wQQ0qSsBs1NmGuAcv1Cwpf+vhJf1GvrHcP0W6mmu1AVpLQRUcH9Z7Dbf4PQ
PtJuXg9lUEb+KsOpVWcGHFqRBv0fi8xRzPJZNtpR5SsaQw/9Pob+TdWeOSLW8JlNUHFini/bn9EH
Agu25a+BLZqJUou2D1SsoMJD+smU89+a1Xd2Vfs4zN739lP+qu8HS5T7UauQdlnZnUwEaFnwiqIa
IwJRwrHS7sRmREEH9CoDAsurOF8BplQS2+X4qtkz+mujC2UDCTKoM9uHxuaWvfWqv85Be3MXytJE
l3w0Y3qusC36GicFn9UDeL9O/RA88kNW/QP5SYdKsr/6wfc8cPLzvZ8O3HFnt4wiPrmNaVOfyYk+
N9X8vqF5YuJI1nC+UktXHatWj1kQwq6rI63mhAfjYDsJIaSTdSej6GK0/Ufg4HrMGBgLG5GzlXkk
yK6ntegf25bqJ7Y18+C189O6YR+mpT8aeR+Zs/pqA4rJelJ7M47CTfNOQ3ED0VB8dkI/Fm59c4aU
19t4TK3qrLbPROInsRyXHpGvCtw4KCD5Nyl3V0b/g+lrNx4HAmekrLnkyYeuGy8oAD4DY9DCObWA
2HCX7ZrELWNwg+Cht9FrjOXwPBVJGY2V/5Hi0CQkrn/3FuIdAlsj5sDWHgndUZQlrT+ZJX48c26P
EybCvh9PpWj3FoYQmo0ep25kiS7z8YSU9zsbJrIaMvOamy5aT9qfdgNvutN6v2nDQN3L5NO0lhRh
dk0UqLdXSc35VMekTCrrP1p/7KORTUfI3mMtkvcUXd1uHhfoTRbyB3vM5GG2m/JY2H2FrdJ9rHv3
VjvBFeFfMIk2VK05bIpEP9MulRKsPM1Bh8twk49SWvsVyD1lgSJkP+YnIwddYYBUtKra/WBipLTJ
KNheDq+b9yaZKzunZbUkkT9C42jjZJ1YdNPc+qmHbSM3oQHEif08QiR+mHMiM4oXDJa8Lmu86Mhm
M+u8Pd4aZK6QznWmGJLTIr4wYquLbt+1MNeeE+XGF4l6+7w2Ih+zd2FbF4KRN6PrlnCxgG/mcsLb
vHJSJMcBdaaPPtU1ipC8wRfg2KDM2LCeazQoSN9RKr6DLC7cMc13wu1KmCp96DpjV+nWawDpgT61
OPVOdjG04FqNGHSRU9JyNhfpR4uV1wlKasDswyqCA6kyz7MFtohYhAMbQP384eRJrFk9BtxHCrce
vcn5Gfgydl9Dq5iEViUfk49YXRcM9i1NveDuKSA9piuKAIZ9P3WnKujjzcvrlYCwrDV8Ndkpdqj3
lAEj9SsScd83MTEBhHt9bA5O/z77n63A/G8Mx15S8W6Mu2Rx9mVR/yQlXV5Lq+IFeMtCh7z9Qr5V
gXbfH1oYOgRSS1Y96aZ1NgRxt7WfnTNfnjitRQFxWwNFu/hv9+BcF2Jvd/gHT3NWvThmfpX6I3tJ
iAJXoCLt7C8+W18/bB/eHjUijNqIMrHddu0WsZ7G5tHEhF9n9UWNBunJ6MA3QVarfWlzBnWdx8oO
vq3OfOtl82fpnBvKTQ623DkeDC4rf2l7wja5NFuJtSqDQaHRYh9h+rEUPB54LeqdpSc4PbLnFZ57
cx0D/5fE5Uxfep38eroed7CZJehhuF2SUg4lvGbX7n1p4rmfX5S2fg3SuluLPEwc5VEyAAO3wyOl
Nqdad7HiErgVdqP2sNCIy6aoDe6+zhfya/0rRQuRvfLOroN+zNihSuLIPZQCBCYkJ2N1nynr4Q55
C4qOCeQYXTGvCT3YRw2K2O+cSAWIWy19hwYjJecj3wdF97XwdCrMPIMoon4MHpKOyYMrTiJcHVG9
EW+YwOjIcKHYCBq+/qMHqtjBep8kL888+7EOgsSWTM/s/Dw4rgEtLsDUGutibtAVn2QU43Eeg3uu
+zi81j0acUzhZN7wXzoZeFy2N+ChVPUuOZ4Y1nqepupcQcjQORPRmBPTbhUb9j0JMM87jbqWQYAg
2QOtxVE9jzp5WYkvTr5ia97e4hT7ypRlcT5oMYe7Aw9QqZBwmrN32fxQNItcG07FDIMXTia3kell
6Ew8AH7cW9axbMuHid9TKNJ1+Nvb59r+bU6N7xr3PmA2BLOFYnN4tKr8lHB9rawI62UFjcz3/LOT
BBG0PHiyvt8uu8nFDEQK7YLHf26eU917ciu1Rjr+jd12D4hFfyxZ7xBAPORmfhp4oARfQNPL59SH
mCpYyXN+E5dVIvJeGyPuJ1JNrPXT1eSDx0A3cavW7F+Tr9F2HbYrHWjl2bCfQaU7aoinR1RlmKMg
cFH3stwtoPXi2bXUQQOEdfmkdDCdlyGL0MwRl1T8NxAMViFCKArn3eMCc3qDgGaEz4g9CcRpsyBs
k9f2t7ff68FW6YrABxxGEIltaKO0Yly7SlwJUqKDM8EBADwYdwv5z5rrP1RxIe5ej4zyBDOh4Mp+
ybrZ4iqSsjoX/YTBnz3er2/4xrUp+1NM2QmbCsKIT+X50fbDm+m+56dSkTNsSSbQ9JEKl9Ct0i2G
TBBXPnF7OdBHCW+WwaGsz/pIL8RTYBD0nCDiw9iFGQgNhs3aK3YOWu60bMDJwd9uqkTUb7K2S4/2
j6aViM+5JfaUkVKTXTgqnr2il0SXsWzb4qwlTPwY6wnrbl4bQd5DU2uXdjU/SECKPBZ2vV+OiBKB
CvVrWYmRy4eTmi/Da15eEWnYO15rwhkU0px1mLB+EPUyrNlbYZVPo0Cnq4HVTI7xpPEVpqX4JWfn
kOfpuez/j7MzbW4bydL1X+mo7+jBvkxMT8TlTomLSGqzvyBkSca+7/j194G77pQJKshb013hLrct
JjORyOWc9zyv03FbCrq1DzwiIXAx94mWTLtI2SStdiIRtHKoQ5Q7P95VWvKUQR2a5G3zDSq7nbIO
mocMAVoEAF1P80OGCyTfjisiQ2zQO7hGIC9qde1XIkn7VF0qoWdOyso5KD3VZbk3V6gN8/N6yYkR
BBEJtTqOXm0jUyeu0Bwx6D5ojbPTGH0iYwGAsLh4sYxqUqUcuyy5mduU7UxFzSOhxlluVSfFc2/1
rxGlIFUB0y5S5G3dJN8yuC+YM92lcv/iOTGkWpPkjV4k3TfNL06pgVKR6lCijmV+Xxsp7F5hWbby
E5fnuWJ395xdyLXkH67pwBXxKGcjUbKPtOZe5pSCOurDcoKVrmavqqfuOOfjycSlOnMp6QicJ6cP
Zr6g7K24XPt+ueTAOVfBg0HCX+kxfj6ImzlK2NluOLs4DnrVnCwwCmyuUUaBv7ul5Puceg1y7x91
Fz7bcbgtZW8P6HQh6c5jKFTrxkN6E9lw3AQBpxxSSgPeRk3ZIbAGxVKnWqSVlC0MC39YT+UVALMu
bUReJlI66yGIKPBxUVc9+F2Fj2XZxNTShems1JvlAN1rAlZrHw4bSCWNzDZxHmwZi2zih06I3hMJ
DqCrVy1mK1cJQ5ZUPzbIkGod5XXsPMLdwyGoQawbgDyspDJech/Kpn0kQb3CpNhLifxgYnMKqf0z
G+jrhp4QbgmrQVdiTxMrWLua8UJ15b1TRvCXukPactnUhrt1RfafYK9kIrVBa9OU+d7o203ppVND
KBG4WqgJ5FJnnbPzDIJ9uQ0hWk+STram5NXmXh5vU1FcFZrBnUzacv9ZYN+MkwxjoqgQB8lYb6pI
fkiF+iGFrCL2FtFMZRX52kw2LCAZNYYHUrJQXXEttAN3jYBWaM7Jpi8FoLscI2rZAD40BKL96FAi
p5b0eNsZbDsWq+cw1TwjxIvQ5NtHFagsvnSQzlPJ/Wn04iTTn6wieQkKidNXfReVwbMa5E8JoCjS
SYs2CLau196nYL8SAVQ7u1HMI0cJi54rxYxIT55J4m66ivqJnGOgpMrrhicUW+TjhvgnNubUCFIC
bRXLSk/RMEesU0wDlPYT0YpPja9/gJaeCWLjTQnUr10043oaLGNfW1m6kCxcGcSZSrmK7KApLuSN
5yMLv17UfFElz3lfJlKnGCKxL0MelYlLTqNntWt1J9+ljHBRZu+Oi0K1h6dBr1wbFWCe/i/a1EUD
cuq/4QfDd/qNaYE7DnksKlxPLcK1DhNJVOiPmf+t8vT7yGVtoPinr25Ub4/BtANZQlTMgSoB53gw
5zlvtW3qQXvdVwO/w5KOmfZKfwlpI91Sf7a5u+C3OJ2ns8omlvx8fZgva9WHxsnKqdAeNJgL542b
4NBCJ1KqU6s5J5VKEz/YN7H2WPm3rGBVPuk3tsOvbqoihgMqpulgNEYtYUpiuppVVieOIOUDN4T+
viiLG5iDy+5Qco/plgK/XNKN8VjqVh/6rlxrjxlxRKdsnwE2UaHPWdu+MXCX3Tlvafgmv82VRMdq
JdMb7dGtk2zlZ9FO8KXohmXTF92BmaPLbBemJINTPW/EJbCoRU5KsUHRZOtOEt5MDfqprldEEmtF
phz0+nT4YjLyvimqqBMyUfEZGb0CxCvwQjLq7pESGXanoxhr95HoLTINlzeDkgaPwQy6KSbUhIft
4IV64Btv4SWqwcBlQJZ5Dwdj9rGPqqOYUaO1LoEpcQHtJMEjd5/1bEHXu3o5tqYF7hC/EQZXY5jP
x9ZsKafSsyx9xAKDynNSFRSE2krXYHVd3ejSJQLJpEuqYuk65rTyGKtidxLLCnenR0rvTOpq7Spb
UTXFbeG74ofcyoL59c5drp5Dg9iLyAjHLc0YcU0y0n7QMNz8kcy2aaZInr4jkJw0iIxMZ6dSzpok
q+tNXr4QNGnxfrN6qoY1pt1jD1PZVKnnj7L74fjJCyJU58Yju2zCYk8AK0PswIBtPVopszbSSYwD
f0iN8MMeiIxyd/y7vcDGCagR8gPTAFk1eq1VpY+LXE2zR6lFM8kFy1mWqN2uN3I5w88bGabLb2tH
2dWqmOlR9pi28abXfXVRqyFlKLJxut7QVwNGmpdYqaiIwE9G0wCGPAfigIYa3w0ph/NC9ATNx/VG
LuYazHzgKpByoJ5Quj96kfQqSdFveOGT1pzAMHEoJUVHQDyHQ+WaL8SA+F8neLze6sUYWhT4YJ0n
4uWjK9J4umVlgebKjPMnKyuWQi/e5X7/QtzqeisXi4QF8skCuMLyqyjq2FlFl/pQqqtGQlUnnAT1
jgDzItH1Sa/dILZLF49q1NJoTqRUe7dy3UmPmZ6SzljLLbpGLED9Bo1BtYpL4c5DzSIlCDGzie0c
I+pLm8L7eb3DQzNnu7Sl0VUMkEVF4tBljHxuY9WwlUpNQaGaL9ivnGoMPJtgIaPcRW1H4PV6c1+M
71lz8vmb4Cu609cpsMuESi6Xyto59mHKXO5Dwsyi6d9YQC6nKr1DNWeC0+KtGNtX2q3uIGpy06cU
wzWvK3YO8vy6VOYgAtL+qbbZbCD0Xe/j5Z7KmHLTUJhCus5lbvSCxAUYUaPM4yd1QIkYL57908la
BjR8Ai8xEfCYEdIW8s3P2nhxSIZcb9+4fFVw5ePchecS3VYN5XyQE/DmnZQb8VMWFtQTUipOUSmB
upLQtzKXhrITSXCndugdU9HmjvFRCl4yVY0ajoRqEmRHmp46acNdBt4udNCFbFHw7hakFODaSnr7
IVCLAW09mhSN3q+9qAFPUKqUAzrEhWL06HoakqqrjY9A/BCa5xwV+lDl1YrdppGbpQy2AckBcRsX
tGytv0rkAg0kK1PJcYgjJ1TexvcUxw33HU7mpez8LOTuxLv5Tj1EoOqroYZhALUMEtIh/+CHRKMI
QAhhcWebyrfapuQupNTHwXHPJldGmJrq9NKWvgVZhWK+UMIlErHvVIQQj0rfs9Q+dNT4x4F9420f
cc5YktlhTOoAcVPllDOeEQDNYqB6tn6q7G5JgSqQDEIKk4gJH6jqjfn3xcoCPE7CHgpansLh+Pzx
57LtC45M2MgNnHJjGTHcYLyRbhxVv2oFx2b+oRk0A6NJ7iWodbTS9J/S2o+3didQLxzEN1an8bih
TZRUlQOb/MvXwhztZ72toQdJyuzJM5SXnEijkoMAL4gNqHdanny7/uLIl4uhjtsEpzbZFGUocaOR
a6Qst0RIDk/DdIo1c+WDZ/N/pC1hgUF9YRmzNECtkbBGUipEKsElPijua/gWGsoYgBSENC3b2DkI
/zhwErl9Rvg1QedJSJG9hC2TmOb1r335uvOtFQLHqsErzzp3/rwzpbWofSySpw6vzXXeaUOGxw+W
YQcf6HpTl8u3QUMsbzK5SNh9o4ceyz0VjbluncTUoeqp/C42BjJXAqched6/35bJ68LhTzalC3tu
JCNC7FmdxTujTdLI3Rd+v1GoCmm17MaudPncwQFydIbOp0tDmOx8BGVVyiksVa1TAzeA8h9gTcMb
OmB1AIkJAMH+dtcslgOurbxA3BNGTwzYvUMIv7RPXlXvSleboMSZ91o109Xgx/Wm5GFHPd/gaWg4
MWFCMxDqRn1Lgt7VwFtqpyR7iix1gpB6yhMbgFSUBhqw3mry7fwOR+BaOhT+t6Z8Gv5dXlNmPh3S
D7hfUjRT4yyx6KC3Xf+CX+yWLIwSkR9zuPBa+mi3skAQGV0mK6fAqjeRYk7FYE2JM4UVCAa0eWoA
B2/udefFksUTsvVbOFVpGIHxCBmSoaoqdxlm9WiEJDnIhSDVlBPz4y5CBcyzT3NhRtHvvQNYxBIK
YAzlB9onikNugVUv394/ozFco+DXXrxSTq3EcayYJ53qThwciEALOdVAqJ76GweDcVO/diEuO/Bx
ORGxOZxP87DodFiN7EJ9H7zzfEOx2NSNs7z+QL9qhVPP4O1k6ArlteetFLlhRGnsQuUSbFJteF0n
5jSXFO/GxPmyHcYM8y4Ijxds41YF5hb1gXHSi5BqlpxVGWkemPeh9OF6l8bb0DBwROpYXlVu2dr4
GcHVgQ5j0KWsi7AJSlBT2Y9F4f+MdGPTuUgIr7c3XmZ/tYdxEZRS4mb6+AAn5GGVSd3QtXJBHvs9
bJ6VFg5jG71fb+gCzklLRH7YNQzoWYQPRlMCY446yOtSP+VUSIBLNuItJcoLikN0G8h9hruqupe8
w/VmL8dTIsbLBOTwAB96HBqkSsWxcCIgLwVEwmm7Ld7npFzmkDQE3FWuN3axwCB7VjADU3hyOsHI
MX8VBXWUkNaVTx5ER69M1628zuJF7T7yq1IfeBMC4YdWv1ndjX6Oz0j/bpmgFkcxUYZHev4qxPYQ
Hkpa+RSXBM8Tieoy0RO3N/p30YqECyjl6QqxZC7G42cIajDUMVLIj5mKZ6QnPiWtsjJtZ8a7+Vlh
aV9K/ncrlR9Cm7Ip31R2PQyPpLWXXWKfrn8ZeeQux95JP2UOIcShFI5voy6rbQFLocOlyaUwLqlI
dqazDl81yE6c6EVcOFBovFNaHgN50uVJnOUTvGbwJWqoLNSAow/+UJCUyoWl3nKeGxr/faXnyzHN
JfzQ2Q2JsI5WesNJktKUpeQYx+UruYYJie6nRn8h44rswVspjX1sER5eH5OLhYr4KlEsoM6cKY2L
tzkF1W37ihQdqfmm/gs7C6UKD1LY3JhtynirxwiSkCMRM13k3mmOx15LdVflDhMdZcGqX4DR5svU
75R3herSZdeLFOb3so7xPTqgPvXyU4v6dab6UMX6qqZMHqMo5EMKxcYchJ9YyW28dGIcKSwrP9ah
Ec/azm+Xnp7629aKg7UmpO59YqMxLQkSgtdTdSpB4J6C2FemVWEG90AacREU4ojoBYbON+L/FyuJ
zLCSzCUSqRqaOuY5t3lF2bzkiAcBrIMnfDYpfEWn4ubqwzxpoZf8zWc5tEeNDGsl6QYG7vyNFnEG
x9m7EQ9cQnxjAhnLuRUO/6JLBuc10+A4ZKjsAedNtGlBObrSyYcgc1+bRv/MZHljkipVXG0ve7e2
gC+aMzkhIinmlqWSEzpvrtPSnMN1LsEoAhFCNf5d6a9gQdwp1Rs+PdeH72Jjk2WdICSXB8jjrBGj
1UFSEtFL4XQeJJRbs8J74aglhq7FWevGTeXyVefm+2u35kyDiHzUrcYJfSkwdEpoC/SzIOcmAA0L
VCWoVokI3HpoXzSni0N2gcSCZsnqaB81chF6JDZbx15tZ2UevSXWnmhH2di7Eqk9oi/2mutj+cWy
QrqGt1xXNBYXazRPUkbYlVw7PNbiQq8qqmKpLQij5lbXpOG7n6+aqmmZogYJn2u4Pp6QFbVERJkQ
FbldMM1FUADxY+G+xPKniji0seuZ1y5M4kIGoEAhAFxD7fn1vo4vaIqkkYsc+PSESYDgjOZNIjAI
SuyFJ0WsqaHJm3pLzsiiSoA0UW0I0rLsUXg2iXvrlHl5euCAAopfY3clTUVY7/z9sPSuamXPpGZR
X3NEn3QeKkR9jow864ZbYh19mta6l7Klpjg3uq1ejDzXUZF7oirhemCNz0l1ahV2bgjOCdX1g+Hg
IZ2bD9dH9nIWDU0YHG/BBZJqGY9s2QpJT5nWybeWal88B9naM4wbVs+Xx0yJVqhP44yiDVnn0Vzt
cQJRE9W3j2FHhR4iY1fdxmqMgg2KObZELRuwya3LskiPlI++mByvd/NyApHi55rLEsfGyDp3/hRz
SsdLLsHuqYs+ARrwLIE8zPJu7QXYrpg3YmPW5U4MkQiLXVIVbBbo48+bK6kvzBvUL8cg9aQN67mK
MhBFPcxB8FCik+y1whGXmRSqPx03F7y1B9Z8EPPpyTeB3P3Cocxl11eG9970g8Wa2iJOWQSh0SyE
GAE7nJDOWlqt7hE9MNQcyS8qfQvoIiXefTiLqYWdaniMzcMe5oik4AvXqBTcqzinwoTToIxHWfKi
wCgJ7gmxBca8LH0Qnq2S68s0zWtitbq210LEgnUiR0tJ92FKOBQCIuBSg7ckE9SPzMoHoULWvdIP
bqxOYi1C+cnoknlOXAHNUD/t/RD/ssRVwHzGTjQFeaifMjunuMUtOP65bnmSKQyfaVEHBUCsinkn
swEioyo+jMB37wRwri9hUDULNot2qjpSfuJ5UgMpAdcSnIrCBpzwkNqY3hz8BdiCTNY3QtwYPkU6
lTyrId8/pV2ZnCIL/jXoOUFYdIZVrvUYiFzaDEVUkq9Yj7ntaIceedC6F6gvzDW/XnAAoUTHjYIb
L8bFtvFrP+RmQq6Oa9B423CaoujKTisOCQMvwr/i/pVVK82CAGIjcQJt2t2IPV0knpShTU6IGjdn
omvmaEHLM8MSIs8sDqZSaM+wHbt7oQ9NyrBt4juBnM/4uX6f1QoSJKo254oHFMpSM0RHlS7vtR4T
2yhNm1v3mC8PB799sWE1/C1LapqDl2DD4UAAZXocyL9Voz+3SjMXhWjepRT8Ji7PXUym3Fo3WU9p
ncb3M/UQqjxSbDmvN/DKb7zMl4vXrwEzCLEaMrebcU4wEXpHM/K0PDSAnbi95Gt8zdjTxWoz1GXV
ShvvTB3AeFg9Ce3r9YXr8ng2PK2/Gh8G7bdBscKmkls3LA+6yBbv2veqgCRNXtkgr53WvnGcvthw
Rl0drVt9IJZg7KPyMIAgZIChkJSu9+dyITY01i+uKSqYY7a28/6ooduJBYbqR9adqZYcjPrVzn9I
gYqoNH8S4pfrzV0MH9sOcWrCWlyRNcbxvLlIyr0qyd3mCKH4h6QASWmsvS1Q1Roi2zeUG1ewy/Hj
JD0EGqhLV5SLcIqH3/RgfdgfMOz85rjm1jHL2fUeXb4lpOAQVOmSRkPqOA9u1FQd2Rk3EAIdm0KA
YaAhgURDE4H+1n9cb+xyfRIH9xSCeQqZHkbyfPgGD3U09znXqzzDn1fAFVAu3xJXek6QiatOvul8
MEuRGk2uN3xxLJG57A8hWZW0LafP0XNrdKORetw3D2aAjUCZaJuKHPYE7+yPv9sQ75dJhEYfouOo
Gc572Duiq1PpXg4XOkk7cKGL8htnD+WyM0NgeUgwEJwZHt55G9Qwi1anxuVBLYMXICOiFeziuj/W
TfZhxdGGq4GpR4uyHRScnT/8sq4olyyCyJoNXPs2/2EL4QqDd22isIdTuP8GZGZftsnJr2PAo2+l
Z28Uim08m7VBozwMsFscqg9iYe46R9nHmO95EDqmRlimN6bkL5HM2Q0B8daQPSGCLxLrGttW6UFm
xpreFgfxzq+jZ9uViKd4NdEeF3Za5n0jawTfPXdL6GnaAvTBj6i3omlt2w/gWzG5cI3vZCp+qr0A
2EbO4ecoOgWh4lKJkE5XPjAKUCZZpu1Qw+6MDibq9XlwGbiiDypGQRpSNJRA41WehHGZFUBRD07h
vBpl9qnFq9r9qT1p1J8KkD2tToJpVmJai3vekOfrbBlzmXAWopDzSP9Jhq1PtQodZ2iH7odUpMqN
SNLl8iIP2aJ/C65MoljnEwlAZlcEnVIcutyBBOeZ0TTX1fvrI3HZCFIohkAmqE4sb3x2DVPd8TOw
1ocwq7S1ABH+mGt5P7/eysXCLNOKNeh9iQGjXButLLESKlJGJOpQdl02a3jATWLfW/j79m20ubnt
XL6C582NttG+QAmnV31+0Ev9e5mZd0WLHeCtze2roUPXZw7xGzIf0rD5/bZZg6JOGl6D/NBz9kco
LoCiFG8cR77qyW9t/Mr3/dZGrsqFjyqaNqQEg4Gi117LvBO/tRGFXtef0eXqr3Dn/5/ujCXZsoT5
RArG+hAG8RtFNp9xJBYP2KQBNYyqaYJme6oq7hJj7esNf91HJHkwXbmSjo+o1AEwwLWUHyqx8yA3
hNnUkTJuLB46lutNfd3Hv5qSzx+ZUUVCgfcAfbQK4d5vyjXWCEvbp/5Nb7s31zQ2EtYQOujrG15/
X70BQyCRuCWRaGV8EnI8REtmZeQHJZXNGS5xNQIDqHdtHNYbudKjCTuTc+O1uzh+8dr91qg2knsl
sgTIMzXzw8DXaz11kdQVxFexAMeJkmcmeYPWt7be/hejTIiB6h6Fu+WFkNOX5dpJguJQd86qE/Xh
khOAiOIg60oCh7IfrqUtr7f5xfjKksTle6gpGKIO50826y1CG/Alqb/vCTQC8Hh3KKxqoOvng2mu
mt0Y2y+mkjzkr7n6k129iDEIkSqIci6mh0p/gV0LYx0dXfHJ7s75aM1vvNC6sVZ/8aKwbdEo/olk
78aHwSxVKHD25eQAPb6EbENRl995K0fPbhlFfjWaCEtZ2Qjciso4FFVWJCpbkwN73GffCBKGk970
d2ZK4ZCsCu+93q6uP77Lc66iaFxHNE3mlCuPw5uB1jSBBDEA0EY5C4yhYFGZ1dzQJ4YUOzc21i8e
ncJ5U5Q4uFPYM97zrMAwOKB5yUFQfXHWi+1W8rPPQgau0jB3ynpl+vC8DPfGnfeLTrL9aUNwUyQA
N46LtQVF1VWoNAdqgPYuZT1tkKzEWgeJaN1YzL9sisgXYTAOaBexRKuOWG6kBtqF5FPYF9e7vm3W
Tl1+hz/1ev3ZfTGcOtId5iN7oMK9efTqUYSboVBsDkErT53+4DUnjqd6CbUG9w3JWNfVLRXHV02y
V5FhI8nLKW70tieR6idM3eZASDayPoiJ4yUBL3zRh4Ce4leUkDd2ji/eCALSf7U4HAZ+24ipDrcD
N6BFVSqPlo/OMNSVO3hCG8RR214L5f9NgxLqNC4rQ0Z7WAx+a1CIkiIOYRMerES8lyGlT8qAeLdg
CEtNLTNqzL0bweEvdgtSQ0MZA3OGgNGoRY6bLDswiw8W5K0qzH5KVoYRWWxiXl54m8Kslo72dxX5
+NFyWeJGJqK3GM7j592MfG6ELtyIQ1nDflTbH44H7ff6BP1i3RwWzGE1QzXEInPeBuBfGZqMVB8S
JD+e76xzN/kI8ujn9Wa+mCKWQokE91cu7MQjz5uhI3XlxrJySALoKQE0hkBx1UlhFbCz3KIDFZLc
UJp+0TOouMN/FF2WyV2cN5k1uu9nqq0cTLM+tUlGkXbHrU+U/OP1vn0xN9CwDRurCRj8Qo8PZz8C
QWIQpYW6ifPVSi22kfPWt5AVZOqcb5XvfNUeKj1AGKShTP7tvGONodiN3VtgASI+O0seLPe9xQXi
zhKy7KEqHWPaxJyIr/fycllRaZBzKNoKtDjj9EjBxqQC81MPjSY0S0sOn5MoSOYhfiuOVOx8QVi1
MVi3GEv56y1frtekLUm6EaJFPIAqYdzfVOCK1kiHulVx6aTCNdadh2ENFZP4b5+3Sd8NWUSF/+Ki
PpqnFakJWy165dDGh4BzEUvbnDvFjZfuqx4N+ht0VFyOLs5HjuDKhVWlGOYlFcybCK62ucHdFA6s
+rc3OzJmg0UueXREdeM8s6l7BSSxVj1IGQTXKnpMKQ/ETWYmhtWNNfLyhRvmBYGjwb5aY9s7f05a
U/iu2fik61X4w0LUbrLMFKZVl35cnxCXLwANoWNCCc1ZgTPYeUMFOm5FwUr0AAJ6BVH6TUmr50h3
pqUR3aW9u4Wnv7ze5IU0ktpK2uRAJLGjclUZTUJKHePO8kL5kEaVtGplKYJFhgFUaNbG2q7RbaJh
F6xZZ9bQskTV34ig7CaB58k3nuiv8rzzGBNzRuOIQvaXwOA4YIDHgyI1Qd8d8DSC4P08TFVooAJl
ibVhLwfsdx4edQdAjUWJArFrlqEMUyfVfNP05wzjAzkAbgdSo9RBxwjZBNVZbwhQfhcuKFOWFERH
/JCQ7hrsN1NiEbW/tYMd/9/w8W7/g78ayCt+Luf+Eiwyax8b2M+aoDs6aYrj8KTTnblUPg8/rKcY
8d06dXyRjVDR3KMw+FWoRFr4fBoAljXBmjryIaHQQueQ0QQfChkssZx2PQbHGdAGSJf+jZPqF7OP
PMQgBKByknPdaJqnrQayOOvEg9Lmk4jlzwSOqvkNgEF3mhoBPJfF9cn3xYuFOo4Ff6gGty5kU2XS
4Ctr0WLrCOvhkQketfHU9v+9Zlhhh1ANby7JHd7iUcdE30kJUXXpQSiTfROo+NSZb4gThRur33gn
GbUz1mF35KYNv7O4z+AgVZJGUwYXHXya8rllfYruj0K+kcy5mCpDk9wqDBYNnWVjHL23gzSOK3Bf
B6sq13L5HGuvTN04/tTrE79Vu12A68H14ZTGqzyzA5kGeA0CDdShjidKbWltaDmis/fqunrInNpf
tWorA55SIQ+XRrouyYPOO5iNy65w8fuo+mCim1Ey9Vp4oIHoB3PR9tVpGoroSjrlVgZlPLE4OROn
5itSnE4qaryzxpFRccNr+p1R4Ec5MYulEtx42L/SBr+vVr/akFEbojhAnzauyTCxCU243IaHJHYr
ipAgXjWDb69fPURJuvJ6vAasYDYQlbJWn6emeY8yYK70+rOoEw2B4W2AUfPD9vn68/my8399sV9z
5rdLRBpZjuTmQbfDZAHoYBbmM4p7NSjj2a0lQ2UlujIGY7WlrfWllpdOdKilZJbk6sFp5RsHly+b
ULgxSNQf88toMaw5IvkCqZFD67MPyvs0K+bXx+vytWWygDEAmsDp7+IdkgMt9LXUhdMdvfTlLhLr
CS8ql0y3ACVcQ3uST9dbvNh0f80dIAXIRrCzRQF4vsLDva2i1oyjQ9KCwhj4mZKXrf3O34uVPGCK
bOhstrI1nJBIj7WwyNv/3a/A3ESrapJpYKchQH/+FbrGBHvpqNKDD9iwktKpGi5LE+e7cGl0wkok
sA0aCEUvVLM8uHXUv3x7Rs0Pm9FvkxQfXmRmfaptDaWpJoKIl5yhCR7e0nH6HqR+6yMVCc2V0WOZ
iPk6wYYpVhbt1G81YVbYdvgAOwEuC9jredOpxTpVvfT1+iBdzD2+JEU8Mro4mHNkfc+/ZGLFiSEi
M9nKNWA2IKlPBcylW8upOd54qUfThpwhITcAKaR9z5sRW68MXcFH8KYY38CAE+HzdWpU8uLNsWUM
SNsZX2XaKMm8qIy1YJYr4OMvqZGtDTt4AJ+9sRPVnYoOvnY1Cj1XUAScNkm6eCmhVzNdAYfe5r34
U9X7U43b67LUdNxm2hV02R7VrjJPKum1RXM8CeR6QRTwA69hfICNY177R9fX10ap4oocLgoruU+g
YfetUi1KHA2wALsXDPFDCp1llIUgerJZqvFUPbV66T3le0NabZKZXk19aYRSWElfrMq60z0O7D6S
qUgtjhDDM5KAA6nIkN/DNllVnnkYJmTUu6eqjY+JGsKsrqnY03D7hAUXV8WptNJtX1Kx1NuYgRhO
gQsa8ES1UI/0kL+fags9Ku+6Tk8ngiS+irn/olBjjRedfnQb3nDSqHDh7ccOkhELsz51Cu8ET3ef
au5Ln+PwUwvKM46q6oRTmzgjHFsuREynAAH7H33SPsAyetAd7KRwXQ5VlCqY7wHDfi+y4LUOjBch
Dt1535dLjxqwLlTvsRdYQVe9S4FrTQa7oIYAzcyvKn1i+LCbBxcYUw2+GZLMOS/CsYpA3oQYeLzC
3RZiqeDd67l435NcmXQ9LqhqDZQR+HXiAkjGLBa4nAJEyUpxVODDlFiLMUeAcRd4lLdoHrZhELuw
WBdDFaKxycfbJtDK0lfnbZVDbbagKOG8sJcsCS3Oq7xHh5XNy8hzpjKZjqWnSNBd5dIGr1VW+1jz
s2NWVKY7ybSkQVMVu3Pi1sZaybGXwWvWXAqJmK96ObZmgp6BnlIbXf4ktNDuoT1REODkA5qaEbxr
2vjOzjCuCRSEcVbuisseM5JtkAQQK/2foVdTH5zbuN361TEJVe3G7j7eQ4cA3BC2HWQew9FxdBMT
ZEvQOkZl2zvYiFhakH43MCTYOlbbrq8vMsMi8tceypEIoTTtcNPXiPGDhTl/+63Ecbsyxkq6kWJ/
njumvuzyyn3CJMJ6bfygXxBVcj5/Nfof7+1/Op/Jw78/v/jv/+L370na5R4kpdFv/3v5mezeos/i
v4af+p+/df4z//2YRPwz/itnP8Hn/tnu7K18O/vNPC69sjtUn3l3/CyqsPz16XzD4W/+//7hPz5/
fQr8889//fGeVDHJzuOn4yXxH3/+0frjX38Mqt7/+P3j//yzoYv/+uP/VEWZQx18G//I51tR8sO6
8U8LAbSCiJXTImqYP/7RfA5/Yun/pAyA4wEhbvZLBKZ//CNO8tL91x+C9U+JWDtlCeBFCK0Qk/vj
H0VS/fozVfnnoOwXoXQoBLQI/P/x/77c2dP562n9A2e5h8QDnfevP37lYf+aJETfCDAOJX3UwTFF
CDOcT5Kubbn627H3Us+6OQ6tBwDM98XUnQlTj3d60nzDbW6qTNtlvnVmWE4szGl7K6Q6Orb8+S0I
TgON5LpxeV9LjdSyURa+IG6htH2L15G9UJbmwtxlKyr0fntCfw7CWafPt9/L5kadToWoqq2ETreL
dtPOePW3QP7n9l09C2fCLvq0Z/4PcY3dxtSehKvq5M2AZn+7/i1+4ZEuhv63To/Oag4uWbaFl8JL
vBGXsNBX/VL/SLbCm7Bz7vAGmafbDq/0XbjV2GJuHNNGtb2XYzDcxX47J/ly4Amt7Hov/vo1XuN/
qy+td2clzajgW4JLpW567j7DGN1rP8up/PIzvnF5HtUGXH6D0SFIdbFRxOXee/Ge3W/ip/3AUxc+
nU3jzAMYtxGu0BNwjDdG/XxVvGx1dD7ULZcNN2fUy419l36oc+euxJhyonwvNuVSXIVb54e3l++L
1fWGRxVW/26Y15nsLpFvcmmjhsMu1VtTICVI6SIdDp6zH+JOP1Dnf4y+uydZmNhra3e05souXmlb
6VAt1Fl5B+39IVnkwTL9NB6ER/PGuwDb42yb+PN7EfEfYkKIHMe3ukTyHN49vhew27nyniT3wnu2
c6eUJ81bTFO3eCncq9N8be2hDdvfJc2dBMVCxxx77U6TO2fuxxPpHtzfAvAl4XXMG2bBCp9LTGSh
Dt81y2hVHKFT3sMXjrbW0Z3hdjJVFuC+986xnw0t2Sw4eL7f0eWJtYNjN2uW8axYuiftvt8Yr/m6
Okiz6i1+KB84bajT6k38KS+ViTjFo+i+nRGtg0s4K9+1vT/Vj9VUmmXTbBny6cisZsWumWOrO/OX
5Ux66PfSopt7R44z1U5ZSDPzZ85HPg8tqdNoXm29ubswpnynLf6fc/sBwDVnyknzKc6rKSaw62QX
PpYzNLz4ys3zmYCd8XT4F3mnPOgvzsKaUZswqxcdStVJsQvm/Uu1lYmwTa3X6Aix9FDMk3t76i6d
hXzM7zh37P0DRKRgIczkBTFDeyrcKxNl7x1Bj+6F+2qavWh3PtTlO3GVf4ZPsEWJo62xe9X26bp7
LsBZ3pvr5FjtwgcGat+ujXW7h5aJYY32QAVlU0whAa2yYop6A0/PCTarcxY31BRz+Yd3smbZi7SO
XtQXcWMdhDvjW3jwJ9EDBnAfzQHGwTR+V/bqnRfPkjf3Ub8Ljg5grS2URcGapJvoDZTTJnpu+Oqk
F00kh3ucYcWdeQR/u63f3Y39vQHePCm23Rv8iyf5QdmVq/oO/HC6shfW7v8SdmZNiiPJFv5FmAFi
Ea8RoR1JaAGEXrAkWcQqdhC//n6qnnunOqfvlLVVd1Z2JpJCER7Hj5/wQzfc4O3ufWbQDFsM82g/
vuiNLfujgcJgR23Uw8aANzgxbpho+X11M2hrf5kwn4KzeUou43L8nvZGbCQNxHUGjsF1bEs4dOBx
rnTnvxa7vBPTYzN5GLdJ5RNuevIWVLRwZF32rmIb35caZ6JSva8edFCOP87RunDGwd6PB00ma3v2
+G472GiYTYMk0fjUs+1l8NTqzh/UYRwcM0ssnvExDN7hfvI290GLn24pmoBapdUw3rjmwXbLZu1j
SN9TMZDld6PptkOQLmbqLu3Xn4I2Nfv4NDqb5xCzU1T941tpnjxMxAayM9v2ZHPUmTX9eXR6yEFy
m7wdfUhz4L7aON3gEM5Vb3TfyYOnRZsU57le1h6eAjzVfUSJ7XAQ6XiIyoc6BE9JB2JRKk3OdEHX
BNVbDmKU1Q9DM29ibn3U1fmYTCvW7sZoSPrrbMXT6Kn9cB4+1PnCp9AU/WO01jvsepUWY4QzPBu9
YY+G/oYW1d5QySDnOi3RPbmbWd/vpeTg+mg+uqx2ZhHqo358HNOQmHAy3YUXa0NtbC/f08OQFs4w
YZxxOUrsoKxnPePZuxWu9JJ88AmtbF0YHTelha4WlutXJbHIdPSI2ZrrPp2068xs9oo3+cmjQRW+
BXg1alafAwNynsyTXXAKQFGj7uTrKguv4R9CfXjD0Mgopt0YC/gUB0ia/q/1hC7QR1Vhfq6qUnSj
zfCi+vFFvlNiR3RwOG+/KKN9tFONuDmCsG2O9HQzbpBuYGcwQkZuby192GH0ngadxptqO7obB29j
zVMizDYqV9txK+h963bbvncE4g77mD624ph+Jvfg6l7lIarShlvYzSE8yi4+Ou1wMyRVdMrxKXzF
pU/UXDSNU3pOb8FNHpKj1Y+7sYYxIrfUTrpRXcUImurtn6Kmt00ei81c7cNWVC07zApsUluV8a2f
5Hz4dnvZJXkD/ogc++TrOmGGqvlMi9+6ZMmc+Fcv3KfNYc874QjuXhLe7kv0vDLcqtu0NcLZIN7j
aDzCOM9uoo1LDngLycJ4zuZya7KknYJsOXooDR9Ls2XAUZ3jSu3iV3Y1NPdjXExthV9Nchl2TCyy
1c2+2SUL0Sxc2J1Vt8PRQe+oyuQc3ce1r+5qk0BU0HfqxuTfC1zb/YGaxxsER6zQa3CaHCZvnxz3
GdM8jBEeX81W2DC7IzrIe4+nPLvHUBth5RiVX3PrNNrb93RDJ3aH8EDckO2gtFsjbFVao7Il9Rij
k2HHO+fn8Wm8IzDPpyW/z8Xtq99wAHLOzYFlBEYXdu/7pT5f+ALIo9pIznS9DZYNlrPx+wLe3Hkd
r+3pi1db4up2EdfV646DGoGrMbyatDC5m6U3WD7sTXhePUv5qbUcLFlaPrf8q8UzXQRtqU8dcaKm
hFHAXvH1QR7+hN9IQn7LL/8XOOAXS6mFyu+gpj9/Q5Db9munv44cxJ2vmugr6Sq+FyT4Gj3fv8+8
4V19Wnbw+gOA+yVU/gmbOYn/r8ui8vj7ZfFieOJaxGW1TLeOsTZnd60I5LujPKRlsPW2Ypsfxzhm
9YZbylzZccTQXN1d9PQb1jFtrNv2Ptmavfi/A7zOz/Go++TonKuolaeo6n6qa3t0but1Pv3O+Cjo
mCyeaiD8EPua9KBSMVfxqpMaiOyHPWEZCL3P4usqXDupbHqti7u/ZkdTaxr3e2CI/35r2s+E59et
0aKVTifwARAKfx+zy+t8wEhI64zVxO+LvJCPCDILy3rGSqSFGYu7sGbzEPNt16Dt/oapCcvCZjtQ
EW7yQvvDW+zU1OPvb/HHHek/3uJz/yzOz2e7M55gc94xvPtGTWhDzqjlc4sJjEfxMt9fJScPREs4
T29VjUa7ySvTuuItETJ8gtnH+DoZY6adTBp/4E5+Sfb/4/5QoNFqBKq297O3bW/7/JQdveqM98Iz
n2lHkhcbjjgtRhtran2kbA5daePF/BKTwR9SBXLwfxqdf1/914GD35bW494p0KN8GJ2jODmheYlC
cxv7/un7IbOHkXdklS/ynGBUioUG0E21uUrNW5TerDRNry2xSEELcIDwHaK1AAnLrl105UcXfO3T
lreUpYxX5U5Z1lDPZsObmtKTn67p4qYM4/qRx4G1Cwjw38zXgXUS4Iqh0EXwVc6YtZyNfAndiF7i
mCSDnUUlfVWeVW9xktuEgLVRh3GEz9FLLJd6vHz1xdK2C6MQa2ZUdPuDHvr/GTCOAiA1QPvys5gD
j9LeHw4MmMf89m+iM+aEmJfiWiscq2s0k3O93saFUdnr+wqrIkdFf+Lb/5858++b+JHh3frH9vF8
4SZKw/PDPL0wxOVelNKJR8aw6wbjNgt+Rz968Qct74/uc5w/qmNP79+X/rHAm2jRb9uiWU9XlfW/
87bEAMcID2Y60odoKsRwdkyDoBDJybK96vinG6Cc/2PK1kQSx62odnFGu26A+vcQc+4djs0LtqjT
zAlxDBFZ4i8mJl4YYm/Ybebf22OuOv6iL7ybGAhq8tJoCyMZnUUlRjFplwwx12GecncnJ8djyjpa
Kauf+GTspT1syHBPaN0bzlT0oaieIjwKOVDJUYRz56Ca0oOiIuHTBDN8IG7C93xiS2nl0V6EH4Jy
V5h9QYGCbTJ6K5wzTD98At3Ji5TsCHukye+VOZrF32Bk8BoHjghAasFtibYshfdUPTfkQ/MNH/9i
9VPIEv7E56rp5MLX31dVyZDr9xwyrVKkB2F62ZxMNTPnzt56e4ujyFpmjwcIm7LFx37EKszJtEVU
qontVmLp5x8eQXlbZTim+Bq+iIxdR5lLd0LCKXweZ/1V2a693JiAOnb3s7DHZ6L1JONP/ra3TLtR
V3zMjbInH/4SsvA3UZ2AL8RNYoVLfDjw/YZwuiLyE/VUvnMXqXWU+cDOPbl8K41v5W+ep0nCfVf5
3dtz1y07zFuClunkIOZRWnh7mk/vLuK+cZQAV2fLq+wo5y1NPv8ujCcj26i/GBldw7B0Id/ubCcS
ww1w2LScb/MtZvZ4LhNNWhfl3MRoywt+GtY0SLyXCMRo+OH3h7Y7APCfDekOXSMe6sIdqOwiPPsh
kqvhdI0hPyS7DqmGsZHrL10VMt7KD6Nj4UFBZBPJN1yDrYvxSfoPEZyEYXeFzptty4cMkrawjfHy
Y3YZTs39LpSFLdhQc8GlXyIYVzVIq/fPwuwxbsbK6hFXEvYue8c+QMp+EuRzYi6sVV8a7tn6+Ibb
ktyXsSqlyRRtMBwNPxgGrpCcnpA+b8hYG7a0VqO5OJrG0teE+zAGYhzMiZfvGPhrvcVHUu43/Icb
VdJ/kvTipm2+pNoL22ePasu2O/F1iVOe8JmyTwXzUMFHjCc+X2V2n/n6VLp1NwNokr6Y+F50Fm5h
qJ0wztx3IbyHEU72Ci5grYkki/ytMArJzIQANOzxRBojJudBBtZsvFFHsfbs7CUYXrB68DW8sju4
s42cVeabV9vyK6WLD0kO7mc8yM4D2zJavAtguDhYNoOt2wVbhXuS9ec9+HdXMaOFMTbG3N3dcA8y
ibIFm2wbgnbAMqiJI9xtnNBr8sZ6FsyAish3kzNg+xzsCAHun7i7X2Lb39HAz+D2gzDu0JZo27kQ
3GhEJLO2n33Uwj+oklE8K1ZrXEjVUtyi+LDzMmeOzvfwYV4c9tThHJ7lWecwzO8/wKjuP0bdus8p
9F3dMeIHjKqu11YD6/DtdEKndreYbY2LVaie846fIi1d9j9XV3tSNN27EkNZqqLvtcTdvfmFufHf
0Wkxdb9xWTG25kHuJMzNw7hMi4vAgvAtHl457ad954VILXx5fxLe/yMFjkCc83XIwjj39oOErp1e
T53WvJgO7N2wclvE7AnOhZbu3EsFD7JrWVun5V6Dwu3EjWH1J4lu7x/Jz99u4AcHXVzOz23/yvgd
RVVPpkrAt5Rx5wtxz1bslK5Wbwyixvps60Jq+L2ZvmwYn4XufDo+ltlXrxW0k6aCNFLVlBzZoDhC
BsrAGfq4GWhOsy/mq51szB707hB6pfYtw76KV/pY7mJMfgXudOJrQCeO0ReI6g9J2o/zw/9K0n57
wB+Y5FRcWs07tt7T+sXCW6oH6Kje0zCXqaCjXnEDHy9vE/UI/pfKxB+NHJkDxas3iWOR78jUMYYf
bxXlXyjN/56Y/OiQ86/bg3TmNH+TI9S/SPPfgC5ONv3q3WwX083kSSLcxGBXkMyL61eRHxc7+Ufj
gfp5/2Ml0waIzoVcFRn/32EKysBn735pFdOz6n8X1s0uHJyjDs5h+DFZOm2pDbtmcw/IQCj7qxby
MvGSwe3QbH/r+EK5D7MPKXEy2qoyd5PK7GVYtJl9fHHEy9aBFlSs6KMiLnvZ/0NW8kMg96/h+u3u
f7zNTuN47W5w95v2rBeOingNmlfIwaOxM69G37pP7l/ngWyrwR8Ojv5q/v/7sFGYq1so1UfU6KaL
Pu/vw/bYzPUXjaBrfAnoAXH8QtnPUZrGjvVtiOH9Il02vnWiosl/nyP/kfD/vHadd/82R7T+c3Of
b7i257H1tV2MTlWehxcJ0ajmIyu2dDxhazDjsM00hb0esDOK5fFPIPufclaEO3T/a9PQAA+Dv98I
xmynbft56ZLgK/agljCd2BpZMhiPeWz7D8/NWQg+7++DjmD539fr/AjuzXOxvd0RvY9vxlH4xai6
SN3F/rfIHhbWd9so3Ypwa+c5e+dORgPnJJGyNWq7MPXwtFFENPfAlTD1z8JoH1XHvQ5JsUE3PWMS
NRwcAdl6B05fHb3NpCtazmc26dXv2EU0EVSN0V31wJoNe8nnr6+Wi9oR6sT2BoB0DvDyLs4DB+pK
XoR5CMOj4VdGnl0MpTncD5ZV1qRh37OjuCI2Nm5fbUwSJXbcZGgXcKbwfA8+3/bY/I2KeslyefJP
oKLDqrtTj8X6PH6Jg79cUpty2xYfM8RVJianqItM97vzIpi1SYbTMi/9coybtAyb/kU0jZxzRk7m
HbJjV6AYIrJIkmnf13W1KPmEzlZy4oOiUaixuYlOKRe9VT538Tn2yig9FSLt8VR5kb5k1AsmmlC+
eTZNUG+8MyEEmITtdV9clUcSbF/Bm8vIy7JtDAy8mQVJxqRLO3z87LwNZlmrY3QwH4xl371gSiur
s/nZy8f4EMb6i50GCetFPG/eDZaKStherhBqrT+WFTfJsWWRfLyWCtvrgbiI0LxZWxdLmEUDqI3z
70UD3bYvCk/NgxhddiIGpm5ECgXVlIdhHm7EcRV3P4oeOJ8OED91umbu+14fElJkbWku6h+RsbVp
1FTQk1/GbeBuf/NZd4GV1WTYkokajF6LCqT4Vamn0Um2AxHPT+Zt9hp1sUrfGBQr05ea9d2ruJiu
vdYBiZHLljKctTomzgBPgOZLBRzfbfGVcTgaQ6yDuuYZ3bxq9FW7rb46J+H2Fvg0JkTZMabOo4cq
N9YMtty8OUGV3PO7/NIOwr3LS8HGW9BO3biT3CctX+uJu3yFhcCB4hJ2huOOafCbs+v6JAbWzH3v
xYPRTRDESDcAn8phmZFJGAHLhrONZgAZUuBlFjwUGgQO5k1HhrEfBYW3z2g56ibrl72cFE7mb7eS
XHbiLQfOLkpaF5Hsk0qsuy9SAJjm3YrJ/wBT2Qe5vq46A/MY0l+D1lhUDAfmWT43ki4XdjB8jZ6k
i0NryMgEpYINTDbJ8lGqiM9KOG8tu1IDo8OfnKwIbMaaiNhgTHpPiXPTqbI+bvUHETycr3sEoi4i
ckg6SwA54OzFHPHK/ylcRn9FoN/1E/Qe/SEt/ItwqDv4U8zmnL2u/YhN2uVwn/cLXRt3fC97K/Ok
UogmvLZF5TsIv8TWalI1lHP+ku7dzy/Y+exjWyo0r2WXEgLqhoXryRHpXDnmTQ5MVJoPcTtS9OwZ
g4cBc2IcsgyUHRJZojDcjVj4NanjmIsLzNdAZAUQnMwGNpXWaG5Nu+r0+BP+GaLhDMoprY0Qdw8W
6GKFRzskOvVkFVQ+1rTpx4vFUzDDEVcbb3vDzZv5eZgVkGyloB5Yimw35MuBCP2jkZ4TFLQ3lV6Z
dOLNFCPaFCYnO0DVL8DyOOVhxcF7ithxTLNNHy4+wlz0KD2psLUo5bXjlOTLh4TIfRO5yskm6vJI
9LA97xNmWc+lGN21HWdjxPU6XlkQxzd/p/pTnADq36EXGwdnDEQaTnxqioLA4YQhBpviXIo7g1XC
Oh9qBigffPvZYXgkrEeKGfFgMkNYfO5qaa9hwoSyfb8tw8XLv3BLFJjctJRvm12mIVZPsaVAxcA4
pUxNM38ZftaFWjuQcaIy7IKXj19ZPzNbw4tIq9WWfs+zd9odpnQ8Fx+bB7B65L2OcBZhXn5I3vxC
hqHmOQgDSMJ3RrdPyKG3C1d7i9TsyBIW0aTh5gEaw2/KvCE0lTJ7nI+ILVAYAzt3nCI7hw72h85W
mBR57rY2DAvYCKshLefo13vAg/rHg72xDoJm2CAj9kjaeJNAJcchzhW6uaqgyORbOHuj7WaTZr7c
ng08mcXp24MZ6kO8mkzrOG6/IIcKxeU0aJXFSRMMNxybHzbHW5GXQdgSKUcQqAefROOjnMK04ivR
U9Tk62dxUBSN2Td4kwMZUzZ20kL6mERAENX/PM5yUrlZ7i9gPRapM4hXV/v7e0ZJkrnrAoidXVhC
D3QUhcKp1XRG9YAddB5OrDpLLoKFZJqyJvysLz6nWSUnnv4W7HdH8c5AB/tKZIo1EYbpcxozQvBT
hQkBZb4TQEyLaG/srUHwFhRjeZBPvfnl+aXH6C3SeUPszK27FdUq7KCS2thZdhreFSxW7p94HJjk
KzceDrwFncAlpsGmt8Sd1U5szD0XkW5Q6d7JZV9Rh72L9ZINs0mzHnGCN96qhB+aLiMM4wAMFPT7
akIomHT/2vZ9eMNN7MMHptp0b9Rb8nJjP9FttUyQBrxcnvnVUWXQIA/pIZla2g0Vecr3X8g/PhDA
cSuIWSTHOF8U0sHOVpQMABEBAQsgpKQILiAmzQssUMv0fV4HUOMd7IbISUS57osXNANPNrmbe1FY
wJGXnGyDu/Lz1GlIUQOxtFBxnb7EKTPl4uYII8IBIYhQIcCJ1nDvCOs7JhSl94YamIv8PgQYnfiT
1XzaajF3S9HjDy9s0lWK/GtMbcjbSS/zmWNUalieU661t/NLsBh4XBIejnfkv9Wk1RK+Ms0U81KB
lJsf16abiMfv1ZOtnuK98eFOCtfl5gnZGq92ly0qPFtV+TK6CBPkHiJ0kTUl02gyIZBOI8+/pr7y
vflKE1696GsykKUcLhYEhtgZsOaEaXZuZtiR19DMc5yS+yLL8NVh/rHkIIO/6sB8yCaQmBpUW3bm
9ZxkFLVGtr5hN3sIYn5NquSNvQzT7mJDgECqwaKux69tLHxOxqM6Zs003bk/6SaTHmKeZdSdQbe1
zUq8put9uLYHuCBIUEdU7GGVo8fU9vbis3zJdl/uhrpfP8E1YxSuZrfeu4FuPX46avvq10vXqPiL
fjJBRkBlXb5YnWygH3hmJolqDXXNfDsdSXmKxdaUPtHbi6JkHyYHK4IfyXy6/IE+TV4OwxN/Yssp
fSbEywIZZ1zZ801fU2wk3gdxykbEXR4WnjQNc59BIw5d+hDYWuL5eagVdcjvMoq1ksYvbRUN1Hpr
1pwBoNFaLktjcjE4RP0rXoYVui1EGvWgZ75OMYTZzJtirhOjab7L6imPLsp12R32ZEqfr4PZ7NT7
XryxVvXc1OwUbG6EOQ+nLgbMateJLqxZun82uOoBlfZHPdsmi/aAeKldqZYmllHlJYVoe1d/zXz1
2YYJcXkV3ETIGQMQpuXpUkW0HxtT4/fGD1h9/lkPnKgT8PKrKIOTbD2sUny+2b9rlNsAOXdkXhnK
r2Le1sPQrUwzs+IMb563dcUuwNDFOmERiHpef9/Md8yGYy4WqMPk/KUuwQYljpVBLGFixUK5sTSC
pygSJ+447K1mvVIOLXE9cYSAjcN8Jml6hKq9+ATpRf2KKe/VsRTP5DqdmRvrilMAcn0YL5deaU+Y
UoOWyI4VU1zlG9t/Gf3vNnmqkWtXRVr0167qxfGonSKplVc7jgkLO5ISQfAAKrBqwsx/Uia4z/ZQ
QHvdPLbksvC9V0REo2zSJv9hPPLHhDqgSPt2GPr1b0DsUjAF11zTlxUy48KwaSwoAhKn6ZGmr1D0
ipKXfuEd75nIIr63IP/N2EFpI8JFiC7pL5AweY880gG0FZHHyQPhHUqeqGdlpxvcMS5aTDL6Nl05
rh7wvpoSeRMlPepppNrRQ/Q+IlqiIuk7Hbr9dUlHVf/FGpx/1FlCJR5ktJMgEdt2EzkLvlx7a0Z8
iyW2Fy3YFWhvzBO7+3phNvOJbtjJUSV1KOfTby5Ud/Yxs/zGm6XG966/pLiE6kqv41FLhI6uYoDK
MZhfRV+jGHPCwEx2r1RsKJgWB7k/1mPIWtJkDgumdwTQgGwVwFMXUgnE2zXjyafdghyOnZ8MvRym
g71wbtWcedbwPP9jkmBu+WEWdS0uZNdfVH5OQlXIjxPmzyG7CQHcs+EDS5Uk9mfn6fF6vVXPFceh
iIzm7aPWG4UvJQiXzLKOj1pKLLmtPc9bd+wkOZAHV7XqdtkdsXFGtmsMLEPaZ5kMRusHpQYEgROt
YQ4enGwhqB+cS8s6OJT30cyF5yRtbuTgTq6YbeuiPzpTii0kpy1111QHwwKg1a4h0z7FWnFEhcM+
xdaF4AgAcHzLtEjScMsMO4o7T9QVcx6VgtmHzWEvDprcTppdAj2thxvf1WTudmTopHsCjRP626D+
jV5E+52rWdWPxxy6mQdHvWTNPdzsneVRDSlGdaCoI1Q5Ts2wb4Z1xupPri1FrCwv7LpZ4bQ2qnJv
xslh4C8IRoHmWcZ9UWclJyLO29xQVtpMrltoy+gdRnaHuUntmR3bV/OIoDwwKYce1HFlQtyYnk9o
2xHkM+KxcwL9kpsvqAX6rDh2BZKwLgPhtvkUSJXTWEo5pEguDMPdGQkkC8In6+V5tpbaUcVPqcn5
e0KkHgigik4JaiMXJzPVGLunguB4Ug1XESU6JB/Q8e7BbhnyBGN19d1PvpESsOQd5CC1EY866z3L
Rr4DGdk730ZpYM8F/Bos88KOus5geZC2xnsA1YbAahSVLHlAOmE0gXom7XzUO0QPwH+gN7GIztb6
YIzL0dtKKOI0p4lbeEjJrjLZn1CfFMLt98yxzsw7+Q3lsvTIpwvx+RCmQSLRxpS22xYJnWRPRsvf
yGr4dXqqsYbmC6wkk5ORsCdcppHLddyg6wayNG/hlnpMx0vYH3CHlOOAQhoyzsxu7Ed7JUvKkywT
BAHZlcK10BhA1Qpt6KN1G4zAddWkXQIJ+6oZ1zoUGlooSC34N9+/TDYf2X4pfT/NMtKfLKMhuK9s
uTauQmuR/ir38uAB4LM3cqt40n2H4bW952xSK6IOrK5ayEDxKFlq8FX1t+bBOmra64MFMuC9VkKO
W8aYgmE1RaXDm3/VzAOD2HDWzxXPTLLe20B90i5M3N8k9fSYqr+7VREjDxpl+KMOolW++wH3sKA9
YAlTwswmR8/mGdcRYXc3nFRMeDYpM977jsk62sf5KyDduE0ypWFdJya23RQuJbWxBFvDnF1NP5tH
/sQj0OwEYjlZhx0eA2JN1jj2+KVAxjtinGzzQLAl7j0ojmK8zdwzwn4kx+u2YJjePme+xNnfqteU
527brmYEg7Y7GwdHTBYoSkKr2GefWcNsNTgTLsZXwTi9RDmtM8uTX0+2/QJZyGBnnCTyOETGQIKX
He2sdUPZ7k4EYjh4KgvJ5nB2g/z5GOOibZeqO6H1wNVlwZ2thFeQtL31uhcjGhG7p7Jphza111E0
YXfAyo9pcqNLYo200FdxHVLwarwguLeI4Oh2T2n+CMwazLcjCrzgCoxQ18TtuBT6i9B+ERXbB9q5
4S5lh23exKIxnU+AW/4e4Nq0Jlm+0LYKcACcr3nAPNdXEAg+gUcp3sIl2ZuUfjfm8rLYKNZRjWmI
700WiZ1EKGSYRkx9CCrIwUJ0V/zZG8l6YzIgOgSqiJg9l6e5PqwY8HXjXadDyYsGzaKqo0D99wFp
ErGeLdd6uF7U/vV3ysUsnrPYLNFAXSiYRrbXgikTV028sCSicKbaVlVB1dPzbHhE21+9DY97TRhd
rssePbF5Rmpba1QOfetiZH75lZHcPwSKr2VlZQ8czQR7Lggsp9qQvTW4wvdVfUzEyg8Cev8gM8+r
ExgQG+18L6QGPv+nzo4b3xwUNeiIa1wge/UJeRd4mFDV4pxdPLd2T6tl8p4GYvGyYC1Np0hWqxPN
woEn5Go5EFADb/DRV9Z0fl+GKQcHrMEtWMVxYyctjFqeAuJshKIWdFWE6TVBFH0yN9YAIcIefAPm
Kfm4mtfsIbglka7TCaRTqUMpbpa2FjFfjJ7HX3wp8LBphGkNx+8to7vj418vhAs0nV89bZxFV/X/
SuMnF28Eq/nW6hQTMvoKkbqc77ja1jiEZGcGV/Z2JowuSsQu9NCbUtBZmeG+K7b24+gOxPYjtK34
4Jtwsl7Gc2OVJ2Nj5503U62RdSb5fgs1cwHr3Lomg7C36dZx41X1OQVpUru73hh2mO2jBSSb7BDf
n+Sd1IdMG0yddFoSuged0Y6d4DidG9qMhNz3JhNFuNbGrPkNE+shvIbtAXXyX3UEwLfpe/WSg3qA
EG0LPH5gV8VeF2uqmjUdT7gieg5s6gdkhKUNKZR9Eq8GGRn6S6Ti0XgsdY+Qeq4p2XprGag6LGjs
fw95NzOvgULo/d0Xd2RCvu7m59Ht5FJ0CzugtiayAzJYCBWABIZO9gLqjdHkfcYrLbCg4Zw0Pt+k
mTZE+AD5ES/zOu2qs58a8NLZhYJI8hYmUZS/PmBvgM199ow03sv28rtqCSsmaFirfRcVnO7EZNU3
6ThxDIFuzQ7B0LDOtuXAVlFJv7wg4mqKqSHjk43G5OnSwzCIRxAnW78Vw8acsS/gtkuEO3BQvEZk
/tz9Imf9mKHpWE3mKcDf4R4WZ43SkTUf1tifxz7fIT+pEdT5TAHT89gbpRxsoLugqEZnmjpzuIRM
ooeuqE5k+miAUXKASesBP4r2r3IcLw/pDlld+hbWJ1iN9lbspEfYACq86XySmivcF5p943VXKzDf
EBkGXoEnMT0blgNAJ9DCUvWo+HJ3Dki2aQAkHzVTsoIdqKUFWBrAYsHXxu1RXGsMOs7o+2SPLBiq
IhGrqzf4iO8zNP9BtOFdyOHN9MMz1680pSYRr3owaqzwe4OF+bGfHi+kGrUfBochEMlhLTwLXs5X
oK2DBm/0JDpIfWa3Qs2CXimCpqmL28PqWkfd0W8GGotNe9iaG13/3TE5rZANi+AFtUZ5YdtB+1s6
T2M4e0okSOn38Rlt/C004QdAMVCs44bEVevRMvvB52wMgk5pxrVWqksWDA/XF7wQXD4Mvkko0Qll
rxoe78/m20sv1tFPdyHMmFFukot0qodC8vcY36yWV+zMxwoVzsm/hyd1IdoUSd/TVHe43/lnOpWc
VNPYfZJTa4RkWVcfCAHiltDa4Ef+w/7GHnDlPT9VAwGuQQa7Pxn+brbb8f4TOhWxe9XUVUZqxk/f
h/2ryv1DTVdD0EBfG71a1sRfX7QjyievrgBdNBJW3bXmIR5AKtG/wZlfwDiS3IHr7J5c9k3WCqXq
19WtOekPJhl9G2RZ8+vtiBA0N1t426rKWlZg8D4om4J3uDH/ykomk7t6UQmBKcpyOiSJuuo3EB3X
z95mP8n0iPTIPwHFqzHmvCL14Ze200/4qn+jZ+X5Z8g+/mQxiXxvN9D6+BAKXbRBlP8aAxw9xw0g
EdDowyuuZQyH9EXvF1KfATGcweamm/JJt4M2eeLrWqv2Tm0WSiU7gAF2r/qZMjINAIF/ifNf5Dar
iqOQ7DlZRuoL1f0rz6sLguiPd5THHGgRrttuGFQx3fokF+faOBQi7rx9qFiOVgiHdcI9DK5sbIAI
tx49P3/59fzJwxdp5bUe4mqtV0b9jmp588WfQ0lvrf8h6byaVVWiIPyLrBID6ivDkEEx64tlBFEU
A6D++vPNPnXrnrQTYWaFXt09Fyhu34M9hutcZ2QwFXAAi3f1+HbQEORywYV7flmqMdU9vMLgQgHa
Xwwya/IxcgqclTtFNDdWUh1efHlC2xIOkj++18BQ4xNGEcnVzhIAqKmajRz7U3bj8LvuYjs2A0/k
u6Rmxix3epGl/Yp3TQIPVRSnnswpu98Ki6WC8nZPEo3VWDAGuZk6uPHFVHnvHipcwUXZ5X3c3fpD
YQnKUA27F45Jsdoo//mPc49QqPxyY4S1gk3X3l+pkAUpWfwiY6Ebq2B2ofU/pbqggBReQe9pQVa7
3RBMdGfe2/4cMznL99Ejtxq2/jRrE6r/68zGb4QwIcIHh82Yi0rA1OBUWEh78j6d5atZgdiDEt7u
NQw6ncHodryYTQfaXz3huPNmlwD5loUaphVGpyQ4BvbP3tstl9Fa2oJEyJHhCR/bfk6rBTIW3UjH
eW79dEXkmXgcRSOyI/XVFU9y0m/tOBPayKbRgRPoD+YzGXEnlSxTM3hBd3uaAaqX2tSNc2qqyehq
s4xmF2CyMXqkgd17B52vtapfDsdHtz0moG2uSTLmxSG4QcBrts0aCHVA2aQDRI9zO7NccgWoLiGb
cN1kQEiJ6RSo4Zg5z5C6bUbjo3r4+7MI7O9yMdq3DsnxbGvV/O2UH28Q3RkIDXnvfY8XeGfuPj43
EGY7TUzwfmJ49ncPD+hg3Fx1zLIwehfUs5/4LJgbnym+xslvyTgsce6J04JrOK6cHsQ9c6zdIVFd
N+a9sxh//Pq+/XbM6aYnx8cG0kVBtkuObVJ31+4A/nGLxzOJcOM3OKNFsDITL8HBV1w89Jks/t90
l42IK5wps1wi/wgHwNrgWcQ1Y/2hmwS3l8SufhK+nxx8wv5v9Nwn4CldFtEOSMJIU8Jgm0ODROqq
6oh3p1qMdWPIeJfkOu90rG8KvILm7AW5R+nKBgxB4lJWy2U/NJe1vL7YlgbYn0J+HnM4AAQlEfbt
EG7+dKo5LlR0rjwTZMAnHNp2U1A7rjsmi3/EuEjdGlGGzQ4GK6c3y+omUVN2rS5DRLCrjgBXDMF7
SkC14EL/Y9SM01FtBsRUCoB+lLndYZmDvPdvfsfWUXhwS42P1YEuqt+44+7+Y/Xj3nB+PvkVkB2M
AfikqnQnUJ6jNfH4agKNrK1fy9zY75b5w4DDKEoPS5Yv2LcZAqW1eGh06NVf8Xknd8hUdQVf/j9H
oGgMx9RkE9IyyyOJDWDlCytztO+GTSvCjehq5O6C05YCJu6lG5Gd33IEfaFjDuSjFgM5oFgQgw/z
8FHfvO36hTGGGEFM2RAkruTuHyMdbWE91oXFkFM7kx/gW1x1+UEIYaDppiZ6bFVddAseT+MlgZk+
FLhUkcTKByHz05Y0AgzkMgWKMyt82e6DMr9yjJFS4UvKoiBYIN0bQbzVM34Za5mgaGq5T1mC+1FM
9swsCpSKT9SzYcjJz4VL3qYKXYYtG2USqesF6+NlUOy1TW1jNzgQhzzIjhpQzc3fTG6bbvcl+xv5
2982AJxAG1bbvYr2ymky7KRI/+KXInor1F6c7qSmW5UGwX2+aVvzNrX71/Yfbbc2Ts0dn0a9Ti6+
HUs/J+DwQt5GTJsIgYAI0DdKuMRnEB2FY9xEuaiN9qhnqq7x5gxwn/kwcG9Yjw2YmDo/A2N1tKvs
hWXY+Es0P98a+iXcB/KQfmItDNvB9B5Tqv/8S4fpJn+h9CQRhcylOb2AGtLAcjSzfkblM8HOyGjn
grZI6w57TEVbiZj+nJ+hwxVHgzR91RJpqA9yOR2/m8ZPE/mMoPE399UhAzt9qlQwueHZQ1XBJFAw
EMTNycFshpHKlPz1g7WDahS2weK17nBgObcBx8P4LZR0dtQd739NuT9+Sovcx4/kfHIuQpX97MXg
d1oEmxtl6GpVjFH1GZuhDDiRw9DNxKbUz0V9txriCR3w+HMoHZikeUs6jLexKK3RcVquK/TbFP/e
wGrqvGWLa6A/mb2ODU26rY55bMgykwOR8ZhZ7E+uK02ZULZVc5MoJf30El+H9BMvcexGDC5fbWOA
Zw063CgtrcJnMV4cd0iChoxE57ZcqjkbfcGamKiGzLSqxpSqBIqNT2CpqLErv8eUpN+w4QYeuHEK
C9TEzNsHon/Kz+C3edM519tzFBZ70NrP09EHi+bV1CbFHuhAaKVq/a1OeEjexuGxuGzM+AQ+yaEz
4QXyfe2fMglSr4/BCSct1TR+1kCICSJopT4ki4NnTIBcqWV7AjaZUy++9JmfGVmYFTyYQheLgcUQ
QNPt13YNMUq1Uvb0zviUzkveFkd37Krp5rRhfNhspaLDEQGM68Mc9I3dI8pG0BkUy+MDn+HnVwv6
8gPC26dzVekPVw80uRAnaAGMpruAr05jAQaF2YbTR07SkKmp6Tga0PLM1M5nNf8MqGBcwHh83Z1R
b7gXWjyKtpgJ4ddsDWQPUkDuMVzhc9LM0JT05j39mXkEESymoEW6TETO7SZ5fiP1QdQmCrTF4+7X
xYi+v4mjSjvA5jDXUC5cms56YLwVc0SR9cxX064pvEPA72Fr1hr7PiYHClIGldnMqUcfDfkO1j3a
PBYGTg1HCuf43TRfPJniT+GnbuLi8ZxYivwjqdaBNTp9Qut2KyoTugcID7A6YU6R6To4ylO4fr5W
2ndToIlFE5OFyYbJ/HdJg9ZHJLhtmbPNblK+wWi9FkMto1WJrc6aU5XTG5EYQt3kKjr+82OcSj/e
CCa2ymEC7OJjASJN1FoYmDA+utgVGo37bkMFqMEdQDzw0Y0tBOzpYhDWpkQqcpnkb5HA9DOytZIl
dqnfzlbHV/BuBcIQVXNGsqmUD3IMVK82i7g2K+K4hx+Y1QnAIWGNUdkpia3OtcFrE3dQtUqcl9Ua
bJTViFT4GWozr83noNCUHg/Hg69XGRH+DHVhIowE4gO6hXtRmGfzBkpv15o4VXiMsfVNSL/nST/j
xorZpFgDtcAXAF6fFGCjWsOJCeywM+GrOt57O4OERovSMXJEGBxj+2VLmvWwB4mzNF9dt1MwBMC6
CorEG53H13h2UEtQFRddrCDBeQtdXBMX11m4a9YhnV2VN8+bRXjIdEd7MOY2WgzDSMtBD7uJLv5r
7OZ+kzKmlNm0l26rYNBmtE5vOWBHycbkbT6+sunl203MJPNqfehMEXSQWik0ltlb/u7Dflxr9i2o
WEG0IDrtVcopidAWvl5XQ+4f3hjaP41NKpjUcGjuV6bdQ2OyZI6Dg0Sgfa0SQkrxcj5Wl7aPMuQr
qoZ9KY+d0gICDPTCLv12Jl+71y4Zgp87EP2uUgcOyC1OjM76fvcsisSY5dYAB/arPzmBWpbGXJHR
iMuAKubd2XzJOkZv9ugKDSU29gbdmke+8aHLbbed1NxyFB+Mk+PzI0Ht41Q2VrBijRlvDQ+yH79o
Mje91HghbfyxfXkfmwefW8U4gFqXVea0NlYraOru9Rm0VDyrG+JVOAnHIa8njVWilkgqZ+84ZxUz
qQIKAxj9wnDxu/wO/WsLgtZIac4xMaDtHDDLyjXJyTi1XaGC7clrV+hN+f2GTzzPBMpMOXgIKbOH
4Jxu+e0Puw8LAOVtZFdDS4VudAZGSzPlK5WrzjCLVrefDJKckiZf2qt0XNNpLHTNWID/8CBEcKYc
yyLthPZeNM1LZgj0K639q8VW3vjVWr6Crazid1SOIJwZmWTVhxlKHZMZmDgvDkw2sdEMW0CHG3nX
JHN+ZmQOM0+nsh3noCmLIdDCScfhC+L7wnSyGHtkuB9qLBRFXwu0UWe2CcEAdeamYzuTZC8+3Obk
E3oz9R5YBKz4g3Y4OI+mMRg5DM/gIs8/q4dTMlzhxQ7m3gS2ZfegkM2JmpMEAZBQoKCj7UwHirdO
7BXmCg63AmR/BWBX8wkjblgIhyYfpjz8RZGnfpoBa47WrWlgDNFl3zcB9hWXNWKMlcG/FOXI8eJm
Jk6i87Oi2YRdLybNllAIf+nEEzUnHHl3k64zk0SSzlD+PXICkvfUDa+yxepzkp7uexHc9bZofI0I
L2RPZhE7Okd4MYkfpRUz6Mlk35nlh9npi++B2V1N3sKZpHZciJOjrQZnNTk0Mc61nIfTNWfe40ZQ
EVGx3UZP6h/d+AYvt2vX1rc0KLftS9gPGnMgwLdE30uNbu5HZEKIsE1zJopwQpinpV7NetuIltO4
72GnBqjyFhc3r1g1M48nzTB/KyiIVzcumN8j4bFcuJnIy5n9MSZqWot6RWklioeIXq7n6Y5pvoCs
Y2cSQYnC/8JSY0Vx38XwXlfXeQ8huo80jLln7NXT1GA8VkJA4QEiNJOLmy+JzH1wXCOGQgD1ScE5
JpMIROvi1F3Fl4mHCoAhTDx52xMHyk1jyLzNd5p4UhBHEpAEimvGgnvmUV/T3kP4GC+CwIM9PPMU
v13Rkco58Nl8HoOUP+188tYF69cTgWaToMLZKhtzkk3Um/OtnjZot814kdwAk1NVZCb5ZPKxI+/h
BhWE9hPPbzNU0nVtfm6jqlmVgWSImFuTWSLK6dOAKMAYMa53pxdfOoCyaTftF/MmXFwVIGWebjNK
KKLISQ1onsJ3mECp7fPiO92t6PYTK3aQN7sPOw7zOeGRWL1I1haGAzqQaCTYfvniwIMo7Lv5xBPR
vbXtr6s3qNgeE2/2cj8NGfWtSVzSSwix6tl97F1SnddUGNGVmxIcJ82sTzT9DzgDf0DQHNNxnBwP
P4P3lqODRX34kvp0XDJNHX+T/dvWwrdoso3J1fhRCIAR/5aZZCvY0yc2oY2k3zKU44odRTN+Bple
/sIZqZqSQikHia6JKMZMjydpPJl53tdUDgofmw3xlMrHBMcC6xne1i9G1N5EuSoMVoxzZZf2EvjC
JCw0SL1XrwOKrFDivlgRAVfPLQfi4QhpdgndRuZ4dcBvP3AgyEpQsR2v74vHlGRys/+uhHSkCSaA
DR4A92NVR+amM31B7h0/CZrfVCKGtLiAfGB5WsfgyWQwII0tbHSwac1+zgfqBxspdDoTbz1Bfpvc
S2YVvHm+65vT2ezC690Ft73dUo5IxtzGdcsxIGy3QDkfwLdymJSqWJfv2nBwFpMbkz8gBvsaz34h
q6ibIvDMC7Nh3uybuFMyXMTpPmQ8fx6BpyFHV6sb+eTDaUYDyiaj+EakeSCRNp0+gKrTgPF4KoiT
LDAOTyQQs+tf/iFZwGlAPr1uK4zvGVyneFTrtm7f+xDwZAbg0hbtB2H/SkerTRhRARUkufnIZT7/
WSC2P7kGSKzHu3LmVhAnm+gW1LzO2lXuum/jqlTKO1vps/d/k/dK43SeLvvg+nTKjlVZxdNZfoYl
TUjLaRJHKLPYGvUCfv5jp6200ZnkRdctyz7hWL17RdPo7xynx4S0L0rRhs0GdyZ1wdA7SLyn7XSk
paPibOf4Fa+/SF9SBkt18O7JWw0VwxOakL+v0Yt7BIEZJB2+bRDf0dneWbBubwK47Mz9xCo4lJaV
PpkJCW/KypcL6VH9JcYBn4/JhHJp6/UVRYVxWi+gWt3DM1PXOPkc0eh/E6ND2B6hflZ6C0+yeWcO
Uh1HrGRzHzzcjUFmIX4I5y/cVGazZwIGqSzrRFF/L4U4mSrqLRtDs+n5/vyE6HrMW1c50k5t+CFc
TXxFBs1e761ONGlffl6GpBbuZ6bk6w6QzTWKqDpiEV9gqMXJohTnjWzpZs2FHy6cXCDmA0Xch7IR
Xy6CJQjbi0hbW5qqlsvC7Cy6HeND5/+QZcfNPoJxCftn4knyPtffNe/yrmjDMBx6xi8zXovDBEHN
xIHJQxe6OR4y1PCN1Sm+O7c9dZMyqysTRb1kg95N2T1FUAveIYXH4dszYCOeyB5xszLhPcgD9CGi
yZttlsnTqXvDgNrQVpB48YC4nMA5cvuZjivkxE+roOtDT9C3nwGl77opW3ScD9vd3ODeqpGy4tn8
TFiNW43m7tFjLFGU4tcK7jQc+/7V7MIietKRWUPQJcAB5oqW2c8jvenV/YW+fkiYVFnQwTlg16Xw
638w9JdXBjwgdoSn5fwaXJjVPJelp5okYu5TaFsSojjwRejv+IngRuHLu/tpCKGaQOcWIhny4AtR
t+TvI4qP0cMdzH8+CHNScS4nqR+dcTZCJtfsu1HqzIikhcD/C64sPGPtLqqQkD5h6Tboxfu0gv56
qUQHFngLkD7sUYsFAsVhQdSj1nhsMFXqaLL2Wel9CmzQa92Z8U3S+EzQUdujPZrT8ccmldQ2dcpn
uKL3J3NFdUCcJw18yXQ34bRUx1edVJmA6lu+GsLLHKqK1UINTp8LiMYRJR2BNmRVRVLfo0lFECPe
sYenSG1AYKwVPxE6nSNmDfhV/Jld05451HmMwjn2QsaO8OTGKAPh0S/8CoOVcXJ6lUzXN8LIZ4Yi
x9fokAu+ti36y3ScoQT6YMMoFKVRRQ0VkBKi5EvO+UkbHwndBo38BE7XtkdF9d1TzArnZMYdOI1s
6kn3OMmVnCnTXHl3V8+nsegbbC1oRJPJ6eBzVC3ViefQVD8FlL8H7EDqHVROeHQxBiCfgXUY6XZ1
wcSjsuHtXCB9UGetFt118LU2RkIySTbGDbxR1XpFYm1bII2n2QRLoVPLmK1IeJKc8YSowrWUE1X6
d/EvsPdnpsxBUEk8E6JGjFfb4u3dIbgNzBEjjkXzTunA2taNVy6oDag7JZwUCU3/M7zLzte5PMlB
c8YdEIQ5XPa6vtknsxGYUFfvc4hdJaHzMZk9e+I7pQ+a3WIyFevD6TIm8TXFiRkwlwYFYqpI0F8O
Lz5JUNbzdDTMlhAL/f6s5sGba6vHMGrpv7y5eVXY//xG+5QptHd+p/1wrnJ7/RnXs2B1K+7WZiOw
HW+YFCkDszOGLgXhb4BHFKxN0G1rzUAdCL8m+vxR0V8JCyhu14KiEzj0abVic/mal00XyFuHb0i6
+dgtqoRPBAPM7EfQVC3oN2RNjQnsEpNJus9GADAyocZ8GrQDvZUTx/V33McW0bcu3lAXFtM/bogU
Z4Akh1rHTDtGf8xmppmCfRc1bNhcNCPKYUSXGCyCxOIByd8TS5Gz6o1FkcuDJvHzjRg2inoOQb4y
1tBHPmYXhmTNUzqxVJ5rD3aZmC/zCJpq4vBpLqPePKp1KkvmpFMsG089Qguo8aLLBmXVOrRnGfvm
xHK5hQ4ADmTJTczwUlbBj2ME4FRBl/RPVXjzdMo3o7N4DVleMNx4PzlcEgYv6+uBaXKKq9NP6Nvd
7UCa5Un+B5z0WQMOcL2I38pHCQCQSo1Tq3eqCTvgW85PZ5H1Uo6Ng99JfqArkq+HzfXx0K/0pADZ
PB+0OxU2lbyDrvFiCW6RCFQaL1LJaqxhBcEaTcMD/EmXMfDJGTjmeiwYK1inOdWTgeRhQBXDgZSN
Re6A7C4/e6ASxTCN32iMwJYK+eKhqPbrRPNO0lW0dVInpGb8Lbi4a6DtlSiWC2d+Z8PPiu7420CF
gW6p6ISHeWVdtv5SczNKYQGERYUwmYA2fc0CkuFEEeRaRnTpELUoLYFxttvu6YoRMDs6ogaFpYjO
AeC//APqNjH3eVX1n2p4/dYOvMHS78giap7TH7lVzbpBdYkw8zvKwgPEwDChBTr20DmJ0j/lQ3YJ
nZBJE2wWpt8PgWLMdPQxK1z1R2npZaMM9vQhgcZwxWQU63CsR3iLQx8iLwhLvniveKH7eV8gKT4V
wkuo+rZNOrcqpFNxGFuET0QT/beF6SpzLH0WH2rnPKTgAE/oiV9Yv8W5LXtHuJWgsbWFVb0GMm6Q
k55rMAGBlNljEPE0waXskNMI/AdsZYZu6Qj5n3xIThXyaQVVIFAUtpQUNIP5tMEdhDubXExPmRJy
o0PW8uE7XiIYbGXuBeWbewUdY0WeKTU5dtK47BoBzgNgDFTNTcdLhIHbpejfmPUEEts+ut4zBCoM
rg6wN33UHyd+Xm00bw4YJx4+ClaYiG0L6MzDXzKd4xoQVB2rXQgCv8AloAGeD4mqFpkLZeppJVEt
IEk5tPUeuNNnCy3lMEuYNxuIAADNGHKh4tnEH0XvUKu13raRcLxEab9htSLOOvvEso1N7c74ES7y
AcJnX4DgQ0SfQOoR99FMNY/U+w66VOIsGNwvMeG3s0MtiEqcGzPsgXq7N9D11onaJ3xhE0O3jp7L
3ETxcolXAsiwdfk5b8xnrhuwhg+lg1vm/pnhFc+eAgFKbWLOaV+XG/ZdE3M7oMFmIfK5uexOKc4H
XapG9WruPkIC9DOO9tdE/9W/J2LgY3GoF3Sf0n6tpNwCwJHiS0ec3dp6zlebCclKgp8A6FzIRg6h
4+8xKUVE8xRqOdRQTVFo2sacvfGmGD9bkyuTGdX2D44VDjLGdSBQIbA6Yi6va8AQGUz4w8ZKdrry
mVIVcJqLkvpdzkFiYdXqWPIMRuCRmGaaF6vjUJiF3rVvRt05/VzXSyle+o4Mvle1VKhJKaz+Wm5V
6GXuVyQ6QVMNTKldT/BHWe/EChLUVR2JReEldF8H/GKWEhUwJGV3pGWERKwkxbwVPhn6P8e84KXy
QUh+RmPI+mpxp8vu8iutb4QoFWlrt7JeM8W1KMdKKaucgVIsMOEkD2vndMh3hwGLShxejGTo+5Se
mSGS0tghKFTqb5dJZhOKHfQsNiJ8sHBtKl6sbodWKqzM+nC+hXE5ZubDniqWj+oWl/NWhXRTS8in
fozTmNcMHKKmHrEjA75aZSk4Oi8jWzYwtwR9GoVKXACXCJUH7BBk0wXprfE22VHfDSIYOxMvj/W3
JNnzhdh8ZcCxEEMwh7XgOCh67nB9oR5TL5E6inof9ddfhfKgtXhaZkkywjWv4z22jFnHPBT4DWe0
oXQiakI5fTGyeTI7Urwaeig/DUrwa6HPmLUsISmqAQkriXKxAMDOgss9akMz1rsWRC0VNXg1V2bp
N1Kpu1yvmf3ulMhysBF9+IWN3p+cDXu+YfNmNhbl+t11yyNMM7tyzgyaio3fk/sObt/Nl/cw38b+
j8EK5TAzGSz9ID40xkyaYKRuHJtzivDVNUcfA/EQH86G4wZ/31j2C2T3+QCuO7uj0dM/duXiux9d
oYdcdwPBH34iOwtpLI4Xxt0Xgb7d6zFYfJgfEajeMF9FkS0h1O660X5jyYAC3It+Ic5P9hhpx/i8
5tdicRxVwgg6y4AraWoG64X+HdchVoq2GI9H+8D2JNL2iNGonXQ4LU/0vuYLoW8/gDCCmIhHCgWT
uTHUoQM+xg3+y8N3Ez+wqyaTTHbccTpRFNpHjLCnMt6KD5mLpHZaDaPbtxqRO6xtps+VMUoajGih
tBwZPtsb9+OMlcLNgsL4R4bUA/Xknj5uyJRZFiyV5sQOgu7XUIZhgH8dU/GFuwNTXw1k3eYH0QvR
7Gm7xDtLTqJBHnMXcFjePHhoCGoMjZucV00gO+DEwNjVPea1OI5ZVIpiwGwa9Q0qWqafC8DF6QZe
Zg22EcM5vVROQ2qMRcxz8AQdQM875nv3EuP1WEM1XrjDtjlkMEMT2tsTPpcQSCFSLHrhfjQeIw/o
OTtu/PhCZ+xOd8M34ZrjHJvOB34GnHZ1PX8jXgtWD893BCmsjp6VjYkbatBq+OS67+FltjFfmnWE
ba2oYVCzmSIx+vz5P46sVmyUb+a37wyUofWoAf/jNkbfyn3qdNBgNR2efXNCUhR4k8nAhvt5cwLj
tg2YiRkLeov2E8+1fDkQBZxQVvWsxaj9s+gpDdpnMd7j7rTomHsGf6zsl9kaHQfUU+ydvwuZ9t3e
uMdr5e0bhMfYxoMZq0CeJ2P7NgkawbaZMkmhJbubxaKhWNusIde6HBui8AdbZIEEekNp8iGkfPAd
mE6pB1GpQ8mZ5uy9Y4cysW3s911aZ+jJctE4js62jZSfOS9eHaloyecffeOYEVwTwYC/kzhTeKEw
55SkEpn/5oT4SzGXFV0WA3Mk8uqF2tcCctOgZ4yhypo3gvjijXoKagwgF8IjGgWYF4SnCg9CC48B
FKHx3WZYz3rly3Ph7hqGNdiv14o/O0C6aLMtf+Izl8FotAla7hEeCQtOo0G/7vF6hsczxjARugLh
FKYvzTMS/ZRKgSG27uLX/M14+Vkfti5rEJvwDR9odoimzIcpmjcWjMdgOG375R95gbky/cJGae2V
yE4fcVE/7tMdvzkiwiZ4ThODt8TDGELlvJ9wY2QsaZ7BN9j5TD5M4iCMfc79qiA258dENV8s4yFi
vjti050F12NqbSCGUkbZD1Fh2HDUa48ST22xsySYsq75yMuuleHiiyedO4pt0+lSU5Y3WpJ38Hw5
7wBupv2KWmdm6nRjKWQgshq7756wC+Eeb6Y9iQXDFH5b4igeabJlf7FVeR1+i9MBqCHf7ppH4X+c
I/xmsHOhDwO+Cl7Fx32MexY6TAWLKHYwZ0f4Y+wreEYQeNff7eXvvtA8wBOOIUPGSLOg/7Jd+qar
m/q0gk2qPA4Zxto9CLYPCd2UsqVrhT+TM4dieB0/s3UDdkr3qeAKi66ksjut71uqM/uzvP0oetNK
CRbpvP1wybPhHINi9AyY4F4oJpFJi01frG+sJ7q9c8+HaNxObL0VD+BLwS5QXKXkg0ymhfU9iYmV
bZ/j6yQzS3vgKw4ypWS4ZBAGUUxhwaqa6pyY53LSQM8sGl6rZ6rUnZPGqEIYlXSH6rdyi1PEZY7Z
mBc+uAmMsk7rtSJJtBdT5RP0JwjW7WT7WV7dy5yWEureBpraLYDRdv5yTEP4PeVRL5VNCNcQPwjH
hv+Yf/hANsXDAL6rXqOzR5Xz14RCcf65ut2DVnGGvXz70VxvWgqP1mDBKi7wXVX7YMSP3KxvUHns
r+yfGLbfJcs9gdkzfm2vo9eWk1f5ZjqPs/8x+3c7uykyh9v/8rb1+brcNozOFtqH8uDoXOm0tyEC
Y1xJnDWjchgZ2YoiHNnileu8e0O8IbgiJSPhrcOohde8pJAoqbpaa4qS8DpCbsRrbVtwPtBjQsAf
7mhqcF2Ao7MgoSlrFGXw9P9N7FH8ISS3ShtCMp4Q2N+PDCxD3qM29D0aB2hSWHYMeQLJFvfpFayg
6DLvcdatRBfKEzV2u5/iirDkxwTV4CxcOKPneHizlOib9iIVtHjL4bUS6+FLfHYZBi5SKQ8gGv4Y
tP1VYsSMY/9gqG0UUvYsHzpKc4yuFckRES6EDjTz51RgXaBclrja6VhXmZU/sG0p2NpKwckwfLls
UHY/TTRVaJNmUPzxBnVOG4Qr5w2os0IHQfduFJcxvcpgv0SiiUipMXIOBeAPxIMBgt6feXaUJcGA
XECdcBEjpShw1eP8shPYSFD0kUQfSN72FGmGhVjpjb2MRWg9K5IgQBVrpeUpFj+VDPJyINx7VJkm
tWvJ0KKHPYS5THHSozW84gHPzcFmdi/E/Ol0Fy7nWm13p8A5SppLrUtgB9bFIUhDIg8NkFPSEEmX
tEgP8BQfUdsEBbRSNTZteDfQBhXmsKTaRSALailpno0uTbvjiKYhwNHabXljBR36kamq4patFEG9
Pcu8D+1V7UcUzWqX8SRcND3YzUw7slvxCr4z/uL2It4cuaRyuEUkMrxEVZ8opFv1JqA7ELVV8Quo
wBj79AeYaRjVsAJelLLCHZ89d1w0ecoYfrAa5889VIYB5jUvAJbiYzVI+bxPMBVap3dQ9/z1sLST
tUtRBmUX6A1yuQOxFan8EmcApV55zH1MwxyILjNEb1YbyDOQk5hq22d/0NNiWsVjapExl29KdMYE
fBYrMcutfMCqReSvFyDWCs4qf0IBOABmKmwNn6MpBgehshV/4U2vUJ6Py7rtQc1X8hh2DZQ5Lo6l
/OfpxJP88dUPGZtqNn+2gEbih/xTfifOz4RKigsN8syUQx+QHO05FMO8TdCwNZBlAJbQlE/pL5QO
CN5oTmELtW+oVG2sOVBM33RaoELQQeK5T1s/fMymgBlDK0wipT/Gcz2MAbZ2sXODkaC4mg8f+C3k
ylitOIZlan2qNE255kyxYRnsQ40ULfWpPYbGT3k4QBhKmAnpf7MO43P72sH4J11PDj0XQhYDPahM
nFZS+4dvNYe3FwNHQ294WDSG6geyx+adEDXHkgxyBnRY+or3y4tDSl1zKsN4Z4aZO5+rqSLtm/B9
XiiXCd6gL5qKScCsCbBJzp5jD5/7U4bAkym3eVCrijSruNcI+ZfrT7DGYoQbVD4b/PNXcGy4e5uy
vXmHyXj9Uv7QStuFD89oPwJFX+B/NB4+NRi/5ZhFxdkfJFWLkUyOUcmDMKXonePxG3Efi94NO0gP
3SnSBHw21KipF6Q2gCCXyy5lYKugo7dV6ixeTJ/yLYxKAiaKA4PTy6mepgOy/Lpkjn4mo1QvVjAr
iHIDXhGuQCYBtWgggSfSoE1+qCSiBYj4Ol8Dp/b5z6SGal1Zf0M6GoIQJTAGhkO9xkPqQxN3jvXR
ZeZyWIg6uQCWnJdnMDKaqYlLciWe2Je9Uql5MioA+bcy2Ge7kbGCvraVkv6nK0d0ccD42z/scLuC
plFJZtywre2zoJwEw3J5Arg2updZLt5Oj7buZujwebHjMxcSAEPN0YBwbczRAnq+z4I48lVc26pP
Y5NZuV28aQXwhnpT2t/mFd1kO4T5aE2xyR9icG1DpeVAkM2wd3G2KWQNozWln9UhcrNY1SiNT0pC
GgoHH316SOpz133F7vTjdCiTeGHaGHUmlIxXOPzyvKYbl1pdcuUwOfvT/Z6H8wVf8bhQiCoyaH0s
RiQMtgL4c4zL8DUEf8MQk2nFhyi6YnqqrFYV3jhp7hjKBsxvF+0YAYVruzCG3f1R+xk2/yw8SEpG
8MxhhV6KMI+nqBAMNvTvDYU4F6O6xN4L04T7gzhKTuGujJEqhPGpsjH+gzcYaKdgn8DZkBUPnVh5
tN9GOle3XDgI5/wxoXnoHgfb8TEPlWaHQTgpE6Uha6mtMGtlm+Yq8exYmantEoclnilPsRBDg4FB
qqX6zHlEEDFuNJ6MGonGCMGHUzfbaRGZfRAHhq2aospoo3LNETESilQw4lN95nkQ80nXSG9SyMb0
ieSMrDCnGJW4R8t6vYAUp0hb3c60QdvUwHFxN/34RLTu+DgatcNCLsa4mdDK+S7+Ro8gsHuCKlld
OkzQVCWhAe2Q7EWbaaLQA9F8yuorRgZLyN1dfIvPgJT8sjgfyPjcaMoLxU6r5vCQkAFcURxueALK
aq2/XfdP6vikXZfpTaLkiuonXYQ2ADA5BwuXYsR13Y1zhOI7/o54n+Wb5S1gyHzvRjoQEXxumv8x
AiQKAyUKxL3DdRUFbtSVvTZCn/vTXW2hpHk6x9SofcjK3RxyTg3DyWw/WpUm6z5dcM+JsUvFlIpe
cZLvPEXMEt/eCEemHrw15d31j6Qz21IVS8LwE7GWMnPLDA44D3nDSjNNREUQRIGnr2+fuule1X0q
T4qb2BH/FAA04BuF0x959EjzgoW0W0yLiHfUaQ7S1/TYu/NrqPtHiDu0Jh+UHtJ41qEQOd4iFFM7
nsV87GwVL35uoOAunGgeU4w3d0siN2kUx4GDHY+3Tt5AIfyDfj4HxFYl62bm6pQPfuDFWM2FzEWE
BXbf39ngyz75tTY6Ei7ZeChhs8hZLBbzB6EAmvONFC2dwE5e5QCp78WZknEOhlt4zU8BLqx4t89E
U4JpJ1Y+PcX/rdpoIS2mQcwc3d9+j7fU8vIsfD1CoC2tX92CK9qTs5C7G6XLZL2nqj4DqPGCEfHt
kfc8UVJnjCp+20h/Yu5jVO8Jr1bdzKOH+UfV0dRiPz+QIedqk4T0zZEoteSXMf9HIrRnwz9mk/sR
E3dc4DZIJIad2Sb74ozz4jWWfUWae7N/8q0K2WzLANNbie+S/Fz+bQEltst3RHuqx7pByKwIalJO
3PFkLwmbM7376wApzjasCqcBmILASc2AmyHxdZFXFYEInLi4wAGhx2QbOoWxxWA2rsjmcehUhW3z
1JPXITq1xSNiUro4+bca1Kp3n16nKdpDclewWgqt7jXSvwqsrSOuNZzE1EjaCJqudLujwapAuDIi
EHx615m4gU4nhackjE1awi8gpGPkcr0qG0xFaegCgR1amBSS7Rj5yOWzLxsuvPRMrs2ItBzqTxzx
zq6iE2lcrAzJ/cfpH1aTbXlhQwwbrz3VGkuLqEeJvjttytmmXZ5IU0Qb0a4oXUCVi8UrDiLbf8YJ
/SYpub3v/Syo/k5LA8OfoCJgdcLsdMMBwp9ASXCsJzXVKnWxRDgLDti454QC+UBVCFD0Po6nOrKg
2n8BTOIRQ1dDdCagxntP8mQnhmxOkBi3xzyExms+aDPMAAy/c1NIOOeNvP/ivXEK2oUoghRbWlQx
rkWN1/28XAsF/FJzi9sMBbLm9q8twgc4V7JuCIVU1k+vQ7I8nvKfLz+9xhl6qHX/dm/GprU7TLW2
AhM3rBBpb/urIyOwQdHRknO/+sW0/YkJ80GTg9Ae75SmwMTgkIfr5H8Dhb9EtDsd35rI5y0nvw9m
h9mM7mfkHRA9vUmG5KutAXxssncIm5VviGeYswzbB9j2aKZavGIi2kck2T3FOMwkJu+g00+RIba6
ClxoFc3ggb9YAiF8VajL4w1WHnWXnDCy2vfffzgDrFrhpVvgqRYPaeO9fmYHJjaEKofZrFpcFoeZ
krhf4BYOh99/OidON+PzrET7pHCPtd940VmsfbLscRP9kzDORDoRH7Wktfz9R8gL2WD8auxtSlW1
0RtTeeH8RFLGR4tQe0QXezsKCV9ZZU68vn6t4/ltgTwk/gt/aY/bcGchafD5gehwySVYmvMJrfrr
B/cEk7fPDkYfpeQIAsJdCpVmg4aEof64/H3z3BGLwdtp0W72jkRXKKjDlNdKsid/WbLcidWKgiED
12HUcSfZhZ94Gbs6luWkKBhlyf/kIZ6AT1AlOUmwIn1D2PyiL9nzNwImhpKazXxGaIpD/xGtjkDi
0gX/yJdDXflgeOFamyF24/WkTVO5+sSBBxWlTlL7ROSkmFMoAKJGRfaCfRJIe68h3RfX2ZOtvbdl
G1zdFRILn/8XxHbLX5AM03aZ3GIgY5JNN2acBmKzBCBMZKcb0HSP7JTVeZSsItZWcXWzQy5QZYcF
uBEDCTgYOjxRBr8SkJ8Zcr8ZVBCW2MX09ra9gAwD2ic6bzaCgGAwjoHRYyj3Xq60huhJQLroPRe4
XPnDAI894zf4QAXrCW0iFO8i2wbAy47ys4gQTHckyXbis/sKhlhmzgEeOWk4TDnVyE3/EITkd280
AxjtdWppjs3OIUpRx6/AD/snB/5mThFUEOJIvlKHBn96UH5mAgXYCOwwATjyd0MCvwOgxnS7YigQ
DBbfcrplzPJFDccuznfnV4vkC3k95RRDbHLzWOOSArXgrVkB5r0NLvrVXYjvF3zSei8unoaWMd3x
BagfKJEiyD2C5azJSdXFfE5m02PsAhDwTI0fvg6dvq6do2sRsaP8jwcx7Ta6e6gF8gaQNrsCxtTT
GZVAcR+utj+dOtaI8JJbd567ZIvW+6ysFgvWN5X2/mUDskZ1EgGyvwHl95Rf3Q18NlAagr6LxieO
FVNwG/RnRmEiRdDCgAilEYSfXNEpBqt0ShP6BjPV5jY/SvimyBljhQugehgYBYGrjejpRZam/kvr
Lv4mTu4BjB7r2mJq2kG3VALMdj/8MY3wTgHAmtM9sADHgXuOfBRhWJO44kG7m4+dWzaElSjmUQRI
z3tyTKhejyTxwSMFj1x+C1QKyCbGACfK1+p8KSLUo1SzlO+DeeWLmnNwzS+DjaS0yiBb4gcxPaSb
D47OeDq9bTR6G9Pep6Gau9MAlXrQ/5K08baBi0AldDJFORdYAxXe6AA/BBoMV9BFq3PeQhcVDqTF
PyqCfFlGRXV3yrneuAEDonlX7KI70f7NzrwpMGu0f5Zjm7z3NK7US7iW1P6qiALgwBFovDo/9vBW
DEdc4cr/gnbEkvZL4g2BaRSpYmTTtMvIYltDCPXBJ7r6b/4OiCHNy6dyslcbjzuRU8B9yEC5ruug
YUaJH0n/YY4lCow35dsi/RDfHE+IOasV47UARmZiIOip/v5APB1PlZ+03ysxc8s/7nKM35KmPrBX
yZfi03JVY4+Zj8qX+FJyvbju5I2YbgTQdkThsQMbA5kb05l0a8yyezEfTNkb9k8U5eG2LbmnV0Fw
rGzv5YjAAMZzgKHVKvDsZmovzjIalkU2E8fg4nwJc+3nOzmR6kvNXa9osoOpFogJo+hh4ODk9pnA
PWcHeVkAlCSnaKUf/22Bzfk6OF6b5DSjCxBFYCCaWfQvMueoRN1OJI2x+QWIBJv+ei34mswjP21F
t/i2z8KTTX2yAA939VHMgZzVnL+/+5vahLgQAzLzsYILsGl2Eg0pXM/ZXODf5IyvIEjaoA1Av3kd
GI8CXoErALoYvM7jAJyAuUnzgteEuQnM+Oum07TwlZBws4pSf78vIqLBFSYJ3iIRXpv1zqYQdzfH
7bL4AiuGWoPqIsgTJwdAs+r47RabMj8FxdUrysNH7nZTJjp4IF77ll+T9kDMnC/eEKvx9No+4P17
0mFY4RJ9JrijPU7eP9TAgDwin4AxVEV5IiLZJmya5Vp1TEzwuN5VR/5u56TZAoCGLsrCNT4dtAqC
SKGeTRDbiEcDUG7JlFpy//luTDhPr/3YC4qTWDvHTJQzmxHO3DlvciB4jw2OGCOjd/TidOLNp9w2
vh6dzxjqedOA1MT1Jvih1vQqE75SfG3caTNBF5Y/5YFiwngvuDSansIDhRzYZvSv39SPUTZV1xwg
BIUvLtc78fDAE2IcFi7QPHNS2GqK2vkN2OCOQTRPqSCySkdtvmTZb2abp+X19x9t0rCC+uIU7GWl
Bkb/5HWFAxeTLfPwFirhcyax4/j6CA3a3GI2HjvjU032v+5k76RUsSJMH4npGoQ4dBP2vyqTUneu
60yfm/z3z9gXuoZL8PL14BZ+qLaGs6/4vottEQ+RuvvMxjlau3WOv13K/QYpI3uYy28xe3DFPhbK
mCAExA1OkYdiWDWY3CjOnkRPwtJt/l5zgUt4zxLd7VAHD1/20uCNyx/nr/vwYSDVP+BRssFz1gY1
Th0hluGyfn6JpUdyTGpobM5zRrwBhWzpEdU7Uab1urvYZU+UgACPRIU3XX0K9uPlsbgqUJaEt0CN
uskdqTg1R4dpJZtNcct4UwT3U/ZFcAPMB0mUBkZvEpQQrN5XUqAtDTZWfd8nl9Stx1u6mJZ6RzV1
xkEGWYZCmcMw5qN+3ZYmSoial0YwuqgUrPktYAsuEiXv0wHVVgB2eUx8xpQhAx/J4NSe6t4Cnc4Q
9UW66sr4hhwlMdFnXsKS6d4Ui2qM+Zs4UR6KGbPyIWGG62v/ubujblAgoeS72yUmMrkmGbOGFiZA
Sm58SNrH49jvY2lyo3WESLCHTZPHN51QS3aX0jprE9kric+0EsIz52ylEQZOtobD+Vy5+zHVBGVv
f/rQAMLhe2aCmY08aKmJGXzgDSohnUN3HQ2HckV7+ag2VXSKtBtPWHY+3v05y8v5qPeU3lclj2Q3
FoNhSuHqNqNzvX6H1BoaV2EepanzYeSbLzNSo88CSKunb6WbZDLdXSRKvzVJP7bexepRZguxznMy
Jmxtd7XV9UQwKLcW+Cf6zzyzLXzo+u9jMgTmuvLOdYJZwHKVeeadBgD9UVBj8gmIavZYls5Uh5VW
siuBBnYpUQBIjmANu5lv7kbeQAumg19PpFXDnXkL2xXDTvZaFdZef51GHis7vR5fKSpUZcq2cnJp
BKtsecQJ3K9x3VP1CW9dPOc8CzwC7D9nLniiTaz17etHOYDu4gnXRv/adnyxD8Lu0Dk5hvfvMBHH
yyqt3EPRxdF6h2lsUFwBN6+QBzRktHAvSwiC1DhpZmdCOdYGf7SfvSe38BG9/AFzORGJvKKSVy+I
omhJsubbHcX3V8ACa29EczspB0Bsttx80PrURPSwYtxLPozqA+I/ZSzgtYzHlXsd3Rdik3Vn/zRu
591Z8r2il7gu0vhNT4JgiulY4WFagC/pWIhgqjAfs9X+lK3eMNFJdyEhHhf6e5F9WU7Ntz72xfke
E/g3Xt9us5IPO5Ate3mRByKyyOtJFilYV2gZi61OxSv/pETz4UeJQSDaCVgIGyKrk6eX2pVY7qhu
exQApMticF5lqKsZ8JnRUVLZrJX2R+571QVXxX8vNQm7hFsmPT56VP7UAp4qqgX3dua109cD+vQ8
J1Zne+m+kHiUo79FFe4biSQdLP8cNZo/o7UfxMJauyuTB4/wyuab++x2WwDm1UoIXlMbQlhVg4ki
SRkm2iNi9OA5f5D8c6Hcy/B2mzef6HmJP0yzkqtga7sE8hapRPuJTL5AGpkbtg0/U/zmS5s+xaj1
AAuCXWPFS2sgYyM+9g0bFGd5WJqLoQmeI7g6tAFoGeQyuFjAKc/EoGdsMJBHl2amK5vhHVggyL1P
lPGL3eA8p9Z5X7f5d0l1qHbNEEFwG+JL45p7TSszulF78d9+y87rtyV9wFCcSqaBRK/JfEK2mp3m
CDYxIV1mbXjfmmpSaAFmqMqj0ZQ0p5Mw4PA7o7pGJW293CoLJ3fkh1VwQb6CNgIWuvyD0293tIFy
5ivq6cpS9wufDjkZSzYKzABORmsyJ5nrPR37l9R2CT8g5teQWD9UwbQgix1D8ejlbqRiJR0W6SiQ
qGp3+zmEbfxZZiNbeUcocNGNTMvWfxEAzWY13E161HIZJnwePvIY8/G83b0WNDMz+sU3qgeKYi6m
QtQP9yPPdt+F8jeXbY0ywjGnr7+UPIxsUgtxM+KHeGD82nFmQdrVRRcWYbVpLUciZom+grHoz2A/
jWss8HZSVmHOHCOpjmx6J3fWZhPFPkPAYiLKIPfYdCtx04hWLeDxEe/aB1ZYP5wH3pLVTmzu5rZ0
KtAS7HVExqRBVfi3zNcEbauFXP6kH/bf2SNGxoOKL502X/T5+4pPUXi3UI+tBPHfzyVA4Jh6IFWf
ZR9b5dGYZHGVPNClepRBdZhVDYtFsTki3WUDyD1EQ5HPCQFy23V4IezzsiBO7CD/VQtlokv2Y61c
/c+NFccZOHb+4SYA1piw0/u9eM5GxyGU8Ja4TUAWxnNLM0vIvHboqCuaf91wZ7dkPzid5lVpkAbF
fIyqA2cU6XU/tzzCRDjyWV18DY2f+2Zk8qc/JBvNOFn6a1u0/iPfGW2UarFpHMfK3Nqw+CUSsQST
i3x+XpzMmuPQGwXlpPTTA1vTffCyBHWJHKO5R7CORuWYG67agYEh/u2IlyhNv+UdV8LLbLzI9vnu
LqMQqCO33fEiSTKFWQoN5KGTxhv9dS45jKTPO+P91X9oQQVxNCH2KUdb4BLJz6Fb59/Z1Tm9EQKX
++tMKaftSQHRoDKxFo4bo8KlOR27z7hx+q0IUbv8YATzdS7MEJpx8F+5S/dLKrn4jnosn85LpBb3
q06hHk21OuS+ML8YpC5vj91Jjjq9JVI0mnNIyX2rzHCYVm9KjscRpyWBKsI41cT3jSa7XLMY0HgC
chF8ClK2Aoad/m+cZIBttXutlx1nHk/54TWR1wV6AFqPeRcOEfNBOx3taNiScvvKISPzuAhJzpq8
0GmDY8fZV7oAxNjeAskpZ+KySRfvsQdyfiUU5vxmIQDPC1aw856knYnVaMhE2XEUDehJag63/85t
DiNb9n7VleGidCb1SHOkh9OgnvAfM/OFBREgDvSDZ70hXD79pmaUBQHpFblQIQ3UHbOma84Iv5qQ
eIvpl4vhbHpmFah3T9rgZOUtvRE6k3rFPmddEw2w0ftAvprm1dFzFFpk+Z+NCTsykImkkXn8ABos
Go4fV8zlM5HqmFu7J5MVvhb+dkPglDItvvkCyBEjK6xgiZq1HrCOdSJ4PZ9fN89vMy6IuP1+fg0T
pFO3L5KJ9e9R5zB9F7dAhsiopr20U56ejihskg+eCP3cVESXyB6MG7lGBFLKkTUfYazeyxs1c8U7
CA2fhQ1lu2apYB5Ukwp57KwIBjKS9B1wFFw3XlR8G5x/int0IegJLZg+J0CUmAso4zXlElvh+JfO
fHwNcpgyvoUeH0oOwuRo+4uPTm+YSHMLcxstCXIFlBEhqoZNzR7EmQ7Q9XPdZBNxqykvbmExI6ed
17GA5RFpG7LI6fnl2SgWsqvxVNZtBg6K1z3IltK8DF5rehnxWPF0sPvJamgDGlj0Awvm/gz/ZC76
RNZPOYvDnm1cHvVJzx7gJwz4K36HdD/Jxb9Jwq+9vc/NBHdbwtwoa0xifennpWO63USbwXbX3jAv
SI1XVsNnqkbVZAAan5fXoG4XPGGY9tF72Zk+U8AlGVjvqE1eysKkDtOHwNTuVEw6VnTxBGr4+Bkt
yTSecW1TF8WkzJTi3yZ3/G3I39H1kcUy07z+0LskCqxf58zHDcA23NzRF6h/RTYVp6y/euJTvBeS
UDcyArBEhDK8vX2ZSMvQE/8ye4VciYgBYPtRkKCdAXaXWRi7Vpc3OvQdmDpPtDhrqxf93hbdjmlb
xoy/xNg/g/QILqN0TK1ZDI6iuSAU3Z6fPtIcRmBt2XnNxggYhFEyG6S6EUxmBibRJR8XMgFFi4hD
3pjHZ6DYA7aZnOJSswlEmiNlDktaqvAB4GnQCdnF7PTcScb2DiOXBfmqFiZtugzzD0ZMI+70V411
+kSAuG8u+oblDJJ/HeYE73GdKowjv+nd5qZqIO9kp5tmNApcFM9dIQeWdLcl6lA3GRXe598lhTDW
GQUvoZBiEDIJnLq4H/ihJyOWxtgY1IgHEXxmowBwFWkPJ9ctloABH+8Zl4/g+T1A7AEpqB7P1lOY
qpjEwhun9t/A8ccFqY6j14XZws3vYV6IFYvvRe4poGgqK1KrRW4BMKOonBFe9Ih4g4mIkj3Jot4/
CvaFKq4sAslKXGwkeQWXo3i1mW589TkBsfVTzX8cb0v2XuEiJsqw3143n79icAC0B0QEhaupXvMI
MqQngCxhP9ijLRrZQY+vpv3mrY/vGa0h4XiISus3CNiY9Ye0PZ0j4Cg03ZiAz88skhBnvBPl7bzY
VkujPFWWvWxnmw9+1jLuQuaMIcyXbKnK74tXMStuXk3SGcwws5HlZVuRjwWa0J0a+NSCr3L58I0a
P3zcXZPbjVvt9Tk/mTXbZPz202rLb6eq7qCE2jP4qMwTML0yLTcmjc6xiCKgEcF+ayz6raUT3+0y
lrOXiQN86iLEo6SbXsgHR8R1bWMFUZ5ekN8+GXXu9ZBtu31DvLnIjKzWEqvCtkNUklfG4UsyptyZ
ulUGv0GSi0agCqXvS+9d6Ts8J4uuta0JyEHMr1tsGICm4G4KeOnLHiVKkKUhwE6GCDg7flqwzXpP
fUUEQRQhmUD1RFZccwPgsW7ndxUc/t06z/jiM0vcDRwWRoEK6VtxClwhHCLGIHTiRMRpfh52e837
kXGFO3xJAMU1uaM087HOLZiom3Rq0moNofjK7DfzGofr0McqkbPlNyMG8y+Zl2LcoRWHR2GyhYf8
Oqtex1wyRF+E9Y1ioRqe6eOIfyFf1jip/P7mp8SwGplnVEsLtvs33Y0nD3axcUxvX4yXvwJj10Np
dp28PR1QEPv0dIFcMrj8afEdDeDx9V1s1CSfGpZTPgDltBVgfMu2vlXHr9O5r3Vmc2cgmOABx1d/
RD6g0GrxQSegb8Km8OqTIR7539RoKoojHz7+i+QFsvJ/3z3JWdC6neEo7MlmW0IkP4h97X8Y57We
Ui54k8IxvqTvjhL98bj4iZT/rnkjgxUQp5P/snsSEcEnuHkkJwfpWOSTVLsrUOpBBe2zPAQB1F2Y
F5C5EXAUcROYig6jo7S73kKtJ8Rq8nELYl8PQ9z/ck+8QmLcq1PGdQJ2UoEcxPly8eDk9wHv1QuV
NqD50xvSZf3wPxb4SK4EtcVQffFeLCGpRUun6GEh6BqVbSlb67WxQt3wQQma3jXRCTN8IWk1SUiY
XqKSndF/DDT6FwVXXda1qz9YQOx+yrM1zMsh1LdE9ZD6GNY+9iyQPAIxXn7cTHDDPiKDb/UFhsaY
xaHwX7Qk/mWTVo6Ob5oUKIuQWccko8epiH8wA+3AIS5XpcMeIzd3TsUcPRpNiOxSvzdPNjTSb8BL
+MQwBzJN7e/HyVePRJpns5JBy7KzCGXxEF4O3bqFQKfL80d/9ZTNzQ//KtvKT4fqp+NlSH1sGMTc
rrEhZ/Rwf+LYUCOPD7iq4RN0sJhYSC4J45A6g/g2XlDDQ9QCUUnuGDnmsNLtgjGDL3ynyO4N0LvF
tcBVwzZZgRLhLoZEAE+qgIey6WOnkBuUhpsC9MttSDVL2RzOrVUEtA4MBGLZVihCdPqYcEX/NWE3
uubsDFQm3SmfAe1P7xP5Z4y3e576pYRa57EqEwLDBOiMvBMmcgCPeQaW0x4uAzBQdF9UgvkgCndt
bsbBrXAqDnkyfB9znFXaqjjn8Zh+VWXKSLR5c8BuZSMWY56GgqQiUY60abHLTnd0ej9qgLYwQwC8
0hmruKpG9c8wLSgTP5fvt7Ro3CxgNdefldBUP5rI+EljaF/ncxwv2wMKJz4x+trMo+8J3hRAa1ZT
f8i+VG2Alh8+6dSY0NzziYwZA4BBdxz0tYv6aqK6dbkw05icAYN0CVsL+IH6gTS9HoRBEE5gzuiL
btMGfS+hHnZlOrilC0+3vVIKLoNngG/JMNe0uOKlVr1PHVqoNZBaIK6cvIg7twvmFCYP4owDKaBF
8kYX24AgbA6MXN9v3b+XXncPP9Pn5k0iHeoKUFV39FNMsykFZ5Vywvotrcjq6nIBe7lDqDTJyz7z
aqAhvpu3HFUZJaBsX7d/xz7Jox5wnx0PtkqbpI98VH1ThiQs7degIMvpemHXa9F4rfueh1jZ7VtE
tb7u2e5wBJvPDCxG14pEzZgSpsQoqxYXb/krsfnGqWiuv+BEA2n55m5ov09sjJ8qwVFa9gUxzz9B
+wX8fEQ2SfDmxXDvUDv+NRh/UHu5H2sWXNiTw/mf5WCD5vnijtbWjISos25PubJJ/WzpJJyU7bIO
KTQii9Sgv7z+SA5jGhfinSWO3aqxgmfUEyAZ4fSbNGD77XQM1Uw3NUbN48sN42ow7u2iJI3HVpY1
pqaxbW0fefQmkGFhFKHcbh5gxszPj/Da8tugtpZ+lfG2ZHkVB6Kbyh9omcfY0SrvriavPbs1OswG
gCyjk/lKPq8EBATPhAS64kMmyBMGCiiG2zyQhpUssfsW95yWOpjqRgfkk6m4e21qLJm+j/vyxUBV
dbsHWyJuC637tbRAAYD7YiHCuYdIf6uhQdbT+CA9eU8lsVKjBNzC8aPHraf9EDeIQX2IGO8pXBd0
Dvq3juYyILWZb5zMw3+p1TL3wfuYMXpkXyLzF6cSA+rYR6nP5pggm3ABcNBD4c7B8Yn0PCZmdIvC
SICt3M2AH9RS9wEvO5qNzvzWclz55oLPcpH4gVxAK4aohAGYKzooKoqWQPD55alwH2AjhOPPuYhy
8XwTlSMV76RYMCkihhc65XEEilyx13RudXYDJrQQGzk/AaXUpkEqd3LwXDFNn3KeZ4a44/10c3Zf
ZEtFDiVLoMVqi7AR5orttvzcBFSspQpXuEJppmXeivyYRZkC9yOuecm+MkfWftt4wzhopg3LBMhp
LqLGzYkoxjr5LAWk+T5lWYTk5bpuzihQ0YDRCojfRJemCoslZTejg6jtnpxlQRO8N+Bsnz9EezJJ
p986kIR3leJMn1hpTBpOXAMosgY2Yhvj7zVoEROh9uCuyFw1hv5RIwN5UQfLaSYsmyEf2BU89TPg
mr6fWI/LbQ0xYX3ftuMJNtKomB6HP2BnO1smanCfPtCZVI2r/91/u980+kmupYuFKxiprgq53Gjk
w0bPeS/M3hq7BT8O6+/WoynpoBjUV+NFfioJF9DWJAKp3xI+YY9+N4t7Njzbisolpy8MrwoReEo7
9YaMdRjHeRbM371XVQsZhOaP/juFo8c4Rd1sXLZsVQWiT3yEC8y4r53ZiqujcdUiUTGEGmspPfDz
P7hOZ8X5ARcq8cLjw0JuOPdPNfqhLuQr45WNP0H/4QpTMSwaOItZeAIKZMNG+mDKEQUZv+DPM8Ck
e5Cj0TtCKmcbhDfRObBOHF0jAgy6hN7ufq8JgqDzPfWfs9VPuVDiPqF6pdEoMhkgkBSNohzygs3J
CLz7ZIzCk9/JlQ33vWYhx9iBukavBi/nSOHzW5sCYJ4qdiZ0aPpkcrOVuPhFmIRafCDiAJGrxs7l
CzCpcRjI+e2fLtLpWyRq19D4z3dQxyO0WvHz2KOyGZwngS4+ZCmboDb0d5cySqPq4w+m/zhxJT3e
V8FoXAVVSx85viQL4/3T6lM6F+saW9u+OCIJvqFJQE9d459/J5lHv37/pp3nCZ4zNA8dgamtc4sg
JMiASlC/VlCZcZsjpWcxwBCOOKS+icwOcxlZtbOCVvaz0fF+B9LiUfqZW1KZjua8WBc/L+c1EPzp
W3xFVPHxgqQATV5eb5G1VGLebDMpc7su/nSugFby9ZczYBM0kEfKdDm06mdGmFf799hDWFnOWdCv
ZSDWEVUnGA64pkYSqRK1x+WUReTdjmP6oKSMbot8YR4abgiaAlpE6BUtHv8pf5y56ls/5Avsz/Uu
Wwx/KZZAEOkYFXKxIeyn88bQYYVfBbk7Ip+wnr1nMuI8hYTNmvgLfMRh6ZMqMyvWl3i0vyXs+EGT
Z+6ruExywhJvfr9XQJVB9m4+hTgyXN1j08mE/IS5EVkLa3GfmSv2oV0JgcA9Qh7Zlgiclv6IBZI5
yXq5oCTGpV/JfnVzGxOA1L+rkwcMo4GteD4m3NvvPJ4qEWO+gj457rlxyQp8gsmg7ZjfuPJVT2/h
Vvw3AYxYkY/tcYzZPZvK68vfeKksuQRxVni1J329Y4TB90kdcu82R4TLocxbhRx1Ix/vjSMfpdox
VnpU7425elQXVem+AXOAyaf6lAUR8m9DegksqOGMEjlRk9vU+NJYaIsYQdp2sfDmW0E1r+aMm2z2
maboj4podLCWzfRfm4NGWyEtkjitzSVUYcMGr58OHkMUkYVSpEXEbMBUEi0cXLwmeQUFBNnFK/16
mR1eyzapv9SJOnnNbkmWVLPRRN4X68eyjtXpez7+Lo5OvQK0jaV4+G42w66G8D2Yh0q3u8Llkd02
MNCL+h7LB54neBxqOhr63r5+9wcZWPTnsstpwywnnTJ5zIwVCENF9ywvJCCv25YbIqNjOssLis2a
pBC66sfeAIZYwLer0X1/PV1Ob/4ZrcM7Hpa439G4D5wrzprPr2y/CaMs3ZErxRRM2c9/i81l1U71
g5lAjMFi7Uwy4mf3ie7WQk6xUeZyJNZw4O2MdN/0L5PXXPct+jRref3WUHuNCT3lWxiWN9TpNMS7
cpNT3i7z65xETlwhL9zrvas413AroYUnJi6oZ9XZWlzPKe/YVvq9BxKh59qvNR1H98N4fT/kf49D
dRgF5hZ4tjqk21Ggz8CHm78LheHntstxK2a78RqdLwOOBtLV2vXh/VPxr90Pz3A4Gr/lqUdxSNTk
7LKVmfRxepGSrn3EjuxsfT9n64cqwvTypD9l5IqdJCSPE+uYi6C3B2DTqd3ft8bCiJjXNFdmIWwx
yViOrCV9zAoOGtTp7VtKHhv9T36i2mAvDFsdGhiocik2FeVexT522LFmRmhIs61M+tnHGqUeojGs
coiFVHIUkHtsYKvU+DXVDgx8QnJgBo/o88eWCl6rv2uU77Jdv7wfHjg1Ryu1EZ2TChxa2TJf96pE
6J+6H+KqRAJJllwD7fjcW65Grgak1ZU77l/ajhTlLhkgRVIkKIKL9WgiAS+/DXY9XwMryikmfdie
xI+gZABUR6R7LkZITifySoKmfhzqA9OvTEn8aZtp/qBihIUWa1I0JguUOq2WrvqIeJwGZGflaaPJ
s5mbzmB4Ro7bBBlh8KGFoq/t7bTw6O7UgrAb2CXT8g4vpqKAcL6lMHASJczyPrOdc0z4JilY1mMq
+fnJLEKJX6gJf0dI8RuxUZL8mYHyBGt9IvIm9VAcBNLxRRx16/J0rDRsR9iYSdmRrh68NWOYU4A1
IjgidxTEpHQeS9LFb9B0RG5HuLx5nqajbPUXnYjdfwCGnv7Fmkid+9aW7Ru9X3JTT09SPXg5/DtP
HSx/DFDOwAL0IS2fAGrAKC3NR313uYlu0e3iSvpECpqI+WHsdU+/iVpXPtyx5TbTImUga6MG3MZ7
zT+5yxYMwvLgbhiUKSODx4jSusMfXP5UIQDk8tVQOjuUQm+fyN3MIUTXMr26j9sy6k37U4UWVPv5
RdoVYZHocTzWxW/v27o4wa6pe1LW2ywjPBj0DUjX5z97m5Dd923CcJZ/AZJyfPtLOB47+cfLNDZb
LjuE410AHknAy/vExptr0nzC4XRBss8el9m9maQwJjA8n9kQZksWxKFVeMPB4PIm1D1kpTD6DziH
FX+J8BNQ2ZCCsbmhB0dEMQlEtE/ZpjRKXhUTwdWI0U6OoHtmRQm4wOS/1FvWIjnPu5ffFow0nKQU
eDo632ZYqB7R++3f1whamksMHTBu55eE8BFWpHqiXqU//5F0XkuOYtkafiIi8OYWDzLIuxsilaWU
BHIY4Z5+PnrixMzpnuiuypJg77V+m6MG3yhLQqf6RYf4bALx49QTsQlLdqJbSCIJf0Cr+6XFLL3u
RJLfS7vgHDCWdyPMdjn3eB8+SUdFP8FiEPRjvgwSwWd91OYZzyQE+xZpQ6fPLDWBAyb+5H6fN/Vc
lnyO8UqiDXqulOsbj/hREu1gIHBD9rARfGfduufrjuhZGHvuwF7Z6j61jYrrfvVQGumsI2emE+M5
Yd98TgETXi+vF+ey+4k/X/dL3uWK9E9IG3KFO/cp7s2UCFY7FyafbeaRw41ylROTC+GZFN2u29ar
D5oWM7JAPGbdOxRg5kKNOiGsYQTX9s7TCL/uXuPlPwiN+0C4AtqTfMJ0etuDCjp3Uv3DBglN0N7n
ys1nqR118oNN3VAevOq5aHggMiCtzNtE3q351mDwNMl7N9FTn46fWTTqxkbZiP/BiJhCkp8Yez9J
h7TJ/KdGAou77Bf/3pBR+Zq30L1/A/VrP4WgUQMD1o/rBqTdEebQR7DtyEK2rzdjHxCZ5HGVWn+F
5qjA0RoqCgKm/xqHybhjaNYmDfI24RF0fVQov8ZWyGKG/vIJ3il9gmezBgwbS3LMt09n0igMurlm
E/K8Js3H81nfG5Z39HTst6TvBqyHK/H3xnoHzq84KrRWuWO+5fvKK6/AX926HzHkkry5vNS0V9gX
FhZWTG1cgErDhoe5A3gtO9SgsCm9rT+cXnLLHvzZEYFl2ao4iYE6Dt8Mua6ePKfGjJs/ECN9k27U
hRqZ//SFfoRsh1RTzuWN7CdwfRBvljs02+caF95RJubFBQ5GPolpsV/0SO1HsR84EzMEtUfQxHc8
ub60q5gcoU+wDF6d6l/ZuZXsSqX9+rtGw8rAE3gEaJY3eoloeiBKVnKFmbGsmSRZiCPtpHGjYCOn
HcqCMuC/XWmV/akJIW7LJm4AxzyEnKyf5eQ++zaA7TArLhSMMOfpeXKa81lhFAkL1c4EQM5hPKne
l4oGawDrDUtS7+mBSoEb/BWXsRbmMbrvECZumy7QGRJku7eMkUHnWXxvJfSjd65r/u3T98OpcYWE
MAH+ShR7v8PyOq3jF/PQx2PXOPCVWD/o9GxTdh6I0wQMsJzNLrjYOAoHwqz2rNMQ4xLIdg/uvVig
Vs8kLSQwAvIKTVoUxhScYnp78V+PJ2QKpQLqrxHIxIyWP9eFCTrISb3jLMHzWUy/06vzg08HEpXl
z1poiwxsZ26gUNjetjrzbChE5faZMFmCKY3xmcxdsg9oj7R3TT/umJF2C+57sC62XiJYcW8cjYgr
kC2C+9NYKIaXzqu9uSrO1SS7ZFvtmF0eM044EBeGpJP19hETyIwsI42wbBm6Nx86BXRXIBmugArQ
bBldHNVdD6+PkU6RiHHbPNEikPRpwOLwEiGy1VdWE1Xs+JwAPNx2+V6htbGa2d04vd4rbqm3EX90
p+YCf8hOuVUtX2IHB+JLWMES1FRna2O4MlcUKXHEvjZ9YEoOcGPuqpByudcQ6h1esYSuZB/kFMFQ
pIAS4lDGm8lQXgH7ozTbmmwxLINESd1dXfZqYNxbmBsz/oAqlYYBH6X5ibl8+3rflT85moObfX0v
x/aKhlv5IPvsre0vrBDJX1vT5sFXE0GcYXcQhrC7O/1aDF8XjSC/LrYWb3+s3fxG8p2EXGEpMQRq
fvsNWBGgWZqzENe0VhI96bZ+B/gC3wKTorwn942JDMZ7aZNhft1yvGhq9OU+lP0cAIrHBJYHwjcL
ZFz3nvVj1sixfoytGvUUsiyNZ2CQOchmRCR9kAVoZZa32Ohj8R0OeTAG/xGq2J4JnN9aPK/w2Hf+
LN4gYpIVZdSO/L22ba58ia4VqczCHO0Xk/8fqSf1GQClB8KEzIyMB+ZNJ0AdoKw5trX3mpsIVKai
Ffy85vk/ccr+8/I499QpSdH1MgUnxgUwYw+5uQ8vu/B9tqguEuNYmdQXE+/gVTCxl6/ofi41kXq/
V4RnpduBqUDXyKZTGRNDZpGCQBzcXA46fsnGIV5mVANHyNKahUy62NXpZ58INdCj3aPZqOKuHdu/
xjDEMSixS6wwxQGEnhTaQ7ZvCocaaUESHgvzhA1RXFnfjSFOynSF3gGeU15/z69txwSkz0udvC7w
B55CnmtgKu8oPyjF+dyoTpnz2yiKbd6XqI/AudDOMiF+uSWxCGCGwY4ga/bt6qXV/FO7TPiobUTC
snihAmQAyPZ62HqIC/KfTzVT5MrA01YGkpceHj9sjfwaEfpaWsLCVj+9ENlnyzdLvz4HkQY25y1b
9uvn4opNbwOhNoKkvkw4oEN6rgqn+FjVzVT1r99YB1FVHK6TY/oPMT5edE5KEB95Y8wUc86wwakS
wx0wWfC+PLj3u5i6NkZfpVkVddhGvO4UpAX/mJhmklOjOpnmmicDs26EReZcDZfPXAybjjganSIz
AkOryf+luhB1eeV3EAhj5AzFWeKfgsBCIRAtODWR1GCpoGaQr4O5nY8re/vVngE/i+tipUCMIJ9C
f8HBwkce6SB2Rfgwg1z1H9Nvn2Tt2kBTJMdF4dSov+AbjKj/q3bv+cDt8FOpPt9EmscG+ilFclsC
JVOPlijMZsv0HiEBrY3IXLK2IPmU4monkKBWQfpHpeoQYVzwlb48ieey9F/RbdHvhulwm/MSfxl5
PKGM+hio+HNQl988FLnVv1uWWjSbp0Z2RWnJsakcajPi7+rB/z7d7tD4Ge2JSAs7n/OWYPboQyCX
y77AcWoL/54FNSW08OSmLXRxrRH7zE9fksWC99PYUQm/fATiRLKca+53aAOn4FEvBIeEH7CxFuRh
qh+Pd2BBd9aKc/0LgzrngX39YpiuvHSm4N0lqrvHpCsCvkCFjqeX6XCbcXOVO1Iz9Gvw/CfNrNZO
V6mS9ARntb/C1PSqPeIxZEw8r/lEA0snx5gdWbWNLnhxys+KhA9s94ZC5Ny9LbM+Jr/eLIJXwHg6
dvNVE44Bgnzm6fp65Q8OdAKyJIKSvORQox2KTOTJZRyZOB346a+xguAvcxRm/Tc7J4mu+5yJDNAL
xYIO9j0mS1xjGATyx0hogBzH0MBMYsA23Vyr9O/KjmsacAtQ5nobb2l8EvJmYP6ipAsxdATwXFAp
i+ZAf54UMZSg536ea6O13+eraf/NPytCBfjbisDNPsoe3mPbNjvlGqf5UgAFLyAeMAibHEcg+PvP
JU+abX4QlHg4qQxoLOEtS++qgHKaEiLqf3/vzPgaaY/p6nFuX34KqzEkz+jFt0Fk2x2QRog+X99Y
qS9Hm+uuuslTrm/qqhz5RcPCZpRBa0t1wy0xenYUNTBRHwCwXT0Fq7W8+/6KRgShszaHxU0M4fvo
fj00HhytEUl98hC8ArWeuvvSWIniz5hQdsRPVTBTLO6M5ODcDoPQvnBlYXmfXu8MRF8XYPk5+Iqw
f5ES9kC7h5V7BAP16bWJ+qTG6ERfF7l50kRZ3YN2MQ6cDnO3Mkcg0f4y3/ZIkwP+QQtVxmHU0QBz
36NulclQ2XAYlYrxkTXzdVaBe1S//8y6j4OmT3dHnD/AbqSFhrZFGwM9gdKdJiRKAz/v8F4nT3EC
C1lP2NgaImj5fDjdwwqXzrr6JQwUKteEeVrwR2Uci4Zdv1bLoPh68Td33m2gnt/9NJe9RpvL+1fH
PB4p4uE1MzL3bsTvT6w/KO575P63nAg+cc58/+L49Vdcp2CaSnS9+406JzG21xKRygR0goUjTx+X
NnX7fZN7eaKfefoYSMJ0n7tPvxCnKQyQHH7R3aVOdfcfW+ofqDX2mYuGeyxSvU1jlYda01qkcljy
h4M5MBIuEnTsmhG+qHJhLBdiJeeRm4qMKsWxZADP86h+nNKlRbdxQlkdU5ifow3DmYBA740asb+h
tV0Uk6GldNXmzn5+cQNRD/Td8/s8mFKZ2vhxXheGsjz5ohrrnd6Mya4fM6nDjuGOkskEOJXltwYS
zOGl6qUIRbfT/WyuJhbp4zwYMNr2sMsPqJ0Q75FGOzYJmGdgavor6AVYIWYHsCCJHbkj4g7O79JF
Ew6YgISBAPFXKKLLIvfzMUvZK4oTMfHvbnqvJpq6kFfqJ0hTONXvLC2BbDC7M6t2uW/c5mUdKA9M
F+l1hgohJxMSccX6qQZ5FutbeS4evpKrUJXOyAbvLv6y43UQDczmqS2yR2kemSifu3NftC5bYFWF
2VxGl17MmPqLLykmX8pgsP73+A7W11dinXBrwJnHUO7VtBxX3W+kbF8xNAjJCBcAYJ/EUIdjSU2q
gwHpKu2b579U8T6ISSUcRbx4swE5+vz1Ix9Y0HPN6dUF50ZNPyKQ8cfYiAurnHxekUTlF5DCnE/l
xCMOq19z38AbVREyKmlX0/bLwYKz7BNbMMuWy+ComclzCPNd8yuEPLH/rGNLLRDNYJdBp8fXrmlj
y12K+IBdrYg2IP8D5h+rtGBxEp4EmoKIAknoV1hneTCA/RwAnf9aOKRl410fU34G+YqOd8OoUcGJ
wMsnCsTkrIy/m1pMjBf5TBRdCUH6O/xlsGfMGy+/c46lA2rUxtxBPFFCv+EnsduJsSC5vMrCSooh
oFWMK68pKOKj+6+CRvXb+PX75II5D9w0rsJqf2T10FSXVqwymxRnOXNu2w9NnWIw0MaAqIGZBaQG
6XYf8AJUQJ4rAsk5IrwMh11IaD7CaWXRhlzCYKmizTTCvAJ2dHclAmBarLiILxiMuOgRQuSnckik
v5bx0OAOGZyKztvI2Bk/9C8S73WpuJGpzLgD0iEueTG3u/k5FwO0Tt9hNhQuwXcpkDAqTzhooDTU
Rf91FEquWk5eyMdGaMJu9JALY2Iyqm2oBPy7g1xNu0SeCxsLuAGip2zjByqt4tCwLzLsuFcsXu9F
az5cEaBBK2ZVOlevM96LqsTx0hVhFqWp9/k6iDxzjBw9Q92V1H6m6t4tgZuhmrq4zxKqTD5C+Erh
x3ZlixFM0hxZDaznSoPIasOmBRF15LOJBOs/jaIMLxLdInEpF77mWtMvwbVHJsfb6altQSjTuaYR
zRRV+y5DM+52QvSs5ywzE4aNds83M7ZEgjZbyMmU5HlP1HxGwUH65lH2LMVTbnNSAuSxF+ftTXgG
NOvfaDxgnrSO4VhkZcCCbxGV4HbBG5HFRJMkLe7V6DmhEu7IZzZ7A2PCvhHI4TGkP0sfVWD1BwEh
eX2gnka7HZC2ZG6LP+qa7nNtAOm2jfOYDjxW3PIPLLsjiU+0d3G9XV0louCHAHQmgP0TK90BhX59
rAWEPh7cBvF7Y8MTgjRQeMPAadI8k3yYMSMimucw3WbTAd5E9xDDbSA+t3gkmUcDvI72xIXXIMr9
va+xHrk3BJpfDkkPhZk8LSkhUlZFSgc3S9LCRNKmY/djy0KX4T6zuKDwkIw420jAaJjmb056krHi
tcQUuHjq1Oeif82rWD51zxWtCawwr99Oc4DtRdGTmnVvzov6RwU0qXxewnD8rig0qlibQEbGRhrm
wi9LWjkVBmf40X/3iu6aoJTIwV4eGDBxMpZdM9p8vSu03F4/Xiyv5fJBMyovABDvM/UfCbzjvHco
EfV2J43qIdTIrCCOiI1WcxAfgb5VvhwJjrTSZsozIFYKcIvlOLQclWSYA00sUxGXM2eostTXVeFC
yNBzOr2r7uNsUDeVuY0cZXcmOxvZT+MJ7PysyoA37eRNCk6PB2W0hKq3+ftgzADttN5pJRdbLlqG
YdXUCxHSgdeVxIUHBUnHIQslvBVm9Hq6Qfenclj96pV330jOc9Pt7v/um++w0E7Q7e1CwwMGGh50
62L+nOsEZWORwVvNR4oQGVC4S0qG3cIdYlqXi8fp83dVCScNn1ML+ch/UDULHEnTzGB2WrhtN8cM
KmXLcRicaV++V90V28mQevxZlIdb8dv2Cyy8bywUExSBzJt8jJVnbZ/AS/nBUAJj9UADTPkeSohn
tqsa6qhcCzVQBnfgvHpW6hXLqoz0Y81crav/AEtYHe5k/d+9b77i+sw6t53KpP4RUibR4/YjxE9m
QtXJa4b/cdr8qbhb/Yo4Ln39pj7PR0wCGzKAm6QVCmH3y1RuMbL1LkvndaEa5+6zu3cTwHplyRRN
qDW1dq/460PJgKh+0Ln9K/zxtB4JMHmCvg0A7boAkkSaiHhAPQywNZXdl/Gdrct0U5YsBwQr4EKr
t908VZx61dsW/CELrfB2gJxT9AvZlhNZcKuNNKOFJ12xihRrff66sIPzlQtzeoQooitX0MN3UA3v
Rw3pkSO+27/x8EzqAJQVqyMFdySLIG7TdtkHU1tYks48eEhbnk+fJMDZ7U8LnDq4o1c945xiGRTP
42pl7F5oKzdX5+p8G/yP9LICMnVoW7Twgchj8pmPwoWBdQtLPTG8zFXooR6Tli45bCwV7/GwgMoi
0gOxIkfY8RG+3feaeXdN5ddSdn9+FOfxI5wIjZKWPM4fHF7EOfioufLg6UjA2MQw8p/zY4KcHoHD
7bZGEkoMVEc+3LtDbqMjL+Q/Idbu11Hnq+zcTt0RBPmIUhJ1Bt9aNykGGMCd9E9LgR25Re2a/Kzc
AePXzoA9RCCRXvH5hB9ALrejVizuwOOzTXWl5899ZAkkS08cud80cYbcDf3/JtM8qj8Y/Z6dO5jn
EmD2zVuFueO+vLKEJPh+qKltx+QWkPIOfU6zaYMvZODd7U9QYqrsEwRCDo+mBe/LG9+HrazYqioh
Uu9zDiMxDTFAsd/cR4fI8QklRqYMam4TMTyTGNI1wk7B8yDSkIGXa/xdOAhGFv/8XjbIG4XzOzbS
6GngC3YeZP4A3ZeD2xveRUXj1U6Fe2iQbvBx6gd+/fiGWgPde6zEXNK2mTvFQh7DGvitKgKWP9ua
mWSMNAIbU9DH3LxX73PfImDu1aN2wFEi4oAHEv/JuQBM/EtEoMcA72iOoOU0YGZM0UCyM2nSrkj9
akBmbmjBmRnY7UBFUeE0JELCGrGMrjCwXb64ddrplTxGEH3TDdTNFyc1C/APg8AU5Uswgtg3L7Yu
YLTM0ukaALQgsei3mArvBecUs2mHHCP3ec9EAdUkyW70f4VYagKoey4aiv3oURQ3quoIAnIi1Ah3
9YLE9gtdek24jd6UnxDJiW5HjDqq/+YM4iJkXjNEH1Ch3QsBfjFHKvJi30pA6RGVcYoS27oWXQ++
jPwdGETQffYd4izpL6ZiCyTJQ0hDCQx/kIv1WcF/C4qL9sZ/5K5ItoA+E67h9R0Zx+/Z/Pod6UaN
5FegVHOqAcnMJibFu318ljkJr/BrCpB4gx+2dRjmQ2vM9Lsvf2JZCbPRAehY93WGQKecvwzndSq3
FngK7/77+G4CCrfHhYFp9C576r5NJD4o785rQ9wR9jRlY2ACeyP1H+KcdiREkjYaJs44NEtd56JY
aaPPij9OhP7HV21PbShrO0p0Z1jbEf0xYgC/sQutcIALm6crANt54+kMld6iJFz0tZupgVQvLuki
H5duJyLYiPQv1N424qviGhLwjzoOOhfGcZH9XKcF6a/OELFqWdBrBBAIwcj0jq7IdgG5J0JMKb99
whX+EIOmdKYflAS6h47oVU0AfLjeQQDJK4hgDRWMZIg0cRIhhV8/0PlxYKsouHnJVCr4sBP5+Mek
MdkkVd2WE3lMFOqTeVf7W8+Ki+kdj/J1Zdz3CFtADJK8c1DbIDP/e2GHIrfOrecmehQPwH8rJuZG
3XRL0PcUdI0AvStHIgoxEYgfppDb8vCkVo65dojaw3OcHfi9w2+ksvECihRTzck0u/kZ+0XIG2rH
MnjqYi3UXb/WyThdpWnxS6aAvPmy6swLOHjWSsTdUOFONvj94HWIyTZvOamTxyNpHx56f2AHtIPk
L5oRGn8o+L61u/NziXl3pOp6JrfNswlhZ8fBxvA68tkm6tvHaUp4o0ecaaxebnwvTH+QP10akJ2v
kyaC33AifGIFVpnkC/S3n7iYcV6+/EZw0x1xwgMiZ2j5MbODNNDFA5IRITla7oc4a9GmHq4M2YOj
/EeP8SK22OZYLdC8oAQ0ToVFP1AANTtHTrrBQWXwtBBkgSqSjbcPR5USOsT+KKD4IFODThIjznG0
IPHBK/ZIigGH4yiiCkdPDurjL5p7Hluw7+snMtrZmzP4nILiKK6AQoHP0WQBzJPcZ8o+on+lK071
kY+mWGRuq6mi+ki8dYars9mANEGlMVcCu+7Zppu9gPjCZ00TVvD9+UxYKagzaN/cckdZmL4mONzp
OSNQiee8m1oG8qqMAWGrJ8KSyUf5nqvvAZYEAFffMOL0wvkRWmjuyNIBjXM4Oola8u5LlQI/MkRW
wux981TIZWQMqo5s7DmTt9gZ21XF70WlyOmFy5ThYtnROcL7BuDsgpf2CX77mNN38AANrACaxqTG
x/r9NFMT75jsP3/1GovELFsd7xsbAgwLLBTubUeDtMTrT9ijkxMXzPf9WnjCePeASmDTQLKg4Jwt
/hi3EXpf+fSlgENqYnnysZmUsie9w++MA3Bj4WaTPeQNiGXPFA/Jjgg2x3wCDDNHRz4mHHw4M2Kj
RFdVrgvyxAvSIPURKxSbGXfKyMHOzIVJjeyFGwbJS8fSy/Eyw3Fq8OyhL+LGZ28kn3XUqmglSVre
q0I6iuPP7YxZsVShW6uADXn9JuFpiBUWL/eViK3HRU8R0gcgSQobsuElktra1ms+kaRtMcMMKMRu
k/sj0i/k8RqQZoiW60h/RHeIW04ZgpgI+wiZqlS8o+BRiWDOvzjRkd/9vn5SnMgbhr/HZ95RF/mZ
VGwVoHxLbCPClGZf8hA2+hylqg/UsJjfVoDPijPtEZ6AwxkhUBGUOAMFNVUgBziuYHAOKI/wzFKY
rKKzpqbMR6qGhWvevzZv5HzcvKyp7r6a1qB+nz8k0+jfN7cJj5w0a5Yl4x7eT2fYSQ6iGdStWWhd
ZLd38+nAUzMG6rLzkREPhYvyBW5hiQGUB1lev/4Mgou1lb2ANkabUgd66rPrGICUk1dOZxMestu5
oJmANRxXy0aPslekK8hCSChboyvZY9Q1lFBWXaYgmrZ0FdvaGEkl2XXrX+2V4OnEgG7H4hdlj2ns
zes1+bK1wXSg08sX31l/oiUhJXk5onXtV45Z8zHbpvOe5A+wZ5IXzFFif1tn2gkFR95uDMQLxKYy
8HYxLsUA/2TYQGQ4l5uvaElleq+kCioH1gIcZ1NT5aFNeFL5oRUQlqD+R7kxUgId6BHDHMM6x1os
k+pwyk/EmBjelZKTbvLeEsxL8RHhDG+nlmw3Earopf3lo+AfnDKiw8qUfWU/hMhklNDwCZilKkEL
s5qA8MytLgPVKTTw4B1R1tDBHATnO9ej7Ne5w4XHXkeAHop9hr2LvLvmPKze3ZyUR2kcZbGT5hdd
CDMLGyoZV7n77VjsPZ5yQlHI2CKAJo8FBHfhE61th/YDdK6ayr5kHqArnlXUk/DEoXNAyLaoorT3
Lf6s9g+Czwzn2kL7o7vquAdVFOsAvygkKalLwHqcOtfFnNIrHHZP1/Z++dIJMvR+TJ+eeNPu/jho
m5EgZpXjIUZ91rkaaQtz5E1QqiKXGf5Aj8cJm41zw1fooAToZ/EV/TDXaY70IUOHuufR28vrxiHa
vXVJbJ4e4WSRLnrVNFWRqUL2XB8+DLWdkbaCysflDWorD8y0vO9VO6CPllbJft+H4GK8Qwu0yX0W
YGsIxtwdl8SSJPv+8KcjDqUirPkeMUZq1p6nS9iZFAGHrRBB46eoAyX3t5Wn95gYuMaF/QP4ksBw
Kg+E9g8zh2YjiidGIOKNH3sn8C62KJSrVXqCEYiLsSsYDsdNabFgpoajwzVBFk3lqWIgJeLba52d
OSvd/uOQBMEsQEsfEcm5vQv7kedeGu5kIi4pwekO4FH8pwZYn9Kh4kdk6PXH62VR2/vSQ4ble8FU
dReWd+n20YaVA7tH754/iYT5u14MrtIEuTTSKN3m/w+n9UlEr675ADywzRuIhoefPpXHxiP0ZDky
2A1qwZihbtRPja9691+o+apfLAwtvkAB2PYUGT1LCHLzGu/CpQzZJCUndZs9777TbisH8x21KDyU
x8Xw9gKi4xCZoQzjFw3exK+TnUUC/wqjEAVmK5Z/5ED5ZCCfr2wIgeVGIAhm7R46N4Eftf0NiZxR
hPKQa3W7QpFr7XGY5adNkmX2mRw8DCnnDUlM+PeDABn6mALFX0dkpPoWKBmdsF6GytOz1saa54eB
0IUqABWVDsWOJWHBAO+cNxpbBzfhe5tqTpT+I4BzZN9cnIJcrAzYDYFqJBdeoB8xOdFKx+XehZtu
oHsKBSMiQC4hkx/T2m+UaSLYXIRUU2BCZxjwpP1Gd5LHghiw26L1eucwKzzxNFZZH4iifo1WpZAf
uwjIGL3OVtIKdZ2MVM17/fDOeQRvxnBO5BP9/HBNHPmNNlPU3MgW8KLsh5izTPX20/33N/treOsC
znYLTMidNn97zgeCZN3pY0ePk609XOJLPbSQzGZjtCcxY+T2SDhirJWl8LDV7a6ZoIHESU3L4CgF
5AgbnV/g43Cy3Aqqe8Tp8LK3eohSZpom06lqL6rjgnNopiZs628CJPK/646s5N7jKuP/Nsk72PAr
8vn5Y+NADRqY82u+TxsUeP8Ie4wQupLDsGlI2bYjHbrBo61BeLsvfTaAIRD2x5xU8NdJQlqsdjh0
B75Tp8Crxe/YdBPiq6AkcNWiDeCfpTqvV4mcYOJ5rNWeqi5ryv8Y83A15bIj7yNCoIJTjrDkqJqz
OE8h/Zz+kvM79QRIsl2fa9Uh1btZkKtk10izvRtRxb13XZmB3HuMMjN+Txj7f2hnLW7IZ8wcHibv
lej1nvCLtjNdl3j0TgMeSAxs5IqMn4/0S8DSoRsPE86jyX2fOct/xqKd/NWshWTn2H9I4J1P48Em
LMFNXEg+ErIPwBH4JG4uhT9nMiROOmY4Pl5NcJONUdswqTQDcM/wqWJxRRXMfenoqEnHn17vA/4O
UZToCQQqLp4vt0cT5vCy3FgF8AoSiJ5Pm5Ik0zFDvN6cLPqGxvYlb4zZJvkKdNzGZQ3WDHGz06Lq
jKj777uHZEz+lsjfqR+ZGYcTvmy58tkr8J/5o8OwBkJcXUPddG41Hw0xWUPFV76sxUWxq/6gPQoc
OT4ahyVfpxgJ4TXZEQIbZ46A2PtzMhbUVcElAouh0ENXGuAQRzq/fpJDM+b3jgJKEJDo3P58juIf
M96cORB7I1f5mM4rzIOGix0DHUOMX5QOubBopcfHELwoMmnEIuGocAikLYJTQipKeyoGz5Lhdogt
4oQngI9XqHTT+LYYEuEfPihyzA8igDnBwGPfU/6nZFN/gjaAJLtqd9Vd65yfwHAXY4jq6FEDCkO1
zSkMVIAR/L5ElZr5Jebw2zp4zvL45o7CWgTTJEOjb76h0IOskD6I1Z3Pw1e+zvnA96PQespWQCWZ
x2nYRYr//IEI5QeEqMJqGIt/Ii0OGLoQBZGajKxyYxw+TJ6EOfyKDhFYaKRR61iAQOSdjNUb9zls
COFi4+33q/BUq6MBoKG9NKMa2YNrQ/VwCyDLkBxpUAmofQYEnQGKs7Z3KXntq2n/96ZlAd+j7Jh/
BdpOKczhCTg7zlR1KNyFV4/VUcK5cqHaMt+OQDfB/isWk+mHT0EbYwg6G/3HmKKEZNUIngomg52m
TphDQfC4ohg6rwQOpREb+5SvvuEEac74bjdMnQmf6Uf2LJD3pCFBlxuCu4i+w688QdkV1Bvxb3gn
5LXL+DUX+q4YODPEvzenFeoHesxnfPpzjIQLY51tmiZoqoiqvYG0fYQ1lBUcZthtOf5RoFk+CXfv
GIRS3XYR17tUhtcVEqlDHUnEgzWKoxwowuH+Qqmleax7Axwtj2Vpk7xgzaEKIjYRwUnSKGISFd4h
fkL946cUEI5PDA/4i+FTav3HNxxF5zmKC55qhk36EAhwulBelh5b2mNMekl6dCq4VA3f+kVMXBJA
cvWL2NgjYCchdWD1cMngA3BAMYgWEwTbh30+ood+2uIa1hx+hqJSEElAtid4hjWTE0GNbeOUosBy
Su45vGK9dyMAaAlIL1poFqI3UTjKuOKYVtAQ9XYAbmbT6/z+flJIS0A0PgFwfs7oQuR4JljIk863
830KUsOvcMVj46DhGeUcv/BJAyxa8Jm9SGhxHifB/ZDOvFSJgymAEeV95jkO1m0kHt9Fs7vpdo6A
80X8AtvZz2hzwBU/dmYySPITXm8rFiLeLWnJLfX1bwL0zG2bt7F8m1tPjAKz1CdzLmR+QEXjWGdL
Yiq6euZRm7yDtgUrZzGHwlnpa2FH6+EZlmNBaFRLeNFFJ0edTEkJpV2z1+vx6udx9Hl8s8TYt3NS
yl8MBsX8dnXFztVjl062Ykf26pGjXGZ+KJnCQPxAUInAMy+g/4RFuSlxaRs1HmhmQyt9Q1jNzVjL
BNMQIUn1bY2olURTP992RESQ98o3Y/Pk+UhR7RXffO7R85n99pz/S3Jm7h65sklbkGWVh9m4vn1n
hK3w72K9sFbIXFmopGlFGCz6XIglwwZqLwVH72zqtapAKYM7H+hlw//so6VnacIm4pu/rxDQsNlT
nkjoMS9VqOH6CoewVe3NmTDeebJSZsqECYKt+8nJh4sgYYErEVI/fjyWXQNUnHB1BqzPvk/A2zLm
Z5y2Bi+GuiCI9E7/uSMvSFW1CAz/SA4GfD8iXMj5oPsdM2kFnJA3n7IqBEv3Ge/Flol24TNRWHzJ
tsCHN2IT4LecYsBifKtsYg3oOZPjc6suTB0xlUSiQe+uAI/ILOdGnRYECwRoXUovEP8pK4MkRTIR
kie3h70CyA9xh3MoPbfA6yQ3ciqAVTqMKgGH3ssHyGgvmjFeQPxBMPJ3rxDHT8CdhK/F2Nr7Ua0J
biXFo+PcvE3wmvQEGfA6Kr2rf0PhgjiFNauklm76+BvmrUC1H0MxxVNE9DhQRH8YVxVOr5lAlsKH
amm+U151ENPYXFT+4HjXf1COIq0NAAFqgiT5bU9vO7N0j/b3oMXd3+DsSRX9jBGOwskBpzC7sc3J
QKW35CZHVAkQwRYHxXavIOCa3RVZ4BJPNU8JAiA43kP5p//y6r24eNDNPR0NwdAVTP5f+tvNxala
uj/Ix+egoXBTAlQl9swUfeTPp98+FyKvvk/zS7juEWCNUf7RI36vW9lBn3T/Ld9OgaQy0oh+baMv
E8c46difmIsaafdUnrL9lkskGTM6ce0UMWSw07ddZluKjSYfVZfUhN/a3mnG9I4yHehka2YOf5ld
xr9wwGNipfG2RmvHKZ7m7Tq7xPyb20cAP+c7JKI6uEvd/txOZDRd8gQ1PJrMq+/AKDjYFe9rmVrY
gCg9gSwxJq0QizC0Zey0+syBWiYp4e6LE5UoHVp5EVQ633/4jJwbJ/wOArAe0KHa6W+m23sqkwBG
S5S/VYz+R/w67zJko53fZddY/o+k81puXFmW6Bcxgt68tgGacCQIASD0wqAEgSTovfn6vXp2nHtu
zJmRaBrd1VWZWVkL7uw6ONMYgqdNZ6cZedX8BesHrgI1RPC6cl/Zs2zip7E2VvoJKc2a5U36jsFq
YbTFOz/ZvztqBtv5neJNDdIZr6o7ZezO3ecrBzmY7bjsR9jCxbs/SDK0QScXDQRyZmXt0EeFz4D2
yo9HEEscd/eBP6EhWL99iRzEN/x6ewDMdTdonnliLAwt4lBEHRpMLYuar71djLqJ7t3V72YC5ruL
N5NqOADU07taI/T54xncRXI3yPegbp/JfqWIz2QuG3WipHZbf4zym96KgQJ4IvJA8v2hOcF/A7kN
g31oIzzhwiI3CnmmezeIYZoxcubjntEp17yFGuOuMYbtPAU+rbabsaZhFIqjIAQO6KcZA4rTMbKa
tsUOT8ORs00ep9lm4XQ2JvV4lDU9MfaTtKGL3+EWoxUcX0ZqCDM+Mk3VWuErO0M5NALnE001qrbg
03AhQ0VD4ukcDbzOqeLmRLXpYeO5V6eov7UdhzfwjwU2Y4ay7/K1Gv28dl6n6nwmg1NZR482RNLO
u/fPoJa8mx4wCpbcBebcCj9pbsTRYr9uMhlvu3JvGgFDxz20ioYFUeA6iIE9jbM4TB7WWrfcVto2
tSCssa0xuIEMUvR/DzEIYzIGhdv7HveioZrdWhr78RnY/v7lAhRGfxcq0hdK1ngv/9pFfwQSwL/C
zEL+UgJQa+wgJui+/Tr+UaQ/gK8YVAWHEzNUBWBB5E/FVANNUxqWhzg7zTDrqU/8770cRURaPLp1
ix/nKuyIW9P5GeRkyswq/7GFf+uoTjSQQmH8IWoA83y51xpMG0SjwVdxh0FOrQzzfg6f61kTIY73
bP+R4rgudOxInrFrZUJdF1MmgTQW9gdSwUL3u0+4GcMHojS4Y7gIckrpPB2qPl+MMTHxzxhEg/Xh
o3YiygQGNdeMG7EmBYR93v7L2tI0O+p3/UOzJo0NXB9M0ph+ogFH99VkNkTQajK+npMMeHyEwA16
zTFGC7Q0citiGnYD5GukH1vUDxnG3FfB74sCZpJzb6z7PtJathXd/wtR8OwPIl8BNa90I6Xnce2/
Zn8PHp6aDqyAprE3r1k7eVm9Lp1M2/9BaWexwuIBFwrk8A3wsibQBY0b6rVNwAffIr/jtN1GQbxl
LYj8i997UEdDkrVA62Owa8f80r9ux8sMxMH+B5ACuXFXFMcxhkkQsj3NKEJGKtm2c7Y2P6YZ/fDb
kKAHPH8pk4OktdhIeRIIjWk+fcs8Gs5pnPIq5sA2gnJNQPhBwQZgjX7ndpK/OjgJL03MiJEGv8AZ
t4X8oz1wGryZigi/V3x0RHr/FkUUpW3fO6CgEOhu2fnTeKPQiXgeq2tn4P3euJmFmx+WD6zZ4FRg
kPv0Eb0fIhr6idmo3Z/xtAwaaRBYhX+kT9IkBFQSR1LHjXSB6AqGenhe05dCD0IW4atYWmzeOjLo
fJ25xfFLM2Wy7M7ip6n4LLXhAwZ5qzZ8DDubLuBVggK2F+0VaOxjIwuIYd4OdcYeefFWLdDricJt
Tph40/EKLhCiCjZePA5sj8XO7JWHaxHbfSFYvQQsYaPiDrgMw4DG/l5kRDre98bKyCWxaDH3qOOf
wgeISKIlV6MdmLeM0vuEpVXM6QV59y+y9j1oTDc9ELITBBuiwhm+J/x/g7vsBNwLSAV3cFtEhwj1
y/lryUepkLXtZBHht0eeoZ+UjfowY9atl1SNL6sFbKoIe5NJQGu1h9SLp2L9N5hRFa9u/L+Gij1d
cII7sBeDMIh495XyO1Pfa6P1QYcVSc88rcgAbWT6FDymAshYP/R5TA0ceHrVVgVNZjhAIvzRFBRh
Eg1/o+XJSw78At3qj8IYL3pxQLReXoSXnGR8qvVOGhlp3RgAkwsNuB2xJkmzya7bQQ+3A84on5d5
3eZFxm8lxvwvuiOQgL9FgjOtbwzTZIdpR4QtJ2Ss1GF8oWzC/2cv9r4fV6/038xODfJ9dwK+SrJx
jEyj81h6XkMhb61lWT0ZinzhWUo/y3oMt0MCp3qgR3RVDcdk7tgA7OTR8Tp465wdzwBdo55wt0Jy
R0WfajP9yGI7HTL1+ouiiCGTrZAWuGoX8vEajg/2jRE0s6TsnNuTyowx7FOmRkZokTyNhBb9dDyK
hwIOfOQt5U4nJraTcl+0gQuGGQ/UERmjL73W0g67ybK5oqUKVeRB9373Ym6hiXDAlv2qaT0Ca5Tb
FsmcqN7CsFrreHNCk0w63wKXYFVHbM+PpLeVhntGLUKhkf6csccFyl9oajtE2JSdZENwCpsvAtPN
C9C3WA4jKArLgBRWobX/Telww2nDgpYJu2CNhXLNZG07Xfg+ZM5zY1yxy/EmRYGZSFbvPI4OfL0N
shi6ZvZke9Ivr17GytD7xMrbBY8N6rJUD0e0cpJmZp4OaP0NnqolrZBKgGGVA0XjKcbtrHCcsKUk
C8ms2hl97p+eyIunWt5kEvPuBs+xi+xMy3NL7iRH7k5GMn6KmM4VWaU7HUVBsDCBq9khVb2155U5
cNAHJkFB9ixTQ3KZkDknZ2d5LSM9couBnVSJb6S7Ck6IU2icPf5aI7UA1sWGsA7OTFYkqaPlw/Uq
ZpB3fzAgZmamm+f5sU9zi4t4JlrJdKuSeBHxXkOH516H2BDnidGamZ5FJyaYE4lemQ3uywF05LmM
SM5uuE6gFk1fSw/e6qxqsfx8ZOOMc43y1j69dFz1fnJLmbpL7xEYIH4HPBeSev8GR6kb0w1HHRnq
qBh0rQIAmIDq1G4b+1O4O3iru/C2kyRWGZENNyM0lEyOhF5pGD+Oyzg5MtSZvUJVSXCFtRKRl0hT
MiOt7x6COXs9I9awY5OI8NsjRDMfQkB7cfRZ/5ifxCaD8XevyRXn/sjeHmDzLNHyLexUQow8xBBZ
YI3hazgANx9hzVecMu1FCVYZI+UfiY31+Cn//aEzvbN7sFdndxgYrE/YDppfl1kt2BwBk3nz4hrQ
sk/75RJ/Wgqu8RAGZo2PIRABl3G+BtLv0d1QvID/kXO3/80+lkyTSrAY2cX2Xtk6Ffv7xug/rDqY
aDR+FO1n0Emgy1k/phS9RY2CfWiIaY2WG+k2VJrV/tO9jlaK2auFpeLij5SRNzTpdcx9v+PsczPq
Yj2TETD1aJp43CEMfO1hDzUfuIVe+8tC5wRzvDe+Cnhz1zoUsOP6k1wyaLVASuMexwUxn89FHrDD
RfHfebmTnglv6Hi8L969XL/RpjwxvpKF4KENlvjvT/BVCelK05SLuPiIrvP4CF6IqzOcshm/oke0
KZbcXndVYE/s5kSNqLNXT7j8fNjic9wygri9fN5CcegY//kUSZpCPmr7OQwXCUvzjbs8suw7g70f
cyTV2VOWPt16PC8TWasPndaCTYdWm3gJ97e32w+mUHDXmZrcolqLNIqo5xgB7nEJTo3fU9d/gWOt
jSejO0uEA5AkNWBV7aDmXkX68HbErsqLdST1gZ9jCKk02REPPy4SIrKOaGipZxEyV773iZaLrrO8
T9ipJ7r07K2qA6uyReun7f3PJZu1Z2XMs5VMzcViPjyYaf8LGlUXOuIVzdvEZAcMoT/TyjipmSRB
ioCEUqREj6uKUuxJTMRNTmXmcZqILJFm2HTCHSz879WsLR01V29XxYxSP8jTSySkADrIe3HBr3qS
NSUQ9nVcdf0lPY6kqUxF1CvJxB57rem7ozGFYhAwImXCynBmEk9HRcfVAf9KhS9lsUyNaUxl10Q2
4225uabLa5piWOnxtrKS3smLrkHkPVxZvGCVI8KyIUmp6pTgy2DrPrk2lwLzr/VqTCjgBTwTE11I
QrY0ZxoCKVmqVwQsfUKpm66/Td/3LNMVnDSLz7lJElLG4DrX2s4LZ1VJTzrTJxa/pCp+1pnYS7dH
hoGy02kmXfYmJ4yyHoL9U5HVj4/T5aqkMtenWbTT1L4BryMaaEbYDfe1IqF7ToAotkpJ/+1CqWBz
TVQbkL/5dw875HFpbqEn0bYVHpsrjinqY2MeLmfyTR7DQ1LKJhcbGm2I7FogysefdDMO4PIjnvpR
EXPx4okvMtEAX8VrJyS/lzRzUoKqyT6HW/fSprK712wdxXilOGOmKFkHH6Sh51edkaCpSpJTrWkD
NYatT9nkl9UprWLb1IBN5IieP8lYPJ9Yh/YCxTUvozYZ+Xvhx3wGjxSVz7SLdIFdBSe4i9dCW6Rs
ythvGJu04g3NC01swiRGJsvoDBtqOnc4ufUft9ZOJo80fU5I75bFyRbZ5wCNwNPIhBY87Ab30yXb
XPDNGnyEi0zRUfVPKnns9IoHSd5AduAlXDkctr1zw6eBEMI8LDKJfM+uaTp8rMtsSYoqA0ncpI5R
ZdnEeyTvR3G8WHBr3Y1KzL9eWfH+MeVJ8TXtDDm6cC6BJU3EvDPx6cd3aslHB5joTS9Hp8uXUlg6
CTOaVtwJoyZs34tODrtIWYYrf/L2D26c+etgDnX9CEbMMrSUDUNuvkcCmq7rzW90OgW45xPSLwEQ
TWzJOqYjSIbONiPb/9Ni8CsS0AUJlEcH+POkGYxAd9FIbZsQO0PdwqIguI4UzTlf9orlWDRbGiDm
eXb5kcV7VvYhABd0a6B5OvxV67sq4zcXCvYTMjFmMQNyQbg7JMN+bCNMAd0W5fFIcafz/QgK4PVx
GvGc7V1l02TDuD2J5IF5KvM5RlODgOJkF5Yb5/ZHAHoRz1fSw5AvtFCbKnvl8ad8/pz+uNZbad85
TiM3aI8J87eMud1RyrGtX+NaG/I5VKDwibcR2wblFRSOM+/rDJdL0ow3XyE2WV1rLLTi60+1nZBj
Y27r979NOSjMZtJQ77OuTqHtViOuNtyUO2MLKia6PzYsJ7EdhXsVUMJzPxvA6o1x6po2iCQ0BvYd
3QKSolRDJ7PEyE4mlLGzuN0UhlJKHLS3m12/0oVPL1zO6jD+iU0iTOvksNi+F0UtzKS0h7NF2kJY
zO14LhAcRiePT28iSQSLGq4EAt0SLXtUghZj8oBe0/sUblNVdICSCCT+kVSoV/CgnSYua6NxOdQ1
c357k0U6P4yZW/nzmFrS+zlzwiPzQ18TjmZCp1NJ2vbLZ6u4+cwBcVjY152vFpN4Rqa8GvZWh8Em
WVy+7G6559Rs9MiKdlQyRIkncNQk/kzjs9nYnUictKkrFACtr2xqnM1vAYz85Y55APO472jS4Llf
EwzZzJXKE73nULw5uU/wSHK0jB5disyBnVvEKCQrt7lmQHxsdrws5GJrupXTzr7nKIMtOclp6ZMl
LqFRTiscVrvV8cpboYVuU6y8+VUoO4xu8CCnccpymKcFEWdtD5C7u8vsTSzfcanb7nrr0XK3FChR
J8TWhWcIsstFF/UIYv2fCvS3eqRJVcVM1vFDpjoJhgSqua281UP5WU8psAdD+Fiep021ZCUeauG+
VMhFypq3pmW5iHa0IFICDKZEYSLykiTQ+loStU06pObksvA8f45tfjtGEkD68ZrYyLhheO6cIPOE
PwjedogTX7G6oMFSb0xH0B/UF/W4Ms/tfYwW31k/7H+PzqrtbjnCzP4eBWeeyrSPkhBrKfk6pm+c
rRiRQVi9h2d/RYtvjeXc52FaDczVT6C3jFYDmaGZdMc9vLr5w6N6X+UeIIYJ4uj/T6aJfTLrRIpo
hVh7piEfMKg8jwEosPxGmYatRbEDA3k7zGYT/Psj0xd7L/5RM/RSCI6iQBDPpeg9k2UEOBHJtrpP
t8yUkvFm5sMBiWVvabgnvufK59KYmthfvMjJy7ef0OAv4zlhcnURE6Vs8I3jHkOGGpjIPX3GlX8n
yc1dRivgFLAXJhtIMha2KPM3qn/rm6kYuKPm+GFdxUduIhawx06q+O2WinR7p5fXMdljmmzUSnFF
+bzjM9tGL5J/wU4aYFt/XtZTRE5sWx7Ey0FScXUW8XxLWVmPkROwzVBCtGfgET5A/fmHE4UkBa0o
LY++IfyyO2I/PoKYrFhcYeSFFKQ2Fk5bkQAdAAcY28oZwSFjPaaqjxsBg8Lp9LWfTfcqWqeASiip
AHsexdmUtDdUF9dr4XK63BRI20piSGrtW71dJCUlcEKRBU0wYe8t24792kRCnQ59Yo9NsNQ7Biwg
WSXvB6OKyahKFaLs5B0czviLyYGm3OQmSanDhhMkqh4VJAYbM9/fBeFrI8LQtoY3TExolt51TE7D
4CTJ0AOa//IAz3JCe8pZMLEdaP1Qr1c+V5RT5DySgkJz/mK1yTOGjQ3UNidyJEmC3SdHlOAVo0xp
jS+IIBwf9r6Dbclv/4mMggvSATT8A16ecFZDRmKffrPQCiXo1HYQAz52vB8BAaJT+mFThopaD7XM
FykefArBCs8bghBOwGoRb2n4Y1jOmEt5PbWawHvP9+dPrciV7BV0z9hO2REx4YRT+wC93WPrTxCF
QRkb+nFjcJ9/zSpgUyQkpvTnpFBDL8y6LJENcSifeLw9tEbCDsqm/CCfMrWXKOOz004OmThm39XD
ydb20fPsuWefYk7vgTMPh4yFOlknHXkqHIRA7NIhL3PDu0y+9RhJBqj294SpRZJlOkxHvOlAhHPM
V1OWpicyG9qMqaKlhfaSN9cJTOpPbAvKprjB3ErgFIvR+n5N0tPnAqbIWtoAhcqXgWyCFWRF3biC
AAJ5KQFWWPhOw7nrNR0ZtGyqFVxYJwjbVVM2M6bIBLjxPIJws2SV/7gsNOv1zgmVbdRBb2ukm1GA
I068TjDdQxc2fCjmfo1E+UaZotYjbppFX2VAOCCEIbJ1jFb9EW3g8euDCla+GCf0Egkmu3EFf5XY
K58+QDhG12oO5CaBDSPJ/T1wejh4IKWdcp+XJTesSVgEgIZtTq66ltkgIUO2Db+fGy3G94rEfaV4
jKQ4XEq/n0nG8LpqMFYxsJmFkmgLJ7FHeuOjM+Xq0yeMB9Qc+U74YXKhwhKFGF9isyaOs591T/5g
TURrKeLvO0PQZT8OBwnQ6++6pTIsvexr1lZP2eGio1OcfVaGYfamSBWLcO6vct9GEsOzDBd0n3Bt
3JTPnEsOMxh8mSkVPqNvmjW4BS+q80UzO2qvlUNJm9wnh6YGBo6I5pT7y0RWbODD1eKZlQVgaIKm
l40OA7YrkOBZzvdEwXCyZxLUlt7wMUx5DsEEnWO+cCFRE6fj/HMSsoenm8H2ATJvrNtQu/ruX5FY
r+Am0WvyQe3dv3OTtU4WPsgrDTNftJg+lstb1nTQgUBP/EMAl6Rbnn1m5A9g/U88ZXlccT/NXjvJ
R8s4At52dpiiTNpggUIoaCR81hY3ZCeoR+5rbafDMvPILibTsJyr11PAdHLnkZTaqjmOcZ21bdfi
8Nsp38yPOuv5/K0dB8kjilaAqMYdIbPYNr86SMm5sOk+Yb4YknG1J9IyTbHG8EeOiIqyPyuBz6HR
v20RLoYhc9/s4QuRCj+wO+YP3xveqiO+SWOPVob3Roz0RNqLduS1Vlc6xugW4ab5RDcQAuY7DuP2
U92BnvY9oAiB7wmCUhtWdtTp4ISG67t5xZ7b4SRsqThJbX0yrYkBhqyodM2K8KeSmnFU4pjQu0g8
NVvoBMhdyi55LVPuDuLqDLjzyBX5FIOVpZufYp021L0pSurBgxniYWQRw0dNsBvQtwUUcOIOksNv
fCov1HFxtv150ThlsT3amqdlK4Gr+Bc/UHeq7lDSzu/t/XcbsMgbZfZgbpHUc0z3KATAPq5r8mMk
Qhf3OfH0PSjyhwx+OxGOsRKwgX+AxnFaYcqeOIgKUrlRoN5t6/dJ0SrExCoPOnXvYGN+8d74oolF
PlzT/PigfoIL5Pq/3gyQC8gfkATVMrfopyBis0JUPtS+3f14YS38Vox11RJXvmTtnaT3+vb6Z72l
dxFdJ2VDyeo2xjarxWLp6XgjrmR2tF01igP5sH+gFXLw4Ian5ibUvPEnBDBb3mb9jUDg9OJykKsS
dHvNFAnJ/52dRV7D0LT+NqwiqqkHHthYkfMm9R+VXMwIUYYCuQf8GHBgUrz4GymVd3PpocLCEXP/
evLV5JSpVTzDJHSong1aQeHAidtSnGgQx7cIB/kG85JeYtsVs25D4MYu8GXf0mGCXUn/i770E72x
3fFs1mwwjcvM3PNTWg53+wctjA2U/WU6rBaqIa9PycVrZ2NfEnTc+z87gJYJXd7xexUjuPqo9mN8
oVVPMDHr7H6dko/4uodXRFI/3w1MLeQa1ATR0x2D/DMjgLpredXHf0Go7YU05ImvZ/o1nu3DU94f
//72rb7sVNHpQ/KqT7TzwXGba/1z3M9QJ3Y3/h9unGKEEZqH0zw4Swt36M7PAekdc56tjJbt5h3s
GC/bbHQMHy3rgTkkvAg6JvcIquNJR9X/BOq0SRK2TumsHjqIg2c09t/xCdPNptNVf73oj0YW3HnH
7kCjrn/O+6Tcsp9cLmKL7G4yfY8A8Z7n8FItnsmOgzw/tLwbkKeAJ25fzE0vcLNzF+dx/UYs1Re7
LL+9SZdwvsLEppgGrSOdeNLdoYBT+QVdmpef8ERgOpWW0A6eBlxDXwDo/TzHdErEcAFDSQltq3kN
wKI30/ykCxs2FnPMBqBVuo6UKelojCZU2lxzjjh2lWMRDoXTUFU7l7AstYi20wJgE7kRCNjhAq9a
eHT4On0yNlJOyxE+k4ScBQQRMAJQ4fxRpjpOKjKJeO8PJi3ne+NPvue4Ws/9N1Xc1gwEpqULPrJ+
OLeh2+3h8C8YS8m1CogwSJBRoXlwLlwUx4ofdR+UmM2o9+UvJEbasX2zM/vDf8+yGFLOpsHruFLl
BjXmtIxjmB6mLj9/2t3x4UQzMzUCkhTPYjoQI5RtJygCbRcIZL1K0MGf3IYadRUpJtUxfFYdHjjm
F9iSFa4/eJR0fzhocgSTk+1zbtzVWq7J0+bnN9hOK8lIXSzHVIcUJdSK8xDNOfmW5p6zSvpBm4wg
o4C48je9Xy7q0zy7UgCbcv1HLnPHNRtsphxKpqqLu/txiKjS5qjZew8g2WRgjRwcncoSJpuLy324
YLjplui51li1nEfwtevX+G65t2R197t9nP82Yt02KQ6K7DW1O7lt7AVoDXQPQGc1E/wgqhg867VP
k+X94eKb1MBOsE2Wsv06LV9tj+a1qzN4gn70m9MG0jT0h4xSbIsz6vLf/emrbmFJ/3pSwvX8fDO+
AavR4Enfw0d9bSDt6GtHlSKGDIfqEhGQWNDGCrbEvJ7Ve/pAH8ikJZxdW85LHJqC5ow1X2NCt5X4
WolejpB7kaHGFXZCeo0DFlKMYzrbIi3euxw7hZMkdShKPrSILWSA+2508+kmGzEkRXyRpbzw/zB4
2DbpRv5bYV6L3lZcaDrBzxNVCpKTgfNCEiJXOHWsUsQVuLnhSnvdT4L7nPPKrAUUsYqhKKPwhZEJ
CPBFX7EOEfsduaqcbumYCQbd+ZuZne7vq4lgRjMBlbna8r3JHgMxHaT5BoNFmlpzJMNbIOia/o4D
qm7+8jrvCqsraaT8zQFHksWEWw9uNsxPR78LV0S/VoAZiFe3wiHl/8fZrUPS4f+dpD7VFeesLof2
sVzRGSRxML+OyVloFW2LXva8qhboKOzdGxfKomjRdTteIi07DNUBdggVjfPBvQVVNOTFy/vQEmm/
9LGl8LOyAe1hm08eGpC9DeSMe1YnszvipdFl8JpdmFraxT4ZHhVPZIIP6THBvIka6apI7JabKbOy
ilFc3DRcGhuCXpgTf8+8xoa2Hwr6smJ/8IUPomDi3lvVXCd0IDn0c9/siC7UTvTJn1UXt3M0I92S
0Q0oNg8B+hFGg/YVZChxL0S0iASZ6QhdtBaEwyKnfUZrWJZ/0oKEw7P7s9GDOT/Cpvd+Gd/zimK0
85XF8d1vMEJM0ggxmMao4aGWAQoTRc65I0aeQZSG6YhkiiKXDDzmEB/hzZGAwN1SUBiLSBD1Bmoz
dGgEsUU3GNHO2EBLeoXws5Ag4o/QXv2peZDDnE/ELkDhbV7GNUgpio672P+gUxn60NZ4RouhVbrY
2l0j83JJm5LVBHIgbSsJWIiEmhTA7HgjENtv8BzCiE2/6j+wAepOcP63izcmuUPkE+zn81MQUmaV
cDkW2relLPS7BVnJeJiK8oRvOCn/9dsFjlt/gQAASz1ZseZ3dr07hvUBhrxSypADUXDSbQ3/j/OC
o9g7yLSAWOTRVB+mw0UlOArbWtYpNwP4CipQj3XpX6X3CT3sjOiEe3md0Nqn2YPXTUbfAQ3qF8ht
oIi7tVkmTe8cFGkpZSrQtwVxDMobIBQ6e4cwu1z0gMnCbEgIt5PPWTwnKeOCgDHagaVIVcnocnK2
J3wHNA+J7UpB87Adkgd39Y+VwJBMGkaRiBXeMGUECY432lX3MXAgTQx0/vAANe9ICJnoxx19lvkA
zVcTSxt0DQBXJLP0IdL/uwRJZKMX+NuPeXHS9Ujz1CVaABeRvHsjshtShNW4BWlD4Qwm4qFKlQBS
JPWSstryLT5AhZHewLP20ogrBkD0SE8A9e9ChWf+hMAz9M3rj7nSFwTbFnzxQRHaOZcdA5lpx9aV
hFGLYViG+oLxASNWVUlKisDk5FXgQUOmq1RDn4L/b/WLlymX5CEmS1bpArjRLViEVhzA55JviTSl
zRHIFGwHzHttghPKIgoJJt9kwP0qDAe/38qnDPJplYD/gOSSWe3e4sTs3EregJ4H7Ha2ATsz7o0t
3mGfwQGMeufG+4nh+gVe5TaFe92qSH+84gG7CZkbHy1ccSRFr0qAIWXWLA6/hwGQF/XnaCmSytTG
A8yISLL7SLPQOLDsip0OWGIvVekjPvUwQ8BbAXo2CHrfed4I7TM+jnXFUYKxLgIkdwF/iKJXxGtq
OjXpBSdfx9gD2VOBzjvyUsZgQsrxgXQbGQtWJuLjDb431A5Bfv3NmX13DVg9VE4UGgWHs+W6xLhL
llsG71IVSFPAdGzydgwswflAWayiQsoSmzmrBaFCWjKHbzo9/ua8vD3pQ3MsPA9adu3hFE0DP0zZ
8j6mmXAU83507gbLdnBjQxX4YoxcDE7UZ6CC7qTQxG62aTEdhHn3JnO8LyzS91ZLRHEwGVtRlhUU
LvQOTxl8zpRn0yoVT9D3LNkOiEg4o8XV9rBZVFCprtPi0YDzhJVBMNbXvjTLruNFlziKkKZb/VXb
lqkyJkIR/17ZdZJ6CYI5FBOWfT0Snb0FJMybooxtyWNPLhL+finjA+GBxyx4bdAxy6JlPvIaBDTk
u1xuHErL+nZp3Gc2LwI8bSrf6sxMmRw0t4fmLBmCkT8kfOHiy27p4QAjvPf4Oe6NSH8TP74PRMVw
HA7V9sfKOaDOLjT6LpZZI1hZXeGBO8rqSHaQPyNcaQi6TIHgcpPUwS2HwXkz8w/zZXtCTnc09aRj
E2cYHWP80+9FZWsOPnDyvw+ZagYUyYhXjiuoQI7u4XfIvfGPp5dL1IohsyacS8a9LyuCnt2UOpXJ
k+QX/MYfJITtapPgd3rNQblCphO47J8YWp0YCNuzlKgImY/BzsPdJELgAcqhLLtnE1Gxs72LiBxG
F8v9Dpj8NwfFRD6joDzskYFIRRehX1EU7b+WKPnImN+ETGCTjBycg2u9GuFCADkpyXmGFRsG0AkG
GJGc/RRNRKHuQ/wNJKdHLy1SXbHKYCOt8WGekR5/1JwjKfBdLBmRk1SE3Z8e3dfYFn4Ar6CX7CdB
U8JBEWdEBrbgd040xY4r67f4IBNQ7Y/ILCDzzTTCb5hWcNiu1/gdibC5pKUNRKUPVjdfB9QPFfEH
HySJkNVmC4DR65mF0fl6SMiIbQd2kSpfN/VvGaFSubYo5f0nnDxeimeFEI5ph+HeEH6pahr0wDgg
YjSlwBqyvuCf4bwF1qPekPsZPBkcNCx5pr6d8GujJ5Off9yYxX3mMDYWSra+1Hao+gv2DmDMoodP
xlKgMWJyh8U89297yVZYoZHgI28zCidF7gemAzOVFkjp5ryb8d37v/+U7Xw2twe1AoJ+bnNzcRf5
Lb7hgyuswdBGLhGiHhnjwiCte9m/xeRqn7NzWgnWF87V7MB3DiQiJPrEhTNKtJHTzTFL8ehKnW2n
yIGsziXorsj1N1giesSdKw1j4klgJFwjyT4GeWRlP5Enq7JT+v9kCE1xwEAd+KWlYcJwSmowP24/
bnldRKVNB38/Gs3GUTfwrGwvPWC0Cx70kkl6dLDeVjbsEU66eNTa9gDyKA8FSOF1iXmkoMvd3gqI
1qAxAin7HTXjEByjkU2RbUDREkmginlFmewIOiRSVhMXLaF6kP9YHqaysgZiy/RgAtH+Ddyr45Kw
rYolTC30q9c68AOya/stuCyRIeBXTNACIqdKw7URtc2OTQ2QDxVDcEdLsmcPUAknlf0yy8iDVtEa
MeZ1HDD41R2//Bm+LQEpqlx2NOfsgAgibkeQq951ChfPKefOa6XQR2SWNU0pFUYJaGr+aYPy/GwL
EZRC+BpdE07uSyLALzT6m5RUFMxJzVeA9uRzRlnOeOdeSVlhkyT3K154fYPG063IWTFHqjFG6IiH
A7GBZRWIKN8LTYqovKR+EAX0xmkUdbwG4TxKRt6RYIC/Vbvav/vndXGH68Wif0BQ/NTUrJDxXPDA
CF7E98M6womK/i/5OCw89rJLuHhzCaGk4xbKVwuXIi7hW8brMIZa91qAnCmpQ8zlPfeHbuhw9CB4
fEosuBDkBtl3eFqAHDXEPQIBcr/qk/qiUR82hBZPMbdIOTcbX2Edc0Ekb1IXGfsjo6DLQ7yLaEMH
slo9MTHo6m/McNqAu60vuGwLuUN3tyxDE9L5GR49OvNg1QHF9esXOnw97VdNvaBDl4YCF5TLDhto
4KJjqejOmzlPEnR33qLvecRKIgB6IC8NyFZlF5dOcTeM6UDKUuKn30SPIesX9wTaNLhHCbOPjImM
cq7Th5swZAvyz31aFXe8pqMW835+gwka5G4Ud30eJ5sHb7Q/jCixUaHd8vX6d6mg4vgntizL7keU
lvVeULxYKXgjALS4oCHi6iq7sF8/ZQk5jKTlyX97U0BQpKa0kAHXLL4HyWH3z03jgPfpgxFh1jAD
ljoeflt13eYqS169gy2dpJ2lwz+SEMScANQZ3StvQgWCQvWfQckInAabp/GTiQjpexzhIhdZHQnQ
6sZp3gi8oynFBZt9xy1N280Pky/KzzQbXdignckerwZrBtHAjpH8myZbDKQUzpTt4OVsaA64ACT0
NK6GlDcZCTXZpARMRoOyIhpwTUEa5wgoOW1l2SZz3lcZJoU9y58xPYBHDsELCMmuZKj9PKSciaVE
lI1Uj3QRD4GgCHpbJITAuNRjJLQ11iJwVUdLCICHqCEyIeDM7290DC+1jeaDySj5MCqUtw1w0gI/
Ch4P6JrSfxqUHexxIPKGZ1V7i/BVWBGWX20UYqa2oQeGCHwR8vARN5qUQcgkQm7Gmv3mG2bbiX5L
kQb+6+rDTo9pGQ6T7Rkj8dqRG6QkrngYbVQ7WLTVaOedd8ESFuAV9nYZppkkstUdLokt6qOkPf9z
OnmJuKz/4nUMAWAFWm62YkPkmd/AQsptFSRSjek6fl5c3DLdHbZV3g7bA7oaaK+jSa7ztIIhykJV
vplh24QeY7VHitlwK+ffuL8ug9PvmvC5DjIrxu6AnDobSCY809vyE5ymTW7a25fT7Lg/t7Xb1CuG
t8AObWwnfyOh/KbRkMYfzcQtheoaYSLhY5+TXdYp2B53IRyvOb8F//6Mb/Sr1bokg/VZ6nZF1kNt
DC2JDp3A1RGXpk+rQGdsW9d2KZVmLc3I2NIXuhn6NFz5HFU6spZtTEkQa70liSlPHiHbZ3qX73hT
kTAjrKL1iqnMEjSvHVF2sXwS9SJJDp13EsMiWmGw9SaJGTdebvwfYWe2rDiWdOlXKavrxhrNUlv/
faF5YBDzcIMxSoAAIQaBnr6/feomMrIswyqyIjPinCMh7e3b3dfytYoX3IOVi5Jg5q8c2voUqmUs
CvhcBeL4AHGIicUcNymnFP6sPyWUVtq7U9dCF8EB/Rcn0f0GseeHZs3RQwy3jxv4KC/wv1ZYGpNr
TdYnE9SmUoqtTGZTt6PqSMMw618DWp0ydgmoAiXXPZU0ry8Fa5tWbw6MZkF42h8O4otsM8Hw4kDC
Lq5JR6HyaaAwod7lYXemO304aC1EAvFeAm7ZI+hKzRCa3B3hyKPAHi+umUyeHyjfBYD/W6d4/nSt
PbmZHI7O25G8oQ8ieE9PliaNVtAsKI5gksJEUCSHZDcGQW1HPOVDTinmDZS3U8w3SSzcYim4kqVF
KsvzsO9kvf7RPwGxwJsiyBhrx3WwXxyNaHUf+COY6/QuxAYkr4JRxLHBCeeL6rz2Jk1jQ0ZjqmnP
91oB277boQaBr8HPBcDkxaFSzV6KYy0IZisf7HuRrtxqJoCDcdUfr9z9CunGCnL+svdTrDI604UX
vOhYzpV5oaB3G0Mvo20Rox/njorJ4ZE8uKEkjzT7MweB/48wBbEUzrt3nbLXHaoDlyeBJeTgCuE/
sfYTBMmQ8fUIAzBJekADjKCMxJMuoJldbZLyYRXur2FAAUWqVq7XRRiTWrEIikBZUAByLvdiTmxv
0dIYtnL495HKNCyfUJzjkNM6D5y5TpQGKYht5qiCU7devUS9TKj5MRGgP+y3XfwVvsxI0mjnpQii
DdOposCjpCFHpBjO0ljcI9KRPMs1MwxQjVsTSg8eBR0BUnJgLeOwVjs9/SfBdDsdqLJ8KtbAbgfK
R4QFAb6Oi/ENYNZ0piFIWMiovr2+STQGeu3chf/P0bI86CWPFtbqhOSp8/C/u8BGbkvA33TReh0q
DQAB6tRrd/CyKVTaX14A4qKhAuTH0m2xX+lZUReQyhEUd4kUfWDNOZAmjYjOFyYe0fMNQEDYPrsT
GP/kwggxdjwGSWj/cIyBnNo79xqcBmfOyMHhJXTrD4MCakL3BKu85QBCklsJbusIvu7n6t0exEUC
e8xjCzVBy+RvY8HShVI8/1icVVCQVA96CTw16xVg03pxUFjttEiVqPJ+TjNf6yx/6I1sF/0na2Om
GayA6n3lhbSNRIUNCFTlUCAFF2Ui0nq6EXB3RbMTEsAb7D+rBFEVFeDlpp8jh21zq8yi4J84vnh+
X3jvvGgQG+6TIQpooxrOFOd+e/aYWWBSaTFHE3XGwbtxOkMcRmilGUGOn9EzuA7AW4w070rpas8I
VPdQsmpKABfTI7aAoTBz1HnYd5SOcFZJEDoartyGgVQ9QOtxhnl7ipY7DFd4SqDSbjYze9duOyRM
GQyfvAgha6WbRavk6RQD0S1FHNWhqCZ6TikWWiiVPvv4pAl49zR40ImH2n0nWDGSShgjh9xBh3Hm
tZOvRMJgw0ybPkjQHzRqhSguBJNRNmdhmxTGN/+n1KAaJt9jEiEjpNyZZk5ZARTQGYmCeLb//tf/
/n//d/v5P9n+lt6Kb3a7/uv6uqS34/X5+J9/q9K//1X+54+j3f/8W9d0RWqbbd00DVPV2obU5u+3
6yEZD18t/S/50xS6VCLez/JFeC8SFDIDZlAfdqtl2n2E6yKjN1SjbUn5o/ZZ9OXdYQpkXdrORAw7
UQZ3xefkwKr8P9yd9t/uTjIkSzN0XTMl9a93d81rXX+quTZptWH1FJ0Eh6f1suurHoaXiDzFQD7P
DZAMeiAARIy10p0TOohthkAFOuCxpehNXtimjNHdEzJCxf7nm1TETfztESqqYvAwuU/tt5u8t47W
93bhJm9wd3BHGaAXxPRaNO/7m5dAoffDdpSqo+uhg2gnc1+SM7n7dJWRE5/8873Ipm7+djeSbJmW
aVqKKluWrrX1vz6yb1adLm3DymdJxuG5rrLgjLgiVCJkO5uUZkFRDt5bSxo98ZeMi/FdGbRedEYQ
9BcaNnDQ7YbUMnNeCKBBoSi8c5Iz5RR84f5DlyBprem4vKnqsaMTLFpBZQOkZfqKl3Fyy9qWRl96
//zC8yd36B6hmnMenqi1YWh5ErawJaWChczN25Wdr6ggQfOxIcsxwaUrkqC6Tz64Iw2DF4YsEFrW
bg1ClZCkEUuvniim1VBQMmBQ0QuE+Do+zUn/HMwpaPjgi+gSOYi10PWoy7KwzR20nUevNQcbB9UF
IeCE4tRfYiqMRgrf8EoghEO2Zv2zG5YKZik8mJKJasHP4fof+DYwU0UnqaJWt8Z1/J7Toaf6wP4R
ehmwApQSkfPXjP7yovlVrkEmmIaktc/wywdSZ/qgokL038RKBm4yxJWWe+reQwvkByFIJLJaPNUu
ccaI9AoPaaSwisiaqw5K8fYzuWN01/ugmII6q4wKXPzwBHGfChpRR2iXaXsI0IKppACtBLEj93Ew
RzOc9KJ2TjhPRdUtlsjsqC4Rca55jrvzlMrDsA3dK2p6LYkh+lpkfcUQaEoeYr2T185nofaQ68ZY
6w0J/wT6lYvWchtV2BnnUdcaZxsrVPrXTo1sIO/2EyGLE7Rml6SNzD7SWcmdsbBJe0aNQpIAjecZ
mMk9/axxiU9WYwN9eHA8YWmQjXHlW3DbgmHSAHWYNHsJksROKC2ARhhopHhATG8odc2t9BViK6dB
p/qgzcPEQOmp5GQMQB9u1x5gOn9HcYp6W912zMq/1ZyS/orpkoeHzpX+9Y4NfhgOCnTPp0Mlpz28
+ir+sKEA+iJJy9ePbmg7eu31NQ+03G3NUaaXyMyQl8NqDKfD4xBGim64qqAy0mep6DQ8XSZ29a4C
VRpcXoN2DQcACx8By4gZEbgrxvYUPY8/tM6PW0RyYPSfUFDvuH7UBBLM1MNTyz4Z3oWaA4rl6eQ+
QiFtgTYo59DYEKN9jUgjxExH3qV+n8MpxSe8Ya4SPMOIDNH+uAkmIKR5DiP+t4M4ORO3qc3VoI3D
y526BjUJWgEQJalFSIz5yiNOFkL5DGkzCKRPSDcOzVQtqnwNExI81zXAvnZgkftoi6PL5g0+/p34
PGQ34T3JdmZGH+iBXk8rfMLf5E6v22/8iY7xewZ1oN21ZgVTv713p/FX8N/UpaXAEYPi1rH6j9jg
hWd+2V1RZb6RHIa45rT61USMJKFwSn105k4vNAOgF7EVMldNXn2kQeg/89n7QtWuSFsYIriK/yIj
GDap3q1hyTWMRg1fa9VBB9KDeJSUydGppkIcsdW7BUaC2zNBndgm02JDAW7QuFKHf3yjn4/5bopO
F5Vv99ytknrRcgofy0Z+1hl3KjIPKnZCA1wCCkC2oVsmRWU/tnB2tnizdY8TlDYyrwSqBX5LCwLJ
6FVHhTVAGboltKSRgb1nzpMyIlEnlwxSCELu4Xl4w5JYYzoHqUDojKcxK02OS6T71KGSucrofXeP
J6BKX+1eJxgHIpKycjL/2LdchXHjXkb+Iebe1N7NO/YyUBoT7mzmqz3R4qH+6j8ZZKEFig4LZuSe
fgD+d9GOMrApRhbRveFdAwUaif3o2X1SdnqqABNa/ByLYaRalONuDrOYCAAdWu0KKAItI6xW4IvA
3z+y0GhYe1b/FDSjz8ke8OLrA8xAylm6j4wucMhXSOUlyMPzHy8PnV+iCnY/KEPCDf1EenA7YMSJ
LNzkFfOdA6i2bpbUXtZrhQ8SXKQaUWRCYbI1zLqocW+fcXth9Y6eFlo+CnBOlrD8/WeH/ecTLrIN
9miCbI3zlS8W2r1Hb92nLM/sUcttB2V0RwK77kKAG955wZ/Bc9awZlBbibBsxgQGNYZxzbD/5rFn
mj1ZBUoH1erc3sBHYW8zC9BDfDhQ3GOIsN/o8cNjq3tZ+GT0BPa/82WaP+sxsQJjpQpvAY0rddJ0
2jwETgW+4Riemcjg+0hyZffd4UchGktryzVnt5E6kGPVqfc31CzRefUvg1usIPTHVsIfokFez6KP
/PVLTkBITP060DY3fPeKPp8Jaq4CSzXncHwjts3TR3iFe2Mdp9+DYX/jGmFGaUEv0vQ+7vQ8VAsX
GidjsrC3TeQ9cB/YvZZKiNghTF9Yg6c+ulgwbh6Il5PQLrMkP3q0UetlvWf1Yw75oFUVwcb05Cmh
EGvoTd1VIWf498FpW8C9QUhuhipgfJ88wwrOJ28NkVdPBdLzJDL8Bo6Sf7PQEWzdbJ5MEWXDq8wb
KjtmcOwxDoO2b1cOjozA9s89sZLv9i02xm9k4uk9vgMNtwvD0c1R9YhORreBCvLAt9K5FSGyfKfW
XDVC8zp49ZHKyjc15uudFtrp+dOWFxzEFgUNxym6cV14tzoiGkcUsvmI6FIeu2fI29tLh9r3/CMR
cKPYBrWigsj8SweJ+eHLNeAL0d/dqjtr2EaqdcQSTYxe7lpDhRX98T8p5lKe7GHNgkQtQYrRxQ/c
nVv/7uPnGqPKDd1Vj0gtss5eHen9Aml3wtDoiC6y3WwgRLFgyZnRvk0bGGVMFLx84yfqtXrtFgK3
HJpYgPbklEOXj2Pig/JMjsixJM/RzeGN3verReE+aSCjaK+nWVeiU2VrkHpJeITvQS/fWN43hXFY
bd5J0+Zn3LdU/1g25IcTQ/4oLWe2DLsV/Iqh6cWbAazdsIIQIp5jhWzNjus8tug/wvi649DiobYH
dYfPBZdQx587lEdtci4DSpr9oPtKczSpWEgzsthtQXqVNIP2x8bjSMVJ1nksjGtM5oP0DpxNE43q
nw+nf4I3n+MePL44ZTmofkqIS2LkLB97dIqe9o1UhFqOOruMM6iMNdJDtkSE5jGwI1G6ugt2KrFb
pRHDUv+gQuIi2M2y5yorbCP3NWgAGsOo4n7wd/CsjYJtNUf/A9o2a8SvSEPn+NjWy7MlRh2cY6jH
mKdNn9GRtM3AkfyBqNewoH3Nw7pvedTtm4+t9DV5wPrCc+k42aKEZJe8OzZ3m+kNacvqX3EqsHWD
O9p9oUzUTU3aT+RRPTSOyEe/HQYKJy+S/lBP5ZRlTVEevIJijL6lnYU13PGvQ/JNcv/uoF7sfToy
ColcKyyFbv4K8o9oKaM31WOEC+oqZiyqo0wLb5WoySWV4pJOga9G+SYoZ9ZQGNqzlb37BD97DHfY
MeHZ4/TPd++38xyX48e6StGHiLZg5j4MEtgTA7l/DavwgxkP5ymHX7lbHRSoJdQp22ufRy1HH9KC
RXPBPdx+UxqA+Xp3nH/QNSRbaNwLpDoWD05RtLMUxwpUd4O92QTGsKOv6w9CfmR/7gzmRZAP72OJ
evFr39DngIgTXTc0Azw+RiqcOvIRYqXk90RlfJqnNdsZn2V++Eg8/g3iqy0vT5lllMnUWQ/4XSAQ
DVWknD6Y9Dbt8063t1qP3DcydxbUYfuyfIcIa0XthdFTI9owFLMl0hpW0DCO9mLQ8+UXiYmHhDGE
ca3zTpDtXI3ZoggbnidZbBm2glIXXETo+GG1IalwVtxupMzOE4yDemw3HQ4Nz4HPsGi4wFFzjx+R
nriPCSGe8YxjbG2ETC227raW3CcEAtxq063EOcTSYP/iFD8s0Yt+JqVpXzCuYGFH37GxL8DcGGUW
zYtv8gk+Xu2eo2PndJAteyv3y/AZHoMqedszfOB71sToZrAMux8Imqc+z8DoVajCUMwQSTwl2BIj
6HAe8k0WZbTfh8+4hchyBzbpB9t0pfdw24v9e3MamTENCvnjiF3k3tHCZL9mzJHgmEm338H9O6o8
iyxieI6s5SWScUbm5VLQ+tUaOr00uY/Elcy50NI+d66JspQCafjw9xrSyt6KpQRb/IX6MC7vQjG+
HVVhO1LtfbEp8WYeShkvklffLRON8Zc9+wNhwpGUnL06UGa4ncA9ZRYMmRyHs4fRgQu/v66YwDqY
9kANz/B2J0jithaYEdYYw60ZSabfzFbpJWhmxuzhGD7EkeHVrYf6lBnWsvHLi9+eUsd4pT8Gx+QA
rwMkwvCq2iMFhkqZFJSvUDbdalcu5Ik2uwUrekgUgHT+iJRqYHBt3b0eIGqCCuctr1ifpgRcq1cv
XlvMSgnVBwmRLrm0t9dZLvyZt3pE1KFXzafO9tLw2CUi0SNAFj4jOBWsemZ61lfvg8ylfbN8xrZp
wdPGA9sQ3SzOHJuimQbXYfUk+zBgRdo61D56mvRCJvfItHP4pWS/8NrgljIgM1U4nplzxPfM/tJ/
pk9LxendfSsup6chqjC0AkxM/tjeeWIAAD/XdxgCRJ8pJGJOEPHYD/yWLY5bBAzzCXcDuyNSvJXo
9p9dM4RdGZ6RlutpMPjG8CYgkqihnOQasjUu7b/gHeDHTU1xjU/xGanLMOMcOTIo5+H4C8E2krw3
FFcjoMXtqL6g9bE05xJ5liJ8Y5VB09t/dyynmQVWyaZecFIVB7i9teqxuyBYtdYyRU/6poOECKyG
DCbGC2WPfsSMxwgaRl8iawPO2MqI8gpMlQ/CAUO9hmMlh9puxeLjg8qB3IXNPQSkGmON+gLkeiHS
+E3eJJQMp9/9N3yvtq94hYeJNYCO6endyrc6JkgP3eksBDL6qljUxOoqPTbd83Oo9EmkOjRpKcK/
m8cMOxLko4dEZB7/SnRkVkyua3szWVt7nZ8NnOvwhkWqrwsjCgDIqie7JZAk1rmD4/bnlYU4fsAs
4cfQB7n5xx2kqVeE27Z/i8x52zXtW2rEp7Du0Jf/TF/RkZGSo82iNcmSL84dJevdKVkNadNQCivj
r+4alA/dKrj1dajDAiQwt1qgcgKwllJBJrnS+ehUA5K/DsMtHtcal7139zG69vTty237xzGxy5yv
+nw4/sVeV5AARM+ehw9Jm/qImABCF5ldtSuMldus4gvsNnbA5OS9WDE6J9itgwqOyLMPeg8TCepU
Oaz7t8WH3ultp88f0R2XKZISm2gEtdns50N5i80siQEpneaV+KkfO+boRaW7roSgHsOwamJEyk5o
NVwD/k2174TevdkTtT566LwOGZIhp9QEgwyaY2AtqFfC567YHTQ03CN0Oh6eILW2FlW3GgjnXzU0
ZzKtnBfDVGG1pF3KaeW/B2LoHNsxBwpOObwOyX/2Jw83Wf82urfcNR6n4R3g+JzKyH2Nz5p3GbMa
1tW6YWu8UsVTO7r/XqNRKKzNvsyTHMe4wvP+KMXm33kVIm1IHDjOCc9G3DrQM6PxP8Ue7WMzpXDs
yxvGF9xywnRVXwxUnF1SsRx4HgxtshJT0hW0EuvsfZNTzIvvXjGw/5lwoCMAs1dGwBIaUOfq3Udr
M2ymXAet80CJSXZzDO2UuOKu38g4OFkqZOOuXtVtjc+zatteWp1mZNLdooOMWsPRhLooQTB7ThuY
ZvlMWZ7xYiMNFR6KD3zIJWA+sVb0Xnv4oJ/yjSuftk9N71mLBH2tdNafLm+E0f5DW8i/OAVRKSRj
7J/TtgsMZhdLCA2taNUDKIVMfLjtlHU2/+y/ISIbOmmzEirevV8GirhWEag9ujty8B3IgTmRwTrP
I+UcwFvdv7syxxP+v5c+vnTn7bNXdzTIUreUjkKsOc91uVa38ECrqD0/R58pgtkRYxd9ZkDQfKYj
ijUaDOXabXVZs4K8DK1UbA7IqyZdTdN+RDPJ2XKkZx2ri7thYOKTVhxgCqPjYay8ryqs2lsf9Ert
clpx6qKWh6fXlzSZpcqnPQfimBi/nPe2Bp2njgxI8a4Pt0pvQwpXzNkfMI7wl6HvzK6D1VZ2zeEN
DlUWFpRyqidMHDJgJ9HEoKPW+/SVKO8IjV/nygAzHXk6XHAJ5BlDHdGJDDuX6VFsHuis0DWkxM/p
Z93p4dEYpJHVCk2hyMacTebAqD8RIzO6JSaugJ9+uSVf2d54o/cNDtXpbaMcA5iEAQ1ruhRvXzA6
BtLO2tHE/s6q/TOQ6JN8BSeaAcNNi3b34uvQPcpToOZ8YC00end0ndGRgQrSkVLR8WLOmYYK3uHe
Tz8VlofaPU7puFSADHnnC41PSR8YLZqUqs6JaYGGTc5phB7B5AujAeZ8QCdN2K5rjPCKOPXcH/3L
CJEbhv5PxN56fGU88RqwqPIlraaRCrxHCMg9nZMmIy6DZxEXae6swQW6z2ULCQCKhRTNc0oW2unT
+/zrSwfrwAjGeavsbyP9icGQ/Xra1k4ZMaZF/x9b4vqawHHBYvjpV34rLdGta3eQHhICWEZXWjZC
/5YIJbvH7a1PJgbhZ63sxQz2hNvTSrAFW1+i3pvLQGywMEnxgMyugbZ4hP+BfjP/OQERBOi/bGrC
uA/b858BFul3vOwHXrEsWZVlWZL0tvVXeKWdn44vvZLyWQl80GmSc/e+1UePThE/ktYf4C/pd/iL
i1nttqwbJghYuy39huUcc/NaGKdnPpO20Ffgid6WYCEzAzn/ISWb1T0BHXoPMrDdHz7m75jW71c2
/voxK8VqrEKv81k1l7YWY4UL8lhROVNzj+v0MzlvHhvCzx8uK/8dvPrLBxbg1i9oZGPWxcVQ3vmM
HkpGcr0mW6LaJXRwYZFBcCC0mD/7w3Xl//JWLfFm25Ys66Bmyl+vu9Iq8/UpvvnsFetBJbvU5I8B
zKHJA/dYqKFYUpHN0XxcP1I5Efyl08f5w2cXK+dXGFE88l/v4TcYUZeq9sUwuIeicw7xRhpfwqZz
hGO3vI7OXSmWqWQxO1iZ5E+nOOv/8+WV/7bWfr28+PtfHn35eHzbV+WTz1rhpYeRhZjGss/hKv42
YgJWJsxGSqzFtJqi1vDWKePLjuFA0z9HZXjvQvmJOK6hJLQTzLbJUaz0/Id7lP7b8vj1Hn/bD59P
9cizE6uyjnHiiS1fCTPMKYzpfawDMvzzE/nZXX97IVpblQFRLcv8WTS/PJF78VS0l3bPZ+aysewq
ZZasd6fz4dYc6yn5+2UMS+7L0duAVf7h4v8FxrWkXy4uHsUvF5eL13clW1z8O9CX9aA9RCqiGRtb
pltJAOYmMXraWqq79u6zJtT+4eo/Yewvn92U2m1VUwzV1BXDUH4Lc803K2pJPUuTxu9D/z20wmvU
2GA/Ht5n22cET9KVD/Si8bWaSjhLX+k4SMhwG/7TZelOLd9wrxH4MJoUmo/HFTgY9jI2HrkcyAGd
BiQuoMby5V9nScPd1wc0nvkauHkkv1cAU5j7y3gE7bOqMcOUpu05XafHtQ8mQP+TASuK6Ufn0pHI
c5ECGsIL44h9VswNqXRG/cyXN0iAhKcgycGkbpuXtzzFYmZD+sNaUf72uv76vNTfaBTNe/WorYLn
JebejgiWn9K3W6SXge6ddli6xND7Qly7pA7OaQ5Da+4C5fUpVPYOMyzhZDB6RW0q46Irhyvvn9+m
/Ldgzs3Jli6325ammPrP3/+ylqqWXGvlqpQmFIjH6ZO2nX8bXv1796zaq51BapReLffNSBjPufvo
MDSEgbevnjhGz7lvHP90Q5b2p1v6bSdn3+YqlV9uqZp/JPuKcgFz9oDVpEB0cMnKD4ro5xL7zV1F
mtbNaSNM3rsVshzz9roYVWOsOIa3iXxYXZj8ZyTcuQ3kadX4+cr+aMOPi+a/NTUpXK87/xs/NJYl
cMn33muvvwlXgQrRGjVhoQ4Bfkj3R61F59vRdu2BfKBl217X01VXjr8JXzVfXb0auBRIZf7IMQ8X
2LK1e0BDcJCFq+bHKVffw6mKruNH75mamA6Eil+3vBpkeF5g445DktyEb3qya1Pzjdb6qQGSms5x
jbDf+NnJLnG91rIeua8eI0hymZI7ZbWb9cz4mFib0/w2KAFoV/bFSHAGukZFR3NNmPoqSg+P5Ill
i9+M2sMG8Bigcl4iq1Numg1A0w6aBl54j1hwvACXO6/DcX2b4lIU3Xr1lHCPZNjw1UO7qK9TKeb2
DYyLoROaaFgQZWT6tk4miL8PhyBwN7k8gykHEB+A8+/0Aq+rVx0hZTzRtSpRNmuQ2G35mr35UWvw
zTcfd/daC/78KT2Z4flhwwdRVBQF/RzOwg5jIJLfhlyucvXB7gXWW3WKVI9loETVMwebu6MHp1Sd
GqHG0BloL/gf4wMxWhwogQbWbs7jGHZNYk7FmK2M5ssdBicpYkx/aYQ2wf7svxgo/AbIC3eKpQmV
xEhFDQXv1YWZdzp7LvUThNhWFBddpFeppNEsciHqhvOiM78xZKAOQW96iJw5TNi/oY0IIF/u9cj/
Ql+J1MEHlSWQUkxFcVb4JPcAXDc1+zJ4BvROPLEod1H4wD216Iv/fkcXj/1mL08+3h3oZGjd3MdY
CU0c2vDAbCwDzBU0TM/CitYRbrlhSVxxmyvLDwdod880etA5dj9hKqCkT/jo6qr9KP1Hr4iUaNU1
/Le7CSz/E64ANYnB9KeZg8eUD+NAKgxibs/cffur/h0tcGwboKDBQkAPFkNL5GHRNugsL0s9ekY0
rzBuxiQrw5ChGLFUnVv3E1XYOeKc+r05da9xy06zhc3+QNBldIE+R+MNOWRqs16DwtT97LQWsNqu
8wZ+Yzf+xitv1aV4K0Aa2ihmgqiBVSpbaM0BklCCkXYP5IkJAtj29pSPnDsAVn15FerIW2eDeqK4
wIEyCh0AqLHqDembOm/Ia1mQEe7tdwQkR1JpjWQc2T+pSQdDow5zb2FBdwNC9iQPDJZU44/xSA8Y
+1kfmTL7hrvawQfX09Hqe8UQH8DHqfjwZvZHMCBpeYsJNHgYvsqENMwotIDuCROz5QR5V4jXdQTX
Dw0FLWLoDmVnhsLJ3xw6LZAOmQOh8gQoxzOU705eo9OLCa7j9HVx2cDs8c+8cYnY/avLh+7U2GcI
AzI+zIrmQtFpGCCQMN/VwBDxAvEYFnZbW8gEcMinFVO/FFgru5m3EPRGB5SirW/5WULodzZyqpa4
DOQOFl4W6+/TaX89filzGXlE4hRKUw/nFX+9TT6S4kKYbMj4OoNNQenkNR5kzYfpZvmn9BzrKUFT
YVfwxZfuCSemxQz4s0uIuHVz5xjkPawqhQ55B1keD8zMu4/fTtsd0eb6IAluxV8YPydUZmi60ynK
mRbBugj+wZcJfkx5hXj+HR8EJvRUEH4VKOrhQBOhx8Cra2An4PYGWgNo4LZG/bz/nlmJsYWAAGdE
CU3oHEr4migMKyloJgcmSo4FK5o+a4RKW6jTImCCR0zqHIdT8PQ56CBstVtA39SrwCaOnQ3qJCOm
8WJic5lK/Wr0BGM+8fogISAv8ZMC8f+Vex7eHY3ZDdov3HcdrAaWX3JTqDJhvVVFt0nDzwUkdjMe
T+OD0SYfe0baTVZjMNl7pNn3Bv3BGUEa4hADtwKtpkh1T4diSkNb7lu4ZPSeh4mBapqLoRkEaZNI
Q5BRGczjN6HQAInNeTubx1BthzKFY6IFbB6ugXqMb/TshZRcE+YkBrPVoox4hiOmFHmC1xF6XYFC
RgdXV+Hgcp6FPXlQzntqJHhrdfj1ybrAf1QCGuBPoMDSKab0SQeGR+PbS/covkOOsbeXSKOT6BlO
TguY8UHvGdAldN7IK8MPSomhFLPK4DS7lp4gIdPbTDEAT1fxeX0O5bgFWETEH4LtKT3JbUKkdka3
4VxGhkbqMGTE+loBqFxTJbywUjA1jrOlNugVPucX4/b4vDjAa/RsSFYjlC/NYHNyh0iEY8v27EeX
Ke4NbN9L7+Q//A8RA+oVVK/cR93IzoIril9J8iUofj0snH26ZdRBkgvEHJ4HgJwCsB9e5rTk0fVj
8dCcR+sUH9o+mF6YFn01PflKTxtUYaQ64mAkfvfK/hPTaEGDLKN3cnJfPrbh84+j9I4I8iH/gQfZ
cMXWY3ozpthJ6hgShqcJqhk0EnEIXTz8dhLpp/X1IALWPRkvUoM4iOcZof7FCjbwLeyeAgLWuQ/n
HXk49zGASUDzqA1dy4BoLccE5CKi7dTX+YdWWnDOfImWJ01L744q08tvkqxz+jkxniNpVsyOk4ez
hVN9B73qbaHIhRBOECQyI/rz9OYRvGg6H/fd59k7Q6bkEgFJvXiEL/RWYPWEWfcTZKCdcmT2oVZ3
r4tzvFqcA9Tmw9YAWi/PBLgJLhFkiLdH21Qo1T8dbHhIsV0yx/4HbM1ELlzrRncylCFAGJsOQJQa
o3C5fvjmhORGs/jMWUwU5cVpQ3y2tKA5OxoOD6gfTC7xay+Lrm38Xb88clJjqwa3sNU/DytaVl8K
mA+Ur3KeR+deRv+4r4y+sdWHf+JxfIdNcncMzl3p4SicV0saBlc05ZzWkoHqY8B8LXM8QyStghYK
5K2ADawEdfSIYPKf2Ud6X+Xrneckc66HO1TRHpJ0iNTo9smvQpgvNMpEgDO6HGLLOxDmIe/Beeb1
6Ltn/8OjtSiFG5TQ0nqPuyQ4VHRanxmDCrXBCqRax18X90x2/t5aw5f2LadMj4Pv5D5Ro+OYwEP3
kGTkE87K2Wr3gGPQ2FybDhfMtTdQJgAgLJEswINP3Btbi+km3jg5yfbs6Tz4I4FfpxJcjeEKPAnP
l0Dffd40AHXnhfOxhToLPqwQJCblUVj23bEsobNA1sLrpzp8ueUorzy8KrVvAp9rK4lxBamfHVRi
s7Gya9r/TVBs2fU8jYYpF9nb4/bqAbgT5Mv0KvwKO5AnfFLwYCGmeA2GH/KQ/iXTkWBPKBgF+8uk
/jjUZxew/BzjaRh/T1wzww8AL5I9fBKVcWg68+c+51r28WSgXE7FyT2WtqLuvSBOpPm5q3IEiak/
4fhMEC8QNOQoReDLCOlacjRLnfEDkVHEiCiET0hvSslcUMfKlOEw+MqOYefzTAqNovNBgoFxDNov
V1huMvvwFpfRF8Uf5MKKaNPAhICV1mXwCx3PB44TFq/zmJYhBfhGG3ShLPIZoaKF+YjAFOBDSNg0
HCmpwgV5gPOd62MpWKGFnwUXdPcz7+18I7R0ADZYYXS+BuxN9zLI4qeNHRKJeh9Hs/AWgTcIq6En
c4yCcPJwGb/mdytgolCo6YAo2nf3DFA7aWwF7oDgr5CgdnDxims8CVpdw9MXgMwrdQZx5tlySpJL
ZCE1kvUiBfAOdSbk7t0SVsplUDDZMqiHP0yy8zlgS9yXb6au6M/1z4I5gLEvrQB4NHwC54aAJo9k
5T7Dpnf1VShwn82LYN6sYADJXglQkE10WOIlx0WTXJnXhZReEefiY4idN0TvpbWW++0ueR7apQ1E
TsTYiN/5guyQYoZXtoJTlzEucyOEka5RlOQ0I2Sv4vmbLpMiY5YYCPkHRJgxRGxqz44Sn6i0Vwsl
XMoQEsHkXMiaaCtHxK7kglERwODXhZYDhpKT6gSag7obXewJsjFuA0uFrPLmnPlpWI917jzh1Iqv
U43tXDvy4iho5cS0y3imzmGwDT+8NbQ1LOHXgTiO5WGpaUFZxo3sA/JJznriccYqKn+1ndNzRwUL
YlnbPa38o2ZLbDLiNO+z5WlEKa7XpxpwSA7IPHHIPZKjs028k4/Vde8L+WendPhKS9Qpmn/0VtQE
LdIcTmUPDoxzU/zV2bvy5nizz/ALbDRoo0r+QxuiS/OAZGoOvizr14TG0DxhGieClLjMeqIqJHGP
iOc8R+B2R0n2eHNGjbPtrCsIE6W9f8elnV7ttHNzb8CVIUJWsuYdL8LNsgW+9p5UhrsVp6nR1Tif
1FQJJH5cnVboedUc8QwZRKKrRP5pr0bPgQR8jfKdrcMZJg7HreWlnkEAUeugzYQo2bPQE7tjxCUs
X9Cv3j/tfTutwCi7ENz8dsoE5pp8h3LOecfkQeYTlMNyFrjxcR/wUoiaZ6dvMOklzE3V8ZsAQkuI
LQVh/o2ITJGAWEOtKhIo5ew2ZMgjzTshawm1Mkbyal2AbiUltSO8nOQ+//+Enddy28i2hp+IVcjh
FpEAAYI53bDEIIAEMwkGPP35WvviaGiVVLPLs22PjdS9eoU/MCr0b34vkTlpqgDo5R2d9M4zZvhk
mdEG0RlQl0hFATWs243ehRpl61qdS8sA6NIINNUHgme2t2cffUIi5aIEFzBVqI35AtA9IgvnN8bx
pKLgNxROS5wdoQG+iAa0hqkirKQeY1L7BIlG7Zm7Os+K8J9XZObVIdbQXJpajoWdXPrIXkEenVq4
ApPXsJUajjyGe3K59k3wJfF+dmnNM2vi212jX0Y1TsJtMoFylsdW1TRoMvpK9hrQ+/Ba+5P3Yrhq
hKeLe5bJKGGJ7jN8RvHp8oAGnpePoBEWMECijsktOyUEinDXJpwpihC520o+tznGq7Muw1zQCAAS
NZkdA2QpSuagdxD1nE7MxgdSsunk03tvzkZP4Y3D72sJ6oPSeyJs3tEFNF5JL68A4MWdefDFfz7C
y1LBG2SkL2mFkgtZYb2kuz4fPWG/UPJ+mOiijZChRdKKWSnJLthEtfbKdb6ueeh0l72GG1T4k72c
Cq1Xnq9sHl5BYTZfOgxkZztk2F1xgB3dS7qh/JCgZ5KykIeNDZoMtXO+dcBIVAtUnl44kKevgWCZ
gQGZSbQzMFZlvC1gAB+PxZPK31ecRmfeu3dtwvvLWV3Cz3N/32fUPhw2IqYSgCc3q3uVQWZ78b/F
fc1GbtFhwj37BTD6AjL5ePBQ9D1TYe8SCVNj7APrJvbbRsOfUx1Bex3B62FiCz1D2qY7SmnK/2dY
bFvgXYy5C7LlgI4BI+XpjaiqsjvuqOEQoSnPWvug6ticWC+yEyTibE8w6St/oQLgvgfAbJkYaUnZ
fwygSVpjc1RC69OCU7McGAHplFNm1B1d6KxHSv7s5CF14BttpIqAkcMmhN7QB3HTiA7xiXJ3Dq7N
CF5M0+HvBRANCBPI+kTAh/sKVWgjZjbLYjF6W2cKSJWGeelKGaNu0E0GOBGtex0jLt2RYgVi1D48
k9l0tlvxuJdjcj9+lAaZ3eBFGog6Q53sb62rBID93j7OpxKtWOd4HdfFer6fFE/guycqtQcpMfqj
AY3vonXOtMWmD0/wfG3tgTM1mo+qvdPx/tFJshhMl8uaAbJxbJrPrl40rxUhZ7B8xh+fQ9SXhnAf
vZu7BRzmbwFwYHpPG/gSbAkrMRImAwvNFd2N8wi5W0e9sL+kyT762Axe3mGkBGccexCBWWLyx3lP
ORGXwKxAhUTI74LzYYKRYgPp0T8KywF5bNdotXdNJaAZAFAIHE7AYdMHYt3F7JSxPvQFSCcmmR2U
FgzDFMCmkMncrrFIbBp050BDLp+IDXyPeE1xzEwbslUTaMaXmcu59ak4SO07gGoio0U/4QGsYhfR
yvXkV1id/VPRRLLzAj6XOU6TcAI3tw919xRgxmEpfoVx9sp8wqT3G+jp8BfozXuv2vgFsMuPQ++k
glnRP+77JvO5kiwZeHbzUse3HTzc0Li7+5srDZ754DwFjIHOHacz8ETEKEZVIj+8S3u+OHfmSwm8
+sY7bzx7hFvafLHrGqeYRAmDHOaP1McbT18ZV/fSNcjaKOpDpUMJHesjQ/cbuxjvZRAGlR0eny2m
6kerCVQOgZvbrIKoNCsZ4VLyo1QWVnjB6kG1HdZgdQ+82MfY3RhhWbrmFod1LPuQpLpGutBGAmMd
1GQRy0dStNDUbsTKZJ5DzdpvegCwyopcxPy8d6+XWGEF1rmr6h7m7DW25mZsye5+CqZOgzGESu/e
37wC6p6L0kW9o+zMqfMhO9Vj7Y59cLxTUhy9eMMWfBkAQXVry/4ABHRxN8scpinlRsMjBjeY6RTR
lnTr6DWAfQG2YSQGCEJrnwz3vsYNiClMESp1kG88Xuwd7jawsekR9M0MDbvDWupJ8flDC0+IHkYq
7a/+YQIDEi7JudGx0kZSXcKL5YPOkEuPyHrJ4Wdv40NoYW2zbZ4+xvXeU5hRQX/t5X+N336cJqma
aWqSbsgaw5v/Dv9q+WFtirkmDbknAv3+45YcyYRpp9mAzuhujalt0uMSMwxci7PrBKK6CyJ1HjQ0
PKY9ADd7aswacLb/WsypmY9BrSJP4lVVIKRVfh8wqWI8/j4tVHVZhvyq6opmvo3P78f9fHtXawY0
S8Ae+Qj7otamWWOVu1/Xsd2+4ROs9+ZNEPRqWIaNmMKVDqoHbCLc9oAwDUsE6abPqbySO7/fm/XP
XJvhl8pbtDRNN0zDfJtkNu76Wa7FvRk0MGnIXgKMUPbQxjbu9oGPc7ApYgVH5fjJ+xNtyxv9fFBj
vsW6F8yrPDbFcMVV/OvHFY8JQFnJxKQSumGt4pzAyVB+YGI6j1W3keLl1Yh7+YXUpma6aY4nVDlV
7eCWfCz5PMHz4aGM9MRziYlU6cuPdGLRDy+DEk/o1ubi56emTN9DaSkXZN63oZzilfcYnBe4kOtT
fNDXUtMekGyg4W5OYa78/sJUsbj++Zj//8Kst1Hm9mWfj7fXSxo2mkb3NZqPZEQImU8gaUKPOZZs
t9gHjAy6Bl5ybOei90Byc7Ihc+b89UqhQv1SXJWSBYDWhXIW5O95+8dtKn/dpoB0fBtqWveGfD5Y
fFd1ufmQHh4jNtziSR27jR6EG6Rf9t1NCM1gQ4cY5Gew4/RGhQ7he9v7/ZXJP67/b6/sbb9u7Opu
ShWvzBqWHwwi8QuA7C8HNn1r+qb09ODnYvz7+2UVMST97Uu9bTvzmGvSuZKkYT4ytk14jp8KYu4r
RqUyJe08kcOcdk2yudNb8OXwSL1vwxGizG9JnERDfYC+0+/3pInt9Ns9icHvt8/yLIpHpekPaXge
HRgF0u3InrREDgM1eAY57YpICl/xib6NFNPSXKqt6/A63bag6wR6aw+fIacPsU+wXh9p3pU8A6Sm
S0DXCtoQew/xpMPs3Lm3jT/epvX+EQ1Vsg1LVRVNA/qgfcFBvt358Srf58XW0IYjnXjvo7bUmsxm
dTTYGmG0QKdrMqMIAXrqIMgM/Cy1LRrF26zirHPhMdAHVfsN/7CwzaAjXKydBsQ3dwxmAWTpVPgv
KAwjgTCxNT6pE/pCreLUdZG7gerdXTVd0OiXIZJIO044H51h23tgtz5cAfl2ri+PpMEjH139/sn+
WUbvD/6G9dq9Tjv5IvPgyMI6yK9DyHVT+hpRWPc6ZCDCWkNFygpbzNVfyKt/wvOX/oRhmarAmsi8
+f+uF+2631vKudbQn5jP9s5E+hS9tNnl5CwaTn13ZgN9DFWDjtoC7iL7l7f/vLn85PiIyie9ttyh
4So09pMOXs3bbYRrX4gLNSwVbhz9rqlVgcKmudkiiWWwt/EoajAB74NX6gv5J2z8vtQ1gHZbonr0
LGyXVwAyIc6ID2P8hX94P5O+HtpWTAtlC8m21bfYdXzM75ItHbShFHroSqVXd1B4vc4cpg+VDIq+
iMp0zYi3bf0RNk3xPr/vz/dLv4Wq+rznru5cGsncFGyPe6WP4UZ0jcMec+hBmeZOSMdwnDCvA8JJ
w69uHye2G/YcBD9AYSMwZncQoto6IybD0myCKp4z85BnRbkVaZ5PIQSXByuW6+8L9QuF937vtsQ2
JdUAlKWK1/pth+bVs4ECx0YbTjxmmLOJkEJFMu2F5Urhyg69xNxZb9Le4IGsHwCpYE1vptO5+XS/
X57ACIF8DanSaHkiyyg0olDIf/CZP4Wf3e93a/wbT2Q+4v/f7RvERT7Jsi2/9ho0deHsc5u0pPZm
zEaOd7l/q5qIcird22QyYatl24zPn4TCD56QwRgvvPAd6riTlJAlVWfZE5MOROoCPg0ZeQLkqY05
IgrXXZTk/ggJmojS/75psjlZAv+lWm+rpJIejep4mKtDhnoAt3DzShnDuTMQqFBoGQ8yWp5p/iA6
pr2oWCzl7jjxkejDqQ7L8HaNIpPbp70glBh/f63yO9JKLGBbVjXeLD/I78g025BzKTcMVQjWMN7K
Z68hUwUnNGO0sPpVE1XZld38/aLmOz707aLv8C79led1yeIbUkPfhYDcUsiYAIxkng2iBd4eFDFw
7xheUKIyWBA2AXAB4b/jNE3EWkKtATPBrKMIDDY7Tgd4hmxCG24h5Q6jyzuysgWsfvr3+hT0QdEj
9QxWYLYR4geB0tIH55a02KUcT4A//ogL6k9xAZiWQdkBTkxX385tDsb9aWext0acAcG9Q583U2Hi
OrO9EKnM9GQwpkXZ2SJqrDIWcc59VMDwmv39TSs/rjzdkkwwl6plv5c+p3uZ3+bVThu20FNEatOJ
1p3QGfsIS+E91ur+dQD9k0d+fVoez7QMWdck5e30k6z9ca5uvtaTEMmdpZmy5qpSFFK1jOIYNXSg
FH885Y/r6dtFxSL/Fsk4CS9V9dJVnpKNxWGWO9EN8S/LQd6sL+TqVn/sG008x9uWBtJpyKamKqYh
fSHyvl2y0nfzhnpX1K9TnnoZ8AaGrkzbaccHmFUWk10wqFsMk9sQdFExYNB3DZguRfCnKhRxc/c+
2zafo8sIpWgKS9y2FUTXgKYq7T9u9mu1/XOzhqZbumUpFjv+v++nnl+3+vZSqcMi0Q+ZefbMJXNA
ZmlNy0MlsV+Gr+yMdsSH3su79SEFGVfgbuI8YWbkzgO0RR/6rPcs4sMpyevEBGCCVdn6rxT8p2gk
S4BkWauShgbU25Ek1Xfpps4P6pAYeR4RjnzYnUxOafslQocIs+Kx9+r9sUvkH3bJfy77drY8FCM/
2uoRildQgVxIzzEUUuhMIWQyOBHzP6LDPwUOm4TrWapim3ARLEmcdd8Wz2aeb1/KhsdEyPYrBZtH
nEMvj44cz/jX1X5Ij/5zNfH03652OT53mqFwtTprlZ8P/+BlPXmmgX86RsPPvx7up5DDMSdwzsC8
DfsrZfp2udu1UF5GflHRECFYT2sENQ4BU0tC8jx7sAX2Lu4w6CT7kJgAA14XZ+hZ099Dgvzj/vx2
F285YV1eNofL+awOpTiHpccg+tbKmRiJMTywe1hYAMry4C+OifLDefqfp3876h/3fXW6mFwXl8kP
Rg8uhq+h3nz5TCKysgu3l+Gj7TO7ZXysQR4F3c9IQF4/kRtgqoD2yu9v4iv7/Wfzf3sTb4tNfVwe
hmGeVKppdC8AokixFD47qI/OcQBrV/E2mr3SM9AdjF49GTIm3GCmVGF591+rw4ipH9FqsmV2sA1/
vzf5x6X57d7elma+V+p7vuNtTdSkmAd5txjfBS0EOpWDofZp+GgWqAv+flXlh8NZFmQAS1cUy9T1
t290aqivx9xiQwht6rtHgX+HA9XEp4op9gAtkg8to4U1QrlgYSOWC7rjjz355y28fRT7YFvV1uAW
boGMqHZ99M4yA1SweQdIlXlfp67XAHCjG3HykFU8jo/+72/hx1j7/S28vfvqdd/le41beGIgS5vZ
nQQ0elxjBSCVhHOeUXz8lRf9+NyKQsWhGDCDbPPtotozV067+04Z5vuwQhF556DsvWld8FroSKuO
TKXplFXY6GLJAhv9/EcV8eNDK+QDliS0/kzjLSycztet9ShJT6QQ+akQtK/slPg6anDwEZJg4H3r
Qqg06Od02SH24PeXrv8UHhRaqKw8VdMp0v8bi1XlvlUadq3SDRyN6AcyXwMRgHP4Kchmd2FlQBE2
4l9WeIky2cuintIR3n5HCsne0+mVJMOwOQQ0EQF3v+qjIT8Hwh2jpErF6PZRZvV+v2nth/RK/n7T
b+nVZls27vlZ4lRGlGc0sboTQKMptg4p8hZRxIzXwXOwZyUJBluYmpB2CYuhvqhgm0z/Vr/fzz/9
fHF8fr+ftx70vWjcjtsnuZfwTnrsvUm9NAVc1Ekzcj/MUOVBBLrE64FeTZwxpgQ1AFmmSUWTmrV2
sAv/IwP9MR1UbWp9Un2ohe9p79x6qLad2wrrCsNyPLIHRullm+5gbfPVaBuCk+MtuT2QwVt/GWJg
g5wkQsNufsSt4DZEmfqzv6OYBkS4QsD7j4X/U7FPcff/N/j2DfOdtn9qO10Zeml6WZ0pPPftWVC4
2ZckabZQPgbgrJw16j9jGPQ+uEDI39ykqw6FoUmYzBEt9jHN6qMex0et/rjDr1f0fk5pEumQqhiG
Lr93cRoPe3M71E9lePImXnpJ0lk9EKbSmKalyzsGbG48b6HJEvZFPv/7klJEvP3t4m9HgqmUj+NG
5eIKXbM0DaJgf3Z6PYBriXDN9lFJbnpd9Y9w8M+kR6xkTZHpXcmGbBnSWzgoq4P+eOZ3ZfgQhgpC
gh3Z+u7TM1HDdRaqF4Xrs+p0yqSTgDfbXR3C4xhLUnZ5q/vHGv5Krv95B99u5m2JmMrtaEp6pXAs
aiIQOXn76ATZoAcwEHkcmBQH2V2r7SUqOuXAn1aDttvHefIqqNb2/a8jUjz7P7ejEid1iTayYb0l
5Q358Zq/yofCLke93gkWmgtUvmQbFfA89u5S9M/OfXXYRxj4j4rJ0n66uCnRFTFtXTff6/fiqVS3
cqsqYmpz7eWQrU1cmRuqfwvQZkTtf1jcmzc0xCQAaMeRrXiNzErrVQ04Hgcjeg1M7aRPLU6RgWu9
aKXFMoAHw3uk22Bfefs0TzfAVDckpejx1I9k84hvyK4Cy3jGlVd8PKxIQTzE8PRzUNBwgyJw9YWm
wtU7A4mD0t5HeEpCwLOeMW8HzYDWa9NEVgAWzeSpOHpfjq4w4DjIcBVt/r5hvvpC/3wdKheVpqtJ
uv9WUtqNeX4tbDbMJdDCesJBbk4K1ZlUH9CMEqPXQLa0oNMcHKYH2jHjMzS5GfhGVGt6YLYaH8zP
78fWphNf3MfilloWcJnD8K9+xI8HvvbtPt8O/Ft+Uq3tnR0mmPOI8AG08G5jjGmSMppnenyNmJZs
AZ5Uzecf/NqfI9q3a78FlePpVd6tF9dWs8cIlUch0zZHxAjYaYj7ZSdProiiVInq9u9pQeyneaoI
kc8SN4DjH1/sx4pIV5jbih1lwoR/Sz0ax0vxeOyJr4wBKiEYFeh+VLcU2mzTXfsYKEdvZSa/r5Ov
dfC+Tuh7oofNJIh28ntQkfJrqZeFMjwi0GMggn2HhnV2WS869vPDsxbuX00d1azc17E/RUOhtzPC
8ys86aE8tuQA3HeBNziyO3hXdJnAKdkNRgbmEqhKHBIVs4QFM8kr2EsEIbUIrbl7EdQnv8BbYfxA
5+Dluiw2PZzbjuRpCRMj/JiYtyLHgggqtA7gayvVAJHk3oH3gd51mzfULbfBEbPCB8qw3uEV3o+o
lt9R78o+UXrBKKue1v3fX5b8U/dM1nVbNQwKFFV9b9dtdeukqqomsw8kyDI3iHXZlXsHPgkg1B5i
bnMDiouS4jM6KL5qBUuhitWXIbMTtZloz72dZ40OK5o3q+qe7UD5RFRzxvTEVLzh2uMtYCJeepqf
AgY9Kii+sBzCVTlGDSvI12b7IGNQCwnhlploOUEkLBF1Kn1+bNzauebUz6TS3TMKSGdIDHb6gsKO
we7Gt7DRKvw7M+trk+b1Dv7Iwdsvi7orgxM7eZcCSea4VkRaT0ljmUFpxCo6o1ZQja3evI03hbne
Is21krFcaWl1cqEDTDZ+dW/n4XkTyGggTQGlSAip2sCfOnPThTm63fcKGBv4iTXAVIN67zwff2Qn
X4XBP+sYLQNAJJxFmvR2GsmVeszPrztfRnHl7D7Z3uILKuCgFygdN26NejKY2hri0JSvBukUUuph
9Rzw3cDwNoulijrNFMYSYpONtTq7eq/Oa3povQC07YFNw5BRQQJ4+jaqZE8PrWWjSC8gzAGAqB4t
4ktvf/XwQW4feoAs48aUtwguKM82t/Zfy/CHw89QZEVWDU1T7a964FsHp9hYr0rSn/Lw0RU0njsc
IM0D7YxOPebnf7zZr7jz9mYVanDV4EfGxO+d1NtzO5/vjUIe6v0t3MpDUn5s8ZNoLB8j6/PafiZ6
As2VbiW6xq0yvg635NUIsF3GSgdCczks15sh3KbVZi1k7KCEhSUQ8gaUjE24SXcLzle7hwx1fJzI
XdAUB3quz8/5EpGij2On/mD83cORcHDqPRLOgm7ZR1650akW5zGCPUCSFqehUApCgqjGy6FVo9gd
mQNgovrJuY71jhod0K/5/SP81LNFqYQyWTZUvATeM5DyeVKvp8NFHoLonASz7SQ79TE5j9ZwEsaX
T0SuaMtgDyLUkfLARp5Gaa+a3Vfrj1TopxxVMW2FI95UROksUqVvq+F5OM13VnmTmRAJ5iirnra+
CUQ/iEDvc4rH10DU7qGPkBNQfPcDH941fmZK748MVf5pvE3hp2poihh4A3zFz2/3crzc7Xy356UU
UfrwU7OZAcpl5Gs7808wo6jTTrBPmp3bs1P0v+mDVbaQwG3KiRaT2Rear4STVHInkk9ccQeIJgao
ORYERdT6gJlASwGKLjV6SkMU23kq8bve6dgcQC8EllC3SEIbXyOGHqqoUY5YtauwFI7eWkyplMFy
rHeFQZU2me+Cjzb2Lf1G5zOOXTQw2yFinHjmIqsAKLJw/SHWKh/30YerkvdB4gOhPexDN8XK0lg0
m3oHo3OiNDr/kGKhcY8B8u6QaXJFOw6yN/P1M7J4ahMXuUer0QFW3bUjlMgGgPiYxwp1r2rcHXke
GeER03Yfglq3eUr72EKRNzf+WC0/1Zmip6aC+rA1iyP/v6vlcm9I+9tDlhjTUkg9sHRD2iI9eIPo
PgY06AI6ZxgyddbA5f2xymTBDJMeAxtEP5xBzw9Z0p+vFqJz3KeXj0e4DM/d45XR8h+3+g8yi+KL
VY3ukPElSvLehb+Ve5vUBJgR1HsXHkuCwdTRuX5wy1fgafAUnc6FqQ4o3o/5konZEBswGtYATHBw
+X27/zQi/s/NvO2yizUvjvfnUxp6DOBZuueaMSGDwmwA6RqQxiEY9HC+YEn6Y3989RIMkumvMJYH
hQGViIVQoD11wtPk9zv7qduiWKAqbN2WZYP39d8vWkib4lQ35uKLMl7DxyR4COL9cyyEmnsl2Hk2
TMjUn9qUxq0rpPAiXEQXK7x+MBFA7cv9q3n5U1BitKoqoBY0hRHcWzLbMKXzVdNr0Sw44AJ+0qAM
S7GtuorUfMK6K1yYAUiYplVgmEjsljPTZYzeLnpGAs8f1WP8dDYA3LwT8gT1H9MHJF1+6JkpFrdn
WLQyyLnf6o6GerRujcZeRE1oWdDMgqsbDepxzbdc2OhzYJe6aW0cE8AjFlvwXpF7QKIAG2lCGNAk
WICYeeFUI8nCnmG14ldaXvlpDJurHQ4X1WLn6pHp3Rvh/tp+dEcWNTvAVgfGRPOUbSGXoyOzcQaC
/4PhJAgcYd8AED/8NI7e52V9SPMA/TcY9F/2HI6VpvQjP9KUXPvijg5L5E3QB/Fe7nkULO79BbgU
Iif6/Y5y9GEH1AF/Ij30B0+U/PwnwKLzLKu6VLzNM8GmpH0wuU1gdxIJ0Pan15sKp4TVhZiEK+E2
XIkDRVj+TvgJHTCsTjCoOnkga69oLfKbqJFwQaQP4pGO5COeqre7jwycsCfCCwEnKTmeCk1Ixtld
b/RgtIHLxonIdjqSJvZt/hBCaRXx03ROCYgoG6s/R52krWcm/MaOzmx2dWcyuJENXOB0gLaOUDi4
ZRWuFd5lmY9LJw3UZDZ7aGHl6F5rUgdo5Y1IzwjNSgwvucQW7POw7nb1FTomTbtfxaPH1m3V/SZO
duK5uIuuXYDAAhiDe6IDyRGSDhL2ZQ0dl/d+ZddDMhYrJeVvx2w7RauDn//v/e0ZKp84cO9bF64l
9BMGNtfSyeahmazUaffTwsb3yofcczsTQFuMDVott4JhirofleX04dCbwK8d2KvbB67jYxxC/uB+
woN3dLqPhcJqaK3AHzXGuEU6LIPPeVvLnZUtFlB3E8D9PODy3e0+O91uGXRHJVKsJ6dbLfrNswCC
4XARIkm7euBfaUfCVozUnfXWHYkv0u0fsabGup1/cKEM/OkNeco2Ynj8WYQ/5m18R1v4ilxP7kgs
cdQEpTjd9GYLdHoRcT019ZszsI5BhKy21F7tYMpX6AjeDRDZgLwwqVyRkqHlmeJpeAmEb+AEZ4tI
Vryr1ER+hT6KWy8llENnWCI8HE0LkdLd0m7d2TRO8pHSBc3MuhNWFNqomGYLRIGvw3k0QCFgXQ1t
uL1xcXPpbBROhg8DRaMxbL3iyQxKCzDnM13xUauJa+NuuAtZr9j5Nrv6M77BBmCbd9A/YTWLfcBW
zdRlmqIL1grIRmJgA5h4PVIuNWQiEuH/I5FSDEyYgrDjaiLu7Qq6pcDPjt/ZrBFSaIW3OJwWhpM4
68r0n858ij/SCaqd4yzvbsePFc8nddlDZr2Pja1PolLlTa2DTUBjhDda5Y3hHRBtkmRct3GlK/fu
eE+LDzkZiCu+D4kyjBr+WoPkSgHqdnYt7JtxvHi5IWKvH/st2xC3wmBqXhx/fIvHOA+Pxzr0tAQY
IfDNOS0XuNJzXumAI0xEJSi8dMm3e1f0oHnQ49kZ7IKqdIRX34uMNhVprly4Y1STw7UBudLrzc2E
DGyNsD37JqSZVDs93sFxWHZVmO3q4rjeOBEKBmYzeqKn/pXZoWMBmzernUh0zXidRT9Cod7QHOCm
Nu4mcIyxZrCE95VJz9OJsuxEvzFbZDYABBJC+MYeCwpoOOux7U2AsdI332URcKO7A7154x8EbolK
uVsETHjXdzzqPFr91HkgPkcVVA4Ib14yPU8Spt5V1E6mNx2DLSuirQq0NVQGAPnhITOHEjRSWKVM
yfsQaVO8Cxj/qIt5ZyDTjWWZYlnizJi8DAaDUzBjejkjPcggFbpkwzfFmRnczOuURJofzOZhmg2i
uSdmSFEW1MHMiU5NCP9RL3oM5daRToviYx63YDbMR9CbWSAeXxnxjOLp51508BaErFc3nWQRv4J8
hdPpgQR3Tv1HagdpQFNPcbG2NMWRsLitLv2sYTmZqTiLWwdxk7w3eQYt80Yo9jkJZgtQv7ulOa4X
DKEjWK2w0ZzadMBwcXIDwCC3Z/8iN0qvRkA6Udhysj0eDguUd3AifqVV4RrCA84KZykq7oJZMFC9
2ctHczlfEJXYbPJW/Aj9mEN4wvxd1Akml0fJgdCZ3RNxke7DsY6I36I6o0NRO2x9HGEFdhZjVPTQ
kNxAxmZhPJ3ssaHG3xiOVwNLQaiN0iMPDYv7VRUnOyOWowr+Pvtry6fU27SkdDyRb976eQQBlBtu
L4e0LbaPlsE9eXj+2IlKf6AnsHwFUrtsLc5tDZtydkTOjoueFyHfQv0taZ5KH15NK9sZ85b0K9+Y
quXearghFttXb2qH7aJ1QhF42w47AmD6bP4vrah6yoi0TWQY+immjwTOgIV9W6AzsXxlnR3is/XL
GT/jZy9cU0kLsSX+7LPJbVxkl2+95a7vriY7IeR59Hdg8SbJVgsaQ8OBZB9OP8j84n3WRwFDdvtH
vH5p8u45uSX8NTuGM0V1JdWaeIfHgIgwF/7EQMkCsx3kFu7W8ZQBcHPM3kiW2zHvat2rw3AME/ju
dNDNH48B4YNW30xwpd62tYs3vcGim1Ye7ZCPD6uFQ4/z+RpjfftCY/cexoc2f+Vl7knUQmKTh4La
H+rdBGIep0CQJEtc5BouDS3Y1W0xn4NTRZStdA9XAm8x2/dmqoSubiClCzaw+EdG2H+DWzX/XyTA
RzATIpSx8aLX1mNiVAQMk4XpC9DfrQX3ejKRIyCfDaDmtLxMshsKulE6EC83QLvJ48PQE9oFhBvt
c0YMxDTG2S6rUG2ya61OHrM3oyOC9PDOfEIReUAk1oc2LbxooLlp3RcJyr0T9eiL3gk+7KVowJHp
TeZDRrSLaIDJBd3LflQEvR1bDjODLJsdBjMuFkWPKYvFgQjos2aieiHQanlK23XdGIFXrAs/eA4I
L1dSjsLi0dErmiHsI1pDixf9QP6+feGi0ksu1xao/gpcCbwNASLmuMIeJkewIdwPG0gcMATpXjrZ
wLw5jLefyeLaJaaJ/U2BjqrDw8VPUoIdP9v713SQzXS2/97ZDWaz6BDwp0ifjySW2ovtLHYh9KNN
A60Ilf8MFS6HO63I4h7QRfeoSHNMOpfsPq3cUd6eMGYLRnqnGgNaJyNptSavzwmdabGZM70Z8Hmd
13CR261s9hgdnXmeXpAekJ1jF7bYsStMiF5p7T0HBCnCSTZLN60vGC/yXMjIZIyqLld0vubdPcLC
wud97soopwy13OlajPlAV5PQWDDjnFtnoLc2kLs5YgzRZTibifJkMoDRjGsOtX6HVdbIxVGyQbpg
/6DVsuRgY5Xm7sBwZ6lIxUcvnI91kVAS2UggcCy5OwsZxnj0tfC1Z7h3AbYAHyjdcNdqzOSd95iE
YYejk/DbiTKDEGZPbMdQYpnwQAVxChbHbm+Pz8RaGRwbGGSwU+jauvNmR+7a7vLUNAYYYDhpQyal
BnIPancb9IwIyCCqCB2pj1dFHSdOgIi5o4+pYv+3dhUOmZok+4n7LA8OaEA9+h0QBIMvFyFm0gTE
wqP77izPy/DB2GuCdBXya0GHhYYfIudhRKOmTPfMMMDaN8YD5CJyoeXh7Ie95W3PLtike2HgYc+Z
HHibh8+AbLjW/fE8S5JXFq4tTMzn1K0NrADWg/1MWVNg84qQlnGuUz1l56KpzicmPeHXb6Reezlo
uOJ039OB5JTuROetH7H5N03NR+kpCp+9DUr1TrKr3emy1+iVYafTIYiFmhNx79RiErmd2kSoh1Vp
tnZer2de3N6gHF2ixdPb9+ovVxgULnA+Q1Cumc3OHzNylxxoFuLVC6avoT4bQ0gUF1EKSBrKihot
tmgqKc4Y3xz3ZjodK+oNBosggHnyinlEsSsiLGuKICxdPmlIfnf4mCZ0XiJspMSXIPWIssuqJC4d
3YHw/uClPRDXcp5oK+0Yvw456ALr5QQBu/mJnwRU2t5gH/cc3ACy2t0MwvGaS/Q2LtEZsuSLgwWX
DzpBVwQmHBYcMLwa7yFfBl/j6YsDha+IWbc57OtwfVqwUtc6hJkDRIMQj2IUEowJzqj3ru93nr2e
NCWvJTN0SDE/7NhPOmS/tJQ6vGKuqSzVMKxyrzOeMiZwlIr/kPGWN/Zh7YJKaetPodiD0kfQFpam
SuV0NHRvel8LgTV46WA/21KmdAloZyLB5CcXP3kF7aLp35yeKnG7LE4NWEKCm33Z8blwj3jpIFb2
bC6xYOSKNuCcw4cLYpbKpuwP915b/Wx09XjufFw3XowewvCWlvCiUV/mINwH8H2bBLRLmAN7z5px
PCya8JldVFkbayeZQga+C8/G43naVuNkr8FhVuO2/PExPXzwKdGi0/EiCU+f4xdeZCiC2CiRuYDd
aRA5nwxZPl/OCSAKbRpIBKsjjgYXvA9FMfaC4UZgxlhrmDPXclC42a/PwI0yUiwRFy907Txq/N2Y
Zud2AUeWvwhkRlyFSJLgaOhsb+6VLTyf9hp+yN4HnnS6BslY89DisDobXlIy3n3wPRhg9KhIYvK/
riY51wy3o8/Kq12TEvjR0jaJvfPAbSfx0YutsZzGhuJBONq1+cN1PAXSf+g98KxhFHIZ3SM12WPo
GFw/KJTnKdmldXFmisuQDKFQyc/MYIAMpNjrZ+Z648pINNXZb1sGB8YWVRVW/dwj+G69+fT/CDuz
XdW1pFk/kSXcm1vct2B65g2CSWMwYGNjY3j683mdm39vbdWSSlWrZoebMXJkRkZG+BXqaj0HkFBB
LnYE2T33WdaMMotkxj0b9pxYIEzZ6xQkR07az2TlflAiGKl570wjNs6vXI9eivNgjNj6ZdikS3Mo
dfTecIZBv7SXd4LdY17R1HIkmj43s7Gw3Euh+K3fk+/H+mZOhj4ReXzzWV8ETzxvxDz9/wiz0QVz
1IL2uBT1OQ1hjxDXRdu5JPjFYycNwjuKike1sDMlbsSZdl7iM9TZg3b2tBhkLhipxbTxbvMwW5tM
qF1+rPfdlAc+tIIrI7w3j+nyO8Zq3+QKCS46z4dpN8QkSHq5NYok2BlpFtj1fTB5nePHw10xKV8j
Mnq32tOKGIA2FTJu5/7TlMp+4wVAJHjLJt2Kr3+pLFWI3igRIIBHK6ecNx+2YWuT3hVIx1iDz2wn
Sm5N4xHdzIu5o+s1EXdYxe6Y8EDUhYWFBOMuL8fnl923HSeNL917kaZfQfQY0MflpoKTgXdwPar4
Aw/Uk9AxZrj4EuC28SOtPmD1sJueBso2fg+Cq70SzwOt0aF1tvo2/NXOKiClF5TlC7YrDMD3rKM+
b9Xfpne1FwNr1whxy3XhTZ/1w5SjZuAIoj/EtaIZ1bNmvKBrNzxmGFJbado2GFWH6YV5xQfyGFU8
O3lpLprbadodrynjcjKZJM1a0BOAfZQ66Ddt7yNP2mN4zmaRVh5qAnchfL03GVnSU/HOIJ8dEP9z
MPKgA1Wu12Mvhr0EmINSSJYLAP/CfmFZe6cstwUfB4TecYMcmSvpCQ8NTirX/v+AEaXB6R167A2s
OUPE+chHDLvxMg7esGv9b+GQvEoOE32YdhuqmwuoKHlIxSCzdg4aMDaJhgOICw331m9GirjTtLRG
2ZHKyriPDldXtbDRXQ69JSKD+KRhM2pQaOHnmlm5juTMaHv8Tnh6ok1LU8Rgs7IAAGMG7cMt71MY
yRtaxWBUoHhdhFLq7uuscZX9M7OGIi+fH71NEVm+76GmmBTtb+sLuNPUeJXh6zHbTi+WJ7f2Icds
q8/PbgCCSP71Usk5mBm9GbNlMGJUPa22mfe+rv1DfODauTvroJBfR6g8FAQqmS9T8n4wf717jO7p
iKMkYYeVLPmjWZ8+JnokCJ8iD6E65EcIKHxGaN0tb2uGT2ncEJJAgd7mTTa5gze0r/rr6f1HlZfR
eYeBx+g5AEWtgQep9p9PEkcV6w+kKNh8o7VDXS2duGlcLyQ+cgtRyfOqVEF2RrBOodFj9X2P60mU
ppIHnaKkpfvjvUdpPv7sTyk1ciZw2YeidSolucZflHyQ6NyfNHozsiOjOSTZ3nCCVs0tThm1ZSGm
xnQ2+/iLu5PZJ620MfJghuvoDS1Kv+sRfQgU81YBW/AW9FczMyFLzDAK2oaVifNFECAhfDDs07Uf
evIGeHHRQjUqKu90xuICBL5fkII9nkiesQ8NtybLiUS9p4AR1tB0HLFdHrgoKhCGcgmyxunq5t/p
kyX4RY4WBbs+FR8kyvRQ/db2tpeNVG+O+gpK1a5ARgFo8TJpABl74O95s5ZrLaAp6C4xIQFGPTts
c5pOPS7eBCGjM/TYyOez6IDJ/chjHQxhyC2BB9bkKtjG2FXhoKEDLQzghw4o8eH+izfLMuGp0W5T
2MqLIDE4mpcN5XNF+WxSMc9mj8WpMk1zsH6MiMwijOj1BHM03RSgQUy4RVC0lRrsBG0EjfVOAsHW
tpg53xkXJHXXdzYyJsHo4Nzc05A9szWXVDXZJA6Xsn9QN8sDYmNIAbklZDXT0LljClB9fjOf72WN
wtCKENLblIALn3KuwrouDjLijKDVr4K7xi8Gjjwsh+Gsh6LV0W1Nr/mEtJSZvHbI9qJEjBjgzTYR
pCXlg+il4t4qIDmChMBllGDJpI12Kk5mhJkfzOUAf+X4hZmkow/QKRpNdUrzPtmhBsXcqXQZ2c5L
66qMPD4DD7MRrl0sFtY1KkFuc+UmbwvS4dZOjfOI4Hce0xo1YyJfPqUiM8w1varTEAQ8ZPONb9fR
mHT+eVo7JSUvDYvPQvZY6oCQb+Det2YtG8B/TJc18POxTtXbF/ad+V6Q3DxGoC1/ZqNB4Kg1QHgy
5wZmjXxqcwkQPpTDeQ8HjzHHm7TW9gdYqbKYNcy4ZVYFUT8d8Ig9vfVOSB2R/Vv8V1qscNDWPlba
FU5LLGAtxNko6PXWIHJfZp5V2MvnaehZoZf9oCrVw1kpCyaJsCmnxOt9lxIOLNT2JhIUzXkh2unp
Q//dzmcpH/Eeecp+lg4nuE9j86yPZAHodvReBbOEDBYcfuCUowATDFbXJmqxJ/OxYryzRjEJIQ8j
Z6UKJgPNdhEToY0fBKdHnMqTA7j2KOCtw0KHHNtTmTG5DrtJxg77gR/ATaZPc+ys1yolIjLY7N96
FIOHLM8WD8hiMnAJWt73PChjofEsMyQeIg4ezexaW2LdJjQzzkvCHWzgci5d+NF7ErdEYp1EhNx6
BBdDV02DLMY7vWCWcSBu8ek579mu/h/eqGjFKEmfHc7VD5ZXPOLT2Wqq2emMdzWaicBDdjqcZ+59
CHUzIQiSn4l/GbZQ/mPQ5R/twH81UaXqcVEHDwT6lxnP4WaFsQyQcfcoJC/p3f20toiTkxagi7Jx
W7PfNSQ9LuZ75m4x2yZbu1mZM4ldQEKBObcx1xFK/wu/4q9X+a+plFem5uqr4CrX628PBPSa+4o5
fh/nTY96FeT4eWFO2bMACdDEKz+ig/AINWvgRxQ9JoJn7AvOAtpFxlyS/fCvDAP5P3jB/3iU/+qU
3zS5yN5FJS4uFWJ18Vr9JXz/NNOnOe+HJEDF3MlveR+t9BiDLckhc+yPK1SwTj0zIvwLjUD7z+vR
mJ/XRF2WYev8sz/eQfDUtm8kOvJRuDaYQtBOCGyVEpP0tgOqQMK+ms9zr9AdvAlBB6kh7sCRUNrx
AaM2LHwccegRrKJvSoKLHOwkeY7pZ67ZM2c2PwF2Vv7QYcM+q6R5h/p7f3L97z6/9G+pkT90iP9z
H/96rsZ1qGxrjft4sTd75saeWNnDU4XZv3SGhgk2HGi509vz9Rhu+DfO038+yl7EwRClwRDSwT8f
5Ue/bd/nChJEvHzbNDPmQHxub/fh0Kvxj2AbIyOizXwMVrSn6EJUrrG6ml7hMEcx0zmX/vJM+nf3
b27aH1WJPxeEl9I/L+hWfzHWUKCIhPG+Hc97wVhkLV1enBlQEnzoNdLsXB7+98f+ld3wL/LAtbuc
kVX5SIu1YiJtvu/GUoA/D5KyJSQBYqsGyxP0v1z9lqTIdOpi6fcFvOpWTBFaA/j5xqhBfIMXlS0u
hlNa//sKtf+IZ//gX/wrnn0qUX7fGvgXty5R15fK/M5zGzll86qNthHaqBOaVK2wg3WEZJ51XyBh
G7UIlp8ouEmVKAQ/I2q8tyUhQ+x2swJJbAUrgdHgwHoLUAAIXzio4FOXKFEBdwkQwiwTWjQXK19j
Guq2Md5k7ndzV0clfZ0ZdQCZDWpEN9H5y932S/9fy4C7RQWBwTXm1v6EgP9DOzs/O+W9LV5YJiyu
0XA4OusjXDf8C3avzGRo6eAUK0ugRHo+zhtxFTjm0unuOYCYoCmA6FgeIJf9HdUX9xwXSEm/JzCa
a1qYndnspV5GD1U47EuLGvFu5Qo40AcCNBexk1s8mJOlhrVWwhlX+vfofPoe7oO/7f//WOv/uMl/
MbVh/pw/9zc3yXO0hrOBC6iEJL+IDhKP10MGGngIYgpwwnrgmDsDlzj1L+tKVf5LOQHtM3in/XCm
wlzMP7ecWOTqY6AZIvYU91jZaClKtePh9OtR5GAzso01W/fvoT670CkrsPfWEmF+TqS4Dp8htoOu
6Bf8JkMbkEWBSn6yGUSU3rfmag/n+iw/bRn63KiT7vdyuq1Rc9OxoBgiRS6lGfXS6Tz7TvL90Hk5
t6AfjzVSBUPOpTirYQq4EqCBEjyioadQMSipPtZiKb0nqPE6BnIKqH/OeosB/4Jn05fJygy3CwEX
L9keeN/ZzTV+JDxA9HFF+ehSWuDdt6CuXz93XYRJgHOG96HZGQ42ut8iDFbv4KHTFEBkNOxCjK79
zFfnQqS4T3RMdeeSbBfdRIr1seyhhkucgD5sPzzN7O07esMF1bn5b7dIcixqmhMl5Bc7xz6g3Kfi
mi9M38tBepsXiZSqa/5wwPxGjJwVYB+Z4wONegMdYrQdfcw+/A647Tl9pw2iyN/xbaGFL0ZMBE/F
OkNifJTPdQX/uRIihDONdAgk6nccXb6MqLkRIaW+QAl89d0M569fJWjDkgmE22obSYEQKnG+L+Ew
GcEA6XMCQSwmuBM4xkL0VexReBKvsRaE54d7YZfhpXUPNQxPmDnxVdzcwDumLYTPwjAljHsefYtm
Gzxt3cMZ6+NAZ0I9BE096aQhR4fNwkFfVzSM9tspjMmF6n33fcPFuUbd5BLqtd2SrUkpW15JBxSS
3jVC3jp+L7LJfSf8DiBxrguUSQcTqvQWx+2GchXwdYYwK15Eykk7Sb1csCXo3hY1z4NGoUUbN9vh
XYSZiI54NlTxDKoRViG9Wafwy0dq2AnJBjaSbgXqSbz54Mn0avqpiVaCvISwIrcm09n+uZyG809a
reFLcWt8A2/IyxI3IW6rPmHKNEABEmHnX36BCKlXqEaO3ooDkQxo4YevKmi/4h+hOHybv+Z90tdG
mmrTtydQwt8CKVTNFqtgiNJzXH3nDCmuPiGViIRA6mCvYQ05ehyh9Sv754wqRJqel9vTMFTXn+UQ
6mvWmYOVcJCdPMXBDEcoPVJn568l4xcDpnMFOE20IIvFjZFoyS0VfNw+Z5clWq7AOUasxT22g977
oYnF/TNtYuAt4ffrqxFExOeiXlxSPHwmOsyjHiMSJjkis4fH8bURNwhavo4GsD35389AH3UbhRx2
Vh1rgO5FeyzG4oZVUeywadJxnLzvNWTk29l1LkY5e5ffoyiGZ69E7VTdFTPuW5s+FkppGj+PxX0M
YH9bq83oTbmP0Uv9UwTP4Dr5WsJUhNXgUHAxyM5l3MeP6RZmspKCF4l+6UNDHEBW4LIvg/1L8PRZ
scQzyeZ7GGRvf/ODAf5Rf2CkCmuFrlMeCONsRn299YY41pnqihtXrDfr/zktZ4M7rVVWb33E7jxi
3KNb0dY7KOjCPVNjSRmr0cexKGS3HCFERPib35GwfOOVe4BPL87lVY0CujVYYeZjc5x9+YCW8yuV
99d5vRRW+fGJm07A5fh68HSMEKFa9F3uP7gY0f1Ge2dr0jlqFs+ffpXPnqsXkN59r25ofgvzqz9c
taE6HSbd6jZDoX5xnV0W1RhqBtOPH7pQmws9gVU35k2JE2Gu/HyWn0XdjQg90+/us6/tZ/A8bSk9
jQBhhQCqHnf8XjTu5cjjfs2/v4WNzDZf2+OUTkChvqIp5ogTAPHV7XiNBwnuziihyiPONlqqz95d
9ZU0LFGjiz4pX1Nbr6BtC2WQLBdr6hjP8qXmaQzG4O5xaEAMIBOC6k2fy3zFocF/toiGF85wXq3v
uBAUO+PUG61cU8PT8RiN6p3OPj9q8X3cHR8MWw1YT4PSkpC584odniS/w86tuBg4R2OEe5GHBmgt
bvF217J+DngwB5gW6zZeSEqs/qLP2Ng1/AbspptxvRoeoPih9p9F8EWHY/Ku1tEPILTjMy3wEKfb
vUD8vsXfMWdZ1K4K7BYG7pmMOpWx71mAUcnz7bGAd0nQOOk3k8Gj4foVvRvnOr9PVe8Vlb8MNSbX
lJkcODOQBr/vERxAwKFm2WKT1iwfkyEGfIfqAB5yY7T+Rzp8/Q5GydYceq/fZkf7FjKa10XDX9rT
d1o3HwIasa85XaNt8uBwz3daeo1fCaZLE33Gu0LX80v1vv8eVViMk9ua4gqCOE+CxtZXt1+0WX5f
44IKdQ8YxxYFCYMKOZVRgKvdcv70xN+zZ8TDWeYy2cW70hKFoAxymmYbObwH6qGuTSEauM+lNMWw
k4moPgtjwoAEICEbAgiDn4aLBf3i4Zd2m1vNxH21uo2/0XWCOPt3L69eYxFCAROPsHsAc6H5rr+y
dTs8olIyQYz6ASAhuVqCM8BWppvhKxZUc0a8AkTPFxAwmZnEkZu+PBRU7zF5zd6QRhDuu4bg7YJq
sqZpAgDKS/FzKq7KWQXXU5zhkQUS5WwXdSKucCDh9aB9b+U4AATq/ru1uGzs4OItCNcjgksXPPAk
Oy+6FaHgwsEafRFbD9t925460s7Vfc/vyr64L2uzLRAKHlUovrHo0eW6W9epmhAe9P03IpOZQwHg
SM2nV5YBRxryktEdbZN0G+MNfRzO8xNvmze2tb4qCDuWXAIkSDBmJrjGzwRw5zYRf40pOROS3eYl
HQBELzS4GkPrQUZdzujRbk0F3iiTP3Tg4dp8XCxdByM9yvcXXA2++XzA+MSm6ql7SYk/0MVrTsSu
x6TekSrzLynRUvhAGdLl8eBqKgvlB7LncjCVN1WUL8s5ArQlTQ2VgsWYd/u3CLNAXKEM0STyiugm
0SdHOOx4w9td8HLcaqZvNIIePv+snwtIlbQOGVgcbC7RdvL64vrBtT5CITBClPrjQXymUrERfp5A
0ObSNnQVoXI+SYemFerUrFA6/aJ5nr7WPMRjFslewWoNupWG4FLEbb9bv6R7QiDiSAOx1HtqUb/B
KxNU8tyOh91Sh4SK5vor6PBKoBLcAWmJNIjIS2DTzYpu1CC3SZoGlv5TKSYtC3pJNCWUHwKBlFRg
1iu8USNlYL5pMo7xldGou464M+eW1iCkQKw2YVAQcWXjT9pBs/+nWWWbEjKuYHayxwQhaw60ncEN
etdMtd9GGV1QQu3Dp2KTUpikfSPrZueL9zFPe28YFZZTbd/Q5NseqpXqXRaMCBbmg2k4Dsbk7sou
z+O1/7rZtAuM6L0+QwZ74zYR3NnzDN90uADydO52C1aAuq60vvwwleeVto4XgP0aZ9DLgaExnGis
ARJIwLmqWziiO1zQCu5TLyBERikY2K3jjE1LLLQ7v4XozEy2MUab96bA1uywFKSDsyjcvP9mTyP5
VTFyuETCNXhyHLUIbTvUSipJVb6QX9GjjvReA0mrx0WfKd7WZ7zGu6A10scr1D+RqAdKl8odx6Ae
S58NZgbah0TvvGyhw3PqPY/ly+M53r4C8Ye7IOo0S43O7EtGGnzgbd9Qg3sEHmMFmBs5tfjgAQe7
U6xXXmMmePiwOWTzfLeYBLjS2wLJvrpvQvnWUz4WCsn5N4Z9/flYbE5iXvubI0/nfDvnKowewqgl
/og21Pbz/ourCkzbNjQW8pxeGOchadB9yf8yFM+xCTubqP0eWE9kIuGv7Fll4ox0Rz2kvc96CbKB
VTrmAA19Z4cRDmngglJDw3y9rA4m/OQekurde6HuHCz+lC0+e6WwqhYPdrugX0guWPn8RdwEfZqO
9OYbcxvf0ueL+rx0OJdUctNIiCof+oxCyuRU/iAl939MJN2sRKcGVGDppPSW00/fa7KfhWUsXr3K
ufmd6QfjhwqRSkI1K4aMVZrJ3mVZzaUUMD1f4is67PFtY2WkX/85/QQZzeg5Q5KyBhRiogLP6b1N
sG6nkRAN5/ekCOSzLSKQus6Tb3j5aUobX6/a7EpbdsQZfQC2Yr6Sx8MxRqdYTnZrMpF+/nBPv42O
jbKqdvm8DMrje8Xx3f1yBhy39Geg4RnO8+mSa1XwiAeWxC3sOiwsHIjWOqGWIY2YdJZuMFnONWrJ
wBvaNKM3pQCeKl9MUtFzr8ck/j9XWtojcVcG+UzZ1xBfZ1la7KVEBGo74Vr8tGRWsFXsVIh/vKxf
up/nvU63dnP9uU5hCg5m3SnPLG18ntAHKpfa+sVyJgbujLVcjaTZdXU9NWANcQZp7GQ+OP1bfI2E
QAmLSEx6htP4scx2g+iTm7eeQYBFve5ekw+TZNFjSjMbkOsBtfF4/m3CLT5SCWhKki/lMWale3AC
Ro9W+fi7gfBiYDcVMCxok9XRVbbK/WDy03ys7XFI2nf1byTWMIrj5+I6lycFrUJI6QUhaBiRG2k/
EKmSMwTmbK4h43fmQMVECZXliIhao4999dvNyx2ENOS7zQOVHAI3D8GVqKQKh+5+/KfjzxFeOdmk
odkIb29yd4ZLicBh3zfd8ulcXc0pXW01nH8Xz7D7Vc8WChRT3KuCctxit0qxssV4jwlruMoWB8w2
4zgXPUJOsGXtOJ1fYnMFo/X42L9CISxp0B9uEea5qB29qPvpdIQvR4juu+JEelWPPjTB3TIS1gNw
DZHS/Xp8htjlSowTNe79yBaPnwm2lDMxHE6VSR4Lpo4dK97S2Fg3Qb4XJ1mEykOCq+gpQ7nqEYEB
OOgM6MMRPruojfEYMP3rfVi7+WNzsy4Yy7UDujl45MX4m9wmNPz6FE2OnjFtoNknyZPSqoNnWEbg
OCxFK18MExru0757H7b+YHEPexSDswM+0rwix++NM4cj+CNB5RS0jLsQ+Ad/QGyHKc9mXZ8n++rF
UoJswuvWbMIy6ma/NJ+Y3KFEgYay78i3JpRjh+w4eLqD1mkl/A6c96peYelzRAdAfNvtQp1Qdtns
rjJl6JJF/8fZQHIeAZPp3Ly/Nb/KCAykCDO8f5VItrOzyU/RdVJictTtFE8YV+fRaMD9nCtxmRr4
oBT4vihgOYzE4BSI+6m80XSYPvSjr3ibMp+UtnPOOzwbwcFuC/5k9QkurVPbGerwcCyI3Y/fIRpi
D3voyyB5md9t8ORJ77hohCBfVwssiwhLWMf5lLXPX6dbKETqGBNxaVcyDgJb8uKLKbojncf87KpI
33b/rrOIVVGNcKPpKfLqXHFlS9t0ns6MXbHAeuiCtMl2jpXd5r6iPrhjVJtmbhGywxwmWdAkp1pi
womY477m3UqweyRMZKQH7iw/w4gLx/iEkU++anW9Ih7QC8a/iXSiqmTzieElbKMmRscDW0ukJfAP
e8acjKpkARQ8vQsyEBjoZoxwIm0nsCH3Bosuc4W+gz+GPXc8/1xSEva9rqN/TaL/mG8D+CrBcM7P
AAdy6o+VgHNd5FneMeJ5AI0JEzZH9HBuYzLnibbRp1A1sS4zzOyAF/Bke+Lx3SmUPu59hfIKeToQ
YQ9QiQ67FoJ68Sf/vgQI+sNZYpdB/Edh/+1+4NrhJk3LMk8IiZ7sX3GjLbBEbFwde77H4YyiSkE5
Ik2paFULzRKSjlhI3rHoDZLOeYXl/JIOw2JaOu38SoqNxWW+Z4Ik671fvG8EXdpVku2Uo0scP3+Y
0oP9lwr4hkya6W0GWpiouGPkXm99m8WYibCe3iH4naPlI+UHKKljzDx4JnfqXmANpG6IH5x/g0D7
kWdGwj+bt/XWLdnBDrsdXeeD9LySTtTJSTdTZ/Tcc7sE6suBMHCqhmj+sLbEz1RzsTKCf3qm0PIb
PM9Y3Kt6gYNwA5eDW6V6+70ndXBZ4TJSrZXkklQRJeplKSWwNqp+YFiFeCTFd+fqXUMpzMf6hjOs
8QSPObae2FTsPnFmYW+4/NgMRKzwr9xTKLDL2DLiBHpDZlZzygfAxoYURYG0AhaCJTBSfCvmOJeY
aSdPCntp2icyPgFDn1MyKKa8btCPJrFyhHlp4frp3oLWHayYQVFiBbdQwZOWfQhn9mvMq/xF99kG
++vwu2UgzANtNnuK0XPXnHj//N2NgbUN4hHGpHbzNF9cFo1ER64v6y1hLiBdyWgbjNVhiHAh7+QZ
dOFl8aBug8Z+g1w2UTZf6MyD49bfTm6WhgznkA/0atwbu7BkrHngEEotOcn9YZDRh7xOq0QPdBPg
HcenL+4/8OCI1SLz87io2devte89rDUbHm1cOy2DpqKLliaWcjq035IpUWPc2tVKmD7ju/eYDRlE
3A/4iSWWzaW5/TUOt33pbR2synjRL09OyDUZpMI6jq+iJ5IY/jbSyN7yRTmHMcBuKy0wA9wgDZMs
SvdAk+EsZ7PX7JxSdFFAvIIXmRSEzm3BrykTFafCKxWS22DJK+MSiWcarik3+2uLAbnIb0YZXnoD
tDgoSr7urh6XfcLX0+Qp6bqoYjL9Hak8vSoEJ2PqUprjPMahTxH4c16oEG38xkUxYJoRoKz35hu8
GRJJCx+BNwISXsmJPq1xCL8H/ePXcJo+o0ZBwkoymjkvDwc6XOdULHHzaGh/g4IEG+tgyjZwYKxc
uJBX+A1v5AZRkTI8NJzydvfnxRsvJrsG+cRrR7NrT0pZkEiq6q8RXfp7TAuBg9fOAwZQcuBArji5
IaKpBbqXjV8wcIkH/SVxSiCFpE7zCEWN45vq0szt7Ub0siPQjrh5rqCpGa7oKe8Rr1CwecM3J3cH
oLKbPCCWV5ER6PAtaD3wR1+r/Gc7QYgF6MQmwqtTeUq0X1Q2wdcxft4BLudn6JkjQR+9d9lYm+Ab
SdUVapPWo1dmcF18l34JFV1tEZZdxFLMG/7CWJ/Gr1CcMkUYGZOhjY1wQqHNUOPd5q8Zb1PbFHHv
rI6foFWtyhVVMCS9gct29FEFgeyNcYmzneSLYtGGnaX7UlLEOlyujQ75eQgsHJS4B3Jzc7LdZWfV
5hPzssKDU0bnPk+LI9gc+K3kkpRYslW7El/Vwy26Xz2caDGDJqxaC8YUEBdyZR/sk4RQU3kmOLzT
hbmczqfCa90LDpCQ4PdvzDJpTjDlDQHRu874lHzE40Okolhdki81Hviz91neJhWvqNVTSbcR3zn7
F4zsgyoQ0oufp5eFEVXe8Y6paB7d12LCOmYgfvqO2z3Ps50NE0YwNcLqZ6qlis3jJv1g/eYL3mtt
DgJ5rM81fLMvZ09NvvY7zH2J4S3vE8sUgftyxrgpxOnrim7SGvvY6bWw8sDYvMbKYhuQPUcY98ZS
QDdsY8xZCxT6YssyUegBAa8f74wrg7DS9RnXibSjhd0vOHVaLPg8/zK9M7Mo2nqoTAHwzlPcPGdI
FgFscLlPem+gEaDY9ZR6bvvDlY5FAKEvOCsIhcLAb6RttMP5WMfXg0xzjdZIf6rgBFIyg8tUeTeW
N+UEA9gV2NyncBRn63R7kcMfASR8sw8CDYYSh+rt/HZgryR631O0GdeOC6jbrp70nTZxprk6RoN0
HYXI4K5hwPOZBeTJvm+FIfLiASYC5qxYOS7g+mEI6P2Fy7to7JePYbMvcX5mEEZt2oQ8o/vo/DZf
H4uJgn4C8PjYKYh+CEwl9JDdkSdZU6ntdfccIXQDs/Btn3G7ZxruMuIXLdA1Fgr7akGR3PrdpKFk
Jq2+Mno0k5J6AKCTYcHFSU3rZdwxRFZZ56XuP8hJ78k7wEzQgR0ebCfV/jaWV1uf2pdu4vyqWByl
IXUUgvXpt3JpIBCJv34V0eKIt/B2BVMsR2/O8nKGBw0HHY3I7oWYloJ57PLq1yNieb8xQMx7sBml
WyAXrO07bC0JbSvcMa0qzE5bEcgJwO9r68cHeVT2tFkQ24P6I/zoENYX1ZLVG39pf+JeycQQmd5I
Io1cGhMx0Chrzj/s5RWoFpkcWaHw8ApCQqTnsUQPngmn1qK28CHXqtiw53bmf+x7KIxVn9EzBY9Q
GGiAo0bwMcxagzX7DXk3uG1iA/ZNmeFkKlGxLov9MwC4uraOnFQn5Ve928x8hl/EiVpMPt1qn6dg
sKRMUKfCFo6AFNTkb+BwjPIh+R6Bq58vZqOB79LuLwn8oIBs8a85TES4LuUBWwL3yekkuoN4S7O1
SOQoO74i2pWfpbKsk7xEN5BNy2Guky09MBnNI2Vypl3qf0/YzEc1Dp3MTnfphWpoI6UAIYJNgNVc
aMh1iPKtLTj4UFR+x+xdYxbJ28b0k+WPvpFZhfxZAUcekfX8XtwYMuxJQB/cSlFgKHvdgTb8ptm0
xqJcsQ0AfOCS+dYzZg3hkPdYHCvPGMtpTlFskPL1tQZ7e8PoU9SkskdFGckgM165rBlCCOrMKhor
nz4c42HWi5xubcZUEwj4zWFKgWX3sb/R0Pm8e2cgadIG22WTFmHrDNfUwhfKcFBENzs8yDfvu2dS
/BgbFSW9yRWRBrDSV8DBzdLFt7ADELptrvSxFfsRtoFifd2tly3P0XYsx9y5XGNMDFbOeuaUzCPN
eyOST3nrDB0IH8l7l9NYYCyUh/XhCMSXichzQRkS4iOz/DYmMAyQ0q338LqFP2f0Vu1FjNtwINgy
KSdjrZTr9pe53nakTJApSTGzHzEq66AJ4PfHMF8LGjr+/T5pHJDP1SW89+HYV+locEqA611+yK54
qNPX6uHpsfCjknDcIzZRzJgkhjON87Z0Cu2MBGpRrnIXS7RYnBoTZSJZlLrxyzv70q825igJ8VJP
h5zYlF+KpQc4wDMf8/DIeWR+R58yxAIsf00enmI9ViSWhMaSD+5PYQyzEYEihi0GGzEpV4YPT8mr
VgTa83Okg4Lvs/3gcDvVaKkyqHx3FZ/TYSb9ZtOXi5YbyZ+aDJNHmMGTQM5jdtudOdKu+yGO9s/K
+ozPUBBevwg9sMqGSL6Fl8x+/34OQz6y2jfYW/r0NhMBa+qexFpYol3/CohsqKsa93NuIPfhq5Cp
jsQpW5nUBMFzfsy9x1CQ4ozZ0T9OkLhQxZhKcjremn7Q8sXoDz3cxIBxijP94XUx9aALSnLKl/mM
pFlXjTRmCg0Z8T0bAzeNAcqf5mxfcZfKbJwiu2ndOUZjY0s9eHqTYWtpgLKypS/aj99ALie6XPzb
EMUWc0BuqEbklBy/BZGLSS6f03zLA7v4vWOyL8SoxQcNQ1jsvTop+M45It0HJe+zw4dVLHDKJpks
rLIM9Kd7U93jpwvA70u7JUfccIZqgFAYiA6dBtIzQBTNmNbZdiws+4VQ3+EqWF9W+9nUOnMLVEsQ
n1+xd6dPRwglbSQr8I3DG4V4zlKRzlGvgUeUuTvtQUiG8XnxYrbKNNbPwy2pGPvrorPX0G8RMvuD
mgfp2EZO7pFSAo+7bFfmL8+MWhASkc2jgYWc6nX0dkuGqHvww6qIoJEMtA8lMq5CaX49ATJQQBRv
vk1SXiLoQdOhHJV4fJX9TBdHcd0FgENNZ3J4DW+Ivzl4ANhfts0g1OZy3BHN1uD2xu/7bIP1S+vr
w+4+3lDyhzXv3R1qjOasPpWHLP0Qym1YDk0ts5+HyrD0u/WWo4v2+6l9hbma8HUU0MJe3yc6pPzX
uq2YH6BduRMNsE3Jg2WiuPTuhi9LOL1nZ6CDIQMK6hwxyS0M+s58cLRU5v8j7bya20a/NP9VpuZ6
WYscpnb2ApGZYpTIGxRJSQAYEIjMT78/eHbqb6tV1sW0u9R22zJAhPc95zlP0MxRjKOHp4T+BeNq
zDIRY60UzOsi0c8770bdf/WMesI8oehJY3yKoBoJDG/eOfeUIbk+ypJJLjoZ04dNbUCc6yqCby0N
Ip1is+rmG4EgAEAV9KiNo34Wd4+sxFhyZZBjBAoMbCKvgtKdsiN6ea/+Haqk9Y5A8qPMvgf+tWms
wfNQ0tpHruS1fpdZyWeg+zrmE0gx5jCDL0+7YgdiAoag+fDcCTWKDav2+zlT5D7KaXQdqwCBnyb5
5uQiM5qw66urpxMD5KdPWAeAuS7V5Y0lZBy1ljSNfHDrabFTVmhAapYiALV3ficVyYq1y4OeuOkb
m0o7g9CCn5Cv8irMZCrlmunXlhmERJDI+0Bzwby0E7ZrvbdYa3ejXMFi1BMeTtNOCHWV5F3AMPFF
wf0/QgiOXwM0/ki1bD20cQXMnuMATH8s7rK5dBZRbGyJZEVQNxLeLuP7xNwQtqpurwS6ip93KH6K
O9iK4F8MnaeIKwbTBICATFH6Roj8ERaEqDxv0YxG2b5Oo8QNi2EElfPRcV1Z8qKG4FmDNYnkvmh2
l3cEFPDXvjGRa96y4yObN14QOcnxKfqEyQYDrzoL6/yN9Ukgg+0F3sWhLKfXYhRetx0Ey5sbPsb1
xw3whhIEAkYv3ZEGdrQ1XtVdQOh1bOWmr19GmTQutUln+Lo6Ca6eQnUN6ryhyq3OITe069UC5vb2
mpxy1eb1Sk68lrfX6PU6ykcaJsQwN5c0+MNuWM74Ez6eoEvJwa/ukI0lxLzEXI6Aecb1PljVs/it
PargfHcn3QTnaE5z7aH23LV+fcx2Tw53ZFPy+2GBtjD9264DAROW0fTyoZzKbbF4ckB5WUzj9+Cs
8m2Xg7LKTyWbiXYG5kDJx4xk2EnW8bkr5/WsPJbLq2Lfjpch6fZz3t8GHNTwY6Rp9ATxVIPVuQpG
2gubyaPXz7e7wfj63oyEU7QFQ46P4THeqe/5CWHThVno4D0DggUcGtgsA3Rqn92btnnOS1hgc0LZ
GQojv50hzeln2Nn5/hkyqoFHwRdhWbL0IxRi/kABT0Q2zMtFTj3qZm8GJK4zbLQeE4MOknG8JhsP
smqUpyO5GfIWKPR82AuEdgGJFLrPSYdXsrmy1O6h0bafPDGh6BSYJt5s1rV2V36kp4phu+7W++c7
UFrPvyo+4en6dQMkLtKQ8w7oTI6s1LDkq25JDM6b0R0USfMr3BNDu6EB6V9fBn+TSzfKhLGBVXXi
XSvedC+vbWmwSMvhlaXjnedUbY6hsrtnexnzcGGm18cgX8aDcSA6DQZkIYv4TtOGrGD6KjvddsCK
7DySLxdexTQLptz19VZ4os4ibMfcLREu041HeKMfGA8f0Up1xig3Rk/QyM5tr+Nu4N06BPI8nw2G
jSQktl7YThJpo1/XUb29QcmLVg+mJJFtHh+RVys+VrlB41d79LoD05UPOQScBqW1RXsGKAW7N5mY
TA4XaCFUCFrqpGuYQG8GdG43ddIIEzbtdNRN80VSOUhVKsHWGPaQJWrYVWcbgjsgVjUZdZl7U+ad
vmT6B/pH40ZOclAyV2eOytLTgT1ABMV/AxCQ1PMM82QEEAgj49dSBqO+6W7RTtNTcCTFFhuYvbqh
O4tfQ9wtVrR/gMapPDRNeuLniRkVax73rWEhWz6PypSh36g4oYOR7RY5KiXTWjwTxD7L3jBGHEnL
/vXSpyUXGpKZy6/Rq3+Gu+f5MY1eHvAN33KORCh1brfe89YHu5mtJ9xdxbAZ8mqfFUsKRDsQ8nQ3
WKef4Ml02ZwjKJNKgbFn8PLLtrI4Fa8aYsWJ+s4hFzAbS485w7wXTZYOzEEGtfB35tLBXPfusJdz
vSiOGT7sN96f592+7dUzmPNYf4OIebgfb1OmHJ6woBGIhB6lKdcCa/Op21bLbP940T6T2hLPnDxc
SPBVJJqiowHP9h/JOFw/B5Nr49zv8DQSYPXJ5VysOlwGF2qGraZb8+8ie1F5PN8BXQ4FcayBY55g
KL5dNav7hBKV5TOImVj7A7ZHDgyrgTiNNs9iGOJkRksj2PJ7YNpyHwfi5NLwMfDVxm+rkSo7KV0c
s/j76aG7uaxb71dGWDW61obFhQQmIrv5VA3OVlzgJqv8pLtQDs6zzjegixJ2Ytxnt24THZBLZkxx
cJlgNhSPHxfUZkmzGHDhtGyYAXYRw/r0tXJ0kUaJYCt3r72/prfptRx2Ecv6YN7Ky1o4oBk30aEO
FuVtHD6W7FSX61AbeOrdfz6HjbkQr+skfWkghyYLw1iIjF3uk5BeD0C9WYJGXVm6Ku+WDBPADydE
/woJ7VSeaGnowRiG16D/+eE+VK6OREmgjChSGR7Ur8A0g9RFJm+CeVIX0N3BSspcKuynYEen9A0D
ZXkWTrs3fILulBVUTlid4fHydnvFCXgYTJ8raQ0BP9O5bnBz6ZSTibwqLsj1zaN84LcU8ggbJ3yR
eOARK3xK02wu7oqXahS83djE4Fik/TZDaWInbV9B8G6y9jZ8PaDNZIFKA4plO40cQSZ1xDbgBjOu
YOOFLXMcPEfsY/UuN4YKV29VvdVMxvs6wAD+vzsUBtWi9JuFMM2OfBNlWzdtFrdxvh6kdrVGAqoq
FvQw4TVZmqz2q9blj8muNHnMahiLpFyzo3U8bHiDB1YOnpqgsKAac4IB5Y6pgXhb133whuHbwNcW
6iyJGLhTu0du9fYMKJNdCqnBshdbpJtqSocj8J5gG2/0P2H3TCg5Ui/C0glao3thjjxil4F2Uho2
W2fZucZaW1dn6pZ1RsI79V1gBed24OrUpNi1QLlaJStCsAwcA+tZM+23EgwYrvYDRh08uLXyqvYd
pK3ywuJWsWpzeHBWOtXewtrWcVV6oW6jUIhNnzqUu3bBxunz+qLg/wLSV9vP2WPcHsWnXc6xYGNr
SRrn0jhGiRldAiYB6L7je/LIqTnDt8EB2GIT7rtpio33zSk/cwyVXJ3HBJW2YUMACvfPY7bSeYdp
5wvvyoy1cdiwHoEr6UcAeyV2zNYNK1y73GdH5Zve8Fp3L8JIyWe8H49PajrlDNBv9KqdCzachvWY
9XZls/ri6vsr4+YMpz6vqj22jX4GfXUICFPlZXt77Uw/rcaB1N/Q/EX9hGBqAnxhiWFQtbu3x459
UYK7rvaTgFviJvT979wxZRKsNNHGPRmoYSkf5RC/hv4ytc3w1gypcW/LbNV+PBDFSnZ1tdVdvoG9
k7K8XB3z6gQYAKHRRb/2ft88dsawotGvZwCcEroj4NHk3O4vH6XqhBBDzaFq2jgi3KeUIhVcKtVK
MJZ8KVcRK/6W027hdMyp+q8bGmEvOWqTxzYDQGEXZ+iyvzA/q15ZzP4u51F7cdJXOY8ukgBFsAcC
k68JdekjQdBT42ibu6w7jI0r+0r9ZhxuPrVP5ItMKgu4ES1swuyt9tLPnIoAPq4LeAwIyzABjLd7
kWAeQZMZ9OWE+eilzLBdV2mf2E75SKe6FyEMSAGGEOVHwGxhKPMsU5DNfxCMSd+4zZK4SfIxPzBR
17+IZtI6uxd5LAtbk3apfB3M8y2eDQ4DzcIaxfWIthin/8DTJjnYVDh8gh2nnjr6+4WVvtHv/XEa
/e+fj6s4CYv//Hfxf12y/F4R6CJsqR4tgJMTia12MW7xewWxtTFuKBBXPJNhiL638RVt5MtuN4ER
2k88VRJQfsz/+PZe/3ZlvqiaEjmqazPjlEpv0YWEACZPR8KNKJjYlNel/IN3vvztJSDPRzHJ1ZVU
4Yswro3C+FEUkkCocutUPugDbjGila8SDB3Jc6FVGA5e822LyxDeyTkAVIzT7E5Ac0+AgUhjAjI2
abelgSTYk6QtWuj8tQsm+g/RHN8prcjY5BwVU+K5Mb6c6uURllfpYTyJMFWtGXaci0U1uy8RrK5W
1tl3w5fMykfzcWmjRNdWeJj8/XGRv5HVKQopaIbSH139pUj9/XFJ0q4eaO1z+3ZYpPZpQY2NB4Zu
nfhVa51fwCDRFOKi5b+CV+EcSJZ4uKA0HZEh+8O59G/IlzXh93P5dbF+Oxf9WpcXVe6eW9RVa2Hc
eqaVo/BvYSIbIyab/tnEL1V1gc/cM4RUHD1tMkgsWIGGiz27hc2tCZcf9pn1w6l98wj/cWpf1KB5
Wgvd/fJ8bnekRPMu4wdywkss9S3Gof6r5aLex1OJSt4eP3GPb6wfJM7KNw/1H2fw5Um5i6E5SBUu
jrgWF2ijPH1R4+NGON1ZsW47c6YsFOt87v3de3tAuMXufRjZI4wGMUCbwxaa9YZNNdBuZK3BjaY5
uY4/nKX003XqBY6/3UJDf4hFbvI4OTQP1qnA2PUC7YaN3fJ7O1uECrhEw8QYhZAt/n6TvlNP/3GJ
+mf9t4NH91INk5hLtMN+CtUehlhxT7qZwArC5NV3x9iAXb2H/4BuDLzADw3vkoGz/OFEvrsKKv/I
qiywx4lfNNT3u5lqSat224nXPyasOr1X7tDEsHMKLxiDBBxX4A9iEfM/O/JXT/ZKNf7/kR+wuJ0Z
7m4iExDM5Hx/T/ZBBR3tc/n+02GVfgX/+uaSBSGqIqpRnPy/bDrhvSiVi6F0OOAIvsqDaWKswGxG
fIWci4ASUd8GT8rQ7iNOU/sDjzkbWsGHuPJfpkBPLa6jGc8ohGdLiL374uFnh9rffjaou+m7forO
Eo3v1r3fz/jLnhSkz7SpH3K3jaa/IJ/8aEI80hkGtcDfGjNZpkvjUEN0CDca1pVpLuge8UkqH6NM
XTGBJWWLnwtj8oDgJjWf6luJ24qbMjkHOXUS5o6XUTfmu/3cVReOvCBZBaAR3+pzMIMJ3fP8eE5v
Xg1uTsSoW4/qxWVxw5IzHiYLOvw9cxL7F4NyUcC/MO8YHcIuhyHgGfCo1Al7m7a/fzCy00aXHk+L
XgF+r/DAZ4VDwc9cH9XHoerh2Aym8NRc1hhGZ9dReSxGQmCJYE9+N5Wpg9/il3AjLV7bT7oiObLl
MTfEzXzg5vS9BcFThrelOKNCf2XuM2RoNCywlnvrGHgJa31mLhU665Wc21KMBjf3qsVzW63hY7X2
3Qs1P8YnHJ6ATy2S41iD7z+mYQzmLQlk8fiwH7yKOGv88E7o3xRmikqEHCYCom4Y4pfCLCxTTes6
odtCV69bRixWhqEYjPK1sU2BAkmjQaKrDe/Q9rnDzDpxTzuUHor/WQrfslnCPNcRYxAF4EA6wX+H
9mh899Hy9cOa0qJhNvaXdQo5Fmk5s0McXhhGjqXF4KAsKi8YPuexDX4ZmDPcNMEfu7O8xEHy8Vl2
IFlusjM7WzlLb3RQXuj8fVEQxe9fz39dgS+vZ24QZCNeedjpDqYlTyYZw/N2FU4hbY2vRJjA0bBw
vGOIevFNGhMUaftocVkjD2Owk24xkbXQFLgQ/ZZgTxOkSumw88PX0iNkjzG+FTfOjSG2tWJg8ln0
Cg9G/8q7so8/gpccndttZC7COdhVfITVjGEWQjBUL4yYTetxHiT9tdcOgD0hKQqt5+FIJC2K0KWL
A74zImp8r4fRsZckfJUmHcQfHRSu60w4+skQ75M9WJLOdzv22e6IGIcXJKm9LhAjGhxPMX5FroM7
cTqG+gsDve+ZaBmEH4xmpH6T++dq+K/L/WVtuUk341I+xY6iTmBU0ozhTuEMu4DvC+kEuGBNgTnu
/af3888bzNUf7rfaW2L84wQMostkwRTprvoT/G0jNGNp8CQnq8MpIchsZamun2tcgXpU+8IXH00n
DCoFJbkI4X4JJwm9OZX/uevsZqyv42P+CZyoLuTF01u8VF535orDEBHwMIJi5xee7qouDm2g/zVT
F7xTnDujrXM4wkl0eLXPDLJG1Vv+Fu1yx2B2HziI56lK4onkthu1n+NDG8RQf5higV3i/Q+/IBkh
ZEgCFmLDYei5DjeDpcjAHh8u+CIq5cypnD69YHmdXyQHdFNfhMfrLjgUn8hs3R44KXoUIJ2GdOY3
ZjLg0tqi/DQPEbEjyQq0JX3JPYnZbkH3BW88cbE3Eq1t4KqEJQ28Ykjyq4lKRP6hMfu2gFN/uylf
qhPxEklZIHNTSgiyB3OY0aA7wlKHt6Ov9UVwkODNHzBW4cmHX7OEqqm6wkhzFEyVXXUpz/KzRh0V
9qQFPxuWY3NmzvTZ0xYoZIAIh+Hp5wTQ7x4ljTBdQTI1wRSk3oTkt0fJaNJcja/PDtvk0rtgAMc0
35tRTrzos9bui/AjjnQ/Rb19+wr9ftgva3b86KJbc+Owkg/qmtuCPduE2M+os5cpsdgEsboPe20v
f1gqze9Wyt+P+2Wl1JRCloOI4+7eZrqXW71l1mPa2eGus98OJBNZC+KE3cDpIwnsE/+ngTpfjviJ
wuKEUQXxPH3Bha3y6uPcvyerFROKy6IdXrmR1Be8IPjX4AAB3xDmR4GkFTrYJt4IHsAcvNOHjXsT
IwIXU0wfd7iJPuoDLJj+NBOUWmyZdgMJsnfen7wvATJ+2jEJJf7HAiKRNkQ5R9SQoJlf29KuNIK6
7mIa30V8rHZoZulsMifPPBMVyBVT8cOsxdc8Idehb9ACOC59HMbAXsU+dvGBZzGPlm0A0GNmuZaH
2sHPSrtc4834cT1A4rVebq84peP37CWL3tsf8p+Ds8ZHRpyG5U6pJfjO8Zghk/PJ8v25xKTPZeKE
R1O5y6xjO8dM1F6u6+0ae91wse5XUhnflJjMEtVakuCezTBFFARr3VsyXlq0hcy+bdRXmKVO4S8r
HwAg48GmYVh3dRA43dcJjgLR7O8L8j+vpiwIimIKNAS6TNjwn+9QPMizNmhwy2KqkSI7dVQEP/i5
LDsn/6kB+2ebyLE0w1R1kZw4/Vcp8Nv7ehfKUhEyrFsifDUX0pGHVDDtTXVQX30XoZ3hNJv7HjOV
l/HR5urAJhu9//3jyv8suDgHXZJ5goh9FYwvL6+QtWYRN5ipGQcZzXfS7GKY1un4ovpqCkf7Zq0G
Es7d1j1ZMP/Tmgm0iGpaz9N1/HRSbannjia4ZjQVS1ugDgCjBtwMGc/9tNCI4j836/5kVUMyRYk2
Qf3Sqz2UwfUZ5AGhklZ5xrPjjTkUks8+72YDDHP/4MC59UidVep7HoHrpKRCnSY1AHMPH7k7duIE
ZmxGFOoWNtgGhHbsr6eNty+m9hw5mYVH45FkuGFkYc/Yrs44B/aWfxm/QaT1+/vbJBsRqUGElrN7
d/oQsXESgicUo/k294ZDnPoIz+C87tYboq4hLoxr8UquOyaef791Sr8J/Vk5/HE1tC9mW0oYDbQq
42p0qMSD2dusu9PLiaRPM0e2CEqCT7pjsnKST9CX9yukDaPznQCbHlcYq7tqc+kczcPql26uemHJ
onYbjteh8/kTXPTNHtGfqynhl2aq/wxFe8py/eyuZn/n3uI5uVbDbjv62Eyz3N7b4+0a8cj7+0/P
9j9bew5qauAMfDE0rb+Av71fWV1elchoRXBrErVw3T/xkNQTiD9ol7kcrF3kgPRQB0uf5KxZvHSn
skoVR8SH9/e7Jev/tACjyBMJaycYkoRf/cvZxEKZ6Jcyk7a7Pg8V7uNsBCpVrTxUSLmdLQ48sKRd
db4z8xYe6oGFfu51or2T66FYESamdHAeKZHZj3D7tHu7hNp5no3l22ITjwGPvMI6VceBdWCSa6E+
3qB6IHiJp6E7HgwfXxgGfu+DdnLQsolnoh+wb9WQ1h/gI+/DAeq1wuRhViMnGY16HTtae6aIk02/
DQSNNeoUpMUs//oJ1dn66mIQKhRW/YL7IfBBn4wTs1IDaLOeVXzvhTj0Aag+Jgm2+EoG5kZ9/dWg
eDyfJ/wcuQ2Z678yUyTgoLb2hekz+jN77SrjRDtn83D3ndd5rsRYYNv3oEzfnmhnuG3xC17zvUGs
4M0JCbrNA3I5pnONQtliRt8WlsTnGUVPa76tD3P3lTkSHp7ThD+4tZMDsV7Fy/i6wSUd++7e0xP3
Tvyrt4Ri+XORqeB4jvzFnRPZlBzs4bZexfvjMPQ+1zX5a7N1WNqckhrbBb459hBHw9abLXGIbj8y
H9lNSdPc22EPHcMe2vY4eLPtZUXSCDFo0G3tSULW2MMfV4t5Mx3L7pZ157N6DZ313cMMhY3Qmreu
NY1HL2wIXAJ4UFyAbTPCDLz3kFVOwoTUsRCZFTNs2HEsO4AZdnN820GAgfruYwyKSPodae8OJ+BP
6bX/G9YMl+oV8N7wh8f8u3dOooPvd09VpK/6853Ls4EpCU0jbk1GPxb+jiQMMRclNwVa5oiHaQbA
CA6LV2qdA0iw9GCQjN21/dz/OMz4Z4UoC4qsaYIm64pOwOafJ1OLtyLODFUgmLdn1CeLplkiXBDe
oQrb2ZigMfy8x1WJYUj/1v9wKeR+7/y6QAOxgbHJiqEq2pdaongO4kaKdGF7m+Ke0kSzDVuWYPPq
Xlfpk5hun5S1unSv895IYZxqENsT77EXjiTk5P7I9MJoGXUT3PmBqfAlGBqGm3gNGsDHOttH++eo
2j548iK6sN5e54lh8zveSygDJsxSCGfy9GEZuxfkU6OW0AG7PcXcA8K6UW7lljcgaMnHrIIJHeqf
LSrZgNEwnsXv9fvF4e950Ahj8oGTO7KokWnawSZ24487FleYchaz2D3pMLsXBQoksGNPvGGyhoB5
CBM4aOwM7GGc27E7cDXF6T6I03Y+sGAi0UCcPfyIOtF9DX3U10vUaW4tD6FdK5Z8ak+64qvIe4fm
zODV2kMBpsps0PkdbPe+YXno3lHma56JrKfdERFFyNyLJrMuVFQgMMPes6cbDENI60wWYcthNHeb
Y4pEEBsVlewWOP/QdQpeNa1GxoSgaOuCmQ+Qi5WsKuKmGbpiQajbr4J3QSrfA+LKcFn75mc3KiYX
izR6wSs2/tg4h28wUDv7NuRlHyezCqOVYhevyIL0GUsRHQDcd+hOOEdwq/oIYj+bKad0X/T5ANbn
52MbXO1oyVh5jGNPY/HHpAmZE0NSZ6uhNEO8jgKZZyhzK6Af9i2q04XBsGeRuPJ4223uC+kkbgcv
j1mCPAtbfmaIkYVf3nOPnPjhGEvxTIVW8R5oU0rJdArRcwCVdtET4vjov+hN0NLUD6zHKQdKRt6s
FFhSbTH6vVi3GQpc5Nlw5MoDnv7akMhyOhrDDZpFPix197n++wtEgvt3L5BKjDKhs7rO9vnn+2tc
H7xvTyxWWSxZ2HbvvWXljIoOJc9kcpjxOi0WaAYRS9mLxWziJP5yOWFlc2ZYwYOCLTaRR64Lu62A
tTKsBX8hMrZjU6Rf1HrVQb8m9YmxfZDUKOedwUNmtiLpzr3bq8EcE5jNy8vNeolBwTFjsV7Za/qw
lvlxDSg6XG8xLx9zR+/wwQR2huo1mWW2MMR2jvwRUrSpteb9wGm7Xk52fasznO/3F/4XaQhbwQI1
v9nvbA8oaK2fZhvfNRiM6xkVqlRd5Pb+ef06Lb8kilIL2/AY7VXrsh0srstsWL/Lry00uxYBTLCv
R8G7gNh+bgJ7zlPdUlZQGcqjkgMcB8e/39PvVuTfz6hvR34ryQypFtT8hmMtchy0vICx8BzJMvth
7f2ui/v9MF8eHL25Nc+44DA6mWGwzsRVa/PxbtufinCx30K+rvE6T6dJ892bGX/Z74Q2GFw79p6t
scTSsKS22eIGtELGoPsDQAR4vyu406H19+sof4Mbytj+6hAQ+dtV82ujmhpyk8UC97Y1wcQdBGcZ
vioYHi4u+2RDPkc90nE7wXpmTFwjBv7yGtUrKCrMDAQUNl5T423hENAMfQ8p+EsiIvjPZsX4+nQf
OEJdO1/4SEbyCOuwwaSbGTttrA6RmOPYMn286CejdmV0vcRcHXWHFS7D3OT28txIWEDB2zC8sM96
iX1S6H3pKDF2ofDeFh8huOoJ8BjpGC+u6MH4gWLYWJBILCme4MkWWDdyXmaAFCWUkvyQ7pTUNWVX
P8tIqCDMazUlhRG8mHxwjDYiq908Ebw+HTgcu27OHUf7jXXa8qksYqAv1IPA6BuUawbxK/7j1ezT
sDAJRVIg2mg2k2wY4wVSOGg4mNM8UV4NbMFwI2pkZOWjBxdumWNkMwAWgik7az6M24ia+ZaPMZZ6
kHzezkLd7o3NqNHuvckwzKZ4O4AmtjDQJMwGH0hvEzgezqXychYfrMoC56H4gw/B5MOMKyQHWBJk
s4qtJrMrKvOa0NVznkzv9esA94PQLXhrkvmgXeipy1kprEVJ4kLS3hTMLt875K/4JoZvBbgPsw2c
xmDxC65McwzN1sKMKFzoHzmGCCjYQhtphYBFBr7uCIqH0XCwNf1LO2xqT82g7NJR+tIrKTip5JDR
AzTfjkzMkaSJ0p2jy0TuZUsw9zLiwzxzrwhw2WwUBo10HBOSqr3dECHNLwcYS9tgmI4eB2ZXwklZ
xeeYvAzr+XAzQNJPVBaj+O1O2h3oMSZfPk6lbg3r2qP6fipWdGRowCcJw/2tYXF97GBE1ehgnHCE
uheP39cGjTA6uxwhnNtKnrrtklFvuwdwjn8c+UfRSjbcOBuHZe9nh3mJhF2gYKHcxvoOAyeckAhY
QfIwBpROoL9t6T1685JFrB0U6Et2twr5/WkAN55X4of3+Z/YLa+zJGLjS7uqKOIX7Na8RNf8WaRY
eevWYdGjl+5hcRt5p6fl+9MjICp4BGmzc0KyfkJSxe/2id8P/gUEMm9llN0qDt7HH95IgGWjc7cJ
Dc96+P4//KBfUNuqMkRTFu640fR2KESsYImDPYLsJSOTPbsPVZWdxWr62qdcSc7+LGNFg8W76I4/
/34qv0b7X9fu3z/2l7U7EyszblRO5e0AVgQYPFq90H2CCUBUIXrn74f7Bb//7XBf0Ktro1dVm3OV
ZQqYmeeRUumdSMhYWavpdAxb2h6Tc/QDyPhrYvqXo35lGTzKMC8T+df1PjTIevHbJS/V7yimOeLT
JiXj759TFP7EFBndSgqwJuiprJmqqnztAcVOytLLw7hNfwXLQGljxA0/SPMhTPf7D4gvl2C5ezsV
fp82rE5EGhg0rPbmjnNzT4uh+GYrhR3DjH+5Ap2go2mZVvk97K54rovTwdNH9Q3xijBVd76nnDI8
1B/DjLqMdL/e8MXqLEA5iixEEei70Ubxg+HAJIWCRBqOs9WZm4v2NrTX1Q+XQflCcfl1GURDUw1V
okBQta/tX1oGhvDIdTxmJMJjHDly8DRNSf6sbOTLzUdeWDoefFcXGTbNcXVUT+wjmMgC14DyDFiA
3fjqEECNuFFIpkjDG3wmMBAKcEkb3gfDQeeUql8kq0RHgq0j9btOIHeLEKtw0Lq6AmYksOE+iO9F
SYWO4/YuYGHLLHtvYthK4BMrv2hJ7IlYhdG/sPoHCP9sICYtp0C0bgghtHoWMS4ewzPHiK/E6JQ2
CUYg9Dts6B6j/O4brStpTiaxtBJe6HVoqSFSLzUMazAdyO0HKzyx9rqFIcmD7YQ4BqiWojsJV+1r
eMh3tQN9Q6udiPQ6zgMXtBCqWG9zO2AbyDk57AasRIQpbdGlVuwJrwLuxbjU9F4VgPTZS7pFLi+h
4rF1g4BLmz+N6hcoFpuIrTw11/wUQJ+bADW+mTWfuEFP8k/5nGJhvW95yD6UjTzsPpXPeBUf4a5y
xQDB+AmCyvQKgYDL4ySxd+fajIligslGRjc23YqjPh3hY3BqOKfDoLO0ymas2e2fDyvHH6uziO4J
gBbhW4gW9GmpciXZjcVex/3AsRWuzd3tIIrdXOXh8pU5f6T5ZWaFaByvdgBHzHCyu5cyximwEnAE
vCVbaxD0FiEUeve0Lzw64wP69eBTBeTAzvfYvEVoarDRh/Pvawzv6eZNO9mJkZ2+D1CNAovhstZt
OEPQN9rm5wezWDgBMkvzOyzuGP626TcqbGy7CJDtW+gML8d77/CaFRYoVIq7Iq4VgVNcvOLh17WL
hR8H1TW7gTzNUxjYkg7axJCUmW5mugZ+sBUqhZ6ZfuH1x7mFCwql/eELqo9mBWVHd4L3Tv1c42g5
lAihwiLwHftatfVjZle9awISH6RiDQm5kY13LHo+MovwtyMCAJUgVnKBJROUGNlI86DzEwjJtYfu
ArMeeUF/yPix40Qx3EYqIFt4xiDT4yoVIOVB/5C2HzTJDKBl9OOVY+LSkgy71OF9Lk6Pg4jxIuXY
4uoBOOp7TOm3yskkaK05QeDOMTspbUQMGDIQ6weBP0w9LmbsYZPTK/5kW7nYOmTotfLGn9FrBz1B
osBDEFwhdm4zA7imhP4r23mvcHMinFuvuGE7Vyg/CLO7aXj1dMVJB/Yd+32Moq7ODSl8jdejTz9e
dCPNkz/jzQMYWCR9xuajpFwucBN8SlGtIYV5fyKcRqaf2YOHi+W/qv8wphD/bOJ/LYOSbsiAgiCC
JpyeP1u+we2upbdBqJMkLcL5L7xBiFvPQ95cV3eEPVoJjyFfhoY2FhN5LqbZJLgv//3f/vf//T/n
9j/Cj/Tlv3a7f0uq+0saJ2VPnf7uHAxREQ1RFQSV2dGf5yAncftso1SbBghqqsS0L1THqTEV5NhX
i/PlPtevuwtsIxOHKnMAYV8f//0U5G9PQQPMEEWBCYD+pRcnJyhQLs1N6udkTafbmYAhJxlmhbyV
UbbDFGvu3bYjUDILwG0u8xwhxz0rPQl7ASTdQeEPniiuo86NcYOLJiYrRnnXye7cozQ1VQQc1z7l
RBhV6kfV+AMJe1nyf5Xwh+Zalf7oeX/dUfZ2WAZQtmlMv95RRXsWUaJ2t+nDqT0FbkpJmnL/wwRy
webROtUOPrnUkagSmWRc/asvYpUAY8++7YxFsGAGZZfu025d5sw2RE/265hdm1B5BiCVZVCMG66M
rdhPmPAXEvV/n7ysS7qg6TKjoT8fhUq/XYxrKZGUMEBvXzXzWyfjdRm6QsjoQquci7Ew+86QDqr2
hJDdIbYk3ZfQStbFtGDd6H9VD+UMUE+4+LdcslvhTcFzoDBmAd8Q9JAlaseqXAqP/pn6MG/NqE2v
q78/U796/H/Vdv/9WXrSkKD0fLkvTUMQd+lDTa736WMASRDDyhg1d+ZLaDQisNSAmKwbKaVy1Oyu
SOPF2i8ilDTCoWi0EfNDysFnn7koAgFkC73VnaLbtg2q1ME+ACpXZg0Y8HVaPnlrFLxgrsJaIYim
JYzyxrJtMPCpOryBohsAQIgnK0qKB/Qiw9homfZDRQXT/rsHTwHtMAVeZPHr55Vv8YNHuhamyizc
pZ/i4uHVe80V5oMJ+dRU1X1eOFQNCszOftJRPKbZtLegMmZkNuLXVXsdbmE+nR54Ii+Vr6N4w7QK
rpktkdobUTz0oeiVq/ktwEQfBS2MsXPH4oYkXZhqqJVJrazwSLCUvP8l/5JMkHjClv9EVT9Hw8Al
BFV89rNYFV9/vuKsi+X306r4i5CzBVaMmgsXHGBKBfcAKzrBl4s09jsr2qGVvRn9X8S0rWHgBiQR
ImizYr7+P8rOa7dxbEvDT0SAOdxKokRFS7bldEM4yMw58+nno3sGqFIZNgZ9uvt0V7UpkZt7r/Wv
P3xdtqY04YA1Jl/I/MsejJ9SUQ1wVNGDm1x+zr/BRUfifz4OCpNpo4rGCIdNcwaoIVAwkpZoTpfg
P4zfY6ZpmDf6M2oJfvZ/1+dL8iP7N/GuHWaVPCO8Z3zxiNEQp+O6VadQSZwYUOmMaLZ1Alwj8CSg
En7MJeDvBIvjNYHmB6SaRl/+SqO9dd+iJ5MOlzGdT/wuph2Y1nAkIYhDNNl9SLSA3Fv00Tjh8P35
uMIsJzQbizqcEqJZTsGGeI77iiSQARq5UvT+YLcEBdD0c6jimC61Dn81jZnOgzZm2B/wmf/7tPPk
nc9VfoH67iPnoY6Av7np3vJ9+zA+qG9cEp3imM3FfCHSI7zzZkx6L5NV89xA8zEPBL8c5Fvx9jeZ
ifRN96QY04hYhcwDJ/DqoKijHJ1paOExn97zMIxqRHUNF3BjCMcw3ETI7ga+5BAWv7xfX/SJq+2E
ACEY4YSzyTQt0xH2BzhbJUHkyrUS7rL0YQywkRvwe+3xk6ZCkgttGYyscQ6l8hIIw7zunkpK4xz4
xHDXYzc6gYmw00QMMj2Nel+iMeVwb1rkpiWaBn1Ku9Hwn74IYbGsED43bbmFfJsy9WCR65TVbqot
dLXnsbOmSth9iF9DdyV08OHFTRz3KAjPKSsvhWaUGcW+IsDK0vG+Nad10RHK+hJL+G7KF8X8NAJ9
ISk4Fg2rotGXP+++f0PZX5svd8uAqAyJR+JE//tu6UI6ZqkpYd4vbWpRXknanu/SCJhGQ5Msfimj
/ka0//dqkBiInOLgUqyrq4Ve6vYBQuVdkePqaFfSXmOqFu39/FIHG8v7pVy5gg2+rkexMrXwpmFY
wNt/f7usbE2/s6rs/qGxcYTfybb82jEegfwDlNa+BM/4PP2yAJVvlr7OrbQoFtnhTfVq6UuJXMrt
wDmJhB7dV5MvtWHXvmmP2O7QgqWk56jIj8mjx6xsfWt+CBfEYNihVEsElKI/vbRCo80F7JaFWULb
W2K3Izu+6/z87L95SZmpQN2SJPR5jLmvqgg3lg0/1MTigK+8JNPkWc3raFxy69lKLmoTbXUrWqny
US5WP1/533WgKbIlqlMlaaJDu3ouSlmOSerG6X2zEYFHym0wf46onH6+yjePf7qMwlNgfGTo8tVy
89QmaAw9VvYq3Z8H5SMQN9KIE8oxwFCgsWitu4cSbxG9sscaeblBdVRjSWmpzkjR+vPHkf9dGNoE
jFK0sRJNVb8a5A9DoKmx7I2nvnAsjzbsqIUIOu4tSmVtFd54nGXhfPCwNDp468I/jvKz3myCd4Bv
FfpJ8Its8ZsSmA9kELw4UXlAd662yiBL9SZuAnmvpkclQO4rzSzZrtunKD8Gwo5BfC29q94wS41L
Vh4GYBB9GpYo2SpVMFvlKNLF8q7ISaRwzfsoJHKHtAxD8/etBkmnoaBQhLWKk6rffATmbRBHux4n
/2SEPZAUW73AOQgHLpHqVcJxt3oxC5qn5zbcmj1Dp4zzHpZ+m+F8RNRGEbxZNMu+MR80YsK133j0
X+vu77ODGzKJEmkI+EO6WpdpbGj5oIvDKQqxVEEr4MjZoedRnYxxGX6gndG3ibyyCA9budD5RVst
nnYyik7PVqxD4mFH7yg403nzmpkDJ46xJjNNOf68kvR/d22N4FHqfkMGnDTlq5UUikrkDX7V7UXo
BD2SjzS8a0Rv7Y7zkOESkxgBoCmwByxAJFdnABXWuu2WWEfhgCzhctwGduaPtiJ+ZhKFW4I4BRd6
/AYynRTvuEEhXey0btgZ+segMaCIBrurEdBUB91tdqKAqrbZVSgiwt4WlOe4zVaCSUU3qB8FVtuI
9FuMEpq3pFKc0i+x5XRyJGl9vG+TemWkQJj6pbGyl8AX8RbomHpM3KlDNEBFChcSBVhQrWJX5sm3
87CSF13y5Pu/wNnfNLTcSRmeGzSfac++2qzToGvEtlWqfcEzK6X4fRCbWVzbA/2rJ5R3I0ZRhohz
0Jg4KCIffR86MhFtQbuPiWnziEbS8U8J8jWKlyX7JcFfDEoRIXHbdW3f4I2Hvfou0MgDkIZTZzkx
VWyckcLwq8b92x3GMgy4QpAFZfOLZf1H7YNiVGsLP1RPhbT30QMRpyXM1dbp2E5gRyvriEE9uEsH
0jfHnsvDNjhcyu2heM7kORNC2vqfl+o3p6GmMN3lGFR0jfV6tVQVLTE60TfkvcmSM8BrxA6nA8Cd
96y776H1mSPULuXBo5BNw/vOx+dSvsuYYFoiVAVvlg8ZmUADAJ54ULJl97UvPOXWa2/1M9Mu4Pnw
m6tqHlj3PckOP39+7ZtNm0xKhN0E03JiXZeTqVKnxRgNmALjwGnol5zhaBCA8aI/YsRbGDKIftnR
bySgTwqOgq0fPfWIRcBxLess8euDQuBGzctnUL4n7VpRL6pbLxXjw+ouARuJCZCs0MFoDbPSghJQ
piXRI1rhZG0Vo6Oln2mWLqtCbuAlX7SknwuxvNf6WWdgAWt4rqNl/cn1yaU3s0PSMbHvblT5vZVJ
+xrHVfprafXNfTGgpImqaeqGxU70d2lV1p1UerpgHnoVh/8WGCje9MTRjPiHGeOz20CnjgjtTmDp
mL+cpNIECfy9TxuGacCgVqd9+h++ghTFhufJHbMZqiXML2q74a3DuL5fZe4TfAwNR0Rk5MNrLt+4
WL1FvxSyxr87MJfXWRLatDr0a+KCVOTiOJQqJsiebRrzclL5LSbMC0FmgFU3DrvRUjBW7rg2CYh/
rvu7WP9gIsHyDUktMRek06w60nsxIMelelErtA04USwK4ACMQvEzlomABQ+IFuRwMFIZdsBrirVM
cyxJeA+wTlzW+rKLlwnhFrmDM6H4rsWrgEDQ2NHfKSG9YWnlD51vC+05aTHlQ+1X7bUHadpVl9gk
F/Wc24MBgZKuqnZVGPvsuURtpaCY/vlFksTpTb96aKZMTU6xYUk6Asm/V4ysjU3TxSK+Qui8IOWB
ZGg39QJ6GXgHqShAGcSjgV6kC1y9ZsEMGf4KLjxjs5gIQ3xs5v48gehbzBFcff3JGIg/8Iayb0Ai
5pPI912d0WzPS2xW9fXaXaxuDfv9+Pj4SKru0Zw9Q2R6hSwOBxWWAQy1eGNO5HE4qqi0ZnCZcHFE
M5pevEW3zZmvvb4Sfw1FHoLbx8+35N8q2DB1FZ2oDLtb+6f3ChrLNavITHaBuBLFPTFaujBhnqW4
jsiWkc8/X+5rq/37AZjAnYqB84IkK5hA/P0ArNL06yQvSWoujYWLBbXA3EDBul99aFxs8S1tbhpY
CuiYL8fWvDSWvfVsGu0yDu4VTI1k/LPMwh7b+xzjwDKDYQPFIGxe5FT45dj4wgeuP6sqoeymL2Ho
eH0ui2Nby+XoSkfirZRxGWD7mu0GnBp3+iNd0c93hiX4z9oEzQawkFX+KgNY/H1rFF0R5DDv452b
IoQun0otOA2YvHnVTVucamEVWQE2Qg8iX5izNW2B+QkLGahycvyA5AxrLuxOAaSsjreW08gcYQDt
PU/7iLt0NfgMEdMMqtG9nym3haasBV+0TY5klaNxkDZtSbpC9ZlULwoRzITLxNAUu7FY0vPPRaJt
NV3GDI6sLHA17y2H9FJwnCitDO50KwnZWlJeWrFlu2Uw159HmCWVcpIj087Vi0enXY+OD7srcHdx
IjuW7i3DgXw0EUJozdkLkS4P30LrLBTlsWE0Y5KIElv7okZxlWqbDKS+9O3aIDlWf6itctf5xLuO
w77ooTiJox1YU3b3JokFu2UQ2kG1CaEI5QkWYTpiF2rPHttmk9loWV/S5NPEvNALh8mmL8hPpfSq
GYu0PMcyVmMv2bqBfquBDCQrST67+tk015mw5wqmx6HGKE3p2CCpsUNvbYADe3Iw19gFM9DMPPDn
WgqWKiubApvHjgQ/HdRtpNZt570sz8Z2n9ewsYj+A/eIo1PJzFBLlZWi3Tc81JLZoGSKi7JjOhGC
9lDP5acmJZ8r6m9rE14UE7VMueTY3YkljvIJDs2tKuC6pdtDYGOolpn9pVBwURrypT/GC80IV1L6
mRQbfWR4HvTkUqTAIMPMjX6RgOn/rmiFHlMzJZBmlOjTr/9ZCvq+oFaVQbIVhoE6T8asVrq3Mpg3
/vLyTCXy1auq0BHrXM1SFPGaPGhIWapWrZ7eV+DN7sqfX8DU35EM/PKW/vfSX12J01a0vqiCCnjV
399pzPogboVm3Bf5sSG2Lp4V48yCSkzoMj4f5k3xYG0bLB2XsbfK0i1M5cLud1K58rZy/tFmz4Ly
SbQ18yS8AQtajn1osN6d0noVCZcu5xBKi25dq6vkjFsxDDzFO/jJknzroX9V8BQINyGNFDE52XP2
aSYOhAAPjRKpXe45JyC5mFgRA1Rl96M3bkx/ncXr9Fm+mMQycPL7R398KJQtoFCmPbK1suljENSV
R6lalLjnrZMXszxQJLBTuP1zlN0nylFS8TVf9JuuWePBlzU2oWkcmQDNRCSFd2F2afmJJ5cIc0wF
9KNsHZrXSFv42QX63hA+EFjoklY1dHdCeTvouwpTNwyeswXbfXQGCaNvxV8WUBSGgF2g0GgWgbDH
vrPihYu3onATmovKXYbehu/WYrK3D9jFGDUBUs9rmYHKRs1t+a0XX0bxhkF1nb+23ckMT1mwpAiF
hM3cb+JDPGWpDVdPB2gn0qc56fg6kjcK056YTGzgs9PAoIMwnmDeCWevulf5GEYJsV9lwGNj00mb
2d2griF2ht8cEH51sEB1hmM/962j6rPTvA/FvRGvjMwhIQRORHKWxBd8yHQOs1Wh7v1015u7zNhL
ZHHAbB0J9N3ic2oJHwzIW2Xrp4seTku7ZE7fv4cMNNaJu5BuKszgmMVPPnZl8GH9hsh98y5BNcJP
QZzskbAr+3uFi2i9Sr2X0vtu8urAjBqvKG3FQTsffnmbvgHHLFVRkHApvFEqvc3fl8pdt9cTt87u
eYqb9B4OSkdE2hteFfbwxARHQ5Agzz5/2SwmSOnvV5hrgbBAh9fZna5rkGyMhDQzfWNX6pnjW+ew
nfMmj51O2tpJrrBfle91+UGJV92UqPhLN/dNu28hMYbVRVcODn0tXxtdWcMXS6x24VrFI4R8j3Dt
H4MelciiXrfHGLYW4VGwJ9YN938dkwywMWyFetFRCBZS7M5fFjtWqhNuAO9pUYPHX27Rvzu3hSoU
eBTtPrfqejAtuoGRDYaS3nPCI/ucwo7MNZPORWnz2s6GLYYdS/2Xhuabi7IELGSphqozib06Lpqu
FnoP2sK+AqtRNVxw8gte9n798su3u7IGof5HzihKgBOGpU+L72oTZ+Dsp2gIlR35BLcWNLkcCtIx
iu3iNHR2Vp1FRATFTBPmsJjiB/6FSso0RH8fkFp8L+Itrj6j6ujeupoYIO1hStzBH2tgrhRCT5Kb
G9J6K4gH8KaTzsFqPoTXnu38fGMxX6kgTSh3yVz1PgrCaWCxmPeZ8CETQiGsWyjLyJiymXKWzk26
198U/RBlT5wB6VMev+u0LGxV6dMwfGjYicQI703bw54MORKTPVwSmgWcFzaabjIATO5cXG2h9bJ+
sh3JorQs0jYyNqm/yZtFQ2Q8vr/ZmsEe/1VNpB8+/upa67CawNMF+6yB6FC4YrKtkj8jMPnEWHEj
pusWQps6kwwgyBW2fkJoR9V8cpNUHD39f+9LECUY1wDimOjK9WuBtTvoRh72tbzTQRjUC+N57F1m
mbdhWFRIxwGXWYZjPy8VWb7eKygmFBBz+msddO66hDHyQZbTxmwn/2ExpCdaqp9xadd4T4eQMepN
yUyU2NQ1Hv2ytRZwlfwSJg2rcDXAEU1/qXRwa/rlE121sFnWiUXlaliHEyIRQ4UyWyIp9YWcbHtM
CoYYwIOUWoq5soyWUVrQWodAIu4q43cFoctD/KiQcIX3o7irqhfR9B2tTBYNpWOVviPnwfEcxKjp
AXMD4pEi6lHxc3TByHFJdY3KHuCzWeSjcVr5sLvM+D53L1rPEVrJO3+s50aFLI5MbqVmtPlSy7gL
StIBgQcYwy6tVRs5fJRJqyH5jMe72iJ3cbyzarDWm74joKKVZjnMSzfZasCZSlOs42n4qV2spt2l
IT0x9MPiBASDCVHE0ZhwflcC4dBivNX9aDVom0QyZpVOwnswD4ozXe4iqlAtl+uuGGZSIW7rAN79
PazcRZiPnwbMyB6T7JRxPuBqr12G+DMsu7Uh7xQTehy8D62U19JI/mX4wPlo4mtljYfGmkdlgNt0
tyhUfS37CBH4mWoIudMt7MGFXRFaNk3fIgmZbJYLYbqViVMqcOfNc9/vOnYQUTHmWefOi+Q2VGHZ
N/2phHWZKO/uUM7k1FyL1ibX7UhonRYPXTEbbqJuV4oIc8PPFlmfxQQjBI2q+bRloM012sBRag7V
XNTv2HPtbMAuRoIqKSCo6l+0z1o5Yd85C5DCtcYmR5/opXMPS+FWs5y+iOextCp9fMpIrW4cFZRN
1NN5EKEAfZNrWAtQ86pzMCxG2JHyXZWz7rBnVoRmrWhPiXxXYKTkjreqbswVTNCbJz86uAJRSgyn
u5l7hDY7kHFSHQR90cOvYW5NqhvhRyRjp5D26CTnVlo7dX4I+FYu6akEsnkbtVi75ltmOl4DNdo/
yWhuiscAz5SxqReJfsHMY+6ySSTCunju/EMyfHTtMWOyqVfpMedZDjVWtj6cKqJsLfUuLy5p2c3T
tp2nMrQT8hLCfKE2p9EA1FHex0pZcqEuI9A8fU/gLyR9v1IG8l6pNKtdzlColrVlkuAGHZUr7FLn
Ec5CzXgn+sKsIgdEztf+MEJo8h4thYRy4jzIppgW7qhszAETCN+yfaHC8NdWhEdzvBOInCFqIYR8
0uhvFWVlrFEL6vuA2NmAh3GuW+FjaKHy+sNSFohHNzE7xuEPPzQIM2K+U2W0Gx4cTmhMo97tfdFl
o2fNKEtrOBpqubOqagU90jb4Pjoa11IPl8wGFtPKSkQ0ggZOEPqLzA+S853omTbtjk+Xn+I7qyQf
2bhUfCfjjrjWOi54SyZxY5duNbGZm7zNUWqu3KLamdpdNyi2qj8pPhEiC01/gpBlxzkMvXKmGdVC
6t704a7E6Mgrl7LU2ymkXQ/OSVe1DOvJq7OMZ4kYuPBZCu2ieCzpRXpPWfoS0TINfA6ouz0uSVoE
KHLQ5e62bMg3ItSzeJfat6a/E6R0E8qApKS7ZNmuMRexHjuh3sxazkVPrpCGHuX4vRFWDVhTQCpR
EL6rLRv8vvHJhK9J0vQ+dfMmbHdtGCxSmgv4NBIEb7W50wL4dwzPxZ59FI97OX0J2N2Sah/Bg0sl
mHsNKE6OdMqPFplaLBhX3cT1u+Q+BHyssSrnrmTgpI5Eqd7o1mYQ8dPpMTNWtbNMNTH6jRPXp8Sk
BAOnTadZRCdBl1gllmnL9ZPGHqUptlmxH5kosEScwnzVzrv3Mr7ri0MkEIdGyEyYVOuO5y4VF30M
jm3k2YVxMirNCb2PYOLjQSpKfJz05DtJJDGEoKS8XSS8L50V7TztxndTWwgPMs8pRhH3ULDQ2dDg
P4/5xYLtx7oLsL3ViYLO9WUVPmd8GL27GH1DzXGwlGHr+cOhwjy4dLhiW6+VlghByEj5ooMgMxIb
51WEDh4MjRlD+5CXmJ5RzbDlTcveglilubi009XFVANNclDhtBjKXlYQ7bYv4YhGgIokK24wcYT3
fjJFfwtpaAWqv+4yYZYqry3idWEAlGalqy5ZF5nlNMzOBvPkU19xTnjwIsR1W2+WtThwoO564SHQ
0QhyTBrBouIWJCNaMEtYT3NEAztHF9FbOz6VUxFYt/IqDMVbj98z4DGeyIZtea+hUdog+4RV82JX
4maQ+2NigCX4wM66thGLx5aJKN9LUaqFaujMTUn87dM3lfPaYNQNY2Bt4qP9c9UjfVf1gHtyR/DH
1fHzpAb5A7gJCslK3JEpTl/aqgGGYYcQvodVS0ZguPGgzedbnzy94f2XC/+Dz1NugQyLKGxh6MjX
bIBE8hMtMpRxV5KS0bVnv+NuZwhMJiCSeW0hOGF3rvzxJeLEdZcEkOBb/vOH+CLH/NUfTh/CpCvl
NdEhbkwf8o9vH0XxUOuRhIMfdvEu+/t8XBjuigq4XkZQD07SrsRVwOI9OJiu7QWEFswkdijNXQXx
NgINxIiyxbGXoQx28+V70nYzOP8lr79PDE+k2+0tmoylXuAkGJ+9t5+/wRdp5qdvMEHNf3wDxfDl
QvEo70iPkLqVDnpKRC2RU+klbeahuY5h4gq7CHm6OC+X1Lb+kdVMBeQmtvvJq2Yy3GBo2G/MdSA4
GWeZcquAR3dzVWNGbVONJVN0GlT/BM4xVLVo0mF6J11aEvGSo0c4WJ/tOOu1U608dTJl5Io0CAOG
Rb+vBBwW50gCgrf8N7eIf0GFq8d31UYaclxVcViIRzyLVMCpfD++x2vjXfaeQuHV7Im+zUL0LWNG
HBqlH/zon28/ZPhvanTVUpiroNniHbrqL7PQFd3Ys+QdiDBQDSocNXLYaoP+HDEkFPg/i1F5QEGW
oSUgMEN+86VbOIAKBjDaJI8JZOS7mbzNjU0Bx3vbXbJ9O6IHJbliNroLIvRo2N6UBTtK4T4g2A1v
9Pt2O7Bz4NhPFrOL5fdCcpjUBQNmg66xy0w72zPCI50NsZNe3+jqISSEjo0aImuT44Qgb2Uik+3a
ofvlZ7bmqRNuSWjrO+RGgIdptR3qRURvc6RFrR3OgjbdQFdgZATWVYIIBgS4ziV9ER88axaTRqkt
VOEZYYtk7aiRhvg+6j/Z/0tSrt2FG96gg+22hcPi023Z6V9VmLaR3aG8WBWwWjtG18DxWxWjEVi8
7qIg9xhHw0VFRnKzqFlEz19kVZLmt6ltAKxCMa1v28vcxEeunkETIXMUpfaGZ41uVa22okNpaaYO
Mg6oqYTc1AQe0t4vG3HmZOoNmTiWtJ1CyBxZvTFjmLD+B6fO2AK56OZEBMKxF52snY2L5A1zCKrV
qj64oGXqb0PLf5k204L+YzVNu/Ufb3MeKJXaBp68S4E6PV7aFM2FVFDYlBGBwGJyyLPhsxjNpaKl
22AIFgp22ArxUYO2hTePRR+dX1aaSytud4Jbgl5C4x2gT4sYRQ/+2vCVTW5Ez1FTLzMldzRZeOUs
w51Us3PjhD/NU9MQX9Va25B4P8tXH2LSUII0fdYFf6sZ+XvWR043qpukTe6UNsbvtZdPlqAeEsWy
64ACuZXuzZb0a6zwouCmLqplat2rIRNXn0/TgpKjKW4YnwR2H58atyBOqkDtVm7NkbzNDL55+CY3
xUqLWCZxtgiYZgy84UkdziWY+iZSqyq+VWTIbdFilDpbjM+FUWzdYsPtoqzAVXVin8TeqbVYAxGs
jtDfeEq/QXa45x47JuMob7CwbCXxJYQ+O7H9N0n60o9sGfmE1898tZ2Xw6kguUkWO577vIhBjWpv
LwjiWtCWhUoccU2qChFVrnIpGnOeALQUfB1RJoSxfAbx1MRFGPu0jnTKIo+gyA65BuWe+6pq2bwc
waSm8iImpKRIbRdHcY83zDy6nn6MKqbFQ7LUpOJODWl7J2Jxwten3TfKm6zFZi7xH40SK/1KpBPE
jOo8jXjbT3GUb1qxJI2y2Yup/6j1I6dXSkKQtAX/QCenVYoNMNjMC6OZa1IAea6ZtN53vrT8Zae8
sp78QuL+WtsTVvvH2u4apTRdxZd35plOZNndSqjXWibDS6md+0QTiEtjmdf7WDkG7btXEa9yAPvu
sRpAKIB6z0NbYByCDFB+VpNK9NbENmY5Pm2qeWxWo4TmtWlvBH0P9zKs7/r2YOChxQYjL9lHo+xW
wBPG9TZtvmlU/IOcMj5FvuOdTG3ai9kv1X5jFCRINfADp3nckrxdAuD7UxOQshMee/msUQ70u0K5
66wHc22lIINOEDKK00h6tCV2T4/xVyyfkX6aQTRjP+43LVV7toszJwyWvvbiFYgF7pVkzfZq2V57
T9I0UaGhdNbUPb8X6Ujf33ZwCCaRJD9m4bUOotjGWDGQCLpHEZf30fGOg7LTHrg9W5bWlFXYsS4d
o1/5aOmkNxDj4A3MD58akUgOkpvS7FbzHHqIPLsVzVMcI6MwFfNhwhXBAMfwATxv7O4JadTUQ64f
vWSfJPtp/5v2V1W8bZsbL1u34YPQ2mW+jNU7D/pDt69DaGbagg8h9Bt+jSA3U3tJuRX0IF1DUX80
qBeie3jGU+xc8lbwfkZT34T/BMoN7F2xCyrIJHsjnsX37gzBCW7yzjHjfRXdI89r8D9AJWkuq7fq
jV345wWqfoe2/bn3XtWCbROFstSI2m6MGNn6ryVDojz2HUP/7CSnYcRa5qhOzbVGgliwzcJx3Y0C
rVv1EU74n7pauaSteYRJiXgdGBw3pB4NZbhk9tMjuc3v1ZO3zMZb+TQQNumSjMvp5vYP4FHzRjpJ
cL0KkuGig6i/5lM3gspVMh5a0Lqfv6v83XfVJFHXoI0bGKFcfddIybBVSCRplzYrn1CB2TjSgpks
S7qspn5JBuI+3Zbg0eYuj4S3oSSe8NmMcVbqVrJ6cdOX0TgGVrDXEw7QoXovFXRqSnRb5wQ9l+Nt
Ti/084c2p8PvutT980Nfl7rDaHYmPolMU7zbAC8TQt8oY0VHEjYiPkLB3EdqXTnTX4nGOSDuynp7
8DeSsfH1PSiA6V0mYz32R3lbCQ4FbLWqrec6OvUc81+KwdsmeJemf2g/fPls4uixVtxtKtEWgQ7g
8cr09QWxERWaHNqjuiqdYocRlUw+sbYArJfbIxxDAJJmlvfULd1zwWyBpxndiZTNWbKnwYkKGw1j
kS+inhmljxbBUbsHgI6xPUVvTDdJXRz7J8l1EHx38i/4+oQb/3sjVVwlFVoeKMh/78S6mebgJQGj
aetcdJMCAzWJ5P/eX0lX/g3/bfoaxJr/u9QV06WR87AOB51nxr7oFHRCD3p1gxnaJvOWIp7bK5AC
Ctl6CbYqvLU7hP4GSaK4HTitMRu33oGa7s3byMxqlvKwxiG1JYwU19ylTwA6O32rn/ot0e+s2JDR
lfYiPjP7BYQLLijP2X6Z0dzr05AnWJeI7Plx4p354RJ2TPCorRAcDNclHiDh8jviVXQzsmmpGz90
MABIHwUiwtD4Ik7boAlTKUrtSj7E7rzUZsLKuG/kG+pRPFOe0rkovxoKO+AqRRfdTOl4+rDohAUc
uE+JQPQV1oI5hkEKlsLCHNmL9jDcyQAakI2mlPtHDK4NYVUZSxOY37j/1e/6S6r5w7O/treCJC/2
ZYIo03uQwOjmuGreDq/6A68vbWEaLKLX8V1/Md6HA6KMZ2S9JDm+GI9uNyvf8LQjClh8b57SV//1
61e7p+auvJiP7mPxDEybzuJLQNAYSOSb8uo+ja/mY/AraPEPlY0y+Y9Vdc3M6ISqV6vMkHadtArR
D4UXhr8zI4QWqi6SzNqXw7nQ965w/owRrUkWIen+huCGTn+J3HUP1Pjz3vQ1SP7ptl4V7lpjdU1V
euIOdSnmOPnaxUs6s+qlXqd3CZLlQEwXBvV5XPcr0TpkDPDK+qRR/hmCtIrJ6ywD3JBEJn/aIdtH
bXTQhpJ8S5VDEPJIOaofLkl76SFDOJoxtElqyJ7Ji6Y+S2nn1FTIzSitXX3cjBk2ZF69bjxlU6mA
lXXm1Nn556/8L2fu6iFc1XNCHrUjfGRtZ3B+DOknwdnQ7TXppM9kUWB0AOov3/x80W8BGw0GgQ61
Gwb9F7PujyLSSgZ8WXQaJDWNHUPoLwGsND+tC2pkjXDKdJkD0KmQWqKCyVIRGXNDYmeJKugrEqQx
cDoQxGWJPYgbDsvWT04Q22441koZmjOTHKWUN2UC95DwOC9ozxYmV0XDNFDHwFip3lsLxoxYnYfM
WHkdEJFWvaUB6lFLE51GHm1Edz9/a0mc7uU/y+uPr30FdJSWOdbxkKl4Yj7pkOVa7aGvZHsg1l1m
Dmy6Eoj0cAOrx6+0s1IMh2FkHoXGwRChiJsuXJtjwJlCWw7CmgOTtpay6YgfbgEwm5SNuSkXOfl/
ZvCSNfcgK3ae4q8I8S8XfTuDwhu8SNJrBTTZwqHrdz3TEmBXrYRaBsMm8V7MgYljVtrwjJVsmCNC
mJklWcYGppbqXQxfuRU7O3X97YgxVVA4lUifuh7Zc/HvAIYgGEBzoES2tIZ26aAUifDHncOdCL0F
4NP0j1ixI0WObHiK8KQYmxl4VACnaAu33iYaNdUK9VKirfUSCaTd18tp5Citff80xo+CueuiYa5U
zW1g+QwlT+3YrIXst9yzb3eoPx7Y9ei266KyEkt1l8LoGYzW8dLh1s9nnbTOUpg9LXw+6FySca75
/C7tqTqUi5AJvIXpbNe/lAYUswFHRGnTjFP+qdHtBKa13JqgFpzOTdeEMKrRTqw2yfgkkRUahNTg
fp7jeZZCEMDsl67WSOW5MYXMjr9seV+v2k9r8qqK6HvVC9Icx6KnfP3GBrVGXcHk+XBDNMDSX/hL
3FUgT09/Sli/cP7zBzanswu9NppIfls9w4sYV9vnV8kWd829ORs32Q7S9PmMPBnv9gYr8GhBhsks
Xn2cXqrZfksHZ8cr/NOIRkMqNqeJ+K3QvHrZcH2kLMaD1oTKqGr6Vc2SdlXo1ZUe7YryPRhPfnOQ
IeEFt1L8EJV3P7/a8nSX/ryL8GhxkYd8BbMft41rawXf9BTD1bVgp5X/w9l5LTeOZVH2ixABb15h
6Y1EUpReGLIwBECAIOzXz0L2w2RSFVLMdEV2dmdVCf6ac/Zee4okqsQn3AOKNT7l9KAAOYr6gxxv
KaC7F5JfTfr8xWA5cQ7HBQQKMr0epvtJcGWB7IKGyNx406Y1AjwBcA0tUDOym61Q/7KCvH+9/5w1
oirLkuGTI/r8dwWpxpZZVXoVL1qWWE1PlPJbpz9ndC2vyhYjlaY0v3xR92vW+yPe11mBn1SVViQL
BZDMZc7dSeSJIC1F8eGXJ3LfmBiPhFlYQwKC5Q2Z6b/XhrSAfBntomyER2FOkvE+1NzrmyqwYXOR
7zTUQeFuE7A2Z5srAewh5Sw8KPbBZNfw8fPJ/FGz/v16IF8aLYK8GVhQJMztdyfTV22XULZZxCsT
y/Jo6hVln+asAg9onognJABbi6plkW7Txu/DWYzQ3guXCdhe40uyCAclQ726zaV+xk5eAEWra0EZ
LkLgVy3DphNSDeiCIt5ADCp/eU++tZfGm2mofEYYb1kLmHfjYBRfo0ZTcgW/hYWL0ZigwPDfL9PT
/FF8+/lefWOH/TkWgiGd/wD2uLd7h62WVq3IsZAPDP4wzWbdRHBusX9F6jRJ5wkVeleYxSQWLGjY
BHsBgKEKxuLBmhZwV/zs7TcwwXeLJ89vzMQRVTTLdNnuxpK2VfruXMn5DgOem2xoZu9uawiehCis
u0UzbV9IFoYDH3o3TOJWUMx60vTm6lydNEHuJAFRYkCa3Z9v1bfHIqF0siAl4EME74Nr/N/X6lRd
zFPGEmpRFYf/FWGFbAvqBD9+Lj/frk5xPoTDp/Crj2vco//7PtP04zXWFFSRoI3uPuNIbtsqy9Ri
rQl+Qtob+PyLrb0bR2WSvpk7MNPGMEX7bpB5fPtlXP+Pqgf+Y8Z1PNok8hr3i0cGz6jv4jJZVNaq
CFNXwEcW5dWDTvZSi4i7mFZkh1mW4Ev1Y4Om6OykybakRWCcP1U27wY0k+H2puAhjsKvUYZGjUi4
7k31/1VOz735+0zvxiA1LCqW92m6KHuP4Z9UkS7cSsXrz6/B/ZjKW6CrJODgJ9OZfrS7o2RZIqZF
wVtAQZqHX5ob6DWZdLUHTNg/H+p+whgPRZ3bQoepckDxbhxLCtU4q1pzHi10xm2WVEHf0qSMCFUP
YnVPc/fn4/3H7kTR6eqyR0B4O17fv294dkH5ccG9skAmRctgqw57sVmWkde1tALaPe+4+Btn4D8+
K2ZyuEIydqcxmPduS9QWknWNExQTyM7iyqevwcd1BR5DKBvBijrqDpv4A6Aov1zt98+KA1Mb48UG
qvwtFeeiD0rYG2qyQN2Me0Ur0DPT/LjNBeINw60ae1G3pCOQ1stT/aXEcxHOw8/n8P1lGk/BgO5A
3BJj3d2SwEyHK92WM4gBOgkxpuSJ/HEJ5127/fk4/3mTdRTkI0lCJ4bnbkq5qsNZZAGXjQyRGl8x
mJl8ZvHWIg5BGicj04MbVERbqfvt0ONb+u/oxeAFwkIdJQsol+9eqlwzECC2vMWyvNWH/bn4qpWl
lfS40rZSGYxcEWUft7OxI6SmtCDVfXXZdrzploGCJB9+ueffvyrOhzNB30wwqSzejaZx1ydVWMZ8
VebUyJfK6VnNqIwur2yv0n52Kbxf7v34A/+5AahxiX1FkSsRPy2Zdy/47apLtzO9kIVQB6hyy9GP
kr1dxLlR+n3rD1jp6+6QdMH/z3GR8jOtwyHQlLtnLkRW3AvIRFc3cx+b+NAQyuQ0j/pyr8f7pl8O
Redc41kL4fHnQxvyf1yyMZZJEZIjStbvDm0Kksahs27nisFhVE+wkxKdDtsx/CvYv/0B+T66K9nF
bDbSXqZUhy9gVj1rb23H7JVyzcow956TPFCChejbM8f5+jI9dzLrgr2zkI/PHowQgt/sIEudhffq
jLE6dNptFLc/X853zz5P8O/LuRuIiwr1YtaI2cJIXtuKioceMwXfHOt6HYsgugwH82YnRr82DWhu
8riaL9qbX6mklwqoXjS6a9qjksGS0p8hi/k/n+AfwdHfrxizhIpMn/QhwCWGfi+o6Pv0fNG1qt5f
XT1ovdvmuib58pi9XqdrRK/+ObAcaWaupdnwdaEC4SD+InoWOqp/I+mdLfYvH9n//N0/ndL4ivxd
dBIFJn9FuG1uDSXHtH0Z2hJwurRK1YesVLwhrF41qj5iU04aPFmUUybt9ctAksNIArNVtK9Gfkyq
hFL0dUPPMs9hyxuKq8ovkOUuwFrNodgn+meLfEbGNpkya2BWifJ9bm2ly0s0UByMM3eAm8OTO3fd
tHKS6GILOcOMUnpwS+gO+4ncPYnVA1pzxzo1z7cbRSKl9sJKnJb9Zdm34OJJxTg1iCuwKtYv+ukr
lYSgpSTagzNQQ6rP1lcH6vaGO+0mKDQ+ekK2CYVBrErayumLkYGcki0fzBKAeyR74aglKFBAtV/1
VfSz/Ixk5eqKPez62wxhrVBDMq9y9xQVoEmzeV1WtqgnwaWllU/9qOv7RZ1krinNCMPREYhCb5VP
viUJTno9avqnHH9ZVoZvhkZrQn+co0EAYS+mSMWqUnus2HXVg0jgTOkbaIPkVNqx8UFq6Xo975FP
3wRt0zQn3E0WQpDmYJC8qVOVwkSLVUtAfYK2Ibvs2tKtiAC4lSMv7JC0A78Bor1ua71EajCTQPc2
Tpt4QjmLYiQsgkzxP33VrZJ25Ven7TFZYrM9qaddURhTwnPq/HW8fOUE7v98GEfNmxpOECLYcJ99
EZTC6TM7lxAIpXLR94HBQU91IFxXWq0jO2SZyu+5YjlGbrhJvtTEYaL08SyUl1l58gozckRMn61A
4rBS+rohvIiYesdRGpUuy7nPoRmVCTfcdINxDcoqeSfUGh1Yy+ePuT+6rEWaXCoN5UKWHBPljTGa
5MJZqLpNWARmBaKXBHpSHUFp8ZYvMriPllh5YjRsxCoOUrH00Bjag1m7RYsWdi8rMCETcRlJyqqU
zmh8KtTO5boaEF72dNIuKkGxGhIzmu2mgNM2f4CaArhXXrU6z94IVU+PyS2U6DKGeTGLblBEJAlX
y6mdXM/Y9s79I58HC3u8wdusWxFyY0mkF2DWuDbXtXpa3po2aC1pcVGGIJGMwokwKQtR5uq+2KYz
BA9uqUmOXIGHlelaKs1LenmtIgkioO7Ft8ytisGXuuvSNFu/1fY6UqLkIzrTbzwf2ATI5iuOv+6i
I8lXcTcsL/3KPO9jY5myjh65K/q1Dlr55EXaaXZmPYrIJOcNbq7U6Yq91GR+mjKdJP22OEtzeK0e
ZJRGLR4GY0BL2L21t4ADWxG9hf4d/Tqg8ECOXunjuVkJB5nObS1bRAch48btGw4PkY51UAuKISiV
fTucH28i3NT+MlFUXIYyqRWwl3raUUo6wyc8bbAtKtFaGcyd0fB1muGqhHspULNsErpANYvWPGQ6
yEK3TOaWMr0kb2xt7bAi8OEyVwxec8Nrs9y16F11rD9vIrNZH/f+CXtSrUNk1EIn606ASSDI5kvY
OxBdy8UASDlBkX2+DHZOlHKN4L4ORHpJXX5bpZkR1Ipu09XJrzi4DoY6k0BwqLno1oU0vzRnPFek
DsBN1paqdIglEhy4hPMNswJR10oG3xJ/dJm7YRY7iaBOaFQTYI1ANzko5PjcSrBwiHHLS7W4Uqal
YTCOEQb/VN+g0ZV6KERfSneh4ITAOnQuPIgav7lwe2VPaXNczdjqGHQG9BSV2bhViNQ3W8lpvTpF
J78XvviqyxhAW3teZ2U+rxNje9YemtZtQ0JEFQ3upDi9nIepIKPtkMzNYJXU5pct8erpXsy0J1Xd
s8jHTUKuRggMkF5ziQOpUQ3/pvSvmVgfQKvXtpDm72r3FfWEgEaflQnVVlf5urcVIn5TcmqBgoMA
t7M2IZxXszTUvC5fRM2uN4iIOx+AUyc8CqM1ns5n1RelNzMs3cSQPQUJV5GJ7vjuDPmrKoZf0Ulz
mxjIovqZ8czFQVmeWFKkAmKTWF8YMcIVflhRv5wptZz6zwZtbxPdgkutPuvhS2JEbhzjM5C5ow/i
dRb3h2trYnWjaqWmSChQfxnLDolXFZVkwPeuFh9qDMmnFPkU632e1vhtcEATVVBTuynSbF5X10Kx
Opr2lW6ZMXOVp9aX9GhOGRXew/SxPe1Mi7SscnZj5gj5JCAuTqPmpSMLurd2CU7pJiIJVzwvcUEH
N97g4fZSS7cZ+DfmKAu5JDrlJtqrQjurUCgJZe/GIQUNK5q0tfQhYOg/DYbryCnkJqZuzfLKBgpx
+KUVw6zEhNqLA8ydfnINby7AnUl95WO7IHtrBOF5aJHOwrKGT6Bpz7VCW7uiqaXsrc9ekpz2spTa
sRY+fv/VuXu0+NC0AdwSd3w8XSs7+7RcXCPvd3p+W1o7Q2r5TDPCoC8F9HXz/BnpwnNe1d64dEYK
7VrliQbSyVERWKh+hC1BN86TIUpe42SYDE34LI2FTo2ExF7aAHrb6ICJLhIEdKqkeBooiKF1zb5Q
Ep35drs0/vxliThWp/5djymKSQQdwm14ZNYfXs9f67FLEXctvI52X0z1INmEq2wFzHkd+fGelh39
BixYdjUTJm/mNCfeYDPMUDBORR+/+7SaivNi2z+1b/mnMv35zP5scu/OjDkCASfTFNEk9wUAA4OJ
rAucmbw9vZiE3yhuSBL5xesnxeLmg9YlwGKYN0+R2zmmbTte452nBNQt2b76LGmDq1cdje1lUawu
C8R69HB/Wc6a1rhJuz9Jehwjy9k0US3f7WiKOs4vTVN2+8JdZsgobTUPsDNZ9suL6r303pgIbVik
f6UnMr+Oc1aZDf684EwsQbE66tsrOrtDLruZfXMR1UQOf4Zi9lFYCDsyIlx4FDMMc8e57n2cPDIU
j+Xh5h4J6txa7oHlJ+pFLyfpgvR4Z+Lu++n+0XUPvaMHwPTDgGS8KbGXS80mXyTx/RfpmK0s21fc
t+lUcPy3wY3na9kR3kt7LS7fdGlJQl+6KVdra74rnctyqjt+vlmvdxZ6D+Am/hS4D7UXQD5kBY5p
Lbu3/Hk9hjvzPdn+eQXseAQXD/4SBbAv2MzuiKKJV7FsYgd7hDnj/7KN95d29cJTtI8gX218scTa
1rOP1t7OD8tTAAvqfdksjvzZ8ig7p5l2vO78qR/50915Ph2zzad+ySGti00UW8i8hi4GfTU/bK1N
1v7xeCy9+dIMjgoiaXeOBsZveZ1pPBzJw2akwsCy+KAv9tXadB7mx4HX6kgyiUNCx3xLAA14IdF9
nGjTD8Gd5N7sRBvtEWyV95VTTt7L88fWBgwyxfCAqRbrol319gUFjcM5EAD+iewlC3ZrHOmH1hsz
315YHSxfxtgVdfrwcCESzveX2avkv6kOeayhF3MjLX9dLdft6o2rgRIDGzp6htQfvF14IKS1gEKy
g80DweI+mu4/oTXs4Jcvp+DlZby1QGEhkdnpjrM4T/zlSzrFFDg9BRJ4i0AVOJMM/gZ19OWhD3iX
JmmwvbzVc2x6e0KEeRVBTjlL9zAP3S23o3GF9Qs9Q94Zj1/c57d16u9E52gQNmj3X2MwLNHm2IfW
yyX3dWuRUXhoYFVzuRxmCdqanuUOZyN7z4XqvIy49gx1sVNzx0pAcdQAbu88mPLQ+aM90T7qwYs5
W+vO2zRdh7bPpam3hyoPsBQT3mUcx0td5+76Qd1M2cOtBS9yd6n7YH9emNdr5128bKXUxS6GWB8H
1KtIKlbiPKGxcHPbCxbF5OR+1lzBquO4Ch+MDcJaCTZMW57nuNG+tb96exISEykFm/N08c6PKLyn
ZGWrj563Pbued/W84YsIkyMu3/VTHBPqy5qYvlY4pR8bbpJX9qCUH+yn59sBFQGVC4jSwRgJtRCW
1Od7Tz2iQIZaEqSvLCScP1nPE9PZTvaO9+fv0MueeSCsiZcYPP6LK32l+/Qebryr/dpsZ2f/a6tN
t+xxnbk2nUwWuR0og53OG/jpz/nqtXmYPU54MIdjuFoeCnf75exXfAH6SNV6mHmpbnsnO5kwJTlV
Hai3mdcdiBFZWabTpDPaTGuKNZa9UMeMy1e7n75eds7FfRSfvmbmRI/tFVpZu9vzi7We4O4hMOxX
1bQglItYFK5ZfzcYl2ylJ8B7xb+Kosgh6Igz/phMHsm4ZX1uT4hFJaR9TC+cyS4/7bGfTAhv9zaX
d/ZtdrWIXhdGQBqt7q+uB85aebnSDp+y/X1cxDuztp/p9/dHLgh/5IggD3q/PXrEf4GQ3rAhw4X3
nCA/tQuMmO6JrYrtib756M1Sz90exNmIcHcf9ytPPrZH+Z1IJqYP5/paTaMJkdW5PQNGvzKwFVg2
AbKyj409fJ5xRRSbth8/T4QgRL5PMjDzMNObOGMkSburmYSZJl+uXdrtD/KWmKgpoZLTtb9EEDfY
hyW2v6O61R6x8emA2cID2npPni0ZfnahHXwCYky/3s9EgEA/tBfhJjAcgspzl4jlzyCdSy/BOJCk
7s7kp9YryBWvjE/raWfjV9kQQhm8B4voYbMJfGn+8G4vtJm3yBTn6j2tvHRC35wAEzhrgGI4iLvl
ST7mS0ytTo0ve0ICYPRL5U0Sx0u+m3dHLiVLF4P6taneld66IQq7Mu+jPVcNrJSe7nnWO8y/x8s4
DWChaRyV9Z7/8jLE/MHxOI6+Lwh43ir8+gFairfpbmo+Z47y0IwfJ1ZFwb961yx4t17Pzif5QRQg
SwKi8Pm4DyIJyIh83FPN239CkqHMLrsZPLrIZv6IfS6aIccRZgClXN687RgKTarc5hU+ylS2r1uC
XkjbnH/oHiHNR3k5Ty/+h279UlYey+b/3Bhd0gxMmICjoOCa91VlI1Su3a0O4SuSOlurT9aFBWby
S6jXtxeSg4wvJOsyHQ6NfNfyTIFzX2WD5l9toCZacRjws5Y4hQOEfu3n1/++Ls/qinavzBHpU9DI
u3vScq0Y7anKEOfMxCKhx7g/NV5ujdgj9RSjZvn5cGOf7u7+WTLxd2Bc6DyBe+bv/7Ue7oQyak/X
/rwozDcxHW1QvkVl7YSL6+cDqff1f0Mhk5lcGhPSuEExfHySfx2pjM2r2MWS+qC943RhhyH5zZWS
h3t7697Qz+W78lCh/kIT7oCxxTfZiCQ3OOhuz5FHbQbua3VxWdSyTyVtTJ9ErD9URz45TADpi7yA
bQfSufnlDVPvtwzjiWvyH9bRqOq478NHN8ls2iKUNx3+t0JaSNKnpRGZSawicWHDaSZUs65f5WSQ
qtj0lcuubN0i8nB9K27s+aOzxBNE51b73Q1WpHqsJNax1lPVPnbnRwGVwa1LZnUFSganJ4WmVyN3
6VF9CCiB+0VGKKi+QNpV6e7Pz+QPZffvp//n0rgyyuVwLnX5rvFmqX2uRloakwzkZeALJVfeGrjp
JtmT9tGyRmeFSeiURbnYDqOJJI6h9BmLvYceZzgFjZm2LXdY7iCbnFDneSXrrXcmDIncDJ9heT68
lJvhgP3u5zP/NkfQ4UYSgTxEFHXThED079tk5eYga7l5XrWMb3WHIhYYqHQRl1cgdrezTved39NA
hLDXItvF1U0Zw7jR7umpJqls5FVWhIr1y4ndDxV/zosIOlOj3URT9e68zDgSAEufwlVXbmmoiny7
g6uaUyn1wFb/fBP+iO3/eXzjTfjrYHe7MUlFIiIYGqJM6HG0DrfJLt30r+f5ZWvNi2fJRSayG3bK
QnkyN8Vb9IjpnOJiIE+BuK/i6eX4vokDfVpMaldjgXLx6TfNT3NC/ZbWpvgEDOPflrcgI9/69JCt
48d8L77hqfllfP3Wcb+7a+rdXROuuRWOv1Z5sdRvD7LwpJwCbl9RBJcrhb+EuvgvMolv9oL/HRNM
KIxNvDv3jHtBEErplnLMsNvLLUD7OqjkrSg/K0Q+SUPqGWSQ0Zw9gZsMIYe/9SyF8TuAdDwNC+rE
aQY+AUKCnGt8+RTWs4cyn+rn3zrH38afP0/5/57ondRCaC2t0XpedW4OygAdDG4Yb+nZRnQywysc
Ggy1FUMmUj4Jvw8wA5dm/c/vGpPQ3UwBDHdUlsgmwwS37I+b+a/xWy5rAyROLW4GcvVAAoPGBPFD
96S3tY/ySdO9zHIbQHkmHQ3fkNxwWOOruS06oPNYyP8ML0oNjGHci/EBVitlbSXkx9nyW/PMroi9
kbWjyKTsdM9Yk9hTEBJHiCJjLUmHQTGVdSdE/EsRdU/u4CXDg+kMOAE7R3pjYDJ3p5xxwO5wUiFs
xE/w1lKTp4qDqAtXcm33wAIBsABZgVXT2RJAG/J2RNs+4brhwBCOKeGxa80qeA529QX4z2XvjcNP
T1wgH+3NVXcqOlLi2nvHJMOI9PPWrWoi4dYwezg6euqiB9FbPhEpR/4fnZkHFAYX7O6w5d8zUq8I
1RFnMlYU1SPYxeq9UHW6jGBCjrJnpmtI6AE6fLHTh/i5RDdEaKB9KajL2eaRUCDTp4M0kaB/bYsA
95X0iQW6ZutQBNpzeqTSe32vpur7lZAzFmXpBIeogVO1m1AYT/fQt6jI93RhDduovQarvuacLLKR
CV4c/5ZOUs+X9B5NcfNtcDZSmP7lix9Hpn9GLuJ2+PLQ2SBPpDF+N3INvRCGl4F3mjaTWdCIp0Lr
4bOokt++HunbuoOgBA1Oi6pB6IXVcLd4u90sSlYnCxKWry+798shfLDe29dT0E0BTE2aBSYWct6I
92CLRDA8mzn+4l2hcjNmUzXu1f1IHXaF/mmL+/RY7BR/8GuPXAcqEVQN3kp+x4k4obLtAugj1IoM
5BWxE24BrRA+Di3GBj4iZBH+ClhereOdxTatWlwW2dSjW+HBYrPZL0tONCFkm7S2bqbM0HW34qZL
7esrSQYusm5HZKQeS9yTC1b1PNDc33SHTP7fH84/d+xuND6H6qlXxVu9vLpqANyx/iK1c41WOGep
v2UV5hhzUhH3Bs3gDTExj8W6+9APw+L8UB/IDxVC/jG0eSwrYFMueE9laRY+DMeknKpB9HE53N7J
3qZ4SCwY28mtirgz9enbupZTP8OUXoh052hq6B8Wll2KTK2dz/M3yhX0Ifpnlk9AeZLHC9+y4CJH
Mub6wTIn9QP1GOHJerq8pCBM16COwn3yxg9bDg7250ksumk/vWHwPkYPXeblh2vpIGClnBDNrkuZ
8NGXy3rsJ9yc7kXqJqRO7llmYoKA176W9kzjUTxJZ7Ld77ByBOr85P080P6RMd59GqhRNRHVq8LI
/0cW+tc4a53Fc38dwmQF9GyR7ICrFw6BcbTgtJsDyfXkdT7ILV7HFsXjuzgzt8lGclOfFTPdGdtY
a+/YJZId+0AneiuPLXmL7mkSTynuO71bLuIF7av16ZEd0zuFKOCdphuTdkKJh62hE/mw36lRLVqL
8N/JyRnW9ax7JxjAJUp20bp7+F2O9EhjzhbtVzbZwj5BzMMOcoH9DTwlSb9d61x+uTPfVwl8ybrC
NKSzINe0+x1Ebd0okVc5fbsMfAqI1dMrffROmw114S5M5VCbv4we378EE7aLiggXMSBRmneaJaWU
o8tpyE6rSP2kD2gRqGn4Rv12Oe9+fup/RqF/n/o/R7pnTUpZoquXEzjXC0X0Ai1PQSONqiCsfhMM
C2uhU33eWJkE9sPlHtkquR5RdVtK15nCeD3oQS69Xs3YkYxVCU5Lv6kP1yL0cyHyz5oVaClGErr8
yqHPiPBr4Gl3RK6kEHyzmZrpv9y5cYy4vx5k1CJwntFvdb+6uql9QgumUec3YUlVw+9SwmbTXxkq
/3Xf0AuSeo3CC43ovZ1PUmsJmHeTrhTJ7jbUX6+KUx/MIPaZe28KZCqH0qkIYhup1VfPR/TBpoZU
aAFHtQgeadH45SrZNAssWvFLPr0B/gOQNju/6M/dXN5VcPvpiIEBIwrEiT6sp1i1gfDCYjIpoaA9
GLOe5Wf+uW5uPWjlExBPdEVPKSWmyvCw+Gur87RC+B9cDDtaXp3WCNrj4KVLPF+L7Ll0DcTl1nP2
iNmpo/fNFksN5KBZtEul5ku/1BNoYL1L5tOZvpwnHnvfeMlf20UvY9DCp8qMciyflXCalR7ODQmy
ARvNcT9KUiJteDGIluqK3gviiUWy7NbdKtypsp0/WK0X7Q1wxFvMpz+/0983zlBtECmh2IbDabGL
5h35ayTTxGskN2qbrMmwdIXrRBrKaVzmfhz10x7JAygRiTpq0hM9Hj6XNHcQkjUSLlH67Ub3kvRE
YGrg3RVWiZ3lKO17eUMPRWBmWO+qci1KmLISxxLOfiu9FgNjefWSaSzTro2nPd/yp8EAKG3aKagc
1ZjUrbk0aVFds+MZbolRvv58xf+x1vj3iu+X6orVxcJQJeuO15AIDSt5qOo1ER9A+RzCkWPtoI7x
yr/0Dv9jxqYwhTp9zA7TWFbdrXFEgcKVUefFmAB1Tf3ykNxG9LcBFRv2JomvL28qXSmM50rtA4hU
8nkxKoaWGhy+Ac3pvLT8TADKGoDOKei7/0rt/b5Z1RBTEwbM/gHXDxWnf9+GvkEBJ3Sdtqq88GCs
EWB6hi/51J6/alojpYcSatoseq9xzUB0aHnMxNm4woKpNUk35wfJ7/h3REfB3mVMLxOsGt1aWqtL
QN6b8G14VB4b4HVONZOmV/9EVw7JEC2XMb5DDxpWZp27lEnwkFk1gex4NJfNUaP5Nf66ufOP3t5/
fPBzOQILY/qXa383tpv4IU8mU17sMt2FVEBTB+sYYA3fcIn1mUSB7lmTfubKs8gpnenD59lR3UBa
xcvb5DrfycHgMkLjW5uuw9eUxqDmq44BJ2zw/7fGZKfuih7la4YZ+yVy1i90KO3Enfpvse0/TD8/
WWb5sHrJFQEu6A/2Q0TYb+Ln7tljrelYDvZe/h9WlJdmTqoB6ykCesgJhvbIPUunPcpTpnq6UmMQ
iUGTjS5o66SLy0Eml5bhBsA0lVr2A65EQ5fdAe1YWAPeGM463j+Ru6gGyTSlc95754extQjDgDVK
1/MvanM4R46wamwddlYcgOOcm645PW1GK00IBreZ3+ZgQZanBdIjh7HMpOZ8+pATG9lr8aY9FE/x
iE1onpqTEy6vk89xRRN6jf0OPDXYnNwbCxZXddENbLLl8MTOjUAlxHaht3vpHZUWcEfHc1yAMxTY
6rO8iZfdvOOGXEhmOXvSJF13T+GnrtjECxeE+VlOOIUURRvsxM1L1tRJqPnT2bJZ5fR26I4+wdE1
SA6Jt41shzwb1uGak8zEp37CSsh+PdkyXZXaBYC7tZZPBc0VzJdQqtSJOr+4NDSplcPWnHYPWOB1
7q3qjndB87KF+djMQOe4N/7beCG9bKksb7NuhsLDlYJhFS+UAKG63fv6sfU7EpwBAtn0wlpX9EcB
QHpg1TVT7T/09a8bx8YDOV7PeI8TP7Q/2eE6T2BT2GS0Pr2ghboe/2p9JThPa/Yaog87DH7R+ON6
vyTFfPAsOmBchj9equhLbDsA4XidB6TCjTBQps4Wpp37tdeCytdmVpAtinmeBaSpyT46iUXpp9yB
zO8nVEI9/Lf8AmbAZ5c6bO9ZSrLFcTIf3MnJ+bAWCKQmV1/wx30W2wwCh5MpbCQ2Xy3fo0YnDyME
XSnqwFOFxTwL8VlLMqwyRSYJZBwSKG+nGFyAhCnTPtCmJ8+axn41qSfGhgVzELppQNFkduWn4Hjl
76TOjIIBfYrcAf9E77vhx7du6Dhj8wIPugN3jewdAhy4Eb0ruzzxIFn2k5zZ3JqefXku2s9s2L2e
saGeC9N+IuwYQrx6Lj+wSAsKEnpi35q28i929u/lmH+H07vJVdCqS5/hQlrdpINUTFqKENjHSQ0J
Ffb2DdTr38TM/zW7/TOC381ubXxVtNKI61XILtl0w9BH5lQaXqw4kuANciCCdBP9n+fU73W6cd6Q
LBHeCHMcpPl/5422q+pGHRJtBWWMHMwMaxX8XNJ82CVGE0hU6mYoA9MMiJyJBlv8iBOvLUA5uCHr
3J1MTRulW/coNzZCsJ9P7j/2B3gawNGz9BSpod+dm1mh0OqJoJ1n7SvyQzWal/GD0c9a7RdP0h/j
8N16+p8j3d17YhMLq5IQLEN19+WV9Hh+7QN4w4z6ZP3MCAWuPckXvdyFx/ba7MDH4ONYXjxqWGjf
zWf211uyQYhOtTPvvJeQtuiLSGTPB9FkxxY5SGp/HDMiqj0YgFV689rVUR8pLbXJTmfp6mXEbW9U
8Hmnp+zdnFukW8+g2qHn/OW+/rlx3y5XH412SL5InBqLOn8tHW+3ROjrpmXlfPG6UyCHn2b+dGs+
k+YjrSGpROSAwyBjETec3y71L+8cDg2ZA/x7Auw1ebQkXrF+xRn67wm0Vts0apTUS8Igp8mu2EEd
27OSuvFBSx5VyPpzhDWB0H6m+qvTW6ckgJ3IdNhetJnXvBvkaYNXDgH9oh/0aqZPutBHfmf30RWj
FmQlrnLQsmwikLxYbjkhBggxK/uy8O3yRlQlap83axNRz9VQ0LOZsTOIWZ+ArV4i2Q7nxfpMPPCj
NB8m0AzibYQI4yX7FAoPQ2+eT3mQGZn0IKVvT+elisJYmaDdU0xfJbeUglXynrXTc7vMQgSkgaXP
CF+stJV6eUihIJiLvJhAcgiHGVjXa+lx9SXgEYrcYxYMUW9kmHcLaL3UuUy30FXnRtS6N5VY7egO
4lqadZfAiG1zxqgB+YzpZIZm31kAHLPzScNtUoLr+uydDlA0Porn/IPSq0LmjeGSAJ89WEcWbj4Z
VP7NH5PhyUZR7EhEtiejiFFGGQ1cd+rDIsFnoKxhcFC3ROUJB3Db2u2kQsxEu3GpBod4NbAMJ9UV
nqVDi0jgn25GRzMUiOcKFU67VZckriyihcDDY1Q7RpsrCaKegMRod3lt5LFOCIFyBq46oPBuB8UB
JakdBoKj80c3GqgPAnVpdiizwrSVJ5oH5acydsgA/PhlemB3WTA60TiM/WFCiukLi5Izq7p0LbfL
eKsw77bL3CQcwiUVnt1+hpwYUQHT4/zkm8/hXt4oDyAaLqze3hKRID/wOjG3EMHfLNtnnyER1T4u
jfDspbF/Jsi+XpefNC//D2dn2tO4srbrXxTJ8/A18ZQ4cwgBvljQ0I6neLZj//r3ch/pHBaNGp1X
rc3a6gbslMtV9dzPPUzg+QueyRMlYI6cYlXsaDoye7DgeKkNe7wQ65McuGwh2emp1mDABc93D29R
KJtu7IiXZNWCdnK/E6tgir/DWFo4m2/9S7/RvSWLiyfwANfjUns1HdNpIVFhg3uQPaW17uWqAgFl
Zs5rBWYdJqX3hiJpYewnhy2Op6gryDFhl8cwM5mLl6l2OSQHoZzj/oG/GG1p4VwBvjcwwufGR3sY
tg3OAewCZyYGtl0V3lmlVeqY1E8WgSX5l3hCcbXQ4idk8G+kUfpCQwhmEHi/4ClB/YXBnc4W5HeS
wwOhv2v8dDe+kfGzMiMCDOY8NW1wub0YuyfCmB0cBBmBl/jX7II4w6s3DM+Ow+8lY94zIQ7hC7/w
7sWn8YKfFPFNcMXJ+sCblHvpneJ051C34Zeol/5Md0Jdc8PxLxObLzda0cYZ3+hcjD5cXQ64mFhX
OKpAlroQzK0yaP6b7rTuzQEOUObZCjPecsUB/ACVftO+DC+ZRwLovnuvt9JrK3qCNh8fEF5p5ULu
5mMEq8cuDWv2JE7riPFRdLz6myJAxeWWAAWqXMJwE612IoSo85fb82AX7/WRFW98wFBLw0QdFzWr
2Ac812W9kfhkIW4urM1eeOcZ2Nxlf59Gbny7XzBRLCqcu/2+tQbVKnZ6aTOQ12rFs7t3C/NqVZyj
J8OZeX42j7xJYT65crHABZRnOUR9GzKdFPu8udgqmLIX9jbtGznAWM5GrBSQP0M1gPetSftpETeL
VLCED4ZY52FZ6YklcqQumv53gwWa2LKvQH7eZHa+Eh5Zq6574g9YRTRX3xV7xeY9yQ6YwS0ZBSdy
Kavm/Qx15AKPme1NXCQUF9QRyjJwsHVeDeuY0yTzaR6sIyqevegS3bCsn8SX+omTP20h6RQx3qRW
SauGLo0t13PsJulc5U8YCTnGmvc6WAsnmkOc0FvgVnwDae2VCj768+C5o3VjFbg3tg/JU7sflvrj
sCwd9aNZEEtHap1b08G9b6pV8zJt08XhejCfVXUhMywH6dLgbmnSa4G3pjD3V+qr8NAc0BaJGzzy
+QX5nuPk4/AgbmpelQNJqbhDvrS4/OWL6Ckkbxtu/kJB8cEw/TKv06HZvdrKNrdvH+MLMuVVSrkF
grxKlret4aDOOgnWHVqdpXl30ojCd9FewB46BEdaBXuDCU+spZQsMCugkYUF9HkwVs2REuK53quP
FYP9GO2VXbrNHogVe0D5kjy0bBE7yWl3i+ikWpnfXzCKP1y3w5N5kFcA/PPZUjrmtqnZsDMcwTVc
9mkM4qz4ENvR7gp0n+2RsUGQQwW2Lx3Fr1wv3pAn5D2SIbGI+V7TKjYe/UMLaaDzC0n/hdScOZxe
SkDZLh28Zey7mznQSI+wwQ69b1K+OjNvqqK1w+ChPxL8wRfe6NIVLMROC1rQzilCaLerC+I8V0k7
v7/c+IuJWla50YlHOV/HMEToTNDr8aW1/hH45U7ysDf2sauiYzqeRd40NqnDdCbbbeHr2Tc7ek49
xYme6wd9BR3Gij2Jf0TXdRjeZpb8TCW0JMTM2Hq9P3tv36aDBcUz1e4xO+VcQLvkJ7pKL0gVTtp0
viMJI4LxC3RAEsvz+BriSZtH1njOHfFD8MePdDV+1KfunHpgzdI69gyvPjUuooQNQGQuTFXUEW/l
9AOxC38zmM74gaLoo2EtxSSXUGEyaTipXs+z2+SoUasubZg2WcCqVD+y52Krf2RsSIhiZqTIWUZg
jR/Bk9LNuxcZLOSOd7g13ufoULNfTWobGYwgAg/JbJvfsAbkxSQgz2I8yRTXON4i+SBAIZljenMP
F9qFGdfv+ncIkgN+Go/1Q3HMHDzlD603+PEHwChENyvYkjSeEDtjV+xCd2zm583hvpmcqzFyf9X/
PI26mFdHTOP6pUZqJXlR8/AZgLNdwuxk1AiJ+YieOtcsmfK5k66aTZFYvXcLF9WL4KFrscbXq3/1
Z1Ar0QH6M9z757jy0tSldUhCU3FO8JpYcCTnFeY0WFAHv7QIHc118ZLtuo/g0rxUq+l3J0+5U5/M
D55g7JPkob4aHrPgXcJO9o1zM2hfj/DxlO9v9v3caQvlUkO/f0MahEtwhzLnJfuV/apoh3oDcVH4
5uaLCk4NreT4/Z5YxoXj+Cpzri/CRbkQW6FdAmEaGhaLSJy3p/BXzw8d5HOxCt7KE0ynJVoFwqqQ
mpHh81JtMiblB4/x3L20783xjqJ0HgD/OvetMKd0mxeH5Bdaeac4Y2JMuKgX7iB5lZfrB1aBjuan
duCPj9MSczvQ2r4nLhc3QF8E5vRb46LszmGttPzhNeNlAWyQ5i0erPPuEV5suecWeed2Zu91wPqJ
Xe8YWT4SC/dlmh5eoJD453R0giH2YkhF+ttcX7WgLxdGyiZ0wIp2/QUy6PCWE+hC6Y+jpzd+jHbi
lI7MWiE4sVfSsmcMJYon2c6czIFj414/TOseevo7yIF1/QCo7j1519rpWlw2eFTGD8Yq9PDezR97
Gmv2OO1Zzt0Rl5xnN1cY8ofutpCJ5RLt4NgBBD7c3HBHoca77Gs+HFUAysrpV+zGMCjulslmP+GB
aA3g8UtvGrNO8io3sHkJr5uIkLi3kXyQbfR4W5e29BJszJ2xegoPKZ5BzS70zV28HMV5grhgr0C1
PeP/26GGMXk2+W7wo53ACS4mw7F9yy7DcTgEm+on+tdfLKupE4hfK2RYVN6C+YW1OEoKwL4U15si
R9pUW7IAwDIfGg5JW6XZ/7vIn0rrv0rB/3sxUif+Wwo2MbfQFQXNIOKF4i3i2mnR+cnkWpqwgn9d
5guWkIXKrJBv7d3P8m2orML0UeFxdNBM8pC+t3jJhpU6AIlFeFGv9AyhWX0kh7fqiOO9X606qy0V
SW54O5dZ7Ci80nEmn/49FtI3dTFeTKQPK6qKjuoril/XBQL8eyqs8ykN5d4vRTIgklw5IPl2rhx+
R33+RyLZ4ltpSMuuf+noPZE+c73ZZvXRifWjEat8D345s6OS1U5+/6mHLmnfPLP/3OYXdGy4pl2q
xFj1SgkW/iKOcTe2OaHexoWAspP8pKMSL4RWn7J8VjVRRSpMFFwzCYvmrTcdOoohsucme9Tz12v5
dGviY4pqlaLL0F/UGKNifSHFl9vsHLRUcVTn6OfY3ZI6WakGHxBR4UhQQB+nWzV4DTHUd2iUzbMs
d/uiXEuxYDVkZ0VS/tTFyholN6mHzK5qcQ1ec1Ie+alI1h77YrQDXvDxelTpjZnd1ZYo+QZppWHB
0GgLic67gJ4jHN7EQLK17rEn4rd12n59pRlK9WIAQhNQQIGgXN2wuD81N5Z4lo7pEpkEvxYAP4qt
ytgUOo4JiMsD+usqqZaVQchoNom8wKGDXdhjc0/tZ8iZfYcnpxurMcHdOGgPvXJ1GOX5lCvcdLgp
IHDMCELJJPBIuAn3EPi3dol6sm9cRIBYaoItjPJwlIIGUpatJuI+NHJO8XhXa0j+ZVoYPR6OLXda
dPYVLXVy0wgzowQNzmMmcApVrCtmnapyn8+GDw3hqkLG7k35XRtb7BF0ObI6gasnKnpyHF4D7iaG
MQIYKB3E+hzOOGaQXR+S4oXoGltP/tPOhjk2Cc50I1GMm8JAlIZmPtzJUg3rjaDWlHDSopCJ60B2
cU+urlAfBoUDRvUscFtVOL4l2X3VXlUHBKZ+EyFwmWFwqfKDoDWPowaRniatOYlmwTGQ1Rfaqofj
G5fNarL2Fqlgb6SczXKQOrm3rgU/obAJQAOUHsJEXYeNiQ8ksrMIVlgtYpcwQJ5uFm8kz4WUT/gk
pUbjJTO3IgJHCgUvB+8Qo+crJIFbDlGPUqQ1PPPm8rU0vWt0hZZX2DKVdzAgi7hRKJbqAXOE9U0S
lmndnOvoNdPOowF6n0mrW/VBwpEJrtFQVjU3q8pru+la/1qTu4WZjc6oCwCv0tUpaNvU2N1H4S4Z
76SbZMuZwA6fBf5kJNALsN1uOOCb0q+OiohZh/1n2qJTyS+GNDgp9gz3HGOaqrP+vaaZ365p2PZN
ikaQZu3LAt8n2LQEt0RcD+Www+XYNUzcN5LQiQgkPEO6wzlpSXAFbuAi1EcPq9JuuAGY6Uf4ljQB
kZtCe8xXRt9s45t6TLWaFLvruh8wtijFh8mpobpHDznug5AV3vum297Kci+U6DxvN6uPMjtWXzLB
z+9Pud7tE5OpRKb4tbiS9EvK/RhHxwIb4Ku2ycvzrdacfIb/uxLTWTYAY9C6NME2INct+hg50+do
nYfg6pXGBaPTGU30VLyvgNbUdjzEOHyEfeqHRY7rgrJQkusm6IUpusA0dXKlUg7HUz6fblf0qtWq
+q22UeUoWuvcrurTNYoVS58SWI1hiVD/HR+JPal20CayZUtOXX4OIbu3FAt1Lv3AKlCnpfvLPqmz
EpKOOxH7RP0rMlv2+V3KQmEPEAe1Q4LKEVpYmMiEizHTCJTjdAIndVe/1pKb3K1GsjAzBsLTO+iy
c+EDNjTlNCiyTOE9PIcbdavbCQbqWzijBna4KUp/G9HBYCzLjNbXLEO2viiGc5GtkneO9flec+KX
lhKO/3+JN9bsB34k7Pu/PyaKFoTAEy+fr9Ok/YSAG9ehzQmBw9+DdEvlSGpdKy5LzQoyq9G9AB/P
14KTomRV4nZAxl1ZJf3oHWsmxhw0AYJxOei+HMyVFxBngDB63lTxZKmcGabeBeEjAyMRSInzhseO
dc8w5venYVXb0RZYt3Q1zpdgVbnXeRDudLtFTRa/Ih3qJGbgaRY5twJJZfiIx0pkMn222irPOSg/
NnhD0Jy/MZJT9Crm9+iN+mVcELB3IsAtuS6VlHQpV0r3Ouf5bmkw1ZBOaKs22UZ3d7wtdSKwAUik
8jBGS/gKtcL+MEcvY13fmuihKQjOyqZTXwxNfNiobLfdWVZPZrqt5A0wBTxZoTwElZXJmEpb1M/a
SuLR5piY9VB/TJRU63tvzLMeixgnoOGBSSr1wJ1fVbJXjo+BuODkoslrA24hUghhz3QwVPvW/qpn
uxk1mTtbK/iPFJy8luPNksZTi0MxoceXtnOMt/q9x8KiXfQ0+ol/jBxVOVGAj7377yVM/Hu2KBjo
k8kgwLBQNeFLe6hW5SHPxtzkqOEkJKp2IWBD4XOY6MNTm8IPwqnBQAeBSzP2znMxjOzeePj3Xfx9
Kp98l6Y8aObKZGT33yl7L2pZyTqdGkd7IxyCi7OpdZSpeIWkyU8tor9Xba6G8kNWcMmkUfTlBTEj
sel7aaYdYTc0PLh5fMngNzqdyz6m0bgNFsL23x9QMSZBzH8XH4LuPvWlvly0VsTGMMey26b5vFhj
6LUwzvWq9Uu/P5S+PI+X0XZY+QW5vi30leYJETKU8BQyScUCtKvW1UPwu4LnolHZZTb+jB4Iemyl
gMd0fqakeWWVb4mSm4ev1ZoMRhuofpevMLmk5EfVN6G9vds91NvxoTzUxCGQ2og5gLiW/fCcbFIr
fdBWmX3dYXe9oILwk0W/z9bd6uZQuy+kXeoLO6Lm00dsOPiLAlpAtoQXFT4P9Ph/PYiohBua5LCP
JYfcpg+yxK3G1ixzm57KOyAqXKwj0S6bwkdPCXL1NrqNbb4Q6bE33iP6O+NK39wggLDpw9PcXiHR
x0+Qui7RofOncIArka7w60gvO7BA0AC5npKP5tL4HLAzfCbAXNYPnUU5R6ACCvFoIx4/ohX4f+mW
m+vJtGE3nGa29FzhYf4MRH5/04/m9v7GOmIeu0vjFV7lMRxgJXNhla4Nt94OLxq6g3PwXG+w5Mxd
KAtAG6Q7uPFF2E3rCz4lC2k/0XbErXysAF930PWFX8FudojW9aSedcYNTZmTwVGbCju/YIieCPMT
7k7QBnTwnG7D899kl9J5bX5XdP+W8RHrILCSu5seLwF0C32lr9TH0ileri80/vwZian8rOT9Do7V
ZmbVGPHME4c21kJw4QQa2MrIdLegomyrxaFyhOPtlzqnDQzpfy67yk50yWH2RFdetcsbjIveTwAY
sb2CIxERyM5iOm9cSP64nrnJW0fntIdSoS/jDf08W5UWudf6kVN6oVUc+mVqz4A/ry6d5dy0gjOg
5fy5sCdWSvpKlCdsEkAqeBO53Sqcdhb54xUQwFyfpF+zQ7HFcAQoDQMpO7OA/sazae2htW8V5w7R
ROD8jTLaNrzf5prD01HxBR9Chlu504Coy9+SU2xbvgvvgXgDxwpPjmYx8wxo/LN1D3gyMY2lnQRz
bH23yX8l0I2o3rstHepHqAirHhMP04P2CROdnmy6vK8jH37W3DjHHF+t8KjCvsJgYwJM9+ajTCsA
9rirrFEW2hwm1sAcykuaMkrTIe9Hnv23awl7PFbvKC/Nr0rPsS6VqO7vGoFevOLYT9aDO+KdhQsS
2VXl4Uqzqop/ADOwBf9uCft02S/YCSHvXdwWprLFQ2MxwpHTwIV4feB3TRy5Yj/Zd6BWXOMSzZ83
eOSC/SbOUTncrDfY/9gaZPQrad5AKCv5ZjLP//SKJpv2X/iCQZ5CdQ7r6A6SXc2ft5f9Q73Ay+HY
zJ/tNWoGWEoDrxKGQla+pnuMKoKGMAprfVE74wLQbH5OrN+kaC4s7zesqxWcp2JxChYHH92R9T7M
Ieaceet+o2j7w5p7OkAKKraJRelGbx1Q18Z/5Lx9fj0B4HMbw/zx37uB/PcOxGZgYPdN/OfkNvhl
041nGmz0PjO24eNdX7YwxNSnBGM7KGxVtSmrs6ThbW8+D+E73vvz5a17HBIf+kBTNPNE/MAJigxy
OSX0lR7bi9J9zJQJ3SdSyw7GR4LNlSWBcP++a/E74pCG5SdmjljqSn9YPp8Olg2eREaFn9S2CV8l
TJMrQhvoH9Jfgeg3e68kbCEMRxyXxYDOHUiY5Xb2OGiuKW9xAU/yH6gt39D6DY0RRA8Ef5uxnEg2
n26oiPMhCq+F6evAAolO1UMRmuD1JUuvVK9asxpJDwzG/Ccs6+9KAlasiPIZ61uZ88qXuq9OzOo2
y8iFCzMSkY8dJ7RFpS0r8QixyDQexvs7T4+EDwUPC2amao+9jUEpSQvhgLKrX06AQELA9ubae+lP
CbPit/fH3VGScqbDuvS/A6OpfVa1VVNuyWt4mD110CpmHLMXWEso69QjByx//qHu+Bs3Y0g+XXJa
PD49C7MsZKNPRsNPOxNfw11fvUTXwsO3d/HDNJS+4059vtT06T9dKg47TWp1vdxi/ccq1BuL9jdu
UCpd7emko8xp5tJQf9PYjdUjTVHsewpftYdpG5k3PhAHjOY/epUpEKIu4cQ6ipW7mjUvaDx2W5c0
YDfx4Cj4IBmLj3aTL34NjrA+im9MZBiiMB2CZXaId52fvkE/xc1scUMpQ7rePnuud6SwPtFE89i3
3XYxs8DKAr87qzkWjzQYZxSQ9nWD0ZalQ7rcYpsHvwSPnun4BjGK3Lr32EVQl56lY8tiKzs5PvnA
apKLf7odHiXKrfrtCu/gh9f8jwH315Mq+DjusxrHYwrl/w6vXN6KaxGa+raiw9rUbhbtqnoTmBST
dtWsDNmdZSAHhi+MGDyrE93ExBNzxpZ593W41WlwvjO3OSj20JzrdY2Yujjo0bKcNI/JipdC1R5M
ddXGW11apsKzFGzG0Us4rTaecTtEHec4mNnicTQfU8IV5W1qwoNyqJiacYcBnkGj8LYz8HmZkRqu
wx76KVxJ+u4dmmxEVALrprS6aRP+NMtq2azvg3IzfA44pIGuArxOUwUozZz3FdBV65TGYwU7pzXJ
exvcofyNESdEPmEknuHJyF/16ngFSMYTuc2ih1v8axB+DbP2p/fhu9MAgi+cHyQZyYT+ZRVMY3Wm
X5NY287AuvCmDfGB3DdwdhpL1Dhkw+uQvX+/g9+A+Yb2+ZpTQfdpcGZXtUkVKdC3OW1xbNCI0kVm
h1yvnwu0tUOPPa2A99A8pK2HO1/8O69XOj0d/JZuG0iW1cwOmuW/7+rb/QAQziT6TcKp+yv1Lh7x
9Oh6GaugeJV3hHuinoXY0zebinc+oxk8cBIMf9iG/mjMv74wny/7ZT0ab0oQ52Zp+EbkkX5qTTpr
vSZ9Mn+lIzPh8gVcUjPrIL3lCw1guc9/ldLhhkyuvsMe7/NVF5ovSqquatErRU+q0ZM2oaMo7GIj
bU/b7Mmkx6oFJ9dGIqcoIrQ+6o84VB8rrbWv9AwNrGyvr1KhHI0gdeJRtcnQfdQy6V0xx13M9vjD
cH93ivn8ub+cYoo+kYYxrMYtzXL7ti+gjFMTzvv1xLL+KSnzb4iAGWdKU8GOyYnwF6oV9WTI1h0L
rhRh7uFq6oXOFo5QcbwqfwTRvttiMHuXdFmf5tGfLejT/NZmvFUKabXbQPHLeh+iXjDcfASiXvA4
u/KUdYey3sUViZxrEVEGafG5d1N/OnN/s6vqAs76morF/qRD/u97Zs76eyHeWsMP41OSNpawGnJX
nmUsqK98fDNG/k0PoUuX0npAHb++cXDsjOsPe4L0zRrDIUv645FtSHz0/95HVZUzIbz3ik/zaMae
MDkC10UNGym34L7FIk6UaJdbDFBNlzbf3OgIEM7bRTD+IjMpnBvSPt6Iyg/3NR0qvrx58HwF8iTQ
u9JV/AKqBKlRkVI8sBUpvmRii+v+/09xLoAUTZF1gKk/QUqf5kHdVElcqoUBh2PRiRbAWFzZGTYZ
7QZrjnF0696p4Uuefrju9Fz/+mC0p1GtkltBjuWX8dZykY6UamzVP+XB2NrJuBJNr4weC3kZI02T
12FyJFL5NvtpFf3mtZ58LSbPfVXV9a9zrtGqPJ8pebyrOgWDzsHqygfiQBLxaeo4dADXnQQzQJPm
WIFSffzw0X+6/PTMPw/5MN76JtevFOjEbtPfG8KnCoRI8okung07kzYwy2kF8enHEve71+3zR/+y
knetEWvt9WZsO91LB19uDuPMIjmNKwejz6HjSqnWeILq8ehpcBBkZMg/+WV8U2ZNuVymgH+ZCSD7
ZQBusny9SzNR8idPcUl9uFWeApRjjo45Ncewqbqxs8JQldNLNyZWDjXZ0EZn1v4aW8VK9R5v4XU9
/MRtl78dnU839mV0SCpuY1kcqm2/Apo0n7By3oye6mVTJ6DIHIXuz7x6Tx08MbR1gv1c+J4/FI8t
3qLRPn9mxtQP7b7BWmfeAxPCo17Sp/wps+u720TLqCqkVwkYRn05m5TKrU2TPte3nEFgYBehDbQd
xUsEAb12UnNPTB5KDIfHCWdWgm0lWWNIN8xV5cXd9AJ1G15XnG35/m7K1O0P13av4gldrLLiTFx8
Xu/E3GfVp4ca02+QlmPm85XJ0ZYPKlImGvnCUhC2VH0j3C0opDl+6CD5XkruHulyZG0aG3YM/pWv
1PKT/QnepjObhh63q0JxlInPXIvds6BurrmjScsKvS/GOhAMDbum4Rv/tJp+t+po6EAppjlGysI0
Mz+9ek0bd4aUkaVMaWGHW5QpDrzaHkXce+iLlFar+nzbaa/oB2l3PScL2AQy0jNcpR+EJ6j+O7Kk
8DaA01YshNyDm2f3l8IltGw/W+ICfQMpu/ywXnxzTmePnmAApDQU5F/O6besFLUKg7dtIDtGu6bZ
G5prWT7jt963NmWF0Nhh78aKT/V9Jd67+qHy/e7YqXN9ZLS4lE14zn+HTb/VVyOp43KLxctCtHZ7
GCCLRTv/4YNK3+52ksKGJxGUTbDXf6+T5Koop6ZWbYP7fNKj73DxwyLDwLtxGV8x+V+JJ2Gl/kLT
IA2LxwSQFUjane061a5fUZNDr4MFtDcey1V/htDoTGqLxL1aJepQSD+Qq+MTnOnRAy0X/WSFTPQU
HsCcAKY6L0D7+Fb5yhJwe9jBitjdfYKoMW+oESc+Nds7XiPFow5i9uv2mG6Jrz5q8qJca+1cO5V4
S0JkFHHJnycP6K0Mz3CaY4DgES/5Y/ArmJ9M9G8EC5Cv0a+ft4ITvmOTgVlgBp0SIx0CEV6Nl8zP
32IaUbGVvfVkMbzLD/8eaU6TjORf26+MP6CE17Mo/tUh6jqiN4yk3Gpn9RSTWjxb3/fpE77uOCqw
dPxW3GxbLNvtuEz8yB+XaB38wimcmwiI6Lfn+wV96jp4CB5kmu17YQ9fZKMteaX5h9aeIRiZ+Ypr
Opic4CLQrqiUy0lz44Yww5NVtJpdIg+/EAch7J7mhG8sE1ozsqMue1/cyViqrKWV6YT2DVpe46vA
9+hJCpxRoRAuUvoR+Ho4I4po8gpQ1mgLqoQlXSavdJVltIkntATvj9BDo8ujT0ilNvZ5KsNz9Wlg
E3gpuCDmvmmZoPwGNjb5hJ27NxeCq5+hTRQQ0C8Fb8AdQl+qy8xHTbmdLUckzN0Kr9hoeXcbt4Yg
BP8TYPVhPAjL+E3DuKZdh+/G07BOtznf1PqJ2SIMHOdsqX9qBxZKPgmyU7oJ15W+LD0s8FZ4wezp
isTMLIV70Z+Vbe23PtJznCUH39hmP7za8nfnXnaQ6WUjvO0vECDSZPJ746jcdg6QyyORpnMRexhs
gdEn6zaZhzywwKKYde4LcOZwsjxGuzpb6s/hyURN/sPU/G6106m8QfZMgyikL2tAn85yRaZA8mfV
5ZpWeMT9NvHRxxKG1M3dqBnWWN/xe3g1WgTQ7aGAsHEz5zdD2HVGaRW1Hct7sb/o8iHv/HuHUW7k
mT0yHmyefrjX79YrUjpROaqaLnOM/e96pUDSCrUyqqgP80e8iq92fZh0YMr8XrP4dF6HqoRzwmwj
wf3YQ/SlR0c5/BEm007xk+nddy+1AeuDgDaRuJ+vZ/lyiO63vi14abEhEzD/caJgTgjlvz/1N5Uj
zlT/7ypfPrRclIJR3ARtm0cXHWFVu6N53mUnMXr/94X+ChbESe3zlf7M3U+7tS6aZq0HETZ0Bgkc
amoZ98pRm5UKwii3ulM1ZN2Jm1zba1Aqbzr0rTnZrtxOinq9fxXoPZr5RS5B7GT0CDe3o40llJuu
QY2S/DAu32HSukEFyR/qavHPLvrpdtNK0RvNqPStNmzy1CqxycuXtPmvGaw5r7+7QudyNJJbqDFO
ZDrB/0Yayh3Q8MeXZypuvpwUpPJeJoGmZuubjrNiUCymYB813pVnqCnZg1B7HWQAAR77ROMzf6ou
vkEw/nP5L6/uTBzMoAnibC0HG7FzNdyj8guBNUL/OEuPP0wO4buFwmCoORNMhesf3sen4c40IQ1S
oe62zdNt3f8en3BMm5M+aaO6hlMQQhRQPeTx08HsLXVLXzyx8e9Iivbz3yGZTzL5V1Ons98kh+AZ
Dc6DvA2st+Ih8q57w22WzWn2JnvkLdN1ZQdCBLdHydXOjdscL4orbvWUSR5WX+q24Zy4qR2ShLCI
WwZr5Tl4INYIe7Ngj+nKdVf5eAG4v4Jl5dnZbP5LWfLPHEyIWzoiXLMCR1uOPhlzp2nduNO/OCd4
HEinwQHMJ/dMeKYVKu0TN//FcZlNNlyKh/q5Ww1Ps4O+qh6r38Vv3Z257cP/OQjCVLQ5J+7l9+QC
+n64QrKAmPlEPvgbuHu8iS7iUnDFXY1kH1mEZ7wlO/XZfOhgJK2MM7FVweKs0EOvsPeQ99IGMRFa
aNOttuUuO0HZR9FTQymILf259hpovjOEu7hjWjN8BujPX9fn5+CEHn1euC1i039PgW+nm2xMFdDk
cPwVG1EGJSTgZaqjNb/P7VJ4anQnDk46BkPR47+v9f3LjRkw1B15ciH+UnPdylbVsjDJ1lSqRQdp
g3ArjKVC8bHsN8RBQn2nW0lDThamr7fR1X9aeL+hwbMeKpg5mbKg4rf75RjOqTmI0kLWt0lIN2FP
9VcLL2q61tOdqm+mC8MaEfescxU8gGyXYtdSr2eJV7BvR07Y7tPiLOsAitYPo/PtnkBJj5+VhKXV
H3Tt07sY3sIRwqPCw69sSHm6uUsh8tQwXCx01wJCb90zK39WOlW9jgsffHwMV/cf24LfbsgaLj9E
GhJr+NUQISxlPWdpC/ywxy7mBlcgf03k7V025rXx2IkudF+tW0iw7e4LolvsQdV/qGK+vwWwDVGU
SGY2p3//NBRlcCdFvASx67Ji0QmHKUTmfzPaDDOF0pTnZ0xP49MlZlGpX0mwVLZAtkN3xjUfKEcP
fbaYfuYmsdWZlhgtA3Nl/h5MT9BpaXk0Z3+4jW8XYPboqSQU6M18eSWMDlSxJrUOMrnLdIxnmyE8
xAHt+6WUHpmOQr7rMfs3XTQoTEHhJ7zmb+/36YRgSnicCRTz4l8bXmvMCnWWNWQ2GLuUkp17KO8k
GdmAINXMN+D5pGvWhpAaMLstjIHEBlhapXEFboBPoMNfGp60/FxBJLrTZC1gpAXvSnBMQXqjRVU5
QB1a5d3JP/vA2DakxVFbQBtavtShjBEhR4NcsZDzrqKZB4GTrh/YKeF+dyKbzBWQGvmkWQOxkfgG
xxBtBBJSvCMQqgZ0uR0rrlWczXZZQOp3xPSYiG5LFaM5/ThpuSNUTYV1w0rCnIPGAZEYFfys2EuD
F30GpLNNr54e+TNESbgh0q3VMFEKjhq6rBD4omy2oCzAAs19JTR+aKw4fUw6UV6Jn2Iwxe/wlc/P
Q/rvzNTKgbOpcgdyKi2h/CXrE9UDsEm6OZSJWvOE3/TMWM9EfwgW/56OfyiUX0vaz9f+sjoa4Whk
qTEGW6HYBm6OtjmbbbHbzUliS9ddswLyZCSV5yK6CMIjC4HyVgu/y4AA92ceU9MdNYzi6GabDsPF
uyXeHANTCYAzMV4LLzVyc+mHEuIbaGXKC4c2KeMAr8Nq/u+IqUmUSKXQXPGrW6X3vS69KtdhJYNk
tNHrXcH3XJl5tEZ/GC3Oo/ziL8NFkhLbCAdFgwrmy6NKb3EvpUZYbTETXZhYVA1byEowDkaHJnCz
zub68jE44AtAkJJpjT2pSTV5IuTy2NoKdtOKSge5OjKGfoP9QHkYPtpzaiE2h2EuY6vVw8+jQ+vs
Irr+88hTVve16qNNf0nsxKZRyCEE77LerVkg5tm5gcDhZjaM1cjme87G++SNlc4v+GLYzyCtyxhT
QEgKFhKEefgBMR3fLIwSpihT7ZXYAYcqwJHsyWkMqMjLP3CcgCu4mYy8wwNEyPZ/SDvP3bi1dE1f
EQHm8JehclIpWNYfwknMZDEXefXzUH1wWqIEFWYG3dvYbbtFrsUVvvCGf8GL74KFOPlr7OIdlMB+
QFYPINKTwtg/8IlHqqhfFYvK/lGtToGjbP4lk83AlftTtSXyOVQIt+gINXb6C1OIPehUPBFXwEk9
/D6h1z5oS1iN1AeLe5jof6+QXR8C/jN6wzrfaE5O6aEFc9e4Bdxw/WCtL3s0tE4QQg/67/AFnq6d
gdsDG44q090rFa7N4JQUKEAZrP42yEAJEx7wEVosJExhU20gqqPqiJDKaiDSyu/E3+AIAFlgkQg2
Y/wJ7YZ0k3UtT5ISbqza7EDB2NWreoslpdWt3Pq3BpNoTSsLMSqRMraxrDH1AvXnNo/pnbgCohlv
Y3SjLkuFETS3eIufZeun9paqaAohhGhiJ/9xJyQxXqhV0vhbjMxVWEUX81+SM+yIadX9TRH8sZCi
yJSnerreAPr6biJaTl3dR5fxsRZBysfP358pX6EAaAaSX4h0J0GxzTbJUMomyoyxsUvU7NikIo5+
oifCv6ov/bMm4rRwNezEzFdl+BqagdeXLyn0kBbj1RJFBlV9LcfQbfoGI52hQR/3n4F+W6He6Ki8
WVF82swGxEMdWX1c0qfKwLuIwEyLrBiv/oDafbeQN5d1tzZWxuK5d+J9vcq21qpbNLvhyV+ad/5y
RFnQcIuVvhfuhWP5BFsEDF6zEz3k01nYCCG4rBUvPEUghEL3B0VvL/1BF9CrX1DFdbjrQAhJqwAx
A1hIyDccolOJYFv4FDHcfIlI2qv+pnKGav5iyCh+pJ6IQNj338f4IgVA3VEyLENBqEh/u4/ejTvt
IqPI2sQ6x4DGx0W2DY416PAn7Ygx4F3KNEQHDYTjz+tDfIpeknPx73IUyBTzo/IDNZdTcgebqzop
K/2n/9c/1W6xlpGbuJ7lE27I8M1zr10jweHpkl3t801LNQdVnGdpQ6n5oX5QNnDrF/WmwCfrZOys
Xe7ljywVlF0OHXxCOzhaD1B+vx/3l3vFxBieMFdicb7Ny7txW03aq1WRU4NJYb0sR3kn+XvyAaFe
DelBtZ5acMqYE3BMBHe0B4RwlfWLeKNbtyL/L+qHGO+wN7i+ZMoOsx1Cgbm4wkQado2/J0gpwbWG
C+wvNDQH0cgG3dz+vDH46UfOF/v7R84ueilqoswM2JSFpxcWTsaby4IellR41BpS+QVr7Trbpzc1
3r5+LlkFHWORYt+svDFKQGCEIBl3IL4q49xw86jTSerVwIKRalFilC/A5l1c89Y0618tdI5HAFD0
YFQKoB83OM1QyygqP9xJgdfG6ak2T6bwL00x7dbQkwrdi3g0L3sB6nteuDod0ktU70cVQG1iuNXl
epBGCyruMp3y1kxzA798DNn4inxUL8Gy6V/9J2Pc9vBhAuPJtCCD1WjqAnToKHQLbJLitY5/Tw7x
db83w25jQFWW0V8H3xOpGT/Qcuv0DG/PKflD4Z+GpI5RoSM/Jj97eHdRknsypnOqbIGXjZYR5sN1
XLj8/cu4rUx8PpNqC6pzX8fqgzLgo8nQNKTtvl8/X6XR2KIQdimgX3TFmIVcYmUI/Hk5gvL+feUM
CzbmWl3L62AtPDbeoV6ROyy0U4CUOMEO8MNi9f0bvAEM5yvYovFCdZv0TVJmCZx6vZpCIEnXXSsu
fVzcMLEewj12vK7QoAMh5w6/o9NK8Jeijs5odpByii7BDwrntmVi6Kc8lrrTIAligQU9XCdJFDwR
EBNQt+PwoMJiNBdsPrZgHbl5+S/ql2QvBS65/XMRZYsqpLepPlxbeaOYzk+wutX4MlwyJ1V/8v+z
2t/8ehPNMq3ST+M2NMr3jF2kSvpxFXc5WoViLXFYyK5lbLpxN2IHhHLEPbYhEGG/n+avAI7obP/3
cbODIoyksQpMNmwTv3A8KUjKoUQz/ruWsBMxilCXYXMehusSTQ5SKzVa49+rxvfwQKiSoJoipt00
w2O7428wG5Zy6/jUvigXfHjHebnA6krRMn15G9BQz2legKpEta2eDs/8j6jZQg1DB8TxRKWPtMwp
wZ03eez2TfD2+0Wh3VVCdfZRuErDpcBa9u+ja7nSSuFoUQIys/5QJ2LtmCgrYbP71Aqpa6n5uq1o
wIHkk5HvIqrYjPJ1X1fhi5ldT7UOM2DErdjwvcKP79S425cZLTfS3pAIlVcEgl6jtghnHcs76YLo
JdzsCZRuPRpA8VrNQynwhzDyTl216ExyP7jLUboahV0oQjGV4ZCE2wwjFGNMVyJdeN1Atv8xBtCA
35vbjhQcNcWtGlgn4cOoBKikcZm3gaea48I0zmLcIo9NAsAZ1FrpYtCRNA/Pl6xaqvGhqsx1nYLj
MPNNbyWHNm3/ds0+xZqkKipssxDCjhGImF67QNFX2htVdgqJh4jZ0cvvlVfAiNcycs2H0v8banQX
QJ3yFyB3K0m9r8l0qoI2or5utRzbxPIYXaksDNVOByrSQqfFizuIqdsKigNr9yFO/vlG8reLMX9I
f8Vavix7XFvlw6TVnck6wFuqqERq6QLWfO+PR8oogtCuJ8GFUopXCa4yApCsgoJ33OE9eKu49BUQ
DqYk24ZbBnFRcXY6au2glqEVj7s4dSTVE+sn3Fn8ZW6tEQ7jxBm1bdQ5geymyYZf+Xf6pXwo3wmv
64t8aw9/sT+opYHzx85pktaY7WEja1M9F3NOChBRSAWla6DZHWYZ8Y8oERZ16ITROb+AfWHVmW5p
jQg/IN52cQSsYjjEkHNA4yuqYBhK4IyMu+8Pma8Kw5MAK9eIPLVdlNkGThJwTqLEfPEIjjWdDPWy
DZOd3/wq6wUHDqKSRpsh3rPL0Exog1Ob30hTvqC4TmTP/77DVKl7Fw5eRF/rYS7RHYARiCo1pML0
+qfMHeDB6i6ZVKSknxoi4f2NMoI03VSzEx37BxkwEgU4ap6zzzPqmWHpjTkQl4B4tgFp9IM3UIyH
5xjQtyit82TlLrwd8wRHebeX/R2CBze+whfx0Yf3mM3A0OS62NQgdWFuede1sr3cB578JuFc0quG
BH6eaE7oON7fePI0ws8zAKII52fYttosMqvipFX70Bp2/Xg0MSPRyPX45PymM9anpHap/VVoIkF/
EMdpjm48/8sFKLHuJpsHiDD6LJhI2toox6Ru6OBTeUdFvdqhvbH7rS0S78ivSCZ4pDl7aWWslNUI
/z3oqa/oP7PHBE7seKa3tK4X4tryJiVU4wzOfQUPlt/7EyC/rWOKMlE8aWrTwxqftGW+hWK6635p
wOGW8rOwzL0R2MDjdR976EA/BPcgOH4qqEz7Tr4L6Ab5Di00+0lwaUwvlDddeeAS4ERgjiziJSQh
zLxbR1qDNV4XP/QDVEtEqLm89sJqPOleuLwFNHhjDXz6cO/mbVpS7zZNe5Ukvx0oj2ooo4to37eI
aSN0CqTouUVxH+8YB2vnt/8FOpUXt44ytopPyDw9JIerm59KW/a4xCb99A3W4/wbcjOx/Wc8IA4A
lQ98yEY91i7nugvlb4OxQLGD/eeVO+T1EBHXMDIq14+Fm7kpBZ8e+fw7E3bp3+8XyWx3mNAmcGgR
QU0o1PyQ8vg41Is6FnVZasM2yLdy6VQ+ujbCMpT34xUq5Y//v4fNahFSrGpBa5biXsR2NfCQTIaT
epMTMitf/mdIxM4yTRZJhhv3cUixFIvSpS/FrWYuQwVqZnDdN6iVNmgJN5tL+xKBbLyIN07aOULt
P48l2aXbyHNFfZYDVqLcWDHMiwd3sT+Cdsruiqu9DuzzycOz2Lc396utekbG4cY2n8eJ/3kwjoa6
DmuJs2Z20EqZEKlCH/fbDB+LYeoI6L9h6+zw9YKERLc1u5fbyIsG2m0IHknFi4I6TzJ4bfXbqBH/
uOD+oNxNWjKicXFakfps9RQQ0wg1RVzgU/FBiyxHhuktYKWjU68fKbF1zYD0LJDw/CWpBSw9CXOQ
VYywcE4FlBzAtKS0zi+vE5h5UuNqrqA8lYtX6RzDWuAkiuU0gmQPxU+to2FKatKbNy7hedDyaXZm
l3CWqFFvdoK0T9B3wN7FlZ+UZq2t/FOOZVjg4w1H0nEuFxGqldGfbpncuoBmxQHeAKYyqetUHkCT
ZJ5UBnnbdLIVDPvwpJQe/P5X05b2zR6BXc6+/saA522DT4+brUPZz7sqqi/jTuTMF3e1ek/xAR9c
wjEydCIxq7k1wlml5+2RtHiRnMdJhUHOLrog8sumoxy6HfFvYN1E1S8oYFq5hfIUCEcsRHtIct+f
JbPwYv7MOQKoFZPKqnQFnVB5g/VTG23LkBVN2/ZWBfXjLf4/D9LBnaLgRvl5voCyShU6s75uERgD
uhLiGdp68eUVatv3I5KnL/Pu2vnPk2iWYt9N/o9Kx8eDqxPNQBWLftx2uuD48stFWw8Zvb8iW4sp
t+p43VyNf9DtNFwn0hTJOK3fjZScY8DcsuYF6eOUXMTdfYowsNqPN8oj0lcrGbEUxeT9JvL27F7s
UyWPtSAV972XrGJ30tTtkCoAxEH+9fPGbEw3z6fZsNCjY/voFLBn2YaRFF069KG4h/VV2Fnp9Cne
eNddv9Qf/GOEom+E70R0QvrzcHk1jxJSsKgEuyKE0u9fZR5Ev30YnBBxCsKChzeaxVFCMupD13bi
tlErb+KyiZMoTYHtS4Vu5zmLf9dhsh0Qhp2k3EodLj+sV/3G+vhyZ6MUM5GhDOyA3mBP78ISbCva
S16Lb3c1eobK+C9LgCfLf9J0o9dLiyNWQ5DqxuBnUezb4E1Rxz2dAiN5zOyjQ+hToqHR3jYa6z+1
SP0DBC2kCRHdN/h2XnAqXQZXGlxXZDyiGzjU6bqerwNwBFOqxLCBbnzcFaJ4VQKIN9fJEy0AtAZs
TjCQc7FuHJxv8NHZg3Baor8kT4bb4ts9+256sYUbDM5N9eF5f2wPR8DOG4TroDqfz/jdLO3dD89D
UYFGWngXHQUkS3r77y37r8/xGMk+okQAVCY66xw5YSl410lZnk2m6VIBiKpyBhwHsl2D4few/P7b
fhGzTE/DrwGKF+bp4ix0kGMj6Yck1h4Se7/fH38jdRMe1+fGPu0utiPaJPC4AdCTfPr+wW9yCbO5
5sEYRYt0pFQobB8/qtAKbW2KA1aN+ior/uoG5cXQeuEgzyXEehpWVPMajpSJ4xvL6e1Hf3o0bDYZ
ehlU2TnFe2grKQw7ZNvxyPGAoO8aF+cqF2HOdoMA9a73iOJP8c/0JCAR9AB25teIsjvAQdzBNvSL
kETpkPno8Af5NSiLgT4vjG4n2qFpiPeR7CJ6Vb0WKAOB4SPiQBqS/yIiiPYKJnqdffkl3IkRAseo
JywF0JjIsBgnmLJIMKa2eVSc7oUqmLWqPWkt7LLfgFXj/fUnEjd/A8zaUdu67G+BJOYKF9M+J1z+
77xMh/+75S+ogpqNQ6Y9XNzn/X6x+NfZp3/L3eGwWt3dilnnaJBPD5t9/8YXVHwpWebpXxHpCkAG
w66Il0xR23qZCI0YyiG2pU53Cwj2Rl/9/P05P2WaUti4zta8GBEqW2KqPTxl9rPooDugO7+zDTZi
ZxAF9uGwsZ42zv3d6sbC++r4nvKR/33wbMx9gaOvf5HjhwHDpfgh21heMMk26yhgfb+93i6k+Rhl
UhHLoPHJMTLL6rJkjMvSaFNSZAOSDOoye3KeEWq65eay3dCZxHPiDtWt8xVleDvT7SRzLXw4fOL/
ZxMDF22vSd51G+BFoGITEf4M/2p/wr/lo7YvrHXDzQvOdYUAPak+9WfhNRBd6V+ARUKImOqkSU5J
6QK8mv7BY/Y7w9UqRHw8uWHoREOXdTkfK70aqhzop5EEzdZto/sp+nZKe5TuhW37WsEr36AOqiD7
sc3IyQ34+Renatzktz64xY9J954CpnwQlyVuxDIMN0c89xhpT5I49OQj0FGRg3SgD6wcBxR9mT4k
goeVbI+PmAPx6IKYLF0wEBXRpJMkLUz+FWeWzh5eLXuvLXA65xigAeZGvZdtAlS9cjQTcHBpd9DV
Vd4NJEq1akwQvekW4RYQuBjKElkoALgQ40hQgF9hbUbnvF6gIRhR/S5d4UUCuX1sn7HLBret7JUX
oVmkW+sx0ZzxTGCqP/Qn6SBAkkLbSr8HtFYFk38CqJzn4W9j73TJbSrb5geipgpoJZ2Uu/xFjk9X
4za/Mbs5X9EmE3bIpecv0T2qfIFt9Y7wE7Sg02f7jpMovNqW6LbGhn6QW/zuzUX+r/yB1vurdELY
y/i7tSxEU3dX/dQhS+iEpU2e399pD9bqxlKfds13n3+2q4Za6pogMGIMaPqNdvTv8gdpV240ynzI
xKEaiHoFDP2Vv5N/Njokvv66Nn60L1ihlxtliy+Lceg25tE/ZhnMK3TKEQ5+TpEezzfy9vIILC86
pptuj30xErXCWVlzHAfHAUX45hCBcb7B4XwrFHweER7fUxuMbtgsDQgrU0uKKMFzbsTWJabl1+ni
NhsxlEvklRgiOD8ExbLNMUuJHq5at2pDjEXwlkpcwwIdNpzaRYdsZ9rudOGPHC+rHNRTTP2jau6S
q+6KOWqL2DOMh3j6+8jtBsjJxbK1llL6FnReg0g99TIEH67gWGdjaOcBx6V6AL0l1p7Cxs65qa0u
czC4X2RI0IqBgmi7PiLLb0UYYDdoxJv5MkuuOKqiB7xULoHb+KIXTKrv/bhWQlrDAZ4iYe1+vyi+
CqLQSsB7+A3/Py+8jmWtC0Tiya6XN2hgFFfLy61tmT1q2e84Mm6lB1+kv9q7x+mzTEUetGvbyKG4
jZG20evfNMsKIfQIzKcGEpF5RMxMNfH7QX69Tv47ynl1t5f82qxzspIgCk9lm3gDSsnh2c/Z7Abu
J34AWU2SH6sh3xZ+ffAr6Q6L68QQ7SbM936YPfdhCtH2biz2aFr7Gi4EBRQJT2mEXT6eq/aXL+8K
GAFqdy+aCerFnjwom1yAHUy3Tvd/p3AwtYx+uBh5Qh9AwUk8C8eYXjpdCtwAIJAjFkRa1pircASC
JL0kBf3F+FfQyV4ug7QllQ7Hu9SghSYgKsSx05UnA8sKo7jxoebqPm9RB6wAbcKSsbvmAOwmUy+x
MlrXbRzBvoDJiMS0chiQ3Q6xhfT3erkIaVJUCgFWeScNWzGWba2oneTyr+ue1TDdZogfpBTRhg5W
UWZbV38di92DFeq/cYh+KqzkxfRXibHO8x9K+qRfqZVJHOuJZrdNCLmmtaUauWdoSHlNtx52iCZv
q2u9Soq1VUFJlf8Y6bCIqtyRcY1AodSWs0VzWfZ8UtF4Vcezddkm9Y25eUvjPp067+ZmFjLISOlJ
mSTjxoxUelIri74PvKuWLNNgwO8EHexr9mI2iHJGjeQJwr5W/L8tgul60dxdtcdUD5cSLiOVBjE/
Xwga1NfhORxpouZOlBvepfszSBInxLol3kPHCgVl6dDmODy0hP3Io/cxntNYQWR4AqrwyS3aI8Pj
EL6EJtKNIorRqXjoNbDVevIomIMr1c1Obf9+v6++jNNAj6umhJIpKoOz81frfKmpw17eU/f3rm6K
u5+w96G63Aq5P2ecqkw2T5CG0gTJ15tu6ruQG82eLlKSQX3AOqffPD/3hBckYYm3vsIt+ne6rE47
iraLi40y1yOKAfQdboXiyqc6y/QS0AUsegDorZiz/FpQdFk0rheFuD+z9+jY4M9krxfH0T2SA5/X
pAHLnf3T2UwuKt4KRhBp7/bGpL9N6oflN0k4TSI3FvxE4Eyz5QdHRMZPgKkovGd3vxjXD5f7xXpp
286hcB1vyYvEi7X9Z+c4w9pZrfrV69/YuRGif84NZm8xax2E2lUOM+2qPpTe0/OeUO4IkdSOF9ft
+c+fpWdLzuEeq59ocfd649H/ybU/zYBp0IsRZfSI56hro0cKPjFqmF4CqEIZsSYbl3Yv11F2DMBc
ogGrYAMt0oHrrpsmGrx0hMUeaSspEjdZeTalZpE1iDhAb6iUaD+Y14d6qB2xA8NcmHtRvRuUeKPI
47GQAze/mLYJIwLZQD1F3wu8zVXELwEB0YqytOjJibzRtMor4ByE9Cwp/kxVfHVst1dcp1ID8teg
opGMUwGWY1F78SbBfh8XtqseuRb4xuy1MI/q9aDipZDUxyLAn4wAIRJeR2wdS9wsfEtzI+vJ0Paw
+exS/gFR0C7G3BOBhAh1Y5foq1/lpRyZMFikHcpbj5V4WYQiKOpGWAj4lw75cwedSBulx4tlOlIp
beMk+kMStO39dGUY8Q+1N/Z6NJx8nNiaEb6bFUZeayj7ocLXW+m9NL24Iu6nkYhxbZ3dOF2/Xlgc
JSa0nGmzz5IUVRqFQW6acSv3qJRcXmoyEawLisgL4Rk2mypCaoY+cFPBTMcnUgJnohAndcovKVtF
peLUXKJm75QtjVSEh671CEvJcHPkt3UlscsrYnHe9yfhHCUF5ppN+e6tZ7G1H10MX7Q6IHc2KJjM
3u4Le3EkXeaAWNsXD/vi9jm3MTjerG7E9W98rPl2ADdgorkCgPQTpLIKL2V0TTJlC1lo0+0IMgPL
GeL9mDlXYR8dwFF06Iubbpw7aNQezNRLccPDG2GtlzB2qNcIv0DJUAXXaUYf1WrBH5qb/K+au23g
mOtMWCTQJVWAKngTVQT8XgxDZJ+sDcyqyQCwAWtRSXcwkiBty+5h+pjgTNzuTC+F4LhWnHiA6Z/x
czG9wsDxSeWmqFeh6DWjLeFWybl+3ywarJXkJWrA2wIKOMr4YPBw67pxhMzRi2+fC8IV9C+Qz2jg
z8rUcj1IfWZweg1Lly+1RwV7HS7ss+Hs7Iv9K7Y3d7lzq6wx13P9z1PRA0V0ThIN1NQ/1o0SKxxU
oezVh2qxpbH7fEQFRNtCckZvOrxf28s/p533ky+yfMTj6ZWzM3X+3hr6p4iflQr5csJt0sO23ooE
727SVOwveeqXMvCa4VCSnUjhr0x+0QXPuvzMSm0rdT9M6w49dd064NTiKENtNwpqyyKcrQLuhkCi
DyGxZTGMF9OTEa4pG1D8WfnUooseFOBmS2ru3Y0w/q059mmh//fV50EAtM1KHVHue3CfKTxru+ML
FZvl4uW3vbCXtrT5ebFF9zDuN6+rG2nSHCv+P5/uf2fNUj5+OjUZZbFAJG9SWKubcxpQqynuJnBf
O+wxbVJqwbHQ9cshGO/8DvOreNOw5M1exytsHd2UnvtUy5k+I01EcUIyI207eyE/kKOg0itp324a
F7sYV4BSIGKRSjvLFfbSpJRAozZw1cP/PWxg9uzZYRcO1/widpG49YvDBIPQ1EehAIPcOXH/i7I8
V+2djN5b21k3boc5Tuc/34HW/YSqA/g757dEsIb7McjGLXJXA9G1Suc0XF/MjT9aniI8R/GjBpiy
iM618DPL7UHHtwLzmBvH/TS7n1bif1/jLTB+t4miWK7TQmsJR5+fL+uXENbUMXaXFI0IQGX3YK7u
V7dCri8Cv2nAaEZQf5bATszCz0RO8iJQFdALE0Te08tTGD4mzS7vkHfDjnYTyc8XyBfpVqmIAGyz
dc3y1KobfDjIQcFYQnAOwR+SaaAY4z/W11MlrUZWjebWFnqTf7Nqb7aO1lVOfDCFTbxVnkx8hL6f
PelTn0oFUME+JnilpwHj+uNm6jqpHwt1kPfxaTh066s7tSoFp0PPu9212I3W9wkQg/+Xp1Lq5aqm
NY3258ento3ZyVo6ypz3W4THd5fF8bz0LofmvFndOmXfAIsfFwhDRIYSRJuGGPYbz/LdAmnAmSij
dhW3WHtVTbQUsQnTFMkdBWTtcbb1S07VTutcWYidq3LFyYpyUo4oD6SwvXrdB3DuJi+p5jpJ3mD5
WNUP8Uj7BepB0Idu1uewYZ+U+B6ocAL/NsXSYFL01ORiPUGdFURcbszgNEPzQckSgQau5TS238os
7wbV1UErXSKJBZhu1PoxIxCMg8cLW1/RMt6Q3rPSrSnJoXIrOUTL3z//i/tTkZCooBOFQRzg5dmZ
Fwo+Ot+a7uOfHRy0wKNUj9/gOUGnZFEfkpW1KDb4xAQYOjOrJrYs6/B1xA2gjHiznbFBanlbjjuc
ZykFHYsbV+sXl8T0fkiiSSpZMZf8xxVmUbyykoiiSVCcfAONEDlZlTnesSNWcKQWBfyWbqRnVpo/
SdcJa+sU3Sq4k9koLchlNBk15VsI/s8dRLYb3SoRdAAUL1OdZelDqpl11gXivnE7pMdEz3TF5x3h
H2C977/Q50vpw5PmPNw2kQMjaBOcDCFMcCvU2HVxK1yLpQaGWwJY219utvo/1RSn4b1NuWIwznnC
kNOiDPyiu+7xxMPYobT/Pu07+0xUN/lOvPhorVWLewDYf1+IMW3MlXFWwZIZAESNZQn0TZuOBwVu
NEPsI+w8CgcxfuTFckS17B99C1wLhANcNvtn5ni7ASTi+fTrx2CT5957Fztb3L8+/sR33N4xQDCL
P/AXd/jHUzDhbfinXKEc4/7BeBcl7++n/Kuz9N3o56IRKPtYfiIII3HA1U1WuEDLN/KLzx3IaYIJ
lMEtwZtC5/rjsjbrPrcyM1b2yEbTrmGgJtg1u/NM9E78bY076eXGqOacUe75CR8IKJqq0qSsO0Wx
746aqCxjacjjYG/uJToVBdeEtk0w0rIKXGKqLdody/iQH/KNuK1ARBd42N6S9dK+Ou/QNjXREzY1
OIKz/Wz4YS2IJvaS7QaG58F/yo/xMb+f5Nj8TXrCMY2851A0i2hbbMikj8pvqrRI62YTOCB5NM7C
vkW4bDIt1lc9JE5/q/ziAJ8cm9Y4/FaP9E02VARhMiyrR1rVHBSHW9iFzxE/c8m5yCAI9z9tkHio
Sz0SRF7QXMZIL+Au2jSHCXtTmadsPH+/IL88blDXNlgrnIPGHALU+nmsZoYBzhnjCgS1J6dHA6g0
91FgPanWowxbQ9KvjmI9ff/ot1Uxv6B0FfYufgYGmPnZSo2tLJalBFzK0/N2v4Dqg7HP2vbdJSgN
1qvjOff3lvu6vbtx8n+RT8JrBhliyexFnQbrx+WaRKoomB01uXD3/Hw8Pjyc7fE8VeQO9P0Av2xv
PPCrT6qDBgGCYyDeZM4GyhWUC+wQcZsU/8QUkz2ChcS7oHmovkr5n++n9asj5v3Dpj9/txfTJNfE
UkoRFywOJVrG8oED/SYH5OuPZ3KzT4RcVPRmt3s2ZIUwpsyh617WxwWahag2bte4MmAFFdhLw/E8
2Wa/R+7UFrO35a2D7qvra5Jy0BUQmjJUkI8DFSIhu6YtLon0ty2cfmBCtNzKqfLU0XJusSuP5D3V
RVU5CMhGRb/aUkRT/eKGLHNUATkVz11yK+udvuV8Ub9/q9naAurVm1LWaw/PxP3758592ecuGAzh
8C9yIufHz/H1p/PoYK709/vv/tUie//g2XeP8PC8yuimbiskPRU8Yy/L63BGmMdNsZe4hemciyi+
HfksZuq6OMcYhCofZ39Q9Hw0tX54cAH8jMvSMSDR/z4LaACarnZe2p6zEX/fI7D1fB971fLVWtPm
uXi3NvMbcXQ24ZPFHAA+SnoG2cLHF6lyMfZjreofxsVlbR1bQocapxDhkIA2GO9Yj9FK3qhOuxy3
wUvzYxIWw+zDi1fqisa3dQKMI6yvOLwL5DKJe+OzfMaWQpBCqocPr3C+csh+fL9IKvUwLauBBoCJ
vVtLEyJa0sM+9MhK3kJ0fpXJkHaK2MOAj+GIm62CPhqqtpUqeW8cabrIm/IJw+jSwbzJ1kC2xrjA
9cnCPHYg40ngfMuGzhw9lM/XM6BxkHGJG4IIwCgcVAPqJ5cbyLw5e2paN7wgR+GbWBQy7B+nw4x7
fUxyAFKXBv5MBrKkEh3Jwo4d4DhNeV9eNgHMQVXjRQ8tOBzUAOxWv3oKlXGV1mSJxMD3W+erC4GX
MiDtiyZowbmJqCUYca9xnO0xsT1hif6oibbq5a6yRZ3FwYTLC3bxK0rh/3xgA4ia4O+c3KvNjff4
DFWbJoeqgYbYGW0rfRb7Z0U7Cv0EVXt6fgkoRZ+CJc2Ze+f+L7Z5tx72RSROHE4aC4lvYmXPNg4a
C1c8fIFthevyYLp43S11+zH16lsx/xR4zXYoPx4JAQBbZPRvidi7GylRuIUpS8pvQW+ILG2zvWwR
4cFQ7tb6/6LixAy+e9ZsBoU8ohsnsbyqQnKNFLfQ0GsgqnbaY2kWi6GnqfDk5ygjiiDxMADIl1bX
u4L5+v2S+gyt5lNOUHdg5eiofJrdrK81sY8v8U65/qiHO9ZtNZ4LhAtxemxaT9a9ob4L0FdqIRJ2
GKyZ11sfWP5i3ie2PyUba9p3s7PAjALNjAOFeafbm6x6DukJzVme9BXaojdinOmHzT/y+4fN7gMd
LnIjtEVGc9wBUGqgyHo56O2N6/XLaTXINhDdoxz+KTqW+6jLMW+Q9zqO4+5iccRhnBxOfm5ei3W0
uJXZfO6Z8xn5hroyReOUcGehm2ZkZZZ3bBLsv6n2+IvSTe3cM8hVv18wX0QzHIoItWNQwgPnXVK9
ko1rC9eKTdK5bJJFvoI+t7zVmv8q3p88TjiC4U4Ses92faBFilgwon3vdMf6TtmipL/x7W4JJu4G
hPEzChtZWAmJFAgVNOKVtz9/t/HzQOuyolHjh+gA3Lus7RpmrIO21AMmB1j7JeuoXWqO8esegak9
cnQGgAw73SsC/cEbu8H6YoGCjplSHESXprDl48Uz5Ik2jCwqWuDP++K8329NZ7uyTr7zZK2en19e
ClDxhAj2OUFC0ubcXy8Wlv0MafNu+/JwPF/tk+H9QQpnp9r/LMSA/J4eOl2VQ2r3U7cQQHFvr9Ta
vkNblDkd3J33B4mtpbe5h0LxV3OftvuxsJ/3q/vy/nXle9wit4b5eRsSj1F0xreNHOeNAfpuyq/0
taWkbCcQeEccFNJouHoadKzvV+tXNyYIPgI/epgGe2MWfMsSdQzNzOMdlzlma619kavlBLK7gojd
dsY/sziL8v2VOUqr+yqV7C4fnJhjsKu2BmYE+qt1Kb2rf/0b1minS0gb44l84y2/+OYf3nJ2AgLq
qYyLGmoPIC9qG+/KzUO2PK9PoC2m5KS3CUqXr3e36smfQ/GpbE1FeSJXsddmh4ZZS8pFUa1op4LH
NYUzRTWU9sxy4+sbJHxvfPIvqi88TkOMCBoJxev5RZ7Glh6MggnZfoDT2CrLPMQ7QPLXMlXpMFx4
PtLIXDhxJtmZuClFfdUC0C67aBn6sTtOWIcIDG5ukpf61ulS3zgIvohrpjekMgOJU52AAh/3XhlZ
Sd/lFX0gBMwF3iYz0nVAdobOPQQ6RD/tBjhATUHFl/XlJEEhepVmeKNprZQJJHXVnkIqIfKluLFG
voAJTe4nQMrN6cKmI//x3boob5Xcb687tFDoVdmiTmFeWV7CA0pHcnNEDKUWbLG/03PEzACjQAUt
z6gOyeWzNbhhto40j5aMES8RncyN++zyHOFcHh9lElNB2ar+Eb0ZDRctcR+rd4p6YwSfbw4GwNtP
NwfT+yYp/m7Lx6ok9LlRiUfq/LpTyEdUkuoWUZD/w9mZLaeuZen6iYhAQg26VU9nMOAGbhTYy1bf
ABJqnr4+uSKybMwxdSp25s7MWBlbEpqac4x//M0enM1P7wxmvmD7nwd9L7in5WZ3waNCunqXg7pq
gyiKuy15wY/RdggRe15OhG1iB0v/qPvTs+E9d7pmDCchMcaIwA/sCrUu79BQ8ecVkCe/pDtwcOgz
/r8/eJzrOERhGwG2gAb+fJlt3LXqmBjO7UiH5XaaD43x9LQNdsu3/HGin805DcfDcZWtC5IqNoXx
eOdd3GhvZGhn7Ieo2ASFHfjnDXh1pY2Lum7muHQciVIst2hzVe9Ql71DmCq1ZlWgprHSEkvpS9gH
ytfJYwko+vcv8VXcXb0maG+sC5XRRm+P//NGaHTOjSgOJBRQJnqgxREhFAYyDvvgdoJ6e8Uxd7bn
zm53nDAFjfTNhsMLlYR+5yf5Qreu72QMjxgxFmWNoF3dSTfo/ESOs2ZJkvket+pdNiltOXKaFWnM
4nO+l55bslNdYe1NhpWZOhQGTv4xvkwubrdWVT39aGv2MR0qt9QY59wYoP2WjUa1i8Qsh48XYSry
kXLganY91lUCQT8vuTG2yldtgk/H8S23kkmwI7khNqktko96CRPeqgkmOalWuxZl/WhVj7ItOgEu
OkY41Ct36DaSjsW3TQwbocgytuoQv1VrOLTuSpt/n1PMyJABYlbQIxjX+HkFvSVQiIWbi/HmYuOQ
FR+fo/E0rJYBcRyynvpOqzkQ2c5db3GF3Vr+9vd6+QIGrt6S3M+cwO/HgLLX6rGUd1QE4cV/6vNu
jsZ4NTIzxipnpCMEcjB/qR6Y+jJ7+SymBGFQ/156TOHt/IzFxdn1SFYFA7KODlTZtT91djXL6gQo
mMVGuMcr1WfsB6XLROvrgr8YQxt1vAO9zjztNSdx40pvoKgtaj2f1XpJ5nOEAyiyyD6l3P77aX+L
5zkvvz/t1WeKT3XixfCX5yIr6IwERofwvxx+HJ8Az+rdgPsdGXGLN7FuXfZPUPbUDMbInU/jRoHM
bdBo40kLejW+LsbboycyOc3k7QxlmmJsI3PtDCcrRlMGUMzG/FTNx+d7Y79+D7x+08zz6WWQJ/K3
qwOvKKNzUtft1xblNyZnGDsTxK+7RkY3mjWGQjLu6DJAO6XQ1ZWic5qIQjBs5kqT6R6bnjDRImQU
5UlPLh/YJZ7axCAb4uJhVDXXiBSQ7xwIt04rKiNIwLh1E/l6zYyvKiVp0pHXbAGZ4Lv28Ti5Tqwa
meVjE0sXINnxEjBwnenvoaUZfYBB34ec3yqCxbEmGa4FvFj+Xn4370rFNoHhAz7IyrXevKkqrzy1
Mu8dUaC+j8kVMfZQcrfrNUyQYla4OlWcXjxjqGBMZWNqkIXzT4tAT++Nm25wIZm/gP8QSidgRHtd
yQtBq6LmOHYcFK+z03z/9gYXaIsyeG3N4611wm93yPD5sXIr/fHv3+Huta+OBlFO6SE8v6/PL7yX
gW6DlE8w29EtiH0oNDfw+h7Ne1PYG5QW0n/Z6vj6tC905ufhGKWxEIhl3Cy1k4ntdNqYFYThkt1r
8NBlkwDfInEeRnp4tKRscZGxD77z6d+gyHMLJBABz1Cyww37eQtxFtEec0b3LlIDbVlUU4Hzhbxo
YpnG81BZyaIrdL0JupIQayE/UIH2FUTxgS8fWXG5NyNPRWl9rC1fOBlOoUEsnTkWdam2A2kT3B3X
9Xvi1b5B7/zlwE8RT3/z846PXSmMW8+TkLrN9ouhRUm1zQ19HRq6vpsfRgdjw/fy/PcSubFZcVFV
G5LFBnwo963Wt+KWeeWlLTVORg5FMpByyktNLzPLE+59kzcfr++YGbwCn18T9QeypLTSKemgeyqO
+CngKXzU8SCkSydni3BOZ7QermApA1ILD/5cWyjv8jRwC1jz6iRaZB8+zz+YJYu+rvj7V7hVzfGo
nBX0TkxKr41IgrxsCj8tZOpajgoEmqIhfiIx2kUjnYJunRprKiQDQmpx4NjVhWdYsUdAiKHuhvZn
rZt34L4bAAD3Q+dPgwui+8u6WvRoISMwbO7IbI0FpLrltuPbnVwMx2rNh6fNwDTv7Bc30N0fF70u
asfjVPC606mZD4824WqaqAvq9Ox/4NGX0Udq2LEiz0wssf4MJJx/V3fnnl8Q/PVXgBEuIAv1PZOd
qzNN84KBeiI97AkgB+MO9P1MKvyn4NCHYir/QqLnkdI6EKUnfjIZnCfdpFrEaO9xfl1F8NltyPrz
ajvq+pgQz023ij0kD3Un995x2hO95onsPxekeoSygSRgna44i03MYdPcbWdhpicKYXqDj+BB+Kgx
lWQksoKMcIgeEbda3VKlQswceVViqDL5eyHeqlh6iw7+1e+ewjU7KT1jyVtKFA/AeiDaNn1Nc0Y/
rMudXda2dHygpIjKCeIO2mdqC0khD7O3TFQ44UcFojG64UKvLoa6ku/5Fd9claC0ZKkxc+u9E39u
F5ocXLRRi8tsWEGMHK7KkTHISbFLJmiU6b9b/C2D9UndXNStlj0MiA06WYk8csYnF6u+vDPp2zCs
887YYSrhnc/4BuUMiAYlkgLA29/g1eKJcxScF0Fr6J0Vp7Uk6+P9OI8XF2Osi8zIK/1k4sKR3CmC
vnbm6zWrAb/CKpPBw66TD8cqRqtlGg+2pf0s2HsbzpS1btxGjw1rh+xINJ9cuOt/L5Ubg8++3gKS
ADmHKPAFCn3bupvhKai0Fn+fNscNMa3Nfrx3KQh+TB5OGWG7DWKBkVF32HseUQsO1n/fwO3HljAO
o+f8MpH+uRjEKi+Uc+y328oiTMDVXHbzqWT5Fkl0M3z/oH31Pn64uUP3Iu5h9ff1b2EBPaVUhLgv
gnp9/fm3H0CQShq+gdhutU1llPY+NzKTUIiFZKI9mqhEJtBn6u2dx74xskDjBwqI3wsUu19nhSiW
XaklYjNP89Wp3VBBIJoXECddYJ5MA8Iu5dr5+1GvY+uYLnFNGVvn3l6mv+7Pn7o+asNzNaSRGdEh
vo4dMo4NVNVkYHAmgDSs9J3cu/8xYnY3s3tFwteuc7XAaWXg7vLMrDX1Co0OlTjtVDx8l57TJm5m
d/xbsUY7ds6RFXu6hMCvciVAPUt6vmzOH94uwZvgA+69ajRraSMRyKyjrsk6M/TB6pj4tq/dPvnA
2wHEYHBZ9JpWxjEL4D8EW2vJ4U98LN7usFrkvuT99Siw17BDYj5Dz/Lzl8zj5FgM6lP4RJBIqJ/e
BxSFT+SIWiiDsBZUH3p6g7fDbH/erpkjsqaQNBDVFuqtJdtHI1yQ8bEcPPhPl8r2STUwSDQu9Gh2
inXxzbeDBQdGssCKREfxULP4M+u4jPYj3703JbgxbILsRI3Qq3YAWK/tOpQwCH0vaMhAEQlHkd+P
/RwUAKzCCSbBbahK9b8X4g0s9PsFr+13ihIX6ExB69B7KjWLFDgI7wgIMKNmkcSlXt4zcbqFJGDO
MWTA22s8R9fQzRDxP4aanbT0ayTAiLuNdor1X4BziKdjGacO9XFk6hI2FjgevUeZNfAftSMqDH1w
zxj1K/PievF8u5kvSva3HaeuR1FZBvJwiaGHF+stRh2sIQ97A/zWe7lY2urtYTC2RwwIqgcpnx/z
eZG5o8wVyKyQ8J4mh9pWBcuHfxgZwSG+6MNJgrPwUQcEkTIowaaHKKExMt/IeokjmU1mSRyeMGsa
4nzIFLKQeJfVnQ/jBkT2/Xf+aqm/PdpomBWCGPNo/tHIhIvpXYxLuxCRnv+9gm7wiZgPwrwE5AYF
gx/x8wNUy0tWUPsk8yD3dwMBp2Wqm1E+1NtirY0Jz0qIwfFKcnsjNSP2rTKSEn67LBioQSz5iLOk
d5wM8uH8JGDWUQlYqizGOfyWt6S1gnFoDgMCE4sLfrkv51rAVJCkgUv5AjPf0bJwKacY3odUs5li
ikJ4j4Fzo6P68XxXJdIwjlslj3KS3E+y3vtTFZdp3TqYaKiFfIf68RXL/mtB/s+PeQ1w5YXWVI0W
NUug3qZyBK1fgT0eG5xMZT9cX2zUVu65sYQ3gqc+wQo1lIq6hKtLZA432l5ArBMYwmd5CHenhyq1
q638LGJp6ShWNfs/nZ3fXv61ZkJKwyQ4NtSP5xSqoC3XNr7G9BRivsRjEk/jULiz3sQ77+MaCPDT
3GvPajTYPl/MRTdXnpdbDVssc+tMECg1FqmlD+fVRpxtaONIRhLulPRMJW8cOX1VqII8YzV07eOZ
qHGWZhVV6QhXoQjDHvJxSnu4Ll7babO62PEDjspL6eA54VrhbCEXKt6HZF8FNnaONuG+dvD+geja
rswPDqCZ7MboJBni4yzsr9k5xhbRZEVpyPNOfxemKh5Dr/nknBM3R9qyjsTZChDor7RHmVmIfXxP
X9tViw/QemBlQGAXYki9f51eP+TGO6DyqiEhG2zsuXsePQtEZXVnPQLEXwGOH6Ebyphg6PEuhAj5
0S0SCxvN2dgabc/khKBf3SiLqrUQWXdL/qeC0CD8DBH27OjfpxWY099byg1K/pe5JJQ3rNkIMulf
wLe961SPk6g6C+FK2FTP2gszcY6DEvf71+F7uqKbQ26RCPadq/6mXXFV4pEw6B5jU36dYJ+Kfp5i
wd1uW2zA4P5pxoXGPMXe7x6ifPsBv13qqmgZDatWGyL1Bhq6mAorALMUmBSOYJAONnbvwABfXdzV
rsLEtu8tUO70uRo/f09PKwB1+XOcHWYAh6/pwwI6y+tgKRq2OiN43uxYMy/M+i9QDIF6S122XsLJ
rjaNh9SmMDJxICkcd7D6TJh4/bsHqvY38NcN9mXKtxdeDIvjgGWQzGFCpRiAKNjzJBt42BcyKdLz
HSzmVpn17fdgtPfzcnFyGuVFy5seYdk1AuTOeeL+e8yszzuL6sZupfXMUmYHKv7/1xt6MCgx3g/p
qXKrscFMl7m+JP4qhUwxe1D0ztl93qsib/VxKCjxZR3Szvx2KQ1FyS/kjuiW2WtGADFGIsTar2BS
Q9hnaPlo3uMK8U+98QJ70l7PKeaz/WW1PVbr7IhX+vI0djCQC8eG6BntCZKzM3ZQ2lsSlqTv8ktj
lq/NstqWZvMub9KH9qDs0n2zDA8jvToM/mF/3z7Wh/pz4Juj9gV3mZiiLGzdFLNuEkQJv3mADhEy
sDeJP/FLhP9O3T0Eh+Zx+Co8Yz+VHLx36b1+lTbZ4fJY7Os3YTdc14/NjnP0haC7N3mHb0KLoheL
1rf0xX/u3ptl/FK91cvTOjtEz+1K2Xbr4kXcNW8aHA/sF96Kt/iDmerpTdwVL9mLsh1v2xUK+1W7
qvu/XoPDYN898NcjgczL4qV55Laez6/Rs7qvV9KmXnWPNE78lcz8uedNtKd6VVjBc/teaXrF/696
PRMp/amlZssMvJiNeVBIekfnsqMUz/bJ/pJhDGkADVSV7WVTRbXFaJEo7pGk7tCJ7tbHPb5y/V1C
HIQGxhwakPfqu2TqEgyOzXnAxtHYAg44BFsdqk5fDxfV4rSLaZKBCCKs8TVbI+TKVJ+zaTpJzeqF
fN2qP2OCx7MbWJmFo5r+PCScEZ0iHdrfn9ktmA1xyn9u9HpAlEpJeKJHDFevFaHbFE/F1mMgrT1p
/gM01k61xyzMkjAwEhQB1xCTvpZnPTsZ5T549IBDI/PvW7rBLIdv+e2Wrn67sXTyTvmI0ghMDYwv
H3tGHcqrCwgOPU4x0plOMNIrOog7tjKaZ96m1Dan6KXInnscEFCtPhshlmvStJY/CIYlcCjEcjRd
K2dDivoCq8Nxgv+4AB3caR9+u6P2dNH/uf3rIsc7aWN/VKnNdq+57bQmeeE4y3HITPe1I9vCNp/K
LxHuEjOZ8aDI8dWnaQyIVWdhG4yIzPGMBugg6e+NezzqqPdXobOPJqiz+R+q0U27KVXbO2JVpmW7
Amc+ihtjNbSDtaKvKo6iuWCcjNiuN11siSSkQD8zC8JCH2Mbg7F/3BHh5X+/tZtHw/fHvhraRKV6
DEYS7CbmJy3hupE+DFzeFJ4HGOWJF+d/VdPeqCh//NhXw61CjKMkIK56y+GrL4Re/wLYvV6vFfN9
blmHDaCGtUkc3/aMf/d27xuMrr4fF3pDaWAwoL+fx2HSdIEadnzly9LO9WxCAjxf0XuwopEgJYT6
xGrcdwl+pgKZ95BYpXVQXG3qvaBONPBrtU/IIAh3uVOR3WjPyaqEEsvJCSP2l8w8aU+dMkgVb4ug
ENcZyVnsmw1D/+1Zx2BEQS+k6cgR3aU+OVMg6qpR2c5c+NxZhmiyV8ONcP9Ja9dlCLV33XuA7e+C
URliDkagMOK4MZY+P383IbzgYxAnmCuBl76hCDC8OUk6Hl/K36vyxty3v1KfYy1zsgPX/7zSsY6H
Xqfm/VQeSa/huwVMrSPSodOs9z6vTQ/EqrAepv98YmXx3TeV9b1EOrVvdH8eBtwEy1Rk3gdo+aUn
/VakXQpJ9eQTXlLxg/g4NFJ3ZEpWo8+Z30jA8z2jpTqI1gUScDyrFv70g+RLvXRfSPU03r2JxD1K
7lyzcie03qGzzEUMzU5Ww/d+GFH70ocQVItcxBSIpjtORP2z4kXWbrJIjNzKpqTPErSnTnysdC72
vV/5BhDcPyAZQeAYXwDcz185OEeKJ0eDaH4ZkLBM9LfcOLX0cBo9FkHujix5TJgLnst/v9wbQ7of
l70uEce13Eqll9JOboYGYTFu6aoWQTAMu07WQ+0Ku7tS/n69XL9KRlLoSGTc7AkJ/fmkAzm/iMNc
DecqHiLMFWQVFAXKEhpgDcHxa4Xx4XmwKB+6xpSqe5qEfje7vjoaTqYccLd+g99ZcBYF76hd+viw
Kv/XphZjPwq6Tp76EUKUWckK2d2dWN/cTpiw9I0QAKt8Ta+5RIHoKefG2yr7RWMv9uHsrX5ennU7
sCeYWTGczxed/oHr+bwxsFu0Hp6MdvavMF1zerhYD2Dxp8VpOjXvnLU36L5Kb6j/nxu72v6hdARn
QYqiOe6qdSpbWJUGKnp0DZvZ0KojVcdbOS1d6Y06b4xxcM+6najtNAibdR7W+v/pU/h+R1egV9PV
YZFocQ9xYNrKNB9TY93jqL7XrNwY8Slo22SMN4jKQX1/tRTFbDw8p5rfcPQ15lmvnaERZfqYg2aX
woiD6GwdQvv4om3//uxu4EiMpSFYQ7bSIBNe40jFRQnUZti2S1/RNej2S3WVfsqrkV6YxUqeXzZH
vf7AjtmfHp+qyBk85bTmSyrz6l/LKINs30Cv3v6+qS9L36tPA/sWhbUJK5bJZ18ofNtjUxH72K4p
j084TT/gdrTBQvWojx8vq2GjDzQ7fCw2o0wPBqa/byNz9CZI9HYdxtKkna9OVi/ktaVXjLpJDICa
lb5DFaR3cM8nc2QEZHSIdmpmC9Ic6UY9y3+/rJXZ0FVSvZ2CzMbEn51C3FX4FQS85h4Cp34brU7P
WIBLOqHg5L6PLRIZNyT4mOGyt60/zpJpgj2FYMZrcarsa3TERusKd8aD0u9mBKf2nq/dx8gplCw/
f5vLINJGmTTqlheVUn4ep07sWcfIkIYGMzoA0mHPBZOe1WOOnhdXwUrSywi8OG3N43k5IMOh2uYB
hTdPO4YrezHr8VPV94LJXlxqeIUtwk2VTbIx5jNeZhxJfE00HdEadPZQJ1PVa83inrnejUaBrRiJ
FqUEoKL0JVf49s4TWYkv0cUf8QXMkD/vlxM7f5q8NchpcGzDw9efN48v+H8+HNxN9eJTYDQDHY6V
0d2raG7szD9u5eqzTzKviEMU2fR7F6aSVBoWhxGup8P5EJLf34v9hgFFT8AHQh3J0JW06+FTlCdC
5fvj09NoObbGi/DgLZK5ty/myaSYU4pa4vQ0v/QqZXQ5sqVQ4ZxtKOBmPDm8K+ZFf3HQ5zknV6H0
OpsX7jWEJlsaol3qvTkJDh6W6ObWXT7c76Ejdw4nAUcWxFqkB/xcinGUa2IWX6BNkKhEbOSrWjnt
oNDj0aIqbF/oV5QMhHtKXXwwSgeexN+/3W+ze5AWFSIkadqMXLiXn3cw1KqkrMYDjw369WxhGLsQ
5tujs5UOy8IGyNuG1haSCSKsSWDwBxN/4TiSbs2Pkx3k9Xo5NRx4g/xbP871F3nx8vCEUVT+9ljr
mfOomrPw8zFC6+NOpxqJZW6lK5Z3+PspkOpym9f73bfHuN6EL77gNceoGi6VBbmsSmEwRnLAZQgp
GFV6/tk7PeV6g9k48xCCC/5loY5zcnyoppiRl8TxnSYlNsUKm6M+SOya0HmP4B2920Y85VkfSnoN
+ycy5NwcYK4CxicYbAWJYDHuxVxV1WDVgiw3j+PtEFtNyRzlprQL3hjtVZmReAYO/MdXAdx742+V
QJfZYmujxcv+LQ1nnWYOPTcqH/yBWzWoWGiOJG0HgyPc4JcdFmayH8+K9WAav8Jm8t+jffIUj3Uc
EMcCVNHBjoYyClzN78VOw2Txb3h0xKOjlmaX27HstLQTI1diV8cG7x7/5wbj+Mcyusa8lZMgBPiY
tTh7YK3KPFwwP5qpZry/jIxqFRl/v+8bw18upyKuAF7HCuHaciYQo3NZScd4pdQdQnrSHbWL/qYK
wVw6nRfDdNrIoRFAzfTb8iDUvhl4vqPEUGGa1MSOZXNUzhNfcv14OJXEe8Kwr4btajXiHUnPCStj
RDl29VFdgiSjDe6B0+cFrjy65D3sT9vLJGUmYw6ni2W9GM3fGAvv35Z8az0lGtNQvCHn85NFJtDm
Xz775366lvUyetwp+AQUpF/CLMx30+nceknZxKH6QeloZ+7mSXtOdxiofBbOJ1qo+q6j89f07f/9
PIjrfm4SwVlNLiPPH0AX1mBNYwU1nu6Vj+Xk+NHh37pvrcWSMVLuTDJ7u/1wQqiIDXDDyCLxIMHL
9VGxXCOx1MOTaD8dNu7j0Xo0UnOK8fPfK6P/Za/vVCTtHK0pwR7knv+804FSqmgp/ntDPalvHZE3
0TMKvWO7OXv20LvTUH9Vlb+ux7YJQI60F9O1n9eTazEJGw82cdaQOCOb2fjfEcDWdxhiFoUOUXIY
z1LNqEJDVkIMQg1Ne0LQVgEEe33q4Yp/gKGxKpM+v7c7b5h7+gMUNUv+HpHMUTtt6cSao6ZOMnyi
u0lGbnaxVRR7LUNSvQBGyVtHDXIjZSYeDrN5gXtzCPek04G2haw2zsLaLaV77Vd/iP969j61GX12
r2i4enZMTUetKoYNwl5NDy3PPLnv/kKcUGD4dkyJfwdT+5LC/Logsle0DZC3tfHVuEXOtQQVzcgj
T6sxF/s31d4zhVrMlCfArvhhb4PgTPiUVhM2hRng8gaTsfnQfhiaMsPcA2DTE27joWkyeqpdYlv+
Xnxfb/uvG7z67utoBPhWyx674FcUkOdAE1rhYLhU3S1TZd3mlW/fEnzHKTqYsHr6rnx4oBewpo1T
/XsqnRZtHqYTdz6LG5xAJqB8E1CB8ADBlvDnOq0UX/SLLGi27bS13nrkdN1MIc5wRt+DAW+MjbgW
EjxqbEjdeA3+vNb4KMZaXgN9XiqdkPvelCDd5tJjJs9PyUHOXTRkjPZPREek5WtLfIz4ODrbAtIk
Zv6qro2OuDvei3e8hX31lgJ9jdwzur+m8d/KY1HLElkGoaQ8Xnb60pT111fUazomLV+MzCPELPZV
Ud/UL5y69p1XcIPfwmeC2eWw/3UU7E5+/ixyIInpgF4RELJEGAiRHKOTyPYmBJ/qg2fyI8xg8/Fe
6tbhwOx9umN3HMxHKyTeptKrtVi4Gn951t+r9taWibiADYyuGRbhVeNcC0qQH48sDdj3RkfH/CLi
iHuPC3tjVM3j055wHNJ7kfj48/GDJhkFskJ/XlKIvwWmMlFMb16bcP+cgEzmvx/qhk0WEh9gU8jS
4L4wxH5eTjhdTomawjZGPqi/5nqyFY3l+HlLg2d/nGbdmq3Bsh66/eaycPscBOfOZnDDhvPHHVzn
iXbFKVMKkTuY7SU4+iSRcESuvW3srJr1i+4bxB8ob5+z59fTfDFLZ8+Z096FlvuXd70jfUkFMIHB
1+YLyvq26AOlDGP5FGDPxJlwFo1xRybJs6x81KPFOHyOhyfrQrU8Kj6ISauU/d9vAeTl1vWp1Hor
JgR319FDXnYeJ/65a5dHQvhsePvptD3QRw+fRh7ON6KgN676Ejs4/X/SSbuDoR4kRvsIcxEDRTtf
nN6OH6JmRfGukk2vNjKv//t6wJSHrygzVMSSnSmnqwwat2ShRyUsbzgyyGOJS1e0x4khWCff6Jqe
+q45zadkyxggWeN3prRO8eHj+OGI1F+iPXSPJJAWc4inZACsm8tkMPFio12PneE6moS0h3YFP30t
01P6WDZFxvltgGqltD3Nil9UwnqsnMQ5t/jQJnKv8nfpQcocPMS6N1i71fKMoN7iMauSZvlLcj0s
a3V0SaN2ORipBzXfHX19nEnrtImN42AXiJOOgVN25wy+eVVep0yvjbCYb+vnd4V4ChLbMSPkzSRa
pHMvegy6lhnRnQ/45ufz/UJ99fFt5RaXIvM4673ts7R/5RPRdPzc6EhxGo2trZ7MEh0Xz3lnGMYU
Oi1+Yp+f+fIe5aUvKa6/nz43S+Z3xvrmetequzoYt2c0/idkDUgoR/4iDh4Ujws25R23hi8F/18X
uyqo8nM1EoMjDMGyG5m59hCpiS0Ohk5avSkV9M8hCpRcwgXh4OPpEmoJGZOeFZKydc6mA4kIOm9s
NJHbVYIbyYSo+ke3bQ7D8wh7WQYrxGMpOJIG4chVxeNzNawMj6A5jc9yVObPHWaTlw6fMqK3jozg
x+JCYvY+HMR8U8J8oPmTnlVZeMPXxEcnjKG9ksCmbcI77d1Xt/j7h2AURnRLj+ZeHUnDJoyFiyd+
gRIYqVlHvZksmdQB64QPpASW1h6dyIApcuVQy6xjZwJ1QJqS7rl8XdqTCZEY+stA1sV3AjILUkAY
bHXPkGhF/RxYD4GLsJMR8HMCPPRvVs2yxb0Ug1stKtJ7SmPihtF1q1fPUMjn0zHDRBQILJoMCL9J
TKyYd+VMNYASAFGhu0loxGrGVZX+9777dbpd/4DQZ7gBwi56ndjPj4eTcZznAqjOs6yHhz2zTV9f
ToIlejUy1TTDMR6wgugd1frTV788xSb0ocf8TmlxQx/QPzretMj6CKi5Hv6nSiZXSeiHq/YRaEUk
YeS5hZC40Ypp/RS8nlbS0ZAOHWTxxginhJq6YmMIeMBBQsVteCEP9VGyPe/HkhnBVTC9ZXnWBc1Q
Q7ckCbK2WtfzsGrVg9gsnzSQZXLrXop9cjEvT6enxCNq4Z4Px40j7cczXe2AWIfVQnBhWqtmemMf
9WBzZuKAOgEawWCZzkSYSn0h1VM0YW7vVIP0ZqSBkYsI67G1JftstqsjK3Jzdsvozqu/sWH9uLse
cfy2bcbnU9R0UqgtT314uZHDeEiBsE8LBXXbKbzTA/6ma/F+x0S84iiN9fFXK/DtanKsdmEtl808
H4FsERZo+JldNIaWH+6s6BtIKUx/PPM0QVL6bLyfz3USsiS4tEAqvcplf34IZ5PQWr87zq4iLEU3
fI4BMpz+FzrtG/UxV8bulKzVIeZCVwfR6ByNlaNEfQxxwKiQfOS6ZxCEah8tpnzjSSOAKn/0cV6F
8YQwcQ3qCE8psuq3yr2HGN8C+X/czRXAEZZnKSuHnbqFv/WMucjyTUDqky7kAtKMEzr1iqxGYkFV
zK9S8wmAqJ5tEJBLnf7Psx7/fis3aOb9wAGRP52Nxj59tcl5x+yc+BlvhZCtV1XfL9HSR3ZkxpI+
+eC/rZWRvpLMd0s3SsT0g76BmXz6vTBWHfQ3dG/nuyHY5Y5EHIVwcUeMeD348jOiGjtN7busvr1b
nPXC7v2NceSB8BzCOzLkBx1TbHKIcaJ6bGepbXA7j8ECi/OX2fPfv9CtxdNzYSB39HPya67DOY5a
sWlzeO3lAeFsifsaHCvVOkd74Bkg278vd4sDAHmtj+rBnRN9+9XmdM7ESzG8xOjatQWJNafRiXit
p4G6LxBc5cTSwBwbMbUSMkuWdx2ktQKPpUy4cx+3ZmzcByMN2DZ9hMXVNqT6CO+lc4+Alhi5dTb7
5PKoT7bRZtIL1x1rTjLz3HowTLeIdJPhgKXTfu84lv/+RW61/X2KBYoujB/Aiq8+GMFDQlIFg+gp
mceHIWGrl4nyFBjEb58op4DVi6n/5NmdrHvUB3Ny0Zn2LQYg9qSO0aKN7lljfJ38V4czoxY0S319
IP1KVVLUfCRhywW3813E8OCQH5TUKU/uRTCPTFKjiYpP2NAY7qVYzynHVJQqun8oUyPvsHwzavxe
PF0MXfLTLqldHE2YzmpopzjwZyTq2GFsVgOXicJobGuolwM3rycZGazUe9qyVSfjs+ONzFLVGUOU
UAczJxGnfjtDEdouc03nxxgJ08tn4ds+WYVOJawLxQwupkoocjwbxstcXtbnmYode2aMI0OddPd0
R8Kts0WGqsSujzWA+vXn386WNmvUYywAL+JCZqDhfC+ssdlrHgYPDGeMJ99Oz6hL/14uNxxCenoq
B1o/HAaluNrti0vXFLl8RBXyWj3v49nb0YC4i5vfdtJMts7qpRkbc6KnNqHts2wjy3D/Ddd3do1b
EBqJL3zHGscqvd3V55OdW2YIeXN8IvLFUp6Dd8mINgk15ExwavNod0c9n5xQLiOxtmEgV7N7I5Yv
w6zrVQqjgsKNsIgxNPefB65fHpl/l2m3HIlmObRVf+Yrtjg2zxDTMHpKjfNjArL3kgsT2TOFtwvZ
157ZwGXA/7nGsvOSTcax3WAXimXjuNbTgTto121u+/FzlLxGoquls05FyeZknjFW+oouHJhD0ezd
DJ9EmJ6eHkrzUHjISMoeTy+iTXh7KcyUaKtdJkJmH1sjqPATz6dSyj5iioJVh8tSnY/LO4XOFwr2
6+cAd2ZU24enXPvZYJQseEnBRDuFRg5oES+Q3lHzBbElT1QddsAU5NLsT/zWIEpPzvV8vXX8wIwO
oq2g0AlhrBVD/TJbxUDk8YoPx1AJf4NGYdy1T+1bxb9ut/+4vn08g+50kav+dqG7kfc6tcvZaC3p
6cTD4emezqbfQn9dDD6fognQYNDZ/LxYe648byx33dITplnoFIM5VhBZbP39ad6CHhgy/OcyX2fO
t2cSwjrtUA/W6GoWnqNZK1Ioe+ThTvd5a5aJv7rUjxYpNX8ReoI45aNAz/okGqli+H3MSQKN7bF0
x8vj5tQY/hKHxHuv7MtR5dev+O2yVzuPWJ+bc9YNuyV2NMUk2lW1GdC3IgHF+LC2/A9v/NxLFhKz
QDzc4enGrUmRc44tP344tlONVIxdmerZm7BuPCuFpfNJD+wlRoADrIjk+AREpOl1a2NPMo62yXge
s6fUurAD+AKjinFMNrVwlsZGXbhqzXz0vwg70yXVkWVLP5HMJDQAfxUaEfOQkPzBkkxSEgg0ounp
+1PdbutT+x6rsjKraWeChggP9+XL1xJK6tzdMetIc/PrP79R/b907ZkikunkAAozrfjHLYdF/Swr
pcwPqhkHCv0c3ZQhEAmsZiQRE0Mk0rVkxbgETk4i5mA2JbuvTAOxk696ub5jRdOLi8cxTQNt1l3x
AK5v3fXHcKkyReONf1LnJT5yr/kXdHfy306n/7z0P8KjKlVaWNyl8jAwSF9+Z68m7psZwcJqT4yg
IOtgYXDqoC9V+GNHOeamOmVQvPJVOn0n2e1pVhU7YHBLM3VX21+sh937qajN21hUtiK0ebMr4Ydx
1E2pJt+b9DwgpiXJPZX0CTINB6/tymvpY7TLrb/2gl3O4VEf5YkTYipbuDT+VxTHdztHCw6xnH95
COAJ/2Xnj2WKMoojJpP+qlb+Y0sW8fP9zLouZ2hewiER01ATscBoZ/iX+YNWpSNlllqRT6wmE3t8
UpgDRw6fN/hY4tg8q1hpLkdDvECQbosKfhB52nrsvtfGLp4pTMhH6PV3O+1Un419ZwjERPLMKd1m
qQ7DAIPbzX2F4waKl4YDAy3keXXfBRRANmmloi6IsrFnmMkxnzdzOZhwkAjVvywmRyNI15GdWrIn
zyX/HrxXXaCsUHw5KKvKmu475DMYhkHHQBev23v1WJXXu98t0zOUgWWznO7ujRivkxZDzvQpMOcW
8l6ih3+deDC85GDs1xjulmJ0Vn+i2dRF5+BooGnE7FDzLyHrv3EQ0WpFF5R0gVn4P6lffdhH8rvQ
FYw6GxQvELW77tE0qwJa8ebQAbWZVPHE5l9lN42/x/7BBGRgOI/QGoFviObGcBD9xwpoOy1+GO9L
fyis928jRgK2g1v+wvmCb0jbxWeEBgIaAL/pL3T8Svztt9l7ztP8oIBFfYQ5AcQTWs9AnacKts4J
wY7cZP4UZ1iqe9sMzat/851OOMim7C1yYq8Rk01mVdZ1ny5iit5YJMH0MJ+YDBnOPlvxKbDW3h0+
5/Na2JmZfEzFfElvb4IagyJUcahnycdk1zlAIuK1kb3HqgHRHTCcwbEaW6zFwwxa5xchHxPOuG5u
bDO37N9fenLDp2+Y2OWv2rICmV/857D495rxfx4pGehQMUJFoSv390daxqOXHKav/vCaQ0waoRmT
eW1HxnD/txN1qAb//5Hz/76JwIsyDuf2n+wFVaqp0ZRnf2hmma8c41ak5++JWS+whIRY9M+39cdI
zF/fpsioUqCCjncNqrl/v6933MTG+FKMDm+BiPxrfc5RpZS/o6/R6fFvZHhtiL9/3NrfvuyPBGgS
T9PxOOTLRqhf798vu3fKJ4XSjGMVZv6LAuqrx0hChRlFiDlPHu4LPK8ya4igu6gXxddbDshES/S8
mKl7fT2zQXek1qCC+f0hihZ16SSgz/TU6yWTRShC0S7qLTa/8gk2+M9P749+yP9+en9Auq2et9M+
KUeHJhMjzdFmDyalmu30pH9LwdRHcAO5TgSNOuqFx2yseqO91HFHpJhPp0QYY0al357u69qaCJnB
XIFDwz9f4x+Z0/+9RkytECpm8AHg9+9vGCCwq+OQa5zI7ugrvhog8EhoCWXZopBXicII7ub90BT/
trRGyh/DR//ru/8copGKDJ35UTo6xK81cgeo/1Z7FU3XxSM0x7uydnrsZ3d1YWUTs1tq51Fp3veQ
X10DMaBrhEu9ldrqd0wprpovzZ4g0wKMOx/7UueyPsnKDDc/NoJJ8r2OvIj1iGdl4zHh/RZRbT4D
UjXqd8VnIfQ3Ceb/MWr9Mnjd7fu8QmSxsIofifngr8eWMf3uxtRjeU7WjKJA4+NKJRKWap66jKWL
FJf1jVaYz+Xkg2nXUqDES8V+QgaAMhjIr7To98W2fh5vR2QQit0H9SqDTG2cJpd19ETJILKw2dBH
AhiBkXultFUVLT3cZ0aWkq7qec04FjYwtJ3t19TXeu/de+UruE9daVcZ116xLtRXKHP3bdBO3GQP
iYkh2kfJ5Giyk8C+E0vJF2liVt/kjRmnd80nbnLNVeMgueDMXC27t5jSEd0/U786SA9LPurr5mlT
Pz5kUeweNHXvFnIdfvs9he0NJQY9gMa7a8v8o34zKmOWi4LRsE1+95+hk3+MCqSlsbcjGcgF6URz
7vGwqc3obXKsP1EOHBPircmizmh9hLqZLt92apd4E3mqbEqox9nFqfTiiWksdI9+WnsRIb2H7ndK
8Tq1RgWkkJHtj5kDIwMwpd7pZj20oeVYE7rul9t6OGMZ8cjtLHaM2cUdmP8j5IB03u4MDrlmK0d0
58aIwpvjpalw75n3SNBnMZ+8LEzhIcN4DAS+VPuVWXRD3rFXyEzpXtvYvl/M5JM2SUQTMBPyoQ7n
ieG/ph5rrqrsfp6M7LYS2qHSDslDJO9lTIdOGjnTy2efz4xmIauOnuwn3SZRvnPM6+LNo5mryTyJ
0TYCxAnuDQ6b6EPA1ezF9O0a1TxSaend8by7mO/ELyPKRJmFB/2fafOJl3zyO6NuE/aufIuBpCgI
fruOx+6G+bJ/z9KXNfnCaH6kzRTJKqSDOkgmLxrjM3s608hSmOhEVGKyTSh8WQcPa/wQz62crdt5
9LbZr0UKpuSk3UFeUO8k348CDTmTPyKvboI8Me8/5ct6ED2esRgZQal4r/5YIifLMu+c50R0rR0m
ZoZT+1swQiYiwfxR8jav9I5sFJWdM9gW9ADe8ICzlela8ph6fZvN1KoRVcZxYvgP0cw6EX51YnT3
U3IUyfsIr+z/aOKmT+qg0zMNMBhDbehpVs5TN7WpJf1g2H6bbHX/gnay5MAzhle/UlYJVnd9DAT6
NDfe6Np4zAFBD7ZJfEqbaUSgSFNdySK6mJcNmtvmaXRuNuPcw0jiG0LxB3kQVShpUKEApDhOaZ4X
BmDDeHdaPe19H/h1cAvx8pymNtXDrTX3EpkXLrPckArKKTRMKUDnF6s39G1Eybbf8k8N0WdL2Ghh
og0Dj+bnMESH7eKyF/t23voj8viKsez77m7529eRtgZA+nmBLXDL3ARjHk++Y+IuVFxT2Cs9Ndpt
yjgf17rfnxGm3Gvu2ZhNzdX94bw+gb4RRJJ7mrkVlLgrn+qTFR7jfQQevL75+4FV+pJW16mzn/jb
G9yJnbvebvd71VpdZvo8N89ZTcXrd0LfAXhVsEcLHuvjI9pLq2p6iNbV/MwcFmCMvY0sH0XneG7S
Ie7NvSF6PE+jT2ZSMaLej81+alINoMiF7eDJQpoDoyBSyvyX4MsOMM9nZ694foFRrmlGkD0w0TBp
7+Dq0drMxayMEAJfuI62pd/QbtZ4kNoa2pof2oxWnicJ74q+wyEVShmgVvkSD6HLaOAN76oOstTz
mb/CjrjwbjrA/GG7ZfT93n4kpKm7+8TM+VXi26IB3b3WhZvTN865l+lVlayrGjCHQjIsxqnVQmq6
O8nuMdu/z8UnCvjbdJusx6ELNYYGuK+VD/LsEzgza99wG8UdKe6r5j55P2PG6jOmw+e1X0CJtwlE
5XBECvmjnqdmMSLPHRZmJwzDylShfHO0aC7L//JaFqFdt8PB6kxzn9BX0J4vPbZs3wSLp1l+TIdR
n+QnJ6jWK/YBAV0k39wHDwFSx4RKuD8NOdqUWEtImnGurXRU1S4fVzlGuV/UpRWriwXHFi8wtrP9
efAXYMilXX1wEJsIGKemXlhRaT23vH4wSB6S7irmOxT7OrOoIu8WMfKCMa1MEsQfJ9Z1pbVWbzko
LwcdFr/6e9h7jX1u91xmheq9G1nUppQfMJKur115yIXqZRQiuWTXc+mUmxqT5kPkH4kpvznoW7dO
/92AvZiSPk8975c++/JLtoQnaL5RUyySEZerbTp3Ot9I1q6/dYwWd+5Hz8R088EJFxGqMod9erH8
IpgWQi/ETbId/9zyFqYhvz5wIGicn+8TL11OwRmvmnjFbKx6xOPoiRr3edyZxsGwE8YQ1hdb2uOf
dnl50mgXrsRu1uwjJus9S30JhQfSmBf7Z1YI2boHmDM0Af2wD8lbWO38L0lBdzhW9ROEddlWSmv0
kfPEH0uLWa1dF6Kb+fZ+KRl2wV9ku0W0fiyHeJcwC8C+ipzxnNESx3nO9gykAXQQw5iqOMelqTq9
wzosf3H74WcnogxgTHE1hl1RjjH5YjUR7xqEFV3wkXVuvnLWJjTzrX/J2Gumj74jb+5dmCcMAzrK
txKqw+XTX7BKUbhcOWNn7wzSGwE/jQxeaH7LpAbixvd83tay37sX73bxfV+2UVVpibd0Df8SUFzf
j7jWRDvfv+aGpXs0N8nAJJJaWTSyT/bBdmqdRpn99V21VbBf2nnCoRkLQ/bLxOP1jNz7Tzyx4m1n
4yv7CJ3eunMkvvmQZ7bmKP3i8jtBY5vN2NfDocfM8H4yoiiTSUvAw2yskrBiuJFS7fLVw3o42WID
YYNovMi3BebJPNqFwq6JxKKCfPyaR/5HOYOAO//BYfsqD+h6ZG42P8OzTPZnvQvOaU+o01cPTgn6
peXypVn5y5ND2G/0Ng44gjM1PaRMAhrQe8XwzkX0640XW7Tbe/tL+p1NSubjMzwDOnMTWj8/QF8i
HY60sWJycUP+NMnFsFzuYJkuSQBX3IkAT+lgo39+yK7FPc+dKdkYP0aoQBZin4tUaJIHGe+ov51q
oOdCATIfD0u/0uz2NNZ6C/9s0cw2uhWwLxb7eBMTcI0N68wZZio4hcAN99rhOqJ79DU1yaaxVHCT
ef39wXDm3QzGltoI6Wf8I70cNEZcHq5sKgdMqCPuJ3YSMUaZioSAcr9IRM2SJj6cVw8Pixk+2s63
sRdiwUD8Ci5fFqLyHHiqs+BUPLGYZTvBAOo3so3KDKcbmFahh8/t+4jU7GHET1IMueUFBFvH/xh1
RpHwdTMEBAuisvnoxUnTTWn3V8yYnkJPE/vHhomLazTALDoD8pV/5g4T67ULzScmLyaKDw9SgJa+
woKYYcxSU7nMFirnPyJNmk1zPtqNBmnSNhhOpsFOy0dPbEgwSqY5CH2rVeUnd3OBYcf6fJKC4O0F
qRc0M50jYGpeoF+Yk4/rHq7mYwN0Y6LCPHT8+erVIv+STM6mGHt5lHqO+0jUFS9Wto3OpAl8P8G9
3jNAlSLebGI/n4JtJtbqetZmp6D6DN5mGeSl4NGorzmr/kNfnfKPs/HLYCjqMCx3ljh5zN26aUNw
Tpxrt6TBT3P/4iOef+uX0sGFEcbAWm+qHtmf6sWDF/fAG7yeZXFCGWgiAmKwePmLhXZYMcRNlUIm
aDAzDF43pDbn88tisdKSMp9DZJ14VD8U94wVG27BxudaJrNrPitbDjS8qpk3EmfKNzPHSMXOWPsf
hnsen2LvrOzRKyWdOqnW01PQUjcRYEDb3E8GRvC2Mo/R13Hk3y7WfmiUazPyagY4C/9c72J7fOX8
eh+4Bysl84A2fo85Cenlr6LYgk2APJubMEe0cs7ahIWxeo1dWsnb3iIyxoa5YBF1QoUETVwrVTef
1RPekbXiJCXXei8AByaomJtPKFXWe6HZ95dQ6Tgm25c1lcS0Qn/HxyQBDJvLM3gETM+dVOgVw8tY
Jc6+yDAXiTf+Kg6GvR5uyQJ8Bus4UQflKEe19tvquI3Z5A7yHgN2Fq1Zjex0KsDW4wOsPacYKR6Y
YW0OmS3pjb29PSUyr4FTswcwZ8iDrQaoay7O51Ks/P5CvvlKPYwToIqxDZyCU38hc0qDFKOSaUfi
EXQ4S32sCEOsCTRByapwuxFNbW+ripWTt3v+b7xBvKvmhfCXvZ+E3gMsWyjmmTU3cju8YAYa+eKJ
Mg2yew6t9Vc246ksAPMXC+wQyYk+wxs7IR92AsOCZGf1FUyNvkyjkaM9Fz4LdYY6ACnypBHVERYz
SX1EmJOGY14KncJLB/W9dizcGlh8O922fy1cruM85slqLvOLFjwbdhG6fYbF4sFveZ4xO7bmKYV2
bL/d62oFZzb8Gs1kEW9z81p72/vLm+yzgNjgkwyfn6a6uxwmpGjOas/r346XEgkqtABZNb/Hh3ti
rrvV7baFpbJbqRb7c0EFbl4OC/KSXWyuphy4LIPFWb2YDpnneGziReXcwuH2+iPR2OciUjvgQBmD
OZGoo1E8zUmx+ZgbcXrvS89hl+5D9Asr7xK7T2F8brc13ojFFRlCEmYGnPQZRzWPjsJnOFE6fBrZ
tqTG6cH4lGQbxK4kedTNyRXNQW9Um1+5X6L3cVllpkFKCouCvw0NgoHyGNKF2Kh2YY5GZvH12GOj
V1ip/3lvLaDirx7Ry/jpTMzPdA5hlvYSfRvrvs2Wzx/NyZ9iHk8PlX3ZFT1aE7RqRpKjditN2+qF
o7vTp11k6wm4ogPuwY8vX705K1AUndeh83qaX1NsRsxZFprejh8Ykhy0uBiD0HDIKsGwk8S8hHab
LpOJiEe/pSqgY0TgZ9NZ9lqOE7v7mVIBB2pprkGC5hNVjHVHzeFpULOz8qiyrENiWM3qC7+XbWtn
pXMxp7PCPFSbJ7mLeQmWHN/0PkxAgNxya54Oxu/pyIIv9PDDwuonS/NezvWFi4yvkh4v0x/NT8d2
c2EQWYwzQHdqovHbydVjmDoxepMIbnyUznpdBEZl1V7TutolMqeMzvpMuOVOXYj15AW4Dt6iPE20
zty3YyAHgSrlElpyvJ+Y/dcSuZKV3eEARHGY1ALLmF1tKR15ImzoM5drsr7ZmosbZkZsOt9ZnS6H
4LRaMEjTUkw9uBbDVNYcrBvi6JjxOKdgf1drOrm5/zCb0PxJau8ueXD4m00503dsA8qcgcCGqQPC
QGSkXFUPKMFtjJnuU73mvhwPWpmpuF3idfZeT+gBiOxikdlpxwKEju+4bV+aP8SN54Etx9Uw+U5A
qb1baBMGhn9n4IfVjAJwyFCDmKIH7IzqxV+FxtPld5GK4L7uDoV5Kfy9z95M3ZyJhRo4hevJD9kE
Bi2WssfpEVwDLlMPp4nyGkpTz3IE5YaoqNc8KaY1a5J0SqW7MLb6Ouef2siXAqCw1WmIDnAZZ/ks
Hj7Q3ZMkG58808dm4Ckg4U2uSFpxDzgDlsad3utwbVfGGRzO23jW4Oo1Ih4+CHTD+cqNPQ8MixPd
Pv3Xbt9ewxnd2x0dwMGaXiUvyMXK+FLMbKXQ3Q3PGjuONXINtaDAkO29ahGkkD7iAM7P2CSB0r8b
901rqPEk4FHGH1dPmhStNzmF++nyteJsQgDY4PAqteFiNd9YvTCaQ77PyjecVup3/1MjcPFANXh9
p030WVngEABrLe3FZFXWVj9a3+uAuiaBJF5Yj37VogjIKR2mQ40sf/GemkMvW8o1jmYgbq/VKPFR
zxhFeCSaWjjLdu/W6zmqRxbgHRhzUzhgryN5n46ttjuOiTSfajDWXT6HwYlOJPt0A9UeIC1pMFg0
O82crJmyHzvp7bUqtwaF+an5grsHvjXS9xcUg8iiHrYmbUuUAVozZwhct4pVyPQa3jM2DuM/dWhm
PPPeD702X9AoeHxFtYi0m0op9HVpRfNwNTzjH8xINihvBVSJ9355mbWmYdhR+GXAKVqS9DAu31rd
gWeaSVaEcd7FgddBXeumW7Du0a37bK+E3k7yVSS+5EBlvt6iuGKGtYTRbinfcmdqt0zzNXIEh8Mt
RwNpmzIkv65yu0sCWi3hrRxBEILTZibfDd19mtV2sgZSfASNbiXgXZUpp4JH/ZgO672+NY9AOob3
GRYfmWoVpQX9iCJVPufIxKUADcSbJHIr3Z5gLTDx+pTk+r5V0H98Pd1xsene2whNacWpS/+SHDWq
uJLGcwTkGIu4/QIdbFTnpd/0t46jiF+rhsgmXvjEUzAF5a+okrmLOt5GRWZ2LeSLmKP9VZrp+NSE
GwXApAXtvEiOBGGhM2qkRCJOoN3zq3jMW7aRRt3V3w+18Z3WE0smZFe8wGrePbz7ExVgfu3N/8xT
qrnqNKHqYYzLjtTfSJdEX+vLS3ltunOarut09QaQTJenpqftABqhxuZUch7Pynp35/BpnbKJL2N+
WFRT5pPRCngFz063u8bS0syJOqcJeV2vz7riYAwLiKGzHFA3v7i19p1ejk2hml3sX+rUljsbuBjE
c0oDgl4ClMQ7Mq+7EYedn5C2VXYYpAcGMx5LYzGiDpmY+ieocvj1oAeP5nViRZH1RseCUIJEXOZM
1tm6l01HJuCt7293cvdyqjREY7DyAV6kW9/ZYyfa3zXU2y1KyCJxEguhp0xhh1q9HDwz+jSVW1a9
mdqPyS6pZvgeh+T86WyKLGuzkeFnYGCI5jXlR2I/Ylf9lZ6W/lVga1pxr45+eNNOKWyNaYPfKLHk
oOtRH/fSzNKxIoytB7AYp+/Xu7Dv4bG7rx6n+rGGfpg6ZOQ/sf/ER8pCsMEn9mlOdlPu1qAysUv2
l7cjOQW9F4akZCHRKzkoVPKUeA4gY7ep5iA54+yz+53ucEtcpG/0AcV0LS8b8GfSZGIq/B8WoPuO
xKvlIxlusaYE7p9cXH5b/4l5HxjuxJQrGhX0s64dfQKMHe+4GbpSMbssnl+ym7k1+gG9L11moacu
B8PSzfhUPJ386/7ZB0jVdEhz4AXYWclOn5rRZaF1duFH3+CcdyFtnx61BKyNm5K5VAzSrJqrgQHP
4cCAOtw7pud+kdB4HyaoADBSlE1BZp9LtDNaHccVaRuJ6oTWAoH1fXgZfocuUjwzNiHw80r7jeod
A8EqCn0os7A0vuIPIzQ7d6Bs2C+U2UEaaMxdzBDFOsMEGoxLR4Vv0w/tLP4ACzHOkGk4KA9rh0dr
UR2FIy8/53S9jBlX3Wei9qJT96Ft0aFsRcLN8yLmpW5O9y3Yo60m4vKyYVZtxtf4/AoiLtfN6GHG
Vv8JePFG49jRz7X3nJGAkr4tpwGGQY+zat31Ac3f0mnubgBb5S+IZObgaKF4lwV03oTRI47m5dC2
pZUCmeXyowZgqd9vQ7xK8c4HcGpKPMQ7diCu+HksHh9SKfAu3hDGiR9r2rrvBf0NHi3g0YzIM7kR
6NcdIQhhZUfFzQbcshZvKtLQyfbkqElA/dgeZV8/w2gJF6onqdAtnaJxYx4wx6khECxJAEyZa3Co
XJuWzI4yVDac1AVDrUmTnpRuiVMxDfnDMRuCW7hMOqa/zy9Iyfk5glZsP2aGVWp0IjkrkbxCLsUD
vOPFTLxYdWgZGM7lc3ycbtFNSd0xfAOOCAaCR+Zjpqm7e+00n5yCASnBw472MpMzm8kvrwjAEdAn
WSreFsfIjNZrKOJUZKr/sozCUUAWk7V0d8ZL+ESdYamnZF2vsNMLM5ExDknuQWfuTuv3cwzho0KT
Dnj1zmzbJ9aESzqYHKIdaKf6/dh2qNOCpo9HHh6gNVnIa912a/DFzs7WL1qvx6YhKVonjsro0XgO
4y4mUvdi3Fj6YvT+5Py8ONFHejM2HI76vFzU12nlsDJHvrbqiDOgbi67LftoN09fT6xBqk7HyYkW
D6uHcvXukN2PeFsjs0IidzSnKJuSvo4tIruxLjKvmwomolRLPb6/pzZJCW1L2sF8NSLnL0ETT6K0
wgYBkBMzYOMzcbolQOGosZpleG70daea4EDjbfz6Ik2l6VAS4zeKk32Wh1Y2iyA/VbSYb+HDelJZ
KyZ9CJriLLH7iYwDCjktaa9cPukgOlTpMw3ZioZl8oBVM4jTWq0mMm1+SUxGg0gDFOl6ISmgHqHO
yK1pFNx9uqc4yx6wfzEad7ps99PQZlONEXUx5TUXFUPPEBV0DDtZPcZzWWI7elTF1xABn222AgTO
J3a+MWbaWDyWiTXaP2wYk3S0q7W+LGMasI8SFVShBk86Yovaw40KY4F1wXJzky5I5lokJPRvj1lg
rMIFtdfuTj8EcC0+TBUB7boEoBPjFW9T+YA5aeuhjaZrJBIQsHM9p9wwOgIHQ9x0r3Ufv5ucVtKb
bMwfkoSvjMOSKsqqZ3eKLwpOtDU/3wuG4WBws45KO3I5nZS7WX3iHr/M3QYZ0tfQq0y9xL2f6Uy/
yAA3LVhiL9pTE8icupr5oPWmimoNXbL37zxuwMrhWEXOCp8jxZ346pVTPfphfJUtHCdD8UMBvQN9
ptKPvM6F1Sbyl1UH7wON6fp3mAyx29iKfiBOKJ7xIuPXv5PSahEUNuVVFZA2ghVumDKY5nYif2sV
82z9Usa5FvwL3GP5DB4fHVXAQnfYqdDC5V24qGJHyWyV9j0l37LDLCh4YuZB0x61ygzIuDpWqHbz
PnFEpalhbGm7z8m9JeS/uUb3Mov8yfJNxUUriRb7/AHphjUoDwM1bIbLbLx7I+2FCPMc2PEheAG8
pmpFdB0zU6g4rKdiKEtxSQENTd3JDw9/RWlAdFijxATY9LJG7vh7tCwR5HJpy1Vvh/SUqXOqXN6r
cz8qOAMXtGtRWzInKQRwQeM/tarVCPobcFxtl51ZINxiMrvuZmswuXG/fo0P6kjoKo3iN9vKuI1y
hsmIIBoNhaWUHQdKAwgUKUjABlLmvRcvgAKwOCcR4uR+mPrLbxTzIf0w2htV0C1FPsagqJ3lyHyq
fqOtjfEgKeGXYnpuoNRuLgAO1jsRk/n06RtvO6uWCfFOVmgvyJ9FYpZOQeWrYyjnG/v87srT31KD
HwWhZandKL/zqUA/P1n0HtKNTORPZyrK+sDEW5384JxIZnVCrtVGw5CONYvsN+YnMxpVFYqtr45C
WCfHWsk/isceJP/jCfDrQbyMeadfCt6vpNxf3dsaH6vTZRN9s8vIH+5mSM5AH62zLmsloP2SSQBn
L7agbOqPTXMfpv+BvNONzIKhCIWZYodYyZGXGIN3JFn2SLKnjko2h/giqtjDo2U+M4HHYDMPF36R
Xb72iWLKvy1KmT7nIpla+qUN6SilUFvyx82yOei6S5yh1qOjCo4N26RbljdejPRlrJ+brHT78eyS
bQvNf5XuK7eyGOgxvD1mNUyUGTCCMvpopPkdRsg5E/2HBFzpwLqmIWT2mj0OWIHKAEGMYOP89gpA
a7wY7UrdYoqiyER4YIiHOoV6aapxqHqFZLGkJQJKbr1IY2bZkAR4RJt0S6lSwDWiXwbLobMnoxVM
pEOJ0/bQTcIc/T2lEW2mhpnCoNEFOC0tYdK0jLrWm54YfBp432xEMKQUX24ceEzj521hj1LN6H7h
golYdzmT2WVQb++zUeJmq/ZqWNPN5ZMk+DxZcarBz6lBN5StSoIs0baBTpSN5o2bI4lImbSmRKxA
KGg/ZF6luG+k7+yL2x65rNanKFa3yW94KBufAhXQnpIiq6z7PKRj4DM6C1q9+OtRDXxgwq0YEnwx
aq3XnFvgktgK5GyvHEY9CSpeS5EoZ8zV9z6rs78iw7nubarRPvsfhqVh0UtnzytY8tCP/KqP0W/f
fceMGcPMyrxI+pTX0W56VUZmvpFQnlAE2Id6qr6fHyE5IdEocpKAJ/aefxO5Jj71HPGeM1Fc38Tl
fguWx9CVMiugDj5Pj9B+V244J79oTD0/RoWra75iLC7NogKkMvuHUy7VIMqsQREuQOD95fLYLgeO
+x4pwxZMwH0csqCHi8UnNrZ0zJcQ1X6BFfawcgJjEaFBps5jGi4LAIKKI0O0AT5tH+oJEgQzOABX
vImGFt0cqGvX0uIfsQT8aZBTz0JMMp8Xr+K5bTJscFwg1X47wepF8iA0SVClSZ1bQdRoDu3uuWA4
rT3qnOhgIoAdMA9249xF7+OdiuYcfU+fQvEm60pGduRI+GqPLylgBOjhVrv7vmqCsporCDUiFzsV
ajnQ3GGMjzYpXDpf/gjJ0PCCXZBw3ofxCNluj0gkqhGipbaiWDSNtW3IgUhFs9Gebvgib6uvoL6Z
qawu9mszXmfQd16VuKymC7AsXG3ZYhgS0lNcJJIYnS5eOqv39fXeez2dwkT2jWj7Lm0ATVby5PmV
S57BG+feCjufkFIOfMHH7eVR3cAjrYKLp9K3HpGsyXiuzd4003YR6+wxoGqJ029TYMrQLk8RRRVB
2ipfqypyutqLG6+hkiDWSSKHzg+j3TYW0J9U+ty0jgKUPEuR7WF4+sovTQb5jZhOu2HCZ3R4PNxi
VxG1FP9FB4e8gyEK8MBZ/JvP+MELPpTaVtm1VuMWV5XZhfSLl02EAu6AxXOBDodaNJNXXNGiWcYv
SyYtlfavzOtJQtAPQE+Q835IeVcjagLdkyaEjhmv4LFNF+lGmevb8qySQazQKcuJy/fjqClMfSwK
DEnp15gTaRaWUO9oi7ttuQ3JFul+Tn9pk3T1IhX6xJHv3+3zpFyT5ybi0CM7QG5RFpfKIvCCw4gx
fVc+G7Ik1odX3sSzXbDoODK0mwK7CQuBcYDoAOUhJDDGD8KpRfv9SeceKIfDyrDvn6Q1+imdCDzk
qFi1zXh+v933lwHk65ZE+vKje7rTRkQLMJ37z2sP0A7P9rn6+WhsuDUOlVyzAI+z1xTzsIAuFuf2
/+HovHoUR5cw/IssOYdbnMmpgekbq+lg45ywDb9+H6+ONJrdM7MNDl9VvamW6Cg/i2NVAl2CrBaG
ncisbnDJgQN1MjccuCLDGYPJRf2q18km+6q21YFASZonXs9T+50BfQZUt9rrvb53ynAQZw1Df+bp
1j9ftnQT3WJpQJ7SYniPNR/eSehTbxP6lNaxTnlYsHBzwCqjno0tTTWSN0DJEFjGNja1O/4bVo8l
hwYdoU0LNTw8kTBf6ywOblwRwjCtI1Yxy5wFltO/vnktIp67Yx9wq7oN5MtF8Yrfpwrtqv4UGyCc
J5OgSfcDDc2WEmP9ZB1QcjUV58Em8+pcCq55qi2nfN9pgAReHebFJ8CFbSzbTwy32byTYE/pgX7v
fe0RgI4lgeB3YXVuGa+ygMAXmIZaX2UgQaULMsPbM557DVXgDT/1G0GVKC80Vp2t30vJXv6gtOPG
IKBQFsuP9lKtcxI0B7e+RLt0q8rOFQZQKP9KPw2SY86O7y4o/lnpPI0oA3nzQHcSdpvEKSOYiaZf
TvW2VtV5NhP+vlhG12wG067rbV/6OlJICnA8hwwR6MenYIixyJzcd2tDwrcZ7arkS+KoZY78ekv+
pN8EOqSnL5AJYW3EzhWqn7jZGI9QPtEBER1c35kVIhFfJcEdC9HalBLg5g3wdo6L1Ozkqk8e7eFL
WLQc/x2a0/55oTlqoqOlL58IcsGQEq8AoqHYH8v3+SUuAFYAg9px+dSWGK7q1C2HYBKC5uFFmv98
ryV1UR6iOnieWt4XwLHz+LzNBuEnOd7kLUiO8hk9wzaIAVJbm6FfvukrjMBkPyQBwGa+VtC5mLQM
u26v3wXylMKBfvMnnrx2O21a8G4eAq/dSBvLf32La70KNL4qi1Ts9wezOPM2jaHs1CSESAvjoHyJ
j0WTHLmsoHctKr/fV5Dr+/ojMexUDGjPYdm9tNl2mjtoXm2dsr2afmXKQlhK84J2VKSO8KcBav0Z
F7WDhHKqs6q50VXDUGLLJNjutaUi+4NlmyfLly7KH/c/e7j8X5EVRpzHTs206w/RVqGF/O7pH7Nl
0s3jOYt4VGqB4MmQl4/wxWPTNxAf74kQaVfSPKP1xvWb+Nfe1T74vBXlw9Ykr3yGYrcln71Ll5P1
2+EuqGxzNXyatyZxpotEdIevfSSEeTSOyl/+G88KJija6o2aM1aeNcl5/5j5TdNBjVgMqYRy43XV
d49sRXUzxDni0sq8tveV0a/+tK5xxD9Aj3xcTfLvMw0AkR8PVK/T08XuPv176ED+6JrAy27Ra6eX
K/0Vvl4g3/u3h2iBp3CB1+jlxt64i1gmSGkC19W9OORxk8+Mxf2Ctac8AjuwPdAfh8xaoSIahMVw
E9gUMol2o1JlyIMvHEH+14uNa9YbLbGTLf9SeUORLYqfLufpPhpfJXMN+wrDfPwAQ+VRfr5O9UXc
mfvOewPfu/JaDvJghLj5N9DaG37xj9PC8vUrqU1mgK2R+uQJrACOQ4N9bGrI8ydKdj8DRp/EGqWy
p/2jCeK61ips2zxHktBpgFW/lhqEGWUmCp5qbVsyogL5n2zamX6LjxSbbFWeKnmVrSBrtD4UnktR
DMrYMXnaUArs6Ji1KCPY8K8mFhSZAzkpvdewyosOL/bBBVlbyhZKRpMZ+UcsphqOQByBy0iGLqBe
jCWCbbZemIDeJ2Nn3YSTWPi0JpH4EQk3bS9x/i9r4C4F719zLYxFIZ77Z9BWZ/kIEA4+PV9WKPhL
e3ybdntIGbkyhodFjtozyH/1IjTAjtIPwc/YMwWx9tXsux2THevP88MDJAmxOVk2hKtFvmHa3L6S
verh4AMqDMrx3bqKEHbLFnTjZfdGWN+STfkri26DHeQVPHkdYsJj2YR3oRSmr5Wluii+dWvLjIwQ
vSO2X3S7YV0ik1OWIq7I8U7XwXBoQvx+McxI3zMmguIlCXrALA7HSjvHaB3/h0ZmvbdjrLSjCXTo
P5Tli2z5fs0/Kd8jUD6dzihvII7yffGVtyHEdeKwHXDzNtfA1/ViyFnJuapBFVNOL9Tqbtp+yl62
Fv/lyI6QZvBs/c4j/8h1IFBdRerz9aKnKU4N5yIRXLHPb8otvM9UBFps1xvQZk6o4tg+w/pAfMDL
CPQ2ZDuyER/Mu/HFeSXJSzXoVgK4aevN5EzuoDd/M+38ysNlqrzEXINfT/yH+y99Z35HZFUrbrPn
NozqJUc2KvL6hNyk99MZ2KRMgDmF0HCim4nQ9iNOFrLpmalX7AhMysalKXhDcRIV+Ap5rd76S4ZB
CnN4O5+DfWxb/zhNEh6q3/Qwfb4v8T7uHeUwuWnlWniKBp9s2Sh23q9ZcNARB7C3XstmFUd2da0P
9bG/VAaGf1v94T18rsXsqNKhF67JUMosXV4Lfa0AIb8GVzIo3UCQgqOtIbGtaAEdEIXzE2Eye5SO
Ju1bAt1NcWl+joKbmyH4dHzEOIA387kqcDykfhX9Ckxfc+zu84gGiOQv4ZhfM1DJetPzPhWw9oXr
vkjaQOjVd+skxrxCouA+fe96Rs8TTW3dg04HBYmcn3HKrgKvp96QS6itrNyXeI4lh/lNPSH2YKw1
0kBXXf32AB6DeMydASjw7UW3Wjk38V4QA7Kpc5GksukKXiOgEG1XtfSlkO3h1U9vuNMtESo+7tPL
MIV5sUqSsMaggvb7NBQBh2r3XtPZsMyjC1/YVTonre2niX7o0qM8A3lNlgY0gMXA7BT/JpwfXI3Q
IFFhLXzyAKAwsfwtF+PZAg9805BhiSapag5yc1jpILD+bQQJWJhPR5zC6e3we2zlk2Qbrf84COY5
qcIcfxIoU7Z5ooegjIGykB3LCfX2kQFOK2YCgaYy+5aVk9CcYtDZ/M4iYzAxIqiUe664NSwExFNC
/xNG5rZPHN799gfqPltK3yoC/+dH/finQvyikccXRA16OUkayLS3Wk2/4FRtKO9KmkZDDvnoPMYs
8+x0u2f2Wb/EQItCc4kuUk9YZudKySpDAqhcCqRfD7scT43kDyHeG6ZJyOPUfo5LibMh4pkgOuVP
f3nGpqdzE7gUlLl5jBden7UB+AfutnjtwaSA5AlLQZVj8krhLIIp126RHkzlKuY6RK7YOHKHit15
P9E5dZx8nmwtdOMuoviAsgPxMBg4Vk/BpydJo1P2k+muSP4rlpFqO73ckSeUYqseUeCAz0nQt/yX
GBaZlg4g3Gh1rub6gcJjQPqDCh1RVOwoAN040eRli7wU6bvzxj52pmpMvxlT50W/JYaTtYFGwy3s
dXKhNPIqK/dpUAc/HlecM4/RsTo0vYgvyNJY4uJTyVNjQ8Lop9YGCoSTdFLQoJxeL6doj7IB7WBj
h7IksmMQskINa7vyt0rPTWQbYIJoJ1M7E2yoZwobT3aTcr55FZ1SFApvNzursR/3y9YEifIYmc1u
Of0VP0RYW78PK2g/KRrlcC4iLo/NjFoj/+63/b/2W1X9ZXRvM1faSKbzAsa/JVuuaGLaCgACWBMl
aqdVy+nI2vNWW43wqMjaAFJ0GVqAz66HdNStAVLvcnP62i8lN5uWDJlCMgKmLPB/KoVvtiG9qECD
qx85rPMO55uHwCz76TqEr5dU2jTCF+bGAiFZ7EsmtQ2Gh7OAc8QokVxsm+bMSEAr2TcecauZGx1N
qCzdWmVl2Bi8nMemphEIizuaZFxU6/wLnNzakN6gN475zf26dqfYDIQNuwen3lMRppqB9GX9RltB
cWKNNc6GNbcamXBq0d9KnNALKJjmq8shKoc7Ioz+CremukB/ghEmRvC4QPNi3gD7sStt4dLBwzMM
mwQCs7/RcKds7UWBSD5SZdNIJdRQQGocWOyVf/spqXsCVgSvM7fwPeZn/AdzjFYyFlwaD44XRyxW
gvQrtoshQffCkOLCDQ2lp2qHSvRTUCQW12KMeD49CTyXfbyq846D6p4y0Yz29C3P7CV8DQwdLLfs
lP+AmxDCWF6u2FpuUyoH7Muvmy65jYSOYtGdpXzulnSCNOGeaLKc8TTr40aH+zV9DvpWbtxo8F51
mJHzJIVJ96uxsr1CmNe1m0z/G4fFqKyf1r2imJQ0hKir8Ay8Qzk7TfVhYKFAuR7yo/RYj9qqdQxU
DspOU1xR9I3Yyc2P9iYXgQJPbgSQN1wIRAu8EJr5BUT13oH7giUnzYE3qoDoF/1yza2r67MIfSkD
WBz4TV/aAgjVjMLtnm6bfpjgrjERICcRcYi4TGadTrXoOq9OXJFRFvbZbDnyElY5LrkjaEG47pXk
Ryh3aBXS6zCdQE0SRgHJ0ZqQDtKkwQRWT1gSSVYuADLvC8lQrOjL7fdN+0afIOAr/aJ2ZmCCwrfy
mLmIY3cdy1vG0ISGnG7ot4L+7Fwsf/Sypp+Sszau0IS8luZRXA+QbvijvPZoqjbtBdc1+xloydUd
z331hwdidJpHOGseVXf4E8+ato3hj08vMh+f8418GEFpQsSBuitel1yixtHijaAhi3P4NNEieTmd
7oOrPsTtwMpyJLW0rshtdj3YHA8PgxCWf0bBBG9lKBWBnnla4aPdib4jlLdOtC3ZknOyYs9aqjdm
D1qXnJxhmFlmO8WgAqToQ39LQliNkzV5xYp4FGU8lNaa+p+RUSLD6nK0mLssW6d8lJNwljBW8qEJ
yPgiWZz3Rb1FHGQ8XxAQMOsOo1j9bT0cbsnQnM1PkU0zQogFuMoO0RxshHYtVDWmX7iwpVn+8vL2
5Q5dlljbRXaoSBG90xNkr2/++OPvBbMCWgY3M9nPZC3eh3TPwM3S16yz8QPK/z8MzGzVRd3wdD7o
2VDXR1cdVzS0XRnwVqcVWFjF4SQhp0QU5NTfEdtx6KN4mSVWSg0M0HbKx+VSPCmh5TZraNhu2KpE
+EfQuHKhXob3dcrWpRliHsIvQ0GuuMpmUBwhRdGsoVwsZzVeVZwKOi8PuBOT54RS/JCvV1qjLcb8
VxCcIb0b+JUFYEc6EAyO6NIOeDeEb+mx5Tv131g7wgF1MdUv9tPRHp7glgHjE+Cu9BNHjrVWFNAR
mzpWIjl4Bwaa3dHHv9mHvASML+1t/MvkZc/QiQHUDKPTaIbyjSGC8Svd11PsFwUJ0xnz7GvZI0Ro
NUfqPrvd3J+dRzhZbatMixcJn8WmgHFp/SFZPuS79fJrZRPhPwNvbp3ibFp+86A7b/5xk3iLWHUl
YW495YR7YaWMry2pCKpqJ8Wq+hmYdPlZ5KJMX3ljyzvLf3Ac7bNk7gxo39BRKgcSCzpHcZNj1vvW
UT2nF8GfGNCubIR6LUw5tPad5OYErmwrkRMiRstPu93z3hIpsOcfJ9DBz8capNJTeYYIEcSyT0LK
BCaYsSqWJarR6hVvB7+XN/ksif7mUii8mySB8escP3DSM44pAPgl7x5dUE7mF9JYyeBIdh6bGoEx
dBg/kz8v23rJzuE1RV2awhZpHT0NtCEb/eD7uCUXvKGlvExpf65vN/+arFNNCXkjhzQjj2s+Lg3D
6x9nSXKl/JDAP3GCifWXggDss6xDiJNJDYx43XxYZOHkK3bCVYx01UEfTyo11Gi+a7r/vxKQul+m
x0iGAXLgVXt5CQgBR9oKa3q/d7tCJEMdhEKPZoTROHBQ5em1QximLTOswTA+h5wCBh1fOfnD095H
FWdVydgEltFuoyuuFmp9s5o2yrLdviCV7+3ER6Yd3Na/2fircPxINocyL2r+XnZ3eVwD1sl4nRcM
Ey9ABJ60IYJQ+R5GBxwVNmHcl5fuX6ovUyKaJj/Fkw5hZ1ZowHE1GWeDijLzCD/CFydTdJLkQ2cG
cvSV/aNaPrTNjP/l9uM6zuIE1MyeLNpP+jd21gb9h3nMJLdKPCCd9PHTqEHF4J2sOcHjb4xNTW+P
/UmyXNUKOXt7lDvoG7zEBT994ThkZmZP8xg+dLBZlHk6nCgnNJ3Fbdob46oU90M9p5lysMtYHMaL
iTMq22tweCmRMGQgFclWEyMmmWXT7Bh3y4pWMPcMxX8KHl2ShuRcPmmKX6VOx1qL6uPIvyXvkHr7
7/BSwlTHzOID4qhIT3kx0cAbf1O7Z9zXEE+7VTh8quLiKTG7SsKBqto/jtGhfaIVcEHO0vpTEL1y
Wj4e3qQ6Pau4hT81Ow8jyi4qqIkt/sfIfnKhc2qOPan9M9Nj9u7812slW/e6/RHEwk1ozGSfd5eD
LAN/QmxXnCpJcRriC9pLMjnx22uVM8EijwHhmyeRRvGuVt3ji/L2AB9XDEeDdDCodJavwcxzzpXG
Tcw/a9prXfl7CaarPI+psXqxUAY1ylpmIlb+kd60yPRjw+Ovi/t2lqty6he8/oObl64AIN5sxBdU
mX6T0aiO09V6h5PV2WP09uvn044lSkp3N7E9jSu1lxZ6fegjN8JlqqNO/F9kxPscX3AopMYscWnv
MEBwRqfmd3aJCe6583lgOZlEgh38+tJeXlAXZbsQUEd9jXsmPOFgLHVPXhwgDo+w5KTknT5WPzqL
BpHrwGyQHUPgXuIbzt/SpYF25Jlbrl04MAgYUpYX/EQ/98dgXvmcOQ9v/l9pf2yhKsl5GILo37Qa
iBsyf+KPbENTstgSphAUp9Rt7TUubmn1+q099Aqe6ui79kJJphGGedu+4eSZbN/g3NjCiT9nuRZv
gCPDCtqTry27fb+BHhXRm2JdrpcZ3V10e4MQPuzaCh9f/XcTIEvRsNg1MT51rhVCqkslkIfF+QIK
0r1vMk+kuoX5bH7N2MtbX4RJafw330NAYYtXErLzQdvGWOm/Q3MMlYfXtbCqaGzKE8Cjdq9ey/ER
NEfzC5HOk6vz8kXhosZ2n/jTrGeGb1tP9MAqUk70jd50RwrId0re65fsQUQjyK4gdSggT0fChHDs
DgiAxvpo4QK9qx/6svvrvtCD39IdhEP1gYDjp9gWrrSiwlLr34kbt/bMkCX0zfPJ26qBMnqSPv/7
F8DfgRYzMzFqzYAhbSNM5fvMTsq6Ja8DvVmQmdC5AUbI5m+KmSXcuJs3MOSaW79WUYtcUrojzpCr
dYQXQQ1E1Iwarm0QBy5lIjq6cq0+nsjmDbdQKUIeCcAUS63xLQKkhgWNGPEt8bHIQ/40eFG3Ql/S
fOKAI2QC82DHxJNtZl0PIeq/b+ZDDdDelV++VIe9yNzpJqU3SUecgIvmiGRGg5ti8xN3BjtVjP1F
v84HASaOiuQ6RJEEJBPqVGINw3HjM9VQzSQ15EqzGEr/UpMlvobRSzkXsJscHh/VtCXPLxdcKDCy
WgXgTnnxDCthZzQXNucYyAePg+YkeJpmjsR5og+lkoYo7JYKaw53xmS/v8z/O9J2CpJ4hpTlKrB+
2cfYUoqvuhWahV1w3SF/NsZfpq7TLeGVupPuUNr+MAQZexnHDyujx39A3ZM3ZK7BJWL+kFjazXuH
6b5diNO1M4JiWmkH8SfRsKR79ScA1WvdNnaieQWwD70HH5aanq6lmYhp6bcvcGVS5w2bElGoCWQH
YXNsj4Cz/RqK0KJ3H+y6/Xo93Ndao/RlPN+LEeM7BtaVglGrcGjzSWLr/x7QfYmNn6uj/pmgRk75
92wc8Ea+zr2ABaeogl84XEkBffiCyVAAj5Ufn490nX7NbFLuFSylrr953fs/vhe75LrsU4tcgymN
d+KHYKUCGxgbhNpQ59cu4DO+mz18k4JqZKEtpYzknK9C48faOjMRUXhzqIs//iTvc/0rJl6HL7vb
S9jXIN08SzhZxRJ4L1J3Eg75mXVICMlLAX4WMmaIT/P7nYbcYq7g614jgLUurytQr/FHw4LjYCRX
nqTE6AN9OknXg8fI/mTYeQSa4hlv+0WqAgrnb5CJVvPYLAFyVNIGEIHGmPwPqN/ATCgygHsQTc2w
Et8r+jrK0+zP4kqgA/0yOk++KWSlNE5iOmWFrNIGkh5WSFuYrAZAh3cg6gGgrmggEg5KDC5u3q+B
UU30sDKYrRx0gCtX5MIE73W7wVrFQyj+qMgEzPHGNR+ZJNO1fpoMGhe3ydmtuENIQdns35+KiHPr
KtIM8cQTm3RNUUj0tnZo+6Nq7iLs8IRedPvqaSNLyU80q2AmZb4UpA1eOHPd40A7wGP2+TIbUCB4
1qF4eQtl2WD8aw/PYQm1bLWXMgmn7osntQOv4ls+3KZcvrdqFCooI7dv1Za/Zpx+n/zmeFhARn4x
1OlA14tHsh0edtraOTogDY7opRO77MQghn1QFUjJ5OUz9oGLIFOj+0MGkV1VGMJ+y8onBsnI3BxJ
MNhp6rSbZAluxFQxXrPErcnGO1soot6e3gXCgcvF5EnRHq7SMeY7AwHtddKiz8pFdIq9tYyfS+0g
fT5Up/pW2EPwDsDC+GvFbaY0PmegDMlZxJ4cwMzlYy0hy3ztR2vWHJvIKrnKr9PMrYVMCNbnTMTS
ZePpH50KccIfJ+rwxx2QeN/RJ61h3w/1VUfFQ/jUZ0GuD5lIGqo09BtuhzlN+feMwNf8Qr0I2XVU
AdJcPgKctgZ1oFve6z6rknbqqsSeYbndXhODCMcO9shDgbSwOOb9Tq/dFwVvdA3TzbFSJIFR2TLp
Rpiz33Y93PF9pkgCyiwk2TrawWrHIEmFBwSq/IGg0HpEXfD8GT7KD5xMJXc4nN3L5TouWACkH8e7
gMjpV1JWUG8iwavYUJbNcztK9+QX1G2cPwxdlnCWt+iDEW960vdoXTGehCqPzZv1e7OXvSSDYRFt
H3esR0myHH6xefSjm9DvmovipNC7JCxE8ySWMi2eJ2i1JAlGEj6P+EYYANLP7EZLyNbP2tMpvyOc
mBeTJiXPUxrh/5ydi7bZ1l8y204dgiYx/KHh5qEMeM6tPzZ9wPSsBuKwgNdnV0kiH+RvbrhpIhdA
h+iZUrN4xEfURXK5zmCyotlK+agPWnQT3v+Yc8BIRcAZiDBkxmBzd1oLUznlWLwn/91c87tl8fQ5
7K3VU7fAZrJRWz/7hjQERJwh4A/IQBSHYAqcTByjJr7yyu7uPRWE7ahR2NROu8Qxm9f2fJqTJwIc
SW7xDjKkfZ1RJ9RUUNTm6m5maTePfylYZ4PdC+HXokATfuDWi6hsCk8Q3JhNIXZSr16Jr9M7nmfw
EtyX6Z/XyNpGyXEEJa+R2eJoV4rZAfvUQNJctfAysvqjDQHVMRgqFJd20cSQIlzJbLuwk/yvky6P
eiMzSscG5jBEo8oOHYZpXdCF59kmMc9DEY5I4vHDDj9F6hcf5U7MaeFejwuy8uIXUdzUuPjbXrVX
iG4EccdSUhwb/4iD6r40Hn/XUrGV0D8Kqvu4pyGBcQG9yNMn6QdnEhATVm6y6TKmLQfZ3Fv7y74E
jDA7AyFK7lnfTXnSpV2dH168XjT9E1gsqV6uRaSQ7tDWt1fhUl6gROQ97RHJOeiIiZwr0llNJf9L
JbsheoiRIV7GcE5UP/oSYh94xpbFpfwWS7/fzyLrCJUTAjFziTuo6OZ4HAlpLFI8pFJENVw5EbuK
Reyz06H2o/wYl8fslz7JOjY3thElV2UepcFpQizhOBGP/W7oF9Lx8QFu/eTMiZ3WcrSDtow4Uazl
QAYnEmqE18yu9KxshDXZeKJfC1S2qq3+GSYR+XYmbYqLteaFkT8Npi7aOlh+uONr/52gflsXsOB7
FGBYrDAMigfxtZt55jxouzPyswSf945PhBYR32i4wLiCK3Bt8QIyjCPN9J8bRikP2W/3i/+x2uT9
aUx4YRC7FX1YZ9BVd30HMFO33oTGF20A6WFvD01MkdtYiyfnn0n+lLyszFAjhn88wTWN1vJFuimA
bdsvJsF+HHiy0rm7oJ7BBkuIgkfv1ZPSx7zP0LaiB1GlfcKnRIbz+taNRSqtELAZND3Q9ceoDXNq
uepFV/DFAbNKFQBuvUlWsdyEFSYxhGL4sg7KZMvXSg1UGMbYbsyjSToNJBV/EmyGacjgYE1Z2U5a
7nMdmfeXdiyABAnJYNRzhvojQpnm0zI+6Hq6zG7Fm5Ztn6ngvI19Zi4JzYxv1q/GQf28w7ijRQAG
gksaNFs1SApgpKridddhG4P8nigdvKh+1pK/tSjaf5W2FpYTJZvQpXypZuCb2stPUIIn5tOdrO3I
HrkfQgSQtad364N3mdakfoRt4YP+RsNZ2bLQ6oJ2JC2dMg+QM7QNTZgL1lI9HLgs3Qp0XNeRZyS3
YQKb9Wbpa7/mNEhFnLhL41esGfgdeIdkCrofi3X28P8UljS8Rs2tWUuxPW0ppPo3NFNj+f0fzF7e
3I0t5Y3253VgXokC+g7ood5/R5dxZ9EtCS70/aP9Nw7+Owljyl4SvNFmyh6yGlQszb3+fjP3z+y4
icoCBRgCHtD/wo8a0EuHJW2LEafCY0UcPr+nSMxOL7bX+w9HR1+5KnMXUEB5BGKQfsR3y5ne/ih6
oDsZhBOYVAIk7PVSyCmcVK7wsAfLlc0gPbYCynwf0BAW8nsCeXvRBgbqv2gtHQUCFPcF3Aj7rT0T
NPw4bdWV/PCGCeUth7cUBwiBYtTKTBLBqO+A7aPuUO3Aq5X4VFnoHAnOG2HWsXlgopS8yDiYT8Zj
6ug3o6XBC4NI4wdbcRkwjMbWWp5mZBkpjYbeCQoBzZJfbUvFGdZMeBmWCMCIp49PHL4IePZSnrFS
aieZKBcfzcUqnZZqtIpiDd9z4UQG/bEj1oGge9JvTIIYLzKD40ogvO7lNxy3o9exltNcNj964qqd
L+hXAaq92hnGlazLhFqaoKTKsfas5Yqn2y1/iYVt0XszQwcKZzU2kRytNsrv19MmSoKqYny8u+2b
BKnr+zA7wDB7lZ75k7YnscS87T2aw7OcWYkZnEGFpB/pCgAjgSkrXELIuLCuxYd5CHjvH9Huma7r
4lfQbu80mDJ4PkdgRmTQXaJXRJxRQrqAFnwKG3DNx7/slsPKwR8tyt9Y4CGbbQQcj9IJ7KJZGuOC
dgZfKcQc3w4BzQMAiHmtXfWcMpUXSa5lwqztp/wyfXbsBMYPqrhd4fVu2x2Bq+uvUvfMu/DPYjaH
EN50PU0X/AtstiX6yL8qqpbhqOW/gv78veNAk1CPyIj+IgavgKV3XLAHEoUxQIwoGwE4PXvFFPsl
/70v4N1p6bbwD6wwLbb0YNKpaL6t3BZWBkpAWF2AbMsrf8U3mnE2igEdaRugzmmP3ozgeYqSeaIV
JOdff62zk974xeglH8rPGyWFxJ9TUPlzBGlhDAoKp/yDoq8U3bH5F+Xzvsmmo3Vf7mkuM3AbiyPS
1lwLGhldrJ0HDeeaA0Mpc77HtK50j8OXIB2e3IS3DfutFp1jlXsTG4Fmbh+vrYYODtLfmN/tMKad
4853iAzcvPqOzL/c5AS8oeZIbOX6AM+L6CxyYt87f2DcOMIHgxe9oLL1e6wT0krlkX0RtdwnaYNP
+hboh03k0fWXTFrqAykFRECHvRDUPusrgEXwHEI++BviRXvvoY4med+xyW4POU1pbzamCqXM9f3V
7s/4+khvhX595u4IVOCX1/FfxwG+13+Uq0Y4u4hGEHUweLV8YwQFK2zw/RyjfxZ1LKS7ISVQiFhf
Q5uyyHwCZ1uS4hdktdYBygsj95XEs7jkOLTsdFYXOE9QHuIdxw2PBu6ODmd2IJuuEPkVmgXLG3SX
oFmJa0+MackWbru/401LKEQQUIRd4h3Git6+1mJ6USuPZCEFwfi3GbnDuT9pyOFmSN5B6YlDakKn
AyALW6LHdpS5IvaWChswMRgvExnMwliNhCwgqm389O00v90GDCCmPcJX7UhovZJAhMOgqxs8fbLT
2qmEucEhQJPmy6KtqRB0LMpdva+YI6giEZaTaID6QGJgj0B1sJFvl8jVL+Fu9PO1YQK0LIe/W/2+
783hRYwDi/GQCqkgYmSPTFAS+Iz5aWCQGq9R+PpFyJk/CTngAf7RrgbAgl6vNQu5rxOzYmC6tMMe
iFOFcEu39Xutp/sMvoomgMYG80ntiR/Z8rGM3UnzaVJQc9FC8uPmfKOHJ0NN/TBRPCsCmZbI+uNx
w8fQUz8yXJGuubO5ipAxmBv5OM8ZTsX8yYdW7jyYJtMpGSSGJ/zKxT+kLrw2z9eK+RMZXY8qC0Bw
FuJsZXE1sQBSCF8yImBliyVRVrbRVC9+6241GAttcMARso7U1Wo/IxdpAAidolKlz6UoqdhDcfUh
B+P5or7VwompV9hon8CGZoJHBj0VIsznqv1u2cPBatjBBVeLbeAYi4O049xd6MDlK2E4M6UxtzBp
VFZQxzfURbmIS9srHaDWHZcpWqeow6VDm9h45TLJo6vl1yfBqiEgDZYGBdl7w0oCqB8WdP0wSVfk
+NOKlUfrMIGWbvmmsewYSzNAYpja/aH+QiME+1jcI8T8GLy4b5DS0vl9Gw/gE+1nEaJbzMi2/v9r
Vo61Nxg7Hx9Z4chb+Y5s76Js6LTlPUT5e6MCAPiZJ7GHwn5ddU8/IaNDhi4Hs7jzu7uO4WA49XNd
OSz8qRcfOZ3t3CzPHHPQf9UYKF6kLoH2zUjeI6Rdl5bxt+CoW07kx19xzT/aAzeVr8dsgjWCYY4A
PJe2MbqTtPqpf08HlcDD1JdOpE0pZ2oQxi8DoetH6cbwoYZtrPorOgyoehDYyIuOPWKo73Q/7RIk
4ig85hyjKTT9x/K1j8/AcsOfujKP8b3mLNljjy1YRIwOVGQzz3+cndmuq1qWpl8lldeFir4pVdUF
PRjc9zfW6oyNbWyMAeOnr49TUuWOFUt7SaWUTkYo9j5gmMw5xj/+pp7vKIUomeY4mhJ8kjRrXKA1
fHVimTIrOC9uE4Yx94mxOYSHPeTFLwwmDgEl5zwP+iHSZzUSj745LNYPFIz+w1FiBYfE6ESjgfAu
Yj81vVvwgDTg7FAApsbo8EkBd0vYopB4RpyH3bs2hltg2Wp6/jJ9DSQoVpZNcFodfUgNG1pVRjVp
HdO6MHl1DuM8aR3SXSGAo4ZHCbDUPV4qxTBfViB8VAMBV5FVFZ/eHgwQq/i8vmJD6TE1sjbKuKgd
iOtQAlOI+HxB6+qz75DIyqDaGDVesWcKPlYTiOhQjtukyLzrOyytr6t/TV5IBNZXH/UyKIN/I3Fm
BG/q4dQDpZecuruFOlE+zhtoeOdxNqQ8+xBo7Od0YtkUnF8YZStjbeHH6l33GbR5hZAPxwT1OLnS
Gwru6wgIZec91s2mwJdk8koZ/fsGVfXWnADiP6HUzczgvsYHIgeKSnbpdXUa1VmiT/FhLgmMcnYL
HFaHpg68GR48zDlOHDEYvxz9QyqExqgLGMUMzVW9yvY9h2pSjOXGhT1QDpA9UIcxPheiciX2XU01
Br5CDmAhHDnCfHRll/rpyX5YD/MQIAtKyn16n1AZru76uCcgIfYZncwUntSspOV6JZQiEpYJK20D
7gJ0VUZwR6wl8pByxgl79tU0D8zSAyBSuDMAFNW/rG/b+ykQshC5CjRBmxEyBtJA6JwfyzypRu2c
P3j+As6FxwUtp9eouzBuMDtwDykCICIst/e5jMPE8pBK62oAZVh8V8YozRSMOAbKqOTQ6mnvMJgW
oCIMcItIwJc8YGbwKG3h1iNuBUxWjCEmLw9q1JMj4+Set/zRarCDtqQ4WRWh4EAVvTCgArlPAFim
1U77XrGaN4ArwL9LdaXeKPY6G1zDyxEW5kk5Lz9rij2JwJQzTTm9DPPdsTkQgxeGqVChew85MLqh
HGMLE5SDVwN1ilXefFDfEXojeBAqjkBn3vEtx9MJpeiV0RHs6jqGLTN/QFZ0TyFWCLsFTPVjT4s/
IQ7UgXS8AjP+rN878xSyA9pm9eJp87KborWl6MLXh+FkSIBeSs7CfY5ootoXKfc2h8U2FGoHv6iy
dQ0tkWCpwEm2grZBim530SVqgC3EFbLEi9v0kDbOAOFzSJhUdMVZaSYMDviJCYgcIJCfxjTQb7iX
YLQQ7d7pxeiDQHUK9uV2onLWbrGTUwUa1zEFr3KKORSzDef3fQHpHJ4iRreXAFuePDZ9lEzgebBq
ZxDs1Hdib3xQQZxzDtC3tI/DFpSxq4ZoyJPuMNYmO6AmSlAaHty5w3sK3lgojpAASoJSl2NAdCt+
LsSC9Lnz8uWxt/RTbdscrCivWp/fPmbEzyBP94s3nPmKMPtq0MdhdcP38VHPhXHXk2OTckA/RLqC
GSq3sXIb7qBAoRw2AwP+5lRGsh2dk1cdHCIEDkg3so+rGhlZBHGB05g8LqkfTbSRwQKA1gYzcACp
Q8PikUUPXWoi+0CJsLBwIJb34NwUtd7pU+GTmz62TbtR33unic/2A14yY6AXkyUHG0Y8/SJhXA0y
SHoUaaAa7LM5bd2yP4nN8D41xkX8mN7KHkulZ1LfK+J9zb5pfCJzHekQQ+12c/265Mn1Uw7VoZEY
uymdKCqo1QFOPaKYat0sy5EQmcTDCdBC9vKonEP+47857RelUGAtH4GxEXlGHURd5wk2Er5gmn/x
ZXbq6IWmTYwQx1loGQT2GwM33A4xRcp0qAiktLiPNcRpuMXtdwyRTAZBZBai4q2D3V6q0rLwZAY2
Oz4oaVPFT1/d71KJgTrhTZyxAVwN2p5etm+EOIlnUv9PWmrYjNj87s7clK/120nBPfexDWzWOmaq
EWseMBq0ndKL1CRQhhigblX/k5sIfxIxvNd+nIe511D1Cj6UOtC2JYoCxi5ftKHYo9CB7SgkcKnw
JRDVN0YISvy8BJzaG4Yj1jl87akwSUNbWTFAwsx4NzxlUo84L9EYGEOofqs2rJhaERkd1CN5/Vi9
kPo6vDBaYFbgh/Rmws3b70C04aKun19Z5dAMOtr0ukaZzcAbvxNmD0rC6ZeeA32iy3OiMVAQ833g
zjsHrxJ3DtZ8KoUHWDYlTMdOGl29G+SCr+OWSTZC+Q1vLGdjHFJ+QSrpPZsO1OxsBBiEWJyW1O3v
Yj0GNruU8es8FJ4TToZ6rLIFzEBnMOUBDUnvD1+K6vF5Uq8ahcLXOUCO9IVRjqVF7ZI3hmEQ/RRh
GO0UxR/CJh9gGR/bYfvEfCt4EMtAKwgbMTot5YW+lHDsQT+FGyAYGKePFPSHxH1cMBnDJbV1cxrA
KZqyIAvpeqqvJ5tG6YMbFygJYb/Q+ksOThhPtlSo0bvhMxsIlZcrSwUd+B0WLNjjqnrRMZxgezma
leo94S8QQC6aZvYCYkGZr0CReMaugnLaQP3JZf0HcU0LBty958qVCafDauW3Bhbft0mtx9M0PvsH
Ob+sTg/yl6Wzw9QBUQMmhP0GJod83Wd8kaITn9hrw4aPpu2NEviSwONP4QiWd6q3k1vhMWZjC6JO
GbiJSS8Hebc+b0MM2t+1jdnZeAlEaoj4rHvnxMo+2lsMo2n3D1rShk/mR+dev6VmKQr/lZ7SwLc4
BFeexaOenfhmk/zj+EbxuvMqr0KAQmhBpniYDh1d5MnHIcEn7mUiwxcT3N2ej0zuHCpvkwO9ReVM
M5C5cMVIPWfhAJdaEWvnMWQvD627my+gYeNBGxou2vRAxxQjokFlKogGOT6Omo0FPQR3cjjqjISD
5/r63q9Ldi2s36i3H35dzmrT76Serc+/XwsqkxELf51GYg2IspFQccf/sFqPJpmWPWYVHTDUxC2p
tTm/3kAwHYgJo8z8R2O6qWFhx/dJ+w74PixjFUEbjh0roLcbaXe5RZGzY+O44afPbxEGDw6SeXb3
H4BPIDkYXY6kD+tTfo5KMANAZL7AcwQJFGsO9NwN4s08OhaUmsKgoh8MEavzL6Ty19yX7rDRgpP3
Xf9zwHMtMXNTAhp0Wiog/NvognfnsH56u726uEXWSJlJtK3+8Y3KSRk1MKIEjH48Ucd7uF5YPuSU
W9Twmz8M3EL949B8Q2XfgRrd5+op5suXRphi6JjWbuHC9UfbTB8eEozTbsQuTdFqvJw8vW05o0Qs
f92zbIsLHT7t/DaTN/oXKAkjl3aBa0qv/iZ0YCsvm76i3I3PN2RjwGC+CQ4MIIpRGhBe3zZSlmBP
5EMYwn1AGggZbwRxzuCEnc27nA8OtDwZ41K2Bc49kxqJ5VThzIAIx35+3j81K7icIl2OGfIw01M4
Dl7Y48a4BFkPr74NmSvxZ0QWTkX7bl7Hl+YN7ZYl+sqsjfkVaOpPb0oZGVRrt+0DwRM/o29BHQpm
bAR5e1CUwrsRYb7J19SfgpQFd7ejTMI65nrh0HehzsFiTMSphYMU5cNx00xyTx5mbzjy3hfPD8y+
MAh8jbMZfYL4pqeNWwZmon8xFXv1+Ty7iyd61jtv5Yati+4cwxsnkOBUjAOwEcvuaNfVNwY7BSaD
81QrJ4d5E/FY/NYT6bLGrQeICi7kWGZUq3N8JgWTX+cQORGcdkN0i5DkimbwvPgXZdJsAAPVtFGc
gsfjndKWk2xwL73eta0GI88Y68MFxnkA5jAbvRCeY1Q7zAzvKUWdOJUnp0cCjk/fIqEG2ly2TfT8
yDhAYEl2SYmoAXCnSwrZLwciFM8lLnnXYnY+vNdod3CaE7JEJFQIuSjXPfPc+z15F0IMLiGoav4j
lqYiJKBbImgj3UqOyro2e9e83lb+4l3ox6Dx4N7JIV9WuE9J8/YLw5PcLxcd4JuCLIf5KJ70vdMD
uUUNbjO0M3gN3u9U6B5Lly8gGxgw7oX0ek8O9xEuQdjyqHxlRb1mAFlXH6ezq1QTgXNKO3oNOw4G
dOYJBTLC2H5ed95FlRhrVXovtlm5l+4pBgyXXc8qL9BBo17DrOmE2KzP6KoABMHqpaR5uMZxbB3f
M9NpKHf1bntiJnCEKcV/yeOOKgXIlK0016ZkvegL9NBINOoWWK1j+0vFV9rRbl7CC9L6Mnrctrvj
RDT4gYytYuPklxeIPVZ8er810VUNTgwIO8SJ9gk1s64GNIdyWt1WLYPvg38EjDeD4sNKTJpM+gkA
7kN4qUIK0oz6nhMMDQt6TTyyU/GdoYz1eUhw6qHTC5/PoOfgvNHpPUKm0I0UMU3TMHKEvKj0QUVI
BXhbLdqgoMFys3ZQzr5qMgdyvtPT6qr5Tec/+L1QNui/KLY7h1Qd8g3UjQHHC3EIMMTcMgJDjFoR
32UsroZIPl9PRjA3EF01qKHWuAX+6TxSWQseC0CC0oouH0zgTs24WeRtctuKPSvyAlOUYXk2gL6U
fVw2jNOApDDTwCMWLJxS8UMmi0ROSshWJzw5cQ+YWUrQC6se9duJMTEsV8OtjI/imEIkgrZ2kjEG
kOYHgjn4gJ6etPMQszVIlqX0DF9WJhZ3czTfG2uYIws5G5VDTWeUJI0YUY2RbxdimHCgWJDe7g3I
cBs07fbGUSRUOh5P+PIWDD6W+BMS/mdRW72XT0Dz6CS9cOu7bFk+jPF1LQEnNKqpivkndSAIERAT
FPcDW4IUScDntOA1Kq+BSaBuHTzBWXoO/ExugrxbaLrfwYd9p5Im9sGqIQo4YhHvDpbTXpdSGb0E
BLWHhcWGn1H8VcjsRN1+luFF2b5QEh1W8r1xc2Mp3dEX9+0nWGiGX/EBjYSZ6Xh+DYntzdYw6ftW
rovysI0kJaD7OS8u789xCFpZu3RX9XsOrgbiCCcYt8z8rX07NdNXFZaaz0vmvMqLtwOOlMIAh9QY
rT5F8UEZsiJHljJEmnIkjy4g9xvx1jGf3f5JcLx/XA2bm7g+xi8IggMy9USsQt1u54ghY8pScC+l
++ynx3hZb09dUiPpVdTV7ab5uy55kqtzpldFx1qXnko6Txlnt6jNcWAr3p8ACy+mB+geYIlqX0UR
X0T/RA5KNmabeoDKvcjLCTzMAbNy9MTtq3ZyNjMk9QZBr/4T365XeNIYV67g+r04cpiC7TDzxOYO
1m56eQVkEwJUK5D2b7hxx+hzi84V67mKuoupkLzosE5b3aNLAc9WReWUTZFwiszcI/gk5/OqZlyx
S4Xgtb1DV/Hx1sCbYnnaYM/1ySH1fmJ+Q0JMxhfktWrI6I0OtFrJQw0KqOk8x8L4OK8S1neAXDgA
eXlVPnmNjBtsELB7Ws/zaXvxGbZDMqTpgeYq2NDWcJReIhShIhP2zz0SVYwpjihkP8+pIc206M5z
dWoc1zj2aIUmOYo+sJPUimkqgGQRnINO0l/eGOTa17cLTweCH4OdMqLRx15X90/L8yc7yhU/MXps
Gmd4kNhaAG1f8Jj1GCLljz5jEBjGxD8ITrbaujvkpWz/EG8CFgJnXG/xcWLPM91SCw+IvUZdeJVY
IqgXaT09fcX+gqrxMLxJc3NkLHHpNgeyL0cZ7EWCYFxxbcTsg+IqU8NnyrDt5OjRCW8v8KTXl6E5
eXwbgp4BsxaIeUrIfWc5lGeM3MXQirIGb7PjYDeVB2qSzbU26WeeOdg+MCoUi8NQPznonoqU9q2x
bwE4zIEgi3ec1h1WBXsSFEAj4IQtAihGB69BGUfOBIbu7Dkh/FIMHL5eaf2uhnXCm2TvoUI/2DlO
PMj9+ONCjatgHeeN13K0M03xGXWe4SZdZ3S6D9PdXTBSw+DhOBKJcNryZanT4wjeqY3W9KQilOHG
8G83gwsTWQ9TTJILJm30kAMIJrvaQcD2xKHZp9bjE7jOn9eAKgN52v2r72xwfHMuhZM1LB7UGGLn
0lujjKA384gCpTeFs//BiAXGYiqN+5sHERtY23544TXs86ESGRtccD0mANWcRZCD+w5kvALjdgSG
X844pTq6zQED86ZhOsr43j08e1VHpqZH9rgb0VY7W8JTCNrE+LWGPFckIqZNnzggiRxUrw/qJ0ee
YoFAS709gOQen+45sT71Ce2MQaI2SpEMeSdK8Ik8VPFPxnQs0v6xLON0u/ONbqs3jKr5eDJ+4BOc
ODpimIhjiUgCkYbJMdkiF3zTHWwxpHxwIWHoAWY57WHLKf5QTaJ9yBOReMo1K5zJKS0PoYx9xhMG
mgXCG7sKgZqwE4nVzDUmJfDvW88BiavVg8khu7Rd76UZTRHyZEK68D9OwHDgAYuEFig+uNbJ8p+w
rMZkuey+ZGtIFwv3J0RMCctA86GaDHeL6p2/gtLr7KlDHYUeVyeGCJ4UNBTQiinOFBE0AWGSMz4a
8VG9YJ/iaBAzv2XdySmphBD9MT5/gGG5QtCuX5qPFLowwP4F1ONHTBAQjLDIbHSD2CcsCA5CtEn4
iB4yeJFtgG2YcO3n44zfkLerZ0xZqiwxB53b3yS+AFgeSHj6uacpJQmeAJywh88zc9JlG1PmcXRw
E+zh5QBdUEsL8UkVpNYYNkTYN0G/Vr6g+LEJVI/wtJbDPMVPpLyuMmB1Zc8wHEourE+2qRZfyeiJ
bBYINU+fbFK7gb645JHG2xlTS5JN8yZP1MfeqAKGSyk03a7xj/mIJvwyYx9qnGJCTGMeVjEtovHV
DsCeibyzYQwzbz8P4JoruDZxXyEMlSOY6c5Hlff1Ojv7iny0QNi9wS0JyxnkcXmlTgvNAYgXVnJQ
ss5xBY3rAxur8qWy45CodXRVRD2Ms7Qxg3fcIIqRwBk/4F+NjxpgkG+MO/ac+7qGV9VvNT6fFkJk
eUuWAMO0S5YC3zw2rwvRG+xAkHoYqtFFlU6b5psuLnoNkIdmnNzQXQJLiNFCHfJvKw3UEzF1IF8F
dSUL6bZ8VQx4WAnaXvy4ckqgBYCcBUuHQV8Nva9HkGhy7gkfGYatbxrbBZufMoATv3P0YQ6LaFSg
F1wd2y8mAgUjflA2Y4xzUza6oEPs2ZqMB1SfGW0OzlO5PXyK/iPV9+YLhSBLC3V1zPCb2RpQxIJB
KfOR42fzJU6Ekf7Ceg/x3di8eZQvNP6YU/VjJ1wbpuXeUijb2HiuvuxjhtUxnGMUdvZ6ZITuGSwg
srroGvW0+HgX8t0zGj8tVAWT5FD/uA0B0vjFu6F5QGckloglAsi3iHhhnf3nf/z3//0/P57/I/u6
jv9v2vR/FPVlfD0Wj+p//aek/Od//HsI9X/lIZt9/vbHG47KWf+n/9vBbI65XhTy4uphAHcZILZR
N02czU3ga+h4k9sXXkR/v6jyQ6i3JP5x0W+J7JK8O0tPmeRrVo3A2RIZxLwkQAdkT60eEdsHxuk3
uDtvN/886kY0U1u8q8bqLeVdQUmBNQ0T0CDrEnhkXb4fH788F7m/hX8L5/7jFvvn9sdz2ZnXl2Y9
uUW8ZIoRqloL4xWQyJUe8T5w8J8pCAE+DigNqOZO1CT2M5BKaGHA6Plvd/NjVPgfd6P+693UD1V6
PO+lvDhHJPchpj5iAZLzqYLfShC3J9hfq7V7UW2azrUUS0tsIPURuNoTINxVXqC50vjvb1H6IQRe
kmRDVgxJ0ixR+xaWfj4ZVfHqNKkfwdHx7a4BoWn6uGVwulU/sGWoZ5eR8GQMjkfssZ/xJt3ql3v4
afn+eQ/fMtSN66tVngb3QNj4Ja6RpMjekywLB2XqWE8wt0Ru/4x+uar4w+L486rfgs4Pj+pSa1eu
mh3BPh1k2hVmGqJbU1vLztH95XI/fS6EleuGIpqWoUrf3n5WKtKz3onSIu+zLkNVHe4+RZI80GVw
nOIS+ssFf/w+ZVk3TVHRDMmQv/2+/F7mgi4I4qLGBACn9sV53mZEcjVjgHREa4KjUoaTLyZNkSgo
e2lJVtQ9NbGdBHhHKXVbdPMOyA3jHMuvmOW0thX+8lT6m/j+hf55k9+S3I+7TjpLXSYtLktxD0nx
6w6wh7HREtGS/9pDP4YECzyBH8nYSLTNL5f/6ZP84/JKv0b+2CAss5G69sLlS2t4ZggxfIVZWgHp
P3yEB0JKkVtsIQXARRSSX67904KQFVGRdEWRRNH6tmkfr9ZBLB83fnpHJ9O9tZjW1A4CWSr/KQff
8Jfr/bQZ/nm9/n//47e+clW0LhLXu68xoDY0Dw69Njzg7rbEC4BDDiqW/8s1f3y+imJoXFg1Ve3b
6xUMS7wfb4W0qDT/iZIYq1jfgKrpHOfKYnF7q2am4pxmxi9rX/r5t/6/6+rf3qt00C1d1K/SQgz4
uskz0ZEA9bEI2JC6t62J/+Ttl/Pwx0O430ZNUzZMnX/86/O9yS/t9eAJL46mw3jgPEKfjyvAAH+s
fiuHdwqI+8tFlZ9/6H9d9NtHLrz0pjhLubTAgHQKaQLH3j7R8Ozi4uRQQE9v2N8LU8Rxg5Xoi1S6
j2BBfxoeGJaIuIYiZG5/+6h/fOuqoVq6LIqSJX87UwrdvOnHsy4urBGDArxzjA/mEZc3wzeGioq4
2GNboasW36Fe/33FKf2K+r6h8EnJkqYbuiV//6oOxuXwEiSujfetIyMSMTCiP5Gemo93MUGpRCpi
fZwefEKWXZm8GGWwi3QXbIeGSH2XB480p5Xk/8qIGXmye7+OJn+/R71fCX+7x29fonrLLVXt7/Hu
9nHVr7DwocpyL7JXfB5DTCCIccDja4CBn0NcLY7VGA3TW0M23RIP5tQulhS41MORSLOYrC337lkB
MHBgjbHKZIx682DHp7sIYCpAYMDf7iAcnHxjky+A7i9Y92/aFQInDNt/e/3iT4tSleX+pNM1U7e+
HXUH9Xarn2UtwhCBHO1clkxZi6ufW/Rofru8j2GpCkS/+DCIpZ0r0J2f3+4jWK9M4g6KB+FTb+fo
g57tmBkSRM0W7vo10TUHR4InyEHlQHkmSogB26GDRoZqFq/C2aEYdGP+lDw2QcPJrToj8cY6p/fT
BlcFML4vafIMViXtIMV88aVtmsu0VCAY9hSyXhACB4vROI6dzHAJ++4tW46rJ3bA4GECohogEhcz
rWIX4tEJfv+s4ZTAeQOlh/cyoEtse3L7cVRMMPjN8YkmohdcC5fZi1/Awysvvyx646cCStUUXVN1
9llR/PbBnW8HOW8788WiJ8cwXOfp4LOP49sypE5KsizRJ6eArUG/tMaZnS53jpv6Zxem1toaQICN
4CnDRjg6WXpMA3voPdIFbgdNZo+DxnvYXucy1/ZUe7Pp3Tpyb3JI9y6KMIhN7S8/R/pp/9AUShdZ
lE1dtfr//Y+Tqm1fUt5hW7BAkFSeQlUMbyZZzLl/XJhGuMkJbkI1XIXMRqO/f5o/7R5/Xvn7g7RK
63yrD9SEQwnjnPjS43CgYhoEz79fSfqp/PzzUt+Oi/yqyeVV50ci3QDxu9Bchkbea2BfMYs3+Pvl
jJ+qjT8v9+2gEI+vNn9e+WWKEQFMYXiQTensmeipb8qaNkQ34RTYGWOl5FHH4lsJ4Zx72WR7wAJA
cOjhnebKC+E1LIwp4+HS8G+f6kKbSmDAmaflMasF6SZDERNWBcfPMzqmjQT/1BUWj319n/CZasLw
bHmF7gqbg4AppHPbvp6B9QyIWSvQDFGokrAyxc9hqj3tO3otUIfwOisP3uGXw/PXV/CtOjmZ7Uk8
dDyT14xx+6i9Ej/ZjZ4ObTqAwN9fgPz3Ra2J30oSuVW6Umg4qY9Dmc2bBGiYwojRiUEmtcgjs85v
BgfMwTDsSSAvOmJyn3I4D365j58OH42VYBmmIem6+e0+LudD/dBlNme0Fi4wDI0PTg2+TgJqkUAL
niLatIZGqka4Ho+uI3ih5YikusEtxSPkl2XZr7rvJ+GfN/OtBn49drl1b7gZPYBacB/DJ2jXOvFs
v3zXPxZnmmEo1CSmifT/24XkV1eW1+uDX21BMy0r/tG41zg4OfkbzpCHwW+/TFb6U+77b9NpvXRJ
VqlEpe97SVk8c+VViot2suxiw96h03Iti225SDpnWeAag96fXGcGRgjJ7ctUdkbM2nFJ/nr1Gad3
pKaIZqnoHBHqDO6neCO6DEPD7VbxyQ75yBl3RNWegtPIPBhU61skO89kqyWjcnt2r2kfokrQx9G7
HmNQmI9Rqu5JfrSxG6q8l3+YA3SuSxBptwLQtU/TYo6BxHIXbzuOh1FPbLDFdLvb96PBKmLUz3Yh
Ow02Ax5GkPEWEzZinwm+kQr7fX6MS/Qf1nTKef0K7KRKkFXdendKNjggdtnddL026629OGVkBVcU
VYciuCbJ+RwzlWXUhOO1vYF4godEAm0Np/XNzl40waG3vqErCquZHIJH0JS6s7AdfD5zrAtsWlPB
3p9mqOBbJ1SnANNlyPCB/79HklDKHoNC6La2nABERjdQvtiE/TrU0V3ai9P4/qau1TUAO8Vz42YW
UyqnnuMhcEHfZm9MC9KnA6o46pOEh4tbPINDRJSsbWzQer1//vKVyj/t12AFmqZbmmZp+jfoSn92
hVwYmbgQF/42dRV7UK4QRdiD9WVorJGQ2fAGBnL62Q0GIUGwTglnipP+MC/fSigrqeQbNkwTosjs
k/1ZhUjUPu/uElFAkI5GzGH6YqvvFKbTLDU4/U/J+Esfn5zoEjztkUxu/Dyzp7skskcQuLfbg+NP
n5MgmkuraEo8HKPNj0BwdNDesP/bZ4rM+miv+pkD7D73IQalKzWugYw/lKYrODcYa+zNkdTZmxwE
fqEOylE8ZC0M49zm1dW2MrbcwXJp9InCWYgFa2X72+UgDGePYDYRg4kbS87iMHDisAjCyWsDtX+1
bPyLnRKyNkrPkcUz2I605N1fG/bScCdO/b4f6N5rJk4GMDBnF3t9vNuDiTBu7U99OpmVo4MdMngH
fuQY/Pt7VPqP/N82gT9e47dS2NIOD+H8EF6LFobesvb4ZaO0jLcw39dbyR7ZSF1nxwhFgJ10a2B3
e9O5bwtn39qTMjyu/n47svHT7m9ouiiLigwwZH3b/TujuonPo/xasDTKPdMYUrf9/rN/uvlGXb74
Uje3T8vHKkD8agP++2maTdekR7CSMJnDhI3/eI46h4epPTDKMkbZ8sIGpwfrhzvYtt72lrh+ZadX
m/owTWE40IBrA4CnqPvHmxEvx32W+R3Ri09XXXZLtuM2lUKEWId126vNbf1NSvS4mPMZogkYmQE5
VcM7Z/QB/59N5z1mBwdGSYXOJaG0TjvaINwcw+PgOhRwa0JCxxzCfg2mgvfsE8JeQ21rENgzwo1E
SGtwLxg7HjpOJA9H6NaOsIXffYm8YV9dfngJ6ziGZJgk0rAI5fE4WSEOtjfQeH3mNsOh/mFMZGZN
CeIlYaIERlC8AWhnc+jhbGGUjfgDkc5gV1ATziQbEs7TMCHxtADMGXL3/RV2JJAx9LJRMNT+JUFu
j50nW2Jzcc01Ker3CYLWlH3mOsOFMsAJxM0n+2qgMXzEy/udZs+tBufFzhNcxjLua8tM82JPcCNz
64E1Zng1aQIYT5NDfB1BtuFvVWE2OgfCAK11tKxCvp3Bc2O+7CUEM8QsvUID9yUox8NysHvB30Q9
W71rEVp6uoh6hYXnL2WYIv64KHWdFSlT7Kvf+0XloJ3FS1XxkTjKCK9oD6soGhlpXe/hF4E6kxKc
CB+wBFlAZoCD0Yy9zel7ZzpnV1hn2IFc6PYxs0CaQ5Y3enVmP//YceP1JfFmK9bNtvNKfEFtbY3n
luLvBE9eFp+Kf4sowu4RZN4Ehjp2WHE9rbeEjcLhAD/YFpG0Bp/kr7w/xvXQstla7u469f0IY7jG
ns7Jfmu9o3dwT5N8Rj9bTtBmVhNEj342gaPnZAP6CDKzIELiaHGeVUG32DHHJRaKyssthwTYekDw
56gXBeFvui+x0fVqr3XUABCUn0pc/IGL4ZMZQSgJT5DnB5bzYhi4OC1Qa6YS+jT8kMNdYjg3D/kl
ydSpMrl7TE0/KgtFucPqN9LuA9Kc3+zzoegb8WUs4Ud3D8wVbZZz9mTsLHDZ3OsN/SrzAMwc0KL4
VaLSwGJ8t0HbPREZYV+cp3NJah+iRnCaoyYErO2Hq/OF0ywubheJyenzPiXNJoJc4EO83DzTfKAP
Sp95q4MCJ6IwoAiYS56YUOzzl8Xeg363xjZQiKltvHrURhpBPAh7ngs5jCEneEYfDAapmkWPDjO8
BbcUX52Aigbr6iKNUZdBFcDM6hOOAxpCBCiTPGZWGoVtuJsafEmffEqfh1Qbo79m2w+7qRXiQxry
nxmZ5s7fd13lp9LfZLhisbgViWKQQ+KPfvYlX/X7Ixe6xe0DX01bylxXhGGQjt6js4ut2KZ/r5S+
X6qL7MnR7eQ6H6KdiSeCO6nCz9svvciPqOGfN/StGTTK5tSU5q4DL9D6iuKt39+V2TpNK2fOe+UW
7S+Smxzb29mUWjxnO75PQ2fy//FkLOBSyQInNI1/7/TLqyKXB5En80guTxezfhjsMnGeUtpJVJd9
WgDtieQ1uNn0qmoc0ANjUjW4i8EPuUOA2EUXvEv8EzpueNmrx/RkRR1q3XdArl9u96eizFKBFsEV
NeYGPfD1x4s83u/H3a0BZ3mwgpXe+aWY5xE98022dTEqxhL07MH1yzCQtspPH2kwBqlzuEBxtQvI
TW+oIfc6uXQMvfErkLHzweL8/wdaAEG0LNM0LRFI6F9vs6p3JytrqR1R69lntM2DUwqvdkjvOfvl
ifT/qm/1jSzpJhA/uLeq6d/6qkwTjMyo5W4hp1QUTNl13AUnmgRPGC67MgEPQFVfOnpgwnr2jV72
bM6P3NDOf8a3vcwxesbnl5GT/svAQ/6hAfuXe/v2tspTJRRyw72J7KCobdwHMUlBf56fyJqitPXv
3nP5gKkhcLxNjisCoKe/jXl+agNliYGAqklsALrRbw5/rBnJKLJONaVuQeHpz6GNUk6ntT0Y+BRJ
URRNg6Pj2Rw7jhU7Mdbo+DT4f39LPz+JP+7hWyv6eAj6TrvxJMjxzZYNYM7w8NkLH3AqPbn4JSOE
N2BiVsB/N69MMFGMm2fPc0BjhqoaLwuoMr/c1I9L54+b+rYrdnL+aBg89w9G4UBNz4nPgTp9BaSm
QVJ3nJn7y4fxzwjm31brH5f8tu/ttLq2rCPPYeBv7xtOZ9xEn+HX07ac4GEHnufFs84+kDawmCEc
dZa//OQf4EXZBIOQdGbupvgdA9L1Srvcb//gtMgWHBAIW2ZKMyKMynmPptOPh/2xwoQ0kmLFeTgx
/Jo+MOGXgsvqf+b3x/DnbXz7aPVddb/XZwtRn0tJRWgdhQYB8+pbwYxE9rBBWJOPmSg+GS2UTdfh
Y/4ewaNC2J675QJ3QqcNjAEyaxdbMO/LdM8DlO9TrOKi2u2bGBp7j2ETfCTRh3m+zZeXKNGpO5Dg
Bx4dfTtitMLhLzky9K5HcLlxmOfpJJzBVrf3e8uFxbWCQ+fhi+YWTgh9rc9ZVsbEt/1yHBr9RvC3
5/Fto7hVanY9n3kty/6tPPjRyPh3e8aGvhGitbHnoGRE+86vAfsWQN0r5DcbTsMghqRHRD9BkAU0
wJ798mR79n8YO7PmxJF0Df8iIoR23aZ2gSR2MDeEsdn3XeLXnyeZE3NsijAnunumo6vKiMxUftu7
kGt4yI4hgd7EcSKtXXwIUoJatGvCRGRdxDbpRo7H2GAZOh7W4O733ydNf/VyORqnTNNs5d9IpZml
bp307b27AwZ1QLskcC5Qi6VNBK//9qPCAAjHazkHDXYTsMmocCx8Kzuh2xACTL9HS0BoUNeZCiCi
svd3daBOO2kNZd4f0NzlEDWi45BmoVc0/n76V80P1TGqluaoqkZN8NT80OfOcafdZvduEdifoHOv
GEg3wnrmujdBZZycw617Dcza6E3IqKov1+3HJ8uY8uO2XitLe24Yc47Cyb8IzkPppunNHQ6dYA9e
DqVjLETcnkM8WWPB2WrMXNzc452bL718mN9FKPphkDPUE8FM5IdQNCYdui1j7HFEDJeDCSS/e/GY
0Tb8LmIWfTofkpi8d49uO4GM5DXd5vSbMoCDUuWXgJfSnvnUXNpgScJvOrt1xM+jWi9qwzn2vIgk
EQ7gm2znMaZ9fi1olzokZw4tzEf7/Mda6Bs6qeszu3BzL/7Vo6kjOrK/F4g4/CKXcW/BR5Ylq4At
wePozccbL7JmTTX0qqI7qkIi8xS0nLKczzdorREfgjIjMR2PlTTf0DvH0j1e+eNt0JG+ojCtI1Su
anlnK+gPtukLzgEfJ4fgGl7DNvId/Guy8ZKd1+ZvFKFFSSvwHcDnxaX663GfwlmhqnN1ceBxIcz5
BpkGZXsD9cm30/UHmu9pX3590lMU0y9l9V5c+CRZTKSpnVQhlVEp+vPG3RuO5dnrtGIRojREJckZ
rsEIoS2swIilbB7jlSQUPw+40Dr87hM9tnyZj/OAey/oxKHltjisS85vKywp37y1qJvfFVhn+l58
bQYhvxrGuhAVNwwbs1iJaRq2xnEsfd5p3AZZthRuPZzEfYCgZ9/M69D+A7k7XvJRuD6zdk7x3o2S
JFu2NNe/u3628z5LL/tUhR1wxhcBPNfu6Sy+yxC/p/DhwgHz9RJZexDrSLi4StYb+d+1ARUMfb7a
lDcC60DfgJYqWxV/X0nVR7v+edU1rlLFNhizKs/wjvN8Xcxml33ZHaRxx5autummW/Gv484RIf5z
59BS9g1MAEeL/klpprob7G38p6CGa9nWSJcQyppzRbRoR2kWRUFjjtJI1WeBlUXttml9HWfI9SBV
ZoAFF8HyI2iZ8RVCv9ZajFKUh1EORuRYs9xNmX1cgJReXfMYTlEDroDK1aCOp7KFaeNSY0FdCNCO
aEKtVIVnDjH48fbdJuyE5qztUsYTiOsU+81vFHL7zdkY0FsEB/90aO9gRkrxUwyLdnXKEyD56jYa
Zfg4TdDvy99EqlfDXu3nuj6dZnO3do40u8suYVe2ca+NzmIC8wAkOwyIt0XBq9dUqzoa1QpgHVt/
ulW2h51qHosdRUFTI9irKU1NLvk7o7BxJ8a8xUWZOj76KExzbj9ZhpHffHeaXiWimqbKfpfmWKb6
6Bj8uFr3t9n1XJ1zmFCWC7U8rdluj3YSJUkYFzWa6t41GQVfH0C3GaXSrntzml+uwo/Pf1oF/aSu
TsWMRQcsUMm5TuF+TCbLfqOhi7rdR7ds6b3JsrQXnwkmyEDLzTBNgKZPF+SyUMzjeru+def13uAK
/ODgMuRapS27cz+6rUJ0Vk1mD+ea2gjlVUEi7tOcj6JZUKNBudv739qbt5pv/G/q9+uh5K//2Ah9
PVcLXd/culDyYcwPL34aEK7vNawQXWTBWuGIcL2zfAA4tGqwhCHejLVgKA/r9vE/jBw0wtDVFmMk
O1q5DPXQVhEv8w8Hset2Cho7H6jzCJiArcl6fBWd4DTsLCl2FmFo1r9sybnq+6HsJV6jCaDxoAH7
qLeox5OZCc5nlYIAIuAqXz6X874fViYkm67hdrGOPAgiW3Kai8Sv18+iAR7/5ja01K9/JlHlg3Bo
By4CgiQNoP3jW4d79sP/or092fc1pAU6YOJd1BgETJUwQQ3RvaY6UxxKIKfRhOCiZOhKc+8eIfnf
xDFAO3kwsK9e7ewdeugs5L1aGU3PKXlIAmWkR3c5huoxtlALFVMEHtvTCwlK9cOIIUWiWwDn3RuV
vuIOyKUMz/Gmy+EtIgs+WIJkWHagkbn5f2z3m91+GvjP9dtBuS45gvccPYKLm+aaF8QGNPqIJffr
ped3vanlvan7HjDHp9jx85RZMuv8ccoOluGsr87qxusOyntKtatMVbciSGFoCIk5ZdQh7RzbndZX
vZ5pVKEw4NsqpLVj7yNEzwwIxNfGncAMDNU4vBBLZw0nrLtuxFBrKuHqdvnuqV/lfzqXkw5aWQPA
+dycO422h4Vj89RqCjODzAED+o5sVS5CPFS2ol/PRiKKEAwVnvZdO9VWb15PIG+vNuzHIzzdU6OL
crOOOzZME4CtRqmSWFXeU7hEKzEYbOMhLPaDGNb4r8SOYUqX/JDSYRnY3e9lSOPUS3efQ1L3Tow+
r6DSn4mYA+jMacY4IogLZkM0O2FLtUKzYcY3BqAHJAO/yWvMfC14j/BtWWYfdatbp2v+WUn+854y
jifPWjOOx1QDEFUbWRXBsIsD5fgNnNKpdJv0yhXvEwPbz0+SfFLPre+2221az9ulHzWnReiK+g3u
BONTMNf1upu19+jmzjxSmAMFomgi39T1vi9o9L5ZXFUWUf8cStNwNA3gr2JbT6VO9Wwr99tqKdd2
cAQlVhGsxl1oUUCp7oV1NUiKsD1PyKr+jj5vP/mpJbZQRvflUudg4RjDeGPgMQJhYxgGfDZCkAJx
5tNqnmJ59gYG8irucqT/7zs/naeZtr5qhznfWaeoww2TeexwaLrUbfGktY/6yPfLizVht5yYE/Tm
InhV2P76/KcYWL3vL1VDrrkMgLmsZIh74bpf12h3kRBXGs3mu/aG/vZTn4JcVSt3yt6Sn8qFPaXL
bwU5gyrvQG07a6G29ElHEAm3IW8wTAHq3seDyN7F7lN1qX3H42El54gsROohWNZvRq6b6YMsueRQ
UmGBcfHHtSKAB8TcK6nZWbNWtmrfbZfJftYnGPVt4dPPOsC2o9IlGlQiGqKLTHHRLUIGTOTDQvWG
JyoJ+wNlCQwSSUcThmy3sHOa3KO1F1CgQGJMa7fegNumRiEuX7oK+GJx8jd88gUtNQUiogC7iegJ
ylRR0oVYmBEh535SxozZt0KspxKrkChCZnctK6Z29pUW002x7H47kZ3WFtnIYBaXgsvNiZItehCd
7dKdxPE41ROpDWchdDQMVD9ejlsticxZiDjP07OH1oc3GFSDoe53WhW3YZxE2Io3foxCl4dFB4N0
qfhacVuda5vrdLIIW2a9H37MW37S/Uh4rE1+v9EIRiInCPuWi2z90Q2V77r4YJ4FE27GqvrHQnS7
84ibqV6362GLTpzYz0WHKgJ8bSF24cYF1WnXuVmov4pPKHPTm4epLL7bPs0q+ldCdLgc4xvVPQpH
wvnKD0kHIgz8f7EiHfJaWsYPniWtcLKuffUfoqFMC+k7TG5RFFHm+f0KDp7CB7fofn7SYPKblU4U
ZZnfl3HLnFM/6mQWF7SkzCBD2sDPKIVOImFq4l6ib6Wlt74j9/Mosii6yLMRvXvrXnQSfr11T2F/
cR1VTpp86yqRISgzzIQp8TBY+Tt3YmRhvX/zwPh8kkXRlON8/33dvaJY/fz4Z8Td+XjazTd7Ph7x
HGbP+aIWtL76R1/uOE1e0ts3qfajM/PH1f7MBzRvennbr/nEg7+FbQTNNx1FZr4Exff3d3udP//f
hWqrvzObjT3a748On1SGtd1Uvo7BMA/W7RmQ4tYEvRdht/tOmFX9ZNrkpa+/21t5Y//1VWWU+5Fa
zTc7fbmbEUt6yGznEgHFqzd3c8JJNNnXlLhR/7C5AO5pGxDUm083ZIz869OfYuixcr7ONjpffzE1
8juiQ95AA4zlc5sispkXHo1kMoQm7/lMCPMblqHiN5A84cKt1+dZmCGokSFd2ZtnfQylQcQlax9c
m3D2ojmlB4gwHG3I96nVK9DFr1P5FISvTnHaOcDGuzUm0YPahfT8Oz3W83zLo6KDI/TGZO7x9DnD
sx6ZVeoVwSDQvLtozSbxDou9HLWeeMbNhpqe0Vp6+ziodsboQ4oGWWp91YG56BqpH/rUsW00TEvR
Vb0lKeOkiVlCSmGg90vBt9UaFWDkcgR/cZtygMClxaWSue1lMr3VorelgCMP5l87J8/Vj3NjHPa7
a1Hh63up6srCXwRjYJNUpOfIbnSMaEckumeNlhyHSxjlId2h4SHiL3nd1StNBO7lMzYES1R2GQ10
FjCi/Y2rx32xbH0ik9Zur4elzI9ry3Bu+yoSOAHOdShuNNHj5YaPACdkp5hwiOTaDltl0VSpoXpU
We/aqe9SH/sp9dCdCwDYLS+KEw0GhUxbEXtwA775uTYHBGiwTU6C44S4tdvMX5rvroo3t7D9lIWM
9PP5urmy4r17XpMnDdBNEPPRjXur71eavmzQoir3Lt18RYT8ddKfrv9dpZxp5o4PZgJ9EemNEn+s
dsmAOkYtDuqGfCFBJ+5iyhl0CO6iPeMw1t7lYe924Bl7Z5ygxVz27ICXpgawn3jWJEEA9zGbNGYh
4w1Y8mg7oBnVn9Zou5nZu0Ogvcn5n9lRinHb7hYXuQcHEiagKMFweEAFDcE+IiKIzyXbocb1RcwL
iJwEjVxFIjObGF2KN1Hq1VT65748XtEfr6C1KPXdWR4Ib3Dz832QH9wO2UbYECiQb7PMJRrTFNhF
b2KWPOl/vPrP06VRxdpsyxX7sB3UrC/A9y7zGl78eVAInLcbfT2/ePRK5KW1n9D8e4d6efcAT1Hj
djpcjit59eJUCzSQpcfFHBH+OsocvJcrmk/XGqQLv9/oX7CbyvyM9KpO0OhLoCg2olFbwl//XpdX
MKVf+/EUEQ4VzTGv8nBQNANTxaGpv87JJy8paKBttBah5JH5SYLeYDNJMHcMP9sU//Lino3fPIx8
Kf/apKf7uTjNy4P6OBw7AervsgYEKLeq+Mb4M+LW2PZXIa6d8cQCrFlHyoy5QfTAZLfBiNY01FXP
6b4Lgupt1/B1V+K/VaTzdJWubedSOPIAHXxsw31ZTj36MnVZuR7dpEkU+3s5XiUahmLqtqlVgUla
z8X66XLZXi7nyrU7oM7JDj2kQWxUSRH9U2+oX0k9QjBI8071S3nIbx2AK17OdWxq7gGJvcjlYCdc
1TVDLHsKiubg2PFlmcN7XNVxxNoz2GtArpqb4iIR+lUXF2yIa7yEb157/d+dNeCoOYx2VbjpqvN0
Hesz+1AcNNAHZUgV5Yh03zDdSzM3xp15G+pAhQJp1b2KuIWLhRy8b8kmWy1QMvVTnNEUgwuwvIeI
S7fbZW2BxY8T46DhglY1/Xd7/QIq9/NptWfIxvZir5zDbCSxEnqCvlMNFWZIzIdwRkvYF63JpODN
cPw7QuIotMeRv2QuN8AfIz71y/DvY/ACvs3TVDXNsFWzalvK09rBGd9fnD1PU23b6UBBehX0MTf3
TtR2UW267U5BHCDi6g7zTRNMybVTxHms1eIVsrnYYnsb13Eno6Df38Vq4J+8kPzGkb2sxj3sf1SR
MqmH4XYcktvcvLrbNSM6QOApZzEIjamzFN/626iky/vu97v+61s9ypkfgWB5Nld3a8u36unhhhOx
HYkhFmf5YQbyokloSh/pM/SyqzBaja8rrUebVBJtikTKHDI7TGAoITzjzSkrLQTpxDvQjPVvofH7
IZ9AM5fRdaHtb4BEEAIS1qPddwcRy96Lk6h6cWdRuDMf3x4wqnMRO1nlRKMUCtvIU6oBhr7FyL0Z
/8vlSY9Lqm+kGcfMafc+uYef3YDJQmzBjR5dHtFNNt+jWgKWhCrA8b7N0vtGjheN7BQ94u91CHV7
tXKnTmOeApFZdDZv8rW3u/JU2pX39bFyObMraNveXCeHr+B1VkkHfL1Yd2D96F37s8LsAClY5jaT
r6J1C/6TNiAEl+AZs3E33+ir1JZiuu+iayTBO84bGQX930Re7otpOczzDEupPgXTgz3Xq9YOCCmD
7jTNq2DqKn5r5nd4xOB8pa/U6cRxiOBLOGrXq+7HvZd027g24VsmJ8a9dyflBeeDJ9IUQ7OrgCa4
s3+XFvfjydjtNOPeHaz8Ht02Rpo0oOUxjkOHbk6D6bYetG9ewwhdqCiMA9aYPUAj8tawdP++Ml5k
WTwN+h+mY1e5MB7N2J8vl2mY9ky73sl+L37p7sQCKPp171GSEhHqfjZzP6vpfbh3p8gfvrvs/011
fn/60+6sdgt7YZ/5dJrMihtAK6KcvAeD8aUJsTfBQ6nW6QDKRJNajMjBYDvFLUte9fX13f9wk33S
RVIK+jbqXtSKDgShkfsO6vIiLzYU4msV1NFjuv/URTgZ1nJ/PmrcQPe8NzDDYeFpQa77eVzhwYwM
uEt48eofhziDABIhLh8xp3rzxnE2XlyEPx/jabXUzXZLhxp2jjqsnfzBYPc56PWAPHg1NZQ69PQ7
EZg12giGOAytLwwZTzRF8YMovPkH+t9icfVWtUM25JdUF+tlcd6LnAkkyWSjXgZ9I204vgyrhzDG
NqABTZdEk/HSEaN3b09l29h9hT4GBXgTgTz6XLaWd/9A11EKvsHc+hw92G+7nLjQLibtyLbElBl1
gpnu4whNe+92R/8332J3JD5c0w3FVh7J0Y8jvKuWxdrewg9B3E32eOgz59e62uP0iLsGrmWoeVTu
Sdww/P6WGznFv9OwXORUrv6pTjF+zFysPSRfj2YDutwRg8Y379mrtIaxtmWpFihf9RmuZBbL+dY6
bkqSwo3wBnSlefOHHWYqMRpGDbP98fEBsbvdpqTh4vn7018u0c9Pf0pJzfX24GxWx5LqHi4WzCjb
vaDSePPKEgcW3QiGMTdjaz0OMUQ9BV8a07QDB3pGyRt8+rKvjN5utPnqyogD4uZNAvvAnD/H+J8P
+FT9l1ZxUw9bHrBnM01EkJsSgyo4j8N99DWBqAUMWuYce9ifqujSm2e0+WaRXr1eRAgH5K0Jiv9Z
jeZwMC+Vqj0D/turpYZsguS5JK3S4RYN/bsVx1AbAQI3PhDWKz3kJl1aAc0qQ5l2e5u4TBTeXc8v
ii5DsTjSzD41i6T4KVjA8jRGarVS4F1EEz6qEB/w48DOnqxC9b/M3OJJMpQoxIG07iBajQkOpLyg
6On76PQzCL1jdP725jZexVWrSo5uOTZgjWeIysneW/vtySi6DvVpepBhXsy89oVJ8N0r3SIo4UPd
BVL3PMqXKYbQr9yK77h7oUITKsVEZptrXDOMsAzwauFpUY/k2hrxl5wTcXEw2Px7jx9NlOdz9vOx
n9bzcJutKhRoRVdOpLBE8ZHZz1DCRF2lGqC4GSyiW2r1jWjlQ3TKdNTUkXdE6GEXYrbRMcN5qACo
G4UmO4GDK9PcU1ANcQThWxiJiiGNHsxcjozf76Cj4C8SxKy9IimDQ8zvCMsvI8TPLTzEUnPFDGBM
5jugiDvkdtXaPixr381tuA4xXcrw80Wh0YmOwd+rgIzZi0jycxme7oNzdW1tzcuo6O4xpHE8M5kH
K1CcW++YQ73Gqgrgd6KGunuNygRTOiZaEtFa0Pc98dUuHnVglyVoXqSX4DU6sVuIohE4qIGi4c5X
Ejy1PpFo9olE3fvYhOp2HbOIDN4ANbmbrt3pOFCLZzEa4K7kPcr1uOLdhS0dJEcMcKByrWl3n92y
xpng6CiB1K+ZkR89+Nt0TX0sEThEelT1bVBrm+Di7ROclmLJZcG/zcN+ymiYPhI3AOPQj49v7rxb
5awd3yIvXyCYeFd/vBJPd9i2utzRlGBRscxwp4MhCvMMkcDyUgGOQAMDytm77Q3LhOZmynvBuwAC
vubuXQ567QYV/vsTC5Q3qGVDfu4/Z143TZ3goyua/ZQ26JvD7n48gyarkd2doD+vos664s3WjFXR
0gG9fh23Op1rv5XHxRisiXsYQvDtAEVuNRqZ71bT63AHSGefTHco5sKIaWsrQd23BN99w1tBJGDw
a2+ClvHykP547qeG03V/q14sCywevPRBqk53olc2mTkLyTXvrJnhtOaBbUhsGNDpWOaHMC3jjStC
hvTdQ1W0FYgB1EBTHjFzt9lnF9wMV/ab1lj1QdH7a4mfrpVSr+xGxeEgo/ugxon3L6aYKe6iGuVq
Qc9ubE4pNzrVqMDESCySu8idAHMcrpE4bkiqQL8VxoukA9g2pds6yIdKegnJMJcAu8CwwHKVY+U0
PceIh3VOKVDyluWbXisOglkNUQfN63SYGtfDj6yaVpJP9H6DbZOhdpJV3f556mdJGxxh1ATuvIw+
SZyBn+xN9JVFdvcBQHM20WImAbmNp5FOmuKhtgI7bBcezrFk4De//76GTLkq/6yaoZG7mVQg9Hz4
9R+JW1ld3Q5rdS1XbUWhJQPJI6leEjhA2eXptT7MO51qrZMbEdtNhRRUWhBq7y3UI24B3OoFMDyR
YQQgYIYmUbJ2mZ30UvwJAP6CHlu6EQLSzMs6tvtm119v+n8fH42+349vVrfV2XxLSke6kDK2RXXj
DlAmliD4eJbSqP5IQJO3uzxfksF5nctUGFz+38uovew9INdCKAYOr1iPC+DHOt7mM3t/3KoyFq9B
jK38W8jZ4qMBCUCNP5Hrj7jLDwAqGJ9oge5WvYFCDL4DrdkG2wDzg2iVDC1cp+lCkAfPfYhoVU+i
fhAYE5KBsJCK2GM8KWv4qFJQYCbI/5+9u3dsn1zkAsTVizQXz7gAMo5/8M/ehXu2i+ckP7bCOEl1
ad+jKkIicHAn6GwTDWbJWnzVH6UJyH05c1i7tB9d+pNS2QxXG4alVcaK8o/jyEZvbQ44wkH+ASuj
AL0Tn4RH/nULNBrQd1CPALmqML8ZtTFfNBOCDdGpEP01HIXbQ9hEIuLvAYB3NK4OIeDWhB8bmN4F
ARIgWYa05iJJcTtjqNYuxrK+/F2zRH50hWBFisUtKbFufSmMdfWRynBDxA0Kj6+ELEkkGWqF29hw
FD6mexGCo/e+EE3w/H4fYyMIzjMYXDOe9RpqfBi4dv4EfR2FiQpeM16I6pnACxrmW+pxLQAeNWpy
AVY0FpGpBvxni2WGGoT8wivuX7pAe69Zip6b3OnMwRiEvcwwUsI3T97HUfSBjqOr/kkPSfU4jnt2
cMTP6X7iPxgohJ8r2BGD51pxGay8rvzzMCH4JUlZcjweznN5zMRtyqzv7PF6LZAWWNKagGELFrlC
q9UmoQB5X/F82oFTLmD5aNCeGNIyFECo3Pv7/KuvSivLoZlCS0VzqvpTMqNt1PvqeLj/JxW9iYEK
nYFxP4jtgpohHtLeBjhPvUr25XUjfy26b26y1/nUj0d4Cv279Wq3qs4U0kqRljSO5OsgswBJ6wGf
C5KE0+jhYSa6nwkvE5OrrfvmIV6gISl/bcQ0VdOoavqji/HjGtg5tyrXbEG6xYzQRCMBry6SuvPo
M1hlt0ur9A8LV+3d4/E6wC244i4ZbV90DmyFELqscrT3I/feOoGmFM6wPzs2CQ50/VHjLLFQyRKs
MHGWhYOXmLyVvSOz4O52uE9v4gRVzGVE/W3768Hf+/vYv+cwgSauTc8MmVrjeZ6yvM7Kw9Hhnq2V
TRyd061Ec0GRH2CzRqtDoM8wtLgOYopposNkZknaBJYsyGbU63fkY87NJOOJEw2F9Zkbva8dzX8n
p6z9j2d8OgCblXmEcsMzHoONoPdOESvFZgYSN8XzjYE9rPMxYG2cKK8hcQsZkeRYvw+wgwVatxC0
AVj308xb1HEyTfpX/1L3fXUUJBnC4psGhS9yCB+8qkf3TNrlfkOHfFMBa686KT+/xVNAPhob1Tqt
+RYLBHhA0A6lhkUnNgCPdcN766twJbb4P+Xlp8z5mst3p/jFKOvnSprPUfU6Oiz10Ubu9qL0Kyg/
tBe0bgsvb52jSScYmqXME2q9JhlJhWhKkEfvKB3jBpLsXEZEExy4ELfAUNLnxutfjeBjt3HppLaj
NxnqA5PwfDLBxlbJqR1dMx8VwY83bl2Ulb2+pTrHeoPQJRM3tOR52EUL/a2Tz/QchZprG8F9F60c
5MPbeeeSxoIe2l5kYA37zmefLqseuMwrPjMrKXzuX7fp9WqDVYawztE7Bx7EP8D7tM/9LDtyT48I
7FzdH5Xp4ex/fnK5kve8SW+sfwEZBqrDhkIfUlcV/TmrUGfl7lY1V6Q3lyS1MASgOZyy1CMU6j3n
iMHzkMlmBx4YreKWhEjDDhlRs00rw74zQmEEijjwPjqGk2MUrmvhCfIv2VrS3ncBO7enNNukHCno
5XHtTL6mphcqocibylAiceN6612z0JRzmH+27Me3ejri8GrOaG1jjHRKaDJVk5WFr8eudw+GGz8Q
SH2KSSvOx8Nh5Qu0qQQr7WSBcYy4WNa1RqGExTKpL3ugJLG8YhvMAcYlSQSFoYn2qK/F3819dxbQ
LMf38N3jV6uviqIfu/IIAj+OnLVYFCh8sivHwBBXFg07tMDswrPQQxy4LQx+LthKzF1cv89eVfdP
yCHBI5d5lLKKqoMjXc8B+fG5jmYZuZ3k/DFhiHuraS8FxH+OhxhOozBTupWcY+tRidg7IpnWB/XZ
3RAl7EXWcrbe7eJrqZKHpsnn2TAa2XLrSsZRuHj8MIzaIwSDHynezRG+tSBG0Foh31BQboF7mLe7
x0TDklDYXM3QMPX+dNb+ttD+x0KOVpDewmwMO1jHOxsuuj9bpriYmf0/2HsvQ8zPVZWn5seqzmfF
XD2PWFV+OO7UVlRWaX+sjkGZDK4yCcMRBiUIpIZMDzm9tebe9l9WEZz5foP7yU9XdLisYFyu/c6m
yRtBviyXCrR++KWRqYqLw7IgNWV66NY5KYimOdIepIo6NILLF9le9HXHMfFGdQPmFOzYp49QT/nd
qIe+kXx0mVzO2m1SRp8E5t7s86cG/XBf+1LaDQf9jiXXCQY74utMt/JOWo1e1Jas8+iv6iMQc4hT
TW1SIAb7KWlxe1vy4f0TvO2MRE2P7hPsTJFMoUSeQXLR8NBhjtiN2kSC/ZuUTX8VLn+ut+wu/ljv
xW12rFg7Lnk5LcW7ZWoh8gBT4x4zLI0AlSDqApJQ1viCeY+B8YioWEHjS0iWhZsdk4qU13ObyPnN
0a8D0P1uTvcgnP1zU6hSr1sjJlafx86rw/l0KWQ7WAkXlJO73gxoXvEYsiS9OSP1Ac6FCpUV8+jr
xqWrkq+9GMBjgRKqO3lAYlSb3cVUSuw3aEiffXvmMZouNt4Hb8OOL8NMPZOcba95/+5VOljfMLtt
roK33W3URP69+SDpOChMAA7gSn9ac5iri21RKS+4XZCiGIAND7B2QhhZCjo1VgBEBP8Rr8RqNLph
0HfwzCY6e2SKsNrYm32d2sYf053/KkhaRjREGWkzAZsDzjrHl+QeqC5EGxcq3DXRvQm1E8FieeEO
QeMK62ZYZF9IQXoKlWljbMd6fLmgrXHtW/5k5z7yNTL23h61pi9naoVqzp3iNLUEMajGSPWwdTF6
GNVIu/QZl6/WpKOKanXFK2diPZwFWoN/+Tv71NQXNy4sTDiolhQNR5zj91kdHY2bQpV/geduPJ49
XwZbyiJI0pS4rgV5OVzGqkxLtt4mvFNIfixpxkgNTo6LGuLFlONFxlhOCc8Eu7nYRfy3YCGBXHQG
5zDCSyycI4te4cw7bLwtYqe6C7NwjIcsLSW8Y8W1P/JKDND7RSSl25lAfqnuueGQdyjAInoOFfb4
EHYwH4VbRO1T2yuoSrtF5x5cegcKZvzxavNAw6u1q0Uo5VGapB2aUiPIALCfjv7o6H1px7qRVVqO
As4M+VdhhjdXSbjpt8Lqz4PLx6ixjRii4fbONR9U3HN//oVZ/TVXL96lZQFhxp547638GSJHZf5B
yl3iME5HF1KBCSILc4lR44rIjuUfaIxvP7dRSaNpG2tr/1DwUCe/0IPTols6mJBJyBHotrurDxQc
ApysiuQbtTAg6S98B5GoR0ckuYbrpjZZpioXbnCjPxCr+z7R0HCr/Oh05pURhnjUMFAQpJ6GFNFR
QnsoG0/fxkcFVexymxW6r8+RBvQRw9hMbXp1oZKdOeulf6QUv/HHbhKEXFSFXcBN2tWodtAkFkfL
Ja8vPJypjtTLn0f/FpCpz6iF7ZbkNvJ7p5Wa0hpN+BFCZ57GAT7E2Kj3i9DX2yOy+lFr4akIzRrf
2xTr1Ct9hjOSnrCs9m4FwpifjHJcFZuALptKa42zm3dvH5jfgSkrvTL4lIUnIwPsaa5f4GT453uN
SCkI6ndpyCvYExYlD5SRquoIPP1+J67q7ayVR/ssb+9vp0ZiSz+oRKfQx4ieSwAZEI++CAIoEPtb
m46UP0QQyyW49JBrB87cqzb+flGtFzHl1zPpv5/psnG2i3lhniWON78lxheX8rD33Tb7G5wrLBKK
I9c1oCj4zGhIYrZ5CYFXovF7CpaS74LMP0Msa8GI40S+c04qXRNVlOEGKVonMRCbrV99g7I6Kb2q
T1HmTQ3pInfyaxEtM8477TGpmHNoFSiuSgR3ScBnw990/IwXqTkTQWp9y0TUHaDX769avVYUdV5o
Z6CYJq04i6tniGSrpCMxrAnGORMr1447qRqm41E8OdHZuoJBQy4Y+q5KN0b282b5zHPrsoF1lt1x
iIW2v6nRvk5Jwv/enFe9Ul11VAp4vISQN3qqj0+Lcm6ddpszQI81wtajEM/r7XcRbz3Z0xrRScMC
ricHaYt0H+2ZMK0aqrfzbu3ZYOkjqu9TCHlqMtXHsrv4DsenysPxFOzB5ACfNAHOOTzg7xVVlau2
XDvOqVupVYh5d2HplDtk00duwF2CK2uoNPzjlBp8X9ICg7FSZKvBhbyr+/dSveDMIAP441Ge4jQM
ZIV5/ejU1XKzecFazFWnUs1S9+ecymMNNY1tbda5qZB8SfnyUf1Cf5tZ0i3GV8DB4+NdW+BFzQRM
SUUzDrUgQ1WeImAxmo9ORWVzgqG0jJlq9PBrho2HE213wUaFheNta9XwjnCp7c77I2zNqfyMRI8U
O9A38QwFp6qPsvL03b69QuYYjLSqOMXo2IlYT+WcZVSuymp2O3bXA5siVWWZkJo9lfS+FrVT2tqF
2yov9hVXuHBBFokUMba0uLjVTyupP5ns00ufSSud7u/L3bt/vNnMF+fq5/M9k7tmN824bp3TsXtJ
doRo8ikrOAzvmIrYXvmtt/eo4g210GF9cOIOLjW9ZXUM03/zGC8aO78e4+l4726Hk7men49dmM33
ma8DF8g0b5ubH/cMIQlriGWIu00Ml04JnLN3CnPy7X56u359/NORXi036uaM0xpFK1ZdWPwgnXsO
//6Or4DDvz7kKSZp5zNCmjpH4XqIB9fOnTQrnJ8FKim12TrTfeNr+20FTl93HTCkDUTJtegQ7rqb
9MwNiKrGdekSdRd2uMPvas60+eY5tlvtKZgWx9fmcbhoUxYtl2he4UcQHOmZ4lXsj9y3PGT5Qv21
Xk+h7Hpdbldlhe3aF4G99sxwFa3JtBrLGDG2vZsW9G83yXUHtcq7Z7cvBIoXuGVu3At2G/kxbf69
tK+aDuD0bC4BJnWWYj3d3nZVWRaqceQUTw9+BT+aSlbBl1QR1awP4mvnndqzwNxIBYi/P/lRlDyv
BONWW6LBLd38R4/Fho6xV8wDhTmcKHypZHAWbFlkjcBfUGrMmJTsP8u65q+C/+HsTHsTV7No/Yss
4Rl/BeN5YoZ8QSGV2Nh4BIzh19/HdVtX3dWlPtJVnUNIQsDD++5x7bWqUFn9U1zx15OHkY+PpxIG
un50xv+Wq76m/Uu46U9U6Jewo3vjDL9+n93CWrKys25rzkuYE41BiUFn+X+f/u/c4r9O/98++w/L
q+eCVPXjZwvV7LErnbhYTBQTjkqqJup8iw7xt2D+k7P++0X/t0/9o6GSa0IhdSex3d5h4X5vlHpO
eT3Mawdt35U2O8VNhGkX6P0Y7jSiXCMmwI3/CRMmjlbhf538H6vuVZX5PX9x8ppNeSAYyDQtFHys
SSBBx57Nhvj/42oDJQQOqzB6AJnTf97p9lW3kyq9tGR6UP5kJrOO0El8aK5C4fL9ND9rCx/xT8G0
+JdoTv1X0wYlvumfwfSgD82rvioNa3yU/ZjA/AFRxSiKoIMqhdC+mv/vE/0bBPk/PvEP+/IYTuml
EeRmS3Jqlp9p9KBz+ZtxZMTQf2EE599MdSsx+EjTgHNhy9zAcsmyo14xFmdP/0xC+pfyhC5RcVaQ
wAQLoP2x1KVJfUEIr69IKZhhKQlqiTNm4cbtHWGRhsnVDwo3YsZjStwTecx9zkz9H9Dif6t5cxAQ
Dk+pkACX+cOHdBMB3kGtrrZ8fCiawMVlZvczy0UA/ORKedLtAZJS4FHMzOzgGMwXqj4rc79mAr7/
LrNfOeg3etOplyuuPnz1TjcpZt+8/vu7cRK7WwQU82j4bp9nhIWnVlMHXfZLG4KL4krvszzY5TXU
mPYydrcW6Mj5Oldq8pdc+GaUyod5/TZ3pgTGs3/yOn+L0f/j5P9YFa2hTqfF5VGxDil7jnD+EaJH
7ZteOGOIlcLcP4o0r4NYm4MaoofIjMF84tr7GV2J+VIUfcqo854grOrdjOGSHOdoBP+0T9W/VGR0
GIUlYtHfvZc/7FPWaoUq50W1lddAWcEQIio70yZe+XazziS+uZvdmC6gPY1a9RzsjIgh+5h8nl/h
ZqQSeUE4On/X5uM5djxFRK9qOEaZn6MW/fUyH2JyYu89p+7x2c+igYxbA+gdUjtwfgz3hxr//96Q
f2t6GYTXoybeVKWD/YepY0RBe6fMym8bYwbDdQnR6DjI1QcyIy0FxPXUQ5xXsSi5NQgbY3FR7uVJ
N5dBaN/maBecfqlUhVCC/VXCFkzHDgq44FrNTo6BXreA35hP77OJtKCK1qHIrZ2fB3SEcrOv52h4
SvteoRBvapXz2A9383nuhBlSy//7RP/SYdQI0mRF0gwZtq/fvfx/c6b5VCzeqdzWUCz9lig5WMhc
wNTIieWxu7rP9jNwDWAndm86ZPPB3hJZ/FOfU/uLhwMNB7AWcyMB6lf+uN7PQVO7K3MhWxHFtpFE
vNo8vgsmQ1jCbmUN1s0Xj/zOQcSK8EsjIkYc4YHoyd19b5BA6s1qoCcBYBJB0jMNluni5dCXXrwW
2XcRdZvCQTPKnQBh+ZY8WjFuF09R+KlnRnBZq5un1wdpbfc3sxUdBAgMZd4cb2Eaal8w9BemVoA6
LRzh6/oF3Z/ssyIkoLy0TT40edZ+5zf7GtNleE2DO623ACZH0YHwv541ECBWi0modWMFLxu/f+fz
inLfxCyGhdRYcA3Wyx4NenhDXYVkze9ZGwjXMD10cp/v+QPaI3F+A0vjFCG4gHxdfkyQEyTlu/OS
2RUGePcUygEvxCun4wxova022Zdi3j/f59cvYnwa3uuTo69EY5b/AkS9Rfzl/kNJ8JuhqNNxYCCu
cGFg8MBZoyQmaXNk3U35QO59+eh8g7Nt+RFyCJoGTZrhv53JstsIX3DAeVc0kVyUGLTfgg7EIrP2
oMyzbiks8p8uNviodbHNIMzrMbHOY6vQiQwfLyQeq+D63RVmvXgHd3fA8lIJmjX7R2L83O1upyWU
TQcoW14a8mKz005Khk/6MOMM4hXaTrtzU/+07a3afh1PsfqjubetsZoeLq74UVlTuxjxsPpS25wS
9FNknzhV+ZUi7bHpKRSq9pNCgnxWozLkumnN7B73XsYeoAP0Sw5kk4/nWgw+xvV+Fm3EUAuwFlHx
MTkiRP4prool9KbzjkrOgsb8lNvdzPYPq9mnKETjpS7ULT9vlmTMThY+CxrDdEHNonKYW17eufdc
bwu49Wayl4HXSl9qdH3PpYNA7wtol60dmQJVSDQkUnigTdc5v27KsYWRGnapLnr7qc8A2CaKPD9d
ZlOU0JGOYFncrPeH+HOKC7hkCNSkoDZs4efqSdDMA7pVu1lGcLNU4suhi9BQarp5DRT2PQINp6C/
kD3zb/CMb1F312hXBrqLKlZKMr94omXUMX2PTgqaPkT8BzLZiXchXuF0PuWjDi/zz4Na+GTWvey6
Qz9ynL6T4coZ661ikn9QGtFNJoUfL5iDEKd/7u8c0SdqEmKoP/Bxc+oGYxHTE5L8mwOZ4L3Agv0W
PElpix3Ijl8jwI00FpEsK+UYYb9w2P6CVeMhPobPAkn74ut0ZtS4ZmDBezqT4OZoS0rJJKQ0QCPx
sw9lStyz6RsIlq8HpaVZzOo1L/t2Vpw2wH7fbmZaWs3qDjN0IgNlISj66htL+OlC8ixQze+C0jKl
Z/TR39Rc2bHVqMCcktafXo7BqCHMofmcc26KmbiQHOqTN6JYNLylWWcLXrd8uY8e7qAZkgju5QhR
YPn1wtZsi1hapXHzIWzlRbUcknzT7oaQ7XuiMWu169O39jFdvr8q9MS4nFLUfjbMqCc4LvUAifR1
i8CHP3HIj0BBzaV0Vu5f65ejnbkntzid99HNJ3Z6IzabR/23jkyNg3wcrNjRNUwnJrpQi9yGexOa
JsUsyMyh3t/ryRR9Gt2TqfG0i2fARbi510jwOHLupuRnvjQKdOT4wn+AUFNK+q9cBIchI5qgS6I8
+o4/UoM07WsNoqzt6fu1IOOh75v1s/KjXBaRzIinl4fX5Sl6Af4YCbMK1LagczrTSNA+nhNmDVSX
5/fj9XiCLGECxt3uk5tzibA/tJUn/tTKPWXZbJ6rwcC60meQWbg+glhOOSXwKynXNl9EBRJNyGPF
pJxKCPBRYVMC2LuPajMT4lckxp1iNsHQU/xQdoOPoMzEZshnfDOPUeCnQ9lCcOrPwukYYAhfMfoY
WKxE83ADpLKg9e8Zm36mv6yU6IrKgmb1sNXs1SiRksYXhHm5em9ujEltn3aGJfKHi/VAoElW4sKT
g95iNRIr0uAaZo8IJyUScX1la1TkfsCnAhRd0JAuw2eUruQgi0UTdOqusfra0ReXwFhgvnuHZriq
2nU0JG80maz8QBvSvVNvRST6MUde41ma2udQx/RrpjgLLmIkN7N6V4flStUd1vCBtFz86qgppzPd
z2IZGajOfS31ePo5OKnLFbyhEGLLk1n6HqPIIahYvkkTXKJ3BaxlcCZHZg9v1bxsZ1yvmzan8lGZ
k5biXQf9/UDRyLrQ1cJZ9HMFIYvX7CRg+L1M8BTR7l9WofnvQ57aCgMxeaBNbEb06L7m2WK4Wgat
s2WFuTynD7PEJEiW9rIFaWGAv3aEfiY1K/FtVoorr9QJF8ZJnlALgyWgDlzPm7jC6tDrCV+/dGJB
uMGSbKV8TTMQcObpnIV9+FLm3dRUJ45SBNNTPDTRdPDLt/U8oY0yu3a7q+yJ6XIo11fdv9zckgMr
HPlpZhSdOmviakllSTSzhFn5reJRoA+lBHa/zbu1gvimP/31QPu1NplrcTULL/H8egXpoV9ieKQ9
a0HcVnAxrMVFuRcc+Ut0x+mN27wt5u8P/efpTqXZvZ3TKNH2QlLhj0GY5Ms31NKK/QJV9SSsnWPq
pD339IzU7vP8fjqChCkSHmY9MS8iSnC2eLfylM00f/y6Ba01OZ/i9+4Z0LcBZ4Graqs5lbzmG7xA
++vxC+rkfpYthanZXswRYnea3YGxUvS376iwSKbxmklxdjJpUyKLxDBKViwy5wYifv5SbfEz8wyv
/Ro8e/qFbX2u0fRSP564BH+yaWz92GKg7x/FIZfsnq4Th3ExB/C7IGZjQnL1c7rXj7VZqnYHfSqM
buHl51KbjG93cDY7nD9nPmGW5UTzd/VPJWGslvbfeRSWjC6eArhhSv7xR73DkF9Psc6kGvU5RspM
KXp5BiqjD+sB8qRcyI6E5PSd6YPBkl166/YprB3FrqzU7pwmoJsNcxhwcuS3GmsI2oXm6c7df0+t
adLte0eaa2FmKyvmKZ3aoZNsNzHoVJ/Q0yqWGSn0sC8cNufgisE7yI9PUMsUW3ftp0LnjOv5lbKx
CDHU8ZH/VGN8fP7wg/oe8HR4WfJXJfEj+SuXZvLX84fv5C/1K+/5kja/aml5v3ta4aXv+YSJh6C/
Wo/CMTpHpKql0xpw8d9X0nkmjw84zsvne8RHFZ8v9sCGZ5dP5DN/P+QAwGngf0pMdn1OaPV+CuNv
EP+iQ40GGC8GImCsjTXPBlg/eU+IOIgDAXoe+DBeN/A6vhhrYXxRwTimfw2Gr2KHD31/9QfMUPp5
+kDbOJ3OoRA+QSKqm9RC3u67CSVU5UwUoqRlJs8ny+c47tt/TZZirHxIvx874PM8bQ7SUgubw81T
iG/c1oeYwRlFcr1jcGH67EXvunMrNMOvNlHRPFuMLI314snEWeqc7Kd/H28vbbfUHGwKjcykjXJz
Nf67sm9+6Qtu5hXjuOplhY6klS91d+J0YUbIIy50OuAKIow3h5iqXviIYMMeDK591C2Azssy3OsS
9++J3tu+L05njT+6Lka6ReLFveRLfrtGcZ1Hyb/Ej3PtPxkpy5L2s1hdnCbRUR9J0cumMuIUJGnl
Z54MrhqUnrwvEU6bJm+WaLHLk5t9CyHSjXQESfPk6k5sNb67hVOsNJIw0jCcpupWYYVKGEDmCZ32
1hpCye/CJp1fvXpdhbd96wtWFkDPS4iFDO48d6BJt192GdVR7Q0++VgixE1QcnSKp6+18Lk0AiUS
j0okJ/KRKbSoPd/QpNCPLz9Huq9acMZIZU+tkYymCcdxtSnzgNcFV4D5tBxcUGHVVodqe4l1rXbi
4m6/sLGoSzHqhkBsfLeF4yUGNYCQX+5kvmADqIAhWF7kPkkgvMs192xCoFXGj/XFVfjUPhSZe875
TY4AwnQMPiELVj2KAomQpOsbd77cCHbnVXTwroCROvJwCXLACqG0id+H2TL7SGMmJ+mwoUJvXUOi
tT3HG9KxCB9+Gj3pWHB7q+VlfQ2fmHU9ueGNsvDmqWZnpSvJUxMjOa2ETRbmLtKN1j14sI7y7c2n
CRbp9KIlZgdQabXz4PRxCoX14ydLLg4JzuJmpyg5XlaPzzYaOUyethFfohur724X1mPMrZ0ikrzU
Uf1iUbkZC73xmIdaNF7uXeKMVk61bb5RgPNZ0PHDf5yrrZHc9sjGeewTV1//qgkuL5a2EF0B6hYj
4bDNzBHcUyQmGfOZaOIt6GQzMsE6trHVLQvuFl0cw9Itwi2nAW9esRtaX1qJruFosJrp1uBP7amN
rIqNXSPMzVwRUExJG6r3tWTEWo2Mm12Qu4jLeiebGNsuFie6WBqQ8UdYQTRz+bxECG86I7ZgXAgA
ppi4pWjj3GBZvTg6cugyU52pRWTG9ujsKriz1OHyQrKmwKqnDhOavG4wS9Y6iu2e5lzZ/IztBNe4
spRPBmKZU7Bkp/SYYfULJ4f6jeMufMMqPTogbVh+CyuN2R2uuGSnpuZc+Lx2fP+5tjzZRaQ6vZOh
clIsVEef40Gt1GmIFSF0dR7Ryb5E96BxteXTq4LyU7buqBLoXD0dzM2dkdjp4rK7cEXf7ng+hQfp
gPuCB662GnvkN5p4qFsExvmyQliBZzrDuwbDvHc3Na9eB3TG+G4t4KkxO9qu46df+1mSJbfPd5D6
z4ir4Tdrw3rYXSwjSKaO1y0oncJRA1yE9QrbsHDqVe+O27rhvB9QdLQmY0dOysJPHSMCNpfIDvm6
3ZG9F0u+ty6rntkper1fqDM63MkF4Fnv7lOSmGduvaMixFoYggemQ3VoRw+Uh27myazWzB9HhUM5
mHqH6NQ0s8eJ5Kf9sMslobrbU4Rn7tjM4iwe9ZYyJq4dA1QCW+NMeOZ1mxZk2tO+7+/767qPr0m1
OcFgymYZhVzJia+b2076uazyRPupWUfSz9S78CiPbq/cZRtp9GbvQ/jbb5U73Oz7IB7GMuoh25Dx
1Tthjc8scHwKMqXwy6wIcNvdCQV3XorS9FM31anNL4fH6HRvhZNt+PvfLq/eiQd8e7vLx/fKN6fl
5CdFRZZvbvwMUKXw9f++b3f8Wb7JEonNn66gsrhuJj+3XZ9xRu3nld/cPvsgT3hZtsk28pceC/Fl
NVJdUXl6/ACQOn2wqmKw0nE+OoTgOU7GpKDar3f7Lc74j3LBaasBEJJnMkw5ta9v2M/vo5g0z7mY
KKv30QiEQP+lJjoMR/iv34/vo7JSohPq3EF5lhPSvUAPlG6uB/JmKttKqCFmkO6lCP51CrLrbHn9
PpHiCkcEJ5eEdqZGmjzxNR+ZaSwtYpTOiEjg39Zw71t8UlhCcakt6gjUDHM6bmX3YY1TmPjMNrMT
uoXOPCcVBDjFDLNkhcMU49S4Evr5Nk6LwSy0WlF/Ef0SNVEJZ5+FJbs+s1mFXht1AdmUqyCbOnFe
znRBYorLV2wCdOBROR2wkznC9loAoznjXQhqMpIA5NHusDAN3DVU7mDcyF3EuBJkQIgLFe/kqUiv
kuzYBdi755ILPmqYAi642w/UaH6zzgJbSh321uLiK4vKuoWaWS509hmZB+8rsx9LSqpvVMtJlS2m
5HyJHZ/6D7aD6oy/N3zyRlf8esct0UaOhGfukmRYwnm0MQwr25e1TK2yd8f36/e9T37euTqz/nfq
s8wU2saB4o2v8Zb1trBRWF0M8CxsdD7l4vX73JK8S9S4jTST2P76IuUQxwPoGEqtPQMzMDj5GixZ
omBY5Vh2s1DkQoDi26oczAAYLY2mXuVWLqbMV2zZrf03zXyZQ7p4g1VhOG627FwtCr0MKObeadEg
+lqMn4P54yuPRB28hxA/wArC7cCkZRPq7g0+6v874CkyC4nhHccV7ZNloBwiYXzG+RHYxBlBg8rg
CiRVhsuF8opzX5Ct0toSFprdW6A+sZsXX+J1LaC4CXx50Rvob2VKMCPIhPfjMHuJuVIWBcYOk8YN
VhajGRxvguw8iZ4u1tW7EJmNNxXEBcjcwnp/5wyhqlZ1pAju0ppxS26rbA5caT6aMu6VK9izmCrr
Mo6u2reF5GmMh3LOv5nUmKdhvAthIoJtTpHh4AqT/d7nsREBZ/byWF1VfuXo4YPoSAfX9/ZFeBhA
CJuyCRvbvHPo7gSpe7OUWLWNBb6Lxhb3MrzA0HBBnk1JOodH9+rD5wDnwNPUQ3R0/VfCa8L7+b0v
lohGy9jUEwnpXvXrj3TZhoZfQhDC/Cw+ERykNCfsXgpxt9FYqeXyEkruAM2B7EzC0qmXOZIS4+BX
H9SrNrpF2bFc3aIppVUU4w7GQaKbtZNHDWIAVs/dc0dv4Ek+1HG3s0U/+JRlMHWkRa+fWljoX1WP
VW5HG91ZSIKPkUbt1+eHl2LpBKqmD4/9taxtIRqQxrs5evCyLzstHJ89vVN4pfSjs0yJCaKT1+DT
UiKNlBsw8W7Mp2csWiFiNtZmfVCwevqtr4WS93bu+zocTGUlu/mmwWerRAaGVa1Ff4pKDbGJDYt8
nK/HhO99gA9iPEoMsdWbXfA7WSIJIqbKyJj0NYXXYleMKdRwICuipbcjVYLbAdtR/xjrfzmjYsfP
xhdeoVHY9V/SkvGwH0x6/SMtlaX2Icf6WsWAUQzHzI+pENQpX+paQlljwospUDK40Wbz/uvBeKTn
i7zoHRv3uRIKfnN4x9AIKaEUVgcplPiNHmhIXAzJ/VhmlrR6jxjzElsE0kT+JSbl2C0zNgXAsn29
pwQr/AISPj6n5pZ9G0egERj+LRBexdFtmUmX3Js6ZFShZA6LJsxBL9NAxgMwMeUU9oM0qvLGep96
lPzKG6f5L0m3ypea0yZVdIpFlCHQQ7GNQE2mVH9IMQyORA+mWyhNPqmZBcKh2Tx2U67ip7HWPrRQ
Xd9+hFj8YnGuVZx7uytWYFi8al1ign+7VORqkKC/LfS14FB/IMB/2fJ9ngWjYhZXCKHfYKQm+clt
87YQLHiLvTFd6NCtkGwg1SSVNTWAK3GSiOZaHki26OZLovIwXVeBEOsHaSziWUJCKRmmOtSZJ373
XW3b82UyExIJP60sjVhwDE69C6VzuhaCjlBbdq+J5ElLYHS+sea43AF05JjGGSRzU4/crqLRbDgs
5aTiAwkRQw0Glc6u1xNSCh0t6Id/glOox11y4JYWah41hIAgMiLV4G8r0hAFB4hb26DZ4/SjyHxi
WCppRBWP0dgZE7ggOImM9fSD5rEpII8uJxndfOpJ4y31+Vj/QepQbzBGPg0Nt06QtPbzjxcpkuYr
7iW88nElcJblaZV/d6FxFFzmnorzNLzwzl1wChUCA5gi93IirkGBcrijlnbqpm7vyeGA5688w5Vj
wZUcYSNyTWvuCP98gWKLGjPExHBpFg7xNMTzfkr4VynSE5X3y5GVrj09qnztl4ptElcNvq4KRHGW
YxzkGAkDJ/tGANsla2Wkkp7xogkqk45W2MIkOVDuaawqvgfScsItlojIuSuIrTtjSnhZMgIVvd3L
UnVeoeqfvOePmijR+wsngse+hfJ+IGQbDg+vg6Mip6r0TlpUgYqospoFnbHoGqjuWJoYb6m07F3Y
MiLVytzH+UUHrlkz+h+ny5ppNfIqkuzavzEKB+2XGmCCkncgjgRg0WOnf1Htdl7L07IPqkR+ENU9
PDqf102eCF8qi6hejTug/RwCdOGF9SkkuyL+mBBwcqIJGSZ/eHdxp34VYg0x+OP/o8UfM4L2W/R1
8gVCAWu08TqWvvZGh40T/LjG17iGv4o0apF6Ct0kLkq9LEMFQAXp+o0LSZeVGXFvODd+47+Oja+v
TpuTc90bK2Glr6RjOr76vldXKtWHrZRM3NNm6k6OciQld1qJ0+C9PDniqP2D+UCNHS66RDMVM4/u
IKlf/EScf5bJNXp7qXuy0kAIGT7wLu4pzggHbvCVSyywzIFTj/InFDwibyi5Knj55HnUAjmaoPOW
NLV52rwwZEfl2IB326bb191UV/wy3U4Vs98Lq9JGoGP8rXbs9nyR4eOD7lI73s/9fYYy3hmJu+EM
GDf9uHzwvPweztPnTFPMC4QNOFpq7cOehHjbn3l6ys33HSbMy9jruG1v29H9noczoM3xiyEubsXi
vX+faSxQj0eX4r3n6eXjX1/Efaualw+QEJcP/rzFhYt74Aa3Le+Hs9rzI3Evj1+KZfHx+K7W/Ap8
PK/+/bLff1mO7/HeV+0CKCIcqjTgfAoR1VolFnpicN8kc6WTOs+fbDNdygfErFmHA0mefkAW1C6I
NMBV2SwbBzfq6CwJ2SRoIJ2UnRdWh2DTuUCcJGB2qwD2C3ukzB/JOU7or6VeZb68q6t5RnxdjJmD
apIRje+F25Upu9Kan6fOyNvOkoKruiV+oqfD3/ZeHbTBdXdheRg0CK/ugDuurP5Mu8dOSW9biiUN
RVjEwdxH8J6dZcK+lnIt8QrVkJdNEZXaRbsUaaOoK9Fuf2UsOHrBrooKKVGsQiGjJHoTzczmWkXM
QGCcEW9J/XcAUuC72dTRa/dkbuLKx7XRa8x9fflcLvkUKg1RCr5LJnyQRxOyJeRIGp1OtbaWvcZn
oDGimk9+MMGiCFG6PRGO6o7sF0vRge73s4pYviHW0JLXNcW5ciNuyfm5UIqjOVNf96bx60tepoH8
MYknMfLxm2wvRlrwPE4SMcrO4kpevelz7+nFK0eBOS523VnXWaE0sVicfG8w5QH0aiUhQ0iEfduN
fqL9pjGUx3V4IpM/08a5n7Xj7706cgFfSHweuwETNq689571NH4xYCVZTSo2PnUMG56Ar57F0lDE
rL3ntoGgV99DRXZu4i5uP7rc6uJmfBLfPl7hM7x91MsuPjGyGU621Ck8YX8VZ8L+FUrbSUjy8gGc
4/FR+K8wOxg+/85dLOy7uF4y5pd+pFzx6a8rrF6//Y26plP+lW2o4q9k88yNRrZn2VKa38hjLWIz
vlG/5n2XjPt4wxo8hjus5cDwtR2whUCDV+J6fETgNNfl8j5F+LllC18gq43Jt9bXQFgPFun9pkr6
zcUf+J9eYWL48JlvnriLByvm4t/JqtgV1nn0EONwy1i3euzqqNm8FmcFxErNVKE3uP1GpNpGeNwS
RD+id/BCn5oUk8duM/1pkno14fkYHNBVHePojA7dFRxGuTr9dBtm1sbhZAA60HJtug1fnrsLUyn8
eafMVQJqXtkxtf+JF4F4/ZM29/hds8mPcqDsMPF+nzy59I/l4LZegy0oHRa7lSf1Z7URDjgAfjpu
JYP9VkZi0NpTtwgHNhHmxcYchbwifrOgq73k6lG2FilwSuQiWiJAYyDFmiuA0DfGsINwnGkl702Z
sCfbOa0ZuaAKQkENbbKU4po0ctaR6Gfr3szdwqtDYSUun8HLvUey/eRzJ/SjZ9HDuriTQ+sK1Jkp
mK4lp7WKdRrDnkpt+uEOP4yXwBWWUFJePixhmR6bqEjuu+ms2+kvqL+LHkgCrZNZtst3DE9p69uB
DOtxED6y8bv8R1u/DidCuHxJv01PLjHlDArKn7IqYunKsNvr0RXfRdtSSlAHOcvRkwZdUvlypOLX
pr/Srb4Cx5Zuf+8kLMLL1Fc4lGYPmrLbd3uZ3uBeOwKI1oH/HbuzzBDFWYPU5jjs69GJYNwx54S4
wCiWmHtcwmj12624FwDf0M8GwxPwQYyx7Yst2xcPBvCOa9ntr+dTcAqUDcezGl/GiMtSgd8PzJF3
CSZrOp/BeJQcCJg5AKFvM6MpipQU+W9tMk2AscghCKBaGF73E7dC3idKvyU4TMynAPMzZy4l2f7q
y2H+o4aAmozl6LClrz22NdS3jNdzIeRVdZrLq9FEVahfIr6W79/228tXFZ2K2wZZjkORXJIRocFV
pw+prbX1hVLcUlyqH+/f/59gxYmndBf8NF1c/avP6O0rHk0hugHX3eTw/FLDu7dX1nqoh/frrN+V
dNpX6k/mv1wxZArR61ZVpMXClvjDeSZpcDtkUe9Lxx7TKrJKO2cS3wI6Codp3Oweh7uXf1a7644T
U5dqyNpwNOttp24dSAfJmTilNbH0sAjvCwVtp9aR3ZKab7omOFmMALHxKrTmZT5H3lIPTziyaTyx
lPXdKwKVKzBds+gYG1tef/RQCK+fJXeppHQ1etSnJ6wvEREeDbRPSpqkyZ8ljI6A5dgZJPJYGsMf
S0wtpRHGa90RUzfusnZLnBvSTc9ilsmTyoy8f/vIgYh+PoLuyi3QE7LPLOkk8wphImg0ipyk6WMp
mVUbyqHAUYE3wOqM+0NcXgJ1RW/GmSQ3iygAECqntABe6BoxXFcUj4dDRvT9Wk1DIogPJbrtO8ZS
m4MSKuGUuTQlFNdKWDMB4Y0/1EJ9oyfNtvu+rNO1eIQHwrkGcFn8vKEgIUP5ooqNOX0HxaqPEWoX
xLm4f3wP+3GZnwEv3/dCVNjlPb4yf/fcVW9qtpYirx/5ly5t9dbODKtgWtLY3CRLetKwLctzJi1u
UJG/6Zr/KiXr7af0xCWrkRa94pTPRVMdSj0RO1gh5ndj+SoQOAYDZwO06PsRvUh62y9PcnQl11IT
VQ2ZxgE1XJGqouP+nDHjzL2B4e6ZL+AlwgM1nloeADpM2u203Tbi6tEEApY0XzxSR2wW73Yv0cpS
bY3RlMsxrw6D6o7x5eAV9HxqJ+VWUepnLYl+X8wLdOAAtGyrT6aeccO09JkofqB+2oeg7vePFO5J
8mtqtM/9ODh8dTJHZS2rSwmbK13n3FZpRNYRH0+DbkGIAmIOyzun8ITp8CX3yoSVMbs+TUoewvp6
g25MtFQ0W6Rwshy+TopFg1ddv+PXCkqLaWQkDFzDqEVlNDTWg4gos2a/aCWQqj3MyzdGMzfvrxWI
i1ZY1ff4QefqERKQC/qmSJ1Hv8D6vSvXyDdPdMyahcasquyMUwUP/jBoT7v0uciZzZ4uS07nZCqn
3RPQSWHXtOSMpXjdyGrcvjYa0+jDPKeYj9IrdLPiago045pM+/hehcMTeozwRdW1cRhAKrfXs75s
DwzEE9dcmT/8yAq3nLpisVbc4rPRz70wtt6NiSkxsXO+3xb0yPS5rDi5HqKE+7xGt7cnC3O99W6U
smVbyOzrl0RKVOw00X/fI6IkVQlbxRSnG5lW3Ord2u9mISwuwkqmci3H4mXT9hus7kneXyRr6C25
8fSLdUvde7tI6VuI5yuQmpddZM4w7HhsToxQWjX9blKidtufNpwphyFRA67CJ2gzYtXOKzTzefFq
Y3EF2a6HBrSdwFOei4Li6L4XF305CmX07/mrc/4PT+fZrKjWbeFfRJUoEr4CBpAgZv1C6TYQRJIJ
f/37rD63bp19und3uxUWa804xpglhF+07QtnADoE5JMSKi9fe0zFZVIOLMfDh6MDLmDVv6tYCTAl
nK+iXKjl+IcKBmK5l6Hq51//2R+RTj3jfVWPUnlXvEONMgTTgGpPHYxvoxt9BngR2sqg+/udtPth
Mo6XD7pOpfNCDfXjPwezHhpBtZvSIELl7+uold3GaD5MDFpTEDQbq2nNyrCABILAGRwbJntpYYtp
YgwtiOQO9QIbuVpeugHaqW0G10c+7cM8+/sds9suvo3ib9D0p7cVIXGjjdPeHO2Rsg3jc7n51gJq
2d6J3yihndMj6ED18HjaA+QTMo68X4+T95Q0hMLRIqfuP1f94kRL/nw7GjDHJ9LP7C3jdtSrnfdr
3BB4GwvsxIthJjQ+cf4dcFtYQPryxthgQvcGHthNdzowF3+108ut+3OcVBaKvCHSr+9DoU3SP/A+
2rWXeb1ZwW020zoZ1X+ay4kGY4lsTabTMxj+rCTgCOv0iLjsv56j74DNtnv1zP4jvfJb5wbe8lL1
LPlrP45qMR7cXcO/vxbo0v/ofqVOIU0+8riY8IhaQJaZfS5pXKPg7NejSA2eID1mmVP4gzb4Rj+K
raCIJedNyanhQjzAY/1J9Rjh1fHo6cuSLnUbFkjTaBOwFRQygthjFXJfEOz1UPHe61coExwTpJ6f
YDGvzTUe98nxCQ283ur5E+hPObWA5z5hfbcmEDDQSOBfAZHyMZ2nHbINUd6WitXqFzVuem6onRPL
tRi8P1QfklmPsRpvU8UXMB+M/s3buqE4AboK415YwSfB3ltYcobG9BE2BGsKTI+CqmEWid2B+QUA
wmBOuoe08q6f+ZP5RjtlyXvPDSuzeejZVqi3nYBGd3vMChkZZuV2AeiMrQa/nCYYdMDluGZlrsGI
3sZ7KvN0jSavfbJNtmxDiP7qfJH7VE8kU0ccRsH1tGunB/rouaVcIYuChj7XcMMzfaV7g4hglqvq
O4MDl8Tn5uv2covuW8RQJsLva27r9HdG1N/dN/2w3BWeEiYbqvuzr5sEt3l1/BeBKWEX6uH7CoJs
96X3uBxGNx4IS2GYk6YzFZnFM3FrxIqr8mIscsQcl72wHAiVmyEyEOeGSW8AQq4I+Aw7SxYRddvY
noYmC3TUQgDTNN2CmloYzrCwmR/MV4K0X2JrKLo3dqaarD3nAbdGHM/z4gdZ4S1qfjJiQ82VxwG8
WyDcEjsG8ka4V1sPwnqr3zc1VDZbswYbDACfJhFoTNTqGEvKqSA1+1l3w2pjU+nbMlLBhD8Ea7XF
FxfzQF7ooMOgj00V0QtIqej4IL3RjtkW6i/4jlSAQJQ7GNzV2B074W1+E6t7mdnPYr3YNh3vSz8E
ohe4mJ7DTgeZrt5GNRAt1cwH5lsV791vbC5bYi00m22mssG4JrK21ux65kAyv5pXHQTl5YRI0Jdt
wE4T04MHi/gsMPIPuluA9+nh6M7rgveK93KQnTIgpni9ZbVPcPCpCZzsN7DIA7/MK2nNH23AAnlF
M4NGA0KDUwSurIMkZWoyGSRlqbgys84EN194tY2FAngobbTWzODpADMFl46UOBahMIcVp0ueoF36
GfCg+ePvKNMA4e2C3pkd319+KjO/ONTcao1GUoHAKqruTwuuT49TAjYV7CCyFZ04OZ/MHmw/67K0
XpcWQo1swgfpAvhB/d2QGBXACc1DwFofs5R4tUmuk/zxyuH2mwAgR+Fl4FEdKCL+jfMnUwxBs3T9
WdwJjg6fNbhP/Swdn0Pz1henBcNrHGvs6JlpNphQ3viLZsKl4T0OZD+YJx7f26XasuDwxivuYC75
ZKHlDhaKem73JaqyA/Onmcy/GTDvSTPfslVfQMJw7rfct4biygWRcUqg1A/lntku6PmVVoECEIh6
mva6SXSr8emLLiDMBLjnDr0OdOweIDHVgt+q2n/PyhUmzHc53BLXU3UcbkH4dkG95s7fJ9KzF3N/
k1PpSochQirO2wexeU8tCTje23r+LPYtHAecC8QqeAOPU28HrrRfmmx8fv3vGw1lI0Ro2b5MSlSB
FNtyJ0QRYgwfDB3NRvUrQTu9sSWI/5C1EGmlnVWag4D1/kbslv65CxucG4JndKoOrB8LLW3iVT6R
NvUf0+j1c3PisYPJ5QHxSDqmR4BbJTYN2FMq2TSLijH5zLMTj+NxgkrSI6omlUE/CFsKn5f5QmgQ
VCjcYRZ1ZvYQZwPpUQBCmsCiyzUlOf1mNZKd7dpFsuOJ8qVt7wwCXcWbBtjEiqKIxlyIpXHSYsFJ
47yoG3bKk0Z4vNE3Py89xtFrrc3aQNncZvp+OJVInB6rItC2FNOyML98F/pycP1FpMuE7N2aGdJZ
2N+zh7bdnDsX2V1/zl1mp/ZP9YaHdJUdMDoDEjoMXIf01ki72w16g5UF/0XFoTHsC3GDGJ80Vbgm
vvafRX4gy++vn+F31R7Q0IZzUx6oJd8O7HFovjOQNGyw/iWTbLEIiz4Oh6GxiN7R09tQ/vtcRFn4
Zn23gwAAe+/My6sT7JsGSEzfxEwbR54iteymHpW7uw6lw2xIBDBZVAJOKK4NEF2DzeOD/+0ww2hd
RSVFOLPlpozr4/KM9grI6YRJNziYFFiPX5+Myky3cF767IooPrb/+B91WCMUfMlonRn7OIAoAndD
5tcnJmHSQg+/O28K0tRUKCjFk+fDRmsP7883LT0kpPhpXA9MGDkEAx9KY28chUU8SEjA9z+kjJnP
Kugidheb/Pr/fyRsiAkYq1lLmBZPDKSdFIvveROVbjTKVBhowgTFSoVASnUYul+32cjWM9ApSnCm
gP3QNGQg279XYbH5Pk0JTxFITvc9VJMrMyEyhZbEuhqWBh0YJ8L1yH4BWhR5LEZLTfWXxRcBl/EL
kfPQy9B4UWOR5qlylairNv6n8eW7i4PqSa7ejkrxNHGXVEYRHiM23TTXN3EubZUDFZk+m5vpq785
jy7u5hLDDj6WKjkiQewsUPeEfx52qA+6qhMOS/5Z6cCMafygCw3zJ5mmn7HeznBVz3L6aQ+DZpJI
lhI2+yf8jC2Uj7vTgJEtrNYIFOiqw9ELIenMbBWzQp1naOaM0WlnwM5f38lgFh+h8TXzZvdzOJBf
6MicTZA4zv09ajjVHDox4IDfh2dQqKeWRjJSXxpj+8Qxh4w8RNTiIbiuBFEYgW9pQ5YzehbFthR4
nCANWM/M0jobd1NeaGx0a+hprUXlitDEoEj1MeGZUS1mCsSWMypvKaHlEZZ36DEzO7MUbAsDGsh8
FvkEJ0fwgh3qkIKDb4L5MsQ5yoheUNz4mf2VcFmH5JpsCxTVgkEgB32n2BW7X2Qcmus9uC9SBk9I
o/fmdjZcvFYxb1fvu9syZUO3vr+w1E9E47hAFcE03EM2+fZG3wXfckqfOJGHzS3xQCkh4Ga6ISts
kY4z0qZGrDgfYypK2f7d7RYlEB2RRSJO0gwsRYyxeIgiHg4y2RI8OI4xEl4I/B9UxB9OK7NvB0oo
2AKDhgHPY/LY3ua3dESZK6c5SfvyouxSB/WoZTO6IBgJk9dPhdU32ysk0IaCG7pvME9o2axfh+JQ
r7G50ol1/fZMrDFBBNUYyDhGkPuk/AlHewu6DzScJ+9eYDOLAx0QLL0UIWr9MjFHDybS4zz/Od0k
/NEjpSsQ1QucZH6gfZZj1L8UXMvMhi3Mui9y4PPkOEsNFmB9zs/PzeNKWZaScd95b8DJev2zsurO
BA3vKy+m+rbE/zWbf84G365SAcJQPTYmxSwiAqYGSReMVkmOhnx8Z5W0ColSAMpD2uCpx9YzxDyy
VQTL8SWSAULU990myqlQJMRcYqNXfTQtsa10Xqj5EtdwyTyO74lY/jWExWwPqK1mVCYsXvVFkSC3
v6csVD/WOxYUVQ2BPFE+IElglxaHD0otO/3SBfoVsimjoazXpqVPFw9NdBw5Ve/d4wyByMCJbl7H
kjCZ4QHBfY9ednn8HNvjZ68sjYVKhU8jnb1F3MHwMNxQrj2xD7Kwt1FC7OP7EGOc19KaWyZl+roK
If5jZcwGW+nwjV7QhP++EUvJ9q221RwubXLOI4JBVo1IXej6/pEksJDZFQIUa/Z0B4t05Hyjckdy
zUHCzaAc2UPZbdf99XdEIwmTOM0PJLS/7MTff+ZiVTKLjJnj9riK6qtb/t3O9fKBfkc8x5zx3Im6
CUC+k2zNNqy38IB4XWOWqywg3ywQxSfwvfJIuFysorTOrqRpmnigL4nUTDln2y+AbYi1fxwfghUY
C8i+nsvDj7DkxIuGbBEQ9aVF6ECvBdwS/F1CQmBN1eoZPpYV5Wb1r941V5IV6qWR5kO52ciVRVkF
G4LnZFv0zp/d/ZKS4lEgCdtV769BnYcEmAEqIgSwWA8xB+KPy3xfyeF5s5hAd/ODNnIlSlD/kpY/
NkcIHYsHtSjwrbr1vPbCbs5eLncxzxCG7EYNCcW0YkL5i6YQ6riGiJiV1fMqXDyRCT0i1Jf3nEyM
Xo3myYnINduS5SFZWTc2skEPdSYDbxvClrRZUi4VQ2cQ1j1P+nwQZYHh804PYJ6tnS1pBkWv/c2j
SiEdRBz4E6sruuiQjfU9wXg6awAGDCNjQlpBnkZoAFuW/HCpbMA8z4qdQHp+bMsauvRqUHIC3f+4
tvsEktYWhwcMY0ZSEMX72u/8+5JeeMjP00OldtBOKoaZ48/CNOLWhjAsGKGCuatmNwbQ/yAAByCe
Pa43kPxXCDvVkajEv/gfFP4kW6AHMzZ8UTm4rdC1pbblKMvcu3klhuFBJ0letLtuLrtywH0bB30p
Nv+xXN1WQ/92pqnLuv4sOkqkgkbUE1kztiTTrTe77ohvTi+1G3u9v4+n85bJgrSVuuqGyPpJumuI
nfz42PfObNUpB0TYFfYlJ9AQOQmVE9KUB8OniIj5J7IuDAOtcpi7e275JpnqivFepDx8Fr6JrWdw
bhA1glWeiU7N52MJr0+AAFmeSsLlHwpwTzypqS7+AJNGXUKhekHhHV1H1cKdk2YMZWbwkTJY9/G9
Z/cQQsbqUXzbojkg/Uu5aKNKOyNslvR4J/FZCpiLtNRDMStW8VAyvLL9yj95MTzoKzlo2AqD6Lmp
51QwScAoLa8f27fbd4x16ql/b2i6tMEXn50U1Q4lUdDiOrOlFJAd5mtGELmRZtn0BUA1XaLkfurB
GADBtdVWpdDWd6GobCWnWuuneFbs23nfI6HOV/2wpaczcDsvX0LRNSwi1tu+o6yxUnbP422fnonI
eal2JV6Ld+rfD7IFB5Uzv3lzBoQG7mecbAC4gMBVxmT1c/jy0d2/+8/g+zOLsLftwZp/u+pK3d+3
udPaw1EOwHQpHXq4VBqcl9HAJ/GKl+nKOIhWXLpNRkrYD0mKnxuIsqF0oEa2a3e9vywoPaAms8pJ
ljfQMc9rvtJn8SKfZxvO/AjWyiKGB1V4TdSbZbPC6zvVtpkKREwcfuAgxebtrOyqzc17z4yoXqk7
dfxaDjb3RT3vvOdGlAo3FP4P9OhgN5ResbofDT/dK9vXTB6Vq3ocY56pFP3DbBnENlIkufEMJvYE
orDzWlG+0HekA61n+LcJucRU5Tuhe/ijZNkHoZA7vTECoKPfSIEkJEQ+O7A9QlUTi7fvIcV/+B0f
buLTotnGCyJsJJr0EAQHjLNrdfxdOSTKjiIeU5uNhLaHTW1GQ6ViYFG1luLR62WliT2MRyLkRQ8O
3vjQ5DQN77Ze20+MVzfCClK8am8jwlODmPhmD1qTiApubHAPB6fvlsAyIbxEsv1fhAmq4NFyZGzS
K87G71ROBltjRoe9oII7BGcIEtu54zWBsGhL2BLO7VjNQcOCEYzd4kg7Pfg6ybw30qM0gMMQMppi
SaFm3u5hUUx/u3SBS90kdI3bHbimeNYbT6rpJecXgg4iItqfWBEcWtWNiFIoSi1xrN9FekHpGGT1
b6o69NlWqEt5WAas0jp25EkcPmbk/8XqvVGRd8C/MmpUQcf2McWhUwE/8hRs+ars+th0ilgkNEQt
RH7zN6Fr30sdfQ7fubckhMEE7QzWLPqI2ikhUW+Jm+mv8F3qUltjh8gO+aI+yuVi3FXxEqaiXe4n
Zc61RkBnx31au3GowN76XjndQUtxlRLEUbqmq/5Si6prPO12dBV9PDVUVXq33yPN6oBCH4nWQt8m
RwY+SfN2Djl2iOx4O6KCxFfaIvlsZTxkHuYZX8qtkNlluO/KGuTIEyEZb9FVkH1GwKKI+rApv3Uc
TTJJFStpkcBRJBww8Qg2MVQPgMsMs6A4TBBIvYRdSkh1t7YI+rKq+b7kZfwNmhaJTTNB/VPGo27O
JxOR89B+0E4/wsWSnZBFYICBgEVAL/+1aT+X/DDsmUTJrwvY7feJvYWz1Oep99nVVsV4z5/LyfSU
XXFOjpjObk9BBWuwqDYf/xGy1M8r7oYsnAPEE56yVpyQeEf1lAJ4f/XkfGPXhKoDgS51yb3IfqbV
svyj/EqQxnVTQo2n3m2l7/RpPud+2WcEELRrUHin+ozEyzU7qtzNTPUIsQbNmKNXgXwQgQmFAgk2
wtttsBaSD6kjnQ+uRSGK6fn50zfvC+P66hOH9XZEQHg1tsZnXm0o33836ZkcOZtSAR1ObivNzfkf
NVT3XwdSo2lRO8Xq5Q1cyUdXaiO+S1dDKtcN//J15Sj3+n9GdFt9r1mgTUqH4te4c2MLZzVqWD7x
X0spOsK5iP1rV1T/EYu/ylEX1rteeJ/1V/dZtqVkDn5DA6FYRlDK4Cjlvr4BLAY3kcFGrkC8gUyc
l7AqivUAYgEIH/8efmmOxuFzptpft/YUzNl9NBwNQXtRrQ9yhtASmPgVqluvkcIlf8a530xRgbCI
J0Np1gGer8bxPJ88wOt/wc8hJWkqjoFWDJtmerNBtNlPv0Dxl+yc95SDf6X6QJo8JszgAu0rj5BL
maUoUT7p6w5dtvxIhZKigKimqCLG9A0deX6HJRGb9CYj/NbU8IUVBslrlg7cNOczrjZAKIHUacRB
1ah0ajAJYHR9sQ2FajkrnFhGlDtD/MwL4IM2Umw9/KFg/3MZqItwugRNtvUG8HGF2C0NetZu7QZf
q4Qzl2HtSdft79ESw6TQP0d7DswZhEbJ/jEUQIB/n/59BAAE3MUNK9Fsai+dwyoNSJztezCM5IlC
64J4wCP0HfWmKLrt6dxOCXIRTwQABc+CKJeplihyWM/ZzWEbTNJ9H8xRPBZumyQHYs3TGriCZ5tN
DAd1b6jipeCg2EMXxKCTzjWaIOoYzzlFIAUeK60A2Ko5pCL6LKEqzh7hHvSKagpsZoXI0Up1mm3h
izvF1JOOT6FMhQIdlC7UCIziWPBdUlfC/QETQWcinaghW5t7SeGncnwmkJ/Asb68CjHt1Mk92mac
idphLHFAqMrpoPY0GhVOsij5x3wlu1pkAJG6h6+xzD92Y6IRkLISpsHS0ddG0tynl279XJ4PzwYH
QrQJbndcThGWRsv2Hz3YrabShQqdA3+Z/dNxv5T72MsUWuDdQrqyqQO4D5pDQ/QEKsaZsM8Pdw6d
xtNmeMHyBoUi9cGNIGDeIQceBzeA8YZTTyW4zv1JDcI/BtQtQ5zsA5WBb4rafSXIW859I/k/N/dB
jDpsTFd3hJ0KhuxDwy8cofGcjarJbT6AyUM4MEqAeg1cQDme4SYzIBsAwFonmX4cRsRuakZ2Scgx
lQ4AkHEBBFSHBFPzdxl5ClTcF5/PQo1hwk5vYGhUfxDqUeMlKyUidJzqSG9C6F3Vgk1BWEfn3asd
RBXgz3aTu5/AdYPhHMRipqn7AKbZ4z3UiI+eQgaAUZcSp5JiRMzd4Iil49sY5nokTTcCYw94EJR3
5jdj+CyzoZOsBzBWSuK/IUNcwQ3t9QXsgW0WZVF3egL/V073SN9WIM5kv4Ju8abxkC0ISLNFeq6C
3i6ext5vIolnw9L04eB9nI/TzjsnmQ2vzFsK5Guxuu313VMIwGaLZCFfS9Q1bvwPDRuuHDy8eRa8
dug3bQpCQsEurnjAgl1VO0YEGs5vNnF4I1x/AbludzfgSepKmd+iTwAUZas6fUdaoCg1RSzQZbxp
ILusOUIyt/DnViMG+7SzdtuzDfTtGduBIadDPNLDlKBSQVX56as8k6eLZRnzkVSLag8SRtjAD4kD
7stOsH7x2MyBqTQTpIicDvQV6KkoIZTohzEyKMxLQu9KWsTj3xZQ4rhcDUYlQLcneKeEPEE3yTYt
QQAfQAjoAAuyrnC5qzXECkfhbwEhwB5u3Z77dCr0XEKg839y2EW3U3+h3sx4MXSiPLH6MCIZaOv1
g+HZWGmrH22tbb0tRQGC9tx9nblfX8zCTdYly1u58QLiyKg/I+/wYYqsO+C90hLbAzlCAvwEuXfc
Od8JY2DnmF+3nr+cD/6/9FTviwGmlIhlui+QrVSdzsNgIGVQsLc77zHqZtJ86Lwgyg94cuL+QMc4
ggWJ3Aysdfgt6wQKZrdN3GZyDwaIFWBSLWX88foApTsHcomTUzBpPSr2ZAUTwd1PUS+CJQ6CSF88
JhqiLqDeCn7mSxlcXyb0QDN8LR4lKueCDARRkMF4DYJSMgIjCYyRZNo54tN7s1vYbftTGWg7d9p6
BdGocOIxZRPJRxsc49U6A/bFM0BKJKbSw4aICmydhGGiDuH9SAnSOSY8YqIfQcZtXoIYBIWFRgqp
IdRTDDWqDWwmll/h03mHOYIdY0S13YRsESfNx0jIHdBkGRtsqpzDWUOpQT7F+XHLyYSHDThdCMAI
znvtDEbysY+SYDsb7jNfYpdkhCkIg4yGIn7GoOOKJy+LaQU4aiAg4k+gtjOElCBQevpIs1H/gnz/
xukkHr2EqbEUr65nzWTooC8FA3VobmLrjcjjHd//RraPIYZoJkg2jM4RCU2AyoRfyvBbMwi16vi2
AoXEc37NnlYpoqQJV+X0owbjWsAgRcRp0mMoM41nGEYNb1gEIJ3sXgBB1O9hkr9h6xazD5w0bamv
BRU4J99De5gVfqyhWYV9X3ZkLJSEoSw2ApH3BNj3Rf5B0LpayMU/uOb9UW+dBoOlHOoHOZTD4gg7
Cga64Km+/BwuiX5pQnqT33MOGUUwQSGdwCJlQMVHt7LVlxgazHieWhQp83ZcLHJIM63bd8E4Itol
YRgbOK7FxliiOAQf/5B4GRQpYXZf12GYeGikrDIhcMLl7fV/f52sDMatJbxPvR04Wthds9WPTBcF
sNdVWib8nsxLwb1rXcMTWMX3Ttz064rkwuLlComYZ8rUl/vqDQkAaoEHwxiGvzEdwMCGeRN+/zJv
wA9IqKT8/gRjTw57k9+SN2R1DURIeoEEj1eev1x98gjBZ7hibegfQuEpWSfVbTdSKDhOfbeetkyo
zoMSYLVCCDmAKlsgSHZbVFAMKSJCf1Umuh/DxIbUB51P2CBGcQTPfQ81IRhnXnz8zX/z4VlZ1JRd
FhD6gAWuZCGpVW61/7h89N4G+3+WarC/IbpNpz0b0Zir8cmUiUQhv90On3a86KMh8WQACSzM6RlK
NK+BE4YLdF8nAxz0g1N2PcemMNTtbMBJa5Agmb1xbV+EoPZ3vxcY3gcf/XCz6R0YosQmlsZ3B8Iy
OjzwCtlfA4DaxThecE4gvAkZZmVh8B1WdEjitH1tDabkLKU9KmnSvkzHOVSa9D3XAEReum1B+3Jb
rRFVqtZ35jut+9vnpWKedrF8rt+XcllSzo1yRm8D+T58feTflmWoz17Lxq3c1xz9cxJBDG/l3na5
vUwm0M422V72HivQsMiLHZGzuR3fu07I2RTXAdDVBpcgTe2ZQDgqJJu78tgko7idadH3ms5zgTkn
6UGjZ2Mc6AtQT00W+h8t838K508UKgP1z/CBermE8B54I/3vNqfJTp1Cwa2mLlqMQmdBpdRZrp+z
4ajaNKPRpbYNHONtrvyR/zg6yMQ6N2ksiAQl9QkrUcUnn7jPeHNUnURMS6UIw3wLMXyIjTP6dbzC
yYZCNuURIchr3YDTA36mNPaDeDygh1ISJgmT87S0gNIS/DXDockdEDh5QrRF4Wd70w9CdomPhABY
55QqGEnPJWXmBRBhAliahWbCT6C86L6gh/YJugD9iKDQJrRA74ZMgKHiQKYJ6pAPec0aXqDNBem/
F6HgMxtwlHTis7sniJQPp3UHgsBD8MSwJ8j5CXIo9H0nwqm1cBxhVGxgq4/UWeYb3lvGHBheM67h
M5bjPp7oATobj+glRFqwOAEp636z07FwIG1Dda3SvEXkQJ73wfL7z72GlXnuJSjuN/46P8mcrvTU
D/qLit4Z6I6trjGI3NKZbInqVeaW2w8HuY/2D7lbIGST/tohEo8pJV0UKsoAEC20agyYAqFRsPV7
2LghplNgo9W1huzC4CyjzdDyxqcen8TnLfqL/KQs4OSKKKPcFuKQKoy+WrRb5B23r1NWm68Tp/ID
hRYdHUoF28f6Lg4M33fbz5bzQRhw+neGpP3zZTdrkITFUj0BD3HjLcINM3mt47Nfc3rvsp/Neh6F
OS+ZyZvOI25MAi3Kjnr4dV87quQReMqIMI7wk7EZzMoSlKmE0PpOgExt0xZ0r4r07R4Uc8Gb/QGT
fDnV4uPdqRl2MAla1LYKgOQCQ58RwyWwcBEVErIVW/GoDcQl1EAPOt5H9app7gs6yW+Sw0I1LgMe
M86CsX2QrfieRqdz81ELHetTEb++F5AbJm8SVVhV0x4RCaOQfUaru/Gcucf2c2qMJL9CFpxIcpw7
8kz+R9+vRhPTILqSIvibLt1hHxQwaRPEftQGKldEVShPEJ88LcHmRXt52pku2ljw0XT3TJN++aQq
XSD0hOfdfVw9QkZx83GRFgU0bXiyo63EfeGY5jR80axhYNYyJvnlE6w3gTz6NexV0jOH4etEDUyo
mgwh8tesb4KQlWwzSoXoD9LxWASLD6JcEZdwDpeM6a78nNyNGh5HFR0mQqOKgIdAd0RBkTesR3f4
RY3TIlEjhBIASKDIkKGG1HGjpBy8dYxQxC14UGlAiBOC2mDaToQLEqIaKIFOsIekDr1ZwtwoyUvI
pSWGMw3tLyI+iFtMoRPwGAaWjsQHU5KWhJ2oYfVwIEOYOneWkUSOrVJyhQrXeZ82FqG/Oi4RKepQ
En3Cm0DgYIKqHnEd8lkkNSIhlTAQOtq3gNlHmQ+z20V7aKQHD1hW5VGPklWuE1AYu/uKZGsVL95A
XIkqJzXBEsJwXG27vaM30Y86F5UL6N2Nly5YCbjhiSsJuSJXdbFHVh+NRcSYCAoNlE/RvSR56yMM
JwaNyzP4cpCFMSLRy5oB4bPrJVE4/FHUUfrbYjzR7Z5zo46isVOeRI7FWMK2UkaIXiwPzSU0hlgK
RFRSlJsIQtwK8mWOLEXpdpRG2oBqMhFAQ+T1+jd9GukU97FSYK7ffbC9dhz1Xdj4v7GBGANQNryX
YSuzBG2rO9JMKfmt4eTh3e8gDkqTH5RF9gFMcnANVh0+fR2dFpKFBdTjSKDNXgSjBDluuZBnxi6b
FwvBQuNCVgA1HCyjQ1ALsRg15/l9pfvofyEx25vcCYQ+KILhDMif0ZVCmzL2db/eCLUPwi2HsCNz
RSmFWVNUtkxQgjw2kR33yacz0voGWjIgE6o9Q1FCRJJs9iPCMBziadFrwDY8o4+TEjmkyLwN91T8
fJUBTPyi2cHtLB8Zpmcj00vWKuSu7gzJpi9EieKJjTHnW/T/SR0zlxzlr6TR2M2oA0HZfrmEUZNm
nOAsOjcze1xViW5JA1McwSpe8Zn2Z4aD8I4lHia5KDqoaOAhPPXDLD2ddpOw/wsGK6LlgxiNfvmh
vBKjsiIUTxAlOiLgAPdFSFqoyEzogUSjCt/2pyNrQdNqKioOBvUSiQCeW3cz9pXkxUESEdb7RKOB
usg8IjWkuADOemjPjW7hew09ZZStUKFgo6ikESC01hgG+LbQDW2efyiYtdmcdAM9vG7SizJP95/M
GFL9G8IaBKkLNZA8gkH2Cbmoky7F3HtoKGPUQxdwDsdfp3KUSPzEYJl5YrXQJZ6ihjj7zPJQPFTm
Z9gvk24kk9qHNpKcMD6I7d0abRWumkfZE1MjSYwgB2BAgfvu40Uc1KeoFbcukmGMiDoyphnim0+x
uylnYAsnCVogGpz6cjqAevnwFIj62SQPRd0CkgW2obEo+krM0kpQnmunCGPxglZU6yx0WJ2MP4k+
K/gxV8OCCQYnz8nOzBcf+8aiIbSD0NJwzL/PX9gk5J5tAJFmQbkG+r+wdG69UdBlIHjgOb+oZ3EQ
4UXXgdjljSAx3UciGpdm4lcez1YHI7RXCYDlfeLThUMpuL9I1toeYIVGQ4ne7JyNzhIS844T8qnh
nr5lJIT1PqeqtAx+rpzlW5USSnIoyJlznmFsLSlqO2IoAJi4aZ8iFNJ6mGSxsMz+Q6sJ6jEqOI1T
TmCaOWhqQasmd4GwOtg9KVCmxxsmLEepSBS7fzMIYjNSHnRrP0hzySgoQNiEsFOtFBcwZDoVjfXv
bLjQAhz95LEUmniPuTYWaj3yOA8IgQGgDP6Ivv5JOP5CkCgplErGEZdBAkwKS6WgdZWtkKMd61GJ
REEZSGRt8q5PJ2EjLT+ER/UiRhnxc81AYl9FXkp2ZiyprF0VBCFrEq36ityJLpRQEIRE5WQwSrx4
rfi/5ZOG+I7PfL/MTet+5+gYezVD7ZbSTPzx5SLu4JONuekGrMgY4dyD2Pzx+k5DkEQ432LbqAKS
7J00T3pbHUqn5EMnw7FuGHcEtFFa5+kjNcM5+8fKGy6FGJ4k2QadUIPPENa6Ysv0om4iPqmHAwG/
hGupVrcF6SQSA3CtMywJ3DhPXhpTYyoEIwj0Im7q8CWpI50LRBInwkztTPB3M6WVvkgu7UwnfhA5
dgJmjIS7+Rsse1F+FZKZIl5m2AOT+jQbaXH2JgTzkYwap1g9IRwjM7hTPYjl6BYFfktd1KT/xlR2
fugEo17vkZlP86POjhZLXCNVk4MuEsly9V8mXKM2F7s51TSkBRA8EsMB3s4LkUSmpiKaJlTLeDHc
62zeAycrlOyeGCKRn6O3dmXMfYwkhrYk2uAT1Um2kpaIRosQuLxSh+BjY/+3Q07Kltmfb+cx17kw
IaN2X7F+GRWbI5ScP2NJHo8AXCxUVIWwDhkaU7CRfBP5uBSickcRQcPx4NRotFB4oNAvzGsl5o2w
6kuNx/9AVfS3TEgIbp0p9Dl+yB3iDcXGgKUYiu2jeelWyA/p617wIS+R50NCVPHT8aicwgMarn4D
lKwNko1iqyCRVpyUAA12JShPCJcroJfmLDYSzVsJ9PkpWaeMSl2/tgNGQINrRHTla2yMN+J3zvCx
+BGhxpam2OS997Wxvy355rH+v9+6E6DQZZLb0lxIV5Ixz6mO88jFFJYPP3BbfrYPpFjgpGLEaAIx
TUrkwx15l5iTSDUOffRld0rHj3V3Qg2+A3h9kvawm9F+QaJ50iun6bJ3SqLsoAiWCp+ehs0lD/Ow
dyrCL4D0L1Nqs0jZ3t2nj8NBuLNcFmFOrV7Z5uEPUHv4OKCL6j8vWXSPlFOMPMaYmEMoceYvNM5F
PqCO70eKvTRcao9UgzytQsCGhqBPTwNzrq/5k6tRHoSEtEoCwBCrdvx1qfjTHGpXotCNuCeU3hJJ
LN17zhoy2JTovQEuooz14E2qWJD7qYv/EXZmS6qzW3Z9lYq6NmFAdHK4fKEOCaEehOCGADLpJRoB
Enp6j5X/hcPHFa44/8mde2eSibrvW81cY7LxkwG2QtA5PhV2SrCfMTBQ+gNv55nibpwe0AOJ8mHo
9ZIG8BgVZdpypM82ZgosvwMUBuFgN2KSXaVBQUYLoBTwaHvcnhgViTxjUqQilBv19M1jLUF1G3Tt
jc40e64Acl+qltMHpZgGzCb9MF3CegEiLKqNA7w3aPwReBrU5mpw8Y8hk60QRqmpcwzCs3ykHSAM
t42QH7nXnTPotSs02jOxTkFZ+a+eDYaV42PLgncI9mcEgqD++xMkAaC4W8TQnckKT6UJUl36AtBR
QxllWotHUoiO3ckNHuXaw4/mCnDuwKr+T8mrxVoBjseBhYxD7cB87wGARkcQlV3jaXCqoTji0OCQ
IZgvrAUkGhqCwDvY/BwizxZ7BVbDTs4+0h/3x8jxLOEWSRemy2OuEDk02To6xBAYWSfOoaA6oJmZ
6z2YT1NAqD02vDZRzZr4ds0erBiKC0LH6sBqUwySNUacmJrm517MDiSxxsJNQ2eoB5RXHqk7vDLo
EMcP7xXc8Z9kWuADD224fUy6aRFc5j16wsO4/G0W9eIFCAP/50T1+l6X0apbhpCr2CvRKLnvuwGq
UvEef2R9+GpXBKkgiH7B7DHLMe+Fg5ka53NmA5jvimvGMQCFUKCcPXhPCRjFmKI0N/wDcGsxP/6y
hkfEIIgCjlo572+hsk0UutKnufSm18sLRa/5ILyiE+n4rXQwzTPq8QwyoPq4usfFDb1KzIfvctDY
R3iRQNoD6M1sDsfpPVP4yMxt3GNZb7lsLnzOxtKnEnic03YKiUe3g1gNH8GI1nANQZf0FG3d9O/7
cEZgf4Yhzbbc8+slzLPN+efgwktJv/rRURNwY6yLXaLUkuWEilx3m4M9rue9o1YFX2wZvlNa9yGP
JQXRTtCN4E/fn0bFVMmOTy+b06aNsnqn7K5diiV1BjGaEUmcjw4Apch9c5On5wqoqR/IA0SwFnTH
srNLUPrMnhl03fmTIq4MmZes9cqs49Qh4S1zVDHhmLw9efPy8QTh8oJaDHcC4RpTeiWTbVk5LJoL
fdE7Za3bX79vTz3fO4MFflp9/qnLzdf1c7oB0qnjBNFYmdcIkSmyvTD9wPlBo44Ju4pgT4CA1Jju
xDrCsIUm6ZEw0AwW7pZ05vlpAPzW3NKYJWOlReueRiEhuaaDKANG+5l+zSFl4pOPm9oEvTFp4WOM
MUaU+2ysOdvpnQpDQ03+6LXIE9nop4dJxd48DC6bF7+5mEEXo4BGGJaSFge3lMq382QK05b4RbI5
tspZz4RtxBN28jvZ2vsSF6APTv7Z0RSH2JU6FU/klIzXhS9K+oyjAQhWeKoB2VF0nnVNNn0uRh9A
5jq6W0+nnn4YkYNx27J6tIGJDHhVO5Yzzy0ASjpfyIap/uRbrsPQebNMA96cCejukAMJkm2XzXrW
tssFlEACBgrzcckZYgB1QpJEUnqcEegdifRHtOY6Ts/jvkG/Q8B/h9rJsLpbkLyU+wtMwJz0nyTe
asfEglOFwIahD+29WbPitXYP/xWoVulX1OTzzRPozxATmjyiixExXIQGXUCZgBYAxnB44cG9hqiw
z5xYUJxgZdEDTY4Mn+zpRCgB5HMClT6jawnr9QyIH5S/DN+XE8y/dUQ0wwVCZhSsuaMHesc+eF8G
om/QwR5+Hkt/gAL0+q4TIIGbZUiSUE5N1qtmd9hIF+SQylMNSoE95sUTDpU5U20JTdqcQElLpP1R
hzc4h3VINBQ0GWt8JCENAQr34UWmmuigDDleocHd2KIufokOELQ49uBoLKf0p7hiA8oGNJipYMly
TkoUyZURUpvCE7j21GzETlNBfgYjYh/mL5bPC9TIfHITOw5KCu/OuNMycwruBAW0PAdU+kq3tRQe
v+qU2+/iRItYCWvCX3iO/PzhVJ7YGiIaNUGeVbqtoE54eNUfmuQ/ZHvxkHmGv6XrsR35kPgIgoLz
r+oA2yO927IUMVUCD5u27+8h+SuIEu20lhciKFiGFLy2NPJ/TwH0CYjbZ40giWIezU6H/h4dDcXp
xbQEqNnxfg3SObo0o5joXseMZHIVvt14MN4nXZjRekQURqmAeAwEDQEWUtDLSDuujhGB04JQ6oUN
qobOBfq4REUET3PGOl/zmjfJ3z5U3giBoOfCaidSuhlKn1p7784j9IVJMJFoi/lSHUY22PbClErn
wOVlbsLcKIx5tg/zHn2A970Iyp5eDy+igGJUUERgeSl+iC82m48PRjBE3k/fU9rRR464NW3R9VzH
FRlpi2IAseWS6BI0fcshG6WmGODmsD8FF5TcxJg0iZbCQn9vqy3cDrosDwlXpWUzEOej45wOzsg/
faxRzJVZx9f5daBzpoEkngFBJMfV15XS9NB5mOxjE7Q+nA9Cx3MkLJD7HB+NPLiu/kj9lXVe5QE9
XbanIfqET7x27yjBRJM6QvrsFOiFmKGrgfCPpozXEEE+phXSDUycZmicqA8zATg7hr0xqwErC8UV
nbC5T7yLlYx+jpUJ2lgY/O3pmSFoyta0Ve/+HYUVmiea7Dl1KmwlKC09rCdno21feEOIqwlCC2K/
h7MBNoihAM8My3RDX4/yQygnjmsEhF6qgB8KXMffYYDeko2QVjibTDU9LFVnzRVtRJ6S/pUZ5rKe
dyggNEvRGVyJhEv7sIFzSnuiGCtyLf0+qygZPzP4sMqhIyM24En/KynR4aAQy53KlkaXpkUxlOR1
RgLSA2hOjZOaElsa1RH6ygZoSpKENwvFjS4MXVDq2bS2gStTfqMrevLfFKa5Xaie0Yk2WxSuxWGh
5AEpwcKznBMZPqSyQy35YfZIf484L7QprKui4KBCRP2LXQveBWmhRI1gX1hcWnih9UnYyrTc0Atm
1GQKCgqL8AedY0HyXjCioyAVNCFFMjvH7udCN5pdP5Ci2jCACc7qB3cVJCisT6bhiFLbgMguqZJR
YNgRUjOugYh2Mwz4g51gpON0UYxHFw2od054C+0+HciKyTmEoO++bTpddMCgJS8B8NoPPoO1FT1I
h/OUzq94cSnUPSUiLqbVGB8aCDgfgwY7RYD16j3pxg9uBiUriIqbrBXQDCd+YkmnEVBKsceR76L4
QyYwmjRT4PnOhWD85lfM08IXLek5o2Ghb1wk5+QDHe6LT93J7sCX/+5JorOGjvSHNqWS4bxxM0m+
efWXwarLprOjzu2+cDmnX08kT9hG0W8KcoX7Q+7SBmELpUFGManiyfukivOHb4PegL/Ek+ojZ5E+
1l3KcVMA+KBK/yoMgCMraogD+uXcSRwDCziyn5ejZAMS7YIy0yh6ZfLqv+pi9HC5g8j4H+abS7oe
59Rn1pJg8N1fNhliwIl4IgvjiIb8jPfvd3H0IFiBBvimQMVmyc8t0y48ZGJOIo6nBVEF9yMSot2I
2KNx2iZ5A/RCqp1xndUZBl3fSYdosk/rH31B1t5fZzeMALNjWBEIITjYiAgAaHjaox+C9xS4dWpP
s4pCVYvGxRhfaCkpUNWNSwpWp1ilDMFmnUn96xZzI7o1gZUUzE5xew+amkt2DKlhARem2JENUAMz
hYNE4DjjzlN3p7gicBbHsQ4jmNGTrGnAM/ElHKi5TyF40nFOc95Ye6SLx4c42vazG7Heg+p8RUqH
xJXnkWqUSC/0tk6g2KYfcqWv9YBrrO6I8Dbn8OG39zn2L4/9Ke0EBads4HUy4co3WRuS+JWeEXwq
mjyUYDjwcs874jGyH9sWT6XC40RQlFLdEuIoHKcP9gbCoepOzrMh14UjHg+QJsgN2ApGky/XCeSy
K1S3C9u+YryBtOP7SHjz3cujw1NIbEvscYbDLPUZZHdII4l2QWhL9UjOy+AvuiddXkl4KkqcU0wc
aJFWUD4dwvtLR1jHGAU7r+SuCqxBWh/Uim7xCeHIjZI2tWSX6Nfv7/iVB/8jV5xnTiESs3HNWY8l
JOb+ixjrth+sRBLps6gQ+HTsa/DZ3rxmW87vycV+TM4J6D+agZ/JYYwEvO9f5jeqXdfgAoauC42N
+n5JcfUEOXII0ruVnGeY/WyohuZYuYDIpBYSMZwUCCVQHth+BspmBZer1odERn9gV8iFtOTglNLN
o6vaA6JOIE7t4q3tG9ZjAl5pOpJnnTYdxoDoJ7YCbi3rNP+GDfzbxr8PBTEZIN+bDBgzeXg0NIXq
Dts8oDovXSEp06is3NxTpFByZeu/ClcVtWku9xg6BaAH2P7oVnBUFQSmFXth7tTokk+UYCBvbrDk
Cs6b8wY1LpgzErGjQZRa7f+5vjibvPEvGhFV8gDsWklnd59eHanJEcU+9nygcre/7dcrQvwhCB0y
ygN/DCJuM5Qt+Ro+IB0nZvFYs9arU/pUcTR4ZvVOoX5Zh3UgAWmFLkhC+SP+ZlIPGAC8Fl1AB5Lv
ISZXYvFuTWnW07YXkHgd1CGWBgj12mCv3666rJCwFL+t5Xch1fWKMGYdq8sBeggqXyc2w/OqvZAK
2HFFiyN51nqe5MF5deavFN4Id36JkSBvkAISWhKIEuTwUSJTmoAtyoJnoNmo4q/z1lIEaFeKW5w7
n87snOY84hhq1AivvuNhIht7Bz53E0jpWJ2RrOM21cMG5ua+eIjJI6h/AxlnLVEC9gnJN04sSyrP
9YuFuI8G6Zb+ZQp/Nhe3FJcmKZin5BnoC0TLpJJ038mPOztZoh+sQ5LOMWkIQPrLKeTRYHHnJrO/
MRRkYvC3dCSDoyNbyhFpQsNJrFimWLQ2gsAHHXXHquQON/9P2rTL2TswGaGm85edSN5FtT+WrgPs
J3/I2iRuBh3e8ZXb+KFz+zTUwq8VzRZ1ik8FerjbQpU0c0Z+TEpHSLIYoVrrkAeo9gvvi1ai7EiA
N58pDrdQRmsmicnYfHxQxqpVAa8VdDKeJ+kZkuCsHmOhNv2ML7sz6t4j/oRSJkO36yKZcB8LNbwE
neWIygWV2lFMew5kCIILqedKvbea1NhDwjGjzAZdktFAtOTO3aNuQhCtLJWwXAAEU43HAk1Gf6ku
hwwI03WC+HuQSU8p3/62mPCgwFKy1dEQw1YDlRjqUXw1xjRBKeG0nSYuUDec0KzCZ46eHneX3J9k
Ktx/c8RNeYI70u9rfo0QNWEXSIH1GhXUYS8JQfmFb+pt8UDGde5zGfNfTuIApamyGjxfHyYsrTUK
QlBhWHQinG7pX04S1gWLj0dsvf1LSVY3PiPsjgaoj0kgtp+7lQd5gCX43xfO0esXaZVX/MXlg0UD
9GcFUmPcI8sgPk8GgN4bb4RLzRE9qhg84ZtBeMIN2FgF0c4zk9q5lGHwI2Hsn0yBU0XKQcmDw+Vs
iaURf7v/PskAOACQBCEGVgy8az8da0SbsGUsWjJiQKIjYloai1hA8qblZOTBl1ovKVct+YO8rRt9
Ug6GLuBnjmxJ85gFQie9EFcu+QqiUQwqi8ln3nOlnE1OJhoOusuLG/ngiC92QMlddNSrDBMd8Lhd
wQz1nsguse3DX+GGROSOwoA657iEj8otTiMC5e+WzigWYhemIo72NerPhw4r8AogPAXzHm3tmlN1
nnwpmstCgww36DMed5zcUV5A9kKE+nUOuu/D72MFV8CjE1fOpNsskhGMFOhUs92R8X63BbIT6Q+Q
0m2xVVngcWWTBaK5l7W/7fYWBx3B7lgmBGQGQ/qwZ34LylvE9AxoiEyKWm5v2ptyuyHaeJDBIWwz
B5gl0FElWWTVnIvEdoAU+JSh1A26NNk/6HeRMwRIUFCfHIJ1zBrrFB7iNvqxojhA/4w5laTpIrYG
+Rd8kAInYgtAbuqimiHhfQT1uJgw+jkZkAa/kz/QKt0C6oh4tfGPung88auFgvz75rvBg9wnX4c/
yAfv+lXc3RhcZ1yb5nDjfZ21W1Pml4//fH4Frcz32B3aD/JvMk9NXn0LRBIhTt0thhMEd3RM5ZAK
uquoLRDSnZi8IEtD+4oRmU+a7h1XHEJBj4NMXexgRUPYmw54C2UwQPP45ojQySYD+xlxc40/q4N+
Qjkkcww14xXfLYmkdGZELsMTL2dBjo7lCRO0uV6bH6RxbL8kl+X0bj5tVHQG3WLzzSa91isEwkAE
qMGgoJRa67gDjx/BFpYaMmBMu+SbIXRyGzzRTqGCOJyVENGy6HMQaicltjLoXqfX2R3xiXQQDWxe
Zij/6C3dKUZc/pRSMrX51DZM91EZJajBq+2KvBpRjiX+tidrzRv5YOLMLB+HI4/7yFSZL6l4Nipe
g8t2tUCNYWM9RgCG6hUdXs6xizkEYyKujP90ybrwXCBtYpUksaSEKImk3yJJfXPzg/blDHenZ5tB
MWrktGdevBuKi04fPQXkRzF+gSmOzRg9upIePSJ/stdKGlkRiyrSNCnj5u4/cgMRGgzwMEIFwj1b
8Cx3cZh7kVpfQuoAlBja9n2OMsWvDM5XdAqQvMqmH1TbYShmIYyaeArNJn4+QwQdysMgHI2LZt8l
iPK+mOisWXAueBusSZnxG6KqhniPAyYy66PL6EVPq7QLDzUMO1KLp/hNPqQ6Xw23I34RsyIFE9Qs
FmjWuzHGDpy9AaNTf67lzDCIfId6syV1AEQ2jH7hjeOg/eZ7eYOzI7/ztnhjGMEF5vDRmqGgwT2B
dLNNDRAZNp3+iuXwSjDyZXSqmJOUhuc5G6LUuUk5CvyQrvPvQfv3f/vv/+t/7ur/cfi9hbfr93Ar
/q145+HtVLzK//j3/n9m2jnqKiOl21eUXnv0L07EZeveVR/Fm3FVBFElaf2QGsILvwPR1bTJuLAB
xjZuptigph0QkLR3PjqqfqNkTr8ZmzV6poExcOi/ICPsOW1G2b4W6JrkgOjqib3TWQbcmPq5U6X4
WB2y2dL+L45i9O//dv/n4Jyf//j3QX+gDDAe/T9H8S/Wo5fOKG9/nq/bnAgU8S61aSQJK7IpJsp4
1n2K5eSolEZPEyqgPpP5NKA6ROWl3mi4nmFbhHErg3cf5IyH2WOqD3UsIfIN5p6WEDSA7nytZenU
Uh3cyphFNzvQlGwjeVOd///RdHqd/v97PP12V+l01Hanj5OqfH23wYD7wDXs/LdDdT8MHqP2bZ5a
d2ZftVzLiiwzOmSbq8rkb9iTM3nLV27aNniPZ8dkNnPWYS39KecYOLNZSzvvZiWUEsgzywMcx4rG
XotS6deE63K1hqr2MW7VXEF6YQ7uugcJOP0YIzpjlJmMujTRWj+/VmnS/XlgoIiKGNaBdXzaKt2k
2lRmN2AVOltMklxXiYpa6WG/oUBoTZ+F8ej9UNoJrhk4GdoKpyBRw6tut/HN1O8dHrihw//OWlLZ
++MkGR55YG93IxFX8d9LBsrO27+1/sdETMG9X79Nd2gwj5lQJrRrAvinnhwu+p6S3RgUJudEyXLt
rSFBkrmKgedlnZuWUfixVid7K9ZPZ+toOc6LJAup7Pg2RmgMqkvBW2+l0kFo61l3TJBU5VpKc0Vj
rhbDCp2DdNKWi8WDnSqKmVIpN1LEVxluRauW1jhBx/LSu/ET4ZuYa3aSvN2fK3HIhVQ3c1XNwwVm
e5rgAdPV8zjo6Y1jYRJhGZmiuT/0k+LopwkA6uCSrbmunhuwitaa39YmqmH0DQ5ruMuUhP10QvPt
J1Awn4A6bnW0QMob6y93AfI77pKjs/5F9v9DPsGr0J8F1Tjw2rpnfONiaD7w4tXJv8HPa9astjua
RQJrZBxulC+iYcjwr/bOtR/OMtqFSos++BNrLTfD+1S7G5wZjsrjxfhNWh6H5qZ02aMXHYC75mZe
R5vl45zZSogjjebQL3W2XuZWXwqSvPZt8pqtuubtK+5jfNNnVkDrhxsy2MJ+hqJmAaW5mxCkgQ86
tO68VTbceYA0nlplrqzAiZ27oHrj29ixDHTawBCnP+iOXrDoMo+miWe4lWYkfRyQx1H6NDLLQ/KT
NNolmm1xoeCyTgOKTQYsDUBAPP+0n8HD8fM4n9hLal19K0DtG6/LzdmMsrlzmMdHw+lABW1wrltP
cA1Tx7UxIJilejR+7xvAsnSh0xf+UzQLVXqpdF60rw47FOmCUQPKBEDjor3xGfCvkQD3Pij8DsEe
2hbYOCNCnRvBY0tphp417q8DGikeyiA4aQ4IHgdEo76iLAkIi1bqRTu9UPodLL2YJzaBnQGvLmHN
tSPsra9MQO2pL301u9BdUkjP5RbH7+Chz1oxWhibmD+Ire3KU/DT7bb1B9JQ/XHW065HU8bJOAJu
p2maWavcfM/JELWaaezfQdgyMSib8Wh5fchH/Un7YXHedUqrLE1GFhlJbiVA77in3u7evRviG8WN
nQ5MYx+5smg1Rmc2iwvXwYw0iH/XU95SY9/wUHOAHYRDffoxsZ+Ja+0QObMRmbx5YjQFNnI8A39i
ODe4pprDIX0MJml4dto+W+NbN7zAyX+dwFuxHnScdCh3DY4W1qo2aPwz5qO5nJHkZtg2MUKuodNT
u1ozDd5Rqa2kd8iBUQZ+a9mQT0KIgcst6yu3qoMPgCbUdg3cn1R0VhaDtZ63LTUrJjX1EJF6FsUu
7ab/3jm2oKVd4tVAD2YfzhwYAEWLoajlQFf5JphfDPlVJtf1vgx4pg5x9tX7+JnlmvWc1QZFdxas
AOt6/F5m3MN3fFQ+2nagO07cAiCpfZiyZxacBXNvwiGCHLhZ5g40tdly0qx8bQqXpvkYi3dWaCAW
QBLxxzvrwS3LPk/qSZCV4GTWbHza79H65UTjbucFR50z291DELAtp+FWcT5aWNhTDfbAMT3u205r
A1znqbfPJlfunEBLCBoOZwzK12j8sfkyTRNYxkjb9OdoienmaEd03eQ9BGVtw2fIGlsBAXZVFowJ
wBJH/+K8nhbgM03xru5nqMVrJ7Y4h1j1OTEsd/BlugoD0bhip6mVDOFsTuOnDTiMuQc5QbnpjNV5
CCnCXH4NfpG+vGsLACQLNu75S0cZ/oW5A7xaP/P40FRL7Mq1k0hp2fbEXg+1CX1Db39f6W9YNVci
A1Wv00/bVlHPXZPHcQNBcAdyQelMyqGN04FKw+6WXpowp5U/f2RhqWhYUJDZcq8wsa1djQfDCycP
+hboCxcxD+yQBRMGcz2p3IRSqr4stGWDoLK2noTVaBDMiuNi8vLnMj7MQSeiNTho8WgZj4zyJeC9
zpkdVL8yxc/vaLTSm3XaBkuv03NCdQNuqhQm4WJKPsbPZ/gD27u3Np2yZJm+rkAEOITLC5O/zWTd
skqD4ajzc9uMUa78Pl12x98BZ5j5KIbVJ/5zMqmMKb7leuPD6EFS57R5RAHElTSePfgoF73d13cn
PSRDqZKz1qd9SCJ30N+zshUoMnGv6J9Nn4EDhj02B2Y0n5q5gJPCQIzh5wjWrubEnxab6bQ0dvVT
hzkyCZWruejxtk2ynonOerKf1+zCVFhaBoUcarGqQQ5K8slaaHYz8iztuGcB6ZuhtmTGf6JTYE+O
dM3taK23GAIhIwIKvKVyQ7eXKQz0yMyuSdJ+ZQQriW6LfjGFfsbSpf2MhgQnGjNFD22PQn5b6Pun
V4y7Cw6RqdslHc6rNh1py81mgGvd/mT92K+WFh2MixHZk3VbmxfmRrlqPhNDFtd6P3Sia+Ya+894
kkRG2uJRRVZ6+S9i+q76X0SPg/87enx9jqf60P8SDdtG1tZ5nmfxhwmh8L3kskJq5DmVp5RzT/xF
hkPY9Oh56X8Rxnbl9/xLVN5vk1V0B6oy7PWVf8ktvt/zbXQ+k1uMahPJbd8lJhmNvVUz217vzvYV
ltpnrQVDXB/O+pY1e9PWm+xMv6exMyqVK9UNFGw5a/dkxhD6+muXjbBjE0nhZ8V2eJ6tPCI6Lvjx
qzUkrm0LIBczUd+WtWj0m3Pf+AcAcwNuzNFJm0NuZDBnPDlySXxwRxOokr0EfUdCDXns35bzO2W0
9mzSmvT3LFsMxLR6Glfu9cudQEhxOFn7PUHe2u8N2X15gqE7jkE3OtFNsdm5eeQ2///TOFCU/+x6
drrqgDPZ7o1GnX/Jbnrq8HL4DHIous4IPz027wh92wC/qwKWEQN3SOSvyWXeivnnh3cUljkWz7Q5
mHXDxI7mllfqMHbxcczj1q4H7nuHcBetzC2lyl/uG0rbStKECIxYGREWUIwm6VRtqvvjfpi7DJW6
x5Ciqa5o4k1P44jKYcs+bXrMJoiI8UUPD3HkGNcln15iesKQWwZ2h4SmUjWX0dwRFkToZD478o16
hwSHN4K8+SxKaj7I59U/vp0qPi3pjZw/OomxBe4WgJ1SPicqSvK9fDzKFJ+ortsRUjupk69J/9Cz
oVn64Cgp2poBQzE5vWToFVTVX6IF9Wl3c1AIPcjDGZahcUqJL0FKINk3bfIrBb0vmiWKjdJEtAdo
bl44otPXo+y5xp0S3qX1pRlEO4iBEQYbKG5IdYT2guC/vJwODnP+ONIUVKMo0+GufDBQbY8BClNF
ILJ2c6Ymzk6F1OSpyxRFbd1D6gI/GDTYLAqwAEpTxJhDJIgy6ESd3+7O1eDBcdU4gItp8BnDNnlX
TJUbaw9/KZqhNESxaYNWS3NQVOHSUsMHEZdk6eXfUXLnk2eATeU4t182A1TTD373DwoozNnRRGj4
PSVomRILmRsT/wUEhsK52XQm8F5g0gflOYg67e1huQv0gmm+CdZU6JpoR9rlvONad4zO8SV2FJcm
gNtH2Xm7GCi3kHPCDH3BxTTw8eqF6ylEbkhUF3H+SUfJ2b9v6hTwmY8Dwu6ZYjcI7qIbjKb8LH80
O2B7VGy7ofo1euF9e8fy6bnN57Bp60XTGPX28XuKMOYI+H+CmQnjgcjE2vMjiPT5Y/JKKq8z0h6T
J6vdpFdrCrNLoZhuNcwHvGP5OEhzG8uxPzOxetaZXhVN/or5JN82dCvvHYFAcOQl8tITvmNFeJ+d
f74gKGFSijXYaH+LUczvL/Fzhk1YlQ723xQ3Z/os4XqkvzdvaQ1vunsxTUfwFlf+hYjef9M7oUuD
d1iJ5yrKAhmUr9gJkUuI13pI6tKLzkCKV7c9Q9Bpmz45X0SweUifzDqLcBO8PDBYhHMMzgjsFz/f
UuJvGt4QcyQjpskrn92h+JNakbSg6dvwT7cN/4Tb64bvuW3UHeEyTfb0/FNwiIM9Cgcwk4wVcEgF
XrAKbdiszyLdsb7glEcOP+KxQYsoME6+9Z32M95Ef9fe90iMNsOMVwwzobVd6KNjwVaYx5C5bLOU
N6Tu+O397MWjRxH/o/Hx7w3jLQtmHruBGSN3+yrN4+PyGpYpbxJhSdgjSO0xFsRh3NJ3+ojL9LRh
CallUPyNflXpmZwXxluQBJ42fDjzs0GHyaf8R5WDL/O9/3xFkfPBp/KS3PznW3Cw/8hKSYP1sqFu
wkl9iNTwtBEFCVV/VrYRFU9Kwh62qEx6lagsqL+jvb7qJYiCPG0lnvHAnVpkT+iu6T4P0KMwiBO3
shbIWBSZ3Qk2haJYmkLPoTvfRWKAJn2i2B3KPmgM6Qm2kt5EWA/XKWoCBNvq9EV3mjETigkviscq
vXrE4J600ntUbrvIvGVMkkFKBi1bDNS1DFG7groWd11GshhCxaaqZrDoYlKXoELkyeyJEuQMgjDk
9QScie0O5Ueugoe90PjS1mRW76zrF23tsSFFfYQqIjz6jukKUuy7+R2melHuM8l7tQqjM63tu9mP
gD6yu1NatO+w4tdGrRXuOsRo0yu9/uKOHWEZddhmgIsihW2nqnX+GWbFjEtNt17uaLk7D41J+5LL
vSlb5nAnqeVO3XGbf/fDXcW/KJmnZICw7126szjVPrWcNixDTDmKT5lvoc8NI4Jh70jFxPjMe+fG
YENDo0KbsSfSGrTB7KgzVmBMN0vkUgdca1gDGhbMPgoLnLqYxqrG94RNfyZe66NILiFoepzMYRhh
RtlhSEdlYy4wYUT+H6xh0HDaGX5C+hEHNYIeDJQzVvGgjyThOvvuRdjW9Tn96B1f0DtkckndIeyI
UCIhJminRXgNHzGSCDxsz2Ef67F1SFo6uXnPRGgfJ7SfLGsX7xZV42b6RYD3cR/zO1lc33+5ny1l
TzzvnvZzcYJwVYDPytETrAPsBAq/8B+UPlUYsm3ni3XeuCKWF9O8++KJD8US5CvywuSalL+3+TGB
aBiecUB4Y6EJVDGUcSPFrbfCGSR5LTFHeY/zOV/+E+qMlsfkGoAvVVhHV6zAZsd9RCNUHGUkS+mH
LvLJfaHoHbLiEax8ZsiAN/fZJe7t23oNC9560trrWAV1uQo7+I/Tw8ARRXFc43Upg2tPfsadczRA
Z9RGDvHXeefSZvcZZuRcLflmfBRt6ZC3cFFEU8OdIUyA4MJjXCIjQVbEuCECOreNd/QoQsyKyds5
uHIn85gH37Rgturgtj3VamVoymrni2tjHw9WkbC9UEGdjUukuHKcN7IRpokpPSNg6tOaP4cnu3H6
gBLe6SDFN1mUvNOeKdZx1fiGnS94aWmgX2wRN9+YoR5NDi4adPC895DhQI5DxucZGZyLguXmoWqJ
6C9hT1gvVD/33nOF9/JhIz+JlbD7SYog5/09KQYqeGse3JJk3X3OHuw5tQPT+8/cuJlWJ/2JrWqP
k8eqy/2fHn84p7Mno4B+FwOGgivcHmgvdoTjsvSLsMuC3E5BxLA/8BKkNrLpIB/D/mevZEgMcrO/
Y0c6ouj601UpGVsWDzWS7ZDVvj4afLWT9XfML1I649UnZsugfdRXnY+5KJZYhtCYyZCisuMDiwiT
yRAXsyGh4CWFR9PsROb9d3W46iXKljrjsaeG/TX5DFKoRI5/oeQpRZsuI5IDAscGVRYTjO5fACkU
slfWSlBIbqCPEFwh7eGGJDiAeYx+6FfCijK62MiIyriDkenXL4LbfMgjQOQNHnzyT1Qg3qEH9z0X
b84hS1vj9FIe8R/kRfFgr7512UtZWLq4fhbhd4NndPwXPcjGif8L/kncZG1ec3DPy4d/idmGQ9mK
37Lz3XESlb9U6devMGdtz3k//of45u99nKLvXFKDy+rMle9c9MfkkzwmWIpC/13l0QUTjer3Hgy3
Q7xXP0njKNMyFmvqEyxeIheMrXEUkJtjdlYgRg/wIJnKhf5nCr3m+blFLdinavwSg8sztFN8bmSB
ONQUpslF/rj+CZT4ZkFV6eDBTHSPNGAfIUSLsLU6TTGkXPUCgKfDr37eHMJBMJhdpkDhZ4X9mnST
NT2khwVqat/3RlNqtCfafF8KSZikpYCrrAHslY6v+qwgYAZBrXg9p7C/gfg6Qrh0sXEKFHfoQ8by
Fd5AAzNjbSvxAQpuhayYUbGJMgHNMlMoExzdddCHsabgqT6yKJlshGg2mD5p3J6ZVUOLAbuKwDTo
BdVuiLclFipwsd4ZahGnl50wwobSaJ6w2n7DW5mjN4E/B4GStwJZS37heJDwy4MLn7fwUO6bQ7+0
ntSvILmNAAWfU8B2YBc/k8Y/ODmS5v4EmUvYhesGLw5Qr/AYgAiHaoSzQbpOejvIn+jOmnGbokzP
GUClIveImD4D5NoOeP8Lln23g/kZDgLA2cY3CGZP9NRiCVZMTpZtilrEf27OcckcH8do1ikicFgh
b+dof3zc5cOK41O9HvN3XQJMG4CIc2fYf4gPZQd8TpdRQA7d+PkZGoUgRmbV9O7DIZ29NpcQTHEG
WTRq7wobzmEEBXyCEWlYzmu7b3ZBJ/Y03JChF2P8aMLtNIeoFluM1NG/1i8UNAHk0UM+jrt9go9q
C3PEgZCJdOI5oRJnQUXBAAX5C0waQPWIM6A5Tbvx84/99QB8AWblhgC8GRl4bGBL9fI/G2w/rjVR
psEn8BqVkf4FAA1mqId9hXaMcYR6bo41LoH6lTY7TXNc+Vi24g7t99mta+C/o1RGi/I46xYq38Is
kYKgHoPLD16ZUPso34NRSEv1MXE7wUM6GgrfTzT5xJXKPG4ODDxFt+lQv9KWE4NekPhru7XCvdpb
z9qc9Of+ouhK1AOqMNQ7V6N9QOuHxZ7+hejcRJ3VN2j897LCc1pg7iFn9keNqS6zAdl4okctvwAV
n8+fW7F/x6xqTiH9QP96ickfAtG2h/Wy8yLnEa95+hvsB2hGWYkIzCqvP83tfNJs1yGgQaQomOGW
vyi7iEiKRGZ1QC9sz4yjQ1V3+v76B6+lgwaO0MVoFkGVzOS1GZnrYk4rtTl/PeMPJe5z34sxKr9N
tbCdjy+IPXOPr/WWp7kEKYvXosSaV7i8zaIAroHvYPCY31ZDu2JpRP8pU8fMqm/yuAi+vwxVrhRs
5FkPVXfo5ivu/Am+bOvZXVapNQbyz7b22WLVVS8+Nm6BPLnrKTO+FGwHYf4rck3hPBHuuNC/fhVK
rYszw7fiY3KnDPVGm3oORksotDrf6jPi79ZYgMtLINxH12TN+e/RnmAv1CnfRrV78M7pKFTjXtIN
AEt9qPF76pw1wT4msGunPYjiV7eOBwFERtaLyoLNmnSihgaI6hOvHabUxHtJ3+ywlDESC39RGYPd
41FngdLpqlN0H4HS59mmpVohdRgAI8UIlyRl9rWELLUmGYcfzBrRpUH/DYbe8H8TdmZLjiLZFv0i
zMQMr4xC8xiKiBcsFAOTADFIAn39XR790jctLdu6raqyMiuEJHA/5/jeayMeSlfxVF5lS3vX8mAm
rGYKK2OFp8Zm9cF5uxjw8kIApURsEJ4ae2EkIEfXh+Yx76c3b0EoFcxdDhT47TKCkcxPnLWclotf
2tsEoKk2FS4mjr0wmghYRbv6haKz0trQ8VjVAnlrLh9IWtWZf3lR+QxYksHoWOAt46m1h8bHAkcs
M+SsX98dqwSlKtYKe4lYF7ydtZm88fkDCrI2FjRXdQaiB2YHiMopSwUrhxRkgRWMixE7SvJVbNQf
aWtv7y/iEgGVesxzO+ofYh14aCv+pryCD7u+XElhWmYROOywn+t0AowitoyWQccm7Dsbh9BRchLk
MAGaaglcLEN4xH0YGJkAQdHB/4Idmf5nibiEL0zGZ10w6SGwgC1vcE/flie2CGWfIRq+YdWo+e/N
pQE5glUDcs01MEHoMqL3FPY3Y50SS3xb4MGO8pUMm5EtRsb/miwmMOd50GfFMVlmixSmK4dz6w6G
7mVFpoW2Vrf6UlhrGaFwgJRRElIgTJ/8DK53T2YyNGeDn0WvB8lzgre2JnoZOCy089+chXgf7+FH
T9YkY+HQPYrge7IESGcg5ozv4nJK+GtO6Iu9ktwOhf4V1iBl8qpkxJSxaQ/OwEdmc8iRezqqC50t
mK0U2101L7iDCwjB7CT4UwjncnU3n/fo1gYM3mLzNblRxg1/GiO6GhLejAxM+4z36pZrBmK5vrA/
Z+AsY+D9cR/qW0IVgRyvSRZpvA1hu2v7qP4mYQvodAYBPg1AP1dMeUi5Wibv1E37jAy/as8IbWbu
LOrsdH+dVlPr0E/Vbc3XM34aPJ/CgqxvJwDelcqtJZrZag7XHR41NOto9DPeFZs3vmSV5z1ZNK/q
VlmbrOzie2K7Rmo6iVg/6Je6bxnZbDa7uziyucsLoFdEz/CJAbYCLinYwZLbYspHkic0c+A+VfIb
rlPxk5LIXJLfTtlBnbtoCJ8saOLylxoeNmRoroJPR1v3PyYXTCYS9dBw0gksmHDPmcsb0WA9b1bx
C8Kqk1myZUUHrHTnYbM24kUGZqBqoPEU8OcguppYQ7Cj8M8PKgJKGP8WydSsHOErUcmZnAIO7Bky
X3/CKBUEYdioqLm5DRFo5lPZNwID+SGyrV0BVwAAaaACpH3OyJsKRMWTcTWQbFmFR75PY23PRk9l
+ZsQQwGRanU5sQxujEUBNezuL9zTaXBbwaraxVNu/I/0RQ9V0kQEL424Ua6dSEze5ZWxpMFTqvp3
rO+iYsN1x3Oaryaw/LLFsBVfIzUisHHR3oq3wpLLx6xED56F5MC2Pr6Cu30BPT3nuxWPtij79inc
GqT7cHjSHWVcAEQnorUxMPSUJ/Gl5TubjHUNPSN/ABofi1TUolBEpYYk+ro0ZyprK8Th+eDqu+vU
9OUtnz4rRzIbpqS4poK4PRfYNNxcYHel5eSVGnlNaPsChtS8wmAm9HHt8YblDklYMDlhgtwXLNv3
2eWF4s0rUSBO5lcIr1ZQw55C6cqXdJkzOJiqQK80n6cA70KGxO+5FCpSVLKoURuQvOAjdxJuvOEl
3ZUkWIB1/uRB25bIanfXD+rEtYmE+3Jk7IgZ0IiuEOPuM8IwiDsAur6JoyIMbVciV8JciUh2dXvl
X2d8/MaC7MyQXnWuYY7jczHBcRcRT3NEeMyUwpAlnQiPoxZxuSvLIZADPgSPEtMkHoVpHtTcMyUz
Bc1D5QLXC/xyJIcwGclUlXYYYoQTFjLic3flkRYFSs19ztERTFAytjdXilGVHBplE4M7YNDjx1G2
1djaLFFTQ/BF/cgVmZi0i/D7Po2jepnyy4wzj0qkKDvWBh3cSpC4uawPwBVz06ebmVobjjMImO/4
1uhm+NMFlIYnD5aKwBScr1exSfZwGNG+cC+VbCDtsuWFGmIklGAEI9IubxwbjCfUnVOicVDUZWs9
MgF8ioJfA3arRKLUj9l4OzYI7sQdR5+kA2shQF2wedIUppqPwBDw2YRtHgQBimm2EmDR4wL8NGvN
Db2yEhhcF9EDghGHS5aDja2ACKPYRZUp8frgOAB5D9yy3WKCZgaQxU5HgXnhfrnxBcU8xDRB/mQN
nn3Tn7gRKAgID9goHDcL7pzw9o9hw50IaITfyafG/LJ8zAe2SQp7dgIOVwk+ES7anGOVVECVHUE7
pzBhdRFuT+TtS0J89kmYcL8SDw7LmG2L0ZUFEpuGNNuW35mBVKRZ3CLBeOCmPPSn5Hg5wfl3TO54
FrcU1H8fGWxoBh+gRewDSLQ1as0paBb0sVCMI+VNXwmahLrSVyrrkoVwpaRRKeBgdwDBJkhsJSiG
bGwcvsfg5SH5i+XXZzxDnwkNmXVTyFQ1QPiwUZam23hFdKInXDcRV4M2QuU8cYJfU/zxOrjC3EfE
/91FxCbAt98MMKI6Ngeuhp1Mh4zI2kr/KlJGdP6pXw4+W8YBEjG2Ibo4MOlGYCERtmcdpiNMAqTV
Uu61825xQYuOV5kfzJ4UiogYbnfuXtxT3P5cKoE4lU/KEr2iudJg/3PXBfcd5HqEFSC/1vhw59ej
ALkItfmNI7BsrfDXy1HbcXy1vFPmpDtkHqLQ0vYti6XOO++R+HKrIVg3/fbcokDGc76+fKOi9quT
scmOFaYQQKkn5Pe+wQaIdJiJrAJXZYAoI22NoPq4cFxEO3RboHymBRcs8+Gc8M5KZo/mihxmWs0X
9LRL81DRv1+YNBtR/tJRpvKkzwseni6gc5rxGC82jiCjxjTk4Pp33E6htumw3WZ7CRwdJhJfmASE
P70hPwf7EM5UeJ2c7cwnU0E2VH0Dk7EeGTsOFdmBqbxoniuGCHBq1pPPhGWqYL1o56zMuF/IM4ou
L9Q9LDbUFnMGFNOCzQnQe4Cjgf+JMlFEb6Qrmni2w3SNLjrE983+wjLE9lmRSSFtxa9sRhmoaqYY
7W0MguDypuSVQvml4gZXZkYXzJx5JG+SNaYn/8ZpJ8A9L6OFQMO71QGb69uC5emx6JDxEtrAOWBP
dxQzImCvJAVA4gxzwicgzMePueFDA4TYrUa4bbDJp8xIf88/AZbwfc7zbRuyAR1IFgnZnmhUGp4T
Cng43XQD3s2ZPV2AQL9pHUjy3Scbn3Ax4E3Az1YGMPC25DdFEJHtjdBWQw7ifYDLAi0n3hdcdWzN
OT9LYVYPbIt7nJaBpUfcXSnVQsmEgOEBS2uNnl5DciwWuBSWqcIJSYxLE5KFO+K+vAs1PB6/OwBD
bMNUOgyJ/SY8I2Kv8FfVK353ilOds887PgQWYk6UxbWoKEMHRJ33tYnx8DnFCckJMQjBaORTgVEK
kVmCHiTOgpWQ0w82u+8likdA03hGDDg6HOD8/lXYnovgxkfLoTUeNni+YOxHfhS+bQSwMhLYFN5f
ylIDipM7oeF5FFZ1XCcsVlDKQxVjw0jGhUIuCaHufPUQ+cjMwLi5rCLds8C+6R4nECIPgjXGBtuR
MHTmwAlLResp7P0g3j14ib+4IiW8YIwS5lSxX5lBx9WVvKWcew7R+xY45lwO9IDUaPAeN76axu94
Xw8cwncMEnwRvG4cEk6P4wUYC4dNPR+Htur5MynvGELQvHA5QCHxhzsQdC07J/4BIaTnKGsrqMKX
I0fX9AP8FZMGB+dQNUsPDFaA3h/MGwYFvqAccxvOA5ARFS5uNLxzvDp4LFuILZnlcr5Dga1OqzUj
jVBCyAnOW/eANWF+kd4Ea0biPVgcegtqsOAac4udWD5AYyQrjn8AvyANnLgJTlh7isEM4yZ2Zd6i
sFVjO8Cki8l2xiaL2bqByg6RCuOP8LCrb9JiskIpgEIQbuoKejuuP/MgvtQr5NoLNhC+fq9iq22w
UKqRualPuUjzUebZJ2yiJfsy/xp5EnIFC+pTSSYNJg0wjDWea0DzywkOS3tR46g0ARLwgO9FzopA
/SbkBOqg90eyWBQQtQAssIWlDM/uTADbGenU4e3EBazE581CdzDI/PLJNFjVB5PFBQyjp7BwdYeC
w/nLzqRzVwLm/DuDSZYICALJS0gvcfdJRDCFWPOlbfwp0i36DzLYSUxcUUFQ3NcIi20SFJpAIHpb
KswWc0a9z9YceuHC5OMRtAPKYI16U+QvjAv5BX7uKoeLSgIP3XpJC/AUfRotN1SoWbGejnDNMviL
GiwOLF47CmI6QEERS2AWr+Wp9dIyDE622XfOr0gwnQP025Xf6Z5Dp9l93v9nHktpyKSB2TN0sZ3G
dGYAsyetetK9JBjZN+5X/DZiWw9g/zYWSXMCYlasFdlNty2YtXaZFx5ADzwqAD7AjxTrnt+H8VYA
k0SJwiiiBW6bzFF1ePHswi1vCfc1SQgoEpspEhP4Xc/A+KV6IUTZSNwqBkaQ+mzt8iN2RlHUT87c
FkTpGOQGwT+jXhb5M5fdjS/zDuoSRgmmt98pApQLllT/jlxwtjMY1hgsvHVEwYmWBfGAKGAJ18kp
sjAZ/0bO3DzT5UtF7WLzsF1dzaMdpxwluwNK0h3ALZy0RYc2X6w5yFfGebbvSYoUvb3iZcQ4QBVm
cCGj/rRdokDEbTQf2QI4kDQx1xFiRMEWex2yYioZgoMaihBuHUYorIkjOTsljIuR01JwQ84b2XJc
L7cy5TLD80AobXgH83yNTePYTrFtcKXiiVN5v+xWfE0iRQT6CO0ysxpfxOEo9Abi7CBht+O285is
UmJe+R8YG5YN9jWcOKl7XYCeovI3XmOkRYCQSzYuwyPslAENGydulpwfwNPC7E3U9gNov5rsHdMV
8Vj2lheijClZqY11zDZbbOmvuJdMgKqCuJuyJlYwbdkfIKsumGSzYDeeyEt50BkSghTE0PcUCmWK
ZR7Kkj6XvNEpk+x0pm/wOCJystAsCr60qNdtPlTBo32wNRbrbp7go2o8Jci3j7nyu2klOEips6nd
+HHriigSU3UU09E56qT65JE2vQcf3gUzLIxpJOSDN8/dmmrYDDkodlNyhGmEkVeg8NdXyEF5rwaF
W0MjXpFRNKGAKHg6k6UBIhADvUBt0TTlPMu0cgyXgQ6EHUpdeRrTMUGqI1gswUCFvCHUhK0vur4U
tHUcccxqiomOqNCGfubykvFK9Rqjx/pOGfFGqg3Go5a6FwH0Kaamq1gmcjJX2B55y3yi7NOKh/EY
tBuet2VxKCN6OU4yqHimGf1/ecBKyVIY79qQej0SsG6DBdJik738Fr+4AHleobfMTG5ENgUYPemy
PtWczXNGHOB340D6NVmNP3oweCgmODkABBy7UNah0IBAwjlnMAoWYFsFhcQ4ox47Cp+YRJt3X+oC
XQKaIcbkLBoiOugdrJ5VxfpymeE4hlk9zmNuLwHcg2XPtm2suNkgI134ClGhgfmL3S9R+Bjg/fHf
EqEyLLM1FdaC3XqGmo9cr/sx32JEjlc3nNxSYILRrnlsH9OeLRy+isP257ckRQghw4XNhfAymIr/
QQFC9JzmDF0BjNP6JXudPj9Z16jm7I1YtqH772KkI8IXzmczpddg51pbAps4M/fIT5hPjASb5OxV
BqvBZfXgkVRdBKjiO9Moo+/+nXkkDTTgbL4zQOmkunBYBZkSc2zNbJ7Flx+DFINCwKbMwaRHQgaJ
wyds/uRFESBhUos/SM6xGOWStKMzYcbEjJN5X33j8IOhrAOkTMhG3FE0rRAtRMIiCw8IGlHL7ckJ
w1La9ahS9N/sDyiQpA1vGspaicsiLGOTBLjWqbM08BAcM7E+UXP5FmLDskMyL9jgatAJBQPnutRT
GZOBetZBOQL8xAiZfDv6FfK2GMB28FUeYcu5MtqECDjQOd1U0Es0onZEUSlPOWG5MTwF8sdk7urT
//mxeOEMxZP8iqEbvO+LLXtgUqQ9h+XElIgzc3svQL0WSWY/0M6GT+SX2xoILRBJuK3i1/8hvVqo
MVNAMioAVgzha3w6c0EeEEBaoDELQnP36KME82ScGctuKjo2ljrcuhWUKcqfDfxCPpf6LABHV6a1
MiQaw+W9iYveXpjzZtSwfJ1TgSZN/QyxLU9HggD+wbMpLNUT7kOWS6aDKcUN4471yB0A7YueBZLq
MnEl7NsXSgBBJxN7T364ekRWvWDBo3wQ7ObqaDmMXCj9jN2DO9kmQ4dnaFuDwtc3YJvZqiGPYhvN
IS2gbPQEa8taiRJveAV3A4ktWwF3QMYKAxYpT7m8n6zwcqCw/B2LsVOxzBGzts1meVCtcw9qM3fM
U6CJKZ4wgQuu3YySGSiRKHLF7TEJEYGB8FRfkykQTKHfZDgItIndl0IV1VUDwBlBJCDnGyGCNq7T
lHdhUl7TVHKPPzClUWCHcZS6dBPfUGfpZ1oGSBcWneqIuxSpPi1fjyCmIgY6DV5ywgaykwEcVwjP
ZLSmSA8Bg0vskYzVmdhmvzTTCZ9DE44uwAvHijI/ZpPLwjPGEYRnGr3BMyDTgz0+WQuArYArPnG7
T5hIp+uOpsYOiKpHnAbvA/pSzBNm8E0DcWK5EwKxFkEbltcQaVMIZWNthEooyDboorhXKDFAuwGV
8rYEtvM53kj2wVgV8kl4DNxhygB12dE9wRq8EVyQik3391DgspU25BAAm2PkSa2ds1Jiy9+yrdEu
WfjheN6UVYoeGYEQe6MxZYa5tYH1NuJe3YhpBVOLFHs9uB2KfWFg7WfDlqnEktF/JEYJxKHBymOS
4DATZPMRHt1ynXnxPHntjy3ZFgxTsRDAb2qIo0qZSokbAT4e505mRJXw227DN9mOUxH0Jm58KbrN
B3ox/plPFUwdD0Kyz1mEBNtLOJDH6YObQ7SpJoUit9i0dBA0++K5gsEZyUAEx1m6abktKCS54AGO
ETcbvGlOBOG+079Mjd4RZIYHn9v119kO1g7cQsNQlwrxKDz8/3H8M41xL2sO0EJ1fmeUiCrZNzl6
731ywmk2GbcxbriyFYvOdpzrIr/M/8VSYQchV3ha4OO8wuC+i7d/carFgAQbJRSOVYHuNH4zD9jK
TnAJ4K6KTRDm2VRjkxbxdOQQLJPPeCV9WfDodTYVrKEmfEKJ0pc9kP23ZqDCBscZIu3mUeAUROjB
yBwCxfc0P3aEpYDoAyvDjIK66UcBGMpnDpN185Qc80A5wEkYIw2fiwVAONXcSD4D3AlGx/J5BKmN
yGbAZwCvmnSLkEvoj0QfzhI+WxErwVcCbRD3DgUNg1qO/X3WYZOolRGyfueJDZFTR3yXMkMOhv6M
Em+8EslKECuCFtRdjQqzp4EoPUp9qAE2S+PTBRIAV02m9ZTmGeua+F1iRCkx8xkj/YC8wuVRnuUf
o4gkYfZq+QBFKerp2MKMYpqNYZZELTUl1nEeCQ0y1IXHANI+dF56fGjpzdIAvjl8qdQsacgyz900
gKcE7fgmRhRQWDgxHSO+fMDNIn1znIMUYUrM7wnCFaflTrGG2eYid5yhOfeLs+5OeDcz190fXSge
6VYMPzguguFUIUyPKXxEN1cNcEWY6NEKUTZvE1Y4ehj2EkAFfPg3vq/fuogtgugK0RWzx2MYg47I
9IfJDW3phooNWYQ4njBDroRGceRnASuictE9ZkxuCkiDhoyVtSM0k7vcF6ALMDPsIQN4PJFUjp6P
QXPOVyPYiyAGuCFogH//K2jSIc00oxQjsPkrYZLcGCYfbMvqQkkvhiesygXRLLwup7w5U1+VzoNB
BWu2OOkWjpCYforHuHBjQaBjcs+bDskuYYESjQkBJEHDFsiT4bPJ8p+DAiP3AdoQWAaTt2wvKAVZ
QVj6QXCZC6ADvhAbMWwm+CsmLUJAW2knWZRiP3kRIJv0W7Q/Et/nyJkf8bwzBY3nlf2Y3JQ37KLG
DvSIGBhxNGUDAaZAZNkBgswJv8LB+XNewvDmtI1PkcQOfvdKr3eZYZkZ2cSYjJDVYW6QbHNbctUf
Jqv8FZKMDPaPScyrBLkw/24EWPa3IONA7N9mGFX7i6VINia6btqGrcma+P3/MsZ3qmpcO/lZHYWU
Wkcbi8IZO9AFAAHxqW5Cl2t52PinkzfbJVPXFU8lsucR6NngU6xiPCcbjaf53xdmCA/On16n/76w
Pxz71z6zlNhQquMTut4jvFSYS7kXeNDYkmmpGoZY5BNiXJwOb7In+Weoir/nUY3bOT10cKZg1BsC
U5MsWO2QK4BK4gRK5GaiN521J2KJ2Y2ovl2ZblGEC6Fs6lwCeGDNJEwP//2eFOHP+td7+sNHZhlm
mt4H3hPLLCeD43eQsyeDDQ1FkPLgS1HBE6A4KZW4svv3i8vG3xgIimZouqnKsCkU9f9/1bZ56bTS
6Csw0tTF+8p7zq3f8hBeCq2VaJoQtrMnPhDF60wX6/dh+nRa8mI6ltZmVSFuymYYQVAzPZBPx29U
Ruu+o3nFM6Jhup4im12huqeEKZbPaewdGA/QrVvEqHFeR7DT5YfTGTLqSPbm+WdUy0yXtR99PQi+
LLjsrADYEwsEdYwIBb3S7Y5fiPRWTcC5GlUdmV6wEsLMBTTiPx3D7cjc6vCFy5CNOeZz7u6dCTyn
CWWQkuDz0bM4kP52elAgsU2BrnKvODVNDooZZNCKi7WEKXHIlBxDiLS+Q6POcYnjrmOwzDMg3XBw
qwBKs1dQGAzM7wEcrQjuDzPcf39N2l/IG/p/f0t/PJDJoBb9Lb1Vx0bYUHqoqwUyqGxLfQxtAZif
l69r9pmzKKn4fPyGs0sN2pKIGeRJdES5ZtJ0GEs7emsIH7W3T/zDmIs5CqCodBgcglz692Ur+t/u
bcXWdGNia/ZE0/+47tTo0uwZ6+UxpVSsAAKUAE0JYwm7Y1c4WIHoWpjfQTa4RPaJ8wMmtzxmsjt9
vfnQepBxP97xhFB7s1ezt7PQVAbZ7/5lRx7sVI1K5ILo1gVekfWcOVi5yTEUQLWkVBM8OKjUnXuf
l8f844644zpxkMqitW0jujrth2hObCadY88hjE+Hc3/1sEYsJfxU2bc6t37ii9Pj/Z6jESuW5beM
VMxwcRNMHx8kd3DwapB8ZXOirW3M1ZMzIQ6ZcHZZHvAEzqOCByXGA0mpxs+Fed/PPy/OhJEYYWxH
5lhu+s5JH+CjmgoIr3wAqxbwSw6+OIHikvocUmCDE0BmpB0ibdvxY5FQ57OOUStI2wz1k+YUIaMc
8uAAVvEV8+ExqBflFLQ0JEfrG15crDXIzUgNOFlviEkYNSYgGK87KZQaLgmzwbo+xLUjHhIvfeeU
idMragdmZNjFdu32urq/17+nWg+20/gDYjNVyRPDp+WDIvDVjfZe+/U53tYTluX8+Juc4OZAfHKC
2EUayb9vMPlvz4VhKZai27ZiyBP5/69eltW1umZX5ZGOZ5d9GJyfXNcIajztFeTkim1qroqYXkYn
/+OV/0L00f/7lf9wi+aqlN/b7FoeH+4QEKD8Zp851yFE3Wv90buvrrOEIM45fuqL+++Xtoy/vWvF
Nm02Z0WxLOXP134mcnqztfIYL5snATi4SW+sxcKehZWIHlD9JCqzxPi9ELXPJZQ/yx+lcYmK/0IO
ESH/f36i5x91J7742IbvPCOcL4E+WRJ99m4vBuzmiDgbh2hB2gwa0hgzA26pJ+6DHNIK/hSgyXse
igvBVyfDduvW1RkEIrdmKts5j85JP01ug9pNvqvRs21YCt6IuoD5OdF/nVvgaCULqnB65t1g9ebm
E02KDAYXWa1Of2A51Ro7YeMMX0K4pfAPkUInTuNFN80kYfSbwamBvMBIhb24lA9cvV++F99CSdTP
VNOVPnIqsoNGXobuSrZrdghfdZQsI42P7cmxmyzvVtDI88l9qiB7l/2WiyD+HUWHj8+Pgzfc6WTZ
ZK6s4HF2Kp6+Z8AqBk0V2hLQ+RQq4uhz1nGs6M8x0bLUXZ3nmbf7HXvNN0Iqz/gxZhxEvOWB3rlQ
VeHKK64egEpiQooiBuH99mC6syGcrBEnLUochao7IdfzFowoc+daaM4NnDNwN/oT0Ut7Y0ai6ODk
aMxKjuTHm4NaGTHnWaFZBsODOAIyLWl1gXY0mSRh3Qa3E0JLnKmoQSeqb3eOlAZj7qm1Z+8mGwJg
bu6Dt/pw+TcXTJyJm76ymNHf4kiCIsD6ph34lB4fjO1qKi7rZ6CXb/12jmvsPVs+3nAEMWFkyvJT
v2siYI+Mueixw8Qqe4wLH6/qiuPjzrmQXILCVUJLrWNj2Ok7iAjxwy25JdjTtZuLaASD9avxcPIz
KlFcCy/UmIH8QpVwi5hJfZBc6d3fek6m21fG6Z9IZko3weG4zHEtWR502UA7F18TdhxyEnCNB6Xi
JJcg0/zB8Eo6895FinnDvI7MJN1l5I0Z3l1HCIyi6uaOqhuv5dD+0LAZZt7koAXjKzIA+B4It5kN
PWALwEgDso70fX7/tmd0b3skwTVFpBWgUVfRRH5Cit5TlpBgnxw08hUxPnqoicRtj9DzgQ63KnC9
iz+sz8agT5z+R+YhpTseRMR4/9O+d1OC10mWcHJykYlMHUko4HA/vTjy1b1ybJWimg9bB80kIdoO
HLNl/8JcwnbK7egTwz0lbFNz2DF/0pAX4vB+zSd5/ZB89cyLSWEGUJzcwiuEaoGQI5wW+zuhMYS9
jicA2Te33Vs/EMsYc7HWMK98PFzMrfzQYDhIn+0GS2n6Nhzwr/URrvMJHyQu68wjOcr8uvAN+Ao5
PzsaJ8Jquhn4xWBCWBLavJm66T9H4FiVA5z3soDWPjjdvP2ecA58mzg29oSby2aNNfVYjKSDNG+9
QOh0K83P8b5wLDq6FU+KRAnJ6QuuGFdjNQTFqTowJvJ3+6W9rQuw3KaTADB754j3XSXtk52Y4TWx
g+j6n97tDHEu6E5D9HwDZcFcT6dBBJ4dNC9l5t7mGpMGhh280hfqgaDJg3Gvnche6I/2903cfNwb
F/BlCmLggPXfOF7dxwGkIEAz4vEO+pWgKgSOHQQnlLlifW5OOJCx386oWPBQ5ZvH0rpSxF4OQ0Co
+QNEEJZexB+Y8T2uBBpV2L5VhwKpbekjrIMN8qZ9Nx3R1uJTHzn41tfPK++qj5BfgVWGAN/Jbt25
EtnW+PxfoXYSjsUBDHa7wcau63YE20X397JgNBOLC4VDF8aGV33SYstfxU9OvktDCae8j7nLxIeu
qFp2xDBv6JIodTqfT4gVkGR4oIT4+RtG0M9jYjF7gL4Xmq/MfvHIzDCEhfVbKc4rOaCES6l/mxxC
PzBau1cW7TcCqxtHBC8jz2DMnnPwFpmQENGn4nk7TbZq4zA3ItqmcjxGwAzTJtFn/yKEfZzn9yHw
AIeLsU6TRfsBb5HoieXtq3+Xv3VbPLnL+N0kvIk6UDAUdZaTdMr9JEXq8Yn17r14o5RiWA6LOedC
EuJGGbni0XyHhUQEOUqA+QQFe+aakPDWGR4L9DtM8O8cyXRYAr7RT7/1WDPv0w54VfAER8IY6VDQ
cdb7jpsT24Ogzxxqzq7Mvcmh4nDkvCniPjRn9xeEAHxT4GwG4pbTI5eR7dtv1Ef/riZ+S/A/209N
sYD72QqlxuSP9jPTTO1ZqgUNYOzryc44Viz/pAFONVYuyuSWGDpof/H2YXra6NY/wgQPSId/hVqo
9Tr24mVQfg9TcT/VbipTN/gW4jnU8MqXSrhzRBpKivqShQzjC+ARXBvRwn6ue1MYe0bakyQYYCcx
oiudyRm8y7/fpP23ak1Tdf5vmQZ//6Ni0jVZTqQ7b9JsvJZA1Vfc6dzxIwfF7ECma4xuIZyu6XmU
HMb9wsJy093nSZ1jvlnFEyR8meY031bvZYTRmj7GmpsK5mXRIsjGTQN8ZplzCPnSc5CFKZqC/Okm
X5k7Io30VJxXQHSe3ywKMriy3C2+pXMNU511g7IcSupHkfotazpuTNW94hZMXdvy1G/5OEFvQSmd
nEtiuK+e/M2s+aw+QJK1XI9ja14vBw8zkPck6MAOzMmdN/1BE8fnuCsebvq/Pk/9r+hEjaGBppq2
aRnaH3fNox1unVol1RGoeb6oKtcI7c6/k3YnvPMvN3QnenDhkK/xenLSFIclpqRxZZYOG2+Nc7Xv
fKKUeq+/OSqdNOqXemVxhPnT4ul8wXt+h+7efHalQIrdPp5AEUzJo5wm85YUuQxNXkXaFXgi2XsU
M+W5TORZQw81CQcEdGQBnulCDIgi959HRqUbz83mvQU5bM9xvUorasJh9HIr0KFqa2u7rtzHM3dt
fFvPfq9UZ9Pedum+eoLN5RCjaCjneohkkKYRwiGGqlz7bJbLDJk5t0Z1bhWMmPh5dS8b3LsemrJf
u7V+0qxFwWTAgPSmRzWiB84akallgU4iojodAFW3blw58mpCrXMPajkBFn51UltxH3XlPfIXu55p
MAetgx3PG7RlDzfLPrPm3UCCD6cLFQhAhBhL8514GdlVjvhPSRPhMc6d1o/3N9QinZfP2eK5g7KD
RPq85T1i50LhyXFVCOu5QOn4w+7GyQsmsBpcMyP8gw0vUnISVN1doLxqKVoHlQOQz7qb2oaTvLLm
mY3b9H78ikaaH9g5yt1pDb4npwN1saHznCA9rnTG7Rx/eRM7vNCvs+ajRH0yztCYzFxWEyqik8Ed
7LRn/aS3zuTiPilPRkA4cpjuiq/+p6SsUZzijbQj5vXsFawWJV2C7TKw3953wyBWSwv2HfVO7DPW
uYExYFjvx6g3rm8Es53KtytniNkHY92TNM1F+jaaKraY78y72m6zyK6OxfHR7+HR5tG5t3VtKQ7X
0/uFtrgdeLX+viue+xRtMy6u1L/WdD8Yvu2jZtLNMFDYDVGyfQxuvOD4cl9+x4Rmnu0zDJmliVQj
P9fuY1mGdwrgA043r/1pCRBnScocLAFB+jWig8ZcRrkD6S4EAlC70hnXDgy22FFnpDOYT3xgLhLY
0qNfh/KdEs/iJ2/ZXm+IBGtvUJWMV1kP6N8skssZeE4OvLfuRI+oLCXNJ46Og1aEu5hN250GTxZ/
HgDw8/MbrjTerPPwrtvufTl2LoFjB3tPkXP91ggTs1yNNY16nbmJ6lSWz4ah01S07/iPv+kmKwz3
L8aRaTljuzsHtiyzFiMc2W9sry8CcupIRY5dCi558/ip3rgSdAZjUJMbdtM4u62RZbAUsg72rgoY
6O7ZqicdLoX/QGpK4hX9KscNZCYNolVl784C+9ABXBzgRt326ub5mp004KPBCFWBhFv6xMSdML1b
GK/3MBuR8VILEbewbrHHE6gHhfOGsKT3iKUxENbTA1NtL7LTpXTp+mzhqJ/MwDGCPok/+KNlw4Hu
NffkXFwZvQvFirSrcq+7LG8cpqRIbBltqfxEDn/hVvFHyHaWg0KLhrsP2BWK/lN2jPZ/jAh+B/R/
buoMDE0Ttq0hy/IfTLCn3nRymj7Lo3WkCL7ckJiw5g2v2Q63/o3+IHVZccF9kvm8yACEIc1T3yeM
0jlTOQOdyzRPGuFpwmMqyTFAC4+0ClCFAQwycZXStQo3++SB0z/oFxSGYvtYC/+9a7M3/2U0rquy
oakyG4315y5TSa2ajJMe5dkBJtKRypkvA83JE0emzeghdQhtvpXe87P/FPtI5d4F4QBvPY3Vd3e0
zyqO+pFis/SGTxl0d+J1hmeqHvfjNZmNaAo+OC07jXdWYp8ByE2fVZKj0IIAU4psPDb+g+wWpOIU
0agI3iYraX8TGT3MBdWpoXsJDPx+w5zi6Uin/PVydWA3SFev21JQMPqDCSxRyvO5p5sU7usy0T1z
pFzldOGVyjG0aMBPA0OVZ1i9GT9sjRcStezPySpZZfOO4NRdvxF4bZ1zTUxEDbUE+spRdWzICRq4
TQOsJV/CG9MYXHLDxIkXiebIcKJrtzuKCJ/bcli02HmsefsWv8O3NPeK306fOGKH83gcDuaJwvwJ
1XxeMFK0l/dfdnPrZy1n1pzSD7N7FlyzNxy+KaBjVI/6O817jrr67rciklPDv5ccy8LXdwjN/Xx9
Pamr/IXoeXCGwBzrjQrIBApcYB0y28HwW7ybQXkkzMWI0qB5x4CsXB2a7wecWeSXQFZqUW/hLaZe
MhbqUk5daIXqLt2jWUBzWrBFbK/FXiH91OQz94v3xw4sTidGITWbz6FT6BznnUa3TvsJm22l0+Ud
1TMjJuNg8IWaTlssr0gNI3zIEN2YbrSww3AV7p4T1zpAgURdg+504lDm1cKW+dxJW1yZdIB8g7jK
Eg++1hdxOY3TacCbHenp6JTH6/FTZgJfeZQSu1xygYAwcdlnfEyMcFbFUvOqF7SY5jt1iD26yuvl
5caA4/324B5y5ZPyUS+rl+c7XeWl9DQPkGh7++GSi5yXNK/YX7RPifNRQTMYXe0rCVXS2cW+edNc
a3o/Psew2g4rM1SY/35MDvlWOuQSJFBydVgKpZ+Us0qxazq3jbzUCkFhNBd0WsUJ0p6Bm+mQcWZ2
oifMviB0TomsftOeHkv3k+HCJA3YIUeUFs8eg5z0Y8FAe0Kp2ZIEyHiDH06e4tW7zm7gexLR0Sga
u9N4Gve65DOR7m7YsDVPQyLJZaEuLDc4pC+BTBcOLeut3Rln6aBenYpT+ssRiOVUx42NQ/7uXLdZ
ADfS7V9JvEpW5ALPVjkDSi9mqYMBilLComEhUu1Kd0c2/cLeW0BmrIapXkt45Uf6pfNjZAdgmZUs
S0NUqRSjjEs/Hi93RlAbHXoHfeTk6V56vz+g0FuBhjn0dL813IBhbtFtU+nCC2MCFdM5hTH6lzzU
tPAO2oQt5ekxysBzAUI3sribzmwfxLLhz/sGUH8ClRVvGR9VUQYe4bZsUQwS1F6NswQTK37UhsfH
5e02E+//CDuv3datbQ0/EQH2csum3q3mG8GSLEosEnt7+vMx+yZYJ0iAneysZVumqMk5x/jHX0JG
2naLOJe6CVI4x+L2fdNoSaAHM8jmEw1HfKLxAjadmXjmtt8L68+6X9B9makrnLNxDdYFaPNe06R1
cOMwIMYyDdbx4z1pA5fFwSnW4b83AoqxsAHeSOf0txtcioUd7uYBUo/Mia6JOpaIMsEh/Vq307LZ
JN28hYvM4Te+/Brnfz8KlAHI/38HGuaWpiEqlqT8NQj420S6fUZhILdNstcC19pZeM4px2yvsCyn
yJCka7VAyP0NU32vfcMlgXnoN9hROappW1/dVpxzPH+OGbvEOPz992uTlX88pjQuS7QUVTWsP07b
V6/pdSS+kn15Cp+u2biRPOqfVNw+MBm2a+DtMIqOrStOy7nGUAqDtHVhOnjPpRe7vHcL2lHMzwov
pRZXXBWKBUBw5TcV8guYeWzuEKOpbYqVRRwGYQBz+h8KuIYd8SbEDosLtiU5UqjbDlgYGzeDYe1r
GrNcmzFjp8EPmqRplD7HFrDrgS9cU7vVr+LKB2NsXIfNr1pftDX7lO7kF1sF64LNHjmflj1xxGTj
vWqIQt+1BGQtGL52g8lCTkrpnTOhAlrmLE0QQDcr9IpP11qIGC+wmwYjuZgGlXPRB9EbbfLmGTnd
glPqebvAawGdwyh+HlJzpKCf8SG5t454f+EPRx8xTe4WR4wdoLJ6ui0oydPpbjJtzI22RKL7TT0g
IXrpfVnagGYiojqQ2+xLwwuVzEtc6KD6mHZJt7BUBn/b5BztlEfeY3EzLHHdHoCXZAeil3AY7IVH
Ngdx1xkhlSS0y9+BhPKGp0o75AMH7UOJTNQ8o0pakL30BLLXfmibTPg8FkRCc0HO5jS7qxd+rCJo
pMTIfEnmGFowUB8epL1AeOeo/zVvxkHZh+OIkfM3e0TqPO0lMEgE8e3NtPvfl+n/Rvl/PkN/H1n9
MeqvAukjJRLDssbBDi9Fs4MRW08zAMYJk6rh+sYRk+14qocTapwhOIuaIyR1koo4eoIBMhdCn7h/
O8856PiYDX5gZKpsquWasgcDrgfV7Zg0toUAFQMLEbjJYJsa3hjStjiHV8BqEPrcC0YIuwM7wa6y
njGjifZMVuNVCJENsef2+fKapTZO79G2+v60Ts+E2hEPr1mKFRpGjlUGEmwymrpbvriItqn/NtE4
EIQOv4BRK6IImIWQY/lBi3FP6oUH4UARS8k7V5CkMCDDMffM4KVbt9tozkVlrvolrsQ7xCdkK3u8
9b7QClTO89BuwXqMhbnr1qWX4tLxPLwPEBF8oXWwN4K1AAPZdHC24NwJlypyZfk8yHR6XjlzNUzl
J4IX+6YbA9B3OA0Ee0omtJXdvZxSZygWBUh/VPGL8ZgxFYeeSiyE2YUf5hFyyhFhbIU/hTICsm8d
a0mrtqoA3/AMwzSeUFl1GU9ZV0lqx9/wrO7Y7Yi+bNff4RhyIexklycLXj6whAMx+vga6P/MKgAs
TXy+yO4Rr0TJPAr0yQOUuyKFCpGkbWye2+YL86GBsc8mgcMm/HwsRAsbzcME/w96dL+P/Dy0GVCI
F0c3wE9c5okaX6Iu3IIKva4Dy90cESW5xG9MGBN+ceZ7QZT5DnhfIdFsoPvyJj/BtZ8BeQ+sRZ2Q
HDRZWLUAs1AVlj4pv8ZZMrxYJZYge+D2n4Jz4Xd+1vfwvsnC3jzntKeDduTfnx/5n0hRf398/uAy
1FKsBlr6SQBpL99kVGuroMcSLb6//UEJS3sHPDyTz/gLwYPcRg5E6bP2U8NXduv6v+bP/8Tb4SxU
VclUNF3+88wpEukivZso2df07SMJBjGafZzQWYujGGoejGbuLK46R2qB9r8AQGnYK/7cS/7+6/8Y
vCuxYhmNya+/YJeMLyTzSMFuBNI1/Pbw8tlMkV9s//0TkKz/+KV/oLh5HMZx/Izpahl4PywMoAgh
ZPRLKmblPx8MCcWx+K2c1WG2w/oLRxqB9/9+Ef+4DAxV1Q1FkyVdN//YRfW8V5O3UsT7ZkMGPX30
GljH+Y3mjN2KE2YXXj/GflGaBSiJBgk3CFVzzI7G/N8v5B9vxt+u44/lqGpmqjRJGe8NYxRX3jMC
xABMJJYXIIQI1c/033/fP5ZgJtlFpmiYlmjpf0C+Qdya5SeruPsj4bR4qg4o7aGJMHWBi2Tat1+c
mL66dcacfUsU1jibowq6Z1/8+yizMlFuQshyiv94EkCd/2FZmAZwh6jJhqrrQ3n2t9pQKsNYTzOT
O7HDyPpHnr6/zAUKAU5Zi8gK487yZx8xnNoahoHvE8xp+bsJGOKNpF2G0OrWM0QcTHt7X5mn83KC
P+je2gE1dFD0K/sNaMLMTPAbPOY6G19teO2bqHfKaiRg1T1NGAgZ8zzwBgvtbtkraKIHG208swiQ
RFBJsyO7C+NWPCDHwkggS0OzxUdFttdfEzt5YeWeILoVY7jYJR2kZ2bgIm9FnnlQt/09eTqfayy5
SuENgZFvjBfNzqsOGBlyRbQUgDloWr8o6MXaxd0d2uaQ6jglep6UaVohr7z1N2i+y/QmYIHDgHRS
nvo1jyob8Sf1rHqiX5uJdH7vdThM9HUDtmJTIcRMMnOHsz/8zTB9LJ9uovkF0Wv0b+y1D/kHoke1
D08AEdA1mtaN7wyDAuxHS1x96XDx0YYdGI21fBKUc6sa8lXwmxRIY4DYqDrdT7fE6WZTB3aIuRe0
5HN75UWlqxqM39qIiTI8gBf+P53TUJwxDNsbqCMeHxBnwJpH0iEmlb+e3GrLBraKBUcjofL7gsRe
WZLQEV+DqcAUEFMSzvIBgMA/CYeVdZq4ASiB4agk2u67Mz9WIdzc50hqlgZQAmJ984tytZ1ZzLNR
aBgYKS8slLevL3FeRmPEu8vLDln/Tp5f5KGMtTbm3IQpmi9DYhkwmKr3OTo7yJ0UFykGlkmLP2so
OUNgBe9rk31Dp4ANkOAfSVaIucvJfQDNkhyoEtIya0dK6uEBuBWW0hKaWc4zlpHoEoJd2qZOVU+R
cA2vBkYG2l9FMnRKgyIZkIBUvRl1eEErSmZCzOitoy6exleJon36xgy8gRpYrfDUYBa/qilfUwfA
nFbaItQ4GreCJ/XQIJiJyaBYP4JGqk0zCGuSYZD3QdICrnwuTnTvuVtharLtO69GrXODdmGu2oeM
b9RXh/PYQA0O5sXNwqzxOTY2wW+y0CDxjvhPL4t9tnC0wF8U/5grPVCYoD6EhQC6iv3aqup8yhpw
f8k509SDtUApG4BtElPNRQNh35ibXnfN9+w0SClQp5M7UaCxoj9PT9o9/hWvWeO/JLulFHs5GYlO
T2JwtRGuUqxqYmn/fdPkMLaGU+nPo9I0TctUVdha0p+tq/Y0Y6vp+nhPRhoPMMflhPRwt2IMLfjp
nE5wiUeha95pmmafv1C41q39/FYRSVvia9xPusB5IQ/+YYZmy0uYSdNoSxPZw/ALIOegAMJAYbBK
3VorNXaNFdRGmSwRMmt5/hASWSikYHLjlD1YiksneAYSloxg4CflOTiBk5JsuGLi9bimooXmG0EM
GpeZ3gueKBQBc9FtQO0DshiNs6HP49rLANyMTRjOmtQTWe7Hl0+u5AHp+wYtKzpf+D/zhiiR6t7u
09+CKMDswU0wdkRyDLeBxk2idHj7loAdApGtB+DcQeHJBtH75Oje2E651OdaOOUIq/EoZsuJtuU9
9ZWZ6Am3QRIoAgF14xdECWLbH8/Ox3iAHVrc5DfgXrn1WnbHyLCNl/v6uKroRKRbkAe2JAl5h9b1
jdT3uUEsc39dhSHjATeK97r3wfEYvz5x6YMeENrqN1wSnR0AGQqt9nKw5tXZ359fEBRkPG6ZwOoA
f3fjHu7fC3McUdMuImQQHHwLoNwtPgwuIbgT3p2wUh8GWCI/3zA9I3QSmTdalj0GGT70jPCro9fB
QBmKKpssFogBLHZaVh/rdY5WvItrBoYuyAJ9HLiV6lwe6iP6acP5EwCGcXbmkEdO+EoA03XIfOwm
8RY8O+CRfbpPcQJJQY3JYqww0DECp7gLGAepN2gnyzxwDWJTRQBxLtYLLjOOB+MeMAxDgB5O2yWT
lHIhAPXsfujSs7t1ADtEB6WPtUNoPzjEcLqWwRmgrWA+TOb7EHUVy+z7LrAFX+JtCxaDVTu+2NgU
y28vrbHQbV0D3Pbj0do1BCyb71HSutAQdO7SVmATnsRrYt/B3jOXVcTZzDQpQXn4mb2OxVQh/Asd
zxp50xgUkwP50w0mxiyi18thvXFgsrBBZQBcJuEp2+JpjaGFvKAPQVgFWb1hRPcap19447d4k3Kl
B3SeoH60piCH6k+uOs/aMWI/D0Z648rmQAzsL8RtXYgaYHmQ/Rci476LCwl/AdRJIGecmcIuwMgk
XUSNy3URqEG6D/oVTLzAKOAuCSPAtxRc2uM5Y42SJEdomUS69hpStBOdZWjQrGvEMZjtjRgo6BDT
8xOErCWjX2mlrVqmiycmWieM0Em+BWaCa6Q64JAzzVfxRn050RZ8CV9vcMuBMAWxRpp/QNMwrdjW
Z5LJF7BCoYRir4/h4p3rMb6e4UhGZ3EkNJVrzdTRB9PupGOu5PCpDuEDpGNHBTe31rYatEWKIExZ
h4Iq2VZLLFLhTIk82eW8PSGWbbGsbl3pxEpQblzT50e76YguXSw+fHP68p47YSnj12Qt8oN+Kzub
Vhc/QMqGjYjB3/EytuCKIt4OvbR3359x3vwWzLsjDlv/EzgNpiMA2T6rj8EfA+Z5BI9tJz3tCxJF
Wn5w+JOO/Aub2tZ9Fm4D0eVit7LNpxnj03TqJReB74RceuIZJyDD4deThfmwVpfE45LLYZOYhPP/
ZUIQMqH51tHwcdNHIwqHzUu2L5IpGo/gvmwGQ8lhxbEfutSfxK4GbummxTghywTCEE0ECZiQ9Mg4
/DgWSonQb2fw+pe4gs8bp6Jo/lyZDNyCH13HPqfk0TpUP5xej+ZH/fGfZ0Y3wm0Im0ENrR8GqUU6
zpNhmpI/AmaP9oC1oBRm16AKUmGd7L4y0D+D04DpwrnDzJTMANTfu2aLZfbw+MEi/a322T4H8Zsq
GH/Ws+o32NDs1gRBE6bRMDfEL5/BKsrI0n5CrZ/gEPcdtLZ2lH+J9lCdAuV2POXypGDEo67gbAgR
ecoBJZHMQXVUTi34LpPMQV2HTyMGcp0T/5rEv9RuPNx0MiLCYkzWAIVklw0O9YzeuJu81OeHvxbC
uci8r213NdSiH84PbOx5tjo3KFb05ICe5HiF1LOE8DUMxGKgO3RK57KCKJc82CHg3KGpV+BBuxX4
4iY4/i8tN/b6Azd2DaSRofIdchyYC8xjTtNkSKRBE/1IHsKOVOGvZtntdXDnn3olMj1oGdwvO8iL
7bkh1YAsktZN1+ldqh105w82CGawMmuC9QVUgzt3wYjvxW41+K6Xlh1jUcJnzVvNfFr4wYtfnCq7
y55mxMi9hCkhoaLEtV3zdVk7AGY1vE6UsZR/JzzeoWd+Hpe9vM1mME/e6NP6VX4irFVYUYQjfC0e
FbICytkJU0lEimC4fcgKrufcdCPwcIE3mGE7YM0PuFJqPVB1OEFpnAjDwPpZsxFNj5NrAM1mqRKw
5xp2636mIpR0cSN+0zzwJQSgqfOuHG5zN6XJQlCduXAQaIEKUqzR8jHPukYKhM9RcDVbuz0zx6CJ
XzIfV+7Ql2AZMG5h4C9uMbkZsQzSOeOrTfBonkgkuo2wIz3IJ/5S0ZxZcJTO/To51sx7SrL+etQT
sAQ5GyZ0aezyN9yvKEUI9nOxraeEiiCysuiCZThPeT6fI1oiBZl0sCSlgippc11w8aeBsV2vO49F
mSAu+fABUFLZkd047KiLzqm80mXXgTJAMNIR6MWFzgORpCOljUMRzNoDs/LCib7ghHXZAsIvns9T
flO+2N+cdn7iHp/Eb14SWg6nrfdakiQ0rpGID6QLSLEOnAhKjpO6Ub+lcsDN6GihV4RuHLrWV3St
Ug8C7XOPY8OCGvhh4MuFVsN7MqxpoGMig75i/UOELanzI8F9ohKAVAXndxc4yddPgi3heDwryU3D
kWbqsJfZS/DoUYCIFP6ET4Hgm7ZueynBa3bldj7uNrHndDYa0comOPZMxeLbzsMzgMAYp6KG32sj
lMwZDBVKLWwCWHDCKk1Qa6GhcRX3FDu8d2AzhlMogezhNs6qLSuDVXVHW+LMyIh0Fo3zLbkcZ3Zl
L74Xb+dk4S94PV3Aml5H+tXkiBJl/sQwT1s/aBOG1KcH4WxkzyZcHxPPob/9jVxE7o7kTQfVysNd
+AvNvtN2sc92xxz1nzhP3PHpezEeO6oP4Xkn28seZNphN5gQMcfO6t45FRcPEuZk51TCfQ3c+3Mz
tu6s6ymH8um7WGr+t2V/+YSZEhNL7gOhKXw34DuBLeUExf9cdFTmLVzeomDHG/7EDbFhFvmYI/iG
fbCI3qTodxKMAszHsOhowSbaqvSpjWESEl/E+GMGv5sOp5oehDlyVeLDYqeyN7L92HBAM1ssWOk6
Mu4PSliQAL/23ccHt2YC+A4hobHNtHTv+A3Bs53NTvkE/AQ2+JgKYfgir6ZwFQtoR/5rC6Ua3+0J
Ag/HPzWkGJeu/93b/nc6+Zb5SPVpxfZE/gOli23ZON56Mt4Ln5980nAZkGAetX+4oJ43MVp4HaRV
Md2I9vhA3Bik8I25YRbOUUnb4tKO8OvxNYP5F0KTHcpzdM3ZmGkNq4KS2RnzEB6gSA+OYhi94HuB
mwVXO6Q2D+ctLPGFhoHnExbtxUE4PPCK6yVd5QQDGWcwfmDXdR6HwkOIvUndMUmMToDtDx+l4RbT
C+5LP6Y9Hc8UjvAhaDnxd9gFu7szDGB7M+NjcF1CYKnrxxtc43lXaAF3F1JqslEx+mINhBhXXqm4
NxZ3bYhg1bzE+coIO0on7OGYIcU+Jk1s3ZXX8q5TylJqJGJyvWjWT8AFSNSFFgU3d3K4jAw/dvnT
ovyScJbC1WmZ2SuCYeFYc0L0zEjxvWT3TwlEa6A31+cE+yfBvuvL/vy5fq6SYDOggiptId4CYy+u
UKQxNYNVqpPh6DQk2DA75h+023vcpuwHobp7HpPpj4e7tI3tnz2ZYJU9/9mFGCPmTjNGGOJO6cYO
+mhYyxZrnvyieOJTfUMh5F1iRLW43xlVV8fhg8E8opoRhy065F/7EuYc6nTBoo+pczGPdAfHk4uz
aSgYlFsFqc/i7R5SqDHSJDoKd+jsz70WUsUQEOqzqeHbxEyKlEl2GVTm3zhUzTTyiqh3NrQnKuco
aZ2iP9hrPmgO2ZnzpejuApdmgYTLtz3dofsc50662EG38TYcUd5goW7vHtMSuv7PbnwPnfFjY7C8
MvvUjTbw2nCPnbJNB9vLqCN4e85Qk8kYe4h7oqkY4n8rHm99y1483TAyGZSOhfe95TEiGno4hCoO
Kuw7akf+NuZvZ/q28QkwPZ4vygP2Noe4JtZ/v0o0Tshq1vTuYJKRq/ab2eEkEud57SrcgZsA53hS
rJk7PGc65dNcvNgm9Hni1KUJeBkZtq+7CuxGDAkd5aFYfzjXkQ8d219Fc+NsDpuQOxYAFXHd63zb
Mo0SvTJ3pANcz47h8Jyt8JLgsvXZxaPnPieDdzBgqG+fxCuQZT3Sk87T28EKDJf4YsfWkiAG8JsW
tbyyZS2yk6L0OQpfySxSIUrdjZoAa6dEji/4UWfLuvsKB0EHp//z40fwlwwvh/eqTHQ6fgTcF0ik
q1ykuhnXuNUEXiWOcmtRQQQ2UjuRNmlzLGk3uaufTQaeBquPgkoa9eqWeluVpjGzt1vWuDpKWWZp
TMQ5ILJJkYxayh9roaPIfjqRtau7pZiMGlwK8vEHV9hVEU319luF0N4tme/CcqaZQqVQcnR0UGt/
hn2NwhXCPOBpyw7DvV7LF68uvIxgKYDfbZZ4BtpKcRQZbm39WMDGOIp81tSzejSF46YGixL3UmKu
sIGYv4Tj6/P7IYGMEiT7ako4qCs5mkrG1ZQ2lTRKo+/06erJSAi/u+RxUSHqgnFDYKSJ1k8FOYid
Z75nSERC5YHoNRInWbwTxQUkDmNoRwJl2uKCq3tmT3If5eVG7kdGNq3YrtDK/0akt5LX2IwNbSU3
C0sbWeFKqddR60i1n8B4r32w0xBFIOLBfASmKUFxlkl+gCZsaSsJoxUR5NutzWm1ucDiIeKAFjma
Wa9zfPlKlMBR1J9Gd8RoWXyclFmtMa0098soHIuqM53G+QjFYZP+fGjUCfNj/o7XG5QDfV1qBGx5
mg4je5cH83c6frVIDxyxhS09HpjReHDCfn6NrcxrcdMHFzfWpQzrwlauAb5DuO6QH1m5qeyUkJZD
vydTLEUlQhIIQL33bny9XtXxykRTCkE7cOuL/yJdoh/VO6M8Uj+n6YS7V2KIRfuSe28AHRAahMQ4
lxtTXfb5xbE+IhcIpni8bHFVwTNHd5TM41Lz3QUxkx55rTaRimNhrJN022l8PuuknXz0I3dQ4RwH
r4nXsnCAFyyxl5/lyCVhSHCMctZGTqmvutZ5XvzOmmu8Lr+udJD6RNDyeNSzuRnfntgg8YtNqNGz
oF3wKTTWPGkX/JoYB8DXVMVB9rkLu19LX3DNkoxKL9lYeIPhLyW6RTtB6cGbfAvuO/liaB9RzGVT
Q3AarrQdy6p94cOB8vAr4HcSuaKKMGSqkDPAFQL4BQ43+1kyNf9V+Azw3ATYrFyhcBKs11Jf/A3J
ecOg5zXlE4zY3fhsmDCo7ytGAuFvkCx1Pj4FRALeYMU/WjV7whjpzq8Xowuo2LhjUR1llpevUiBF
OJbtpBBhc9GE+u/cC/kAtbFpzbsWYOxgyN6L2YniiXs5cPTfJPOl96I3Frzll+5GBkvJbolgUu0X
c4gtzLGhmUagQ3Z6bZd4zfwohHYGg+hDQ2h7eZBMVuLYSCS46XFfw5OQkFnj6e04vCVINDW7XgGc
RHb3DTlUbp2yu7af48U4YNit7wyqHtWv8IHuHKF24cEQC2ad2qeXcchijfWCPC/l9hN2y1bpPej8
EgMDnlPMVwOnRmK7a6n1qZ7QrG4p/S5b4Wwivg196FsKqwQcCBcBvEdebr7hL4rUDhRb0wfWfubU
8qKhib9L7UAyK1QnOYu6J/2Ic2nRHzAL+ovuz2nSWk7CvL8HDCzutW5rh3qTBO7PEc4QuWgkqo07
fqGbf5kP1rAbnsvV80YmRPONWpgv7pXrZwpdaZvLANNANuxX0xOkWk9jWdjxQb1lZG5+vbeoDDrF
y0kx/g4inzOPk6qoPIWuguJ5keJci6/SrwZxblUjW883Ao/rBgnlcFMGGWy9qVnNzHaec4MDVHe7
0gEDDUGcCLdGOQYrTvFKPlazWVup31A34LajuTkhWDf+9EGzDy99H/GNTLKoJRF93NrnpNrxs6FO
hPhAPfvwCzcZjKqXHwHXVu7lyo/VmX+ZPQ3cVpk5CA8LquI2HLJDiludOjlp8Z370ccdOWKQTzLn
A3tW85WH8YDaH5yh++fCMlemCBBeF5uYIzSiFpFFmOZAcMLzea7pbpuMkG5kmJFJo+H2AXki6kT/
ywwBocvbIaYBFRcL8+VWmStCgiQ4ozh1hD16KlaGWNLBlWJiuuk7sApIa25tOL080fVJCPrCi1tk
pO9SbRa8V+nnYCL1Idgj94PCK3GCQbP2zXhzhzTE78kD01fhTwFwhUfYADmA9sFV2OnA9O8TMzAC
SQhR6T2988OfdmrtzRUJDlAqlpcTuU/wZK0NNyOYxPYZ9pSXZ87w7pHPDgpOhiHgixreL5kD6kcM
rHj4ft5Bv4lVhaAE8ICBySS7HiwEJQBUqpPPo4O5EJ1riJU8b7e7feaXVQsyGOAFj5v6ieCaxxPu
DuoQBMtb1BkmP60hWHM5z3KirwHTGRmjP5YHzhui3cQTOkfkuwhU5DTfCRiXKjwZDndSaFaMHiHR
J81AezO4/0G6l8plzMlGR6mMkV2bGCb1W11DtuRFzZiQJyTN+zx0qE2YfKbHDo405tVuDsYPYRBf
fXGESkavqG7GgPrcEatxqfM0Zifo8Kn8EPtwue+RtSEZSz7pJ9Qmr26W4IGSu1JnixgxkXFnofZ1
ZQZrdG2IKgSY/jYLhUut6PLGdC5zqOt8dJ2j4JZIBM6MvKPr5QztkoLujJb6ysKBvoQVaeT89nb9
pf5gMbfCqAL7rY/fcuIDILztGFaKX5rcOltYxpSyxO5Q6fZuotpdtHyxWQoz7gYjUmML2kgS8cVR
hckbeZKEbG9eSk6pThJsrKOlQOzbwCZv0faaHvRGlWDUz4jQc0XzYIkwapDFRWftdM0OttYpY94G
OUC7YZlJPw/DDYYULIbeC3vf5E4xEUNmpNtPzC/iMemo8rBWn3dw/hc2BuJEBU7DLE3hBFuq+KNF
RybcjPl1JKElqebimmVY0zUkbl2MDTIF+Bp8T32rPwLTzbAopYlWKWlYvaMXvgtsmPWIiEJWscyQ
Fsnz+MLwtfMpy8x+rL9/KfJS+aAYkxfshRRs6HvFDR5/kaQIYWCD0+gXejpyUzbSmv4JwxSJnBuE
/hMG5ZAypKW80kZ7LAAV+6Avuq3TsKjgCLHf4B8qeeh03pVbR16EHhUaP1VaS7ULwxILq5AT6sqE
cCTBfO+wu7SYHREZC8B+0OavzCdb3lByW8B4CZuEA/MonkkKSHY1BrAH/WVDk7usjM2LZJIhyTxf
673DB8RNlaHMBBvgUGehnWBVWKvoYcSOQXZpPun6sVWOABAve1AIB+eT96/OX1cjplmoar2fwAXu
n6IccjUmyKbTduhSx2Z4FARf104iuz9KxKj7VshMxpOsPcaEg5QUCpUdocyE+QjcWSL/R/ze+UU/
zvOJELh0CLk8l3tIouWofa8spJWXKVV+Krk0CE9gaFB83mA4Kayl1cwqvlUYgFPrVrzZCHwTwWMJ
0gX+Ii7ec6A2nJCDtUFmTeFXwlSO6Xym8oD/+tooIVMkuL9/oO9/5vjt/qSMHVD2o7QbYZBDj8xN
14hPw3HhtX0Kixh6eWleT6o+k8yJgBMgzo4H/SHkCwEXPKiKJKK/HGD34DMahmgQ1YFlmNAk5TzC
RrXFGAF7gx0zPkLNO64PmybF7nE/vrWlY5KIpAxoO/wiKirj6cE2UfvVizwyE2Wjj4YIZDyaWtw+
Oir9lAkeU+OPhFTDG0jEGNYEM5X5Wu+ZbMnw5ZjmAj9SUqDf5G+ypUWozo9c2Kvuh2cVrn3dQkIx
qYVsajY4yFXtXg7hLQBqrd2s9SQ+DzraeKJdRvyHrvgfEfKKbdRTlWFIBevYct74X9dOYLkprg8v
hwGzcbE/qVO0ns9r8B06chuUG5hs9l8CPneW279cqYA/73aWJ6Cop2ZiYAQEg8oJewZGb4FjcJj8
Flh+W0N7oAYOBSL1JVW/IjgdNynW+eXF6NJBYnCpoakHZRKk4e5XTDudtzmlFs/iGRVw2fgMFPP3
IsV8Z5Oa01y60WpR4habZv+8NcSZt06Ye5m+s4I59a44/ILnPKvdPp3ECrucw3fI/bQFyFQ8ZdDw
UY8yv5sw60qxu2i9HlIRF5h7Ujr5MErgen5NIMfv+m4dgxmvmHHe1S4fQS07OSykQQzhvzF6Q04A
ZIzjEuHWP8PtDOki3CfuB8FBZISmOnyv/vOsxjXt+7Qlq4G/4rGX10ox4qaGlaeVY8xQLGIfKF4N
vwp8/ZCe3xW2M277JfPMF1tNdLueusvhG4pmy/e8UWjpXlnQDWzUZFoEvoZl+nAUw9mgiQZw14ov
y5qE57yA8bZgBo7xQ8k4aYJiVsFFc0387iWlsUxYN/M+QW3rh1jj1KOI1GfLKS+cb8s8nvMCZfFV
gWpTOpC2gk62cNmfq586mIXZKkRc4Yls2QiypLHcOxp69dqJC/Q4DnPpJCG8N8adjbnwy9OsiUrY
2mUUYkisbhiuWUTdPcFDsXhlgmi6K6OYiBkraVvJI+HpVr0X6X5L6OiXNntNyyMVwuW5NoliwB2q
WMaW+w53UjfhrC+MvckUu8jHTybP2UAntqx1nzolPq65ffwY45aIAZSKYA+r6maWLNDlBdMByW6M
yUWa96+JSNH8XlqRbeHiRnzqa/yS3L5jS7VHH76mbTKKgNhNLiRLPY9VMzJrp5OX+PfEaKXUxack
JqwnsZupzNtJGDwY/rPbGrlTwzZrnKxxrNzJkIJ0pyG2DWMZFAQoGhglhZzLaKy/YDnFoq3Uhx44
Fd0IP/70O4No0D1//9Snlzv/jwbxI/l8/ROO3tDB2G0+c2SzlGyDH4Mz+IGkcybcgyaBswyTyB5b
cZ6JXXOSgZtguCxQy3YRglLniRPVXSa7DLaa5lg4Q2LfXY/jbBQ3dwXXCnV0waJd8p7aqMC+sblT
bKjY8nJZsM1TO2JudtnyDrvSTcgBryeUMa9wVrzWBfRXStrSRT3WFavqskWVLeRItHTGjpBlIvTk
boPIiULm7Zj3kD4kuTyCcM0LS+0tx2e8d03DEz5TyF7Ne/uCzJvVCy5MFSjzqVG/c2XM/0p8P+FB
f6bcEpkntFwXSHD6axO6+tvRUB5hABcuZQOsBgVxyXO4bmqPn+GFPtRjCv7wxvJCIibGDIR1sFhi
G4fsN6njH9xw45213UaEQW4xNCMasbV/3z6uRbP3UZwoo8btJrg+o3mYQTJy3tdgFB409ISDb7+w
KfDqJ0CIgF3Cf/wAQ/jOZXZio9SNv9X54EfaYl3wBv0mPCDP0HYRejWU1wjuOZ7oicOJBmIWHvFB
aCQ3vqwD1TPJev8sdAJo2qVCq6LYEnKsy7i3XBEbXjqa4UaNeHo+0O+LVUNgFDxBZZcF448xb43h
XqE4IfXMGWz4cSP6SyCoYUFIfd1UExkH1wYDF2Vj3vSVtiDPaE7tzdsiBXhVkG1MUmMNy7fHm2FR
4/WjujoBghHH4KIf8XH1m+qcnQyDNh7w1AkPXLf8pbrdjbQj/CQoqOtx8DMwweYD6wXqhogZNAYU
OzPAU8LLTpRCY8gbAWnQkOcoLrnF45L8BZZJOzU2VcVOtFBIWXzZ9UNr3KJGrDNUVw1hntC9Clh9
NMV5Ox70fMhYr+92WsCyqXxeYuBMS4PQACDumU66X1pvGJ5nneRsbHdeWKt/CNlJFhbECtOu+Xc3
N96Tdzrtj9kIYIwiEDIIlADEPBcYLmf9HCIwApHluQCEKWxl2YYOY/c+9Wpmw+Gov8ZMsLxC9KCx
AV5ZnCccr8qxhio+rq9gd3PttGFjwMji+EDEn71tWvQGrTW9deWaYM0Q4Ga4BVnDLAuAXUcGfoaL
ogkTmKmVYb8lH3uy4uLghtE39kanYRLhEk3eoDe4NKFOsGhexGnxExXDDl4tOe1XRCPOnjABWpvc
gsKNnIQYHIXxXIvLojbDV3SSPfASPqNxD3A5fTN0iifUKXBeeCyXlCNm6us0hFHj4bmW7qCAFJXb
H03B9unpXHX6OghjXuAcfcYXAyeBweYoZoxFssQPACCos68yeAL32TJz4fw/aiBas2iHIfAPYrb3
OPo/ks5sSVVsi6JfRAQKiL7SI43YNy+GZpqiKK0o8vU19qmIirp1q/JkmrCbteaazcgTXqBD6w0q
LXTpuBesIOVSwGujMKc78xQhmxVj/7eTbd8f1OZoAA2UFMjzGVe2JzhNTNP0BPWlEJP9Qvy9m3fV
KM4KNCGe/BX/N43hqz0kNw7H8EOzxKwplBnI+M+YQv34h6v+/HaY6MirOSQhlXBC5riZv5CLL8gk
zr0U5nJ/Hipb/vl5DyaKnw9MjrGKwL5srsAlu05HZItpEd/gK3l4kymsWc7eenh65X4BaS4aDoJx
RxB18nmcuzbhn+XipAzXmjob35MJFlzjea+cnq01hAOCYuZ4j3MVszHrLZ9JAqFdmaAZVuMbJkqo
T1Gm6mGhoi2+/0jDkzawJ/q8+2xUybuNQ6VN+n6hVW4GRAlPidCBfJGiSHt/f8q3g9+j0gQfFfdQ
CMQ0xS0AW/veD9+R/I4QoNGnv1X/1s4UzsQjnNYRI1wy/VAnanE3WT1hTT1BD++jqIQd/MIi4i4v
euy9oeAOnrsjnn0NbqkBniDFKAE/71n2qbIe8YmvrJUe+1kga/7rpcIYNp1ilMafSFGF34NWXT4K
XJA3eOrdVGNi45phDL0W1/SxrZ7H22xXLoZ4LWmRnPRPcSL+IzZ/2KuLySKdcU9wqXx54fB/uSAk
HOAE11qAQwRUUE6GLWkq7mcPGvAupqiljx/dueLHh1/Wd4rTyIj8HiACleT3L+Jgb4gbBAqdLycz
8KI9/u3/XYb89CFqGZiwVBLOtzYZ4uAd89yiOoJiOPxaoLStz+J/3N0XN9bbZhfLlUt7OoAIrmIs
Yt7NHTkMSy1MqSvhzcJA/xq3U4eSmNuK011ymi8YqF2LbgmeR5cozBsl1Xpi0g+63AY6/FEVLquw
52LAiTP+PVQY3B4aWByc6L+QKvpZxYj6UGPmqifytpoxEkvx2Acowm2UJ8+jPsvYUWC8eMUDS5vl
WG5pbqf6ZcVkQbOqYtESeJ39NKVkfFkTH9r7uuZg1Mfw5dJL95hn5enLaV9Ej+N+oJwqQMtaWMGU
00xDRurcMqv6yGZLz6ZDKXoJG7Y4B2Nv+ffRlx/8hbyUk5uCN0g3gT3xCt6fS8H501sPdnTG8nm2
s3e9Pd4xUBNDPUYZd8iQD8wFj0Dl9JCAb23yjIbSYqQsOe8H9RJXAlVawKurv+HwzrGZU0JBXUDO
vx995q825u/6iyKePfENb1kwGB0yqrq8Y2DH6n1GTGVueIfkdW3wh27ybqgNDH3E7qcy73fZKFE/
nGGssnvC5rl+/PI+u+IjUG91LarJHlK33+cT85OwVDBjf0cdfHc2+1Peja6X4z1BsppqM0ZCdRvf
vi68f9DieqliClh4b+4t+Xw9VmBqyZXn2Bx6KXhLAduN78Aka6TySrvNtaO5c95tzI4Tj+sFJb+A
1mSzh9mU2ueSAhcVDXPWzdV+ftDzQCduxuGnWusMArRs9VE/mEN9xKt4RlkWZN28hah2l+BDZBYv
i7uhDz7DoH5GkvRx7uqpP+5HTFF7jcNZWcvHzYiE1xszcQ4ObL+K7Kfk9b05Kx7dJufYuOu08sq6
ep5z/mmCCrvsf24w7K/d/P3ccRjgLDERnhTJ+MXAICyul7SNX7xL4hcpYZWlAl+6PqTZinPr2LmN
9JdxglI1K16F/SDH5J0nrOl4neBESFQNlgz3n2O++EqUrD0FCIyRu2pp77+83vLa9HpZDJ03c+B2
dutWBf4Pm3H3sPoa9ADHE5kn0pZs4exnzEglr92i43cCNWSCp2aQA2p3jNMC4AeL67M5FghCbL6G
GRGjMY1BBe4E8KYY/OkHnuODfC+gqqcoYxpYQrQQjBDWLf6UYy7gaAKpQQSGUF1wqd/z3XvMCcsP
ZPm72HmdtbNyri6cppiH9O+EOVMVUVWqVhGRQX13+P0hzOOeAde4oFUKisz9VED8f/hnPGacxIrX
cHZkbsdIktzhy6pg1pOOpw0J8NyGWA1fmiE0RsYGC8VDSUqHvS5n6uXNdDA3NG5DosuhKCBEoowq
ODfZQsLUlysfvQIDgg1KUsklg8AWpgeFECDDvHbWR7zUMryCK6eCm465B2TsqyXiDeC+iPhE6w64
qi5HKSJR9Klkl/FVDxuJC3QW3JfwukTZnx7gY7VCiOGMloBwhCBJxAww+w9V3XzAe4ChcXVOY4r7
W9Ri6kWa2VKbYwhzYGJtK9g/Wh3XxworNJPJAnSwChBd3g9gMP2SOWy2FkMpKDrFrD68DxSiGuMV
cGWysxRnELXLamAwdKkg8Lytz/IBD27ewsFYZ1b84sPnRgdD5xgol5YopI06l+AiQSC2PObHAZCt
OVnCFf6DuHv/BeBNf9Wn1ZyUXfNXK6YFRmqNYGTVJvLuSBWF8wErJexBSdZrjDWo/vuUHY0KmNwk
LBuayvEgE38CNQCTIxe3DdI0n7jzH7cQZIzLwMDjx07B2VGxFCR21nZ8t/XNZyaHajgMcnhB5S7n
DllPRn6VmqMoqx0d0hUkuPXI1n5lpFQUWIKj9l2QADSrbHnRfaBOio9J3i/ZvgrG0QDdtI1vkk+I
1PEnp/sfO7MaA7wy+xgKrxM0UOjuPwk9EAOAzWtz+8XEDJwK4GY7PMuycQdnjwu7+0GOHg+JAUnX
cKAgVFFuJDDEoDApPj04zCPQfBpStOqNOaIavKi5r6sWNpmV6pHPSwKnSnAIdXQYYghLjmPdGV/J
LEkmySz8IajS+4sFXixd/S8M0JSLy9e17UdefF+Gom6PfLY76rPGdiaL53pwBrO/pLsRSA7w6Ya5
WHq5OfBdHgFIjoMDKyO46YTi9EwTcITaRoVxdziXR6RyDR2+fc+hRXWDKrx07ijFCLQHcSNEo3a5
1p+lRwLXq7VasouI/RmDDMKbY4ZP+iZTZHKSMKKkvYJod0W8Hd3mChGBEjEHDAiK3oOVMcAtZo7K
dHhoMBhlFX2tmvMD5iFeJdxAxQcbRKxjzeq4Ys6agbHx8F/AorAqwnZoyiggOzBln0JOR+y1HuLQ
RWXBwBX7fNWQSxTSDrNwWL2A8cFIR2VHAcMBRwVkSfA519hF6dYcAx7cI57TQYC43UG6Tzk4G9vt
mTaiztz8UNNzrL9n7gyZE0kyWMCI90SWK01HWK7eq+OmILD3Qsrtzi1M4D6StGeC9OD1FjwQiMbT
hjCnbHNgoHy42UJmBJeTBhEP1tKqM6uQKDdiHdsyaAPEsfT0C56GjH3CgPMV4YB7nlCNISELGOLP
JUdaQbZMDzyS1+H6Uxz916GHBQk+7hO19MajnnYYGd+9WXJlUaK/m4Din/oBeKjkVG8CFRMVihCq
R3xM+ftNYBjXOxCQjnqP9XMltlFQzq8X4oQ57+GXpaKWEXft0H5lgL2Q/tt5PnseRGz5N25za7yR
NziY/mFTipUBXRJeIiR/YA8C7Qa31FdC9tQWB+lzC50NB87JAtEeZLUPZkD8r0zwOX6gIi1Yw90a
JgA2zPMXO4KfPdMkdH0ZM8TFOCHpmGlOLMo9Yfd4uwpnpip6zOTLcF0yVGuMwjz6OoNgimcpri7D
ocMtVjLWH/IaHdVXMNEYhy9MW+wJk3+4a/DXVQOWS3V5Hy1+EDN1IN/Mu+9V4elBWzoGz385yr7Z
Dn6xpBEcN7Q48dX03rtb/MF7xm3m+ha55vK5xiYKDOmDrEi3r/i05dZDN7B4XlH+q7989An9gkt2
gj29j0wML2DOgnMPwcftnnxCOBbc1esR/hpvq4vH3hdlV8DtE493HeFzsLtJBlkNSN9YfWZE3R8G
a7r4M1GrBL3dSRBiq0JIhiJfMM5cDnlCYwalXsfTAgWQVm/iyah1/y3uK7bOmfWK/m1zWAvM8wcR
VwflULnIUlcvYwad3d8jw/pupIAcmDWWHmcN9dKC3iWLqosUAwrlZwWYACwBuelycKbsxddiWrlw
i0lEINq5xnPOprlo2hD8ZbK7kg5BXDzeHIw+GLIAzIkit11rT4NihGNN9aEl0YFRrLSXz3riXAOh
EGN8UBHMSW0ecF1H6noSVDFg22QnvtkCRNcdQ5Ls8AVrDtCeTOouf7K/sp4ym0OQj2lV9FLCROzO
4KwQ5Q0FE9O2uKJRGzgd94qhsshiXiN2Fj1Rk7y0tcAGheoTMBwU0R7v01l+cxDB8om5PflC4VZn
snH4+2etXpSQiekLekpFcWnkK25V5k3i8984UTIcDEdgojNKrhISFfuNs64zKpAmCuILNVLD/TS2
P1FX2bCLjqXD6GF0okBu5/cfaE1opAbQy5n645momnq2bpgVjxCpgJq7I0i4gOVoWqbaDCPTsXtP
MMHyeMwSefBgekLLoZl8EgAWadFtR2iBuOucklhAcFXQTcwfqAZbQTXCrlziPuMGYa58YxDCnByW
F/8ChtonekCLDpvFkQIg3w8R0L3N+/6LZSKJ7qD0i2Zslb+MDpgr8V+Vt/nCKnB5pGqjXVqB6lcL
hIQSSswbpiMF92w3p6ZrL7DO9HNxmLC4tvBHwNZeSyrwLEaoy5HbzMsZPK37riRBolthXnK5DwwF
e/v+zY9BjhrJf7dTHUL3TOBebxCIWrdpQ34dCZb2e1XEeZiH2M1DD1fBRf8KjxSgPpFxI4AD4zRA
dCOGodrs/YPsEC9j+CG7106NjicKQKbEwp6ZdJ7bBqEXdrhl7Q1+tF29ehHzjFjjcP2DEsmqwKuz
m4kATdK2MRKN7la6BGeitFP+sMExdY8KW3h5UGyJWoZW2sFvE6ov3pALzmWQTHtiq0nhQpHZQNWF
rdRNu+koVAFOmS+tvkynwURhq2AEfT8D2zucTwHxGO434WgyMBu17wfo3y6mdLVxW2HAdhQVkFBw
v2QRKTDOHS2+RuNRyNiBfVBucZMBmEKtzFK/zZvDY5Za/Lt3cOUaYEE5w/0EYPsTZ8BjPNz3ll6A
E4DtIuCRNT3EdT2x39vGbQ/y+k2zr2yhL9uyzyflcfObZGCkYkyLY82SVIE1bBqcT3xpAcJ+i4CT
X8HrrC9qj1KcpFW8XtC3MzuzwJoDWAzcB9wSkGJRZd2m57fTLx8IAlSTyYY1/B3t9QUjKhwkJtOS
/T3cl1sAra9kgLQN98fwK4HGX6Oj1+4ILFu0KKVxI4CY/d6S4+EgSA8ZnwyT8S/pVND/8MaRFmIA
kOREziNndEmNtTk7lAWWf9wggG7UcGgFsKAWFYEL0x8dXk/VoTs6qWad99HFLXSLlIUS5YFMLnth
IQ3DiYZoL8Qd3DSkEo+NLyYzQqtIcBhnjZ9Ttx6XpxsJJsQiGv0mxQ+DE8CQdxpB8lL0tURIVlyE
jLSMDAIyZKD4h91OZP1UmlfhzYdcjLMPAwpGEbifGUQ/WZxdTCiKkCNfp3ImeCLOPRxXgfEgBD1i
UAeqDfLJgMPkH4WBBF2VNr//VTsIUywk8eNuiAgohSku8QPymi2h4nxmlC8Mz22+naPNRz9PcoLH
IUBYP6WbJJUa+1AHjv0KSLkRyY9zfbYh6YUIgFSCZmhoeJKP5wIp75fa6p/9hWjOMGkIkZxzxS84
CZzPj9QZiktXHd2o01N7SB9VMOk3elyFvkQR89HND158lOAQ1L8/4otTKHypTd72OGwswER6lSFj
FvqvkGLEf2yyGp0zToesraH/nvauZDbmApP7pDxRQSwka//c3XyGY5tuw+QVfDhFysbN62M56zKa
8HDq9apz6ea0dbX9dVKRi0ZCE+1PTOQbtiZj439WmKDE4xjkP1dDct5r1wYccAfm4EJjihIyYkSw
TDePUz9Nt9dIW5Qk2OgMXyaXzCEtlp+GnmjG1uZgp0mVF5NwkPxLdzN5LiTy3M/jG8cDYc3ihQkC
HNz+YklqnkHxcAaUB+dOpyGabhZzzIiPGQzPQ0WuNLEkggSuTh0BXc8kN1sObB4oOb/UxmHr5RFP
L7nTeL2mJFDQtmJtSrpcy7KeLODmwF4TO7AnfQ4rOWvoUzvQCsNJw5fQMXOussMjbrlDCJt+mPUO
qTe/x93LFxO3M3/YxLaOXJRNUnt0Ch5KUwsp74wGTRI5gizx+zmFLG1+RTTFG+W3kc51fiN7L89G
/AnFvSJ4nJXxhKQA2nnzsZmseb+fpLRLSEmEKd+D5+y0b3fHtzlZP8M0vqG4nt2Se8w6h5NznGEa
fE2e/psUSVSlhJd2xs8keiBpSq7RYDGI2T4kM+uR/NuwgYcG6Y5T2dCn/QbYmGShMn5BE9uxeAdT
5Q+HIXxraT2luTaVrY8/+oEenhyDgT3eDcbmEzLGvJt+EnEiJ4oYFoDMemfKiLi3MDImO4m5rcMI
CdsroDNOTDqOkLqlDp5hzcG6esUjNP2M9uKGfDemyb4cjn8kDowX6XOcoVuGjsxc/PTU2cBK8Iw9
dtEim9E+YVH7TY1qnwZqmBHDEsLf+yBz7bBitGTOntMe9p7G8JyJgGqrSxp7hUsERenDfGyHszxQ
YiWGCzGHvzg9htiBHt7To6f6mn3zxXGT/vE1c+br6bYMRn7uca6usX6aafPUu3sMLLYTJj598mJc
hBtMRwL2EGZUWG9YNjXey/Zje/x9eY8zxVzpMXTnokbX7qIlSK6snuOPuruuPuTEcnyr2GJioUFb
sE3F4lQx76KqZXZIDcb/TVR/1dBjpyCgqv9Nvsl+Si60RXj4mD0GU+ofX7O25QRymrMFoLURL9mj
sCTwGdeiiM4BbibD8Zjj0iDYm+U/4GM0PnRbh7bahG7qZdOO37PEvoOhfjie7Sf4HPEjEQKCSTTW
dMIxv+R0s2B/2MhxCtzJAL3wUOeOAGnijR0NmFyEWrkP86RMy01vDhbi6k/eHr+1OPI4SJgeTnPx
GWS0q/h83BAfwhUH4CpdEQTGuQEDFKrU7bcJWZwp8sjoRfNiyT8TSk6n+3vlF11DTZtk+IZQZN3o
p8ahvjj+Uiboi8qtZxKJOVyaKbZrV5uOVDz5HvnXkFEf5BKbGGrClAG7mONrC6zXbDLT+IQo5XCH
eJjr7eTEIfl7R+wCuoNOjPGMua2JZsGaBJRE2JvjRMtHVRGaNn4JPZfbDOcAQ6Rffiy5sfuBq1P2
U42RhcAkV7Jj/Q/CHCbt2KBCwv6QdsjiyMgEiAZPCzbsldKgxgAhwPAmz7wb+GeJsCUPNDAdCKdX
JjjSzW8JnXnaVyWUwDg70c5ycnRMMAbGmIzMK8x995XHD3nfkSGDDAe9JCfC28NvB82+Om2MJsrm
3e/NvmD3w8k3MSl/6NJv6z6o1u8zPxgDP1bhFVofS2hfRNW6O1fMUAGPKYbkj3mNkhR/aK4GbgSU
sHAdMedjyEHBAilofp3TQo18fMqNjx/icc/qLglQu61LT16i9O8XcCbJbWQyC5x6orTCb/qQHZBq
b2DDSLMurKYFc0l+5MPCop82hTQnNoHgKhwNF/XddhAcp9gnz6oFU1+HRWtg/eCP8E8WfFa/2m4o
6D0CjWdgyRRqApPVuQEJkhOMRZPkikiKdfj2uL27LL2QaElk8XrwvbTx99T73bL3pa3QrJKLiBQP
tMiDNoFuEfWzAeLIVmHCFo5IsWXNc+DC0GTXIZ0ws/VtLZmPWTfG7ePh0MYQQU4FHclYIujOnXPG
EbaJmXvHuMkYrgdO7jNlml+wpV9RbE/M9ARmHohcaXp5MGkM0i9PFwACEgQ1Gww2GztEC4iJQY7q
Y5DIVARouuZtAWyfv6DaU/p9lPJS62RrpCVWH7YuTFpPFGMBnRjpxYj9iyjjeQgpqvn82DgtoWUs
5sgMQtWC3jJarV6WEDS+At7BXo8z+2lz4xShvIPczcap7wjHp72J46IF3Yq7sOipudgT1G7UmGKC
2XD/r+tpNktjxoiYDbK1kjE78RPC/HKbsIyVDZTd09VXEIg/KagG809LYpSM/2aPXxBg72JsGC6L
xxKVJt/Vgz6+GZjg4Tgg9SDX3s1nvun/tAC+qYfEdyNDpA4fzHEtLkpnsD0moGrOY3b0M4LFjy7a
bpqfVzBroLjeWCCx6ikmN5BPnCTYPIlgpswhcHV5HMLYOiqp6PcwRVhKULR0wuVvUd6YjwB1gJip
8ZwFuAxQzMFJeYdbDwkFaBTfeKTMr/49zpJ+msAtC/HAJOwZdJNNhCOjcFSawh2jNpHMbE5UxEax
oLfbhPhOuDSZk/NZMpH0ZO75wQOTguRGdcywNlBXLxSNYjBMQf2gsXkFY0rttz1x05MeYRbFqa3z
4iDlEdJsTuKEekGKJyYLJWkssgioanIeDEmwUyBZDurr8oRQlrkAjlKpm5v7xmr3WCPSiPgzMot8
AFsqStxKhP0Kv/TV/TiFj+LAuhBjjw0TJ+Ya0IYZaE9NwmuxdPf0N7b7JUNUSmvq5OkaB0x2DPfu
6ghWdY2KXU37w+TeRDZBEh5p5MvKA6Kg+UhtKD8YAwoQXOJD8p5jQoddff2e1uKQ2CuRftDnuQfp
1se8BMwFniMUpfzwICu88R6EkmFnCKLuCUlyhsvRl0BHqi1bkKkI+cGOOxmF2yOVPNHAVuZux9yh
1+XTGvBSqdmNX8YVEPexqarxdq0j9BTENd6g0/POf8qg50IQo5zVNvdGK42Ck2sGX3KK3ZB9z3Kk
MFz+UKmaIsBc+gW1H9lL5o0BlFzn4/eHGosfVYQS+8USa1bCWzGVjkHj7D/0vF/chQGughRCELD1
Gfm/KDPRUkw5LpikCS3Iy56OFpS/GLyiFj08GIy003pNIeEA3eJwi2GAeDrELeEH7I7wlsCozuM/
rZo9bQ2zIMquQIGdg5GTT31bceaLamLLwR8125sV5lsOehHuGoAaY9z1iKizIJFRdQ6D9HC0KcWY
XUEus0jW4YCkFiCC9R5RrWNS4clwjYCEEgAc5My0dxTtUJutbJ1Ae4DI+++DPZk97LHPKZgVwYUI
JtYSPCEACHBurguS4FCCE9fDbONGMwMZiH2g2//2KKHuE0QaY5wgdEsXUAjMbWSuc3QURJ3Jts7C
Isch6WEEzdLDA6dzt+ctIzEfcupSn2HkQ1gn4Z2kiMHtITcLKemCQcaGIHAdIMiETRLn69vyGA+F
Owee4SwtQjZ+K35znH0UX/r9/DNipc5wH4AFCcOMFuRgBur6DR5kfL+Y+XjZrAXk2g6DxgdhXdfr
9NCeRwuFU5/Pdlxoicw3xtbiMirtI43sAkoF5hJkX8BFoknLZiPv7Q5BXYaOqHtwX03gTwniUEwW
FQuGfW3dI43dNYbDiuGKQeOFiMhDOojdIPyI+gIVffKy+Pr60o7cei2fxQPmi846AEZMs+XCYGT4
eKLxtKkHLGFudLdKN/vhUZeHiijRyVRx19fZZC97/RqW3+azZG6IsCvbVVAATZVUYIJSXJrk9NT4
ddyG/V+JmTpDErJUIyIDiVdhHaQMH3I60eRuPXWzBcy4GuFXuPNdf5EkUG7p0Y3w0wm9zYe479vv
nVH8ASFX9QuH7rPsLsWyXZYsffQRZOE4+l74H0ke5jvh54SuiJ8Ak4sVP8ai3dJ+aUOZhYLTXQNG
FLaYVsqoi3Bo+2PmZmmoWSPh+KYSLyft5A0Cwk3wWnRYhLWQVIQAnsGUURMiDEziPSLcDch9wnm/
PPAQbrwRoFLiL6FcwPUDod1cufW5PxAF6hwYBWj705nWZNOPpeC6FGPjmyM3FHaIecyc8Tuw6EFM
WWF7h61frFCdhZw81gB3NBuxKgeocmGIA9PxGtKjEOjI5kjZLdq+jIZWGauhimNbfH2aRFZtmPM6
OoxbLlLs99uAWp0zhPuXwNCH8IzCE2CuelVSrR7x6Ot8QqTk1Yp2lNkrZWyNigAHsN5ExAbgQhn+
ewVnfC3xoQF/Qdi4oBZyBOZIrDhnhDTFqAHHW+P45p/3RHmwZWFJ2yxPEIHWh/0LJJOz+T6rF1Np
3I0b+9uagCIEComMiscZL+Y1lCYYGxQG9Bgo277OtByZayo+OipIfEU04WoS19QEDKL0JmvEcC97
Tcq98aYHUMwb82vEDx2Tw111RgN7EOZtqLs3eJB5ZMeQKQ+qlUeTPUcB031ILDhZTJj1TjYfXjMH
MARAG/rfVEZzxK0gkSA/CR+uHOQHwhtiyf06uQc47qYckUeH4oBtI7GV7XGAuxzp16vid7TT5zTu
vhZr4H7sV25rTLC4IStg1AmXFLo8PjDeJR7XxAn4nktkQuFCADrYHZVT8fPmLqf4M2mR5twnBLfR
9uSYvIJHdDBHTBWPvR9MpKWDYOjO5Z8mnCChcqlzYL72U9mpYwAPOE4uqiTqOHGlKwtAcfiEH9pB
OMMhQlmIs/aNLmwLRgI8pWHVxEfmVIN90Qdvj99i8Q/4Zc3hLeTo1mhBO7iuHGwKVq+NxjCq9gAG
TRvvSgY8WWUUF4TP1KMDarYrvIbj7HI1MFJxeu6Q4S996RW8hMkytxPjMoNm2OzdNOUPDagwSHzF
JYajKF/TerLQSL2I4NEGN0DAq0mzl+AKjwkgXc8SISnXnACo0IJQwb83zHLMGjBiZOA7tky9wkei
xGdsSe1swgu2nj/MWb0JpX/3R38b3tyfciMq36sfk06GQpEeYIDclx+l7Wl1CXvj53EdUqnQR1OV
Fn6WQEbZ0Q1FtW79TOyGEegGD/wQP3CR6szpQgYnxxIjkyCLAJzJs3BJQvYhqiLPI39ojSAhIi2U
GqmebxkTYVbF683d3L3bSFJ3aghtbo9loKmNzcdJn+LzPW+Tco5Sgt34mrYT0ltE95J6TQKHJax2
gDBU7oEgfrNIeKcIIwL0KCx4sYDAJ8GP4Ot7J81urWZFciqXeh5DZp1jG26rIexMS5sDGY1mNH0r
UK0/mlTAECWCUI06LkxPw53Ix8ajIp+etjX7D15GMA6Y6bj6FxEY1RxRWIyJDUrNSMI/g/e2kdyK
Cqvxbtg6UowClDarB2eV6qB2DtYEMCHoZDWkEEWw0QSotbGaofVgmsm7ONr/UzMgwGJjBLDRJzwf
AIoH5U8oCDv5XMb6Q6xkwSiXneeK8/m9UTaQ+kIIHACQmdVHmYOyxWr+lUUL6oQxYCEdCDNlblZ9
D59GuGHujtErPP5p4Sdq1uSLBwT0+NjA7GRXXxVngZf0yS63mOAtEG9bYxeqb72LmABx1tbuIMpx
/qwYEBhVkgZjEutwGMUI227PH09cTg//FlNrCOOaF8/HBezk7eskcF25ht+H/PANtATOrIMKhu9I
6KWgIn+3JGVSTTDAsWPhkZ9vGytUTCIKLMLSPXwCOLq+wXiBnQegpnh2OqXMd6EkLX5KuLgm2Pow
0TPZ00sFqIelXfiDE2r1JslQ85Ih+rrA/l49ojIqnCO7FZXtvmTJDAGo9+u/2sE85UMhqYmeAuiN
xv5fw+GMKHnH8b9TIhpjujXTQUAEaCQybIEStSkaT4scQOyv4FeQvPmipamMO9bxudWjG8KSn4/G
6+ys9gm/wh0JF9twIoyZbUKHOc7oSqrZCB12jxuZB5T41BdCHU8yzCCp+XO9M+JcfEzHoDIUjUNY
MJijUhNN4i+kXK3clJrzKeAz7Cr/CVR+j7AJ2iHZg3yqJA2w2WKSwJbEjvQdYbI2m1yQcqzwKrO/
XGysWtSCxqGKmT3jo4mVa2391VjMFJhecM8idSc2GoQRtZHzSmCaNm4Rga/y5nDWQ3/qENQjh0OH
E6PB9mgtbdCZ0/NBoqd0gwwCMDt/B1y2MBKxe57nnIC8gv0QxJqbi5xPZp+cMFp4Tx08moGTCCVI
WWKSW+NpfGNFM7vBmyJKB0Y277dMYIlwSj50bsHn8gUhmI5RTBydD0ebEF6a+XYcyuKWZbqVEYsN
mvl0IYcYOI+SpopCBfyckfAATh+aBJrkxwb4lSVG0g3TA3zVHu4aqxMOn394m26W26MDPrtofOUE
odh6iy73ZqSLFzfh0xyQTXynlASBCTu+ATLVjgP41YvzieYAD2+7nT+nKWkNMgZHyYB2nxEfFAIi
G+gzWS5uGYDYRjDKWkyP6bS5lzVrdBibf8WKk4/DQj4czSXO7Js7w1RfobD9/NzCAXarI+c9xx3c
2eMEaDSzV0bohynTUKcxCmm3cxFfrTEgMviJ9H0gqENhWrVFiR1SoEI0Wo4dhPHfI1XOv9YLyB5h
30VRUVeTTjJrfnJA3c7Ll+KXAGjeMGSkhqLtwVQJyhvZD3Vww6USQ0gv4a1SDYCkutm6337YGjPg
uYGt7sG5prgrUXuATuZ/T5BvmKdQhy368+IHMRqv5bEMWPEQIqoI6OZFCThgkpIxyRTCoW4KrH7B
P9KrkzwBFZrpRoSpugGYoJnTzIfq6oIu0WEvYUoek8HLKKaaB4q4Zer6sR/WdwO/j1LtsaH2SPCi
8cjj45BevBNxwYnbR53RxroUlQKrg128eTiXnzS+n2q7+EFBhKAPuGmLb9n06Ivod5JDk0ltAjzy
Vx2QFs+sbzQEiAd3g+oDY02sBiRJUHQI5viYw33t1WAjhFWsqZ/4dpn53tZBiYbqseTatdCD0Iky
iF0XM7SvrJWxmGyl3tCqlrK1R4vwNrayI4fMB6jqShuQM3XyWQcghBcIgXyMGZk2HpMRsxrIzMDv
JZe2jMu3iWm3/HMRGOBodsHM8nB3LuI2r6ftTEDst0hldIz2MRQvAckMi4FoMCabW44hvuCLHfmX
hziYExjrXVXjwiq7IFc+u3xWT4NqQmEFfTQoQKg7gFnKC/4LBQ9wv872VKKWc1mPeTQWgyjbvobi
4zeXdJbExYwQaOhtRgiqAxjYmSvsFSFA0XIyLBrPGvo+fPGtx0E29krMFA1GHlWRsqAGqANdjDwA
r56uqOGQhoRHIAFmNNyxy4m/+RC/pRsbjjCiXQ0clP7dYBV43iugoK2jCXePYia8zzdr8OkMz+r5
6rTeemyAhXZegmiYJ8LEl2jTx5yW1+ImwJndzVisBrg3imAOFDjjknnC/8RAfSMl6QUmsAuWHa8b
Xh+BK+7LCMXlgisVRTQW0uN4vGBguuwi+G5YANynCiAjnLYYhQOAJ1MKac74TdjimvXT4q/Xn3Qo
mVAPLHlGcpx7w8SNGo6qUXPFiENo97uphmeYVeOs6ox8HJstYHj8ERzS6GzM6+yxI1sSvwa6bGgY
Y+C1oenxVBlFFuAro207o53dZYjxqf81pyS4C9E5qLTmjCZGNkSml3NRfiwaMbnZVRX0icfyRuIo
77ALhN/6JygpM/WzyuovN0Ps/HY6TRgXToDsiotWR5wJ4vGL9zUeQjbuoUNa4upMvy8JGdfHU2N5
gZGXkiC1mObT0sQDbGgzhPR0kP47BTnrv1gPvBdzI2Emyy3JxJ1g8AVD3+0Hg0sT4g+siasNa+Lo
H3+P7Hj2Sy8kqOOQe0lHu/73LAwywCr2TkHPTzbb7/s82NLV2JeTQhGdPJyHwyEDF8KEUcXMARf4
5XEvavNxouNgESEcKt09jcEUNN6BLkKT4isz3IB59DMY/TMxsudpBv8XiTxpbwmqENk3qr39y0g4
DWa8JTGZB/9ZPF185V3JTt52b3fM0tcfoEgey+6tGffUHDx9qE1PRGjXQPBie/+9vO++ayjl3Eyc
dkqQ/DDGMX4E9SAEcp1p52808FoXwFSonMSJew8wePIJuTWA+Q2oZxyYg8UVs4VnKFrkIwaHeFaY
+AtRgfOF8d1R8Pk3IJlxMZTx6SleiLjeOJUZr3H2kLOMk8cLuVvlQdT0VI4V4eDJNJMici/acYWC
+Xpmkih6Jn5/5rGYbqCn5EpHiIP6xMavyb15xfw6jSvnzZkJ33zKbiMR0TpTJsE7lW3RNIZf6wea
R/xcK/zqF3R4JrvzznCBmsvY35c8/FjQtfcyqI7QG1FOMA/hesE9f+g/Q7xlOFcHjOuHHE/QCZab
AL45OKFs/r3m6VT3hzEOstwy5lQkRO3JZnVTEHlYUB6znjjhpdP6dnxrfZvy96S3maqo/jYNEkY3
Ns0aZ5kSIXZlaDoyTjI38MMgim6YEHls/PQ2PokoS/8wGOVpdmZCPeaB7dKzszVbT9vjYsKi6hcc
CrBtfPJ5KcbXe422Jo/9Mx4ojHzO7ycNLBps94ev4xxlJk2x/Ji+XH06cX/EBQE/5GbqGwAd6tvF
ug2HND4t8CzG2Fa6aEWrxh3fwayGQ8aQs06qxdOExYSNEvILCCYLBgEmqS0MWPbYcwhWiQWpAHvV
7IzRns3zTLQ4pBbwcHBGR/D0Ba5dzLB44Qh6YrTZYkcILr8UN16bM1vgxnFWkGLdLRiyIQbTnUWT
bpYU7VASxDCNE5SodwDPq5Par4/Z0YH8R9J5dSuKrGH4F7GWIPGWHEXMeuMybAURxYj66+epnjV9
5vR07+BGqPrqjQ1jP5sPFwb1/yYFJ7IxY1gAd21y984cVUdXOKI1nET6dMcoB5e/0VKKH/mSUY5b
sMr7WM+37RT+lvmfa4BNssqFpeAR9gLOCPACH59+srGAlKFSW/sgO4gIeWlyMGgDlARn7uj1QHOJ
PIrh9+zfcl/luodkLmqQNh+ho0n5w2J34mlZ+0It0ZIPSyvF8DVHM41+8/DPcGHANjH62wN2sH4A
Pw8aicXDexA8S0TeTKHahUnmNV27w4GQh954kNEDffMmxUkR4foU6goz7/k0jLHg43sNiVB2kSLG
HFq+IJVLENRkp4Pyz9kWCK8AWBebG7lunEhRSjgfDhEEKI/Am5OyOMGr33kgt1JE/trY+PsMSIp8
2UR/dROFXXOkKC73oxTIcTkz81+gRDvEViAJx2lgzilRuSc7sUcyj3pK2MJmOTtrJFagm88pmU25
R041X5GilHKVUtrKWmnMOPCF3+gOJfEbijOxFK8XaJm83dnTkw6Gp5owYFIvDjQbg9lRKgJh6mpg
cKZLM/EDT8szRODz4KlVI6zfTKR4gNze/lP8ivOM6ALpj7+tiX4iRlS2CR8qyb0XvKO4NLQdck04
JAgOfFczbTGccfSHtRHvkxwDfxW1s7z6oBbov2qWulCLkIGxXqlg3H1ezAOr9z8sC91VooNmIfxH
KIX5g+3ibk85twBDIZgwpsTuuDpWYQNFk2MUGkI1fSivrGnrxWifkVw7arDvo2qhRH6y9mIQ3eVp
/uBYjOuFs813+8QO4FKfHtG1dsAZQaABhtHDY2GsuDjEPwCcVakY6qW/ln0FWBsqbXGaE5f0IN1g
w65q0/eMMPg0RxvAIgreDc6T9lgrAT9SwG/4W6efWRkxnfHNPwfg/uN7TA6XOOghVfQucIJgvPwE
YG706MlBfzAnXs59A+qF8VydsMywGtx8DRwHM7pfgaHdN68UYOYyEGSbUExIrpD+cWZgGGLIYiD2
z4MbsgRTRRbC8GpfoNxJPfBBhSmi4LKFCuwmMJfJhX4TDSaQo3bGqscb2/fVw3bH8Uuos5gDPnHL
0AWaRGaxY7I0VgxLQsWlM9AAbGt05pCLvcNADSylAQoEb3j6qR5pUELQd+ulMqR+IlJSIUxD6gQq
eKHgsfmRpCW0eWJGlJbC7NRF8GAHxW4/Nmf4EfZS16pswB64lwKpCkvZNT8CXPYgi3WHT0GeJdCR
kgDf0v6tJLeZaDyPhjsjumZWhQ9W3lghpfc2PwfvAFfxHL6Lbtfr/Bu01PkCbIrucCnlsnP1alA8
xe/ys9O6JQnSBmtwF7aUnR3HNfEdkNtAYggHic9hz7OW92C9VVzUXIf3YL39eOCD7nt1Dp/Ba/hB
AccTx9ZzrYj+5MiNRAcYd8IoQQQROWvOOcAVxTBD4B1TzgvUuw7f5DCfOIXfgwJ7SvxLiWugme80
uoxMX0HzihSLcj+X7MvDDBzkASy/7ZgWh+8n4TVQb2Bg4sM3rGeaPVeXb2cAvAbEAyr5bzA7mGOu
OVtoy3LDDnMLpbCe8dMB/Hw2dx6StdP+nbIbZRT4rIIrMB5Sekw+5B37JXIoMvrhDdWX/9hy6EhM
CqGGxy1WTo4qw/MWjZSGp+Exv85bMqy5nAEvUwBQJzpKxWyrzlkur2M1vS7bAdO/jo5wgQhmamTN
okYyRfeQCLHwv8ieSbmAG1knt6Xpk1zGfvXKL87tyU/EwR16kRC9S9h1KDs66IEFq4dfFuvBdXvz
TH6PUqoTnYkymv6ltEf8D9mZ3LMvr3j+XepRlSHpFdIIBq6peJou4XcpFzj9PPbS5XVrECN/jsoh
Kav+4gX9eIrPQT9SsmZrhRauDP88JHQ+RSVF6HjyYvvAdes+ifIao7qcX73zgkGdi8dKfeApx8aD
sTD9jlBLbteDO3KekVroMFiWv6I8dCTt5WG17aPC/tfhyFauQI7S29hrnStqib9Xw/cA45prETbs
8e1g5JdFP1cR8bMvbdBnTn5Lo8Vd61gRMycvGEyRCeY5ZQcfwUgFEFUkZYDkrskuv3ILCaW2Y+3F
y9//xiKmHr84iz9HNvcZyLgoRCOmh0MqfGdn7wgDHVKfyyohOGwJvPPwino+8elDtpGgmQgWj5oe
epKUkX7Hw0TLj4MrohVNCYMXxZ4HC/3YuKa1IJP3kCfIcQogO4/YA3C2R4BcKrfyMlio05enFBDH
w2uoZ7ctbI5IDkQCyLPKYCSkY7hy/A+S1PgcnlmQeJuYXaCsimvrNi4HJe5BDvs8vlg5/E/UrT7+
kwWFnzTmhgIMYsGEvJjz+fzn3X/xNcqAKd0JwbDczQHrn98xxmF1pKqOGG3eBm1oDa202hrReYor
PjKGYtahjYFHp/BkJy25s3R7WuhFR8AGhkhK7kzvveBJSF7O/u7sf36vMGD4XKJLTpNmRtdQdiXO
BCD6QsmbS3M110qzq3lDSsDJU0qfB/rIYNfOkO169Bd4us/6Or8AqWEuGlJTYb8lnm9yLpAVh99Y
2/Pf35PDcLaegmDz3TAr2koQW9mGNB8AZ3ls5B1KR37wcHobMvNwRnmiJlQQV1SDj0u4mR3uv/jj
ssf4PTDYXdFKgtKd4ldy/nvjq1v2h8d5SQIMmr5FGy1YIf54b1Bdw2mm5MT3Rje6f62wjADHnWXN
jgnpHJfofmkFYfcEW/FvQ26xgFs1o3zQbcYapVe0TVB0ARpGZzspvfaCpZOEZfaCyhl9cNOQz8o7
Zixre4WLgOjva3gLH1SLJHcyOVjNuRk5Te3Pkcj615mm2lS0wNwIvAaKs1yZOEUeC3zINw7qIwhB
Tabdh7yG8MIcJ3t9jFUUEr6IR8Zufgwr/k0RhTSixXj9Gz20QOJuOIZUk7cg7OSF5Fc6h9EucUCx
3M3PaRGBHlp3nXETcE8ay94czMI5CoEBZxF28ISQaXCdrJd8OFeiIl2C+xft3zkgadsTNykOcNYo
wXKuvSmsidfkZJOwxQtI85/2yx7wvnMcK2N8YpOXa33gWDuubMkVvqVM2dCLBfB1yK4UiSmfqnke
H0x/zDqQl8wpr/Tmf2Hi0f3cSGxPrnlJZhr8mTFEJoKx9Z5Blvqnq8MGMO8QB534o+P4xZn2ja7h
gV7mQTtwxqwHpkeY4Cu50/UsdmiyVaLjlvh1WhXEB/Tobr4lREXYcB0hpUxZf8meFs+FsFsM9xI+
V2vMYQHontAJdUDCIu4ZzdXsBd1qvpaznIYl9wx4UlBO+mxUSgw8E5+HpCxiGX9GUv44mCt1pSDG
9dDN16kseBqnwZPNAkXsVQ8bzzpT42ZA4ESOa5vvCwmDgED0mbS7fiQKyCjwQiKHNibneOkgTkUx
Yldj5pJAPOEEpKR69gJ2whZta0sCkGIjN1jYZ/1lS/+cqLgQdhTJGekg+jdn23jt5JdmH2orToro
r2zmoupEduvwvLzwDlNuQgZ+eHHluTlE8ep9M3IXp5iXKH6o4PKZ85oR4TvNz3uLrmT/+MufLxLE
og8tIFw4drzgHN02olrpBAH1z45xnBko5Sp7TR81fUXkG2K6tFd7NuuEhcpTeIrU4FtUZ5tSKpM5
iUDz2St8Qn1wMmvs7XtuutkjRr1un/1Jf9VkEzmhARpjlX1B0CPllfDo+z/i0WxyuWcNr/7rvECB
qvTG6s3jCYCElB5cE10iKa7ofbNzSt5mS2Eoyx6xlSqub3L6D/fdPwODjY4OYZBJQQYxd1wZ/DsQ
i88MioqVWArbdB1sSdli2V2WY6Irg+/M2lnjdiEuhJQ8d184CugHdAOVOyMpr5DtER4qtKREHO24
D8J63o+uCbs7JwL7F/V9ypSolKJCDomLLK5Hw9d8zLSdSWon/3W47K4JjpJMp9+StBUheO3Txsx5
69C3909CUfv5czGDEnVR3H2DitoOVA6ZyLHfEanyyYtHOi0edxsyvM2gNSeP+Bu80aOqzjM3tiS3
oJNA9rogWIkhZY4DKaoYSUR2lJASXb1mhsvcf47R41OxpYDYIyZEE3G13W30YcDt0bLzr7WN/Ai4
6OwbPDxj9+E5otyEq8Lh+7vkpqILIRdrPjplLvMl3RtLYkBvDm61iNRJMqc+8KbsDkDdZyZEg0t3
HmNGcFUEwNaYHSuM3wGEHNeY2Hq4WejGt7NpHa6CW3GANEIrR8Pswv27iEjiO88s/QR0wSa35DHv
UPwYcLUt4CKokTfp+3rczNTsR24jVaKlzy/0rhVBWPwGFydfdn5lpoMDYyz4jszpN+Ze85oBZTYI
s9nE1AGevjJtZsfBkfxnHJgjosHIXbiFanbc4O4JaQhzG9wUFzqLyF3M27QZGByjlkDuo7P7nhwf
WB9dQmkfMyJuMVQ+U9FJVs9uUBJ3aEXQWMfIqfHmdRNTMjhuKD3TH6nJITYnRXZcgZoPkadzPVG6
eiTupY/OpV/y2HgyI18/eAOPIrLAMHtl5au2/MC0MbRuj5td3DTxJSojleBo+hjQXLMh8/M7+G9I
B8Uextobbt4zwEbXFK+QsGkbNZNHsStVX8Gd9RJ7uk42RPqDHBlIY5roixaIfsCz3i5KjOpcSkZO
pEYU5alAAiB0U2GjD0JjqLm8et/H0CriHGfPVC0uqbzgnipTHYEwvesM05+Yt+eJFEqmXIIlil1j
W/YFXDLtIy36w5zcoj+lC+NexvrbpyQATLvJsJxcm6J6jjXF1z8zFZlOHdA5LSPGRfTK9so29+/k
0mEkAzI/OZXQzxXql0RBuyb/7yp72h49IDHk417Myu6pHjwHIAbmMX31Rp4k+ReYJcRGPZK8/Ruq
EqooMxaJqFwi95CBVkRBJGhwIpHQaDeo7CEM8sf0mX/4+R9hm92nXULRxpaJ2UitCTrY6A2zPz6H
QkEHLdG7EoeBjtgjZTv9kNRH6pEl8r9/kMB61OBWGml4pbcXaED0CA9O8eA3KCx+G85FTpc/V/cs
hA6ROLycEglxeT98ITLESoAGzQIfYh5mJDGLbvuVCfqMLdWtKJ2vJ9feSHkNru+hYhZ3Yb59JtfH
uIHH6RGPdasJIl8fBx809ZS/tn3UKQ+Cri+LHj+tjJfmCaj9ce4f52sRuIsLOf1cif4KLXxJkMK6
8yGoCpm6kryZ7UxCb8WvvuL31PBXJ4aZKltle0cNAdgILsbm13mqGpImYUBz3GICHvrgzGCinItJ
ZxmA7Z28LnwA2DFEqPav88z5t3a+6vSH+Se+cdLUEb83xZp1RQ/QinWQhWg433m99vky61tcQmEj
ujVXFsb6R3Dq+8QraASznqgChGWvqZEXMfIX4mmB1Bj+PyGv/lm7LfrPmpwlgiqCxsgQfJRv9746
V7H81+ckUrslp6gV/2+24Yk+JtJXPtkF6KfzbxzhL1jYOICp9XKtBxamLML0DYzr/o/eS85t3EQ0
1LwD6UA+0L4GmMWq8qLVRBi7tII0xHkVSLMqPc1A44ZmCrAFpvv4wxcAtmkKzjpFLIq+DjYaLmH0
3oIzx9K0H+DVgorgKC3cmaRVsatnYrecftMnxBflHuiANAwZ8Q054xUbH35WcyjwU4UB3+eoyxHx
NteG8pD9j6dGI6qiyontdJ4zAOLgTS4L8xBL5YtepyPiyl74yOsd1Dm/ruTqTTr3la4tm+ybALAv
XpacXTjHiHC/vwb8+jTrx11K8QagdBmzFD8voA2novn3hqjpTygTr5HuPwOO54AMQubygAvc0aSj
gQtrIb+xqrjkUWrC48XvI5p/ZBYnePLugs+ZHp6oeYbmAkuqjCX6mOK+w+2EIRUxF1IpnIc/5890
52htc+gVRyt+cO/EguTX7I0CARe285kC+sYcBR8E6whs7cUGy+zgP9J6WOFmO0ZPr5kIewBsIrwx
P3g0/fpVxJsQqGgQblsm894WsxWTuEriDp0FzJt975cxp/gn5+aNS1gXcmXAhYT1VECilc9uVvso
cWcny9EO/fgudDbyrOYgPgJNgqlE6oCINMJZhsQPaZ/w5JaD84CIhlm9+PyxVnSEuUPxZGjuF5gf
FVxm/NqZXfKgie/QUd66gNoj2ZOYumtGV8QV2GAsMa1b/u3PjIAyxy/wsfiNC1Uo+tXIGuBSqXjS
4DWMQiRr46OocmT/JRAwJafjfgHgCEj1DkiZITuppT0uEXekFF88YR74vwsKpQbw70wPZrz94LxL
DcXRwXTK9ICUHgfW8AUtQr4r0pPj3iqwt8WIJHF8/dOv6XjV0F3yHLvC/i5UJL+kKYQ3m7kCTWQg
SMgHPiSGJHwQ18AYYT7H8QmU+4iuDPVo4BFeNPhvtIRele0ZMgTjDjg2hjzAJhzc1AKTFooDyumP
5qecQzUcLLm0EGJIA2LUS0AjCggWUUXRORijTgig8eCuqz2I8/DNlSO+C2xv7XWOHnBUsfdXv0Bu
pMN07A1XNDbcIbx+gNFksKAroAPwH5wLwzZkqCrYQYF51ZSOl4T8D07oosLv7RpjDvMMOCWcCi9i
AURWD3kvGIPZwhg9BBNPUTQycc6Iw/vAwozMvUNu2fDrdn4HGcfgQ42vt45FZxrBqyxCwW92YXho
0WCg7yN4NSCRiZtbINhfiEzBcRwQXQ9EwJJajE0h9kZk3KV32Hg0VwznPXHsnghNYNaM7wXpk++N
SXWEYvP933AFqIYX/LbHnyFSZpuTCDizj4tTIqOj4fKb4Qf/NqIUSk2ZLuirI1MJeA8F64/eF43G
s1s2xOeJ5OAxQczDtIOb0DuNuJ4/w1XJc/rmlHbgS1SNiCKHC0BhQ+QcNc0njAhwFGQJoBhGfwtj
huCPL21iJ0KexG1jTtbLyYUBuITcRiLg4YFE/XqFaLoCFDNGWe46kud1fJtKGN7YsKmL66FV9RWm
9hzZBt8O5jRXAlqEidqgQw5JrBBwqcPzlh2/WhF+Cilfjo0BghGesGYyqmx9ditkbl08unxrSGl2
qKIXmgl7xjeVEKNcOM0L/U8V3zn/KNDoVUHobaZP6MBAM4pg8jMYydinliaLrcj6omvFSRFeB2mM
VGUIQr2/AnetPTl6hfW4F25Sxo9rBvcEyYuZo0nWbBmkOo1g+VjHKHZDS0W4AsLBuIRrAhLgiTX4
bzRfkRU3w+emDLkZnMkzuiCU6Q/WQWX/mbk84vOcqRXxLPxifcyZj41IcgFCCJxG9T26ez0eSdgF
8hQQCsBesFBwRQxnPan+FOxPuLwECAgM+FuQiCvoY+exWPunLc7IAiY3oLnkc8AmkIklmJ4RnEJq
8izI0KnH9Dl7XYOEjDQ0bjVOI23AHNs6P6+J2ENRO/CZAdZhhDeIXIh+G4J5IlCVlzxO8XkKhgIP
BfwJ54fu7Tw4TmQa7XffHO0LNBXWAFT+wlepTIRFfD0ePTK00ZPHDnQFEk8LjkMVBFrdNvnVJVWR
rVOLLjsgfHgjM2/4mhrV0wToRucFRD8vcr1gbJRjNadqMEBVITRMErsLyco+FhWZ9fYTsy8JR6k1
0shdJFy3H8i4yzr4nzIUIOzLvyT0huErvo85SUxIKA2szCoueN76MQLg8qBE3Ni8WiEzRw+iixcD
Jzz/IXQRliQ01Bl9cSwnIppA3Df0X4La1S58Lp+yEMr7SugrJ0J320Wf7O5szBwDNbs49+NzcIl7
3GasZTe2oxIDgyDUkUU7Ws7rB1ukJxVHjoY9JERAMOpY5xyg5kxmRUV5/PB/A65qLggk9HtCjXSZ
akt2n1gvTqnJaXUkjiIEylztBWaBjKw1uCBorR5zTxvsvyRBVyMLOAHUr4vPkXL4cfS//TE6ev2d
yhCM0PbhmUVPnLquyXpQ5c/pufgmwgiFpWj4jn4c0dMjIBtZLgCyp5Sm9M2N46KRc9SXwNqA+HZE
XVmTjlxBheC3wd2Xd58X8PWVh+0z5FjEq5UjKSUnGOGauN86AKJZL64GpF8NYFU214E6W3QU2XJu
4TzR0S+ScFFAjE06jHmZc2XQn1zSPkd7Y1dtfjuNL8lpDyh3QWYMWIhObo7lk65IY+KHGUgU2uJB
pMudbFwUFAR1PeweIJFF2oVBADXR1MPyzZr8HMDIncEvn26NTPrqa9Lh9dmbRJxfSYgdl3XyIA3z
G5zqwY1Mz2/Qt2ZyuX9CrhuMjcxCyD6OIX4qoMsHIYVjOKTwM0RR+0e7CkJwLidgiwf4G4CbvQhT
jsoyxH7VEuxhQnxjQ7RNGhPtqajQReTU/h3RkPGjM9ltXpvHrEZqRZ1pb8Wh93iJcOtZe21JISF8
Un7Fr8cKQHSAMFUjqPDBOFKd2DQGCNiLm4/Hj231H28aseIBPhsrTAy0ONVRx2xwZ+QU+PRvqWTE
XLLL9P9g3AtOWLxwhKFDwEaa5NkLcuJc0OzwGfaTPUA/PNMXuZRn6A2ftgaBUtNEzbk4vybKiHCg
ZiulfGbMO8JpG+/Vdu0p89NUH7XTR0K0W3hfoPzGRqDAbWQWv0VzNkLMzgyuQGtBvYTvZb1muCIP
I5MZBMCGKJgVaZEMlXY9MXM42oyWJWhlJifgXmb/jFxj/DAgE3z/c7QuupigswRIPOdJ5M/XxW+v
e9JY6Ny+wP8CWLsVxKUHa8pB2Lf5swe4zq145wQ39WbK4UssgMXg70jofqmNpZyXiKI6+bgC9l/H
2hpEkkQur/e3wtxpr3I+dPvIKtGUVyclIh70vI1jQjeAw0F0YCeitEJYtYRl683jek+rkezmRvKM
OsTZw+/GyH/UtTTee9cVykgdGEh0SMQynK9GTG64nuIYAwey1tRXG5FInbn7tEnHlFH4Ks2aQDfI
tVgiUimFDpFenkT3AmlpXP9UhH3WWwVgTl58cX+Meht58o4QzSboJGLQjRrJMRMctxGoHn1cMxM2
Z2P2vAYTwCeA/4CWIXVRHJZtFnnnt+c2vc51+g/aOWiF1UueV5800pLdFsUStJGJWBNPIbhkZA5u
oRzRnhB8aRR++/9u3ZzLgy998Bn+ctEqfsp+Q4LEY3DqU3T3ywzXaSM7HdsCJ2R28K3pAa+A0l8J
Z1Y5tWzbP2iZCKpKSg+CvRKRMOeMrljAsb5vxvT74LoDhf3l+vS+6GDpMmMCETivOHvxyzWGPK9c
wuIb0xc0YAYiPeQnFjUNxQumOgekc4fCYK+QNo1Osvbwxz3/JILc0V0pnnyzMct+XFPcsQUIdN5m
6y2JdQR8Srye/IfBYsspVYStLtmkpQkrM1NVSyk8qhSnDD5DiGO8Br3t+Mp2I4qLYch52Lh9+PYa
TTtjdggWDSIhe4k05MLgsdR5HZorE0eAS1TbGGVICt6bNEgVnQf4BuCAQpWlAAD2577fcXzSg5Pl
9W4xAICuTvvV352dTcTjrAd9yL4KQGL7CAF9CGMcnTiWyqQNu4a8qBWOjhZJqMxLdU6mpuB0MFtJ
XdYWeJ3woinbI7sPaAj2Q+ZqGU1TWRzxAk7xgXQJXxurJzQsZzgd7A99AnnhWBKIDoY93XNr9QTl
SJYTzBOK2nHJ2vEAKhUGJ/JAe9tzDPTwYb4iVKRM1dYFu+GirBl2qU8wh29zeO2llRFcyfaUHD7Y
RLEDi0REkTF402Z5dM84ps7JBbC27/NXPYRTEmmyH8K7VhLyFWOglBzW7Hq3hjHKAUI+aFwyUwu7
vOYcTR/mcwqb1WmIFZ3+xeXfHALAYlGb41LV3TdVO4ApiGGwtRmDD4St4mhldD4zaXyAmjHmob6X
ip45Mhvn1IQ3nk98ThBZHNM5GxwoZ7iY7vrsr3dS8QKPg6dOdTxt+LzIbokawIwjjw/tENEVkn7V
MYbv1O13DhSpC/O05aIy8ZtBpwTNxb3QfYNyl3Fv1mB+5HDN2ZmMwJnOfgGVb9nyDtxfOwJWS7sL
7pUdSyBAv3T0jHEXH+dEiDYHiqveL4fotyNRIjhcnOPgxKj3JQoPr4/dO8AhHEdKDGkAT58wTzxT
xXsNpIX1wrrabKpRt+EzQJh/X799wEY6a7zbIloVxoCaQKSql/2dCjb7JSHcdVmswJ97kAS03BAE
xhk8fBMFjea3m5pHx0RAOCoXJ06HS/qr+ghgU8DnkTQ/uxOSLfb68BhfxoSk/N2XOGU4Eb5cvDqn
MyiXUxGsdzhviILp1rFO4hyDf9r/F4DU3N32wPb5wpG1OQYKcgPgpPfkbZJmndRgbtPb6jWVeRCR
jpBnQcYwRkHVfqzkyX1J/QaUl+5cckl2VM1VpuoMQFkUnz3H17jjSrAHESgbvQafVGeniL6z66be
ADh7v/Sd6oyQ3ASVfcd3gwsVqRsXNWNXIH7I++zB7bvZ5xXo6GYD3olyoi0guog2qcLbQCLhFNPx
jdDSe/pe3GZqoMTroGxE+Xu9OQ9l7JoxPn1X21XkBXKZjwM9YM1k45eIv5LS3qg5ADSH1ezq9Ycc
v8neSb8xrBUu+Wty9YS5K2AMlKP+UiawIeioj1ta4frNJv5IjhzkeD4UGNQaJzTG17gj7uICE8Ut
ijD5j4MSciK05EsdarQiWcnlXmZd4QP6JmGsrlYP12+/I7XtkrEAKbp4qtWeS5QUBW0tusHKu+5/
H6zJtW8N0cYk75Xu/2YcDgXCK9YKleNixilkaETfkZLBM3vGhB4MVL3SmPKz1WjXiTPJiGUnh9KC
OqDvTFn1J0fkFNBPVAuO9KKfGylVIUf6En4EzFLDF564GrKndLOXlGCWZkx7YZnGBCEteQRPn7AB
raFIJ5P5AftDhRp1Dl0XRulQKR6xAt9UMnHgYKbZW5tct8c2xi2/xsn19p81gh0hlZChd6CaDZqR
tnD+okuOwRy0xVzJ7PEgV7Nq3sXM5HtesDFhFHetEILo68B/fuP1n8GBL9VyFepvPf3s1pu7uyr9
bS8mzLFEFpg2hCogzccQvjUBWciLxWB5n5cf23z7p8uWSljzMUbrweYKJcXyAqz3tQ+s/zmeCQ42
vW2P5Aj2LRLUEJwytbPeC+JufESE07L6Hw6XoMNhjtqY73aG0vuigRQqjGJRqcIhE5shCj902J9s
ikXN1UANqb9ZNcyu2t86ucdqekoIlQMdxu7g4Cgg8zq4xAhU+X9yzT3g+qk6V7fihSnbFlc0/xCI
wC5enPg4UrvjU1xzzHvimGrymjRlote8NgAfJ38d5LaM+bTwngkzo/B5iL/sJfhg/mA3UfmVGDGR
vpLtYCBrQ2xCRDpJlvzv7s5MByE1czcMDlubtwfQJcbb5aFtF08fNhRmK+DQttEDyEz2+G9sMJ6c
JhaKQHi5ocz5h8jjwWpiDxng57KzxDa+J2WPsLclqsYfuhS046NAxAvZwS7gjD6q0t3aVyblYT4U
mT2m+zfiLrSj3M8yM1gsNI5qSEzGC5qd7MXPN3aKk0cEU4IhOpPJikgIp4YjdoH2bVrEmJZ8Go/5
52avZHe1IrE54k9NgmzYU+COvOthxpb9shMhleeJv7uCg9RXv1yQ5zRdoRKywiIcx0cnZoYqWDCE
MueWlOhDYAsSYyLTYTX8CMGExfGPE9ZtC5/22DLbcloLmBwkoaS0lh2jBAbv4MJCtSWQgNEN11Db
+uUKQu3ODANYJt7nU6zMK8l9UnzpsHzgixRl6SSKi1VF3d7Gl5WyfWLZLmMmB/76XHz+QC/yMSMb
aYBk9Pyx+EDeSF30Rr0h2CnuFu52GFPg70SZI+CADJoSj8OZ9+r0iVvRB1Bj2GP5Jp2JjFFJZIo4
XDItoHyYMeHUfYQvJ0+d87VIHqcmwyHlPuAPIZr487Ahv5SkhULdvqcwTbxocw71xDCLB8CEwkDQ
iNIK3iiwVt7ylp+DQ88+7PfiYkM2ey/+aez9vuMFc15atc6ZB0QyPXo4vVvO/Q5l/mdhkqSi09YT
PbxyZoyXHCk9L3STxk4SbmtucAzTH469V4IhsHJz1kXPnPEaE+RSvNLP8d9fGDpifBAzDWx4hT8X
h9JqjXYzFry4voXlcHTW7UXvBOZpczAYqyFCyeKh8NR++Vm6YX33OmAqgs/b6IKK1fJMGK8zPdvh
mqNujZtqUYleqxc6PNRsMgzTQIuAvayQiX79B7YiL3sjhIhRsxVoHuWqXuMSxNJmQvPnnHIR46E6
IxJvioqqKdQdqTQlk09olb8aYNwPzwMy5Mia/TYSDAmJI+9AJhmLOmnYrS6vyIB8hesjJNNxSIJC
vdCJxMIlvkDTtdLNuEYRwRVluhWv3qMZmi0HEg5+TCLolPEUL/zFbawYDgO8CvJkwmRYvbwzYbRv
yne9emk+w/vot6KMGoNzffFhgfS1LfcDSY6uLPMYRRBDwJpWrgneDVoPew0P3/NAlxkitY8L2dw/
+vzhCyPtCzbJO30d4+9K/APxdOyetTgQUGDD/QiG2K44pNS52RQv3Jc3LH8P0z720rKMLBpqcHWo
IZvohXAYQh9f7rc/fdcztqWzNqiuEWnzFxB1EjDYmToCkFjUKSa0pLCzgIYYZNcEkL+XpYrb6o1e
C/9/fyOB7h3jU29REQwKBAtmvNbjU7U3ztsHCW61t24WgCY0cHFcONxbGs9gs6qlitKR2g/qe9+D
DouExZhVEt2A+63OeVhhQH/i0T1TWvXP79pSrgxPH/FUUT3Ag1rBrpCwhDyY+IZaPAQAjvyteEB5
wWiEj+Kx5JZ+/OvJaFBvEh/IulHDZCYw7z2FGI4+6cQ4Ho+2qRJD4VvUnfYcC7ZtVuIMN5IPrum7
EEWzuB0U5iviSqh8PPvKI3w//EsPrZn7rdMGouWaPG+Ub3tNQxyT6NvQPYXDp5R+luJhRqeA6heI
6DXn7I022kFK80YmJuickNB1PMVI5Fp2InJxOFgRn29dWAol5CLB3fT1JxE3YKz3RLBp761m2ED4
+BCgZEjXfBNSog9LSvpwTxDEV26lvx6tP6wzT0gABkzAyHv044Hrn7CzJtU608dQFiaHDYRaBIc0
i+9ygr3R+UAg3UPitwrsOt53p46PUQd+OJNHxug9P666KWlupDc4f3JibKu4zqgdVHlv/87jFlOk
SwgZGDhfg5PxER+xTpq8ZNNsybzEzwUKLPq6e3CHIdnDwjuLaW16jGv4jMfmNqKrtWIgHJSLbnry
nyEkmmOQb8EJocUUJfydavoJv8A05vCVAc+A8PJXNFE6PYxScFakG2ixVqLpPy4vNtGSu1vUn9Gx
zB4HTgqhi55hhGcK6SBKVD5chFs9ElwEBsoGQcIdTsFeRPZeLEdAxn3vg0XsyUn4STLRdXgKn6ML
in99NKBtCfsxwXRDfPvxd/LKzfkplobP6Rq5ISUQLH/rhB2MCHoyLThSw+RDY3GmLJ7BAzctUvLl
zX/hG4ajZNW6xDz8a9V55Qp72UdoC9EOC2ZbANvcV/70MhNV6nRc7YEdMMjNtOCBPY/tcFSPMY3j
sEDSgaFAZRKjwxREHqExg0/j0+oWiQFpzSDf92RO/KYDTrAn8bOQMmy67A0KdqZreMdF3dvhWXZr
xOy4qGgxAxBmfsj7XyyHUgAGSJhnbY9FcJzOBAmQHvzDyt+oXN3wtCFyAAeHmdeTHzzPCcqmJDGP
10M2BXxhIOw5WIoG2JR5A44olx8TaPiAUAm0p1BnLpWFfOSaAXN6h4c4MKzx86CtCBnH+ZmQDgH4
C9AS7WTjocV78TEQAR6dUgVgfGAurEOXinN3j5hY5F2tUCj5qHsHbEpmUUYC0sRlwnFB80rUkh4x
bf4YEhQyEW2yqNMW0Tcxq2HfM5My6WBp8RKgxfZNYFxYFmwfdMa5yqyxCzZUGJlTLOTcH3DwLrAQ
tgeC5mGRo5iNw4QHZ0WQBiKDQkDQx7loigH8OzyhKpGGOSbCsBPCZhpicypaEEYhEUvrrcALaXlI
n9Eb2BFUxSZlqVwZEc1oCgZQWK46PCLlYKi9p/qhgiVm4MNvBIpTxiAL4xdg7xPx6ZfDJPte+GHp
JMAQjGrLOSwrd98Z4mXCMJmtkl5AgmXYQWbUG/DPQuV0KcxVFpF7CZVM/RA4gqJnXu45Pb8c0Mcb
J2/ebILQWO6spL+/qG6LsRdlA8Eghtcn6QBglHo4PVZfw0sX9sDXabJivyLZvIPhAnt6aJH8LSib
oIDkQ0oCRmCSFnGvfDKNI6WGjYWlnhHEDAfBN3+5zfBLbtdj+Jo0k9PGKqphf6YzTQrDxNdtZ+i3
WW8Fm/0u2kA4/R5xB9RmM01dfVInoZi1f8FQx7f9JIkbTenQ5Aa+z04hSJHYp4lqEz7LagZIywAk
Sop4Qi8FXhFKrUV0dogQbsqYv7MQDQgVsykCAUKEFvDxxF9zY35Jn2au8wDYtR0F4hM4RUjNXrDO
DiL8QVlQTjpBayIGvPOKp5bDxcWhgAPFe4KBalznxtIE4jv9ST5Uj6h2Orox64qQIPxH2Jk1Kcpn
6/6rdPT1IQ7zsOPsfYGAoKI4m94YqaYMKqKgCJ/+/Kh90dXZGVUX/XbFW29VIv6HtZ71DDX0EEpY
YDa+OmBl/LW8Ezt0ivkNmiQC76Z4AQ7aZeMbeNzBjYGRfsVv2Vpko7R2VthabM0J9s5sb/YKcAeM
F4bslMJdG3xzqwO/sWLyj9tW6rFbYTOTpTNpHBz5vCuVuk3iOSkGj1F5krcFOAjIksnGXqiQYvmo
PiAYMnxx/+6zHrG+6gg9oNqM3In21YaYj3JIUAcSMmDZQOvvZ0/ZaCibTtD2sxFDYIgvR2Z/HBqw
dMCwRWbYSHmMyRWkQxgp5K0zcSPSnnT5bmBFpz7m/sVRqoczox09+LPNWvu4rTtK7PUXqgWKPz4P
cUS01Vm2TFx9DUa8GyNSSSmyUICkn8niOs6jxX2AHctnu8mwhjKwSOoDlfI6sSnCIJKsGia1SZ98
hNV1JWD1sltaI5QNDXarX881YDrKpZmGqmpiMso9XE/6tOIt3dli1Hl453TfSycv/ryZGIUQdCKC
gMLlI4Rw8Rw0g8eIsZZzZGQ0usyQ9OJF1c3A5YhhOQPZjHp/Srb4uzOE+qjhLXO4d0Zg53mj+Fq9
kMgerlfwG5WbZxrgqx0gHuP+AN2RyDquw/mdhoFIQsx03jD3OzpJR3npbMuQEaHFOM8puCB0TerF
bfFaJX5nDQD0Ww85TKJ8jEyJ/CsIn9PXEgiXIvq1RBq56cg1EK58fZmuu+vrSmA55A7ufUf5SNxi
CnDFp8f0il4x6T+8u3tM+WbNgWg6DUbXAiiHEeE+BBYEkEr8QOM1o7XlvnuIX2Hyd2Lh0pciK5g3
MHUwKGO3atHOvUBU2XEStpDtJQ8Fz6gb2wHAefE6D0ufkChGtn3LfW5qD706uCffH+qglQzxXsUx
hFkZrOqJuVXAc5bGSMRwHjchpC4nYlTJ0OhrBwjpfXlWDvOQO2BokOJCbF0kqE6CwwHHzfHasbaP
7BrmWwHIPypjMrrAbThwtZB/7sZgSNiDNZZzx4QpC4nJ7E4c8FbMJNqOVoNG8M7KTcFXMt48CA3S
5grRHsALziE1KkawNKZuKthiVbnmoGZIdvdvewn5C+zxTv+iHF4k6jrgm151fCzqPp6JLod6ATE+
HZtXNmXlrHbb9piuC8GG6vv+YOPBRn13dLNxXRA833uuGRaJvyZGPjNpyDXUy+RUmbMH3pKom/ix
b95+ZxqJINiHxhhS4woLRgRn+ukljp2Nf50zGidioB6i3b58sUc4WqbFMp5bo3ZeUkxRSnnZuFvF
yLq8zsgTbOGMxgGbEtzxjYE8akPZBzp/8m0ybHgjqsOLFiUNLJgnFA2mhM51xaqF5gHZyFOH2fAV
AjohViEwDynWUvZhtay003VhYeIBqWJlcPpcUIW1WPV21rv3CHY/v/MYyEPMXexmTScc3CZ1l6zL
h4HjfEFi3vTpNQEbXSu67rUj1OViw6DoUOfdyDJlSMztMM4XTxSAJJwj2zDBnjoFBKPuy4eM1fBW
AEN6b8yQxngo98/0FjrADhKs8+ftZIbCvOxMsCVQe7EXx54ySg6AT5x6Y04nDu4LMvD5vvlM6RiQ
Ggy6n/rJhfDEeEwCceQ5rg4ov9hQqUIwJ7URhwSGhXDbn6cboyinHKNNgBm0rCJsrzfWJAsYpo4e
n/HHY5bzCsT9bZINlVV8BIl/nWDBVRytADbYJUxpMXaUzcx23ezUHLM9OYFY5wkoorrEAx1GNXhu
X9+Kbah0bAbh7r/uwY6ZDmZl+xJ0KR1rPHriNSRK37z7vcOn2VASBXE+aiWPqX5sLZgr4fw2/2Xb
0hmZveFPPbrCdre8+UwG5RD9Gq6Ihy7xbGHYkx2iEBEo94k8DOuCNTNRoiwhctcBRGa1PmrSUHkP
bqmHd6qlzGtsY4jfRFn8BaGX6Q19KU6N04oyi4XC3TY1PatPu9WxQ9sldidIhLVAHMMyDJESri4q
Zd2RAf60U6qU5AdxLXp8SxRULeChdOim1LtxK/yK9YGpcNR5eMiuRhevM1BDqB89BbmOADsBsIoS
lsiC0HBeDewBHZcozSMlxQEOZhXiJ7hgSDo/r/QtUx+6TY7mNct1tDuki3PQMQ0RhQznkAzgywqj
dhKv4tPbQ5WBRqMTF0AdoKMlXavpNFwx04B//uP//s//O7z/K/66RbdLE9/yf+TPa3RL86r8739K
ovLPfxT/+++D43//U9d0RdcsVbF0URRVWRR1fv/wOUvzuPvP/0/SvHRDu7eX5fUUf2aD0oWxQPUo
MTNzjIcv0EfiR0WmBERRMUDdYvbv44aMaFvCz61PYWDFGIJY05YvOzybDGqasOOsM12b6tioK/ti
XzGOhKMEh4twX9/Yt4T8fGVEx1z7IEkJXqfILmBSRuKCmAga4xv3KRg2qhp6vXiH0xf/Eoog4QIQ
z2oODgshxTZbvEBKvIsM5RjcPHxgqiDDlz4I0bIJFKZC0ftL34gjqkPmxdZc3WoYNRGhTIN8kLfZ
KN5n4Z9fqWIYP71STTQVydIk09C7V/7bK80ft939rKuXJSQOfEwO7GhktweV/ISwnVsT2VW3r03O
RYvMqhnAMoA6BNQ01jBa49qYPBC4XzzlcJb7j6OMEGB49rGgLuZcD9Fr+EhI1rtE2shY7z4IEs6O
j8Q1cbw96VTPY4U8uzXV3h2u+LWXQB6MifqmL3OZWN7zvmX49yxoHh7Hn46pQt6H6cPQUTmkcKtH
j8WZbwtrjk9p+Oxs/T9utWtBHvhKDubqkrrwpBhCGgdS1LaPhcrfaTqPxeXDXMUcYmTOxD1PxsuM
eHpljVasYLiPK39Qb94zbYYo6cbAG2YxQmN8sVoALVwAae+80ntBxwlN0CH0IU42Fz8KEpAww0/p
eM050Ukzfqkf4yBJodXhpjXOPxko4jtLzR69B5cVWAT5xPySk3oOWEwqihI2Rwp6asJ2+fqk23jh
udPPp/U+XZfAt/GcYdso+dLXKnLG3ZMIvt3ieUgj+UBgRE5U5kbe0G8/GWRq3nOhbjROyQKT7mJV
b+4b/nMLW0p4qA3q2mO+YvJE2PNEoabCyQMqfXBeKSAG2PPEC8yOwQ+qDTO7ONK2+ad20ifJLBne
wPuDAufZYlxzlYb52uhMfJKxOVIPeFTb3cJvPDjrWEo9RwKE6hVlJ+iEn41JQu8bobC9LeMRiANk
gDEQAxOOTzqpxwmjh1LlUr1b9utE+AqMcSOsGd5OGVNZ0MfxG4iuixKADm9YmIUZStk5lTdZ68ju
5TWnrjJABVK3TBEyDGF6eZiOSXWcaVE6sY7FhkUOovZ8RrulCXny4SQLgWP3Ej4YH8yFRXrGqYWz
uUTNh1U/WBD8EIQ5GmHfGz2sNg3c6QexBdzAzO43zezsG0/G8p2K6nlSZBvq0eYFev9yd0pgScOm
GNS34B5xi5ULRJ0B5cA6/uAVTxgzLM6TP+9rSdZ+2te6JCmWaSiKqX47KqVULJqHKLGvQ3mKeMJS
3Qxe/kKbxzOE7YE5xaMeAhDVysSAOhzululnhsMhF8xnmzDYkUNkl9w32uameUlhN7mrbaANlJoX
42bZQHDytQPFCR8YIv8S+r5a2PfMFWEiErfFXzpUsPraK24xVGVSJ7AedZ/8nTrxbGUgrfQDHShc
9nao+fKcTAPGzN7l87Ei/eGgIjlKyA06BybRMWaUzeMRAUxhsu/obTjLFX5N4qziAsS8awfwagZi
PZUn6RF3+AFbgWF/t6ExDK2Amcq9xCDaihA+TgwSqgBzS58XY87+8uol66dXb5q6bOi6KpqS9O9H
Kv8uzy7ZA/G8ZlebhDaZm3ImHeQ+R+aKeopCDOqw2FfbQD3xO6pbbdBdoSiQJtVHPM49E43gw+P5
Ru3mNrY6G1f+/zK5uiZDyAASmitNK8hw+VjycfdC8Fxh3IJFH4jqDfnHmTpdcKVZDYaHZTHuierk
GvL9VEOkDyEygD5+OZgowhuGXFvhb4zlDDttwBEZ1B4ey30s6ArD4RYTMOySJ7cAoLBz/XIfKzi0
3jMQIEIT6NbHTylKEKwUS6JoM/vP71P9cSX/9jrlf3+dlZxc6ux+vyyfj87PNJ1BjzjPwOK6QffJ
rJ3bqT1atLm8SRY4ddhEmVdBysDH2p4jQprmd2BcD5sxCBe986j2mkOKZRubAgbY4dYJOjDii+gh
BO/PD6+I/7kWdFnWDNEyNdOUzG8PHz8T6WKo+W25oqYeqX0sLbeSTaBFPAhItAmN0u7T/g9IsILr
PgfsOB7LwZ8fQv3xITRueENXueV189/foKgWpWhVas5DzMWHLfbCeiyyVCYBeHxwEDL8SewP5GqY
EWKPNZj602Q0TFcrYchkscPEekMCLf78VIr606v57am6bfRb5aHEgvAqDCVfDr0tKojFe9+FixQT
Zb3opyAJQwIIufRxgASqWg56p0t421cv98JM3mS+/ufHkbsD8Vttqcv/ehyje4m/PY75akupufGS
1DCchMHu46liwfAe9mHtR6MPsuvm4roezuGUgFP+5WWoP1S2ukxZq1uaZVDZfnsZ73eTZK9CypeI
gVeb0Fsg5+lEHF9vblCm+mh7e8n869qL5CDK7dEYBRZ6TRHEB5d9e9zz/dqeimOm6+e/bED9hxLx
92eTvr0ZIZHl8pHKLJ9N+HbC12S/NQdocXoBT4XMx1Uqe6+6+5iQ6DZxtypiagroQWx/Ue9ce6/9
4o5xazA79EdjMjthEMK1gPrBfUSduyoxhiOjAtIIX+xsNz6dPX0/jT1/uvrzd6z8cJT82yf5djIn
yu4s6SlLrp6uaoTMlr3rT9pgz+pLnAUXzSwiZhTh08NdU/px4A0yfwmRFQJh776Wgj8/z0+X9L89
z7fT4faSRSWxui1AyINld6obZOeMa+0v4RNJ1poCEah5sExs6+MEmeLPP1/78WD416qTvhX/50R6
VHrMqjOXTgcDSM6NMIAu6tQuJtIQp8m4tyBVy7YKNyBa+ko8z1fbJ8V19ClAPMf4AqYpmSJFb564
PfAVVP+qQ+pap6ecJ/acjrP3lzbQ/PHg+O2pu9//bafezLN6axTe2opwFcDXregS8EXdEmI8bU/g
EYcbOG/bkDV521KVTlp7NsvXpHVEaNm8EcXph2r3cdznD/UXsR1FkYtbKVF7NvMln5Z4F2q2c4LG
cvGf+8syBqqd7r7gVzJZcwtbOaGVgfIMy/ko/6Un07tV+B8n0W+fr1vFv30+9XzXr4bGt1IzlvHO
Lg+I2fYYnHbxfDoB1ht7qGs3e6s4XjCbVUDxZWeT+fVav+0vSEHRunEYPypPZ7Abzs9zjCYvX8ed
YfvTE9A3mCJoM/ww7OPI2jn+eVH9fOX99vjfKk8l1c00ufP4crj5hcen45CvBfoBKzv40hf6iO0V
R5xaSo9hC2NlLpiaCeBfFor886GqaKKmGZIoW9+WdyHG8nl3ZqFUHvkq5mByHSzeLAVp1sHfb5ek
AJYoDDXw9az359cgqd2t+p9f479++rdlem7btyh0x6YwJDcesxAar+O2Dcjtk91JOrQoZdh1hr2B
5uJA+d/kQWcG9Jwt5C/K7hGmFLNtCXyM/WvwQg1j2O189fKc2g09Tl8m4QNj/KU/MadVo3fhivDL
x12wx25IUiQ8APIv7OfHE0JaS0jC2h7BWR7485pRJYgdQ9EpAa4DN45awtB7yGgvaOEG408phEVh
N/s5g1VMPLPBHKbt1e591I4+ASwed/0kW37Lme2f8B+DHzf5ZfGGAwq4qV0RKrWemjhBYROYDShu
YudELbkonD+/ZuvnI/1fb/nbZjFel93z0W2WIb4f9q3lGN1a3oQgDfuGV6wxXJTLBRsdkKd3zvqz
rsp4+/DlhNLmcq0YSPb0AseZ4YEjn4CZ0dqAFYEwkgZiSAAmviQcC9jDR4N5Ps22vJkB/EKmFd0s
i3lyxGe8mcyi8fJhwL4qnOHmEuBJgAcP9sASeqxnb4qm9hJyIvaEYIo05s9vQf75iv7XW/i2596F
8r7ECSsdUmIvnaHJ9CconGdRO4vOI2ooFvujtzzFE5qMI44+/p8fQP2h56HfEcGXQJF0S//2AIIR
K9nuytdQeRi6VCNgF2+vdpOCG845V4iBuELilWjft+k0m1PTkEhk9fp9LB1Vr9peOz8K0j5u0QAe
1ZWoLY4rkoEdK8p7c3mN4q4/5bD982PrP12AiiJToYuqYejatxOieYntVda71VMxNn0728eRwji1
uU8mkr9AGOsvCm+32l/IQgQdDsygfAUq4s52TKpbuP4gcJfFMYZ1d+piPv2YaWEX+JTOwclN208n
17kPn/GUuPPTdPrn5//xjPn9+b+dMa1UG3XaXYXthJlv6dbTcNh6ME57+/0idrkOKiQlAbGWyv7W
m33tRtZnNAIoAoj5QDtplxuktowrWOJvF8Pt7jOA8yUT7fiXd/1jsfP7s37bqa+X1BjClfOw4H6l
6fdCvRd4MwBbbmYxiKAkNk5vSfEwPWNL/7fzWO7exffz+Pef/22JxtU7TR6xli9vbmjZ4f7ef4Yp
pfVM4X9vbifpV9DBpHGBagGWw6u9ZYgTvZyJYC+CdmjPhF50O0Qf4/HgMnDHhEodzOtMYADSe68X
M/UYkEtrcy6T34k8p4egD9VaA9/EXn8wdnQo2puuJupkUxDpV9fhw3lP8PdExzi7hEBSsEiE41E7
cmP359n0xD8HPXpyrszchjYz7lGfQJs54ZzLQV85r48/L6kfqytNFDWz2w80jN+2xK69VXohPq5L
bh6UJOWpHFgLaYLrD9MgQGrU4FPNjweapxDZrjlvp1ySkeCmLmcsFmQrqY/nelT57yFRDWfSMYhj
xwLHpna5kuddbN9uNWx9jaRMhdTTEtk7GLkD80/1hGl1EjEyzgcZ3mNkw0BVwrBdwWLViAB1Buq6
C8OD/xRkw3TC9IP34OdTIfrbiWb8dH1rkqookg6MJlrftpYQK08ze6fXpTBR8ZYDCewbmEiWgzPX
TGeW1XzC+kgRu3Chw5oj9pv83Yt/hsnJCmBiOGhaV9ehI5DwKrr3MH33Htw75Bjs84VBLjVghcNS
GYmR7CIMB4/Ywnu0sMppFqavYMzAsIHAVIoBiK8obJuFtiQe0Gb8UE8wooCZdld7EoN+fSqmNtG/
8EKJvPy6w8kNcUL989rQfoK2DN6JRLVjKLKqfEMS3nEbK4ZSXJYFNctoR4QyZFP5aFjh7eqoyGGh
7/Elk3D1mRFrM+TdGA9HIgMOkh4ujs9FEZp5X0RryRCF/BZzbkDgpk4x+tdsqinRTuk/cSslsxLy
A24CxijmRVSJD5CnUgOBnXcGsUijiD5r2T1XVMz4rULGm9T4x02go76wok9IyBITJxlkpIttGAMI
TxKccQjBTrWv+ZfSYQ6RH9L54+HrM4a2LRhiKM8swCMBfO20C0DLiSDGa6UP+imNd1hq4Ea3mzQ7
gpi/VIhzMB0e9v0+1kGloWI0rnRoKzfBWg93yE3NpL0e7MooxfInLN+jq+LfH/PbvW+lfcAmsllW
WILzdULnJhaGIWP92WAPJkx2aPB12DjP2GPeEbaT+eMN++fOXarRbzHShkz2xguVvF9HERjBFRtM
HcWi35auzDfAzLCd5LH7RP9B8P1cELa7pofwhSl9jZ3dTJsXiZNivIrowsAG2mY4VTDCIns6d/GI
wlNt00UhzTFQ6WpSRGDKh7IpiWq0Ap3pR+q8INTlroqVPmMeEkggsaHGJUTdxHG6L97GaFjbs6cS
bbhRSjJlO0Ha7vSMeyrERPCMnV29PGVA+aXJy3vTL4gTQkuzAFOXs+CS490sDXP443OJLCZEUXjn
4tsxuXZnjtkQn0BIRcU9O3o3W7xTa7uoZswjYhKA2nFTDUA8y8GdeEGnWGOh0SzSnS8+cRhzNFwJ
5nLAxNpg5G71Hhhkkct8nivM8rBMhi7Jsmuiq96PsZ8lkKZF6jXJ6YGj67xkzaRuq3VmOmXmEBDX
Pjx95zEaUn9Nii7QU+AOwOhh9jOotd51geF4Nr/AGMTGswQabxv3+nWBrXjxdCNwyZfP26DA72CZ
wyDEzA7fuc97qN4xnbRjaPycoJsr2dTzK3cK0R45hlQoEfslJsdTJG075Ii9tw5Ubq74FSRjclln
z9Z7XbEhQfBnX2VH5ls+nRGXYlKRwFxmNI0pNdwwZZULbj2BaywUK7F0LsMzVDuHk+a1rMYSFJLG
xdpJZmvcJgbcY/iDUVz5GAjRpjL7oODF2BIKKow+fGkZmqq9hGmIZT/Wl/l7JplsaYceu0TbhSEG
NLKII0yBah3luDZSp5j9+to7Axhhl7WN4epi7wPt2G1nKbJXpOcLg9/JnZSVtGfUCDqhwKqLMhYw
s0XoX458dxr6/I2F/JP8UdPT8G7tLMhbNAGMiCCxoL9BUAdNr8FXWbB3BwN2XW4TLMnESvl6jp6P
gMXy+Hww7hsDmYuBgr0MG4LE1mW2z5goxDb0bmj9/NEGTjDjzFH7qa/rC3JqKMBp4tQYySweTFTB
W8mhnddkx4FX42F96xeYYOGOIDsXMoPGZ+ahYyZs2koFAI37HGgx+aukXeYOYQYl4pyvnCjh/uM5
qxcMT9rln4/1n4p3A+hT1HVR0UVZ+nbVPYS0EvRGOy/NLVLOTB4pJJI8+9fP+83Vk8Fzdn7bhbwk
oISQLzzuKj63q5ANG4hk0ZBn5osLjdXDI6Mu3ST7c+yrR8KUWAs66HoCtFyA6CKdCRuoTCZsohu5
V0YKYxqnCO3j8VXHf7msfgJ0DVnXTdGyFEnRzW/1XvqSY+0lS+clFp3CRm/c27jsF1j8YqrGjUKG
BCpc5514FW6DfkNJ8bxD3AaSLFsPoYWG51dKIkKSuX9+3z/BkIZsGJJkmJpsGtY3QFWrslfzVMvz
EpWeNYiHbySuuy40XfEfuPzw8shLO5ZCf1f2MW4j5ITtVJw44QKsD2DOnYd02dqC5QaZE50Zruuw
mfIvDdNn4y/vUdG6wvxb4WzIJiCKYsq6IRnfsGlpdxZuWlMw2qZRMLs8tGTRMBFVvHz7KmxBHGIH
iY4bl1JjyGWR0jvrw911KFqOccS977amLtAmOeo4stv2jCASGMosc151bLeHFzlORHC/VorPgKdT
kj5t2STordNk8UNprCsmkxsR94hpFYk66ovOoujCtQCho4LDdt4+zwO59fNmeJeChqAGT5b7wgER
cQujAPNltUeZoAgDgQJMxCOTxG2JwzuowGFI9JXtJxRRspgIu4k6ZjgWULfeRbGfEADieVs4CnDZ
lejEaYND8DXiBjpKW+RG0mWq7bUrPICeBNyy3Zkjw9c4teiBZUeS3cvOucMGZWaK0PkamliUQjFA
0ij66HL121CD6qOP73GvrH1F7as7rBAPLMz7pZfLC4XiFkNzw+WIhC+Cpgez7sdlEGP+1s1fZ+nV
i7HnFblXHPMevmCuFwutnLWPff32FKjgYXslOTNHhSh77FsFaQPHrmlrJ2KahE8KTFQb8cW7jopV
SXu2xKoOSvCuxwhdCuPKfU8RZgSN6rQQB1BwwEtJHfEjHdQfxey11HFpOGPF2UMtDZemNANObRwd
E+Q6fmu5wj26HhIShD4KNGOlk8GwtXqs4fcyGTfRYwWntOlg2cw/45KjOjAEIQsgusYTjJA2XNAi
VoN67YQ6AtZqb6cmtqnBv8JWDxySl5O6YDwMTMYTyVAov64IGQX7dsd9GLNOFB7PRT1HI7qRj8ln
ypdsoPSyYbSWkbZCnsZ5LiBngPqlRTfiOCiITAdLyIfVqy2ER9TmnAaQuouL+zr76ZMSn7jNBOs8
nKNh7KzhIapFH8tOOjsUjZafCm6jeei/ud6EA2vOsmyTCOVbeEMonDkZdo4Hea0EFEdZ0BJedfNg
JnDXEySD0RASWOhhJfoteG+dXcNQYOhpN4bPZXQ+6sO3iT4EZfEb06cuOjuD9QySWPZQkyWyZ51o
PV/a4CAstU/UB50MV19Cwjwz/a7/0l/LP6DWhmyJpi4ZqinL5re+sdy9Kt0yk/MyHmtH/Ha5/64O
2yoj/QhraC5Yz4Rx+UloHQedC+1SXNTr51+Pq+5Y/4/T6rfn+HaZqZkh6JqQEdmxhOG9a9zkqFvz
FhPpyX2VHQ2Ip/7j5ujgHBB3bDEyiLrDDiA+Ngv0QMF5+XQ4/c1Do+Abh4MPevIxDHQUCH8Z/5i/
2qX/fFZVtgxDlkVd+zb/sSTLukm3+3n54Gc140J1Ocx3pHdow0LCccC/I+dWZ08xNA18HJwLjhIw
zM++fB4YDywpBmZ4R0n+GN61vgyRlMy90ucXygJhGAxJC0s8apBJm3s1emBcURHywEzb2fo2xcTg
5V/EoZR37tTNKfuQ6kg+w3i8zy6wXgFGT7v8iPN2QRiPhdIlAca+dztT3Q2RxT8xVm96Oi7NQlTn
w4SlTvPQYAr/cO7whKWPDBPNMyJIGt9RmfY0oZdAhcKBGXdaybV2wzMqAY7+1JHuk4b4EELD4IEV
1H47d0eErRhqOPr6teDBvXvgb74wI5m0SOD7xstePXXZ3QYQS0g1MDwD1jpujokjYUMAe01zUy4U
QSUO3YA8bS7v9AfhTo3SrUrwG5nVlqdAtnqf+MGELtJSNUnw4o9p3nX1GpWYLDiXxH5EZeHVn3rr
37u3ALzdK38FBCWb3SpeYT28Y4ZAo7luxkiqm6V5Uh92A8beybrxp1LIh7GvX6js1OA2lmtHWFOH
tqfrofKTCjo7As2GEyjDp85qXMFNOCFwPIBhS/aT6VWTAppdpOzbcbpM7x5JdxVBQ7i08TMqnGht
88jNi1gGH7TGvS9ayLskYlDCaphTBO/po8UEa1jW00oNM7zN8Pmg8bwHctVXsVdcQcOyaBvg1jkv
YnNOV1whGvRvvacwgHRVXcmvgxIGgBtdeaVvZCWXxKe0RZ9GeiFHf9e02cr4XrqPMQfnG3OP1pYx
x2oCg9YKmIZlfPFeQD+Qjpb3hUyANxpMKnjiIa79jASXh/eUexI0qRDGb7biBKd+fuIJQOhc2cst
sqALmrkGrwJPQCEVNkJQp31jN5Q/cgRDlUPOyekOpni6HwSDTBW+F3zOQRQAVm6DhH7rNiMcJSH8
k+Rakp9aD0ndnRS6ymvOk/dqh9zRCLDkrEF1aCdIPSP9tMXN+PNBrlDKi7s5VWLTioBo3egExM37
FtxQAVzfKNSjZwshO+2bZJjE8wtAtob1zEbKB3cr1ItpwtBp5yTrB8NDJD6mx2Gu4bRl4pMcF1Mt
Da7I2tJhWQ4eWGMQpKQjW+pJVB/or+6LOFvSrNbvwe4ZxtIQ9mpMziwKN267rTZkIb4MNjixfrni
V3CvyvkOA4dO3dlDkVsmjliFTzjBKLJK+kBH/FWYaCSo4TmYRowTSwVEhzRHrHQiLCj5yI9Tch28
aXZRS2ouItSc6o0xuTVtuNvGVEc5u+RGEpOOrCmoPq8kqVZAOo6CxRE2sbgxLW9x70VCJqBf+gEQ
Zp2nxqbYvBdnzSlE2LJ2fcSTIzudo2xLx6asSEZWfRMP88bVQNw+6qMyrmbolAtj9MZ0PiFXphyU
FIgjFurl7nGJJxo0fTPxqEe0rwxvUpz4sFXEUMur+Ch0c0OBV7QFKDPAKxfKMj3BJWrrzgmCKVe8
SVBrN8QhGIA+yzeF05h3/NCHlDfsGmVoUDnMaGdylE1y/4128zNZU5I9vdcKDvoJQ2EmGJCzlrLq
E49xkpaMgky+s8EDpcPbu7Mb8DKm7bi+Z8rDP+vTfMlegX5O82FeSM39BaR5D8AldD0ID+gO2QRI
zgXAAsrvt+zU756KUla2X4GyLqIzIHJt519SZDDGMl2YkOL6tlcrGznyi8QjkMchOjkFmVM1SpkW
TCiOALbuBnYLvSvVSepepGFnYX2kfEGmkhC3Io9eFlpoW9p9If05EzrG+KMJLdxVJW9exHNk7o/l
K4s4CeC2d1ZPap9xh4hj72VYYR+LopPkBzp0uNgWHxmAicgc1lYf4qlUgyCO468ng/jN8+VrBO1O
74scO3wSbl4eHg9PZDR6DyFt08/BmffSbSS+ImhmJW9nuJKQE+Es472wNURjSSWLQlccV2e/ETG3
JDb1rsGVUz+MDO+DBJMFJICqK48oqCh6+TP8sPaOxuy5v2NHncAdfZZuAbq5iTliw2dojctqQOo3
6+dKgEEgLASmohbuje6VICnmCNxps/fr8x7d1urOfdxBt5z2Tk80knQSAXhAybIzrTM5x8e4QzTI
kWMfbZUPuNRmNqjiT2ufoWvpMIAnGcxQmqVehsf7AKJqMTeP8ldudHIp3GVxRGifrmXsaV3e/Frw
AFNLklQRIPMfo+KDX4v1w9mn6bWSz5g0PLYoFug9BitqFiodS6PLqXg9A774Bq2hsVLLMd/eDsmA
0vls5FjrG2td6hkxaLLbXf24I75j1mNpnyFsY04YCRFrDlGD4MMK58aXUFa1veqYKe4ZyQAHk3w7
NtY8Rtb1WuDqro6rjTZnLmzmAUQRzTp1TQarQu6peAecRwJzWgK0X1M+T47LwLHaIG7nBn3uhnhr
/7kRl9Uf5qaGoiuiZEiWaYrStwJMe6eGWF5TkA+EFrGbdy/mcEVN14W6B+p1rr/xlcdW3kYdV9eT
16SrYvDefDhkNyVLvtMXBr13+iJPifvnYngX3I7gfsV/C53/VEb9TewEUa+lD5R8Lca64Jp650+t
O/pczjAs5aZm+FSRh+5fm76V9S6Fr74HT7135oLZQpEHLK3PwzweKYXDaVmZdkISeuvImIXnLoA6
EMelxHrSTSBdI1emFalDfAlrlCIm/W2wI8+EboHq7OKpVqf85AQXlD7X+gv53R0baHZCgtHkncBB
w328vPtSw4NwWiKM2vXaPKguU27ddCZLfQD9860n7SHfC/scbBG9DiPFwk8m59qVsZVYFUOA2IKU
OzKKlvT+GJ74Jn3c4REla2GZqJ62lY8ILUQ04piM+wUeSzzFuA2xs2QhzvFa4dz50Nd0frRUBg3Q
VN6i00oP4IbCeZCdaNd05zy6LZTZ9Qtj5Qtg2zEjJO9Gs9NwEMF9H+2EoZh6yitIMPkw3Beflx+F
zcVUXCCyZM7MP3NUcHfvLHIPd05OGITGNccutns6VILwtcxljBXsZ4Tc7j1GlXlGkZv5nCdXrA4D
LDPexeg+oavkoTH7aKl+7KKbfOPHruYeb1drunD5GIKe4SefShIiTrsMtCzI9U0rD+CiPqhTU7w3
RsUDgJAazavuy/d70F5nlfgXcswvkOl776FKqqaBkOmKpnxb+lWaP5oir7KlhavyxHx4gC4meeuC
FzOQjFfsaNB6voGDBuyLtHIBTZ7nn931bt61Q0Qg2y3ivXka96S1GMqf5qHuvpguM303enXuCaDG
TnFzuP47Vc1MGO+ISw/ESPiqYJwg3SHUC6XJrDzmn51F+C2Aiw7LPvUAKKD2PxeXGWmBC6YlUNZ7
+VcxRj/cufug7h+cZfR1qp9tcWWkL5H3uxnXlhZU4W3955NC+RGzU2lwdVPRJc0wu5PkN1LW+SXU
4ruts6WI0B7UM6awJsrHLpGnEcGGXq+6TcIbmAGeKxrav2cdqsvaIra590r6RepsDJY/Rt9Xz1yJ
5NbEOU3o/yfszJYURduufURGMA+7MiPOmmruEGamIoiiyCRH/11U/BH/W9UdXZsd3V2VqfA897DW
tcI7/Qpz05etK46KbyvbdXi9OHMSc31/z7L7vJUChgUYz3ACMYwAHPUKMwCwrzAHtEy6EKDMegbe
lmH/VwHYAxdJQwzEhA2V+t6XpNERu6rYtRqatBQjt/+l4h+0eiP2Nq7RT3M5klS3eQUvbliMT4aD
asN0tKtnwv6LxE0/4VhKCvjE3hN/NrN70ipTvm5H1d0kPpu3QMNSM/A5bsywXmvx6Vxhs5NaD7pV
tGH2KMt8k+AygdW/TCM2BsZ9yKSWWifGpZxZxoj+1H3eI6kFxwh83KbM1Ff3+WN3G3lF1HwwU/xW
KJd4LJncJcMK4sp1PbhGhB8GccrmqTj4r+JJCyWdJoa9h+nc9vlMJgUbJQocpeV1z+XNrL/nHF/G
3zlpw2F1JhvgFtQ/UFnowuhZ5I/3xaFClxG8h4L9wKAV74cDnckjRgiLyITt1cG6w5IF6eH0vubI
TWtbBWAFuQ9V0If0bXSzK185DlQdGkTKKTaPAfpNyT9/+gZNwrJdUmmxFcSQMVxyVgfAa0FySn5m
K/UiPJi8IJjZ2MbO9ZojlGA31PqgAonGHkxizkhl2TxRmZLiBbZTPlS0sxcGcB4EotZmZ8rDQNP5
oyLGstthcwjDH9ZkO7iHu5kyhM9TfIEo5qSCl9n7MUNHRnr8gcnM4A0FaYf/8EKeBzgKPPHkEAwg
MPFKybWsTTtFUskHvbplPicJYUcUO+FTijIgh3s4GAKSfQTTe/wW5oG3lOr7Bj9AXFxk6/6ZeSNW
Iq3Dj9vkxM+5delLbjdjGS75pTnE9fzipn3j4XxU9n+/1b/mK/84A01dkCgADEXW/pgVmdUjy6RR
jnc/qCLZ9GrYWz4WHrXBk6K7YjVJB5wTWjxz1futV0z1mb4rv5qQzrGf0Zvfro68EsN8WcMkjYYn
hiso0k/Xn1vqjoLHJ4jS/PNNmNf2si3ufkYKCFZQfEZ3TL/Pv8iw9OEH/vMXUkVcfL/WOOovwe//
nFKjskJlY2TZVpwz/CKwcYsRnF6qcJAs4Ncx96prtu5j/qKu6YhJsFmC3TxGYOJSZx5jaT/FNnbx
SyCA06CUU5UVlLmRAdAdBgs6rumIpFk0W09XWeGEDcjWZYyQZs414kEDVqoGyhSIx/R+tQnq9H+x
zN/nglzbwf9TbEhKcgxSKBNX+pRm//2NSr/E6P/4BCR9cIkyV8MO+vs5XWql3GgvPeUrZQSD8XAu
b4T7jC37i7sNtciZ8q3LrfSIafi55EQd+seh07fe08TvXFh250fQQXuiqnv4ffQIWEHcwquXhj2T
S56GPXyU5AMyxpBuJ84bdsXjdIn/La/G1dMrtiJKNxAZCDp+2Q+rTcnOmvVvCRRhYdZeKSyKaqVD
wHdkWCbsfhpXIrHxcHsQa0ziGF8PV1rmKgMQgvB6VuTPU1mPX2DnQwXOzEZbC4tct7O3wxxDDHll
WQbfHG2tgkuij13LFQEJ6BrermKjc5wrSTBaSQGnbk1OOLjg0RlkVbVkbH0hoNCC3bMXj8X6RdMK
gIXam5Hy2yamKg+JtLVHJ15mOnjYeYPpGNi38Zkz0LAB3FIZgShjdEQmjRbEa8UF61igs2CzOjO+
7w7/gYR09A5V+g2WgEqLfzjBBjA+WaBsKezgUHCFYrkARkRuRnMyP9LF84BchPDgabt5j6WloI8b
GdcWyg+G69Bw5CPUFgxo6fjCVAgWU5R+x2vzzF/4lweLguhfXi0kjuiiREOR5F/rxv95teJXO3ro
bynbKgq4NZjC2EGt6uJV7azpoxFZCExiAH6/w8pcCowj2NIzkROd12eTOi3F97yZyKgLd31U1V72
zbcEebaD1rLV0glpPArcS2HMhFEHsTtpWRChYe0YjqJifSPiYDvM13loOJnZnOykwnrN5P37GjK/
QMaBuEMgmM3iDzAjVqw4+dIlO2sjvElLmrMRQr8DkiyeIdm0ES80LKVZMI0ZAA3XNRMNBA3U5W/U
xFhDwShxvi2vhn3jP4jSLWTzjlh6r2CPp1rstpnasCN7H7MNzPQmuJ1Y11eK+2bmhzCJUjh463wg
1kj6EI6U+t2yVhxu4ScN9YqhAkMpaqi7d122h9f2TtQxYwEmlpOhUqI9oWUdiivAX0/YEbMM8yxa
h6A9of1I0AktmfB1lIoMIT8xAaeTi/vAPnpmkyZfPNOgCi1RLcQhC51cdR9++fXcN6pbIM0BpUfu
OjnaCKZSi5MvZtCH7QEcDrxXiQGO/frWCBuMdDjEDLE+YnR8iwtFsp1KNp+B9o0egrVn+8VWTsO0
PwrZd3dscs59TlIT4iF5Chgu+aF16aZ9N16bb0KH6V9ugA6d9/pWe0LlVWQ0KvZ7yXERf0q8vTOe
84qPng9YdC+iS4v87H0RstDTMr4SktJHAVpPAPzNHZJfkF1oRu8n8IDMv6ozZZMAy4wYPNaKEwag
xeGN02+iq5PmnEDFl1zpzdHE37DptxVHYT59Km6/SCXCnBhR4698E31yIhWtW9fzYpdyrUFN1F1+
h3b3gi9QhuUIS/voDKQTyqHKRte0rg0ivVHi6XPxoFfzNmUe7z2QlvIkvyfdUXyO8497mGfOiz9w
c3sMpesD+s3XfSpFOiNtUMqsYhGKHYbIvPlVhn6Shc+hrhtBZpwmuv1eAQWVfxRqfVSSe4JFSbXO
bDZwUpQDz0aJoln8nA2Tnr/5ZaR/UTmjiFR0TRdUWUEY+PvlciuuvaG+62z7Ch/3A0VthcLqaUkn
ppxxNsE8/mw2su62jMpOWiTHjqL7zcdtPTrci4ivgmNV2FQ9i9B+QTFcZX+paMR/US3qJmIHiR2c
qSrGHwK9+726dNcsvmy5ohSwnqTNTlEG5fNsd3nSFLDGRPuC6IeHPg911qe8POJfBA7Kv41V/uen
+FPgoMQX8aY0Jj+F4bHq5+tmna99Xn64AOMzO/pmrpG1xpiz9kZsZW7r+OO2RWbZeR34WSQmTnVW
iIwspiOUOCj8ujmKGeYDUNFjmOFnZro6h8XHC3ASC21WNwKzgv46g9DMLjRtXOX1FyGEafxbdWUq
uihzDYgCnpLfv37popbCvZcvWw0hguglWQAy4fJeiyMopU6Cdzbel5mTHNur34OM0x2R6Iubr5FH
wDmCng0th+6/z7Xk8djo7xkqFK58gOJcwmyIvUZd3QVmDF/woTGhd8WykUh/IQjidYw/KcJr3iVz
BrmiTqZDEm7styQU0e5BZMq8qp5Wb0/PPwQhIqeZwVHt3lq7v2GcLwmlWz+flkb/pKjutXLvtdOZ
43Y5Am7LC90yHg5fr+iCrfvi3Dg+n5KHijPJ/QYCEvjjeCbAsnR5zMW33dWhkIfCh96zVDAZenlP
eSkzFdQxAdpNPFbha10cEUEHGTP5luV3cobR9bqtdWnM5Kj5fs7UnckyKXVffdhxZLlF66fZrI/t
mGABkDh4SQAeRR18t0uYdMGtg+4qUDxrYYkgltgNpJzQKFhwvMZtM8wmasPm6qwhCza0mI7oV3GQ
kneSrvrAQJM4k3oiPqwOFlDA5cut/TIm/IKKGGBrVxVnkCWawaV3c+V0RToECy+Z3i4dsFPSfFkC
sA0TgZ1fCJCWbLSIyHzv7Fn431g/1E5jjKsFEX6DG/7CMZaM0bfEHzUvHEFlzVfDJB5N4wb9pX0x
gnc/N+Cwo8l8YZ4P5J4N2rjedkDl6Nhg5KxfYgCRiOlH/smcfds9DvyBwxGqOeQhq3w8ozAuZoPw
WBsjRU2GFBEEnEwUXnj2E2RMjpkP5SiFQvohMjUTmM7+Sv8oNBeK2g02MhSlr4RxO0CHw0NCmzOF
7iLaFNHPmfG2ioHrL5zR9tDBD7vXayTluxEwX6bLwDOXcexUAbVFF8EOua1oNp5LAUX066tm89x6
UExuXI+dezPt8kLOzgdT0V6Y1WeRRLFt/5pk+TSuqbyp5pQ5k4amPTeCfeNGSMfDgFO2R6S87AtC
cRqnGv4nrmaTq6OILlinUPu8obS0LtwvDdTv08nBOlVR96CvCwuUXf0qB/ClfuYAmJswXV5SMEEu
w90OvVFhoSepjrLHdrBuN5VyFEESVdZ7pLI1by0KEeSrNRHaAFwePoAkNjDJsiUiRfVyiI1MWIyI
kk0J2ZnTFB8N7qR3qADX55Y4yMp0BFJv9lpTsAsmNF++YJftp6zZhmhfPnBqoP08UDo9ABG+SEN4
jB+zRkdSOiYebC5s0IiisWT4wUqHKxGxDQ9LVNYRYgZkiLFocwPecXeQJE18ZBZw89YLbs5HvsYE
JtWMdxmdIgXhUCkfjrFpzpeWwFqbcuPKDMIRAKf6Ze5JjZWnfBuWiSqa938r/tzWkgLRnRHhFtz2
gT/n6cpkihsrGNgUX7RE1nPOWIKS5zIZhF7cb8oQxaFTnjLKE2yWN+uEUgqEZ4iwNJ5Xva+L0xu1
R2z4I95d7K8wUy52dnfuhDDLDIuIa5edTvBZDY4Y/7GR6D8ovLi/LkT+wIFnOTfTwVL2Vl655VHh
34leuTOZoWqkHZI7NhkiZZkgn0rGW7dPYSNMIDVrs9ITAI6g7USM+ZmSs2eBqRDDxoQsQklWNjYt
CLrP6fUjRomP+GLAt2jf9ab7RGXKFqTOIsBzPiogFBSZV24lxASDVFeGACmZnly6VW+l6TBwf27M
j2Tx+jF2KSMPkpLozJCqFuMbNhyma1aHxsNgLY2MiL7BSrbyVPXSQxxBd2EqvXi5zCcK0j9wKoVI
/yVWJ1AZjEHGNjbWoyGu57bmNmdpKL9ccRqvRiFJ9rBDF2prp5z7UVE6gBgvtkIoY+0dGLHy98Wl
g+b1PlMomgNCNxWUt1cSz1B7RJDaS0phtG0o75dmlC8Z4IDP4iFSXLSptP/3Y85GvBxnM8X0mpW2
6jymDh0hBM+pjtQALfKFFcaGaj1T3efGICd234egXfKbrW9vRDJAbn2xcGS87GZ+smmOHfJtJ4Oq
nCD0QP4/HcTBPCaAsDuXc5hjW1rQAkTl9hqQcTpIxwCAEPzK4TYpZ4jZjIxoM9D52o85HeJoz/1R
+BI2DcsXdsITAYzPF1tiPbXQg7fRjaph81iVJ4MkBqBZqV2eGMhnZI3HIaPqJ63+BzAMVsgN09l1
j2Nhrj4WmeDcl0iBGe2ONldYzjvjbb9qB4eCNoFUyZHEUQGZj2RjjMO3IcyG3JweQHVYpRaa+xKo
8VE51zcHMNQwnmzln3wmTOI9G+oRVGeOV9bfk+sMQQxXlJ2H4oKbiUI5/qxUB/E+q7E3AuoYNnD9
dqs8LA7Ib6sBS3XUw+ojTlnPMLePnW4EVtzWDs+oWF+AYRo2W0/Fv26u322EbFwI6NFkqJs+YD9l
UdISzjSUiacLjy1yBbs8C3uqL+DbyAKYIgXczd7V+k6hvKQbQoYPDVKzzy5kcRQfYh/BgcLXEowa
O46MsGaWgr6FCMQ0Sjd0DEsE3zr01XYHyIyAJ6ZVDemWMhm5OD1MviqG/acic9nl6z4AmcpJeUp7
HzS1nq0vlznspoHJpFr8WFfW/hnJv+UxP4+OJGcm4uJV2uguRvUxJouhHMoh736zu/KbZ5c3R4IZ
e6oP6vm9vghB0wc632ZNN3HdNTea1ngRc6+U9HWPb8h+oryUlI8SSVDrqvLkqXtCEiV7PsiccOcY
whjKlckTsmEcZKQuxXbPzUB9dw9fmsMZa5D8AqcN9hTRuGhTL46iOkjCU/EvBav4b/oyQ5BNU1AE
RdFU4Y+lxbO8mVVvXvKtXpCGRdiqYkkXH/qfwnGUj7Gnth85CkW3XWm3sJxLNE3eaN0f+j0RIZQg
aFkpKFqSwXYCP/64PYHs2leaI3xk9NQkWKkzxPBo+7uB0TfaUrs/e5fL5t7ZINLLYyfMU9Prjhl5
d68ljqmCZvkyXghY12iXlo/a6Tkq0RldJ6biUUy2BCfwFeLtQYWAnlR04HKZKMXQzK5ehM+C3EJR
HqJMefbrK5ekNkZTGo9CcFNDe/0j9DPcFjLnBuVPb4nTKySRU55Y9dpYyUNlyUjD7dHldF7FthlB
K2NyxJHC9jHy7opjUhl/S6uCYws9/AKtcMusJ6DOvzKVG5I9njsWVSyu03nHBPgERL9eExuRbXXV
ekO4+Mv4yRi2cX+MNX/7Jv/o6xLjKmZdcs23veLUut2N5sNyPfdpox69m5AHDACX+eBAntRxHgL3
Jd/VZ+gyKHtL+z2XV31yEIiGbQe10K2bXifZPAWFfDsadfQ86c77O8abEoG/vjjXF8sDK+EiwmbD
oa04XW4/bSZtCPo1eq2tglykcDjVCHQoDgh2K0hnZHozg/H0oGJsEfaHfMtxPmd9xePEBHh3WzAp
H9e5zc0OvqfGVsAY+b9nwMqvsf0/PixNl03RYI6nyH/o65O+e99VRbtu8ZkhYeQEZo6ASerljiCT
Oc2eEl4KCTFcPjGBuBnxywZ+ZXP+Rku57Bcc4b7IyyxaV8JUdVdzyA0hmIy4F9b/gM3F73irhcUS
SuOhjJBhXH4YhDFgu+McQGDzUeR7ZDtGzCHAg72HlXgsiUMqJnmkrGIGNzx7BCggtlina2TOoD2y
ZAKukzSrFvydT8lLH0Y/oE1b1E9owVzEwNnQAM6Sm22zyePMv30h2UiyOXEi6GmLHelqBt8NfGjW
N3T22OgY7yKfL0xXWt0Lq1gzuU3Zso2hdQszaSkfGJcwDVxr3m2ieWJ0n9eA+U+EPt7nzyNn6RCr
SDgny6kNOiMcoT391hHdiTKlSeU4Z3x434j4gmaIQS8LmPwVw8Ce+cOV/MchEREWKacAd2lqo45U
PoCR00BE8l6izItUaeCU0ktWG2VrVuhHxzcSDJHdQ88sKGOp6yAdtA6f4Bxxk7bkG832/RfCugxN
2wS1QH4PTIZmZGVPwJQoPyhA93RmFOm0ZcxQkWWG2pBCMRaQWV/xmg/gxmQhOst6dzRljyoICeNU
1MermzJWKlsDOspm/0CRhyWHFVhCtLKy4RJVjuw/SagPnwMtZaTOVWP8uCKYIYLEQnhO58lMclJt
XseG0oZuAkYXav5+Vy/RbBQ3ugLuQEOxDUi7NO9Wrnn5oZ88kYSvmanSCHSTBB/3hcOOQAMknXSR
YUcFixtWJxtAZrXKbckadvb8vhMSzeIPHOpUAWOPLoNsjYfTPxy1nj0M3E6/usj7oj01eOrdPupo
P+9++qD7YCIwLpYmJU8SvAfw4SC/wtic5ItLNWHLiyXBnD2ckpOUS9Cp/DT3GMn4lehhGEOIX8P/
Ig7o5b55dF+2zB4ZxT4AOcEWqOxN6/ajHx+f/Wd1QqRcLvmTnixXQC8vObivP+apd9r9Ix8m0ojp
xHO9SMyAE/5VhzoDCGDF8sr4KhqWJPxYCGFgsjSaxYZxdVVXItVVme0MpGVXQN8EztGvDwM5jyoR
xWGPw/J0nV7YVxPdiLhAt66lDeS5czIDryMcRCvFUA3MtmynZjO9PpjvWq+nM7QwxAe4CLzgyL3Y
lJ7eSKIZeJ7Sg/QIaG7Ezjc/gBtmwxSm3BYya5/vvBs04/z3dUvBfmIs9PqSlOmLWyFSlKBOXWRz
qEQgaOdhBsXXcJS/XBfiv14Xpqiw01RRlkt/XvyymfX1GwQdKNfOFYBHXafSQvkVyl7SOP33iftv
c1FsVv//r/vjdqrrpinuI/46kLSI8NjFBGSrWsVKQmXp6yw1KCyCIQr8yBCYzC8XR50G8RO5M5nb
U6Y6DjLEv/xY8r/M6wxR12UWgaYhIrD/fV7XXbJOMxjabjuXpV8V1B/x06o2MeDv43OJYrUjC/Xx
kQSmYemQQz7KQXbBOGMICVh0kEGcI3o3jzN8DEv9L+oz7Z9TUl0Q2VKqJkjAAULx+4/X972cisIl
3XJxMzGsz/Q/8ekmzynomUM9Nv2G2rQh9/YAUVJBpsuZqM7kyYuWo7GE6YsUMwPl9wOtOdo+7ofZ
9UDiU3q4o9Qbc0zViFdru5T9VpkxiOAD1xWcSGP0l6NPLXrvRdCjeGDPt3mfwXG3KkAIRiTyddEL
osMYDKDaDtEipZLeTFlFXMSJHv3l+fnn1JodPHe1qQxoX0P9wzvSSpKSlsoo2RYUNSGDMO4Uffeo
1iIV84SplL7KEMGHFXIH5ro6DjFGIUyFfu5ICYe7WRIdGOMj88SoUx157fsvg3Xpn8/S7z/i8O//
Z/0nsVhXqlecbG/HvF4Xg5V/E8O6VK368CjCJ+4E7N9vJ2ZKNtHiyRB02vqofrU2UgXXROXFKHEs
/vz3R/cLQ/B7rfP7z/XHvru4QJtEnJlsVZyDXuLDQgY2IGJfgBYecFVPkcQexTEFNlxsxheJtTN+
dnIIod9XDsKBEc1BhmzR7rPze17NcYV7mN3tXyABC26kj/jc/cm81O7gVsuOGVJETW72JcLGyVue
LbLA8JCjkEVQTn/U8RmrMZkcY8SBtTV5+g9bXxM6GUme5rz8NS3c4hlgYfdeE/UvX5P8Lyff75/H
H++8dqt7uVWNZMv0a2POb1c/r4i5Fl3iNDucL3NxTswduIXaXUlOE8VbmrsLVNBqI7oaWNfR7PKl
jK9eEqLaWyRHcOtENpo7wen9YpbOKFv7n25PzOYqpZGtQZczOt2Bmz7jMRAChCweM8i12TkYK94L
kAN4ZgcYUz8YNhhcFGFvU4FS9FRBN6Gp4rOGrQH5W+NjZBaBkt/TWLi5LStKFGXUrNetEqQhVhnd
xTf+IVhNYK51gJJVgKB/wYQpnaYeGkqUApVTB+kUF84O5FEgO2/ElKqDPPJl06tJZJ8MCRSaYI0i
nHJjea3NcoLbFAiZ0hC+KLnxxPxkV4RvveXndrDHzNlCNCBIpJ9ylwZImUTmEDJaTNKPFDst3IuP
1pMCZozcx2ZyWW5N9M7BzW2Wd+eAT54ZkIbLAlRU/XWMKcyc8jxouu7+aEo9tbhPkpBMNFRZ/fT1
dXUpvrd4Skmu4+YsLXOFS3dczDGL81eAcVieL4N/Cx+Hw2l1GDkm6bII6cYC7T6Sd8bbQJeFQSNg
X9d0a5TELVkLhf16D+2I+KMOSdSMpQc5NC9Jb72dkqTGgffP4eerdj/HCBGRWc541cPXbav72/j8
dC0GSMIKnwtIbIZkxIzaDxs8Cg2A4fE4GZCvX063IPCdIpNExGrfc604mdfucKIyW+nRmxM3wG/W
SS6qXe+/TwVZ/WcBMLwGAJkEU6YPUv+4ka9tLvSXTEm2HQSblBL+5XyxHPb5eKynI0Lv57wgv5Jn
45MRlbg3UZHb6EDcbAoDmQ/ebvYVrjRoNSSwOTij971NUzIsBMw1KoxJPQT+akvcRhQXMYkf7DbP
5lrlxUdO77yGkgMHwRdYBEr4r/tklzqqzxYCYXMfmHsNBHsBhVb2Hkd27w6+HLvxhcP1JMe2xovw
rZOFB80ofBCjvW5PMuCz9IiQmPGmTydko5ukGM7tKuJPfY0RRpx48wIW75uWe0MLUi/ZavYtNDxu
sQX5YAGzCtCUFuDyVTq9zDWcUby+zURdxT66uKf9mCBSjTgUWVdBIzYHpwGvSovpgjAc++KrIf4o
xotDdoj0PczIRNrZWe9pc21fHgkN2vRL0VNsJvPgS3kx53pYAB1cVJDT1HPFgxqRZLBo14Ra6gtI
NrRoMNjaQLQW15BOAsMWYTrbes4DRKISUbQ2jhNiA0QwvWyXrNGBdnt2Xz2Wgr9N/l9QGCkZ2DvP
Bm9kPmGyykvAIM7hqSdxqvGA9rqqhzja2KhToMrf9ELb1Q71AZkY9htcikJAa+3v04nsjtZDJBa2
kElhl6wGYkLFjM/0SLuneUtK8h9GPkgXLBaR4cgnyBrAWeneo9hrw36eEiaUwhhkxxhpHupB4hTa
UFu1nHK0hF5lA7WbZ2TI884hf/CpzvZP/zKtJ1uchYMrQw+Z8DAULzHDgpPY13z2JzyNYObqiGUn
fNCX/99vzb++NDI7c7SAGp7MX0OY/7nj76Kuvm6P5LLVX4OmhqUgZVnnNtI5Z3QLGuVF9yzjhWz3
d9BH30UO4ofjCJ8cqj5cyKjhEveK4WKQzMQfYE7EytEa/4piBicZcpIrFGw8rxRWScUOJKoPyoXZ
ESFn18iMd8geLwL+KKvhsEFGeuswYnPvFpKDez5R/uJA1f5p2tUJUmA2iPtBl/nFf69qqnudFs9b
m2yhlgRloEbCVjuidQtfCG9fy/LQrdWoPIj+zXvspOBBJgQ7UBYADvuFVe+xxzLWl5keGinroIel
LxL2PegcSHhcPabSmNtk0hVWidBTW/KXkKqLnpsdGVZljsbL8jXpDyPSEP77qxS1f8q1+M0U+Ari
r99Q/aNe0+q+Zmd7T7ZDyM4jungYJR3CG8eV/5hz3FNtLwjEjkwU6+OnozkmhfCY1BmwsPeA0CKP
kTloGJ+8WVi8z8/HgiGq7NfkVN0Dcld4I4bgQYZvH2wsCSLw+yBGzj1O+F9ou5t18yUsBpHXz2NS
Min0LoQeIe6b98v3glLh7sc+clILAbjHQxSUxAni4bePb3z4jUPaGwFhlTdaSPC7SSiyv1EYUrNx
JyZWRFfgd1bjIDed4O+Eyi2vsG46mvtm1hyST2bjR0WYe+gBgxOMy+4OyX143RD2+cldrq2KCd1h
MdFW6F+v9iighB7+mNk1yHzs51/ajOAwCF+8ucuU6450UVsEc+j+93f1L+M6viLNFGVdRWGPwP73
hzDprlezehXJdoAXFtSR2DtnjHvs5KsaIvHezrydVcDCmE7Bzb5OS3B8JKcTAVnwAz9ANcFvaYaN
35DzXg954/RsFacY6J6hj797jHLs1uUghm2uOvH6FZkh4WnbQ+tiU0ms966mTv3vX0wUh+L7z+L8
f3+zPx7CLiuuRfx+cAl5yYrkV0u3cXns23ComBMf4IKl7llkW1wj64ah0A1kJWJoNir4i02rIrWh
dFZfIhLA8cXbfw5g5YqvlvmWf0qtavKcGotyIqxHW4o9dVnxTLwJdBtNW25HDnaDaWDzwU1GGuTT
pw71yAD0UweFha2QoBlPM8YfxkxfMN2wG57SzooBLwho0odXlLBSN5k9Aog767fzETv3afV53eQk
R/G2rHgsN7kT/6VxV/7tWKInRkIkUbwQTvL7E1HVWm4kTyGBxd3POy4Rguy5NF4OjR8dB2ktVjkx
iBee1grjOfOTC4O8gRZEBHNJRE0B1NM9eWZedWKpGhClxjWojx/ipL9DZmCg+5cfWf3Hj6zgCYEy
K0uGITNx+aMP08u4HZX6k+TRT2UpcCeS2j4hRt6HgRlAEyTuncLdIZJmDjmISobwHTuG0ZlsWcOH
IEK8hyN6iCbJT+MxJr85xdtCjNf0ymaZIEBfsulkxpWn/+U5/ect8Otn5xYwDEj1iviHrqm8y3qr
X/KOcAgbPSiNSU9JvEgRcZ6qeX3sgI2RpIDzZMfZuaFnoUy6htW62+ULEvR8edeu3h8C/k/eMxYg
38zybgthk+4ZS7/8G3ELz7UxwTT6oZ6Sn5gTi03CdaNur99QOGrUwVDx+Ope0GBM//n13y+i8uuB
+fNFBOOnqpJgSCKg0t8fqKyS2jLTK1bqNDg0ylNWEujvoF29YWU0zbIUJgAV+tfhAfuDAgtFVxyq
z40ygpNltTgaMPKxgub169znkeXL7SMjJi121Nvc9Btx/dbw6JCZMG72heg9vtljjjJsuNuuhpfF
ztJ9ccpTwci2TINAlGdM9B7cL+dGZvdeXgh0PF8t2//rjoiNYatDpcoS2ZOIZDjqxTzvXch0Mf5B
enPoYvTXOxgb9fFJMgkwmGKSQOomx/pBoeJkcoST4SGChJmM0ANRrRnerVoZmJ3v86GYwRyKUVkM
tfc0A0dM2hG8Hay6cDMc5EMxsbU5Za9GTg+P7riUf/i/EJsan6Yxr6++gfIRSw3um6mEZAm+jNU1
Xmf6Lc6T4LVMl/jxE2Xd3/0ea+vs/rArJchvS4X+kwxdmko0OvEB+wzheZsOXqGKQ72A9YUA/Yll
ecyySoPmQ5enYhvHxiQ6peqpOq+6XSsYh5WFvEKLy3ToUc0qNeyW+m3yXuDnoTRBv4JpvPau8ACI
+Yv0zwZ62RhVOpoElfRd9ZRWgS56Wr8AI0e5HtcgCYPWNrFUSpQ2wOJK8uDpc6ctqRwtxlz3wQzM
LZVp3IavBhBE4yAsqovodkqXyKUneLc4Y3fxh4xrVGa7z1ib1QKDeXhlCSoozNwTJnjRbdVPSioq
3u81h1bn87VsFEzznBhNkCyftmHDw3NJIULRDJtCaBz05JnsA1rAbNTUM+VAWz+aYhZEUO1DJ1zB
YiftZ8UpI1vVh3P9YaA58vB3PmZIWVCbGAjDPpDmEmBGjmn7Qhk4zu42fxyrUzQeLlqJ6hMbFVYi
froHO54RcT7o7nRAH6g9VgAL8FmjlwBGBWRCdUfTIfVl3n+S80iYIvHGRVTL6Ht01iymzd5J3Isg
KlAPA+uT5kBuVIw1JKUhYVCzya2e1T0EAb9UbQK4Jf+e2yJ/6RJK+eCrA+zGHQ1OIUIqE/NVsw+m
PuDZS4JmeoGCZTivn77bVs2xPN/anZI4z29kVi+uOtUZeahd7iqqZ5eRAYGI6lhhDsT3Ssj7e/F4
rDmznt9G7Yg38pQq3RXSqI+dNzZxEld5PBJb/hQgGFaDxPjxEUdXxC0MWnCPtrgB58ghdfh3qvXC
LL9n0CbIls7Her4G5unNEwdQWh1r9VhjS5EOHqE09mA1UqKA3XhYKILrCNgHT6B8yo/QqxhpJJ7c
D5o03BCXzzeJqTdeMpbLNr/4I8S+3jNEaadIC5in4RUMOUYvK5U4Nx/p9CMkmE/+lnAMUPbVji47
zd1FydjABBquyk3qpsr8WvgkjLEKz0GBZPv/PnfBpP7bjFuXB2aoCt+GDuP3g1dL8roV75ThBgo/
505AG1y5aRxIVsmw+9x9P6Jh1XnIDq+j/M1YpqQtmL3wS6MFOmfkK2ZbHGYaxecloZhLPgSEj6WN
3wElFcHUBS9SBw7p2MBqhjqCJQGayXNL6ZuQYplH8ecoqJkcIathXOEIJMWtkTzWb7snf95C2z6a
X3OfY6ysab7o2MYPPLqr1nshRh6TB+9eGtJkOQYNY2ZQgchOCY6P20oKTBlpiVcUYfEgCjoc0J7N
8lFEiNKfO1as+XDikD9q+t1cSt1miluY9ItdORvChev985vpfJjEnsqEcMyMKkpEvm0io79u3+RE
fik7EqkRdmLjsMzRGMNPNGxYVJeLIj1rHnPIywGw1mzcewgZL4t2vMyn0kwIr6uavkebpXMkn1iK
zPmLjh+XyVAO5zNzy08WtbuCdfhokiwvrhFq3sgvJkoyzj4hCCA+qzeXUMSVQvuKLYPRPHm3J6aT
EyROepRFXCoakjrP/AE8cEVVwFQ+/3VFTPnLTC0wCDm6edU3/9QC9Hk7ss/8lB37nICGZFZ9G9tR
ZMzuJ1KrZ7cvlDJPX4TAijsAwvqWqUJQcQ47hAmskKAkwPHg6vKnxdsnESLCnuRYD7TFlYRH7N+D
ytBCsWZ8ts7zM5+n0yZAnHQa8U9AN0uMEqy5gTSEHXPgPJABtZcu4x2T3gIPoIs1EwGZ7N5h/sJm
u53ln5KMYCVMTW7Chvi6ACl0RIIYyuee2IL3V23F08dG+YDxO6k4HabdgiqBmWIcigPeyPCajTqR
bQRbl61Q0VPCehVCuNKQe6OrbqmcacuMT+XzwukhOKS4wgp428XX/xF2XktqY9EafiKqhITSrbQV
ECKK2DcUoUkiCUV4+vNt+1Qdn56p8bjssdttENIOa68/XToYehT9BkNgNJEIYuDPDkBoyhhDZBw5
J6mv164kR7nF7uOr7jFixS5CGl0ccCOWXGoaJXpMTkmK/8ln0RZMNsvNe6f4+W1MjCjrK3N1dN+e
w3LOqURzWaMLMH6wII905wkloNLHOEbiCvrisnzuWSQTnUOtiR70uTyhxZiiMEBswuI0KWg4AbY/
5VjqH3tZUPWa7al2QJbJG4WBQUy8vw60m6vM80lF1M9lmNIth/s4s1Cp1jvTo3vXHmCCouAlcfXP
b9Q6lPZaHV8f0ZqdrANPFYsr/ESnmPgQ4Ze7xeL89ey96aAPbZlUBqv0ax2rM/6+eEanTjc94tlu
dfXQWtFUR/szXM/T/tZAguR9tgovSUdpixMU9QUHr87wvmhveekbePcnUkfkj63IFrkIe/JG6R9j
AWX33pHmHzGyDdYBtwpOJgyM2al0sj7GKvjN9q5DYwqt+viN/QLbBGbY/bZ/GT6HJrLx5RP6jTFq
TV709V89VH9H3MYxxR3YQF/5wFops2vyhH7nIi4O78mrTRFR0OKjH9nNNCdt+WcuaEZDpmEv3StU
QcO8j4wLSGbFYMO6AzXQ69Z9zevtdWwtTzTZD+YXxEBlN8M9dtYZqqPc7r+u4n7QJ6cDRAqFwxNZ
fVWg4Cgkf39/CythC4O+2cfGFhiA5YcwMZyqGGyCPmMjtTn5Z4BLTwde8eO1LGyWam13UVb3S3Jv
JmeSdh7eh+F9Awi2WYf1LMEtqEOGNL1nVm+WnOXr7HXmn6BEVNWlSoMaiqtKK1KHnRUceo32s7aF
141U4jy2t6ShpF9c7WdBj7n76D1jPYTLgNBy/Il5pdXj256wr1eL09Lu3bumLy38n12yipc3SGri
aHk0uiaGa9Q07txbn6A2nyfTTCg2RlqiHKoEUwsZ5Ev1BYxE8LUHZ4LNRsOkVxu8/dahiTTWJMdk
b1gSyBw8MdDqW8NsD6bTx08+0CMAi7C9hUydIGe695sl9Gcwkf4lyBJtctq0gnwYXT14Jm9RfGTr
swlS0FjatvVOof96GtQQ+Qk3V7CGIPpQ/+aMz4z4ggdsBnhzlQkd6aYW+BqepQUG/JEWjKeeOWk9
A4qSk6ynFWJmW6t3+MF764BG9NxEry1KVGkZc2nJipWcXN5ZkjZvaE9DaIxYOV4ml+2xa43wK7mN
kQRygxgluU+lgmIRnh/F1HNymtD/g91tyMDT1D8On/NaFP3PinTFgoDEWI2yBd4jSdFvxRev8ChF
UVvjIMydo+dZjLOF4TX9mlza5Ts8b9k6KxaFwEKIt3+RR/Lc2DfBZ8X/oVf2dU9Z1iv4LxSOAU71
8TnGU4wdniMRVOie3ce+OLHoz23b3zgJWbipUfT1NEgzjXMeIctPWbK6ytp/7GFql22XLpiasJyl
WPmSjnmaGOFxpW6NbRWRNpnIcqtg5YEE8vy6iUoGrStISNCYZIJqz+7fB2sOyI6B/NTq3b+Uyq+C
66GBlTt8d6UVU4F/lWU6bAFwy28inWIkzCHjHiFvRWdMI2N06THm47on3SX75ldJGhXL9gycTUOd
mTk4n8vF1+zSX80TjtCXHo0NjUD7O5JyMBl13OrBSzlj//5V0/sxXNiz5wVb/IjS2RiwvzXs+3QV
goIA807AS79m7+g+esXoOAkIbtLgscDJFRMlmT5OeOaTAgCL5yxQJhfbOfXt7rOfr0VrX48JUu62
Er17mUlmWg8vy2l7Hd4s/8VTyB1ckAQVvjLojDlp4iWC6Adl55YLroDCzYBftZEe3NEEXyXzcJST
zcuvnA9W/12K/uq//OgAwAChR9O2VbVtKT9acU+zKkuj/qyRqoLQY4n9whu16nxwu9tare/0PC9k
j6jC0JxCRmc7u+N79lhWytjIOQ8f4QsRUN3whNtn0Slm5/vA1rdWMX9//tKusP6lbWio7Q5ECEuh
AfbTcPd5OZeXl9G6klQxXyrudTpUAp5oi17sfVmAQS4RUz3oCjh+HUwhxiIZNp31frIWR+f2BXnM
kY08kCoHtFZCytjJ0xuVMPEivs8XiFMdPl3skvaHKeihqDy7OwbUBFuCselGFDaQ1BPM1wTPb3Gi
aI1a3UM4vrp/aT6RVPovZ4Q/P671ozmjXLWb3blY8uP26NHRGEJX5iIbLh0TPs7gBa/rLnsYsFzH
qASQLuC37zzAlU50QcQ8dXq26B0PDC+/z0jsV/HX0Ox12aanw75NHM1XBd8w82ol0ujyJOli/+aV
AA7rjY37zASzEKLs9ZClaCQlTFgw7rKNYor+203n5BrE4zHTe7+fn+Ib4jVRXCEj1jdvuTSpI/s4
1ktyAd4ATOgq+HDju5cRsyWN35xBit2D+NLDC/7soqW6z6XZ5gOUh9uGI7mH/VM8RGkEholquyV9
h3NXi7evKkBxnzt95FjcmJewVbBbGXPEHsRmMG09nD46QpDK0Ei7WAmbAsevZ2zV4qXCA7EdAyQ2
978y+mqitWz7XJjq4pzcUkYF4D/494sqD53wGUrUsI3urGtcBMUDUO/HGWbRFoP0g+xFwXQsg3zz
onFdAn+Ti87L5xbxH5zGqHdGHGt7nJ26w63pD1u784T22J0W167ET4M9U0WAgAuWKAdDBQa2Y2to
NkNSnMlbGRYSm1Hn0swqasR12se2xl2au2WthOvIrCBdMoz3cHID6m/R7LgdMUuJc98D4Az5oG/n
6645XO57/sHmjZuSyaT7LeIYaZDYwgItc7Zmb3h2JhANmDJUStBe+MN02FQuVQTPq4pZWJ0h8M2H
KrrpTafpDNKoMZpUve7DhRXDqfIMAkzV2ZHUrCbGLF5ejVCCZsQpqeX3K+H7eZ9iJHfLMdGCWSAj
p/jJvJT/Z/ONHgG3OUCIxtlgyiotvbBvoPNU0O+B/1WJZ4zYGSG908dq08knW85Z31t1xuUHz97k
+MXlAYJTDVpdpnjLJa8i8M0FVwlaB7CO5FfcePsj9AWB9oa3vQxP/gUwCzYXn7zhqECBd5ljJhN5
syjk6MjZKV9cXXt1YON23dv0MrCcRUBRcXU8aK5YXSEm5lIvjkuOWI9/Y49CwOLZHddP99N3PQyK
/eDsXrbw1bqfc3cRY+P4PjveQHcjN00S3B9mNmHhVHiqU/Th0vuD84j3L8MxQWHRK2p7m8/Bi0ft
L+jsHOuckRFPqEuOTtcpDEE7gEwuAA4/OvXaHOtAopXegdNStr0HSThwaKOPoPiiuOzt8G3mewec
E9qOIgZ2sBqR6xV7gwGtJjBLh43cj9vBJ1p5BMvwDWxVpROvsA9A4mT5g9XiNG9A5WOi0ZrATd6O
NVgP3tQbn/6s7m5WdNAGIHQuJK9+dDH912QwIDoBTwQXSUK8eJfOCDexV3jnrVauvim7g4vk/UBE
CaGi3h2ZWDBeZYIbvfNKMfCuoauGb0fAlje7CS7Y3musCncAMwG3vNTflT63YRgfR5Yz8B6k/PJ3
GNH5Cy1YwX2pBRaHmgvjAJnEemjIdKcBqTpOMUvI0eFSeeX2aI/xx2bQPgzwENHFqQmNHk9S33Sg
CMrXwGOdhjRG/552iJ0iumxH+Up2970BZAfP8yIJNoaziHtertB3Qdv1c0GFh47PcyasD5MRcIJ7
36xawXGVjgawx1wS0FhCXBEmyUNElbfis2RCvboxtvLOTCHqaBB7x+D7YzrfPEtYCxAq2pOA++dt
IO3OvLb7KxIpjwfu0Zf7E9fgHVl95/dNLaIZ21pSErt1/97fFp8nXRG3s307nS1jhcfOwhQcp7Ww
nBUfgcwpCqFrP0T4JnuhMDHgpGDZ4bwgzIg62TxG6x57IojaMDkkmOEk4cxdxaYUq3emFMMHBVks
Oe8bVWxWRebGUZQgh5CjhAynU5RKi4IWIz46rgav8WYTW44Tn13iZZ3uKWFlIJBS6Y5kzFPknkWi
OK53mnh8ygD3WrIAKve76AW7e7j4uGR+0NISbvierL3Ldxi5KzljpIKwT523Ww026imga7CKsbuM
Ay++qYIRfRPhWYQ8evss5sZk/14kPI4BxXCFUYZjLAebYvAWq8qLY86JrVeMQ0mEKxJO2razWBSo
0I7wrcjqkgrQo9vKXNd5wmePV2R6Vwgg3LhwdqgSHI6+7DbdgCuAqh2n8fPTfx5gbI0Hpry1K5rS
8HBcy4lezixEyRAOIgaxQhtuvk59E2vpIV6mgwH5MFjRUlyHh/UknIc8q7HCbnynjHVZifKYuyYH
ZTW3nM2RdeZwd8fYM4RhmPkJYVr7ttLbP97uPnUOLBE3cajDx2LMvZgN3FgLnMFslhxFFJy7YCZS
X9tiI2VpIN5ixhPk1fahUBwvqCLUhoJp7EU3CiSbE4x7/ogCe+lyikt148HR298KmSuZHN0IW+Q6
HkRWL5LL5fwvVe2/lk4d/OjgzkL1Un8Apdrt9lLz7HKbpQ465NIpBGYI9AQpgMrBVA4qwk11jwTA
Rxcv/du07Q5myV9KuM6/kM0M9Y+r+FFbn8+327WuuYolptElHB/qgSlHrMErbjQ0nwD6DzDuwZfP
7ksg8GTtw4eAnZeDsWHtJjNuZR4Aakjpj6h5zBK58r0nf7ldspL8cQjgQq0OrocdBZesH3SXZ37R
7KpjX2fn+afb3l5X2VcqIxweVEYTTnHycBxwDFib0ngMhSie+phZ/o2d/6/1vWErBoo9zbR+EcP/
5BnZeaVnDZdRB+0Fi3O8HpFkcf6699hJyr056kzqLaTh//707V+cl///8fHFB6HWFDwssDH5gVFX
ZVMWn5ZpTF+0tJ1TFxAKvof4tKLX9KJIA4EmD5+jt/euBbzYfPCetNvOs28b3r3tW4MMotitl28x
fYW3hu08eARUQdw7JmasDznNlW83oxDHuR30kwgQThSdQUnz+9Jvd7HEuOw1enAQ8nR6leoG0zXE
95gx0DYizcs1d6oHGmMjOFKBufMDrbUkDT60eCUU+IYyOKfTZtXuB/tCgEDcHhW3/YXLUTqmI3Tf
Zn0Mdym9Oi2WnvP3dXEBM6CJsOTpdoSZJo8d+nmOf1fsHboV6NfHKXq5D2E+eM6zkS0FaoQggh7g
lIN96HflWT56Diu8b+5R2e1AxjPnxzMbYuc5XmsHC79hadv+GGIGjLvNNwZ7BIT0bjuN9IjoNL6t
3b88SFtO6x8PUu0QEq5bMGZ0/ae/imYpN0V/ayTASLJplvunfVP716TFJ52/nk6bk8bBmGDhiYbe
6qZKVz0ghNJsBynf/LU6JRdk9KQc066ie6ph1CHQvd6IQMRMcR1yX59vKkrph1YRq+EgZIK+ju13
77Mo2u5rePbMkGfQGVfkI5YzjhTveUPhFBIMOKa9Ifti5xCzz5jivQrJXHl/3QUILk+yRmOwpXX0
3HRE/oUR8ML+0IR01tuyd3tNsxCs5iguPR01nlAm2q50yV+ernesqtdv/IBo87NQnLwZFklI6CKe
KAxqTixzmLtKeI3Ufhm+xvYKL1PJIx5mi/Yso5tDnwalt7HCOrt32tzwoQNJHt77ty6+K9L5sAmA
+aBQ9Ritmgva1ruyoSMn9tdfnxntj2rJ/eTo5APKaEQClm42x1YhAnibkXN7lzoJKc3HGpU++zTv
XRHdHI7b6wyVH5EYQ0N2HpwWPEKpF//LwIDi+8+R0UZOols25F+V4cHf/7G0PM91ZV5N2wCrEGvc
9D/ul0ZuIGl4u9c7wTcLYMJssO7fGFTsdoBJS3nomHR4ejpgmOIpllfsT4nGs0X5tcTc9z56tp3W
zckCLL2amPSFDnodoHBL2pNoisgsiBNBtbfRo72/6f7fQDPok5/MIO1hkcr4xA0Et49OJYp8eGEW
G+MH7SWQDDz0AAK1pA3gTcth92h5RfIpXU7rc52b6KtE3+BigUsu4W+YMADMv5y7ejCPE7xR77Qr
z6F9GvFyp4Z8n1NImLk+fKbz9jmynuJBwEDttQ643+CDXDhoOpXBpyEP2FOIPVD9Fo29uwd8/XX/
WpNcckxaIbUBy/GARLwP0S/+aXSj8ZjGxbSytmYb66Sggn7AkH4Ik9YpxlWrl6/SIMNbBva+a5QD
LP36GR73WCHkWJiA+sD+QGqGSzsxHqV4TnWg4PC4USiuvp/q4Ikjxym4ncfYLvugNG17lstPi+Af
KLTGnMYWNtyLOUyBZ0tmcH169UFdcbKSUukseEPW2nUALx6uDRgBV2Kb0WGdtzaNXNdd3eQM7pXH
sbKhMgPpbqZ4OlsBHwgG9ZoqllOt1GFDUSR0Shr2m5ZjqMGDkJ7pmbJIFWecHnhYGtAtxhZdFax5
vcEjXlkvoMyC3oJ8kUFl5D06j9qMHiZ9fN2/MEOYYAYtFa7+hdc3BxaPv1tvXuYMb8gMpZ5jblmA
8D/cQCJ6XDwMrG0jOkfG/ErtAv/hm1U74+9TOQ7fr1kb4AffYk61FpmDlwJehzQFYmWrtCF6i7Ui
TMxoVHxLbIdUDfHovN226TSoz3IX7VQFeIs5BxvAq/9iLb+KHJ4zQEciSS5KAC+emWEpU8IN2deu
ouZrkxNjm3a7vn3cvBxtsIK9Tm89g6nDWDCsAehGW51f99asfPPIccYGOcj95zupnyPkrS+cWqP1
nI7LqQTuIwT38QaX984zfLoaLS5ndME79EaPuNoRUWbZSdrTTMlnMTHCO8/Q8X1bMRYN13nz9BAe
4eqQQrqq+gQXgvpY6eDT+3QxRMKjmYYPkmJmKP6+JSED4og0EfACYAmg7fZw+feNTpuwGl6GbwyL
Kh+cby2TR57bp+XqfSAxvp7OzvBciJvcnsd6bFx+cZDCNNbGJ4LdmVfQm02yunxyFYzlNe2qqMqQ
rXDRXxxHARPYxJnWm3Kl0q1ZZZjpkXihO28c+W5w5ptrnzgK8B2jkQkr8Ghr2lAIQnD0Cl4toeeo
LzrfBtGi2D8NSY+hM0DuwkdgbNmertk+IJI12CzgIuPWwNrd5x6lX2vSYGYRr2lyhAXedrH1jSg+
jQmn2qEeNrdohDGwJvARJ858fBxbaGIGmD7B3KXkUDbNEpC/JqSkkX0/i67r7AHkBbzNZhs0E2WI
nrht9OqpDoUIMnvUmkELUkgASdCzwp+5AMYMigN6+RWHuNfNWw+bPvssvleYHl83LyW0lh0VhxHx
ieByfXpsnnWMKZ7k2ZwmBS0OaCDfyJMnmTxSVRusU+jre0e6AVOdPY0VYoXjMZ3DxvbbQOdkQyJc
RbXs6fVMg2zwFCrv5bN0IR04tDe/UagNDsHvM/prz3oF9aNLDA0gs3737E9Y3gDxXDwrFHjw715L
6T+EjovvA+qZ2X3f/XsPdON9nUhk87E5Rjm+EvDabRcDJmvDuMBCDDdpZZNdPa327Yr2FBKby/AY
1yeBO2Fn3zKCYp+PLyQCsYCXPZTTnVXNuQ5v0rB18xTMVmCae+slgmB8PeccSkkBAwNfQ3P1zFmD
ofOrkQf6xwpbWjzWdUiUrVh7dxmtBkuMFagQcI79At28Xynh5eGZuKv2Tw/v9GXPbdbIs5cj92GE
WO5L6epzCgyzmNyvCW+KV46x8zLK4cRaDyuK0lf/mJNxGhoNRhWvPuaPxdnFF9Q+MJyvlXisjsP2
Mp/UBwBPCBdABuqgRhcjCkxVV8q0tWqlHsypNt7KIYsGRrm3i2+RBFO4bDzUBp++sbUNB0wrJ3sp
wMvJFClEybTjwVlq4aIKcS9ct0ITJhruL/QAWt6dE3zu6e+uTkgZMzjHBEC0Zsdv5nr+lqY/DKR0
9JgSco/0+ajyku4LcyS44j1QpYe/zl1rQACPja8a6JC+I70UAgjun1BVQQKG754BhiuIScD9OcM1
lDGMpwBhju3+ZcyzQXv1OVIceGbXHL4tJ7P9LMEOqcHbLLkQ8OqeYlyXml5K/OJEQTTQGtKDI0AH
MZKGtcWwUAmy4j0+OwNGfaxrrqqhRuC8oh7oIeN2WrGeIluK0myuEEvjfsi44rB+JgM4vOHWQ4KP
ZPU0SMcoezBTv/U4z7V8m1qWtnsTPFYmQDHbCJyzL9oaeO4XUBClhTzGwE2GjwCstCArB7cFqdR6
F591IkjU5UNQ9WUri5opuSU2QzteD47iGb1Pga36mZ+fJyCWp4/zeIblEIOYhyo6yWvAwyY4h1wr
9hpKiQnuU5wrSzSkTlH3n3DvxvU2T/Cv6SDZg9Y1J1zmDOmRqNyttrqE5bYTGIMjbMLxCQEX+qiW
MLbNEG6qNXtKR+C1Co0W1alzG3ZwtYugSaUYFQklPiadZXvOQ2AEPBQfYs11arlSJowFzfIKSYDd
4e7SAGLNBpOE2nGif8PY5Yx17Z7Io5Wo6vrmv76q8Rq3hmVRinT5xDro7tzfWI2LqohUiCKZwAfi
c6EO5D6W3ovkGpmuJfRNk+IKGIHpvp6EGvj3DXMw3V67ZM3DYXVKirOheRYZXh2JSQya0Eph7v+7
PCb389+qY1vXiQNF5/MP/05DbzR93XoZU/KYbEmu1RDI4pucMHognpWH7C3QMLWDk40qK0CFnOHV
+epn8Go/o8eBriWsoBeKzo5/wdffIotAu+Ddyp8pH9Lcb45eTkoYCIlK2s8YKTw6J0Agyh2M3FuY
QEKADFvXrYyCIWOIyDUaqFifHZMbRD5JsCi3NKYvswzqRxPoUICCNaU3BvdemdCgSI2geUx+48Ef
QBFMnhHQMCMg/CzlviVzFxwrwmq+ek7lyZrJ9JBQDZf3+vjAMvoaS+CojGoklSRa4eCC2VJ73Qeh
NQZEGhXLy54AOD0+skzYWF1ysIuyIn4MGtT808cGpi9vyLHSssl/HrabXmb4KdzKevYA0Ll76Z1c
5eDktvHhnPNSqF4peKRNNlVoLB0YLzMiu8mJ0TrDXO09dPGePfHWhWm2X8Mw48B9Ee1tg1Nfgdpu
lOGkRBMbaK0MrCuGs15h9yErnd/bvN59hhTqeN+0hxkBtDQIUIY+4RjZW4Vp9m1LMjPFwvMOTtXB
b8CeHR8Tve1iz2jT93H0xS0NlItX6f1Lwj/5TJF23XPwfjwLSTvpI0FXv1tn/Erd6jMwyPtNF3qG
BK4tEE6m4AHQnxYwUd8YwSK5XkClWn9XqIkRwbL+980hLoidicYaSKMOCzMUoFDHXcBo1JnYXFLa
TS5ZqNywNJUKRwqgK3Q1QBS3jcoaaNceX8m+gDwcPL4p6yjO1xTTK51kcXj6KgQtvBkxY3zG9x4U
Sz05195ZUkqt0dP2zzhrkluzeH9bSG2LTkjBZVb+ndhNTqhpt5gW+/Md3JC9Qhj9dJMNaAq8qPvI
+6GmLfGfxJYDESseR02vHJzP4VPxebZteGrBtwfn1lqdKNmCV+1zXGz0OcWSyiP6LmtHnekLE4dg
pxU15rIzBFaAlU1KFl+iEwRprIxYwtZLiigyptlc8DTMNBc7xie1073jY0ivUGM83KGqi8cs7Rkj
QtCvLDkVARtQqJUho+xWyI5rOzoTBOicqX8X6vDxzXl2grfZKVESvMjsm6dhDSZFbF9NCBm3JBvu
69nyzvGxQoPBJSARQhSPMwLGYu89OtFGHD1q4tNHrGsYJ3JaBRTd+M69JMZD4VtBs4U6esC98HkT
ra9qAWz7TO5hASqLWSBUazKlsTz7grdxWigxwtI8IfCaA+gRm7aqgNS909GOEdRukOR6naUvzFhg
IeuNp+xOBwKtySjk0XFwkAw0phKMegp+jN1thJzSxfqV9yDIw6enzjcnL9wBxQcwI2GkY/2Eyi1z
yeXWGkFFgTY1/4zSKUBRZM84AmKMYhJ02iciiz9plk/Hh/hFYpv2vNxngI/UPYSzNsO5Ed0ujfCu
UUSnzMV/hmdlH244zj4BudFFcH7WjJhpAMnu2j17ZKDAuR6dYsSR2t5gH+W7SDtDfn0noBLC4svX
Rxwi8aeEwysLkma5HsAdL77VCwR8yIyIMQGzcmwmWw3uM+G57VmZD+pdE8KStGR2j7L4oImrhD2C
mHrp2yGHZzzhoELeoJ67BqpOGoGc5oi9p7uHcIWg8oR9FgWcBSY6RyDBfaUSALryLkCkg/sMHnZZ
L7O2yyznXx0Htmi+yvDGCs0hwT+L24KdvBrrho9G7urYU7hOTFjsq6GvMR7Nzb1P1YzfaQLRXVl0
ULRzXVveF0VItUIKwiaYPSO197S9YnDDmaDfOfvwkT7z1sunp4Qsi5YtUgEkI6xlsni5bU+FKLUu
VOa6d40YX4aG9QzFzKd/BiaHpbkwoD7f0phYBxqiCceJz3g9ss5EhzotHrUW3LVui/uiuoxfzirU
d0rbMWiFc47zLwPTux8wvcNXxxpx89/4FQUYSlK9YMnYM+CM9S6g83qfzeyFbk0RKRZBXWodHtg6
7xYzavAzyVQu/YnL5tH49hiXonVI7Lqbj4vog+gaGbHfMnrP3Gl4SGmcTjsJ4S6cgFnj4WtEYH9f
D64MUJ8Y9TysFJeZUAc1vH9aUOGFJzel/diEKC43kP7p62zhg2qcYsNc3zJN17l3hVGnkqo0qyZ4
Yb6X+ZSpcGaSGs6Jhvc+f3WVo2hN4M89E6Qrt1q6NTTjS1J12ZjsXnstTrv2Frckcwsbrz14SCkK
pR5ewT29R2sz97GJzEb6hKTTz8LGYZXv7V/uUP0F9WJnl/mUyNDITr9q0tjoZ3NTLh88UYyHcH8n
ek1qMoCYOODNL8GxDloINZjuHOJQXwBHhJwQ9A07DWToFxoUxui1r8QGx5Epcw+rUVrmAxyVcdxi
6DN8SFygozQxdumeXgPjYqdwPF+gnGPxW6Vdk9e2WZA9k6YD4RFz9dUFfsN/k8ejB1ZFr18UJDkc
a+RTAWdsfVx381jjbJ8Y+5rpv1u3fGDa2+wCcZN8ZJ4KPt29HEk8tt00O3F84lyVLdHj2JPsqwZD
QID1gMH6QcNKxRLikPI5R7fCTTWhbAk55YC9Onl1x1W2HKIyDMCuLUd5euAKVeMTd+vVMOvvs+MW
K9Q0eY9pruI6y1ZlP/sK3QSmS0MYAoI2hCXJ57u9l1JXJ8ULHcUABN4lL6XtfnX8FtC8SSixJs/v
bHid/XfpafyAyGxFsywc2U1DsQ3d0uwf0Ms9+1RZrledgKUJZgqhD/x4uya/oviB5yR/6A7crsyZ
Ns73bpS6Aeg7EOoO/N1dQIKYVM5kB5q6igC38VmRLzE/jJ8wDCwnYQv0Nm/nbwjjD8v73xeuGYam
ItDV22359382lDv4HzdqjtEIGnVTlgEE/+LeV7xCatmGEgVqDc4PtsRxchjDtINypBEEIbgZnngP
kFTEJbh5uXSbciJk0brSuaN5Y/wFFzF+4Go/r1X9QSS7n1M7tdKyE/y+nT2QWAfSUyO+5B3GI++X
dvThQtYCF51CiBFg1dzm2FntFiPyd5HX3oLv75u7wi+VG4qBiwPYXIalM9+fnNnJOexr5yBR/YvH
//57lLT/dZT8381Wfwgxz035qJqq6ASyjMV1DuUFWrN6aUankKN0Prx+//c7/vWWySv64/HWnft5
/dZ4R6A6OFDQpQDuBTWZ893gGSRxfO4T646AHabBjxvyLR8M6bYf2FMeZiwWuHwCXSjBywGniEhx
Zjcxm0HsKIIkOQuQ+PEeqL529tzE/7581TT+/4nuH49cnvj+uP7r/aSY5xbDs3YrX9qUlPzMPKka
5rgvCtEJyB/wCnHv3rsAAUg5EGQI6Gtz5FHk7xTD1KMzl6RjNGfhI2CJ97Fshe7dDjF+o+x7BE1I
sIRouWyJDJj3yMAJk2KWP+HlMuVgFdj83ojrEaY2XhEBk4zJFPHIJnRpS3vHvvwOzhr8IJXHPfZf
oe2xO/Av13ienGe3AGsIvFAwkBc2VXsH6hDh1rwbvzL9TZdYjV+/k1+B7s/f4MYprt7J092GaLgj
ZDFSBTAqwW/cawluPAlLdYhbH1RzOkYBbqArqjo4Ag3Sb3jvLulDiFmsQN6jzKNwc/IQRxtPF8Sh
eO/w4j26cLUF4XR9ilc+G4Q3OC7sTH7prF04qQFFCu+G9w9y8dz7+BAtAyBXDHFwkPHVCLWsh404
biIYQ/S1gIhDTyNSTXfvXDuAjl/3mFK22B9mK/pyzEAG1UmuZ+yS8n9vZ3yQkhgUNbwOaztuJJSB
XGEdUsTyXkxPLHjQF+FYIjX2prA8xHQ+lg+//vTfg64tMbQ/0Nd/jLkfGNtJW68rdc2ceQCYoqLj
mNX/5MQa0d4xUPe4t4+4puLQ1H9ZH1T9h8r8H2/9Yxt5vyq1rcoFonYLQSAbW8bFZRfYz9/ulpn5
cObz2p0/BUSXHrzYwx5OustvLAbGfC53ly3lhssWI+mdfD/VGT8+zpQ8F5dpzZnduUIjlgvB9Oj9
L4fk++RP6PxCgJQ8YlZItqVRvGBUA8k6C8Nh/F75UssdfY92I7lxjUa7XTxa8N9otKBE5McCq0tn
tPbv4QiuET9GL8a6juJlBx8Eb5tHnMeSdQMri84SFLQV/1K+HASWu8MLdtgZdxSqzo4NMV5AxRsz
QhLWFj5vSxCA7B7GqTPX2BpT2U5hj+VTU+n7vflYo72BRt3d7y8u9BJIA478xpeYM3opEXQhlyj+
nVyq5Iqfe3N+P57viUfiW/mreeGn8s32YP3u+C8NKvVfNzCAfYT42LF0rB9qSb11ux3t+ikfL/WW
oCkMh7HCW5ulxxKsFdLlKhcK8w0lIKNb7evC/psb3y9++T8G+B+X8YMmk1rN6X58PfBN4SJKT04j
fH748RIYP3lyuXi7y3sXOM1v+51I0nLlukpsmgBh9jE6Y2VFNs/6KT2frv4RwzUgLu8uSHFnTaX/
DePa9Bltv76SBSc+awuLVXrx8FVRn/H92ImxEpOKEp4gu4LzCbVrsqr+visVK2bK2of9rJ+yOjY0
C3Alg7faeB8cnrBR8N5+7VcYKtgBR2h+h6EG667pnsJL7xrSXmAVkd/fsIoefRpBImOvaPvYR3Hl
Z3z06LbxExNkyPemKPyn4CDXewptKPcTaeRw7YKZ8TRYP/FEe7H20BwPVCiJ2DNiMqIK/AjFLdY9
uXaXPsnyMD6zrrzSIiB7OTiKM3YPkLZZYeWMSInku/gUANwlknK4UzScsNmygzY1rzTVwT3Gw28W
A6aLd/NrVmhJJ8VP3L8lb5zYCIsPyNUSINk9OfXlDlgIpARd+QhRWLFecMDBbUb15arOoZMJKFf3
gnuk+C3W7gKxJLnlmJPJT772VjJQTm5FtvvyJKGUSQl4zXr/N/sy8wet7fcy98cA/FF0qkqW3uyG
AQi5Euu+Rjy7JTv7PdaGchAWAo6PRxOE3YcGK9dw5e7j4UniISoxwU+fhBvv07uwl0ONZsTc2F3P
8JIB9l167IGKEQx7c1/ubqBo7E4kXXhQigLCdNjXG3iJ7Krc8xO7DUbX/Fpix5Gz56R/Wdd1+1/X
9f/7wPaPytV4Wudn1cgq25cfkEHoy7Kl4jF0GIC/Sxg580ovncvSBlet4DGQRo+0EfmwdBXmug84
hqaUMBH3NSLFlz8XkLyA648h9HrGNIwar39yAZTF9OaVZJim3n0oZx18KKSMKAFRyfHVqOT3fFVc
kyJBJpZcRdm/+pi6ya/x/fj3R58QOjuzGxd+H+UilRMNM+YXetxftQ64CiOenxEegtz3EmpwTu0E
UZu8SSyhGXGyJqJWck0PwJTVTu4TJRY95wASQiCflBx0YIojG7fFE9dEVcZ1cKX+1Ze/l6uArMwQ
e+IG97vOOsKTZlx7Hb8gp/lJRWK5sib4XTlAGIZj3rglFGY5+vFN4hWwjsAgT9LoIc8ntFnklQVF
KK8BDof4H8LOa0mVZFmiX4QZWryWyFIUUGh4waDRWquvv8ur78OcfY7Nnp7u3V1AyczICA8Pj324
giJKaz6DN9PLjHbmwbVoPaQgxfx6JFsPmNQDqXc+Q7x3Fd0SQ5QoDnjy0ORjrT34c8xPgv0EPy04
sj90Qt1TJLkdfWf8skuiRzPQoNKB+UV6KfVhkSA0KNMzHIgj8bQ+DJUnf8HAwjgzG5rMfTvjrAy+
n7wgzHaFo2/tMuNXKxi8MLjOa7cAf1rjXHP9gx2Bim5oLigjWKlTlIW/IDdyZSA/w1KHVu1++PfD
A0RdEsfzzU3TxzG1mDvpH8p46oBoZjl0wTXgahgNuWN7u9A6DCYk0hCUM/T0YJDo4cpB/h0iegTa
88fISGMI0Vys4dohZ84Xxf82ix2KRDWnMnpFmQAmK67vlb3tQ4pkeDioIsAN1yVVvI8B5MCYFlNX
WUPwisup6T3pIN/NMK2hb1oNZBbWfGdc3G5zYgnSFhQSUhtHwTCyfjIcOD3tSXDASdfPCajGKlT1
hoyLFq0aakorV197NH00G6kqdujeznaGlZtzaV0B01yDgT6buNg4yDwiSEcOW3TO7AP4GX0g+C0M
bUVgcq0oLTSwYX252Ue+f53624A8NQ6LAh0ae7F43G26YKMXpIFFLhhHWfet2EY/g2egQUCjQ17R
srDmPZVuFcOe6f4OWv5mWOrnLSIV2JbWgEz+2oMWgAQg77a1EPzFjc79zej9Ee2unsXMblPFymsM
a5Qjv8r6WQYopg0rI/2LdzHx8vgXeqVEKL/yMXkONfJIuqJzi3pgEX9iazLc6h+ZmjLhkwzQKniY
QlLuIMHNPT4QDuk+iEi4944sobn03ktpSaMDshufvPC05JqQwlTrXE0xFhJqIng+LNzOKXhiUnAk
nHw6idBH8e4oM11hzJMlw6x9RVgkFNHdZbnA5Pz7PcsX/+Ih1v6I19el++S7PuEhasbf3KwnC6Ho
TUuDvijPQh82jX5Zwa8O8mkhyBlrpnwAOtaly8mTCywM5blNvGvA5Tqkj1guyvaBGwA8zKR4+pX2
Dt+LZDPDnBvLxGW6hrLauh0VePAfBqgm3YOEh1yCDNtopM1k5raDHGbhbmSI1ao8X4mPbRWDd0AW
68/Uy6LTHzJ3cAxx6b8CuW7O4GhNwVl6U4p1ENDhiyyPVa+/gcIy7ZO9gL3jtdppbMwmtqD6b/3Q
zTosW2nA0foh1WixHwoPPqZOccmAUIU/ytYUPe8Oou5WnwJk2IUKDSCkWn0FS1DeAEEOVoT8NnED
EcJc9xZsA6b/cilB4yEdlnix359TVLAN8b52TEyp58qL+JiCV0zvHPSWHhiBl2Posfow9TQJ996/
DwdqV/9XKPoPv+EP+ONVvD/fm9f1N2CQ1X4IBokVHWrRKP3gvbtnbvoX0ao9ThQa1ThIBRwB/YQA
R7gHH5PF/oDsHHQXlvdbatnePvYMu/blXzlRqxB2AFbyzYKPI+DhAIwFkOyk9MqQofuot8YR0CIt
2GSN6wB9C0d+a3LRycOdNxuq1k588vdrjW2V7c3wRTI9Ij3CsVSixgK/0HtOfMky8+mQhT4UJCPn
42bjBiCSd0idlNQRYIvcFywwNhjtFszCmm+5MzTb5cyhDHFWk9SeI0uB60LBDh1jZctRduZotGgg
0ODojo4oIOj36GvK5gBoeJ0zbew8OTlUaTIlyk6RaSHngymBJf9dVN9YlLOrMA1rT5037rRHiIEz
INtBNbULqYUKpNX8zTrwNlWvzKTVUMP/w/e7smSX8ORKPrIEqdOmpyP3QU+YIkpWPCQOWUvujS97
pAt3CmUhWaKpbN48EypSsHg7Vm7SbTgomxZWi0AEOVWkZzdmhxNAUuHsgRSBpBfQ+6U8FswEsx/C
gkwXJhJgHIyYB/oAZ/fEJmqk6RxwgfhXTvHWPbY/DgKTabhFw2hWZRrWUpFLMRIr+RYgSR7B2Stx
Hm/OeovbU22zEhG6aH2iUwLhi9ZrraYYc9bft53lblU8VkBWfbknH5M3e44rl0cRaBW3TsEK99lc
LV0nJVY4Yjt5x4Bb5LKQLali7hRClLgrMpPyrVGIx0JPWC/Rt8ZvkL4x2vipyyQXjUSVwmuv5tRG
cqLo7ce1fvAotAZUAMSOfRS9PLRVDPKu6QiQJ3TF9dIkJ6HLs37x3kP3zWcuXN3DQIbuPt0eRVr2
AOwEBKRotTBnrUV9cHFaNdt7WkDQiF1ZkKWwTrBp7T4JgY89/prhWBvG1IlaZACAVX5AIVMjh50b
fAx4yZQ6qa3V27uU920ofAMKWy6pXAIcoRauN532er0UKJnLJVsuKXhDCSYR5DGEoWiB6K6oI4Uf
anV1BkBFNepmJcmJkAJ2j+rnms+KwmqhIct4obcPLoceBbf1ayCgYeMVDf86FDiDdqlbQH5RmJy+
ZCkrmFO5jCCMWMhLUMH7JF3E1hX+rh7XicFGw0WGTwXX7kPUJTcHIXacTaR1GZuK2rjl6SBBJEt+
Nmpn0NmJpnGsMIONPONdYxKBJfxKQQC0+UkHNH6UgT2LTyNlRQBSvFWBpQJVtGrr+TNiWbTKBL+c
/F8AllrljzqkNL6FoF+lcAuFy0L2D88nm8uU7uvDseg5wz6z3cIu21nkl2SnlbtwEOyObu4kZi23
KOmCj8jiw68Pu8+f/ZIVDYdPJx6OtYwZdABiJ2MZx4yblIS/ndiYmWnGTfCVcTOmd59FMsyesXHc
5KUuASFgHgC/F8i9fWsVBWLRVnxcWcX2mxyJNqzooIohZlQS5zlCBXNRoArmbwSMKGOZGl6ix5xl
VANOidfODRhDvOtrIWmXAoxG/wE98paNQMVu1wtEgQ+6QXflUrTMNpTsT3abI7eD9iJjL9oUHTrk
GgzJiJXVXkywy9hs+CKqpKaZkUeNCV+QIWGCoFDC//AibshhreiMs1lU6WC/tc4zpNogxsCKvwNh
QDbeqpzhAM3HClgVWpxNG38eyxMcbMssqk5b2Q+ycPxPkqMN2ul5C8/iL3RTObkq8Pui5i44qcDy
LNwRoIQ2aKjXbrdaF4eI9cdaEL16luEtfFwAKafc5ip18/HuqffE3llBO2C33HKwfy1Rcv15H43H
7Xa33Wq32/g43AzVkFtUpe95NNTuPA2KnKjR7Bgys1sPeaAmtTuIzVDVrmezGX8HBw/uJ4secdzO
pavRbVEje0ET7iaqQ1E2oMkyqQq0jaGiRnuDxt+5SQcb+QTRN5oET7+AQahYG5KnICcrlEFpFo8C
/35WHVUhjMa7lX2hloZMwgkpZKroKfh/kHXGmTsC5S/4/HE5ONRFk6FetXX1YKytoAxx78eV6cqG
FwplutQ/h/c4C3smb/QTvXF+Jm8oi6ihb8JCD9rxtQElGv4kEbv08/Hizk7Gr/aOP0cWbFphJlAo
ULZbIWVDCQIP+OtQavIiWUEWpqykIxzP3IKiEnuKuBHTaRs8QkKc9r5HqcZtbb1o4LbMUrPGGoUp
3X2sL3JYW+cVnPb2vY31UpS+ItNF6QpVKK5XfeFYYbT26fWUFnuKl61ep2cTlvYoJoId1LvbecrD
G1cMNJWpYY8C6ILLtffclT1FbLdRb4ws2061NeZRn5YZUQoAADT7cR/DGj0wCAqBMdY+0z9yIsd3
5tK9wGnllf5cRivCbtmR48S/1sIZOgBVfpKwwJOppMMv2RaO37natus27LDjREkUJU7fcYbDYTwe
xzOMQzvodpsmHjfHY+xIfLEwMXl74o0/bpyFjFYOWY0+aGmzZsgpWIN+shjHKcouJx/j1HdwobXS
ktDWL3fT51x15nKz5WfIw14H64D3yZ9+gcTjk0dD9EVZaOSKK42Bmfv9Q++iu1Soj/VjFMjtft7j
VV7uw+UBH+DwfUypEiI6Af5Pt3IzC5Yz7/e5MxM7ofcaHgQrYjRfJvMantNymWSjs+0fjHKVoeNy
e852eba27ANS81u345Nk6PDI+efQ5D561H9zPzcO7tNH3E3qqRWDJ/7L4n92XmPhQuBpRfEZL5Iu
fvHjES15afmKEiVEK3xoybI8l8wK29m4XDmOb/Nsvi4/GQ9zia1EUTTkUftJNO9H/x495P5gw/7X
KvRHLHko5XeXWoFVSHA+7hEIHq2tgUu+7lkVd39BOX/ptX/mFdJOTDSoL1SLWQW3/0jWHi6lff50
XNOmppFdln5qzRduFcs6KBQHLtrPbnW6/1nhzfXyaTEHnUQf+CNwxKJzp8ZsqjK9PeS4CjOsAvIa
O5dih0vvsFglEOEOeHx0uuqljSfu0aaXfVmFijTNWBCQzQXYSv9C+eJFAR4/IZmljJfMlKoap4za
K8IkU0g9z6g8+h6sTR15LSLaCgzZ7qmOuCZvgDJE46QQIs9zin6n+ptBGHvMS8Ama6S3keGGLzm8
OfmatWpdDnYeNgRM7wVqXNxk77Xct0rmNd200QQsQiK7OJ8wk4NcCoH1Lt6WqIDL1RIx4QlO9Jo/
qK1aLbPj1fL8c0UabCVLh70rN9ZxgRoJug8RXrdztDiLdk+z3rkPdZCYtCk/hBGWna06eXhzJBaa
2+QGTc7Pz9jOb9g8BOP5P5v+pAvsnN+2f9HjT5kL//bolcf/x6MvHvb5fP65KXpn8J2P/XJvZBm3
rHUKo5TeUsYGFh7Tc8VX9S/UkMr/GOs1pIfy1MvSDCX7J40l+81/74/9L08AV+kJLF4BRS5JrffY
4auZQxVd3q+wyL21oGUcEB9EbKpbieXtDZoxCF0jMUqxKSs49Fwc+BLIMHlfqsbL5hufyEZsLRgQ
dJHDTaVQgmmE44rVAb3b2evk7D1hHjWvF+lRZOoX//GXCy3+D0IERB2ywGU4O0Vq3P/zRpe2u9z3
dQMgYiGoWeOzeXkx9Je7MwSiDxZrJ5DnXG3WbXmYBQsJjgayj4jP+dFHy0eH9cn5d0vzZx9aWZr/
OKk/Mub3++Vyf185KaEtlB1Dh346Y4hDEHLGiFI6yNyYILDc6fSDKBV9nQ1hTc3bNkah3Un+Yvgw
Nf8Nm/zH+fxhiI6Pe/V2+nI+WahCVzgitD9pCl1H7dqjqyXceVa2+im6hfAlhuX4arLJ8+ewLFlH
Wjr6H+L0O+nCfsbML35hVMIxzxHmXHwtb98OAYjFojCfU+HXPrkf5Kxi003xA+EGgYghwj5IL1iV
FD+4W3V8XOEca0NoqLBFmZLFNVrD8+tSU9ql/mvilBo7uzVxQLyIkt2fpw2mRa6D3IfvUVTg4oFI
ZOZHx9AXjeqpbt8wpstWDifuB++UpEv8o4/TYt6lDUXF/pHdLwvUN7QFDQSA00bHWSFJX7MLbSQo
xRUk1C21Kw3lY3JeNhhsl/eQB0WuLOQ6YFIhR+TURy8nzeAD5oHopaS1izPIqfMC/WhSiE4wH5Ae
TLa8mfZQGBpJgoiyJEjxBsoyCiidJGERV7L97PTlZ9xcsDeS/PN3S9n8KzgAGDi+kT3HF3gaHAtC
SlEd5CyUCfQ/IWbcDPGeYpK3zICnES42rMYCAkrOu7muI+LJXvAgUEQIXuFzeFl+oBco9P6E2zoO
4pVfxal5hPQEN++WcjJbRL3o0od7g6gzoLqAdQ6MJiff88ao5E2aCJH4ywdOSRaVEViIWcuitTxt
l7nyFBwauhAvybrwrE/BSMEsWj3hy1RiYYjgAAjDeCLBkNKR//CX1bjwtznwh0U+nArZbUGGgrab
Zs+l9vtxHJw8KF5EkA931SDABFmgqiJEgN1zT3VlqD/GtZ3k3+1DuVT529n8wXw4fh6Vz/FxKXpy
BPHsePgly+n3+5G8Xfl5xfgW9nHwXrrVciWdmL+GuJQOP+L+MJ/8up0MEsXKJZ4Fb7vi3eJE8V8m
3U9MyM1mRdAlC1dZX3Ec493GZpxH7NOMjXxd44zxfB/0qybCjjGlwl/i8dCkby6YWwP/eNeekIc9
Bpd+PtwHq8ablB3xUuOSAvCK6jlXzOw7jervdcQgwaOop7o662Bn5b1iQi6bsSRXeUtunoSvEmmc
OLi9HODk4k7GF3YkNovGLX7thu2A+QY2D5Sd+p4+fPs6XvZwS4u9XJNhjuTcCaeYnhlmuA5q/pbx
vy+SLTgP9/VaB4unWh+l0UvNKt3thkfE4JQt2LOHbLgONPgnY/noq+m+Do+LGbbrs2cwVaD7J1jk
JF6TTNDbNR0uS3DnMU7MOsCShnALaLHs7foFmjfhZ9lIS9aJGLKoKJ+DKl5SEw1uCltOUzbSiufQ
2Hd3jdKwYF59Qlonj9IAkazPEgbrP8hZR4NaZoiJjDfJ1gEaBeIVPAo7ok5C2ydp8zBvNDuqaIhW
Wp/e3nx39itvcmjpwUA+0mwFVTShzEgMDIINibwSlUJguWOrtSDib7eJ9wnHA0ABOJD8yp9WEBD3
U1YSlK/RhLrNd7x3LwbeBNpgZYDH3rS3c4gWyFWw8B+csDPNb6wetDiBcYq6jqBuKxSgKEgiBBy1
qMmJIPO8bWxwcfTLbfE8ZSbWY4FRwI5o59Msbrlck5GlnFqgcQpvxjDnI9GfUCyrAhiUWwf7OmAd
IW1u/cC5RyTJ6ZLqh8q5sbpiupaQRmpxJRfuFVIBwhf8lbXvHOwFwI0ljHkLzFJlVTi7VC5z5RuA
DN0XVpp6PUSEDIEcLJwYTwQpS7vRGB19ZYNg8DuuCzdW/DKlmU9EW2sPZlWMbv9LLGtQRjyi0Y+S
MWFHyXOKPjJBh7bUyzWWcT8GIbYaSvHk8KWe9olMDpKP0SamABtKZGsXr3qg9jHFNbj57gZdCTNp
iZ4vIB6mAalSl95qKLz58zVQrlDHmpOd4QGvcJ07IKHnuMe6ufHaYoHoc3f4lz91l8LlTqa19y6z
j/+xQgHR8uam8Kvp+UqilrwVFhiHlK5VbEP0zW+MnjQd2nhgG1Vn0apvgre9OA5EqJvFgu/iMcVr
TptAJMGBjA7jXXjd2V3yEUOGbHwaA4BRm+9B19sA3jz0RiWOqc4KalbXwqkc0NeAxyE3QUv3Lnj9
IJKWs6d+RED+dPA7HvBQhOOWcS5XnWz0oS5A8WrvBCIfFllXe50pGsUoc7VaeqJHWusVg+MgT12G
WTH86lOIuyjBoXkDJ36d7MfbcdbPEgrTkNBqvIJPcLUueOg8G7GucC9I0my8nzNZU2nw1b/u9GQY
9M11ouHdK/VvLN77vvBopCMsfI0KnGpkNKKt41mjtU/kRvKVqhfKZkiCiLmHHwydDRpReDDHBBwf
lP8Nhq7cX56MObhJ1lHLK84bmJ82JjYBohkduO9fsi41rxZqdBG4Ii2FbCNDvEWfnKNbNmcE70bn
vldo5Jlo5Jq8TU9ZLQqfyHShkBw9PFQrfeDNKPVsEOIGzpcfI4D/wOjK56zBKTjVRyJJ8AS4aVmB
KVY4bSDhxuwa3KGbjTgSd8Kc6ZYIaZzRJBB+YzrYiUhDfO3nuHIg78aAPGRdvQBJTtKwhHh/VGLo
faS250GShYAkd4heP827y84fw1Fr8PV+Bh50yZ+2stuAjChV2eQNIMEF0C/hXg4GJWT90VLi2gvC
eXxqWYDUfbsSulb76XcBZU3g1Tk87gZelzAoWsk7s5gWQ334BHivWnbFxyViYbgLFd8YZA0SBtZ0
iszhy7HJMPAs0N97uyPXbVs9srX+tOF63K864GwKyrrdtcNZ8kw427ffbledFl6m/EzqYDEs7+WX
Ryz1N8QZuTUONwTMMB5o3Cw8SPlPa+COBgOK0wZF5XdbDLyyNYBgKl76zW4icKlHCTeDsAaMVZxT
MFqc4QCc1eO21AGZF15LIp8AyAFM9hnf8rM5O3SJwG+BeJmcTwBpWRPRLgYArWtHzPd2G7VMzOOJ
5CJ88KjE4NqhmY+kDT27LmDil5i0p42hVXaS0yJxvhacrnfAL3n6mFlepH+Sepsm/IolA97lgaL8
JwYd+oWYWD/Z4mPOE3AmfD2tFEjLMbtBjNYQiBht6LlarrQ1yRoJqhc2v+ffoDmTo4JlB832uO6V
u2Al2PEoRk9Aav6VwOTgzZ0etNy8QRUaR7SDuaR/QjqttE05pRZVJ0hR8lE9JtB3mS9ul0s9ewxI
3sy6q+gIzr8LV7DGchGcZxWrBGas6oqiO7vhPaazKjkQKB/8g3vw0c8hk9mUA/Vyd8uT9Sbaq1FH
0GW2AnWjYsEeCs7NYi/xOobsgtKw7EKng4ECleuQfj/Cm6FxObM6BC4TRTf58E7Yk6yMHX6B7Ji1
wonlh7LYnR0ppp7dGMld7flzIFUPZy/PnH8jBZ93m+QbFENxWV+4zju3+SbNwWoICxrpZy4yT5b5
/9Fwa4vzQSGA3W2+2rOLTfUX3gEYfRv+KXKypDtsfEZEy1wk1YukHkm4xLBYQ95VtxpgecC7Ydhg
nVPEtgpYNP30AiA6NLCV3PYWMR3NgbgnX5TtNUqPht0ow83vyuEos40Gr3aOamTC+KPDAql2XmBd
1IL/1vL/9Jnoe2O6Sm6QnWnOqIa2L5bIgjNFoVuHV9rdGXqzdtML6l/7p16fda32x/DLxLKCWfML
SDJjf10lx8VGJfnCtcqPIJ2hGhEdcNblXCz6KkAmn4Ev2RvrxQnPjhyD9u9cS5s0h+tSGUJMjPTk
mpQ0DzHslZCeRli2e/OUq6e+xFzsfYdb6oF+roWOJNd47d6acoFcl2naLfhgNUou3cYiBsvM8OyC
LtA+wEa3S2+8CAUeDDtJc04x8M7+Hc65xSzWBy62oYcUbIBStOFC0B/Q00ewhS89dOSW+NSTOY6y
hVVhtt+s2bGVwxdluKp2qMul30F9vPRRUaiwONiBKnVu6BbhSxnRTpGOtoxh1USSkgWKq2RuvOsm
sGpJzm7zgCAsOV3vh1wSk9jt0vnDLTiG4jecKtZLYNgcLSRxd+PDHrFhLvNCpivnc/PTaRiQRONW
65NdA1rf5d5xfl0Gcc6a8aK+Y76bR6drODF+65qmIfOkL9Nl3xuL9NyK37uEmXyWJKInDoeMGim7
rvatmalniEwuj3aIQjt/8EJAQo7nzmyYHR2WUt3ENLM3085nnMy1w8dvJBy7nJHhTHQyutPNLifK
SJl12dI96qWgScaBfzgFECCLDNqCZxME7S5ZQRk4g5XmjIOAE8fYle2xIVExmxkTcDe5LiO15y4W
lXWC0wqwqhYJdllIMpZ+G1u2wMgrryaDw3dCLZPzlunUtIBixkyfdVtPN5M4B7/b+pgd9mEh0r3S
gmZPV3SMLhZip4DDT1sQpmgh85O7gR34RnyCZNu4hPoOtUOMIJ8+Ebo7ypZ2aShOlu2XTBMwbfbY
a/KAzKPeDoIyvJcmN9jDhOp2z7gkI3xsRooV5w16AGONHUGokZGlGQmDl0K82bVDPRYTfudfrOaD
D1ci3sCbHt7ROZtLiLB5+IlrKU8YC0VkkJ3WGJJoiaMSMTuTueWCyPCu9UiQe8Tq8HRZ5MQKglov
Zg9nqNsJ54bRPtOk/2UL70KZKnRpWWrQviZvGacFiwMbvgYqxGYTXHCpv3ZjesYfSjJONZ7EhR9x
rnA0VxQBrXDnauHFTK/hG7wDkB+VvLxzgNR4mReojp9EUzoC49VUcXmAkoRUBZl09GNezxCI6i4P
Semg4cqf8RhIzi6wyizjzQDRZBefx603SHqVbJa9KULBgdVsUv7SbHYXrbYngasF84ABxwBPx3i7
K9vCsOSeBJo5/Mj9/tUNoNdwizAejOBuU1ub/MHQarMTPItM4+kvAjkjUkhOk3544w3WsYYbInb7
Qcg5xJvq9ZCG4IqRiSVIQoh3msPW5SAHHa0G7wpd+YucuDvlu9GzkSq2lUl0G6Ert2uZxecHVO7Y
DT5ocS2MksXCk0h03UUY2g1xsvHmww75PhSgG4g9QydA3/gSQIFGvLoxFT1I6U755Fu/bArut8+d
unR7VKXTfWRQApsSQ4cC3gDyHxWSJFQRf2A45EHR5ULLnN6jsw/62L/jxxLPwUbBv7x6rZ1Xppi1
1EA4IHV/JmgStCSh+7YBP3GVule06z/9IUw5Z8zgg37Ao4NIlnGv/jUC5ix5mURVQYihWI3GDeQQ
JFO2ZYMpZzL6GEac+/bvlP+gqZZ1tyPE3+xjqwCTirWTCaOwjDDNl3U9M7vElVr5L7dIDxroQU8n
H2ZdseTz7i4iG9UiSx3k6uMbhY81U2JKb5gTFSioZZYLFkeCKLfFyO++4k9jzxE0MTdRfpoji06C
CfboOAtDNetSJIPuPujSGFNqxdVw439cKjvkWCD3MdrxIQr07XMXLb/6uau6Gurd+6qlObV37Q9C
8O/6xt9EWmDydnl5aXzgep7Q/0Lrl6ZX+E/6OAaHF6jO58praUCJTJ893g7zbFz5NEmDFocYzQBj
A58fI11jhy94gcd5ySC1b9C6eQdF+zVFWQ3ceuNfGuBiZW4N0k/gXcpc5d3xmqt6O5Mwz09YuPRC
muD5IO1HRQ8pDqCFtS0QZkZX0IyVc87zbD8ex+OC06z2Lzw4SAe0iULVy5rhj9T3LfknXDQdBsKV
r4oGaEb014Z+RJOO+rtOt4MiV8hlh3EJTpI7Cffza6AKhxKLCj5Z4a7lCejDf9dP7a8zQ5+KiXoK
m9R5Qo2jPXOrUGcdoiwC2SdnkuTteIwXHWA5C5QjZd1Yq454KII/2rJ4Wq84A9QKdQeOAWmLkpkd
uznoqIri0Xjh5TfFNSiZUqhSJfOCQyoXZ8UXYCl4o/A8oXvxTs0WwLdQVtWAs3GD4+YrxhbFL3fb
Yh7YwxhrAoeD7lNIC8U3ejyo8e65p1padNuFXZI9ITt/sFDpojNEXGC43OuZprojCIKgpYLCOIxD
D/sCDbEBuY6C8m9IC1Y7t7ewQvjNW+zIqoU83+jQmuatPL7f3icUlbT+heA/B1Hx0Po46+gRlOxT
iwpwp2wOrVcd+SM/s4Say2RENNB/92/dsLMy4Yi43PPqVRTnPeb7wQvGhdQbugRnVNqI+Ndu4vez
oM4fanvoSkCt1d0R/+yEeBqd0GqdhwskWeFiinJr6LSGxSRjCIjazIbU6xOiXkFLZl8GGhWLeBiL
+qjutXlyeBjjZ53burZP7QArgaeWOjjYegRqOc4xoKjvaoTVJ6qK5XyAtzuQE5iVlK3ZBdHdmHvu
DSBS6PC42UTEhhMsMhQrVj9Rzt5PhtvgyaeGCSEIjYha4S0omlvwCA7zfGpNwSoaDzrfyr5OVUUB
dHBFfnvtXprghETV3p5yrgNOMf1E2MfFgBduaL1MOygaFrlgB0oi6p02PRpdmCRZy2e3Ns0SKk5/
KNroJFm3IGOk/InkFQHSeR/Uc6l9/yVW0LuEzNaQ8N6noBfNcu1kH969yUAm/56wPO3bX3ffPrcB
fNTKHWQTAAGffQllggYouJfc1/heJ1ePHQtXDQB02BPrmL7RDiFqh6sAB+qxfN2CLyTwTAgx3Glo
Nb97Vxa3qYZTAb7qaQR441zbqOF2y8zVEMmUFrVs9U/QeBPfrmDMEuVyt6qAPA24MFk14ovFQ9w0
KlYGHI4WfJnmYTqkAMxOOp0p6Vfi2lKYoYMCEk0eehLKMKmW7UxKsUe/Rno9jVat1EMksSiMj8cB
LYfUEwNHcx21IILmn9aBqh+KAWghAcpVcqt1xiQlcgAPIw6k0AQdO5/INORqswb0aXkhswUSRc7f
3Kjtq7sde1ltUGIKFlyG55tj3XfsOY6PBszdbO35FiBUtBJSO3aDZW3A2YH6tEiirRvKz+HlFOmT
MAdLhfhTtQEx10l+wK08h6zYas5QtRoC0q42o8OEU7clMOHK6FAZYGdJ7Q1RsQrBr71k67EnVZUN
a03RbaDAWsMPZM0P0K7w2wi0kzTYyR1e6zE+tomTedaP3qbQfZEppgm87cwZ6f7E7ROc7Xkwv7wR
0W/It8UMOGgsS+wKz74B6gUEBgu1A3AEd8IumhfsY4RMAg85+vqI279pVdjg2n4mog0wOYS7ozOq
ABVg8ZSbppMwndKZ+2Ajab4cIB38OQ/5KeHBMw/AahsjTFtQh7qHH4ZsFAbbeESRiGdibuBaoWND
VYb17B3gBovdVeIpLn2SRENyO0NaBpZYdiSNXUst+pfuP6d2jhXnGlyQsj+1T41nF8J8XXnqnCFh
LcdARqJoi0SgoPPcIpfdfgeq+lEd9cPLDB7eZ1yKahFSA3AwT3jiO7+ERrHz7BA4pUgDn135eXff
ujVYzUZfZ4N3oUIMlbnggrB2P7vjmULcEhFijkir5M/YHXHOY0xNnmIBk4V94l12UN3PtH5GsNfO
zR4swmNIMoA0LPbNQ9i99aCRJ8cOEsM2IrMU4anJPEwa9/CGA/EgH4AcPoV/t/gAWvWuIosGAuTT
kUjFgUq/FAaVwSmkZLCzCUsDvKrOCV5iYbDj/bfeLa7MIIsKLBPv3rkBjm3cI7UC4q9TTBspaFCs
uM2CS6iIQCgJ0QSC4lT0mWuHtjmEGKXoFLKcK8DRcbsPjBkORcXfuc9ObUAFgKKc8Sm5JJ9YEQuC
cGBNp3DvXMELOAX0xjf8BalxcQhv3uzEhVEIsHgRpZxieYuXuAC2tQkBfZArRIyahubUE3Jv0BHi
ufra46utckdVOOADovBzS47mwDm8vHPzkqBxF3EviK8e8f5uP+JP78GD/vS4nk7JvzePphA9xjSp
925EnNqV3ImHl18UGSQzng2DQXdKMeUtOSFBAXeVK7uw+l8SXS+uGEfHWWMHfPjMwDok6NjxhAhJ
dm4huvDZwuBIVcTR3PGzfRiexH4cvFxygLl7n/jOyQLFgYq8O4ybpILzK/UHem4HM1yj1gvIixKA
UYb2V+jhvhrP4FukgSnisgbX5B7grKlxU6F+xMMkN8o6ySQYEz7LVaNZKi7RM7gzCZozkwtnh7Ay
yIeQ1yOnevZgs589qw2seKoTTwlVEPNW4JBlcuimWZeLKLw8ixktQcEdKR0JV2OIvmpwxP+buNJQ
He+d1kYC8vMZkLIVBX6ziiCbqrzwFnD0260OP86udSPC2bcxvf0dMSQC6HUKBCmWALdmMciyOOWQ
2aqx1tF5mXW7zMpdJNlwCzDyK/sR3LqT4atzxVYUzZmuR7hyoyJVfI2sU6DGnD279Ewmn5F1tr7y
ElWTY0811rO8o5X03Na7aOvLhxDS8tf+NEclIK7Yl1CW81iep4gaEC21SnEO7PplWof6y2z7CnJG
nKWWtQc9h8QFoRUvS0zOzng6R+VRFDeezJEw8B4rHdHCueA0OHd+64nCCkwvMRafXIACR7wHfuSt
HhRU4j0WZ0iGocC28NK5NDuhn4aJ8gsBUkFe9RlykhbryZ4ljV2SMoaPQZ84m3oCLD1ZDdyUdAlK
OBRd6FE2wqu80s6VeNPGL0AHk7co/FxbUCvxXxDU49QpjQfXvlIOwG+8gyqS5GSE2nJZ1HHAwUTH
/x7nQQng0O7DC7Bh8iQBekBRVv4Rmzp0WAwpweL95YgT4b02YqhR0S8PdCy6ajpP7YI33NZWdfaM
6Q3gn8jNPuNT5xiemuVZdXCPD5TfCz/O++/41zu6ewdTnek8rzbKtS5ujNZayGKJTu1Aw6UtLEk6
QfYmM45CMSdN67gF3GbRwO6x0OodrSbGJ/P0juGdT5G78riEFN+nCS336piILAbDx9dhn9g5PstD
65WjYnQyVT7y9HRH3nHRf/Jxkl/JkQPJlbzyyhlfscgFnkMdBj+0mSPwkOPFzukLpRVQ7mjZf7a3
6cM5h6ocutLpqMqzULZNVUIICoS9e+qQchju3TnRoyGbWGK4X0zZr3JmVRAb/U1O7reI8tYqMA+I
DRyagkmY4EOb0SkSsSi6aeuWgOLcZqx2FUuAc+AMlGzFGgzQBll058L7GJVXvrTvacHlY+whxAdl
ADa4momlRDsjl4whWRD41GAUBbunOioBF/qk2OUZjx2nR5lYU0ASe1Sw7YZDhZQYtQxa/KUceJNq
lOQANkhuTqdTtp7Zx3Tth9MvUMsZxCWsDuvuYPRwBrSLt4EW6fpLJsVt1Yn54aAPEB+hnB1pE0Ce
Ot9WHYTmCA2g0QiZbwwlHoFGhWJAphyX5doYD/omwfh2wdyZ5YOHA5QhYAPcR2kAHRl46mrZ+TpX
cMXJtG1Aoh7Dh91eudgqAcDJYUbzH05o+kzZHHInFBbIp7d7/Mcgp8ySVwhB2YHd6/AmjRvmvDbr
F7aG3OEewFuZ/lkdfuvR1o1+XpoMV5kPJ/TDDjO5xzxLhxXTWDObbme+ng9/Moo6WUvIPjObcbzk
4klHdzpshT3dQQaDnXZ4f6dDppA+BzEb5Yh1CFDXrt5HjaUNr1pTSpZBFgayui+jweE6tpOPNKZ9
m49zfhxZb2J3HNgqz2Bv0y5LM44NPZvf7J6ukBvPjcKcnZwepo5X0NzQ3eOd3D9AufRZ6YUDiU0b
MyVbIcvG1ctmQddPzaXDLtgVz0J2APtqh8xNQjNOlUiNy+X6lrbPGTpLJzraao3Hb77YWwmpWB8m
Pr/4ie3gPfM7L5PJSvjmTydZ4dNSYECYJgI5P9J/q429B4O05ighMnG1jyihHmquuGuu3TnrBTVq
ber6RX9bqq4p0y2MEt9x6K+WnGbzlJNOwRcH9NmmI3PQpZMsdfAEV5pDs2cOMU+TjigtcUBeUw8m
LshPOmziGjjtFS/onTprfucsInZMXYLPwRK++Z+rdjoRW1a8TM9Qn12xEzZywhWdlr4gtfNuWJJ8
nD35S6fDFp/z8bVJNysDIz5DT1q5/WmZlsOl7+304MsH17Ekykl8yJYqdKM/kAVCsiHrrXNb8vGj
xw/i2E+0pAgCDi4E/iMFYp3lUhJuyzUPUK1O+eaRLSHpkG71l4QuvI6hX7Lt6PFBKP8ArRQLdBJe
yThkJX1/nSx9lQL8buEi2EX6+xKIgIOoPRnnuDrSc8wmp6lwSCJpoLb6oAYN84JdqTJDM2RJcowz
otaAU2FGkfolZDlTKOmzX32lpRw7s6QF3e9RyY7yhM7E/D4TUf+stZAjIGuvx5OSt86vbH+8LXY4
foexyEnw7hdH/mgPS24i58mBucj0lnSWGXBY/arbF7LY65Z2uKLf+0IkyvnwSU5lmZ3p7m0cm0u1
qbwrcoJbmqpzJtd44zCZzRsCeqhKeaRpmtfemRRnszxxiqx5APnUO7koXsL/aF4Xokcf42O8Hr9u
9nmx4gb5PARpWTCJlly0wxUkjDfOnNu2TBTdsgk4RtuJzRPutO4zT49sI+edPh0eN1vYh5AR7rmu
XA9HV8XedGn/x9l5LUWyNVn6Vdr6esImtGibmYvUGhINN2EUIrTW8fTzbeq3PpBgpPV/RJ06BeQO
sYX78uVr+XNu6Po45cXw27+p6zV/It4GWS8/ya8bXpIIBK4FB4INwmSvFPsFFGqBgIjdF3FesT2z
vYm9iYfDT16zK3BdQHcsjW7FHD4y7cVKcg8sGt4Ak4/pM8PeTmwFYvbTey6WAav+FTLG9J1fYVLt
xd4gHoBYIXwvqwn91SWftGVNWvz3VSxZfz/j+xt+gt9Nt+KHWNvig1nGq1exvPlg++r1yPoRojZ8
5TVeonMF5WlFa/tSfD9D8O/77F8rnp8Qe0Ulvp0xXrevokuWFqJXBp9xvbNXvsT6fT8CDrxWK+kG
Pb6tkABZrbYrPpEPYp1vX9noxA1CON++0qBjQEHZQj35z//43//v/7z0/+W9ZZd/Wwv+I22SyyxI
6+r//qcquldOOg4cxTAVy9bxPNP0kx7LISwqWS5DHap2/+IgkH+Mb/DAMlDkB3ILZnE7zSF3WxNq
Hsl0iG67BG1vCkyFOxnUWZidYeYb5y5IfP3l+SpIPS5f+V92YkVq0Eeig5qeD0xwtUULThKDbEVX
/axclzcR2b+10OeUZV/gaxPwO1AaPtIFWDx4n5MUcJjTCA3RJ7rM4R4BVeH9zan/MUU5RX5/jIp4
TL89xpN+Asv3TMdIuGrkaAjENs79jSwhtOvg+w5RqzvzlJQficCfXpv4+qen1LR+HI4d4z08yFB8
KN4CMBMCnOkBODs9TloAjNorjCxjeljqJLqSQWOwLLiGO3CokK+foueHIZg2zVyMK9pldRHSoQss
UEzc22Z15hmfmxknVOzGbJw2Crhn/DbGlQwhcOqudESP34mByQkgY5x7zuoPElsOHVq6beqyYuva
icRWXkVmUAbcf0Fwi/7xRIZOR8FvnITpVKETrJ16QBPUHJrJG29cfujRsikuUzpX0XfFESDd6w/4
5LHACdxnvz+SExuzvw0j/1ydfqKHVdAcLasS7UJdgYpcRv35xS/Z/+Iz000V0/fb9P400MkuYdhK
ksYJjwHYP18HQE7BBEPsu/JCOHGVF/YDmc9KfcgP47t9kb7p256jzT9DgDeUn16HpsiWY2my6tAt
83Xao2HaV1lkanTVC0UXwfUWmi06ffYtPfHtTBDH/wqBDRu+vslhf1boRqHViZRBPPVvhehPLtSe
6LFqprQzoAulUNwzQHsEiCREEeCA75O5/yCKot1hXKtz/oQKpSi3JQdRBdU3DcirTQd9u+DvWfzx
OaJkpcGzEFAbqB0Qn7FtwBN9oCljZQCNGRRVEeIA6ItwcIMOg/iGAMfEr8oqnuUorFJHoH8ZIO1P
iISI+KqA6P7KbQiCBZp/m4xeq54SrSDBwGr6EOeogCbFTwpmjuDKaqvoiW5nQbZLRXs4yiRCiuwv
+86nXMEH/BEQkjDxVu4DNEX4RvE/SHpAAPWvE5pvoqUkTJ68PfzpW0pVECAkpL7smRAIRGoQzgW7
6xohMkoCokvHmguRPA/TXouvCKExi+9Mtylq18XMRSdopHVDXtM6c13NgrXApQWuoy0F6UuQm+u5
dtTIIP+qDmlPf6V0oNd+/Im3a+HVImRzRAQNZRETe+EXqN0z9ULoBoofGpfiw0pELzoOCFHjgCq6
RN56KcSzBuQojCPlg6d87iBjhXJky5Xxi7hA9BEZXEh4NTME/5EkQTEQwS0ZaF7olfGVXYEBM2qy
6/FOYGJIKFCUyoAIPgpVi3qfcQIth9VfJaoYijQqOEtjjRgsBHGhz0VcsxARtrMW7a8eMg/SWsgb
ilZYEcgJ7RF+N/1oj505a6HmRcTOd/tPPmoo4rscLJFE1LcQftrpvvkjPiR8Qidx4fEjQrqDnhtm
O2qLC7FSNHwo/64OUt61UJBA7J06n1D9FUoSQt3EZKUg9kCvjrg0IaY1rLotphgfF81FXQqdInEx
gpDcEZHBIl93K6jsa7ydZi6ZmLOO9yJgwlfgUXwK13HotrCwb1HC4NcPdbm5EN6itRgeP5x58T1z
F4624GmLP8Fo74qec+6Au7pBEg0xlADNRlG48y5C5CZwt+COft9PFft7X6CjWI6Btqhmmw7OoV83
mCxo+2ZwNBo5WApGu1XTleRvLf8ydFc4xEjlLEmv4xTgR/ewpVv19crUtiZGI+Oggt9uUgryWMmb
E/peazrUkCKAIGluinCpNx/+U/K0Qgekuh5gE+m4VK1KlrgFKIj5dDhR0FD2loW1Lnkp5m4c1p0/
d5HMBP4Gbeu3qrVWGppjVsFw0+NMWjvHEYMlee0jKEOztYH7G5p58UrGHUK6zdVLOdhH/oM0bL1k
3b2BeyvdwvEONS4f0UotseRYScVal5euvGz1WUzHAubmNIF0+7RfeN7CGBcpcvyP9GcVALvaIuzn
Wj91y2XOvebkLs3whj+a7UxcbeIjBEMrd7htQsyp6EIPl0G+r6iKhwsDrwBnkWUro3lM2vcB5C/p
fETQL7thVjMMembQJdSl5h7TBPRJfZDkK6vdtJdZddkPdyMTwl6M6p9+fKusy6DbN+6dFx1q+5F/
VHPelgsj3ebePgtuHX0RW9us2svDNkh2enzrO1vd5X7mpbIP6rW00ayt2i4d76YuD4F9NWriT/Bb
sSgUpZOq2vvyUk/3LfJmUCMyTLdmejit+6WhbGVpK+mHITkG4aPvbxL3TPClfVUxw5lUxr5WNZE/
cQy6M42ToNLz1cTJJC/eyegApuViHKxZWR8l5Vbrm4maXjgOEkDavvCzpYTnka/uFX9jSZe6MUwy
haoAm6CHzwMacf7Gy6FMIb2cvfbFjW8UM8mCkyIfHQkPFBBrv9/7KdTfWaXAPjeeziytr2Iu4mY0
W9V1VbGwdKbD+OToNsbQyBu9TW/QbiKUkulLuH1PtndnhvkaGH8f5jR9MOugGaIuvRkvlIvg2Vz+
4XhcBrsd5W6hYpSeCY2Ur6HR9wFPXlKXWF1e2tyXUI3uYOB6HDJQQ8g9i5XYTH+/wa8b1N/hbNXW
NE3VVcs6lUBtvDxIU2lIdhF2rNXSpCzprt38zCjK18jyX8PotqNjhS0awU8eo1ZnTeCUPEZ9SXSZ
Ty0oQ0uD4iICZ/S1olSKGwgwRrU6p6us2F/jfDG2hfAB3mOObSgI/5zswXEt925aVOnO7Gf9a7HJ
H8e1/twdtJ1QEp+VlyO8MZWArLjKruqb/FK+c5cSPXEuClbaooT7pPFfUSHGqHeO56X4rRNQuhaC
7tUVdUQ+RdsNB1ho1WQ4CIG3+MUkFnPvumIhkdrC3Co2Ii4DISJ602jNEdR28a9gPpEET14uZVDv
j0YBwPduh6kYVa/oUugky8hwIaUEmXZd32XoWyGdjPkz9BSUhA+C0vFuxYi1tAcNae8pXih3/hbN
s2fRxCZKZ/7WA4Q1+Mhmre6wgXp0KQgDU6PFQAFDB98W6LN+n09bcFZ9pa/SDb9uVfpoRE0CZJr2
enVLW+3RB8EBJbsWQJBAmwRYk++jC/leqHrkWOGIrwPQGuG5E/X7HsZ6F232Fv6xHKkiov+UqBqm
E7t2wvJQLtKd4A/QYfdGnZJCgYRjYwm36Jwu8le1v4/5Y6nYxqu6hhTg3/n1aUhF75LSqNRoF8hL
DMpyAi7llm2SjTGN5qX79vuKVL7vbJalmWIx2io3KZ/kyL0txAUV1grCsXDbqulLQ7RYEtX8PpDx
fW8TA5mqOBBMNoCTgeShqEM9jvp9h12TNabY2/Vbx7tymze5es4t78LugunQZ1PTW5gppxwphgpF
kgPPr1XsMcdJp1z7A85xbjJTGjKYGg2yeFw2KIIY9eVIm2m060q08jx51pc40NFN4CrdlNCCoGVm
URzO7yxtbyjqTJGytaYX815OZxofahoeZnxr2Tr22ktePuUJgmT6y5g2q8qN5mpczhxfW3vRmT1Y
E2fHP+np3zeumVjGKJYlK+bpQRk5vaPlfZ3t1PRgk3YvTYBH9HSzSbTCDtZC8mrurivaQ7v7invB
Po+S2x/jaTy4RLLb4LF8sx511HOQSkIUq5v03cSoz2TrJ2DKvy6TzNW2LB01yg9Q5/PEzEul8CIl
2aUBhrAT7aVnSb9ChzgmGOcu3Jf2XXoKn/WX+tl9MV/8t+jeedT//D6L1J+Why5zBZZuq0jMnEAa
7tjbUhP3rPnampb1g6/s4moVxXeKhnyaR2IHm7QrnxTagWu8rirLmVg4t+UlUgUQczIC0sGEkdqv
u4EA9TLwQwK3Q6pgyJ2udLBrY8CzHIBGxVr8zNX/tNh0RbZtTTdYCfLJ1Ut53YVSV9R7p4ZxkaAc
IdE3MlDa7KntqPNEe5E1jPSyJ7OkaNg/KN2bTJut5T9k7t6Wr/viT0HcNwzz36/sBAL8+3ZNhemH
oaZtfYvWWq+ww1Zmp7sbF8HqRuTm9+h8Ucv4fSDtWwjwEQyKDdVWDUv50Db5NI0CvSw8yzOcQwQo
VQZYhNivXYnuyvCcG+vWemnaq2xcZpBj0L+MHv2EkmsYb1xpJuGlru46GJPgvMUiLKdatRsBO5In
u8wnur5zAHczGKvhZdCMi1A+xjrNjsXRx5Ly9/tQv8UY4j5MzXBMtjUNn9GvR0PshmZkjZ19wM1e
apdB95hE24SM0PEmQ7+LlGVmsk4OcYA1UllOdO0+6KbYnXHNBugBXrcoa5IZwiscl320tTrMx7Hx
626CdP37xf6waEy2dllXddMiKjrZek3XsVvbIOyyoZBWEw/HMWT23/Mn8hZDPrPR/3SimAZ/81Qc
VQPm/fpkbMsoRlky0xsLUhFxznSJyj6Eldf/+U0ZDn8Ra8kWicbXYXLNs+vRS7mpcR+ZGJWu2gb3
8qsgfgouiuzMI9RO0Lu/K8SSHVvRFFuWCSy/juflrlW4Y9jsI3VY9tKTlBprJ3dmuk+jj6ayRqtn
q4UYY6GcWq9G6U/vP6sOuGkXTsNMXaf6S4uZrmNguQl9LyyQWsvuygFL0p2yzQfcVQ13R4g8iSFX
BJDJrHCayU/RgM69cter12WCaIkPkcKgUUPB3RXz+SZHuwRqfZ1O1Chapm2xtO1gYdLaU4KJ0JZq
R8MkxP7c06xF0ixH+j20C6dx10HwHrDvmRXVSVaNPS1S9DkNFDtR0cxsjNqUvdIM80FFZVDGvRNa
X4jQObtnC5U7Qx6g1nb2sXHblezZ8zagjT1p9wqGmnZbT7qOsoxH5su5QD5qdMHGApwYMQW1B2w2
RwQrlGsFZ+lGo/Hbo0kO22WUjqd2J0/cGroMvUTWsIy4QqmG9cGx2KIf6KGd5Xh/YtvctLgQF/qx
GcuFo8MMKfYqaKYgPk7r1yGgvGKgcOvLk5Gg10HbF3tH1+ZmTDpejDuVpxF7SG0Aftt4nt5msAq1
JFjFNoL6DT5o6dwtLnyv5DFif5NgmEGt18c9UzKPhX1bOG9h92xZW7k5+N5N10rTzv3T59697Xpb
vXzoveIm82ZD+1Z7V7KHOm6HLcEAORi5QRKS4DEilc9ohArTvRXVM4K1x7AyLxS7A3pQsRRc+jIy
Hsq16+4lrGAu2xZxER/9COOtD6BaVFj6kiBIPMCOoJ1UUSvWSQpzLFInUquszBiSkBQcZUQ5NJ1L
cEj2egcuPlF8xe3XA+YLgY1xNRqJWE9K1ZtVXJYGVUXQYvsiSphdOqScHsevNpkEHF0ptkgOftnB
iynTk0r3aPZeQJ5ysTKsG5RZ8nWEGbDuplMreleVcu5k9MAZ0qKW7rucFiMedcRumeYxQR7Ub7wV
ZXTJYsO40pKDViC/V1xU+U2NkSxOompWzcpAm3vAfPlLVet4f1/p45ta57io3+X5e6Yi0Rm+S465
tZ15DjVBmhnqMQrpykFZjiB3cHleGimLl6/6pp9HMZ7OV1HeTJzOnsu+u0hweUQ3pfQ5oJ6D6OBn
NtXru8q6NzHrtuwX33wqFJI5VDmu2LOnpQYRMm1nvjPv8DNAnk1KH6PwZqzSSYcSqT1ej8XdgCpL
lM1VJ5hWXbbIDHOaeU9FXt40KWX4/C3tLnDyLp1eQw5vV1i0+zQ3XoiJTXCuSnlSf/u7ldkKRoW6
Rhpuf+CIn87gxHZbvXL6aJdiNY71qf/cYQOmvSWBOWucdZDui/pIwtHluFbf6v8GmkINxFI0RwRx
BJQnqIM0lqnk5eJ10CiFeeP8pYfp46xWv58QPwQ1JP+KYhg2xRbOCZGrf77PpunqoWvSncFbl6j7
KnuDhWstyKdC9aZ0r22b/fhMiPMDqCKG1R2Hwhviv6e3Z2pjnRcqB+Bd/xAdRI+TTyPnSyfMLpv1
8febNL7HlIxG2GbJBMWiGP71Jj1bGv3RTJIdQZR+J7+3ZFcvxB4akMHHP+Fj9eSa0+EN6Vwyh+5R
v3GeTDzMH9yF+jLQfRBPXHaUO/kivR+P0Wt3Mb7Vb8qtczdcV9fmH+cxua8fUPBpJ8NRRlL1zSRV
ejVufr+TjwzwSyJkaDw1XLEsWzZBt0+i43TIdC9JRvjDSDKF4bPkFusI0MQ7wJqv10l82TtU7xSt
nOpO/pAr6AVZKtVTZ9s56MjqPUcOrMQ6urY8e5tZ5CWtDXpo7vQueiyH6kw8/30hccXkioTyZG6G
dpq6FXlkqoacR7umsiZOefT8TRD9qXN6xZo7GdAuH5eBileru5a6Yxgeyvjq94f2QxhqaOCspI+G
QXZ28sycLtW9tNGDXQV73r70sYDplyxdAaUGd7+P9T0EErf4z2Afkd+n9VSPYapkbW4cm3JiUi5E
eWgRPsA6Lyb5gG10tEu8ZbfLkV1AjKCe+M65qFtnMp9MEa5AI0wwVMegpvt1sodK37Zykw8324cn
Ot/RcXp5Q1FlKXpMYEEf7fnrWZLJ17Itu6WhsVnphsH6Ik1XTyL93mmkzho1f0eRIeliDv47hVer
pcfefJLLYKe1WACjhZVn9+6qqArwiWgy5BtFfvfqrZetXULEKtnbAtR212pHCF4dCttbqCbbPADl
7+/pe6r+9Yo/oPlP7ykamjyybMk5yANuxw9JvWuLFVmFrWyMfmvEuzh4lFpO2uDGBmHItvJwHbr3
Y3YYk42voU56kOoLhDR/vy5FhMgnb49kyTZBt8gyFf0EG42aMNaIqLwLoxCZnsfzHDfQ/JH6RneV
ttroSW6XZHpRvsqiG9PY/H4BP75JcGEFIN9gCp0slkCXekvtm2CXt5u6pFyE4e2RQ244N9BH9vft
Tg0HvVMFkEI/nTNd2+l5HTb+RRbc132xkJWjo75VJsCuuY1RYk10gUPIc6KOEudcW38NEu9gS7c2
i+n3uz6hgfxrAsPg0WQZW2K2ia+LJtULKfW1MmZfpUfVN3aOin+6m01lT59KbbCRsn6mhsZcbglx
mdOqObWVEF1aODLy3vaeOiyi08i/bItuGyXyPHP2/uBeWHF99Bvv0rKGieE169Q4V0VSxCv59iAJ
VGSVqqasfkOdNE+KZCsKLroez4Tw3YuhT3jOurGUvenBtCxoLprbNV207jHR18N4FTT033j05cAr
qTxMofAyl/LkTJqrieDh+5U5tkYsA9Z/esqTg3iBWzvSISmvSuNFDlfsD2ZxN6rlRM48tPh2VXSv
hNRujv54rciHwFxYypScwJae0uLFzPNJJWNioWcTQ0ImAa1fBagfZ7Js3vurKpzm+rWrr5PmzLX/
OD2pZxkyWTpsFPMkAFPhp2RNH/kXrraw9FfXHmZSuxmirRlahMl/BioAIT2i1GckErfxNvC2Sr9X
vLffp+b3CI2d6vOFnOznBG1yYSipdMjosMG9Cz1lHMdCnsnSx9VMXnuoeLhnzszvAdrHqCAhionf
Ndn81wXhjxwwrW94F27yzgK1gEXCyJ2W6NpEnG30CqiPASlubD2wGcn+v/f4/xn/JGTL/M4eq7a3
DwVNyuPCLW7jxpvkdNG37SuXkKRTbt2Fg8Uu2KbPtXaQ0l0unynR/ri4KJARpfIWFPkD4/p0Tox6
4ju5m0gHN9myJSv6LMS3BQsUbLjCXaIsbVQwlFu/ueyadSntcvughjvmgmsuU/XMU/lppYt4+eNw
FxHg15dSq4PU+30Q7MJ645WXtlvMDFaGnx1yfWtJb1l2//vk++k0+DzgybbYaI1nKq0iHUrMW8aL
Wr/QBQvgIm8ffx/o5+cMRCU7Ko6vBFFfby1Sa6cLdRG17FEj8dC/eRESSHRIQCz5fSz1Wzog3uWn
sU7O2NIbyiLS4mCnqsdARRYslxZ+jWJD+14DAjUgoYrKhnRrdcWyBOzR4qXlAG/UwbQODl5Ov32u
zgPHW/C/v1/cD8Eq12bKuqHqFLn0k9XuN+0YjiNPXM3u9PFCxlPWXfvpu/NWSOfm9k+xxuexTt5u
VapyFJCgHVRgVWPShJiIOrdqPDerYeKqMEiyd8zpJm39brL+fTyQEuUqvP39jn+cYzYwsaaYNgv+
5Crk2h7VIFSlg0GuZW577F/MXWo9mNWZ+/2InU6OI5Yw6YahOzqo68meNrqmonRG6h7sYV8gMZDf
xd4y7LYmdrr5cWhvh3LStLd5lIEbHX3tiq/13pJgUDHuMgzEzI2UQCfZanR5WQiamzteToZWR7hq
VBLJhNQxuajtaymbO8ZG1WejsWenApsbjBUQlyTvoXE0JJ1tvQPcDsunrnnXov5MeKuoYp58u1eD
u6Q2y0bhnBxfph13o2tV8S71njuMhBR5/uZCBEmacjrrgCm9uJq0/lVr344JvdENhqVUGbJ5VyaT
qtgV5a3I0eRMmwTaMKfGu0hgCqoJpSLEsdRpWiAXppXLXjCRwrtIfe9HukRJMFsqo3D31H3l4xUB
jAkeizXIUZNoG6T6NgLNKsa+j98N8j5KnvAqQv2WULPNhokt1lyMpTLsLxlUNtuoZBJthfiaIx9U
YGwr60jSD6b93DgTSd/bDNG2t234lnf1wgr2fqHM9Wo/2LByadc08pXa343d2rWxtyrSWQ2hqbOP
eoVEUq39SfEjUJFBqzcKXgjAOoS77KReDS8genPLoxa8ae5AF6MzdetxQtKY2W92dEsCyfrvNCp9
w1Fxdp7CDZYINqjH0Xsq5Vc7pU89AGML1ZVNx22MN4/9llfJmsvzMoDKEBVc6tegYikw3/94YYFg
GQYMD0VXKO593VIVySxNJx3inVVvzBg3he69VZ54TNzf7yOp4jQ+nW0qkTNmTqKaYZ/sqIaZSUAH
MRLM8tKj2OMtXRQzA1zWKvDzWaFeuM1M7VZuNXNgbkkQtmjK6EoB7+rac2RAcF4a6RmDqY+o/ftl
OXQ9UJXQITF/fQKxPoyNFfIEvPLNcIOHsTPuVZpzwWjXboiwi58COtyNY7px0juRn/Yhvei8eEK9
Knsf22yWhtW0loaJ3u/zEdZV+V5Gw6Uh5k6OrkTzHiRXUpyvaxm1YLLXIEnA6NdqeozappppFPPJ
DEy/3EmBMU9iRGyptdpqtOnDbJ4EkJXD6Dg1pEsxvxPtrc/mplhicbTQTE6aFGgZxl+M5Ye7+v29
fbB8Th+QJrMfCqQTVOnk1B19NR1bo/d3jbJU2iUvdhEykulvK39e2pdjeKdYl2n2nLDwfx/7h23f
plIOyAlwDSpzMjvbOm0lxx/AQ+INe1KH7W7hwzrcp93x95FEVPT9Jv97pI8A+1MIl8dOW/WNG+1c
LMrh+eIlmxO+z38f5cc1ANRlA885mLp8POtPw4S51aiZDGIc0HCcL8VsSpV2ZqtPhNB+eAWxrxlg
qDUHq7k0u41b3KgcNCaVdOlRy9CrhZUhNgTFP1eJ/c72ohL76do+rv3TtQ1GbTbG0PmcOVMr3WfZ
c4gQuK0i3VHL07CBOY3XjHWXy2tFWsUdasdwIrGZ6kJCXTNYSU115oj6KeW2NVOG0gH4rH5z6HBG
T3MjVf4IZmVtmVn2tI9qeCf5o2Y+OaG/VoZJnG3NdE9XIqUzV1qJXb3Yuxwiuv0ed7dGOcz0bOOF
4604WbRcnsfS0uFAiOJm+fsL/iEy43rBZpivhmN8ZEyfnmFXjp3Uw5rbjf5V32w83HjR9XBuCYvy
9sxk+nFxWDLlf53UmVj168ZVOKnUdpmcisURNkebZovxiQfBvf5+Uz9ll6Tn/4x0EicUgZcbuhn7
F63xp6gJ7qu7CO1wd1336C72W5HV4hwuP5wZV+wsp4uSXVkn5IPkYVgnJ4bSVqqr112wY2Xk1tMA
pSMs76vGnaYGMgbdZlQ3MHnl2FqG7Kh5gFapem3W5w7JnxB1+/OFnABelmQ4kVT57qEv57F9YWt7
sECw80nUUlxrd426jcj49DW/du573O/UHi8m9xnYR7IgYs2UYF3WBw0esbZTlW6jS9qZ6fBD3sc1
ag6Pi4IJRdqv0wHuUxVrTuJfqPj61cWNRVOSClH8jiS8TPFMOhMp/zgrdHBIXTZ5QVTzvw5Yyp5f
qMoY7JR6KjmT6EBgGD0NNNK2FCGrfe7wiM7R336a9J8G/UjbPi2wJB1lJbCbWIDInvyUF5smOLjg
xMRqZ2bfDxmgaIe0LOBxKDbmyf15Yd67HSDYrg1pToBVjQaQjUxpCfPuaOubTLopzDNLTXzm6YwH
0VWIRmQFr8uTzG6wI7XVGj3blf6cPbhnZhMpG8Zj70J9SZUz++tPGbWtgePq2CCRAlgn2c6gelUf
xYp7wC7LfwBqi5R1Wk+V4j7SyVWw/FHXXbGCPNT0205fd/If2dg32srTl6yC35/4j+9WtqkCQdh0
nA/O2qd3W4Shl8QlD7yW9ty8AYPQO7JzEmD8PtBPT1lXiEUtaIK4q528WX0Mva7uXH+XNiKiCYs5
eUU+PhHzOtKZE+GnYo/9ebDTvSNruj4uKSIMlMnpW1H2BSgxCXO0MYt1iBCitrKMDZiJWs5I90jh
veby33u4/9zzKWW8gzeqxlrj76QSt4g7z7rj4TKRA4LU358u8/SHWcySoZ5K/VGhOP11Z4Co4zhB
pQW7ZBy2WvaUKte99k5ZbVA3Y+XMeKGkP914I+XNpTQ2j/VA417e7Cp6RhPDmya6czTwh2va54L6
l5ZIFz0BMvUF2+2ukxD3DU7yrrwzbOOFaUNv2p3dZje1dktQ3mY0K3krbtEHo5A1nLrF4Whgrz6+
NCXOcXU/o9IL0SeZi+S1yA8hhiCg+oV1zPuNyx8rsEXwiTAhRTgcM/EYb0tj4hnRRTIwfHKdUxnW
dm5GF3LmLURGaD7VOZ5MtILUACVNd5cWDmwMXO+I37QxXobbzEinxfDm8dHsILX5DkgnRZjeSItx
QMnM2GuDPcs7WnJIhBs4lWGCkpCi7mRjpBHmo9ySFLcsjyEjN6/3oa0sivyuhq9UBxtRvzUrUtXb
mq2KPMQbmF3pPii6hRyUKx4ZSTv1+04+Kt4wUaV23cjms2cFUzNQZp7kziyJEuwbFswtziAKEbE0
M89RF36EHnRNJVSCAsa5JfaCT2u9iRrDLLUoJ+tC1zKBV2QQ7TbNvPCCa0guW8lP0J1sTVTg+kNF
hcfSrVXqdAsEgz3pJZeqjWIrd4EJ9iDne0/+M5jWlZP28yLJIrpTk+cz0/rHXUNzKF9SMTXUj1j1
0yUPca6bY0+dEvwrKvVZ0QbTgITPDPBAiybegLaldWsmz7pzG+i3Ni9dRMe5YkKKOeYdIon9mePi
x3yCdhrHlkH4wXFOHqNkhEZjjkWw6yHbhjrasvL4JBlrsJXQXgTafUzYHhdoRbR3XrXXmYwgGV0C
/79aStmzYDtbO/P8HvBj6Gb8Q089OchgHwR5UnThrrZu9WLh98u4m2bv4QWkSUd6KKRXC+OAZAaP
x8YNyTlzsH00PZ8epHCD/5seK67v08tKClVvhtbIgLZYFfCz1EJeG7oAmxzI8ca2tPWFSj/eUOc3
phbe+fVwSQVxrfX91irypyZ8K5QcPIZH1JbNjduhxp0O8yTDQU515kVkzcg25vWTp4U3QU7XroS9
jTnufQ/tYWU8djUEMe8yHhSCL/ctoDgwBubaI3cegz+/T87vwZ9uwIcWxHeAf8wMv95uyREfh3Wb
HtL0SaY1mTKIDB1at9dKf8xCMs373wf8ni8zoKKqbPC6BXn3JHDghqQyG9v80CRzqVnm0q3UP1XZ
mRjsB3awGMYgAFOoWdI59vW+Gs93HKBuNqEQRe2kBmXZqwVtwcT4XlGujbGeuOhH+u89kba+F6kW
e+uAe7HAHZO0ug1l3hfTPHuvbWkVODeha21rSOJ6zQbK5pYS1PuDv/r9Af1w7nPpKi1uxMeOTNX4
66W3lRzm0pAmh3YIV620HzNr1iv9Jmdf0C3E9kU8IKOyBdPNovVzkOx5VGFzpl72xa1TDCvVdi7/
nYsyZfgtFKqoTp6czD5lzCCtamJ2Ey6/q0zpCJmrHYxNNmKUwpPnDCgrLa/8jF5stgUgnqF9H+sn
trDCPPN6f5y1psU+bXEvkEO+PiLT1VytLvT80A17w38OIOj27kyBXKnQWEqfkn575v6/7+G8FBov
bHg+ss56+TqiZlRSZptpftDKja+/RYWy6KJ1JG/qdiPTUGwABVe42ZfDNA+mcPjM1uf/lqH3rjXr
Xlr/fj0/PQC6BXQVfrfmqKcphpnqoRHZrrQFfVWDoyfhrQmAnIWYzC41v9vFw7kT41tsZtGCCQXA
gYyjy9ppkA0zuI/1xNZv8ANExxlJ0Isrkwb6ndBOQ2HnHO3ne0FFDKhqVOygSbJhnCzhziqVzgrV
5DJCWRimcjMdUFVPZg3KqqxpZMDxn9KnhSDzTDQfnVB3PTyOADXJZEB77Q5aXYEcMnpECOHZU4ef
3hnHBP3GFrrURPZmBVLg2rQVvZ35bfjkXDb3IeLuaKsh721NPBq1aWy/+f3dfd+bQCZkKie0YdGi
S1vA17nkG7rtwYbsLry78SbYqEv1yljDkNTvMDmc45C6MtyZ2U2sfO69KekGjmt4JTcbG/orvUe4
uQeC2eUv9XNQ3rdpBddKNEEBB2i6EPb5emVBMjaR6B7Y6tWfprzrtH2U/LHR8BFn7ghN50zi9p2Q
JAb8/5yd2XKr2LZtv0gREoWAV2oQqkvrRWHLNiCEEDXo60/D9+WkV0auODcyI/fKnbYKmMw5ij56
U3mgxGGuia7kP98Q+X6ej29hN3vIG8qaBUW54okEWoFfy4xVcRQuy55b+7CKhNGiEPID8um/C6P+
eLz5HBxGDDRNpEGl86sG0lIZLS/T5y2YalZCC8+Jpm6vQHhiQlNwvLRhTqM45kztJwULZORzwKMg
0ttsLtV/adL+WTTiw7DVciyPmUP8oxH/iBOlVIRM3p3M8xzvWpAsmw2zsxYau0Vu43bnuLO/oUr/
7QrQx+ASDOuSf/7zTqjTtilSGR2jBnIV2cmrNqXKL1uHLg+byvK/nwHa/LzeP+Ishb2EAJTHQMIz
4fedfzEU8cjHRb9rGbPkYQSwVwXT1BKxkm7NG3g1bd9/y1eso1AP1YxGoBVH3GejrFVqI3shK7XC
Fw7K3l3Q49x49vZrYrY9z7l+vxvMXIwlO7tY8vYOeplaGv7lkq2UfhLOp6mDDX4DjyCj2edx8IvX
mvYL3dNv8ZS/pxvpvdoKmSEe285QSCQrvW+9JDEJGwp5+UKCXjOInu4RpyeMHfUM/FsEeHW9xPkh
Z2JCNl8TvH7MJFkxFl8zzdb7j9wSY/sxMmrGI/a5bKJGeo4M/KSbwtFeZgGWKPe1Bs2A+xRI31T9
0rpSYjFOMcI9I7azjsEJI2MyF3OL3s+wqG3nJbO+iVFE7InGlBFVrJUBgbTz8OXz8wKN1WbVCZjJ
IIqKTr3k4zkc3PnWxk3Qn17j3e3MSeZLEbssgGLrlzvYu9QL7Klnlfu0Ckvd3YcLYCSZkcNNUfU6
p8YD/0pxB75V6N+WDHqiBrtdw9mwLX82GGhuis/20L+raNNOTEykqlEEw4Brh5Xw+QKK4QMJv7t8
4EoDr7TyYr1wJfgCH3hcyPojkHyYEBgPa8ZJWdbWmb62i3cG2AiwEup+CmK4Y8SaHdSYxPrkhO9D
Z2ffAAwMIM0aOJXBbuaOqz+AAfV8HlmXYEfJpuYAMyabeJ7heP8ISjgbZuIsu9PyNTvX1jI835G2
duYL2m1jDlyvzgwP2FlXswyPapAW/F7qaxl/lGDHUpuwS4uZJPsFKsTM+VQATlxmLZzRJgxGGPLU
85uNx71+mwn2KroOEPQB+dvoHbbhcKV54fvyYj5naG6cH4Dz0xIX0qo6vjiD8PeV9PHwEjPgDB1z
6XhUY5DuJM4Xjjd6vH6uwtkS3uhX6GQnm5HLzow1uBaMmWcBioMQHEyyz+a0HBu3+7j/WJ8DJQW3
dDfPpaXOTwNZKDqiHDaT9wajtGzT7Yq3ZhtDG+RlOkvzeSngMrisw7hWzomRzSEgrSf4VdPyF81+
gcP4PFqOBsMevfXGdgq4M9zFn88pnIHpaXpNg5cDB6i4DGybD6GlpW+ONlHhRAzCA2cAGwbnzO2O
rDHWtJpQj8FdWzqkL109tHOEkRn4lPr9tsLGbf4yb6t6kfo5nkulE64zfOgeQQtfBpPvPZrfTbMF
UGOlZ+Crn/ImMut9uA6/CA/4e7pipZuxEb2DGv1Sg4vb2gVGi/f5E3fePuhxqdpF7xEOADVsJL5E
TOEJg58LYNMY6t/gCZcuO6daXDQHl5UcKs/ieThqwGcbuAW44M3eQWjinQvODQNru1mMd/GKIyzZ
JeByFVPgwuKL7r3fNuEbHTsmUbG+Gpvpbkg9bYYs/dEqx/7eRD1iRrmBJRy/bWJso+IHo4+CkDn8
gVibe7IfGs0cmsiuWOCYCN4TWWhmxlvNuzkT5suw/onOikSsE0VeeKobTLulk7YeORgN41VZuwI7
xP4xpzo06z2G3+cPDP1VvJkOMaYHi3SluuH1MmPufy+5yvvoWwrGpaPyed+6swCxaPHkmeWReejh
tdrcHqYaWRjZ5FTJ3u6LRAC4XgyWSEG7k9z7uh/rDFDhQX2WPlK6Dw4mBocKT4KMgS2Mxbt5B1PR
VQ7oQYqzEKSx2VF+wBT8hofapmKkJH5HPCU6JWtLOAm2gBXBxVCCcgYad407TLUWggeP8zsfQ+b6
MJ+gwc7AnXhBbc8vNiWFXPe5xmUNw7VxoJR2MbW1ybxgUgjM4MS749uPQfZoUUZO0dFz1TXRD2WG
d/Di0aWnl1/sSrOKlzMY0iwfHY1WRyNwrJZKFjCvLoZ+XmwVkcENVVoC7NUeRp2ZycucbnrnxWH1
HTJZfk2SUyMbMVb5b2VsC5nL1FfzdXebzcOP8J8emQM+4kXEal++JOciQ8Fu/RCFyC7+YOa8w2Vi
23+A/eXdiWIxDgzNEgsKwLGYMD3NrvclPMoomuEpX1hxfWxeziQ0GNOSAH+FBgY9bbqDwNw+3ea5
6b7EyJVbeLW1inc1t2HFRbfSoMGQ+uYLfTBqLAqqfLWm1QvsM/+S6ElDJvdHmDDEywwBCKjFfmV6
qpT3j8fr8drVBlQP6DXBoRPBip+ZA2B0yVtC6IMRJa2+2JR4yr8erhOEq8XIT1aLdqee3vAfxjLz
/9oIGKKXoe0x+Opo5IT/jJYixKlNGnddUGHbwbwjvi0iwmIT1XM/sf47VvrRSfy+BkyGD5YtDBn9
odrP1Vyps0cy2plz5fQy55hn4fM5n6ehvhRng+dcA5tOmS3nplnPDrP5PFvA4bwD/LLPDE4uvRsm
SaCJ8hvgVh03bABtW+G49a1AlvW34oBn/qJ49/sdZszCTIWTi58P7q7/H1eNdI7iBkNGgzHMr6vW
4BuRU5YNphAYJwwZzPrQlzCDEYM6/Utq8ROy/75qXDIMLwjscSz4dYtGo2ISIl2K9sni9jbaam+q
IV7DVI8+BVLHHc0S87IBt2OVzDp9IgPvPnJxK8PmqS5sPog59E7R6Uj2NhosNvm57N/fE4bb1xHT
W4jMDPxORBJvn63qdS7wQTrgoHWfC5umMhlzVbu/NEj+JUZHyYigYYq0gUbtr+unRWUzUQpZWOYY
ANbv/XjOEMUDN0lV8bTkL8tOHi7QHxcQfRc1BiROym+jgDQeRzeEPePlCG85LPnGbj8FHQWOqHLH
hyyeUwyWvhMKhp0p4jSemO3dCRm13uYUp3Yp/nytl7E/xCs6oELnIjftcXkg+Mj0CTaJgt5n9k3y
w5PyJn6Vx4pAghPxiO9UPd62IOySZTU9psgA5S0at3rRN6s7kfTL/MsT9i/fVKFzKMtDxWHyk5D9
r5rvGP17lxbla6YCNYsAifV+Nya/+1ayzX+/078k2GxmjHxSAkUAo/4qI73Sl6A9noyLxz0gX5Lq
i1ncmcm1pqQB/2edh8IGJbE5oX+iwv+7m1blXZeXt0RZxvU7IqhLu6YlHI3Pf60N/VS/fi0VJh8p
Z0j4LSkMXv7zwR53XZ9oj6Rbti9DwAtGCuddM6d7lyRPDNAWcscJ6lzQIUqfME8KMufJdKNkywvG
us/UKGsOOsG4JT0eK2/j0UYU9l1vlvm8YNY9sju46pd59Zg1ISDO7EthRj+TD3fxJNLlmo7mdxml
vhHmfqMFFQ3oiOrJA/xcz4bZL9SxPwk3oeK3sRcpH03d6unYoYepSSSHzkg1RUNLvMl9ywxUmuCJ
NZ/Q6Ovt7BbccFspwicNvVXfOdrYz7tjKk6MmIHxPvnLQvyzAcot45jT6BbRgWSR/PNCpllXPfKH
2sGDepARyct4MfUv65tXBFhpwQEEhGoplrCMvdQjVvV6wH1wD+qA0M8Zm99/c0P6c8Ly1yf6VY3u
xUa7oU66B+oYIM6LCZlkvMwVwpTXfsRn6+lLPjM7jnh7zGfK9bjwL8+/7EU/3/vXAhs09dJ4UPVR
K/r13Ag9EsNYfnQ7duQASo4TWtJgjrXY353L31pAQ9HpjzdD08Z61tj+1F9FqV7KcMa9RKPdwQRM
B9RuN7IGfm8K3zwcgMEGadY0KE0rJYED74cv9AO/ps/ZuQqoKBrh4mCu+9k3rp1vf6vT/NsNUVU8
nCTGqYfu3a9zTVLrepqKLBFKorh79NbU+LpG5goHxA2Mh//er/7U6hDi/O93+10RrKXu/siU4d0+
PGUW6kcV4gbSub9cdPQT/3LVVZnOP95tU4Y9fy20V5IjKBa0bjd1kKwITotHLrBA/bW9e6j2Dfx2
rccAUTrXaFiN3MExwukGk3GsFXe0ri0mpwzV0fC87TCqPSv68zS5lgdQlXqjKxZlRHvqFF7ixv65
gLU2OY1x8VW2qoNkfmJLUDd7XDusz28hSLCOx9uSRB447xpvX3ieIvhmKgWkfekqch/6182Uj7Gf
OBU464ENBRV0jgHv1AjXGl6wxP6r9hQdJWi46vIdeI2D7anzWLx8EEPvySm8QoRZiACRJfuqGCXc
lYehbhLzyccwJfK/h0Wutm4cJLNB9423hOKXIFiiGRaSZIo9/0szinnxfbNo0VVi1PrZewkOrxgX
/6UDIP3L4cWoEq47g9kLRdtfK0/oNOYVE+LQw/zUQaaSQIyezflsBrYBQMgMCsX6BIj+Q/nYUTCr
95nhrBzDT0wAKGP7bQyxpv3cbnsiy/9epj8Nn9+PLPVqRluZWhfl33Kk5ytrG6muxsvxIZyp86kz
FIScMJBnLzxNL+gSzKcGMuH+TVJfk4xe8cZdDGMnayYBAlRoJRXEJYHL1Et2mvHyKtgyqnlL7KQx
q2pLT5SaV/Sh7bO9UOtj8r6KM8N9zsVVuSLjiq/DUOkbhjBkUmMqPTAVGrPBcY+KQYJznrKScc+7
O7hCr5/zYsGw4X9fBCqn//II4ViHjxxe44zu/XqEHmV8z+JYRvPCd81m+cSRVQerqjHQ9JFfVkEH
u/STzFN8GFTB7gGlOgorkmIyZCg+9Zh5+RhedT+yniTioiUclUA9N5B2K1OmXAk+vTZD/GdnY38k
Gg+QfwqW1ZyQ/GyN96vzYkBBtR6QKDBUIiikhAE1Mnem1I1s4uTq/XWIT3mtD+oZqo+yHWOAPDHv
SErAap/7yr89HJnSJE7kDGjAmCxMBC7xiIFuBiH1yq/e1Yk+xvNHduTIVjFTLnFbpj4w1anOMsP4
TQb9OITwye54B2N8AwcDstWmvsFsvPp7LA5nlcE/TSwS9XT7A6ACfzQCw9FaObeWJ/Fv+9tw7f9Y
oQKGhWhukaopvw6VCrOKUTRWR0tMWrByPFBUxl8HsFr71JseEwydoEhTLEKg/14WPybzf7yzRPw3
naJJZOiUT/a/ott6UqnKZEgfMbn/f0khTGTA9MAc07lXO/JRPG6i5WZTkRsuaOb593O+dBmxMB9n
wBrh0v2LAvTHrfXXR6JpST5LcoEEdPJroeZt9HjexO7CToIcUv9I3OU0MxjM01Ug4S+qvtl6R0kP
8N2HdzM95+Xou8TiB76C4L310isQVxX3muUdERWbDy0RDPtWtd47/331/hS30xQRFP4axuVRWP6K
yG4XtWpuknjZjdzTHC7hwwZhDkqUboJJZeEvV+Yntvh9ZUR6cGR53C/x95WZtLgl9vHots8P6nfi
U38iXL7GLvXRG8bp+BcYCUZOejbTPjPrGdQLKutoEHEEH7n93evcyo0DaZX6F6/YksiuxiN2QsqN
RueJ7nifOVQ+Qyf1mnnvVoY4F27mxe7BWB8mgKEwbMIFyWFzq6wpftm3L2kxWj338qcWJPZkFS9D
7PF6EGVT63KmWcqzpdqURuvd+ENe/e3MYUjvz+eGDZ3m9USmBczp88/VexOiAqMaOdpPJnp1Chc9
9r+Ma9Ohw08qyI8VHkWc2ZMTJtdPPQKqXToxXQ8j3ExlvbHxt3rLFwmkupdR7QZPlqEXcU+Nsf8A
9+pd5ncMXfX+CxhFF+m0L7zmblPWkdDNPhcgNd3cabC3D32cF13NkTzlXAJGlMDOUTdBo2WF8HgB
g7qT78KoPfG7tV+byVF6GTFYW8axLPSv9pPS7+vAIR1+snCN2J+aMaYvmzgewLifOQna4B7vT5e4
pusP90Gk1e4i18n90JlAaPgsqF0qDgdY48uLHFhTDzGuZBPDA2kx9kQ8YWZPS71So4jhvr++kx38
vxXEuD18IDM3cXDGjB2w7VC5yOx69zBQxlP3/Ryt7wchpzQ7/EeG0V9v/V8y33+LWwcHIKzRkeUz
L/YrhI9uWdelktIEaeK3Ci5WRnmf3Sa6UC1vigkFJNqMsB0UDMrIk7/5Hv88N388V1NGMxl6JVf4
nQuPRtWowMagDehCjTqwrWXKZEyo1xiL868IyrrWBLNNF0SlB/M3S6Lpn0fz4O1IzXDC/DEOgL++
vSx2VHXCqtxTLwI5cZma6UHbtt9DdhmINubBdjcr95dVo0v6Zug4jWivDeZcs4keO88ZKj2bIoyu
mned1ZgaTwsaQabf3sc8jIL+La+o79qVuR6YvCOAlhPMfnsYSaP11K7WxT7dhvwANKP/3iH/lBIq
TK4zZIUsiKADA/x/PqGtIGSPMtPEnTkwSu0djwpJElolz8Ftab9ds9imi79slD/P/T9vKO8Ky2PQ
TzDho/46Ql5i1z9l9Vbu00MRhAs6XkG5mNBNNDtaVzkGy0dIqFiFO/FKc2Rn5GBZBxNhCLIXd3d9
99Z1o49NAn37rzna+M+yNZ+ORrowjL0xrfXr04XytLw/lbjcV7a2vO9eCFAqq0F20uj1ocLmt/Wn
DghmTKcrDx2rLUCktMJZpudAmZ949+vR7r5r35kMvXxPCRhEP93Q8VZs7YQ5E1Dl1hqzaJg39SZm
NsZWGlGp15+E0/0dyQtw+JI3tXLSCM15bMb4I9LHsiv9aV229JYeL6MWYE3Gq+IQfnaH+HPc6NS+
ADSNgwLu47fiNzB+ncg1rP1t1rCnflRf3X68o5/7lzX0k7T+cTcHtQ/2mEhkf7soqYncXKJKLfbi
svqxz1rkCwynnMlCsR6Hbmjw+YKPHmOAt4K0BNEIVNaCFQ4DzKGu6Id2Alw2Bu7w38uboebhZv3x
4bCqIApAkkTW/c8FfpPby1OM88euAPRSHpoAn1iXmNhEe36V4f3a9Xe4GG1FStrv2DbW39VpuqZb
3hvqvvZfy/gwXkvyTMHkrtb5uW3tN2/SJv7uHS64IXrRXiaDNISPHE6l9Vryu4tC0Mt37YR2wLnb
g2X4+Pv2+VxhvuzLM/pqki4Gsts64gy/CqDSLaIAIMpfNIwvq8sqWobrxzL+cRxTV+rndDVlFsT0
0szQFL38Eo/ZuXWUWbETL4jnKIsrdkQG45PkL+YYMgI4a/3GxsIyQF8lfcNxtjihjhFdcv60jr7u
ztTK3d5v6euXeglGOvZLg64M28zpoMIOETaEJiC31HfZ1WzJ0OiYy0sybmughdw8yq2mahwiXmhU
e+36ESTwcSLWNTsf2Dpz98C67fwyYXXZu5x+Nc19P19E28tOWAkrnFrs1E9cRsmNysSomU+xe+lQ
auh3CEZvCY4MtBG0yKcC0iSzxg6Sh/RwWUt+urib6kpbDI7sy1NljuwbDRNhQIvbDNt6X+y9bMK3
HTNJ7k/6j9JBND8+XtBwBrDNwDBSAlKtFN1W4RFa9N9hbIxOqftcDuQdhTvKrMBiNBPm0vzujbYJ
hvMtHfLCDdnSY2eiZ4vxoVq1zsujsMkWj+LimMxT6gx3G63x7hV0XrNSZk97+O+Z80Qh0RzBSHjj
1SqdxxvRjlb3nTRcGmBnCnI3g1zq9l2fcFrU3pHDQXZuPtKv5AsT0fl4FTvSm7ag7jwTz51ffLdX
YflaY4owmwYhfxGUlNfRV7fB/hJeBoILER9uBpnAdyD/oPcKchd6Ft3k0EjOSaIj/Rh/yYkh5QGW
3mWnT47p/nkcv02gAk/sS+unBE+hXxKhIjahs4nnKRRs0h91VxHByhz7NsM0vAV2qV3FeIIedgZE
KmopydMm8sWUiVW8YhXTgHmZAEyqxsZO46VPPsSPcW2SbLIaWMCJFaKByVw+2OuYIOUYikF4dpfA
Pjpkq8ZF0u83+8VcAy6ToN4ouUx1aWrTR5EZBCCnfRlTfFiHWXx9PEV5o7dsxwyXF+Y4N4rS61R3
OplnU7tO/dubzJFtdTdbom4jGPVeO8qB8JxN8HG+e0+ay6WZxga+X4Jq4NvNw4Qn0qswifAZVFGN
AR9VLhS78WQ7dKl95dhRCetprytXBkoizQEdQzSavIe5wfbC/OmERacLkSFjiM/492AH193JZbOU
FV9o86zcXG5+IVkwWSrJekFjCoTxuo6P95HdaH7Mawf9uiz0Hm1l4k+gFYZmc81mpV/w2r2OjqoJ
zXFjjs80l78ruzcEVj+9ijWYKLMKnkFbBkXh8mkeAhmBLnw3AWfZLMaanzkX0eUPl5tJPWyfnuGb
PaC67rLN1AcbYoxczW3sp6k6AkiEgf8UUlYlk+NdQAoNchqjRW+jfgoecwi6AJgb8BJkqB6cYG/W
FBCuMpVw8kVxo3qXVY4WJYEc/7RlGytAna7HmKD/4Ta4qepwquiSfiipnjgtWaK2aQYjaD06vhav
9VX6nCDWx4DoAye0830rfjDfFTTB1FcdRuuX4kn4Rmm6qdeZ/9iy7lmptKc8xdL2gle48oYXxHOQ
Vjtt9KPqFbPxql31k0FkisFjgY6KMuGHton3GNLN7zOMPxaPGTOnW2GrzEukQuoubiyQEE5px950
KSNbXYl+tGBqdIlvIZlC4b/8i307ihcjTmZYC6ADq3EKe8sJ73lfcFmbBhVPpV+PJYR17l81uNxS
gWoaU6PNuUk8IOf2fdaubsfYuA2iLsRihrIgGYF7Vdrq8nkogzaQD0gj1tOjQF0kcp+H3la3KnDz
oyQyuOvwFNKT4ffZG4rCKSWcNQxmGtynS/9miVDIG5Kj5O3ujrAqJOFU4Kik+8GOFafhz9vxMUuD
0Rx+lzmai75SDA6YBOM39lZtNsY/f4M85+N1zOcjUFyFNcDZc4+VwLWtXKlzpMaVkOUzwLnn2Uer
l62xjucGz0Mf6R27XvVRcUkWKDNmL0fbD6qFxODB3PDpbx/3j4GFhlhOngFAW4422iI8h+fHQ39s
RThrU5qY7oAwy+aZww4SxHOViITBqi3m7HbIxRqdk1hPAgXP3SCiUXXGzfcb87PXc9EcJt93LMZG
tszIDAkrTPcjqiEH+RX16NaRjOFMedipcZ0up6cGv1Ajc0WvnsUwxtGn+KM1fjDRkSl5XSPUy8xo
YjFQilaJk+akLu/fwpY/aqyegqT4W1nfDvzLtfEddXUxiQMmLp+cXBNbqUWHXgLIY/Wdx7gMo2Qi
KF4zIE2U3KFFW1TGYw2S3OxNjeJAf5oYiATQ7ji0aKk6T0/SFX394xsxcokxyvvFrWaJpNMzbZE5
omDLTdFR5vJsuGhfrS07ipMG02WC4uuCcK3ec7CCwOtJqHecjo4qBEimUjPb/khmfgj0XALv/p1x
UTW8TvT09FqwnBjeVtYs0LnkcfyZsmJg374SbpayYAU+XdqCvZePPHkjsSyZ2Jhdds2smtG18WHo
ucO2Kgd387bVFh0tnKCGP8oy5vvxANx02oHYPrcrcYEGzL7YZPbiuvrur9q5vmp7Zc8NLt/6t/bN
6d9qEjWuD3iexkXJMFEw3tNTR2ETwpeHLWX8Wb5VPldiPUXY4yGofZ/wLcBHTD95M4mrubgfaaRd
OMmI1d6QjXLq5bnOWtYmRnnO/LTT7/CjvhJIoPVc+wCG8LCb5cB5+B7T/OCYWVO1mBH/R/ogARFb
PpU9mm7GIGIOT+Rq2+JNfRfNapduOKJs6iGQ9lg4z0NDyoti6k5IXQR3tmTNbhe3k7TXZpOg70wl
dJINecd9F8EiXV/mwrqm+/KqdWX7oiuCtL41wFUx33RZIBgbBaI3GUT6zVv3NnkiW9fzj2gvDvmW
6IlL3o/XcHoD8dG6te67x9ttisDYihLFJmp6BekmdutzT0xaHTnoqWERr8hPa0JllkltRqZ07Yi+
L9FHF8SHw6kCrNKbVDSBTa4A0eyH8kEtAYFriWdbST5vTN9B93DkknslRAmUnj+fn/xfEeHQTjrc
3jSiPRa/2QVFQAModFOrXXTefdUfiA3ps2pWPYQNRjjv34pZPo+G9/6h/zFiOSz2K3eZE/eKnkGI
uWNWQZyweX0/cyOkQxQBIgi6A1lU+7LVAimcWb1LJzbz4SFMPO1MIfuRWlNul69GPytZ8J6MHiyj
QxpUuBkWVjN2qHVPFixz9yc0a1ePWVStcFQHzDa/vBXHcC+s1IfNYu6e1rTxxKcV974auoiQkQTf
l6nf7sf76IRgchfObp/R5+iKkjrZQClCxMkgKOE2epfQ5+E9i0dhr75rCDAbg5nSSZC6lddb+UKb
NatmOZ7HM+lw8e9vsop9vK5+oS6+6ABdmZ6cTpz4ZSR8/wlxj9VO/OzlXp4GJW/xKp8Ibp675yee
Nmz27/XDIciJFwqMQzCCNLsPzNUmd13mdL/rhDzKVc6IsuuD9M1N7d8bGp5Tf+pHuxcdKNAGmEG5
Uq8jZ96VB5HnnN+HZ9nMoiXJTHm+jZb3eFPeOk5HSzspElPM5uS5FCsrJCBn74pWebsP8SZLxno5
8Q/9uri23ZLV/uhXAm2OmZpiLLkrromEe7/dvRU0JCAJC8b4i7kjDVISUedZdIs35K/nBDP3Zamh
uXOyekO1ckLcxBHGQwGC2I/XsZ+jVC1znQ4AXbJsXxzj/RgGQW/SChi9qzs1KK8oTuvQlO/WKLTL
3OvWHCCK9UQDB9HwnU4G9/+yS/bhmSkRqTXABKaNNSU0tSF7OJxVJtvhbrx9ROyWjxneot5k8/gQ
HgaqYlelM6VzZN1vbn59LW7HJ6QDPgPfz+UUXCfrcv6a5Q6QQWMEmbOmjDks6d5T7e3TwazcDN+w
GLA4APsrnRv2VXHRKMZEMQbzRMrylKnn4jwOFBJHyQSnR4/hvqQhhAt2OR9wodriOStuKLGLmbJI
97nzmlEdtTaEBIqh3K0YoWugnYdQovQoTjtjFxY68tib33vUtA4C0z3fBS2iQDpxhL7nIEDtfMV0
xqI6KJEBW4DWilrrfEoGfjD9fNfWzfdExqPJLitngtv6lYeqk3UevwFkl9t5aFEIba8/3+q1njgD
CVTSCSSgs2pUXabOM0B1mHyxeU9X8TykytRb0rziHBzAR3oUkOVPrgjcWPXKklKypvk4m21hvp7i
ReGN3HqWfaQzMmB2De8ZVOY9wIRYcLpTZ9/QFNjJ4Z4xiMmpr1/myTvZ6oZkpH2vD+UhPzQ7LTEE
CKfPIZvSBuaeXd8WnBr915ATPY3ubvYVylKzPCnnCTNpmE7xFOIXfaDaGTK4QiB2M/oVIq2gWjw2
tDcZaSXsYgfFZ2wLYYvtLtYpInUHAXHSud4269ss3dYzdvb7enJ4vr+QF8dUKC+fwxmI/pTrSBqB
CxClNyQzx2LRgzJflvv7UvsoPpvPZiW9SVt+KCQk6jlD9Vf0805szw+r4bHqsEUhwifOkxeXdsga
XoQmyMlveinqtF5fSAKIhmmlbu9X0rMUwXHKuSgTd0QHfpMALEKBTWFeMV++CiwX/Pft8/bWLwau
LTOcoF++H5zXtZ5/F8N11snb+WdBFZE20pLWQuY+IFKNDWlKWtQLboufLLu8rE9Gg7w+QqLGkfbF
WUmjmJoK376YwMcgMvdeNDJrnZ1Lrc04cskKhENHLXY4nIwRE1wI/Vs9bM2+B4uAABphplHfoVvp
k8/XCUC0yJm3juHEr5+0qPm707NttkxsLTDxqBvzYYLGywEA71tf+UyUtbZU7MlVPdMb4e/H7sKZ
jdS3qsypGy+lhAfUTHsjQzJMPoUhPUG2/xL1bqKPcpP0rTi9ro3iyrRiEUzweSKjIkQYW+LFvVAP
IRvubE1hBsbtuIj8mDc5Za1Jz1gqDGFsPROKmF42K5Dgc2ZOrAepBRqMGh86k1nxMb6X7aB8FleP
ILpqEzp35uSj8ZJjg9ryZkW0eJESo9ySmZw0KtYT+nZ4HFTIVjdDQtkR5uAyZhHdjcwctkw0USOn
5OXJiFqvQpVVm+RhxBDcq02ZmfebqTVW/dG61KyGCRnKpL1zEXEqnLPDoPIDxCNrs5diy4InaJtb
ZkpskZWZhu5D9KpqNdAKaDFTy1HnSYV7oPl8HCpkbaJ5i4xL6Yg3P0vsNF5odOcEpgkDNXcJMfvO
nk7dpHBv3TnR5uPc1NLZTbKLdIbmdZK6aEsfXIXarkWui8mcXXGxhqj0e4L3G1A0hipeet+41dN6
SgAT3GfqiZx6XNh2SISj1lRSF6vesjLxf8cJJLoAY8FVDt99gy80Eh2ivshu+dlk3gguGLf2YZNA
y9lRYcqhmN0VFsxxHK3G4kosVwMP6rkFVPNog3LkCHgazvglsCty6pXZXkGHGS/I/doWewCf3YZm
Wz1XaSOxktCwjHDT9RLRqCkNFFY1pJ6wo+Pki90sQ1aJZaGHaDx8/BxzBFJXdgBUtPw8m3KPLR3g
KYmxKYY3wq/6NBDkNABDhVe3syLxS21Zk9Z2z+sjW1TybHR3VDLJ5pyMnK6zgPnERPv5TBI3Wfqm
KstLtcOBL3q4RTETxjONCEIcQvC61HNhyxWI6v0knZXNTOF0S0mr0BwW5WYSHye9W+Zm89xeBOOO
oOa2V+O9OjjnmUBtyueabytNglttg+9g/xRIbRObHyvVD3Isjif55YV3G2Bjf99X7DwYjypuJm9q
MqDQacL5bXCoPtZEANKm7BeZ4k01/5FspcpRb+f+tRJeq9Fkl2nLcem30maEjDJfZ5R+hXVfO0yQ
tAVG1cGl9HPVuSGP00whs1O2qMS9CX6D71l/ZjxYzXcX1WkZmfp+aAtgwK+bf2crn+OGyYFRXayE
ghJOBLweV/ou2T23L7Ljm0OlrYhtVbHGrcE5L1u3BcLeCBGMWVGB2La72+y5Vo/KIaERk9CGtmN2
n9Dq2HoL6/b6H9LObLlRpE3DV6QI9uWUHbRbm60TwqsAARJCCImrn4eaiJmyymHNEv13/x1VXQaS
JPPL93sXzJQDOBU53VHYGFJj41VYweEDbMGUj2wO1W2FmUE2NrAL9aXpn4Qwm6ikH+dRqTKjHAH1
lWG3qVUt4o6MFI+2P/qLgujOwpFJ1i2of709G3ANVjYecEIkB5mjLMGV9NFueCQ6CT0CdgqIL62j
3txjZ+dd3/Jgz8k1T8YIHp1EEkmaX5gRBNDy7OVQgTQPOo9IjDqnrxzAwNURharugYJS9dR9dNJZ
Yygq7cIIqzpQpag8DDtjKIKJi1bVuDz6xXSTC8plRjSIY4coHPoYeEFUTv2RQgJj8ae5l7q3zkvS
caq5nWnLlDiapzYj7cyPCPeDaSWPktrbSc6l9sraw0/PSJ5OWTgQo1Z0eOcFpDZIR8TFE0Oau9Q3
Ig1hLAM6S766x9ilUiPt5kKuIT8QJCGBtmObVOU2ehdSk1hA/Zxhv7mc8w+5fds5e8VlnTl+adPO
bUOqOOImTEtLnUs7gprLoku2iZnZAwG4z5X39qCwZChGqacokEWBMj1oCwPdwoRqx3nKpLB1d+Db
k4Sj2sViejBV6vBoHb+KmTjOt8TwmOwuaDvZYk9jUwjP1OeJnX0hxSL2+Tqk8NjRTIPwh71rExyM
sKFz9szaOXjt0ZRscnuvlt0WFIwmH4rv9EP8PIMl0+D3BGtDcTHX55zP2j0urO7xU13J1IekFd48
BOF02xWip3KbEzyrk360u3n3lVKdEz7xFQMuKh5fG9qtr/QjnyjvADxEjaVWFpiw2WOUFi/Hp44O
rJBaxVIbNsPd19lkd4dHdcocgaYsHjUYBOSONGFXVF/UcDCi5UL/Xfdx+J1LzmB0fbm8UBZIX3qw
H4OETWj8/aGl2WJjZ0uESaterzVSvppX/b1A8NSfuYnMHpKwuz54yerwdaI+mzWr/CX7GBcTfZRF
qZd/FsPdU7Y0fKSXNKAFqhogD9nqOA5p9lcMpf/ipE9byNPQwVSLI5kJNkSNd4ZWjcejXb4nS5Dn
I595TvASQZnXRbtlg1XWMO+Aoy8vFDpHYMEA0d8M1jYrRbXJw9s6m938oz+vCaSzz2OBYBueSTHs
ZERZGuMHiErL8Jo3+R2Z5bB2OWe59esVBHgQ7fZhWTuG6tF1aaLM3YEXnYEOmcN8zJS9nHpejz4d
H870RxS+wABfxSu6nPcqJgNv4MCKW5vgV3SiuCr0Slya3g8InIBHjZTCy1bpHXcE6GbzPIh00lQ6
Vw+T8NCj9Rey7lNyRt6P75d340T1a/MzqPQKuGecQJPQXOoviaX79EEIQzP4pp3LigHtppxosXvm
dIxNZy9vppd7HfLvAjjXF84G1FK7m7s7edLFGQyoop3DH6D/CASrWlljD859UWYc7eZmywBdgM8q
FrcUEMtsFwxU+zBVXznpqgOC60CX7La2rguO3Olgo1G19MWXd7jR2LDV2sU/Silck/7ZgQ004jHI
W4df0o0ECC077DvnOjJMaa3NiY87nv2aVgINznImJJtbDVpx3F6uz7Xwek3WeTqTk/ed4SlSkGXD
vTHXs2G+9+NDKMqeeg0GV9t4Eya7SUfqAsl7Yz2Okoqu2C1IX/AMnp+fB0th26yrLXgO2ur8nYO6
PJTfQHQrCsMzda8toKxjgey8U82p30XLfRCjGk6/FnAyV7L58RLA5mmUoCX4OHUHqU2cKMVzcrXb
xVmBFsM/OiBzLAaAB2gbZuRt2DlVzMd+QT4H1DOOoJrFIQybHvommP2I1L3EIOsuY11CY4Spp1pJ
Ss/DkcDScTn9U8Yn5KqZVt+93jkJIEPlZKJz021TpmBEc2iDmuFhfeYsjPXMye52wQEx8t5JmLeT
81OfIpvtkV/pI2W8g9VzXQ/C3sPsQ10IDlRJf785/lFRE4SLXB4Ne/PKpJL840o7k3lmF52zF+0G
/EiaMzxxjQuIx8dZI+c2vF1HpmCvTjtCS2eysBobVvpemF45/jruIA6nS/wmTwB/kI71D/OIlpH1
iwVQZd2xG/iU8uT8Fk+LhS56Aq/xYnktJ7XeyKfX5vFLPQXrs3orNTsDn5ydno1t5uuzg2vM0ceP
GZ9eMf26p0PeuBxUeBSl8Os9G6dXCAQXwryioX/O3PMliItwIAzzzEXHqF7cVAnOVFasFV6XuUfa
ZpndEufxFm9LmNAYxrXWGWE2OA7/0SEYZENqfyF2GGOjtjuitRHoq+yBjoIjwHO3wpqcz4Y4Qcav
GGVvB0d7awkXHO6WcmSGpd+DDuqMJJZGsC6V1X1eXzg4c0rBTJeB7W0GiC/Ug0tuS6Rmsyut6w1H
vSo8LEni01hIt1V/kPJur1JFiezTWutesJGIC2uHlUCKa4wLQNrGbgL16plFOB/v4epxjtmRmmzt
n9WXzK6HtP+IvD+wz5C0+Zw3ziEwn7HuApNA9DG/fvIGzYNXYSU9zumVciACSj70Z8q0cC9w9qjz
ecmEWtKOghVAKx/c4ugkak+c3RPMi7w0H5fvt6dqcQvZj4bXd7qTHDf3fU9sqryakOKoBD7qT9pf
QFd6kBJISYM0t6+QzCR87QketM3GvixQHF424tsfmt6AEEiQBOq4cpidwciDg+QXlZ1zjoS9D5dj
w7JlPCl0r8/s+B4mL8yrC2drpEFjc1LzsbHjvV4C9ZmTOiIjeIxRFnYLY5sskUFmM6JmWIw5Y9Be
ZV5VqLr5gpbGXJ1ir6aPGO/9Buj69Mx6m88utAjiD0CveFZs9Ym56ubJdD8U8Ip3ar9CsMz/MEte
En9GGOjlna+h2cgv4iLdxCttDUbCuYd2MxQyhYPq8BrsX/nw+UBZPVAUavSlSL8BfSIXDTofABS9
WvCoUeyfIOffXPqLYRWBGyRAb9sT3JAN6fO4EQg+53IozNLZYmHqYGu+8Q9zJNmmV405AlPmlNNq
3Xypuc3VythSVvUneGe7qlcX3WoUp28gEG6T0qx3yce9whRJ5xDYAVKkl8swm7EHEiNqbKUngSWG
un7vgbf2IKtbDIuh4IrDdMKWgQYJtqLatzZPCCIH1B0SnycltC0YHDExlNh9Shn1MSiMpxl2tRv3
4yBZDenCp75rwLmeBZMtR+pCLpteHeIAgBoqYdy2jhK7vPcjP1EhF9TT+nxLV+FIq1vyonvfrU+4
CjL40KU55+f9Kz4SQor4kkEC12GBAn3MiQGweVF1R9lmwSUWKUtpDZP8x/SqbKn2mtqD2HkrqLFD
mbZcHcnG9Aw3HXK7zeNcRK/QogYyqwpFAAG4UxVOyqQFhi+GA83FSnCQDsvMF0h7PYwOGi9vfSlB
9oiiV5yrAo+dSDYXZf4hEvELuLyIpIUDjLZW/IYSXT2OKRWYnR0+4Sc7oxBsvATsdim1zhk9B9OT
ZScJtQgEXTImZYOG3K8g8IsRjqPMI+H1smcbtOin9/YIn4Nnvr/und1o/2VKNiZCMUU1ffJDoJOE
y+U7CO4AQRkN4KPXEXB5IAvXpvy8KBab42kO7fzE0ka79EWbDCC/QnXAA80GhGdszu/SeA/8cAmI
PdhDtqJHEA6m4jOlq7z3NNyUde+WePvKN7OhcXQbMGB2L07FAE8xjQjr1Mxv2rySwwsODueZoYzb
atGeCfYkiGOUAhcfzJe0ezqQq4BnhW5JpnM8OzvF60BMOT6ly5hoO4kcWMA2Lz3RACKYCQjQq4f7
g1PENFgd3k5G4bi9wOWlx3dwwKF4MXIzVtToyr/H4L4zkBPDywdBeQkCtg+kELxPWbWvV+IhvAtb
shJeUbOlLzrTLnNVHbf1iOU2N0bmoL9kN8DMoB9lam2SBQrs4DBxmTBsudZXkNlnsUkLn/2+4ElO
9olFWbQviiPqrkp9rVil6igM5DZrnPoQNKzgQD5QCvpk4pmavcfNLLn5orK5DAKKBDbSgVNzYqBS
fdlN08QyDo7xlMwRHEsbXoEcyNCU5vxGC0rdctLz98cIHI1h4mm1zGbnRLShXgIK/PYN19MdBBpb
E91D6hXQaGJHVjaKtErrRYtmo7bZQeRsiCv7DTr4wSYr/Vbb8SROPO3oUjYlzZQKMR+LkMP1EWeG
pHGMggGzON8fPxu8apjWHAvb3kyLJ8uBxjYKvhEnv6n86y6omok5eBJOmzPy7KN3PI5yJnF2fC2P
rzdQweLtwnGgSz/k/USD7sQQfoKFMnBcAXcDfpPbO32yS15pqEO0wAGHAIxptj1+Cmw4kMLLfq+j
czPpXkmKXbOz33AZ+QS2mZ7nRMKNsOaZnNb6nDZcvi4gcWfBKWKswLgZV09+rZbXr5tJv5PPk8Bn
C4fXIO9CwyThZaw45uQyNGaz8lWOrq/XSfzUWLEboz7Se3qOI4DIWVRQaICQHunhCQVbMsuW+hQ9
p6O+7EzvSnudQN1ZGtJus+HiQAFn65+gDxufxsqkjqQ5sM4MwXDA8XWi+Ae3GZY+574hIqfwOs4D
CENhb8zRBrjXIkS8DU8rMxQCUEq72gw+GuwPSniSdKDQysD0s3aOLUOngGrl6i95fwtcmhLXTvzG
CmDzeCcLu6XFofLBdtXl/g2UdzAUP9K3dHOdaYVVb2qSfo9/MO0Cid7pmZKO46rAEMghVLoxdZI8
U552byePNZpjL5KaOeMwoks6ZoUqqEiRqfU3ZpOxPC/CZtT0v2mfe0M5zfqcnV3B289iCzERs8o/
TKMYWRw1D4z82j+Md3N4BkYv4Zoex4MXc1ZvhInhNrRXKqpowa8ZkXzLnLmsJKcI4ykmii7ah1UC
7YLAZefsNyF0/NfUoVtlnRwMRccZxGBrItqqf6V9/zJv3xL3pXZGV1udsZIPvAG8pS2uORqUw+t7
uul4zCpokSrC46I137q7iW49bzNnCkUQ/h+AeozwS/9gU6cOwa5lm213uLIID5zDxJ+YqrBo8fXX
UObjUfGdqaoX7e2WmHG7BGtAu4rKC5ke5yB3dnrFYeoBa1f81xIQC0KBZCVZ7b0q5Ts/gnZXl4VZ
6e2SBdGH3uH0cljVhrLs/k7Clf8Vh2LjT7gS0nniE5GBfn8wudurpXTWB8ts9FxMxhDmIWBFpw/P
g9kHnM9SiALXL4e1Bz7wDoCwQL2EYK8N9lP7GJXRzcLe5mPwgIb+rySS+yKQHi9Todc13HHfzXpw
ak1J7UeAymalOC8LwIIHFGTxx6eXNBwzVIwzMAL5/vTX8ijLx+pAsOttgg2nJdJNPpUevX1ClBqK
Ixnjy2CyG7wm9TvIYfz2+/CL/+YVwvHHRoDIMFWXkFHcvelDrCsVLOjBUraeNX+8Vb0tle7T+OId
aNIjaoNHMfUUt4L+Oz2PtuPS8T6vbLCy5ccA59Zu/Pn0tHxbht0wpD9nh0v/Sbetl5eJrYx4V21g
b/bhDKvBAH1DZ/O5KZY8dv3JynZT+6mwZ77vGqyqq8s2YIrl9gc12SFQxuvDm+ksqDNs+yurrECw
FoHpBOvrA8+6H6f734Nw50VTHg+SWlwH7fJC+c5XxR2KEJh2ziP9wJ8Xes84V2VZJz1H0XAbvZPs
yUdTSfAB7yV7a2X+3BObvek08+Cf+VCWpiyf9qduz0poIr47sYMPgAnZerie9OvFP/eh6PyFagbd
/Z2MIdUvylmoUc3UnBUgdaibs7iCfisb/eSrAZpqB3vjvekdOniOK3AF8VFchPSTloKPnphKcjJl
PIC+z/7j6XApxDK/Ltd0YTwUMsMC7jUAoAs46ajjk3vzRDt3b4E+g3ukLh9M/h9WOea82KeziHgC
/NFX/qWfrJV0d4oJfxnvhjV0QtRJdhn1u6Vh/36lHxaTvy90/5GVeyXZ7fL+WOTugwo5mBS2TjPd
b36/jPTDW/12nbt5vK+OxrU8lMpy6BTWFvzKXr6Foe/P3NJyCXKOVtH8a/hgpfxBSCl+u+rdIlbh
0X6LqxiOR7x34gt4ZtJNjVQIj7fWT0/bgUhvFhKbPHhuzZWghQYA80WrR3V/yBDOTlpPzK59JEv7
V1/IyqYprGms4gKy9u+z63A9aN0xZW2lxNmV6AiN6qM++BVC4AJ6IdZYUEfcEtSh9eIGEHGJRmxR
7R+8+z872P2nRioz7ros8Ii47z55smlarRtIyayUn45aYF6GlxMd4hk2fgfIqMBf8WfbpwbbeTw8
Kv5grYBUXqP8+kTLhz5QYYZKGWr58yAOSExVX/dvQjanXv999vyb/MFWgKUMOVQaPhzGvQmReC6J
i9GFlrWp+epJWBDurWSajuWJNK0dakLqyxxBbjMUX/6f176buTuihG5FexWXTfQ83lJeIQjmvOlb
I6zvgmB+fFDh9Nv3/UvBpkfqnbfwpFCU75PDzM8DgyiKfCRfNyaIF70mA64mlq/79MEy8+hS9+8/
k5PmdN7vR7VYj6vqNZGn4nGSHPeuWe0ePNaPBQXxLViqSXiv4ib1/bl0sUjKtD7VK+Im1rKEZoay
WnUxGHzdL08YNpiOGP7+7v5M4H/GUuvty7BOM1Hsfb/mOTGvepUayQpo7AZxSLMuSEBfkTAcvsxF
8drEE0gs0H4dRA8YE8DlNFr3CllQfzfmFwTK0AQjTfYN3es+Ls+gkQCBUHWKoHuDWJsCdUI3KKWg
/EqXYAmxVS1plx4Ku3WkZzl3Otp/MCI0fQ3HYC86tQx2ZjdNqI5hZVpHTEU4slXu6bM+DzkCQ3CF
wCJsJIMz7cATIn0BDYjUTlrPdj42P4QnY6t+tG/VpnlYW/fL4T/DRbC1glKWfUe/e0VmriY4nBen
2Znj86DPKZJlT9RpOAFw9VkfShpjQOEOzpzYy3ljzH9/X5rx02HCpBTk2pSeRLx9f2FJ2Sltnl7q
VTlCMX1FWfBurK9L2FP1yb5MaR0K1pQbq6FIQaj3aStYSgR5yG3gjwq2aZlvSWPBxgz4pTHc4lXq
zuLp0yGKfXhdiL/C0jPWiZ3OezUVJDpXDqrx3j+68MKczCnm8HUKONxce+vD6k0tvFXceJYvykX1
SUyGLUZPA4smFXINc7iPIIvIaMqgkjJIi+us2MRuvjpihYnUxYJm48S6tUZCwumICOVQiFqXA4Qv
Rehxho097jw43SitbpzUaaMPdwHaTLbi81RyTyOwmnfAXWN8fYZ3NdIdSBDDg3O0YU9YGifAkwdw
jhK/DLdv1xDfoHSux/YT2iYUTXC9PSnqGYC0nDiBogH2USD7kCzc/RDrfmCtDrNaGT2b5p+9s0eD
CrnMIQL0u01ua2TBiMlv7n6CgNmNQxRyi1tlDeCIF24+7a1pL14y+iimxlMdMGVc0xNWRw4MWBFD
kk2WPfQshuBrK0xwJfu0kJHvO7hOYKC6d7fACxAwt/AhHHrN+QiLoZXqjDX4g9x89QkrB2C/wtiF
vpOHD45dbhQrOvmrEZ4q0XUjeD2+kER4VebWy34Mu8aB+oB+cYao6r3GPadYaQj7RIyHcciDk/oS
4XKZodYdKvwJ5/S59zKAosIR+8Y77voh2o9J4sKZCCFSWNe3NNq5nyNguQgm6uduIdqrlK6+GpnR
FfR/XMIiiy6+/nrEJRUyql14x1434oJIW+etikb/NsqG9eICdfA1C6CObBHGL4ygnGRbLuwelhfC
M3HNPTzTtyst3NdhdK/AtQEKjutVhv0EhRJUEx4ldhC+4DuyOHivPVn0fYc4sJdxT/qWd4QnrGVy
NkWIYm8Q1sy5Fy5JBxipfX/pXosXxEE31JzDc/m1DylEnGgHAaZ2MJmF5umiwcG7NaPzbjVWxHB9
4QQEUITXK6KY3hp0x4tVxvNJlPnubQrVzH3XHJJwcXj9WlSjKLeDagTsvDRiq1tl0W6qhxPNey/X
kFmmLJXeCyoqj3BS1e9xMF2xtABL1MsYuR4U16HInIrdI9qtYyiBPPVWG3SboLhWbsHp7+wAVr+v
o0PI+B6sw7M23SE2Kr8M62Vnv+x9/+SWXxr0KEeNmrDb7r0PuplullnP8/P8MgaSAycc7xfUFdZu
UQe3Jz4BR+frzF5OoXqxJXcIfhuciYcHHEu9V2xnpw0NLkYGtBPN/HAQ7lCsKnP5nZ75MdyiDObb
BARwmjfYlYwGxrS8GqDaZ3ySnAON1cRdx+N6fVwms+FH4WFjGOwJ6MNAt/Rjw6IlyM/uf7CBNE2L
oKrRUUVZn9u61eIRO8mWUCQo1Inw63E/m961NcztEsFkYuW+GuZAL+vfl+f/lETfbxB/L893tcle
SzQjz/f1SlyAPH3lM/iVqGsyxwhx44aAQR/Z75eaYiy/PesOC7Q9lkeHSMb0OH872PAkQbNae0gj
0zuFta2OEoBGGiY79M2yd/VYSK2P2+bMykRFMODvAr9s+liWuDQ3V2Qv2DfYJDWj8bQIrp7QE4Qv
rT8hc7IZOU90cb9eCqvaNt0aGQ8226c3Dq/Lq13YXfDUhIDWAVI1sLknItKhUuPuTuwORtl7GMyw
dQx38GEyp2CrrWjtNsPVBk1rSTvoTQPrBnfhCzmMOABapbXI7O4l56siI2B2cy62EsahPgH0c9mE
fD5E/zQ5ubp9jehqzcmv4Ivkead1kI+h9zt1MOBTMmycouzn3ZCDt6vOkvHN/xpJC4yLvWpEWEQQ
u40NZRsF/gc7Ck5Cu/4j+VoV/CBIyizqvSzm0cFN7F/pv6+ccBgSMfj73mZRF5urkJz25aq5wRnZ
BfqTtsTTtcLbjE721niH+qFS/QsPDid/gLx/Lixh7tDnPePCcld3t/HVSItM6tnG8HGxSOT4LVA7
2nqIdz0m3Omw2LKhWagQXRiTLFn9KntxIZlY+eQ6Oa4+fp//8o9j8dct3R0nL7FwTBs1Pq0QivaO
SuyIQ/hKy8O8QQC4j9BGozdrJlV0tTa6r03PUeOcJ1VjKSNlVC/zgPTubM4Umj06NSg/Vk5/3dtd
5STFWd6oEt4UWWgGcDwcxR5MUWCBBl9GA+sNc4++kiEUAF0KO9MF25fslWXNunmwgOyDU42oc/sd
wmo9qvJgdeMwZY7Idln+Po4/+OuIvYkg+Z8KRd4/7h1dXWa3fYLzQvN1o9mgbcsR3Lsge8mWycUy
F7T/NslIfM+XKUI6xe2TAmgnsudVY8iR/g4J/t7vIrYjL2YvLIc0BnzF0X3csUFk2iFuMvxXCOsW
kHXwm1Ax0tkt1UiM4ilueFGyNSaDEft1OAgfnTrkfmb+M3MV4BtRwTYSSPx7EUvyvFwfEqFbKn5D
2gq670BiEW9cBESQSV9F5MKIMH2KILug+GHLiq3jVoaQiHwgCcw1lOHw9gB1kISfYAcTU1azD1Mi
BObuNKTfiqoUUh13v5HuNfAjvWyEDyFMCyMqAoz7A3nS4Rz+Jg7LIF4kTjWBY8GBp1pD4ltVmzJk
rQqVSfq1X1d+Y2uTMuQPoISCiENIzpP0Sh+KyjtjpQvpCM8xSZuZRDpkiwsLP2IEZ0cPy6AQHyvv
SI6xOu8N1NSJEV5Yo6P+y0FHG5RPtQOjeOAM5pSS52m12s/xQMVdYvCUzvnz+lM5MWi0HDFT7+gW
fgob+KTgvvGCdRoXgSBlE4KK5F78eCoG5ANgnnWmYYydMBSDbft8wvSfANqXfC042fqMsOg8p4rQ
pmiLl7TzTAVCVEulI7tJ0DjdZmDHHuQyxHWWBkVQumH99HWj5XYeG0igyQLJWacHWN7Q06EMhL5H
G0D2SROy3/HEL+lR9ARGmz4gUhwE8PVCdvdT3vkoh1OAlIya/vmA1l2ULIP9ALNanOgL2lHRFXBo
kcz3JF88wJh/hADBGTia66JES+X7dJX3TZWqyl4YtuQtSJCuoDiDAGTPKUxaXkHaPGgZqT2ucPeB
6DSM/uuKd7iDlCZxs0927bCqajp6JFnkbpX7AkpLbsVNrl9n9EH4Yl5U5DIZ/hgnymDNl1MySKBi
bG+EnQx8DUVdcntTlS4SxI0Wf51gdeRa+4x/LrEYNb1yjjb106nC92+fE4brt2pUMxOzVvBFcS3s
FTvmMoMLkQy4KA6yN9B2yGWnQG4IHOENJfKTabLxxxiBkE8gld7pOj+hWzx1VBZq/QixeDAydyfw
k7lXUzE9YbKNBwn2LIHgAGo92Fp/air8DYve93aOx6xUD4crrVtaZ5gf6hB6xAXW3tfq3Evp2soI
0/pRR+kRpt3vrn9h2gP5UgwG5O+MT04PNUPIHudPtyGCXev3/eWHde7b491NL+D8qjVMwPMbZ9GB
jbw1wqjjAbbcv4l/5vBfCP3dm2qU3UHf1zJ0WimK966M5LAi9oHp8/vD/IDR/f0w93Bgdj2JpaaL
3XAvwUEZto2rloTruMzk3y8k9tXLL0/0x4r1r/dz21+LulP7VoBNfYVGCofZs2W8d+OPBzjPo0up
dztkdbwcb/Xh2A2P7eYav5atl5pr+bhOutHpMJGp2GER/Q9WngczQ72vKevkIpwlCVuU1oGD3Fwj
xrPL3Rzuy6NZ+PNXRmhzHzGGce094ClnhSxU/Xy/OH0XJ3UxVKPxePIfTcWfOqX4RP33lfo59Neb
2+WHwS5Py9tQKmW3gAXRyZgbVVEy2GGqmrK2ZbYmT8zd9ATBC6u9xJwph6N7ALpoqsXv80j6oUr+
+27uW0qtmO3q8+4iA9Y/q9PngzWe1naIu+Ds5JID4U4mQWQ68wff44/fyX+PgXL3ak/GRRUVk9HG
npmVUwJuKTa/P9mPG6WOQ/qfeE9Du1vAkrOqHvi961CBy8qRvHQxndGqsEp6Xis78++X+/eJKOdx
D8RI3xAE6Z7pYIh7iA6D+jo8oQtp8z4hwOCge/wq9w8O9v+uZd+vdDd/Cl07ms1F6cgUc4UiKrsn
4ncr7UE6xr8f3/er9MP71yy9yrl8akVmaXV+osbAyF2WSTCCiQ1j8EGx++CJ7ufgoEpzoaZrM2R7
I7PsrPgX0a/l/MHi/OgydwN3KI2m0IvzdTio3ZM25vWwakHS/H0i/BDe+G3k7o0k9cxIteIm3pY3
fz3ejr39cNpbwl6DUArpQ0FZmvSAo2AFZthaHw++LKkvAL9vDN8vf/fi5KLQaj1JbmN9WruUUl8E
X08uyzOGrxwbVkCPY+Xq4TseimNimSSrl7wcgt8H4d+P79tN3G8ZctyI5fHSMNRCSYYclHZs/+Ht
JU9lAsd4hxFp9vX/u+TdkqIpraylUgbR+uznpyCX19Sdg9OkhA358rA+evB5qP32/NfnkXSxWZ0H
mjTWVtCodxfnuMnBl64ujP7/y3MZMraDtFhgWXy/UqzG2W1QGcJQjAlmd8tEDWTqlqaAXrC7Obd2
nbW69/s11T/8kX9mkUbSp6n2nobCXVUW64Q9EuyASQ7u3bVbbPp0Jcj79GNSFx8GC1Mx4NZutBum
AXJaTyQO77nnyBW2bK1jOwZw7e2kBfw3Oqe2JJdeTs+ch5hXesQ6e2yynLTp6Dj1k4bvT/mCiTE/
84rLmUBC3gUssY3ITMOVTyXLTOU8G2MqrDoQxX3Fv0VmoE6lqAzlZ5XrwLVznhN7WdhW+Bn6+RC+
5xsWwLQvTKg4hODZF5vDAa4/hkNQqqs4Grg6rtJLCXu164J+4p4n6TA0MXkQbBrt88uVhszNRXds
0zj481dhkxJXW899JOERo85dQPc/VHzNr1xwZQsQHuz7CyMffLHgM4I+U6Rb68J6Ey2c0N+2DJL1
LAAOn/GLoH9oI1nCCRiY1N7ebOhToEHW2xuaMPCg6fIttcaQpnAttIRwM3kZ+K+vq8nsan8i6rEL
4BYO/3+AIpjbQCy4AIIkfb73KYEkOZXWZjY6Wx1OnYZ1c15fN/0vI9j5Y+v0rvF/FTt9C/GzcVps
1ODGRvr8QlO0dU4AdqiiyCogit7DFcq2rNmMHgvvueBUUHHfb7hu97/ydA4KbuMzdpYAApOEns3i
bL/2XNF02ZNJFRCF1H7fbN5NmFGpvdF7jpL9GRPpWNjYMirWhq0Zz6s+sqr3ksNNjgvFIWIrXuA7
vg909AAMcU3uuyaAiYxR76/h41IVyjhudg6WAJg8Hvz+lb9jEmONVu/+DHGvwyGGRmF/61DThxiv
YIJU80/UyCzPhY0cwxIw8fjDGZj1DwgJFOOzfe/5j88XMgn+LA+6s/zPDQuL9YKtNd2YylvBE58j
9KN/dIWE1g/0Famm4OiR4KGS98yIEudDj+S1NBIY6p29Eu3oFTqrlQdteANbyANhJAE9oogMTLC+
ebw5zruxNryO62k97cYlLEVtiAvXWIEmnbmFA8sNLg70N9dd2Ats8emM0GGkzdfbkHSe+NwLKyx8
dpjMuHDCL+68dm1EsqfgSZKMGn7tBmWYc3Tuaryo7ilrw1YJMFxFaXb0b7CGQbBtLPv9gXMD86iH
jbX+6BPGTEd1fl94xH41+23d6ffwv9ZVUe1u7S69cdjte3QIegiey2oc+Vwpxjjguc2esiyCVv/7
dX8og9mw/lrv7mqD7izfBo1+FjnKd5ymMsMy6eqiRSMf9EjvLbauIFMNrQByGhixnZfD8DIfbJs/
YNbfbuPP8Pz1+NAihKNYUDsMn8fPECjfjHX+7mWOZT3lFtjv6BqNXlonwl0nsRbCECbNdK4/pBf+
EOTx/T7utreTdt53tch9KCxWzx0cToI8jt4b6z4N6cIHshk8fQKU+fLY55CAloY1pRqNRjqs6Wnj
uK4tu9Gitb5gvNtnNBaTboaG5+D+/uL+ZBP8MmH+dET+GrHsWunnTLneOL/QqBoLNtbr+RXX473O
0gRu2hGk6tSrau8rCWDnznqCDzmBCroQaPglNDGRTrVTmse91XNujoThAknOfDj//U7Ffsv87U7v
ttT8CINooOxu4/jTmLO9hdgPDWVEd/PBdjcTXwcOWO3mwUX/hXG+v8i776mqFGLGjL04bHBMk7ac
Smppcul6hcRKJm3mFuX15UHFIj666N3HVF8PAkXFresLbTUOm3xYtgDO8ZMozaXdqoNE03Rv//sn
lQRRxmBclDnD63dPuteU3fFYCu0QU2Wsxo5NtKtXV1W39MMmRhuuwUSuHsw+qX+Su3f67aL3xXZ7
ltT6qEjjYt09g0vqU3VxGrU4Q3iac8QGo7cmvdjLvgjZJBMEQLc/om9ML53E/z9EUUh/3849VVHf
K6WS5NyOOI3n+QxXtKhzFJfL9zu48FyPiuWZOKH2wbr1A0T0/cJ3RerhmtXa4NaI48ZFD0mOxBC8
lXILG5mr1S4erZM/bRPfHvTuW5L2Zmpc9q04JuL5Sx9CLYEH0rMd8Fd4tCX9cJb5dq27iSU3krSD
XyyBVcTRfvgGm9EVxpXdBz31apyrq3hXgmtdnDAefUk/XPvvbekP8/mv1e1ca4fLQTnehtllcUbw
f0O+mLUYaaZFj/x3x017xrAjyTwRW6JkKB1RUx4XCc7BqtvBqlcKxHSk1f7+sf0w7b/dVn8G/eu2
it1APegx2Epm+FrpsqpUxn+Qdl7LcSvJun4iRMCb20Z3oz3ZtBJvEBRFwnuPpz8fuObMoqDe7Dhn
z8RwzYQ0LKBQlZWV+ZsnALl1evf9QNfef7a/mqEfXH+gODxBDXymHPzADhrxleKNdOWF5tUbQ1ZC
ScjRDSnMU6/TOqLho5BX5k5ZgOu07NZXV20ILCL80cEG1bE0Ts5y1pyrWrApzn3/2hdoOn+E7c+m
5ZcJtkpF6tOR9Q3jiByk5VITgGLophWOze616ucFbPGf480+qGUkaa+UNboguBAYypOZd3bVKqui
eTEhOUrigC5ouVbHcRHXxXLclwC78DWX0F/rB8jhuDhZISpSHxlog+gtb2TUp0/i+BygoiFk1crS
m6VcgCLthyuTNe31WQxmMWqyhDknFjDzSrhY0eAJcso6WrAyBQe3lKq+0gP7H9bHf8eY1zP8OvZ8
oLfEt5169l6XySk7RZt4DwoRc3DJNt+m61PqfL8MLhAbps/y77DzsJrpbP6U0AO30BmXv4TFuuDm
TQ5jEXp07mzlQuYKQBnpWui5Orb85x7vhs7ytC6U2HrCDaxsNJno/fSH+rZdZqfiDpe71AkLe1y5
N+YPOqB2cqWUpU5DfPNltdmqDBk9MaSg2yuwby20/2qP+xy9Plxipq5n0yDu5N0o8qtpmHbQvrTq
nTC8R5DAExUvOWVY982uRplOQqQgGOAOsaP6XwncMJ1LvmEr8rHFohwJAZmcpJO3EdzVDrKolyNQ
JIa7Qufe1CAt0Pdro0e7Cqo/AKL+WgSaDpHvXnVWrc6TTqKdR/lYRbzRPJMoUbK6HleuDTM7N7uk
iRIpJEFQnQl+q3LNlhYPd+hMrEYurxBMbePK+Xlle2qz49MzS6+NdXHcu9mpEz6sGAb9ldT6cvT+
d5tMf/4lWqq1Yom1Gvf7RHaYvH64Y5R+gA7/6/sNee1dpqrgl4EStR77oiLUFKPzT/l4EFffD3G5
fGyAB4FSNTkOz7pteZpVshZo8rH8UUJfAm55k6ArtO4QTP000WgXt/6rfp/v881INk95c5E9SLto
K67HYSEBg62upXfT6vtrdX55plkcSpWYZvAgTeEPFOeOqpuNkD0N7xa6M7pKm+DKorkccL+MOIs+
mMXqWhfJ417KBySMKqS8PpBZvBdaye4NDG3B6WDc2Pvoo5VYE2om6poaZP/k7PbeAjrktRThYjCC
WyorIOtERZylIqOU6VEWkuKWIFm7lfQJAw8e3Q0Mv0nI+vtlcHGj/jva5xXry0pTTIB8ommN+xqf
+uwu948jDlDX/J8vUK44YAwTnJFiYYxpzF7KbHRp0NspCgKkjU4UczGTEk5IzsNcLDHQkVbmGiEK
lIW+f79rI8+vKn5eK15rjPLxx6/jL2X58HB35zwj11Ws71NqVf/L0WYRohHUIRE1Rtv/aE4Qkij+
TbL3gf1TsT07XcWraB07v78f9XOr/rVtICVOWB2MtvXZIhZaOdVcr+z2tauvjLDBO/OuhKzRFKAf
DVBYviOXWEhvgzsXDJ10EofzWO0ttPw0Yr8ioJbgI3PTUx0OT2pPJv/Ug74ZMCALKoR6phQsOOui
7pjlu6JDPmwhfQnIi6iLYkDncXzPElzB8hiJo3yZoXgsSyD0DWxWEXdp0C+ozz4Q5SZ96ZAIR7RI
L66c4lNM/G4SZod4pylt7nmtdESpgKhBGZmI0fwvB5kFZj5BKoajLO4NJOsQ0h0cUQHlgU0uzhPO
95/18zLw3RvNNo2st4OnBNQKU4QfDs0KhMxTB5iNjGhTgTGn/oBYOZL7+wj3JX8N3XoDWwBDo1dp
Mn8o1hCCr63waRr/fig8MycukGLMc6WizYLa1wKRG3iCNZZF0XDy+UB4Pvk5lSyvXRkuX1EwvhSV
if4mz/tSqSGWRu7S4suSPVlW2+oLV3asDrHjc5PeSfFmJOdKj630UpXjlfCoqhcD5JfhZ8sqHkZV
80RQabT2gffB/FxEp2GH4dZ6MncZ+WksqFfevb8jSUR/BMkalh+i6p/V8I62UsnfTdGtR9MZKDtU
GBpWyLKtp3+S8dlTm8YAhcuixYJmonEkTvLurytaWJPwXLymcQApxl9m7/xmGhcFJDkKH7BPKpoQ
1JLpJlExpY+xjpe/ZEafSMnTE/d0eUDSUa6InF5deOYkT+Ke0GTRUrted3iaZGcaV9kmOXnlQvs1
YKXEGJPllcCzgNpcZs7bHZSnpW5jaXkal/Ht1LxSEZgoTq4ztULEVXuw3iCj28Z9tZok9EXeG1A2
RIAfwKJ5ENUJTvyRHTxVdLngKDnxdprQqYeCNulnW2qqdeCjy8CTR4vJQrfQfEdUhSkV+A9EOVLJ
ARhzs2rX4hkoCdqXvC3SlPyFBx73P78LkbVFxafgBrNy7qZG1fvbHRp8Kwno/S3VsTX6K2Qw4uIx
g94ytVhGCMfFVtkFD4aj7aaeVIHgort4haaySldQEvXFG5dW2COU2rA8nNpD9H28w/NbQQ0OTuYE
86cK1wP6pNtFe0ZeK/ym3j6Vu9efIAnPIqjqSeLEX7xifEExu0eaM1x8ZGv+OF8gN4Lh3fQjWk4/
OaFYI/G25nY+rhsM+cCQ0rUDHgsdRaMSbdCwnNRLSidZJtAGomWyRMRkl/OIwzp9nX428FwQgaJL
97Z92OKM+M8cTg1BgggZBg5Y218Pd6tnul5YPPIPFA9wTZHsqQyADa9Hg2ngwZHehFIV1wbdJJdb
IeIwPD+y1kvN6ZbPkHdoUmVL++dUInuM8WxJluqzvzg0y+epgIUZNSQXupTPNHquRaaLB8CXnTq7
AIS1YrTSQI7xKX/Cvkg2vx4c2peSTfvL4+FRIv8+RF8NTrPzvlXGJDHcDiZmuaoMtIo4Si0T+htd
8whBUj1oSavoX09aiP6LP9ZrJbyG8r9UpYQRAeyQsKyjAjI7/7MJ2Ki1FSnjGpnSCUTp3Grnkgb5
9687vc1fsf/LOLNYOA7c6tQQ/IwYbqYUg6KofFKtxzr+9f1An+ji70ZSeZIvaWne+YacWn6HA+D4
AyVLpMqkHwOCrJvqGN15r+1bdMrXyj7beZt8Gx7ixuaGVMCF87d9vEefSbpti58SAo7kIe0G9HfZ
rWUMJo/9rt/Eawzclo6Lo3OEgy1Y89bGokB5nzqNCCrSrClfqhvpyXL6nQqJbdJCks6TVK+6Rrpy
Qxa3MTdAx8/BrX+amFsrxWlf9fX4bm6qW+lJeqpfswcknbPfIUpI16oml9e6BZ6ClMO0xNkXL9LO
LKJGEacvwX2XVATQGTfFIrhLxyt5yJRm/P0t/h1r9tVzqy2lOgwn9HG7ncRGjHO8864e9Mr0zN+N
M/vmvS62rWoY7qHZxQfzmB7Mc3RCwjEsbop+UamL6ChhFNF9utOgHY2nE+cv5lTxKZzUds11DRCk
WFm37mnSN3pXtt+vykv7TBa5kk1QPwUf7tmVGYKKGmh+/DkT1OiRWILKyVGCP/k1usgFcQM6HV/G
ml2FJ52IKJOSAeYXrXWLmnyo3yUA/ig/cVFTYcqWL3n75lo71YdXK599+aj0x4b8qEAlfoTD+P3r
X1gHfzzRbM01YVGqTRgpR6tYmvjAqssOMeXX4SF87MMrY30WnmeL4Y/BZovBqhozL9xWYDHoR+Ge
uqB5xM7kMDjKzZR3FtXCfTI2crRMb7JHAf+WetfvwpMBC83aCbvqt75R9/GjfwWuePW7zCpbbVHG
salmCp3zYfWyvYFfC6F4hfTN/XlzLeBeKk/8MQ2zM83yQivtpVjay7GyEl+JzTZjb1NLt0sTlVES
gPYptgoHxJsivoDg1Tr01YTwI6rNVSSl6+/XwGeb+6/v8qX7OQsGcaFVsqm2/V66H++hm0JGp38B
s7w1bMTcwd/skX5ETPXKuBcX35dxZ+tBU2OtFgyt24vGySzx7lSeKvPZzEZ8MelXsC2QjTaOcnJn
ylOZfALEmr0tVmfUJyjHGnYa5YcrD3Xp+P/asvtEt305phrFM+Q+oszZg9ISdwOCqihQTc7wyav5
4p7D30m8icaVB97nQyaFj++TXXZSdyZs6VP9W0XGGQcgu8CjzDb2+PA9hVD7q0VJ2UmwI2eClT1v
k20NGwl+vJ06ADLuNBAxwwZ9UhIqXHHegVydU7iN2W3pmMAMkCJf6TfYswuIOTuSg+OecG4hxmF0
Ax/JaXcTTsjD0OYlPgdLaMkISgh73yluUpil+ap8esXdCB9F6FbiGlog3HF/U9zDQJ78Z76fxk/t
pm/WlDlLosZUCqJ4aurqZ0xmD8G+W4FMP+kQKsc1+hveXbm0bny740qAtuynoV1Jfl4tjYE2Hb5i
J7yjFzlAmWvl8ssbUFEsBaN0U9Y/CZZfvrA+NFpJZ8o7oumBlsNpPDTH6PHzEGqxxCwO8QmTpyPn
zTVBN+kCM48j4MvYs81feNIguqkqIwbcHWoZ8B6VF7OkEyTextRjg40Iv4QN0XI6tI22zEAWWsgw
WEjTywLqDIO7pIyMjuapbijw5I2ExDIWs9IN/CfUp0tqN7GKbUpvLPxsukfBXly0KVLg9eQZ4dt6
8Ci1TqfDCbDuW0FYFy0XEuOlUc4h1i9aLq/HWlsIHY5P+bgKQpRNQcT4CBLnwj4fDlSTRhmxg9B4
G7TMsYodONN1aWHcHJ+GsgWyG8mLVM1gHroFQq8MBFchVRBuH3exTps/8MyNWgpboSqXcp463YiI
dACsUKYtg3+bmgKZ6zOnlH/oMh8iffZ7IJXRc4xVGHXkBG3chzIpb4LxwciUdWoAWC4FpLQhz0/+
bzG6xYgXRRR0SvQK3YNRYdQUKLIz4tjQxMrOm2RPrEcdvw5BK65sgM8F/tcG+PKhZ1WlPpaSUWrd
di+Uy9Rci5KT1xsBsCrmIjjeibb05r4I9+5Z34W/rbeQb48JLlmBT/0B5Bj2oNFKXPnb6YSMfmW/
hN/o/TZQYM8dwpwucuLEmzXmbWQrFk7UP4XiiCWwrx0s6waRWnyGhbJf5N1ppP38q9IP+LrJzUbF
Mtrd01UN6Ish6K1sQi6U3VMAwnCyTZXXxhJZgZ3glI6/L5+aH3GrL7v6BzYrmXAeip2mXDsJpjTj
m8nSZtFCMHpXFVwuO1OPAPno9T8t65G7arPNr1zwLiWlX/egNvs0sRU0QzaIAOX2N+vu7lew2pog
NsP7O0erUL44IL5hbwIESG7uP9y73xv57vdTee3UvXDx4ikMqrvApEUEoP68Dql6kLh9BDZ7QiuO
FtG9S5HwPzaogQURTMgsWcA4WkpZZDcWwiwexmIQIOMSZ3RT3g8takHXqGHyZVTSl8eaByixD4LE
Z3IkfOIFYssSiXl/++PH8Vgt1uu7xMkgry636x/qy369hnD7cCM9PDwEi+x4h2CC5trIigy31IXX
JPTPb1uwkCjNvx4pUgCtPSPFQxiyH7imNaBltXrxkK6lPTLreGnDB9sDBdn3uEV6i4dor64SxBCx
xV37LIr6GSYEQ0ngOT4ra0e82m8L5yFara31OoKZ/+Df17/QJ3/GOW50njuPyg6+zrdwjpFgXmBv
WS+enxWHyg2qg9Rn0rvTz9FG9eQJILNk07W4N5+pIYnLle2s7qLdwakX+oMzrYrVPeKPKDqg9LRE
5xoLxXBpf3S0sJA9RtsBDWD+TRMCEKCH3AO+Y4hUu0uU1JVNh1CNoykn4nNo/974CzJMiOsHqi4r
fFPCl2BJKe/+Xn2+Rw8EG7sFeiTA2Be+eTifJ+Wf78/oS6DCP1bgbNcNbhA2mcqu6ylxelwCPWTq
5S0oIUzdJp0K4eHaFejaop9tPS9vraHt5X8gunXn5ODcTDDsGVndFdyFfDmo/HeDzcn5gic3AeQ0
Nhjy2eRzBGKAXwsB4rOXd2ttvDWBQdUt4sOchLpy7y4791GcHB7w1UsradUBIFbSt3Cg0vqkWE9X
5n/Kq/+KeqqIYhkirmQj0wt8yUO8sGxQ50JPF1+ltbzK1xNWvVsiDlA7U9n9ynDT7fKv4QwJ2U/d
Erl0T+n4l+F8McslUQbkmGQnr6Nam5VkYsvoiHaxCGl9UrlHp0m5Vte41POQxX8HNmfvmZlxECWJ
pAKzJYrA9gAPjDrUw8vWW23x8Vw9Z9t8cYpXu9weNkjpLv/fe/x/PMDsglMVgW/lcdLvuWEA9NFR
HhLi+7H9ebW/c3lPfXnXWVRPNUlvhD50D3jueCNAcAmzWAGxijfM6LRXrEDSo7myfl+Db8oX4AV/
vOMsbqfNkChB50t7JaBH6Zs/ZQM9AjSuVA21qCkVo8hhi/42LDbUGkz5rfYwSab3LSgoU4i3TZhv
6j45UAne9OFwk+iP8l5D6MivcRCN6sX3y5FG5vfr0ZpVXrR4bHypAq6fkX5KNOUr8wSCRUrPZYl2
n07qkix7471Qg30fWEv4ij4ZYhSqU7AY81e/fWlySiXV0bWEtadjVo1n1EsfDHtfk9f6+GhOZyhm
bLG1iep1VcV2kdLLSR8/iy4WbunNDmqZhaWh2ONVsAf8GCNzQ/1TdckSM3F6gE6kc8AhLaT5QnRk
U7qtmteqQJaahVTn0QTwwTMaCkpxqG9AxuDc1o/YKJHatwD+0hCUBWl8JtNrUhCNb8OfU+RRHS9G
W6qm6Ii/eP2aMw9jZ+7FoUBSDHBSdsjDeiMqFKQmBU6y4xB/LNR/CHrkcceoeyXHbX20MILnTNRA
GnLNknGEVsv1pKZgCqE9wZgBNmlife/FTwK+rG16osk5EuhgR1j8Oi09Vh4dP1TVQojE/vguDOqK
8GwmpZOb71BWbbk/Jkm8kIxFaJnLLHoCEW5xLbcyVHnx79Ah6hXEUdG1EyClxnhLLjD1vnrw/Sot
5IcSOFQ+vOdKibpPs+pwOlPYGeJAj4ZKoEoNjAGmv1VibdoFlAVuG/znzPBHq2L43j6oiDaazc2A
KtfE8FSUbjXWL+XkTItrqEdT2/OWQY8UiYIGnqw4AZemakTotb6TXfwt2INAcve6RVOlEDdaqi8H
BZZa8NuI3rXwlKnZShwcHQtL0UXSSsFs1iNYDMpuKNStH/2qheOECQv0pVujWCEdoggrB+vspSKn
x5MlPMYspgzVQlC3mEnk0Snq6G7mK1k/ytjWZK91dFsDDMMkTNCeIlz2cO1R2jViQ2qJuLm2Vqg9
C4i6PUGf5aKWJe46rPWVJWBcqqxw8orKk1Q3h1EjnyDx0ESs9NwnX1lq3r4G1ya5WDUYLwLZw2C+
VtnZLfJ7FT+irEKNSx93KBlENbfu7BXWbBDrh1wc7Jiiil6gS5LWm0wHafDZ4YccHLiVHcW07k5+
6E7fy54WRDDNPmvIw4am7/D2YqKKMdv6/G8gc07oIsagkb8Cn6vrR7wWs46czXSa+JfQoqVMtlv9
MLPbvnyOikf2mVUc5WiTsqAUODRu3QM4yO5IzH/WZrGtDICMGAUiDzWUviNxYyphcQnyRh7bs1lX
a19EKrFCpV1893A1TMt3pfVWg6Ess63Kk3NVXqUirgMZmmvSWTEA2APZm8LP58PLMLDQ+6gDa+t5
6XJaMRUeGDl9shYmT/MyBumabZma7GMuUE0wggN8mf5elx07Hye+ZDK27Ddyg6MS4Z8Qiz0GaBGM
tH2y3AlJSC5o7Er3JvOaCRWY1+Ziiq4SLVMMnAHO5Hy2PEeKpgkOUYteUGI+Cf4594eb0ujtiv0d
sNliMb2Xw+ilizzbNF7KLllrbnub8rta/WcWiXaIkFxQ4Z2IDkDC5bELMW2J32rM8qLIReVkBxLh
Sli/dgBasxp3EjV5WoqCdcBV+pRZdnovYQFUL7A6dX9L1HY826faoC2139jifH+mXK5k/nv6WrNM
o9H7MWdHuIfwEJ3Kn4r10E2+FLq8wNJ7L9xiX+ii1rO5MuzFrPbLsLPMSoh7XAzcunuIPsKDTDEw
X3M5eMz3wQEbT+eAXtw9FqfX3lb8PqNDOuDPjC5XerqEhSDvk7LYpKFw62N4HlEt1/i8koGikyXs
ddQlFdfkqF+FQc5SodKIOWjHCQRGvA0p9nbVItUV3MzvJ7gqCMJ9iftaK7sLPamRjC72cQ8vsMXX
rOicKDklK7g0uAI0myouDpqBIUdf3PhUrgbMA8L0FKvtQpQFW6pgVIniUkrr20KsbRmTn84s70Lp
TpMzzKHhQBJA/eChk6Ibj30V6rYr3sW4ergakAXf8STkOidnvAqNJLHEA/wkCmfNQrOMFN300e70
f3oF5uM4m8UFPVkkHGV6thmwW9F66QCR++mNKz9YOP7iGGetkJvDqUewdR3bs1RfDXWxTv0U+z8s
AL1zHnzEydtYiUtfJa75eCLpD2M92EzWUguS3Vg1W8P0r9zHvl9F5ufX/pKfd72c9qmRfYJiGslp
gh3KRyQkVel8v14v1t3/u1zNeaPRGon4g8ZyfWoPoES3yBtmFIy/H+STxf73dYN8l3+pWA3MAkEW
ZtFomkK/DxSq40azCgdqily+Sj/aNxneRO0jpAhSkPw5SIBz4GJd+u2dAgFfAUHtF/rOKkMsrouD
mrW7VMbTHomTuuYcBEpdVvraSsa1KBDlkrxaDrqxdPn9xLVElDAlDGyDu3dUl6uCpezp3U4P43DR
YiTrhtjtRJR4Bnyt8k4+SKG2SkLjh4oJiGXswti3hwr3K8DAnICW9/b97Fwus6Aw8n9nZ3YlMdVy
tEohkPYFVF8hXZScEmGEEKUWLDQJEx38gwdaIGhpLNJ8Z7U7Xf0ZK+BWut++8eJVvw35JsQuilsd
WwITID3hOOaoLdXlIISbDntKvRuuhPfLa/Tfx55db/xEMfVQ9sXj1NDI9/jIXkWj/Q83GVMXZV2Z
1OpnUS32wq7rRQkynrmsTtW5DW/qmoqtI0o3Xkbt10hsqs8FqLkuefUgavp3XuCkXm2b7o2h3+vW
A700TKGUcHm1XzxVKP5e1v8+3WxZ95HU5VrLDLhnazPJBkTg9rxzNEX7Y75XAKHKz4g/Xhe7unxf
+nfk2eEW+z5XpgLiFFpe7Br83aX4yqa9BCAHPU5VyETT0PqrRmBJDXoRSqJQLNnmyVoC/YOYKnxy
fSfFxxYCr7aqgRjhWfyBEh/KJDhVT2aQA+qchj39d2+J8tFLiycTTnfY04X/X3WMf59xXk6oJPK3
yuiQxn7qFTtKlq0yLNZtvgvzjyI7y+nWvbuyW6fd+NdH/zLkbNlbY2PFUtcoD8ni6Qcq3hQwEFWY
XC2oGao/TivbvtonvoRS/Pot5p4NjVaZ3Mg6evHAEui2/Mh/0IY1SX932FLSL1eWCJLX9wEs/X3z
SJX03gWV8h7eK6gVYI97QMLWO/q/4g+4ox6CBMUDFc4Pc9FiJ+Yjp/5cZtj65o7xE5O6uLsSKy7u
lC+TNsuKRKEQlE4XxUlEqRV206073ANmEcsppH7/haQpKHzzheZBw/Tl0atTtmW/BlZHcEJ9cW++
tWhJfz/SJbb/188yT3A7pGEjoxHVh6fjsb5BWWOxvbXshWNSxY2WO6wpzhtUDq6MemkyVVnDCwuZ
XF2bMwgM3UuNuB/VB9FZHo9wuRLq4/56sTVWzupTquO0s21qz2fzdI19fkkWaPKooIZn6Qi5znUj
e0McZSR5/KN1L9yUv5V9dcxQms/uUN98LvfiDbCdG+8238mYim7kxC6P8RHC/vdzcDG7VxVZEyff
AvyLZqG3DTsskjxjgupEqL3Q2Ny7y3wvEXILOPjm6SoU8FKC/XXE2b4fzMEy8pYRoSZv8p/5vkI3
PvoxKb9fHUu+sIK/jjXbLkoLo6eoUnEfKflNLgI27vE7xYIZVhKlosIsNz2e2tRRt1Wir1Ra+Vfm
91KU+/IEcyhUH5illGeUSZsxWpvpe0lNJbwf4s5JrXNeIm6H6Sy8EoTiuaxigOh7z1ce4dIZ9/UR
Zp84rt2ORDyS972CPSoqoXL43GLw14crhRJGTT8qxHI6RxsRY16uBfbYn9OsWfTU6L5/lk+rmXlI
QTiJtYZusWR8aht/yccbvcF8jdrfvsP7SX33y/s6QNDZeMm10pZz5ImC3215n7ftqlDeAuNFDQYb
eP1CS+SlEXE44a/bO1IuXNkI8lTL/ebJ5huhNBW3krlzTvpqVf3Yp9CoexliMeWj+tcQJ6veTRzD
xabYA2Sp4kdh+BvZdwFU4iKRyztD+5lzvxHktZtHjjjyCqTLceItXQ1Z30xbMK//u/k0ptzyy3x6
ed3Vhi8JB6lZGDf+bQvTPzhjtIhV7EbcupvsMByKn/Leu3GRbL7GJbl4RHz5nsYUYr+Mn8mqAtW3
lPZUXSjjheqjik5x5r1V1D0j7wTpT67aK6voUsL8ddDZrtbKzDfrUpD2Zfccg0ItJkSnTtHtmujq
xRsFS1UxwI5Kojg/Ibrab+EGIWaC/AsHxA0+HwsSAGxMFhS2FosVmG8AHPbHR4wBvBaufl951Yur
UqX8rSGYSP44y9ubblSDuk37vUK+ku56bWeW5zi7u7KMppj71+L/MswsRCQD0rJ5kioPdCa2GiSL
9Y/1eotk1TMWEMD3T4vd5vz0/aDTV/puzOnVvywdITDUsG7gbtI6G33uqgncumPKJdKjxq/q7xTg
vh/xymR+HslfRjTMrHAFj1hMh0KHv+Xv1fSoWFcm88p7feY6X0bReKch9Ck50GaOP6Yi6CC8S+Wv
rrtvhONUDP3+rebMPVNkaaqYQsG3hzdofkKzvgw44t8kRJh8PUyc1HFZHrKPlO7TnYsykAUvHXIT
BAQBW1EKEtca3vOIPo0uiVwqDdiKtEE/oX9fRjfSrs3CwCqP8vCSwlozwR0nZ8N78UZHsdYees/g
ZtTfZX1wb+LoXQneh+cCcJxrvCB4UymPV6Zj9pX/eSDTwNtUtVQJF8I/15VVKVau+3X2MPkc4HeI
w6sATAJsPOB1qB46Ha1gqV/pjOuzz/7PsEjdUJiBtgkK/M9hyzLXx76tkoOr7fNqO8G/oAEsdNHc
t4AKg8C2DEJiWS7aSKepoFH+x0i9P4ZF4+jdg9lAQsrU9dTfCUuskrHxHcGV9QMRx/r8Pwfmg4G2
oYrrc7+o/acO96SQOyJw7rY+CrK7mgr5VvpSG+raK+0APxNcSBfTs1iutKb3M7Wb6jBbtv3dWN2a
I70vv0eYSUz3SsnfQoM9iR497zGVd536uzF/a2qD7Za6FgvIKwEeDJhhd6W/QZtr00ZQVbSt4ZlL
CvzXrh/ynwHic0YpVeDTisufgfzsnzOqx7LaNLXCul5OJuygDKApTYYgQrkoT7QAr+Rqc+mqzwHJ
THDvROVfk+fxYXCNsQmExDsH2YQdk94E+GRwIz+ETRTaUrvyV667wFQ8R4Er/u0yEf1DZR2s7iOB
MhYCPp7kEDaCtSx6x9ySMxg9H/U0UYLSnVAvZS6E5DshNV36T5iiwANFSDFcCcoSmOKVnTDLtP95
H9xfJzMyDo/PZvGXrVnlcZx5Q5Fyw5ZZ/76d2aBk8Vl3rl1L5x2Kf4YCdWWw30RZ0qcc9MtQTTcY
ZeK11hn9qi1KdQk2Pvmi6tev2Q1aJHQnlsle27rvV15xdkWdxpVRFDZxGmZseX5xjAbPTwFlyodA
dPxg1ZtnM3jSA8p/sMqY6Da5tkhmCf0/I05aADIjW8qcQ+w1jaa0o5ocfFU4ip25TKNyV/XCTsp+
DibQp1jc0HfzQnSUISbGr1rIDgwcuSNrXRWAImsF6RjroddQ4X8f2nPTObFPkZEVEqPiGazG4SV8
GlUQmrVqG9oPKrc2Orm3EKO8brDDNrOLEB+0fJfRrWva/GcjmesrmcfcZuDzRRUcFLmeSibF5llO
UKVBJiRZrBwEGXIzRharStr64nOAsqeCTGirHczyNpFvrPimSW5r4ybG3SnCI8L2b6KMPuO6dpfS
CERD2fZYrdEUl3v6wEusRnZs3xwA10qXVwnd+3zp0r+P6IXstGgpeNuSplx6DHea8ARgwKV6rN83
YBd0YyfotinR8HqyukV3JaGeU1f+eWtDtkzCDmvrMyP8spAzowx6UIDyIY+CLegIy3txm2PY68vG
YmEf6uSNelF3ZR1/4oS+JEN/DTvLo4XO61I3UdsDqo9dUBJFXhX/NDB5oZ3Qoy2eWtrBTfZRV7ts
QK1TcULrMRg5Ch6r4VEr8ZpQ9jlHgNZ/jFG+sMozKAnB29XBKW7qdeumjhE8pY0jJOcWEbA+Z8Wu
+MmBo43cQ6sPr1MXWpUsjaAkowbl0oY29ZOFDzWskrtVYR26lD49VWPW5/AilI9TXyCBEJZ+KB7E
V+k9jXdirYOJgdHOKK3a2276gnoCZJu3qtjkhgpI8GwOh6FELTHmWhcGXLHUeOP3x6nFJPXn1hiu
bFtldmf4zwRjwiSC47T0eSY/aKWojrmuHnpwB7VyUHQmwlw3mi2r4VbTPkStfqqBEVJdswcV4jhY
gHrfZdzIi3idpdm2FYJ1YhLbrX7t9tYTQu3bsnGxKVzmBrU4QXBaFfYomAFdogFtYo8B1KSQ472s
/Ii5UA9RuM5azsz2Si6tzBL4z9dTcTqQObgoNJuzZDrslSFURas4eeM2opJQVNKmg9ruZ3dad+5D
lP92WbZvtLURqIuufmytnT5svOA4jMaiNM++f+Nxl5UHOLfhdghFHvbXkOGsAkO2vlX1rTUelbpk
DYZ22LwpyVsaXcmh5jSR/7wF8ggQNFVZnlcH0sYv5A6Rc0BtPr3OXfR64y3ekgMNfGk3LK+eWpdi
uUrhy+J6B2LwE+34ZbO7WS4UcV6mDwBibBF8eLgMjob9PCxpb+6uYfY+D6PZJsexGEd4SVQkBCim
hOfLcHoWFrlV6/FBxJkaLcSgeg6a196oMPF7io8hZf2CNeklJO3qSzQUq14aVsMIXQC0e5334I8m
2IuTu4OdkPUBKorSFQfkKqaErQPJLLf8saDBeJYcFYxZCYoq7259HEhlFrVLIG9V31bED8JHXZ+t
EO5IgRakNpx60O2iAhrIdSxf5ugasGjpl0Hyqoz1SdWjBeeVS6lKg/PQNvWhVXCEDN90HtvYyng+
t9HttNnjtd7vrfD3/SIX4Xi3wOQEDbxCfWANsRMXVWIe9Z5/1o4kOrps2l6AdacPwCPJdkXL28XW
yhDxbB+V53YYVoImr7qscRQI+VVaXIsOFxYC24Yrg6iKugqB5c8vI8pd3XXK0B3KQ2IuqYIp3l5/
b1H9WAjqSv4o3tWtToUF3Y9tu6GYs1O3iuOPq2QrMYHM+7hqUCJ+rX6nu+5XlG2MwLlao+JOx3PM
VpAmUq2WdGTVWLazS0bsDrU6ZIlyYB/HN2Z8GyzUVZiei5ceuJT3PBSv/Gz6DdgEc3honDK+SYxT
pKwVClPuuSruRGUdQDivHDXiWH+UH0vjKIIo0h03X/8fzs5rKXKka9dXpAh5c1py5aGAwp0ogAZ5
73X1+xHzH8zwdXRH7K6BwZdKUmaufNdrNMubpxe9fmPhE14mIKTSFtQ3wo2Vxu/DXZ786rIHAbsC
AsVoGQt0mF1oeRtBcrX6KSB3p7mX2sM87Rf5rS7finc1cRY2ponPxpDvN2TvdZs5ccOe2END9VN1
06+p9PvgV6k8xZ1TsPk5YtUNvwaLTG07xPaSn3VCTgQHClQqOPLBiOLNMu9Hc5OwkmnOr/q9PhKq
6XV+2N/rlbPwis1bEbeCeBtQn9xTS5yLzB9vipWk60i+si89xTp2SGnIgHySN+p99xVthfmh1d5k
PM6rna5ui9cBwFH2yvCoEWZa7mbIH+rOVHfw0Mp3kySq7CLcEmARd3jHHrXSi7Wb4tSbF21wjeGk
ZqfSKjbl4swkfLM3lg+yvg/Oc4CtjJOoG7iDUPBKisHmaQzWr8zzcVEdvmIUd1rVb3rNnxIsof9c
Omu/WTKomhW8WdnpKMrPVhhGdp0md7l+FLKWYuKSDAE1+5ukHescz4oBO/ji3CvEbi3hjiIi8pfw
OGyCyHyf5emhCabbWWS5a2en7WtfT4qtpQQQOG/rhI2uOm6sWLVpLDtwFrYK5Ogu+jIibECIP2uz
jaGe+/lzGm5EkNEg6DeZQnDp+KzMKOnSE6sP2qhmLNwAKzgx0Fy9WJzOKB/KCJbfCBlnGWCWxN6f
z8vvtjL/OS8/ltIY+aQhY1d36sdX07gX59xtl32fPFrwbloc9yKZihbeaIlmorpvqXSS9F1j0/fn
A5F/mkCuyyGpKxrgH8COKv3sv41pkE1TWErHnExx/RoC4dRi4RjM9QXqNeo+vRqcdc+vz9i3ayHs
IVvlmjDLQYPFTS9R3Sa9WZiBlUr0Y/MgRWR1KoYN+nYY9NJWdWCh9CPUMLAgN0vllwjksKMOprU5
3EKAWHM/bstGduYAK3ZT29ejsgWvCFvllxIvN21CcgBm5Gl/6WETNgTDpjiPiANkk+KaxPitgHck
KgTGaico5sMU11iFFbdNpsDtI3IMSCQ0yv2SpDtBOEjSe78asKTR3oBWlPRpYVeaDu5KtFIVeiGz
rpherEk+wjwbLWVbRxe4s8TxZLsc8ukIabgzY2fonhYj8Xoib5N+L0Fg0tPRRyUeWeAdrxU4Rhhf
IqAUyzT5acFWU9wRtAdJK9zeFHfg2hstmm2rUj2yJaCZOtgMzkvtIfyjYsURfzYP6qR6zfIqg7M0
xWizqV8S3VEUFX/l5WYU1VOSZLc1aa3NblbjTUqCMlmX3+/5WCT8Twpum8L4MjNlawQ7S0RDo16E
FraMsOuDwZHVzw7PjCU2oWWFdha8tjWLZxaUTH920bKREtN9a8LHS4MIpiJ3pFBxOCQizEzqPTod
mFmjvgJuQ4mpdpji1pAlu7ILnYLA7+x1SebdkuBCT0FR5fFLzwUU09ojZ9KTJginwFlWclReQjYD
HZeti+KtGpo2NMwx3hBrLnMmdQwIwuWuGdzwCZAgAQG9gPkF+fMgH4RFhz8WuGsbygxKV67Hg9Dd
xCJGnbp2SsX0JSeuVYOEPLyWg3VmcxH2iy9z6aClW3VwVrjHY1EGg5lPCddaHnwr/4xTiogCjZLc
3yz6fJKfCui9E5jEJjCrnaZjt6PMtsjK8uchqvzoIH+PUEUE9tQVXTPUn01cLD6kQMon9ahoDEQm
hEx9T9CHlknmJSNbmeBQcH4MGL2kcAdmftPAHQ06KPAD7Po+eVsdNEuFLaVxMsvUT8zbKk4JFS/u
40ByRovYe8PHTIGCeF1pk12vcDM8mewTte4j47YozasRf5pduRXz7i+LxO/2FRq1qi7RHCB08GfB
oajSOGhaaB7z5SRF4lYV2tsV2jAa0Vf0cSuVlZ101lnuHlPoKev8oYk5nkGJ4Vj1shXn1wof9Yw8
kunaCy+zvmzb9DWRy48lii4ZmVMsMxeLpoomVV4MjsZadU9TfpNLBDqbhR825f2fL9tPRs4/l41y
35RAF3GoWJfGfxXiWglhvQzL7FQsZ2Gg9Betm9EctliwqUnygbzwpR20gzoTOx8mJyUn4mWhVAli
gC3Vk0tmhox1QRjyZzpRv9IZYyHZ7+bGMZlUu1NtZNu+1m0jG/ahbNz9/xy/AZlLM1VZNb9ZLv86
/r6LqcjnOj+W41V/XIT3JnJXurjYva4A7xLi7CPdy9EZ8mgWFJtFf2GKYrseMKmUGbW4iacW8jzN
ybWbrL+hSpGmfSV5heQkk//nw/22OvtZtdJCI4TYlHRF/na2/dfhTnUTh3PUjqdJn1m5SCPu0OOn
RLn38htEWuXWSnBsCu8w6DnLhboVjI92fC871jphho6e2H1nbeN4jWeLCZle7MCMtpN2aqdut4S5
MxIfFjWkYWaPVXXsDFIusRR6TEnhjL8SWeGmwoCvm/yU2OUlJCVVqO7EYdylwpsFz7drotswOutz
suGX5Q4YLxrvmY1kubI7Xfa0+m8JzT9bp//chJYii5ohQVk0f0A+6hxXBA7XxcNhJrx79O+edK+C
7fLnk/87QEtjU8NuQcfy8H+Q2aZNszQn/elh3JNt/Ly2QcJdR/Bq+ncTAO032xPVJJt03eCu7cT/
jivMVxa5khViCCmrSUNDSXQxp+RF1igXX5AjuySlOnnwVZoTUqTWfKFnnlEpisLfytvf9aU0TVJU
tnN0xTRz3fL966ZTVDK3SjGFRUiICrp3Uo+Fa2Fde/QNxT3aX7n6EG2U9IF+LJW7TkBsOjVOIr6y
xujIgf5mzfGT5PR9wTVd0nQGraUzm/73iGBUTJk8ltMxg1dNLnPPOXJxnYRydjINlz2R/qD4fXJs
d6TQ8E0chIqNiFDW7Q9QWPq/VLq/gcQ05hAo7hJtMrqE/z0esbRCGKGdfGTJH6wd8/RArtx4tf4K
qv6us6LpqspdAQWbietHK6fp54rQi0Y8qqBrY9nYtXRK9M+ov5jVl9Ht15KWmjVQT+VQu2NSbdIK
knKz0bvHWhPBMd8iVfb7ltqj3Stl4cwaHWPQb72sbRRFcz/bdKKm8AuQM25X8TdFsnCFIGcupFVm
83umLG4ntfclREsz+MqxBggU0Ue1NdK26U2q0PbV0k7ggLmaO1ZFxdpeCXQpdXcKL0sJW4afgRpj
vE6iV/TbIr/kky9H+wrXA5Rxg/BSA71o5b6lc7fWtalouZxUVAR99NipKqaC+O2Z16l/7ME4GQmg
/qJx1fuLWF77ERnLo4JKj5aAOrIzXa5StI/YOsFX78b0NHCk0K8TRD9BfknHTzp7PbLpwi17wzEs
2+weksKPMr8o30R5W4UK9W7lVgjGkpwgiCixQ/mCAEpnHGjjvjEpTU/W9DpFuCNM12Cwy/G79gQc
biM3BbhFCyix5Iv1SQcKwsOzshs4/HWv2+u3W0v5XlcIXESDdirBoEX5Cnr9l4lsxWB+riJg8oqk
0dnVyT/+7+1qIAiUTMUkrWl+BQg39M+CjE6KTlWk3i18EbMRjb0Q6jVCuv/y5Oum73+eXFXwBhBp
hfyzVfvXbBIPYlFTNhQP6qVzHuTbHQLFp9pxx8Oved9vEvdv2KQurq/nf54StEfVLYv5+2dLLUpE
bcw0LTtSudpkYB1kHB2BNbzVXpJrGbvZqthnKhGJvNaxKBw8aPud13nsbj5Mmw073v9bAYW8fNdu
I1/wlvs1ro3S21+eiVP3dELSlI/wPDijreCxuRI9aUPjvrm+76HkxXQLxW3zGSK1WR04kYLwbIbH
pu9SeeYbEXJ4llM38ZAxnlScNUJOf5Sc9MBQt1c/xtHtjq8tv7hmYMVvyF+XD5xBPcJn/DUHq0J8
R8KwaV8S/7HeXnqFvDYnHTDNsI5rcp0CdGTXB+RVPAwn8eExONCqOL7MT3y8He8sx7oNndAL3P6J
PY1PX9ul61j5hL351k54iV5TL+ZBIPTWelkztEKI9iBC2xBdfkBYCAMIff6arGXyJt8ttxLwhlvR
D3GVzZq4BDV7EzgCXpuYK+1y3gdH8UV8SZ5WL06a9AR/rd/NfeEOawU/uM0/w2+jheQm8ta0M7YF
mJQiB/3OPitPaPLWqDUcS8Ge0Tftg13gkAx0CkCigxdC2CCkYWOJSS3v39c4NAFPS1RgvJfWNCy7
DrFE5aTbyvGfi7D6hCYOuW8yKRWfTIWblbaEyyeX6PV55G5ab5j6TuKesr4NUEUuHV4T5LpFHm5K
vA6BY5223VbfmQ/6rnofiIBfc9f47hWTCbfgqUV3fluft7ldL/pqeLpe/oKMuNVY4ttc4iq46GjX
pLdvc+eCWPk1Z245f35+vFzJaCM6DKwd9weSaQKIGavlvWa3DxiwEHy3vk/uFrvFF3Ox18A8CrPN
cbDRcOAusX6ib4Z9TUexYLcsPi7n2vH7NYruMXnsvf5Dvum96VK5vVeD+bXefKO5RoEL6eKvHqcN
Lk4t9lBgbX66m59XD1Ce1tbvOxe3LA8vTlw7Z2/2jEtBYY27IeJXB993Z/FZfPjKy9v1LcLZghch
2aK3Gp5q/sBv9w6/6YCLrqnF+9y5Dq/grvZ8jzfEGaiGh/Yo7BV7RCu0xvyxa8KCc7GtS4dR6OqA
un4+0yytzsJltUldzwFqx53Ky5++PzY5BS9IyrxmI29Wm1ZMzbBlXB9XJMHfnzJUvGQd3u56D4sY
h6wGtJDm7JIkR+54V3sxdoWfXaJ1WHnW/42EyqmxUVVPpDtesCNn8qicNU1xHSGMTEaPxXjhgRZz
dV9dPVb/Asz/tkiGfAc5G8QbktMPwNvIzdHMqqw/EyLa9HuBLN+HCLaqYLkQNBPtaSje/jzV/3ZP
/++n/FEWBfEg9KklFw+0X7wFZ5W3yVmOLaNUdVTYJ7OHgy2DyjwqJ8OfnQzTW9piqNjZIZ4n76Bh
/to/3b+JN2/3v/58cN812c9FwUThK8vwOogk+FHV5mInxeRVS7e4Bn/Nb5nzGk7Qhz/lYZszDYtO
89Ic0fmZ+RZLwPYQRB4dkwScntk9PWTeCFRX4c100mpO6Lm+qmx5tlKIZ5GTxhtaK/EtMYm5p2PT
oTmVPbBtt4vpQR+wArjt29s/vyIO/H/XOZ0KVDchWLKwfrue/WtpTXv0kFnSj6dF1O1eSnx5XtsK
JC4al9BC+T5Et/qkuJ0uoQ+vHifalIa5SwOWAhoy2dTZudXT2qycVW1dLYvdaQxi4SYVr+MMrkyL
Qay/ZnoWLaFjUjzYcnRfZLIvVsZmHGJHoHQYC9j/8oxV0LBXSxYVuDncaW6DN808R7eRMTkqhC6t
iTAXW6I7hD4P4YhRMwKfzZIVF92yZcNdRBB8I9hkyUMlrSQv2xCx21Q+DcvRQdEECVYIf4ccOGfJ
Xyw8IcTNYERuXX3leej2DWmsaX2Xx6wyE9mspCr01HsR1CF9ejZqmnSrbdl8mPLBscRnBPDLeFP3
/b4UaOMvkg2ob7dp4QTSSPOgRjtasJ+d7Rn/nwrXZgunFjZf2FLC+MLmCyw9MTBZHmjVdPN1qMVL
M2m2lnwtqJYmY4DU0l2Kmcyy+Ljojh5tA/RLmFvYtXi7GPpWG6EgvPVFgWa+3Shq6CzYxGrmeKyk
eJvozwumKMN0NaRnmN1GWh4Dxdz0My1MkJ8yfBfo45RJt5uBYDpds8tI3GhyeNvTc++GBxnYU80L
e5KeRc2VesWbJHegNR1T5RvwwhLt2CbnTvrg68bKQEnBqHrjXGOBoaMlD8WnNrjw3OCKtpTWz8nS
oeCleET+Z2TpRhwDt+NcyebrAhVhvJr5UWv0DQXhZmhyelgfEOy8uhb9SiKIMhgois9C/TxPNMKd
CAn6XD2HOUR2T43OkyU7ervT52OSPAbyTdUxdeRHVbupoi+99rCf0JJHQXOE1gtJnscANxOfx24+
FHiFNabXRqSBaglPdB8jMxeFAGcDB5i0VzRvmKCjFQ9/HonSb2rcdTuIGM5kN2joPxofBt7xsiRO
0lGmO7M2lJXoLYkZAMj0v0bjaHTnAT2aYt0ahQ8KXuSHdpnc7m+kLus3XU7KYf4TDZAL/jFj/GtG
qNKgabpsWU5tOm2aGk8uNkNuNOVQ5rYh9zd7OwEhdDB2AOD4wAMGWQiiVoe+YNpFCQCXZhxx+2ya
dCdHwj5L220Tr248w2IP6K6DMvKnKWKbaWxhNYD6YFcV8ExFGWFjsXpyWFiQFCerEreGhylIF95V
4e0sP1UgfMsmT7BTS9hZRneqVNtWEW7ToYYfgpe6WSBlCO22Tmjgn2T9xtJaNwwENH2fJXJxiXvQ
WLmh8/2bNO9Auke9O3D+6TffB4a8jyKCYWlh9EXtSTrI8YDoX5OxzaTpP7XsNzbVlH4WvUpzLj8H
ZYg2skLHUrG9o2bFeKJXUma5l5RetqWe24pMuH4jiMdAlfdKn1zVUN4GYXrTqXAF1P8P6ia4Kpt9
aFQksyg/aOvpoEym1rTlA54cLqrgjbwjn8rcXHHj3P75tv1mTfx3SZS5a8GmIchLyAJ+PNcwJDkQ
sUjbsou9QbnVq49oTrxZxOOTqbWma5eNMDcxM5Rky4sM7Pvn5lcii49GKNoVVJeW/YdIWuSEf8cc
WTtDamxJYvM0jk5UwjVri5t4KJ9ofMflMUZxVzQHJmvHSpttpM03BTNfHKeugtOFkcH9KdFQz4NP
TDIWrIUjTeZmYCJuPyd0nVp2XkK70XQntMgcOeReteCBD1BrQDeay8JWsYPB0+XcGiTV9+QcKsBm
QuVgZm1HpWFbeGc1HGOsHKGFXHEC2MzKtVDYyjfhX+Db39RgaFfXDE9RVjnLPxmPQxpGZiIQdpSh
gOzojdvVsG/jfUFNBJdkGK+0v/98Ub//5s+LCkAPnRThBVf3xxSgLFlohOrSnVrhKQ4fQDHGY9IO
R4z8Nmo5e600Ohl7f+NOh4bbprBpacCZ/Ucs3DNhRWsv+gpDEUF1SnSw9jm24q7EQFPG0hO3Acka
vTl6a9rPZLp2LW4+eeOmcrQdp+eh+hii5xL3zTA8S9oA27B2InqS7TTedNip3HRh7EwZdmKGdtKT
B6xtmS9lj/gXW4KFqi0oP7V7dUQ60eKJx1yQZs8LnIUgHFb50N/O1lqS/u/ZsnRoiyD3xO79d8Kc
VGWWBlGeLqlwjBpwKeQwWgVx7aKZuJlOhyF7FarLSDCxdJqL+27YNEerdefGmwl6IDGBAG+iIyAR
9kdgnDS6Z71R5oOI10i1nVcuDoHcc3IrjcdcZ+JwQjBMoq/LT0uFW3gLbwdHH1f6Kh+GbCsVT+lL
x6gfPbz2NzBjsuqTRaOHMbqLBHgR13C6zx5rnAXwwFG77di44mEYCKz827n5tqT778nBno0bSZfB
XtE5/riV4gmFmSg11bmyTmu3bUnqXWoqWPMsrmkSRaAVBzFr/LiJPakyPqrwraKmtKj3+ta6XQRY
R7BWFKjfMvNEJ32x51BKbReaUFcopfT8vGBcAYyZ0pIshuY2HFhBq+xlTmE4zrOtYjzQ9OxxW2wX
AjZorBiR0d7QaH1byflyibUw/Jg8ie1OTnEtre06u1OL4qWNjY0ydXdqWLviYt4kamPr1C3WpHuE
Jxwa2igxVX4cjUcENe4ovhYIdBWB1sWl0KK9pJ0mkfA68kKgnSsi/RQa/GYm+K0Qb+NBt2OASkGW
zpAAXF4E/FCjRYIPtSBvX2tYZ8F4AUrtGOujgBsQwZFjp3m5Im3bOPwaVSie03AQAEHXJtTUp/fr
i5aLr17FnKh+FBMMIszMHubMawP9PI04gikwDat8Ohmo6fJBv0rlq1EMt0IX4oML6SOqcTLBQtGw
Lhrjz8qDnZTg6wofp+yMzTDm22VM1leJLgrdvV+poafGJ0WtbVQVuvBZ6IETRpUDJTVWrzpUNnmh
s08mqryqHiR628znVn1vKBlgRwyDI5lNF1pFL+U3OhYZGgXFomCPdK4ZIUsH31rf8IyrTsNqF38q
twksPSUBDYyqnQyQHsJg1UqMEaPL3LJTCFoGv/wVxCZPwDbLBJTCuvDdijAvM3QOeVH3Os4YS4Ex
bY7YMVF2kpXZEOLSghSBRdqlVrMBaw6aTygFt+Ys7RsR+kc0gUyZO53aoAR2zjKwjD7AAAokF0pW
lBY7433Mqdox8yqmfItIJBeDqxBNz0kwYl614BT6aMA9p+I6ZpoKwQ3ZM6dNkhGkBrt6In0mfC30
5KbR/FCpIQv015TScNG/abydIroZlodNSQJcy18u/UqhWaEEbqlw0XvtLSvSDC8aTHHnY1wYviJf
LNxXO8Jw6hNsNgoTwrfm8dLgqTOTuBK/meHoFlmO35YlgXOZyzlo9HumN2GgWGlelWrAAIXAySsg
uC5fBVDxFfnFM8fvVP0B0phoTcdBFTarWiWYZE5MZOexvm/xsslU7cQQbjuQPQaaXsGtRN/BVR50
ky2i5pgyhledeFgWdna8UqMK95jxMC7xAtDwuJF6P1FJzvq/8dpOiFfNzFlNMVtOtkFTokYH2aT6
L4IsN5H4MhZvYkhHIXykfSAyx5YJoBPjLJYNWxrrE9Zz/fo66D7EtUvhm0CJ0oDeo2uDzwB3ndh+
ltHXnDFWYEQMEQqz6L6sIFCvA7ijJuUX1VR0G+o8dAVahjUsXEo1zHaJuq+lyG0Zw5N11vvay6Ts
dlLL0ySB9mWLu17VIcEmGSuKZq2ZIv5I1u/heVfW0Yw7ph/Lrrs3LZwOhfHWVQVWPr3TWMxnzIRp
d79UXg8cUQ3IIGDLfzNF5PRZ5/AStVoFx+9a0di5RP91ukaYqiwL5KoOlDm/s4rKX8TVaciPRekc
xzgFTdjDqcCm8uAt8sypYqkvL5gJQgtisGKV0WqjJw5frfkrS34F5XZaSLTtE9ucXyUVugk9tIWY
JVXwegl7eeVt7VjQ73Fo7RQ0gjBRW+YSsyJIAGVOSeCvDSVpJcI37ZZ2klhcsgE79VmkF31Li0ml
tT8JWOk0s2P2ORSF27F+yCv9yWo+s9QNKoRbDNi6HO6mELVHYdlKGm4b6QSf3jFbADMWu0k6syAS
XckTafBYetwMPzp6QrVkbKzwzuoBkI3KaTtiKqz8MEOoiKGnR31xn1GBIv6wcHVvCstVZ0QomnQU
2zdVpj/UAh6ugyLwRaXB+ImBgYg5HiK7KuggRBpnh/nTExcaa5p8UwbRPbnCYUv6UV1jMdWzF4Fn
cgkKyU3Ua8g8YdYF2o7PELM1PRXWta5JDcic9WUscS/MK5uysETIKbHE97ZaY3le3klY+eZ1cNsX
oxtWcAcHvP3pbBYpTuMzbCpQy/BqmoQ/VRgszjNkl0CjRkNsHePIzVwVvsFVXo17qky7ruvmOmR7
4VnI7nLDOFbNVUJzXdUy9XK1MURQh37e0E1xc2beJqoubJ93q4kPFcuc4v+kf87APagMEggCRsYV
6e1ivBi8Qo27VOcmm9lg9gYRcXRqA3PywqXZ5G2+TUjmg/jsNCrdFeVOkVkVBvSqMeR4+VwwCSsg
R+ZkOFI44hR0CGbxyh3bwvhiyCAvO+Oz4tWQGWGH232d+rCjpAIch3txPTPrs+MGtBkxjw2VcLt0
gV0KxvG7HVpvShHaz6rxS0u3aJnrVbooRu6b0WQnlXzXzNfceG2nYj9jG11HuUO3j4ktmZGAEnSS
8PMxANmUCQdeXyGA+sbFLzFuHtYvJ/LX3CsYZEL0aUdIu43ftK5mDU4tCj4SfNcyl10pYcAnOG29
j/PaMyOLrQ7xIuyVmlR9S7P6PGSHMe52QgZ7eOjQj9ykVe9Y3LYC0sY0hPDDBJfViQ9fAQiIlN18
q+QtOBJCn4rkdhjmfZc7hWy5mAsmtQaUwqxohdxzn+ym3tepjgV0iIS/FIy/AR8MVE+GRVscZtBP
WkanpGS3FFPKNg/FU7w30ovMdN3RepZyGMcXRf0LBCqpa33+s0TlKSEHrGQyKD3/rd9TuY5io0Ky
Ssj3oymwT93Ud1a5ic+zHR1BlnAAiWl7sUDaw5HgWQuxf3Jk0hCO7VNFs8tyGoS/Iwh/7/b73KDv
V3xSq20gKtHaQnpCl1LGpKbfld64IWsPjJhidmd407bAcSm49Dbe2h55CWDe7aPklXsmE2AsODTu
p3BCzXtOsQaXnuI9Hq8kD4ibGFBLcpen9opPlvNqeMoWQK7eLyhvmQA2a0p2RAxf6od+t+2eqi0U
DLYa9y3lt+GoH4I/02hBrrIbvkhGlB3pERMuLGltSJrzES79rvY6uiPdY7+bd1npIm1C9gaeaWvO
39wMcD353wthKjJCmVV3ymb3R7shluWxTslouHTPQean1XkWtz2qN1J/IQCV1LHjXdZu0QgU+Bvg
Gqp1O0oUJryQffvuO9MFBFP/1A7MPvUpinzVBWGpkCZC/cSfNrMzvz9Y20alZCS3O88gOWS7zPhV
jne48DZQUHQ3G3yz87Ryp1Vb/a3bQQnoGgJS7F73kOyayYERpwRM4RhRYjVhq4VjsjM/M0k1uYeV
GBG8GO+6xuzMoM+fkDtk0g9Nb9emDrI8FVooURYSIQUY3tsjbFFuNZKD3/JnqfdK3Q6bbUCnS8Ca
9jwqtJvGkpHqLWfA5exGDPe1RSHLhmI3EefNcB18DVWyiSWCSB8Byuhj6onv7TsgdH2Qz0QfCY6w
y/bg1UJO16SpvGUVvm7QR05Y7G7fmICe7uRd+4Hep5N2fbdPAJN1boDeJDlsJlQF2Wwq3VHrCNKu
pOUJuz/exC86SRnRrjJug4PabpdXGrrnSFnb13CLnrmzWPGB/RVKs8RJLu09zpnL7KqRU2M4292L
OMnrJ/zk89gbb97wGVafFXsvuTqSRs3HMvkse8In/IeJqrREuaDArCNTZX6ilp38XLxNNu1uGm3K
fPNayhtSgm+a0pvyG4m8mW15n3vqsTa3Iz7kVIRptYdgj71tyTbaab5keFnAUsFm8NlALFe1xFGT
tfiCulrYZM9/hleg9/yGTWGyI1Y1KBWguuKPXXGXSNUyT2Z2NGgNraGQ6bbbkUbLDCLBiyrpC8u2
5tH68tYG/koJYKnxB6+lIV454iut+BOlDO173ONc6ALf0ZKi/fpPe3G2G/rzBm+4Z26UDd0HGs8Q
2O01mlLYTI5Gz5CpZvrObi7fBOTd8Ot5jD7MwO/mtuUJ36yB9fn/ed41JLRxWpe49MvkqbTcMBd+
pSvI0fwieoRG9pr8KWyUj+xhzddcUzZVf3L0vUIWp+iu5AlSwaBSrH9U9dfWJlGAbvcByeawtkk1
Dqk70hDfrrGYKs3r1pcQT6N/fNT9ybPujfvBq93ZH1Z6gOCVT2s3FK6MYx7e1q70OutWNtF4PlMk
OQXQ1OFBkITqkE9rkCLz/XJQcz2uJ67Y/XNydZ+o3N36NsmbgE+YotV94Ot7lCh7ky/I+5WzQdi1
bW0BVjmv+eZXTygConJgJie+X1MwDVq8a39S4lRio8zn65mmDcZJCjkaejTfjiWP5B1zWLr/T1dY
Jn6e+mU3cj1XvgnoB4fZcJnWJxy8704xV3u0l4/1pcR3653RHE/ElnLxJUeCQPCAdyIneKWDgHA4
5q3lrsmkypn3cAqGp8DBKdSxVo6Bzf9dC1ZBbJtHgwlG2mNYvYGcvzIpCFY1zuEnBmuA7e/vmkdr
xl7vVWziPh8e3vlHHATI8rC6lDxprgb3Qt0Q3am5H7cDx7JsIkgZqc1ixdlI94m3JgKTd8Gvadv1
iiqO+rjedOtZItScG5HEUGKl1vY4C62TPZj+zMIGx2WjkCc6QXpg/8T3S+4EeV/sxC9ixxkiEt+V
vPFRwYif6Z/TtzjpHRMMjBhUEwyNdYi1G9mNNyGAuMQYMFkmEbWdVxaH9bxgVRHsVzpGvhk8bfP4
+Hi4/No+OmvHReIinhrsd6PblWUzEuwKw/f/7qn8DO/mmEPJYOOyyfcePBHLI1H7e5y9C5y3NYpW
toM9V4WwbeWIvSIvmggSG6ZwAaFI4fql2xNc7C3jdyJN68gV1snMUek7bHK8RAJ/HUDrC1qzUBm+
z+PjTJhOePhOnN28n17ROPGFeMvFuluO2e1ylN+GHRF4wy6libISgypPvbJL9HHl8Cc89Yab7gbj
W+hL68ctf13YsJNxocnFW5o9W8QcmqfAK1l/AoO0TeG8R7fcb17g85L86qHZoU7zml24je/wuGBc
N7jMu+slXHkCmxHSlMZjPbpqR0ZWu1W5dJTuBqNiZFyABkGUYN0iZ6SyaZfbwoEGjGtesod1LDEp
reSb9/W6vYMC+Fi67DVW/cTHLHRlPeA4z0PYclX8wzpSEpuF3u63jExnnQTWCm3763vIwYpyo9uR
SF+VO2Ul67TYrpGWxSmp7tdgYrZaRKClbuyyqpE11b4WkIbwI+Rn1usMYfSyfiXzqvv1p6p77V17
WrOPpSfpqfb7a+0TckxMgoQprF37bBnxc92D1/nKNt3H+zUrufUXPk7ZyNnGe0l1y3eLez7ILxm3
EngJJpy0Ljbzdc1Ljt2ZUGU+cno+n6/K4Z+vAlN9H+w/4cuJl3IQLTsVP7nhLWVTaIMJlH6NMe1m
2UrvHIyX3EtQkpZt6S+MRn7Slrb5nnzuPU5S4ia7SS/ZfUxL+IqV1SWM9mHEz/JYmVLwsNwaXlXt
U8Rs633Ji0gv9Wk5TIdItvMLh81hdDecLc5cAFuJTzPevk/soXqhgvGw3XRLn+U88oan6d18gfoE
WYlpionJdAxmDhz2bcNuXLxundrRTuQI7tgA8qB6OK/frZ3eM+AJjQ5Bcb4F7+f/kXZevW2jbZj+
RQTYyynFqi5LtmWfCK4sEpvY9ev3YgbYL3ECG9gdJ5OZxBHL255yl5rvrJ0eCNKEBGqR3ulmaOej
lg6rzQNZ4SgP6M07VDGdfjM801GYDavCyd3zkfDXhV2Ak1wVgnvP71RPwTonmlFUXePC7KD5DNik
8oARycvuTpvFi+mz+JWDyiu2aK3fSa7Mh0srYhdUXCdP5urQhqr331f3IvPhxjx5l73kvXkZXOIa
Hx0zB5F1Z3BFT/M1vz32Xushl+zh1ntsvXNo+FmovwFvetDmV9qd/vS8Jr+Rv+ACDSaGJ77a02OP
nvxm7kevfMDzDbvo0fPd2RuEru2EZYK7xU/ZyxwxKFfiIl8REq7yVQwqndbXolzFcyHMV9HmvEk2
fXDhv8pVuco/cv6dzq8fZ+/sUTLP8H3OeTkgXmw4/Lwa2YbQyjFMKY4/kXF35vecNJBc6SEO0iAO
8GDGnS8NBF/3dK8N61ByFbcNdU/hO0g7guipSWbKw/SxwwMc1ICYzi14X4Kvev+9K4aHoMVtXm4P
IiNl+cn7zeXFMTS0/D3AP1xVQcSBXxgmR8UPjzua7unipu4EeJsgbifAXhMEDFltvvEKIGx6OSOY
Mc4w2rrBBdcagnemCxYU636DjLGrP4Jk8My71t4t3i8zPAP4XKoc6+mTptsTvSKcZtrIMFr+6Q3i
amjRdqnCKpxEaP6bBOXd8JI8yU7xPt0tE8W73qGxwVNRYzuMnngsH6YBV/zGLV3UOrB6QiOIrwkv
p/nraTqjRPZm+VUIpW16VRJzMmEnnGIwvjggQJbabIABfnQhZHrvurr60+BdfTVoCYcrz/oAeO5X
HgaNM9PLXQJlR4XEW/J99Prdat8AByRT8Ce37mbC0fHM02Y6RZT9rzO6I+2dAhQoHny19jtAUAKh
aBM/l/5nMA94R/sp3VAYHoJqjBov8zGI+Qms9dl8bHzcILg4KQwoGk9kIdQsl3FpMkMmh1RWpGP9
WrNAHpDXsLnxh+qpYJBTJtOAn27PFOoP0/9JL7LTA9+fpoD10G45QhNbYCxEz2DNDO7NLbbyr51g
DIc143E0wB5aPrTWw8i1p1tUPvoYd/BpzCOW2jTJpp8NG0rtsCIdYzWhEC/ryWpreiXYYi2C0Q4I
GPbz+YBk2xNeD0ShlK2AcMXuNFOmE26aZYClOecsh8WHezop6QzeCacex9Usehy277y3fPbe8oG/
QITTuZhzoP2QgvwzAYHLhQSqgijyV9UyXZL7NGtQRCwtu6g9/eWi+bLimvvuE6xPYGlbw/n+krLy
j+weop4BmlBSYMN8QfbBIcq6SuKSyuhdrqFAyKu6aDyCOzNfhhBzEgM4EWIIra0+gRMd3ArcrYeQ
PRIM4mEwl0L9wz0pEyXmS+kHdKOhAJXQdP0vlZ08T/qsTrVxp3ULTSBZXxSfaUOKgjkkIjrQZm9l
EBWvow4wPygiaJbukM3lowDpwaQsxZ97KlrnhCknLwKz+Sq/KtDr327p4vv3RzHqHzdrSLICl4Mb
ln5poP0GzOkHGLJ9RbIbL4XbmuJ3hpsgKQLICaob1CLAGFKUI/CnNsyeN7oNJSuqJAVa7PSA7YtE
LRpMk2MgWXFz4sY239EfoepcEoIBKTs7FZR4MH5ODVno6qin9al3htjtiEnV6YcOALb0aVAIjx2o
lzsDE1jqTCwBpm9nJ1cn4gfypqQH6SQmoAKnoG6zFd9kgv5XyhYaaGQY0Y/ZR76gHCXs6iO0WX1/
fUAx5eaq1J0uuwY70QDY2Uj8/0HzvzftqLdJ2s9PFKzKYbKNhH17PTsGeTrnHHvVdVZLtvLSyrPo
PNMwznxVEDc9qHRT4FdbmJHY46N2X5X2mE8f2J39gfYcXlIar4MPdYSd2c6qQ0294ycKw9+DB4AD
lUCM72mCY5nN4P42eHUvofJY6/lhnCV3+vyAPcocV7TZDwpKCLX8NUsmrXMNrsTEWvhLa75NqpNo
tIm4S6El+FTvK+RC6qfo8s4gp4CkzWWfPkgoDlDMcc/PtOftpnLFKBD7sL3OrOopgoYuuIiVIE9/
fT8JbqzfTWkHABe5JC2W/JIDNQW54faZP1bI8iPkCC+Z7rSnGkdmYdr7aHdjhTAzHyTWTDcT0EPa
KJpbYVBhhkLaUdP/tKgfAaXrIkdPVzFRthFkxOSwDAVXXFW+NtXhF7K0SDCzFz5LRKxUA6whsaba
B1VXzrRuC5YwMakFUukikEEpC0y+pG+gDSyGKY8VaTnLntqt0m49ThSe1XBd9PL6lnjnj57KR4aJ
lq8SA96nn811iXyGdAVcEWRCUI6IQOxl99mKSCTRMkTBwzkFOk62V6BdC00kTNNAli+Y1hFFPE98
7+t5c/Xaa6CpC9T9iHHTRwPEdGLBDQXOOENtIsxBnb3nRNfVZd47LSj82qMGj36RWxiR3QOtuW2p
+AnKQjiHtZXZphbEk+NXmDdeSkm8w+FqyZt6xLEIfsarUeAP9qZRpy5dkIpWvmzV0DKXOCchXZqu
msKXjGXF5i4Ak1rqdPHPiFtTVZVVH3fVUcKtuHAsaUFhkB9a4+j66mRwYTABXis6+uL8livUMkan
3RusHl+jsxUvzlvO5svaiPcJJeUlq7Sj9gIu80Q1JQ408qxxmUk0bt0iW0W0Nd7U0TWBf6YQFJcs
UDmj/PP9fvkPmjELYZLkVGC+QuT5QodUxvx0025yvcyvQbZuqOcH5pxfNBJgMrHc7hZS6csHSaM7
Z1fH0q0ZhU+ARmHzfFpX8G2iADGVu+/vS5raCX+eOX/e17SAf9sJdDCT5yxW84Nmk2BTo+/dDYgS
NwqnkPMyj7zvLyj/DfGeLogaJy9DAmD6hf6XX/KTBkRm3KH0UdB7rF2KAjiWjuA2X8+rqzArdhFJ
GWUuGdU83JxmpexTu41oiza2dihpNbuC4JzqH1hlf3MgZVGVIYPSlEHUT/9S8B9B98ilkOWAW+nQ
PcPGo3GNaAHUuP+Hd6CBoENMAjYXeh5/vvRquCHBxlm/7N7Sejov8yflNUc8OLajj4/bOn8ddtbz
8Fm+KA/Nznw1wJE81a/ph/VuHL6/l1+x1ZcJoBuiqsKlM2VV+ip3ZEhdjwg6vVro0GFkZDNxArbj
enY6ab6EH/oke5GUuzq7n1AhVrJSU0o7IOGb9CMS5HkqfHx/S+ovYb0v98QSEWVL1SSLifJlJLJW
T0Hma8Pu5ln6QxovhmVBx/62iWqifWHVxjuJGxBiR6NKnj/LAxCrW+x0/eCZfEt+WUbqQbgsARzJ
oPftlNMfw0J9HreOmYVwAhnU4YrI+5JGtRWwaZV4NmZ0NWYU8aOMFugDz59mr6caCAuNCQo66bo0
XFNyBxqo+SwCWnN1FIp9SmS3ANrO7C1BX7xp9ZweEW0bWQogIhABvTfi7Ez3uT206hpkah3txfOC
Ig+G0hBXwkbfGGhTXA7415t9mHK5xBWzrUHNQaaZI2mBdXuj12BZDsKKyoRdsSssp/ZR+8RGbtFH
OntC5pfawpDmnWaLmKFJ7lnf5jmwA1T+8t1ZPajlOhX3hQE30K1Nih8XLAzV/UhkIiAZkYPkewXZ
fx22lrRGz1U7ORC/6llXubo+G59ji2emHK4d0YiplF19WreXIKIw1Y37DtwKgCAx9MQaMiAQtyye
DyAOLITk0UN9kqMA00GQsak5706hQNertcurn173Ovrog20iLrVOYV+Zzu1AbHjieJTzu6jZTJJS
pa/pc3BZ0AAQDnALMySsM9btSsru5X6jm3ivHaosSJ51eCPa44kJss45spMlHIQheewB8NxWAKOU
T6u7JwW29qiyntEhkAjBTI7UudqGyvAmAx0q8dCYWS0QKLRgxGNBbHjZ9L3btjkU25ncLi8KQJsg
C9B+0c537TCLaIP0noK88OiIe81wataIiMSRrb5hl5fEbn+jCeSaCHnOb7PzIV1H21u0UyQf+ySo
TbN7Eud2D8gcwbUZ+CGFum3iafcnJGPXlG/uq/EjkiSOZd8YXkrsT6Ww359gCfaulTqieCekJ2cs
JMQ16bXmXpMQx4SKiKxL6wNMwi/ebShbuwXxCJ2skiYfGM3zbX2tSED5XW3eUFeYmY/qI/JzZ6x8
0c9yow3+Uleqd5nLSZTk7jhviKNTBGcQ6Yg/6syOKM0yMyjvk3o/cjfq+aAUHiKKdjvt3skmV9cS
IKmKtv5gi8MD3tsp/WpzkUKWyZ6zBFs+da69dLu4nNV7YATNsxiQyRgV8sczNb4TDEdESpd2hLYU
dV9tHylqZVSdqcZhfDkCxFo3XYC6fYscjj7rymViATMkEaINLlQB/65FWyo8Mbioe50y8L4RUSWy
wiRx+ssTubYw+md6pSlLnMikC3URgmGzSc9uSYMOFL6tp14frW8GVCGQW/fAeMsHZdwYO+GKLelM
VWfoRmST8gutR0oA5ZN821/nibES0nWf2d/vlv8QSkQ2QlXA1qM5I6LS+udhItUXo2ss6MhXR9gL
AeEtLQqo2G/qRvTol/9wvb8xEchmShDwLMRgDf1r4pzl5c3o5XrSZcxDAZeoJnic2ls/PNUUd3w9
AsDomigkQrWGNvDlqYYMYWudp6rcqRVhK2tEv+w5/e5Z9QNrQP7pWl+OY/HUanFXFuPuzEmHYaR7
UZxGsvuVbLpds1CgzE5Zpqu91Jur4o2HnMbWQuJMGWZNC+7sh4eX/5We/f7wX4YUFGQ21kNaLa/W
XCt3ErJSVgIhxSJfxo2ojEowQ5OOF3iB5Ir6Ub34JZR4CvPrfazuVVTmBiHEXAMozg85HST7fw4N
aiWczYaK+PGfQ1NWiFeMo9ysxA6F86b3slbE69SiIQbdQVfRp7tpm1N7Z0Kna5EJb4tycRljp4z1
xyFhZeZmUCkFS38eX3YKyC4N66JgBB6Ugqhs9UVJhnFSdr10HwsPQglg/d4iB+9lRGIfMp030ZA0
q8/FaVFc5GBQ3ozbUQEqE5m7ukOppwwtCYYyGVxZoPlBzo4NoTne50C0kKFzT7egVXwriV9uSoak
XkG/ncYNQh83E4TNaRNdl0OEfTqtHf7yQPF42u2GdRWxvKBYiKqJGAJIMlnzcjGdlaaAXOyqz+iR
UO67PY/oA7xXwpssL1uTBBUlu0jZZPh+PCaGf0sA46zZJ6yw63enjAwQE2VQ35gQz7Thvq7CpJvz
51GziOC25ey95tpqL25lrbvbPoHL01aUkyekpim9qzfZubDpdbr2aAjs5K4wSjOCXRIfzJFj7bHX
ocYNdNRAq5sVCJwsJuBMi+dUfMgnPofpABoUblu5V+xaVe1bDsyCMkYprRudkQFDoRZUeVPTiQp5
fgGQfT6ZYScHbcxlbktDdI0eFLWwuwqPI86nFeC1U2vOMnN+Ge9V0++F3YWTHNh6ldyn5VayOruk
eRiB5fi0UIBh6+T9FSDk05e2Idrvjnn8IkNiLZo7Udu16TGdzn4gfEnmXq5MguzDLPwk/szKNWgq
L6kTNxHv0/qgXEQ7uyXI2MLhAVqZ99wkG3TK4b2/gMitu7XFuXjXwwOl96NfEOTtP7Kcdg3N5+Sp
o4CDOjDCcUxqzQPoi/1lC/+KRLo70WdZJND6X28lTfI6TGV8lTV6fCbYf9y0pWQ83GLS67aeDemb
cSXWQUCezSJC4Utkmr4gnkPm077rEFl0ZfRxDdi0uTrLwbhHzYthvMYFkjDyummPwHjP+hEct90n
R4uOpLLLzwKxV+8XLSOrbOL0QTZ20zCLGoKIeTEXC9zIZQrFJ4br2gQX82aPGTX0we+VML4e+/b+
JqUeUOelchUXGqdhpcwr1dGtTX2rlwip7SoFP1P16l4OfUJxvjyMPTAB8flkwYfi7Zy1UIl7/KdP
83ho9hUqOpdWZjIcm2x9vuGnnVApeFYF3clAtRSKmxvSMhZVL2/S7TAgcAl+V4mFrdxlcD731Ugw
Xl6dYWg9K4qhTB1P13VPfKLB+8bNIlMxMc4O0gQQl7xUZ91Kq0qjYk7+VF8Bx8kIFwPISDXVl/qP
WGKeCNoOqr8MMgfGz8hkbwVfro99t6IIeBWWBRwDw5gPw/IGyTaNjjqlOBGuWHONQFTQDlZPLj4A
/Su6Umo7b1Uq9Sdkv4gt6zjf3qjQtEDCpQ5sBdwYZnZ6poQBelS5vg/cQQ6zPg7G/m24DA+UCtxC
WOmn54aepGh+3NhPymp5U3ZZByzitEIaV5I2HarfirDPLILfRXkyZ/q1n6UsfFRzrfNbyTYIVyDC
l12YlQpgzv4hFR6tISzkBpT3nZa/SpbgVNH6angNrNm6WGbp2asLGk2IU9dX0OdVC+/Qacab3SPz
crkch4ylUCwp9dxY7WKrYHYrzqAwoL33UTfHjLAopyPSZ47Mp4/GEvVk/5od9XRbFK+lREZ/bYEN
I2hgIRtQos0AtxeOeQK+7LTpxh0M1zp6ODH7qvxZYdLoBq3SwYsTkDmX55O4zMu1ZezhM4G1JDFl
EaJslovPMS5hF2AaHL33anfsr/msupHkUO0VujBDvrp+exrtrNmf9J2ovETWm3Kl1qPf98NnblTg
wCCpUP05NS99nSBnuJWqlQE56yaiGjPureypHj5anYYYQhZa2EW+xhPE7VG70vZPkAFIn8WOmByL
Lvl61PXMlio4nmUYkzsn7R7f3sw8qvg1Ql3uYBS31RVjdBNy9tNnX9HhioEuXlB9CgcYfn0XJKIY
VCptBqeIc5fDYDiTlOYPJTXEm2IAwziOfceGu0kiwz6fNe88oO4DheSt6MSZ0TlMWYlkhBaj+abk
+5TccRjBFiuOqLhJq9qylc9OZyuA6jao+xuHLSyNQVyJNcRDduoSYHnZhgNY7hH2V1zOa2ujM9Hm
NRZWMKar7G44gSXSd7lCS0mZ0Lu+YPR+GTst6nJ9tY1q2urxp9koPqDKVSw/VOJm2jhNOfGG82mv
o93W1LioU8GUm2cwDuZMqK6z29TNZVtTpI2V7sXIycSYYjq+JcUhjo5DeojBvMdY2agcDpf9yKuX
usFJBf8if4oiMkQtwNVa44z+lLN5flvcIsuV4twRwSQa48LA+wrVzrEVUTTFfcfvb+l6TDofxG0o
1r6uBVdxYxapY+jJQuGkTJuEHcOwl2rW2dL1w6iExe3sMLnVGpyBkdGfeGQ3FiyEnSyoP7fSiSTd
7eIDBBGnbBSbV3apgPLPYO1D7AfRj8ClTk6sF2hXywQq1Z0SRa6QX72yByZy6Y95DxLTUIjyBvhH
ylyqozDtX0yNyCVHnfcC6sb0DP06u7A28p5dEhHcFkJJdD0at90AMH1Q1EXqnpGw44S38QBwtK4O
jOitv70aylo09nL/cCnfCxq6NxcrW+hQ4IhgdBnxJejyT5GSQHVm16sxZ+6lMCclhEOU6OA2AL0b
nGGd6YzD40WHdgUf1Y7BJqabHhh/CxR4jN9ME3ikfBf12azGPA5XirFCWCDGiwPd8GSCzUcH63zI
zWQh5k9aTTQznlysD8iq3nP0ii4jgRTlCCo6bcyWgjfxTIH13EfPdQLWLb3n5ocavCLfXJ/u2T9b
CUV9tbHJu5CvEpp3ln3engKJArNOBGecP1GlllNEOuTSYW9qcnA+JvTZlEYAAnDSsk4oHICFOpEs
wvRP1G6WEOBkBA4Sd2LWK0HfJRA3dbgl1Wkujo9Xc92IT4IOWETed9AXWpIF8spLhxhNGpjYtOpx
MbN0+q79sybdn8Sj+RKNDQnvPeZwaFiUi5TUsOeRb1No1xwYzCtiEsN1RGj4jCIu6qY0Q6sBaipS
Fg/TITDkJ5L+qzsSEff6sjzRTEIjrhFx0M6JeEAqGPDxQmP0ButDSJeXyyKGo2PKbpXj2KNyTAaj
qc/0LqMBh6xrHiOpuD1HR7wDlORBocZ0s1Xa9flbVUzaihJEIBp61+XNnFif3UzK9tJ1PdLHwprM
md5xJYL2vrEfZIVn0jJDjKGiLSchaRabtK/V9bXzWIAp5IzBADca+5ngm3gOGud3oXlp8hPFK9jo
mKsN+Id/JOkD9ukM+4sVZxuoOaL6UEuAUjGl5okwCyvh0zZGeC3v1XyLZgBWScuSjVoCbkFkZLg9
xQvLmt8gA3fS/vtc9Zd3zl+56m8E5a/5Y95GupxIEJQ1bWZMIQ9lqOxq2HnXI0/7rEqU9+XaE4Ge
9cd4eMyX5VTzX03yIg/nsgFC/2RKkDTyxTk9mAaC6s3qVAC2EUnkIgg1E7lE2LUJtRs6KFqPjPu8
leHBhTLpjkKtS1Ekzg4QaeVL3Iou6Q+j+TheHm4Qy046RKGD2rRuSVlLYPnjtTGdK1OwE0sqtvDr
M6G3UtAGwca7v/jxGQUWESKP4twMY6HK2NkbmAdV8BqzjWo0uLWjlDVg6HVpgwgHgYqsSBHn+MTM
FTwKLhHMhUh1xMRkKoprK/8oUKrujdebuiuNDs6Bf9HXJz2ZlRmlmxEGbR9vcgmPmxF7qSumisns
+6H6hwIm1YvfhupLZj3kialFU6rfAOICKcPTc7KfiJv+g1PtAaB/f0mM+f7Il/VJ7HCq9GuYbWP5
/JdCa57gjq4JV+GgUJ4pIWbE2+JBOqZHdhWCI3DUaEycVsbGXIEqdTFMmaFI1gYmSNsGfPW8c68v
bMWLxLO22ja9j+9vT+jNvEobbaO8WXs8TMerfdqZzxXuKavzC+qpL6AFhD3q8jvM4d3zqmQderf5
ze9TOzuKG8Gtdl0oecbm5rGVOQNEDoJU0Jl2vryEp3m/QqAG2J9PY2onrCCBgefs1/0q3Zyeonk2
F2fH3WV1uU+Q4bbjD2mrbEdfBoU97jogmYpXbkD5wdRFp+yCnlmBCxa56wIacEB8Oo/m+jaa1wAz
Gye6A2/rI8HpZ0GBllwWNCAG62JW31e75Dmam0+pd30sX5P78327miC0FbSUE1DoNES9at0HeiA4
pouA4y5bCEvhICyH0q4ee+CdTQg1YGuGsFv2NyeZJ37ix+BtR5cEPt7CUeIxxZm2idYTxPdGWeuG
0loTii8GCNpkPmA9LqyNO+MOphyyXsaKJfuqBGBQA6DiASADgLdAMD1yam0hPaLpsRp2MvptkEVW
yf3NJ7T3hTUGHIx/FhgLyFmudnf2VdBUYnjz1ZCSHVBvEYT3JAl38U7LKzejz2HCmX60yDfFvbyt
jxktb8YsuUvuxody29/sfFOfXWtteQnVaG2RPZ+D07zwEVrfIzS3UtZJiAzaIt6U4eDIc90XjulT
t2lpIaxwhdmfQuMufyTrbxavwElnOEaEt0UToNAGfMxcPHboL9kdv2AIvzKCy4Eiu3sKtbUadnNh
QnjTySj3QDfvjYDcjH7Lhp52ap+frZm6ncTTFHrRxapeAepENY+aYbI+r4EBz2oXGWs3CrotaRb3
LPknsNnFMFMWJ/gyAqjwDLxo5Rf32oI3IwWgXOeT/laOIF0ZVG8ISz8hiT9jZnpNYMwQ11wkPlR8
cN8TCpr+Sw4AfAiBKvKFhniIeiXa4TswnsvmMQNJm4OAjT0e247mwrpZWGvz6foIj50R0txzaIbx
BuqZNzzCsd6WjywlUHsiULJWmkV7ZQsMYHG5P62TzYQua1Ys1o2yLdzYxxrCua20+3J3mRebflEj
xlUEAqvbBG25T/2LPwYAOcHqIdiP2cXFRXhkgbWQNwIea1ZkZNhTnDGSKO+zfbk6g+yxuYYvL67g
IEFCunqguGOIqS/1lrW1LX1lNobj4nSX+v0i23R3JN3uGJz3uY+MuqOBwgPw5lf7MRTmOvi6cwt2
DNCiR6FqJgfiEpMGwJzgPoHYJV46B8W2MIPzEzJGR4qgfmoPfvGenfATtK3n9ml8Ot/HGzxArLvo
npLdKn4Zj+clLQcK48/RcpRAM+YP5pv0eQ5BxbKIpFnhjfs+ND7ThTrFEjaBV7o4wzq2X5rPCch5
nV93Jj5/OxXN28hpvOubsj3v65C65nxYXeaT3J4R0vmxZc/cWH7mSCsxaJ5OoCuVWcPv74Fw20/W
St9IPrqnqOe+1/M6kDFqirx8hgPjGqGEx8tsTfHQiX1pWz8K2z7sHvoQJO46t6tlsiXLyGxEQfg7
lYcsxvZ6d3b6RYlOHjFdvhoD08tCAfAgMlgLeQW4R19dllevDsx1Am7bvdwlYbY8h9mhhryGk3eQ
3yeb+N44GMvkVdnLUFDtYqHtuQmLqTGsiLYWbVChz0l5qEYUYK+u45WxNJZaKE2j6wrB5aiEAM8B
+AJznxm4N6PpiCViDI1ui0PVBPibT9p1KlQSbAdg07xbIXRpH+ioywQNkld5bQG7neC3l1m8KqAM
XjgABMxkaHc8xvftYoTpErPN5kt5d3tDV/S0ejjZ5YvezsDC2alfLW7v35+a+hQz/S+m+nVoAk0y
ULVTqYWo0peYqmtqS1au+ukwSek14Mo28XLiYkA//bxiMISaJ1qeDo2psJoIMPPM1h8QEughVTEP
InowNgIOeEkkUDQQxUzZXpKZ4cc00sSOBYTCnQYA9xJ5uEi0S0oU3nnLi7u+lC8iwcd7to9X19Qu
gv9EQLNFcXsVDj+BH790H349qQEkRDctGuG6rn1BhuAcLWcCMe9B9elOsQ1Rml7FxyiIQV2jJsbU
LsJpB8029KgW1tNPqklfTGP/voOvBf2miYax5A5KyCnUPAPDjT3lteLAxu5XBgqe2lY4nmZa+P0o
y/8YZUPWdHSnTU2G5vyFeXYqatwiM64MumfeOTw/xxhBCVt35CMTWgasWdqRzQNgmGm/9amuud/f
xJ8Nrf+enhsAfYrwuoV3w5/tDKEoDSk5d9ZB21A3TN+1tbET3ypP/gECNIEWvsxo4/frfHnWSyuY
J1lqrYMFz4Wj+fX2QcH/+2eR/uwc/f0wX5ATUd7fLKHprQMxofygfvQQJHyzsGls3l7S+x+u9s/h
++3VfQHRFn1klUiVWQfoIBSYQG4SBAxrPVS3GtYHzzBhwVKxg/9w3X89JYpiiEFNMfVfMl9mFFlG
p1fWQV3l78ZCeBGe07vcVe+M5fdXmh7g65hhh0SXSwYbo/3y4PoNHaXkaRejmGgd9FUc9q5wd1mI
nvrDxJgG/puLmNPT/naR1lCk5pZxkXFe3aNt4ty23z+FNk3hv66ASSk4Xdxs8bn48wrdZbwiVZla
BwpEwXlR30ub7PWCIgz1uTlhPvWJ3r3si4/kWXvl/4tt4w+v1Yf5VB6qOfFcQnBQgYg/b4uNHlxc
YVcdSNQX59XkU0BfYtHuq81lZyyFffE58NfJRJvV5YfG6Jf07b/pTRfn/z7IlwnXnK84AqLKdoDS
VtFfnyXYwbye32WO2MqmXmX+aM0wbX5f352uqb/SN5BhXw8i06gSXDJG89Asb+H1SZ9fgN1XjuF3
d3Q94x/U8v61GekAsUzGSbQAZP05UvpgRAOFP/NAVuafg+K+gk6AuNjT9zPiC+rrvxf5+3W+bHo5
WayBop15gLuPfnnsnXeoHt1fF8oqD1oH9TnK7uCVn4rH76/80wN+2QWb/HxDTZUHvIapowTNAnXU
YAx+Oll+DcvXYcNlYfLBVPBzlL5cJ8HdRL0quGRfQpMsLVtDh5x9TA728F88FSnx75/rn4fo7xf8
ssaKTr2kQpaaBzwHHiC+BQOi35GfLyTQlBBaCdh7Ww4K5Jd/uPL0yd896pdFcU7HxEoyHjUNL9sG
XjGejd5tsgV0n1rnfMgO6QLWyw8gRuVfm4opgwIA1401mfrlDavyIIhFZxiHFvpiuzptrTuLSVtA
mbstzs+Q8/xkXvnKYxS+mIvCixcI0vsyeUe8Ot1dV3UwkvsYW+Kvn7aJf97a5GaHbgMRlfVlFdHe
NtvxdDIOcSjPocxzK2i7OBheLxEVh+TzE6r1i1Hcf+vJ/O2KX9ZTFknqKY8E44AcLFEq+Swlg+ZR
3CJN6+NpE6L/8sO4/3PYf7vkl/dfSHKpnofIPFAumRmkOomnhN9PrV+xz19Ty/ilRqLKumV+mdSm
VI1ydKmNA2E3COWY/BnxBKKzSfn+QppGcvs0DfMcEuVqXAGsgFdN1cG2fOoZSAgkLvkbZECaRV62
mbi1ABbgaPWT/mfiYGHqUL2isC+ECly/fsF/OZBuwTH1UJMET/kpePhHOY604n/P9GW53HKtK3Ey
Mw4TOe2GIn26/3hEDmUVOd+/PeUfR4eJsZSOY5ZqmKbx5WA3bwB5zjggH7BS+2jCfl69IETwGR+t
vYor4q48dAcUwujYn5Yqpf7PorOjY/YmzPN1s7bmja8/NvfWU7o73X1/a/I/XgJr1wTCpfADCPKf
5ww+O2UnD7V+OK0kCl5UCf1ilVEr6qB9NkH5MB6fOqoZp1mDPcPtpzj1C/3q13r54/pfJu+lNZpa
V7h+/UlpOybOqB8oAUHyvtCdsdWnkfa2fT4WpX17RudkQa04LKEFBN+/CPOfLwKVHVEj0Zx++fNF
NBXqcOe40g/O8fjsbbwNxPPNZlKl2FT26yaxQy/8CMMDU9q+C33/4+3Otl137XKSuLP1DFLhLuCf
eWrP7rXZ/Xo2C5xdziR2AmfBonfev7/jf201xAX/u+Mvr85soy5TilKHu1P5t7CaW2juwGpKDvGi
WlqrmpIqOVP9w3Zj/uPk/uO6X/YCtazU/ioX+uG4WPEPb2pz4PVsnj2HyoHjLFbH1bP3nLmrzeF1
w5u72ZvQtn0ya3wantz1mmrBnFSSdzafXtlsPnO3vEzftd05r22+66EtLnb/n+/ry3ovisQ6iwP3
jbnI01SL2eZAqB+BrqxPR6jAC/pexf5y/8Nllb9PZbIThYxPNiZ85rQ5/BbVa0qVJoV10Q/SPt52
h3R/fUVPc3ciih4fKQJ631/vn5sNpgi6KooiOrm/MsP/Q9p5LaeuNV37iqhSQAhOFRAggQSIeEIR
RUYg8tV/T7P+qm1j/+bgXWyv5e2ApBl6dhg9xpfraSXthBRj3oj9kgVicjIp2BOWcMEeTjHAr0kY
NPjDQu08rAX013TI/n0Pr3D97bhAzwrQPph9vMt3l2C9y/a5pfY0CJd2FgkZUjeIgSAlcqpA+uRf
yrAURTu4BopVBHrDgkhO0EPlLzulDyeX+ttqFedP9FJpJHjxin8ZDlre1vrjUirEB2towuJws/2V
1UIgmC5+r9fotBfdvx/+t9Abhms66lQqPiqtpd8nXF+uzdXpYhbifaB0ISStXO1bgD6od/qwE38x
ngXGVytoOnMNK/Lb0oKvVdsUT1clvsLxkpQvHaCWC6hpHwhYubtzWd31c91VoZKMRJYatkYSxrRB
bW/uCIqoQD07uw8h7Kt96fvM08eSZ3mRxZHhfttkudMGh3tZfMZnsOtkUa7WdarR7AlWBvoWiHXp
2354z4OzQuKGUhOtZ4VBkcJW6hZRCDY7+T7dznAk0/BEs7Vq34/Wo72aZavWZlasbJsJ4BmEbNCD
mayHmDgEaP+ev7emEzmSQDOXOAbMEjsWd+f7/I1OpWwJuOYa72FEvtrJXNjJaI9GDwx9DRha+iU/
316GgCrybU7qZfdJjjhXG5EBpXQ50VpkI+Yfbkou+n1cTRonMSG0I6ma8k5Cditc1CtY0Svg7m11
X02r16BY28e0jlULEHLk6MgHxuoZSMdI5/gmEgYDkvhY5L/vRP+5oeROiIBxZ4rFH5Hp8lHUNtsl
d0KpHYhla9ekYWkPn3v7AcIO8kmLDg5aaUEaZVCercP8jNpwqaP0d/G1cW6mkHCSxrZO810IvYMy
WSL4QGlIsQqpm4uySuejpydu/o/BK5omcjEFFJMLb/7XZbct3PZouMRnKOY0sFI2bDbLtpZaSgkc
oPXgRBgb3dzsU8JF/SVRwWihcqkjdIfg4OsQ/2J+0uNzZyrH4oVD51pOA6m6HXBoZzurfwoucPYI
b88NDpqRd+JjPdPLCVw5GnWsgv2P8UUZtfOto0FfNwwShyZkAxt75cHkX019HqEEBQO9lKgoFRwl
Ml0Tw0ZaAoKRjPBdXgrVG9SEXopCMDRYwrkxboxrnc5YmklgWRJCkl50tSOjieDEE8fPoM2lvkoa
yzk95Ztzo0he/UVAJGJYOaJm+bdof5yqn8GMjFcR48GZifV8i9hyz3vp/EiPqHtQDi/U1WA/IO2E
Rom7mi8Ra7duQWGCdvG98zFTYIhtelsmtCEaSArljSIw9TfDvS0VzsY6d77H+eEJPPKSRjOoF0vM
3M5+1Ius7V5xdhuAlngMYbPNPa0R/E3zZCj4uxwMzxWMGvDG+whWeGs0ADOeNe8oPEBBBdVO3r0u
ToCgAclBxI2fNsdgeyRLT/BtxKVJCpCcUOdgg8gbgR0hXqIWEUDQnY+4wrOhaZa3ctNwMz/0z90T
4hRduAiMhdGBC4QUlAsSSO8Y491gMzAWuyjzc9A5NTYv/VJ1kc0oalyb5yFHrba2T3nLgBwVpqGT
tdeAUTv0Qpt5556zdjLCxeEBHS0scXt0Q7ndus3vfQMOtXjTu/OM8SnKmZbZQ9UPDkBptHZQhuqo
Uxq01agUQvQajsZFRICtG13lg1FrCwUWHGT1J2aeW5qmnawItgygnq1HedB4MAJN4CNVcxV9RlMd
zus9/8EzeW31v+b47Xy635+Gek+u9xiu1OqucYPLK1ukQcFLKjQIQRBVog9Xy1vI2VWO3qZ2DArt
vT8l31kdxdS/KXVn5eXDekTrMWJ/wap6tWnfigvWqa6717rUYktRbkCfQnQqHyF1VMMDTIeA9o6V
o/+pZUX/Zb+wZokpTTzLAr2b3w+r9WZzH6nbI8+DojmUhsCfDqiAW7TCgxeAE/SAolcTJmVW02tZ
ZVNivXi7oBTGoix18vFjsOvrtI2Dp6tuW+cm0HIqYxnYNXA/gPjK0M5+OEN+BlsSeXPfKlIudCq9
HbGn9H45rvLsNCgQ6MPflpDqBi5J+f06oQngRELfiG5r92S2M+raQMSBQG0manPdurWfh/JOdTMS
bLAwdWjdVpMK5BYpaler+Hyp/H2v2utofV8yRQM2RAXx2ny++Haz8FgfHs/7XYkZXN1KGsaUjZFr
0w62wtge6iAdR1WtTf++v6sA2licgsRHcfmY2Tf6cjosbbaDa+SdVU9bHBWLdnZAsF4pGs231ROE
eY9WOn/O1iB58s1tf9M4Ut2kz10b5kKoO4OshsQTXD5wQJYTP2O7OHrfgKbMNQKoZy36huF2a0rz
AByDs2xxaKXhc+k+OTKCVfcxBwIEReksDdVg1Vx19qFe1upJ49J6gvOADe0ajaJCsASj8sCiFz30
uznT7zOkNewnGJysUwSE2d6jqUcjovssIwSRCAWaRsgeI+Hs07h3sKI9tJczxb40VJ/yfzPvnmLd
v05OBgCTgj2qLyOjspujGurRG1Deda41VRGDabjrMANzhrlE3QiXsNRCM7Gh964TdXimAfzSVL0k
JrMFEQ6wW7iZamkF1+s63o4vgfQmHlxUG/cWtm5ff/b37MWnrbWV/ojDQ9roleBpt0/+3spiowMm
ctRaTW9OaZyfCgThEV/B9mwnz1oW5GppVs5X9vBvqTuut6+vK/usDJZWBe2wbO7dkneLRnSMuIl3
cTDPB2fbHPnrpJygJwh2pw9nw9JSqd7TCDp8tPO9YiUL1hUQAqXU0nrP+SOGorpu1o5QF1b3zV31
GKNu4GrDU30XaRUjXA+vZczmGb+kVCvA0DA/Nc7dM7RTLEM8TYhuaRz6e6W/woXvC72I4lqRXi4a
weHDeXOTrvtVqh6P2oVqGs2tCf71uVA5kw8RUkgQQ+RC6IJGasW+xpv6OT5vJo/HcH8swS3sXB7c
FsXFR0i3Q5uG3Ww6gaJ8p3VLpj0FKk3wWXjRVwll2RN+KWHd0iEuYyfQEjO/4JtVVmXz5kNbA032
EsyvnU3PpGtpBeL8azbG7TOCmM49YVlCKW5fObYok1e7t+Yzc2j0OCbdv8dEhQflh1dQRE1do3hQ
MBCd+dHnWDpl9+PmmY83DQgLw1Fnszj3N93DQp0mRRviEaEjvQaIAdROgV5J6qCYGsLIh4/u73vP
FtT6zVFHqyPzVUVfDd1TswzGzk/gKiyR3iQjHWmRAV4m7d1cpflo5usFb4cHaITnAC+ocwqKVSU6
1/QGYhGqv2uc+qsFSLVoHe6CXIPiUG3fTsP79Dk7VoxoGWuNtHps3erbMPHyg1FgNNLeaFAc5Bqb
+cpVwxTaCT8F8QR5R5Q01Gg3ybfUwaZ7DZSxHj776wBB9k5SL4X7aB1Bzdi5B0WHnkh8/sqzavr7
ttpK6klnW33UivVrIA+06ew6ekUF9nKrQXAJu2PqqIOdX2oXowLwrnOgBmolGY5my/alSaBgtmht
8wvk5tfBoTuqP8PRsAToycv5135xeO4zWLFa0apbX5uSdQ6P83xND/fVWwuoT9ks89RV1Sk1NJBr
+erFSeq3aBfdAjo0astGShOzUtHKiVdqJLU0TGr5KtXClVtqbeqg0h61QyWrYYCDNITFu75pXv2z
jy5oAAegD/10L50IIm472U/COJ63Wi2vBQzNtpB5BVNMbgVZHAtkZkoi+1qWVAflDhFEhZiIXC4G
ypLP57T7YQPdiw1lltChdYfD4YRMovzYPLHKRzhMhafbtPr892K9tVXKFXFCA6+ItcZrJwz7hkW/
l00TBRy6udh0noOlhziBW2AwDnzs+wwdkDISzK7w1wqLbaGZEWFA6o+5FlZJYIzYXpg0eV08kZCF
P7FMK5974JkmEwSmy0IPWoLxlpOB37w6Z6crYp7ELCVSeQd7Cn6GmENUbdFcrEOw49yB14HVALAI
M+vBgpJWeFnTqmLLqMhvKy0DDVGY7O1DhXaFqbDGKl7XkLcdDiXHGmdWHPOsiVXF/s8B4Q1Dk0eW
MONm9f0+AwAvVBccj3W0qonVksFO6nxY/TNKx3nvAtOnQDeFozSDzFTYOY82jLEyFTKQIKgs6E/F
ogmh8ZBM0NUSEdtR+fyaLZCaMAQtnVJLShs7W2/JHMqDLctL5+zL1zZ2RHhkHSkAy7/bV5QF5L5M
+E18lcK7ONhbvaslb9kb0DIBzuzaEFrCILHizI6JqWDcFL5L4aRlXpiJA135MNO+VszSWQPAFGbL
uTdfif3cWtN5K3HjeRRNo55HJrU3GKdWY3C3QQ8TAwqm8cpyaf17SEm7Iqg7naeVqxUFEbyL8IWT
rObO6DkCTDSylpXUGvSieRQ0xvBPgKvBf7DGD+f2eqn2eGSNx4DxYFEUSrkAvKwwYa4Y8h3h5lxm
XW6UIZ4iAkEsWbQatUatxiYmHkk9CCttZJWrJi+jSjfi4Oib8A3DPU/6t9EYBBxyvKbC8it3KBK+
8j7cWK3WrlUQbfZE1nnRhnfu4HQ6u/KSexrAk8UJjyg6laM71EV5qxdVY9WK4QdlHGVWLY91mrpR
K2cNWbcy1Etnx41frSlX7ImbK2x4R2i6kWPhTqFPhOUtsUYudIFQtGrWupLYwpInL+HMQxqBmiGo
QvSlzRiYMRu7mvlG9VIBA1+Wb0Jojnu34t9//y9f26M4Db8gA7J0hRN62xT+V97QGg+QdxnKDMrH
ERXhc+0JFHNUedaS6r5SDAss3W6uualegnVzO382zWYJAClBnB6XcBZyUSmCsERroXySB2N5mK6g
0iKChGrBSruHKO/vW9AT1rR427gFp/EtVsCZ5v1CJWsDbRsK9lPz6Zxsb8JiA0eodm1x3m6bkI5z
nAwO4aOcVBGtbC1ba78Y0iYnpJudtAVzpbULT+Syl91Tbd/RfNM7o3CDW/7oaaHS3o61QK2f56WI
gaI7LusB1qwAEwekkdImah0nfJW7Vwf4yc2rt4bpkfeur+fpfNQCOwLYDM77aFlbQ4bB6mlrFcE9
Zj19sJmUwECOehe/QrNy6zz4++h/ke+8uUOgPUgBFgyCK0Tkv4dWt7M5SvbFGwc/JqrbByaD0TgA
k5B/ySFjOmSvUdcUKz1lVfGBHLBDN8/LLqCixrJqQ5zYHNkLihq8KosH9dnFAlLKzQf/TZNY7/2G
6cRHGR7AJDClt0DFON1y6mV7z8eHxbWvhqvGvQ/iv1Ytwdia+rpPKW24iwsVKPrgidQ9RLIDMnCf
cHTqp/t4z6Pcd4fNU+5Dp5NhNT40VMFWd3bBBdZMNkjtGOU+pPl/iYOL+ZJBHzsxJZIZhmQtv+TZ
sm2arO/XNdeEA1TOFE6UcGlP5AAQU7h0OLyjQe8K/e6A+keHiWkvFjerOfuEw9B/Vny+3ct7unGd
FNP7XeNeuv0uPWxWeSKHbfz6mx7w13Lh3N/Y82hvcSOK1REOVMrg5U/YgPzP1Of3e5FI/Mu47FdK
bnXOuBc5hv2dVX+Wcef9h83nXZgZrWY/jte4IhzeUhbhpLnbcOHZxEuDQfAy5e1F80MtLv/rEvlv
ugrve8tQUee9cVv9IeVDQPm4QmKc8XNkO4mVLrKPphGnnNuotTvtZmUxsmfdgju7UK/aQrPdLDkf
bqvwMy/xfbRkZr+MVna7KWct5bZEpkScDXkJ/zrnB8PTknurxkubg2Zb9jy8gE5NrDi23ao1xoNe
EEUcivwcbkzMIZ1aNf5U2k1jIGfL7G8T9SI/+bHjvwzjW7Z0k11Xx/1OVtoZJ02cNTgeuNnhq+rK
MVhJrI3XWlkQuA/lm4kVyXEbiaMgY74DpsOCrCXN1QZwjNw3/qgMvxyTBabA8yjYUiajVMh+eViz
GRPQFVvGCQlwYw9TemmQg1OhTk2Vg/rfWd3odFK7srU/zNDve4uSl2Gi30gh5C1GXa+fG610KOpx
H0p8RzxLlvWNJ4vn83k0xeK2Whu7VbK9Vm1B0hXMXLv5YdjzYkh/DPuXm5Bl9GWZnLL1frtCLpJN
BXt7fRhO4C235qWXCy1rBJ9xjv84b+GXeJ7WHowxNjlH7M2NtbsFQF10Zwbe8KfS6+8b/su9ve2s
XbZVlWPJ1OMQP1ommXaa17/ziJqBNyeA0fA5gsCTGnCj3WGUZhX8e19c85n45rB+fUyi/TpiQt9j
qtRBtLejSU9O6eM60pk2k8UZ4uUzRJBm2UGANcbnZJKavm75vuzuv3fJL7NlAKPUqOQJtPwFiv0y
W3mtdLmM7isjfqBmOj35ygVy478v8UuZB34iUoSm0BQhn/L2fMmpoCeaksvHGsEAcYzePFQLIbLA
NH6oH866357n67Xej1fEQc3CXa7lPQMFEu/bh9n6dIG3HLmRe+h35cIF8rVrdURQk4v+Hi45jN/2
z7fRejusjd1o+0jSpQGa7ObSIejsAkIP+2NC6+/LvCMhktNxe4HMkQx37bFYt1fxdF17un8/yi/V
fqYc5DnlKmirdeVtv52397txN4x8THXEMfuH2mF+or2pCMX531f6BaolVwJakNdlob27Fc/TYcS0
mLh3WHiEUPkAiNTyggG1vBrGufv3BX/z475d8M3MgfhUc0d845gg3bAmLbEmHmET0V37f73W2zAq
hetV29+4lo9BzVk0Qc6vFic/2fJPp+ZvfvK353o75UuHG6CQh1yLhCYHOsIw2EjO7XnQEH/d7/oD
3LJPx8b/Z6n8N4Fvp/X5esvOuU0pH28DvXqp01dowftUg+v/A4Gp/kvO8tsTivv1xeQh4mRcN+sR
MyeJJxFfos7NydhqkU7wel7gSpzeqbVBWX1yf9WfJanv61TMy5eLb0+Powr+RVzOIfgvBnhOtmLc
WSw+QrrEEv0wJF+2xJspfCSbnXYjnw0UTRyfMG6xQMnGuKk1+zR9mizBvy72ZhaV0/OSOx8ZVBJR
eB/iGg5ZPsQVvcGATMy488EOa7/ayS+P92Ynj5vSRtvvuWLe6884oiWYANKFc/fy73DmCCDcm9Pg
Pya03f7gbf16EEDQq1L5Ugqq8rZR1PMuPeR3hTzgzFXrXkHB7FD+YGNkzf8Y1C+XeN8T54epJEUu
QVQirnbcms8psLTxlP6+0qdnedsSpcdhf73nuZAeIs63j3MPu9j/+xK/BDWc/v8N19vCf4zMZ7ZV
uEQehZnEW7f+fnv11wWYB5iE4CeA9hcQ/8vG0tWrMXps1Hy8j/YxiW9SZmeo6akcWfvWRyTG70/z
39XenmaTnQ1lueNq2JDhkG1M5pGcHBHA34/16yL/8lRvezjZ6sZmu+I6Z2dUg5PCRt4GrufF31f5
1Sh9ucrb5t0VTuflbqTl41XLAJN/iLd0QP9vl3jbrStjdT+uc4q4TYirhig/0lz99yU+jFX+PfpR
tyP03RkrEuottOfIRD/dEkjO/+0ybwf/js4raNpksMZIsNIuYQzNhRkZzt+X+XVODI0uLkQIgIq+
Pc12tbqb+f0jH59mG990R2gO0iX9v13j7VEMM030p841Li50Olu0FIxx0f77Gr/OypfnkH37ZV/u
1/v76WmQ77p0dUJOIfQFxE/OqfaY/H2lX7qZ8PvQaGS4qNMa+tumvFzNbK1fj3Bah6av1Tb+DSxd
B66EkJrqfO0rYDw+jOAvCNrv13zboKfbWnluzINs0FNVhy3OAsVmP1UbTEbdcNXapq0Oti6k4UD/
yqXB348sG/PtgPj2xG8b915U9Ux/piySQFKtdxvaL+9TiPibb01wSoGXs06X7uvvU6iOlvubYmZc
xbmXL1TiSBxKRaYVSWGCVJhWFuUbTqXu34/38cpvozs658zHYXcWb8kfTkgTUsHYUFw7WwE+KEAj
/NCPqeJfbPu3x30bVNNUNtucwePuxgXUgqxP6/QVz/+YtS/j+WYLjd3hoZornorQQVyloWh4Sh4W
J1tqM/gtKTpgY2gbXiUia/ZhXH8LXr4+4nvPjU6yYZW78ojiV4hzKFn7OxKMokxIvgb18NKHa34Y
VfPN1qiptoGEjEvmpsogHZsfDspPb/9mZpTzcjRSSq+3pxRZsD5FDbLG/5gz883bAwDxuD8fvL/S
vfugSGsQsP292H9Lk3yblDdvb3fdXC6GLIvCQu/RW0/BHYxw/ZgDFWlBnvvhcnm55bdHMuEt1nW0
mzGZ7xmAFKpD7HZJiXMVQFJXzS54kAwj7VjfB6tK2kbd6VDLo2ntrho0EesgHB6ePgDGvfZO5dPK
unXVGGunIENR0WlBougYHXbuxbQLQ1TQgUCPNlYyWc7Nwb6Zq93iYsXoKv5tUoqXHa23HB4ntyY/
VRgmkzMYqr5ysjR4cpb2iVMVWV1gmxBajhXAmDQtA4Va2wVYaiiuT+6x7hgv5W3wZgUw6JQqV/aK
Yhl8vQh3061CUp+voHFKIZQyctG63O0dhVTFgsrzDlOnYa9youIMjXyKnotZgf4dAsUSezCx0EGC
0P4gpcL9RFOt9GEhJFV6VhOA5KfpY3mxTArPMOdeoF+0csNL2di5ZzC48J9mlglBVQaln3Vdo6WA
qJgGXr5gZdFpflBBdcKu+mH96OYve8AEiKOriHOQdHlP/1636yJC9CtVnFJ5ycaewF9kDftkgf3+
kDCC7q3MCieaLVnw+FiPqZpLfxKdXENKwaTnpdxcjcOQn724BI2tOXiDaTQngpySRpaMqZRDJN9B
ktxq7gScEC/LVfKW938ZdI+2xoQvU0u5SF1FbiWERSmxPH6f71B/ioEoxDubXMbkXmb8eNsWWQ2B
BIAOaIkd5Gcn1VYk6WpEJK0W0pdbx/MCjwYzfiCevz4lnT0nmzy9OEFE0oD8ouSbiQJ5wBaJb6hM
Oan4+Tk0Ttz42Zqzo+z5vdL6l8gXgVvKkx7QgS19VgFp8qu1qT6ifPtKgnrqTXv/QAzEseSSyH34
ogy8wA+v1ejTldq3VevodofvLRaLpbsKFyl9zByIzdnFMpzubDEjw02Ou8LXLhQV0SMcuZxdza7g
N2Cv5cXXZkm5KZWcRVvSSO3mAmiAc/HN6qhVQgGRynseym93CyG23MKM9A/1hq6ga24WQnbttcue
kQtTieDq7dReUGEtOfBoUm/gy4vmp0zYb+UqyqoF/K4Cq45w+Lt7kIFX3dzEjjynTyZStQqofcGp
CW9QPzfVA7jjpOOBHYloaSbapo+ctaPGDcAZxCRsu6arGHYBmqutvYKUiSGrParwLvnr5g7wCVjD
G6TSFiV3IYPcWOe5Sq2gt0JwdIcI2oeN9Nv5XGT3KIa4dtS83o6qR3I5b5ByU+KErpbag66EAj4d
CkSwuq3qxRjZmc4qyNUjBeHDbW1ZE7qVUlSCM+lvG/1bQefbnbwNrfoomKP8jjtJ+9ni1n00sqEJ
YziybzQIIflDhJPZ+hrFOHtk2DnFPo0gUbWU2QioRv/UTGHkhEk0szcMVereDAgLXX0NTb/NkBaz
DyP3S7c7Wj1wB5pE4GqRRqHvS+F5KqmH4qjIUgCHtmot41z/1jD8e2UzT5rg0wZwb8ISrdcN5D5m
a6Ss0JnA1lbuQB7V+aa9PdgwpAIOLhwcdPlAbpBJoi/rg9+s/pavEjodVHPoaaCl6S28uhvLfO64
V9V4GZf6anCp37xTvGs9xjQQeTrsZElZj6/TIvBlfFswxJVCY9czYQQptp4DyDnjWysbwiJ3sC9z
lSNl4+RZ1Z175TlJ6qugEOano1ADFM0hkdGHsIoL4ahCSbFG2zsYQZb+yVdb2XTZ3YEs12tAlHwI
O+BkywI6YqLCBLpPZx/ePB1au6KTt9C7DDhGjMWycnKR1+AH4cj37gtRzNzSFA0kBOhY7eEVhxeg
gIhGuVtUXJGMrUC95xUbJvpIWbdQW1eLjVz1MWFo9fjDmpU5fnMr4JxRdLosxbt4QUa/BHwrUx9t
jtlelaSVvOQAmoArm4DsiuOW4Ne8iE7LwWDc6Zwxnf9euPLy5++becX8P2+Go1IvFAolGKS+L8jr
6ZnoV5ObAXXH/fQ1ry8EUpP4YFvYe49TpSXIqI37tDh5OsVyBxEDwR3s7Y+lUe0FtPhxOxQoYHOi
RSxfEi/zy9gsr6VTom0yNd51SbX0l6m1oTOJU+lo3/AcGs8JW3pjODS5wOVXTyer+m5+6awaxeGK
toXpqleq7sI1dEW9DSBiqVw/yV6HIljOMS9645NRDQgfYEUEyqKjE4HKZPSPr6rIhJng5F1ZAIXt
1sGet6KIMw9YgwdmrBF4tA4xNo/6xZvgFGzcKs4ZaB48hSeNofxzqYvYNt8MxX8gHdl68magHmVa
qehyWnpu4AVnt/cCAAFTPNrUWsWNiOam7VlSPOBsA7D2L4Djs9qJYkZAsbNDKb3WFjiZxgtswMnm
2yebZqzGYEAiuVEDcMcvdtodPhUsHWn69tJdtMeCyhPgnsgsi6AvXUfkuuFEjwTQx8l9sjrHKG0+
LMXHuODn0nID6XhCNiKxr3cLIr1h9rnDuShu+19z/rYEkfTIKEme2A+TTQVliYC0fzypK7ZvcvDL
aw34wQCkLzXmrb1owxUKqE8gET6pdPLpw2Edj4moG0Jtl3Fnqvn/IRp99uqles4Ir8SPe8E3mX4N
bg246Y4Amfch3VQl00qGh7w0H5aAXYb0PNwpfFxsGmBKXIjB46ijW/EEkm9tQ0i4Qt7esJ+KrSUO
jVJK3q4Yib2tqdg79ANmanddQBHKThe4vKSL9YWCOiSWemMdw3QOig1ZH5C4ovXOye9urFPZeKGP
UHy32Yp1KdOZgHthKAZPCzs74DEBLfhNRgBCN2YZXXN3Rcsrn7w4MZwH/BjtvY1LA/CxKsFxam9A
MeDY3JCV/wQaU7VfsnAC+4dMiQYiyMPfjomlaea2iXEX+0F3lqO4S5tgHeRsZhv+Cb30YzPEd0YR
l/CZwbLBiPOZBNT/XoZFw9YrvBaU8YsxgWliT8EQ4tK3x8e6jda7vQYrSuE/IJkiCxe4LAiZly88
FdSrwGVXthdRYSyidqiCJX3aN6doHary42Nqc2KzGJvEQWxHXEbW0ojmj9vryzJSLH0rX4FbxDnB
l7lxNMKSaxMtSYcthc8o+JW/7e8LPvC++IX7BhU/er5pZ/pu8JTl4XhbF0YKaC8pzBKPsFQTt0xo
UMccHzC/YKl6XlRlfcde0AukVhOAsBrXFqyFs+O3m+2xW2nKlvhwd29yk9LMTIsu8wr/AFlWs/jm
6G2Xx+3pOTIV0ktyb363z0YjmKEQ6InLLxRPgJRA9zRhsP17aGib/MUwfL36m3O3NbTDI9viLDkG
RgBo+5DyVR/HH7h2/WHXBQxCFxFLC6h5oJbheRd4CPeHqb1bLDt4ot0JxliOWWoQd6vXCwKVEiaF
b4mWJNYSfDNfBSHrsHaU/gvf14CxcwsU9R/2EuDSw2rLagsGxAeCJ2u2G5tqo7loYoOIJuUM7zYx
RkNmbWQ3dQiQm5jmIJgGvKvbXnyYGlWRsf+xcgpU1miAg77OFLP65ahMbunlqBy39H7qdrZY90+9
LcrmtLQX7Du6CuhrgyTfID3gbOn2xfITj5cLbFL4tbsJPbsMxw6WXgkkX5jmf1B0gsvBC1QzAuAs
IO9xVqXPNyGYO/G3TskgbTzd8b6Fsoh9Be4tgPWxtOXUOvwdID/PBuIFz6RSAchgviDOgtwuYsHl
b7F7OkYX0DufRmrOMmCkXilWjtL236vop4NjgmYlbQSlgA5Jzev7X4YpXd3Tk7pUL7EyLIX+xTXa
t8Xy7F6rp/iUORvfCPJ5Czg9K2HrEHSNIsjtGxyPjcPs2S2QdRzL0/LocK4GCnYJBOxogoBbKfr7
VnU56L7N6OtW0cEmpDHpFnpzfla57fW+v14vsb/pFuoaR1BwJOGwRT1Rp6sNCSU756oNhAhhyurr
5FsOVidtGN2Ds7gBf7oGRp9TC3sKkfCllvXg/w2MT6XQf5Cn9/s0CjDBg6IjO6a9rbzjeXnLjMvu
EgNfE2ggH1eHbvRqRqN33t7IdjhAyb13tv/vtcaWr2mAuCuI4FkQIL/6PeDlfpmVfleO99lMjzik
XpuJhMlE+gK2NCbCToNjtYUzGsnE1+tAa8POxjuNIroIQi7vS574RrMIO1BaTsQiTOK5JEq2Alec
t7AJtwv8MSq4VL56KSPJ+HrJesexI61xpyGApc+P0FqQvmyDnCYD/CKNs2PndNp+XZ7XB+zWFLRZ
X/pttNrZGV7pc+v7/qwhfnvj4cgCsnAZe4MDXzlD8zNUfDajh3CNtPOEj1q/P9NrNNC7DbpYbbzq
8TjAEF3aGicXhK2QyoL3nu3Jk2BkGJZ/uXDxBMSczfxmVgEVTh+9eyCLZEJ39amKa/xI6rIiOZSI
DiCfoWL0NtO6uTX3uTUzvQzWsA+gpiCucRyHlHSh+auMghyd/wXMKikn/FlySJ7X44npFJFcT7O5
WLvgV9sv/+Nm1cRveXw6KH4EVG93KefIly2u3o0sW+64y1xFseEDxEug3ow/faL3pAIVcnP54ZLm
y7r+3AP/jczbXjWf93Oyyh0u1FINutFvdj8HnfpwqJL7G0UJXsvBxt8McUM5yVmWnNVdljdCxGUS
X6swtZuVJvAZhghvLvUAkp8cqMlJzR2glWeMxW8KHy4eIF4rrUxy1LDkeDtcgcm+jH6pI91YGc6R
HGSQBjgCKIlbE9StXu6VLBnNY11yfEkDypLhwI+5WSUnR6fuCA+VPnWJUNTJqxNH9jPOmeQjyYj2
ccLF7ViGy5DHYRvq/msr07QjudJ/axIA66EmOofo5ThyM9IWRljjyUzIDco5a7rXmhZegIr3hbdi
Z93Lj5psBAG581YSPJXpfWutwd2vEiuHeK3NX01iuTVjJi0/Tjd1fGkiC1WZYQ4vepTIgYY49BNg
4DwHIgQQ89cyehcvpOEd1d+G+POQ0Jv1ASGTOIEPYNf0AI3JVrJHPd6J8At1d4f0FfZF3lZORlKb
Pekqsnp0FDU2dpDS4ZRyJD7gIC++gqfehswrnu+zfKOt+V8sP2yRfo1GTgtcz3ic4gFEAKPDiXT8
gTHuefgQjQFbRo7biKYsqxX2cfgJYXgEuqmiXrCF+byHxecljWZCWG1YfUC25aWNvv3RDqvU+eTp
0XV7zUK3vwTB0+3CemzIwR7HOYvVaFqX5r5MMrg6kbXCL8kSkSkU64ovTQuVR6MhP0GYL2uvunVC
3Sn5xFJyx7I0JCXBfnrlnqfSgCYxMr6pRGYA6smyituT8TN05LASY/aEGUEQblaf5XuZTkveX35x
Quns1b2GMAkrSGLsI2MjoVnajve+Ub9Ch9+pYW61iuZrGMxXnrwqHQYqPyftGLLUQEuTjB61SQ0w
Dyq/lPL38/WShq4CQ5uVpRfherJ6mdMLsh088LvoMBsfotPTUoKseoxExd2y6/6sOdZrAT12RJid
Ys6+D1ewdXhr90CEtpj5YKcyF6ndBqJAEnpP8K2qGT2SMCDxnb7fxQ/suLsqdOJdqigKoV2JBsg6
c9qvy7w1m35tjJdEbL7GJhGIWJwsd29v49r6JLNx6klN54g4HpV8JfXyQspvpx4GYgYNHA6opLvh
vfDIpt4YHAlXSggeGp6iWM6iJoQcqzIhjJ+EGAra+6ln9EF7YTjq+Aak0jE7FVzS9qIiafcmZ2bX
54t09/OxhTlxS69ciVfiSHDU/FRU1SHD+8XD+XqevJWrS8XDPXnIeeJjwyTjxNjM6qHE6expzntW
J+E7CYDm65G5W06RDe0D3Fn1FITDiTTCkDE5YGGS4Z2fl4WKBrYNW5wKBwFNfGL8ybL06JGJAs7g
3t2OXtYK31xeD9o8OcbZD6+fjNiRT1v2NNoCAm33CB6WZIckaYM9IfP1r1zCqSfHP9XoMnDIe6Ua
xkO40axidRRJE6Ysftl8VFuk2SNkm8jr30VxFbpd3yif8bZXlkay+l6d4JWsXE92HmeFqExAG8j+
EmP4erncIQZiJ0Yqfv3IC8UgdSGpJVGa4ldzjAbWHl+ASZ516cuhc4jBlRRImHJM8KAYZdcrVEsA
pMS2Ud3BEtEdMxC9DB6PxxBb0z85feqS7ZVF1strZZaEUPensy7nLQIZyX8RN8UT6NjIe6mWtW5j
6iuqVWWPCvPjBn62JV9LMMJbjPGOjk/ETJa2l3Phi1jaUDVw63sn3xFaOf57Bblnp1yydBSxMQW6
E08YOcl+9Bnufr/JY/m+HEfS9Iut9H0cRinyvM5T4A2+D/sIWRRKPG1Or5K1c2UKHTJ4pPFeeTaO
YjRUrLIkegT4tjmycNDqmO3mTC42heLcKz0Ep0Wxu4wK9qZBxYnUBLNVqNHkJOaQpSkd+3J30p78
sC/YAIAtwY3sjIZUCnddye9kJ5K97gBK5zaQ4aDKBL1X8zHZiQy4ldYJdaqrcEW3L40uGtmbxG6S
2Xr9MauvVIPEnA/MEEKUTTTreGBC/BUZHsWXN0RvzH70aJSc5CLxFm9skdm6ziKQzxYrp7kiCKss
Krxvs8uyeB20GANWsJQacRNkLVTDiViLS2VG9uD/SDuzLkXRdk3/lb32OWszqECv7j5gEBXn2Thx
hTGgKDiBKL++r8eob38ZRnR6sMvMysqsyABe3uEZ7mEQvjPMud+pX5vr9+UAhxyOfyaQL5GM1Gtw
TqiHoH7ZxKQswn5GZWT0SVLMa8g5iiSix0mbeibrABpTj7kpr2s60H1qnTIZV18LIpET5H1KvZHy
AdF0Z45eprzwjFeIhdFLCGmLIJK6pBzUsmtKnWHA873zDXP3/cT2yxb3z/pi6pYsPzm4pRZEUWjY
kxOUWUYPdfhB0PqvC0+rHt+B+XPnUQrj79bSAzlkBeahuyeI5/KGJdKWpxYOezK91i8cZ4Uo87YK
Ym18k9j9r/zZzf0k5udl8pF/S078Ohl9jqxBePWSbofFLyUMqPujRuqy/zIgOXHNgGlNneCTLFlp
VmCnN6hp2FyRmS3hPSeP6ACXcwkBVDflvr5SG0aXQ56xlOrHzb21kIlm9KcD+pchi3/bnasur7re
W/UITDrzWoAUx8vLWMpLnOTERA7Lu0c5h8SlRxCFiw2M9Q9h+Yxlm5Mnv3HO3dxdU71/e3HNwCqx
f/VkTPhT1F1kgAXwxGvjSZh1G09hiGQYs6YNzLAX1yUJpNN/r+2VfAdTbtRyp/KP1JV02PZMmFna
sIdGmAc8271crvBda/QiqtgE0fUu6tgLS9hENX6GBIxFYz1u3qekF2yDqPPmoOLREir0tsl2dZ8K
cIQ+rOb98T6ArtdEwfJNYg5/mLAXbvkk7BFcESobrMGmgsykjK3stz1q+OyhFJVkMuD8F8iDvhT+
yxxRrnYgr7vNN+zPmF3s9zyEhLoJV99zqxSMiUHyOl/1agcLfH/67bZPvikVSeS3HOG873gHZd2k
TmUFXIblVnpRsH+zMHq68H+X7Lw8L0XNXvtC4+Dosh7H/QxcmWxjbx9jZLpljt+VD1imKz7Mi6PT
4fXP5wckA4goF+0+g0A/pDcUzvtsKL8dynpcEc5pTlrnb7DCmaj/NKR0CmfEay/sAUyRi8eK/BJx
UcnkCcQQJMduDdqaO5z53VcCyfYiQAXOeUtkWyG6bPZRLiMGExJbP2hyhHG1HmuSMazT54xn0TgY
vn1pzBEQBR9NRq1gzKzecoNkQhVVeQeve2+JbpvmHpv3gJ1yqLBLWWg1h9GGW77Yow+q1Vfrujpa
tmsFc3vZqHKMo+6CUyJgDTlQVrKe06asja81dD9BnT4MmHa7GSRuQHFQa5kcixkK37w0DR0BMoRJ
ND98GJ/onHGKNmfawOgoH8gxuSnaIjr8jyxxDiFBAJhqqhs21oWcifiZcowmlm+7YwZ6zAva3c9i
BoF/7iuMmSV4MhYHfwWgCZMOWDaL4cwrjrgxmWECmsAJis1v1KUJNJPoB74JafaiK9IDCVGf2uCn
g8fJ5JWUQzYhy9Hn6+6+HSdeNZhVoXEQJTXLlhFA0Me/7XRzs9aSvEhFJuCuBYgeIEZcPEmOe1tH
wa/T3XTQadp0Ss23eXk1ICGsTBH6EGUN9JZ8oio26nFAXMAUvdx56/J8TNGvyGXGH89m978nURST
k2n2tWVr7Esl8lVgp8gOV8hRNUQqzv04hMz0ZQ/AkTfL/OCfXZux4h0StH0dIj0mZRGcB2VjPSpN
RxuWrQRJEv6OzO8K4/PCXJbDjsqvhHocAUzCQ2O5OA8OvRNJRCM5Cspi6THrKh57g5SE7qkDVe3+
B5GVxHCylSXswjSZEGzpWAgtMvw8XbPPrL5yO2OJ9zhdvh7L5GtD+hYhccNmuOsfcI2j84EAVBPT
DP88YN1xNPZ5gbKH1Lxg9nZlSDvk2pzRRDINflItYMlx9xRaBI90dHtMnjJkLwUme4S6QX2DR5KU
jdg5X9S83eu5fmO3QFW6PWzzvUdtJ2CzsRH0NFtrrKVuzVoDJy3CpM/27DziuCftSAcH1PRrpDVo
Jg0GU8pYHO+AwuFNw+18DyXgIlUQsixRBFVvqe90uzo5vZz3fvgOB5SNsBpA0ffWXa2lenagt+k0
YnkFBqMLYT/AH8v9XCwKz7/QiflscYHWhITGPQ1yUYs4dbKAU/lzQvonECLFG41eDbd7I0HY+yGN
OL/R6LLuWQGi1tFvH2lryqGYQNYhRRp9uvQ87xFqu+0ACNz0CkDGs4HpUWKZTHYTJfPuz8GcZeqJ
oo4USchd78fXfEomJn9ArUZ2ipc5y63wFpv+FUbJAcQNK+u1dfcTg61NE6a7wIeWX7j/KsskRsmL
aIvMijifMWu90l1mS9k2XXxN+nlPYr4DeiZr3Apybvvcmh6RLhZ0E5EA4KbUYR1RAeCwO1AuORLV
uZWccJcjmiiK7zklSSndfVPk1dmZFjZ7xOIKh4faRN2ivBmjkRVhQobkJM5v0Tzr1MLjqOoZnM9y
asvOV2nl06/CQjS8eOdpSpr+BXKVpJVE1qRDbQZxN+5qrh2sh4uls2D/5XeIbxPvMaRC9jU9If5O
p8wjWmoENULwXjO7BgO8tHgmQW1NJUgjz8Sh0x/ceOp7W5NDZ08aIBUANN5Etqf3IuHRPXG9fx9h
X3ujQ/A5gOSZdMGY2LQXM4Sl5KwjvZaXRuDDpzJY98vcTduCvpailJSlvr4bxTlMyrAoW5zDbF8/
hxo4r3CHQAjNUfxCRG8x+6Aoia6K9AZTVoeE2DRNvRj2oDQDL0jnExlOz0yX8F2CUESIpb8B5xQl
DH9yYlpYW5dReafvylpwJ2T5Ee2SbrviESD4DdqJsn9jJ85fytxTiwoHH2mVYA/u0Uf2Ve/G5+pf
/Ysvp2b5qTdr44pjBG/6/HXvXQLurmBU74UxtLHAxsmAs0h5JcKwl6iSmJb8b/7+/ilJPetLylVM
heamL2Gp2Ur6Fr9q9HEijgu0ZHhKFCSID9qz+3Gy9VSeIKUvmgbL7i0swttMBoZqBIOiAjbQCfpf
QfO9tha4eqnYw7EoP/ZuK28bU3yNUAI4cuif26xz4fMPJOxllFgr8NwoircXzq1JWR3j7L5kpH18
HabXI4tp43GQDcA1vMpRxx52dX2/oI/Ns2zqo1dqOW2Ab72oV4l4WqAaMoVo9d2DX7Lfggmo0s8l
R6AkjqsfuqJC7LsHdL3VPA7e5/POajiP3ZB0ajCfx95lhiBX5EzZ0ah51PzpNHa9TgbEM/Y+FA7l
JMCCxWevJVvnmi+UCVeZM+Sg4zeKc0Bv16ZKK0dSzpYkZd6oDsqR52cxvBN+c6P/hJQD/qfpUQem
rE/J15C2pFzd8pCZ4hKcOvQ+RKuKRUNaxYY8ZTzIe/h6UrmC/IFEkUd9R29IJUsV1BDdFU+OqzWd
FTkS0L6aytoE0sjzvtSJieAErPjeZO+0X9S6/ca+Mw0thgEhDHIGWghHLAeqjjcnVEE5ip6JjCqi
c6LPxX1tZHOc0uUIUe4fI9xPGFPn1JPAUPo/8pGq2KV+8goyJDJJZ8AIsJEvqfxTXul8CtJhOmWr
uE9c5MyGp6Oj94q64y4oFcBoPTOjWiGxPdkhM1k26XetGXJhtZW2K8GSd0uXiK1adunOC1/4PmK3
kOoYh8q0+rFnjbEGs+DckyxVlNMFHoEfJZP3jATQiQNP/n0APOPf009OG4oUfCbc1/2ABGdqe9Q2
BVIa1SmXk9kACegdApGliml5U5xrvIeNV+n2dAkXuxxKM//gKv31oOCcxSSTgh4xC+e3RHgr0UOj
eM1pfiaQmbOBTEY6N0gxeu8BTSW7RXR/z1vjxu73M3iir24+6+c8QG2W6rVSovGQjw2uI+eBpA7c
Hu01qcgSUMi7pgPR+VK7shaX1Zq08KtHnLhv5FIcDtTOX79EPWQHkm5C4xPTFcaPF4FhPFag8jCS
3g0aNIAGnAIsKrq7T/ow9+7tQxsG+Am63GjX6hBPHiACp9OxyKtnCorbad5NcZqa314xrq9m1ImL
6TmgzAPJkaXBgTjfv9/aoGyrITjCATzIYWV09fPRZYhm5cpsFkyAgdIDJZ+MNvNB/FE+A1X+JDeb
YCgQPxegjAoEVDpZf3Sq4mM1ThJjm4+zN9Qnz07cL+d4uHIa+rfC27VFvnAaDbDP3reOL7botQYJ
2qdRK0YIei8xeYU+65pMuH9alKExzGYlZr1Uq16jsNo4I+0Zbq+OgYXvBqvaj6JwjoYD2tJDLXGl
fBjUZwanKWDI3UA7Ozmp6nnvnsIM2bI1iNgaKUu9mBUYK5SownOqcm/vQDTxTrzpXg6S6OxtwM2g
Wlg0EXSuxK5Kj6mTecdptV6OTdKMiPKRis6bTYHguDoFaetCMDg7swpmUW89uDUOGC1b9bKTNw8H
d+fv8Rp5YrlXkzf/Y2b8e6hrD8Ckyho2bZYz1RFObO3GFYFk9HxjfK1brWUHJBm+p/vXXb+gFknf
otu8TbfDbStpFBj3muGynzaQxz6/XVukTYNDN8EXBYfbXpUj3+6Yg8t016WXgEwlOjfTdVdvy1cg
0I2oJiCs46r6rOmItMhvz4SoGL5ugsvVHp4pis/6SVOYPjT3p+p0/b6h//F5eyk6VdAUbXwgdSDF
JXnQ1Nw7Wd9E5W1kv+l0Q6an0WW0RmC8UxtcYoAWy2FltibyjNwl/ZBVDCkj3A9un7s+i+eImV8h
jkI1cOVrZ0sygkqpZ9DHpTkAGxLFHAq+tH/ODXAVYO1zAMCA3Oq7BYbkxG41l+9RvG5PDuNQezHr
N8oVunPi1NFcpPp3Wz+nF4WmLQf20cXRfQfanURIc5PXYrjFsfm9pI+0uIANeDv0SdT2cFTCcumd
D/4W26iPODgYbu3kKLPby6XmGhPAiqDho+kNlyjTsXAErznHNc6rxnsFADKnzQz5X/PV2LtIhBOA
0/6cl6mLajjhRBG7CIunb2UsyuZ2X23sew234XqNBlhszTfn5htTvTLTwTZHL+ZbTh1hSwyqB1NR
mJRwLvbxIegmU20lR+gREX70R9Fv3vWt99vkMBdd566hiiFExXB2Bw+q5/718qatkiu4fwd4TtGl
FctTfFiIqYPvY/QwdjKcpUbnTxufmri8n1u1Dv65CNm1drGP2PmxUXsxNM/iVHrXuY0RmqvhMvEB
Y4R8h3WPbQ+115p765cDfZTvHYwuTe9yk2+ewvocJ4MoYqDTd7aTwXWc9tIQufwaQaPiMCHKNgyo
2wTaz/Xk7N+iixMv3RMiSl1U4VEwvzq3zp4oZnqZVQlAZvFqs8ECl+fcg/Tml7JrD5hSvEajc/pQ
3zCa6KNx2Ff7Rje+Y9xPn2B0eFupc6o4VgOAPhgXkswVYtIow8Yu96mOKrFjvZ4/jHbS2ubeTnPh
TFCkuNGSQxc780r2ExghNDGyuo7jYe7plNwb8XCbuKedoyV+obWraau0w+XZ2+GftW/G64Z9erHy
7mXjnkiv+nYaHBNX0wOdKN3b9o91hfwjbl5KwC08tqfunYru7EqnmMcEELaz1T3Dcsuakyzyplm6
lV2dP0VIsWZw0zvaS5yuqLy37Hb0idR22r5WPBhybP0nZIhfKyRminOl2DhOUQ1lOGcJFj9XkKLF
+DxewyKFP/bObNcQ72VBn6Ci1yY3U0xDzAXksmiVr2g6gCv9z//4r//7v9+u/yv62Pe/dsz/SHN6
n5s0O/+f//z/bDpWTdDYdg1Tlu9n1trYrtFxWOfj69t+mPaz8bmrjdPxEdLYx3nCvM0HCQsKyh9K
jqmf95TWZlGiCVlO1NVli5ojKv3WUzLgD+CpHKXWv24LC5vvt1VTr0m+V+N8jCVHfHFVZLnd87IB
N8YC3ok19qFTvlVJAt5jn9W7fH0yLL+AtSzN1jnH7QqaCo9HebrcZcVB4/qHcYbD9YvGKoq9FO4G
S5+1kTZukNJH14/LgP2lXLC3KOF+tXmDjmPOtfExcXLZkcBnWeWTd/ZrWKQb/INolV1VrQdU6d5M
C403mY0vddVFzJk4Dz8fbzy3AJnMq3WNiOHivSxJ1ZaIFW+Ds5fXzeAGiO9YV9tLyocFcfjtjtYh
WelY/t+H744cejye/7zDB2RRLS92a+WwzHBSuEILT3yNEjyFZe/S7Ak8REgIUq4gvW+BCZ9RnQ/w
huya3Rtpq4u7Mp41ZkvzK/W3wjOI8PPQbi67g8rgHXHTpJ655/7eqyCbWoRKP38SSf/29kEVAoqt
oD6gPpJ1FeOQm7GpMsC4NJkN2DpWeB7VnpDn9V/65dafl3kIb/dlntvHQzUbT7Xe+s2AJxZGg6gF
hHM/gNN5CW3b3b8dprWZujoM072rE4sNI5w4Yu/vL+ynfAjr7c9beZhS2i09lBsshsclcutvxda5
hvude+Rsap66x15BfvksXJYl/GOO/DHID3NE2VT3e6vgksmn8Za/bj/syS5UJlzsmSud/gNMe3+6
CrQTA4go3k3fd5P1FkfZwzrKxzdXrHRU+tvk4zQzpI1TeCUIPXjuBD/I95K0PxlbeZCfD/rfV7ce
9rJI2920o8FiUMJdU+naXeSjF6dQxyTZXNj9dSd5Mn1/2jB9f95HYHe0NQpTPfO80ect0IN1E37l
6FQnF/ERcw9InIL1W8UDHcDhqjaFrqUF6ES3Tz7Iyw3iDV/g+u6aHFfkjM+Nv4/JfQX9bUwepn5Z
Pd7O5o0xMXuH9s2Hh4zQOwLmLOYUwffaZNfWB5shWvT6YPlypZFwoTiY1qszo5GtNmx57mwTrKEO
1BabjoEQ+6FxRV04XL5zJuNIcX7L2zeUbPP+aVAd7LCVs+pZZzNSvVqPchxVmj0Vwl3AYUzlC23j
Q+GYo71fe0qn/H2e//v1Pyytm7k8RZbCo+LaQHdZAb5wxt3O7BAB4rVDT4KYq37srbEmx2LmSaZk
PJn71sMySw+3wy7acsCrnxevbC/7yQewLD/C0wJ97pHav/jb/q6FdHJLr5t9uOAuBwI7boZ4/I36
9dI9Ppmfv258NQ1ndtvECA9JxO/r0cqVW6W2sc9kb3H/0L/ivIE5wGFmuwbkJZ0CJo2Mhvyae7dw
3VE8A8be36fgfRE8TsE/b0IG7o9svahcsNa2uAllXrsJP3fT0D9rgxy3G3rWOy8rQr3qGL3lzrth
2XCrbyJsIbXGrkcGpJjOeetgqllx0oN30tyIYmvpmRxrMVrr5FgQFmsI50etPszUwMCRS4WXv3dO
Z2czR556caq5ldmla1KrWH8aLyCDKcKtdFreMyiOoKXQ8AecoDplgqOQOk9fDlOiaRpEYvtElo5V
X0KZ6xZUL/5m9ffR0dXfzkAhH1TsCvkoJsnfh4doscRD8MbwAOxGsBJQ1a653Ac3DMmSzvrS36D1
rYSnW3vZFHQBRVRW5VD+06KmpDAKAjlY1xWqTgk7DlnOaaZDx6FT4tu+xZfB6uyrRE7o+Va7NqLx
9l2r3nQvfETzXMB+LNbBCHJ3qyV9P1SmoLyBqfgEXwBklmIjNUgKhK0IAvqIH3ctVTpGjdjxNdcX
mtxEvoCaldQWCR+pm8YBGDo+FP/6MLyoe7giVysIBxX0neKRPMsfSDmQDBnrYR3DFan6I79OMkgL
wOICGeuEoqIwsdJJQSW9uAt4U72VKjBFJ84Urhr1Nj35f8CD4bVxdZhJMCWEJ0GSXfOlMZKsolVZ
OAcasNXeLmpWsm6R1//+Vu9h6+OcN3UNX1hbQ7b8kQ+a2+fLuqzl5/GU8i7FbbK/Oili/w5C/oJA
cSYAkFB8aQZ/oYHXFJ8FNMGLhajYbdFZaE2K5iT1pUGtAgWnv/I1etJhYVipYhfhkyND/20fNYnE
oS2bENJqDzjwy7KCCZutZOPCV2ak3W2MRdrLFlHlIGsJSnRPYXLK/l7fQyD8+8DdB+bHwP1x8QdA
+LW4RfFNLk7AXd+36P961VBrVP2Mnh25YuPQqjkq5/mzk/LplR9AlenlYGh5xFl+akfDPDDqekDI
f3aKYBceievpDg4v3SWK/c/M27W7qsvfnlr2iD+3yGt6XMYVnlprLykSt5PEi66e9ma5UbikDWQD
pDXcLPP1xIvfr+3dyGDHfDFdra2Se2P1voMGKf+lyXDNbt2tv14H0cldtvLP0Bwb881011Yha59Y
UDegUPvXdcVd3nycv85UekM0euZVP7epci4pkWwsL2kos119N1vPyAn18akR08I4v6qB+rJrl/Ml
/cK1W65KrO5NZxdeTEfUAhq7/ioJ+Bub4DrbB8kHFKoKGgB9JXazsDpk5670Dz4b7Xutb9fTupTF
izdzsKE+6yHFOVi+1XAOCTNleuikrQyzCcxIRxmKTPNaPaISW99Q9OH5wQctsAxmq2isW8oCtde1
myl+iqgQvQXK/9SGq0GBOK/duo22Fh3HY30ZOWmL0gjUgaqnHvjOGHQy5hS90BMfpJ0KUCnCuP4z
CS/9l1Tb1nCJq0D/ZH3dU4M/XnJeJsVSQd9qrKSOTsf15BRito396ipb6f3rABOhD0o1u9D2Ly7+
E2+bdwptWkddSfltlUcO2e7f11vll1bGt5t6CJoOO+N422AXOzZQcqA5yStIHTwIr/N1u+pl9Wt/
3a514mbULT7t+c2H8xbiBrnIeptWtnTXVl0F/rL3ktS1MldB2w2CBAiQq2dhhHd2sum5X2lfJkrf
7Bt9vVuOzCeB129Z+rdHeDhAt2vTiLb72hkL+TvyS2NDFVz+Fc8VOfo4Gf1lEzyV/YpTGKcNmimr
pV8JTl4D9jetFoy80G6P8AIZSe/370Ns/LKf2vAvESZWoYBWtIf7W5rLc1WNLufxSfMKHBXp6QOa
e1MYn0XRKQHaghVzi0lsSUEzfq92zxsHfezy5lwsd1Ez3Hjj4teYDZdUvIhqwOpXn9yk9lvqZuuo
F0Dus2waKw9bUMUsUqu0U+6yzgrHwUgP4iaKJHwsPLLgPfiEs63NFviMQJQTsE27lUQUCiGG4iu+
cY8sql2L6EIiE8FHVzicBRTZtJqnWWURTZIAPJ7ztiXu6JPrCpO0NQH0AHBDwMesasdy5SMEx2oz
dhPEOwDRpy74TqILohJhlS2kpZ3Xz15G6BHBzVbZAvBu6I0wumHpLpGgqC6MxX6WzIzmsbF/KgCO
6xib8sOmjdQ0HqXEbNQvag8HxiZPdPtyZMSIt7zqvSsp0D6rJR5t4nyk+4Sz7HDHIGVHFYbRhn+n
o+0LtVjqyRBKN4Ptyx4QxIu2ynPv+BFTpP1QhlafQm0EArNzCS9hyccIk9YBXuhEPrdJBpjt/oP2
AD/MWTExZ9WVcf9UV+crbWYImTUcQ4/tbGTP5K/hD7ysODqJmCbaVdbrafH1yQfbKhSXWxej7Obl
fRPqvomxF74ld4KLxCdfjcz1PeDktvlI4G0EJ7+YF/UqfjjysXrReC1GnABaB9W1y69K1dHipj1I
06DydvmsvF0/a29Rf9clZWxvQekFmp8RzQg4QjAjJ1dgHMfxbpiMt+NkHA+PTSWooIBTqeds5Aom
NLtGNign2tYrJ6cWpn9O6p9aVngYHAbH0WWSTba97Wg92IzsPilWd905hmg9U+2v9ipUtoxejvrX
oArZihS4QMdEY29aT6xhPgOnEQoyvAipNNLOoEtCU4hSGFVmGzgKbRYs+fSVvlJXiAQpTRq2cEV2
nah3pgvTN6jkdLksQKloFI023Ma2Fwsuq1MJdy3jo0L7i1SrBfj8iOUy51DaSTt2M/4oGjkmTSAa
+DVvnBvI5wByqvnPqhZ6TXacv83ch7Wer8+H/dli5u7BGpR1K9AgPEWNqLFpVKZG26azK59qOwMQ
1VE7FyZQZFIcznpX1ctQvSw6J/59bMmnbG7CaxORemywMahrnTDGRsiIX63WlcBR/mzf3XfjftLd
dk9EIVQiWiqCR0Vr3ZSoZNdE/q11aJ6aHDB8NE9sl8+B1pDPsVOGx458tAYaOI1Ni72nq3RrJDV6
3/aNoQEGX5y3JJSAMcfS08RfTED0VRAlAr+3gVOCp6SnF0iTnoUIG+OfD8WN5YI+HIHWvz6YgnEd
SoQNpHAjx+xirAfIWTDx0QeZVMKV7O71fr7ofctDYmg53nQ2nQzzuk3n1Kg1swaKQ3zpxmyTk43p
AVUhMizDTaWbDvY92/KzTskR25HfSSzTyzq4l5+uYAkLARTue+fRYXDG2ukwsCH58pvr5DiqzSLk
HyZm1KytLh+7l2xyAEN1dU+TPU5S+9EFrJoV1sLL/RvvBjlxc2jRUOOrK6vdi/w0r+Oz4mbYzOkh
7T56dMxrdlAdhAfbA1jpirNEIijM+ZzDI95a+ydphvnrJEQwSScgYvfUHiL9OMrUS1oyCYX6KQ3A
KnVqEbWQbIlaNZ+0bjToVjZgy97Zj+KkMpRSopiUCcz0C6J7ALAqWC/BSIPlPjSk5MbBgnNOd7Lh
XI/IU+AosOWRAbIbNITla+OfveVskZzwqejCz7MBhXnOepswz4Le/bDCNlapHCNdQ+G4XfH3H5eV
vlAmOfJq1pC95Fnt6RdAhFzORJIPWTSytoe6a/Vk4LxUUxFuCnZt81aPK+7t1ZgdzsA1NBD3B2f9
GieOQWt0Ro/3PPt7iHPvmH/fUL5d/1GL6VxkSYLL+p6j8IpHbjMe1cCAH7oWpb+/X0oG7m9Xeigm
7S52ecwrPOnet2r14+REnEeRplc8uc7TR5I3/Ee0bpXqwdJLLqSE1d4yEBPPCCAuyNAnRbpf9AoY
PEjhCIRo/McdbfTHlZL99Xi43uL9uBruRhavKnWK4XqOgI6AlCOXNn7r7TSlyx5sxptF1jm8HFrM
dS/1IRvSoIuvzjmTH7h40Dir17r5qjY0Cjm//j76v7Qvvt/rw7w+Z/EtX8q9pkg0RRPYpIOyixjg
IKpv0DF5MjT6D+kSk8uh6MLY4DVk1x6yE8XcWXF+iPYEpZzXo+NnRPg7rLyUtrPDUBgn9V70EnUq
vV14mi5thy76ZecYa7egbd4CfvOk36bJQvox/f64oYdY/pAvzSxKuCFgslDY3uKxMlojnY2F6wjt
SP/Y3C5x63Z2XRxQsfj7+/D/zCAJzA0MdCpI39WM+5b6x0zZ28U2j9TzkWYpNUC9lwXR03Tq92vY
tQrIKqZj5WHeV9CB1wx7f0To49K3yUYRqBk8e7G/rOIqdTHVrKlaFfGLh72/WokvFhvGESnH9cLo
rmcbVEsn5fvfh0v7WZJnvGgqI2tu2Vzo4Vm0QrvpZpYcsRswKLqNVQBH62HRJJlKO6b396v9/kz/
vtjDXE1vRpztlN1xjLheJ4NQQ61huH+yIn59O3880cP8U8u9FS9NLqIGyVBrGJ04fLbDGr8sOhF4
UW2UXjjAHmfZJV5a68NhLQfz9lWBjlV0t2E8uoRbgoKm7W87WpDF7scuTKevV/8ETACydUGBUlnU
uhpHd3/pk4LBLL0+6WX+0mSxkNczASyA+9PQt/u+K1909VYcFeU0hl97nO7e03ezvmmRTh0711Xy
YRzIQw9hKVh7MOBdCx4RZIpB7OsrgOrAhbekg89CmZ9deOSD2J4qqJaL2FPlYVe8xOZ6ZynHWMzp
Ieb11u8QlEcbtPT8a7WxUwYlEOptT43c9ZwkrvaxfQFAs/VTKB4QsmouZCece0l/Az3zK4D/YdGn
flK3KtSwNt6ObAyimu7rawza3e1cY/VTLdCdvFcDWl+dYXK+a6W5Z/dNiEsAC59hIe6Sgd92vu/P
+HjEHy/loVxfDvEYWgAoNhsI98Yd58Nl6W5ST2sf6maYR25Jb2a47iVXR706J0Qkqa5lzXxon1FD
4D1leXdpUipYlyhEVLvp52XtnhQ/vzh24pcBvIzBlUKjobhatafgKb0cmSe202UUKGCKLm6UuknO
8j14JGhHGovwQCB3gnerX2liVZuHieGAqDy9RRRVSjfqRp6Pwmso8DQU5Xo7fztaLt1rDDt09r55
g/l7RcjyPD0EykKbbEdPdiH9R4nNQoaIBg9+IQYdgccm3HFpxMxkbT3OQJGYUFZKpzZFwKOc7aC7
u3Ags1UKhj24+O6R/AKeixUmdEZ8/ewWM+v0rNbzY4EDnkWIW2VXJERFfOX7IjLXmpld7aMy4k7U
xE8aoI/s0kFg72Y454tTays1JwM9Jj7g12fCRz+O0IerP+z9imUXaRYflBEICPgmgPMOunPFmZYE
CZZd/mRb1qo/NmYuiPJMlb0MiBH+cN8fdw32yLKSiz0StpBwwu6qKZBr5YPXOymH7t58yRO/Uo/V
qgju0pYQasZNRNBQ5QnQjUTXCOaUCONZ8IREJwNqXe6p83a72wbI/Xpw/PYMxL+wXsckoJLFrJA7
sOm6Q4+6U4lzAKA2ojFf/mFf0gYrOHEkpz0YcVAXhkO8pVNndvJB1sE2/JdnNFypiZCSHIOCSebS
GaOE5GP/C1Kcoua9pyZVFGmASQtMZPmEP7RZWdiV//2w+9kkArMj+y+ChVXbNmsPg6qoSpFU06o1
yv3CJe5sVBv7wMS0FDYK0N4DrbexsKNGW4ya/37te/L0fSuSa4umLtAsC+eS7y9UuZYEQbFujaC4
T01G+YwSwhjb1AUKa8KHOdEpeuZO8bOMe3/if1/1Icc6Vi7K0jhx1Zz6RdTAJAeCEabkKDgokLdv
VB32WHNfqGgV3iagHsH704Xv0Nr56qo6fhZw/FxI34bh/or+iAa1naGebUyjRrwA6nM1cuBXoJrP
1s+PIOr7c98Lx39cJt5eoQwcuQyaYAEEPRTJNqhCRu7ee7Y13AOyv7xZ/SFgO1aNvFoFr8hSzYQk
/261rCBt68HLztvi1A6ghgMeeKmPJg18PWlCnpvCLIRWDFUEwYig0vj7dNNtuerDXQmEAuk7Io/K
jw08LcusVtmvqyMPxo7ivNx8nSkvnH1hfsDchb3zsnoZj+twjxDZ8WH5MDPWXtCUYjcLul6HiowS
FVZsq3Ee1NlVxMy+CTlKKl1IaLj8H9H7ZONowpxnH6D8RC9YaFN3NskQzggyum2HElQ/cPoO5Y92
u/DaV/++NRX1to+gYNXtLrrw85FL2riBVGiLugYusX+uw8/dObSVnL50+2fb5mIGBRSyKcIt4mKP
1K207xufEKNoxvsDBVNL2Uxg8EBBgnmSO1NvgGxji6b/pzdo0GMXxiii8yhehHCJ7trHnkcwyB95
EHDDdw+CHQwxuyk4AlH6kT24gN1luVNsHqj3F4Apv7ZllFMg63Zufgd6o5gke6HX8Ebu2uGH0I4q
DSEMfjbevSdxtSGB88M71hFMriK3zpmIzcb3PSXBZotkyEzH5mhL93fTPbR3C0CCPhCo/STTXILf
/cToGN2jm7SSySY4t9MW1hK9bKh8VmYjdOMxYoA7sO7cUC55UmH5WSRAQNTgpFLxW8B84Q4v/nMV
pnlplQBSsRUve2Y7CWUXAkyuT5VZ/mHUgYm0Kk17ePzgRi8ZR6mjTCsjc7Afi1cEKHoYtCChg8Ng
S4MPQPkqn51nhemUo7+vF00SnR9D+e9bvW+kf9xqpJclQnJGSrxjtQoQWFGApjSEW4qabk7p+394
vYeSULZLDruzXQNLTem44uOK1FjXq+wOhr8jD3maH/3o531/FY9ZZeWWaqekyvUOTUKnAXSAxFWb
NiXiDIkNaZscJ4fwjG66DlBiM0on+9nSVcN4QsRqdW+r5bD6bJP+5SzAdl21KTZirgug9vv0BVyt
HdXTNaUucR3nL/tO9JJMiqAI7GEGxdO7DE4vwGp6AF+y3HvW2v5ZLJMhqZgiuMmZRLz1/fJVllU1
No/pOJpuurq/eTmECFB0a3RG/v6yf0rp3oV0KQUReKiqfu9n/zG56FyaaJuru/Gxm42+VDbEOv2r
PoxRR3sWQOrH93le0HZRIF48rYGpv+wVeJ9YhB7Yr2lc8PvTJpp+y/JYiZlw6yYM0xN98gs6fGV9
GWgEd5Qm3Rt5ybqd0jeHKRVc6wZSYJFX+uyMNrEa1ei0CcCrqbxxkoQnAeYBkLiE11ncq85A3tBt
WHq1Zq1ZaVb6tb4l6m2+0di2TPfa2jSVTq13RCxACSg5NY1g06zyU+9t2kVdaMrV1g38FBDPBvlh
sMfZHtQU3MJdBzGm/pHmEiRYEJnoynpraiFK/e8vSpMA8GEXgExItq5K7gPl4fsgGdbGSo637XZc
ax3q1d6pd/Y0gqJrK69ffYsKvM4me/r4H171YSKqtpVGucpVr3W7d5xBe/3cDyP/0Nih35E1Mh/y
CzKrTyCOP8kdFpszU5L0nyyD8tz3h9WXxjkq1zH9SsLPsn5LvSxMhsf/x9mZLreNLcv6iRCBefiL
maRIzbKtPwhZtjHPM57+fNCJuG1LPlbEDXdrq7UtEgTWqlWVlZm12MPBwFXDVi5TCHeQCq95WuDB
pJgP4Iv7E6phACZB2d5eSyC/qv3v+/EGpH14Cjq8QlPVDSYlvLsfhj70Si2r2UNPZCzP9L/oryE1
GYlTkruboYv4rsJzojUd38LLmX0T5x3GZECgtF9Ktzoui01/XWDN/PvaOBH+skRkQ9shTeYUSO+B
JrM0knlJ1hyiWRyqR8WfAyOkMXPTQESd/JpIMp77c4oHaH3MbugYetNJvElvijsg1vVbca2E8rfy
bHwpz7FH1/uRYnK67u/MF/Gxu2/wEDDtKbHHy3KgA3+uQuWi36DfPke+cax/wFARr9A3n9Tb7Ap/
xcP0mLW+kru65EBLjE1bu8WE2cdj7F4NqYmto+KYr+thpSc2hqKXM2ODprI7rrZC45bxU+fktvuZ
HK1P4vtbkv3Hc2R0OkEc6pDKDbPeT2mUymZuR12Q7uE2Y7PS2eOL/pK8QiIof+pov+Kr6Vf1En9T
rxTagEDx28x8rX8/MOtD3Hu7CFJgkmDUOu/jHuso15XZlO636/YpRt4sXKTRadJdfJgnDsZtEqSA
NZxUL9pCublZaSb3uPnTrzVvTfnU0hmK3YS9+WXDMYreXuPblr/Nfozd6HrLUAoLJ55jvYQl0FkT
xkWgYy8pe+rM/T+m2WlQA0UNVCHstGB6yeG06oD9bgxDr3F1we1lB10ntAJGs6GyTd0R56zbag3U
LnhMmRkEWSF3QVc086puj7Fx1ouHdXAaLKdusl/tq/raYIc4Ha0nFUbw41K5050SH2aSCyyloN58
+/ddBbz/uA00zKrB8zW6HNzZP4OHpJSmWsxtju8uXJsjLQ7uJdJQhGzYATCejC7zhq0faI1KhrP4
PwpqbgCLO0apOTmo5hFa+WnX6MB6hd4v4ABXwTZRf2IgQSEV4cGvXnBdw/2MyUe4cXZEnQhREGxB
+v6ytx0aeCoahjvqAYvZMOENaaUHKicQJS5+KkYAZwMlZMasOPHR8mUUiCFe1G8vkWLTRNZzFL6r
C9uicuH1fdOuqgdobhVMTnxl0RXQib9bIMbs3f3EVaFU4h+IiVhq44oyu4AdK8wtLNUo7wavwfFp
vV6h+EzHbHP6g3aM4E+5Sbg81ffaY2/axZMEVURCVMJXDxEr1jwyZEAM9QCkMfe8zW7Fk/ildBsI
xJAuvCJYw+55Coage0w5E5fHHoo5+3mG9DFQOiJ4OjdBchvd0RaXw9g33PQLsyvc6C77ZDvJf4t/
dP2YpGbJuEJ/0CGLhd7lY05wnl7loxq0Hk6JR4tm43C1oypqMGHaooS7CUTsDxS3v1C6HswAxMrP
LzNzojBf2pEqJMMUZ5BGdtuV2CcgOWIwejudIgqgXdjREViWFvvqDQfJfoWbhTdy5O72ZzAe4Mjx
4J3sZmRxVQfJLy+lV0M9gmoOQNn40SF3mlB3c+8ngDRAx+4IJkC1SNw8sMhVIkh2FlzzxYmogXMv
dwy0LWxritC9Mx/5Lc935gxG/OIMHk2YqxSwBPNWT/OoDTwkaBpuKqK/8O98VV7JJD7NifY11PCY
+nCF6gWa29j9Q4bJjAHIoiGY2LMY+o/8cnY0uQvATbD56O+fMw6w1MX1kLtBh9/9tf/4170IifzH
7h9TBawLXL9H/p3D4vGz8+0NEf8jZpt4vqvKLoaC9Al28Oe+7scxreeop0X4mpP3TSAGG3vP9BZy
RMMHeOUe9fhRLa7if78bQrjoLP40kJhGn5G0Ew1faKoeYH+Hg7+Li/Aph9gqwGjfeYoLforC4dNB
un85lv+47nelcFQKpZgB0T7o592pUQQZRb7u8O7eLyQ8dnOV2wLsaJF1meF1a74ZKkYBAnF8rPbR
JaKHmffVzGoybzdfx+ssuonCfV+3buftX3t/oixkHMChgefDCvyK0p12ApwyhhfyyeHCezrmcDN6
yuxC88DLD/mN6ndkrDVONjjioCmC0r8zO5DSwRf8JC7/JYHVdskMVYZJaH5/5KpRR78jLbMH81Hz
VShEMnXexoXtLCINg6Eb/JOppRAiMEOVHoWj4U0Vf3IZ2r5KPqyi3y7jXXWbL0qaiWuRUU2TtCFW
t8Jd2FlfdDbm/hOCa+VWO9i6G4I/LS4tcoI3QzoKWwsW+grZE6pUj3754+gL58h+aY4kNWzGHRAC
aW6wCUP5g+YC2VY4h5+xYZS/IAJ/3Mp31WnXdZoRG3yGvT4ibuBMisew+52lxdkQESZ6BgloxIDG
0VE4mIQMPOT8yvkh3xK1uLIu+PHJ8/3YBWF7/nZj94v+rZLUTCteioTna9gROBSceFxm1H0qrXwY
uaTFqTFIZOgmC4xFv8tPYv+zzfaGaH54vDQz6epr+yJ7d/hHeV43WR7vj3cl2+UKsHO/xRt3p9fa
MT6i1AyArUOQ++vbCf/v2yCZf4EONNShGpgXA1qhKP95H/pVr6w6zrIHxiZBBtyj//+Cm29NkQvK
NHJtfCFnltfevJj5XvE1/ohe9CsOB5z54hOMfcQIkqtcIYk+0JQNVSoOZPn4BSuu4u4+mJj40OTY
Uc6dV/rz555j7FqY3s7DHrUe6xl8F1e/19cveCpvHj53Ez5eov+/Rlt71wNlkAN/HxXK4khBdWrC
PID/w1mUg/zsfxJcAH8y1OLL5fLySCQddmcUvipOcbc7he0Nkl0dhKadyLsSjQ0bD6gYpL7i+Kh9
GWKN7NITRMmYhQtkQsb0STiLbd6eZ4ju/moF3dmMpbqedpszyVn9kgrcQn+m8YceI3/r8fEeH1cO
5F2I9O/H9lFMwOHCJMw9NCHe5+H9+dTMRl/TYlDSB8yccaV8inU7+cHDuMcghPvNTe6drne2oGLz
p0GB09ivApXzzXQbAzd7JoGj+qTm/1uLhPY3UPlucKAzL+bPixJmXVpgTaXIf6dvz7/ouHkN4AiR
h8djOO3iDPftIyR3/CtEOHra83qDAK96wRlHfOhwR2ncCVas7I/flU/y7DfiyvudphuANgwiRm3+
hrD+tt+RCWzG0E0pMoH0Mj6thUdXPiP3SO2GfDe7im5HLFN6IiaGEpU/fi2+yNfbETL+ZMsk4dfa
meIAMVYRGi0mbptzi0GgwsSxoMR78THDC+oKh4YmCuPhk0L+DUF7d/Ww+/bBp4w+ZULYuzjRiUPL
dHsxeRDomvq4M0GBzXDys8VXRqipX/vr+XtyRiKiYsjymUoE6RdP7o+330s/GAC8M4M3Pyy3KlbU
TlUb+b7vddcsfo15aJRnUXgup7PQQu2fKncuSRE2pA2i7ita5BkpMGxUBkaDdMzy1e0xM4Jyco3o
UCi2jPZ9UjisdFCS7qjy+zTQ0N3HvgDNVvSVK3l7sapbRsv50nKzdjewkYXcGfufww+jpKMykCkn
lzQ0dnMYFplBTBo7B294Yvn2kIba5CghP2H2BW40frD0bluDNUTznbWPbwCJ82UH6dTiRoixL5p8
N03MQHjQmWunJLaM6iH8niUFtnnhdJ2GxSvNxkuJ58Sl+xbvLz0GLJmA6543ekHbgQmJu2ispG9z
pwJ38Q7Cbp473g4/Utj181kZbjEK+yZyzjjTzeLuv5OfpCTYv5n4S2VG96P7xivZTBZBLMuBflq9
/m6JsOIhg09aV+q+ifW90p9RefGzhDmigIrUhUog9edpCKvoICt+qZzr7aWMr5vKzyq/jn0ReTdm
hpbTdxeFc68/r91lgk4/fU2Ij9lZ726kIVz7p1Y9TvldM39ttCtJuiTxkymfdemQ18z/GMMWpdd0
HM2TKIXWFJTbiyJdcu1WueqS0ybfKN23KPZXKYzr+1w9mv1TkZw0K1yiw2SFA79a3VfaE1e4pV6F
v9xyM5uiu6Qu/gy8BDePhxyfjNJpjJ/xdFXhiRodIvm8RYFeHuN656DMKBOx2m1PW3sttNejEjRQ
lEC5dAZ4BNoQWupVJt7XDAZU8Xs4yObJKK4EJGXq0UDTNF2txWFkJhQsks2PyzBLg45lVV7V0vUy
HUX1tqie1fQsCI/8+sjQZwawMKGFd4lhGsYXYQpE6bDwO1bIlaVNME7ftf7cMzV4aa+nzRetr2bC
TBZsvgWqupWWSxJMxi/d+iouEJT6szQcNiyMVPlc9eclvmTDLW+pGHejemtO33san/1TPPjNEPYQ
LcuwHXy1OHBBvBIfhhs18hSwAbZCVgA/idfDTGHWegOO+1sgJ6FSngegFlwFU3+qw6k5TpMvx0d9
Oium3yiIpTrT10RHHRwNx48UUbQTDbs1RU1V3N50GXT129Q8l/HzOF/K5aavzx2LJL214q+j8TqZ
p0h7SncrgRk/YOG6Ky9i3QS5eiigqzausDgZHvC6ozGFuXeE2mHUY6bhNOO0fq9djxyrkLmWcOxd
g/4JIACdfXQ0VH49EJHXl76++arqjG1opU483E4/gYDaIdQELxPDXjjKwjEpQq0KJrBLMSw1T5jd
8kH6JWM7OB7lOMgqb6qCnLZx5UWqU6wuQFHTnprKFTj4p6893omkGp1T09VPvQmK2+JJg5+OnjiE
IgUNOkwzFDUv6+CAxo7O+Cnd38rji8J04SKM+rCeAi7WKo6C5vfc0bU7q30YKVeTcpT728RwCh5n
cWgweCfIiP4U+5vp9jhNDQdx8CrdN8SwWl4EC/eYoboXSM55m9YRcf96M0aaa9vMn2PosKrH12S8
Uklxel/o/HkM9OFYCR7ymcVNer8VjlWFMdUW1ttlyg5VdijkY8lGxpIDyLr6Zea+ufiL6sejo6Ff
kAybY/mpjDDldTB0GksnxaUUb9jKK+A5ME6BOWKVm9ReAziBgVp2Vw6HiNlqTP/ZbGwCW9dgegOO
ypObFIHYhILpdmnYdkdjCwa+wfKkDoYixFM7GexZ8rOMsLS/A7/L4+g6x8Tal/A8uTwFGYFIEfSz
r6ROLrHFg/QVp6tV8VrF60ENFG+xvKH1ebekxTjKb2e+99TUk4l0mKpZXlJcDDycJRz5qx/d14X9
iCWZ6tK6LQEKTS9FIwpiwE6R/bjzTGakdl5i+EXlRpI9KnazuV1pdzTtITgKXoEsiGVteTKJHsM3
kL6RCHNrQL4WrzKcHWrEWyt28bbdUIGRX65OvHnyBSl8g2QdogDuuuuxmsNMPtWbO9dhzHGZ+mJz
TOKDqR8r2cfzVg0HajPJroHF1YNQX5UWtEDc54K+ORZrMKd+j44LtwK60BDior0dzdoNR9njZoiy
N5NeNf50LidHQ3YOZSfLQq3gCKSWbhnREa6iK4vuyBH1ELFhfkwXtsIpwoSKzdnfNOQXE2qr4U72
1dJvwVnxT7jbRYmT86vGaR9siD2A9yKmZEx5Go6pciU86zfad31zlOZbAwpwnfHJMW1C1B/DcfNY
z4PuZ+vjympD6gilFBYkMuEpvOt9wKHuGXNoQzxs68NWA/hs9+nqdXDHuoOKcK31OoTSo2Pc4qpW
oHzxrFvlV/swPmhUDEiHX/VT7uOphY23z5fK06izMH57YpNrlPQWtsDK03KBU1kVp1gjqzq11yR1
AuZIwj66dzgqdxZmqEjtQGmMY9R3BP/DSJH2rO83bE8JtS3oQaBzp0rCmlt9Tgp3W2ztkcih96GZ
2rV5xo1vTL1IcEeW8Phlmu80HJvQPcP3TL2SMaCSh3o2/kYEbLvrDSYe4CdcL+I7m99RDWIyWYD8
zO69m0kJAPxeMEsQ3JrplNgqXGnbSy59UXpfHYOVUw1hXetWsCc0b6s8MdnZlgXBDwoa0CZGApGd
v+oU3bPXbk9aHhjRj1V61YqnZYGciAnZIttG8Vr2SEfEyO5hl+YSsiEBPLLRHEmSPkt33yiz/0g4
33fURFrKPcZF8r15xrmmtuf10PkW4jPfAB6Pd4tCGwEaFgmL8j1q9mwQEvACcK6ECuj1fCemR7DN
lRktuw7R6S8twswNSJRwGdZ8z5FpyuSE55T2bQSNa33pSl/+1SFuz0+lo2tXeftVoPYvvRix7gmv
vuWudIpThKlzO93KCI/wdjzwv0AGeth/yynGnMXwMWY8aaAxQFWVV53H2sV9gkPkgGsZ8znz79Sb
vYNx2Xgqfq4nVtoQiCc6N4h0QPhOrMshmBlsczQnv0Fm9mW+Z1mI+DqiGt3pG6jZU/ntL2kviCaP
5peGMGTHzSEnp84RcGNfqjuiFuIYbeK0W3hsfeSL+iUJOl9/zg7aA2WK+kkr9E1q9OHBWSKUQAoV
AxkBlcRvZZZpbpEkRLF8r4FIgWyWcJGdHo8SphUjDdecUfSs4pq8oBmc7931APLUerRK19GlZpUp
9+NQGy9lc7cicYsPKaKl4VrG8ZJRFlhc4gJDNpH5ShKK80233hrKKQc3bk+94jaKn7Qv1JDRdDOX
pCf3w3qUhM9alx8wkz87Ye+dpqx8KEcz16T7hi0FXgAqjgvs4kCkrSGEMkQJFd838zA8KdBeVIcj
oq/OJhOgmk9q7o9lLZcClRcVnSorMoKKP+93WohqU9Fevd8NLTGw+bUpTiO8dNpTB6CheAps1dkz
vqyPxH/FF2QveTU5orUgA7WYvEQNLPmag3+eQJ6NqxVUR/TME7GLkEDoo0NCujI91mqoMxv6OoL3
B78oQ2H9b0zjI2Xg3Ud5B3XG0aBYUkaTMzkwXOQ80X/tHchXtO0xv3CmZ+YboE58/P9qbErYlYEK
WIb0vxOUf1uzqbKU7QKB+H5hIBZyRPoNptMUpFKHPjnH5tcsu4s0gLHxaRkUzMLlzZvI4noKUl23
YeS4Gtlg73b46UzOiHxLCFBwceLDOH8W8HjiLOF2j25N/4pO2PStXI66eKq1xK2EK1l5lcTb3ry2
GtAHLzaDDcWzeVBocuiItp2SM4aadnDHKkxq32y8TPaVLCBd6fLTQJuIEbyWU4JiIZpUjgLa6vbb
Ft922DKLF9L3KHXV5lrVDqBACUBQ+202QznlF10kBKJ+nDmyiQeMSnod6lttDC3N6QYWyifQlfSB
UPr2mP+72+9QIjVOsgHtkXSfPxU/aiqqh4hRjfkNvfgLThz/XlT/x/74793edWHMalz6dOHdditf
9KKx008uIoyRBOi24RRIQkn24tYnEI2zp2eByLxLGlqNO+YeKJWJ184Pi5L+prw3RXseiNu+qIbb
Ggx5IHEkNu6SB2l9yJPdc5VHQu6Yzn4ve9IS/PvjfGTI7jcPjzNJl0RrB4T+3O6VKWZZ3IvSfbSi
rikhl/ReXNqbSU2OU5abiG56Ml9WrETxIDf3UzGzfB1LTVwqX/MfLaaGdMwFajxH52vuCqqdTC4Z
wu7n+xmj96P44d31vsOtGly61TnmersHMBgQjI1YicUR7kuTSzAyWi+m1Y9TL/1mHMG2vSA0akfl
fAPpWmz+MwZXAhlgbELqYwfx7zv6UWP4doXwugG4uKHGO/xbM/PCmq1eupcgd5i7mKVDPQsu9SK/
bAyWADFmVoRkUxT3li3RBYA8CRCduj11Gq15Wnh7Pu2Um1tVn2yWvx00xKP/d3H7//9bZOrUpin7
fpDu61/piZQHaDK6yi4NIpHPuEJv/cj3J/dv7/X+UOuWecm1nhuBT0mCAVLhm8XR6G4n8ZIKlxaY
ZbwS+lBDl8JkQnTZlNCaZ3VuQsWTeAYs3pzTGqdgr8GpilZ25yrMLdm8avAE2VXlHZlIcXsu3I6W
XeoOETJOZ91AHmwotnBWjWdkQE1zifW7obkszQW7YJFr6Z7a/iDkoVB6FBQKXoXtrR6d8+Y6U243
GLE6Vxfg/5NdBjkAPwCZ5QQrGGdkHscNT++zMB+IkwsnnvXJEvr7wfXfUzLfHVzLUmZa2o7SPZzX
Bxzp8Rcuw/jRwM70Htf85tIdx+/yl/SrePfJ4t1j5b+emfzn+qiTzthykWdmtG40uxjL9IxVR1xG
Zao6HEeaaeckjKZfC6HADJPWLTEiiYNkwzv8UMTQnWzqwwkJVe/krSev7ieXuO/wf13iu4g11nqp
JxZLWCIhpJGHPhbyAPU2tIAlmLSAkFuP1zHW5chxRryugmVxq8ahHMlmj5pcxodfCZPZKT/jVUkf
moB/bn7zXXjq610Fq3H/TDTD+EZN9ozbyeb2mWsx2yJz9K9qeS5ip2y9hSD62WH4sf/37gL2C/xt
gyOolpM+4e5QUGoKuxo8yBYivN2x1HZq+Bn00zBvyDz9R3pDoT39rBgGlbuL5sqbO+JvN3zyxD62
a99d07sDOq5lfTEFrmmIcVZnWoKbYMVHaNz2aCjjv9bbe1pZ+yS7OT21ep9Dt0WOnLnz7DTYObDt
sfJGIsVcLXDQccdA5IhE0pYWpwBaqcMm8/690j4Sz9+u24JtIUI4Rtz2571cN0Va6qyT7kuTgORq
E9fh4IYo/uCSmtbpGCzcOQXz4z99jPtLf1zk/731u3U0tuWIAWcr3YuRt0FaMt2BQ8R09pyQscoA
hsj3obDs/zhp4jZIh94uaKXiVJ2EgpWvmHh8doB8ZIC+uynvFti4WckYafv2G22CttzZCYj65BhI
pSZHL90k9fTK49ijKaBAPzGcyvKHHcSwx8qpB3fuXEvw2t6NGEiDRRxMIdFRcNht7fxaulcpBijv
qBVmn+X4yTP9P2Lrf3f23WIUlUw2Uokdqmt2ujlYk0mF08ku9xRsXRu8VndHzc0hq3H9rDsKbivo
+lDAT3r1td7TukOt+SsGjHTyMEmACCw7crqfWbV4UPMw46UQSFCmbs6SeBB4B9mdTbclU2aMrelK
k5MzzoScgL/jweJnNVu6k/ag+Q4bY/8x/lwPtejo+wACh8yxUfZUh4QihkEI9/lh+tF2IIAOm4ds
DVkJfv0mKQ46hSowNEB8twEW9GXZFYrjkpyr8aoTr8XuLAv79ym9kOgyQ+Bg7oZ+arC4Em706Lo3
Q85MkZa26QCZx6PXIk5s/XoOUv2wmscJrp8AGE4fxaGSI1NhxdUyVeIn56DxgTn0bq29y7XxeTeb
omOt1RpETeDxwwAV5YfKQJnITdl6g2fIfPpgka8iw5F3+WlQqBw6DmWVBsUtO2RWUFtOFbtk5Yvl
W6mfQYY0vVXyU23PG2lqVJsLeDiAuC02tYwa2Qa2MZWnyq4Jl0R2aSqXnVsjBhGe2XAdDbfUSRgB
n+79WqBlugfStwiVPs+XyRihebPRwt82pySXYWiZDvNE/GQty38/Cf9byu8yTVqo0gyP920rWrAg
Z7cbvCJiUeIv61RonyMAfAcsvCKECjbzUSCgqE6quKCDM06td+N3k7lMnwWJt2PuQ/jSsDhDwo54
xHx3ZctWmeMgNNI9k1BmLkW2xcSpGbewn0W2yUhtxZkvHVM1TZcdkidnsT51yynLr7r8at7bKQCr
QRcHbKRYDEeSEOuybZciAum5aO25l29lec8mVznIYaAXntaEJoMcR/gBvqAGQhVWSqhDeMUtWXRm
BVDV6y2cJK95LGrnVvKRY6Udg3H1GxTjY8D3RkQrJhDW60E8V9u1sIUVDbLY1VtPI9mrXPBkTkpa
AMPilZCErTBTggLiEYAcrDImUUT+fPtJ0Nqzrn/dzndZ+yxuqyUmNXjCqzy7cu/jx2bONumEyqCS
H/lrJDjNZ/n7R77hvvv+e4jvCWuLkU6albK8Elo48AOh1nztX6of4lPxYGK7jtF9ypwbS4ZqMz5b
3/GNU77rEBOZ9IYV33fW3cSIztjOMCk8S0f1GuVYxLin4S5/pflwZh5YgEnm8ljcyiCWu++M+H03
Qkvvyy+f3MI9VHy8hbqsw79TdV16d6Dqel1mXU7YV2S36M7YkVI7Fqmrv0yNm8ZOyhg12IEM54YL
il8coXbvh32yZeE//eU6UBhLSPgVxZDV/eD/LT9rdDVX5JKQFgFA4/S2hQWxSzxGRUB2VOA7DT5D
c76wF0biPm2vW+wpsdtCz2YPr04kh9LklZOfBYvAMKiwqf0CuS6OxHTrph2WRnmfemQqArRchiK1
3kSxy4DG2ps5V2lzIomYjgPNUcyrXmVMOLBTzTzMA/SEjQTvBwqFZdorBXLtN7znQt/dVUxHM1wR
Cq50GWCXUapJB70/xNZeUTHBZciPbYzTqNL6Wu1F1ZXCGNslyGeuMUznECi26E/yRGsj4EDTJE9K
/ZVcTwjTJKR1vO9ahrXLUNbh9d8uCo2qc2uFuhau9OpA8TB+M85xH4DY4lCBP4VE55cx4fSLNk9Q
XAm5JDOkILnFhH9QN1t56h8IzkwmMoRQymjbfZLdvq2c9ytLZqOocGlg3BvvijXVSiKrMol1KgN/
0j3lV8m7YLljsYZnvGybNDswP4BCtcMQ/icLW/zbyv79/d+VbFiBClGrkaU2yPbXff18JXSqGn16
b4oDdUZCgXmvm/8qoO5D3oKeHx8b+TQ3YWKEVusWilOvHjgv6c4CN6nHynGHtlIHvgj4I6ldlbp8
o0GwLVz1hW8TK6ysEKKBlnoinxdMiAFo+rnNL1iMx+N1Md6o47mpj0pyPY+3fYrywk4Sxu24PUMs
Iy8tfA0uZrIHTUDDBIwT2OxspQfAY4PGsQHt6ZjltCxOuXDIxKAogxqRkUox4xq1b1mwUtNAEN1Z
DiuMwYWTwpyECPJBIDFKeXlbMopHZiVAAWZWZxao8BXy/Wu2BtboVZI/lod/PxFV/xvI8vsTebfH
C2nZJGkjXM9iMGsnMz3AWopfesM1ulBmklPs9dkhLV219CJoNtgbS8e0DMzKreVw6q8Hw4slThsy
LK+qrpre41lSA1Slz4M08J1bneQhAyNpz6Z1kcXzxtyjaLjbUDNBRyAnws7GcGMstSsPY2CEveqv
BOqIfNuS5+HkoPlVdx6lcyudU+OUKrcSXILuXLeXSr2yxkADHkmQ3TBuyR40D1i5M8O03pk1INRr
c+lBAZjqWsBLmp9pzCSsCfCr3mXY3cTxCMdj8xvdM0eoBJ4WBfHzcL9PBGqd2nR1tBXSARdp6jkS
47stsqX9eHa0PfCCO9vGq0S9JYWNFaomPA531n3YQnCs4vJAUCuh9ja+srnyEvT1VaKdo/Gcaec+
u+QM4eo1pyQlQj8ERTxytqvpKzY2bNGc6VicTjD7Z8eAE5Tw2k6LKw5ObIw01e1c99P2klgHPvbK
54LEubjzdwsm+ebDoyBvXs796k4a4iI3QuDV0c5zFZBdHA3uOtx3GrukXZ740ise2iqCpdbbsKhG
GUPYE5xetbmry834S8WSl9F+z8Id47mUyMEfi4K3xT5TDUSG1hJRLDumTFLAmgMTTZ3kmjhCQA9Q
qAvDJPI61eeDDumhNg6zHmbVaSBKJ678Uj9KzxAOy0C2zm1/FBe/zf28P/L93B6M9ZAaB1m6al1e
qJdZIezxBBIJoM5BqS5aemi284AEJHJhGXSoIsC6MNEVGH6B07e7wV9ZvJnaLfLY0gXZiOIOtCYN
zhKvzmz5B1UJpNFMDvcyvqHm8yQpYFbXHLlaFkRQJTjA0B5R6pt+pB/NNrDiUGCeXBas1WFdd4SE
nRtHTsX8XWaBjFABHYnTKqgj5h76M0UPJk3zjpobuF8WXkyTvg62zauREEDDwt8B8gzTqGC0XiYD
LP6LJT0MnS9sB6guW+m1CJ2+pYCy2o4XF2gSoBPC0E8CsQ9jHnrpTTpwNsMgbZ2GIwQ8rgfwa4SO
Yitks0wyojVuHtTuoJvB3MMaceKvmGAOKCyAVBg2gXkoawF93Q/srLvZrREL0jBfbUPbJ2FqmQNG
ZCDHWl2B9tjq5Fctg3sZCansVoswJag0QK7zHwyDzH/g6JSToHxNnumn4bGjtgf5gXlHNOGAepa7
ttiJOK0rmgHAZ6v95DRtJwZ+OdPeOCUiOKN5J4qukBzq6wQ8AyIDfYYK4sht9XMIBOxA4/vqeQzl
7yPWgfgGfh+CirmyP6OLfMpzgrZnfGtD/J0JAvSIaeIz5xJ0AgINDM3Flqeg6HACYihgYkffu+PK
RLlhf6TTHEyMa2B+ZnOVZtdCekqyy6ieo/5iiadouOEncfLJUfnRuIeE9ve4/C4HrIfNmNeFHDBS
/I3dsHrF1YyhKwoRpC/UsIy1qDwwi2jyGPNnQuwkBA92Z7kpeYYCqdOF0AbsmU0gTs4QkWF4Jq6u
dTiwxe9YSAyf4wZnpovV9hZ5k+ovBjwVZ8vCfPXN3hs1W5/cIvcNyKpqkKLH0o9RBXXpatJvdOuB
k1lmzOhwyT5r9kgf5wLsdwD3UFzscA/HR/TP7DNdmk7q5wwkDp3lAfS0Z41KftOHqC61r8tX8noL
4uBRfp4wxULFpbtVH84Q3yxnGzyR28PohM0vGDrawdfxG9JThcWMY5Y3inb/HRNqCNkNnpNk88wS
57RGmVS6+WM770WoRjnIXJH2sWz8VT4N61UiQMo8QH/qwLc2z6TQZpwHwVpw2YgSNrzAGIw8NXbG
lPIcVX5EUDgaF9L2EfYCbgkjPtIS89dD4ztul+N52GjJ2VsVludVgZSGF5oNooF7BbHnAEKyeVg7
Dk5yt72wFVGSYWRxhoBZ9KGK8FaxK/SuMPEqu7wWvm2ZJ+0mznps44eLXwxvIjxt+CTFzDw3PFg6
1fN8PR2XLx2OxugrAaMHPO4YJ/OTt44fsTGzPPJskTEqtSsbHkgsM9NgXzwRBbirWI0N0Gj92A8L
kHTUPzCThIMCtHmfCU/ILNXHZP3WGTuBaiBdYno68qjPzAje6BQfstnfVsi7bBJ3plpdpZzKfaU4
dxI848odu7IIHLKzDDTbHI6wDtLQzzw+zlPYVQeC15Y5HQNAM7djluYPQXOxIiZNg2yXVo5IDslJ
CpMc8EGyLVhylOwANnBuG1tFhYRARfwEPdL/hsXLimnIFFq6ob63dsBiZxXbNRLvqSDYgPd6UIAI
ccvUO515UZdOfGJa0PJVdrIrwwjrXb1B8wh5kIxFVkB/VxuOLRR+trlgG9UlqnY30Kk89oeeBafC
vmOEoht966WTjLFN/41Jh0AtAs1dep+jH6FW+dU8FXdQQE34UI94fWO35/dfcp+YSnP3fzg7r+bG
kSwL/yJGwJvXhCcAWohGLwwZegNagOSv3w/qmWgJ4oqxGxPdXTFVpQQSN29ed87ZMR2wBvTxdwj6
sA1hyjYAIFNWLduoFTk1ebO5LPfkJHub+MrZKy6l2sYWBVL7lUzXksXtg8xEKagaC+tZkfXhzA7b
DnWBAX+IqtYcra6ezvpVw4gkOMoVINupeYYLOtpYodxoGvuOqiYbOzL2LXqB2tynLqdYiW77xbpd
mE37mjBFbDR6V+iaN4CuxersT+zohFTEIi2U5mIdbe0ob6S3vK2js2oWL8qhe0WdiDm83L3zbxqA
TDCeW+trUpzbp01q5E2tfCYV8agwY1LjAkNPh+AX44C02dvl0SDSt3dCJaFOlgOVqHPrrbfuVeNU
C4MrkYCFe5uIAF0UpDoG26XD4D8hJxBasu+iqkWqdlXM16moEk7cUOd1Vkasd3cH5wweksaH5TBx
rAGGVUUOk/XFPT37bLV6omWh04BotwlSTammVuosqrti25B0cy9lIwB1KUDSKIJ2Cn+eJOihO/2u
GXUHz6hmlJ/H9D+r6iaSYtRzfyOP5LWyPJ/OBwnk0QgwWPoOmxVQ3kkSCKcJ85PTPIrw8ykc82fa
/J9lESiHk7TSUNVqV6FpGHeAJpKcxVKgi9Eu8tP2zvURS4ItqydFw+COBhXyOCK8xE8KevrPDPH3
4jUve9eXhXko2Ok4he7Lb0PRVRHEi0xz0iJpv/IgGf2Shd/rmV7gJZLfhKOvWbFo9ZtG2GqNIQ5o
jr0X2LIqYj7otLpdZEdgsf7bk9Tug99PWstlT8f7/b6TcylbizRNVddwsgMjkIduZR0NbzoPOlI/
AM7YAp22/2IL7HYdKGC46GgfiH78lDjvocF8+3I173LZrReNe6FesjmIlyxdeyt3nU5RAkRZoN1z
5l5venBbvVbX2b9c3L34bJ5hLqQnAmXO37sjV0by7235e3eqR/1WzdvMT/LRXGqXrGKX2wAxXjtD
vclQj1gEfy+lVBv9eynNxM3gcDS9vpR5uNv4mxsfYpSmr+9RVhE7ekHLm4gQtGH3yR1Sm5j977v9
u2DtDjlK5hp+aKvMyiaJKgrHlMy3vpydgm1z+VrxNSTW7PppxqeAkOdC1nVMjo3kzLD1LbRf83Oz
aMpoL3SrphSRRHwMuGm03tUMKCXvIlssImYvUeMlk0Lke+cYMslbcC+gD7r1/t6+GtH277ep3MH3
LzWxbPWyP9yyge+/Z0LsY+EJ5yV0Pi3nGT651oT/vVit/bGYFKf7cq5fMit4LyDqg7juAK5adUFx
JUg9ON45UEWLTOvZ0k/fs94quBrKutSPt8xNOaYyh3R6FoFoOWEZd8MnNvL4xjAgdNS5L4AR1pyo
jGbNcq2XcjbQ4eFz/ZPTjhZ+UCn1wNSA22q9OOHn9v3Juv/LW/67bs1/FrujtC7mVzlzR8CcX7dh
1Km4VOEyRYDJDQd/G0+t5/2f72lyN8owu0pQjP80HtU6XRs5hGicvZMHK+HVTd9l9wAwOIq2TnQZ
a1gwLIrs9DhprkR/7oYz+3O2S7uf987fD/N4z01qzaZkyJb25Si+WfJkleeN0wafc3Pa7Y3IxTuT
eCIjV0MRN2ztnVE8Ed3ZoPnM8dZGH/+zDahrazZk3tXE4M9tKLUdnIHMPmaxWxEzvnJfZv7Cv0LD
skK/BKrZzIz93toRCYI7LSf3+7N5+3ORQg0Dl3+3Gz+7nr4onX55xW+PVDOEeSk3oNEqeKTCH4H3
9V79ndvmo1SUue/7T1CgHAOYziDd1VzhtcxmC6lJ5tZn/SJwPDbNdDoBAklQvPlEHC0YK5U4dDwx
CeVuAEduK+yXIu5ey+D6hHzusYv99vS1y1Vfyyd1qd+kDNrKC4wB+UaMBusZwhoiZmoRVl/AnpX4
zL7fy52e2MVwMCSe9ZF40sZJklOSaCIAzz8RmH4Tck33SaTy2Nr49LBF6VVGURsHv5uXlbw/S1J2
gkdgZAXtVxlsPJ8aiEKQmIEHlt0JuX6etFUeRkjf1q3Z2mbZMA57aX7lyKF+C7tp4Rwi3TGjv0+T
+jCY+LZOzYD2i8Vtm5eVB4OLNdUcP4O6DOx/FuVBrye3RDD0nGPFWHYMFh4Spd1T2HWfue2Htzvn
meYkJIAqw0Y/j9be3i8Pu/v5BpjcTU3ht/Hc4qMTVEI0gdNyw9DwPv9+9YdO1IQETDXwaQyr1l7d
2B/38/LKmqM0y3InCgIoYJ1WH/LVZ+9Xg5v/4zoq84HtVpH5Re1zTqz5RlMOXEujtO0jStbAmoPE
CaFFg5TjyfWgVD+t7hUsuRpq/pKD+Pr9by7StOQ91L+8mTuS3QjX2AusRG510O/pd2VIQyHxebaZ
D70j2a5p4xqr41J7xZtiU17ccOnnHA9kYfk3MpBw8r4C0OWX4IzQkd446ardhsH2c7T04j3MKwdx
higEvqNWQkEx/YxHsmjHlNLC14YT+O2JOwpHcz8+iS6w7xge7F6Wv7QhxG33OlvHWwfQ6fgXMTKj
bOH60EEuwHtvvV6CviN0S0zMhATq6TnMnWlPCojaR+3Bp8q+cHm0z675uXcXAQ/iLV4+TR595wzi
aPo+ZWYLX6qL3hzIEx1dR47YO6cRMkgZ3QI6NcFrm1IqfH/r8B0LmosevPsOjO+UwJiHh3DqILpU
1d0L+lw+kojwJvZ64jJuVxLBH3I4IDRiVNTp7eKOLAbwDQxGR/d1SvvDuY/0ES3dL1KNdwmWjzQd
RVOX2PfkZMBg2eJwZLMxDtvrvm+d1+ziMacgvG786koijudsy6Ah0jCcOEn34I32LqZNz08YzZPo
wUIC+c45fJX9A9TilVaY4YwquqE5pIZlQDZ24iKBP2XUewdkidVSk/PuaJDLnV2SC8hx1ARwi5PO
8d62wDc2RDZEpE68LsWHEVSka1l891UkwhZuaru2+7rwPhnNc5JWD/43kaxQoHKnbBbY/pXb5od0
4X2AGXpmBRTb3fcTKakUXZ2OJRgq0rxutamVpO9cBP4QzbApDoMdH0J7dHJ3qPqc3BbAGsGEmWgn
Sa83nKZcKNyD2+AiXoPgdS0+c9EL0u4rLPIr0X2FJZk4OE2ZJhGDtF24J2+VaMSoRjNG2rLtDyoW
lFVgpLHsHh3mBZroogr6UaHPu1es5eAv4ZYLR/F7EMWpzO9pDpvN9cXffc3gZgpaPDI7HWLfzugA
kdeoogmbN6d4n7mI222sf+O0517Dgaum2ZuCxxcpKbJwB0zzftHPQ/9SepfAa6rhNF24o+wOs0/u
CGyOKIiZfz/ivxHfCON3DOLR0ZxaRiGiihuM8iMy16U/70CX5c2dXivzui2I3l68WacfONPS7eni
fWoJ4YrkHdrtsQz4L8G4g0zy9eDmvcPuc4C1aeoGPV8gOhF3fTeOroKtXDjk8J981U/JG/teNEbJ
Hu7sqJfy95u9ItyLCHo1oUFZdBJt9xXTDT8HVwTvVLe3F5CSeTChfVk0ZSAx7fQY80zRq36JyteI
D+gEvYT7XoKsqhRuo5Pk2BVaKuINRB6vnx66dPrZb/ZvvKaurYgMWZd46SUb76UUsJyBiBDjfnPg
IOzhWFC/zarsBGltWnFi+DarWJUr2veNeCtDM2p1aKAFcFPxCi/U8/npsjP7aMFlt2j28iDoz7BB
tFlg4RYtNrqzEMNm1xJbv3XHDa36ck8T70NwI2xWEY+PYu7BA9frdS7uUbAbrTxikhdOJNjH3OSG
JZEaOiOkS7E40829T8MjUdo5rTAcdYeQtomkpcPlxfgt5GtrMcM2Ah32fLGM3oDhQop2FtGHCbsW
VO5oAI9L4Z38FTVbhHogP8LhofibvAwcZ8ABcAs8wjh2Jt4h1KP1AHI1Sk7jvRN88MHSuxiGrd7B
MXsfBXnjie978hH/wNP0T2Ef0EtvI2agXsQM0oOt81F4b4TCh4jbu3/AbVaMrbars/TbYFA6yI3e
xJhCoJi9fPqzidfwZ5bX/Bj3Ts50jHs2BISfJ6/Vx/N4L3en18mAgYs32thQjwwLD3P8eIElRjhv
u4CrYZbHloNJsHjSbM2gP8BpHUR/vBJTjzzAhf907rbGMECKzrgQWMBQElGynxrjBY76BTLtKlFF
hyJsUXx0rdZ4poq2Hb3GDn/QW/rDw8u9lQTDtx4R8oBUvvVKOwd3EdvisyFGpbCcQzPjTEzYx4Z7
iNt+NvAWgvoP5YpwtBS45EMcHsNKNUd4MyhuiFtFa4pXjW78otvsejpu5iCQ54yCpuSO4vHbrMlb
tXjiZNzmWyGTcRRB84h5tjbNCUa85Va9YIBiPGv1m6BouFIy/Jvb8hy4kqA+RleAn39kMxeCTuQc
Z0GKuhcvQLBb3V4yzt6E9/m2xolm6+DmHl94Y9drz0XTax/SpLJmJw4ptKhOP3qDkXAvkJf/TPi2
bFf3SHojoRwTvMXZQowQTaD0FYbNhfuWzKYsWoTVdThtNpwx37TfabhDPzPYvLkYvi7c4VVAn5js
HD6PcMTaaQofd/UiEr837QfeWwLL8yji+tiLpCr2LURXdbJOdOYvVJyL6cCG6C/wTq4a9C9iVhGM
hdU93h0WHIURTPosPXaScVg6b5Z3b8+Y7XX6Gz44YxAbTtowHMDnH1pVMuGEHDdTvHc/ddHdV8nI
+GPOQq01f7TBsSvdjuTxd9+ybPrqlyPnY9jmq+0GZ5EQqB79FgWh9wOfPrbd7jHQWp+Q6jkkW82m
1z+LTBcZeBqOMIcZY0PwlwFoPn2Ec4s3xNxHr72P2rYTXMVwxppHj+InozLCZfqhIox0aUxyoNgN
tw8A2eGiAGXp9BiEDJmJjj64D9760xevuyfm4uy7xFDhtM/h2AT9eOmjd3dwp53+4A1JA7d39AqB
mxjtsN43idPSn3gSuCxB3P3Wmt0w7+q3do4qXm3KnqgK9EJD+L1meHREf9aBizqpThn18nFE+D6c
C/yki5n0UWaAl2DcoTrI1fzGvLfTxO/MWl14vfEMb2HXSTrNLsfddEebyqYd8unKW/GDudyWGIrk
V54tSWYfTSg32bvAY7IAshOHUiswbIz6Lj5uIuxcua96QdLfOfGCOGz/7uGWAD1z3tjti9O8O02o
wYM9bt4ZZu8f3rTZHTSrn7BoN/As1xBRQveYWjwPFWf8eas7WnBcssDHSj0w5847sz98wWS8EMSM
M88JQoY5xeytemAeEqc5hqVsxHl0L24z6arCDas7eS3eoafgrthyU5qCfaioJwef2TV8feWms8du
lYFtRSw5aVRpq1adUQtoeiM6ulhBAG2e0vtkoMPZP03Evqb1fqUO36L4Wkq+1LX55VJSXB69jvrE
M4aXxm40eA9f38fZAR/mIB0yZlYAotPXq4h7yIITUcBHNxdECmunVVJRmAmYB6GTvMWbFMMKl1x9
eJ5SQJbr4pCmY0lME47x31lIreX5T5plUZ8xGQpHau/r978lPjtFnayKCxUaOhqj1xNuZOX7USUK
9JqO4mJM7XhEgYSi4IbhXC6plb9rs/PY8zWMmLETnbPwPDO4e29UzSXR73fVksOF/Z8qFY+5O6PX
MHiSij5O2L49d63WfNkpttqw6DIo6YjC5TsaJ2pLivCGVF8mXvdJQe/perVqMN2m5fmgkvWzT+nr
wsnodJm4R6/VbJIrPK2TVgXfulUhGFjhLlWpAtb/TO+LEzxy+onvUumSuJUgCR6CmLmPMlkr8KjO
rtt9Z+s3+2iTP0lN1Uedru+Laz8Xb6xv1+3uzOKVOAq9g/SdzI8JhgzJTTIpgtxz3GMkjoI43r/Z
nFWTCGL32ic02ThPcvOHtdTvT1Orpa5kc6HubZ7mFlTiLK9tlGzWXVLHRgstwKvYpj1hex9VnYum
UpMxPvelS4FJNr34idlVL/7rq8BxQDGVpB3VqZ8boxTSkl4SldRR9IS14mHZDI58ZB1MicLxV93y
20EslbtenO2dlA1S97WtIdu+IvHtfHiJ/lWArCgju890A2vg6H+O//dVa3t72kvq7bprSJi1297v
RVZpB0G7HQypY3oOg/puvz+zIavEzP52PTURrd9r147wXDnsy1t5LzNmiEluGmjyqdQc1qnlfrxt
HKu1o3zAAM0zYYgagv33wrWvmF+2t12jwHcMqC1FvWXa437qVjGeSOygRVaccN86s1J0Y3v55HDV
9EP+s7qtQZ1pKJbBx/5pQ9vz7bZaTyZVa2BUFcXpImfZhBRhHVC9WTveeIywGiXkcNY1vL/3XHlU
vLS/LV7rM2mNg7bOV3zvqjObUf2hZENDduhRsAy5/z9P4WARPDnBj23726q1WmU5P+y13L7TfCHT
ppt2x1uvHcTaiOFfHIcSKWrYzwTivkbTfh1WGyQmUp2VIk3Nvg7GST9v9cUt06gIKM1qQKGqSaCo
h0hWx3CHF3IyPfAcdMT6DtF4/Pnk1qjhWP/7rf99hNq3Ls3culzOPEJMrZhbI4Jheh370cSdFlwf
rJ27JCBVFNgPFT5Bd/Zs76sl/tqF2hdfr3fWarFd0O9ohNxddx/9MD9qXwX3l3cWw9Idk+g4/Up3
64mp16Arv1+/9t3N+WJ3ui2PDC28pu/Xvh3T8OYS64l9OAyGrWWWGH7TCaVhF+YLUveBHf5t7/Kj
ui443P/agF1vRjSsy11bL6/ZVsx785ipWVKKM7TGeFPpiQt/dFHB36JDjfqPF685U61cTsrljcMV
pyOqchAOQ4tNdWbhZgcnonx29ChqjVGGbVKEERy3ud8Nq5bfs4/+4Jj/eJKa6W+vxvIM6WnV0610
HlHQ1bwIs4+CfRig0nZAFgreOtH9fEoLXPUAavaGwIQC9S7/U9ET/+neGsoVvQHpVJ31lRvhZAga
PZZs8qFZkLLDk0/8wMBZ0JBxqCqdu6/Rsm8X50bOL+t9+c8xdzNRxIKPTBzQD58GgT+hWF/2/H2p
L/zbt6WW26u1K+ZnzlJKgTbK02mkCeHt6GfhwxinefYdH22mqtACQZyGFo9SO0C5vVyVq8n8RiB2
8sgk0vevsJOkOaHxwixC13225IMQp2JxsmUaEtCRfPnyb+94OpX72/3C9ZR75FOvsuvTRzQSroid
8GiEhl0iPFX8/RG1yiDrVsNclarB8ItOkFQLd/U1raX92eLo0JMdxYuEoJNCOOmRhsPIKXoygZGP
hr3eol/1gXDaMPA3otnLxuv3l22KSXOs+Yn/fjSWwSzov49VM2ZrZxmafuKxRm5BlkHQz2VJ2Jsk
TrOJ+uD2ye4/ai5ixXDCmxY4WNWs7cPV2uzUrc7uo0xYCRWOOL+v2FqmUx2gZNyZ+NyZxNySUOK+
5xCuMD3gPk0/Hn6Pb89Re3HbLoujVn5Z+qidtqWXKt9ZOx0P2vPmC4K5Dt4r7D4JCR/dlwqjt/Tg
TEXT0fj56TyKUj8U5mZypQ1nU+zyr58yBZMPGEOdQGtTyL07BGbIL5LJ04VwV2T3T48A03w1a8Tw
4cK3VeQ2mWvUrdq1re+l23U+l7XWEbKScisW62Q7Hynzq1gumFrIpwqY6eUe3EyIzJA8ySw+zyKT
VsFuUYhb8V4cMp2ZTDlnVlYfLiHV1Dv7dXrYv621uHHrbxut+doAgjHQD5HWSNbwsJ7jK8IK5+Yx
zybbWFWH5jmdSF118na/9Y+H4LYcFOqbvvKV08fl7G/2o4acXJBJ2Xjn0q8ojCV/hbJFNRgdg1ZS
EFgzAvvgy3l8UK5Chpr6HNBFg+YLBbZtxJ+ZXGC09PJE37nrlUc9antIi7xTniLDhki4q1lRsUhV
KVKk1o2RdTByZTopB0YxNbS2nTub3DPXzfyMWlcE01+hBPqSXZrHm0V0VuJb0Zxs/TVaD0Ae5s15
Gcz3jLsDIxOWlV3gqblIwd4cz5XhTfLX8+px80WHR13L00mlArQ7x3IDNHWeGssXfpZCeVyLVtxq
G1c5BJoUyErKYsdVpyEPLae4RI3byC67DeaBN+153jXzgL+xXnfvVsKE/G3bPci97b45scb8n5qZ
WptuqYaakS3s3t9u7VfDvDKkirAchWI6y1wgP+15fTct6PFOVlweIb67aVAHLYE9YSNK8wJNqWnB
y5GvGPXavSoVXTe0tAdkn8DfQQ9sK1hbbux62ik9X5+IVn7N3nx3uTxbpaGl4Gt4RqPu6MvL/b4p
uQbiXJPcfQmt3W4fXsuGq2ENExANpluYiphj5wsIJfal7i7uSnAwFynsJcauudzM9soumqD/pGCB
8qRbbqc2ALWGxEFd7qGJlQVwMeU6zO8dU4ausy+p3rFIjvuBuQk2jVZxC2/q9AjfnJEw0SsuNjRm
u3ap2L3dulnOIVzPGVyBG3V1Br97CNZWb3u4uPdcTSUNrstFkAOJONq0xSr+4ANICr717RY9+ZAP
PIJVXYeWpjNJyef8+SFX54N9nStLMznRn6KgDKnpcrNwrMtNnNWX3Qn2jd5k/qZYkXx9kZfd7c3y
DANppPKZi6xMpvbZUMmoFJsQNUS1o3ZDSKejUSjKQkrkpeRtQb8UnG1JCterq7eCKqFAr0Yazq/p
fN2p3A/99zJYgIRRQEj2LIr1awvgZ+naK0jZDQXGTntaMkM/gWQ+391AV8F1ijRFo1NcmDO4NZLZ
WtFa+tlqb6DRMZa717Ps70z92R7Xg1YoO4nTkc9EgqxyvLXD0jhPLgvNttcthhGhrUlLhBAaBtoV
62y959B2LHkKucZBwpB23Y2R+42yeX5KIfLrU8uVqqdqEE8C/VLrlbezaa6NUtfWWcU4Yfj2h97O
EfXzIapx6djuJojNBdvQXCfpaeCOIv0jbfTzgd5e2W3c9/YtLrTp5FYR8Let6VV7I/uIbvs3SxW9
HXqh50rRbBmqaCzpn8dG5+o0QUMPPDAv4mRE4M4BGx8o/C9oVN3gaRlJGaJTu5Z9jwAEwpAlhQD4
2mDcL0fvCn858yDPWPN+X4EweoJPt+GcrGDqX4No38LA9RnXcL/cykwJFHQRKz0fg+x10jwnyEn1
IWz2l16DaZXjqESMGipZ4jUrQI0tvMbrZoPpiDNFnRWiXEZipjf/7UYvD0+BJK2EXhwkgPwDQjQ+
oq2kdufZMoOmzSsG/TyuhLP2iGgt358VBX4VQNA444UodkMJbKpa/b0Oy7u5AdOwIrw9J2smMzY+
OpPMk5jhwbmCcBe3jtaGBjOQXClcpdcOo8efh6pv9MSl1GP7ryehDKSjeANRbd3OzOvluJALa96S
GQI3fSkHbboSpzIy1ba2e4E5c7W7+cVBmPuXv5f+mg374UOqTdBV5p1YF23Omg9Z2I3d8bjX5W6j
v307LoXaN2nalc7xQ6kAdf4dRTLTuUlBAdQfdDEwYxWKeICp8ZXpGlikGWtNr5/7kZJChyiZ1V9G
fnotO7uVd4Dvd+PaV/9yFPeND1tLY+GWYL5zFEsmbgNZtrO7Ac7/5WckRkYK7wqnOaw6WHvuXGCr
gPwMrR9FgDvVQrgGpSGa0YdM7V2hdwcwDF86HdNLqEPbj8xPwz/BtgUwG1Bp5/qmoCi19vKGwxIN
FNKBbr8YgNXBMG16x7d8UrHKKsegeF11QWNrNJSeVdrkag9/7TGJDEcHuXggTT9vjOVkoR+vm0bJ
0O17QW0xd+gCU/PwL/RZ//6ev8LmypQocOG4OLCkDrXCg92YmCej0PK2snXhz1nqmQHd7wJNUOaH
Nt216R05xuB6gV/7p0Z0h9l94xTsCxSi8Lab6KutwmMRGeQc93DCTRLs4EBWfBgI1rdkrniIvhyf
8cUABXywSboKFQYqxpCJmtUZ+eZl7luoOVeFkbcn28+GDb2K8bneDxaws19P4x3HgSRBlLBOFkBb
FLD+c/jd5v28aCNFk+TLrXc80WDdoj+EcwFwr6BSsAePmufL1CSkNfa9ZQV8h1wsPxyJKtctWYf6
egGc/EozX+HOJiJdHgk9eqclDAIgZjQU+ohQFYs2d/4pHXcB6hni0EBm9GY61gndRx2GklEO67ix
VSEss6HA0Glubmz3aIwbJ6aujPa6mMmrVjkBuAzrrmSTPLTMAuD1jlE9w2ssO9urIuxgB7DPvoYr
tFzut7ZswabqXRf91RGi+Y1vWKfAvtNducQ2h1K7r6AlWvHOJMXa1oE/3zlCl2NwSAptH+kbbyl/
XgjNS+vzdMxuGm1hQuDbbQmXxudpU2kM7F4ai+nSQFlsCXTxsGzND5PwaF/8heooMhjz8945SwwS
LaZHdagZo2I+bcAWdQKctgj2gDdWgNFWNsA5qID3y+algFn1BMWETDcd6Zi8v7svnMYCiDBceOrm
icH/yssrgzcZrac3xt2k1+si28ldKWULaEucuuklyPwoCj46wiMt7lfV5CdBl1yvMdXW+yp0frNT
fW3tC3vBeqpIXcnzRbR0gmRMTetZjelLBKruN8j9OcjcTsR3VUXz21INyFb386O6bC8MkKErgRe2
wcbfkq0el3J6JaY+di5UB1Ck4LJ6m6jN27y5uwRwZsPFMZ8LA/5lRchmtAf7B3bzdH+ZLD4tZZgv
X7a7W+uacw3D3XFYga5Od/OMD3gGJDiH1u5vx/Q7/+E7WVCCV+U5ort6WWdzknN5twJDc/Di0Sug
td4J1IMDBg0pEsf9v69mVSB1WbE1ClhfHGPftm6vNzQzP20qq0gZ+HAoWRjuV+lx6c7iwd+r/eoI
05IkBjcoCLIayta1Esm5UC6300m7gm1gNDCj2BkFBa3wVhMEyyp91pTV6sXH+npV3Prt7W4nq6FO
ljbrnf34Pjqgz0p9iH7oOwBdJx2dvFRkvSEzG+tovKXmuvcWA6RPZ2Ov2QQF+GS3H0RSvD/Bi0kA
gXqwWbt0jrvJfi3tef8BAvTIQdLIoswtUO9lHOfoJS0KvnTQ3GcF38cbbzLyrtADVwEM/9yIfEcq
M7f0KyHciOZ0O5pO6SdQEuw7YBqfVOS032Ear8n3VSz+oaxdy/zIEw7z+cksmBRWfTncjXf+sgmh
KBV1AMRMDsGg5a8jvcuMKDXJuQsZAfMaeTg7dhUmwJJO6+ws/YkHCyjDNxNHYg7yaVj70Dgq0lGN
VJ4aeK3PcbXnd2VyNitjTH0GkB1t3PACIRLHoalHdPfMHB8cbfbl24o1P3U/UJO3N5U5piPSomvk
V2X+0r25bwC4/j5rv1p5X7aPgq1EqIz0uF6LE+SVWSxzG1sbxRWSSnMyRu0oiBIZZICJOgEJw7n1
Non7/TD8XAWfTze4ep2fbrl63X+foHba9d1ZKndbjG6EczmIefx+4toBStPyYFsRYfjkyvkK/38t
SMmB4gwkYXYdvTmX9srJurK/aYWhea+0JSMxPiTJMBk7TtU1ejbc8OBW5R2/LVnzMPMLLA7a3ag+
qX8SDFhsXxisSCbihaMcdsPt8Mnh+tWe+/qu3HSIf9Ipkr54sb75tJVWalvlPCkIkidNWfQ+mDqQ
GR/7P3elqoVAwAK1UBG6/pX2FZPGeXfVqlfjfDDl1LPcTifghHghx3EWP7OXh8eDCAXAHezNiCbW
SshGOdle9hOryDQqlQAITP/g2Iz1InB+Rm92PxwaijgAEUL7e/JUnPNBwAKRQ1WxIvmAjVipLX8n
ijOW1fI6iGcorOA9i2367mywirTo1t8Hduf2/vTCf+SHvq9b882XibKcH654SxBpjI3lFQbB8hnG
+dsh/BqiqL5nVVqlHsf5oC738w4w94W1PYOazVCDfYsXTCzrIB+gZm+W6QUdKWaTrp6lMHd688kg
fDiHSfLg9xPz9gaF378f56up+fOwfuGGVEBRGoQHZs0Z7oh77Yallxm6ggg2Mi8c294w+UBOnHHI
ybPlqjunvhxNOpU4p/q4du3qtRdzKgeqlGfI6HR3kUae0rkDLGHUPiBqb0J85c8/zwPFLcBvPHnX
Z4vXvITCbNR5nd8VjhKEVA6h91TLAogFABOG8S34e7kHfpDpDc6PoWvUKoyvWbVvLsI83bV7eZOq
5Ua+Dc4tgvoAvyvGb1z4s2f32oPoopoWYWd1hbwdys2fltVYlRPKXqznjgDnZBsXXABRHePkBFHu
s3D/QRT1c7naQd1ul5p5zG/V6/kggMhl0NzsMCPxIZKmgtWu/T6+PmQa9snG/g5sfq5cO0LX2+Sm
bBbVxsZkfKKdRoylMAW8+5rJmVGleHZofzsHVjRQcIX3pEL01bZWQ8q8CikUnENa9MErLvpZwKdk
CCZUhnDA8jn/Py9pEiTKsqJRNK8tadFfMtRV9ZJp6mcUrhyGFwt69p7TXAjGVLtPqzFKdQB+nU5Y
F4C+kpFzef+0oDnV48NKqT5pmlaSPZOgTXYA9qqnuR3PO781D36IenyXmfm/X/ehHyLd+u/SdXT9
tdyr8sGQ86wRFi7KMq2TU4TnECZB3/C1cNFcPTmeWrWB9Zcl0EMsx1DZZqUWeEpnsyzkHYHnxYlH
6xazJsCUmA2OMwpwr9gx3cAXfU4cASSok3gbmtcwksAtsAvKuHyfHVPm7DQAUE9F3x9EFwb3L1Ul
0hSNy7g6Ad9cx/KmTvLG5Vhmg0Z7n8lJBJ2eXzLipzyz7EdnyaAiwewPoQwo0p8rHaxrubkWmBmM
NGlqAMSiXz6tnBSYEdD9/WcN+gcXPGEhSykkJQYr1vzG+ajLx0teKNnIT31AVcVQGzMZUAFJYC3r
LF6eWNYjr/99vZq3yKXt0lDyM0ZNzgVEtpoew5idlz5J3uffiz30wdzuJm6YGjXe4ud2nsvb7iSd
WWxQzQu2V8QRzJuDHHdeluAjwqf1nerpf1qxjngKRVpF1YwKBPxzwQKJm/mysSmz48d6YATvkCoH
u/DgWq5npnIXhi+W1d3DM1nrBwdW18hivwYNVGY+aoGDct8UhkUYnMXHSNVAz87FxzoawuHmyC9M
NzwLuB+9qKnB5qdDtaVSnPn5ovp5tz/T+Jpn1q51kZswfUnX7soeIzVSjnU1UFUEvWDNg69crJDW
gG5l1dmuslUR/v2Nf9sTL85KetX1Q6OvtuN7SIjX6EjBFePIftuILi6a0E/j/l8jecSJP5ap7e/y
sDWkw464H5CA1gRyBGMSeU1gdVCTBVrZi4LekHPztuagMk7V3Q4ZREzjwdOw6beL4EkYbZEYfyOH
/SqFf3NG+Vy/m5MTLzyQQCPl6TqFCU68wPwT6p2/9/aLXaRuzt/Xqp0fxSqOh7PEWuiSuigwU7Jc
+QvAUVi0SPY9CbjwkyWrjfy1JLRxchWPog9f84Da5SAdtBtLQtjq0hl0TBBYyAFxqevZ32s9CAmZ
qDCoBFDu0DWtbsSTNdXn+ZVqgEvkAjJiAQeDYLIl8MbM/TWZxXvmbpWval7t/Sp9Qzo5ZKkWbvfn
wVnZC00p1xxUbfeRH8XgBv8p9X7F9S/efKYEe0WcCwH8HH5sge7HqDyK9dsuot9i+lbhTpjYUZ2T
HExeqYrPh0stZW7iTgvs7bB1zbb6cXUPvd0e8VrvhJA7LzZrD2i/TCArV8b05Taf/8PZee02z2Tp
+ooESGLUKTMVqGhZ9gkhJ0ZJDMpXP0+5Z6M/04KJ2dPdQAP/tEussGrVWm+4rwpQENvd8D7qLLCv
lf36OKXHX3RMSvEIaPYWPYmO5t06HoPrc/4uvcVmuQVycuphQzy/7v3d025425bD7Mk9fcZI54EJ
iGOjmMYXqv6UVHqv9yB6kkafCU0P4wr1lq7HVig1i9YcRk6KU+HTPVuU1nVOJw5WyCVxj8fZ7rM0
69eIxqCDYq867blpZaTTN3yPYTkNzJOjVLBt+9OaytQ5M1Ong8UCjP+Cvth1/kx/QprTr+sfgXbN
07eSpmDXqLxUo6J5yx1pXm4GW43vOkUwqAYw9hAn7p/ANVHwlFCbMhNcV7b5orcuZ8HV5abg3VnQ
taJ9T4vyY+cA2qIR13H2Os7dtky7V7GLYfJ8z814rKI6XmGYvtldF4g1Kx/aDFpLNk0jM7NK52or
TwoSwRYeezpNbPrur5dnqWPEQJzM3h1HYvU5OAKj+bzgk3gxep9fsSut6IqoT/tkptZ4VfC/rHIj
wTImYVWNaGfqXghmxcNxWh/tprIX4XNkYO+XWEfFQkk093tPJVi7LirWPVNfqIWNV2s0lV4KGkGF
m7QqlD0qtvGsVgZSd6BiSac0tno/lk63KqLUNZqMbjnkRSyRjdfCn2yEgsFmJ2ioOyMdgyavxq9g
6mv2TWL3DDL6wlkhQee+u/Zp1bds20788fjgjxHI492meYTfu+GcPn24FvbNGgKdDSBlPo+hAUNS
FESzdyj0hbENtr3JMqaoS4HthqbOkMceRDlrjmYcbR77bLzTgbk55JOYm4nH59w6Cf/RVgy5yNeb
R5/0gJcLBcABhaqfR/8c3sNDcq4vEDYuds/R0cpQqf/2/U/N7Lg3P7Xnfwe4R8UjQOSEGu5HnZqV
/HPEZF9dyr1O4nqCbF+vEUqPRt0nHGVMFS/qi9932EF+/YEKQcvQ3/n6r4/VuZ+kAVUy+VsR+Z9r
Kg/P6b5KyOdfUXiZpI4PDYg21xdY21Fbbf1Bngc3Q6LbBeSHS1Fr3FO7c3GTVdFCyAxro7qW4zir
BTQc9kbtDz2r7ZJ68Fr5MaDeeA7WWSnvrmdRtIYYPoMIYZ3ss3j9SgdD2pzs+iuBT7vpDIwIC3hj
ctr2EmOqIa4zqqYrA0kooQlh2HSOKY8eIHPYKwJwSiFYtrh+BDh2ucwnQ9O0qcTUkT12g4Ai0IfJ
Ybi879EhsHXHhndtj/HvhuxzceAQRmZgC1VfI5lFJs4W1tPQ+uBFNbq/b3on8/U+foX89eZZZrDf
W0GArGzmAasRMOSveex+tHa3Hm36f5amCSk4HLTLtVZ1QZwYTeSvQ+Dwhl0sItcdg75OF0I9ahkt
2yr9YsWb20+VdaFWKIr9TYLdQYvkQXkKBeyoDOiwIIehOy2n6/eTlU0g/i1xnyNR1UhVlDBXOpds
d13ldM/yZTzdIzJ4smfD59NbKiNDbP494Hex9ddH0SSj6EFzpt/cdVV2vmeDUHTKRoRRoaADNhJ1
dvizoe/P7HFn/jIEhAnbzlnOkb5pKQv84nOSBYNAoVEHRgTFVq3xxRFd9EGcE9FpGFoCz/02FTRe
hmfjjtEbMSN6soj9HTx0o8zUMyFvtMzCd1uuOQucco00CgAlDJmfQU26Kud7kfEjANLL5uvZUl31
xlUyufqYY8Hc4MEsmjocKdJyJNi+Ozv1hXDwgnSDWU9L3tEfh+f5V2F6T3ZQJwZH58gvpzeBt4Tz
wVN0+fH34vXEQ6T5swUpQSTuPLSbBY5cLcNr2aGSLnT8SgNdjcrGRxlibMtAD7YlnS06/zJFXYZq
LFJ26BWJnpUXMAbIP1lHn7BDP7kIsFm2W15fD47Zj7EagfcsSXEl3frxKvYVJxr23Ngb+C3fI9az
MXGMIWkD/Cu/G4U/1zsa3HZRkvAiECo3e6s2JXof3NoFTvPHpwLloL8HfFBKpX3VVxAj7gnDpuZK
QQPb51QVxFtPQ0EEvvTKVRYz6hRErMpYUjiQZicWrm3kB8WYnyM3MoT7IOlVF9EcnKqfK38FVlLw
ok376cnrtomUPwCWMRi8HLVHH1QYQv2c17I7KO5nmRaL6HjkLwoiXagdGLF3o62TDtuQoN9/r7mO
fRCTkkREppop9u0/GUH3cM/uwM+4M3fGK3wgtLToMPuoV8CDodurmENknluO3YMiqvjK/47aOA23
6ByKYEb78zUaHf032stCz9AwBfFniR7GAKI3l+Tfe4jqwINd+++4jQLJIC00hYY/lSAn9SWn+MAM
GL0y/KxwONAS9+beTCHFdHgCvY4fFdJDi+zzxiMD9q6MFI+OToVq7j7DWWjJqd0JQgw9XjRbXsrT
wh4EMZKnxewKgncSo310N4vIMUBWydvDMLWAFaDbkXy8rKBKcFpKS3FVpxpGM9yLR/3RwI/d1MQ2
0gpm+gz6ZognQf7at2q/Z+9W6sHo2aTJvKtwJjAH1vmFvpd12+hGf1w6l6Xdi7BvLmydhnnm5BhO
eT3/bB3HAx6iZ2tHDaaa87DxTqY2Lde7QDG+EDV5ub+mtD/EH+4O9XllyYsD2DpTfwrxEkVeAy+7
1xDFOqv6bHuQPLg+6fqAyf0OJFAKG8Eq6/y/0qO10aYk3/VWIIlmn/noOn+3XwL2AWRKIW9F479l
P/wuUxH5VYHEIv3/TZLodfOklhPKrKIS2TVDFwYe8BZBRAoEa7alPvegtPFzvEbvoF8oN/V0O4ky
qzMFTrOouoZLo1rwc6PpnhX9+P/qGvz4yMZZyzH56B8GvXyluvrwPpYsCeJNYiYU5XDlcYBDtkXM
B8f753c21vSEkKnWOfGdmUEqjp55IjoFscUhep+Nx7aAOOQT2OgtE/wAzsPAwHIpmwsI9DcR8Z9o
pp2O0kndXfrUHQGuAP1eqbnxpqJERVVmfn1GgOwpMmYDqG49kn3erkEVDHs55yUyPTTBrQz4uhlq
IH3oHrX8vAcvop8/rzEveV5epFspKt8bzXgtjSn6BDC1x+YLIJOnliygdbRGsOvuT4fTtWA0yxJ8
Vn+xf+Mhg+btExlVaO6e2xpU33fwz8tEfB95MNrPfZrlokr6z/SXxyJG/ZlGSQHLk1aRj/4XKrtj
3pgIx6z/Pr0PUAI/R2tcXWf5eom7PU7vxHKmxVLoWlLBCi1o0DZvTDvwqPBQT/iKll+4wRlWy/i/
H1H0g+hBabykyOuasNGLkpa5rABIBDa6mTgdA6UHRPE+UX1+5s3nJc6X13aFPQiX3wR0KMMC7wKD
5ecUn4r+8XSPwKoyIq4ANGq6JmrLn4k5Jk2AP0mwnFM2m2kION4Lo2XSf6lrALyEOSmeOaIrqMmN
EHZMi3wvV3VPQE/ciXMLpvUTujy2Cd9jGOhoxoyjsf0Ml/gmiKvRc8uki2Tr5xb7OX7jCA2ueb/I
i+yGxIXwZ0DYkSPEYlM0EpT35ajtFP2+I34O2DhFUnmLIinlg0eoK7y+Xsd9823nOZQ1F4o942tn
Qm4ZE1tn6VFFYdb//uJfMguNGW/S0tNb56AP7vyA9cbp26sEBcVURy5xUXncHMKHA04eNWCUFpgC
0oO2sPWgYEWqr/fRM6FuBG6isedu2i4fDI7MudAqmkJSX9A+s0m6kZfmXfb39z7ISGkZSXTNwHSp
+i+zGCndx5dLxWgbCpATkgGHYhzXBuRgewj+Gzn31gvr1yLLlCUgQykSTY7f5h/qMcyRgCJwWRtp
o72DcfcdIICil6Rp4C2xtUCudNu3OrKxLMUR+1q3ffevnU1vUkJprD8YAGeA7PHzZKv3623f3RGu
FdQAhJAKWRBNdRvbEZPWVctB/h2rGY63aBf6O9g8zFZ+DpfXoXZNa3E79M2Jc/d8FwFvQog9NHmA
rwfj1ttBbJMfR5dnm4B49rie6cUOGonI/VDt434BcuJkIoIkpHaBEgjTCs5vkHqUIdvVpeQHYwrW
DMhZlrXffE7FPVp1hcaYkqDbA1J/Wy3UGaDSdMl/nqlkS0OB6QanAOPI8NbdIN+0bOhfNQYsdDg+
kN77/A4KRT9ner/fVeU5Z3MNvM0r9mcg132XulC1Dkgx207r7+SL4QR1YiAKrxTZxF7/5xLunpMo
PIpefmasYXjaN1F59Ref7zPshux3FOMRtIDc37a+v7uxYmCQGNTdBlj3/MK0Fv1cy0vuY+FIIpu+
kJaYIonjZ58H8+D6C/QFzKfrN2KCK0o3519ckW051u9dxq9QgOnxpgBX1sSPa3Gkhl3pyr5GiXTi
ZILOgWeOaqjikkIGaT7q+f/3FQZ8xEOC6gTP1u+eyz9TnuzlWNb2pJ3COkj4bHAv+0fj5HAxgUNC
SuLvAX/fwrS9Bbu7R72NWqfa2FJZH4BIXGpCqqSL9OCoBivvfOtg3z2ERZFI4YFIwXlMnSJGug2l
Pq+1iCzO68/zzI8QuQ+C8fxfk941uMTHg5xEkrgWwG0LZ4KV8L/A6eM4xEthOBwiJMF9NG+d8N+x
8ufQjRtJD7OTUtRMuFDRQHrRwCEJigZvizPieantLT/a8gCRu/71tSLS/LPG92t6UY9qh7fbzZwg
peij6uXPYCWBuUU2A7mMdnTkg8jxY4abV0JyrPK9GNPCFmrCeSJuuCZtgVhA0ttOzsPRdA2Otjg+
chNNN9B3SbS/sJ6jzTTzRGxGE4QUAxUnj9rrfP73Jv79Ghab+J/xGjMa347a/ZCziaEPofppT9BU
YgPRawGSGXvDCASo1Tbog52jdXucUU0CWkXJ6+cyKliWXPQilggPJxu5LJxSHCRnngFGYtFL/vj3
R/7O3oCFdMmVMR+Abf6rCcZb6dSPuowHjyb2efZNplTY/GKEiSCQ/9yY2V3HptrlmV/e/KNy/h7/
0ST/GL+RvkbXE2jN++A/FyAgUASCPd2nY080pOeam18o8bZXAH7fuz8/u3EJndOudM9rVWhM7uir
bkqE2aAomovbDFlhptpG2Iau7teInm/LJ4tPapzUfz9Zbywx+XR1j/qMTfUBFX5UoiNv6hRTDLKg
EdoH/8UON0LrCJBmy3L/Uj0UZLF/lrvZTZa68aWXHRkbEGzXnL5y8WIjA3uJ98mX0nIN/E6VG6M1
3tsUULNeR3ypaOO9yvYbvZUFeRyvsJ4Y0YyQTkI8yf5omeIHoQL4KwgC7DsQGlEbR1ctavQzI+Lv
BH0AR8hWJTClkB+HHTRftzWXfmMW+E6ggpTFwfGJys7PQytXh+qkl/QNL1x2p3nf3uPs013vKvMT
+e+gqI0ZUjbGFszFsjLGCLw/Jc4FcBI2swg3m39/fe/BVfDj5zQS2UpFyiqKJQD6FgAOp4toEN9P
IdYarHMkof8e7ncd5/vrddBl6IHQQ2pc9rp2P4ZxX9w8EyYbOBQx0gV9ZUuUy63WPO53XYXxeHyh
HSP4BxQ2fs52et6XironXx0JPdZvVUVkg11fCdznZ0BYQ3HBdnyhLtfm3/T7HcbQwMxAKIgOblNR
Ryqk4paUtON2IJEurnDmNfdtu/d300984D+jNILTpVudouvgdlgBdd1b1GvwLNqbWsvp/G55NuPQ
P8M0WXu5lEepVl4PvHdOtj7ERIOXpIpgeReo0vLotsU9cQr+Gk9cff9kKGq5q297eSAm72CEpbl3
Pp/rsVt/e1xgLWvU/vvV3BboEkqzgZXaiDjbLXtV7MW/fkMjIpWDBO6IwPbe3AmX+vR1haIw1km+
jlLgBclz9m1QkE+cjLNirltGf3Qw/53xxs4tD4e8DOse+ZI1RcqYfrNtLMb/SwdYYpfz0RLv5UeB
kFoYfVDeO4TExlZSLrtOcqRowqMdDQW0Xq/k3+HH/xYOQMdPBOCFFzzs1fqN7nvp2C8IykNOGCG1
N8CYoG0JHv0k0ABIRijkcN3v4/3PNhjEWnYIr9/ksI5xwycD0V+Bdw79yjsa2wzPGeHjcXnrU6Fs
2wAPz5bMnfAfyyMgCT83YVX15Xh/Vg5cvrm/9/s45MzC6WncttkfPD4QNP/vOI2Jr8Kke1e78JRA
5L9eAq4g2AhEYVH3rX1hM4i0EDLyf++w36UwQsc/w35//j+Te1Hiaz8/fsdG6iYUfIVUgCm8WL9G
LXvrO1doniW5T+YIBpY6zaBxlpKsOusXhVuvM0rWqq34PGh7NBbPy66NMNdr7IN1dMELYhSgDjPQ
nU5tlzCRT/YhyGeo4c7TZe0irlEgqW/hLVFDSpzFi91KWhfbeAuAqetnLi2RoVLYV08LYrT2kSG8
2+m29LXceEJnezYY43PgZk462b2lbuEerK4lDZO+IXxL1ACNptq7tljhPbz0/v34xlFOk1vO00BM
9MjhCvqWWAUvISpFhgdVq83T8RsX9NdsN1KaeCB3jrkmorUduocFQjg0aw/j7nRcOzYgzoW6aM3f
HmWq/35kI68p1Uo+p6Usbggosi4CSst1OI+8Pd6xmrMbxk5Itux+PmtDzRWiSXv3OM9p1LbsavFt
f317I6HpS8n93EnZaaOLLY3L4Yk+Nt1pv29kVjUvhsu/x3tQe0RjHXwWABJZKDE2xkPBbdfLZCS6
LWsS0SgSWg62faUzBQ+vnZr2MGGjtopfJx7klGkaGdQxlaQi7BESX4+xcfdUajOCtm8Vbv7UZszb
E9dsczL/HawRAbV9Fd2gzx+4hnvfHsC4vpmF0Tc6fhs/61Gtj4n874c1ouDuQBaeoNtH3fpmCu1n
UV6E+UBHBpBt39hSnaCgS7+vZQUf7Zj/FDXp9FHSbcSm856Xu1Qn1Apg3sHaRK4GBhznU9TokbMx
W19WD+52gIPU9KgtQvFu7pnwcOqktxtrqEEKyC3UlnTwE+iOpdiStXzdgyuU/hZ0VKK9zu3e+Loj
D5E42XGrjxzrTeiZc4kBTsEp9Iv+Skucf7RhQB5TgZdIe/lXYxHle5h1bgMgPxps7kMgbKnQjXT6
kL3actJHuf0/Y/0i5nTzusJjlFncxJI1Le/GeZYN46k6UxaF/VKRGnY+OlZQKUinl/45UD0wR8/5
JML7SfJbpvl3wqp3NXo8MkR21FjVRvg7d269apCQsIrUmCV9ClMy5LMXudLZ6djFaCx7yEbC/x5F
U/RWzb5x89SgZge4LT/l94r//CmNiJRH0oUGmFjx19UUNPsMF1hzi9rEvK0i8+BZACEMsDlcGo4O
ss8/M6TrpZfvil18IT502cgYO1XeDJW8yoBR0FYpfVCQYDQODluZoh6i3T9Hk4tz3D+HIJ66poYg
61reRqOe8f68Dw4fh9nO6o6QYZvd2vrEDzbaz3Eb9/cxi7ogQnm0Aqs3hZDLGwblfjJxP2cECYIT
5QksEPDmalnJ3+GXhSIdFyweQelprKQi708c7JsIic4b+AoBaT7ajCkqpm375sHZFdsC0RLgejyX
tebZlQ5RNyyL6+oI8Ct1whn+Sp6NQJbbm/39YQ+KIKKrA1CPAlMPzZrGShan0zmOjoRcUVKjBu2U
xHnhLBFRW0N/vvBA+9qpEWBA5S01X7gu/P0TxMf8vNn4BZRgVMRyNIn9+3Mv9Q55iowZH3ubl2u4
R7DANFd/b8kOHmRiDKODDwQYBpG8KQcTE5BPUkqMGiXeYZgNMVSipIOfW//bVS0ean7ZEoMfXKQ6
qqBIRuLmjVVrt/F23p86iVrtU4mSjrDk0ahZCkRHzzLAUEsT2RifLJuKtEmEHLW8ZX4DTOWfgzdW
9lKnRZrn6pmV7fAvuJkW8j6hJXQuCrzYMitcRFbbLffgqcaw4ogwxyi0qCIm/vuWuXa0PBNgSBrO
W5DZTLHEJwo73L/3zYNknvYnxSSYzOB0f1Ww9ve+tqu0/TeAYAMNBL8Ef6HRW6AhGOGO0Sav841I
aO5U6IOCFi4DW2iWYcu46J8uOjdLZvSHZzRAe/ivFM/gKespzpZ/f97DiM7pJ1egIEoMaAQBRcm1
BMEsgdm92GccPXteMVIx1uyZZ/zXQ7tNSP7hhMJHFyUypKfpLvxcuihMom5+ON0AWmEP7Ex8IJNE
Ovv5ChIGas3fH/ggX0dj5p/hGsFc76jHTu+K0FtGdxO12G+wLjYFwdOTaXlWm3nyg6YF4wmbjZ4q
QkGTo3YjK0gPt1q4X7/17SksRDRBBFASXCZDsmfq57zVJvrBM0EMS9cYORLwa02wQLi/nAutJnMv
LAWMPrxG+/1imU+4I7VM6IPMByGHrtDGBHRCj6+xfjJlhA6fyInf8Kp/3XkAmRYwPF1gLiTsiILQ
sf1oe+Q+3jeEVVSYOZDdb5D9P0c+l7IjTGWMsNdrWiOAXgXW9pMnpqjL2cH/XW6FyKbR4kP9E/AF
Qkk/vzO85ZEenrH5HgEWo9rqUG5gKQWYB8TjcDmft0U1LiT+ZvPsC5YymqNU5n4RHHk79PRLqBXT
zggaTv8rwyR1IZdmxHssNqRRLhlKbPU1a6DYVWKf0BLcJJ8aiBBlTCoKaHujTk5rBQ/akrq37itH
Qxlf/YFT+fK6+3QGMf2p4jPTtXaKdcb/MvIvZKnOyd1Pd2jj6Y7k7tzrczQsh+GwP8Qre34/EhRq
3UbaEbWmw9UsdTs7WrsZEry1uZONUrF6+FSWhvSsoPk5iua7p8NQX0rrCAvtya2y9ovuRgrgAWs0
KsfxVzg+H41yeFn3S7O7jlR4bvfn/eoQ9LoGfzDrj7rcJZKZnc2Daku74aCzlMpZt/bSm4W6uoYT
6t29LZNV5Hde79vkRVtfMeqCwYrf7eL6paB8l1ipat0uqHS7u1PQPwyvqX1Izd67skm/OdHHk5lh
APrVnReJUY33n4LpWxmXzdXdTdVAniCwLE+kF/mtkxrhE6Kvg7fzVNrsoRn3EUo18lnP15/km73b
Jl7sozPccTqj3qzjhaI2AIvZDJ3zqJ7kS14pwc7bv58vhpJaaBp4HQnVYlPyry/12YkRIJ6EDgam
0cXsvis767rGfPxuKdid1oYOE3CRhsZlcousEley0rwdzfvd7KR+keEtnAX5YSx1rkZ5+YyTjyhr
O/UiTP7amfgwcvYAjMKa+Xka5PNVPRY9wpokFHkOwuRuQdo2JhkW5UoezcJY0Wt5q/8GRcO4o+HN
gadG3UVz7uewWpH1yo4Algl5U8HgRbqczs7JVvDUpHYoECQoajpkOp3tZXbpwd4NbhAYLa+059Z+
8hU/pebH3yHw0cPkx69qJJNStu/V5x2v3ptJ338wqjHQFCmPbFyB3/O2n4pGRT1qjb0PVkHqY4pJ
hZwQTzb7czqSG/jwLNXBzjhYyr5OgaCJRAsl0QoMdmS1EvQeJVo/RmwswOUeXY9nIWeGkraTYXn/
WRgX/4DoyN9z+uie/jFQY07jU3e3i3NWemP1SHp4/vjUSJ41wTD48kZt74FHFyaYBiYTtAgv2uZ1
opfV4JaKTP1mdu3MPnqfA5JIFfspvN9btnHrYI11AwpT3NSCWdwZ/TXy+74LHyaEYqNjdtU2mvYf
JEjjtP74uMaqVSF1rzhE4vtk8nb2Cr87jLay20Eo8WJmW4SUL+sOfkbh5AwyeM8cKNSOlQFnW3EQ
Rn/b2f0tAU6/GWf/7utDqPU3OxolCxnl9PfDV4RBuxPOZUQjch+K8h55Z/Nc22rlIDl9vQedytcz
r5M7nXvQ3S2vcBju5mErRa6e+ufN9eje3+8beagxD7WDwvypNE87q4bOkDvpKqmNU0C0ezrOctU+
hm4+eC8J8LFVb4m9vQ164jVBMDf6aOGfXf6Mrln9rzOy6j1uwe7XbsGledpeun4PBeLDCKWA8uCm
hZF0TfSyk7vRzQ2KSMfx9WComhWvJAyYv9LK6leG9i5/3fhNA7Pgxcph1oxwqH7xG3fBXjb5xz33
tM6882yACMXA5YrWYrvWCdfmAFX593yVnRf1AqGL0eXzvDcyJPONy1M5rJFheKGncUMPvjLPXHkp
/KmdJTnytjvR3q5+OjuejfzjFND8qDPEXBH77o0vkM1u6wSyd/2EEv9uGK615xJEDK3RT+W5hwX7
Z7EsJ1cPDe/76BJ7FWYa4tJeXTLrlln5aaRf7F1/I2UAG4tRNK4HJopCXfsS3LBQQLg8QxvcrO84
V1hlOc73/Bz+az8yo8QLFasq/MvV0OPlm4S2LLDtqx+VzunuZndXjr1rYe2kkdK3FcXvXs0Betv3
9eUyLSv+ptFdY0wk40lilV5td6YZhgoJ63i7WNDID3dIXeHrLvMGy84U0WD966Rbsm5d1rutekfS
3Dhss8VBkNHUz8O8ntRPum5f98btNd4j7Y+5CuAKXTXz94z1fUtGGUGZG1cZS5DkSshDV+hDmD6Y
dIuMnX0nytSk5pnL0nmQFftW5O3swVuCs/mZxqNspx9X//CqjNgt/c/M7k7OH/sZh+Iao9pu7Nih
e7uzGZxMeDoJV9HkNMEZxo1G8lcFRVbi3odcirtAd5Jhmy2nhhA0qVVzn5ll4VThSsaivGsl0N8i
834ape+ZYnSfEPH93E/7pVH1jDiydlebaVeeMR7Aj5tf63Q2nDjtvQ5yCa+URdx56rCFv9jPZID8
I05Fl+ZaYpbr01f42vFKTyGBMS+kJwcE9BMqZwM/4xYNh3RuqO0jGTKJXbyKrNAUnvO3YbwKXZ3q
NF/n7oJDUI3XOHQzz3a1OWGAoRI5rtPKkV0dPGwKZ/bqqPwFkklSczxJ7HDSHeJmb+7HFazAYD9T
3a+9m5uKsQNlM5h1/NCO/cNae9c6w10g488Rof4ijUixRiWWDejK9vj7/Xnu56v0RXMiXjVnAFF8
4tE/VKZEViv4UfDxUYtCBmtgYGAEvzDq+ldcrJEltw/rwXv8ccMrPkbRflr5Rw6YbMJn9O5WUjuY
EhxjWyFOGdoIbvO4mp3HSdBZktR5hMbKOummHnPu6yAJzqQ998B9PW9uX6TZbOBxb3wfx7MbhYfO
LJ2odrQ+mWenGh8CpCPOrjBZp7O5xmXbTFx1VT3D6l+eXjs9IX2K88TriaxhdBxpZoRUs4zZ7NXD
VGkZKYb8mY06xv4jX0nwweot3lNDLKOsvl9OpJEOLi2x+7p1063zeDBNfW3a/VI2souykldjUHJ2
ukNGR0K2/tr71bi05UmxIdvdsCF4JnamshsnBtLP9smu6HeDOCONTYJiJWLtRnEUTzwiwg9pIe1Q
DqVEOKbNSq3b0meZfU0snBHKYO8fuUmyoEThk0R1SkfQPTpJkIs/c12WUOf6yw5zrox4xcQFHV9i
9DveWe5uezGRFxoexK+gRYiZAcjGgmXNp28nO/U5Wz0c5xOeXpPKwnV3Un/p7KqzIxZTZVb7SBWk
08yGqRqyB5zDuvJrszfCe8aSVslz7F9udm+DoJGYDSiq/mCqbNhLGaRQ7D6YLmXav9n7cTjvmgKf
FTuJ2Z8ueM9sZA4czWV6zcpEX4bWbkJWPqw3oaMj/TZw0pe9dffuxn62XxKmkLqT3tJlx7g7oXg9
qO6dImcGDVrBLRj9zNU9wPXgmf8pfZJ0KwEYlQJ1dgTo8ppenBTjGf7dM/AwCjMbSzWJiKGZl4F9
u3oSy1HZ3EjZzYpRnIld7q9BPS8Dgh1yIBfiUJD69bC/SDuc3FzManUxDjanaKg4xUu9KFaEXXmI
QZNdu9Lzbn4dsTqznVsSpBKjszPrhfxVb8/jPRq1NwMLOGlZkXGTQHxAvmV9+sMskHB5M+p5zVNR
szMQ8jl7Wl9r1P9m+vz+Xjn94Dorb2bNd3tRoFaG7J68g5dCE5Yw5+nb2qiMCGa12yOL349TH/6s
KYAeqcYlY+y/MpOeSvbUf8mf74Fm6zxoYxjOfKXEfzm4urX36vfzMH9LJvE0g6P8LgNKzdlpvHd1
Q+WFu+cQ7Z3Y2T8PAgh2p6uZ0x3305frKt3UkVksb0EvNLJF0be4iNOd2f+6j3de5imxraMbZRd+
/oH+naqN6hpqjX4zmcCKBGLbmXINiPMWj0PuaZd30cDsmG+HBPn73OeOW4TETkS2hiJShNwQkoc+
VBByfi+8kOtFtcpXZFGxqbyTdRy2hK87fVegXQ6JQjTsYl4xuj/vhr1xhQfJilTlRIbks0sd5e36
NljI7DVPet471+fMDf3eSMHW9QyY5A3XGgndrKuxnx6QwTKiT6F0uXsqP5U3LhfNOa3v1mGojaoP
GTp1FkTbc26mfrq6+lefcDzeOzlOT+5+dEc28wbv9raB9R1UXuSnX8fYrCpDHUuVqYhfgW7cXBn1
bUoSqXEYdmqOZumysfPCSghrpjKJxokbW6cJYsCmvOwv5ZUSsMg+P/1i15/72FDeKFj0Bo6Glx4W
fu891a4kSzm7l4OrDPyIs5mP67tNOqrPj070jJroprPMz0Y434/j8UV0iszeiSsm9k9ASGPZqENL
Dfq85rM1f/VVmYrdK9v1JHw5fZav9aLcruWgSz4qOaIAmq3vDpkDiOe9f1vzj/fWaZ1wcHQ3HCKD
VkbCYcgX9rnAwizEwAzWZ1Q48eZqKbRSYuctNuNlMhTK2hlc+jeF4zMgF9dAEcdO+qa+RPPD8Ly6
kCIqY5k91gVid/UF+I38m3i3R5EidWZxMBtElNRPwXVnCqlQYhy1PW2TeSfOTc8hr94FJChnP8zZ
OldLJ6HDpGVcAEEsZrgp0hEgYfV63oroPPpEqcvgag2HtZu+HIYk3QuVi2RVT/RPZcQdZcze85ec
4PZ+5zbWgiwyJe8UkBzejcnB3Vv9tbZRh4lXXu1idh2LEC9zTkQ/UKZe1DPK9WV7W3e3vDuWmae7
PUvhrtXds3+a87bwVOtoaMTzaloujkdvTopj3Mf7E80D/vZIGrk3Z1G6C6SE7Flii6e1avJ5mcjp
5K9wyM1XIL2JXxIuWdoom7txQF5g60xNzSG4ADOSC0d6i+anz65qptPQDwtcBIm83QnrF43OFMVI
X9FNWYRDTP4WLNx8Zx9XvIvei1DAkOwL01gOmfjvLMQUgIgrTZ16wcSR7n3uyFeNGKpwb3ycDgqr
pF3oJl5+4msOQXcrjeX1eXZdXZfVixyZA+6f0CW9WMUf1fjyVfj7mcaeRm7HCN11ZN3Mm52N0M0z
38/mwAaHZ+9nd/80Kd3JemDsuRXealLMCD+db9Lm3vjMnvJp6SZ24s0qG58yc5E7ISz5KDXrOV5Y
FX4Q+NZHQ27EVffp9HT3y+BKmSBFv4uH1M2WE7M74X21uo45uo7M0mhDVieblwjgpeA9S2OAUiPg
Ez9O3E7oKqPbVrJcBU8RlZ5PkHCbV12nmh0WOnWrnZm/nD+q6eFqSAVzpr2Vw4KPuwMLumx7Fvah
3n080bn3WdQe41InEYohfRI+ftnZulsciWVKQfINWZsIKmPhDLgohFmValTb9x23sqpb2TbyutuT
m8zL4avCNHKtrEm1lyzozkhGkUe8jDp2si4sXkJex8nW+itPzBsSE0H/6zYkXBAK1OFG5xe81U+W
at9MQgAcRg1KEKHqRf3cTaMpf3inmdzE7D3O2lDTDY1dzMFIZ9yEazzbwNTtPFJRlBBETpNzjtFK
lFHleONuSrDpRfviOQwObwoZMtnpdBd02d1XGi6liW0dioyEsvFF5L3e8XnFLrc0rn+bsiK5bt/E
M5GfOWVrTCKbjMHA22jEs3bSG/Wcuz+Nzbf7itSayT4scL7jC0pO7YALGoK5cyQ83Fni9zMZyRl2
nTCX6/OPeGbAQBL/z+xlkplqRMTBxEUlKKFib/4PYWe2nLradedbSeU4qqiXSCU5UC+B6BvjE8q4
kUANCAkEXH2ed/2pZC//ru1v1bd3bS/bQm8zmzHHHLPnqSytW0R9WNPJc/TyP2DXjgrf4c8HaVwj
ECp7FZEOOgUzzjqGQMQ9B6Lwy2KwEfPtrUhd3SZ7oQtTMJKKBAm8QWIEuBYVHND/wNCEfWPliUWJ
vV4f+BPxgwouBYtHA/PVb+Z7El6UHvm0PC0P1J4HW3OyRue+JuvFKl/5iAg2dNCX3i/RzusmeFRe
8MjHz/y9ynuLcIfxRVHrdJNmdg0tFkjjGD6HeaBtSNePdHlmyKQcwIUGwpTz7zth292/Yxz5OdCA
9EYeibg/hp0gkDW0XphqwO8RwMsz3rOk4uK7+fIwB4JnY9nwLZU99xq2/PPmCd4TG9eHDXAy5bf/
90eGEtVh8JmjK9KVgLSWhVH4WIJlk7NMDS4WvMHtOD/8mrDHM2G1SMGYgSjxVJJcDCL/98WpyIId
WQrIuXOd92PVx0/Lb/sBP1z47czY8O9EY5S3ODl87hXzmZwdzVuSsxfPJPh1rfGO6LiaAXpQ7D3x
jgSjkCQK7Aknyn1uWiKiZ8Aq/jlPrItXQCPugEZ5XdZJBNRM2uNIMp0veLrmy0Ekc/OS2HS/894f
k3fgcXc340Bicru4JUGvVjaPtb0s7TAAojZpv/Qe1FxiEmH4kTvF5l1DEVjknpm0GAqmcy91Ht+v
WNLlI62iR9pwKPnD1rX+LdCQlxF3BE8+PE6eeN7W7SaXxTWtPhHHIbDC2TKoarXzWn8QidsiBHIl
HmeMJR/6gs+x5G1uLvFN2ns6rUn8LZxlxpGxI2fKjWTt43IjKAAtsqQDXkBaE+Thq3vfJqMRmYxB
pnL3bkv5DYNLlp/FzHEVxzTHU4KPQDkRpzonWDpyiokUgt7X3X234PJzAhgj4fWj+sl1vHOu2Ddo
8zyCmsEhFR9UHBgGvS0fMXheaNAr1nFtmvQ0Ewb/5osn3FIqH7QsaP6ZoUBWvHPzcACNawVs46jL
Orqz7OimIs5zmFjec2v7qpAtGOYOkSsayQpiglnulKuWXFZ33hV3ZXqE7nwZFm9YBWWoQvZlYLa4
lQIqP/OTZySDBl5J3/YuEGv0CECyZYfMkmcz+45K9I3PvuNbIVhmHoy5+MrkCgmkglOXMLXQqdNB
fI1EVti72FvHWJvRmd9I+Ic0SuHBPeUtdgNe5DCyZtzf9ZkrnYqn4d/eiw/YwJ7Yv4Zym7jqeSBP
LyRGhdjPHCMGmLUvuGrUVA9eHTIzm8+/YzXEpTqmA0+iK4Gy3J83ubwpfGS2asxEJs6Qzd2xPdSY
3BbD1PN58s+rM/CYdci2wkVO7jOTzROSy9yKzY41oOKkbnjJ+cGTPHuc+xfK/wx7nSnu3RVnQkSe
XCsOn8kjTpzsnMeQFU0vG4sjJ26AwjITYHN3JL6ic3fUQA9YGGSqGGqQZt7O37ngOuSJZyg39ryJ
epLk015I/THKj6stztozuCDWILOoZnThJ3kBR18MUkBhMbDF3RFSwU0AWFqx1pBTsyD3GYspsSBo
vot9243L8Lh6ODsqFeIwX5yLq6KHzCrwLX8eRDJ+dI1pzY5Z24FnTBnuSZ3hwcuKk8eoTR69Yhwo
SzHKXHUojofoX5V50auXTdvRfY1IJR8PeV7n7cIB3BwWFr/xws+rBx7cj6602d4TjiDrdUqluYRg
rPfcI45120hMcnYumwFLvKMz9i3D0lPrRdU3LRNOmSctLT7t5bP+zILjynLJz7iT3C+hGYyv8Iuw
4wcl9gzeOUeb47mXOBgdf3CjnrhTWOGhBO4gTOcxZO3E7y2ADHRcngXi07uHPUXEZYZiRBbQ7RJS
J3RytmswRTGYxaSqz4h097gShyjn3raeyX4bsxaT2oxab7cskEEb8Bq5nwXikO78Y1pDxLaxn8Kj
HXjJxmtGBG7OG4Kg3D6FXyh5grWzOo0OfGr+wxULrCB6emaxG+ytcD3CeD8T3dHGpJSuym84eSvm
t3Mor/HblUN+/79HXfy7c961sUTCvvPuQ0Qp5rvRhT7OIzAfjZUc36d/HzeBBDHC2BYbVjhYoTQW
P2cN29sHrVfyqXU6PrSevTWHb5v77MKsoIJXfwQ2n/ccInvE0UmN6YMxg2NSiuBMrwAaZv4Ay57e
OACF1w8rr/Iu8ypAGtnlO5VYR7QMqZ1jWmwe89MwC+66sxvqkRk8femVhfq68W3oLV1jYXSUuAu0
99I9gYQAqToXv16/sUi9Ky3NCwJwW2ZVZ/FpJIXAJ87XgI6D3LcAPfJYcxIEE7FLj2EzRDfZ2WGp
pzrH+OZfX3aL+u285myfRlh/n4MIZPTcuV07pHbsmwt8y5wv2fy1lvSBPOmwCV0q7yFCYoaBQSyK
j3rQeNdgzCcFk6NLij0FFkZHUX5hIDe2/ymiGb/4BMOT5u+IpaIarWXRSnHfiZRDaW0uqYsgsMXh
eNfCo0PdwDe8BeNucV3AT85uzk4Th7vbQcv7cj0egIynvRRfF8cIw/d2KIPHS3XxZA1JSm18DSxq
24bfJY9ACvvJ5ZVjSPOJMOuV5zfeM7Q/bu7W9M6wZABlMFB+OWyDu5AyM8ICQBlJZkEqzlcWznh9
wgbbvFuHhWg9K3x4W8MvRtariAgkl9w+zma2R6YpyMhOGX6pgclf1QwMe3IxLB8Y3z99dG61wIoE
ImB8hocQk5lIIR0mXC/k4sEBlABIMtqNIR84NatRLGEleB+dZ7xXUMWbyX1VosBhDx/x9M9khnfk
u4NzQhAadM6SQb/uPXm8FMtiWpexygTjAz9PTp4ABlSOkNamo+njS3hZhf3AJ+D973671BI50JLb
endytjFskOsM8JTYJKkX0tieistWbPvRxfaQFf8YsGkfV6T2Dpzy51RMYDSHyKuD/auJAlgKxPUh
eZekTO6rLoRFMPwAZFtXscYq5rOL04ya+BEo2E9hXNASE/sTySL2yDl2N+fOzVYSkwsXHoMuUmNl
piQyGHcxkWJtWod1Ig9l1rV/4bqR1RDtfFluwXdfasc+E2sL03F2RsIdbvLowA2aNHETnCb1p3+O
dmz45yGpEBhpmHtcuBVIUjCzHIG9rL9KIhNWnFg22jnmxHYIU6ba9j9Sr9JTU4WyWqJXQdY7Mnh7
cARC86od8k6OVTjF6DRqR7TZ0gw0Vhcah+YR38Nm2sdPd0f9At0JUO53FXCRfiPGLtTjYqrZbhvX
/iVRR+bQDpqPnFmJiUlOkoih4KdF0yB5iGghfWp5MJgDq35ms2J1bl2TI47dWFZB594+s8n46Wqz
nnijiq00o4bhK/72E6wHMaxwJDF755ZiZYOrpwdgHzBURTyGkrwjHiemfrMzVwaKEYmh8hq2fN91
WvMFyKXDO8fuFDyiazRYznL24Zi6hDgDmEDuKb4uZXTi4ch7eZrfQ2mEqLxT1cjbP4JB0kFhn99D
2uviB0XTaHN6f0wxM3T8dekt7eZvSogZHK0yYF319T6NbKcF1jm71uyM+x14T41GquQaHNeFymdl
4nCCFN3qEV6+iIzpGbVCKgVEBZXzgWz+lEqN+6AjK7n4wh1vv4ji3HU2fkkOpOpW/EQnP3lMnuEV
/cij6AOnNADdkjAELzi6TzuqTYDb3jPoYg6yOupceOJEJ5evuy+IoHmKdDL6+3dfHZ1DgCyi6hii
fpilaMmEJXtb+gWuEWVIkh6J7czHh6mU0DbkduMSdwdlFkFY7GWNT7+vqF+jSVKJcJIU6/X4Wq5K
E19uk6sCoQUP96MbF14X9kzPmIpalo5a32o3NuIyrDzO4+tiuouLFZBe3xM41M4U7CYhr/EpYPBu
C8l/9wmzxvmw8LLFg9YtEg+bgIpbF8kevhDzfsGnl+GVS4riZqpGR8Mpo3yMBSijbo7x9L6kxA6K
YA0Y6EYYHOrPwAzGPkvMeJPPr7EUPjHkLa6VxgRPHWZuOWcj8f3q5OYzcNu1qZMk14mxfrBTvXse
AbtXN1dFCXppvhhfF8DwxEp0XPDVkUP94R7WVz8H/Rjl6QEZ4qgrOJX0aVKg3pQrGEmPG7MDDh4r
KfNYkeKcwnuE0cVKiziSuz28CqO6c7DBfp1o6Pnj5JuN7BTb0Y5Pe6db8UtAV1g3WsnGVz7xw7G2
R2fT8FveagboPcKMww/rZ7A1MxowtlIqpLoRPCXZsl8ZI5+C7SWGd06PfgFFyB4fFuVMRtXR8AZR
RuGsQWbHpD+RUdhDKaCC0kdcsFWDdewDBT+RB+foGijJtnSLjTm+BJTRPvqYwNU74dxlthxDHjUK
Uf1ukfdkMYntQyEb8Vh8NBcbX7NUSOJRyJ2I1Kl2lVh+HY7V94z40aQ02voFedApsIkWTWjze47a
eDA9BOZQHh4KgtrmoyX7WuEFE9VROSCaqyNM0UYHr52aUT4sfaKjcTknKvbtTMgbv2LPF5d1s2SY
RdjTkUJIToh9ZDUNL9laYeaaT7KZmbm/zDDQLWGpHRmkQVqiv1wPTrm+5/j/S+9ZZ7dh4EATvz8w
vHTh3Ia3jWlQ5tT+TCZSvUs4QEpPuE0CsfXdHyTnN5kptMtBAkBDHEKNkwy6mCnRbYNLYMY3YdcZ
GOPjubLWOAbvnOBfAk7PcVYXjrk5TSqvOfhWko/bl+O6I/Q4scgEj2QnKr5Ky1395XxAWgEb6gzG
urchy0zzYQN8+EZx7VUeksuAOgAmj65xdXPaR3BY6i9F3HifpAO2Z7nHdT6+i9Z6bMkplj23TPTN
2XStrTlX4udCGh1TeWhvDi+nj2p6fpMuAXbuvcUvVmnTOFVqEdfYjoQTBwRbdRjtt2NSEP89OMeU
UFJzqRNC5sin3HwS0/C8PxAs7yaPgZONtJBAaQQf0eDJOwyQCNfva6yUO3+CIRB/Ga5B7j5+Avt2
WCuVwLF0zqTpIoU+u+VKjfTo0vB97ei8LlEp0wk2DFdmWy6rKniriYs7X0g/VJ4OkZNBbAfiE8ur
co/8+F2M5XmwHxXDA4jAPQskTDTiaz7JEFk1kR6bowfS7IJtiO2XetwhWrHUJ9KrOWGfWw8tp80d
RYt8ZrCMd1cnTTGRgj4ETBV52b1rpHcgEIcQGXWNmKx5z+InUfJpqwc3FjCj/QWqKsNINcwwWJ6w
54p/ps+BmCNjJqvF4bLJifHj293LZe3agn4UVSBP6zqqN4w0dUq/S9nqZT9SX3D0/fvdcGqoKMn1
yO8k0yOX2LbENRiccnxYPnRftkNW4XSaGOTG4P6crT/zXAx7rBlOxlHa+Z0ePJnwUganMshyb0AF
f1QekycIGuVqGr06T0f5dzE/zbLhZQr3B3N34SRQ3zeoMGoRWoiH5ADEulLAxKh+NnCETmm3L3yN
UUVFaIz7s6OM6Wcb5dEpMEqHaJA5G94gFaEz66B6TSy/yO821ruGm3DxdwtADp8nWxySVQljl2vU
jpjrIj0IQKoXC+SwdwfjU+HXEwPoKwO5PKUqA2NaVxo3jMXJkjskImSjvf5lDgr4dV+qqxpIvmuR
khZhtRVe4+tUAAwqFmVUpNWqi3ROPCGyp+45YjRknLzTYrBmagSsrC+p8gZQKdBcn2cfu4n6/szd
48O/4i+pbBTOKZ92VAgAnuvgSIa7yVYFR4Ne/GNwXVmC+6zVgHU5wWPjVSqmY24F7Ru/ha8YDK6A
hwUmzmWyfOrZoQrChLmOYBIDtEt7AzyNFCkU7B4QEV+Puwh+8eh9/hwddXfHEKDoHIDP4vq3IYUd
8NMSG33wqz+4492/QnyswBcIKypiyWucAYBPKzJVaS1f47Pl6FMWvvo8Lg6M5AazViRPZlNB6IEL
wwYcjgmsH1Yk256cuZfp0buBCA+CPj1vBfRHTj6ykmkfXucHKhpD2EhwD+rJzjPmfGYIU9QbttqQ
WqkJsHwL1FAAtGVAaewcW/hi7Dh1wcELfBjrhbhuoXlU5W8jStYP8Nfb5kpZx9iYa2NIaZj+OSzH
/DGWqUgT9ZZPR8dqku9eGCBeE75XobInHQXhqBf36OZYswsN+AWSNaUN7K5zgUW/J/4naDmkt9Dc
20E1zaYdTZDnqPHysZE817fx7TWPtARTcaKKM6mu7nN2PTuZEihj3EgPqLc3xhmsjZ038OtI4eoz
D3FkD/tReRBG+F26eXgavvkph1zHnYIrM0cDUWgG5hRkAHtRxS3B7s3XZlmMKQDLAR33yrX+fk/O
0S2CWi6NdfqEjkJwXBmTGoQy2EeWnjdd5Zw52PII7wRwFhKniaNmCyP8Wkw6tx73IK6qc0OgBDi7
XBUQcEaXkCHqY2xo0N4w+Gakb+zgKeCUgtzCpAEkNaMnLDq3WJIfL8p7fIC8DThNjHzfwgSn0rAo
Jirp8PRO0g8Pf+ftACCnssdop0T1jMIbM+26C/GBD6IAdQxfa8ZRVK5e90oaA+VAJV+BZx/IL9Xy
/qYHl4YAPvnQw2Y9NMTnbScD0yUqw/gCetA4tTacQWyTKWoBpbIAes10EEMNo840JBxyRYLotwue
eZhkAQAhPKwLoUmzOWz0FEAL621TlhZElxS2x1CankOtgZLpXFKutUBM4u5TW/E7ZjXxqhStD5N+
D7l+38tOS5jm4iVI6GhlLzwwGb8RhQqwiJPqHN/koJ0eERegPti7kO5r6rJrzvFg8QgNEIBHZE1L
yg/DPjq+dkxCLOLBw61Gd4YMk0CSMOGbyjmvjqmkvLLinb5OvKngTOw1kioKapDhoo6Zhp/58A2F
+7giIi83BkAEI7UCfV9GJ4KR04Kwy38kRzJRfSaTc7FO0zvj1r2PmwcLCDpdFpwWvBY6B2EL0F5j
ogXkIgfw8+9Oia88TbdGcl5bqenZsTwdjAeM64G5ySwveUMM+5xjr5g5+1yZUUaFi6DhjuKOlLSo
NXHnHl77keGHCJMgjTKplLwi4HDO72T/VIQSdSJymwdxIF4BXOS61L7qip8taZm1kuOYO3NLstCk
SyKqI1zsdBdtWa2g+zxGY0rd9F+4BEw3XHb5WZNAu1yhqyeRB2mFc57f14bl7aBP0GwIxExtTaHM
i+c7++aI+3wHBh9fWtdQXMgjOoeBCARGaiSJ9NrdbR6EAKIGJ9oDKWSnDB54EzeKo8Sxe4yy6eNl
kArJiDIhesmTZiKhIKGFT7Tttw9SYBtU9ewYiQbWcVzJkeEq6xzEPDESGj/I+2tyOH1/pZFVsBrP
vWNSlRIiJJQMApKdIE+lqUaqTe2C6IC57l1YhqfhYX9Mj5A0YHFUvgYLOXtreCCQ3ct92lOQuPnq
0VUfxJwKQDWpsnEIrSWxOVH5ogo05PBAUODkcccyj0wjfviCHUhtOFXAVdPHpphkLwS4J1Jh8rdR
zQgG6p2nhFRF51LG94kBWrA9bY6pFN9Wmt+NwYjI60975qcy1YucBUjftZbXSI5q33C7lJOWkR4M
jkLoJKLIU3M6+ZIObCyyTnPfTvDWLC1xM0eCMJHKa2gORNSog8kQBWoj5Qt7aU76dwLzK0mm8nlL
ZRBOAcLDQUkPi8snERcYq9vHAreiRHH5HJCau92L4YFzx8Ds8zohryIAJtLdkUvypFN8pK7isVSw
uFoPuNSK7z2QYR+pUROUc2l2GikzPMAg5QeIXQdeRe1DohzQwcvWwzNQZu7DNY5PcR8wvqJcTOGD
TO9MDy4pW5FPMX7VwvoYXkdBqAybKMP/ARiSvkPlwSuCG0Fx54ki0TnT+QPOQZKasvnE+g11FHaX
bOtMMamleaSFEXn38Khus2HenfdhwOYrR8+FNTJigS8XGcms4H31Puxz3dci3X0G2uI5kUbUCMhh
j6Ql/Ch8rdMfsiECb6k+fPrFUvauECGHA+ahA5YBSRa8WR61MA2uUYUkKhaGc34Os5fbqsHXDw9T
kcVcqb1wM4jOe68TFZC5Hn2tXwqhpJauaWGKER+IDm9QGpfya7HXtj0ZWXgpvBtRzcTCDAGgB1ai
nYZyFj4BZ8yFHFv+Lu5kx5xCpVsdwMwLAp57cggH/s1VEg0jaU1Njqw0VXonn5HGkFiazjsWoHdQ
yCVrsjLCrnfil3iQSKDDSTUVpQgraUb9CPSwCFBtcup5E5gb1pjGy0dyeHtOdq4wzakFYoNHDKuT
pz/Y7or3yyhCZRhsIyZ3zRO4JRSmJ5fVYNuSdN8nx1H2Vq3vinccVUMY/kv0FTZSLYClpPTf9Bf7
ApZzJH/SXwiXSbOLeHUOx/naCCmfjWkHo66XeLQLiZq+kT6C64hiKtiq6t1Tw/buuC5wH0oUX82H
HV2gL3dATpCmbxQRPoCNrm7OyRBqfT0sqOniw3irky+OReKJUye8bL/uKdGFZAOpPLbAgopFAwEu
soM2Xqn0fwRlFzTT2scBznXQMXZIqLvIEbho2oInPHiNfk/BKRaflLIr7DhmSL79qWpMMndqMaoA
bPtOtnmMupBxjtvTyx3/T+1yYs/zLIJd7rsA6R0akiA88yI2FUI3hvJgH0FSqEMCUqh4WmCvW9ov
O6IaQZnB0VK2E8ivzmRJm2qWMbU+jCUE8oU+pDYkhsVR+YiO6dlTw2wM+c5T0hb1xg8znF0Xwsvb
s7VMBYe34t6dR+cYhspQgk+az67MjMSD2YG9cTMwTaJpAFW8q3eBrmP6gNEEQL1nTgrNfSaioHL5
lLZtxC1m2iMq/T2ty7MG+Kan/dAZaJioo38clhiiGhJ552CPJebrdu5pIg4iDUxLZdWNu7d8fhpd
A2qoeghjnADinNgbiHb+JdKBLEj9adogTRaaJhOKXsMsLImdtX31WYWU0N/E9xxf1c0T9xU1w+Nn
nd7hm70+TdcAxH8EffDwDPf8KvzbkIAnR1BnVfvP9aH1TvGOGqoA4PUR7xyTxR+WSu5Kr8ZMhLGX
OTpWOWizAgzB/S0joPWgjrRQWKozQzAGU3nTceNaYntMVMdAnmyKW25jO1DSY8Tv9M8Ph9Tvss62
1wODesrXdgHUHIOaiLpd7otuXcV/+grfV7nyiFIc9IthN85wnfOeisIVGvzcZOE+VIABEJFb+GyD
yo4UwuDzsJfSAwW181AnJoGNIQcKRDIL3mUgw3wlQaSgRi/5+LS0kLK+fPVX9zBtY1HOIawZ0Xs5
FHW9s/O8UA84TS+Q+t76nKAIikF4jLE4zuk5PNO/8PxADXqtYu2+cC/vZLXTQajR+A+OF95XUkzF
A8Oa7MYUzoNVS5WMbt1DMJgC2jrdF5kblWgZ5eW9Oafnx1mRF/iPWAVbjduRhqnAI1KZ2xDDDqZG
DB9+BP7JEVUDtoaKjM+w+hmThY6pFVM4vA6N+ApghYfUmcxqrp7wnvaQpsmDZaeBrzK2lpfgRq/B
H42zMwOKehBMJdCoxSlUkWkC7YCRa1apghofcZaOs8eQ9tAFYCvg95kmArquSLUgj7urbIJrB1VV
91VA8pGW4LUGjkRKycfYYWNtJdIM2SZKcT3dVYJPLagAubPoeeNisup8GM/gwxQVn5xTzoDLwdoe
vDIdK+FWuNLYWj4/6hc6CNxdchk9cEf62JgesY4b4h09c4xlCwnytcI+M+Bov3PVcek+HJeKkBng
lQ7QREp/vDn7jPEjRp0JeE71GPQg6BMqw54AX8kK31j4hbonqKlnl+Q0tRLmSvFJBdXk3FBonmvk
afMb5C4ut6dsM4IhDZNsLjncTscQujMEFi72gRIlp9q5hNBQLEKow96Iya5iTJMyJRoLybLY53pW
TSj6UQqqFkDe43bapYcJf7tnEjIALQFZmVaT20oM0z3FQEnnNb/4KMb6DVKio/al48KowhUTFnNu
EwEViqjLs9/hq8CtwViQvV7jR6xzuAejjzeCcVDvo0MLAh0WDK/yThO4HTQvhXo0WOu2U844dOe0
j2xfIQQpKItJMf6AkBw5QFpuQhyleyrcxVs7UgiHONcEIFe/Xq7xoYOpOZYvcHekGCueiDdp91qs
LcHjqUBhO7Ds5KoTQs1mWAG9phKlMBuVd4oTdO3v5sb0j8/y2uQxv3GOScxgMb1cSlcnjIsgc0yM
2PTtsUXUN872A6ZFDuv3avjccihMjvUpaOwlX1buIXj3G4SfZ++KKKT7PAlftPOloAsq+JIDCpUD
qlH84BO2R55wcYvJxZy2ez6gPbeJD1uXxAjDbhnuAHkl2zkbHtGQsjrOJCI60lNBKYIoMalfDdey
QQlQzOWtRoOR9FGnq2Z5AUwXWq9iObiNxZN+NqcG6kqvXF4qEsSW8/zT+jjtd5XgL8n7k3ecGwQf
BhEoOSQMCxgy8QB2Afmpfx7BwH8k0nDw0W40VsNYHAkRJW7eZXZaXGwfUHdOFLPvIx4heSc2gXYM
ZdrsaRDHNV9VXx5eeRkqx+0vnabqDxJCf3V+fmujNaRSeSoaCk0W5qamV6fDvyb2H/1MwhpyUbwi
JQ+bcggp+q+CIj+JJ/EBTLR+UG1S/pMw1qXb2VItZnOsbcbcvLZODJNv5Yj5rHcULhU/OcUumzLb
+dH6N/WNH1R+0BgyNFNGOIU2daGv8P42P9RZ+7/+q/LftPPxZp8z+mwh6s11Kkyb05YRt//1v/z3
//0/3+//I/s8Tf+jjfa/1NdqejrUHT+n/bTGzH2zBsh/MS/CEl3a/3iKfCkMSZVRwKAgcfPsFal/
6Qxpp9X9IEYEDLC+ehHCFPcvwslB4byPKBy6buT9+wf5cbP/+UG+va7e2Ff9qqNtcvHWaT59RSbc
mY7C7Sn239Cp/fenKT8tLtNIGDVt0qnNvNS/X7t79OeH8UAQgxyLfjQxGW0530XsqYsgee/8omv0
Y5e9LkTzaP3XkbT7JjlwvhWKfFN4O8YNW9RXg32VvI+omjOSeLVgRNO/v58qft/3pml0HVHeMOgH
16xvq6k97Vy5nWmYRdik89KlwiiMKeQlVFnfGDu2/vfH/bycYroLsjsIhJvfljO3MvWsFizn1X3x
XuGffjIwx0H99Xf9QfHJ/9Ob6UjVyWhWygzf+HvnbPVam8XZoPMgftJbT3MdVEFjvpFhA5bUkn/V
kfzxqAjVHQYuMc3k+7s9r3rdWUcmfQ1TD3nbz3eE5NFLQjMF3/Lv66j+oEejMfoceSYVfSbzzzH6
x21UFUnvd+ofwR2E6xmmgfjpzf+EMj8OEXTsIUdFX8eEDbRG//5oRWzR93U1BsxfF2oQSMp/28Lr
uTkf2wcn9OWFq6fHNnrNbF9U7D9+eZIw29+fZMrINCsKk0ExOn/vYCU3emFeOCy9m5IhLhsHoghw
TrhloLfr/aLq9dP2mWjkM44QLTMmNP/9NO10umb67Y8Elewehk9KAUeQ/d/U4Q0he/Cf3krowtuM
zVJQCv77ObtWUq2uZf26YJ2+psyeSdPhISdHNIiSWn8oRc8OZPnFY2JcukQqrqIe9lnu6YQWXG9a
cTdYVmR1XcreHx+z6OHM7DO17OEvK/KjMUIgS2MoD+pHqv5tSYpd1dftGZvvBa1DxSxELkJsdu0u
SvdXHXvjJ6EPFLJMlLn0gYJP+3tlGF9X9wMZ1bHy5eUevNBHnTCZ6OYxgylYUnu5RzHB6D4G5Oud
bu/MD+6I9GUDawe2AWMqxwiQMCHDXZwIuRErtHNwsaP7ixEzhVjXf9pBUxswvdjClA2Eq/zH5aul
tlJ3OvJvHa0GGZ0KGnAgIRDdALRE00MCbzXUiBb5ks1/iCYBSIx0QcOsB4AaVnQPWuMBNLknMPO7
NB+M1a0EZxlWfyAUOQbhDvDmCM0jfwUGEtw0ARDC9qboQPVhtBv/ctd+spbILP6/d/omUKapJ2a0
Xwgi7DDfPikBbbYHGCZ0sEWq84tT/dHp/PNh364AOmj65XZio4cvQgyt9pbx+/sIlMd15V+lb5Uf
IwYOFRJTYhgFgxL+3q/DGV1PtS/vRAx1rHjWUPGuob02H+DdtHPAQ3qkiCvQ6v6Y3bzCz5I9Ta7N
3KCtpR/39KfBCtjTIWXSBiWntB9e5xA4RvlE2wgF1Fdboo9Cb2jatkSWQRNKt7ww051Op1CQ0TXR
Ng2/nmL37BBRWqXYBchhuRoEXfCcG0w6ddp7xvr+Jqizg22zIDBHgRjKrwxHqCKId8gwZIra1BAE
xJsWW3jMwwyaE8jTA7rEWH/PqBUco6cgVm7Qgc7cbkYZutgeP4tFtoVCs//3Y6P9cGVFYDRQmYKH
Vqnx7Srk1UXLM6vCQogpS3smXVTucomxEHYLggOIqRVCzd4ysw3FpNkQzODfP4Lyw8llnommEvmi
P8dIs793V813x/OzQOTSyB0bP1EHEt3ntN/XUbEsfUjCv8lvqz8YgL8e+U3Z5pipcqdknF/NWYup
tSKQieeIwREzMZZu8ZuyvPLjMv/jHb9ZxqY6t5lZ8Y5qSAzapIcwAwGCxnSNhqffbucPscVfbyfc
8j/MW2n2jOJQeDtv+Poy2c9zj6hwiQT3LkB0yU+iLzLhj18C359P0j9e8ZuzH+StvLuoPHWdHmNQ
4zsFKYR9p6BnoQmFYBpar/BzTMAWL5JG6D59wHT85TBpP4TDOi6I0JsYjsmSYuf/8e6Du91VpfW8
LyukJ45LCgtwzeh0vW26qNA9FeCIzPhEp8wu8o9JgsbGJqLkZOshOf05BXE7ux+/jRT9yYLxscyB
hdLpQEdp9e+P1ZRZdmy1UiP5QkmEP8EEyWPRUjRCf53//bIbPyW0fz3w2wm3T7fnvbOketLdg6cd
qvVQzQKl8WUqElDf+2h3i+QSVAgxn13UyeGjC3eqd3vCcDIooNLUo8WNEdpC02/0pHSdRdLBv+1+
OazKj1cRcXpWBZU2Wft2+2v1cOwONpqoFhE+BJHCHYlWnUNQeLLzi+P/KepG/doakC1ZOkPJvm1D
b+qtnu/ELF/GqopMkApNQGBSuNN3f4TyJFMlYDfQPvDLufwp6P7rycII/uNc6rVt3e8HxNdEu5fo
ZhRNdhWsnXoDwkB7ENUqENLfxBmVH20BQYEiWwMDA/vtHHTl9dA0qnla0inchG2o+rRQukvIfzDo
Q7oofpMo+/HkoXwtC2VPNMb/7ME/3vSAZHFXVKyxh2FllcXoNSuK43c5DhGFdmfNpgoW9ALNfnv0
jyaImZ/4MZOBp7b87fIfzvWlfNyvMmKb6YsMvVl+K6LWwZUxkMV5nzKtUAzDceSRGawWoh+sFtOz
fttsYV+/hZdM6fr/H+PbKXvaUnE07oSXxI2OPRUw9gNE/d/d5o8mhalRDPRDSVjMpfz7RMm7Z26f
GmHlibHpNRmlchrEmFqmvfvJYJ38alN+cmJEYaiL6gZze7+HYfUONUWyPRQg4I4/6bBrHHrEA0pP
XCPRXQ1Cf4CgLHrpIM6Ibjmw719e+0ffbWHaVQIGxOytb5tc3gv1pvXFfSnqzWhQrK3A2hyibC5U
1OhelRlAJ5pplU2NOJaM1hoiMHcPMkXUzG0a+GEDGz4KSvmyWF8CCrWL5usYn/zTUEGOqF3/H87O
a7dxbdu2XySAObwyisrJtuwXwpEUJSpQpAK//rbpffdZNiWY5yygUKinmuIMI/bR+zd/MagZmwLy
9OB7ncD8OHbhc2O8XMz7F2M9iFMXXM9+YYTGtPI1ShO7B727X3n5loi78uGzney901J+f9yWvs48
ZY8JzZcseJ8A1ZujnQ5OUp4Zk3iyGZ8ESwFyVYSLNi1XzT8Da4OGYyQkUWKYEQQdL2RLSbgiEgNq
8yyEGC6zbzGGqv8AGHuxgnirewyqgM6ZaMSl3Tw6pa59AWcg+n3GGyBca75eEE6eXosZoBzQh5Ck
9IAeK2Ka4lF739LvSuiQCcwL3TUIuVJPQH8UoP40pq+DcnQW7CGItHjgWD7iyrXDMy2x2b7HRFBf
h1jhmS5xBuawGNGvF7MbQf1c0XS40J3NQNbvYbvpMUAWbEb1l0wHQumf+52FNbMX9b7F6n671eZL
RH0BjQdRsLqprOq5fTQMk/z3sdP1lttIiFuHSPL6Pk2Y3lakwi33817KjbD1P0s2/BlEx3GnvLIk
9b+XcbBA+TiMyGxf5+e22p8sgvO/Pq9h3DUNscnqgnFXHSVc0rx03rf0z8CWtGzk/a+CrF3TYfFU
KLL8NjaIW2XZ5cRX9YdC9mTjLYCFDp57vflXv8VJ342VrR9rNVIS9YJYd1oh9qeFzLJNxcjrGgwE
aEAgVLbX5iLvGtKf6zUMyhG20I0lvk11SP3wWS9vAYe2AdlG+9XtuRjYv42YfC9K/blkw0NYZbXL
jgWfyLgjwOVPYBy9gmJB20LqPVeE1AfNBeTdqYs19tLOTrlS60La3Tt5fQru3y75rXbG49obb7xx
iBb4syGGERyQ6z4l6i9RFG9zzcqd4pwGBSwFMxWC+NtSoBpL2e7UuXxHBcElQrftCaqV2XvpkJMI
NdY5rZV9OE8Yru62ykbcjUpsFF806Klh5lUb2cnFknbydsshQ8ELjyhUKSjuBgu5O0Oke2IBwKY8
T281mE+709bw/47n1CWN7o4kK0g3NwuhRi2fqo1YXVTNke+Bmc8PZu9PpV/6XDDx7a3yPXd2/Oea
3zWcH3GYJe83cbH5/mKIwB2EOVC54ZRJ5HvTLPz4+0p/1/Yatgjtc2QN0OYwOOZGOLJFHS4/p9/F
8zGXy5l1/EgeHOhGUOUDm4SxpYYwRxSkXzldQGjT6qlVJEmk0Tc/gg6XJFj6NclspNn6CUXG839y
0JcDNQzZeYt744BRDWSjn0ej04yez/R/ob57s9nEYFTU0ejgcpPKNOyjrew2Z7m0L9jHgObhbgiv
yjzznAoBRjo/APqoZkrALVwwTV9Vmyf4zpJ+fbhYH8k6foFtIPLceOeIN8VqfUklKmQezNJvETTX
T7OZ3I1mth+iEvUgupfz+df2YYoK4vSxzdLculp+ATU6zYQJ/lsM5reHqMoy2UidRJQEvSGSqQwr
wDuPgJwPzip1hAr89O8rp9ycdmPJhvtLzJNU6WYlL5LUpWUjKvHR7F2HQWTnh+GKdEOUGtLhhyB6
WbWatLblG5etPq52lWbzxcTfOMWXo0uFfRFHIZUWZDcJwnOvO0/9bl9vCTJU4ZKax/1zs5uP7VTJ
W9mKRUFU6NHbDnrsWJQI+pfcnc0MpjZEpWe09QGuTL8oaX0c2nWfaRo3f4eGtggXDg9DnwdW6t+H
Dom7vJXqYjeOiwA6O9UMZYAKR0ATMSxxCuRoquKVgL87xocGhcwBbMQ18U/7OEzyg6eUrzXExkq6
3Naf9eKqT7fm51HXnevq4ihpdw/v5xaEpjXe61TSjXnnNDSOobY+OBKjI53dsx4zOVNkjnwC7bRT
erk9UjvbfgmQvtJfNhuK+VfD01XoOUygghY4m03HP+yv4yuArjjJQyVdFFZ4OfepHMGO5R6vO3dr
fSUH3876FzXYpz3b8I/K3r2AFAMYtnMKHcSsDVpnBbEhQBtE1KBA+dxdB+pukDDVKo3OjCOsso8N
2JHL0ZUSpvrXB19OmWVSGbNgwC/P3dyAQXkjh4frmuGriQ3f8efpAOncDsD3GtaufGCVy70FEL14
U6UdLIHM2pwhFmFM5lT0rwbot5SBSnhTgP9kjH2aDEJf5lrVr+Xp6TLZqdCZxNBpHCHzI08yPlW4
M4snGcGBi7l3tsfM0XLYT42je9mPSvP5eF0a2meagcsD+5WdIWupllKRuNpqhmyI27mqfmVmQc3h
XuuLd16/blMx6qyRNVgK+GZrateQ9VznKYPN+0lmMW7DOGaReVttmaQz7bCwQddKg1iw49kEPQxJ
HC59S8x2GxnIdWjp5tJl3lEoVGkP+wLyh+oBon2nymaxxiTTei5L4x2jfEo22NhzhtnshImxKznQ
/q0sH4szGIcDMF9t69rnjdM5v1qQtmz657pf1osWM3TzGHkEgtZelZDbQPGraXtLOhapKLdSdLAd
6JpUL3Dew/PyCdF1NLDwN/9GZIxqGS5OCBsIne7fDy8142MWl6zZp84B46MflA6ItYEFpJI1W6qJ
31WiX/ZGfOKP5Rrx6lZbHdNUY7mz6wWwA1Ey+9T9wdSOPlqM+o0jFSuZiiQDUjGoIDXitCK3ttY5
oVB+DVevSEWbPkNdMFu0nNk9w/VjGb3pr/eXXaZeE7Bq2uyA3CqjKfuZ1emiCLKBUxvsIcjutxJ8
sOmd4UVDGBB2jaOjnmc1Q6CjDJYIptZ4zpBgaY5mB/JFaskSvhsfN7tOVwYlFwPOf6vxI01EyDfX
M7uOdAbALocOjfpO8OoKCLHDwb9A4ziOYGQ+uE70jhbZYNRjusnpuvj8HR2Uz9J5ejZ7Ax8eCVjH
A59ilO+8utMP2/PmPXc0eDoHUAvRjW+D+dwLCE0CbaIhSxKwpoZ3Pp+QkK8MBL6GTMdNqLWiC/JN
74WGihuF+27oD67eSH+Y01hKHSCymylsOV14QD5gAGm5V/eAK6YQNtIUVdVRj2tcrKSQtpc0vpwX
O996MF6OXTaTUA1iz+gyu6BUw7Qq0wIrBDBaM8w7RVihr/4NTKAn0USyHCsFZT5zUyOA8R2cQYwH
+xWIq/D9PaTmLDitvizEgFpXFpv8+wrRcNA1ev+iBiKpjUPYaLll5qtVTf5nhS8vY9Hu/gTU9kQ4
7vdEXLYKvsj32kqgdyrtNqAPFdU6zl+EB78N1OWirrbgAZB3XJJPU3GOYG8EXOaA8eq58zkQvrYm
m3LvY3+u2YhG1ts035933x9Lmmv2Zyh0TSY8i2fa0o4roiAxctJiSoR5b24xSa2KMphMyblpsZRj
Elu1tq0pH+QOB4wYgUtzJwwxxiOG8VrrsHeKMeztPys2jVdSrDani811YnwmELyJkVOytXgbl239
F5JSv5dr+Ldzzndf9rkqgk2wSqjJzWAIIXEfPA3cbga0ofX23N1TIFgA6VDPkZq3R15lcqbKayF2
G6D7sGL2LpxRtQOMjWJz96NdxPLe3cEygJVB8JEKV+PunDb/XTF34DjcMVQ93gdREEdOiMT5QCRx
I5QvhqkzbS0PqNqdK/Rz8UY4b1r1Vt5dvw+UKwRqCBmZC5E89HvuJxutMc+rOU+ie0K/gliLcZWP
R+Oh5SbfFouAAaDVJZCLFNYl8TN/VAzi9bpen2Pez2XcR65IoHaqkKv8qTEwHj6d3wckVHSMel/w
iCUC0dDyA+4cgiKkIC2AOfyEprVaJUki5TZd0scTvDRLmkcR7bmQ6WJ5xBmsFyO3C6pyYbnnFvdw
pwhoY6Rs2ZJNRSOhaZRt6VqdAaYmaBT1TxDdBuPFjMmwCbPmkI0RxD0+/v2t987814JiL35s9jUx
VqVxyeSFNuTKYSMXh88FihoCgBGuXd2f4LFByrl+zMAn7ViUGuaVoz63CkPdfjttV9plopnE1pO9
//4pHavId7HOti89unWzVUjUBewFz3QGuXTgsHf+319/CyD6vWQztNnGnUNeWSxZBpjMcfQJvd7T
++iV8hDjc60KwDcOmOXoutuWCRDOQr/x9xfa9bXQpFWMN4KeFoYEkSXDGkQI1G13CCL2/uUQKLvR
IJNwtyAf8bu/FytXVXKRS4yX0DUdoqZIMaaAgyB0GZqbz6dfj22X9+bdiMobMSIxOkHGbVsbH6xn
uogv+kLsE5GzHXyH0ednOAjdXg/Hl3hTqiB/H+It1oJlDdTIRUNdEsqfvz90vTlfVLsSu6qE/aEV
LmGiH59DVIfl2WRwhQ5s9NyzuhnvB+R8e4xx4yV0AgxiSw1gIz5Ib5pN3SwOZYK9QmQNad7Fzp1l
Eo4wAdmdBN2p7tWTvz/5zr1lSVlCYhFNOcKpxpL1ydbWOy2tF57obncoMRJifwMXHzASbTv8jfz/
fZV+L9e4t9v1Vk9lieX6w+ULeRdHe+kD46SVTQuLNmvXfm5f9fYCy6qwBCSXpm0hmP37XCWjY7Im
sZvH22TVGvfLmr7LkAjl06n3r77T0AwAfmgtAypv3CQpN63yqq/rxaNwfmBFocOMPp+wvs+jORtr
eo+tNfnbR8NXGgYYXgWoEN/Z+Mr8pGRVmdTfNbRA9lB0jb1ocoIUitIZ8SLgXGH/0rD72HKL7m7w
j6Ubwca13KlX+cDSmjAR9CMWmXi0zr4vj/Cxo96DGDVpSeK/w8LmZfr5wY27q+XZahsfsRJV7wBJ
13LJPs8mn7PP6NKlS5lD/Sd4uT8FYf1MxM30Zfx577t6yGgd81kQ+YGMYRaoxZLcfVbM3eD1bdoz
WrOOeE53u1QvZNFe5E1FNLoZvZ+IggYVlEc5anX34kI19sKQOH+T5Jo0xBCm5Yf33Zkr47hTOYHh
kowsSvxwxsxE+Mx8XNedTqU2sMZNAwjDTIHI1glmERJvIlPq82azPsWSvHik/ZPCx72IPh1Ro3V7
vCmXmK6lRHyvHk/JgNkJXaYgb9wAO+tOZWyOlrToP4qmHwENISWow/B51BO3q/UN3/pYXOuPBcWl
/7GlBe2/q1KKBTEZMNaH0XoaOIbHdEiPuD3151+VaC0aLbHEbZlE/71ww9/u7eu53qDE+BCvumhH
EL0x6xabXraQektt73bUWf/l8PqCysdCoFpRinVI+DuPk6MHj+PguJzII2SOPhXw2iff0N18F5hb
1Mfc2doAojWzBgNG70dMDK14BP6RKcvUYerz4TznH4DVvG4ylmJPMoZfjJXCjwypfdVWs7oJz3WL
ep+MwQIqh9puwyxvD+WpPBxjCSNJivIi7KTArs/Y4wFEAKPRK4G5IFmO20ANt9k8S+NjaarRYsLv
NZa2tnpH356r72w+CBZ05CPON0If2u+BoWResNtqoG/TXBblzWjUVZlr0r9v+I8LpabqPkl0UeOk
TrOgn0hU6lC0sGFEqZw2m3znhbKaShNLt0Ejfgc7P1bb19u0zKQNu8vY1pLC2gLBS8ygzwwz17fn
fXG5/vYDxt01dU2I0YvOeDORL3d2bOaZWBM9ptM7CI542h/qjvKCT1gO346MTVDE033Tfdo8Cq5s
GrjhIgheljq64JEAaL8/ndynPc0R5xlumGjU9abZoI+XbvMf9ywK2q34SnTlARPYjQeOhquGtrRF
MOIFw3y6yMNoUnRxEnjKA2nxR9uRCA/820gDpEEzVrcN1KyxnL8tyilJk8K60N+jmk+SJAQHluSl
ZIXR++cRBj60LmFP8nvTbv/j76O5xStw+VB5F5MsogrRRJlVm45mHHQ+VmVtkQ0HYmwlHaNsjLKa
wLuFTHc7ooK581zAzDWkKMwOtPyMWz9FyZKmAkr3vDutmZqVmVGu4oImPn5KQPKhrHfegchS0gJP
ZEftQfW9FRVNF3U0Uc9qzi9KW01aV2JMtG89PA6/e6oRWB+Eep6JON22D7yN4UW93wbGZ1P0Z6Tw
9xlv9MwsjhtRJ0wRkgLAiNQS2cvsc8Kshu+Dzm69x+LaNK6VTt5Ao5zUAURIIw6KY9s+MlBJqk/O
gve/MO8w3LnRzv0M39FJHxW9h8twvsVLfrXu720dGojEj9Wbb94y4vV+X4pJ4z6UcB6GJpo5vhBS
GOFL3LbU8N5xUoUFdcKUB1a08bG1mZrmVUyA0ZaXg5dAdqIIvs0tA7C0BaGINRlK+vvSfnuD5gaD
EhNFZyZSsaq/zzS9Xoy8vIpgB+o0E+YU7q7mR5AiLhZjNZAeGcL1RQtJ85j8IpF5VZFzWjxIzpyh
x9bBBHGF/vo5jbKW1tFW9WYjfg5WcxmLAQzwR2YfAy80gWZrFzP6jU5Zv2d9qvEUIdqClDs1FqY8
LS4beaotgV/9vSd1eTUvnZRzWFLSBI0jHjJ9egFRgFcUzFGbAbt38JRONQO4FUj35lB5tU+yi6mW
Avk1BG3FaqHpU35/AIkx7QR/H/ndz/u5mggOf3jPulPszrElSQCcPDFFlA/hqxcf5/KOvqZei2u4
B4BgYgDMAX1CjJXecA1ZllJ4uPJ13lKMNtKRJCRJ4IIkWjNHMyIFYnmSl2kC+TEcd9MP0/s3O2zr
9HwJrw1y5ca9UvLTGflvRniXy2LwAvwjmpnMM1L2f6Wy5E3bmjm38HaBrmI1sgjm/PTvQPjHJivy
mnA/4SIzRDKHvgkVPUYTOxt3GGwZ3BLvevI0sKfJYgvlx/PZe35lyLTbOmir3THaXCug56D8hW9q
nPZ+k9dc5rW02HuFJyrFb2NySPGkIs6BzN1YvE9wFqL5bX5AoiiInge97nzjtrWm76SOFtfAJiax
La55E3e2SqQkrfPTld9CT3QI/2nARQ8png4eqO79i9yd9bjJuojaZE1rPORVtTkU+bGQKI7w5Uve
Mm+L6og7eIa94Oy0uqs7D5mpZpVKjClS4+ZDti9yHO+lA0EiYdeenD2awMzgkzd2p7Hbcqm/45qG
sTSYwmNChoYWbZBGpF+a69SSUlNa4BgXG8zUWBpGtG0RV+tIJMpOx3RmmReFs8Hg2X0oGOQOeeoX
BxgnWkAjf8J8WQofPjyMYsy4z6QXeR/sYKPpHMojEFlTBoPXgj2p5bffqZbh5GQqSDKXU6I+99sI
pXGRbOU4kxaA9oeB6lFI4GRM138euA8uxsCbttih25YjEDRNomdkgDAH3dlwr3JS7jYlCB0B7Bzu
oyEtC9GLX7Epz09nzy+cnkjuW6Fvd5Ltn3hDq7HuSjtVa0vgDfGw8ZQhP2JDxxkxTD0ITz2CCfH0
Wj5Wv+NIfy3auBu6Xu71w2pHhp8OcKWVOyTXHsveWO8uSsuZEbQNBF46FX06fkR3NkvWzuzkPIWD
EebAehNMQVfM8fkbBdoW69wJ7AjpSFAkAlgqeo1Y8lyfytjeg4rrkwGRTBm9F6pJorwjJhAngzx6
hhQc9iWXjKFlcblt8UbQczmB+1d23IRHkaLgkCIIVOiyv3bhfPvb2woT03yjFjV9hqzw7WbT+a0O
2ukiwaGygFW61//6+z+/F6AyIkdHiFoO5f1v4//DyxSd9JLtdWHgli+28ybQPuFAhpWP3lurcRP3
9OZTfizWODJtV2rFRS6JxXEk4/MQgVQVM5ML5Ar3Gfc1n8M+N18HV+er9czEhW2sblLPIOmnhGSS
2P42GOa2Az5aSgUofImaYRQRC/ohVurB+2r91DtOEwNBqkOqb9FCaFyQ6rTPLP1IpoMdH+e+yOWA
J4TYJndO/URUV/8+yXv2EHgmQYMYrbaBJv/+PDEN2NlKVNXpCo0p2yTOp1oFn3hmHBWuSp+oSHFe
w7+XvReb0WcDCkeKxac2XYhecWfNDsuCWDIFXiBasPTpjdCMJhi4CBEWCqU7dMI8QePYb8ve791h
ilUUdgUcmjxevKAfdzhJKuMgKycFFBm3mEH+iP4iJytg2F9eSw7bulojGJVrwzpq5ZnVQMe9fE+V
8vq/Hz8Am6RtvXtxINQjmgbuj/tEz/73123KSlGOVApFV0hyCXlEARtOgwfq+d85hQPngMwoxyrI
gy5lV+ej7ZDvhV2AqJhlxgiJ6kzj4YKSNbL6DOqlD/D6O58B8XLwngswCt60baT9Xi3QBgwI5pnp
CbL2RsR5tYqKy6aJ0Bd+LljBXUDWPtI+PJ7W/b21r4Q/NIkB0yuqwT3+vb+Zuc30XQxtzdp5hCPn
7U2If1uoOrnRHp1jKp+zd5BMBGApnHuAnQUdXu84pjfGZf77Nd0pvfJjMFEq5wylSvPH6LtrZpYd
kcCLvIrO9RCQecRLYm4lHLwWIOsha4wO3bZo6tY4/l5Y2LMfb2irx1ZywaJR7qMg+nLxXsADL8nc
F+F/8EYiBH04MEdHi+ix5avvHsGPr25cL+ZlTtRqxTSJR0z1JuptOPEJBAYir+tRjRWw2tY2za2N
/v3NDRu9UfP0aips9mOfZXlXrKf7chiOXFBHgpGv5TvFd/z2QCxIG5vZLOp7VNZ/b3JHSYvO5UJh
HWDtkneECxINZcB5XYn4vi1uVO99oGEChKRhTk1Ra1ztqpTPkprxjqA+dgIvdQ/T/bx2FmBOTDd0
aHH4D6BN+rvA/epSYSSfqVqv9J2P1gwsh8aQtioRPf/+aLVjHs5xwuHS+/wP2d54NmMQjbYr8bKA
Kvzfd5kCI+ZDYwSMlkLDYKq1nSj6d5ERhyQs9FsUhNET9QnAPXTfvJb17txe1mN3IdciH2kCIzan
3cFIRbevr1FtGjIOAwkcj5ZdRiWuB6e+6gOkYiSmZeHbtIAMEeiUpcqC4qPp97L0VGrmuf5uMw7p
Dy1mM+VZdGkYQKcQw+QPqgRtbYw7/ohVyYptYCDQPjXzrjLd1KtCpaQpfMEweJO7xDe4fEiIZhAK
cqyuC61KyCyMgM+1Hq+IYxqPSCegshkrlG1I1RrHuzZTKdaNmrxEwCENF9F10U4nuHJR6CTzI7zy
Wr/6ziHTq7bprvKaaIs1sqHDOmWjE1uEOQWlh2D4xm7TV+SQZxBB9fAWUHy8f4qJO7rK67FgrN24
+RtSeOOWc7/zrKmiy1w5MevJRvx+UbV6TC6Hg4jZBReT/ERJeULrnMvNeEVwdpi5awkuvx18c9N/
Ltm0XOtstdNNyhJCtPHyLuwJRF9F9NJBsufkvKEu5DADBpRA8yDIFkRCNczLyGcbYwHpH/Ve4bX9
qt4qIiQ9mrbsyG1iARrqx46IO/PDe4kCtJVU+5qy0HI5HK67K4qEHBBVSYANg+cR8pHkFgLJ2PYI
7zjOX0s3YpW4vpqJvjrU3+ZNcXGbwm8v4skn4S/gElEgZORzKuSC/0MJ9ve3f8PJm0dDekih0KJU
CDXE72/XjqktWTV9s50voeAK1GM/gDh3Cn05wEbgaOAL1+57gbYFTR0bHP6EMYuuwBCPhKMTAWOL
SbwTI9swANoq8bjKYGazYLHf7i3ryACjcOiSOzbcMbOB6GMMeq89oia9Zb07s4GsZ8ECRJbDzLrV
uJ7yJYmrnVjvEbH75TCfQWU+CgTL08F7ciBBgO3Xf3jgYwnZ2jogd8rh1GnB0YpxUJpozQx9J1cg
i2JOACDr0V8GLyrVaScEYiJGdKiOQCn9b76YA6capeJcIRr6feqrPM4Mo7rK8HaTF8ShmDKWufTr
HpUIXN01Go3s8H/BCXovRKXugiMn4ZII0Rt7fYBpp9RzLrw25K5hBRImq6Nv8txV9BzK7jO3iipw
20MTb/jXPQfCY+PmQD3ajCBKjSJYnOXrzKwogqHqgvlJ4VsR6HRY8QVmmkGX5wfRm/VabEuTdkFA
LyQwPEzlUP4Vpb/fO510YnldkOYOK3h8TuO8l3mwMgc5NBfDtqI/jbpfX2mAGGJXmVuxyAHMW4JX
pcj3lVZvs3kqeztpeognsTWvrYcrijS7T+X0UKHLqM+OnUkiDct4qGXd2PZTo2tfR8fTg2LNr6jB
zeXrZL1xDtt+pS8lVMD0pbl9tjdMEqE0ZEAZsY4UJSzkkQrpOrI85SaIH+TUk65+iYjR0hpViOEg
V6P7Wm67uuapSMDGL1vd7RjdePchx69lMexsggrpXgs5l7kkh0hr7vZ9W56onZ7CtGLtqOtBJ4cI
c7hHKzZ3dyi15IGNat3FMzp+gmL6wc3N/lVbaAwvqvuxWQyLM4o8uNarMj12fP7U0uQMA3967Wtw
LaqPzGzZqV93XvViESObhMRReQpRENPhdV99bM8TQ/dM8Puo9UhdWxvsDujtzsz1qwkJS9q7nn0b
vY51/7yDLybtdsyXsz6viofkEh3XI0UbGVm4272m2ji2Z2m1DQzL2218I+0elMAy/U660Bn5jCmo
WJfRxhrV0nMp95Lj0s6eDPMt348vheHFRteQH2UksNbxMDfe7e1XVg3OqY9gr3V9Ko+BdIzO6GYX
U6sKz3Yk7z9XH8p+vJYnaz7nKo1kdXE0VhB0MdLaGXb0/m41y+LRFhnsTg/pP8SNTtJQL2crRILW
kQUiNlFzry7Wfq2hCVEPO/KCEdlsP1nvx/UOoBIK7smbfH2QXyt5dNnNE9AMa/9kerrWO6+f9ydo
wVwJcXg7KB7gxzdRrkGxgcGpYWH7er2Q1aBEK6DDkJxzKP288jd1KKeRjV4shJfn4CwjEdI7W6bT
qY9uKjESi0pkAR2e7G433oFKUDmX0KXf6/O8eDJRHdl206KL9B4DeMkuMAb5xymF2gYpBpTyIKVH
lnHfzZPB9egeJEfN3ow8tOJRBy28fLhGjW0za3GrIi35x9z89yGCSBGNJmZSGs9+n9lKbKSd1VwJ
ddmTN67Eq0nd3dU3pucv1WH8uC6iVPfT5857PuMlmO+HL6N3ebIiM+9fl+cAgTA5GUIXuY4yKdrs
+nnq54vO9PJovO+lCA7IUGn52d/d9r9+trCiPyKh81pZlTszXs3LQ1RqH5rhyaprOqvc0+NhtZ9s
KMtvv6ryzVJ6af0Unx9ipbc5ucbhQ3mtdq6GPjM8cWHeccorQitM2yZ2qFvg5zdMnRpH//hRPm7U
KfIa1jUwV+hwWXvXMrtxPNzWY7RY48Q3ESJ6R03cr1BVfo4RZ0OrKXP+PqLmQPp/z4hpQzE8BM2e
CNp/fOzBPJ8SpZNnc20K690lG1ScEcPSi/1YOvl1oKDSsci3/hnoQ8+CnmqgPsgM19TdXffat0HK
q4Yvaf2L0T2hoTTKu3Htb47eJrwO1hlSdggZIE0sf21nteqryPeqbqUHxUfGiDMDfXgE2GORe347
ISkU9yxNbJ6K6juRL0RLwnyme8fcIU0eWowZnZDD3fTSqEi9K5Jn6CVveljMGCKmi1csVrqDPTPf
NzkqN5RfkOTUXEPtmfy9c8tJwXA1L2HnFoqro68K1ylae2e/7GepW34VRbBSnLKO+Dt7zfoSg/lJ
WIy0WAjQnreeiYF/tBKY32PIN43uVl4oR+o6tkreYDnKBNpbnqV07ssPdR8LqjFBiDR9PDke/RPi
piNrEQedjXeWPYNq7vLKf5v65ht6LikCDUVUFo4Su1K/RDIUPRo7FWKa1tMGvZ5p/QABXWfXUyaz
gfki3sIm2G6cCwxTR9RPYxQVIG6Y12BIYoQXUYTZGI6sBxeEp06h/nqlVFG6xXAFM5Xc17Txfu2b
Z/fwtu90TyViTX9fL/u+K/7ndjUCa8Wsku25s8vm5bKD2uo2hK+LIzvpvrXpGSi/me9KjQ7Hbufo
moy+4+pBN7xt4WXoOMMxfHXOOKdrsK4GauqfxpB2mWbQOaGvkU3zVT9dRZbqwcpoHbyqiJBuqZD7
g90AdU72kDlyRN5zd4tE15vxjPbNGiFV1H1e96PiANeIOe3owd52V1JQbz2UczaoRmeu8aVYbgJT
8SS1vPrxiCD8u1S5Za9z9TbdBFR3n2Hm+B0MIaJDMYodYwvhHt+KnYJL9qk9F2g9R5d9UCIENExf
jNi90sqD1EVzmOv/e5cb5YTbN9wI69bmKTkdtCKbb5d14h+L4PAVT41XhFHVPj+xhN6XrfpQU+eU
DDoIK/FTEJk/BRbaNJkrvetf5mMyLjd97eAnkndEueLgcx6r+d+/lEjzrkv450I0agD7XNun2fqY
za8pSzOXp8T+6tV0zGMknQZb/dFQhlcV7sxJeRhvpSDNg/PO106zFI686RkZvZUH87WedQ1nO1nV
zhlYB+542jF8tMWS193+s7CjpAyOOx/9cMs9EBop4XUXGmfTyU5L6zDZrvwK9rrrIjWig8Y86L63
RWgFKjlGvq3wqA5sONcSZ48gGCwalX/afqFmuir99er1aMw6KMcbfVgWCEIU7Uvr9DrxnDCDmCUu
pkfuG1qb6VCC5FgZltv5MXk8nceG8obPNpHgtB/XWqSXnnnqmvsHTXJrOzjmk63krWGX23cLtFcO
foccFF0mfl48KC5dyDZSNTiv3UsSFaseklVa2/x8A157c5GaxU5QfvpW3ZfZfF04Wyu8TtWPC+jo
wrG+YobQCzSS3WPubVH1PrkrlMwmCiHuh4Wg5ucewzTbPmWoDj6m6A4iOlW7l9zH+BGZuuVAuroH
qB4I/rzNRDNwkJeuspB7BrQAvC3e8Hvn7MUYtFfdxyBUmwCqD046uQbIOSOCXJA8PGenrnEU0i4t
V/O71Hfr9v/najbbuJmdy529wtVcb/uJPYrrIRwt+2PXPHh7ZIf1YKUHhobqVU+/BivbzVGdfMsU
/xJ1TkFVecmneXUNglBoOYgjj5vIMvsd3ZeQIEqnOzir1eiE+l7tXNZBkYSHTVc+eqeVv028ixHa
RZiihXdxz5/S2iNIPlygBwlWF/eIUBByfqlzRCoucQ/wIGrEuX4FY0riSjDknzx97631px1yL9j9
VbTNoszoq3KIttGTjrda+zJ61uvB6tjdU9o5CZVPaBiys18VIaJExb53RDW27Ju5z4FkO3+1ZpoS
h2QgRD7Y8A3SZJe7HE8ee/U5Qj0sPw+NrL8/PF5EZpHP10uk/7CNSf8Yh4dzaKuBCtxYnuGzdigs
xi60Q53dGKsKBcvJURJPeb+81vHjsdPXYAFHd/0clttARctY9Y/VQ3EcIxMQqyHWlvCxKp0aMZva
M1AXzaPDuU3o4XdV8Pb+C+v1IxgyO0nnZIr7LyNhP1Bh0bNhsBjJM3x9PN5rLXfuu11+c+UMWpIy
OFP+NALkIqUKsO6QqZa5my0gXNJedHgqUVfbziGTOcxP/DW2o81Ae7WXmeKw10ueXgdxj4MrPV4W
8kLtQI9Z961n7bke1UUgbQL1xZjDNqO8b78uU+6NiFRgFkKPmRDchtVi51X9HFvXca/GeCV5h72H
ROLfD6qBfv//m/nj4xphdJ126q1UbrK5Tt/p6/qY6MHmE4pPBZ5pmF671VIWAco1IobZCBlxxBkf
la4ZtbjHRm3p9oc0yovbvXKx9gxzzZNH03bscTY5LS7o91TuZXBabDwIiZITobrD3khHn0TtWXnb
fx6eWjbkd/379nc0Qm3rmshMk3HaGyuSkcLurUY7HNjaiRn/VBKfZ1x0df+MnONojVz9g4HFnHem
5tdlhBpdz5xcZ3//pAYG5/YnNeKzc0YJUlLYGhtGrNfaDm2SzHH5VE/XUToidqyhWp7BdBrsh3r0
9+K/q763azeiFml9yHcdlbV3vfoUlG/lV0ok/pTLbt5S9/quHt6+M11RaOQxHNGcTQBolFytnKU2
slcgaozM5NnL0M6THVJhEcL56y9SrORxNUon1x7iA9KJsNLVTNcUt9eA2XXlZu8Z8giXRaUElUZl
yGXXTgc/lbz8AepYTKdteugCC0WzK1p4VEaW5x1prldV7rHCl0VaOos7gbI8PapoDdrBHum50lm1
efL7cRbYs/9+ccOyJKahJXYq7nzt5l/rWf5ymhuvF3TaD2l40NzL8O/DbIw2//c0/1mw8drPSVWk
VcFr16gsVo6p+ToK9NEeJXkocfHmj+tXUr9zQsGGyO06MmRP33irxQn9BstNld6+drOVW+bzq5fa
rgaDL4L35xarxDT5vQj0x840rMG+czQSab3P5oXsrV87yxTprtVgRyXhQaXRtBuacXA4eyQAleWt
TMYqCURICDvmW1aQFZe7SK4HF71b2F3yzmrzFCuhlU7XulMbY3njHa9BYbnah5wGu9fq/3F2JsuN
K02WfpdeN8wAEMSw6A1mzpNEStrANJEAQYKYSAxP318oq+rPZMpSZnV1xUwpJWKK8PA4fvwc7DGw
zNs32F6E9LiVTxFu7KrY4JbP1xX7UG2jhBLFeiQbVKfHJc+wzbPX6OwKd+eV5AxVbMfcWAquzeJw
wy/FyMaywVZ4xs4yYYMXdtpIfTZrV14qqEzv8b7I7GNpH/fDFw1tdpBAhjCI6zgf+rdHA9UVxIoP
s5TUWn/XWFQ2Ft5thjeMnRNboZvTx7Pzhx6e9gBr1TEoLnT/udEivkwahMOsed17fe8dDdxAncaY
FfoiysdIGZMggV6Zpwe13SqNo3XvUa3ayfvRspXUjnGN0eZ99qpgdzgI/j3+7jRw/x5/d8G1bOT2
EJsM+H6j70/PRuFddOdwcaqjW2JbC4xJ/tx4PyIodxzPvw98F0LzY3c6tjEDf7A5FU8dlsRReKq8
Qp9UYo8wl/VJL40PZ5dFu2ltAD+aLQV8azmDw0Q+jS4D/1YG+RsGcgNl3IFHo9h27XaHDshxfjvM
Dsep2i1PCEAjanEdtVpwjNwBDgxP2aNR2IPXw9NFdstmdpAciU18w+bYzjInMn7IV+5qRH9f613I
zstOqo+4720A8lorSNTMvuIqb6fauNc9rQ9aEJCha7XbBAfRJ6t1LfArbC1PYYPBT+ydZK8u1ri0
WIewyOyLgvLkTzP8W9SR7h0dXjN2FvckvvMgVg8dEnuby77BjBQ4AcATY0bDydEyD7Az/WHofQty
GAi8DyES0LF8x87IG/PERhi8UFmcHpJJsUbSvEVGcH6YDV/qcbwGgzXD/lHfnV4GH/8+uPFdUkE3
BxqysooEwT0fpkNRQouiW7IZlN5laEuq01p2TnZxmRNGLr1TZV6GunwU6NJc3iKs3mSegZIjpY0g
fazRIvLzo9NfvALbJnl1Kx05880MuM2JkTIf2oNBkHVO5d/kcQa+cg316P2IAhjJCdnU2SvPLo6p
ujnC2jTzSjm8Wo+StNN8lXa7YeIOagfQcMAOYW08xFF4RivuHKaxf8U+6mjfriPl6qX6qgK8gjA1
mAM5auqoyJ2f2ErGd/n97zfrbpFqi+FpWOlNsolae4iVK7J0Jz+/opboGAevVqdNNoljzjgo+Y6J
VH2hjuuS6HsSFZ9MGrfukZZ/c3So/GQmVaGsPQyH21P90MZzxXpJxlnY7q8giPgndxMZ4K/3HrXS
fTzIcwQsuUsV8BMY77CyjdJvzKBON3W1Tru5JQcq++B0JCdE7PHp4LMMJgNqMy6aj001GnQEMfxX
ytq1HmoMmOL/zUiGECK6C6mdUSD8c//Tx4N+kFyPVM4OgXJA1c+lNHXDJ9hE3mnwZnSjYeccIrvt
nb4FGOs2rBaHn7gZ363Q8ERUaEcKphD3KIQGYCibyCptchcpyn7a29EebOjpxo7sEvSja+FEhPh4
iUvVJnG0aKx3PpCDXLqde5z0M0K9NGpv3r+n2h2l8lf0+/287urFrQU94qpYyUYKr179Xu3xiK3s
8/j6aM3ZX9WTxAEP91oPk+Luh83DFwPqPoX9/eDqn4/m3Oa93BccPHe7nhy932GW7PUv8k76CQq5
4yP/ulDSfqQvCKOoi9ytpV3fJWVufl3o0CJlkcfkcEDK/gBjeWo0t2n1Sg3tQ6ataip55sAZ7Id7
0NU2GBDvKZ3Z8Ragyulfq4/uh2T+y3b1/k5ANtWo8dIeSCfTn3eiVJVIHbREvJ7GyFS3z9uhYg82
Jry84vGCTjhO1ktrkn2cfCq0Q+ga0h7wanYNDhcv/6g/hjuoqRl4MNmWgqnv0TMfJMtR5ldypM6y
tSfFe2XEO+eXi6MEgPZ4MJfBdXNsbTAAdsrlC273gLmF/dEutFVGX2rh8np6asISw/J+e0GvO/pp
AIrU9B9Xft9pXKRG1iUNV15hekGJYmV4UYjWlxEMwPSbyWBZu0n9U1D40pL567BfGpCiSci8V7dJ
L7Whp2rNEpOKzPiUUJJzzZNLqabX1uzu+wPGHZHuVqV92cv7w+S4FOuMV42BdAhpz1KYT1Xk+glg
pZ+ptknH/sqcEWTNWW/ZcWKjz9tsmciBvErn7ej4oeP8Pa6o4IzSue5gTalBYc5H1qZ0i/lwd3wy
Xw8v2KhUbXC9hWX/Jj+rjXMYR0MHXdE0MGvnHBjv5xAYzRK9o/qzuTl45rib8VvJLFqYI9XLFjpe
7NN20uC6vpOOqIgdXxuqqqDiAxf4eXKcU3v8tNYshEppU5tp9yBpYCkwYgZyIL1olm1atnfBsWQR
cxgc29nyLaXVcKaMTZ+s4FVU8IJ2fHio3PNnGhQjqjBoP0NHiG1wMAMLqZNPXcYCO10ZfaBOjAaT
8Xzbv2gTQ3NN8j6SSJtEHwhMy72hmwWI+bbPQyB0dIwD1s5/B7s7StR/xYD/eejwFP+cZXEtw+qO
rzx0hvUDD4+NZD49J47ae03iZHARak9j76Y5N/B3iGpLVI2t3cUuTbBj+5raGTaAOPQBklszyjLF
Q93ixQL2R11wsD2SJGERXo+sg9Ms1DOVGy/1f6I1fRs34YAQzTQ0IxCUubuO4ylTbzKDFyuawjtK
SARe3YET9S6bnp+OdscW/u+79j9H+zqb3wBE+WjlRZ1z17KnM2FjT81YY6zHTv7Ub4Y1VpkyCK0b
bwYXrt5uFecAhmrDmAaUjexrzLxyCKTJx8WtC/vgxqTKy38/2julhr9P8m4dq47H5mDduCX6Sz4C
qX+z7EqzDy955Zyg5VA9W4nV1B+WTu6lo2QpLOgRyMYG6mBbH7o3IJseZXCdV/8+szue0N9ndrfI
Safq0sti0PXvLaRIus0tD7fIev+aP1o/gb3fpe0kF4hofXmAfhmB/faszspZQ16cg6kn9/auQ/Z7
ayenPa6Vb73lUrk3Mbc4Opi5t4v6J3+Y4XepqCrQNTS80A77st/47eiDJtKU5lyRTEySubYnj0gc
87XegH6jExmmcwzmHOOpWLcP+lhSbWyZNKrwa+oB/cFWF2Q8PSm1fVYEY+TimggWE52sGQHFTGzq
56ZDZp7NzbdsZi3PqZOND36OIxPOdD9lDN9Hi9+u5m6WHZpiaNQVVwNmVp8cRrqcO4fEOZDQv18+
01XV2knqGlQVKOW7g3VrYFevjhr/sLy4+SNGTjpdkC3ObhrQsPZxhG9RIOOZvUYTQ3fOC6rBEEZk
mzpBWv2wZbzj4/3XuPvP6d/nvVpXKMZZL5LNeWhX+/bh6DYvkFROttJOlAd4XW57cpWxRv84ib6T
bckJGhdZ+sdjatcX5/gDmvFtBoZfsqEJ4WUa7u5AhUt7GhzzS0vUeo068PLT9OOyQ/ffM19TWF1U
/D8uc4uVqfDjjRnbdk2guUDQLF+VhGxMnWZJqMwgqrVBN0l/SkbvLMV+3bDfz+8OCGib0tASg/M7
TuFsDMvRgTIzll8GzYiw5sK220UwkYh58EZrz5DGyOyjT0IByXBvLJ6FA/VIcN3mWu8ZoqbButLf
nGpd1qNSsWG5iQLIOlvWH1HrdPOh5sB/O71TI8sn3H7NrdbHpTQg3zu8ZM/Vlgm8v8Gj+sg+FL9k
x/sxOONleyDez3m3U+3AaBvS5y8xpd0EuG0qKGnj2B96YJDQL65nlvT9UF0dNKfP51L9Njy7Z9Zu
/NCcGxs6aSHxMNjKbwE0DocJ/4xQ/35guuUg6At/uO1ujly53S2wLkFNk7cSFrdJenCzbmRmq24A
+jqJTyN2dUeZOhtoj31dWs//DqPfVl6Q5KX2Ar3d/KvVTEvKQ6XUYhVqfQwagEDOJXE9rIJThFej
oy7zy/jSOLrsH+jTujlDwyGpGeyb3YWyYuRITWD2P2QUd4RmMWY4GdH/RqeshQb/3a4izZU8lS01
3qitp4wo8FmL5GwXptvgwja/OOooGnh5tVbOHkshDDxdRW3llvn/vjvfQOPDgYFkMVIMaAT85fyi
GmlUtd1QW1dGPu2LbKZVKq4M1VhN4OMQ928nLSwO6pTihF8cy1DXoh9KUl+Z+p8pNXQWhOaoRSCw
itjMn1mJpmRteTjrEft+6sPRdCCt9GiZJk6Db/bNb/JH6Qa0m5e2pL1E6kaqP+t8sEeW1e4voUq5
ULq0Ng2Fdh9pdlthfVHDh7patk46HZNqV0M7ljP+eV5VtfdlNYFvhHOV3Cp3VX18iSZJuroeN3k6
XJe6053trA2y9C2+PB7Pzzpl6jTxj9fnqN7fnpt40eDQx5CxXEkKhuruqoa1PtWTn1KAb2KxUIKl
d1FDIwTJiLscQD+pXWpKvbnGIGWUj85rzbPss3deqZ9K2Ko0E14vfsqSsLoUOBRiDBWSvXSa24eW
n66TCbTNt8LRPDarzauCJnHp3VDkJAe72Ud0mb02zL3oGcuXEbzYXYqv9Ux3zVG2g6ewJJi4+abM
3QIEc5ZabpHa8uPw5pQjI8yWmRv78Y5N4Ejaa1NjHE+srb4jMyJfP86hKVAH0qfagvL+FHLYI8tW
rbmHDeJ6BTQnh1I4lCCzAuchNMvhLTgO7aNX+PWMkLnWDmT6GCjsKIXBKD2lQdaKIr0l8VTDi+Vf
h4FyG2k/qC1+U70RPuGi6VnwNP/SPkwNdOPyslLWmeSbcjAwgyxaZPnCStaDchVb4fXgJxPCqDl0
TdM7t45UBL0WGNVn0udedVPsYbbPdL/qd0d1lKqOfPOzbK3Jj5q6kKQf5o9IJ/6cPgATKuAQmtcq
ikl30ydn6VESJDnWnTzSB6tGAle3nKKHi+tJxWNvbn+IGeIN/zogIWNAOwaK5/dyfomStG3cc8Ch
MZLqbJKrLGpMsagxHCZeHwfRIYxTcOY1cOnRatjVXclYirl2/AEe+/ba/3Mq9+jY6VglEcq+8vqS
H+0qHl0OiV0NbKleS/Gos/xaGv374r87IMpUCorFaHwN7pU4ozgpy/RylNdqshtqH/ph1MkHlu+R
bD2ezvODlf20Uojs5v5u44ollAZEP8pXdvRbbnwa5GqmnhJ5fbvtcnaaA5DOs9KF0iLaHlbcaR52
mXmqghtc/tHK4NmwL5unJnr+96V/syExWLEM1gnsmtgN3+2CrbNZDtLGJO2Wg3L40SZvA/CW6BjU
7ZtBaqAl3qDuXK3Y/PvA2t9Qj6Fw7SgRAIIKrfE/F4g4ubSKNChva4UIdvAs6taUUSUfqOTmwy57
N97Jj2TvktqKbBefeJecARUgcc4v7GvVMFH8CyU9sHbNpf5gVBhYXyCbA1/3lDYjV1Fh36czQwry
o1cePXSfTrPTbXTOvXMWZtk0U3dx/cPE/WY7bggAnl4fNAaETuWf16VKeXYtLtZ1fY5uTiqTJUnQ
Lpd6DFHIlPxIghfrNPHDv2/nt4fVAQyphyss+5a43b+NKEVOh7F+uF3XGbllrLZIQQWKCr9oGXcv
KZRdHqRx+2HifFNqJpbS8CgM/pDZuZdXKWNpONThwDyQZ4ysib6VnrqXanXRbKhbFGlhH7rKxHpL
J4fQmsesIZnTI4k1XHXTI1prUHwsHKfseqW+pTwejT2Uk70MjpD/qeg6vOrZT0/o78lHRiI6hBj5
9P7ei6ZqVk2XbGJVD4MnY1ONo6CaHcb68wAi7VR9bnwYXzPhPWuF/35GmvbXrP/jwPdzzZSu0iEu
o4omPAhnbjoehMYEzDlkex5GYYmW9slpQhpIXIzAvSKQIG2bUxgNUzpXRl2gBk2YLNvxedqMtIka
WJto1qFM3IXaJPphy/jVrPpnjOJsVZV+QZQPcBy6iwxqbEiI7HKbYpVSKBX+2/QYWKNu1V9tuOfx
B5zBaEaxP/ctGJ/wH66h9Kyvj4GEIYRqw/zRXrvX7Jl+nOLVfARaUUaSPdjddtqoW4pkpHrXHvRp
OpU32sMZhwFofCNKwLlnhoI0/sBWAoXTC8BadBHGw3nhdKWrwsXrbRi9Bcydyw/gO8H3u6c0oGUZ
myLIJdodeJRfSytOhm31IK/qJyyn5vlU2mQj8Giwu8hhSQyacYfEb0etrPOuznVsvhRbsZOTxwP/
HAzmkZ+SIWlud7TZjCigscDstV0iC2ECQ2nP8kJb1JN0ks6Vp2YLMgZS0K+UVT/PdtE4Gl8RJzqt
u1E9u4wi6umz7tXcZ8/NjGgITqxJNh0koGq7fjR4O8U2xYAHYzFgUKSbYgcFQAVBWWfTat4/mJjE
zZWbqz6om8GqmlbT9CFbm+FpFU1OK3MS7bLH7LGKbW3XzvJZ+Rh76SYeD5fD5WGRfUaLdnyalOvT
WBqZTuWZXhxYUzWAjQx88aaiKqJN1bB5qx/rx3JWbFQXInj9eNhUofITsPe1bbgflAAGtDMjSIbP
oJhiv4W5/JI2J126VfQVHinKIMW+hDIM5rgtHaQnRDc1EDz97Bh0OezVWUu0oIT2b7gFMtMXr0M4
PuUxnifaTFlQ94FlDDRV2sk+eoynWhA7MzW4UQy6eI1DCdDVaZGlfc3XvGJckwdr9k1yZKL50O1i
RMzUCfzn1qbJ4uQOZdt8Zv1MJVZrePAO/ETYMDe3xw0cNhUeqB37Ud64cgCP8y9q1QntzZj83q5z
l018rNh8aVn+eQWHRs19fsoahCVed8gWvhAZKO2+9aljTNgZFWyMgKyhE+l+XbltJHC09LW9OsOn
CyKW2jvkP0G8yB3oXDfMjI924TbL/OSeeoeOK4x+mVw3uF+V3VDWfTXfI8VtuYuwli/28TQuYo/C
gLG6vpvv9CmdKR/DBDKd7mZHk/qxQO76UcUb/ObBzRDc2ZtXAafS1NUFeCaCxbHidW85NB3QrbdU
QL7sD2BH8Ksg/7fPW2E3st3VNmj7St6RgdLOkLM82Oque0veavLAHV+dqXuYWPeRn0D4dU6twzvo
tT38LF802C+sejwt2ZYoUaylh+xRnZw+D4tqV+2gWp13Bb/2k+enYv6dOhMlhPQf2Trij1/b8d/G
ZFtqTdOrt+sDna5PL9huYqklVEQPHl6zhQ3v0BYSMQ5eu5M0AICWPFAilxAK/fbzc7lcvi93WEvf
HOH9ewW9X94QrUyDs9PasSs5orgT8D/6FELN8tcn9E57/b5EhvedH8fYzZjTiRF+Lp+fX7FOi5yt
6X187HFPO+Ht9jGwP+gUCD9M7xis9g1GBh2tSww7+2P1EXkf+xy18Pl+tdo+ne3tZLNH+BzfIeQM
n/bip2L7Y4hQw8dKdPXjDmm/Sfbbxd5usY3dPr08PT1thRGAcEcQIn+/PiJnz1FpHf/3Qqpr3yzh
yDCjeYnoImIp99Kp5klStGR4vD6wBTbXN3gYa+0ykVzhdFcGsh2Pc07h4H58cHBquHzUbud0Tvue
TU90vl+4CpmJLa7FQDNzyKfBz9yAj29IqcuONpYdGR2DCucnYQFO70QgfhplA1/8yRXjRwSW4oqv
xQcepY7yfvX0wAzEe89aV3WigBFhgfS/zGgQnCI+V+DJvnhYvPG6eECaYRE7C27m0F+8YESTjbia
6hDKjh5QZbNhu6CoJ3uaM3vhnd7ekJMSihoPC1+MNR/pI3UrTP8QXDoz4B5oQkIdh2O5PaWPt9iB
GI+7nhhDDJwJabQHUj1r7U/hxgvua8fIMsQ+CsuoCAkJMkQR+J8A5UIdfktsOvN5TewM3beE1f5N
4WCsvZtsMwgLp9xUzhWdGjZpnB6fv4a8JWT23uqM7xe4dfW8CtMQcZRoSYdAKIaxcLQSnnfCX2K5
Xq919/1TGNEtcWdeztHrnBLCAt1und3VvaRecfNoUxHMktdmJS2Lzjs1o3rb04OY2733zG/shBQm
ks3Tq7tb7t5RxoY+zoFAe9DfOHDxsBY5CXEq4u+SV+7KXRqkASZHnIuTOMudEFAXyur6NPJ7hJXE
fDTRMY34EDNSCBWPhmvenAjL2bUOKZkPW8FRnEch/h97sl06qq3a0C7Xcaj5rzklC/EpHORPXx8V
vZJsoz3RmQ7xPyBM96tfbwgbx96Ve0rE/AaWJ8/VtPXmDdVFU4i6dz4v41tOxc+pigB6rz2GRYmn
NPJXhS+OK44vFNVSl6ybv198fH9RmCE3s18fSxv6pP36zD3GA5tfGisIPTwPxvPn14Ezf+VgPWrQ
r4QSMfuF7Uni40i43yCRwf9ifjeTg9vRIil1InHvB4i3iW/uT46FhhtTcbJf7YW/gxCWQ9pTn3/s
PxpmKUiLf+CjCT+uE80gZMDEQfeCmYozBZKtTygGiA8x2ygGjHNYdvbTxRMVkrP9Makm1sj0TkHE
J9HpyM1O3L0cxh6aNpIr4sB+E9Lr5qxwjVztN/vGXn2IywD//IpRpLDEJZEsJPywCBYnTOtMB5jB
1z1C2Qd2mLQ9wa9kUdSgj/FcfmIbDuW/a2Sgo4OBQLFxGMNO4c90RsvyzDieB/UDWvYoal085I+E
0L8IOE+T7YAXojHf5L58NMRl/o4k+tUjSD9tn8T94geIDw4Kk09PSO8+oW3CX9GGL8S68yJiCPdR
iOQjyvskIvoFjXGCD/P07S1zX174GQsuw8sb8WTx8vIE581GHhp9kgOTlkDAeibs20drYUT28Lle
P6xRRmfarr+mBpr/QlL1nTn7ib8UniKfo4Ahja4f+n7rTwl0koYP1HcCphca+TZGJ5+fkMIdJN1H
6yXSjvw+bePeu+Wgyvkp5uvIctbL4HOJ/uJ7wE+Jd2ntpVhETbcOhR8Qkmdh5H5+sgymWFwLMxME
fpbihbf85Oifv8IeNlAisD2sfy2dqLpzNl//hl0Ge03+TegwYY2FXer0WcxOoQgznyK7dXPmO3T7
nvnvaypCimEaI1/EcjlnhszHaBc+IhuyEeNov2cJBQtl+Q0/hi5KMgyliGFoG8uvkRdII4ggzI6N
GHiPJ68UCrlMwTEiW+H46w+MRMbzkjn8OPbGzErvcSzePQv2qTtm9q3EeP5gcgmvTpfFXoj+rrZx
sFo5m/1mtV+x7BnooYn1+OtHKWljmOBBhURB7OMUXO3VljObiG9st0wO/s7avmJ13yLFe3RwUxQL
+5VFDXM53k584ayOzuoH4FH7kuS4S+nJnwyE/qmZDADE/pwDTXeN4/iS1IiUPF2deEQLQXAa6UEG
Nn6btlNlepgoU4P8u38wMGVSvWquorJxDjUH3JjhLD5fLJtxLJbyyhMzyS6nRA5WYTE9/vufEYAV
C32FBk7xNYXEbBKL/zaeVhTwRKagBcKAKbWlUJ1t+ZfCK7xJ7UuTbe2nbAqYgVdxe2D2OAWI1Dx6
3baLI5HjA1xb5EAm91pEMfy5RCqh+DL7E8UFxxtpTswHmfHXq7gC1si3N3ICuC/eS+u2LmL4nDXY
Fmct9JO4FPGNfATbaIu/r1j1VYcsc+BTWfHELE9CkSXwFe9WOCL1lNb1pJ6Uk3zCVruxD7N8kod0
erC4Fa7BcgWpcKO5N4fk8f3zE/0B1sL1g8JUWJ6+poaYgmK2BNPWmdLULdbD99302RRCkvPpVCSs
NKja5xEoD/MFFgW17tKr3MLFgWT5/v7OEknTUUgN1/nU3U/zQYSBs8OKH4pXrHU+zwFz/XNpeWz+
medg3e5S2E05Pes+VQ2H9kFHWxSuzGdJr7g4RO0hKRDI/mUk+7BuGrdxrSBnCcy/VsAaO57BI23t
+qQNapZEeg6dIZ8y5Em2OlIgBaovBb13XrZe5/YsqZAJxpS7FzD7vtZyKAikFOxa+BWahJfivcWS
+WthPbupf3xJ/TYOy+CyyYPEF7ql8FoaJ/Ku4TH49aE8V2EcGB9VRPu1rc+HOGaJ78TBT2L7KMj9
jVogug7ZA3NBjCzuTR0a2bjG/VWvHgpIFQoKLvMKCOHkqN3sOq7GFWv0VNloyUhbQXpNKR+t9HT8
NIAnjYTGEy/1KG7I8cpn9TU5+PjQCwI1CkmyYzHgSE3J5EQGGW+ikdD+Pi36yWHcTnqmauqg6kxq
OS9qN6a6Wk5N6ljvYDlXzdWfUUqRiSpvkV/50A9JGHLJixO4/GtW1yvobYSp5IgitQG8Eg6Htjxw
TluVTj7FlSKv07yvr7SFsdIW3dO1mVTwybi6hZAHGPp0a5L0sDuElJiw/ovHYYyGowEfF5wb6IX2
2oWyyVlipVB+6YLsabCJHgfL3M3xd1p36qKYQJyvrGWsueXQ+Zl6/NWD9WegY4+ICAV1KGGm90WY
eX9dJ9mh+n//R/m/up6WfXkDWIJQ2ML1NceoLRTzQWSbg8kR6hTg0TiG0Hce32TXqu0zU34418CZ
yqDMBDxwOS3Pj4MdFbvTJpYetMcsWlm+9loQYj4NWfyG6Kulf7rwKhpurk14yH0de3D6tXi6Yfcc
k1bexugibHkAFsz2aURd9WYrlQ2m/l743bSZFh/WuFmcXgovd7c6bDzrYegegVXEQnBySEX2H3uc
R0eQXYBWTC/yRM5HfgXEBQoDD0csVqVDjTs88yf95GTDtQPpi7lIJXGsh+ruTO/uyYvHKuzVBRv4
88JAXOCl7Ga637A+bo4hFesvaY6vP0/nybFf9QWFXDutSQKb8NcnzuyIRBLo3A8hmkwm5+me5Nc+
j5s+hVAiguuPh8oxqegdPqXMAVL496YUWau/piDPl70q6u+C7vSFE/z2fKu0L2MzqioWMikcLoBN
T9PSvY4bp3azUTlKwnpUj07LYl6Ax9kQSOtRNE5EUTdsgia4BkoIo9djRPuKLbZVtI3618ciaD4z
8q/MF1soqDtkMp8kOGyZ3jNC8OlVREMLhYyR6lvEtd6TadJjDPMhwh/Fbv8YDrb5+vrQexWfqivS
/4t75FX3SUHE0yGsuTyrQA3JpMdNWPFxCX8MVX9V2xj7X6x3mO9DIGZxG3+7TVnX5Fp+U3uapp1b
NRhXdJLI+TyBT5VK63M3RoM3uB2oQLfbMwV+JVtJt3dDP6GGovqNEWp9+4k+wL8fn8i0/5icnBX8
SR17A1Wo0d2h3eawzPpjc+zW2nVd69SfmncT2kAyTuW3H6s1390CTTUJ1qiUUQG8S/urXrbaXpLa
dRm1aIEc3evF9LXBXNYa55ors4E6M+W3f1/gXwuEuEA6HrBHUejE1gXs/dttL69x22QXjhk1i9Kk
jX1b1vNrOXBu0Q8p3U9HukvopOvRNKraaNeH6zoiZ4nf48xTqseoX//7kr57ZoaQ+cR+jA7z+z4o
/ao2unZU23WNBhn8KmjPXftUSbNUe41Y6f99tK9E9H6I/H64uxJbady07qQ37fpav3Xn2Bm0+y5T
XQHWguY3n8cTrSwUyhOI8yecWJq+dyVUHzrzxWgezOvyBKvg2Cajo3IIjo1pN7SRXpSSxrb/xWD+
/UzvplheXpHTpYVgraLtBl1flryhKdnF1ckBJ87yD62x6l/bWMbW78cTI+K3sXUqimtjqH27rqgc
6LmXXbup3j+aWfTZlpM0Mr1LW1BNj+22TRFfAjznVhgKaa0u28ogYKrHUjop+mozTKSgSH4aKn/X
ue9O8W7KKXobt9VJ/jX82yMkAsSHXpibzkHWaZOeNcYnQLdeBT+MGvWbwCIKacLr0xDO9X/em6OS
6LWqXNr1IHodHnrUzqh/5hmKI2X2eTvB/FE26LWp/Sc3QeonKppRqRm/WIfxKqLUMJcvo5yG1fd/
n9d3IQgtTOhhBoqU+J79eVpZfmwK43xq1zdpVkqv7fAx08fpYKtzisgLDa0fgoIq3vBu9lAtVLgV
jBSkEu8OmKZIMcdWzH2ojrNbktk3jcZciltNiUAeQiTdKXcz1jP4Q7nitBq8ogOyWMenC2QhkdtI
j0fDtLWmQKUMUStDcq5g/8pjUqSQw4xRYhg/1EC/m/I8NcR8h4i+Y6shHu5vA/tgnC9mrFfNOrpO
E9kZ6kE6Li7EaLvHVTrbDWYp4NPT9DCl4T5yh6iTXJwuvM0Sv0j8rtj9+6H9TWxHWfL387kL4g1W
0+atvjVr5WlApejq9CiS2aeBDXO0Zx/ch2WzJBtHIwXkKoGX9ZDPdxSa3tjseTc0dsrgyL4ABDgf
mT+E46++pLtH/MfZ3QX+uDvfqjTm7LbmzGBXanV+l4b6ZZ5RQUrsC0z83bkNh3l4bbzDKnaKhjov
IOg5OL1dJFvb3OD4rNTpYdkDoYTq0zHcQ0UNU/9KVRh08bYyn0hUVCde9RDGKJib76pdkhCC8EAU
odOdhAvBJdpOqDD9UBv+Kiv8fYFMGAWleWSe7+ZyKQ/wuUoYDkUnakxt5pQUxk9esb3C90RLBZRZ
9qjhZRvlTXeKg1M+X/oxPTsPEa3+k8toGVPyAppeRs818rqGryJ0wq74AZ4spbDDwuAqc+cy0uzP
LCxgQcYOVKtmcxwzZSQQZpjbzfaQOsnbD2Prq6D/r6u7K3wPpSw9NF3ZrJHqQYpnXl1hP6LBknp5
4hYwtGl/SchXrnbxgjrEtQ/k3ua59hG7xBKZIFD04hPmZs7+s7B7tmLjKLxgdy8tbv7xAbHKN2un
bc9IDiBNFhgEutd2SuHzgqietZO3h7kZHJ9ahiZ9Vgc7Y+e+vj31/u0hBiFGJ8qXW/akMQSK4+PV
UQ3XuqJZQQG8WN2olfTOLV1fX6LEuWTYqVj+TQ/Onw1t8l1wnan87iNV8/5Me5bTT8oQDCG3pVNI
+9IQli5qdkO3eTO2cBY/UfvzUK9yWi/PdPu2ha4yHOtnxzTDeh3tup1GtvE2p0XIrXg3wy3nxXPr
DWbUbM+isNqMuskpvCGg5dfBSZAhreC22+2O89O6WSSLKgQwRL5oWdvHeft6W19pL6YUDdDx+Zgl
Dt8AwwBh+ahXl0X2aK6eQOpEhZZhYfoGgMb0DJK+0j2ajKvlkc7dNUGh9aQlPHBENr2cmngrmphR
nZoYFJ4w+c5m5ypI2LPPdXbtfsWG7eAcTDYDMYSD/BNSO6pefgOT1DeeUwTFAN3pDZzc5B+mE8r+
f68JBIz/zKe78NqajXUeSjXhbJFDXaXjir7S2UW3D5Pm0fr/hJ3Zkqrqtq2fyAhABbylLgRL1PTG
SMxMpBBRpPLpz8e8OnuuHXvdzBgxRk4T4acXrbfWOl4aIRPwmZ5+q3a1f3BsgpnZHNTz8P1aPSOm
33dHmelChIDr2lUWlhXdY5vNnEvmd3S+HFw/MemBBVrhR2O03OCHe6OHzbXq4b7jJNHLiZ4nWvc7
Ta3RnWxTTPRUNZFv+AyZdr3RbPLze766D9g8suuVPvq+TJneig5oCdMtoA08siD7I3mKby1KsinK
yWIj9XbeawsAR/OSQeAQZobwlVkLvAT++RQUe8rDa+PZehpX8RtEnons6W6vWzMB8loKQGQGZAoU
wg+X85iQEeHvB9HdnZrS0ywpJTX65ulsHIlPW7OSrNIcMBfqdph66tBrc16VySrZvfBhEWG86xhV
NvCm9TacGP1q4orRxPgRycDg0FvsG1Cw25N1+taQffa/E1faLr4aL62Mmui7gV63mfjJDijNFfUK
CgySUeVnYty5rab0MVT/jwAFiFAZWeGnOHcNL7vvHF6UG7OkjuYysRRQ7/ZMt6MtxqGd/hhP3nph
Z+PMFoUM8pT5aj7YVb5erHMjk/UiN5o30Dp/FDNjAGv7L+Nk8T/1n6RVXMExGBinMaLyr8Q1feYz
US3u3VbQizUj3JEneLrfjZbtBKQXysJNUgK1Mhte9i8YIbddrSVbRP9Eb/1j9WC2U2Pqt4YAnaxA
GIuhr1VODRUA1hRUQ0xRyfV6vvAr1DWDcsSpEzrj9A0VMOp3T6aR82TZPs12V8m2/Iqa4iBUSzKk
DdHjtXu+orbqNTR1z8xPvQzvPHPAxCysE/NW+q1T+G29VFfCIlioIXasKffeSfb5D46bwmlo7K8b
kXteGuI3FI6SGu/OH6vD9HC3GCcSPtI9C2e/R863JBhwLEnZSNNVvxEsrEFVpEJ1ZpW5hpWaEL/P
HMgxiEQSRCMrItLJuhA3MVc3Um1qPZEDWHxtVOZ2fTGU1K8r75F1Wt/hRbBC51nqopt5CfYvrixF
FUPj5Q0aCMwjbGq0LFLbvz6zGQvymnV6fQRG/RiX0x2o9b8Zav+vme8fpQJjCDiB4r/yejnLKtjP
Rbe9weFYQNbR0y28tV+JCKKcW4iJ9+AFjkg5OuDTqI0MWW2ghP2QETYvrFbnhtD/DLKnLJk5mIu1
9F9arH8u4X8mZyYkKPnQdUBh/4/2vZdfZSEWcrNNBJcec96EtbTLIPNkslXkB4bA9+z0f1cE/2kH
MOV3ylCiFehWrO76V8O7KJTh0s2nUFnT56qY1XazgNaPzLT7yVWG+rcXdRk8z+7QXBrrg6qYszWv
BljhfqsutPzh1t3sv9Tk4n82EnQPcFxhqYujeuxfD6tDB/usk/KNyYoh9QtXoGFqZEFXJhaAw+RZ
YdJxkujB3/lMn5Zgygsc0LrCHG72f+Wq/4Mx/Ou5SKwZYTs86z7GzXv/s0MQi8/zuRCz9zZ5TalY
+uT6mVIQKu3yo1yMl9S4i4+6nlap81y0/H1lPl9P/dFeHHHa/LdDMubLf1+MPBtJx3OIMcBs//Ni
Fi/1ktT5+MAYIM2+Kxc2FKojXnP9jU5M+y/nY/xu//p1zBrQF6kLedxg/a9uJG87qc/713srYHGH
t5Ww7GeOiHoHi4rSWXzjkHmHxTj9LjcZtKb/Nj6f/mf5QOnw//3+f4VtCL63HDeP9xa/oQEm7WVV
D0zoUvSBywvGsG+9j6efbZZ9DQlRxxVFncz8hiyU78XgIpnvbW7ltSEGg2Co/aEWfm7NtblY5JtF
avzfd0thhfn/dr8keklWPrPB/d/tQ14sello7u+t+lo+hrOaORLb42WzwC0LmVxjDOEA2UGw0qiw
cFDWp6vSpWtKb8H5RYmamovPUuqcSjCSe1isFhfNGutvSbck7AUbXfi28Lhzg7y0hUgkLc3d7q+q
DWwIsI5+Y1e25gMHclbvzLy20+DZDbsqMWdhbuHgO3tQT4W19zxkQT8Pb4k7zez8eK+MHhuJtlm9
M+Pyu8itqdXo2OKD5czsttIwU33jb4xBQKLX54Hh6dxE3vzAUMZVma9RCfSI9HTGGj0+G9g0RuIe
VXht5+HL6o17ALVRsaYKCHn+QQ8O+xeXuVpX1mikJI2v1NzZTCXCfipH3xzyzgb/sil25JKH4YJ5
4XOy/cTP0DS5E/eGpJolNIdh5PtVv3LUpFbFfCIovVlYhg9j8B/xgz4ttyed2Y2SIxwS2Yo9/JUo
sl46HzD7rOTeHD+a4zXtbO6P0P2lE78cPPViPMmSXfBuVwJcx4uBx21yyPZMdIDsZdpr/dVZwjwk
fQ/194weB3JzHXUY6tWg2DdvajSsJeKsUmvTGFOnHl6Ii6hxZTfxUBWvp4YY4/8r/1qL64PhtwUu
UzC6mlo9lJ4gADSv6Ten1q20bl/T663SHtGcfQl6O9VTszim/tRKwp5e0cfMZJzNvKz2p3ya95BS
62XxIGjEOD6fUZA9eRnqAdK2uAeFSfNRyPw5ztYfD3qSmfrMnKPcXFjFTl2/feRky6nz8Khtu99n
xMfUUYFPBjmRhmIHdTV8suARx9z3KAVYiDqOrpgBKDX2gqNIjfdOS+irmvFi50zrKJqtC0DXCc/I
LZiolWwlDCsVo8Z5AatysDDIVBARv6giGhotTOxgWMkML1WI2uWp8bk/XUzhe8HxMEazFqm4VWyT
Y3sa/lSv3taB+sWu4uqtqes2vm9gTa9fmJKTy/8uXrla4INaxnzN8xDRLNZMzbPv8pveLxRO8+B2
fMdpdPmCgD1K56L3qt+PhjHZnsP/SrXqhPcy1O3JtrYXrFpZF24PgeJr5qOTCyq7cc3U5b5A5/+Y
c0/cpFBvd8KpDKuQUOBz5TL9whf07em+WKqbDxz4v/pvsXzG9123G/YzfzhScCl7CqPVK6h3z/V9
DzNJBSjpg+4I1baOwQmKc8buwXJLBZe7w6nwhzVU9Ff8ieeQZaGaYZ+HaSq/BwtoZ3F+HfJKqwG1
agwa0GgA02p9MO/HQvED00/WMHwCiVCwql1QJfJ6IlBWr8LpDllxdMPp+Ou/Fk48fpF/5XcZ9mF6
6nyqxK61QGMY2M1iDFn73J4di+B9xrQvabT7LjmVZ0TmNLHFMj+kfw9AgFvArYBYHk4Ow0o63dd0
pYk2/aJI5CN4xWl+yGawiRc/yvJ15fZPcfG5GWMgvZbEDvd5kLZKRU2ZHibLOu5QCcGw+ircp4fB
4bK9Cud+jficErSJe96rDh5pAXETr/WlsC0iEb6FYmVQDDEn1NJBu/9hf/P8U8+fU8lPZBsmin/q
3/D3DKWD+lvTbdE1xcOXtBZj0U9cxcMMwFN84av0+81iC/LzihnCTj+axBKM32eQRPJX6ij76fjI
xbXAuz+Nc+fpPHf5Sg65plsEjcWsVsHLXbht8Fzdd5dwsN+dJorW/OsWNfFtUwZywKKNckN1Xp1v
G2w1UhUVuIZ3SgZYeeTFb+LFXGes9SHOVto9vh87p9Enuwn4M6TrfetaLzyQDeGINoWj7CKWPiXb
mlfe4F8uhzObLNygM9VDIGKy0Kn64QLhpFxLkYADTuOMrJmFVhqtjxJoWUWKIWDbyzG7h6QJfwq/
JebbRbWVB6sEpZt8Tq16V0Zzdyz4n9/we+CxAF4GxV7dCLKhrD7u074xA7Vkbwql2Uy3iQIFXl3D
A7pSTk21fpmOAEH4CEV4gvm2slS7qLSg+z4FpChN7jXoDFzWI+q1WNADKPYoa+EbaBiTGcMRCiCs
mUdwN0uXV8t/092JVkPgsGH8HnBg15QT6N4sqqF5uuhytTv0oI30rT61lzPbPaDyBBb6f9CxByR7
Ajb0Gu6GOY2TTR2wFiFoMPqwZnvsUrO31q3heLM8GdWt8wBagXsomuKm+paXiXknnlmji6s2Ozzm
xv2bKGkWfu+BK2HAdaj3k01EGD2sm2UGQvXQR5fkuY/1Yuo3A5GaJqV0Hm5EeygORuslP0d0CPl+
31ngWCJE/qD3yaOCPoE6WB8+UPnYOKDg4Wnwn9n+LUW0jt7defwmfnu8s7OtM61A0hd+mqxiVnUd
/kQMsirQqzdLpCj8NBoejRJvrphTdxBNDpyqI5mBgAACAafSVYDsCvezGzzOL07QhxJycs8NvBix
NQCcYoitjEI/cXn54oG/l7wuKJ+3aUin0dhPO7ZkuwnHrFBrAz7agDzGjZ+HSqpxTTSZaqhuaN2j
FvnuTkTk0Womrt7a4CSwVw1pxO8cwFal0+SYU5AYkFVs2R4wUNRftljqWSSdJ7spRD34VJ23MKge
5GBupHgG+BIZ3no8jAPfI9WmsCw0q3Lp8Uuuq5rp2Rfsq+gFO0aJkvMHvX/MTaZo8GY6LplkcsTV
1Dw6EGQWd6eLM93eYCWM3jkdtLP0Yc6XyQYvxzIuHcUGATwWBsnzHsj7j0IlP977BuexPe//JQSj
7XwpJHHu0zDlhlJGqIcPGoAPBcR6EqSQtVDsVsfLat07eJ8vy5/LRuChs46mcldTeAfVKtmgSgGL
YKwJKSBxE8mq4m6wQXC38G8O09XhndmHR8x2lvtTl8EKIJ8EZ3WmVav0tzTSXltxnLwCVmZqGq4A
TSQxeBA4fiNlwcPuYlzHQ1KGaxYKhLMvsqc0suw99ozw9fhxagy8PrVrBpQ1LoNrr5OVYhnWFMrR
djSjuxCYP/64Dai1QO/YbKRVxzSQfqaewGTj4uDSX0IdegTkXWyWeC0MV9qI1gJ6fWJODasx6VYd
aXtzyQQ3F+t7Lf0rlzOzj1Fi7OCWz7SY2BZ//An2czEqm+d29drlYeqkG+FhgWZobayENe7JuUmz
q/LAgTZ0BWYY6IiVhYB31xq52gjSzkV7Z3JpmaYX3++tHn7ZX7xcf1iVN0blTOYQyhV9NtEkVzxj
TEuug6RxWUUfO/EW/mNLmcG2Bnl0Oc+XyZ4KCn9NlpeJrD2pgXr54M5KzZpgnScrrhwH5mODUyAU
5qLlQE0r6IOHx4EzbP/hNHCdsVWvMR8+yikO3BkKzENjETZq9m7T+3cvOSe/Ikxxm/DQGpdvsqai
LDP9xkMC1Gwd8TTAUM7W/d2yLqX9lrR2OaEq+xP0yuAlK/UDAylIpWZ10fKQWGt/XsZl23ikaHbX
UCuBi5v9cu6gF9QrCqmYFuRtVyzlnLhzCHyQUSa2lxoCVE5Dc2QcYGun85JtNfJnVgTWC3ouRRvz
ksJn/IzoLts2HwiYJI5VabzcUtQMa+a9cOo5iSdF1OiOco0BAdH1tqb4PGf72pvsq2q1ZzuTTk/S
fSvWPwM0id6RiMO3aiWgR+wknAkx2MudO7RzwcPmf2GAglFGBkLY/VE/DkgL+OqUTfMDvf30rwQA
gOvfGLtq88247QkST9B6mxIbXlRdsCZcDxEz3T0M87lcq+vE/ITAvuWf/HIaa7bQMsGRDHNaaPAH
GrfPzckXW4VOaIfQHnTG2x6OI2wnGET2MrpbJh9539XgpL8N2S2qj/Dt1mPlEoo7ugDwwE1mDktd
CWgeLbIpa7LlAtLczeQiVO2q2LKlAz7bHOfyvPjKLSiPG+pUrhOGw/oJsfHQHTIXifYXXYMWDOZt
mRh49e5lnXf2ZS2Mw/icV3Sfm4b1opTtgMmT9R1hF5LAG2dHWaYyfKy3gdPMic/4WO89TU/uBLjt
XhCT4KT3WnXfDd5OqE9qZPC7HArvdghpjAgBzYagerOhq3e/c4tFjq2yxKrrQaAFSu4QgbFwcDEz
36cDwxXM5/Wf+YrWOA7mp36qy9WafgLtKunnYuMzwe64b0VBb88WFB1QHMM/4w35DNkMHt5P1kRR
DiWMfuHjek97vryH9ZmQ9filmjiQSpjsXETzpoWLKFm/POEIzJT/XPwPwHyu31urmBtRCiEx1x8f
thL0cx2e4dP8eVs8Kd5CuGEzcxat5sYLbp1nNkxCULyY1aY4NyvALRWm/QxMY8wFeZBdzDc3G9+y
6JpArBi1LK+PUanW89rr9jxsnTmsvMzF0afW9Dm9KxCwoWN1L3Fmn1Zv8u9LGLDGh+GXC6DqvozO
Yda2ksLOx5SWdLjYl3q9Amp1J5DERlULs4aysGUs5ZEim8ZgfTb3xMZwWEaAQec8vVJ/hTO7PjTn
4NycoYdmVsakVjJlFym4NNXk9SRiDo00IIlaL/ueeJcjH9sGC+916EjGq/mxd8h75s1nno6I55rs
UXl6cJftiKHEzKFHiXAjQIbzSiiHvOcyIrMHmAYcFrgZ8m0ZGI1GKSZLo8otzAHPhB38ilmqxX3V
9OfSVD/bKmjGkbEY7Rbrt47f0hQC97FlZBylukLA/BnWymbyp2osPXPtgffkDlJN4t5gfikcWb3H
P/0uDGx2ae2g5K0qbTa2O6LOVOoXguaDLTvwohnM2MxIpmwf1DV9gO260l+HRYQBEFMjvvwfIaPY
CkvZN8NbbkY65OZRHsrtLqmAxnSmvfbzU+pklKaAJVOCJJaTyNielFLDZrFajdURhWlN2HtbF7tH
kblr4xqUZx6mm9uKsuxilM5k6rCE4B8zzdTIr89dspO3Je9LYvCyRPqc7Wg6BkqsilzB2Wnjj/0+
QIU+LqjVdFs6kcjRdu4eO0nTYE2vK65wNXOLOyZ6cEZa/sPTelJ5mYtt6RRhb5vrekmoKULlAKGT
zY5IoOLxfD0qaKHl998/N8wuYjYmiiFFR+U/l+zdIW9SI/+2hzdqqsmyO8JQ5CkIFgd/D+tDnzMO
OwpsjNGqiFdwM9MJDPlf4yeDxmYTEj+1tff9NjlAmc0SNQzk1rcdTNNlbje/sCM4Z5kjbjOozxPe
NrxPcZGzChu1oDPWxywUwbsOqaTXHTVndsriVCe7q5r3pgU1Tfu+xAXSvWmslN6VuVFSd/LU6Kj8
m/mtf8DZcN4arP4orBqa0kgP85OgahkLIk1UI6Ldm+3GLMJ3cKssTC8/O9KfftEmNMt7YDOKG3yO
tJEBwXciNpQR7cqRnfOq1keaM1jX+rd9axerCLllmn7fp1fMdxLdXPP+WGVIbYQQe+5OvjCVW1I4
KXoWVvT2zV72b+dugt3A+IpHg9VYfBK7jdSRj9DdWNCiX442GajepeM85kE2bixqLMLRSjI8/g81
WDBdXgNGkXLCWbAwvnXWRIUXF7mB5i3WhalTEn0XBcr98eWDo2fRN7w2+W5qKodXwJ4luPFWt8Jy
Fg0Z5Bm2PpX2Zy3E+em2AVeb7qWNz0gGlceyQUVxRyTJcXjBs7ghMFSDmceyOkra1h1MmsfWUPXb
75wqgyJuTbZn48hjfG3a68oCyIv/qW4AVvTSrv8GW/hLWRP7Za0+by0452bvz36otA2AVMG+6FNN
8FST0COuFoYPh6F25ij263MdslUysGTKFYZ3AwLf3GTFN+1qAER5OV+YXxsZ19SvkJyE7KBF0fmb
bhYtXbKEtPPj5htcJklYyEyJXzVse8AjMc71m0rDargfhqUfq9YYOKVUqIVPmh1I86byMZQjI/Jc
s6iB0KYler4D+zp+IAIF/WHM748/VD6O3+MkRQ0wM617KAQ1yxieBInWAA0Q7M8S3wG9XT+jNxXO
nJd4BB6tNHzxgn5luMc+7dcq3Vxc/h0bQOzVFtv0zFYEcD0dN3b9RfsQ8z+wclT/0LwE76XiVsEt
Eq/41YDV0CNS+NuH+puwReU7gpBFJITJiofpxPR5XXDvtc4mQ6QmE/1JTTtuPQ6wmqw7HpGrlp+S
bW6/pvhvVBS6NVlBrqR5O2ebSW+PALGl/NxcAGfIAHX09Ii+XGHAU5iuuRMoSQAw2v3YHnu0Ksr1
H+36cqdaA+04FgFgKRyYqVUas8Pq/n2AEQCYaVkfbiRBPyGUsMvMIv8KGMgASFC3HPATu6D/2bDb
KpBNIrGd4RzQA26/eEl03ItNOkR37NlAtCcvN1sPgLb6haiopz9TOBmnfMUQH4HscqoLtKdj7n24
j+uvrPEXvoBYxaUjNSK0Kdw8fC9MVJ6r6frz86b4lxqG6LcdwlEbBK03BXcSPNfNcYjnX9wCCvNN
uWdbojGz7vvOeZgq2ibmk/5tS0MLYgCPoXQkK7fKXzXkq5I52fQKSvzeQgCvdXGNneuWOW4q6sx2
TULkwyKnBuihVg04yeiUzEXuwGVVwFzqsr8UaQjPqdgp/g2yQ2q262TLPuIHQMUZ8kFyBTjAuKPS
v+hUWCKmHUo9AlzEwgB+EQgzgDwzD3q29Fz42O/3Xnl4oRRWATcF5xKKP0VQsfPvSsvPzFzvgyzE
kQERSErRsn/ULv+C9axZK851Hn4BvJMQ+aW4BtDKSHGm5atul+DrG46Bbnf3iSDcsDFGzZFKr8s/
qpX0V2B7YrH9AKbecWbOsCQWzdx4E1jCIySO1OSCK9HsaV6JLwxiTh8XZim18VUESKIGOFIf+21Q
/Prqlmqrt5pDbePk1rZWN2oAtsX+uZV+P8f44oLFEqBvLzN1gH9uO3pCSkbehueBjbJP7XozxJAl
Babyd/NwbybVmBKrVSSTw441BTwdQ8XtB3HwG16gcdGkU4SQZ4vhw5JTue5hDSE05qssZTC2qUG9
ozg5KnXIeMifgZ9qGITCjljgo9LSmiVD02MH7+yLGzTZ4O+B1kvRQThIvIAd/FgAzS1oQvXvuc1W
b+qNPGg4SQQ1h9u8T6Y6G4Lc12aBlTdb7sZ+g7kCjaAOD8QGrNxk3uKrI4uycsgCsII+x5dXgJUo
5h6G4Ge0N8ReTgWq+os5Ozbx6AvmzGpd9tnTZ93NmgmDKS+H6/D1MkXABAqVwer2EwqSyYYdqvbd
Tywqw93rQL1IuKRm0UbSCbxCwSqdudfb4OZPn2YRogyzLmMsTzrj43FDIbWMtXkWzQ0YKA0Oz+b8
txofiBA8IbJsOS0z/KzBm4GpA8FiOyrrjDGDbR0qPJPS5Zp8Pb7mHr88uqHCGNtD7drHV2WkXsAL
295dlZc0gqQ1+FE7kjswuvCIAFwYFXiO06eLP+uDhz7c+Au67ysuwjgwzGi3eYWqh47KI1JtCbnJ
CCbHM3TTpT6jEavchnunYtXDrcicByuHzYdqK5Fi62uLoxcutuu01b68fMeqXsLCzEglY01SI7Cv
0cedJjzmi4FiaNPblxVipeNz18X3tbgFiAfRoHbA3oBmZJmFDGkUv+SwHMcPysI5rHcIE5jl9tp1
DHdr6TJyiiZLD7wnnDPRMGH3MaZ4sOwHyJrAfFTjp4vH/G62HB1o9blnt/7CV8Hulpf1yyddK7qs
ZVuOWhteq2/mG7RPYHUnEEb/rbM0ABLeLC4gCk52tP+ZmcI6CSQDtRmBhgMGbYVz3dIvohNEx+6X
OCsSXUsOBgxkOyXuT/kjJSsvP4ORKJ6zf9TAJW6dWjIapxcER+ohCtSI5UPaSE0pzYl9N96H0gYI
xW/Gh23lPkZIFCngyBY6smPJZU+6m2tqmKDKf7iJ9SwMREksUUSPRirl+QYZbkMK/ndjD824rp2B
wBi0HZIQLyT/cy7p5YCLkt1YoxA4fqlS6mPy9pl8fHWb4lfZC+3foVom28NkXfXcxMXIxYGw/NBu
vhyTvSA3fadEMooY2UauHMvRFMEVmiGewnw34Zm6BYIgpj30Coo2BfxIVrelygqnGEIW+dx44iT5
VRVjMsyWz2/6sOgfcIMmpXAHMiWjnYfeBtxL620wYyi/wanAUjF5ql2VZ3TiMD80GpgkVq6A8bYA
Jh1TSjg9hCpll7KKWpvvCxv7ThyImgPfmDp+fTOZc7zZd2+9fwsd6o3PgblxkfmuOyr7TWoVmwFp
82RdbMZACIGIMffYkPdmlL9MoFSN485omrd0M/h9os8WlnQPeOY0xIxIq+V7blQs/9xKhzGkUzj4
B9ZyjEkYDNoo9hXYDurQ2sDlJqxb451/JdiMHPEISmhkLhY0weajDWOMJ7Xe6fEs1XtsKDGYdjsf
f+5g4MswE+EbWi64DEbizWS92/bLVzPalt+Y5cbT45sKKP9Wz6y8sRcRC0z01w9pV2H9AwsDDvfX
ta3NmDIZJeVHZ1l3A1jLaevs593w2T+DidH89MSJ/7MSzCTMlshSWyY35/tvjb5g3HqQbN/UHbKR
/XIIJ0sGE/SeY2vt8m5heYnhDsNIE+QDFjJlh9YV1M5w2abHFdS8SCIpzOCs6ummsCbQAEuNtZvZ
w+lyW1gscUwSKLeODMrudLN8HxMGJVkIkCjkETjVxbBnq3uwohhbqjZsDjyW9NQBUgW4pIxCjGgz
mIguPwU/k0NQs6p1u+JmMjDRn5s59QWMF6CxUwWU0NkXuzJulGXS3+30uHkLa+Rlk2YvIxLIgP2I
x8dqGpJaeeftMYwtwmfU35jCSKwGPcBZhvnGr9IK+zDzWC9mYIOTYAFgyHY9WhJ+XM7uxKL6xF/X
40p6Rzk+9GtzvfHkfscLXzgYZdizjfD3cAoKVszCNh8Hk/OMt50ZQktESUOknbQGCjjpLLoHoJIG
ZGBGGlioubIpezOTrVRmsh24d0zaHWyewaGEwSt3zxsgqI5jlAwTOzFTuhD5ozNxkP5mL/b8mgXe
HFLceDMPvcARhiEPUHYpXERLWXbxoTm0VHTc6BFmtxQJraF4jJn26YBDNkst8dGYGwkbUZ5Ykugw
W58zg8fuw6C1adLCGxL2zqxOArsPeJoGqBg2Td2G6rk5vBbWgi0kOqMGGjEqPeWfO1pe51oMf3GV
co/6daMAohZeEUh/DW3pIVvHjyBGccG8G1LItKcwvEHbnpHyKbdO5L4hBPSfo7Nc8XNzY+K2LAvT
EIU6k93LjSEJB8NPggMKqzXGmea+iScW+v2DEOFBY9UsMt/w4FLOERNVa+F//CkLum0Yt4cZCmeY
EzbhfaaX4KCtp9jo20eWjmhJGyZgjHioUwa86l9+/cuLDC2QIflqYEmddZlb1RJLsQ17pr2JpsSL
q0Qw5E0sT2ogukzyt+WmMgBoOWMfTne9atwG+xLSnfHz4jrxDrjTVnbUpWtU46pJX9bjm0IsbzzW
DZ4B9W2MzkAq2yuzVgt9tYq1YCw6aXj3848BCE4HJONDZk6MB3t47VV/pK6UcXcAtmN3un7bpy+w
xQ985/HZNCbYMCGzo0K73cdQwgmqGXzgPacj6GfL9oGpQssc+/RZD38kz68HwxxJF6lpPkbhM+kc
afuWcAYbf/yJzIETvpN4+ikZ06zH0VoGCV8rfghNwXvX+rVFNmci29nKFY6eJ+6np6lbjOLYkEQh
k9+Ev1pDxjz3ESDwK9fDfnAOKRxEqAmqsVjNwdrYQl6hktDxcS4iGly4/NimASlY7/BybHlw4zwM
rvJrLPQHH3TagPoDUSKQAHJIxD6rEKj6NBGE2jr0XzfFlR4mZnFsZa5OP7O7323wEJO3i/X85z3l
aVty7TM2nvjCnNunRjKN5Cajuu428ArAVXF5/5ZNlicCN5cEM6AUZtDy5pAYr+vHkphKzRkITGzl
C2rzrLVIQhmYU2dCo853XNBn3VR6PXBQFo5yZXoxhZWs38PZod7kOCaP7J5zx16gtzNFbx/KWGOY
H/9xFqFb+Avtg4rgMObbHPDjXP/evnLYcA9jOjDeZPmE9ZE9GdD74cCFf/Y69Jgnby14E0t0FRZ+
QgYyZG7K+Q1j+WHc50w7mdV4pWRKVMQvGyEElKg2EBJH/Gwl0cc6eQHgRFFS4iln5TRdzwj2MFzZ
mTPJ91lm3enKvAZysD0FqEy94VceGKFDmdrJ+AVFo6ryWEcQlhUvrpDW0Pr/o6gpIakISa1NjsJT
UzEMTb1eCd6XzeUFrG6/Gn/oAwGde2/dP/t05n9Ur69t/KcKUwbHUYIWLXXxMhfIkFIHJ0WGbPdD
CeuKLPNe1dmvWBlCNFG158JUMnRpNiI+DfOOBALA6M9dmOf6rEJ4Bu5tXlyBIzHKBuoe7ectZPxv
Kn5mROTVMSOOoYcX+U3lyfbPZcvUBdIIrn21LTINxv2CZ4f5mCP6zH7pQpAz8QHfzPTho1fafNy+
ugYJ5/vJ+jxm3iSCmpoLych+SsbfKnX3e8UFg0NvFHQqrfWMpj5dJKNxBGuR6qLN8een6VII2Cn0
mzJPF/eXu7GwWMPMTTlSj0IZie/kfuQRHuq2+ZJZGyKc+lytiWted5hoC4CZ8Rcyqn94mdV9veNL
p+9753q3U/qznAldN9PmmGQRD+Iu0af/6C3usOEggvTjtP6xSdCgQteTvWZDfM5skaQbT7g4oghj
zNe6O4O0NNzlQtLr38b+MLzmaN/DGJeTsKGW3xGzaiwdYBx6TXBZkhFAJg/v/YORSq/PL/x9usU5
hkeK0eqmhs117ig9jeJr7kAg6wUi0JvhJ0pcNpLk/nvdnOd4zXycNKBsQfxxgoNHPSCvYMkF6oHF
ClBKjTXVCfzdj8axQ5sDGQdqkV5xUwh2I+hzhtg2XSr4fBnlXoQRhG7lMj5jG2U/Vsdxx8PiFbOL
FaRIIuEQoIBK/U+xSmEKMBCfI0nZFB9jPdkS0o00Ig25Lzhcly+F2MdlUSRQ8UBDCR5BfuaOjxUV
H6K9hdFB8o2diY9MkVdXXs/21UHaAx+Bcw8r7fb35sDshbexLgX2MvN/8kQ8dYmjArSUkIE0SuFi
tWJnK8UN9jjR4ihPrT0mEasts3Gye+X0zBRlu/ihl+P+dj0dowp80MjragIfhpDD+ytTCnKUwSRX
FQNvEEtM+aEJSOt0M3c4DQ1ir8QBAaq38yvVJRgNA236WNZVVZb0Xazj9pjAoEnN55lzbD833Uer
AZ8ko4H4+fhLt72bDM4o6fEnRK+zFEnmPvHAS0PM0ZwM4RIb5h86r3ycn58NaxDMITdwXt1UVh30
xwEAbqIBfRPkKmb871125ewQY4L6TGX1m0bz7edIncppzv8fYefV3CyWreFfRJXIcCuShHK2faOy
HEDkJNKvPw89F6enp6v7pqvmG9tCsNl7rTctai02rvGRnT5qSqjJCkog533PPU2xhrLq8TW3i/xL
OGYrkHSX8LTzGoNol1gFEGFgyxvlHEOAedhYg2V0Ff3yS7CiHZsl0Kf+SNotNT8LRDsTvpNaKhNP
VhUkQe8l0ltWWDoF2BtjlBQdcpxL+oYvrBkxg1MscWa36MLAsnNJL+EZt/YD+XsCTf7WSD4RbYiE
DyrWc1sd2Ps+OnH+YhqPhB6icNpmXxROaLf9Wt+mgQ8MU0180VeHp8NDlSIFC4JHX50VI+IRUWFM
fOS0R2h7I6LnConU5r3Bm6KyRm6KxWG1B7B3ePWRfd6VU0Yk5r1bSMqJLmFgBhjYGQmCmpWtUBaa
xwn46TkwCagYTrPHnWlWTE6z7q5EpjBaM2HFzsbWGIIH39H+H+7Gunv6wXMRJ3uZAbF4phCzNTbs
8f1H8eXOjaEBVRrUa8RCRbZrpSv5ja2PRJRHV6x5afI1hr5Lsr3fFzFFDXj+bztMgg7lNBNIcV0G
4MJM+4FK/pHrSURCL8yrx+EGFhHyBjNfxNYQ0OxAmvF3TW5yJ2YTciPo/nOya1PQdYJ639ih9Tuu
0D/AdoDL2Ip03zjlPIa1FNnCNdwyIonN6c59fLLkgLOvoA9UYMV34OecVeyEip+u8s+QPBcrZ6UU
7O33E/bRfEm4089d9yLUMS3w7YJhDepgZ91VY/px8ItNcqQIBgbD4EbdDE/NXJfQ7vmxzhoAEdHN
qi7V8LDNLx1yDlygV+yt2VJe192mIyb7yRAzsJM/9mPFwbAU7XRr9paUJ5gBYjUTvxuceMUAikX0
VVHoBIuc+KTlfY/wFgk0x6cMrDV5DGv/9TAObNXJLnxiWMrXc/KfmHA3esPzkB/zY/byOgufLSJy
SkTCYkio/UFErDX2TxzZsubTwTTxTtSuIgYh7IPJemyZDes1iVujYmcQug9uOwLko85Ldkfsexza
cm1Vk6fHEs/hicPgeQxBbtxI9yZJLKcrwSgC1pF5r+KKfLWOURH2RNiwxGPVWtMRSQ0e1CcTs6ml
UZ603R3uAZ4hTBfPJ0AIX0CiXxZqGjMjdiXpuQh5ceua5k97LuM4tV9kB9ctZ2ZMEVDl4dNplLKx
DJl3a1AlTEjMoi2YH0OoOze2d0KWQQWzqrQfotltFIFC704/rwHGEvcwf4oKbsCHQJWYa85dWAyC
sO91WkXARCF+uSau+T7MLImPAgqPAF6phKvsONSNRbaUPRtrkMtnctLibC/X6fr2fDpPWXTrHDkv
2O3AyMAcKLmfsqLo3EAUg55pQCG9iqi4ZizDddXjUiPxeFBB84bgtRmVVUl6UfvsPPklWUVwmLHx
jLW0mgF5jw0wnvo+KmS4ln4arZRwtpBzjuBXP27CMTs3BrMO6Wx7cZLlKKgmrglaJrU69ncUpAnG
g4ybwisfIqPR/VT6MAXFkuS3LkXqieTumdLBCZe7UO+z0tdq8xjlzEUkNypmlHXAe1wm9FrKJETH
A4knuO9QJAY4RorMiWloRXRzlGNdyAEHQMOdzrTL9MSDFlrh/sRF8BtIgSvpAv2IZMXKbjZmdoTE
OYzD3ci0WV5+pVyl1Yx1qyy67Bh3wns1Fqu8TQOnTcRF1OJ3VDblHaZgqNKLlvLVhH3GN7iDE0En
pfaoUPn29EI8dHM8voSXL3TaUriMPTtQC3eTMz4CVbdGKZFu+bp1syvVnIjxHkigoFoXMQnNQ75C
stCkfcCb0Arhd9iika06O4o56J/cyGpcJFJxGEcD8/XzAHQ7/XOmV3Zj3qJp0mD3+UzFeWPYcSi5
RpTvxVRzqufr0OeJ2yqzbWOANihfBT3KnYHsinGQchSyDfK/4vJMB1s2RX/UWx8T9XfKfLSmWu3T
Gqm+5AVASwofqidWPjA1yYSwb+tLANBYd/FmqrsbAQtqq1spxdadHzdfWjDv2cS0axYwcUYgsopI
Fq1sfeEeO3Ejn9ppOoIppmdhKH2jNteCBqqY3Ocz0KY9w6yiFjmLDIStxoeS3aCe4TiG5a6bw/TO
FEmwkAxU2a2+MDsqUZGpBaIGD2I0mWXkG7W5qMx8aOVzdmgkApmegRXCi6mV5GfDp6VWUEzpSetP
Y4wJAKYQZZDE1OFwtISDGJteqhZeLFEtZ8Iu1PMfJmK7CskkqYCGUlDmOnrLFkfOi6AO5ivdzARC
oRzeZMnTR3zJJRBnwDB1vd2nylKfpPIs8BzKNOeQaHiRzHt50oLXgYW37WsEiEwLG4PSfzacM/o+
rxqnAD1EM0LU93ifgbPJKxwBaUUdIkSOzgsxU6wmOPdFvRe0Dn1cN7szzofTYfwyc4TKuqeW4vzO
yawsJGw5SMJqDPnrAVl1cZwpDdo1djszA4MWg0+hqb/IR92aYuMCFpuMYRrvi6c2WymIttLx6U9h
UErv5AL1gHzRJrmyxGB2zl2dfYXTNkOsqKLXSpgGUjKm9tm7lRZ9GqDWVfRbGdo2KBet1rqh8CNh
IgKUXCCiX/2uDnZ9g69V7L5d2vlDXv52odvN7Vk6fz4OA2uqQEG4CiNb/zaO2rbjLYMQZrB3Yzci
qbirqZsX1mJD6twVqtQ8J2zNAx0gfye3V+pe/+7mgPr6XlYtYyCKvp2SHLaldDHbZX0jK0RvNyAy
sWBpwkpEcXBAGg9BMfd/tUdNtgJKhdbNoSsJPEbar+V2fgfQcJPAD1rXICIW+lLl4dBABb68V0V3
0kWA/FgrU55fvyHACgyID8lwzd4Lf7AcxPNDmtvdHJcY8HpKghuU9o90MMV5whxa9A8/wjrZCHse
wZq+Qzyoh/eL/k6ufjevV4jijz035Yx3wvm9P8/cDNMmycq0ZUbkbWrRMY75A1m2wxhyxrQv8TQ7
JLCNucvFS4g4MQetUHcUZCis6oVUYGDPofWcwIacrw4tGQdUspuCSE0aqhe8F6nxxeV1izw2SWiT
kzC+TXfBQ5zZkhi/nP1m+9eV8wjhjHzN33GYc4+AMfX3P8aJkBFHzAYa2si+/pHGeOEi+iY+Tld0
J8ERlwi3Kl8NBxX33eDcf0ms+MTZr12E9SRmZ4oVFl9jAyBjeCrnxPz302dkOBDe7mn7xEVaxruH
w2iwJXFuzL0bFGC8x2HDeAWPZ5dcOu4MMCQCJ6BSgx1xSiuBGYGnJqp5U3G5hDJEDmKY2JZuFxGu
ASyfcts1HvCxKItWyi3zIYeURX+RKcXpRUk+3AqFC59hwL87HPTz5sfPgQX4vbDHC4Jr6y05lvve
A4YxHIDSs4blx48ZbM30CDQkUH1ouq5e4+RLSo6VtmrRs5VOb0yZKgKBMuaZeyQvDdQ3qj8KS5Po
udfiieeg+UmpUKaoaA037jyD5nouJnHszDqb5BpNEAmtAbtmfzZduoLyULKrOLm+PYNVgQnhqoqx
XdFjMpAMZbHNz0ZfKs3aOHWj9AqX1wXIl/ZwFcCHzVB0YRf86BVX9fSNihLP4t+FnBkE7rSKD3CH
aOUDYngXIW4JFKstwc/OQOHCjHWPnYukdSY9OEI7f2Cm20wcONmr5Qp8cMHyO4PgFh8zIuWN9TDa
TCoLHR8f1uLynIJGqRVO0SpklZ2euxcqqKs+l7BZrDGeUHJyEuOfaHflkdTXbbtXFxMugQZlsmvo
C74ZmeQTcsLH07/KawlYjEBaJuOdJWcTH8mSt+7HaMqZ0eduu9sg2QbhJskbOtO9b+VifpghxqM8
Ijsc4oNZUmjG7P5ykdzesN4Z4LjSRrv1+m0/LSy7ZrHtRNOa2dJb/o6KL/32i00ORQGAvlM2CIMd
YZOQAE5eKsT9r+VsD9L8FzmyaB35f44qBCrcffctOg50LS2+H4NK9/vgFKFffOePZ760MlakP2zG
n19thdiIIRQ/kYNUQ3aRK9EYTdx/bOe7mBvHLj47GpcGQ6rbWeknh5R0EIi9etrY+LwLqO3rVi9W
zxcjWJSjuXwCdJq25GXriQXAnHVtv3JaIosA1g2Sc0O3gQghrzGgHEiatBktR7l/1X2f1/BT/i35
p1XmZ16yMc86OTAr5jOp70yH4hxH4x38ahvoAdJIGXWBjch/IBIabbe77lwO7idGXYthXcwoTw8c
yHhRYDhgXuYbGPmuOj1Ps0WBGJgX9gji/Vat9fkqs1D9hVD9nH4ScemH9IwM95fC+vUtbupdvov8
CaD2tKOyHY7axVzkt1+ODOWIwOjITPL7D4OJ3nV2BjhhOPpHi14BSe5X+iuctAKytnCZujHLoJSv
wvNLB8idk2VDXEy7NBg0VH+YS6yD3XvItsdPUvVXwXLI33iM7YGisFQ9gxhkdgJuMX08Unppc99G
wrwI/EhYjpfgyqKvJm1eq1kcx5lqy9PmYiWJ0we7YfJweU+cH0wP4Sfx/3GxDUINXAc4aracL/vA
eq1n526VLU1X/no95J0JEQXXFNsGMwXLHXQ5kQZUijFyD9Wypr9lF1D7KqJV+YrC8kPct3mAsd9T
tW2rbSVzuqTqYBnmlAOVvqeNdU8v1MpT0izBPbITzI7lLoRSvFvagy+K2OJ+tyQazEtrrg3a8XR+
UsU3vpeK5mOEdhFWMamrI3bUjM3pgDakYo45Cim+tfqDphv3mmcme0YZZtq2AIGR9mZ6s5pP2j1+
kFGjebxR611JyifKAer4foly04xh3vXPGYS7GRHsPBzxLkobfcdKJxZlSujq4WsutRO9wZpP9z1S
u7m509fFpiZfCLePlfHwXDlwNE6CgTYERxd5/GzTHO2/961GWQzhuRSEefCVB2v12n50q36fOaZh
qZ/9r9LccgN5GT+PCpwlF1kdJ0eyV9hig6U0aQ3mFRvBQ8e+v6Q4EZlXTO5WYJWETjiFavOENPMw
YFThnhvt1rE7Ut2INZzZswf/mbiYwiWaC7XIQt4HhT3JoF8ofF8PxZOwUghANSy0/CHuWCrTyRF5
8neG/fNTWCZvFX+O/eMP+brxB05xEpazg8IkGbocwkLZButTCMF3EqVVdajYoImdYurSa1fO1vIT
iFK+GLjn6eTwEQ2/iQKiEvKObMbBK2HtTlKA7qRch/peDPzurGgbyqQZM9tR9kou5SwX2W7yB/Q3
dRdSImHFoMopC0V+ZA4ae7+ioNIRj5ASZE/28qSs0A0A3bxgpZEgX0OwbXWykA/NilGY6u2OvZPd
VU1nS3GP3fEjRYD3QqDAXCfWGDqjgt6cRtVKmeg5rbOKcGrwvpxY48RHyL6MXSHyXnvyUZgR9pj8
VRz0HOA8QoT4ZC9rIeBXn1p5wxy/bCJSd9KGN0sD0QlWlSu1+5ry6iMVuKYRgeDNFFfihqchozsj
v47yAlEJNb3B6Ef7dZ7qImWqOjpERdG+YEE2NsSaSHMIb7tg20hCP76pOkkQDACzBbpSgt+ndvUa
6eoygolJSun9Jf/OhnVaMBMU3l/ntRp4X/p79T5K4rUadN2Jis8xcXMah02QVDaoHnoTDJ8UXJGT
fMykiyZ9ZgO71Y4zApoM9YFlVCvUGkL4Uz5RCAY//xzhIP1vsqkui9L/Bzj8JV/D0Lqibvq8OZpM
98kRFXarUrebc3mAidepOo6FBK+0HCmuwYbHyOqBbiRuw4Z8sbtkP6tNLP/wfswEqxc4sidg7l9i
OeS/jeX401X+JVVrMEGCpL5sjmgVXPELdxNAHqQLoGdkuKggngr3fB5uTebCEsK96ZavG60zscE4
OXUr3j0fqXHQMRZVbzE2jmlD4YVt5uxK/3xH/+6GmpKiGTPmrGnEiPx3YMlLUmtdjfVqCipNAxNA
bKWat2bYPGnc//mjxCkX5q9pJX/+rOla/pTlWMp6E2cDnyUwaz367FLfwLHy6l2NbH6yh2ePIfyX
SabSlEDyP59JEghhNVM4++wv30/P0tmzLrOKjtcNxHARpiPe4h75BaSXMePWthj8isEkQKCP/EqJ
fAmh3MvhGpWUJV/UntoOoIGF4d2F3pJVfV9pw0mRd227HOlb/vkuSf8b5aozrdkg8gfYgmmwU4bJ
n+5SqAnDMzfz8liM1OJlW9gje0pZ4kKnsAzhjYosWqpmuJWeHEPyl1o8CUsnZkDFuVUyTwiiq8ze
IlwZhFpMjf2/Zpf+TQKQoTOwVBTJjpsZf+RQ/ukauUtGmc+a8qgOMUJ6hdbcF2KKGbP7lwf4vwnD
3I3//yTtL1lD2RhmgSDU5bFXErfPJWeWOM+AWMCgQ3rwk5b/EtwrSbO/WaaS9qcMn7+8vZ0RGK8s
kUgyQg0WIm1Al1UbCIBxcYqBk5N4fkEp7pvLcEkYgenr55GBTO9Iq1+W+tVMGlAro109oI2YSgh5
iTRZ4xCPrx/pBeiQMEJXeNLBxtKhRjH0G69e2NskT1CIPEghX1IbkdUGTuwHIhDTMAV2vGzUb+y4
025CVVmrLrk7+W/N2Gd0Y+jihHXzjjaCLhFDJ7zYo7HaK0Go0MoY53FbZ6AEHAlTesGKkj05m7v+
7cofnsRI6D/e80P/mEw5JF0sLhxdAVczoJeON6mv089RKRChmW6FN2E37oSd6qoLHYUD3Kv4wftk
0gPBK/JgrNkF5prhueSjjE8nVC3in+Bs+SIzZFVwVocX0rnJJkugTuZhJ6G+pOmYat/ocjXJoEXJ
yVHDncU2mtpIwSKsPzCi6D6swbAAvaBqo8Zh7lGFjZ0xYGibQR1QMdKAYa396rHYS5BKSyFfADWW
KSmXSbpjxnQrbieCOHJVxNvua/RlmHVEc9Wpg/WR0H6Mh8F0ILZqMgCgbDn0ETkOPwHcA5u0DEPM
B47EtXiGao/d/tkvhQf/K1MX47gmXjWcIQtQvswJIvUSdtY15JhDY4k1wSgYoEJOArETbkhnpsTf
MxrJWbJPGNgKLR4/YXir3QxlwGNcYEuhjybigCJsx8WhECDYBaJ3dsHfB8kcFjb0fB7bGFMKkEkA
iJjvFSRM9bUqvNioI/5ghGfQOVfhswKSexDTmFReYaITdNANKagLCgcdSoRjHebUCt32JN4+dOG9
QSSDEMbR9tpZ3qTr8bfaAm+/JCQsAAAccvkVWVB9yNBKvGE6bd8Km77tdWw1hA5E6WnhSbHoUVq4
Q2MD/1uPnnhD1YT+DiPFD23iBV731drA85HyyGHy0EOUH8hAHrNg2URuUfkGM6tWienP+EvJLqJo
hDaK1CXqFGRXKGNmwFjKXES9DIVDpAB1IMRW7Ki0tyqxvGcCypM7Etit1BMKm6lktu3h8OKNPE50
poLeGloRlPkM3VYaaziCparscvqcmqQJIrNron1t9HQNfZPkQKtzc0o8CfE0kRI6roMDIoeY14xk
iMlRaskcNFMUiCVuO+hU4DNMUo9iNeySa6HbQmG1qdMOjhha0gn8ZEDlujcZ0LYKYicgfhHsSLQa
Qh0oNuHSGPR4t0KQEGTwohX8pJiYQleia/4jj6EFkD30n+PleZqggfIG+GLcym8t8L7kNUh7Cmx9
IALhKSItBx3veyCTKzqnmu6stggOQD9AxuBn4UKM1WSImaJjmu9FfaoHr+1+ZzHyQfC0ZDsYgDU9
RSzSb9SOfqxtkTPIIHAfAXor6FJU6XQmD+4Bawq3IjwUCqfXpdjFH8UJRTtkjsx1NFM/rl+Mxja3
T09lEpXs7QGEmO3X+YOnEWvxWkww6oSSyF/xsdoT7guTFRNdjkUDA8KLLFE03tP9Thkfj5hNoDOZ
1z+QkBcmyuuLEAsisgYYXG2LTAkilsATs7bVbNMLZ3NeJMQNKBSF9gD4J86fxSMiL2vdC3azj00H
7pQmHR+QSTbTwHaXFW9xtZb6xUdeulPSyfBea+/QUDHBAjGe+Ja15mjoPjbYm/HnlkcZCZyNMJWE
bXk7KX9AgxjYHCKfvTwTR8EaOfoknZZPf0Q+q3wmul89lNmKFVuhRSnoXbyKpsFw0TxEn+1ku4cH
ZZciQc0d+m25LhzpbSB3o/rR7e5hqF6+e8pOBBzqBinNNoIRhiwfyM0KlIXZn99NO/sgRGMX7/yx
O+r1FZuo7ItoCQp6rsXWuGVeYGDrssjYxoP7Qb8aol2f3ZIBW4UE5au5M1wv8RkW0buwMjGG9BlJ
NtYoOMZsr1pfKhMtcTHtmHqq4dssITDKSbvqtc5srXuZhALdEmY43Gq3XOsOrzTvxSL40GH+E2tW
2RkUDSMWoTg5aQarzOc35a0GCsOUpFAc+3ReQrIM9q/nsQw/9bujVctKW+lQVogien9kkZmimz7d
BnBuQ2/ctnao+GN7vLspE5OXqo/hsv8kgfhjkqYz3dQfGNvHexST4o9S5WwGt5RBSxhSwFPhdtCO
kB5duiKNOJZkzPzxrtxhV14advPASZh2HKnse47sKF8eB4fH7PPJzofsZ878EH5LvAa7+6oELp7g
duMLMwR22+dZpRWAxW6xuCE0tojbas4oURFwom4jP0N4zj/C/awDiJM2KV/+vfc+Y8jIbH6pfnil
QwC/AoElPVlE+MH83m6B+ugfix+MGrSquS3sydEkwip9z5caIn70G6t6R2QtVBeYdYkpxnCxaGRT
ehEgq0iQLyzVJJMUNxWKyqn5pPODGUlJzV7EXx2BqT+vXb6MVurnlIwlXlo8sYyHqez+V/XDFaOM
9wweTCf3e4OTqIeTQ4eFghSMCzOSMWFoUBzUMpz4nfyJ/WKmbnJSe3gYHpUBN10jwcKNtql7P+aE
G1ja2Rzs3Bu+2W33KZENk/+xmZzzrNXLfdetcahYZjK/4M1ViTfY5u7dwRGGhH7S6k8u7PgFp/GW
f05SXHyIgJJn4NJ5S6omg4syh1ToaMUtmr3F69apsBf7EmCRSOScxdXxtzOvd6WpPils4dQn+KWe
dr/9rd6S0H40pACD9hNoIG2Aj7pdRKyYsagAuiZ3iAhSC7Q/N7/UlNNl3tjTN8UNXPjCIscbiesM
DzcnLy/xRtqGPyix8OhQYn5jFuZuTrNfL9WVzf0EaMGv4wy1f7EsEnbBXvCLknJOPMam2E7GRzgZ
1M7hMbDbTbQhoiKwCywqtM7AIJg2QiICrXJR4+GPZhgv7uQyrDoEtqwgK/gFJs/fU8lvXOPu5AyJ
8shTgDH/UpkYhFkNre1R6t37KUTrn9r7cq1mv4Ju7e82QRK+rNnVtf5WoFzIL2bTq73uREJyWuF5
K5fkoClES88lXII4sKoDcQk/miscChSdLgPXpymAst9uAsA2G8PuxLfcPfE3dC7P95JzTrI5GZbR
p3RSPQS1SEVY5vX5vjN/ik+Y3xKrZ7B7Xr+Z4e5lXljNpdDGhIXUy5/+3uwWj8fqp6GoZUdjdxhW
eMEd6Uu8QvYwK5hT2Zutni4xzcs7urjbuAcHCb3H6ArrKUhlsJMt0WzUYDYmFHAfV3t0i4j0qMG+
RB/lUncA+nhDpZg3na5iMpEnwRwZ15KvBa/i5PuXhAPCKsBxeLjj08NEIz1Eto89LkN5Nfl7YURw
LjEyDBNmfl8aiw5LANeTMwqXrAs8Th7Oje6X0Sg2eio3uJE4DWiGBfCarZuvfm9m1gs7yLmu7RcJ
Z1edPoawIULMcU1PfjZShSZvIsGVduncD+NE/l1HdyCve67i8SVOD2nKwrT7vZF4wq7ZESHfu+Op
JL2QeXtM5ANrZk66CHCIuMHeKb60gb36jpjsPs38E86Ny9Tfq3jrfgUW7qQHRz/pKQSisRwfhkew
YlaSmCQcKej6VYxiErv4RDnhqjUdhffSMdgdv/TJVKqs7pNM0+oYeoWWeht8TbZsDcmj6Mo2canK
x51ktIT8mXY23w2f2JI/IHrfehv356SkI1MauxWcBuMKO47cNYErVrnh8ea4CLotMvzXA4fGDiXf
UUMPAfFKxPYevGkJQI12qmIooLGJyGITdvnPyEgGzB1zPBrJEkzYZ1fDYf6m+UDeEs0PcVKbXW9/
kAP0ieX+VCHp5NOCh6TjRUlgLHAOIVQ2UUwBV/eMSr3QPQIL/GAzI6Bi/dw2X/JS58xwg4Vc2nQV
HR+DnWcORMs5ZuLZx9+HGQzASdhH3RQIAZg6fmFhLF3mDJAOlK3lOUIaku3WVEp4Cl1sP5OCfaJ0
g53G4C/9BN7Ilj15glZR7CjKMuTb74LK01bUBQuiXv+zRPTzczKk4Wg7cEryr8Doz4kPS+b+070S
wJkucMGcKzs+Citzf4m2/9n6yfmqkZ5NsTZkVnvpzlxyjgVfwvKKn3IiRWvB7hZl5+oxupzpXFIe
ELsEvA2n8Mi+aJkLDrdyb+AyX2afhksgsbhB/k7BeiSUpXEm4SwBUt5Fp2lm1ACb+J6S86EQdX1E
B8UaEGOLnhB+lJCsU8opcPfUmheBXpasuWGjE7N16rY9WZJbeBP46XmRLgzJZgKiDg9CCYGFxWKP
W4RkIvccydhsGJWr77nuYoM+Ax1wQBNokVIT0nLu+m12eG+8CbuGNglwJYCe854D+BAq4cd20O6N
fGHchocEoP851Se7jFwZhifjgYXcomd+n53jN+UB6g0L+7IrpFio+wVbc+83gSC27BikruHWtcev
kFO8Hz+fMkUdmwlRK/HdVQxOUIvyRFrBMtXnKeUr9TAC+gMtJcUeCK/VPapjtQGfZMW8h0D9trbo
8dCegt30tKlicFsZH1fKA5VUqXRVTLHklB6J02w5m2dcQovVYp5JhFCx/x0JA2Vg4OzxPWvhOnx5
10yvxvj2oHFBCVcR/QSJpboS+qSRcLGudsNzwdz2a2lMWabSpv8yayc+JjgDQdrx9s1fuYd20USF
iNKIjNMMHhY8JL3bwjsR+yuqKWtVoktwI4dvNadPrHgoZ7P0EIzGlOl4zn/760BBolij5jb8NSal
osunCaUc0xczXspzvB6hfRJXFRyd0veD7QfIFgEEq3OH1o8ixwYeZ43mtvnOOUkNvILOVZPFPXRG
CqqcKYAT2rgqkIOp6wL7JQR7uIx3Lc8JY0VrxdQAt7D1J1ej86g/S5NgW1fy0vdQ9jOmKCqWwDHF
ic9oQG9gfvoSeSTFSf6t/kpr9Tek4MRvQ5aIGVj3VbGF4RC8+K0LbdmLtvm34Kn4qghIo6r5rvfh
Bx7m0TZ1hx0VHkKDnu2v5Soa/BwQ4ZD40o1KOSWMr9sVfjCuO9OlWobe0+Dtq3n24+u+tptcvsqN
qdciC+SN/N7Zuaq/k3EeHoXKJc3UloZribqnhon/qfeSqz05298pXLtHacyj2ONuUnTz3heb7MBf
Lo7xd+myospHLjrRQSE+SSOsSE0Is/H4y1ZNMXdm+Sbu6CPCr6q56ElfhDywI80WLyTf2H5/rtSf
PUSOaok7xuIN5qpkgg8KFRmP8Aymz+I44nt3+vx569+V7UykJe134YVe/JKT8DhPH/WUDRttrhym
bFWX7NAeRmKjDFvcJLB8lLp8FiNKccg88lPmN6YVEHd6zNGDkM8KJaFxnBcHDkvhzLn9z8iy+nfA
pqkyAUqambLKuOv/RpbjVhteYp2+juGZt4iam73fbfMlJtDbeKt/8BLR0JNlgAu09vJNQXTid4Qv
9L7L4/WiubZsYsQmvXAkdov4hiRCrJZMBjyjy4DgnGpnYhEOEyOooYMfHhpxueXin7+GpPwNpi/9
+Xv8ZZLYM5CM8d4mr2O1FjGBSpaBVOGKyY25naRGD3hry8kP+dHuMmPx+qjOO+FmeN2xZIbDItwp
tiCCZTGuZBmgDXhdkeW2Z7I9QP4+dRIt3ZbYU7ypOeKUKUfFhOUdrHCt0XlQIts4fCmoasf8euk2
gCWR4WdaVQaiHl8OaiqA8Ddx+byayH6/qr3AkRudjMN9j9figFDBxWky+UWTncbMsTlI0zz5ygnB
wgUL80eWRLWM1blgAoAgQNrS3fkgv0ip8X1bD+z6aKRDYi4YMD9YEmNAKW2PAwWncMgWjM11qqt2
+mqJqVNdnTJ0aumWIV/BZ59OTyGjCzgGCLLYTP3qJCje1evnEo+OKw8OVXLwrR/gBR2yuafwAyTn
lc94WPKNSO5elLt6/0csHTkL1JwZZZL+Bey4eN4olQ5MmP/WOQ8CmiKqiIFkZERWAcFbvTbXFvHe
WCAZvwZvI+XIJIIbbimSAHaBcl990iR+dfZn9EFKrtt+8tsABNric+ZeXghaooXpDctyfZ9kWkzR
eL9qB6CLf5txoP8NxSGZhqappmEokmz+hXjQNKOW+pfcHDE0JOK8oqDVfjjvy22O7QlenTzBjda4
zZMgBUd4y40VyLP+9qQ8O0dv0qf2S2RcxFadoPtwKRKacme+qaObnaUriXv1scP+pTrRvjt2CPQK
3LVMo52LFLFauMFblmVk4VkB7rW9BChFMtY5cWXiCLodMviKMwShJqcTo7w4SVAdIPu5k0M3+YhY
I+2qeRjvEVoJXkpS5BHvqR4Ok4yNf3BMgoITWznrG1TXgp/8iEvtiXZkEV1CJpRNTnMm0dD5BXuQ
x4k6gP7OyQdBoE60xGXiuk3SPVT/9c0d8kaXQbpTX+6In9LblIVEOAr+uZXoZJ90KAce1gRq5Gdj
IU9hpFAogHOhAxgBsSlteeBE4z1PceQi7CLN61XbceWZ175z0E7oWLXIawBOHX0Tp5Xu9fe1VO7k
ajuO8xwRyvMUzfz6xFlpLFKyd/9tSIkyET9/5RJnDFmA2VUUqK9pX/oT66W0Yy/m5dgcx2lG7JmH
tSlu+hTVNm0qn/WFfRPbgsADuzW3GQOxmW+lAWtaJj3Ey8t88kIaexpZLr63ukfgGLTNCjlkiXZ6
watAxPUm9P55v/z7y2bMKWvYNGWIrf++7DSXMyF8wkbXFRCHtnpBjGuTzvyygYORFyTtMz9kxKpt
4Fs/ZeS74esMv+rXQofjSH5FhgqgZFO+myvZdMpb+BHFSwO9Bx1E8AVkLH+TtFETpOcjAMJMo2Xo
Rv75W4h/R8sxa2I2U/SZBOUo/+Xu64k4q1OxbY7stqR3kA9aERtrgaXI9vBb+tm3uUuPuGvf2nN6
VJzYF4m2kq4Q/EcDeeVyQl28K/A0vnlQ+vInuQ17ZUnUQ5o4wU/knsF5kxMcgHjDQzQB2U92T8u8
oLb6JNbf77amU7YYLOwUtJOaiulfst2txj0dDrl8Lm/Ie/ND2VBtZmcBQz6IG+JWqp1l80FBhJRJ
QP964n1SbjX/wQRJ2jWBCaCICI+4lT/S45/vnDT7+ykdzLyQTFPRmLH03wtAq9JaGtOmORKLhmGe
erx6kU80BUsQi3KE6aGrhPlw4PtwScqL51G5NqfkHTMgUvfCl7Eac7HcN+kS2vdzbjEsm2gwj274
wuRr4r4CdnLrMWUFoBe7yeTegk0ShPl/pJ3XbuPK2qaviABzOJVEUVlWcDwh7LbNnDOvfh72APP3
kg0bMwP02mvtTlUsFqu+8AZEQ5GvX1cQF2Htxkc6ZBDdDxxS6ifAGJ8aDXIZBxB9DVFstBAeg5fy
MrWxngn3J/cUb5+c4PYXttdD6M3ux7VEpHztXtR8mYCYBO75jOpPdD98wL92+kfu7K1fzTMdGcUC
zt1AT8kZouUH7pQa1FVbecl23bI/wWQQTszRNo/cnGvy95n+DJkK3dSttglX2mfuLVun/JB1yisG
ZAZ4Rb7TtjuSyjayocpgtYJxvfomXnl9KbI3/R4VI2xYwAndCXfZHR81Lhf++T44Fsja9BSGW+rg
sF3cM4x5HnDbPYL8wiP6GhypY/auNaOyXFEGZi0pk0NZ67nfNKhwqL5T4wW0BCAVEmS4IDBtykcZ
taTnnzcNdujfHHb/Wrt82TSK5hoZn9uIZRoMu9cCSDCuIgBvQDiDRKecybLAenugXrBmrpzjaI1X
NvQ1JAImFQL4n8G8pwFKkt2ujSdy5ilhA9SNjAwNqmP5hz5fVFEQyh4SdEYe6p217d+M7fhWYwP3
0jjAekI0j1O85mctSSOZwFkg8lkZ7E2o2zR0L9oOke238Fq6S4xUgHeTsd557wCwD814oAZn93a0
K64haZeypxa4HJYksAt0P5ul+OSfg3dA41xZ1PTBrPKiuNTWMtjPIzcTKV8ODjVaTGpYz+2LSm48
ac8AvCOb2xba2ieVpeznzamWalQUf3kV34S7hCAAWCRZtUwAC//9fKsxCEZjUPNz5z7G3mFIyEJ6
yuD0m6yUdiFCMQFKcy7M5JxSRsdDti+AA3+ehvzNhsCYW9ctXbYUxTBvNkQ4BG7rYxF7jooOr5bz
kH2AavNIlrryPSuXQfMaqafIwICmd9HfX+hSs61HOV6kesWbs7hx3HWinQf/pc4D7M91kyqDiWUd
OaK6GPruN0f4v1fbzY0N4EjkypZ18DR/M6J/bmwpaMwySyK07oQl2cqYyevYN8BewBzUoCAMW8tc
WTSAS2oMNd02hWZsvVerDt/o5qMBhOoF3h/ffQwlCSVgWoKB3YKJN6JmrkhbeUyXKseKkFOaRzzZ
T/Lf3v53y65gJmUqKse3pd4kO4qvJMqo4qoY629ti3nA1BEEuzY+yKBFNTrmWGPBYPJnLaWo7KyL
uEPQt03H1imCX2YjTy/5dkEJfSxFJAETNeNmE6hlnFlWZaXnsNtqU2HMWFsBxw8CqhXq2ojOSJK7
KiFNCt0xoCFtKlCay9cGS3BYsSCpllrx4CNmTUzdeOUxgRf280b9DmZmqYqlYrKuWkAFb9JcT5Os
1u9jFKvJFfhA1JG4dPgDm5OSJ81x1OOxANSEX+Ks6UV8WZp/hr15UXFfx6EvRtnZZKC83eDmrCEC
ncO3ixEN5Dr8+Tm/Hc8Q2RYaaEJTvhkv13OeRlPTs8vXb6qnIlGcQDlIRMNVqtuC/PjzeN+Z0bH9
VNHUVXE6BG6AaZGg1VXr67BVYYw2tCINOltitQ56cTkxHuUEi1i416O1tqgIGVQJJy2/vZRTl42e
tKJw9Czd/TKrb4oaliaZqqpLqmFZxs2s+sLrB09r03NQvpqCb6tSvkoEXKbcV4BwrpwfCCiXhqr9
8rqnXXT7uv8Z17w5lRvRC5IwadJziwI35nYzlaufDW/Bt7GG31BpX+8AU1QlTVY0RbJUXDL/ewcE
EoxXQTKzc08NhigEswUC8HxpmKeADE9rP4L2uVfXQfzWIjOtOr6w7atDPNr9h0nTUcVNRtq6inCW
4ycp+MVHVvoKeP3v9G72ohQHSpCqXn6eqLtp189MNA+yCrS32S5LPvXQL1ddPrzgb06/T20I0eEF
uGnyqZTDbyZ8f9/5f9+NKeqKqRlYzpvGlzOTvdtMJujpmYgjXGaO9wLyJFnhAXONr9oyfld2MIcH
FPNOpTxDMfVBu9R0WZS7akNB5wy4ejs+09jSz1hp2tWnBsv2WXt3P5Kt+0piuepm7zGiRCNkmXrx
NuluIoCyIgpWIXDhPjOfUhPUw+bAmGbPkpP/lQRDo8VRYaQdBfR/MajpZuVKf0bMc1mu9z06ZFQq
wYMAqEJJtt5mjrRKoB8ge7/PTqixovmiIFYvb4iaKMwQr0Zr60QnFcVv+VpuPQdtiQNyjxTqJ/lR
dUdaRqhLRufAVbdsOi76G6L4lOujI2hpVC2Gxfw1uNMcYV9jG9Us9EutzQJrtkHQcl9+iFsquACt
1RW1Jic6TrUe3ck+x0u1Sp32ntbCS3rfrMrlz9/19++Q+othyJqsibfhBljkvG4kvustAIc9+tXw
Ibe0d3fmRrSHSZ3uQX6FPQZSqNpPYnwGrgYd+Bz8rxZQ9ZYkGctks3Ze1yQ0G7TPbETr1+pMPdKV
mFFP2Qbz53bmeHfYi62oeanLcpOB6+hfq7vmWK2L52Zd3dGn+qj3BnAFdHLW2p2FMFX8y1nyzbVq
Slyr09MqMkjsm887aRJN09w0I0VHrAU7T4/cKr13o4cOl4+28+c+qWSn4omjC3O5px1Cn6AeBKcU
X9L+lYCPWrwHPLmjga6Mtc3ZdPj5jXy9b6Y5apKoGCJ3v3WTfyehUsW9why5+kd0AzhvJ5WBxF0T
a/5+m349X4FAYyApYjRqaebtcL5klX4Tc9tYM3VOMbRy4HTZ8RLMZ7rQXZSqTxc6qTZ6Q5QCBgTQ
QNAtugMd4Nd4AV2ecmuvwXtSXjNI1Mjktyv1Dtz9ZIR8hBeyiM150xA+zyrEn6kmIH1Xkpd4SOWR
nAmL8l64A1WU0JOzg4u8pbBB+VFfwAajHDqbAFbmynuK6WoFC59kf+pMyNuBEjEg8m10gUSNhNj7
z6+Bx//mtMUVVuN4413I+m1Bpw2irFHVIT3jCPIJP9EpHiDpT9pxxqywwTQt4zW6c1fye0yGBn1L
lQllRBNkCs3dZU2TeDTwEw+dsN90JxoYYBbvJl1FGq2P2prFnhCg1V/QqEacHoF1olk81Agygtr1
zXV8b6qksjhprMmc4OhQywvPeAZASAMDusDmDeiBBRKmsvkvWz4XK+tdhd60grfVbWHX0AoBioWB
Gg3YtfKMPOIjsmqDU0EtpnG3cHF8EpYV2n3+nT4fwACIc9FGVX7BP0vVoU69oDz11GA8UgGmPco5
0E1HeEcg/lqtDMRZbH8tbsBe0zAsd/jB7vp1vrwiFxXjLA3c9swIkHnohKDEKfGJpx/damrZy/cw
ZS1U/GKOEspGPJVMq96FWVutqlWGV8VaZOH9d9rTWFjhZLaLSXCb16enbjMxXmFJA1Fx0D13AM8+
m0NPBzvctyhzPkrP1or+wYpA9CBXYKDn5RrKCvqPEBX/5E+qozzF63iNuqbphO/qphv3EK72CG24
vV1je8O0grUkUzXfjsJsvEytKkKfxwp3cdoEpo2+P7qwnMrCirLSjHrMUygtAJ6s3Q+eYusCVUef
ZKOfkhmYr+fQCQAy+GuMMtjLJ2BjKkL28pu4pXIPCx8H8jeiPcwh+DEHHBYtSwd+En0fRPKOiEks
ZDp12A+y+4sVKwLKbIuLM9PCI5LWNzoudP3ByeA6Tb6CrjBIRAkVoku07GRUvft9e4747SiDu4vm
kcbamZZ3PzGnTwHgZQhRgKMwm6B9lu9R2Qe2u0Q6d06l+KhM04ouMPAYwa5ozU1EbgBQ4J0nBuZk
XECTgvEBtDjmXrsjJ1gjG0qJCaWfSX7KTNNVA6XMLSGdqnOig08sSnYdFx5WBbtq46/bJ4vejEJh
A+gn1OrwLiLYnitbEEmUPuQ5ckGczvNmz4W9b1fle4yYRzPsWzO5B/ZMRZACOSRBf6q8saY2gop3
+PQddNugKYvFzySDL9rhGpFdfif2JggdLQus4t8VWjf0j1hbdHyBhr0V8zfe63MzlzFdE3bqPt35
1467UVqM63Qh0lRCzAspcdpYveL4MkXQcht3E5EEzyScb8fqE5A+srmowRB1AEued9TjOBuNeYUQ
eKJTEwuv2hbMy1SKI+0EOox+B6oGSOwiW+5Otkw25eIDBDJbRcsSL0Cs0XWEqgHZzUvKKvh7LigZ
Ao8kYFHvpl+qFjrlRHAbiD92VH9S+o2Fkzk+zfFxTiFl9sc6tARSiEcBnpqEED1Qd4hZP5dpN0uU
+FgFF4vjv8ZbiuadNgOZvHAReQz34M6ZSbro7ifvQhkyfDf7g7X6zGc5PtSZY4LULqtL6YHcVqJV
7NcQtVcqLVwx/UBMk4YnZbl4wjtSog8ddJLA8h8g2xH6BS2gQeRE0Dme13w60xaLQfoMNgEWOwfq
7jNSC0Ck4LaiNnisAUVsBmyUMj7AcbK0LxaCTPNkJi3ad5YSw3LoRjOAT8jc0cGcU2GeU+gCMgmG
XrUeTGmBDhkggTlfDL9ucvtMXkJoeYNS2vmrZw6XVwRaQVv09+Vc3CG4jvZyDjzNm9CYJmRL800C
pj9pXk1ihyDeI2JT8zjO7/Fk2pm6d4zNxdkEm4cc7JxAguhQf4JaAakUuX147Q/dLrnS9YaS729p
BKPfDQH/NMHM1auggoJpYVGl8D7oX/95BGu9Aum78C8fqJLAQ8UqwZwMDvnUeBTfFq7FIzEODUYO
S4XG8wtyCAsMjk3Ql2CSbNkZNhIgTyimiMa+ZW/GmlcCUsZapzq4lHchfRwyfxuOc/Qn7XB6Hv8c
V7iAoTjqAGk+NV24d9/HAWcd+CylTdnX7mDSPuPrNRPvyGMnxb2ZsJefpqh9hJSPIucC9A/6n94y
3oMJcMG9cafxfTYzwI+BsXiSKVUBFjGOUzhWj6vq4I2z5jV8p9HAH72LnzHVAppNXJJepw/SWCmP
CZ+AeTQmuPPSfUJuqLtKD9G7ulQ+gYsUax0n3gcFNZ8UTFiP2EI1wGoJV566kIZFwvcSbEkwtbOK
TB/HabrWDpVJHlGZa1yU/aV/jN86CX0VK3sefAip+WHKSFXPMbHIAIXRvKrGegQRKy7qA7BTXgLR
zgIuv/DOBS9pExYMMTp0V5BfAMic4iq+KB71+iDA4NnSu7DQWgB2d1xwegOvBechrlT13h2XYXmQ
ZA0Dnn20q56hCj1bOAJwt9m06mwgapjwZsjk1R8iQEYalnviL+QCpmM5vgdkbaB4+yKjNlAcuQ0c
EXXYZwGZrrW+jN4x6Nyz85YyVtPqSoWJBQByOvyx0wjOCM7NqYDY3qfAfWUXj94SSJS14OsElIfW
/YiEO8W8YUUEZ6eOcceNBgCXbhtpGFf1dnDRD5gYvzzUsO3AdEooV81qjr10tij8nVvIa/WJxo3m
0DeQBr4hfe0ukRQjAhptwGQr/8VCS8S1Y2TdaH6bv/SkvwvATdlQZVHTdUXWbgLwuNaGPtD05JzC
mgqac0Y+RhlSrg2kCPc5FJWfI035a2nF/FtYoeemaNqXiL9RSpfPq0jPOds6edCDfSC6m7Ju7R66
R2yd3BCtRdpgfRY5RkixJ3/QUC3Uu57jGlNE+DcKtWAP0P7oNqufpyd9rUUyPV0yTFERaWvdNgRV
L6vEoA6pRZrOqD6kvbws837RCJ+Jj+6hsfBJojo+sUCFs/VLyUOfVvumxiCZlqUZFFThzd7mp+bQ
FKYUKgnYc8DYkTk3xnAb+cqe1+Km0V2CXpLPJvVyAQl2izChB7htxu3eryfTCgr5FrH1pGCm4cyq
IpfFG+Tn1nnDoUkhOhbNRQYYyhS13VDYo+8fEv0+kS55/2ACNErEZpUGuK8DxxyA8kryutLsUUeM
DCc3C3XLEhUwOgVVOsyJzIJnyRx2iNlNMmh6pJ0K81DGbzrmopFU42kvOhnPkYGTDmkiBFq52Jr0
P8uEqgV15l9e39eupClZvDqqyZZIc3r69X9q88UoUNu25ORMM9IYFbQj732M0SsU6QkWlIORPQa0
Bike6SxSNb79PL783fb5d/ybz6kqpDSNU8ZHW00MkShPt0XzoiqPYUWEgBUFxCUE8SjjGoF81unv
EYtmZDo5iFBU9IKNqDt+9abDjwQE+PPspK9lf1ZH0g1NM02d6sc0+39WRwzdOmm6go8dP0ogmIjY
hN5DFx1iC5nRqWrVPU4fvw6StXvrAV6RmAP+LcRfTp1vJ0LRVzTou1NUv6mvDpLWhkWd4QPcnKtg
I4UQz5K3IU7//8b5exj988A+NTu3l+PkLLsd2CYs+QCNs7qZ9svSql8J1qZMG0tWqGbo/M/Ni+/a
Qioaw4vPPXSpcS4ntohSCHqq7rn27nn7QYnJLiqZe4rclrpK4XdgDUfLSODCQxZEc9pHpFBH8b6C
4gWNokeba15BbYuLlaLvJWPbCG+GVFyUbOnLzaLoH1rQZhCnMDS1VcRMf9kt3xRLZFMzZaQRJIqe
xlQx+GfxknGgPdfnuG9nz1V0qXXCk7pcxMbZ8G2mjDJCBhqiKZaqi04WZIgG6jg+Xai5dr9M5ptr
ShH1CWHIVJjMtKH+mUvosaXFfkjOMepfucM3XeBNTuPFK+ysePz5yc1vtiesfvBZ8Lg1UbKm2fwz
WlmOrhlJSnie0maCRUUiNprJ46qGZHCJXr034DX6S/YAWluDm/YHiga+hR6IoUWGsvGHnCNYtdTw
XJEWcomZBOzM4QDoCh3T4fDX3S/udyHRU7+TTgnBCwS3Zkl8ziLTPl4Wy/YDG0HIMBsPszbq8tYB
xlq0Sx+MT7F1MDIgRoNuIgC3kkBMLhH7c2S8TgHDTaN1VCqoK/zhc6YYFdyB1YPC3Szy7kpnn4Dm
5yXTvtksANp0UeFU0Sz59mip1dpDb1KGQUDZ61T+ce/TJyuwI1wN4TT+6fCSq0BmHaBTq7bJ9ga5
xz22Te+SFyuZcB7iR3c/bkcU0ziYgI1Ei7X5DOyp4TcjqzNQ4EcIZKGXC3QXTKD3GQykK4mlSONY
mUkgY1HESiJQXjaOm9lb9khW9/Njqt/tDJlICdUH7ucvsKdO7MJADtLgPFBqSXeyAx//IdwJ2Air
J+XYbEi8nIkgY546qmN/wXdOsjcxAxbIg8q3DsoOKiiPiGFvIvTMn4rriH5VeWiuiFkR97poEf88
afmbs0mVDcVE9kEx+ZpvukqR3ERJ3orBGXRppZyExAWGTdiQnYV2E0/3IKdMBawaocUSOD+soBCc
nfjuVVT1J00AGkIW+ZsbOpn+SxdK+n52lBwti1ubDst/Pza1zlurM4fgrCHWiWNAhIOa48UPrXnq
4aUEe5MZGkR8P6+KMl12N7EWHU6RurPJKfdFxCPiRHFTv0drHDPW9pru4g9VW+qfw6F9DASQXNHK
pGqzC3G6fYad358D39ZnBGHPQbW3Pjz6FxB9yOjP2B6aWMf8PEHpm0hZVVSgorw1k9W5WRiT3lfl
6q5/NmUVLH+FGOY+6041xbm8oFhMKo1zbvTLFv8uSGBYiw6wok//3By1Ypwm5AMeX7J2RtSao1ZO
omXUHM3owZhMicqDG4Sz6yZp23mWgMqbdg/8up8ffwoBbl+PosnE4oqic+TfXKjBUPh15vP0MoIp
7Ai2Rq5vXOu1NM2ZUOwG8ZcBv31ww+IWZ8kN1bzdiLmoiq7eK9jhcK+UY3jXmunWKgxHQiYxVV8z
sZ33DYVeQB5SSOfk4sYAw4AYhSHya4gP/LwCXzeAKiL8Yki8DU3h+7hZgtSS67HJU+9ckA3AkM8P
xA4xRG01Xexqwoj2lyX4crpNAxL5G6LFnS+JNwN67pAiuMKAtbDJBfrwNldN9FuT+290959XezPM
TWChaEXQe0kC2kfeSOlpCB8E81EPDxG4LDIRHXDzmEHD2ijVfdJhmgkmxSUTVEHs+QQaLIZ//WWt
v5xCN3O63fWROua9xpzUFIqego5YzHV5KKXXc6psqvZQu1TUzNPPw3634KR6ZJwEwpJsTbP6J9BI
g8SV25pRlabGlId0rgBSbVuF9Etm+TWv5fn+HWk6Df8ZSebRys4IPASADhWm4RlCaNlZkXD4DA9j
jlvRqRwoiQOIU38Jp7428lVRQ/NZ4fn4F5/Rf8cOFKoMqR+7J74tbhwLoQwNdUPEvBMY4gXWzuJ0
4WhowGQQ+PBK1kBu5r9dNMrtiXIzjZvF7jWjL0s/cFFInvBWmzx+Jc7IWrvBptSv3yxIKhTKWu/T
QBbrt1ct/zb8zRuIRzVsyo5VKHOKPmlA0yyJpaXgt/N2KgoXT2VwDcdgpmnVehgOJnFQmnMTNnf5
cF/TmzLXXnqfwdytpRdjkDbEvj9vxy+7xDKm2gfVB1HXAOPd5mViL1hJP5j+uR8OHDeiacfjTkLq
joSklzft+Jz6GxQ9ZPn1l5FvV+dm5NtMzWhkJbR0bh1iFCl7ydFgaYEy9AJhCiRlqI+NMyDKOai7
itWq6l8a0V/CkL8TMGlEUwZDI+v22lMRyBKGzoAuYh6q6LHL7JKki4w0EpxKflBpQFD9MP5vAV5/
h+W7UFVkuUjNb76N3G+l0bMU/6zVm9Q6NfGbRdFcdmpwqb7yy5d4m0VNg01ZqqJZhsELnoL4fw4B
K/BFq+tl/1xi+IWVYImxxqbGjSje+P1vgJnb+Op2sJvwpW5yMQujzj+PSHQ2Z3Ek49U+I5dECXiZ
StmcCrrRvbKyhf7b4NOT/HvF/B0cHJshgeOaUvL/PmmSaGPjdzXRQ3hRgBQ2eFPgzJcUywKp81RB
GUq61CYcD8kHWYWeVI32YOJo+L6OaGL0D/8P+1sGdqIq1PcAH9wcPmWlDUYzMqGozJdlfSr7BzaW
n9pdtpfdV9XfEtpQBeKbNsl4fh79Npb636vxP4PfHD1FnVS1ZVT+BF40lAfe+wCbrNgCnEKofuh+
e9jpYW5XXxFNtjMfE2ipm/GUNKJu6hawboPHpPxslVd6hHWOr5v32pYPCtFyOCV6vyHapsDhy7jA
ckGzAR1D4e2/b71JEtn1DW6ZuMSbiIWkVPv881J+CcqmtVT+Z4xbiF7uD10ZKioxkjqFSQJbiRCZ
j0iE6JriC6jvfw1Nv9vN0zcrojkIReiWa1HJsem7bUtwQid5sKkmMZ7bOP3g/PJ03+0UQCAyABlZ
kvh8/ruCmmoKI4YaxMD0y9wKpVtEfXrtPq7qvRzSI9T3tUEebwDrAJsvEotVnbAQs5e+BW8w0BXK
ypWZvvyaJ353dv07s5s9ZSa+l3tV7Z2jYc4d8X/OLvCYv+r1fbfeug5mSrZ00wSb+t9V6IS6lEov
8s6cW0Hs1OmKy48v5deH+hIKT7uJ6pqomvRCqFnfhMImEJgREUJGCtDzow/U0tgABuUWEKNfJDpC
gr4ZVadB9aF9JRpX4ocapaz4ZNC7Y0q5X/6SGH+3Bf6d0s3Dm7lrDaJITCpYr2KyEfPXyryr08ME
c5baY0jr4edN991qG4aJTKj4N/263XOWOvReZKLBQmhq3nEuqfUmH1n2888DfaGf/F3tf0a62UOa
W+aKW2vCiVKDQXOVOk7UAvUZNk2/GZpToheLHAhpOBYUZG0uxxDYtYr3kWWSeSkAOI56B5sxAoSi
rVIjXRi+RAN80/nAN2phJkAyEsPHhITNDJ9KkDnqwI2+8Tuomh6t1vyXkE3+7sz7d/WmwOqfOz1K
IymvI1U4/X0SuD8cSlRIpx0kEEYHCVcd4otWtHYr2ZZq7JtB5tSHPqT9XN+b1rHTjsFw7sOtgDgF
dkjTrE2twQ72z8/rP+2c2+P536nepJdGaugeTUHh1MmbsHzkADMpavS/nWG3dZPpLUMm4d63+KQk
7SbwKNS+k303ZkVUyrGo+sJn6jciwodUSkfQXsbHrwcnRc7bA0q3OJ253iVJU0TInDeby48b0010
Qbyk8dwjecSzuZ1LtRMOS1SO02jJ0mMYpIS7GKibZ5vVrq43SrmqwrWBTJOxVjP0Po51dqzqnZgd
KusyBvcFzsXWpaCdDZYGJ+KcHtaxVHZKtMtbB92bCoYngNV2oagO9jbILXKAdBjnBcu21Wdt+Rhm
a27b0DqZHpy5Rjy6+SGW7kSCnQ7BFxNwRbtjO0TRJ66YOGxKPso0Sz+6LzU7kI45MuKgUMqFEM8l
is2AeH1bRG8i2ljGSgLcWtsuVkQplF4nlBc0rpRh1nbMdxHVdpzj/mRbCbkEel4LtwTyNednsGyw
mnk5bBNyP8/2URxsbEVfie5dV+16Yx0aa6SYvegytpe+3WIhEirz4i3GZ+Q6HBU0mC/xinQ9zAGj
gDEuedrMAfody0fZo4+yGYyPMl7JraMb7zHIC3PONODflcFKG64oBNcAgzSb+vKkCQG5HJVecBCv
1RMErRZGp4z6g4x+9kxau/UKj/pLfkCaBHsVlPAvIvAOYtiLC25wwotC+QH1gBrkK6TYhL9o1ZeO
gPS+emiDo9zsfXUt1Yc82/STMfw2A2PhHoNo17sHQ9oD/KQ3ma+C9s7yAWaNT6hpI6aXvYsIWPHx
ivwJvJGfNevognpIgE8GL3qCEcClLhYYd1jU/oWX2kLiJb0LzEuBOEd+1bWJRjELxBWEcVqfmMuZ
xh26oP4kq3SXtluhPknj1uvfEv0q65dmPLXZvlK3nnUXGRelR0Ed+4NPubzTs0suHyxt1Wq7tj4Z
Sy06j+VGk+9CIgSJQuhWV0+9dFDK5158zNynZHz1y2Nfk/3fGeXzAPxbu0YkOf4W6RTs6rR6rZrb
3l3riMgom95aucEeBnyXAmm6C8K9nGwScxskq1JcKhZqyztonVW64OeVeGcGe6G6+v5W8w6leBnl
u6hDmPnUmdum3bnSWpbWUrwL/S0OTnX6UuufnXbVdW8hc6HudGldIURn+qdeuFe0hzF9MZNNRXNB
UncJm5+JVyevvIvNs1Htx+LYFtNTtsJ9oG562Mpjvcpa3tOmlu9KBGLEZTxuDWrYW/6dy3iZbAVv
66JCKxwiuoCjXfC49dqMVzyEleDcNqccUFeLzlywJHToqXciZF27joC4jLjMR4AzTtLuFN/R41VS
4+a37n1nrNe4JWmtk/EzmQ2REkGHhIV5CIyZOULcd3hmOP6juhuSTVvttSWCAR3e44GdeEcTfUVp
ZRrbSN5H7W7CAijsV7trz41/kuW9HOzb6hoAffWuafpSum9ldRWH1x4uVqg9VMP96L0N7ZvbnrPi
k1ZYEeybfpFW3D32IK29GBMKxxq2qkwfbR3Cfmx3srKJrRWTqaHBsnbyPqw4Qlb8TpPE99ony77Z
+PW68aaH50chrXgId5y3ZP/Smt81CdVIK991DGQfpJWOTECzEVFX6wGDzT0GUa8VrOPaHopDGO86
aV2op1w6mMIlxDMO3I+50o0tvxqzdXEWtxwFpLCyMEc7DOyBd8Ouw+DZxM9u+o8ESdVBOGTSURcu
pvcUhq/RcB+3G1c89t7WEA9JsIewxLLnOJBWJ5k5jRe4lWlx7NWdUe4NVqDdhL6DlF9xSNkT3M/x
GkIcnoxOwa6T92JxENQHkz4QMjL5lnnzMMxGA85pgBZfa8lL6h30Zsf8RsYFDycch3w76Rghkiyx
sIuU7TPaHlUjax1zSbAXFYc/Elf7rrird3WLJkmAtTXOYfGOuQrDll/reU/ikQO5EA6BemIw/tKi
R4xkbeVHVtFTT7AbG2WTtWdmw99YeNewnnZQwuyLO6Na87/iQ4CEoLniLUeoxMUr5slflterjqeD
TyIezGbXYDQFzEvZ6NWymspu2watsvId8mRhPkWI8tEqxP1MfVC54iLpmPGvMUCiq3zP3be8eA7d
N6l5cmUQVePji1k+dPgt+E+p9tAU+J298wxdf5/WmDU+Demlhb4R7DPajnKCjBGHfjteeK0zVUcm
WgF6VnxwpRYj4pCQczNv2ZlPmvahoEktcSLbrjf93wAtAO9txDyW282aG81mzI++d5CVk+Tej9G9
UK3a8so7SAQqq8eYKbLdKprHOySaU/e+KA6dYKMFHrALeHnxYxu8toCNvK0PLQHX0PwwlqfOeBo8
eFVkWrvG3/vC0RMO1WsXrQPlpCcX3T00yqlUHwrvVJbXAa3CFlQ6GeICR5YCrTjYRnMkhT3wbe+i
NtPeCwBqyqpvbU3BHsSO55jJk02AzuuABz538Br7BRc97r7URPLPkURdJMtDyIluPz9KAgz8rYOt
njsWnHIQlR58hHl2nyPFRbfo0gC4o0Df2inWKPjgGLNc2Nbq2jtgE146yB8bQK6h/TvQo6ChsxW9
pdA6VotbkoNrYAzTQQeysxylBeaM2puJBDL0CqRDgHkjmxmuwzcV61gEaUu7ipZSupKVhdtt22Q9
3bEm6qdrWTkUhj2EdoPsTr/UEgdBeyVzdO91lDZNepQxhVYJkladtSmCXZg4pYx7rmN0mM9u82gv
dxvRPQfGLg2O61B7MYsXwXyOO2gRT/wY4ycFbSiR1vR4blH2AUFaXPTA0dKFqdt97ogtcJ9Vpa9a
0UHrRrgrgY92Gw1LcqzNzs3CEk8jNF/jEJoHo74P/IdE+JOqe9F4qI1rZH2G7bvQE0kgpK7u9f7J
DA6p+lK473r41gfXRkY4dclv1a1Pv//je89xcGS2QfSWAGhtgYomzbPSvivDeTwFd0mHOi/A80qb
hzB6PCpxwqc8Ppn5fay/qCpAcghBbfch+M9Z9MfvPtUIK6qN511y5V4M0Ei/V9VLKdIaXI/4IPkf
qvdpVi8WKuaoNyF1Xdx74XtX3OMjihwBVi7VRaWrrAFTHsSnxLRxe4/1vQnwyUec0EDNOW2XZrtG
XrvWNylTHlFwpvqtnjNUaaQaHdX0MyT9JiUTNgVC9/XcI3PIr2L40kpXEU0Y6dmXngXRCY0FlPzy
yZM/q/R5gFEDitdVifhOiXgwxFVU4fJ5GDOnuVrjBvub8ZNgVYpXOPhY0qrXcYudD1dU1orGzon/
ELGNHGhcDY6p6k6plqlyolWdIs5D71+ZQ0HWchwm9yY8cMzLdlXruPmz4p3G5OJxsEp7kUvq6vUL
zuWsOLg4AOCAJx7S5imgi8uJMMboWq9F41R36/qMOB6qZ2M2z9oliNGkPZgm6eNe6ddEoyn64v6m
IaQsOOIXcmi3sCVQRXaxTLJ5o2x+BPgknU8TAcNtqmz5gwANJoURZVKwqftFDUjjqrw2jx66E/4J
r5YocEZxVetL1HNrBIYEu/F2rr8QGyf6gyRueZYw2L4OmIpak/QY4X2F7Pew6Kvlc0q9lIYKRi/w
EiFOgSKvbTQlCP05WNsPGWAwzIFhiTPpGW8l2qhV5yg4GJlbJVkU1UIu7IC6J5LKizhaK1Bf/4z/
i7DzWnJVvdr1FVEFiHgqMsrq3CdUR0AEkdPV74e5D3572uVV5fKa9uzVktAXxnjHG2qrhmFx5T2l
EWWbUzZYAth8sF62cVqEzbIGr9Q2s6wC/QPO5lz3iI9gHnPUmL7E5YllT2srRLNCgJfOUh7eCfSt
tzGSL3Yr5cRoc1u9cBtw5/jyXobL85O+xW0wPMs7ed/gUh5Cxk6opmByBfzCJkOZtoU0fMZklqRz
RJlncc3rSmC8AwdA3xm9FqY+vBsDenuO3anurEwV2Ub3pf/EXP57KDlz52BeBNdLnHflIYsgvQsf
CWajnF44IKypkvLnQJCC1QeYFeECsTEt3j/qFmTJzMPRUqCpwiEJtwwcK4f1i5O5ZQwbnz61daff
mYTZh+5Kq5URh147WUrX5jbvcRUAws4WkYJR7eFO0Wd7pP5tyg3nLfpOlb1G8nnOmDgZL7nmjh1T
mG3SuualeRe6PYxskY5V8htSza2+CyoD1xBbE0K+f2JN1I1L6CpfsooXfGvX4jGedxnXr3AY7jt9
CSYViphdqW7d2Av8EoKaPvQsjOZjr/tt7KRtKCyHjUDVbonSHt96go8jguZAYaBcaXZU+5MUmgAz
lO6YUEO6E9yysAXDojOrfqU86MTgruxhe96SYG68+1t/D4ov8ebWNGYaKhFbiXCE9hXTxxVRLezW
9KR6S76YjC4i26uqy9lgRseZyrIP4dnGX71AbWlJH+NjLHjzIz4mXJd4vso22Vt31akReBr+vXAr
GlMECsT/zXCa0XTgQ9Z/AxSjZceVEB6x+sy0B2oZbooEr0hEsbs8Cf6CD8UfeEI9z0az69waVWtJ
rFS22QAxchh0NOjx+jVkqxv9WfUgKU93q+ETIQvbkCKA0ZYtFJ7WOqttJKI05AKKIy4+kR5I3ion
1kOd9HIkHgfsGMm4ImxS6yBiBioSub14WyOxFC2cyD5AHaGSWeLMrHvCuLEyft3g4EkEuWSjwO5u
TnLz4nZHZm4j+FN57Xsy3FjjPkKXGheu/BA1DwxUC428pH3xxjmRfWdqkNVOeXd585tq9YwPpdUg
LJAwbTbIOWfxIDDZGqO7wcI32WPkVeZemTt4EZRKOFBwKnucAm60Dea2yF0OGyxG2VQbAcLyFlia
ZQlZmvw8rXNE6rceB0ef078kB1Wz+sqvZWvq3JKTP6M93ibv7DFO/mTYj/EzSh4DmSbfcEiJqVU+
b0uJ8BPtF3dIDw09l+iWnN9POH72WsCSz+hiZOtu+gVAIqY/Ch6aDBDtqPKxPu0rWCIgQVuw9b6y
FSPsNS/VgnvtF5pXTC4JQZpo87l5hfYeSDPIAep7K0KYkTsGraEeStVeTIkQdXV8szFVQ9mR+Ivp
EBTD5Jytm0IfjbwBnYSvqb6MaKm0IT/jsY/f6h0v1nl3X1y8oQEbuCHRKtQ4kAjeHfNh0zcKEBkA
EVpTLs+waL2hQBViL3RbG08vwrp0SyJWKot3xJvFXFbiNb+kt6gjkYVYLDQZ0uJNS1hO68GlU1+T
tK3a/cCj3cqShb8RqieEGQmKEC1EEIEPWL3BL9kaEpCc69wTv7C7tS6LNxq2ZBBHwCoz9/BR9mXt
pMl4052S/kSc1TKGd9FLf5HRtLWFiVNXuJCU1jj4Y/q0Cp7QhaCLKizjuTun180XghTMhKozMjUy
ADGsCqHSLAb7azXmZwVtnvHwqfAP6khJx2fGBbECWkposBcHSS5rS8IZ1UXMC4AmozKyTPT/tPLQ
tBLkvw73+i13epKzHZaDzNVL0hlangHHatJUrJkMTrSNaJQwTP1eNp6sBlyw2KHnadjypcV0Cjxv
t5svONfdH4CTpNT6IO3GnjLiGigJVxv7ClHrJwXDPLAjMPqy6yjI+LNJfM2u1hwBJ/PJnguMXSw9
jOGDas7mDH6WXzDry4/kHAyW1odlv9+oLjpPvUUVw4uJ2ALS/YvHOvEU7hwNL39/eecR6IIzcvr3
HqHiwpUoTpKekcmQuwm5enOpsqDO3YSf58u471idvbR+gawmLBqinOKKVVgjbiY5eU334585lrCw
NkkyM1b7aIKiKbtgHi74S9NcrJUVvJgtb69GK3gnzd2aAcMmSyLQ6El5qJaVAsrVyM7iXzMb0qK3
xVcs2BR4hcmtszqhGZ8D+lsgQCctA4OWAbfO0odChWiH/9buPuenWIWJ6XRklMxheuJ/TdVexR+z
OGzknY7rSLbTkKgy0B5dRNsNxaLAlxj2RiiP526zG/VwyLyNiqHSpUtCAbNZxTfiPadyMmGhcewJ
GZyeb+NBwWw53kvZmd+vmBcRlWYcFHgRGAQWB5RlZXqoBhg6fn+7TgDCvSfSOgtrIZTIHjIsdTmo
5a79gx42wlkT3MSwNAWpw05dgka+aFEoIAzZb8wHeHTzcuxaF+yfMQ4qzr0e0z/BB7ZRkj6Y71lB
TJsX5bTdIalYlFW96S0JGsRpNyxBXB9KyWNhC0gtkcY0wMNAN1vGDG3rTwQrY1Sq+/FyzO6nTXvV
o/NGOLcY7BsWpYoq+Z1FvkOu2bfB5vraxGvUZVK5rWTx0CayDouLmh0x0jHIuxlCFfgE2Ec4TtUu
631MkTEebtvAxGgXhErhqtii38KcYmi3CT7ygwcIzIk8P5DAIYT6u3BYDORt2xoRITpq/CwG+odD
n3jUSHp0HMXjUmIsiRZfVbkoMIuzUXRRcRmSxXHKG41JDyD6bwpuzoZ+Db8PNlIAUCwh1eeBsY/h
7t48HcPGzJYYmWJV2O0k2qb7VTQvmnlRxrOQhia31RCK+X6QfGoT2o3U9KGRbsQTZyqR9nOyi5Mz
bmCDFHDfRUBWCqHGobF5LsRzKp6V5VzOp5vqLpW1ufn9uDMBye/HzAh4+nIX3nDTF218stWjoJ0T
c68O/nhnabotCct0aJNVIM8nz+Z2jrNHfLeIXHxO4gcjZx6216pwMPaGQSbUsZsumnbQs7PeE1Z/
zsdDpmB8QxMAHBy22oFLS6r3eRIISWhOh76GnrOLWObwK9R92gdMJiEMk8nRrL1BmuzmBcgguEeX
Md63+SMxns39WmbHZby0y1VId2tDowTlFE6EJUk/91Urw5M7a6Y96EwPruPmFBWBsmHK/JoMj1py
6sf9UhB6TOiDPz7dSM2xxIXuCWfr7VzDTbUNFFS5lSCSxE00JNQlHrYtxSb37317g4/whm/1i/KY
XOlXViu2dEslQJvTUXIRDdT/w7QOIsJfM7B1SmSI8OPhR8AzFf/i+6RKJHWFUYkPyR5RP8Hjr/0z
EWUZ8mVUf4sFLQd1hTRs4T2mXBl0N6lFvlJZWP1iLTLDji2OHnAUqXBSq0F4gWZ32N44Y/m3FetG
nQoI2thM8EiXu/NACqbEttG4Bl69Dcpxa6aAnqBTrirUYbNtSA2Y9hR0Y2QR9o4bdQ3DCl4Drwai
hLcewTNEm+DVz8WI7wWaYP7MrIeRFP5bm/V1ebO4+C3cNSSTAosxOSofwPUiDmmKqj9vGIA4BSOq
CNJuj5mPQR/ceP2oX1Mv3iun+QQmJzx3jCt6VFGMYLe3X5VoMP3SEHlaWVOzBfJA32mu2T05amJ0
mo0dJdv7K8zFabR1oKjNajIeofD680tQjf40v/0Xwglv/KLDExOb+dNtsguu48lu1qGUQ7MTtet5
aGIDD65XUKWvBsUoLChO5sbunuXElmMv55kj6G3slnjnBrfbLX+gXlgdWZG4ob7YWCoNLDULKww7
34H52pZWmn5vw82PUzxG6pNN0EhskvzDd+F102qG0zzFZBGYdv5P8/x1AvyvY1eWHHIFtJ2wqRFd
/u0w2/X9fSmLinRJZdfMRMh6WUxUFOP8JH+S2kOhu4a5l6bfBZdSbTxE6kObf8XjSV6z0UHMXpTh
1JlY9JQP3e1afoOPi4UfxUH0XHAKx5UnUXd3O0ObaA+Qjx2Jdbsl7mysxaNAYk3zLKy2veq1r960
9IMupzGG7aY0rQHLGfITdPFglKeKWFgmFdOZGl3KHXUOKRpooszCK5AcoUOsj/pI94uU7zkHQXwC
u8hfW4ZbHRR1ibrk3DABJ4k8vdyw9+HIw7cksykxIuWZpGYM2RXRaaRdlhO9vtAJ5p8RuuvsVv8T
q2Gd9/77YzdXJakKcx/HGUn8i9aw5EmUpXAbHtST8ZFlu5QcDGwzPMCu9BDxPmQXb3Ae/4FYsVXw
8gS4mT9DhKW0Eh/Gm505+I/WWyxOaQxFcrnphxzBImoD14Sjtl/CGbiMiLyeLDir1cPbE7NKLD1B
yLBCzkIebHnVALYfNJxj1JvdgJd40Y7LfTyNn8CE6rZsgiamadjS891Xiy+/0p3+hSTS/z38x3Po
Px4IR99GQ1GGYGGj6H/N5bM6EqW0nERqPgZ7+7Y6q9EJ7Do73lu3Mr2IIMPbvr8FBeEtBalINiRl
meQVyTYlu4cqZ1hiamUiW9yrZLtl3sz2xDw49xmDMEIx6Ff3DBiGvdocpuqU6juFXnBGeuQm3zom
o0RsYIPhC2eAmoGZ8w8lpdmc5t6VxnBUXBLmO3OdM/Kwjekxmx7z4rKhlisuFbGGui0/VcyXJiuJ
3DnFwxbTAHyzKXqpINcgxWE8j9pxY4Qm7qHJa04cgRu96XRJRCzg7ZU6WuzqkZf36M2tQrRU9nzn
DJgwEOyxq3riPFwsg5fa4bPiIZw3YKbb/FvDzTlx7gZ4vTXJDmzK+u6omOMkXjmsLQ45cuTWTdzP
pI81jrl8Z7XLJDjCsM6wk9fm9qZttiLuTomrX2+SNVWczA5JddHi5a90dAB1y+SPsiW9bYKaErkI
mpuT+iX/z829wRQktAgETfGLwe4qX5nDiEz43B4ePz+noMTWFB/igzx5GNP0FUMHHOwoMyAWONO8
T4htBHDAEpnYT24wBWNjQsR3M5nkmD0BtbY2GlTM6UmwMz+nBNArSKsjKoH+OTYwB7AZ0jAH++z9
SnFm0bMjAtMzYPpzVz1OhpeyatZjZrshEB2jMYqi6FRIhyTfK0D/WA/1rBeXSTIzLEPi5+0MOAm4
9VumLrQWbGZuPt25ihd/YZM0qkleHntaFuaJU9AiHaKH2MlwbuUyKJ0740oc1YEZ6XPAb3JXZv1U
mBl5XNys6jQPh8TWv+AbERBS53aGvAtPttipOhulHDrcTnBz1eo/1QxMbWub3yTr9aarKrbx3kGp
I2cwcpSCopeoKAAwvyh3q/EopjuAQ6klldtHXNgbYhVQeuPmAUmPKc+NgYjXzfb8tpi2pKPktadN
ICxbaMb+hofPlBppqWS1ih0nvohBRuS3kqvREJFgjh/cFOrTXlfDvHcjzVF0R+3dMbYJlNTfTTKQ
qLEwL5Yt5rCpGKhCqMyOCguqdbBmVNMTDhMx7iW0C9hzct/wuOhfJPQkzjyQBEgklYV3kzRiwevc
WciTreEETJnd2XIOgGzdGETF9NZrbAw12XhaMOlaMCINInLzXnKdnp2O2mms6YcWFRgXFC8u8Vr2
xthTbnsTRy/8L0hVAYccrPyZ2o9ehsZpbMOpPCvFqRQ9AXJ56d6nkDlLK9ntqypi0r0d2tUHv8Dk
boOVR7ynMNS+apLUXrSecNJ4IvcuUPtjzxZIfG041CAUL0R+gqvBKaYQ4YiZnc5Rpl1y94Zr8R0D
PTCaQkYEWjecoHowRzYYvbpKDx695dVj3Y86ClhSx0D9GWds8MTkxMPmhcP5zlr3SwwQai8egxb8
loDOEi94hiLiekEzKrerwplET5pB+/+AIOSb4GA0QR9x+JkCY5wZISkPBtgsJxFmC1hyF2iv3AKP
stI1ECtLIKx2vK/Ip8IIyww7g/FpUN2CGTiyCymIqJKE7gqUpyFLkM41zmCyV5Iwo+9AQcEBqm1r
kpFLCZTaEl233a+5sA6gKww7KiCap5pAEJfvcsHcHh4FRnTUqeQ+2XpYnJd3Uoj4jleU0wQJcKWf
+CttPbCuLHOpaXOyB3egLSO46u52O+RluMHXS8QoAx+nnagFt4bW/SIPZ7l5MfpzyTRQ9HTzUPVU
cO5mesmbi5YBLAey6laY5sc4dAAzueh402Z31y9+WV7b4nU0LuqaCXcSGVMlPquyjx6n4aSbe7BL
AFka2fQLLBysNyrcNt4hnmdIcpctJhzVYmXv8N0Ha/U6MwJduszRYREPY3OJ54eFPhnXd5CY6sQy
1lpMrepm7atm6apXVwPMcQX3DcwhqXzAFMH6HzD/SS8kg7ahQWcoXxb5ooL1q9db8eAYCLKF4qGX
znPzqKRXubk0/ZVmeklgu4RJ+ZBjmAWCzLLLjlp2ErFD7x6U7oFQhCkONdHp02A9Dl1wnapxG8YP
IeeTNDqVfu4Y/Rq05xjQegp2UpWDkIUB1t24zM1LJl7b5mXOLx0xC4TVwJpqz0t3EJv9vXfrT3Bi
vcTWY5sjomUcWXtyd9bHcIn8DmpXdmk3p6J3/3f5gXj7v5UfZNLjC6Goq66dv/8XomSnD22iDYX4
cOcwwlF01h4TfORmW7v5HVMH1N2x14r+RJjyaEdYdmZsAqp6hq9WLhOS53LhpUA+pH4t+7yCeuZN
VaCQUJsESrVvkTFJNJ5bohXJpI34KFsDS6E5bN8L3aqAJjA5fxDZ+0bYkg5wexXUwOAhmI/aGNTL
o5x586HNPBnzoMySsY/QLBgpBiIBS6RJ0B77w3q9vIgAsuxOdrO5pu10B2F0mwfRdKTIq3VX/Og3
jHC2Q2pr9F7HYdl1zQmzYMoEEh8nsMf5jal+fRgPzTeXl4BJ+Xl+at6gIBB88JzjBobTHpEEiMwJ
nygv+mcBe2ObmK5eP+g4gBLz88GpJUTOCD+i3qYM4mOXoKCtajKVvwItE50877RXyECozHTsEOiz
hJCRlfoRjS6QMBhC5eUQrEmg4nGN2F4fkvqjXACjQVA9cjfWHMOCp+onym4FkVEBJl7ljSewWi2j
EvJum8O8z5enFpTfHz7Ujxm6okYeLaTHbfymQmK26L+akHuDsjjpvoiqbdK1hyug5SDSVglsu/8J
4EJbebwHUw4HETRiPZdM2VOXy7JcaB40YoHUACiPCSBYb79KNXYLoQ6Q/N6wnfrBZvNH2Jv3PYBi
/UJKTUzkgNVml8bVelc+xi4Nt8Qs7jjcbILeXhoOfrdo/knsp/9Nqf6DMuDYgIzLMDCr/QtlkG6Z
OtViBhvuK+HYQy7lbhQSgkU3o91a/clh7RF287aQqtpvE+N9Gl2uveSkk6lcBdJwposP7z/3y1jt
mb31PzHZq97akfRPwrEffTisbvxONAyxRyxpNPzACSyv94jGBSu/H0q61aCWn8ksZSTNjomEcO1j
P77UNy86a7pTe5jub5nJQeF/GiccMBbc1QhMelv86pNLTup/jcf40t88NiKUHDzhbOnT3PiAjfHP
gnmC7JsfA6DiaMsY7GLinz1+9fvulylagbUh48Tqlya+7jGo+mKqEH2ZxWpCJjwRpCd9LBg+UZsf
TBKSRaLXH4f5wgDPeAcEB9SVKjdTnzQcZMhr/ikiV1x+UEWswZMtoVr1i/lmAjYpPXHBTGy/W5GL
zB8/sQmqn5onAjYJEdXD+mEFrxNMEWNCF61G+dJG+Eo6xh0u/9692ImiVZqgEkStTp6wprfkr4O2
p0/PMLdi5ILl4PAPwMAf3eW/d6g0ZGh9kXprq8fHemL+y4mY57My3ZJUfGhvoWoelocNrpERHpAY
ROJuFAM1+3cCXqk/GVme1BSSj4P3pWyDHdxOjM+W6c+TJXXI7quDKYURCWrVF7kYLVUulg12Vf4M
hTdCssdz7bHy7sk/HOzK3wT4P2v9/z6F8dda1wtBrtUxER868jloCErDUxQ3YYUwi8F74qS+zhyF
DJdkekQ3xeys8lT86NBe3h16bmo6Bb4ToGXpNi89wW0E8FiYqs2446xjC2ZljCBQZul2esIGKSaZ
wnCF3Q0Fxg9yiCE5/+/LCr3hf7us8GpQUYYosmz81SsvOTYbtcmHKjCeHG142AnkqNijRl78uXHv
uD7fIDbbM/dR+Z1ACgLvRKbg3Rlb61v1izDUQgyA54A+iS+dz8svtpFQAoYHWFvNJ0XEQgYgzquY
QcbQvSBC45DnoH5rEmsk0ppbP8J/4TIK3oY6oPR5Yit16KW/ranx9RQOOhWXl5IhXgaLAXDI4Nip
dtjMaUTeQcv75DC4kdUEAL2xlEcNHjz8tNRpKq9nEhncY9oZilhY6lY523yB8MXEsNct+e5QA+Cg
MnyKyBE2dkyOTO2+rB3IO6ytOmNC5SPAEL8TkskqeAtYsvkbgmgif8xozuFtwfmE5urd95z13AKM
0IgmJBinGvhB5xbDOA67ISjJAy+DSoKmvg6Lblg8157ZOKUAH9lVoF4pTFr2lChNB0suSpmS+nGz
GzewKw/VbVdx4pcQsRxdtUgZNfCSpgc/yG6/ktV7hukzw9fdWPrauK8i/3+vFjyG/ttqQemgYqSP
ga/xN9RUTPUsTcLywBKQurCBlNR7QhfWySE3vap15sjZUNJXFhuZyibCtLFcOzV55A7GNBdHL098
B+BFYMaT4czBq2h4xFMIvxKKGY2bP6hxw3jNv5Yj2PnyIj7xNeNipO7VPeXDJJ8Xil1GpjDbgSeA
jsFQTxSKFFMg0KkAC8szIWnQf0BxIjIBq3F805fXrCZrBEjYID4KygMU/xECItjH1tx1Ybpajc6H
++vCUn1qsEr8hiWTXLXP285g6Ev89uBWqbtgIQWZERvBo4hjaATbbcv+rrhjNoA+XoWeVuCe2OrM
Kpn6orVnqd2tCHeJ1oKJaOKRzvhpmxApBicboQJxT/JqWAySDroN2X9gaF5ZI0UZ3QqmJDHRP4zr
LWnaVseY+TE1PAbpWEOs+ZNQP5hb93gE4o05Wd0ThwjzIYAW+l8a1LoLUSBoMriQNX5FhJW8MYOW
rnAVVR33Houiu+1sTi6dWj/2h1OU29FvmVgSWA257wx4C98k8RhUD79XW6uphKRfER5E4QL7maNz
Mx2GqTdg8tpOZhtcdTBIzcO3cmWpxOlK27kRv8bpyMduvVvhD3eHthoMYFlJPxgE6M83bFYzHIGZ
xUgxELnXYoZd2KXpsZ6wPcoHAgoHv+ztmZEpEwT1MJfB/17luvbfBDZ44mG6Q2CBIm3WoudfritT
MHDFq43lgftJNYIb7pDynrMQ++KCWF5c+bGG5eaB6tlQ4GJsCwDhcLAJBCA9cIRGsAhnh4eIBzLb
VLXNvbmx4CpLC12oX2QBzaB6P6nNRc/26YYsuaAlb4mgDQISGFWOAWsc8G0jWIqj7k3Gn8+RBnnf
hm/P0iLbEaoMybALJrxkKK4Gsg0o1+d0ApdK1sm8x2IWvUhxtUvLCsJj95X4Zg4fAsBWz3FAqjRz
sHq6faz4wQ4GrvTCmP1jsdtLS/DvIWdgUDn9ISKtj1IJCUp+FBV78y6f6zjMaw+rs80LSBkH5ou6
zyYmcVsGYZuXJWC6lKQO2BuYP3uVXmKQrfKk7teB0xMVFuFFt21V2FTv0anPLZwRRMlWvvomECbH
GCwgfAZGd3t4+SFn9FK865klyV/lBnhhj4ADxi7Ip1aBp2xBD27dlo+BlwaUgAgj44hwdWp4fJyq
a3ffMUZlx0Hd4nXYUEAsZMhjjE4sAQaQB/UbxRGjJkyV5iDmO0b+qlha+zItXlqHMtcKWVagS36D
SJJw9Ypg7tP0PHn8gfFKzPCnIA9+g7fmR9ICemMjBfgd9ZAHrYYZ9m/yvLkM+KseI9Q/o6UF9UGc
YKhzbNGxMRfzenRyfJHfUrEdCEBnQOx9QmRd44gAFF+Q6wOSUMfuFPJiSb4NmXUJ0dZsDtKf/mkV
3AgQpDeEvMYA2JfqDesLMT7wncjs63XhzPDn8F+62TJdMc/kOPHSBx3H9OFcH5grne6TbxZgIUfG
hKUNKTzZbNvn7nX5xrq8JCENcHz5Enbt6qQqH0eHKdvgFseJI/yHZfE5/eY7/QjflpYUinW8cXmT
yfe9v5qwcsK7L+C7awRi7fbPHYHEz3Ie3GGGEHFBnzkR5tptv7Kflp52PBm/5pdb7uN57SgjQPjX
/LvDJxg1Gq2rYI18kZvV7GzjLokNig/C5bDmAJDBDXEV4sC/FcSfDittEcdlgFLcwK70SR5BVM7r
5IrNFjCYbx5z4/UmaXFq9vSH28DHrCT8w7mwYIvw3RsGBEK7/Jpe1dchAFVur+DMvDE6nMhL8ZBS
fdjpyYMMbvyLYTEDwpBjt7jjQmxJ1/gpc4YX/XN4EZ612BEAzkDVJi/Geo0MMJHUMZhggfQ5YciB
qfiOr8p0yy6YMP4G4E6fGFJoYsi8WSKIjZxY9pGJOo7oZQsMIHmdWrv3BmQITox/8+jRO+2Aald+
5ugtksO6UA2o+zt1vyZuXom1Yst0pYfYt/TU38n5WnsYBVAGu2G94GqCRBrBDGrtDRFxtKnNuqjv
Y8hXwFwhOTU+0kAxAIr/jFoOLx+R9hUP0P5FcyeLF6+pv1xD/BPDHd6otkjIdu9nLT9B3NtAJL5m
n9CP36BiGImTM5mzE6I9npVX3hrD2dE2Q94UXFoGoF/q4tNiyS6CccZSQnNMnpmbYjv3UcbwWe08
XH56qF9/ECSoOzTok1dg/v6OQAO5ok0HtR4AkF8Q4p1rt/LktWrjpTk5QHBvH80H1GCLQTB04qsQ
KJ/8JL2SzbQPsg9MSqboLbHlUGRSaTuBdOMz/kuWLIpXalKQcly5n+kN+dzrAUBiM10bOkXMUjnI
mZIFpvclr1AsmBekpuGjj0gytgQ62Q+etNj5KA3lHRDu8t7Nb/0596dN+IeYDLEW5z9b+mD2JiJF
q9wbnEkrgVlIy7Nd3nl3Qw2bzYPiw9NenvltA/ncsSc9R6qf86sWfgLn+mbkiTrqD2l+0Jwip8NE
jjqfRDieNhnaPP0ZRo4lvPPOSXShy8GUCylHwFr5yo+0v+KX+ltebk/QklvNXpAwjAg8iFVj2nyI
3QncqIOEuBtIHwEIAxrmgdV+19l0tLc1HTCmQqLleWAoKC5vsT0WMADcaDxpIq6vGtyZ7ZMBV5wQ
hws/KDxON0cI7p8wFYEPTeXIAWDhAUs3awbL4HRssd4m5U4FswYmg8Wl2guxjbmTNk667AVpV02h
TDf2TwnVsvzfy+P/Kxz+aqa6RGinedAQ+6hbfeNgzriGWERbDs0dxJ4HEL/ukdNYgbH7UT8jYqQ+
oBLDl//DIBTn1wizHcAJlRbVH8P9ksHTNof0GzsNI1bjiq+/mn6Qy8t8T3/ZfKIBZfvFN52l5Ijr
rS1dp0/BWnbFAcoFZJzam99i8znOjtUOcm/pS72rjdZWFRntdhGzjwf8G5dwOXIrc2rjASALkDW5
oSoF7jMe6KtTOsuTuahd+s1LbiPJ4OLKDohtHvOd8c18ptk4NSGlyHgwqKP85Q/Ybb8YOGSXSLug
ytoc9miGcUf/5PaKLzJzBbiLmcc9YVR7pnHMiZTH/hUtVLPlzKxlu+IuoTTOjxAyFC3If+cRWN2+
nb4yZRu9xQfzieoR6oP+jCUoKFpMx4mtk/CmaScwlfaUm8wWGMZldukQdthZm2yXqA/QXc03MhM/
16jf9Z/FCVAVXGrCk7s6EGhsuDo59QL9OqeaY1JzpWRzjBLZERCaDadV4GqZAzxzi78E8IfezFSD
fJ7ET1HzOi2yaH4PT9iZIXTB1ydfF2TmSRR5PQ5TrPCd6gkaM5RkMJ1xK+PTf0V8/L/rWfM/aRkm
5jQigXeyboBLr3//L+XsXUynOjfl6WHEyJrZZebf2gDeDnK4FYVlrogrIYUnss94DnIVdYonL2E+
7PhSF9EeSXTYOIxTTT4AURYkN5O5vthJSpwzoxy4bHZdBwjDjdTObs5dsRn3GZJrVFvYNh2lh5My
1ROh1dAXkmyfS06XuCUwgMYQaat9c7tYsk9aREIsBnoziwofoUZchbcfAWbgzgSv1w7yp5K69Ayb
DCSXFjsQ4HXxn2qfojyfPU0JlpEFbovAoU8GXwASFmTNjBrUoznxkfAm+Af6xf9vev9Gt3i4G3xc
cTP5Dzu/UUxupCeaNMWRI2lPzEyXLzZ2xdZnwXykMAnMtTBhN1MJiWhKI9JPVk9k4ZPiwRCctX5b
Iy8IXughOE5PmuTPhMXcl+2I1PR3QQyYWqk/w3GjUtsKr+RXwPeBvkFavOiYJOAK0wOXV8f+iq/p
HbCasjiC6mBD9jOxkcd1fdVTftAwx0fKc4SBLXbj7B5YRh8xNSsXV3LE/U5dbNxn3cTjKcpeBoWD
8AbhMMsHJgsRiJbX6lZxRVWFdpLWBEVzFLsAuOtutv/sY064kG3doxSKA5FJ7ztDThZNaykUtCqQ
N6cALuyUegNKAtO9y7tNRNiJlV2Qyz3AnqnhTpi+xjHoREnIs8SMSwbCpJQx19sUdP/2oR+zkGrq
Ha3E/bFIPAacbW9xBly4XZRPwFBuaPjLuMc0+BaMvuKrT8szspGVjQVdk3jVS/GlegXz9ZVSxDdF
H9M1q76XNzn4dOL0P3PiM0HJT90nr+erPuq53OWLgK/WLo6SHDjZ7w5cAKhVG1xoG3SoIrx3h0b5
IMPgjiw1dY0YLQR45nrQEgMi+JzenJiayqDENYIGDrlPHJoFL19ivAeoWbyP7xOqJGLpIEY9yo/x
GdL7UzWhFttW282Kj2e7CaIXlwwqFXsmMeATHt9ROgw/wjki7uOaPRRf09P66zi0Beuz+LkRMggp
v3xR6Dr0NT36ZQll9/49EyYaIx3aYE0Js9oFy6KLuTFLqH/qDVG0xcZBiVWJnHlPJgbvhn9DSgwf
fI1t3+LfxsgD1vioPPeP0oGKiUSeL0aKEhx4vkKS9ayKvCX8Mabr9ExSWbod0Y5kiIjo3ohYWZwS
+G2dbcbZNTGxkHfZvnN/ZNtDGnzqX2BExxynjvom3NcTFikW56kQoFBZj1dCqRFzgJsDTmJl0KkP
EGYLd8QWytVUBmphSrGFUhCpU/zeHGIdCxO3Wx7FOlw1HMoO8Ye5eP160r1MT6RtgcGvBqzFs5l/
wwOT/gGElf/D03tFljmjRUXDl1YhJ/zfT2g5ToxZncTlYTpNr3JhA2YlARt02feLg9rgDm3zwBZd
SPvalpvndpsHBtKdV/1L9nLVga+V2xw5aWlzqswMjZlsa148sX/SdxXdW7U2YfrnfAQE+u2fOdg1
j89EcvuoufMRWf9UPMEAUjIvomJOwAa2RtCZ9kixHwjvDDvQ9q6J03TptI7P8eLqqGugKAXRmeMC
ieWJSmc4s0EpHij6sSZ40d6y99THYvNzftHZlq7+MM/bvrJudFyPwxnED3xjdivD27zy0YFjLfU0
Qdm16pfpxA6jJU0YJMFclZ9hK6063VMDhnDdfFYM/lNLRUFjGT8j80niWyBj/lJt0IyCsk2fFTiS
CtpW+qRfCR9guuMXAirmsM+oqXiTN7qf5+5Xdr/wDFmSA9KGjs9/zcLU3+yYNdVf6aMC8fL/EXZe
u21j0Rp+IgLs5VZdonqxLN8QlmxT7L0+/fmYc4CTcYIY8GRmktiiKO6911p/W9UXZBgI53nvQr+Q
hKnxwu+38aQ+QKsESweikF8HzsHYmQnwSNm2JszGkp1b2wD2GiSrHZlq/pQagkM+XiE1fshU8eEY
8iJyB24pmxq3lM0P65KORQNPabAHnLS8JTw/mgMiBZTUjTZPrFlzz2z2NtYdZjwtQ0N9PJx1DFrR
TO4vmTIV79qtbkfPA9x3AlG88oezTxvmvX8cfQQqa6oEqvOHGb1QCX1YdKjbUSo/8JWAP9zuWJ3y
VoFztAfBoNdYKkwzGcMWS3GsvBL859EsjHzgX2UeMy1U6Dzm0YGzoNsfo7NKGBiU5BvTTfit/oho
HNg4T2xMpkawhOLfWUskJ8MixyiV3v5EjxBd/100KX95ZwpBgRbmZDJM1u82kYWv+2LeJ/0JZIcL
FtyJ+M40hSlKgxc6FgEDHVplRIJjC487ZOPX/KSfoQJLdE/sgAPox3QUQQzbH7pYTR9BVGeSiyL5
39cq/43wiBMQhpKDtZdofic8ap2bU/pxsRAeHWvsu0fTW2Akz8i9f0j5tHw1GORQBuMVpMIHKPcd
pRapZ6G7UOlfOXJe3X7XIocyJsk7Y+5iIfDGXl341fUI14n+OdhqaIgF0H72F6oEDkvoCl63CHUs
VO28XMbWG/tOa5NPJZkjdp1+UeOECIe7X1j52mpRyi2fEDPitedPcRVT6yklonQ3FtWBCSOnYZ5O
ORCR/zOdaK/5NXsAkiMTfu+3kKOsd5ZrVS3j90EU+t6t2y+0V3BwkdQMfRHkpFGz0K+OTcOqHJKl
yR4ObgxeDOBAo4kYcmodxSUbwpZnjPkgKse4H/HRrCDRiBPhUL1W6w5bATt+a9D1fRb33B+5u+TE
45hwyiT8GM7IB550+YrRxC8BEFo7nA7XMLLDI9kP6ZdeLVwUiRP3gskOkzAeaQZTE6buKCpMtMfI
vsYMR8cZN+wOG0cclXZ7ZJDAFZyJZwc0ixewbymlt9WMLTC/MlY+8b6sDVq4sRFNk2qcQQBBE8YD
B9ZBHiyTBnTowSu9Nlc6KTjtxgQRoV9GcwfyDJTc4IqLySpuD3PL/KTOUtjXQbuPQG287ZEQI1Sc
ROlJgFDKqKn4auNx+Jr9ACUBFv25daBMMMjmsCRVVX4l1PzWlWQNtng1Zqgndoo2HPfirHx1DmDc
Go3Q1iXxzAELGE418f0VwX4+hTdFtaktmIy2H3TJeTLSwxNjr31lDBABZiPeVv3K190Xh6P0Suuc
vSRbqKHUL+QivmBmBHqxgmz4IPudQXyGoHDLOoZSQxATR6vJ/I78vSc82VkQ84uRbaBoVi8UBsv2
1YEjjF0Z6BTaDWa5nMvZmBnHluOMroQhIP1VxEwH45WWjmbun58V/x2YBbSat4JAJxjUEadrshXS
Td2cqPGLo2UQIzk1jLm4EmzVujYhfBZiCo+ldq+6pTDrxDFiQq1e9pAWPxFJlkf6nwpkiTJSG+Ff
wY9+IoRYZC/dFP3rNl5nhK+tmI36txqewTsYdf3A0TC7Ppfp+Ql3EQRih24D1Qdi6GAimCt/JlxZ
1mxp1fPsFZdYX2rZql+CQ4nCKPqkVK9t5dpeNZt7nd+qjeGDno2BiKn6QAmkUXCgmJz0HLY8fsJI
bsaS3TOtuMsf+sN4M8gK+gpfTA6HRX1lVlraD05h9zO06wXrBVpvXRIrnI3zK3yNfgH+NWwLbAgL
7+LHyF2XCXz6t2xtjH2Tcn1YAKEtbJV7D+/ypC5Zx9YG24/UZoyR2gbYGylYLNlPfa9sy6v+QQSE
vKciLy4acm9Gzlflmt/Y3nesy4JrBnTUb+G9vOOvR706LGj0aMWSwRmquw7JH+GAG4oD7Whdyi/I
7/WhQipKhOoqfnNPFvZ7PcMDnspPPpd28FmwBs8Twc6QbXUoWgibIN6umRAN2G+B3Q/uKfTnjFmm
oR1Spb8YBxHdCMnvI8+zGV9Nu1m/dT/bI4gG+Z/RWTn0236FloQi2haPQKqY4EysOeU0kENLxp6/
zjkOsom5K18MZ8rkTpOX/FnzAOFsjItHzCMVszjKARzy9fPOzcYqlpcEJM9ZPMUq0BfalqCwfb9l
r3Fm8ke54CaVdmh7Zz6BKx8YpNECm4Jias2ZzAL1U9NnZ0Y41ip9gegN0HmXpRHs3sD6YJ7rPPIp
nxun45kyp2TdVWOGpeSCDcNlo53GL+Arm3xLIcD+1eyEW38pB38DUM9qbZ4gWVgNPdoInts5WfIw
LE27hBzrTOStjlXKobAFW59zHM6KE/tbYeBxkK8gtx/jt2qRgzFv3JO05wc3Y9ma4U0AFxqaDkNg
PipPIita34LzIdHZMfzlv7QhQA4xOrObp838+MngAoQfPQeBxSjtJ7RlPI7wkd9hGyPuhommPghY
u0FNbtVZOKgj0heoYzbzpI4qAop1PAZ1CvfhmrYEaRnK7wmwrfcw6MvBcj476uTNIPBGXYK/HdNn
RATCWSTdFyeCGaGPsHfGjk0jy90R1FkkrPqD4C/QIlZL0SaYll2J7aubaPoifjgAvP6E+XsdTKEz
qdg3TeS7e1KWDeGau3ilv8ZT8/jv6kRS5T92eog/lgFLTGUI9Uf6O76nhgBroD2BtVdgpjgpPHHB
89UXMbwCgapfaX6OBl4uQwb3tVRfwuKgKocnjrdovDy8saQdVmkKalV9yWQhiLaauxasg3Bt00Wo
4t0/WGgOgR6cow42dKemX4ntxqhsvkP0Vka84Ve+VYT7HE4lsnJnQrYyrIMcbuPnOmy2TbtBh2FY
N501AYvXAInxQfslGOQ7Kdi43tp0p/gWoICFZ1vLh9Ict8J1KDXSvSmspGiiGK/1+zPbu+I2YRxJ
zrhy3iKmzUj5Vl+Ur0rcBv1JRuoG3dp4TduLJpJ2ccmcC78vqi8YDWhYfzlw/0h69Y+Ns6OogGAs
m6tMRJprF8amb25SeDeaMej3039U/lknPAgtTf2pm+faWOOypLs34hQkd6UWtgNvTtuYhChFPPnZ
hYEacVuwjILgLCKNzS4pj7pyYvYmFj+6nct/Oegx5Sd8y1AIwpat4fH47aAXAt901KbtTi1Goebd
b5n8sf8ykDcDNokcxBs9pPQWYdPoFR+Sli2t4pBFVw19RMgzoEbxrLG4aSpqGJUz1IXMH9xa90Vh
X99pZrbKxc+osBYiVhiSfzMCgZ0DlsRK974UGeEFp0CBoC6jKCVyadSBJPal7e+y5pbhdRs3GAih
mKuZaeUZtFgdQWAHu8KgMjKNmRVYdB1Ud+Xgt6SvUhIGoNCLrgLfS8jnojIwUdH0BXizhB7jMxJu
5o3CAS09nPzdfOpjmWac6l9MThHwh+/D5irmRU+4hvHRG19R8NlhgFEZxSJop4jrGKDyMMPPVyWO
AY246To+ZPlXGDWY8Mx1EAxMxlOoG6ABTkECrkM7Cim4peqtRLw0iE/p3gv1EKNGVThuTG9kiGs1
+xIL6ioGXamtt2gjxXxYeu3Gp/N3mAl7cz6Qp/PWOzjuIdHnpBFIwi3OsnooRZCe8iHXa7E+liHZ
zMXB6S6EBOotOu58FuY3NTkFSI0RQKt2G65jA9Z2f+oK/MUSpIr6iweZX5F9Zox7AdpPTkHKycog
kaGTZc1lppfiqe1tGdiqxY50XmUAXckop6HGNyC+SjzCmfeqmTCFbZNIzWCiMPIzjnJ0MsFvRWw0
coMx6FQpzz6shNTDeKycWYBePFCKw4wiWnuZCl/07gfHzDvEv4wbrZAs8fr1ecNeUNG/ynTXcl1y
aivlQjKOXbCspEHSagBIYa+EyR2uNAaEgGb+9OZecvJdBuyZLRKNTckA5Y4Pid5P+xRBgpSOcN/6
WJQcG94mUleBQY8WrhWdTyxYxsmbIe1VeYORnBZe/FuLz5nE7E9mBpebWAZRaFQu/2BhEa6j7iJj
XKjmfJJPNO9Oj7qcbyA02bSD5i6rK1Wb4euXal9wsf2bZw5Ol7r4ZrhbD+8535t3yi2SNw3acJxG
TN7y0XeWYvsuSstehfSM/hI1TQFGvm+ftIzetEHyi7VWnd0KZDCJ9Yolnwk1pEd0ilTl8uTeRtTm
ZxZwH14Kw5nhNJlia9fPdOUcGh9WegstfJXCK0sUjR31OS1qJNh5sYP436aIWLELwtNm0uAH146A
t59HF0+npceU9ROQQZkkwpQSHgg+uIhLFwUPonywXeuEhkuDJNYDBkO/BboBYMb0g3H8h+Hv8PbS
adSteyEt/GwnWwDUUL/XkWoNhiLSe/7JymFZ9buSHHXpGg4DJ8KYS0wbx8nDdyZuu9FvWnrCA6jf
ht6M8910F/KwTlbGKMDR6CaAPniYBE0prIDbvTeSNbJq0ao7rj0iVncP/RHCYgmprZq1C0AAoZxa
7rFXyUoZu82ZeglyFj0jvhQYuHVXEy/cHkTBT/dOoeFyQoPNPX+qcBl9PK6EbO6hSTJqZsb5a0z+
Zu0jM7Qog0tkCI6gLfL2LkUfpeyve0OcVelBoDvISceO01HGBPrKBKzeBqdWmMsQGsG0JXzXzWiG
8XREEJG+r/s5oV3PZlH7Uz9dw4WIhLXgLONu6wsbVGsQ/LGppYUqzYVy8vhIkenpOCCOQRGgFYOm
kZ7bkp6rMkXVDLy5JgGmwMoA/yKMZSzriGvceQbO5axCe/TElgNcb1r0OwiqTLhAbQumQszTmBp2
s+fGkTkyp+2XbCzRloV2L82pN3HID5eqiiHApXCQDonyQuhvaKUE1cYbeoTxvMmT7q0bI+TdwX5g
c2xQBg7U1EeCyW0p3wIfQ+fMHDvBTHcv1fOopOgcvEuSn3to4PT+afkuQODmnlqaLVubUrephRNi
isnRJadQNJ2R7F2MDgnHulbOKLcBNj35qyXzRMHYagUIFg6BI/MK9L6MMaud1BND+aIZzkrMkI6p
f3HxjanTc1EwXDhwADbBPL7luBuw601UnNsxTH7OjVct3nG3gZFIEMquvHRzhThjkAwId5fHF/F4
NIExhVG0h3MT3DVM655wDFErT9qdpI4t5jrKAFR6Vx/Gyg7eiwoHE4OWwa4qpqFCjl8d9XDFtvTc
oXKLikHrB25c0DnB4SI8HdeaHT+FGW7/CU81d6eWNiW67oPOR4AGByruAPvNAIaD9CXH2pNp2SeL
qIJP1i0L/00q381ihdNSkwDJaC8OQrB4F+d3vefZ8FAgYrsBXSv8qvUVUv7EvBd0+05YzzJhk5Mf
nm7TYg1iHBRTBVROPtPP3KS1/CWnHzrdOukks9y66LR0anNJlIOifAGKKWW18gosmpKvHPcuGTZC
kvJw7PwMjAsWlrUzu4VVEu+Ml9dOh2qJYckoE23N2j9zO1MYb9Ls6yp2aXgXNggsFV1Eq6Mgbgrp
QzEmIKvagQdpQIgC225FdiJp2uEskid7uWMewV1lTve8KFSKDZrkvORQgjztoaknEdulAe8XmrWV
mYA/lZsln0XofZUB/2XjtnbjXYQOu0No8QrmKDgKknCVZDd6Ckd8NMhPyyfEIRO9X/lWae9VIK2f
qBEEmEpVC6b1iqNUUK+kcO5ns4iOJgSbESy2ThRjUOPqbqNnqye58eLapT8hJpTCy0i8sevdE2Dj
MmIkDcYfzLx81+D6lDKtVckYMEHwMv1Fpm7Tn8II76vE+AxgkfE4lcncww4/wTUquni05XCyS2nX
9Ne87EYuXZ9DDdDwbyW6Fpq26PAUcjiVatOZmd67zuIyGvK45Y2rL9xfxiE1O3CAVU/nnGv92rSf
sbVu0QAhscCuw6Es1LvPPutHSf9Shy96hcxvW+wSBpsPv4LYCk3OIJtIYaL4yCsMm3F7pppYNNDH
2lvlvun+zRdXsgulqJ7EMl2dvk1bStAPBVruU8fnTrEx3TJdDEFaNJvxrI1PpNKMPFwn1ILCY0GY
eqcx0YxOmbvv3XQDKVLtQc5q8puCdYMBX7hQoOv1LJmUOqoayIbewdUvmDrEOjzomdJswMkE6VVx
QYB0xhawO13xUePqFfrBAUsrUygXViKAFZ0dNNYuQ8khXiBb+KU4yd80Awc+F/XZKWGh+hCdpO6W
yFvNp36C6isB40fucxb6YNb4AQhxAlLHloDVjnp1PGwqjaHKIgaAOIAyIISyvQkGdh4h3NVm1UFO
LEsKs2ZaVrgR0dq1XOtzpbafWnYxVGOWp+9+fBcYSSETDOFoR+wtLkrTDImaBeVWQUPU49xWvpmU
5AZXohC/SQ66MvPFeqRzDPOBJiZOs85BpaxytXVuXiX3CjfEMmwDE4kKCQL2HZxHuxZYLHiUhFFi
OklWdB3sc8gkinbCTnVd7Qp/Jt5juB4AYmQu9M2mgewtQ7M2dI5pajtw+02QrSLYspxMNf8wmEsj
2GnxawHVK47vWMD7+WcdUh4uo+xaN0sp7mY5Bk/YRfVEjI+d8BB6EJUgLigBZir92kALBevJSQd6
qrnIGQODMZXXKriJKVv4woStKDnIHE+pgM4Owbp7YE+B5sIABCbYOr8mS9nQp6zXSYFrMC5qp5yD
kyEnooF8hbOTsZWFTebgw78x4hPsNX3PKMsvPnkJrAottJZLwWU4u8dmSFZ3WHZ2wM7Ygvbqtcex
uT9RgyFZ6FEiUQvC3u+PQJ1jV99kVF68FBcNWL8t1S0DTQG9cjCF2hxNlRcrXQvtTTV/EOn8b+DS
fyGpIS3VsExFAcAhW/C/7aaUp8/UcNIWAudJiG6p8iH4b3GJWOLJTKx/E/NHJMI7PMaYxFjCe851
UnNb2mfNEfJMawxGtJGI4UNhbuV253vrULTlfO3pr+CRorA1lEsnPGFYvkeYjPVrHU1iNusMbLZO
ZfvRmue4QgpmCw026rvKe+mVXYxqjzO0XcUls4Kl62Lfl1FhXdz42GC/z5AzeOICw/7SbpJwj7Ie
OSfRtJU8q++x/sZYtGzXskMNMnVqNFOjrFtZhd1nJ1/dqOYmwI8ALmaHdxrnyyOMTpg7GuJmAD2k
G2BBrc7YWnp8/aWDhpBKxmif+SMD91XTXVP31SuxIVzl7kERThHtEZPUprKbfGVaiwzXqBgi81jx
VrFqF2wav0TQVc3DgFnh0grhbS8kfRvgS4EZFSUwjk31xnIX6YZiEdQrju4NBOkEIsfTQyoIODS4
pHi72jkympIEaCEbKYJ6sOhS7NSvqT+RJFsg09zbBhhLSmtHmUvJJZWvqn77YUxl/Sll5MExRUkB
P/sbjUeIJFfO4vaEg3w0Ts8xpNC59gqBmEZti+4VocWoGPeLtxAgEwvjSTyTcQkeJ4d4ialEO/Jf
vGl1oCOcZxvcKKTzczwQ81G/TMNJtmETAe6p5tIdB7DP6KJBtw8nuDzMCSZbDV4KGwLbd/o+nJR7
ZIjKwlli6rpG1hjPfFb4CO9dapMVsNXIGj8n0cECX7vEJ2MmjDRUJcE4aDa4ZktjztlcoL4cGDaa
HYEda/PSxvASj5t5rdusQSoLad7c/o+qpYyeV/OEdGspfVm0NhecXKMZI6dkRyPrvwCwtVOg6sbC
j3+GJtXDc5ZTQQPteBRLDcbGSLuJCfX8AsW1iKTKn+hH+pHqii0Y83BAHQgcwhBkG25EG8dG0mzT
6XNu97DnYLtLpJaMMficRTtjguGgMUha8kN6qWwSxLwZtnkQ6xC7gsohHoXGTf+0N+kc3tpNPidQ
ZE5p1dnMODUFHTCM4+fKmWof/35SrGEH+bbDaLpBWC4Sb3Im9W98OrcNlWcgleWppiSixmIyhWb+
00ejjEkQ85E3GicLeBo/CbyEQX/hJjwnfOnmEEaJ5z7uKoCnbj6mdeVXXNDBTnQojdUENgP0SL5I
XjdwJaVTAhqtqXKwyRqjLIox8JOg4407a9R+MUqxvrwP4evJJCkcMeMpgTu5JJhm4C5v7gMDKKrc
gofGwr4QSxvosMMf4+wYYPGFayZyCZh6Co4VIxUQBZTeYtYs35l+BcgeAGRVNp8RrKPcRSUxYYKt
IL8rJ/++seqfuhvrPzd2oNf+NinUG7XuNTctT0+qDfifOG0MhPMJzH7IsEhYujemTCYIdDvhnhLm
wPBQ53/hDaGhxrD2IW0H5wNYWWCBEF5evAdzkzGUDsgYEv0yeDY3CRACQDif4EVJMB4qlBSUkUHt
CCYB6C5fT/UHkN74k1DAmzPhEpA0rMl/cHzqwCw1V4jKkzmHzOSONiCY1gNaHwN6KAUQezlMMXNB
TuGnQ2ACSQqzmf/hf6Bfqzl4Xvim+oQUBNMaQJvWHcVfSEq+nEd90O/qneGTPS5fzLV2BCvv9tab
/IAEu61u7lmdlRtr392BPpSLdLG+kr3xLl0AO2hOcOqrP+tDswseLCr/8u9P1fwexjTYUrFSZFVF
ZjpwnP77qToAwFWrheVJySYNWAQOG1PgyoZBDQmcFdkiqy7CeAZy9tSV54K4f2JrXE4jnDvwpcsH
H6YGfLYfMwg17lJBl7KDTpghq+onYOQ+O2cwxaUf9x9ZZQEtfJOhE3ZWoKYjTNapV6mlmH+jpiqQ
YY2ZYuDei0oTug/uaTAMKtKDtkzwiydDm0mL4RvTkymZ9y4mbt0Uf2OFwXOPoGWkfWrMpBDF4BBg
UnIOq4iwCP0awWKcZjR7/jiVZrOKeegPK+QvBHMsvkSZ4FCLqGZZ+7b11FaY132TlSfxAGRTQRfA
6DSaiJvyJGx92A83aJDn/J5fSyzAj/62veRvIE+Yaf9iGP/7o/0LSea/l/NtwXpGVveGx+W40QRx
4/RpLAieagffQyBnJ8K3jyE/m/+wF2aD4oGNqWF0M+nciVcsLHeDnBEjwkENBn1wR60NFlF95Mh9
frh3fyHZ/fdiByX0b7uL4zdxqndcbDcI4uJ6mEwp1shjb6CzgsyT7mGOQVx3vVP32eKTlU7kSzDP
LsUnjgIP48t9VPvqJK+Tfb/pN+XB+GT3zFd4PSQ3p1jQOYR47Ky80w+3+U9Dkf9e+bcV5NaWY/QG
+6LzWVEQIGHFYOwJDDyOGKslI04QQYZHORwTfNEEAQMEyaCw40BxD9pb+JK/00Qj5+TQyNZskBTs
jrnQkAReYEKad4e5nI5X32CDq6Q/bH7aXyBAnltd1MndIzDte1JaE7pu2bRJefL8ZZ8v8IFLEhs5
GF4oIfnIGJai38KLu95ZKpHEK9Pfa/rqiYYBWK+ZAskUED1BrDQ85+nPIL0BZR3LY34g9wDIFhQB
JSN02mN9qN8oGg7MqzBjAsRxbN927PxgejDbMVnqJ7060Tktm/kPn9PfCgOySBUDebRqEn/73ydM
EoReT/2AdxmOaPCZt/H5JOC63cjnwYeBwZBxwdhMmTHCyw5kWJzZamoJL94xHTVfQMtyZ3PV7qtZ
jtwTtXJ3/OEyvz9OhiiSAKyoZMcBy5rSt1WbdIlQmGqXn37pT4xTZAfXxPbe5a9yr9nuIpiitLCt
43MXzXHguDDRj/WVR+GXjS0M7I8ZTJcd1n8skebXkfnJtJaEnWgEBAdL+6em7g+uEFdsEiiMUlcT
2fr04fH6bekqVVFXJSOw03MZLv09O8RcuT+fo3TwwNqB4qxouJi7Qv6EBFqe612D4sRuF8E8mKtL
oobSsTS/oHDD3eKWX7zT1MAlAFqJgIBhrpmzpfeZXkd4A0+cnTNa4a4xB51vmE7Eh1X92Z3qI4qq
nXeq2N9tbJm6K0zvmxpsQO/2//6AJOX7g/S/7xcqsKhqhIL+8nb97f2KcdR3Zlziq2SMnYt8cN+7
r5qpIAyGvTGr5lAW5rCYZsi5Thp+sgs8W1WI5YCOWTIme2mD+GaXrDDIPmWbalMcsgO8HcgDVzyv
51gEb5KNfwL43WXIBZG2UySMnl9XhG+YWo+1qSqMnD0cYLqK1k55GJhBCnA4o1F7r21rXM2EDTSU
/EXGdQc2+ZwmJZqzriY60q9ZvccabBQi9Eu3+JHrMqbso/YdjhZWysUemR0rFiNuIsIw9ETJ6dvI
YZorOSSQEjH0410g3sLAxgBgHUG80PC4MQcnNw+sDB0KnAt/SovA78PvLu7GnryH+Id9y/peu/z6
IAyLlF/qNgXTg28PXtjIeppm0Sk5Vlv1pV42rAj3zYKyF31i1ogtM8xc0lSHfmScmmiS0DDQqXXw
Gt/kE5MEhKArb6mvKcgO8VF7IV/uUR7SVbxC/7R+Qoa3lukl3+Sb8JBfvphqcfew4N4UNM7iwrzz
7G38z8I2t9093EisAPEi0zaFG2NZTOMzEtV5fOZI00buLNgJeywFV2UyopRak2Yy9XYkaZ38lTBr
rtoPj+ofXlffb9A3QwiYwUn4fObDyhRoZM09T8spesNaR9/jBbWMViBmc2PqwCFKNsK2hlWVL+Jr
vEovLv3wnRIU1EfdJmSd8hhA1GmoXPjgsbD84WLl7x3+94v9to2URtb7mZBEJ3/t2hol9cV7I0IK
E6Hss71CXLuH3O1uWR+kjCbTu5sbcyxNlSnAux3cxZ/o09Lwgr93kr8uiEEVikFVl2Xxm14wrCIj
aSwvOuEjOgtWgEDoEqamHa/gHdnK8t/7imwMO/u/Xu/bAdWIXtoyvmXO/FKgxTgo+O9y3jA4GikP
FS0APi00iUzbBw0AI5iBU4/QyP+I93CAJ/pBg40Yr8kAmztAOr4zeovPTMXoTxie1et432yQHx6T
QzvJbGEmz5NVtGG4St4naqERJeK8f5jaKMvGZo63Mtg2Bma4nQ9NT/hAUczYAnkik68cyTBmox1V
PlrnUYkJpTk2GQOdKX8v9Yk8waW3yrYiEahcHxK2U/UWHOoP/zY0Cmiuv57Aj4yk6SLg2v5ibNNv
NV+8Y/1LZgAKmNWPi6/miyJQZTejAcMgEF2NN6WIgriObr3Y+vt+MjCNiCEZqZ94lEJ7QBYEM4ih
bY5AMoW5MEqnmk0G0rxYMoxnVPOxL17bg/DWvcLGSrflV/davhP24L7Ki2JnvLRYg5+hQdG0G+/4
Zuj1YOEsAd5Rk9L9AMaZY/emMrBhxMKokouGbwqeCCD3Vb+TrRRhLjISz8FDugQP5jX8tOCWGfNw
UX5px3hBVxvsvQ83Wwav2qX5IH1GXNSfVTD2XqHm7Z015LZ6E76RRSHg15tu9AWkFztb9Htzqt5Z
pEhfYGJvaZLoobm+/j36APe3urEGUooavViJD35DfO05SCKIkPnqwnVSExfVaBg9vDGYIPPHPwQP
so8I/ylHmHEqAqgwYMFIgiS6fc6j+3OTLJgz2skPTGP9r3v4/y+y7wNhNS6zWDBYZOZFeETb5xKS
AAX/uj3H+w63C2HpX5xDfcabyLJJQ23eUgwGzEEEk6FC1MeIvgKIrYU7Nkj6qK/gOYzQRsmHOKn2
0gZf/mk+zc7ZMjxmHwnua97Wgg+ogaZ35+gWLqC2qfeQce+hOZl3huJyORKvwu3fy1v5Pj4ZdhP6
a1EUpaHdVobt77eqwddVvUAEEJ2wNV8JD/zXsBBgAadLghCmxgmRdn2Ttzw+o9wmaXsEbWOOt9Yr
mYgwx8uFuwHRHmFQfpU2sKGUl0FP9e+LlL/7TX2/yG9bXpGD2pUNFwnn+oWI5Dne7FQO7gES8eqJ
DBS56Cy/TCWe33cGfPkc+5ex/8Nl/LXC+v1efdsJA7UQ61IcLmOClBJCicuTjiciQb0kfIzhleyF
lTLdLrNDs62OEFrbrbqulu6HPOlGybX+4cPTfrgv3yuNPHBjrfXF6ITyZ2bO3zDD2HX6mB1nBZt8
g1PtmA1sgfv2rHkIF3JPphJ6bKwIxhjgGYsMUi4OqkwySBGC/Dkia2Kf2RfW4ZJncuFOAH+W0K+Z
r9a3zC6u2g8Ntvy302zwvFR0eiDR+D4XJYIgUD2rjU4v+spZxROKy09wDWEKm2yr75oJ9V8E4RT4
fpvgH+Jv/v1s6X8rm3+/gG+NTWqoZaQm3EN5o52898GQzYSljyPfKw4fZT6RMMJ3pjGzP0QACOpx
8pk455LJNXP8D3xTgHufWFJRg/pjMx5NYZnDhWZTnyQBLMCR8Ja/lO8NJ+KCOB1r3M7B5Z6gXFia
X5VbNYofHXM5TBntbo7cZqxNkum/36VkisPD+fsxzkRN1XWMLEWNfQ3zxf8u9NoNwqZvgvrklJdO
XurRIvCWT/NdI/aRrQ3jK99AsDB45hVHKT0QGY/UwIpuBIZ7OWPdVyPZdNGH0yMPiC+NuGoi29KX
XToYU5viyiO4UrMd8eC6G2zbG53Q5J0irAgHhTTY+0e1PjrqrYHThmjciGZq+iW/69T6wq5hQtkl
+9jZyOXRSV/I7iZ3vJTX6fOIX1hXrQkohl5nSstcn3LYmt6qNXZRes+il86A2oCLhXxMcezNjgo0
g+qkWIeEWXQVbnMfiRz+J6MgnIe4XrhMid+UbIp6SLHjHUjMLiPUA4wknAVTaSEIJKnUuxrU1teW
pHLdfRHn471Ovkh7K/nTvvtos2nar7FHLZqp0fFcLOJ66zvnwj1pzpAm2Wq7OthVwYvbbELjTfQ+
/OJa9rg8cgVrDgcxweTyVopHTbn0ztmh9tV2Mhiu81K1B9IrS/EhN5u63krtS10Q3H5ug11vHcz2
EKRr/blKiTRx165iV08c41aqbDfNpsfezFjx1QIvO2cfSru6kLSdEB7M5Khr26RfAaiHLPVoo5W2
QSBMkRNzusyDHV9uaBNmquCVQ7SkjEx5kXVnK1nG/i0LQdQOz3gj9TCR31BYc0u0hBzlFy6FHypK
rylBZDg+peugXxXtSFMXHghfACloGTZ7N9wSzMAfOYHd59hm9iChz1WrLQ3yAZq981xo/VorsXLQ
t5W1rvfMokQsGbCOJ14SG1k+vECxHe57SI7imp9j5PPBixaEAb01sWTcXNgU6SLN4BstnIZhkZ0D
fqfrEMw/3pTaMvJWvCpXUhGziVPtLlPsUDh7T7B2vLbIukEsuHWzI6/jtfx16LW8rX0X7gV1kcEF
gRgR7v3KNutdaDCBXNXsVYqdon+DtOKOkWdDeKQmIB6W3zTSBXy2nlFyNZiS681Uhf+JWAopT0s6
DaaPE3RLTjJW+Ph08gPGcDZ5W4Z05PHFScHEIxwRnoUX0dR38DzHv4QosTnfaKSTUphQafS4cZHq
ODjtTwI88EmBAvxxZswk+UZHmzwRCGDNAJ7I61pTXoWXwMVfbMc84p41xU03l8cW0OOvl+B/HXMK
/M795dy3pqwarP/5bYyG62bGzeBi8R4b6FlIrc1p7M/SdMlfWPIeo3YhM4frVy43kNQvVNngkETL
8aJ4xlAsC2NuAu+I+pgvldtC/mU9wffVz6d0yViZ4W3MFfLWuFr8nvhr/ClkSdz/mLyKwEso8LIp
fzOYWnhh4E/zy0YA67Hh5wUTjEV06dWETP0/hJ1pc6pat4V/EVUg/Vd6m6gxxq35YpkYQaQRBAR/
/X2Weeve8+676+w6OdlGERaL1cxmzDE0Z2TPZBIXkIt8kEmn6FZzOPMIX6MHGA/Du8flRiA1SIPS
mfflOQuHd7BdkKpDy8c5Y2JAF4+4M/QlnIq7pHIaZ16Mb5aQzkPAmdpO+IlpEexjIOd6JJsgQlGg
/vcE5vbZcEYH6V+uT+9xWuAAOAickCFA79EcfvNRi91o+3HvN2B2IAUTLFZw5/ujbxJ/UAVA48Q4
QIMjqTzoAmkmj5xFjt5JYzEI0H3gtaWL6krGHEMtLXjquAXiiXHjANEIYH9R48Ct0+bEDBkpuCqM
CNF7gEox/RlNz0+1b4i0eEL8cCtcjoHAUWoKMUdEY54/4UC8Bc41bWClfSCF7AEa5SYZe1SLMz6Z
IHSNCukTNPXw8zDeYGijO7jwCMybL2M7g6eoZoxbOhTlliETlNFIwHze0bgbuYGNaxWo0fBufX9W
sNZS0AyNASW+oMItR858gtpCKBoaHcrwGTi7XKhmO+nWOuCq0QsQTVNzBcUziVT8n8I960KCQSWU
dfNsFIuAF8A5WLgtM8T2BxC95CTgdIHL8CL6BhA/3cg9WIypBpySC6iZB1EiFkelne0D3+dpszCm
XyT9YTAVT5d8u2DjEjfI7xx0KdwotWtVzidjBCpuTsIPNXVd7eNPcAeMrHpXw60lz0qqb3omuEOO
aw+vh0rZt9sfrzsuwLcAN2VX6HhcZQ+xQtAcrc2Q+aCLBb+oVwOTVsZncPlYeHjPKQXV4vgqRnXC
4StPbKBDanR0diGIQNMefKcJoJCDiWvSRXxX9RSgDnD1obtgeSSje5hYQJk30IxPr4b/ErSHR+4O
B86Ma0yqu5+pFPBSgeA0zZh3E8QADrcbkUFqUt3muN9Qo7k/GZsexD94G79Z3lbtqj5qh3TXiFxm
QEChpbzzjRba+L9fhBkuFDOcX3hQTBOWRsAt9PHgau97Ehy8e3tNISkqdvQXC58GyDXZ0g+EC3Q9
lNgjr2MIkZA3wRBgLijs9cmbSn3jHYUCB6JWnU0adeE5DN/QbV/RVtvPYaaE0UIPgcLfiVMaEe6q
dALfaCyaaSl848cmphZyjR/dzbv31GXuRnsnnQBtLd7LaIge6Ok6rNC/0hf0a9/xC+6wG/iQRJTH
5nSjlgkf3YAcPN7h5+sHrBjr8/Ft4HtRlnb1gCZCRUi4f/SJeFBjCMoqY2pv8p1IzU73pHoO5y25
AGgy1ojQf3N0RWLRAgXn9KQhrQl5jgctYBVjokKJCtwaNEIO7DZAwkIpfIKvFNBTKG8//FQBxQUK
08F/rapFSp0fFrETowKUB4XlgfxAyBhZWsBt4IdBCVDYDDJVIVWGGEYXQgiSL9t1dTxv+w+cfFIu
JNRBlREeaF77l4SIzD64q76khNJjcX2g8UqiXZCfqz5AM5QOixehKk0wifTayDP14DoKB4+aN9If
pFr3KizwIQ8rOYu8PZKOXLwCojByCqp6L3ARh2f0LLD4qFZe9wtK88muwAlhABav3P7LXNs7nsDF
cqi0JfXy2n8LZjSKWLWoweV8BKoS0lwT3GRoD68ACqsdxPIkv9wKlAX0GUh5tl4FDKGrVhfCHEUV
dAPAgDLUmsiE5DReqa8U+yDSjNYm/N14qv3Fr/JZvmxWMokRVnr4Z6hzAHhopQHJQ1640N2BHORD
KrmgOEEBNpYDnoLEEm548ZHaPMty2l+2ErT5lPqu0nKGzzdJEndzxc/4BB12WaDSaAChy/3REOTq
hjQ1PKgUpg++VkdyPY6pgIBlbAhAE4KXBYjaV+KRPlT2bMSv2WiRZoAayQV6Kj3GqNGNKIDgN3xu
g/ZVVpBgOuDXIaHQ4fph5miBkoeUbTYojTawmwYGpaaECOExYn6WU4Q6jGSFeKdZhqRzbbyA221b
mVRPq2BeG6MflwbgoqY6Zf0dqGSuoF6armNWJGv/VhTSPNd7QZdA83ZVRZ0zeEaNBYeVEV7Hjk3M
Lc++bkzVanmHhPv++bCmHZyqRmBpQiu8RPkjCRn3A3RKseArpJKgvEY3fdzzNO2gu/sUySBIPwCf
uEfNgHZJeMWqvEwlOIrMiQ7ZtM5uT6QLqceXURJcKniuXzQ1ugmR4YmAmlarqzptkrcLVZgU2guW
3cq/SS6oSRWddzZ0xEPh7RcrLzyKYuYxp9RKAE7AETDEzSs1EA4SO46m+0w/8sjBLco33Y7MJA7l
FQYx7wFRkgCmilCaO2rQWwoeKybkDbWY5aPACQ1KyMgUUTdxlh3q9y7yOh+iEm4tUuypz0fF9T0Z
Mb8w6sTiotlBjDXK3gbdHwYsc7kTMtMgZUhkI5oZwxfB6L8TKNpA5c4SgHBwVA/vaOoQkOQdBhF0
FoxYAotLeQb6S6hToruCwY43PXhwAbFkrVMLMC11qKsHSPzkBcXr2tz2hT9YEYgljWFZRxouNXiK
irgcvCFg/K0AvmJUmS3wg1hCiGYj7Mtu/STzUwtsoGkyinIEPszE0aRPaJweLDDpyh5MIAebnLxk
5WeWdy3Du/1Za7uLTVDu3kSgXAloZU2AICzLI+Vhqcm4hMgXsTN3ny7uRJpKuHShENfm9ljtXh7G
ssFlw4OQduplU9yjQQJaJgAeTfuSda9tPUW3ap8ElhDLmYqiby28duOsD7WcwoPpiF3ucssY+3Ni
oRVeKqqwSGfDCwn9OKTSpXelPgwhuhI54pE07XAwesjVWLvhWncuX9UOdLCNLB7YTiYaDIoJSAoH
QD3sTQMC4xhy73uC3Rtql/gm9nUj1OBVqgCxvhuXa4ldAr3d3h1ZIFopwXuDOQMFsG8L64WC/W21
Mw82eQdYdCCmw520fZOQXEP6068WnAf0FweyE1KC3GGQQ3TdLFLp2/yue4BXDjI6YkNkvCbHzGpf
2qkiRTbkeOm8QaoMDiiYAKEvIOR7dymwY/a1b48XtC32OMygL9ySAgcqUED23d0GPSqdco8IjvQR
QlCoruXO9euxFLnmEs0iB4QC3PimKkQvRhTVIxFuQqoNVjR4cJbUg12HXKEBqSjWI8fDRwMxKB7Y
WAen4ajYl7BzQysH4pCJyjXvjg5DbiFCOfIeJUmHM8KZc7+5I4VqmpmmQfc6B4BoMetIUDC1sJTh
ORnCHiykoCEPGEgNUHEcNFZwlGe4G/AHZKhRCk7h9Jzb57CA4qANqDq30MBkwwIk6bfGBM53BpTa
RjpyatAC7P1ziR/pqFSPuyoRPx4vqscNiz1g3jGy2Pdscd7e2aCQLiolGIp8HmGafxnNm1h+8IWh
JUwmdf2OgLf+bUzJIAxXMbvTagjQ7H6c9G/sBgDosR3o4NbP4/3iOrciqw7B9wm54tuvXA9jxCrg
01QEu9CIenpoSi5weQYsIRKqiWfE0FkYqbQDp+8D5Ozgpqe8FVrgOCoQq6ViA0w8+5fit9QhE/uD
ArILIKtmh4U7EfuJlDN1H1xCpfjEFtYMlJ3DJ9x+Ny3Sfg2fzNI0mei87AI6tBioS8HKYR7tBa0R
y52mhT2xOHfEyc9B2uK6QaRPMZ1HqcjeRfz7SO0Z94UqM3urBs0MrvA+eLwX7vUle28jdWz4eziv
ZNT4fDTbi5PxBv28xbbYOZQCtRNQHBgZcH4AMqUpuDj5C6soKtOsJdD96ITb2WngqiJc9AJGH4sD
uLzyTo+mjxDLzrZ89e4zrYUnAJn3pKGUgejX40CdC6kh6quYc02PcfNaKl9XRKEDmC/6CAX0fe5S
5EDhfpkGKv3Rj0kiKNBrNBTJBG27zPcPqg9d47NGE72lEAxldKon3T4ZXxCPkTaPJLph2UIXd501
RN8FuGbG2tWjV27McvndUJHT87N8l6rz0UqXpxUErKu/RC//AIPUiF8aIuWJXIz5W+zSHo2SfW/o
7RvMKfhakNEre9c03eZAUhz0IRJE8t+C/b/nfQUCERkmONYM1JqMZ+LkH4kR5X6R4mTo2rdE8fLc
j03Bp1rBPZ57YC4hLLwQO2AHSd0atxEFPPz72if+C3UPkcMGchNkRRQnnedjHV4MvB7ockcr0li4
kFS4gQsndiwzFrzb8Jewuv570van9cTUdR20Djme/472yloXE3K/tm/dF8FdoKI2GTngh7anv11W
8ZQKASjQ+RFhCfC5kG31ZNDdAU1yFiydAJaLHsYN0nDq6z40rzvBbUCintKkyW0cf1WBFKZzTMMD
ZgsGB3YwT4I9iGXuZ/VO3+HWhcIXu0IJzn8jKFWU35Mf4hafj0YBFws66TeAWzsa3TRJ2zdvBGQb
ljXXws05gW0E7kZ22Wwdb5j0QJupMnm4IKqo/Ab9Ro3q9av7GrF+UI60xZkkCI3/g+PCOn5z9mK1
g4NfRJSIXhFOoeI2IaOEv3/1yauG/LHfdSRymfDXyZkF/eqXqC6IBTAQ3IqjAPp1oLZ3dmDomgHT
4+oMIFC5uNdhVMMXV/iQnvTQQOp+jWpQD9cTTuM78lGUTJyRaqpBU8P9lUxVEM1Qgx0BYFO3dvmC
TOryhTEC1yAbdNWIjR+qyhGYXNZckFQUabMtm1D6ObD15QNUXUJKmd3JvDvlZ02OsSFiQ/EStr1z
f/33yar++bmYqpCSBqTwzPj8Y+LkJBTvcm02ACZY/YBJlgd9cd5UEHc45Njx2vs3KhLubGXH80f5
MVrrK8LNZ1zoI0DDJsMqY61sPoSbCB6IsHV0gxIPI4OQ3a9/b639e/7pOYoMxdRNIXuNJO5/T5RM
Tc1CKwB4VrDFkwrfnJFWy0Mwnheo3dHxzCm6jh6abxHU2fsxniekOpqfQSoFj9DsMQTyZaIjgDgS
4iAQOJE6kgXTjHeH+XhEqa3QMRlMj7XLtDG53RwtTmxZeiOyYOdwpHfi3fzICm66oBzTM49aTukj
IcZBYnFMoSaF5ADpCvwBlGqEPwCLldtSffUGDoroF4w/YI6RKSCNq4B9dwfVvQ/BiMpZpGhRvobx
C92chFwF9iAINrfjFLaDBwaMEFseDgroLv+9c5/J499yTrrxj879LbmsqvtLHuvX5u2Ruaj8EBJo
KSOFntpVYCO4+czF84n9sZzsZwr5BMj5UDpi7LOxI70gJCJxKYtTBs6dUmQ0IVsH7R+wEdRGhw/q
gAg07KOEvbz+y/qv/WkF/Wfbf1tBpVy664NZUFcAP5FN3BkLXoi2d1nQU1rwVDOnMhqp1Y7YFfRM
m8sh80aoJ1triARM/HNwFkB9ocbnYV5F2/Fb4TLl4VEdAxEMtfN0vnqiclMi0NO7WBbMAtCbUNqa
zr8/jNEfEoD/9TB+y14bfWc+tA44bZ4iojwGTY/WCCJkGgtE61sQniDEIQfGzL44ZAKzk0V1CTHv
BfGJcbxsNiA0lIPOoyAUMM9esJn/0sI/rhz/N1zs37b5om97aqAZLsiUiJX6WcqRvUkrCKNQBDxW
Xy1y6bdtx4621WYVVp650zC68cwl5/yrTv/SZ+qfVwddgYHGNmTN/g2pZhVVXCWFzOpwum3uB/he
v/Vf7XdBCrARenJQlcl3R1ubH/RUue4P7fH+ZlBc6mA5Pr7Yd9EJYpyyfSyaj9Eve/3vXWb8eZT+
XwPFDfxjsdUARtxj6oreykyIIoFMipGAz12Z1Fru6jl4IBHjFRFRYQs6AQR52ZonDWsRQRTK7y9s
Dz4lwin+OykCKlWPTT1rv/bMQ1jLGNuAv4GIn3wcSolFklNRDA49AuXjoMMPDYrfu2p32d7fcBFx
+rDLc5ELhASNIntH/WanwonEpaHSyzz/ZdTYfx7XIH0t27Ct/8eknZRJatyHgf2GCh2dEi4PYFgH
Lw+8wgQrLDRlRMUDHHw9ui6xoPxg3mLDFUdIHgqiLIjgVugmOT9hbQBd9dlLj0SYSxhHnlFqir3p
S1QvDeqjqdXFlXuIbf/afz1Sl4AdGxecZZS2JTE8jzJMUKz0sFU59AH9QbDmqGSiH+GCYjnHPUB0
GFchvkWszu22ITeB14AqCGzn+GvELVS2CLc/XQHvg0cgisL5yBdAY4J58oUXTZ9mvXuDwh9b5ALA
DLxsIFEzofjUt2GH4cniCu5tr9H/sjqO/mQdG+ZINjTqH8W//z3u7Jte3S2VTpcqr93cV/UCon7g
xC2P/ONG3vcTIUT4kXCKKcGn+p4d7lCvuvfmo6NTKISmSg1TGDv4bxVh5p+wW7YmyqUswOr/T16y
bGy90GwBhHYhVpwz2LMlWUrUReA0IYom0iAoH3v3SetTsw8HthmBY6xWuZ96uJKvD1wYzwS47Nof
zaYcE8mPyPOAM6XgNoQACRI5SMw3ZdC812CKx7aXbeFDiy5v8MWhm/hLoxQonZ/dvZd4s5EHWZRf
T9KVNEmnGypwQaztV/++Eih/wLHYsqpgDGPGKPbvi+dg3K+3QQKxVvrkn9rVyGdluh2tX80rEe2/
XAyO+t99MjBZXE+j9k7oBMDS9d8joCtVtecJZG8PksowByjefXA39DKLXoVmANy3CA9rfhMjFT++
p4TT/MYc91LQFnOpn6doODIu3joI+75aqLNgylKI+bvx3pfMUOqDRvMx4lFL1BDKJsFsheUlosQP
44nyNwBOcLsEMkzNNXq4xMcJCrrnHDEQ70ypH1CnxKeOkglMJst6uJrgag4zUJr5JDWItE9IXRkl
wQrf7EK9I5cXWpbXUqxA7K8gseUbnMeaypYn4crkQdPAlAy9+S9NnVyyccV5bGK8cKJGZjspYFNp
J1rhc1jfIOvj3yzPIG75cGE5uqBxyoLUkBCM6rUBRSGcSJhmaFLZYdpE0Fad80mLPg3Em2DLdF+1
oiQJDQmJNL9l0DZ+W/i8E5ch7FZ5Gf58sTUCcnQUk3bUEBvBWYlakQKFvdUIuFkLWsDaNYEFyN7F
FNlH65v/4IYCj0oWiHw0ptbz48wMU8hPpiQcje9q0lPylnmWPcuvIUln6RoN9uz+rgshDlE/IJNN
dU1AiSxvlT9cvAyOdfM/eXwS3vhP+4tPfr8AJvrEPJgU4oIeAFRyDRRkmAhYslVMav3AikGaXtM9
PierPYLsh+/R4sznfV7wDp/alf+TcE8UIXgXVwEpftAQgAv4IrAFjiTJ/nMSUrMQilUCMMHn4AJA
PJC2JtnMC/ANvOhTkXu/C7kuooABuWxSzmUWctlz7xvfZKvTKuqBBEBDbPv5+e2OV+LFhshjk7ml
u1Q9wm+seh9+QeMbNYP064Kork0oi6LbiNJv2SNnS+qbay/PYNrhFPXUcE9M6NGFWTdZ5CQ28OLg
TSXjTnSjH1uVM6pW5JnRTBjmnE9JHPkR3pCS8xf6NNkiYmYb4R5QCuo4BX7dvChfyJvT1JKzW+KJ
kvel/py0LUQsnDb94nNS0CrFaOeI/Hi9s5BhAeqD2b3t5cD65vyUyhqwyCOwnVPnRdQD9jcvuI3G
ch4ZKEt+N4ozIjHY+1UxIXs6UpHKfIGLqkjm++JXsx+X6YsMwVgB6YsLc9hVn2lxYDcR6hRpMu/g
KoGHrgyBceXUMLcw7TiGNR3gbOEACARgLylDmfhY/g6/FYJWeUTlrtLAZkgN8lTNZt1l1SnzmJKH
jurl91yFEWreIlbR+jebvM9bXL5B1dUJvsCgoMNz5mOkdNtzvAB2lsARp4wtJh5kf0oE35ukzbpq
UXWzvJo+mLy3l4XahV0TDQcVdeZRCLMZKJ+YhOOoD0qjwnsyoGEv0RJMc0/K3vu4XPUX3ZWTV82S
PtDRmOyRsOQbRQVY1iQmSFiyScLeQrhTqTfq7TXWXpFNodE9pFjfg0Z5bpdiTSGUSJWUV60et9cy
gdu1Sj4vNgRU0A0xDK/3LdRytPGsvto3a5wrcI9Bo0vqPP9F08J8ReV+f91xb0wymKquiM1eqABm
aR4oAT/UyRyQQoI00qgg6624FbU85x48AaGMs1O0sNRMbW0G4gNkc55N0kuwh0u2mVXSm6Wt+1tI
wKQxI12et9waSBp9apCrXKBR8qAWXP/ed5+k5O3zao+k4w21evzR9YihFFO3Zjxin3Q+RBPNxDZO
BgjEWCInNkyBkWTH/Wk4UJ/Yk41maFQQWZLDr+ZKwALvmA4xFVf8VgJ0zhwCys7nZz8mwDKGUGRj
Q6eMw+3afAYPnMPKyB4v8Zp05BimsLCZUayAESDjjtpb0C8OaG403iBD4IxEGOYf5NsnI7708zVx
IWQD+av8z7+3OWHX5ecH7jOXgiEvOZoADjRtV3dIX77a2MW1cUyLD1ZvFT6VXDFCA8JD+11hscj3
c7YFGWrOBnJkGc9SorIEjxCcg2RGyog0fa1vDLLwAN3zh+pfzq9D/DpA4xa/JojmIJkKkmWU/yq6
aVxONYL9WSgPvsXGV5LBWcCDqLFXgmRBM8+cqt1kP3qVb2hmXqJbbFAJ9lBnNTDMIYss6NDEFjbq
7/NRPb/DUQr69yHAM9cjBRqjE7wl2Ed6wvLiwAE6ZcWwNggKUPwATEBY0e0rm0Y3vswtQSCtnVq0
bEknz7hPtEnZDUfEu3TfTHw18SlOJy8VBzFpWIYBhQ7HeNrMeCQnDhs9fHjGGAAKF8P4hv2cy5ME
LHzebDrhFmoMkXKFTE07r1bED/IVBfCEl3Aa4WXEGjewGeaMHSbhfnLfYMrDTAYRIT6Bbof4QJwQ
Bsy4dq87wO6MevAv5A0p8RQRqwZ58ZU+wytikNNZ1UalCAB2jzPTsl/nbLMk6KHuNQIxMvCLGDEM
6Th6zJrxhd/VHHjg8jI/r/KVvBF0L5wxX+0n5apcXdf2Vk28y2rYDHiVw4b2Hzmjvb2u74f2cFn1
M48DrmsYEVdQrhxqXtGL7aFY3ubF8rqENos+VgPQcN7gywxDmIY8NVAD2X8g8IMKq6cECp/L7nTz
08jnnED4h6WZbxXSQgnqMRSxcziUxuUcNcZZP3t43bgb28FjVq7OURyZgRkUS7r6ur6uGaDJDrtk
OADuOWa7ZikfztQA7pAj4llhIvGboTIc0mPzfLQqWJ1S1NXw7gNA1pF4K08crlAeJtU1FPAA3MmW
zfhnKPDQ+YwjsW/4GKeMIcRJk51MXyW7ZrxYUBMxRhHthD8uZDDpMq5C2pTzqhSVbPgefzEiOE08
euG9exYRduRNpD8uN1E7xCl5P9AfgQ65GrUNPHH8WCp+HuhgisbxDrfAKcShZ9KGInLJb87Cm7zm
GGm7P6VHhJU20jZfZUvw4evLql6X8zgq5+L1dR3H9KW05Tb6mUgc4HXTuB39wAmyI83k8nxKcyhr
El1yNE7ZUUwLUGg8OQJg8ZTuuyDwA7SHrN4IVHPEufgKP9yA+MGlfwC84kDrxA2mR3kjJeIE/UwM
jziq5mKJlDcZDS6WtsPAzY4yY6cec3kSb0tuhdV1Qw9xNnlzXe9P0vZ+4Bxc5n7gnofnzWPpZkfu
iwP5jGOzr26NTYo+e2vZY1vbKNBPETQbWNZLaS4Xb/3sHIkZkRwvK2sCmQluO2jdlNwaOsFqNT6v
6nG+4qT1WGxzqv6t1LqYqcZJy3l8SkSlOEFyzyZgFaOSx/pHVRRs8MRYdXRAYShyemWpSgubkno5
0A7Soj3lzJj6CPHhsZ3fD8xCthViA6LNa+u1oTSzGdcz6U3Z0oB1sRsO9EXLbkJJCxg7psB5ZS6G
STEu1hRzPsciIT/mov4Mn5hADnBzj7CPkXYQBWqJe9toltughcUCg3JlIRgTizwYyQsePpEGKEiI
ID5wEejlB+FgMTlYRBmcd9BUCWkZEV/k3pEWtW9j5LtoNW3nu/zGtGf1Yrpgm0C0yrrIysMyyRzl
eEl6KZYYTIMFv28AMW5H3cEy4WapXtsMB1gVcT7EisyKdBanpAkEPsTjtr/yQ7bmLVqCAwQ8sFyx
9ue2e59fAxleIsGQPtCpyZEWQZ/CUCSLwuigCcAxoPJkqtxWIFsl1rIYCQUiIke8F4aGOKrxuQHY
bPgTLhaVBeGMIpyfMnaWnEvaPuQ5qz9MN/ymhaz1/QjuQo8HxmgW95d4iOygWkByY3M9QnrFWmEE
CPgc7g+f4ZhpMzpYbODodQkFVM7LdeUDgEdtU+Lz307Sgmbmq4p6wx44BYxqFN0HvEbcjG6kdQw0
gkQ0gjeZ9DwLDuNPvofgN7uidrJO1yP2ES1DeH7DB0weEXNajg6Pcf0m/bI23B1u3mWloEUBAnJy
8TEdSPXsWCDYa0zvRqMFv2axxvhcpV4XWdDskbLyiMeyHFQPl988whvGAKFiO1TZVuFbO9Yz9ct+
K1i3P5UZjWQ34DCSk9A83FDCgekGmM7zd8Hxncuehi4UN2LJY/YW2ktjG9Qx2IjKkB4VvcYAg4s2
/2BMlNWcW2Z0cQBno0Po+hvy3PRyUC8w+ZGRY29nxT0Vxc2FD/inu2ihzB6OD0q2AbrQEz1UrWLy
QPNmBhA73Id4PNVcm1A2avJNLvbTUFpZqRPhL/PI1iA90UnCqRVieAjRJWuTVa1Z3ufV/FF75dyY
5OiMbh8371J4EGgzJJj6DPwSwh4WMkyWM6jS5DiigIhZDSJw083Q4D0w8LirqlrypLk0DZA3XIkB
Xc5vG0owPnCuQrr0urxAHcsOXrNKpPB8zxju9CdzhPHLNWFXXZQfGSN61nxdZxYVTMB9zSmRVV6P
+5t/nhdrRjKXYVbRo9wk/cRITo847VfWJbHoUkNLthjLgzQDkx4cHceA52L96xnMLFWB9qG9GuGd
5RoOwjH9S96BVC40UVvubti0BzYW7gyYczuXN+IGeyDSBOUy7wPyCHe0kiIttMKAkbZjcSqOIISZ
3DSHRY9iWC52eC5ysJbvLVf6gpRFjMsaaByJUeQEVgzLbElH03FcgJ5g/EKDctvwgGCFva4RKo8o
bOkcOpNFgUKf1sU8DvQZ+3o5v8zL1WVFMhZmHjrjZx2gAWyymAKYZLSLN9Pj7cA5HvG0wAmdMs72
d7EMUJGFpMoMCLGy3k9oAe1p5YjWjTYSLcAEJHbDlEUJ7xnjZenRzGmSzbiY6ORELMY/j5zX90O3
1mrHEosk38KSx0tgs6V2lngReiL0CIpfK+1AmUdAlXoQk1+d5Bs2nGKMeda5cjv7mW48XUJNRScM
EnpqzuKHiWT4rK14c+kRPip4bO0tS3Y3TDk/zLH8ZokY5t1bx9mkxeWQLtnXGTzJjh1zDuQlsF4R
TduCqZvToXDRMgv3E5bmagJYbclIKcatb3y0p2qTLrknFtiLMmY0SeQYHy5Wu+hP+Baeva1lExYI
DuP5wpVEz9NDGPuQuW7r9e0g+0IeGlNuxsPjYW3gBLDf6hmCE4D91mC1jtw0U5Rvcl4LFwBkNODv
YcqE4H5+3v/f32wTvH6hLz/oWA7k+XIUNp+w/ApP+GdsFWOE5XBcZVEOHfCcWJ1oY74qxAz9WfiZ
Y5yFkzHomNC0n32YPzknTeAFPxxs8oSfh3HvvM9s4+t8kYfE8RgDy2YBzJRBPIcZG4mgvYPlzQEc
xuPmMBZ3HFv+vJKirnPBemxhkJHLxjmghzY8HrGFUglI/SRfYeUVcEbxQ38wDQ/1kVbR8wxh7Lxh
U2EtUwIzLSfqDAeXrCcMC6ukGfNF7hbDKuDLnI4b4K19NjFOV9I3OD5E/xP/P0vCQaykXLwCy48n
xA6mSAu+wpDiCNwktjoujAn7E+7kETIOmKEsfT8tTlrYWDHtcBwm+xcS9CETCOpzhZm6tg79Gj8f
i5SLSFvwV+xRLmvZCnt/w7ZHlzJRuDZPkKmGoQpemMYgKAWlGs4llkTjY5awpv16LlHwq9BvfI/n
IBY+mB2gy3qug3Q2PctrboBRwpJfIxPD9PlZXXPBJf3THdU8PbIWM0qNTbeoXMCTnuZdKHOFg50l
bxvPCQ9f5qz5fIEG8ZtT82gYAGxpxHk0YdbxNnOOz8W0exre+JnP/qGLWGL4hFYQMmboiZFcspfT
dEaa+KRFBkSMqH4G6BsPjNHE14SNgrH0NKSEXQ81GPQEB26I5msXqiCdDjjpc6rzZW6Xh8KjZcWm
ZbyvtBMahaIqH4no1fNI1jPMRkJBDAbpCxuKzuJYzkq7eI9vcEl+8/rnfdYd6xSL/uM8XJcxoreT
H8uR1qMFz0d0IscxsukaTERsRmYLI4dOYOByAOa9hG504vE+PbimPf6ApqZDZe6Sb9MSe5HNkIh6
2kMsPoQU2LI6DysMQ40eooHcEgYcV/3pFtrOm6xJWAjXLkQAgcOGHEfvaWiKfRSpNvyvp93HZ7Qo
ZaG4eQxM4ZlMwebEwk6h324HGMvZ1Z9rMxanmG2Ev5lo9K5I8xAiYDxcx5hZtIAL0wjhrLNvYQNh
0MAwxs5nbIiKUryPA7ZkU5FsOIFFoIHnyY+Yg/BZPPc8ngir1XlqRlA7kCwivbp3GPLGJtl2Y+OU
z9ktGeSsTwwWggIYV/TvQDjjcJ9zYD+WqRCXKa4f1MkZWWS4x4t0dZPmfbuVrjsFNJYB2jtQvuCL
XZFDEOsvlTGNj11jTbDAWSCwBMTSiRnIvmaPk3jOgx7yibxBngwud/7iQzwKniEd1I/1qRJRICVi
ABB16ED0UEAVG+MNUfgbW1+j+2j7Pl/iT2BPsB8QHOGh0k30+zAKWRz5M8tmrSWeLbsI6yFnER5Q
O6GNZFC4KXvLeFHTVXvQtzjFWZAuGarQWLKU0Bbs8jRGWMs3jRU9yJVEW5TxcKC3mF0/Xi0WC4Z1
NtEDZgh0TSeultVggms8eLTlQLwPtjBpiGelkDQzjhppURABoKH7kwL9EIPiuR6qMhrlKDKNR6jO
o9WXf8TUCT23RuuEp4BUyFkEkwZgM8zOSwcoUp5bygspk5KlRKImiG6Wb1/tQfx9J+oWT/M77rn4
H+5t+pne4g/Gwl5YD4od7qujkbycaWidrqy7KQy5bv9OdyewY3K4qZMibWfKdVGvWeUk6cAXGcPd
DE9Nui5EpQNaJ9wJIRbGr9y/c0tojHwothjPT4vTz3PKKV/MPSzeIifNYs9TvEsQdYsQDJuzjXfz
NL/KMuy7UHkE2ihU409y2Ogt8g53R9qBVZE6L5mbOfsy5RcY2NCnk14Swt3CBCELBr8MoH0CPMB3
Nt1x8BeYw3yKf6fOmmOzrublHJkMjL/OY3Ewv8BEFcSU+jEwVgf2Wg9JgpcLQweKxCzI4hBF+bWI
Xb7L78N7SzD0g8LWl2K6D+qTEo6Wmgd4/QQH4Un+6usgEV4qBP/uhXJ08iq7WPOGHTIwNuI6hZt4
EHpdqGd9IQsCgiH9at6IBVFVCCfqd/bWXScZCPZLSEgc0p5sIVOUa4nElXQDeA1s3iGDlTVk4xBQ
cUW6qRFFoR01it+DeItKPzJNHfkZKqMp6BMlfKTOkq1ICX2Q9KZilfJDLj+yfT6wYEoRparUr95V
rF56PY9kzaleW0JGt0h4tOQlhXyJxxaOw8Ym5kPq9loA/0bY7ZM61Fx2u2XsLMnr725rZNE9Cgmp
yCyc20u94D7bDxI8ehqQGtIO/VHnTq4uAp3Y1Ru8qjMbwEQ7EO8kb11O4NRdniffSJ146Mm66pSp
wP6ZwmJGTBz/QmjyOvU4uI6TdQv3OmJQXj5ffxE/c1SP+WgGwDoia8nT+OCqYRFRmOtlO5Exp9Di
hZNGdnBhwTlPJJ8NccY8cWNCjdyKTXaVfXNNEkvdB+3q/ninlpLixYvh6exhqldTNr0GdHFbEVAn
9UOKTXds+c1sojMyZBTwgii4jkFnXlXP2lypSS2ANwb6PsSMvB+0CfQDG2Ws7EzGBLwXwi+mTNEp
SfhzD/cXIV/vjfwFUcXQ9iXyAxeMGza9I5HSqPDqMY7maxEo0/7z/E0qxhpXoTKFFDggLEj2wNVD
SledJIAeuUVq0wd8Tk9eJpTtOwreKAHsIJ2pC3nC9ri+zbMAccP24vcAhe7ufldHX/MywP1eVLMW
EyqId9qM8oohQnNFcrt34Paz867fIF93Xp9rr2LbPyWDPyxGYmIG8tHpJujhrW8J9YfAyupTMyB4
IDCm171/Z619UVF0NqLb7jxDQZV9xiLPs9FfpI2tTcqt/Y6yAVQVnC8tPbWkss+PU6/dpewQNwfS
irzxyANdB3c0vqbuvR1r63PJouVI33s650mrZLIkICNWuCYVVlRoQN7twOhP4dewQxsx+aUOHj/n
Prw1ngZlfj4uu3HeUQzkmZim6/S8uAOdMmYkm9PQBpJewupV63jaxSpXLbKCjyksfVrqwczakBZT
XETg+YE6qXm+hi+NP7N2TtdaShC34NldC3EcijMqRv1VERxLIyR24OqAglwRKvHAd/vni+5M9bCf
U+wAUoYCEyvgOvZeHHb55izIUFodtL8BCiU9ReIgVe+u+BzBdXNmdFAdSvNLiyqYd4YDLJXcmMpu
+O9TbFNWGs7MX5DqPRQBqy6pcKamoATxCOyFTDQFs+I179B88emeaIsgEeVPvsVXOOAGR60k3ker
NjcoHqTsRECOuQWawjGpwGwTP3XQVhSD8vlFcMi8xsHJUdLgB4CweF/8RteI9hTmBOqyjCpSzRkr
MqgsOFjxjqh5dlVFJPYvH1e4LRC1RDUFVcKbe+mpg2YDE02qDHEhXkNeZ4NuEdl9saLyZqV7MF/k
zNTnVziY7w7cI7QUVPRU0EHgbLrQ7/J1uBpaqjMUF1UxfgbD7ZiU3AUFrZIQuAV0DdNA+85WAfQG
mj8KZajBozbvw7L8B11OSINMAHVPMCBQrvvEIrCkw5uAHjkoABgueJNCdo7hBCaNASvLIvsJIIHi
dWrJ2QTq5H9Iuq/m1JEgCsC/iCpyeFUETDLOfqG4DuSc+fX7yVvr8vqCNNKMZkbdp0+fRlhyjiPm
ymrLWvo/JR7wGhLpuFFdr4bGyrTwkGfd40N/b6VPW5v2sRTVHmSWTwVf/jpSKjfxw0aFd5c+byOt
a8Tt++P/3zQaHEwPYGGDFLr5UzcoKr9wyVgK032M1+CfBqqOISXN+N/lxY3pld9aIddxlZRHfugU
aXHzePmsg6aEL7uKohfeQIc7QgJRqSPGk4xaPvTUZ236AOWf7dPyqTDKpuXmZRIf8Qi8Dl8uL/Pk
J58I4ycqcgwUVP1ZPc5lwTfvD/d/677k+fnT6ceDq4oO5zJpiZnKohRSbPiHlG+wfML9OH2en2r/
KI14l6JaEFJA1yjjRv2rNaHju6TyNn2nyT+Vpxjo3I7WBNr+92oIJklOP/c3ZVUWD+5pGqif0a29
0VRA6W9nsiwHuvkJusXsgcP91qhJRM/eRhIdpa9+71v86KerUMY0ZHr2V11sj2jan32akR4RG3gT
q3cbyXKKq+HzMiJyFVyTe0sv1slUYizB9Oj6MAVrFrxWk/X3JaX5cN7F62QdwiqDY3+bi9gUs/ga
DwS5g/XzMwGsJsqCIqWl2NuedkH5GhIJMUIsBkoZSCCLZcQy8JX+0mBoPMxUrTbJKFDgm7Cs8i+r
dkv/DHNREmWX0D945/DoCX7s2vOnZV9Y40Qn0avn/ZCCbqoIF8nxkKprf5m2ED5ob0xureK1SVNj
UqZ5jz6rCkwmKcKSkc5QnLWJAzhsK4cNb0WpKGISpAbOkYmBzGLi+Y0gdL3I6sqoMgQnfKv45sd+
cJs10X9IkFCT8CGrxkUpcejzXtb25+yW3QU1g+O0I2aywT+RwOUdPRJaLyld4EF72SMl1WXTkQ5Z
ppgFZRbNx3Y5pAMBcSquBvdiWFN+5Z5irDAAptdkceveNvG2ls4a0fzdx0rZoWBK8c9XHpFQdC2j
xrC1aum0knGcitOWu5UhxJy5DA909HcSKVu+LE/6q80bgs1GpRGvTgGjarS/pKiA129w9P4D1UUZ
jGtyRgost6uX/rXSue4VaQly9YwgzcusjpU5VPhso3TcOrNbyiLY0w6hh8w4sVB8uI8P+biRqS3E
J3GTITWJ7TrZbx4nxf6/sk/K7fM3S9u6/dAOXXqO6Pz9fH9w3mGD7hLUS0mt2dw95qCr6kXkk8sk
gb4h8N7PKu1Eeiyyb1AMgJMlsFNAqE/UWEsJVwjOFxUtZFrGFSFCBge4xT0rEwkyPsWICpaX4yK2
Pf2Gm3uyBudBH0H/mLCudk3EGuwDC+u7oXjTjKS8RopjoR0P8ad6TzNzcdB4uH7jj2m5QeaxkPTR
6caVh83jiThOcFexJnMpQE5uBsJZQZ4LMs7PJKqOM77aKQZyVzpmCjiTCAfCQR4YX0qzbhZ5HPvB
7s96pI7hEV6//12yyQHAMgXmpYHKRB6aXtUkVZ9ixRlFXpwHSVOKIJ9x22zRnhddj/preaz4U+xf
GEnXKvaTOek5nYb1n3r9gYpEtcqi8//bMdEm3hyXu9iA12SzacYCxhhmTO6zD+vjuey/mRdesN5F
tb/zNpv4OIvq2Coga3W5BloXH/LeSy89nppW3NRf8GE31J4el18Ytte/Zv4JMm3pHCZH1b9bXA/s
C6VPs4iGcGSl0qn+WEy7YssHOsaadndU2fo2p4FW/I0Upu7IbljpUB9Z8/2PLXDu0GkzhJfC2+3T
0JXHhE74fp6Fdbk+KX+q+F/W7wN0oJZFM82Za+v2WekQ5bh+n7/FTrnsJiAqudpJHev6MHRTThu9
igNtBfDMYQGh8XHVgVpxjU5DhrkJ3FglXFJDbQCQ0Fnw1onNLN+dflVfoenZHP4ALmGttt/3lpRY
1LF1KKUL8UaQl1gpQLAeiUdaTxaITPrvbNVWIdV9XqsmbSBiJdfpgzWq2lm88zLSrax1cI7p8Kol
D9T+kbE7IaTLyNO4fdquVIJQh/zayhzeg4RbUmHZA/b71rPJCTO8Hh4xFXXa1lGtZw7NaYjeZkxs
MOZx4wEDsvFm+0EntCF5edZ/3BUf0kUKHbNz+cXbtRG/FJ5pGSFXPnqZ8x0Xj8waxs4ezW3aPsi6
VzLKKCfL/qaLiReVuo2XRrf4dUsqKsOqeRvmujKFRqX4Olwz4UlxzMPzNq3DthrR1VbOBP31fu5V
kCA46lJu7IKqdNTYZ+HKBrVq5e0+UZaieEqKl3SzlkkdrWsgkKwmukcnk+F9piC46SG68m4pPzbG
53YDGXQX3b5qn5XHclHiE0AmPOzl3QbFd8lFJU7ERXIzhFkIUTRORdhM8HMiLmPJL8PDCakv2v5K
U5JSIjOpJeP9mWLKvKcQeEEhNpVOy3EDe1lgsOpSxa8ZoK0/FxsvRFNahHVWCMWKQOq7TKeC409h
8UsJoxmQfxJ39qM3pTJX0ygP0NsnLufqDVUWLw/0E26mBnTrEl3eq/V0uUBopbQs0UG+1Hydrm5J
7rP+VC5E67oU7mgiuL1PrnLYmEOutk9meEv77HNjodKDjsyW6sNmB+fr6k7GownzT/XyPtyitkql
/BRVjOtX0p2crVXsxk6lUP2+wio+/iqvXhnFtdEgk0hfitgr55glXEwmqq2FrnKQAmCYhC1ed/to
SivZlyhUo3h7iYxmo6y2WeKkYgMUBG8Ip+uUTL80scIl2kyjm5qNWFsXHp9Ue0AYAkVilBsUplfR
XAXMGkSPmSADO9plj9QHtX2ymsYnwV7htYP05Fh7m2I0q8Q3EA7vtBI3SK4c4vMqumWoqXu12PgO
3c00XiMsq8GWkcUeJast//55Fq2hM3KItXkUI9lnPw67gkvVs7/3Zam5I/+8LGW6Rz7M7elOROYX
xZJsOsEAZaMr37hOF3/1NpzuJneYFDI+xD6U37jFBsORRktFeyNRbQTFMsPFVJX5Jh8kynmQdZVw
g8Fmki4PiVZGZBE2AZWN3MqbO75s+prTqJtQbrP8pUSgcfj/hp1RleVXt7FJZY8vk/RoFNVQveC7
xhcwqDundrKP5jC9x/uvQ7fr9P9PDZncj9G+NQI/ZP3JfuqCgh7QPnLOwb5ciafkKaaxDyuqcLkN
FcPNY1EvUTsZf5QpQTRiZLoB5ZdGRvNGWABUWPpwpCLivvVPfzt4JJYrZU4lG5Pag1mx3YbuRMse
z6FzybW3y/bm0NrXK97N72elJQmy1MO8yfYt3esmIpBvkU95ln5qtW6UGzbuXp1o77+lZbskKRo3
Qyy+klAMIJ+x/1P+2KHZmZuJm7v5Pt+cfdfdvznuCzbLojWRPH9cttf3eA0etbiXyQZIuju0LlTf
x3flHijLZ97dNN7gq6qvPjm1a5dTuBfWMfy59qQ6zObpqCvp/lxhKqXHfAtCsh31SpeX5ahXuAMt
s3ylivVOjXI2vBAxVl5LIV6lWYShBSr2j+ft4JRre5iV2i06lp4Pnc3tzRj5cCbsMEk9VetkSqDl
fVPqqOG+K7165DvKt/Ya9WMZTOtsRo2kehdP2SopLN7WhyQP6Ns8TBYvGryVf94+PsJYQCNMey90
p4KBfOQg7m2D8By/bFrt3jWeNvdjMjpx+tG7RB8qa6q+cUskjp6VXaOHqqZWBiRpw9rpHSSYVNof
vY9DZ9e6xm89ba2Djw8imcHiOZcuex9vtygEg3agH+n4bS1te/NMq2FAESquBpco7HXieQ8yGY/6
hbD8LqARjMnShB8AxajTcYNzra3HlfY97NTd7qFTaTfS2TO/V6vLnndTMIbJOWfX2gZv9/iNEgaw
f0DhuEeuSMrMx4d5HuUeqWYF7VFw7PG6o7oh2Aa9dtr7CIMw9f/O+E1n3trUvgIuZ/j20al/URIN
M51hEztup651jS2WeBu00/Y2+HDiR68X9Mbn+OirF7lnQboP5sGpsxeUC2ItShqMRsHbqVNzBkR6
eOqUwpd73Bsruef4l86LpRI02hZke9q8RVmX89H4TbqkcdJqDO0IfF0I2/Og4yL5qNfu6bv7YEJF
Tz2SAGE7LYThm+fZGcfBuBdquN2bB4P2KmrHL2+jwAnXeB98zIPgGHbOaVoMxmH746XXKxunQtjT
qPbD3t7pPb890Jd6sHvGf0PCl0glcPdbT/Algo5GNtGlc2nZ/CmGb4dtII4b2zg2/xymylIHcNeQ
9RF8rL56L51jGPfaxpqKjkLt9Luu8lgKzSVpc5o7KprThlmoHM9tzkWbSlMB5yIdDgBNsDkljWpc
uw6ux7Rc761Gb/tip5rv3ucvde+8Uqexb1ZqLxLuCrsWQZL75nmKplEaVgpv5CKWi6ReeRwdXw/l
7rn4dqi055uXVWFcWvybHqPlqbsrvMyl226RDmpch8Pp996wuZtH27NoDxXOr0pODlbh5Th/KE8+
FmhWx6haahULx2C9GZfWpCu4iLsGIJgNfBEW5J7Mygy1/ZXiXi2YKFv8Jekbek4c5rkOkayA8NUr
tQu8yaFr+G607Jbmgg/lnDSOm52qpmYslUpxkHKDAbLFPN1jtUI7C5CYrfIVbITKAmZVHRQlsywP
NZvTQ4lS6/VnQsTvsujniQNIhJd9uR1X8u/bxeA2+lj0N6vH6bT9opCB0/P/aJzNrwy1oFpgGYb0
bkj7lFWBhAVmKL8MxjDfSHyV/ZOtCO6C2fV9v582CetsqRMBGASpXzS+jRyghVkulAV2hdIxUyFA
phPgkO0NCVE2w9omBXEN7tWwDGAFd42iTEeEBiZotUwzpHn8EeMk3PlEFs3YukYZiqnGGzhQ+hAt
nwkwL7vnPbgRfFjPNCEI3dQxvBqJO6F1tqimE4U/VL0Aet2jEdmcQyhbNjseBl6m0cCAUpuPoJXr
+Mx4HCctN5VdCp5Tj11Kw9SQ9ECr+0UmzuWkWX//47sy7R7byoH8XHY/9w28LS7mlYmI8oXwxu5W
Mly1GgK31KzeTu49k76NdwREn5zgfEO22mUy9iVlVt+Wn0dBI1Equ4ESrUIDZDIMeS7U9Q2YZ9Na
OM0uCNbMZBj835i6I20vkiPzvrvsnt6IsWmoDDQFK5Kh8aMMwN9oO8lQu4bxH50T3VtIyqGoQWEC
bFwNTQn935HtMSWgTBkiQRdMnw/N+iyZ0Ly1+WoLWEgFdJRpK+nnVpEmHSaY47RM/0UoI3ay53e/
pT43hA6+n7J2fW4SaVcZzjXEitiMCWFgxCiOCsJnpZ4cpkEX9rexzsZX1imgaRTRM6rTIUQE3BLS
QRXIht409KBMlGxhTlr+aVj8ED97KlHgBdqDyJUV/lOxWC57Nc9KCpgEDtIKF8Kz9MPCinQxs9pN
L6LpnyjOClhEgvPeITDVoI5DY4rcK+gK/946dzox9lFyvZL9ZVgHjW2yFfYh2TpSOzmegeuObxT3
iDfS2Vtzjurd66VfuzYvh1Si36pJfOsGI57FJPbax2Jr5OnPYurd5zmZ++QKUjwmM6AFr4nG3LR3
rJkDveIoLUCmVslddB7IMj4eE9phl1lUlkYglsbNBPkAJwrNBfEghHpBFflNeEfIBR90AE7fNuBa
PVLtdJoXCo622G8o85QlZe1xPAW9eLFLpayjeQan2DgEDBBxM92Q1Syuo4seogPegsye6HrNjiIk
WcWNXCXLZcvGX1cwBO+doQJSY0R61zZCmnENKRN8HEQZrX4s/oqszbSFW4FWORgJsgMKONNoikKJ
CkMONkCme7zjpN+T7dDd3Do11SkQSJFvUEM2aVUq/8dhG6xolWZS6fHiY/NNKPIoIApvn3Zq1d4V
bP2ZG9RauU5+eFK/hwDhbNrjVrIAZyQpJQwgYL1Xqu/T8R1PEp0+swdYnYfOkl1yHVcwi6vJfJMe
q0lxRTzROUo3MjZpXuzZyNuHGb7N6/aYjEBp0iar6PZ/MpdC9vWH0mv5GN/H52skWSbILVpGTm77
bERaK+tPqapo5j2v0pPCFk6kUmKUyhzUZv4BntsutFkac2f4ToaWoDtf6fCoIsdi9+EEj6bxexB8
h1jgX7PaDslVdaaX+QOvhEV7fL2+lovBUqB+2ZzCFxxbB7rHKixfUZBwYT7ur3XuIbY3NyDf1Pa+
1K5yVMPB6nk91MFLJ66/N9pFCnOsFsb7uWrTYnPQHEXCIjQvuCPdhdADMlJ7/coNLOytGUZmfpLy
6SZIzPeYt8Gwr+4jF6+Ks98zDVQ1unkEpetLxxerY+ztTP1TV7KyI7hPXDI2KlKgPB5BZr4yRObP
Wdi6iwot6ISr4CvHa1TTfsrTrMTm/z/X2kMuxwuL9sKzHDmwHN4kriJqLiVajHZeD04Wc4QpSPcR
oIDc9j4b8DJmqqPiPxhvt6xPnBGzk86Oa45EGfitnGBIJs9Y4lI9orJKYlHnvy/PXMOoFBSy8rSj
Pnd8Pl6Pdzj+gNRKrJnRqK9XOln/GxLN3LF6sUsyty/72VXiUePlgEy3TgscVqOV+X7ZV+VSh7fm
pg1ZjibEM1/H0G3HhFdOxSjzf2oPvsvzu93zMb7wCymzeDKr7Cm4f8NgOF3SjOAszW0ZPHjMGqQd
B/A3DZjhR8KaRh/Tv6814UwepUMNiW5XtoOCLLJlksM9l6BczE7IXeCKeN292TE+56iBZs25cf6j
E33rDu5cXNReLHF51X//9FsXXNKdkbwNl+HTJjKU+CyvlV+9128LrwRYANJBZPA5pTwAcfJ9j4HI
q+E0KvqcieZi4Buwv2EzqA72lYsaGj6jvzW4/3vCzvXQdcfquFsa13l8RHz6rb/X30kl4v7anlRp
hSbEG9w2QMgqc3+3+eYOu+mSecBacl+jr7X1+nB9mTGQoYRf61dCMyLvk2dwCC+I+/13uE6uh5Ro
hY3qn9vOFq4Af8FpA2iGo/AJOQ8BP9d1nD9u1aFRX2BvyTMpYJF7xAGLkSmZFcNxY5aZB9S49+vL
xBzR2flpaLS5jPfS7AFAstUxwlD51mjUpXtpG4RHQDhsezCPI7UKBL1j7IcXRNvnf/fe2s1ayXW5
q1x9R1rbPFIfntfpdTvg3jpmyx//gxtcpWAeuDsEUpvlLlOkwOf+3Twf+Jc0tTKYBvozdyPCCYAe
ss6YCWRs1O/JRIWk8YDbYkAbtGV/7OTfXQBYdJGaZLuCyvK0UJmQJd03AmWOlHsIQtHJI2Ilx0Ss
RDlDsjJONP/trfaD3g72XEnyBqiQGhfefXGZuCaYRo98fsGalwUAGEBG49qrC1CM/Kz/0BYkCm55
vRxrvvhub/UwoVfHX/DgHNWvxjskDdlmUb2tMs26XbOo/pJgT6vcvL6iYKWjp1Kab1VLQWl4Tyet
9SsAybPI3Ql8gY8zpAqs5S2k/rlVYc1YRVyVS731kU+KSa69jIWywltYaWQMqSlY3Sve4JtctUj+
9+Qe52ueaVIjk5AT5gzz3nGPq9fvMdU4ff1y4wpWygD5A5lWjdToG8IMlkMugzHCXDlI8mhw2/eB
gYc3+affhsgNG7c86GCfqZM07k2/OxlQYfDNCQmv4JxsBGOgmcp8wEKwG7Cq+uUhlCUMds8Zz8Rp
m2fv3+mwpJQWdSYPIZfVt/UDugXJ7SsZaOglsoX07ROw3XI7OKz+0LjKplefjD2O2qJdzyUkT/y4
7f+xEaCJvjTau1b5/ZaYJesh8zdSeJjyFdz7sdElpV19mhuyv26QyIaowKVO0oa7MEL3O8eFkyBQ
yVA6HYdyuiFwIMAWnJndjbm9b1miX5doVuqclkm1HBdVwrPB7RP9gcjWEcqOspIvtD8yoHIKsTLz
9E9ajLHYJ/tFc1lJjIELZAvilv3o9+UPSkNua6TWKfzS1PaxW9KYkXIqtNE//78x/7QwPTLQk6fh
CiBCLbkl6dGenQcCKPS55TlfAzKzqWXrygp9Qjp/4WR3eamH2CSBtxpagKwLQm/1yXhk68A0qTXd
jqGaPP//macMO3V/fu/c7t/YOdACzGbz8qn8d0ZJTae/D80T4+Bbx2jBsAChd6e03jck10J6/s02
SljaH84MCN5LWTqlQHm4vYmhl5rQdZc0SYq1Zr7WBFOfXe8ULk70iSNr1ETLQOkR2LTlAhS7zSKQ
NfhaCxnuPUmh4xDx4pcbO85bJWDcEmYvjcAlmJvsJ1P+PVNEU9pw39S8ZuDtZgDXfFdrrqXl4nrd
VYpNJvBBuOmcCFaTDrZIwL6QuovRoT1H+CqFc3wxe8q+ec6c3mbhRkd16PfaYqs1RRCEM66m3asw
xumdJrPmRk+L1llRLw5zvPydjvfejvfBAf2R3g90piEh2f5M9oDeerRsPJVAZ1N1IURLMkD/UojO
I/rOiXAHCdtj9rEPprVoJshyC3fkA/9+NhASSLdESeLaxOYO7UMuGbnwkpOYnI7pwl4otrJqmYaE
kZ8mndw4J9AYltpM01fK3nMsa29iSSiseCRS7Gu4MGozRwDkhzBfzCzZxbNIQTaFKZBwCwaMBYcy
6IDWVppQx0GG0AWBMFR+ZRPUj207pJ8SNpimbV/msR8bJdEo6xyi6qA1RwbewgV4NQe9p7ySvNT+
/8n2PNHhzJoPQNvZBbXsCn6bE8JKX64qMMJSsy+KRWQGPvvYz+rU9tbVFz/+0GBmo1wftMOE0zuw
dX7Gjm+wN2bRmStG4umv7LvruObBYGBaF9NZvqzPCCwIeIlNfuldzzK8qbmSodpW4lIiHBDIflBs
Q94Lvzah46sNzNHr0rOtuTZvuXV/+O21WEsrHBecWvgaX8xDEsq1y4HMGc1MJypbihTL6zD4Od5q
AG0Wfpoyc6fZ+G0PyYFVxSy6sZisUCv7u/TrLxaUH6B65bdCLQ/ZMatXf649ZAB9cM83c9teId+6
yJtU1UGca59Z6Ux5Uv/nsVONHfPU0Kx7y1On8rudhbXf2bdvnH+8x367mu+9BZj4psfuuSho8n5/
NZS8mLwYfzVQthV3TvaaBGQByD/z2R+MaJ6lxtaL7wYqYI9KzxMfef1wbxJPIYdyfP2zi5Fdl01q
l5nQ5Yd6Sgj6zUrYzkfn4em7zATcd0hOTyrhgTYFfdtjcH7ZiyEsMr1hWNO2TOoahKe8K8HGTHZ7
npMtqoB1dP/Y55Sya3SKvXv/FG9kvVce9gA02stodLmw9Cdlc384P6jEWCRTEh6dtr4mxceLVD7Z
ZxWvs96tXe0exUzpUb81BqtkHl8eRvH+QkY1OCD0DG/DaUrxlC6dy9NmL8y9oYLrmdAxAkBQHtbP
34t1q/ZdyKqTdHeI4mKxa/ZKOPt3H9xoZsTLudeGOP9HlUwF1gS5HQxE4/KyK4TXWpwpx+7hIsHu
n7phpVHztk3LWVMV6XNuBd+qYFSUSwLucPbSzT6gtnQtRLPf3S+htCXjiIr1NBj9zF4VpbKFHtMa
Xm2fOnD/cAsuk+7F79+T9wwLpl//pIcpsa1STxevMsLkTom+3pvTZ0XRRUwjm4LCZ7l4pXAr0kiv
li5aucfaI/lKHAX5F/NvaRXSJxcc0Jb0iqMMEO79LdlIYuYMmf3Ci1zDfvVTQkkrH0ae/en5piod
5EDQNylM4sLXZlz7yvXnz8XfI37y1W6fmeMV54rL9g3B++l1PkCzSe4ULYvQ3N5hBA2KFq/z8KpM
3plGQ0l+wEOyk7ory/tNKYyIQk5Mn7sxUGhy3sXB/r2/k/4IVz9LegrldjF9hIHlZwm4ddKfd0vB
yfjEGfm4/LjuXMK2bTOXIsf2yb4t0yrOGaLEj6LqKlwXnvJLr++w8FW2nT5L55WXUv1d9E75f+e4
nCjLeexZJizv1jlVPLY3G0gKQdSNn6aPy+403b7vVsGv0MHrpcPR+py3yaHu1MVEb36cp8tUbeCg
9M0RFABurVsPjageb+LaF1EMYuXJ5HXdOQrPMuzTe3JLN83pz6saTcPjt2QR9T3axface/Kl+EJu
osP3qPJweESPZcOaupu3Omqn4LY3n2oqvQI5tI/tS3YT4nNvp5C85WtJ7cf62zqsDy8P+eZYLlCY
D4r/1tiMT5OocB8ruH5+zPuMxrwz0TT0+/QXKJw2VfwsxNCPrbzxv2LP527+TeRIZaPg0gFhgTCe
J4NDi1g+1jTmdLfOvK56DuGpOXm6qIdCfW+f5qL6sDEoNqft3MDKH2yaNJ36l4dpmnuwuMLbw+rp
adEXuiR4H+aTY7uSjvpczQQ5cQire1g/3gIZBsNJRGyh8xd2OfdAuy+NiC4cjqA8lwQS6JbqX26v
pjDzMoZk78Nj75qWXohkdKB2h/62PXmHUoKVF8m8vSs33Ua30bo9KEZSfAPMGpzyv0m0TxQLoL7R
zbWwoUFhET8pPb9vo1+blPrhC4XEa2JS8S2t9IvpORvr+SPaT6chuTMYSc8vtivB4/VFpKI38rpL
1ykrpzMZLjETulWzIcsYv8RKFVBKtm7qj/jgwXgxmDfzmCfddXduCldCOaNddmxfGF0pninhJKmA
72vRsp9dck1h5+qNtZWMDi4t7wTV+Z6KiRhaOEkAG9E0ABWay4l2zD31wKyB33MXXyiAevdJ5ibM
iWSmjKqQUPPanbdnSUEVHNXr+2WPHI03s1vH+1TkA9dUsWwFvVv3wZKQ5rZ7UVe8pe4zYPmINGO5
YYiWZWImswtbch+ePrZi1YSgwHJSamYdQZ2jXIknJiArjNW0/M2ck2k0GcyHnHHvbB4zOvz7aVBM
yl9WpPDYZ2UR1f/tgdhZ/CDwXhEyySKz/Ndw9dSIGp365yNozdxBxYFhXoP826Q/igt9++7jLiE3
ZQzsFfvA9tS8pteX0l9oY9mGpO6SGeD7JafmJpJQfHqefa+HR2ZPk40c57r8La7Q5W1rjqLteULe
NMm85Ym2cs3Xl2LCzHxdDHbPAL/3XevwDHd7oGXf3TXr8eSJZPGXmluxx480a65Oe2wEBQXjYnKI
at1FBwQe4Gf1ZVmEq+T2MG9PMrSh0sady4TtA5v+801gWR5jeFLLtPBCtX7zJIahhJS4qTWRnrwf
zqbB72K86I3akleycs8d2U12fFoAy2d5tt+ql/2Um4tENkev8ij0Pjy1Zl/qA0aj8NJ+vJkGxYd1
ah4/r9MZDXvbgGqNsT2u2s3TbXicRccuFmiUR9WhYhwW3o8d7f4iTob35rw/auU/ft4vvzbcQWXQ
aM2iVZKDDso/ebHSrz8iLPNdUFJYQM7BwyEmD3YOlq2QxKA+rOJ8P8uvMBdW35to0y++7cOOIFEk
cTGeJssnJPDK2y6ddVc/5Y/aSzWqCGUfOvDg2/O5S7tXGsbDsTsutfFnE/GbAMD4CCtqXV8333KR
2uuf2kftu/R9GzaazUJZklqwsq4VuICkNnf2qTDfqnUbj1mAvcTwkRghdclMuj2th/thIUzvhBcu
n6yX5mkXoLST9rraNx4aIpldkqGZ8uRUxSn14ehWUqk/Kp5eiSXa/BZ+72Er909warBtVgc13kr1
qRbnhqu0+u3Ybml4fSyltTQ9/5t1RTlCygjZ/MmCYZWwc2yim62bxT53pPiVkQvgZuuhKMPuYzMo
ETwMLs1Dc51BYrVu6RMG5pX/KqghWt1GDviV/vbKkXwc9dl7mwFf5WlxCkYPxOTH7MlyIkJQiBu8
YRewAF6PBk6dmWpTwemIs/54f+TD9JiueUlH8fFz9q6qDI7mh6jDvr3/rIT1L2+K71pcap9TFRek
aL2vwW+LL524fJvfrnWNa6/VpP5usQEBlz3JHE1hyxbixXD+cHi6klcLCr/n1/qX6VBOzsMNxvPD
blCMjln51vPPTNaNBFtwBZJNObl/XhdUyzdPlzx6dVaSS5Rz3T28nZqnQem3nNQEQ9Pz+Ny9/nii
RqoqGQMeGbDc3i6dSmh/FDiO18N609I7vpwoOzUrInhUYmBkvlvRcw/nD5f+pb94v3er+PZeMJUT
CE/SAoZysMhHBYSbLElDeOnzck5EHReEDnO/uY8LPZ1HlTib+956vO7dXzfRPJ5/0uW9NButo00e
LHL9izZMBZjIDb3ed4PZqFXHm3zSeq5RStcP89/yU+au1wCFmbLvw17GzDqL4u0/c5JE3AKu5JOo
K7OrVMOmTiti+dLs3B9O4V+JALHBxqXpwLnEQXxFtUVERSilfRwkzs3iU38xibbbsLKUdBvWz2ld
/BvXfdnfLh/Ot+frDwvC9i8guRdafKlc0epC1YSE2480z8PrNXjK6muIS3svI+k/lv9CrVk0Wi2W
bWTlFX5KRmqebD+9oCvuDt/zZzOxXFUyEodp0jPePInSesNc/k1xAxQPY7TjSg4mb/OONynAkhL5
0tu/IRqzZKbwJrlqwioYCQ+XhHEHRc1Cb6GneBaP+uYqTWb49eF1bFoVAnO0+rAjti0CLg1AtFLZ
2v6E5jVh5quaRaHJ25o9x7do2azi7EjZudoaP6BNsdn46T8B8eYxtMIAMK1qwqB9OnaVgMvi45l0
Ppi2+nB+9Hq7oIp3Jl/3z02y64s0r5L6g5m1wpV5MgxKrQ1rv/y7ZdMq0I5ykrbgsP4PDcCL//pT
CTGRnq+vmB/NY1fbev+9+hYB3A8VFsqFB3V/8F8FkAW7G+piHYPtD2tvk9Rez2NBMSE2oceyVHc1
TcwIScovp8FpUG56AUivzBbIpKjUCiW3ATQEvfLyDgFA6qz3+cQZD8pmLdnjGvHWET2aWyO0HR9a
RixsPO5fueiQXxw8LjqAIAsuecm/inLajGbvpbFeQm16155Cdfdu+a3cRCf5Wg9t00MCPD/eGWMr
j6eJnZB4FeU7uTZa20DUpb1Pr91cOm029Ccf3X9WfYXCOIKtfLBl5dRt1kvm6fQRJeLp0Jo2s/fe
8UWgsKOP/0T2eeQDIfJtt97LNw/9ckIXMz4MUF8ftix5pmK8Z2fg7W/blcNrtTVqzrpy7rY8JgnJ
74tW6cbyBAXg/jxPAM7H1zw9n0ee84boyOtyiGiHhuZlLgB0al2xrQRJJPCbNKKLzc3z4jufXTbz
rmnkjsWHszkpexOWE52e94/LZq5tIL3eTNlqsrVf5XWFamwWRlgNdsnhaZ0FBM+v8Pvy13Ls5fkq
xPOHUNrgR+8ilcfxrXN5Kr0eySutpMeF5zHsYTIwFaCom0CM1fBOg0dxtfE7+wQ0JH2Q2XaYNqib
xihKgl6ihLBPgdM7bnk9uglFT+PeXQl64BQE5xlKvOuUkxsmlEZAXfAMN88C5duJRUXl9Jvr9rFp
3duNsXh7IAKuhBomSrPxc+sIzBgeUNKlw6wPy5+T6Ckf7ccGOtdWMKg7GtboPI/wrATcz7y1sPTq
pqvpa0awOo7xmiKpckwiNl+KPflxHgr/HePbx6RzeEc2LtdTwCjk2DsFtAyDh1Dl5i2gURYt+6N1
eqTVd30STxBazHBfCJZITj1CUTKbRc2yuGcq/jG7PYk3VL8gmgDdbQWskwhy5ACpgPOMOakqcApe
q++6IhQZfETNqyLdO6v7gGaKVplRHf8+BKU5BswFi4PP+Va0yCdZqBUYxR2x3rhIKJp/gGE9q3Hk
bTH5tuPB7HaHJhBaRNHuR7C8LJPJgL5fDk3RJQu1fnzXGbHl46inY25Ds5ipvlJPhplb4XtEb+yJ
5ngZNp6lsz4C/HXwuE63r3BkXRPLQJ+FkP/fFHAOPJ4B6ZKOSRwIghBD5LVM47OxY/0RHcDDFUQl
ZIO+V00Q3Dy9G2ta+Ew51Hti8mdlVbNw7uL7MGi8ngaLTKzdtgHcAhl+j9jPWuwVOxN3lZVr2Pe8
Q3uSlmCkH2uVTXuF8Ul0PZ5EtcFx2ZJY/QAxC9c9wZYupzIo9/H9fmdRvtmrtb2TO6ekhigoJnhg
X1sX0a1TrGAZrjEbfplDzVz6NklXHQAg0x7LFOQqVCMgTteHSsBvFmH85n0dx7XU99aA+BossJRB
fvqINnJq3bv20ovUsLCscGpodmfcgQ2lpRAzC6eyh7BvmxC00u6yl+HmYy8RE23dq4xLY0DbyYPe
gydbwPBjsGrBOTIPDZ94O/ZV9d0My6K7LVMWVQPWaw6fe5BVw1VMFLfMWFxe0KssWiZCaqTv6PYw
B0gk9JYmKcaLvDupM9ncw3FcfU++G7/6xDcNRl/uWNDXLpRF7/V49uGBZGhlcDXAQ5w2XAYqE1Kw
IryVAWB38VHkZF6i/ZD11htXCJBK8Ekgp+VO6SVPcr9JRWL1/EWnfbD4Wn0Yr9Kv0dH16tdh1Pfn
fMgLNEuwz3qsRkPiNZ4Bye31o6J3h/78s5pMvi0IPV5WvLCj4yNXqoFxIPgYMma368jGqgal33gy
TAQEGDeKdeMN+43no5hea3PKVj+zzoB1bJy351tzFFdfZvZQYAhg8w+tRevRiUa7oHvZ0BYEogID
BnlupETwoMIZ1cg7AGSwz8xZb1AZOPegIUQ+njSoMuqM09fDzJqUVgbNtxOeu5tSVrrBxSEJ/z5U
+a3JxfWmZ3SxMhdyaYlKQ5Fa895/nJ1Zb+PY1p7/yodzHSEcRTJIciFxFDWPlm4IyZI5aCBFioP0
6/NsHwTo02l0A0EXqsvlsi2Rm3uv9U6LMWSt5icdO9dgQ5Wr+Oi10r5XXqZ3Rpd3wz11g6hITiqi
MYRYKzRmSL0KIXKUaBF46mxsbBfT5atBUTO7mkUv51tgQR0sBf381X6MngqueJmZ42SzDN87shku
Wsjn3z6Krs/G5MxmToOXBbBegrbojYxt+rSjU4JVVB6wcl/x8GjuKD2EkM5rPP6HPwbn/pQhK8p0
cv0BytJXAHnK3WE6gDS67rpvhTD6NhCqf/9z4abz7zHPUTcKuEMh+Z+OodlCsuRjhIY4rvYUmiyH
19L8Nn3Llle9kBlNRwnVAlca4caGK9XbUxCVjS1dOWENjxpQpHiRTk0XXmyLLU9uPGf4Tzu/jm87
fLiH5xRz0mtGwkWJN/U9xWyGILVh/bMB2fHyEySz5MSXQGqw/uC+YOjv63LYHBSfHiUKkV0FQg7h
P9eMVSRODW9JwBP8mZC4HRjdMP1ubiwM+iuKtRMYVTSlmo/Fg+O2NVuNUJ7byrha5avn/r0aV4A5
Qwq9ctkdRZ1HYX/uYZnGDQC2s+TW3fka/DIk/g7MXTr7cAf1LfIHulImgpsD039MgdLG7AbGCGkY
avulfkQZeP2m5AX+17ft7PMcSGFVwcMxsXxoAYSIp7Ly2eF0QEW8Z3vJClpIHhIW189zM83P3BVu
hrrtpq9FQUGOymYkb5Qd4ygRVoOtlksxDJkiv0l9RgYqY2YSnPVjtOP2VSv1ol/KQz1Lv4tFdPps
op26gV80tuqWp3FVrzn7Uh6VbMEU3mlvXx6K5XXOxpWeeWAT/3PkiWK46ag8ml/iAedcW7NjsYfd
pvEeRTeb6YMnjbUAAsGSSjQGWEISDVAb9xAmg+TycX/a+tmhXVXjhyg92LFANp/jdJLNHrPXzBwR
Rgq4IqLS7ht1eaPa2DUnHNHaPiKW4HYy6N/NoCGhowuIOfPTBZ7qzqd1I1yy8j5B6sMznxhSEbxn
Fc2lOM6S0Ng8fiisOVqiWfdTUtnGey5pt024WVAtXzhbxz2Kx86hTErP3dYateOOUc1H031Rs5Ki
MAaGGj/deMVd8eNfOInV6L2Dcvpx0EP4QLmsp3vQjZBUeLNokQWfryuvh2GYtkwUyttRXQsfZjy6
e1pAQIQXEcTReldfJblRdXskfj9gqunpUYhkP5EvzforFshRm+Xfz29zhd6GCuZ+HQvikBtmCYMS
D0aB23DIBaV/QDHCsFmyqr7Y5aG0AEK/KVk4y6iM+HoKEyQunILojgR2EH3X6276Od7nzQ/UI9cM
qIKdN54XW1hJ+OfbkdOQH8gZyl6MtgG9AHIaYnKo4t+kyNkFqVK/xD6aHdjI+EyLLb6A2hqUmIVM
+hZdPkFkyOgI9Vs+MJljbcWNA+yGMIhQu4Z2GNCE5own7WhsOZxYoc0y/kbHiqyU74HESob0FKR7
SGETP4RskfOATYvvx+0Ed0OOipOKwmGrjtJ5vuagLi/oXeng8jVsXb4Wzp1UMIgUf0IexM/m2v3w
lq9oWqmTGo9tBc3WbYmXDT7ngwiGKKKQ1cEAYM5QpCkExCHwpEshABILMvHdQmskxH8UEFwo/kAV
Um6VL3mExggmlEvPT65W9SkXs10Hd8BinxSTFD8B7vUfXjbvXZ6kDL+bcQvS/WvJnhHZrJaRtLmO
PsRVV6Rt5x4CnkXmlnN5fPeNMA4rgm0hueCsrO/novGVoL/qHcofShrrEcKIU5RTH9+ONJqrYnut
hHICbrp6jeT/K8mgyKJH4HlWfzhzucy8DzhPLjNPvs4fID+Ze8TJApRLk8b2Ald8MDiKCGnZ1V/a
KiKlCHXInbru4/XH+rSi7Sa6fKadq8l1FEP5fjVzc5vtZTYWOKEZQriD9AUjXFB88QsB4y+pjuoC
OQYKHzqx1tpQGkLLc01YuOjnqPNEEcclBYhDCgWyxt8TVovfB10wFoZ4KKNvZ8crL9KJaw1dKdB3
DrJdG3JOgk5Jv3PmYWgYSHo7iN4fswB9/emK+v10RYD/EmN5ORahzIwz7GOfuqEd8rtFZX2nonTF
PNWIgDknffhvrtLaIOifLIvHEApTPuutGLQLvM/BEX+zTgWIt02O/W/WIa+37XkWNj0iJs8YkwlJ
SJhjf+kMloZN/Aw6OnikeKBPs5O8rPe3HYMXpQfON8TwA2yvlmWLrBquMB9aYrZc75LsrA1FNqk5
CTcfl+1AnXbE+8TA1TR+ZCQA4xBggHCNVhgXpig472tpXL2GesdX2OkNIQjhKPYb9zsMK3rd8ucN
8wryTUY4o4XJ8AQZJB8HfzhGZMpCgjZFaJ/DXEeoGY5bJOz4a9Csg9+15gAigFKLkoeyBYyHU0oA
jgD/DwEHcW5ySDFTGUTeCNQg981DjeTkLQJHNfofBNpsmhxqPGu2BRFJmXu0QsIjsCMTgJLZBlp7
03kJBzuJLva/oW/2+598a6zyE/wKJArTqjTAjUsfzP1E4fVhREuCOJOJz80hX90OIJbjWzowMNuh
90P6TZuLpN0a5D+MQDqzkFhC4Jgd4DcjJ2axmwHIkC/BNdUZ9tejakZ+DlRNEybY8pq40XrAYxDz
AspBb6ucpWLAOKzk50Hc5ncBq3UGS7udil20j53rQt2RsKvuLOR6KzQKv5ui8dMdQYmz0eOg7ZLx
5zveMpln95qUB8rM8L5mm7Ym1oGdpPxBzKR9W06xJ37/p0aOS8f1JQk2rNqmIZ7eyWf6WapLZX+/
PA+MqsQcRSKZ5aFZp+wuwYjy+W1ZTumzNI7G5EDr63cUc7OXeMm1K+/aDU7wlMaQKoeihNME/S07
0xvKmbQ53g879qk+vOE5ea975citInPkCUR9uXcDVdhMxLwpArO+gatpXQAz4+GHcTWQY9Ts+Fd+
Z4DyZ17XnTgD0TcZ6D/Ypss+muaP05KMKI7wzM/nqC/ws7otu630rerAzwPGZc8EOIanEYkSdao6
pJRkZ0dwzS7PefShAKXYJQH/aF1wXU2yQ7NAnyFTbf/0ftgD2d3ZDDlX2aJuRwoIzlVh9CYBPRli
065QeEYTnOL/3rbYmDhp2f1hTaH63wOEppxMHDXoXiTUJMi+rqhn1+0sn5UbBJksKWWqTMgrHcnj
TswmGHSbYvIOzaU8jzxGrYfEO0w0r3NJasGgc2Id031YVKW/4DDd0wtYGhfL09FOjFFWTtYehowk
EeCd1lH6EzxTwtaCtEITdEvMFX6JP0D4Jx3aLgdrDXVavTOp69bq/n56L2r2Cq8n4oYeK+vUO71W
JNYQbNLbMR1ZOJpEDJ3IAiAcgKedGT9rA8HMD6YxIgnIsdA2Es8JCCgdV29QAk1hqeKeT7tTtWmC
54kt9TcifkuKw7FxrR+YOBMdOumY6FtsAHBWAJVydGKHsC44VLAZsPGy2K7iyWWMyEfA5Od2mK2j
RfcFA3lbF0taJSX2ou9yyyMDCMnVQUhzJy2Nun3Dmbd6LZoOqwAKLRu+jGtR0fowojURTzfXwK/C
+wm9LA8vvQ0t1Dfr/DHPkVPvSTZFJ9OBMnD6cOJyZnGUsYIQ9NI806ejRxCOGHoWckxE2kRC3iBL
/8CTYoEHzl8rY9dHKjzMZp9Q3sWHiNK2mujVsMc8bO4MsPx1UHF52SshEnbE6XCZqwNU2AvYfWcs
LWnwoHPl1W7rbd/7rOSZNNWm6twaS951cEDRQbi3tn1N0FoA3ApGlL7Ik5fm2Zii2HQKHLE8MLBf
AOXu64Ajq0YKMZHEEuo23cVkjxQMRnHgNjypv3c0zBQA7510AtENH5eWF0yEMCQNVje0J5PnjKOO
q1jqQ5rMJzSVzrUjTp/672gh3wOY+zG+U7wSx/4PWXzb3hfZn1xX9vOGZCHx1u+bm12cZ9JEIkPR
2hEoIV2uqssAFlJ+tA0rStvczhVACcIrOClaqd8AV+hmahSgc+rNpQz/fuzw54IusIVTi1ogeIPk
uzoov2lELGGSZGiJnfs0Yv2u3ifufe9MlARFBpoyKuUt+ZtrZAQFjy5/w+oKkBJxw4kjkIkUZFLh
8AYsxfPMkisHr+/rj3KIdynUDSUFW/IqXmo4e74ABK5MGP38sCvV+xcPCw/a8f7FURzN6oD4If+J
uLK3ILB0iyoU04YopkWZLTYMNN6sriMeFUsf0BxQKLLIab4wKWEL6qMCvgZ82BzfwjlgHWjb2Mn/
TXtAShzYRG+LemVs5aOMyAGG5TYqGA0fTZt1t34u05CIaRexRr3j4OIJu3LRMFt9F4do914/kKtB
yOEkWFnb9MxjCHl1gbe/VGNro6xux+f5MTIu0Dscp7SvbLDWD1XZJhUdZDK9gknLHszWUADImcMm
5bItBJbTEfkHZqxZ8MwlNDDUwf6zbNB9v4caL1AIS4dXQljiwefAGcCWyjuu+g7wtAkVhWciChSu
xLK5eYLfYT/rRMUFMfiObOiWXu6mDPPhIee2YJbdiRuTfL8mmEpnrd+zybO0e26oBrCFTs8mZwSR
WOQ8vHiWTHgmjHGYUF/YylKFdqeLTSYc7bn/mRvjikGUG/mcRkN1XWfD5yk5oKV4QQZR1zjyST7x
JEf714mxihG4x2f6RH5yuoVUAN1COUNqS3t6XGoC8A3sSb5pv3yC4GyVl5IdkoO155AAO0Zgxy/k
Xj2qSrFFGplXRyS6EGcrqEe6bfoJqXCMb/ATVp10VI71ktzJlbzLZpqT7a2v3qwdkYkf5ieDlwVS
IU9KjppiBB4Q3vf6FrL7nIQMsZxgp+Wd8Csr3NJ0pN17lxyuK+kkhWTAwMJROq3lTb5XxuUSDJFD
9LnH8haF+RkQr5qzVfPXNF8IMPFvY0hCmIMUAvqcqsm5jaaIklxq8oB+nn+Ur/tfOeeitAZIWMfn
7keFTi86u+exkvhWiX/blke6Ms5UUBJ6MAALEECD8Sl76GxDIBT1XFpD51FNAouxDKj72NDBxPIP
+fSgDz080YNPOzDmLIaGgaQEPZ6vp95Ynlug36hg5vzGJtab31f8z1jHu2Rz2zDubtMjNZK5iWjF
wNeo9LNNjnAmAEGLbSmMV3yhCbyBXW50W7A/ntBCLfAkQq/AiqHdWllzRDbtTg+4qeWltzc4YbGj
Xm6b3p4F58Y2tXcgxoHk08+XNRYqu96kHd/PNbxPNVdC+hkOq9RVG4cvRvM3foYo2jyiNTfSLlkQ
wsBz+di0YeunM7hJbmSGUqCE8QS/V4YrNnaOxEa3QT3Z2jGa6gJMy2e0QKjOEjZRNMs0gKKMrwnt
A6RtXWkN4srVhnJgH+J23PfNkXIHeif7zUCBiaM8Eh4Od3TbEn0z599FXzBa5hcQBIrbxxQizBgV
WzxOFkPCwRVgN0ALkTcShaF41QpTM/90m8MUZkMJIZ82qpx4ZzCyItqIB45iBkhh2uyxH87QvQ1v
B91u2cajrZgFRQc1MfZvn+U/EzQfMYz2Ux30hkD4BEasARECY6HNYgQ/Cp/TnctJcarBmsIKUScC
dO1bxHdQ9S3v8zywPMhysS8jICWl5/xEBYKow8UtJZiNm2OG+uWzwdOrb1XnOVNCfaOQZcun8Vg7
1FvNJltwF96hjFyRCmpTQrd2Pt7p9wp+OArrFdkwACL1mqzikRI2h4Qpk04VbFI2nXRLhsGw9DSf
L0Yj0uJ68WrqIrqPr/b8Ojx5LRIkHxhFbneX5gJSVQ1ZZfWOFYcgcpo5qfthgxhRBkK8Lrb3wTZ1
uf+UVcXitogfX1iwa2IpVyq9WoFYtH06rw29L7KqHEAKboNcO8WhWATqVq8Otmms6dij8TM3LUlw
izuZk6lfsXpYTwhEmg2voqHcJBTzMWhXPc58igYJIVhH/8MQS3hZxFL7fMUEUt5ieN9WP+ieQJ6G
ykVzCK0inpbfz0QMEyHNLRj+COkX0aiuNOp7L5tATjsLUPDblHBsfplTePTPHNDj6xTInhioeBHZ
7/kFEAyFn/qlJcPoQOb2uApJgWNGHqgV6DOkAd/y46bLxl6QDyuUkF42bGxr0G7UMwou9jzm3k06
Jx8DVGg2+puhvkg4q/cPwPihPiezBy1RPb5tWTzxuPCt5R0nvk9vB8cWFMvGq2c0A8RBKptqQh8y
7q+1fertcMn7wOs8fdKpfxJ8Tz1GHAish3ExAJwk0scayv3BO0j3Med05MBRGyP6F1HDe8/5u4Hq
z0IBWEIGeZ1HqIk20/HKYhIwffkYhTRW1+/VkkJy1jixuCf7u2vhkGcJIhb54gWwIpKRwQCSaESw
uekVF2D2EaepNUIrBvw9zFf5rNlYxC/SXI2UHfthPGL/6wawJVbuaqZLeICeOc+d3NJoua8Wu0Fo
jMuv6JDuTGRuuI2PFMnX5f3IMVU5JgITdGxzQWGDagyfx77X83WaQRItmwA1s9vN+0uAFGWZ7jCb
D6rBl+JQJRfEBELOOMaA9YNwiK2DFzLy2YPdZ5BMix9Pmr/ClHPRA3Xh6XiPkUHBTohJx04cxHMC
tgpuD8OMkStxR/ZApPk4HuuU897LSZYA3wiAEseEVChO3EdF2D7ic08K4jOQO2Sf/JMAs8Ovsj8A
gXAMQqQK7qy7ECmxY2Umvw81B8IEDRFtGcPMhle3OqUuVXUzIR02fF1girJRPaMveW2oVQwk8+Rb
PBl+XQl5Ts3iCHneqLj45H7Gx3fyNogB3kBc8QkZjf8IjU+0M8RTjdHNLoZGhyiFLvA2+j3K4h4F
X4b28DaiBZSejuJbe1sJERIjiLVs7ZSuICruM7aQ8LXh1WULBEjWvtzcZ7wYX0g3HiP+XIiQB/Hv
UH0VdA+MShqCy9AMTF5eMWIMNgcMHC8nsUycgKDnwIxgDSC5vLcvhORtoF7eLx9hqQe74ZqK01z6
u2IhT6hcM+ftA8/IFxiuZoIGGF45c9jtBb75mf2WXzFCFYYz8YigHvbrXTZ5eInHBMMVD51rOamH
MXsiakxQKbe/JeLXK9nyhYcpmWJHE1o9ID82TmsEaEy7uIYTjdnjk+WRqyLSqF6g6XOicQhjcG/L
5ij/CB1p38U/bueoC91sSYpCiMIXLT/cX+InS/a11cuDMMUzLLRTJnNfBwXHSVLi9BVihzbA9HbO
LBFb0HU2bv4I6BeVheoCiQFc6pd2/Tl2jZ3QC410oe3kGOehhfqiOZxzdL6mn0OtAHUPHwUMWDUz
T0p4xRXhobb+7uEwOhg8qOhvGay74tx/F4SbhAIBAINhHzgxBdzC8ic+5vHh/ezVjQoaNAFtV692
Ew/LBQKSMBEHCseCtEMBnMJwpS7xJmBPA3OwYUkAmzwQolP8UOgQKItr1uFxg0jLRiiFAzYLwLat
5kt+HdLhywgVus1jVK0whXCj+zvQtMeGLgx9Om2JuOFq8KDIlDmnyAZ1OtZfNrqKmp0WdIXErmFX
2j5Gb55OlvMCOBGlWojDgbrySjeFo3D28Nifhu26nHIRPCnkWqgOkpQNwYJOMXkNj+BdK3Zt/AbI
UOwq5EJ46vnBE2oR1ADL7C0wLgbIoNHjzaiuWUz3Scp2cg/2m8gxeJVaCNLnllSArH4BZxoXdPdO
bhMu7qbAwysJqwDnYuZXwd3VOKFY3QHPaT6sNb9E5kgGDXQmzhcyTLppgbUSIN8jOjygGTcHJRsB
powPmU27srbjFYXr2xc6cZAgyX8dKAo1xNs2GhmWM28i5Dd2ZPYegXlenfLCHDSaBr5jObmumLaA
fBr8g4cdEAOkLeSB9owgWUi/nRK086AKkvCKdLngkL2vbsMtu/n4RbNkLg0Uwyfqz3SVeJYfCZy8
uIBjRZRE4du7/iDOlId31B9sJtQia3PKkmYk2hflYmCtkXm44vhXwth97nqujhD0tsFExK7Xh/OZ
AMdQ5BaFm6F+Zxn+tpX0nyruv6F8oVThrBJ7Y0kypIu0MFuQ90IZXu0SD2H6e0T7jubPZe7Hvp6z
I8IcIFDgpGP9xRC/7Pqhya7JqG/2TBDLC3eIn8MVwXOwyjZPQBE4D2peehqaiycFL4wNv+NZeYuN
DQWBAgfZEcVq57yZ3tDQyDYY8tMyoGDeSvjhzvHN32TkwhnIPvsxWDMYeoTEKLVpW2l0UFFRynvo
cjdw021uc+2iwrklfkZC+dPJmOzNlG/6VGwfpCAtQSx5PMWL5uYe7lyRq3clMpWUG1MQDeB8GccI
KmjA9GO2oJSeyOeI849myxyMeFBVSuKXwL7AbyjzRArTCkkwRb8Gs2nNzd+W87H5IAgnpZ5jhkLj
isxpCFjYItyN7IKV2BN5Qz4qSEJwOBPQ5dKLaqcHysGgDis6CZYLjTdnG8eFC8LgJj6AtgP7blte
O6bpnCn+06UJ9flvl4zg4XnU77MfXpkkIBlaW2uPOoLmK5peV7xaupbTe9f60VKccRLbCmrD4Lap
dtEy88wlv6M8JJaoI1LephDn8mUQ2LALr4EJCIr3goVZkAI05U1R1KaWmyIQKEa8KaKSeAxZVliC
aPmIZCK2Fi4ILS7h4oQeRYwg83Jucd8Q4C2mDKvxP7kryVgaSf7xegZTID2LP6u+ltt8qD09rqTC
hygUGpcbwOBjAzd2O4RAoi3FG8K3AnHMdw2fsdX5mzz/M/Me+OGhLv4HHwUE3yvwQBln/ZyH8l5Z
3sP+smPR7LhQVwYJ5CQxu5/eIMEWv2xw5eF2+/1JrKmOVpMoXTgcBufyUyM/8Xq97wdcPTE8ACqE
975JJIFVXpcvxvzxwuyuF2SGc3sR+uHeMsdoPUtya1IhmHz+GNYky6nis3j77u34X//13//3//zu
/kd8ITbn9o7zx389arqo9PGq/te/+sq//qv4918HZz7UDUmyZKlvKEpf0/uS2efz38dl+oj51/J/
e1f3MjWL+L5q1oSGexxE6wYSoBw8GTwpgFdww46gaEINsOiBhZssZBHlz2CAhosBlkpC7r47lWDP
G+soe1FCb1kec+CzbfOGgBQeXR7x/okgJnYcNrDbAhX8LDmwHwVUFNRw9S4PkzH7nFNu3ie6sOQQ
z4z5379Z3tdfvVvV6Gt9TZZk1TL/890mkt5/JcXrtlLNiYzboWHC9arfbD6olhA23rxC5QiwmZgp
1x63tsbGRdlGs0V8GVOuc1+WXUOF5PAaw0/IeLmO1cRhlk78HiYfhobuZGvxqVZXbaVH5NC7TTeW
8nFXz6seurMg6rkFdHvV/yaBQftM1f5XT9lL4z5EDzmiyOiywLJmvc+8lOZ3PMHohcvAqB09m+pZ
GNWuYoUadjSGGZCR3IZ9TkBt2ntN+73ARAxNZXgdabKNs5oSz7qQ4WWiQ6Vv22Jp0l9zi7T22MP1
jYs9UoaY4DUCH24+xH3fDB598q5EVfLmuKYs0uxK9Vui0xuU1Nw95x/uiKL/xR0xJU1RdFXVNMOS
/vOOVHL/Fue3+5WumHgSvyBzIFsyQehazlWSEtExJGLaGRMB6qn63dzdGjF/FTBJjRjlzzu8MY/4
7kfkAjA36/LQfYM2jfX6JowgbDkHMjf76qKAqXG9NxJspum6RuLKFvrfoMSxgK2mN3s2S6UeM16M
Uc9Mmpkx5j5jABEFYRuU0NVZf9IBgPc1dBO7Rj3kyTx6TRJYBmOdnRqC4lE/JYPn96s31vFoEmEs
Bd2h1YPe1TMRmjEYzsDe5DdkT6cOboSyHHLadACpJIlJY1PCz+/2ngN9g9oheQtm960xZn2sXzAz
5IhIs4uuhqU1TrFl6YEioAChtQdHppSU+1MFN07ua8ZIZwxz6zwwKXPbmwv15tsrk1F/+bKQRgz/
/g5a8l/dQFnj9im6blmyuMF/2EDu19K6F1J8XRnUffIikhe39/RuMBhuHFmr+2fWSPMbqUTE3E1r
6oeHOVAY5iBPLHWsm36q8tqm+msts5wLt3l8RWNgd60b4ptXXrZyli1GIzPjvtcLs2qltVjGx9Xt
JNV7us6WqLfY73JbO8uNnZ2e34D3UewZyIJvbgynOU8WHXwfcvzpnTFmc0lmhhYk/rDDyl6u1XiR
KRNmxXAp7yVF/EckYUqZK3d+ao04UjOoAkE4ObclLgqDIJjP4vVZPM1JZUwKxl2jIEubORv+319Z
Tf2HK/unrbnQzKhNaitbFV9cLg1pJ0U/DKJJ5ATpADQzv1NxrWEzf196Ux1zy6gm/TCnnBhWOs5z
UkqG8OFETEe0B7chEqKUiK94L9BGYyS8ZqhjduCQPRiwC63TawFcQX7i378Vuf+X76Vv6ZJpqoZq
mOIY+sMq6boqU7VHma10BiDJ41rydKZrU9x9AuU9LL9fwDmIeOuB1A+l7px+gozBT2MYq+Q7VQK9
EyPl2mNM28g9LcIC0Nm1YCpKcLDlx/KkZHJVF4T+Mx4F0s6kMolcyCiicnoowWGP4AKIKJDt9yj5
ui4iHCAJD5J9J/qRvgD/GbMQRzV6SRozeiP8f4Ql9r2qQHtL4V6iKOuHsK8lmm+ZyJgRWgTr5cXk
d8K41B7kF3sP40C0PuZmMY+HgUDN02sKMR+IczPD1DVtyEHhF0pRVO1OugZN56mPUNKjL5+2rRAZ
APg2z21c+fmLcBNaQQ+hTo6jCykU8n4CuIFUqCb39Prya0zQRH14sdkjjO1CIsbivRnSRVfi3sNp
SbCxvEJrSPAgPSlYUwUGz+hH8k4O8ptkOhtrtvFxFVJKEVqg2NLd9KgQFZONX/Q32gMyB11BjXDm
XgWIzx7EwlvYi2lW4sVDmfz9cvnrlW8olqaZsqzIhthz/rBa5LfS/3TEf6xuZyL7oRuVJT2ptWbG
pPLTv4sRpaTiZxIlFjMSybDj8mISIvGAmNbRjUZioyLJoF/lnF4S67bkcqXnOvayk9A7oqZDUg3h
dlugtMKf9PVYqPu/fxOyqCX+XFmZf3gTf1ryPeZRPbRXnq1MQvxjS2MULPp2vP/qp8NRhPHD6ia5
Wcws3SBUWgmugnn7kNikPZbZFWQmK1LycMOHfJ3+/WtT/9/HUZYkXe7LuqZLhioZ/3mB82vc1kqs
gEStjJNmIl/AzTaW+iAQY7YQyRwzUKBgGFXqJgRz7tlQFJaI9zp82oBTpYgDnZllV69mvFLpyfWM
3gXmCvE9lmGOo+D/6wWbmmlQtGnS74r5w4pI62veqZ93unrX43577J0kayu36F4gd++1PszJtDSz
8/O9vkHBEZap8rAjVaonZT01mTv4U+kbnfGuwtJN49WC52FULOEr9Gzb8R0atvGuXSQMcAAPq/y/
fwOyuKL/uRq44n3ZUlSVWlv9c51jPJ56Zra8AUaCLx+z69u7re6dL5E4spv3v6jVnjOQn/h9pvMz
/+GQ1nTrr368SZFlKbKu6H8ufG91E0mRXqcr0DbSM/wiuNVOjFwP5+QgRfqQoCBN29mrnX+sRR+y
E/E1ZCOjOVOfk6WlC1acmtYazN0Y3Z/j4iZmGcbdJIncFOF/8bSz/JB8ZQzAMp2o9Uug2Jutx/Oa
aRVCy0/emRiY80aYFI/bC6O7JAhWYl0tt8BNSex8kODJN/fMVVMJ7WUlDaCETy1tMUhHuzAKh/Fr
FXeVWYwf74VWZZPSIdcIY6GjM+9tOHXP7zdBAyzCy61trq8Ur+TQ2lXGkLdZEJtx/X7SAkMd9adp
6segV5sSa3U907PZuxgzfStOLwoCaj1gwlgFMtcuinKXzBi6JpFf3S6esZ80bmQ499up5A0guyL3
3jx/LCEofKZbqzkrTcDrFf+YKXCp+y4Pd9OpnoMEKFNDveMzmYlHCpXQhCeu3aDXorFimUO4Upw8
PSnGouFW1/mjWvG2U5EfjJgSnbQ2Kx7Bx3SZKcelRsimMTvrwmBHhnqpCtfeYSBSt752iJfs+O0T
4oNO8JCbjIjk1n78mLUuQz/0u1HLsHDdy6Gm3sy3XN2QMH6+FA4hXRbD7eQT2P3VuhTXr341K7Gl
6CMeIevQ2p2XLQCjgZ/M/qgXj0jzVXtbUI6620anuvIoMkBkdHUUoSAzheQ3URF4d1sQfI3sUpJe
wWzTh1tjKVlAZ0k7xC4QWGyNRwJwDY4vNOFeHT7uMy37etQTiXlFwtYHuWTIboYTg06FeWYXkdkB
G52cUTZBUNwBTbTAVDakFTeJT7a0wgqaAT48Z0QI93dkhkxIHY7xyT7QMglvUXEQoJLhCsEDSjTU
rGGn25h82doAD4HNyi/dGvT8iLEuBuhuUHQjiTwZQAfSdSIbTT5cuFxutEJ4aztynPA/JqPHpNcE
pHa8hsUBxARSUSSjowoDr/spGfJzeF3UegaMAl8tQVRlDDpG+csok2GnD5HExvqo5ahXQdhsGSgR
gCLhdp2soMD6DaQHU/T96QW5wShY/21gEQklxAFv5iHbL7G3gZmJO2WkYROPuFKPZERM+efzBcgU
WXaZhTXyELuMfTRGygnxJsNgYLNYU5z5DWTqKGYhANY8hvoZsj9O97ISZmR5V6vnfZLxRLryZ0QV
fWPyFzpueZj7+p5mH8zUqg4VdwRXb818SnSIr2MmLEj1nBDt9gRUU7A/+FbmcD015BqPwgU34mR5
gZwDmfjASRXOcx5aeclCU6Dz6QpjHYfNSAYnN3Y3H3EpsRD3iQkIjiQyZrcqFo/Uzzq/kr4bkCni
A/IgucEs6h4x6iyOt0575jbZt6b4/wg3aH+x6aqGzDEryYauy3/qbfOmfN4rRb2y6Zb2KR4YwyUZ
EwPBk5Xk4ST/VGX/RTMtS5bZVySJZlpV/1xlx3J3TdIHHUNG6EcKteHRYSWWr1gQFO4HZ+lax2r8
Gp6YO9apDnpS5ggW+ysOL9V9YPFfVWC+Hue/1mOAl/vQgrQYK/15zn2ClwADheVhNVMasD9k8xLx
JwuGHAs6YFl2aDvMQI1tc0SfV5xKXFBHjJTY3fQn099D7Jxop9CWvKEvltKa1qNPcveTQlmwHv3C
0bBSLypkUUE1k8DF4biuQO5O2xsKYUwxQUP32oC60jt3U0GQIkJSdvnMOD5FVBMJRBTtJPTgcBym
PuQyATeQe78cno/b/+2jqfJuE7H07hMkAleduWuCowXW7aXCMZCARMaDf6gA/vIMtkyrr/ZVyWRB
/Gk5JPk7flStma00TFekiz2GzL3SmNqYBAnsrzXW8mWvJOBw3kTuB5o73vUIu8MV9WSczZT7RcVr
GROmdEVFaEk7/RU87q4CzTUt9S34hNIHKAlU4pJ77GQDfCEgyQjBe+y64MTQkahkYW6gh4i636nM
Q1JsI7HlRBwkuTY1Pkv9lF7DApVrviwtJvU4Mfrum8uMqqpyH2t5nI8MPx+JsnWWrD7Q2jxmiF3A
zedNHjwKX9WOEuAD50JvUMivgZCG9EULgtCB+BEy3OqRiveB5qxzgUKekZfIftcs2xVyODwj6ECK
3Em7FixuoeB6fBxu7fLxGBFuwP2R58ljlHQOWTkidd203Aejt9p5XASwqTc1TB+TAquYMWxLD0+9
GgPcBQ07r75L47HaDtFLgfTejcEb+hZp0nUqJyP2KekEtUTLfyOyj4hinaFGQ36mpE+epYc+K7/O
lDc59V9WbKe7uPqHMk3+rQL/XCVaFvW4opiKJP/2FH8oc9+PW97Gkpqt6IeLxL5Vfk1GARr950Bq
xYA07jDhWyWB64ikvxAE8xdq5asvX+47gJftod30wSdxQxJLqBOqiRcISAr+cvZMvEwiodbJEYkW
TAQQ6ir9C2jo/viCD+1jMq8meDw4AdtXgCD8ZgyThcEg1LAe3bfFOPKwOGpTklDn7yLUZSQj2AXy
HfIilL/1Tg6qjy8heCXhErN2vHhaw+y717oUh1cJQ0kYq6NnMf0Uex2n9fkmrVIiJ4A/iQ1XOZrG
UrKi8nwZ/4ezM+1pHF279S+y5Hn4msTOnBAgFPDFAoryPM/+9ecyrXOKChwi7Xe/arV29W7H9uNn
uO+1rnU0e9pbtOAw64ntjnA9bcDmQTPAdbScfRklkG0ZHzE3SmgIvO1AYx6cFnYunBORbajrmmMt
vDaaNK8qvriBBugph6ZgrTJ1p1GX0hwfCKjq+AjMaSHShcnYLK7EcFs2N5mxa0tSHtfdMOEGaKJr
8WoUn1HDk+HFyM6i7RA5cmV30g32c6O80ZKDlNx0lOqYQ3E29fR4972/jrxznBwKl4PfMjec1jua
3k0lOq27q/wdZJHetFcW34voL13pRjZ+i/U6i49Dd2MNS69cZmzrxkdEH+6vKF8FJRFfPJwrq4c5
TT9fx55OiYZCnkljgD//NPaqqugVyZVCOgHKTgAtgVtVP324DYKzqs2pML3268wWfru3FhYlrEbR
S/+GPDsn1AuI/Z6/ZUYrV9GN9czJ3NsMU/osImB2FZSTN+KkonXw2fzSvFlO54B8GZ8paoZWRDDg
APCqhHOGsPIu/GVSFXlC1wqxjCLnW/BkvGCooel+k58Gc4/PhUQHrVsPv6JJTxFHSwl+ylM4z5c/
T9zaVMH86cFcVCNGVS1lK5bDu+qZHXrwLBzyY/so7KqN5DRLfZ1bJF+w60Vp7h/RQt106IpuBGdc
8N8V52wf7Y25smdVPhYceG7hDCFCpeO2RO5AK13jfLPPUGi8l+AhkuPU0mMEZev4PXxviGn2r80z
X5s+7BOsv6/6ojQhub3adrIe3g1LhOIrmOynKdMcrCcym2Oz/fkB/jdt/fQEp3LEp6HlD2McZg1D
y4c+z7t2QKPeyg9pPjMgbqlP0dLbpPfdJqH7BLLlQXvTT+VaWvkI3VfDBjXNQ73r9h6RvO6aCNAX
mSbrol8D8XjSWSFo8M2iTcrGADGfuqzvvTvjKbqlXIX+X9oGbCLX4Ry86hsvCiDhbbOs3nFRoEgz
juIJH0X1HGzoZY3bZDWdix7Ed+KmQ0rC0ZIoL+lkHmmoTMjWaC1VDmh4chjw9HKwmdAlGF7iFx2o
8oPyUp7jWwAIEuSjkZD3tapB5IIEuC6f8ShxlkBrRAvTPWR2Gl4Zqup3VYbPL3bakX560LVeaZoR
MFSHQ33XndOj+G5RPUNEspH5FIeId12cKJHW21TZUETluIkbwMd9AfDwF5i+O1yiw4RlkADSVHdY
/etnsH7oJm+R7zA1EkVhNznuYrS9+dzHzG1LV0pnyvdTkUX9T5YtnS3Tv7eh9IIsePXAF3OP78N6
A1250Q/iqdhMadLeNqOQeTAfDEc9Z7w9cMTePYDp4KliSZoUNdI5P4WbfHFlIH+3obf4v//7u6bH
/+nxBpbaN6LZTt8Ny5mOcuHoizMNu0d/i8mPYxmHKrTBwZVWgGR+LSZOX+zfK180LmUpL4XG5cV6
L623HV2nQq9Vg+RA1OL05r6u96yhdFIIYM1hEv+OoJ5g2qW1D7oV8yaSnJID/XLID52xNfFUoLIA
0ivPMnWj8DmxUxeW6eS8qR8RdvhvA9gOJ0bmV+9KZeYVk0Ww8RwBBP+NgJifnPvaKdTFgPCjnzXI
R4gI4m+QBawoSEy1Ys4KiEfTPZLlqLML0nWI+8nm8m8gK5PyknQwTrzjUhFvq3GD3RdVf7kkmzuM
TxRDycehfD2pEEtevK8eO8MeOrt8HX5H/gsMmzRG+meDC6HSoexKAxTvgmyaCKs3Bv139cCBeCp3
ISAsFqDps3vXQi65ksxF8NxRaXnqIEuca07zfNpgWqnCKXYr2jlFIY3YnxUaFu0+pzQGC1vBOGur
uh23x9xQ5soII/gYeru4u2mJJUQ1M7hrBFZqfU+/L05rnKcLTuvBiM1okRJwIK1FpMWmDTQBdxVN
JqgHJjvofIW2OULaDP2OJCG0jJS/aFz2do1MWF9SOpgKrciyrR1KYNc8UdQwQNbpyz46II4YJCj6
1w4s30wmkijTEhfZjxr/jclPo91tVatQpZqezXH4gxR4N20AxTtz0SJYfqNqDvsLddjq2iwm6d9U
K/+58vTnn64sxUKnlX0f3unsSse1F7ABnivBrDkJj+Zr3S6Ue2tFb2jQ50xdeFF9bA9v4oMfYISd
M4ErgCkBu7CDJVMYU4G30KVVAJNpPGkg69h4JW9NdW6TnRY6PUJiBGD3k93gLa+hfc/aeh4Nq7pY
UR/NwDDBYim2PkOjcwhhV+OHvrD58ASXshANfbzDItFt7tzIVuiRPcxaFDmp1aQrT9rGCCrigQ4i
RZNDpFOfvOuHCeQm3v2XHAAHHyKA6+C5hB0ALL9FW01H6ED0BQHjW89Ywe0HKIBLXiNPgF5msuLw
wyBHjsX/iuGS8lBQp7Im6tPZ9gFNo0Gmlb/jeETbkvGVvPYvUxuEs9496qgqXzNVcoxCVsRfUerQ
Xk7dXUj7mtFr3MTWDq1Wlq/oT0F+44xOeYWSCZomRAXoVItZKYFS2dQeJScUbnMlncf3yYGAP1mb
KYu230jtGuES4iqdaoG+CafuJAUzu3+bbG3atX3NlXFzWWSP41ZINb8M78o3DSjUkzLx8uzpLMXX
4Sd7HKvlq6RQwZ7g82509kCimrN+iYrp56VC/toWlz4P4Y+2+achPHS1qCQDP0V9tjw4Jn8ifx+i
KSFi2DoMmDIoZ+zRhKhPMTVNwcGE1pZvJBflyS/tIfn188/Rr/2cix3fmASxHNWsXBINAHgMJGx2
C+OOIflCQ1V+6d6pxYOf2yW3TMk9PJB4NrmpFWMW4EJ2cMGoEIvJCKP0+MTZbokDoHyq3i1pfutp
C+oJ0OQO+TaaT4YhD2n7YyovrT+FyrfmkKYl4pVMFxnWCLSNqDk3rO00WLfS759v9UNwcLHZ/OfJ
X2w2ld4UNaHuPsosoXcIk5Oh0XjAC8d2XViNud1uWpZqQ1qp/pOPJ9x/+/knaNee9sU2zDeUsawU
nra4tLDDEsFRrqkvmQef5ayyWZLS39VzuYVkVa2jTfu7Oqc3xnG4xfCb4BvQ54HIFk3n87+PXw1b
fhRO9M1X4ChuqzWt2+KJGDpkH+GWyhVlWwcX3Za5Q7zDSd5fWQjkb7ZjPFFDVWSWA1pXF080GaMs
NAMWAnEp2iaeyH31rGzld+PX+CuhrHoUF5RxBg7vqKgmYS0lOnQKPz/Ub5rC0xf191dcPFRdDaXK
b2gK929Gv1WOAQlZnL6xARjVKbbevOyupIPAzLYfioX/mDvJu0tDMt02WEnLeZ/PY3GpH/E0osrX
A6fnLEqvxwNTWGdLOhL4rQplgdhbvjXeMYeUG1+dsJayuPj5Xv4/A+TvvUxHzk+zQxf4uSAJVXhn
YKgFI9s5dbUUyCwcN7TTisKJUW0DqeoXCZqMChX8XGfT/tt98KnzLzgvo31pXyHS6Pmxz7ds0zPR
gRUBlatUNx7EN56DTMMBralqpyjWb0yAf3gcsOFy5u5nUnvs8snvpAjIhdbwB64c+9Rv9qz/vLCL
XfxQK0HQN9xk9CI/mB9W7fjeeLPemmV4zMGs7JFkE360IaDe9m/6db9qJzJwvOGIhGFz2gZi6pF3
Kl47g5TENUt+vwNFsaet0s+614YC0VICdHMv3Ougn727K+/p+wXl73u62PDrmi/1+cCYE0/eqt0V
BzyDzYsUzHJ3FtwmsKXXFX+5oSRFeZydhgmGNLBTKnD5VlF3HeoFNhTjosD2o64w+ZMy+tu8G19k
eSFBggTRKM9MGAl7wCDITgxcD/3C+iOI+/DFyLaxNedN8rom/TN+OFwFtFXaPd0oXIQuqU2OcG0C
lb6fvv7e9cVho+oj0ZVUvncUrsodYVFY8QdHH+z+3oWd9ea9Dnb5m76jCdRtWEwiHXj+NBY6R32n
zyr8cnGAcHZHX3TTHoeD4S5qsqHkqUVm/uFYzVZJn8QDdEPBCyBCwiICwh4Ho0CLhkaJ92Tp88kw
wVnmFjTtaaLxgqw9Q9GclzJ1zSW91Gg+A8DOsbykmzRXVki54egQ6qA+KKvinG9ritoTfwKoBasS
2R9s4o0z+jFaIWRVPgqpI02ExvoWhKyK9SUBvbLNDsFBROu9xzIB7KO3cZXd1Qj22OH/UvMrhTf9
2+mVloBucL6TOfH+Oxn0hUtHJ+G0S+W0d48VYFTC+575+OmzoSovFwVzLuijmMzJRRogr7fVPYke
/HEBhAWIKQuDMstiO1Ecym187s07zfnyrtq3q2SnHxu4Hdh7Qa0ME4/KYORxmP/4f1BEHJx0HKUf
jD/GYAxxni3tmqaN+cY7CHD0Vkv09SSJwpa58ol9U12TxL93/1EL+DQVurEfGUbIXp9ewOPo2zJe
nmEWKZsBRBFZdNGOd8pn560atKmJQ5sjOLVbCAvP0PVI9wqY3Kd8nFLb0w92xqV2wIOEgWuuLCHU
EwVQYp6R9oCSX8pbfasg3haPsB7Z+Q2B3T5Hj1pBo5nNzc+3RpePN/dlK/Lp3qY//3RvXd7xKU11
jI4Ss3AQvZMYbWqMxDjTaIwiR2A/QvvVI2uDCjRZKGg/IfflxwYeLRRVf9mOWy06m8Tcw+Uh1oZI
1RgJxX4Ud/48bFZJ7ZTxLq9Wwx8GCgSFms46nLTmMYmpxsM4RsExFx9A/Hictffazjsjegk4Z1gz
lkcjWMMxki1MC2s1P1kRWoM56kiVT/8DeUa6HllldQ6YYx1RWYFmBpTDoDFbUIh4QLlW3naKbVH+
fKa2h9QeI4adrpQ9Gvb7+jStz6hRC0eF4eZtUQGUvM9oZQ53hKmG0ori7c/P3fh24fn02OV/H7ve
+Z7nNSLysUe+HGS/5UQFbsBcwTp4to7ZQ9nNSbzY6SdlxSNzn0tHu9NPgT9X7jzfMZ+TW+/MbvZV
JXeGG3kcYWqxUrK5ARnizZVXZntpmx7DY79V17TXDGy00jbEoewuqnNcLvVwqQvIXeZqN6PZgie7
AhA6jGhebU5OtMPBhme42AjUOfCFwUSbNs3WxESD9f4g6VOt8OcHo3x7oqczzCZOZxf8Uen+NB6D
2orEYGQ8Bi8oBRArMnNjkoH1BkC8dHJll0JXodJDjgDvv9g3oG9xaf/OOE0RjgBUC48Pp1DmW1A8
yOik7OD5C/4G0yZZoNFN/wCGZ7hXVz//dPPblfjTT7/YTCRCgMrYZUvtg0zPbjR9JUgPIcKLmBi7
wanyNxXmMfhXwRlcW6akk0bParTKdKKH7EoCbE/hZgoLSgiHK1c0sqZPLjuEwgb1uOQvy53hwQNF
UEnhFmct1InEREi68X/XSDdwldIS9GzjsTQdKJqGvCjv4j8BJGF9UhSjsrQGSJu0YytWtDmAPyR8
Pet5bst309EeGSqg6XgDfFi2jux8PEJ2pJMMtKjEzIidwzw32m1QnvTy0dQxuK+GCXcbrtkpGNl7
XjwAaohef36y0rR7/zpJGQjrLFUykQ/8+7UMsRpHqcwE3N0arwWu6eAEamDR3QPBOom/cIz9fEHj
+1f594IXmyo/1sZBVtkX9segI2QHbT0L064wsMXPgdm4+yTC6ljY4428F+o5KJHqAfmuRi1ulT/B
6AMLe7a2Bu8K/BQUlfLgEcalLKJddhr2NBLn8CancjyfFL3JygmeaZky/yHWpVnFvq38XVFhtEmW
eurhgAOUfhkec9ZfdS2d2Pob5ry5L44I2fZjayf3BFXAE16nt/62fK5er70Eczq8/PQSLrZcftAI
tTedz+u3fJ0dXLYx52EjP9QQHTGj0yIi53bqnIxvyYG7oNfJaIaC+FQsuj2iY5bFSQiGxAc/os+2
iALiTMcuuANlV/9Sn8Qb8U4hf0TCmQuPkwSjcj6sm3vZGX+Vd9kZLzd2541+o5KPQZH43njPjoFj
nnCCFAiKRwSeHryI8ne89gEYJXflmQ2ICjD1FkVUQ7ohMGLt4Voz4PvzvPJ3uFxsj2IlKYpwYDda
P6IEZruNrkfmTLy+YdqxgKAcqWoVrwvp6votXXkr1kVLtDHbUagt3kqpAEJyRncZ5EtX2VD8p2ck
AN3wHLFf1NKsAmhQEFlPAvK8ZMePpqgiZBVsDLagBZYi16S+Ni8fI5h/RLqiXNCoKG+RMebqaux3
eeO4wTZWl4m0UCSyYLFWrURzjQAjVe9r186sWdCvsFJplg2NMRzmqKHMWzy6VNdV7IWyI7azoluh
8qaMVCXPDG1ENS0aHSKftok/hxiFbkZ6Ek9WtRDxVN5G+hJVVn5WFDjwMwQRnIxz96G6oTCJG0Da
Z1vxD33WhLNLu0eSFkF3Fx2ZGAC+J3mdRHZ6R/PNlZe9+0q525fXJAcUnTPIdmKtuhoqmK3Hu6a0
RfHKRPJlZFimIqvIabAPSYqifRxAPy1ncpmkiVS2xUmsOB0aIFyN4THC9lD0J1cl52l0V01D+qnl
bVh9KR/M0jjfZF23V0n4+3laQ5d+8Q1//ByTHTzSal1B8PXvRKpFrtbFspWf1PKt9IWZSFXUCp8H
KGVKTKa6gODKRPzH1rNpNY7qJXYClHuKuYo7C/A6gFdS4mtEdcFYODp2bLJHe7mmuLstcjp1aKAq
DT/CQPHZXxgFkDjsdUGN5KmhGe4H6ySVnsVB55RgK6hF44L2VEtPM4GdRLlXrsmBG9/ioHbybJ2o
I7jvxkbDr4SoQNxzevD7Z7Nde5SVop6kBEPc+Aw4heOFpWwbHZM059CWSPhulmYDQBjFJNCubGy/
gvHPKSoryg2xsAVezIAFMEAe2Te4e43sUTfeQ3mr58vKPyp1wSb1VeYhCB6Nf6QB+luN0qLssmVs
EbMVFHu/zB+MnKgL6knGset1bGEsAiHqi5Z3mVMeQBFa63hK6c8waRoIudVQt8UUkdlDLCfnyGxs
UXcdjlQ9LDLPOvlKsUx970G3XiMWinxrjHR8aS41Vzsol2ebyxFxsbRaUtDIVuQVJzNZ5hmCTio0
bfAkSNibk5OCkBOSCNxw7U8H7jelW+fiO46aK3L/L1aE6XdoIn5Hy0LboRnTPPfpQ0kMzS/iUGB7
7yFUAfCL7JgdTzRw2IOZ0/zRfWrkeOxc9V2lmWfEBKJIq8GaLHYE9+Gm0nngP38wl5vR/36Uaiqa
ieSJk++/P6px/doaXTefHk5HOb7pnnxWXXw4RWT9L9eSJEM0TNUQdetiDWlVQYrpdOUnTb2NLbAN
wVMYrtXqvge9+vNtXR4+Pm7r/10Ke+2/txWoiicrup6fgubWRxzeCpj2Dq3/aODW8dUrr1b+9ilK
mqSi9hQtUb0YYp2UyUaS8Wq7HNZFfcgIZg0Vd1n0RBNo6rEBeC7W0q0v7mVE9WNIlh3njywY5lWE
2QcWbKjSNsvPcXsnYutJOHmWiJ49cyFBFO+x26RSTohAfaXu8WXj+d+TQmlkGZZKtelivrTUrssE
iQFQd+l8RCRlwYy3FKyPOAlBNOE/niYcMYUiwqjIcmmtFuWVkSFNw+zzzuvyV1w8wDTsRPpG/Iqo
3gVDfaqKP3X3LLGiVCJAaWoqibHM47cSoA7d4J8Hy/Qvv7w4JzHRYMWYjDjTj/v0YbqBiDAmawBE
Weca9zNBBExwVStfuc6Xkp7F0BD5ziQcVZpsahczgGtmmqL13J6lI2BTX8PiyU9BEVNZBFYsyPsy
+F3LSAXS9c93eLnZny6s6JKi6QafOu/53zsM9VK0ulasTtlYYH1lbrFeBfGtAQkgIe0lZtjyr1zy
yxd4ccmLvbQRS2MfCGN1iqhYAkvT7i3ryTPP2nhK26efb0++PD193J8pWQamGol9yMXFBOS+jWKW
1akQdm3TL5sOamO1YM1PyRYWBWIFE4NodpTpPWYDWj9JAOaqdDolt7voOfG3Gr5zCeWqSN1ukDAF
g+iWwJP9/Eu/TBTTU/n0Q6cX9WmoSYoUuKJQV6dUtVkQ5uGj0AkzluDxahv2sqB58Uw++kmfLxXI
cq0rbXUKsS1aDdHC5Lmc3PTIzVqIB6SY+PgrI/zrRPjv/X3szj5dNNbVxssy7o9aWSWSQ07cztpq
D2b41q/84S3AR8AMMw90WCh23kIZXJriWaqOrLdyDkXuEGEuKpYulCjV3Sk3RCQjBP75LXz54C9+
5cUHH0hyJhVuU528qbSwTmKRyvhjjYTg5+t8XfI/LmSaqornSzQv1ZymRFlB1fPqpLtw9ktlFybi
UmWj44E5GQxHbp5MAf6NjHUWw17iH1LpMQihT7gSRaHt4OZ4aq3Nzz9L+24U6uaHN8G0RH7av6NQ
ScrIyqqkOrVyCXeqdUyXOgpsw2a8xzAJPbimgg3WJTZsP1RRWDzVbbfNGnHthvpCUV9dLWLveqqo
q+nELyWRZntA8fDwGvA4iwZPlf4WxcuxfxYM8y4iHah8jbDwyhYMEoK82RYP8u/Ae3WxxSQh6TTs
ytgXNhq+wtE89RVaHCm4rYw7SUKEk9F+g93ubwO5vovhCkC6EGF+jMQv8JVKabH8+SF9N399ekbq
xQ6ilZWS7XVanTSX4MEcB8fwZkB2RE8AH9db1MqVTYQ6PfV/liEGi8E+zDDQ2umidvFW0iCNuiKW
y9NgK2/BAcMIdY9woZ66coZBVp9XMyqE6br4o6yaW/FPDsHt1nrt3mkl/EZiU73L99UbNIkeACb7
WVjs6KmIhy+nOAb5zb2j+0AixA2JWMafAz0diYodeedXvq6P3c4PN/LRavk0CUSiH2ZJwY3EaC4A
zj/ka2/TAntGPQVBMVooEGPRZRGjCU4QD4Rpm/Uih4JZLJR4kohx8K3ATt8ZJ4vgPeICN6Z9Ig3d
/y/Ah90SRIAzbVPtZjTB10Z3HREjxqyE1BReuZ2vO6TpvWi6auGZt3T5QxX46XZk3eONNU15Csy5
ZqxVjkVD4VjbIoC8MjdcLBXCAjeLy+C/trJ9N1N9vvbFmHA9MSjijmsD3HCxcYm8Tw+ETzdcm6q+
nJv/vcvLKksuxEablj0WwOTY0/spKZyXUrIUyh3oi1je5tlOrvGxX4PffPehGTArZMuQFFX/KP98
eryazMzXjyPDvj9yCBHRTgTHiIoWTzVMr5B2vr2YzmZP0nWJ/dDFVz36qTSoI8/THdZcKeaGQnEp
T3aGs6esf55CvptmLdHQDV2blgDlYlciyzmIhsCvTn6zjIJTqpxbInvUV6O9cqFv1xlL1VRDVkRR
Vy+rx0Xlp5HUWNSso/VQguqF046SUQ78vU471yAPxRdJ6/QkbNhQJ+QbPTRvRU4TnhcdhQaBRRGB
m3V+fgDffjqWyhpjIhnBNn5xuKh7UZtUvOVJDTdZtO7Ureljh0G9GtIUgPzbbqdyJqUttveZe0X7
8O3z/3T16eP6NLJcf7SaMtVLNlu3EZExKWEnoAd52//LpTRR1SRJ01TJkj5sHZ8ulQia7KVGWp7q
ejngzjAdxTzITMXSlXv6OIxcTK5cRuHALkqm/mXtLgLFVdQyK0+J9ORX8SamvKy5m574y8K8b1kh
WlZvHw12DcFZp5vdQhHr77TqdTpnAJ9XUra9yBXDZUFboSnOrOcjjWqOgTNrorXX5kIOhz9acVuE
7vLqLeB1/7rSfb6Hy7XVE3R9qPu4PCmVTAxli0XI8bT6V+i/pBpZNkw4LpYjqSkWCcZUxkY33gci
EbSD/jYUb74Pd4IlIy2sWTKe1B4QJgGYHN/08RQhRaFO9fHPULmb/oUJYrtGOvd9hOuwhDjhQWvz
2WywRroPhRK+tCpeVhywg7bVxWLXU0rTOCmAaxvRdujd2VLzFf/+qjw0MhKv1sQPbJJZCVlPaanv
NZE/F5ADieq90WElpIEodMY6s0j4lsiYpNiUDMpvPRy2iceXKbWOR1HHJLXCjdBt4iBvH5Gr8C9d
pCPMYL+6NaRkJePzDmWit1B8RaQ++N65pGowUML0qHhrU7a9jHO9x9KUmWsxDzcqUYMWHUUzISTA
PFkayB6jX6uTUl5x52U5LOoBPmcIpFGmTGy9+uJ9z8DJDAJjOqra1Xls0KP74VJp72qoNAPpb+ED
VqRYEJd+UK3FcJfWxR9O7PQ8rFsprA6VGcPqwQUyvlhIq3MJPrE07M1+GQgASiV8XHDbTPG3oN9N
RbbRa7ctQnMJJ5oAxEVxul9mI8+KQKBeXm4StV0U4psJA3+qj9QC6OzUliYeZ8+xou2dUX9MMkQl
08PohLcMn+vAhqYGfygqty4iBfb1dWuHLXu2bJljtE0poBmU2Ar5JkahYOQnoz21GfH1yI+9R4VZ
Yqyge1JpDTBAtp4BTgb/tLmMWnmZJ8tIDpayBjI/2zVFuuP6+xpib4zGC7eZ6B01hJU0sspsY7mo
JWLwdDJsNhiFXQfs2lhLjerIVFBM4ouZiGMuqQEigMVeAj2NTKwst1em4W9WPU0yLCxBGh/jFwt0
nXtWLydycRpUnQSBAkG9dhIm2p11VthW6WZ0lnTSaBNvRYXimBG34huDI6G0NhsDtx7y/cSasT+6
Un76WAG+TGeWjF1aRYGOZfrfOTqUxLQcg6E4CQ3GNctNfjX0LSBwqWSCiAXyLXnpNXALQhPAVEKP
RV0X1lPB9xQLYJNpS+ZewOgIlqK4rs1TjYct8daVRHsf9IShCLeaJW+sophrZflu8vFNh9C2CjAz
QyPCDlu7juUdJfdAc9seXAIrqePX2YNgcDTnkIY9JzLwVyDkyJQQeTeZa9WwqIxxbfbtDfVZCeKs
J8p2ET4rzcFFX6ZUwaICKF7CmYsGyBSpihfen3XasFCpvUe63XqBI/H2pUTZD+CIlOhNEM1XpAkt
IAWTM1FxvQQ1Pc+fnvdFCSrykk5KOrE4eWG+zlv6V9QhdRzORWcuDK7ZpwyPsXcaGhVhHNgexnEt
evsfRqQscsrRFUmW2bn8+9oLvdIrQyqLk8FHW4zP9FhsS8bcpY5LA3lTwSStDu0yqiiTvHfNY+rx
M9V45dEfkKA+eMObp3XX9ivTdvry6cggYtiTmGAYLwE3vKy2rt2E0RicfR/qg5kSd+rSGIEvgnRA
DOX7scQQkoNNKfHae5MLH5Ig4CeVhxempRPz9oNoKGdjfc2a/M1pgA9YUSF3TRvmj/rip12GlTdR
odCJPen6Vh1PQgce+nx1fZauXeaiPNIVQxrVBZdh32qYK5HdpMKE1cM6FJDEDIuyNeaDd3BNGlc4
jwu7JEamD9+o21wZJ18k81Sx2ONghZ2gQ/hfLvZweu42Y+12vJEPYgt9dRrsOOVzUkQ4D+NLe4Vv
06pzFe0Zrflm1h8FwtgsGClz/A5wJXI4MfCASXETnDB2wEoSV+SyZmIX5WiPipe0qXQhYKhuaPk6
WTWb/gEO3RyiE/Y/C7TjBtw2GcwGdv65BOzAHjCqS9tasuHLRKBLatzG9GdWNJo5z46IlNjVdgR8
L3A+U+f6JUMDELYjR1rfkVs7h/cM4ajd8/elZNcA79iMpXMJxAh6GtD/7oT2hPmkkA18pNv+JK7D
h0l6zrm3jLCWE6FhZFAIyLTClDIvyIsXZ4XKRzMX+mWLFkpdWK0NdIQWQshPJsUaPy8r5Adyji0P
UQZhuxgU22tWnjLxu3xyyph47gm3IHOcMG4QETnzHkH0LFcNYjic1zs1WLrBQpn4zfCEYLtBeUKL
42BJxLYCRgmaZXmqJABQsNOoIcEvJigado4DgJayTXJNvyl9V3rUVJE2ljw1MowvcKU6ycZIYqQY
9bJtlgoZ5+QD+czLcyAPFjBvvBUwtfN5GSwYPgFigcDmjyT+iDAItMEYuSCf8OgAYKgIB+Ywl3wU
tZAsoRNmlFHpoh/4F6Io5n+u4BFqlhAC8JaMRNUjXGH7Us0AAiABwUJQMLxoJCABkedWSoVtHpFI
AN+rw9u26DtHqbed7NDF9XhBDzFAeJXkKPDdtovbiOLkttDWRBhBQqcnDWaBhTkrNmW/xnkA+NwD
y1BPIEvjwY12WD0KTle+TTQo7H5UpqBwz0xd/hn0LSAH2rQBqkD+/glsgjJj+w9bVAEbBU/mqQEZ
/CrQ9x0wuttKvwBTh9kIQI/fwnkv5fVw77kOzGXLW7G0wcmJ+ysf/Edt6HIGVuXJYsn5nP79xcLA
5y74pZzRrMWrZa6VgW3tLNyVwmZhSptctUdvIViz8iZZFTytRWFMX08O/tkDe72WpW0SHSISD2CC
d3gHdyrMVCjQ+UdVLAbCgqJ2CdsyTJeFt/DCBd02+d6993a1TVUJ5k9OLapetB1us6UlOR4Qg35Z
Y3pkJT9OQ/2XOvz29L1xf2Wym+bVL/du0hyig2Hxn4u5rh56w9fdojjl1qsK99BsnwqD6I6wdIps
V6JIEPCd9cM6q4BEsAz9fP1vjsuoN1RLFiVLEeUPSPGn1aXz3VgrtbiYehM9JkxfWXekYYh3qvn0
85X06S1e3Ck1M1Gi2ybpoiROP+XTpcKhwx2Um9kpENcqjcZcy1FN36ubjBSrBmJ+iPYxY0Yfbscw
2rU6McCNuBiYnYrWh39BJpL1KjeQ3EUi1vvnjHkYsnTmQ61GZhgAkel0+aCoYETGN4linf8w6SOs
AuoGh5aozoGUec6gou1AuxY1T9NxTNK2GZpbT4puGw+nH3zYuKk3So5q0DPvS9i+DdmSBSasxiL8
FlcKGIs4mLBQ6Ey1bknX5RmSuTwdhDx9nWXjsY6rQ2tda5lq326ddRmWHaZkVcIa+u9DTHOFGr4c
0bZMnkb5PcZsWPZ3Rr43sn0pbnV311l3bb1BsR2r51Z+NWHalATaUMNe3zTdqZZereg4xGvBneG2
rVdptSqzJ1d1TGmZ7yISIymZAIENwj8lfDkq/2y88p1GQg++EKu9GculAaUD84j4khN8CXILGZRw
EwHXNNZ8RWTF0sLuoI+RYFNsjHzlRduQoq6/cSsSQhyVlC513Xd/euJHMkQOxGhRT0VINZcVp1bs
KLNZq6EiFZnTqAvQaFCQ8LvFwiKBLUNV/D3O1hDmWJgVDtWWnT0HtkBPo1kUOUFvwOBmCqlC2EHH
jYrfoVkw41eKg8k07JbpjdXdGO5TO2ICQt7jJxw+xldBXhE3W6Rz/ioQ8N05aedI+YJNB+4ExZyq
1yoZMvniw0ixSPyNHzJX8SzZ9xMxCUQOWuOCbYKMasdgxB2DyK5yh5/mor/hnyfMUMJXNAfr0XXz
oSM6YdWirtHJwqDYDymqwFTLH1ICD2EDLXC0ZExCKwOx5XiHqLwHAubonQ3UjgkPrWH7C1EJqjBc
4qZ70JWngC1zZkeeQw82rleKt23iVcWZKloLTKvyroTEC78Th+Fr8PLf+hUDZoB2Q9oQCnQ84ghk
8fD+VnbdB6cA0R0+82hYS+WmtFZtYJdoOFcMIo6Q8KA1i3zglU/UGfsgdZ2Wy25YhgJKKZtfjwRP
zpYjbfYKrRRn841HpEa9jsj3RaENLZQlx5wQhSL7O/AkKgk+i/Zec/Be8XAZYzULVTeHLqgl/DJc
PfNyUstjj8EUPDdVe+AT1uwMIk9+A+5TU51S29bB2lCho629ap2OAAxXQrpUOVUGe/SLKsGEWIz5
q8XCusnAoIP4n/zD86y9SZpDAKNM37i+Y0lbod+o2lLhXZJiUcOhOYfNGwc9KV4SJUxOq1qvmDrQ
i457/RFZfwwfyKSGM/8/hJ3HbuPo1q7v5cwJMIepSCoHBwXLE0KSbTHnfPX/Q+MMdlc3uoFGY3ft
qrJEfmGtd72BgHHTmoJ1dGX6z2nUgaaaoD9EFA9su6ajidIBJpiNKKfcNMaZBUjh4GFmjs/evCaI
9rN5H79JuArCOda4T6we72h6cVTyI5d/W4h+n06FYX2wqND8sH8Rq0XIb+bkQShTeDrehkbvZpDK
B868GcRpUn1QueN9CRyQ1tw5toxmPl9ivIvWRiBuhOwxc22CqOiz0fUFbKYdoeeIRJI0f2JqZDmy
MUnm8fKCVK81DkrozFh4I1TwmSYesvHd8neqsO4rDAdspoajzh/cILai9GyVKaaL+ISkwC5yI2HS
bW2lfM5fKO1GZSPFG8BibJEY9jEYlXqU926XrTpjcj3k8OXjMurvx0VquSijeUvEgHjBsj4YH4Bh
zNAqeM224VCPWgKyPGjkuC2jloS8iQczyV/Ao+oWdPyD3En0wIhvS9MObygz0AWjEp1EAduhcmVq
PSZrN2Hd1a/omvpPPh0LiL8FiTY+QkSIYZZFhdbZQAjkJNRcTfdRwbUJCCzzcHCgKrSLS7rtP7If
8+S9BlMIK+kPhChCcHGbo6DNzWqpDbZ+NM2V10qzMNjxlkRrGZlrykJ5HxLqRuhjb4tz/eOJwMJw
yH0dmnXQcHjty/LUkS1fTC5JB2/cemHsVsSIjG+yvmui1zhHiIhrumjug2o74BLauFdqcztED4OX
pe6qmqvRVPnYhWpw9V+flHwSCVxhR0cYOoWMKUS48YVvsf0qxfO/Fwn/iBLrvxkB0DcUCEp/vd/8
qBHrPk3hBJ21D+sj6e0nkrvSVsn1PvMu6m+epNjMiRIR5v/+s/+m0Zjazv/52X/i+QjB1E6Kkvy1
fSjvEBlwih10KDsYdi5w8MRdPjlidjeZ19FB2vxShdlGN08Q4pMH2G0Sb7rg4g3BJwq2+KCOZJlT
bodOmb4J3sr0L4ZBKAXeii9N8h/DPOUf6iuoPgo6AmPqicQ/OvhRSjRxFLr8dbqGB0iN+eQOgjc2
OAVfYpgMt92YcCAEMde+2pccvtytxSISlninlj8ITFRz9cTUkrusOTSHOp9jNJypi0xcmMoiU5ah
+B+jDfkfsCk+LhQsVbUAKf8sQINRkYe4AZPNW3+uctkrEHIDROIKIJ1Aaz9iWzcxU5WBU3B41Jip
TAVd4xHl1GbEo4azyJvn04QLt3W16l0V730C/LL/4hn/0wJhLmtIsojDI83oH4PE1EtKM7VkFide
bOIuF1+e3h6xYGC5Q7xX/ZWuoy4Db8bzcW9G77JEuwGTzq5Ii2MuQ3ZU6TbDvGjWBeiqiV4sgQYL
LmFX/qLBBjx4k9BebkGVUV3qJSfXv6/x38Hqn0U442xLNxA9ojmZFtH/FOFlHjNYGFnjpfIlErxt
vCpwMRocMrzBw/9kGxbdlunoMIVbChzCH1TY//4Zfl/p3z6DCq4jGbqswcj862eICktkMCxCnOzd
2Ftn5RzIc9jlRyoOahCfxCIIu0DujKeqbSKts2RReG5FREcxxUtQIJkUFHiv904jL6YXgAiI3m9Y
i7R20txEjyJfxHRbSBuT49f/zq05dnRUZMIJ1SnT0fHcaFsFlERifHMhVRVnhgfQi7oqbzjOiYTu
Wo+K+CLFUZB/c+jW//Uq/i5S5MCZAlEkkAucKY3fHf0/LwN6pWAJYp+/Vj8RarkGsWD5FV6rs2Ex
GiEgeScnTnlMr/HVPOOtAkilnzH9yV4JulnXH0E8849klGwowBlql5CanPBjqrfO8jeQmfidv9fv
9VFf04zkS0pK6tbqs4aMjW4Dly1zNqdQHvqZhhXHF86Y3a3+8q/CI7jxSvhx4i2+tl8YGU2k70N6
6e/5MT6KP9K2O8Vf/YdeztC8n8UFjFGiorrqRQxXYr1FLmKehQtLn8obEwtKdjIoxilPxATh0CZT
I7xZnuStTlOGGdMsItN/fKRsGMQ3ts5UZ5x1a31nfraP8pHgqUQRXJMsRdr1zMeAVJ0ScOVLjFBC
3QXn51u96o8V5SMGysGMwj7EdMxb1If8UJ1wpvxu732N6xZxTbP4gRHZa3vJTuGH+SPi1oSHPxbw
B29XE4y9Vj/TLSB9f3j+UCeXD84a8S279I/wudB/eNqkwI9EcRO0cx1uGDdJvqOYqyIBtLF7Ws/J
+0hERTvaOt5KfFGwB9zAptQI4SE9onNCZfET1LPgfTKG+TC+kwfmMk/uXb4mZlaopUboVKStRY9w
E1zZjtzBXMHgst1ROXn3hNoXTp00pQi+Zl8dJlh0xTIxCNijkQB/wlATT+DuUH3xdxJPWFzFY3dM
vto3H7BHZw5FgjSstA2xCxxC2CKRxNmVgEAELbnGrXpHHV5+I6XHMqT5kR5pO6lkjat+r0/hd3Cn
bFA/m5/i5l9ptPRvfLS7NwhKwQ2ZFGCbcGGtxg/xNy0efw1rg7vVkwJrep5ocX3FTh/albc6MXte
ad9NfuAnMYDoL17Ha3HBhG/dsxinOU7DKMcZZeZW1IJT1Do+OK+gYMF1um7PJDTw9JTb9Hx4CHjT
UzZSpmF9jVEl/3ntd/GSvOkjC2l8hB6WQDYWZ03ByHkCfrO38CF/m5Qd+o5rB8rC+GguU2ijfo+/
u3W0x1wQPyrv9Lxo0kwgp30vvOCSTZZStukxcMEFeg6MsVNWqG5u5WG8BCfayOg1e2OJACNHG/OW
ErQxiegYxrwNLlkpL8j1q0/sM4Xp+rU5CPIjyyv/Uu75/XmqLwPe51/1XUM/BH/q9MQBGhnvh88q
3KMWiL+GM2sXTb7/gZiZpf+ufxoPnBL4VUme8an5OtVPhbiU3cpaPdJ2qwUha/gPUxtwHMTX+KU7
jb/bY4Qs0U+iNkR7BUmmkAagjr0r12bTHzwMOJHq4pL+kl2ii/ThP9KvklX0ozzdYkDyN+1TbKr3
lObFvcTUhp/I05221Q/DvvBD/G4wAMMutZSmRWKAHTDlBpdFg8sbWck35eN5S1+qnUyIxx1S9njn
I1p3LDuYezMyW0S+0zzCS37XLskW00vskIjAYh9h5O7PDpx8PFNki8ZH9IZ7L64oTP5JoL0CGapf
hHUon8VH/9apjv5VKFNC+UHZCHjJtcvYUebPNU66a+lHfGS8ki/5K+fzs0D4brDkGa/bHr3mr6J/
6vEMpwJ91eYGztL7qWmAmsd9RK6970LGy9+wzHjrfyDoKZ/CdwahjdAMchCw0yWpmxRGYOlv4H/5
KJz43/E9+sYqad88ENmQsYAVDT9Z/nji5Mbq4+18MTTQPtWjns+IzAlwZjVmHkYqFOzIamfpzUSn
O8s3vrQIi4uv4NwYMtJi0zXNQoJaAF4GxRDDX/6NEhefktrhbmR+0dI6jqRO9Hd87/OWsIx33Pxx
kDNx7samdXSiZtu3+2kjn5/n6iayVE5EADQcx+/dWXroE1NyxiJtPgsuhFOwSb8YrHNmQsxGAIMs
L8IKGbkJk19rJm2Ne1/Zxj3FUoeIwnzNFcVCZN+g4AAk0Tl9hGWQkRlgR42TEh5Ig4WwDwAf8Cea
8hEkHOZpeHu7v3hXoHZQAv5h5egdPfcExCQN2YLT+sD4lK8p4hTGh2Pmj+0F2v/rNGikKeQVDTZa
Yt7ygHHvACeB5w95YHJvgE/ZHWmmvfvwzqDZwDTjCm92eMPwb8DeipfC98RXGuQIltNAogSKdURl
vGobnJ0GkQMV5zDthia9n1pyusz2XL6FN7HB/2aGCpYzvMQ0gCf41RwJfP5khFx+42DUn7q7/Cag
jC33cMoW5Q2yZMcmJwo8nRG7K+BLwmFdvgXXGoG4aQukDVMUJI7g26zT4Ir6H7zi+Uhfnx8mN0lt
Cz+l8pmQQl46jQCMt+NW1eHCP8Vtj95eGa6awWFFMUQz3ZPL3s0Kkqzw2ESySDwznxTv7rRd4zuL
QRpNOI46+MWHc3pSbARTC0Rjzt3VWqSjI48cz7mObfWc9ajcMgL6GFfc2rfxlt/4K61P2jw2DtsL
sB7bkPaTnlun7fZc7Tk9vfab3rPjZ96AdfAyz+gTWHyQdn5txJN3cW/G4EvcMdNRdBtuxkHdkbDN
ymP9qTdOGYsa5FZeqXoQ7/IP5wPQlnDHNtG6WBvvx0D1DLI5nVnlQx9xC7RBWODNM2MbmdmA1fwE
b9G6v2DGxE8h4+kWXBJS3PWd/93cw1V2tjA7DncjVgLTRS5Q+WCDVs6wZEAKiRQUbgtV1/d0ZZ35
SIv0zCYvPoZDtjXniTnLzFmjrVDxtZ89QBUedR/N+3BBeGpNf6h54eKvT+MOf6oby1b7HMIZRbx8
jd/HC7rPubZrL/rV2AFrWANbZfpH/BBO/qH6NrfWq4opyxyRNuhKQXmHHz/Lk32DOgQeAiXkKTmz
2jA9lqBS2WPB6JSR+ExE70oqA1zvLa7xIEUAKNPNfZ/ssPg/vstXeZOehC2wz4WM5HWxBCFZxq/S
jheq3AqaUQ4iBDAneDjdzDr+e3ehTN3D37oLYlYYpSjS5Ob9R3cRCrGXR0X+Kn4GCZudpFG34owu
Z8iUew6XR4+C+wX4fjjBT0YKqGOGBGsPYvGFZjLF43KEPQ0vARtwhqO9wxHPlqL+opBKGEXxFC7h
6d8/N45a//TBGXgzyYQdwZjkrx+8VfJ21Nsgh/br8MkzbR77UxIgdSSeg9eB9FZsU/aWdjOktye+
gZgm1iuhXSQZeYYu8udac+sEL8Apsy+WXUVdDY0Dk53v6pOuWDkplH7b4Nx5OliTYGmDgS/fe3IL
BU9huMEyRxo7zkJG0dwnKGlJC+bo54qIXCxPIePUgUtTG1CHuO0lvacX6xTfyj0mWDgGiUfisqPS
raZp9cLSX0LhTLBvjYlstiw1JCGHKFvVJBlZc0aZ+FlgtJh8NZUDpAagWCV2iGMcxbu0JMFEqucD
8DdHJoaKxFoDPeL11DOhtLEUY+MTvIa9omQ//0vhLIv/MBmjLZOhgUNkRfz2R6dcy7kcBpKUvcYS
llI2Xn0lZafsMHuq9tpG7Gx4db01t7yZsA2/gWGNAqMKu4lWRFN64rID6yZ+guxOhWg0hq5T21IR
d5k7pragpTQJyKgXjYcCw44wUaoWRbzK+b6Qcmob9R8nCzEvnKYKqTn47bRzhYIe81UO186Fysy/
FSxfSYbHw0wFvaeDxwflUDxfkT0Plk38H0Yi/ThnZJAnpy7c+TgupNhpsg6slXzW6aKTdaasx2pV
VJNWVwnwPeVon+MYK5PQpgEQu1ijhXgUMukXnJrEIKgMZKvhtD4AsjoA2QEcC9w+LUfScINfYyhO
wk1bbmR/77UXTWHLcTx15RQjQup8/hM+P/qzjIl3iQ+MjSM8N2xKrZnYxneZkznrNrAOKigXQOpT
Su/4XIvMgQC5BVDmVwO61Gi5Pfnbz40orJtoG7Ayq8lRQjCw4d+S8ZlxEj4XqWlTdSk4KqCXSCfv
j4JEu9Ih5k0op3FPCGfyZMqO4rl4g+D0UQmvcjcndsBkImQyGXMZ73WESEOIYd9gbKXMowpLebtt
ES0Q30lC2yz9hopRXUyYE4bToGboqdxs2SAA3TUIxiv5QfaUxAr/lXkXrANqrisRn6P4H1DmP3Gw
DcAVi7Wr6qas/zFrTY2u01NfyF5H82QySgkgL1R4LWX5SZOuurlsjBM+Bn6o4eRL7CBP7D+OM+tv
VrK/6Mb/HMR/QLleFHiFHHMQF2S+V2vJ2+Xx3IQ+IrhEA3qto7/luxbXZmMWhRiDLhRrhgaB/Bj2
QNAB9tCXjICBATnytrXsQyo5t6ZmtRyOSJlIV+LKYdHA3fhlOnSM8TWHXuzRNnb4gq/JmiZdeI8S
B9qrxgqlVuKOfOM2WJeYVxHagNtw5+gdR51biUsLcfgcv68pCi5acvymGJ/DHanXUbwOa9d6YMA0
KbQVO/gZyS5myvg1xnZOLge9IAVPY2cDhE937NcR80e0//2iS5dytItpDmu2E2IKqu6FZq0AZYNi
nuPvmzMKcWFVJRCH45UUOCYOawxG/TnbLHu68G4k/Ckw2CWEWd21xFARtlwdBmGRlwST2OhowhEi
neObU3tBo8R8BIsWaaKj0FYlTKaRcUyRPg5eeSWs6g8QHmaK+jfxn9NJ8XQ44ppioTYYZNgo+pmv
UO2Y9O3GoqBNeYM02DC7BM3mE5EFzzxj7YO2vMeAZ2euouwgKnA4TkyXm96NNgRuUdbDorLQtyO9
jOeRtOy8rVncDO2A4QtWrNOLhqVEf0IKIw1+6eie28fzAOx0cKF1U2FZHw23NyVD4fT4lwLavciv
0qM6V/v+XbrQ+jLc5awVya5kELjA2wbfqYxXuuZKYfxFtdm5HCNPLtGnOSepWmBEcxEwLLdsC6Nn
ay7j6Bfi67spogOJgeRMk15NmBUzrVD7LVlI7MV0L8UBhcndDEgCxyYe4FRI3DrKVYCN42elEy4x
eZKAwpkvWTFRg3BBSn6wX8VZ5jnD75bVmktONzCYdYG/MPGAtM1plzOkyuYICIwn1kWbFCeG8C3w
FlKw7gKyolY9hDWuTmMdm9vBDBgpX+M2fh8oYgv/6pkVEwZ1bkX1YlJ5WJiO9AybO+jIUUmjWDLi
VYFJjKMHS11qrtFwSIpN7xtQYvBIrcy1lSbLPCzmQUA4PTMOIRLIG2EJEVosk97yYdLRBaPT46zd
8RWlEOvRS431dk57Y1g4z/Z0NWSzo3CXQ/q7WuHIo2Or8bo08W5S74KPq/lWFi6lcdOyW/j8ybHY
njT6DabcE6cC/zCEilDiTpG8mTw1qjafe1QITfPwEmnRDj6n7kg1x8wRHacCvzcSF1EYbk2GcYoh
4Sb0owLWtOV71+5EZWToGKCgUuEB4wHT06K2lIkgePohN2eRJZ3jwoS8ZQqulT49uimBADhuZ7hc
GjnbI/sP34JBi910WHnastN5hY3yYY097Hfbb+8G5HcLXM8gRInGM2igy50K2L7qlgGS8ezxKSdo
XAZ2TedRSrrKerKMfykPSXKuipNfNAsrgVYORFYRakc+suS9thpeuXiGPk+M4EvxJSroIfIgXvAm
JALIvBGMe1x0sBp9jHdF5RBTGiWw+yzcLMfiUFTLqu0XqiiBjT45cvLwRRTrTzRYMA5b2zRacoAI
5wsxtSeDNas2YSIvOoGMvaqb+8HCTC9V1LuDzv5X9hHxyyYeKMNA/EAFZ2Eb0+Kqmb+JNOBgo/Xf
wlSfIm2wmlc5D7mDmWkaTlAtIzrHI3s69F3KmID7kZfOtgR6bNxhX2a0Zvldjz3IPAIvh3opkVZp
87THo0C6mTQE68bYRHSg2viAmNLqFh0OJHUL4z3zNSjq5Vgpjqqny16jX8F8uleZ7BMhXC75H7Cd
DiNcvmqqgNVg2QzHmvnSCI0j7N8yopQCkaYg9KlrElgc0CE1xumZhXShLN00Sd9wEqEQp2LAQVBP
3xPpINNd52p6DAoLniTo0PNIODJDFH3YN1DOBoXhJQHuHhdwDg0cbYWP1ZuP2NZiv9bYVBTJq64G
8w4oi/PVMm66RuOC+2bWOAmXUDXeWmpCo4Wb+Nw+o9yJkK4XOLyMCBzE2LynClQV5tTpQNRP2ywF
So8YwsET9MPn9lc4pwqPTCmkvS1KGJ32PTS2FAGTNsQHZhllyhn2REBYjhIn64kILjxf+8z/lFSO
yxH2H2914kQJSEkGim+OG5cJfQa4NhLDXlWv018io2WWlHiP6/W8YFgu0n43RIyg440NJgUkJj0R
gMIHKH3tpcwBfQn7GDzaLc4h+2kKRNxvMvxNJ2WTzFE2eoYjNBejw6iMhf6s1OVzkAlqmaBL+Epg
Nr6Ll8VGA36uC3nOZCTMjyJMsFHdG1G/bFJz7g+vuEmwU5WU4dDApQOeZOirGvpqA2MyAPnQwKqw
46gj0dXZIJqn28NCAx7yDJJTfKQoHOFyOUcNNsMUdin6jvghvnT5jLISCIO2OnkkV/ld/IooSuCL
wm9hLHn0RDzWJqQu9wFBobVAcArW8bzXdtnzDf6muA2VRWg6agLDk8Jjhv1xdh2fiMoclNpUpRpO
1FLsPHFFY8wVzVtxERPFLK6qYdNZq9Cyy2hJ9jbAfrvD4BB2Q2FiCO5QGGE+DETCPADUB+PD9hQD
Bs4aKm8Dv9jFUFLWu5iTagNRC3Z6A/JCjBWmbjhRVUj6ZvzNONaFwZGPsLRsU5j7YJ5UtqZdwbmd
/LQJRGeEUO7HW4Z/NgQjHA6vJmnZlB4qFcbsBJZhcgT1c0pnxBjDSPECh3rWEoEjUPQ7IuaHtJ8E
IFN2abNWnTPU9VQXjz9IuKCjIDT6DYy62fmQJphACDP9K91HH8U2vdeUPoimgRg+fTbTrzluue61
5VRnQcJaZ6JbJvNAXuC1wsym1Vz6s5A31yz6AKBsPranoS1maTmgPNDt57TpuNg5z3j3DKLpWQHU
UC75NpvtGc9xmERsBp4LFwlCL8Qanh8NLNBP8NGZjFJsDXPUT4PsS8mW79HV+NFl8FzjVbiBQL5I
I1J4J+smSkHpT9Cx/kHSOsA+Bmu/EJ8QrWh7yLWkYyYcu6Wi4LVayGVmfYtwDLGRE7UYWdgI5lkq
/AbAmJiBwKIjMJQF/TnARYDC8xNW9C3OHkQuOQLHpKmb06o8njsyA0X4r/7csFxJZez/HlNYUsTp
y+FDPgCE14Nr4e5KYhHRhSnsFqcwFw1cukkgRnkHx37RnLJP646kiUU+WXYCkV7MM5wqSmUUefCV
RDyzOFJnGSELDMeY4jwXwVElbZv726d8ZZbrlnBaYrsG7WfSq9hEcB4w6dBhfVGPfRPhyZoyUpcN
omPj2biCTvnG1M/u/ClJFIyWao4sUhAC5VtfesOGoGx8ChvFMdb8RqDU8T09gkADBVEl1EjsqH3h
yOHvXnC8zEjgzpKJ4j10JFZyHziwT1tcueCkMjnjJVPWIGIBYo0dk8S8e/pdn4ovoKECKxEqunBa
AaYwwWPPyNY6OyMcniXC9Kp0OJ70U61w2swG0e4xP+Z61OYVeBUZL/CkcB0GmcE4C1UZ//nDiqX9
wE9Vwa0JN9Vghi8eJbXHvALrmNvAJhns+pGQ/vCFJj5h00M254hhp9zFTwarAcPjkt+qHMGiQZWz
d05PgzxceHcP48zBBeqVPXpMp+DEshZDu2O4SJApK59mlmsGMhr2HtS25GiBHIIzlbZQMEAAkEcu
6PAGQDr5ndgdoz5OBbfW5gl/MabHzM4QS4IEk/hCufD+/CoCN+yRSVCV2DDLUbj7mQ1pymL7liTq
2VOjhP5PmgUXCh3xU1wY5Ew95J3yBZGKZ8gMrr1ylYj7EadzA5IWA/F62tKKuRxoJQHTgUWJWz4L
yx7Cb4+KZVb80ERkQJ0Ivb78TzBWdgJHN2SvBBheJnHOZprYBW48rOjswRvYwVNKX+6wDNEuTzDo
sb2VSC55BcDTn2xFaQd2b9DqSgs0TUxhYVOThxo/V82FPhEEAzVGE8zFu3hBAArNrpA5AEkqsZVH
+MUbwkvAR3dyDcCMNZ4wLpwB6g0orZP4f54HS1lbgc5aV77wPDsTg8f4c5yp5/Jd/Ib0SiJLTdEj
wRJgdj/gyUEWK4kxb/1XCDaCdeLH8E2ws/jNRD/9gr6Lq2OMb5wNu97/qm4FA5BmxsKOzsFNO1YX
sm6l5zLRFhKdN5Fdjds3CEpt33e6nwy1Lmcop2fpcEGbrGHQpOdHtw/zWd6CjdgNVt+TeG4eEdpE
7j23QMDrjGHb2ax2tK0pXDj8NHkvTI5o/xvMHjNUr7zv8WppdgPF73ugTMxRptn9063NxTSF7BwG
mtOeIEqc/ACTWDCb3Zy5/pY+dUKpn/bSgBt0N969H/7i8otoZkp8Pg8zVu8UXYZkauTTllN05i2E
j2hj3eOHBveGzhb1ISBAyZOgrRdvDQ53GEoCzuHfd4U0Ud55zqy3kq/w1R6LN6aY4EJMVunlYCq9
xwc2kY/vVz2D3UB8XfZJ1rsHy5m5PF7Gn8IFpgoPPLb5wi2XCR2BaWPyANpYDXjUMNuxaYM6vCKn
mdqUQcAPOg8Tl8AmjGn73OdrHC+fNncDccyMmcTMqaHPmAh+CIGZ6JzMRuLehcIJbVVkSWcuY6Bm
OgSJmJRhKoGAIQHXbTzen2Tx0H/Is0ZewwaHggJ+MgHFlJLcIognRxcARHxVVsG8/OSGhx4ACn2Y
DhbL9vDfvVkNiJrLF6H+7KgdUP2PMHG5SKiGHJBOnMX5lQG0mrExNr3ydDuodvbGGF7/9Kl+ZSby
kBZnEE3Q71+9c4IAwuX38uogtdWUes1CYL7KBXmTxZVcfOFYzgYKQei9heYzYXI0YQc9SKXFyFEH
zBq3/BaPwbtOf+a7LEvzNnw3twx37mk8XfHSetBb4P0Z+VvQxnEYQcIT2Pk7L7v4BDjosSKuYRrP
SBR4+suA8gJo4bfZ57OZUxhhDXYN/5fxDonSUMoTm7QCeD3mRrlhJgORkhdP/ccUh6kgPMPsVn9U
a3EigAa1DZmfMwa5D+QvAQNcoO1qkXXzKTrrFH+OJ4JSuUlaRi9kPF/SR3Ur6WFheMsO1AEUcqNM
wMz0czMe94f3ya5hLkhtm3ACET/0e5VJLhMh/eEyVNxd67N6yD7Qc6kIxGf1sl8O38NevtY/ykg+
PJHeUI6ni6z4MjfWS/Vj7pN3qsTki5Ob8i9k5hbPlXgtEPWVgMVcAyBWgFbfHVSXCE8ozCURh83M
BJ5zywui9Qb+QDWnlIzreWSRQkoUw6OyluRzaeC+nuNzA+Pgmi9UYcrBpYMmGSxUiHJfKOQ8+VT/
3AXzIsSn3/W8nRURELrMxosVr9rgdagufCbKGKo0Gs+csaoF/RY22SSUyspjP1CXvYTptw4XXlwO
KMfElWJs6mQN1zorsKmYzvwR1hLTiRRzKly7WN0EvY4LIVoUHT3BXOZ7W3uPETYipcKOgrd+OHhc
pHn8nqy05zR7S+pVjT2HSbbwyudOqHbE8vhLrkxq8XoqaZc8ZD4/j2n85IYlRgTJZU8/RNS6NrG7
CfjWUaMa9FQulqqAya1TWye/fO2HTUMwQLbAIVeMVr2/qMd3YP36GI/zjuQsmAgMEiw39NYRiZfN
oiSEARiVCSZFnLii/qooH/BJHxdixeVrmwwCmeCXDhymiqRaEEXSnKV1Oswnv3IOoumAIA1hGgF2
HuI+3Jgmjjpz7TF1xtu0eqkl31LXe2eyLEH0rsBBF76yeHpA8ZtUWpnkHQBIriHn0E/HtIOvJRlG
KNrI/aVyISJRnpOVwqJhny1MuhZaGnjwPo7fM4AXSOyytKVBQQwERqGoHCxOHblyZPc9x5wTRVfB
2hLI5T23GC5Pau2O63wRKBhmYCxFjQMWtuBe1tF7kTw7GT5MtUz20gg7azwwtjbNpZrMuf3bAnBg
FUf/RX39HUX+bVSpYxUzEZ2xGfpDB6/6VqAaVgsRkskwBZK3GgFLSNFtQJI4XFr1B2IeGhFp2Fr5
sqw2kb+uYHjjO12sh+Tcakhz5nmxCD1i7Z3h2yOKkT5/WPTWawDCPvEclmhnamJrKexZ1eNW7g4c
GWFA6s1BjV88TLu9RRNfxmhb6wgFHRnz4fzbFw6xv80Y17cPTdzmVzASQ3zL85Wp7QPhHMB4LU4c
lWFEDs6SQxydiSfvkvrsBTvxlpgM6j+CYmPpC4vklGavInKHWmk6pb8gpBZCJnPK6q1+qceNCSwq
TfC2qrg14D6KithJS1AWFuaBnsGSlxn4qAtlWQz3XfWZ9Ku0cNPRgeHhMd3MJ74NcC5qkAQhKkq/
cd+GK6Ai2kfvomufWfMSKae0OZjlYsD0n1EpxvW0qe2ceMGydYTB7czViGl5vfQSdBarPN7ASVPv
ckYEtKNXqDQ37bDw1GVI5cfVH69kb5Fo51Le8bMpeltp0TEwJPkH3WGz9urXujvgSZFUdv58L7AQ
JlaX5DsmeuZngat6ufdqPDlsnQANRnvKUZNWtf7OjRzGL5yIrbZv4zNnkhdvNZqJmCnSXCcR4pEB
Ak0dE4VmC3+FowrB+jciB4+ywHgZjHVErvxz1TX7dIc4WL/HJ1yKHYmBf67zA/EbHd/KFCz5Hfkf
majlsCjlTVa+a+Feis6l9p4ZpHP/h+bwr4J7DPGgpyvo7EWYr3hi/moA/of22pa9Iei17m+fzU2V
Xz0my91rrxALv5aS9dD+/Pso6q9GGP//x+EWookiTqei+EcUSG5lqVSMabA16nWt4cHBk6gRIJ2Y
4GHJ9+8/TPrrl9OR6IuoHA1RlnVdYfT2Bws/jZl1toaYvZoFjSVa+mGv19uKxlEfPjsM/tXDaL4b
/U1IvwuFPCZmFcFOiF7q9DYMX93z+u8fSP3l/f95yuDGBP3Y5INhuvH//kL5jtq2TvQ+Ia41Olm9
+Pbr0KwZFHPcyUx4nuYmZo4xRPAdA32OnYiTteMuhVhsrDwdh0wsecCfdZTDOKGsa/p0WRh2AlNO
Txx2JTOe6Q/o5ofaDuuCOTDyRQZY7BADOCaCGDdIm06DyQXOpDXiJutitn8Ew2yTjw/o4Mw4GLbJ
6qKhbPSBgRXjJ45vZvwQAC3wjXtCg/OQlBfiKVfOASicJcor75yZHwT+YafBLP65V61wcl+K82wR
Td2qIe/rEts+5u3xcJWzjzQ/CWCS3Y7BRazeMzT8z3phWAi+OuYJFooXolFxybHbbh9p8VbNKMkB
Ryzx1GKXZHazJlFsST6pYQ2OZQD7QaDGS8Y3PTxHCWAJTjWzDy/7UqeaQGKeTgxlB8+mPkcKj5Vp
F84S4CztW5WhyY8gVGUIA8GKJH2FO2zy5A9FVG0ET0XRI8hUR0bFWk1APnkoE//mjguEj9TKUI46
p1fUWQgwuWzFZWNB8WuslaLHy1RBf69BrmPWIPXmVeZ2iRnve2qHnhECtj8ea0ZVT/OemLQm1TWh
9fcmOkyzz0EHmgKxXUg/wNjY7KLdiDBkIE1R8OS1ioLXCxh3CODCvU+Xr0ceUDfAR1EDxC4EIJ4i
A2oEUlaR7qX4jWhR/RKFZDGjitQiGBOet0YDu5Di1KHvxKzcwzOgxBwqt5StB0/ECFcWULhWvpj+
NaJSsYJhXcI517KPykyc65NhX42LjUxH0ieu0vgzjTa29A9SlS2H9G0oxpURpfNxYnv5kTPW+zSj
lBT3nSTtEoOzGEhZSyIHwK1kCNLADtDz4kXh0oGaFVeuqN4jPJ+wgMKliunnsWBENkoKJaywKjMA
9kpZpAn0woFBbAlVxmOOk4syCMD4g3gYPnTWm2vRoMCXWjozEQObd8xYk8H6wQE1nUglwQD5Qwdf
F50SUCA0qHZwFRLqRJh1SQmQcgngtDcrJj+M9a3smmlHE1ycGDTzNWOME+JexJRIZxdg/Go0+5YR
AwZBbs68JgX5xfA3038sDBJqS3B5osK49z2aKUOwMd3SKbqpJgO5WIYRAiUD7KHLAHdr4BmGn5Nw
OpsKPWmp5T8q/MsWtl8K8oHfayCswf+nCUGmxAyz8SVAN18KaAWpDYJ8FlJtqmW/EB+xiltaR4Ih
SEI93ogC7X3IHh5SgWmMJF0mKff0THxpK1f9zPSO02iwAjhCGFJmL6n3hc5RZJPUnsia5mEHbx0p
MSHzjKx/jX3GACoPRi8ZNoQDDIsQWSVSQkjziuJYhBLjgSYX7WqIi3WS1I76HB1rLib5Pg6rozoW
S0kzULBiPOSIwGsMDwQ/n08Tr2S4hKwVmV/Vn8W8ZzF7I32jevSHg/x8K6w7GyVl7AQEqGFOxkGg
+D0BxRaQFYPVZw48D1jEpkkmcwxiQlqolAncCK1g0IlsWgVr+j/CznS5UaaJ0lekCLHDXyg27ZJ3
/1F4BSQkIbQBVz9Puifme1vtsVthty1hqqglK5eTJwvWR08PGK0XtxoUNY4uVvfPx4P27fEAeEMj
qdxx+oZ+lY1zpsrB4eyScXdZJRdtnoNltslBqCf6ebR2iOClRyPV3CeK5+G47CVHTE9LnY+pfYy2
x4fTZlKVU9cblZupkVFBcw+O/KawH5odqbeQwyYSt6SmAbQodVzAhqWHzmYM5AzHyNkiQWqwuYAn
DUDewEy0Bav60LWqLRerIj1sI+hBTYPIMHnqAWhdiIl0K+yfiVAR8AipmYVl2ib9zdDppSvyPx1q
CQ2MZoAqU0SrNj6gJVWqh79zdjkNahYetXadh6N1s4UkrJfUzW27PBFyeeqze5xqtAOCXj2tD+Mt
dc/tgVYA1UpJaS/caLsemjqeJNBsVfzzPBjfwM1QUTRoqWxTSLuu0H9AHJtCa+rdnNQXvBHtpBsu
dxF8IjhfEO0CiTmyVAi5BlrCSsEj+Vzeu9jwD6Qg2ruoPkU57DEIEpxvRkQ94nO1sC+zozHUTYhs
4yOELBN8RFhwP/fdEg3iSsOg72QcolzoHoyUf2sYbdtCr+bu6HtsD0DP9kh1CTrKp1ED9hDDrcXZ
arnpSlc6ATlWNmeOHa0KRewSwL4N+VYCXXRiTpeRtifeHBA7A2i8tQjE+CR242MF9MueQB+GixgH
rX0m1U8dKVOOJW2EtRHhgu3ln6TjFg/1G+Cw/JcZ0r4Blv71lFfAUruq102HajEvjgu9+tiTsV+l
TbfIskG+pbRieqKmxfAwJcoLd8rGmq7X458HGlbJb0caTJdpSQqfdwVKbAi826WJLkf8gtyJnUDo
pSoJ6R/B/r5DqvWD7glNy4bwh/QJCIJa0vnFkwiQeTuq3+FPoE7kEvdQeVceFJH4jGADPhZXrUhD
vCjQ7IeNfxpSI5oowq5SpAVTIBIeQMCzJmR4hJDycXukwma87Q3OCsXnsgxzqHcO+CeCBtiQnPag
8yT3xJ2vBt3Ym/VuWBU0TloXGBm8hVB8GMsx7jdu2IHNuiBmBaJbvF4+sQ5rskPsUJc1r/QXHY9t
bGRxfRqQ/wMBD7lAHr8SecBlQgivwC+iCIuQ92UQbdwDa4CSKXCJ/2+lM5tPZwrGEr4C6zzASwYb
DyxN0Mb1b5znE/BqlNMJyFly0fpjksSwa8HOardUOAcTiU9Xv2ufKc8DpMENKCVIbAJ4P96SMwA1
HNE40gkMA2neDbU3/LmggfBvlm/0bQkDgK6OZdTbK8ba7idSQSaLQes2+D3JFjgGOxYv0FowhCdk
0CNWP5D0y5gYMcFzgAwWrsDEeQWlg+uYWD1OAo3Q3sS+veAjwRtH3ADYR+kXxwEGMLh/HajFZ/NZ
3xfkOPErDnsy7cqIaw6j9S2Wb8fwlIBu1R59frq9J90EOP4uNR+95cPSvctWdyAkifxpbMNNSNBT
p4gfTtCSEnVBh6x57VdUuXKf+k97Ei2IeG1TlDoXmDUAGtz+RJZAboDxIpVf4i2qgkkgbUbmoMHQ
CQCSnp55pMsKgE+CUkqKxnodk7dBKocOEL0X4DZvP0y8q6T4gPSijvjc+NxvAqq3ru7Bje7fLvTv
s3oh/rzHaoBUgYwOAgvAXfUYD6MHABN3FIZxQMIGJTWJTrk5qo/CkC698GJwzoLzwBkyKzajYo+x
EJLUAAR/ixelue3tpGo6VDPshOypn0N3pQ7vTdzE+uOaJDKIsPCydUHvEEHQ45LGC3iZqCyA3wxS
hRFnPLmluCZwsZ5JuGXpkYO5i9xdhO/CGsFr0Ty07/a0uy9m7dvqntjZiWVNtHcN7xGjHQK/38GO
5w68S4hbACYw8M+4dXUd7GNafdR7n/eWh2BNuBk6EJRkK8h6OO/8S0eYJATD1uGN/vpT6osyEGBs
J/YpIILavCBBV8A5SKaYVa7ikNcopEWVQR1vYuhRq9wVPwndX9YJ3BUZgR2i4PcIYeJgtE2rzuxn
QfedZ8ztA94HvgrlneFenSgaWue22eTUlPukICTgQ6LpCDLSxrr4aJNanxheVBM6gPYCa0sAMRsK
faPW7arHVTNe1jH+C/wgrZngr20u1KoLSd9YvvzS0W8F8n86enUo5Cfz7O36S1Jq3KCr+n5nUK24
eiwuOzKWVtp056zm2q4GQIFw64gxld5LwaYAH0lVBssc9PW9WhG0drCk9aUGfod9etz1n8vWTi7U
ZckB8Zg1rJdQlep49nuQ0/78EJqcGv+c37Cc231Kd0ol3L/P73PuevnK41SpFIEyDhUsPvCdUu71
BIQPKGiDxPFzX/sl6cH6hoDc1QzYCuw+zIb4Tv5uWbe6otF6a85UbOXOz/cpYer+Vm2aMQIAF5+r
DyEuwJdNpFEwU+e4usR2OTsebxznudJfC+3RWd8C7qs2IaFX2EZsykrW8/0m6qHzjEG0umZM1KRY
Bw7CpRjAqNZzhrVLDfhwXyV2O9rtks6FgXwAL7YOMdFquO0lP4+xbsqjXA+yBrcZJF+e1Tesq5VS
m0aXV1pvOwfsFxr+etKpNsgSJ6FArQ97TAhRrepRuy0kQKi9cp7H62dtCC0v1U4Pd/vn9dwY3gKt
v90tSH9TaEiTWsKwvelxRDHNGQXlwjZwfIwMH5Sn/0oSW2hE9Qyew3pWdDGug+K5VATDYiNxCHaa
H1uSHYuBNtQSoh2K+k+U8QXrEJrhOimG64RMj+Vgs3AHxEeJc5PER85fSQo4+aez3Qvl6O9JpVlU
qT0QtBM4ayG/w+lTv3oLABwOevMIJZVcNApg+CGhz0BXzj0YXN8I7voj+L1SN8KmjfLh5bYdrRan
kRcT9R8gzuvQmWtxG+3UKnEj+NgmZQjpj38cHzlpYXIf9BWhNYI6/ml6jimOGmyUm2h3QCS7u3qg
Jyi+g/VNMSWM7yZ2so/4HqGG+lYAbDSEYImfQSmHwGMfibb4k7uVD07fL0MjLMPj3LqDrOZlTVoQ
0rzx9SQhPz1uE8ToxU8y5aXZtLwjhcM/JYAxQw9DkhyAbHrxM7VC7yl/UUO/7LF/1pEJQ4JDJVnq
Rlxt1q4+2vbygGgEek1omkRmhEK1jUxidX3VZx4z3BS+QzrdAD0A3w/HTsYpdGONtwuNbCA8HhCB
4IGxAsqR/LzOjW939H+6dxXTgA5NyyyP7hFuBLp9XEeQTW0AiZCdyQmKfx7q503keREll7QWq0bt
V7D1kQjkawMSHQuKMuIia0LDGGQcTcKVq9pbwBIANsBe/9Lf77R67T/9vdKoW+N8Lop2tZufgU0c
RvX+Nj+kZANo5WhPdNKGhS/U4XHewYEYUU8IF86ZvXkaoD4RXqyg5T6EUCvhQtD6VKIMgJ/2TkBa
g945BK+kGXB2U7CP4Fq4por5Mvj5Ab47gHRqeJkG/giRpX9L0Hq53PTM8rCd14QfiQSku5aMajC4
bUJQVWzan9uzvhsw3XIcyFoIWsFJ+3eD1uVMlavdbjsHfQ5euPHA/ePgQ+iui7Gjg3KqCKycN7NV
DrVBZRaqvGxC/fR0FqSIgw4Or0kB7oy8ZQPLfn0YGQCIt6iCNbYBzmXNBAFk3nr9dnGAuG7VokXD
t6AdhsKcXFK+UAPssSdgr7UGEC7iPfAzHF4zxNTmo7tEABe2aFkbmDuEPh04eY/t0O4eoLykEtOi
xe60zlO9SnK+fh6fb+cDaKBuwKboec7VfGy75bntwWA030GmUH5ICQILxlH9rsq6sM7TPrHIn1sU
XehaIOhUt7Bg0u67cGP/PSHZcV+5pbbazg0oXZzHZcVOawjJOUBg0p+b+o6eyTMsCt7ZjoGryLze
3WW335321XZ+GFhvde+lcRbQvvVQrGDMc8hBwV2xqKwnNFW6AUX+L+1/s/g8y7apXKfxz7yuuecZ
brfZ7I+buZZbZKo4gW05Qafjzy4eCG80l4mXP+31en4AIdDq750VdRuO/456a7/oLt/lWHkWgR54
M9FSqc3w97gfVm3WrQ/0paflYAE4U7bzyzrerD/IYKpiDTg0VWMxvyqqPR3cXwSt9s20e5YnjJrw
Pdlw3/7dvH1oOxts9mZO+cHWui0lBd0D/FESUSqPJLBuczTkOoJMa9L1rcdyM2mOJQU3bk/1SekH
5XiH25+nx/hGx/EIgUEwZJI3yTL5u09lucwba5Nt5iyN8tK/OxErYOe5m+wFYnyw/arR3fjoTs/O
W028t4oaqpOc9MdqdQTOTPyAVWtkZmj0q9EW8Oqu0sHHr3HkVcoiF9Y9rmY9Dc/vC0UWBsQHfn4A
Xebsai9RhonIpGk4LLLrHFzA9E0HW1WJJkz5IQpShWusu0NINtjBFkKN5mY/7k2Wt8XIG1ux9Qkw
YY9FSTIhprwX5+gbP3fp23m2XUKJhBRxD17rjW5uVdbyqJeyvVniZ4jkK4AK63ySZ+8tgXLt4o6N
EwhwWCrKLkYaYA85b5TdwxlewoL9c4fcb054qvZA1AuXK+6+L4fyf8K3RqOZrdc0pbBg1Rn27k1p
hfhmKMuueUmBE7sKMgCOa1C02D1Jr4otEAqU4QOh6Po9STvBvgY4CJ4kyEiu0oN6izU8snYJ9Y0J
AxgU9+pUhVp1SC5lVPXHOT4jE2hj6hLz98ARRKdsCJSmJY/VUrYV8qy2le6x37nymOjnCL6GYiNM
BdrnZP9qghh9befrz3bgvJVVBEQMf1OPROlHjuieofrAJcwInilCiZQozgFBQo7d+0WC6SL//15h
UM1T9YCXazi2dXU+5GWn6fuuYDpPOVnXR2Xj49AyJ5IkqkuXnrOJ5s0th2wO95YiepfjwoKErejf
6pBNnOtdssvv7eVy5lprxvUDCyqpSce4EKr7eaI1TbbrdV81A1uFOHbf+Iddu1sbJBod2/XcPGCw
2MP8fHzO4c3q47Q5QQablZvF9l1zVuPSgrAgB0iYk2y4Z3n2dv2AAqhwQqBwtkCbYXArepMjsbXt
STDMXF5QDhdmT4eIWF1QKWELwJJbZCSCaPlk9Rhdesmml2S95Iw/wq6eUSJ25GdsTD380Kizfj6O
YbxqXNJKaRJhDdzuttFzkiq0qKOEMQVWwe1Z+nPr5Ym5taLTKm5IVDlr5Drpy9myeLbfelkenHCx
i7A8k6rmrl9O1FMqnIYATjbMobMqzjfVAK0uBwYpZXlbglJMSr52Z2ZHYMiEp8pA2a765AZm021B
5mk7h1EfVCX0sS5qrd6asello7IFq6bX6YqO9wDFZpmUDCIwR6JKByoFEGFdj89LPdzletKSMquX
wObgGqxHEg4k8tDmm5ntXn4pRfcNcQIQAYNpFi51XbPl7P3PvqYaw4H42Hk9b6ZFYkAW6O9JH/Z5
VLbsyYQJp4R/aNbgjYG14nUTw8j6eF5UkxXsHYeZmFv918PDCl/G++6VmFz94UgBnKD+LeDw7cLU
0Xb7hu1BIGdebaJ+Y5X5sazL+c4e7o1hSSSOEklMiwX7aNoYj0WT+Svn4bLDuwlM++eNof8rATWw
K5rhic5t4b74e6Q8r8pbrTHXAA1Hh+Y8JNe7wGFWwciEwSwpjz3y19s+YRA79fTb8vJ66I0vhg1S
GpOCONuB7MhjugMd+2udy2/iFMBqHExDECg6MuZqcOrjxuihOeB3Eu4LaCzdTZrZw0OJE8Uk2gKN
Nrq37u3VmpqTwtTFQl69k2hRVa8/j5T2r0JAX6DiQDsF8EMNi79H6tKcHE9b6qv5HiJzKksIcKPz
IrOGZ4Zkrj5ozPPQ/a0G2JfRcyW4TOQrpA6ei4VyrRJ3h2V7KPPDao6GmJO3ynk/g9fJM9KM+iFt
sO6Ps7wZ1RAsEAI2NuF+2c4aTE7tOHMoYr5dW6oirccy9WR1agPDu5MSl7pe4X2sbvPN6X6fZ/H6
K8PMIQF9SxZqXu2peMDu/DWX/l9VT7MI+FiWDi+ITrHIv0fR2ZSmW6ybFfVbbooM3ORuaoP4LqAT
zqf6kUANEBvK0CzF0tx0Y7MdHvQzkOAnHY4Gx1v/YnN+U3qOhW9gc/aZXr3fvxIVxarb5Ftzmc9h
Gs37E7QPOZxMu5ttd6nl3R6dz4rx8g4LKZRS7b24aCZbDFMtJwFLuz+Z1S9gSvebcxUeUc2xdMMV
POXVqtec9uBuHac3I4Hn7MWZS9h3SKxmvQX86G/fvN3Y5RwDVzys5jjHjzD1zsCwkuh+ggwZT46m
CFBmp0VbzYhHQYPdeZTC8tv7ahlDvzJoVD31wBUQgxnsH6n+MEKEJ7DlDkw8Zrmyb/TbOukt4O6l
DtjdkQwxJ9YBwITV/C2fvjVzyaIiblanBzcuXzaEhiCMJTd0G2cb8CmSVEOi9yUfYseX8Hc1qlyQ
l/3b7P1rojJKlMgz4IdgyPQrI25Zb0uXBG6LyQLTeBztjVscy6Fm1ahTpG7DpZ9tUqoPVCeqQRgZ
OU0QjxCH6oW6vbgc86i0o19RgfaV7u2BCXTByyEuQKppRMH/XuVle8g5DTkmKaGOE1qcooX/+qr5
JHziztyq6evBv+38jw8KFwUfGT8Ah/Q/vOCh799NJi+DT4DbuD83/nyLl7BQuX+zjnL81qOnpX+3
De4J+YRc2/qf778JuivL9Lr315aDZXrryjIbM35M0Xj8dXgLTU1w8F9XauGmZ/+jFyxmM9wX/sdi
8fGxDkZbP94Fjc9D8O3jYwE3WDDL1QK8i+oFH0slHzT+C90lXdq/n7/fZOrTU3N+fl/FywB/I1/v
7+8QNgXDkz98v68V/8sb95SZCzI1/5zz1/78Lvdbf3765SC8lrP/PLQclP9RGWpwNs6lufDQjk/p
LeYLoFOw95/xFcsPAbn8geYvEAUx7Hj+QFfhCwE/n/6II5cn+XkeTDlQ/iP5/+mRqLT/6dHK7Izt
fs80gF7ynxUdmcKN6MN17r/KKnp72PozqYhY+LMq/Jg9PNXSmc+7u7uTf+/4053/yADza6Z+6du1
1vJP3672ndmvi6470rdyVI3IwJpaEOGlDgmfw3f4KPrPP4/Fr+1dicSzfdjuTjI7BzguwYUH7gzS
RJh+39wNtHcBpEW/2IaafXXg//OMV04R41Bt2l1NmzL+rzLMkJ/yWpA88LXcVxE8ZywRMn/UWTm+
G5O05RPBYOMSho+pFRzKO6Qf8Kevlv9u+eNGPctfQNKlWGmO33CGeywtYCHhYz/oB3z8DL2Qv/Yf
cRogAfqB45sDEiF54Z4MXqdEU/2tP0LEqtGIGpMj+IDjTfrUBU+AC/yR678d/YenrU/kl6+nBwia
/CcoFolc8CHblaVSBy9NyJsTLdCCpwn3235d3Y84BQgsQN/BdhsU6vPz5N9Ql2Aiu5UQPS/p3c8z
7MmK+Wm1X53DnXvu9fQtK2oow/NKNi0CU3583PltsJHB2Pj3QHD9d/mJsbsHYvC18UAPfI0yxaXV
bS88y5OM2BkkdSJ0yEH39ZvRbOs/POzVjE1T+vEbaWU++UbBhD3T9wd1MGCTfE1zx1yJ4GXnrNVn
Gbzfz28+f37Y/8/Wtg3dpAwaNvSVsCnNHsA5h6VF0q0Pj5tPVlF4O339QFR2vj+7heaIdxt/NoOd
IXwhtS6o/RsiCtHnJ5OS+++ZKoN7w7+/f3+f/+aIt6+sgv+79P/XvyvRY22KulmvmYz7fkC43n+9
hbgtuF1ALOBzcjHMEpWTkdqE2/QZ2G/wJf9nT6TdMa4vcAgEpCdThIdXGSCuEeafZJ9xhsEmqT5v
eKbJ3a9iHJ3t23X0v65fSSbt6C373ZKhlehhtpCNBTUVm4zkUf+RxSSbDi2J32RjRc8wLnAlm86K
9K+LH+Vv5SU7t1Fw5UQkNarHLmoihLBcyz4NHzuFMpYCj+It2bRyG1mIxUIWL1kMDJYM04Kj8gkH
IaPBtvv6dr7vwqcJm+/Ji8FKB2xKsrRTeWfpP/kT239gT1KExn9gKGv/ie+TpyZswq+7kM3GYmbX
k8PEj3KbwdOLHvXiu8k2+HmtGt9vzP8N6JXoPa3qfZuJNkDGKzgg0wszzj+YfajSRpZmE9Rg73la
oFcWYeANSkwFu0CMy2l7VtadF+MgoTBGTnf5EzsgZQtUSG+gRxRJ3K7Uz/31riyMf9buldg+tP3T
Wd/QXxgM1LOcmEjp+I/4lhWLW1mtoltSsdl5kDPxhlwiL82/FZmz9uef74iax9fXUuGa8Z3Jmu/x
x8d5KPLkY/HS+hCaxihfX4uZVO6YrwAMTXCHtNzIUr9ju66jO8BYor7N2bafUO/5N3cblLlt8JtM
8b7fs55j9/Fbu8Y1/sAzd4WNOxyZwlkh58aRlYni0AayPzlwXtm5f57ztUPABouPtxi2F38hqqfs
5ukrIQb/9o+OekDha8NnmGbRfjjyyC2KWKZPE04NFuPdMbgjvowk+vN95d+93LGnCUMzGIWaU1Ie
EerM3t9/0T2+3+D/e84r2WmfdlnXUN83Jp+4dv0ugWK1FEZP8EI/LyXr+6X/v6auxGC+73qrPriY
mMMHMLYcRbK15fvGf3b8IQzK6ktF3PljhIDnv+Yqno1sn7NXdmbpP0BR8fAg4yZbmwFiwEDxBb8N
ym9dlc//oyzq3ea8KXpHsk4Cwz+Eq1ExuYSCrNAUlC288kAPIaQZaqrP/4fgNN4NwKHzE5nUSksi
bbhSebSKsjAHN7FUkJ8HZCUqWCN8GJOUFrTYcMixyRKJZfACFLiAhSfIAioYBRQnn9bBMdB93ceJ
hPcvU5St9uGvS4/83FMk00bL8LfDiuICohv8qzv8v3m6dipUuWGvLQOZb461G5Iug0tQ890eX4Jz
VCtiHmNt2k3BdIwOoXwGyVu4SqHfC2C1VJYCPsg7h/CoHPoNyFHJX5Fozf84PYPDoFIGCflyh3N0
jpybQ3h+zCbwHsbZS/dmxudI2oN6JjrS8qNFY3oM/myaYchAuPh1S3CMN9UjMd8pYG3e3YfcfLD8
oOxYSrI01zNgQf2oz6URfU7I5v6omojcnfhU+3psxk0kvZS6O/LROcpTEoHjJST/FCsYQNYeWlO5
4sxhBeMkY38J4ChOV2mZQvvFV8Otmyh7KV4oFxmdQnT4lCb4orzcTUP/D7x3osto25/AoOcIElhj
v15nbiqv7nFLUzQ9cG7agTWF/4s/OoTaW5m2NCg3PHxWoyMnwnZUMuzy95S8jtxxnkLCOboEMlBH
dQq3fAqhSSia8ClcPsvIUf5s/GdC/nzmTImJ0F0ZaBj5aPnEHZlwfl+lNlmWlDqE2/9CmmW0fC4Z
Delq9yajU2GBh3nK5DFE0lJ/YMfmgPxqZfOg1CoZdJEdo77fd9wdTN4Avzqf2fOzyibSRxlAfVCP
Lgyp9EIGSp4GWr/IeJNBa6L9vcb/Z67uItjruY+0IO1dUJLYjVxvDnTY9+2YWhfcy47PI/mkZac6
3MUcuHEXLUGemwMZOQDJ9OoSinlRpSRnTsZaJK/jiAypCNBABE6DpqATiy404zyuZqd7ubQNswRM
4e05taIi6fnnVIQAcNeIohIdMoDUsChLssSINFVGEI2rLe/u78dt6A5AX4UUC4uzhFDgAmr0kHpW
3KkbdYoMYxBVgGh9ik1zlR7wvtLYS8e0T6vkyFPsjDx4fjfhdpDGskRgXqtZy6N0qk7l/93kyP9y
P3cAfiwEZs/zgNyChz5azeq0UQ3N1bfLmPhZmiWN2kzWE3nfiDYT6t+lVeo88vhc0XyNT6OWjChs
Qo8yL1qkfy7jP43+GZKGZuSZ67Smq2fuzt/drhdUOOAd+xO6eDw2hPBS81OLzqOG8W9DMeT6Ac4u
RoeUCbnxeSQjRDff3c9jakBxzmCXM7B86XJgMOBWRDZYtF9QpYvHdyJodhmS7Ww5kN91Bu8Su/fy
qabQO3kHZFEIzd6Aq9Sar0usqSrK3wAQgqPLA/lOfQuS1nwEetill9gYAZXmIovZoI5rtBu0CHUY
dCNnuFXegzGk1kSym1Pl6W4f72NYA+Iu6RII4hQZyeoQk9EyJRUad83ceMWcDbWEEIQ6xad4P9/N
geGG0hcujozkEK8h+ZIbaUk2kDPjz5UAsXl1QygxQ2mEACkK1krJQUI9Yf4njTE6xGcibePN83og
Bw4ZMHxdYrisiJfywhcJ8IvmeC6aglYwPMQFv8NNCyfkHfdU60E33GF688GgmK8H+xhOiTlofdqX
druE5Me4FwK2jmDc53STvmO6xPJs8GEQCuKORkKHWPQFN1ip7XQ9YLy4BQn1sZyA3TALpftyDU0w
nkCheGzpj5bIkVkyRSdMti2jyDiSwQLUkau1IURAyhrKsEk7h5hCW2EVgVKUK2lDBrIIjeEq0pL6
hjtzfzmGHVCLcPqlGIJxyfWCpVzzHtc/cO3DYdwNZYi5kt4U0jI/y6PLg7v367BJNl99ZcxY4mYo
fUetk1sc6Kp0RbokHeOhv8bcGMqqor4uWxje7C9dIBsAueRPN+NivhmfE29SjHNFhp2qhnXihdS1
SKhTETjBLj2oc0CYb3yKvPFBHZQWniKi1iHVCUcHBeQR/XKdUvLa70cXdYmgl4z7EbjGaD/CzYDa
0AMfWcx2qR7JC5oqTsCvAzfchcTFOciBGcX7kHJInDCrFP6RAIrPaBVnkadgCuCANqaw0/p61OdF
VR0F+zZqCKpL1IKIpE9K1JcuFHwkhC0hLG0h5AzcB8Sjym6IGYUEb6ZlvOL0zWPuFoEyB9yphXtl
xKDhFTikkAQvVfBc5Kpy7ybgzglZqahFfUUSQSLtrqMSbyb4SU4rF1XIClxOeZziEWpJUt9Rapw7
UeMzJm8x7DEaLb07KD260Ar1EUIg6fCXmMqhFZORW7Oe8cGrZSgqiqXIaqXnjtoMeyPDFw2CEp4B
dRw5e+ooD3lCsJuwP4cXdVJHX56+z6z0I1gb2ZdZKIubkAL9AC066Cc5SE+5J7wAAXcPnRRyIhS6
KkaHT6gpMtiHJOaGq+gZQhyOXiiSmCR51ZF0YDOU3/uTPxMnmhfMYF/KDECFSAveGuZgg7GqBU7M
E4Z1KD/v02Po4Lj6GgOetc/zQ9CDDQWjIuhX4JaoYqDG4xatllQrzks9JpqFpoS6xfqQZvchGm+a
x/MygH6d1g6KUfOwsfp+j79fBbDa4SvJcGiRdZjAraIg6Uo1Zs6JL4zMOojfSNJg/Rb0Zp3uFUHq
EBIHOF5gKRPeFHVCta3iDePbU6cHl43HJg1JnuPxd6/AY2nj4n9m0SFZAandhoTm6A1pCSw9ppSh
ZikFa2UFeJ9IpUR9phwyajIP+jLJgjm5zMElqeIVM+dGggCW3dBLBVzsxR1gYWqgjte8t8W82sZU
UmaVQ5w53Mbek6wwgWL3RiRoRJtoreCQ4DuIYJ7lPD7OV/Scmip0r8c96DErkYo/4XJ4DGQeIKXz
mfWv9XcO7FE5BKUej+UE5yxhVGVAdmkXTAR/TKoV9yimPdiTsuhC6aoev2eK2P6XrkvaJzv5HBUA
ngv2q/SmjvPBlwEwyedFhDkQs9bkOh+ISuyyCmVXS693UQaOmTaY4ZWsgLBmV8onZWiCfV4lX/s6
pco35ofO3vbic6grwJgREFf0RNG9ui+tzER6LCfLwGb/sCtoU3oKeJJdKXvqS4Zw91VI7kWgR9Bk
UZceLpbkkvTSHnMk7WPWsB4hpgyopRKv+ZnKp7wL5lvJmqY0e8xEc5d6zCd4TaEu5Xk8VfIlrwzJ
AE2zIsEzgZg7WeNeJRsiapgHh9kgQDdoo01KEXbcPGSNskrlZQSr5AiKu6/siDqwwWFKFg3rmb3O
nS/DVXx5kJGT8dvidqEQAtcCh1aUHmf92lNYnMJ1BPlIsgpJ/2Fs+6Pz/Xom9zbkOmWEFrsRpHos
rmRZ/yQXIQExAhOPacc3Fe9i5BG/H4cim7zAxkDMxuaMyjRIE1fxfUYAMdhE8MwzYsweElWeH3pa
3pFVUN7JHK7CgdwSIk/+aBNTpodtj5hDhO64MWxaeGhQMRBUkD8hKPG3B94iG0Dcuchgw5RDqBc3
oSkCgAPEY0PJNvZCyAEGRYDSEVFmDwE7k71Ar2kKKjSehKJk4XpEv0lnp+3zEPZwpnHD5BUsvYqF
sOFgghZhAA0ew8/nLC1om9lQDkuWyUW0O2q+QhpDehcWEbEfxpcEjGTH2jryaKBjg/ZBZx2sBhUy
h7Wr1oiDesxMzWVVFTRXKHlffuoxJqsYPiNWJvufU4iVgRyEH4UTLkciMI/MGxmNqa2WN6YCixGu
Y4DZAWW3eBDoJjHZRapDasppSA48D4eaF5VTQMWxDJkVMwYjJyS/T23SIrBTl6Hv3cHvhCSRGUKK
sKLMBNnLCpc5hHab1ahHhFGRgwwUc3mY5iGrOxKZKoOGlEnIQ8A50DEBELThKZJJ0fhZzvgjZ8mG
VWtRNwcSu6BlzXes4SrWVZ70YouVT3pdesIDSv5VDJ3NrclaJ6uBSbiwPuWshXA0OowgSGDaRTqQ
AfFuBWYiowcej7OhxmLCFsTBAM3TUE41CgelVP5lgkGrRz0W2YERZMxYC0dORT0iy4z7IUe4QgIe
ssvQVDgtZf+16R1PDLHOUOZOVq5IzXVEiWGe3WMskCRINRmrr37QGl7BYR/voImMgjKRuUMGx4ZI
EPYjkjbm1OGZ5ElhlmDE5JyWtUkBpa+xNqPemGdnDchJ6L4hV8JN6rAtnOANSgJkMCxggwPqlxPv
UyempAOXc+LwgnNMVfdUkOJTkdgHNvUFJQYBxQ0gg0MtW6dyvInydong5WQwDk+n6MBRuEkZpvk+
9QY9lCBiQEwSExzJw5Dp9aVS7GZwtXJQUCgH24P4F0ncolQ66KPHG03Bg4uyAPQK1X+J4ujJ7kWZ
6T8uocDq0VsZBumHiUKq8ZWjmsjCIcWRfdiJwoYC0kPh2AOrxQCJNmE7htWHnwtUJ9F4sXqiDVqu
oUiFRIHt+Q66t0zwiclruBPLFsVM7iUbUkSiTAAqIk8h/it5bnBvCpV4sMU8EHlDqQ+mokFcsFAC
0cahgyWC3bB8zkwdWwVhj6LAQrxEZ7ZUzUlPDB/9nlIbYmMN8mip1vExke0Jm2PgoDrLPRlvekXy
X4BBhFXAlkVKyebdBGxErj8ixS4osV2wI6rnfhlY+OT4idpTmDEYWcmZY9/knRyzHboI2jSUuPhE
TqLWk4Up9gtjTy9IjsHWECPISDrGLo9c1SWH8QoBbqCZgF2UkWbRQYCboiaqHlITyRnDKej3YvH/
tWxKJ5bey7NQ3hozQoxcLEdWm0e7CCL6b7MqRKqz5hh3UM48J2TYYZZarBTzxkbUkNGI4iqqEuVH
EIVgYtmm5HeipHKkccjLykBpZYRRtZkfsW+oR8+GhHMII0I2yCpEvwo48BDANfdrUUbkOP1SqSKR
0FCvqKcVMtlE/4CzOq5iObORXeRiseBF4KMrHNlfFEoJdU76VSyvHrK2Gsv5LJKZ3ClOS5aNf7yH
opNNhDM0ksXRfOIODSnXgUykVhh30fjOKc1ul/OXF5JNHKQWkms1hISM5fdnT8sCl53d0h9KauBA
Fr8XsZJYrAUG45GyxkwFfeUqmIHD7h7p6ktLYI2RSqsEqfzSV84nWTnKYrAgbmTjtui3qGh3bKcY
ali2d3ZbpDJ1stkQGixYUsqZ7Bb7BtuPaTsnjsjCBJ7CCLJN/B8dLgXyu1ksFEHA0BWT2GFiPZYq
HuOEJRY1kvpMKAgT22CXk58fVigKFwQpQg/RKaLciJfpOTDYBWI1RwRduK9Y8WLcVzeYxVPK4H0Z
yiUb3MQ/TZ0nlqpcISa1eCHE/JdzDV2Uvoi1WmE4E23EGNeUizclQz3V8Jn1xdEU4JDCk4ULEIsJ
unEiGGK3QBDGJlhy3mGTsoj3Yq99WRqiG4lMFyuRZGcQNf2RzvkifOhiIdi0Sx6EPAQ2X8UWgGZU
tD05PRRJiKyULaezWA1UV5jYSp+JbejElCXjPhvOU7F3ZBZEABfYHSLZ84UXHznTxL3usOzF0b6c
oq+p06iYYckiuuTdBmG5T5f+5h2+kNSQswwFZR2dhjb6BokGEe51NGTRnN2Fl3qzLEK7YN3nPBeU
f9M1vTyytnZsPmn5MtpzgOBj4/T5OiI4/xxEz9F/cwJ9mo1kN4vsEMlC4UljpIfe1wiecEwAqcJq
EyfJ9suJBBKaGcJpM66YQwwFrvzyat1CgoNYwomBsBYHx3kmAgvX330f75cR9UNxC1IkRgSYLy6V
lSp4T5f5xBGzHmdEElHSEAJw0OK2QlDGiMKwFxaIqYtaLVDaZrv/w9mZ7TaOLNH2X+7zFcB5eLgv
pKh5ljy+EC4PJMV5kkh9/V3pPkCXZcPCOWh0dbnLrhTJZGZkxI61DxXXRs+dOJzwJAdEVcTlLKPV
TOZNE3dQLCiIB/nJfwocHYutECbBiWBZJIk2Cjfo+13cFkhCkgAl46eQBxGpPpG9Bb7KVeZLm7mD
Jpz3SWyz4tTec2o/8+aIt4i350nkv8S9IZlJJlnkWPW5eF84KjMrRbGh4n23xjKZY1FYpg3Dnykv
3VTl1hW8JCTVRuU24qZRs5yBf70jayduDgdOUgxcACmuO4VHeGGyXLg4VmYOeQRKo4rloPIwN2fC
gPOfBDxmZcSkHmqfAdyZxYPVkaACGq6X7LSRyiKGkQmLIkkb1vz8ILE0AIuYcSBeE1+4ZJV4hCLQ
hfCLXMH6fNGsMcsWt60hBYtPA8lZkpPsnpG4pSK5xL9H9kVAujxUXmUeLBwzdq6GA6aYdmJNL6c9
i5rEjZR5cLSwElZyZHKLebSkL+Kf9Ad/I8sZOyn2HkN9J/ZSvuJ0QLbQpY9+nE1DElfsEsQhPsuB
iBpE+tHk4ZGkJ7+siMw3McbnzkY8wgJJdgxnBvY1cYVCN8LfdR/seFQLsZAU5LpF3q8lHU9Rg8mq
MTmyoUIyH3YnE6x7EYdsfi/2faY5056pI7E8ZWJScQYh00qSQkwuk+8RNTWm74LMHTluURQg1Y+2
QKT8WRBZHKivOVtsQx1/GjgHNIGBN1VY0EZ8SaDP3S3FMkZZQUwlihauMcsotvgcZTkwMHfAY3LH
xWQs2T/FrBChpki9/fNvx1Iiz1ia6EP+ZxMQMU1NKg5nHYrkU52a/IWd7OIZETNIbD8idBYbE2Hs
MHg0OIqSwOKIy/9dnFYYM+w4TjKvxNbF1jfsxhXfz5ZJOC22z6OHqR9JgLAigGzEQ54rZKjEnnnm
3EEczyTEDokfxjSJ7UPskiLwzD/3XzTL7OPpXuzh4qREJygQbQ4mEjEAKQSOR8Ha/0xGBGuRJBP1
xXD5T4rsODaH9aR8EHdIJBLsob7xOVT5BO9g3PlaxCD/HFE5LKxEahH6Cwk8dSNSA+JrfiUtVk5S
/pZ6Ij8NRoMFOGNkeGQuRDCDYZ74MfGtHmhQfie+DsciyBG5hYb/ivXY/8yu4VX0ZE61XTkXuTZt
BVZ7rE/rSUKEgkqACxHXm8zIgZBxEv9gAUr+RsQrMPSacbFNOdLWexJSROYpQYJISiFIZ7FPZtUY
coq4pWxoPA2iIm4bMREbAx8GnYaXz29pcM2fdXL/Vl+vhPFV2YWNWlIln0OZQ0YQeQdkE0J6IFQw
9Jk5O6RMwz+UdpzdGO3ZA/rbERqET8Ho+zvKrJe7T2GM5LwgqfwUL6bOvnDvXt4fXqrxxxtCC1Ra
Hx8f5Nhuyl1vff4rse4ASmQVtpTOK1KgIuUsirAieSWKtizalPwozLIKIADibaY8dBBvOyeXib4Q
gUVGbN4uRaAEwZnjJSeHkYj4w1XH2whLnWBMHMlFICNOGdQI1uK8Ea7FKtcRZrDi8tKJV0QkZUBK
ud1Y/P6fN6kbz8RvxRwQUanIJZDf45wZkKkKeLBiqh7JcInf/S6BoAvuS20d+qcJadSiR9+wJctC
JX8lLBiYRi2p1eWA70AzegSDJCRQikfVBEx/TsrbQ0IzpZ+d9Q+0ezBZNxu4iB10nSftPmAvB7gx
Bh7O/4/oUmOxVYkhBfPhwuRYrMvZGuzmYbB6x5O3HjFDVivy6u+o8BfeUz6FZDRd4NzAkQQl1CxM
nTs7mmFYMPMiIqPposF8fAmOYfNkzl5mp/Eej3PnjTTn00c4S5b7bLaPhpO7u5dyupqB8p2etjBC
6cvmlwofIwHUgWqJWuZwQ5ZhfpVl/HP3hHTKMHTZABR7JZ4qaqMoznmCkxWlC3NaMYd8lobBQUeD
Fk86bGRbN9oNFqThx7ln3IeL7KBxbetoh6EkAjXYcBuq5WNzdL7r5sZT6kVbk+OH08xbbtcRbWP+
ONiF63RqTFi28RPzX7v706zd+K8qllbGpJoNuA0tZ1cBgjhz5lLmwV7dJBw7fp8uX7U5/7lc2lU0
rlUXDcVfJ4vVKsaxpdNsIZ/GRoxhlmhK8KRsq7WrPlz/Ppj+Ven1z2imwWA2Q0rYm34dTYsK43Qp
gLOZ6n0vlRP1GE7MEFA5k9Q20rvwpA87lZsZOZbdTS9BDNcoXfQNFdqjdTim1PYDDeLZk28MK2AX
vhXfDeyJn+/1iHxoDSoah6yw3YqOmUshYFQPuaudWd74/0pwdzbJDp76dYXyWcZD4hRhLOdbD3ba
P2kxp2T1ODvp+fioI3nQuRO+Oe5LZarU9VjJTXxj7c1JXuqSNazzbSkzH5Ff3AJDfJXH/Oc+0XNL
R5wtqzC6v94n6VJbbZ42/byLcSgpZwm11kJeZvGN2X7VIvXPQBaN+/AXVY0ZcLVWxEELmtFSj4dg
BSGNxMXCWsveXXdnH35/9J8NFP8qfv4zkkXXB6AfQ6OF9+slhVJ9NrRU6hYRQub67PCfbvDGr0k1
HXCVhfYmyyQ1wYdWF3h6Fd24j7CAoJfxK67xmjGxe6+FzoDZ0YWu/7NByoKDOac6e1lBQEtO7xhJ
T3t7XQqjKEhwwzhxB2ysgPkukVfh81EjEAWfmTaPlxeO/P00i9A3Frte9n6/4CuK1PcLvnqzBvkl
7/KkvhyGj9JHwwUeuuHoj+ZN2URFZoWElMXm++GtRJqWWvoSbW01+v1T/PR6Q2bQTCgdOv2+V3fd
PNtG3ms6SWR9B+q61nu8Eicd8zvf5RBN/4fRZNG+icshIukrSVsjXbrBqWu7RUwrseFVxcwqJ2Ut
kCTVrU5w9WsQ8M/9tRWNZiLmFO/blWo0apQyHZyg0A7vl8vwTahzho/px3yJgnQnzsbPi1pxkpVH
CcGdbIf/9aVqdGGasg36woK18XU6D7JoUJbROVg0g1mKR3umUMyN1okyNs8kigfZjeaGz76oq/eH
AWF0gm9ScdYVS+vryy7Kgvr//R/5/yIgTS623AULneOHIJ9wMOXgH9/XJU1cdjSJ813c6s8SvMFG
fs4Q0/eFm6vYHdXpA3WdGli+jvWEsQkgpQbwkYrmxk25avr4fCZfPuRVYGldusaPgjBcGL0rITsk
0og3dUrJGXU+1BoszCMT94ZBcGPmaeJpf7s9qqKqGkwAi9Xs6+3RjBgy+Cm/HGKHSBbvF5qznUd5
VL+MaAmefIqGwxGdT6/q+OFJe/XGGypTOyaK4z29RE/E70rp7Uksbm81StDI/OOHo28Adgi0Mftq
OVeDEgR8UcJFQeB+j8Zsz3HEv1OgwqKDfal34WuhTYAacF/kwuuonGjkfeVyf2k3Nq64T4k2hVjE
EXWrgv3xWurCAjFAl6g5LshYj+nvQ8HACWmsvVYcP4Wlih5wsLSfIXgPnFp3wRw2VH0B2Rxx63Hq
zXliIIhQEVXSrwxNbwwxOPE6fQgwKHvGo85TP0TGwXjALjobG5RScwDTQwi9mNTy5QXxHDnPyzCL
NgNpdHwv57E6NRD6/InQJdBg9BxINGE7/Y7V4L3f/f4Oyj+EEyKUkC0FAJHNSvD1oYemJCUD3EHX
Ad0X8kGpMSsaqZQQ4teB9WQoq67sIO8UzgAveO2MidC+1sdRu8F86fePoik/PGJTsejJlQXH+Dqy
SSvVt3rZBhw00UXny2n4TN8P6MkJLLTw9c+umydrIdve9JuxtkZvbI8REVyWR2ePB8xDT4EqQXr+
Vk/M4Y32VFn98dMZdFazxWMMoFytlVmRDI5JKWvrI6NstByDcKCkKVX4xuM9SZFfoG7oh01DrERV
t2BDIs9FzpE8g3C4cG2UdhTzqZrVo24voYdQvOY0wlZNqYV/qn2QKbjM0nflHSosHA5gG3WHCei4
1IeWPqypmPWzkAJt7koobJ61Tfanx3B0k5O9qEZ+6ADIx7xmAsUy6Zd+utXDGZC8mLKdLUzScBUc
LK2HYA8JvVvKsFrXyUu2Yp9v1s2fwAeSBgfL8bcGV7OAg5vP/ef+JcbuaC48gWnZeVBKDK36D9UG
6DCkl8FEwsXq2TkNtaUNIM93c6umjjZt9vD+jmts6HTKrqWXNwAmHJvlc5m8d881hi/0ETx1FGOg
6Ne49rlSeWPJ/2Hvpr9ZVsFqGYSBytUWczxGilnpqbQWPuDwZtIlLttnTQYwu8zBZP4+g6/oSv+s
3bxIMALBz/Dr1XBdrcntsemDRZQ8BLOmXbGdtZh+9R9xP2sk12rHJ9wVfArmlmcl21P3+PsnUI0f
zl5csSXzGsnQZq5foroDgROfosthHlE4QAKs+J4eDBk+PzTFEqYq71Ym5ErQdbEchLzQDOchlr60
NZHf8d+39eReegYWO54/n9gI1qfpCGkc7bCiEYQsR0K/mbPGdGu5nibD6Xuw3IlWivXoGW6uaBLQ
A7IHGdJhojVOvDQBTognpqdJ5xTzTdYPXze2+77L3dFo/Wy+og2f2wv/hTa7Sfj+RoKKpdlpcfFd
0oD3WTi7P40e+4/lepTtxd+0Mb3NIo6czZjqzXvhu7BEDlQtdyRepvSqIJs4mDvlzKciM+OscdHZ
rUeiEWS6i+92h3Qyip9p+tjtzMr13/jBjs82Wvv3pdMbzvNlSgPwTLQx+dPUxWEHzYaJzyO6tNTt
TLIaqDXm44hTur9e0d+Ed1YkmpQuA7rJvQe1d6c7YzgdH8I9w/xZm7TZiLYcs3FEYrOkXzj709CR
F01Ps4eqdx7GG+WtcRYi/3uZZU6brzPK1gmqgvGii6hdH++hm7vyKvfRIfqLMH6EvKeqZInLR0os
MimkkbxliUBhs40i56R9quv48qEdWRzsXgHH0qpKe0ZWjbrZg0Rmu3UXIgNe0WkVTu6ADYq8Gyw2
+lz2x9lElPz5Z7y1Vuxv9SRtVgOWMg8TgGQwOXeLTl117US4Yo7sg0Lb3Cqdd5u4d2NskJ17Fbs9
T3+bx+0IQyl7V6CEwH1OF5aOb9qKZcOf/P4C/PzC/zv9r1Zpo0p9fKY7aR71bJpkzfFu8F8I5k7x
KtNvvO8/JTo0GCJw1GCvguC/Gq0yoqIJz2l0d1zYe9s5+JuL81h7ZuYcWWBR2J/dfI65aOIEL8pM
HnH9CbL10xSjrUk6b6iW8BqdX9RFyeQqIVdSkDDdYGlQRBR7gbUuUGBS1HfCmeQsBlgKLlnmO7Jk
1fglu9co7Etv9Pi7DVTrYT7x3bvB9k4o8n6/r59xwJfg0CJLJkk0WmmCJ/TZN/xX7KyERt+XJBEO
8/ljvHpmQhulux5N6YxfjFdPEIWhOivOfjK/sfMaYtH8OrIKFQIKCTQvy8Sd52uEcjL9bGBkl+Mq
sCL0erVNJmiU+NNugA0NpkrIES1cB8w4GeoN1YW0dbv0WWqeBaRkerr4GEgU3ulh4CeryvKHZ1Af
QYv/uhzjKEroZsl7vdv1XbI+aiICVGAVJNBvLtI0v4RYkIwyKxrVJfBn7bJOWtKQ9F6ogfBsPC9N
YHlts+6zx0DJ1hIujBgI7cDXuVqYrhTppatoxlXD8QVBiz+v6vqPan+UOn3MBixwDUPJPoS7ZHP4
xqXM4gfxUOzNpxb/FRmPraAMp78/TNkSUd31PRXbISYvErTH6+RIfTTObVYp4Uo26QYqVUc97Tl5
uH1xT34LOxJAQe2dpktTS3u8qDIGulizcD99yd7kpryztHlDHiDsqNNedE8knXCo2YW4pAcE3ppM
36NduK3FEgJUPF0Nqm0QpWNi+2F3NEdhiW4itTdGnTzUXTU9R9rQBotk9vK7Whvr8tQvuWn73els
Y/QWzbSuc7RGf+qoqdTqIuJLpQzc9oh8NkbIVzy11jgyJiq9ABKVmejAgm0aT0eNhAU+dT2AKiN5
Fk+tpx7eoomT0gNNMmlijQwrmQOX187TZLAwWTiJ09r8rirTlSz90ZR2bqflnwYmZpwZ2JdR3/Mx
INXYgnQWc+1uoEwK/FyDglPBs3LWh0qj3fWxuq0alW/B6q36g/fHpDwdH4+9NszJdlryg90T/OR7
S8Bg7ENpPCnYZCA2+Tgf7+TWGHa486Wy7Bp9OdVUXJTOvAGDtFwnCaXQC86LSocrNfRO6jW27VVH
C3fXiEz5xZjrR2jKiYwcvj+uIEyOBxLNVxd94gcD4QzENwF/McO3PkcFZcjji59OQg1BmMJzMYtR
f7w8qWq9KyrKPpYNbf0OIo9+JgkoNc6lQ6qHHYjdgjPWz2tbIiysN0qm5k5inqfnpnWbrIC3VXs4
DNQnvJJOhrrtBhg2V1g62uGqGoyrrOY4jho8wP6iWOj905m4KEQ5pdMIEmcY3VAevJVl+XbqIYum
aboujj02kE+xjfy1mgVnkI7Hrg8XsXQgOe9H7xKO66jdpLcbr9q3eEyMZEK4UkDtMJ74879GqhWp
ACgkhes8ejBJcFerJHpSAeVL8kN62TT5e0RtjrAakFMq3/0+uvrjdf41+tXpzvDNTNYzP1wbIYeP
+t3moUl17yi1z/mFXUVUQJtiZJrU+H3b6zr0C/KDdX5uwYdZwVpWQvwM0HsdYQdccB/FZ6HBBwiG
qNtnOY4lUCnCalPLi9fwRKX7eFrq+Uc/MDCmfCzydJadHjTpLtduWGnIPyxhik6ijEAbmCmn1683
NimDU4gxUbiW8vtUWsrS5lSsy3SW0zV2DvDH2rSDZU1FTkcEM8D26PD7vf1hRwSeC/SczmPovd8y
dXqrn/Je5t72rOWpTLtdRGc6eLuBhmlFODPj5/KMeeGlHR5jrO5xhogMYy6zFYiFwzqiLDPRESlP
hfzc9ASPEZBhZnt3uZOUcvFff1xIQYDhJMOmIsP5+uv9SnHsq9rE7jhdz5fLJTt3M4/GztjxgKW4
k8n27cbG/Xm4+rrJfB3x6gmpg0Cu+4HVHerKeTyhU6JW0ITe8/Ph4Oy04SaePgSixbpzyePiOfGS
7GbuZPi/XDcnIlKcuqWo12cyI4PS12Z8Cq5a8kTEMt1pzkPlPXjubDKkcf1NvzHm97dOkw3+4c0n
i/ENxEdWtaurUxAtBvLpDmMrPHQMEGPyNs70G9WHH4bSSZ5qVARsE7LY1Ykza1hgVLnwV+f8tSzf
cNb126kCNlPV9r/fyB9eOPKSBhEY6Gg4XZ/pm79WsjL0L9zhc0S6dikT4ocKpbgs1w59eJoYpj4u
1PMya/8Ux2KhhvX2fDKfw4sCldv2b9zg7yEhH4VkPOkYUFPM5q9zeaAbl6PU8VG6yksCzmn+ooQE
iiukONTjQZnF3o2r/5YqF549lFwMVaziJKy/DhkrZmirhTJYdfjvajbNOf0SbHBkvmYhznL22VVh
894yDPrMKl29Q+TCqERTwwIKeA0JVpVBGNtJKRF2f4I7amd66P7sduMF9WLBy3eRhGzRVfx+ud8r
LxbFDsiIZASBNNrWVdGjkXU8005i3CEv7tKnwTKdHMbZn3fdE7yTWT6cTT4mvrcdHJ3tjZXj2yGO
wSkM2BJVO91QPrUXf8205FyZ1emS56uWHsZ22yEhkN9P4fKMLWp+Y4v8ngC9GuxqlYraXMpVLAMX
aR1gtto6AxvXgyWy4eRPVwO4AF3emCgX/KWWtp6JL4+dzPgoWP+Gjn+6VQBQv2W6xQdSqDRJnLLg
j1/NtJM2qNuyybsDMI7hqCSvAqRCXxxU0qDH9UEmw2G7Y8gK+1lXOqrm7N3JzXy7SKdfz7u/PsQ1
Da2Ik74pmwRvNewSFsYWQ5vJu5BZIaGjj4F97eV2kv/nK0dxAcFZGMtevdZNWalVe0nZMGgbB8pM
2wdGaginhI7nxgQXj/X7Bf471tUE7wcnyQopL/JiPZPHEroc0CD1yHPcuwkKpuFbfuMIfQVdJDv4
+WD/HfJqB64BtNRKyOVJbr06bYq1TRsdmSTO9+EEP29jVLiYcbnh883H+cPqxZz6d+irRIVaZOc2
iO3zYUmL7Sh9x7xqd35As/U/RBlfBroq0zR5cIwN9lx2W+n9MG0m76hsHc8lgyHWKqFkMnY39sDP
uve3Z/mZgqGwx0p5dXVHsrFxdgq7w6Owy3bSMb0CTjc+T+qJdAOy+9MuaCIKslX2dUCVxtVYJSBv
H9rOmfZ77d0cabDOehrEteFgm820Sfwa39jrlB9fRZFQJsQ0TfChX3ceUy8IgsV6MKQvcTqNlwd6
Tab0HSy8BVpE182WExqzbkYx37PZYr7+NfDVQhQaMZTHlDUAJwQFPikJVmmqb7N5A5oNza3AXfVz
P7txwT8vgP+O+1m1/mv5LwtbAyVfSId7JpG7fFaHh9I95ADnCBunu82Dgw7dmzXuHv634O0k4/mt
ov+Pc8qUsQUgusLI6noDNGL5qCsX5pQO94oOehihEQ1albM9b39fir5XfLnPfw91tS6kgzTPbCnA
qgzGXXxnDRPQORIaenuoPt3Stv0QOgHGJzAlcYk94TUwycilUgoa5q8JACoZmiQcyUBO2hvr65W5
wudiB14e1YRtqhw5rusQCEzqqvD9s9B80UANCcKkQ8bbJC+Q4NX7anYL2XXFLfo+4tV7Eua5Gfch
I55nCs1fIGQn5mO/gqOQ05X0LkNNIXNhIIomo9If7y/yi/bWpJ8yRWzRdJh4oo3VxprQmWEQNDyK
Uu7+I1Kd5q6KsSAdJs/2dKZC2oGzsPQ7R1opFMCYgGQrZrJ1390Qe/18F6Egk6GDHSwZV1PjMsik
1DzxtCQXm1by5cP3ywqHFdGnZ5+dy1N6I/T6rny0NERT/454FQ75RRZVWs9drB6je5pKaLDS4L7J
gMPNpT8ynrQN+rbKy15Oq4jeKSC8b4PRjTfih1PNlw+hfV3y+mOW9FGpng/3KE4Bt8BfRKNKIQlP
AukumD7Jy0uMZPbGsD+8G0T2CFJkFnem7dUMqlo5uxj1+Xw4wmjBhpuRbeo24GCRAMjbnrf/iFA8
GrYTpFI3BheP8moTsyglWBr1b3JG1lVKypfauEkKs16r9VLLPoLSu5yWpbzk8BgP3hsd2yJ1aZzf
s1vrj/pDuP1l5Kt1HhWQcbQSi0zYXBmHU2Qm3nJ5Qtzqj5c1KtfRdGyEzmvlLbD/Ah25EgJ6D027
5Ljux9v2lp7ypx2PD4RHhYnBAnDqqw9UJqXFOY7nAPSAHsec3oUMFbGxoKeOTQAVAr3MiIfh9Y9R
YxxkcE/H5YBOk1th4k974N8f5fooMlDPUpwWl/Mh+CimNH5JznRUTcgYZjQarIr3fH25lZv84cwH
8ZyNl1Wa1J3yuT/+tf8VFyk5RqeLfKiGwyUhjTgCBET9tMGK5tbxyp3Nhtu5PL0xA78HiV/HvVps
YhSuelX0YmvgtLcM0CRX9Hr5nuH9PtL394yBkNRhoIGcQ/tcyf+6QDNCYWH6RDTKcoBdKmVWaa+s
n5QbgcQPe/jXca6WEftSGLlSq/K8wAS6LVcwz0d97qU27Va1McxY4A3jPUgNT03TG7Yv6k8XyeFV
EQlKoeO7upuXtoy0uooISgevgfDhCx9R9IGReOkWBp5oaM+oFuqe9GocUNG74VM2PFAEopArsDbM
71m10m1X+FyVJGYdvXOqlTVKnoPRrQfyXcNqGZKpC9sIIlpFvlZXxedYrWrxRKrhYB1MDiZpufTA
yf6/ffAMgzJBlci92+SQvq7r3aVSgkpnmBIkIB3SNc2FsnuT3vl9+2AY9GuSImqV36pbg2TQZ1lm
hAdl9ifZG6/5yL5xlvsek5OfEJJvbH0UUlHiz/+awSfUxZ0V1s36TNFbU5ZpSLNU6KT1rTDq+67w
dSBxqX8NZJnNBdNqNTxYS7hyC0Hs8kWT6TrY6LPqRk79h5XH0lUVfyRVl4l8r+fsmY1APmulyk6A
c4tznMJ+fKbnerQb3LPibRZAEWaTPeCN2xmH74d/Qm0M46gukU8n9fT1ShP1qAZnU+7nVM97Zda+
d6Unx7LT1bsy2iWEcJkTnXzn9xn5w8wXw5KexIub3de8ineK7GTWR7WUQFR3Uyzn6CVrF5oIvW+N
9H1WWgZzBtNvVj1hIPT1ArUoRR90DJWluT574dvpcIbD5Q+ljfLqv9KgCm9AQGpube/f1yGGJVVq
IFMwSBRfBTWqkVV9H3T9PAee1IILxFQV28niuEYykJpr/7L7/ZZ+fzcYkDOTjK0ah9br41vcyL1f
hQUSDLrEcQg6zo8Zhhz3v49y5eEiwn2GsWUE/hIlbPk6WCuPZ7uRrVY93A+XA2c0OgTOeBe75G8U
ZwaiYn5jN/mh3mOJQo8iqih4xl0rIAq9arNUPWmikLAMhfZBlKedzavnunduDPflY37jIuWf7qUp
DDqE6JWo9Gp2mjHlQ6muJI7ctXPOTXE3FX+pnEGwKOrEwAP7aD9cTk3sJPQJmVaGkyieGUoygR3v
BtgO/fe3ncQ7wZnGnOLWX72mehyyJikVOpDHJYHJNMTlYPrwxD0Inf12cisV/EMRCeEHsl+dl4aF
QboKi1O7PIVRw3ite78EPSvd9y/LqTMeL+SZ8Ob2nmgTm5AJ+Nhuhzdu/w/lUxwt6ASzlU8z688s
+V+rb3qWSqSxp3btA/OJZmd6K4tJiar3PLP9Uah9pOFD5T8pGqRhTcZn/bnPR+blT6Q99NG8UyaX
yzJUxgm8XLCsiudjHGCOKkAV6DLzXXlcm4OPIn61onWPZvnkhcdxqdzYq77rui1MdGxbFVfxmVH+
uvD4cRWctT5v1wbW87qTPqjglR4lCiUAd57zh/TD2iGjyOdIes3CUWYncE/Y4nVupo+V0xK/ak3D
5HV8zlzl6JXNMLyX0Xn6f1rwtyjHajhQSj8qMPalDdNfVZzN0NXjM3XLNPGHqIpWGtTprNQml3S9
Qyl9fy7RVTRreV8N3N5wLegmr+j0tOEZFUg/MwZvOT3s+ZA/MI5zVfa6YmyBg41d5T3gKh8VQH6y
YyN+1aZ9PqkLD7FW3MzrbNrF9FAFiNR0npkX0UxMebx1ylvb+g8bLZkXHNk+FxQ6Pa629TwclGqL
idQBDdgcxvoy2inuuqM2SdfzwuspDzsFjig3y6HXZz0yMhzwiUnR+eMx9QmS/2tG85bFeR5QOcuq
bXMen6tnX3236WpJl/Sy3lgrxOr095FWDKaTj7VJ59Nmolzl81WjyrU21NPFoB1LceTmnbYt0Nuf
JNQvxUfmV66lPLY0zznGaVvVhmOpyA3rDGG8NDklc4Q/m0Z7MtrOaSXbVcLMM3UQOal146N+e9PZ
PzBupSpuKHjXkGz9+o4EnMqNGH3RJoRSg3DV2CXGR63OEk6+DQKbs6vvVJgTs125hL8dWjMzG+JY
XtmrS/YR0mqNH51TxdPsfBdvLt1LYc0T3UnerfrFXBQnulQNY2b4czO68dFR9X67zVj5Yv6HkuXT
11VsIn8907BHlOVHobT1g6WSeygRQhRZh1SeZdYdFmIR2aoUGyJpBnqih2xIWs4ppam/PFaPeUe4
lc1T0USm06yZI2n1sscIMyNkN8g3lY/uhAuvg+C7Ar7WulnrKZeZEjuBPO1RNLb6KChWQf52yp1K
R/IOJj4e+dqDXsyOEj2aWnxvSBC3AZ/Eq7Ikxjrb96dmRVOCixbLRimnoGg1QA6rzhFgzZuFLmjw
KM8MOC8HkPp941rzkjf2KQ7GR7Iz+q7WvdMONZ8MVbFJ6K6wHcwOHb1/fjrdn8qNDpsBGlbI+ts6
yqNhr3XotcpCN4cq+P4BNgPeXcnp1h8qEbbthdOfNr6PXvP3l+D7C6dz9mPtJWAQaqOr/dLqsMAz
/TJdhP4SH+Geqz3iFJUlM027a9Pi1my4PjAwkWV8W4nicfiSMKv/Ohn6tO+1yK7jRQedn0eRF+Og
vmuMZUs3LUaJtf5eQAc6L0Oe6e+Xeh1piqE1DpEKjVTiN1dD68f6VAKqh6YHk4N0mTKTPoq5CYco
hLgf37pSImZx874uMKKZi3iEia+YiiQ+0V8z39bSxi7lOj8Awp6cRkzR8gPLVzqnTtDJJUi7x9fu
7fhYrLs/4FpWyVsHOyKb0kLkGE/QpKA5l6tgVxH5d4ioKR95lwmCvjFzmZunj/p7E+SytcX5Abgx
WGRo575HtDVV15dRvkNDDVwbKjKUjEcdUmILHBqvnlkNxOI4zVADd8PjybUfu0WGGH6AEOa8bV7B
X79Iru6oAoEOHruHCQEidiZangs67cEG1W71gPx865OklzYCK6R7VoEf/LB7qHNXfyCXrQ/c0/74
GNKS8lZwduHtG1tbgW8nJzaDseTpE4DTMyrV94IAKbD090ijlZkxU4cBiv5DA9VZYF6SvTw5P9t/
8pk/4wPLJJ7apUBed44JO/VdWqePwfJCPtTA9uQVrSiVr9HrZXooPNulxx3OcEA+I5mrsEZnAskM
03sbQOTv79PUCY8OQkHxAU0AONVCm3H9o3Z7JO9R3mHuM3m/zOAUgdp6R9OOgB0kirXABryaG2c3
e1DxH3nzF1BSCrAgyEXBg7Xvlzlmlumy2HdEXU4OByR1qj+nP43vSpkbLbmLixZHHLoW4KQs3rFz
m1gLaV+RgXiwX5TNRbC8NDzcHBOjDioEd0c+KfHdkL96qtO0caDvQXYJN0AYP5wy56zO48Qb6BP9
MlfyMSrzIB9T38AzonZMTOHu0xn9NNNUGZ8JsliUImzjPLubW7D5AGSBpEkmUTzFULyw7wrSmO0Y
m/Ey4dtmUrA8W+4J9zqNPnkbvfE4SodaiBPwMIFhVTnyeX95leRZndJa7enNmH4LOjpOj620RHRZ
oKal/bvY9tVIqkb8MJ0edJNmuDiAlIumuTZKgAWOGwoIezrL9LVsjUvgusdppVLJQM3vRi/SR9oN
2QNfwjfp3rjXaPCBLXQgO13DP4LdYovNoIawlXkFoBhQBbO2HgXAal8N2JnSNIPg1Tsl9KzQu0Bo
pRtoWtA7PCKKZ2ZZs+RAIKBCOAZ0BdyvFeFWgQfnC91KoYEJN2jw7L0pt/5lWjX002A7C8DAw4cy
8Zd0ruCKqZvT9jK18vtBtMCYs4xndjySmzFXyGVonJjqBdesyo5q3BWMDeunH7LVxfQ+EdLSONyN
EfD1JD1X5G/+6dAr3gVb6QR2sHKMUUNpN3NbOhdAb7rBExeMMZT+1M4RRFKjAOKCKnJ0nvlQLAoX
7shisEiW0cik1wJsi8/3vjVDYWdlrATMGZAiELXeufe3tfdG/7ujftRTDnHpvilFHyGoAhd6p8cf
ufk+GMYUmbMF7TVMggHurqchaYQ9dGWYMkyT8lDQ9NGwt1Oi6DGT614bNuPhhzXZC2TnYC3tunXu
lQ9qPiruGpAIg3GDXw2wYDCcBJvxIsVZC/nyhHz2cRzts+dmGz81LwO600bKsJ1yvIw2D8m8gJ2E
2eHyBPy2nFfQfPR5DtehnZtvUJHvzx/S+LI3VvrAsQQc2ZOEXRr9LzzbTXZ0zFF7nx36Z37OwQZh
k660sbzuobUIhGWx8HGzsJYwfsBm4foGmDlcKj2g5eqxowtc+8gOWjZODhE8NPgEAEVYU6Jp/OHz
Tp7cC/J0mgQcfFHO7YhcUjMqFkDvDwH25eNghb0FsCPN0xflrt31d3Q3mto0QjWAuB2kGnSJwC3W
IOCWvHjwmwz6o0pqELJjAdbn6e1ygvbTkB3jT+Q8x/fS2FpVQ2OWPBXrDMy/cEOAfs/AA2AqWBW8
+aR3c0hc8mo62HMrBmuZZlrhv5vca4RDNc0fmKthpNaMcOOCUC+KkqymiodP+DK/C9iYxgEYIxrp
nrKHfuMfmgf5QTLcQgHDVJvu/yfpzJYUxaIo+kVGgEzyygwizuOLoaaCIKIgin59r1sd3dFRXZWV
qXiHM+yz136FNd2rtPeSOHYoLg/28/aJ+DRoNK9u/bp2Rk1/KzcM8vt4MpQHth7EzKy0e+Pbfnzn
LL1o3J8wLyorxd4SOS+DSraJd0vCa2bn/WB/3EM2a2/OUfUe+CUGLK2v+g8j4BTKMWspgr025Euv
5vx+H1d798oNlDpvYHAsTG34Tt3PNxjQuuRmzGxlXHAM0+EhspZQ8TnalgSUfxmPZdCoAVuMUW4a
MSsoHEUZnmWo7OUpIUOKMjQBDO+2TCN5yrjH/NHXf5zeGzLcYsUwG8mulOjCLPg6hizsZzHnnTEZ
oF3g3tvecahlT7M5Om9YY8U073liqXwv+tSkDghPAmaEedpPy1V3+o2f7mB6i79+eVT+AIxjdhT2
fX3EU6xc5MZtpJ1+m3zx2zALqhIBYEW/EAZc3Tp128LK8TnD26yysak8PpfqWRr94npRJAYdxhaO
uqUxMeRwU9wWZTVseRWbTrE1zsRNG/H8mFTQTkVSzK7B173hbHf4XATwo3E5Fq+rejOYfgnSwXgx
IK2NXzebreMwYDnG1Tkq8B278BGIE0NYKZkx0yzFZcCGv+SL70WNrofBqJOtvkY0bWtYKZz6syyW
MOpS6AFB0rUkvJ0bqCetZeI3u2qPLdQRBul1K02wHBsrobJ9Bv2kDcw/Ddn/vJuoiZrIf3vMY/+3
Jf/YacL8WHL1Phbmj+F1pvoQamJz/I3MwIiz0BybpwqX3MpSximX21jDr+WUTXAji/oMC9hmMHA5
KrCt+kT6SHM4rpoAZL33PerHhssZE/zdYNibFPM7jmWfUHCZsuXL+7IAv0R2WWjET0yEGhBkDPhj
TKwnzBfouGTjbB4M8N76E2Z131U+AUPoG1Y2ecR9/8qzlzFpxOds2C4zzIgxDIdu9A/UADJAHmbz
cnkbAH51uiODHCY4FJgMGKVRXI6rBDcVJoH0i4nF4yo91DHBUMp4MPkWpZJnkK7TtYY9Ho9RAX/m
iSmxO91YStHzVZUQK/KVxZh7GtehKmqW1ykOcJyEpDZjAdf5B1m5/DDGAkCAjSgRIAMfN6tIbhNp
hIfdP1IQazfMRyThkEnagzANrw5p8A6bQ5oMRp8pMwkeTian2+TjZ3iGQgxRxMZnZPQrBp1ZIe8T
xF2FkxdrxJul75ge7cbaAhhvNlUDE196Np8cmn+VCymIFWvi/qbD6ZADBh8oeh37jFJK9huPeIAp
C/2icMA8WYsoxDHj9AgFskk568Iqqni0+1hJmL9Xw3Zb5o7E0Cmo360KnoXBmeyEIy6Wfz+3upJa
eXLrd7WTKav2Nh8QIhCHxJTrgnvMfDZjN+0F6TJ2QTenxkq1DrrHlCihw9xW8hvJT7/Ukob6Dg5R
xPy93aH2Bd4DSuVC9oyDc+pROeuTpSIQeVtq7RGHcAVgrH4F9zblQvUqlhqaiceiJL4XjlqE59hM
0FcXJ8INr0Xdf530qT7iFocsz9qqgLzoUQnuJVvgdccrVpMXnJsXi6A64zkcALxfmrN+eB8OFMZo
H8M04jcSyBWz/sSY9QxLXr/XPFFxV+E/SDLzBhVK3KvEBiUBoXvhhMFvm1Adh7JZvsXG1OuHt6PO
XTMtme3l6lOZnRpYT9y4UqvGODX1lefCwCBMCtvSebI1+5ZpjglM78/R7TntywsTLxnTGuraUIWN
kgdl7X00RmG99Be0DFNdw+/zSL3UuDoD8oftVEPRydidErTMspteBSkqUMLKvcXyBioHRcXVXltz
EgmIcBnJkDDc9jyZ5J62/o6KYTXT8WTlemQ4N3feIVNaGx6Y/1g8VwVgKqPwuGgatAP4GHwd4y8T
flcwFzjJjIlKY2vJDcTPvz+tG8FWUHk9Wmq3xDgoB5k7NnPvSlSaYa/CChSbszcaplmDoSY06b6F
/xaGxdwRGy2R5g8eMs3SuDctJ9VEHhVjBEL5aIDhF3aBePA3AWNGq++Ac0wiEGcU7dKS7QHY0K2W
xLV2TKgsunf/eanuwXczi5gEjF8YtaMSAPDIaq8XGFaOya/wEc3xA/2OBUSZiCp8eKYlcj14PRho
dkE6MpKSdI714asfa79IuXewrUY7I1yMC6gvXEC9YLCtlpht2mw8fCpZN2WsnuTo5+uOOaNieoWF
w8Ues58AxygQhsB/8QqwlCTdExShdFXw1yOCpX5Ihoq8S121DdhD6zmtW0s9/FiMuOPSZ3raahG9
sGKFE8gOK6z+bkDexWWMPcGeoMAmYL9hE0picrnhvonbrkroVAYmQphnFGKnYMJPFAmCLUk7XQpe
pXfcEwGySDF4YkdLYe+0z2xO+e45koqoxbRbXlR3Tv1q1b85g931Ozb0IBswjuGaTNIhDSOhwNjt
iwNHkGES9lnrxNblsD/9RHLtYsHxnQ4YWwfaEjBD7zXD55ArjrlyQmrcWDaDEfd/cLPhtpQgzvRE
Z/adj8LO4v5InbVDPJ7p6zXDlv8+prWfcoJzowPLEn1AuFEZu5H7jqiJikzLlSdFvzHT0z8wKo3F
jskA7Kw5UbvxB8Xu4rmnnCdq0oPK4b8GL22Sw5jAcJM7OD8LEMd+w9wqF0Z/+uRekwL5TKq5wuVk
gDflDbc/LvyEs/t6ESwIjCX/pTCtrY250t09HNCcHaPY+ub9A9fwDUtM9zT8FPlBTn9HJIXdxIh0
jYAMZNnX/cwgq5ez6nCLP5cG+FCS4TGKizkh8XuhA/YSrtX3JbiPKVcj+7rgDDoTukdHQmPbHKWL
vqf8w2v/LP3wWdVoslk+sWG/15UvcdBPYFVdLZUiLPNVsbnR7W5I6MzCvBN3/VTYKKazrEnUEOdh
DSiecYk2r/AuLfgCkK52OsVIlufSQVYrki9MIWHYhd0uHCn8VQtfwylcC4qgOWjE0Hyi1JEamgLM
bh0+3JyKpQPLwnIZ8krpCQt+jC4Tg5+CznHzWcney+kn1RqXzlFOtnBNGrw2e5M7SJ8rGK/Sxa+D
qqpMdPTEKecFyhpGhrHoJ0aMtz753GCTz5jE58p4e/KG47a9+5/eGt4j7qwMj/NByyB8+kHNu6wd
EEErSr649lpIZMkDCBqIrZbZ7k7oli3SWY99nznm8m2NFY/YAPdaa4ZtNU4cF0yaMTbszX+YAd9T
zFmpj1jGDkN0qitZa8lQnTQ8ZUXUJi6wO66wFMa+uDKsxN3es+oxPrB4sjZ0f2Tn+7DluYwfszTs
W9h9C8GSbGdDGV8W4Jzxat75jxHIF5IkE28hzbrg2oMrG1Ku+9kAbCNFGPqIxYMl8LLAUxu/2yr4
vQONUlmG7LpwGZvm9KVnQzxLWi1SM0o2PmRMpzzWfM8jjsRLPX4E+H0g4SPsPAymLHlrv8WR4J9V
pViTBBIvLKE7V748cFcwvfyvRwXwSFCLzExYe0NlCK88EMpSBj6zmnul/sYj+AUU3uzBuGPRCFmW
Oxi/I5xOCCg9Y9hgiC9SNupqmfPifmApA9sa94gIH1EfYd1EkANw94fqZQv8G1zz8xG1KnXEIppc
Yz6qPm6bwKsQvEmWzDG8/9nXISS3pI556IsGu18xwJfD/uNpEPfcWONpUCWyhWnuKTty4lvKnVhR
nb4dkNuOAY+OXDbgSAirhGr8lAcpjC9A5hHBne5fgsGah5J5HXxxt7Hyyd3pkbZmnoKhM8Ug3h6V
SSqAL74jjkgHYwOHz34OgTJhZ/0cEW9YtwGu1EAe8E7qhmTY/muobgdbKmwN1U3VfTBSOpTj9iBv
4DdtMQ+cQCIccc57NAd8XDKs/ujLAfXFKQEjKn6YAOpRsiabHlBpq+NjhRG6THRz6o9P5HoRLT+e
Q4rbciUUgz+sgbEkdh7gOAKJJTy8Bo/FLzaCdpmPe1zK6fxLpaW1jvhySC5jib1Tieky8YnmPvAQ
bn2qc8XhZQTkfGuG1nG1RrDGUaf7jxh4X9gkXOD3hVHDfBzsficRDUIUe/Nc8FlOruwrws069T8X
jndRcb1tB9HzkDYeEYhNsQaf6gO1a8StFCth95BCUich/T6kK93VQkFOqUFLCLFIh2NLNaTAYhHM
vcepq4bMhkcml382EctVwxSBy/gTkdQZnAW/UE7dx3XJ/3ZGiODqvsnJX/CEcShn8485Lw/t6vW2
R+ArHGJC2H0cdSAjAXkSgWPjfLUIdNlq7ivWLOHbD1jTvQ57ZIODpLdACI1vOYPCn+ULhTIra411
C9EgK/qOpQGUxgbD9maIN0mIM6ptxhcdms9FgMJad/5cYLZMnlr78KXszuPniQD5veZbUmDkp2Bi
LIyFaaEDQESvjhv4wHlF9KX8wv8B50ENSsldxmk0PYgXp8EFlOHbGDiCt96MgvoIxiF22SJ1q0by
kWrJ4digGEl/nLC3KHP/fnweFCQAmgCCYYFxo+A7bs6Ioxf9w/NntXj3mxw4DfzSD/FXMyXqDHRH
xnwFg1vqw7e5NuzCbMvsu3GievmKVfu5e0/MPnmWGQg79Ybz4On3MfP31GWFx74JDOMhvNLpyL9g
Lt621a7HT6n4KZ0jx134nMEEoEC03P992fNBGrcnmuz9Ob/kqP9YOQpN5mclbNRr8QEc9tFvwQNE
oJpfskvvgGMhpmc0X2yJ+21+O2Vk8wQPU3XJpLRPDV3gRcw5dbIbRerMkTeUce5UFF19mWO6C+zm
mPlUM7ntJGy1AF25qBc7aGSQSZtQi78cYLAx3W4ofG2LQA7oDyRUrsBA8nMRj1NjEQSpevQYtYEE
p4p4l8S3TPbEwqNrAHySRFWgs0QnpXR7M5GosPe4J3OOBdCicWn98R24NI7c2SOKZ7OPq1AJJ28m
NxE3pUeh0uX5Z9sHDY+v/wGeR/nGb9glPOQT76s4SBEBqC4KCMQHoiKL6/lcx7b+Y8sTgVqD/Bzx
Di5XAKgDarXig6kXA8xkDoMIMVy9IOj54fHfntsRoVtvTUmz3XVUGojNmf8Oia6BeWDF5ZdRt8ax
dgGuM+5OZsB9tS+pk2qO5Jere9gOnPukYlA+ke6usnk5V3InvOCplo+QazlP4EQS+0TCJXwmHTjD
ppMSUgH7PiimAAOcbEKlQjza5d0f2DBfcXBnuy6vzKzk0FK/7hPKY5+OVx7+xuYCB7kNbQDlxNlG
8b7GGiMpAxoZFN9Smh4ysUNDWYk67MgItfBFBNV/koRSDqGTZIBgJSvfW1TG3lQlbuFDnAHWYAhT
jQeqEW7oESNR0+ZpsQ85brG+WMosLu8+FpmJNquPP2gaohIrTvsfSb2WlMtBKI374eCPpld5liHc
4K2/+nK4IC9i4OhxLM7VElyn4wk0vc6Kos+Gqw5eSi7/Z79Bf7Kbgm74IhcDdTpEVzwpKH00CagB
BngqFs0e9vMD9OdLMIfsGVfv0PS0PoP3Vh1TenWMSY8atpiMgUTAws04Oh5hPTF5+fAAbOqgImj4
HX+ERSlBIqVRiksE9zx8trh9z+iPvdk+iRK/F/+8ntWIujs3Lj6Kwh9WJn32pPMzGoC7/W0M5k0D
lDdIoJOcOcsbDrIwZ5JuU7GepyQFND7IJ306DfR/oGstbn/S4Zn0TKtK6sWRCojaOdKyIyq4usWZ
zIfG3ZQ2VHZ1a+6BlM+4e2PcYOmoLli4l3RGzYfXVMffVRdeTZuyRgqng1JD5pzyRK2s3uXz94lP
wrmbwz+8TbKPqLAosY4XdzWqvmG7fEa/WI711fVn5TofFXfvor9iwR0Vp3finPWVYbV8B+AZLh0Y
g6dP40IATIxNmXTcetRCTY+I5cACxyadsxzCmb1rLzRf7+ELzC0UX2712q1XighzFpRHCVvoXA6m
91C4rAtgd+2+RKg1agnspgA5WMhYkHnpML05eHsU02tq92bpSBwbvWFxeZIfUp4t4I7ORNVdhLRw
lU/IGujwvdeZd5xiAaQQ16jRMZ1KdD8N+CfiqmH9JyQ3tpIcn2QoJjRVTmenne45a+4xWmB4DFR6
p71xM+3TNvB/xMrclwFjSA27kpcdtUvaDUYADcbHTzRJ4daUsGWvozfpzAfsWWcx5iGiTEKBwBhS
6mq8z4pKL/ummu0vdOH+pTYsV5btm7sbSYpKrrHfYe4sKMljDkp53a0HkzsgVWoqvPXTNSnBcqfO
byLtAHCPxOlHU8R5R3qc4u/mPTbKuInIwAlDv8veMZ8TVAGaEE9pwkOemiXxYrV7Td5/9eQ2xrMv
+EekXIpn95wCwyBYfGH2RpVizo8kTV6UxL50Hg9iZS9EMZs8P9bCLzCNF1GNYAG9J9jDM9tivYaG
fT5Kq8zeUCWgXEBDJjI4Dqh8wLtm52gwME4GB1yV/AhRq9H+71+gNSXC4jWIjYufm8sK+FmP9Ujf
feEaX2eU6dUon3C9RqoIWuAIP8ZZRmIkLhzJ3i9/p+yvv7qm1uft1OOSxdFw0Ba+Ggqu9AUuNL28
SWkJ+pm4qIizCYT7FI7xwTepE3ee+OECQfR08MieADmzHn9CayBeaLF8BbSjXINLn5XudIi+UlDC
KNfiMckQZ+HeUbdc4u2FpgDxB4892RNhoCqKcX0Md0/be5wgfAMk4tL2cV4TMTeTBA5lwhMpe9/6
/mjC7zGv+/KSHlQdbENUFKzbSFTbx2LMYNgEyoTGABEYejcq0DiMYixHSWd2U6yNQcBpssnEkn9z
o79DYzg4bwZch4gmIhHW4qgngBtLmfa46VK5Z0vwm8oIgk541DZ1+NgarDoBcSE1B+eRZ3xyt8lg
yr7jheW0yJ5WNh5dVw9uPe5swMuzJz+PjgnUVQK9664gv0sGxLcSr/RFGiD+gHwxKIOvKLZAEhF7
TV4T0+C3Ht321u3lUv/NJhIdGFuMVhS8DbDEN2eoHx+jvwyEOkF8OJDHT91Rz6pJSfjIUmlYouJk
/6zYcYPdLcyoKUH2aZaU+v3qXATvcbvkaJn9cLbg1TbLhi+QnXb0muidjZ4og670YlN/l9gc9VEh
QP/VHM7fW+N/C+e5+zDJEdznr796nv6ihnIGEfboMcbhgH0kre7eWwuVIzyTHpm3HiJWULx6Dpwn
IoqGnkZB/6K5wAKuI0s2kDyggzvWw58sKr09wF7D6zKDS8lsGhEqkhFObFFktbD4NhPq7kgkqfEq
YKK2d9m+kX08LP5bppEGIAj6rGophvWEeG5YbwJIwrcr1gPPUeFLWzw9ifnHRfy8on+w0/A7Tn1s
PvnaCvZZzgvD+srhhRWq0wH+Ki2xn9dskEE7kiamO9hepxJ3OyglOEdLgVFgsG4p5eLdqHB2MNut
2AJsXnAq6+yOTNCqj7djDWgZ8TMKPEo6olaNJxrUoXjgVEuiYxDemaVPHuvvtsQ1EsiJq056yW38
GZHDL3+QtF6ShQ9Zf8Ijgt8X0j4NB+FjqIb6hAoSGT6fhng2JiNlxVA2kK05+Tez3oVdzzstNI5p
IXzSPUzTLCQ3BfTMciGm96N+NscD60UhiD1zG+s30u+uHbbYchEPVMd8TxWciOs+ugneU4ZfiYpy
LsfsjUcjfbe//RTHIjy4eY67+2Bk6IfqfpKNsfFa9Ivzdx/XD26Okob0d6Q4UjnBf/bz5JE4v0VW
j1+K85a8PalriV7C/fHbZqAf1MO+jLRXIL08taR/yqCT2OSatlLevoy3wmP4izV5cgWchPHUz6qN
v9dt2TB8zHHX95/v4wB7EZKr7kANGnXH/e13GoI6h1/vH0lpDOs+TrGEk/TrcpoA9vcg4PJN0ib9
M0GZiBIJ5CB16itzrpwQbpAPpxljTEAroceko0cT9MAuN26ThxLZPr+PDCb5Zb5CmES08ZgorW9y
e2lIlvEXvNQVwUmDLx/Off79T//Z3gs+FNEn0+hqRL6FBudBD4nsGELb5W7JQK8kzOtOOC0+FtJK
Lm3eltxGyiD4vdzb226ek5R6QuaqUig3wVtz73uL2JhGulaP+jwMhDDAf+oRwfo7Nq+zK9ZN/GGG
GvXMK9Xe1o+nk/kyobEa33S3aSwV3i+Z1mBIi4ufWRL09v1v6vXS4ZX634s+t1ehTbxf3fId30Bh
lXZLyeXj15NOTvCzgx+JxCy17g/Rj6HJ35LxHlmGehb0P0GxM0ENTymRYUBTXz2doFaydHoZQkru
lfvVFeYGVFtgcM38R6hU8ClN0sJ/Ery6zyz4Hc80BZpiwgZQcHQb3sFbY9SrOc+HR05w3SnHeyEa
Mr1KBDCUezOrWaqYXn+2T9y+Ua4BzqpsLI75b/102UG5FmpHbACRUr1oFfyiASIuZpd6yHej68//
Vjb+eN+PS/Z0n9MvRXiXdna35qW81IBstYJ5+hndIJpdPVAGHU/1k7zxxZq/J7niqhB0gYa95h8u
EYhLRJnKsNN9OY0NI2oRpp1Jv+SHoxKykyVSM+FLbhMRI33wb3HTm4+Kq8+hfXqzcR8zPYv6nO7g
7dAZM9UNdwZ+ZoFbs8s5Lr4NP+k2ftzpKjj8i2Yk79vt7gE4lWTutiIq/uiJpCeDh/ei51Se3o+w
mj7INaGbj3/8FiVLiGQwXXmMcI84DAqL0yB92O/7dFDZebFNNatu59K5y+mZRfe9h2NYigVK4bz6
s44kBo82I8mBZDKkS4DTt01uOBDf0feG25+X5rgkIiGzs81H8RgW4RvqOLfnCEDwfHUHvAtzZw6i
N0+tnNzV4zvbtVjcDD4zFdrcvPqOBtdIH0zkdl2R00so2wCi0ckkqb1HH2V0xQdamaTkwO/fUBtQ
rymjXzFTitmzJuf/3J0CuF1DSJYmqTYtyuBJd5ZBR6hq5B7VddPWSa+je8yRnpdLpT8p2tNHRXQs
Yfj9tu/G+ZYhxUeYEivUDjo40X1eD2fgF03BE6V+f8e++uH/2ThSigGTdStjHRmetnjg08CfUp2X
x/s9hnVPmlHcOB2d9/tOzvxHOtFl2groCz9H/qdNPbaprnuZcW5vIeC/TPI0Mo+3j0vbbZu/pjp1
02bxNTcYZXYVPZF3xLuVTFvBLbsN8ttMydD1TWpjXPymKVNcGubO1sv0Gviefa9V1+9myMX642qs
4u65zhtbeSV90sd8yM2kwS96OZrq37RRDZGx3TZ50jJpQomw8m6azwbXZPeG+pKFzy24t5GR7GGJ
YX3BnXkPzNmzF/QQqTz9ln7Jc63nTm+mPX36AY9HlBULRY+YLC3xpsNKQHn68hPJm2tAduQ+pEUI
8wk4SO7UP3ra3o/kS7ZLKktc4TeO7571aOzGXO3zRM+T/fXUPdw+rKbK7tpJPz3n6Mc4R+CwgTpN
OYeT4rFshQuo10cFJnvFmT9H371XrOIdNJT/cMm7M74UZHNTHYMXuX6C72eKAEtKAx0xxQ17hQg3
V6UZ/tSx9mGl5f6rCl48j6+vqkk5cGl58zcp5vKb6mfarw6vclPpxFy/EydKSao4cIlkNBoiOPb/
ZgadMyJCc6uotNJY3F/fuGFJTlJGL0kNZcJwLfkAb8T+E2x7V1HSEdEd9UhK5TVUHHFm8X94suuF
0PVAngUwVkAw5B38sLp5FkOkoxT2NfTEO41Aa26ujWM+ZrGnVh83K9FXt68g/1qGkb1s/Fsb65sn
AbNcSle/ESgcN00jU4uUr/MkpEEr82A9ek/mWJmpmfB9AFBEWkBdctJ3ad0G/Yky4+O4Lk0qKopl
zopzj8TyRhPgF+wn+p8e9mYUV6T5WSRpvYPANlJBBWvHz0AHheSKeIf+XhW9VX/f86su0qqoZClW
XpNGN/yuvnz9er9lIROF9hS/MNwnpQlqRyPMNb65+wL7ehv9KkeiIie7EoVwmrFXZV7lyesu4kqp
8xuKLvfgxXluVFGLpgLipxIYfMIPWrJtdcgfUVPFGV/Armn2FwmxHGv9BzuumBI0fT9285myE1gC
rNPHm1Itz+X/TtWAITga1jHHLHdwSQ6mwVO/uq8xsTADG6jtyGkXQtV8Ui1pI2js6oPEk4WBBjmG
AeL+hj1XCvMvbZ9BuN82ZzyFegxr+bwhXjDhtjDgpwa9lJEqsAkI/OlQsZVbFs+Eb/SLil1vTUl4
ngbout6km4T7WoDsVZCcaVEYFi+Z/Poo9b3P+XOWifrpMRL+09BjIIIZikU6RDZ0oCiLwis9lAfi
KzTa9/H5ZvVwv8ncpJuSuS/INoTw+h0J0SCkMu/Nvrd0yzw0HriEqelWJwH9lIN6+LaLbbG4xudu
qE6oF0VUNSwZn+nvKY0ZREdzClxrjRQdKsYVOSVrfYrpbJf0wk9ITTLDKLwKO2RvIQXV8XXcjKW4
vtogESfM8YDWeCKpuwhapUxEun4P6+DnQ+R1u+TKzPIvIqunYfb1cLR4sDSfjvywexhbd+4LHew9
2bOU+RrcnHffctwzkj7Azu+o7ZK9HqrV6Fl4fHk/vMrDDqnnhDNMnUh/dT2cqXp8V4IOvKcwdvlM
brktbfeL61mRXXO2x7yDrbPl4b/VsNwhiGFkm14eB1y3/sI3GuLJ5V13H8LXV5zO0kAJtCMB2Z+G
o7f3W5PfB9Kkpq34hPtGVhpVLJEeqeqZc2bWeDpz2YNNEz5D/+G1wkCe3Lq2KCbK8WuPtpxaM9oc
/kZ5rofUpGwy8ICUcLf/Y1PwVK4kcun0Pk+nHJ1qyDQCkal1DV5/H0Rnqc9y9rUjusKA7OvBXyD4
pxlJqQVS8cic0aIUyWLUHX9r3i2qBnsftdNndJ2WSyN4LkscxwS9PPP+sTIjHZEN/N6n84ukebpU
Q7Knw2NN+AzK9BWBMeDHyFE6+Xg3UkzeZ292jWgSsngb3uXTr+lGnbD2XOXJKV0akL/B/k7VsRDo
7+no2cbMEO0B/hIhfEhimvO3fsNmpJ8/qGy5aJCypfaeLHHvvQKNxI2S1b8GXnpmwwbcUWyXxzGn
87iPuMlwDsBSHld8ag4MVbjyTHyyztUnR9Qf1iDuZvIOE/zXBRq03Z+kOx3dGJmw4daaKMeMVIRU
rwi/9QTQeYBULLwfC9+c3Y9MD4iHWeyKqOfiyS5N0vjjPQ4GguPtz8UCD+zP8A6VLnXfY/Kq/vI+
329fWA0ATJlQ+uZSo1XM96FqiPHrX06Zp2ezC5ZU/Jx78Nmk5Pfd+jWUQiXpJfsJONahaGyBDD99
vD3WyxZHnr5Q6MGMrhz1fTI2qk4qtW46TsE1vK2K+DfLvNYneKNeR1mJbnU/LMLGYYSi4NQrkJDn
SUXy5BMBPUNqoSMmkBLUEs6xRw2zR7UTliGBKnVMYklznTkUfVxjqA0N9GW8w1G7FSJH8bYlvnPL
YOLmGTeOSrG+4/PHKORqqwdKG54CM1m2nsvnCAHZAxsbW6NZU4KmLVkiXWC4p9bpMZEUa1Mum/3i
NmSTshoYankde7ktr++00b5ZxOMM02UmCnTNuWQFLWUOU9Z0YCZkCW+o2wTB4/4GyPeWX80NQYrl
Xg0ebn1juYoPlzVgGxcjEqxgwjB47i9yf1aebYrP0K7pqPIl3dRIQD0BuSKcnA/mg3FvyWOj13j4
bCrF/m6epKIY/1D5AyDMQ9Wd7/jlMu/a8Auarkm7KGDEAtCetHEZElFtKY9ZSeWlsrUtbOh6YjW4
GqIGl2CbhmeLOCdFPYqXKkehxLceeBRgQsPOxjU1UKAvyWCz35DRRcaStvwGhfbNymfFpAxrpHy4
8NTn14hJLtlN/8p47w3CE1doFbc4Q0lw1el+zAdJf7YkDJ4bX7iRFFSEDDmjWE6Wj5U4KjZGZj2i
+AFuVw8/owmRWYX3DZbbyQ+sOrVMyWsmMvU0pgkS0n0EbYYDOJ6+GONWC3l+gzxPU8LqoiZuvO/k
Gmr+4QJNlu/FM+1FTErMNGdOZwyZ4osP6MM7rZwilP0YrK7P5CBzFvAJeaboR9ExUel3NW43RMJh
OekuHCYIfXI2Vzp9HdeSQ3loBvEVpSywN9u86JsPx6Zha34+IyOjQAuTyb4AxwMPa/gfj2oVKOgn
iHaJy/gAVfPWc9uYYHsOfNdDMwlsoQmX6H+H0rqlTUerm+IFrWwA9cMXOpYsyQ99ZsLG2axe9R01
kI48Dtzj/zIgeRcyHsY/Ze4vzVLnkmxpEvIx+6aE0ksE7bRIhH5hg9Ighg4+NT3BfYcahXJzEKLU
21EUDjgnZ2B4NDahjEY94GgDM0Z090fApX44INl2cW/JemUMo9mUG2krzxjkpAAW52syASQwVLBz
ThtjafhZ0kx+eOWp1n1IGURoICdov5/2ICjgZN5W8gWlg10P6+NgUYzQ9npq3A/6jb3kbkBjgaDc
Tgm9SOysOhpYcL5F6VmevYbcF2KIZZ5PwSGjCRQTWYyCM30iUbYbMRBuvc+v5YSW8prQDRkLLCxA
5SHaS9WR4uc49aaaqF9r1rT29eF9h8KMWvc9VvCjk4blfJ8wFAD2mK9aEChPxVq7bnM3n5qO8ofE
iO+Jfgf/IJ9cGce8W8Csjl+M2+FtVI67ZT+4ntqwYX0m1R8jSXHN7EpmPUbdqM9YDxD76DO/s6mU
qIC8Atx+w1yQIwUqowEaAogBodjd5rX5+fIzPHCUFiG+q6mDuzcaeGqxzopCp0/EzWDervMHXMeD
seSgvkOglTrdx5I/TAgIcZQnEc6ue5PblOmkKQ1bKju+Onzzwch+SYD0G2lnArsDkzZKVIXVwvRl
4SrTLffrfNr72EikXNlu+lZvqkCGiQ3fGFF8tW4RpmRetpR4Bi1M5EkeKFFvinPq8OF/hq8lcZrH
cTRmrIIOdEm4QFmC98KcZqzY9U4v7O+CqTKOoFf09QBBPRcwE1o0CvRXbMXnb8zoUwVvpvL4iXCa
pWEvbOcZkw38S5SDHkoi7yCBYWH0Ika/vNLpzgX2z8N8d3OJJ1FK/Pw21oespm6U75Zox50tPW8v
n6Ye8Xxyne1pC1EFtN67h286P8aatvuZ4TxGB0F8L/zTATy0342kIUJemq8DZH3tSvGGVyefvvre
c07nesK083XMGFW57gW3Uf+ouCIefts8OYDVjw0b4UxKnbBK4+vkfne7i8o1SVB93WRMSeV0v1um
fO5xT7DZWQIzNMtMHRGmEr34yrY4KmjwOBmI3zCEG8xe9O3PtzOfE+D3X4z7iegmOzQSP4G6rhzq
LS53H8xr1Jp+j9Z+vZNYWCC4kQL1C/s+zXf3kXLux584Tww+PZKzpcIiE3oFtAgBoOzNO6HU5igw
9w5MomEEpdHQA4e9AHjrPyJg2Uyio/qI6QwAen8c5Oi1erniICdP84xYyA+aNXPpDBaEvb9emHIv
nIlyvAfan6Tnz1GELtWEP1cbRtnUWXFk4aoolNbcZ/c3c9MaTSfk/RFoOyo9XKWz4k/fMOSbH/R5
GrOurJffd16HemVG9UzTuWwAn3OJ9LG5QZXLa3kwPtajcTmSgitXEtOXTNzN3+joaQNDVaaKwhxW
Z1f/sXRezapq2xb+RVYZCa/kbEBML5ZhiiIioIj468831j516967a6WpMEYPrbfWOjvQVOtDQf7X
X0uoOf8krgBbkYERWzqCKRY2fc4AU2AZB93HW++/9cGqehl7jYXAq57XL90KzQpidQibnTaG34Kw
Ajh2z5h7hBklNo+o7GZ1dC/4Kq/Z52Pkso4N2k/vcHkN+oVWTa/+B4xpmalGubh2yZV5+WJCyF6N
mWv+NMjhwxt8HOP1dvaqvZ+YYyr11OfplCDhiDCgC8LS/On9q6niMomhCbGIulDRq3GgqMeOdLOU
XvPBoeZr3IwC22naAxbvkWEVZ6/tU5sStKGEBodlbM1AiIXsPVPkZozMEIg9LH4RN463CBNvFjux
J+U8gRhy024vo4Ufh7sHmYp9NNzSn9jYw9lv+OhXo4CMctP7vM8ODCMBHRmzybjE4Mq4LopocFFO
D56oKfGrS2kDRBukZ+qiiobjzN/PFspIb6hJaUBh5S/6VhHxy80ouDbHAQJWJHL76f2e1C/r0cX7
zhqPVuxXwMHVKPrO5O7g3n796dfFxEaiCXWxPF+bhcK4cB9Tq3ypxMdZ0uynt249zJHzGOxAobf6
cl5v7JyHbVZGeTkrK53fVn/OfWhgPCSNhNYeQ3zKuIz/+Gi32+Jezwu6h4exh2RWg6R65Hb57gyr
JXpW1Kj76f4b96A+IIB+Tocj/Sv5tLZDVFV0t/wHiqUx6ltvgtYht/ghv9WjpLYYXFLBHwzgK6Sz
2zVhlr/8MedVUYgVQTcAk2Obi6bAYXjMf369Hi1yv/vEI5a9FLNXz+pemNfHSjcbjWm/sEDo7Xqy
/qydUd9WP8bjzQwBQFu/Pmz14SvPeUErPjZZWsPvVpvX2BygRoF2VPjNC187M0fmWc7635iVYk+g
kYHd5VbdM3ldI4jFL5dzofZMmfH2Lfz9TE5UzQZBlSmQNrwyyWBexw5CreToPqe9CXhOMHnOvnyJ
Lnqq031qYiRFS0MZ2Wgsqpm8tCGblCzRCvaS9KndMrOEHb1Lr0Z7ulKKhg9cKbQnPuu7O9nG5Qgl
oFbAKwAZ/YxPzYj5B4OELrd29g7pwjw8XcDf1D1x3UByRhH4pf02UxfakJsZr51QgD9suk/EUQw7
A/Ej5+OR3j/dg95f6lJeLkZeFYDrwKFrrNGicIAek26ar+s1JYQzzvXXhs+rBPszcOnzD4jvaswk
rWfjAKSxWo1ONg3fuJE7oF8EjLF1d9XdPcf6xny45OSUDLfHphJseJ5zCcenYjWwAWnCLP4rTWmK
dRsCPHJmd+wRJh/iS7EMpMXHoprVhx9EZKqM790bUOUfuF8/EwjmNdtv0rfJixB5QVl3LlR+QPy4
hB0Y17v0VE3vPaEUZvEXm37KQuxqHGzRvRT2b6yRpluGOAVKAWoPh3cN44fSX6LSUZyCkpZyhY/0
MBqXCzhnYpNpk7CkUWDFun3apvo7LDy00BSajI331pdWiJEoFHnmdBgwX82v/SSPv220TxbfqLNY
Hd0h2wQJZhb+1p4xH0r/TjM9zvwXWAi4lgliAtu4B2Yh/rnOV6Lvdq97VyePuNdNwBzWzEMaJApw
Kf6YjQtXnH9GaLNAjexMg6+VHlAUGCKVCvuFl5k+DXZN1lYWZCr8wBc1/d3Y1pyXoUXdMR/2yXjD
Y+GNzOd5QmDrhR9P5gwCWNH6/6L29AY1obeYQNfo7IKHbPXJoOxjwxH4jViUNZ5/D4v+RWuD30Fl
1HrhacTYnqAlfa2L5GG9IFAJr1jWGbIm4WoiNuwHr+ndUKHnfy3JE+S9K1q5QWbQq1B6TNN4tEVv
JpnYsC7h54RNqiG1qCCzUbmlMQ54+Vw5tvFrRmog7lfBF+kFaUVvP3oOYZ1FCcbIK6KJvl/vtQ7M
5unKlDUXaACcttUPL5QQdeE41SqAcYZfGBkXpxTpdcYkjfWLrHPIvCJEfdtzr15p13oF0EdB9f1L
p6+31qxJ19nu+0er2MOwYCGqV8YB26FbnV7gqbxGTVooi5eToxWpUUfcFx/UsqUhdJ+5RzbbYIDA
66MUCsahEvYcKpxZHubFgiMq7VnimtG73836T6UlFK03vfX9nCsGKfTGl7pGPw8cJ7ukLo9gNdyo
nuI0bubs10Nj+5sDpCFooc3TS+BUCLbHyaz18x1FAy+fXV0eH129KJuezWXc0QiYo9VzWRyyiKlo
OID5m3xNMof3njduHj3cvSMtKaw43ZlJ4U57O9jKrXYdaxMICdPCk1cSLMJDuaovH/ocWg8gQ2/M
p2rAD+apC047pZaZ0rlTu9PIfAVW0V2N8Ynm2SocuBiAQ3RcJdJ8ajXklJMt44n+MWPjgti7cDVR
BlPQZjvu054C9m6M1/nuG943+/VgYmRoWyvaBVxtFh0FW0qpGvMv7vY0uGgVXu7VL2r9hhGJXT6M
50drgnQT9GfP0x6ZAGTB2shWKjYE6KI3E4g4m/rCGMIbAFsRlGWdOp8i1u2F/KFtrYNbwNCl33Yq
/knZRrjGdjaDQiAeAVKMLUYBPiFCUY2hijajsEtb/sIEbo6c5YoxWSJK/+7lq63+3688p9IRzfLu
Nf3tao/mYHZdVAGZBdQAuEIioL7oWZp42AP7kD0RTqu7zr81XBfUv7elgBdKuzlCufByR/UqQtrr
KTbZSwBGxfrLGCae4Oas2sATHihKpd0NCuuE0rPlG6WXIYxkyK04vdB3IqDqBVLEZw+hQQl3hBal
Azch06tj6zxjtKBWvuA18zT1cpfqstcHXAUEgnnzr/SmBquWr5nkP0VjAi9mm9spHglZmIV1QhCX
0YgyLox/CbFxObm8AlpxgLb88HLVy8NtN/D3zafxNRujBebXtkM+ahpf57+E08s4wh/9AeRQERaM
PYBo9puKrX5R+rdfSsvS/Hlfc9Kffk0RxXMwFybW69exF/hXCvF6frMyW1oMB+aEMnzad0BK4c8X
WlLo71YfLu6ZTivz3Q72zrMPtfa5xmChPCkmlhnP4+D89JHkt45D+EinE6KyLgNeKFpz7NaMIx5U
BvQZ0WfxS8ALzL6Dco1kFH7Io89lfvh5pL0OjTvBg7T0iHszrlmPse8aMaf9XMpexasgLMksR3S+
XJDNDaU5CW7+Tpo1NNpl4+/1C7ySxZMljy+dS0QM2f+Mzm85UmQh3N7uVjWl90towGFq6Z+EjzVK
Upb0rfiMe87OlIFt68pjo/G7NQ1ISa7mcAFqJMP1m6kdSxntYl50czzuJFxirt4HSkCPZkV7YJM+
rYDMVLtlQYIS7zXFotjQ6f9VKAeRek5jjhvhlLF7ChP+T/6bJN961l/e0DwDkJ90+abXERLUvvUD
TIKuOSdY60zEwfhYAGsP9ORmjNzXeuQyQ1vJHl1byMphYZ0zxSZI4y8EKrARcy89O3zN3hyK2lTQ
ou72h+6Rzh+TPrAHZ0CclLTBvLFKomyFIlKoY3vbOpT8q/9cXiPZTvUMBVvlk4FGs8+Wg8DPhlC1
QBDGczl2sJrQzf8OIzP3/vtuuTdK7jz2/SLFSC8BbyAYcsrzRHbTI+mMBMnxoATi/4AjcPSS+7rn
gowQi7O/u/UjWS4VOMI/TVTmHsWJz69jOHCLEObdI25oNJkBZsRyBB6/B+NqjD2QKYturZoxfTiY
98L99AN2aY2SsdUEhDvlNLFHcxpd2pshCbVGmUai9BlM2QOv2wBCAn80btVnRQF9LSjpBvDcvG3b
YD10baRee2JFi6KNrzj0x+tvlC/qQ/Fj0axeXnKmPXNhl7LHK3cwbzcP4o5HnUqhoJzGICIqmoZi
8+TLlPbX7hi6DAhaCs37GYlk8LWElFyeXU1Y6VjCKJx5EKYvyJiik02pSmQbaMi4GWM/138x2gyj
ZAV6oStoCgeuQrSCoj2/WyID4/cFBYg/zo9i826nb7iH/tCXwP96Ikta6pxePsJbB0MYlLjWa30T
ykJ+CqAhZ6JA8/jyocL4A5rp/iZddlTJ1nhZHKsPOHs7Y2hHdKYD6oVPgNjOmCSUlNoHVhyQ878s
jDmkIS2Qx9c26SE4gERAQsZmDmhGOgIRPaDFLXInxcvBNaXNz2spI4b+a6rQRSrTmwsFQv/+vaZk
lOVjeXf5oR8SqZldBK5JR8/HrEApFtS+9g/gL6UWrDcZPUl4B44mXGchstYhGFJM8iSt4uhpSUeq
Lb9njBcvT6EGuYMy4lvDHXiWnpKHHTjFX1YugCIyWZf/FC7X16jGosnmCNGl0oaC698bWAkW1MiK
rhRE0yydWwJmy3CDYa8K0k8Hbe7Xh4n93IAIAKa+wdF+Zj0HoKNUzZl3a98Ta2V/UxQqLUU0ioKB
W+He46gziFNA3cgmh0LPuo9UlzIxswsbQOQWE3C30KROfVvg88Xmal8T4C8qpzHkttkTZNOg88/M
nnGG+SuLsJpB16LKUeAwwFs0P/PbBteDH8A2kiw0keMTwfhO0SV7a7CZiKkKpe9w3WqdPTFwnTVH
JnkPpByaioNw+q7JBk5mwoKferkUFDKjhjzhUCfWFDETmwBchAWvuX1RMLCTfgAw8sPWWc/T6X1k
TCDa3Yz7zczrmaeunrL9vTmpqikv4zEJ2puJMr8BRdmMKbyfDKpVW4wJkIjpyXWRgkDlLCFG9AJz
72On1RZUhIXrfVx5bjrrlR7upNPL1ZupF6L62UAxQK/Gqf3Ovf7VuIN5fuAn+MAGg9YAI7lGKWFn
I02HMbNGq8OrHP7tTIoB3C1JI8JhkxqQeLYPC6U0o0VAPC3J7c5/WBSDRdTfdMZ9q2yAGAQIJ7YX
lAeCykQMCSSQKoHr3/X3W2PWizyBuc/PlKgCK1Iu5eabEvSfcUr0w3Ul/nFfsUs8DABIBubbTq1r
IBs9Y0B4q1cPkkO9rmHd0THLIdGQnvUxJY7QmuarkvW9XFxoEZTzfWe/YLJBGaps2OFDPuc8Tdhx
QPTBAkQIk/katBzGJ2Qg4qhLagS9DRgs8b4bwsNUjftzyfxO0zVnkjoIJkTMB/HFaUZJgBRPqFa4
d1LU4ZGHnzjHEuyTFiKT9ILKlXHcWqEiHhnvFw5ODB8IwXwxCIxGlpD9+0dgweaIpB6f0NKhOP11
GvjSWwCVMHiA63mDT4Y7L6s/kwIh+MVSwS1IacTOLxBkEY0YAA6pQ7ue/jAYJ/jd0OB170/i8qJO
7KxPx4XQgUzak3nFt1NvkaiK877lDQF+fS/F6rqiteElnyr3tq29CR3hNKXdEtM2CbNwbG4wIrqa
H5IqTGOaU5RUuAci132fNo1wCBkQR/NQguwYT2jPFreptNZfMdtfQQdv5+Jn7qdjlZjWWKmNnBOh
A3IIBoCKRhRKeGlWL7yh09UPV++d/JL75rFtAoaEcE2t72Vo9YOxRQNzAEWTpr85ihVGi8P1EHMx
wFde/QS+EpIDBlVMZVcKTxCQ5G0exPBP3dZUFm+M5LRqQwxrAATu1ojR9fRhiX68Z98t2iSCV0M/
yPgO55CRq4HoW00jKAL04ysFuX5jeLSOcx65Ids//CSeBI3zcAqNCxKzyhJgoyL+0+/frdZnmAgl
igz2IXKzxtL/JGNI6ZT6r6AGrqdMo/cmPc+B1Cp+qUX03cdzkdkcHQHq/iMDiLBznJtBqXY77f2X
C1xFIfllAFGJcckNh7aAvNWQuoye3Q8Uohxfb8bL9yZhFYzjbNVsuC4G9Wt/XexoEC9NUKwEGwZ8
fSm7PZczYqke4KYYZbwdaFCMnHsmvFlQJZximS7DX6SRFzHpbZ2fYPzjRXHK/knLRLqZEPMZQsSc
rtZ4LUv9uebsGdwuvHvwldSLkJKeejzzSi4zwlMg6ofxWY1lZs/v8K0XEfMdlVcriCBjlsNL0EYm
YS/8mmaS0mFXjjCkUKju4LQaP1PM9xhsW2RyMInCpBmKxGBAAd3IUQ2K2eaII/YkmIn6oo6yBWDp
kD0Q/B5/R2A4B9b9+MqycF5E3fFmwItwJX8PvkarSz3EtBmhIrvs7T1SyztuUBwIRnpCKcMVO5TB
baU6DFJQNN+n9PTjjMkCXkE+s703FVRvfndvwXg5euHP3Kf2iHn0MGv+GqP/Ib3Tc5qIUhFDevJ5
QtvNuxPzGOSkC5VaKAF69X76gQOF71BqjJLWxbdCk9iW1ltApiiZMEtMat5hC65B+UoDL89KhMUN
uGcAfhT8AP/JwwqVRGlTafgj1EL/D1/IuhR7H77ghzJAttQpokwbH7D1ZMYUTNF+IbAsfw1oZ4Zf
nTlI6gXw6Z1heKaJliRRWCkoqs33ih7WorD17kbmvA+CVvP2cEnFJYFBXkI9Qj0OBYRBc7XMFgMP
lynjs347clKvVfN1Yug7KxF+dLOfLmxsCDjONQQmSjvtahdhdxzCJvit8ogfD6WaF8aR167IGxDt
ToynaLwAMRgIAlZhR9L6GbP2vdmzsCgSfntMO3fj9e30o9msjO7MS9Cuu/7TAOjD4TRLiqQ99p4W
D6hd16B0V22CwUVLsJ5mHggEwfy1JKESqAvg5poJD8y0N7zB2cC+cx8bvQc4DPMuvkFigZXXzSYm
nLIS3t1ooeppkF2kgJ3syOE9pk0k8OJwXZAcfT73kry6aThaIvhLJ2gXLlMUsH4qMZaJA7f/9C13
TJ1/mD8BCjh0oX4f1Kdd/gNpmK6O9BtR7GVeKdsp2qEIQVfVxIicV0r5zizcbaDoh3uHg6hV5CVq
WOPHeHPkMemSw//jnzJ/BQ7Ky6hcFpjTL9GCgyqJrex4WTEH8wRKiRmIth7YIpgTFiwsV2xsUDCo
xGcZJexU4Q0wI6WhFAMYxnZv3QR3CWi/QR+WCNU5P5cKn5mGDLtS0D6vULZhGEhncNdWmc4v43Wn
nald55eY0s/HEj8Lwb24PR6pakvZnZme1xmRKA3n80Zb0Ulp/oXxIzNYwrcLXtUHgGLuDB4rUHfZ
U+2cWQ7O9IeGmD244MysNXFSgnBlXqZx89T5ddEwsnwFEIa1LdcwuWoXx1mtFMTbd83JE0is/E+F
9ixlXAlFgEjrXQByzUtFG5NSxHCJh7BioKKSQLnfqJ/hjnQOfEM23eZRFIlys9X42M7lRnN59ebn
M2XvtHJugrHBv0WlqScQo4kYD2u/Jm8JhqLB//fiqDVM74INlznHi4XESEOvZz7iDf21bNxDHpUa
DyYGjjr3taTFDRP0/elSNdrSNF+NaJRu+iSSjLUWeFcNq69O44sOqQBqbVscoIZtoffTa5NEqfRm
p78vsrgnufyh/4nikGle8PU+XmuZXRAFtyUfKVKcHK7AHdQKDJO5P/gOxeVYe1m0hjbcOwaO3JTS
F38f701HUAV0+vs+TCNJi8yeF0W8GD1qZrn5TcCYjHaZ6gn1aaYdIlowl+9VcSSSfjA08OfnmIOF
UUhURoFPV4TEQTs1RqBoUZxDGAXYBfmaUxKCgOkTtPK8E+FeRAVwp4cVbokHhR/ecOwb62fPaBG2
e8gH42CySpiUBIcDbGCbp/PvE7wMnuZBnDovUmD3RN5lXvISSDce/ykkmn1T1Tb+HJWNDkB0dXjC
cxbM4sCoyZpBO1t43z+M/Hhtyc+Mnu424QUKaz+NN07tpG07i8HLLci1YGtmTt+Aa+XQVCPW5EZg
RuP75CUTLJ1rQkJhBh2bJI21vfjLDHe23kYj/YADhLhPbxwPz/wxP062kc3M6eOcTkGQxC0+OHgY
idPscHILiucHCA8YD/fNO7DEnYyoH3RWJEOS02Z/d8iMM2ZIbEyjpVb1U6CZUccfUfzEifk03Nfc
Pq+kcB8a89TwzPU6iMzkcsFbNXMnGlkUPkXk6XPMw/ANyfReACSAfZRWMrmbvg3i8l27QJTREl6A
bkKa4PqakZNcIGphEMAMH5ZNjhUd9b1+xn22EaC6u/+ng6eg1sbLGbiW9ww4BAP94BU0VxG3OLUq
n+eADMB2PM7kLNjWWpw4q3G42Ty16dS1ntrqPO+cOApOHAPvQQpucFhCoYiytzU3QqDMppCbtjse
MRFAwI/w1wBMhnvrs1jUflshi00rbUNMO8/P6mwym5/f1m01AjgDvrBAnJDI4jAD70w2QILdCVFP
1nYTi609n+BrsD3Bg9TLvzu2swBbL8C2CUyPayiZPZghBM8eJ0XEB7AHjguiWqDCGT6QRhpzNQQd
iAMlTn5KKsz180PbTK1lNv3hRCI71CX8wAkiVFyhgEMbfSNrkle7IyhBi3z5wR9GjrOgNCbG1b5D
Uxhj+SXWFlNrtE7LBAtEnxGH7TOK0yWE/Qyq8CfQ/LOjw4l7g9BCifYCjAk6gbt+w5EwrSsxO4Mm
oPcMwLYUCs8tFhfxMaXqwKp/SKtZMFIhd1gQaHl3IM8rgGA6OxqGhytWuFGfcB6o3aCgniDiUYV6
jkMPin8p/2szH8GJmJN86WsgL0Bmke6MNIPYG7NVdqSd+U3YJ3Rhfq0lTLbpizoWZTII5DNIbrHX
K6DBm6Wofk8zuld04KNwhueZ7cTgthwkYx5zUQWTNIdOQO3oCerMTLRQoznNF7q+/YCxLGNY4qzE
UOJmPwAxvw4mJ5mBh4dfWsM/awnfXptB+5oLFfKH/cIzM+D668GaLGxNzH0Adw2ujwhPBRjWejbD
yDaUjBqSAKxYlJ4JW3uCyAEDgZbC4YbuN/tuRZiII/ahYgzD35+Y3EPiXqHDvah4kNtc60+5JkgG
cGv6UpmjxeCf1rndEetvsIiWIpGDk8NID2jD+bPiac/sp7507TUsGMPUvQv0T12OWWdz8aK3SW3h
BoGof16QMrckIYBhi0dfaxBpFE13zumFM6ORuyqHT+hBb+ar4TFi9qfru764GhRJb6yqt+xrmzf6
nCgiEmnccAZEcqr1sV/Sbg3M+Op1x06Lyad7Ae2rRuxFIm2pu0NNToZ1AlB4xd6a7gDC5JBRztOl
zrq5H35ECfe/Xmw5U2AZEk4kcnTXTzxsxu0fSqa1mTjOOBKdGXGTxdZ21dPsiC/NwdIP0eHgkdMv
ZwL7itdt73yfsqXR4pi1YqyTB+OyfCeBPsNN5DjSrgHpZwDH/0a+jlOymNVvcAX2qVOceRiqyLBZ
jYqHRkuYF5YN4HFTzMQ4tRDKcFrudMw5UGcwd26055paeV6G73C/ltZ4tAArKtZhoNN0B/ohJgNf
o7X94Uz/zUqu4k/36M9A232OBv7YPHhUhNr6pnecQQpeY70+zfAmI/pop7WieVTwfSNh1t2u52dW
1mtzR/dEshVh9kRXJwtuQ/RbiKxLZattD4cEYG40I+iwvSnk6duX88tpsYrRjc1UsN2XlqxtsG44
8ODOZybKLsWTyIXcrPMqd1f+HHQDzBO2GNFSZLAOP6W+R0xlrBDiOo7YikPEufBumySqiP2NwWkb
GvrFwIYLuJENB0jUtBU2TnhE4YosHum/dwlpGe03JcZ8/rHG87eI1OKLESwOHqHCPZ9bzTDXW9MT
fMiH5jsc4IRKYML0zTsbfh8X/p+FCcpJiPgHpIQywBUIqieAoYkB7kIWjdnVg81gv+F5jkjhEKfK
fxENElCQUHKyG4aD8PDFEZP5uvOCDQgflyEMspQXIOcGBij8jdPn0ttJKUpRjTGmIAlgRDsvR7o8
vR1uYBvC+zjH2HpsYXIcMsQFgKRZ7tkf2uYrVfDV+UJpaJxiIxs3qnPMzQ0GPli6Xmej02T6mw4X
A+47AvgxDtN3htRE4GxBjTNHsegNg9xMrdE2BWoGwc2gozZrQRmVWFNKd86tpM8DxaQTxUGQbRLY
d1YXnNNpSgcCycVUcr+ArUhNaL6CDNY6t6LTVvJU6miqz0y3gM6tyaxaM6/zR2YBvMt6Ab+Prsi+
QW7NPQppnni66DN94sufMkCkGihWawn5gHhcMtxhSPAOAYJmGsdJBNkuwx0KfgHBM5vkMdTQWkem
tM5tmgtc5haTGb7RgThw4JRYO1JNeGBgIZI84xtdU9ZBiYmjRORh+4jV2TnJRbAWJvBsSyDSEPo/
XBlMqQkxoFTAEz1ubIb985gKpTqSs7Ej/Zh09Fx4B/CAq808kzXrHAnWarTzQfwx8IL03+5vM4br
Exe5jl1nfyEjJ0Apxz+JbjHVX1AXGBxFUMlN6K0M8A89+8bv2kBc09EcWteI+VLGZ1pTdPNmBAMe
zg2pHtUzThkDRFnw3XEZpFNhCg+8NQ4pM2L2GsjYd29+woIKZvxZ/kdf+IJgfu3e18vAwxk5ohn8
YsHlF9hh0qRPGGAeYZIyVfz8MfTO7qvn28fnDLj8h+EEHJN5e2QgXo7FV6AeGlgpgUmgjoWs90ns
E7flg9Gg/VHJjQlDb31kTpg626fUrUGvAyhVIZsMjR/UEgZW2iiWxVxHR1t3/mK3CnZaLfPF7yIo
OvyrCPqhhjjCRqoFxJ/MaK+xScldDslg+ptxUBr/+sWDQesw8+o5H/Z9EG72+mBbcs7ClmFY399H
uRwMetp9gCfg+wMNnIp4BaWwDTCIT2lmJ9vCFjagwhq6xhIUjknI3dKZFjtvzoDKkm2mA7TIlVli
JyBcbVVtdT9WGLUP8aKCTgO9SawqZqGOVVH1YUsrECfIwq1qvLdXW1mkN6uw++sKswt2L3D94j52
FmE6Lf7ExKKkGOSsB8zE9Zhh7GPKDACUbBxT/kLwIRIlZApK+T5Mx+8hgxTyjD9CC3fdKTJYGgwu
/l4av47fFo9ou8L44Okww4eG9b770s1qsIdgtVKNNPUySS9FaSlIKkL1T7JEu1LuOCWwa/oM29IZ
kXxHZQoy5ohPmYfjNVQu/yqysfOKyVJkj3sIPkAoZnYdQliF30JUJ7DheAlbmZ6aEz60cm1/bhmk
WQo1PiNxNq9AHBAbKjjTK+L27ZT5YmDwcj+LF5Axo7Rk73/DTsMJjwHh0PmED0sFGuhhLF5bFayg
CXT7mroZ2NSB+w7qxbSIMcwN2OBnJt065yt9KE1Er83r1CTspqz0jNJvJbgQErgWzSL/qQsKRPwh
zU2wIReEoL1Pt2Z1G6aK2oHrwQsUlmI3KnE8JWw+yJRZkcs0jbaaeoHYdWhqYSYU4KcZ1MB97h1L
NqgAITNGymxay8p6QDN+GtLxHaou13JBlIZWMnbum2aZAgoQTVNbUmHu68VFDd8rBs2A8Oi5GclW
p94Ozogg1/OuKeKG8fhNCY1u0S0XuXkz/LeRzzoyJLAzczd2VHk4hxk3yArf3ZfO/6lX009ULeFj
9AOPh+61R0gPqluG8LTpliG3fQTTJ7clnPq56fsFvwnlitnwX7suwveYBvTlTIwbkr+lMLqv7L5i
9XBXZfQfkEwWE0FS2Y13fWz2pVDdUpdoJai16k1oo7Oot+ufgGsB4hrV/rYGOjAYnP0xNF5xQlxY
hNAD7uhyFl+s6FfUBSp6obcH8d/IaRyQFnKIQXbIkaiHqPIOvbD+B0iMwhxbBR2dcA0ZHXC6RowH
QV1kwc4h8CN3Gp6Kixhwi1whoNo2vkElgEByaFyVAPyzc185jxYdzjIChM52aQz+Sr9JozbyEnWL
Chhhj2yDbsvu5fAxRyBvQwPCJDUqUK7zJB06jV8nY+c9H6P3ua5gGKGJgCFjIJoaoEQkkaRiQcSx
tFkMyEGQjUymVsKXCDgL+QLv77Ea4opG1YW/wfQfCHgsPTFqpOqgILkBOJ9r4209AbLv03KeyVbv
8rYZiZm/leQzNYQzJZL6m5H8xMWX0GMxxSxDVcSGHv27atzPTqXmQ+I0wlkPu3L8xbUvICYwvIFL
hU9+IRNi7kGlxsB/zuIWvIEpCWlqB1Misw/ditNtkwQrXw36u3HUOnVCRfyGAkvSDzlP8nYI+UiA
F6X3+dHmp28dyRSORasB4cOHsn5jSvYSOWNMeOvDPU1nmC+bhNWACwiiW1JqYBMNsUJPoNK545gx
EewD/Y0Jw5ZPAQIMoDpXLP4eONUwhqYs0ck9g712QwuDSOe/+Ri03eVb92AtAqlX2zHMInID3TTL
52CqIJgVXJU1ngDUp1FrV7biChqcegn+yMzG37oN2NEDpAZcB4pauSVYXD/eB0NOO4AbKx5oVvAf
ZHcDsPfIVPyONzzg/D9dGLi++D7PQJ0zOeTqOnfDhxdNj7Xn1pV/DU9pv7ju3raA5e9xaZNX3wvZ
e7jZ6mdLLjuvmJeMIEyBTdJJQGEBHQOK5dXXhwznHDTNVKi0A0DFgMMOP5RZ0J2KX8zM78b5YwBX
UCUJoVCj8YogzDyYK3HSANOes1dwPWBJQXTJD42F/A9nLSyxd7+5GLigASKWy2GL0A5ML+kg7ZKk
VoA8f1RR9EqLESK5XyS5DzLEGm7XqXW/O0oDbJU/dgO2KPQ5dNW0JrfTG5NiaHMfWk+Fh1NHhScS
VYy3EY9CDKeluPeHVErVhqfGwllIv4M1zpBb8yV5vad3CKfkyGeHwgLW8JYgaNarA2oX5k6FV50f
s4Gn7pT4vkQ8anAkBmG5ax1BSEF1AsWHxi6dYgjqPWcMCx6cCWoboEbIK1bu8Ev7zUiQ9glcajgk
dtDczcfIlJuMz1BqX/vz5WQLrd+TaVu7ftDqfzV0UvBUMtZfzNhL+kVdxZSZ5/2K75tXTJa3wZAA
DZ+AFz0IZXUKkXBC5DgPzv9Nv2pvCJc4ZXQnOd9dS9PTC8dsO8pJ17hZC0EcQPms73v49C0rt8cj
QKsCqSH4Xj74Up1o6M8kRmP1sQDwIGtcS0siv3s5PGzzSqC4W2yIcplyoscR1RctGeRh+h+b6vNS
YWbCQLcjR4rUU0egpHfyCpXXdT70WRbLEpfptYZAjTM4BFL+cLlgVEGNIGps9k56VXyQKODAQov1
z1b1n9PBC9XWktWc4WPQLZVeBTIuLDtxN7Xv0Lmu4QQ+2dNNMh7oBMoR/SdEAcYPBrNm6w4UYO+X
MumA50ZF384F0iEYBVEpiL7UB1QQeKyBVSlHSAofM3lMedfcdzEtEbDGYPb0a0so97b4ErlgRz7F
DNeqoejO6SGeR1gtqNmC0aI0xfxd2OY7+BISqhWQ7B/Q838apwFIPAcWCCM9wnx1n6uaGrBI+My2
SMSCNY5kzOxrl4/1NFOmABQksxOafFjtLAUh7Atq59O8lMhmUcFxLnCoR9RYIDMoAKrkL7P9vn81
Myp+vIhtWQPo5IMwNegI1PAmUMGiNE2JpDcGqOOd0HIljyUb3UhK3ylPiX7q5WPwyRNjJOp8IWNU
Rr7+zgVrGpWCv3eYmIgffaVrQ2KW9KmY3yxy0p48PUilG/FRmUsrYuZIn/RIgwfVDcwq9JdWscO3
g++696szUqT+cqxoPeLLS7QPgkLJHzz85soUWnjpDxmzFaZCRfiwPoUZVSjLeh4k5Fre7BFlsK0M
EdATmgqiX84PRBkVeqm/V2yZtUMIQWRDwhMYv0jJRYr9INS11msIPPAyauKfWEA29PFwIvQCYYJl
PlyzDZA0Cu4d6Vj+ua0hIMDJHJt5HAIlo2UdwFMM7D/6Ik2Ep4OLpRc6eTm6Gjc8MQWREaeuqGQS
lT+Me0CCOE5MuEMuYd3DSMa9hak94P50MNU6gmZlcOyH1JEFMmYF02MEsTRkK1XvQC2XEumR0anL
UhMY8q8ABQAj/etU7Abs/YF2EXMfM4V1GPkFZJLwxlVgnYc1PikNzCD0AXe3x89urA/reFw+Nja6
nCxXme3xwcA2DWtjFVMJ+2G2kA2ROpLgVBPbCnfE2G/5RWblMrJcIbTZPFy6j6A16ou8k4Z84iac
HH9HdYF7Gq4Jg6O4vmIdkPI/zs5sOXUtW9OvkpHXpSj1zYk6dUEPBgy2wTY3CjCgFgn1Ek9f3/SO
c2ot7LAjTkTmzp2rsUCamnOMf/wNfreYmbATB9jRe5u0j/l+vz0kj/b0U0eBLSQOPpiSYNiCWcuL
g20M8ptX9R12zNB7Kc+CrId4d922wywYmy+YJxzqh+QgDl3xSrBF+zveZcBUZYmNn8tP4x8VDOUH
/o2RrPqR8rOUp+sB7kN/z8xJdH60wDjZMzcR9c9t5QBtCPBQ1aGhWBiM+IIX5y3CsneCqLf+J1QN
5hNRzAuqPGe+RuLGISBiLAhjAq8EHqCFAohFl0ox7/Y+AnBH+SPeE/mKT7OLIAcm2zpkUMmAHISX
KmFPn/DEGwk1FsSmW/sa0xqxB7nQ6j6EOwK++NQN6Abg61BiGR9aD9lKR2EClAnZcMWOvoeXPKhe
2ep5ZylKH5FBALmScYKrKlAfyDuDMJ/jeLhkOPSKTyi3AmbzOiR9g5aDjQTpNCMIIrMn6WM3weUJ
cQoGLzcKAfUVArPKPTM31cx5vE7reb0SxqQACfRfbPZkN+UjfekxcNvLABs130CUhfno9kHpgGPG
4HMgy0z308uX4BuOmO0VRI1uEWi9ZTsTdpYxnvU7upTHFIDLfRTREsEADuRBYsvBT2mA2eZQwVVT
ZroESZTKiy7cxqZX5Ykilh2XOx/BtZBD3whP/aShckq7wwJo/J8pF80Mm3twgJDWE34MYh2tIf3l
RLBN8L3Bg1Sf8U+ubI50Jonae0VigM7oh6dFFXU5kjcEeuWSUtXt8f5mHZRwetCILPcESw7L9xJW
mQgvIPFrVGO0K0g/xjuTX3kZv3VPQMesHp+itRu3HLxxf0MNS2u29JgKQgDDdWAjCLMMh47s6gJ+
W8pTxrG0+2zMgtws8UC44qSAURY5ZPMhdGAS/mEt2wnEz3HHLJIU0efsDVKDoPwxALRkTOOpr1mY
0BjIFR6zNq9UWu9yD4yOZw1IymsNzV10y0CN+lNDRFb8ZjBVOb/r2qDw6IzhNVGZ7q11CaM16Lvv
K7BBfCOceUCRIF6Wrp1geNeMVfGcHgYoYmFeU/YceYT7K9kD54bFU46befLkzLz+2gAFp+kf3LbM
a8DL+VJTKBb97WUP3shaSji0QAu1FU1PuEgQ44LKMvek6RSloOj202eM3zn5OgZxgm6V9M9beSa4
ntQ1M/tB6zMtQh/Db0KmWQdnIkRxhAeG66Wrek9J/dCOM/5a1bdZhUyU4cGyMLsZcCdszT0pZBTu
Qj2CpBFOF4qt6+C81D+uPFBrLR6oN9iAn69r2C70vB1WFeT4TTlZCG5/VYB/mEW5zMEQlzGVxUEJ
l3LCsFaCdmiuVRGDg2SDvwYmAKMd4VT/pD8j4GOsIbxvmjm9kTnK5hjgoBNeL13QVGzg4E9FgzVD
xTl5QWvKzCeq9+ENVhXH3fi46aYK3UYOWAHLYYmHuFfCe9zGQ2d7Y9bz8lkkYS3vvEkfTLJhkPg9
zGh5DTyhgGDCw1/lndjj7oRMBspq330EAFEXLrDDu7MpaCkFxN9BMUBZoMOUpyODWgV0Cv4B4Yve
tJgJuENldmQMMQYjzwxApt1liKBP9KvKiAYzKqATP2zNWbNt+mcb5yWhGO6m0UB6kUbXiPqIW0d2
BD0WzVu7pZhnaxO6O4BglCdgQ9VL81is4kn2zKwUs98YY68XbwWDfSGKsHTSUps8tO/FQ/PwuT0x
hR4r6IV7e/E9vWcU4Q+BDzTLn1ZW2cFfQDAo+QJsd+YDZwQ8e2pqFqozFjuVtlYdUIcLp5tIDkE0
0few8sQZZnF5u0HXv2BDI5AGUZkmvRWNE88W1tdIgeqEHQl7PSZBM+Iu0ZaxXc1CwE19jLYOfnQ8
Xq6Kd06TR2uj7bIP9cVYK0JJgRSsYacU2AKTEypxMgYZvvKCUg2yJgUVBzo88/x3OCq8yeKs4qFR
IcCNHQsagJC3Nwf7qTv48CUh/2CBor2DZ/VDyOw1rxUGMSGh7Kwn1P1zRMHzZD8nG5CI4pJhnuuh
KMp7Z+dZX0fsa/3ZazBHk+XvoxfoRdVLtnJ4JVpk6dWxe0bIjkWFsJWZiURIYqo+YmqW8ZoaK0Tq
OUNFBIMyPwOaAIyJDcU9MQYpP0riqZkW8Xll+H4gRJxyMCXfrPEnDE5NzovbYLxMGhiYhr0hJGIN
fXSonVWGheChU/0sfndtP4Qgds4cduaMOA8OgN67ztY/jpfJNgA3OdN+Q4CjECfUYSqPM86a3tGe
2L2Od52xIE+J0xx61cKmvhMeEryR2xxaC+NP65GgUmKlTB7AnFzbeomqkc5oLXL9iOYEy0GPDlCU
k/bkDfbMgHWobw1xJ7zW7MB0GMS2flhYcjg9gq+MR53o1mTKE656zzB9NABMoFs04liyQ2DJ0E1S
IyBhgKzHI1YeBTYtSg0DVRpILmtugyiFoSjMTxb7jsExPbmgxMvjI+7Gg9fkFT8XoZNrcJQgjBnK
VzPziLVB7zNE8sbMhk6CfrMciX2zhp/H2c6wTF8bTs97EpMccI1RA+esGySzfTOCCMsZxTnFzMj5
yIE+cacoHoRkVMxmFJh9mJcwr60oKvF+IV0KjyVmNJQ37TZln76938RslHerr25UdndvoKqkF7IB
4HciUjWOoLoz1HCC42DA16BDSx9rXiEyWqBz2EOTOuYzwSaciDf2U9NCZgQKP9pEARuDzVOACSqI
OFIoHcTmNThSBiD7FhxDFg/DBk4yfbZNEcSJGCt79gaaCOkBcxbqRoBUAdDZOG95EAEYP3ds9Bes
uLAROArgSYAa2eIkLIqaOWZ2J1wWVvD0mCkyEg1Gx5BXOAQ/UforkHPstRw49i9eb5Wzv9NnHf8Z
XkGSHtDuYJDFFcUU6rKH2jGnteO0NB+egbyAd0ZnGnGki+cUfRqFDPGM/nSLL7KYc23nmTqwDHwq
eiizpVk7PoqVhdZOmeVnB00QumGgbEz8M7S4z5sY5icTTfEgBbklfXWmG9HekiXB/JEDqBus/BEa
f9QZbPcGAmNUvJjz9xCjdrywRxJTHn0QaLEs0eKP9JFxhtrREx70RKfHdMtiNcaYDY4+Z5JMud5E
4X5yMIBbfAhLEBVqqICHmjcBvh4Fv4XhzoINYW7MQM0GNW/R+HKMh2eAAmqDkG92tvtrYHwe9frS
y3ll+5fJbdT0WfMAmdCNEJ3Cc6Y1Emg5eyWTHFEAgkvwlhq9jhRtzrYyp/DHgoiFQl2GieaCvBfO
KUiJLr79Z6FAbKlXejdMUIJHxn4z8Wf98cB3yK2jYoSCQhfNvj0+NWP4vPSI3tR8BIsTA8VzyJLE
BEmKBzGS0WjVTBUs/nb0GCS991C0wjnuP0KeX5lH98gCeYFRMt6cieykqxhTP9olP5I+pCeNGC7p
jG03N4Z6dLzqqOFkrKZitaG4h5nBEToy3qo9do/EHWgM1I8YtAzEKPMd3SUVYs3hUgFZqUxOPxW6
YpSDaoTmnJ/YMJI6OhMotqyyaMDWVBN6A0tEexMvNjD4kKOZL81Y6vpUPQshRivS3LBPgtXnwNYW
E/R0gB8jp1LBTyrRyV2W9tkYkf8t6g5azlF0zLClm/3TspkRuxWHFxRNMkxIcUEcNuEg+uCGJ+Nt
PYA3whMPnzj7rj3jSZ0C2G/hvGw80Iua7YXA8v6r9OQ/E0vzFvSEc33pUSCw20M+6XX7lxZGJFgA
DXCPTA+d2BXYjqjogNgMKjnkw6PzdQCSzB1m4bLXnZEeskFoK3kpj8lbeoueGFzh+cOZePk8kgQv
jhk6E3HBb+8QMiyjxw0PH8UTCxbPA2p9JqPjbOu82bgdjrb88VkNGJVv0cOgIIXiQjkKXfy5GB6Q
/gN4OYwFPtn3VKhsHFNSeyBS8YJRtfSZF3GHyU5oOOFJzxED/Gr8SO7YgAKL4yCav4cwsar5O8b0
b+UQidjK44asRBnHvBxc6jhDXMuPLnABE0EO9oz8DIF+EQuC5OwTh5dQrSBfhMui7sRjV4Bp8ZCH
CSRUbuVI+WD7MJE5CoyJ4MBBLJAlSrVksiJNBUGAsdDGNe4RW2uc4BPX9N5ovYbpmZ4bvRNYH5S0
fbgXvDDBKW2Z2rlPFefqlrPjsFnhbEjrfXmxzhZsX/TCHKsynR0SYWbDtsE8GHfxpdD0F7zR1Dq8
0v4UVLt/0AlyEq0FqpiRDK/VfCRWtXcSEE5GCfKOUGVIbQ90I95m91DRHjJEE/vt4NjScx/lvsP9
XG6fERkQHYinELuzJE45FO3WCvic3CMyIfLelsY/fsrIZuWNmVTQUIpDhbMCc5K+fN5umKNw7lNi
zwL6jWx4ZOL3Fr2IqWA3seDQsBWRaIPPNYdE9wxlgF5k0sd3DHTffYIZy9F5TKB1CSajQENFoCJm
C/Pmicw3/hosUvBbSBnxlM0PLEHndG/5dKCg9LqYS/SpXVxcekuaWzEEFzcLIKXmmGFPFqsh4tkU
IK4enVYFjgr617cpVji80xF/2yQcOGYOz7sOYhDzi0fCvFNBiRCzRLDrboAsZuhjgccLCQp7ZNkL
UNMXtlbNgCNDJcuu3507asHP1lilFDBm9hssjKE0OQIg8qF7xxrYPedx8JMLIoigP7xmQyFMYZGd
DEiXCCrnn2HVxkBeFw/KozjzeYRU1TgnQx7gBLksvWU4BesQsgSu48xA861ZvpRBWWhH6JPqwZpY
bu4HgmsGFANzVjEjJSIpgwnEgcp9YPwHg5cSxB7mH+mDPI6YzklzzkAxrMMJ59mGtoilE3o1/8V5
FrE2yGney3260jaJ+PvM1ETkUhiyGXP8EOicU/j6w71zlljTgm9SDhqizOY65VFIvpkzKCZivkde
+YAT4Cl+WgpjNuhmIKoinPU6F3SEvYhJAsrqcb8+4z0nPEo2ZsgP0osiugb2aqa9CIZE2Uig6pgc
I4IZxbRYlHPqgKg5Gkt5uBMYyxqLE5S34iNH25w0U0I3kkNIxpgs8vwwovE5X9whs222PBO2MR9x
L7qSeFz1xVYIJ2cZjzfpFAKgM7F3EBwQehDJPYgO9GR4jVicJChkH9SdUSFgMYl5rPakye/dHbfJ
gSd0eyysnnfgRMg/JCy0Sd/c6mcdt8pt+8En8F6vNFvoaxmdzvOPjCjCjJCfy7YxsI3ouSeDoQK+
A4zh3SVcFpzZSHmi2DdvpK0aqAUxD1j5Y4pPhb4HHjM/iaJiiqrvWZtqygii79zbW8/FrHgwmrUY
l+z6+mu5uz6xq0cf8IpUVJjApBeY7kxFGWG5z4gzaddiVotKLU0FCgt1CGuA8nNr78xNwiwZvAD/
t5y7ZK18BjEVVlR9H512MCrtYcboVR6gQsYdxIES+pbH04qGidExQsMAuSMes6Puw1ioL8D1R3cF
PG1N5K0wXcVqbdTOmGeajzJFIqzet/isfjC3Ejv0OQnmqdGT5ta7teKlGStvJsHCoq71n2CbYR1a
zHGuSjG/PmOp0awyhKAbm2Pq1cCfqCEQcmpCdgPd1qyeJfcT+vtgxXSSh49IcygPrDWZCxynCaBj
TYEF9MHFpGm9sV8zoAKBuYAHil7mOqHltOfZh/2c0wLRx4iRCIJQSuloXPZeO7rAD2MpXKAb7L0a
pAfKmD+KAATKPfrm69ZCsTa7AMw+Q6VAhAyK/DlQgp4cPZoTbY8fQTEKt8ZOGxszIVNV8eJB3Yd6
N5lhBaG/dpD14C59UrPcg/vKE4PPjoBKDN+8kbhPPkJ2JvasWB4ltOBZdHAmeMjMydp9xtMP9UU4
LshjFkNyfXE7FrCJRsXQ9EX8s/EhOGn5gmq7oYgBEUTFR5U72RggAKPqsT0JEAPpAkXAWZBnGF1y
HCprYR3TDiufbVpszNJjtHQXF9zkRiIqTYO3WI4uD9EhOOiIsIWOKp6oI8rQzzY/pOCLBMQJRs7h
IFIT2c5ploGYKPUxkd9neI6NLxNRH6K2CjDgaF6N98sDktuHEnNwSo0dc4GMsWO4ZcgCroPh3xTO
wqh6RVjMxsSsGExGgkeRg/fBv9eJRMN+d6QCzMVvJWXgy3Ugoo6uU5mKiVZtrk2tacDZIFh7W/Zt
npU7zEcEP3IOwjVcZzgS0LXnC9xvYAVoAk3FXBbTdM4CBQydvUyIMeXeKzY/jAqgEk6oF0bii7IT
vwXYZD1u0VUKhZv6gGg9pDBhAAYCxg5Fg1714X6mvUVMMBNcYzEZDERjIzYr9k/cVMhbFcXWBaiU
ORy3WoNdB5+zGbCooaNR8oiMhnruv/gYxz1bj/I6hFohTJPSg8Z2gHeQGEAI05cafstbOEGRK0au
q3r4kU/KiVBZCx8oMHKUyQKwBqJ6ttExYfkILWzaIfph3VBE8KGFzbo4plJMpILn5vWKX+TlQyWw
WB8VoAK9j4JPo/dfTuQu4HMJuUMEQRMOAOuONcQ3PIo5IUA6IcbDc0rXy6HfZ14gAAokyGiVeTkR
5/KryiykXmNJbQSbiP3zSQCvNGQY+uQbBKhjBpG0CVcMgKQjEiXk71yGBCbRBWSTm9TDo6VAZgyF
XtDQkMspGBXQ3CMhWyB/nsM5A5j2JwYdfQCsbI5LZoYwl5xjBWWnHhcvDPRt4bIkgmkRt/TSvc1A
VbyMl0OGjwpscoyOwESaHvqNabJgzebrbBU/YdLmfhjYzS2RIPGdvWVElRjyLCNoYsyvO7pctBOw
BZ0prO5uYlJLm0/hCasjHjdYR8mYE2kIKJI6stmjdxf2FMHIk199XgFpUBLCjR0CdmfPFIajdO6t
4mUzrcRmW3FMnnl8lGiw1wV0Jc8YrLCE61HJecYnRoELuRqZCFGXzEamhLvjMEKZvoHbiCY0Pl0X
yS4F39PggiMIuvaP//7X//6//+ej/Q/vlK7SuPPS5F9JdVmlQVIW//lvVfv3v67//PL0+J//ti1F
NhTTVlRTt23Z5t/5/Y/9U5B4/Gnlf2lFGCuerIXzTFnc2nL4eAl4fXOs6sYG21OQzqRqLPnRJI6R
y7hTy1onV1pCzxlqvj4xY3oJj27R1h8wRCrsddyOf/6IyjcfUZVNx1AdR9V12TD+/ohKKSVNkxnh
nAjJIrAHVXiKXSzP63JmGWCmN8BYORu52cwjRUIHx0+r7S+fQdyGu9ukypapy4ptqbKt392mNK2v
UdSl4VwunsxcGbuJO+zqK1EDgOFkRcW3ciLhLq/lIpjjOipbFtStPuryMcpZnvb55w9kfft5HFuz
bN1wVFPcsz8em3Fx8msWp/G8xs8+WdjtuLnsYPSGv9592fnlUvrfl7LtsEgjKwLqWqub6qSfi4N8
MHdUzsUpzoaXnfNa8N/qlO4Y37JoOU9P3SljxzkZB4JKSjz6oeHvqid9K5+Nl/Q1f1O3NUEkpCG8
v1zZYslnBTEhuIAp3UH8DCY+2Dizm7zm/Hbba8WvYrrPj5N29brdyC84om6xHHjm8O6ele1tnzG3
LTfuwTzYr7CcrZf8rTl0T96r9QLS7723e1gsT4JtcmJQZR70V/dweRZEcl747lCvq+fuoMHpYu7K
W/8OqVY+8Fs/PznV/uV+3i9nuZWkWmoRXwJwDLvq4OqLPPdHRoaoeXutu76XWdsqPTuF2XcKwr5u
Ok6xTt/Ob/3Um13d21xqwql7WQdkUvjdsLpKQFu6ukIHvYK5+fMH/vb526YlO5ajGY5+9/yLtjDL
IAjD+SWe3dRkWMO3grjoNwOvWEQaIFb4yxuvKt/cIkXRFccybF21NfGR/ljdnXKT7FRyyAw2ywef
+Fik1DcVCK5LZoqP+/+Nc9xkxsldsXi9EmmTWOFjltTzggAXqx1b5eyiEUFdkW0p7WLe0J9viiJ/
9xF1tk5Ds3THsu43BDXI7avspfPYe9LbhQWzPtd3ifVQk1BpLjqb63ujny/63cpRHdU2bVXVbFkV
n+mP21LdKrtMtQokEeJXgy4b7Z05S6ONneyK/JeH4Hz3EDTFdFRZ1mXTMO+eu60WsdWqrb1oSeht
taHWLK/KSs33Nm+rv0k4w9IEpJDXu2jsUYG92UinVpVcqZ97Xv/qU/Q2DMOSuWuMNOG86r1UNyaX
XUDuGC0QEU1t+KGQ4Ry/RAxf9etCkSj6Hcx/PYa4t40eFyLNUUZBYEJWtyAdcp76fIJYxtohsSdS
wSahLWpLnzgevMYbY3MnfIC05kaUX2G31fO2F1keGVjOh8ocAgmKQ313ZTobyM8d0nGlw2TdVPpa
y+wwRLutwEXDdaKcd8GCLXiYUvZdk25QNT4heLCOa7cvKSbV3bX3kvvYhkUTKYWpgEgyuxhQTqdq
B2KTni+3c+b8sgy+2/s1zTI0w7Y105bvlkGWS5oZ+QHhl8joiHw3iF8DOCCiBWXNzyvu27P3z2uJ
RfLHkvOMOveNXEZe4gDZpmcvWLdQsa21C+HO3yrJWSVZWD7qxi5sZj9f/LuNRzMVw7YsWebb3m2U
nmx4jWNek2WROP0IhVDenHMVAkWxuFrwn0wGzt7/4Jq6JmuypViWail319TluvPKPI3mQEE5oQ/q
gtubFP0sX0iQSKLBz19R+6620bnBuqYYiiI7dztdbuRJJSV6+kJHA+BEJcMEkffj+mKNsr5H+PsF
NfzcW+cTAWEjYABlxg5uWGJiL1g01KGD/BT2f/5cpti+/q53bNvA71pRNU21DftujbmZnEcOd2kR
RbTN/r61TiFbakNCI0hbu5YDXkV1E5nBoxKsjctebk+6PJZqKv9848m7ArSilMmAt3hlGCnaxqiK
99fLmkg8Ur2KDAPLyzpD7pAKq8YNG4Uih7PcJd8hXqsZ6MqeRC7MspFHZ/KQfy8gs9Wk97IQCtAo
Jo4IBWyo8lLWD6Ro4JXkkmQaAKl5rgiLut4IkuniIVtj4CAkbhgDVhaA0+2lTfY/37CvW7PtKIpq
mRo3yzFk8ft/vCdRbkTuxXbMhebv3Ruzn0ak2qkyPJX8RF3289XEKrx7OpzDJi+FpiqKYqh/X80p
LNWQb1xNsTCHydSZfPlwAgwTf76M8nWn4bsYJgeAziHMMfD3dfSoquuu5m0I1exd8aHQkacYmDa6
tXGp+3221r7D+dvlNEdBPKn0DFkZRACZGLtix724VJdfXhlFfLn7L//nh7rbkgp6BTNsmmAOxKeq
aydf8y+xQqflr2WyIfRF69KQqOagcX+59m/34+6+V7HWpm3TkJvYwoSNtoZFOt4uB9QNDj/f+q97
3993/q6+N4NrqNbylTtfMQdgRFauVX9WNeM0kYYXd6pmvxz33+z0XNE0NUWlxeI/dztRpGVtYTtN
PI9kQvHGMZsMJmrXvZMQ9TsCFYBXjztYS5RTtfz5yypfSw1xbcdilVn0eKq473+8PXrs55Vhppd5
3uZDTT+F1botmBW5kBurbWcVo0zbKAX+QutfrvxZM92vJtN0NEcxeRu/bMD6TcpNJfesVUJfkYwu
1ovaLXKtTzxop4JEZLQHmJfL0CCDqZ+/pelST5deMrSydV31S3uS2rBeFXcg1asLJK8abh6wWphM
3XoSMOtSGcphfIhKxSAfnJEYhgtH2OLg23NYzJ5xauWFVnMpe9zKY11dFk7U15kQ3gbO7YOISwKx
5WQUSDNjqL8oGB/hNu8bPB1kIEy7JC44Ttq5qzzg1Fdu/UngjkNsTNaZsdfKUSUyIFDYDnKi96Zd
NmEa3xA8wLQxGmZIdLWJhiqF8ajB+HWWYih4wpzSi/vCYNFJ6LpwJcM9IpjE+tCSdld4iKubMjJv
T8qjNTbNcY1tgjzCpTbfkSnhQ1KX5r88KbHX3D8oW7dlU1XZkOjB/14jlaZ7hhSVMI+aja4ugnrn
qngbpzMXsAIS8oX3Pf5leXzTq9kOoIju2JyDtuncVflK1l6TIEmiuY/dVpeOa2mRNcRLnlgGUrO+
UiWIvsQsL9NrFc84JWnQdOKhtIc6O7VBjn4Fa5nbY9QVY86yC0LcWpkIlMAqRWe8EejAz3fq8235
cqf++NB3b5MUynIiXfPPDbIhX9Db8z6F3UkGjAyQpahtv5IcrENPur/kQ4ndWmP6UW1MZyObU79d
eHATaEvRT6dPLbIdS5AI/E0qR799WLFl/vVhFcW2TUVXOcssxzLvth2jaILScogzLnC17pDNNHlP
d9BMN2MNi9ywpiDCDt97kDAHCyZkX9tQ9cxxFj8FeTGuGgwnZXPgyPgoSuUwD1c/382vx83fH9C6
OwNDV66sWHJp1/NhGs9YeleKnFBnAA8lg3JMm3uuOdOTxcXa/XztL0XF3aXvTrrINgNLrYJwrvPg
qv2tmlFTBM0scjaK/0vh++21KHqpKOjxLf2u8O2y4GZfbwnXElvQ2i8WQUufD38MU9jol8Pmy+km
vtgfF7t7rVK7vThR510eS2he6amCbq0+1OgWCHjh0UoPP9/HT4jifpE5CmiZaTua4sh3p2mUxkUU
m3o0L5FsmzHmold1aDgbr1jmHW7S+aZUzlGzFxVmuo/jaqxc8OazkmWs5YOicOZ6vGuuMzOGxBev
TdboTV7kyawoZo6FBlba2Og0Lk9OwFHATMC7nZyYTB4NGVTV9i4RWgBvrxfwZSu/H2bpQ8JEqY3e
uwBKkLn9+ft+u2YdzZIV0zJVzfoEff84T71rnd6cKonnLk48WG9ofdjN3GUwNYtBEmuZmCN43sUv
bcPXC8tiv+QUBydVDGqJvzfpTLVoRSslnHfy2kVRWSQzh56hmYXSyijOIUX/tV+pEGqVzc/fWfv2
fDDBqWyF9o2C9e9LO/EtDoycismvlV5oQAutx65Fh2yefBd28A2D9WHlbyVlc9O9eUbkkoHTq8bQ
F3AdmI82wUutgWI/p3AEiggpOTKpYmcwdOWhKxZ1bg3CGBzr8Jd6/vv7xo0z2ALBdr4cboaZeHFT
h/MISpu0NwI+6cJvZp3MHlP3HRidQbHoyCFozj/fty+vIk/M0WVbo7+m2b7HsagDC7NW2niuYrts
XwYX1gvwHs/LVxemtzONXzY18W7/9S5+XlBXBaDPNmPfbfi62l2k0JWAk0HRAaxJeCYVul788rW+
/17/fRnnbttW8kDvuqbTl/4LZ1eztCb1Y7bOn4GTq0W3IQl0Fo6qtfPqoA1oBWh9Q6GX9tE0XSP8
meGr9KSlDXPwNvAaxh6EB/MUTAwflsmBCEEVauaheW/X1Tv5v8QNWbvmA3CKyI1tsiXujop5j/ph
We4JudLO5b5GWJI8adscNmu8RuQKKn1RhwUTVxTU1pFsuW4AGyF6NY7GEYqfoCh0uFGCXTErOnrI
6qyRAfUQxoLVyyXBW+AXPYZ3T9h/HtSnX+vj7zpNWs3/elqfIOEfO4mjdGl+6UBiAas9FV/PMeMg
EGCKhwpqNIulJJUEDM5GEybbeHgD2oc05D8/zm/gVpYpCImu6JahqPePU+26OLmobjy/Oo8Rk38d
TgwgQKstVERu5bOLYZ26//miok76slL/uObd8RvnimpU7i2ex/aYiVgWjYEfPP0k/QY6faJKf1/J
kUEPTE1VdUM3rLu9qw2t7iLnfjpntK0w+jcG2vyGzw10bnPmqb3iaES8mT0XnnX00HW/tLVfX0lx
eVALEHdN0RT9762z0i43tk4BKCoLdmwZpLXZdDRgP9/Pr68kl+EiquUYlmkqd29+4lV20JYU0/Tr
Aj1wpWbAtUyKd9Ahmtri8ssu8PUJiitaDA4dsBLduStqzMCTr3YuNjfOZOA8OdxyFlkMSX59hF+P
n78vJe7xHy+KUsRt6Qe8KBFmAwk14oyDJmk2aTZzYBoTAVJtf76dX1/Nv694V+ZrsQQqo+eXuVLg
PAWdBTIBcW4/X+Rz/vtlaZqyBdhsOYpl3y3NMAeKc4IadYu0SqNX1RrI55v8bFgkpM99A/oU2dne
uqvOpjtNzbK/p0765TN8+03/+Ax3C+eim9ciayTUJD5cKiRz3fn2cEFiAKUgGNLBYKJePD/nJ+34
85W/XbH//8L3u87tVkuJq/iR2P3KeeStmbikyITEfndg7vjz1b5drX9c7W6/MSq7CG/dhQda9itc
CEWkgzPV2sX/8I4y+9cZI8mMk+5Ox/gaArlrjNQv6Uqxn3IyInVwDC0BeAgOLVbN3fvVn2GRZOKC
kk0vMZRj7Tb8+Qt/e3sBXgzH1CkZtbvXUy5au/RUS7wz4yYdXoEO2mobhjNZ3aQ6m9D65+t9NpP3
i1kFz3YUTQVtMu7usK53rZyUISIcFKnP1Vp61bdwLvVdtndedYbAjJ/fffr5bfiev4dvzc5/K3Yl
rBx9n2Bdi2/oCVWb8kRM9w5bih2qAfk9P5gv/jZ4x8pqVzwTFbtDbBqTvorVQ7KrTzasK6SS+GI9
VyvxW/wfSGgn9VUXuVPXrEeWzLkmcDUcqrv08POX/qa2pPnVQfYMVTUU+X5cpMRpZ8uK9dnAcniX
2kYrFm0FMhXMqL46FPidP74689a0f9k9vntx/7z03f2uQsssO61O58UNn3qCojSwe+nj5y/4pXOV
//5+dz2Hl6d6U0PPmAfFuYFdhJEDYRLG+JJOr9YvK1YVP+zLCjJkxkO0k456Xw/FUpBriQYinqh+
3ybaCIJ5PnPjGdUQAC2VESMjDT0+BxuVkXY5Kx70j+upjGG4XxdBMJTyDe2EjSThl/vw3RFE66Db
KrQXxdDvDoS8yrzC0SUEHBt/io03buXZosCmd+IPZHfirlqobv4iQ2iiPCL99hEAUw2fihts4lk7
zcYGDhzwi5OPbqOZi+Rdw3mcLG0OMhNRorQJupGun/Bnov/NRmdGcuUbnGE6hkklnIa6D09eQSNL
yTzAmPgNJ4q96T5IIbYkHRM0knIgY9UwShHsGMqkxZC6WeUL/CbeTcLCYdQN0CRr7ZiZEOJN5xcg
4PO0+uvxATzQ7ei0HpqpKvcDDTW7OM2tq6N5pK9TGXrk3ialrruRaa1ifgYPN7dhdVljpgrFLVoo
lTXVmbbzqijtUcMmx7FwC2bc6itoyZzbc5k4JAJHhNs+t3jGSRZqBbvBtXrmQzPvcIa9OZSpgrrL
GHkt1fjIJBNa0YJOXPygIrBIuA0HjWn0HWnj1NqTD/pmG2gfM2KB1V0p9b3u0r9Ep05euGyS/I96
1QehvmHYUQMytuYuD/K5ZkHHydeXFBKZv09hEN66Xq7sDbIPVsZt4+9clDlNoa71BJ5LmjPFj91T
qqKlU3EpVb1hE+GPC4wtXQ5XUocDT3v0g3Qs12f41j+vV+XLi3v3MO52B89IU7ONTXIxy1lbzbjH
ZrP2vLPutA8OcyMoQbGBhVgMRU9dgHgFF0Ke40NSGoSiOGOmjr98oi9v9+cnsjT2LFuDD3d3LHbs
n52TSyS0wjLFqkijB7MJKCVF6zaq9L7OqgwhkkanQtv8cm3xbb8sTQOOGVwLRs/3NJswu6WB6d0w
HgN0A4jSjAVciTqaGaBGLkBz241rklASXFR+vrSu/XLpu3O4gMaSVkpDMgjIpgb3inoPadylV3qv
uvYYk0CWwwHVJqqnvaS3l6TEbA/fJouZQUNYsE0yS3xqBxaeW54bTFn/BuZXEWz9iztSPTI/4r3a
LUMPdUXkLCEN9RXrNa1e0yuSd9Fv2/aoSeHZ1g7BC7vWUOhqIXJGKgrw55+/rvL9nWZUyyDB0Bzt
rlS3m7qUI4dNQAMXyptxQVATLxIsyoGjz8LrucPNKQ6LmXsd/3zpLxUepwaES4BuBhma/TmD+6NJ
CEsvz8qmoKP0Lj1qyQg3gogiom9a65+v9N2X/OtSdz2d79WmUkjaZ7PFOKvG4DAY3pS+qQ2Ucu5h
CIxx52+0AeOzh/trFXMYU1MyBldlnVUs7v0f37BV5bpglagrA5UKHnmPb/5L/BEtiuumvA4kizd6
6qWHCHpxhckBNXSV7s0Yv+LbIEUOuPaGqCHdCZkc1voC4Rr5ETntRFnk8jryniJp3JAnxdK8vhbe
xLgNSrwWvXlujBuFjIR4HUQkC5rzeX1GljawseS99a4jmUymjTQ0ceHA2vj1gve2V+zcQf5wRbi4
Lnv+Ywu71J84EIQxhBF60Nvs4k0uInaZMR7GztFEgSGNlhyrY+XNxzDtEY4zUYtMzSAooJ2/HQo4
jBJ5TX3y4yHR8znnt9tDdn2As9e7bP4faefZ1DizrutfpCrl8NVKtrGNYYAZ+KKaGUA5WVm//lxi
7TqbMS5cZ53ifScRWmq1up9wByRyTATDlp9tAMx+0OdfYuJolBXHdQGyPmDNK7f9TL3/8WR0thI+
z+ptnPjVHwzVBfSDexftBTgMnLdG/JTyNSKgyaA51PQD5900/SlQvjmysIHM1zuyldONoN+hi4H4
XueICG4iQCLqmEN6vKctQCaUKqrNiGgfjgoWeqroIsi2CHcGVdNw0//JfcXnWBOz+3zbEwbP8D3Q
asAay9ipGzlMPdr/0iI5LWKrJTqE0o8GXu6vOkCxPyWyMVDh0c0SD0Lsm0jBw+EvV7llE3jgMu+b
6InYzWEYHAHBrPg2UP0IoYjONQjS4y3CyeWu/Rk4Sku36ldNfF6xWxQ78QeZ4G58LF6wiRiTY/Ui
0uPM3ZPhTThV1ZiueQUVk9IBg8KspcLznQltBcXnYcW3gF6+lUDOF96YPIzpAw9ARVwwWlc9durr
pFHhDg3wegysExBiYrMz0CpA+RcBt9KuYEiKbqcd49Y5ARlFnCZYVIpeRsvV3jE63k+vKnph2na4
rw8Lgx68wGZE8l1xxl/FL6l7oNYnuN0bAy+uQDm742BXS2UPcSNBeUw8cLPygwDBf/sMYeQBWxTr
KY+fI/zxJNMWaZbfY4lFGrwRbysA+waqpHYG8IQk9aYLtxpQ+motoUW9HaGkdE90eGsmC4juSord
WvMa3ZGQrWnWfXwMlReSazO/qaxXHV4JWhW4ykf7EGyu4FBiCE2npYoy2znUJpqGzSoCAaFiGGCi
yChOh3G8tdwCEmC/iYIRI8KGDrUdpzOmV9OhUpFvCP925V28+6kLXlT+1fNntUwAuC8mI0XuqM2v
gngLgWk8GwsA/8DOguZXiFDQLggcDVNvlGHKslm0a2TJFVTWGFC+LHnKYRLsTZB98SFGDniCpCFA
NFrnLcSABnIz8wUfvnqERjKWv0Vcoiu3KlBizbDNBTZ4b9Y+erkKuN+qfmwI9nrWWtRBOld+0Ctp
kFtCbbBEVQJexVZmC49e2/ZWDoFiEbKVRPXltiy3qfDLMhGvU25P/UZ75ZQUG7AqbCR9Iqx0xZ/E
x7a8O1nkK7T51WOt+kX90tz0AwKcTxNxsBEZqxlWCJvTid68wburGitFwR1AMFDeVDvvPXmsf2Lm
wEqTPLFcC68jUlH0MQZq0a+hdLJbxKNmnLiTm4i0dT1yqfzU53i6F5r/ooS4RNWcppqmUDv4d983
k0ErEhWQ+Al1ZY38sqJ40LExvH1/rl3Aa4BD0gABWDrZl3KOSiX1SqtwrvR9Gf8ULMpPkWfAadId
o0KnYdjkyGW/6vG7xTMYnEF5jBHriN7FyleR2i1fU6u7Ej5dQM5YIrVpUbRoZOvKR3j1+czr1DhL
9LZ8eLI+ZNUeMg/hxdZ9hNV0//3tXx5LpwYO/lOnoXkWqnV5eerSWE2oaLLBU0CV47scweyIVlab
+zF0DEEGVDIXOLzf1dKdxEL6/hq+BDEc8TT5FNAQFBPo3P/7qDn7haqdCdvBWBMkl8PdPL2U6HfF
VwqcX2OYs5HOFlVaAcilglA+9N6f/Z83DQOw3wiwXVm6F2OWzzd0FipZIMnNPOnyXQnyn7omajXx
QEsnn92UHW+Y0r1KDzBNhRtgoN1s3RgLALnHs5RDvDXg5DfUjOqfiP9/P9WXCmSfr+zsaetTmqun
pM45e34H0bs+QdJSRFcdtqrxOvU5i17zvh/yS1ImEjaKsqZaqm7RpT+bcz2LZqWpqmzX5C4d4yl8
Py3b1x3d0avckiXQPgsWl16tSIdas8wvVUir0lKpmWkF5tiqNT51Bglih3alCaBdWLCKQrmPyp/C
23kObTjF5SBntULv6FePED02r4tpwT6kKXwv7cLTAYyohXBDPv4Y0QiA8fZH8uudZGMeViFF9Iz3
JoZR9GXWyIWdUNBZ/jLcLk49OF68P2F29F4hSkVxWHCa2Zmfv38ml14ExVgwyUsfjgTxrAifjsHc
lwJAEBDfHGX7rKBN9NgDm4gf+/I96l8y0ERXMSEXlh/IZJXtVlt2uPOCkpi1yjxlgJNrFyrFqn78
YPqG196/5f06WwYMY1BOg2RgWOfNb8s4NYY49hm4Z9TqrHdg5oapbClqxAYWmAFAenHfiJatFxiW
TvCd/Kudoq9TLEkkZCAfFxSSqevLIvq0iUfWQE5jmPkC81G7R6u1VvX8klfvQ0/yDz0PU7C5tqvh
yur88r7R06SzucwuaHP9HPooniwjDPKWBuvJpTobk0awo1LFAUJCmfD7hXRhME2UFfq5ywnKUfXv
TY7DqA1SWWc7KPWnEzE4MSvVac6PsQT3eeWg+FosBZr8ebiz7UvpdSUDpzY94N3yC17o6sXzVveG
6+9WiDC7P95v1t/fn3Ihtf9nxLPUvgnTetZGBdGwUTksTT8gyKc8hl0+SY4pHE2tseemxl4ZNRxC
tkQnozvJ2ANLhSjalG+BWwpQzNPk0Aa1ny9hVNbgOTCnvwWpfcryH2EV7lPxtAMPwoJ8Mrorm/7F
hwT43iKgoE+hn83a1EVBGufww2hY0o2lz0VhuZpfhvJ6I+jLG748oU9jnc1XV0l9N1fSRw8xHSq7
1bjdeD+eCiejCAipXfW/f0QfzeR/3vazIc9etLppar1saUcsEYyeU9dCaUCheUjJNZ4RJJWPZg2Z
qNzqo4WNwrGNBrQXwelcuZAvx8JyIZa84H7Btovn207YxFLXl0q0qxalYRJEvIiNY0DXLRtfpZ6i
W/NSI9U6PsbQzfpi5pruBfFXBuihL+6/v5qvoM2zq1me1Kf9p260yKySenpw9i8jtQLv9v7+Tbm/
d1f2Fruydyx9VtsfP15fvx/3K7Di33E/Pv9pXLELKk0xWW30/gG40sbockBrIwIPJGOdA4y/rtzv
B1UuTT2xu0kQz7n/hWWjDGPUlX0wPVjr+rRyfu09D8/Dt3ufIw2RgdR+CJw30znqsYMwmPC4w9AY
k7jX17soPgwn+/vLufTCgRLgnKNtQntg+fynKeizOOy1NM/g9v7WkZxOi00TvAnqQz2QkF7DP30F
e5wVAc/euUaU565PI5qQnbBwd+XOiaT7lNhOP01OIiNNZT3SJJpSpDpyrAsHd1lyZm1eeQyXXn6J
zqsE7h5Exjn1O0q6pBm6sr6tkscAjNu9IboUgGWI9lhrjFdm+eIz1w0yF5WD5wt58ZSItRUmcrQz
8TOR9pK2B4cxln5+DYT4NUVkSUs06HiUC/bxHPWRQzvSe91ED9+94dh5ud2Eqw3lBd918bN7XF+L
Xy6tHyJLccmIdKCHZ10DSepPVm7StxcQXxlulNNmpMvyHtS2+sb+1rGH3I05VU39cUYrqXXz1G4o
9hne9+v44tb6+ULOiq9mHjTZXFeQ9TqfvLDTsbhQDwHqlQXduKqjQH+ku66gHSRE7wJSft9fwLJy
z7d2mZQcwA1EeR70vy9SPpcBVHUtXU4uOLG0QOnb9OH7/98oZ+djNWYgS1v6vVa7jTnHAaAUM+D/
a7CT5ed8dzdn76mlckpVGndjqneMUUV3V1GKkrVMyXeDnJ2GQRqGkWolGH1jd4oFeUjBlk7hXJab
kWq5EuxjzMzi9qZEKDb/XYW/zdPbVMGYowIpqDiPwm41hqeqrmFwoPmJ6HuMwFL8VJiWFyPPGlfI
MFL4l4ksc6U8EBEVNZI5vPPSNhZJ61q6sfdgmp1QvmO7TwvDGWpSn2xeZfJ7mFKd17r9iS6J3NwP
9VtH3XjpmdQdQVRbOKcKtza0vZO0OeZisVXF/if430xCk6/EgqpB6GVW79Rk26bD0Rz/9M/5oN1h
zh5h9JZjJ6I2TqTdVsIDiWCyh/TrTQPlSvHJrJob1VRXmsTtMawS45mRCg9hMv9Q6RGXSrOWxmkz
toDkGsOpc8y+pmodVr9Htd22yNMV4yEXw5UaoEeU1vYgvwVwxZL0TRAQ1g8RgqUkrBrbNLfTOTz2
BorQwZ6nDXirMV8XCDwcxq2RoBtKbRXXeQmbDmuzpN8lXVSqLoqIKktpPEfdYwgv0sq7Y04YodX5
vdHpqwgw+KncSsXdTOMsHfGPAUCEYgaCBrnPGKoVsO/jSDUcVXPT9YOTzsdUaDwF+Ruf8oSTV+sK
Xg63iinUn+WaiNIKxDQ5t1yU2wGsF7PNtuuNWXc/zQmEobuCaMqi+xya7wnAsAKyvCZECN5A0+nN
40yeERbSatDG3Ul9tpjqpaYxTTx+PQG9Wih/I6laZynl4Uq3YwYPIICcLHz91O49/KFW3VFsipcY
zY3v3/GP1PK79+LsTGbxxtDdk3oXWFjdm6KXyii1nhSP5dupaG5oBzGSnxop90BLUkhwhHIznMZN
Y9B+CVVXbpR1XWkcsNmh7Ia/Ih03JTCPtYiTS7NNWxAvB4ht/RB4kYgCdICCiPyzFY2dHB107BvG
u6S8nxPDLsfeqZX8XgwwRaAhXZfBRgxTv2pxtajM21M7PsyUgr+fgq+lPo6xz7vpWURYlH0sj5Na
7Kq/2CVK2BEsvTA7uc3+qFw3KmPIVEHlaa/s4l8BQx8DA5lccFJfpQ3Cqis6M8+oMWbg60bof5mj
T88sl0Lz2gj9IBFKA00ddX6Dl3flti9vu/87+tmOGI6T2dennPIiYT/hGMnPGDzSpuXJs0M23csC
jwAw68Keitj/yYvG+tpVXEokoSTpmmyKFpQY+d+jTIriShZyg+SAGlH50hGHCTRA5u4JuGGv7Etq
7uO4FZUr6PivNIZl8jVDJCw2UV84J71nmhBLWkEecIM2lZd5nmfw+623OfYrJMJ2rotr7fo98+/u
nq7M/FLa+/LOfRr67MCDBqA1c0vLWDlZq57OVJOuS9SwtBcxzVdLLSauHkrVhRHEYdvGV1igF1Mg
RaSnTNtYN9lz/53z1uw4a1qNW/+FA/cf4EtraR3TNR0pGtirlYvJ4GP7GCPGmj2uca7+/v4vBaiK
pAHuguqnmF8AGPNcNbEIgpdlX84vWbCZxg9oOyHT9yMtE3k+0awp9Jaoe5J6nsVJ+qgGvdimxW42
pxWEMuq5A3i8vL4yzkc34LuBlnftU2aTBm0hxq24zCirCC3r45/c3XiJd38/PB936PTj4x56r856
u8VxHGms9dM1DODFaYVZIulQglTROHuqhnDqLcWcPkhsYKNZUCSXecobfaWSdjH8pdCroVrA/+o5
qDUpVbFRT+300LjVRiGpvMWBp3Xjh90hdv7fn+AC1KdgaPL7h2bSp4lViyGGpAChLEZEsffN+Akt
HLCA349yMTmHk0M5kuRClD/oqZ+GqWS5NLNE+FC+mitU+GgHh28EH6DKe7ATE4wQ6crWdymbARqn
kKEtDa3zWdRzKRmNHIxK28Z+hCI+vQ4IQSryXwW7rXUNOb+swfM1Cutch3oN9wDs1dkazQQ2nrkB
BQar8SMpvBrJy5fHgHpAHVtDx2v5/Kd5nIy5ssYQIRoDD6Dmd4wZbbkSzPsgvcl/YX6pAFQU3LL3
oQEBIa2r2y5CdWTTgydYTOAQ2EwdCqVIdeJQ8t88ZPYbE2kxepvn7UNWbC61YZTtgFOWhWtFLjpX
wu+EC8rt6UEarsRWl1fVUtEHZgbSQztLE2u1bjs5o1dbl4el+FaUiKgBLhO31kzw/ZKk7+O1pO1i
NKPrC8uXFgZP4WzPa+lIkp+EyAtoN2oOOkx6C4bHeoQxhKrY4BfEtMIYeHr2YqRvM82ZK9N8aR/6
fAFna0BQ+yRPZqo8iArotBSc6ljf1TRO7RbuPoq/aCQf0XZFKQzHOORHrsHszOUWv6x0CJnUQCyo
Qx8tiE+rUDZSddZOMys91/zZwkEgXtNfK6IbcLZWFyEAe9dXazhWI/5jaFqUwHlWBQ4vETX64dAQ
ei3Cd5qyNF2bmCP4t2G+9ISnM7WiXBxc0KKxcienPwMj3Ijty5s6YqpubiRptFUOcLORN0o+HNh/
hR6BNv2lxYjEOoH5pfykPia0kQZAhjKYF63qnQJFpB7IunXaVJoL7lQcUQyvwLj2NpBUGbuNkmRV
pLbuTIjsDj9HjG2ANryPyMQvblm0qIMCdfPsGIIvYl0hx2XFoi2F6wyghWQ88rqnNdAs8Vpd76u2
IbGUTjtHUuhgiZAM/n3t0QSRslmYJ3A22uoX7YeHTWlv/ONMA8L+bb+/vzqv36+yi5vnpxHPFpnV
qlOTDsbpFhY1tfs6O3nAPlaQXs0YAzBwXd+P98E+/7qm/vcWz2K2nqAlsaZkfrjZY1TnWzRZbve3
tw+UvMLVuOK3h41/P67eMK5Z3R+pgdn2D6wuUBa33d2KL3Dnm9XGX7mrw9bZrjEHx2T9/f1u8ai5
uXO+v1z1QskRmRxtie7EhQJ+9kSMcdTmYqRUNua4yqmF03bJITT6ba92z9HJF9XuV9LGbjWCNMrR
x5YVvwnAl+tPqp6SfMz37BUJQnh0pcFs1pHL3EYkuicFhYLsQenfU2puLXiYUqR9gG+hDK1BH7Z6
uy1EzU6XTLjBgciqjiF5uxjLviTKu6JFyma4S+e91jybBYbcbEEK9gk9ahkh3YArMyF/3Qz+mYmz
lRJletZpGdUlwOZhM63aDkVeadu2kWeFLwkS6AXyfwbVYJQOzIV9iNWh/qbn9/KAMcEMwjA8SOI7
wOk0nlZTQyGkCm9SDSc3CN4CXyB2iKaaG5pUvHZzImHeDP7UDonCgC8nC9hOeK7YBubkKZKelAA5
BaVdf3+jlxqry25Hj5P2u/qF5NNreVZqVRLDRV9aujWuXcqahzjJKzwJ6Kdq3Z3ZvV8Z9QsXYimy
fxr17L1o2kZXTuiw7JoMh42EdqeOsYFlINHmn8xjBvDeCN5zPXS/H/jCKfPPuGfR7okjLBpjJVmU
DWT9JtAOauzIIpox1+b14qsEl0k3kCmD9XFWdZ7ixsrMigMVPRRYBVJauUtpcNg06U15el9oBQv9
wIj3iwiigjWHhOP2CRpKgZqvvnjejhSC/4vb/3RRZ6FFlCRxP45FvquUJzFetNMk8Tf8xwi7qO9H
ki9k6Et79P/e//KCfTpNzQzsyijPDGXtM1VfWXECXG4zgiYU8ruif4pwuwWF1yMGBb+ZKhwmjfkM
lD72ERmMgXMEq6EtdnGAmpp1ZQFebEJAIqC5T/vsK1FoUnu9ljM25pOHtO+L93B/fy9u/OeDvb1L
7NcrG+ulphK76v8OdzYbU5dLatuSkIjifjaRhwz2NLML48Xs9jyC2tpXJlJrKHBvkTTg0B+vMe61
5ZU6P4pIVchSoB+BIFrKC58eyDCKgxZpXbrrQBpHBsBr6jSdSVAwgxTdBwR4qDDZSqr5vY7LCwDg
ACVhoE2ifvJSjHHU5nEps1oSLnphbCeT6nfmovaGrDV06FCBM6xtZBnNbMyUm33UICwRRnajvVGo
9Mo8cwwDD0iEJ/kscUU13sTVMQfY3yhg/EMVe/abyfqzAPxDgKXDCyV9miKz+gs930VBkUtWE3sp
yH6/XC+dfPC6aRDRHTE4+JbI4dPsIFk5tZKAfBFs3dyw/oTkUn3ce1YuukXS+Cfh9FB0qY9+UFbn
mxaLP5RgjZwMtsDPG/sRyvE5oqsaChH6SxnjToH+USnWtlL7ZNUJNqw/rb9idehGdYXjqnAjmJkT
d2C/e8dCCYNTINPkRcBELF8iYbIjpPRaFPlnBK5nN54St0dFqceGdfzz/e1/xdhx6n++/bNi5qRG
vVYUPSRE4UWZ8Vrqbbl4J9Rd5EE0HCH7PWdCCltt0UWaavqDd3Sg5+YN4Jk20DG8BmO8WOb8dEnn
aRBs07w4JQPlLvEdHbny9GhW7/S//wN5o8ynAAJMqtThCr6fDfnyq/J/F8N5dTGN096IlWUxGI8l
YkbWXxUFKTTetNbCSY2nWaI7ipOj1oD43lFwCyODZvB7pe6Xp8tULZR5Fm+ZvwuS4um1K00PGXyx
76/00umNJokCJBBJF/47O0fzJi4BHMOIGq2VcgsyS07w8ml8suREKRxeGZXU41qB7FK2aEBZRY8A
kCmCKGfHaMT20sfBlO2s8N5otZWJNfMMTmdR/RKQc42fKrh0CQLPY72SmkcIw9/f+IVzHDAvNUji
CE2jnfzv69rJklRNAoIsqJRQ4MmnLQEnPPerkKxLVSvyfvrvBvVAS9TPzvFTlElF0VIfo3vX1XaC
baziCv0hggTAYhDcQXNr/OYxcInWnel9f58XEpZ/Rj87NyxljmNhDtL/gXvGZMZgMGjLVyf24msV
3uWnnR0RsOqAfGigGVXkTv+dVcvK5w5MLwh6+CiiWawFC4sNGuSTHDh6BARCRvMiEvJtrslIEOLR
gOqpVLjZ6a2rIRzQSPxZF5Y7I39qoU3XvHTilcDiwrv5+Ro/qiefNuq4MPLQEsjSO1RnZ9qQc50u
SpI1gqbfz/1XeU0wCgjLAWSnMALx7ywbalsx6zqLVZ4LkZe2vR81h6VxKMZ/YImcTDcXfHwdOPOQ
/ZGTkzsnHbsERb/uvdWiK+/6pSUPdZiCEMH6IrH378NJejUp2qBKbtE7OEn3E1bCmmvWEMSvSfld
WnQErKwEUMYWiif/jtQiXKGj25zdFhC6pODeEru1GZywBj9WZnp3Em6IXQyWRVJrNxpPn66uhORf
DBQzuS1rk/7lNbDipQjK/HxRZwlZFVKGy2c93qUdrK00sZVBcnS4KOJ4x27HKRycVJf+rJItSn6i
Sf91e/VouLTz8Xog6mrQBFnEYP6dmzLTcj3ogfqaU+P242RD6veN/KByaFZh5Rqc2XNHSWHYp1zc
sEABVOlKFnMhtzA/i/Kd7X55WneNZrTZ7TSvGyR6oQ5mKXP/kgSN3fVUDa/lwxeXxCcZwLPwqEtO
WpADSrgd5DtFeaU7s0pOPxrphzSGKIDffv/mnR/ArDwKn5B8qYGK0DDNs2NtUk69IFbhALAfZ2Fq
oPn8KEEXSzB+1hIvzg8ittoFsN8MH4xidlTx3dJxtdZ9gaRp1n5q8ckZO9irIhxB/IjydPHntXXT
k7Krp/BZNvufy6XbgDwXewXA/H8XhamdjCAzmuJh9orjH2AZKwlXT/xmv5+W88rwxzgLGhRDEFpg
AOL+HafUp1NRA63Za4EnUe9Tf0gT7sr9m5Ts9YaVn7owDq9sg2eLbRmUjqcEk0RnMwAH/u+go55Q
IBxo9SM4T0j+mBj7gMogJRsTTyKF4FAtrzTGLg1Jc3dRtjeouX80YT/t8YaahJiWnNL7hoYGPNVV
oKw43+XdtIZAdWVSPwgxn069jxv8PNpZUtwLBOqKEOJ0lSbPgTo52nwUAsIocCiG9FbFwg/CTrNv
d3IuHArVpkeKL3E1bRo674Ki7IfkTVZexvqOfVER9F+Wgtp1gwtmXd/HZeKnaXYvKs3jBIQ3JIky
T1CLcSW0YJ3lMt5isx2U7KERtFuqxaIR3aZF92umvKyVOe4Y0+6UA/3olzKTnSb9AdXqSCGNINgy
5sc+GUmV9zSeCiROJM2xIOhlwjGUjzJCEnWQrIL4BYU6saupq3CMbxI52UpB/kI15DbP8JoenKT7
HYy+bux6uOP9sLDcCz+3CldFKDf5i5aXME7rIlZ9vftFcz+3ECBAgqbimsRc2tMX6ICLorcRJcC+
qM9pJh49UUs2gS+nofyooF5mA2Z5cPMEKmFDkuCsWek/R7FzTozWyN0TiHtHwO5LT1FPj996YEVD
rjlmtq/1F8V6ow81DSisQXBMKX0HON2ccCCp1RJ+rrTugf8klBiHeLKHQt2Z0DkNdfodayU4q8mN
R+M+rrZxOXtVoDnZuBUmxW6FwI9Rpw64JwE/9u/XmHxpQdNFlTlRFzefj/Tr04JWFRlZgK7WdsZ4
6GVor6+xhXtrEPk4BO2laZP04JHUm16JIa3mvs4elaJySHPakSduCLOuIERKibj6VkC4uMJfaqh3
KlugJBSHvlVXUnIjJ5ojaT++v3gUDnnDz1+Q5cJV2Phsy8ZZ5aBXMmVYODpYaeORjDuv5GlAH+Bj
25ja2Q3v6OjJmPkuJn/ZBg/IjeYZnugOmA7P+AnCzXAlB0lPjA1Pm/IQ31NgSI7RMXmAUiLcYtUl
/MCMTbgN7ozbYI+78133fkIEyMs2CI7+Vre6r+Irlfg4WmH1JjiBi8GkQ9jvRf7y5+ARQ8+1sdE2
JdaeutusI79cQwzAxb1yiBI9L1zfQhK1wa7TbtBWFD/swEU2GVtNzBHfYpzAF+tT08d20mkOois+
aR621y5ge6/xueFt6Sde7cM7eFHWhdf52k3hzRvVHTfJX21trE/PlTf48yZfxzftq+FBL/XazfQb
f414NSy+pZv8UGHeXe3kbbEpNiq/LnMHA+NJ8DqMEDsbyD1WmVBx7WWuG1fDbHbEShJWNtahszdj
3ia66AQwo0Jut0fFqTyF7gWWqjl9hRvVVnay2z+I7rirV1ikwo6XbbjHWKqJ+EUxreqdkmHVhvi0
rRwtnOcExzouZrMQ5jD66lwIRXbkYCvpCba+ye370n4A8rHYtko8c0QXb7rDjJmZ5ChOc6f/Vu3l
KimWOIWjM80alzA7GOi4o4MC9gP6Ab+XiSVos1ncLkVmX7cRA3ArTx8hoCN9dIvm5+70DEOLD9G1
cAVLbMPhseAY7cqM1UCMbla3yzUi/Mr06P5//l9iLTc7Lt+o2lD5XdHNXcNrVvwnrWZ6K/5buGJX
dApWwbRv+HPzcSGxu3xkTuLdJk51G7uJM/Mty7quPz4ST/pZ+8mPDGDGsupTd/k1dOO75duWH8k1
2TGDPLwsk81Gzr9gMMDPAOEH758XJd/yZY+Z0/7g253CK7z//Fp5CHQ46Y1ui/vcnfbL9OUuQudu
4xs/cyan8JKO+6n4J9B9ioP1gm7nrrZbvkz5mE3tZtrXNs/fCRxgknyorwYSCubH3wPHdIyDgKku
8rkOR+nyReNN6NJx8h9QEUCyvOzXugO2tbf13dEfhtVfy+1X0gEnmDvcLtzxTmOXXVUu/R6csAev
dWVsqrPVz2fXbRyYxG68iTdAx7FYQxGdZjH811vhTrdWySHOEZXFIy07dDiFNztpq/AhbfMdCI1N
upm3wt7ki+tNt4Pwv8EM0zP4CsOfvI6P5u/sRz/BW/o0Zrd0CFwEINbVuvMqV/yxkAGxm9wIPlRr
37D7denrm9O6ctONsrV8ARfU/q5wa6wc8bj38s0zQdPWRvXABvDiICTzA/04PjqED/ltcc5LvWgr
gC04+bjwORiYO4WrFyvtd8v5i2Or6S0f4XO0ztaFa8M3/GFi+4ETlE9F9H54kJ1uM2x0r8OaN1lb
2wbg6Orjt02zUT0LO82GSza2qI92O8FXPXyTuGv54/65G4KPbftbdKr7xRNS5tOCP3L5jdPjw8zH
o+7oznQ07JP709rTrvYwf5bxi6VHXnrBz55bwXzwTb057aPtdFOpqwHb7mJf7DHuRq8Aj2bxBtSv
H/5qX/4zA7lXeqcXkLPMFX/yY896LvzEzb2cv5FmPab8CQwCRieAMvAppyriDHhW07rD0J2N1MYu
khf35OEptmy1t4tnNdp1KxMhjuSRGMXHAyvzq7dpnWBxvfzYkmEZElfljw9nPMiOAvxJs0WvczDZ
tHnmoR/7IUbsgcezXcf2TyxKYYJtyh2yruM23FCMw2HI1nAhRSHPX4wbF8N6JpvZLTF7rXi0hZ/5
llM5ozfylka2bLPdYRwcuAZbSstnAhutDR74cmmFD5L4hnAXPQqsvG8KgpYbsmFXPCy3Y+L8WPFt
qO/g1Hjyl+lbHHsxHnbFNS6rfHvhh17qcY9Of1fyp8oPI748/lHx5SmO0Lx9ziMPGoN6f3YlF2cl
nFCwSOZYS7BtLXy8sdfCRsCVE5cCrn/5t4qdnQta/tnaLFf0/al/KdegtEcRyFwgEbCA/w37By2d
FRKOYamBoq5KKVivX+KRrSd9hEabai+EvP/VmLQniDFwtDpvUaTiJI9FbdaHKPNmTh/FHXvPqPyh
3o+t12Asfo2TcVZNWmJ/sFuUvCDvwgzRzxLNTkzaopGsfGfp2LuPKKNte2l/1RDmvHrxP+OoBFE6
jmnqeWVtaoo+k5IloxlvlV8APN6CxhHZvfHVbe1xj5/tyjE2V+bzrAf3n1FVSaZYgKw61ax/n2Go
TjoORlLx0Hp9h619s8KNcF88RffJ6v2/GssEKEZBWmPAf8daqNF9WdfFA3kNZORwdVyyYAI75xqo
4rwk+5/b0iRkKdGyUOXz4m+eKFM65uV07CdWyk6c/Y6zznBj1VFrJ6geVKzPNm23m1q7olH1/Z1e
WjILBtaQEIlinS7R8qdYPiiLEUWWQt6F9WIj1OZ7MXu8KliLnic/5yzq5sVTLUUl5TdRxf93nCjK
h2iSTXWXI9ajTsahERBXUhfBg3htCH/II/6UsOW77FCggqNAdjdvTcENa2szBq1rYJECns2tSjRl
RLmiO1XbaXxXRZod9ztWvl0W4Waci59hPux75SmAq5JZ7apHoT02qtVATK9iZVIgwU0iYpgZRBRZ
0GydSEYoNqEEm2N80dHnLpBjz4baDvJ3MViQHgi0GZjhBE4IjyIzg3UnNI8F8rSLllKQ35yU/Gc2
G7VTSK9SiQb+EG3qYeEH/GoINIYxdrrgV5OpdiMr3tCWNvUAmHd21B3HCe9fC7f3KHasLHKNm0o/
cY+4lAfvxiTCeIFBMryY7NuDJHoWvBL0e0rEhgyLe5gaWyaPUkT8m0VPj+ttoRu3SgF6sJ2ew2gk
dKm7n73wkoTjBsiELYYWcIG7kEQ9ouOpKCAjxvwxQufmFOEvY+bY2Qk+bclZ7X9KDRNhEm41mON2
m0zP7Vh6E/uHhZUzy4+Tvi5Cbxr1Vdb+LcMMWYIcjcD2ruIqT+XJHaTwEEaNjfxnxbUv0q84hjga
8oLFXugmstej0buxRZM8T+z2FOxkc8beyXLmk7oxWJCVWb/1KV6VMCnykgOyO8TanWT+nU5vtdTZ
QgYX5i6ndt7h0SiviudeJZUoQ6+KfGXXWHb2egp8GvPi6FSxg8/l8Pv0MMC+PU78QXwqiXFnd96N
O+NX9mpu5x2JXbgqjvWh31UP+YHSVPZc3oPREf7i6uzB3nzSF38HMr5ZXgXbRse9AuH8FSoes5eu
J6A/uX3ql4zwIXkYJJTu0o0p/BRpM5R0jpHBCm67wamT9SRuRYtIu3tAb6gV3lIZww/q0CNCUFJg
h5an1LEvTeMKjZsQ0+ExWSwHMb/Gl7Jp/rYNFtN3o/pHh6DRZMQuQY+IgHY09NRPR6hdVB3jeEAe
DJPhbmNkkls1xwlbAquBdqrimx2pbopzz1wUbhDpfjWl/v8h7DyW69auLfpFqEIOXcSTmWMHRUoU
cs74eg+o8Z7EyxLdsa8tCzjAxt5rzTVDuzA8KacgkfeZOoJRUyBV1mGS6EeV+KDGd4WJed+IU1nC
XHBqsIkcIsA71anNcd9bjNW16CQVC5pAvNYi8T42ZwZsYn+lGLkTKu0RF8IgzWJ/jFr4RMpO1ytP
VqliQ80RYtdsL+FQ2qlhBWKT+WimMeQhG6E3XtqwOTRGFKyZiJFm6veThIPI7MZT/CKuskO+MJbR
uM62ByF5N1V6mw0zJXVb7Wy9JshZnelGvKL4lSeKo47qLkphLfJlqmvlNC16gERyMjV9ELLYzUZv
Va1dL5MTYz5PYu/EKvVsZ9jhqDO+Hc9F3j10yP8z+YON0K3hdY2ztItk/W6FGmZggaqq6cUK77Jw
fIG/4GgzRiCJaae8tll6XVYYcfzJ1JQvTV7zF5vOUO/jJd+L6q7RVq8nhnDW70wl9yILGxi2ubFx
F7i7+WZ6G7L6FrQ7oYMhISmG83lm7QsRxhaWgcOK7I+GjqsTlGtHXjoOtlr0Q+FG3EgcM/6rje5j
sqXND2pHXgJra+3cYtAvSrEX8E9NVcEGPg3E2XQ0bCRS9DrwH5hdujULAbcsjMp+pFuA5dJjpiEd
s1lyhbgmy2B8KjVKU2YaGaTYZqIly+/BYmCl8pxyIq+m8mGKhUCuReyoy50xxPtKzE9zhxFdXnuV
HP/oUgiqswCgh1ej9EEgz52x3PQdKX/ZfbaOaAlnvhz8ySvydKv5p1EcKiHy016+V/DWyjgIYJqP
dA8F7IvJsgIFDwbxZK3Paa3sJ7beeBq8qXiOgd7VSr4Wluh57UVnLiInCgXUicuzqg62Hmt2KeLR
X2T7YfNXhf9Udq/68LjUH5Ga+flsuLUc4+wBZijJJ6VUXa0kAStv3FmjQVUbXyxgvMq5s7QKXyKn
SRTSlpd90KS3Y2UFmVRdtfG0Q62/m1TFXrvKzjC0tYx5Z1orX6tyyZbYT8fpkouJX6TtjaxFtllS
SCfGKdEchVzthk54BGIaQd0k/NksxswD5PTGlfgVlkr5XvTOdsL0GqevJL2JDc60BSOJ/mXNV6eZ
CErP7wD9iCXg4I0eEk4KuRRZXOQjzJFdY99Q/RjH/WDcrFhd9vU5NmZ8J2Pb5OsxSHOT9eQij0PQ
Rq0zcjKngKZWEkFC7zipNTuGCzwyB4tz2S3K5yHB0y1Wzya/uzIUO6omO+7zY5Jzy/JxUN4V7FtN
5nPiGET4+lW6Aspr7LTaT6G3r70/CYWrc0gO5GPUs7NUj62BwjZgFsp0H+DHOBkRQZfYIhZycYzW
8X6o9OsZTuOW821od2ZWop1eD2UMXIRCfyEzvREe+slTFytYcBNVI8WBieSOsKRNCNG8bBJMtxs2
8+d8Fb08GQ7diiz6HIHq5qS31hmwxUgI59jfm4uvFNbdJOaearzihQF5cL5vVAXLYF+N26NYbiOi
BufAig/9eZ5Tp4akmsraMcLxb00zrGqeGXN3xRAY03myKiqi5jEpBFes213V0sZXhT1E6XkthSC7
SqHmCYKBxgC2zvUam8cm0Y9m8Tz0d9GMV3L6c426687sdklD0nCBBNNSqUkhBvBq9BS7ry0qJq1t
LYypT/xZu2QGFtCmPtsC2t556PZG0pw6BIzxQnbzd74GnyZ4v4tmKJ64qsJiYJq9QdR/lK1KlfaS
MrXr2cQiU0BknN0iLCU3KzI58LLnfxfJX9XoMCbIN8LSCXbKb9OnPy6Xyzj/hW3PqBqHQAHTPcLb
f+eRDEmFnewWenSe49iptNJhRkHEd4yC+Oe3dfTXN0ISwyZfQYr8W3vyx40IMicTNC00OgMMzPlt
K286R20exO6jJqJE0W62Oda4Tt42UYnzjQT/74fxxaM3TBgpBAfB1SEf5e9HH+opwuLYWs4KCuUq
TJ0pfW/TKxkyUVxHOPmu38wbPtOCtpdN/jSiFRoknDM+N2MVVjhJM1Tl/fPiEXu4W+2PF3CJ8tuu
b6MCfGpScAkxsXH4HULzWTNhiTltSlRWFzIRhFki5ELcPDPKOttL468tzAMsgwDkNnNq6XkNex9O
yL+f7mef6t8/9s97+NSQFXG0NFI6lRf42QJoQW+qGBt2voVuBrLYOMWBBheqvAxt525GXEQ2bDbd
uZW6/QP9go199r/vSfmi8/7tUE0qh05mzOcJ5jCMaSXghXiK0v4lXN9E5hxit1yJE5hs+xGm4LtQ
fSPirU1jdJrsscPuATWz26ark8iiJ0j0Cmt0eMphXup9es/BDgWysc01wwg1RkoA5YzBr2XAgRh/
hVilJsTufPND/vuCN7El7hk6cMwWOvH32lXSOo3EtK3PmvyoIHpRFfCuljmlGHv48gWz2Lh+2Iuv
ovUwy8RVKo4YsvsRm7hVoF06HqraZLBXBi1s7jz/ZejHRixcUUNFM5bGSyFVzIAUw6/HF6k+1c2m
u78VUNmP5i8exL9/0GcVK6sFvi9mcwy0GPpCc/r7B6nDpOXNmqzXTXlcgNpi1xLoqZjVshV4EP5H
nFIFvEcvA81u+2ysV1Xs6rlvtgQXQONDh+MJmt9cK4UbWrsitZvx579v8veO8PdnpTB1J+fPItkS
8vinp17kprSI4kweAR6rMU0MPN1upS7DB6vYbVr7/DRA2A3XZ3Xqr0a1u9JVgkNpGzSzxyPgMre+
GUKJ61e/YQxiuIlAHIxjUKto+lUjn3rTehIy8ZzK6k6UhdSOZrxulY8ipLHeS6aIa6LkYbfuxHMT
QOiNTPEideLoRf2TMDIhMpd9FE7B9jKV7nGWj82C/H1NvkOxth/798PAJ0bUeFcbiPQfhYJerGVT
h7J4Lc3H8oVyUt1HcCwxJGfdB0Ll4P7w0k7f7KH/3bS5KnlLKGFkODziJ47NNM08oSHRz6OIzp2o
e9ySMXyH67kO80Zw/vcr/wJv5Xr8y9SgGqqcm3+vy0bbqH4RkpDH8Ka8jmz0N251D/Xum9/1xSya
C1mo2Flesgl58+8Liaj7pkaO6zMFtm41npXezt0uk27Sfl/dhgluwk1eec20nAtwhorvcaLi6yvt
YPTg4+1qL5nqkdTtZCOTr6XD0uO2UB6W4zTiTQT20uY/ZEt5LLHL/vdTUj7LCvh8/777T59vZM0p
GTF1fRbL7BE/QJf7oGFocLumP12m7tzFBWojIrrYpUQNxRA6vPKUpk6u9yS6Hta7auqIigRqkTV3
UfXTqvG5n+JO9yUD28nVLjXTK1c/lt+B21JK9QKpT0eM8PvIJDvFnfzOutNvGHK4YpAy3hBvLRdn
Y/stPwsn4RT1trSfDvGeebKNJfXv4UJ3JL0Dki7nz7XpLM7iyV5ylBlSjvtxT3iBM13o+qRTd8HX
gvGn+NjeC8/RLtmFB4ANZhPHR8M91vv1RIdo44znK7vOeb8yg828Lwzi6+Ii+Qzj9+T2uWxsjhTM
zuyMmDWfTLu0n56q87pLmL0yYNxZ/vt8bxVOdOwu6qPBbJ5/5zZkb3nr9zJT1O4iMU+d3fR68bD2
8EUH04PtjwigN8AF7vSIWbe7jVll5/U8OK7E9LO5zKfiUl2W1bGewwBixW1ym99LfohK2V68/jS7
Mv+Twn8xjnbPSn8cHqs34wcmNQ3MEDKTlYdewGubBrICu1HJNKCTGLVfAILBWmxNmI4VTPKcDsl9
msQurK93gdWowrCRrdgvu/AmGBloGljZq7XoVoW+s4zEEwH3EsAbXZke9Sp9GhrLS1CGZ9aKM3Xn
q5MYDAItQHYvyczghnyY6XZUemeWE/HbddLuuiZ5H2Pyiaon6LK3CrASpkeOLCWBVWQ3E6IeOYcX
qQ7spQ2RPpwnpvo0pbSstAP9KB0wJLmEsqf2uj2rWwDRYyKTaogDpD3CrKzmaGf0YK74xxRx8lSU
6llKifeuH0fIX5d0Iag6RcM0knOa588zFOSSvAAha53K8tXmKosCxZpO80AbxU5pQpDU6gbqTmLn
kXSoix3ExdzMnLCBo13PoVMliitmwkmW3qEQmbieG9CLqgWkEHDn3x/yZ+/J39+xuQ2YcAHDM/Wz
jD0sCLQvyP3G2oZvGBJhxq4qjCCCGhoDZWCyrbQwaUE6JABlc36adWq46ZQ3l8qPC1Rbmea0zcJy
MOxMOw+YdP/7Hn8bWnw6eFQoaPBtTfZ/8XeR90frMNH7jdMoaGe6Rxvvi126bNaUhYMioe5pW1uS
jcDrGOACWoXy6wyWe15lSh+6zzhUHtq8OKv4yvfIbLL2YPJqJqC03CAchim8gVdLzbxEH2+MElo3
UTGG9mJZ3UMR4xyzRX62PweZMIjY1qXbtu/91VqcUDS9gdwTtvJAHmjbWSRj+xoNwE2gQP9+CsZ/
5x2MrRSNs9fcZLrqpzlEVllWauShfpZ4SdAkop99A4VLk9yM1lsoKuTahzR/bIWSLwgTsygIu+sG
XV8RjXs9PWrLnQHRBx6ZFMCMs2flwQBZTi9mfZnXU1GisXw1QF/ZjaYfln5O+sd5wdDI4JQnnwHj
NgbGVabtLQGsG3htBI5dnWg9DjyYVbuzjONIFjC2+fl8UoqfbfPIFyphOp4/JxStnbXLysvExpYX
jqSSHuANws3Any+bS1ffN1Wyp00dqILm5Drq6NCqHwgrgOckPyu+6Y1/n7Cf1xUDVYJGoHFjZfup
YYlVfD/qLM9u5cAAQlYOW9Es7izVaWuXZ6FljjzvIfyFL9ehZLN44gVg/5eZP2xATuYJvWvO3xyt
XxUgKmU+daembuTST3XBFEcGyb+1dq5ysKSevHGK9PE+6/aW4hfrpaDUM74bpjFq/W9199dlPx3o
9dT0mb4KxWU1z3LTXGlW7+AwRqNxsHrZH4bkKKIow17LkyJG83j3tebDEsE7oibvGRPJhbfxwON2
uu9zLagksmA1jTNkDhLttTNCR0VdOed5YCyLI9aLu2iiF1UzaeTlPpPgKiKQr39hKP40KFUQiVCK
qu6BNOSIFbGCBXdJ6irlr1ENiknFnG0EDVwf88ZrmsUV1m6PKSX8mIcOTULXwLQqUIqIsfPM5Hxr
Q6f2scPuXkwSeFdB3EY+ophN76n2xGqZ8g6VXdcXIKQtQxW01YTbgE2UGuDxdBOb2VXL2GkLgcLU
3VQKrzHEHXYEc00wVVL6uprs6uUj4nfKhGRV5ErpzSHS46e+1vYY02X4nI0Cnm9kPtN36llIcdd7
9Ypquaj3uMYlJM83ielKOV9AKB6lMAGgzZR9wjChr0jRWgOp0a8lZUujgovUv4aq7iad5utY1ylg
wzN8VXGpjvIyuIv1KNOxhHLHPAY5+KBzRPbHFpm0Biq5XWlpTLvoXpHjHoRewrnkNAmo4OrDTFDH
nN9gOLu9cZV8JX2M7+tOdMgEz6U16OHdJ61KUg7WwFbrC3wWmFBJGm+r3ZHDTlTWbgPELWNz4TvL
KBNj3jeyl6BmV9mAp5IKrrzKCjGQo4dcX+Bdco7U1X5lPKO8lVqDtOtmXn4uRe+KTqo0PuxebkvA
4CrI9A8hV3ea9oI80ZgrL6K0KBZPbAaawmwvz+ueGKqa19T3+NXLgLE8IWtVXiK6uM3/f8Iqewor
jmNFve6Iq1HlD1E2AhORHR4PZGAYHAGQh0rdnVW8RtuHXmvvQqt3JzZBXaVHwEGSVsIpCh6WaIMF
UYpfGe3i4I3zmseYyJVMzpRwb2bRS7V5P4iAtOgwa4LQl/5Ql2zdhvwydc/FguS/WaiOsuSNn5cC
O2hb9ym+SvDzWuWlweSvTk1PDvmP4M7YqyXtuxQ/yGp3MIXGW/rZxTILO3AJFWfG6GCBUIEqzJz2
0tAH5BDk2WzLSXmWigMKiV4T3Aj/wwzaolxj7Z+JLgP3m4woy7iOz0PoyriPOIuW7VoE+EPPL4DA
pvIIBaH350LySlhZg8j7zyynVFdbJDSlZv3PXfIbXFSIR1uLmbyZB/QZbjTOriZBAZKG4wgGvT1t
IlP0+ju3o/+O79lCCdHdgoMtbHM+badh23QzYh79PIn3c3Tdwhcgfcv6BQ5rc/4Iq+jk5nfKnS83
U4AaOlf6ZOMzuFFyjqcSBhc3q7FTsAAhmKhkkkLzcpdeLRDG8jLCqFg+Vu+pcmy3Vg/XnAnC1r+L
hi8ASHWrGlQMpfB4/U9MQZclaxSGYX8eu5t83NeyKxLbNM03MnN7MX0boJi37WmA0fjNlbfD8/Ph
uqkUNu2AhmJhK2f+KNqkOtcahB/auU/Y+fat1ODwuu2d1CzVz3xrEsXrQoZsrN205jdHOz/tq8vD
8ZFg3AB/f34DSSTHSres2jk2oyMygazuLon+PAwnufwRtY+1fErb6X1Mp32VY7MjhHtkx3bWSbtc
0X/MgDCWccrZc9fyxSzu9TLB3umhBB3UGgF2wL0J+T0DXrNg7EVQLXiDGM0gUU7Mx5j5sTmGJDe9
MW72olElJgPoyGJ6Z1BSkcFsC6eKo8Ugz4HQusZadi17gsBySEe6rZ7WDt1UjCWBRYfZx8ds2TJ8
NSY/0inVP0T1Jkv1s5n+NJPezleTHftqXCxbWz90wwnj2l7XyxjCAlwflvyR49hR0cRS9Vnhe6u9
hjHFrDo74cTUxdDY39k6c2i7BWTyqnS75aMZMezkH5Ue2kUNA2UTfwxMf2YmT9mr0dzgb5lqt0PN
uGzQ3GqKb61hOIjzfmUiWBoBucNW8WwmdOspw5xxDVRD/FW27S7jo89CgZ36I4ZpUL7EwsNYy7ti
hmlgESJ8r4y2xu61UVoqifEUPN7yKEYDSEDvFqm2n9bYGUHf5hqKwDKfE/091kJEF5UrU12U5fMi
tBfl2DFYDQ17mdmDzdYnJcLHAPhJIVQWtNXHgRsPkGaXd8Ml3qrUESow0V4Zg+BYKL1hmffWGjkm
HWhfMnXPWyjJBQNjKm2T2SnaDDu8HYn/m+BT141bZ3Ak0tuJ0Qo4ZY5ZvMYHtnDWWu3sJpg8aAPj
VZIqRRQjZj3vy0L1DAo+o2XemSSuBnNEvg5pryAymHm2szBYjPo8yMtL2BV+X/wswdLTFENPI8I/
9lBNm8nZc6jedAzRh+ygS4ehIbe0emhJ4JKXIJ5IKAG4FrprDoJwFu26LR1VvjPjn7J0ZeAIoUr7
Vn9VU82fqJqmaL0OO8u2QgiSTckGxcPJcEXVXiNjL4aqk1o3VgjHwXrlk9K1qzELkuEUFder/hHX
5Mpiv/JkRdfy+Fa0oW9ImdMmF4tGt+yPjYVxrDdYmtOMUHuk14ERIOze6RHZt101F1B1W63fJPU1
xxu3U1cXjxdR7lwtQ0tSSJgFQTidH2f1Y4PE4/g4ZY9Qk0wVAmm9z7TxJJEClUHurC72RLbVJLxm
1waw+Fp4StrjxTTsRQhWDCyJOSVrrzlMUX0wMqapa/PCIOkq7RJXMKOghouMWo5Mta2OfUFFJEAt
UhlZ9U18224ZCjnoVH0Zl/CkY7KxaqaNudFDIv8S4NbMbbGHhEEMQjzhxIpnXCNCrvyxpDBX8her
YURMm28qD51xVUqva/loqb7cPRNX7OoMxpmCOmEJKmLjLZfCcmo6yV260e8W9TbWIhbDRMeOIm3g
XVMKxcnLJPjRVOxaq7shCNSa9+P6nA2/FkaPqXaRh7s2I6bNW8fTIiSe3k6OUN5mAofWRJqWLAdF
/BYKBORF7A85IyW1I/oUpE2PkaBNsKFir5SfMz72iq9jbAkn057QIYagFnmFn9TaOXnf74RCxjUX
1Uln3SiLDGNL8Tb1poY6OZWH/Uil0a+hF2+pa+rvTuEiVY+VEDuNOgGlIKXvab6mE88pKzRfWFWn
6N7UYnK2Xjatt3iO0ica9F0ppACr5QXChaI41jztIh36api4cPPmAbmGiNtRufha+K5RKsvZdWlB
P2GG38VkxfBlavOtNBGjzs1gCgH47mlbyI/eH7X1NVVASNrYznRvgDPUMzXutf5hBi6althOUth4
QsP/O78VTHC14skQRLuY2L/i/F6Hnaxkh7VMfFn8kRqdu4L0h5XkjGAsWhX6BeGGFgwcec59Ldvs
plVnGfI7ydA8GoZ7YXldwivRfM8y0voSofwFfL5PlG2Ay7AmedZhXbXknVWtdSy2vzgUrnt0mH0D
L6RV75UZNY+Kfdow3+vD6EkUJ3oe+YR4uEkT7+kALbGHU5AehCJ1AXP3mJJhYgDvvxCPuSg4EubR
okTwIU6AVav7i3xPO+sYKzhjwv2nqRfqtlGnNysqrvbFiCdbbBt/zX8RZuSJoe4MmMwkW6Ws5Sej
VFxcWw6CrhxjiCOI/IiJm50o3cYk6Ix1Ty2vjfUStprXaY5Gv2kVu7l4XhDDS7FtwCgp42up7fxs
iWiTkxO8GnaCH3POA8gknKxLit/r3tTtMioYlUEJaO9n3XgzrEPbB+JxgoQjm34OQc1kda2h4Ihx
HMzPwl5Lj6m5m7WfsqhdqUV3lDJmMwRNmqkMEcS4WWYhCKf8qLGTFC2biy57AM2DCL1wc0z5RUyN
MJh2c893vQwaAMnka8JFUVKnGTI8yTmITQWaEuTHtrme++lVmlvHWu7j7NKR8VrBil6Rly3lc9i1
tgraPoyHuWf3HUB6fiMzUNs1HpoFygWALq7eQK9TtLLdEKw8k8cl7PpU4Sg/VJuH2K5njqIHC9jZ
7GGcAf2zGPhbHbq1KQy66zRIQp/aRextFBYgoK/JaIecjD9o+8vZVanjZfYrt9mlq18JrHmvTX7E
h4Fy+wo57DMkVXXyjV/Ko/qU3hsQBSGPjnZ3IsQWnkoE7E6727qXFr/on7A7aWjMI5z69XpjFY6e
ru6ladeJP5qUPhBZbb9vudt2zjwLsGFVqwCDsJsIREGFhhlO5g5kctXKHf6cXjbNvhY9ixgDSqhh
IN7KDXY/vXWqZusbKHUbRP2n4DUkSMIy2A32AJ8KXkVbKhV21LmM32bxLtcPJmauSD6z8JsrfdVd
gNeKTGUI0sN2+e8rZZFej8Ic/zbd6Pv7ZX6RqckWqGiBrj1K3w325a+GPSpPDyE4jYsGf+PvC1p1
LM/FoEk3Ehth/GAmT4m6t7BEf60He8WJAwQo9o3UxRKAabLB+ZH74uLiHVRae1HaaaSdtviTI6IE
9XanySsnv2pO5XBs4h1+BrA6o5T+0K50wGRviXdi5ZjmCTonk84K2UxjV4xRQ5sNOx2cBkFX6GMZ
OBq7WHZbIFF5Z87epPoKSieEYZ3fEDz3rl4pr+yv6R3C9Ny3OC1fUtPBMsiUYEXRirjd5MjTFom4
3kujM2ArAaF2wtTZNUJ3wFyCmkZzh48V+0t+0gODjBaLLKwnF2/IncLwBNHpUrfNzsSTt6GnR6Sr
BmDLvXygzqBA3SZhmt9mO1gYAn0us4XJ4xTPEcYouNegPsXt9yQhsbm0pNUhc3lCVsvOxfZQ9nbD
k33hhmPBgw9X1Xbyo6KuvycIlL8aYp1C7iVNSUSNafM/x4+Mls2A9tbE49dyYHuafBcEau754jo0
iK8LBNIFzxCXL5p8Ff0Y38oSqaUwVx1sA5uVTFWoXf46Qea2NUxOgt7wVBXE5aAru6Ii790Pk53W
O1QNbEZ9zslnQ4lQUvyv8YZ1NIZLPSRBXPr32z9GbiIFyS8K5kgGR3QMw+OvlAa7/TmBivHnJA+M
aYn4CS6oSh+5TM47wWkaT6zcb/rTbc1+/lwJEwMcINFlS/D7e03LcVhqk1EXJ7l6LMtXYVL3OYZa
uHiPzccKMKV3QQl8KZabmU3UvE+svG/u4YstA88cqAWEy6Dt+exbbGEoM8ZRmp6U6LYdmNkNWx6J
iM3u5iZMrtLYOuVgOBuII1nwP6N9ab5Zy8HKIi807/99O793qE+P5K/b2fadP1r2VLWqRqka8Tp8
FB+qydN7X30MA3A8LS1x1QiStyW8rgpXpp5QPQjkscErXwBHzX0Kp+d+ES56fIaC/eMXRIbMWVm4
tZOY5MP3QXuSG+Y3lAVXswW98nV0yR+Y7pMP9OsCEwzyXb1Joaqnrk7AS/jMIEzLQ2OLMrQmwpRL
Wpt6fpiVG2N9bXWSgFwVfmTtqO/i9Nh+50lANs1/V8mfj+QzfygzqVasIkxvakalamCxLKXnCi3k
gbH0dT7a63NX/R7H1EiWWbFdEyw3GeU+fzy1h8Gt1b35oQf5S58xx3PLJ6nyEMwRPA3oYz1W0054
J1ZLAD4QpcDodnNzbx4oeKTpOe/cZH4rrKP+iGXVKl7K+qpL+Va6negU+lGSH2cB58vGqd4WVHch
XbhtHMER8uXnhJaw2iumn9bE/wbmNTVVrrzJvBg00LCf3GqRMPe7mr20JiXirSleReVXHGFBV/jR
eCOIXhPtrPm27C5xdhOX1/p+zc/je1S8QzvNxnOKcvepHvyZbNWrKXd6bNrvKByzoO8pZeHvwDgN
SAcXyI0kFvpaC5TFtoKhdyQw94bYMn7GrimvcuupGj2NGW2IEgXS7mEz+Fl5RAhiX+InAw7Wzhzs
SL2V7/P+Vh0BXW0QWY3e+ZLsJ/ky+Jr6LLype+AZS/SWK7ByTQxGSKvpgT/MXz+53XXlMuUVbkU0
hQdtPWSKHbPJqCcYvf18oLlLLWahrjHdVOstMye2M7ru541D0HjPbQsxmkbY0ZezlQZytZeuMtr6
9Vry5bfsOCBkF+6Hxc2waBHRJd3phzlhndoKG3B1Fe+pfyqiInYpcLF5ENw7WT8sN3wVA0ZzDbQN
F6Y+y/q1649jdVoVn/Jw0V4ruLTJ3rygfMT27EpC9PtAFCHdc+kg9qz7FzVnhrWLRp96lUZHYY9F
Rl4cxeX0OKUHWt2cnOYQcmCwBNVTnwXb1/Qj8XPFb4HLmcUIJ3Cn4k3xWdll6VgvFGElz2fMvNng
6D82nUMNKj1g/n0arYv2C8NvhbZzX/TXRX2w4hOgFxIX/ZsZ8FdTMW2TtGEDhagNAu3fe5M14QgN
U7q6X9CDE4TtUvt56A2C74DLr/ZkXcFTDW4a0KHxaROUm7Jcl8ioqE0Cer4KK5cZXdv+W+u0r3/S
/1/J/DTQnSUGMpk6VadxS4YPTN2JjUNNc42XQO9nOAGo3xx6X4yQoW/9328zPxFgDbntombWiYk3
6FYeMP+s2ps6++ZdfUHtIwrVMjfTKoph4N+/35UijpVB3K98raAUWp8JzSsuDbXQKeQcGDGdvJ9e
4tiHaVxVJyqcnGYPQ3mB9YaaiqJf2UvyRb4VqSn3/z7jvgLENehkElMkbg5Xo7/vTRToFCMN+Dbd
S+5VtUn0bdoJh6rymyr9y/eLc7ymwr4mLPgzbUFezHmptel3ADTV7MjQBDNyOQ2wWO7TD3w3h7L5
5qJftAbQ1mg+4AdAKvt9nv1xhA9xk1ZJC7CCKJJqAjRaNE/4pLGAV2ZX30YTq/8l2DLCQgOCZbyq
QZD8tIjJEChiJTfzE5yJOmYMaSe39OgJ2ywbJs3cYhsj01I7G/j1gVg60Uz0uqdGB7q5YNRsqfDm
8K6DvDVfBmL8HJMRahAh/H81L9PNbF2pN/MVsh+s0GkMN9Hgtx6XXwyJ/voVW7H4x2NrrTAZCk1J
thgbYHerc8z6wcIUJD+EAvyQ11X4ZiFqX70pU+WpSZjJASR+viSfSFL0yDXaZLlsPssizfjmAMwI
bThsbCc4mHs1g8KEPo+Z8cT6iSbgxuQNgKZiloJwUH4rF23fxL8iHHrWi4omj7Qr84UZAvPGj7ZD
l6pOL2pjXKGuIPypA/mYHQLT7WjiJJko8RJw/cyWG8VVU6bZGRpK5QNjo2X+MDZGvqYH/e1m5aOO
8ACMaUc9nKGXEhZcI9Dg9QRh6jBS2vKA0+Y33+sXYySSF/D9g56hsaY/7SXyIutdGiXoEE90WZsP
O7pYZ/GZj7rfRbB8tjrdyFCcLqoFV1wk2sP8dDHAl1KQzby851eTJuC+YyuFt0Y1YufQ+Mk3u/Fv
U9BP9TaXY0aFdFrjottR9MeqM8ZspangcnDtrtp9/MLEQ3dS/wOwhlrI6e7DI7lN33UdXz5SNr/t
wpymn/eIfg5FXa647HIjHoirDmDzYOYxuEQGfWtf8MWRw9ZAlgN77pYp/umRSjCyhKHMSDlE1KEe
1GK5rdLolNfCtWUSoptTgiaveT5fq+o7VF/fEDq3buRj66j6N3Z2X+3IOjwflfAbTneOpr8feDXG
5ThoLKbNdgJ2TdDbT6YNyvbNm/1qV2TmKEEbp7EjxuPThaR4aeLVHOWzsFyH+l2UPUnFLUD5gr4Q
GvgC3TJqT7p07piWG8ZDq3SoYZ4182dqGnxx5wIQMqveinmCEeltYzB9uZmUg4oWTLNeKxpDRTyE
+UsO0yWKH1sK0wTjV2L8bGua3LmAGVJVrhaOfmjiqZE9/vvD/P3hfV68sMFlhYWkQ+P/9GKNWVMj
AgYwZANPsMyPJZVuVA3WZzI5UXnXw75TGIvC+XR08lolYisGVYIN9CNklkavubemzbbzkqbcqm7Y
8nSxGkad8nM4Wc7StN+seyC4/3F2ZsttY9m2/SJEoG9eQQLsSZHq9YKQbQl93+Prz4Aq4pZMKax7
TkRlZTrTMhsAe++11pxjcnn/9Zbn//7peRsrUBo07tUzApFamGVwWQtdjrHlEi0xvSUayWi+Bnq/
wVLOHIWTvrqgqzjdedvx2FTOf36DWLt6v1RUR0QnmDNXtNu3npN1tihRC9JxvfA76GfwOxj5BYyJ
qaQu0OVjtK3I8Y60cttVfRjCTXWaNt62R/NmLhpl8TBeaAghKyNw51zea1hvs80lKpYMEESWBirq
eiEoa1hsbKMzec10khMm5jxcdHd+DofUpmiE2FWPDgNANdudRmBOO0bbSWarwgVrfNYs+napGs7I
7KfaRekm0HYtXlzJZbgKstIP1iiHcBF18n1SILOyo9v0VU+diD4SUl6afMUMqgtrJ9B3NDplOFBU
VeadgM2XPOotf04Fs5t5Y3gzGnuyWCiLjb04rPrubgJXnt9PRUVvZcHP8TYi0R78Z0E5pdFRp7UV
1bu8O9BQK+6THqPwxssu9N+6YjuNe/Q+YeHSJcziRYf2Jd7Rq0sZEhhb/o0SuF57R18PWF8ZO0Xo
RsBz8L1pB0Xf8j7CHmo45EY2w/Wkr7rSad9g1zX1KqJPqJ8MadFoJ7NHVHQggktXl9a450rw4WkS
BiVgB7t9Vug1glNTb4xql5jIGtxSW2KX5fMgy4lW6qZC/xU52Fj9amOX7cKg6Y9TNCVm4WaA0vOr
yi5JtGIRlANX9hZ9506IszSSSO1ZHmAwGKDp4ZTTkZ5hBczXdMZ4kWGM4xmPlyHpolDKTZvuXokU
3FyUwapMQQBC/8WlsqRtBtSw1Z0hnK201bSpkI0aNG2odOdaPXiVKu5TlJtuLd6oBCpJK0YjtPCI
AYAaNBzpRIYBw4ylilqEXgDCZm8nQJlSNhorEKb60el9py/XZujQTegqt6ovs93qztKwZy+QiJfY
zaVNjBsGoa4OXR3pHwLijQFV4AF8XrdoyoWJjLpd0UDEMGB6S/xHRKv3wXKEw1fsJt3tIY8xwIuX
zRuURH/cA8Rg0dARHr0x2EUYnbONvRncusyY4QluEfaOyWEsV2AxaR+GxFSpOLBXkuRSZ5e/mJiI
2cbq1qqyHqdLmZx5g8h9reDP1Dk0AszwJEi7DIqK6Q6tE8i2Hm6y2olxKzWI487N4FoIIw5Rs0LR
Hin0vk6G7vT6MotdHn7BXOkpS7Bd1rYJealeW1hmVUeqNrW+Y8Uenim3kdYB8KfNIAxb2VqiI477
ZZO5zKuS6Ai32UuwPu8E5Tjm2wZNSrfGKiQNy1yYuxeKsJbaQ4eLgvthO3qLgUYGZwdoD2DoUK5L
roksLjgRnMqNRo85i21fW/XajjdtKE7h82qYwrP1RJASkLI5YGUxD93eaOuGf2hIW74LDJJjECNP
dEM6sRGYNpgXkV0ENwJqo6380V/SV1bS+Yv7hWeuPIEDkGBGmq4anwdhXdc7Wt5oLuT2SAszGbDF
LxTZ5QuG9dlw3h9dPrkWLmEq6CK3BJpLZKELaol/713fFYFsz//du64OXp2Xo5HI4uyugiJ/wnO9
/D23E0r3pw7vNyokXgj9EQWSKNNT+HvHMVTTUKYm7w9l5p8VGLqNVMFmwQWP6UJlEmz1P7DDvz3j
UN4qOKaAHFHs//2SqZZ4uRcY5ZHnCx0QW4HAlYqXGsHaSAfS5fR/cLmC2tVkDukc0Cl2r2pquR21
bDDozQR36vuvzp7xcMGFgTwIsn9fuY8T2vUWDgXcUhRlrpw+cqI/beGd7sXTJPJSMiRJ+s2v4kPA
iZkkuHhRLkVXe2eAyHzZfsj20B3sdhPxNn481X5TLxJi/t+3cXX40YLQbCSZt1Et5W23BJC5+z04
7ab4oZz/tiKZVYsc1eeeyrVbPEDBIzD9ze6QOdgweGBBhotnz8ZQ/3PDYj6VfvlyTYSSQKoUBePy
37dOHRRaPTRlTjCk8Ft62s0FF9qwhbKa3rOLbP/598X8/lb99HpXp+RJy4M0asf8DjsWeMXAbWwT
pB9kuJ++xm+v16dXurpetZVZXaQVOVAsdUENmdgFX+H/h97yG4gxAjYJ4SM3h2R8KSH1soIb0mBf
ZfLE3iqjgcLbnvaOZ6FhzzXBieArxOM56nQ3JVJcIRQ6Sg4DM8u+PPdtgvEV0OcQH1Qt3ZI3sZga
Nm+0YTHagAxMwUdCDK6lBPMScd9kZAtmSR4IYc05OdNviscjUJ8bfF8SSuA6jh9VpToLgrjUcVgl
aBYJOYcyicbdaGi9U8LjIdWm5ji04gHzqNBZu6o5j/R05gBylXokg8NpUYyyeYjS6Bz55E84aka6
1nr1HEOE6fODFndLzPCYN/hB5DRRez9LvM3chLSz1hOmjiSpJM1Nmd5rvuIa5GhnckoFSAdBepNI
F+FobM3aZFHaGCCPE3zsKvdfd+CP9wIAh7xzY8pXsT86wXCgiF8kCqmEXbRJ8tehMxyL3SglDXKO
oZbjxAnZXTE12YCgUU4xXk6gp3DMIDbHLmD/TF609DG5sS5mcEFpvZZdaVegjH3aTWqdrzV6H5HZ
7Wmfc6Sr7UlpbpMRHlStbrJCWXVicipkSK8hzIgwdmVyIXrx3G4bGXkLhU9Qm2eDa/3D8/PN8zrv
YhiC9Lmk/YDdfVoMyTEy8Lf72V3nyrMzEQhu6LzNuEXTpVfkKj+svspPL3i1t8RRXtdCy2oUbDq3
XTfLEN0GcveF4kp2DPITFX25tBzh2NjP1aJZvdIAXOb3ghMu+t+VE81KEvXYgKe01j98GcrXxeuv
L+Nqq1Vrr7Tyhi9DPwwuIku7W3vLCjwlh8ODsPzxy58Xw6vFEnG3iKqa5gYb7dWmZ5FEXAFfy+kV
qav8tX/lFW3kOZy7Vpnzk+H2u43gr5eb24mfrnUWiX7WlPStK/fQA/OVQAgWEF+xbkBN/vd3qX73
XX76bNdWM2tMvSIJ5JlTrm9E9GiC/lvot2Gzr1uwHXK2aS2InhKFYHgBFTaWFt4Ba9EKt7jEWsZj
Vhw4cU0oU0Jc6GzeAuA1/G4Vikvc4q2CWLFxWvQSWu9vElFfVVAUegIw2w6AWETF0saiW8bP1UQ1
BNiuE59EMAEh8i19/Emu/8328PnL/WjnfPpy6QkxmU75cplIwyJ+Axi2kG3f3f37e/1ohv/jnvnY
PD69TogLjfRAiQExvHXQmpXjZbto3MniQWjWmfk7klFv7bBEg9uJ24XfrDKmg2S6e48oOTRKNSqu
l7xxdOsXgBvwqFRyCtbk6EwCy7/frfRxOv36dg1ZpVeGl+FangBvq5crUZXPmbSXi8X4YL5Gv6VH
Slx6Cfkj5RSHe+MPIuLuqXhiXlhG82G9NtDMM8KCRwbMykZK+xa/+PR8iDlNF5RD8n0hIGVdIBwo
EQDHRyE56ECYmErGx8kgc81F8ymGq7p2GIaB7asRqSRMhaEo2aIKDFuPltH022tOmr7ti3uK8EzZ
EAOjoDNhQhgspXjNthlJK7QHALWQ3PIOzGgVYPfM+XEHodEUz2+oeDSQ03G5aSt3bCRIxJbUQo+k
hmWSTScjDW28SmG5TBDhEjKEPs5fhOIykndSA+d9Ln+SCEfxAhlL+tpAKYPPZEHCd6kcEddQozcV
fBHGCYi8V1HpSj1l/bJj2iHuQtnxOIsgfCF/c6uujGKG3MbR3A0oTKcOXUavkTprq2aJ5yWtXEQ3
fNX8r4rAUznjT1nL+FS+W90kkeQPgD0SiRp/LzdirktlpWsjfibo31vQV2J0MOk4YgyTbJVxdfW7
w00BFwy48bRmtiRZq17fxXS+hJOYrA1lr7D+Tou+QOuxU3UHxStnFfm+15/RV2Ham/R50mLRwWAv
vfcx5D/K7RKyykMD0G0pPBiUiHYpLb1TDkmUy3DY+5sGZVDOANiTaEOsEYVE6Cy4tfJ1Uu0KhsPR
c9thlfPQZmWPRnQJvF+DMNopxBk2aBl8tXeqQcKJ9b40oT/hxEj6wyzEKlcU0ZGKHPhP8aSdPCZY
F/MN6as1XlinBq5mhLQS0+qm7tZx7IwDKSzcXenaU7YkDY3SSrhNwCIDhBScWt4O2E2Wwy2pfPSG
+o5CHq/f0sq2RuCO0Y6e3pjceCHmL5wVTghT3KoOdXlj6YgGvKMRcSKBmgy7UQwGp+itZSdiC8R/
ifpfUav1EN4L3tbP//jGMmk5kiBnhqCSXCrlaEVOAtxZRbiU+Gslcw3Q7VT7AZVhdz8MuzY4THgv
4AmirKjbWUsf3Cpcof5ulHaNt2vEe1/+E5JqnG5k6yCou95tkZ/x4TfBtJFWrX5f4iEmcIqUtWXe
rsZlWTl5fBLlRSWeiFEtgZhKzSVutlr7WtZO/STWgOBJvQhLknc7EZPrL41Z6LCRfiUIrOudKPGA
7hLLbeGYRKe62+QILnLXBPKvHNRN19jyreIfFBHV817UnLgDZkdj8gyzp3hNzbUyMktzZ1ryhg56
qqyR5suPEi3TcIVvvBo2g7KCID4bYZ7TcdcEZ9UHfsUxOodTr5wH+VDKDIWt+KEz99V9kKLCi5+H
4LHjGuX1GUdA1eP2IRUWNOY6XvI7k/4Utxs04Yt6jkgoMIP0h/Tkt7vAYJVeTOmR/GcfYTS+jopG
MWBVrjOCnl55Y6myhhcJELb3OmVHLBi58iCbG2jjSOzkjUD+bowMfTkAUq9v+/yl4dD8i45aWKzL
FrDAJnkpobVri7y8HYp7QXnU4zs5dKtwLe5mAnYNvKh1f9glvj0HMb/SZIJpYCBerRR1JU1RP3nS
QemeoHv1D339WxIfw3ErxBjzi0UtbBv61bNn8N8v/V0zYM76+X8vfVWvWvIoNlpNFS6duqeORIOY
dAsGLDsNDMc83gkX+snc50+PaGFe9pzDnR+PgXPl+GWP/PQe5qPUpy19ULIw82K5O4wa93YPwxS3
Q5h6TlizTnf3Ul9g1jnOBo44rOmjRgsJNWwy3fvZDyPl70Yyf30fV1VuPshjH6l8H8R9EipBkAc+
ZBIi7N+/fZoHtBrtN38DPdg8KdtVD+g8cfpd9NO54ac74qpKwLYdGwJdL07GiD6ess3d73BTL5Xt
4PzUX/uuhUBvjQOKyuxWk8y5Yvn09eO7SARppGXRL4Ynw75jIrDtlwWdn3/fa9LHMPbLhWaaR+Qb
qGvQVX+/Uj22IUN8UT7rh5GMC7SPYPEx3ex9AnqgliKOZdxx7kK81LNUuWrQtSzyxIEeQnIMv9QL
FzItrJuoW0AtNR45lzSykzzT8kW3POLPOyOk5FdKv/Op6Kp1QNoDgRZzZsCi5EyM//4upYP4juGG
kdB/phL6Oz1ZlbkQzdZzDT3R9g22VDQDWJ+c6hdjGO+5uOUPKp4G9NqwbX7HVKoMmh7rYQPvg+Oc
GBNogZtum7/hS6ecR/Vbc78uCzxfOqxMfCys+7b3SAcXhwdzyDSyoRbeF7TPI4iTTv0sjQs2iX7Z
/6FNgO4fbWbwwEyMt0qwLWqgHX9CcEmYaO36fVqjkF5hbmFiQYQh1kXxJD+Ft3T2mWLKJru101sr
U54HAYpwUycu/Q7eGk7zEs7o75i3iJbZxyVBewVVpK28+cwZvHlOkMVL6DW6sEvwJdIGJwy8XWod
pACnuC87t0PXF/2wInEw+roczJlgoqIroKMMba40Pt2PnSLVnVpJJns49TcrYJ4RGH6oIFvOv6rS
7GjGA5orE3cOXSgUlCEPaYCRWpmO1kzti+5VMSVcUFt1E0pI2rjG2GH7SOAi0gzXXlSfWUK/LVAs
0prXP8QjhINbtEEC+jsB7R+jtZZ1va/rC+wyuQhxQM0G/vdYTldpcpAz8yhyUrfQWDbigzizJjTm
SCvQCYLxEk738BI06UFgB23Wkgp9hlOPiviktcS1khfEwxOEqyfHfCzckOgxKX/Jg8bhxhuJ5QwL
XBmY95C2LFMpQfXPXNhHcQWzgGjSTsdfYoSbEq9AWbcbOQ1PIZw5Y8CMZb6r4Gvb2HqVeu9ca0zL
/TePmBblNETSwmuSU5pnmGxbppv0XJC+T56xQAvTKPf9WK1lprJ6yPhzLG6RJGyaHFV3FbL9yvU2
Msu1Yix9WBAZU8PcxPWEhCWvBI4nZ0FiaEkvrdKDdTq936eFOdv9kS9gcVDc2XSPOFxE8zhnKHvy
UsC+Lwjluzn7/WIozPywr4gM7HsyEdHspC8loaEpeuf5J4g3hYjU7RReMjDke9V3lNo6tZOfodyX
1yPGHl9TnEjgIBKNxwIYShifZ3WQGVLNgL8RBAjQ/Rv+K7iJvY183BZFZs+IoeeLDvLhpw3+m1Lg
r1v6aoPHRy2nfTWWx5Q+SvwS0ttTB28PLvqxoGCXw/dU7e1Rfivz7CZioihgJvbwayR1tOUtGtBp
fliMv3vKwKfK4P9JxLM+wiE/PWVmM0tORAlmzPQihhAks4WEMHkYFnKzrQEuwRXIh0UYjD+03LSv
Ax0NbCFaJGw+cHiu46lbIYPFNlX6WVw9xRdpP5m2/saKCzM7XvTQplbBU3+oV9JugKbLtTEc8Tnb
lUtMUAjkWCPhWcg4DRzDke9aN92TMAPp1473z/fh7+m+OmAs5j7Dthd6oKmBV7H8uQ2RChflDxPE
G5EJ87HeyT8Njj5cPH/vcOSKyYY+G5jmNey6o5UkatQ1Q4rdTOKM70M3nNesvkbaHMWPIhtF1uZr
SSPcrIMA9lpR2xiKdtITwuNy4CLqi0FzWUjP889pIbzs3FrIOjJk7Y1Cg4T5bnyEDpq27zWDbQnI
G2l6GFSYR9hJmjmmsDYBc8GkjUa4ZrqwKtpu51UWoQepI4vBKRUsLDfxok4pSizxVacPO+d8BiHP
hkQeb2CsCpG1QAR/btzEYe6MbLbSJJJTCet7+gjEVRAdjgH57izQPFBZBgGp5DsV302QyPh6B/C/
c7tZ9YddlWy2Qn9uOtoF/HHA21241ZkfUo28V6GI+yajrm8RFFCZVttKfCiTEdfKCrsMEQRt+TC3
7+d+ey3klBKvFk1ja2hOZa5vE9Zg/dgK6HokHm2/WadBtmki2sgdquMO+WMOxi7Jd0wbSCLYa1Lw
Q1/qu04Pl34mgM2YS1U1r07SYpBMftuZ9WGsLwpeD7n2AHwwI2DbyPybXLut4/bSG7vAWgsKiWRK
/hT19UkqhE2hEJ8m9I7RVfddK28yod1zJHOzHjiMl59VASuL9xTlrzWq/VExsIuvIk+mDdi75Fev
Cp9wgkJYT9aq9OG6aOaFXkLaim8SeEHDXCYjaBu6N9R9ZV7h2lZNziSmq5OsSAaWZ7jTYxWUZ10O
mGGTDKQ/6gAMEhy8XfGadPUx84MbBLq2EkHsyzYKECyrV3HlQ8grPJfekZp1aGt6prI0L0Xtaaij
jWHEZ1Nf+wHnk/gFKHUonOuKmXxxQdV2r6QgqDuBHc9bBEJJAHJwMWth2dIAqZDOFAFgmgFwpSI+
lSMnHUTeGKxU4UU2s30nYqgnnbsu5I0cYB/PIt1tymY9KPlziBOUup97Yyn66VqMwrMfPufVxUS8
U8XJTjZfetjkCie/gndctsalyTOMYvrCCm+mojl5+bS2gmJZ+N1LXWTbnqOfUSo8bimV6Usu46C4
I2kbamGGLb9V58nQeqgz2584TDMsqku0DOoEA2vchxGnSryYnfFD7/W7BdWyGJahv1VlsMx/H5ja
jADa0BypkNCISwevPwMrhviEpweB9L/3ja+SW+5yi2MZ+bBz+ONVfdROSa2WwKUPJSrEkFaWUq6s
6RDSKpD5CubJlVj+UA3pcwVytapSm1CciJapzLvS3x8wqgK9J7DXOFhVexQYBvYUw157mD9jx/Kj
vKl+sZgqTtzhtgrlX3MtyZiMrFJbKOf1iSYJ2CtZPktesyxh8WA0puO1UpH+Wf1bH285ZJbZVgRO
P4HCgNwkdNtGDRZk4ihIe3tOJy0PHDkvi7iGeVmj4zE5wDy16kNFKzVMXtD4MEqiySY4XlgsUD2r
3nNcjg6gDeqRchFypKmSSxfmi/epv2NXR0OHcYubJcTUq1g/Sdm/248Ye+NvNQ1DQT16dbk8Q+00
zN/xhb3k5LHoLPSFtKP326NXHXTbBw2w/lGU+7Wg1wDm0PTW0TTgy7u6IStNJfOh6pRDK0ANFR5T
HgCec7sdqp0Z1w5ZPdBZeCbFpaphqiH8NUBiVWk/HDU+pnfXN87nN3JV2tZx0AtAatVDoMLkFxfY
vyajWsG8IH6C08FwG0KGiTmiKsJjNmwqYaMzawT26vz7sfkG7P33V3J1IXxV6nx1EKKLTmtd3jY1
0aFgmuOB8MX4XlccShXSSo5RcyFRdwA4pa2Q8fz7XXxc7i/fB9FgJl4DjinXmtoiSXV15Im4dNa2
+S0UZw2f4Ciu9Id+RRmNNlx0KIUJFUGTWdzA61uXS9Rts7T5bpJWsmQnWNXKR+CVKpJVVFD1Uzu6
FB1sOTZhQMGxPqFNK6sVTKxIhfdjQ8UXwtWPSMuP6eC/PsxVj0TJ/YHWEWPtmMac9pZyBb3XChek
TtAFCmFBI/mmwMkr/a4y5IXRezXke4++to/bWMjBFaqMudkRY1AIGfqXKX9SYpF79fdkvHUexwio
EvEegvWLBTlWplLRcv/BA7TmeelM5duKWWb3yP1/7ERJ8tceELfMp4t13S0pskzDXFscvDRZVBKS
ymJ0zNxYx6RtJP17T+CSDI8PplGUktYzQRa9SVmeMA5CBPKxB+chmSiSsimEgxWfMEAIXkZaqDRy
rHpidCaajygjOKpA4jBjeH4Yi7SnSSdDKaMZMmnr2uOcoAC8SdO9OnZ7rZgeBhxyRXwHqHhbWm+G
D/pfa3BcqIiWiVQsuvUoBL+b7j2tzd/Vr5kKM1ipS6oEqQHhzsyqXS+SRIpmsmt8Z+QeTGj4WJbl
MEWDHWk8W+O4kul2ZJ2/L4zQFXx4LmeNZ0ZYmQkZGEClBOFtKI5Vftv1yArQ3fu/ZOu+S7n7DAuL
K6Etvb/KO2KDzqP4XEVEDQOCLi3vMKjHCRWi176l1cVX4W3g5QBnLJb7MYk3ei+Dc/9lwkgkMmnR
ROiQU/+cBngGI4iG0UOnHGvKRRPwLj2dRIlXkZm9ai0lrJ/z1ztHWwqXH6u2eeX8es+rxN8hV8B/
dXVPZBMRNo1vyAdO0a6MXzwmCCGRboG+rkKUjGJ3l9UXw+R5jep1YuGH5OL9exX54Nl+fRP0jNUZ
ncDf/t6OJ4K7VWOaxcBjutaSgRkzjzdSkl+isEUBrQbvrK62nMtLE7Yvot6a83Cqk4v0Ek97XaGR
61tnNfnhnMCx5ruvB80eyc6z+OoadF5MZS6SVGScw8mukdjKNoJIWDK1Zle06qpTw5xnAnrDQH1r
oQzP1zTmNtOjwFXe/xIxiy8tqDHbzLOhymjjQ47u85d1g5VaJ2q3WMu/ZlzUBv+pCMKRGGIeSd/N
brRTD8L+HB06HPdjaxd7nTRPYyfN6KeNuA2ek2BnkSOFJlR2TBC7xNtAFRi3Rsd0zBlZacxDbGyi
aaPV+zFzZaRVOk2ALY4Wb1i254lmpYqclogiOy5vUDGRhQuhkAzObYEeGR51dTeR90YwB9E6Eb68
kSGwa1WAc1ARHPwG8ipDtS27MlFXN03q5OKN+Cd/MTdvyJT7dhH+0WjVrKzunkwEYVut8IMDxbgQ
EmAWG0WCRLfojgOOYNv8FbwIS73Crdo/ZmckwwzKLGy5KIcW0592LUM2cXtQ4hvD3ukrH1bwDeRP
er1+s4/2+o4RfbXmgDzQl7yrVom8s2jjAZM8Wrkb8QmeWMyl/Ga8AxJWbTuHoCn1qbsn23mno4xf
MCBTxkX3EJRuRV23k+uF/0uId8nKRExxRM/Ot78m67R0VEiY2Q9tHf2r5oEV+tPtdlXtM4Toiipp
9fOUnwGlceCkt1pt1Gg9kQ2C3XVbzpJD2sLJjfShtUf635BUA+0h3oUMLjW82wtakvmq+VX98v60
vZ286yYJwSYOjxzvf0xH+glkl7WJn6e3qT+0/U3tuWEJI2NPYn29K4BfnVJqp97eStIuIXMpmil4
5O6cpN6GpE1q0b+XgG/ULX9/8ispjSV7vpBaHdPCu0pxMLcJrvTUebZ14oY3biVmz8+dNFtCQsYm
rx5i8UW4nUEu+BZcI2W6yMmcrvx2vCMIuFx370joJKJkCfwVVuETTa8wPijsz5m9DZfGTf3TgP5j
rfyyjP336n3MRT51wFSz8MTcS4xDgoihSgWnSkT+qlFgQ0yhzvZ9fVV7JB1XZGqAfR+JT58exFBz
2u6llDXH4pQPACkreOga7RIH7TIILVKQiaQz3DxajdVRAh5AMpZ419Jrjnz68tF6kP1tM1WuogEn
QBExFkeJLQPsuj5inxn9zSS9GMFvRX7QajK3h4ear87H3yIg/RhMDIn+oWhBoPkb2d91nHdyJUIz
Z7lihTcdwSMpk4BEeAjJn7buG6o0o0NQHhylABSYvwSXRn/Gtro7aJ6lHrJoDU5TXkpBIC/rhwL1
i1h8du7qKiEglHBEnX7kOHz6qjEMeVKtVsleAojMPBthIMk6FFmwDSmcfB9Bw4uXnv99l86b4ecL
fPWq177atggFEqvSZE/dV2dbTjRwj6nK9PyHovhLmfXxSnAOyd8FKmR+URHGvdQShmgei4pRPEaa
G1VedfLvGc7s6Q+8bGPA66N7RUEeYssyAKv97z+sKRG3gfB4JoZerUW4U0mwK4D6N8TshYcCCh/O
mRqS0vu/X+iL5XL+sJ9f6erZT7okNaNOnGeT+hbd1C528gX4LNdaPNN/37W3LNA/LDhftHtogVFv
Q0GdXZ6Kfn3wySsj95rK8+6UW31FcWKsh/X4DAIkWeen8deff3/G6y7H9atdfZlyOHR+r5najmot
bMPloKJRCE6iwu2rv1m466OfWsfXJ7url7xuH46DX/uDUTY3kvk6QrYtAR5r5Kh1D7H8XsmcKKwF
/Q5dvU9xaGUIyP79kb9Mvj/egA7Lh5IdQ+t1FykUI4OmsODdNdIyxWZq2eR2Eu15PBxcF5f/ZRUv
RMtGwrPYO9N7fKP99BR9mUTPb0HHyTubIUWRzK+/D5ZxGRSTNPIWME7ZkysvxNccGQIWIVA95L++
IlDeYDdDJrrEPuOtkhvLdrU97xLdU+BS8NyzoNjBQiTjQ3wgeWTRO/4xoE/HPzIcdVzXtTf2o27X
S+tlHqmTWl2QKvLo77GPkzeyeLxZ2RsXEZziVMet4twG9vv53byc184NlrQQ2MHxVV8rjkKzj/A9
uzuKNi4fgoWXTMAQPd4H9nr9w1r29btRgC+jD5FFgwbYF6972IVxYsmZvjOK87SxaItmG9RP0Clr
4RAU+6T6IYts/rI/r57G1QtedSyi3o/zyhvrG2aajXDozDPW9pkTBOLlRwaC+eX259V4vJXZ48P/
X+8QfqeoXiuGFLCkiRFET+sBgBWAbkZQmIvg7NFuEJDBLxSA6sWyfquY8fRuVa3CaYVAxERG5y34
l6BKw2CtMFkoV1K9QKbYRo6sLRLqwnjZkTd2p4OXxT8EtZqimo42568Dp2szd5N8SdZowqydEJon
pLPb7AynxVuKHjmaToVxH81dsG67o9m5ATGc+UbwN94MCdprwrprYKqtK8kV68XwMiLL80ikBd1F
ROzZa29KYVeBvIkw9a2Kn9AkH0bw60umGcS0ITi0kF9cdUTiqOoKI9P7e/9hcAG3LqnfD/khuI1X
b+z1rvKoXYpHCWHFo3+gAb7J76VfuNo22nnYSlvlTHriNl9Zx7c3ipeNLS1EW183K32X3so73yV6
FEdZwtiNkOZLoHPwF27K9b8XIu37W+G/n+Jqf1HkspX7MB1u6NvsQeHHGHI9wwR6MXtWCUTuZ/wi
uaVujRuESj1wk/eY2KH2MLYHFsaa0ThtaMHGU8vvnaDW2VB8oV6ksiPnawEFA8m+qGyB+hqOXjhD
vpi1Er2re8uZKVLvBn9bKmvO0fxI72ECWaqIHMHcPer3//68X/pY84P26aqZV3oHLTHaWtCb4V6S
CFtwhNGV02VhkIi7NJCq0Cz0Vw2TFc/meQi5zaLeHqZLNJJleiOHqybakpCGbjD/8HfiCCTpNxR2
MXMgos5IdiVTSHNTMNK6jX5PJ8resKX2hxancl18f3wOclUUBQQEkTdXn8NI08gT8qm7wUaDLIGX
1W6ScjzWnPbGYrKbXr8JhncpO1vGi5IdggqCa75sM7pnQXcIRmMj4DwTSKeSvRbg7pIc5xV+hGOt
vnO2BTFMJFw87kZFfxx1hRxvzyGofeUPta0l7abUlbnXg/Lgh7OVPq91Xx6sTx/tagAxRhO800ro
7ueBxx7X545n7Bgdghf9ojuhW6zadXSQNslWetZO9bu1ls/GOj9kt5ab3XobYh5uq5v6/LYisgo+
ReBqTvE+Hf238aRtw71+Cl4fm8XuPnrBHr7RVtYD+tVttBb3+pqM5G3u5j8MLP+zpF59qHlDmStY
jXn8teUw6uQeQZan76a6BJSrbSXNUWL/mIBKVPPeLckQBH6TACsXwX6LrbRuEVAhU+n8zAGyl3bs
xeM73FBM0i9R1t300ynphle5aR0DCnJtYGCSJY4Mcv9I7C0susZ7bzOoZKlpkwmIz0FelKQ9Vtk6
b8rbCBgvuh5IXCTCV69eP84y5rZId1r1GPDED1mNSLa7SVK2alJQijjctCmZy6nd4xAuuMehIpE3
cpZFgjyGd8vwnKgHmgM0Mdfc2K/oSbGzizh8TclRMIyzp4zluzHJAQnPNd3gIjoJAeeg5ClrZNtA
nEyK7Wb+/EZJB5R/rpTskg0MU7CXeRWDMP4G5iDTp0XOnW/lp7J/bbGHJwxavAJ7PJtERo8n8s2V
Mr1lSNUNUrTLpnBFx8D17bdQ0TSLcpkgjzx1pEZ3Oxlbvog2BxV8TzB6vO6siQxiZSXX95UnraIi
Wc5Xaf4TQ33bZURKq/mFKsHuIJkBr018nrtIWNZFeZERoHntRk1f5bywY6ud7WZ5eBENeArtDCvj
1kwhiWfCDcq1dhpoUnkrSY2dVjcBAQhI5zp2gTLc6s25TESwarRutNliloARMPbZGNIhN297+m9c
Nbi1JQBT9dRJ+ioDqhOrrwSqO5XZwX9TkHK1bt3Wp+hSaoVTKeEaDjhT3LYmVVqc1r6P8BsRQ94c
6rp/bhMP6FN7r3nK7cAGq8CY8/RtHUeEizcrL6n2FqpBdOCLGK2gGVIOE+iYi7QBESjHJph1ufwf
ws6sSVW0S9u/iAgEFDhlHpxnPSHS1GQSUQFBfv138fZJd/UXXVFRe0ftyp2p8gxr3ese8imt2lmP
ickuHPHRnJVR+xsVMB51EubHnSuXiVvUY/frVfLIuZNbIxRfxGnlsiOeC02emxUTjDo/07bCk/+L
DT+co3Sk2E/x6citasTZI1RwU266yp0Q/FxjLtgl9ui+/7+vjv+FxILBihq+PljtjMFh/1kwF2L7
JqQm08MYZn/VZn5agqwoYIHj7aPp/ebLKXuIx2lQpgBJGY7Y6XhkFvJfjdRIxZuNIFNgzQniiNbQ
H59/ucv/Vx81vD6Ut3CMcNr9L7z2v/X92I6/uvt4ooVlva5bNy/Xk6IzqzRU4jNiJyYnx//7Exn9
20/8R/FA25bpWkQMzsvGSHB0bG3xLyczmKXv3I3p1xGd+xyp/PpfumJlAL3/x2kKrsFcDQ9SUSOc
+Z+jtVjMn73Sqt/d2LBgqhmL/zQlF36uVUDcQ0gnl4EGKPYDVtvPZfdu2KM/+7kezSiyDt7D9Fr0
FUQsJqXzjj28aS8EN0y852+DaS8mBf/S8I2lf3nF/yjwYUdKevZpWpSIKMF/8SbR3Ho6cp7+EHR4
dz4enpAOFu9u7nd/rQPbP1Cs1NV8P3GAG72XO/wa+Yg5+FglK7MzW/RybkOc4z0SpxIDwryXuIlb
/kuxwTX1L6/+H7Vu9AKmwBuu2xJjOAVGDO7TxMetUXIB2/3Mf04V9zElGoqwkc03SP9qR3Jr5z6N
wckDcJp0HrmyNQpLt5hNzNofsAzZ4uS1sGsFXYCC7qbuxNf8yE+D3GZ7O5kTBxjI+5HztGHNOPE2
ho7zO3xCnBfO5G6i6ZgLM8ZIzmNPDT0d/lh1W6fgC3J/+DLOH0ef6WeEH79g9z5nmDP8o9rPEHtY
Nzu8Pc0ffnLuy8GdzzPHwm/4EF/ef/3D3j4S6+jlhxcf7uMXuqDTn6Ds+7qfOsMTeLuZnTsPF62W
S73r/Msmk/8jY/8fq12mGcV5ARIIcAyYF0/nv23sWk2EuoyqdpdM03U+J/l+Pj6+p6+9sBhNk9nz
Nz+Ml/r2e8gChEeHz1GdxnsiMbV1smvfRjItvfYvWX7345BuHqOFKRwz7sRrfMn5Hun6dW728rG6
IwaLzh/wHmfsuOwpcT9aSOsOnw5u/BXDhupPPg4CWgfZNOqmI5bNa9n4nFR+/MeyYOQwfjARihHw
iUwIvjWJ1RDHn061uy/wODUtqDpOv1RWoxMvAtl+ua6Xj0Vz09fA9diR/L79fC+tM99hYx8eM/LY
II8ExIa6/YJ6wq1+CAsIo2Ds4fk5PkZBdlXQGS7gA6+qPy3AfQZqvbAp56/5ewOJa98fv4F2Lr7Q
ye/4NcES3EzO2jnZSivJ1RdjHx7sght/X4bNoV8oQbIsZkj6UEBw7/ljX9hKaGiGAFVv/CutinkO
8lHM+t/+iKW7MlOnrzl5g0tx/Tqo02qmhsJmvIx25V5c08ONt90iWX5+9cWZUcVVWssbUsn855bI
zNX4d6KaydSx+IGreKGEjx1uL03IqvI4m2aVh6PpoggeC/YPrPTsmnpl0OyUQAyy3WT+x1JcJqU5
XgoOl6fNmGkWr/pLTxBmYZNoZ5F/5wFfrEkqMKPZx49nhCLaeANPJ/bLFoy1w7sM+1AdLA0241C0
dSdaacH3b/hEonXvqN6EmvvrwuU073w1vPWwmUFYDJ6b50Kx6f3RVn/tu8OJTL2+SM9OOctXgLNw
HSasn1m5um/IRewu37mjnd6L7kDxEBuVW5wBA6pVtuE33cmWzU0TjOdBo2DZ6Ac1lA9pOF68HUfb
4RmTTfPaEDbJgpyF+BbvAJvyPdFMnDrmUUPTx9oU+KTuwx5fM2QP+2NCby6vJ/5nWrpvO3WV5ciD
G+3U03qqLQkJmL+CcqbPW/cboJZwP6GG7WdhPL1sg0yTJWclvrx5HlHwy1a+o9Zlpjqy2hV47C0O
+18VeYGlzAbvQUty46ALcnfE3BzdKcovxB30xWveESOn02Pfhok3XrWc4sox/Z1sNeuGRSBZdVfE
oskFueDzcIeB+7Uma8iaGvIDfTVZMHJ8zKtlc5RBf5fxVCEi0/g6ja9N5fXXSWZvhj9bYU/dlYLK
/bXLB1lPu4wLD2EYe+vwDZNDdog27Wk8f4QcfNfXr7Dji/t5v29+pTvFgvEfV6F78MpwFsMcebQC
mpiibLYeB8nRV6IjbvhssrOyVlePwxex8xaR6AzRpLjRd09Xqk1arK2yaZcq9NBtuxytk4vkMz99
TRVPOREa50YnDvmdbBYO+kZD8BMv242CyZTfbdHPHCWgflmRf2HAaCCKaof9/VY6ocaGQWZT3bvS
kocknngWvdsNdlzy/G2O1t0Ks6+GKCrCpBB7218vJgKEhFs+XT5iGUnISiIF41qdSD+pI3OCnXJF
4IipXNVdNk9Wz9udYZ8hOp/gHUI1q2bNqT7wwB8Hfa2fVRdiHOvWwRDrVmIKYWTWZCbMCWwAyILY
jq+aGJIdc36vy0W+iTw4KyhFeVbPNX5NDY+Wt4FZGm2gH5+fIULK3IzxGlw8bs1B27wv0qm6Tabq
mlfYz1kJx+8y3eWvYdXh/Q/993V8B4yq2PUvbNJ27ZL3BU1VXEqbPAU0VrkHstVrUSy1DellhjaX
l99pZ8tBe3g5cPWe3iMcr+Ptw5PPyvbLBt2N1uN16zN6JxdkCZkHseMEkeq8YrvyBSzTzBjNu/lz
RzKV5sAc3dYHYj76Cy/rTVgdUu/Ch9fDUpts0VzyLuGU8Di+Jz4TOISNw/sfRo3M/NGW+vG2NyuH
1WFhQzBsFPytWngD5vvAZ8LP1GfPGu0AosvnYTItFn1AOC7sw2HKitG+fBKu3RH7kVtxQbuBu7fd
nx6B9quuqmO0uGPro87ef+PgYZcXfqjmSYt2WtuV07l3T58/vXwprzv83LDZMhWv3ZSLx5qJ3I6P
3yr8yYngXozv2Jwz5aSc+LBWd4yhjAfhAsNrILkT48uVdoXZJC2VE2++A+3eoCeyMKBZSRfBet7A
LN0fYVavqE/mQ51znyM4dZKdcH058fKH54idLy7ZvDFoA1bq8N7i5fvgprsvbF8rtWJzHS37S7WT
L9jyGr62xKeESCAgRYV8trkUZqvalpyEoEjugCs8sA1mZ8ZTMaQLjnS3fLGRLiVpJ4a+Jlzt4kFE
1vAKNCBmzDl1+FTwiwu73R+eL4ozCavwddA9+vP7a3heUJay1Xv3cl6bim+IROfS3QR3ZCt+HSIN
ADJpN+K0XT55FSPb5u3uP7z/5sACzTcvh+/ULR9bfathHfpERGNGa5GKDPfkQQb2vcDwepzZd9iD
4yw2Zh3gTz99YR6UrF+bx423Vl1IYSGkbfdYfdyTOTJ3kifO73axbA568AoF54ORhfQrLbtLfan3
UTj+k6aTw/uWrD8uRSrqQbxGQvKPfXH6PcTrxNU3oEgzOMQcaDXfOj1QITSH74H1nG60tX568G55
LfpCnFeBsNo1pryNN+9be/jM7vPnbXcQTmO2But68w0rXwrl5X363X38hteUO2FtoeKZTmC7cuv2
fncpA90bcYcr8+KwP35OkyCfJ43ZYIdjZD4UlK24rrzx0gIJPUmrFxIK/ZrN1FOyqi7iSt3q1v3W
huK0/lPCoY5bos5eivPXQt++Z3AvGoL9brwBFlRybg4xC/ik7aJ54kozQoQMwbvIB+ZO4XPJzXcD
kBqRhWK8CXL/TF/UkpMh1iI6C5vR72cqeNE5X0cubzI+ZL5uFAfG3fX2deA99wwh1euYQzTIJSPd
dvt8I2w19+OkjrwSw35J+s8MoAqEf3aUZnCEe8VuEQ2vcBfYl1a3J8dk9Z5ncxju238pnaX/D7r9
3ytn/R9QYlqWbxjKj25J0AHaraiDGWygRsMOAGW9jClEbgEjiDTxL+RhOPfghzLksAgvN3F0ck4k
WyDppfUmsYcaPmePZQ5JE5iAc9F1d+sxHs5knHpotT/UWqdxiWGZJTEJww+R9puccY0cQMaJRtqZ
PZGaqVO8pgK2lk9s/qaTj59mIGaujnIBk5rOxM8RWtuLEQsGP/vvFeInyhZTVYzxj2ZoR8XK1j3O
IhTesJKYHpYWuirkCJmrdi4mDxgzZtAVuCibsB6EhWH0hZEbjCWHdJQ0cwRiXD62nlkPyREjS/26
6m3ytN69O6RAwdfGaxLXb4gVIyhGUO3d6OlmjTW6PdG1f0HnnU/k6eJg1EdowP/91KR/MgmAtv/H
Q/tHq5xVQgaC/ea8gLyMCgEpAYgj7p5cEPUBncxoziyiXTLg13ftbzHNfoiFIVrmlcC0MMqNemou
kDUacLWcxMr/++UhoP1nM/yP1/ePZrhPinfTSX23lFYAfq1ezUvU7h+3nFgCSeGN9YlwbHAQxNQZ
3G9vjICTWJnr926P8ArseLTGs0Reg2e4TYwWxLNCQTMyqFX7DLzemTycMTEciK5YBYRTyLLHZC3V
bFEKPzWhgaxIZD1W9PFYR5/I6vGrxV6STARGYi836lyYlA1BNWiQYkJIiESj/pLvZJbtP3iXV14s
ETDlk/wDQBJVcBd8EbUq/nMAudlg/dmfu3P0JNQDzedgSJCSP9F6mBPgL/WOyRLzkb2+WXXpEva0
GGopnjkO0dlFCboctsRgaaRJWeNROMZaIAngSHWtOYQgDrOgYPQ9MuDLEUZVI7+7w/8EHEaIaQ2W
m72hYOo58FaQFQ4G++8s/NCBVmH98T9ENH//ZejA8Bt/mP/Pg5UxN1d15mG6+k9XnSKVK0EeCd2W
4Geexrq2VEg/phBC9bRLA41Z7YCz4hOzqlYv5iwTA/8MOIjNF+dH9zm2P88F7kLjX0YnG2h/JNy7
kvlYJidCOA2NKVhwP+Jg+aXTgBlJHfoXubGXPY33xBaeQ4xGXFphOsc9wyQXUskZukewCPfoL4E9
73733RBRRKOj0osXRmVzxoNsc8nk9MCbMgybmCQNHik5qEZ+yDlpyxssGehiyh4ldoGA1idpxESt
VhqtXdq09aRyh+rLG/3SWx9xCm4hWcK7kgFpYFkGtenhNabux7ggr5DOalYUKgR9BCjSkon1Ppt4
pFrioVaMLHiYCMHW1zJMbozyxPUkNwMG9golmsWEbxPeZ1hkqk9jz+epnjDScVBmTzHeKEiK2ool
dSQpA/c9qdKSZYsY4xidG+VmqRlqa7xU457YCT38Uj55VxYI891+o0aOZqpJqMwIJX78fk7CVHmH
ijwD+2+MBweH1ZHfYsY8VJ3cIsA3Z8ACpmPVi/ekxZJ0Pk87hHymyCbAonoNTjD6OpBQVHxGOPMt
qH6z8IFsu3YbLPIQpo8syzvTUusk89llBzzBl0Oi+Jpfd4VZTpJZxyaogsXXPSPkClvMaBqP4EqJ
lG7M9qxFEvnjI3JD1OQ4Jakez2yO1F0Kno2ZoW7CoodPz8TIZlAM4sF9SbFNkQeuCEL+n//gbdyp
g48LqS2Ld+FokpvRSHJD7VRWSS/DMDOjXT3xSO2Nfib23VRmz9bwjl2C7gq160LdRj23Pzv1SU/k
wGlicYa8wb3g6dOMmkE/feHIUKbdW09dYibDZCR8ulBjT1FquOlWcpb3eb5MT5T4SOn1JU/25lHY
UhPcf3BIcl+NQTLlLr4T/xKwQkFUYsH0dOvrcYclMxX24WXkryD/SHPyYC/fEEKijPOeIYQ1Tqs5
GW3EkxuTep1cX/PuvuvefEwhRjtBfLeqM1enwM0H/ZQxEJFthICC9sX046AmzWCUPfkBgsLbje5i
VgbyoRk5y36lxRYzX8OPwAewmMHjAKwReAfuJCudW/YgmGvdfmNEfBjbJXNU4/7ri8Jc0I0HvG/c
nvrBgxtbpCAOpYlRrvml/SliR+ms9ocBczV32odFHOXkM0V8SysXuSlH+eype8mJI0M+iq7u9Qt2
b5z69S+3+kpV/U93aCKbRfWhgBhsl8W1fEpmuDQJEJx5BgQKkdBNoqEhzqP5+DTgV2Ai3JzhUQoI
vMJWIbe3aH2ZR43oUS3OFGgHt9q7HwBBvW7F8GmqBm8jW0fIEiGynsmv6g+JNelcsXSQQnRYUite
FHnq2xRM7igzunb+RYa2jfWuq6vAQXlA4m0LMKSYSgR3OoV5zU8bLd+DTwSU08y4mxkDZiMb9r9u
/clLwI3wbo7rGWuhCuWPL3BbDLDbGxTg/F13y8T/iis9toDLMXpMYlfKiWaimbQ63U3ydduumUKy
GCqLOX2T+GVAwrJPTJEhyBgPMxMDi0QEtK4F09ky3WMSit6S8go7cxwqg3ZXrjJ8oBMcsQZjIcnE
x0azMDzuzWSpBcqedySo1weilasWqOxB6nhD/BnRrET9fxi3fHu59so1IEg4IokKdEm0kZYvQS5r
2gniAN+GRavKgXNM/7SnKRDf6b51w2p184M4w4CpPqmHGZ35THFyt+Spj8EFlZo5OHFuAZOKG/HX
gAYNWCZy9S1W3WvDEAl+Eu0WDw/QwQmAR/eiKjUmR8q7ACaG4nH+fs7vVX7FuAcNBfnGs0ExYH0X
TMQzKxGNm5/u0hy2rTXMLJcGeElupjwCdqQLyxUWRGcomdWXGIE4+W0oPPxihjMlc0Qc2j9UHpz6
rtjM4l3uFjghHdqPV0dWmlsS1Wpk+e/aINiZ/SSAQMeQrd0PagCMPLD4VIz3YtGJVks67k51BvAZ
yHJa9QxWfVUD3KtcvcCpsAjyah/fyXb9zZZyHEZ/smOdxfe+ZsC/xbN+3JD2x33YL0jX7I7YPf5w
UAq/1XxkKXt17LHtX0x5/WoeySsE3p/KlxOLYXI9Wo6/znMK+J3v+2VjrKD5E3Br6pnx2utvEpXB
oIofYslmjCUDEZugxEy6kMaiXwhOThf4vSBB+Sh2TH6qw9l7xB8N3J2HXtnF/lm7BfWMwf8cm11+
aejjfIzz1e2L5O+jTLok2hejVC1M5fFP5YSEU29xhejec1pbmJclONo9tqnXnlPV4O23ttZ5jL57
isvqYX1/XgnyJQvBhaoDkqpGcfcmf6P3Srt7ipkjWQr+E+5FpoMIxTpixG1FK46LSCfX1YSB6Nfj
Xz6Chx9V3Mird3bGPRz4vXAf+uL99vlYs2k0+lpvJz6UIQfBHBAB5VnqTHoLVO4CNED4Ibx7cMui
tFbxBk55ufl6qtUeGhhMCXCepbYmCZm4PBUA0LT/h9SC7kEQGHW9l0C85yFKM7zBonO6f4KS7+OD
6D3PKQaEEopGg+9Shco6sgkv60fhZB3ppKso3gb78oGpjckFCJYNg8zT/TAhu0e1EX2YiYI+mbhN
k/FIiov7rArq02ghDDcf1hCXIWH98p5lgRfBV1jml/6ERZIwclbZ7uUJ1yvRajuNiGjSztAaGJPd
sAxSQj7N0q447yobxXuDvmL1njWakS/aS1Y6nHjavHj4nOiZcZWv7xcnnUFhcR/b6hHdxbCBg5rx
ljRjmjlx0Tj71ComTddzR/lUbsIsoAXY1GMAIskAsWOPPr2/x/mu2XgwGF6L+wJMZCPepN/pFXhQ
sOSnQaWM33mhUZNVTEiKoQ1mcLDtLQd6CRXsI3XRvqckzvmtEr5PeKd0mywJ0VqbcAPzn7FuNH9j
0sr9EEJOShV61D4Wq+TLgq0sZgpfMptsYZPOh4lDm3gR3mWKUZyx/1UPKeXboT9wobb2xxPx1tsP
W9pNfQneSmXAzzP4nwiq0HG7E1LaJBMeR3+QL+OamQQrmQ8n9Wihxd5kmZZknNGKoii3GShMrOSA
pI3u724Yo1UPqPGnNCZWMnyyf6Pec9tpfgXT/FWZ//wIUkCXpbxthAa9MWYbYb/LIW0hEorxg2sX
eijWDoeLeA/utUdUcD9l1KW5s/vbSmDAfgl8J/FIN0hTBOl0KRd7ykQdevaFVFmAwQkxFHCGhw9X
JD717lhOMc+uXyQ5i+/uKzut+0BFeGrnUuJb4msu7kuTciPDhBZenT0w2zWzZMK5YNpJAqkM1VWE
nczTWCJOseofAYDefxjA9cWxW3/o7eKbtgRjLfIlmPICog8ZD/iYVLlNo/K+5LX1O1kmVpTC7/ht
Sc5TTRCLZqb21pZpAY5s3MEuOHhiaQikz+u+m65vKCc05iztiOhxZijM22xcNH7wMVKBMeHq1CCp
0UaJgUvhXQgrg4wJYl4H6htdUag4wuz7G7vdusIggGp0Hs+Ai6XSaW6jnhr2MUOvSMlVsox5sUa5
4nJQ51uuOHTbhNmyjGCHtExm2u2E/pDpVEfwENziz/SpML38Pq/4hpF2kJDubH7uIEuzr9dekHlT
1eZjJzOvIWFcSQASGHw3H/e7iQ5fBE/GlS7kM3Lq05f7ZlNQAmFsbRZfk31DWGwDzm1KcyQc6qKQ
tozplNVkp3s4CLZWfSzRpSNAssa4970pGBZnUrQrLBrAghk1fMixIV4EeAcwO+utnr7FgEY4GEjC
GzkgHcFgWSJPloYNHMzTrMmVNVndyN3sDxGen8qBURLhs8PwoGWme3v3FkabueHwVAM11J2Bc/0f
ivZk129eXh0TIm1P4MLYi0/joj2J7HX6nDf7Zuw00uojWWxpMmSetCwJObm2EPb4QXAiP2Z0vGDk
kcmB3ob8YmHqKYUmcnzlkDpBynnjYPvzLoco3C+AXwMiSyGfD92Oct8w/VK3Cw5/KRD30digU2q/
hizbSuIonGr53Bl7zPbUwyiyQMM+SzZzN7072X3L2oP8ufogErTX4vLbkWBs4q2eGe7oByOAd2kj
nFnmHxcPLrD6LfTzG5d9uxKAy5W58DrwQRG4MpJ2rxnxMxMg8YS185qxKZTMHZWWVluitu8KQzoR
DiKQ4YYm8MYcRISL+13o/BFeq1W7ZWJdJ6d36oCkXGyeGr1vmHZMNz+TIAOoMI0lthhEMk+4Em6H
GHP/KsgJ0RFx+FjB4+MGb4MBGbQ6xNz5VNg9u3V7qnn3Feb+U5JWcsH/MLQhS1Cyu8u79BiULEcP
7xO+D8LDw30UFxDmhuM1uTfjyiimj6EDNfsfoG5fOcp3iiGrOKHggjZtw+dyE+aKgtvv0+VI9KLj
GM6LbK43T6OdilOhgk0xlG2AiqO5jK5cxN7ME0cvA/x/YvXYt0eeCLbx4go8dcZ5mnL3NHPQqZyh
wwjLm22OC+wtz65PiW7ofG+dqjuxeUfcGCJ0sp5QZf59vLwHTlLrSAsbLZQL8lyN12ToB1pGxNPV
QsO64W52UZCjMh5Ni8R8W5nglOMwOD86p8aPmtKTgKU5qMi0Ai7vcueOCffHfNKEkOxbB8IL7MjL
/P3k3ODyfN+0wvL8TuxHjGZ0lyhmObfuyy6i2NxKP59P8DwVYJjcm8UcWxPUim9yklM8ASwC5utl
iXpQaVeYnnKr9Tf6gYasK0sHLCaB6Duec1soizQAmaL02I16C9mncKmv2TKVB9Xo58rfLW6P8flO
1gvObepM5ch/YbZuMNCigHfZuVjWpSuAZgLC81WsTzkwMkcOJ7krMBIjRBy798QYHUjz4ehObfo1
BL0xHixYmsGiiDfjAyc1lgoCwrQ6cYWkMUb4MC/V0YstzmburOHe+qkLp9KsByzqNMLx1x/XfJc/
CfMhOGlDtusS3kS8aoFS0fNTHI7h+j42GdZ67SRyEOalACpDZnLPYaDIq/g1/6rhI9+RhT25VsJG
weE5R9DPoSTOYwQz/QH+KPdjoxemztUei4tx5UWfu/HWvAoIqYVkkyOAI2Xry5hCIv1n86EwJ3HT
GOMG3xxzaPGa1VNuEESljWajxIo5GPsCk48OEqmnRZuaTqYtw/uHDh/no2hgoGd0eS+zZVNAw6xt
Wq+K+X5PLzmwB3s76hcdQx3QYdHL+Iv56GE08lbht+i+6fXdPdql69iD+h25oMcmBm9OiyqfHhvx
5MAQs77r55FYcPpSaX6fPgSHMQgVOg5qEu/Qf+0zml4iyd8WEkFsSZo1T/fd2C1rhixJQnGWwqJO
MFUzzs/o5/l1RncTOq+u4vka4r5JY1j+fVQfnkG6bwJ5Q8JifpH9DdyuKMVe1SiX4LTW3XusOOjZ
H6TKR1+PaGvx9VvsFapzBkevrRIf7/jrmlgWk4UVXQePAqAcwuCptHY84eeFWydvZiQ+C3PI40sa
gfc+eTiYyXJ4r+6+tsowlvLJyEEbRM+GjnYvXF7Pn+YOuqjZrStRKF6fVx1WQXTRehM26ltYNe2i
GK/yULH7LQzgt/l8L7CPTOfUnaiCnfYL8pVsmzP6EfjoWeJwPfbetzPpese1DXAABXXe4cVtfLJd
OU/M+4a1dcB04UEokcU5z8yeWo2B+Eu1O48Dqq5MfJRlNGPKklNV9CeV/fi5P0I5KLZvo/mYyfwT
kMS4uC+FxBJnXM8h+Z7aaeDH0sTKxk2fF7tkgwmTXzsYMNJSjK5KUKyl2Hnq5zabyXDZHuOpPC0o
qXFqSi38LpvHvLGFBUvugfKZxGfwh4tMGT0UrkgJkmsURHRIlt44Elp2RnqHdJUtEpSJs4IrR8KP
KjJLUkb9LphgbvTbVw5pWu+OBSoY8Yr7i6+paM0TwKFyMq0S9KeEnNwP3GgSGWSOzolmpQE3FcUF
4A0OAfIzeOPvhocgqpjd8Bg0j3oUw4p0xWl01t38+iLmtJgLEYTCVzlNFSOfCZRodOtgPj2vmW+l
YezWB7In4CRAxJscPin6Knmm0mg83nbBdgBdeHntXB7YXrFuVO/bFyaK9uyD70/fOzhdBt+7N8aQ
oDdjmEjEZ/k8hF4yOpUKueSoZtG95s/sp4RbNnnYnCK1Yn4THI7AgJVtq2z5uyUDsCh4LOPq+tKg
MvFHER47jd/hgXgArL3SPocvLyKmFUNp1pGN3OjhPFHGE3aWzQUmc2MXVi4mRVl9SF6BCCVq7NeR
43C3R9ZEoFSwNb9/+KVJAcacpX4k1kdRqKZvqiPGW5WkWJANzBGDhEawt7OJ/bzvBKrJNDmyeCfV
Po2OkQuZ7jEdNWbyRBzuFIHOsATKDUDKqdxVM6nzo30cspf6yM3ifQyRPUnCt7Argdc/Ge5k2fqt
QVcC129/+uKcxS83AwPnKWYj1RpLRgZdPPlan1x0RvUq0WFglZde2SXI/4Nql8KcyARcPEnl9oob
KJ2Uociy4WW8PdgR27HtiMv66w/p6nezgbRQkqkCvG+yug0t5OqocQOMTBOMg9Ic4phujtf3Ztlh
Ci7j9Ejp/nXht+TjjSyiCSCUC7yxzX+L4N5fi+B7oxHR36Q6DliPPzowyII8AwqUzxri/Bibxzjd
U2+7xXdJmPzuA8At7UfuG8CIyDe6cm1kTDbcfuC5GVhUayc4oS7Y/PXT5Datw49RB48vleuM0wMH
JKz/t99lQTwXs0KbxIaqC3pOaDhC4L0DAwgY8g5wxxV5G3+s5qRXA2klj4NEWxU3ilHiG4Zo+ZDM
WPQYXbIoO1eLrxpZf8vxemg5n9R/QQLUm1jMdSt/8lqpkw8DA6Pwo82L/YlPAHU/7AdXIzigdL5E
xrQn3WRo//vZk1I2/8SLd2fpSPBG03Kq40OIhxxiZQta18e0240pYZDRuxXzYHWlrbMZ5XeP1mo8
vQet4mFiKHmCL6rgJ8Vm4o2D0p8s9JnsikdmOFMMtuOxvTOfJqk8yKl89SczQOf9rHbKERTDdEP1
p3xoetCfpVuc74+fZjcaQ8w3Uy1ANQIn4n7DuBNAuJwWVvhc8SzNHI2uXUsztZn2VASwYkb+e4/D
7R2M3oVPlr695esI/QytfonLtb5AiTHovWYF6QiQ57c9vqpMTURzS9uOKX/zYBxifMdr/TGPt585
gXG6egjGt7hZES/YTmNKgnqMbU3IWhidq9/KansEWdPP0LegKQu/5Swd7fOS4wm/6NaKl/NsLe/6
XYsKUfbVZXkBbsNQpIinMXNayrKZ5HWzfidP6AilO02fusjCMrXfY2cUNM5Bn+H1IwN2BI/CxkIg
3epute1gIX3WWBb06Wr0Xna9S4XQzr7bSPNrt30zhTexZpmK6vr9sB5rpQ7abe5wRADqPeQrpvZt
Zg7Gt7bc+dqhPhdWu2nbY/sJ9OyvSlyoYhPvHnCzupm57zNjdW0uKLcmmleqt2ZBZ4baJUB5sYTe
bNM6iItGMorknDKlUTM2Vb16ZY2NVitHurWUi0NU4zC/E0dzXVzcW0AZHLEWcb7mP9tqhTMbqRUf
boMPk3b/o1lPzuJOPBfXAl4JaVovBhy1XVzva1xJ1D8Rk38qAMG9Fxzk1F1UlD9cMEdtSjNhnpJ1
hi89giTiZdBy/OESA88jN58HdqA+p92TNYM7rthJLXt7QIEivxsvkoUA1+m1G3lZbVbus4T+Xnsk
XRzH8PvCLvzAIVdZzjZbMIF+1bIB+4Ao2voqDEczS5UpW+rfsXpIaZFe7aamzx9c0LKvUf42xABh
aR6ZeGZ6sb3dYoiLhrm1kZQ8pjMAg5H1xDTDeD2m0lUqpiUN5LXPttLWpaHDf/ClXUTNVxD3PfBf
TNkmcsM5/n46bcMEg5OrIr2jLI03D+mJm5R+qOBPyohA2yU+Kz0+1KpuNidxE7skAsBW9BSrOj1t
nYl3MX/aQFe7kTs6A2vbD+/1O3LH/4+lM+tSFAmi8C/iHGVTX9lB3JeyfPGoVYIbIgKCv36+qJ5T
091TLixJZmQs994A9NjSlwAf+rvuIACA75T4t68P5O03DXadYnj2i4CYzuDbJEwq2kLa3ajjDeiu
9FQx7a0z8HeTe9gDJJ8GKtKNNnuvdpKPPEPjJO8Yfjd6M/c1SN2Lrg+hrOenZxBaDkkfaiB2+kG5
Fx2+gW+c6n1/Q+VB4yQvoPfNCRjAwBIcPW3tolfc8+/hPXzGDYe+hkJtwK/BOtxOCCZ5Z/wdzb+s
HxhKcHrn2Bjtgo+/C1QA/x+U8HEi0q8POwE4PiCvkw7Lj3VNVqyOukBg9RBg4fcdfAIODGYnpFM4
e8XTEcw/EXSYg/1MFAbkzPDJCYsTKllhFzPZ8wc+VS8f9vEwD9KDFPYqOWuYu6hdHv8RCLqQCFoP
0itx9ysG3MgNfU63PQENMFC/xcXwOozqK9yRRqXQTjHVqk+fqHOsT63Xn5yXzxC5XB98HCPxYBQ4
yOgc4ouGlXflliuP/hTelVeZaHE3ahlKucAWl4yhlF95gNCJaQpq3cb9TbOmS9v4Oe26hl1NaRpq
hLWvB+nNf05WSh8uoZWRJkXyGEn2YmQ8fl69laH57JDdev9U8c+cZHnZ01v3WGYwCt0CiMgcgv5I
sIy7cvQZ01WelRJzkHScsHaZBnG675xX0Ob0x6SB6oCAmOI+l1WJ4pxNP9eXqHzSZsJXaNx4dVL8
Ha8P0w2pk4FFyqEM5rfTZaiDsw1utBj+2Kjvtm61OetzOkegh942njohoVnPCCDprqtYVdDTnauD
lsfg1+g7CHknGPq7U2+z0W2LXBLsTZwExAOak3IN2q4zeHkFTibS87X9gtzYhPUo2ZA+ivoM81+7
nCquQjq4chgyGhRACO8fUxRt01uIFDPaZawG9ObvTltunrAd7YHfo5428JMf9iFM47n2S31WLaPO
HfMr94FXwKMyyj0ZZmAMT8RkrXSuATJzydIAtfJVujYnuCdNf9Hgl0c1yytxalCVLRVi8Lq1c1mz
/EfPB3OGuXWBJG5OjBFtfcbttDfPvsACd+pF2geF2p7jFn1mkaGZozN+VubmEqFm772BbtUJOhAz
fBbwYzDJmEwPNz2cRySR+tXsdqDTC1knpErTeXWFdGoPTLSRnZc+xb8CNE0kWHnUa7u/oKv0KtR0
//xLPT1ddC5DdLvqwKBTw8M7ZmSKSe9dsRzui27Kw7Sd7+7zeabt76iuQ6OlOmUiUuwOXvRtnVw8
4+ylb1wrpyIz0IzuYPHAnCZOSNsUn80gU5b5YgfE6EZ8dHHeczIZzTJny5w8caBsfEovsZaJQZ9g
6zECJV6NNMeIu7H40i1Jz8I24kEd1T+whgG4WT2Ad08qX8hdEk7Q0Zo4SHtOXnOgzWstPlzZqUho
XuExtCMt7rIs7/grAQ20eVdHsLNEXm1DbbD/XKe9OSFLeZ7rLbCKXTKiFIhCoRo/9vAWq6h5TBTt
d4D8z7IuA9199OwOjAUwuWw+NHOynr+kvfHJz+9w0JkzSOyB79ZX9JC0WnJ1iJ+aISX65286uUZN
8BwlJF2tDykX+wPK4cpBqJFE9NQmLRx8hsgoBCkrIHhAv6BRrf/wP8MmSD3a5cAX+yVzzqgyuPSS
5oLe/t0FWrXIeeW1RUG2sdnx2OtMmKaexigi31hPcHSWcCLIdlJulcT8dVuZnJEkEpti/cfTuo5o
JjMsc/cMbSI/4PYMAQWYP9R9v3srfQmm7Aaxqv02XPVHax1CjtsBhGNhX0f9cDDehaAGaNAwVMZA
p+shxeKhQL0vVIgamWFXP6GQ9VtLVrQelqDf+DBuADyxC61+AXtzHbufs8+qgsbQfvcw8lcf7hhp
ZL/hIPJR0mBUAf2eK0wvylzfRBs45SZ8rzwogp4rf5jI8vZnTtgNGxxWAToVnL3gmjhagbQE7rgr
qVPKUn9XJIQxwU5AJSGIKgIa94R5+HzaqHGDt4re6/Sb3Ifb+6KQH7x8nEBPC96rzMscnaEFeuu+
fJyfDADCg6uWu7l8ccHDu4RuvhCmKPPuKT05hqe61UyeyNXtkGKH1jP4em5f23pRQ15R4GCdAxXC
3I1zZJ5OuF1O5LwER4BYyV4zGkwXfmReDGmX4dHa0tYcKbSTD9TXIFCZH6o7oCjGTsbSy/iIzKX/
JxqX+PSFtkfKlk9yBV7+Tfk/6H09/x/tOrhHBNywGWnKPldP2oMCWd/Xo5K1+KQyWE9JjU2YXg20
nrtbTEi93WH5FYvMe69kvnUPTdB1PmCjkwg6cvT06YaON5ZweyBzeKQ1U/3hq26PRh32OWhAVWte
OiU3xbkHjPi/r6lux9XXJfkn4r/ABN78NyGuPGYicMQHg6svB2t4NnICXZ5GwFDdXcAfMLnyUDn2
feWYw1Msl5qTsK1PikW1enL6i/fykUFgafDLLmSRMiiC+SCJme/gBalcNWkHPsaDdzSnYuFl3p1H
RI/sqAukY3veysj+W0x9Hj/h59On3VVwJ73Qj/KwDtECQCeUCxoIkAd2JaS/CnCKadNUKqD2Ebzp
LAhCj6oTM/ATkNgQlihS/geuCZo6LijJ5faX3qMuFpbTmWE3gFf5Q7lZUIW+RMU/HdQFwC7BkXJa
ZJEDLUA6nMQRY31mLj4hp3LMPyNzjv6f0qsX5ykX6RHUI4NMmuYmx+FHbrdHoGVdxXpAv+KL2hCI
y+GK/c6ZzHeSb0vM0TzdyFJAwcJ7zWgKhVKD3H9nxXgPn3DHpJosP8wdWSocm7e5RMzXjBw4bc7n
A+Y7RUDqkiwLg/lcL5GNE5vG/JZJcftJmdFhdTqPOxGFqQjrbfoI+IRqlMVZCFI91vie5hWx6QPQ
Af7maUtqWuWx5eM31CRvoR4xVsKHGzOt32uZV+8xt80W7siZZPTKpd5zCp7SLXyfWs6HriBUvQR8
l9xkhqZkZ0S/Jx6RPHvqfTz3+y+25JfMNxX+bcUMeM2MoDMSI6HF1wAjwh99LQucYnMSfLg9nTkB
5W6uOTLiBngZzSPSpzD6iYlha076d2lhZspDlVktBocRLux6mfAmIylLn+/uotcc0P/SUFllmlft
ATwxq5hm+rrgwbCiwZuAAgWl2oXY/7PzTWbng5trT5Tv1L+ByUPohSftmMef4wU2MGN47Pj5htYD
jOXDdRKS2Kn/Ckzgpqov49myFmRNY2HJ/wrNGWmVYOeZITuICynJ0Zdi0w2XcF8IwECqt9c/Xx8u
xurFKwmexxto5rzHmzTzAffZ40iGS0x09tVviDYHMfUkF76F5CvbQM/VHXUpARbu0jOkcVDuqotO
RQRG7ik6S4M4Dx4cuGcfQDY1NfjLN/t26vqvTUKEUXkKKc9jScchH++JToua30QVcU0IbC+1e9v8
JF+meiwePGGpP9hqNNWNxUNLQm2rLujIyLHUhcQtH66XzCDxhQdcWy4sPw1oTnE6w5mGv6xsTQCn
pwexSlcCIf34iB/9EMGk/KTSGmDLFbR42H5++vcPGi1OBwbz2zG2L/z6O17JqIUg2Pnd1cNud4bv
2VwC9cVhO9/nbNVV6S9DrhmCTVLVVGq+kyuaTH7OReVtnDfrT/uzwzheWngOCEZ0+ggAW3ryS6uo
M1SUcliY7NJ51Bq4UyPliZ7rLMEcoufYfivll3KHH00NscLrf93XGnS1i0cbvV1/WsDuvo27d8My
BrOCedm16bR5p5vdvJrhQd1xjOkt/fEHBxAlFMcga6RXD2cP5wm6FbI1z+MV/MzAoT+h2kR9tOGv
LuyNpDdFuyKJ1V9Uv9PE6TQjQ0Faxeo/4/TYO/R0EaPtE5IQetduo/sXyMddUhuDYQ9A1s5BNlJr
j7o+hv3RgTX7uzsPi/xLbWpbG3cpS4MzfNOGCil1El92hvgM9A3lh0oEPqph+PA4YJVk5uRSDT9G
eP5EpAWMA4yAyycuBjOjF8HrpSqQqXbdiRv4JCFYF7RM1d0CX+w+KoZaMzepniqCpqPUhsfcNvDu
amZKE6fG5DPwBo/wsvO6zRTYTfJa1fC6nJtjfKHblZl+mcSd1m/K4eNNOX2hfb0oRa1Q6KYTSpf2
IOy9b9Neov8Ft/mgBfI9SqyzPp0pcNbBpaBti0bL4OHQLVJaTbjt5jLuB00TQPZ8BLucgIy52eT3
OYjr5RkgUR2WEJHSUUeLPneQr19Kd4pduVLpxVYRafSSQ747vtCXI6mf6zZSLulPXdIwiovvK1B/
s2JG25GB1dNdatLCG+K/fo9ssgv79IUICihMXdTpirhjV+s+gsC+CARPHhQVXO2YLrvHt60t3j1b
FSbtC3cC3IEPwjTVv0Bv8UJZBxoZZsBTN3J4F1Lws6unf31W9RgiCVmLu92jO9sgWnVX2ep5oA53
m70nfUs9kht8K9svrmmh+V/VBmpPi84SZZXOzkLWF/Tg3clI/88TT5qG+7RPBTH6Qy4Y99b6GLQP
c/R5eScmDx4UuUI6bHiA8lr2MuhVxDxvn6ZKKKsF3CpQDJpPQsTDXUNdyrTyfohQ9nU3XV/hHl/e
kqMVaaT6Vx+ejwCTUNhCeM3Wvwr77OiUF/3VdYLmiuJcF3HmpyNzBWicRgtrJVSmbwBDiW3OeyHt
GEHISeEU/lwW/7RZePm9vZlvdj+4f7fwCDw8ejrKxZdbkFtm4ivRfmd1KNk6YOXa2QbyiDAfLj+q
Xe2phah2n/4pVvUEYEhrEqBya+Dtn/vkvu4BcK/YgcHC30IA3x6KzU6DVe//fhb6lnbkr23Xmh/o
k8OtL2+HbPgeREdIsQIQ8gro0QQNeBR4Q3HR9+4glea+n1C2MqfgACbgRqHuLh42KHGqR6olHG2T
hhoWrJPp+fDc2XCatB/KLFrX2pmOcUPQ2b4tIXqc2feyn46L2H7mPbddtDczIp2ge1g+tyZu89Na
swF4qo03dR3TrJLJaEZ8/Y1Kbx+fNiwKB6go3cMp1Y1h0q1uy3Z9Hb7xIsGdQR9zim8ioBDpxKdd
OyOdeIqSuQ9VoZq/LJUObBPti5IJu9ibMoCr6NGlkI3Et1g5J31y6duWb1o1VeYbTJCXm+6heCOF
F5EZ709uVHX9kua1NiW+V8BCVaC3kfao2BFb91rM3oUTv4/KGpl+6M6EoDkgh87vEktrgzCKlc0T
YUhZX6Rad6wWBxD0obOm2FWEgNkTcPFvMqjMz9Km1vm0CZn+wGfAIa2GKUvP5MRViO3QhEeMi5o1
KC3vHT+WrZMOrxuqHinFKc/AzaafnAtAL0MBM1klCY1i7Q6VbpITWUwJePis3XmJ5p8rWJzSmu/o
9WuFiRLAG07h6z0C8BYo8GxvC3PfX+t2fUco3x0ssptn+rSl1VSHvAIQefSTlUgmJ3O1QIX8SRZ+
prEWSOiqrBpIofVv4gUsrEFowtUEG3bdV2BdETehOLpFi/mNynDhG+DsSAJQQxd7dB6jllmExbSz
wq17z5kdNE6xO5g+UOHLDkHS9jEebPpRGSIo4G0/UIp2cAKKZDqq1gpSZi8snIMC+GbXAmdDEay1
sXcsDYKqn2qvbLbdWro2pj+obHJkZVI7gtIEANBbVAilbx+U1v1TNTwlTrpVg9vVuhvhZabQXHTS
CKHmQ5OWLXL9dyNSx4+varhQHPZ4Vx2edtAvjO90RWDM9VsBpUkUwf+45kk5PWNHQcTiqkZs2/3V
y4XV0tG9ZA/oubI2Gw3WHr3drDpuyanbmHCvGzNOmkMttIkb5wU6UIsL9Or9dBAOqOXZb8OakS0L
d3YfvJqT+3itGA9oue51IWYNpmsanb2aIjUMdfAbk/MkmbyHynfaWANHmS6qr1lFTdeCYQBG9bPp
gMmgyS7zE/8SIYo5Dg8n59IGu0lvA1WhTw1dVmE2QcyDL9oAIUJ0V7OgcPHdVE87w0Sz3w4l3Fn6
otWMr0O9VlxUD0Hm1x5644eB8o0JGBYLaAUEXQEQTzIX7sW7LKBSzAi6vfsV0AVuBigMdJ/IaJSo
ylOrZ1+lbD/aLdEZiJGUqmnOYBGtwB2J/yxsBCVoDyoxeOYW1Z/OshPfp98dhHA0lnSD2sWWCtrV
1w27X04kugeMI33clHFNDFiDw79msflDZZOzUnK35p9Asl9ovlCTIZRpAS679ZmucKMHdWaE+ze9
Rc4n+6HSOzwVACvMrJvXYZGc5+/TdQ1yWfvJEjIwqGAsb6UzXBe9VT74+fR8ECNbpfFAsG5mPavI
Z6VCDWjxeTrQmx/r+jHRNgA71KhnHtnCzOIIJdfcZM0w/0z7JmYD9GW5LyUPOsZUI3CzuRpWep2M
wP4wGUz3XRw7BdgxMDYg3xKVThzkoQSQQo4E7szDzzSrnx1IrlQzshMEy2/QzbRDTAVFSdppIO3U
n3B0gx6dprXfXLZw+I5v79a64GfiVxW8XhN8wEmu+xPQRRbw17c+1Qfzsxn0VTtqJ5TM9St4gD1l
C/dyG+lnWt1Yb4j7yPb+XNbTwRUJPxechInnGQiWhQjgFRmLIi5AebuIn1wZBrI/hQJ6/6r6jWqn
jOqyv09yr6ZX2Jn8C/lHfBky/V331vrFyBzChstcbUUT0iKHgaVUI9UYJeQehq/LRk0lcuVCZhnc
w/LqUTR9pR4d3zu7YQEucNp3nwQdHW9H/67HK06u0QQKgnkAUafT4M7tz7aX5+xBGRvv30m+DI25
AMcui7o/4F9ka0PYvAcufYhwZGOnNJnAEZxAbS4HSzAGozeyKNYhgdOKFCqgEr2Jeug3rVB++kWQ
Rf/1NxlkrBIFfZj41YKsfg7wh2GCTIM2oQOvkQo01MpTl0lH9uBY0130YQEZ7BJmA4izNPyYr/g+
7DJGbA29WL2M4CkjKzfBv7jUFhQPtuR1r9yUuHAUPUhqUU/SM/e9xgbsz2N4ObiWNTARyOjJ/rHO
qLWYw7oZajFVDJA92gTGu042BPcqorBzhfnPBuvR6L63r9doEZBZBfh7i1jLVND6xai/0T7SHPZR
IzrilI1z/Slv7tX5MYd64Zf+FS3E9EsPkvukoQT7MH2abfdRvaWRi/e5r/sdy519wxTFjXoEZ6/h
3pyyQmYLZaULuW2kej1l+fq6JLSVGFh5Fn8GP724e98rsTFVtUlzHqtA+ejIWdkkOwg8x+DRFFqW
WGfsyokQfTfBv+ypDspFEFR4Ftgq774yl5S64t2RWOjUtSuGZ7abTB9xVFGI6rFxIzFqiaRfsIuz
YEkd2R2MHz6c4wslt4+16cbbofIaAcuBWFPo5OX9HX2unfllOtTxAKv9+w4C136u87ChGK36OcgL
h8ZplrIpjvDkp2hqtFR0rTQH1vIBPMfOuxivsQy73mLwRAvqwLR28DTopHHCUeIeNJ4bGKOZ2bpN
TEPDa5B9w6EaPuaf0q5IHrzdAchC3JDuELgbtZI78jSdBWHVpwsI+uP1Z+qs8FIfAqmDSALdoCD4
wUI8lCA9L15nCTVGmuZY/dSnKXLfKmcqe8IgmvWA5EZXYBHR5XyzgqwKd79JTb/HfPFa94C/wxXW
Jp/KBubBbdHntvgMCZYrdKXRv3bA8CXeRQkWNwVFUwM7hhMHwx6l6w8RtWVCkPCT0voxnJuvxO2c
/wc68JaWxhkgg+UNLNq1FO2MngID3ro0ELJogGhDC1khKVJlwf1ia/i6hRnvHq4RZoN3qE0R4qUR
n/GdIwXGZua/oSalVnPsslujAvR2dqPrOhl3H5OP0EEvYc2CIElBgqPxQJS+4iwuSJvCC+rv4cWe
P2H6cnUCT6BdQheiW1F+XvGhdoyI1MmgZLVzX7pnWMDrFRJTlZvRCZBrcCpbV9EsHV964dPlDAYo
QUYzjUH5NSzyQWaV7RhTS/85iseqpVLYroJ3YXf648rYCFO2BVeIsMWk6tL/F5iUpVJ9MR29DSGo
J466zTeqnyXuRnuGk/5WjeCY7MsP6Jd7AG791Uz6mr/Y1nQIOZy/KviKihFD1d39vhpAHDbhwhAa
wOJdeLCHoRBfvTfKB5CTQ5k12ttG+uMLpRglRO8L5iqirsTSwPZLC1eKnK3NQ1K+E+/UGcKk7wzR
CgroaEjt8Iiv0ZvB29u3ixwajE0LyydNzsE+ewbiYyw4IvHACE3XdJmyt41kKAVj7Z/3uIVEGP6l
t77i7Wt+joLtzu1RHpylaF75j1NCcnf1oK+0r2tO2dpf48+MVBOSQn/cTtKKUGLoG+rvRgPCF8HN
6ZYyvxzmZN6oxz53k2f4xm8mgECrIHw7t/XLG6wG+wf6hL0Y4R7qhuyt+hQyYvGZd9GDoW+gRQ2F
1nfGdDBG/sJCHxwM+X20fCbhzfkc8mnl7kY5PKf441zYmXXTB2O47r5Gw0/4JAKxjXpjXugMuGCj
6l49+qVe4knHB8h6dqCBMyrNBRYYru75sBsAVrY+gxF0nE33eB1DFKTYI2TPx6pkFxzhlnm0hUnb
X9Ajt90x46K5Qetx888Iu4LxVy0MV99/Aq9VHboZYVbg6r/RpFkmLxZVUD+8E8vldBn16TOyqob5
iNZE9Dek2a2qjy7+QLPM8YOA54svtLn7pAUq09WrYOeynLVJvxupd9Wq1tv7/My5FTdJRr2JisYG
5mvHg4CIza63vq+ZZ7UGrBWxgAcyVfX6mYXPQ7M74eBynpJa4pwJpk2RZR49v3aAe530N109vlJ9
jOpOhete1y6B/PPAHkGbIr6HJ4Gy+AMyPQYEjApudt965U77BRVvgUkpf5+880vZurToLkFb83R2
TuJFbjhUloO8sYGS8QsJBPfJoNjvoVl593KKn/JQgwFCaJn9md7w4+FrkWFhS7nOru0RZSsAiH36
oMMDfh2qoUbK9pDVIY/ved2QGQ52+7ZA8gA0jdXQgqDwdn3ncEnHqu01UK942TH9M9HLyMBp5zK7
JHquvWEybigbDeDZG4AxLy62dTduqeQemB9M0M17Jtwe0tIFyX0UpA8MCvh6Ior8twNDkDFARQhg
m+41aw0MhgHQQ4uyfTIV9Mwr7LpcpAdU2H8P38MeK/EVXMhnp74RPgKOlvrmPB2RS0pFf4dmzjD9
GHb+fgtQWwlvf/qcqLPw1iAEKgwtkdcmA6TM3kP1S1Qkc//m1isEBBzVgcex7zgd/h2wxQJCEOwJ
OM/IPALVI/gDxgKUpiFlLcgV1EZAsLD8ABJRy8Sao5tZBpIEl1KlfAQSVkROkgMh4+Z/3GYshMLs
9/LLZSOojcCfsCWzX/r7cdWX7Tu4jdLojRvSBhCqgjdiRoDnt7nfOZSrNILBwO/FqvALX/8CwYmb
dHcK/+FBQfV4TCp6S6UtIwv0Hfb5nzRUF0UHIiuUfwxbMCz53LCTN28ijsLP3Usj+YjpgRFcm2hJ
fdz3T+Y2oxLX6zXJZzeegrhLT5JZN7718OqVGpSkdXw9Lse0nnSITshWBirFOA5RLZPvYg9QDeZc
sx5EupdmjOxryiXs9eDJ5eYckUVxYwzQ0KFUkbnnb0lzYTS9B8EX5zFsesCBQdzePZAu5pfcfu5n
W/UruzpCivIzzDpPUw4B2d1/DV8BaPxQA172K0OKJLP8k0xawtZWiK64Gl72Wz5YdsDA/Q6QTo5J
Io5x9dWvskGfi99K4C4o5XnqsBPoX6jK8X/9w4VkaAJkr/2ACzevq2fZUGAhYvDf6Icjy/oIqiAb
6Yfc5wA8rnKURaQFeEj4pIg1k+XgZL4SJpPdGMBGQKuVwQ82K2QFiQQqwENU4r0PzcpJKI4rRJCs
5pvon3UlUqe7vbYkKvEGQYswu7rVlijjB4WHHmiohYXXIKqJMgEqk2ipklnhTVS+eRKIHai+XsxN
oLSQAFmZeBjU93vuZ55Dq6IahjZYDhwMvYWNoMVeXmcBOIyqSjOrQMqdqZVRvvJR0YyfN4RRcJFP
XapPg4ka5YjUFijS3qhFKQvOxNmgbCOwUHgdH1/Iexr41C0aIIMAAQY/ObRgdd82OqpI6LKmMZ88
uyp4HHphNQSH+dsfK54IvL4C2BrfOkASpokJQan57v0wHqh0xfK8/0RiR/hZJBWXANI7Y7hvQX7U
P5aC/RE4ICdNY6zbXhm2/jM4fyFchuIwx3scngG+4Y9JFw1OcMMX/8ZefV3o4CYHgXbd5WN9FCEc
cQwQKuYf9DiH5pir+O6GO2hCRI3coRTbhtoSFp6UNEsvDfuj++m8hv2Hd9UcRYX4EjJ2IuaboSXS
RpcwDXdbxmvWIYcEGYVinbq9nh6nG61g0KoP0yXlUFTa6bNGjoWSbYQM5rb9TQLyKpepQfH45b9p
My8lRM0jtEHn9D6GVx6TbrjxdAaT3gSavUbCm2dHCRQgBT9UeLZ0xQDo158oo250BaLX8T5wa6Pm
RGgOt3SE+q9gE8GmfaJr3B6ROrzGfGFRR1i9GPgfZcDOD7jynwJABaW0IRCPIfhYkbjD3wdtOc2H
5d3axX1imF0MZmQE+mII3mDYpaYudXqC71AKn5luk4GjunqbJpTk0eugDnqmHJtOi/AyhZIPAn9J
wh7aeZ8UX+N0PerJBYnv+/6y7E0QdVtmsU7tXqqksIWX6XQ3K1Lngo6EQC5Io0KGSIJsKjX/OqT8
5TTUTqj27inJG+Retb8/JBPj3UynEA3tWJ0xG0KWjRIYk9LrLYyu1R9dQsojvQmZTj6IVsvejKh6
r8m3Tylrh6j4UMg2c/u6lgI1NJMZRKQiFoCGQXhDv3nvsc94VOYpCfKwDPVTHUPDidOp5CHzuD96
I/ucxrgxmIUbUo0sJ1lWt5ik6BqcRNiNaU76pi4Nmpdyc/Ytw9mhpFzGqDDcQmjiGA3ZM7XMrgJI
/jBW8eAwVQTvl1BnPRoV07WNWLGRsriEL0BoXD6SNqE5241A5Pq7S5AxABde7C4onCQncQkvMQpz
qt9btKRy+TTjQycyVn4b3XuOfFx+KDMy3WnXHQ5QqUY8h0Ug6wMl69bXt8QNaWwskMiJ9W1voQTd
sDt5/8kubfjIv5MiC8RFgP7ilWT82XAhHC+n8J/HO9SEczAFCn+TU5Y10/dp5QOQIBnLDVT0rhtd
VLLplB4Dc2ZMkrGstzbqTYQS+YqehcV/siJJWaOojZlCw0vgH2LUqVISAHvmiOZuEBxCfOLPoiVU
MEcEAUj1KQH9hUcd+nKDeqD7AUvQtCsQB58gJ6oF1pMAwwCxEiFAzrTMQx0LsL98l8sbxX1gc5sz
izhzBPCxw4XohzmgQXNp/iRU0nuuCFii/hLQ31unKoIeLuCZm0DKKGlohydrSJBKgtoQ4BEQB2Bs
gnDqYhk6biGIGjH570jfluSQxQKKwUt9XFTF08K++0LJke2EnVQMWcdPw45/P6k++sZ/gQ+5Pgxt
L9yNibXEL6lwpqohOTLt591jh3oGD4AGsjN12QQVxknGkeT5YMJec6Ybiy2C5bJHlhxf3YpPKOnn
5xCLKjYeLSyUx0K0mtD4Vti0qRYjLfznsYh308Xr6YByvbgt2z2OOI15CBTyY318Q1dlP2PB3OK3
jfopj14mjBm16zpG4kGZqKdGCHVMjRNBB/Uj9/IjTCf3TsCyrvZAVsBIsGkhf4OYu+xS2lL5GeAi
FFvVeS+xjK54iLf5KxyQJW5j8Z90705Mg2uE2zi9TkoYWrQZ/ZM0N8V3F/fSF3dHdfQ/F9CIFB8S
2ANkMpmMxsU78vsbnN1wMCPkigTIDTp8pm9u42wMjBWfzcQzEQdM/AZ8aHYZnl0sD0xEUORv2DVs
qv/ekafbH7GsJwKjyZCOl5tiKvdH4ou3qKn8ewaIX57YiFjU/RWbDpbgwn6lBGl4iytWbOllR9nD
qujfjJDHKxaow0OW47Rs6zk5JDS33W5oLOvv84GcDitCox8zLggDiPuhsOu28yqS62SWME/ELRFf
Bc8FN2XAJ3iVu5L9UzZsZhJeg3zmNaQuej40SIvhLA+pmjqMKsUJ5AYI6nHgASYwynck5Iks/Iv8
cXFMXxMobbjFJBc8A7jA7R0WI6I81NsB7oC6GivUN6Ebo4RP3S+ZX9f6jDFKSV7sVmK4MXzkQpm5
0pDtH5IJUygGpkJ3Qxq78L8ZhojXMmZOGsIJwqLKOHYYJxT7ZxjGwZH2meGD0nbhvQhBNJ5gilC1
VSiWiIGLQZcefDyelSTEXvAkGPENSU7vdUKQZCyPSPdJlnNw0YWBBXWEgB3VXdwOum151xOh1o0K
0EnmrzgUbYRNv2CL0/B6Yq4wpVUuSZvQPBFDJh96Rxqe4r8Hef0inDLHEidd/hT1SQCBg5NLFivY
Xdxi7scXB+oSo9J/IVeC7WCpku7C856qfN3lngY/He6e1felzmjXfCq9+5Atc1F4Fa7gK7d7HKKK
jImMXA4UrAUXJepDYAddgTB0nXNQ4AqcAzTxbhaWMkIsh/mmDJlOiHoz/WTei5+Vo2FDayjybP9e
Ie9O1kgmqcwwHEX3ehDzNUAXT3z0f/MKYXJmHrNxhbIsU717TMbnuUaVN3lNhYdSA9aFMel1qMDh
ExMX6H82/CVc2BttIUyRY/eNIF90447b6RUe5vyMmyJQPPn7ORPrDOoQ+/sE9Es6261+gTH+XuA8
sg9sr+7gS4B5AkmFeq5ROBLIH3/PBCl8deF8eoKtFOwejYnpRsxedhLw3ACZJcqdH8BIeAxF+N7X
dCUHtwr5NZROCpDV6lWNypNbNMJck8VxcYGNYETawGRFqE7XLeZEdlPDrjGpDyI/Ii1MVIM+qSWW
mH2BBCXO+I0AqfDrOfUP1/QyF+pDsxog3Upk9iAU1b8IoLCDhE4EM2pw51VtZXrXbw3DpzoS0lXL
V1iF+awTZEwacegx22ILEPVlxYG+eaLu+Dxdu2wPOX6GOUOqn04Iffu1F4hc+p3gB5YT4NEMseq+
8ZpYdbqPbNSxP8o0W9aG6jNjL6F2vAGJY+NRI4qcMs0ERZgz1cowx+sTD1gagAgoDzUYhvc8Fi9D
HCA0mAQpJznPjFVfEtF0TmpUxJSYZWuXdV54b+7jjslvRrpHSZ34SPxmlTzGh/1AZ5QurgTn7UFC
+HTbBigAjRl3ImvZyAxYUQTdEgDLx8RuSSLCJCm8lWdVLaofqBKjevwKkdCAEkGtUbU6Tj7XOYSk
TNgTvM/6+pP87OjNQbmsc9SgEYkH34MUBMv9BOGfbWq920jqQS4PNBvehIRzCheOPAHnPE94vGTW
rz/3hDTC3StXd0/FoEq0z2X9SnCOiQ57P0BoWObPYXPBb0BFrhfKsuJZQlYnJcZvEr5KKPaEENx8
vweO9iP7urxMD0csvDxz0CbDC90D58036aLzAXgE6/ExlIPhAbBu62/ZCx5Dg29jIWFfkVbqYevQ
X6D8RwkT7RPT5dsylcQSoRglUbOcDOXm1/A5pJyxAnaEZZALegzvcnEjzl6TZkbuk9CzzGwElyVQ
7MXaT/L1d3FnNDFIASIxJacwlhI36rt4t8eLdvERyXcqASBLVMH+NkFzZG7NLRY8h7eP28gcqpl/
5lY8a9kn/3xi6dYCkoIoBaI78QURHGr7gGHZPfL4dSIgBPDDTH0R9HUK68W23J9JpJCxwsWBxJwA
1ZQIC1x+iLw+8MvXN0jMJCR2J6wC1Ci+4mMjOOsPny+h1Q+MQF31PLgfIGGxKp+AuIy0lGS1SKP/
JX/gKbrPxb9EWLWQSfrmWD0+J1BQ4Tkg3cIZYbmJIwr1N8gP4o6icECaASeTAs8ZjLdcINhS0Mvt
qB0LaLZkCWXspEWMN/YXkv0z+5ImEJQ375L4ZsMQT0AcEFnDDsK9G/FEZDxlg6ow052/RNlfPsgp
bQMReFlHZLk8UJU4SPLKDQ/1/RcdEVYQIqtsKUiwAn6nxwZYXA2EMmqRhCf/tgvJj/ylikj3G8wd
maQy8WQemO79ILMY75Rp+xzyh9eQRvvzcmnKIb6u8pfZEFe5v5Vtj2AA90nCpf+IOq/lRJpmiz4R
EXhzCzRWgJBFuiFkQXjvnv5fq2q+c4KQRoNpuqursjJ37txJsOOGid+lWVncxUeZfdfQLc1vd2Z2
MkIovTXAEFxt92v2e+zdDlMTAp/OX79IFLwjJjYu3rUN8GHN8O2AFpw+ehiMHE5K5FfTvIFrrHTl
js/YaSJxHqElmMYbZphRLGaSiEy/DqUJMNUjzuqG8RVqnr2v2CPSXRBlsDUNky7WDNTN3YESV2fN
uq7dkrWCuQCBFObyrSCWn6uAwJUCoCNY65rWkysmxBmTV6OKbHM3WofYKUZO3P6RQ+dgpfE58eAZ
JPwPx+/a2Y2ic8+kgXcvyRqXnWDn1loSK43bVIJQ9TIJhShb2h1JxGbVYPSx2WXaPDFgL1QzEBDD
bJyipcV1L0Iwq3t8YyEyfFr7naCWi06Cv/tDrpH6WrFw9e322MRLr8w4HAei1iwaygF93JL1d7pO
q862VWfsoCj0wyHhFSw5txafiZEvMu+gkDGaQJkMGrsiRYYWRaJjBswsSmwZKNrkFEJS4clmQeqf
hVr4tZ7RDksgdSxH6Fk4C9YVQKfGrPs9C/b3VJvd5hMPGZwQBFlQ1EcKsFvAWwh801xTGm0LAXcR
Tlw7QCEkwHtzRgnsiVZXtGXouF/ErSxeSJabr5MgznsenB7W3PfKz4nYRvx50RF/PuBohwXJojzU
AgLNVTJFlvUcX5ZJ8B3YByM6TdU65+z/kOSurxLHtdzytPLhi8Wg/btCEXexsWhdnwygoJA0KFH/
cfSdeB5bj8MRvbYW74GIGTZUgN0ePz+Avm2SR6QsgfhmvWyGOzLu77uleyJZZbZnzTL/9fVpbw4Q
SMzxVoH7y9ICX+SvAhmDaxccmfE9gjTTLAKWC9Hvnp8ZQmokw+afMWW4/pz2pr1jq9yvELjg6QBJ
znqIItNZoJxM6Srks4belTtUiHiPq8+DuZTxvHvsrm+Ezk3tTnj8s0G8l1PzeXY9N1kNlobJfZI3
+sNUS7F4iPsaFyqHdDQtTBFcs8Blw14zHhoNEpTEkDDLxoWDTLyjOcN4YX5y8BKMiS5gFsufW3fc
tiIlQwGFdS7OPXG7rd4sX2GBE8AF9lUvV7cYotq770Y3Y+Bn3LzcvvZN32eNzmEg5nYYpHvnJqUS
PIqUwi1bhdZ+aJnTuXmlcikPmJV/8Z3YMwIEa7N0/nzd91/x3Kiv4X0lCiosxiiFggxYLNQzgSW+
xEoO3UUfADIP1vF4hBJigOwH7I3h+CRN8LPZJodnavTYKmiSFipf6vkXGgxjUK00E/a2axyg4V1p
dLrzuWIHlJAWR9rr6FRO71f8n+qw/vQ+T9EGYjZsfZCvQMgDwoYHYBs34XfuRNgnDmxxRmeHhvsC
D35jMLCcU8wyBplpd22xxrC9aPvhsIMK4GbmWFIuH9ddWH8spywuuAYco+1z5FRsz7ECM2HB4Ni5
6PyUwbGLJ8/7bacmUjF7dyPY/JgTWbLWSSCRFPIbt1RhV5qFa7WjiTt96IUik5lgZzg3Ei+VNiys
OI3HrCXT5sxPtlLhfq+7ODwywTSlpQF4GlGtf8fd8RTgJv0AfwQbRAPwAxFu41A6kCHzR3o+rpZz
i7w+CxFfrC1WhNhp2H+6+VfdZ4OR07OG5o8ghA6zJJ6K+DsHwhFGiBFznMQQgskEy0JftId9YF0Z
J1Ie2jq0l53YpG7zGevW6DyGc2PBmGAbnKh2Opm+OSNyMJBRP0bekSAlTRhrSGslWuZ1j9NlRRoB
XagGsh5P4OkEakn4RjhXBL1kFwJibqJkFQJ8w/c4G4zODyQjIooS0bU/0iXlROOSyjHucNzxi4uc
BqEosYxez7TGErs8EiexQCxjpNqOmXz49qxRBsH3ZSpnwMShE2/aR2IsNkouwOCVBfZ8+dQAFHEn
WcFh9Q+PQ9Yba86Vux5SNcUS0aVEesZFH2sdqV+Ep82y79JgjCMsf3AI+Yl1f1SsBifRotKgh0OH
ctid9eLTpLk9V/Em3cWtIN18LkOtIJ4lH4X8faBK0TrEG2VyWhXL2hxbRhaKJtdXGaEygzFweF2z
ZbZwfSV9JohKSLvSwi/85DtHIrpr58S81On4ewlYSqMIMuqqNEWiwbBcNvrclqx6BRawku/NWjbE
zjsnG0zNNz+l5v5u8ZFmaWw+jASXSAgo7OC/vmP1YW6bNAqZFiqdMtV8nfIlDoFkBD/r9v5ui/OQ
blzR4f/NSf46cwC/wN9lytNX1Uvt3Ei9k5kh+8wrCByGAyFOceiMW9u66gypkM6xDEqZB4ukCs0b
eRqEGchQW8o7b+Kxd5nRFL0KEC+bKINaFEfmmsQN2g148hQYc8nU7VrNZcyRfitSyYVABtnuCd+z
4S9jkPWI/E+LdlJc1h/iCv5GepGfIn2jPINKL9Wbt2+d4sDzznC9lFMNUJ1Z3k3oGc1Iok2bHDok
F++MN6wjduYInkAnpwCAm9wovQqUuBVYpJenvtSmOddE+7pp//VJr+BjGzBMwbXKvcIgZeM8AjXd
XF1OnEyq41KEB4cGmIO3XwzU0OM/L5SUwHvxeTciPH3XiJgsx0yClqAET6hMJpaFmMaAFzvnUATp
yr6ich22BQ4cFyh9KxNUf91SDRojounm7c/1AesS/GHBdiHrc8eM326k5XdGaiWxjx+z9u0rZgCD
X1pGHs4XnbLwjwS6C4MTM1aYG5f+Rec5H9KL0Io8EHUQHIiuSCDuhh5uKhsisT9lp29EEc72yv/B
/X4XeSlKcDf8df417jCtIuRBfPvOOHb8VIxa/Y1LS/R6/s2wxmz+x11jxUh+IHdBxGh1d4F7m31i
jiCn4nygXq+zYYUj0KSWwBDAjWjY73H/ND42bI6hNLsDI9SFPsRFmkE6NC7Uh66oI0VM2Tfiv4te
E2VzKYKnC4AUg5JN8/B8dUtjm7O3qIGIt8JN1eH3Zhj76JFJ++L/9PTch78KTxm2LxT0GS9jkRyN
JDwRoXa3ZCgsQAM5ku2CjNsWoAgIxOsefHvPzo30AwA4Yb/j7qeQE+pJSYlkg6kKTzRUnlbTsBkk
ebhds+2Gh8iL2MusI6q2Gbpls5n94N8CdiPwgUoVH3Dfgt7ys4D+sPLg3XFf+AOU42ncdGeidBVX
KyCKPaMiHS8yg6wgKEP91NeBkhkt5PgXW0f9HZ5RrPrVqhte6TTum1bHUhX878PuYdYem2kyztcS
s0wx1fNe0aJPflQE+MPIaGJOn+gL8wYPEAJwtg/Stc4dd1kRFBJneAoFODt6tIUnyJc43EYvostH
HG+5AG78e3ZpUkPfOs3QIkr46Lc3kgg0HQhhuy67EJRDHT0a+mLzAB74uLHr04aJoCyHB2PIdPkY
k3NZJLeefhGhBDFtlj6I+k2BcoRf5I2IP7HlLGyNzw09wIx0ZTABqQJ+Hp7TrSkRkD4UupTAnxoP
aTL7waG5f9SQ6IsZ7AiipkM4pBcSgdjoy3lO5LZaisnqcRkG+fq6nr+btQh3aofhfmAOLMcxpq1z
OwuZhoKcB8hy3/t7fLzgDYoL0tsLvZp9+5aUOhByPAL+zuFZEHhHUM/cu4JKOtM80cJPtkUoBzpr
zYdorxed5TJnHckqJcxCDq/69H1+mJdq+yFND5hHFI5zV3XB/TkM3IwpRALGf3S6BQ+7Xv7Rwxdj
dWs2w+9m7f+ODz5T/rFyfBmQc7dvX8eHodrOMF4xgRx/Ie7RpiVEXbQ2VH3f68cvE+vORXQz4YRy
HDeL90UjEI7sSbJRsHmIxZde/ctwyP85n7fDFJuKrlGJazPWp8oa80P0jyny+80F6OV4nrJeBF50
y7JNkgfvQvFgy8RL1NGx4IBmrErbf2gxtd+TLfqb+aY9iLQECI1qgTpuWKSDsERQ4OoG2QXCbQNu
dACZnApDXeuy39x34F89OoWdTmAwWDZvojGkNshz0eyLcYsdahXdTEh/UFX3jMnD7PnYYexy7Qpc
GQ1WNINb1pPGSZPomiEyYJ/GQfnSN7FM+shenQaM0JVJNxRXUhtpSftnvZYMlD3BCx0cf4+/Ksxa
5yzgXFgLu2b+U5ybDF334MxjZeXL1fNAyphQtuwuNH9Y7IYMBYrWtdIL0SF22huOb/E5XkS0vJoK
bXTle2/y+RUzQYQfoacd+QesfW0PpEGogttzwanY4LBkmptELS9Eq/Q08/Vs8GW8Qr2VPWXhmea2
riBUDlcu3dhyiCy3xd+IFO3bqwfRiDXLbd249VxQy7rgx5r1ounwrhh4GET5o9kgXANU3T9qTLx7
uyYcdm+lnp63WDqgt1/48pYI8IDKfl2J6/wyqIIf9I+4YyvgsKZ1AOc4iFCHwNyOwobd8FB71D8x
5wC971c0yZ99W2OTb3jDKFX/o0m3XeGzjQOWUCqislh+LJOkOvmABHvXjvRxMJbU8k07aWybqQtp
lH+UpHUlVoY4L6JJENZ4xd9HEGCoJWIbKSB7pxdsLu4k8xO2Q/pFF3xP5z+8cj1xd/oDXdgJx0P8
HJYeJsYlptTBf3/tP05gfsbWgndCxyvYWUB1ZGduZO3Wouau2J1BDbsVyPOLMGGZxI2rWPRZ3DnP
ClmQ6KP3dAfddGo0fEW+SHRxrA5cJtZuBfcYN1nnGOe/K9qNPA2+sXuayjU+8nW5nSZTAMqf4VE9
CIPrthboRuC+uPz56+DK8inlD3SEdJKdh9lHeXWTNgL97TGu9QmsBFvFSG3u5gEqoJiEv4s4W7pg
btNpAhhcXXwg/DoAHtc83iqAZWqQGvz1d3wyXrPpYiQ52Va1UuYfgIOILx10RgkQmXYvXH0cTMBl
3Tu8KEfLvLhRoboV7vkzMpizsPNrwd261WjRVdPrkuynmTtJ6/AJ+jPoUor3y3biiDzN94Ykhrkz
7Z7kGEMypTBA4rkKHQHP01mTftchSDf1zfV081xjurP/1Q/TB9wmuxGv8PcKG+HuL09PdMAH6JvO
BJ+C4xHQW7El1F+4sxR1fR4AiccNOjyj3c2q18ZBd0z0UfdAq5MmiqT0zfksPunFoIvRXuLf4OG8
2ml7D71KHo0hx4qQQ/CCdOOJqMIwQkPsCUNv0uvTNgvzR1cWv7utmlOJL9qHQEnL5FejhbFHAcnz
IJ/TQBODmfVmMgfZRE0X+bqWqhuT9i450kCFFB6CeXeHjmIcvsysaq24MqsDPJSxqa95OOeeyoS3
5vkrDbBrZGcgG8N1Mbpt849AHRbesw6ae13YG1lJSlhFd9E7NUaxxTVkqkM/nC0Fa5qAfqa4eHgk
fcJv9lGZSWTOqYF5FvbLkPimS1WC1CW3AtUY4AMhBB807AhxtoJIf+T8Y4bD3JjImv8r0jgnYm4H
Yr0dmZFT29u5DBiBmUwB8ALG3sYmBuSoXbJ3GWn4b4hHgwTIJim8+7zqJYGxzcIst+FTMb0h/+LH
CBs6tbE03Etzf97XyGaFjOYtLld4rkI2w4wE95va4N9U68zebqB3eFuN3Ggpg8XpJwQkCQWi4Fbm
5M6+S4TQJEqXqbREuVKELAHbSTLf+sIOrItBHDAzMD1D3EWQQvMk9m2DFI8li4HcUph1xpKCwm6M
hjUpw5zuZlR8NmVWhpImwhaxNqNDOAQsXsMms+xSsCLKaPKr8ASq/MQZEyD5PHlXMqPtw6wu+Gw6
LBbDFPewQlynXpxJLk+3+A5kxhhpb65YHi9bwo8BcLcMPdbLIJtmSlYkXScbhUbgAHMe1LeEVeGO
fWsiuNFT9SUNxVSdliPWEqv5JejgfEaEsp4OW3iEIkx+upjjinI5n8LNF1/wppfQe/Q1iibZ4J0s
cZOftg41aPG42KewQ0skAuOngCACmWLy0GKEHnNt8sv6XIGDbc552zX486K8J4795PXvc53AyQFP
YBzGz659f4zA/VcGZN1soKlN761DKD7BjHv397GjYxlfI6KXy2B47+/bF6r1dOIDuvcw5hmN3mE2
ailhTjblPEgWNoB2p/CuyIfjTRQYNzIQLGl6HOaJJC3vsVv0vxuJ+4XwI05qGrrPjtUmhHnuq/Sk
k2z8Rm/4ZP8TsBnMI5nh4ZEb4aam9Vyq+aaSmhidPjZ7YIDwZq8b0taATG6Qe0LLf7FgA+Im12Di
z4t0/pttt9WLKzA9jIDF9tcxEs5wxKZt7a2bxviZ3xD/Qq9G30rHRq6ZcJJxF0B2JnI57CgOqAla
P+5HXbHp5o0+rbzdai/XToX1shqJxwQ0hg+H6TxyWsepbLzq+gciauS5Sx4QHhZUOg/reqNmNPOo
NfDWxnvuAvTGThArJtub53RYuV/eMq8qWBFYdmF3g4UXeHnOFOrKnBFaEo8tIszL7zBnPe1ss7up
e4HxkjVCHCk4BlI2N2ySXmiYWXzaOedlA229gEuYX5/8lt+vnQsnEmcYINImMGjEnXwc6qCxqHcF
DrF7XcRa/O2M9Ib4pYL4YjNesSfqqTq+Ff7yNnoiTnOxNf5H8BHz7K6Q1SjiNuI7Wo1g2gD+vTDv
pAMOy4Ob4ysS2HZfvhPqtTc0fpFf4NfgIEg+Pn2xQvg4tMVr07Hw8hxeFwWnzunrotAliDx9cKfa
eJHS+4pN63SjzxGHAG6ziV+PcPvSZXST2xHqGZIamG7a6V/0UzsVWodpVX2P7GMHCQUAXB/qzslD
48Py28SyQiUwtl5gNMH7zZB69uFZiaulyRJBlx78YwyE++BxqRPow/nCV7uDHmWSoEA5pefl9aU7
4/e46F386oH5vxy3NsNZeHOcjM4RzpBbAZXa+4HvhuaeXtnYEkBUKfPJlQUPC56tFpmLcXP+sLjP
BDeNsPX3wP5LiOtG6cMBMIsR010mweb9cXOJH6q3EAG9HW6++nBjPXQGzSPvuFS8J+ZPjFpzDK0+
uiev36t3Jc3B2J0cXRc/5NmfGLfjK3epKST0D4kUrdRfa9KF1t84AygIUIXd/NU3xpSkFiekKNnn
UfaDZY0vEhKUJwDvIrUMRwKlLQi8MZgPotnh9OMIsu2Wk71HlBLHH9FLpB0CJ2ZSzaKYtsCyFfp5
dqLFZ/pbbc4ydISy+VIE5iZwL/46CLuQShF3wNWgAwg1kc21en9eDr5R+BcvqeNfcy7Zi9YRk66y
CrKDs6+gHUpqlDPnmTAsvB6uFNFcHCrF5M79bSf4MpRShLH552M9VUbeYsMD6w4MKHCPA7ZrvOUz
YRIgysYN3j54vOiixdTnuU9vxTnV/bkvBeRU4RPwJrxobahAExlj21yhtSTZ4EqxlFV1RPSfQHeU
4rKl+tKquaMnamMBv8Tk5LVLWNs1Ug5QgXBBCGwNbomkwUXdjUnwgbS98na+y8Ba7HP2E4sA5ZXw
ABCWLvKfHVj/Gh6wLxah97sktU3+RKtsSpJMOnHsujtOZA7AmQBklOUWYUiTgG6FtjCc4amEk+8B
s/J3vBiq1aFXeDqpdsQeVk2Lwc1H6jv4GevUCKNp/vMqLDFNIEno8xBeE7pffnaMAgE94ioeBVRX
/FYE1wIjU5541vICGFGGzio3B4GuOIyqkOisBwzJWeU/BQYoKj1jWPXPyAry9QzfwCie4QVnppTK
91r36PE8joQdB/WvzkbTmZL49Xt8bvfsDRWyiSiG8M1qOBv+7jgFCRY7kId/l5LQv9C7emhu6e8x
EJ7ydLx0LtBbSmqdO70b5rtbgI4yUMPmYQvrlER2ywQ0JxhKXD2rFOxVzwlskjES7DA1HdmlHtSz
8h4gIAI0IaZyA9L0S+WFyAgj5QsqM0suPUbaNDfgyYVXTXdDwx/KBvf/l/4quT5Rkg+QOn24ArfK
xck2Fg+TbwXK1Q2XkVPpZdFjFya6dATBoFmmUIfeJGlkzseEXcQVIdDaN9CpL9UEzEpNAd10vdDZ
9Cf3MSxB7YSa7n07z/O+dmybjubnaQXI61nRnB0IV29UfzQDxHsalrkm3x/pm1vOC6YuVy2IJOKT
IuuYxlSlgp55DtXCHKZrTnLw2Nj9mm8skIoDnmumabzBk5tkibXLEULmcLw3yWW4HhEcPoCJkZmF
3NcVwDdohN6HS63zrWw6Wbx3AsqWTS6UeffHVzyS7zJGNX7+wwROiM0CcNIaf5s9xcISdubJBmUo
mTDz7mQ2XC8DEvmvv1l0Abmn6r5GCMw81qt2D9eLKeCn4x0My7VDQ+qaa133YgYx3aSPRJpxrQse
8KSfvU9KwXOG3faskxV8FnYYsYRZuzSIhUyGQ/osWgedLCMVMzzXB0rdCc/4XzQwuMq7huX/uhl6
JiQQX/xblxQ6p6hviWSJ+ryIxAWio04fbL7enPAYChAmJXUv4WkzXFnBiQeZ5gsvABgk71m5k1ev
d9va1M1wAKNRF6Cbl3mMX1siGhz3NGMhtuOdxCQUEAPhRsa+iHDkIHlIygsYQpxDFL+C4cMVJnbg
T02mw6ojQDD6tU4uwaeiEtSaKoYVTRxdTCMavXH9Ws/22tlCTZXJURqUORNjWZ8nsoBjSx+QB2PZ
2xtF75QIkVKDyuTdpSrgcTO6Un1qpGoBUcSgJfPq8gmUGNGmgMe1YFMK+st9itXk88564r1p2L8U
9fMTnEculSM7pibg5EAdq+yo2E6PDz3KZBL1nBYnYdv3n4seNrOLej0KmwyXhl0D72PfOsgx8cB4
mhM+SkvhQP/E/oagmMNSFUqhZ32IUogA6IwzpPqJobcGKm4fbgzTTuoeM/uz+IGKBi5KNQSX2qOV
JblFqMywv5wKnnqhvTxU1+axuKZMO/Ooy0ycgYNnZC44B2z6i6KZ7irzVJ82VGN4Q+ItCVgXR7Je
I1wnJyMRmpvB4nFoBf+dDczy4GExU+ElAUtOOoh9y+wCFyI+FuOUSHlBGHwMexC5bZgb5OGFzZQJ
n7POkdon0jPFt/pEPtS3t25ULdy6k+G6twRIuqCcJFmk0DUrVKCwE7HkpsrYpIPu/1osDnMtZGb4
WdxHH1FvL1y2Xq0PC/qKlPKVm1tqGP/Df6KPoq/tGqAWZoDomSuX8A9vOXq01MUYasfYyqIlV5az
zilvmEIU0EFqt4NKWh2vPIQxMJNIZOpT6QLrok5a8wfZI/MWzjCrOrivBAYRMtWjx2ffVXvHZN73
PFdt4oIRtQIOr9hqdOhNoqOPw9iXydx7B/RwI/ACW6cnJcz/HX9pgEs9B8CTPYIN3KnQC4TALZGb
i1LSrvaEVdmi0CcW84juGiW5olMBThIGKtN89dV1QOaUCRF/my2+drOfYPpIHLG7HspJ2GhxfK6t
yhvovv8lG/hOggGHgc8Vaa2GGaCs+Q2UZ8jXcwoGVIYUos2622o+owlN/U5XMe4d8MaCuOEPH5uG
bcn4Jf0hE2dNYMCjM+nCSmpnP5AMM1OHWC2cvei/moPzG8RMudBRYZCjzFZrTVhE7MxQce+vFNsa
tmHHs4RD4560crMC5WaFjPbujnsA6ZffN+AF6j6gnVUoRT8RKF9xdLeg+uXgoUseXvfkR8Nv7P1j
J+JUWzWZ+QzYJybdcMF0p6jmsqP7jWQ/k9vsuKHGX4cCIcmOHiBgneCdKy5l/8z8pwjIVEDhc/eo
4rlrYtXYDczEy5YoKLvdE2T1s4QKsl6SSJWEvF1/WqDVjEI/zCfJEsrvk55wTUrIkhmTQxU+xgtG
NnR2BWF1kRlyCcY6i4XbSR90TKuSKG1cP4yV1K/+4/tzcGzmiZCNx53C4PDop65evu+gGWbnieYa
nGQQo+Zj5la9XO++XwPTvsGAF0wtgPIalzhgkuHEb53yJiWpZftn/lJ3l7c4aePmCzKB6ykncfJm
0jPIJGBBC6BRbsNoBwCqUA8RVppENyXuzSBdqY4z1+pxrDt27VD+w8mtGW+umk/A6L5QRqjhhz7A
rqD/bOkqJr2NkSexCH03/c72r1utooTpfGkVcn6JEwDJdEdYaSNPR2MCCIN0H7AFGDC7LCskgK+N
DYiG70XKiNbDlZcbKdMKnLDiKN+IdVfb+1k3k1C/I4v+eJ/9x0yMruG0tR/T28n0o95o/JEjbn54
3T4jlZNIMlMchb/qeSjkBehnWVLH6nykEMo6NUO+lYtMfWfAqEQ+DLXZTzonAQ2NbABBAgC1gKoC
K/01901xedyxA9eCIXKQ4JXQRIJR0JTAYklVDYO0J4ZF8lKJOzrWXOqoh4Ih/po3pkkkE0gzCDyV
HrKRnJPRgcoOcCfYJw0FLS2AlYpapsGYIRGBTnWFKog3TCbIGe2OShueRXMz5F116D3PplQJDgId
29BN10ebSWlype1pbfg4OpWeN5fBnqsngasQ9kru6+qHSdfTM4DRrdTooldpI0m8/5zxrNf6Pamb
2fzPWzh2VaWg1BGHIKK++h+i7SLzfrueS7Tb+BV4B/o6s+a4T6jWKiFjxczTdfAFf3AP5I9L+vao
+iICznrCHodHV6KRyLtegt6CDBfCVPg+foNMF/81Ie4nwyf4FHIhxN0yZ3y3vqRHCX52OEaxjzvy
FM4djlz5OdV11QjCTLAIoWkDdsZE6H8PgY0D7oK+wPh+3atQ8NWavNNgnlwSvWtaF1niPbpL+/SJ
/0go1KnAqsAGzdGXVEvktGOljpyVEVOLXKC4NYqe4apbch/BS53NiDTquceHKYyYYxQLY1NgDzQN
bby4SCo/En7osAMd3pF2UhoEV5geeruAt6xUh8N5EQm/rljRRb1GncM429F4CoRmbEVw09xzkRTA
6WQHxGOBNkorgsU3bPlvE9aYPIwqxFFeEbHM8ZdxhlCcpcNe2m5kUZCOsykA1TmiecaUCa1R5EmO
FpAmErOUodCIwn5p58N+cyZPLDG9hGuFdiBmVlPvezTyui5CM7JhUOPjnb5uwwKf8T2cXccJTbzP
qFmI5meztobwY9bexg+5i5DsvT9i5E0I2shiBcOHJgl8xQ7eoVGJuIsw4omtlu0WV8a0q0leXbuY
t0uNPMHUyMHR7XPzoPgaQNA8n+/mxxYQnJrBmUOGkg7esM6AOQvmCuvLFWCkpO/nZEBQAikTZy0w
NLAt5WRs99GDjMRO9ot3gjqmkGlyE+vUfpvrBnZFV5kBcP2YitowHTQDwgdWNymeNIWcY5xy+NLc
817OxiumBX2KUntDBJ13IypPMXjb/GvyzIJBIolYWCWa47oljeT8crkeSRyFpc2y1wC48FfUjLiM
Y0opTaljN/cW7C/TUQsEnNZd9DAbr3LgfKu2yamplbE8U0oMURNl8loGpyBTvYs2B16jkaT3yv3R
q14nk3Qomnbu51HTcV1kmOEGcjHcY5XccR1ckQQ900d8lC3W/xMl4oyC9MONxHQE6M3DA8CTeien
Y4ZKm4LzRqAp+cnxS7VA6egrjjoEvCSzjBUUDKBfshS9Hu8CG81nnugdr1af1lowC+oObQr4u7vu
KjCUN5CZ84hiwE8Gs2iZXpKjXEJ5hq4IYA15EIddK0sKkefAJTb8FqMwz57rpQf7gF6YPKcS9kX8
17yxodARAGffuA5o/Jeq5gRG+J5FV6GvbDtL8licd9zwLzptZ4OFrCS2TJIm4o/yNpQDQ5+e4/tJ
7FCFRDqCsQQdfuo7Qh8NiPPKeW0CXT8/2uA4RV0X8l5cNbLz9epc7ALvkl3GzdSITizDBSQNfMck
dKoijrEkRirMnCKdZe+vWembqfP6fcyBseCVA1iEcI5Lrd/FjDmvkSc3kyd9QCbUefTXFlAqtzNE
ca5Yz6enLTNIibGMuD2+XwqdiXjexGnsIubyfb8rXB9Qe3DGVzPcKfHeGakH8krSls1U7kZX/Cq8
eiZPCOWYSEYBbhLRRfQ7C4OQLmSb0lSYYNFUCPyac1oHmGJB8i7GEA4v0q28IkpzQncpGBVI4hHF
cZIKO+SJBMnJMcFBWFzj66Rsj7GedZk4evcecNyjLWuiNy8hIgQBd5vgCMtUMKuTZmOQ/SmLatoS
3hTGg9wG9Ohmb3bRtRdzjcIN2gUtA6ACtEsxW9yOsD2JiOjvwiTR1Gkc3UfUTTG9f8R6a3lM2HrA
uLWnGkuSz5rICMp4SecCMbVbqLNtx5aEf2TdCB6GH4rkZVeiAyFG49L242YMCVs7Z1JBczYbC6bM
tGwGBUKjLBI26Btxx03XUM1DpvYKSZo7yhT+MFZyw7i0dt0sEKHLK0KJTqUNlGRgArI6uudkswA7
ysONeS33wwdk3NlANOjcBOST3GBkfCvK4yi4n8ZUm9GdqbF0J/dVGvzRDp6DgR6ElcOe9c6Bn91X
JCEZbKZfXH/mVqSKWR6rSA5YJ5EPRWukaujmRNraGpY/wkBDRAkyMbYjW0OkZHy2qpvOsVeXv311
wW/fR1dAAsoLfZfoKkfPL2JLAipgkVOopbPdFd0M+Dr1JdaU5SDXRPDn7h6YOMgFWWGH2YBHY6Gr
zNNb+9M55+buTuyZExgO43lKrHWtuf6Q9SLZ5g5u3stcGBoV/N/ATZcFXSy0IkytlZuXuyzkWtel
kIVMG9J2PaIZIT6XARonH2uC9x07pnlCQylYchNk1Mmpx3Sq+54ZWm212RUTnloE/g30nYtKZXL+
dGQO7dMTFCjKav3WYpO4DNla0JcwxaGFcVe0kOIvk5YwitUP0GaBJzUTLmADfy3habB4YzZyb0Vx
oJstOKuYbwah4KNMBZwQHQ7f7tK1atb7wKM7D9UtRSDpPWwwjf/67ga+L2lo3p5RdHtXRMczoP5H
NoVcgLn3X8cGLTmpeBmBhYeqF3YJ2sVSf0w5fCiWUaaJED1sBwe65rIl6DbzrJuQ0LjSTqqv0Vud
zYhn2SYMua2mXMIalG/mWQqiu6n997N4HbemoRTHUmf5iWXYacJzXBkVUWuC4tSgPVgN1k3a+HbR
Vq3l0KertEr16bGO3EaprmNQroHsoIZ3gNRTfN7mG3Pu4pDc/K7aLSkvl++kBtybIxo0eLHoLT/V
vxe1/GK0nNeEjkTT1ok7t8bH6kTkTDfkbCI9dfFOtSwPrS44ua68Jn79qzusLSo9urS5n6xWF/S4
d/oKE44lrh7MJVdDP3tXL1KpevkqNrvFXmlbX416BbT3EHXMfp56+Tv9tYi8WpxrjpB/TV2ZDvu0
vHpPbL0kpfjXAPUilWVaKFJxTQpBvN5y1j7OaLqEOkdEnYikleq0ia4FWyZSVLdzCrhl5keKCanM
SSiHVY+lJOhU4EdyDia6UCUyWI65SVVo9GwMKqASAQRruqNHeB7imdW7So7JDnShCh3NgiUQkbIx
wpwtXQshaCTEE8GiJf/GFLEpYI2PSjK7x2WyHmZaO/QONFQ6H7FC4/CIaZLJjvEzEtBkpFlsrpAD
3+x3u0CNEQ4oB5KjB1+ob6u46u/rh2syOn/M7sedBbDL8iHT6NE6CMnv9z/EMyga2deeGtse+l70
OrhQi1mj88u+Rsv2/kPh4eenQgJ92aRtbSlZv7Oz3wbjHzZVeg5UZ7X0w2SwysMtXtUqs+btjZr9
OxpVjIc3jsVD1T8U/4qdEjLwqIz31RxPLWqYjnRn/kLTmi/wvUUdBboa6omkR0D/Fo0x8gb1U71u
W5t0DTAxj7jMiCYL5XfaN5BJHOIppIfrTCdXzQs5HhP6psLHUIloW8sgsVZ+QZTt/IJx/D6130Gv
d+NqLz9vIdc8u0/XeiGXPkRekbLW3M+kj/LgxznZ3I1ujfGQULpPgSqoGM2jB5M+nmydbiLY10K1
O72b014qnRyv9Zd96XGxqx9PqDG/0zlvi6WlUQEqBeg0X3iS9kOGZvsXZNCHdIDunWumtnvHZRMt
73RzPt9XAaOK9EZvp2iq+pUfVnCz0fMW9ES+f7ls8gFaiCX5DRkycmu0BYLpj253hvkHrewLJe9A
Niv3RpVBuvaZBqM9MWxkXW5t1MuviGhCe0MJDYEzVSHS3UcUjBs0AKYiuYC+fXt3q17b56ccZfxF
ChURau3Svj6pgfdcjvW/x/PnGcn19Se9BO5JcVV3RZhQnMzk9JH5qhxUJEdcBuDizGO9SabvgEiY
lXJyhGDQ2vU62VYN1KdY+4WA3n9Ew7dBp7FXEkBVBLDOnS6EHrW+66i7n5E6LvY39PRKr1+3RHfF
OuL8K2r5zrUUqvcI3mUalbdxn6x7CO/3tUVtWOznqcx8QDjtYfI5Z2Y28z2HE80Wej1UGaRS9ZCr
lQbcGDzeUbq2uR9va2M3pLtUlZp1eusmVHYmyxZNHGhPkqc+Zne/uO9xDxsX2rXXC1juE5NZ//id
zySlLIW42+pg95RNKtXB4SlTH2z7jSsa1fAJ6tCR8VZ2b7d2+9wEL6ZxEaouUGA3NPY9NqGaK7aN
KZgw00lqHGvzX2qmCTZ/96+5KnYbKbFctUatVDe7bJWm1dFLJtXo1TOj/Qs6ig/0s3l/X7YwhY1b
9biu0ef9tXzprGsPy3x1na/OaPYxnD2C7Uwbs8fx99fpWr/eV2qTBG3x5fMfjVZyr4jn1/82tcHn
rL4aTKq0sOpVNskJfSCWwEAaDGJyVfCvC7SUwbxV+qLLz+P5dbzvM6029UJduIZ0TqmR+qufhMUK
+GVv9MD5TVG6mgfLorCPA8xq3dNbd3IZZCGJIPxUP9SR/Eql7xA0V78+1aLHzqCM1isc1WX3UH+5
dvbX6m6S7L5eKunGtPeiaDzd82pn2te8LGqAZJW7Mnqvs7vNCOn6dH+DkN5rvTWrTbFX4+4hV+3u
Vy+IjI1rdVqR1VNPOVQHK6hjI7l/qG/qqVaXiXds1ct9mg1k7l8AB651hKtosLl7yD1eWTJ1hIPS
Q+zTe+ludnoiszJe1bsHOoxnF6ladpEoyGsYc+30MGo9XGnY9NtZ6+93m7yUgSXQW+7RSPKHdfFI
W2dLuGYXJO/v/lKIgfd/GR5bdx9bw1lz+cogpi9J/SpjVBtYAECf/y7utsnxXK9rm2hxVCfAoM6T
LgvdXHX8PrublOrrPp2W8apEcXS2xU+MTKHe/ypcO/mIIYn+png87cYIxETtBJTQlyAPY2Rg9EoC
7N4uTNaUigflMKgkTTqszt/9x3RaB3Duk6RoopppVk+/Qqaxu2QWewc9QJwKndDR5EUqtbjD9UGa
sjRW38pqTczyiquE1uUxL1vhg3+viM1wJN9kWQrAV3WM+AexGLqX1we09ka6KBnSQ2IlRkQi2bum
VUTgicv6X/1R8FDMepZMRlg8ZLDPj9bwXaFyZJLJWxYaxradnOuljjwNIXhLd1LNHL+nLQUfRe8L
9JZf0BEgVCBmoHxAQ0EOrFBDUAfdflwOC6goyiHwhRAthWOCOyrBn2ZxZF6Xbfgjf+3tncJN83uL
+mS0IIQJmB4JP7vn/KfnLU9GyQhg80chpIA7U7QYmTMhFYhZJuW3ge7jAz4G5c5mDdIhhUwESMyk
208woAKfDru0x+g56C/oV1taCsGjeqpRzP5AQ2Yo9RaYW7yvjz0d+DcQhLSSN+j29zDjKEU1bNpT
V5pGedH4xjypt0Cgq3TvbbAWzIyKoTdJb+MTuWtGLta2Wj5ioUrMY6mAd6COwGcsYTG2UOYR1G80
fxU5k6wVZcP128D8JHPhp0lvmnb+VuQ+qa0dIMitrovxsROv8CT/QYAMpIroXbjA+TJGHvMM+8GJ
mQfA8CSduzIcnEV0KXgo3UswE52rwBYgTCf5UOw7vz1ihWCJWjzwOgHAXHuVInrBZya4kVBMsx8Y
nQjLRnWp6EHOenuyDw5Ovr/uQtAQb7N4Ox5Sj9tTiSxZ4QNRDkEl8Q9jaHFzFYhd0rtAMDB8l3xq
6LdmHdL1Njn3SvTBlUBpIGxwq3+5D8EZW0SZdsk6lkHS5fX6rEiit5M0KM6rzqlIweE7SxEmTW7K
ho1aiRDSc18ihK+dsEBIi6CV8ER8l8/H0m5aFf5DLvBwFOD1OrxeERAjvVjCKIEdSwckwrjMKf4R
jPWOydAOeAv3S36QQMm2m3/I98V0UBjzy4SkaWa94P4zdtQS02EEuFG4wcGDbh8L8MUohPAcuYg/
WNEZn4uIxPg9cmjy7+fai4MdhICDQjo5a4oytaE3ICiPHFFrsy3GQJZKaUtN/9N4U1fxFx15ERAx
D3PdseZdMytXAnnr+y1eqQIzGmYi7oLixqHA31N1rNM0fMVDPv4SyHnS6B7jF1vqlaWoTP6CYy9W
91+WGA0FJoAZ2wMhPD1JYDRLxTUVIXYipjd9835aN65SlvdKzN2jRDET8T52hF0VXdQUn/ckJQP7
bWUYHQSXUqU9L4fE3/9B9tYvOF/x39VByTyGPYejlcjqe0UxQ+Q0cBWZ8gkFozJsXJ7e1Hgv0usE
MRhTiTIDy6hPUd3RV++SEnCMtVW2BnZzuDwE5DLcrGCYgBmL/sbWwDYJHrcidKXWOaJciJ63VVWM
3MBKE95dcyv7rmmelr+x8ls2hWydH56Rhydu4IdviHCgDZkcUXE0zX0YLlpy+BTz8XwyvO67pdhY
A1xpzopVq08v5K7ZS0xKpNAVowVF+ziyS7OwNmIapCoMcVEJwD+wnHyLJJBqW6aVPY+4/8z6iz4s
wM72rhDO69woD6yCUYqDb+QCBYG9XGtmxes2CX/zrM/9tSU5WlPGRrSp+RF1SW4oeMAtLHTyjVPf
q5HVmGVT9MS3sCkdI5TQ+N/kvtSc3NPbatbPf1VojsU+Vhr+tYOyPJfEged3ytDP7+Z3qWe/wedE
oWlXx9vVJ/NkLRNyYI3OrT6WpHluFKmZVYTFXbLULFeqGa70WF8B44RtkwZb7fyXr+9QaeXUd7/x
Ws+IpEyAxCd8FSqKgN/UHnVW9D8ADicOgRtpoiHyIY9v2bZU70mz/H3EYgdaVBna5KRTsbaFjOm6
hnQ30jbuhPEO/TcH4r1NXWuX3z0Ze2+MsoX7gSix7oYaBIqGik0EYiwT+PCcbbmdn85JGt+W0Ihb
lqqN9zU0XdPg7IuPbJWgp5GttJPc+TmTGy42/RWVzgWalJ5oLrSu9lHdG54WHVp/0mViuD3Wipk7
WKylSh/W661NcEZUeWmwzSdrehJ9V25VOaCqvdgSHKUXOK4OjUO2SV4vdGQL98JJfesciIx4U/ax
vKpOSIrswUusy+PyW2ZfInwl6CU1/tClm6piSvNemS+hw6gAlyWLrj+yJiwpJ44Lyoo+16PLZ87i
Yhp9414N4z1XctVSSF9f35HTaJ+SJbXpzAH9JOewJxynUrpRdSpyVCZj7leR1koz95uCqKt7dmHK
6rp5fBfk6SNbz95tKaw+IDNX4H88G36mLFuEcwm5sSXxJINxYJ6FmR9g/wwH19+7vBAOstpdG95m
DxYFKew1Y7JRQEpCgy7mDs8NZZAgErENHF/4yv1yY9q6cRQ65CQGC3yp2JQFc6cEj/AalkOm9qYL
uW4f6LdS4qsdLZX9wpogw7NkhBwQR5JG5ryusdIP9cRyKJCzZNs6lSc83P8/OVo80Q708XRrFp7P
dASadDud8vTuUHaxo20xK9aGdEEp3U1+T40DfdEPzUm6RS9Ztd7ZxlBUn/6PpPNaTlwJAugXqUoB
pVcFDNjkYMyLCvCihCQUUPr6e8a3dmvXBmlCT+fpQL7lvTjh1Rtrn+vnh2bOhseENGhX1x5kOH9k
1b3k2qk7tpVXnsrXr0JjKAPOeaZ1HsFceHuq5xQbQR83nel17dXAKEtX7fuDNqw0dHnQF6OkN8Li
clo/LXq+abSEPq9p8XzKuR0ttwHpzE6Rk7b4JZseYkjR3AZb+SWcNmD2Xe1wNFm6EwZ7tK9wXBf4
Jt76tLZc/S7aykaECy5xKkUopwSIrhP7I9K+aCo8OBI91J0m/NDNGeE1NDCmQWZb/HArht8qt4DG
UzulBq1Rsc+EcF223ni+JWgs11xaTLg/99hWKvkUp5TWpLdTRFxeBpE7Mb3zp+pm5UnHG0vn5ukb
8Y0D7f2BhJW7YyjPlbPaiKA3iYwdya/zj3j3pjXaUwYiOfEY5p2eXJI/5B8G6Svjaks4XeeuuWCm
hCWNNDouQRdLulLQRW7iLpc5PU8Bl1Ru15cJDd+mtPw0gyWr4pGzdjbUn6KesrNE95VzhyUwXSrT
rWF6ufbFmuvyZN6L1yobXWPAwYCWg+jMD2VJK8I4WD11/7ReRods1VmuTTuSenYYxjVdBLmUL5+L
Jx3/hIck2BajK3F1MpXosEuKAAchimDbx3J0p9vRE/CNiHakaVWluWE2cQfa0wfhElAzyHmgGfSZ
F1XjHNH18LkHU4DducH55tEOYPjLKP76PdB7TXPxd3Y+GittLFXTA+kywpRGt8AByTeZdzgDSHpM
4iNUHxWHD2gb0QzxeeBMwD9Wa44rQ9F97UwSPO0G7ozCSU85KnruVsFa0uC9H+yOU0oaH694/rGU
JxPRBjmmDjZqT/8Z7nquoejPCu9mG6q6tZJ5H350Pu1FtPM2W739cZpRljJXvbFCkQWjg/ZKeet4
Jw5K+xqquwB9L5o+alw20HxljpuyPNELnM5ngSAHZpAfgCN7LjoK7URc9UAqyvujxSrv98zcxjt6
sT0PdoX2lV1bj7pQ2wPx7NQfdwpHvy/B/Te03YPv6KNmcjTSmWq58egvWeiN802v66U1zmAEvYdC
yh0P2Ah8K50W5URwECoaUVAZjQ+lkrR2hJPgH2waeJxkN9yNU0G2OlMYzS5Qt4BufaFjND3NQQZv
WzoGDTJhB8NzoVHdX3XCN7xhdBOc/7RDb92x3wdbe5jSVxwkVcQnSD8HP4dBV6Dabb6KcMuCx+lT
9cLXiuPqjM+QDnFFyMHhry2uMAq4lmnORGdovzwxAhYM4jpzaYPZ4lyvZ+OTS5bnfmxQjMDHF9VO
D3py5Dw41ZZukBxSfWq1U5fOBkGDWbC331Q3B5817UTZBqV3XxmIs9fLba99lacBZgco3je12TWT
f22w5jDSq3lHQacFdAU7i4y7JVYE1DpWzsb7fo/O3NLt0fqA99p3hXsiyafmdB95byr0fylnfOmA
G5yg7Sroq4q6n3GwF4y24o5S3kDIOvcyxDOPM3hfSTLewhrXGk2sRfsa/V6qpQ9BwQZBXonodOUs
RTut/85M3P/KMqTjt6nfg/b4tGkHhrE/Xsaun+avn1D6lt1Ps1h3feYn1TaOnzONg8DW6OLpRB2m
SUWAGT0ao2uLcU5HY3oD7xLrJgVrNm29uFqVN9a4xEdBTiRmpuVCT9BDTk3BAGQoaHuGZQsdyqs0
WBlV5cFuLTBlnOkNPrqOCx/k/9MtMaXwjuePhBzphKWaY+oC1Mj+sF6/jfZo4fIyiTIcYG23C5Or
hU6wa92cD3rtB+U9Gr7/orzDZYe8eje3d/10YeUgpjkh1xb8lYh8XkVUwl9Z+hQBQxAR120tJci3
Gqb0eaRZsBS3G1tRXPov9wkFHcaVGV5LeTlSOkU9qBT8V4ZZLxde9Q5IVFULIgwG1FCCis/lqbPe
vkWuVaXvNPXUqbJXTl4LkPaFCIPHSvRADav7GcIWYhEELk8KsSMH+Fa4E3/q0gVdshK27UcHmtcm
hxcHDepEB5AclzdP0N1xh0BIDsrZ2rKR6MBIfKUWn+mOO5vzOKExBqK1OCUHDR8zHIpu0nj9NcTY
n0aw6XxaY5anYJvBEcZ5/uZeOjog+6FtOIB4L9yVJ7ATFg9OF9fkAJfFVXkoT88DIgfIMui+Fw/T
NIAP4VoJ39aMSqun8IMZixO8PD+EO5lIc9H4paun8iO92nsz9CZbzOEaGWq5iB2e6TyJJtnvk0Zg
HX2EJbh4uEOGsV1295DR22DwmgvM+DRiWpPiUtu8omuBdo4mrvoQUxcn5VyKVruMXdPUuTgVJ9F5
imVI63CXHPQzq8rqqWiXzIdi59IeyATbEPjVJyiZpxCW4Y4dM0/EZDK1cx4kKUeH4iTWJd25CZPu
b59eUkwEO+Rflg1ck0O8Q74JAKKMkE9A/wM2ByQj4BPuJg+VP+Lf5CCWa21pc4QqUJx4hD2YnvqI
dzBmELg8sTBIh5kZQuwZtgDGnKJN/VoF2+chkpbaG0nBxYOIAmJ9pcu5JeK0+PR54PhZF+07DgyC
TxsljibQuw4Q/k4ebx9VpTwxMsUStqzX2ipnFqwJJBKAEeAB4mhnAirZa5UcGC7ZtJ55t9cId7GF
6MArCLcD6kokZgYq5cles5Bw10b+H+4AoOhg/J1HsP07hgNSCQEowI6TROCu2KG0FwA9cejAIOvx
Tf6NQh+F0DfEg4A02DYe5xdsmYuTiiGe6JAc6j889AWJiNWAgoSkoOiwOBq7MLLYzaRjbZzTmyf+
XzxwqySR+TFqLhgNbkeHeBTUkhzsNT/xoax8sD3KewrEF3JHbJP98TtqISfLBp6eUiMIhMYh1BEo
gbXJwpcEbQuCZ0SQXrk/xdU6RQK3xVVao9tCOwJ9DvzDQemMwT+QY3JgafwfbAex6D9q5/xYEScF
WjCpHSw4V9bOz/8TFCsKdzmoCFAEgjOEYBXlCT4FEvG+mJlFgWlD5gGkYMvxQUc8CSLzlqAMtlef
FKE6gW/qQrzDdnuIj4Z0APYKM70h4G4oR1G865tFJy/1icroN6ujuyH63TDxKu82RL0TQ4/NTpxC
fVO4nhspGEhwGeGG6vaGIExzn78oTLYzGJ/GOFcRMelrY4jm1uJuXpUJEWDGl/YVWTME+XNcMWdq
oKtrQtVAB9No3Zx+FyQVc+miCRzmQxSCSt48X4k3FmvbnLGGmzVcIK4ben+Nxp2davUHM4A7a/bD
DjkpIdXYzt0GJYUalemtk9LAgkrr9gdagND+DOvF1a6XFv+McXbDh/jARigo8YO2iKVgzmDcTJj2
mUNzaShIr1DNrlbgT+RlW1A0SiKfBPVPGEHaP8oFgH7R1aY3MP02ZpMPqIgjZ2R0oLe0Gafycw9Z
yPRqvN/68sCCDPXAJ7DIM7AsuuOL/N7OS6qDBjO/sp6SGl/m7U2KTN7ZdMHFblZ6mmPbmH6uZZxj
frqB3FIXCVGATERO2DUG9qyDsGCT4QeCm12Pka9bnMtGDZe1D64l1hxDDE4aGJ9PCuHKzJ1ybYTk
B4PMYboGkGnJrV3+r5aXDYqE/I7d3kZpff2qxqcwS2wtcrsRr7lYlckZ/aCmI8Q5OVk9pOq2Ty/r
lpIH2XiBjYfA3QqXVrPTGI5hsGcwziaqMAO1NyoXDZj+jFPsPIEchr3PFNoDx7sYNb9nFnJlih8k
i+TrzQKtlHgCpd9j80ZE7KNCaxPDUZpFAyr3xRplM4l3AGhEsZcWsTyvomuF1YNaYM1N62OcSgR7
io99FURHSxjMl1vKc4xR00qx5AA5Wo2N0yM5vtBN6YUHVRX6tPXQ3PRoB9d4MjcmW6wsYU9xOoMd
w2wQ+ua6ljZ68aNKqFszNiUU6gmk1B0D4xwCFCzbYMVkMC/sYURtgevc/hAKj+TD16RmwTjPagv5
5MEazdoqfkNWIPCX2SqAq1jvD6vnGrs7Mi0UWLx+E+3rTWoJBfNe2D7jmhNR0otNgYpHKX2/mvPA
QcOXXiAivRcHv+m/QVD1uR8eKKKIBigR9NNwBlIcOXIJJ5HJ5yMZMfPxhvMqWi8Im2FRVx7wS2lk
hB7JMiM/pG4mCEqx+cGvrDn8kM8BM5vA+IVNSdUsify8WCuk92AgRf6L0oZCWoN8mI6l4WB0xlg9
9K0U2tdCq31Bv/SthLi4YSH6kgpeunBroKG13pttX/XKgzAmZEoZn/24ko1PFHQNkxPr2CImhyhy
oQ82HrmP9YmpUMHBuUBeSsPUgvUYn9yrkqNEsE3noUkqDDj5ZXoYwtOmRoGfy5vitcHPkfSfSBLY
hUJbTa55rDmQb3iFkXRhcePjx6WE5VP7ir6DPHRuAAIHh0GBhxF9LhY+lBexOURrQZ5CZ+5ehF1g
GX2YDqcAUqxrHPfSAmxd43xo9V3aHQECpqoEDsCr6BXvdNJGTRdwnfcDKmMNaMmNfTQ4IxI6ww90
DCCLo+bGBoZi1drrSbpInwuALllzTCz4KpKBM+uEsvkkdOg5RXRh0GNdlSdOXnhGckJm0B7Q+Dof
5OdqHP4Odcn2HnmQQbAj/rR0VuFfoQsoauTET5oFNMpwefiBjOZvuVyTYUxtY+APBtfPBWiPzvnC
MiLgLxRf59WWCdZItoyqC9wXpxfwhaERCwgWFoqXAvcFyiy4VuKfgdIzkNRHzWRvfIJMwG3QpFBA
63DC7wlG5wPEwpB+YdJHnlYuNX0X1k5sefVJm2bObQpGcwDh6Nb5Q+8+zdqPaG8y+DhRsDtBXkwC
4TCKBPVjRHNmjASi0V32/QDFQ+2QjWvoKFGdEiNXngeKsPEAZVH8g1Q4G7RmIONhPgrS9vBo8CHE
/qfcQu5YSEhH1DHonFP/kySnXlDKDOddNOwHdYtiBoYAuY6Sgl/I+ITmH9wo4z7i1cxHHUiAcbGG
ubMpAC3j2pH8njtkai2QtJd/YKIidfFr8TPComioRG3ln0jMsf+s0ZxaRx5dZcTUd2B8AVuChsAB
8PCN7Or3MSolp87paKI1jMETHGBuH+FqI56wuDuqr1OboXvoO5t8frhOU88C9TCeoTCAho2OzIOW
c5t+9jPQjROEgcrKNo+8tLoLtas8wASEzADAmOjVuErr9E/6RJwkHe8tV40ov5Je5GIFw4GPc8T6
KGKZBxfrO4BXATCsf8ER04sF+iPZUXMYGwcAlihn2IXLBk8OC2hJjC1PVbNApwDxMHEl9QtPGFSA
BCmuKD4AlQ/YdFx8gphwhPQ0VFMhwrqjQCfYR9dwX0KuhHbCS6Br/8x+37MMeOpZk6YZrkNimctl
h80v26sKrSJYGPYqLD7fQu2S/OxqBD7kOzy0O5DCdMyu6Jk4g7sHkkt8LO0hV1RD/GtXICZ8xc/I
1/gvpawqejjPmPx5HnIswwxHl7Qfz+JCM/JwtmC7dAitK09q9/8fP2N3nO29cv5/mj3vdN5bGJTx
1SNGDzeJeByh0D2wUvS7dlbO9AAs3fREUNE5vWan7Co/uI69g/mZeBiQPcQqLH4/8TpO0TsRVNcM
YIp1+9lJbEW5YwLzhzcY44Qp+LcoOPsdU/oEQ+we/3/LJxUMit/E8ktXTFvgIBJ/QCJduC7F8OMZ
ymOJd6QHerd2Z8/sRDkjkV6V11MT4tE94muM8PirRCHgjM8agcYUxYloHuKfxhUL5wH9DqSB7Ml6
oXkaW+2un/VzsqlPubChx3MhlMTxHHI7AYvYMiqBVZyM2L0YUHzZPbTz326CZXzFej3V+JLgaNcX
tI6fPOWZ9MqKT8MjgxYFNDiB8WyQsXYGooLjiAMXwBP/TkgaxC4PeUecdfy3bZb6QOj9IQV7BZTd
oziJef9sVcQNpRs4GOAuYDqe0XFxL4IfxRWKhFxSgMLiSIWLPHFo/Zk9Pd8fONjuuHTxXAo04rOC
Q9cFYLUzeobY7ngG1iZQBLOQS8zDX4B1Hx6o5XSn5EfwWPz2hx6YI8DupPBxx3Fk4ETMbkATccLK
WSxEOf9dx//hO62beTXlMQEogIMaMDxAiEy8xVUzINDvQjgDbb4eHgw1MkDPLAK6A54MmACr/oOu
+BoEAapg0d/ZsW2xDbEWFsd8f0a8WJxYMr+B4WiLD0ALS9UEzaCJnITLmOGzU/dAzWFxNcqQy0IQ
xoiO4v/loQeZPTeBhBFqYn6gxojgJuXlOIxgWRJIdmVPkLDEuaKvowmf+j/aIEAVVkPbxr+HNXzV
6A60uuaK5c+zhoYnZv5D1ewKlxC7ACU5P5QQZsNfxnGZ2NTmHX8BKATDEB8KoPDu3yN/xyLQohcj
QzHABpgIHOMiZs8HKevhUXFOguo5JgiYn698x6wCYwjdwHDiI3QncSDIn/SkCsb+R9nGFgFY4yJ0
7b2+tvcsC4uL9XQPkAN3Eq7kxwDlMI2A6R/bSXFqOiyYJ4Q5/geEP+TAmUDbpnNwMbZATiwKfBAE
xhkKbKVMGmhdARoWKA6e4XHl8oMgdx5Q7oo5EyjKmYKZZ2b4nxTRdBlhPOMX0O6MjfvyD8RiRawB
En8/7DXuSFd4rMS2uXrbCX+GwE+xcc5IuyMQYGDa/Q27gdxIVDizQvYm1gCvghJBNYHWnA5Znuie
QEIMyGMcAnoQn0HwMB4Ij463Hf4L9sVicJNxh7UXZANaoTHwJCOztPrB4gDt33Dj+Y88/uCJ3ppe
2fH/9JkfsBj/uKyYTbQHz1D60lkwrC3E/9CTbWHO4ohSG+K2oCwoAh2+Nj321jj5baLAjbPAabjO
1jAKqeG362jG2fR7JaLTKfZpycWXRg7sZPTeze6lPqLEcuAZOjof5Q0QrM3iaT2nFgnk1lzaD7rM
XQTyExu0Uw+60RNuuddGvKDi7oHTS70Ef3XBUqJgnRKi208kF5dzZAXOpNi80JD15CsNuQgs78yB
ecoNaIMig04wokzkjxd4yHYz/BO9dcQk12lFgR6ktkcD+7bqv9EAMfLfdG0grkn5yFA45WXBgkcX
5ROvVt5/YnC8ufuH1q3sgfaEUz4YLshDhYgz+paOqzeVz9H4uW4st83rgCpmFBujPZqUBxBWkhNR
Sxelqoo9FF74AtoSJfdtvCa4ZEw8Ns0u0iLnOUxZR//nTcaiq2ZCSU8IXP9RAogFnzgpuibdmPFk
B8sblEJ4qFBeTsKVHmkPrNVJsYIKgGBn/F3zgZs9adXFqsArWtJiXqLA4c8LtQRuieUEV8GlI67d
kATFT0lH9mBZV1N4IYYXw6rPwBmCb+wsq95BC/Yq7/fCYY5yzLeVc8OCYYoUbai1jgKElksXeswk
/Z7g1BCeJVKoQytxwXsUXfl1CkI2Ax3gYbOF8lVRkypfD5FrNHghGOyE8kZyLmG7e7z8GKYYbdwk
AVoq90+qxknQ4TDfW6zZYpNwrmHdOCbpkYZB6Dm664kFYK2nWJNN6bGyMJ2hbkVJLS4RkPnSuDHS
vV4c5GQW1F9k02GbYZbjWHgFX43SuFZZuVp8rO1VyuVBkRNQ9Hb1yc7KRB7F7Rms+d1UqGrXfHBw
No3czVnEjVrxWz73nb2CTeFGfdtONhA7MOKCqHdhPro54AdccrpPXyfiGKt5yb6VYdVrhoMgQcNX
x6VFqRnduAH2N275unPUwB/DCX4Mtx1WFjg55J/v4tcMFjneDBW0iNNFEM/BEaQMRtNLPSnm4Fip
7Rb5P6kYvkaaWr22Zf2lmYGTGp8jJz+kZF8kM9s4BqaLO6wc1y286w+19tQ0JJQ39LFk0JBeYDer
Uk0SWOoYt4Lm9fa1eb0cNXv0w6qlZZh5JeTOMD7f3LzVu5xLvOaLaOZiXHLKKO7Y2HjV42Ed1sTk
m2j6Cqpf4wt1HQLwi9cpmeyKYY2z90mTruyfLJoiTFqnv2fjfIyO0bAqwqUCbqHJF+mijY5NNZeL
36H+qpR/LD0OeydHAQMZMU/jI0MtpVDU8iJyr0598408VSjQYk/cMghds1acNxHSWhDOEqnH+MJR
QRxHDZBfhMQOK92YFeNsKH5zmpyCA7l1HMZlQh2EShrd2N4bNbkyyk9u42JAg6vjqV68SLahHj/h
BnF9C1ASXpN7S043IEyV18IaKGSer+WQcGwoJFAOkkpEF2mdJdcoHTcCr5SS+UVHAcQEu8hwFZ3U
8ol8iOi6PaHju0YWHc2dU4k7EC1ze4uyWcqECrZmaDmD/vRGKXNCrXUibFHg+3VL5rfugUej57aj
eztFpbqSAdeNv3va0OufSFkMR6GLvNOFhMNZdWCStS9eZIQKTwl/3fXQxNP4FBJ+rdJ3IzIclahb
hejv/EevdEfSaid5tu7bSFyOEh6Am5KbALx+76NK7mR7xFsyCTbo0j2Ekaj/FMl2g753tbdTEs1V
gbjqRHbswXDHoPsc3xT4lWn3wJFFkUjeCV27tKcDZZRZazafNKYbA7NCaBfrhoTDJ6eYU1Iu54BZ
T8qo1iv2QtznmOxIV3KrdimIBZVKYbxQt7Y9uoNOnGukTtOMCKfO1ZJV9/KRisalG9ZJcsEx8iKr
2tLxEH1q5Es0JpXC6ye27WNk0Qgf6jBooHCYfZCrl8dvLxvWqv2tadzpLdsML6H9nYtU7nLJbQBR
PT5XGxT1pPky7ZHhF88s8UxpKi/g2Ga9MKOjVZxakkriUwycbVAuRMb14yaxBRPq+osO+EIkD8dv
q6oTvI9KdX5OjE0NeUvFQQEb36D8+HRrCG/ICfh4577UCDEE8j0JVKJh4h0iHVU6rqfImobedQQS
QiAJq61QNyrgMJlapFVxy0Qp770NnOFqjcL1MbWq1a9U2cLTa6AaX180uyF8zlc5Gn39jieuYdA7
tL+03Dj7E5ZIaJ9NtQmd9BY0DnulsDNJcdonMSuetiZRq/Ua80hN3paLo8eQzFoPuSvFOBs2jb2E
Jkk9qvGOPz2buI6OoqXv63ivJru26hx4l23Mxrvon04DapgNO4pUFh913xHXADrxR+OGdQrkGO/M
xzpEKhqlfp3Ji7p59aKcnKvJXZyftWYgNZ4blycXG8kFkQzHrWzQJzrKdugO76OufAEFcbjVzMhX
MvUhiFUnFVKhQfngBnnhxnAVsvGy6jZ5ueNrWQx+Soe77F8BvpuVH9GzMzoiEvdh5kfVe8ZuGjgU
jKx9bWH1nfQV57/9ujQIDIjnw7DmVE3cbp6cb57SVKlLR4qpYRd6ffYjSVu9nyIXesbg0NrmI8C/
bW8k6oVGzmhd7bczaa6dePeiRUeNV433iG8cdsL9P5pvadJkHH6kuTkSqM1+6s6YS29qOlLgK/T0
YUN1OXgk6yggrH0WbOyey5FfVZ4Q5nXtyobhlgk+Lv1TGTa5OSc2idwfsg2t3gdKfa17FU4P4EWO
1hCCwk3G1fmdTYz0ORzK0Nfa75TszsnZKqcJpw2UWG7Q5wR4kUlY286gtvxPnoC9sMxV0n1WoUc+
H1Mo/fTtToalnH3a1tJsP41hntDAKPQ7EhHlpOYeR8eRddPthSqjgi+lGFOH5uEVsYCN2yvUKJ2n
FZ5Pj1drazUZKDpGIlVOxIXixOBjfHkZsyzfpHxkGV5JWoT9/U72Sbhj6UhARdvJ8kEtaShmXiek
aPbrJDrG4JlacpH5/EfWIRDts/WQLHTqovS+WWwNaI3HaUsZfb3juRl/FYObqjNLXkjFsn2haVUl
l63EgihfapYQ7Dc1hmU4yF7bfkrW8tXuzwa7HLP1u7yZNe3fWXjSfgdm6PZs0Y4oePL8iYt7XXxX
HM+wqXneqK+fobElVQuZI2ZW76n5Y0cXQ9AoJSjBjkRS5om17oZ5yALl9DGUN34x9dYDzvJKVedx
Q1nn7FOudqOKntrA4mbh6zt+48deRNRMsNYpWT3ZRyQ5hjqXqaJrfry7y/v5T1F+m0ngWGQht8G9
GGZtOZc+tQyfqOxEz2hq95sW2FS7Jjqayq+FpAmfMOH27URRgvp2kyRvIB2sar8NEKrEe79o272q
y7Cxf5VtuAHvFNSZUCq/MmlP3VZcmTROxf4ASC//M4yfqOHQG8fQLmU0DaNpmSwm+Skc0bKWQbwt
pXPbfTAFMDXwONrhSSLrTYtWrTSZSnScJhHvrRDZEVO66zUh2kR1TZkktQRv1duRvpTfDH01EMmn
Vu6BmDRKCHqHTEsqGvYE7ZhOFPoFz0RTjday5O+C8Y2LyNCRU6VXkkf3JIfTEfoJYalEZlUOBT5g
r9kKWlP2lOL/ql+uPbNp9Rp6ee7yRHNX1nwoBfMnaeyj0xI6d9cPzDPtiKhRnJSQcNgGBhXBRWiY
D3Mvb5mjpxYtShZB9U+Pvcff9Ael7/TbB/Is89k5NdXjboxNx48JCL5TfjIbJ6cP+Jhl/G1/XqHH
+mkLgFhhU2Q7DyCKE9+EZki1iMrhA+YtKTxmOmSpiiQURMVIJq/02XaMD7UIrBkdr2flwUyuXKY2
ascmEXXD2risLgCivohvCHEyacNAQKnVuFH7an7CW0ZtVpEvYX+pq5Y8a8qBlZTrI0rAh2t7khfe
um11tykKJoKjwBP+zuVLvwFiwb/JhbzR9kyGX+jrpHVod6JRANUyIaBBBE1o3CaHs1gl1XBDWNdn
tA3XyZGiA9aKNPgOZY10PYqfKnsAZn5NlsNW3ikbqpMS1ijJXr+RPinjSXOKFA+DHz4mhoc8iR/s
gqm1g0ja4QaUbJf2Z7KE9Lfjuluc6kV4U5eJ7bRf4YmDHHb1gmwqckVe88kSKHA0gC4kdQGkIE8U
O4Z4MgLVH7gHKtAAaIvDxNxAJdPFt2/THfjbehPqDxbLAWDbzqufkkasRt/wWiP3bHOtVX7ydGUT
HfYEpg09XXCnKjUwqCBVEK3vPUO/LT1F82CmPIzIIOGz277FOtITyt0iwSmWO+SFmqrbVa51pJbS
XdmQ9aaLXbc/6s7YaeTMkmqKD6An7nOvbNLv9Dv8Zs9gFkIs5SpzG59AKTjxFiQBQYAi2Abs5Etm
ChJjx2bsgaHiBQQ6ZSzO4DfIx5rYcFh4wZVz0g/DrvnpN+aXehl/QUn1Ej7ALt4ff60jo1NFwjgS
8P00fQCb6C41A0FXSZ5yspDoizrWiRveBI2dP/M7+2IKKv+S9ikYqQP9Vff8zBCVKO51VCuXzFqL
ftvzt811yefrbncfwT/50v5ov9qh/ZEHT/okgCJJPPmiHaioLJJbQf9xP+zoSPNr/7IqKKVvvIZW
7+TF3FrMvR36Uf4lkfVpOuPPBJqTHfLLDXZofkWtKLujb1LZSeF57ynppgpEtdJ/JyTv6ZoTI81/
qsRXfpIOslV+qBTZoTRQ6ILbP3KHfotvhTzg6CgBNd0jEX1DSODngAJLHprI/KNqoTbPPinzl33r
m2A3brQNjZt3VA/7okQypysqDYoEdEoQq8th11FPbTwHqHC+aCGh70X9APyKKO/9GU96f6aO1BKb
BKniVLaDhslXwUXfTy4xmc7WcvxB9e/P7Z0L4uAib42tvIrmOI1ncOHgwhmg0FFUI0U1o3FVtxWi
+O2Y+/4eHDVoKv62jiygORPXw+zmF/pQRpSYtQTIxYOIt68XGu25gEkq6/RkLGVyv6FE0UO5vw/4
dqtzfo5QDu8Ky+q26iU/C7fHBTQHEVpsklftD9wCeONaFL+gYu+HqFMWLKupR2b3drLV99oabp89
3k+Pi1kuarbqdtj2m9dZp1Ly5KNfpyYuBywWdRkcua/cKmtR40Hbv+5geHjSqKQtfoKxxw9ljwB5
ne1ZGxKR4xkXfjJEMnx1Byz5eXKBCmEOTH6hzBkWWOEMW2X/JDf1Ll9CYDLuyazcIsfgt9oeBJqL
jOSEdIfsI0ZNQ6BSgQFJt2dY+cLMr3twzcUSqjs4iyuqXzdnwF08mh9qqfyx/JjqK0LktP0Uhgo9
Ci2Lb3TojWOBsnp6BS4LQYT5HThwcHzPy80PQd7HF6rdVt6K6sCi+yzh0WDQizTe7biHH+b35/n/
EWMxAhNBd80dnVRsadhqh3pwwXxtThEs40j3KiwqnwkAQzmjs86GqqiikIQlAnccyjZeajIxDdCb
vP3xJVCn6qei7AS7G3/H3/gB55E+g3/dNv0WnB7u3hGQQtYYVjgazptRXh7Uiy6ADLd6IY5tCigF
QhLbsc+/aAfkZiO7AxCG9o+pAwuG4+V3GPY+vI37QJsG/+CJjMMIcCJ0Dw1Wu0dU7PoNqApLY8fh
DRYV4l8SnI+DEUOd5ZVN7alt88Mbk8LXPQpc7MQrt+oML6LizWB78S3+RlTKOxSTyS6+2bN+w54h
fPuAkEUSp9+U7xBcFDFje2im/Q+sD8k5bvKlfviEfaLRGJUbyuj6eI+cYHSUnw5G1Dj6b/Y9UKId
tgWTorw5cjdsHPuXCCP4i7FSqFdJKb83tT/51oStftflhzSc0xscaVl+w64jykr8iOqg5o/5i2+w
vjFJrRDiLRhdSlELbS84VeJQlgClmKETSgWQmexhjO9Q/uyN7pH0TmnW4Vuf815xw1DWKBdAiMkP
g5ib5/F5lH6SRX6xyE8bPPsakuRYkXZIWpNT+WTn8f/ok0pHNhE69jF3UUyXJB86RCGQhLcI3evg
7PGS+MaDWizcpXtbkasoe0/6b2U/1tmgNi7lQtyOnA2dQleibADR/+REkWxFeVj0fR9AerWfu+pM
ZBq2PvTCOxUZV8TAUIVBI1CcG3y3phg/96RUd6g+ViK7qachRDoN3dgLfNuTya9/+QSDTYf5qqUg
XjgnJyr+uNce+Watr7hfRO6vjOlRFIl4upFjOfLcZiflnDBUt3FZjl992Bs0/HXkx5QDEdmxLYuD
57q0ovBeQIBDpCJF4BZ73a0oVpLuq4+O7DFSRD9hoNRGST0qvrnqrVuhy/qD76UMgvPBBxW8gaql
KOd8dSFahfEeVFzBYHSGM266qeodA19H5quu8iW67aokB1GTRiFFZsAj0XjQ+qxyT/pcovwclXXF
f4RckpFLrLI7ig44nqi/Q2jeInFmqVc5+9RBEfqacmmyaA4ad1AchTZ9HbhvijbcJ60I1qJgw2cg
usCIOtdk5cCLp4ZreaabsAC4WLewHUpRk1xr+pI7zpBUU5OijwapwDdROY0asqRH0hDs0jgZCUbw
jDPFqKb5hoJwi/6rnROtNSWqiQrOotpe450J8fdp9/RBqRBCd0RxcaqReRSt9qZEoXSuTmLD6BE5
61n8SfhJCGSJGLcLla5n3KpQJUV122k9Oyt7QZnUjAFCLuEnLiFILpGzVFr5JLqHX7AivcEXxd4n
buJJ/gtnV3zNv5aKQzzPgrAWn/Rll/yqgwVSihS/U+wl+MziHRHMRNqSTB/McfU4tYsjiMSCJdfg
lDsVfY2sDwF2yl6RjC0v8NctlC+qKYDDsJtv0tXYCzf5/7F0X8uJLUkUQL+ICLx55Ry8R0JCeiFk
Gu89fP2s0p2Ynr7dajimTFbmzp07G6HFldqUbhBPpHhXSUxndgdFs/asFSQQHhEuUxmJwy6w5aSz
FsONsQhK7gr4ekdLT8fWXrE5/5jVN93s2z0u9FrEiTrJ4ep7Rj7nr6+OSpbDF5pQVreDo+z9s33u
6a0cBRG5K2FJgq1V2b4aNmdr3rFwm4+6fajEXJKMBPOkm6C5c7RUJjWM8A5xK/oCShTQ35/4CaRv
gE3kKLI2bvg6e0kNK/FBhcySUMcSZUgc0Se3tR3TWrQU6+lWpr3VMeBJPbPkf2Ku+FApRoNbnSmM
RW6eatk/tu+SlgiWQcLCpjxH+fd97WZ8l8qDEu9BvSAf5aPP0KnorsJ2sI6kORRQ3RVOrXrbWvC1
bsY7yNQvX3YdGFs5F89e0mStMvVN83tvlyoi+xbe6Vap4VVciKMFy5Qg/XyOgRmaLVFXqqttaZSq
swrpQDICbwxQNdd6cJuiS4eqV0z7rfynPm/dHmrJfp4W4qI5fwlFsUcVx6eqoIdq147jaL6rKovL
khqUF2SF4zxBBEnRZjFe1OaxBE9jH8NFiWKEVgXJSklnVu26unfF+YcvkkJWLpZtZcsdVBd7laRp
umUpNJRtFqpztqV16D7ekGDkKI/tQ3fTpcbflkHSyTNI+esGTya+8BNycMPzTJHGorv6mvexiws9
yUBMkdCuljJmJzzI/HX2dVaa/XZRiMYFLSjpiw7hzyHzL/8obfnXcI0PVZ8Mkk35hEFxHd/H9B0m
n6dpvpPrLdvC+NX0xgpZGT0B4gBGeOGp6mDb5oGnXi50Jjl+z0T1ItWl6dul2F2GkLLm7E7xYAGt
oMt4Thhh8QeD8+2C07gHZjYnndyqmun5DMc5NI1ahg/Ngw9KzUBSMNt5/s6mlDiCIfMz7mGbfNa6
jV/v2n+9BwiAzDA5y3yh9oXDVSxE2zaAcRuuBSq8NJdInMYl6ISU6gc71RWU87W9qlemBP6y47sO
QgZL8wouNay1zUfNd7jnPhneA0FdtqbhkgHVuBDNJcpZ22IkhgdymxImGySovAxQLO/VF3S8uDV5
h+G5vLbBacoDXJpiUOVayVceGOeMmSctwsdND9hrV0j1Ls0H9XtvGB7aowAum3xV19C4MOBNRNsM
l5xn5++OibqrpAfUSDsLrXFIAT9A+OUSPA/53l8vxpbsL7t/aybqmV62cxc6d2ZT4cK67elDfoLI
6n7hqfOd8Irztic3YGnD4N5uRmZWrwskPo0dXYZumpndEhw9PLwbLPjW5IGG23gZsK8R6c2mAWxy
f25n6KYZ3uvSTBei0NOHB8xHF+XIce/Ke2rXPf/NaLfnx4/mYmoqw/sLVR41zqLfOu4Aoskbl4vJ
nLf3PwLpgi7jHomQyC107PT8nibIYQe14jB3lFfold6aB/C2vQJfDlfjbj9q4ZnC7cxBeMCwRMLM
ckvrs6n2Ht7NfNZNjTH2wTCLHGkfOvmmhxNgDFxkEFZFeFrtZEURHWGIladSJawjH+JeHxcEcEEP
YXtkOxcgGH+hF7Risl3zpszZBFp3k3+PmnmFm/n7owaoKtWNX7bz3/QlQoeahlEIMJlZ9tymajap
FNw71YBEgEysrVuzEGRzQ+Yg/AO73JbLFtVG8jQZ0xEuZ4ebXZHTpWlMSEKP025jk7hkeB+uvJg5
Qx9w6P77SNPCzxAgGhGHdhiE/wbi1PTWrVMzQDuW2a5O5c33WxvylrtWeEbnUFhzIaq2tiYVG7oW
FKvD+kz1rIaO8fpbq/RkHpEbB71r4LnXhZ6wKPequ7X+m7JsZ33v/u0e4aaFPPkHvdn5wt9bwGGg
JOGTe4ko+zAMTBhoA/k3e4tp+KwbhXX//A2iuxZYqf72/D01hVLwk+Rn2OVBdXve9jB+6OvJ2EPL
Nslf/QuzMPlnJbQgmykdNsPz2hiJWJ+btq5Sf/92cZB2SuocLdFdXRR0Cav70pz8Wzs7yQeBWiA4
hCxbO7DLriTEFqAlu7PpJWxilY4lz+DO9MgSHlH4FB63VJ98hVu6NLAb+76W31UuIo6NCfM9y/Df
/sf9SBvVC21XrhvL8HMfNjlzOErXVEFaAiqi/V6hXWofRSHewkfQUGuwFrf5F4YqmzSNhxY+4nem
4VOJNhjToN7DS0xO4NcIEmra/3alofm11FvP30fSJVKhL1SL3J/n27VSv/NlvOcWWI3rc1w0QFxV
LeG4Jp7md32vidCEZaVErXiMAEbhF2j9I/eq9dP2WlExlB1qm6Bl8WvhYzlKtB9DUWJxVAwNI5Lf
0oiXTef8L/FxeZ//S32UXvPddDcsCvP4kvwUjvegVpn+s58dBovynXkpdtLaAmmp00r1L62/ISeN
U4Rd0uep/bUWn73tpkGsJ+mIROja6Da04hAuhsEpnA3Xr7Muwkx+cCHNdo5RUpCocrNKkv7nmyQm
2fSxH4ZW0sXOEYMuRP5wnbE5kK2wcNmMEJUf4uzn/seqcIycHg2Tlods8qzeCi9njLTFW6HnIErg
nKxmHjsIFRVeAkXyZTNdKbgAGOUwRJqpn8LLkVCn5GYXomuv008EfX4xj7MvnRkb2c/ca6rnG35h
O0zBRICOUjB095/rrCIf5F8OlQeA/RL5o7OIaQ95yBxw0NLzy84//xhav3ZTYPDPah6Scs9ea4G4
MmYBKcYyhcef4w+YQKfewf0Hbw9qKgWQBUwCOazU9GcwsRI2u5BKkNTdjz0NKyeDc/yhZ5H+vOTV
FQX0g7lzi9mbnBWMg2XZrgOuf6WkFgbA7jeYvvqAh3H88Ez+IOX7qhqgEzTrcLhwAJQJucTtDuZO
fu5xlMt/nVe2Y2DRdDE1ZJJRSejTZJR7cb1DBT6+/9nemtCr9EDnOAf3J7wWLjsP90zDqj/TKOHw
b3BTwNzuPTd3RjmpABJBaHa3jnOwU+iKE0pO8kW/6bPWH4V2QFonXxNB1XjyzxVTvQCYHSEtScjd
8zeTKR+EzVpWjMPIo3W/+W9+dBtsf/6wwlTj+Tv5Yinoun5ZSpPR7G0xTbIoEOmMHgTw9nc2xBuO
Z+/33m1QLEULsbiEyyNgXAwOEAjodQmJlLytnShLouSvIXWy27RkNrzXZimXHfIkMG3WOfPruiCN
orcvYNg3oEala7ShHCYSmvf8btAn/yRkzgvKbAYqgLFmKv1o+Bfz6jUOSBUUDW5hMbgeQ+uvRnLy
T6IW1vSW7Sy+mYzV+/nj+RJeGaQCo3uUrS5j4pvmwRhDjbLD9PD+8eyX6pmXrFbKbSS1N+uLWHYi
JGjYnPM2oN3ewftwgCaj0BkvvDsAKBNwLAi51eLBPMZqaoT8N2ilXeGeG13OT2VmjCHxO0T/1AxS
Hx5r9s5+3T8CQPXLLs7e9z8uU/zMynsKucZAp1lAza8ffivVbWWr1AHhvgtwZO518V1IVs2nzAFo
l4EyHuxbiXN2HSekhjnV+u2InF4yRuUxAEvX2eznNloFsJ9rIScVYDo5INyowGHz3+elQrbxQ8fC
UsUsz6bwvM/HQErtnop9XUbBEvrijbXvvblw/DU5ZID3dKf/ciISgJZDOOw86yOWhkksKrd8bAm4
usGXepE/NHZyYXalXEYpE5+L/4JFO5WdDxIQFpEFDGC8lWInlvMBcCebYsHsHrGkhc+UFpILeUB6
y64pyhyPF0q51MwIT0uR7E7qxeb3lowig8QB301NrbfkFTnYvJyx9PK8JskfOzWcg5KYFAaYUepa
IUlxrG42jTvBsDXdV0nZqjtYvC7rDWC5k3XFLkicbFXOUSGwNJiV4IjxFFSgmvp9GfDn3cHf2Q01
nBc5ZTPjzDd3l0fwKXzGvWyERz7e4Rr4yWXgFQwUq+PAs1YM9Kc8c3DRiJdLBCrhMpTv89LQgycf
YavlYW6HeJZrGWTO+/NelZtDEJiU1Mp93JI1DmbYSHbfNmLkVzvCOzHMM/Nr8Bw1Xt68eTsv5aGu
H4d5JKAyeMT1eqbfOWP3yMscSeGaFocygc5kzSWD45GMXRViLAfn7cVUcsYMokH7y3FCP/8sXJKp
zVSK2SZTYtLT0pZs9zo4pEz0/sciYk2CDyWZkAj4OSPmefib5w85xrHx80MjLevKX9gjM1pcpWCa
TJM/s4rhJz/rcYgEYOH9NID22VuqJLrUk0N9TEDgJfkD9MLF1Ova3/mR31xCwgEIba2GSG60mJZe
uV7m1HqxsQyy3+28Ez/EsWxAZR0Yr9u2CTu3De6SRgA7icoDklWwbuGEEdOeI4PhuPBLwDBveyUf
9J6GzLu5uwH1wMtDaJ/KppgPa9bTLazHFDpbxfoNaZZHGG6DYiPcD7GPrGNrx8SZx/87tsewEgub
tq3rs4td2DSSw+aL/21GbBuWhnV9PBqwdsNlMbv5zeQcYrZK5OEBD6e++4c98+h7wO2qGk5RKQMw
5DpyWDiG/cHiMfVObk9nnPxuMg28LW4gbWtL4vwRrCGznaw6L4JXuQ9/9ZLhrSq2g1yGwfdej4He
p57T4HoL25Ld2ZB3Pv2lRU26rIgES4LaSZkzzbqkWa2wSlIBw79vq9KW+/GKGlmS+lq4zaJ46phH
x+AxsnNck5nx82CNLtzPuQ6G3tQiZzRzizjMvzkBUW9DysK68mhe37z7FmKMhKvFEsI3rpGOXot3
nzSqnsdTMABen3zyr7FgXS6bX/QHp3ku32AWjLirWw6uK2XmUealju+neilLNd8FFrSt/g1d2G1Y
CUldnD7DUGB0EMO+hjSugdvMq7aA3IY7hmyO1Ctred9GshgStbIgx4rdO/lkm9T8ZKy9l6fF/IhT
xNm+GdTk4BAyOItvQ+pL1o+7+RW2wsf+J/z/+Wu5GGJ89/Wy8rzU3c8tmDWzcoDb8X6oKRfKTiRj
bUN6PjkUMtYu9Mzwnf1xU6zKl/DkpTYe4M5TNDG2DQnV0bJ21jYjo4EGELW6JlWy+EpxBFEXBqGQ
RH3JlBly/s4gz4upZTn5l/t1Roq4JLYtbtm3fTk5FHByj/hFIzFYbS9JO9wREZ3/Wzzj3fvi+zFw
kexgMVWN+F5o5KTOg+h8AJQPkNhlRJSZPS8TgNGOkqpsf9mAtm1ftw3SF+Xz6CwpsYpRRCAkx9ip
13/UxepNaO1UL3YVdbIIt9CvRH/GVBwawGwV9/c2byVVFmQV7HH8vzChNZvKrtfK5se62yJBtzm2
/GLWwBse5SVCXtQ+8h5hx5/DFja6ziP/bh06KM7IvWEvzqazd2bVDvB5/k7AIu7MbccUBvgDo8LG
9n2byi3s9mDo5sEEOElcOmwc9+D1bhqMdfAz/sxRetu06+xeB+azP/sOvJVCMCdswMlhnPnzB2nc
SMADg5Lhc49HzNI4wq2D+yWotK6TrUTiVJ5kauTCE2klx2HnWu98BG/B2ljbNq6DzslyTQTTYHcj
4nkdub4crOeowI63NLNOwlRboNzeXw/n7OR34xaEPGFZOgwZQDj43/KzPULmGJVaF4FfTylHiLcj
s+eOHpVH9HEn86Y4SdDw8vyQ4EsLtvLhubY/UeGXVQ0dWtEO3/ND45r63R1qJfIoSnIwGhWCteYw
7wwJi4qN9RimP0uv4RX+ko+co+xnoIBoc+gkv8iQZkW2UW4RcrSpDxUIE6qyISJnJTZPqhR8oc/Z
9V9x0dudy4LnRZqqUPl07s6ugj3Nt1Lw91WsPmZ7bx7vzRIl/lTlWmg/ee/czPa9QD2uoRde/lzW
KDG8jjN+p8gCzbOeIbmeitKaDqKLaHr46QfHfxM9+Irl5aNGVblP2TBK/yTHu3apk4pGqc4qTpaD
MqHW5mXtmQE6uxbvo+qEr2jY2MJapvl6lqUMiuil3rOajs7xrJduaSNfT8ah86WM3plY8+M7m4pW
8b55al925XZOVpn0ociunf9e9Pa1Q2/eKjTT40xtIrBqr79SzcvP5OUZnbvbbqaZ6ua6orLGqXGM
lPvkomcFbNK7o1ODha/DJG7424YM2zjRSb5QKJ0WRZX58n2ahBvKv0tBR4llvEvhApXz3XXz+unQ
q1/l4U5dKanmWkZR+8H42H627+1S70FJPBlLTVf10NZ8ZD4oxBnWIaFT2n4U2jTkxnk/S8eZKN1C
FhGaTmGgufjhfd9lpqXuUy/mPzvIT6KHVEn+PdNcrpvz7qWdaJb+nfKVVY8DWlsO289KEcVLercs
0SQOzg/uVYkD+ieNpVtp2xWdq8Xhord2Sr7PXoqh610laPbyQL6DWK3BayU+fFfyRg71UCFOIB+i
9liWuHem9MIX/no07x/rfy4y6Z7HkDnt85bDdDnRv71rNdlXM1VKtXL95IBijGrvbfzoZptvSclY
Z/lAhfKzUbRTXw5fx/6hc/2e1da9S1c2U/O/17MDZahr0EAhYGVJj5UuqNY5lWIDNzjiU8aXf7vR
tpepz8jnIaKCUbxkPK9Myutuslwc5vBujlV5nboKCam5eVUDXcm5MZ9WjnHR1NUpDh0EF121WU2l
FQrdpD8A9HR0zj9yHQ8yPs3lOUpzxXsKVv1IJSvYQ+YPKJ2NIUGFt3OnqKnre6pYWeH+vx8v8TJL
dB7XR+64esaIs/EbR2NqPy2+6VK9niflnJTsW15nxkMvDUm4EWeLzhFZsVFqrCpXF0wR6UBSxgTU
l08Jp8vnUbTKfW4/uqeQuszh9MTbD9mmfBC7/hTFFlRy3jrH97R+BqPSMNvfmPZ/ue5qkMxHyWd5
+ZH4Kc0rpTRz1dpuJBYz80ASC+fnve/EVS2zqQRvoVkICoaz1vHlsYhkm7eaB5ST/1DS9US+DVf6
OyyG1+o1Har9nwlmQp74Ta2XAh15k6CCkKrNCG8q6z9iaL2lHvg2gswAukvvZLPV52KUwLNnmhHf
nz2n3C1bVdLx7N3HpYeFc4QfrcjVIpafZStLPQ6ig09cw19X3/6YyBAXUir9atjfW8l4JP58PHEK
kd1J0Zs8iUfPpA6DAyj2ShffixfuI0HZKdp7odBbb0fYsIV7f4vDPTgoC0g1CxipJPBUtK2jIo4F
4ZTZeZg7xI/gGsvm1NweoKL46iuQaQbHcWbRxhOrnc+1A9mOl8OzcfpWBhfO6immS/Yzn2ulBw5M
rlTx1BZah2D43sNgB0qclvUZhZAJB2KQ5+h7hD8/0OuQ5vkxMKoNtLQQSrxx1sFk3E/PE7w55dP3
6ipblUI4X1sCkie0iwe8rtxnFa/PxQsg5zVKtASpGPKKt8uHSWWplj9Zmwh7AX15QuJCr9xugKie
vm7re9bmONyV+hzN0usz01/n6yJNUJaxFAwLD4+LGvIe+oRBOo9Wpf5MW69kZb6rxsAT0ddi272y
ch8u4QuEzNcVLmexYxROy8Gp5ej7XeyakB5H2ooyphSltrUF2NOiSlhRdpor7d9QjvcjqPDf2fdY
dc58886ksrfol40chkcilmuW02egdMy8aWwROpPqRdi+joufvJjDNP/JDZBiQ75K1/dU/yet5Gq8
n9X1hkl2l/+WnVT/WC31Tl+E5cb8p1Mz9+qeFT4LifyQlV63MbakTPft1MuWoxeaFQTVd2pVX6tu
4SeIw1/5SFTl1ArEm/pCftjrYubdkq8rtTIKnp34NWshuWxy6tVllPKNbSTAwr1fLOvbRI3/c8Jb
WuiDEQIMCfMrNA2dXcoKuewUILQw9ZOqsIOD8qhPWqoDrlwgbZp/Hk0KbvXDv0xMQSQfKT6NJXef
kbxHPQiuyc2TBz2kP9R/KiKTGpmq2cB0t29uuqh8winzihuO9+6WcnnDpAGSK5vjMHcJvYayYYwL
v6FwYv56HBeOTewl/l8oZ0AIfRdr8PCXODW3WnGI4YRtVfo1j1ztDeLjtpEoVJZkV4VEuj+oMUNc
cll8qdfViykW1OEgsUCnIWmFntmXmtjyXcp8rMm/xZehSQdKE4fxayv9gHewCQ3oeWnyzh/4mDXR
JpYO8QBcnjBTk+hWdo/yP/T3isPh983sSQdtWgvsBBT2csZJGXoIJGK9vPShPkmKips378exMb6f
dWBSJrap6zXxAiMDQpR+PQxMVB9VC1p4xzA9ywtqsVTumlS01O72ZA9QtmpBBK+9V2ncw7AEekG8
jrXlaPMum1eMvo/vqVY+2jfA6IDhXuEnc1X7VkkfIkW9go1uqnclY3hsPN+xrwPKDmJzNG5ftQxK
YH1hMzw629eNjlG3ypWyNq9mEczEY3rsbwYZIqyJBs0DQctXsblrPoMN9sio2j2xWD9IvkSbbglH
zQkQlXr2edoJAIIPVU+qMeDt9+qx1LTZnRbpZXPHJgPvuLA+6E4L0NBLWsnBarrd9JK3thj2eK3f
Q0TNA8B50h4rhEi5VHQa3CgGXPE/9FHO4oSWenKv/yzY6wvhOSi5UphPNlLCXBQgzlkexlzw/U/x
WqoLc1K//GAWBjBn7PGEA58cXVuoC1EXgaz6qluW1wGE+wyHbJ02vyKKXX3xvXvfdwJ17Vn5mmEG
pRqOchyrdXThbb2tG3YvCpi23/VEb6eXDtLLCTdBLNgo/Oopx2suDk8SUMh68a61HIlbc/1DBb+x
do/1I4gyeq9cMGQQW0a3d32vmsKc+rYTzweU3uOvDXJJ8JVW8aH+0NJXp5tYkuv0jYnqhBS2iRof
76W+hk6JdragN1FlPdrhmQ1PzfwgUb19n3qLVWTfLdvXD6kFYJqTIN0t9Qv22/fa5fVMHpDV/dJi
pHVq8ys8EEBeSBYf+rdvQ7YeaenVThfLs6WOJNnv1SR+fJ+XreLhBcZx/2FwuI4inr8WbKUqldvQ
5SHkmwRmKdxEwaeTBfogCrhMU3IhFB6pFNi6deEocejaG8qHSDj9diWpqLhHex8d5FaV70P5gUjD
82uIYPSLStgceFJOdfQ4zY4JkuTqm9Erpjman6WQHui4Fm9bZ607nzSPsp+UWLpnXweeRdvRJGqd
Knfu3mocOrwc3m8T0AzHFYvl+bttXA+1TY2IJFbhWBuOym501KOzNL5/UwcblMr5a13bq02d/mL9
MIHxFAf21qac3UbP1r4hbuTxUUNuYtPEG76yFiuvN9452sopW85RSSsvf4h/Sd2pZHNOtqhFr1op
Othqt34sl37xXVCAAvn5oKsTXcgsJFqXsxSF52ZcmozM9idbw5ONlhMsujSb4CQJPDaqb3rzhLEK
ziyxKQRvtRzBblzrJRw4rTU1yOCMYLJJplTVLhebsKgK1kqkWXVF779L5VARsOEbzSqctXIw5fs4
8L+ufzADQcECjy8LuEC2uivTjYSLz3M5e49Sr88N5pwvRcp9om0Vo6+sFSUGJNE+XcseiCFrEK+S
t0audW2ry59Bq14vXdLxsdaU7WP71pkNbJJKobV+uX4/FIgGpAT9qbNX/IQpRSbgA6JfWeARzirf
3GMaxnccw6fOpTONCkUyWKgnPRfVnI72WqmXxjM4pQvOWfJopT37tWgeT6NcmwRhdpSpF79S36Wq
epSuxGD3Njx1bm+PDl27xv2dR/0UEzwc8KfarRM4ZIxIrYhzetSpG+oRT0VvNQ28aIXnqkhYcCY4
udLWJI/L2JnhUhWZuXp8L3Uz3X19M1637tH2TUnXIHSueDZTUW6gzru8EoAsDuXV6FnnMOfqd20M
rnHxawkMRTpq0LWoqZg+kXQltL4oX26jwgJ6se/TxFpRoCzUlYoiwjweZXqiasTFjqRcZ53J09Ha
2s4VcMvIcjAShRoPlWGW/Zjk41QJsUlWwq8AmgdbGSnZPl4iemB8ddoBgpugGLEn0xjifbgpbajG
pJUZTc7ludSU360M8AeYHnT4b7eo8gYKvyGNvB9nPohidZPd4mDWXaoQVxyU+Em/JQ8R+WFBBn2w
yTw6ZqPsP3VzgrE7n7C8T8viiKiCAio7LGh4g//ltrLHITlMe9foqjB9lsUvqywVgfL2SRClVVRT
8FBQFt3P5UfoSan4cN04xucqmyT7ocj4hirGmaiEPvJhUdEgrtMdm6iqjFfdsF9/E7RkEM+UUM7i
SXdZg/wgavX+ehNp8Ze3og7oeLNmqp5EDl1rpwZFTGh9N/vc1LTkiG8VveX3kFLWr/xsZNoehXTw
3xRRgiAK/dfIQEii8ndliDY1yr4LSuaDFZU8ZfTnJmLd1XLix77wFOTRHbxwvJJSuUR7RcCOeZIE
IJm5qvosdr47nkh7OC5UjknAaSa5kQuLHM/QydsfSgxnkmWA1wpk3P6ybUnivlwUPE2UCIbMhIhi
xk+hPn6uCceAYAUJ1mDOt1QaynkhdOI1EUDSpc6N0OgRty+1lSuLrui/3E8aUjfK+x+7ZHQ9xflp
fnoa7mqlbqkV1FtpwoxXrYKZMuF9zK3WcZSuX2uL8aR16ac6fNZki8eGCNMMuCWAc9lPjA/No/PN
o5FmK69fDsMiPZkT2BbGzzGffQtTpZCKOoldW7ePOz7y7+rfXj0aGZ1PnBt51hxns5x8u3zOX85q
fWD3gxziYvghipz556jQCdQWDzfPFnqqal7HYk8luOH3fEjnwQ4L+Tr3Y/Gg41hRJCukku0xyhKD
8PcL2C2gf5roGeyfDIybGBPG9R/771oVHSELP4J/DKcnp9vd9h8Va11ZN8pGQDWFV3/4qepBQOLs
PSR/+ru329dh8PzOjnLjMEMXvTAieYGtkhuyvMcq30l7Q4mYzbOD5ibv7pYpKaBit1SoJTXnDbCs
E4uLJkIF6+JAoHfwnUIYKzwnCsmzguQSV5S+LPVFdKJrV4X3o+PN899LwpuP+iUpnz86bUn4U8up
bbJVNAcGJP0MJoIHJyBU77pZNtOHKjgTHg2RBWpKKMnDQ3rPyDvWyq/8NW0SeQkyLBXtO/XJm4n1
WZZyqb0cgZb4DKXGsWaFdffCuuS1mazDx3BlQmlGYBoVXvTndMqj9L5g0osKE41kK/VfUxV97A7v
lxbdkzKLG6XfBckAdpGiYofQfXip2cqsmu9CMbcdTf5eFG1oLLoVND7wnC3uqiPGWYhRXbu19rWC
6q3LvmJmcKE5LHjc3QBKqdOqop449jbNbXU+LjgYj1hlKHADxBPM8bv2xqU6Hz+UTejThLCm6iKc
tvirUP4zo8a6vK46k/6hTBa4snfAhMMwVU/VN51FLdNN8HQ29RtmbqHlvK7pEuxLfBKc8vkvdZXu
5QuEVdk7liTNoyPu+i7Sfa+swUro57jSvuyOSnyKrtrwTeqJ0aqtoZNubq93ktFyeo7z+zueskb3
n+uGXVP+ZHU+Zs1r6xSJXoGxOi5ijikUVkawV/h5w7qXMtP/D4gaTfCSTxFmOkYpxrZhqf4LnbbF
LnHxE1fUg0xqajWHhTHWBtbywYkbnJh5FVthGkZU7nN4b+uB+0qztEGrrazvGjpUSVfUTfPJx8Fq
5Ggc4zxtydc7vlSoGygg3T/L+bfbcDcovq1UGKghru5V3v5mvxZS3tyl9v73JMvxb8Wc5cvb3/3r
uv94Q6bvOYRWn7sBnnX79rZ+VuFm0+0x6KeepuwmJ6V+Bw0GvW4mI98hs0TKn4nTzMyir+5AjqEF
GZWDUNlZy6u2zfFVQUrVhLqI4GB9kmX5mxFl+UxQh9urA3Fljil6qYSCjEtlEDoBxXNQ7W2w16Pz
gcdtTjUDLAj65v00+aEY07j8rTdfdNKwXutlPq9W7kLNTWczwnXXbYPsNyd7Uw/d5TFPZLqqHlsR
oFIGmhXaIYRzgI1TwAflJnE0OE2ZQ4gcnIowo6DnrbNbSDSHBhjOIWpdAQLdkAEnD8toOb59OvST
v6sLCF/+u8MsH6C454+j6Cn3k6gsNjG5JC7vz4R7J2Dkw7IUeA0em6ortS2fezv/ABvQxWDqNNhC
Gd/mjYYFjjXYDYjlmGOZAF/HksquX3GoH6J4ibNZNVKUyhHBNLIpLz4BaXNGunY2hCwhL+QUTH9C
ZuqTjpRoTzFfKPzjbYDgEOJkvFS6osl+Gg8Y8VBoTnPD726c52U+yk7ZPbVF9B+5dlwcDJpc4Jn7
W0i57cjEYeaarUd43vwoliOR85VRFLA4kLHIpyWUru3P3pTU5Sqrm/pWLwQRM1ziWBPeNtJ8VidG
ax8H0fF7O9fOTidOsIcCZykAIASZIqJDxIXAqg77NI6zXXILAM/mS6P1TtpW+vXjkz4Of8MQwNdi
QAELq1CfGMrFZyCc6h7p0/kDm95HqIIrZ4lBdhYd4pOQ9NgI3BB1mi4VJv8l8LbRW5RGwyj9WWU6
G/kCMOKbPH+4ENgqSsYJbv9zSDnObYPt6PC++AIWE+z8mw40vslwnQ3ZLH6lMk1AhEB0EV2+pZYU
5b/wqYQL81/Q+xCzYTWdjMyyOQyYnfrC4KvgCIyBhGuEtfRncpoYW6KPQahc65nTnG/dYhNvCqSh
OarScTMXaG5iQkftvwysnhmt3QR7O9EiX7/tZ6fK2GcVMsO0WFM9r7H75uwAsq1p5y5Ao6s4rhta
HgrRfpKqhMMbqNr43Hzf++bGdW5fposuMgL779b76H9bfHu+Kh86WybZARDj+hEqHEVj+bL1NVM1
K8m7/wXzFEgZmuWEkHUJJ9i9JXqPKem6df80JGNrIq0s6toNXAUHVOP2La1WnkW7xqSMyqOzWb4q
rOyJ4LuTETNbp1lQmTVzan7wx9tHvTZ3ejHPmvfWpJ9qySlqmpgcaoRZf9Yx5mqh8mois7K7lnft
U0zR9SU5wnPorZrLXjXX5gXf44Mq8M/N5wF3dduWiCdS0bnwt5f9Eg9vJyhOvR7+umYMYmugduos
XzhG7zed4/cNDlpzNZy1Tt3022kg1cKdPvaeKqecmS38bahrsP+z7uFr+Zt6vekim6lnR/uXa3+t
ovX32hZQQ8qy0LPXZCf1va2HjoyLSKqjf34VO02m2ZGIVQi/13x2ry6wlegeOofmvDfbRZlWqVoY
L3+17prKrizK2alKt/vr9mO2IZkQJ6eFF/oPQd7gqmwaKIqYPaCM1CK7rIpir5Qr9MpcdfWXbW+E
pstqSuLp0LyLyuX3kW1vb1CC9wf2MoSkH5BCmvrUKpyL7Z9kL6MSKBtnuq/nPlWeSqa1qOxq8+q9
vhG808w1a3obVSXopeg2Zmnr3/b1nF56nJWGdbZuXKs5R88yzmuRl+3d9GY0sepq1HuN9CuoPN5k
At6UmAyEVclpkFJkGIsRM7w4lecfx/6uFkYOGW2ciObVTSfzfm6ENFtRD/prQ6eFzhXOmqLlEW/u
0eXzLJAj3qSmU69eZIVega5poedmKorW/avcZuaHunwF2tQh1wA/vdUx+3Q3y4xDpL+Tz5MBlcAY
0IWdBnJBf1JZVBO/h8o3Jnb3oqEvcTQUUcUq2kZfKsqDAOnK2nu4Ianf2bvMfPvpYJvH+772p30N
NXiKrcYynjROnIVlgCY2TuuZQRfLVR4quBq77ulN+9iBiCEw/ol/R+k3c1tbvS+5Ud3OfxvFiMS3
f6tBrv74TI4SnJ73ZTXRDSVap3/8Ye8477MpFcta/14Z8n5SN9VZXeMIABf/s52LpcHQnaA9Pig/
fVCxt6o/G4dOofWUIEhUi81FhSJWJ1fdDLftyWDRFQ2qIdHZa9cFsDrbBKwEMzTmdlyGGtJQvZZ8
p55VX3c4xfLiwQFaAcieuu3mnSAU7GM5lDJ4M9o1MwrXTtwoBWGqQPNDkVs/C3AKvbFz6ClqIvex
Kj84kaQGhCMndr2BMZY1hXkqRvUUAd9QXJO7WMaQgNq+b82puuSttdQhD3kbTVVzlXX11knx1kLd
6nqU02ns0GQtW5vBZhbNe1pBt0JfVcXJBEcW+OuZXugVTu4T23P8EDHn1XaA4N8DjHKVqhFHv8m6
Np3ClQRaKCgiQvPhNYZW5TuZi0MrA8ES9vQP3ZCM4dBBGSY1TiDF0uFGqWayBhcSOsylosW3zlvw
MD68WkeOavqVXdD8N/t1qp1qz5bmNf30SIbwTRupq14bKH54is/gkDgOxrwdVZ13Rh8Oe7ypX5h0
FCHVs62sEdVvmjbc26mSH15aoTlzsTMnqKu+sHUbLQaF7yT8qQhF/zrwQjeRKNk9aJf05m13mrnt
DEyn35UCSLmMChG5Pi3KzkTTl6tGt8oZxre3xDs4CNVfEFUNsA5aQBr2duhu+ZryAg3ckNJr6Tc9
PItbUvw25ZG5MXvZPdSO79l+jilp7eTH0ZYBvqVGycH0NAzn3unzuooeo/OrdrwRMaH6SSmyDn2V
5e+xv/wAx2yGpA/7alXBbpkGUFRsckexEgHVctVM+ypdv/5NIyjp1SBdgbcULFhSo5nV8Py6/T11
HdNIB+pAZeXkQcJK5qOvWo8uVaVnO/m1/1iOL6PkqKikuISrLYapHAbykJ/FWgATGaLWWd0mUczE
e6m17RvMnRNkDkCU5+ruivHxFUg0mfKULYbkm0OixDDm+6VhmOVcO/1VnGrLBhoSOdovr6eo1MpW
iG8OH51nQ9Z1Xz00YVAdgV9TN7y6DkiNbV+rj2HgT9xDbZ664BoQMSq2J+19K1V3svTP6qo7hReA
TTjfitMSsfGhqGPnfAuVscc2wKJeGK4+ty9Wg29ogdDSSEn3+vS3oegsUS9wtl4B6JBG7cL6VLaY
anggActo112/6njuYQ9d+nVqQZZaENVEALVlbzWaOUsLYkcgei3l4Jj/e9QPWpGTjBJP3kJz9Oaq
ZaCzb48vGenO/IOblVWOx2YeX7NvaTHipLYbWC1fVqj2BMFts06/kl/E5pvJfxdtwcmPOerv8aql
x1R3M2U+l1oCclxU2S6aASRbqPouhV7wlZBtOvbubAvWx7WKJfuRn8SJj7lW0EGXb7xydi6/T51L
nH0pVEqVLZTNiTgrp153n1sw66KbYVuSVhuqd2c7mI0LYWdMOc4MekGJT6iVvlYzL3zRONS8Xoz0
o/LJk2tY78v41Jl5nkIlNVzVluiS/yPpvpYTS5IwAD8REXhzi/dWgNANISSE956nn696Yndnp9US
gnPqVGX+LhviT82b3WjFGGsjhVf32KCwgGUrrqupTN4xWgIWn+CyTkWkuDb8SBuxNHQbijPWOIGm
g9MyK9VIgVyQkt4OdQT73Shbf35kGrFxAJKNf7tDB5fltIZbFYNS6G0YjIOnXddao0y0qegfALPk
FAUMyEe6/hjKQHQ+uWPp0bEry7yXLEzLUeNzXdXqsvhorazXS7VH74HTJItrkrqtHT9ncTyftzrb
Ct87VV5hVQmt93KShJlLSKyeoCIRk/wc8iMBfA1lfGday7TNrqieG8/GvrOrn+qpKb710D9/LF+N
p4lwbe/OEANrMZiOewlljoCB8i/pr+pENX3vxviweerOpfvPzo6Yq9ER0flgKWvvKlignGRyvlff
jUX91NpV381E04iNloPFoMapHOzvl2kNcVYHsikDcFZ541rsuhxGJsPxHhtCQ6jQDtFn36HXSWtJ
S4eDxgCWQamfKkkJXvSNnynEJ9wZbAsUVevugiE/WuF07N7LsXJypCfS9KihY+Xr4NK+W8TCp1Ed
5ByX+lbBd5thiZFOIR1gVRx8r0ukDvmzS0rfVQ8N+a3tbCjR6pb2FYrcjmVKTiakSG9Qs/sUsefd
VcUIlsqpnijeaxDAPIl58SLkxv4ZtShOQFAHXeWdP8AHLorXf7COg1jRAA5gSSpmi6fiSplggeMe
D/mPnOeK/Im4IRuetOK5se48m+InPs+1ReNQUU2HSAZKqFz7XriUYbgNg28J69uH/v3jJM8hTHc3
6LJ2+ovXIYul2yiYy1+FnmeyLBTUAPeHX/9cVqLzUES+NeFCwDNmHRyblz+JqnWHpHMjEGwBUqLf
GciDkYTJCC4CE02MFhWdZaM4GtvhhmLBQVLT4s9RSMi5JKnYkliWp8VnNWi2juXdvh4NA8qCgx1i
4YCGh/qcy1UpvTduFQwR7rHyEIJqGGDUpwzlxMLmfKhka4tKUgH4LK7kXbWDFz33E2aVake92eOH
GTiCWF8kdVqGYhS9kxCXoZSpppqP4PYZb1viQ9ir7VAQAmFHPcVyztgQJOZOBKtxtYpuuL62YGUf
XgU4zWwhZ6d6Wm/bkyH7/sFDG2NwQ8OXVNoAENNrdhlzg5TDEhQwUldDjebkS5lBuF6hwyPiuKCi
4186TYiH6WSmnsTt42UxT+Ql62ZQBmvT6ld2n+RXkjgrXYnX0zIW0pXYjwEPRgmIgO8sZIIGEASM
0cMGvN9dLvXcYNuMV6AVqxFU5P6TGwALIDeRwbqW6AAz5C/5XCxB/+Kj7hllH5FUOPxIPb7iPWoZ
+n5Jr4+if6FAwu+ZbNaO10MSO5yC+GDfDjA5QMKxyQKsCCbHzqntH2AtgA2e8ZS/DjrHwbOa7S5a
kX4iVnjPbofC7pnf4oohnMexQUezC+lE+Q7TA345G4SIFMIU8eV4N1wOqPJOwyNh71fmKoc7n5hF
F7WXfXz8GO7EFZy+UrPbfGcGezf8lmjQu91nz/HJuZUI0r+GcIOtQPg85cbntCf3OX4pfdp+7ypT
BzTcbxNzr18shXHnSMhTsLHH62GcwxM+6lj8th9p6pZFfFS6B3eAmEU6cu4lUVvyd5fg+kn8Xw6j
Ks5xeBZADGCW6tgsUeBhooOC3R1zJV35PZcYHaaWM01+CLVZ5KgvIAykEPyPWaF3/4ZVXEZB5yFR
thLe6rGJIS3BeyoMn+GPIdXj+ukB9m/pevTvJZflgTW236xwx3v7HY1InIrQ11XClt7gNloZf50b
BG8Z1oisQ2h+DFYdfMBLu7xLIhAFRpDtRTxWq/yDW7ST6UDc1KCxGG7DZ3L6t32QRZs57OdR8FE6
nJ9xPYnJQGEsGZFKBNrNx11HS4XE+X/Q2+nv+ulTy4Q4SiY3/aMNJe/8v6oJ4nKDo6W/t7AVqUBB
lwsMc2BITXSE/ZHAeySBeGyoP0nLVBS2Bt17/Lv7JQMPdBAR+oLHLTjA06UAI3FS6BcH5gkY/iFw
LLRS4VLz39F/hgzvDDAcsmddS5DI1HSiYZrStIWmaS2+w20UZVwn/Qusu/zxmgskF2LRDgkVjK0N
1NWNZBJoHQDW1MCmdZfBuBiB4dJffpurc3l4ezeZKbtKgrhs4KtIJUpCns+Od5gGXCL6vo77jiit
uosXAj9kxh/eDMPyQGkGy7s/wGBs0T/HRtJyz1TDvA11L4KyOfwxxod/hxaFNOjs2vOcbO1EKFyY
wl91t8quLDN4iE7yiygDRfVoriQxgtCkHj1LQjAFdb+c9jn2Zep7hvry++f+yRk/efXuFG/JisIL
/neqeRkbTTAgLFXC+pTcONhtpJwMCKgUNZ3YqfYepJQyVsqSbi7WkQKMhfJtfGb0je/BqRS0wy7x
uvrq8QzipQ4AnPs7QrIYgaeIziuHFtBW2DZskROel4+Z+uMi+DHelhCSaTK5bbLlBCGBo2gstmsi
JZB8LdbNNV9MHr+3PT0fMRm8kEcdD0tcUzTeqpR2DvwaGOpYpyvM6gKDuCik/F340P+3ey6OJc7/
pUlp7WBHbDwoPpOKVUWFGYlUqqK5jy2wMJQyuQtyL+uUBDUJNGhBSyVnDIFK/GZcdT+rUSA3PBB2
1lvB9KAOt4SFascGkjuHOonMkNVwiMik6wHpKTjvKyETYTaP9E2KXeBUMkQmi9LA2jmB3z+AQqsM
Qu3dBOVWiGtgFMTyL9TNEP9INU5M+u643EMS0/MnlnMXq+dSM7+I+JBGAIzKRBetXCHo8M2hF2QF
HVicLdkmOwMDkHtOuTo5KIU0mHoTQub8flQnIFkwXDzHo5dy/IGyXi0W/VsVbkxSJK33DWFtyHsV
NssOMp3zmckfFXBA+on2ZzeaftP/Pc7BRghqRi2yLDXpMx/cy6sxz8juWMrdav75nMQ0wqIgAcgf
bLDdzewRIon8PMVeMlo4U510D+PMr5/btCQgdNfDXFAiMstuEjWLz3SDwmkGppUZIO1RzELmY/qN
ic1R0+NTOXP6np5kMRmvRc51nq5apsg5Mv1+9QQGCo5BcMUG9gVeD55kI4treD1YJS1AshRDQ+pw
F/tiYKraEWOXTt+LPjP/K6+0hXe+v8y93ICO648RsbXrS3sfpi8TpauIy/uP6N/tO7MsgiVUOKwR
nZDJtaSj+9Z6+JGsSVgjAs9vXVvYVu0YNbNU1pead6GfUzcrkg2hz9laktrjTTW15TQpECWhY0wO
c2KFYUg3bIXwyDZfSw+eM0JKwDvOoflV7dsanQy5nz0ZFzGpUbLKPMvr26iNt6PBXh3VQBk480Rk
YtEk8cP8diVgVphuk+g8y6S4uLTT6GXuWd0BbAKIY+jm4v1dRdNBMW3cTlhTp8DheqsKoDFuoFaA
7/AkQjYoKwyjkAi7FJcQmDnp3L56T5biqgfM0Xbaeptlpivzsg/+A7H1VY+j7fWJc4JMvsoeM5Wb
wsa3+YbFN425Md7EIZ59FSWNrlXLzCefsrcZqQ1FWUkQQUKE8yFSzQwiIe8gyL6vn0QhTVGcU1H6
4dnLUmxHg95clrpbXDRvCLbnZNM6rMId+pTOOIj27OJ+t4EFiIDplwfpH/9lEoNjqLkTEhDSG4jQ
TyAAu8nnLtBtKj06Bb8iKRkTSWbr+rwky4kNtXRB2IItJd0Kmzcbunotlcds+edxP5FS1HZgkvKm
hczZm0SD99AX6LTFCONi2EKoCv+PspFsI/zBO/+R7in2BCzJrHTRJb1SFZOc28bgmZAbadJh8FSV
Q0CHfnR2wb1nS7nadpgAYlMLCfHbEjr2tpX4qrPQDA2H7Jr5bzU1ia3eaByfim7JEIa8wB9p/iFt
AFEAtB1zb0SrozpiF7Z/CHezMXEERAt6nGc+ODoklbVW99qU1I2zF5o+LW4JgvKb3g1PyqCjFU5U
43w9Y8qr6nkQyNFHYDz4tItvbd0VYxr7SADUoqXjx9kgiKBbexiMlvx7k+L4dz2qu2fQSCn3aVTn
ZVPbZRqpTzVWG8/hSVXBG1HlBpv39SpcGrRL5KK5fIMwsqKbkCGRyDuksgVsGHzbOR+KBxKOHXYw
iq3lkED80eCBeBdtAxONnjkm/uJ3dju8h2czPD0UNR7wEKchRy4kzskbDryAajBnbJqnWDuV+gwq
9DCIPaNNMCHKwW0dfC/acfvFpRoHO48O2fI7UtfFSMbvnkTRZcSYSd/SYJz6Mv6wGtcPU+S1Ohgl
csT2/YN0EpCagfPJSCjKA+mmRCcuemlOx/autBsG1DdW9XiWwanVG5TB/xrpCb0cLJjAoD5tEp4D
OZLi5vhV27vhOlIwyniyzOY36nz0IcFDqpIp0Gq2Dv9IqEUt04pWJdJ3V629ZmJTmgqou66teKjd
oQdzTLtCU/co2oziwjS2cTaM0iFdJqMzMdypiD8t4fVQaLHBugd7qy5t5os+Py554aa+qhz6GZqL
MJTehvXuUAVDrY1+6EaIE5LAGIqZ0UW0GjERrmB8mC+Ludm5e67mwGPHzroTa9zHi4ZVpPZel/eD
TS/STmrC94OYC0mOA5ei7MivKu+xeoRMIgtjh3FLeXs2THglMKM8BUXFxucxZ1TtcnNE5SP9qf4c
QDVPjbed5zjXz6lcoKTtaftCPy6VVTz0s3z9yH0+KidakfAe4rz1rU1lWhf13UDrlI6NI0ZJg1NG
rNXitTQ0TysR+i1ttPG2FRsZmwi0uXYtpaBCN4qqlftG0tx0TRqHwnmwIusAwFcvs2j1IIwPCKfU
fEPKLg2vU7vXZmwSxUw10RA02U5QiETycIqSz106dw69xfACOb5XY4Vj282rZ42YC2iIhMhzZ1U/
j4/jKNRvbEW82rv+NFvQf2HY/9+yBBoPbW41h8Op/W4sB5t5tHRuwuMqBDj9o/i8vUi8O5wpCoQP
T4L3KFARDDgjaPkyvyAHi2+f7ZFwyA50M/RR5LLx0o1OvWUm2y85GqU32T7Fxi5//l1yXjRvc0Mu
vx+jW2/djUrbBCN9/GMShutO1gH8bLq97CtBX3KqXInWll0gB7AkXnpzAcaap+FjmPV3Ivjqq69b
z+3u8MUNMuNLKwDet/mmuqve+gactZ+119flK9O+SYjAlBsGlL9V6HBXj9p1dpmfG2fc2aO0nSUa
x0FktuzE+ncppOMzaoiq6FhdWuSL8YpFaVmbbnSx+/r7riIyuqM0W9FNXj+2S8hw+Xbq+nwR04MP
FRw2QLseFBCB88h1VBoOyrr0Ez4sVcDmW5Ua+dAi1I28q567kZ/HSHnxqOuY3zXwdntD2GL8omfz
iAM4dnLlSD81Xg8AYNeNUESN7OA9foYhbj+LXvb3EmZ1g1DyEWIqziLr7zeBW1uXUXqFSP/QIiNq
cwLhSSBOqpbNd3SUNVkuH5ntB6tWrr+o+sgd8a5lBHd128nWDkN81FDBO1h3Mm2KKpWJgV191Ebz
iJnLNWDI1UQJYuH0QGrdiLDiYgS6UWPbJLH24elgE1fm8R3WYcrqP2bzTy7Ra315zUd/1sRZkZlj
ozXtXdppvajJXPg8lU3pMvJaEqM7l0pitmqailYmJN/NI1gcTJ05I81Tn7B63/EVUJWEhO/3bNN7
zrTb0db2gzzhc9VIjfWyoP1ACJpz1ogysi/geUwlme6ikZlduAMDE2TYYk+66nxay05Imes7bJgc
0vaaxJikkNS+GP1YNzbdVYGsMlZ9HAqLebz8Phm6kKfrI1dhXYZ5fm9B7If61XMxpcFqbgcH3AiB
unj1jeZToUtFZ/zX3uDfAgGHCnIxbiQMICFpHIHNt91MaNohyODmSTpM+87vKD9S9WfvYE+icrp7
4dzXZhInJVKkkR1px6Frpi0Ud4vS5k5tVzVbKBmZb5Zz4H5QmuZ3R8MVivtj0Uh1JC3DQK5MB0Z4
UbL5jBajW6xi5lAmzJJbO6xu4bxDes5wiu17dfH1bCCjW0HntqofxffuShH7f6yR6x1L286pPjXp
Mp8cxNqrHjaidQ8KCvFk8+nkrtd/wrx/kkWb1VGBjPecBIB2PYh3p830x76Trk2L6/GxcR2cxTPl
L5Xpr6OBj7L8ljhWdi4zZ78yXDl0PnEQBABBqrt9CJVz5czG2GitB4nG85qffji2GynlhQxxnWii
fGtZ2OWb3RhwvxpmbL7TLzPZOjgmZVJE3uuF6bOf6OPdMYMOktGm5GmrnoaZXZ5bL58y7onIvPSS
iBa0b5lxahyJ5qHzX3451UhyYpGues+PXes1ibWn//IINo1VY//7stlmw5H4s+1u2shTabRAkd72
J5x0JP2Nw1e2eaId+vvO8JLO4rJ5bCDOOY71ycX1ElPSiIwz7tnDM5MsZVUFy3LYd7f8FDmwcs7H
35HP9JO/exqE3n587jzmT0dFTPHeMK624g1eWkca61D8o9Aby06cfna2/1j194NsuD2r3qJ3QMa9
FH7JQgLIky4mORloVDtOuwHT6wfvad1swR/C53XHTKXPaw0pUtyPL0hD58tdAUjVoTJKje3aHgHy
vBC5SqrIINJJN190uRdRvrEiBqGyqMR6m8JWcu2xLJXUFnqvcfgN34523WbHMywgdjqJtA+CDTvy
XiuJ8WKYnGS7SYpNyauKjXRdhuw/7I7YA4GSrm0qy8FJHZtQK1wb11m6YiKJCTf5TH9VT7SfopW+
XuKI3KI14WR8osyomXc2SX/ty5k2weGOQhpPqzDdOPLkJzeXuHYIXzXUrtE/lETr2nkOFF+ZcaQU
a1zmN0amSD9JWjGJyyjlT8M/xdoHl7DkIXiPo61LKyW7+KBakoVZZ82o+ltF9n6S/L525O9OojbN
TSPV9PSxcNKwvlHlt2/E7P7jKGF5Nebwbl5AOgeVLTy8eKyxWEI6DJJCeqwVkd5bkCVRcwQawZ9x
0BF1lOasGBorzbtn+I3eX1TNicBJRz3DRuTl48pHUR3EByYMuyUoINm7KWRwhDl/VUnmV/P1INAx
z1lQ8tsd6nu36tHaD8xkaxx6Sr5KBAklz7ierAfy7uk1biL43sWvIHp4E+IeyH+jha+PQHXe6TKm
Np/gVGHC1Fp4Q102+cpGCxJKZliGfWFa5vHGEj5Kz5ruD50sTQkTdEElpUtf1kXjiQ49cLjjNrxz
OglXJY4BYvM7VX0HfU66tnYxqDAbZsb3thMXShdmUyy7CAG6LGW7MStANU51mGxfWvdxtEYaRdDi
TAKJz/fFmaTtznawMVGrI1lC0cHkVqXHws7EW4nyquUwWeTvtdM8Ork3TnOv2kLONWTRNU9zP2cl
mgCo/k9B2ZN480PhNk/M0vPjh9IpF7rdHAL8OUvYR51qiUYMjBfq7PdMWnt1078Nd9+ZcdAUO15Q
WslC+ntjBG040vblRWXfOfWmNEvp3kLLcGnFW++fbZmBJjn5fNYy4xUR0lV5Z7udBM2Q/ha2x8SZ
VwG0dsxmiW627SuF4NWItMkgQX5x6u5IMyibMZpVt6hF0UJ75hKih1xW+dFB43xpzdTB5c2QlrUc
qKkkRQFtL6/opQ7jsiwd1xYb62bT2VY6WLqAMH/OlYx3LSeLuaGTs2fAfV997RzQ//iOkCsfo0GZ
fmg4OB/V4dLeNJKubqr8pZqSwu2MbguUKE3bgVglZPnYNKKtxEy5ORF0UwxKYBExjdNXgvdJQHnn
1IoOtUT5zCycI87MfdhP5VsPM27PVkb0pc1yNEg1Hn9SlVCzaKh8mhyVatyrPfqBfklQ+twbaDJR
7+hxQxOYsTr7Lh3TcOdZmAr3N7vcGg3Nl7YLhR86WIUaVc5tuKnwrhQ43kLwNSkX7i2Sn2HVmWkL
V+wzSUQxsC+gGQnyWfOU9AQrn3l2Kmg69WS2z4SlfaNpODdyLe0e1+WXc4x81oV1M6qq4dCFIvVu
tmGsiOdlXYtaoGYYEOyJzIF40CX0lgMimPbWCke5liOqRMwsuIhI0klVfFfv1Z9p2WEzsxq/Fj37
kOSEa0N1QPKFfyGcfFpBDG6tdCE0FkpbYQzpEWJ59Px4izYorOhZrt1b/9q9dqOrz2y0kzG0552R
ubMqxh0f6zRN7yiq5kkkR7dz95gauaQ/m14I+Wikv/eK810BC36+F4ANZtMGadAvMPHfN6j/p8Fo
k1lUEimdSjF2z9+ew4V0iXtln+kvyMCSzVj2Z7Mbr9V8uzRX7Q4MYW7RY7sXRrkv3TfRQpyX2t4T
2xRWl5/ogU4Wk0RsPTHsAfsNlvxA+mNrOGSAISCmczf7h2PRRWdf+bTB3pfS3eiygs4MwRW+Nkoo
jO8B8Ea14vbIaeJJ0z0Kb/FNojnuJFEgLC7Z5g2nTnJ0EqATvtOWlk0W+yvvdZAgd/Eelfyfj2wx
kq0ed+EX7H8QE5BOf6EV0QUecMLNK3EOpVqfoHg3o9WXJN56tQ7t5DzVzI1Xc78547Wb230hOToP
NM4T8phD5SjlG24Sp1oBIF0KGzHt3up48yhdsiji2ODdSY640nLj1M99Jtgdrt88XgpeTUl/4swT
JP/MoxsfnAAW0Kmn047PH/3o3717HsT/6HXUuHOVyv4jYcLSg4DbDSvcT6UTn+M/A5tHg1lWuZmj
LjBnmonii3ZV+ZykZJBrQwpu0gpnHM4KSEnz43KuI8U4RIDfM5o/mrGArVGNCgT5Cf/fvYetfPUX
NQXMAfId/35AwtRoEe5PXRe03FkHC+Fj/8XcoVCD++7z7GQZZyeJbPlxK67itL6F1KagD0kPXfb4
EHK8B6CfTCZuvgd6wPPvc3AeGNayLmYFW8pnENEldTFRSv4+9GoKVsIAM0w/Y+7CwaBnuF55M9cF
HDuPn6zyeLjxTf2bt7sp3jvXLNAt8pmEkXUj37ynok1ufUe0BKlN0RS9ZNVVTMmgiRR282fjnq4n
1wbu5uMfOrHIwQzBfHSSm9FLj7a0PaFWWaUL6po4qGYaPp+fdxmW4sIoKezfvetYBez7Ivoe+tFx
/N7KxsqLZyEnFykaPL8WZZYTW93s1v+8/6YD3emtd2gl+pl+ohIfOIfdrci0sHNWHEt+yhXxW2JA
zCS7DAl54ewWxEwvLZy2hZ+Mw/5eeOwKt7BAdgZpJGt7Xtxny831WFiPVDHJ0YYfpE1NcF9KUShA
7uzezEUfentvN9YAZUuZ+/NQ8QVH6d7Ok8tX7uclnyz/zkKVS15s+3NS01Gc5goL3x8vpcliNqX4
oRzO7JTBY5qBaaEcpYF65r1+QkiClL9seHCinSzcweeTf3wMftV9tvyMlaaH7zui+1jfqaqoqjQy
kpt2te2h6nNk+apEAR0z/Yw+LH3vx7X2sXvQzy0jw3sM672YPYWXRBa78pWLbZ27lh5okOW7fIXh
7Whw9hLtrmeT1nbFVXZXSJrNnlp+b7PVB5UIrS1lwrF9lis8/Y4ffzfH7m462Ea7zAPX+k6y9LQu
oyfQEzBv3b/nmLPQymVISHxwanyuu5BKi69M/Z2Ev8B+YJ+Z6m34ID/0AK6lmpSjEnus2gkGA264
HaSegxW9yHNwuDav2VokWznFKmevSpGxqV95cnPt9HT8zMgIKyIYTrl2FoiUjYGqwpDtTdUsb9OC
0RRmYb+56naltbilV9Wc4Tg1+cnItDLDDreGacWge6NVRbsTbsvk5OuMFamb0MWGKDJiIOA4MrBj
KaB3NH8ay+auQdD7u1m6/0Jt5lQl2cK+IkaxJFhFata7lKpfau/Ws3Vu7TrbetKksmtxRjVCXxm+
cYS9ZsyUT8BJx6xW39bfhWPhVzJwwaArvjypO81DOUr+moVaBrUhwD64pMH8mdp+SMv4FYdQlWOl
KI3appjgb1mV7YOVSy1drkar2fa5IimqdR/G4f8yIWu32rr6lBb2MI1ISm/DBSms6Wai7XT/IeE7
ZZrLshbY4Sx+9tJY0k0m5W0ESb7kXBPV4gadverXYO4m0DfNgxqY9kXoQulOTnrqPGpxOm2hKYoS
AUggeNuVjyMZoBW+rvytcr7kryVsFvUXPtjXBJIXl1+rcqY4RVOsOkRo1SDZOPvF92JIC+Es7Jq+
CUnDBOaz4/t8WZV/Bt3veYFysnoZXHwewTSYs2fzJGRjWfd2WORVwp7wa1lik+peH9Y2w47AW1Rl
fVvdmmpyq97+qUepm5VfgXNbnIpboqMycSHx5oWSCbf4zF9JZz6p6ExgM8ml5gBefl2/so19fSXj
akfOhxZc/r6+zxNi6QNMEttfebanYzaW2M9pxKTwKZlu12Ds3bI/Oz2g8EWBcUWKmUK8+Jbbtuos
67/bCklcebjv32qJ0p9RSEyv8cIMe1X6G75dPYCpgU2B2Hm4ooHBMZ5QIxNG60Tyo1uozPKj1McB
1f9rQy72qN7+/dRkXRIuNAiznoKcfQOMeLtd5k6QJR8LxZ5wFgt5pNMoBy2ecjPfi+cxGZouDLIq
NOQehBFHnhG/PmUg01q+BvdaaddYtyIT09EaOd5TyfHkdkwa1BCRwZN0Jvy0gquAmBIXo1EvAo8K
4cbvOodBtpEdJ4UNSAYvneXg5ne1KJ2/PuLX3ld/Ne/fidJrzKNaFWdWylYFC3WEOX2+2UunpRF3
hg45NjlWjsPURK4AcjsvGq+FOavRBFbSQ89JKdl8to7SQagou+fWtvRorhth1ta7FB6PTE3GdNvb
q8a622GYPK7t6kfk6EuXrEW6MRqEzR+hRxvYTuDIUTBYUInw3Vw/UvrjKO0OM0H+3bKxItZinfMn
W1iYoWesSSfzMYryDNOraXRupUzxKkFmDHN9jdP9p0Fi3f3PzcQx9gGZdi6tl4s0l3U5DGNFSXHv
05x9LRF8IW4bVYI/xXglrtIw6MV83k1n2s+FJ9PbIY2ub/ik4vL/wjCJkA+BgvNY/z1DJEmZlTik
mZVPBlhF+0bW1S7jw2DZW849RbXrJ/DM3X5CvkjgJ9P2q2GrYcJ4WHYXY69WwY6p99sRPzLAlKYl
gXPVmzkBpiaV1vV1KdelaA0db/1ph1lW4v1Ube9SRxuHzrNlQlA53TjWI0X6Wo88jImN2L5UgLOZ
qRT5DLPKctptnuCyOqX85Fmm6Cp/pxu7ieShtmFBrVftUPag1JhJ7cGCgJy5tVM1Ncj8pHv3z9zA
qQZmitZZygqRyi/lBpVsUBrbLtwxSGiUQd4DWQe0GoHVv42uNoDR7eL0WtW3utJpiasM1gUdbC2q
t3b0e9U4N9cfJ/1Idp5o0vNTSa3RROvWgQ05Q0C9bxk1FyJRXEDWZAqb1QASnOsSxVZDikiqRs0Z
xpZ1XIGqq0QEdAc42IlKYjYnn6Y06FcRO5B6TcNwVcZpGholV7906YQbt+RbycG9pKS0ojPqKaOW
IoPHn6Ly+EHGXjOctin3u53sm+5txNm1smw5fILtZbgfSsFJ2RX+HWkSM6P5RNfgzOGL21uwHcn8
qg/0z8NWvTk5QjbKQ/7zPMSwFkaqG6ZakVldQW0VGweA5uPRJnLvxcKIMdGM6cZ0dkPSN6LVdc/G
bLs98Gkw1OR8PlZeoUCv2p9MukpyHBdieJmZP1E51pgwnS7pti26sBoFEe6lf2sH0TYNB6aatJ9G
2KfX+9rc26mPdEu2os0eBszOSytedko3YgCC0tGqFV/Lln6pZq0eZ3+ZlOpDf8NtcW8dUe+b0fYj
9UN4Xji21o3X+FlJlE4DZyDGeKHTA2J43kig2CllANm3SHdqx/aptisn+7nisR7ExSczomSb5O/t
o0dPUhHt9iMfry5+jl+vho9TWjXYKThT89PxmoMrTXyRrJN4JCsQk+LZq2TtksK65Mf627BpRvPe
EJW0nwppKD79tXDnsDfMt3CTd8itW7z3lLFfh86pbCvF1SUrUU99rjnthyEm4LZy2kCWXHHxSVDh
Xp3K6erD3bvUktVk1RZcNgsF+ZMiFcw0zX+ywnIeSfM+EMB81Kn837kNifLhDAPz3vjdf1bfW4Yv
/LfBazya5YDOJWrMprsxOhNRyW3yE6YNbuCPVLbNDddZEBoyU1EXLCraTaIcqJSqf9plYgKEJMaJ
aqZ0LHU3tUQ9Vkm1to0FMPTUP3fuHXAUFvTaZJ1EDz+rl6LhwIDMVR7dwGJ3+Z5WEmDTBDARtFeQ
j9beV5OdZ12wHx/nTw6QRA1boE+pP77vkBBIGVPXccLptAMxfB3HOgk9xw4hgqNK5t8+lDhkwaRy
en6T7CD3UqKir+LrobDlOBwl6q8y+TzH/ar0sQR/ZAE4lh5c+qP/0ZLFJH65ssrPYgQRFzsJkXW4
KFctCgaAzJ8CgpeqcpksR3C8Y/UV6E31UjVavn9Py+mJziHVhzbpOtQY24m3dL+Evjr7LeXyDsp9
93K9LPHiAKFZ3sOSsrW3nGHhPJ/pz1MzWrsND5D9YQB9d/VFbw2iuXhesFtfL8gL9g4YtPE3z8a1
e+y8xSEssNqgp0IGOUOQgCDYlTLAq8PneSanfoI3ABy0hYFIJ4IEw9kXADtBN8VAHEeDTDxP9VNe
jlLNSzs322bzyK5Fc6EQaJ9nG83f6GlTnNlsb1/3mWFqm4nm6Pa1qPi51lJgcvMA0v1N/ybn8WFO
ElY/M7yOkx9ZcuWfxLSQQmwKGZin3ZFsPggWHuVINoAfhzZjCLa+HhkmhQW9htI1U6C9Z3/7Hegw
GrJk4TvJCW9LT68K8XQ+sSu8kwVmzO2K4rWI0vRmcHvbRpLri1FSveWx+6JX2b2lNcUjJRL6+BwP
k6y925QWXueczS81zvI16PrIjh07sHWaGzgTXG6afysuDByAKLvFTHbQgmkhti1mf4/jpbLbYIVX
2fQC3QcUZSk9/F5klgMabaPFJNeeQYZv7lFhQvp1Dp8L7MI8zFtxyqxr3uSpkEyI1JFk4D8ZHsmV
oX8rLskN0cGG95BMH7oZK25K6WP52btsislFIfqtNfZxVsHKdB4kWtPq8i/T2hNHDhP9x2TFbQCz
IFVWHR+CXvzpgrK/WgPAyAETnU5TSsBdnzz9YzU5UdmBkU0AtFx/g98KGIaJ56UECl7z1+5GICCE
5M6DkHdltcH4zuE6mt/hN0kGbwHi9CxGtJIjnTlCN7MppOenno7aE4n6AOnBdeLMlIdCNFXw1zeE
JlgIPnIDAGTzx3EU4PEsQCHgZjmK6nvoxpejjFjOePm+Ki9uRUjCPVZyjy5y3P9y8v2T8vLzazlI
yDFNh1UALxrr1zfvvIXsF7msgmKtNCF/38lhoMko8lEfNqXfRb5f6390OrN3/oM4Q2LPrvXM1/rz
ZbQ4zZSSXAcExHKOzvnEu5CMFxMh6rr4ipmeVlksS4edMQBS74vXWxnEc+uLDXjbcHDwuI1Mc2Hv
hYpI90KV30sZx580T5VFvHQ21twHMHNglo54o+Ki80miWH0Zp4HPvytqkyUwEE4fPw9KItoTUw1P
VMX5g0bA9kQXLPxa3jjMF9YVMZyjGM+FaGp6Tq0xbTFdIEU4z8N5X1gmCtxRtM+Z4iWZB4dIDZTd
czoVMvH8wo3bhRycZNuLJvtLfdgqn6HR2yzLmqIsGbYxD7BwQM43iTofZK6YJDR95G/fjzmwi8Av
8nP/sBhfpEhsirP4/ASmth7+3Qo6HgjPbX6fmr6Sz8Hj4GazR3/f2Azjw+XEZr7XzVmfv7nJpWPC
hOXZ90IJ5gKW9s/kcD3JEbH/HTtIPY9rQBdH0uXi8yckD908h0u+Z4cahg4oRxnwD4C9Dt796Lcd
HORBjEgfLHcDmEiAuarHnCrDw6GQgzyJ8P2FCR/D5cpf7QuwOn/8u//lOP/GTpiV0Quyk60fF1l8
g6wAsXv0yhMPKAGBnQTRndRGuUvzy2e2iyQlfIQ9yWFRd1wKp2TeLg/ovnk5mZXkvmZjOJJL+Pz9
pkBuJ9Yc5uu/1LsXGVMrP1eS10UvG7H2kuHpXl9YWQqUr5uxEAur5El6cucLwfJ6Cs58lM4WhyNk
hHN4UXiw7G1K7w/WHPc7nAV3rPebaAakezHBds+zVPCcHLC1LLldD/taJ/kPu8NuXwqiHugFI8It
IOTUzveyJzxgqCADWpm2dwB7s8G8P7cTsK3PlZzbFrJ/ybkgDvjapsihbgujBuQRfYwcoD4uhD37
baNyNe6/UFckOvqdRinJ+OJxpZz5snNl5/vf5Y/T/2PJJiUEW/J6JOBzuWFsTF/x7FtBNqXDb4Lo
WntwEDcQ+Yx8XixCsJ4YfAHJZliPj3bQuTsLYSV0WcxhyNFn4TjJSG3Nr3+SP5FWJGSc+292kBtR
ICKbSXPml3kW6QYr0W9/w++X40XzSCe4mCccjdfxyiNjEpWCF/GPoFwUXqL5AfZSib7fn57DHKFq
qEuSvSlfzWp0/t31Adm7uTPZavt09noypAXw+jZpPLJCPvY+w7V7jxVy7cifJfeue9fX8eVn+XMa
BmHJELqKFlrNgZ2vZFhM+PDr73kq7hhjdBqGZOG8Y9THi8zwlZBZH5+g8ht8u/y85sKTZ8/yEzFi
PeOu+Px/H8tSFPPBB+bJZ4CgxDZj6lnIPEsncAGxosG7pC3rEiA1cOU38ZSb8pXY41Y+MGu6CNPG
+VhPvKTNfZx0Sh9JGJUUx0VBCmvUQOkYwVP5sC0dx6uv6Pwxx7N0FQakdl3vPdXYjt0c6Xnz9yyz
7C9msaDD7a+bhnfXDt+Rz6Ngq8mmH9EZSOEANmL6yKymw2l9P0n8OEzcAeJNT3mayCaPSdqZ3f0q
8ouGwRvay59kK0UJ79f02RBWmWIUlpcs/EfSmS0pikRh+ImMUFHBW/Z9cdcbw60ARUVBQJ9+vuyJ
nulZuqxSSDLP+c+/8KT19+oTYzrUwEJ8yZAH2hXb5eD0PXC01sef8Y27I/yraHJ+RM16bKNtZwbW
qrgCxD+fgVcz/+zYT56X0ZKbw3n5m30SnvnnBZ5dbyiKIKjpTCHA8IH+cfb8ZzS5/2NMvcfLV8wD
GBM4Zczvn8MQBcJFZkuAm3H47FBgHCaEMMIcZF5IASqWDM/9BIjvqTVQ7hAbUtAdAUwWyEHdYv69
KItMQodxGxhUL9M5Wx1f0kIDh51+w6olPLNVfg9jhZAcjd1kyDw7kHsab1jg7I1AjofsWjQF9b/d
jKiYRTHPneflBcGKWSs8CmVLY7lRtuNZ4eX+3u7H9Vo+oojdtAdk+MbP4gp+Dvfwi97sgfsXA2a8
T9qwmU891jASZHqI9kJBPdryFtnYXxdM41wleSd46gfsG6/ZD5V/f8U8iqMBdiIDG5oZXtxp92D8
V84+80fIewivM7wnD2/7usHSy3/5vfC9fh/v7DubIlVhrSTj4HGsiGZliM/wZTtc9i/fqA7vDgHX
5j2GeOvIVuoMF1BG4ycr3n9//sDlu+UgbC8Tp/L7MddbkUma0inwJIBVs7eR1xgZwdz2v2aeYHAo
6COV6AnGpIXr6aUKB584d+7BwL2fGpeBC0VpgbLkeN8x+xrpymkYlaGyuK7vVuqPFg9kqjIYB4/7
HqQKer/Ycs1iXfkciNPwcfzZTBlhEJB7B09+j4EYTjxCzDbRmG6VRhly6IbymsK9MivE3k6xqw8k
srN7G3u8tqnvhkAe705tT7l7342NbwiD8rdWGFOtlflrAAT+dZR1xxjTqo2J07OeWAh/AX/ry2P3
Tkp3BOG9mT2Sq/c656d3mI+ZtrrZ34PMjjmriF1rHFApOzf3bb9iGauD97w58obiHrM1e2x9kI9T
QcNO/DoAKU7n9rCsQ59ER1+uoem7QNX20xpj35O6lY57BMynVn9gYajezYzzF9ail9lIlrbVstJT
599W2cRTMxtrPCRTKGfXBbJ+CM61wJuAyGgE5p+QY4kndeJnNnCuySlB0dtoT4gMn4u8HpFAZ2dT
rXSbEI99l6F0wRASxr9BPpgNiD7v25k9q2387VXkKPBxYAlCjIX+2vPe3gemAXUl7au1P0zuKoqw
TTYfw8Pl9P1ZI+8lKm/4k8kDiBT7XyKcZNyqBc2D0lXy+s6XiaD54wvvuxvUHgqhN8TiNVsMxefn
RnPbyW6jsel7zOSY7b9Lh4IYfb3Jz+ix6R+lS3/eYzRpvC58E+0eAwDRfZIwtZDd15l9aa/1AY8S
OXmYpd06N59YBzmA/8m3PNQZpTvvFuD3kC+5iXSaDXTXmuY+D4nrdBmrj58Oyk6+Fc4DGQa82EtQ
Z+2fWudAlMKnbjY2pkeeyad2Q6tkPppQAfK4X5posh2Z9WG/3fP0Fccaky54Dx00TRkTn9NnUxw4
aQtZ7+h1UqMdqLlsDHGQpDyB/WYpncXnzejFiVALICPyT36Hixm/MRm6B5Ptbcm508L1vVwB3A+A
QxhUwhsvhBW2BScm5jAeQNEahlxrnVMfRhPFE2j+d4mUR2iMhqK7whjPRke64Rhy9qgu7DH0Efol
+KS0vbsxdHMSqfFLRHzRVz9LKCR/OSZQg9MIgQXHChyhr/E61GekQhYtsAxKXSe4odiUcfnqilem
5OE8dhmBpsAWZAIbSS5+xx6IAbwXuBhGGzGxyEQ5VNsDD24kHhT7uDlOTHo0ePm5ne8QVLIBSMYE
A6wMM38Y//hb4YsS0DXojcuQ03oFb2OoM+83/n7BgcB6b3zodkQpG3AAYVLNeH69t8E9VcmP0CAt
w7Tu/e030rIOFFMx787777uhl5lE42C/xZl5xPx5eHjEXCqZAVxrQiWU9M7jsYsEYaEIH9CdQRRy
g2I+t3tHSlPYSKagkbQwViuLUs/8BT2rwoeJ8XMdKfF+0TexrrYhUuhjqxfm2iBgMJHykPQ2Y+iJ
P7eewcQwPgmMtog4QAdz9KCKpcNk85h9GSadmWEgb40+zs/F0t01MkaBDx1mGsAhnsVg+j1tW6y4
p14HzW3g31jIv7Bn5XFPE1qVviN+/FMfGK2jnAYW43pY/bfkbqOOjcASvkucvz04/ShGWwJMquRt
CuPzHsit8D54+8cTGkVS5HMDAMDNNs2cp5Ubtnfubg6zudMkHGyQv/gfsMCJXYdcfXaLn5HZRTiw
KBB6IWvfbJ0RrGwiYM129gk4tHfllkOaU0djt1bznQC4UmBSzlpIoTAXoXtwO2WIIbCdQsWp54X5
z5VYOuLsxRAPrr/gdc5gpFqnkAwP8+a05gvkDIgikDXiQzBHa5yeNtDYtLS7kxuPqIXThapAn/KE
36wuWQjbfvhkGE2z6rQOnUlqtQhtk0K4cPj7JRMTzieXrc6CDhhV5tTKAAVxBLX6Rur9vBwymRIA
mjiT8zjA3WFxs/pxuRqdXxfMRhbHu3FC5HegB/Z+69JGaWE2pwyUFOpUehE9Pz3RcYz4xb4xhn0k
A6MiWOxmyQb9UsRltk8jvOQgeQI9pgbu1f7UYlwdZ6u9eaLfxCUE64UGFvIreV1GMIIwS7bbWXOe
wHKdHq+xoOBhfIonJ4Jy3Dhlu3Y+ICnwdDnCmJXa1W6PrXt1zBat8CIx3luMzRecPYd3BD8WGiiv
ZOYocqEURPhkd7idLvlTc4N2DDYDow7gVFyXYXzBJqR/VZy3vbexwcNrgxMbHloGaiS4oHhuLZr1
kZw3bHEwjrGgsQqbV9jQYw7OKcf9gyigLOonP1YicxVegNeH0znQwxjsTCCeUkLCTQZ1tKbG8SMM
26Ar00hg/Z5pF0V96aXKo6n1dep5Fl3JCGNNKh4D04nZCoAXJQ+eKvqXravRHvZ6aA7VQ8N4neQH
YzswcO+zOqzb0c064LYGFAj4cI+INomULFGQQagzfOFvQ0SWPfJfXAPOHRYc35G96mdAQHQVhjrr
ElKxRIwVcKYnjN3wddFaE0SPNwR+LvamMI+JDjX5Oaef21gdlj2lwOnNIX8+dq/2ZM4C4XLi6iAc
GHjrvWSwevqoux2QArfSSh62LTbIyLsqHT4HVfvn35gDIhgCHsm74GOHyRnZqboM3wD1mime1xrY
fKqx6Kh5cDzUUhciMF7odyoHMfhqfUbakJ0/XOtTTD6Joag9HoSGpQrjLJiovWDvPC1RusSZXa9a
ys5BAshoSolijvy9SVF3S2h8ZhNmT4JbzuyNZT5iAicnqSa59wWVqt5Yd/8VPZ0YXN2bWjUxYN9Q
5mHNE5ygbLy/AMjldQ11v8JcDtGtgbV7gEcewic+Ar9DaDcGi9SglMKhB18DRFEVPMPTQGD61kuv
vTvCROEAK2EtR2Fpsx3SxNx3WPTMp2vaaDxw4TiSOs+C/CQUMMbIPGFqha8gtzdAE4QZChw0cUBp
KCS1bn7iksEFaPza/nLn4Vzy+QvjIsxgcTjhXgIQsYcToaHRZQVDaIwIirkKIAKcE4LmmrORYKJu
U3WdymiET+0d56JC6OkIjldl5EogY55EhS18Vm72SrgQXjeI6qPGXn8syb58FoAb5ndOk3LlJIXL
nmA8ZxGWbvRZXKfKl42ayqvHel6fmFpHFCnYtQgPJrAYp1WovgH1SRwlkW0YUWry/2mv3YnKuDep
uMtfvz7QfkVwpRHiXECCfe6UkWN8NmWHv2HACNh631TOw3hux4cXi+/pyh6tira3vyb8Wk2e7bBC
8gubSxkwptg8t0N/5MdT+ok+yW8/S4lhLAeTWKKY4EGybtCVLAbuwWcz5hkfU2QO/TbqYLYK9ufA
rg34Kl7LAzrxW3MavuEpTMVjhxaVFI3T0Eydu4Oz1IwJNkGF3n6TMXcR9RybDX3ysQO/WbK/7q4h
Cnrja/b9cM8JrZzurOGnQ2iKK8M3VeIWAvAirQm1o2agfr99X6ZEiYr5kVTAR576b1exMzjhscJZ
HvyWt5OwH07//plcA7URr4MdI4Qiq7Zabz8jRuAGc/c4Pgv9o2TQblTChElLz4DyJOmsSrZRu2Da
fAQTyAJiwuOSBqddDA58nIbqodKbcOi/KRFKgkzey4+gO9BGX4SIn5I6BjIXI01+CfOjJTeWeZo1
AH6Au3oHybfu4BBDNYQXdr3rY6HTNq94r+K5BYCCUTd+OYwSX5ubNOuXYhwhTm3mYngbve0S6p9T
r/dbEG/K/0V5BtlAo5siV3yvP/rdv51/f+XqtchWo6hyvjG6zBkhfluwn/tG8eXwBfD8Xk38XzJy
gLYYWr2S3ow+lWeEdUuRNjFvOAXeXCWuEF7gMRWl8Te6L/uO7E6t77k4IlmFSC979Oa5NWbhZnDV
KQJ45G/I/ZTtOjcad2q0uqICo1Lisc9bTCfDKcjG6nEYgi5h9oGmCCoLIF7GUFC4Tb/CL6JNaHEO
MLARswu6GZtSL2ixtpEoVF5WeTzunan2gUCeUnwA0zwXwiIqswVX5xV9YVMGlJV9/MTsF6SLnr9H
aIyxFtUW4rarIUHVwGfBb5vFR1oPbskNpQv8egxYn3pH74Mx8qixH+95ARzNafTDK8MGe/lgEIq9
X25Oav0+NGtIB3iejpzxOOA/96n7xCLkGqWpk7bBF6oqYh4SRqIn0X7veTcHVea/Hyb7iF4s+qvq
gI5JmwY36jceWbgagn/+dIXt6Yt9DmerS4EEtfbK6HthPlMxceLkvcW/odFjWgo0v2OUU8bpkga2
iPs4YbdO+bZuF8aNPdCEn13/bP59WJiPQfCG0wCrZmw8fob0MIYsxfhFu43DbarXfy2oFHUzWPIf
KDYPxRPrHHLeNsywGthwP62BLQHBAUrIW3//TbD0JX2UIF8U3631nfjNKHhITir707e3r6KB5Dwx
3IQAg98pg+9rWHz9W2vfhuZgCHk7U4tq3khLGu0W2VVmP6r1q7eSai97bnJ0PXjRYzNIBCJhSCRU
ot+vsWnqI9UFQl6I2JTOlH1EuJvh4ZOUa0CjV3ILA4CQa/xbU+EwKGI2TkMGB0uIw6vVm6IMdIMo
JvRUBGG+LOUsA2Jyo7q1GL3lmPneXFoP77MrJOMBPQOTdcSx8CZZVIf2J4zVqRwfMY5+qyymVF52
a1jSoHmIX7mVuYb3lgD7Vs0WGE+dvqBWp39QjrAPXDWI1VOR5yAU7AqFbiXMvjBoRN9PwvWpXtxn
A1sGHQzoI5mzDVd8r+nmPktxmFU0GWssxEpUuJle/cg7hDHbI8QHrgIsSbJasmAEnadE6IZ4BuQO
nhxNsCRscMlmgEE+4KzcVX+/035kvoXtATJsDGcEm/wHp3JdLKdbZZ7Kh4/5dgeN4SrmwwATnE/e
7naE1RWRSTV1P8MgEvQsZSlRu2RYvXO2wmwXCECWCzU+6BMTufFGwZoLbiEH9VRMIZkh5CvcdwiY
nizhqHJTw3zdMlye5/As+mqzEy53i9bFuXscPzYNKOEX3+jrovMz8tLOABTgjc/dc4ZBGvaNXK2b
rbBkaXvHBl4FxHX2yTjkVfAkBpKwMsU2BsnmqIXiqkonEmQ+f8y9nn8/zmLGPFDykDYxvmq0yWwy
G2zhKTlMPzBNEfRpUoXV0eyxYSW9z2IkH7x4rqlgZk3EAOPLPa/0Jy6naBeBwA2FKB+MCeBd0kwO
xFxHxm6kMK8ZPg5SNI1gBBKpoyFgg5zBkYGQvI8SpRN0JqTURMJq1YFxTXEGKUANgRBiAvSK9gt/
IAi+TDznRPASs7i7M8c4fhT1CtIMDxK0hMIWE2MGFchowECgcr7mwkwCG/1M2/y9SYeAp+NT9GHN
WywKqF9ZIGFuUKGIcSGRACf34NL8Foi7EfbmJgYbJgqB6P7H6vnOOPrgtn1cTHLIf1UkCK+csNBT
aUOL+fG1Eg1HDyKNBJMJfGGOafs6XxGluO0YyGjQ2+Yv8ErK1f198zDwFlplIeNVBrt9LhRUmi/h
dBOZchimUKuuYN9pT59IW7Vv9gK6Yy07APl99e9mPFb5qxJxtWZmX91yKW8rRlXcZ9ylGK1OhaMt
9yKdiCspsukYJv9hWhuWS4C46flrCWPhEim9DNxzQ4XzNrPgeuF0b9egK+qIFusDUctN3vQUghDE
GoseBvQeOGQZvphYsmhDFeLrenyu3L6NcQ60vTZBtox6Kew5gogjDPjwRAox+FmOQvgZ6zeAHnUk
1CMenxt5VQx4WQLAWRACEHSS6urzCWL8q5LJbAgpaI+Ou8IKhJ0WkkKQzh/L4bEIko8N/ocIb6SB
BOCRujmzwRqPBCchVhd79KzcMEmEBubu4y4ZzB48vwPstG8W5Q1kUcESElSsmkZyEgvvRwlKJIbb
sLYezlkxaN0XJFvqQrr39qQZggQWUQX9qQBVAKI2v9w1/Fdx2L3NKGUohO8JD0tuHNlf+EbCbIZk
X2sMhuRc3dbmxuZzkspwvWWgmqCo5J/tTsAPjEERlAnDTyiXQn5deUg4sF7+BMgDHcFm7hw0n3TO
Y/97IZAIIAy//PX4yCxRHyOD0PYYbjwpcNA1QaFBK20jrjEmNK8pMVoPqFqUgViiFCAjA6wtQFuZ
/8NfBSAn+P6ixPA6ALJwrvZfMIUW7Fj6nnwL4e9ZYexINoopadiG6WscoCHgAOl7ozj3QUDnBPqy
E0Dr4qGAARGTSSnujEsrYqDxZfaqA7546ORogEa6AKMmrNnVK/7R43Vh34cdEyr02lzLqXq/6sB8
Ka41JiogKibSQmBJdQ5+8t6bmxLvsUrsRSmmCDmqNfZOr0YkfafOh1eEtwgZq1CCCbA1xCKvfewO
LME1+sIIh63ABjGy6PzVHiiOiNdoNVjNcOJGZEaKoxZCLWYc4K//ti3OGM4vydTxkNchQ6ps7qhs
axFGOTLYogCE8xnWuLSNeKHDjCXZlH1DGMGAcrDh4diHswgO93DCeJdcVdp5DSCNXrtxkXvX3J89
gONIPXHS0WHSaLM9jvDWZCvF72bKzSTLD0zlA9JBjQcTRvxEAHggx4KTfIKYDvjEo/tDUEmOXwRU
iH2mBAOcQLUnrdJd2+Ya75IzX4SHCJ0iTjqU3ZClkNRyHYwOkTQEgBXSOgtvQGirb18Q2e9Ia7Fv
1TIOQ+xSRCLOhEtcCGSAek6xsAgEhUT2zXRFSoZ9u77vfoO44zZNzD7OixmpfGJoniZyZbfswqY8
kHQEGhOMP73PIFA4IcccTNJrwcjw2kOqYw0+FiyGH2aDQx2vq1tlPghUPHCoscXJENsbON2dVzyj
PY/R15ArY9QsMYeC2o26l8wjci++RCoJ9QFsaj5A8Iuvu2KXMUjluQKRCqYouskLw4B66L3WVfRB
u5/OsdCmpKngYk+J9Evn96jF96hdy9veAuL0lddfyuV9zvZ0pOibyfj7SotpXF4+R1yQxK6CO/ue
8f5D620fF3J66W3nTyQZ1L8sqKc39bPlNMbHEccdiPrvYHL8ohkz2uNgWUPbTDBmj6XFk2gqlUPu
c2yP2NlVf6OkoTLcBxLJQCSMOkSf+ag0V8PdxwNU4o3U7Op4MpLyMhvZYxxELixtEgqc96KhYqSd
6lrWZrYk+3Y91QtYvE/4mMLlBRo0g6giKS6veRO+THhkHmcgeeWCCYofDBR75CowZvv60BvZZSJO
iBcnYo0So8RiHsZG+BR/H2/wx+UFEVFmu05hSheE0yK1nFUeBgPQV2lEIKo2QR3UyxzrMMEzxlZH
Y6qTPBJyn9j/BsAhSUqjSR4S2oKHNh+Ssl6QkWGfh4YOCxx9Cjwy8AzxNrsgn0+8Kbs3Jkec8E8x
U3MnXg9tVfKdV5HQvggVDL/Y++bsjruhvWdWhRrfx8dnOzTIyeKAqwOy+GCKZ0nfqy1egsymdHpw
DKEkmDfCOwdIfb9sEeJRgs3Jgurz8Gfk4eJpRnAQ6S3IYngl6BKGNXMoPihrmV2ymdCvMKkTfq8E
H/ojjYQXrGpqE9sJt9tA3CQFqmfsgcx+sz09AH4WpAyzTgCgc3foHDO/v4NlnwzZ+mFUkAPaYtf7
nA1X7apFInzCQYhLhsvOMQ9JdZhfY+i8TrPuhQjY4JpjPwpbWrgQFGsZxXBfww6B4SS5S+C9a0Ze
nDecougMkFUL/i+OWi8MBihFgSOByIzUAleMFPXh0Wey4efEQMGCmPcABHJHzC/AKxG90LuzFS+F
vXkZt7MXo4EYq1r26Y8pCjHhI033TKPLZXKeCWYuAKCwhlVlgf9HPExAd8lzYv6nOOWx3WaU++en
yzbX0ku3qMArJl7phbdM8gHO6TgTpdZ0xvmkD7RxIIcmvt3H126w7mD+uhIZ9bcZ0s1IgdvPGGCp
E0gYopnCahv9Dy7oL7z/n8YNOIxzF+7EhySGFyKdmvO5gJsuMldKB8cbGEYVFGUMvShMRrMB0AB6
2AvyWEsoKLCHwcZgzO6CIANa+gS08IVdKuiOWKToZ4bs5TAS2D45oOk0oe2igUfH/KA3HgJypcmd
QC+cs9iG36DBrAVIQ5ConCUGmT6IALgf0U10LwoXupyDKAPd1pzaWcQXbhG1HFFUct7gmb+UAkoA
Jb7vOBqYui/JlduOwQ0HmKIzYLBpNwXmcaN8qnhT3FZ01KVT2TBZhPKakkTYzGZx5whFenmU5pkj
UROkdoOvAL521DYD7JnecY7TuphVoTonioF9iHCVL/a/yOxn8raj6BKUclRfJwjWmDhxXwCmsJx4
RE8xB2g5JrCGM2FuzBhUBt1GWPE3oGzKlhBGDIyYlvK+cm8SMH8R8Rwc2ilaD9xHY/F1xRE+cFzO
GwChKNNBLIEghM0ExEuXiQBsaBQNnMgYZdoKzjrFXBQvkHY57Zgl40AT7m1Il8Y1fobprMWqp/Zh
j81YNzOAKvBwxk4UAOC8uDfhVXmA+k+6Reb/8OsuIhzA1M7lqOfwJgHIKI+cbtiiCTbXEu8SPTqC
lwHFXln7aQhPfob591zQH/C8olIeGT/OooyNjR0YFvQTyJMRKGJ/5HrOF8/1PHmjHvoy/1K2tx1+
ldbYg3vAtojftSYM9hFGWf/0cUw7puZ3XaCm+FH/MkycZ4vOa6k1J+ReyB/q1zraoZ37V9v0PHjB
CNOQh4j1i6qrC3reIOLjEhWE8Rjkve/qibTgPsth62DXZ2G4sOBzYFWTGsNtoc8yLPm7Y+lB5MKe
7IVCg1WAowMmdCYIC48BruQ8IoQY6T/yYaqgmH8wGEQxipvBFGtnjGRhCouTjmpGZ0gR9MIbMbqw
OP1/SieyCHBvjPrBVRexSFjxLG9uBnpbYzWcARvDUp9DHBscgf3nbSc4Xx3BwA3YOwlJkNHY9nFe
LfzXnzCqrTzSVM5Qh4l4Ef3fE8kR0l8K9Szg/EvV/Phk2aBPQj9D8jklYse776lYXpGiwjtDwiCs
ZQtDjkX3SydkXAMG3abkCI0SFtradw1MYeNRRfVE/c4QnPkhyw5bLHRGIHFGgXsFbuyANZz7iE5a
F5IW2kddmEI8KfXRpZpQ78Xc6t8Zwaf+qbUHo6hkgHNDP4G5P/UiSKWGYtOUMXQQ0BzcM4wfcp52
DKzCCWNixE2A+x2zDXgr+Pq9YEXdEkTJzGg+iLXEEJl8IJDSIVPw3B8xFRX9W8OHprdCIJr6YzI1
MvxJrqbMNiX+KZY6Ai5mXkCNEAVAFQDYxQxKhBlLFu/SqfSW6dS68axaQ88oZmz0oGL8IewqMGVg
zIahrF4g6amhzNTAoq0pL3N2vi32S6KQhjzyth/qA9tApoV8yJ52pOGhticTlwOYiVd88z8mRbYN
MuJNNT4Kz6VGWY3bBA5RNgMtki32fs7amugP+8BMFCeXHzFKXE0blxcIBTBIGBDlQaNdmCa5aAT5
WWKuu4+nId2OA7sVf0ecSXjeC4xfhH5NaC969E0fizvJnzAnYihG8BAb3Y13W9AgwDXhbGP34GYJ
3jyGKmxTwj0Qqjc7fsnITcG/6Kpv2L905kcApqmYUnu4bbAFQYJllvlmDbOnwEAb8OigocIn5o35
JUkAGzbm1RseELJumtmOj01hQuYIxQ/unUIJSoocDuKQcvl7SNhjqr+DzEVdFXiAy4y9fxzmOLa4
HFjBZJFFH05eBvl4rvSMMb84KdheIHAxIJc5viGdME2ibRHhuhbxHAzNwD7YYOngCJSjfeAE4mUV
5izsfHB88H4Q0PA8bnD/6ER8FkkHKcMylpCH5tuUUUZdXaYSOnY1y2xdGz2rgXs1jPbzm9+fp/7P
hewluft5n1WbO71V5cCqfyERHms993oAKabz2VZomy8ywEqrTbYfdi0IBNhCPZ0xPI+enbfGlIEa
rg6LvJzdu6S3XzzAaSntp+awNeTc/Bbep7O/y4fiPsfzSRdch7MXClps/yI2m8kl72DFu/D0ISrQ
uaLdkdVUuKcbL/RA5Kgy0TOBXvnfe7CsAoIIoX9QHM0brdVDT2GxM1v66g/MaNDsoJxTAsl/zqAX
dydC2vDzaRaQgOfEZJ6w9/elIyZiITxtQGJ53QpoNQeXaa2bbP4YdubanbtO/Qpkj3BLEVzVHBNl
RnNwv3OQOSw6now0S1iPz5+6n6iIUQAjwYWne7VFTUORPUQ7iqk4oN0e6DnXYbHf8ZafSZsWWwOY
qCG/jfEHAMqXBF++pEL+Ou/seL0vv40Pg7t+RSP0bCNhFlIt3hUfUc8a953fzQL/uKYTsS0dtFbY
hIgFps7nx1t+4veUbvrFeop1Ho5BZXiHhTp+RjX669+JKoADnWkDGJRIUOsQLAIjs+VRmn7V+wpY
hupfpIDQ76lgo9RmIn+jxd8fZIHy4Ythc+seZw9e+uH/g2/iSvyx8aklTNL+IP+rkOJ/8cASSWui
N5C39mPH1A3VPPNeBkaacFUnUStIEffK7sOSyHx9uhlNpoglxe1Jx6xYiuG7hLgqY9QFpOIgSQTM
3ZAgjXS28AtriZQ3zjCMRV8/55jjWz7I+hMqRsyb4FK0WPnnh27TReNoiiCWXpUxwJJCgD6GhKpd
lTzHOjXNcRw+HSiEiPNx52UOcB4kH2eyodtkcvrBChQChIf2zEYNHL84EqlXwiKsVw1QPcXAsiMo
CJ6yU67K1dAZENwAuQX8HgeKC3xWhrfzfZRjaIb7BHM1SZ+uCRc2L2SlrKbJaPNcPOO7gz7IxEWV
7Ru6gCBFG808hyb1IHglvdTwHDNGM2ydk9UkyY4t41L+mIEsI3sbhhrIl61Q2lYmyDg52UviRqzc
w1+I6TgzLBu0/GridEbKO+AH6LTarVEBaD8C6DhVnNqmQqLWBc7GfrUmWFXMysGctD6skBpZsKI2
tFeyVfJzrzgrhiXzYtBqqyHThAIxzpOpxoALw0d3jOKthhVJ0nzwWsJZdtZcCMi55NqTBgwDBEZY
6uLlIOgK6nB7jXD/cV46vkeXL2V/yteV5CriiSujMuLs/hGdU1kIMBj2jdcIiATXCGZuZX5wsSKV
az28wZHL5hUMFxxYzOniChhKwaMxfUS8+aKZvanQrbgOIFU4q6kr4RTBVRcHhsBr4NKsu7UCCw6+
Nl/DN6LcBRRcAg1AKqDfYPDKqYdRCtCiKGGn2iP6Hy/LzDWMa317ItZwjk0vvmrcRWajX9w5Yx69
kBqQb13Qizx1dONgt4eYg4veQhEMq+UNZtVNG1snvGnQYJb2hIOHfAc+c+2KUSo8D7ucvaCxEEXN
yQb9o3Km+EtME8mF4eAPXN49In36IEWf0jYiBVbHBuMYsFg8DPV+3HdSHwhdDX8W5E+rpzGujJ9c
xh9brX4JK3iD1eaxGsKyuc4EGaYi2wcS0nFhLRYpV2a9XoJ4s65yrZxls08EBcWcXloHRg8392aO
1rV1j7vdHQ0hThvzawIn3Lk1qgxrea9+0KV9NSDNalOurgcIpTfQuxMzyNFAfW7QpbGh9YCkterU
y9cTCQuep53XY+pYOn/IGnu/4b0y/aJYhx/GRf0ZYIROyiCxTfbT1RQHtebvljpj4Tb3wRdAUBgg
RtKFB0SFcBoP/Md5IDLjKIOwsrOuq5GgikSdeiRXxEIgaRxnssa1ElLWMhyaHX9jqfIvCxB74hJu
KM2K7nP79DX3T9ve9W2jrSEBsVIpLQF4BalaQkHTac+bLo+tH0BCx9HTIi1TWpAWW8pN6PSDt1Vc
8V+7d/YLWS1LvImx/CkUV2mNvDCG5WzPwlOCG2P13B7hrQMHP5B6HKBGSgHI0e59CyEv65HpjYH9
y/wQSHTTBpB0OvrId25Mi+iqXH61c22FnFKy+4X1o53aO+3d5fApgSSwY+RcxSYAwpHiDRqrXwJx
ZJbMFjPqzZUr9N/yL3ttr4SbFmATo9X+tfqV0R0mRi/+wSkvdo9yOwFQFna6d9guBOThU8iu3Iul
7FC+Fp8yzKVkUFs3qiPkKSOqdf1OyjfICba6OELAKmE8CDRMg0OgyRSHGwRtoGYEHpAexENB20Bt
Zj4Qj8skAeIJ60xJZgVCJWlPwZPDxtcrSnAANkAsMNKQ4h7EWviXOC0MAKCwNNBbVOwYqRhCfv5F
fc35FyRFwI3xhA17kaCCB+xEsS3Oxj5Dg9IqEqgfai9mLWN+UlqZGkKCo5XE6+Sf6Yz4UjvXk7sO
XthXlwYUsisDIaYneG1UHKibDD8QCk3R4+Gxpp6/MHhd95xSaq7IidFtOAraMhnzHUEUOJAfWnjV
vD8MV8QXMEz7e9MOhGF4xleM43isrv78vbFZJbX25zH4mScrstLwzOAPPVn9c3Ek5OMWVgIGD2AI
5/1fOSBefK4I+/pjHsj+SCjYmovm/vGNcOngInKl6HlrPflbW2v/HzNGu69DVrY14YnZ+mM8JVJt
wnnfLB/MHq2WOVJCa8wTgKqdcScRyvwSRcMEJ5u9wTWlaeGjZJa9FIJ9BeODL3cKBjfGA+KdnLGg
om1hLCdm2mcR/NmqSc+kzxMT9T/vq61siMv0TCrlwEfdyYwJ8OMZ6xIlP+WKmE3RK45VcCb2APWM
rouCZpV8sWBnlsO/8z0oK9G13TkK9JR3ulI0Gvux/odLCVXHWRwlQAxaNOWHKnzt35Jry0VfFdr5
JtTjb/3vvIqC1Uddnkt9AdDGS2CKcy0Pc0nF6nbFG8fug4awYxpEk8q3EV8kqwsRZg+OQ2KuAGjG
vG7DjJ4/wYVE9VgTPKj80cNfDVV3Pp+o1phVyLURiw+UlguHuwEvRCUDAsDN5FqviORSdx9tRUof
VN8ftiBk4fEDN7uceoT7rkZRqh7BCAM4ncwSZ+JE+5hML4g6NHDW0lOATExQ/nVZ4vtuxKv6NNyb
SBwjCG7UGSci7+1j8L2gOdFNd2qE4Q2OocfjiDY2Ff8pUGomzkMIbqLDO+FsM6NH/Kkb6jlaGrT5
jXrhlbACgRGDCA0Ie7xsIRVnJMMsDRRWWEoiybNws2GcA2mSVzGo/3dnhKURri0hFQJH2ReSKYXJ
fF5r4fa0nVGfsAqx09UuvIjywW8Mo1b5+eKCTNU4ro0Bw7ehOU4InvMx5V1JHKa5o+AVS748EwkE
hDWaCphSAJBjLtflh/P/CM9j3h/4CzwbE2dEvvJnEfrHsYyYk2tIECBYHw0mEgIY8WZJlYEcEvPL
XnALKkj11MNqFeDiCvpHrgTTqGhBEfHS3wYSGD4Qljt0tPx0dXHEJlj0vPTAnO1UW1yd4wI3Svwa
IImbL1BPlGn8XHGiTTB2FOVQx43CcBMskIEJE0MSW/GHFSEpOJy61TKjoZV0SEtoBMgyQ+bAV8Hq
TAMS6ygt7wGWCY5weG6RKp+Gh+uJ04uWbNhhUvcuERFChhFufQ6k45h2B3/5IW/dJ7e6OeNQ9hZ0
GJzYmkYIn6en19/zj+hInDLhkeIpAxuGOS9XzyF9Bb3Evyl58mEYQUo70+RhIgMnC+8k4cwzdYCY
QPu076o3B3YFhxLpXzgPL4Y8c3ToPNQjQNlsiw1uWIWP+B6ipyZal9XLcgUEd3EuXZAQbvKcYF4I
wIgvmZ56qbd394AEWYyBwGMhq7TdP1x18FbGXhhrC6Z5fQYv9xCnXRebrpt6BCrCR3uCH+gYIKky
49rb433bd4BVYf/CLOYLIJ9RraPC0T/miak0Dwv0u0hKuiT1IeEJjQkGkmyoKHeAabYwSdlbBaaf
rXKndoVtKBU2jMYRTLs32x1E/FSjC4TETF0OVF76Ra2lhXUlhLvwFDx8Ul2ZmDn5E3d/PCXk4xty
vnfz/V//kDFQ9BEh1vF7iuO+5LdIHf8Is+2ptSM66Iqhov77mR1Px7+WNqUh5WusZ67dHvr7bO4m
jEuw8KjtEXaCiEgbq4dnBQhzqRJAkRX+FZySOWfl4Fz364dp6Q0Ll/nmKAu+JLlTDgyCKfWl+3gn
wydDBXlDu3FzCMGsJZ/pZs1kH09TeD1c855g9FQ3m2KQ2w7mmLAY9Cumt4Le0LGNAZ0HCmnbrYEL
o0F0PQ0a53blUz1k1PLnzJ2KNvDB+IrgUPyq8IjDPO3u7cO+l9MndsQpfe0H6wnWFHNH2BtrjuDl
9bIH14yw4bcgLBATzKR02WqdqZCh8QNTx1UZy3QlZjizpqC39jO+PY10zx/gpiuhNHsZ5NK6UjTE
GOca5ASX0HWXixRXNVyD6GnA74v/aDqzLUWxKIh+kWs5i6+gKIiCikj64nLEeR7Qr+8d2NVWZndX
VSpc7j1jnAis7aVTayPCwvmFUYLmNtPi8YUCIVaagtC9cfUoC9L/eq0JntE2BFlOeEq69G3MDczG
pkd/BBY0W6Mhd1IH5CYRztRMAQVWEv8r2dmIfonziCqtMvBsqrKgEb/eCWhVrV2gqFdyL9HzbM72
zP6Uemhet6b2rscQolMMbuxSxosoP42gKRvBJ07rrY7CKbAZ3v8BNQQcWsryvpSQE/kXGvVVxCUR
5obHZpmiG4LmV6M0h6J6tQXvTI0UBG/rsa6Nas1S9xPA64iRJG3hgynsISKAIcakMSOFQXNLXDYE
0U04Crj/lDGeEhcN9h+8vm7p2ApeFHS/zTEwKtoKlEpaize3LjsISTRZwxaamB5DvCQO/DzeUjTY
pKeq4rZme1puCQIhoJktVhLddSx/9c/AwF4yODWJFYiKKWnjFrXZY5e7R7ERZsfmp1lhoIrkH1CP
eNpYEXpbPAHQ+wkpYYoabKEzpdzJIgHrNJzCALwJrvbokOxljVPouHE7eE0aR/Tu2e4oFrAWqATT
IaPGWEBlBWEl6v05gA4cWWRaIfR/IuUyB0SCfVfNW0qJ+HEig+WmH5fac2bUEEYs8n7JAOQMTgQH
D2pJoqUbLBCcgYgwYhUp/dLegSJIIu4XAtayFdwblLutPSO0QF5mRZtJ+qf9skqMYXCeaDbTOGCW
BEdNd63WFU6r1i2H03ALHAZid2VY8E/Pb5RDTrN8Y09lBUDvEt+6KL6tEkXbKeOzzR11xGpLhq3e
vH+BuDq4m0eesVp7cyU1apHaVEu2YTQ2ufmn1ts8nde3c0mC7a5rgLBAuN4YXIrBWVR196WBUBUW
6tqrf8ev618NBlcUYijeMRCT8++36MmqG6B5WwAojaSLXmqOfVxoVK6N6ew7rIIEyJGCPxiT3NJf
L7l3D1oNpwKFVh4SPan6RfDpARDZ+bQ0/8TIhEi3g2xf00AMA9sABOUF3SOlLkCEFfp7sEQ3qz3i
FhvhiGOTZqbHLqKqx9hE2RpsKYPQPwBvycwuRfDPetsEuZwEVGWqpuFjFMwrjQMvCY8e+ln+J6iD
SXtbBgwraJQHOD0geG8GiBL0sc9gj6D8p8gD70GLljcNeKvsf+wnEKzBcXRHH/fgFNCABSBzbF+Y
9IDelekQXG3JPRy8mtEuFhyqmE9KCsn8ehxD75ze+91tYn8YmYFe6WFv6yC6m8BSH0a7erePRoP/
2DGCvGmk9Vah3noe2qeyR2XyWmwhIXV6ujVajfTusHnTUb7WudwQA3Tzlx6Il+m+jSa9UbFrBt7M
PR+HRdpfBzdXpaEMxRfYb6qvoMb33u7pAorZ3KmCWrtb/85gKNzYiN8yysc8Da3LUwcSjQM8Gmx2
8D9MUzG6MjaIg5DR4gg8GKOZDiv9c3gMHmR3tEvsbavQVEcn7VZWScF8jh8eXa0eLJXQlT9GD8ga
nLxbXV9Css3hdHxo0XADDYMGJNo3FSqlAPXG8AL1RNrTuwfV8RvQSxUBAXsz+oBISBsl6O/AE/Xu
zMXX4tziElYQvGeuncZICkiChd12lv3d32VJI7P7XJ1HeWBc5wlESgy/Eda9kMhVGExwTkORjoK6
ICiCU1urA1Kcmgth+zQRQ9vGrxPeFOJr57XYtfLtHNwxqHdVmyAE2dAvpK7ecP2RPQVHaMPgXWrR
EGH8CCqLDAmASjHm48DllYISzGlV+wJwDOyqC+0UERrwLnScNjaFNjKRPY12aSww7m7PIJNzdiFW
xru1PsC5tmIDdIZPt9q90X6gijk1PRSrPHjVacc+Ow/K0Gc8KJhIsN7QvbofsmVqxM60Z1gv2rhT
Oi5bkBlQy4EOgVhuWfEOPmwnUwJjsHnwYmECu3cuhHPaybHSxwhFSDpVdLpLZG0nD0qJVt2uM74r
adzNXyrps/sg6VCGRo5CLagyNbIS9ovWU+vMeZm9GFhlO0v3GMLJr12Gkx+hvCHd3hpuVCz4G7R5
bz5oYRhhaRUBsrLh5Z1dHFF2PVuPgsi3k+ZmiH9fGkjZdNSDRqvJetF9oqPRhJWncaAa8WKkeo7q
WBu0ceMj5lQEUyrkOpBCVOkGMajcvqwqZGFe1dlAvl3qbsPNkH6/t0dbarNImBT+rO6TN/UoGl8o
T2/s4ELmcyTAqA9UcZzS43lb0PWcKekGeUbz4IkjtoX6l0SD1CAEf9U7NaFhHJ7osLycZ5/iPtEz
HeD23t80r3+f4Zvk/9N/eRB2NYi4Ke2CtRhSoGuhwsXk3HRQzFP03LjMZrifjphLL1SW3eIacWiA
XWm0GXycwvrSZ6TNyXOIG0JJ0BO30NFg/d7gWJOGZngPzdwCvZO6BY1itwA/CRM2JYcQ6t3KDZCU
9Ak1e0ykb3sF79jH2vcM90EnKA1vfjq/th9/hfF0ybwxR58m6X1EisdoUm2Qa+XHFUrGO+uOF9W4
R7M23v3l3acwaAj+Ecm0Sn8wET9QAibpZgDyyAy6eac8E5fhGJf+0NGtqdNQ8IGSsWkp70CvyaTe
gIlt0Dea24IqCJIBqxLU/UPwjCDKgVMGpCm1f5IHgRUraNzketCO5YfV8MgsAjgb4FDv9SbQnOnG
yffuCGXAq2wagwI0UssSjZgaWXxciM+DXIzt+BJuI3GNMiVNhOrfPQL+fgHCVIzY+aDCvs4FIWwQ
V0BmIBMCtiBykSIAaf+N5lR5cu1o/KtwN9/D6vzOlBMwlM3yGtV8iA8QnJwYbnH1mYF9ZzuhJ8Js
Rcl+j8BW1QaF8Q5aDiCM6yczxI85wxYYg/LE4HGcwtwiHafzMpULQrfrBDoDfrK4ek/YUoDqUOxy
y+sK0OfRdrwLvz6ofe4FmALkEfSmkEKFQ4p6GxE6vaLjAxFGmE5yZmW5n/NjZUpEsIRCb/12K4vj
4NxnN9mH4PZHL7BTG9x4mqNb/IyKH/bOYVikecITcnUsJzXWteaXcKwluBpTAveNm6B/DEDM/vow
ZLk3v+Axz90FCROhU93m+dViDmF+dlf3kS5WBPMPO9sB+PzBfNKkR5vCcN5IvL0nrwB4Yf/Qpy0G
UyT0b6e/a48WXebzaU+WyDPFJl35AyXuF9rz73jfB1NxGp26aA33Xk5+BvzPvdocOYaJMeoh8uxw
h9YpfSaoyRyCKqkPIg1X4EaoraHZ82aCkWYS0d+ZZrWg1cidOpDSA4mGKiC4kowX++kCapOotpAK
IpJSmNY3SfhjtOuXecgdEPEhfFCjSqc2h1pifGESixK4fVlOQY/CK9rl+LWBlsJVu/ch64Gw5NOV
Fke0mRR7e/+DQOCxDVpWJHxwQvRRpUIjYQy7Qec8qgZsQ9AIiFP1Kx5R9YokyFtwqN09NvAOHANC
GRsSxu8YzZG/6+oJdy9PwL9SC4BSlTwwxxDZZfmOagjHJMROR6ZrrsyCvmzO6cs5s4XhqCIrM/Ao
OOQ6IL8drWKGqcY7/zSso5db8QsBmLUtIVttAE3B6iLq+z3UMpjLy7DSe4z3jOEVaZQnfVDcsArC
yUJHphgGGwXcLvNCZMSEKNu1+HbvEMFuMANFt8woqJqS5QE5IEBR9Kmd9ziXMfAmjX2jEOhYv9kW
n0E9LLZA4VEHQWx9w6zmgcQKBWTdM60dGF/8Lx28I8PzhfERR3mzjd7OrYFEosxCCRSIZ9MYGHwU
3EE06RD+9jbhcwYrAeU1YOtHa6CiGqU5sotp+9S5dPILMPBkWVIFuTRr/D4O3aGDQH/w0b6u0jFy
ABuGkjhzVONXL7fqIQG2BOrWw4zBYPqmkr/x9r1PJKLJciMZGWROUHbthlUnbc8VSG3ILdD3g9Kc
am+32AMs1GKmaFj37uMacRXQNjz3vckkE5NFFepZw/vHFB+r7gFQDzCLSmj0APx8hww8MZ1S+mPA
5xKe3TrMIqSf9ivk8bUPy1KnDrCKiK5bA/MHRxNsCIBZAJuG3AQSTtBoMP3bVTt3wFikm19c2kUH
zAT1sXcPG1bXR3QPrbqXDHLDx3IalWhkF/ipopOEJReOwxZTZzA8IEBBfkxKU6Q1ipTTzf4y6DTO
eenbvM5zwRPYU/LAi9Q5tzcigwotZ8RbkFGPadnhNQGRL07OEYcNsAlwJqVBMvy8A1DEeZKbVtwk
AN4I7OkxTJkcfsIBiqAfRDNnIFRI0ls76l7HQX705JTtE9VIQVQTnQAThCXRh6/x0jm1X7QwSIU7
3x4ZLQJI5xlITOc43s+/yzo8fh3okK8dScaTszARHF6XTGAcc9atf+tBxYjHxR3m2tfxdHAbMftw
GSXDj8upoj52C5hn6eV6YFPmq9Rh/ua7qIe55bVNOToC9GqTdaUEDrNbCJ0zc3l8R+cVoR24TUiE
zogewfLBxApwKRTU6r0dVZ1k/PjD8XzNCyBdCJTva0BBHM4ren+HkBCz2n+3H/1kiGzvu4Fyybdk
gky4LM/9vVfql4Mn1NBlSC3OPfhG52XAwO/eF2I0fDGDmCN4iMavOTJQ66SHvCykqODeEhPg+TQP
KMN8vbmPcw8cz6K02A7e6HfiKINKfPNuPoMWY6Vwa0692EI0bYJ0fQ8IhgMnmQXKXhTTW44XGwEn
9X2azMd9HU7UsLaojYmdxiCSgsOyvC5478EtKAMo/8MnQdE5/gTlilUf5ePpEDgBZcUCOKNdIxTb
f8V/3kxqqm28zgMWJRFypiFgAg7kx3zBbEYJfFaPixEzaNRgIAHM4R4ZqHGgMwtYosKC2cE3vdNJ
ecWsPiBYzPJmXuV6g1ordd+LqfeMn06aWnkKMGo2Q+DTL0AOAcS3AdOyZ1AdYuOXATEZTnFNqk8x
hH6Z+JhyffhK4w0RmndAA+TEFFd5+e2I6IVAZ3JcleM0yqsE3ZnS+hm8nUo/rZkAcXbDV3R1amta
hIeoRGu60Df8N0R4zWrn1YUgwSoOczMONnS9uXa+0CnuUAXp5Crd6qsLBdqdnmh5+D0hAdxIzw4N
1zIqyoBar3COdg2Nqbe2yA6nThk0XQJ8B+ajxoGhZuhoajgMCqHVtFEHJ3mzqkf3ygDXqbmt2ZtN
h0Q5n9hAeRARzcHyQGJHeph0zgDe8+290Tlgm/J+iXB0231Ax/z0bo8mwpAIjZ55H/BGFyutrOiL
ksDyAGBJJlwsdAsQRsM/ByoOOjrUKlKmli1jkgOACinFOJ2cRs/1gWQb9qgcDYI1Q4CF5YOxmUGR
qHYi9RGmwinDUB2fCUOtghfa0MGJKU2k3DyjXxumcQkJsRsapWUr/24QHD6ovlLwZL/fVozaX0CN
/DGPiu0AOe9ugG1D94je5pRchGos0CU2d8HCtDOL/HrZlzF+sDp8S8emMIepZwbC6UThiDDUvObw
SrWD9VjsrNuIN7s9GkXwXLD0U9BlhgEaXiYXm3AZJUUagSl92Q3ovtewSLViBu0VNkL0dAQi8wuq
3NzcI7vR2+Jof+iRUNRB9jOBBZzSIWMhwZnLXeM3jrPd33H2Hqe94+Id5icIOYd1ehjwR82q0SuG
2JRoHsbV8uzoPrLIEitZjS4w/SwZ9RJL5LN/j59MSq+3FMexCbvm42AyOv2J2bFQT95okHK0y2aB
BBZs9qsH7xbotgL7C2Veagff5r7g3E9NyhRpzr0dkdRgPPEapfGH4dfEnwIlZxOItu3cZJQmgIDV
puIRvhbX+XN4aCfzu6YQcjEjPG9IQicVhydmTF4w5w52LU3+PJEzh4SAxAR9yKsIRUEBJMzbPJpJ
2YR96/FCor2xhSQVwCqzpDnRciYpISoQm6RbHR7rlF2fiNiCXBC56WkMKuTcrY0P4Y19sIYkCubL
Uv/ofbYm5A5G/PSMIWx14Q16+Iv0jmrP4A4lGgFCYt1QQgGOQyOPNBp6ABoczHDmLbZQGfQnVgju
ANK6qlkvAb9jQNjhKIFde+6dPI0Z4UJfRQjdOsWIgCyFdvcuoJg4UUlW2APn2R4Orjqu6N0pLR/x
tH/F4Awr8Xl0HhHV1zu8f5FqSJ1+2rlu7YhaivrBm3/6q2/gW2ilLyv/bR7o3pABFRv3QjdkJgsj
yhVwZQ/wNCSZqp1SPp7tlpu/3fI5+1Dr1UsNXXtCe4Em5Jv/V9v74UzU2URegMz8jJLotce/+Z2L
JAeYkaNasobih9CLK+dH6+ZEldlzb1e2yCSwA4z1sxv471OIKvEpVNJ0pYaggI0xt+yjtoMSIeEn
4kN7R5Qdq64B5U+VGFd/hzLvlkoSowUhEXcEl1P4BbFCM5Iogd4YH1zRkAH63mgmgoypIemeIBi5
5euGk9YFXojUmA4OSb8R06Bb3cMP0++DLhSMjAgL6CksExqX+r96fEH9eT+YtqDqRRtBE4RAtmEU
ogMBrJ0BAVTWzz2OMvmcGOFvzpmlSfm91IOD9B3xVHm6IVL0DktQBaJbdSmhUfQlYGcKXg/hjdz0
Hi8OdemF/hQbMemUAQZRWsp+0VmpxIfwHlFdi6b9ab/uG3xtZ4VFGiez6QSkqF8lkt6AGARcQt27
RkFiSUf/ZAGxWH/Mfoc8ExDBFmGAr637pybX4IncWAbwBAwwAGX88KVY+2pOruYclb8SxfJc9lLR
nDSHL0JF01HD2gEbkNF+C3lBi79mwgDIoyeHpWQHQdREP6ofKjbnVYv3Uynvbgp0FYZzfQyfEmb/
uxqsBgNwOvxxLvuuciDTFuYgqDaCOoAkxlypg8G+B1RaxaYd3zURykWE/nwy1zUIOiCIRL4nCAFN
fnFxgT1m98aAT2kxxEezw+92r6Y/hynbfMHFMxiEQl4ngEJ1W4NBK2i1BvpPmmQ0uPFGWow8+gG0
aZuUQFk8xpTA5MJ7yCOHTIOGbZEg/Y0AO40cUNA074QHZ5HZYMw3U/dv1OlkMGiQreHd5Ir1wgVw
5iSLujejt7l+m0vWDUoDwKxFC0L/bieKIvYEFxduWRN/Pp/kmxP2Ih+gPRxr6YU9AOqVmituRouo
86CDqJMh4Ir/MgcMpPqhbp1yLx/MqnRYJOob/C9dmWz3q6uGBBEFDPaEKMsaBY+71xaht8wlaeNg
id9ctV4vBjN0Fbq1mq0nvm3rO21nEGqwz/JDefqSAmL89pVuIlvRL7fIblfvCNWRA2/5YrUeNHEk
zSQAiW5ArwzfhtRCnrag2uCa+SuvKS/OOCG7YBMwrQXqCkuh1eUpMPCpZ4CLZlPqJbCIP9lq5zoD
A1k34AIHgXhiWAq4QJQvPU0r0brG8lC86EnoiMnS7EH8UDP0KMxOtLOiiNQhe73oVOkxgLsGayC1
If1bR4w/0Z2pf8+/eXp0gIQJYStOGDpuMBXDz6JGxk88UQP9vQOV4ey1Q/AF7BpNNgSSwG0oz0ZE
nSKNJuvKFMyQu2eJ+aQ2VoWl1pV+CEnAIXo1VjJt5Bb/rx139+KqGK1FKbFVMoEELSOeOkui46qN
ooskeKFpr00/5/RP4s5T2DMaPFGE8dAeI4DkTuO4/zFV907s9bKP/BGoB8mpfhs4cdZssuSfKO4W
rVgLq61JYgg3aIUl452xBAWvwCCkuokcwkHQCrzxyfxbzed++ESN9GSOW5zAgbwCuR6fSVGEK53M
tXN1cXoePLi6STsVA0CIzy0A1fj/VWMIpwh6ClRZn3n8PvepO+X2Wakagys+O3quRzGZsGF4qTmd
QWg47TwnDEq3rZo1qS1WA0sqhNLbbFfMLvZkrssosqrao0DqqI3AG8eEnuX+2xtym1wpYHW2IZTG
+FGWnOfOUgABAyaF1LD+krBV/FnsUmJr0IYDlrbsR1rwm8diN/gplm0iU/s153oI0gSWTnXojRfB
y7SDFqtn+FXWjQOO9EedvwQQgN1x4C0ejW6cM30s7kQPUO+gQywLkRnY1FwMeIOP7dGyGI8DqhO0
8LX7Xw4mm0bB1IHg1A7Z9Qy6M+yOBYXy7duG45XdcjaXP6QdsK9GFONMriZdo6NZbrHuc4rzXPrV
Yu9jpbVFtNpnaxUsVi0nZFSCT+JqukaLx0rGqX6vXrKysghge7yTB24C6FwVdNjv7EU1M5a10N86
msvlAaS9Xhrk10bTl545RTO+y/VpK+qsylD92/NzXJETEBM1YTcCWg6pkznmmqQeLm8Ajmu1YgqI
F/iwCQ9Mj0wxzpwbw1fgtxaaZz2YwZGbYnB/uGXFMHAhegB/BN3L62Dzl0dhCn6krQWE9HW0pnmn
dHcI9/n14bliITCKX5icsK0ypSlKbILSxWzyPRMpjc1yF2yr9juq01KrP1vXWYlREDoZGMqII81y
6LD97B3YSXxJf7lEV6cjf1hiMX5HeNKdhzwJ3ArmkJsfDJCnAKnzMBeZg3Hk53WeX4342ownyGOD
24vZhCdPEQQXJyeYxQpaCr0H4CowCYOB98drwIbIzhDVFLmMWDGlLmvZ7ysIIfrmC7k3OoGdzsvu
sHlweVFmiriqTp/fB6k0efMgL5y97sfqAo9cDzeAIdnif70haQE4UhoaOHvthx/2UM/mFwJMsW+c
bXZIFgJw0LAdsg/yO9qLhAwyGv8Mh82oCy95TyB+nJN4KbMR41h54iyXPFaoPXFA0GZL32nrfoGI
JK7M+hGYxdlyUN6QAUIbkCBHLzy8Qhh9yJxuOtTV5MzuPqrBU7qNKOe87BddqeXaFQJzDasJsEp+
EQFcrHz7Y4Lc4be4kP/dDVdBS1Tq1P5kEnfB1sLW9mmvtdF5TlPGBLjlTqff6ctagaflx5clc8kq
FEzCAtn43xe3JVcDvNJcgpPlAzqxDqVsjM7v70uJNk1Hfh9Cbij9wO40mn+znqfnsDiYiwV8Kczf
5SyqrP/voQ3nZgeSPUWPmtOTMnCwGyJOwZjGyZ7rEWhteDrsDl6hHytoA6H6/xaVMeRPMRZadIgS
eYs5B0HbAd54bdt9k541f4GjywbGTzAXP9eplIXX+2Q+P8qjQD3tyj/rEyVaiHAQ76l7I2WIFGRt
KZhu4Xr+RbmEOux8ghqrw/nRHljmHIxKIEwtkdLPdMoq1nHtk8l8Dv4A4XWuj4eWoAXJT2hD/kyU
KO3YErw59ZUsDrJlQUjg2cs3a8Oj7i8jTL2skuwSaDTuII5vjTju1giNFZRmUQPgYDq5pm+zD3mQ
3LlOq+/r77O9FSzDIsKQDWy3xMcaLqXwqBZpdsOse8kuu3AKuBcvpdv8opVyayyRY4TnLztG2AgA
bHzX4+Am/t9zJ4KJThzh0TmU+qycSRAFyT+PmIfcSTuUCWByS/m0tK3xVA2nghjipbxHU9fy9JQw
wA/pwXODeAUqOFw+bXWzhozZVbEvzLbyOaA6fx4IKbxWZnDjOPpZiVpDjlFWTlZSz0NB/g3QnIQ+
9WY/26LnH0W6iRgftNQZ4hTJ6yrSejQiwdQzqylvLKM2AfKrZQ1ZUT5z4iPzJX+n9xcXDJe8xdiz
7pI6lzeR8aNcQOk6xx5l+xF0sXpvLkN/mG2QGAw1OVhngk+kU8NbnJiI0BetD6ZQd8C+SGV4B1g3
OWMPgA1AGzhcrjsaKmDkKvSXzhxLHd05ERI8kjxbRjFbAM8YuFb6Q0BDCNRWoiLPpv1ONYnMnAcv
m8fpl6sHXMs3RfJK/iXjDhBs8KUwfIB+BCOZDAhlcagKgj+aLSGxZwwfagJQVmxRXG1vEySwle6k
Iz0FFQJwEY5IaKJA/xFyUf1m0C6mQjx6943RsWNgUAhX5arBfAES+heU4lKyQ/1zVgxG/u++p81l
JyI/041w+cIHUyy1Tt3E39rri6XIc8020DoTYMoXa3tJl023SOS4GhBhx3x1MSPYCT1L/RnufKVQ
E7O0YVG1MHJRui3RBjGnVwac8XvxyPu70bTfXS4JTAh17NTn1D44tYSChMbabdkldLUfldxo11Jm
I+mh4gpeDU+BwWaby1wwd0m3Jb6ArDhGFf8RGxOt0DfYQE+lXaIZize24cPgBPD/V0vSnlALQxW2
ZyrjAC0XnIMNNjMMZCZ9YHxfKUt2DxZSBLxOVh2+kuFwOJuheMbrYzNQsWGKA9wxyOMSyHttUBpp
/yduMv/yOklDn7y311gxSeHqa2cZeFhNG+jIakMXbCb0+bfipwqJnoLIb4MnNf8FzrLVIN/LDTwb
E3UfW0jvxcsMMq+qM/tm+jp7Igq7iACPVkDwRMWsx0yWx8Qvcf9Cz3EOFQVbvWKzs8XDLX5nvV5D
kRHppbwcE9g8WivPezY8ftRrMZOmwDQLZHQWFHr/nq/iSOVAunutAkx1vErwSiBKBcz20vi0cvan
xXcQQAfGbjCCS+omay7NEG6dAbNcI0H1MbHRNGSKBB4pMgw9Ey2v6i0EI0CLGPNvUwFlQ+kjZdYV
JYWk3exINqSSmATHBvkdIwV1kExbvqi6d3P8HqwsEEQFA7Cxe6vWy3FD83/hKpaA7qUAqDrev1BP
DGdQpBGUA+HAqin93KG+ynenTAz+Cws1lx+CIwrU3JWjTs2QWjq0CpoWUhzAWWJWosnRODP1sFJQ
WFZQuKfyIsTpXBE1yQ9nSfGAIv9JxOmGPArJ2gaNKZn1yWQg+iqjMVDEeG1i/+SzdVKUO2sfsV0u
3AEuy2fMUJEClLf8jZ937+xa2c+8LQJa/Ov8amLCD45+loXzOcdZTEEffN9NzG52VcMilPRFfFq5
VQVn/2Gnzec/c7BixLD9cBMP05pZgHgHuyagJGXgWPE6ny07jqadVXS0MlOmNRbsWmy9LC7BAaOP
v6KmLNK34fu0q8O6GUfxRINyYAh/4c+KJZXpZ4RG0bCWeuu1mLPR6VfogCOx1Tqc0r/WS0M9yBMr
4OBgZIUhslCFYFlaxSITVskj6JkNBonS3rrJqjGeye9SODZhDSGFVdyjcqvuJjFb4mGbtheAzZ7Z
tme6HY/GkaNwllFhyFEX5Of0xHziKXFD6LGuFnd7UejV9XnzyddTdp5jPFVY/sWiTJ7zBJtd5s6C
gby1i9NrghVr4D5XBIOrLAPC+t2xyNr4JZ4XJ0AFCOF5P1xiqCsJ9Y5QoAX+/NNE0UE1Pz1aWiJM
hZ7GiithwSH+1LLU2doXuDeqzBBxvf5c8Ue9R4eF7bPLVuxO6KACiPJag2EGVcbpxW8bNZxuwP8B
AOHFOH18neXXl02D/sidHlVcc+AMDApo6DKOzRAep1qwc7vSKQD9AFp7KVvTiAJxwrIvGN9NIdOm
hH9wynBQEKfP7ig+RIgghHf4mUK6GRsKzPfoGdWExIP79BJcgmcP6V5a20f4OxjfyF43hxLwQD+p
F7WcOCX+PPcYZIIatv/yPxMkQ3l9IFJhtCG4D8pRMYIeigpzCmgWKpYzLxq7QR7ZA0jp0B+GQw+8
HOV+rttlc1MYonxGBUKhDFbC/hl40i6LfAwmm8wbqGL0ISL4GRswoY4i6poySwpAOiva23AUqTTJ
152ZXEXNjOF3J3NyZYWePIqCsp4c7rDsJuDWiqjj0uXK6mGNnK9svugKA1l0j0ToN1tsoQDm4Abd
oRaurMWA9oP1Bam5yxx9atM65W9pSi7G/iiO8tm8CiDgkdTLiYzmMtJZqi3Aq3K0n9ytBuw+YDOz
NIiS1Lm9JG5QuAcRF7aZm+KC3s1NkJW19ANLRR8kcTK6iioU+OiYML2TbWR5P2LLapM3+p12DGdE
fKok9oQLBuOFK5fJw4ApMtAp4IpZm4SI4BeO63QoIK7YrBVpoj4LPwXX0CdS0ZVwkVNN9vkzmMRB
BZgxFAuR7wRBMA7+KFNkxR8dGKI69usWlVXYpIdkiN0dwwGqjlMfH+rB0HjsboBK/h6RbuvMZIxO
jKq0qn8RrjDkQCOXY8ffztI62X6kCQlRd/zZtvlc3UKwDYaLF1NMv9HPUioRmwI7n5CKT3XPFrqF
/NeOetqvaKVwSJ9B5eff3cJGSkFYe02pi3JSuXNFwkeLxBJCKOzD3qK8gnfgxwp8J1nkvVWSwTxn
I3byQloTFe9YSLJXfbBiOwaUHMBSULdk7g5ZQhOYey9Y4Nu4QTv7/V9Vp8gMxJYf+GdLWDOyGPjs
WX2qL0eeDCCWxr0fMhrFBetQUFr4hbFXpdVUuFi3L+gsFQNkwF6Zl6KhgMGVz6aw2tHNcdWBFwSK
eQhYDsSjKwksaPJbeTT/G6zkeI+enC8dTkbXmTJzyvrO+DzcX9lUePeG+NIWBB4kBwxuT1EjUTsk
aZKJ4zMYyc9eaMy2qsyzemhD4DDkSKAAjZ+25jNqiE7VIYNYwR4HcHbKu0ydFLzmHkg/Ksw1t1Ru
l+r27W2/dvax3nwyMm1tIPcnYgHIhkwspX9omNFnhBHoZj7QrNs4+0+7Vm8DwN9DV1fSNPb+CBGp
fhWr9u/X89zi15RhzLv9wjR80Q8wj4MbphJjGRpu9chp2KPytgPKu2d0CbOg0BhKJE4YumK8NGVb
wn+iz42X+/dAtKsVgJ/7WwX9Yfh7JDSFeUxsQrZ+HZsne7LLYuajffWHilbiOKvyUoDJ0FA8afl7
nUBEbinLQgcMypv5bGvJ8KdenB7RwbroDYA/3NByUMcDulDwqXfr67w4x+Wmcra5djijMmY4IUqK
J2yaLCjuZp+riDDE05JdwlqZHcmvGeiZ3xlH1pHQGRR5kEYZEWEivyZGxu2DyyfSk50oqWWrLimk
c7Q58QGwk3xBaCvqVoaT0k1IHRh72nWb6UZmj9wzZS/AZE84uL5Q8O+h2Kgj7SEtmZTqFgSjlG1g
8FXtRueBzyPszywGC8s/v2Oto40wTHDmAb6j64y+x3v9oLKyNvoliGf8nA+f3+DZf4GgPvYPwzvk
E7shceb83NKw7s8OVUGdqbWYMsJ6MMeLY+vgX4Y30FC656SNVwcsCv9qL+c/vF8i8utuaQTqF71g
OvhRaoQnM2CGQjawr/mkEuD/QiOLk/RAf8HYz6OB/icTli1O2sjegPA8YqdlKDXg9GLma89s67FL
XABo8gYAFvg5IKsi1Ukwtpgfoke61clgyxTlG56yX36hSpReES090oi+Gi6/R6XHRR+JcXZKKr/Y
UFXPdb+9bvfbuA3t5gqNpg5T74z+9ijz/moOclby0vfZy1MDuoiZUr6posvJ/tlCmR+ZEFrM5uzb
vJC7PCRHYnqhomnQo/8fgRgazcz/s/WZzshcnByWmpyK137Xof9WLUMr/SWLwJnRsOZ3KFDjuf6Z
O0JxWg40G/STKrllRWwiv39xrbgqZMJ/NVZdKnGsys+rFtXEC0ZK+fkvSx8zl+l/AVWprI6thx4L
k46FHf/7O/hD9fly5uDvb+wRqssxqDyim6OTx26n9tfXpSgU0Ay3WvUPZg3kaxVvJh15H73qpJsq
/q6OVjinUUJ/FcOhnADNeJwY3u6XJihEVTeDP2oJPaqjkra1iw3OKUmVK6s9tbUJT+bsD1Zw/gtV
V5ILHgq6kceRwbnKS32SibAScE0kpRHnYf6V3kbE0WaxlSgoFiGESEDs1f2bt+39QBIcbCAWeqWA
qrVxgVZn/lf+9vcwiNSJr7loBX16dPrrMk9yw3JyoiSWx9FD0C3NiyxRSlKkETw27NPsu38gERja
dN1Nxg2gUWUdHL06W/ti9WFj+DB4p6D+1YCcl+2SBytJxanA26rixBVo4TB3/BHl+EeDfo02/Fm1
37l8eoHFlNc6W5TddNNHws2oFGP+JWwAoJ8zA0sQgFT7PgFoxFxRz4gN7qqzWZQ6R8IHGPWCE7R2
+9FuVg23AyCixsXMQzXZfqwNZxcw8N2ttKthaXz0chvrtkYB4jJGrx1AzwJ+pDqy8MQEAE6tvbtj
oDHzg8hKqUJEVZ+AlgrOvKsHoxelpUO4Q1QJ40W0UWZe/W3XSUYFNWFl2348gbZR3QHoiNr7yXsk
IsLPqJhSJ7P2MHdQTUfPMHUACAHFem2Y6b6eXIbNB+Xmg/qnRBvgTu9cXRhEbGA99jfk3+h+QfX0
da6u/sq2AFHHr7T55rLkrBReKaBU6KIF5WT3p80OD0CZ2hYtIIq56/Zo6Lp0Kt/Zkv/qm2ipAYRR
77jeuIHLqVOAYk4EnvwNEz5VRJfuuB0mk3rFdooV6L3Gg9XBhD6jRTanQx2Mp2bPy6olaEpQwZC/
Uuj26/9rG2IvVGm/g9PkGjH1OkqkyohhsdckPwW/LHHtz3IfhoXOvYtiEgzmSjoUa9Y4AF/LmBWN
xrUO+s4rRu+C8wqSW/DRIF1QLIc36pNgZDfg9JrH4/haoFuEVCQL+noAMTRAkFjVHP1No0ADWs3z
fDq6LJHMrlrFW0SfAJ7aj37dUFUlf+CNAfLQI5ya5H2Aenh/fpH1XWFTJFMB+CjI/P/fGQbOn0Rn
zfcSfOlkpYiKffXdMKwqmgOUT8HctZ6n1iNpwWZdw3MjuEWLoI5+TPP8bV6zX7WcC5Nzldl/uoPv
NQq6DOWJqhzY8h5tDO8FxmzEdHkN7O6u3io6p+EGnqSISjBMDZtgypRybljtnxkV20flfsGHSrgH
qUwwGqnn9C9ZeVPc4s742phLlQCpfGcV1qLgeS+IttR8kOWURXkTcpXfGNEHTBJwnEAsgtOjpA7d
wss8wmY9bRYKJkhq8XQzx3azyoZ1Bhdk79YlhuaQxFsk5xaYXbYdJJCM1CUm9N23v/Ly3aOuvPPT
/nUwHT7/IE26kfIxFogmjEtQce8RAbNuGvdCtUwpjXyB0A8Ai6iF05yBrDwUlEMdB7lHthypwZbt
Rj7RWp1o1+ehnPw2e7O/Hqyl+vGaTZgWBofo3mhlXRWdIAFzVOPEU3DSFQ9kcCc+SSGLnNXPoVWh
QxBv157f0zadUw0BDkZ9RpU29Q2pegm/Tjmz0BhwYgakcWPPA9Jf5XcYHs+gNyq2nyhAn7wST6ra
hWn9YMbaFeu0ZF3yyK+gP3ljOgq1gXrQNaoNJsu2br1XIueEuI8NYPhoP62xh5zSVpWi5EYKsHRo
JGGpFCvL0po78FNqZupk/R6salS/pgoAxbJjHCwDgO4e3GiFE0T9IOJ9LrB8Aq+mGhqcSefA473M
go8aCOwGm+Xnj8H3U2TYZ3DNUAG30+Htr+JVmRxixH9yH4EGfPmVTfOF6EENuigGDK9f612wjJuZ
LqatU3htjdF+fJlSRWYbkKoZrdoioTZaaYOHWL/mGtZYcyghfCPZnQAbMrwtwj+4Gys3Z99hWBRH
/urE4r79oRpVZ2NiS3VZaIoqjZoDrQFoOTa6Gr2/rnsqP4YX03cB/fT/lEni/n54H987lXgLnQEm
gGnF1xBrwIxGjTSEfeZuxmA9qadTZ+zUNvAEIwfpwDJBBkqZiVlEn/nLGVpyFF5ZJSQ4iMSrbDzK
I1VDLZQzgxrcWNJl2vfRTpg030TFxbfzhP6gUThidbdzmhT71X5VDnkYnPXrPEU0zk9xnqTBFGKU
Vt9CJFKRUlDA8wbfifGDpoCSUZa8M9FluIIo5jBUVyEQNvR1iSgrmI519g2rY2RISX1nghdpJ0CZ
QA8+MI4zdxcKoiWQ1g2ua2pncd0vLQpIlf5qszoWv9BC3acahBgv78icHLhD59nEiiHJwAvSY1ZX
rYC5yjm/EhPVIl5va9lze3/NHTXLxCxihLG0o3t0WeWWuz4Wr0KNhj4qkG2I+4e3EWa4FGPsFvlJ
qfPpn5EM8Pf9b5+cZHz/q7rF3jMqT460z7+0Mvzp5N5OGQbeFU32GRAygJCHIGSws/+EvQYUk1ue
VHsQfbbf888A3FSeZxhgmt40ot7rYr+0+I+o89pSHWmW8BOxFh50iyScMAKEvWEhGhDe26c/X1Tt
+c+I7t3TjZFKVVmZkZGRm2vlNOXeHdenv2KLs3EQ4SMcDt9UUTnLwxzVzcojpqTnFm9n2+YTyLEN
+bVfRru0PCgF33ZhyZp+0JMABSKUCFmkThfx1vBVLRJNzEOK8TucWZbVQ760jwhC89n+IHKTi8Em
A3wYanaIiuiDeW2jd45BDV4jAnc6ZiLnMHGoVSstf+hfoN1aA2moE79Qbje7kI1YUpbTc1DbBsCe
fIGOWKI1h1TXtgktFTwkhOhM/JTTdv9rZKJlkWYfu862UajdBgXcr5c/RzK7UEMa3E8Wh85lseud
W6+4PCXU7J/R7N1wW1vq2HJxS8hZFOi8+IGvV3/wYSWKkwodmtt0D3W6AOAjU17TfPn0mwvL1WK0
g3xd/bg5JF1f4+Lks3iNCnglc7g6p9U3enazhrl+bn67YPb1y6jkHuhYfXEHg2Gn05yWQauBWCQ9
dPVoptihPcw4gcwUXcY6aIz2BqOiPdrOyyGMO4Xq/RhLFQNM5ApkqipdxYSUFyB3X6pGZFGZrNtm
dGdTEclYWWjrFCJ0NcovfvViN1keG067NJmHaEmOiotUr0hDl7RTmY7hVi1tUDFvrDDG/F562bQw
/HVpOucMX8eKv2mlVmxvd0TDgHqQI6KXBQUIcOJzlTzRN/0kcOIBBBAcoxd3D9jPI0bXY5YhrFB3
+d/Pu64ysQ0xjp8KmoG3U4Ui1+/qu3Li5wwFf4zPkYvakZlFQIyNX46gUjiwpX1UaWhdd21dG/uA
2IYMHOFmYztUDkWJCKIjTFj3vZIiOikSSjMt6ZoUP0gL6S3yV31BHORviACCUnAb0dX92iYar4vD
Qum29h8OcUSVHbgTg6iG8wKr+rl4j2AN4aRJ34u8yigYoaTNxUk83pkcppeRo1wGrcap6RlphAj9
ulf62qAC+Nuro3cCJtsuF7xrL93eo2p8CrVr07eEMroz/dKoZ4Kvq3P/dm4GXEfFPtgfqTDNtJLp
5uRlR4+wVC8Ed4YwcOL7LDVOjfHXAoL/41Hx//uux2l6+7v9Xf62mwpiuvdHlf5sFG2UXjUe2xxK
IPpeOCIm+u+RRXUI5cmt//h7/FGy8AaZM48icmvQALNeKfFh898/3i3id7foFjm03TKPNGLKZQ+e
HKgZe5D9nqc8DH1kssVgqdjdRzVDWZF5HAFpkR4oyonlAQUNl/W6yK6dpbPEmCpVcYCQL3LZLcoi
EN7hfU7hj8oEqk462jGOHkGZc9Pjl6gdGfkmnLqTfz357Op4uf974Ayjh0H9+vZQx6vGm4CvhifJ
g13y77pILVPLO/Vb1BxAi3NUanxdnDlKS+fun+DSYyMMkQDjSe/CzZrqFlzQHers0m1PI8j2oOCV
xYleL9WuVNqRTRDrlpqlv8P0Nt0tU3GBO0epOXItRwgT8hV3xt0x4bNBCGhejIcn2rP4q+IY0+mm
wy3FVQMp9BXR/VcKoNBbalkCOJTQEgiyqV/xES08AIAy4m+GCi3/wUCK0r74kmq0uyW+hlIDSO7B
yadeuHKZDeDEAcI8WjNoeWk34AkBLBbRYeSC6OQc+J5CiS7s7MpcCIuwpIdYCMqKPDJGBI2IOpE/
7XiFmJR8gG5SuYAmAgpLiN+INyPk6f+hDLyHSntyQIlMkOQsnvE8IVbips5m1RnmbuOz0kWMZU37
Bq1ZllweRRSr6WANqMGXUoPLLRlWCzrfPWRdRBBDcoxfka4gjCKHjHiSkqrC7Im0sVuEUCtlc2KF
rqj1hLMsGSU8OBmQFSF5X2Q8/s4v8Z8V1hrXutYn/RgqKRmiUgTbBMjljsjYdbK7ojNyQKBKQY9C
nzKhD12pv+hV0R6BwolUV2Uec3T3xCSXW0P7we+IOc8DdRi+H4nrf2ryByx9iRDMo+yU9UT7V2oP
sxV8owMZq8W+r8zdBdFRqmAKPt/xJO7M6FLifUd3kDcqR3JbnG+fpcncTy2zazRE0+s8ghesuNQS
6jtiMfk1IjOQQKkbQY4bJPG+IP7myVA8z3JMqA3ZunzQtv9cJH8pfNfEe4+0XEsT6tPpOYIoH4Fq
in5RJm51luk1FZgsbl7Ne7C+8Khf9FXKu6VJCZ0AoStPPDniyv2J8s/smr6f1KjouLM+pd7iLOmU
BJqI45abnBdHCKe5Cd42l5lf843X6m3IeoLYXEeqzzkv7ry1TsecFc9Ir98szjU/nRcFMq/KiWrh
6uuGPtqZhnfeeSHrQ9xMNMC163lneuTcWncGrom3VqCgdwvCqoNkXVZhCJem0iHc5iTcd4B5OkTj
CN11CNzxC5MQjYUtz0ZfAOeTLsstXZLDsKTXdHCnDqlxUzlryJjtOxlGdeIscecwPHnGnHiEFQ2T
hXt08vlOC8QzAJTq8a7scUA/YDxbVyeLISxMiAS4VB73lI+3uknXiexpmknRzs/ViBMyqIcm2KYJ
9C9oovA08+BnPgHPNL3mGz/SAfNHG0x6Dk4KE7m7E24jDz6ESIlh2XRK3ZNpYlFuZ3vFtoPc65b+
R8eq9G02MeudvhPPJheUipRU3gSFp8u2JZdDjTP4YuNW6o2lBVTHxk8QJMhIvAQmOF8I34AyYA4D
p55QxlRLmjNY/TPB0Dafr+eSH+jm4HoYDgl2T++gxow7MjSjk1CVQ0R/+QG9v8BBhucFnDOIpt4b
1seqQ3KKhBh5r5qsBzQevxXCfNkCqcI8wAacaxB8JGX4I7UNK230XDA7aWRGjj0JQeLMbbjdkc4x
8+0QlWgzyezGI2ewP+mQH5glPABcoK7NierZiejfSdz1351OkaSg3xg3QgmGbUeRuPSBSCM3robQ
czOMSXFHPtS5W2RZoJbS6+Y781Vw7W9y/IeMXkegB7g0qQEkVHpndMXHgEfGYSgoTWpQG6m6DsYX
wXjVbV28X0hsyrG2iQOEuhDrQvxzVxkW3EWTOmbSYKpFeIMQ0xQXFaEH54buZFWdC5UQsqiFMj9p
1/AuHl4OEMGgGchimHMWJGIAOhTzKfPK+qpmw0EnGSloxQH6JpLm4gRNCP9VuQpGDluurCFeA86U
8GdtnoItigyXwHZEM7DCe7MdW7KYcgCWGidOqEZB46CtV7H5j9O0JT/MGiDI/zZYWxWFYiPUnhSM
Kh2ZwacrIsi7d0YBQ2wn3QyouAC0MV5iWUwoP8cM1GbHYmd2zwT8KPcmwEPpplh0ApucEcijA4hJ
KXRTfy6K2M2QgwRWC/BieUCvVhWHKjURIwIQoveJACHEyMi6M5RCHEC+DdZQmHzgSSoFITaC6LZa
T2UOp0UhaesOt47WhPeANngJf9Pn2EwWrAlXftcP0r9Ae1Ar4HFl8gXrOpB2dNt0AL39A/IpChET
T56JnA0bjwhl15uysIlVjryteAu6aOUVShDZ3hDZyqZWQr+1lyogSHiHrfKgiJBhlHB4nmaZorIl
oRY+SXGK0kSSELCWuA7QmU3/b1ASZ6yJQpWZLpKZ1uDo1MWMB1NmSEQ7F2ntTmGChoUurLA65KkI
Df6Xyee88YSugSgfuh9KLMC2qoAeizPGJeN4cbm6vyZX8y+vESpVqoQpWRvNI7lpuv0iBJBplwwI
s4AUraauCt1EclWZqG4rYwi0xbwUd8TQSvh+Q9Yihagra5arZiZAdbEXFeO1mlHWadixP9qSF/K5
ogqooaOiEQtICcB+UQwEmlyNNdAiJn4ZTnY+3gYcgS1PQ12iNlSWeDJitqhQi+qLSXvGJIXD1VB2
irOAEAm0SWNLTgonoZeZiFNzV3tLjqd7mlyAuMTgFD3QoSoG8iLHloavO46F8jsXcuprWptULm2M
zd++4vU0PzRPDLNVJOguGYNgBCNdW8NRdSMi1XK/oxg5eXJ4yq8r0MtUujGVcWDHOiNoZSa9h3e6
XK4SME8xqzUnuY7I5uVNxo1Y8l9cTWgNTaKyIl2mZBoRbttyounEXlvKuyS7S0IcGUF9iVwKzZQk
+RP3N58n00nIT+JXOsOGXGFyh3w+zidzwqHZus6Uc2U5UafDoVqADPRVMGObrLKL51iJjqAlIr/I
u6XDsvncB30s9Kmiv+nQX+17m6UYzr1b2gS+QlhJ/ajjgpYqKgs0SrrXiJn9A9xBHerQqsV87pEF
QfzF5v1Z/H9KsNuSMdlvB4mYX5WbHyutpvfjXegdYQoedM7cD8p0JjwDcmlKxTJQkXrUf4giUSJb
IMKTVrfGne6ggRKF0HQMNUXQj1viUlKcpk5H4DWcN5LJ1Jh0I2Ycb8zSMwENIvW8m8lLQo3tEcMM
bm5z4EKLpsR4LWYGZPdd7ckrqjHlabrgqFuNDDsdhk59YjlSKaah4p63S1FugXM0C8vcf+YJRo6K
G7By2BNwBXXHcF6ZG3JY0NqmehNZSVZzHxKrcIj/4fAQcIAegcJEVtJVMtG0EPWyu2FGgZrRfQle
g1an4hCRnSgubjl4HKLn4Exw0opS+EzmF8LemiTieijjzXqlslvTmB6zLDZTfcVS5cF8t0PLXlDT
bWIOcEJJt2/BUOXnxXGSpRIIr7koMMgmbaH/wlVqr0QnLXIwv/CApIZKphZuzxUrrtyBMKd5c3Zg
mqhcRPx8lSHL8Jehvjrw2ei6KXpdbUf/QqWLRmZXLHYC8VZNzSPDHYsvYcyoZoam/QipC27wowr9
LZIIJ4o9nLCuRMZdGXiSPvclIGWxlYzo7Tq5z/Jv/ZlM6XlFFrf2iVIoMbQgj0CGJ5dQPw6XrC9u
B4MNu+VTobyuk8NhgW7C5we5Md3oKJemEWaLbrQtgItf60jXxA5y2+GFqACQGlkzoo5inyKav2cH
6CKVCQEbkq0PKZI05WEsBAQwEBJvojjlO8ju0ON0ceV/wAR6ayBoGlreHRdZ4JDOlnPg3lvEK4rc
rnSX1vP7V98px9t+cV/nM/Gy0auNcodZ8df9YKPlbipqw73McUbEPSE4h0JAqAXEEUjmtN6+aJwf
HMDf5Dc5jwrL7/oIqKGQ47xIgTodmrsIV5Pw3UFfWr78vnO5N4qZdu5Ze44S980UQQFAcRaJkYTC
Zh2KfhwarItQWepeUc54THcuQtfsoDjeA7mN1ACg5bzxetb82nSwDIvYeeIDCgrg7lDAKf+SLYGC
yQ3bR6zbLLqgnoKdggooDXBtmVofkfA78vKqTzjxEsejaCkIsBEYsSubA9wVvFAvPT7RyY5uR5iB
3kSmSWE7byKVYKX4Nz3xECFZwMrTorZMCopcYAxum2yJMwILpQGMB8suBtwLG2DjXWq32r7qQLDX
gbcwiflPU/NMSx/QT+yr/s2Mzy7UIi6X88YPsWxUDQAGKHFnWANVB6jITeZfFs8SWVWuT3c7Nudr
3zo1LDfSaLTXwibiMDKHY4xRZPIU/3mOLA8oUCLuOVxSQ+HTpE3GigUNCFNscJGyTgwvRosyUa4c
1oLHhmRxkuVSi17PN7xMnFMNGOOGYn31Q8aQ3TfCxRQAyj4sFQNirzg6uxGJClKdrDpzMMDw/2Sz
kFAoen1ZlKvHjvmohOy/tBJiM7VGR+ZHN1qHbCKFSJ6KXQt0NlOB0p30nBPE+SF4f0XE4zyMYNRQ
Qe5zOECWTaMqCs0IQwyeyCPA+8a0QE9D1f2/dKII8hDq1N4QWi8q5BQq9nBlAvwH7sAdI52JgTDd
9R9tSYgPqbZuM4lxV8ruKEA5HR+CPYENYKeOR4xiUrUGkwkk66mr1+TBOuKEi/tYg0xU6wyJlPxW
zdhz+6xP5REnVCQmAw2AbryMOrgOHKASw66r1FGoij+Udvc47+IRieFs7WMaGrP2UetyAo3JgGtF
dSnF1IrT1qj6OVteIo9Vh16gSc3FMIk07+QKaIdgFrZlWeWAWO+DEZX31fvDKVOAp3YYbK1flxYo
KrNnztvt7JFUjj3rVso6ay2FYHCh6PliTDFlmJi2NlAfzcsA69l+6CTKJ/I+18pMbvjdZ02tE9qW
fOkHc3InUOv/lSuYU8YD4H32uHnMfhxPnD7etjtjQ2dqyl0LV8CBtKySU6SPn/7caS3spwhZKENk
xBF35068KoCSYHYsidPeDIIGQkMhW3PtHeGWItnHd1mfB+Bhl0SVdvEtf9e8IivXFBXkCLMBhP7X
mI/yw/gzKCEGf4PjFunIRMXRB/1J6I3op4DmboOsPwfDadz+XkhwCkO4I17zU26DkjekVKF6GIUZ
G+jJixduCyIbMAmxfF3CPma3ogxcBpX9Mg9l+z6DxP3SIpdUoSH0oxpPO8Q8LS/29W3wpNcTKvbz
2v3Elv2IsiPR8sukVfVNux3qMCjA6AD3yvNPFmlK8amEGKiXHdOByYDjzyKJUUV1qT9l4xaJ3Igg
iEgqdvKTM9bkYnqZqm5orIEsB056gwr7VV9rCF7ZSyIoMi9Ih9wrM+I3BRnmc/6YXwP6/pA6S/w0
RcfffzRbgoIRRHSmEiqb1tXinWXQFJZ+6rI5Hb/TatUAdrVG91i5Wp8PzHlMHc0QGeN+nxnR7/+z
hzIQCqhFrFA4Kd/FHpMsmWGCHQUYGE4+SO+BWTvF8gBlLiUBI74036FVw9Hi0PpHKVrRPemhqDDW
SlNfXxROIcCqCQYxe+ttSJN3t7yKmRncTvPeosMpPJAjL56ePQqdAmJ/hU6p86Dn5oNw9hXAI+uo
3nVLY29tKnQHxVWN80wG5iCU35z3CglD4Es90erYN/c8EY+frebcOxlKeUo7qWwBQZz8JnqZ9vQM
kTDsxgPpgQHT3muvVqdmtwfM5TgTYzzMe+fqF8h/7AdUQHlMV5mgmOa+UBi586raMCEDdJQqXvwM
DER3TbfIuH18ftTg+vsdbl5o7oyS9hEuM3cvpILSwfUs43pyY3VQ8WQK6hi4u/sY3LroOJ5kH1m7
lPtWnfF3SFqxjbavXGuNTnr4QKEV6IH1ocIX0mlkzGHLCY/QaOkPxZFWKT0it3Q53pOThMSGHBHD
K/tgg5J7BWm/PKY4IijBdE2QDghGXLti4ThiQ1RuImb6zxheCjioCsV0MQuZd26/wUyMwlDpSFXU
kpIkzNFhWUPKA6hACvSoN1gPBmfvb3L3ZdBVswJ1GUhLvEUJuUh6rsvsFKygmIqQlh2DZAUz31Xv
ozYFKYgV9IjBAs5FVtQuOs7ObBP2vVi6WrK6Gf14pkZN1QEiP5ibjGfCZJ6gjd6UNyoUqYGObglF
Se30ry6XLWRH2Ix2Kx06H3VYEovFVkcr5yN4pE0YpztNrLcq+aRN5HH0WV53LYHamAyNWbGRnIy4
G4n7LEdN6vpaDAoPN7U8RRLoqJGPf6OTcaqsIBPDilRGSsAOlweXxWwt3DTjXQT/+XfyPPD7+i0f
cmBn2Nmow291uDhVWiTE+5TwR/3o6HOTdHO03hWEIcKgsRMtGVeA8YqYnFtZZjug2BAQOCMPD8BC
5Rqb4JK73PJbGT5AKEcHAKAGtOxwNThZXh+vIQyX49YFXmtneKHvFE+aMgIUYhT5SUsh32Dy24it
W0bsQL9d8s5yOHRwUzhHFoP+4UNXKxkjLVk5IyzmKgx3YEbODZ97VzWeCs+TwyExrTsLNKrV8pWa
qsl1mGHE4unKYQdx0wle8REwG7QBPtOVkbKMejLQwtXI3ikbZyigqmoTFbjwn8mQTwK5N5TJ0GGr
dmw9vgilmvTQzVjMWuw2BF0t85Q9FnwZWF2f/AmVoYRhX5iOzW3qxqxwJVe6Sg0OvqPbYAbLb9aE
U133f1kBRaBy4eFCnZSqrZXwYQBk1fjMSlUxz1m2fbL5+adZqOGqn90OH0f/oR7N9sA3IEf/SirQ
fHtfUMzuuYdOcx3ya8JkU4r2NLAMAvpmooEvo+sEDnKVaOSp1AADxBevCTBVJTqP8EL6xGN5ZHv+
6XShq1SoJ1CX3pAi1M9Ynq4EsJQjVMZXyddJm3lHNDJXZlSmIYC7L/cALC4++t2MOrLxmLF4Z7Q+
E8v2jQWg9ZIG0PwiWO8rAfOGJc/8wYhMAGkSo8tGCTXTW0YMNYzevd6jgpT8WqWBlscIISVSs+Ri
zzSrJBQQv6IfYRLMQxlVtHTRK/NbnekUufp+rbVsLWsUFrkhjeya0yn1vNhBsrDcQK0DxXVJd0s4
tumpA6iqPK61UxendKYWpAJ/VKxl7aPdqKlK5EJOWBTdTR1SRVCCWnonMgJIbKMNqMvddxy2d+VF
9D7aeYR9UTgpV+5eiUuq9gwylfHihlD+jkUo9qlJb8DAYfF+aqzPzhQ/Vs697vH/z2FRo6FLepcp
31uKGoFuPTW0gvrdp84E/waqhzlUFxIpTKV4RT1MWAKoEVLnQWYHUm2mShpRymOUdxn5qoNB3qnw
zWPlubsEmqqZxS5Z8uuLlhC6MLWjUfleN1aQQ6yLAZy1FZyi4QKuhXDMZNYuuxNKTjJVOjVryvyB
dZUqbW1YXWaTDl4L2AIqg91lyhD0aFMxtoWJpKFmpuGI9uauSAKyhjou3gwHz/gvuIbMONaTWaF9
RLMo/q21xi8S8N/qGOn7SqvVQUyiCZe/0/Hxz4VapogQU/SuRXG3Cz0ohwEwDCE8bx6XAUKX7+Fl
8OK4VEvBLgORxgngxvW+tB7L+s/+s3PtX/uP6ElZ6iPcf7kXl+kFmTIJ4RWQpt+F0mfcRcUarZrJ
DP3IQQpml74irUqNVIIE8+QboHqM1VNW0oRmTA+Bc7KH+pJ+jKzZ0S31QZKJdbHm2KMdw4b39YPP
ozVMGRY+Vwad4lxw7ql8doNEwsbLkH3Ku2889rv37FD+0teHX1C5AkcTuQs8j1/bVACiGNgxpfcU
5SsHQI84QPSDSVcU+6o4A+GecDfA5LWN8wAl7cbs9nCUgNr4EzUkcnIVZVKumG0YRT6E9zjpV+Xi
q6bR+NBcHq1O2ZoRHGyxGDo14RJ7k+the2Z2aX+Vvp50jJhk3HORMfBrVFrCzabfLfsSpRyxiepJ
bchLw5i15WTlPCdFoPIjPTQoj7hpFEB/oheHIpI0bB8ZOKU6VaVrEwhIsf6rZCUMba7rAy7sYpSf
EvDENwrgGhnZNGXGNEsZZcglShjo/zRBpRk6Yd6a8iZRVZj0IkbjYMg53Psqy12vWShBGyUHq6zE
jGYr09+12OKCiOgYURFl9LUGPehNGOoz6LaNhieSq1hfIVCqOI041nRPdelTFOjJAJoTC5rj7Cjw
SRFOsO3827j7+AUYRikIrZhWGjdpCVuYVdxhTRMBrsrHyOfosjDxSqjOVV7ORADSuOTem6WoHTJc
sbGrbvOChIASBNlGHjcqbLVwJFqa3Ar4dS7y3ziMsySLfHRrfaDR4QOnRI4JdegVZoRUPFrYb52f
0AalBs5gVDobzacGU2fVCqfsAsIGIryL1ZiGVieuRlNMjp/evD++VORr6T3MeOvF47cnyQ0mUqum
DUP6m6gHvL0xAYBWHu8uWxGGPhdwqQybAt3DFV6bjQU1dBA5H006K/JK3jISoKbUlq3Ckl4Iy49y
yQ8t21SVJT/VYAs4PPlVdzIATqQ1asDNUpGKhBFLdP4yeVv2yDaWNJgQn3IvNbMm4J88UaOnxREE
yoOvA+6AuS75kgBXBAmS5yB6FYcBZgezkzeLlTsVCqJpxrYd43Xyg26IxB4l+4iPoB1K4akBP/CF
LJnZjEwrpGy41ekMN7TiZOAJLa4un8moyCWqQV6AeMrmy9ARX3FvoCiFfURQPiQSRIVaau2DaOFR
jsf0tv64KKZRp5dxOy1uGkjKxUd8FKdV4XKk8mF7aVoXGlmwKqbeCX7v3VXeqIBI/1ZiGlfUWHnv
WkNFOVyVlhHFS2RLavKyo34jlCxLuMd0yhsFCzZ+unxIVTtnMeu2nNDOeptSTkIpdyrAMNOVLP4G
P0rzX+/C8mFqTznxcJWGNyueV0IcXaZrRFmirYoeTkjy/zofmsJtXfqeunnvHZZgA+OMyCPhn+US
hRjre8qrxf9lYRTw6sGb9DF9/U3PJP6pheNpJ+NOv17aQ3gKSisrqk3HUcosuhBS6VWar5w/LvT6
Q1d/yAUc9RwEYQiBAEjbkotPaR/ZVX6VHSaT/FBHobUB9AcQYu1vcSG/bXvslrm0d20Sg1KJWt+X
GPd0u9AqtJKCu1fUyleWVARK90ajRg6ULEmhjpfCjrivq4BrG5wvcE+1Wz6QcXiE+eFu+Z5lotOf
HBhVGnxUPqMVLnwn1mkIDZMTc/CebYng0O36H6Jw8uiABBFVc2Hvgy9guOy+RoaoIXFIaGF/cpTo
/MaGK2FkItW6bqPeV14R0BTS7HjycBmo8GAmffHIaUOP8IRDmZlxpUWW1deRWo53Pz9MOXVq12j5
MiqP0mTORvMi/3diqwSxhqAO/JWbV665WubulV6VJ2zKR4i73pdroPMwpbxIk9gw4UOTsRy/0znq
7/IvKBenUWvjyKZiHu8OOO2LN5fb/uyLnUuPGbi3KGrYYxNs6y/AnnnzFUnn40URGPTa/KK4yC/4
4TB9OnBVvftdBbtkmEARuSDqofOjZPpefBfJlNQTjHOIu3znebBrodby4Af6CySXCkBi+RLoLVDQ
oMstfVnp9Pb3LjPEMHiBmq7BfEsxS2OLzn9Sy0MUc9xH+DoM57nm8+NRBAWF6zkix3OILuLz7XCT
pKZNdyvOfxO8Gj9pdtw7ND640+pVv2VEN/i0qmUSQVVE9F90RyOTHwuUVgAjgmDeIivXq1EQ7DWn
5QiYIqLVN3Jf5hkUp7gXMI3WidI3Uw4rT/naF4dnU/+OClWI7gInXy0xJC8N8eWQ3n+0yFTR1IrS
D0jZo2Nf+TTBmS9qpbNG7Vj0Ibtlql5G0Z6kbSA91y9TniP1/u8IubEJdFqSJYwc/pZ1wnWChFh4
ImQyI8MJMokGG0PmZ/txClmBNqm4v22QLjKpGYX1e3zq3Vg+1EJlInTUnT+nvltmouPoSou6Nb9O
s4WMfshKMePPbgEdGbw4qHO0n76Ab9gg27IAtL6kDABH3BjGA1D5Bdj7vzWV9quwQTVoDNOCzmxT
tJ4Zrmfn2WGKZ1pZP02+dlMRykxtPt1SfHs3dR90l5hDGi4x2PQmdngJP/C8xJwqQzMTm0XUWx3y
sHZUyiijSxcTpWb3FZqYpGuj3yAZfrpnf9t/0R2E7oLILuBaNd7Bp5MNtszjfYB9gWQyPE+z4x2d
U5A1bifLc/+wckLSm4tP5Cxp9dFERzxUeinVQVp4fOENzqtXWESm3t2SBkGjvX7C/LrXHmoRrUd8
5xyCW7wblOli5gCjAcvu++hw09/x0E23HwExxhc2/bGXrc7Rp3jXkmWmmaJn++BMNdiGsoh3g24v
wa/2XJFa8o7huzWfOsPUEIbHrbOjL9IzTMMBtAky7VdCn5Re240zEJjP1duu+9xQ9gpAe6Cil/Zz
w8JYO0UhKJB8sl6vYgoLqCqFJbnf3buC+arlhxQ++OnhhbCDwKb67GORWrSVwipax1+3QMMfFNvP
oNQttdTGOU96tdhMhejK0MvZL9OYgnjL+8a3kC2hSxu+7hMlU/KQvVz3U/s2Sg2MxW8IMzJ6Vx40
gX4N0vVr/VUt1M89gq1gO824yfLZ2NNl59lLBt/Wc7B3k0lu/PDn8Sc+DR5r4IgBRrj/qzlQ2DPj
U5CGTjWvHldG/GWsHVHh/L/dnKhBCJSym3IWFLMe/XOzFMTsJjrkMMn1siE88eYkyPZzgzwr9+wj
r1Hb9ulG6DOTSGdfg4QClIA2OUh5YD+L/r2JktKlXfa507SPqJa7GwREjoNvdYdO22VAHcazUQyc
2juahzzj3f8FSX1Oq4/qEaDIY2NJ03732Tio+dSvfaIhyZR9h/Yns1zzN6b7eCsZl6MsPa2OtYJ/
Ile6YzY5VZoW0sFdhzZbWoRQwJIffiJl9RHhb5FEqT3XP+yM3H2BYaDqszMZgYumJZUdW7qQphfz
dXmtXtFb9jZAIv6J8qMPOaP8SDFRgTbfI5sw+LIj2F3hMKVG+zA9oL5rU/EYVqaOikcsb2FObWMW
dQterRqSYpECsCsbEP0oEGq6hYWHv5u+oN+NdtP8KM3q+yAM7KggpnvrXrq5urJKkpPddZPBPEx1
yuEB/rlFHOQ+a6Ms9hSfZaHhFWtX+I2idM19tVo0//qiExb5KsCN3KxTwb2JCFVLLFxq9Jb0QIQT
L8FHrhJwa04nMSo9GsnfraECJ0qSTY+ET0sb0o52bj8UFyOxu+8jpTRtKJyqEvqum1DH1gSFypOR
oSImhDSWhsVo0lPERjEB8YyssDz6UdBTKlN16uu/P/a/iieZUWmvUJzDIc4CX5VHJxduD/RrhMne
yfdS1WN87Dhs/6v0Csds+CPXtME5NMTlf1nBGwWVOlTDE8s72Adyd+whgp9KOizikKmi31UY3Bc5
SgJI4GxlNY/+rXGkVpptj2Zkgj7l6wv1lPOsfMxu8uw5VfkJn4Z4WZvgFGrn0w74EemenVXb2Lwm
702sW5vQshDCl2DGJIS7mHCkpf525Lfnfu9Z2dXK/nP9Wp7gEa1LZDN/dGpLup/mh6bhn35+Rx4L
n6B9gSfvDJz+F7NMkWBvH9wG6UU53MwwvngGx9Wmd2zPQ7TDpicaWJewZi9ypTl2r/cUUsC1fWqo
TXGeel/ppQnWRwkK5JhFIp6XgcSEMgDlcSYqBpGmjO4lPqgJqjQZ4QaNdiQfrM0RQi8k/INIwm6g
zRSGgYJpgXXom3Ir4hTOZopCf7mi4hgQZ4Bby0KTNDO+LeP5a4Exqm17AglWr8SBViZYOKw8GRWx
qs2GvjTu2kSV2S0B/0LawLXWs0yXe6jhnCi9fJoUuUoF7drcTZ80YyxWHy+XPC9p2z6fBN+H0+FG
XozQ+JX0LcsgLN6rV4Qj1vvgnGn8sh67+SlKYExTlIXcBwm+HFH4G2VmGs6A4h9piSeM4I4PdHjQ
Qyjvn8sT6jQy9Hxu4KhmmN+0jym6udIyedVOL3fHAs16V5SfXJoGXy5dSuCzaSSDcpPDH69MDgcv
25TH+RmWqBBllqEy8Gpx7u8R5SdUY8AMqqZoZnhpsEAfLbpXzimBKBobCHeVh2bjrbHvF9c/Iu4X
C1oVJTQIolm6+qrkqv+lnZFuXbMo1IdE9R6yB5JI0Z+tZyJb86DCV1OYqJw5osAbfZjZu+k0MtO5
Qam1VIjX8FAF8xCuVOIuGY3ZZ06TpXlTOBuNv2a/5Y/CE6DP+D+6hAiLRRSasSRktoNdq8C6+6PQ
SyRcItgtfweIg8L2hJZmoSUBonuMjeWnfiEFQ3p0Kky2ONZpaNMzof0WsEeRlPTvHtg4NAEZEMES
8PhYqi9PbC39pMBL8nR2b9QeqZ0yRf/TLVW+p2g/pFsu9Fdb0zACWxpB04e1iC2U0hsth4MLSux7
umvn2+UmHTV757UTlv5+g9/gMX2udy165n1r90UGBprcvdLki9mXD5JnG9kQXG069/ajmdBc/FIt
dEvBtpFujKeAtf65QXm8N621VogyPYICsbDNqYO9jAs1peLIWt38d3XcYn0inhYKSEBUoYIIbGex
cRekBaYPX0gP1RB8t+pq+coSgSmT+LnUU67wYL1cUJOWt5L2wEe6312PsW00AC9AM2gk1hHr9RZs
hpfxpr1p24S5+LAigSAx1sp29X8OrdPFuNahRJjhZFapUR1n6rgzbHtsffG94O2OhQqqYneY0JR+
0S/dK7ya12/7CijroXmCTU/APgT830JlYBW7WWOvHA6/N7kJ3cQk1DwBKVKRRmKSFeCzQD8A7HZ2
aGqC2aI9QAehAxmN1q1dhrlDrdYTwhQT6FpBYGCL4CsuHqnKZYHwEc1lAezC/1KMiGAsRIY4aB8Y
LDfAPGT4rOeFbeAweWxmoGahagWK7rP3nv0wDDpAWlwaAoCm/FcVYbV8LiifqTRKazD50+y0a04T
/TO9DdnFWXX4TxiHO7dH+RHNB5BMPl83DUSQhKJ4OtYH1ILAjqdZlor9TZIqJlFFAgbTKZpxMk2m
Kg6QJJI0It+wHtWsRqjnGw2PfDNnGnzkm9nKx4eTRD0Dyh8twQ48r5WtkfYJnuwsH4gy8MfqrKVu
RBeQeAbuZ0sXNeDUDdAduLFfaDGLuDLxyG3493oJoceC+w6IgqgcQW0dXYZvMPeLhLBff+fSQACN
aXyFdHPjDTeklTZ9yjWhyWSBkQjBwUiFe79Rl4Y4Qy0KRCLfQdR3hoKNj5XSmUG9AxYUHghRsHqB
k5bQBbfs36D901KF/ATCJBTR4DHh82v0KJjhtAVcZqqAli6NhasfFJ+gZFSiVPtbfXtXL1Oj5JBm
pD8QmlcTpTx3RYENVB59JtsUihMPTC/TF8VabDwIPfIp3DV0NSpTggQ2xpSfcTPui+87d6hFqXHc
NMdP7+N2Lu48OIMh8+rmE/L7jjXolmk3kpBgfqE3NH64PxbdlbT8iyYWXwSJyuDll9qmegff3XtF
SyCG+J/mC4tfk6JxGWuAVBqg5MUHE+Sqlpt2vlHolD2HQRX5Q4ltKy2p1UsPZ4g1Mqwz9dHOkIbq
XimAeXl4JmDP2w5lOgOVbxdI1/3gYqLD9oIyD8ePbUsexc6bFpmmeheaKkJoADJ0C/ykcvvqi5qj
8YVhcbggRGR45p3IT0rElM15uJ1LdJ0qS815QeYSwZ3Kt9wjzjzcc9WoDoGKUg/wMhkGhsXrfDBF
Zew+2WGoJ2U8QqAbnoBPgIk6Vd6MmMJM8l/SWlPpwJlx/1Bf8ES/BS4mDky5mXdb5cp4RarYG5e5
rDcvkjsFqEq2XepflCSgBlYJh+HVKyJ1M13nOJcfx1DFsEjHccFD2oyt0Tsbi6eHCYahAE9T9bqi
fdth39dusQqWVUL/qb9iDChtsMmCQHfa0VB7P5Mphce+72XqQgQzY5E5FQSLFIijBbmQql1zz4Ak
B6eBWHZyvUBBxtkh4og0MH+35edCtVGu6O6qDD7vF040Bnz2vyBPb/Jkt1DGqtBCJ8ljXxU/R7aD
nXWEQuoHhVilQQUcXaIHotM/wuSX2VjVmE3/J+ss2O4TCWyCft9LoWvhwAfb+q/4CMEBIfs2bN32
NUt7WlHzaZ7iSyCfw7uQHD15ZBWgm9BDLBY9SlYvI9gXB/1Yl35THHMhBUMAyCBx8B4+a1+ubgvp
kbOOu/JCZ0xYLhEaEse9h1lsvmvXprBQpXL0arB0flI0wbzzbWyB5mVVCzlVoeM6PLxOjKIiZDJi
gAZuT1O7uDX5MqACj/Xao03hxdB5MAw0WNVAkauMZY01MBkvBruvOkvp4O4aTvenT/DytQtTVRVY
NI2Ek0Tgh1jNAUeMlwRXGpF+6DfsxapI0ToCusdQrO6iFADxs3Ups4Ht33na8PSpivwF/f47B0ZK
alry/DkZ5T8iUybRxTjisgfKkjBwtB2OumBZVDzg/RFYc845oBEYD4KqaNyO+AtuFNWQaaLvPH0r
wE9IngrPJSBWuoCQgkZDvMUWcWlJzGXZnuiWyrp5ETiAUHOjib7qP6QgRAe+8mp6nPOcHxssGxHl
FvQDxFnTOKCaw/tNuD7OABObxzlVxf9B9XyCG2FqacRo24fZhoGgMyKVy1aHOWX8GBR8B37WGqF9
KEOVeF2FIlo8CaebUkoi5cZEO/y26E5+wrRbR5dspCzenhx1qFFPPMbxbtWcZrGSR+LisS2y7+mg
0gu/VxGKusI96Cm+74sPwcDyiOVhijbhIBwpwjHyX3RYUNqMofpTN0NVRdpmZOKlE7zwXD1fA6x9
WpPxQUiqtQhljBfj/lA1IT9C3QsttkqQIE0CcZkRmuOFire+C23+lFyw+XBX9eksU74zaEsJHMi3
4Wq5dMXOosFkCBqeC3BadHLoG6GOXMriaXPURqf8xZPYQul9uuEBhIDoSuOBsgUKsLf9I+W06qao
36vsW5gDsrDUTujvu4gO2C/qbmmGzZ834KXz9ZlyewIgRUN9NWDUG5AeXEtB2n6msgbWbUoDLVsF
T2URsv5Mrp54TAkZKSFkaA8Qn6ZQLSDxxHdcUw7lk1g26NU3pLPvdOjBgclV5VfSnYfIJXfFjrm2
73mUqH6Ib8GWIEg3jU6OqxQAN0/a9BBiMobZADnPFetUcJ3hIRTqJJqOzXyeqXP9YJpy9e/q1E2l
ITg/27eB5E3PMBVuECXt0QX1CzYsutpu8p4dlrSCVurF5AZEX7bXmYPDglMs2qnmaYGR1aGhE6Pi
2d/XpSvyaZA6UD5AdCnHIGnStEDahJmKQIhSG6gfMc40qmbH+CueTHWrprDcbXHGxNXQTJQvptsr
FgdIEtwBlA4I6XTT1b4TTw2tkN+LuhpJ+O7779G+T6F2DqGREz3a1f5Ktdu64xu6W6MHhdbvG3+g
r6mhKXtpqJTm1rrwVVoejR7IeUGf3Z8pfM9NHtnKdU3jPCSW+q86GydgU8RKtAw4ZQ6T6mOcVF9j
+HLslpIyeq7srvILDoRFAe498kbgbXcUaMQb0wYKFJmL97PzBlkKUolw66XqS/6ubm5TmbtVLPvH
3rGn3+mAqM4OxfZb/V7JFRx7F8qlbt1v+4TPSObwdq9R2LRx8wRcrCNgsu6pCmU2qWQ37qP7fzSd
15LizBKEn0gReHMrb0AghBm4IWCxwnvz9OdL8Z/VDjPDgJDpri6TmcX6Q42tTnUioZ5IRnP02QQZ
Uizm/h89lNU67NWjXkj0UxmA3Ljy1O1q6dlvfw19mRHxiqutW0/JRlkpKcnLwpDSpBJFzQUgOtiY
vqpqUoMHkAMeXarxbL9JpoU7Ly9RslOqZY3t0QjKxqRdmPW/ZJbE/pBdcinEU36XmW9PxPdAMbUv
EzCnRKsKN5IcW5NFTHZKloqStAh8pMjpm9qTE7Am//12650P6T7Quw3WEeCLwj3SbOCXlkZaWQiA
fKEgYKhLRe9EdyOqIDWPpg3mrGAO9TzUDOvfXDD5hxOFZzMdks8OFyqi5FeB4EAlawXyWFwBCWhR
4LUwCHY0F2SF179Yjm60oEFtpUKCFE0y3kEKjKWEZJ0Y5KC5kPpWDCXq8stZm0Nb+BcWju5cCiJz
gjCJppZ5wUQRmJIWmPeLOcJm4BgIR6Scgxb1FUJOjPGv0rCskNg6zBIYD7Ql8V2XMv9lW/dPSwux
Njk5VmpYLzSnoWiJW/tw8RHN0YbLq3VNgQ3NE+RkvvjLliVTfHhW+5hyHXOVvMDHvTt7DgV3iWBg
NrvSprCYJ+RuloerG9xoh1N2Jf7Jgsjp7KwRpXs4fnjE4xklGBbEojU1P4Q5cP7NwDO8l2t4p2BL
9HWOqvi9BdfA9y37LwL9j/uxr7NN7+3E5CEYG0thILaW949MRTwYpPjqMbKLTCo2CLsNwrcKjWqE
f4pHTOpl9+qXxoiheyAaZ/GMdjiDmHZjknn5lYPUL2XaWrf382aO3JegbbNH0UpcSQhnYaDmshqF
JUGSGao9ELwjxErHdC+bDcIwTf2rKYFe4XsR5urWbK54ziviO0493j5eOj98E+AJAjYsOQCQMLPB
2XSEFOZ1W+8H0kd0DXkhOpLQ79t9YpbsUzunucH1Em/ZGz2t0YjapUO8tW3x08dl70Jee8uf8qzS
BwT0eMUyZtX5rzIpYNwrz3DjY+aeqspaBmuvonlgimQW3sG51BMB8GqjHDTcH5tuqZmrbsHe4bRr
9Z39fK7twuLbO/vF+JERbXyI+TGe+GBsJ7JQP/QcFSxvN5Hrrdon6XS6r+MIo9Ql2AEABGEbfgB+
GpmD7SddhaWkMngIRQn4tKHAgKjVJlhfYfA0qMVh1wSdOOFxS8yV3G1ucr4tmR+tTSIHNNacqhap
PFDAEfyVlJU7UVXvDhJRiWGVg15UY2cVftESpWzz0RUz6LdOKu1fRrhHbo1cGYFBFf+QrphwsIAZ
RBFaAyJgPeUnfWnTM82nt8MaoE6PS6d6jUrzlP4Ls+fdL8xOvcKwSJqld4vLT7qKfFtX5Pw+6COe
aKJF32m6mopfdInXRxs5r22pXToivSBMJM4hgfHaf8wgncpWk5Oha4eQiPJetHwjhtoDRQs16cbX
Ja6F6PVIqPENXwmH6BJzKPpZQdYdURtli6Cs9TqsnhyoFvJcqw5tTF6x795A3OB+IatJiVlfTZI6
lNkhPgkHK99UZl8trH8Sjc8W2joSy9Far95tZe7GGSlKNjXQlgMn19L4h2v5bJUO9gaQL59VWQli
oJ7XOj52w3ZlQsW/0v6UJAgxw4HmHzL0OhCtEghxEbXOEGsk107VqfkPMMgfKjtQojh1lI42W8mO
bQv+reA37+G+D4O2+o3vTY+WmJeCvzFm56ZXIx4oheu3jbrL6ea+TlGj6F2N8PyOru/IuDn7W4D2
y6nWME8k3NE4vLTf9/C+dy9EX9POnrLLPXxlAf3rT/TvPHqbRvB3edmFqvneW+W13bxLcPfEyrG4
nJ0j/px9bZM5dBvuITXGcF8naxBTb7NEhgXHkER1AZXWq2HuMutztfasMh9rWreQFkKN8wFmBrP/
Ncs7QW+KyNXBfCuQFYoo4BPdHezGR8c6/VjXsrWBZo7oK1XTTtUI1phVCPS3tNQieeEWKbCRT3HO
7ddomx4HK6N7mTf75f75r5QUu5eoERe7LzDx/cto7zXiNfXnbnVRXfBc7Wo96N+LRAD/1yZyJMVx
s7v3rsst1Vz82q3bWJsH+gkR/OHuH63yWYJshUkDl+ZfOT2smum+T/Yb5aNVEeWn1+wS05wUF+0z
q6x2vSYGor/z17iDBYoBMGpRg6V01i3NKDBf+1OwVBREkVo4W1U8dBhC6Tv6PDrlk/+sBNuPl9XC
9cl9kB2CgbNH48eq7axbydkTTCKMRCOKl9lYrEvueevunk6daBGhKwK2O9UZmENWpfVaFEjfTs1j
w3qiblC0mxe3RDxaiGpbpB5RVLSfGQUAo1d+dA+fsHAZvD5htm41XsH+2K7uOptjUjy29yWrWg0q
l1YNaVDyXJtW5Tgqs5Af/M00uNXc6aV7vTtI5JWvNgzv3QwIyt8Z4OLqgZ7UXyVcG60CHsYpqgbV
zNw4+xDmt2OEJ/fi1oMz8d+p90QA+ES7tptfa1PhYQLvYpwMuxnevWZ/3zqBSLi3GsmGKYUuPEFT
JbmjMXPAQDwwKc3o3LkNLu0LEspqVX7iNdrDySkH1PYCwm6olKpgHyhCkEHB2xNgJ3N27mWUeaXk
i5AQaQdcy21EswEnowvyNp3S3gASMGYEetSwgH9xd09+IVTTmoIo+lm/+o9EAYpTfubVU8gATH+0
b9J3dxNcyPNm7Sv33AYW/jSbablTahtRJd7NN+3T6Du+jKrj8tjwARr0v92sRYjvPNo38B0bvJuX
i4/TPRCf1CTMbXXeadF/jqoHFDHNYu8EpHhx+Dt/zCqpub35/pgVsgEsAkW0tc0C2R/mcvIhw3ey
K3RrfawR+0Zn69ktEA4CmqMYv7VP9FQBJX1zEeYmIN2FX+r9t7C8RYrMpul561O3indNmhPrpnvp
HrrGmOroeva0s8yuA265LNaLDeCahrXvPXulNuaw/5mdu5fZs3MdrZPds70vWmAXzx1Ws1z6F/Gx
+pRCL7P9/W89rLS/4+/ylTbTe78RvzOz4b9nBroF9L2wjLDaec2aQc0tB7S9pBfGPjnbKMmB4QjP
7fUMEdhdBMTq/zWxPNsRTsdXwCQI0d1vTMYqn7ZtNQpJ1sR+tnfH+FtMH1myeTrnMjJ0SVZvHfHX
Icsb0Y7qS/jxtx1S87RCxRiiNTC1yAepjK9CvloP/roeSS+H5/tqxymPhEwxKhnlTq4oRj6dpnqC
dKuPYs6/Ejjg7K3SVZKvBnjJcs4lMfJr0HLxhbjXPtX6eUOjOZXO99ZlTm/yCAFXhAcy5GU3xAa0
wgU2TX9I6+1dre/g4B5cCQfs3LNH1xb6eDPl6HQYSYREL9yAeimQllXiGHlhksGA/OSHZubBLdzN
12j3MGuj+rJGcnhtfYgfd6ZByWKElSTtPES6rs5op5yxqC0xXeUWEer0bEl9+Gzf62Gj5Jaqdqlh
k8SgGIm5pl7wce40UqFySDoH2A3EIiJ5CAarOopHQCSAxAy+mNlFdrLOFXRErTugchCwO/OK5uvb
KhnWnrryAnc9aJLVf9g4YFhT+u8UlvX5em2+m969bBVrfkbkvLi+rErReYFLhwkD/3X06DRI+xat
ZtVqTJivL0QhSiYYRlCWtdltRl3sQDKNDPfbLBKNAIkgp2aYBwzvqIi+NO3MPiEwrFvniJzKzXx0
tqSoy6aRZmhKA1c82dVji4WKUUu0+QnL49N8E17be79YMfc46hNcGarxX3QmZh964qEcUUXA4tTZ
/hUIOAanjVmfGXjL1P8qZmNeGL1fZgWL9l40lln/8skX2Jf5JiqixR/Y8TN+mz1t2lzTJymB0e5o
XpNvRdfspFM3scNPA3vg3GAZZU6jYD2mFivdvyZ7pg6TNy+9gN9JybdT9TtR4ptPk0xqfJVhc3Sb
vC7oM24/5qVgXi4Od2KT3KLy3rqzZyQX1ohRW28CB0qp8JS5e0VzCuuO7BxpXahMeLSMQAmVkLJ4
va0TarVlq8w97zW4fVzPq3W/2TfSoGiwUtGKCywSo8LNx5Y129VkO3h1b61zfA0NikHgPUb7zre/
H6NiCeJxWPavnS/GqHUItkGlu/MuA6NIrLRDkeXVPnfA9v3RZjM+DA6DEorDhncIjEGDq2WXkycx
38LobQckwZz7090mz3lzco53wRkANV4m+by/awdAFzkl/9Od/h2mVARvrW0LHeeCVYR62ycG2zQY
EbQiPqwtgzlEjRSJa4BZfcblsWV0GtxtiSXi6w4rxJQkpCe3t3VdrAl2aSk7eEIGLlq3ovUqmF+a
NnjncB++21sE28vB1Y3uLmyV1hvjeCB1kCIFDOAS4PJw552dGyyhsPKv0Jn2H5ldeaFwbpIEYxUm
NJ9sR7vRCVif7SIM2nvNKsM7xQHOtGD2QVh3Sc63AIYAAoEIB7hmUAiKSWF83bcrt85z9GA2Atww
X+hQIcneKgZFEh59xu+0rXQqqv2PUTbZL7crybTjeJ+Q47gs0SIG0NsYHvEiyTmQe8ANfNLUsCxk
TWVtMjf3bVyrA3qXExwxvKusX0r4+7lqvUk8X4GAvFvbBOF3JvnRqh+YMqALz93D5CtF/NOgTpNA
9t6YwYFkwib3j0mflO3UPKCCs7GuADhQASyCXnS3DD3vsLOPZ/8xKAAfL0f1i5OVnXrNK1QT3Jlj
/7rx1jUX8RvOtOThzrS+L2vfPl4wi8zwpn/Exc/6Rzw+FuWoHD/cM+x0YPtUKVDugixPBzavYp+j
bMQCbSwZyN396Ls2q/G391mAdfDB+M3LDKeIoHn6sph3586zMw3JIAYloL9nFovASKnRBpf2wQeG
SLoEzRzDqV1dMCnr3pSQ9839/9j412tmVfveP8WvsNJGhJlGKXsayRqjYvQcTReVMYCyWrdESp0h
OV9fQCV6xvI5Ak71Zvy8F1jqOxgIlCJn9y344QLrE1LE5NZTWbX4crOysOxkzrqzb2feKUJk0672
8YHgRu0DiiIB3b+6pwFtXEg1fTuHKGs3g014DPfJOjWCR8SKFgJCs7JBhljnK9q03+6mT3P4ftk8
+RnQ2ldcj44p0x9RIRg/tKYtxU0cgVdU8e/xOfmC471gUw0Xx70UfzvAVFqGC/g8vgLx7+wHZeCa
JSD2whEo4Ct5rJ0ha6JTcQfX5dXbRHu/GYBgjQ4sxh7Y6eAQG/8qnO7q2MUtTKstMsPVFjOBmhy8
WtCHd7dqf8ecgXP2ju0i3gctk0ktn8JySzliykKUg4RfYHGilPbkk/E7uXcE3TF3MDwNUP8enQG4
kGxFh33bKof0igiMMPOvgEmNeAt570LtkzYS4EqcAy94te7JOXnGl+6XOTej+8Q+anSb8Tdae5fW
czbd2BWS2P+2LHXJNwRj3K0ibsSAGl8G2+VuRzb/GdW663YRfPGhiXmcutNWnR2gj87UKd5Z2Ogy
cu++Wzc0+Coesoj2x9+0UZ1MShP0ppOri7/6tyPdSusaKsnyqZsYX4jGHSiQnXU4DWpIHlaje2cX
nRcgAIbFFljP1tMu90uTSqJ2l1nQcF5+o1cGul3zhCilaM5wnu0QI/m0vz4Qalj25WQ/LHrNwRE1
nHm9V8UmszwYvfcIoGiy5WZsFuo3RoBd/feGAlGHFv2C6QJhul0ZG7Oqw2LRq42B5MKxRiQFwCwJ
i2//DXbCZ+UlPQEE7Qnru4TkLCqpxb/X6sJqO2Q1W2PJHuZ0Vu424mnMKv+IjP6xnb0tYlpESrnl
TU7zQrKm7B5blXazX+2jRhvAuYiggVKDAbbuFnoENO19cnErbtkqtUq+9Ohojxy9YaS8egjSusSL
YSUu+A23ykBohkwsaorlziVChSTcJPv2ITq2pu1GvO3UM/M5BkHSLbQPE87sMzgkxVGZFlr8QDe5
NlWe8OgDmQwEUW8A6mRpGUBbpc6AkhgCFv66fR1BqoKjT8rlCDCpsUDPA3l4kvddwMKAL2CKg0kA
/krzAvw1vMPBa85nA7of1pItRYnCsAFrCGrKKdEtZ7BOVL/kkNTbTqt4+zLAf7jOWaz/6kk9aXQM
oJyVdAu7q8r4nLpV7wvc441m9z7CufS3GE2IrR3GPzyGA42WDOS+8CZpeOerW3sFGeT6PzIHThF6
XCVpwK0AGuweobtR1XRrzoWFkVvYSA5D2u4BSq92smATfHIsiji3Oyo61O3Jq0EdIMmIdc4QviIg
JIlKA+pBLTDgrlIOq9lV5wuwpQL8o8Ej9D6renIa4DkImeCj4mNQR5mc4BWQ5iKhtW7YajLylATv
bQWgCx/rML+/rJqzp4HZHvv08W9k7Io+5gikWyO5OPSIb79Cw6+mRnoZwl+he803+nSP8wNI13O/
1r7R5IIq386+LfGVKLSVYwgGTjPGj7osrykTkF7Fzcy6PWxMeDbej0uz7O+cUllcm48JD2WfkzpS
cBtl80K31rqHhfS4+nQa/UL3TrsErxzLX6onTdpO0LIild9EdPad7xv0aEOQzSzB5wRN4DfBRN9m
MGJwFT/JHplUghTkxzE8FHs7L0oKZ+sA6iQLrgZHHZaoKCKIhb217x8bwPzNv0CJIjGQ2fcHuFGC
Bbypah05nX4DFSOWJ1KlGF4vi1/2mgQabgRXdHw7WgfqVLDuH3SZQoUvT3qwnHGQIoYVSTgFRS77
GPAM7s7VqraPaDf3rwhpcrcm5/QIFv7Zfc2mST0tX/3yHzGjKo87ike0m6cFD84xdXRCMA6jbF7+
7pja3n7WtF4sTazOeGSZ/Sw6Wxxy3NUClJSg+LWrTEHiort5IfJKaVumCl/E/Lh3sjIO2qV9H50p
NY+qIwph9RFlzw5vqEckKCaPya5HK9r0lTcLBozqrUf18SdZx5SMwDfzWd8RpVbmOZ9TGn/+uIJF
6AGn4AHVouEaIW1G7ROUNOcYb+Ja5xsWwUvjYuM7b8lSgWiZyAGLX13e+g3vdAS4dhpB2at1pq1n
eI4Yb62S+3G3begT8au9pp/S1H1GJ68ancEybYMLjdq3gyMDAqkE+tnQGg16QaTuf8CEAuIYq5Le
7ELrCfljQ8XdqXqXf3dcBsO7VezP2q+N30zWhvkAjYGsB9grVfuwGU/CO0xA1fu0NnFlgd24LXfr
0aY5wSW7kfKitPEPZOhku8ITI2EeXSanyWdyXlTL1htRcEJsOJoP88OMrMYGtD7gA/SrAL/ehOro
kSV9Xu0aSilA28iH0N2SIm1wleUv/7v+I9dgyAG9VL0NQTZJv859sMeo7+a44y6eevlf1n0kXJnV
6SPVwm/wGLzn76jBDGDM4E8SKY0OtHfaegU0f1FiqLPOF+PN7PH36e4GQpxzN1hxGIWHZYOl8ja+
R+uEqmiX3jqEBAxdZxN0JDLSE+e1P0f7IoqgDCTKBQCfhwtAsQ5m+a8T4WQujF7Rp4NWf9i0KdUt
El4lGoLE11BSEEQB/gGKiAslHujWPp+LG9OnzkKlRVB4KWH0qSXmr51Il1bkcLJD4CgBe/aBjaqE
cDLt9hDyDmQHaZWi9ClxQZAo6HYw/l0VGuEp8+9HO04SfbokMzgdATR1RiCfKaBK0CFZQE4fcjYn
VICgIYtrIEmsA2IgSZIOKFChpyqG/IpX5jojvFPQZFUoc30gmPVIqCDFxl4QlVCtVZBPHRRLF4/6
TPIAbGqmKgEhVAY4CP7neFjpqjatnrA+/CHotNnRpM1eKJbpXW+OJ7rbEh8+8FFcNdx0tEVAl3bm
tPr8A4hDcwiKwHws1SaI2lA/+jn8mlooMCJdlKbOmsrxnBcGQ6SML9xYLqySPAiJB0uOgvdP2oA0
BclAAxUcElc4aNU6Y6c1Fg99CfVciRmKbnlrCdroUJLjDwBzbfarAtrvEs/JplFaUDPcnCzOJ/8q
1tDEQz49v+T6uyq0ApP9tt+16vWW/3rL/KbOl93ujz/WR5mhK0Y5uo7IIFGYzTWRH23xvd+0KlQR
E95+DMoanbsKnem41C36IErWvjVLuYvpGNQjgsTU+1RQXFJeHcdpmOIPJQUzbno6PWG16cgXfkzU
8L2uANZI8JS91tYadcEXQ38Vz7yETaO0+H9k5jQncmgwCnFSjlSg+21VMFfqGS7ZG4lwSQxCSMYf
PkkAI0Yj41pI+v5PFWCumzmZtydqjq4eaGBnhQYiIOhNVLY5IoMgMUMcAEIdYLnthZ+G1EOnZir5
30U+z3amHyqjRpnUX9Qcw/1vqDPYGRYbi96YzFIl9P4YFdomedcTGEKAOWngNJDggwSFE4REF5Ti
eaVumWB2gD1Uyy6a3GoAYV6dG84ftbFzRtFPtbTP8QoGx//5bzRycvzKXNfw4pUyHrIDUJTYf8So
o4d7pBnJLUZfA9o+YkeaC8v/bqtKz126d19s0gyMP40AyLGAFwTZ7UmSxPv3phb/sEnX8RQpIJQX
tBO9VENN6AjOQSV9QElWFyTpx55qaKsQTaGbK/DKN3KUIfh9/vK1WqNcy9ITNFWYXcQBdFyeA7hf
XTM1eGazGSIvacol43SGPx1InBh4lWef3oSeNIXLcdOpBG8yDsE1wnXli7IKSXVQtoJJ5WRCgiFB
mwQ8VePyE8p6lwE4X4dICRg/7gmwmqJU1KFeqlJ8bmCFz0QaQGp2odQcrwDQczRqVCSZJtic1O9U
xJUSj1SMN1YdWqZaUOGRxIIwgSMlZPyBSwVr+wHc5jfulZBoNCTSDQY2OQe4iBEjZwVAAlWU3DLq
tjJDEUTp9TBhvAC0KG4S6RqBKdiN9sw91rBGbWkObAqzhcoPlmzSZzhhSjWI+PXtorfUDxDIFNiF
ZB0jnqa3bSmS5iSCuT5NgD3RSrTX+XwOAa2/9FBzYL7SwNDEUjHbZRrGLzsetUZMY6mCiNjK01fH
mEh4Y1QOiyHwA97VGjmzsBUjw7FEDIbbDhg55qaG6YBGeFOGA10y7RBYxexjk6MuOjVXTVxjyxm/
nbcDyWNWsBkzpN/AerytZpuQ2jFLdGcPnuEznEK4rdjfXgXn/ubqsWKjB1ez96Nib+td/Wv0xfEL
aovaokj0wuhAGSwSKA7snNPs4XMzTjxcVokvHrzjFqyF0LybDgnFCyqtG7hg39F2AkoZEe49wwAE
lUv0ycAokRRANFi8asYIkUdxJP3Doo+EA4gq1aOQ+CRbfkpOjKA37cqADBgjWuYxcJAqWEryQAYN
xxFWa4E+YD9KqEr32wiQG7grYa8kXaCCfplavIBPF6rSKH3it219WqP2p8MTRZw+YR75s/Fx/IMC
CFwHIJfbqfZQP21+sP/gIcmPAyZqs74nDch7fulg3vwVPyaRxoi0mAJUUXr4zDWgLN0XUU8Xa30e
7bzKWJ3mmHbjyli/6VHz7h5JdRJn7zraDrYDQCA9dTmpYL/4sdbFR9oOrqOnz1M7YkNqXA08q427
G4hTg2w1v9VyHDU7cshz1sZ48Uq/utPgThOPYDfgtzoE8BxKfmZeK6+yJDdIqHnkBTi4+aRvSCTY
86ZwKnh3rwIZc7RbEjjwOVgAJC/5SQPg/6tOo1t7sTfibb/WRbZt1Oxt5AMaKEoZMQEEhxTrczjo
LgeHj5jx3G7QJEohFmpgcVA2RLnzjWEM+sjTINw7alVw7FkkN8Nmm1kiU6f+UVo1+bfkGlED8e/z
3YCL5B9yFoAk/bUzqUxLLAUb0MOJWOYt7BmuU/jTpCFzqP5heViSvRbS5o0kcr4g4MqJOiJA/c8r
POHh8BcnX5mc5RKUj1y4gxUggoOUi8kHbsi8qyc8F5ez1EXQoU157BlCYst7hIKTLz+gq0/onJ9Y
B/A9ETjiN+gS+rCfo8bogS2Rd4rgKPgOORzLdJrIVRVy5YB2qFaro4uZEmBb4txENXwDE0TwzvT6
+TGSIzvEHTw4nJazIwE/vCcz6Ezm/ChXK+j3sdSEi4gz8h6lBObosp0AjrFD1AsB2vcRf5fvgJEV
ilbLZOYCqOpPgPPpf+6h5RZ33gmm8J5vq2dlax7oBpdu7XN769JTAikmW4JM5BfP1q7zq8AVRtvO
sf25m0flkdeu9MezZRPl4d+mwtzNf1FPNOyV6oQfk0Std7b0pW0H7mHrbnmb3qAXvqBCZ1a9v77n
tciM0vrPuRBpWUHFW507mMKrp92ARC3M+J6sk+Hrq+StYfSR7aKS7ZycxRQlIsHc93AZXpYa8xz/
SDTTAATOH8Lph+ie8TlqrVEiL3uhe6y++CMBhuEWu9uRQSqmjr56lS/xnVW/lLNT7htutV9zas5u
9CHmXzTycuaGcuaZF05n7y5Eq5xrrfjlbreRIkZLTHtuUvVkZZePJR+JLb1b6S3NzAESJTgBRQdU
XQmBptSSx7lK/p6uT8XSJNDAq6njsrX/2kOiN55bUX/IiZOyXB0xtXGMtcYJr68NNy7vAY27DKfK
HKrES2cP1kYJe8kPrFEcB8rJ5dWukJcVel3So5Q0LXGz6MVK/nnbk6SxmFra6OQD8wouAd8FzQcb
4dI87Ij4RZOc1sMp/xNqEx8+/B0LSdQ6iKHdTMpk6qOznb3dM5KS51ae6CINg0JDB4lJyGIADd6c
tRoJlTugZZ7uxVHtuUDXIFWQJZUvNrz6Ug1VstboOVrJahAP0oRyoq3riveJE55uTGslKb+NOYvT
9GxxRXXdVwspmidgaThrAr5Fskrx9luxE75MkVjRhJN3mfirIWErT0gBXE7lhMiHiNWXqCl6yhO5
4fM53+aT/pH2OaiKEUkqtAQWpYsmzoNGa7nzCYGi0Av6ynAreFd3z4j8poa7xx+gMRWJph59G0YM
zlEDHQD4qH5xrMfDnPUq8zIPEh/jiEr6r0Yvn5xbyvXQ9rKiq50waiR0p+HKI3W2Bi9oaGBbx3I8
pSr6PcygzDkH+2qtUb8qWkDRnI99Ni/BsfecrccVF2jTogHlIFhbZQYl/c1oW6XHqWmEekbPMX/Y
1uzkt0n6seQXZCVg5Q1m6uFCPce8WtaekgV/pOer3nZy9UbGOp885SdsTSofueDyMJuV7MHdC3mf
2XClMEuVhqmhT397d+tIXHH38GDZBnqYzYpOwR43w4I9+M9tanrCuY7D2WCwD3U4evnPn8LF5U9X
dqYjQSSbEYJU24Aajl4ENS3HDeRoBmbYRqdQwxMbD0hpc1BSm2VXz+HHHuPR7Wzez3RlHjOfV5rT
mMqzVfLPvPv/McBCXOe/IaIvBOL7FtkHSkryOH5b1pfEArqSaqAyLKP4nKz8JGnaiyEjlLcIC/w3
FJpC7SQ19sGHyhRdnKGfomEmT1EQ3FMgDO6K5AP2hmQmXhAVyrBO0z19FCMYrU8ARn9JmuKLFi3O
7mVLt4wfH/Y45kSYHMhXtskhvG3+M+ZR9yPRwcxJU7Q8YxpdDrV/NTOioQ2yEnlwPpmUXfGFwIE5
31YJWlkOakWG7Rez/vCR6AmIeUZWifUIkjApdi1+P6UHhQ/3VEoGgn4LR/JDrks/50xLtie0qkpS
SarkxA9DI9UjluSvSrlxS281mOdXv3LrGfRgrB1Wu2HhGK1JneNbnLpnkmVZqVVdOzX6Hhtuc907
HaPDKivRMJe8eKU3fXeABJz29rCMhIXwAzijnSdAI8ApFAhVvivFDVp/1W0Wp67RUpODapCTx9uy
QkLUaEV7mWvmodFlCMw/kv6/WlxWxK5PrDENa/juAsbhDm4CzdMEyf5kgSQty58dLegtukiYE3RZ
8JNFhmFjwTAQCeH7IqnbSbJa8HvK7RBY5myhophZUbKyCvooBd4ZOYmQGCNlpU2+LCmQx0PureVr
LgwG4WDASP86M031WWaSpdphNdODTYyCGY3HJTeVXu0fCtiJjzJMupASdtlcUNnErCwwvNXg5i8U
5O6xqkzh1dHTgF88CHkTOQRrd9GEAczyTyOhG0kSykZcLPoK0XSIdyQGvORVjkFyavGL+vtiClpO
to+FC/XvRdNmVwzVUEkWNO190N57Cw4/x6ShOPA5YY5/ZxMzvzEu8dEJOZ1YabcV+n4WoXiaknzL
Dx5VTyQ7mI1aGzVBWBW1MkfDBQikBxNqwSxT4vGjRZKBzWykcZeyF4thpJFOIk0L03+T0XCNyIgu
pOVHG5bN2HCf4wblFWgGLQq7lLIjAcyicrDxUOjBSrM/iNKgV/h/mgMM7FW7OBlBjQRGQPLzFlU4
PGSHbtEjalJl5hGxM8RGssEeIvAa+JOBd7XkYvvngfovyeJsqGRfrUvnimMlU4saNkKEXIdBGjJx
hdI6ADysRMfw2ZZY9oAOhNg9MAmTknnGsMneAr9jrIBvcGVtZQ8xEjXz36hLYgSiojcOwfUjZ8Cr
zthkmcYWke2Ka7gKUxlpsbuTVQtdozic4bWkmKKymXARC0h1r8jrLha574Pzx1A0AvkxspqSyhSI
i0KO7P/B1sKhE9HhcFAQywv516V7jwuk6kW3wFZTeyOrCL8gbpFgQd7ygYRyF+UpLHYYSj/hiDc1
YDGK8QdiHCt04VeUL7V6+KsUM7tatFoMmJSDo3kCnU3a0cLnra3RuBXjjq2YnMo4DpVA+PtLGGsx
/9K0iraX3FB8MvVWIFmxdXCrcRAmE3q8TH4Kpb1+H4IpcacydH8PqZqCGnK4LBHJX1qrLGR0IVKE
DN2CObha+brGh+h5piHv+gNYt0oYk3ggNBERzA51YvkjpEsIHCZzsQZJ/WILfECS3N/V8O/hYKC3
sRyuu42Rzl0WUijkcHAY+3nGQ9L9IKrcOXuCvUjSFXdV2elfuuYe6HuTNAxZFWXctCEA8MfMzF1L
bj0dh2Hl6tiUU1SeJU/OVHD+9B7FHr9OEfqEn2OqF+sj5hwNYYp4wblgMNmdCTLQOFFU25mA8msK
ieGf7cJEaklXu+lfc49d+kjqgLQ7MckqWOVit+GUeg1cdhmmh18hbI33qCvRjYbONSzNhDRMD4B3
ziCFuUJa5k1ieiyu/QjnT84ImoHMA133/xz0MJy9nabHq/HKuT+znPIyhsXS7WV2PjxyT/M3iDcm
qZ+U5B0WPAkZdiHsGE2DXMNWenrc8B3CpzI+WvJZ9LEuK91iXRjKHCQvh0QvutdtchiEjh1Df1QM
lJus3OGXZq+SsNx9/vdvFuEcua6+IKIT3AOGKzd/wiIucSc8/+FwUWSxkXXTUNZgYCyzh7rLqJCz
r88HtZrDj/O30K7LLAbDGsINrILjM2HQ3sIYK6k7mGnCpCj1brmg2HLwqjmWtNKTthTHzzolbCnC
wGKd/S2Y43rLSt45diWn6KOU2voXkLPgP6weMutHGP0XG+AclH3NXWqi3BNtY3xD+Z9XNhwugOEm
FEdMPpJD+eLFLXNO7sm9e3cvC0vRnfxPBGKwg2cHHlrbFvxopWEeKv6LBB5ECOCLlEJNLbCrnZs5
e7bMqfjFZcWv+Aeb0jejhUNmF4qEBfQ52XwOzyKGZ13bO/vQkcnFm2b4NHGOpxxmGZeYAwWIjZ/d
ubZl3vhqH9Ex2OIfgF0dre0HhtjDmwfA8/JpueXRtwV8tnTApgzjhqXOb+cWMa9Et0sfZFEUgTU8
5bVUaiIjSiZCSL/KeK3UE7rFI/m3uYDC/xWetsxwCVKqrcMFuQBkiqDxq9kJghWwaLWBdszTKcpl
sLw+6UCrOE7kEbHj4JUIK8ImLtCPNoTZgBtE3he+C9xtWHdi3qkRbtYyfKAnittfDKhfM/cvzDRE
XVDoFvW1CJce0Ehfkp2F4Wsmf090n7etMxQZHRE+Riu4ckJ2g86dJUWOIT2h1V4HD7gxuLuf3glM
u8TrZXREEZTu7wYilDoj9EGb0Cm83gFJzaiGFZgU2FDqAolGQqDwXy/aXR1QmMIvAxA8HYIjo6Wt
Ef8WYDW8yrjz73bm3NtZcuXr3i75v5F29e7tXafEqtUpRTd5XoXoONgPavgTI2P8GqFv6a3TrVuI
ClEGbhYEGXqEj2jfNoItqGZh9cmp8IomE+wBEEQ9/77ojYhapPNBvAy1LZlHVR3kFSvmniZqdTJH
VUHp9l2ekBe3XxQkeIM9JbR1JZSK1z5UdZG9+DHK1WlQgemT2EJXU14pqQtrtbaTPyWH6IiDScE6
T0jX/wzEMfj70KXmt+bQ+EbUeIjxM8irGodYeapAysYZ1FKkG7SzVDpRNUK0fKFbNGjneRVAcuvY
eS1Bv+P6kdslXSDxhf+kcmlloHSZAgjFBFo9foYqAwln+FcyNAW8BxzixeJsGz4ALzQMPgx49HAp
NigNrNx+rl2t3bIpDUahFJUU0cZ5QK2RIo7kSbpk9r1/B2tHYa7SrTtbb+sJFiT1jnVID8icaVyf
S+6AjhXIttyg9EnorAISR2N73/1NFHEyVMRTelyCK6Kqibwr2v42Umiku/jfl4SPpERIEg9+HvtE
8CM5DU4wP8qRtGJhq/GKIhRgUasL4bGlVAJSoSS+Nvyu+/hLNSjtlLXQefAuqxI4v4wVUlHFFJOz
BvSvJfBD/IwKe5MF9MrEqiGwozSd8PRHj7All/D+E2tWNUPgSqw1ujsF9HT0HdgY4gHSovglT3At
fkx+6RLU9xZJuGLZau6t55ibjF/EnUff5sClwOtAcRqxa6kdzBuhBqSMQd6mAfQAlDSWJFwT9aj6
pV3VpYyB+Mtxznk3N1Ok5d+N/NXklPzq/E0iFf7w70EIDPNRytKo2i5oeG5uXnr9xx1HqaXR4geo
nJTgZCXryv0qAc3N5vXKZZPkpeC0BZtWRPlCh6vJqJKCLsdvQiiwJhXmGuk2ltirzJAm268Xd59a
rcaa9kXbFybxpkMr2blqvOrYwbDIJ7XCYE4mn7ifodh5tVUJsnQu9gaSWjVcmQOWgcPs6xbRXtK2
jo+tWnLD/slL+qUDag6gVEKMN+l6lhBcH3c/WLsP2GIPf0pYpU3Sknmik7yQmp6i/oF3qI6AqPty
swuWRADeKL7I2OBi5nkDxUEMI1B9GwWZCiFJqPEzWQ9iPvlp8lB0ESCEY6elR4EhmeeuSc5huVH5
04j5vy/zR4q6B3EvrzBSwQPJiIwJRcV8ikqXXLl2Jfk1OylJsHGPSMkL0KF7jqNNERDvu+xilnKX
h/uOkD+uMGkLYtRFgp//P6LOtDtR7enin4i1ZBDwLaOz0RinNyw1UQQHZBDx0z+/0r7Pf6U7t2+3
SQTOOVW1a9feAiK9S2NoGFKtSqFXSVJEXiIplaxCOYY6hA+R4vgsb5JTeZSqM1mBRpI2saZImeTl
co3sY6RITcSx5AtYkdIR3+148935ojuQIwy7vfffAxR26DwBrYqyyGf14EvDT/v08GVdyYaS1fW/
v2ES0kWl+dPdt+mPYwvFBzebe05to7sgXtuWRxpLarQuhvIH3aWVXE/A9XTKPyp+ACQpdwVJkR+P
CEsg71eAGi5mQREi4zhyN95Xxj6bf7J0rS8A1dsyR5JGGRA6u11QILI+quEKrT/Z3GKcI7AnQ/Qd
BCOYKOF0EBUSuZjsS3l/B9kuUhzAnJW0VIRoPosFahd5p0jZUmVQhEiMECG10+A+UylLBBoSbXOr
y34XQZAdvmHy3UYrWV1UJQVfrQdy70iEafbSMaFDAsVDeh7y10y/TIhxfsQsnLgRiImyAevr3KsO
rX40kgYB/HN5DW8K7GXAH5AHJsTKf683h1+ySxA069Y4tcrdSFlF02kLMsqJQvIUgPdImfE+ZAX9
EXheBqkGBxAL0l7JD3kYZMrfEuHkfcnCq13uo+DXFPRuQ7tEsCOY+XxlBSZ0JluU+VDJF+XvZO1i
w8kHpHP+9H2gaF6eeB0yDDrfcTAFqJJ+S4V77Od7Snn96bjI51b30zjgtA8+aEL1hmWwuaGmowoR
ysFnlclKk++GY8Pil2/9Xvc0DWQlI9X4vt+yV1kx0p7/tMCkz7XbgTXKppQt9TncpFaROkQK3xG1
DJWwHFht0W6QmlM21iugKy8bS9bChppHjKVI4s5i2oPWT3h/ZxHS32PSyIXpIq5ZPGvYPu9G3bvr
J5QzfsnhIDyzHee/RIDPhzirhuHy5S7Dt3sDr5pP3t9hshE6mqxE6jNWF2mPvHc5wIUHKTnUOxn6
b2tIGJSEVUDKz5EmQhYirlS8d7CIxUnO3uGdvJCcoa2Jq+nntzL7aJaLVrlYxJAZIXeNfgYJuTB7
iAQj+azyE2TLSkKEPsX758ubkvNSLl6SljcJTvSfeIvSM/x39zh32Ziy0u9ML+ADM/3ccOHfydP9
BYSTRaWweL+vzvBHVpYAYAJzvEtRuagOt0fSuU+DdQJyC+3j/bAlMMqPljNaLvAT5t6XiuWXuARD
MZGYJ+1aGqmCg/AUP18grcy32yNHO9cOvWCOgBYHplziRGKt3EkQFPRzvfbqTswTayoxqBIsW65L
YDkpmV8BIJ1cIdNpkunI9UFWZbdL9ixUvALeyCcDFtRZbp68W/4r5zXnssyuf/Jgk3qNIVyBmZ8I
CEYjAy1LenITqohRQQNKqiIQfMLG9Pcg8KIUvQ0o+Mclh9N0IPBC7AtaCGSOeSCEDQBhNnOXvc2U
RnCYnoJveIzcf+DNGvzpcJAEVuIT1eK7MyIJ2jtQ8ZTkYZ3d+G2mK81VOW3kfJHSiN5m731K+eLS
xQDxTNavPL9GnIso+Bf8hF95yp8qXYxoPhibgBV8s+/j5EQhygy8nDxy4rzPDP4xC2mMcHJJdU2X
pC94EweB7SoBSB6HVgLcDSANYsaK2fHk5G4y/+gpQRzGIYcKL2Lk0v+Nw1+5RRwJ9MR20qeUzUit
ypJQHfTZJOzL6cH/41e5zIWRJRSBGfgKBE+hQn7WIO4iwiHYk7zDZWDZCR2LFJuFiOOaODPD1AOb
FIxgnMOnwRGTnyQZw3+0LVl7z4F8JnRIqGM5cLKQcMsPkpxCvhfL9v325DziFBPUawPjFBWTZXh1
1usl7jHyAvkqebG43Ek+93kviMzy8+TfxHRazkb6gWCBHybnDB0cmBF8PZIBA3Y9EoAJ9vLQIP6Y
0b3BMEDrCKqAiP7NRCBWvo6ER5SehedBXcCb5s2zgGFvPoLa5fbKLZT9xxti98mmU94kTK1n+a8Z
9T36Jk/IavyIt82qvGWRT5ayDMsEBPN0qGCMVaCtJZMCCuWbFHFwTd7V0fvS5AJxmYbYsJM9JOLP
+CUwJ8TwyFfDnhMJYJCmfzGE/wo4ykQDfWFZsQyYfifo4f0X8z5xL3tTBtgfnk0fXUaNZQuzrFJg
JPkwZx+URIJataQrRkNhpPwWXVlpkBK5fMnPJa2RqCJ5rjL/RFWJxOwu6ZSA3L1hJDhayzHkTNEN
vbLBIAmEcA26eo+OhnT639gLGMxYGhMCZUkzVSd7ad6WJ3jJEw0+v8ErhpKyxaR6yDICqzJ0Iiw5
ph7I7pFT4VyW2ySnuYifyE2TlBJTclCUT7mnDySQvU9KX6xaFTzAmYhiWIvP/nFz+0lsnqqQbITG
I//8/yyiNrdqAJ3oS5lBYRFa10jy5JKaVuiMUtuw/mWtykp9r3kJXK93cDHfIUcqa5kkEUOXCI7U
ZStB+KOvLFdmDYToJ7pkIkctM2jE6y3SgFjhYWDH/yFDQk+/fjMDHhQUkknV7670u2B4JxqCb4lv
OBLxAIUCFcY0wKV6lbkWMZdkfoqzXfqUiEmT7ZJjAKGvBod3XiQZViAVjfwGJuFJvwMZqG4aNGRg
nIzkNnJ+yW/Jk6TZFFGzSL5ECHSxgSAc6vM7423y0EwuDblMyvc7EmDsQjacbAsp82EV8QFFCcPg
x0DckT87WqzZJIp/+FM2GwVOvy+MTKTomJ0Uqtyp/xh0fBm5MdhGUsLItnyvCipdzc++2ihqynaR
ZPTzAdTqarPMe06Y/OFGSi12/qIeOwjRogbyk4xC9Bold276FR9q7zJobaSCvzGjJdibYB8fcPAF
4Cc1lyxTSWPYskss4pmplHWJLCfHQBJzFH4kO4+wmaofWYYw/96JyrMb9U5/j/dtkFvx34kgFFmT
lnGN9FSFOKrIV0pnSNiy8lvUqu89sbSTDzDA4OFm3AzLzd+MySpI4ITJFFU0eYka1f5M2fJ57XK5
RxSrB/iCiij3kCnkHjNdf0z+8fGExCqKogWqe6Llhp4ot1pVAUBfg/lOIt8HXyc1vVNaIf05YsQO
txLl4jDfgLg+PLknp6t4OxWcrwwd8bhjHiGjrRAsC68TxgywPZlFeYZm1+xe/RoU+sn1oWVFlvn5
YPf1NEapzd7/jKtvCAW+3nKB4lRVjG5UIH19J9rYnzfLUA3Cck9iQg05EqaW+FjhdNK9T8XZwxKB
pjtK9/WoemLReGPyssPOI627u2gOf6TWG5bJ7V3AC6IjvVJhMJWAtRotng8K9CCjaQegXwIpCbBU
ovwqPXg5f/gIKNckLKXcG8GYbj8n8jRWfOyhm/h2qJZY9sYn2BFyrIkBVgfsV7SgYJfJ/HnNZQhH
8y2SZw3aA4NpYrGgYqSfruCB0d7sIQO+jCYxT21u8/Xj90Q4+22hlnuIf+O1pNRiBV2Mb7N8ns1z
GStHPobPDKxWCO/SgKfmR/mIVjUZAvrDDNEezrA9QRRp/qH4TwyLnIvpHMEbTy4i+Nf3r4xOTuTw
T8ZBO/BVj9h/xh6qRVFrdEx7NXORIMYETO7D7MZUocwV8j/yt+9fgC0Qk0qKPzCJs4Mojj4xmMUz
GWOEKziPCGMSF3L0VVAjiDGD1JwrrQhkF6AnfD7AwskNqTQFR5MPASTLYm2Zi4ZRfnaP6URomawe
q3J1Why3r1V7n8deun1Wbooi7N19vP9wh5Bnu5/PD91tUXd1nNf7V5R0FdXREMlpnI7qPPaP/eXw
2KeONq3azhHtFBleVnnijaOTp1fyB4bQo78CyiqzX7i6MIG+Vvm47e47e9z+6pC0RgyM1gOlhxTH
IO5/2ifS/cjpycrH0TUDzTOC6M2nUd+UIGbPQunXtheaI52UfCp9Eos0P9B9poP5ECIgE7nUlYon
0NT1J0rkxIYkcHU7vWInIZciVFKDxhEDe0lhgcbp0CgeRAT+TrrFNENJA6byACQSQAwQ3tbZpQSA
00vDCWBjAR1KynapBzZSzlwc6QMcEdCh4P93WsiZwew12rzC1ZP+nIQ/qboEVRDIGbnvsYAnsl7/
cc9X5FwCmcl3lqe6IxeTBLjlisNejXzqB1QimG0Gg1sX5Gizi91JFlDXCqomVSOonkeIY06Z1VGC
mhz6Y92H/g9r6Y1WSZ4tFY0UHk+SqI+1uaitCtC4GkwX8rMFeyJrlQ+Qdc69OQqgqECKHJsYAsmm
/9DyAWepgWK02SQsCJwp2YsUsQJEkaRQKyEuyAUz/zmXN2mHlFikV/JzPim+IMEmtRgBbItaaF9Q
H7lWeYX0HmR+/FPCfd6bjaLXu2UhuBZv6F0dS5uGuRUQlivgCzOwRDYp8riRAvp8FEol7MnDYTKd
sWEEqUEopMjevQnCZMUCw8lTtLhB0ggGurnLTRD4QVhOn2ggrxEgW1pL/9GJpOC7jIPNhoMViIHq
WQ7adAACKeMm8oWMEiAn+6k7JHUCVSCVmnHih7P9SVoFtve17zD4Ea6HZPSvEM7zMOzNwCUuEI+p
O94zA8I+ePi4ozODq4ZR951Vo9AuA2tipvABPwUA/gAHKm+T7AyUDg191pE8BYHV5zshCZOycKQb
7qoGd8pDrhfF/p4sy50U5mL/KBCqjl6xpHMgFAtKYAb25b5/klZ5+JKFJh4UbLozewBx4We/OW6s
PQnG0j1sh6VvTJ4EeSqed+Jc+hkfVZD7dMyXa8kxRX0XHB3m2FJatjKlwFB/jlJ8zTCMsI6EJ/LC
TqI1eYipxAS9dlcAeNFcFKidEQTRl3hrTIhOL9Y5p6lMpZz6OUr5mza9lvqPOf23JHhFnSJ+jNgl
4gQmIU33pPvEMJQEEi6rZCvoXVkckp3KkJSsc6lMJCtFd5TlUJF6yeoCW5eNKg30f2NxlJuUVhtS
T4gZGyAs1j5bl/qNIZTPt6QuATWm8JItLNBMNU1E2rW9hI6t2k7yfembHLwsgWEzzmkI7jOIBS83
4WyctytX2d/GWN3QdjmLWN+BINVQjRDihvYiWV36rZ8K6TT0Yxk//2uTxn8n3+n0ONWPjvbVfLU3
5dGJd9Ecav1YG6Ih45vo7ezbFIEnWOwhOr3aQju67R1DqgU0Cc4QTB1sR+fwXWgHO8yHbXbtxUOg
71Ad8Kz5Sgvnubc36HX9ompABXTfvYp+K3MlCELEmeN39YOSit8a19OceEWUJNh2VjcECg/3RTom
cuJgI4H7z9qpcqHpC8OcLgIf+uvriK2YHdq4pxGiyBCX9Q7uuM04958CO7umY+ERCCwsdlP3Sk8d
yDTuaowJE1mY+EUzgXmMkf1zQ4G4s8LE6Tv+RdkEUxwTxbLjWJ3ULDXCaBO7rdo7z5OvfI1059G1
dhfTtXUUPstdMa3/yHZIwwpQctiUT+7SeY0SEA0g0lV4H7ZTc5rt1CFdvhSP+RZmy49vDe8Z6Ag8
zVU5t7j+bG/NkY6qnablFAXyQ56Ksh2TPMQYNJpIEWANujoqe7pzrd0XylaKk+1bDXokReHkSDqb
CC9b+3qhr47b40JnJOa+wM1Kh8J+7yXxTw0bmvIuYP6+DUPxMjsidvSYnjhmq4Ayd8rWZh67g6Lw
PTQY9UB9ADJUyYiG92RKXr5GxkgeO5SFGAo2nCNmqrAfcAnfKejKACPPnyhf5BhhQboePSf2D+27
dhPYOY+22WrbcsJNED+rI3NSPIFfpQqeOxuiOo+mZibaSf9alDnjcskO/bv31WWZuq2f+7bzbYyw
3EPZzz9iS4FgbuqcCjcnEV8a0/PQQvyuM0ERIXLq2Rke76r1E+8F98/W5wBBA2UlTP54CH7Popoh
Mz6lSDyQ7NjTZI6bz5hB6vH1y4ZDfkZvjzYmtAOdKL9I5X72OsM4vDQ+SRRZojWokFjClQ/5A7Ra
/oppNUZZrSLDYnq47bBlyYvU3woDGfjN0ICIYnaQpK6euEUCy8jV/qIF/6AiNQ6SwlKAEf2j/SDE
VjQAG23EWL8MNF7gqemjkqe9Ql8A1QnkGws/1frksrz2molvqYreR4Not3shJcUbQXf56dn+OMYO
pyUD+EfeD40GToF1js4AGWiOIHR6cWIeNCkulgGV2xy4qeRw6SHd6rprHOjF8+ItO5OvqLZM7C0N
X04X2vuWez4HvApJnCz2K9uzaTot2PgJ7/LlxpzPYH1tnyFuFMMUeLx/1jeKXqP7KJ/bcIqyVQ72
T90Kmfz9PZgfNyI/vfjWya+hwumccQ4qakciLjQa/NofbnHHZ+2F3MFAK4LHvJXzeNCy/Na/kU+c
klaXvfirQXYUOXVkgTg2KY85yQjWi2rz+EKlfFXCpsGCIIa/7powzLqmn0FdtHfGUjRvOB4g0S7V
xNOZTWIegxl4Kn5qibPHVSPPZnA0sGvz+QvR09ui6F9XiL5lq0vD1MGz4xQH9Vs5+eZPvn+uUQey
ruiOBVbiawgysa3hCqHeWLsPpCp21317ku5onesuhJY1Z8KJDGSSXZ3LRmUP3EaUeOF1rqxuLLtK
0nQtdo9k+hRDHLik4nBjmmky5MEg4E0Wjoc703E/BIs7QQbwMfMtMvDfC2yNVGav0Mt8gH3jOoYD
i+Lku5fqajc3ZeLv6GkIZkFpdh8PF6fCDJ3ZB1a10ZTKBVWLjNySfvxv+/cFi35+XaV5cIwDVFDt
DfclOiBMv2HNlbbTbFAyRa/1CYeJpPridH5f66cVSoJtZqH17J9o7XZtImjEiSZKovHf9afaXXbK
PP6puvn0MolmzO8YJEwH61s7pOOKDVA519w7UcDELjWJhTFHLEvFJDwf7jP94SAxukDYoRmVDL6h
qZA4iEVEa4I7DZmOVF8UOBpDCduGTIXqYZV8IeT7jfWyIWoJiEDlTB8k4gnbod+yOy9vPzoDgyWy
Wgj1TrmvbdnHjh0FNex9EkleyY2jZ3lydUon4MDazW5elkySCTGiNH7i1lCPgs4lsIpRyxoo+pAK
kXfB+ARJ8lb7QSBoYy2TNeVo0C79K8ox68oMOm3/gXrE07tkAwtJWy1UOz373I/UEX69xxl8xrny
lfwQJaIt19Y6vOYo0v8hUULOc988uSEm1aTd1e1e+RzICZYRSBg3KolDISqR0yOCfLrDQ2hdnIzR
GFIC1rFIibnw2tCXYnRvHP/VEI3U9WMd99TVfZxPivH198WszZ74bWHhZIBDnqYcZtx1zfKfzHFS
ByAgQlB29fE++jaHnTHPw1zf/zLwEnNBxZ+2HWQvHie/YcZOxVW0ezMD7lDz/Km48/q0Y+4VZASN
/ukEmZKYb9k/FRqYnD7gcqvXOt1RQudutUtLR8U9q+3qVCdXuY4rVpXxr3GwdJcNYlWiIJwXXnlC
ZxSCPvLX7dw/7RKas3CyKNpaznNjk95S3CImzZl0ekuGfl9WyK/od0e9I63iv8jVKrnVyGvk/BAL
HAPwhFhNes+k4m/2yzFO+MBklH0IbMchjzojmJzRRZqlHrV3aEslK1Q81FVxOBE5VkQNjWoUsylO
PTSXDhC/T4v2CthuTpQvKcXUYfZ9/8MZpSUr0IDNSkKwJIjUN9diAMZ2rNJp/qJDZ5X9Ap3cCwfj
6vonfToJiavhEXwsys6/aB7R182GHaNn2MPy1rNu3XSqRN4r8xqGu7KgBbMc/Ooqc4AKROoMnB4p
HQvxxyOBhvwspBUe3JaYV8466/aX/muMoilWIz/68ooUcSqWaW0MhL6Tq8MvJk0fu8qQg03+VO6M
33h5XqBRnGyv7Mk5SiAkBjfMrKhK6P2krvKGZWzKGnQa8Vr2OWM0Zja0sbWupx0UXIBSEZl/IP0L
UqIOybnA59Sl/ORdvL/PjI4bLTAvshednbypP+vmI2hYf8U7VfXj79Y6vO4YolUb74gXYI0qpEtu
hj2DhqxV/4Jm/Yk8yb3wfRqxgXuuEggtnLqH5OTkK9gyv6ed+gsGQiZ6zIP7AQDnPEfIc1XDJsDD
o5oZf6QKKLpMuJWnqTLLltblrb7zYw71Kesqh6BD/bItt+mXOs1AKQ1yPZh7yxJEN/F4g2mYQHJ8
Iib+6gHo/fAdSJl0PpNEbF5hCyhGCSySzLaTofa0vyOHw9IkJvLWiKeH10yfca5xjUYyYCVWzL9R
eNN1AXSF0j9/oPX2imVvKCtSXrKi6MARhHZV9acvq2nxV/9ZKABmc/hqy5rjz+P0s70HWc7gtLHY
Ogp5sNd6ugrQMRSyJGAyuwY4iBUKxbQeoqOXRaHN8AAu0j39Nz2wfVpQMIsgQtp6wb9Q0SzuNBS5
uLtXIEkEWDG9xn7OsNjy8odKb05UDo35A6q28aUgEI9WO65uNYusF6OYAz+88Yl2KWQ1xbM5+xd2
I6aeaKKmR7dERCmV3WKzpG2Jty0wTs170SB/DG/ok4MtFFSuCJonsctbItYSNwrW3gYx0rwMT4vG
8jpAa0XA0yZTvKKYHXTimWF5aPbip65f3OucTxoAhNyL7sVAXYE49MzD4umbypgDL1+/bPR4unRk
jIfP2geitAOVCQ3zh0l77Rkem/Cch3Ub6U9urmee+vXr5wgwRHDquLbtYYpYMXh39dAoTq6oUPvx
JdBe/h1ghfYmOn7densvAx1xQX2IjQvlI2+Liab6Gp6ouF/AABBpba+yBhdU0hU/P9NJsTNSrq4+
v+2SoX0JW2lXs11jK2JOTGNzn1U52C8bTfy6X26T/RXxqGP4R8a6wSDX0bJN3UBr+ZDRyGLKDtXV
FxCu5T1gU+ZIW/WOF19pec+q+yi9+K810Dw0Y3nl0b0HEYXqza2ogeFFvyu2yzIPagalyHz69lbB
Td12Esx/zr2C1OWnbqNUZrl3pjh5xTfbJr+hwevxvHPEHo9Dre3d6bFi0np3MbPHSYWZPSbHAhVC
Tn0f14v8Pqc4JabiUKqAQm1P1dCCFLF9psNOe6a9JseEIcJqVkTfdTlMlL4MiV3Xr/q7TroNlLf1
NWxjHZeG9eCGoOhrYjQuhpEmv6Ym0k8Exl2xjPkmzLXQzNO7j3UFYFgzgqDXLnEL/PRFT08jzTeh
iUIYXJhbxLEudE3O88wcdRA5gxZNOQhb4tcYpt86QZzYFqS926r1RVnVWMMSmEInZ9eCloZkZJJ1
X8fhvePntykHYscYyipI5fpNKP6dnrJCJxDROU5fqknYcXmvwLf34t6toLO6ZF/g4Cyiavugem+C
4iwgeZt4yKJr+2ard4lHVrNEl550StfQgSMU7QDIO0WX8sF+dfUci/TetbM7c7uj2+CFe9a536I/
Sel/CczOuKGoBxcglTltX2UfuX77GspZZMxYV1YVQqmwuHPAHAj6N4dH4UcYS9wGfC2r9nb1qYHu
abe4/VGaxJpXX30bcQfgW1i7SU8Fiit8+zbAC6C4eDVtPr6wnKW3AU/zWJ/cAgVYaKb14GWHkmaw
pQniWkS0DxDDLmBw0AMzvBhVq7ob4ZuAVlwCL/UYedfTV8YBRGeW9Hjf/javDBeWa3OqjcAQuGHI
PJPDNeMO+n0PR7sPm4rsEGF41P7d9j5dVIPsRjApKxeJ8VF+I71GGJLECtsjdaLgmYGGHE0CCBxf
kdpNX+EjdbG7R7AV7US620mopeMbcmN/DUmI5RbNqLXlGWJJj35402f5AekD4Nu8KfvskTBzSbQj
7m265aSF77euBrpHOX96+C8LAbK7SB5ae3PT3qO75xb0kVCOuA3LYkDl34KJDcRF3Ss2xkAp1biz
UtjIAPSoA4bRW7yvHp02fJVZosjvXtpusyfCnr0OFjT0YSCMgrjSxKR0stm8FJVV7RnAwWn3vSC4
/f0XTPa817bDO7kA3H1oBOb+nE8phE7QpCm6H1tLX6jQHLb6pIReOjtDhNddjoxs/viFRbGzlpT+
JnHyoWwjbZprnnbul68lB8K188Oxeb/6amKQ7JACIOUAAtLp0CEwB4Ul9Qbnv/WrJKGhd59qAM2f
4iNFL5iSsAElxecZBUuRFCB6UQvG4XN/47KgbjChfWWx0jdjB9k7vegqyTBnCqSN4jcbBr9OxD09
eotwbEmboA49VecWM86tZWS4KINTI1ux3zIDOln5F3qKxCxUBKvWhAYDJzO+uHyVyqgfs6u2e0pH
N5o4kZshpBD1z0OMLU5Xn0ceM6HFCHSYxm70cig/K+ElsUYAEeIv2oa4wLcl1rEBMtxRKfPWyHs/
zoippzaig0w11Jnf6ng6XJDH/LEGkzpdelQeBb2pOum1Ln5bddqoXz8HGi6YzNZMkijQ6R6+wYgK
i3NkOEyPJEu93clWJkYWIDX1RO/NvRH3N+x9HW1CRRnEROoZ+pJPrRtzqF17ZeTekxDMpFxaLTej
ehSMyb1ojkJdzk2hYmV3r+JDs9aRBxxwd66/2TqmVAPQp0h7+AiueDXVfxk+Gl8BEtroWk+F1jp/
QoEhJEz5y5KEE890myiIuvkoWmhbHAdpDyJxBHhqDgtE3kfWy0v21x5oBQdKhY/J3LYGhR7iWPxM
XfSus12xjsjNYMShezM/zm94PlODb1sr0iEE9zh3OOb3zVdTu/zb9dD6lewQm4ca/kxdeSq9Gn2U
FZ5+cm5pj6UJzKM9vBpdnrVpEVMAOttA/D6g9IIUM7fx/yQZwKWYRsu4oy9YaJQrceGrVKvP/vuZ
sT540E3/SRGRuHmgJk5MnfJ9QzTN7BcDW+9RD6W75umzmknHnixHDk7BafpkRDG+UUBHpOKX+SP3
zbci5nOZtRx9RtZ529+HCWqqa0rA1DfKSQtZ5IfPczzbwZVHWS8SWHC3HjU3OVGSeTMu+zVuN94Z
DpvS09A50Hvq+L66Yjm81CFNL5s/Tg7awtpCZT/ADYHekbPu2hNOZmN2XoFSEGmghnNkJDMSHSpL
JfZfvdbL545Qi1Gd5igQnlkyvdte8dtYd9LAbU31X53MeEMwjqakTvg0UqY9XQEzcGBhwSRYTVhA
mX2VW9zxywWRDwiHqsH01bfODWDLrT2+t1YieWXBPeK4vQ8uxgAbibO6tIuFgej1+joHl0NFlmLb
zLCV76YDWwvbw4cxVMk7zXhUUrBjZWNVtWNaXkzxdCp3jyaIb5Oi9hSoBJyVgOy4fzyH5TPknVO4
GrvTeaI/nfM0+QM20fEA+tUnQCNXKu2fxmXGCVgPrkXsa8Ti2G9TJF6vQQmoSn2oeBW0IbwryMK+
6k2eBKTzgm+HgL8UnNdHoBgjdYx8KCXFkaWLoqnhXr7aW25LTqScX9FOAOqaGckXKLL26BbJ4IH+
NwwIsADDKXSKkyX1QgkAxPLteDm8Jtw8kANdzlgDLXuoPaccFVjkPTvBEdvimq8AiEE8KW/3kenp
ZF5MGnNGDrdUXHAelQYrI04GesklKyswGuod30KKdRzrfk3vmkKbObds8PyOlLH2Ao/qglRmZU+O
fpJSJOA7CFRvMdIhQbMDBLmH0YbMvgWBq1/PqNRfPXIiyAZVmCNAhfYS0bt7+1Euo9ZtZqzrCv8+
/wQSeu8pLOs1QBxr8MgbanjilBlUklQ+1/n50W+ZIJpL4moLQx1xRrTsXbsT8i8kCYh3oqwZgYpm
DnUndRKnSqGOWDD5yX/S9ik88ExlknQmJgOW8Hrpmn7HqO2MBRt43P0HgSvgwKdlcsoGZEhxMwCn
Jczkz+/sGKpV2Dr3b9G4unyzvABvqsYxN+CKdzI9u3tEGBQTFRTcXgF5Xkf/ezXfgr0AQSqAQY1r
Nv497XHPchROtWGV/ebgvqzODsN70UTJu/dozEo7mYMUb3LOnSbg6OI1yW2dNUHUTMzjqGjgyNEy
gHL/+srRpVb7VTPRrsysHx2xWEGLVR/ytkkT+Uxup+UBkcoGlHv8JEjvO9QQuqMVW4VBFQg09CAY
Wb/26HREfkWnMzjPy8yJK+6Cn/wCAkmmZYyJrlAr7I0ALSe3HgvcagArOur4hVr+Y9gZ3uh8jEiO
kjk4x5KdkdcBfKxvKqASyxrEH2qH/OFZeFo8IsjrTCRSxIJ1i4UUEbQdxEe6e/uE/6dxxewYIUFx
brCUfDBUju5NtAVRVvd8tXnxyH+vw6JxU2jWO2WQEKZwh121gN8iGs4Z35G+gL5uii9wrdMBeDpd
tgHWf3iAN9gqZP7jYmTp6Hh7Wg0xC+CFwH33MVAjS4uOtCvEi+L6Vfau583lDkHYuSjL2PjTmg3Z
QV6F5fP7bGHv4pP1olNs6X+5AjQDwHpDToe8mjSjZXqoGDevEQmpzmQGuxLHDIh4K72fgvuPn4u2
UDHgZZI6nl2NJCjo/LYkWWMh0cuj2ZCfZBAi3dJLaJvdmkAESXjULF+b7E8bpW96irQGqj5pf/qE
HZH0hJRG5YkjNSa9XjMSl8rr5M4UEgxHkJAbXRIshOlrAaF3y35MeeZYo2u3jV5+8CzcO4Ho74U5
JqS1kYHmHZSOAn80ZdYekywfjIVSQo4z+zbrdoZzRwfB/9BgC7Lh+xfITTRLU/ruMLy0UPchlMwq
rnFU7KvzlhK0XqfArH1shjgkfnNMXIYmFQXN5ZVJ8e1eI56MU5SeSqhzIsXRevbDPc45P9N5wQDZ
2Ph+jQmQ2lq1pi2WAG02hsleqO09ZDiXhKK2h5nVJ0jH3TsAB3MBu1yhtqDT5CXantz/7pa/TDmi
kccB/sq6mIege9pxi5fPs9BoNMhBBPMUKtcJw9AGjAKQEkH4JetlqTBewhhpiJ8WDFCqS2pF0Cwd
6yd8j49UK6CSt7dasFF59K348SjUt8P8But4l0BTZx+eHbCI++I4AGPnmD3RHedZtno0h4DygL5h
jrzc23GFKZaGN9VzwMLIzVmrHOpoC8U+x3hc+neTrkYMMEiNsqN9DYSjQm0zA5xsOFTYb4zh9o1p
68J8xHn1xL/oXWqlPQuyTkyu6yIEVXusWxoHZLrNgfMLXzLFr7HfBsc8di+tboqUGGcGjiUlJj3w
KdjwMOdiK7xlIWkOlQP+XRF3MqLPxy65UJvGHocYiqeH53NgkPsmdpcrlWMWjk090HknRBcg/nh+
gjiKE98kxjVKQ7BFxiVkOlgHaRjFv/TmNI/uj909zcj09b3Rf5x+oG2iTTFuhdHo5T2G0TQGbTst
Lac+LNQ7Mj2tLifMqdvAVgBswRgHATn5iVD5zXx/w+0BABBZZlLdqRFiVIAmVNvh+oEuow2Hfj1V
7AnwavHwGMZMu2xMDqrqoEBGUDAcJA9E0JIwdDoGdNzOdpeqRQKHNsVCD1CExPJFuvZaHcfVoTiO
Top/qX9s4EbNA/N49V7agYyFAspkAylQYNLxHWu957Lptx6W+8SpCvIhQwrXgZm5djHkYHisOmbk
PCAGg9PQJLwOWhAtTsMTWSWP0XmaO15uN26G7aB7WRxxC0HB4DqumKuIOUynCUZr8LE7E7K5mKMg
DcTl7EFd3gqJRvQZtZH6zTiWEIvV3/sga3tmMsHSjlI+3dkueXIbAy9TDIEQkqElwnahVHHTyLsb
YfZ3/ssYw5Z+oa+i4w0oCcVrQly57o+NYyNxwJmW1p6leqJ/dzAj/1LujrCSSZ2PtIq3ZLL1z30D
a/HhG5wEXyX1vaBYj3KsLM6ULjOyTgTqtS8a450ZhhUMUl5avknrZd1mrhdcCLQVHGHSVCDqZ5pO
5qA6dL4ryzNsFyPEaMqez0q/hcfhcVW1egag34z8L6KTXQRHDnoDQ4kJQXUlaRMhv+wnmCk/topB
n7w1Kq0dOfU96d063zVt+rQ1IolIenSgHyvtAmdUOrBGMYRa+Mx7Ce5oqMPfGDqArXvxj68uUx6X
dU56FS3ZpKfLoUm/q5yc8EdtKKxkd/D3iYalweLMbsUa6TrGG7F/BBZLvpt+5gEBp+q0U9AFCKEq
3MzZC/NOYvf28uoV9lgBbhiVZzcrw7Lox7Awaet1iwIfhHvvksPACg0+1yp4vrQwtVMv5ue1v0vW
WdVXcr9z76a3hQaXDzDkHGHtkT2DyyXsWGGUW+4FmKZgRpqOw9Xa1owuX1m3TMWWp/B4iOMfXd8T
01vhtOiTl5OEPNep6tLEr+Go40a5qe79B0fpJi6cGoSx8vIV3VxawJRdhM+if9yh9gNnDlvTcivo
TP+0JQ0yU+9+aDGE3d4fcQMx0NfjKRU2s4TYjO1Xl8WdprkRUJ91crJME/rfKUzQIDxHKTTPtW0A
LQKsuDEj4bwAJYqBAlo016pJ/YfBDV4mVOtba6H69+BMuyEwELQYXEjEuic4mNmPvi7QZ9QfPpug
267BOPtxwwEsXmVXUWfHZnCfYWnfwdRFO0QLkGFldmm55RyDTpmNTA9nYKvEV5mIAk13c+378ei2
Ivf28ooTBYhT1r6WdTvwg7HEuaO6sSea3xCiBfdBHrdRPYU24b5G6vQ2ONM/wDzAiVljUf+qhrdh
Z9P5A4H3rvvXFxXtSfU7vxneQ1r3Xg95GPTAUROc50eE8xD2UvdgrCUYPRTj9QPugEZo9TtHn3zl
dKCZzuwJQwXH7kl1yQRVQDgbbNw9tQDHejrc9I21aHqdQ11026EOOxLz2aKXVn2wWDKCePTouOaR
tw+gFdKeA3l0ssV5W4CpBhRQrv6jVJ4OH84HGUf1JPOOedj5os16hIQNvM9p2HSP2+qg7vMhp3iy
RxgXaWG2Ep3MNmRUxvZxXlqlQbQ7op7ENz7H0/iP0uqLcpg7bp5DbUSIoOEIVYjugDgWyRbikMRQ
lQ3DYatTFwIaHXcPhTmsuI+B6K8Sqi45yXU7PW9buNjRjPzq/BR7/k4JC858CBQIWfwfR+fVpCq6
heFfZBWgpFvJmGPb3lBqd4MSJEr49fthV50658zMnm6FL6z1ppXwnIyMtQriZwlLZu+Rk8YB/Z66
75k33ZYrlUpSdFR1WXjtRQVw3Kb8qohhA3P1KG/4omQXz9jJs78Awcd8+Pv8JecpzZ8zLkeSLEeU
3ojcATQm4FN0XFp2fS6RAZLYei5+YrOrULa4gKcFx/EuHM2omFOx8m9EhcEGVmYxWY3VIxxRiBGk
AQXGSM2GZI3+WBvL7jy76FethDghHHmy1/fxWI9VS+mHuULBFx9VxNC4E1c6Wkcfbg28ZrJTuHGQ
zUyP4Vb2e3OQGJdqF0x8UIAgdiBIjO5sF2h3kJp9OIn3DHtVGPX3KNcjMcEX/DjPR5x/f1I/WIiI
5jcz5oH4EN3A/aVDpAdpo9K+vTfL/FruEDFsFPbVN//FYRK11ksjLQdFW9aYrWildwZO8WCtqcrY
JhGn0W9eXSgAuFDHwhssi5L7f+7LWGgtGavrM7BTmTdM1b0wmolZPzB+r8rdIDwvL7R7qCvEmSWW
HvcVwZPLyUUMwAg/kD9n5tDRYlSkSDAj9A7LiyaCe7ey0th/t2Z6o/WTAN1tVm46ZXrGE+hyYmlX
jjYua1VcQvwFM4JeIDkO6kMaG3EFqxPDW9JxvNWEEIkDYxW+uI7UR7WGeSCm/kdg3BWYhDAK9a+S
D46B2A5tE6nPOOSus+SRb94+7oW/RqVlYyxR/CethmClJ8zJpGeT7akN55BLyGKrM+pGdsbf2AJb
dId0QPqECrme/fC3RuqmN+TDcCmGcToNqEHmTIOVQh1DfoVK52fUvHDRUVhWWNqPE9FUezJORd5E
HS5qxkAP5UrPQghRtlrOhBEQUfr7pjxDtqFHIYnU4tty8aHhV9Nl5b+e6yl6ouRlsvI65kJBnGHX
EQ2BN8zIzeQX3qgtDi1ud/O1z86pdxJpXk+cWQS/UTfcmqPSIA4wOEKBRntx/aFmdZpNcOeIsOQT
zR9Qy75HVdocX/jKiwUCiKqx3zWJhGSIBjx3xhknq/drI6yDU+W/Ac+d7KGh7x4DQ0R9RVuszwG1
eYTMpd6NY5Mk3eC0ybcJ/YLd/QDXx2twcfgytCFURXCmj9GA2y2zb4mBrfdYWXDJToGADbAXwRkU
KmIpMSeTH/FnonjTTSw6+QC6cQQ+6HNjhgQJIeRGCywKSMHJidwjXTu16CXXMMQIq557SbxCuNBF
FKp5rAHXdUfr5ukfNBSAfP3onScNrVHCAS0bULl5zcmHm91Mdm8u+Ef41QvWBy2H4NCq0LnkR4pf
ECO+yjre800oa/hmuoPab9MBzECyHJGj/6r76C+kHmZfIDj2xV1syFZAUYfbf1/9UvYxIgyxLDNA
iOzLxtHR4V8BSjpk8/qCzcNE4EaeUVsYDLgWbnR1gj6aU+SxMyhlC1wtho81X/2CsUrpDewnvgW4
2DjP4dazCd5PFYTiyAjFwYpyrwA5MsstweaNM0E559Zu1frNyyyB0l/GsP+8jAmeNtnNmAhzi+GB
n6tBp8Oe3iGCvmQGcgV+tMV+k2xh0dkbG3SD7Y2Hza9EAeo2WM29unSVa/xH1a1ZIROmxmgkanfo
i5mjXGvOKSJkOiCsEZpqFpUIUHlmjg6GRnUlrN7XKGB214JdyvDrjslz0NKaIxS/EeGWCEG4gyEB
BFsPGEpL+gJnWO5xJgAN0KacY91EFYViWestaFuZgYJm5zXKGlHCG/uUEWx5NsVOdpEyU1ZRRk+E
9StE2QRIb81SEwkjk38rRojFpzEyHI0GF9sIUFlY2zhyZvqyHd0MqVujqCJ+1NRWr5/shxlvCI83
mBzh8hHsMBOI0dMwqTvG4TAYcPQezf4AaEDPWtmWeQ8NNgnGY5U/UmjHTzeOv/R6IX8JiMjDMTk8
xLpq0DOToyzZmnIBbYJFYci9vAFhbo3AFuAKpJ8eRqPkY2ZEUfvydbqfXkXJHehpHf4UCqwPsUzj
A0A2ETHyjCmk2UExwqvgyWROcB3bgf1cFri1UBy312ZE4qhnknOA4f7Qh2ZwmEHFIq4nV9/UkN1B
l5mMSoINA61wB2VeHIXie3ruIKvZQeFwCH+UfFMqdvozu0ic49r6ewoS6CW0l3RvGhoeDk4rC+3P
OnLjCxKfL0rjp9mg3TGlilHLlAPY+9D+P4/8JSc1pN+2Zj0zSBtH4iN6bxkt9UgAOJO/DkkoVxJB
sTKc2lwF/3jwJmmLnjr0lStSQvr6TrxFmC6/NE4a/K3augitDEzhpgg2sphwrjOqu2O4uPVE4CCD
6mgTT13PkN++LJ11IPwIXvVgjBgM6E21oKmC73Q1hi/wqo1JaKvIDQ05MD4bDkB2zshWDBNDepSD
MZ/6z21aW9Ij7e38jPeBnpB7DVPFsdtXD+YAiL8Dk5gY52l/QLJa5tuaFbH8Asp7RE7Sx5vhOa1k
Q868grCmA3zImynCQNG82oF8tfDQSnZeHYAiJ2jnGOnHpJfhs007I/yg0wq9Jn68WV9sJZdWQeMB
4b4k+mHUMirjKZCzG9FIfLXwFuSXjWjXwE8vM4e/nPLHZObvCYuJeKoX0sd6SnYXw1MqBts4V97G
p2ZspD9hxmPoZemxTRY6RMWLuuXC0XkqBZODnI4m09DcgGxFnizMg8YUTsG5ek7RFWxH3B9Omicq
WSGohLSOAXoReeM67jxgmipxp3d1JCGGe7+KfdpoMM1oBoOVnnuLfAYuWBt9DAvl+hl/QepK/tPl
raIAeu4ULpjInyXnp2pEstGBbRQL+WnNOjejmVswShS7iD7Kl2GnZ4gwQFeZXD9CgEiKUz8+KQZB
OoyvfTQOItFxTIVZL+tNsJ0umhXBYtTYVnGZUAl/xXgvbBp8mCHZQovCV1LVEAh1nh2BfbV95vVM
3ouM55rrak7D7M9uaCAN9UHqmhPDCok2BOOy5U+FjOd4E5HX/CYgdyVfX75Q6yy6/xV+zEiXepQC
kvpfIO2bw34y5JHHrd2ojfIURydj7vk2Cy5upB9gWhh398IY4pYcKOPG7aP40qnFwbMsvaevHCJz
7FePL4y99aOrVsgJ4uiiAH5pOMNpXDsmIGbCtrpRhsEVzHZtjvEOSJaLDr3dFI34WO+wvPZjEZku
8HZ4HSXsvmERzR6x/zl0rnqPf58GToFLuZ76EtILM4NeY46x8fnLvuhXw5VWr1Td4FCoqTmc4qCe
AzxCaG2hP87DSf+N3NoShWNLIUbD1aPGU5eTM01HgnbvEZ2nOx6K2NjzPPOkyTzVltPcmmRuH/wV
wV4tDrXGafx49fuiQTYyl7TMUDI7DOG0QFutp+YM6zxg3lvXmyrTI1BDjguSHbiJdDthdt1iKsLg
fDXxT9KgRju2KJrAQ4PIb64K8FFlphDN8hlETW18ShquhZGPGulGeTFOHgE3paoGJ+UliDW2pH7q
yBpwXWXjUEv8HiMrc2XPvIJhycUjTLE2jA+4t/gPkCNlNC0d7AYciD7qH4BuJ3f5Uq04TdzI1rwM
LIAX3czLe02nYWrHJ3PXWK6gTbf6DfRJgTwCoGW4VFGmnZ+92T5dnH84j1JTAYId+kWylTciOQMY
+lHwtaSGKGvEiLfnuvrCQrxE7rcTzgHtDXJDsAkjlmyYW5YYlH8nzJvvJ/MrAE7NaM3H+BXO75W+
DlkxCSfbmrtplTB+L3XkdefTG6L7IeyBTTweBLgGlsygVQCRGWxqThfFuedROdUZmQPn0JbnWm/K
wooXChchwyPARNCJIOiZLhjX6QDwl4giJSY/CyihCUt5OrPzUFvv5j7jFIbpq+YBrpv2Fv0wKw8e
qpv4wvTYDJsE4QY0gXrJUIT2xfktMIViRENep/sHvUkUn+pngBL4bQ0g6MzYw+YQhiPr4/CmhHA1
YmtVTjTsMq73nZwi3jvpqAoVslCpHstlKZ0rsstU5MkTnK04ZeX/WlPa+kDYvT5foJIV67Rwpq/F
S9nSulc+RNKwruWHJPp0XvVKPs2+cgbHVEZ5Kq/yLZbGvcJVJ0Ex7qKZo5H2oBoS6igPhAA/PLov
Jn5/XA5XqA7CGDfCoX0CVky8et2SmotWb52t5EPvcrOTHL2Q0VmflUthc/+R/xL+hYczyZ3Hdod9
631+02KSi7UjefrntcfMy5Fkf649NaNHf5YtiwWcOIdFeGOO/DdoB6fAX7JEVMbEbLdcornANL1F
TEL5i8K83c18eIXnGDQSHdH5cKS4JHEZ7RdQOiSsk/xyF0yPQDksIytxELDQo3F3DjxBYa1DfUG5
oaUzOaZWz9vkoW+0dfkYgMwxIBDKQ1V8YYTHfbYqIP7Xs2t8D22aK3ovXsPMQSJHqJ3Vu8GCZ+GV
l3QBT/i+IUimJGTlyEt+FFQ7Rx2rlEp6r6HtTY+UJnyqLU5JIvtR1LMtjPhYMP8G+awvu8E2Np5H
xsaA30sWku1+1MojIkY9n3pcYNTxu/QEZlX/5BsRWa16Z6mznTyeUneEHvKyI/XoBLUB+kXdzg5M
tiGT4PX9MkV+vmK8mTcLd82ASuanpqcniEblUXLWx9lW+1hArIJsBucXEIKZg6Pplo6JINq1mamR
t5Y5OoOFNc2AN1aR5lnU+EnlIh6TMWXlCGA/A942MnZeX1ANuVnFcLrMnOK+fDOeIjFK8Q8nTSGy
MsrAf2EoQvxcN2zR7v7k4aWZq0dLlYzZp/fJr6/W/+D/4FTTXl9liLE6uQjX7vuJVUsAaSKm4oPi
uLFZWu/cegKQ9nu67+nES6Lz2MRNXf5RrsNoVYtYx3itc6nwtqRbO5hyjE4aXNTWQPBbWFovhD05
oQFQIZ2esiPg/MIPKdll70tUOsXbk8BWZaAUjECmTJwto3yZdSPwvn+Cep6cgGKjkMrAS7Pfojg3
yQHyCRYIcoXvB2lOG4VAEvwA7RtiYXf2ciWKr+d07oq6oYI6MKTvihKkD9cxQWzJKaexjhbCx68Y
r47DskLkbFVIHMRbHTNrHgHFcjqixY9WOqOnSGl6O1L4Lq1QGwrcnsxATq8L5/0P0ujoRiFeBUDf
pfly9W1OXgwHMgcP+Mumg/bayZ3RS2QMJ6gFSydBbWVkqyHyQxHBjSNBwlEWFUAIJAOFxsAcXsJE
Qdf2wvUFYr6ErpbiVSJvadjFraTZlZthrx0NVWiGVoWbOEARvZOBuFFYHcILowRebuJT53OzIcvY
qUQFTHCSMXigRjvNKvyefekq7T4QWT9i+lMO0/VfsMeEAYYq/kxhiZMllODLEHbvt0lWwirHnIkU
Bui52dXZckqeKgHdwULFwAln9sRdJFqzZiu8IhPMUGVulbJ54sXT7d4t1ZeZQ2ZFDEF+iFTiM0yL
GIRyiieCc/QTOGHkCqi9EYbABpZey38aiJnTTJqH7Cn45edcDiyK/XwdLQbMT0edkWrctvLTVtfi
TuJ8QzOMJaG2Unb7UvCAN3cod93JX+e0wCLAjKcAmaQTH/M1WQgVGH21bFFIGSy4ahleoAmh8tF3
UjF+rM8p2hWb6U0T6LcNkU4q9ad+B2PtB5dqIx1TD+B5iq1jsMQE+bWtQgGWOwUsH7kBbCGZOs81
hiaKhNcBzg73N5gdde7WmawhGtNfHaL9qzFndmErXx88vpu3GRHQMBZsMzvyoUKx8C6AO5nWndqA
oJ1TSHP+EKPenNKf3YM9QM6l2EdHjtZ5S52OZ/0u3yKUzuMvFtfHYcH591yBNzPsXXKDg+6gUlgN
15qp0ibPRThOMyt9BJfmCGuABNWqGIF1FmpL5W0Nluam0OvyuKcaGvvXPBE97dGT9wG5jfcMITxp
bMghKGQTwrXbjXzOEVtcn5+DmtsJQvvEVDmfmGuvw0R/TOWrPdSxSZyLtm8Ek+ev0bQueNQDxqBy
H+VOzVyR3ByuM0zYVu4r0nyGGuDA836ts32FLAKx1y/jFqDr59oq+AWIr39AZmFB/xBoHqklED3D
b2GAwG7IZseG9ctDVgCYO2fynVmvNRD9b0dieYt1lmGRnUPjz8V0GXHiF8IYSsJLAZe2EYnSOX3+
Jk7mlydhDEJngSS3eeAK4Ouw6Of48rZDc3aduMTUpeYMhG7CbPGGeY5TE6ktdoJ4kWzkr3bfnlHz
rZVTSBxE7j3PiB4ZJYSZFmItLYzSo16+BSROJ1vKfRdgGYRgVE/NqM04oOD6ULjcZn+Uwvwq7snw
hq2Qzcc8IzKx8rFBmTyKdaovkh9UcQNeLQV3pJVQprEgcXe57324Qm27mu6j2xiFxOWXMLcO/pKP
TOtV7dueQRCxYAr3phpt0x8EmJi6w328r/ncustvqRt0rMab9/td/qYAZ7HFH0ahgwR42noa46wD
c5rPdXdYvQ/BKPwylcvnNkydakMtUG0CJjRjCJu46Rd4u/LyCqALbj2un7gy3vERTT+0QLeNiHrR
9sJ6uGBTEuBwEKJhgYDRb27RUVqpPyhstTtntRp7bBke0WlYB5sAmVDsNnAsfrn+LwXCBNEsnrKn
flcoBLDtOIVCgnJpPw8V278zMEv0rsrcG9XIr5/QU0cIHL6I1wjts9N/m9YuT4XsDN+wjQLHDf/s
ODR+sJNI9S39CSXmvjGGB8qJ2XV6bLm4PLhdff5/MDgC74301ZYWR/P4eYGsmO3siivOzATlzmwn
at7bau/xRedQgeI8QfC1mxk9DDdKTmLsKMGlRrA6moswn6c4bebTs9rNlXuMeO3aL9kqobDsPaBv
lnNtCMqql6xe5mBeyOJiwt0rztY6w3aHCzfXbJ2I52y6DxQTAQFkxxsuuNRcbljKE1JxYioG9vxk
JY4Iatb4o+uu/yKBbdme3jkydDKciA0ReDtElv1x5APWifh7mj1oYpj4KO5AFl/yvnlveTAde5qD
k6zUbbnMzclP+JX0dvkQgDOopA+UxfJxBJlBKTnfIxOWHQsFJqP+T1c9lJwjvYD7pPGR+RU7kAHh
bSTfMzhmLXG44pI5vtkZnX2FxQjNxWCA5Ob9QUVD96RBCSlJK+SoR0Tg4BQiZylCkpmFdSGs7D5f
vzhRGHmx6A954nEagq7Fh4S4WMqKEmjRxMEEiNpn1sjJtgv6Bd3S7vr2/QUGxp2Bsq8x4Dmiyp30
W0XcAaxkulMk/ouWnxooXX1IevmPM9YXpDdwH4mBp1ZwIVdwg6BXz6YlRu6xnhxx03TfCytEIkBC
qYHUUepMIM4R1z0CuKD0CZQFylvkmmiCQ1/KbY1kuDE1lhIA31ZM0zXH8k9XBHkk/eHTGYi9xp88
rKmp+Fe1W9A7k4lBDVsgYIp8wC7VpgDIyKHgxmD0BDf4rjiD7mg4nZg/CjVXPT6VGV0qB7theUy7
22eL3LWFQoUkAAiE/z8n+MO8N2cdWScs2GQZogxHXfyF1gk/By8S9oyE5f1nyay6Nc139kAnArqj
3VS4DoDi97ob1lyjZT4vafRvFPjBT7+tv/IDjTEwDFLjlPDMl4mgeJRawAPC61TGh2AujB87aFj9
r7A/RN5NSCQ9hLgAOMDLHeVcu6nPuRVS1vODWE5afiKRATdcK61DtPWx2Z5wd7ehzRzWU6FCtIW5
QZM/I36XFuaMSWHWIQrGw3hq2YsgYLUR+8khZS6jyYhMdLAvzecR5Rt0WO8TLcS+vQQbaof3RfUV
HsIORQrsQ/mNbq7CszdPY6umtdG/ZqeBZLncm1ntL3d6gVRQvwXfncgpgHYJvS/Zyexf+OJcc5BQ
Ps+8KZQ0tLh5i7k4eHkwaU94JCqawE6+A8GdymdMC7wGrHSfehVy8HGh03VzEr49FkCzimwl8rsD
WtsnDWxcH4J9/dBrXywgADYVwx/Ewxt97bw6fzgq9p9NvIdC9IAUe4gCFxSmugkrdFA+Cqc98wMg
1qzi938WS/QISb3iu0bb6BcdnvdcvxE7cPeb8aLckLBnfMa2DXKMhZGCwY6+pWL07LOQYOzKR1Ez
CuwJJKZhZnc+XyLLD4Rl/czRUFphe1J8vlONcpTUC5LLCTmS9pE+L/7KJVIAoroQcs9Eg+O9qzzA
IZ3hAEBT4Yrukhy48TwrH3VlvY6hYvPhi9gfD0jUDwUDfIkMaCmO56RVWv2ZBJJDdebWY6czLQL6
h7OrmXNYgk7d6UoP9Y8+VoFBa8jraC2Qp0fCA5rBe/A54gfFcgfEBhCOcseLNphJBA3LE8spOAsY
PvGSLFg7OAJY5NgcYWbWCKOmE6ehHXwukNtzHGJJFFbd1K1zP2DpTmjC4zMb+T21X4dpaSCJgl7h
h3RvhrsGVCnCFm9xdFaZrxAcLDQEv91aTIl+4znORxiku3ITUTySJsSIuEfczgeiRNSlRrTkBy8r
f1fobG2pHRKGue3fvSPhRKFVzgomq2/T3XhKkxvKloyMwS5cclZMLFqwbwt2aun2F24W2Pk1tflq
egdzhLCcM0qFcgIqxe6cfGxtSe7nAQXL/kI/NXpA7MobGwSDrX2KkFQBHqymfml1Gi6pya8IVvon
juTIgE/Fw+89fAloYCmpeDKfA9uXM36YV1fdZd0YgPW8O3pnH20sireMMSvMfbiQIUVWocK8hQr2
BzOII1wCoBvjY9XXAefQWnCTX2pdgXk00YrJDdbTezNRVVm8wSc2LHFAuvqs/4mr8pa4qt/95Wu1
Nd/bhpMUdx/tjebyVVrGoFfLt/kajIkfbKrj9K82KPyl5Sdf0EQZEplf99J/bvRjv1A7o/h5p4a8
0wC3cSZ1lkbUZWLEHp1IiRmUdCZkpJUrPdQJzQoamtaeMIhv7GppuVhpT3xckUmF3y7V8/ObD4mx
JTRjbYOuqenszlcYX/v++pSGLrDkL9XHC4eLWho1KLNmfwpHyU9t8CcTBcqVjJYyt+T9MPWEDDJb
Yr2GflngbMY1rR+7Yd9GJZq2uUgX2ZtKO3oBZNnB8FYK90I/83/ECu0NPAT5tiAxIJ/K86foHX22
YbRg07qSUBkq1aVyVT7fIhsuNkdekiBHCwt+iYIIhBaDq5bewcrjXep2H14rPOYEPFcbMEFw79kj
kJPbQXlNDmHqZbERfKtTL5edPL08ryJ+epXKpvya3qVfrsSXqs4j1DIS033pl5XRQJhkl3qCIwQn
ip2gNIg3PRpj6UQGAAb4wZMXgNLdz+SOJ//93leR+wHMwokcuZN2q+q7hnVmBOwsnaJIKU8DvbNm
PkHHZDNCYTASJUz9GhzxWKEKL7CXW9AtQN7UP8HunK2SS0Ql/F4DkZALe6Bem42WzQ95Y6SYSgzz
RrNrFVe4iH25TDnAyyV9yQHPxQBWNtj5BR63h+ZsvjvuoqevosbgcJnxcozpFS0iMZ2zn9km/ZUV
HNOYNOZyzR0n2Xw6WgcNVtVIRql6zukJmDPLzDcKMCtjm5b+u/O49vl70jl6Os3gAIx1uosymPA4
BDbTrUzSK1jxgJl8pHh0yWLiDAN2cMcQtEOB0joqUgCNcfVxSqVAfYM1kvF25OZAgqN8QbFbbPko
UKffKW7uQ3v9DPSBJOQCbGJLxoS2+lTHgm1OLEsLQZiZgR9SzlGbloINpYS0ZMolIpldTUKQ83md
JvqGghWFDfZcnGDhuiJv+TfyYGreXzRfeTsm+ehbgDTZpqIBXpsiApoQXWk3PrYo5ZeoYHI2yYBO
Fq0NR+a+l6DwUE1nlu1vdyzvpFuoVsVnXcODLZIFTZCyjOxPYk53FLBQrA98ba2dvoGddQc0eVeZ
gYc85081IMZ6ffTwcefRPG3DX4bQ43/x2u2zNJk/78nlHIXJ5nMu7KkvbDmxyC1Xt5PdUnXyOZOx
3nZsfhz4aCwSS8CYjNlDLO92+e6cl2YTzSLOFvkdsqe+B3C0U81GrK6jbH+3ri6dKLtGO/2KrdnT
F2qdoxdOpuI+5HTlhCc595fIpmHXt72JAb9dYQGC0mSBw0p2B10qxvQjPKjRoT8lj54IrvosyksV
Fu29mzxRVFoKBPropdm8YSMLOsEIjal8fFH1URhGBuj7khVrtWed/Gvt9rzWP5Cy8Wif1u+zHQIW
TmU/PlQlHN3AuGhxxR56MwEDuxaWQrT0uHMeuj3Zcy8PHvclyg/5MaYcqcwFkC8yjnPyUK9Yk5j3
8keznK1Kf+wP6ZJooQ8j9lD5s72ywme7oDXZ9n/09Z+flogs6TfeQ6unoMjyIv2Fm1zEK4FbHi3B
2+x8fc2NDDU07lSa22rPSGjIPpxw+zf/ar8aRhEjtYMT7NAhMIXovMnfbnX5jMc6/d8fNfE3N9K5
9Xh15jtIV2GX7VVGhl3ipTxlgb737ewgKoRHgdxidZRsbJJ4KmJt2XZEmTnJIUZcOAUUi51IMCX5
q+iOH9yBjGqoPmw67I7KSmZMN/eiM733AJ4uRr0pEQaSvuwjTwo93uUrW/H2Q2uqjTuQgxCFWQB+
mc0D5FrRvMUk239PAqc8BGeyM+Ls8VYJfSIzZ0sgWNR4mAe7Hw5CHNI9s5qQrjGsxapgxMnGpARk
qsxH2k6p0tDUZbXLf8uVQ2octV6SXRNkQpHDkTMhJoaanIhOBfcrYKU71EeZI7ldJxMgltk9+aYC
hgkczyx0x8tmpy/4eJ2ZcLG+0FbZSXxDjJuRR/25PNkgyvk5Ch4od4l9GMMgiJRV7FaxZ76kkoBk
aZM1JIfyXNHWvFFTkthgVHsFXU1tAdKPbgDCMgjwpvtKKRqMsOSFQhFkuhshNq7sFw6dyV1AikLN
P0xheJAXpbNdKnoC/hgzk6FekX1S6kHiTalYcDOyhQeyCB6fhFMKH+NMQiuq2ARQZd6g/LxI2RuP
P8T0uISEdXWWES0KxF+oT+RIudOwGhqCE5DV5egBwFvA0ApQBxnFdBna0WCj+Ojtmax9YR8RxNpR
p39xzx5CYU+7X7CeiZJQORAqNwlHh4cQHMr+S5r2zgc8lOp6Iu+RJo6W6+yPaB4qVbSbinSsCQXG
kFKXJCS6XYPs7uU14epNcC7bjyPoJ3t/C9J3g94+2+AJoAWvBTgeufPIndU3FerpC4wABdxLvT9R
bFdcKEq2DaplQ1B7uB+38ulF65vpo9n6mS2e2Q9g00Swg9kKUScyW2rMbNXF5lIHgiCCQNqLcF8O
oGPkB+tTsBHuzIbN/AS1NLIOIlucbM2RjF6C6XcvgtCy88cBTkeNTgo69OXfxNfu7Kp8V1ASFhql
3NQvTP7igHb5OFqEGGAY7WEXR4UKEzKbRW0DilLjIjNs0XPrPlDZBO52097Di4CzDn/fh98f//E1
X1bIT9G3XGUwRFDda2mRnOIv/tH7wC+Wj80i2nWn17UKKE6T3+d5OATWk3vBA9H3mLCxIQ3y97kP
anO6lx2wtHZezdFe5ItkzB+iSCZMfYdFrAO3HL4CV1/LqOMVkyGBNlPeABOJ/dxiSfofyoB1qNhh
beFVYJL5PMDPqL9YoYvBxNNWkhFKCYFNaBUucO9y72H3xbGCi9BJFjQJNTotdUXZ6MFO6vPZjSuz
cNp9tFFuBToXATlEs0qIXA92d6IR6h8kGzQK9U+Ejoiuap0coLD1Da+Wju+sPoYL4rbnrf4m5U/d
4GCMr7JX093+z9kDTsF1FJnkV/3F+8mGUib+KytXDB0AtzHWBK07/iGmegC4UzkXXOWt8/qJF6kj
bVM+Giwo0g8ai88dtQiNBHw6Lplk2zhvQ2faImOUfLq/yctWti+zBy4XTIT+8jLdwRoq3x8yG58n
ZjcgiYGuQtpIVktGUYFEA1kCUeNnEBUbUS0MAPJrfQkIgxrlLIMXoZJ54+cbVTAYIgDHQnGFPXed
exE2FEP+TpBgcF+MWC/pZUhsUNWNGUKoHShYwluyFY/8mM+W7D9TQml3JS4MqxezbqJDvdEvnJAS
AexjSOvYHyH6lEjOGTU+xV//FxKdnJ5LG7h2gr18/x/A9ot7tmoju7lnD3w7GfQ3hnjeNrQF96l0
wihuoK9TzoGnLJ87gWGIyxcrXUUPyFOGLaKNrBkJ+raDj0XN9vlC62OnBfyLTdADYqXZXP/iYeNF
Q7B+HSfywbhZDdmyzK5r/1qwKvDbL70BMmgXgHKcFUukqORNOriiX4xNnOzbdbBTN+IPnT3WUQqM
qRefccFyaSFluGJFxTfFoxoVP4gGxv+durldbvkpvsCAXm4uYXCGI/UB1SRRKLxEqf+mISCJioyl
xsaKROGMmXRooRlb7xNvuDfTEUKy8mihRk6QuOJgC2fyD/rZMSJktRHcZrB6BZWZbE8EYm8yR0u+
BMF79YdZcqBYFdTLMz2Q48JWw1Oif5AZL9NwBewWHUmdJEcSWE8SvFhw35ixBTIEbrVEwI2tT1b8
2CmGU+KaUnv6wq/jhgtBdBIEArCzuFEBGKMVd3uZb3JxXtLPg2kNPolB2mzd50tJ2cqFRYeDqS/d
g5E0e+BOnGXkoPczG3OhY0oOLlHp5WdTEGysbNIuw/hPYgDQBkMkuC+pCRklq1lS+x0SVP5BfTev
NZoyQraesUVu5hK5vKp6T1CV2UNAvfjaD4VfFadKPzev9ZuyJF3lmNUlp46XakC4n4PFrZPvk+Ki
tgeF2xeL1WRFOZG87Lo9p+2xTC69jB541+MlcIm/Ql/H1ccBsWgpXHLAHhhSu6KJY6UUymLW0q4Y
7/3rg8EVVtKcEOIkr8AtEDTpDPCqzZz/T6yTC72ny96zPiHlzoEZeQcEc+YrOKpSc2YiTvU9Eovs
Ih7Eg3aaKmgFzV7yMs3rJecpWH1tlzhDCz5Z1i61xqpzMqDIB0SMVs2z+ESGcfM/CO5j65XRr0mw
9XsYodYcxpyTefJN3xTjEKQK/1j6f0brzYE7s3JCoxnjAis/8wiLmz7tCt3KGC8C7odS9lEVhl66
ke5QO0s3gj+IQpzsQYte9/G7Ql5r/PiIpkf0cETQcALl4LcZhHaeolCpmIQI5q7ELhQVhzb5Asgm
iZuiggIO+x0WrwO1eeqO1DDBgaqVEPaIDEk2BtVqVSO4RtyG9OTotBEOoMrEzcoHQpWHTJFWK2Do
BfOlGPNikGdGjonCvcM4TUy8wMnhPEdcjG6FRBLie1Mv6fcq8312EYlJlQXsQdN3eTXHkGDNDCXN
00fi8Rcfa6jC2O2Rf50p8PIekgPkdpCsgZiC2Kxrg2BoDomgs543GB2+IfpHmDVRML0gt9kdPEZK
3GZMRrNrkl70syCRJWARppusY8YU917Zkn+3DiVCXbwkIIsKGwHRrNR6An2cNooCCcuEAqCpwx4O
84cxEUckGi7RkQ/xzFERS+v7D3Ap/PmRP0rh2iYubS7JyARfCzqEAb+St8lRx8VHKBLx5dqte/Ao
4Rz1B0AJWjGwY8JtcWYzpJaqslXxp4+LlSVLFijx29oYsKtjMQKHu3fwHo68L5kVbOnMzkCbRKJL
fesv07/gMpuRuzyHewYwooeQfdSwQrsDggfhzOUNWRRJgCJ8xV3+jlw1+GZVUGdOIB9uqFCzlNEo
yTmd2irxx8NOQVAuEiW5o85VCAoovj/kWVNa/KPpvLpUxYIo/ItcS8TEKzkpiBhfXEZERcWI/vr5
yr4zTPfttg1wOKdOhb13SSq7laj0kDgJJQadBfxTMPzq3eoQPdGn+W7jaDIsxwXURqNEUhQTx1R5
99sQufGhED3TCUaIRGg0muZErZ/r6HgDKkTB6OPfcHK09PBii8Q8XYygwKQ9XnG7St8LDTxv73Gc
fRdML5VUUdh6oYMTHBA3B9CCTs23h0FGkkEFaKFdojbtOF70eqwCMP/780/Em+bDr4HyMF6f+Dv9
TovL+HTzCEDvc3a05sUm1qyGDWBYGhGVcZw3trWLix8B+KxlIGeiHI1nP2ewqY2d76hQkXTBydVe
gbqQNIyTg97K7dfoBtj8aZYLXCsiX3DBz4v7AIrR2XRIntYHrLH6mGjq0sPSSms2Sui4kFtFsd2q
MVFAs7RZkCM2F2jCXc2qlZSBUCvyNbdAtTLt1mea1xJVgv2soiB5RLRC+P4w9A/lEHVBFeUhEjNN
Vjl/Bq8GCfQN4vbVO+4gKB/q8aUYZoTfu/3DzBT/UXOabRNSBKRVEIukAKc1JEvB3L0cihd3Cjg0
W8UytcEa1ybtV3SCBHRZHtBaZukUs9PC7aAtsDAy+EKaTaWzeZvcP+vq0O9encMDihKwhnGJLRHF
JZjEEfbiCbiMaGig4ofBeP72S0pQYEEWLoISH5CtSAy00DOH8IXLhzuwefdIFRxQpYv2L/uNWurT
Rb8Fe/RoemA8GuPPDoKnFnbIfStGc49BNwFf0Sju7gLrQXIVeamGfXfbNGp4GGhpXJ8O4DswfK0J
gOLwmnuPSZULZ7mxfbJi+3eoMEiooTdzMXCH9lANhp8lc+B2tPG0ER6B9Mvk22v2WwmxhW007p6D
/DHDYfpenVovpzqfK3GLbNdi2cJvWCs3g3TAnQYyIzxpME7tKw7HwzgUJtD/AzpKR1sj7cd40lRi
8hhW1Aq02b0T3jvwRnol6YRrzLL43FEZMUH8Fl2pvC86Dto+Z3IJT7PxnT6xhBDGF/BVjOvHqoA+
6VpZmDkgmGyLzB6Ws02JCdcCn49Ea25zOhk6qmQZuRcIvILUO+JD4+B+yU3kfgS2l0BfMRc1qwRj
wf+oe2fQ6tz7Z14cvG7WO4A0LQ1qUcrVb1ATJVhCJR137RACPxyDk/lW8BPAWsenFT4AMDmnoIP8
wgZ9zSprtuN2K6Yw85pQkAAM/koX1KW/8R1PV9U10pIPMgFLHEVyFOSqn6a2CI7woL4Xn+oHe0D6
Qg76eJuTbmlW6UG1aqsv6XYYKszrruLWP5SZls2z9RwfYkLma0d0BO7qrKHRSfCmhggAwG8rD24X
He+FXyduRc7CPHsAePM6bYzMbm5cZ+Wckh0QuwfLchEUCFrdnYZi7llae/NbC6Fr3Gt2cWIq+l/g
R41VuX2+ovbzrO/XSI1WDyND8KQrbsYGoaV65ww5XrJjyzqR6m18wVjc1RRk6gtnlM1PSDmwlCNc
4i4t2T5wpGHOWuU+qWApLoxPy9jiMTQOzhfNUOaE9rKvV/dWCtrEJ8TrDnDdGqw/oOCaYBDDLnJQ
rfj1TQrYBscXMAm9Hp06pqo4dehwRxaJtaB48NXe+oeubar3hQfeKjxEBDZ3jG8eUtNof+wnvLTW
2Wlr+n750Xwg8I8CTrJuLRXkeUpjlh/DojDe5nWMb+mMbsa+v01wl8m0qnNmcdW0j9rm1QS7MWAh
uswFPXuCfPbqQ2y0iezWYnJl2+nVhwqbREGcmmL3IFPfzcOYMg4dOMAiRtSk5uiBA89v2uqoHZTR
Y8SpmChr6oTsemY0aUUPFVVXraatkAw4WdhM4FQkuClcYfksWhm0kxvuFrncu/f0ujZaVz2FZ1A3
vm+OcGQpvUjmIap695SM4Ce82E23Ozn5baKrO1oQUe1oqgC86AUiR91G8MGDggLgi+CKcSi8r3/0
ukPVedoLV51TUwI2G0pjMPTcbrBvwP8bqvG13iGM+T5OuHXtQ3kMb/0i1nzpL7bvIxTmstboKteu
T6iWaBkJu1518PJwYWfeF/kXhUQ/HQ3lOAWw6F4dPc988Oktcv8gd5rD+hRv4RKfFCdLF8Pzsju8
1eLOwsLh6KhORsMvtc9m2IaMgmpMk3WEQ1I8Z1Qjn9dRkxYg6MSw5ZCJLtEKOOutFy2wI9ve0rJa
j3VnRqbQYpaYpE996zC+umjSaR+kNHRUz0krovqlU6BbrF/jFui5N1Bz95k+03yWzap+1b9Hoix0
mh+sh3OPYUdB8NqD42lAriAXuyTpFHZ2dZqYXcIOSPmFryxisvxN2sjR4+6Vfj/wzoSpdUML+g4w
1n7lUfHqAeVFhfgTafPbDhrVbakRgwJV6oOafCxvSTFrho/kk16wj9Sx9GMEVtADQb65JQDv1hd8
RnbYPKyNtOXtBLsXVivdMNX+iZXCKJ2T9yN6VuytaImgywB1Hn/8OL7f56cDCT6o5SxdEA4t0XtT
KNTGbGefj2SEuyjpds0G8lWF8/l4C9V5P3E0IsjGGMaGW3yRwwpPx36d5sKkuhAbXEAj9mtVfKjZ
VWMDUv8C0OsTsdmSvew8p++apV6i7ISQzm123i+vMCHZ/MNDBHOhbjQzIKbXsCpFQhJ+sEa6EIJ1
tiR/9aicTkjZ65xihhqQZmruZftqefiszcbkAfQBxRe1sVRpOXRK0AHJ3KvbjjKQXC61VRx4+lPY
WBI8sTJPbwhNrPL41ZzUF2bRdg4EpioSe86BW3nT85rfuquCRlVr4UOLmwV6kXanADzuUxzJu1bx
Yutq9xqNYNEAJwhhEkRVw0E95KuyaaR1YKrVAt0umgY0QvQyYA/QCueJ2EGidHu13GzP4U/js9JU
onvBkYegx24HZjWG0kyy6tQEYrspke4rasMTmBA28nJZEJB/hyjPdMop9agFmDHKx7iIMHU/fqcE
7PM2OtcJmzH70/0atqtBl3LRh5R+/RhklXto0J+ttTzVQ0RIFohXXTtgH8ma5N/1Hb+0aDmfAYIJ
AEIw6G0SQqqrqMvHA4RpUNIQGMeSFC+SuETyLwsRcHpO3I8WkTy+9xeP9b14Q3anNoriPtl48m4d
t90OCFY1Ja7nvXYXHhZ1fPv0JmlJ5CpUDeNAX6/SXZQ2JN/Oe9LDzWd0NDoNP8iLO5AYVEvNZyfq
1sdIhf35WJhEyiij6AWxEJdN2bjxdh9ki/OWeer4N8o1pbXAl373S4B2bRv5buVu1WvW9xrVyHOS
NcdRV9fVlCzKYofmPc6ttt4j279PRch3SfqMIKllQ+q9QNfoWi2z0VO8fIdcncdJS2/YX28pOEj0
YGRTMZtm7kBKthep+gsCagEJeB+eVEwfVZr0AvaFsSrMCObdBvoR4i9kUNp1BwWc/Ijoo1PT/C9a
FUCESED6yOWjKFLrUJq3Dyg4a+i7AZZD8cssYBIgLEVSkXa47mVSQ3/kBleu5l3ofgYbAEGTy+Rz
MBpuI2TLXDa14Dn52gtPlI+quN3nha2Z6rWtWvh2a14ZtPtIwTmfAPUHKiVQ1YJmX93UEzWWxiEf
MqOIYISIwp4Qnmn47cHHp2GTyIt1gjy4paC6xvfllUogThwFfrJ75Em0h17fMtakOKlfnKAFozmF
6/OxUJ7l6okDEBypbqQd43dlnVrSCQNyzOjwBnXk1H/iJCjuVJlTagZTQUbQ9lJbj2jhYKeruxFF
PAKZw0jpJkVj8q8eZXrKP2fby/8eeJNPPRoKqfxVNngFeQ9klisdZB/ExhblfuvopiBjV/RnsZ69
w7DVb8YdpxEUq058jz7eJWq4Rs3pBov+w6mFsmvnTuenUE8ifQEAjwYdq+YMl5YI+Mxuyn3pEbMC
zqSmRmj9Y6uAmeNF5C0+W7gkZIHVgMwmjNP60QLZQwldmZCLYJHd5wqq1PWesLohTbvFgLmOSH+F
9kgiInVJfXxNT5tHekrh1iNS0WmYYPQogCHKdZmzfNdMsW90HAN5rLnV+kEH1NqEdHQnaB4cqJMU
eL39gDmm5yA4lO0JDgq9zV52i6JwT4nvPrU+Q3XB9yRkNMHraeig0qzlSnzE7FKGdGX64SqbdDhB
JlTTryDkULY4O4CnYJtdxh+Hvo1LQV8OFz0KpVB+3kD9kfL7ery2Ip7PrEfZ+3YdciFIXWGISGLC
9GoUIJ5YncixvFC2QQsMBQN0aN2OdwqBhI8O4WmqZJZI/NRcZA7ME9ejmQEiVqP2Cqjvfo5EFQb3
opmfuoH9v7I+kafaUzTopB1cWkgrgkQ+r5WFt9CM2smDSlajyfHDbKk26Oc2/opOyygu2nzTIXRv
szCQfG0SvBDUIDTugRd9bZtQSuneAMxudNl8OOmJljSmjbDqHe1qp1IbIaolTzUAw/+le9Pm47Q2
D6BKMywQhXUyUevzugJZwP6NVLOmCCAZSSDUrIggka0G0zLrzL7xe5INi4BfiUyAcMgKZrVyOn4t
7BAubrX44dQD+Im98+DqXweLpG01fGQ2vGvYlVX/AeTJZFXsjNTmweqyucPt2dunA3kqC0X7jqo3
H3Hm5Thy3SFjGuarDOsyRmxknYNmR1Djvn6H7NpqeqE5J+jDakbWL+CKmiTn9yFROoFdVDN3aoyl
16ha3iwQ5g90oAfXS6pk5s1WYy7jjR/yMY+ERwZJd+vm0pBsRFxWovvFthXUrRadBbvGThzk7oQV
aYKidmiTGT+DWli6jaSTMikvC4MwPDOJ1PYiNCwIWAoqGgknFMbwPaSvKO7FWzIktF5ThwCgtcqm
KFSgfkNIMP4k+9HFy6JmUqEbicsBqBJZA7KN4Zd+1LFGzNiNs45TryG35X4wAUYODY5f90h1U0oM
nq4WMmvc1/wBnZi+OPRZcNUOEbNOkEE27bR72rkXkzDT+1YIGIz/S/IqpdEeXlEvuJLkMwC3g6wV
nxG9A6O9AaJ6Y4H2m9P25hNBp4DEFx1rIjHbAtMLQlmYLSY8VRB0FREHJR0UBr3vADYwDOATtxvZ
JyL/j/nCo0aQkFRf+XCQMKjPWuhZGfkWECa57i7Flt8hN6SjE+7ROG/aoLRKS8zveh8fKc50Pc0q
VRCqGeQsRNRyPexGd7OFtCVUdaBCOtoGKtIHitdoIoHQIEs92990oGwndKuAoxCj3KwFQwcuAP7M
O3rWWKMIe7PfmpS2YcixJpphCezi3qXQcbHUArT1h7IL+CDwH9pU/Yy+dXaS9q5gISEJDgoJOoR5
eU4/AELu4yu9clqQqXg5fiR5es1Q665Ghh/SFlYKNimKMEe7OMwPR7dL6tnjnWpfn6yZ3Z2RC3jh
TsK/bQ+VAQT/Ozu2EiskcE/kU3JXuZIvowcO7QOeTPUHSbXufobKJ82amucaPRISFQDhDGC18vZa
EJw/XC4CS/XSr44XiFBswbQt6p7NOs0NUH3SFqs8S3PqS+061LIcK9shGj4kbbzBI2DoFsDOx63m
7UmTvm4pOPIGGjmLNxkGAO/XFmjGc55QiD3MQDod4otwJ/a0W7Lf0qgMVVv0IMjI1QJkWW4x+u58
FpDYg5CthVYqFCasNdK5m9qUxDJl0WxZG3YEHsweg5tKe2GYeaRT4bJQHGwT9/gkKYBUlctyWR9L
2f8j3dAw789xcwdThcrITSSH60xWSMtjcDkNxB673vvkk8J9fGw08TrobUnoHfBmBa0jkHZG3RCE
4907U/Ui60tnzxSh37/dJT87BeiAkw3sX3h2Y/w7wAu0ZHi/zQri5MNHUZE/ig4vPVPIhVPL0XGa
4SbQb4MSzQdFzkUP7u05eNKUBtHUdbF5eifnMsmiS9BIYBO5d1dz276KlGo5gHJnsy4SlYisdFqA
rwUWZT47ItfVhGBE20EUU5Fl3+Vjhvht5IDLBws0+QZsUxFm6jC60JZ6fZvCzI0Rj7XRzU3o1viA
w6HXNhVaGkkrJXcKyeYy6aDH1JpU0QXRxrqveVAygdfp3dEp+Y7v8QsmKu/GPD0EnTCfqPikb71F
ygoJpJA2tzvumja9xYD1SVayhWzImEjd0Nl7l/67X+8RRn1X2Yh8EMRrm7tdzPc2CbnefVDMtUTt
d9H06IYkPp5k/8iC4fkAY4OulBBMH4aXLTixjIixRxEAgW9AxCZlm4Nd/7Uo6gCxIu2zAnBPZHle
2GDmKZfVAZDG9FZCxmuM9dGnTHR9SqFbn2t6D8wNxke+pHfor3Uswursw3QTgBY2bAzag2zZwLTC
I4C5Tyw/Qz67ES02JExRnr1SW+6gy5FI8zYwh4C38V06upeR6kdBwoU75WZ4YNDzRnSj7j9FOusY
vKKid+ndAG0BUDYvy8agoIS8j4R8DPIg8z/bow90oel1IfFJ63akyZ3nlsEVfY21aAUWFf1H3OLq
gGu8WI0G7bo8KhXoOsH4AMJpnejMpDGpmBA2fYPnx8EpUoILPSoUmnrT/tE5R4AFVPcWHYaLWHER
X3WvUTvu0tXvlN5HJ8gJnYQMxgdRTIAAlJoNzo4Ke9lvUapTKBKhF+fs3xQhXWrPrT0wgpcFdmqf
wwXYopUxRPk3ObHvVvYHkfuMFOfiObx3exWwJcUt2mjvmC/iJgRdp2TFzLqperfeI3mnF6/wXgb1
xb4Kkvy6hIeQwGYb0rt3QDMo5Ir0wqOfQYA46ubWv+p1nFXvNka5Yg28vF94Dx3II/xrE2GL2K4G
8E9GFfp1Iek2A4oAMg6woSwEiZ405wIXY97pVG3ckYNiI4OxAfGkY92C4sAF2d14AXQFCcNBE0p1
22jOHhN2y8ekRfiqzbqv3n3vN+7z6hGA4kXZh64fYNIkLvkASEa4SoVMgmbKmOpexT6N8Ku2Oq0z
WlSiTKKggW5UNu0GkYUCkAtRRSU87vTah/PsrryMfVVZCoj/HoEotTAkO55k+cikk2GXPfKtmCRA
gGY8QVoaJDfZvfmuzdvRfY50DRRbOn5+QaGfZmjWbSi1kuyHrERkTqELs3mNy/l7+xkBuPqerwCJ
LRYSMjT6/Oa9YtW+eeOH3ezDXY07G+CCbhY9CbxmWURxigp1oc8vCe2XcoQk2P5riRLCcSGrvi/N
a2kennQwsyAsUQmXJMlHihX7wfGM4hWICuFu7p0vBeA6dF4XUAZKAp4yuwd+ebbfD4OUUElghTtM
+2DGY9IgyCNYOdJ6qYYrG35jdpQHaW/pkQZVgRT69RU00ZsBMketHvA4mWHKfm6TkKFL9qBdkfQ2
aFcDhgCNxkcvX3dXZ6cD9UAU9zqb86gcllgDDHDJDrwYlzcQy4gk48oVVpcFeb5cLCLJrPO1KLj2
n9kZ/K35Hea7bHVeuF1QKNJEJaxy51wP6herDvYdJkSaHdw7LvHFvwHncNSXCwW7fnFpkUvrh2aP
Tr6rEgVq1Ia5BVfrezGRYMdVU90mmCmYNe/w+gZpTwJ33yfRBzuIBMnNUb/ho+2caMeEKCDdzlve
sbKeJ+fJ94sFVug5AhpavkyyKnlbwEOHm9Wq4gs/kOcsA6hJ9AkDQ/WcIx0Snqc0GiCTid9NqjwC
hNQDdrfURs0hxFY14Z/ewT5SASNcw2YdaaZgAKommqQKQOYIJh+QjhbaV6hpQfHENJD9JhF5NGvU
1lX6b+qPb/A5m2AppZPWuAPp9UarBZFSr8F5XQIVgqBG9gcCDkjbL37HBiU2RFBwynhvdA3x4iye
ywx7bdpjcl6P4R7NrC5CSjSewt0jONDr4/dSDZkzXGOZ90qEFECOAAXG13jBC+JlR6Dl+ClkpzlP
H8/kdYVcaleHpKQqLhE1cxglbWTQSTHxMXgqkMKhvxUGoGJgDojdHTYPAX7ZuBIIQ4NcQKQEsQEq
V6Do1c2G8UR5lfAeH62/H31nRGOInLPv0rAZ+P7w7n6SF92Dc6gi2YB2Eew/53QPAQyZ3zGdT27A
9JGaWGVsnlgm2DyEb5OnELr2k4uXp53BqX+yD1Gn3+lDYKdDAgUd52Q+nTfvkfmPoG0qDln2j630
O1YL5gUAfURPqB6StBpi0e3bcVfHsWSF/KIEbncXG0UjT1bH27viWtmkOkAm4dDT7pAf7iyo+ZGk
wJfmCrhRkGHHxRJMK/2XXrNaBFR51Eiv7ieqR1muN1IVkX9U6SwEsaefPmBMvxiUI2V1jg4mzlOq
hnSuP1mg2JgAQDVqU/ANQOzB8nObcsQy1riIKCwDaU7b409fCxqj1zD3a9v25rRqh5lfDpT0NlPd
htUd3XeP+DBrjjXs2jnGWAcYdZSMGsZzy/ztsJl+9QvyJpiK+8NmVpWJtlZChjrMOpIU4Q8P2p9m
5MLPJvOGJ2+ey3x5rk+yVgrQScPXLein2tsfkuveqWDM48MCD6YxMIkI2uWSxYNlQNEGFCOBDMmK
pnEV+aH6uOmTbfGADIMoB7Fy6zXLMXBBVAafy9rdpdEDnbSQHqpf+2z26FtmSU4Onf5gbHl3uju4
tCUlM0IzTpIyJBjzk0v6gUogRe+KAW/ZCHVCBIVOuoRTqnRRiDDAp9IKgcIoqi0Eo+e0MbrsHvhJ
8zRKj1b6Rcu8dIh9jUqP43id4PPoub4i26LL/gCQj19xKGzVTclb6GQPqXGxKo0tZDiooNShSRvd
KxMsD945gqE4Qizfe/+RcuFcH5fTursMBiXBN23+Gj5BxAWV/LcJxvdGTLY3AV0hd0JZ+/UjQUPh
BhRK9RNsdQrYt3VHd4lOvGT2uS4R0A5z0gbHEPhWCWTrCNu6wI+tCdMOSmODe4xrD6GKjX14XjW8
dpzNX0O4FpcRZd4soDjQCgGyA1EEuTYnJAHVv144nSnm1alF+1i+sgSUzlixSV37Z48ggeDIQ9do
b3TWgP69Bn2s63ydWe8WjXJoWC9N65FxNZka8nQNn7OyaeFhAinigMejz499xeZNeWMNPCw5L+9C
B3vykCmctghfH1CoHPTvMZ9J08hdlMtxZEFNIWVad1jOxNXcxZIjWsl9wURxUBanclX0YMygY1Ya
0WrFE8iio9wnt5J0lckqMLbQSK3tdm8mjhUqRjibnPUw1sPtQ4/RODeoXOJIwb/QYUfxneCMx6gL
GGzIhO97+A+LOLP2JjkDh1nRQ6jD7JpHCqOVQVFD7w+Hw8FggwSPPSYfZTD3+NrrO5Jq+pAWuHDO
IfVQYezqVGIRGq5+h3zOc/r1mxFODIXPq75c6DM5Azmnh75ec34cQEys9uzodM1WIudUM3AdfiMg
8xcULfMYbcffxE6SmhG/eGm8TXNaoqn0W7sYX30rA1eztkz97WTy9cnD+2ed1RAp6GcycivWgawP
Vgia+ofhwUxLI0lZKHEMJ4U3P0WA823SQhyQlyxuXm86DYK3T68NYw6nUGIQfxqtgEnxCij5v8OJ
KDZxaNy+VZQKM4rOLqZcGRJcfN/D95LrQfmFK0PByKBaxdgS5f1Wn9xnWYUPtzCcLVsrmSQbEBaq
lUA3jIMt6ppyoyr35RYIloAFgTvzmxewYAZ76ZdMLvkbfIPM/wZlTwnkUIPCb7fM5+g8vP6OYoCX
bXGV5nEg3wuLkkOf2Q6Rrg6OLHrSOxs14MEtukVt0OeW5I8dGBVoLakuuTFeJnnyo3U292uYhgb/
GnDaYVF8gWU0DUoXAbQP82wSu5Bbluc0rcbvUM23gxa6S/ra34NvzK3vw+sUaKd1YZcGAqKNsTE3
BOFgsuU0VwSMQcMaAgTjzZ57u4PZsfiuICCL8Bj7eCzrGloSSSrMN4egfiWQlMWFRgqoYMRtvBY/
TcfBUQ8Gu5E/2gWbYBoQaE5/UaasvYu+++iDQTAOptO60RsHu0B+CQb8t2PCO2djg+wvj0wrmzeb
zudMKG/e41168x41h4jGzfoKkgeZSxqimRFzIdNZnfFkEjZm1eqypUEFCQNM2kxuU+bnPoq3gcrQ
gsPi2HMoULsVUPZAu92uz16Eh3OOCQ1dJSR26GM1YbFVIXtS2YeNcorLPiLZvtiXtyXD8KV5DEB0
bssRTRLkCiEqN1CsZp9RbWhANlVDvqiMem3/ihFE7LFrYk73m/tSDlDikArg0VHZyhKJueWANGDL
AToRJWEZGs3cnJy3vlkYMp4kby0onvzbYvQ34xaahuMNPahMmNIsDparmKtK367XLOA/Mye/S6VG
bkCPBmO/OzcudY9Ofjr1G0bFkb1LzN1voQOJk59KlnylJ/EkngzJ4dugvKybg1+k98M43m4TKf3I
FwRnTAMYYN6PH7bJNnbiiYO5geCFNkKJqq0Or5/ghwTW/J1kH5QWZZA1W7NRlWQ2PwcsEFfu7N8M
BzqJOb8klJovfAYhOT1hWL4e0ne0mcCXEL+YiQk/Ale1z3ZHprSfJYsBuP4LRjeFWUA3Xh3qe4jq
1fhuvWzGyRiPN4NdZg5INZubjrngAZnK1GD4Lp03kIZEWuTiEnSRi5W/vfXMfuuDI6OOpjemimI+
x0VPpex178mY49FzFEZawEy48JBUo2QA5YCGNkrE9Mu9QKEiqGGMxLKtJS0ttpyoS3e2WElMl4Px
3a5LE2wflg0rzMbDHBeDJk+fPKx4kqCeANZngYmqqKdhvSB3ZJgpOWSjgZTCVw0jdjQI3DGIbDuj
LcY74ZxTZkpE5kcuglUWyTLi8a6ZaFayFbP39/588HYdr8PJLJysndhJuIq/K71QspNNQXEVl43D
wknF7p1M8YOAp9irtiHbAb868p3J5b+dK5xDNFdxk2A2mSX/rgDYBMiJwjyF62KIcZP1RyMRDIY8
8RjU2N8BtNJhl2yMZGRi2emR/P5NlS9btUwZeRWdyHmlSpKHdkJJV56/0Zg8pM902m7pLw+jESKO
wzMvyRcKC1V0MZ5G1LDYviiH6AtHvkeR7UVsR78h6nAqGpQNxGZsjBmpM7n/f3MAhIQxrxvz+ZyH
byZGLVjJWCYOGyGHovcwiTvN5IVzGTkh/UV80mouiV/Z0eb8CQs3T+lSYyQJr16t+FzoEVz4vMZ9
4m34RaoEFWdP7xn4QXww2GJejcMyX6Ur/qNtttWZfqwefaaBnFrUn7z7EgC7dUyuKRLUsB8rTBhg
MIYGxIzf9dFLn2auuFfoiCI9/zLz/ptnyXVRsNQrnkcnCmT1FUyeHEj8p+LhofXBY39uF8qtRssW
E1iFr1BeQ1DIe/xZNckjflDcLvqfXW/+xDU16j71PsZLFqSYLwTteQrMBh8bNZ9HuX428bdXEZ00
jRqSiVQtuXD5YuhwSv75EExjxpJT5QNlSQI0xkDyIp4uPR8WBqGZMWbs+X8lOwguJB/Px7FRbXaD
YCrTgfcAK6RHciOeqLYz6jX5GO4FH7DHz/SwoPPxeHrU5f06TKf59HfHkfLXx9NAbi9vkGP9vvIT
iSL5SDmLX5JVbhtTBy/0zfuLyyqzo+vM7TmgaTYylmSasgQLsaU/v4NlnaZeFK14Oy56gW7L1es6
DV+ytAVZXJlAMhexaJuNq5mDDdvnhs0imPYa4u4yq27mtKUHY/NkDHjFlKvlmjKLD0rEtjvx1kle
unfB9ZUVhz/276z/P0UoSDLmXJFiM1lkIP8+d8zw8VlPHT0PbtnNLPTPzzTKOHDWggNI+ByvNyWJ
wfiiLUTkWbewmYmzdcRwJWw/Yh1wuclZ/Na7Ys5x7dtADJjP0Tf8MjXveP4UaHyZllIjq6gJoFJF
cCBfsKJQN4GWHQEMRWrvIUZ+A8oCAEjp7tk9B5vBGFdklZ5MPpA1aGb6NCD/ZeKNyHT53SK5QRem
xZMpF/AfuyyuKV4IuyRCQfyy2TGGHT0Q30S2bFm/qZPEYjEJPHnn+fTBmfx8HvFdkpRR3laDX+xX
YIFln/j51PwRA0n2AOvIrBSvRMa/9vuag6dnvsgqgwLCg3JiSED97vaT+/27+Q+W5f+Vw/H4+TtD
To9J/Lucf+8ZRb87hgb176hsBViC+Gpo/eG/jekzMRjIG/4G4i/gOntZIkv7NxlkmtPnwy/MEZGI
rxrLJT/sBguDey9zqicTzRwQd8jwjMfLUX8IiN/v6BjG3u+vvHvw0f3h8K3vWHcshN48Wp3ZMOb8
aTAYDphEKCazrGh7zkV/7enTYgaLmAnzSea5mIi/KoWEga+QUtuPHkj8afg3Y9jQh8PR7oNXxJXI
bWOuM2vF52MNr1hBmBaWym43zE255kLvVeZUzIHcR57KjU6SrTPr9/EmL7K3sVESZHoZW3jNSh4T
iSGSh9sldJNtXbZ4+VuBr7NAQluv10j8Oe/e32r/m1DwLMAh0ZbJYT6VFhOHs2fSyh2WM+RDZSUm
jqyVNOVEMRHY/yps2ayjlPUqn5QcjcTjKSkpd+xClBJ0/QwDFxap5ioSa8lF1NioIowXc4snM9LM
Fi6SXWo84E5OV6WBlZLhkLv7tH6zQ86DetEGxQrsPr2F0TpGCOMQN4isod6hxiRayrVoMcj5Xove
tOkTE39IIUHTbVomV2WKqRDTL3RZ50CgLhNU7pmssLYjFuvvMRkf8WH/DvwvSibc4pfNTbmRMiY5
6AQ8HDxsbibPilr6GE0ZpoAEG4Bc+EkCERdHbrMhrSqvDVRM380cy8KVT0Kz7+ehyc0ifTVipNOE
yI4hx/VmBxGXFSMv0yOqdCcO4zPhNdlUInuxEjke8V8+R+JVmUkRQwzCnkuqYwOYtHzW7+eGwU2P
8AKmnNF4gIkelFYFkAaTxclQXWJJS5NDGR9ZteBJeVT2GWQ5WOQK9SekVn5+OOqApvxFPulnf2XO
0FyGVIpM1m/EMMkPJ0/2THpunQQEQtSAaCyDJNuq/CT77om47M/jF8MGPg1nVvILpQuXwEDCiwPs
279SIPNHgqrCWvGTnN9qdefKZQzOjIYcTKrfhMTc4UsuzK34jCQhFi7e7NUi7GA2I9aKm8OfUWqh
WPB7A0V8vZX0dvy7bNgN6AHlLnoOGBqZKSfMLAlznzr69WW0qHtaJ9pgHeIrb2qLyZW9mfm8Gw59
f9lfsv2MCSY7PIbR5hhLGHQNuZy/gWGq/F7DMMpiwyBv40TrJxcMBG7ZeO88oZSLiy+jJHNGZirG
nl6UkmRicUh+StaN2FdmpNh/eVezmn4QB5Nf/4I3mW4LpzLnIo/xcx3nmD7ZscQ9FP9TJv3vbmIV
OcOz97fv8KBcGmsUv0d8QXn7n0eZitMhuz8P8j+mbB7Jx2CzB3K24vhwn1YNa46hmHOJYjDlEZlu
Mn0wIEfLXmERmOPsfBaznfebT9GeEH9DXvUzAPJCrpJh3Hz0IXvCm3kiJvJvXOZ4TnI5DAVnyjuk
P1cp2OB5SNAUBOJ2yGaJ8jW7hTFQdVajvJiuyuyTvIyhmZqSHpBBbBDgvmVhcFl8H5Oy5JZQA/Cn
tPBh/2T7lY1ljk8kSRGS+dmAPEyAvodPLsai0RphR7TCPcZEi5P02yhEdTp3SQvIgDAMddk9WLM4
0nhb/rwKOy5K+E7ha9OvRr7xRsYxY0a2bJnuhPDE5Avq8jKWsrAbviw0cThkdsiYyjbNsxNxZYqE
wJ9j2nXYS2Rpw8r85WokZPky11Huyw2S8ovBG1dFvGZxZeRLXievJmix27sf/BW68Xt3Sstlbcoa
ICl+RGjoGtJojfwBvQumyLnZ4vjIAZ3PKcaSQpX0Jg6QHYzlrrHFPiVW3VCEZCHivDBpwHVw2hLA
NCRhKksh+zkjEraJk9s2MIM8PflF8n9e2YobzlqSzeuJVy1fxNRohWGJnpacV420HDeJGcU+LqZH
DLp4gg2MvfwbBC0Tb1SexRo66gNOTebALjfPxnCwAzv4m90sx6DHzxhLRlPckd+c4Y+o/On4Ch5x
r7NeO0kh/mqMFRLj5GGL/hy6hZkTBMvPYnfkonEjp/DUOCQsVCQVmWKf8cDb7MScNVMk19cTh0iN
6S2el+xgBWKIciD7SiLyA3BYbr5EJ+I00VVDh//VZ6eRRIFcrqQu/zIDOBw1noe6iMkGBfiTmaMx
P1U+W7wPubyfY/O/Z87M/+3ZYnbEYLX0DRkJXDm5n3RI/DmieEcsBokFZXDECom7L0Mk/hA5CFxa
QhN83mD6Qh4DEQDOp3QPhiTZuDLGiIUuu/3fKVBzZnpHrBe5ymkar7cpz5yLMan90mqrFRBwcRPw
SEhKONh4bH2B/yoerGSTJLOJNf8ZjWnw1ocDV85ILkzWiRjbnzvPlkl3QNJzkt+IIWxJQpzkLX5O
tBLXS6IZGaW/7ZDP/e23WEsV/1Nu3o0EWoPp87VlJec6dkvucvKXhfjtyyxJ2UPlI2WOR8TZcfLF
3fcIblJeE3Vs9jTJJ/y5BbIWorkihkEyifhgGOe/AZKZ8Yup1P99W/F/mbKkKIHu6aP3788Y69UF
j118RgffTWwpm8rLxo4xlQeS2By//XEDjzMYb8B56mMxdGLi0znBu5hR+ZU3l+0Ze7vb4OpM5Wx/
9yoAyTmu/e3CbAvixslOx2tWPzcQwz1fcWfZIORR2et5L6Ygi5E0aU5iWeFnuSr5NP4UkFklj7jD
sn4g3+L8o5sQcWVDvz/yr4Y7RHxfpiLbnASN+O+ysvGa+VzxHga8uwynpOa/q98d+O0hmFpMtexp
d4tQmFm821u4+psxNlwc3IPJEhsTcNE9cEOSdzMeEDOWfUkwrPA42JW8JHdq/zL3TTL6/zF1Xluq
K0ES/SLWwgp4lUUC4W2/sPAeJIwwXz87pHtm5uo2pw1GKlVlZUZGRoJ36Q7LELGOsRxN0GBWLJ+K
j44z7MlS6UhdEp1WNLz7TGqdSzpeJV3FE/MzZqfhElgw2JL0WrZbIn9dGDaLAzEL9jA2c9kpVlko
c0SgIA90vc3hYhIhMWyMyJBmCP8Nq95R053wjc3jZy//8JLwJxkxbeYM3YRpD2aG2ZETtPlYrSxZ
UgbaB9kgxvxjcXJFrQnrgTGY2ym+hinmf/Y0mQU+NdRckc3+NIc5gu3slmhsh3LLSKOwv/1Nx7Z8
OmgsSIIcPaOt2ByvU2bOB9fbsYL7w+XHZs/s+Pi7ZYaSz2MgOS2t6piYZ4dJZGTxlHkJeCXVahb5
lr3NmaYzWEvOdYepK634ninAiTDoU0DXgbJImneZAVV67w+ohKWB0RozpTRk0/WYyZRZCgXRMmpy
orh1Qn7wSTJ0VfP77wkegD9K2tER4g90N847EWB9OtOze8hkBYUhmFX6LI/AKTUgwEqkP9hxZdRD
rSl9NIlsPk4be+YP8gGpU8eM576zylj2Natio0JsU72cutKlDgFz5y0/m0aWmQsoX0/LTjsjkU/q
Huik5TbITaBfLtbBHTd7a2Eu8hsy51kDrfzZioxF4kxaGFfYFdjEXFtordJTQicw6QSfZzY1HVo/
BH38Uuk4Jke6oGTrAFFJUZ4CnkO2jefyMcvlUmOjiEEG/+hPBcNxg+pmR7vHmOmsWb3trWV6so1a
WZrwDyAUgTReJAeZMYHDx7eMDMmHIzMLuhOAOQOUxQvcc2FAylTKh45gLVcGx9axRU1CyIpi+2Am
+cssXlKiwKKZiNKee0Ky/84081r/+Vv/bgxBRwMKU6c4rjOVOsnycusfKpOd0T6yNYLZ7VA9MtBv
QOr1zeUy63Dldmqi/VsZF7R8IJ/EJHQoJrp6n2pjzsC9+ghf1chhP1uUc1epeXu9F8X4iOTegq5E
T3hcvOsXkZsrEKeg0ktbzpqgT4Exr/E/yBM6BvvTx34swB1xWeYoGn3gbAJTly0ccq5teAqGyOBQ
nC+s+/sz3Yj2kmQ62hUyF1Ttz43pniCHAo7oVENNcfyilUm0+VZcw7DDiJY0BZhiXmH6Dqod2k9W
OiiR5ArMYZhlArYekWOUvC8457pKiVyO6gUqiAlKCL/2YoFSYDgfo5pdWBt/UfhBA+0PHSEqgq6r
JKI9+s+P27DnhhB1AYxfPWgr6KhjE1HKG5fb0NgkxEEhZL5xqsLWQNAqgYby68DmqeeCXMWp0XqX
jr5/lBYMaKoWO5F921ZqowQEoAcFlzYbx7C0/lKgXjKpq0gKJqrpZOS/ZtSC7PGjti0ArO3GTXr0
SW0AmjLviPR+hW6NKm6Av5zfUo39rVvqusM0puL5biNoeWrG7UNJShaFCw13cpMi3vXTuRbbYsP4
u6axhSACvQSSxTu25rnJszSm0KlmHQvQqJNF7dbOIRDBxRxbtTul2kFY/NJhy7oWqVSkrtuhXTUM
cyuOmq9dz6And+8St68XNKMNmu4EDNwbiWRaytBnZe/SQqb8zpkIGxeodzm2UPrtR/65sr7Wloc+
OpexdWuj80yjbGTMturdTY+eT2X9K9q1XyeCLwNz4DuA7ZLQBKW8LcXon8O7GhKr7BZlOiW/J3UE
bOohPWvytCWgQhlm9J0eA/TMMmvs0gHSZi069QT3VpnM43l46J84zl1IPu1CC30LYiioQeTW70Ht
B1EDEnlV7eCxjlRJftRgvFTz9veQ/G+RHP80N7k3EZopUj8Lfzlhs5kHEUU88YLbXJnCG6/zyVQi
3sXhITCA710+21TZVHGCYeZj9GCLgYlQ8ykuPNR6FuKXEqYxvOnnDF5hqZPgFRFS08PGh3peOzbQ
xCjENlxZ7sE9CvmIYn99mzCN9yHFePvw0ay15+2qZpifc5FYb6BYBEi9o6UYW6xLQbB3dOMNRQnB
p0Ep9JJKQVqe7k4Ic0uB5AIlDMIRGp2gxnvv+UR4xmR6sEjio2Zshdo+9hKqss7AXFfQd4Hgc+87
Ri5toRyKsu50tuHT3otDA/mUF3kbBJ2LLUSJcvAtexcAG+pl32aJHjQUEVHCXU+/as6DRYxmJsJa
WjjiwyjposT+iVBGWcUb3vb0Z5AimObuDRTi6eFpQaij1/1hIgdOBzohWHEBUUVSYbsmFHcI5XUy
0EpYK3V9aMB2Ir0N+kLd+NuEQfxXacbBL/EMCFdgtcjClwvDXbKT1Mux4lwWlIUVVrkOqWiqDRan
WxPpQE16OoQV9xYiEBWKfsjwMA3L3vOOSrHDpF9FN3UyH1P68w6OrXIPVZ2TeZgYdPassH9oTBGF
oY1NcrCgWr1qMN+LfTQQZMInojxRVG9Wh2iXwD+kZHVyyjnRKqsqoh8IDcX7Z2hAPaqNPi2GlQV4
XtuPuRMjIkJdiHUEa2zne4n/ZH+EbvGc5ZuHgsecYFfvV1gpYREtpsFrWf6j2Jsqhs8q7pW/1q35
Ie0mjg6GturH43iJINGFAri7C7/01i/QnY79GUEqxDRV4lFovLffEUsUUjvTBuIkBRBfk3WOhNeK
FATmzmEock3sVtnBclEBAJkDHci9Q2FAHMRfHKbqy2QQCecaCQxZ73R37w+nwmJaUKtBYoAclsqB
2MvYtk5Iu0GIq3vRage1uFmjnD5IUDAmd0GjNG+HccEP7JVA0pufknVRx9sDdTMezgWRW0BBR53e
GtZ98qpZqFNVBq/2O4C6mZ+dh4bE6E4YJsNw6wM0/kgKb5/Q+7vgGO9gX3Hy29L0QVEPXbam1c5n
tf2Ny1XzsXfpuXhb7mfcnCiM6KYw+t39QrPoVWMbnTw1ZAlK9Pigbu5Zxl15L3hvCtKHccrDY+OX
HkfiI6dHjTY38dk5otkhpcLL8nV1ng/rpFIU5+yzlTBFTHpFFdC8YJ+y7zlKdLmnqL+BhQ6of0mI
iZ52jSq8JXe4PmCGznvfPK+NF8Yf7eyvxOqUlxzQtCAded5Ef0KyuNNWoXMYVwcf2g+UUTU3vMrq
5cRsHLkO5pmHtkHnFHqnhPXBtRVh5WHXtcsU/IHz8D+svOo0XlBaTPGWWHFJq0gH0Dg8UuxwAsRY
gWW8Vt8XJLHHrLw2/M+kNPlMDLuIgPSyOHuw5u/EM2XngJD41sALowD44kAfuSNsMLn7+VFhyvmz
anJ+fXBp5D9OtEFT4DhENh/dzaoqiu6JE73N3fK7rX+6SGwVeyVSxx6cx2jFnnehFo2mmPW7/whZ
GXP793QqbUq8643a4j4pbk/gwg2KuaFKDy4v9wsi1cM4YpBj7jeNA2coePYZ9vgPof89vLSvcwZE
YaBJiMCs3PwQGesYEW1aXGpVvk8PoisdO6pQGU1kaN7Q72a1blyxdt7DpWbkvLw2KSU53KzfkqoY
wAO6W/zwnXFAUIEac/+ZXSXDiZufzqNZpT9WZx8W/9hvaHiIlk3Jwtuh8pZw6wmP0sJa3DssauRP
nUczRxloJPjG+VVUJ1Sn9eioqDK9drKhLN6Y3FibVbFUy1XaE16+wDW6EAzoAaqt/V2oZzNEuwMC
vVBv4RrYaOLdzJ6xLY4QjKtP4x7SMSOMBk3Z83Xr+za/4/Pk3PkMa3/4gHirM3aX6wP6p11FU9A0
hrQaOa/Ks2/73H2ioEXeZ5ovu8U2cjV3itxxbv8OreGpDzqIZk2MEK5hY4hv2wRGw8VFYxk7gD5Z
dKBbEhKJuCdVh3aH6BuQC90jGYeTRnphYLBFUIsJ19XHvYAcRXQ9+cAEC08VE8Z4qXFEwxru/tXR
Dg6SV0ojCEUTxGXcFap8jjahI2Gf0pZL8Im/XQPk6AmNSSjj1ecs8czgEAiZFDbJmkoDKaoUyTVQ
yac6CfscKg9BgEEM0aM22fymYYQg5yz+6KA4bB9FGAKfU3pE+C1noUNRKjtjQ3GSkgvKn4BXKSYE
71ImBfRHWXtILARPF7J2HlJo5uztihlJVL7ZJA2iXGWGIAPCN/bnLkzJFHUgzBKJr0BbCMTnIKKI
NPaPOKYIVOQTIVZ1NK//lKPR1kuYrgCzSXqRbCbfAIeACf9RsE9Y2YMqblNpCqYOR44/KXgkGGvW
LLDvN5qtQv+UtNFGrj+CIHC1GmelBJdgGkIh7662+tRlNtfMLQYNJ5s3xLMEZ8uGZyn6iPBE4ZcZ
cinskmpYgEWRWYDzrSX5Qr7LgtjmuEdGlJOeApnsfQRbKcBhQ0zvRSdDx8ggkrMIhWuAx54cQCmB
QthinkV1BcuUkFVwBlEqKIPmQAlghMQXKDnBWppKywA+0XmElmvSiBlCuvgucXdoHqDMWPAKkDtz
tuwVyWnRogQjRD3q8EZSXw4T9dX906QBnETq+OgEsxb3t9WakbodbMXVGpzsAZHp2ar4Z2vLrxD5
Z/SFSXGVVHYyljrAISCB9NYE/S/8FEXDGRVMd5NkBphQig+AQYPV5p1lAXgC65fSS0Q1QQDJPZkh
WznhLpk/MiRj8Rl7V2tLeP1x0+wR2StgKHZ/PpASKm891g0GCxZWuCXjMm5+PS2P1mww4OctfAU5
5EwTASTc/D+SPDofpZQ4FYA13Soh/4KkBagI8dD5H1vqcCl0mO0LN8LMe5l7KLQiC7YzqHPay3I3
QI8DOH1txHsMhJw4Aa1CgCc+h9NjjIFuuBbOOVucYJid4TK91f0NtLUJg+9N+t1uvw+yWxfsNh1f
muOKUCFgSvJWeim0iUfAnJmu5w4DxbBV7HVz3cvOTvMe2qf4AiJh8GJAyukazJJBylv/PrLvb6AW
Yn8wCEwocEUSrnOHGwtml4JlgoRYccRKPgPIEuQecqHZyqp54Bz8FXiPO7SGxEBHx0czfYO9pwnQ
FOjJyuPy6E9CEphLkpVZKlEWcmlKU2kpajh5Kji2aDsiPCvvkBlGEdAFAz1behQAKkKddDSEBYnC
rA8gjS8kHHBeAz2ddv7gVLCWGQKQvRTX3GCdAEOfjUPYh3HJSfF78X0F0BvkmGBMjj9+GQt1aRg8
FgWV6UN+9tMXF4AuE5grekCRw1d6SrZSi1AWU+GBUAyliWV1eKksCBADBqJgLvWsJVYiY5lMx2vN
YHKm5I5f6bwjMHPzPaV9hOH93zRLEf0taxs7KaAElzDLpurKXN4cEn5DgKZsuXIKXNUB0qBS7Loy
Im4uQUYlsxBCsL8AcEb4hCCS7gIkeDIbil41eyESJ5hRVQvodCH18frsUikEsWMAfOY0rUDJSzGT
ZelSE5utBJ24pjawkkaGMdIJaPrrgs8wRFmIvICpw3TudETIBpNcajUpJa2MSoJ7ia3nKTIdsi0Y
jnorMzQyw0LjBDpqMCG38EQNAFRxs/Pscul8rtA9mmI2aaPLT8qEYMqXmkpKUwIhQpDVZly00kwz
NoALIdO3ZvKHWBNZbE6TzQhfluyR1pGeDx0EUFVrMMvO8TJO9S8suWk+TIuUnVxXo5PLGDj6jqSe
0tH/IYQabh3aP5Q4zq5ds0ofKZy5k95GWP8sFg2FzluPJ3Jq07+vzAAvFubvplMNnmj6Sgb3aQM8
8OZanukYQ3DRqhoWQBE1OcSZzBIZehOtH8J6s89m/YM2k96b8TQdLZn5zNQrLwVz2SblUdKqepM0
FfFI70hSlLdZ6lM+/IsPE4LfD/v+QWcIrsqfde6aeJhuUtxAw+wcU22k7NniC2PlsK4XtgPuNgj3
3GJHAmVzeuQ92RhS2y8OFF0WNBuVUhOfx1eySAvOrpBXgoekwaKzC9kK2ZYQm6C8DpD+Pxhd04ib
mZmx3Is7+d9MHmMhU9OJrUvTThpELRp+ZnJgPo/K9WSpyMyyCUGmDoMx0PqG/LjUOckMPTSu1SZK
yLYA804JLq1yalgjLVmdEAaQINhtMu0w5TixbNzPrxsvK8RN+J5do3/aIup9oDYQyGhdAxBFKIs5
OwbFMML7SxMKwVXUc6Y/FNU3PwpnsScLSoqeqzuuxF9hWFh9KKjEx0LKbSwxbrOMs7MlAEITHHe2
Fr7wUFa0aR7nmLBErAv8zmj2+vu1CPyqq/lf3S1Nfq0cXXYqU1BKQrTxAb7Ya2xQZTajOrc595Em
ACksbuH+b86t8le1mFRj5BBSeZhETKi5V/g7WfmvTSSNYBVn/kIEalpfFtDsQyF9R60kASTIV+5r
73pzVM/8E5+wLG/pFQrkthuXBsQgF6n+foa38XVIG4VegkbwOpld+uhQXf5y41q3ZNc7JPoF27SX
NxC6Uv/lJpMfXTPi/m2ElNnkMrqE8eY8iHv1SS0og6h0Kv0DZYL0hxslwR3tfCzdbQKJDk2snFlt
IXHkxW3y3W4FeXiI2sHHj3u5EPlvPhB8zSTdbdGP013Bgg4PvQPK2BFlCOgktKvNH0wJ8hLeO9yF
qIm6SXAYzYew7/PmigpKOp+XHaN9WFTdHJr475DeegVPaFiyKlCA8WzAAkLfrDI5eKVWDd5GjaKK
94KK/tGv93KpOYV9ULdUo04Xn+AQ0q+hMS+Y+eYvyIXHoNxIwqp3cak+bxk0lcKHRlORKRoWO9A8
yt3PItemU5CXeIfue3ruJ8HRqYd1z3Cr1q9Z3166v8WedsbJNj+gnbzzahXWcTNpf1e5ftV7Tk7d
qH/uJe3z350muJ+wOLlaO3u/2bl1nArxo4z2md8oPAGxtsAlyAHTJa/kFCnQLzg/jq+dHR8nb1+6
+p4q0/T4ulWv6n22x8WX4lLCa6/SK3HcoawrFt75DJcdObejmdt819dGbpxboJHajJp1JmCTAgCG
7uBRpTT8orMwjCZVB2VlypNIGJG6O1kTkordFaUF1D6tvFmrJebaIVCS6QJ2eCGl6hk2Ocgl/+Ge
JQ39Etbv2WyJqpWBjJtNjrKDrEbqRAUVYoHrSls0R4P7Y1ArlVARhljl3emS0kwsIIydr2IEBNs8
xVMrQifYc7ObPzerntNGpsMKwHatozmCLip7rL2UHDo80YI1pznw154VrDzKrBStxT6a2FaEF7qz
ZjiixwX6lJSXFSgyQ+WOArmWvpnwUSA/FgBKa/ZxZkgd8HL+oV0ezD2kR3Bh0yfyjInOjwILSigS
0yCnfLJKcEdU93YES2JUs0tk6MIcXla3y3MtwCpe+rInE29ysLzVy9VHtp6Idk4Ms/3j9GY1Yo0N
O48cv36/W+O0ocaeXPQcqY45uKhXhsTj7Dx7c9RqfSx51q12a7GgJpnjzVzgxhHnpAUddOJCOSNy
Ks6qRqNtztCwEdl0GHuHO9BVreAJ9C5pqNwj197bSRPV4KSZUBP9aVAXHZDvoRkmYpIDHNEAbQr+
/zUPmAjG0j306ARGa6G5z7MbvwakH5dmNhQtgzBvblS/wefgN5j9eYDvkfllO/yyrJzuZHHX787q
QcWciu0U5Mk9hWfRZTIg9GSWvHS4H4zWw75wyRKsYJasEGyiHK/Szm4Bd4KOY85TzQd7BNwoNqT3
S2WTaCWOi6v89Ly4Lm5+3SttKeCdaiUlDH4hQGmp2jv5T0fyoqXghXrou/XyS8gdlZhQWAb3xXF3
ng5tnFFHkuJq5LyQFrrSIezayPtRs8hX1MSchfNhcVaevY72FxXH/m50GD0nxgxAip4hjOXms/xx
MI6PzWODZSstS8vau1FaKho4/anKUYxNcmz654X6ApVmKryrYIf3K4r5EJFDXyTqlJrXztktPQFn
yT2Gj7BE2aAq0niZ90qL9d78C0jWQBOC1k/o5CE6gn2ktzOIfoW8964BO7dR4KalxTadX+OGnt7c
p1gxpdQwfdvt0WjxtG72RZ1paUEGYIWRegwTupcX0I9F6tituYmHvAGFXBf3/EdTXO/b+MKirXbB
wZiwN7uSvsPeObiAxu7eQYLLAmC1ivSCbI5oIxVEIRpBXuzuG3Wa6NRp+WwZrt6cjkouQuKeasX2
znN0p/23Pujp3dwrf0ORwLP4JcK8x4Du3pxhySpxpvTksT8hX97XP6O7WlgUU+NaRkdXE+DLF2aA
r9nsa6ON/9/r9k1qk63Cf4ckdeNWIZAp0RH7iAtgXFibor2ut0dcN/Q0KCjJuWL/i/6q+pAah7L9
JKeUwKRQTLmYrIBF9AHxoEXfE6FA+X7lgpUJvoLKKTtcDuQbrwejURvbUCEcpgwXFV/O4+MgftVF
/MAspeclw6dzO2NJ3rQ9R0aX2XoggvB+gKAVh/aALH5MLvZJiz8zwhJHVFmr1qNYInyEM9uuST8S
vA8wga2WbMzDxkBOVvo4hMWwm7FfDZAtPqzPfVwYpHmRpeILc4lK8b6p0d4365s90jE/hzye91EX
Tsb+NeTLJwkXPHiLSvCgvRI7KUrGCZLtvsx8xfr6RfOA9pJVGT+tmkuBPbefdnDMFvZKZk7GR1EI
FVnaP1HboJRQcwmRK+681u2i6LYXNHsKZixsmWzZBCTIMSqYdzcyW2wvB88YwpjA0qv0GqO+kkSO
bNEF2CurV1QkmRXcXbDmXl/6bWmNHUbLetj6orgVtQvKgk9+VnLXjRpdrFQJLkzZ/PUyi4yaAnvb
J/hnnNi2kRu+IZZz4GXaaFSHra+y+/KN6Y7SbIapaM7pcNh9tu/mAv3jL596aT3N8/bT+1XZi2u3
3o/iW7M+okncmKQMWPYztpNkEiFpN48so0euG7kcujfJLtD10buQXKSzj/3s0vObMkmlNU8Uqsdg
sSLlbDaGvaEkm4YN+PLAlMSGilsUAZSplzm1KTWg9EvzlRQ6j4r5qZyjlFhxm+ICxapQR8H8xBMh
hqTBYu8DkxCYjECn3FMtvkq2PoStH0C6F+VnFPXDRaXBFfyEQ/tA/3W696XVqwagU1ZpmVFo8l6e
zGzRI3vIsw0qzkqucAsV7fHIeyjDEo/1ngIdM9xYxMvsE7KTjiHOgyRAwDh3aQlFpvNDB/TGwaCT
jEOPz1Mb3d7bouCixaawLR5fxqqzUK2LYMqDncO+9SgLAcVR8JiipUviXj1bjDgCOyQHgdFUZyAA
V+NxW8zh8sM+BDnR6WaQQuRqtCM3DkScFQFrKdDl/0JGhbVFqxYoABanPcMvcgOBUjIVCqoENQy7
1JPgSCiYnqb8WwKxHSiA7rCeAAijd9bHKlx7h5F7CQS06udsEtxGMKNBfwHzA3FmSk1iTaqKYstd
EqarECuL9fTIuy2XKrESYU3/LvkNeMaSnvMeIkFcGO/dW15dFSapRkJokUAKMdt+Js3tzSskL52M
3m/HCmQbl4uE5bmyCZMnxezCZ/Hk5UULWaK6l9mjn5Wf0gJoHI0lYIBLpM0f6+RPwA43bh9vSh5O
H8QraiJp1FDRq4dbdqcSlllp5kJ9N0l9NH0ckYx/Qh2r4kl5QfZfX9JhL7I+dzifBYfViDXGWcT5
QkUBoiNqlrjvN7s+pmWTxV8lqoBBPZsOfh72he/1Lu2R3Pyj6QRsOG3ZntbsZZNESH1RvUTncHcm
6UvyLm7h20YbQue68xOU27FTOu3JbNaKzAA/GH+Qz5M/K3ONV8urZVBg41gMAl6fhd0/yNkWEYwG
OlC/hBvWXWIGJpoe/5ViKLch2QJhi3NK+IQzcvd4huCrlL+UEdJ3wJEiJl1t5K7ojaZ7egnE4NWR
QW0Z4zZbmuKv8RfAOJ5DCiVWaoi3FtcMQi9sRlXTaxLqECa1JDsgaCsjyC81O0+YJMo9lgJp/1EZ
ZJiJU/7VMr9XD1vO2pNZg0w+juRkVfSRTGnKM5xMtJN+MNtFnLkPxlRepSz6tVFr0SqAI/7fHSPz
I+Unsq3y6Qjx0kdaWx3OIhMBFccwrwlgXp0RbeJSR3y9vRLTDdrtmoKIxWjwbQwgxgWBYhDDnFER
RG3fTOBu3+O/mSjAyMBx8Er9w54/GuF8UeGnRXizPkuyUo14hFfdweO2qcd2dSPp3zLvgiaHma6E
FDi0tZ8I0O6NqFlTHMxv0vJPIaI0l6A/MIoTtxASHWaBTBUxlja9bstreTNz5rTbbU3vRcEZ1Rpk
3+2Sc2zeTSr1iLrSmc9lTCaTLiMuLQ1ejsc+IY7R/KuZC3KbXA75SAvpsRD51nSX/pr5BmLXDNpR
a0e+OY03GM0Zi5vGBZmzrh2QLhQuHg8fssojMjd3b2lyW+9e9V72HnBBe7NmSqdD5UE2Yaj0Z25I
2rHUOFHErkJ2NFbgRHY5Nd5PEaHeHuCIL0XbEj/hVL5Ee/q14WqNI5qTmhr5WKizSFiF4FeqBloJ
D48Pbko1PLsxOwd/mTuwh2ZJH7E0+ENQYCmXSiOfqYbMCXHkUmQGTgMvsrGGTooKsOD5BFWTaX5j
YzGS+jmniI3J+bA5e3Lx5s3XiGkO6ci8Gs1buSI1wmJaFePETOTM8ArFPjrS+4EcmJkLFotnOxth
+Yo06yPmkceIoJHzcdoOHbNSzzkdIu6UfCoi67ILdW+Ymb7YhamTPk1uduaK6g0yA6kR1V/zGmMe
j7hriljv1ghDuWgxmBCkLPI7ugpZ6zehVXbIaVUY9kpdWbmziuljfEJ0N9J3032bzaoeF/cjNFd+
aAOIYD4x6yvd5KrX/tqzGcbfAsDBO4IAvexsFIHTRpZDF6tPXeHprTzeQVNCL9hgJbVqhFMkZjQw
1IsvGl7XBff1MFcF2uSaD3fuVkMZDR26BSTJhyiPfaGJskk9neNCXt3bJVLEa04wubq/K1QXHlzc
eaz4MYs0i666eSj+0LsodJdJkimScEyZmxo1dl5xHaFNX/QV7O4nMuFV+k/TlMeJ/zuLbN3saE9S
ZEorpjrZxuRr3jro4QIe3AZ3BDYIlrRtpjN7zia6WMhzvtJcWtgTjclY54qWeLV7cmlKPKRPCL8v
syK0bHQzHmxDL+5tV5PlbR/7uoAf6BRR1QgBYyvqFwnzdKeKvBmW0foOP14xPTFhFjIDOR/MpkGR
ziLQ9gj2NsSYzN62Jmu65JkhWglaC0t5QUp+XcJ5Wp0wxM+Qf/DG1xLerL9ysIvw9LRMB46qiz5k
U3XTB0e7k7Y2rFxfb4r1TJP/sYWI/KdZfEMrsXIjdI9/3nt6nzv7l1uq27UXiMYFzDJB020X1jCO
ZS0orRyNoaZk3r510b3nvLXJ6FGxl+7kg+0jcoqDBwiBQi+tYe3ACr4OXt0RzkYrBl8HYIvwF+Jt
YOMNBt6L6TZ9834AKug28Mw8JOj/XpZBZoLNHm4ZbbkUhGBiZQGI9iR9aVJpcuW8H+6G/KZKcPMV
t9VoGS5Hpu5pqGUZuIAWlde6w9qnKMY2MNELvCs5GYplPsGEEDDC+nD9N65TL4z9n4PTAirYEo6V
X+dYaSr5SqkVyBoxyiqmY7cHLlZSRrt1NBAcJN9iQ+Zxw8WnFy7VErYtICk2K2c+fJOP41u6bfj7
paSUzC/9ev/DC4EEWFkseaKoFdArD8Rxq8k7hdPqf3Tz0fnKT4zMc1vz9NzXo/YZWZZ/AlfCk2RY
ZRkUHdMNKN35390qtKH3rOrsvNUB2O7hKoA++CVPhreaPkqfChgx9Qg1lLr7sATRz0ILggmXxSEK
ifCGXelVUJHEYvJAtqEeSIaMprvOfJSDAvj1vh49uqkLKKxVIyC84A1PAoqyl5AXKZPJzhgMCpH0
ZnL81XpC2dUPsj4JwZOUO5TaFH1E8dY7rStQVkXpOlJIVerZqWRVWodcsJJ/eur/L0FTRMNTj9aa
Sg9eBrWOV4gJ0MzOSd/eHDgB6jRQIWtbb+Va1CACdoAikyx/NSqzR/PooRdRFxvVFSe12tVP+nC9
QKG7ioSVRkQLBw1mCfOHqin78k2W4syKAi8U0vpk8FRRo2KToeKXjp8FRHXKKyUhIhUWwjKOJfUc
cgAyZ0C/SQM2LlGHItJny0hGMJzR7tvRst2j9fsHCdL9LoAzO0lozYFmegkzVV+jRO/dYSET8jpk
kK6JYlcyfUcf4dLHzpzT/IO+S84RYUf0zmlbBh2+5OxbxbBEKir4wXivTxE5P6B7j15i5/5Eooj0
GL01UW7aI75to2d5iJoQwqsIKOLj0rN1+iXrjUx1BCGegaJrzn2FOHaVcipIZX+QLV/bLFuKW6y6
IHsp91hf2EW8RJYZOUiSbOTUSH9K7UAPb+cAjFgsIwzqQmXbt1BrgH0II740RVxvjJdOeKcVS5iY
HdhLr7vKFJhEhuKreXZPpJF1GwqY3NhCAgt/S7Fdmoc0ORmRpbTciTRDKkcoF5ONlknPUBXk4sCe
SAuwoZXx7TZ1Z9NlD6e5FFgVfgyOEb6QKFh6Z95Rd09UACX/daG/Fspimr86FAFXSZMXSCmq5lUr
jygliDKjcyW60OfHKa4hxwPXDDdJzpgqkxR3/Is2qlCZi+wYWhaoVY5rqJJonUk+SwF/DZJA3lpm
V0vxtM4qy4Cq8kf5bZ0fOXH4dSzvFwuwMkhS3S3eoi+YD6a79wIWoSsAsImYSpLDKFFJmnG+NWkF
qqgvDdqyQ/1VsArtV9FtY8OjFpX0NDJMPgAyBT38dPnvyPH9ITgOEvorkkGt0UegsS/739lrdp4k
kwJ2iS5azbJBAydn93By4R4SnPskEzJvJc1MDk5UD8Va2ZGZiI+djUOG/uh32RjlxQQTlqFrhviV
Zd01YhpBsQp0k2IqmuA9AsuIfiGkQxJcyVDvIQQkW535tLo+e6XGMCZS1BwSni3CHrOaS6edUbp7
6xZAfCV6lDudZZLJJfcJimHB4h4RBJE4Te92eQA0DwG1XLE+F/8QnssEwm+Am4pVBnTCs0FNjeYh
87/KzqFTR2F1r3e+d/oDeE8/XpzXSffeeWySPCpX5+VrNkf8/GH9GgDzCLAj1o3+XhX5thAGNvXA
JZB1yfQRQyP6R5FbendyDl1qwDQan6qalJ7+rtce5Sc7tKodxJQPQZVNOm0NQaK33iYXSgfgg/mF
1bi4YXqILuLu+WDt1hVqRcyKkhSoe7bfrXpAfwYg8O+Adt8DweGn6cf7kLlMvMIo8a5ODH4qjP5F
IzqhrnX6o537l2EypoXu+LwoQt4F1Pt1yZC0aRvHAqMz/DRP9zE6yPpVa6JQDe9AMarIhvTObJyg
vQHlo3iSsyMv8q64Xc5poDZ4d3AQuX936xjkm9cwIuGq3+m3erHcP4nykXgXbDEC0E79j4/zL72Z
OEJFLxw8+iRq/d821/sQcCvIKDAKH+c2LLpf+4FoZuZ/gdcQOvlyxuUFZSGNopKq93XlkpMnDV5w
KLpJ4z549YsGPGiy9C5rhY63VVqcYl+oK2I+A0DjtcDGwyOgySkMYxCSDoPEmJxi80ns7EHYRWTn
1C386HALWY9M2teb5qNRFONMM0Eu1Ptcodg7yJwfJ59+KaxUaYdqP++tmL6gLd7uvk2cOq1Zeogf
9+ZkEjFNhx265YPc0y0Cj5FPCOkV0iF4PNvPY6NqPaGE0t0QxVs2SyTlA6NT8UqwN72ns1/sF29g
eMVShd6dAOHlZv9GBAyxnFALIWIcKGgUJHoP4SGMls9m5cKUy79RoqkBkiFgiYtq2KV+baiMQdWq
tRR0KCwx8Ah/QT28AU92Kr0PCqNCvlukNTXUujv7/pGMQJZHKeAdK8JUyKqjjkMqpzSLe2iU96Rc
wqsEda94wKWskyaoejdueNUrBaXgQjagEhTdukePWfSVNYEUoNyJJrPjHlKBYWsO0kvHvXqklf4O
6b/nEbLoHjTN2X6TeiL4IfMLcntzRxn4/Qj13lCcYekF7B3lDr7miDJsEA56ouHi1gAFFBy/7Fzv
KOcRMjc/KBciwKjkad3g6mdhm4I7Y2BABkiCJCiBL2U52+2I4IYWy/iGzGC2OOAENp5uV7GjDuVq
3va8U+/RjAbnPZ/GhM9x3dPYvVq0eVm8edS8TxwgPzqw1gkuwMZ+qKSotpOdltomih1ojwsnBp4K
amfw6eftmCBoddsejpO9MHdVb53RjJQ2ZLZ3Zv6fgHqZ4cytlIGXCc6O/0w5H5bK/jm1LvHLCLVX
el/x6eUZvU0JVGrES4fNHDFUvkOeJcsHx15BKUdUi+WZ0WUZfcx3v+qeEF2kaIjNDTXiixSBLu2k
ZWxfiyNKz8c17VlpnVchxCNnQSoITLxo1x5sk/vEgy3D1UFuDk7bY4uixcabSipqtDy6pzXiRtws
+RWOR0OPqmfUo0S7qJtxDfi+kZ3Doc3TwaE0eLo0+ThNqJn5De50VwtfQb0e1qix+rhHPx+o1RD5
Q3IILxJ1uY6cbySk8ToSt+ihNe/dcb9LgwetWXBqkXCn593D+3Wq+W0xXkpi7m0g0Gn/aPBw2ub2
oyMFoe6NDNjDm1M23LzApLo1qkP51FLNeZlb/lvjXdN45NuDHXZrrNEZJkrQZM1jhMES5Vqr5GtH
mhFtZfewkEIDmvUDCRNHU7w7ir90wIDj+KaekfwIHDJw3ZMimxRueTLn8rTW1NwEldrgHGFAU/hU
BAftpHvo7BnRFO+aXZzB4nd1QRFYk3krgxzB64FUBHuxXUHQoQMH0bbic8G2Szwb+UXUUd8c4w+5
cpfqt5bCFOVmMGcrKZEoW6MMkfjZuhJxtH+DaPX16g0yqDUo2kda+NFitlvhqHK8GuVS41lzKFrB
Nhh1twj0mSYDZTEWyqfxINBeaWqBjwriRUuesfEAXABqjirWiF0qn5IrhIqIrwN2OdJ+pfClam/r
9hYOj3Pq7HtX77tU6vc62hFpajejYxkmBuSgX/XrfpXDcKDVHVunrdxBLpmbYzh72NgU87Qrds69
ky02RnSMar3IEh/5vYKpyn8V4qrbQ23byw0+U9r8/ZcYU2os04cVsiEPCQw5FYIGRwdsc8+DVG4Y
NHKHEwQ87JX9nVdxXrOyTXcOiz5R7ATOEcIPkC8glmJgts4M1cr9HbO4OCYEF00E1U5YLXj6MY/c
fGGf3E5YP/8EVQlwbRoFSLWmOFY1ICfGF2xk6Z48Fl9IuiLkU1YFZUvLJ7vdqiGAnk+GW0Ef+cAn
M4OuGvxwJxSm6P5lMe17FxiBMBTH/KJHFCvKOI0xAqkrHamqIt3eKiDTd2lmZfUS7LtrNqUiVswr
PobUI5x4hU0qSi24MFLln2Z+ZpbdrCu5xSwV7Eq8ADeUDsvZTyS/0phI6XEfvDlTwVgONSYaFQVd
BTshE8XdAPFIB0iDpEOpteUBZ3YJhVWhmcAshUMsEL47KV47kvdi4X3SqpG+KFfsz6HYMJsD8Q5k
f9Rz+iD1UCl5lwwh7pOv/4igCsIt8Iu/EzeVMcn1toCuo91vLSaeRzjFjoOWljGr96UpoXxDa+Gw
/+MHQ8XlZg59uK46HVBozrGHKstm4/fJ/OB0c4LDI+IofTKKnr+CGQY3p7/8K/tBUDShVY3ydnsx
U879MIvxKIGJWFlgsV8XsMmZzZgcgJx8/7GApVVMQWZeT9n02Su4OFQb+xMRDYCcyiY5CD6Ls2yP
BlG74IAqkkxwZ3NoguXuK6Eb5CPmQr5gS/0EBVq6vzIIN1WeyO9OFwS/ovUPAQB/8JTx0kaZgUwM
VKptyyd/oJXkaJaCkdIbgEqf2KJ1EnJZBAwL+QbfhEvwzzupeLo+pRd1iJd0Jpok8MgCjlQLHHzq
gC8nSQL4kmqzZm+ixko3VufE3qlTmVPXIL1c5gf/Q79Jl9eDUro4kJmGpuM+PDqJsIFSuHu16XdT
bcALkv9cpQCqYW3nqUOtreBg55f0rgLPTb0Zedx5MwlPOEzHoAioJ96N7NQcI0oHU8xRnKrh39nd
tGZUUkKnVlaJpIokDJul8bVcFbEqxyzdkyvFXylXWYUtL2j7erw5QplEbNyH+jry3Zwimeq64gsu
knDI6UEuqErdjNHPwCApxAmOulDff0cEY0w5BZI2FIZImvrNy+baD7W/dalOv433jDHhCRxqVczw
z1LxpTABRd/iYSdsdTRcIOL8H6LObDtVbonCT+QY9ugtCAgKim3MjUNNxL7vn/58c7Hzn03MTqIC
LharqmbNmgUNonugaERrD4xlcBC5OJRWQS8QMDJKKJrqU9NWgcONHzTZEHMOV7+cPxZm6iKP/ZMF
K7uI0xlT9cPoGipeX+3H+Q3S4drrU5DTVF6M+GjJixIsRcKfk3Uj+UkA09JbzJeVC/b0cAS6vPgp
UxE+bxoer1iX10Hl9oAyD4YZYI578oFMQO9KYHcZ0CLofPPoclHLBweKZB2eX3XL07hK0/BHDwHr
1nO2mSi2Zs0xq481Bu+eswn0UMZK646AEP6waUwn3OuhkHBWnJddntRdMqd0VI1hfJApOzfg5JFq
rsCUUTx9C9HfIzeYrTdar7S7DPCh7Nusemg1E6MbTcusICCDqHRpBsCp4uaxPvX0VpbS3srrweVH
OdHZeQMlIUEulJD0qaMOAA/xfEaqgUL/SeQeGVqxPJkcsg4PD6EqKnyOzcqAOaPpQ91NQj++Rl8v
01ZpFGM8YNreyuc7M6reERfw7e++1P7y5hVwk8S1v7oyDxJjgz0+Em66jS0mi8ocjk1ATnj4wp5U
Q6VNCKhE6alq93kHzws0FQokt1nISHYl/iHhjLdJtUOqy8btY/AwFuxE97sQSlO6YLJ9LcFUIkLo
TZLBlu5Ytslu6NB6AKC6YK3NnX9gmgpkrTcOuIYbYu8t3/fkb15Q5K4HW6mcNS6iHjlKI1M6f6cd
5g6zknddx9M4ST25kSKx1AFxUx47XFCJbvFVVMT/t5G4dYt2rWUyO/7NV1Zv3zmJkmUXm5tQh9eR
EnT6GHxOEGacr/uZy9JKvWVuo+56LFR4XLIX8MaIa8RvoO8W+Su8NHlnurUMNLAxC7ByLvLL1rCl
5aHl+W6StyY5KKYX75RPJx9Psdud9uo01nKH1SaiJKR4ce42TdJjDXKHVJwbvt8bthqcW3dGmh2L
JZ6vsgMTrBB/zvJ7Sg4o5DWpkHALT6tAJkBJV2XwxNLATbKBRwBH8m2dAgEkmInBSEj364PrQfaf
FfuHrx+h4XITC6zgwZ2qDtDZ6KcfDvnsQ31oCAAZoQ2uP2O8sastkQqQuQBgOXAvcAiOxF7hV9p9
6LmSz734elycY+dJApNMGxvTYeXq6hLV/Ju9lUbV1ex/eE+EUPMhCgXcAS9UaOSfrXsUCANJas3U
XNZslo80BZilfQFFwcG2KVoH6XbFAM9YWGGGBmqV1T42KIciH2jCSfl69UXeEZgpZE9OIVIhLNva
MtyeZUoFIcDVWrGFBpLv8FWuwpqtFEGJwvqNBD649SRmkcU0K7rGlCl1otdNtR6vSb6wquc615GO
9AaBzrZ5DnhuML8hWTx/BfM5Del45h6j24iLineG76pXHrr8haq1LHFDpoGcsf4OrI/IOe6ioGDC
aj40FDPd4XOaWLIDKvEohjMfTLvjIaRc6stGKm1A2vG/VOZ8rsI4FQSpLgprpJKzU1u6ok+XdoJm
1AUD73sUtaLez486CZ3onIVzykqJt9CZU6YHL0ZVtjjZaw6AowYJQmgyQKwcxE6HHI3MLsOoXYjo
Ox8MftEC/i6HMu4KCf+uneqAMToj1t2fFmmF9NR69ZALAVMXDy+r/sowAbm0j4CEuvJ8V19JgaPT
+wWhDOos88h+sc5zmhoZzkQepbZHs8Y5KvGv8EE2Q3QJFjkcM6ygMVODUsM4tyyCfg/uEW+mYaOn
buxisMjJMyFoRPsNdmTaSzANxUmSIotcpSvNtzamPYoI6Fo5lak4QkjamQAWo+dvqECCU8S4idGh
o8h71okiWIa6TxMHXD/jEeMWG5VkVM1lpdZo1MHoo/IpecvWGDFT2mhg4jH0y3dTQfkSjyyhVHvd
6BNAshrSTfbdBCdlHeYn44RRN9ZfLnfRIZJluzcT0l/cAGqVoG2EBdSSvMbRs9/jNQ4GAaZZSngt
EZCOaXFXm7+xvqowbIPtVGZNazhLOt9+JF0G+IDCHMXIKlZGm26kMuURjETZrkw6WZkNOXSqFqdf
jh1vOCxZR6ZO5lbpx4j5MSf24TRVlSZPis5KnvICsntIB4TfUx/1Uq4GSwOPMrM8e78WA5lJypdZ
ERXM6TedAji7WSz+sn4XYrocNOpREs7q/kQZXEXqNBN2Nq0Ki/490CovC3FJaI1NnnqWkXpmM7jF
o+oaQUgiDLoeEY/E8bq77k7ij0vnSvGuCDzCi80vVFiFYjNMsroJWClQYlx3rAQVkQcvm4UyRDrE
zQEZEDUCMzLkKKzTSv5n1gYaX3sWt3VMHkoDYwk2xmTKKMaTCVQqGMgZ10nPsueiHR7C4b4RQhQM
8w3l4GPy7v3hx0U8MOHMYgg3IvvMhrx2RqLdncQztBS3DdfvdiEJFhxa6XCCSwJiiGIXONsx/EBS
39i3mm2qh2CeiRli2C3nYBIOoU/3hzOYGrB3Gs9OrXX2sH2zssf7OY4IW0cP60ISkwE+gI1azMIn
9MIwxDTJspsEMqiG/HRj0JaG5yY3TZ6XHsbZZ+W+TfDCuNaaKtn2F0GI8SvH6YlRolUf79DDNBiQ
nycjKHvHWelKVWC3i581/dJ0gIYwEv9ddITal/wHRol/+tQKymSrtwETwPIf7rmNYa+ZEiBZffkZ
oq4LpRZtFOLSaKYdMDWw4vi6yunraIBD4EZuu+133YkGp8j5kG7B+9F1n9p1qCuiSd0Dsrn8rE0n
Kz5qlqYATpuJFLKnXapO4RiIL/hxOP6bcPKoeQS97kQKyZ5cgzj7cJqnIhiITKCLdyByNtcxI0op
1ARkW+ygMRIKBCI8ifOkIiG8DM547KN3iTKegtc/qptmsrh4f5u8L32cC0N9oohC9Kxy84YHscFX
CpkV4tifojXsIVw6ns/ojTf8i3JTTt8tYvFb41ksmQUYjQ10hRLLQgl53uzu1oIiTO8OgAVnGxCs
NMjucrIq9D/OFp88kLV6s6mwmSr7bCKwPzMXcHHtK27TtYmaNtqALsDPxUs0wzTTVJ+A3D7zj56n
MZXKJN05+M65NuW/EhhkNa0U01KmyHTb0Rzu5clTrxAaBlp7LFAhiUMg3eZKej7TdFTGVQ9Lvrlp
FqBcbOYUyVDKzclWNK1lWt3UU0XLoIT9jAPCeKwCFXpAwzDy9kp0yuT+uUk4SizfONbeCZcuuzJM
+IKzgZJXonyFJuOsd1WPaXJxlDdT5YOyZ6tQ7uXJybc2bl+kY11c/GrnwcJdGp27ckKzy8sMy7hb
Wec4Q+ZxcpFyEZpcZB04oPzwPKQtulXz/dSr/Je9+3+aBTeSW78ORHmX+rb1mByp5STDF/WpzrWC
GisFFyZbApiIiosbuLGkZexcV7e0XNpHdMPgKcEy5H6dsFJpUR6DUJUngnH2jmrphKKIBJD/EYai
TeybMvN9oakPdQrMudboUljxcmqd/zvqcsuJWiFbvztlEBmxe15gmyojKze4u//IqSIzsWrsenmK
mCp8fFGxOau/z4tDrX+6HXRhZkNoUT9MPaYUlh4LySfTE/yneJ+8k4MbTqTBIr6CKytTUaFqRTf5
bKaPiXlgzYr7U7cPZUrap9T5TTtitauSk+VqPL7Re2lM8tqcqK+V6OGKxt6Hza5VCePFLt6NsidG
3jl4r1kbypQ6aX3SFNEQk4nl1t33d0kZ9IlyQeaJId3pSXKtFxZzXI/+kk8nMibXIduotDF4kT6C
iRtyeCtKMZAwI3rQoi7qQolFO9e8efdQ4KuW7Xys21E3Pf4CsEpm9HWbyJdXVK3o2dyN4OF6LTdq
tsxjQHBGWlLWFzALSmPZEC0EOnFrcnuKbaHYAWWZ0TRRg6DtbD9aj3jmblcPjdI5eEgvrZA2ChiQ
ahOZr+JFwkpAOvjIeMk4LPLikQKmjI7YBa9UYQxCGUJRKUsc/EI++R2AKeJ9HZFbpoBeNRO68xEz
kJ8I4MvfInohKS7ICAtS6ZB3o93PhcyKhKwwoCPRAN4jEFy9aiC/6CTYo9oRPm2ru9z5zWTJGoeW
S3/bgAmZmNVMN8mbOddfspZnQfiZpexHztyP8I6kT+TLPOujKvMzws1M+s3+huYkTMUmstBIvpyY
B3HMfOVVWqET1JA4QHb/mbiZ+aApUmzehvBCo2n8eLJoW41isgsujXrNvxgpTErR+vnvF3UrOX/3
SCqNdKpBryFjqVDr63lrp2sHwTcG22rfiE5T2yLb3VKr02YJIqldjM5vtCX5diduD24ITZxjBZRz
cUUGO29uSkJwGHVZhOmpQ5ayGuKgVHEiJUeiTaoYYo8U2siQjEjat7QbCYBIb1zA/pyLl0UaKlqQ
E03MAbGS3KSdDntc4964+3J8y2G18XP1Rne8OJCEzV6pWhPRfuvOL1Wn/BlIWmzSM3oJFBrAstKW
wfaGw2EPwK/ENt2IEg5lU3Wu2hdRwh4p5Cx6EcQm9ocSonvnI8bRGkianSuOULZVvV+RQ/bHXSbe
QCFnB0V7S8DLiF+MdIZiT9kpQZs44WJXaaPERrFnSpNAerUG6r2lkFohnUhxUGtGCuJF2ckelPX+
a/GleYvUZta+R3ohwkOz8Jb0DS/n8A0J/2BbtW6IJUy+i8nJrDJowy26sJqfkl1YG+/CB4sJMATI
6OdX/kGxJTRi45p3YK3yNrQUqOn8UTujMJQdChwRKnFEjuiJXpajnC1Lion2hXIVOvpeNbCy5DBA
nENiBn/TfvO/yiiFV6sdF9ACiwedt75eBNTrWOOljwP2qH9iGdUSEa1Q3e1l1WovI9+suEWDlA1e
oV2mQk70MbR624efrFMc+tcZiUn7rNOW2Xmi2kCJ5o0xNvbe9ACooo+jy2ICcsXDzCEKmpi0UvSS
mpNBKuv2XBHrYI8Nq0S/pnTByJERT68Np1nRrwJX5ZGyVNt8rsULiQva3s07BcX+LFBMEhwcUl7y
c/gqgrlIZlDwoFBL/JyQUZN/okZiYKBgJ1qm5QRtAiH5yrPJD9PGzNJwgeEKw8jgHTBjSgJF31PI
TmoLZHLNa78t8xZ9XN05iACIMU+toO462bbs/HXPiI25N2pEv5cmyaUcz2Zbgd4bpbyJ0GlLl4FA
msKaf7Ij3AEjyKEsk5hZ8hbgldhaRbqwZPuITvxDZGWbROP42whMMow0qxA1UObbBzA+N380mark
YBkwmSTFIApj847AY5bMlc1KnJAecVhgdTAtvQqraYrwdcY46CMz9hEJA01VuUMSAqtiAzkQi7Vc
nSElFvfg3SYzFs/yHi6YMs/4FxItoNaZwG84iyfhnkw0d05Gj784Z0/EaxgoUqXgGX3DgSN6xcLf
FILKUlsEGAh0mp/JaqsqQ6GNgpaaDRuMrvchHgcEf2JOImcPnwFgUQ4/JwJzqiuPTwHMCXcC8w8b
HCozqQvluwUC4yXsXN5gEFX5luXWhfNX1JODNa7S6tRZEY1TO9PER+2V3AIVAKoCkGLFx12BtGYR
UXaicoPiiSuui7wahfQCYrOAKYvbVpwLHo4bY7/xZeTTZE/oM3BudH0d8sOH4hSFbXJdHy4hOg6w
GSWNDZ+F8pUPJVkXdrPvFnGNZuwq1ZhT/I6Pp1+eRGwVc/46krZya984JQf2toNBwCVqII3aLMOe
v8KZLzgUNLcrxHgA1Y2qd+TZkrufGDeZUr9CdGycKa1Q2Z9qH/Ap28hOOi9fdRAplcw6gSIornw0
eZrxuaunal6RwdVPp1DzotrUyUBvArJXmbtiA7lfcsJqsSBjXaF3q959ziE2GbbBeWyYCV25aBB5
ccZUaCpXTROS60muLQXl5+bwryT/u1aQMp2vwM7KZWhR0lqhZUGYbYW3/m36uyQW9YocAmtUtyN9
r63mFCBHVwav7qsrrkIN/rOS7gr3ZKS2sbBecdHnQkQLrByZ8cQt0uJSpo1R1hYHLJYEszida3i3
t+BBi8daKP2uosikWikrzV3jiM6bNnRKfXRbwVa1T20sNmCBa1YvKgYS3cmyBvLK5Irp2FqE8A0C
n14aPfkZWQD3z3Gb4939y3zzAy7cn7FkATJf8kSV+sxCPhmAgreP9V2+R0bc1dp85jBXHpf+gWRb
HjF2wZHghr8AolrKZVbKnJkaHersIDyhxjCfm/UEfBlEXWURkpH+VZhDyl7YqArYZAvOfGfs/Ht0
QIBZx5pnMKoAWD2tIYQai/OjJRh/gxoa8tx8+dJVoUFK3emRxTOVZjJNhdaanmD/9muDZs+Nv6yP
YuD4ozKLTUHeClk1tOsYJ2R5B6mW86JwWOMh/0vqBS8cFJkRYe88j0iQTLC8aHJvHb3+yTMYGQ2X
LnyBUZDx1ZRRsYI2vViH4/KLXyTIF6iXJbpMayIklkx2V2OPPipy2QrLRcnSIm4x+N49rg3SVrFX
pUSeXg2jq1PZ2h8MK/sG0azQb0FXVNbz6QK5qpOpQeMzQ4ktzScWCWITxaiagEEhe0rb4hV4spBi
BDpClSlvwIgZXP4J0lYRK5wOxEH1m6TWNLRU8nD60vskHrg6j45FbSvtszGoMqc8zHipQQJfXgSj
hvHRkAtfyBAG2tQJWjlxn6k0BFNzbepu1/YvACMoU1j2xCvK8vT6iHRmiNDelD1qnkpOPUW/Ccsl
B0lgi8w+x7Q8CYFlAyJ/idtBp0r6QI3vdXryHasMtEZFlxdnhInIKzWNdX0V3wns0U6ONs3ubnNB
/Y/WtFGd7GmMxAGIDLckFpX4Oo9ll0GvR1h2Idgy0E9s/ReicfZPauRb15hdYQnYVxw+Bd6KIfXI
rh+CdDoYTSVo7EH+DC3JZKnmjNyznIPxpYi5BFYzrlmbRH08fhN6o/ER5K2GmoK9taSpMUe5t4r+
eQ3+hshIa6ssIlD+Mt+S03py+s04NuE6DTZ2bq1ZW1SvfPJiCFDqAHsMU9gdbzftU1jxhggQ9+J+
5kPTQxIng8JaUo7gdWEBjvam1DrzpjxQ1oXS8Qykw6bJ4PZJttI8h1JOacuKqUfNMMyYnklEkGUX
SGXcNsRy6IoN1OmAYk9BBQoOjgH2kK9dvOmpXutgnzltFX+VQsuvJ1IzuVO5Vl2sB4IpMxY1Nvje
KIWCymXpZSmx9dhzeRSq9JzIpAstnYwfjkqoBaqjjRqHul7CA5I8AagpzGzjhwB1ss9cAikoYwDL
C9DRAEUyinC+rSNVMdbyIi4UdeIe4NWcDdKPFyQ3aY/ZVTlpiiKPLKbs5SW8hMMTqPVQKV8U49nR
wYBnQPyh0r0ldqUtA29l7oVjyr26kFgF2fd3oSLq7Hk9p+Dk5HBE99pvZoWQMsZnpI4ARY6dDQ9S
3h4KN65wHg0MGYGCKfqX/T9yokeeJG/rko5FqyZULCRgnRgYmvzpd0WafJd8qlxe1cRmEjjV5oNM
b3a68rIOPY0K1eXI0Gjca/hpwoRFyhSv2xKRShseJsoDYDx4sAA3QvGHMzymJc6y8Zerse4leabK
FqkcWxOaUC40mWTwqRmSWprcmqY4WjMAqhueHO4qbhO6M1z1bDJk45+CEyXChpJ7M/dT6SbLZ/On
KdcamIIVVIuLAgQVoUVrfAFlOLEfNFC4LpV1KoZmgdU6Z25j04hNNgAdxVPwrYZyWv0wwPS7bRGh
II7HMpN56uqvrJVROxJj8Igzr03AkhWg/wrHAZdJn3lqQMsfuAgbZ3nwpTU7GtWID45Ng0NlaOUU
zuXGoUkIThS7kLOfhVEiftxIk0u2WPmqv1UyW0AzlFtUEHNuNDMQ2HU0sXpGCrlB71QkovfyyWhk
XMfu4RQRX+uC/FDUJkYsSBIij9p/tqEEj0bgPSp8QZccvBaIoX+ne8kTvpeHu+2V2sAafTDTs3Pb
NO6jc1SPr71Vf0cIjrM2eUaFcXF0ah170+/DgD4Avfvsuix5p8YBJc8KXbhrYRV8mCxfVAQrnQGa
Efb6m0kdNw0KRVwNSQ8vqlE+uj7tc+9AdBdfUGxA2uzpFBC/ATFI7Wsv90sVfCc/qsRWr9C6jZ/D
8uTSqfeYoNtGqoYqH1T2C2NKq8v2ojsgI449lf2Q//bwSI0299/TaPNjDbcQu+0cnlW982ltUD/K
71SQ06ENbLvSfo0LeU6s5FEqU08+rA7DM5WBq0Fl8UAQ35ofxofGa0ED0Bb1d/GOfl2ovyfTMNc6
jk5fFa822cdPWDXdWxu7IcMmbYnaspZwHKu1nn28NK5I4U6b8uFnI7BCc2O4HjjqS7hnyXn05K39
+pix3iYlIObRqn/kTTnK7lt7anSn3fOQq3CMrHjrwyWk9xjNX3+7lLXRMe7R7CFnJzKiT+Xry6Y5
72LtdOFc5Zxu3VkUcBfF8+yR0d87YElzUjm8XuckKqZcizPYmOLrNax6ivHc51BBurY9PrRF21Ml
YaXR+2k80OOQIyxI6MUNJv+JOlIRzejeNKAxCeDkX542t6gi65O5VKJxKCDItsi4BfKCkNXHtuOW
ukhQcFrygYyKsTx7SvXQ8gSVheMv/wwHYqZ2v7vumccxvrW1bfkf92zVFeF/3zuyHbqnQZUmBzWW
U0Kvrp5TL5RLUKIyS8hhbfmc3WiMxCymU0o5VL8U7ei5b1wp5KaeQd1T5BjWvzbdDVd51d3GlGxu
4zvinNueHnf0PtHI/LqP0J10K/xf+TrOLvRZkMzQhX4RuU7a2w30OOyd3WDHH6bJNNkMpglteeh5
cwnK4XVU+qInwKjwtUJ0cz/Sd5VeILEZXMxHLAnNzho0FN9qO7Rl/+s4ZatV7PvyvtwF2xlNkr5o
RvSmLRZTDNCVMVxcl9dng2/L4mZMh5CvlMfjazt6fK1HW5DvSt9ie30d0XmiS8p5dF9eQFns40hv
0nPlk2P174VwA76NegFLKv4zXJVj94N26ePL6hcTq78elToAbJ1iQh+TsErNw6pdb3IK1e/9nv4L
lSKtl4q0SCv6dBipo9dvn25+edeg5UYJtJ12KZZzxMReXFZUdY0CmSXDYxojFNfBE3fNfL2o+MVP
AGegZw5SpT/A9vnvws9tks7Tea5EUZP9BNwzXyUchtTOs37SemjdAUq+PanTpbnLcW6RdoKmSYbR
4lQ6W2xir/C0yzXvhCzhcWaV+ic0gIAS18X5p+busBNrZw/9+uTWkU0sN+h6UaLBBbUclwadqq7w
8KO8ZZe/i78U+V5n1Rnz8sp7gB/ggvW4jy+WvTq5VxyMmrOiOIveBsCxJ+eDtQR0+b7m7RoSov3L
d2V46eXH+fmBaL9tDdajwqLSRmx1tEd7Ndcut1N4Ksn9RhExa1g65vKssIzb0RkK3rVPVUN06K77
huqO24t9kDk6PfGPfwwjjFaK8RDThJeb1UazLqqWG2d6ROzaG/iQqNEtJtgdmHxD1gBSMBpQGZlZ
xKZJoZJzaOIq9OMwJsfUxhdd2T8Pj139HBwpMyytAJ7Icu0t087TXnfepA+E2MpaAjPi4OHIgpWB
DcM/xGmgwg/HQiBk3rUWn9ZqUI5zrdNwv1zP8nEBBU4qkmjaBYXiaTOClx/mxOeLfhnC1wzi5Cqj
KeYiJqyxSuptKkGiVycXWI2Vf6LxD2kEq3uI03494H1rjyXsFp9n7zaJ4eF2dqE7xC58j6txblJB
wBBupksdz6jycwZf+6q0at+3r+nvZ5KbwEBchdPWtcW6Tj+MfomeRmScKMeeYk5KnWtco1ndcjU4
D6GXhasBFXhk8yY10Rij56hA36u3X+tRA57ubHoH5RMu5TS6DFALSeqdcm8/+h5Ne9D8cCWkYm4A
FfLXkKERoMb6gCcLzSjgI+Ep0YCHBUKhCUbHBChynXB+5BMImkk2PoOrAEs+kCIyxLUVewvyJtBT
6UiWjCtpvCKQdHlGBOQi9bFP7VfRuN6j5LucpjM5NwXiYAqiUGe4yWbwaECEJQsuGUKF1lnyTWHj
k4KzzIwoYlcrPx08w91v9BWZ+mgg07WiGtZC6wvy2h6tSkR40CvatKvJHu1KFvjkROv50herygNl
YAy4j4790b78lPBuVg53FnPjGt/JoiwtaOLcj711ahe4ivPyb3X5wu1B2IW68bPzjjcUz6qF14cW
W/YnKC9L4/sMI1IoOTlE1cpeBYkpItarNMnFc1QjMCMBfv19Bbxw+3EI0x7d3N4+/9YO5JyA9+/L
6wxxO/pyUdZLxis5tN9RdcQUvj8bdITpPsPTF1Mmv8yPyr/n4WqSLqvDV7AfvkfFJS3dTgPLoyES
2mKEOacGxQUrhKeokoFKC3dqax8KzhkzXmqkGHTmtlaa0qIAODTiA24WpXaRbvRLcAteyR6qS9iO
HL/IlK79lH9KrIjIqr2jd3yYXG72cZj7Osc95Tr4uGtm2KGLj6PrDllrdIH1bDIBtCsQmqTHgAB/
LiRNeI/AHQE5vEfAlJwzqoqkmIaNdwG96b4KL1Tzch9/CzHZ94Sa6NdHm2yAliRxGY3bTq3SniSM
2I16MIna9c612nrPLj/YKuN0PsClC9AMnUfenoI0ege0NJp3PM5No454CwWCLIdlXJwTKny0Zykj
h/LoUnTrnDrIPCefICt9pymVq/xbTynXQadTQoi6Fl1jC4eifCF/cRrcZ6+gMr4sVv1LCxL2GF+8
E3FwfKggJbqF24p8wM1+9fe0FIFpyr0CCnW0CxB+Vva9bBeH+98zrs/b3k0wHG/esRD5HuXaHzoi
MhfS7/R3g3hDDRe88S7bpd7+l/L8CpV0nenyGJXal5VtzVeUXvVYCK9Dq5XObjV7jRwD6ej+a8LN
gar1pk+hci9NGIFWJbVLDK1DBdA+2g9LvamXpycVaRP6k0eW67Pg97hGUCZ6Nwj9g/X3qfXxy42j
X2pBpMAhr8RplPprt45RROuGFGdyg12x5h7F/XRvIcdGKnbb4gZIkeHcB8jQABFqU20n9Ej3MZYO
DpVPRPMzqEoKOqljEXkTlNFJh+Jt7KMVJcUIZ0LAUPGMovyKLzbWK8wIGndqDYX99ylXpOxWqiAg
JsSY1AHp1VXepQJjPTJBtpfzXlSSG4pJb0qay4bOIXWkjBpF5Et4K7LPz8pP+hkoQWHSoos7TvpN
VBDV3b7+VSjfG+vBnXeLYGE+Hg724gVf69m2qKV/uNOO+FnVhWqP8969fX+QSSmFT09KPhKlkmzO
uyGEQduJvIOCZhB6ECJhE9oUSEOKgltRcHIJkjNUOystkenMvpbTzrmNdFlb2oLb4P7Vrkf16ECC
/EtahQW/RJn6jWPpVKACcQwR4UQL0l9VbPxBJ3X9bzNK3xdAA7eCItW2rbFLg/3Xxy9QuqGrsA5M
XkU8sv9rhmWqNwhTtalUdm42vT4bhVjVHxZkm7NhzVQRqZKIEco4Ub7zIFupn3V59P3UvLCVA1HQ
buxD9ebl/gVB5BPYxMk9UVlIpZL77pYDmm+dmpSvcz45yICR2QM6O69eefDpSamh1FOlIYogiFFT
LEUe3odoz5e0zPhEbR3cgshTNCciftBDd4dKqR6IA+3G0IP5DFJFEslHcJnO5L/zQM/V1DKuvCde
DJjY8lSxqwVbpe0SxEX5vFHu1hqq19Iu9fB+UUFGfLyL6tMeZWhNe4S1NU3ToMjo6HOo9jWrkUQ/
16gX5Vya+pl+u1IxQUsPLXGupC6AOFi7ke4GDa3enrGbtIMqUtEwj09jtMPd01hVl3vK13KcjoJI
cn7AaNJa0uTXZ1wQw3H+UrpwNLh1rqOk5vRgJJWO5Tz0WLOXulsgw84NzQtilCicSytHLMeaqS3o
dcddJJT4jLF4IyZxmKFLY5SdgmIfF9izSCBomyI8W3Gls6iaXxXVrZ3f8WKMRPvfBq3CPzTf3Wp7
y2m9kRcWn2sN84KPQ3csqdrpJFVqN1aOkhHeByoXVFXFxc2kGPUuhK35/drQzNedIREH0SNXvY/T
BnlX7kOhp0gjSr8QOHPvk/DYQXETZTIrp5ccgXJzErCmgqX5buHptiwqjVRNXCMZEhybnx+VCBWx
j24+BpJpEB8YWFjEt0MkQSQBTW+YT3+bEGp6C+La6S8CgKr+qY3cKva+SX8SiPMC7+UB0tsGQIqk
sqHzyDukwyh9AFa/tbgC9GQ1qFunQKlKUzrvwV2rhBsnoINn0knqIa5DKFUBTG6Ac5lcZZRM0xfB
TsQHmZMOIb0/hY6jVN9I1Xi0j0RGEZp4YbKiT1TNLXQJuqZXKqVW/n6stDjSTPiSdwpDiv5rUaTj
8p0K8pMZCIsztnQm1Bvp7IlOzHYNQZQgJVG3rIw87iwPfRx9Ny+mGPrJeL8hhpThJ0F4aoDGHXw8
f/80VNniytV3EpNEEtqElF6ijYvgiicEnOkhqa2sWEgSe9yKix6Xv8fFVkmO5MBu4Q59yi/NGVkh
cRxZ77n3EDfTEqqF1GSzm6J0A2zChUMET08sRVQJZ9n0hTcuiQmwd17wbg8zSbxjX9VOKkES8qkS
SrEE/rY7/WNVasZn5pKKup9jkDQvuMCRatWVXtBA3kk3IL3Ur8HlgQ5AwbPEA77m84w0IRvKItYq
N96dYj9tVyLLyXfOLGwWdwtLgqmCyKyvZj+BHnDit0DRp0n+SGZM7py0IV4mgyasCE9vLt8/Y/nX
lHcRFM1FUPZFDzamqtIhSiZZbZB8fsdzj/Q3o1zM65ROfjaVxkk72edTCioHzKmrr/deGoAFmjOq
06G/2j/ICb9PWcInGmVZx2vVn9RC1RrlSfqpQQ0osE4AChpFdxIGQxrMWY/3LQr5MraHbiTh2LoO
Mr3KYWc3l1jCwrb7S9avcAZiLZIBKCFZhZAvfAzJQX4kLsWd+Ym1ZGqs9X08gbUQT5AbzfjSmiz7
idTuV4Dgsu/ca2SDyAi5ZeK6PhKuMXkQcVfflDXHfZ3UziGkphGDzKx4tkD1HIse1AFF9nv7kVJ5
L/N6R5zliT+jLfsps/YSVCxA6lfzD1II0ASUGlDGgno+kkNsnFfG+1holU+HqiCWZ0bLDgr96ygc
nVqHFkWizQP9PSpYVot1WwqB2kosn09K3t5f0sLJNv1Vz8vM1nAftGIqK5NvKCXSD7lls8mMDgLJ
CpEjUDX+OxHJuEjMBVl3041E+7wY25/60haQDdaRn96xfWa7tu/tslHzL7g1VZSKyltnVGTfzw0k
cMiJyb+hEwPxY/D09t0ytdcZu6ToPSHuv7HtC90rZ2Y/uVhGuBz0iHLyTKZTW9NJ0G2W9//YFjSy
7yck1QCzr+GXxZa3oE1irbJfU1xXC4vW1SlvUfnTB3l7+0Af6+lhpYOcc2huk0LzQHufbZzrH2eV
r/foGoujsAKUJVnt1d38ZOtLXFcecQ+r1x0XfHyTriBdbkICM5lbwo7eLxX4k3bsQs1JHUoNhscG
iRbqDaQK/Nttj6H1XxvtNqQZikvI32MomW7Sv1bxAyk1tTBRRg9svYoDKFdbCb2byzMTSYoecMDf
1A5oY71sQ3L1xSnAvkXwFU36WoxJJeLFJyDpK9iYBWXOmQY4kLxr/OI5NcpUEhusAE4HQWWW+FXY
l+UtlIslepSiAozFM5Kpb5c8R4dVhzIgV7V3aocllEqQscacmGXskxJsc7oqpBQZfEa5/7Dfhg7Z
jc+DmSnYWQ9EVNenIyxA8HGPumPZ3iyPhQYtgxwUiPVu0p/U1/9FLmJQW9Eah0KhCDBPUon4k5Jn
43GXl9HnjwHWEUX5wllv4wCNJ0xsykSNkRBRcXmIlkrI5qkglexQytwvsbD8bTotqWEW7051gXfG
0A/BykDHdFFTh0Xh54edQ8BCNXWyizWdFKdIBiF7bAMtIdkmlzBTZ8r3NRG1OOiZFeKA/poWqiE3
RQkZzx10JBGSzkQRBTz9NfeL3BxJfr7cekg4E9S8I2lLWdi1p1zy7ErFEv5PV3q90ln6LI9B0at+
1bl35SU9cLzuDcgSr16RBkt05XVoJtAt9ba3xuaEdtn60cw/7cv8iVjpIdj/lqkjf9rHajctend6
KRXcKfIgcEokFU8vEl9NwNlSikTpWozgT92jTTWpigNKaeo/Um/pO2mlxhXKyvc+OZPPECvwOlRP
GdQ3EEBFAhXPdbLyMinWh9FMrQaX1qlZZKHTGpsbHukGDcZY8e5F+7x3rvSbfresIgU/Vq9IABlP
+/v2x3+EKCUhudjaEwVM9viMq7jUW82fAJzbaIdE3NUuRR8ioUKPmCRIEfpCf1drwrFdwRkwq1we
HQhodnG+feXqkRqDs4PsnmiSTbplw18ieZHkOvCjmyuYy1k3nBXRjVlz3FvzML+iCIr4XJdO5/F+
06BvTBPxWRZK6c1ztdHQuI223Xf74Zdbt6jczDdOzDZtYA92lRPrP6N9csMnSJ5R1Sk1nnGpcZk8
/ae/pxEM8qv9zdY5DrWRohpOu7mTmyavFirh3L5Rmqw6aZImm845KrSuPM7RdUhWbbjr75NT59J5
R/XWFqHHHa3uj5RhEp3Q4oYMF5SdYoi0Jbj2Exi2Le3Cnfdp5eJadxrc5jS9qXXX4dO/xueY/ibh
zSsFqyjXPrcwn4Nyr9C9h0WUSyVGRVff0XP0Hl0Gl8G6CRQLLHgJ7qPjbDsrLVCYSnJ9q7MfVTrl
ZBVI6OmEuxLWmzmznRb6n3bwpLPIppKP6GzatYje8P1ysh3V+/kQKMfLgwS1gZAWn4XVl6jO1d2Q
7rC4+dtIRyH1F168a/PepGl1QFZ7UOx9uoVufUDH4lg8m6qrXPAqyPvlyGrnSDLWIhUcFygtqiy2
s11wLgPE1qiZnTyBdo/tk9N8tor4ogSx1ESGb0B/DlbD96TV2HBFc9D65EOjeRrwVL5AARlTWmeA
iVj9vTy1FCrYC5YSoN/bfiGGANr88qY7sN56/zyyLk0a4Z2C9cdF0gZJTfxLCt9H997zG2lk9/ps
3q7O6xCcrfbn0EzLRJlMedrBXJY7hAIHanHubn+QsP8+5lA1tS8Q/CkrK1J0cQ/2Gz/dImt+Hda2
+C9qBb3DdQoQQn1ajf3HqeCoOLeHXbg7aVxEb3NWX2A9ZseYLItiw2rjQMKwO22UcGG8D8h+mB9u
Os8o/X7hGBLqn13u7ROEjGE1sE5urpd/RDkE+BFKLriopAJRjY81gVfHtLlNw1yv2q126716L9eb
BttfNSlCjCzmbzFhbY85TjTUzfF0lSqVHnsHawPRYpVo7aNHa4vcXT2+8b8aXOkv/A12vjpg6f9p
IKAMnKL3GN8Kou7/atm50dZJnlUxqAZltpRypJIv85up06kKpwAHdtWqNhH4CF/+rvmkwY1a3Jzi
d3vb3VKGqtdSdMq7Kj4Ld1hB1LDAX/gdfCfcPuwjCBy/hRbTmCeuOEx6Q60jpb1KUo/KHevf4/S2
6yBH1Q77I/5Fbk6kEEEvD+T5dBC9V6bzjkd6RD1Rba/OQc4XsRX6Ko2TUOJnU4XfmmBFrnQWAMgd
l5uuyjVplooUmnrvpvQmKO8gWBDrQXpieRTF1tDZnrSUUTJaS8XZP/TReGbZU8pBxMBqsgmKPlg/
N/yOvO0h+Hi7QPegBDjAx9l/5saXgnOrwuPczKSQ9606yfw3QhsEDg1pa37aOqYyEHcj3iFtM6nZ
Tf20CR2QDi5vchOSWNbx3uHDm34XeT8LzQMC28NTRK+o9OAMuVtgDL3xt0VoVtnTk/tfkICCNIki
aCTIhSibq/xwzc9B+xPRXeCJ3ExlYET5+BiJ1wvxHbTcgCjJn/aetGOW5g1MN/E8ztD3TYX6cCAt
EUXIIpdd6GglQ41aBkuMelQLgSfvBJyhVtbK3V+ApQ/OkyCv81gUls+GFYqanPMrS/1EG0Bn0cV9
ldspxFayX4JiFQhzv8sBf3twPIho5L+nB8Pc3pg5eg8s/DUc/lNq745unbD54UyvrB249iWrcVhF
le34ZX3VFnR1IpuHclMuzIV1+mWGIoCXXPrk4ErkvSMYDu5KnIty0QuJSOGZVy8NEO0LCEoITPDY
8FWY5iy4nJJM3YPoYdUUq3rvnQwzSSQ7iHWe2n+pQdSTO+LOZM4lp1E60K3wCNNg2tSmWOeyRydf
R0hpcJcP3t13N8/jE+uvU3qzSY5x3S4zbdtrtkqEnk2olngvGuNZTvfjo4j2+R9T57WcONts4Sui
CpEEp0KZnMMJBTYWIgmR0dX/zxLf7NrFeIwxBiG9obtXaK9E3SmM8icQPLaVBch51PQ0vR9jZg3Z
mdzey5DVUuZQ6ppTtR6ruZlj8uwXccIHur06V+SV4uGHhIU5ycZ5be1cMD9EOzKZYCS7gJdI5mMf
0jP9Jp/jdFhyDsBlK7Td8Cd0OwF/HEJ6dZBQvC1FD8qq1JlEWVberuZJgenuRcEBiC7MvDJeocW+
0SXh3M++SZjOx5FzfyORbaugUAzq7at/92vs5REJMYVEvORVZFAi9v2Nwp7+zw9ZhxriKbTElJJC
eqMjr0tFirrpgmtRUbZYIl2ttEr+EaMpmb7mywok9pSK+K0ZsfmRkXy8+ysobnY0jIabcnETBc9d
XA6qsOPIHUE5NzhbcWMXbr1aj1aZWdTZd6hfdWrd7A66qbvfhxRSRBQIW/kN5g+kgZg2YK1at9Jt
tI2yVeme97ad8IDRL4zvnL2hcW5WhrVhOrvN9pMCEbHRxPdpcpy8ZufJDjpj3Yl7hf4ZS04OQOGA
AoJahElDulHB8L0LTxj+7dmMvWRlZ08sqioen45C28e7rKZVOktT9cnmby5yLcz2XgMNLFWLSY3N
lYQVvXLsrKKWyZVe1+a1J9TKKHOvZ+9wx46bolR1Whw/xkXML9d7TGoPsycctA+l0KzRL8FRk/vq
yrCxBX7/NaCRFoNj5twLTlx16j9Pp/Syqmyg0Jte1nPzeI2jl1/vG97DRkvucznM08FFn3Dslkth
ff6gP2DWO3YrO5vg+bCCymEbUO+FXtQwnjUI+TLkKbX2jSChFe+dcudG6wn2/J/PfD9c9eRf+h0S
OeJDZVumgtqPUoIAwQtKvD99dUCAxsRa2AOQLmI5nqGHFtosFbaAaVRKMAmvhJhfk5Ua3zMaisGd
pz+RklT5oCko/bq8RUAGdCvFZ7nQJMUjmSQ1llIjolwCsUF1pC+bQjUaITUfhMkiPqocSKI2UaGI
CuPMw4FOyelYhQXd0WpKi5I8Q79TtRypxESlUGVBpYBIc9X4QErqb/8UlSffTtScoFGiMogknhY+
ezi5XSWislNUqf7i4wJ98Q1sKu1in7o/VYdsqEldmFToFMNBaA1/016mAMiGFBoiNUgAmMJ9pmMS
4vDpCbaQQ68aStTG+1mNFzGGlUBNKBWjUO+v0VviTQimOoluT6Y8/YCY2g0KITFX6AvokFD3tHap
ePNsCvQAVNxRGZEP4ff7gSYUQiYaZC/EnawbMYaStCYZmw67DH2VqE98q2EVlhNd7wZbkOqVOmSV
WQTXYoTFR1NqR4QwigdQA3pjMpSOUOA+mUknxpbMIF7s0V8UizJuJ4pbYJQkIHQn7eGJxVdKlwyW
Rnltw/gCWKeKh28ynyemMEY7X69unzye1zFJ3vmDN8Hem9xUw0ZMOXHUtPTiQMtwOjgPWmI+8KiV
tuKcp6km927kPW98a+Rla+QdNV9eaZvQiVNfpxDSAS3VffhM5LNHu9pCnNG7db4NsG8UTZIw160g
BJaSJQdbBqS4XFpdFVnj34iRtMVDxcAz/KyGGUTvRFPaK6gtfetL0niMJTDQS4jOkL8U/+sRofUi
k+wAB572ta2c6gOc/8XrZUogZyNFEpo+aShG4JMOCnqVvT0G3ZdkRsi9CWoveomgfbCLk6hGdLWj
4AMtRXyPzIXA5ZrcX4p6/9V3SElgkl59vz8cDB2m6iAuAsurKcqBtRTaTnVJVSJ0A/mr6RC5s5wv
e/jtwHRUuIjsQ8UnfSyVpnIwB4VFH2ypTYVl1i8shaVpy1r59A2mSvYzo5DYcFD50qWlPFQDVtrA
dgXhATM5Q28RrieOqj56F+S2m3EQBJGFLIeiT5/9X8Igb0gykZfERLbcauSL5rjDARS1bt1GwMsq
Qz6Bd7g8iBjZHcQp0K0SEgQMOmsDaAVYa8rvaThEEvkPiPt+jq8sUlVAjiGLvEpBYkigi6bqvmpP
psxemB7HmVvcxwgnVVvUpVO8+7Y5YMp8/IOfDSc08Hi+Bd7tMWWHVPW4FQGHdBW5di6KLvLG2VBL
ooxQ2pzY8bDdpsj2N/i4ewKqvow0EZtKZJTqA1PI0Jca59Q5G0FB0ncIZTp1LNx5My1WRt5QP2tR
gXXxlYAIehr8DYCdWhh5UOiEqcpLk09JHq+njnEqHfNiOsMSz/1fLXm98LaFJud3T/5Ad5hcDpZq
HjnwL+T3f+tIJyZzT9JfBwsulRQL1omaTLdPDINeiiUUw1IMCJnG6MW8ZCmyrCpMaagqU7WluahK
ib4Uhxl2cf0cVyHMlt3CXHIi6YZhDZLdfHlWYpTKBTO3DIHoJR46LrSiYonbomnA5Hi2YQZq9AqE
RJWtCK8jOxBdOiUrKqrCoET+XmrKLOwa4JSkuVDoaZLC5jJlftLKOV+airqUK49H615Hvktslnhh
uxtqswaLBtdRhOCdzX8s1fkZDTVgh4z3OdNy00NTrqZCQ6ZWgjQs0KYGm8h+5Po5RL6a+ZvlHWot
13jT64nxMxY1SDddfUzgWcc5sX3t4s8wJyrP6I29cLqUNBce5WmaGVK5ndVH1QGrP1sAovq+rseB
2VfIl/8nD/dn6qqoJ8CZoX6vLyK/uSA6clhrgS4GYonK1G3SYEZ4YwAhY6EWZrdErzur9E7tNnP9
W8JXYEoJd0ZqK/AEEleHfmGhqt3CCbFKmiDrII/QbQXBoXkcyNQCDANlB3gK6F69dUE/sm/REdhZ
5xkNmUYjlB3hqy3Fp9AKNafdd9WeNqZnJFg42Iks2hd0kV4kwVsfX/Vc5qQCY2/2s4UezTXJaFcD
Gj3c5gYDCieYWRid4XupSyd21fi9eW52owyrrJHqGbrVickFacRkb7p9Y201xvpKZlacp69cBSdx
BDH6fGrf9SfOCWm8KJTSlEggQ6KHeufbRV7etUpmADcAPcnPdMK+tvWNThnwR5cGYsyWtZSoJ7Jc
l5FdA1LRUNTOAG8NkYLqcLUBdOXTVEveV/Hwb6Nh4MlpQ4Z7FP8PqBHlMq5d/wQZQdSERr5D/3zf
TpImrv+AqjPJEwdxbF7+jrw06HlsPU9OFl7/+KHMUZsDIyzm/bqp2cuORemGToA/b/nEZDvaa2LC
OkC8LZiesA8Q/BdOK4f5vRXDDF6aPgm09umbfB0iNim+rAR40nRa5e9aPq+AA4cCQwTJXNp/fUCB
CxiM+WWmYcNAQmY1jBcSLczsy66RvZS8ngQMCARcAClQ/FewCN2N/8V/+nrPwOcoeKc+hR7i1HVZ
VpVyGPtv2L75LqBcji2CprGPsw9ncXG5u3OKm3i0C4szGTRdJleaIS6Fn+uZQizRDeeWnJoCVz5M
idODsNnd9hsQa7Rdajn/wsPYXJNgGi0e+Xb8zFcGrcOUtNkXFKWkEy31KUb+Uaj6MQU1ekpSzhaM
RqMseYtnOYxY5jIqjlQuAGeL1DENboEqTmYY9QuDxqDATS25DEceNl0zzDsRSg1OYkh1gqLfsO4S
c1+tpH9YRE2KDIAuUrV9T6Fk4+jYK/n5/IrevydcJ12GtawM/bvV1yq5Ib5qsrixfDYQFtVCBUXi
qkoMIS6rTEcwfyaC/BokwoSk/HygbP/VHueRiPPd6rQqat9n59XqxmTRe4mVJlIQtm6hdma6fXLJ
J4ajEy8gWVCQpGhdWWRrDLwdCEHs4BLysYxr3VX0pthMkZnpGjBkS85tGLXe4Mc+YqG5bGqpdLkf
+iUfcjWSXPNfuYZRJSPEAzWKXOoGVvOubaKAdaEneQSyaEwqauFj/TW0+saB30SKfZQNUnbZSqWU
cwjCvPsiI5FTkJg0iPAV7SvmV4H0WyRVQE5wja1J3n1UAT2aFKmTgfsIRoUfbuaEjtNBC69CfAfl
gnju0I+D9AvWAML10w1qiCyWv+Lxql3sYiME9+Tr4K66oD7fJ0TP2iMvhEUAO4BPmj0IQvN6Gz/K
fAPAl4Kgwab+hZK+jWtVL1HiUdCVEsr/XU4VZWmx1oj5+r/Vc7M2laEEjn9JY1TKWan+EdLIXFx1
QVZrO10sRfI6gQqnBYYqOhN3VmNLR6i6IcfKtdEngP8Nn0b1TUqDollgEYGqFBG+vsvdWhSiXL2b
X0+pwLRIwQ7h9TRG9Q7f0D1vlpz35N3/h4YdvOtMaZm+yK25cKKD0R2PTFOlLYNZKQhe1eEDcLqK
bkKY1FZF6DZrDuuTzG5B8jUh8Ttwqk1W1/Vk78OaOTOOJ5qdqASBS2cLKCWExPSfykM/cjWmGUp2
B+VyySm3pfzRAedbwRMATEL+yt8VKhTVCKq4NIrqVUJl/LWQkfLNZJgGIiTrcmmIQUYc5oQ1Rh08
VhJ8oAFGm/0GYnq2tKGwXA2UIysU/xLAlC4RFymK1coGA5nNCfz1V40WptCuRA+hxrMVfQfDLo9c
XvbJMlJv2Nneyj3jbrQKMYJftaijzIKrXdka/KYt7qC+pjaBOoOtRQVwDLkpjE/hSHHF9kFGxJ25
YsuLZv+tjEtgdrPwatWQ+d6+8430d6BEdyxvKLopN3iJ+gB6Px7UZs/svd3Gg21Lo17WWNBmGE2a
C6ul5kTKRixHz2naItoejJqj/wgBCzU11nokLqjYJTcKhXDmBu+cPaqwS7uPehZqGc2bsapJ0wT/
KGk/P5wkdlDB1vqIdAnLnWO+CsZP80gvFLqh5N7vR/6vDKSNnNYl4mTqn6zB4ErNQ0/XwC/4ms6c
fOxWZoYkKJDgOpjBiyTFSa07O0/yyO/z9Tca9ppEWp4VMSueyMvmBPFapVTmkT8C48ExGSLESl59
nJ0s6g+lfrmrSavSRhEn2rwgzlqt284+z4bFpquT90+tLq4SnjmITMR34vNqJUK2sxGJq9AG4tqY
vzWwP50SIQYUJLV+UUAC49eYMbmJIyg3mdxPRn46iojo0sdIFw5BGJQyKl1XObpSIG0i38RfrAsl
Ctp8dhRIrn5eXBOhEpZmv9A9AdnuRoC0y2h5REJcaKoQnAHTxuEttY6jG0jteXQYPCbV2WPymtDS
qmO2Xp00NFsPiiO0c+erTKWjQi35MfxWlauo8mTsC0VjKvcKTcR7W1UDGQLpXAiK+a0NczE3xK98
7OWUsjdrkvwLv2uS6hVabLceDIwZDYf7fbHwFL1+o38ANoK+KjkJDZBJkrVrgOj5QHJv9Tul1hVB
Tb3MdDlV4yE6piErmN63c5CWW/XmO9rXnXWr0dbUqFAxP1LJFa9RBTaCPI0enXbtBRkW1axC9vGn
QbJHd5K2sWKHRwrZrvyl6xrKln2/9ldum259SuUl3+mVYetCaB3XwDsMNejGVAhIikRmkZpSAYSq
HXuEiSRkF9azJa7QFEmou5MgyqFCcXKLZWCem+bm0mYN6HtsNSDO4RQ6BQM1IUWYsI2e8t8i9GCc
I05ZhTqGTfBBcnPAS0J+EvKQYElzSJpZKVgfNYYwpDizSRuE3ABu8pHASE357HeHYOFlwGVcJ7Fx
evizxfC5mvDnOEcfjMZzewRlnop94hYW0qLNZjhKcTgGB7N8OUiLgPX3wYoGPMhOTlwZugaWtpV1
aZ2ydwIHAnSjp2GElOmXUDOacdH+FEg26MECPRXSA6kmyPATzR+tLBqzFZxpoAVKrQRy8uYDr36c
7CIQGGo6Smjp9kGKgr1g0Yv+6pM6XiObw+xxolloRn8JtJFzxTihdFnnfsP91NhHEHDVWI4OuJSY
O/pjAvKjLwpu64T4/jVrcS2pv9U/dPewan9ITwmE+/UBcdJSSOAKUHMHHBlP5RtuzItVC3kv4722
TP84UPD2w99qWe+YkrQrA3pT+vpmE19j0Xnyl06PwYtFAaLcaCRyrwz7qP5Cpa3TZINHvj48X6vm
+MsU9CIbgd3OGcnsT0uvon0wOP6/NvHaxax+DY9RvxkgJYDRiOfBCFdWeDwhePK1q2gSJ8jcMR/7
gTJWSHgniL4oQFCwE3k6595eqzuzWpkvHm0SEcFSRKHyhuAnbetrYZ8YKOCYhGcCLgVKxavN7iSU
5zyplghD0CM/gI4lhezaPUI5UebM2kW34RnNQ/9iJePv2+fpzgJnZQOekd7xbEWU7xT6lvKgXf3L
jT+F7hyV4uHT+DSufnKT3jZJ/U9fbse8E1aVeBnyXhyavmgQjdWEOOKgmWEalHEGvgWncdxX8JIG
oHQB9gttdBcBmNz0PLx2a/NVD2EHmQp20hQOOXwoffZumH+CBTtmOXT+H5dzkXtfUC2jJTWFCQ7k
6XQFb3A++URqP6jWhDyBWgeEduJiYuSpkS1BawrYgFX9S4kzsiDH6Z7hhy3qrcQ+O9KHoP6aP7dc
w6/HBeeG6CpCm9DAGLDg72ldCM50j/16Eu5f4TMaPorWmcD241UJF18MBN0ma1Ii/KkpmkwYRiSs
KyAi+3Zxdov41rrLdm93IFnUZvWCUS2y+4cujMg7cY+iXLAkU8yZ1o+ZrCCK/A8mxfamRFrAiVQn
5/WK9Yls8ji4lixqV7fN6ieymb68pZ6qP9KwFUX1YGdbgggZ/JGN0yMLnZJD9zU2SJoFM31IB771
YRZMRbba2rUKxb5W3SKL1BPisvxYUifrqcR2xaK84BcHNYpQKIFChJwkQejkMMPqjK0XUSivoBVW
kvZ/ETerxd1VbFby9FLlnhKnMp0+eHTOza13XiGKQThD8Os127U0Utz4O7dNMg00iLc/1NYY5D3p
vowulvatN1bCeFrhS5RmtR9Q3xt6shlBsZv1ZH2lX+RviJJAG+ixfeM0wi0ycoV1pWP0znPoPB9v
tS74O178mVMG6HUWYjYYZME7aLimK47cwf/K+GO/MmW7Xsc0eKEJXnvHxkn7hfLKOtIOZ7yBbKRi
Z7o8u4VN1X9A/UKCmpc41dVA7biqwCPaDHQzczIGJ9Z+zumxVnWp/kX+a32BQo9qU9p2Ke4vAbtl
qBYBYmmIp4FWk6PVh/6nBdizxIn/f7HvPF7KaQvijLDbcWvpREhOUHPijRjbYsQDbsJyGNB2+hvZ
6YhUboW8gTuIojLZOz7EYw8VCyoOMTDyKyCf/ZUdn66SciNts8Xmrl8mNHEolqJLFKtcqZcywl1f
IYqIGxoWGhhKHzWwdKt1vsaRX/Mfpc4Syep5X3a6EhOIL2gw8RDY9z/8+OGlcktOhXY1cmyTeiy+
riAJAnAUwqvGXcVa9sGOrM34bIPcN0V3pRmBCxEvb5lM8+VQ7ZNz6Ms5hDwbFEl/8/JQEXcurggi
Z9ec0SsxJFaobLmw/HBxzVaDWxbIoBJVJLFCD1dSmaSaLXU6PvlxK0Et2D6DgPPMHR0P1PNAxpJy
4lcWpjKA+DwKlGSwqsr4mWfo9pBQl2ARvWWz0bou0jALatzTR1HDDFFRFBVR6eck0z1N1koDihYE
D7SjCk6M0Nr6vDhA4KtMs7FMKNRK+TsIqW+riJ6nyoTEZZT33VfdTm9WmTolvL8q3xiKKpA3aEEi
i6oz8k3MS+ohqAohCW+YWth14eNLuVq9O0geywRmeYaFkMt3IRsrUQZeytrEQaa7UYNJ4iLYp0Zb
BRWZUlB8H+MLx/QQsqzvO9Zhu+oeIkvHmxImX/qGTZOSdmUKnXNMAd8x3dvw+ks42b6BoIGZdC/9
M7dKc0U7R+f4ex0X4TDW0ubl6aVdohHplPmJD/ea1sML0/xk8zAj68ApS6zdze6lcZN7EUVROKP1
8FppQh0d7mHZ8Ue1vxppMzH6tJTB2LFXf6s/oxGcf82Sff4tTq9P/F2L03P/Or4T5FJmf/Ln5533
ebRpk3nuR4kHO49HCWXKp+arAzOhJHeDcjvKLNh7e3DfrBnX3A/sD47u4b1Ltnm140e7UQ9yixeP
dlOlY3g9tKOSV46813tSy5rX3waNc5D9Rd4l65ql9j4dZ4UQEKRWdVdkdyevYoRR0n1VW5+iZ5Bb
BeX+h/iJWuTwhn347XMPi6XJfXf+KVK3u9i7o3N9+6+Xuyo5z6h5uaIqqtMdCOLGgV7LkxMRN+XB
t/Uo2juQGnZi7PWXV3LKg1Mr+yZEDjjte6+4cysXrwKXKnVrb2cFJl9xzzfn+mgmpp1B4QHDIeuv
c6Wsa9VJaK/qrMxWklmvxKkzxI8OHjuVBPW41aAesaNdunUanJaH7X5W/HmUrGwa929U5AserxAc
7eLdTsuzs5E0C0V0iTjVbPDfofZeoP8qtK5Sw7nBo6Ru9xO1Ln3zERr7YRJ36odgVfTrVBF/GSe5
CYnRq6b24TbksAtXJ1k5j/AziDdFEB58I3B92LzyBm85m+YDdSdq1pnfKD9eziXzavjnQnsDBPZq
Edh+9Y6VBmQzUSk7UcXsNGIizoaTuG+v7j5+GzV314LB5GeTBm1BV4MDjoWfo/uCYDLaDyqbCs3J
7tbDaNYom1OswtxT3UfhfjYvKkqymvwABpxLVpLBD7EYrJhoPAkEivbp/XCio1Op2rekCVP81kmg
IO1WbrnaaGZRyWmYjYWqnYUfAvPbFLF7Si9g2KRx85Y1T8ROXfwZ3Ebr4mbInmAL7YJa1f68nces
yjLyahahBzuvvb4/WdH39guxHO23KGFhVdJtEHEiz8OT+m6dt0X4GAgXof+Y1tEz7nZjQdPmVbdY
H1/39gl3IeJYzjK+RrNy/11tniHhk/7DfURCRjzTvXRum8LKf5P8w/5BEbO9T+6dZycpcjCWyWMc
VdnK9o4BxESgia4dQ34U8BX7nrglKG4r+4YTZJEOWue1WnevWq9ZoRUNC351cSapR+lNDnVo3uBt
ootAewC+QABZau2x8abfQpBuKsO49wepqGe6UKaHuBiYP9jUhNd+ZmNYQ/qRNwDO5vXlAW+aN3tU
3ExumF3EXdYuQcSqLA4M59MWKTBMfsvTGvajCNvHxmSFWyOq5ll6xG/p9YeJC6MSW5bNdUv36ZBY
17u1URj5NJ4evdziAnrq+JMAfJho0ku9+qg4gpgyyAbnHX2jDxOzWxql849dYWnJoR3sZv9eLq/x
3sRBdfke4CX13hitC2z6ZYz0PYKDf0UTzTYAxHIktbjWrNNvHXJZtqWv2fISPvrlyX1ymby3z+Vp
cUOlv1kNb2S+i/MgovPyZ5zR4BY4sLMbfOqEuzylTgG11DwPPlWr1HpeOsfkNS6dDb9xTd3rkkef
k8EtocYPQf4+v7DYzBH8QyTDKWNPv/pdxT/t40lcqjTvNBdnS+zH82vkPhpUQO1TFSoJrjUR5bcL
5e1G8GF7ACzwnhsT4iWiw00DnETdnROIn/vyKqQd9bmTkKdhIXO36ifcB6g6XvZWpfOW6YksHz7W
6o8FuwyQizAQB1Esm8FyQdbpD1+3SyebDLdCG0pIRn8fgEXQ05+LdBAg1FgUZe7qo1/e26TkVyIb
dCB0q0Dk+Uc95VR1T2kTzwoY3Sbbf735eNnFDNGF8y436xXXNHj9Zkp5kB8pxdwcw7BNQ8YnCTw9
Qifyfpw2Ia8KfDx2+BRXFw8v4qoqSecDU2+0fjGw2wM8qhEks3e/xOcZGb8fiFBQntC20/Kn7iZV
r2A6KdMwdVaJ/cJuF6F9wnHBSLOOg0awAzd6tEmrXsCUYnQm2+PI8AsUPMHRvBOmXKDMkyLEwd8q
VCBCs7LVuFp3jINp8+KUw2pYbN+9hD6YkRwFYEEjgQwT99JhSakGkVvvyugP7gQ2myoEIqD1PyQi
5QCNJ6xC6IcT+HzHbWl2HKS9y5ZBdu8kJCedyXNKjoxckPwDsKlgXybn7TG8H+zVppxaxjaGp7RM
4MIQ+sJX2VtZ1rwREeC1QCcIWJ0tSrQAcRdXZHQM3AAdxPKKxx+gMbY4Svai1q0bYM3I7+0+EUWT
whipuAr90NwdbIXpEvrHqWFyi9KJuA9jRVrM8+dHiM/VJmkrZsWMGzJ9euhQExYuvsLkB2lnEEPm
LIM9RuSNYOaB6NJF7zWod1J+wpWHgDyFm3KFMY7BHuZF1Kn9W2vnHYGeH/4Fnxy41OEFh2IVfatB
TE2hEWAh5H/8CB45SyHfI3ffuQw/kB9BTRd3eHMNrzDAgAJWXYyhwMWZFG1cay8tw79APi2HRZf2
T74vBq6HUSQAN1b07DCbE9lFBIOY1lKY6QAmDRXlJ9RkwMqh/xXQENZc0z4GH+9Nb9CMHsQEw7Lp
JYom9GJWwc7dqHS7D2gJIRHSg2iRcj39KYW7wIkBnWjohETd8xhoo3sPjD6dt6ihJmBv6GH8YtgY
lTECfHL9pf1h3jin7iU4rVmoW8BEPWbCvDoqtBBWR9YDqxE2JTogcwdYjIb21JoPLppTtCi03+ir
dWOVWSWcaO/dQIGhjGPmsiLpVs96hqRksJ09mK/6akFFxxC0wMykK4YXkZjvQX6PXgqVlan3gpkb
cXl5I87YLox7JZyvsSRx9y1xralsIC57NwlMKB21TU/1JXgBURNuBipqzCc45Rn8X/gXJmUmlS+K
4LwVni5Hzi4iOVTfZww06+5ioQrSoccjzKgbHQAK/X3nQ2YnScEDd803Q4L6w2V59fZhZaYmq4ce
QGG4D9ORPjU6hbYUD0VI7OOMnllnfkFowSDGV53iCOO4zOS3qD+6ZdBzt4ozh4DiYx4D1KCUM04w
4YRO7rHKe3+A4h16qKlj62BAO2+6tnHSR3otxPokii/2R5nO4p2L1dWv2qbZ2EZS18WtzjkNG+0n
NQwll+qOpRagSkTne9qYoYFGodTgJfh83JgebpViLEkKguiUS/Pgvcr90YNUsk7FgzrgiL2gVe3f
vXI/nZ1G78mRmvbZIkaA/EBn88oPa9+tlcyqOMQ8iELwnluz+GIASdIZXMYXF+QUkRQSm/nBibqY
YbH4TxNnN8bTrX91WfNFOYEvRAZYYbS/AwApt77ct6WzoC7qvnHLq/befXL9DkzjbYry+trBDxWJ
QBF55cE+EukkFH3Q6G+MEUZ51Aye7X3wCJ8I04Z4urDWzmBk99V86TSqTtm948Vt8+w+l2m/sThQ
UZrHv6sfFmVWb4OVb8zK/Oxka3OBaSfx5+xKhxZETr+QqwnpKpHVmFfn2MOl3cP0PTJ+7uOiY2IK
Oi79YaSzaiN9S7ETgrt1sV/DHVSRH9RFk8r4ti63LpCgN/VFyrqCgLD//LYGboxeIQoUyJ/H/mWe
dIn7y+6xvSdOAz6ozpE3lUhkSxOj/VQFqFMYPf4q0MycFzaCDb/eKfSyAMvM0YOk2iFofd2sUtxM
IYCOEzIF9GFgSOExqM6rbHow+kYVDnJdmKOgqnwscx63LrFFfhgPl+zM7OWv7hVNGPWsqMnbkxKm
w91PdUMQcS5avM0FkBp3ImhoQJ2ESr/Xfp2QOmliQomo70AUyzQEkiQBGxwATcZgDvSZ5xDu40Yr
kQZv/emswurDev+8psmw9HXnaiRW9acwTwanLhv0NSBpJPrtpluztZ/fvFWnNHnOPjQZacWd1SJF
K1hVw92/z8eiZJluWLdWA/JgN50U6VLau45ew/f4MmO1C6uz03I3Qn6N9HIQD3BrWdF+nlgbbT0n
DWQRS9yKZd6t1zYOH7wVKXbb9GOL3JMKTvKHuxKfg4zlwnY5iDYP08pGr9axjfual9kvXDD7lOvA
ITtXbBPNHpkIY+DKMHAry9XkxVWjXFN1qayNitpUwwZwcvZb/S34UZfyfl6Re+JP2M4Wj/D+AxLQ
S7tgZmBQVVbzj48MaHqYrjrxNO7ufxPQjz/cpEavbtxKJ1m7sr6OeMVZ2k2864iwkZ7tPlj1Elqw
u+sJxnvBkiAzHe17B6i/mLV2z+10zW6wjQZVsIsi2p4ZZc3LiPYwMJ+Poz2L5vIEjLMCPCNtxJnu
NMlmEYToybN3dNGy7akJRWGFhd7LNquL9ZwxUsr4gkyiwdPf9z5dxjw516uCjexnUtyiCWrFWEox
XxhlCEPTbYriH3EcJf8UuvVrEkFU3URc53jJs94Zncc3ad3+YBTx8OosIwSN4107GpEIpggLYRos
iqzZiDLVnDsbRbNCG3mkdwQsa2f4RsPIBsLYFCjL9HGmY8nwaPa3MPZW1DsTJZO5Uojt70LWBvgQ
4a7kGgUC+fMk6em1DZIq+9YCOgaHHSLvGK+2K4ovVGowVGkbP3XoMy3z97QxFqe/q3uc8BfElNi5
KAzB7M8tefWu0at0SoNCe7WOZ/dFfXh1XwMAKuSSrJPhzsZQNKyyuNea6aBGDnax9j9pGA3Tbm37
2daDlLF5IAklrT3CpcXba/NaVnj2hB+fo8+aidWicnAblKnwc736hRlmtiPY+6M9sRXDoLYwoPCv
2nsQiBFWZAGkW2xxGf9nzAq5YpzPVjK49ld/H5SxEAnaUYvltX84O1XA9R9scAMTh+vQWBBAuCVI
fKPyaLU0RwBoILS/1IYp39oIOT+cXkcyuWcPT7W4Yw7jN1pIVonD2yojfmRoMFrIuU6TaNkY3n2E
IrVFiX512ALhl4fin0gCx7MXazImuIUmQ+O4qbya6CgvdTct+Di21cvWB2MLk8TFNhlsd9uoereo
+QBUX9TABlKncvDeRDH8/b55jZ0CrmX0d2j4x2doIPaSXO+pctnz2I7jToaIzLSp01zm8WyvGObU
SvxoJEuZuKsCevS3hwvmguYVseSjyQRpc+TXOCs6WXz8ZX3wJPCC0D5C/zcuwsswfs5jtMy3aeqv
BhgKHobX4PUX+1lAY/if+mDffniEguFhikUhXqoPhH6xn6wF/qHtmHL2r+TNl/HBP02YmQVojxD1
NqsFKtZZ/RebP+0vTKM6O/sGt6UJk1i8nBsTf98D4WZJ7YBYLm6Qc+owNRbRBBXq8OyXXuImRR0e
CeDQdUuLxyLevmeH1NohjmgMD5Mb8/VgWegYUA3AhV4tKNW60bBUtWzGcEyCHs+OnItVZ74Lsl71
pzKodMpoGcp2T49Dywn3oyM0A9rcJ1MT8+hr+zG498ry9z91KUb3KBv3P8v3BhG4/5pIPyyYZaZ1
aLta1OhDjiSc9WhTnuEvN0OLMtT6Ra5OKwR0ELC5W+mggNHT5EE4xFtOKZ49hucRk2rN1orEy7+O
qSiac7aOjvmzmuCeyUJt/oDq3taQW7pVVN94RQ6QhSBfTyaN7gls4+nHHX7q7Fxjxui78481Kob7
U4cxUewfEbmtgmMPbcSOMu4LN8nT4ODhyUftq7Apt2IK8sw+1aen79lldMKx+jJ6sEAzSQdvPARW
LNSU57wEwiWASeZiLkmNtpQ2K7BM2ABorVGyQb35V8YL1IUW0yc2wbnoFzF7l/jkGmhtbbSMzQsr
Y9W1sRk+jys4GBfmjdEj5EqQRJL/cK+GJfoee2r6drkSfeol4Yy1SUpIKm5MCoPLZ+oSUpNyWCX4
/LhKw3NKaZBmJ5MoZDKnXjxIJsce/ochw2yZoeGn4I8xIPyH/mlYnt/+Hk45oBIKnvIrzXqV3IH/
iL9JDnZt7l1UryrhXs3vTy3ur7qN3wGVsmSWOmb/YFMj2yK2m6QtFHw7EmZql6pFsrGyjjZQ9Ms1
uOIRlDrYBLdrOLtzXSP/2U66+MCGkPPCtEuXDUrRtqQTkPObtLVfnrY14BNIYQvWnMYw2j7Qp79b
CG0YCGjIwxs1rkdrP7kRHd+wjTr6R/S5VNmqyPKT1mkGYXeW+glPgRAVyESrPqx1KUMAMfmf4ccr
AAo93RfGxgXO/PsHR2isvT5o5qMhcTD5bAXnQzT3cBSYX/D/hYFQVoGgNnwzxZkBp22hS0UoPHR5
qMQALqIuwd2AVoIGzdTGxqxAjIbmaSPOIPLzW2fXO4WP7o14S4F2WQiQjZ9kvc9Ga7Q5O0KxBF0t
IWn0NtJ4ABUZljvOrTC41wNeAcnowcrogVgYdo8mcXvbHbuQWdWxRrzUAFZI4BY7J/AXoahL2kGg
aMh10pexaEWfqTgteixuQfKgI+d78eVj84e9jZu/0Ca2AhhKvNoQGQz6/xb3xqlXnp0mxkbaCwm2
+BqhxaceIXWxuFgp85wIjLcETZLEAdFQ9/j7ZuMBlyBPOvZroQmeI8BM0Jm8YvQFpEo69HQJ6d3T
FKKbfv2At0eq/ysmrGClI2Iq9lDeAcl3ftNlu01Pa6pSNRTk50B2rqL/1JutB/+dZoCS0EklHAfx
5S0gXoLrgSyCCoq0xFnlZHMNZJ/B+s95eecgoZToerroasAEfhGOKimc3Wib7RvrvZM4clAVOUWd
L+9EFV9IVFRP3cS81UHVaZMiOWNideyWTesCt5Ob/hOmIMno0GoFmysXdMvtuL2gZwWuDYWoQ2NJ
vrkdEC79xMXfbNBjBGNr+LQuG3GopHCq9N+iaYe4ecAlY4+3SBlydtuztW10wZx4UHIPhBwaT4Tl
TXNGXx9DchGEIMie3ABiPwNlaS/N/N14X6Fqm06vow5AjBp3eQYbW/aWHQ6IX0psMw56QSBlA8RK
tAEZ46Xn9k4+KpxgU/bLfg+QsLNruvCUMp/hguGDQNEbRqTMD1x1AfewcWeTVlE/kfE77s3l+Wld
Qs2ekVCX9tNrOyKvjrorKJUv2/gp/9ztCxVxcAFGUUQPg/3VjtbGDyVK/Pp/3nPZmcfT+/z5c/q7
/zwPUMRss+yUa84TrWzfNNzbhiDxTG2wPrt4u8Fl26hYACSX8NSr+FmH3rlvuA6qk8CywejCG4WQ
TsKw+UdhQrUMUc1wJPZFEPwF9J/enBYPQOzBSBs6qCiSlDO+BCGh0//UEKkVtbiWLH1tDX8Y3LmA
ghErIgT8MdUFcsSSq66bHs71ROI1COXWQ4STvLpeYDeWSdorx1+F4YrBJQrZDaWQOmaoj7LsCMSt
2IwRl0lm9R0ItmEhZmRIFDsUbllR5PkL7SzyQVN1EPppIy7up1OFfCZGbTygyMw8F4B841PAkxq+
26uQpAfgFLIaxWL+Sry5NxRz5Ny0G2AD59V4JQYcb35wrrMMJ7k5HQhxX4Etp0MW7CyUvLwj55ax
1Jl2Pfnb5BRuStGqyukJLC5CaQ/+/vcAKAgDoaNjV4MDIbn50snRcbziVkLThyN8glJINMBnufCy
HEHv0rstaSFG9oXAEo0qe87DLkDeoGMEPZn8zF/1s1ky2Y+ymYGE896HM9ESl+KIUdFhcB7tf7Lx
Y0hcHGYbVJ+9Ha9PxBcN1IIhCY3xpyPNZmn9bJ9Z7sutyoTQ3SeQWT4m51GyLG2l9Wdnt4k8uiT5
b+j7p+mdjgO36WWMaXj4mabrS1D6O02hKDZvCM8u7up/RJ3ZdqLaFoafyDHs0VtAFEFR7L1xqEnA
vkNRn/58P9QeZxOzK6mUUVjMNZu/oWBN++wlJgMABLSd/eDRX6ILgDh108OeYED62z6RzEKF5R2D
OuCzLmbJBhXIqVmW9EV26CTtuqDYuX11gW/gN8cl6B05FSQHdHPL8gzaXqgGOXROdWbZ0nmc7fFm
5+kpPz19pZ8V4DCDSbKZVfAOpVvgan2AvuTi5TCDU0uGbXKCBBURaNsDQ/GxAFISXKSdRu+KXylI
rGgEGy3P7Gn5SXl8yUjmMT1n8ADdHNlvhGSAua5eFf/4wRZNctdlyeml8oxZkCzRTtA7pbeLLBKn
/+BxWgBhkqLZm1Nno8215kQeY3xTIExhcTenFgEYwIBeBU1ee1NlMWK7mf1aXhIBehxwhbg/CK0u
5MtfFE1hjovarquQ/1IysgnxEATnZiwBtIoDzY5/yT2Z3R6K3TndTqtV5zw/6/+xK0PsJjOyPM+6
2QgaATtWm8OYzQGXjY0uNe8gu4H7FAr8RAZlagFVUl+SutBOQY1rr71X+EKcxasPghKYuhCz2qsE
eeXC8ab0TFXwGSqgogyWhfIIUt86/zoUbCJPrlPa6hP+RsQHkSC0arRf8zp10nToIkkYRXFMRs6K
ZrqAYjt+WgqL4tyUIKiw/VhRKEStjrkQO/JdZkvI6cX0R+y3C9pks0Pp6jqgIjMAuZyG782DFGSe
hoV5mcXMzIB6fn0Kb0M6VTRfp7WziaEN03TqvU+PMDF8jy5MJVVSkQ1F2EyS+m5RXVdoEouVvMya
Iw0FTwyorLKX/DU0iK3SmCFrzABAL5sf16E3qfVAPNQl5BNnAJMbwWUUy/W2hRrFomzZC7gbufKs
FxjGJLv/yJbasLOsh6Wf3blaaYl74wueD7wQCxofYqVGpw4rudLRvX60nxP9O91ZrG2mDSDXMuiL
Aqb2lUOHpQINTyBt1pYn3Dk689xhuNRxy5gbYC3cOYrHAnNT+pPVEYiRYEdADH4CtQXbOQz4Vysm
6KV0oOgmVn8JodSo9J1qZEdoIt1HpKHA1G9g0I+jAnPu1uauC3Uc0KSWY/etaaU0U4oYsLz98+jN
hJZW+C9B1CAnVG8w4uImpBRXaP4NH3Q/22H3PXqGxV+aKMi0N4iYk+Rh8RWLjHeeE1VRX+eQpiAb
DvrvWSxyvj5/ED5ok99tkL0RS4cdhoLCL5RljB6bgIGXy82GK8JfIvTQHsiFOeTrGy6L/21L+TkO
iJS64zlpBIKNsmyu7nHQ6CriKYpkl0s3JkGI2KtVS2GcABE6eAhi4cNTMjdcrp6eWrE468iD9X/T
LeAlRK1xqBgwlpKAWGt1K9B1Po/OPCvSSjbvRKQmfnrSsAd619stCCILGqIsXEVClPC16N6C3EpB
inGNu+hDh43g0MnJbQK4eFTsjPh/bkzfB4wKxSdPgEQf5E9MbSSOISDwPxNYpiNAVTXtyQmLQgR/
UEIvAKkV90TmZCJCZiTJLU72kPFhebZh6Eq1UshfIXhFOMmeUZjiYyhi377TYGZTQKNVlFU94Cxy
aESFRgcv5drjBR8Y3ey7fMFo4UP7MPmlOp1BIeue24zAluWdXUIxD72S+elkYW1X93YRlxviiykv
zV8x2sWS0mkTH2zLxw1e8xuOVK6qJwqngbLHOll/xrXJfbgfNpm/nDYiQmT2YhlC8Q6gtWa/B1db
dYEO9KMpFgy7dGW8k4vpwvTK6EQ1V/wuYb8ZvjEOgvciEhhdTxRzJTIlPKIYqOLLMBEPZGZ2taE1
MIuaz6d6Pqgp5JqRA1EJHC8+yCg6MheEv7/vHjkamwQvO820SW0fwbud4jcLsKejC9ZA/5arjr5Y
SzzQshihfIO+bwY+Xq9lRwvi/GQfW6jXLlbOveE1OmUv6ad2NCg6haGEl572yX3aBxceOGFmQ6Px
3hFJUGzs7UrfhmY0W5/bYKZF9NZs8IUmUpKxzurIkz6cT4AuB/QOUfNwhiRP2ih/0F2cy65Llhyh
40x+VQr8Iolq1cqoDzFmZelrPId5+bjr8fnjr/vrj73S4noz2m/wa7X411CE5USMJWF31B2NmKR2
WDQjlk8fZL0ouR8bLDemhXwJylwwbLDmE34FP67/0s7obzQ6BQkFAl7m3Zd8AkFQ74K4y+KzeJuI
tnS/3Rd6TN8OGATyxhP9mMPkutnBIp1FSwrmzUnii5nyiUKwHg9oG6jWtlANcTRX1qaZ5T58F2oQ
ai3M6SA5ZTkMn+UwGqHxqVOsk3IFxs4kHwm5Zk86uQac2od/cyWsG3tg11rJ8MhtIblqhuHg+UXi
K5uvUK6J9U4ZbD+3/Me/It8lTP+3RSCYIEA7Ab+tAIBHYcZFgHJECJisW/2FP0vZjdv7tc+dPRv8
oiSrbUw1HuUo7O4TabTYe3U8FUS3UmIjch56L0FWk+IOIZqojn+bjGxQaR7mnMr8b6SKkvU+v7PY
2S0vbdLCDRoSPPZIy+mBBkS34vFAYRSnXTJ6IW1VT7A9UjBINWvXyXHPhflJ9Qn9CEgu+cHuudlk
6RdbcDgwEeEVCIIFoyiGHxHTJ1ZRA1nX3VgaraDafITp8YQQaVLU5gPESVlJaMWLMiqV1gQQhQLg
SqtPpF8t0DyOvdq5raMcKrVWqWtR/AA9ROS5g7B6e+XUkx2AjhejbInyGDwUt3QcrO1/WxyvObbR
KeGl/4a4AgAxFdOzhQLKYgaPc48XZBUNWCnacadz/Y9olDEat+FBILvMmJ+VcRitWoZ77e27CCOc
ewekpp8/2htEUPhSnTJe37eyNUDXLQbTcbDrG/pvXXlYxsNzrygEhw1CcFmefWbGAjRcNFohZn/+
JTYD/VfdLPwMggumMYR+2nq1D6N4eBohwzC8AA7Z000BTgLN7uOBqlpghMoWBRAPzPzFe84kS1js
lAiM5g9B07AVAvkkknvOOuCORteWXwBpBfdsxTSIMBBbqo7YKKt/+6DiEYzwsGn91m1kf2GizKCQ
ZJuSfkpXS28czwNrNBxJ7PtPyAv9otjklwgag0KlXe3UPQbi5ouUL4hGj6DeefVT9zR4TfdhDABs
DFy1/xjEXjq6BffJjuRzseIGOZun0c6uzk5O1TsEouwD59QbQg2f8TqYhlbVq3ofRAVYyeBOP75B
CX5ybrBWCq1y2ayWWZpXZsxjowteplnusk4TmMhsdxUMdNz7F3chywcw26S/9nfi56cveG1Hq8ws
HqlnVFWIMnG9t59GaWsfSypw5TLZZYiHcxQKw8gqW2M6gOyLbaw3pKxRstDJYPOom6zGlij9T3sB
ZQcWzroftRtUOmzRE2hJEtOqe6+e4rT03wikE/7D6Lbv4+JRIVaBRuVpqmbSBQC6hPKy3lk1JPie
i9XDrvvp1WzLLkIuJFX3uTcflC5IXFTtStNmosVHCdgisWxTXqx+rpvrZo/G16ThkoLy0XDLLMLf
BJJhgrOFJjIauBF6VaufCK5KuG40eKm/grHyL8p9iluambRsSZEJLXnTQAmzEi94u1mBhTyrh7+U
i6wLaX1AWkbdQronYiDFoJiqpJFkg4zKxnlNpIpCMuQX1JTiH1VYDOlaoqrMG23qMZviQoz9o6ua
7GTGY0y3KIKgMuzH8mWU5hKik0QtSTc9wg2JLKknv5uiV51h+oUpcJJ/NZMqonmxO0f+3Jkv5/Tt
Ane8oeb4gYszHE7nvTPllUqtXPlpqeyXn+P3qUajluH5+GZWtShA5g0Apvhj5AdVs4QoIGkzUjWi
qoBcm4jOiSV1bs98NLkllRH3X0RCFkgNz4Z3i8XSr7Qy5taihRZGGygn6f5hnPLTOHk0AnahXDnj
gnwKNPTFpEsy0lcuPpMY4Wdw9qBXdZqgwJBKZlZZ6yvZ1wvQQSgPyJJ1bvTeODPLOfXbcqzXSR3P
py+VEm8hb2f80hYb/JKzbLe13tMpB+TOEkAcFBHpNywy18XThoOWKzsodiifJl5gjiJ9Mf2spNkH
q05lqWRIvjeK/xJuFqn+xcyQBYUu7M3VhoJWBZtLny22O0FVhDyidR921/2H+yEsa0PgHOUZu7J2
Pfo6b/x8N0t3kXcJip3OX3c0/DEge3fYpQn0StuAXQLOEWsfKZFun41Hm/tkcrIJW6BtyDr/eRdA
wclVBm7/1FsLjhLagjP8oTUKpEsH/lwFNDjvQ30h8wMl47hjecq4tH3ReN+Zcefc31M10pgmVSbq
EDtqzVF8o3+PGkpEP8+w3yxmMzvX4WAmTYUBuNeVs+UjP6PSpT2NG5we3irlh8Rqchtk7Tw7+07e
Vd2UPfRpTdh3zWVhCdjzhaIfONd5aVjGG6NqrzqPhYIGwaM+VuxIF4gxRpPjRnU9lD/ySeCl7eoC
ZcSJ6Mdwq7MmNs1z9Djzuz6XlIKkP39Y5QnyaDSt1CSCW+PoDrwyK1vUdibYPz4nEOjCqiXJTqrQ
EIjgD72SXJqQ1Di2giWPEgUqLUcyIZfVm3QQQ/pPMmOUKdip/kNMS+p8NC0Dbidq9XKLrpORFa0K
UkHk6YZkSqPotRsqSVJ7n3+W9f1VDEqthwyBrKzto9Awa+8v/W37jQSKVnYLESXfb346g1rV5Ppc
GWpfrefTbFdwpBrtzGKw966xVVveqq0rNNSjtcMZs9RufP72p37SbN3JIBbfL1qXdkJhGjmvnXWu
O7evg0wkIGjWQa1hcV8fmu0GQY72DubiSMH6hd63++4aPS4UvgtVmzmtD1OfPedYNFc1i/r+l0R3
dELvaKtAnf4SebvHAPPN6+hOtk/My6Iqse1UaifM7VtAomWiLK51Hs+iTpPpK8V43nDBnE4BU7GY
iKaQsCSsXV0x8Rmhjf/fYPuVdBupqVPIrJBCF5QCAonktb+hm10/JLOykEeqRUmvfhsFeGS6ylLz
HB1LNP6ScMIH2oO8zcGMe1cCdYpr8jXI8znlcUz6VXnSiGDrHaxKzhniEXk+4zT2oOUFJ0PYKtm+
0qOZ7jfnu4e6YU/wTzT2u1fUh3XkkmRi7ktgoOaIYlVGz/ADp37fsMql5fu8NGisFFittHbIF37A
vjUd1BBvWNvNBIrR9sMZyTLhC1QVqeoniG3k0o5cKqdq55FRkXA3OcKveWF1/MajvlOuNq1bhX7G
jQBDERC+za1MrYjfq7jcL3P3H24Ft7i3kzXAPvb5bvPcTd4fv1F0D7VBNX569I4Og6f3KpLMsprZ
n1UY0E5Xq5Zwriv4k1NGGbIqeJtXr1YHBB3SSlotyshKff6eBTCYe+6CkXqUV9qLMiZs0tnUnzUK
WQ2LQB2b22pX39XfR/TGGP9lJ1qrR9+FtoPuhCiogPnPMCU6EU9RRsYj/SfloCKiKCgBuBb+NU8D
WZweFJGQQ69WLU+tyg9bqjZgTeBU3EkSUm1tkg1uet27cebP1UCpQqKVYLZ5kBix1UikRnKi/0pv
hIdPtKRBrsP3jfhDAu37CCOTkuI8qj2cGl2N1mtaxMZB6t7SKpaclpK14jbdPre3eXH0WLwjqbuT
PJEo7X5fG7CT301pI+UI6fwbEAsrUNuuDBcS97Ojx7rz3i4wR01BVKRpIoSpAAJQenwZbHwRa4i6
K5d0a3Zq1xcAYlz61t7b+3bcCAMI1XW5wBDddy5vllGpNXovTNRVLVp0nyH800gTDQ/qG513zX2l
kMIt1lawlnKExupqM2jzVQIpTTQtSjVtaBzWDE7dTOLrdafUMmg+hCfU1k/jVdAcGhzRWM4z+/7D
x9/nP/1z/ewZFkZCMdLt/P2x1bFC6FNIWiq/gzHduDvVhvchk7l5JwqkfS+JzAOJMjtrzX8B6/l6
6ycKCNY59khZ3y+frxq7XvnnUPO3pNhhqCSFuEN0f90XjbpTf5C4o9el/mfrSu9rf3Lbt6t/Z3Zx
tOMtxKfmnamqVC1qCMDIHF7s2A9rWT17nToWl2AA9JLH4xO3125yByyMCWj883l2nkWyz3on3d+t
HSw9bDwqkydUrYb1nlW/AMfByT2KNg3Avv47uIW7E347RTjpXg9cYUxPjvPrLCusZ6uA6ot5erSO
sF8s0BDmHWSNWfqcLNKD6c0BFn6EakeOBQfsBrsoIjEIVhguANSr/KGexs5bgSvUPl03zSsrQuzl
dXX8rrBJlL7tT/jtPVYOmctnUXj3LnQQkKr/nsCMPy37dvSLiyYAnGUNiW6qqRtCUt5t8EA42sA/
tV0B1t8YnT+qaaISAm+1WoCEnHFYlxrOgcy6YiY/wRmd/2C/MR52Avhdwrun1hFPBysVgP5wtC43
p1C2q086QQbt5cfLKlXMqE6++4zB7r49QGqcwct5dKu+rfKiXLaNavsN5+JMCdm/7UI+OENnNjJm
I/E56r2Lk8OtzJ35INS+nPo0ceuVcXqcKWHNyxGS0V+auLP73yGJW6vUu8Sh8k1se+xnzf2+zSsY
PrNDJ8Y9OOl2BBDerAbSBsz7A2U36qHH3It6acpq7J8fTj01b4Ve5b6FF3mNWUjcNmToM06qdV7v
oQ6YaQzmFu+SCt1Owx4O/1KyRR3NmzmizTpsudH44yZhkfUMHD8aRQHy2J10JtmqJtr2cj97dlat
hCvy2ODmiTnWqq/Px7axOMLFUJNSjO8deXHp0II1mF7clD8OGl/m2buCVbljV3g6tBplv46B+B6Z
L7LLw/SZdB9lB7Cr4KuoqTMBY6Bbk9z18Q1Ppgm68xwtQUAZGB5u2D27D6qaavu8KbJGDsj8Ym6C
Tp2sTB4c51EeuGRJQ52w0agjG3Ez4FBRqGuBCK61GcPqzjIE9nl2Ru5dN7zNec7Gqlc3OoVT6/33
mDwr4u9d/OM0MWDx0uZSSokJ6zioMBkDB2iHRPTbqGHWSA6YK5TMCm3rFwKENM/bGE0yLrCAT4Jk
By7Yk14xbXxyrKzvo+JjRss8tVcLCUS+Nsnm8GtE5n3DpzJvtcMnTW3FPtcetNGGpvDwIUDA+oA4
Na6sDvbuW2gfXoxR6P3u20lMfxUZuE//VWntKnjopkhIu2niv+BE78H9vcb3/spPkpd3aXzM0ub7
qPi12SsuBvGzRCyK6pX2ybBfzeBlV7AdXlWh01zfThl0I7o/19+bzLObcXD82qzrEF3anTWIPgNp
uorYfrTJomIwAIxGyJ4z/Ru03HL3hBdKM+tiV21xKfsgzkKLRDWMeC6yV6xw/OBK/jE7HbpCh/H5
0G9Y0o170zaXoXW1V+0VBX9k56Vx48vDIe3SXu+CUe7816yP2wW/RmPfAC5Wg6BABtG7zcqhgEOX
DAmEtA0H6dU0gkGulFx4BPQoYcoM70Fhhb6BVTn1oBaM37f2ow5AkNT17KQk52/rGY1i+4DiDbe3
bvDB4AZBRrMIFZTc8Bfg1Uwh49HzPUJn/tXCXvSvCryaG8PNu47qPN4x9Hg6NzvFJ0HdR1l46Khh
AXVylWeXMKfNc0zlmfwWDvhi1isCVYVQaTUGr2tje0xCOXvZf6jXkCI04KZh1zv+NEiiolqLls57
tmTKl9r3xubdKa7Wh6d92yPl3jkSQrgJQR1CLLRf3Ftoxc0McmcYnyntwg61ejbSVOP3jsFwwULK
l1y4ZVB+ndmV2qKfhLql1OxHcHgzHmOhXm5OI3wIUFA8W6XZ1YWR/XlspiitSTHi0RHyhmhDP07j
k4+XYqvLkvBWfUYrbRmmZ00UFQR0ROjNPASbI+vnO/MpHcOfAp3Egl9yAWhevBJr9dmVqqCwXvRg
nua1HEFqdiGbwHpqXwGTBtyhX4+djFtKc201elB5YjpecoqDHURlLl9VsyPJPuKFEFuvzIpCDg9V
1+jX3YRM+kVIeHu1w/A0BgZsFVMqEHy8cVe22ngOD+r2thKCBaY0lY4iRSCfKQdZFqhxnhgikEiB
5d9NTjLk8aJf48MFcAu0uxiuPgTDU9UqXIPE5QS1qFoS9co1jIVqk28JSW3nTIMQ3TMJeCDVdif2
SqCKdKLLeCnBffLJ3wmShEdT9ih0ZDUPuTuh70vx8Wh/GAM6xT9OLY0i/jXM6UCApDIQg39Qpmx4
Pp17QKIEyXs5AJWsdFgxpy8H7hRCXV72i3v0pPT0qYUOCKUaVwzwEy0hBvmQP3nnLFXj1ua+malv
qHQ4vyE0Y6x1SzQl1Uenw16HN3hxHz66vB9UGVoFYmxzjXBs+e2cP9a5dWZMQFZGHPTj4NopQlHq
45KAqRYwJ/JyOGEJviLDG33qTOxVNZvvvy16w41MjCjl1sQVEs+EuZrqVak28BfvqeikPA+qQHpI
nZQmBh+P2N794sVmNZjWPSB/sZ7wQ3OvULLJmmJrVsGqJYWQqV5q7rp2YJKQ2g/6rRrWUkd1yCM+
c6lUHlz4JkGlzU2eKTgWHd8g0DyoKt4W6ap9Hp676nKotOS+Wy3oe2aq5QzrVaaCP9kDjRYyUNOZ
bO6pSk2/URKAAN3ubQ4qsAo3AeNULwmhWzl8yRtarGnlfYgw0j9ihNxH3FS2dQd/C4FrfzP9AX0G
9qvVtaf5yWLP4GJZBoj9e6wjTnuCXkhru0PxZ03kiSSzGI3a7hTCEQMoJAZHtV5pWBoiV0hKKrnK
4qgYQMvlDvvl2RDZ9WlcfLu0Li50GVOnMZJidNaPy3tJKFL7mTyUzzdnJfy+bz5uMVzE84J2VIvT
vnuyE+kYzF7ks2jVqXq4mvvwhcnaZbz7eWCmowHax9URe/f+ZXAMj2EcHtevv+K2uXzMdz4Os97R
q5ExhN+wMV6NdXcm8pBivqWpnUo7iF1ZmXLkjKgBqLer0q2Cx45M+NT1khFUBZcmnLwdpg02Hn1V
yHZ32oMoVFDUycivRB6LylUNzjITPt5S3Jd2p0ZQJL4cEPFZGfk7k/CePMahCrMNmWRXT5D12UcF
3DrodQChsNk/pv9wXl2J5+NnNcYRhc5MFWq0ckoMpjg5B1r2WiWaSOnaS25LHONX64EedvaqVken
gTdr0kl9HU0MB8uAA/IB8+dWMm+L2vrxc/tZIYr11/yrYVxIInRkVKu7RfABtQDzBqv+tBsUoEkZ
rQJIB6Z+ndihnDyRLFEAtij45ebAkQ0CGagQsLIPIUOoQ6UXKOM5ugoFuq+TqxeHpWk0qYTlwQ2f
kUHz2i4Q0OlZhBFuGbp87zDFIoix9NM8c7K2GOgkd33UoalDqMdmqB4wPqm0v0xSBtKvLi+MfjMU
qUv0jOPoCLQw7QGZ9Cs4lJTsU3iBGnwcI+cQrIZwUYihq54Ep57dvX/0zwgdoYnRv/KnMmDi67zc
VjRUdhK7e7c6bI7qw+hmFUY7fSqMPogyQqzkH3ZXvRTNzt7Rjwz79jEbPK8RRH3F+XgAjCszqNIz
V4dFjnKv3LvgJp1S+0tFr8lmePLuGX0hEd8AEFcOrdbIQl+pkUFRKRieG7JRR13ohSIn0UmlYtpl
9i21zE9WM8pcZlS5iWajKdatsllaOSto6RpKVjMN4Sa7HHxAT4muHvXclyTxKtC0MnsS7X4g5OHI
7bqStiwhRi01Sw6WIO0G/MRocuU9g7OrnU0JKIDru1mETkkzkHOU+YvhBIbAF1TQ4TvA8+7ntYg2
0Sya1SfneWNSXdaXZWwB39B2R/e5jmgarStbY9s0o7C5Lf9V5sg0Pqa1OVSryrwyl4/F0d2tn39H
t7TVr9m77+2nawQ1VFqNzAHRQCZLIlG7DiQCLC5rkA6kKqWDosTP4GR6VQKJSBgQ4dO+sk8VS2iV
A2IxXDgOLu7fnq5RwXvAWKhzfaGSD2vB5W+PCpcgex/AekqapQiFKuNIek1lEuPMfkRan3oI4ShJ
yzJLDZc95yJTHSwSZZj4aSu9ViItQzf0CajQ5AOteq05eE9fqbVqg1PJ8m9l4Xtxm/kHQOtJxuSE
WGWylrlZyze9BgaGPR6usQSMn+BYjj6lKnmEuhfqXMybyqWkcklrO1eh+mRr7w3vXkx1tc1e7pJ2
Gb2VPo3KKiijvgimQfXS/3hfcMfmt2meCXjfjn9mWAWj6e8KVPwOGHyzN8FyFvvdSyfgvjU9YG8m
RNFqeKBlSdspZQIHY+VAzO7A80EAhqlxubsAmDTbat8UZKFA7nqir04hqBkgvgjBcpmghzRDYtK4
jw4x/P/LRII/kPoydEOOVtUcUS099wIQgbbOrfVOuu9N5NLdjso2VDqkP2EjMlo0hljWULCxxI/B
odCKhiugEaUPFKoczoDaJ2tdMe5CvaTCjjDKZ6a3Ge2CrjPhEetDurXa0TUKyFElwrPxH4IfXyaw
zP1rfX5zg2jK0GFXt+jENsMdePD6gBGpV2itfuQYLS1W/boSGmTMRSsdkBl8Cauc+hVVJJhvEaED
qMUkJY5/l8bk/UMLrLCOZ7eKOQPxA67Hnvn46fLBEISZ3aHHD4AWpFIARdpSeU0Fjycs+BgUz6B8
dYzOiXvlAG0FNPk/bgeAdvRC6u03LRyiHz5uqHY2O5u8bFCti9ssJ/4XFcYsP6tmm0djxGCgxkpA
POPakqc3SopWqN9KzaHGqholcqDbDui23JaMok5ln3k5CKVMDbvGPnpw7393NnntqcoP2jv/Zekf
RW5lmRBrR40R/6uQH9l33LY+WGSShMqVQZlcnV9+o+5iF+0kcOX9d5+eZDYw1zYakZOhFzJ7ciMh
0TH7zLkSgqO9eZVxoPOjlQeyQ+XiVr1NARYubfM3QysIUGLR4GNEJg2QhOQystYN59gRGAreOhtq
BC5P8zMIWx/xaiHJwEZ0pV5CBeWgV2Iw63+RkaIACcrnQ+1GhQxDSsSWglPw1PbqGv7VLg1UCD+6
YAUIQrH/Rt5QrBqsGQlQD89wb4n59GJQ9H0CQh9FB0lKMrYT4AX8Bnehkh5MzDILy4v7LLO9y7MY
X2JShQeOAEl/7+VHAT2WQvcuk8wf46+8M5HRJDuPw/u0MNyNozEVIgaX6ACVQC1t0/l+WmAamM4/
89XoPP3Mz9PjWjbYCTKwj06jwQTMk/2lEiZ9xk+T/UmXOXWYRgWRf/SSrkTSdzyy/yM43kRLWo54
SuYaLmBXjhv2Ucy/T5T8apEDfPcf/SOqgOJbyMWS0NSPsuNDZZkr199tyg/8LS+A+XXcXYHihRUQ
UFRw0TIOBNLA5faiYuZJysx2Pl0Ip2JFiSXyzrhR9UxDOteo+w9IL0IDkoLZqIR7n2pR1lbwAYfE
lOEBgj4LyYFW/CaUwOECTVttMdqjgZFTKhCIyNhcsSx2qO3GCKiTZ50IB/i9gI9sjBtjWgj5cs42
+ztaM1rkWupK2RaM+Mn1mWvTOOBenD2kBuK39bXGxKoElF7rXkKjzmUy1qWj3D4jExKgm3Zw/Hpg
DAu9RiD/U4POBrPDLFUutNdMOnBW41mpxUrW+knCrKJvgXZClpQ2zH5ftwEoNlr1C+RcVcogrowa
LMoxpKw6wMNkizBv5qtmyYcGA5Cgj5dXwDcIA1tufMzdSaafjLuUqUiGOkGOmqlg6zXTieE8MaLT
4JD+gth01OiMihJ85mmcIduX4Beh3hDUEuBpUK447RhYE+gEzN5JplRjEAN+6MXKgqH2DCApXZ1+
AClL/TxXlX+dSZuTZ0oDXC5MjMMme7vi3QgQbBjtwjTiCikZo6nDkXcA0gyWjJp1Nn66oEcs5DoD
QltWZhysl9yLRYM22g0i+AHVo2OkuUp1rFpLJ1eXGBQRuA2Z9wl+YVhfCicFVan0mOGWIOeW6V/o
r1Q05PCHB0WiCgTqRZYERRiSMUg/N1qTSeYfAOR3ndXvXGZdaNXwIDTvgH6lDpxcfur1TROzXG7s
2WoUr/frj1OcK0SXutz2MsndoRGs48A4R7d3pdts8xyTK7UVv1WV+5l5YQoM9ro8L/fLXdAcRMEq
JEJN9pOYozDOfSGbUF2V2Ci1AX1L0zQ7YWj1wGF1pFpKpOvUXPSfXFIzrCjpfXcKLo4r3j4vmNuy
z5U4TxGIHI0H58gwCaEdoiCgy+4lkKurvgvo0mawgEHoe9e74fo4P0KV4JsK5qAEJx/euDBi0Gtp
RBUA2tNAAX1NeRMz0TFfv6/fS1AFXKXHA8EBViAA019ae0CFh/UOWKngOkQvh5d37cXdsndeviff
SYVBBUJyQd2bfHv37sddgwP1Y5C9t8FlcA4v432YTO/TVbC4TuO1atx0W5icZCSqZF4KTEBkRls2
T3VEuLtcdKYor7M+481m/ri8za9380qjUoJwKwdOO9L7lb5BybAVvmYVhah93P+o4fcZWiBi7nAc
Gch21JyYqRDBic7Q/LMwLNr45FIXmxGGrJxPv/IUV/ajCaICWQUh+4/y3bNTgwghiIXYz1EXir1G
j2gv8qjGP/pCtjbKO1RCyNnvRBzUpByFyvbLJzAjcmuQYFcCpdlPUubMMpxBO3YdbjI3RrSsdkdk
rqLp3o8Z4nS0IdbRIZDFOIJ/5NHIrPC1svTqMIGCR/WYfaDA19wWOJbptADjQSZbYsgh3svoiSSd
aEGM6CIgQcVDIFAWQL9411Z+RooZ87Z1ewuwAGRR4FKSAtKskF5HQjogoD7OqnjH6Ta5+ZobfUEe
h+E4uAy/sHHYND8t5RJZw5Ib0mitxuoV0VTM5PfFDyTNUJiThx2G2m0DxkJH7cuobgFRWLloHejL
w+TEsVooKnE8cd8gZ/Fg0zGw/xUkl6MDopdrpEOealGngaqwFIekbYkpDd4R1bYqNR2xm5B7qC5C
ros+/oXap4C4Wp3b9Ta7zS6z5hiQvHvprNaPboGq6IBYWZAOn1204mjpo9lDSd0cnaYFHntQYaSP
0qZVVQGGRrr2lLMakajvHNuopmTgGa0nZdY0A3j1yrJ1AfRdyPR8TU9S4Ds9Vu1LdVTFMxOhUx5y
F45oAiX0fL947pZ4YLrL8e6W6FVGrjATeflL9zvrXohvQOrd5nR1hIHOEN58jlr1jF6pPu6ViWAN
zd4nqzzfsCMPGQFyjUOIihAk2dP6sP5YVzw3DPYfDc5VsZ/dcreM0tBhnYsYCxEo4CGOQTWxCDQ2
VsX8RsdZxWgVnWYmwbSDKQ3ZxbSHve0HAqDIPke4YcYLoRxEGE+CIm2NZPDs38I7IrZSpC3/Ff8S
EFBsan9RX82HqL/rnzjE6UUExTGyA2VPIBkk90g68E/f7JMG+l3YHevQ9qlfntFUMzB2DspRPpwQ
QuTqzFgYN2KFlRdTkHJATNJec7OLpG85SLSE2el5tkJsSP12JW18pqCRU2huk1wjet15CCX/cYy2
2CaiE6jBdgy/yOIrb366tG0HZOz+PTyHioiHcatIVnnxd+7JV3tfMFWBEO+AS5UjaHNWRaJSkdee
DurHaXP22jvNh/U1uhGDyE/7i9YIZCi7CA8ZfXg5V+sAJ3d7WsbVqrPsaAsT9X8/PzfuMmbVm/2m
zu4YSckn+t390s09ID8AJJ4xoHeaNAYndEVWNineg5TgRvNfWIlwQFiIaZqBG3h+24LQ6CCa/jsy
s0GV2kJYKNXQADTv9MiHLquV4B+J16/PEYGGyCBNjPQXl1UyFED4HRiVpEO4fjHZeYDpu7cUl7Qv
AALgrObtv/SssITo7AHji7+qV0G+annmFCxXs9Ws9raQ7gxW3rGjfvCx8/jZ0xXed0AyQmAAvrGC
NAb2DtmaBzgF81PsX05OmbuYBm3euG9sU5IrWuB/rz/66we3GhSW9RHmuaP3sDhKB/T1wv2sMRZU
uLqgvm/TGVzsR4yDe7XZlWQeYWt/5z1h1iqlP6OWcQqvCHY8af2Ik15M7QPk9MfJrsyPZRsOGx8p
7n9/Tyj1KNSc9EH6DhsQ3fQVnwVCW7VFnJTutVLuMwoe2ny0CbFF9Q+9+sDoo/ZiD0AzaerbpAVL
yyw2zZ3PfID9tHXuUGBrL+V/QqR+Ah2lYYVmZIMj7jeHtMLL/IKsLirODwg7XqfF+XX6iW3wmI1t
NNAivk934/q2ui1v43V9pNB19lZ+fhhW48fo6yVhMROwT7KKhLxhuT52YG/Uj1NCKiLalbcjOW8p
VNdRtXrbu3AXPqZImJDB/lG23P5QorlTzgBTowwFAkXKtv3+O9hOz6jlT2NXo9gPm8AdWZrkX+pc
sbU3ozqc9f6yRghYthyC2XSgUHfeaAZQMA2RBRgeiDOPPs1WijGUzpfqIUg6/+veurduqg5Dr+Id
A1TWA/CSAT0W7FpfiH7F6IWlQEOjSX0hggoDEVCSv3Dp2twxTqn9Jafc9wUTev/paGx3A3laNKev
8BWm47gTdwAmgn+tO6l7QFaxU+ieBgoYL6Qw5skU4ti0Oq9vv3/fv+p2v74B5EaQDGhktZU1KGZb
1Z5Hr9Kv9BW4NP1rLAqoafVKzKqwKX7TKfkigQJJir8jnGWDRLB8SD7AJFKTlHBe8oqXDxi0TVwc
0tAyZjuUtV0+ofLRj7wKLchKdqg+OfVl76PHoX8cSyZfvcQjjUyuXH0Y+2o16qgQqCKbJ6aS9RF5
3Z6QmHr+HdbGll3oXxmpxEuvVeL1WucRnHRke8L9mLsFfTzpErzVOkJy7sRjF0Yhcs7x4NJHlpmQ
RARCKb/mISiEys9Zmmg88ut0orlVH1QHiQdOVKW4UKGyn1aNilwWwDMkzWc14n5jXAmPm+PsvLKO
M7BtOcINSSsiJyhG6hWgjOpBk/s8nW0KLVLmgAnOHbsU7IVdxic76Z4zFLfBHqMpB5DYjDoTVRPU
ezFuA8ydkmcdl5W/+rFhRkVu7zul/B1aEQIA0eBbXtbcz36YFINauyy8NC3C4WNwhpDkJGzwgF2B
TJXdZ9Ep+gcIg3aptKSPeaAfWYJ9i05Rs1l1jiU6lozZW4NwG6rcMs3QcQJn2RNDW63fedqye573
c7W9nidhDpe2pYsMB3oe/NdDXp9BqqyZez3+Id93BcAYDF5W27QmslKBjQG4fSEX0PuUypuU8uJe
TbPVardbGH9ePcP6TcxvfyDS0YDhyM0G3O8CREYl4uU+uYROD9kSZ+yGLq8QfIfZ9sljzBftMnCW
iNr2Trsf5PAYG92sN+qGx8K6wpAmLSByXav0GxHqUjQWl9APGP9Cm5DGDVhnkLY8K3BamLjwcAfb
57veSl+zohQE6zBRTyabZAIFBPLeArRTTKcTsbzsY4XONvo6zEZpdzI1jyarcS2s9YtsjNfOwboS
T+lo+JVe5BeDYlAO6qPKsBocp7XhmY1513y1KqdkEfcv/sU/AV2uDffTxkg/VWLKpuPhfI92cyLY
+betKUhhqgmS9ppviNKw38wqadXSL2vG1LLl91l/db95ti9p92WY+33TvD3dFGKA0Wb73/+xRMH5
UdD0jX41YGS3n646NNfIgdLFiSoIVhGjCdpTlbBxNithnd6Rvsu6imcrqklwaner1AeLWHRvxVb5
0jLQrCn2lS/XJ9/Ref78dMqIyUPORfuopo8XZofkxUymsw+AENHHXE2u2UQE6yWAVUDtfhGhBjhR
7pcGd/BKg3Nq1WlBop5On3FvXcHmpCZoxi+aKGTmh7/DX0yNR+eOvXrVuiPJUv8fU+fVnDjTbeFf
RBU53EpCEQFCBJsbimAyiCzg159nSfPWd0aDx/ZgG0ut7t1rrzB9LZvTI7p/qj/yPbO/Vfrg0HDx
RcJQYIsjrvzKoxahsviPQoHpvass7YinUtrtmxaSWv6t4S7G61pVwSRrxrMjpBisOOu0KHREwNm1
XYrl/FOLFVRSCLS/zzkkir0p9AE+0aPJivhgoaEoQC1pDlqWNvbsvSWulXJNfBNkuljOiXKk+D8q
GaZEGiNTFEnmLBSp6EoZnaEFdFR0PGg0vX4TF2paVLC/F+MUtNikPIiX0l5HgbOA2qQUx0nTfP+8
8azRC9bj2v7QKYEixiX56O9lecPFxsDE6tTg9qG30erU0Y3ikdQwHmwjfxPsDpPFfVLCsgLS3aYn
VBc7X0x2kYzcTJ8tqI1UggNqXzo5Onv2JnY62dgY8TrwnwA5CnZGi3kyy9MTTIg9vMOqOpsuutc4
RlLnd++kO5a77Lb4/cXn+OBwK6cjiCGTW0ebksbyiws0+8jBrlvoXTp4+TSPf1H5CgQMiedIz2jD
qd9HSe8cvXDKrwf1AInhA1EkxttQdmdAwzIZPnB1SNhz7xjSbr1kvfVKnlqWmOIG9cEWBAfX7bNZ
+23SEyp4KTA0B3tH3Md54D/uC9LZOk1Sh2S7K92iZCxqSwsfRCWcnZGLyESg3/pdQcW9VmbxwxpM
r7Q4Tdwxam/vYhVpz+JxxuniKRzYjh3DNMARG8V1Hey66X68V3Ruv6J9Op8BhMBY7aIXLyBO3//B
i3wuPot99AZ5qXYgqLBBp+V0/T3BFw7KHcVO1yFHANa8MSQ+Ymysx9n/hrPgG37Dc4RxNYjOx31y
SuRfpv7xxp0hABCurISeKsDx0dt6mS3V78dJMClPgK5K/Uq/Pqj0G3AMaS3qVMG4p5UDmKU9t8qw
Ld3mGm3MalQPUaGXw0JQDovd2vAzwOF1Uvqt4qemo9FPJ8UJZueIPffTLW+P08dotnhMdz/FYWPs
V7iMOrZuAcJ6wbl6ZeAu/KzZY11tHVUXESW9CQFm39toIoI7up9oTbIbFyx37BJwXuJoOk95dmV3
HhaTZxp8aiWy2wXPvGS1zZmQWzVmhSYIT1CTk2Hj1NjbYrDtHYIiQYgCiE5+umHHozyeCh6Dp3aL
/z6pA0WzTWW5OOw1UIBJgzeL+19pUVmkI3WoZKu2IXZphn2dnNzYcSENggTdp9qlAX/6GBukEevz
8snFhg+XxZt8U7nj0SGppcZtPvu5D5/DV7cUxnE1ECa4b3Oxpx+GIq7Op957vTkOn0GTzR8WV1Q9
LHOTCn4Iw9qv+Il0iQcFYMwd4tkiTBq1V56e+ijPzgwQHX7CLE46Xz8BFAUk7V+6Yq6Ix/INmwEM
4mf8jL+j96g6uaFe3/UK/WN4D+pdkeNKXmm1WROGxRzN7Ax6RdetSgWY5QSQgwgCcaLY12j70pn1
L7DfsJR+dKqYcv6k4xNuh0/q8dvFaAWkplz9Ukel58xRxqR2mzpIt/QTis9CD+dbJjz8ErhcmPtx
xyt/tRg8shtAACdhGj1NE1VXwumHE3PKIlLzRjo0QQiMPWMIkHt2jRhiLNmFMOkghEd1NpRfAfPv
MBleobOK538B6CHpokjv1k/hIGvrebXlMV4MXMWibXpP8gJ0p1xdob8CppL2/miKM1jA4PDuM593
Kjxhy7l74qWueaDIPCR/W7DhFjYPLRwgtHJwLVlPclCXaWAb6mh4H5RsAL3q0xnsHpho4bUaMaLA
WPixOvGfiaZw2V5IkDyb6JYhytsW05rOFnNRNlUTtzWDvfkcn4FWhHKxXab2Ijfycg4xXlksxAbM
D8jB6qBi/sV1KIGJQfpg1UxBYbRZFSYA01Gjmi8QsKQcrBcO+ad52g60gpzJOMAWjUlKo9ffcrCO
+lsuyhYtN5ru3qF36n2rxt4HkC5zNT86JC3/7yxBDIcysMKlj5V5z70t0ksNwE6wlY6XldEbcChS
WPLNKkZiLchn778lFN5F1h/WBkZsixNbjTdZXwKxvhaVrzWjWcj61uAy8GNYtGG0te/wicVklIOa
fAiLuCFpNpGvBi+Ey+DHkODwfchl3iy/GZx/M5+9MterzHJaZnFCZ97eR5QPsS5RfoFgyVnPPmFM
rAHPPr4L5u5HskmYh9lx4zvJx4SmqF/kzk24+9QiPfGZgzVCG99W8hmAHk0/razJWv0IeY1o8cRG
HXqIYhKykUVFwi/GYqexqXODafuy7BCuRzqxiMsPvotcCTUtKoFALI/akLOJ7AcrPHUn7zBfn9mj
6giLPdKnLOH4dyTnDB1zAo0AHDoED0L0K6AXWB10KLcLYq+cK2+HoESMOfy9B3e1risgOg58B9AA
YwFH9GccqFrIM9wUs0cCh4taih+sXD2mctZWMWo0hQtBbDEv5DOD4uUgyWTB4E+XKfFLgDz3Tfik
8VzzNPyLjlawJr5/32VpuZmfVFDhH4g/96576N46D7D9Jkukouxk/iBiFpUxR+XO8NZJEhdnRfyz
KgCdapWJLWsfqvijlc2oR9PCDagruItxngaNrg4aw9rwGzdHDVq4U8wGsRxX1XNgm/sCRp35gKsA
/PdxidfTijXQdD0floo9wa/CPZrwPXDwF/h5GFz6aRfT2M41OgdPun8FUDy1IOvexWV/w3aWDfGv
lHkHh94sPTdSs2J1Wc4u2iEhSDy71c4dNwqmh6nUjmfC6x/unFKXd8hF9iRcntliM7CJEdyBy8sM
rOlO17MGmKfAYTbaKCH1gwV1V71iX99enAaxA3WUvSr/W8XtqQGPqwB6VOiqx6Iui/otp/AQsuvm
uARZM8h9of5shZqbN7XlgX3V2z90Dp06IVDjcvzt6qXuYKPjEg3eIRafQMYrgg1AcfsQXem/bXoY
vqMrafVnbSJzmEpzykJ5WkDwQ3cDuDDbYLQwN2RokdsC21Gmo/LjZGaxGYwEjt0K3hNje/ThRPmp
gH9Qe3N5oCw9KDzYOMNu/0lp40t+oDlII1fThljKC+4OtRd0V8mNBx46c34Ur7PNxA4CJxROHnyM
Ywbjh/ucuUPT+BoFfpY0ThVO6a2VT5GYooLhMkqBrOGne1ufYWBm/6+7QOUc6V84jmqb0HLrI3x2
B+9+ZaggkG14mqjMK/WrXR1KppnRA2atEtFr6+VQG1snphMlOBWZSm/2uEkWCkwObqZ7sM+0Oryq
sNDJy4GMDOIWKaueTBSaHN7WDQbNjahvaA3DN/MqGwbSIbz7U+buUGFqqN4WT/LY8IPxCi8P3xm8
dtZbp0o8LQto0amH4oQfDJx5DVHBx6n5E3BZVsF4vFrdXRI2oj1rQhAQfWWsxsRdNWlsvbwz5khr
lscYR85je8QcPdIiWghv3A8sjPn0KCnSk6HydFdxSix3RJrHB1t5NCIpvrB8+FkcuKuxqhjFUrSP
/Nhvuhc/S7t9OQlsctVVxOvYfpM8FE3QpbcZr3dKB8F4ZBXd7OboZv/XFiYmiOm0ZF5rznZjfiZ3
7jAbOk1bHd8T5kxbxmo+c+uab9lHyCVKl+BBrugYtjx/5ZzZurPinalqau77QXqehVJwOFUvX0fe
mG5w/QiG4gRKGIGwY+ewIafl3W9BOFMOubZC2XF3NTZq3ta5ZluBxE0o+G9MmnKwVYvtmjXZ9Lys
ua0CTNS/WcZIbHbrg/qgOij1W53xQ75VN/iKxz0z2Y15O+WuUANJy8j/W0qucAbrbLXgz0JDhTJw
b5FjYLMpu8SP9CIvdv9Q6r3qbAgXl1gBHwczdYqr+vzyq3sSbiB/+SP5p4heeiueS25NR5MDrl//
Lconzvi6XeWake/D+b52fYrMh5t6N+ctlvEIehwt8Ioo1b2ssXVBLzJu4r+lYqqZGXYpvTSNtNF7
2Nxo2yzeXuvRIZvVtyyKqWzemAAW9AQX+Cnz4cw5463cxJ5TZYsOcXoheYIIBIeG9SRHllnF1zr1
4bFlf8YODdj7TAxWxVaDTb8nGU20WDPGiUwJaFyhvBGLWZraJsj/9+x+mU3J+5mL5SbhgOgZddgT
MlQj1FAqMkOd36f9HrzxH9uaZYS10FsjouWQJcj5B+oMCcZn6B3i6om0qxhjaDv0h6GEJ97WfdBY
U1DUpa22Pzzo8gFaeUbcgQeiDlgrPLHHUIrbF9rP75EwaEkvEkRIScO9snVbX4ouArMbNPI7i4uW
EbywQa4vkxriBQzFWcyzNt2DPpoOSCSsPfnaUnjzVXJiP6OiKXvHxXkxW13/Ck97cPksYYABmLN0
3ZfgZfC1NzKVEaL79dEoQQy6tV8ZvT8nLmlRRGMPW1AqiEO7UAu/iz3xe+Z942PEDcZOVXNEJyWm
LPp5qmIdaquKjnrzMj/m8GSMi6bsTRkBX/s+zvHVJ3gsaGwKm1VSfG2LOGN8uVKkcjmzymoIrQss
+7DpHsBDRP8EI2JQ9QAkA3k5IxJksaafj4KiYaJK6C+xUhEfdT+pIyHgP5a1dr9fAg4+wMKBFqgO
P7tm0aya2EiJeyhaU87iYbx0WfYZTyrJ8hb3cGvCBaDdL1EWSZbBbaFOf46ki24tzaz6mG7yt+WJ
X3TexIxQ80kuQguXfuzDFeGIVyvqj6VKot8/8KtULczC+bMx6p1ralAaQmoEzO5CF4dYqn43PXcY
LNSQ9BJx1OebSCtxyMqEwkAMjwJcejH7VfNkPH8GRAN6CTJdrLXEKJL45pu9FTZ76LTCmVtmr3Pu
9pdIT+D8cO25AzodzNy6fndDX6xdvfWOTB3pNtNw8tM5mZhk1SldmtxeifhS5H1Jny6xgbqaWHLC
vcRim6YzAG8kenv2OrC4OfMrY3iWsTLggkHSAnp/LJoERKJdJ/QRJjuLEtpkfPpF773Tg6r9O4jJ
oWtw5czQqAFcp1wSZ2/jSzNCTxfeAVg4jTOa9m/WBu14sGcgRUyYo7YxNa0VVNbqxD16Negb9BZl
dVad55S+OgMXvheTs1YJ4WHZRrT9DHa4TR16xYAtGjsYbSa3bbifATXJwV4T0r2OEGepyDnhOVT5
mUVkPmoep6LCYBQpVUThgJigRDC2ME85syrvTCwa0qXnKGuC5rjOAWNgKObAe/iMXnFrUoS/35ik
oxqPB9vhRWtRWBQmsHf4+169Vntk9R0aR3SG8N3lV1IfELVB0KA7Bs0iqzaZJ+jj0NPZ4K3E4MMW
FfwbmhetbLoXV4PWwm6qA3PYqWiRMpnj6mRUQUnHWF+zae9qlXu1UPSBSvgeVIcI0AfFuDJ9Ls/r
85q58O0j+lB5ilFNRmViIuoTnQLtBZtn/+SX/2r4nDcmyVQuCFcau0e7AY9ZOBFBjjTaTt2MDkh3
6xBpz6SuVmvQGFT7NcRC+8l3UB8Wf88LlfNbu6SdFZsm+ZsTNzaok/UK8N5yVcGROZnBn1VW4yrw
Z509yJ2DvPYR5mk+QZjloOy+Rtf4NUri4mQbbWK5VW4l+nCz8HHRmlh7ITjlRN4WJYHWv42tUlSb
SVYrRosKah1E5YT1qIFyRRHaAnAAvtYidVTbEMQZ1lfMIKQ51P2D4XJ0R2E9+z2MtDvRwYZFMsjX
ySh7dGukTq91G5wBJZmohSnLLXSyyGYawZXohV3w6JfHr2F5fB88+o/+i+CiO9kkOm4xfs5QWo/s
CIha+nfj0BHtM62cALRpCqpU4GVlhEooCtqCQvYRo4FJjylIXWw5BNY5v+9+bdgYniaqfnUgwqAG
BvlxnwGnZKR9dp06ukFHNEVMs4V8g+rfO5MGJaywwvijWbnjJeXao/Qv/buROxpep4XJM1JhXMZA
0Hwxv9Pzw/W4wNmvh09f9cYeyTy4tNXqq+AnM92npT1g61vGDMfYoEYrG/UPgTOX4Wd8GyaD7a/O
zHv46MuHQ/zRNEyiS1yZEBfFGREdK2kYN/gysLA3vQ9WfHuQWQE2wpxfUFp2uDsNKm28+iBbsh8h
cG8D77BoQYNBkofrJwU1uxUq9s/LLIzKPYozSJifJawCaE0SqNGWQk9WwyoA/tURz6fZ8jZvAmwK
ZFQZXQ2SHthIdMAvs+zKiXS2ONmfpnHCchBwxKm6oEKuSOdApqg15EwsVrL6wVgls76OQVXASI4R
6HzEl+E7x+ytZkFxRrJQO4FoCXOxNm7aFbCVpuu/nQswPHgho1+4NI+3USwaZ5IIyeNAoP8QpNoA
6AeJ4h7LiJMAVLPFJ26CVuMVeAdIpS9r15e7IbmaaCIxWuH1PrBGJCkxE79oN5gA/iVApveAQEaw
rkcIXtn+hiQnUkrS5jma1TC/b09gqhVo99uQJOHCUES2KzctcVeAr5qKy4sj7NT3qDl5RK/oMfgM
qzODiDyMXcrWtU9vpAyrhhYci0ax88b5EVYU6UuY0Z5IZD5GqDWdMkJBWijApO/wwpblE5/blTbi
Sq5srjLszn/Rah5peZ+R3GGjij8KB7K7lGPW0yE6iShJs7gW1SLCR9vFXiMk6Rv9KspLCiqiRhGv
aiAcsLzMD4lUE2JID1RXpAp7KTXWQNSf+EUHaj8F7+IVnqc3XESFn8jNi30KWyDhNrK9zYVBgiCV
gfJi7ZL5nUAhHSgR0KppO6tNqbYrwqppROCs0t2OkpK5HdHd4MRrU3Wxqg5iZu0M6g6pesWMD3f2
Gkv1CP7HNtR3PxOQdLPKUTkSGMWyBw2ifwG/fnbVEygxq6D1f+PCdYH4otogvULRkx+NyvX/FtsT
3QQOUbahZp+mpO7AN3kScYF0rYJ4TWxIvDd6uF4waZWyh550x/m5FvxHbiEkKVtEN26FbbZ6OrJB
yFFKadqKxJYopVlsxiriMt0s0n7lduyygin6BxQD356QDAGAxa6alhssN4RRYsQI20D3fjosjXer
9/w9bx0zCPwNfC49SdnF7S08xXXyqti0CoIuEpumnNYW10zIGO9InKrCYZvtbtOY25NbtQgArkYc
biAh7a72neYivh+x2pBFSaFVpl4gRCRUHnJDFWP/25Ytr+StrzHmd7TFtsE2eDtCWnOJy+vvRlZi
dgPTQNEEvQ3JNA9lMcLMyb+CgPRZbW0FLaY4QHz7u4nuuxe5yWAhD/K31bTm795JFuoLgfVEj2Vt
ePsrLSkbbuT9gQfSD/pWyMRs+kV8GTrnoWA5yHZ4R6H5BxMNdf4zbRVkWthI6gvVeJvR6v/RuyTO
QimCjZvEqXvo9tpTCHfU0NbmXdt3HJ0F7jTUD+UA0PLUH9U2VUBtqsmG9/U5QVDgNIz3bP8qcFKX
glY1cLV61JpHYYjzAFtar9bAHEeaKTJlmbWvk5RUUKkJC3Brr+0KTfGEbu9hkrAJ46QlKAE/TstN
/QJhlrmOcQdJSAzOJpGeouuSdyYhKTiQkOQ9kFbZ2gL6bCBfdL7j58nk7/EfW1LURj3En5KmWVaO
27FqeFmIptaz87FO/Q8bFuhNZmPEvkY2imxoWG0ucCv3E7Si1GyUxw7CghAPaJ54yHZ0+qyeK/mG
DMZFhNbOR6qQZFhwtq6mo5ZTZZJLQG6EwdQnZC4zCV1M4vgYuRClKH4B73XiWYqlW9xNEs4CmIh7
OfMJdLHAXrzNMB7GXYaOPAO6TXR7Cl7BUy/j4kgAIINTnHOvPR0jYfnMcbZIBjltQFDexTovz0uJ
LoUw5sex04ipjBzqdBSeLbfk5W8rXC01aekrke8rx90yucvqOOit2i1quMRVtxrI7rtMH/GSjYE1
8bUrzBZ/GwwNBsFKd20UrIIgCKd0JGd/SIl+SvAZE8iMjaUcR89ehc0rDEf2Gxd4RS20idKriiQM
cApGl5p5X0b8Cik49agwYQrBqwxResbN6Wwq8P3cIfO4J8RdKj4ZUED+Yg996JbNPSWkAK68Bygu
u1TdGcKBCooKgHAnchGhv7H3Q40icwLtK9mqZoB2X58X0RZgOhbrXLIl7dROJJKeMByTNEffDsiY
Iq/ED8o7XqfBYfAcJ/MrOhihLnveXtdPasAIoGa97evYcxBNx2gXRY7Mj98P8SzKJCKhiNFPEcyd
kaxf4MfZvoeei26jJp0JNSABk5kZdbvN2gIhmSGzaZc2j/pjDBj1NeWURGewXRiKkHDkM1xgnlew
DtQC+irNrYzNrOAhDTmUCaaEISCQf5dRE4cqtIMuSOi9KHUIvAXGAkwOJoK1gGbBlsCaWKaOmApc
TQ40NaKdxUCKNC+oH8aQGI/Fi5HyV8QHOpZMNKuI8CK8c3vK5NI0BSxb8TQZyaD2ZRV6WmRkFKgl
iLQJAjQWCyyu0I0tipCyeHHsRbNdNJkyguy15xfHXox6rVfQ1GTuwezHapvPg5pR1KHSeq1Rl7YL
iLnL65SUpHze2XTVnIINW8HAPoc5Uqvl6BAWIJ6xLEl1iNex4V+6dOLZSVRz4gbSDYlZu7n1d4gd
sxtJ82VEz55lDsZYW1asZQqu3W+JBRL/0Rse6XTo8ErP16Eike5qbKrNmdIiVhOCNn3WhlWLGHg+
urDP3iOdZjj8ZhNziDc2q6cusdbRK2Oad1la6eM+zLOv5l/22rIfomsn0+pSe16BNijeBMwnrFUv
EAeuL8k51jsm1jPHLD6O9+M6MtT9GCWkrDz5BwYwfw/U9T946YIiEP0OqQp3G6SEGUUaAiPJ2dCl
v3zG+7Zxx8Y7Vqt/VgGQAK6pBRxfMDZjhrHY0ywJes2vnY/QbaSPM5oMg0mogX4H6T139CaVu65W
qphSFSO4WQGQ/mqVd1WakSoawWZfu4bzcZMqR81bYWcy7SHgDoQKM+Mis4xmnwzBEFybI90rRunG
jqIYPF+nC1vpVAum98zadojneY0F60jJEDD+sernSWXdJhx87dP4oc3wMYOffG1VswWvt8WeCuKE
pzd7H/Qm2glrZYZHRNSbfHGbbWxsUohtKhRhK1kyDBIrRT0RzZeMWuB7OVjRfWduU40o+2gwNHqn
ryN0rplF+ukhbdcu/kvK933B+pbbM+B0KgTVkvQkKfFS7gF4VLzIjzku2GPdjGl5iAZ7+bU2nNtK
JMbPJrO0L2sj29UXa+N0/YRvZi9RbRHKX83n+Di8jnXzzKa6zbR8S/khy9D7vOkA3OBmZFb9/cHB
9X3rV36lgpzMcPYvmQ1n3/3YbNpYTEGHi8DL+lCQI5LMAso9Yc/i+4vBIC50fv/NGb28T9GHycuc
MU5bxmPmUZFCOyym0DTmaolBRosBnminUCPqo7w7ro4ZggGjrZu4zGsB7D1bs+BxdPmyeDdsQq19
tS/j1Co4+PyCWDecZEgZCcz9ppSUHZAmhi3bnxkeKjMgroJVJjGEG1EjmV7dPtxwcbM5mzKLy82e
TqYGShdWWr225LJDptIJNUQ0rzc8OCqM65xhIIfVBZcV3Q6IaqTq/ZGphb5Z2FU1o1CQIG6UUBn9
S1vLnJm03S0xjaLa846/b0/GwUUENzta1dIQf238QlwylUKLNpkMlXTPNADc1Cqnj0e3+uPsecm6
J/ahetYg4Mz0mMpfzFHN1w6e8oy3nHa1HiHvyf2ZVeA13Vh011YUg52ZWYMwR8gnxSa9d7H5zU8o
DFw7cTAUfhERR+g+pQ5pWZrC317NpvUB/ZfMG1qnFs530/3wmxLsuU9MulyzLssclI/JGv4AdTtX
c2dHq8BdQ/9gRlnr1XW3xvzYPXYbzpfKjedgHM/ONTpSts6I5NvZH17w1nuHT+Mxbqwf8/d4g2J8
87t1Rad9whZjDfB/EXrKEUcSc2ZJjaubeV2VH3hSl9oFf+82QDnufaZVdrsP02c8MLRg7fsfI1rT
YGOC/xirIsp5lgIrsZs2AlV6tcXOEX5/E1TgOTz8ith/94QRkGI/RGzPzDiiQOPi0Gdj3d/YtJIA
cZ5sW8HNTuPLjyiaPk3ohDuwjtMIdFVZ0sFko6d8GKc+598YX5apfyYQ7zTBKYJG7AcdXA347+5f
rCM/gAbousjKwv/ZinGC4tv/us1fYeV3RNi8wyeCzXSDzf0jQ9iAtWWEDSkgYZmeYIS9QsoeNPk6
3BXPYLG3uBJcer2fq/BGUs0kHNuvaFBoo1IwNBtLT9ZEHfY0aaiFjVIHKqV3bcMKppSFzdGu4/W1
m2Afhv8jnSav5V4sjSTNjHTbaXxoNVe1aJX96dsugMXRsfOxsmKOlGf9Hdo3dszjCJUSkkNiCd6y
d9B+1nNI5zVP8Mt/vsyNavvJa1cMsiqzq5BvUKIS99CnnWnvo2On0iu4X6wJaExa49XvmkgdCx8v
Jh3dIZr+1ww/xCxNo0BJpAVAn2YtPDX8G6Z7y3vvTIWBOR1SaBxCgtEucy/Ymf7TfEQKQULLVLXB
nt7tTb/mH/qURhf0vsnBhA6aVnupUaQpCBsI8kupze6zBUk2aCX2B2yiZ516GM6NStNbYv5srm33
NvriQdc5fIL27wt3VPy02a24r7SNkyJ2nc9FDe8tF2M7oMQlwGugzLz9T6FplNtpNxw0yR97ofGQ
EIfRwghKmSI6dDFf9ITaW2Ye7POqnAo3t06G8slB+wqYLXWQI40O/hTR5g2F/hgvmW/7vOKXHd56
Ffc5MJCQPCAKPVbL785qBWFpaz3Ht43j7GUw1P6Eq0aBawECwlk0Pn5rYoehZW0Z0OUunOXvSviX
oDIgG5ncAAuAWHPZ2NCoKy5sQPWZSFF14nzBS2OppqWdPizf02ePXE7rFgE2vs3SlfW8HlzjRJKy
4zR1G+Gx1an1Hg4syhH993qpvd5wmQKKEgpe0EXLda3AYkanZFt8pNk+9M/hakwE/XHkvr/msbCq
vmncGYuK1foGir2bihKCbkINmA9sEFyECOzU3BtQEXMxgrHF+MHtYsCFTia1c+dO2Qg+Dbf6M3n8
lZ7WkXCS8tUJzz+3pbbr03pbG3o845Bx0b7At1C1ydaIVLvD/rqZKxwNrTguWOIgRfswDnxVHzXV
/IFLIWAxGwaB60fs5+BLWG60+qEVpG3OoidpH/fE3SBCdgvEmnQPzrQXBtb0J7NAtInoQ14x9IZi
xx0wv2wFL5PI34WihIN33ekTLUxs3RCpbBbzitpE84C0Hrk+wzXnptvgEx52UPwPYlijx1lirZqm
bdJsrRAiv8m6xczCBycj/GEVc12XQbEQhhKuSpZBh3RgP2tWqUH+FvmjDjxRNLohybh8vR1aPbqt
NqGyiFiQrXz8cW9ibzzsp5lCMOTZxwhDhgw0XobHXp9/hgPe85yyOUBOykl27FN3gCcmmqmLVxs8
KRcWsKZIMGAVrCo9Fr2O9V7sa2A0xN3DcPqbDetei6mf/tJ3geaKfgICnMpohvl6g+mHjuYtmBTe
jIGirwr3abSG24NTqVprNn1QxM9nBdacR/yLOvDzNtKDMawROY62cgIuaP3RejQ6wyE+svSBryYx
lT3e9wykOd4wCwdgT2sOaNDEd/Clz5V5r/9Wp4vcgBNGOnwpSpuHyxd5+kAfDjiNf3/DOsK2c6+y
4G62d74xe422BV8aBx6iqLJVjIj+WLkqAKBENNtUB4y41IU+O+tGa+7BcGRuKm4xsWCtH/9afdd0
9ddl18TbmIe4OZTRAVEhP1yxH6IikR4piplbw51F4l9//Jd964+p/sfR2KJ4X727FebCFWNfG2ac
iWdWuuCddmq4MH0aViCKBtwaK2LoW4EbRJTfvnuaWY9Duxqh05AMgZXbb5PEG8ctK6aTAYhT+is7
o7UvYAQfBH8di+QPfKk+RgwGHZu+y+PK9zFe2GKW7bTYKWFPnZgzROZM0UUgEqbYpn5P5oqnwXzx
w6gmk0cfh9WBa2kOYVgHP0zEqK2CUEPTHiZd3XU/vOtRsul8MHmUTZt7jb1ub7pgR0MEckg2cs9j
cb3jVFCjWCencVpbvGEjULhPPG8I0+NqDu40wnjWw/dwmWZMPGxWurKXTp8HIzMSUa7yGcII/5I+
2rlwR9xN7rUhDE18lBDezRzbMUgVxZpDN8gOLynPq7l1fjQcHCP880gMV+Lz2/A00/FV3I/mcMGS
bEt6RaVHnBslnjITFoQojHvcg70pN+MinL488iF1X2qStGxuWJuTwYZNJ4RbEpcsnsqdzicWfI2E
ZzyHvGhEYmSK87QeX8t/kCDNCeSB32fP/rFse6G7nS/o9Wp8MmG2w86VSe8F2QjsYhSPKmyXcb7O
LDVuZuTHCnGjelMBv2I8QLeDWLcC7WAUjXl3Z6NcoQbw/fkNudvcxyDGdEyTZaTIUGKPb8Y309ef
jT7sdk1I2TSm3DVxb+xNIti9Luogl5o6Ztz55K7EClNJjXirZxG/wsaFH7jmX8ZP9jUHOzb5Hj4v
CQGO6RI6Z46oKeP2nNEorRE/yw9Wlr6tfiteoNQ5lOmj7iiGjKZGVpbcBjBPwIIQ+OAyArBgV8v+
CAU1NiGQzYEbBBJurNmgIp3J2XxkyMR43eX34Kb6uBToJ5KpgJhAI+/tkofRG/d8of8JjuDguhtF
X1yBGmud4mY40Rw8E3KHsAWIQ4gVPVG5Rlnbv9IDyiUENfYSH1dcAojbRH2Bi0AZ3ILF135bHb5o
9KAxsTHiA06FZ29AeyRusDrt4w1VcIhPK7nMhe57QV1agOExgfjglyZwRnHPXrwnp3DmVY3Bwvsj
tIlOBz7dVKa7oMJHMuIVPV3BoIs0ZK9CawZJOj15hrlDgJx9Qul7//tOZl4pQHSNCnhL4eTjVAu/
BlczZBvEyU+u/iO+RlKGpCSVH9yiiSoLykWht4FMrjpYWAUMHqbZK24O2hq9MT/0SkZPYcFtqlVP
bHt+s6PFGzziQuWl254TAmEQ765xb5en3M7Jz04TtuT15P9i1c/tcPB7wwGTOp/XX0SPBLXDuxki
pqRVLSqOqDvIUrLgCNkiyBRkIy4R9766UnqP1zMcEk6VvdOzt/xgjymHb3m0eZpWGm4rA0Ulr9fb
tYmC0s/B1I7ncufb+ib59+E1gr9MuZB57Z6zttWqeJpUWtZs/l0JyN6sm1goVqd6gPnAR3FO3ara
TZcVbkk3JhBVCAS1sMeBaLd6zsz01ElguQu00SEGprZruhvY8Osog1yCus1xlv1YcxxP8dUtmRcs
nT6WbE9bDo7JcsSFxSG/5R09gh1dgSrmasqYkUeqnMZkgqaky7dTzzDyy4iBSrNULVNiEMMNTjsZ
ai/Nh/pbQukujhq5kpywPEh4RbcZzUmFODOUaTxdSHv+dHLjpwx/2mKsnEgL1JsRpC+uvUzAWvzm
y9aSbRAQct3/IPrubwaH7maQY83Cm5V4X/iRlogOOI+Zvwu2uD545fkOx4CHVx4Xx2o+iVGmAGaB
rjRlrAprbpoZZwg5K6+FGQg6lRhRDwlqLlnHIac6qlWU0vbI8vuYYwQygo66xY7kySq/1ZEFJ85a
BmtNFFTTTJHYbpFTxaZaX/Mwuz5Belt3ri7ezCB9BHzGvMfKrGOK4WL6gKhzTJyEpI4SK+2VwqP7
GYploBiqInt2LiZfS8/IUl8a543MBfcMTtYv0Qas0B5qkUcgCye1Bh8MDoEbYj1JvpFLFeBg0iD9
oPpIurJTQ33I/x0M/rnBWtk6u0n++8szHkvLDGSt4zlczUgyNEv+HdupIgk0wam/I5KsVJASTvB9
GPB1Zjp25T3pMiWk2Mxl9plTZ1udarfO0egr/KD1m0qcQRNAvONZO5nsncKwAUgqmFSf3//xDBP6
OoijEGGZQWG1ya7yRKJe1hXDowx/s+4IcERXRXvVTKhqHUeCXwWusl3K7KWEocSjskFBa+2DYqcO
M697+j39Jjwa4zowRoUWPxIUuBb5UJdlFE0qiApwBhDnJAx2rDiqcMHyHNMzHVVRhurUY30hvRsO
yUPzk0IfCMfZRq+J70Lp5zq+cwAvzu/z1k/h5zN+YX8xvGOfIU0e9nLYzeFCB7dvFwJMUGLnJKeM
oMN2Xo0gxYbL/EWwKnMESjcmqIXceTTvnULRdWilMlfDL2L0E6vFvM8kz9cjFIaHRAMWIwqRrTCc
YePulnaQNXeUR+fMRoIevLvDxua4knIt6ZbAguHTnKtm6yc3p1EQPd0i1oTEgcaHUwyeR7L+yyYW
tRzLnihMdQi5IlE2sJm6OyrE3gfzBkPAl/EUQS3Za2rwmj5z+SDokO+RKHDnjDsg+wy+4MpgdSkj
8XwBQ9o7b7rajJFa/z9RT97kle+r9s53sAcxSdSYzIUOFaM+rYZ5zLDGt0pfNTM1GanJpA6P7nzJ
ByQj0CHwkkKBZTwf6TI0q7fHaIXoA8mdvQZVXxdBj6dR+v0Ee+7BKxZ6WL4HyYI6+QPtbzatxVWU
Nrt5bXntfr239/BKPQwi+8R9DircinV/E7RsWmidUnB6mx/mL4rckjUbn9xKJ4FHbzXsxZC0Ctp5
O4hiB+eM70WhXUUnyT9Fyom/d8Y2hVkJW1f8PfEthJJz6g1q6jsDRb4qLd6TmE0jRgUwqyfDLms2
ZVZOPEnDRoq2T+YzhMniWyjU/46PnIcgm3ztWSSFg/J1ZqGwfXHKc165ZnZ1yiQq1l6lwS1MRgql
HpzJ7C4NlUlicYfG2mBpvmLNY0Rr9dRxOFl01catJY4xqJLGNVK/18l6M9/Nd9CyS+xGDHjyheBL
4DOLKQ4pj5Zx7Hyifac8PS93iwthG4tGXPaLJNcW5/dBrVNrGungM73jVJN0n9My52SqyPULg3K6
7x2mL1RLoPUMuSnduf3ZLL46yRtfwhqAza1//N2iw6JwwT64GZYhS81bRMF0L9l99eDKyjlKuUxq
SujkAOjR/HzYktXrZEg1pZlW3RLt6yTgRKQ1uiOcn5n1gXj16qJIpKbnacyKWy+36Vw0oFOsk6z1
65tx6MWjl1Br5lTYzhThHBbbM+xt4JPWKK0+cE2RSQ01+6ttlB+6burJiPUv6a86s+gb+KGaxsXY
apI+Wx58f6XfRkEDEf8F/Bdd2xAsRYrQy5HRZi790YtoOgUWcNE9ROXW4qspS0RHPRhy9HeYEEIm
qL/SnZkKqmmkwSpzRwmMZamkgQsGB+Pny5y2Ge3wTqrBU4ggEsEWDPF4oRCCBUF8FtfqOmIagjQt
xrWyQhQtoZyQasZ0qDkkHFBsxAQO45+DU+V2nucNP2C03tqtaWY+hp7rkjEoIC5nrFeJBDKaeJGV
ZkMz+e2opVxH2EJ4EDBUVgf8Uwd8WKV/4U/jDoe1JF14aNg8No48r6QQu9sX3sqX/45YCcezr09d
1/niX+og6NjPU/s8Tu2dt+P/9EQmUrxwO++BeOu5XXKCOb7SvGTnLqJ3RvUGdC172Bz5GK08ZBzu
7iDfbtjCdg4V846b0Li03q2uv8/4GiPjt2qmagZVDVCHkDWkVpHcTTmPP5AdpCgWUrJSDtizvfB1
wfCjg8/OABuQgVygbovd32PR6gKk89j2hD7n9IHtFlY2QjZ4BJB6J1fnfrDexBNNCJYO01AeWJh6
49xjv+OrmeBu/DKK7QM7bDquH6IPQcoFgsikWyldekDOypY6jaUv+kMtCmxfqLqHutSQ5f+Wy5Ij
tzgJ8sgMtbHMJAdRNAjJFnJv5130nw1TrmKHcyY2qxZE0Esgcx0Vvrum3FJHb3G2yf3bvFcHUpN8
qeTDNxNyTB2pW0ePGwfcoKzUAhkSHAPQoxauZD4iLD2ADX92gwoOh2aVkXVzbgfzyfJwMHbunjLB
r/LtzW/nGc3QgFrHB6esgnY+mV5ixWsWML4BuV9Aj79M6p2zWwvf/iyu8rtmw8muISxAsxy0WHWL
uEY+jKZV62oAkhgYSi+hcyHaPeBN6dPextQHeJCVJqJZETSHnERvN9E+3seHSLT7JxvC1KkyeegG
fnbVoGWtxmCqBIn36ej0NPAQaNgbyMdvr9T5dj7jz/hOYdP4qa6/NCT0hr8YGNEQoHQ/D3cwSnaD
I9OQWNGZsJ31B+8TrqWu5s39P57Oazt1bQmiX8QYYPKrIgIhhAARXhgmmJwzX39nLe1zj4yPt01U
6NVdXVW95Jqx9FZzkj1w+ERXUZAQkVAqE9PVMImH5Be7JnG60JLZ0wH/Xt1kOMxQHkyHxSMskHE8
fJkWiPtXZALxjigRHMc6wswgdMRAR69Rsbm4eGQtQJLJ5SaqFPNqmUJObwx273/uF9vGlfx+i+Ga
fKMZ22Z8GdC+eSp6lCsfmzBJGzV8LWhYJ9n26d/ia6Lbo09rtoRFOlOGSvapZMNTeDyt29N6kJZS
ZX8QIiFF6jDomUu5gL8Vzmvjw4BA5x0mEKYRP8DUbm8m75mmWtXGddzHcHn7Nxdgw2QACYDqKEYZ
bG9seirG6g+ENtuYK5DJQx4exr3De/MnnjKCIx/nY/HH4mEmGFGMoIbB7BTxUZcq05EJwNfN+W8Y
vtf07dZ9McZEi6WVTbmQp0Si8FGlwyILP1ZM15dpKuMekKwbMCh5uDrgxeaLblCmScnjKVhmK/pX
iU6Qx8iwTR6Qb0hqMEI69fF++RjWg5qsN6CRkLCpCJGBwWNGLZmIy7cmnVNKB5xFE4GyzPTOG11k
j1QuS7rj2AKoebLzLj0R3E6dU4cx6jRTtFEreDxILCQBOkonVYKItPaCvgYRENWfOO8vMGzTFpOE
MmPPZJ9Y3yse9e9nZ7/bKqLf/iu4BC+jwpFmrOwGjDoFQ2SVYGirY8l76hgze05oNtqZINGFALIJ
zPHln0Hib9qWnywDoGoQFJ+1LdkhcHpagYbZL5fYTJVoX/KKGFBhTWpvaAkq+s03JOX4vONfH/cD
D0nU3ZJ3yl4aHyxQGbZqWThQSSLFf/GH93630OcYo2JBBIobJSvG+UtGzjx/jFWVpOsoA5g1y3wT
lG51Ozww2GoYuwmKOF7gxUjqJwZgJ6bkbUY/DpiDvbDDMUCfpKFqa4snoOK6d7VcRlRno3fxAOSi
z63Gb+YIzrZI/2FJ8Ee33PzB3abur86dPJWAzapWW+xO3vrvAzb7V9xbn5JdTvcoRQ4OnoaMAKqM
NGJlOn+7RfW6L5AtvraFFModV3hG5oPWcdV+QMsgqQhy3VyXQXmxVFKX4BFezEktf7orfnX3pNCm
kcaAIAWCn0YD2Jxm+oW1HdO7dmlcxkCz2P52sR+MH3mKdLel7I+Gj7xP8/aVWtuw+viVxpFPJscF
WDRFHCCZ3bCddmAF6gepN8t3PWri0XzSgF7Rvt4O7R3hyloFTSav3FIKSmEcLwoRkV/aysYZAaFR
U3TXaBPDvEVRSi+S1AqU7MtpIlNVDOB9nwk/uOIvq7blW67lzy0rsd2Etp5lDePs0D9ZRjacAgzZ
gjHtVIJ23f6FYowVGqdG3ER3aM+HGkt9QR+E8E7EQ8bhNO8WJ13AHKY885nw74ruLjs9DF07rPrj
OHR9e+zzglZoR/zDCz3eQgQPpSQXNCuYUURCTSheLYtQc7Ss0AqW/V37CLJ3sCNOVp82Dne0rA6n
JVcEyDz7MFZXhz95eJ9RiF5oZ3EXK8EyPfAR8A9jtHcYspW47lw+ls9zrEAMfZf0ASqt9gmW7KGc
03QFxVyO/QDYn54aFyWNgbY3v6Du6994HHBjH12glkUxr+gA/tgTDUk2BhBKW0aarsw3cVGY9XV3
RlQ2o2wOSCpPLexMsM4S2VWp/sPwIDI98CGF89zJ6qo97rwkE0Zgr2JCJDDVWUJ1VBCoZCrzXUWF
mBQ34NdsA0NUUUXuS5VBO0kFg8hj2r7e+QeGTGYcUsGmRKraD0us+Po3n1YLt70HMb95g96IJ6SU
eHAXydxFTlSNicI2emIWezGZmj5oHq6BMqm1PRHCXYWbTdhsfBenFoIgPmad8CwU54LqrJdZgYhP
DA+Ed3/3poN1sMEIE3KxWhTCc+QzxR3MhomUla7DkukFT6/292y1i5zp2tvntVPAG+KMPfIR0tbH
Ho3eXACy8lWiUeba0GXycA88IP0Tz67KC6UFrwoFreJj6cYf2vJCQ6tP84SSjWv0YnU/1gmCojou
2lsFD4H9g31+sopQPluYU9oMEzIMXyRgNS7HLtcnT39B+lKKCtA/hCps7d7ezoVpt9Xl4QJ3WxBC
9Da59F/uaNLuAC9LciVDXKoefiqYoc6c1qppNApvByhUd5+tc+Ngb1luQdcT8Ok+10Cy7Ndw4jxQ
1NdJ995YGuokDWmXBskevdiNzwvgQ+3aJ5sjucIwMGfNaHrpxKa7VCDOCDlV1BEGTbjCDJFARIfu
jUUMwWbCyU0/ukPDDtieB9HspnPFg9W4Ux+P3hYxTj8A6HNhFMDZOzNP8DwXk0c3i+R9xqQZoh9N
3C/yPt4CHQBwdWT8Fo0yvQNFUK4YvR39Uw2FunaW4qKqa55m8nQmBFn13XlF3FTVOlQv0Q6A0Wd9
jiud+SVNVjF2ih5gjei4IuXenRaVrS/YVx49GSysGP1vc1/+2cvRGrh2pE85dQVCkSpjilxD+no3
k5yYvNbmRn9bCxgNBmrQtbcbSE93wgJb14h06dIolyMFFC3B2oS8E+uqNodPk5gzZP4NPYvZNmat
kib74gw3uKrO/TmByU98MtKYtdn346VFKCXMEZsSGuCBMgq+aOv7CYnBMiFBSADekjjBAwUZJykB
IvyfGIYhd1t6THbhfipWy8TFpe+zANRtUgyJixP5oxD9uCMFlbTUGEku46FkTEfPJsDy0NC3Q5d3
EQ79mAFAR8vlnyyvTzdqNgVWXzW/gOkWNRiQ0AhIpqOIRYCxCNwrZDDCmDdVmq8c5FX8nsfrqYi8
FnemC9ckm/SKzT/XthlWZA21EERuxLihMSnMl7hOYZDv9ODjjv4+LFrDZL7ZaDgQ3igXZ2muC/Vu
+l4wC+j7wtbgw5sv0qafohUdmd/wtBPpsKlEKbwfDh6nFSveMyxPaon5UNNA2flLRNJ6E8NhiYPH
vvAfTOvxj+aAJPHDCYeu5WoltbhQWVLfzTOfqe/3Z4BrKjQ3VgJ4N1PRyo8dnP6YPbhkDVnGJxYa
Ur9OzTnIMYizRefNvdVnBy03A13SOoWuYMFc7yy+87AWvNKPmfDKioJB49WBNSCsDVKi+SlN4aQv
0hQWU4oE5sECgZEF3xvdegiCSeMXJk4ZRG4BY8BZTCGoOGaxcNSWgedrI0+wF3cumkPKFXYHb27t
sUl/MChePo4QkS04wWK8IxC4uTj9EzNTrXVcooqff9NB8UEUhdQAEYj5080VVE31eUTElYEDeG+J
MvxsZn3Izz2H76iU9WskDrrk5Jctnb1sbdRBlJJBdW2GYxKOpMT4wdnl6sHIlLzC1N3GHhkTxebX
tDsEf+HowMUtEOEKZVMjCz5Q5UeKZ/qlBGFCAwRIE9QF5mrDawvuR68Hmrt1e1Di6KrA+Zf0SEsS
fWSSYeB+kWOzTeOa1R3ht/Qw1LUw+DTrr/C8EztDTA8YxZhGtJ+jEpRHreRa0zOsTKFPsIJgwioH
A7CIJ5HACSc1UUioh3qg15Q4EMh5pxn4LBxC25Fnwfux0KkZzPVCL1sOWCJkG3SPwXxIMbC88qod
lB1Yde9jBBvYLZ3HsvKus10QaZ+4SYOn/S/NCKPqXWA2cgN1FYQei7RNDto8JZqXqmUWAyq4TXIy
Fi5wScSy3hkr9C2OTFnoxF3eHEsdU/n4q8CXabbmOChxyIMMFLxtX2im1iFGnnGi/IAVFLHNoREI
M/uSylhklcj6Wn0ClfHghlT7284J64DjzlYTBXMAadgH8kN6stXdO07G2s5/u6f1Crcss4B4Ave+
9vjMTEg1Q78uJfmPt49yzBWrc5Mj4OpprSOMARmPhX9HbvIYofHtycN2Rduj1L/iw7EB6yuRCWsO
sQrfOhA2oNq09/IEM175Y9l9EWw+mJLafm1R5jpiHdAaQLnVvJPrABEqnX54GF5rXfhXAhsWuWqh
TVDu1iclaz3b8dH828nb+ZTLRSCTenRunIca/3Hf2k8ItvaZWd/Y9FwdVSao6iqtGycfkHlUhul4
h95JOY2WDqNEqwzvoF3GmWkdPBiy+GqeMCTq7EPp2FeRfGWnXRmMkTQyyY3vF/QqtBFLMChV4Gjo
wabxRP65Y3QfHoYcEfx6zVkkuGLrMfrWXMSYWtTd40yNrTI206QAWDbHfAQNHlhzn90ACwiMIN7D
6Rhzi3E2W40wAJkAsw3CvhoeS4yWidNXt8AiquUyGmv0FT7iu/6084F1bwZ9cIcnW96D84sot9yW
czj4SHhurcBMdhJBDd7D93CDcXWeaU9PJmYm04DzHWNL+k76H3DmTD4FWWpMWGJih3LgFeEKYZVB
p4QgfoNPhA4fVvM0UVCAQTbDCVdGi8hJs9AAq5/fZ7R+Wk8wTeC9bnogEF3FDG0i0aO6VmPgP3sB
taRSwi1fT6cIp7nsrRqgaGSv4vHKh1yaEHhHJEMfCgnZFMmIFCZ8V1e8igLMg6EOww56e5LPqWdF
rgpDhUQ9FvJRiKsELYIcJB6p+GlEJBJDorXguwKaMckl7in+yeIPv0XS86wRLiq95DuKOIo+a7jP
GOR+ZXnklNqmxKEmUEATU/M2y36SvCt7GDIUS6FK0ICeSjABK1Nr8QOjg58LsfLpBeIhnGynD29h
KHWiFIpIoOVP0Z+6AyBZph8quRRaZXRYYA3LuxO1QrPmaVY9iUs9U98UjkhDdi1Y3XOiyildwKOa
FQeSP4Eyysf7wmUo6xfFgCUC3oIqMEaJBpzCkDpljKgX1Uu/WAi1MGszXa1sTWG1ZbBzlwHstYgq
YFGzU2jX3KEF44M1G5utvd1KaXRyN7oVlPKVtnpjrZYyZp7TGr14EfJXlmkNiab/q8fLBUxcZZUU
kzbrsKInbkrkzKyTRXL3EaUoHAjBDqM6ubc7maj714FvKpT6D+UGORcsE3XJ2aD6Z66LmoaXb+Vx
Qcnhb6UjuMV+bY0V1hmfWAnQOP+e1oVJBtv+uv+DdPy6kRnDJf16MtfNQkRm2aSAvSNISAP8wgbj
RkUpuTezIaUH9wTUyihDymAN/8pQYB2gGwv4F5/OdyBGIDgQGL6WF3mVyE0GCxzY53Sjp6ToNZA1
daQVnukeme3AIIA7lEG8Yggm+uxayWYFKgwtaKBaUIx0UwNK7fMHTG9VAoWGal71VddOfcI0JjKD
9mM+bbxJ3jUbpUicJ84WOPuCD9MPmSUcPLwqjSV1cr5+ffDtfjr7loDYCgHowolqhizCwDH1AJm4
IDXZCW5YwZfvbtXOJrdoFWAQIrn3FfYJ7k5G8It1G1kwQ4nIQbVSqLaQX+ASUJH3CgXgzbBJFl2g
/QPV4LMFLjzGLcXBGpFp6XghEIWv/O3eyDySlhcn5imHQyBCZEtDOVlpKWJoXVPegwfsDPhI9KTw
+m/L+bBIskpGqr37bEhHitFhnMMuShkrexnabQIQ9BPwTaihalLlvye5jCDuyfrTSHrAD74qcOZ1
PiUmeU3rNtcPfDCEzWqdld0atQdWjdpKAYscVZVMG5UYy6WK3JmCVrcL8H3mw8jk3W2P8QjdA2Yf
5ZnMZpi6wPzBIq3dJrUdJDZN0tSRNj5PlANQzPoa+EIcjZRyfOifrhjAlKU0mThJJLozmnUIvzun
OqO/wClcbN3a2QiGvSYa49dEr1OWUZyGpu57rtgT61n99zbOcWOISAOnefKP/nq4Hv70TzBqmfCn
dEAbECWQ5QHPiFw7o21d3XlMcUGJoDcLz/jYZgwRp7A2NVAE0UKPpp6mtc/VbibEZ1FncXWkRlVc
ElSiGIgfOi1xrVrZUq1rCX8hEQa0xCr6nTDmYhmG1K1DRiZI9QjMkATy2ym5XDfmM0qsqj/p6C5r
jsyzmFrm5syH54KJUCfHzL7i4iHbY8ds4W9vnSOqr62jq/HeqBVxm8RXi7HTRQIedEz8soRfHymB
TfpJ47+E3AVLUG2X9M1iRhl4MvNkEEPI1wMp8DNWKq6bbA2lXANd+peQw/dEOyyHBZLxl6ylYTJH
eaadGs++etXdDh7D7aA6lv4KPpJMdsHtiJ8XP9erMNGL2J5peuXdpPOj4BmgD5vH5gGEC9EbMk61
JzbGBUJuEDClTCtBc39fiERl+pAZPsBvorGwHYguJAUsFQKK2EujZueTb4zrLvRqrZEYRlB+qLVx
wn9KolGQMdi2EuYKJZPsWVvWx9jurPXkwCBwPvZnCKe2QeeDe6tgoXVCwnH2EUXrHQ70Xf2QrCsi
ffwHWqwEqzccYHxlMHoaqf1ldURBgxJQmhP1ek7wzAqwzWCc4f2iFg6zhL7qX5Wbb/SEP8i+kBTD
it3z5jZ8SH08CDkkJxkx7McnZiLQ0wawBl6n2TZ42uKocIHn1Pl2ftoyooAxlpTjLfal8umXiamc
FnX4xD/L/GzRF5wxJdF6m9kEyLZY9AmRKDRPWb/V7pUbKmkGzo3VsTKstV8Y4xYafKpQ7Wsq1/Bq
p1iTYkuWIOWe1OuicIggqFvNXvM4NZgMcaNdjjF8ZBPMKpfKmvvBFwKxYYiD1OhqcFHxIdRK1YY+
0FyzioZvpRVafDozfg19osZ6+h9K9TIJhD6A4YrADamBp6K0VI6lU0MbtuZ8rxuK3NGGc8xpo0RI
mxBZ0C1pYskh+JI4WGFA6J7yQd1RN5RyaMBwU4Jn8jGOxsLK3qB+yjClFhPrbAWLWG9flR/dbLhk
/wirREpToqmpe6FdfAFS1VqtCKMb9C9LcUajBxF8kiPfEvwCKf8zxpF2wN7rZ0u6TOa1wL/75VCv
Nyt6EwBlMYZ/0MfJdxtndAzMtvRS33v84VviW4CZgIpqlVGyptUcPDXbRD2RBE41q97gqiGDhcwk
X6SVJ4YFkHyi2p8ualFmSvCk9SmFQ2ojjeKLTjynl+gxOjl0XKqku3+S5w50oeD8or4iWsgt3SMJ
aXUJ6LuohRfP9IkZViDjIzizDW0/bGLSridHX07qW1wxfhrqTF4H58ERt/YavmVyLpPzFXJJNPN6
5TuQ+aLX+6VhIWhKaQHzALKt3NR80FNQoyNZRykXiZNKZ3ZlN+1IpNJHfKVNfeLalJ3MvxGaXNXZ
phAD8xeaSwSzPgKwk1cIbpdHgL3CP71yNgVC8YeCYYEa2fhA//XEvF/xlCK6Il5J4bUW3VfvArNy
3bpGD6DBqJiW00//Ed+7YuzD2Zf5eW9jtjWfWzFpi+6UOZsEGRj9hmtaDUpVSzviDbo+vpLnDG+z
asz530OWJkaqIu/Ok0dO3ikwMlQ0TllmrZsPdgX8GJbSmsXXtGAXzmGtYPObyoxteJ58B4hnD/Pv
5LV4LE7j4u9pXIY2/HtZFLidFrtxMd2N38wieDCFYht93VuA2xS7FghTs9tu7G9203APj0cWK3IL
lQA8m9XKpFaOgOQ1FFcoDoizlFzZRquZFUAWGCqmrrx/kYSvqG+zqK7SCok+F7ksMwzzVtxERQVT
9Si0qQmkKFHl3EDajwEJYkKC1B/oaA+yEizvS1Cgl59xxvEWIlte5JpYdeEnVBl93ZU5/Jm9S1aF
qgWud6VQp6psgds+e9nUZvpN1RSMeifolPRSIqaDk71YfXTTJlI0Y8zg6H5g6m6jXFtDi2udJzIx
QcNaPEQlqPu42/Rro7dbKdp7moGA1bsQQzHYg18bMCX7wpuh/LEK5IZIJxePvgv3AHUKF12zwVlH
+SJ14BtLryPDUnQRXQe73nmwnryGuXE9Bk5mRbV6KYw71OCXWYnCbvzGPmIx/c1PVn+lyXnkrHly
mIbV3i59jw6pQLpTKqrc2am4h6EyA7Qff1ntic6GGZGAKYz2+UnyiaYG/TyNtrcQ4H7NwJG7Q69H
jd3NigHWu6TCLPSCf30apvsT85RnuCXn/C2T3NQZJlLGN2XaBm4JSwzrttXma3XpiYGyjXSwKQDb
OfKRbWDEPqP0gL+XjpaWAhiLAEuca2KBq88lgpJWxRrE7Fo7z6qrVYzVsk0og7T9oZSrDbRamvUO
QSp9M1t/KS5En5XX0Um2PoYrqKL6hzFocmmsNOX/gp7LzJPTYG8RgeCOlnx8khy5ZmmrNx8BMwhz
zYLcBdwKsYCLdHm3FSYfCMS3CMnfkZhpJa/aLDfXjR+ij0pR6QVV2suiS6b7+Me6QJd/1c7d0X7V
vtAe+aHBWeakPzsjyuhWS4xUGlgqzEfpKL3Q9iNDaKUtXTVCDoRBPBq1RKo+VEiYHTSIXWiVGPFF
C0Idi0sI9EdwlVze2KL+auAwYgyMT6SH52z3SzNSLEEhPewYoLWKh2L+qTWBJxPCeOVyRqxx8E6e
YmIPuUJbBPaegmtctWPIQAgz6Dv4tBh4vZBYGxFgIiZ3u+NrzX7F1F+0AOfrineM1o0C+3A6/C5v
DJPAYORw690e0eaI2td/taYrRqohWyRF4WoV3cJkjLzyYECw+hU7B/e3pMBqQVSShEp7mjix99eD
HQOYGFn1SX7wcDy0MP3qF+NyUAIrJFGIK8ltVkpyXpWBP7I7PHGJP8h18uDwDLJiFpK5rBo/yQfG
6OVgnedkcdEHljMOZP0vxpoP9OTydXkxigPblO6qg90mO+2n8eh8AsmokCsb3UHG0jERxH5itZFp
LgQ3ia1jkh8l+vz+2t55V/9JRptvlG4kvBr6o4X0Bx5/ttCyFBPi1q1nl4kuLLzvwYNZMpC44p/w
1cc2pl+CxPXBBVKirK9xLro11+HdK3UB7MMHVyKn/TU4hm/vwoDLe3Czy2ExxF2gVW0hDYbT/vKl
ifrPRQnq69nKkdrcnDX8H6YGFO3TC+Z04e7fcEn8uJfrzvqiaQYaZdeAAkQM4JUb1MOVb1BmXZe1
LrLEi5dicmxQZaZu94XFB8Mhn+NCXBhfX9bzbN2qXrVfH2+7q16Vlz5b5a214yodVF9WCWEHJh3t
zXDdBwGaCAk09aDY3Gp6qNtTAhdUakhLFSEm9+JLekIBa4DKdIBp+J6SLJFdk1GJV660TxRjZVRq
YFT/tdpFV+BKHI14ltmsX+M5+zOGALQ1uo6Xp7TCA3oy6szoRT9jxAkM75XbVR4zOfXe1bsnL75h
c66y+xEpL9TPyuRkHaNdo58P7HmyPJNWq/DW9kb9S8/IsKFiwGLGPw+5kiNuH4eUBssfA5scuEdm
c72iv6SmgQCJgrrU+niqlvUy5p8qtWVPY0AMC/ZHZ7anqFULA9QhVjtDxibCivSkegFaqVzgNFxV
IGvT8z8G8Pjg5vcyxxuV3FuQZLW+6P4Fu6XMuZiO624gR08dCv+Yr2EMEsScdxILsXRAjSBLDQ7L
7916LBMVE2p4Zu9to7LiZtNt18fYuZrjdGK4Z7VRxzpUXRP+VG5toXgUUWJ4d9aD42y35zcMVW5m
2xRM/tkqcV3Tf++lDceTs/G0e6KruXxowOnNK+Ws8sP/edm5e/hMt+30mQaoQeoQEjftPQZQjfIB
cL8S5IFtzEafQ8AS0BLNEpkLr6OvLf91kjHT9Cjx8UA7AI744hN1kAPr6DIUBAcH0w8CmDnS0/6k
8n28GvRbODhcYrkFAiJgwiHQ+6DzTP9T7p6SEFFSsVrLxp6CyEidQlogjXTL4qDqJyv2pqg1tNBl
9HiVUsCs4gT+1xIk4DNqjWSuW9egBLiDLCqYedEe5XmVMAkqFc5PUsRKfOkoyhJjlR2RMZucWaFS
EO4J0gi2xRldZ0+Zx8wa6julWCSKFPqbHoU7/1eQvA+kqJN6THrtPRruTPKk59QjFgsWOGWThGwS
M0ztJDDYLmVtOLUZZkbSydJnqkgwZOOFYGgdRCMufDmJisqThYbcXLNHD9EjFWz+ZjyLRhtl+0XL
rjLNcl++vCWITEo1MDYBNJBBxQ8Ge1LaiCcvLFnrUI99gIKApTmPCRQLm5Vq8HZhfvv7jt5z2qLl
jkwUkaiF6/6epvIRKzLUaKQeomls40rzBihILTN7oLcPyiwofOasD6qjpDptRPNbfQSZEkmbazJY
8m1B6zTJFeFkDqQP8oAT9HbEMxHVGUwPIxwu+vOYM65/DRw0lbKnNVMODblKBKEP0JnUS/Q1IUBW
BVq6wS6S2YUMWNd0B5SQXz1HlFG5r36A/9BRHGaH2XdraWwIR0fjrDTQ6uAd1v5rS4J8L/XPJWe9
HxScJ3afJQ7gbcq8+fMNDhdql86dtZ4mSYX+ucBrTG9IVJZVCwf6WrcwF+FKuICAJgZlCW6CJ7ud
XNvZtm3eBwBJniB9TefQYL8riYHSxd81XaHR7t3aoIqD/ZzW5mcClbPiqiTdtWony3+mb/fMNXqx
y8BDvsKp22wcLUajopUoN+/py6ljPwWVKqw2t8khvvTzzjHJkwTKOLdIzfSwcOPd4s3I+YFB8BNm
bug27T+nYduYXnSZr2pH8D96SuwlalT2Rbjmy7RVwUNp5pHDqNZVhavpDeQxpDdKynRDlakLLcsg
B1s+oLy16qSfZyvvqBIbDLgmlcH9dRfdBT0UnZAq9nO0d/QvXfJPT0hKb8S82BHvrtfAYqHteGrL
6EwTYwyHXNa6DCOoY8QOI5VWS8af0slwsBjRouCDrJl1VBy0k1WjV/R2br9vR90RbWqkTv3dxr79
Xn6n/isV6lJEuKMYl6EQULHAH1rK0in6GOG09g/DKrQOZpTQD9PpztkUU4gTcvj4zYEEvb/MqpU+
El7OOMqKd/T8zWtXSVazqfFM0ujjEMEj1lyoe4wimOcSNZkJX2vcYODRhYb/geeC/3k531FxXvHV
2NHcDrmbS1X7hkQlxqsqFfSe6RMiHtY2b2gGCqACTRR1Ye5NRH/EzYecXWKoDNrCESRcnNHSZyFM
h6XHdYe+k+JuAPteHkJZDjuI+ETiDKNqECGJkRj+Ca1LoKL7g4KlisdZ3iuNSiPyLJr5FJ0cdGzV
QDqEdwiNPCEilb02m32L5XaqxFIQqYSj9DhJKQlUTaWiAhK+aY6TvY6xoBjv2g7BLrjDJ9bEjytC
/Cp0Um3qpwiDEtQttQ7NFojeCfQplmtRisRqL3Y1g0IyI3otAgoEE0CUUtGhTQx6ffIfEtYamBFn
dNGpQkrM2xscr8Z4bH2tHBbnqILK1juZMmo3eNGJY9/Gxcmubh1G6iSIwy3KmdIQ86ZoEJjllF4a
nTV6Z1pb+Y2bi9SqALyHDBX70JvCscteqzFwstJiiCIesJTLRKujhvxQUjgkyLHY0OgXWTxPrcfW
vg1BQOmetpkvGD+g5q/dR1zGunE7EBgPCBScYh2Ic1Ty4Fg80ykduOUdn5YlnpwXBoVBrAfKX9J7
7tOLbyOoWKIKwiSGKhBDdKqtltTjwOdOjshfjA9DDIwB3u/zYgfX6tsfMZI8nZpjURk8mmJegtD5
csEuRTLqpRfNe1u8wSsll2PuHzAJwT2osebm+q9GGUyYZSOpL+p9/r+ySoRtMuzFdWtVQ4bJVsOf
RHMkzwNCaZeZrIOfg1XC3heZTNXa5K36WRYOx3paV+MaO5TT7DSke7D5OpubDcp8I7pQe3/jwiIX
kqXXgY/f8d07GsNUdIyb9D4v4DkxguWCPCSt4oHvbaKaf8f1Dm4unf5L89OupfnBs3PpbkfV2baX
i+6tVbM4PKLhuTBTfNO6Yoez9eSj/cWmanmO70GNCNPdjuseIqcmMEQ90iRg3vy8Ctaw759+Tyy+
pSYv3SvMH+mTyRJTfx+XqeuLoSxhz3xXir+BJvRqf+h/RseYBZzXOfg4kOytEVhxqEH0JxpxD1wi
dt1N9zIooxIqhg/Uryv8KKbk8BigIus5OmhhYTPg4T8qEC6IFEfc8rKIyMxuAiCwOECXFIoUjFqt
OKlY+fFOg7PS+TBjQKIsOM3OFSfdPPPjTq0XudHKKQdMoSRtef2uWlcuS1RIynyLzqs9bSKMxKr5
Cu+p5O4X+EDSHzy460UNQyTZFL58Navv8MXEi87Nz33mBNPczjMt9uvcw0tU9ZQf1UnTrwwcevhT
mFQ8t4/OGg1Sjgy4mDBOZrIKb2PJbErBtIGyJSyjc/lC3FG4utEte42uzKqrwxDCFg1+KDQrySHx
lZlBoFWrVGRSbJAIJXPxi+4Ej+H8hBlZorpIwijNyIEuDEWBvJ7qDQUxtdg50Fo0gw876yfzuaiN
fCHyg784Hg9+m+MohMno89zamCDe6cwKzmSmQkddb6g7MFnVZRf1SwC96OFULuyqGy9cS7VDy2Gd
nr1Q/AuxLyuPeFGRri+JKjTJP2XvmQlAebrubSn1Jm95Isafip16ou8qnrJP/MXKSdWW3liOxrxo
tlfCq+bivPkNrW56lTeIACLecp0R8hCvMeNihvVH89DmUvBqDg0+j4dJreGKQfSlVQv1zKNPzC6v
8pTwwiL6juVoPXxhCbmxSiPNPL1PDj3c0p0/GbGS1Eu+TKbv/PEfKybL5Q+IyoAl6fdXQkrhKiAq
kI9uToEi8ZCcG5vn8MqAg73NLJaXVRk/G1UiKIwfUohZEZmL9Z7x84q5TRywmSna+nxgaj51tSHl
quhzQZjRXJFnvW1frWERnirWZ65ySe1ihDtS69RgR9Z4ICxJWBCqaUWMmEL+0ibf55W77+07OZgr
O79waH92PlLz/MutPqNipZPHp/JoIWfeOx6mxLuLx9Rgvvi53KrmnS3+dqy8JXsFmomNAHNy1lYV
FnG4xwb+tW/saxsq9tvb2TOMwWALst5X0YDgxoADUrG83E0ZnwcYqN204sKGpzJTjqSkSlpk0hzR
V1tIWPDCSlvCACGUfiCfalaYxMtfBx092RGuh+TiBadTDvNtyGdNqVK3HRz62HbdtfdE2CgBIAbL
OvIMsJAatWKjG9zRyWxMASu79dbpy6VdM2imvKsrAD0FkliUQ4ZeJU9lbSpK1v1ad92vMMdPsyhV
Ze5D9S1fjIKuTNRpl95djC2+0xGUqUXVoTxyK0kG8lMgkWlsnJ/hoaMsFY9VMhBVdwJvlX+oZBH0
XnbyiSD9E5meJARSZev5lZ1m2wf8U3tam3qMumUsdpAUnEhl+cCIGfg0RBSu2yKEezXFMhNwnRTa
Ml7dxi3P8AGAevsasPcQqL67BzgsMKI29NwwcSQultJiiMC8lu6QNsUkJq0cxdmb9t5nBYzwdV6T
E8sekVOBQfQCA0Lo4v+yzzFsKTcY8ATx7j4TswPyYyh6j+gEYuQoVkgyLqvUvHtIKui7gJa0XrMm
/J2DoqeFQuInjpAa8I/0Q0IIMTHFXlOuMeBihYd/LYbrmB/zf4VPrzzt4HFxyjeeVco51mwIwVDa
ItB0ACo0VvBy7860vYoYM/q7imRRLGBZKl6Bz1BvFxT6NwYmQH9qg6eZIySKL+m2ig2qfADsAWap
VBZZbcFfstKcqfIQANXnVzdFNSmdB0bnpAuZ56ojq5IDvYIiKIGMGArPgphsOsMHly4r+NO7T2Te
j7n28PRo5fC8ETzFoB+DiVySMmt+RulQbUqgZm3N3a0Px1LkF23Xzqf9aWdTvHVwdKZkiNsz1JWZ
wXlnT6ynNcskalsOrGi8BxfDDg6NDpGC8v83zidtgszkISFgUG+Mg6f3daXVq9WJh+KRZv7Pz9go
iWmVcUYyDqX+xdKl408FBtSy2PtU9RpvqRWsjd8itul9UcRA3EycFDlMqbZwPq0YePjR/eEHA/5B
JycMjq/kwO0s79Xb1A6WHUb2jiSyLLZkNXjs6c0LP1RLuuRyJET4M9PcDNdTD75BG9NuZSwaC9mW
iUnaF6rDZagBuKne8uQa8E27ocClp93L+d8HwOpno4fOnUOXsrpNABLFXdceizvLF6g9oVsz7XIG
NRTTSeghK72CvWykVzF6RlYBsMz5UurPpVg1+vzCPLMLW8Q5qDydZ0+HsYSUpZaex8cxnac7CYyI
o6uG+jWa6Zs36qhscPHra68BVYv2iyezHqxk1KEK2t+1U3o5W1qxfMi0wJBCaAF3Li7FddATkBSV
wLoYAeTYpLNSVBKujDkYtHAi+pGhva8UbyefkdsAc7pV/MLoTM08GY1UVB6sAmAd6oHwxMUgHI+i
F0WdaOXtmrG7f3pneQ0ybk0lukxKyDnJjiezNacmp8XKSkANUb5QyHDYG4l+9GMqLdQlCUw47V8o
geUIZS270JdUcAiNDv1JfCYahU80i9+m5uGBsmpMxik44uZ94LuW3ox/R90mmasmQPJALcIIIEFk
Y39onuDiAGdqnRZIwSEzRhJGFxP9YgZFvvBLH2ad8PsIW3A5N6lSpQisYF0/f9EYrXd/tuE2kd08
4pfkVUqff7vwOCR7KG3d+sG6INdZO/mV8wZegIUegxvjmKlT4WIHN9Y4rCKWLN+PyfRl5QmqvQKX
DCj82evfO+Tuhy7nYU9p3EwXKNZsHSJOstW4RUVjo5ZhjyKoRFI5jxmYavMJxygtUazwKz4teSSb
bCTEMsCGaTAAXwBHQJieFIccEjB/lFmdCWi/qC38D5SO4R1w1CZo3wBWjWolncwSePFLsdyWNML8
kJfJtiSWIsmXrClJpE7FwZd2aNHq4idjnigdYYa5+PvrEi84j5jZgHd2OyXCCoJVr0jZm0F69uG/
l09TgwjzryzlSFsQalHCmFwkHYGhdolAmRmNWWa9TaoxLnjK/JKF2Mfw0xSU+KRtotM1s6vQuA/d
dD8sdmm4Xg1tTA1JXRi6NEZqRaKxgeirc/zlcpIL32mlZXUpWW7oOnHNsKtAZrGJ5T2W+ZwA1/zE
LsQhVJ8HcjSgsdg7EtwwgrAQiwZA7qT/ciFpJyi3hogrvZLtdgorEAvSFsj3ouIuBDyjgUzJbulp
c99/VGXBqXofYNM8ETwnoHIoTxKkLLhLlpLdeHGm6qHrZCAOSZoG7RxQI4n2rXUtoyEVMVY27w5t
pA33ygH/zJgLmH5HEqWISdNdKP3JqAnij5SxoustlOLobegtLP6U4oDwA5/VIFo/nVWkvYntDzXO
CLT+9vf0MuBOSFQeg34FpWxywoQhRDrVtA/ZhTzgSUoqpE6hpuYTf9hBLgjb25HxL/fhX1VL1G7F
KuUIdDEQWfPLrMPww5sQBPjfJqqgetN00DpiXCGdMN00ZbVmT3KERLRWB4ITT5Okb24F0yTZ59yd
L2Ng9P8XzuE6Y3RiiEr9xAf8HGYBVXtDhlOaSa0MRW+EZx2BefOJXgDfOrFaHKEXSJxeeB2I+Jb3
L+6odfXSUvvOoelO3UUrfdhdNfe7PDzP21W4Vp9EYi6R4xnPYH8QHWdhWNCo5OoiBsicXFeFRtzw
fkKl6bDGurkGajT+xIPUSzzPlauykHPOmC8lxbhdwnME+mDKFERFxgtr13BG6X3p5FFrgI8zZedB
+eh9kGnqfenVBTuorlUaIn8g2KMMRIVeugS7qgMIzu/QqplS18oG4MiGJ8dimrMl/6GVxXccNugN
xZs2BpkUnRIjqeuGl8iMmrD3poJedal8NWOHmauY2eiF+BdVMGs00gA6bPT4qNENb4+k1mLAOrFS
kBp5zUw5RrKMK068TJK+moMsSHxpaS9jLi26NRHu2ZCmF5sGmXFQmKuK22HeKTK5WVzgHWQLjv6C
wY1WI9Xu85sjm5uKGoIgdqwBPKUARd1ickZtPLXQUdk9qqe2C95gDPLXeFCbql+xAbJUIJ2GeLDb
xTaMXSBMLY11t5xUI6Qx8LllMLbDcKhu5svmIqxonjMV2weaq+yff21Qsn4+OialTfkwKVMqWFgq
Y/AGLdrnjzuNFGW/mMRN99U9DjCIV+ZX+pOSr5JLgita4A3HbeFDYu3BjOwn9DT7myYLkrj+RgdE
tiinIXOo0ElDHZSXt7lyW3SUAYLk2o2WlV2v44ZJDK8x05GCaMjCxjriL8MQkX9fNPV+MCHn09LH
CoggGQ9gqbGzFFUfdOXqA5OkBYyEPkZRqMaDhgNGHJkQYSijlHlKwbyMYUpEg69H2k/qB287oCJ+
jbESYlYDDev7YSkJEd5EwCucUGbiBSUYnBcy2NtARGzSUs3mBIFZuRhU670zE6/JZLzGRar8QxO3
MkaqlqwcSH2nOizPTpPqrDo8NN8kLa7u8WBcXrFxaB4xXhZDof3wKeaHnyVyflx+uDEXmSwHzd+p
+WD9YO5qFTID6SpT2lBpRI+k7m1HOMaOnswa388/k8pSFrCfwb3HKN17/Ip+NhSD5fBKPzB8GWvO
b3iMZyRnySu6coc7wNu2aO3HlI3nokPlyP3uOL9Hryj/ux2/3s5xcYuu0CSic3xlmuAlOSWP39Jf
6a/y9/jN/1bSWvrt3/sS8qwaV+rAa5Cbl/7Wi/Xi9Vtmks/izFZlJy1qf7W/Ikfw7eRG9dHj95Py
9+nflxEb6RUOaIr1ImS0kv1KqyMS3z3ygriMDw92h/gc9vf9R7plIArXFFakasEc46+zjff8Rdsu
2cfadoCWj99dcvvlSfIX+9ivsrZskvp8+nJy8yNPtUv0dCeoXYffwqjUJW+Di5QKEQGlm+ncF8yl
UoQr4380nddWIlsURb+IMQRF4JWiKHIGxRcGGAgKIknk6++cp/o2aiuhwgk7rr12e80ye6fEvyyX
YtJ6wriKW70n6yF6gIOo+5BjpfrYfYAiyHzYiSz6iUoQaT1YhI0OcmIf987Vp7gzbiUDhAEV2tMY
4UBOPRFqBNiIDtSh7NmO1pfyvvb01DHR0mnErOwpp3t6XbbWUmZAAY6oQUjY1/z19bGiABtYCwVB
jcKV+nCCT1jHNI6mn3naTb3FG59eFVxcCCRDBB7XVLScGhdM5Rn8KW6WND2BADMsySaaTjHVW60W
wa4Zwi/uURR+iWOqsK8R4rCV3Po9TOR/yUCMzT+ueN4A0SqqkewfKUCTJ/OsuCaRreY10/ympsUY
Cutxh2+c9DlGuYfyk/vIV+cdckvzMXg10mBjPwvSi7cDmW1EcQM2XdOM2vDir7zZ6V+V3CQnJWFG
KPAQjc011ua0EA1XlB77BG0qscIx9v58TEiA9H8DnvVVGV6UFsksUz4y48zntFKdc088gwHdmMdS
oryGmCJvkTeJRKiuRDgpCdt5kVH6rfpzemx1lj1ihJ14GndYDhTnj+OIIzhg54rpHOrzey1mJIaT
hSFWvzDI02knLrd6jC6OJfCSxzIcOdOp2sQkK4dmoB0YopxjcoWMXaMTdaAE73z0Sdl25jTeomOM
Jf88x8XrC3A23YJWGa4CQG48MOgiLoJD3VUawCaa8/Ge+YjI2+7L42XU6Aw3UY3RjqI4ZgDKjCXj
zoHSKRw3CLDGVNWXIeCdx8wWwxQY6/mAKD0E8nTOuI1ZD+MxAVrAqow7c8OZgdPFLKopBATJGAb0
aPzRZyHQ8C1mWuNhxFXCkI8rNvec6UPu3ikIPnjIAXsIbIZ1yPme0xAnbDS18rkynU69M8DSNj7j
hGP2UtQZzwBc++k+SD9GjxfmhocgTd/U/ur3MWTAfHHav/Kw9jGkzxDXIY8Ca88JY0stUTGskVIS
EIE5pndfjjrRijtqTGNeu6uQ2eUOOjHr6z6azlvMeZlUb4dsPVQETMI1nnJqQtcfw87UqZmSg3Na
jSgfGbZWQ5hhi7HRydXqYL/xzmmS9CCPwOMLq86XnpBFvR7Bqd4A3CLFdfzWwzuE1oqoRLIQQYJY
U6qRicD5fsL+gWviFfFVgjviHZEhfxVi6V8IiCALwCe1q10KUZbj4Fxuk8F7oYM5k0a0S9H7Y4XG
8pFRscFARfw55iBkB0LxH0+mlg8uvr5qi5xGguqHaKHsYwAThrESIuJYYqNwACw5FHVXo1f7mZiN
FgTBm1uFRlILIk7chPis0Qj7AUuQa/ZYXH6CoEJInqu9px3CDPnVU7T1eqlYK0UYf70B2d/vyFv1
cusLqVT8eiHFMhgosbUcGPi4xUxxTORq8koGlhIrPkTY3jhg6mpjyFyCxaWmMFKkVVH/SbRkOIdW
xqY6gjGTF/1E+JQJk8EjGYFeBjuEgcswyoM0snir8fc7z+JvOzOzWo84iPqm38dt7k/sWCFtP4hY
iwAUuqxNVk3MBxnQEcau44r4JwrlFfBI41grEs1aWBpnVyhemOAuNhiD4fe68QUXFUPycoPBhopb
rzmNzRkXxLiXDEAr0aflUuGesbbJWGOZa8X9UH/nT+iH+cvo25bfjFWy/n4oPvHxWev2etMpxNAg
XFELiNZpZ4puOcWfdSQigQsstqdkS/ymHDOHsIa8ovHQP6x8kSXEjG5ATVrYe6BesPNSsjcFXYO9
DnKCLZeiuwTVIhJsh/BdAcACx19VkAkoAmPD44bqZM4mp9FYsYpQMInJm5H5FGe4fZEpK2AK44bw
RCQbZ5iyr0/I52kpyTfypH4MNBn3q/daSSthC7N8+OpRrJk8Hauo/16rdwQbg7VfxVeA4012lt2E
3cAUIy3+YdCG81aHKM0cEeqmVpfN3f6tFoRc0wiRR1BqPASfzEDNnXr0MD+uqA4oujgzNSXjOe2/
jU0iHaaMmWUOFKM8skyQSkFJX4FiqGSf1HJouA4yfagy+YZSdQN2GLWoOMzGBo14D3qpWP6pd6ac
nHePG9MQgetcY8waAnTcbmeaj2hSJpblp27ZBQP0W2kF7eiNBJ3PyHU0aFAHnQb3wsEBYyOLx1MJ
HVXFSGkkH9bVHFU25T4ZMKp6qwBF8SNT4+STTZdSr2r7u0ZdgIbKcjHxXZbqGdTpY/T7YmutP3Ld
ewiOdhW8ESPFT5wnV5nvuWOgR6XxXReRM0CAMDE9+PneWyyjRqfVu1AbCq+L+5X0ZghpmxLxGEpS
3aZ0/7CPcBzwnprkcOieUNVNCNWaQzyJ2Pg5+5K9hR9mkbPujo9C7W4M+JNQ9Dkh6k8VFiHuxQvS
yEzXln4s0H9jqJppEW5E/JdQLZ44QRCDAYQ9mn2WOoqbSIw5uRT+1F6IBsYvD0G9lFXgrjGx2IyY
EnEIa8vCA1YVI/lCoKyD0Jfno16b9zl4zxfKS4F3Cq4Mpb9MQ67bo1UN5Ec/eLz6vrfGI+akgvP1
NdjIANVwoQ81iCvr6ofXYK42GE/AoxnYD2n4VkHIpQ+8uIRhHN7gC5XWgQepYKqCcVWd13N7RGog
YYzaZqtMWStdKAWJF8c+zlD8R2c1Y/ohqh9eIJfBarhzNVSw5s2hmIE7EKa6I4C+r/vYjMzNgftq
yFMFTIxQ4Wfnk/AVySuCOCXChIYMDazcAS+4a6QBLMMepvCtHExzewZF1Fami4ySp+Ep56L5C9c5
USu7vwiBNJQUwliT5k9cMqZJQyhCimfiM3eEz4lAETAyKOncEo41cUlMyObyiv8QWjTz1XwAQQk9
wNsRaJeBJaa+3eQknAg/ZkMqy5jjMykbDt6cAJCF0sDgpa8Tw4oWUMmP8tUsnh24jp5Be7HdOcZH
fkRXmvk9AQuX1r7u6Bi6894hLqC8pNz+X0eLnMuAjZ/1pb4OZ3BdcWNe0F8EsPwARrUt78AusBXx
pMuXkSFsSjKaMN+pAj0Cd07wlislJnyoMgKG/zgTB+u//dT66SGN7YUTPLuceY0kB8MqSPBOYgU+
R3Mju4mlw8G8NQgDMpzNSalCTJSWwTaeNMTZfOMiOAS0TEQ0GSeRv28fIZ4q8G3zTtFx5UPli63G
NutT8UXekBSjLEImHqn4xYdAgP1ROmYacRY3ieUJSFjFQ2zUD9HF0o3wfkztmoG3icuIqyzVYLxr
cWq+eNpqQmK7XBF8FMRX+zRrbYYAL7152n2Wh6vC2BwGQZ9tbxSYzItxXtYJw8XVs5pCa2RD5RwD
8GnyQX9mJp+PbdoSsfJHn5pmYoRG6G37AX06LB+EH6nKYVjttxP6V5Ecj0iYfoB97jsfRLmZC67s
Q0pXR8v2cT6K0XohJKgYN98mbzWGC/BjhdP0jzXZ9Yw0TvC0GWiLJT0ZlT8wbAhNJN6pHDrGzto3
9+eGaj/TQy1IPFp0KdDIITT7z2I26aXUB+TNhXz81j76DfT0B/4LDQP6wz6IZorcGOxNbB/p4Z6a
PZQ+b6HZic2OYOihKeLwRPMtpqiBf02/pFwF/wal0KHLZqPBX+jFeYz+85Nq5RvuCF5YyBupnnBD
UqDgFEe0A4dmCxNjOm3pGT+ixToxyg2NxjSR91glb7PobQIZGFyDfYaOaTOR6r0UKoz9hFir2wCK
DhIAihQoEfmb3c5nmm1kfhrVfn62sRisIczGMXD7exRf86ffd41nGVZu/1CvWViaKAxL1oMr+4R2
LSTvtcaspZWHC/520oOpGEwP0+Z9GMWY3ZjcVbK/6CV4/Kgz4e8H1CqRwIeou4BnGom7WNBYNTxj
ynUVgfRYl0soXSU1afIMGFyMd7ImBAENHBu4Z+NyZwzFm9qrH7L1AMmEYHysq6FdFf4/E0mpPBO6
T5i3D4lWiEZ71xdFe2ql4hFwdoBZtNmkPVjQDQvMgQAa510LsuvchFcOoyHew2hBg8QFiqVbMrWD
CArdOxd86GhqTJ8i1nCGVUHAk1XSpLqDJeu4uFgZHPipG2iXF5p8XVsy+pu5LZUZK4Qk7ZO49RTR
yQVi1+NBFEiSkmBLh59mhm3eeU+u1PpmKc/oQOe1tLmiZ/o28g5F2MsseVncQy+UwYDOxQvHnLw7
xdeURLe5LqgaRwzAouuJuyDFnF1V2jOXsOAmmTVDtv6B0Z90eYPMjoGChvPQqpob56DJgkx+1vsk
bb7oChThE36UITEjTnsm75iUBrIJVDv+yBvSJ1PNU7T4hYBJKUPv2dyMK19mUhBafwi7F26GdI3k
mlQ6uZ/T9WwCIV12vOwvtPmOnicsEIQ4V0rIUBcNCdB8ZpNgyLCNJhQMoCQha1M0LF4WbSo+ySz2
WUnDITtr8lxp8gY+OFFMVugz6dZAlzQ/WEqsOUW/msSk4IuZ7E3dnIztt8/whLIjFbScUFtJJZ/n
rrwz1esHJHQTN6u5TRHTlq6kxB4MTRgWsjkUCCDOrbHYRznIljWufRmpG0AnnU3biwu5PM5Hqg5Z
Y/9xRfQzfavUZU2ez2v1pRl6xpLbWDCZBS7u+QdLkKv4jlEMakWGGbjgbnQCJWo5/ctDYzkwC2pW
zv7LflxRwoUjlUv1/gw+qT5MQ7QiD2WSQIkRlEjN/1mHhuw+OioOuWPeBdEdneLMc9IozqE80TVJ
ZBV3ihpVbOUZiWvPAfOK4DlI+2sItKKBbaoPg85Qb6RJTcYWnUIkjnlicXJ3G/qU/ttmAkOkuNPm
hgSMFREagZKg1fQTOuJKTZmHXKV64vriP7gHQkiEY8on6P+ryKIrKt5G9YTiMxwyeUJFjuAJV1dD
UZU6EY4k24DtMgAC4+ZHdODnJaYvLjV4IEPs9n2AbGTjkb215Aj7oBhP4J9VnmJJL3TACbogVNYN
uhSb1aXVqVPOGmnmHTQMNNd9Cu9kz2m2ssncFGrECUSpC7agaZnRqNw7JihRTAcy02/NNIPfNXky
GLDW0111x/QqdgPINAfHPofjS3P1j5c0xFj5LIM5zW2Qo3uGG/zJAAaHRLUhBfG16uw5h5+kZ+26
q+RlR1ku8Yk2sd+CSUUtIOurCsgbTcY/ntfQFWxihle9wt3BChNKt1irwyHqmlhgDR2IeMNKJEs+
UaQEtfhL15o8S/sPFHi6g1+CQfQCapqpSc15L5/xtmBf2wbbyXVkqlPzh4Wk0cX2NFuKAc0G9WAO
CkLejaBpzfYhprGMEZ7WLSIQj+XBOiIgRhqTCIkuSg8cLkEgYjSEdN6J9j+94zDCAY9vaPDfENtg
RHTri3kmApVA8vsyegd2Uh6gBJLX98HohdzjoUbw7MnUAH7T4Eohp3MGAMZwjydinTApLLklfxgB
SnpGdUaEkkYDJO+IuNgWLlbqCSWI9yW0WRpb6pJkxvRmmKG67uZi02ZAbJ6IYxAZJOf5atgGnCXr
KZUEz7zDFbXQRid2RrSMZATA50GGpiKf73niWRu/zv18bX8qf49nk9KpTEa2c1k8Tn/bxSktL0j7
PRf6ZjQHPVlAvYuQTSNNJtptR/es4uQBgLIqFLBjmaEWegbhU+U8uK+AV23mAizRpSkLEpi6NfA4
eC7dhLBM5mD+yMNdaferPFwsbEyI1tAAbVEroU2nEsGGgiPBLOkW+GWd03l3QewK9xt5EgjBXTXP
yEdZ3EvsgzDeV6KI4W/wMH7Yzd5lILP8DCoiFQOneko6da0XSMBd6zMQ6Nnq/bOVZxajfoO53/WO
HXNsJ8pqo9NoT34NcD3p0yI41ksLckwuj+0X4Cg3UF+F6n5a4PbueWSet2SwxPPvRvSCA9m6q1va
fKiTJzvU0/SW6S7Q7hSiNMTWK9OCDAwn35H7yhM2uJQfwG2Ayid40dl2Nj3b9S0Hm1GmK1T2MXkI
2s6qyn3FPuO4kc+woFqDbxEWlT1jjOFORz/lGazMMwLgDbfMEEMBgYDKxzWR/4/mtuAAX9D8E81D
YBvx85GVJnOeAgTtxd4MulaW7198PI7xG6ndU23PdIwwyBbKFUA339hPziebg4gx8DA2F9uKMBoB
3MfQJpHcU+/J0lpe6JkVA2VA9I1Em7GhTKirgVoTYO0xKSwMHhCIJKcqgFJI/EN8hVv1s3ZrXepF
qhplerjmyBCuGaQSQ3QlJag2vVQBFEUfoMu5g0D1iJJC+Q1Tpf2GrhIdpCU7AbE6ab5ZwQkmFVMf
hydhkaoAdWGa+J3498F148a1+puo3xmmfkUnCE8YF15xqwr18e/Dl2o4fJCg2oYMLRoeaw/Bylqi
aEN/6BxTs/3scYKjtBCAjT1IgQG252a4fjFkawBKebEl6ERjBoK/RF4UgChJk//+9C8DwwaNUTqL
hWeEvZLzU4MQXn5/J0oGot0I9zcxbD+UxoDphtKQmFEdSqSLU3xzIh4IbpCaTANCa2Q9Nu1uRCbw
N22jR1wp0QSMve4iEEKjK0dYZFrRqvgXVgddxpjHY2c3ogVPd0NTj5/odx0BRL6bZNFYj2+lu97u
cbDKdHf7bn41/9kljwP8XBrOv2GkUCfIDDb1X+jYjgch2wZBiMauJfnvXZLWEdtjRHUhqwYaYpiW
HutvqBNvgMjybPgruBhNXa1DOEWAY5KNrmpQYbMzL3yl2BxljB0tBaVfuNtB6qFRrkuu2d9dGi55
lZrhS9W+bsCphfwhOw5zbw4u5nuGkEbYtuqT/xCJXAULULtB7Xqtr+m5abNCWAgCe2O+aVtY8hDO
tt2f2Akr7CbINJvy8blJXo9VYC7+tk4e4U6HShdMzWf8R5TN2dQfcH2xprgrXHpXpAGwb12ZH6AS
GjYULkAYdy0/maIiL9xK6rzKWoi/ocQbbMfUOg3vn/7GP/3L8DTMPPl4GOfG4B8PRNSp+SdNgJVx
ib730ZlU3l20X1e+j+X7XDkbvo6P5RxRx68ycq1A4Aqe21n5TMgxfP2SDf34HEB0QOn5fTUtfaSc
KEWiw+HMdronmLFJsEzTsZca092HWJoAbdrbm+FMW267pRm/87U25CRA5jBtDPPQfxkHXNJpEqRv
f1iS0rxehLzqwBMeDNuSTeO9p4z5mBn6maMd4mZdk1AbHmuVIoFhNZW7RrOSrZs6DUoJjU1j2ye+
twyr2+tWfuz/RcgGnR09HaPJFjm7z0Q/aYsMBq1yz50rBFp8jq0V5NR+IJB84oBoHsm0roHU5ruj
pFsPqGw9T4AUF54pJP/4nu+hdwHKz7KDHZQxyuEM0VGBb9f5JmIrSXxKtIbRw21HG+hhEXSiG/Hk
yrPC9XEFoRC9tv547gTra7u/Q4Zi8c4omcBh/NCvaLSmkLc0GsOh60qcG6ocZ7fZp7mz4FFCP8El
X9e67Re3RXcBQtJZ8QOKVTygLvJSCfyijYSwMgaMDgr7DzsatcJYuaoF86Q1UJQ1kcESUe9jzUA/
Ar2CPn4R9uyC/FagO4en0y49y7bo2mBsGZfnAohtiQBt48uu6tj5/3RYMNFBSLlduDYMiOCfFbhy
TRMyPRxNR8MZ1bJJ66+8sO82LUgYYtxTQzJeFRMKAsrEQbZMkzbeXqBxtN4PAQnA6VGebX9l898D
jVMEu1LWwcqSfBWxO6bZAcsNRUptUXr7tpP8MQ1BjZbDhYAlVhAu7xaWHbc5MIKgX84wdl/QFCH1
4WcsNMOGep5IZIBGVwMytiZwZ76w4BOfeM5UU0QT52CBaWreJDxisqje/4D8qKpiQYNnoi/M1Il+
7LSuUA4S9uusRgdo4I2iG23e1yE+aHFJwotmMN4pV10NqaCkiOmCtDQmLQDVCHWuoQkoovkvousI
bi8R/z7tQagfIqhyoJoz9X7FlO7qMqRrdehpEXlhzbnKDFE9Jgo+YJnNOx1y4lLctVtVOHJHl4N1
QFQZzf/IDgFkKZ73iIlDkJLdoS+Ld8vO0JCYYBPgHDYJdPKasWY1fepcpYd1k0FNWMljLOnBgKHG
vWn2uQKlkC6WwGEfKHkMLg/shzSvcHigoudWFV7NJkAI0nGNXYR/ZRl9MLVeFlgCo++Eb56YtfXl
FOh45x+iKOAaestjmPlMuqg1lgMiCldB4WIchoDjssP9EH9pNlk9etddzu/VTXANUVmhG+LAk0hd
YzmC9nGBu+8LBLeRdKrUaCqpngHxKQxULu8juu0eH8Db4Lo4D/YWMg/tP8KmpUs2kKsyKEAceLNB
VHtwfqqb4m2nS66eze2aojKF4XkOiSz0EffNhev8KS3ppfVExpKkE8gwVu4NN/6ppQvmPbrJ0Vy4
EmpBd8dCNeh3iABVipgN5EZ4Nps69yucHreZn8ZOHQzEk19xqtfsSUvOOYQrFBYDS4m0x7wMnbyB
JUNYPAQjnDwzTUJ5m8/UW3KTqhV2ou9dWNGB3WGL9IVWEx9n63uNZhNxU4yvbzgA0TwyUKwYovxE
V1XaKpbRCKe1h+vZWmShgOxiWifonnACjK76CHdSjxIpqoH0wor6qKXhHDu0uI24EPzS1wEFqThK
Lh2Xi4d3fyKhZRTWoniH7VYSDipnkLXubA8w0jdk2EzLvSCdFwy1pOCuOH4NW48ScpdR82VVZb2w
wdxhCEeWMaK2xHHCzmFuhT1PwKlHXDRTZvDgF5d/WQ2muRETRnXyli5kjuStMnAlNo/zSKSL5Y6c
wjDHl0y7Br/8JO1H2k9k9Ey2Rm8Q51QOEeDhnlV+nDhMH+RIowEGq5NsJnhkeIhoDMONWiLASkY8
1Emkq89srCKVaWBs3Rkv3R5c+ek6QM4Dig0xhd42oQVirdhbj79fr00W1mfyDRdV7edKXey6fzpG
h0uVvoKFcpbS1qENVzGvH39ALoMMJlDgasdaPpLvNtxNJJALHpEK5tIZNF5glbpQewPeyHVh8jA5
XdYmjjcBDKYvtJ+hSw2TN2BluTRdX7U37yJ0OaO+z/kvGS9h7YQFzd2A+FZZbgO0m9UAWltb50ZK
XKGvRUn6qDlkcTqnpOH4CmOdymSOZ5xaLyMcUvQRSyphbwoRCvd2X/FaHfZvdJP5ZfwQ78ihJWBK
shFNtFBiCShSNZJ07pXi9/qIdDdbgpAq6mahJ+KKViK8L3VowsiMgLvQvIdxEMEBJgD4yes+JpwD
Qhvck9jMLSb0Nnq1sZ9d12Zvnzxh0jtgFHg3mEy+4DKmlHJzKGcmx2qBgueb9c37WukuWiZFuaah
4hw8VG47tTgCSZH0VbkXRgDUmM4ZiCd+c79pfZSwTkNtFxKSBC5z6agaKwJrD1cZn1ckhEA+P/ek
PPYkCLIECbLkeVx5t8oihUiAA4dj+wiOWZMANP1QXy3dwZqf9FDiyCltOO6ekyoEQgvG4Kou3KZy
HpfwsB/wT84U2WGZrJDe97gUBKaJCa2j2S1ewWtQqpKeIdIDeat8aTYxt8gfP4d6N8x8Y4ZXhLir
kXXKEpl8RahA15tELXlCdRmiE2k4WQXvqnQ7omsNo6ZhZAtcLNvMUCZW2bRoBEbtieSJF1w3ZbLa
Poe4ROkg5l7Y6EqvPHaBNSsKqbSuwet4oE8NHptPpidSBDoHKoMSV9YoVR/fX1B5yr4F1uZitBhl
awroRVf7JkiK+gonwC6zyn2ny2FNHYAlCx1LMPwMg892WTd+aJXFG/XC0LdqNx5i60ROPFI+TgF5
3SX4yj/niTmDMd5l6bcVF7PWjraz9x3QaeB67VZioaJFBpkC1cPR9SnP/y+f4/A7AI9B8FtQkmxn
L5vzB1lfiHvvdz3OglB4p/q9ruvuLueL/dEjIMMrbKRuqcqmvDSXL+fPeIYhRNFxCNcbVtfxpHmI
HUOo3Thhv64COkZ7Mh2B1FtWouSwl6jBsqzfkLJ+hyHdAmaERbRHtsMAafB6LecHOK6Qu0DBT3tk
Kv0YJlE/CJkwDNZSmIj9rawGkjPsJsvRDyVPtHiGmaX1Wf8BY1kCryVz2w98BA8cbFZ1RF9LEGQV
q9en1amZBb+8qe67J7K+p6h0V84+JqVMtP6r04b80n14aOQhlX45gHH/6dxTX0/7IRzbtyWwG4pr
aYz8tqVD8bZGG/llMzf/wbWdQRmybF5bd+t2if3bWjaPy1Fuvi1FXz2CnBjjrWy2l3leUxLMZh4c
6ttB/siP2S3KP99XNpdk1Zv9lb96O97WBRx/aIN672xvcZ6mxke6+S7hV8QSnxdG5FsytPLA+OQr
5NRUhYU0C09F0DQtDlu1jo0V7nX7J752qRVrZpqPEIPTCRlicKrF6m4tm49bJaYfV4AySusy5KrZ
nwJOfmqPMbmwNwAFmg4kpETVu1cXiqIRkpvaHiQLotqFrTdkney1/EirNPuZAlo8NIsYTToLrBiE
jU10UEUU4TwpfzIdpQ+2VxdZ5t7gEGIZ8UJWvHdLCTtSNs4ALRXCireNLbJsUCEE+wQRkGJ1SbXw
qlzightgHYv142X6cKTHcGGQ3bRz9/HuQPeyGbSd7RndIuj50/v7ih5svHAHU0iepqJ/5zJfUMVu
at/kDb/KUEms66v5sZUhYN3NJ8u3n7d74lNF0OqlxsMCGrHVNVpTCQftm9QBAQDBaIbe8xIvAVCR
OJVkI5RLZNkMrfITeMn9lLYs9INhRyR0va2ZIpcufi/zzhP1yvGeRqjHbq58SXLlYi3bPkVboetS
Ssu5fOr8vK2aM6BU9VIj0yg1YPopNX5bcgx/DfYdwMadde98KW9KEIhBADyNab8Kt9KRn1u45/Px
IyblIFf9fPNpWTUeUNiH9upYPrfutxX+2t3iE7hM6v1zZbjGLsRrGpJc27i10NhR9zTJVQFMNnLf
vAKX7DH8B3VTrrKfZ2n4+vAsQ9QdnPVFTMZkC6ETRxHBaE1AioAutcFV2EYIeCF4RzAZYAbtBL+d
AuvcAecAEj/8rFKMCxPfHgg3FAAvf81de/WSwnb0o/RWfvcNfAuqCjKNU2cH8e2q+QOr0xe8yID/
AG00hrnydTKDP/pYL33cMVa7geO17T0AJhwUgXXfg33fSwh7CUwjIuy/OluK3weUBlOZ4BO/lSUC
G7UD89Vh8jm6q4pbXQ3uMHOia8y7p4+vsHdT2kx33vrj82pwYqTuqkdAsVOp1jghjFnc51S6NCmo
JPG2fuK7cmvzG4TaUrKuwLrIdOvqMOLyQQvmzi/lt96wDdCzhmBStgv6BqAYeK4IHWLqXi4rNlHj
r0TIk40FxCJtYAT5LZdGjzSFopwChlsiQJgZbMu34pLsGwd5L2B5N4ED8XnMavLE8i7U+iu4pvdR
uJYz9M4fn1UjaEM8C6w/AkFicehxAMHXAXzOtx/ThNfVXneBHHEL0uRyPzzra8Ev/kDfG2U4E88N
lIkcSvxSYG384r0g9rmKIVCeTAO+shy1H4H7YVM+ccJDdIFf7CvmZ/LP6yXZ3oW/G+5v7xeGRkin
ZjGHJxJcvq+but4286OH9nICceC0Wcm+ZobrCZSIXGLRdsg51udL9GPmflvNcitfceGH5eG6WVGW
QulJfHjfQspb+WAAd+1DsuGkNn74re3bpZ78WZuXLaikh9p3NR898p1tf8V0cmKXw0pcPUDcxSGg
P37dA7V4PcDEl1yS4xCaEogDi9UTNyZP7y4uQqRGkYy9IM7dWRm6mDgHfumLy/iqZRqXzqx56XzV
Vk3afoeqB1o3Q4ufq2YSmHjhfLYS4li/q1DIw4ASGCf3I5DpjmNtYhm/Du1v0FWrz5jJpJ8WuCoG
HnLf+JBQ/M0kwyXM26398dtSHgfnj28H7Y85ZzX+9W/nci5f3tzTtGn2CWopq8on0Ej0pFAHs0Yz
jiehdpaKC6IIyKw5U0uSCmAdO54RtH0Gu3xN4+v2qn8HjQ9MLp7MBhvGNQ580pqUQ9vn+b3phaS1
I7lwmd9IjA0yw/f5SkpmDMyv2i9Utt0stvXdbHDaRK+3/oFQLm0QBodaZvIw+gVCjbmfz9UL8Rcf
PpW/LtXv9uPmdd2/fNfWD+Xstr6v3U3L9McB9v+VjUr0BNpE6w1t5WbVn+dzFc9ghzPN3/ftpEUB
6PhC9TjOde/hTUsPXyRDmIJw7/CzsansMNVD2OW+QnxTPSr4+PM7yhMSau5O5QNFUZRlYCcRfqhC
FpvanL5LsowsubDPON/8bVvsqcdh5e62se/iUGKT+U1QId5SH8prY9+zDjCLxQJLF6WbRel63uBh
6v8uDBtqrWMEq5NH+F+8N7iX5vdBJxEVMjHMa1uikiQo+BWejxO3ZSQ72/zqYh3yl0mqDPYuXgkR
hWX5831GdNeobXiEkGZqn+oAnp4OCx2TzECLIeX50//UkxnQvIkMIuB5qsAo3pJXE6lJNdAR7Q0T
KNT0aAosO9aVO2cXZxGot5dirVibNW2l8tA6s/SxZmuQ9fPYh8Ns4kt7B4F1usI5JvuCo6Uvn6Ji
k/Ow5VUaaAa01JXG5xJR/dTRGMh0i7LSAir31XfVtgKyf/o/DQGHOwsZXIouT2CIbGcoQXmc2Jzz
9Bgi2B+qx5E6wofH41N7yq/SRa0aTCsdggitCZWgrxsUOcXB+alEx4Lz4vFUptnDO2z8WHN0WgSi
T5Ve2k0i1a4BXI5gnxepqZK00vqpYg3BWgEDGa7F+0vrDPxpzXNxePdKCQL1Drat2penVDuhwfga
C/GHkqdYsyHEhpFS3vyO8oEHMtu+9PPRpR8GG6LFHAylh8Fh8IhUXdXO9VXNn9u3Ve02P9eXfPIe
A2e5hz/0rvUbnqCKIcdUflc2TSf1gBxAStAeIZUBjjewTq7cqkGL97xm7+yMrrZNfb6x0Ta5TErJ
lSaFebqI+fjDMCkl6x77Nzm2vjqbzk/rBzdivabY76/q6KuZnSsWUYULquSqllrY7t5uldnGD6Ua
29EV4pA/PvE1ySd/1c28kNC9EsISSoysE6F4bSKFZal9gvfkiNUJdQltp5Jl/UbTshlG6K6Wq9+x
CJrnPNGEWasU7ZqWRhBwQNwkn/XDx2fdlmj3yZ5OjFk+Zr8uiz23z4Yk9jV7hG0WpWiPoyhnp3n1
C/+nkQ2dIBrMvz5NU2Mjx42tmn91d0Th3f4fUHZWUU8s2RULHdWU/BTh3d+9BHUEpf6hr/ZK21as
kd4S359r34t8/dikrwP/1baLIzSphQqoYSxiDRN9C/tlfEH1CwWFBAb5crZrz0KdD3OzWNKlUWYE
ISQdmmyE5De1KxbopNWR0znqnqKSKRUwT61zha6iVyb3jC9osWiJ4DgFMbyZTCLx0NcCsZ37DqOn
q5wW7H/iINr++Vwpdm/RH7QvhWQ9soGo31DEM7n3LNz7aI1Rdgi2tkv2QJ4gVSF35S27jwInCnft
0OJRrF76xXbORmee07Lkm+27LxcaexYPuzWQRiNKuMJfKobs7DILduEPmFbIbvJJgceNCdhW5dLH
bmh+tc/NDd+lqQ9bXWGTJefmPVZfG9oyRgj1CWhv1ll2uUEt6TGh+OG4wU0DYWLksJfMyVl9xaWx
FoFeEMO05sqKQ9bnDQv9hr0LTS3orfk9VjIQXU3LYGN78dh1wkJw3c8Ya0MKLYtc/fyDUB/gcbcg
tsLHx26MSQapDuyLudAQ1DE3eYm0tv+nC3IPWQQLkprr6uNvUoIdAQzaXZyEUMSh9uqr1iufGg/l
3DChePr12pdd1VlLZ+4Ur+Zsy49M+0IBLuR5g3MvG39OFSl2VbmPn6DawW62zRaszjy0uJTis6fj
cOvyxh6jBU7lt3q9krD5qi+/n9fdGfgaAjU/9dyekNCNLbc/125v+xsoUpfzLObLaeiDSx82hrDV
poVjljJjt1DETNHV+KsGg19VUh4KuqxTpRYVRuS4gytSRtozSiwfWtFW8WiYH0Gh/NcnWPVnVhqX
xQWnfZMaVgFQiPUl6h3bDASpncKWlRNIyvvq7yk5/5bv99HDw6Z8+6ycMwWnBMjfA3BwUCQlSDGK
cRaKxXySnQnahUeQmDEaP1N+xHPtzpLCgrw9ATEzrIuXG5BnClbODcJ1gIEsMXn7eAMcSp9VADNc
IxUDb2RsMR9/msDzJiXiA8bIieoTkKc5JubjUJtOST3U9Nf4Ug0Ohx/DYY3scGXICIWBHE+Hb32K
KcDfsLrYMdPkoZwUKRb8Kic3iuIpuWPJWiVP3BZcENVJ6EISMphBn/QC3LZ+aXlKXrRyWUXbXOUT
YUdXyuj+N2ELUE/4OWrdYlQVDFKsekqD5w1druBuMcxDXBcANmeRix9k9+gs8gs34NtsgGPFRihU
ZI6bMAVMlp5Lfzk800eVAo5ym0w1mb++ypBNNG+M6UPCjuHro5/S0TViah3XkfwfKGUeGgrKDlZ/
/Aov3Kr8sJlA7b/9fS9G18YPZIEHzrKh3CHX1LJdI2VTb8mEpfsSFxByO5rYTb8XNh3hlGxf0iQg
eE0XXecIk3r8fncpZyHVhfWk/Hdp39GQ5vct20NOv2z3uLcnYsdvGWL/079NmZz4irZ17cFllKm+
rRK5EEPfteYHCQJWhpagTJEIAuaK+VIgABY36E92f1n9YNwoR2IBCH7gWf6WAj5TX3apk6fNCQ99
0SblJblk8jYBSXWGQges6IR6EhWFD/lsJm9DyzQoh0TU55P7JN+X9wu5TmogH2c7BuZzI+hbCY/u
UZP/4yvIhEHzSWT0kx6aqeg/VtTL1zgbzTGlqKREgDkNnQYTOpRNwMUglbn7yrIfyz4aWjQO99AI
GzfjC1aX8sGgi9yeTFDU+CiN19Gy9UdMCv5l/CVd0O+u+xp3d0g5SsCWgV5nL9eYpmEYP2FitKbl
yNCbcjLqiiaM1kRHq8+V8fMNIAsinVfYZu60gItgBkhTF+ozogdicxKqsCnYo0yvl4kHCP883Sul
xMFTsMMzmQSefScRUSfMauZkTVhriezfIsVmg8aeocHMwhZJflvb6L76zk7jw4PRyPwE+boFCJZ3
EpohlVIPuQbdE1KPnZaxY1/hZUkDtftJbFksjRtD3vGTku5B/V8a452KdoCzVE8uG3WyoyAf6u8d
qsfps9Ldd0Ed4Ungp5DE4KO3Cufl8vE6TDKRLQ4hbBgBLQX16EsWBB7Bu32hj2ND0AOukVi3Cafb
v0hkivENHgzJDWpY1vHdZ+NnXJzBW0tee2xEUeTTxk8T+O6hJPVglqDdgMyRrMKKsOL/D42jWflZ
h5m1fW18ojSocMYBq3y3CO7UL/FxDXfguirZzTuDHfqgGO3qDEkPklzXWgYhA1Iav9e6YzwJtHbn
Ph4PPzT3eq2w7JSHVNoK2h9Cjo5a/i3viRngX3Z3DXtuFfHsgxlusLvVs2kS20U1eYi5gVvjScNx
X6PUmiGCQyDGKCrEpnJTLJJE6j145oBZYhaSKeuBW8a+l1yBZc7aMj6VtixiSXa4Zu2CD4U065Xe
aqqkIVsojBpjZw4EgCA/zYVgbJTxF9L2Ae664jP9woktSt8LlwhDsceE2s0l/ZP8D8vu8Uzc/qEL
bJmmwzW5Qh9BpCN+SFQb4f6myOinDGiliiN6JG+j8+riYKFKemcxHFCPNr+2QannqGzkFfJNZquL
/QJNBMIf4AYoUGwEUjzKZQJjGZ9Bif1G8HeZPDWxGiQferErRSfozH01JFJYInS4T7Ovlh7Bf8hd
L16agGnZphzFnh5tim1C0Q4VMi9tDhK2SJowNWsnZBitC5weGRyTkuWEHo10TYbkmXgJ9l538d6D
sVhPnactRsoCiCsgavHL3wcmBkMn8lzUzlbJgFL5NUmxNGSvCKhTdPACvOc5zed3pWyAnICTi9v0
GwgmySmDDyEzTmXCpWKZmZAcdrGP0cLUJOnmN0MzcH3YibVEDkP8w9eISqP6OzD4gdnOdykz4dN5
KO9q+XjZgtTmiapifhaokIcI5wT9SfL0hxOJJ/kX+tLxB189LuwprBNWwgB3Ewu6w3PvmK1IsMfK
Q/3UPNVIJqwqJXDs9SvhBtJqIi7iAaPBL10nfkQiC0ljhMPyD4gdYADLAqK8gfG+l8nK3FVcxBcK
m8Oelq92doSJJX1IxIOJwbm9LWI119Fli7zZ3ZqfxO3oWV9+/cP+TvaXxo4qzfh4Gt3ad8PtqZqx
RHmZrG5Qw5ElyZRPR7BE2+j2Nx6cOg/YASX2IDlh5hq0xvv7wtRtnWCI+4egEGclC1Lm3AQ5QPm/
Dkb31cWCgAyld2ugGgwyxWALxCHognSNsrgUiAZUOAaD/460IR8KvYNoe3PHRnbcm93ngO/5jgav
LfBUvI8lLf9DPWmZQRWoZop9YKoPaC6GlR/kosByMLrPvLex6n4+IB6thjc904MEacAwM/MQZ6GS
zV8utRncs3K0vScx1ADqKsoX4GDo9Q6kN08hoIN45V+ROoNM/EAuCTSroArCR0uwodPL4utGzIqb
5gK6AyEDbCRUDoi+a7lcn1VGADqeFwyYnY8510OdHUNqs4wSE/CsCiHXXYpzPar/0Y0k+CNbeeMB
wUWA1OylMaryQEtOyHkPCoYgA3Gv609Pcs9AFyKkgHjUHlytF5uJctRSVA6LDEWwp+4mQ6XR72N0
KkK9zKwGG9tEslUAM4gU/S69iiq+th53ldzEHP6O4V3Gn6XO/nGwy6+jP2oLj5VjDnfj+9B+fXzD
cIRMrxgo9cyJSeIuAMmbNXsrT8F1wZwEqjMnxZAg6GwmHG44KGqZ4CzzSg/ZclWG8CxCdVcXwizG
ecZ1/cVWMmQgeKUdK4wFVHGARgaeDMu3x6tLzEfpVVuu/W37gsFF7Uh72bg1KdxqiBa4QoAtIobK
NVFe/MIfyubuSBNgNGAW0AnsVlfphgQBlPRZLAWZeVNihetC1a8eBgzZ/o+oM2tOltuC8C+iShEQ
b0WZnGfjDRVNojiLs7/+PA3fW6cIxsQEEfZeew3dvcYnBhHDrIBQAB3nNBBV8T4hAo6h0TkHt8bo
joPMmFM1nLABXIeC35miha/Zxeu7o6zDuvgIQAzjGqJv0LebwQy+zi6qBCZlOHxLPb03NpCA5Tha
PXtw4B7QdUSqsjeaonNMrM9qdYtxs66+8gvVjjO6JYMbSm8bUtL155o6zdRdJlnzFVqv0XN2B5b0
pKQyKtfdV9MAg32qB5tej1btzVcLJyKsGyiIrkfmnKyS78xNH+2RvxN9T/Ii2R+PFP+a5tycZ9Mn
R8u7olzJlt2j0w+1BJSEpMpxhp58rm+HCX1HP/R0VDPWPBwmmz95RhRISEJqIygmr5P3oCYa009K
pKlVNwUfkv4t6pCtd+tgeFQHWwn1js57mfZ+pm4TKFUFfFUBGSZpQzY/8fAHcKe/FWUp9OEneciH
Hp2GmqQwSNCJxA0GlnukeHjLnJS3KNsGwkulYWV3jeFjln9vYmpRYeNx0wDIpjz3EJhu6omUNWSl
EzgIu4/BQbGIV4ZMeFBAzHOcQCfH8BSwVLqbN35rXf6SOYoEUv139pUK1YD7CXGK73va080uSPDM
qMcpsaS4W01wj814pGLhBOUsrh/yM8iJqDxHRZA0p5ieIpb3qViqyY/lK8PXnfxNB6pNIabCVVF5
ZAKJvE08iKIZiir4Ul0xbyq0rhwMJm0YLXR+QTaF5G34E39jWRA5asejPFeDYzRzuKgTLUa8DyaJ
tQkVGdTCpFHTJig6Iv8bQogdQCSlJjciZuEMv5qz32DF23Em7dmM7DRCOrhr+HET4tw/tFnQCeOt
cNx+whFH6io+lxxMLcBJpZERn533R6wlHil1gXINbtknvqMLwhpOewSiH4IYBt8ZcS4yGgjrQEfT
Ygn4ZtjPedYBnmQQSBCIy4AP7NDf8zy9oDrHaeL5cVY09I3/MJ8EwypZJ7jXSot9QcX85a+kFFOh
G05SZ/0btifxAH7vGpe52+234/bvsP092c7WoKhpSNCDVLcEu+h64Al7iyMERYjWC9q2anGTYxkA
1JGzkjt0skx8CfYj88xTNK07i6U/xlUS10PYHwyYVjt5OvrD5T/uh14RxkjiLeC3xPoGAMFRFqAr
wwH/i+mX1rICkLygQxAzjDB/qDpXATY2lYVDVYARlGs7o0eFJCnZAFyO6sRquG1JB6K22tx1GNeE
AN5wjfoXAYWWH5ZmXqwS9eLQ2zj0q/7qw99UkVPidne/GOAcbmXb4TZSfzSTfqEE3PiXmr6ayCrG
uZ5DF/VLK++cQHq22lbPgwIIIgADMx69kYIUzdSnf5SYNRfYM4j099SnnbZ9vgDP2sUdwOXlUT60
Fn1d4jeYUABEXBGCubE89uIWwKKQN4vTwpW7d8Xa6y20XInwC8IefCPXk/vwlOzIDWcXDlp+IPJW
9GZCpEU65PzNefwS4gysjYDzLEGQwA4A147+Pdgh3YlqVSxIm4phanWgRVCuLN7r6gXHSrff4G3F
bNJ2ZTnesNdadvsA8P4yUA8WJENBva6xJY9ZSqsZo4tWPXZcd1hgfCH4x8NfCKVC95OVA3r+gaXy
hHFU7IKRF3K+eVfd6ccXYe8D7VHaKefInkvhXYpA0olXu0V6+wLukyT8EfevNpcHIS3ONWRJ2zeb
Bef5n4dWlPbk7uYcHjlm9LJk0e5hMbGyQ+nyC+VH+E9HSgQK5lPDFyNqCtSnEKYQbVB3Uny+ly8J
FyXzpptoEwnto1/MwYlvornIMWB4+UF6RXQA4mUA9hYLMrAk1FODF4BxnAsh84tQQS0PCti+AHcl
j8by9dM3Hh6N/CQxU6oC1PvQeElC0yIZvwHvMQSYgTBBpBCjkyIooxja0JltI2vwhOMj+WbxujRK
tOl1WjQjtiGZDQZozmpsMXA0cXUY/c3bS3ljnRpEU8YnXzW5SQxU6Oh5+w7FsHIdca/izQjIEhXX
V/02I/qgew6YJgCslH77tLqBk4s0MNOObOWKLPZKqRfBLA+AmHSMFy6NjsaCRmcAQhmDzEzeiwHb
kMg2GKU+iL1PSUSr3GFdYeOZyni3YKjyww1feMxDfjoEwA8j/HVEHpHF+4SEAWM/Ovpl4IsoYhCl
glP0iT5tHy0Jv8fXT6mLbo2kD2GktMg6KU9H+pd5bAYFZYGIGKFrgb8L6n4BPd97diTm40CQPW2S
mVa1MQElcPNW5U5pUUEsoEGfkLk0P8jk/WA8MJzzwUDAb7C5A5xC7ElrQU1ZGHPUQcCV/Nzr0wf/
JCL6HXw4hSFupJp4v4Msv3OqOHBIDqqm2hpumANf+cOCnQl4nmklUojknaS0AXFQjWqLcFUha26a
l0vMh+nBT+BPxKHUrhmksPrfHFJfWWZKfrXlRtS8dUfi1goXEnzA4PlV9cwIP2JWDgACWw0V4RRG
yCG0kAVtFBnKFc5FJWg//Yzf05UAJS1lN1QoAlHCcnqg5oLbQQmmFij2INIc6m9UyKIZdYYVR+7R
6684+o0VnduvfMrvLyswIY9gdPg8OrPfIah8KRqfJvwOMzWWJy3mpeMtcvCqBnSekwNuLu8JeUX+
SoNsCKAdTyg4h6SGCHNzcqjiCdSTwd31jS6lm7w0UyBF086BQiI1JHpjt/kXqvAKkpVYxMnyWIJZ
q4icVuSw+g+mw4NmT060Dqx8aguJa/SUWBBlgpY/hEHqu7gOS00lKhStE7SERBRwG6E0IveQkw3o
QLX+lZ64elcpVipCHBhWgvrxX5wwlg2AVkMwRGACcu8QlxO+Aj1tTo+gUZLgKoDqZXmQ+l2VyXf0
UCgPyOaEtAQ7Q5u0u1bfhZYhw/YAZSyNfW3qqq3tEh5m9JMJ34TwfLuGNn1Fr2EZ+EHrSq9RO28X
afjpTJ3waDQN1nITbOjO6nbV0laLq5bRS7O1occZvCo1ttkHR2pLx+A9K3bNr5xbBBgTDQaySiIp
kYlmitHSW5vmRW4X8woEFTpxkcU2YlpVoh89lw6Uw7KNAjzP6RfLbgbKkTFDySZjRCFVOYEIsE9y
VTKS6vGhyZKjSWUvZTE/+crOu2lBK64Hp0Ur2qY8hkLfSlXD/295vVAm5Bo7TTkgvB0feT6V5v2+
zQJC/STn3IqZVIi+FBmwhc7D3XMSeA3YZEyk8h7ir4gOxqq/ZD7rB/kZ+ZIgcy+3JkezUlKWldLb
yUoIw0rPhLAM5GvrmZ3CAbKpQFC7UT5TtRXxFuCAyRAKGl6sUaL3sDD06J2Hi6Bsyr+kswAvGq9K
Q7PIEnhLOBw3AAeC07wOWVA23hKEN3kUrc36xzLO6JLXy3wqXpcHI+cJl4kxZhcUGHWiSDrlUfL9
6tfaziSdVX9KgpZdZ6dZ5Vw/AGiy6g56L2SDqevf6hQoMY+Dv9ZPfsc7PxTiZL/fXucYQLdsNead
Dmu38p8l79MS2S6JfdKRC2QSlNLBvW0sGpD1RFYW4Fs+sjqrduakXCFdLTqSicOeW4E1EBNSDZy0
hlLvsxkRNvy4glxNGQ3Uq6yz7LVeKWw6XRHgmnCrbo1tJHNdWOYKNIZPQ/dZJkQzUEL41S6GyYzI
FBKo/baDPmHHarYiTH95M0zrlS6gEixMSeHcCJCobQDAYnIjHiBUu3BDOh7GA1w9z5uFaZT1o7oA
m4YvpUgKB/1C6lNrs8D5h07BryQFwb9pzZaEjEoDHCIGdlxYGugV2Bz+VkkYco05IQxyV/EOOlwP
Yy35Xeztr5XTr0ginngntEeElMYh+M9oCdHEAJcx04GwwjL22OZefRYpwS17T5lDTAGlTsS+BAmN
Y0F6MAU3Rq9CLQ4rQuuhfGg+Haf0qlsY8p2YQ9vGb36RAI8hKU6qYIijmi8FkNF6eOI92Li5IA6C
Isqt+RB2iKOQsOdMq7Nj4u9q7XcXJY+pmJzOQq0sjJ/K01uPAInS+H7ToTEuqA87YqdV6BtgdMfG
WMr4Oc3KuEz/yGI7N159gc8/o8zPoHGIiW8iXPHI1TMeGKL1d/q9j145wd4hY+aSnSr8YvL0U+XS
/nnJp6HZvD0g2EtqxMyJ4uJ8aD9G92Zl9fHNrH6ZwnpeHTF1GrOa4gDfx0nH7Di42J1j01k+U39n
RyR2e9ZyH2/BLJLRmQHRpINPlw/Zd8pNwNpRDWZ74pW6Lt1UwE/OKNiq5XdeJVbxk0KxgwCk3CR5
V3bvNQdPSiOb6sjuWYMtrvTpz6TxebGbeUc7MdTv/7U11jQrqCtP6IZF2xUJRK275ZWcHC1KcoTw
z2WltJo+Ydko3Cg6qKtfTm0kX01CO0XbX6Fvyn1WHorG17AagfCt6qNsuUVYEJc40GhXohNmmk4i
8J8VM741q6sj9ssYdf7tD0SgSgNFk4YxO3ITWwdSSKXGa7TO6rdRbWmAez43av4LdEi0W1inNq0W
i7ErZ0NFtzRP7PE8fmJgcIxlF2VUZUj1XKNbXsqeIsjGJ2IHJgjBHk03qhhYJwIjia7kukcE38SP
DF4cd6xpEVgycMdy8+UnYjWhGRcFH6nHyP5oCMjBRT2IBoIKyBRIUB3HXKbfD4yTFRgU6lQcKvID
MDIQFlXXGtW/pVuhZtIPohq9fucm8dsiB0+4y2qhE10odl3iackU8KFCYoae8wpuIe5GlbQUxuB3
jA+vNDYu8SbXzuFzyFm9UtIaM43H1yBSU5QxWX+xmjhs0e76g17Fxz+3028awOpMtYlSvR5asaQO
3gyhgjxtUsyFjBoScCtmvNZv/Q2hM+1X68trQHoX9Y1lmef60lvrQ+Iz94jfHo1d18x74tDst6Mr
anJ0zS2tBoduyXNi8a6KIVvikAqvl2rptvHuefFBa56YaCSOMaMKq7Sd4gqVBc5A8jgi+e7HUtxJ
h+KLZUWrifk6lEZGhZPW2qs0dp4mbuTp4sZpoKCc6xq9Wuo2s+u4lIbSjth+naRtRklbFP/zkm6j
1GL6+1baZsEAEpBGr/gVp5HVc+jpYA9AguUQvlN7M91nwfPubciF1I+TA0nhHVwLnNQsfIAsfted
UW2yBrMG8C57N0uPcv1lNLddXnxhy3BhgKxfwhdrz9Y7Qzmjr8K2+a7PHiySjEY2YaIUKuAiq3lO
UYyVwJKCSuj8TJMxCXO3X8YN8PkANJFppinNAS3aWcMYIkc/V5Zeg1wDWYO6ijUzekbv8C2OvW7L
OUqCO63NUbNF+MGJq8Rm//IHNhmGdZjf8CssUw1W3TBR+MRuLlwqHLGDWPLy9WRJVBNVl63XvISw
ikRzz22Z5o+f8K/IUairukQmMt5Z5vg+0OMtSsOaSRJDd1ZNJPUfchvUUUndj/QoC7Yfy9xtSYhg
CBkDakhMaoQD6tk5ulNX4nPoUyhckBm4doU3wNm61I9j5fEkA0whI+2Va8Fl2xX1cOc2anNmjfSn
TO8Wya190SpEH1SDCyuEOWHW0aW4vZQROXGVd933X0GEJfshj1ee5Q7DXvjxVpe0WN3s6ifc7MPM
JbS953+i72rtJRoQDjb/Lt1brQSFQBc2W0xb6fRy3XXqRGnPAIqubgDlE+ZiUbnhoxGegocbnN7B
a2YMtyPXCCsELrZEX2zGzjKN7QxyPQYEOZI7KkjKntFD+afcfkVaD5UoKrZbtP+x/Rv5VdiZPBlr
DBTZJU09mgWy/igNh/qobNqdiycv8MOjbNKy0NzUdJdpkYcp11UAFtBPxOjAIkNh8N+g9J9QN/D+
Cz9bND9ZV6Va5PiBtMpHFq8Sk9AAeAYJAxU3xURGaIRq77pHJEdvo5swf8fSrDNG8gu0Er4YQEW8
oIspPZMzBq/YzMAM3I78CRlyGXZtNWrpUjzQATWGNEzyccAruclCqwajVYbKVka8m9SJwPKsTFxc
9WiVmyisibalOoAqJsmVmvIrlifJCG4yHzAThLqRSKpqRHdtVnrV0aX5ocVYQVaVPlj6/fL3SAdJ
pOLZXCMrgDYVZ6JrW+QnrwQGBBuc2wsHUPkJbSBF4+dEgH4JJnHCAynPXFgxLxP5klJl0pkqF6ms
ocAQjDfZba1z4qFJEAlJpLjY99E+oh9krX4zGzbIU/KKrx+Ixc3a8iAhKnEu9fZcAXIFr/AwkYOr
tyjeCKd3pOj74kl3SqdA++rGB3bzdXIcqX2ATo61fyBYjp5xYqizqlpT+JkU/6hP66NdSVypG6g+
qI6oo6EbvmAFxR1Q1vIxU4sGOc9VFk9543rso5t39ftpWwXdqndd5dBqILZFrkWo1hiIjQwvxR7q
GOesXgmsow9NsDzjY6msDBiJpClnkZIw1lmjbtSQaIVaklZvXfPWMLEcJBi70S640oOpTM7Aqjaz
ltYckXeVLhJlPKX8mHIqZIDOTWoeDYG1s6Y5OsNFtcAU6A/EKFcWwo1c/jWJwDOYX8pbFJkdfd+R
5dEmuSV9V8aHHCHJKGVa9F7KAuJE5Kx8ygckPISegM/BByJq4oWctr7iTC6NBDohl6Ay0OpDaZTW
BkpHCZZ0Bo4jpDLXiMsj8fc+tQOacgIXBlBW7d6oPDuRwekVG9UHPDeilFCrOuHKf+/EyXCW5F9Y
zsifUEOEYNYsV8moKJ9SA22RAjBLg+2s3HUoctDEihPOE2opF05NlzKquylVVyGGBMaAbGfNk5Wg
e2InVjwHcFU7q78bAlHq5N16SbRB8q7KVZk0XSo+sRJx+shCQ226FIlVIBb6Xjk67o8Ag4SKgiKT
+Tl4u45JNrNFQmjXOS+5O+FjpvZsyv8Vd02V4JcHZYioU0fVWebMiRiYSqCf2sGMMgxIBnLBAO3z
YSGQAxWDfIAItlLcSg1vJa8UhOqZptRSbTXGgrgVt57ryU2kY51wWf02DA5g2yr7tQmA1aCiND9P
D1ysSnyI7sDP7ryqBKMYhgdGF0+KfKLaNgm0CAQ2B1zxKAQynYSSekYJ07MO3pukGEpogZk2X4vb
4gS1uVddR3vyBtPLT+3QuIPuHpY2zaR37mbVOTCJ7s4Ndwdvb0N3uh6/sjfaFYGJxm/v0L4kMc+2
x+BpxMa7fulbiAAl9SrGDAhO5+CAEs9aSXtfqrtPb3tGp+BJGgB407FfwxWvtF14mFR64nRe/t2H
d0CyO5R2a0TBbjNdw759RvdInMs3sH0NDj4L40Ef7FtcOYGoBT8WOeg8EGxu17h12AMztEIz3wSx
BpnsW7NdTsTb+WxwRyl/itx27Ah7q4L5mX5R9NWgc4zyCUmfapBwHwc69kHfz1sbQkFme4S61YWa
xA7306Ivq2XU3b7w7xrlmsD/hfjSCSg0vQTC2sWgJNQcVj2PwWznSc5CkAElJgREiv6JSoTi6pJY
LSYVYCI2TSZtjNH4NAfOGdzJPWfQTQSwukFuKCgOJSgP2kq+Mdhc8x9qQfmv5B8iQWSfkFeevjsS
T+XjPZpnlHS+H7BabHIvu8hYQJ+Id+yHtoP7/AI7I0urfT0WgQKEbXyD5Uihm0q15k2Nc5K+j2aM
PSitnvDittM7bwWoF8e7EhfHFgjj7peDyxwSXspFkk3VNBJcLPFrntz47bLSrXSFYVwHdrOC5glJ
8mrTaZRh4Innr+eCEWmrefDx6OqMO25G55ZCAiuyMGVgnbNW1toA8OzoNzauCVFhl3oqDkez9KU3
qHof3mgzS4B4YbTItGvXaQl5o3yPUsu62cWc/tC3Wq/oZ/3m9Ksa4Y5UmyAImBGBojA67PL/ZZzW
mB51giQ77klaRBcloyGlnW+6Sa+muhELuK67IwizBrxsIfE40ItJzsUoA+SFTcI430OPEntF27Nt
+uJmi0VdIN3dlsgQoj+Iz3mbJFfw5aWW2do0HcZh87ABqGHys9m6o7QBHVSzZN/c5vSnDJi0CKtn
COraICOTsRZ2ROiR+2w/kdsngntCtuHTt8fyl+9c/M658R6eGzf/ROai0F80B+bg2nQXSsEeSQUT
jnsOEgW1Tf2E7mlYCgyyRcWeNRx8Kdeb/sDZVCbj3Ch1ORSH+4yOKx1YezKR/3hbN6rIOYTWIpnc
fFf9duVaSsnrh5pXjrUGripLIQg+uV+yC2QemvvudXwbHPznz2dSCo+QQ4BRXiGYV/vP1ukKM6Pk
+mWr8Wxt7YbRf58aFSJ5Gg5v/DOsRKN+jOlJ6BuW/742c4u3b9rTCnk3c+DUqFl8uoh0lG/S6IwP
VGZSmkVue/SQyouBwy2nE1q2Vz033T4VxxPZUKObtWyEtboui/QTuQSrYaLbC44e27m2GknadExv
R/l17z+M/haC1X1SGpmEpYhiYXAZrNd6NkwO3hNWsRVmQcmt70oNq4x2RNp7glLf1MuTS+T65+4N
qiKUYpjHkJx2470xPHYS5Ap+gQO5ZEmCys+HFf1Z3wxsHPXPvMT8pmrQejzDKhA3cHIEkh/DI2Ax
hsAkWdZcH7t3GRndBwzzn9vdd37urHlrQMlrKG/WD2aMGXkOb0zVWwjzjYRM83ZqWF/nGd7CxOqv
J5Vhpav5QfL3hYcgJA2wlQ8GpX335ai0cVSGQ1xCuXAkYMjYkz+6eCqlDocHJHmY75ji86zUL/W2
0+f8Pd98n9qGTWnu6qfYayYyBf7D5DI5LJ6TbHQZlDo2KU+7TStOFJI38808G50G55Eet6vtKvty
vrOfzZcxf37f2Q5D9Cv3/SvtOF+RYKaX2JxcF7Xl+/fJaJpEh0Fltlt8lqffw+/u97a8Lde/1tdx
eZzlNuocZq2dkHWlutFVqRkKC3beaog/nGIbbVBhB7BhNagdlm9Cdzo13PDVufQqVv3Su4yeO/ph
9Wr3xhoIdcdqaX90nFDbK3BDodff2I9/9kQmOMMtzZpXaJIVKI7i/ZkIT3xorQcxADr5pX8cXsbJ
CvTZbV+/ksCjHRh+FQ0xzZ7OTaY4DTLKfJV1PQvt7rF1hOwlam+ae/IUH+NyC80rgLvSdbGQZNHC
VAL368xr6E48vg0EJWx0T7rP9j3ahlvY7Ndo29108SHADaXjbHqbSkBh39137+1jFxWG5uHL8p84
c1plzChjQDk8MmuwyWnnhSUcVodWX0vljlOUSZccTEbZds0Ja7MaafSJNznj8zw9T/VGu/FmmPa3
7EmvHH/iV8Ygefq3v9ufaGjy3smYysaHnxmNjfIGsYQNFC2ZykAalRf9wHq+dmA+k5bql/paovdL
h5EuSdaMcX475IuS6h1qA6zC5iVQQo70FuGTPADJuyP1+efE6hqlxwta0Pdu2rrE7865d5/Adxht
eknf7Tv9WtfBV7f6+Q0IH6zSIjsqvbUe1wa1QdLb0rJyC711w2Z0Nt1DuwL0UfGJfARt8g62Tn2N
J24Gmdmp7utbd179+5TDd4XlZXJqAOeCO6V+ofQmRGtMk06VEy7ETIk+lsHO1k8H5dl1cicKPI+k
EWvTNmr0XnuaPzrt8vIzO/0+ZrX8Dll9IgUVilXgLYeSFj8jCy6Yu8rDFskvYVgv8MwP3GOYsVBd
lcY7QdTFh8jqx4tXKwd4K+91gB364HoMbwESLVb9aXgOeh2tne+Sk6PCiqdnjZJTKAog7IXYDEut
O946SbrGefGkVLrrP35ZJXnVINOGvdvVU2DnjWfZy9ymdW1lTy9dIp3ves4uNsr1ErF/NTQqzYQk
AuUQ2zuifBNmpn+B6WmFVtLgp6mL23Cn0Jt4JPfKx/BWa5yo+y2QU5mX5pfoCAoJWl9w29U58Q8F
xHiNzkT8QAUuOPROW798QesC5iJ4zl6ydC7NY7yPj7F98kwT0eRG+TsDBIH3D0HEDI8xy7hrB0cC
+dlxwue3bl2bStzV+zxDs2Xd6nzAhLLG+N6y3o1TqX63otGNEMgrVerJeEvAs/U+JhO/3LK7J6t/
sT157P31ya99VwaVjZdVG0dUomqGd+xdAntWDrMNnYBhFFRalVll9sqC6hVUtJBIkrAlyXbsC8Sk
RB5wjKk1fY2vw/vwcKhrZNPUbXQclWfp4jO7TJBqYj2ZbN06ITkzivZhfm1GsktHp51YhlwLb1Lm
T9VYHMTA18YXRJq1NonED3i0HGaHPbS7ZIQDcBpZvTo5za++0XF7mgpJ7xRdcrNaAaaBQ4tbWx3c
cje58MFkLwkyv6tBCYBuyTexW8i8GJguQ8PNQmRjA+1dLGpIoaLPWynU+Q+bfC8RzAqXA9fNXRUx
meJbKERgUxn8RjObWV93i2VIASmJjBq2at+6ADyRhV6TdIlPLG79ZNMoWd4tObXuJzd8kq/aMOsE
BJEvyQGmjxiX2MvC1CuBvNj+HUOw5P7VtzCVs9WmvgLBvAO38YjvPtpLcNFvTbenwFsQd6L+WnCm
IxLIy1gfgNoPDZESKK36MPCD4cf6ul6XSNH5Zois0InECh5Kw46t3p1onPQ27wLos+b15fsHEZzU
ltR419GaeSujWwnKBIawp4czpAkQyZmznJdjhRQKVZSbeP4nS8AFm2/xLJq7vla+TWgEDo+37n3E
AH/8srry/43DWKw+IbZZn4T2IBxTLfVEsRaT1DzlaqS3lrIZrBStLLcjEhmTwy3rZ7K9mmCoQeEU
+SM1AlbIrCOLK62MAzX4/iZkFX0SyNiBuRJ5+xBJ4IhL913yJROEOACrbcEmfybA2WqkWesatLKQ
yhqdWSeh+0dpe/uup+1ST1ul48L6VwxTfAKVN16c8Xpifrnjz7DSeRB73d6QG1XFKCMeQDDG0j3d
TLfTD6+l0an9IaYSp/yA8EMZTJEkD8p/WmoVOjzbFYjq1DHzmFmIWyk/SOMCXW60ZCwf78JP+LwV
Mhv7bvadfevKCFteapTZ4an7/66KlFsv7JupIryHd6DN5x2+ZeGpaJgYwSbUXRPl9hm9IzQ0WlKJ
qExK48dAEk2fzoGwRZh13t/rcstQKRHkUlk+Eia9HbNbYLnkC4MA/eE1e+GRwx7QVlnuEPiEL8Au
HW5QXCKl5OChQjfP+e8cFdYqlGI6z6v5Ha/EkC1OkTIoh6gcK8hVGkofqcjkmZEzfshdpRiTR9fl
wdVXnFqsmlo5n2zK8d2hBSAYk7sXtSZqfcxmYUZ1ThkkSOwicFS6IYrcIMKh+EeErN4VZLouIabp
ypGLMLBYk4tgLw/oCNySmdwyqWdIByOLk1aNAoLB4uKGe1y858/z50wPX350wnNc7PdeuaPt08li
kzxoy2nhLPaOg+NgP9CILiJ45mNwXyEy0Rat8dA2OmV0LRShV4M2rnLH6JA7Q511tWNklfMLdmmf
IklmXNtXMmnT7fAx3Q/3w+v4Ppa4x6Pr+hUyMRIqOvmfXzIvqCYhH5aRctwOT+P98Dg89dHT4O7L
m0WirXlBY+Lka10zW1mn1Dp30t4RuYNtRwJrNkz8BIkoJE/Y7sg5VeELlxHrtz2wWC1q2K0qWmqi
mt/YlPzJIE+S/PHfIYRsIzoHpTzoFSN9HxepAkldHzwfb+bBuNKIe7W0khzI79xIFVjkD9D66Tvj
T9dpP/tJiG5B2r7FL0ZDabRuOlvSM6c8RZPg4Un2GPxa7yWKzGYE0qy/GW1GeHi/KgXLwCvX+aCS
qHm6/XiUqyi34M8oI1KOr20tNlpupN6kGaSZeSKZhW+/Xn1+rXAfezvT28ePToVB0DrGsEJRi3Nb
WXwnM0Z+rF2Nuc54fFce1/3dmJzPcIftMmLX34eub7U/GhaDS+/USzGgvVJrG+uSl1qbeHeEt82l
ImgkSCQXMMNfQCHGZxaPs64RZ913+8jNvow/08uYBfFwa9p/6ZeO7SjFxv9Koa1glTwhlCDGJX2y
KgVpKRhwX9OettJsuyjNzNltgnQYxJFCt0F6L2VWIEXqxTjd4VZeJp/Za5Z8KYLKluelEsuidZmE
xC9kVeRRn2e1Jt7wsLIlTZ8tyemmv+dlZSiIfDG5i4xUrfMmErzQIOH79pf9lVal1eNv05WzfG3L
TGpYWm0Jyyj7QbSMOIcZfsjYHmF5kxuJH8FjIcUUkpPXfolFhmGs8f4ITqjOScqjFG7iTcxgbd3Z
q1EFwDsjl/HcwVcsvlzahVX7brfWr/bZuT49o5/2GKpc/SwgYVPPYtADjOhta81pVac2EmiaLcWM
OTTOjHKxV9bIlpC+1EKl1VwL4gu/RinAQudEq5S7qgbGQPoZj+ZtN3PStvVzug/SWrD/NAn1zuhR
xuUSJantT3V+Yk2tDA77sLoqo7xx96p773oMqEqnWMZy/VFqHJ/+h7uEjOc6dqMUnINLpSQHY+aF
DPWgUHmIMCF8Q8S8rD0V1yozVfMvgbTtjzk4oEIDjHtwRln2AJDfapr5/hib+bMzvxW0XyK3hFyh
KG8bZq5CPiX85DeVsODan/13z95RaCe6LZYmSiRUNvoPvAOgZXyj2VIaUARYiTCPw+KMHh6iPBRT
4Ff8GpAuiG2oEBHeNMGi8JXWseStX7gXrP5mFmIQP2Sc3/XK2yuj7cUooiTwd9hQ7afUD7nQwjYs
atQ86b00dkcMNoDBZ4QDwHUlvXlKmhVihe0fpsmgOjqevtx38wqi9drYferEFjUuN9XEM6iLp2dB
5ij3SoHVoRza2YGkdJLmgyzX/a+8bTsDNWHdU98Dxs32zDf+elECTa19P8/IlbnU9IVqFUhJ3Vpv
0AE/jdu4oCieIxfYwH6sWvzl+2r7JcKc2/CxaezH6+F+THuJoRuLdJHQYaeo6quuf24nHWnz7tto
8wIUpOvQf9XGPWdVAASSwIkFYbCpStd8G2/oSAZMwXMK3peh0zc8S64ZFlfVAW1mREaB5fe0wpOV
U+y0rfFmdv8qfnVrnNvHtjUo954gOgfgSntuJ2FTlfNEAAuO7OE/WVqbNlgmAa1EwBBuCjjFo36d
HuiOJky4TUBSbti0o9r914ThRS+rRy+ZqkcDZVDbX0qZWboHKkRCAsDyKKVB2gOpt8O8hDfOqrlC
D5c6AWresJLlicAb4VEpJnIkaaf0JP+cdvQhiwS0YMYPXzXiTZT5b9g64LC43bcG+DH/wcXc0YWj
es8BnG/v2L7HuwyY754qc9I5ttddNaLRh1JFXN1l/piZtbReZbxCVj14dwBWNJcg2pyfvsXKqNUh
bQOjELAO6id33KUgLdhIxb8CHAHjNBUdRQXpnB6jsnJekpBjhagEaQsVx5TVPhJrSP/iNZSTVCT9
yXNStiYchsLyAWwhHK1K3Md8TLy5N5e/y59GyDEFiGsGApmoZ26FevkD6HVxmxiY3Kj9WJCEg7AY
gCqUYK5BP6g2jPYWvpILwNjqmMye2kgF7WN0JetKvopS4R8wptrqOaWLzPT48D7twxHcyHms7T09
9h9RlYFY9R/gVG40/sqiBwgakz4VmkQvcAfailY/iEY7jHIT5Iu2LdXzopqu0XajrbTgeWCoc5qO
IIoZV5hCPAxf1dILiIekskVASmLhbSqNA2SlI+6hyEnanuCJH71PBDHBO1IzVw5NBUJtZHMlgMsw
UiVVGS0h66mOhKorVLkDCrFY2nAiVfyZ3VckFwBqdLTtWx9qJvDxybvyfyqLWBE3D0UmDGdTBeUX
ARuBpExpcz1xvtyvxzL5Ovy+lh+2y69ErJXxEkhfuaocdAKA/YS2zbluHfRVjZyh3Xe6FXah423g
8kKLFgn7zBfXqNjQH8jv9MM/0kIQ8Oc71mBOOq/VjvIImI6HL+Oke68L+/Z0wQmlABVj2rzS4Al7
6UZFQa1IefOgwHbKrGkrsB9CfzwBs7xBDO37hnQW9HQH1mzbF8okB4vWeur2JMAZuCmMBHD4gTMA
RtkzB+K63Zid4Dr2XmnfsC8NZ5E1zCBZFDATE1uXcRqSM1PV4YatRcx/qkldASjED//mp5CsJwF/
BGISIM+ENV3z96tq+CTXXGzvjhJ8JEIIGjTripkn/N98Ib3+HHSznj3XdaorlYjvNcCbm2DdEBlX
7hLa2MgerfvEo16J/FbO+KVyc0RATPqvV+RdERzOxYZhHSBYKgf73uLGDZ2uWAsyQ+mfEdoIKocH
/GpkWINC5NgcVtul7qf36a2n7uKzSr8rc4fFYN1at5IYk5NAJH+1jfnmZ/NjrMy/4+O/lnXvd52v
Wq9Gh+2eOzhNK+BvRtUeKMbb3UsB3XCDk4W7yObZXIf+rE7Vxmd1bB+AfzHz9kBmsjb9xoGeDRCu
6rgsOTbVncPMITZAXu7V32290tAen1raKpHQWOI5AlDu2P2kS4uXTsJP1XFl7E7Oc2dhgI1A55iV
HCl6UO12/URLbruv7TB7fe3y/RJeQt5owypKa4scA3duny7eAzsHUn4dnsdrYj5ytEn8QAW83Hh3
ZfxcLLOQSOqgLojbs4ldApazbxuta3ynHxPgKgEvZR9llwXT18Q4M8IuTa2dGSbtjIa0FjIZRq1i
xqgwTTW+C0xkciArlvURGhgWVF5IFtiSdgBgSLWvsd/FciQujQrJ8NkoMxxg8b9SP7t6ycm/LR+U
IXZ5ikJrlDYhKm0Kr2YfTUIy/rBlMEc58k4wxGfTDBzmwmuVLLZR6ubg2jLj49UrMZgMH0h447Dc
LUWC2QY1fH/tosJIFFBYuXKUbevFDbOjEmSO1mG2m1XHr/5zcMJenHiLG1QvdbdRpXDD1UPIvFMa
2Cj2ptMdk43eflxrNx8TWhlZ85POunsEp6grJLRiFok8WWXePUHLHWI7tGkZm18lrPI5qvVsAFu0
DGMOy7ZbXFckEhgdUdpNu/ngdYKtmdsjWSX1IUPcmzVLs1yulYGCX3mSa/h1wA8ogkXNW9HnerSd
bCbG2BrqOjCUKDV3zY7VcThlgGJsZ1pD3liAlO7XUqROX5KM0HaMdpyC+hzp1Qqy84JaCtjp5ibr
mrOVxJ4zQlyIBT5i69zI/OT7RDnV4R0qPYdJI9SXwGfniK7hdLQstw/hgRRFdYYXnhfQoKeQTWag
OQHg5m9xVMWTLTCU6p4pqJxYZZ/Wo2V0NVqUa33gwMmdR2AWyDY4hjDBDOyuqN5v+w/alLnxsX8a
nvuV9gWS4r+xSbKG9A2wNuwhwETu0C5ctx70caSMNqbH6MSYnRZlQr7HcvfrfKWT9cQeqibIOkY6
kRwYQgACUhUxgPlT9YQvotLUr9HztKaNdEweKFKc10qaF/CJ7ncT6qwCDt9aNUY1JJJZLccjCXqA
CgFcCL6YngJtCreolQfSkKCPKizjVXdfNJChmgAQUhhRcY70vMLvtjDGXn0TUnP8c2pCchQrR7dF
/EqxEApo5BYQrDb5boLxn75Lf0ZPzpLagwtwvQfHKIS57B4kHBEj9NRESpIBumeY4kSp82ett+sa
vRtK7SvdM6l6yLOVOSjDf3ZANe7h9u3YVBbThkfq/qARx6cHCqFNmIljmK1R7zEjObgAVoiwv4ri
1Q3roLsuERDlUhFagJCqPGvOrRF2T4B+Ev0CD/JA88LWieaRKHphg4RnRwj4f0Sd2ZaqatOsr8gx
RKXxFLED7Ps6cZTWFGwQe8Wr/5+A9e29KF1z1rSFt8mMjIgEiv104GxTtrL7+956Wh0bY6OfDYn2
O0T7HILZZKKsA1oI1xNoHICmw8VrH8ht1XCC5Qw7EumxNQ71ckTd/fKQARBm4KmwtUCbdXxzcE+4
leB+2xdkf6yFpXvLAdQK72FiDLGJBxt54xQrTOy9fDQPWLa+KRXUMfgT6rX9Nx0jj0FjKgXK+1dq
cqnFC9W4EdK5YXocX6aEfnPd0nEyLprHqi587Lz+Pt3Kr8H1qIbHoNx7986Ii6Eyck51NUSQy6kt
vXhe+tFBkSUD3rUmkGaWz2Vt8h2dA4flWCpFpdm6fQCVJN7EVo3xWuTPFzUS9IuF/BZYf5W/0m/l
z/qLZvb4QeXtsQDbWlAc5/ru4c69iBOro6unsmG9p9trR733o7vHbsE5DM2e3UvBBDHO969dkzMb
dWEWvgDz3y3RdwD/A1XsNUOVoiXLOyFotr3tHqArt13xHeL5d5QuK9M2Lturw4ZCLHsMJTG7f32B
2zC1OSpMXvWJ0KiisZN3ZTe/rhsRJam3yz1SuMqYo/8d1npvIsc6+zztP8kqvlvnpzzKRi9WqEHt
p/bz2D626e6auTWTephr1t1LhZZ0zJQwHj5YnY7jtH8aXvsviNVl116rVc+sSqHLQid8GC5xLseq
8BmU4D+g9dQho9va2BjqIyQBm5GOD3xP9nQEmL7VSzPXYW1Xrn2DgvJs1MNSWMYqalif6qPb0+8w
G79H38lnWMaaHqfNLnb+uOnWcWFRePZEThr37uCa9vS4qE6/E8JLBccX8sv8Pr7B6rUw/2R3hGc8
NFbxv/jf9+BV6C2xKE3PJZo/uDFIlgGt+gA7lIaoWbtOSP7A8eTgviCToHbJf9Zft5IBsMbt7+ra
EZSq41N1yyxjumk31nGCqtz7DgyCY+kAFKEow5fQ4Ev4l8s2yKk5pB0N5juJLN+Qiw5NJxD3CFjr
X+xjzjqSSWs5AOpis9wPoNbscZDZcCcnmlJXZwJLa8Sx8ruUJNYaMwq+f3HUfF4aBlQf4PD+n12l
ai2N1scOcRK2Mu/xdg/vBt+nRtnXCKLN4+mWniiiUpLsM/mbAwW8yG3vaGBwA+xde0BeB7yU1qvH
4rFwVulMDkW0GabqiKU6SgEJkKQrkOBKGYlEwmqHXryUNAYK0pTFW/LOBKNWZw8bWM/O48lanxHD
rdZHlssNaIXYRuSlMjkw2Q2Bx62liOmKrzJC4E6ZNgAggMCKFfA9qUlKWCxIsTrDmuYXtxaC+9wu
WaE9KuQVXrVEvYowJKRXcqqO00n/oy6h3TIpB0I5JFUKgBQCpb7SUwPXi3x/YP8maCQcHfz8qY2x
NQajvAfcfYGLOhqNyQbMfWgSxQnHxah5gDcm/v85H6wwKb4HkkUr+bt29guNJv7MU5USSjfNr9cN
K0KdrPBdBC1p05TW62DsQf96+inPyx9f7ZbCPWB6ID21hmE2qjIZlCdEv98lphHjwzDt03SbvlVi
ceNIxdJ67z17iU9u1UaW1v3/PaFfeX4tuqVkF7p4unR1NK/CKRQhJs0nF12FQ8XMEgOg68KZDFmF
3AUy1BKK/uRUoRy1yDhNxud1IcF1EbM+WkVo5/TMQYHxPNixbSIp7e4R2f34/LcPWHn8agXxy2Fq
kW0SyZIxyImhsDWQW9cBbxAJ0CQdsbHMULM2+as4/r6TdOqtY8eaCyq1WxbKgOIG5PPzmJrLjZJP
BQngch4Yk5YjwDkwM8XKCj2tngnrnnZmnVgrRAUxZnETTa8MtPYdZG1yzYylg8eQ/ghe1Kf8EIYo
mHyEUv5IVYSvBaPnwwnWzrinybFwNSmRHB7JMsE3Q3gHNGkik5nYE2vkjGhx1E/7Sp1y6hQdDCr/
sLFg4t2pqhR1/XXXWrEhwMnH8I/wAiMH3tzYChNlaeMl7YGyyvWoNNBqJCkUOOZQrdQ16G2EDTYR
puJpVio+DOEtX0HyU30xVgZWxSRwiFv8eueRKzSFHmodU94u4aFa3St0vY4MNx2pa7M6MudSYfZx
/T+vPMIPxlf0DTJOKVO7WJKX6GsU+xx4Q4qSDarTcQuiMECajKsWC2jjwpuLCFVgDJ38GoS2wD6A
3JL5ShYBqwjVxyOGYGHSjEyanyLeqoIg0FcxcVFxwyInlCcWwPrIA7YmKMhfoYXxKmBrDmuPIauP
ZScktbEeCQW5uZmi/v6B+djEH0bQSbXFMCNDvbc3mz12g+MhEdB/mglcT/BYBC3Hu2qMbwZSRpT6
WBvJ3GgIVxpzI+JnfoUzxGq1aGNmMfwSysk8bSsJ9wJbqRCgij+JlvAfJz/hK9Onk4s85en7JgKc
Ji/MwTcS/koDPRkhYnWhRhkgMgtlIwWIRpE9NzFM/Q14GucGJE2m1j+IMzf6hHwfImspm7BQHGzo
zQ1IOnx5NCmuoIBaLlG0S97kACNoIt/99a9s6nVomitwL8J1BeWCJ5mHuIfis8OHpmiA007cegRj
bGHk3lTvS5AOUooI4J8z/MAdKyEBdShbOCtd3f1MqYtKkKIgHmd0KAYt1gHHXJdeh+A5onDg8dUj
QFU+OzKS+D/+JGK9mf2kwSMUhDNf+CAOZD5iJ1hq/JL6I1JwMQnEhlB5XVL0mOcnELYOKNIJzfPf
6tTrt1RvZpFFTy69NwOkUzxJwggNR9FqkkaNLZ3cjzgtf+uDxK60M79qhMJOU2d44Mu2blw31En6
u27F/bdz/FH/SFhDDK8vppxpe6/ByENQ4ei78G55+UhuC/nf8TDSQNBDU4ygNv99Q74XT8pHBw8Y
KWpUlxH1PtT3es70f3D73FBSrBCGcj42NfI5sYxk+YsyBDUUkQo5gyOOtFKhWNADJKqgC8G4qERS
o6XBk3gimbd/NUxUhufG5+tS/av+wlN5nPCLQzQBpfbcJ3In7jj43B/YV7C0pVr6/gQwhC2RiSBZ
PtGZqiFZ/QeGz+nX2T4fjXUJxm58+qPAiEiw5FF6TZC4zw5Ni5ymRP+HQ6dCwPt078SW8zdChwf0
mEepeVGl989oVsJZ2cNAW3V1FTBP1ApnxEpUMnGoDyoQp4BF4Ype/ZPc4zClps1W7M4AcvFRoAVm
c9iu3ZrOhPcxyE4pDdIqABUKD4D9gVwIPi7Omfy3WFAwwx1akjhWWYiLwWYgGTC75p4WOhL8EmYk
fuqnoyf1y7X3XWikcoXbx56JXhaqB3PlSPVHmYj0T7yiw9Aj5dO012VS08pXQE0l18W8KKKwxOQq
HhbWptplkK9izSky6p7addWD1l9BT0o5FDrb8EKfFiici/Hz1YxpppKE2V/2hxJYhCGafYgeInKI
iD6izeRdDtToyTxBkVFrF9ksLnDVg/jImEEFSGNIqQQZT6oQRUHceKGvFsRPu9fWeRivRHNTRCyw
Jv77ooV9UiftRHho4FkmzZ8CjyKPjBtf9H551kzqkh8aysdR0qwuHvtWDVC7D13sknTP0PVoprG4
/tidWyIkvHvxCkRBi5TMN2R2ovs4pK4UsrODV3jUjar8AeEliEO+tLMUShepQxGHIhrdhGtpsaPr
ZivtLC9XAvg34RqtxeDCR17hmiL/9MkO9xc6awHnqRzDkPQlhqUw05RBfDwzhzgjyLGceJL0x/1j
vP2iENF/M+zyJ9jZMP4qHRxBPSJJ5Qr5g+k4KE2BnnrorWnwJt3t3CRkrLo04h7hpMgSxGvmslve
f64s6tSO4YpUV3XPIcI+NP7oa/7HC637NdSQeXc0fRG5V2UYatPtQl3nl3jdjeYTeVSirNC3w5An
7yln00JsVKc/gRof0O8Cr4eJmgbs/pwm34goxtO9hdqh0hfII5hHu8Tbz0tWyoEkcxaCQ3UOsBj5
ry9EyUCliVzKl4RegWfUUVxo8XdJbgsjnj0oGuKCocpIdHA+EYLcJtJIPmdCWiQFFeYiVOvL0ovW
Uit2IGleaRFPKCwNCAASALcTZXMaRPnPntZfgTFaVNfdOkOR+RazIYmdjNUs8/AF5YmGttT25K0v
FQ47m6YipkmxV2fGsmOhhOImZX9xaB7ccxGtCvilbQrmEb3Gwsav/TIJK2p6hnxRmBGYJhxNzkBZ
u1CYFxCbHHikDKdiO1D5B/ic9Y0Ha1tOQVz1J7w1uFcFQnrfOw8iwpavDHU7DEBou6iqkBS4zAef
TIhZUeZtpDjRUXwIeYF/86ugM79uk76ep6igdS2wMlDl806VThGW2Sm0Wig3Aq1teDbjaMcpDNjg
8icDDALtvVr4+jcCi4k2eGyx/JjCn7j2E3Wp1QWXEh6Dj5ZyjhLPe+BlqMv9v1x0YxBB27yZfJch
VFNtRtN71oYGxgNST+AI3JoLwpyVnfrEA30uyKfz+Ho5PQ6mI88gHpETIAtIM1FjV+3gUzrZpu4f
fk2jZzDSLFUtqcAtpVY3GcXyYtN1EZJ583RlzssCw5BjkkZ25T8bFTTdYhvE5D/KMpM5nNueM4Ka
MAKPVGIklBSB+FLvA1+a1zySX+i3hSRaYKoujC7Wh+zkjVZZfhqaDlqGBIrKyUVJT2FMYWhYceYg
QpNumK10/KXruZZcOMgkPxp+lxZqFBxDFBQK0z7jnX13sQIlvrt0f5w2weDgh66l/y8S4YGFbmQj
I3UezCVXVUbvo/dVqocTAqm+FOnFYvnMTQ+Z4SxytMFh+ZiXx+ptVArSzpyOKROWiBHWuax4xcJc
xI0nLH35Yhh2YCEiUXwl3y+0fzDYGo+BHSRsmHsGnNJOIbaQY+BUEwXLxFJ/leNUTqnmARdCYc3/
nPDYEASqaVkITMXI/8C3IEU0qaIby3qlccagkYQn3ve5zjRjojRDR1hdIcHSukZarnTmdRUwR/wh
WGKrJrOZKvYTAEuo2idARecL5j7UIqD7AlauN9FdEN6Ct9OwWC1/YLqzgpyCKIwP8K/UVq8++4yq
PREeV8aPODtiEEAzp5cV9srb7Rjrp7b82OlmUMjlXn5u26tQEyt3Yc6sYVwgTSmVvFD0o6jrUG64
9iNoGjeWnBesRGBNHAzgVvRjcwduW2uWaIHYTMYvckOK/mHUec8v00rjFb7C+O8wPA0F8DAnt4/w
8eLifzxcSMuNY78YhwD0jMZ9P53r8ukjaC3QFq5nfQAJBmoarwmtVYTtdfNDlvFus1STyir+zyPO
fAnmyiEbYVlVzA5jMI+1/6v14yylNZnmFNwr3na6taEc00uszjiubzGkdnCb3G734dYY4blnY0y4
wCV48mpP/FlIRjnOQ90pa8oAw3pcoBZmc4h8mDPb/FVTJHTBnFf1r6DOoSBrSASM3ZZs3HlMv9ln
q9vt+lj1D/EohA7Fh9/SqpVYtdSrUpNPmo4xt6KmgXYDCIlol1GUtZ45ffvt2W3RzMQWll1wqf2A
S47ejFBKUfW3UR9dkSuLqPaAgm6O7p74r0DJy9r2GJ7n1iH80tVnyVudT65hBt+kifdKDRokfTh/
H5c29NwMve7OGpwzF15mil6xd6UvXOf2DuPaEjv+tNq/nbx4Z4UvyxNj+U43AjEBRZeQRhV57lY8
sBq/VeOCPffaBguKWEQwqgEKu3lp9kTWFcVe1F3L+454//c+/I72UMdevl5THazqM5EypH2FFe3X
AMlf/rqjV6CB/FYbrF5/+PIRBx0bX7YyBMKF3pXeAO3a375xR4PcEaUDj/FOubsd0qqAbh3458dg
TMRSv+/Q6B3fLfi/8PJojw2nYWyf3PrciFCIvPG7HZbOjYrtftKWDUQKoy88bw9R8255BzDkm3u0
vZfh0aPzfmnf7RawarQrcX4Soqr0hs0Im2YNKQON3nx7kgBp0/IQpQYknKNbG53WfmL40e68jXas
Lfw7vz5/h6cLG8IpPBEPsImIKiGoRcVrawQKW5A4CtjMdGNaehjeCTP8q3emJzb7/6pGpdy3097Z
mNT3zUq5cTC8OoZhnyUfut75fFrpm/LbZ5m1jUe7ur3Cq5gn347IG9TEKQWz0Q/WP7KiByf05rIs
lBL06M71u7m2omID1JJ3YFOitc4fDoDz+fzdmGNsF+x2UsOxj0OprJCu3fgzmOutf21VKAt1HTa5
eerRaLnWMKOlFXu4E9z4srH3fvpZeIV61S+3jkOJdt/IGjTa474kDoW8wcZCW76g6t2mCbd6NVcy
qCf12hN5oaOTTgO5Gb9j6kozjHcF91hbkviMu4rIFJOROjGkmP7ZIF8lX24Vwcs/+RrkKRK0V6g9
F4CDNb7jypNOiA41vAt9dW5pj8i5rVdNGuvpeiq7BgV9yKcorVpdtEAygcBiDmcq5WP52gQawD+y
KpGtMZCH9Tw3K7GYrT3iEvAM0C+/1i314B2PP745erY+o4+v2WI3xDXf6vsUlgpi39921fbdcyaY
/OckdMnT9vQ8rLaVILcz1hlKeuSj1PUIa2nUpwJwXuH7SIcusR6MV6QIovjm0+/gv1+TI2TtY+ig
BoKQMzBMl9SWbmGf8Zs4I0jaJtw156ZlpWx4ds8kynnyUt9ai/ZcrCD1X2t4h3fbsMKUEH2CScXk
DMo/GA6xQNWVOaGlQfoAjoW/xnD7b8taHIa1FlJVXIFZMhAGcFUxbcdtHeitOx6MWbF5vAAxsC8k
rBsaXLDyFNth0Suv/eKqtDm34yGrEO/EMFA7NNxjf/vk67td5nZI3tGFUR94kLaqYRZJuezfcQUY
4o6ClTsiWVlPsScwlgqlgmxAGFYyopICodzFI6sBmKf9QWJbiLAkuTSg7cWgjTU33tKJtrWGvA87
ZplQLPNM8BtV0k5DA/AMBvB79u0ex/GQSpxDopFEjfUqZS3ya07z+m46hyD9uBWslOcJqqq/8+ob
PjEkPIY2ST/X3YdktzbBxRFNU3eA02/NrEbddt+94xg8fsDnSBEB173yX6X7Slzy+NelWYabQY74
QCXtJpzm3q1D6m8m7rZEloUUAFbb7+Hcsfucx9rKxG7+0HiQ4RstkQR4YvnQfB+Cx72BG0XlhYJu
hnz5cfHr68YZ+hZ2tfvWpUzPX/cf7psu7U5w7UW67y4wyqf5j9Zu5pvwXFpHmL0aBL+JdXX3HWIP
Eybi/LJuv8/e5a9yd50jmrlzy8raa85UG6wurngOEq3mDfrI6P1p3Huf799+FP1UF7dHI8YVgGl0
O7SyrG2vGzUy/wBII0nD2rBKJxH8q8zGQ8tyk+8dn3p1pAKzC4jRhUrIZ2F2ntVW0jFkc+WWIPaj
WXx59akx+eIUVXl6VxQ3WMJAYv+AZ9db54HdWXOe0bYc28A13F/oiIWcEDYmNPMB/lMpniOY0HCK
vLUTXqjvHF2bVtKZfydGuNqN0gYKCJ2vm491i8FjN57kGJ0y7wAYhX6CWQr5hrwGH6r+xz8tKtST
2cUTKNK1baXluLHjVZEhkTqVW8ZvGXlda713y1OjmU32VRfQrWp0s8mzMjzd3XPSSf+Oq/TvAkqP
IyVb6sHlD/zQLuPVeHYr4f+O+/Q8Nsmfp5dxhVV6/J0fh+f+fnjao2iLxwka4ONU4imb3UaEeWKW
lIo3bhXccHD+tbaVpbVFuZGBpMClZn95NgiA+MngyhgjSOFOjtCx4mTb59I8ee8tS89IN4u657w6
OuRF/vK2sq1tq76UiKZfAhTMlQd4a6tvhm60umZ6F42OHaRUzy47DRLo2p62p/fuox8HL5yagne3
zu5PmNRUExAdV1QIL5T/hZzmSJ31ODgRaj69Rwo18ET+jW3XYaTjOEgGr1k6SSf5PdI6iC8IHWg8
jRaVCxa70Vk/axDY2XrsjBOy1AWlZnOFsvS+uW/4l+fae26qq2ysWrX1U4XDJf4XwlsqmIWKpUJv
9CygAEzcdyMbyL2RaHCrSF+uICnnWroYbQhaqxRticADbMjGI8xYKLPgjmvvOHqQW0w0VxwIq9aK
WfpYyEUWklDfCWUYwvzGQaH8div5j7W6baropzZ2v2q7kk5DdEVUooNeNj9iqYjQpENNd1hHxHOp
roHqVRiWrT5x0igeKOcCWm8V1rWYkSA+kduHtGoiFIlrK+2lgbjqC13CmZR6rLh0As5ahKEEhGJL
n4Ny9xa5fEu4dbeclRMLS8+zUiyoZDMD4k+qRUqlg9WMdMqC+itLEYUHaiJ3YYyCyt5hylw6MHp4
VFNqGO3CpGgT0baxZ0KVIXBVDlR6tmxH9pxn9lH8Pj1zZI7WE8JwqKyT9SSaricHJLJSEUlXiEsL
Hl7tek/eiXbvGEqKXfrFi6X3HZWxBLAmSJovDpZL0EZuifeFDYhRIdPm2pX7QKGKLIeoahAq4TDQ
PiNgriFeqzJa2W0xNpBHCSrotv4vwRuNlxHOfprH6duTDrcM8G4i7cKZhOMyu2/if5hvG6tkIeZn
dSrqVbSJNq/VfoNpBQzO7yrZXDfOmA6mE1rmDjX6dJS6RZ9dxDlBukGVA/vC7hZSnXpXhtzvxbkd
O01GvcMwwLKwzatQqC6pJ2dbTYpv2Cyc/AweDJqfaIn3EPq7rHsI4iBdGb8HhKoRzazxZUHCpSNt
WfgyPHon5lwyKS8us2xRWr03p38HjusGisPivlAv7+LjnvFDnUWT8+w8Kw0vsxM9m0fxKNvUec5z
Y68crjWCcvrcY7YCXAxz0pxm4/0CTiU/tbRpV71owdmAyVqDeVIdioV4XcSzyn5gDg+9L14iOTNW
XTz1nfZe/eCiRFL6YA+jyX5wHBxGk3KnFqTEwbO8VXTrJPU5+3mQ0QcLtd7pp7w5/Nz+lTfptXnQ
Z+zgpCsOw61XCSoYUpz8R/vWPvko+6CDqMdtIY2utFhsURrS9Vu+S43LP3XizLkFEERuM0gimz0c
ynMbC16uD+61XWdsnxvcDU//zv/KX+/yrz58y9gkJqX9tmGPkUpq8WBKQVQTxUpyUVE6NKEcjz3U
A+/k3xDYwklDj7RBooeZBjDqK9jjiy+bkjrVOCpTTWNxws5AlgbJyFzElYYp5TnKlb0PPLf2zkQI
RuP47lyOhMnrdPw8eua98aoiQhmAyw7MA9F0esbQhXSb5LYaN9Y45pwaF7OVLZNut8YHdmI3huMU
4RszuAVvqB771rr7NoKb2bvaYeXVeV6egH3rkpsd2hUKO+yeZKA0HQ6JiEtrdSVn/dRRuGXkrhrI
2eC50dxziHtXPxmmw5LPxljyrdZvFu7vXnz2sNPqXvP2yGLoXNr1YTxLIRHFM7pNczHUwwk9HILE
WovHhqKB1X12ojpsumc3LrZfotDcZAg5oTabeMTIyCezdJ2vdiEHrXXuzBfAE5quYrSM8QAjnkrB
Su+oozQ9zTRBT/6VB9Lr8oLQEVsDNiKsEfjuQDBl98uQNqFGMawRHBQHVBUZ8Ztd+CJvpsVFbDET
0TYRS5milxwd+KkjtIsmdRjhDk8thXEPRxzsT450dZbUT2UANDZuSgfdRoLpYDtFIJwihSUryN01
lNGXekn3Cl/wGV67F/SQOrAyIUYo5MTPZWVS5ijNEmh1KbcPi74ojg8W/KY1lSeJoBIVFBG3h3xb
zsmtJv/p+JOfGT4Lmsm3e8X/7t1IqUwBmEb+AzdQykaQnRBysAKwJ/8rL3C1aMnzzMTSiEiCAdG+
c2XuqLBN/9N0qGZKCqhdV0pldB692h+jKGVHPXjW1OquW+tyaw0EsL0iIEVMSlA4IZxsVXFakx5T
at0Py/aLOU3QcNZnKxFWVt07jLl8keR+nVD2dI+Tw+jOVjNBe8Ai2HnMaovzT23xmj16N9r8QpAm
sHg+3BjIls2ZEPbhgi9csUvlNe70k7/CJKoOr0GtXwrrYa3/PDTsacIAuWI5VVpdZuWFXl46SdlT
wZFysSCTnHwPa1gHdipQNqQoP7ReOZ1dfmDl7roTgTz4lWm8iRfxojS/biMqsLvDrjLFcQj9WdTD
3XFYkreQ3NxlSC9Pd+W31CX5lc4ff1LFUh7EVCdTXIegLrhggAOhyCSpzffsPUt/qIj/qCaNe9yo
NJZ6NUKVGv0jpyA64R4QiB+1+hOn89Whvl6HZ1vqE5bgh2Fwf4wkohzJXKZedu89uvvkomNBr9B1
2YDtHtkj7F6pL9fdiIcmo2T0hAxVDbDnVgko8UU+gU+Dxu6CdA2DBrmvycZADdVV+sTfMsfkdF84
7GH03VRUpqPKSJIyWYdU/cVNSn9xaysUuPJQuZxiTShxfdU/4MAoOweU4iEh9aGP8F7/ese9Sb+7
h0QunN7/sQ+SnoQJAj33XIIa1aF9u/R7jOdHtHPMnn07KbnlSfXSIOO3BlgT8aqXcqfSSh/EvAz2
+aHPb+MNvkS4fuNrM3gFFRRXUCGo2PhdFnokAN9QnjogxV2pv8jZmhv+27tcw26kVNvBDeQ0pz03
hzWpjmqcYJ3kCuTiysDsXcDIfr5YkFZ71Z4VisIsAySzH8FD5vz7EQ3+/NIYgjKdgmjxuMHwaWOM
M8r4IiXLoqFCrG61nkMU+8Ee765eGTsN38Ek4eYfgkPwOnsJACdzgypE9/c2PnRYZdB4l3yTsy/j
t6ih9VEBRTySuqUK2xDf+kGU66sxtGYt4edI9V5Tzj+ieTlqAd5/WiRS5i/hC9t12Y0mR5iGJxJH
TcbDD8gCW/KjTU3UJ14ve338TYTmIi1ySyNSK5AIlcodF4Mb7hG55jjWCnIi0LHqqzQMfrodgLWi
Lh3cvO9ENVvKUJRz4cWrgIoSpCnlznFBiRg/Ugq36r2eNyBHVBb1H42X0brfAXCGJyckdIs6KHlY
Rdn58uWvTmdzY/gd2lAEq9NoES2cmTM7hIUMVhVAo6sSh5SF69Er142e0Y6ew8+9ue4h9yJRgy+J
MXx490tBEpRCOLnoDBXvya5DgXq5e93CeY5Pbso4RxkyP83Ly2hKrJviAUKES+x6wLyAW0erOamX
bLi0h+G8wA4ocfjn59O2Oua/s+LGM04NonfqJky+Fgh3/OUfwGvE+MrXj9FtkPUkDasHYvzplv1I
PPZum5rSgY7El12+HVg1EvMqnXQo70KJj3qQ+j1ZSxhYnRyZwsVUluL9vb0vj6iv8Ivah1jQAVTZ
5A3PQ5N4pcLHBmyodq41LyMT6tcuLjDY9SCoIaVskbWiKQkuBnSXUpPs+UAiH5K7dKx393h0vyQd
YMtP7/lvvXr+yxBwt+kdcL/iMNckU4t6T7pq/9ij5959lgFLUU3DKweCxKOEBOU6uO0bDjVyz5oM
zqdedXxZRBB/YJAuTyBnlAIdELLvKEHIfKLWwyJDuNUxerhlJPiFnvFx+v4YYK54GkGqoY5KwRNl
peyf4hM+hoRN/464dLOtZLL5hWQBIALUAWm0jL97I6Mx5tW9MLSJw7GHQAxltA+/xARnC/dzr2xv
9xiBfxunKyn5FwOB7NEWakj3AzCI2Qn58RsxBSgi1n0kTVTRMCGa37tXaIHkvK+GASZ0bT5+4nrz
UgOT9+uInPrPDSTzxaekID7DczuA0PwAOKDBwOaGABWGP+ZCxyBiDCwSGyeq1nODOR+kdULtL6jO
2b1Cc1x8KIo83QQf3oB3goyE9wO2a3L300As7ap4cxi/whoU/MgcUfZEjttPPHRLjpthn6XtNQVw
xJzBXQF6XlD9FvYqlC/Ib8tV93oguT2oKC7amDJTkFnqfbUu6aiEJfLulLxEqa4UOrEn4gxlT1Ld
UrPSpdCBDOJJl+YnS7Lhtu0G1XH6OGaN5TJykfMQi6sEKACaGjcRLWRSlffjrsjO+13l5e13cF2Q
jzKVMz/qx0njWh6c/5JO7TfeniZ26zwBRYQS/mMEKcGkanCipwXfDWXO0Uf3+RuAB6CpYHsHABcT
7UWLSwcMHPgSgqcO5f9x7hJS6KH1rfiGzfcq3pkjC2PG8NiWXbViBt0r/xa8IMGT6McSeKrhlTQg
AhJUWtW9Crdiewpo4A1mQAzQSIA8IrINteS1N4ppKphptbKZqLK5A84/djXcFU78vcppVCn8Aqoo
4qt6+qoGecmN4t9tm/UDBjhiK+mfUaZAj/7mov4r1dNQuKAeTku5XDuo6EauRXjXcZw77yfAxcO/
US2mCtK0vx1WREb8A7wV5kDqHh7jU6aeCQ5Upm+3fiNxf1e8a8mvIsvcManu2Jy1bq8GwGcUqEb9
6qY+v0zRLr4b9fFrwwKRwX1Bf2hATnq7+xHG0iEmwXHcwDRJqmaV8cpohqL2P63P3/57+O1/Rtmg
MskGpVlpVps80MBNQOPMH0aigPaoTbHkRZHb5gYzZ57dXOkYrvgpwFK50+MG78xfc/tdGtvj/LEU
1fx0onOUBI2fQa1HRavgB1faJ/aPN5y68EsrYQQRxkDyO6pSXW4Q8qi4mYSsledcinXR3VWHUm9C
sVZkR3BnK5nTVQGl54N6GY2N8j/LT0GHJK7UlNAVS2KoMpqOXM2XU7frMXiy+7a8aPfYVqmgLb+T
FMG1KPZoOejwgjb7Ghgre/oCNVnYfx/i5M1+kwQ2Kso4rPXK7bdfhkadsYR4WQUNq/VtxHsvQmg1
NZEUAmiGGUjO7n7sUNMzTg0QZBuxpDmgckaYxVMLNX/mY5Q3V1MKUXEymB0SSEgdLVWc2F+kCfxG
XxwJRUOdx4xWpaGgS4eGPQ5ZsN5E05z+vDxrhMnqKKITibGUtwWuDrvayELwf4QzRtUfDsPZ7lhx
40kNDVcPmJWZ+4Ceiqta+OjGa5fPXx88356z7962tJe8Qms5h4hgkDEs4ePhG7inh9ARlH2PB4Xc
0VggqLSpwJtRpPlPDoeHWQ7qgfHDhyiE2cRmObncpi+OODtibEhJIdK5FCNX3wzS0Zt9WxqLQkEi
r4HiwAxjVzu571+z9f5N4J1AD5KoU1YcnzCB3PINRTfSrH0ypzHYHwA7DjQZH+impMk7bz4ETgcg
AC+Bzxkc+2vDfz2h5yL9q+NebTUf+G0h5QqprtBy5dmGIPFIWsfINaFjBMa0Apfh0t1dSHqjZg0N
wnFeo1121n/69YlulRFNhehCFyste72lwcJSEI5UqX06h0bVo4ZbG9V6cPpfcLFG6OmXdyt4pIMK
lMjl9x3gzzCoPtpPP5nf6RdUd2/bOka0/XuQ4PGOFiT/OViN84zNT1jXe0NqGBGozq6BGhZI+Hrp
wqTq1AM7oD8r/nL0GsibvDJukAQg/mArUb8ENC1LtRIQXeaC76AJSUuIqnYO7R9ikNawf+He4/o6
IQ10T0Et37NYIYTY4o4NPAogzZq+1fOmxcYzHashBBkeFA91ftDtTc8z2RSjQtasVnlbh8hgmMJA
C4GEyoqgbUoaCKS37J1bIxdPSBwuN5YY6DG3Siq7+0kZsGuRLXCQFKJW3mSL+uq+STff1XeFEovd
8tGwI48y2zpuSDlx58CuJCzD5UZ1+6GTquJcIl30b+flacnagJqH1YSZa8FEYu6wPOMSz1yB3XB3
j/i6nGC/XFHRFEHls539S4ne2NChH1/d4z9oZjclMIt164uXIigbVdOwPKwMMSMfpsDx1SCjaPCT
zbLZY3IffbsvNt4UV0cpHXXIq+0KD4awEidJiypYrF3isG489xMLNyNa77Yi2shRmYi6g2mtWQb4
x1xA1g2OZ8CWan7v3j5i02CJulBDhDZrhvdq+3RhiN8NBDGv7nn1dDzoPPTYRWJCNbKNO6/Fy9TR
6gfn1WGL0xAU5kUK+BR9oNS2amDPvxmbX+x+UNAOUHGiCVe9js8Sb/cj4oF7o+q04DrxbbPaIvp5
3ZmGrw3B44kkCJJxeESk3jHa1kR1bZE/5MBE1AmdHJQHXPxL+d/Ge0k8YyXaNsh4gakJIacqChJU
ODNlrf30Mv/uZE2oo0CJRCWQX1hBISDZlonTs9pI1m5zLV5t1pUlVVYOcR4lAqya3ocCkG25pWvj
hmFB087I2ni4tZRp/hnTXd3051nFm63o1/1pUDBWxu7w6gVzR56QtAootWUbiImg95m/5tEfUlpg
g2r7Rl1eDVGj8IQ6dR0q+cUgt3OA0+tXNxQhO3Vid0S+4yoIhfxp62hJ9WTV12zSkqRLtZFy/52S
glSwUTsbZuzm2bDaw9qkx46/p3+Tyv1EDHlZQ3UWCj1NvVzUNSl2iB0pGbrS+yIsigfQI+Uz+wYs
g2/+deF3avdl2sKPLm7GxJg4s2ycjak3z87IytJdipD0vnvu2JFZPOvb0jZrqnus+HpQOGlQdUFd
5VDLI3kVtUQbu7bTGPOB6iAjosB/6IxxAyypUGvBFQuiFw4Fcix5oh4U+0+3G+4z+45WedTzRILU
2+muhqgeELrmOqv6+IhoV2bGEv1aQ0dq+45FB4IhOQkx0VAKdhAkSlx6BI/t22TGAEsH/fB6h8mB
GtmJrixUiu3GwWldFpcFE3nqTKUlruLbXO2fglPwpGhJWWfdYYZDpXdQpeg0E+4iq3v/Y7mlKH38
MXCGOQKOWVCnSIiwJr/ChbImxigjqYx/K9vH7jTfx162PM2z5RvD7cNvGZSbESt0tErKoEVW9tsy
r9lzW7cqXUFzWPKPzbGE/pUhxnt55o19P+PCbAprgTuCGSFxJvkGXBJ/HXnYo4ZINn6t5e33M3eW
n3k6/WBLd51K6K3j0NkL784AuSuk3HiZAj3xoVVaLIqLymZktZ2GER0ZsYK+YQgdTR06HSRkx1rs
al0UN1wYJIG5TrLQuCCOMluvMBqvUZ/V8XGQz8Kxf2OTL/8+uufhZXridhzj6MCeEzr0K1eLpn3w
Dcvz9++do7xbj+jiNWG/ZNRo4BAL7nBGMaGbUCiIGzTqIZYxl/dfe2kv2UHkA0ETIXjvZ/LYDKEo
WRpl2pa9Mv+e8B+o1+4uddL3xj7xzjGOYo0bYjAsxyCY0cO57jrpEDO36zwaWztrJ32huOjr9kZc
Z4MUWBuq2M7iOIoLK7HAjU5z6gGnVfWEYQodmT21t0JfSAckWFWQ7Xej3Q5ACeyHUpI4BxhjvDtv
dvtzN7m2iUQBsr84QQJm37E9Cr5GCyUoGXgfEd61DQT0/bttT5cp/QCIBV6tlAS80nxueKlogDn9
BUtJFf1SGBpbq5fFDSI57MrOZpP41b/ce+J4Xvuwr6GYRHjZLo0n7ATiVgfJ4Xp0g8u6p63fh+vx
6gpJsTEDkZZf+dL96z77z36p4l6GOLqTGUm/n3RssBYTnAWFeO6FJMM65Vh7yMhYvOZaQV5WVi+c
I6Sc92Z9UiYPlW+UGrM5vpqiJeLw5m7FUEJJCIm0GVC02xgYpHRnWP5Jkz4BGI+BIxtTuclf/a9G
TPc5x1XG/+ldum+6ZMIuQURZh3NNPF7Pte3hmQJGRh+zCCbOYZgQHpyHP0b47FfD9//RdF7LqWtL
FP0iVYEESHpVJuf4QtnGIAmhnL/+juV9T9nHx9sBg8Ja3bNnoAEUcNEYTWyGHofCaIb1ALcc2AQW
wdaIpKLPBYzLmSz6Vb+KIXXjwRYlFjtb6lXXfid+rHLejK4mdk/pCWZy/dOJgbUjJvNYce5XdNO/
xW9FMdAaAyrp7x4vWarDdXP7zKRzO7CgktCa/spHmZ8A9wIDxG3/p7rlsej0riHjMooA3XhBfe2c
HKfYkz6rKFkSXGnbFEq08zmgbtrFdoReVZtGsVvvkFPNWiiEs/Zj+6vxMhwslfds0jnhLj3xqzwA
r2UDfQ++Hl/kS8HdGLRzbjVb3abdukCdaeJwi6zKUp73imwTnYYTMgtL4wWqTB0bwwMnXDaSVdAb
6bRAPgTTujaw7YNezGlj6pSb753qRIUVfm7RgRsfK79XYEa+xS33YSNuiZKwy7HdKYco3748TtNV
+42u0UGixiHarMM+TbxhjR1Bwwds3Q0o1CjYO5g09ptbHIQHKh4ykBQT7rGHgYGONwKTyv4MhYku
oYZe9sFLP1xhbwvCV87E6lld+ll8Urc4MOfcEcuAGT1wFbAa586BGOevQLqTB5GJh+AAWYFDDhj+
dqR4NUILsRzsU0jtYn/esUOv++1wm+YOA8j4iWW+qW6FDzMmQ/aQWn28KDfvOXACUXfcWVyNzSnG
TJDjoH3smvAhktYxUAQjaQ0Va7JzX9OdmN14L+wYGHCSdwbVCBUUP1PACIvXHzvoZ6B095O4hENK
bBr4rUKh6s/aoTneyTgkVM31IGK3qBuoHtlbou/aCM8yB/Ocf/sO54yO5iawkvesIPzhdftA8SCV
4RxRqzATgmxxZ0kxmDsMNuHdYpKQf5eseAzpoMbgvAqqPi9WDe7Y83zfIGx2iwwk4OM7Q+JfhO1e
QmWermUgWS9Z8W8JGzFWefrGZYa9+mawKmY9Qgyhw27mwRcVept7Gagz3HJ5jcOBChdxuChjs+q+
38DijD1eVq6vIceuW8DyQw3fvzTURx7aA4pIBnS8b0a3l2plH7vHzTj04NXy/laNEKmJ08fOGKeJ
yguAAiJQ32vAcABWPdUMIxltX1xqWng6DbzcufKgTfK0Qk+MQFoiRAmjaazoawLvidlyg5EiLtKH
3g10vKmhT3JZffgU8zUSESkCQYQYoXwofeyRbtQQmH/82G5hS0JqTebYU1M0+9YInQLkiepRPLJH
6GWVkd/im8asyzeSPTPEGEIBZrSYv7QGRCb5nI9XTCEt2cv2E7zwmPKua7ifktmPwC2xu5em8Adk
J4JQFpqBNNdIz+HOYUrdMjusvrNv9kpIcYPUTJ4K3Ojn8MfHCrsyky/h5dIv/tZOxnhAGFa/SFYp
Rre+pfiWdImAn3B5KQ/5Jt9oCH12gacCoWKu9MGYINHM+62knJRkc5I5Kiub7xT4WCR256/llXoo
/87VPXUViAcFITDdTD4THdMaeWLX2+RK4T7+QoEIMh7DFWIrg6XzNQQt5mUC+aobZcOgtGcMUG3b
NeaO4kXj+c/Bqt92V616f6ZTFqLEV+ZhZNe3vHclLN7a6Wfd0YAwlrn2D8pY9kfAnBiLKXYQ4UQF
ToARlbA6FPpB4KF9j6rwwDUstjqszP5vloiUBUc0YQoA4volfNvan9cJRwEAA6oQ8Gsm8dJBOoyv
KlfXmScY4oUlgqIVvDB05i3CMUW4Werr+/a1C3YhBdNnl27KQ4KDDoeURUPoqLJVuPE3wsQqJEb+
IjAxGZ80YZwhrMQ0W8TRFxBEBEUkdd9ibH2IbWGPK4b74UxQz4S9bngsztm3uHHOxR/vR1txWcQm
bhY+tiRvQpIYpTsl9LmJlznCl5rNZf9xkjUMGYDy0H6ieBrlhOCQl4vtAGr5yixlQ5RzJZkGzSpB
mrDyLwK7YeQKfFoCk1JA+mvGsjTFNMbeGyhDWRRwaIX3pkTtmJwEwlda/x3RGOuEfwHYI4ClwswR
V+NvAdA79rKtwM6BhkBCAoRVR4iZwpxx/E28suCoAdivuVCBMkr7TrCXf5L3wltecMEYjv9VL29v
TD3K20FurYRzLtnMNHYR1nbvBX03QFGlQG4xdJzbnIhRX4z9AMaty/EZPQ1QajYfgIZ4k4k5xogd
Ahr/HCLlQJg2L6hlPLAtGeEE+fMy9eO/Ani4EGMsMb4i8okLTVr7GzQ4gOKZy8aFTz6t4zx1xHcH
rKkoadtDthsv8ofQ0768fymZFKinO+xrDD3Vy90FcuOZ9IcULKPkGs7ZqYN5MCexmSpMwDICoKmx
0+AhAPo9UZQJ65qU4GF2c/whkEWshAlbegDDW7zt8fmz/JmsYbShCKduMZhsqd+jo+5oqLu8YDsI
LalyVEZ3VnedLGIypE9KuBVpz05N6JEMLM2c3cGz7PAOrbjFe+eOgHIyzVo3UPbyVWWUsNBhC7fk
iwMcXPT3DMN9gJrHcMdDjK5Ffhv2u5Y+GWFf49WJNyTnrT4Ny5WMykkeOj7BZql+HQ7tMFizl6ed
KbX2mI8dzfwwZ2aGQoYyys0OG1r5txHN2/O7ZU3ai00UL7wX5eZ7ptBpMFXthS/xhO/o+5CAqcpU
Xm4C8h3YBcSMO8JJdV0g4WYmKx8TKHfPF0DOosM5LGPZnjA6052UdIbCTCsrLNefcqXHCNk9GSZK
NpdwTlK88VXeYUTkJ2tyxoP2eI/ODReLTbkTPepurl+yFErPDgHl8DAxw9hpAm6DXseKRVcw92OF
KhjuvojBMPpLrk31ywSVBhExcJNlZhlUvuI3+FxhtY5cLswS9uUh0+aDk3/VqQNxTpTo6sl4Kmk8
pLXiDOlcwRIbrhKuSG4y9qbO9mF6/PiL+y9Wk+qj4ybNHbyZcxz5P2aOBH/VFU46JXZ4OLZj3Qux
ARquaqiIXNe4Yh766efUSrNquJTybYAHKCI8Ank1J+4Feqt8A/tvQbFHJ+k7w0+mZl42eDTIjjWz
VZnMY/pu3NcKME7Mrujj3HRn3EPl+qwo7/RpiI3QTimcDD9QxSgBU2bZfR0Eu6rdK+VOzX7GyUYf
HohhZAN/+XYbz5lX6hNrzHj7ZSmRxYUhWJ5L/j8eXOX9ud0m3Ks6XpcUh74y5TrrUPJMK9Zy9Hf3
eQ8FX/KA9O7TXnP83iLki9ALWBxek3y9Go9/vN2cC35sMgst0RYdVUdi7pGslO+InOy6OcmSd6dU
e2GT3zA7YYGlwocI1Xg6Zp/w63g4+HXH5DUbBIC2o31WG/HuQ1F+ziCRjW7tCKuDBGZtz3JXWYO1
ikyEOxG0YQc0ots1UPPms5zEZgb8CJH+ipEcwBAk2dMYgb9iJjXC99Pgp/u57wY3qqZ04pWZpaWu
hp5cRapgfK5ULfGOvbkWRXF3LY5MxE5tipt/N5eg5Wsw4gYRz8F/AspMZPP1tlBZp/MWCcxgH2Dr
iF3Jc5R7BGbCBf5BNAYm5SBT6LIppncEevSevhytQcOg5FIyMX2qzEiEBHCwZIeLILuoMCVxKbnc
SdHij8/S3hg/74gIlpU3ENaE7GhzyaVUS6GEwSliJgBZvbD77c9oL/2+RszM/66nfS7PlMaKvwK6
FFeL6HDmI+zj4PaNGOSewvbr9XHkbi/FYtANGClbbeHIstHJlkSNg0cM4Z7gi6SCvhg3seOWyIxy
i94N04ucl6nAtWII6JvNZ/1S7ZqZGKcEUJ7Y+pGVoJkjyo45ue8EXFPjGdfJgFkqCL58VMhkRQHB
ihnWTjWyoEmp9F32EC+8QWxy8dTi2+mwNDqxEjDiU9mEaF3Z3rf9oQ0p/0x2rRKcTp3FDNij7ahe
pnAreRIU4RjosX1KxPeEK9JG3mYCtakw0a6k0kFmXKQS2jckhgju5V6xJqfRy8wnbnJsYbpSplPO
GwFl1XhKI8PiGW10yaQb00aGgskyYYHbZlUtR7+I2QIWYfqVZUmt+jbkCcuHqWAnuZayWapAy4mX
47eZHVUvyRY0fGn/G2gbnzaASTuiACbBM14pDXO1KtBjNCtldOSRuF9CWLuhI1Xz+GWFP9SjQ6BE
DEmdAv5AbX0zMHnwaR1Yd0rpjC3EQ23SYdwkee3IRVfDliONYaNZMZmehfemsC9tESoi2Ef6xJFa
q43sgErRGRD9QQCPOl4FaFQiWyOTHSQhnclg2roz0B343cCjwE3mZOypyvweOuNTOvQm72M+WOes
6KavXCWsVmO7ac+fSrUkOMPFIg+wG9SX4VOSzCrZhwS3UbKzFgo/AhEBhnk6oCeeOgLohNSHa63g
6FNh8W0R2QGvkTw0QX6RVsKzkiTO1osaSJ4aAiYDSiPpWQCu8vyeuW251jcZzUoUboLegica/o44
NWgfUYohcEdCXLkqcrzSzv9mCMwYvntVyI+CIx34Z0u5deweQN+b8fedS7Fx6mYzRJpwHV+YIa/v
0GCzmT9m78OXK4rWnbYZsjugYmFCBUtMuJWl13dncdawjfwSrnrfECZ2GD4csnknwqZBkWn3xntp
/VmhZab5SPC3IcpjIz+0TT5l42AfkrkhQe9APFAV5c6H8m5ohUwTwP2fY84bShQ8JWWq1uHLLl92
rTAGstTQghMWtiaqDh0K0MurJKYui+For7TbfmJ2ma1OzPZN58N80VLaQ/2el90seZs0YwlkUVT5
f8zVV+PErdngc9S56a1v2Xud+xA9ldO2ZoiNUeqQ4pvjEUgh9ZtG7kRd1siBuE7u26LdjAlMeOGZ
ixFOatW9a8KIGxKH9Tnkka3AUgFot6HF+3jo+R4ZxUXjttz1kpXjDUKuC0HHmTPAkr5e+xTVEeuC
dC3j7zzaVDxPlGg0p/l77tMXFfNXtPTLtXLfVcmsh2kX70hDK69385PPE2Xd4uFrqdwYEUsSvnOM
v3UsxupNDWHRjh9UXuYI5esy+R7HJkzkfQXj3sRRujKl+WCLb8Clw9UPM4ueQp8RN5gilxT+EA5T
go8zqBaTj1VwOyArLR2s+jAJja4QMTigj0Q3yxr5+fin2Y7YRaZjhwvJ1G+AuFfwi4o1tLBYJ0KK
c1CUNZ6OMOGEO43AaxPIOARuYoLzpku4zzobi24JpXkNiQAKxkJ9YPzDpTExambxMusFwNUQbzeU
VpTV97XmKpfB20titzrd31MfSx8qmHT1iWbAqqLWqtyPPBszqlOtknhKeBbJvEk3XbnjrpUX935Z
F7MaCxMsjqaDz5x7SxvMoD/ASjo1yUki4mxyqX/IFulAlW+41EiSNdhpR4Xcv/mHTBVEIMEGBmDN
ZL/3aYTNQbuA6S09FGEEyaFJrFjyEixRSqNPvqAg9+EG5nQ1tPX+IiEI+/3AZGQqqxpqaFf5/lNt
oBYbylXFAgxrh1UWWco6m0eXAUukk0AQYZkTJvARE1qQc4wgEvoDzu17pV+K3nyD+vyVeoOWnU40
/vqloQ29vL9ihuo6AFNhMEQ9lnRtc2R0cKSsVgVN/+c8CB9V+AukG+nbAB+qmVcqDoA4mrfuLPdr
TlMy2mImDudiQZGfwobieUg/AgFjzRjP5RPA1qx3RKwuB59xM3bUBoSU/kLHzpFJPJVMgU1hK9P7
Kna3vILkieU5bLJfCvOOvnCpwYm5VMiUJ0xjLd2Nl/pj+Ah8E5HgUBezYq4FZcH2M+HeaxkDjIdG
d1TmTM6Z8o2mvbA7f3YAbjvCHkFhNkMrAABOuBuRAKuzItQ4wyvkE1i1/bxuPrry36HVLGEOQDoI
rAyUg/bKjDdjySpYEL6ihwYxgvrqlMzQoaY2m77y/WE3Lx+TE531KLYAlpvj4G1MUKeyRWA2dAkY
UR/SKVAr8UIgyGvO9jrYFTdavaO+Y7LAiN4/TKC7jK3RsuJxbmMAgwgXzeSM56bp/7LGjmDdiEgA
UmC/WRQcDOMfIGwv4BLVlq6Tlc51bCgwU+ldKMI7JG4QVfDEDOzJLYy4jr1YMbM3co1VrrujZ1lM
AQlrjanhJHaBCWQQiRXjdxygyHC3ooA/Vx+4IJRLPDLv6oU2XNHdpfakKe/pjz874MaZJuFBWhdT
BjiaYDuyQYOvsEh0yxanLcbDut3y+7Hb+9arcHrNHXSehmIM63U2D2WvWoObf8DqRh3bcjovqoV/
qEf2m1scNfpk9842PNNPcapo81iRRtsPFJvGnZxyYFcNJyg40Vb/rUm7kFn9LWN9R0E7OQ+OpUIm
t8JE3Yevm271TcQ2wL0jgLrXWpnCSDDZT987ruLBmFsP5gcsKQikZ3WTj5A8QlxcwtLkkpx41JfF
AhZ3uGv2xfnNIu6xB8kZgx8YVpPdYFfThl07j7XfVw2JkXiNzAE29BA5qH2H+wI48KMB48f26O4G
hRsRmjMitGhescklC6xZJ5k7oFuQ7Y5bfo8iYUdkGMmGHWxSaCf7cqZS89MRP9WltvfxgXRpx4Qw
vHUYSefPj2ygU/347mC0GFSzAjIbkOeP7y8DuuZgKhqAgoQyQ4ud0disB5A3qEWA54dzP7Up5DpT
z04lvGA67uBLhf+FOClf1fF+Iq07+DfP+ivdfTYkq8Ogq83ukG0qH9HZq5n1H0aZ6HcmLxfdKjY/
Q7dTTJ8ZHzJQ+PX0/np4hh4rBQxGAvNDX5tbMGyZw+JshjoEaa3Zbu98rrr5ihDSOxq2CCO5/El7
o95oA9ka7Aix1ImpyDMkbxuRqBpY4Uj3msmjDeew2maMvGHDSdi2NmB5khfhgqyQEcFOxEX+56k/
2LIoEcNDXovk9Wtln9iS08z4iGn9+wm9bmJxR/b7MQytD48q8t6GG0CWw3gqDLY+Z3klPhPWstpO
g7VkVcS8PsZITfSDliHW060gtcLXc9AtaMTumtPhnG8ANGKEsSNoq/GoAHPfk5rpvtKM1vfiZXX2
t/MPaiD1Orgl4ORn5YrOyP8VKoVgIZ0g/B9wPElXGISLZPACgz2dEqEItwN2ymsbbBT63W8frn9q
NN8w6euE5lhcltX+havA/PU2q28mljXNZ4eNlWDESVDwaMGqS2dYFYbPb7LU/Z2wiiBuHuhCtRhw
LaIn3gHX4AXB2M58r8G1B5uA9zJjpl4smF2xL4E8jR7o1ZG2j8jTxZ6GlKCQcY71+hVpvB3K8N4u
ZZdLq/kb5ij9MoVl/6U3/CnxDph/uf+0p+GzZxlYyRUlFYNjJy8cdER0ddKzuRtvhrmCs4xKzclG
kDenYSJCUCeQNhinj2jvzBAQSZ9KY6c43A3/ZQxZsuCp8DsaLHIDznREIjiL3olvdov8xC8kcKE7
o/7qaDkvKavI9c3me9E46FgQBFaAHzBNp9tCQNHZ7I3iwGNCOs1P6D4UyYYu7u/0J3+4hklnFbXb
y8vqod3dYh/eomMXstJ0Kc3ZLVR20eX1ZBOjrsP3iPnZx73j4uwmuCsl5ApRB5PoR6zNdLJK7hbq
woKoQybQTnlD3sngq16lRw3PVRhfqNSGUNxsyleZUhiO/y7dok0ft9aYjlgDH0VmqJsg+QEnG+2r
cqzd9HfSg8EbKnWvyL/EdOYiL6DEoSng+LFSf/W3ap9vkcNDuCk1Mz8NmFceZRFN95xcGGSmK9lp
uE4g/ghTR5wVZ6sVx8geXfyVurzjNpHO7vAtkKdfRYqkCAGHsreriGgk08vNj2g0hFYq3nWL4Rdr
SzCxdXdCPLc/F1MG1tps/vopqTUyQ5PMwYHmSYYdDoWbRd3iBKonmv1omjijgUEx3eTnaLLpybuk
J1jz03Ft3c+MZoBQxi59IQJNnEXxwRPseqNilnaVby9WGvpZJp6Fnfq2/ISuNeBxib4LrBHwHYh6
zpAlpao3R7/VLrzQYPs/ky/sOthL4FpWq3RDETs4dZr4koZ0UHbJ7uie1YkN9VZRVTnpg/oxP7wg
5nvUK5/VkP2zN7obKQuUvpjs5WvRJA+t8vHOzTQQ4QmQCbzsi8IO/oUowXCUykBBYKpS4gsaq132
TkRGc2sRvLBtsQmMr6n43osrH0/HZ8o1AEX6zRRsSYcRYGYIwaaalnDy6VUYN/imuu+26oO6lXIi
EiRiINUxy/IBFcyRDA/VRM247saCvicDWI4IiALEtjJPNprpgCxM6Bdv46HjzRjOwBhcmPux2x6b
MywM57MenUWcI3uoF2MkTva13bHuNd6LKBbod4afLqL3j99uQWtHY1eahkfEtW5Ar4WOkx9GK/02
6ON8GwdIocVkgZXZKTm3x27koWJu0PjlLuccukfkjs4hMyj2ZruQbdhoKELj71G9qnEbvBErKSPO
kGVc4KMZKg36t551AAuTep0hN1AT8zScrFBtKEfQheGxvL2wSiEHURZy8V/xWTjTKRqgPzMdZCrz
Qysocq9FKPbnfa1vVbSuI3uSTuPU1HE6E+pIHjp1A2TOUAh5E37lIhPpn2V6cMaJnAnSHSdLjWNy
SmzaUUtyhFsQBMq/7LF/h+tuCoK1EDJxU5No+frzZU9NYdfAGfjTkDIlhm1ANzPDQsgS+aZ/b7Py
xkrB80aQpV/fqe1nRsiIEr25MFEPHGGCmbsdXu8BwltxBoAkeBNqaTGLEmmvX30d4lMgckexnnZw
DSPoGFwIyAsBg7CLE564U2H0K7QKYs+4W7udjlqj/POcEYzEFQrP2P7P42jGcuALL1gc++9CSHls
3VmO7Pdrtpr5hifibfSrxBxNPCVk2jzFLZaa8Hd8m15jXS7RnzEJWMfuE1t/a+t1nH0AfzTAn3Xg
YEBhdliFPh4nwZYTnCFhdz5xhf+j8BVshJvy+hvnw22M853QSDgBDBhECMg316GGvS/iCBeiAeKI
Q3H8s8KzsAQX7oi9MR20uaNQprxXHFsUNVuKQFsIe5M9bFEO67+340zY6ZcmjpSUiyLR/p/sUaRO
UzmNLhk3lSX2YpGaqROU2/y5Fwgdv1jUI0/4wQoeJDxOXuOqO7ACb6WNj7Ydw94PNkubuJlGs4Ih
HXq+xFTQ1ypTJRQrP+p3Xgl2t6vcuh9H+AutYYAPp5OTVNogO695Gn4xjKIgH+EA+DHHw82dNkx3
qb0V5k6Y0/CidFPx4YszntBhYQnO/em0bQzxXp2FUSnn8TS/XQQXKTGW3wcRaXPHwg8yhUlT9RIQ
gbCx+xiXi4L/FcytxqjmL4sRtfkQDyncsssF/tbC4jrD225NRzX/GLfbHwNaRNSsb8K+VshHVEeG
0wMRHq6G0I5UnCfkH7wFNlehEe3xr4TZiO7HDvfC1BKdp9DGcFWyofzx8BC/7EGiLCaI2gkiMKY5
2Up32CtBMOb0hOHdqMZO/0MqxpUBd/kyLXWfnfof2A2IIUbb5jlBwuBf4jUWNYC+PIIGe+s+YzUH
XxsAHlyzegHppOkhvHORDVNrSEcu2xPVRmfi03xApFkibBv9UJUUgdVgEOg2gcXO2O3HPSL7wSWF
Ok0It4b8kvb3UXZWwaVxhsd4aId2BO6Z2WCgwHeMgUZmgoblNrIBmibuoMLvzA62KrAvxWHAmkcb
txo7w0M9TYewWoJmLX0j8tcY4iTMUxC4znEyggI6nuk7grpCrLvgx0MaVfABSWDzWUjXXrj4rMM1
JGwAbxWFPLNKC+7M8LXwIYc6tP8NzIyT9TnfbW3FuiMBQoAaX9FR6g+lIWhhiJUhspuFfwEBVwS7
BpvqStyLPGtqZzLreH8wT6voOnnSmPlErPl7X7K6327FN9h+sUPOTMH615kbryl5BcWC/JWtpE4l
uDE0cNvuyUXd3fAdKhG3A8OrxrtYA6oySgq2GEbl19FXC2nS/HjVjck0s+QEZzjXvwBqHPBRAmIv
0D+B68cOjLCJCd1M5Xik+F5GB4yoZroRH4ST5T+/1RGRBMLVVXDcsbszy4cGzwjd0r6NjXyftQac
IsDb7OgPLLVelXuuw+7NijM8Q2h/mfwYE2aTg8lxs3TN62FYreLqwiw5E2NGSMGgsBuGuMPAolnG
9frFNGEe6Y7x+cXIU52DUYD2FIAFuFYQNlMJgSDkopctrJrk2d0Of/U/NTzkxhLdU7bvN1XqQiIp
PvbkLTJXSCB35BnoE4uAlK6HxTQfPRvKYJtQOlr5Fp4DqwbcX2CFli5mB2w1GoDiWZ8dBA5YzYN4
DggMc4MPb6/P6ecAtupqNvK3MTMeTrOZFi6G3c0yYqz/diNYxO25S8zhATJGX2C352/UdeKBqVUe
xiKMSkzEQNyIi/baN8YkNzOmMFB18gvPxKeaJYdTwDrFaVx42ow8UowOGd2uMROc5o68xUeazeB7
QvGzB01OkQUzMjYTicoa3NKIcyumyx54YI/jYBcAjnzBU+maI1oXXh3KAO40LRYUHR2WbuTJ+O5V
5ufrfZIwgHrDc6RGSeyUspHjwGoAm4OJM+qv1xp16J2ihnip04SBFRq8+ceHZYr45Q2YmXIvmOnA
LtH7c0dDBQdGIPICdHKjTGPwYZI/OrMZG326rTqP6XkznEUvJgyzF+XsheQa2I4Y60H1bI9FN8/Z
8j8G5Jxkvfe3WCaMr8rYJPuOA1gQbfDGznCS0mftUtVrtenkeO92I4xNxiacMY401F51aL3lmVrY
g2dY0/s7rxU2bSUj/m4OJsnRGcwmxyGeEMrqMwSl88Ah/0BY3DB7jxPCldsA3XFVdsvGfe20ZQRW
kz6C3Qg36o6NaCbkg1DkANcZ4W97H8kZugv3vX2j94utdl/u+SYrBkoR7mbmdfU3CxQ79ttsGY4p
JiJQAp6g1XGAJ4x1TFIs9Dm7HAKUEnb0/dZf6nbP1aA1x3yKA/aqHaw+spv2Tv1xxouBrTaOhDvo
DYip5t5Zvyi2joPTZ9WQk6ObAZASQ3dI3UCVvleCMooZtqEU81xzxqyQOMa42FDOVVQN6N73OEJ8
p+CDEK5pB8Ai2wfrGD4W5M/RonAbGeMNq6H8XrboOqbh2ETd5A2JimT5MxGNY+y+lWFscwna94wF
oDwMDxzPLl+k1mArOFUnrncW3tG2fX+nxBVuCt2VXIU2QkH80Z/o7ohZBgmGG9hQ5vsWOo1hukoO
R5mbZf/6Ye6S7dmDeB//Zrk9/A1vYyZ4u/u6PRU0FAOr1+3sjv1Fum3WOuKl91R5oimfFlPZidnq
zS9Tf2qXQFomh4ElL6q1joHb28wTc4JLDizMIRLa852Tar6oYLkPS2Eb0D8QMU7ILURlP9xEq7eZ
wgJIEDbie9GZBWp3uMa+PeHyoypbDQ7MyKGmCZTFRb/9G98G35Pear7xF3OyNcVQ9cg2f0DWPV1X
H0fPzAab/W30hu/wDI8ayl5qpR3DDkAYFsIjtQF1iwMJ8QMtdo89DdI1fGaQRpPJwwR3CkEQPPPG
h/p095j3wGIlue11eE9LJPihGZ7zMzSFIQsVHAQFAoOHewQC/pxz92LMPsB0LfTCfir9Km48lxkY
kBzFRt8/NadeAjxOVBBB6GF9Q6ZTwMuYM14goWtiaprD4GFwxqF+TgNwDJxyG+6G9CVTABoHNw4G
Hg+MaRl5c0NIPFBKY1Dbb2CZHdxIGe7Yk0G5xL61xQ8ZbhNm58uW9jl8XWtBDoqgjILCz+4/6S6f
RZELN3LwA6Vn3l2HKDi6TXYhuQLTXvTaP/cfiXxThlDz1y8WGKwAOeqYCrUL+3niFttyw+yXp+Wj
9omWHDCm5opu/YxQFO76uwlxLMZMrCUwbdVhWCrN+YFP7fWf6au2NWHA4dah10eMUS5p/giixXt8
kktbMbksQ2KysJpu1kp143IFEwLSWc0+D1liT7QzNrLJOrg7+Zar2xxuyznPyYWC87brzZjwtVTM
fKslixNTHbNfBZX5U8/VeIqv+TI7YjLISuPjXkK+IaaAVHktY9xk1oTiFMcMgDnatNtcENA0ysCs
7kb7lb4c/cnwiMWR6Wlg4hVQLN61CcR0n/PkDBVnE/T5yoyVPxjbTb/aNMjgnGKRGolvq6r1erwe
FUX3yN772SlhsrAI31PQ13TXrJmfAF3DEXoOfsbbFh6ZQLD1ZN5jOdavoFQkpacrOOvl3EyKO2Dn
0WC4OJnYXs1X6iWp9SEthg2CF1KCY9L3G4OzRtHuDpfxjBbLxOWPkEJ2ZT7/wHhBs+9NPB+HDkEL
Cg7/dGL1qbVB8ZDUsgTUX8X0fimmAgMSbznrweBAPAiel/yDtk/0lsKPK6ftEx2s8OFKCfUS/3Vz
0AQmbigv/qAC1cJwSOQ9iC5ZtTRTiDY6t4cQNbGRUNnqQnyVMTSJDeKnRDchGmThIxUxYMFNWBgE
MamrvrEosYT1kvgToj/DjXA2MCL+48m4ol//CE8qSxbDAVpR8XXhDSfsThOLwGOhUevNfw2aMJgT
9onw2IAemdNtxFfEv0MPL1Je9b9XD4Y4S1ftSZ2peDexJYruTzyQxvkSDwY4Oaus8xV4FUmdvPDn
dMOKiQXKEUYlbyKYQiAAQtOt2cMN0uYpODVxZaw1vPS/LNh5R6AXSi9XYbFa9G+H3aB92RpfNPIf
UJk1fi+fnwi2P+3FwBP/aQ62jAAjKQ7OpeuDwLHQwzpl3g64In7ig3unlzQr8XN0P9g7fg+wen6M
sdIAF1ceGndtbfnakVIfuTZF02B1/GBUDMGJiQhOxnR8DC/+jJ3upDM7wNRtC2oEFOC+foTbUyxs
6hwNxslxeBQGXjkiQhZ0p9grTGTFbwgXTmwnsY4AW2ZcQ5tyyPCyaVeJ1WJJSaG1CJnDJBZPQLiI
E+rxeAiPeTZl+n0hvn+tROgIw3QEcZSueAi0K9JrXeUxOSKb9zmewCNgBY3pty4jN5E/x8Qeo9Zd
lto4/S3pA1GWo2mey8RhPyg5C69UjOCbL4vIEHFGyEMBwQnNJw3u83F6EEqwxbB/flKNS+/gXZsY
J1YmiiDZFp5N/9IyIvR4f7AC2UQZCgGRZ4YU/k+zV5ORNZrBVHIgxFhLeO42YvWCwObaWQ4JnRgt
RQjL+zlwU2tOuWCeJIfYFaj3vkuuoje2yBgjYGousgJfZxFMKCYhc5EejpHA7QTQ7sQXhWkHGZC4
EjaMyAjp9ix945PV/ai8gsfN+Mi4ySTWkGjq17l0GIIzVYEAvYkIVZQ2r3W41K8i3vu+El/l5/8+
q+ZYDM6bc3OW8EIDGCRTA8kxowpuKwiZnLN4K+42ATrhbWgdFcxpmrWGqQqrBQtPjbGhWEmGNrC1
M3J6e3acfQE4UzTx8V9mju998XvgYC/zfZUYVqG8cTRHeKsNFuI3uwWW8F9CZToEHB+awUZ2Vop5
/RJWxtczBsaqudnwf2tzZXsTb6lxFR5EHdpU8VfF55JLWQItT/xxiLP2tbe/uHOPAnf7wuTuWJqk
o2NexEvbz/aYoizv3zQ+LHjRLHX9WbyMj/eVqZLrKaGnMEarbpcTWz/ibFaArrfkmV8EYwJHIWwN
6kt9QfHuoo//c3HonWDFCMCCVoLorGf83Vvf8gkOB8pOVHUjlKPwXbhqRN4PY1yh0l4w9g4D++P1
dypsMhrK0WIETZgda1qWJLPAGSWs0Ul2HaIvEWAvYugGdrGST7JZTjs8nR/ldATLIL4WRr6BmWau
v4V0718onO7UU+Xulo8UGTZj5vgKdkQQyyOuUMlhv0Fq4zXgRWpWtet9N3qMvgJP2DJrp3pa8Dp6
LBTyw/0pYvSEShUq9lexkohPK6cC9hnRaI9MopamQijYrYB+oHPLdglNReRMfgvhPX4sWLcePrd/
GWEQmM3Dm/g2JG8idQ7K6Xdx++eeIPzShsYh+PudiBLgT9l/8M31+iAU/ejwQf9maOWwUBFvwkQF
0dw04yeIeVsf1gfhnAKyY/Glw7fIYxC+EiKs6fv7fzSd1ZLiahSFn4gqJEhu4xBcQuCGQhoJBAnO
059vwZxheqYNiPyyZQklrKJLDUv+6B1cbNyHRYUUZgsK7MVv/hDCtXtZxog61ngLGa/76CJfAvbM
rG/vjYviAm+GJHa/NnNP9GZYyaH0UtzAeL6QLMoDBGee6w9FAhZfVpByv1ammCJ+IkAasrIGWEsk
66FdXmUkDMx6d4SRAlQrKm3Cym35vi3Tm3dNGx+EVSiHMax5e9iKyAwD54Jva7pI5b+5bCToaFuw
ucTkiLwFC2gGOqlgneZQyiBrkOSSCpbjw6pAVSZMJiTDOZ5CvHmwsWqHJFW91A8EDiQRC/ABxP9o
T0Ar+Zq0vDqPiXxIN4hsKN30mRWsXvi99yBRluJivkHCksHvKDRe1cDg0uwojj58YECAY/J4QWbW
dc1FqvTYid42yiVxLTem0jDd0iRqFte3ogOkhtgTdJHwayy+5Dz2pv/B+OXcFYWCgO08OZSBQVtb
Ezyr0t4jlNo32m8gGYoMTmCQ3fyazgh0UYA7b38/huBap9RvFQ/2devkKQ4gOZ+83TISmaB5rdqC
jIac6GY60OOmt9F+VeQ6rEuNIt0ESFROfnFA8qno3WlsNSkH5KvBJMkykXCgtvgGgSIh/oAkipjt
8GdAqh49/tjlW5shAgDENFBovWQNF+rpzar1GRaiFJhpsi2NPGAbALnbuTk1R5UbePZBggpUsN+5
iF1XvLezHyYRhLpPRpplmUIbHz8Wy+/4Bpge7Mo4//DIQhCHWEiVdbNCRq/+aB2zqcmiA82/X8Vu
ZYGYFa/bRCO0RtCFfB74A1x+d9714YJ3LZ1d8K+IikvjQU3kJ/S+KWlWlTIGqhaUVygpUJphpA4+
EGQozpFwvZ0cR/6J8k0E/lz1U1Djtcp9fgNylIu0w5FOxNWujoiCld1AYAFftHytS4QdcSYciUP3
tjoyhvel2bo13l24DwAOoIxn6w0OJ0+woKBvXShh53b5Q7/RqXklo7GJaZw8QK1KpfQ1pVl9PjRm
FHNA3hjEeRcPRa2TB5eNAvtzXKi6RcPHFPg63lGJgKsb0n9CpXrWpt9COIq4nLNe5+Q8xt9EvmRn
y2Xr8cnaUVGWC0LNkeUK3G1EO/mXLnHd+pD4ukbnGqMWAo1yncc4OICRflyD3KbU5RWYMyizTjKM
4CfVPNjy+oaGJ6v/4Oo9az5nCh8OE+3hh2pyAXaxQXXQB3JwB0Q3v95aFe/Z2ZMl+dmUQPEX/Sk2
TAGX0tRIHeCU6Tkoskffu28qLgkwgrKT/N24KO3y6M5Gsg9o4H9g9EBh7Vf9XGPbL1+9bUYfuITy
+eZMPHhuFyDnkE/ubdp7SSPp7RDuzCVEB8dR6URnwjXy9i3n4yxNuWv7slG2+9CsY/O+dNDgpWLn
lP6SRunvRSIESqAWgAaovcYktBBqJ+V2/kzlzsoyBPNIpECSxHkhUWCgwjytm8TcoB29/c3ddS+r
Zx28DmJ5IEjpIJrdD+RzTo4wG2dgBm8dNaZt4h6X/F/JuxcICFZS8GZzfgge64Ix43nAzy6mA/GM
YgJqoWEJ52Ui17BW9WYUazC5QycWWlozDQXa+vcyewIu8VEo6bGmH5BzqBxkbwXGMKZEuo/wlm0l
vQcT/aWu1m16wMj685cizFfnYGelgJ7TC33ZPLEF7eoPlY1N58I0uav2cfM/+/CtlhDqNoU9ZEhv
Nib4yn0TPJAiSSOFcQoA584dp9jcerPxHkZAfBKqbDD4azGApoL72Nlbio2rnC8VOre2QQz/QvJz
pVjGzRweWcdMv4ClRsVD9Zc0ECm9bUCq+3g5oECuw93OfSMEeMt3LnV6XlTg16j7UY+aLa/Npzex
XSAHhgfEABCGGA/8gOSGfb4+QRqWKp7ntwd2m1BLrTAcJe3JBAYAD6iklmu3GyiyuHkPPwpkI2Ev
juWZCel6g8Ne3c01CBbzDj1GFtz8cDeBb53MZwAZGaoXuwpBNmap3XfJvvlvyBJuIrntJwGBHX/L
RHTqWCpWVeaoB3MYDoFdY96NDy0+HSlppWvJg+T1K+dY5XOA5isTC+5ti/waAfs6Ci74eKmU9Ou3
qkFMscZXQyxHs/OkDjjqmQhPoo/908lWWsvDrbQTnxccXukHwyW0V1s/5+mR8SjVwfj0zWHy1VBW
Y5djJINsYBC2tSSqiQYz+ani1HddKpAKjjG8Y/nzkc9+jssG+ESi/3rybhz9Q4vK2nnbKCL1x9AD
QA2KsNI6Q5PdwByfbLwZAkIGqvBkmc7N33fowEuh/Pno8l0DYC4qOuFOxfXnYWh2oWMg/K8k/fBN
0gkJScSV9+tK6gN8cDrYe+vi4gzRBPDSQP/uB3S53S3y3zfSQ/JJ91c10AmebQoei+PXAZ0b8m1J
guT2jnBJ8348RUbCBReA3+609XBaFxnyLjrDIapaFhFchzCNIOXbfASvChfVwDBRVn2YFtGUZJNx
8r4XRXGcs6b1naR46woNeTZPrVpO2JoO+ZoGJ19PvankuKYLOsudq36LqFA5nxqcsmeU550eykxB
LGMHJINBdhlEYl5eHAW9MM7Ag56seKFodqqDQOeMYo31iy93Viu1EL/AXihu6VCnJ/mD9l9Wf6jz
4Bs6oZJnWo8mP/u9L21XTgrCYhxgZxm2+Kq1kEKVWrPft4n4FY54jyGumt7/P4bqqarfzS8ix4IY
Ra/UPEyM9e4cfgALZMvsFVaXSH2gJ5JVAwK8p+FB1kNez0UFmDy02M7BmAXTAvZhZfTVxdfd3ja4
Wa/RG14Hh7H8qrj+IAFrYAGr9aq3WtFfZlj460NrvT7b63Wvt+pFvXBvhY0Bw5oUP4ye9gfbcPCB
NpxYLtMrFu0yJSWuWlMs1X5GelVug241XotD7MX6Oz6v4XOe48GQoPrl6gt0aq26rkmfG8r39RRM
2bjEHb6zsRgBi0XBmRbJjhZFRhavR7JOarGgS81PiMZ5ksDwel/dEMbbomLjoM2QgYgGrkfPuvwT
OuFG8zelI363enxqWh3yF7z8ov8LF/KQhMTduzYk/UW82n5iZLhabTywDStwOOTvZS532er1qDPE
UlVRr73YUL8dRVNyNnbSf65/VzIWSmr1vuAMAAf/yGw6+54UeySWpY8NtwMtSIIMR0qSZYBXyGHW
QArKQPwF7LlKsCLHPRlD/IzNDGtIMsQVcrGmlvvxd9wwiICGyFNZg+z3WJAxcjWZJx1SKL/vc131
88XvykJIcOVNS3WcLE86a8rS9LgABaZOy8vQJCKvU5ufjOp4mohDPQgGGivhKno2Lmig3RtQIyRs
IWbCdFGF/1v2aiTDj6YZn9rZUD58miL471GVKbJqRfdI7FwSYbJoJG9scPCnmpN8vKPpl18DQEtE
q4etez/+3VM3XdOCBAaQoLbGcllAaxgVxHq+j6U7NbtdGyaBAXGnNcMGAT11xOaSKZu16b2m7rVe
1X7DhkkhC/wxBXJRYRLA3TXQpzRswak+wbdi7RqlkTl4eWnEGaGD+NN7ey3RRPwuIVpK8j68dpVI
6QR9QBFt/ZDOiso/hTp1H1Db6DTO5plXLjElATjCgteM4fUZSyeu12cA2JYukhanO6+jVyusQC1+
q44zFxwZr5ZnHes+HoKk7hZ5dLQkbaUHlF1LEsbghFxtU7+arQqUssjQ7GfbQuS45p7Gwj8BxqOK
xBUBKpvYoLJdLQtI+azXWtr+d0xDqQVPXKNdc0ucgl5uhRUulbUtOzB1aNLIwtE2oW7QNoThr5fe
+h8w0GXe8hTqGUZfJeIq5/3sleqvye+rQjfXVEyuut2vTHhv1FogTd0Lw6YFRLDSOi6N9jmH1G8j
gWqN9q5tDihxljqfVTFvl8HkT7iv1S6aD8XENoN9lM4xjUvHYOjgUzd4xwbXFPtLLfXA7UC/EJxb
lPXOddExtFprfU7qZRqnvzolHRu+IwVLxAgp88KmYOUsd3MrlYEBQLGislb8rpJUprU+oELjUTnq
QfgA7otR6MaJY6bXEEm5rwAZuBzkJHgIVghS4YSuoI9eu7tFFey1pAzoz1rUmQBGCdyjf7+bkFam
qBfR0X8BXWKlrfXy02/YCleFpfnO0x9QQiKqUCBi3ATOG2T6D/qR11Ypby0OnWyrZNDcWPe/dAoq
QRRF9Fhz40PeKYQG/mkjyN+R+Q4pUNAhr0QvQMbrDJmkSuOFhyMVo7Rx+VjH1eMWJHSKMzziUIW4
oNFL1Toqedpdf8utZrvJViwBxpQ0ig9U7v9+GdWezg5Km8tlc3xcbyNUAxwkm0BWfeya4ZrUDDoo
u9W7Sxg0Rzv9o+8M2mTfMAv2FQn3QpAbYzc8hjHuPfupe6ZxByW0rpb2BwmPHHhaw0YLYJis7vMT
hDEHNGbh4EHISOfQumdvnODcJ8HKDI7VtgvIk7/X6IQ4WYQIgGg3LwAtPqwx1ErlAvvypCJwbuYG
1ZyHAgR8G+CeG9aO9ubmbR+s79LRwoeYEvfPS1ufqzoI7shFEIZiHm691NT0/6yhSpqEHLQYs9Mj
SPwzAUUIG+0GkER4Uy6p7WAduVwaDs6bvjkqwk6Y0XGiOuLSH4VqvPcL7VtQtcuQIajP5+xjid1t
jJPX+Y5K6T4Accmg994oU6CmAEoEmVR3W+0f8L1FsYc7/nbva7Nzfbs12LHWJTo2y2DLULOrzMaF
S2tTbADSNTniglOKr1COPu08FR9Y68nWodJ1XacRIiIUe1JgQfsPaq0wvfCBaN7iK5CjaY4MaFBr
fQA55Rt3cs0Nde9twYkAdQCbGGxICInNsPgp2mCyL/pecZogp5v39ZF/t4hmYI7VWkaDWlvtbSFK
gBjL59QBC3E7WWgJo32eYqHLnv3d81KfUVGgNkpllGtuICgh2+VHt9Y41cK0n3criP9DvUmGUN5O
7WRorGcNCbuoWEvxlrn5C0qIJ9Qf+LdpLn5RxSbQ3pTV39jK0vh0tYXJClYqnNSxiPnStqKOI8Jp
v2ewb1rfJzNfsAQXhDgZJsOn+0FATJ2QF6hIcJEMLVbvISCO19ZP0RkhSJOgIJo+MDepXZTcmWkn
qKDCfqu6H7okEI5XtPAfJ6+cuMCsaSSyhX0ebv7s8s1ilf34shDwq0nenA/f/iX4DGZ/v5YVmEy2
LB6ENZTuZNQ8Q1JuXWlVWk+71gLcY0OJ9a9raZSgvc0uU2Jj0JpI/bNOY93/Pp/vE7tK6fD2be2w
4FGkU4WcPjMnrcVOoEUttXrJ6mAXycVbUwvdoQbKdzlK6yqvmwPNtkPz6sq5s2xFUdmJYq0ulD+H
34mETO4GMT0UQI1IdtAQySgM4wNHbZkC8rdUvHerob7+IUalsS2t7d/H5QIsoG1CNu+c9/abBgKj
aN974sE+3veqbbw1Bpd4XBmkcaWJWAAyWdVRbl5cvSdGF6eQVf6JTqMxyRbpqJZY6HRPn6jzIN7u
UBIHnsmIfZOX4+pjAUmHz5dS0lclvlvyptNzVzVqhZiKuST5nx1yLnsjITrM4Dihkc2sA444RVHH
wBnsbOXZtb5avKUVgc2LbgztLrYhNglyyXGxan3uzqNfcNPJ0S3QhNOH2Tg5V4or+DgUcRuoeRWA
rzTs8kFBJG99RxloZtp6zq3/ITnfD7J9VOvn6pjqrG4TaK2n9bZevREUJeX+G11eDuyOO+yeQyxS
ir6yWdKHJJ4JS6sTL8wYQMAqcw0Ejlefoxxrgt0AiO7uVDdCM6oiow0G/wZMHMG1Q7FxkrvEbb5f
PfpVUAeeQY/Eu6HZApWMDA1HIIZS2nruJvsK1elZ2rpN753Mp2TC7yMRVRihSwB48uyX61X2BU7t
RAGSBWTrVxHxpHdEnwuvkniPawnltH5Gc6S/Q43c2xYRVaMoTX0coXq4XJClDuin3SDKIFFKuZvz
rDiARAIAI3mCYJQ8cWhyUEKnV3XQ/9k61zpTwnhTdin3qpBApCXdnU1ei4tBynZtbaZlo/5EFCPx
KjUiaqAd6OSmCAJBq8SkxfjLanzBXufBcryM0tYdzeXJB+2eyOjsmmBTUaQ7RrwP0hXe9Q5e/g9+
TRbBqLlAWKSRT6MOCtIDt67t276sdmT0FJFp1789QBB5cwQtRHoR6yeGtv67A6LnxC7zvjg3Lpjk
PXDHpGmMRIaNRAxL2MxGpeoyIoSA8QcIeUfR4OkDDkRgAW2rfYi6ArYTC5yu/zwYS1X48aabW1TN
oEoM4uehfzNE0AG+gkZ/+dfWFj391maUo49M4tvgtABbo+KIucirUQRxX9QtSA+eWYk/+6CCKhci
oPvgcvDwg86vNjuOOY9xZGlrp5Osddy7lT4FysIkuQhjUKFWgLpZFyL63Sl++rtyJ2dQBW8dEW3t
QYjI2ZiRQSVpFAB6DmANUTShPMGuS60mnPVfBj5ENj+slOvgVqDBFK0ifll5u4RIQnQgFG+VymEO
Uj1SMcE1670BNtJ2yTmXFbXokFcr/Z1WaGQAJS7hn0SL8tHPsa5/3NPwgfroBGIyJUgEybEcwa6N
MPayeIa4Oxjhe0C1G7K8CV8ekO+3RqO6E5OxfgkvgRAHF9IIPchH+5QESfAvbqGTQW+toDWreFeL
NKmAvV+YzdVKQTqsc+qFmLBRP2sA8ae//6ugka8FawD81H/UHGXBoF0q80l6uxuAFL8OrExfPpJv
O7crGd6ldSxkmuCjN/GnlRFuIEu7Aa0LDzfz3j7AcqpAlA1yXzbDOlivMH9Z29T/GgP4KGtV4AdB
gwoDdfjBSFVBuEUgPvLUwUBc7B1KToN3QMlJ3x2NUi+gUk+5AdMKjx8NRri82qOy3Rgc7aBHYW1m
tUfz0cHloPlqoKrWbrAmJeVIaKZba1rDgnHwlbMqO1Q1DmRJYY8KCRsSCy5xHpk/tRqFbdDvv2WA
acnL04rVLr8LOiaYP0aNq//VNPsVL6ps9NruleHyh2DfV9RAL1Rt2buv1ueC3Jeu5bdDebWHyv+H
KQUelasWw4Mz7OxJAvhaVbIFxYxFi6JTSKniSuECLQu2URVNOjgVdRYnK8S9Oo7P1KgUnxJ3N5TF
fIOMWUPlkw1B9zBx/irOkNqJ4pNpi3PLmkp9pi1g/DrNKYb1Lydt63Skdfz9oa6HMo4SGRBlGc6C
g3T4DhdDdTTKdRyEiisxQT6dvQ7ZO+f/4QXNGOJAgSjoe0Hm9+hFOHOy0CmARcAr5kKqRTXSTIIF
JThhFB5sKkkpoYcyrowkLbVaccHLCKoo/Uz3NKFVKhwOeU0JecFu0LmqNqgHcFWXc/jdthtPytvP
rxirIhD9vuILXSJwHxxUh/ii88QQSD+uENMoBHl52Ii0H06u8yEHUFymyOz5jcsQPvLvLpjpT/x0
FePrQV5JDIPIkQ4YelYb/QOiIgFe1oz2KxwMCnlhhIQ+gS7VxhXZIOUIX3kjE5TpSaGpRyVtb8FE
/VbIODpqj1USD8ApJJ1hWLXAmSyIFIY0unWCgFA4FR0A0T7yswBK/10FXTXe8UCtU/Eq4wYlWZub
pIfuKpE6FzhDbUCXWcEUv/4rakXKW5W5KgH+1bCUiyunRRMFY3W2es713dD31sxZyqMUvH6/odtI
NGcd6mZnO3wRzNKNxQhCN6n2TXF1kzgt6oG8o77QXYU3gGYYE71HG0hjXFOBabBvDCEDCcwwPDoa
6ErDAObytEukbJgQ+eHs58ozdR2ws6IGRau7zD4u8Lv8nTjiAieTbzArSE2+n8hIIgHjXERpZK67
jpJgrNOunW35cujlVKlTdKpr9ATAhd+M4lCFtEDz+LU3L7KZw2CKWSsUwebf9i66ZUGpw2e3GAWA
3K55uENtIpiuYS2lDxrYs5bITvx4F214qKC0W+cCiqMDFuzBxVWVVgypzSLn5acs7YHozz8KNHUb
SlHg4r+8tctCtZ3y5OBX6wZ3EndM8chEbINJplWvA7jF1uLOOsjf9qg9mU/aUJ9diry+7OfBjf75
/W7/aI1rhCqAa9rzOdIetBLO1nhMT9MCADmfAxgUqk5S8Sg3u1iCUdwES6UCB4OHgUM24TIWIBP6
TOxvBsA/EX9+g0wBP/Evg2HKr61gEFBguuK9Kg6dcFpsGFRTwQa6GpNcXC41ktNNYiwuuEZpxARS
nSVkPZi20DinVnS3wjmtp/aIE9R56ue/ccgYY4nQgnJyf1WZ3zjWa+i9f6OWkledW/pNbvT+Og6x
/cLgbbGBAEaUK6laSapNBSvRJZX2ULHTv5bwWVdwafSBuq8OMXoUR1H4YwWyKUr6mq6IPnRH1CHZ
9uA0g6Gi1zw56rL+7CYb7Z++/qQpZ3ZKIwcL9/Z2e8A809PZAItAPdV3Gawgd7Fw/s5KBSpdWuVV
WvihajGtNCWUf2m908L1cZhs6qFEeV/Pk0fFbzXU1dYP+A7Rgq45DV9WzwpVa63dU54o7NITxocW
duW8+h04rm3dK33+q3ao1qWhC+UCVplAfloNCkx5vTVNGK1gpOULmjHfdexbbNfxawN4eJqMOprf
Q692cXWUHkdQ+m57pOXwfekYQJnhlbQeLhba0nTaMM28BzZLiae1z2aTXajSzsXQipm22ZNoMcmE
iZ/rGk2nx/osQwkH8EezHOeje49A9Q/gCdKOuMu0CzqJjOqIVSBKXu8wyphFRVq9+JJTwKQVTSZ9
HYNJ/w0qKoHrjcfM0NV828jbDLSWsJK4XIRoVa1TLg17hCD8Wd2tMttGr+rQJtATmEc3h+oeC75G
mD60QmuB0SmoIaKFnpoCV5OUmW8Lc8bpr1VxgEHFKbLnYeny/0Pbg+5D7v49IE0v+jNK9CtMk96z
R2Pojngqiwr12Z8iq9H+TNTNJF+is0nhhuWGojA0WS03ib8d1fq0Gl1aqROakqw19EQ7u8GxBahV
DsL0S0EPI8CqD1gjRGrqD1aji5KPt4PbowxWxs2ubO5SWVdP5uodC7XXpivangNu8b5rEd9sVzzw
t+35pEk32WUl0kRiYlkDoBrNZvcPQmO36SbtLJp1mFNawkZzAK3EhN9Z1mw+7CZ9az9pV/1JW5Hn
YNALeyxfSC5xjVXZ/+17qLr6QE8kCqQ9fA0spKc9TbMJ9IrL3O4xEQPpv+q6kmX0uG3beqSOFMOR
YaVrD4HoG5qgE8ez1f0iCmAK8JcIjOBMFVGV+j4WXYMW95cAShOYnqJeBb8jbcBFn4VVq2VEp46V
lHX1abPsMkI04NS5JpTgY/39e/DDnt5G4+JfGKAlmGfxFwV8jBhV+mZ5Xl3CCua3lX5uqNuqPUUa
uuoX1NzL+Gsh6RTUBT8tBOVeXWAAM2B1SbSfkBGQG3Adeys6YyktBH6sgrhbBqJawj74u7rD9wVZ
yPPVAdFqyQVXm2PbJP4LGPvBYNA4QF3VqdEwZ8RrvCsYZKHl/UiAwM9++ww8NQwFz9rYo2DtrEJB
eFVX+51xHPWYOL2I6/x0FXJx4pwqf/gvJpxSVI9uC/1dJiaXaN/Wk3XVBXD8AGWEvUQrUE1EohDi
bu5Eh+CcthjNWZaqqxvq/k2nVGuGnbzdUujNBGN1WnxdQzdEM9+br2WYkcALcDO15Km4Q+j2cvRd
pfzqPvI09YCnv+YjaxW/CjBSq9Z34dJy/g2YNIJwlONfbn8MW1cXt0d02dNOwKLzvTcaIHdbncr4
u5zQNmE1ZS+yezHP06YYf6MunYRWTl6bb8Fzp/THRQykWaatEuMfynHy56Jb20E8WusvQxceU4Ma
4nd7Vpikpb9FLkFjfbrQryre/CYnG9zzOmEcxlOWfJ6paaDQbfrt2vYpzQoOSjlOticWfi0OuRHs
SF34AimWN81zutxCbh0pgcb6ik4W8O7ihgrTnXGl9G3jafRfg+8M0LDEOZMEM+T0WSptJxeosX92
Km609ZkATKJ//1wDPuslfi+KVr+xzXVkp6auyiQgplDvTMN/5mrbN2l6/Tpo4jSQz7IsPC3Qg/SE
yCF1O/hHV3/VM501XWBlMTr8X+BC+K5PqYl6ZS4vnqgHP2BkMi01zbWO6FJyeYYn+0WrZMi2q1VH
a44KrW/MDjUvDqSXDGzNOSv8hdbfjIcxpLyAmm/npdyVtE2jklTv23AnFGBoMdwZrHxPu/131fnF
ZB3gsBt6wmoTa8RyIIwPejR9Bm2Hu8DfsMc0ZZyJ2aHTTTjkf4Op5gvFCfIiZtvKnJiFT4PAEDa3
09HEiVudBXOpM2U71TCqfVGmWu6Eolfo/n0pEkg5pTFFdOpJXaf/a6X8q8DneEYYa/GIFqoj5+3p
gt45oQAzZ8g1A2DCIPsf32H4dBDiTZvZz0F8c0jl70rNC2AqSCyu5NnTOL5oK60SJv1SGN0ibb+s
6Rw2Te1X0B9unX7/r7uz/WW3oOkJjEG5wNvWatAHx8FbXIX64GB+mVYc67oxNUGqDHkhNSU2LPny
IEtZ+AtB4pQR75ZMAw7TftOwmijZOAlBHubOO5e74WIKxNNSnCc3FkWHVszNY4roHWq+bhPZfatf
F35C3+Oms37onepL3/9jorEGTXXPOWkVxkuB2v26eOpv/CKnTaDAgoDvLzfGhzFDoLQwxmfhd4Nb
35cTRGMxXPAO5ORkqXxT7+0jKNHHMsfSAeihqErjntWZ9UzXzvq7Bf0+5e2jA8pHsAQuNcuNDaKB
J3IPSNtsyM1Atsn7BNcmw//76/7p8IfCiQtjwEX/wsM37teNTZcRwzMb8PeCUA+SpFaoWAwN9FHQ
SCl42he+TQNmGdOMqXnwtR0gQPHda1gAVj00m+BCMPOZzjjC/+OpnJ1Xh8n521sVamjLZ2WZ2T1W
2XybgEmFI202+ouPMCPswzvyxd1m+fm9N6AjznsIlBzVgwWJ78nqLqtEK38PTa+//lAXK45CCNut
77PudgzwkAQReIFejLVeo2gaT3O62v1uXT1CXnYHGASbby4XWBZy/IvVyjFx8y6TaJEGHVDzuh7E
jgpGVEhA5qau6tS5qSBHQXeF+aEWpcL0314z85lS37mgmaBCgB4kXCuKNeMT+w7BB2kejMiWvv97
vmYBx4oJEJmwoiJNvDf51c37RbBlTkd7GP3875ThwLg10SdOmWJ0xbnNHS6Eqh5qmlc0i/Wg5iGM
FVYGrYpN1sBJTjvxtMWEVmBcI5UmINMK/ysW6ZLpVEyrI5CZXgJmEV9qPdpAxgAoxCDuaKnUD3gb
PhMGbbHgE7IBXSzVh7Qc6DN+nfnEkO1Maw36NfyqYGYMVK9DaeLbxVVuVHKKWBTQiYUgXds2Tq0z
llJ949SsdM/vZq37QgsRxUdn28kjYDepda/eBkkFKNOtSj3XrjS1Y27c790tBULWqFf1P80BvqNd
hVuhB2U3+rlo4eOCBwMDiXu6x01asnCkdTzH7i54mPULuqyoCNbAHM1q9qZWoy87f8FGh2T7mCMd
uGknQE7vAIkZHkn92MzuMFqe7869MNzuoEQ7e1CY05JVcdFlu7KT3lGXB0oNxrXCveWb8hb3X6hF
tOBoXaq9HSh40tvmAW+GQt14gHEmRK2S69ZpHlP7KHUgeptsRBm6ZVmwh67YAbwR49QxgI4AnmOD
AMvbvaJjYELNHJTja/u+xgcVGgqohGDTe46uo1r30oKCAu/whR5qOSA1tHPtbHFpFRBlzzVn/VN4
dfeNxyJhN8R4lUJ5DubC0cn1+Z2AfsV28AqpE5E1lbr0qxzAk53DqDApTe4Ls274jAR6uXf4Lry4
/+hsAmy95nS3NxFOBcP9JazBxQRpCbTx4X3YR0aLJ4xKugdWcXJHycPoFLvoVSNyssezx0GZ4qNd
p+a+1/k1oILLnEYzui4wHqI9HcG0f+Jx4fFsP9tJXPzDe/C2leEC/cQjIsxUs2HUG9aJpf/kpYxv
yLkLXnVxGBQwjLRPmQ2bCBHhHSWLm31/oUtvbdDfxf/cuS03bX4L4ek/9IDmKQY4y/vTSSEW4Nm4
f1lHCmWQFphNcPyx0UG39CEh7AL0SDRByN9A98+86ujqzbwSzvc1QNLIjDDop4DaPWzS7Bl1Dyz6
Pu0iNgcop716qNSWxinukihuyCC1QIdNqgI5KkG3IRs6em+E/PirgflDZB6Ucz3bQo/FXKUY7aig
X+wzfttDtBV9A7UIPCmk3MXgXyfkFpVVMnwVrXPSTzZ4fyX7JqSZQlnauOADqFhsTqxp6IuDcfDJ
2We45Y6NduEEiOnVOcfHYWXu8TZ0wae5AqSSQ92IGMJNOpvgaLDxuaLHdPe3xrpwt5FYpm5o7/pv
AMFgQOiD57tnE6cAdFjRlybapOqZ+ns6bQ2zgwsXKIWag4RBkf5c/bOzKuuPl+P5Sb00OdqzN6Jv
0f3VZOjnpaGGFsU+556YN5SGt43kHDBwkAzfBVKKieHvcFDnmmUu7tNj11zcHg2zFFQKYTY28zae
sADeCSFO8Q0goFvsVtAsutgneOHBFinz1iwubt0sX4d98FwWIDM0TzHGf1SgTKcET4SScmJn2IVg
Pti5euZHDUDk0neNrbef0rREjZ/4JDs7qK3cabNhe4De2xFOPorYTg1UO+ILOJ2Wwn2YuqdGNrl1
kGvwXqvDMjd+Qysz5pf+ke1rZ58ap+tfmZtoBq9cx4zfc/AzlfWlnUeAPExm/iYE6XllgqSHADGI
IwChalgDR4nJgRA077K3C7ZdhkUJoT43h3M8XJU3QR8kpFyH1foJlgCrqbcALsYNu1oiaYrG2PWV
YwM8i/t4ezfUSWoBOJhTvwJyFXuQGWRv+uLLK9sYwEXomVR8kOf4EAikoHbOEBxa5fjWvfzhboLN
3I416tw5IilRdunZFkdoi5wY5DSScy4oo9fdT3BPP9xlAJYB5/vq4VScE/XgOWK/xC9Z5zypsivO
DWSQG7SaUiLbKEslkVLxwQJ09iF15vWpd49ydUQ6e+YwBa7C8EThFUBIAXlv1FcgtKFfNZ9NLz10
aZ7QobGVF/qXK1bG/IlpF38Wx+AOSPVj0aX9DCtQirBlzQdHpIefjuHPPnWK64hn0j7uXuaU2y+o
gmBreJ5UCn4ZRAN0lRuy4nhFp9T3S0tjDikZVeSc+3xjTeQcM8Qqw0NW58uS4T6fzoELfekl8J6q
wRVFw4NnnO0nQcZR3kglJNT2XoX2PaXst2VmvXPXwLuH6YNAYua89shnL5AXApJWIUTsl5q7+bHk
cGbZsMCyNea2X3vbCbJBayhmV55l8WbnDY3RBKc8fKvJEhEZZP2YV5mHF9huteMf+vhf/UE2nmuE
1eyS7bBEJRpqNBpGEorkSqBbi+liafkZiPfLs1P7Ns6vz51rP1mmuKcNuOncr1xQYFDMJucx6iTZ
ZEu/G7Fql1WcWWzGdxZak5UfhC7ewHBUCMIA0VftO5WeKQYj7AcGLk/QzB4+rss7C+X/z9M7wlbp
P1/oTFsg9XJnx6i51xa8xVo3BRRLTYSM/Rte5JjCd+cyzcsUgLdl+TaeFksrW9UdZVWKU8hzsJ2D
RIAQgmQXqSXIoG51cT6LdLqpeIVr8KJBQ5cT1e8yqd4zyBp0xttIgDRL3gcLH7h9fiFkit7tC+p6
q09rt3xNHjnrNqqN35wVCC9Yv3MYfSyaBkVCdDCKPi4puwxtEbagzSOo4t83IWRidypO5LlpDPNP
gARISLN4vcYozowMVLyuvvnwkbP5FIEl2SeUEAGq1jfBoYvaOPzJ08tBJL2aejk4JF0zRgfHJNFu
MpmqAIunG3YYAIFIGln8aPdxLx+XX8iKwkmCImZ64hiTIWqHGx3d7q1bIJqs2QzSXSU0ry5y+s/U
OTEagR8cYNxolblRjSGISZr4fBHNgICrXJt3yGBcLwqG4HXAXbBz7L6iW3OmfTkuL8sxT72vd222
jl4J9e/ZutTERXJQCB+DG9LU0ay984D1Ysu+a5+HV7huo+LRAavI0s8IIXri4hZ7dyY0gLjpE/nk
XcHOY6E9mlF+6aTdJ3tENBsf/DJc7MmpgM3cbMogL5tSXqLSndpwT2fT2Xw/v3UTjhRcB7s+clrg
Hc6iAl6h0dAD4e7hEES+iBRARforKegJ09kurog9JgS0mz05atpiEO6QAcZ2BQSGbS4qLzQ3Ygwp
EKMGsk2Iw0ZMeQ1UDAWn+xpvoRKSMUSztSBNLdXTcXEjyv9LG8dOKSyHJve66L/AayJO273TQHtZ
+X56dpMTQil0mKghblg73zY1eK5xcc7s2zBYE6vEqN/Cd90umStgI1MYaxvrMKnMiZCyGtMai8rD
sjpO9+7efgACI3Aqo4yLLLIsqp6mTegArrAGyCH1OAYgonvwZG9nU3GqEC5Aec1WyWLXPEbn+XGO
dE82h3E1uCBI80XJPEclbLUytLCfLgJnSK08Mr80ZkqifVfGQTYxAsTR6XnmYD5baJnckZ4efOrn
wY5z2Dg5q3pxr1ginL36lbIMdqH1tFWnKoClxbbDAdQmtzH7tbG6okVG5QKDzotfAfuMahieSwXm
A0udA8uzkoBx9VIq/08rvQNXOpZhJnsvyisFv2ighl/f3f0yJE0CZaJldoscBpX2hrkI1AyD6NMQ
x+hZnPXL0XuAcRJys5KkztrVqPr3PFrvYdZ7tc69w1862MAaTq3R09nUN81LcxYWolv70YaT1t93
067hnYazGEJbkRWYTjTGkjFe1LhJZ3MjPvZPwyLGMshvg+8BKzyzzDUswQqFhTOfzuJt+K5f6sf2
dfiYn4ZPZnS75t3QDTj0ayhMUhkMkQjBqAPp5qKHakQza2dI337c6/C1AyUEtxLCGov7EAmV+W1+
6G8m7/qxny9ah/6hj6MEwtkzxJA3K16ScnyjBBU0OvNx7OdaCUe4A2UIYIIog1VAPzRirETjpH0p
WgZw7jbW2PDeYOr2D+2Sf56f22gbrG+YIB/a+Xg3PEQlWF6on4F3ejt4+iyNZVq0EJ/JsAZlkjyd
hGQS1XDKMzFcO7Al9Hmg6SHWCe95eeMtn6VmDbuiwjodci3TLpTh/plrWFvOQJvOK8s7okhvnv/k
JLCGYBvmTZdXSqzYIHOzplAcoJ1xnE8Pb7ITeqK7XupnAbLviDNciwg/3Iez0ATo0+cOZG2kD+0J
tZYrBSRE/kPTw+CYyAWvgxFZCPvBsWO2z8E2yi/PHC22iV4xzk0rBecQfRr3GGupyxJJdcBmdzjn
9BsnAOGIPcNS631WJvGEJVAmjN21ivQhnxraL7CeZMgmPHE+K2HtgDMIYYK1QQgRJFqz1P6PpDNb
UlXZougXGQHSvwpIL/bdC6GWImKDgIp+/Rm5T5x7d1PbshSTzLXmmk15/MDBpGBmTCrbOj5uf3TW
qoYTvnisMToQjOpfUp4gP+YLNoUcT058gEGi8gFEeG6W90rlrvrTP+JLreiTikXh3fc8Jw/DJKn/
b89TGGVcgJ4I587Vwb9ujwdQ8TE4/vdPRHPzZzh0n0HVIAnlrON25Wf03C46z3goP4LvVrGTombg
ZM4HfM97b01z9odjNua3bINV/BsnCTyweJnYszgdnVxnvzF7oaPWkjfltikcnHgG/qwBeLvIfxgd
f3CIpRReHrJAjgA5RQPxWbwWOBs0R2XV+XhGcshe+u47IgILJUCL507PprFEDf5biUTxYpuxee8h
kme9AQ+iYSZ8CzomqfarC6nq/EjB9CsmOsFfiFmOT1xsz4M5r1Le8wd5BaNpS9xJ0hxvR2vEEwix
2nNBcmCYjX8rvsAxzwMzR15dZqgQXseGTMEvJPY8USL+HVX6M7nP6Hz/bzVEkSNMFB8ToQGANvII
X8mHR+yRTUxkv00xnNrynM2kokraa1E7+yyMVQNmUFM8f0cy7TMw/IiKd6nvJDJ3RBT3c6pA+yc4
hdM1/mE21x+YP/t2pwWw8ZMWDpRgl8PniFKfQkPhIINgqQjvaA6vx/advnCOshyN6gls9E37eXZN
+PR0CuwqdIz4JbLyRwo0nS7GuMPCHJX2hdAFDO40V3QxFNpYK1NlAH5cVtoF5ohXY8t4dmrF1v9F
9gA+yCmTW/QsJzj2JtwY2Pfc3cIDgm6VKkTdPklYgEX/Gsi5cIm4YcZqjt644oH2wnqXRYtZw+rE
oZnReOE9OS9QVuzfxKphskoigeq8WencijgrZJRLpELaDeUFobbQdyXCBDz+oKgOdvjC2EkbC4Mn
wUtkJEW1cbW7zbOOakqF9YvJkqziV9IJgrLdZ1bHLSjR5Q/UfNAdext1JR9rsiaWLbrzLzEPHIvo
H/j8NspcAaC+UvE5VA5UCzUDA3SnoHpLafced6t2z61VzXAsmZC2nFpTPDS5eTn5sI/j5uPWp2KG
uTYlUD5kg8BqFgnYxamBNNjSz0N2lS8gb6T+8S1KxgVy77xdXM4YR3PvU9o5KGja6CkP+5kvcScT
VTRQsZbgIv5V2IT8U1yQn7UCnwFrYdNS54YtTwEm9v35905qyAA05L6HOI4rGbs++zm11PX0m95X
vMbrjBK9nDy3j7CdAfvbRqKhC/4lfb+ItWm3zzZP1Xm9XTYOlduNC4tfAzPKxXOSjSsauEn2x53J
LsKvbCfsV+IWdMyA14k9LLtERy3Cv4G7s7n0qInQRxbh+7IxqrCneWfYb2bMLYjdG3VgxaZeYD61
l77eh4TWLd3D9/iZ/ubf0UvsA8+jUgx5FZSN//c25fax1ZfZyTpkE5Ry+b7qMSdUnPcqw0vcYUuT
20GPXJ59u29T/G640XP23bV1oEPX0OkgP5++uAgNhfpe39yOjyMboD5WnVvMyUsiehmV246wLz3Q
Rs3mCX1cX123BHhgirRAVYefUi8+U4P0971x36/Cb1BPO/TJbyijZ/821w9YLYT67LFGZR/1pj8g
6Yj8v2m5uK7MOE/MceGVx3rfm1pTc3ye6ZwzPsWjuaMs+83vfxiF/tGjIekgmL237iEZMmsihwbn
uTInANC/9NlDSAnmuBz+NtIoX0qsxjE3ajEqR8B7o8+y4wFlxNO+52r4Xt85Q98+QgGsMNlhrtkA
OY5+QtNPyczu0DftK+KqmjJUNML3xqdhkQyHrgRzURxfM2hsBPKhikpRTgjCo8Duf/+2kEwddnXQ
4IB1CToCa3BPq9DfxDou6/KpPqiGTfobToIH7s7EIF1XBgyzrbk2e/hVjLqM7YI1ZwwuxM/uVeTy
BD+CduLwmBRk3PHu2DlnhE9bnLUGxSvOYkU5NPf4wrN9AB8CPmJ9wQqatUfrTyfT6J3WM3mfmYpH
+wvGAmsO4xesR72b/9xeUhYwwGl4959HDJBLzTYWenxbI24aFUcDg1FTWClKJM7uwUi/2/pPwZFT
HxAcgKUsGaHsy+ri/MFkIVbBMxDVnZ0nXj30qdBmnh9HCs9Qgi6DyxFBgmK4HdXHhtd4hekErs3e
AD/BIT1iclcdecMjGxrVxZuB5Zo+ko8HQ4bgduxvOHkvjnTE/HeIOS9e1T0BbMZ1LCBeHKvxaMpd
bj3S6M4pp9fNfR4pt3EGH2Sh6uY+EQn4iS/xOKYQCFEhQcp5nAxLIBVtzPiWZq13QGuBpxBZVNWY
zN9RBkqA8/IQ4K3wEbrS+L6W3Eb9kIWihl9Iq0z2WZhAXgDMU07QBnXEjKif6LMotpzf7Z7LyA1c
GLYwcq43/2AH4I13QGbqa0m0cdMI++BM9i5vj6HCG2zTOFweqQnkozOoWQi5qAnNYMqdFCMR9sHm
w9TgPwuvQwdcB/OFz0AiuXzDVRwTOJcRKZMog/tXPDVvUZ9gqsoGhcki9hx4FPTmn4kxUw6vExmr
RCo0y9sSEa93Serkis/AJTBSzBU8Ml7GX78X0/dueVIIlcbhHFzi37qf6KS9WD4jDTZbL4fNInNc
My+Cb7zt1h+2qdeOI/k6L3fKUCB43Hdj5F8XHNd6Gwz4QLQ+J6Q6za63zqcAudFjIqR0T4fIY5DL
WnHuY+IZA5BFlPYFKNTms2O/i2VgRWuQTdo15iH9K5uhcE0yAU9uUZ9853L62d2mxvo+Ln+DdUmJ
sWPBig9pe5s8k24mx6xhRfBCqr/H9goRMKcdpI/1UWLbooTxod2FeE+/Z2WoBtgyz7C6pRqh4X7C
NS8GWHaJX9gwQx1k9LtDGxM1fNRhJTnXoRihGMyOSr8l3b2wyRQ79Re3KRQBMJPPEnwLSLR34L1x
CfSTJcqXBgXawVqjGiTMmXxujFtDgPgIZPyPdfYRmBpLnsmZJdSQQq1GHYWLMcNPEkw9TuEZob40
NZAVzX9klMZlSMPE7iMGpk7C2Q6hG4BAfB0vp7IevpgzoXzmMQyUmTA+3Qg+p5wymYUrKmaLtXOO
hSsb/y7PVDhEVxtQZFIV3ndarKSRvgAnmXaYx6CW4HkFCeb+Tzndw2XZmBvkj+sJ/N744f/GctCN
f+MmbMLfTJo80VlkIxi0xycJ4NR06CsM7jfR8ZAotWtCafRY9adWfCap6BGdF6ISuoZX1FZfJKzM
a2DLPZkjCYYEmYrAyA+yOgQnuBgJ0UDuYyKKb+DH/XJ4VuMi0laK3xzlqJh8ElHf4kgWEmA9b4Mr
huZdfEd2pxIPeUc0zF2WdhD/FQy05VROL7HkmQmvanJlCM0Fx2XwHOe4YhEP0ouasA/nIOWauE//
xX8fnxx2uDGZe/f+7eYfn/0Qbwg5aKBtKyjl0YUL0baHxARMSjAyfkKQvWp8i1wFCRuifKiMDT4K
Qd0iMGTIKI1b8uGLdPZuKOigWC8Ktbrp0p15EwiECT7N0AtfPu473KRM9wJs8f8JVVBcDeHdQHrJ
GR1jJoLig2RHLuyZdCe8+mDjCG+OH4NxMZkWk50GbidVja3zxk5wieFAP/ikBdel5XN6eU/75l1T
ZmQOHUt4SX+Ep98ZRwn7OCWSkYvK0S9CVAQZSZjqVxssubc/P8hD9skyUaZ9GCC5a+zvqbS4TbBn
iNq0i+hi0u+R++pnDjiHzhgw44MtBnZYfy90xNX8rQyvw+9RXgn+xoUX0SwUJNhNcndapFA5SkOh
9sCpadNfvFkAYk6P4gDBajW8O9ZKiy9DZikTMptjpE8TpGJsDfJQSB1BpV2iZeCKiEz5J7Asma+4
XPEeiO4GbPpFNH/39HUU5tQIIIc3ZGaa32yRZSE54yxAHokrKONB1GYOi21QIF1sx+34jAQk3Xdz
MnM6P5mL3cI8UfLMuG4DzddoQE6XTfsHUJ4gskY2zd2vn6Tltp8wwJ6+A9mXo2rfTBCKP6f8I4Xe
/7ip4qjL6+bufPiVPau3p2x9kmqFatL9HKlNn5NyApJNb5fS/cl7phc0rLN2xWGbb9UAoDi4Rlls
UnJsKLhplvEGpn8sQ0ZStwVx4/iJoXJ3ioVowqGB4mdMgDibZyeGqDSmaGVpsSk/csJYbDH+TBWf
i4IzDhGuaDdB35CSMHqhc5hLmzJpVzc+fHB32mMwuE0ekr3i3NzWBzkoJtboHV0dFVMOfXwfMta3
sc5PldUrMTcyStJqaKx4fUT7tjNz+R1JyWvB0p1pxFAvGV9BWFFD7CCFbJ/jgGqAU8VkE1eceqye
qrk1ZJkGt/AK/zyiZ1d4He34TtZ96WbjR1JGHcKLikeUk5bJRO4DjI+VWPM/2/MGnTwex9ADCnpB
xg7uHYJ/cBuBBrPPq3gzDMBaOQLal+d0bCW1oErK4bkONN2HCoDzBLuuoF0Qn8itJ7QR6xyYHEoy
y6vFp6dqAoCxD7bpvbhF6rJuD+VSmwPYyn8YFxb4IZP2uftZojJCjtGcrpD7W4DthsxZ4aeImp55
Fn1fuSQhDu4UzorZrvuA+qCsuYTX7R37RkpjoHeKC6oPrz9qyX8EriB5GQ97egwMq/gYhId4gQKV
fvbt3ghtS4rVJeY1UXOExpphD67zJKXZInSHgCKnPzNnd8ZGmEowfh4Uf4+5uW5H6ht7xwExZGBg
7egT1IJ6zC3azoUFp+7+wANACbIBGu0K0EwBgHWrdaTlxLuYo3zWw1aK3CX3Nu52Fz5x9wblaN15
t1m90KN2qu/VvaEOrhOG9pNyDd4G2I7fn4rSAjevPzBFk4NkgFuvcSRd7kxHx74CwJUP6LeR4DjK
O9BouMjF9F/4jDY2CccyQC7S02PDFOBYTyzAJnZXLDLgHCCv5Qc8/nqMMjKBYxZ/+APXJAfewCOz
webr6OCwDJggZ1HlA9Lg2k+El+Y9cIqtXA0uYubwYvqAzVTQC3WfZaJt745qxAu9HbrtbVZN7gsc
rK60DsirGRNzh1+oCm2FTMGFBVx+VMhwmqhQDYBL1cELKTvtLQxQeILakAUpkTuElclNYDBgKtbL
lvvOa9cHEOi5Tc+t3iJH9bO7bJRDsTQX5alqcEZ2JMNGjEV7I3m1A2kSSh0echc3ew0xEKbahLGC
mBpFsrHpY/daMGJmMPhvkAfHZvXYEgbC9t1MSurr25R8L9oyMnkob0BkVKCVj+NQk/9eYiCTceQ+
Voz0Wh4MRLvtSUOWohVfVbzm3EflFor/lV0FNYbBgft7DMvMsdBnyHa/chuGzg8Hx0lUqyrGJcEN
+SSN/IpsMLl2/wdNcDfOLIeLfy7dHlwqPJeRFPIp/ER+M+L/DotUDWd2bl+3wwSSFYFcmmVQOQWk
gC0LB8+SWBoRWgiyDK7OJn921J/djhmrNRymjDJhQLMlMTsZgjWSBX3BbrsiC4DOaFVDx95k03Nu
9/c/MAJCmgfqinVLKlTPIe7bbFetYffNgbIrD88/Y2cdP8HrL1tXXLy3/aZtQWcNcfDPrZYPgblr
J4H7t5Or/8FqjsnoY7DJ0mIOrD7UJk/awk1/XQTAJgDa1sQkn0lkf2EvPX0EtV9gg5T5/VQ9nHcs
Y/szdGtbHzYBuTVAoVU4IrVnqIXosDH+9rrTWdjJKZ7uyJPz0uC1psRcn4qxuu6vf6eGzeGADn0q
Bh2s/PbYJeXskXaesATCuw+DZQLOAm7WcGN4P9fwWtdKsF7HeungvQk46gT+2ZuCMOsbfYPbyuw+
M4SzbGhFxLXHL/g91fg9syKJKhxIYNcGJcg5YZ4kag6khPGeRcKxc34Gvb0SXdb3Da4hgrpA8txn
xydFDh6dZEEgN1DuUWWHw0iE25yChz4BpRqH7eErD77jdi/Rv+4L7zdpWdYLMQzAlyPIx19CF8EZ
MNPGopLGd3tBbsp+VcF+Zr5fDwv6o90L6/XTAz0uXpzf4ZPyCz4MNTxbkjX4OBsSAcaGJzFNJWjF
BKRjXDt8kSn5tvErfIpmQUifcz4LOMk8I0Stmuk+oaskCgyecbXk77xeTAirXcftRCrLIGecgyJ/
04y7ZcXsyDVCvp3lon3pc4ZE0Bb2DypQWHsLBhTfAa6HCllRutuOpOHiXY30s8sP75aS2toUZ4fx
YywT+deGfcUulWW71DwA5hM/lVWlMeDHsx9pSLuU1vfli7YZVCfMZgxc5LMtjD05H+ERbqVUmXwc
g7jU71BBNo8PgNcM5dCy5SgLsoBUgkSP21BN2/B6kqd4soS/kbEgjtxWEm6AMGNVX5Y/r9nkYIBR
FeWxsu2nL/JEB9KGEUjOE1S4s5Bk0Nu9o8eijvS//uYeYSoLT+eyLxbZ5kKalpgvJp/xdXXnP2XU
n3fTZvMda6PrXknyWEJlowZESiwawkJ7W+nwTfO4ior4yRDF45X4eChF8ois+pEyraOgjvqbyn06
/QBTmckvNFNGdNKQxc07qrmNjMk7fNvobFjumT/mTgo0L4/riCj1oHE6HtLZwoGb9APcSC3cVaFJ
2aSNJpXXjoDWx+XKouuoiCaEbcJNVSVQskbCpmCwwBORCn/AtNWZ1TZ/8yfow/3o40OPIMCxhimO
jrQAvSaKG97jTjp9lx+8uMhVZmX843FEWpqfsh1moRHQ221/2+vTJ6bn+cwcKcE5fmGBTs4fPQf+
K7vPl1zOAb4W5ZLftZmAIfbCI12a9EOikeMvzupLg3BY9LrhNdbS/kSbCR96P3JMG/c7yyG2CN2y
EMlwEMOTnyAPsJy/iVAQaAEUYwRhkBD52oRHRZk7cV64FFpIbv6PR4BzfE4mJK9BTjaGL5ojy4n+
Jn944B91Kt5/GBonLngaSMvdJhzixsmL5wrAwPiLBoG/MR5jdPVnQc/997fb/gk+C1CMdbgQ5P/k
iDucaCWOBQvUPNFXL19objABBJ7C1RsBhETKCYGOvQ/Y40CX6dgwFIEYaVsbzhqFGgyXMBG4Pfj8
e3Ly/kDMjM/gA0OV04XJlknxNcDh49hjcgR7gcEZJQsbFsJ1zMBo6phmsUoY04KASeQHkY9jP8jv
ApIq4fk4HDIXJrhiBn1L5SI02uFXwoIiIkK7DJgPM6tVm+AFZct0cK1GJNh3nq1rAquZItdDs/vx
haaDVAtMvvEFYtACUtqGT/AJscWfr2FdjSWCwtWj1EV9rNXWZhvq6+Y7Y9vqSb7l4bx9Thiz9vEv
BhN0u5B8E/CG5eS6azAFH1gk27ucTwYid1IeOyAL4ldKbH+Mg34lexuyoMOvtQkAD2edYbGLiSr5
Yx5hrEpsyR42IZ2xVkI2zzMsR/hhQPQ23sC9y+ojrJX0wYGNktHzDjNUdXjxKQjvtF+wqZ72K/cu
r5h3SewHeDPJHJRwuwtTLts8VK99Djje+KQDIYJj4l2Z7JAZXv7yeaLt1KGSz9t8fvY7j0wbvKB6
ye3vLQd54dxgwn1n9UkmjRgjRQZYcLwkv0+pRTY4qsALsxiImaI8DBoMvx/eqw2Mn3uWbMyEyXvv
nuOrieHdqmwmunYkBaUmR/pnax6pXoz2UyxVcBgy2C2/AAyaS/b8C8dzzlMZkzK//bkcMVjyUTWT
b43rRp/QXyb25Hb8qNQP955bMK4TWxT+5A8yBE44o9gt7Imb+7XC56G075d1i37k4zXXqY7UH5Ic
3mpfcY5w4P/hpFv8FX9Gz8Vll5LkendI97qwZ7C9CYNqShoPJFtDNkNdm+R3EClX79m/LWcNoaIZ
YYQFAY0sfspjhuTYfJDnle073RbGqM2sS8LPrB89UxVWgpEHHzOpFw2TT2a5eJvAvooplOFpw3Ng
2YrsSQgF+d8nrSm4Fpydv+X169w2vFcIAvVOTt5Jb84kjUHegzITdZAphgL0ixgKwbN5XX1C0Bhc
mlAi7wPqOSh87Z+s2reH97DsD3k1yOAzT7/6lrr8uIwhIJbR5FNWE2HF8PJLM3e2+0xA0YAzt2iZ
srtGn1mmo0PrMB0axxt8iiWoH0S5BsIu6rmbMBEzJ3SCeO4tKyK9eDUMMIhrhFClklXTujzCuApj
Kz2bgR9S2pfYEme0MoOacgDD0u+AL/6+qxt5N2XMT+lT5AOkXf1y2geefXnqP4S7pehS7BtxCS+S
bh2NwSAnSEuWgc1LokkgsJfvxunt0nc0iIeAQNXonbNBBHc8UkNw31747oUFOT7/vqeKE9PTT0xz
2uecSSo8rx7eqZZnqYLzJRs+1MYXRHrErPhc/nCaMNCJu7xwqF30fV9OOjMgwrimAMvvp9vdg+Fd
D9YQ4FoweTF/8dWfr18CIvpu2vAhe9ezQ5vNk8GQ5HaXkUMAnerQ7s+dIHtpWSgTNgDMhZiCC2mS
goKHjAuV9Fdjf0B2oPNrXOiNvAnGpKQu9hjJGs797JgwK69DiHyNHpE+gFkgI2LGIJ3sZIaNhRjk
NNKW30Cs1FyYa9681thnNNIN8UnP+7G7bD8NQ044fCaN0JM2K6sOjXA6IinXGKnNuMgcElpMaqBH
ykHVcqkOL/DbymYs/ZvdxBCLK4pZ3E51b8ef16lBTX+KtRC2AccL4nmDj8ox725h2Q0ER9aVMm/Z
fJ5z6buVIHXprx0ZdzKDC2uEh8ICN2Vb3r0TjjTGVxRnb0HQvHvtpDkxQn9Dv8MsT4KiwqSMOVAn
Q4fOSpecOmJToZRCBL4xaTr/AfrzIzs+HoZ23EMsqB/2gg4BCUzeIaFSUJB0QPzwTGEmYFFRkP8d
nbcW4MigozRawqdLuzE2DlDptLicXA4SnqXPLXz5Hwmny/u4/qND5RXxMpW099dfWQyTnNuqSIWu
VUkZIAKjv9eWr5DW0mdgaKUPKF45pnRY0TGOGd5ctJL7av9eycNLcllcFs0+n1kxIOWiHAG4jy+L
ElgXLc30kr7T5qSeuCTSQt8wDK4Y6e8rUBEuhRiXE+5VTB5H5sCfozGUgKiqfb5lmKRNqS6Nys3i
LG3SLGJLrEZKmMdwWHo7KbAm3dIK+T3B9GhiJR/GstgwQfffXFZiUorxILvfRwyamiPJneg5FadH
GkBpv459xmKMA499Qu3vLqbjpJjT0+Ve6TLg/ojUzwxXNoC0LRSe58FMVS7gTBoWiYmz2xizQ6wP
z7s3svOt7twjaEO9ykNRwzg6n4hhGFwYkkiO0ETuw2bK9A87l5jdgxtJ3FxDlqRQUuibt88aRk1F
u+38L6wDa3OPeOriRwWx4zFhAMkzMjSDegPIBHp4PsA0vh7ACWWgDCJHz3hhoecQkrTzEG68V3p6
0Pr8P3rDYBHRzJ3/jkjodCHL33J25IFV2vvegLUBwe/mGsCN0EqSi9BEmDtIvpdNAWq/fo6Mmy0d
y/CfGLbvdqBq9ArBZZ77l/E3KbcQGmAJMDaMzXm1eoMrypGyko41+PQDr898Ipx5Se+89hwDI31I
zAV8SR+Jx4vjhgPa73xWaCvFBUB/QwQ9IyiPqBOmOGRuSA1Ocy4cFfjXbaywv+STjC2GwRf1PwE5
bjez9grRvPTjmnOViZIlGiNQcezv2e2sTr9bIfTgKqOSLBxgS74Vc3J4Vn+wjOV/VBn44tfGYZIK
2owrmz7o5i9u200369FrcUrnHlRptEwcaZfGuSmThjPtzrAPeui3c/qvGiAm7ADmTCK1XlC8O4YE
JdEQ/UHO4v1EWuHWxbTHIzQ4+913JX3w/dyVj6iCYU7d9oFj2NNAR7CohDLzoPapzH0JOf77ZGzV
W3FIWI+Ls875EsmrPeXEOJn9spFQEuPU9oJV+QOQ/BJsrPU7GIDglzAz5X5cf4c/cHKd8gEwy7DS
Vju88uQC8x2rTXpWxFdSufrBNsf5hZkX8DcykBveWsMvR60U9PWIESb7+L0NrXKIBkFRqM0YuL8F
f06gor2oOmDPgDbvsfxEDYS46Sv9ECUl07I0qyf9URNq2G8xroD5BTYhHTGs2DdUJJBlN9rwMgP2
Zpx3EpPDJYY9x2pNM/Q8wZlnCEwxAKuh3FGPLV876B7ccLy/60zaqTt2dwAxaPvvDT+a5+yh/wLl
SxnusP9zLnKmN7v7HB4F++D6hZIJ4gR0p+dUSqAHF8vrHCbaSp8b0zcRsGCavClpKqd9QXb0+QHf
r9setL/fBrIBrvdRD+GWcmAYeUBMxlsIXnvR09C+rKAWaX99mBX8kza7TXtra41yhummoOFu8wTu
nnIPZdgdGklnk4KtCuLD24UwBrXGqG2xL+Z2tQFxBGgxFJtc0gPMq2yLtoIr3qyEy8srRAgB7Tcb
yuDw5D1+xoAGvUUFCa1O1SOCiltlK/H5zzqAHS6tv0fLIPMX3xbMNb4LRFESGPJYSqXZ8zPoGhvG
Ozuzhk3GEXFUy1zp/SeREEX7NaUig7hOpq1591C5QKenpOK4hxKFNqTFymMrb14r0eRdnHZTr8sl
nBAlLXYg+/yzuVBH7eY2/AY4v/m9MXE1Ma1EQnTmxEiVDQQvrhntMfx+PSHIlcwiboO4CnBKxX3b
mvFMCZVJNdTjzIewhsCWzMcpE4c/du8N+7f29EAlUuZJKO4kRqp9nv66oOvmqLskxE0H1/hDJvZZ
EJpnlG2J5vZGVSyEMSJuklX1FtMzpGgDOCZfVP/a+LN6rWhWWcqkqT9TfLsDMRdTQ6xQhN4KDOOM
NKye/VbspN51iG3Lwpjmx94UNmDyTH4rOb6Qq30ZdkgrXxPULEuDJYHea1wmfTF69cqk8ovgAjOp
DJ9HaFMew2BGrzlb50BLL8HPNxi3weJwX54+1uPC4xYNoH+QqXb1Xszli6kW38c3ztVyIq8wlYgf
ESxczDx7I9ZYTuwmBwYDJ2WvxbcdVRLOuHKakyiiCasPA12JeGN1/DlRC0TlkemVta7p7SjprsT9
eqQfPfohrAuxIRzgE/Dh5cBXS3Zp9g7qaXMqrU6w/jfGppxp45wVt8n3MB/o7GG5ZDQF02zaT9QJ
btrjFyDGJ2QvPcdi4PtZ5UN1pHs1+GQOs5ckkeARimxfzGE9kR732Z8XLJOe/3T7ABS5jas2XCPC
RDlfQ8iCCK7MsB2jS+OtRg+CcDK/8Co/m8srfUxxURz1zWOtbPmjtq2ZJoFVVWBV5xUmz169N+DD
SeMM4pW6gaHamz4SiRknGe1RxyBXXT5D2cd1D93wfa4dpBNTag9R4Ike5yLGYH7DC3p69fidZoEy
lSfqHBrud/PdSOPrDoj4JB0+B2kjBV43rfzvO2DlwqqtZnwqCZmrMy57Pim21kpenRHH1vZZszvO
ELx28yGYbD2mVv3cvQfYFQcnV/HjZyOAEWnq3JbZhPric7rE+qiJrI32Vy6ZxIN3Qs5cc3ovbyeq
6edSm5W7F8h+yvgJytsT3oe0qJjxw6QOjSgXVzu6J1iBjV5oQZsFRRCaombBdFM6Xv/6uO9CHOKD
QzbhSa7m3xIDqnm+ENzElG5RAvOZUap/1g+cjdjFGbhZM+Gt//EU/4xzbsFgwwyEl7SxeGOHeHqu
M2pRGAWgPQyKdkiUYHAwv5uRb/AvIvkL6fLzj1vI20T5qTE55t492xkHJyUVbddBCJnV8Hliy2TQ
xtkjWCXq5HWCMsE8wtPgjH+XxgGS2qiCN17tuZ8Cw8sOxfi+q3flHDvPpLeF7X7dUfgBNK+Vk7Ht
plLr5Edz895TnHWrB/NUGT71efiOOnwU+ODEX9lGq1SJP6iTzA2nlGUTwbsyKUqphVpbLZ1KcXPd
uR4ehI2exwoKIgmrbOeHMggKMX6zD8aofWn7I8ZICWXLUyVickbklT0VosDtD9bgt9m5Cc51YhpO
BfSNU/fNvSIk2laHO4cxliCamIWBi6nTlhXG4UK3wpwatIqhVKiHaIC5pKeeTHDfzTe95/S2tYav
BZVm4efw3u5pm55nmHoPGq4ZKAzDZkIhIBOcU9mnTHUQ/6JmoUxFWBKBwp1DaYAqmFFjPrsLT6YN
OemOQTJp6zxdQChSPStml1Io/KmfbrYQMYI0QGSzCLYEE020+ddxN7yjfxZ8FXQiAev1ETHxcJD8
i5eOKaKLKTa0izq4QtsQnJZuqKypSvHGgvHv9V3c4Odi7Pziz3dqP+yZnUpUr6NvKAdZgnfWSVCY
qoAce++DDk/mJ+GwBE+GoZJ/mwqhfh9axPmACYZrEWFxgc2KTBNXZ8plKooLnJkncnTTFhkjJJ6O
L3MLz/xIGKwJcX8bZKjEMo8oQ/wPS7a0u1On1tDaF+wnZXI0g5ttuK2A7VHl838H1MMG2fSsoQbb
W9AiMK2PnskDQ7Hf6oczL9HcESppsgufSTG5p5fhi5V2dfbLSe6cByU+xJZzmwFgeZVHdK5/S79R
MewF6r5KLqRECas75JIYFshYZ0mrL2qaF9RIZrfCc1UaLBgnYu/i/qGTQjvfEv5A9U3HIN4Fzg44
iGDUIjwAIH5A/+DN0Lvc8BBlMCNcA4askOHxHbXRPeLC+WtBj5H4TCB2+hj+4hIg3DTOQ0aGPFqY
8s9phPlWMCLv7HxotSx81DJoiyWndI+DT4v4NOoYr6vk4Vq0UQA2DoxYfqaJ3NjCtgENFa8GRa6L
cp6RK75tvAF6KX4WWJU938pDnClE5/Pk3QuLPmGbIDgPfPh0QTkU7hongXtiTjEFgLDGKb1EmM1J
5DymVQoFhG6M+/w3v87e+xILjin9rTFt9y8PVYIkRFDd/gtj77OsXiHEe6patjJl/kv7UyrFcn+P
yZVfyRCtV1wCoirrMU0+B6wOW8mIjfixl7ZAICSElScYDPr2xqgK6SQSCjgDV+K4hSZh0ywex9cC
fkbp/YCtQfTY6DKEy49JGfWXKH+lHYFM1H7oz33ueWP225SrDvGksUJlcyy20Ky1PQU5RG4xZt5q
cctNA06BSh5v83HjtWMD5gYoBSQ8A4XhnwSegO0BIEAD1VioMFuaLZZdBHtswj7bD4l1/NHj5YMn
QNYBEh1v5n3gS7wP/sdX2aDA7eYMp78c5hFn/rRZ8XvSIyXtS919DuSNOtVmvfQxuSV05ObY2rZh
tQI8yLecy2w5fPUdFcdfBFcXPuf47ssTM70SRd0uHuN22eHMeVIPwAMmLJzW7kPhY93oDM0FG0e/
eGWFGhj00eYoQZlydXgf32M3K/jY31g49MOOXUFojGRGYJeZufnxAU+kBBiw71YzaFMUjHjnArnr
QuxWR8bomn5GtBrD5s4+1sfGv78koz24z187a89VpuP9kUJ1ife0OsbwuytGxa6aPRbn9LLmvt5I
fU94/+2lI8PSMn6XcVEvqS6QarS5B5x4b136VTI5kZrLVC35kAbvZQqpSE4Mr813G31aWP30jjkX
oITcRRlfz2EMSz7zW4olhrznf5oSKA101H3DAX3CZBAwlHabsxobgTdGV9DUBCTlVpcFC4deDP2W
qHb18MZgoRuqRfAsQXFdUDbgM2BczB8qMv3ED+UlsvqpFZGZYsie5QzybgFUl9U1oAj+l9KgzKRR
mVaeFegHRHLJbffY8R1YhiwBrbKQINr5fawu77Mfk+sb+zUZF1CpYajJKc2ai8w5/AXwUacGW+YV
OTrunqGUKAxo3G5Fiumwgp1JlhmM3N9G9bBAFaQISh8/DzuI7yooyC+4zo01vNjlZQzI2OxgBSvQ
GTsYs3rCpxxUczJN+djYfhDOe88Tr4Ty5805r0Eyw6nEfU4KhiNIjnswD6GEBsj9yYmFy5wwVkfy
b2ImIMf0BBPUXHPgROS3qsvgciyN3762qlMtfo2w4UjfnkFUr+m99hCQYy3+HLUIYNZ/JSwU5B5R
NoGKUY1B3HtrRESYJaDoqE8loyLE0CBRIvWzm+gbFCHX1AzwzIDKqh2+5kI6TwsiEBGwt+7952rg
lqjMU6bbZMgTbtzhPY/zan4bmo2vcT+3LrmYtIhWN7WMjfpCXmR/O08pUtC9pF4282r52bD+Mwfv
BshuJlbN9g8eDQLe72dSV6H2jTt8HAy6j1gP8X0O5JE8yQXJ166+Ayw7KBj7FAqKe+n77f0/ks5r
S1Fui8JPxBiCGLglg4oR0w3DSDIgqIBP39+uPn+d6u4qI8Lea801g99TPE1x5fdMVZY3ILQMnV50
zHeoExPYXypNcHxohTxd9ITmI2yw21/QfjboRYMOOGAI+YBJy2BAFqZgiTzQq3/tgnlZRAyq0YVB
C+gcO7uS6TCW6AznJxV5mAh2rgkTBn14QgfJ/CESw74fabKwOFbPt9FTdb46x+4qmw/8cn1fPc3f
BaLGF/4iwTUwk/5mlxXUP5g1+ANun1f01lhgMHYSyAz4CtJvEAoic4F8ueJgUncO/XV5Zj1XDjlL
CVcrpPB0lLs1n+YuBgjgvYL5MmAJiGA+MDAmIRIEvbfSZD2/Jpqebh6ndJNvUIZgf3YFAB+yMn7N
mCMc3lnnj1jEMq/KP8YXw8k907SASAY+vnY7dLuX/pHZ6GdTI6CCqXVEgJUTwFktu2F5Adtodu28
u4zFz3lXaC608xdQR0J29bYxrNkgOEUieyh5lXP0lcnxHWEGYzwGAtV4QZeGZjEGg3lSrYpsYOP+
NYgEQB9KP7n4VnrrfWZDl0FsPFUnPKr5ctW5NGoJTFLnd9iNKiaypL8Aj8cQbiWrV7ryMCQdExKg
ILqPmSNn8Cj9e2tn4EmsN+12UB1rbNm4FmNHc4ZTRpwxbi1Mu+g53uM7M1v6B3WRHdSpNMfzc2CV
oxRaA3Dbh+6xNUWU6qL9WBEaf8ghDoyOXLJrze9ROI/lQCvBY62Mbjcg3JaTtYsvTfe2/R7l3qSH
fG2fyHRNyoVY0I+ucPbwGmUgFm2TbYfQMsy7+9lXi9/4xRKU7LIzsOUnmBTnZixt2wCDAfpiLkUS
gvLg5nXRD2A6fe1uC29yR9T3F+jNekm5KepjuN5z+aRNIwcLT+iY/4m3NdKWcvogja5n5xYsfTLD
iZL23jYbz90Apa8gykHzBb7l4j0i60IykluIuXlXfab6PYwOjCe+47HX0oSdPgs1rJ3+of/SYYwq
4YsHextPYrBIuUkpBuv9IyZZOgBYLnbsCLsuH/ca2iBvmZSFGdZGGIU4Jc3vdwrQxKjizHCQUCdI
VzDFGW27wniZSyGDUrl7zclHEV2xw1gFZIkpGTeXaDLBzODxcym/Da4S6WW1ictrTPfxnBEFngCz
zyWZssPf9wwHaCHBv2BJi7909JxTSC/cx5EZQmVLoTaPBi4MIYkRO4U7QctXzpUa15tDsVC30nxo
w+osRMCGlLstamZoNWCpPeuumF2/6Nvq+EllaT2sJ3J7QtSogO9+BfxEKZl78IBUKIGkzhoV4BM2
IEwdtzUmuLhRQSGTZwnl0zkafSiIdwhftupQ74H752YlMW+lyXpDQCsoJ0I5JJsBBkMMA7Awob31
wq6ljPsMew4tolJMIM/fQ2vHnrqkhDrcz+o4OorETdBH5BHb3rrvcoWjpkejHt6nv3A4aglY/e5/
YXV+zapl4ZRBF5zHa4LfBDiYwAb8tKzaBKv334Hkl34yYuV2m4k2y5w7au4uPyn9Yl44TND916pv
56fPVA7bVb6THIJVA4T4YwhgXaMad7aKhFpd6K2ktWS0Z5YLdrnyMAzABVlj8HvQhByqXt5Xj4OX
tksk/FTMCDMxSzdyUsr4sMIO2jncuSa0fQEDXU4gKDkokjpQwjn9liAtzdDmtI4hD4Y/73FuqJzg
OGxv2y5FC8QnaHMz6HWzOqTWo8Ssws4EMyg7QU6Quvh1LYqRPL+N2lmz+M2l9W/Rm8BSa0/Up1ci
bAlqJVMK3FEyFXdof53+qF6+g9LvJgZpyFZziGkCEA4AmjI/aQXxVWHSwJCbWetEnbJlQXh4rL/X
uGfhVHyr7JTDzKm+gBYCpYQFs+XiKPSaaTzuSLQQ3B82xOENifIgCG4wdsXIWdwO9gLZNpwMEZyV
MfO0IeFjzGFAwiilqc71JOxvijlEimLPxP8mkp7TbZuCpgguQgApAADk8TM6Xa6C94LbfGFohiRD
MyzioVG9MT6nG6fjhSIA1IfIB7AJ9sB+0GfaZcDYyGSvQI1R2YU8Ydrx8oiY/koWL5v6PIPM0qyj
ZWEpbHHn76KBeANcxMMy5sel+Y+RKR94X62iQwAsQBgInmMDbOHp1SZlRimiwKeD2U/STSIWEfzB
PtWIHWZNZqyHCwUO+iy6888s3lVeb1aN6qO6iU/1uXu4z+6rofsI76gmoBuxBoy0zFRRdaLL3TMB
pMZncYHLMOqCpG6jTZ9TPYOrSipWwUKvVwDjyIBGIVSZdPUspk3uqlv5J/58jaXISmG3nN7X78BU
tpBpx0NQFyYheALAzmOZocRo/hsvtBZebZyW5oYSBKLO2yKYCIeExqBzYMH4GY3xMWW/tnvOhzIF
gP7wfsI51CLLEWb5m77ujAlQ7k+Fcf59vNl87I3zsRvjzY1347s33jjcDrIGD1nbqTfmt1/jtBH3
vukn8Rh8nfr6DGa03viC1KpOS4v3aYrHFE+6wwNJ5514Q/6JDQRETGGhPd71deoA/ibz4AUZzbtg
1zOCUvdDwlwDQlF+lv82DuHQXnKG6ksCU2gf7ZTgFfea6PMlP3Yxd84BM5Y55L1MDyHmBUvVDRU9
PHyDv0iWwD8EPoEApeGHme4fwoBQgR1Pwz/48rmpuMnBsghUj3h2/gh4fnJZugZZxwH0CTvYxcYh
2LGzcKg3X+vv36ERYv7N7f68JkQQwe7AHYUDOA8gwqXFwXaERf5uFx4O9CJ/7+PKqyZBY35dYqsu
3Pbnkre8zt0zsbXuR8fFG5Ld9Srcq69ANTFRMCLa8mb414fDD/yWeyBmF0DM/0MjDD9FEDLjcrOA
jGgRI7PkXnAT3f9BAxww7oaTeMKjhiCLRkBYDmMWjppv/B2oux0uC95S6EOAIZugg7W5H1w5SEui
BchQ4K3hk2QcutYucQnKDl8exDPL503vdg6ntwFkyLvmiLSkbPu7rnGgujE43C18y3Gka06g2MQE
NNZuqPO72gx2nA9D3Qm+fwePzylc+my4Bh8l78QvDNXlmfn0eGLxVvqY2LMBE9ZE3vbTw7FKdV+K
leXiMlRc6cpql/x0mHRFa/1S7w5nBPObjpO8nK5sIXp/pHYFK5vNHGQKOrLq9VGf4KC5hc3L0sli
2EXkSHeDEruEKWymmA5wxe8iHBRkdPNWTLvyFhWpij/dzU+gOnNXpBn94AdrtDt79qYJ/MAPzCwr
VQxC10vhP+nWmT2orbQWO3CZm9CZ+wRzw6k/Dhc/wAUIwOhiwfpgfmF/gwAFTxjWyVtjfmjoFUEa
zKEoMedFtptMvpDQkGAYt+B7fVvP2KKuhpv7MvtT0G7+ke4Z9q+odClDjhACQDCeDlicj2vFlOZb
2n4OwmBOXqF98ouuqY16fIa0cQzZnsajw6gEqRkzc3I4hkL5hPsGGv3Mzkl9EnCIkCPdm/8OjLOf
bLT5+tdzcmmd8kaxaqcCYYdm2IrjSEc8BntqI1sfySWlq6+iERc+B83XTvCxHfVwWDp8gmxHoyP0
E0J1iBg9XfQhVwkRjnC7B/3E/QqVEYgbVR2DejjqHhh04ZJRFqPjVMxB5eFD9Ri6LymoSBsSxnwt
no9X5QCLC67TbUWm3deI1kB5MBEGxx5lbUjJ12yAyRgLPecPO8eusyXTLLEHkFldic5D08e/OQ3K
A293nFrRCgJOLrFJWqKcg+IO1I+xZliypBFkiS8gMwQ28ASJg9+ANcIcQ6vEc5/gQUGX+m8L1V5/
XnTthCpja2wkGIT+b/YgFUFBeNMC8HhrCfcReCtdrBEy8/Myf9Scb388uI8q2e7zxVj4aSpY7YKE
wVAZjDNJ8O752BqZSNI3iVtIuwY+nmyNhK2EfSeDBQMIZDM/JCZCvC+pVncLee07gP7lDmILB0AG
/JB0PjA5aQhfppiXAPHcEUEZxflh9pg5Ftj1gqOAijNuheaEQT+yJ4/iOTtRhzeYslCpgg/atJzY
BESwwcBbFxwiG1hOE/NrVxoA2JlpA9+l/7Q5UYrlmwnJE0Mr2BONsFQbsNNDqCfq7szQEjkTIoI5
UganA7OnxaWHETkNJA62FISUYrxFTonEBcN7ItvLTU5X0NnHCzc5L8lsKULy43zEz92uxJMYoFIt
tidIANZcLcxBQXJ5ME5t/CpzEs4oiNGvVPitWLzyX2Ry0qDqeyBtkS2G9pzRNcKgDVYYRjVRL7j1
X+hCKuIVKQAPf1AMfcpPIfeNaoDI8e9WmqLFmXS8L0YCUESh2zdYDeAK+NeCPq4CndR0FYHCheWg
d4GmIfQyhADsv5OEiLjGqJfUW2VfsJgHlDQSdisYY4iKv7jcmD1m0zemZ0w3YiAXo6Zywe8OzZIe
bT54pqnCP+0dpDtVMkRZ5iO6evRtyjKeq5grm8eclUzVMCYwJaxDcqPbOtSAb2PA0LMYf28noJL3
bcTiKOVOFzp1x0wKJpKGSjVANk5AxiB1AwmKmH2CTgAddc3PWJNEOacMXQRe1VgF1TdZ4mpC6qQN
DONmoXxHNY72sKpZynUiLjknX4Z6N+q3mxAuG49KAHjteC8RZ3nD5+5G5XgDvHs+ptClH5x3TB46
3gcO9eqjjJ18nNSmwkvXNzMKZ/48RTYZNrPTaYbh9alvfnVJpP2mTs+azSAUg1hJhvjvbixy/phd
3q5kLUCRGBcIb+9Yv8TYinsr3RsyrIer5SxgigsdrSm7i8uFgG4mH/gqcdM8FHdECstdn8YFu7S/
W0LVtPjFiO7CImI9njNmW2hBx+tMKcy6894EBpoRze4TZdalnSr2FLLgKqsuJIgLWm30ByYbvM/O
TTamDsRHEEkH2jn7NsWML8obo/NXSYla4Lo0qERKo2Wz/9tw4b7zH9uv2PwLg/03FL8jP0DUWKJo
oEDIbcqtq5jaGQyLzNqlBLlyE+qV+cMREgqmieW+z0nDmsvHTId4vxtJXwhiwFKkvZUExtfJFjnC
p4R8ytopRtk6QRjSA+VHIYBmcAgMgy6OqQ6KxsnQw38cC3F9cbq8dY49nw9HEzsU68KHcFnMnNMM
9TMTHjoenbsYi4VmXFSOLDf7O+z9hMSIGtON4mEqKNo+5oJMR9aKgWZ+WVChrmMiQdXWweBpFcnU
MFXlKdo0ZSdJDer8OxGMgcpVToL5UVL18mVnVF1d3Cbv2ukhFjcGJRIIQXfw1YuWdLl4EotW3mxK
S7k7McmcKrHLXkwastf2pj9A21wI7u4PFh+n957c1Bk3jzH+gSzInsiaDnGB6M/XUosW78aXsUpm
VuQot8k7M1ueOhqp7SKCMIwxn88l2EOHPoCa6t6odfDNTNweJkIfAQggbaBTefOeaXvyURn2gFsu
1ezLmth33mBUhKHOusVoiNsUeaXRNPoFdJWAHD20n9n4npidzkxTfIFmxE7Ph+oPNEx5wnfNEWUK
BASIKij3SEJVHKlnK7aSmO+H1a3sl5fp9Vi6/jTjtaOF1laQgmFGC5ZQ5bZoZpBJPRAL6BkDrszh
db0pMOwbjo89M972YOVf77t6GZvoXnjTjYPNGBMFBHSYkGruLba/ffsNf//pxLga4o9cmb8YlU/B
9AMEQJ7PFKRAExhMXPGa1VugpKVsZc3HkWhS4CfMcANgH9JjGE+KP1szNgCWeITf341m9T22GAhR
3KXZxGGnq6dYqLHrdK0b5y6fyd/YSAkjeiIZruRgJL8cFFaotKBT1fgRwdvCguw+l9DGu19I+pXR
w76e10SdheFoYXzP/cNrn8/hiXJKYUy8bM5I7JcMkaDbsg4MMVxnq6dMqSbsndAVnih0GkcQS9G2
sEVhGof1wIipHRpx2KEM/qRF9UEe2hvleGeS/ku2lCSNoF1+O3CjBfOyh1kzUMvXgbE4OBVMh1YK
rJb28iHsTVtr6RTMT/3s5O9aUx0lWkj5ZFCPU1BkMORls6Dq7EPglM2CLf5hP7re51J0FkywqmWN
sv65V4rj7R7++peexJOGSXuCF5v9UAltNb7TszZG/8lgES/zeXMuZwB/XWS0Nxdj6nwhAEwVU29G
j39Gtd2hyA8HcEQy/+45w4E1QDakOh27gc3ZepF7u3sdPhu4eTwm+OzAvveMH7a1E5DpAV4r9A29
ibRD2jpfzhmBmy6tZsGymIqm0hLNJ0se2T9Ll1mRu2R5pTMS/xPRnnSS/K9j+mPRNfJz0SWRXCca
IP4+DnzaxmAokp52IrSOv9I/8j2gGaZLpAO2diQgWzv+ERARBdPVCv5aZW40tsaiPx5/rfHb4lfi
TqRD7dTT4D2u8zGLWW/IMkAO8v2kjJ+7h6+t33sZARoK3NrOuKZZvxT/pswHMFvLSfdhxRozAqPZ
D9bPSH9TiTysz8d/LAZrA7An0g8SBstglSydDEnYnEAHGTEAs/SwW2xRmjrQ81bPbYm9FIP5n57v
Oqs3TI/xK2Rk2ukZN8rNPS4Hl35NNWEWjDgIp2wM5TCA6gcfHf9aRsUQI6fd2IT1NoZAYkiT4XJ4
Qvmkrj4hMK2U2trTZIiXhtkUrI34y/5AeEvhbcSUCu78+A4xr7J/V7CwJ/IG4C3ESfCH9rJTbRuj
MiOCO7CREXRjLomRuiCo0AGV5AIHD6cOn/b3KjQKTtYp3BvszaJV7ERu48ehCECmtCUIJx7lAVUr
RN/i3IE3hZ9937j7T+yGc0M0RkJCAsGxvVMTujcgHg/zXkQ9ieB6Yz3bqpt+NpKVsCn899PN6TMq
Ckpde3jdl5OUDnDzpEoQeTBfTiCu3FbdUxtQNyuhjDUqqrcJX4/0AOJdBT0m1ChdI6En6F/hPmEk
/9i2TDg/Tr2oFsX5rbKo6CSNv/q6DDt4orL9AgYO2QgsDWi/ctmx+hQvLBmxUcKrZDKGa16tszcC
8L818/Uw1C7JcZYGVa10uZ6M6MWiQ7eH8gIrEYGzAe8x+qpSq0Hc0vF+2J+tugwKtzKDRWgxkFyw
X+rSkus5+Ufo8gBy+j4edp/djSbqAg8MFSn8kadZU2FjfC8mJA0MDmpRIY/4MjeLjIbOBuosFRIs
ToaIJSZtzMwSETfAVP5JsUQVDjXzNddgGyPVEzSr2h44L+8+1uDjp7MeAFoKL7LnMOdc4LLCTRiq
QepRTA3HEdz7CmblBgLCL3xKiNU0R42N7ZcMFwYD6Z8rs6arPiUXhgKvj8DjgONxqKcqBWsYYIq/
VHbphczuUW/XWXRnuA0ebtt++BDUXOYQzKa0BmWRHT+c/OZ3BsIxkK7rxgdygLKOZCm62kkXL0uO
tv7gOTBvhC+Lv01r0lei4eVQzu9utgOWLlYchc8kWkdrlslCFaz35gy5Pdtyj1/MqYIgnRQDIzlj
YrL6WDLpIiM4A0E2xQ+GojtIdoMtVyP7dgv64CiKw/vW3gZWcPECfiVNnAxabL7AmKHaY70Qm3Lq
3L5WfayPZXckeIbY9THcsgE9aqq33JAnwn1igF/LBPizwx1IYqYJGLqALDeXMUTarm9hD8ku4Epv
BhKiLDoBWxctETRSelPOH/MVyCt21wVZtuOj7JKdc2FUxHCqcp4LkHvkV80veOd7GA81kest+PLg
u/l9R//dB6AMb/oTqDVQSh7be2ZUA2LZ9QHY1UffDcz9DWgpYtAEWWRphKbhmubERQObOZ3CQrDa
R+YgDL96SyxIUH6TFMioKoSAf48nf47ho84w+GC3nIr8+FaQWdA0xQ/UVcKkgM0sehovSDNqyLWG
vOdHn3lRwmIIDdHsfC3gEIVzXjaku8c4FHrid93Qy70gE3OiNZiSPU1qIa4q3EG8Ibru+5gusdoq
0xui6M6udAcLeLgsYokpH5kYMhArPYWIY8Z4KD9U/EfvfobN69vITuTCRJBgNQZ73AThBuZgtuBV
cbaZlb4iB9r4C3bT7KOIYSIhQBfMqJvJSu+XQ/xeDOESg2kpzL+fBzXpLJswWjFqfM5x5LNvS1jS
ACcYGMmb7vGxhILmf6E+fl0h65mm85fzg/I1BCaW3W3HHzrwpxbpAi8hf3AawpQVScrPgzYFe8gP
yM5gX1uZp2FFzmcpvNpvJCoIRwt818LHFgjBbabppplh0MYECNdOgv5KQXvdRIshxncTCbLO07pv
ZK+3em4y/KIY1mzgGaOoQYVQTjojVAbaLp9Ks+wSL+tNvlTB/tVNpzB/tNo03nTJUAqAsvc3331M
BOnjN3262nhI6O2cToiRI/+tRdSreXavhrukOABkpWig3XLJz+R8o2+STPom2ilwA0u1sWsn76Ie
STYuG4Y0frnZZOBpXrQYeNkEGTgTVi8JX+jBux7DZr+0O8Ho6cqePI3Cyu+eK1JdhRY8mfTYrjIC
Z3ALIxVzyIJUGl/qbmHFoA9W2orI9XGy6vgsyWaKi49KYtHDfi+/S3nVLKs9iynDU/GpIb6iM80E
cpIAEdCZ0k9xIAhcRxWKmDqQxE7Pqs0/OqSoHEGnwET4whfseGNBWFaoporpwK4IjClWUJ9XeEMt
0uCN17p5P9TXZgs/ErbDtLd8jKOJ+bSGC8y8wuqI4xd2vUfGbf3FfdNgdLir4AYFg1UfB8oP0nry
EkpcSoSv3kE+984lFd2qt8qPr022xwIEBcfldukcUVvQu4NBLZWjtqPu+6A0m7ymyShzX/YNsuPH
TSa/5YCeZJmMtVX33KL623Dt48wj4wY43CsLmdog1t+AbA+D79j9QJtgWZGYc4TDfW/71cTln60I
CMKOrb+AxLfl57AuIND+TRg/a9hxE9z0WjhKeF7pGYwuanSK//pCqS9DmiSF66PSxgrdyudJlUHD
iF915H8OtxkaiFMfG0JwUOKtr8rku/vBnEd2bklkw0co+6Hzj3+zp4vxoInV2uk23uK6VhjKfIjZ
Ym8qMtcBVtftXLJvIWk5ZjZlP4WMMzShIbcSeg+djxXZcrho9AV/QkBVwBNNbSHxn6BeCuxi0ZBf
CzJiiR/Ak8OkvsGZzuVzR2qyKklhutTCc0xmFARaSZYX2fN2RMJKsuvCIey55fmJmEAEosFHDLTt
fYEsjrycPW6vlIGYFtFr6C+NwnG4HrjyitN0lqEkwkZ8MfQhx4AK10Dgtnod+rdZjV9yOoIhP6dP
gZ6bj76zcoccH9MSLAZxxCIKiXWLLnrRrBSsePrrNkxHNAUuZ+qkGEW2dBC+GCiqWpyJAZO/ZoUO
tbRipPDshB+7GOgXnFzMCyCOLVmPNwRDlrUIoyDWxvA3ehrlQ/+g10FBziKfi1AL4E9Qy3odU9dQ
dLltoHFRQ6flo079Pt6Ho9sp5eFJ+9DBTE/p6BMoxApls4f3JW0Yj0dUrXcT3r0DPqLihDHkxFtK
jFGZPjA2BtTGVqIwHmJabAKXKcunpkeUkKtq99nlxpu6gc4fWs5usIjOHaK90DfAoJrcmQNG7mfH
79pz50y3VDIAoHJ1vsjg4F8ig4ArlRk1VmF9gyiADusAOBHQ5993gN7+5TlvlrAKuyRvCE8/kbyM
LbQBymFuGbawyoOe2E92BXzJwmIKVc9RLVKQJ2Bg4QtBSjxPw2cIdZwcNbzB/Ac71E+PPCokLMOp
522MVf9mTSjMeHhBFv8Q+yHIBJF+wiTJpTpxykbv9YVoPeo7KWDBSj4wH8Yoq7HgZEzjlXL6oQab
dzyOPvMeX5u/MOmhifiuk0U6e3kvu8Kk/rnKZ615A7nE7v/MQ8S7fBfveldl+17X9GIdW9jCaHN1
mh2YuSzVaWTXs9e2P1W8H01oNqqhNWRuustivTq3sGcWypiZDeNyogpm9bhcM7Ydd5GZduxHkLkf
fpIFH/51E2EG2HrFs+yAGXBi0HKtykW1UmFGUckzT7t+D8CoPFx+RtK/HW7Lg+Tjc+AVkN0ChlIv
vIm0eQxeGM++6z7m//kKQ4GVNC+ChL8X69c4x1xglR2gewEvcyak48EkcjFlWT5GzTwe3+keVu35
vpUaveP1x51pOi6uKSW1sCVq/OTQdQqrmdc22vtJxXehu8q92OsvBxPsjujsBHrZnTxKMWWzAYLg
oEk2Dflz22O7GKvEN7XTAfzExofbMaGDwy0B0JdSB33FdTCRJrUNAbAxNkye+yQxkwGv6htc+ymF
uP9zPJwOpz8fRQaWNfexjOpXNTe/IB6/9cguXXo6ECAZy3+qtgW28SGzJkyZvkYJlCtYJCPJyCcC
+V0AIZIC+QcjIv60QGJxumZ9pDmjcQM6aY5il9vTbEAKSufNMRNLN3seDHzSBY4fGH7M5PEbo5vP
yY5SLVAZzmRhrSR8bVOsksrZi04Nh2EIooyIUhdWVyDCvyfwsSaajkPeSMOMiQLtmFKAgX1P787Q
04L3aDijRQdqFuz3OFwMArDOAfqRhzuwGE4YvUnu1TZaWau0PvbLbO3cY23yJAdWCcK6Dkx/Aq+n
dxtXN6f0G0e2gIgTt+bkwZLC6/otnDhyIqABpF7uSZPKfKxVkOjePPe+RhL0nNe4Ngc+PKQhflWN
dVsoNm3/TGRn4P+0qjy4F7qEO0nf7ho1OHC8G/gMn+yKoA6MQKDxaJPf/Ofgj4hrITNdAFwtYNyG
bOTlYLJ/+Ux+rmbcuUxpHPvELBDVClzHVtUzUgA5QF8UnFR3f+st34XXvoYra8c43ja4aNANksfo
vIKXX03exxh1luwhHhnfZkOHpD5sSulFbSpPe/hHGhZGOjkKQOyNZ+9xGrSOYqE994m2RSBCU+2S
tA6feMDt/xwn8wUBdYGCSK66KoB8p2gi4Tt6ZERBoiF41fxr1ovv7OelI6KARsRdCQNR3JQLLBCj
+X0N4WVcCh9GpxlB92fp+8IdeqxxVJ8ka6yZ9mQeQVpSZloQjYsjDMlegie2iEuSN5DXAA1/7Lmc
g1TddByMrRKdeZkKYYwJdYXVN107qTAw6imRCuQOWPCcs1C2vsHQLR0CoJwh01bZxvDWYoBjMgFC
ffNFtkhEPRv2YNMbFdMY9/nawj/0OxWyl8dModH3FQKXsOodUOfYtQF2NiF25c/8tORga+PebLio
NwWUMWXjPpfNS/8A2XFZsDcWpgahC8kIzleokGbvXYJ8gK0fo3AcyNnV59H8FTBMRF5NzYjEIEME
qmuwoOD1CFPzOT7J03gjKjKqUlND8l0Jl7cHLRT8fcqbeoQ3ndrAZTYL2v+bM4zGSoPLogqEPwAV
szHIKyi8cZqDroI5Bbx51Dx0fszioKSiIqFHmmF+DHrMD2KNsAGMKU1U0TcoVPXoRm4Ycn/qCvJD
v6Ok75bfUacc58Mggxjx539ePSyMAEl0AvzqkfkGORU2WbLb8p7GPbsYdVBRUOS9XTLjFCiDGLjV
jERG+QIX9Ety4lMdwv6F+bmSSEmFdvCwcpERZbRsJ0NT+dGHWwlG+qjh4XHxK17x9a2Y8P+ZoEvQ
lhuT3KhBaSIKICuoI7xHjN7NRs/9wjQEuB7RYua9Wxs79i8MWnmcRtazNerS6ATpJkKNWjJ1Fi2p
BM5HrTK03q3f1G6O+7P52rSYzOAGBaUS2ySR1Yc+L712z/KpYKZ6rQ6IP7KztgW5Etz7Cy6nWjP+
4pQemcRrAYY/wwEUayJxkGwAa7PUspLWdJNkPSLkn/96BoythKpCQUtUbooNeNElOg+ONWcmsPCo
/OgY2O1hk9YiDyA5cZFQlYIuN5u2tmiSxYoRjaUJ5Kc1WUyU+LA51u36+Zd/wWyW6DRqF5QJ0N7R
7ABE4MlGgg7awYH5zN2P7ER3p33OymyM3Ueaec/cbyMrUa23DPVDf4iTibm66N/5etK5cTiQ2EE6
72gmtp8cpn4H/1YOk9V9GL+GobtwXcQt8UW+IhOevtEB5cLTAigIjAIRExGeiN9wLCPVlkGvip2i
xQfSICQjXGEHLY2PRIXNIhsCviisTtdrGqfkNYClgW9W4iW9qOXGHWQOfEz1KLZxIN9l85ihMisJ
TRNHi+GxoOA8IbKIV9CndNxkYTFP5r/dbZtuOrDrc92saW4b4ayZQPgdIgrAIwUXDX2wHrp01dhp
DMEt/ibVTD12P9KAXqtbrKtjYUZ0VhK9nj6B1I6cPbyDwTm+Qo+4IucnLOt3Et4sqOnlqUCmEKdS
EiQGwovOtX+tr5Da35rgIuCdWRfGpzDuyFqw44Quz1w6FUnxHBkGXnRx9w7R83CEsayEUyzrTYy/
jA6SlXAlMHj5GjcWutOtZjk1IDrQydGz8VzJGcI9mxhLSKtDOQEpAwXj9O0Idq6Oow3PWjEZFfW3
eKjvR+fSN9AsPYi6qo0+bo4eNmFOJvL1PBSAta+AQz8t8rXM1E6nvVnP5IUmTzs6vHGilXF0x90F
eI/25rdFhav3ltIojYx8I59zEKxduunuYOmH3ZmQQr5GyFYwnobiACAaKoFyHG40P9v3j+8/P0zw
iypnYk4kiYFrZz/IsPjA3wN+J+KuWr+zkzJ6Qj620UAPCYvD0TOhyxoNAB7q480RxnL94L7hZjWA
7IzVCfAkCzkH34AEexJ3I9l6Ruan70fvoPt15afdle1PgZepmbLWQ3/7LdTIVDbvz/Sj2dWfRoKR
JbMn8ErG2bf9fcpML3zsH3N1VMzflwJgwVXsdvycfTwI9ut8lnvC+LBcD7ev2Wc2HL3n30m7SXDq
7sDTn8WoD8/ZuQoeM4IzT72TtKRT/jPO49Biz7Ntr8wPBLoIR/4ZQL05sST9ED1LUyyIMErvemog
7+RZjX9eM32tE4RQVzDzD90zrhcfv8LYAfqKNL0vSiwhfqTA6oNjKWjjiLy64CPHeMJqHvRn700e
foVrzHNC34lp9m8lCggSe9Gsp3OkzfPY7yLnx0fdT5YR2HF/h0fvCNGyuust6l0tWrSS4qg5fnBM
+XqtVYw1wBLVR2TvdIHPbjNpmgc4YPXZ4kH9V++xdKoOX3Io3+Mf/PnG6/H3dJGhe0ohNTEDnKBd
oODoWTGVYuw49aydyovOLppRT8lHOnigys98uB7i1VNCx/+7/HI4Yyd2nvaKwTNWjFgYBMNxZQ+9
lOb5Pu54w1V/JRinhVvP1FX3h9CjOkHgKK4J18uSv1PMtNOW79UuDmG1hsm1u39iQQK3vTdvTzdw
ggWpJtTZI5rr9FIeM1x0NOt97O/iS34hP5budNccpSAPG36ROu9RDMCoelA2WKkcfGu5DtzbSJlC
pr0Wh4oIgrWyva3VJR1HSXM66y2Y4ZbH+mux+UQq7lT4/hoQkBjX3EA9z9Il2QwoRyvgW8VmxkhL
D1Bz3zNJ4sVlyJgYrwBqQjXZJjhofpAnQWoa17NiQ635FHGmdAYEIqjnevfa0nMqW/YvPidSDkKO
x43h6jkdy44DsexO1Yz+BGCLxEQWmdVzFm1gSlh4TAVZADUGiswrMQu4U5HF91s7VVm/YDkDtKNt
wZwFyRqbDhUAnWdMZtOoSW3CDtlkCfHDPaXw1VwM4jDDgd/33w+Hp8Lipwv0C0ZtCPEuljqUd/uj
SBVnmTbAM0mQF9H0SHR0e4WZ+ooIcqK9UeCVHr29gRBcp2dBot0Qa//l/30Sr6NJy7Roilt2WVlo
S+uByXWENDBv4QkYE4XgAzB58Lz/X5SmbCw1qZxnYqOS1WDZm+IgsY8P1WHov9bZWeALo/ZS7+tF
OetA4RfCWMCVAYxvH5uiFIEUYsWvIqJuqA9RLuyTGdE9kALguTC8PP6ootP5e4SIo7uA08eVhmqN
g8ZHTqWXCWHOm7X6nIs4tL/UN24qbg2/C9QBzS2A7kzZ0QxC9pPddM+nDEvgdSmXr4t0rIP3GZoX
85kvFkAiXpRa77mefJgl41SwlRni4HbFc4Jj7jp7dorf+bFV52LgctCWf1IELmCHBu/hQeBTMAsn
D63d13Sg/o2j/1qgLn75EsIe4K8q4JJE3VmuiH5VrlVgE7vip9SO6Iay7Sf4TpNtG2bbYkdFq64l
SLJdnUKRL46YUO++MG4ol8zmungVQrkA6zzkm2r0CGGlQMT+TIfwNHSZfUTwwdjWUwb9R4r576XJ
MR8UOw90GBqxY2RRVE9LVmW4zP+IOrPtVJUtDD+RYyAgyC19I2Kv4cahxojYYo9Pf76pe5+9XElM
VJqiqJo1598kTTLWzR9jcE1O02J9XZLMJo2KVjOKnC2SqWQgUbFfF/lz7t4IG90aZAqL0nEZqyGh
PIh8mZeWiNn8NEQ0tFwzbZ3XR/nBB4wlODh9+qaIub6SjBqpnTKJ32PJ3qPcDQg2u06tjtkjvjBK
Z0OIQ92n7TRGxqAlWBj7sq4yLICWrd4eRWbEQ9Z6l4jhmoDLlwoMuWCcfmlNrtuS0Ewd7KaEUNcY
7SD0A1G9SAktyedxnVrLva+Syaq59dGI3zg7U+S0br39D3YslO+YI7iKjLH8P6zrsc6gImJnN1bR
CN9DrIe03f5jrQOAVXx9EeXieQfwo3QDArYxAxKdgj53HJ5S+t1uzaTBZD4X/3MGKeYg4Irnh0Ao
T3GxguD9wz1KpvM4RKkEA0T9R8fHHoFUynb0W2Q9ypU65jY6j6AbI+JMmDMCtyna/PuVlVxTsQag
lH3Nn6m1bK9Z/MJB08J3UHZ38Ew3gwtzKCAQ/J6MpEVifN7s394985xefGPQ6MiaYNzsNX9oRHVQ
DwAcRBi0YCLRhyGNgNm4CiguJZs+2JgtkjZI5njbtInJ44Y+t2YGZV6E4sPkUDoluVPvqUmWUsut
sTqi8Frj20bdGAezHgBDJ3+hGdwVRb1NXJy9YwI8oK8OtydfKeFkxQzprCZY1gKGfYfVNmy0QhbP
rY7oF9wodACBYfXHdWK9Qs3ls7S49z9AYRYPrEoQ8NjliGYnRnZgIuiZk9bkvWhOKtam6F6Rha2l
TF6SafTIHmHwyGyGo9u8d1leputyiU1UvoWmQ9KnFmqPCXcMScj04pEpM8ev2iWGQOTuktQ/T0nL
w/Jx1qQ+gJiemgnpXMYtZp8bFZKCUBExTNK3TONMyS3MTQgwEVxRvFPpFSACa7eFuwrJkiUhBfI1
aM8SHE93yL+hLNRVa+eMVTg1ELS7nhY2eQ+UFw0S2Q5AX0C96i5sZqxYjVdnzxIfg/B7ciZLgGsN
mnXMIaG1ZFTST/7e1cLL26fufGeo/2tZNoPTM61nmzmlXlulTPoLssMCAsG1NUR4i7FxB6hnxX1H
iAqO9USVFBo9+h/aEkgwoKmTpCEQczuBVqNOTbHBvs02fxTXUZlg7cLEgREjCWeOvH8f7QcX5MUu
/Udfg4jUxcp1hFK0g0lLZzt5D438vLIoCZZE+JJ3dyzECEhQTigubhZEiI3hbsKijwj8McMHmGeT
IyXJcpSr8XUCj1zmJ2qVtFy8j7bdYrTrwnAHjAGDG7oyyBjWlCwQiB6Zq0nEgHxmdf03z2+z84yd
alk9aPVY3nUOU5YDkD9g9kW7KUIH3TLdZghgjU7LMt2jScVY1Wt3EeoMsbP3Wr0iOMJGUwfUu6hW
PhGoRlifFdx1qlO6QaJjeFzLWiBVk0Zkhdggmj0VQTCxnJt3qfsgWGX1PmsI5xmbw0vnMkMviQYI
zaw+Q7G/uTTqgzL98jBVlmW+cbnqRP6fpWSFeBswPeo2hKm0BAk6OEo/p7AVMQUA2Cvy+xQy1GdY
fYq8TOOHBM9mhWIydMTX+jos8a89DdUpAsxj7HghZZnIQRX9S/82eHTryJzch3oCQ66nJ+jZgzTm
LrPEKS+9Tq9T1aRWC0Rjt2z+npLmz27JCo/55LlU4S9N3+P5Et7az6NbhBDTNj+vRTUC+e+fBzzi
25jqXx9Gx3NaDW/s8z5kFmF2u61ZmejL48tuYk+XK/I3Fk87tDkwt4YruZ2xotrAXiXWfznHXMMN
IkcASfVu4/1YHWjMnBRMKApRKiHDs5h3Gz/vZ3RwX9xWGbBHVstw13NQ1yY11HUjVpk8Z7DRTsMT
ziULyteHH0tcSZ5o9QWc1o0l932qppgNOUyXGYMd8wDsN0RiCHwaqLseAxjiLIhbQ8UpcZMdX1i0
W57y93KR+EWvq+42wNuT37gjwEEq8Mlq0Z6v2a0EYWcZjF8RU8IWbon9svx6zIqEtDXKDGST8Z9+
seMWBd+Lh36C2+rsfSWllvYcPxIENigBPJxdxATobYJbeEkIrttRG8uv65g65po5Jr8MlbEoG7wi
Ks4/l+gRFf4LYvSz9+4qxOPgoT6ZdYJszo+JUV+3J3gPAFEbXQfXbgkEjNzsaEPWvE6rAE8bZG3A
ZSO8AyqGQ1CjecfssiTpwXxh0Mi3/cvwPr4MtZBSFelRTLfZc8+YbDkOzTUWzVE9fmSG84gyKwEv
hCGQaGrc+8rkuVAmjVnRM2cVqoDVoBpYyZ2mEDQosy5TcDEEWCljOhKJMsS/m9AKBNkFRolxvhG+
mYOfaKJSBDjDnUY3aHi/+e0JmPXePUUIMzn0UaLF/IxycEIWheIeaOeuLGgk/UXVMkZPzYWanFNK
BEiiueWs1bkNz+jSnVJtiXTFuF16mGdXSP+cyJ1zXBwjBXvqFqmQKMgLT+/jM5JNGUY054w8bX6C
7tOYEfsBJ2PoJiuHqjGqyC2bxOG8/9g7BWtV2N9jI9Zw+dql23Abo66Bshf8mGKo9jasy6gXa5TB
UVTFwIabh6gEcc1PhKOsSUjfB1qCDAvHw8RwWIMvOxKEIQ+P08PZO9NQSK64kD1AthqPEA7F640t
gxA42k+yfJ4BoBPVCuScbW164/0UCze75FAH57N7HQNDKWJiHSIedmBOTXw3MSaP2SHihYQLhOhE
RojYUCV94VLksDhvLkHuIf5HYVZJy5/G7Aqc9nc3sGbAJlHqUJzMYi2TpznyT4pDKSZ9gJZJJT+e
83fL9jNZI2WVnTXsZb5MlymrpmMuqx7K+w/XtGcne4YiXO3NZFGU+qadkvZz0nTGy7KssuwZqnIe
r+Upz+SDfDRNESLz7p58+o6M0bz/9otR+vR4S/7ZRuoeIzbPVtgFC0/bTQ927s7YPImlS8eAyk+5
lW3x0ttPXdm6PBTHdV2cANiHn2V+yiPzfT/693s0OqUIta9ZOyWAGneqXwy31Riw4jMth2Rigzfa
YONnqqIS0C9vTnN0yi+ZeINyncHfcO+gOLG4Qp6jkCiZMwBQ+l/Zu4yAIV5+UYwFaUMJ7BTjEmBb
bWGjbcfFCrWbxxQXkpxQVOsW00uIvB1lcvDI93F1zIjq6l/wTgd6ppTk7bZE/A330ELlnpLXltQQ
BF3mBBRi+u2wTPaDl0eRM27Fp96xC8ojuY+KQaMPSw4CNQu5cRme3Pn0OSzCBx7orb+7ipx/ZAHx
PAYw9Bsw4AjMiASQqSEA8IhayomagYhs9s+MAtWHGoSXeKK8cCBGIISAEQIZc2JbOrj+W/8wIlIk
3ncpBoMx0eIddbRjV6fr+zld7jl5MiSjhNMhcEquA6Jv/kSWuXIQrXgRlpDGAcaprtFookDYZgpE
bQbHP8+A1vuOzvpAmXsHaGQIvGMPRcbUpKY+h92ugWqpkQwjH9CyklVzABMdS+Fx/Su1WhHkJf3s
t2tGMcStgGWCEyAblxOrPsXYQwccxJ0G0mJ0QB8UCaz1Du0aE1Kio/dh9nURVftBTpi6TzvapO/u
daUhMtgl+8Kawpwq48YS8BtlE5B1V1mO72tRhj0qvc0A/CSJdWgG5JGa0WWLRZBXKv7l6sKQOt38
qhlBMrqGz8ohC7qn9FY7N2S28Kx82mV87Jp/82Q7a54cpuLxjdm54ZxPiCI4ZMMJRQx4ZH8kFExK
T/fp6afuWKStPp70pIXU2XlRd85vW2PwzolHiJaIOjcEMvxt1ZyxOn6PmD1Yd9zX1rJ5yQlK1kqC
gOESusSUZSscS6AMSH8Ctzl7FwJ3LGXN3oM6GB5ECUBNHDS7rDOZhMmREja1u0iEhmdIoijfJns5
2FYEoTODA7cof0fZkkynh9sYwD0I4474naHf93JlypOkCnNOiDE297FJgMlVw9OMhApf8jh2vj9F
jKiJKEojMTttR5a5eJaAbxTfjzJFjn2MvyEP0zUG4nSIKiivoTQLoJrUZ2CF2BLMyJAh5UbfsY1A
MkCM4DZLNofiYelsp9A6MZice/CU96j3bfw6FCMU7DCcI5oP43F8AX5A5GuLTNzZuQVCH6LloQ+j
DgDgku3Y43Ft/97tfvI7mSQsvNiPjkbfnc519xixMhOttia+3Ci2BUhH4m5y8uqgDjR0xbRfLaoI
NosA3FsoWLk7LiUbfwukqcb8qDz7RGfKlBREQIa7puXPgRLu/J1/g/+MzVX2zIjn9hQ8yRD84FSB
SABWTn/F24FreypcTVJUtrp6gf/vVmRJPgu6M5nnIiHt8VpDOrZ+SGVU00ta5I0eVi0EfiEF0DGl
EWV5SQn25oNLvzk+xmRL3tDxGTZQuSR4G2Kc0G+T496vWyxtydv1+NB5XC0vY35js+gqdYsOGsGi
nWqN9LweXONXk7gPrbfdgpQ2/+f5bnKZtccXdz6o/CJGEKfPmmb8BtaOMDLz+a2j9u8TqtBb0aye
NDMGEfJM4NYIArXskOymDS7NnySLryh4ohg3uI2e+aNXUHJn2Jm0EqwdlyQtDoz314BK3Aaar8fo
fRyyEkYY7QsDMsMDInDPQXvy+q2x2H79srprotxIsvNTnjac0dG9B/f8lhGNoEx7DzQcLbWwXrOF
e6oRD5X+dYwwoMu6wxbY6ZU7IgNJxIpeev+LidiYoGrNPGImB/aIAqanEpIitOyj7EqZHuK3u7yS
0iSJ4YrhMDKCrugrUphA+Eb7vFU+8u40SXjyKt911EYhi4I52gkwD1pqSSxG9EWK8UBikdgMnBp4
dsf0WbPyKBxMSpjK8EEUgd1wA4oM6Y/oNZKtbRJJocr7Dd6HTztT3t5FlYrfiDt5TY6KeIcHWsNM
5LM3SraIQbqNIatPucGPHantXD0u5MtHvR+T0juqsTKXS6jB1IEOZe0hMSzWFPJH0y6JDuQN8rIM
FiJJKDfV1Xv70jhYUrFHgAjhPLguNqFggEUiU6yZ5bjFq/OA2ru+xkZCUCqkowmQH9nBO8WgvE4x
0zeNfwipkbv33ExaPOR3+aSoJr7cnKW/BFCERi2f8uYIPwi+NPRUCfo76KREuwGZhVMX6TsnVbzP
Y4KhxyYE64Ko6CbEyhEh49fImMg1bHIuHBvFMM75RNWm7B26B8ZFOSV6tvx4uduBfAdaMag9zKjz
TZjLAclhGXw90cOSTaFLiHJpfoty2cUH/7zUEcSDum3jAOw/0+eYYB2zU4zn+YpGg0Gv1/mB24Nr
jU0g647HJSJCuPfswz22Nbduy2k5DH1xfLY9yD4QdlAj5/GOW30D8QyzbyJzHQgKRzQkRB1CZDoA
rEQIYSC+0QpEL2MzAvLIowfvEd389S542eseL/0o2PR2scJZMK6OSVN+htLaPULqRN4PoA0Jv/9v
+LtvnNLs9QodFqCkg9EoypbMMdxNG5sTGqAk5SGU2ggnkxlpfQjY9rZLHxRwqMSiEgLDr4bEDYwy
JM4VnObyAAiGO5gHq4KgklRdM7wLs1zgSVoCePixg/aMvPVU9D2lRamLDfkc5hBEEEQR39sIBgLb
z0nU5XIvYX2DihmYTaCu34c+0T9vKZzsKv8JDRw58CBYr6a93t7u9K7uz5TAIz/NRKtZloDvgLo8
CLOWSCG8BvqoMVEjOMORGiHb7pkItMKDhM17QC0Usw2ekTZBqBVZXncHLP2KMjcrWxZanN8V8YMm
t7p8cX7uMxXx0WfA8stvTHHf5dW7qFKxdMODRzbDsIHuIFieA+zUXYDHHsvgR0IscaPmZoKmlfUq
iaFobUQgSIUQDIaL75FcF+AClK9A/fL14oTRUEXDVJZ28lPevIGM/AKlRojOY95ZY+bX8laQmKer
1d0n+uGyA3RwptJj4QOHf/hzQfald/LbMB4jgQLRzErB2snbRIVlKh8CqscHr64Oo1b2AxB57wvw
H2UDW8YvjYtcseCB/WTnFOEZZL5DDYmEQMRSs+V1PJ+ci6BBtfCEZOXlGkve3CeHgRPQq0c9f7e4
/N5f0Jouo8OCShBwa9iXAPevf/dBY3rI0Q6oCYExUoePY1JkJa2MjvaKuawkgoBUj2V87VlVimwq
pVk0FNdgTcCdQDT8ayGghuDWnSyifV5Rps2o5KK8T2oQiK5C1r8M7oDLmh5B2RyseTkG5816DAi4
2MChe4uaesNFZ2brA9EvUVpwtGhidohVYI+EmLw6evdbQPjGUnis2ixsBfmECIsEPFuq+sKNhqhC
3IXBmmjpypcEWqQ0e3UwQQp/DDQ6kj9tlyyQnd8nCR9iKmEQEDd6Leypb1CeGGcQmJryDeQSuCqc
2BpB8wczNJypryGUgkACO+Tdk5DEH6rKfIF1h6rt7fwDfuCIO6Go/IaRc3aGZ4desHWHDaIgDMcC
6gqIl8iyqeqhT2Zg3SVfOBg6t8Fm9V7f0bFdEyeXbK305LuAB7f+kZKJJB6JsFh+E4XfEvG/3g1J
+qEHuB1u/A0e20BSnF9JZM49gyC4GAOfF8RuNZ17+8By/zY+0Id4S1thQ8vZoalBRMpSLGw7eNyT
GD3SCoSz5GjDRniPy87hr4hKwucyokxIehk0BiQuhi56Iis8WcA51Bpb1PObwY4gOMOAAP8i2CSX
wq0B6/wp3RblHEzWG8m8drUMT4Gf03v5urFqP3taCcRBGx4mRp8a2OANAWUMf0L7JesNxqFCfhMF
GWVQFCFajvNTdMvH1svZzPYv9O3DJvqI8KcARVPsgpVG5TFvofz59Gv0+RACJaz5vVlO93QLEU59
BE1c/x4BZYPq/FMhFFCDoCnjzRAZRntKrRxsJwNbZqwK4PG6CMQY5Il2cQvzS25SOByVS/G4ybwA
xrgSgTi+G5aN6gFiUifeYwXl1ReyGvY47b2zB7oGdr4nltwwKMF8cipdPL3AboybizfKr+R0ri68
z2aNhVCiWBFh7w1HOGj78L2bqHW3nR80ERVOgQUDZemLbxHuX2wk2uB9AkEC/1vNlOzA6h20VdNp
c4thN/b09zm+acvHhDNRoYMOHjvEqMnIOoelPqjo1gwifgWJoYGX4gVA5QkNbSwAtOH2D3pl553J
ooRlA12GO6RKihToFKbC3N5cvh6EMsmYD+hrwd/TllUQN5bcVsLNKemBODrhcdjuImUCUnqjR8jx
vBCkGZO+LXAuknIV4xZjhoJSDdxuipDgW1sZLLd5K2hSNjKcOfVfqnKgF4f3rKVzo5DMfXRf46G2
VsmL/IJ1oimRcVNZQbDepQpFkrYWtuoO2bU+yIgLhDcgAcMr8AR41AiccRE+pSMKSNvOdab1VWZj
Is8+AID56rhor8hLKASJJ9tYzQkeqXITG/9xLUiS3FHhRl4MxAO9qGVPywVP1BVXe8syvO3oTXcD
no1aQwtStGvm+z/Yi5AI1Kg9BJRwxO+HFH3cDDCsa8bGavvbnJx+NyznRu/0+VuYaMBdhwwLKkoB
7mbFKdPhkemLSmyn1PA6tCbPIXC2QZHg3UYWbki5Ycnq6E4dAdXa9WsMKOwc16N7duuDlcR1U58C
JLuREWrbBXMg6Uts5xLUnfxb991ySeozhg1hFZpOA6cdcPDHwa5nBk8fO8OeFZDzHpym3KNXU6BM
rMy5vwETwJ8iBGR8zedTuMunH3Oy+71H195m9hzWFLuxEKJskkGCHr6YcpuU0zAglsLFbb1PGdfO
uv2k3kipmuRxwMqsHpFDejtee1aEaDemx4Dl5S2oUMNlzERMvYjphY6M1Ycl8xJgKrzHKPkb+Xy8
+aMCvVtS+j/f3ALwCVK4cE1/AQfOUX8EB/iLPCOzPFM/3FdS4j2UHjYgIsknlW4LTu6nL4Lleo0Z
Mpg+sOM8uKz9iB9ZIKie5sN0o04EUAik8oN806VjDiknoJDJYTmsBpnT7DZcx6cN3zHkgXxHCPmx
/7RdJ3HCRPxCWZonoZvMSBymMxKHri/f8s9PeZby+8Hmpztjok7JLbruLEncpC+pRvfX7bvMTjDe
+p/nifw+4QX53+fhooLmslv+/4Yh+UmHR589h7/sVv4RnPI2NpRw/wKECZM0OdkZayS/zSwLaymY
kBmllhFJWpRD4DjleEiAfp64s4P9+VvCsbmzievKfw4RWfdfvvN8kpAVZXe8//OTH/zy/ceHeaM8
l4+zeZ9Ns3mSq+yGb3xK0q8kX6U9Pu0g++Vz8gutxk+fFpQX+bw8dWUjkqElDzybHSM2QYpWGnPC
Cc0Sl3gcnwNOWQ6q7yYTDjVx73bbo+Umd5sQxP1NkgVd0xpdp/fE7M277QG1s/g4Bvznqy74Dg+G
Y0pMkxAlxCo+Me/Z2X32t6RmUESnBgDcz2OjIHtAoyJ6bbpmr0xbP1ZkvgIkkK2e1QOrIZs8OqCR
Yc0pYp7KDcANqnA/gtg7pwUm0zq3HOmf0qHuYI/PNh6SmBV4rJEE0cGsoSfYmJKBOZMsIgMTHOPK
P8fnGFkQr8ny5Rw3oGmbwbXzdoQJ04A784RT8HRvLKSEz4AOwmLnq+DHkYHwwx2By8l/pY/gAEoh
uIrKpMoAVEf3CCMnX3EZD7hHn+7VBfCB70DbvaE9Quzd6M6pSz1Q7AlIkFKSq5n5LsEY/bEs+QUQ
STyFGTpkWe7IBRpaEZAZViKUFglLuMGxp2i4EDYDzf5lfuDkHvCbgdh7itsmlNozZjXiZvqMql7d
AfJK1tap3VOEOKP38h4INeIAa7+8O+7MCiyNAwg8LdCH76AH3Jcy+etJTH6joIbcnLOnjRpBEVIv
DevoRBvsstt4+wnuivg5bXfrpTLFhKV/7COE2HEsx7AvHB5dv6SRsE9CXg8pTVYwiystpCbX3qHD
AY3axPNI+XCq6TNTOtpEm1x7RYL00w2cOMQoUt8TgfJBmSetgGfynQvUcqpptRSMfyM4Lgg5Ln/q
rKR4RByGN/UZkNrqCLAQA9xI/0H+DfExKUpR1p8KaUVS/aexEenIXekoKbcL9zq6LFjKrsC8RbqP
r6qjMKTpzCXPsBFtsiOpy1avISnKrgIhD8fplVWA4DSHJEeMcXMIOg+ENUAh3s5scwxUyssoYiGS
QvALHYHeKMqWvTZpyIPbCO4dRUS8jwP4KHSa5uTYfXY2vTPHcZk0ILncXXVlZDWG1IfOGzwGmsFd
Kg44z6G22c7m2WViZOXkvKg6Zt/IWjXNbkSCrznEONWjhbllMaoPtfzdF6wj8lVjRGXibc4iSewO
5z/tkdorl8ep+qP8aEA998ndf0GIYZGK7mQbw0Jc48faYEMQsE9Mh0pYqHXnLjJ77g7U4IG/X8gw
DfcTaDkI071i5vTLO6ROcujMh+3hpiPcrQdKyzC7Wv0tsrhqR0nQ7g01T0muS6tX4d8LT/aZADp4
2XtGjRLMjgIm4CGQff6rEK1X1R/Eay3Dhgt6srhL3/yicwpPQGFhFPtKvzk8JBXpYeYleCmsWJId
171EFc2fdwmeEIwqgM04RxJi2KLnlP4P2TFYPJy7X9ObEen1oINE1XA3a0FIgYbh79PzmIhhyEzc
L6iy7/HcwJ2k/2DmA+OREYCERfLoPjOkYcFuQX8DeB0+QREz8JzgogM8YK4m4SPweGWgM1CSwU+3
Q6xAHWKceAu/qRm0ArAhZA+O2D9t4XEB4ETa+4WQfmOqpFSohKHYHJSgj/qQ2obzIdJsBrQ1Myfa
jM2AXKuLDwbpBPSzMiXj3o1xLf7bMC5MzkBP8Wt3b4M62vWqzuUP6T6CtQshGaIRqSH2E8awxO/P
0WJyzaSL+k3KVVW0+zl39wOSTOjOwkTx3+um1/SQGnBUlpgkmXOMdnd2e/kaX/rEN9r4nR67EDjP
++SEi4YfN0j2Rif3mpijelmPbilLOUofBFENSGmG45jwWClgAMGQoea9eE9gQPqvyYVMOEQIbHJH
ZvDihnpIeXSm59oIEDpRnFgF61MWN6xxI8ApKT56rDW3zM561+pUUzLb3/+WjkMxfkQOIHDwdVRi
syLes1/iMqp/qeFXsMaOA4o0hJ46KpUn0G7u5g6dB0W+mAox4ACTJBWJ8m5jIPaVLc+KWah69AGk
XtEHWrwm5wFnsoPdIV6tscIIgd73L81CsKpB3ge0RY2RrDT7JR+3vmfEftrEGE6hXpHOx6MEbj4q
SHMb7Q08MHW8PyCFe7cFIicmqeONz7LtgOIaOdeN/2LUA/cGqIJVF04zmCvS5hCoABTkjZdTI+/c
xijYnkNp2iPv7SNVrM5oVmSw4fPvFMGAWopbcRcbLr6Jz+sAKJReOC/oeIV3wAFWSfm/uw1ExKLt
aKv3aouPBQqnln1EyIUwyAKVEyCb1exxYE9nvqiAcB9xHEZYwj9dkqrwLYQ8XwSlT2rSN5dBgjpM
YT8gTbX9DWQRbFE+WH1zm5xRRYU5s7FxsHhenCvjnYrEEnhwm122DdQYffjkULSASum/EPIUVD7P
ooaDys/tEqjtjsYQdXdbqnfY9xRuqCOy9nDUtoZbbNwW2uxz9D28BqsHVCVI7d985ea3iuCB6/fJ
a4I33PjYl92Zta+uQvtSM6wTdZvmh3aieJtmVvMSLObJHeuFIr3sO3w33o4YRx+946gsaIKD/z6w
8K1dKFDtP2oEyPpT32WxwGLYinZtvJ4Az6DOCYEKvQkwwkxnJkZJO/Jo7YNzeeJwYyH/sZ8iN3St
JvPbUtMmbO6Np99l1ykpgFBQ2VZNr30bYLWFZbPF1Tsp0G6SxjzdfkyYFWpHt7i0sOCJVZJZ7WiH
YyYZDLVfqUAR4zs9g8OuRvo7Oql9rRqxrdpI5vPpGy1xHWxtNXqfMn0/rG6dNrapcjzGbKf2C6XH
xk7VxHijmZgap56ijpRqdalGR4B5ZziwHPcmvVWpeDejG73YUU09W7VtIc/0nqcK4QaWuhB8Kgr1
7Tnik4M70g3niVFO1fOkDZSMQePNLKiQINBw1LCG7/a4PgR3zFsnpe7c8a0HgjTjqGpqizUsc6xB
HRRPYZa9dQ+vZ7RE9eC4CY4XcGoBFKrGsMFAcRB3530D5h7rbphHjZ9yjawDUgpnuSVKy4a8p8Ls
5pAR7rrbSB+Q4NFm0OjPlPIR4FlcB0AOGKRvItSOPg05HvZitQPQ5/yqt50dnIuK1OEfNJ53B6gO
IJ2mGLBZQ9BvPa5EF0O50jlg22MuKWFjvZOCZAPkVg/A/rVm2D7hXQTwEv87Mzv3ih+6y21EcaPT
mqoY0AgOfA47l5NF6QQZVYbEJ9zSQ7wfmsm1TwEz1TJzpcebrhbOY5BafarC0DmqMcpFzzWgFSm6
o4UyvfhnbEAl5t5M6F540HXArAzQhBtTYhrCxGQYW+6AZFFZzTcxLr/3NReixzAwPlCUOVKN1AfU
UwMzfABMTMEmJtD/YOkBN24tkfFAR9JrrC5+mYP180sUQXQqZCdA5xW2veaSwquLnFUIxcTF/6YH
dTXd5CYEiO6VYXrFmdCrwa7CNMRc6w/8QjVAtEh/uQ/Dq0hZPUM06BolwrzuveUylN4Bl/SOj6DY
BCW6Wcgctj0Dlq7mqsROlqMwkS1OzaygzE9oBl/bp1c1YA8AbQBxgHcYYyADHOw8UMdTfByMl1Oh
s1x5G+B2AEQJjuaYzflNRJ8FbHvdeWrLfS9RRHgB/cTCAFbyRMPW64FcFWAQn+97xb2oPqZGKMpy
pCT/pHQmFZAGJUTiFZEH8x+Z1CwxACMrj34NGkxnAFpAtCgb4FgfYOpJ2RLBFc8XKsXng/SDb6ET
JQPd1h9pSVRHI4uwiqholMC29r7UGVQpORxAe4n1xpGi1RudlDuKTXiGMhBBGa2HOpq7hQsx0Vqp
fxqiU3+CsiEoJRlP3oYcLlJtVNG2TjXhPLUZBCeRx+BF/nOP4AlV/PJU/eNGKUYIXda8FfoT//X4
sDDRRXBhhDayDarQ8z7KbESAiGGg3qBCWt4OmlQRt10lnoumko4Sid43h5SRcblm5MRbgjCYjDTU
0gNhugvNytKc19BYQ6bTqR1WGGQVF09J76RAP64eOVR5mPTM7EZvc0Y0EwNIDwUMEurMB/v8ISXL
Z3yXAqYjbn8GNxvwW5B5mwGm4jNOU0ilLLKlAGowuFPLootSgwC3leEtJQeN9NWEmxHTLbmygrdq
B08gVozG+JuIDd+LoPfuKTEgjujuATy4dI4RGz5NBLBFkhIg76fOuKEVcgD6n1oZNGsaBrzT7LS4
Tp4e9Ucp4xrBEXq3GuNfSbaQ+i0qXaRi4GpF505BSa47qx1WaIIbBvGzW+wFd1fzhIbiHYjItPvP
PynmohbWv1CSgz4VHDvbBRpBTOEMUCTA9x3I0hgTxpUnMA1SBc0I5MvJE0CHRr5T1OtQqbFRAqYG
PEukrkziYvagTitFPio5VEop6YBmKxwfCScUaAbIz1JmWlMIimw/iny/cDI/S/McKBoaLpQI5ebA
eY6Gk62Be4hliaAfJNuuB1ewSi4dYg4sDQgCeY2JHB6qbajvCbaEVEsiGiHyTEBvaQ4Tz/NJjkgd
ZeNTFKCAYg//wjB0uRSEfexOuiSp/hlpk44gXqwh2SBJxjAMsfgM3j4QO9/1lzkAPcPxs5zjrLns
qjMPXuTBjPglaRu5mjM6NUA7bG1pC0Yxn4wMNQR+MTngGf2epBnPTC6LiE/dvRREFbsRQM6tkwMD
zG8jBEJDgexkqb9cUm3WnfTt5qiRgxd9d+axVJoVL2vYYBMqQXEpKAPYgO+ouHbpgCA46IWy0aeX
HqPrRHE4Dit7+xraiNuGkKbOUL7A9V0AjK/oJQ9+I2GEFa8RGEgJkAMO0E3itGiMb98lYrNvvjQ7
76ObST1XsIIwTpjY5K/0c27XrIa+v+kKQgBoKo8juQ6UEPoC+5GTtrJjxKdffu1sGKED9Li4cY7R
mz9gc9RiO29/1u6rHMWLbGA7oP2ocLBtDgWwY+1wULuFcMGkK2+75UhGHIEwnTvnzstPuZhf6NLT
4Q7+ICDThnSqXI6a6yTnV4wECCTAIDnKt4+sCxZH4FQBQsl2BTp07LCF6hPckpScpbNcbvIPInMm
HVQUaQJYaOl2gg8MEov4GfF3ktL0Lm48AVkQmpBHgj+sN0knyu5Bf34fX5wmQDTu4aNcADlEOoEk
hlBDAA4qz3zuJrmf/EzIccAsPxBS7IwD6WTnTo3eC9L2zKKn+2IrSU2KXlS2qENxw/B1c+cpXBGK
YFICkzv4wt8lWQvrhZ+SuJUo/s4wJW3BQABKBGYI5nWSn5pzl2PX/RmnvugSjXTpCwTKKd676MR2
vxgPuJ2UCRH0ASciKBWqOBwJRTgW0PBxEe4RKTK5VRGtZ4sqCBYeHnEc3hPfV0Du9ltwZiVS+GJZ
SM2wf3kvsikeenUcGbmyT1HP4jxla3OQrQYqKMjnelKJRyybL/JDmHKKtesX2iLNKJAfgglaiYIq
D2kLOWN5hQXS53Vh68zJtrBEcMXyZMdn6CEr6Z+0krQUXUIjdyetK2cF+pi9oM4MmISpgB59/7Ss
tKOc87d9nxyrfIK/0kmu3rclpC1uzCm0ODAjhW0LvJ7pid+YsWmFVyTGooKFeQylpa/yV0A68hrv
6UlLfVv8zfGjfAVwgFAU7A1nwvsJWMO8ZrMyXMllpNjNAwFOHEDE9qNBuvb7oJDFATZxvxb0gUAY
ADKgALhl99Jscm/KzUKXAgWI7yy7IBFE5YvNvf7BBX0QQTyXe0v+xhDasnEZwTSI3X16Hzgq6R8S
k3xcUSkq8tZNVy48lQT2Mue77A+Tpc/AAGRZ7kuZRqX1ud59aVtDp5IHVwHPcTkD09W7gFJ5Rnf3
KIBSkr6sIdKTSha1cawASAF9ivG+VN0BujoIq3GJZJNyDLI/AUh9d3LhFUDhnplx6fkbnY/Wo8ER
R+PEZGLmEnz+QlN/W0za7AsDEREzqmBgVKrPqcoE8j3hL15Fur/BlyC/W377r/hlQr74x/VlA8+j
SmjrGa+B+Ngw6j+p3qMx2S0CE4/SNl3yJkdApwP3wsMKNQZInfgP2gU/ESDgudzwL25SmpsbQzqv
TNMQOvg00R7vQlUGfZW5dFKPm4xPgAylXUq6PVujYwOdoD1lKJCftCAPGUpEK0OGFenU7MEVlfrT
58Z7IbuDVD3tIMcmrXDgPAmdOQtAH2iFor++JOyVPz84WBkrCkJd3sIJycFXvJ1ezUGLPD4KpM6W
XKvkQB+8QpCbymtyivyEUi2ngbIXk6dk1t+uTJSiSSl3PPcHeDx5Jt+/75PfgHt1pKn+eQ/NIpf1
C479zmCNTO5MabKH28hIRXTkxmlk0hG+X8yh374iwy1zOy9h9y3f6S8yZMhj0233pQ/JzSB6e9LL
awchGgau747kGX3rn/dLkClbNSTS+e/x3dF/v7dTo89lYZSWi4noAEcpz+nEKxmz/33ng1aQUU06
n2AGpcNhwsmlkK6JSuc/Y4b8JNXOX8BXhmCx6QqyTYR72JaMe9Lpvj85bOI+Ga1kLPzuSV6V2eb7
m3S1z+nx2e9pfmeAz63G3+apGNbL1gkxiAyIDzDklq0h+s4rgHY+nDFYG5kMNtJ5b51i73hlG2WN
qDHvvQ/e3EqPrLitRVsfHLmbmWEt5OmslOKEjukYbMm3Q+VagdADQEZzqGWr2K6apIF8DEaRm9Zn
Wqz9CYDYCM/dN9x+St7Us0F287+190wLmzy0PTz1iQ60Dtq18ADzk6ED5MtOqt/nb5uk3MrTACqs
1F+FKHjIivuF8jw53GpQDK+6R0Gj9QTHcNm6u+hydk5bkM6kUqkwO9DElwWAwRjBD/8CtIj8sF+0
YgMDHRBs1smLLSc33Djortu4lJMaiMp4Rp1Fin5I5diTeNJwu55OEKX1tqV3Rbp1abia5RpHH+Jn
6arbQJVyP1Eb8CLLrXvHECFVA67AXEWreE6p4H8snVlzotwWhn8RVTLDrcw4z5obS41BcAAEGfz1
59n9neruVDoxURn2Xmu903uJURvD9ILd8x58SHb+zMoNHAKEtf95kyUOjLwPWT23GObuYyvXwFfG
rLTHKDhuF+Uk7joaQ1QZC/LDA/OMX+0L5F13Cf8Z4MZIM4FkLJ+SeP6H87ppB5/ORdAxOKnHSB0j
+KiGDOjQ3FusAoVQWD1wd5Rx7k24iEkTAjvcE28W0yl3Q/RB+CtoJi45XoptYZBx52+KMZG48/vy
u3/vv7MbhK8/jDa+q1oKvvD4DlnDUEVbWFhrMSJ1D8XpeKnWz3n1a4WEvX5F2ATMGAJDLfYXBVm4
894+m6GBJ57JxEqEzDENbiP5ZInpa03yCpKHC5aAr+UHFoJxZg49OAOq6wdZ54C6emSv+2Wy6xf1
QZ1brKZqwJEdXGqmHhDv/c++veSXN2PSiw09/sJliDalBBK0oUVeREyqtmPAjYo1wW5mY+2+k+cF
EUHYnxEplGfp0J/zWb4qrhSClC84B4Nx64OMaJnVB0blKlEg1PNFQC2iDQWK1UE0HbzAbL/zEmKc
/+noDwoK6PCGnVOyM+6wJXomFiohB4fbWAnklUqgt0GnCY2r6KImcQwGXyJkY2wTSElOFZL6sThB
zIbeipd3i3e3bXIMjUYNAmWIOZA6mUOAJUGILZaZMXthJVosaz3K2jns312ShiYe6uCfmEoQfCC5
34HbFNHnGzDy/QQFhJ3W10e30oVQ/DoUaAetLVLC/gttNFncHfTyqoWYzH8f/RLpg5iZox9+H26H
fvoFghTloT0S46g2LsbKSbsac3mRo0sTndorAqMao9pD7+ZnypLRvcyMRyWoxq1nBnV/uxlcsdnU
FF8349ycJ+bcaCPr0UW1yAr1jxKOI4GGD4gaYp2RadE9uzxYiCF+aUhh8TodNBEa7Ls2JQvhDU0w
m5tENuqTjz5XmvCThE+GF3oeK/LoI4Uifgm7jeS3wKhXDWsLVunLLR4TVY1smAvU1PIoQzxVnIlD
tiByaNgVlSsZ5bbpd9ninp2Pfv9YNhkQwcNTfu3juIutJCMGmP76RiwSoEKgQIgZ5YNAaX+gVxqm
sD9SV9iWl8iwMU6KGKQSrHELtKDGmySLsTIfb7sxM3mc758nRjS3MZqKA6Y30WMwqnG+QUFaH2rd
kXx9Dt3ETOInxwPXTzgs+HEuy52EPxrcJ1wcKCnKAPBgQMLaIZlJZDMoTMNBnHAsWsGZ4Rvy3Ji8
xtXWXGk/CGKuaR4SWKKDIMN3abxvC2nTg+4iM/jrnEE9xE+iGinBe1zF9lo/ABvJmqv+s7uCnaCQ
+au5/Pgd0bQ2wywY8fHLaTT3SSchhZYaJamPREca6xfylUAAD0AUaEWgBVURw3oY5M67PjovbCPy
xqlyYZ2e1hqwgCMD+jFlaweBxAyL90E9YXqCxwNTE64CfCaGoFRf9UKBefbtHf3XBhb/CoGyuZWn
7brXoeqeP79vGoytiPHc2FuxSRRRyRzxu+iP/qNweJDJ1AXuIuRKIJlYYpSAgK2dyRMNgZqgP703
iSXk0wzHH5DSHpMWwkc5ahftQpt0swGNde2TSrXuDnIBX+EhhOWDhZ14D7LKMapSk8DcMzL8IEHT
f00pbpLgbYXacZq91311eRLBRHx8trwlZzIFmOXjJaL8S4BDAIJkBDIacwUYyygfOtXFDgFjuXcd
od76YMGiLXoUhzoOAEVk4ZGIeoz5nQRr8KgEFuahZk4mlVMv6p90VXrFnAXAwqNin44eDCAHzMHx
z3rCF+6Z7jrS23v2ZL+BxLgllBRMFDEt7n2kZy2eHRDwU4zxqhAk2MsP9VfE5R0pAIohDqsJMbTm
lvDRJf83YNhhhAN485shIOcMT7Nl+ttAyi+dwfgB2Qq8h9Af0kgRCIAQscLaaLKdJHU/kVVFMnLS
hqrBpwqBu1faEYlYBGgQt0oKOtGywnq1R+4GkT/xW8XNa09uXRVo4xtKgf10Sc+Qvwjg8B0kusZL
HClusRjl7kWQBg/w79W5AIi8BP5+t8YIs+vmkG1IPaT+uNmCNWhPlF8AiccO+ieDWoMIg6GRBOxi
x0tPqqL5N4DuQ6VdOnhINFsAW/3p6rpviKM5PM5a3/DfU2vPu2eCCTOQDrVfUVB1TJ8uhGUpVFVJ
AJ+wwP3wgtWR35ORJIiKPbLIreZjc+tjw+US7VBv1T9+5AtyPvBxjnXhgQBm8vnM3siL1m2weMMK
lJ1yDNlxAFN0OMCSCtA0dblLuEU0TFWddG9uq5nORiaqhOHtMdIJF+xCPuYzhWklg0v86O8kkTg6
soVZQhpnNS7Heqw6xAQ5RfCAboQc0enGaJXpRiGfRi3cuyaA8kGOw0Yh4OmID+TUqKf1+0d5hTB9
lXouG+NXNSuLAKMbSR4/VCcjyV5nJkWgQHnSmHEBygCd4Rtgudg2gx3uW6p7hJI0DjyvBRDlgCfh
7oM4Uh0VRUgMTfOrgD2RTYemeq9QYiA6xrn/fJuZuwphrX7u+6CGJU1ya7L66jPTmNxvq+IzejI1
496X1s/v+qhjHDHSMBjOV2m9PTII4Kqwv36Weq/KlTjoctTR1icjCQCiWujwt62w/4ybT/wiUeHm
5Wr8ts/FHfzK3DfHDWl7RRV9tT8Dhbah+0c5KCFkRdY9/GKMO5gY7Ua//1jtphvMk+O0tjef4+rW
7/Q67iGBYwD0CZjpazE4KX/bv6LCyT8ivOJ49CQrMM1QqZeMFtS90rqQr/kL0sZHpu+YYfBA5Egz
G/j45gAQikkjc+6P5WgIatY3skyecGwjjlwZ2vpFsjb3epzpy0pZ2Hhgw8NKToqxb5X1PR+9azJU
0ATQ27Wjjw0jaJPXXG2Lrierwy9xZ/Sexqi0pwmSv+8MEFXKfqp7qMixnZzeqJvIwtH9D7BdNlat
Tdn/JOTEHZsNHiQfMDXtuAMo/R7jBx4GOLfmo/Q7qxKc28OMDi6f3rrVwF41t2VHeWsrY5H60o26
2/Le4JVC/PzRe1tRCepK9UyYhI2QenasxgXTvWOMbaSEWuYYP5V1Xe15e3z3q1CtqWbUKFvwfZJk
LOQJIAdmeLstDXIhsQzPfpTnX29PCxK5iknyutaa9+TVCBu+pQY2OygvybdHtAuoVce2tjSTZdvP
QJh5bY9uxS5SLm7muazOOfrn+6pLTsf7KlUWuRw0dXxvNgNSNAoLzeqUl5/gdfIaPaxN0mySf+6g
eoIJVnyzokc5sdlSeSvF4qtdPvn8pkIJ5qd1c/Oq9p973FTkSV6q6lxU+7TYPu0pLydHukBGyxe5
tL0qm02Xbgx5nQwmvby46csnA2okeN+olQ/Ysr4Zkssxd6JdxTwjR07WlnK7M0rsHSvmU6qjcFjt
WQZfv5gY0rj6Th75rPnOObK1sk3sadNPbzygWBevQ5Zu0urcfee8nuT5RxUFi2FjWGBrvHCWHL3F
wxwSB/9VcCygrmIt0/j3aWAU9AL7REugUhl1fsEFX7oZ2jrJT3W/6X2ufmFjQ1eFZ7zhvpkP3332
seLtWg9XKbDoYHajsToBTPTDF2IQEG3480+PRBHB/+Ckm46K1g8DL1CybzgAVbRZe/wbVH6ZEEy/
YAKmOrVxVvndKKsqT0gcGJTd/f3DDAsGYk8uv2Cg+cc04pOun5aMqjCwf7h99/MSaTN4oxNPy746
TLcpYySyJ3Cp/oYtEM0zkBNej/g1fFSZ5LIe/vvL2vga8wT1O3xZwfvNw8/FO+Rv8g1v6q+Ur/nt
vAn+Dqj3szEfuWUUfVRqlLiSTfNcQxjlhdDiZG9aF/Xp5vB9oAtoaYTzxIeJB2pkRoVvv2UDS3f9
56QXC0VeW9kq5WYvxCvmJVSPv0y5qho2s7cPDKOGSsMA8rUx85EQSciODqJYiYg4SqscP9iXfDWN
I9d3oGP3eUwhvyDFf7IlmWXpNvxURthRJUNqSqgQOD+vI0Lbb/hudzIM6s6Dr/NVvdaeZymNGufm
IqXjjFwfebzq+rmS7nKWRCN6mmwePsQGjGATGhXh2LcTlB1q8OdvxXZzo5n9TqwshlsD3KDOS4gq
d5E2RLKFMIjLPGhzYOchU1BfSGWE3ogzzeTUhlVNROPk5UjseUK2BA39HzkOycVIK2KI5AzqsSR7
C082xh7NlDSiC2ghJqgkgb6XZuEgCaD05DDdsDwM3osbFKIJkhXaYHQ12rZKfVGav4fWhrL/w29j
CrpiKvEEizrB38ImVsWLDcbtlgeqhxQxMhulQEqXtjLEUuk7lqZgac/Te8xtk0LqRHFD4A/OcLUo
Zt7O+yedKZgtzPADlX7zPzCxBAcCY2juMcJ7/OL1CqlfEoUELm/z3hxCNRNEMl4PvqH6tqDdBbL+
0VA8LFq+TXgR5u3I9vIhe+NXEcGz+anDjE8evg/dr3kgAfV9zebYY0ZEsYKknfUN9H97iDWNp0D/
7cH8QCqvEnLR8TP1B+sSZ7tQvx7h/KcrbZIve7oZQqEpd1fvTbFtFgwgrD0bMROBaU1hC2XG/jX3
9iX9Q3uOWZy0+oTazjrfL91PelA3EnPYn8fmuORh63zW4/Aj9Ly3cbut/oA5fK6RwF7Tu+ceb4fp
9QkfOIdBSWif6zVjllU1lcxhOREA/7bEa9yctX9kTjGD6VjJhKEr7KUB+BYNZyLkF9eXNsyuursg
CY1cEyN4jhi/cHlQxbGnIqJB5ietHuMX3L15tykm6gqT8q84mOmJM50dtM1tLkY0I2QvWUxjUvIr
uGl5vRA0fl+XbIEIn8WNA79lIsRAoJ/YFy344vqxtrzPiFuYujU+csKW1Sz/ZYSegY4yxUIxhYPs
+f1P0bd94CvJ8c1F+q567jdJiMM2b4Wm8khW1hAnOtrLQ0MhQz6dy+8w/7kXq+Lue46yOeMC6otI
WRx753YgRctsnIZ4Q+rk0tVXGno03oQ8ST9D/MYMDCs4c7mOsi7/K2eDt/Pds2bjM0UT9BXBeV+D
NJJhTk7Qlku4Br5YQRsB8Qw+IbV6P76xFwy5BXAMTuAzrZXd9yeZWRyKM1ONU0+GuxThpqvCKxtK
8WshZbDBuyV3EjtOt+kbR73WwnGISxs13+q7Rbe3rHdzmoy7+4jTizWstzQNr7hhZrIeLGjWZJx2
hYdZHQk7x4iD9pzelw19AU4VMQ9Qd4pE5SdM4ovxe7xXFhJ757/DDjOWRJ2J+nGUrY53IuHAWDf3
f9IsW1s7GvT2Bam9H6cHdkdCb/K/Cmxk80RTv9DjwfoptiHzckTXfsFBg3GXhRGX7mDJDhtlxQYL
WYl6JI3rnVkx7WBN11cpTJp0iFG5WKwpYM9WJwzzWclDGVCWnijSZoTNMcQxnGz2ASVYFnAISmE4
pAGbbPALGvxWsot7VO+WxH3gQfZyj38YJrI1365QkKWRxRgBLc5Qm4KUgZV9fRWmGTWDv2mHW0YX
yBT0SMBcQrxQjURXQXQlMpkHUPgxYBD0T22LHy80iuMEg2cfhZD/k7MQk6LDnBcyK9AJKd2hMv8O
9wJAZNcDQ5L5GUYfCOWfE/mMV+L+e0lOQIqxtiyCPm5DbYRtDCOmc7J6TOyoP7/RcNYC3V4CY7nd
RPOxX0alQTor0BkxVLM2hncAIuToQ9A6gw3B2EGz9jII41PMFofjzWpxH/LG3+4PnoHeIBjlHqoL
VA0pjArJ3fR+P7tU/hgpAb6WZWjQOTGiWA3i7xgHFI6RgATKPzHWB2CP29iYPKI7wHE17QirAAqM
emeFHmSGusCjjId5rwRCsIpjxYJ5oftE2O5rI0jdk/90nyU2oMbS8m5McAVP4x1Vi2x2jAr/G6kj
6Lyjm9uMVIwLmVvv8ZwafUO0uU4ZarHpS2eho76D0N0DjfeAkMBCIoMaFOc8XEqHsP6EQnkkEzS/
vE+u1xzuNqYwIV01AmYZ3I9ddQlDELeIbyTAof8MwFSeT/WhTXWQNSg1Ebkynx3VeAl8J0wU6gDd
GHrEHqnpLWIm/RZXBbDLkmE1G8qvJjQZSFA2KA7Oyex5VuICyAlmy9iYYLfovyYf+EH3JU0QtNT7
EvV4ROiEk2OhgxeXe5tRfzgJ/stMwILLjnQNRAYShpUUdgAGV/pfLjl1lKBeJ1vlstQ8zdNDdWf6
hvP5Eb4FeGiMMAaBRXabAQvBQ+BQjMixBI8jXwTxOGAEwwQfqBLHHt1PFkbEjbmUpljXT6BWp9eG
yRgYUjNSIppZ/NjAHrz0RIq9RxVIRoo9lcN/Vx4ko9L7+SCCgWhFHfKJ0y0m8uY4J14xKEfMGXll
b9eYMosnl5pQYbRwEqlkCebTeNeB2j7Z2UiqCKgMODvkF84j8fJBT/DcYL2QnHSSTNLAXBaj7xJ4
fPrYg47+GhCrzDDxjLkSwZ+DhYdNB7dgM5orq25Uh8fx4BeHJUrTYf9bjITZEd50IckPfPbGCGCw
sifofkYo72Io/WgoGnQV5R6RBw5NXof3CmFHZ3A1XLWhit7dhrDIYyQfA23bSRsVGhqbgDC3qsSW
WQ2zfmT0htv0jFFgzf5ZmxtEtR86v9Zjel1MWZOpeSGt0p9Kidc3p0wd44NMEZvVMZuvms+wtrf0
UVr82pKfgDaUl6Jc6Gi+DRoOCeMPyqaK3EEuQcop5mjcce/JfSZiuAu8IvvRqw1ZeJnnW6QlhKx+
QAS7fs3/LNZNzjt3GMgBTFs61hSHGZ+ul5ygTCQCGCS7EpYaIrqaItuQaZ6GjCdzKmia+Yu576HJ
PbfYFfWi/emnqQbMw80wWEgg0Wihe6S5uuaV+Yh4C/KD2Z4NjELwVXiBCgwZe6lwHXLvOLJZXKCY
4AECT/oRfn+P08GCIpPp9ePa6SIAsmTM2jnS3VPvEERdOOdMlaEpI5LkuUwSxl9De2fCCRoJszRG
s2OsbTcdCm2MmzFtBvpDkxaz90HWBMULB5vPhFQIFwsd/z79YO6h+zWYLb4/h4QsKUBf73ZF44CQ
M6fjdhEWTzBf8xqE9ljL4YuAcS17x2JRBwJHJ9reuyCcgUWP3IuCHEk86LNArAlsI1WvmjKeGmE8
QHAntRGhe3OS/EJBCW5hGd7mjH6jYmqgU/oiZHgH3RUbhEN+YvUjsc2YVGjiB2sEpp5+VQ/3U7HW
JtokXQ42mCaSMm/DfmSbFzhnOtYiHSNYnLEbUqroGTHHpOBrd7D0ZYxBgkakbS2xK/PU/S3Sfmhj
gBsomhgvP1FWJ+jedHW4vQVHyFlN+Lia+ObhjB3ubWwFGzLI9OhNkbZ8/ZY/2PZub4dsDUmT6NsV
fcanckxAAw795Ok/x+CAibiJRZb98DmzCZux53hAhSblz6Kb2POepRYRhJeNJ8YJ5f5hRFfqP36F
0xPmAG4VAa/GH/YNbcEsDncbwI1pBUdmSfmmnY5/xRzPv3yS4SHZTpQojx4hLsLEwtE2kC8S4GUk
tndANEosLNw96sPnqEdXPiDnCDTjsX5E1R+lCvUkNhWFSxFVbZsxVEKEi5c3Zs04Du6yqPzDYTRS
I0hBewKBFr13jMl9n6PwnRhnIwRDIETNYo75ie+nbg9h2hrel7OKrJ90xISQ3kPa4RGXLqpA2n2g
pGPXPvvAPcPMgKFYjLsi4+s3gD6IVwIb2Sk1kcvbKU77wc8JInuGyPufkzg+qmAi8Hd/wQVaNsPE
OUKhgPyxopY7EhIs0IIWGMYY4uD2oE4tPWC4jgrvR1vS+8g6jab3wkqLZmb2Fyq0FruWoEzcaKNP
/ImtCXQ4zgQ3iyA2AYr/80Lh4JPasvsssCu3PJ5d/eW4dUzzBFcHrDO7uwtnAHkEgyOYqh1oIOhw
6Ujg7z89ZMhNuvmcMgB+UyhK4O/3iTDOBotSL7hScVKAm+jqoI4TBE8LTQNDTcgkuPWoLClapVa4
eH8oDZ7I0crlZ/G5RizZ9yug2jHz5DPbB4MTUtkhtmjMO4S/L6HRKoN6Ot3WL3M/RxTbBbZNni6L
C5IBYaP3hicwCFROnjqsjg53Q7I7/r1xVh5RroMm0Uuj01FOpHqZR7LeyaURy4xJUgk7FATD0/fM
OlZD5ySqkeWsmqUrdNzt2UC84xT4Qu8pzfPr4E812RIYMgkPr9QYGmc0czcO0gn5HOXgEgis+lM2
EBAI3cOlZmpCnrw+FO82oNCJZjOw2qczvK6RU7IWEcK5JfD8Q1/MxbYHdU8pS69U0jVNO3etKUz8
CApSbcGs59AziqW3/TKmNdmH3NKCdVNR4VgeiOkdOycuIrYQcygNxJ4Ir6L7A6NInPqk+INIneLC
LZH8iHKBiIEH0xboTR/CPxz76N5wOwHy/n0p04cK5Dl+/gs9KhlsRqgmJk1DjxDyEYvzGgZ2K83F
fIuxpS+iLW5rbZGz1+RbGwtKh2koSUR98NyiQLq9Q5o9o/MeYyl8bnOPh2LQNn6M+dpTH2ZQbOpA
G5ySLDzao5fuVBjHNosMaHGQzo4YRECJgfqLv6UKgYtRtuJp5JZja299cLmqNqDElE8SLkaf4DXD
2gra+jO2UU8vRXQjZRtUnIP2V25x85fGrKTy4ehUsXx5NXAqPncXu3LXOqhnNBAhOsE6Jpr3uQbf
vu3xjti2P2lPs3MkxuftPPCXB7G5EDgGkrWAC36bI0+SCYtkEPEhMlHYsmPOiK4St3I0KgNmSuKi
qCbKFaUEgc/JqAbpekSDU7vlSqffa1Fa/OZcIyEngNWHYeBCCZhYQVozqPPldbdD2PbdgU183Sdf
oVtty2vDBnY2Ffe9Rn5guYMvhGEcHE+De/zc9gxGmBeyfSBNGd/LwNiwhNmrPEQhWuzFA/oYN65j
nNPCxcDqIjIY79vj3JhDziFPMKSVwxuFcHrahq0V12OVOgHZTU7OWif843n7nGxi9ras7vrLTaIP
/Y9jX2g6mLvOvqvmki6Vk5p6nAc9TH6Q0po+mNsek9fbDEEWKPwNvQbNAHeNPiXLlH5hTY99Rpg2
TTfHiH9rk+B4Y5YEKGnCLtRcG3VsDsxpC5sMwgfxSKnWD7wpHsF9hfeECxVHT7GeDx9Qg1CFjxOi
xL/LMpJZZwngQusU6bHOf0p6H5wrMNcvvdstvtOx/7SY8jDlUlz9r4PLtNb2Y0Whvr9rjpV47Q1/
dmHOUV6OQI5sA1RilFRgy0/vzuPIQwOFzbdGjWrUtU822h+U1/rQwrKH+mRTMYdDQrGWTiXFzyvu
ua6gFaxlmhjWS2zYuJffjkaUFEbFZG5AZCZWheqwC15kshIn13gvisnGv1+Rv+V3L4m7XQNTGXYt
zEVsj+iFj65q+VYinI2PaJkR8lrDAjutTmxYBEOjREL7Z2rRB4bxJJsNxG+inv5gHUMSKZko2FZz
K5XDigOPWRIGgpvvrj7Xu+JsbrqFtUoj+yQvrbU6acCOBKsrefhQbnQ6Emapv5pC3uAb+SpFjgH2
+DyoxlCDHMb4V3GZJkP1ug1C6x1mfxnyUXqCx7nHKZNrmdXwt+EoKM6dVRqXYzBlRERA0jM1aKi7
4RfK7oYToXuvbRJpCCrPr7NBoCSZlwRw1tNu2q4GYFzDphiB4QpkV/Jy3esHc8JzY5DYmtqWGwWq
/n0tfSd3jDlyHA3oespP+ELds/scOFcfZlfCKdZCQigq9CHncVe8hx9aKubErZv0fm6R+u4/4CHc
3IHqGMIqx/sQeFn/mT8ykCWxV4n7GHVL/Qv1ymET4DynsIQm0lb7RKTx4sr2cC+3qTbTf7iGUkbV
jL8YGJIXgmck9eXQ/OlnoBt4DGWLdz1NsiCr5++chDLU03RPHDZKa9n0k8w1Pl5wh9HJfPLjw1V5
NmGaBcURbOLUKytLmcp6/MEZADVZMbywfegw1aDFQCjDQu34ay8+eGq1w27BFyiwmpFx4MfZZDLZ
47BYCrNHzFWH97HBjeHftiX4wHD+2aeEfPJ/0317BWv+Vi+cGseIQBcZkpyJv9tWpIQ6JTyNLrih
PcNZkBScZX+6e33nmGpEStz0PbrVf0Ex3MR/ZovMDHunazOhR0kPYuS/LIghzd0lAweM3Cq/9vRE
pFtbv7xE5ZBMMLwV3jgufXswIKIJ9xa/mt5E2kvGBvBbOqYDhcLnl9H1cJNnL3cwnsJQ+OP447bL
eUvW93U2UreixadX6pDMiSH9+8R8efQkjYQCoL7iYzqxx5B0MOmssOtnNldcBUZFJbWzf9U5ml/1
UApnnXRmCdP6ZkHdnezTfWuRcA26MGoWCT4cv7wYaBLpwY6fc7snlhNi3F+Ggw77OeURZoz4yNPb
pcOWdM7H0sP8+MN8ltEh9lHr759x6ffyGxdkVKDibcxfO83V/HYle1zpaNazU01xiD0Vgar1ZhD1
cxi/zNYhyuAPDMzsWlHNtUtibijjVnCPLoVHChJzH9zifRwj2OeIbBrsrZWy0icZsa/MIkavsN+z
hbjJRIuOUfLT7YoRGcBbadItSHPypFM/5x53Se0Y95N8YkCUbLyU/Fkaf483OE3WieroDB4oWJfH
NQwVPhscSOMwYVoSl4AtnEdFZtBMT7jWNUjNUcWwmaYosA5Juzi6Yv1gM0nEENXMnHpkLx968IYT
DlUzC6COleXmg+UbV8GdgnxOeVfhp7eTz5FQexaHG3kbHSklvhoigH6s2IVieZf/sybvg/eOm+o9
orKCok9m5V97gW2YYx+t4r0EjwPrrymC07hth4VQNhI5PWrbqDFjow3L602BPxbivajvqqAhHZDe
JPN1+PB4YMSFcH7HvxsrfPaKMxX33csQVyjeoGPtjvi8/OmIe7gNcfWmMOBhkOk2A17wFOMpYrSb
qHRAoxgHQY9yUOAD784G+EOyeq1Yyx+fIawGJ2edQLhYzxXh6croXj0jAg+lczk1fc1LFzaz7CIc
RK2LQ0X4DuswDwhLwFWEc4Tlie4VIf6NpMt+fBNQIc4xaMj3ysE6vMiJZVZFnX9jTyA/CCnl84d9
hwPdoriHMybCbHT8/DzOJQN9TBvKH7YbjQICRBxhCkpW1z5/I/MMS6AbGqfbHt//GwgFmPToTdWK
upb/wMNhNKh5wgGWaKzJi4O3eFO8uDz3/dqdmzOwIyxb5mZiizWHg18WYwtXsQ8EoqGiOsKynDE9
03mk2it9TlAIkwN9jp0JFQVZ9KMiNk9QiLJlc2IbYYSLmvobWOW+LXjuNz/JKJm2qiMjb4HPww+G
wqXiiHljKVhPwFGAISylV3rC7iRf+0igZOnwsaynzTSng2mHgurDpT3scaoJy/n9YO2N8W1ZvqHT
KNzI6N9xwRlz5+NXgaKrdNsDG/F7+OJy84yhHYjU3tdU+NX0PsRrDB4S/+3k7hMbQMKwXMWHVIm/
pB3cYDAGgxH99ahl8vdwBqNiIpwIC+wAs0nPWHqEBeDEdF8T2Hsz4VkoBoFvKGxliPEhw2aM3kLJ
N10pJNEPehsws5sBfn7nwlHoyPOpHoQhFkWGgZOWuQV3xOI1kcbs4iNqDLf6wDtqXYuxDNO7IGfs
cJzdpkz4AnWSj9ky/ip8gaoxdi9LbdSH/xA2Kdw3FygoGP70hBM9pxp4mhbcxgWiHzvsDoOpGdW+
MNASLkjLz+6xuS2eKxxqUE2xn+LJQaG4eP7K2wGjOksYH0nYYo76EdVC+lv+YggIooZRUucotE+N
oyBioLnC+nutbst1kri55ugQaMlYZwp5PfJLNsSiwF+mzDjd99iWOcDZuJT1I21XRdICMtZn3dkO
iFDO3kqR9InYVQAfPywTamQWwowFePyxMefFpjq/Nlw/b/JNfhkHPuiPbhx8sjNrrm8CrNWT2sxM
3b0LRrubGFHfxCCbEh4B0AyVEdOOyxFjWJ++zzHoE8r5AFdfMkGkVQE3TlvLg+i9pQxi56vG7R4n
AtBqPaaC0OY6lqFTCh8ii7oco5Br9idd7/KfUgfSlRIkYcnn2/pUxRQfwIWQlX9pTyy5hDfUvxC0
7JnOcMwOWybHTLYI+2GQtKYJVMsFyueKqWzjaNeSsqcW8nB5fX94rAH93f3afnKLRFcnUXVDdMeH
+jW7XZ6hHioArLWDXbXGLkqtfnqSMgIwQMYXIBLiQETYfJmx2TVrh8rpdah/BaTFJJmXLYsUQIPg
lkmjByBWn2yqe6nqpGsiCgb7LiYYMRJPpJwAvHK0t6fiyfQ+jVUA3X783OipL68f82rL0z3mJGoB
o6/BL3nXgNQg4FheqLG0P+Il8PVqO3ivjx1OqZjEZn4LT47pEi/HYnLrWNHgwHjiQfTWZ6iQSAtv
P+aDSiwV3IGeJpYGE+IKALr/VGE7AnUcrbA8BuY2TZg6DoAvW8isOqqekPup7jA0uY3krwdVIgu7
gG+wcrURHyRm5ZHy/x/AawVya/0zwAYx0DkQWjK7w29JBx4L9aB1mBsMWrFqUvuKAYyFTYmv3vwy
CXuSraDlMrGEcfBwkjFLaSZ5UBYhJmK7xJpaIIJWHRZUli08VWDKbrqGQSV+Liv6a4Y9wIDSjjX6
uaHVn35cwzUgTc8tJJRzCluiNEciUUuJzKk+vQMy2EuqAYx5taDN/6Vq537ZRjeG4mnu4GzyTn2G
LJYvVw4WVvySRQELovGoWT84iF4eXIEml7Yx5/wzbiF5BU9NB63Dc3JkbabamJGL8tctuOhfuxsM
PCbJXOOoFpjZAZTSGlXkM+Igg+SFeZfo0GjMtDXyAiAVTCtVsedLTHMYrSneW3bIxEiDXHP5MkeT
zMcjpD4k4jhuOJUVHeu4g9/2jr5ZqPeTgbIyXtAY5gUB8ab/6sM8XT7fi1QZd69Yzr2KIx92sfCc
6l32ktcmu+K4CHWXiYpIi93c8IUSuX6PgNXWeSyEva2w/hchfSzyDkxKFArCKI6QS8Q5p94lHl5l
9+Yqkx2iqCObbYRCRsb1WnbSeU7I/MDvPDNQeeJ7RLMTcYFq+ydddA3YE8gxnwa9T+npE9zFI9GV
RakDWcd77Kjy4o+fRE+MsBq+zsuPtZUyg/HkQRSfyGBDNz+/dMhqCBD3sHYat+ow17FoImzZe7bD
5OPcMUVE70ErA3EIfN90mphVhw4dCRul3D+XZa5l5+1V9B2Ve5mbztz4pzb9Ojh1X21nfmGQ5O2a
mB8N+WH1x9w897p39EUxI/5omJ1x4t/hlSp2boK5pRMb7A2RBuFJby4JdAVX5hbP6/P6JfqH6vE7
4tUH+QaQa1ROvgB68qi6Pn/ksMIhP/UEtKyG99g8vzCQ6DfMVZjpYh0hsjzBzPddZPsshsILX6j0
yBr5p6uD4IJyTmhW//sjJG9C6Cbs5SssWtKtMBZQAPFAmVxzrPHjqC7ZbAXAS2aEtGb4GZJFDO6y
B43+joWYlinxcA3QBRou1ID/VH8o04QhhvgovlMGqK/Qq+khDjt8RcZkGtrDvz/iUIt/VM3YEw65
a+mvSLx39CUEAf6I83EMOSyBxvdtzks64REHcYbqYbBjPOYwqODEQPDGio09QFiw8T3xs7aDbRE6
R8s1pxJegArNCUMiIEQwivNZ4Mf/mWqLX8xIfSQ+Sh7jvuG1GV4umotyxWN2xp8v3R20cZe604VO
wm9veBbxXP89E3sxYKvERwKAC1AQ4fltLu2pFYn3ykobLZ98XzwVNqeT69O5HqNuiMX84TUcP4YX
+i7+wDuOrstpPN3EsiecRqm4GLMLETCEMD5SZAFICYlnfxYWylA1wKMewa/4Mv0wN+NgGFtDT+YG
+++otNRFXLbT25L5EtaLGEljJwZzHcFv4bCYcOv+j6rzWlJVDdPwFVmloqKnSFDMOZxQhhazgBGv
fp4X156p2bSu3t1qK/zhC28ACUQsngVa9duYcIvYnNZOnbY+hxSgf7rSFxgVZwd9aRsggC2RvQuR
Hp0THluu71sVcOf7ho5LPxMxI9uMmxJ6RIAJveGYeX5rXpp3rGgwUeF4bsyluXxv0o16safm10du
r3Nov/wHc+tWs4iIPSaYwoJd5KByFm8omgAH9gM3vyULdAOXAPYBl71d7oTtQ7vYK3jvTQElvlc9
34xtAgS0ie92uvnUabsxXNBZdGqD1M1LGjlu77sv097T7h4EaBMeu+cu5b6a9zsQQOTxCWkKpSnS
fx05+vIV+9ulqYztGYWCClWGB61o2Z/JG43lOpvbweLT4NYKiWvIZLG7zzixpCkMdlrQdokhFtvG
IHEkzc4FY0W7tbUClj2T48KKqVWzskmmLydBVu4F8B7UL1wtDpoA0AHedg1RydImz3IarfKu6cn3
8DoNRuyq5yngD7faQwG6ZtUGl+Zrd0F289gN++fuGxksEheWZN1S9wONV7PobhcGT/ftJuASyizK
p6bhfXw4I9l6Z1LtMOuFLr32RtihYoTcGH2yxsE7zyq2Tk3aM7OPWHOidc0xhsYw30/7hS4tIFs3
lmv+hi4LQKj6izQDtt9AQpn7Yd7VSDGzW817rDR2JAt6GutzGruaR+eNz2uiRGkgw3enme6/2Dzg
JzDqOX1f/9JmFC1lvvDmcTqZ7+zTMN7c2P6ifq1ho3t22zuGUkFDt8DVwFO5zP96+53UAcvO/x35
EUEV/y9TAeSM1lQVSs0ifoR11BtxLKsh9V+1/0r2ZnNhmlOBbp46rxZrQOfUAc4C4EVUawkBARhu
sVmxZuo+rq9ldjBGguXvz5u1MX+IrMWK/wJrlVjcs0pgN4ddRN4lAOaKv3mTqBCS8rCzEu9zM/2i
S/jT1iS/N/GnoP7E63CeeKgELn9rgCLC3WNKDbuOODcvqLkg7VVdAMgcFFV5PCgAn9GFKGnBv7IC
pi5/Maa+WWkd8819N5rSWcLhqspIRGq0rTUYup+HtCmMNVi+H2QWqZ82n65mDpO5LqMGHRJf/Ekw
6jvt5/E8nnNN0GRE7ZILwQWhDMQWyvaZUCqSrcJjdvEOHe2j2kVfDWopIDpZzkACtLgDis/uiUqa
I2EmakYN9tKJfB5E8RdzGmwA3Yn/dipdC5jpLMpcvmwZ15KOYBOH2cmSRRufR3PBV7u9mAG2aqfu
bGbNWKv5YgnXoc1Ml7Swvv3hee/8tj/BakRyp4HIxlvARa6KOJBuEgmqwMtDMMd5zcsjGpV84+oH
VE9pv17bX4q+HlSKc7OwQZqmd26WvHBVIi+O4LY9sYIPu3ly9TZwk8rgg1RQbaSdXI+QFkec6f5I
tQKxDpHNq+jvoyDyxHihSior6QBBinNtSSygpQ6SAeVfkFxSIJFwhH4LCBlY252m291B7ZOEmPCb
n+sZxFColMiKCn1AHlnmIKEkQ0f8gGcX0F2PG0wMwgWapZbgGtPtlp4EQF5ApvbeK2NpWmtkcu78
cjlHOWVJLEEl0zr3uGY+V3IgRRGKPsC/aGRQJoY33KcqyM+4wg790G/r4H9nWCXyQhS9AF2BCl2C
ICysT0uDvimGi+rlvb2aq9iIRO/3FZSUNaTYRL654ZJMi48vYOrk6ayC9NuLjtpWyJMBewFphVAo
UOJehUy9l1AuUp2sk3YOOE/QOo39bxPSSOvUMtonnB6N9hNjvDO2F6SV4Ba2wG/oA1+3OoKdjhAB
xGmND34df1mDJc9FI82Yx0oHC/Pj2D6Oj+N4Kl2oC23R2ig3io/NyuC7gb95op5yEF0JZMTvi9EA
pxpnWt1KPi93bWro5LPjgUD4aaqh9oI9GDsmmzu2Ceqj7mFcYnvdL3by3WIH++vxd1SdRHNYLz5X
n87B/HccpkYPekMxkwCjM1cZGL19++nffd0bo3CKhQcwynZgInqQzPHbnQdJ+0TLOLQrnUrnwQsd
JbJCzxCL98oSAkSCMS4Uq2CSp2EL2lFP+90Ou3zFzlMqMkYqDNUa4JZqDRC7xY4McR94g0Wb0y63
B4KWSBuYD4RwIB4EA6mCkAk7n0WFgPa6McYgNBncCqFk9CGhKYVOOjKftH8DfwB2BOA98dboPQsx
vSDD8QFuNh5/ySTxKGp5r7+YJirJHsDc1NrhL9QOW69xARPp2xCojZujZ+he+5AqAbEV7KQPPQlJ
KLpfROTyUVLgrOj81ECe0gWB69LPZXwAWd/DYSRuo3/cBO3BVw2AVF/1ZZ6IpjQFn+6FSkI3pPcp
X6sIj6vaJmqCBmaR0fF2gj3aQw9EEiFvQZLeFLm/4rkH9q6MebEkpIr+ibWwKREXqcEATkI3idot
MfG6t2xtqw6TFVyIZjnrwLNe6lBf7kgRRwNIwygGNM95B6N6nScuCwxQQNw2PJyKxxD5BGQnpyDh
Z85DyOAZB4afVimtBxLvolfi5bKzcmg879azS9ebqscVTmvFOlEjI85uQRmll9GoubALKCbjtdWE
jvppIsHYjij6dfBSHUf85uo+Rj/RvvdExkOCTEJRd9UnrsnoliR4EREi4c7QzF7z0JKNWITfU+PV
DHwKXLDOGYLcIqQPqX7z5q4yCco8oc625JS0llALsGT0VUDyAEpp8z2U25TUY67KwjYS5ojIwwDl
0Z7eKEHDPbehPEiKOnJVAjrVoLjAdiEToWtPGwcWk2RReAA4vEWyJqkE3Zf45vJ8XkhPBtBSZsvu
vHqGLSc0fTh9xBpqbQmGSVe7iN/Vfag/oXeTdmglc3BiyBERJhxcHBHxjxsWM9QTPZ2lmrtW0EGo
8HVWRIH2oU8dmOCQWOBFN+7BTd8pPENlw6Eg5BagiCJI3f+lCr90ACFhck91zVs3iRXbcZ/Wd11i
3DoKDoUAQ4K1ERtFbSx7HFnF7PAn8lcrCgYEg0+SlZRWuaJchR+SvaYzSAh3ITkoe8FIqYNgixGB
QrFJKJclZUT2HCQwiMZDTCXow8CTKONDen4lkFByppyMCJxWHnsLHlayWLp70GBczjMHchWcaSO7
WiFRmfaiPemjgrpcpm6FriUR2we5ByRQJNnSUw5J1adOg0L+TWxLA6gLVg9ScZYS1hyyQOdB06OC
sHfS+EUaShoV/ev2dL+D3ASvCLuMC7x8nL5kAiVgAorOdNzaAFZ9s3NqRzu6C//ucF0x+IBhkzJ0
j842Ze4a35U7Lz9EZT1sEs42cN/kRqqEvoGtf9Jt0Ig3Xw+IBfrzebfmFV3IvlymIpfsl+zlMVOU
j7iXWxzQ3riQJ96yjFCS9ris9pVHXrhEqf1lUBCL2ihRkqgpMlJEpBT7Z7Al8Z9fnLTpzxhgTG0F
tEo4j9YNo6LJ0ZmcfdzVRlF9tNvtlMbW7HI/C0Y0PpT47nZ7Cw+ryMLDasb+S8BNCdYaGl1jiBVW
H2worws0gvucj44zB1STucJnf1LfYco02Fs79joOzCr97mImy7XNhkT/L2j3N+12dwUl2FpNJgTd
C5NHdBdyIdBfg/lf90L81FS+WKPMY60LzLNebxxa3ubvrzkcN8f8cqwYfr3WT/vt2UKXDm3d7AbV
HVH6ozWh/88nT4CSnn0y5+wN8RiDgJ0aJzm4Avrf2aSD5FL3qON+xt/nj8A0kBQf8nKyRUS1DzC2
1uw1Tm1Y2gkOr2KLVK4UlVItIfAmM87KLCpE/NWIo8EpBfZw76LJxPhvneTGuZ1eLGQiAahBMPjY
8w93tAcZ5ut1D3FIzQS6Y5aqIyFpynjMHodcyh1wK4xxygj0hegG/UoJE8ge9RXGef7eGvCfpPYA
mNp52BMB4CbgAeyIhi3Quj4BNGH+NVEXujalSCTlJkQcl/pAawzoYrEfbtaUvtYs1bBssmkP2b4b
qj1eM9EwGZHKhnTFQLb8FX8Zh1HJAd5XSfPtqBxGyZUV/djPod2IwTvr/APhtj3g3fW3nWcn0A07
S8DmrLaRW27oZjRYHiYHpwKWn7YUAoYSzVVMJTsqCSmiBcVZv3kf8n7KsNlyoWpQSCtaOY3KEKWs
avStM/ZfHs10iqNIpDJ1VFt4ZGVGAA7/e5RhB5WdhL2wcW2VmkOVscxh1QYcnyWfNSckEyIvqlFv
ggwNz4e4GEtr5LUoL56ydFNhspKf0FFlEeU9mfOx2Q10r02NMcMepTMzgfrZinLKSSFhfFuggLhR
oGrwoRqvRhlqFSpntw6vhN+4GyyQDoPogtlf4z25Izn8BCxqNHhd9zwC+Ua/FPGhEyA4La/vCenX
xzJBP6JM1EEwDc1bWel9RkVSBMgG8Ec9WVC+vZsP+YC3qP3q4rz6YAkRdME77jmIXMNmCxs+h2Ai
0WxkpzM43l0aIqg/Itnnz3vjsTfsYxnYHDJuQfWxIWtzlmIW44lqpFIBoM3N86IAPxdNoz0vApWn
GW3zq6h/3UJfZDgKRWIQVBkM2aRZ2snBsrKr+ifAxgCTkSV7U1BltmQlVIVFsqiSVBaqb67JK0RN
3TRVpRIJ8rve68X+WpXHgqbUuMmaQmWQmhIVRzpQFptFl58w0Xs9HrXmWx7CZ/lbrLKc326P/Hq3
u1jM2jNHqzykfjaRTeJQjt4cskxWVUwtuVqEuWglSp6a8VUGCEVn5r3zK1NoV6uqVcJQBUKgV6Ce
mm09xqDUU/X7udHmGu0waV6qKrSJ7f6G4jcFhcxXkNV6QOHx3WBmcvgr4odjw5iG9dW7yWLKNbIm
e2s0Gu0Go0HNHoxG/mjld/kELOSven+h+gLVT2wM+9pHqYtA79BSysfPcYUVKlNlzm5PLp4uotY3
IzN4IZ8nyYEpQ2eRRU5F4UJXhR3V4YPG1wM5xw4IPDerFpLB8bPABZfCrYy6TtSgVRM1JMOlGVvu
ansu2f38d4ya0Hmeoxv9pj/9W8FSNPCkLqo1S8NBl7YAWFrxty64Ml3kPlFOk9r+71CCOyDG0RbG
mdhbLI7aBnUstJPSQB/uhyrDqLqz8DmX9O+GcOCy7BkIPqBs/A5ZbA4kgSXa0xIULnmgOulcN/OI
NGvJ1CGRVG5wbgmlYCZSS6BOUEL4AUzOUVB2m2TNIYmz0/qc0yzQ5IcYR6PllG0ZEeV2kDdIL8lC
FDAMtzXj1nI7LKacAV/eUizOXKBfJR/982Fu+O/qZfMMvDSH5Bilh4eUUEZehhQEZVnE5aduGDgj
BO6AE8yOG0OdJQUGF0gPoixEhSeSZ1StTNuZamSKlTUA1usCVwDRbc4/bFGmaepc/3JHDzY0Jm8q
kQddVkYCCdI5sr1korwvtPdw+eL12ZODNQOWrQsPSW649QFygBnJ1ryjdKE3NQXbne1bYGQzXVAl
kKqdqF4SIlmcWtnzte0h8MWWXrS0w8fukT31aZVh2SnClXejQprQ3g3kd3hA5TKPtQfJpDQvIemp
hUZGutjTYFN2upVT4vZXhNEf/LnhKdUqdQq92EEH0rrRndG/KsO8kd2TG5ZKP9LFLFHzkZbhlTKR
didtqRJZzfUK7m9jl/Vv1Y+7B2b+0CD70ygmcc1yUk25SwMxZe0Nv/2hMI59ALvOC5lypSOQw4DJ
6Hdg4FleoYewBsMAl52xqlPXdopaOArVlJ/ZL69NpamYnLOLknR0KnUt5Eq+aACzq1a8KofWWgg6
uAbrUGIow2bockvCgPGYIdb/K/X//n5ByBot3rS+RBL5tNLEO8NP/JWaNBWXyx6jNltKWUEvAwqt
rvovioiQfiLFyHOoioxLC+nNnap0he0V91YGXaYJ2jPWCnY04EjDs4Nd0JoOttutqlqKZ2SGKv1k
pQP8SXeM5a7cezfs0zmyOMJgdccktK2AjXecdWgU5P7qDj/fT9h1GjJoDXBoZFFX0HLBarFadVfU
fmeEuA4xK1/9vrfpl532orsasbhqWOomwWDKcahncLml+F1klcj7Kd1c/VqVvX/htEYvhukHLNxl
7kk7h2YO/duW2kGwIXkkKkJQX0WPVU0Pv1G06AZVwuHEMelRAwJkX9jwpvhqLxR6a/LA9+W1NdTl
LraD9qyIezThI4xGDW0W1GW2rIbZHGCuEQ1pHZQ7sppsarXN+JhEziALEAxSSMf86hBeEt5FKAAl
9YcXMdMS/lwOBtWrW7TVyXpgmXXhw2A4xlzS2zigxRpDUjV0D0hjdscz5ti5Q0zUtWODZ/VQxPcb
iP91SD9Iu5f8pF3086yURe9nQvmAhytIUEvzLFtW/3fVlVavNGZ5IjNGCTxA6lxXoRexFs1Zhno9
YQKUeAo+EEOOA1JCHnI6bxyEUAJDZwTmDVBwODIMEAwbXyKI5LDB+O++QrkX6imgfmJrmHXT9zQZ
U19qx2DVot4FW4JkVJulk5PPsg7qOhqZ6wgw/fr9V15fewRdaK8AKQKq3YpGRXZ1nnQZIMF3GTw7
KhGoGgFOjpFd9E1qR0gdqTRAXWsMUwkO57P77Gq+Sz4S7kDrV92mQBXZr77+B+01VpC4W3TuPtFd
q2DXGkzysdzD9yiVou5N9xj3Pc1TFYE0T7ME5tGv2L0b9Yya04NbcWhVx71Xs9D8jgH8kMvhw2BY
RvvcKjTKOKFQRg58IBc4vMGy5ep+7g1A3AK0ul8SHpKRu00pzXjPzql7T6UtRtxRV561yvZhgpHd
IKrv1P8cTSZsyhPfv9nMp8nJ7voL+q8jLAkHGsANdm1kwgheLq4/0m7h6z9Wf4x7j2AjtMTrXrtC
2EMOr4mgfQez3I7qg7zC1a+0QICpiwpCV2uA9h3GMF1VlRjlgvtsneukNjbOuio/wv9SGRLUIEVI
rN8Yz5o1eiaKJuwzlYbSSP4P6Fx5mwIKbuLLhajfvlPt4g9HDp9l8Xuf3QaFLGzjWjqwt+y8ofq9
sT4OhiZ2qdgIwhoFUzw7QUhhthf6OordfPfTew9UZn24Re/lAoeFaCQ59aCDuWVYqJ+vw/K996UN
GvrVeJZkRsDRBCOTSTi6TiAI1vrHkqWTcuidsiPqoB7Ge9pTPE1ZB7Vjq8yo3UxLFLn6aBB5o5O9
Qxt6sCOLm2usLBk9UtvvsSXoe4qg/FRROJNHOxj6xP0jx6Ubgam69qPxsR9gHaGtperFuxQavzlS
j+RMnpnfsSnB+eBXD8QRAmJElIMV3+15BWqhq6VBmKPYfa0N4CCv7j8PcIJZ/2MTIl6v2go7Awp2
WuIV42sCKJ8S8ALoBRuEucnjQ5Nn8NMHAIShSYKMno+fBX9V2eQVrLfCu4TTPN/WCPtaijhKHiaV
g8GoS2ECS+q31ZpOdyeS2hgBwyNr27NVbppNRRmw62FaK0q4wfzP00aiJZR96MtKsv3qNik/UUOH
J7M+4tTB2BH69uvcxkX2wWBj7O7tJ0pr4Au9El38cJFvRwKxX4dJN29PWKuL9irpEuAfIT+W63mb
ismv1qJ/EyotZN5+ZIEBIq5P7fMwhdGp32g1B/MERgB1OGwjITFn6bru/1P9vvQY36z0SO+yjsPe
pJ3TS+qVmQa98J4KpTTHmCbZTMN6W0Ec++VOlXztqJqIRHjMJKkI6Ab2tknDimhQv7nxM+JDbbKe
XkQNL0VcPxdvTLKdXzR39nV+FA2uVpHFV9UCNspOtdo39MW50DFh7eDagDjtRd7+n5u13sXbujfK
TXQqNStBBze22uDf8J8Vxivg1W79G/MUiNGqoP4yBa1l7TEqxCdEkWcZzWYe6Cu4Ux4SO4QJsHX1
EZ58XJ0H1he1JE4u3+gkKHIEr5U9QtOJ7c8iXNlOy7ystGX0DijTEzv+glq9l6Kn90OR38ce2FLC
AQ8jm4+KL6sO/ueeunYKIS5r9fDQgOVPVIaKb7XsfKjlzX69xO0t9l4Fl2IeqyZTfLDFiInFnvoS
F5Rwn6WbRqGah8qYme9yH0x9eQkaYxPIMglXObGRnjmhHAgDnKIxrOg9bG1apcYm7pbb2D4B2d6C
11wl82BwWz1XkFRfi0LzNlVX7AGvZkKWNP7a5zHSoF/rg+nVgvYRpefobUUbvv1GGMDnZ+Yimr9X
7Km4HFKty1lGDqSifTKRGaNnStOpXfVftBsoUIQgQ4/jpLk+wyH7thCzwOslslloATYzaoGbs8Jr
wIZ43aHBVJxVN7dFHp/OS+8yigbFNmO2XdKE68VtgDAoAx96iD1xIoD8eeexOfqO9h1RljWFcxuy
vHeldc75T3Tlcq7RK8XuSzZvTe7Dkve6AypmH7z6gdE8lRq1JwJ51uvm1uhgvkhhD7vn7gmX+uLk
Ht53HuwwJEnYLKt2GTBq6JZnoPkjLJaQKiC/rlmvTYFy0jD4eyG/Ca6MzgrBITyXe+NyAmuOhJ4H
NanO+SuxAS2v6ErzgSMeQJHzOLxtMVEDMUpgNkM0Na3Z8PuL0Ixzi9Po1js3jkOY2b387IPuLrW4
o1NN6peM25v/OAgK9F6DuJnCSAE/TD6wgwZWGr2f1CaiKfAGbJyv/qX3nuVA1UOdvbSKsZvgD586
SEYXC3WQ1rCFU6jklBNo2VrJHZ3h+h7DQBFZzrvK6MZ6nRDOgoLHHNO99L/LwuTq5HzAMGUgDRHg
+HCbdLsAnduGc++9OinQRyRP0DKRButng/8RjkONWvs7etdZ0JmEb/SbqxaX/cPmX1hFqzsV01QK
54CpoRnWdoC0Jb4FLyNGz9OC28NZTAC/cfFhBTGB4XlSsqKJnVrf3uMpqYbKhLt8N9wlG1qdiC4k
G7q0PXj3jDIn8e/gl5DonEbLdBa3Xjx2CPr7u3iz71PGhzuU4sQJfbPqlGb81f1fMMyv0e7iFWia
Mquqk/vqAfQM4g+jBsrW6Lqg94j8W5E+FHU1wCAsNlzlGuwrew8G7oI+hnS/X6PzRoHXMsId4jDN
FawrWc6OaFaEZHCbXZR+ghu28QLJlqDX0+dpfAFg7dk0oYsidvdXW8fL65PXKhPGJf10lcimasl4
3G9N+ph3cdqP83j5/HtOoBZCkcDxA3SsaQU4g6FZPMQN7MPrT6p4d29Dri2Cjk4RcajWmuxtVgwx
9FpSm49pzlBBwHvBWp8o2pZb5VaBUBI4Y16UW97qqdS6weIVE+SaOF9axXfrvUxvDox2PvF1gRJ6
br6Hsjm+rfKm/d6h9EdH/s1G11E5Bk0ZklpkjoalqwPjmX4soqH09s15XEEmtDw/kOp0WLJQxixf
iTjuUxr51SXs4mll+hqNK38gDkqTRz8ephBPMVBhQ+U5q+fwi9k7JMhWbsYf6NZ68S4bEe9Qkh7F
rgHy3eLLqHodrkBwkZYuvly0g5HWPuTr34PjFg/ESqcuuWu7NIDwbycVVqJWtLxOQH6GBQ9FzRpq
gydkPhB0oozXoHbDGnXPWxDQqBmC/oInAy4UujvAkAKshox+kKvfmOMmQ67xWp4B4gOluFunrfR4
962Pd8LyE4FscDbrcH5O6ubVCVFionK5RUVwiO7u26gfSk6KQAIbWCzR3eMXMWALRCEOBFMk21Hl
SseG8/EKq/IqBBTzxzJzrDpHiJWD4K+guN9CT4yiEcSJzsF+DE7zeGGQmzWe43uAsDbijlYwf02N
VLhzuL8l9tSDAOYpfw9R3bR+RtYVZsxmvzIH7zmAO36jJuQTIdzpu8dC5t9GlRlLAjj9FrbbKHIn
pDTAFD7IapsL7HXXIUzXGe8mnpWGl5k5jls7NAE7B3qqYb3QAXX9Wr6ZA+iKQ3LNo0CyS76W+bGN
iot8bpmEwA+4+pvS3j5/7IB6O0yUvc39x7RjFGy//dxzdSru7od2AQ28A3qnKIPkkfRBGArHwke7
TBX+PHruh9GUTyFIPelz11whOba8jY7L4xJ5aexx4RnBLGLBQDSe952uWTX4qq7vJC1LiM3J3wms
Gad2lkCq24K0KPTQ86p00tQKZh8HDsrQXJXo/cc8pra4z0wkFGYXhIRP8++0jKgZYqtIg0F1RJEu
6qDyEP3lH1Y4gsyYriuIO4Br35aGwFCWYev0zQAQrmwCzkum4Yyy4ezcKW9fBRAfwfI2LfTKo2Rj
mF5xiU5ATKLHercBBmIekCWwP/1Pj/Uavno/HBn0QshUwQuzHVBiXX0pir/r+Y+X27tprgGRGUb9
s2qX6IIyYejPoE45uPthjw8ACat1lUMYhPX7Crmca4joMBSr8t9zFHk1yIXDwzrcvYljYChpKUg6
Beczre1SSFt+qehg2sCZ+fLJocaCPRrdtzgHMC+5HqhL770Der+VlnlsfKEnPRvfU8eIZhUMMBO4
hnR4ighvsUWABLlblzlTJC3Y2IY/gYhYJ0oGaCvsHqtbv7qOc/VSgJw5phrQPTBktUqkbmjhRLq0
UMsC9MNOgAo0b3nvZSKj/mOBCs+RQGh5N3lpJw1aIaANJN6vONNixyoHWMKK47meHO08bQWkdZBK
J4bG8Qgp9nKd3D0HI4pKYWhf6FXu64j3sWkRibBAJXMcbINlwkfGXTOkQEms9qpZKFLsOasCQH1v
KnsYYBvb91UJMgHM2btfXV7nJZZ99krD4s3twYHhPXHXvskuzJaX2xbhh+NSfurwzY1ogmjVg231
AP7LKUJKhaD37txAU8cbs2CjUfy+2BWEhRFsu9inQhPz1eq39wq9PdER3sgjE6gzHb8HxGjvcXWT
Z6NGf+s1IDluot3I7BhkfxlZ+Fq5zs7Nu/mW6yxGjPuvYR0geCziqvt6UDv6EFhy8tGWeVsIhoVo
MVmXB5ooFh/ssOO0ovJE0D822/nlbUfZnGrcU2+Eb7BUvVBOPNShQt3RmL54RcReIS+njuT/EVEv
2uHd5TOZVLeA65UdMIQRMRv51jJ64+5hPVjbAKCApu6V91iLfUcAuE6cDnTDCfq47ICn6BOQvezd
Vn5ZLrAhnXandXqzU1Ae41vLXFwwpwcnsXd531/GzPi1SIfmopjg9y7zVu4/NYuX5JIWyTOQA52D
f+LTLsA0oZpYRBr6jJA+P2cXZZ8+lS3UMMD7AI77gB0dQLqkuWOu2Y5RiKFQxU7+nFSrThLY77/c
+tErQupCM/KvxKhewQJCYwZBApqbvdKKljgoKWrSf2aPiAZAEQU+WFI8akfzJLUesLOn+U5EgHFu
HhCqYUmcJ/Q6GhSSkLHY19mnq2jubNCzeg8pIsEHC2FEIZmOtxm1KFCjVJCJlt0nWJZ9P8IRBYAW
CUvR5wNTssO8r4CILJJYrCRAuhFxOGCWov8tVfVzg7ziZgW7E+k3WzEvSv+fXYfBv7cj0s1psq0B
0UNJIkaoI+iDQ3DxCKBnn/+rTt9fH1kSBTrl9rcZV9xrqY2izf38x/lPVk8EDzFGQ1YPeFRkI64Z
0QNF8aOKrzTup87nwXivv9FUpLrGUh76rEufSRGhplc3GcTr/eRKxIax2qOOV0Ll0fr+lXrVOfbZ
rxviMdZllJDQAsCJ2gX8xNGeWh+xNWMVOOKawSi19xMCzRcMChhOjOUjcGUbJRI2joheA3UBkvK8
w2CDDfmAi1OuB38MSyZHCb2SG1IATE+FpkST70G4ZrwR0xcfILaheZIurSqkeasHqCEAMPDFK0BQ
UrvWvDk3BB3zaEClyHgU7Uu/4OcGAYhztvpa947Y5XN1fvHBhwbtCwyMeA+U7wnR0H8gHMMoDkWz
vU0csj/5JalEvChvk6quSD6kx4SpwJ4wblqE/z68jy7Fd6vaCjcHMKJQqWjVUyin2IqW9DqasPuB
jKO1d6NtxP55m+GTOxBeNCJV+EjihVi29Ac58Xu3v837kBTdT+izMPgblUaRoAlHcdZrmP4IvEbE
P+w9dbaR6sEtvbfJec1OHOIQQYW8exhX5gQyZS/fC9riKLeSCyqaD7CzVytg6feJAQz24uosAItH
Whd0SoPKgMT7teDsU0BcAN+bo2Rr1ENi29ooQYJaOtHpnVMnMSTWDTSSyQ5TKgWs8yi68UOTXJNL
xrLIqCLbYAimXzymbfac2tEmctz/1WwWPm3zCx6Za6FQxRgE0JBvHpAM6dzQ6pokMxPJhZLdNNfJ
Nl+vUCME1xBYSyZpHq2UVUhv9PzWZoCtCoxviHV0aVDz6vKv2aff1aOHyLpwGITI26M/lY+sC8sv
QpPooXWvCyY1aMuk1qT/dUBSD5AaoFV4z9U6hjoJ8zPXq06fcb2C+hy1srfNVsESy0QOufBnlil8
GobnK4rXRMvWCXq2gUOGTS5rQKzq5eJmFDrvyCs9ttdD615sJEiCVcdvE2F4q7xFZ7e6LA3KgD1J
x0pi7VZN4k7rkGdzYKzv+RaO/d9tBHcYgZXJc40iZdA6IksAErpPAP2KiZsqkxfCwdE4tynPkesJ
oy5i82wMqIKXSu4VIVGEz9BLgvVdWJReq2ttVQWAfJhEpWF4ccqXXrnmP2sATFs87Bo38y+7erVv
kYPCH3OXSgD36XFQzreeQb0I5qNF4lgsPKzcmEtaPHeq/P5eV6UXa5z+i0T52TWPreTk0JB9oU9Y
9m6Jh5QX6iwvt4IJDK2FGtYLXgGcz9u5Hd0Capb0cktEprYJWSewPjDaGf+In+K0SCKWR98iHO2h
YrKMELTQoyDDv0sw0MSTG1nVXDB83NoBSxwtIIQO6EfRc0P2avZsnGnI5DCZseIFShm1v3s/HX08
CoyGczbdAyGVyaZnBetyCHmdu6QToIbtFGdnJ20xqauxn0crJ3Ke6zN2AY7ZN9hTkRM0uiHjvUvW
f4UnmQKHvrZJ52OCqkXCFWuFMyLS0zSas47d/biVW5z989fad7HBaenRJjTHTWUQTk/dqF/snKZY
rIOcnVz/JECa7gK/3CrtqtjGhWhRn4jXoW2bbLOspGP8u0aFEavCdxsOKxQMX1oyH0gAxF6wM5Aj
aMC7X9XG5zE5bAiXdFObEhXi1BIMmKb3KkqIrMk1itUEpAyqfOsyOy9h1s5rNgY+Dq18lNxo9bdw
iHmy/m9ikiJUIdgxW/k/s1CPJ3mgUQtwFEkLmssUxfnCuX6ZcmcSV9jaS+H2MW9QF+dNQPskAFhE
9MqkafdaVHdobJInhXjEhl2EA6oSKb5S16uUcSND9Rkab/e+Q0FrBQV79hkWhsiGDZ+op3zZXbTC
UQW4TT5rA29CPF+AwRLAbh+8pRGBMzHzN49aT/2Zs6AbF2OYKlSVBi/wVpFz2xxwnSNoAdFGCELU
gZ04IjU4LpX1Q9SGz9M3tny7GxcW2vEEjYcS4FmKWKgXAq+dUKRoFZbByCxbgdlgK0HDBsBX5BQK
zh1/opwC9hh9WUbkV0vRtYziTV2vt0HAZic/LwJOwtmbDbeFt42uNUMq8fbMnCLGJvYNcj5lVDZx
9hE2dAgOyGVIx4P54cQ0QT51fohUBR2+0HAPik1dvqG2cbx7FDEegL+xdLQhPlQokK0AgLFKJ9dB
cPD5uhV7V7D4iLfflsZz9Lm0D5Vx+br8noZHwy48Gh8SXXd/8CqrD81Ww07AqwIcp+ZA09AlkkMX
Msd+Cw4Oe5aDIyD3wckb/nVhgvQy5eGNw15+RiN8iL8bZYWDXfH3yFdfoGZQj+T/D6imFLF9ty5D
4sWwFfjInDXDFlSJWmV4Yblu8KgoN+FbpMr0mKTOQAAuQILcr+6SsW4P5NHQWuLnKM0gVYsCxnC/
R5todzy3TURkXnKwf6Nc0A8IpxFqGFL+RJ7sEv+hXEccVjhNjGQANR/wctk5rXK90gBbb8h9tGCR
62XffCOJzpvhWe8dFt1QlM7+vdDJ3fXb3N0pz2uPeQo4B+VH3A7QjwWhnI5CUiRSDqL1aVlTxS3f
G6d4S6mMCDAMB/s+vV5C/Rj3OqL0op1W6xdjjIhx1OURpxsZbuhdbgjPq6+Jl0T9kfO/tYnK5V/m
0Alg14ACTlR2biyAx6hHKYcNjlr67e7uE8LL0yy+o3NOie/3DJ6JXPog+rSuZ/eFXYmB7NYJ2MaL
vhGaIcStb5ssCTuYN8Ym+f5x75TpA7KD8DnhF1Flujh4nlQuDr/imyBxX2d8Flx9Y6M6eOezEORW
Wtyje3s0dgfC6SyM4B4yQoKUGqeJRj8kg8QuoftGL5pFhPiMdwO4I/A/xr+n7LG0yp6LdhxfZEB8
EaiccEDiD1KnoXCcukX0s1M3jqbcY2CC+QpZEL6Wy1R2PojjUri7gny62CHnPvvCQSWssFfXX9S/
DBw2UIKijkj35ji7FqePaEz4Q+nhUGocpqRsytoA+9MEJws/u9xjsJEQLWEIQZ1pX2xj0sEXUpEE
TWR03BeBiKHpwN1nQ83iniLLqARd3yf/7ytP1s4imjS4D6pd86lH8vcwTOGeH1aXwbIKXYZ/O2VE
MoJOtVOGh5NnR8kP2AwSeAosvEu2IZO6zu67fRN/gYkQuf/YQZsW3Za0geJXXZ3tUuOM9qywysjK
OGpy8YZAJtPsQg2rpcazGtoCMiFpQwfu9Rd5KCABthJgSYwxOj0X0Jhgjvy50HLL+Xz6rtO7Klvc
0cgVMifr3bpzAACm1UIhZirvUBCcwgXwqTwBaqhbZn1Tgcl+fVWxMSjnAg/MKNrMYlqvXxCA1Koz
5CDwbMA2awCUwt7woCHQWQ+6Xn8zxL9T0CZhNChq13UveI70pL9QM/RC1B/g019AoIJBoPzLi314
JeH7wfT0+0KAr2MLr/c3ADvUjYFO1Wg+f21zw7KWc5gg8/M4D3IspySSlvIuar+ojD/oVqv/h9WJ
SX8v7BJyc7l+lx6+VIcmHPVOuoNf9GjoESL6Xu3EiPT4uUYOAWGaYiMGXAFQChQqzgFyltB8uPSv
Df6ZBATk62BIke2oQdoj+wWESFNiJXyqGF/ifN3wmaDcUGscaTqXvHMTXWTmNv1iKb7zkil/9LNh
mOnNMJQJeHeSipcpZg5uT+LuEQUu8kxxFc/NGrK5/JP39Z6BBrqlwUt/DwgSEQvgv1fWk75lrDN1
pb8g0NRTFx3q2j/3i3W16AULD7zUSaciMaldD0tSVTEAZSTVOD0mbbAySqTbJXrnKaVwnyJRxb9/
sQI7gz65DK/cR+NkTDSMcnXVx+qK26t96R6GVLjBa4YN9hLdgDWCfzNQpM9tAi/iV/r7FT9e4WcH
PzPK8GpCrIm9qa7+10aQHcx/pY44eqO0EmPowfN+vfwXOs9HCurH/nWsg8oDhf5b99y/dQ33MuwI
8/55eQF4H/zX/DzgnSR7m1gyUg3r3iGlg3/qH1/1J83M3Dw/FebmBWfp0LhkhYmd3vl1e97WivaV
1mewq+7oQmwruFL/D03n1a2otkThX+QYZuBVsopZDC8Mw1YwIYKkX3++su8dp7vP3gbCYq1aVbNm
zfoemkgzN/2mL7deUFT4ZhjkHCoTnazoQn5ugmjzv8yN215/iDuWj7lQYSUIhbL3Y9/1ON9jJ/f6
mjXpmy2jo/JXRkcGUIb0hY7OUB2Ker78V45RTaMW7erIf9VBpO6LQ7wgcSBwSdt4UO+oXu6o57+4
qgdSnwEJ1c85WRSTz+wze/MKbZ5ZzZTQUTz3mrExAQ6c8QYuxUFj05Gxec1+nS6w4W6ftDBDWNHR
8hrb4EDyGKBnDxtfqFaV+Vy88QFA27hFzOf4vWK9vlbathMa2jY9AKPxp0VXNfRY6AzEZcl/6aFx
kv+0U5N+Elc7rk3gISaboGpfgqEhWzhYEH3VOiRkfVVByVYS1X1IgE+S0TH/aSeZqbCUM5N/CVq7
jGwsP+AIcBmAR/zhQrkWAs5/f5K7i1PwTXkGuCS/XE9b/8BDry22+JYFccRq/ohmKvUTQioHSysp
GtW7QzwLLqAM6UDQIAd1al84HXOafsCLFwUOxK7AS6T/4fz++wv4Yb074x6q/IgIIjXOe9fFv4O8
XA22O0YKohdYaPWyn9QwkProWdTFfQysl/DXSLyx8dExEskGVDk585NIg+0ZASfVbkOM7FP2cKXU
D0p0eOidIMJcAPnN9vuMO3yCIzPUBoBjvwM1s/G1NkfeVMX9GW2nTZ2fc8PYQuoZ4QUZ0OXUwrAw
AAwOQC18644+2lvktvAJkDyd904B9uMFq87FPaeWDxg5HozigcUPHJJthp/BRvHS7k0Xp4Vf5RRy
st/be6umcnSYfZBfHhPtjDyLeBq/ho52xaWvTaRdHRqQNPVp6w9AAuiB2QKv6o3GIbsF5QoHCHr9
ygTTxZUk0KmlFd52St8nTsw4jkI6S8wFTyCmdltb/KNO5w93iAZGiP6wYQC1oi46+DZmuES0sUt8
xn60tcAdcIRwMICndNrUfbPxAwpCNowO3Ac/ZmNOTN0wvldIJya6PUrOnhdSfwS5Cb+KFnmgv0XL
vhdrZWBxn3hr36b3PAAyxz5nZy/A8+L0nJv7RkCaoyR07Y0nvS7G/H54jblY+OXJY/ke3+DQn4oL
s4e6DUrCLDo544/yPHqLknZhRhPuSgLgGZqcGA46322dOAMf4WJe499B+Sb4M74YX4F2qMs+qRCO
mq0T2VEulNPVWw5EZVxHgOzn3WEIYI4yTPSNe9kMnfi+sqtM0FPmXOLTDZQpZBNzxOATCDMsz0Nn
yyrhlqBHU5uqICUeuuqeFAPO++8EBPVjeZN25b/rkGvZU/nOsFEsK+/gGzMS2bB36pyuE6G3dz+W
vIGvCMUEjxWGGWGyAQjDA+NJAflcuEIySrSB4DIK8vcU4kPmJCGBb4uYK7RS+oJqXBfIebhiRL4X
7hUn2FaWpD9k5/8Y14Mw+K8T3IivTc+n3xUinRyy2WYGLd1lkADIiDiuHqfDgw48KUagmwMZCHwM
DoyYsMwgQKgBF+tz6q9J1J0ZTz/ltLDH+0+7ANumjRd1A+b1wIenfM7/AsRxboZjz+zSuXTuIVMc
Ut4ccMsZIvwOLkMZyIXfGYPAk/PITYjCkOoBIgo3/clLiG5UkHkYmIQn49/bQ2EoPSieAKWnTxsd
5fFTloCdhOV8HscRJ5KFBfpgwuZU0J5yujZXqUxJ5oHOuh+jPsk4kVtitkOkSi+fbfI0md0cj6UD
xgfAzxXiQ1O5LkkoZYrzQ93fmCy6/B4dhKuUsdNTTgu8y2zrWcCRsOPpJwOrGkgARWs4ZgwlM//h
cgN8ldH4mpySNhn0Z7bvPuFF5CPiytX6D5cvMye2RJZXIz+15ebNkJAED5A4oTtnwCmA0knTsch8
nthUIYlIto07IslhxyRY4YnR12zbUpyw/Vujv1GUQe71aZOOicHlU8jGI0nf2eYaTtTLVaYVsgZU
VE8x3Z1t4JXb2H+5QowMZ106uF8xyRSB90eUCkiIdD9wz6xMBh3B2pcN/AtVhsbCyapVWTwmZirz
QjGYDnwy8HjqVO8jiqnzVKT6gJu4EVgRWtKujxjN+jKJPkRkOKzyJgEWd//0mZ6sGY4BgcMjmKGj
4ZWs4BeGaWdAw8rWicBLZhPfkbkBtlLp6aWDZhWViiwv5sHyMf6yezEES0pghnjUMmtl0NEEsfLt
nSmLSdW5QAzniMu5H9T59dBYhm5AQbsyjS/xRWYXbwUe1/348KSYVcKCgyS+RE+Yz7JUgMTkrXJb
0B+BKbRkAZ1+34MjhfWKuVv2k+uBLh+u2sVHZlXSocsQ20VUGPmhS4NQmQZy5ECWPZMkdIVQy/WB
D5YWhUY+I8e8koHjMiBugc4/4DUQK3IglHWxFKjvYW2h7JkpTH+v4BF62CiSqU2pChLqYI/JEHgc
gdGrhsxmziWDJK57Jo+JZ/DG1rHe5UkzteKLwPlybvfxccD1QTIfVvPGHOLADMqV2+cu862sd6gj
uDiUoJ7I8hG7DZNLgRyEMiXkTtJF2y632LfkwtFZG5kVHfgJk4URp4ZVzJicSjqQsd4SaQvWQQez
EnZT/EEoQG4PDBFiKXuUNGoohtU8ujntPdnk3lJZwolsj7Fy5bYlBoDZwn1KWRMMuTkYJDD4w+LU
N/KgGvQOA4eL9onj3pIQTKRRiG2IiZPLv5Gikoq8IWaCFX9g6xYS5mfLZ4Bda/K90rOjydOhsaMk
wZdsGy0MGbu6jLCMdYUF4wCyhRHqK050YIQYqN9+wBvgHjemETvPuADv47cvJoKZzcSR3UJbshZw
DVgXQtFsz2klxZOWu1X38CNtGoUS2hUUn8qTlwmsLcEHsEpEaorcFgP7I40ue3Dgtzzxm5ttOfVX
rBdHZ/f5bVPllolBC26a3xolLNg9DpRMGsEfIPxNEeegk6mHVdryYPJtfLm53HVbwVCy3q5IJqBS
4WD/81MXptRaSyFtksjPLFBfrqlps2JkGbIeCzrSg1kwOoxHh9j08iI18jC4M9pgfk6AGIn5m9A0
6ISiSsEJDVepyn1DviipN7CTj8WGHJipuqTtJgPO0Vi7zB6AFJgWyjK50DtWVu2J1xAxiTbyxLgg
8QKwW6Rr3K5HXwgeo+RY+SADxg5CIt9IRhAgIExA3hRlVzKHHVn6oNCzDJ4sKqrEwjafcvrzFrPN
MObXSgLtHDLbLjpKI/YE4h20Eognzwu07nyQLJC8GyHxsNBOrS2jUYh9DHrb9/h5CDyWPeF4Zwn7
yhYRlRxiJ9k4Rvc2VmjwjtVHC6XJHFCWIANT8GI2LIW6va7dYXMokJyn6w4fC+E9DlpLbitYM86f
E2IrvKeuwQjq6d1HPkV2kNv43wEQlYTylXNfGhUVufGAgd61MfA4Vix06MIPF3yI03Eq6R7hg7wu
5S/7ESUAgQfgx2VQX6bLZ+R3mSlsPgh79JbI0+zhsyMQk2FxGWY+J6JE8k2ZsgW1ihlbgrqnkeby
Ni6nba9zznfRhuanAFSsOOE2CumYmGtW78i/6im4ENlUj/b1JGjo6Qo5+7PvgyZ4kMA0sz96Da/Q
xknDaC6ZnqvVm1EQBSOHMaZgjokX+7jkeWccw8WnDO41i0bJsIMCBHpApIq27x1JCiQxEIQ+3hjG
jOUJYGs3/5pdXmx6xSQAbEa6JRsT3prT0uBPOd6DjY+u+7oJm3CYro+IEpkchaJnigOOr9m/4Iz9
SmwBJIvWKYLcLb4M8CgDSLaGtAArVIqGUxqdpSaubU4ZnfyFWMpil3IcPBqqAi5iuUUFSuY1WR42
N1jRYDHsHhlyjvR08rDUvBVNIOywPcgrV1/QHSZFMcy28ljETDYchY0t27ZtgG0ejHwdTpXgUFOV
Ry0qzMy032syN+llPOeJ8J48TFyW4e8BsszufgMotO8xbQCt/h1R2FnZ/x65nAHrtWRlf9k7xT5j
zLGncr3cBpMfjWzvg3vEQS7hGHPeRWkGb6Ca80/f45+OzPCaJaIJBeg5Ulak2XpGSiPDh62a6kSD
kk6ycQEZ5+s0+0MVHR+o6iOo5jNtrCE4db90XJYs7iDrsxyTZOgetHr0zkchqTZaEh07m5JkJGxo
tk3olFQmzdPS7P5t34mjjB7L2Hv2oZLQOIvy2MZ1cJ0jv4qOna5AqwAn5JkPEXL5eg/jveySFftD
q2WL7sugCe93TC6JoH/wYnWRu92XEObHGoIkmpl2Bi3mOOX/9BShAQV6aK35rT843FeH+qIMrzqM
U7YZOE+QlpGHR3ctHpMyJ61LbXMDZsCl5yn7eo623bw6V+ey7fRQYD/0DZEeudsfRxT3yYYMghVn
1fQOlB06NZiNCTcCYxYIoFx2UWWA3qNDbL86TOIGivxwBii/npIbe9r8ExodxDlFN5PMWo2u3x+D
SdvF2Bscb3BV2PgQzgFhey6wgdAY1om9CopB4JR6sm340eotDQeoFE9X8Zn2HbU+2HUusBYMycp1
hsivTb+sva/7ATxYUG4IVnCbNHQq1/krnF1qkykUU2fdmCaHnSOXmEVWDjxxBO3qQ9IhR0z3qvvw
tvyuI1LEKO2BmM4FOUa3nueqwwPGQsf2w1jI7fLA9x9ojtPvw+ThsPbRjX81jFsL7nC5VH2igEkP
EelZzxHwmN5Hz2F3fTcLeNyUtJLMo61wz1K6NBjrWYtyhc0gZ4BcK1HqXzTHQKyC3d1blIPb9DFN
1iFdpy2SfCRJoNI45H4Pql8ug1InldYG6N5lLm2SQLaQJADaBc0G9ECUoT7yFG5HnlpnVNi0wAFk
QrWM1nPF5XFHCy6iaScAkJWitwopCtoHnVsceTjzZI5if98HW5vR1nVRsMIoJm8P2f/t1rJ3AruV
Er3Wlm55aINAnKZbA4G1HuwAmBHCiIZwfDh2d/3edUEe7qNYGhzQi5LqwTltjAx7hfgRygybG6Wp
9BV2sinACC5jbNZICER6sz+APB7TFbIygc8hU6D39MVzVuCNsW/CTQ5I686kc2tlAqx0+hi92OlP
DGybOk8Obf+LIvioz/xHlwM2pPWCNyBRfpuW9hh4kW+gADBZgCN+pfQQlbjBIodVxh6DCtBVMUVr
NZwKm/vLgjToEl4Qs+/ekdFCwoaa6BoQpQ/hhEZKeo/C5nHbT2iQbSakG2aUJP40u6pDx1IvX+jq
6QQ3hnYbNo6W1KUsmiZViFlX1wbhTiBgkZOox4F9BBVPvabPMRkJEtjkGN906CPZYTaoMjzLhwWf
FKvBnXSHfIP7gBCyQOZiAsT3ArGNqbcujQQMk0sDDiUf2rIaA7YbkKtf0r19AYzKKMJgMtATVgfn
hHgxAGLvcSq5xcqvTOYrNdsIvoyVbfvSvYhORapKaR2J6kVDkvZfP6Ynn5/6CZFsbjVxy3BiOCLT
B/YJDwDVMeNOVyvKqk0UyitaoQEC0xhzcGzK0oD2d1FOvRNYGRgJ0ZNsdVSmbYFqCNTwXgXql5dJ
GIDegSxS2PXbFKlmJ5CSzAHRws8neQMinaUp+o+j/GhbKhwiIt0ZLUedxIkdpWNyEPqPseMSYxFW
seEOXhr5BY0RQT9McaiMfbIC1qT7kQZ3I9hB3tuEirWJxgCrDoqAZnwQ/TTGVJq2rhhqi9wFho1m
EtE83zT827KPyMsIv0AhTwReSjo6nVxRjXNwJlbe1P2+KJQY05Tvj2qHBLsjMsf3tWaKCkq+9MCn
4QYvoa6PNbT2kPHTpqxABCONZELuTIp2kYAepH8QbhDwWF3XaFVeB1gADblVZjLNYbgFJ6IbuhFa
SHy0FhVuKQqajQmVFhFNY6MJOR3rwvqT3CfRg8DlFEZgDUdSAf0hE89XXOQARq+z9pvqDBRznLVz
BYKnlgNXDuUIeQyiSMl2PaedLVTSp/6alS5fv9LJ501W5U0SRrGSCfxIJv97Rs2/vw8uzFyqAGjs
RQUVjqsP/YrvaoOO/HPbSQ013WOxnE2fbR7Mnt0ZEjmEV6fvlytonKo6KthEc52JdkU3j8FkyXEc
cH6Kt2rjNisgbA3zMeoUEF9PNQQKdBJE7GYg1f9Y+32LZufAqvMbhSYiH9GxpjRKeRm943M4ZVwI
/GrgNCBFxegw09lSrO4l1FkCEyhorS9ydSXIxnsy2lq9ZMUnawNMsUPsiIafPE0gaNLzHdUl407e
nWuS5BA5/1Nfz8YUkrDSqcVIYKpCwbGJAQkd+Kh7XQIG7hPYYykFuPsLcBaW1C1POD6AWqMMOcaS
0gZwLlJ9OLXc9FSZBX+l1QTeeLjJ/L0kUN8wtBjG+A8DnH0nT3otsVEeUMyk1Ht9tVEci/4G6Blv
+kv8CcJsWwFImwS7iNxnPg2hjv3RURMz4vZpErhAFgeEX4wIk6ZtUIL7duU+YGiTnsD4rtBtgoHm
1WT+D6pNOsonQyAIOmbk0L5UmB2Vf2sjJ6MBJeM+oWHSAVQahjKl7p1tuGIQ+R0Ghw0P0shXR7YB
TG0wpLEM0Rs+A47RAlYD1NkGGoa0Il2Bxz9SJ1x9W6gMiiqq6KXGviz+FQjLvLh8hwGU1EFvdftj
jd3Ns79GtcP44idedKI+3EeIkdRRduEJe/uR81VokUF0t82xrST3pT+OSP7hyaG8izl+rCQzja5s
6dgIlhSLwJbGz61Zc3GHUfnTVUUVi1I8duF6VTLRXhbMHZoTfFE4vZrVuljja5ATMD7LOtOJQf5w
WNiN+HvHtWnO+m65qZmzKq4MHFFCCdop4XRIC8rGCH50NH/eR1iETGROeaxVe9Qaxevn3cDGXPdP
2HCQbwKj7zakAVq2CS2VxnUqylSI0/uxS+3vXwKNdH7Rd09rrQw15rihzcMDiszIiW5rxGcHoTTd
EjFu9E/9yA39eqji5Tbd65rjqzNEdoyCpY8aNqI59Figk9MxGLdnN0KtC7U0bUyYRSXElrq6YJCe
oe+jafd17wWNwEKcelvxmi5dMoxg1abAAWbKKieMWKDDobcLmNeipj7rIdv5J33kR40F8zXITXth
xX8M0RTn7tWgrxLuB5ytaK6M8MaGEGjYiM6oe/nxW6fx0pcPk+FHSh936Hk3YYVmG86YO4tFOP3i
opLv34tE1EMbVl72MbPpY0mZGh3aXPwz9GXXOQqBaM7CuRJ1EH4E/MsonNCzAHYMpCxdeZt9HIoM
WsEd4giG/hFZAVaRVLcFQ51rQOyFlqP8ejtVyKg4PDZOmni9URuBcLsLSuJ30D1QwSBI73stUtSS
Iu/BkJKm5ugPQieESoGJrNnXaN0Li0OP6XpIY1plltIfJ7QpFlcGW+oR0J74dmE3lLFDJ5UOuT16
lB/zDTxKYrYrfW6JZjLIigv4nPhEMIdygoXAVRYRA7mTGUm3JnbI7ixHThlPmyvgv89Rhal220h3
rtai6+bH/u6EBvo4O8L5Rn7zNmV8PmCY7XVElNTbUGCHrX47dxMn1/5Cz3Gx6vXqO4+HXSzTsEUh
XrrXRgEujKK/E0pM3TiRcKwqB+EpZBnng885pFqsaaUkQ3lkDs4a2y9bVaGRW0VJrBeZ2nNdrsKd
uFxxuIpGNJApxk+CnA6meoJ3XZVEcxFAZ2FHlcGBefP1dTKNfDvI/8//7LKf++xWbHKvM9y0rv+d
ZLN8muyb6z4BrGpQB4kDl0X0mcIjvDstdCknyYv6fshqpSFeES65qeDjHt8uAOwC//C2i67T2+63
90GTu45UH1cayWijf/iQy7DobYvhgxoHy4DT5+4Tgl1tss+9cx1vlFOyz3Lv8OcQP6LMkB7zuiSU
SbvyKh5Yl22tNHD5fDZvavuuDrlz2iSqBp1X3xgmVAcoFsK5K/zqwDHhCFBkGO40GpAgU/DzYwLq
8ppSJ8w+y2fjCeQICiVuGQJ9lX8V6Z9/N/WaVSY+0uLtHlvWtEKwR46AF4hzuBLiKJaLrToVZ7Xw
owVNu1dUBQ24ImiCRjCEbMc7bP/5mNOlE3gRFETeHbkdyihJGAhNsPB53HJO9nomNg45k2GlDtmX
Hmc8ZawVB8g59Tu3myYOBKUDM25LHF1oHoPnRGS44YTY/QvRFV12QsgZ0QJvlTR2Le4GuFAPFCwz
36iTcpYSHVjxEcR7blnAsrN8fCMrPq5MapN0rkQeczjTti1caNnYZejpDjaGlyKv4zrjYKEsp22P
fJokEGgqMV1lcqqj+Crc1OL4mMmWyvAd2dcmr5UclXrMn3zcB6aG/JAQaVA9yiNImFTHwCbuHOJY
07HqJy6Tjx8rersx+0AZeIvJdyCIQ6LdwjOC+kDKsbbudDUgjQJJ3U4PeLjcJBQrfPjuhd2XclW8
9chh4oxwVy7i0Iw5BM/Bl2uSbf+JM0xifdI4/fu9P7w68F1oHstWHvBGafCY5LDyoBF4xAyFnB+e
jpAZqFmBHVIT/j0nBCHUxiAuQMq2YVIwU14Z9vaFuQEBoY+rJTwHIRO87mNo+BnOA7U2rCdxyzqW
jB5KHcR7Mu/jCe1ufwwJKEPyuM4EGAYWjyPKk/8xJViToksmQ8PrKnfSvKDdw/OHyPF9E1xdWx63
UYtD2XvwYbmEmhmgEj2oFdEYq4ao+XfA2mKLh5bRh7JaIJ9VICbUIc3GD+kB1mjqM5pNh2NfbSId
KJTXpkM4RAvaasAe9Y1A2EOm2OvnTxFKcgdyQqS6TrmEfCpQAKte97rtXQK7VJDAnohXkiKExiIX
1h0KywNZkd9FQpQD9J5Qq9AKvNgPHoh/cRILoBhCtcg6JBfJnShjzU2he++yQqcKnKINCm4aAGYJ
KW7eJU09j8l6m9FierP6M/AdFFe7MMX1Ng2PnNMPAII4b11pPFOYWPLx9/njikovY56kAotvTjYF
0Figfk0kwftA88IJoFYkedI8WN0TNRAHX+SBIbHgPCjEVrHiLBG9PWdi9MAfgfzuRPfnH6TPnncb
SzWVg1tIJQTcSJhK03rTWDwsjcCjdNN5+qfFyFsi4mDWY1SSSzPxWgNqwGLvzthNPyxkCzeRABlC
CoF5n3WB5/BE4AjeAZBNNA9JJVBbS46AEUJcpTV7bpCVyCxCTac3Yu9SNp0jNeg4WPe/pA0wFVqR
rS2oZKHNy4JQrIPrJW6dQCaxnQIHAdtaXahp1YXsIVomi3BWjwU3EhPZYh2KN30ntFdOpQXt9zjy
SKVYNKimngi16SYZnQ/KSzKNb6s3YBRFAbZssAR6I4rqyMWaia/6zP8XtyOuw30yyniaCASBqTLT
4A3DqJOmP9UFFac9vcaJhguWHg9qiQLItLqg9oeloovOJD+uPlMvcz0oAGQ+d82FckYcvHUm37G4
Gr4Aqy+Wu4Dag5KOOGZF68TbCuHBeW/VXnQX8Wg7b8+lsr3rFw+TRwcEdtdL9km467SgwG/b3yzC
Muoz7CgUKiZ/pduRvJqseW4rwlzipR0wnhmvj4mNfmawky0WMoZD/EU7iNfyOfRENg7+uIVfiHPW
CXDEiDAnOa19ss11TT9Sdj4P7PAs7k5g9GgMRLNodC+REON3cYHk9VmXHkPa5LGhcxnNJegAdt8f
2wfoAzNC/kEPyVbFhr2N7k1jjkq5S3hu3O3eJDD+/v2PU8lPi+iGrLPipb/OGOP+GHHWNSOb8sRx
SIkNhm+KRWmORI+v1kazYERIIh92FWGQAZxAXTIYAPKtOG27rvunmRpgzlF63a9bpClj6xUbNEwy
5WxvJ6YpUKifyCMO7vSbFcWrYPqknhZfxs02BWwNEhM1nMl0ccfgybb0oakdimV2BfDOAJSj1gaT
ekRvL9FoB0lcPNZIyrr48x+gpm0TJELQ30E07I1fRO+qPUV9vQUgLkWMkKkRQMNmMAZ3vQUBphio
43i8GQ9313wwQ7yWNR5aLXRn478u5RBg9shAUeqKHKt1P6dAmtUg0mgJ+FyHLDoofR1klq5ofv2a
712Bk9tTBD6HlTX7Gqc3l0j06g5yFlpvJOK+ohQJGmJrc+bBpDP5UJS24cHeYQOLHGoDDDvyXkAk
XuDiqOLCs2LpOOgtGsDLwMz8GPbsT4D07nMddFjVNP/8OOqZCoDZ07v2DNRH8V6JuaJ5d81IzLBJ
uGRogXRgkkADgDs9H6TrADcgGLJvtJxglo8ij+ICcljjUQuP3mujIZOviKXRfS9BcmhQalzXGcNP
/V7D3Kl0us0Gb781LOlxEj70BlguFKz1SjAsXHKKX7KakebCKXzjGaxX6Ry/8wAuwN6GGaUdBe1M
7whx0dDmSUsc+ILDTXPZsYvTkxpyvSvy3TDPzGo2+2zYk5Yd1KFLiXBu6N6R0GDNgSLjqY4wRCMM
K/YvhZRnvpdl3yZMJrqZdwDOUpuynWL9RvS34l8Kxfl2B4+7+YdmD8XhlUtSGHtmKzer/QfU3l2T
ZWPxz4Ee2us2XnJB7rWJch7oJEJBlD741IDp6GVM4YbQuoDaQTYIiB5sI5X9SwJDlBxgLlIdTL3x
crHz979gxvJnEqKdHJOm40KscBrNv3aN1Yw9kO3uzchGZWVUdKek9E7FPMWQwvdHCcs0EjRYBMk5
0AwQcxCKjTh33epmSE7ltVGaurr6Io+x08B+jWh9ksXfWiR4KhvNbM9yzWBJfY1N46+k/U1JszqS
NXZr0Zu0d5TxjGiH3Zu8nf6ZA3T2bbfa0V/wDROKjmNPWl8DR7qQhpfhJCJCb+0LhGJcAQuqLrdF
XmUXo4wKx2VHcRpdl5oujRjBGel8h6WJrRDDtHqii1gu+qsW8mY07NLfo4V6jjxZCLSjY6ZLKDzS
mHnSWYfI9XUkZkUF9oWTyywn/mK90ItXVstPaBd96e6ZNorUUOhtwr6dTaCOxPW/i0WLIDV21Iz7
Je47d4InYbXm5aKY0ZZ9gxtBG9/gZj//cuf5R0Qb3Y3XnbxTUtmE1gwY0L7eITamtBSQNJq/6Ovz
NGvn39xDsdCWcPE1TT0eONmb1MuWb1ohkGRj96QnNA6apGpFmDHFS1nMaPyZloP2mX63l4LOgu3p
e/TUT8wBitbAeihA+2ttmNecg86/tAilIfBegRbgfWm9wBW8YY39KRuQQ1vyMLJNoW49DwVZtFNP
LpbgmFdftK+RixY57OnDeCGamtj0pKA9gxw9MgvSFlbJjNpchyhTez3nOe/hVEglg7LpghDRtkHu
mXIHeQ0MnvsjtzZiteTLYk0zPdQQGgaggUr618SxaKU2teIvGvk+zB461HAW4ENMbx9pYhNuWaB8
mL6ADURyrjqwSINbwx8Z3WHU2XEONqqW+peqoL6p0SEF3hXWJx+2PsP8uv7ePFI3SFjsSNa8do2M
Pu7WVYNJNymltJDqZQ5JfxNmxwt3uOt3DwTS2TlfAUE+QZn5HoJBBNstzXlSkUqV/K5BtCVUiQ8B
EMo0xHociswPYuykghrYrXyo+nyqL6E4dfHgkRyMwLQm2Mld6jDCHWWIPg2ez7lLbCyhy4eYH76V
s/+CxQ+yM/Hya0c4WrrV4UvLdoQrx+9zRL4CZRj3OiK2vo7oFu8IGL5vkabVaisk5cQ+D53X5/tI
GJAOmnCBJTA5GJucBBC6RbxeArIgP0jA/TtUJGF7HwfsOpKyBELxMdw2t08gg59JXBgtQMInEqMJ
N73Ep1OHBAzo0st7CFNMJHN6/+ivHSOYN63+IWJeo1cOHz4nfm0+uFIi9bag6Dn9g+EpCArCdmmR
NVrwdXKR4AO/aL5nSXwuQaxE4EK+l6A7uPz7TTCCbLW35JtktFbJAq+YoYwIcg/cJ3kGxpQ+v7Om
hLKYYUooBc9gz6s5auYyloAbEh4yCIydfC5mUHAzbWJwmqC7Edf7K4BguMkLSDwOvcgGvbGI/A/A
Xrqy/Tcwgl/IkQiOJeKXiLM0iB4FGwPnEPy48NkVBJeQz0aOIB2oLJXGEaeY+A8viruRgPpX1ED6
EF9Z2uUQ2pNmONCuJyPLdncQD/3/HUcOKTaLQ/xujSQGp/0hDYL4op1E2R3yrS/7dh0JDNK4cjG8
oJdQRlJSp+J4yytysbikumAOhPoy5HTAHXC1pQFkIfCDRMaErPgr13nqv1WasvKmhM2SuAjP/yLJ
0uhf5E6RwRKYRKCFf4Mhg0mE7cgkkq9IRlAGhlNUAPKgE9SdtJ9GM4FpYPIrJQglmgWKQRVCEkxC
6BodUqg8s/MbL5Zqd6RCjFZKAQh80Z9i5pfJewPUIPIn56EyUsGgD12blUrtcs/sksXilxSRRPPK
nSIKpyReHqL1MHk+hvJpOFl0Pv4OKZooaEdFDNzxk4YZoxRYT6C001q24aUvO6dvgKq/r3YnODxW
Uq/sw1FT540lwSdFSbD44DWSDKy3+DLw8GEpfSkACKE/3olIAk/IpQrhsCJ0ZqJiXChh/aHMZlJs
BWOxN4VDBmkyeFFy1cRrqHQh0AkDGWoxKTEaZRmUMJBiIG2EvFa/RGj2Ca5/JKx1qP9kCLUTcmSU
io3OQuqFhj3UtMFUHrwkB/t9wqd6k8zJn60Ewkl9eYCANUyB26w7pOBk1KACQTT+CDvZwqkYHKPp
qBh7CmxWxPvMTdYSJawkXzGI57ppZMufNBgooUN6eJLPXhZb2ZkGNFY8J0SywbKbf7fpc139ej/Q
hvEBeQPfCZ4m1zyf0ZBy1DiycwKSwRx5AV5b3RUuh+p+UpTOrIjsWGzD2/Z+8OzDQG4lI28PzM+u
UM+jSk+IOTuDpDtv5fZt9zg/0BSc4TF9EnDAxvZxLg7VgTJYzIWmV/wsr9yoSArP2lbZMplCI1AM
BhFFFR4q2SlIlb8fWAVtFgKmEOOF3VltawwChZ6GisSDM4I+DjeN+hS+V2B6NMkZvmfk6LNZ05t2
Yd4QCOILZ0DLGHGcN3HK6aWbkC5ovwd/7iq0xCvWby2JAmH4MXhkx660AmQrZQdtamaXMNQ4QtnZ
NaGvL0W0mVJB4P8NwbxHLMNojQD23xv8IcKHTVTZUDi+qvklKYyjAhHW+nq/xNvxeJ/zqlwXjjLa
NT2bdG1opGvEsmg/BeEABlBhI7koYTAOnA6fg64FvzRPZFJ+DfrwoTB+A62CzEW+7P7F8zfX2jf5
c4/mKVkDAscnMAA7ourLDioIeDCkpg7pBjiY4xQwQTpYUblNFxe6SbBTvmcdKqIEjW0KJkyhF+Ku
AKWYQ0L/gK2BxyBIBBXVPy4D8CUmht4pZGZRbgfbFWPW9NlKBA8FehmjBQ1MRwNxnioQqJhaeVHs
ErYdHV6BT8V+qUN4fT/aAReCEQxsLLEf2Jl7O4PCar+vwTX4l22H/iAL8OqI4aTeBqRXiAXUfaFV
BNPN7TBGKzlb4UsLF5W9BNMtZpKwmoMI8vE9JAcKxDB+8BF8YF5p+yImuWepQ9LLsofJ6sUAs+Pg
EGLna3q8cBT/o7IH9C/KtvAbCEWycYphTzGblbkXAFTbUhT31IuGSdKTuX1fUL6FkQRmvYvRJ8nJ
9lRTmyzmNz2g+SO3HcLL4uL47d8ikDpX0QB6mU12l9rikLwXAR7XVoCOIAXV0A2RCgfGjA8RKBXA
NmefUmrKHyI7CtK+PtVqXDp14sqJcusHFXdtI/x45J6v0Pm2rLf+CPsZNL1OPAVkSuggVFwo8qGJ
GxE3GbrAhI4IFEcxOZVRFQVKELIuVK988IZaBuz4+iRUUVL/4EYw3KnKfOioXyEWb6to6Co0A+pP
GmMVSY+Bsgq9+7FhkZbC9xyTpdyJ6XuNRX/4Y8FBZFOgII8noP5lU+Z/tJdkG0hPDlF0BitN79Mz
lZ5bJaiaurLv4xmpq9pe0HLdfSJuhCAIkCs4N9NDpzENKcpQIm1kx+FyNc2cJyVbumztR5Y3e+xC
8Pxwl68+M8CxAoEK66VC6AT9Zr/AAyXlII3zBFcm8SYVjwgXiIfpyPPvWN8DFkttD0FvZZMrDPL7
77bRTcC1KB4Z7qX4jfz/FxoDFeV0UKoR0H0uW9ObjvgAkhQ21fPgGWHDSL5I+gj/67v+dIwnMnPd
XVgvafEXxKOkNvGu2L0piisgTvT6C2ZJ491weFMN4LtQvK46WudSs/eAfAdgtqVGorEC57GrYp3G
mn77zMvO35stnoa5VOqgddWeP7s09EQsncC+QkYSTde73+ueO+EiAjaK4hF7UppaTCu1iHTk0cpy
pIDB353qnuPEwMJBNyVETyJnDcGJY5rVZkBXtjcp4XjUUt0HOk6omjRKAMkwx9TRRkDdFnlk5Jrb
0oDCN3dlW6UWZAJ4Mm315Xz7ZCmhoMFV7ay+j6H6fLu5lHhVS61DM/KT8sDNaMMyWWbVKOR5lYlV
fubX6GWp2eKGXggaCDLUbCOgTa1gmjJu3SZLrnfu9rdcPzB6VQgsH94Cvf8S7S3cmwYau/G0zVBA
vU/radCqHJWu3WygUcvrywMctJuVkzBgeatETy9EBJXGaX1QoGz8CaacIEydXHGSN6OvHqkZzJoz
CrECYoYmjtkH6qw2QesBb6ejrkWToaVVAyPiHK8cmKFN3oq3FaCcHlz1+4a6tT4irPf9O1UdKi3i
qVqhOADMIzM7QIxCy4ZoPLAEr7yqpDAZ4lHV3l0f6H9U6jjNxhn6Tb1TmHT0RjWplJLoqCL/AOwE
kbQHu7BDmA/TqlWOGr2FAiXqM48ziAFP+DTqMfmOH/WyGTT3z2a2SH2CMXhjN6Yb40iFCAUA6GZC
FCOvExyU+1jp+IFWQLzcPKFj9NlyeX6UVt3fs/I2ptTxPVPama7UsyA9UmgT1G6bJDAWnnqjYFpr
hzw8wM3N1PVLdWOgJgSQ3smcE1AiSyVgfSNvlPhvSpmQqlaMVkWmoeN3X5ckW4SUd0Mhvn4HvfaY
Q2h1bOQ122e5LFX4TStKDRnPqoxNMXGU+t6HlLuEyO9rD9CfTTGs2/4nWfWRx0olkcXD6Stvqcqj
0Vc87RJrCD4xLckEsRPaSjVpdi1pa/ocFGgAwU2xm1CQNz3EUZH6abUsZRwgoI/kWjVXJ9QwGJ1p
CmvTTaSG7XXSCM0/VhNidD0hNVPuHuuG0ddMqC16GRjVvoAqCBi0bGIL7gvy4tp3iAMRnq4tp1zW
JCw66QhLqC2uf3HhAWDB7jiifhPswscKx0XaU98MVCPhO/BzDCMDvZ832NsXBR4qUKCqnf8j6by2
FMWiMPxEriVgvCUjYEDLdOPSUsGAIkHBp+9vV0/N9FRXKRJO2OEP3z4YNYRwHCJHBAz8YYRv5AKR
aEpv70Nn/c38D2VVQgIQSew5n30fIdE47EFnyK1BoL4QZjVezBcDKVXmgNqzCkj8il+hxtzBjCG3
LgTY7XxLyWeYjZRDpoDKw+KcaKSdnB+4szxCKi0xQT+CwD2qvpqfXql6zG7N7EZmUodFurzTGW2Z
FTXamPIIgpzE64+dl2rhu3TTxnwVQOnZetHlHRxf6WhbDAnNKVknTjntdDak+xQTEirJFflAC/Uv
cOmGFh/ALbKLDz59Utb0Mf9i0LYjP7MLVAMSpwOCI6MC/bUyat73eIyqTas9fsESYrfSh43dTmrx
CM2Pj4T6L/FwhYWS22+NkMN5DUwO9qTDQv6jfrdD5Fc09FMaP1a8Fiog2uzdCh/5jGwsuQeDAVWk
DogYdfZhFa5/PlQhvi2YaSxEKPRVYN8r8GRvVrX7qs23qc16SYzc+o7p2xAM9liZHhAdqLORtoKA
YuTScGOJTtGokqyOPI251sMVVnua39xUbsETmEUC4KGg7olXlnlh5CI7uZuwQ94zaow00tH+KNeX
17GsfTa7Jhs/Bgfzzj0hPX7Fs+ErTFgeEtrnVzDco5cam0M2xN19jjtHl+XmQvv52bVRk2GZrlVi
jAHSaU4sNiXPyddkayXRJ/qH9Da6XKHNsSJqrFFvlnQ2JZQ7bt4VQaM7IP8XyAtinO4toKTwYk9i
IYvJTBW2WA2sBPtgt3OCEUtC8uiwchrXI+IRN5TYCF9TuTx6LIwq7xGQk0n6SmNdvHPYASljOE9/
h+2A+HRAMCBSelrzl00QBRT56qhREi4/I1HBh8lB1/3QiLfXVf44LpfLI4ommDeMjPNsdlzSr0Eq
gmRSp6VyM04nninub3oQOLonaiie4zk6Lpbsuvy3mvbtm197d/p7XTiFfrUSY6snTtzKJOGE5GuG
kPCfqRhmnfr8ZxSspnfdmp/FIUE2LThoAaorfXMJFohmN0Erwiyz44zamATJLyRajv5xvaV8YoX4
5ZghnW7ShTZaLLy/0rHSk7RqKwmr6LqsWUGoFdf6Yg1VzDK9U+QBLF0PdY+sW5fD0pnjOPKd7WJg
dDZ9/rKltAgEya/dgRlsHvomiMXWbuE440y3LM9bTLzTKvgZx7iL7nWU/54OsP+pWA0NDWxkRIJl
sQXq0ywFWnHjObEaUcysSfvf9vLBstYghvfRZ1cwgECckD75A0BtMR/r6r6Bv+x8zn0ggHVxbpFv
hVBqJjrpP688igHEw5itt6RCRKVcCTGn19N/T+JJJ+wBagUQnIQq+ufMdJ7LYw4nNWErkEBolLOn
7pymkT6hw2Z7v7+CMAeztdCdzSawFpKoBpQBweWTZYlvlMZdhqGyKlbJaSaGTZ3lAYuRKIrp9SIx
IAnK8aYfPzhcyFdm/Ow3mMbt5zPc9H4Q8DQxpDjDquFL2q9bOXGhS0MwwarhjKfuaDQT2uUHVvKx
co+07nGD/3OK+jvo+ShN9DbPvP93Mndet5RDIcvH2+AJOWseLpkLuQlOItvImTrRVtKRyeL39BuJ
MdxkEU3l28v/2zZdIZMzwVpSzobdk0odv4Jfop9IinTPm/ydJ+9iGnAAhj9EFDFZJf34u9lP44R7
6oPbKfPkaUTBhlsIhE++Yn21etCtcvi7DIzI2qNN9HZ+LW2ke4npDQ1ngaXyKGUxkRMARkyWRZNe
9wfWzvA72wxIxJs5juIM0IgnekGxGIxugVvBwYnCbbiecMqICEXTgY4BsslAoJ1qkD8zEiTPFaun
CFEgznBy2B7s6Pf3N1r8DZyJg8AaJ7gZ1daPaCWdz5kFkNl60pyi0bmtTbnDaPMAtXCoFeiLt0K7
m6ZYVHtiCa6ZOGtSQNB7xsRGPZLMtQ8jA4THnBbYVR//3Owz0w50rb72GQwzUjwoYvraPc/Ps/92
OSnOG7PjWZaKzGC58M2177vz89xdQqvhy2ep+klAw4brMFwejz4Lw1ZumYwhOd5269U68GFuOmac
NkPzIk/kYgGBdwIniDyPealbzOL9xot4FJ41GlmGI9443pbbOOEFfL/gdtkLxHg5lsfQtydQpzgq
t5iUg27t9rCVdQIGmZ+Zvr+muSfjUi4pXHhRNOEhcYlLczZz/SUFIn4Vgm1lLMlQDVk8Pd22t6G9
kDO+GdNVj3pXEHDSthfIuoqxmC1zEV9efTFJvTHuwfRrKFMLkVz44nz6BK9ZHvxOqHug8A0GqmDH
n2Iabe4C1JVozYrrWd+ZwhIxKOyAMZktDrBa8V5cU0VloCG2ZF49MJrmzHTNGe4uzG1G2WKB/dxP
uLXtyIm87Voub8vVcePkfqDWp2MrYiUmp1YbUzpWeKnyFevB1wgsHIYXnuP0dCf6PxNOQbAJ/vYP
z5Fl1Yn4CO/0C7xf/2UmsL4GQcCLRSRr6my4IVb098j0sWJYjnxkrdNY8F4hon0YDU9LqzYoFfZR
38SsuvSjq3loo+2wrm1ZJlgWJyeZpXYKK+9tr2E/yljRFss1i/wCFKk8b9kVuJ82+GgZLDJHP3bg
RYkZnXApnU75GT/XnTEnGMmcZ1u0rI1lcVdRuLUa9MWgizVPfeXRhH2yACss9zKbpdbL9iPKHuJR
Fh778P7w+VVMUNhrBpB/Zj7IScme586NkRu29O3anB39SQaIr6Uj+BLKsrPwvBPXLgsVIxFHJx6D
LFTsTVPgI0A8SrkaWWScMRS82mppzm3bbSNow5oCL92hnzbkLOg6OMtWMPPPZuvIlsOay6NdvIxT
Tvomp7LFK9rznMKUZ82nMS/IGXQ2iVM8YtoYlhE4Ho8uihYhsgVLhvuLfXV0+BuHhTGLTXfm+1xg
bi6XMxwu8VWWme7PXL6TX6yPs/NHn5tbmwPInnB227rBDvK3+o+MkeGaeGmtiQl4p5TJOCfHcTx7
a0cEssZvdGD+3BgK/x9Q5DB1HJnuF91bBBQbWdZk8wbowfa9+jLPptPpiUfIM9YxqhpbzoJr42h0
Gbk+azz/ObuKwYjsmZvcMAJe+V7hwA4AhP+Mi+FEbHfcIZx6keqxIn3FhzL2vUPEa2UrXDDt9NUf
RsFdraw9XhM2dRPzRmOcAUP4ILv5xwjvHhOYJwgSRrALU69jtr1LEKi2ZsxHHwaN+4F4KGsBL2gZ
04thbTo2MVcAhJlKuhjl9g02IhrW5QgQcl8ntVYiuo5GDEDVB40yAfmxhYIYG9XPm4bonGIthV6N
0Adt9o7O8HjMG1ZRR3O74Hyw1usKKoLu9o2eMZw/U6EJ/MCWWIZjF0B0hQX9E9h5whTqup/wrsDb
MjrsMqdsgw3t17vAJO+VNko8JFnMhNhHcNRU9AarvXI6oP8Q298F9d6NEsRsdW7f/gZAoqvohopY
dgRWdsyBTkWgZpvlbiTb1x/H5uI+plLVpz05SjZ1AFR02v6DGL+Q/SRQ0VgfeMkRbGkgbcDHsQ46
59hV97tRGsHdOe5GW6TFgD9uRYBNNQ6qQW2ZVR0wdUB5lQ5R/ACD+lQoItuQ2y4u5VvNvm5EFQyO
3/I1flPb3cFwln4K9dj2UtpsbNCo374iER27Re3lY/pXBkbpK0EzNtlU+2L8mLbWwzXvEz9mWhP0
E0S7DRQdW0aB9lp7OTgPRiCoSz4dyQuP7iCBCnVfuO7043IBiSImW1LnfgO5FUwxBVpgeRoHEQA1
anN0yAS0+w6ACZPNURXF3QjGFSBUQef+QaMJCy4RP+9DXHaLPTsCt3EqDb1swdtCEWlDrEqlnk3Z
5K+V+UvriLq4wIdj9w9p++aGUWOEONc500oa3QFXU6zGlmzxv9dnUxek+G5yCqJ2xic0y2KPdqn4
ypG+eDtk0NpWtcwBFdIpReOO50wZu7uOC/AQ6fhNCeA3QwEGmkSjt88AVmH04UZ3nZbBdoAJq4RM
YLGpzEFYUmjxds4iotcbUZp+IamKLOCUQjPAQoCv9JHFvUZicnRm0DAmSgwpaksxwGyfkyloXSop
dLhv3POM9R1/TfngF60Dyrd0py8RsRf/3qJQ4iE+8Q8iLWRFKHeXSPrXsvfcF5doWy2BbevdNTBX
SuYSXnIjCHJ4ttRbjZACPBX+dQoaWFKZS8Snc5P4JWEXXVa+v+triurEcagkoK8o4q+Y/YUCh7bJ
PmugwPcFf0JqkrvCVQPYtO4LQZC/PQJzgg4Ogn4OqQgyAMC+cVktGD5wmhxoaCCVpSf7sViHWy7Z
HyFfGQycaknJ/bumcEbhXm5Hdy2Og0PJLFBMdTgnbhB1Ze4kDfQlkGwGV4OSOhGPIjpYtC8xEEV2
UY+jVBhptDm4kQ0Dukf5GZOHgKI/wGYSbNoJNQManPWZa+zB4BTlxZQq+IRGi/QzXvvOiDvApzPI
6eUH167V/5UXg1tDrYdROALJCbB7oZ6L5fAXuILZ6liw3oplTmMFDSEOxTxFsDZSaZdQOFPp9QGL
wfdItFwFqfs11mi3cRHtM2/KqTiP46g9wkeMm7i4jEvkHelpcB4MUe6B/L0mAx8YlzFvoJfBw5ZT
lAounUB6hwxZRIwWf7cMrHafj28hXpEi7sN/Do+ZRycjDRQ1ZD1lzROyrgvRrVsDOi+WDeNW0h7Y
Zy/Y3IvhbzqmZOVQm6C/suMo2q8q744RZhS5EyIgNFcWrTnffyz/7j0bNp3KmD0MMKCk4B/yLuRC
JsvZfF4aUHyM85rdFmLQJN3LBC+IN9GdJbxFyMOUlLpBTrMNp9WPV0jemiYYNCe1G/0vQGdDP2fY
3ZI/kJGJoqg/I2KfzwDjSjIPEJwvsRVcUmtYrol92NrZ9t0jfGl9SXa7tkPJMP9s+/6MVrehTwht
hiGxeZffDAxJHMXJ+4BIK/nBfD6nMM1iRx68lTIGiRD/cOz/IcmBWGm7Xh4J94iNJ6E7n59d8gax
P5d4UOIuySXl5EDlMSkITNb8ePvFHpkejBxY5Fwl7ZHigiQBE1adrX0gk5qQBazXWyJeCVPtcBJK
4M8/220ocqESSXEIqjVmuCVvnKxJasIJGTVZRQO5tTEoUkgKQNJBPC9JxPoAQgwn3itIKvp8TljP
h2BzAIhRlICYJFxTHQKm/3AQe9cvlGln5yxMRshHOD1LA4Yg6BNUNdy/fz4EVuZNN/05MQX3yz2L
TaxEZsu/JIX7shWz6lPpQzam5MGlEBLb3sGWfMnzbEmZpbSCmDVnJCjfwUyxuaqQitN5iQvogWvn
ATUO6EbqSE+5i7Ml/okiLrQkwCwdsjo8zO8GJqEmI24+m/Rt2x+5xHy0Wdl2df9okjzwaDktbsOW
uEyC2cVWHs9acjuas8HEvtqHyXrNWYQHCUh4DPya+N4p5E6LHECqQ03lKYNNYs5jTCokcJzpTK5V
sIi2zooo4n3bCYJv3BsUFVGeZUq4Z8Yyw0mgHIC2WGhqk3AcjIS+bjvHHfr0mdk1OzwrcapujCOg
DlECRsbTmPU4pDSPOSg1XxPlOFMyg3k14s1bEHj6Gj8nJGbbjgIrVoJeeQxyfReESxnCLMMclhCY
NZjVnh+xzPEW6TOgiJfuuYLDgqGHt7xP530UzwjvrKiVcqcEj5uYzxBTeoDDxLhA/VLg5IwuUszo
QnGqozt38eWuzKm1D0BKj+MFC4bZBmCY6T8zyik/oGj08/GuBw/GmLH5rcyC8LXRx28rQsKDsJqW
mJfpRfC2BCeJH4BxmlCVoyEp8ue0rAmfp0Fww7Z8Q+qskQMqRisMiGM3+01jYyhlBUFF2dMIKvtl
Bi/A31BrDDyFKF08AEanHgH0aiVHL0z5qo3sLubdXYeOEPTN1WdKzN7Hi2PKv1HLQjBEV8bl6D3K
rYerokmyWwzRThh4AyRFxPZWkPJeAjAzZpszhpYW9cfyGwo9/OHGsKyTOUBP6rJ0DMmiqY7tpqTt
oPFJ5UTnHuhneqoPiquskBzxJMm+QJ4EXUoewrAp9egZUleePE9QAC6jg+aiKLKlJoJ8hEqAsAUC
J7cKa2AAO4KFkrzmICEMkR+jjfGzFDocqxLKuH0GOIU4+61Pv8PF8+OiAjq+jUC/w6bvhsrsfu6H
mhN3rF6i1wwCxuUUggc4205lPjX/gdDVZVQBxNvZ38+4DTLP+3qLF7kMfEqdPgORPZRfM+y7HQFW
mTGIdNgnbtfVsLwfglHLpoMRO51AMCYAOUPUNIhOheeJtDCYQ0Kiyc5h7yGpPdD6sV+Yeqew1BXQ
GOKyA0Iv6VldwZ8BTWSot716sesgb9uxLj372iiCqwHS8awo55tqz0ZCF5BoZ0Om8NgdONFuNlEL
LFOs/LUhEQHaM2Cn7eMTg5hJHag3r75nfFtUd6PbWfZjZ6so03fHqGjz4oBUoiFxc3sdu/X66GXP
1XCgpXGRGOUHbCKbajZGS5AMbd69w9v4xOjxw4LraaOqB2ZxkvGcZBeT/3heiOawKrLuFLoU3vhT
il4gf2U0eaxcVDaYEn91RComjDDBtEy+uhcB1dkCAP77leSLWDOLSjdHWURvw4kWC6mITB1KTdQZ
g+lK0vwpKV9W4gqh46Vwv0KgB8nOAscaAJzIBCj0l+dZ8SwGiiBTHrw3BChhI3/AFaM+A0WZL8TD
V1d7GA3Z8dpRnrn0aUDPfgckftS8OXtyUQoYYMqt70qBGvxT8wYMQKhQXkbwPm7WZQSUS5DMfFVh
an2cB7ThRXdgFz9fnn5KUyOovffQ3UFB4rNht0AlWNREy7nR6dlZ4hdPgHRrGneJ835t6BaScr3V
B85x4XVTPgsifLXvd5FwAOO2L6dqdcADLp33jCaGKjCsREQ5MXraguYTc2To1AgqsUw2b42f88NP
T7YEadVgCwL6JJ51aIZIu2rQ9lJSNFpNqBLfXsF995N2GuzSmCegiXv6jo73Fd+/HRSoYWvUXb9Y
OyunabvkEncslHS12wayKPzgDX0rTmo37n8U9OiolL7xDRPBiYOqjg7FUkv2hydNMdSTwRUePgw0
Rh1NIbAzCe/JNHSXgDh46WvaauwD/S1BBAzIEVDTxXa8mR9ijnnoqhC+vpKmHIh7Dxpah4iKkgD0
MEuUZlNybPXd9qvrl50T3SJ5UUMKXHhMXjADxOkH/nfl4CqggWFJNPa+4PF1M3k12gS752lYwC4b
gvbZ7enYH4q2dwBPiQL1hXJb7AC4aaDoFd/tgSg3q5C3QQqg/Ty1ADqlu8I4XD4XK7nsr61QG/4I
/kdEqQ14uN1jDaC1AgtCcllrilHmM2QDf/M+1f62R288j53qQwRE400FXPOcZHQb1QUGR2BWarp+
14BYvsiOnMhDmeKDlHXg1YCq69znYBbAF32/Od1T8xOHt8cQ650p2o3EyJwGgr21fx06YDzrgbtD
1+Vh7go774HR0BAad5t2bSybbDmk7+6hCZkz/kVO+ZkKa7XT2gE+d5+tlfbcPGKH1vq1j66R2SpM
rYueoVicD6vw09cZKwlB5fb7AX+Bgln7TGsajOYXvNFnVnXNpGtoAxdW3DIHT1cDiAc2Tp4jzBGf
HeSuGHAMRIgZ/PXp2jY1Qi7F0G6zC3kuHftpecVDxbmotuIi6IIPTRu38ve0qb3+9/fTxcjQBKfQ
XwN4IZFFsWupwBPLTVItYIsJQJBzFfZxGi/ZBcCuNXuVw0C1BD3dHlOSuoQMqKRZYUg7QFU5yOZV
RF7bTBJS4wcJ9IOijvtKXIqdd+hwpDtZqGzxqulal9gdxpvyDdOg2JaLJ1uadRuVhxzm3SSb8xkI
HYCUwKMNl5jaSrGGS3Y2i1qxjb8jlYr+rP8el1iIfg2W7eYcQ+H6k4runCHYdAobfEHndNF8GEwL
bT2ctzRRbIUhtlvm8z6abJXZmV6c63k37wqy1+gNcbswG8VO3+ghrYdIqupPImZKJiacAqZmn1YH
FA9zuNc64Y2tTnM7ifvEnw79J6SzFMgHFLoK5x6bpFh9lE5hihxZPVuZpW6ao7qh9/s+FsiEjZWF
okTlsUdAA1f/jSeQkW8+bE43uBE7DHNVPHGYzwIiBfVT8uSkDNf7uP37bDAIrgPcYYXH9KQtGns7
1WYU7KgHRNySzgvXN1JVvQs+a6MxtWEPQo9V4Ys93L7yw2Lc7UxeuC/3wiFKaDTK57vphYoGoo1m
9r0v6+ON3R/zuc9YG5Dl7biQbI2YFMU9v7960T+u3XZ3Vg+OKpzI57y9f2jTe+LzqaDRIFLE6LaP
Y1gPIDbZ3bso6vMNEASgYbHd2v10XmNcclhPH9kfVvPvT/ANansA/QBTHfgK92nq5rAhASlMB+kK
9StleivtG3sucL+hkQzdkhUdSBTOaW8nTVednh4ns08V4FkDywI81ivz+fMLmP3+88z8wYO4ATZ8
H7lztLjXH9VR8blJR2UBupGxiXepg87/C4wEVaoXWOKBNPcJI7QK/BHgMHr+32qU8MG3S0j5SCKf
nJIfRQsaoZ1z1pqwXJoN5jKpPdAWdvl2hii3CqySLAQh8iqivlCXQr+GZLzMSSOApQ3cOtsU+bJY
pgPIz2kP/Hrsf27sXgO2lUESdrWguXnZ7YcXcATV+uK6HgPcRJiL2cuelrdCtjJo8Xd3B5Zrcb3s
cQsCLbADSNDcRyyL18ShZpdsEPa6BSA18mb11QKl8JSUmhUInIGrkodpAeBPhe3nemUAsLMRUvXY
vQAlAKDT+jyToQfAIiHzhMfNomFwEY/Ujvt+Gq+/OzKoPlT4O9b21PDA1guwIs1OlzYCmF/CjHxW
VSK4U41avzUg/DdpTuW86TK33pDnUzfJJoBXwW30fonadIo0HSC/+YwH0NfOE/Xzc8l/K7ZiFt4W
ayBS1bsehCE9IRL40s8Bw7pSJu0In8GPl+9ZhLsfAkUds7obZcgzKj/Ht0ZwBJoZl+w7Kyn4zlPJ
IAjrBXMvhZEntsUudRbY3nBLog+2UITEEAYmQ5vHAriUx9ilpzj8hf9BZAXtjcIl7E7KTBvCVm19
FzW6Cys0yBIEVmh90wH/fcyVHVplJpTH216lsgfaiacCguW+M3NsP69Q/Qia84Cd4krC0YPnpFds
gFCmqBP+ALV+r3JKbG1919JvP30bLRnAUtQ+Ex386PVtw+tjIBcbDcUM5r8Cv50EJ7kZbNdAqNrk
/vAQNR2MFrDRj77KT6/CyM88KvKc8jDwFCOnainI/Ou8T5ftQhoxAta6Oz7GYqlDkFnvX4tnYqWU
kAdenJjDHxwtL32rfrgyi2gKAzl+uHVn0rn+4vb1UW36c/ifKwVXqGIPWOHbyyUTNoGLClH0+/Yn
cNt2CJWWNjJ2n6HVH7rtmETi/vUH/Cysj+gNfT/r+9uv8e5pgw1rr747r0Z/UehDj9LN1fEdMZfG
b/pjFeDs3c25RObmvXcBD0vMUMwgliHpQWaRujV18K+lfecUCwd3UbUfZAYOWeZ1ztu+yEq0aWh/
2i66VezQFNXUkYptRzpKXa20HrEgcMBpDnfhFyL1btTquUghE+Nglc7Vgs8bf8IKV/kbUit+8UGn
wKij15UCnTGYt+N907I/064FB/pCyPchT1eeXtn5kd1v3kILoL9ijA5h1LHJFN+f7tv5RHl71ZCa
NONbPAFcx/JZwnfDa9rvUBikJg4yAOCryNbVqY0shigK3R5zVlXOuqLzOvRYkZBM4Y70vhb+XCwM
rDDV+B1A2tot2XyILBO7ufnaxdY6AG2z4FJ7A0wOBy/htl5efvEYNcjCD73XHuw8VXeCuKt1RRM1
tkrgRV9XI+iA8Nbo8dtT2/6XSKgy696oPtSFX+6MuEMUJvfi2bF22SyB7ZIZqRK0bqh8pdUkIaDQ
5u/e9gmA/yNCcihaXs3mVHe9RriKcLff4/TrcE7Ua/0XRsfwfex8nuVCSYd7QOzwCdMvBXKg171l
Nq00BzJcCpypqP50cxq0F2KKv4gyVF573zxJbpns7wtMk0MT28qC1yOMQ7pavkds1VSkS3QLBnt+
zkB8/SXObxSLnIKpScmfm1Ky53QYWlTih0NP7jemKzlldUWjLo3UpFkqfbP9gJfQAaODj6z7TrfJ
kQ0K2t/Al5hMM++li1BiozpthWiYvkR+kWJ7hkQLIGZVpWtHUZmtMGPzaI2VUjNq8OoVWQgtnHYN
YSNJt1+bx9yv1sTjVLo/d5fgl3SbNfx+BJ9N0Trotva1Mi0ve9oGedii/YIiz9W9JPaHCbu6dWxl
023jTydOXpijUWImcGS5YyQUyah7UBYsibfv9saqrfLdbj6cV3czze0rIc0vAcpjo7XNPlY9oG+R
A8rs4QWvmO17SgsDEYQVzK31BeeHMT6AXyIrKlfuUwoF4MTT3RwVDqrVncRub1mPh7/foBlXp5w+
JzLK8KMhnQ6N7JzH4RtQ7mRXAAiFHLUqSU2IQlBMOHZgFYHSx4Azn2hD2vGZSebcwCSlhblSXqOr
+psOfXGwZTmH0fPGBkEBwfZJMNHrXML7lPCmHx96PfvDzxOfYd/RRsCKd6pTtyYEJGWvNJ49m7mM
xq6oGnXa2xwn7x5KYiSTj+5Z1Z4WL2/3HzASRtlrk3eMBE5ujh8zNegWGXwzNL9BUQWvcV6AJyN8
3L97R3HRA0D/W4yLPd+U+eLZmhNHUImTMISA9dXeNgTQtM9uPwQHad9vvoTFT/+abh/VCP4lsQyH
inYZ+kkMhy+rIkSU1og+i3bfUneJr7m+JSNmq1arqOyc22nitD61U3aP5RvF5dei4CN4+AScEASy
BVS81loDVEkDl0Dn4dTBbUB5kSRvN+711mXh4tKi8mQfzuO+/TarIQyv++eld4GR5jciamKMhDVw
NyERfhIQAwOFTdIhER32eAzVYNSlKlPxm3u++FQ4LKbzdna8s462US3+ZCdOYtdkZq4BZr95sfzN
6rDopNeH3byW9PLG2OmMwvJ5GanssrTdWvWq+Py88g/G00CM1e4kjmtrAIHgThT+vI0GP1iV0SpE
SIDCL8Km6FujZ8e8o6XFbg4C7VhCg2vMex9ULMmD8WmM+4nFcneoUUx7+FVjKGDiQWkuVfrX92M6
ViblrzKpxl2/t3ic8/M713vBbc/CET+waEzmYPSf5HRgRDx1hr3wqhe1jtpvN2DsdlnM0ME3UUMn
60J8pf5FMn7cTN/wFo7PU7r8epUIMwDJ+4im/31O0qCBnQSwAUtr9T0yyc6tFs33nadOlai1h3GH
wkrY8uEN7LPfAYL8YHALnYfzBMcy0Ht0aMF5HFNagpRDRiJ/o1rVz33ejxTY8MPJblv/0iQjY800
PaMAqNpZL0TOIe2aRY0apSyTbDvM/i8j48IKMYkPMXwTmpF2QQkmEcMbDJXWDyTrYP6uW0cV0n/E
a8D6shpXbEgvskTlAImtdUCtli41uKnoTZWKCV2yVQM1kMwJ2tPQ6Q48sME3dm6kWBtzUDFJzDwW
155n2+u1XVISeOavZF6NEeyJUfkxmi0EZDFa++xpr7eXYjXSL43eVptQAaBdiebRgCptWwkbMX5k
nbuQgBFmD1/mdciybX/n3V9W18d093VInrUEwjq3QM9RY0dT+2mpsYFCcuxgY9ZDhwlpnRZ1DOgb
JhXar4LqS7zXVCMhrKCdthF+PYzmAbQpOOq90VChhdM6xpTRr5gGayRBAcqTXSxUpdB889uFfb+R
9Sbr70rvsfCh8EB5AJFHOvgUsvCEbU3rG/bUpoo517K1fTTmb/HxO9CKluoC/YwX3WfFefa9Sz2/
wXjr4H96fmaThIW7cD+NXSGIFGRhsbo9OYhJuqk13n2Iv7WRvJx2xa5QTfN8Xg7srJoOLkByUeZV
mODsV+nh/cWh1bh+lgN28ssV0aYwDbstf8jAqHeVXnPaz8x+VZNnCpq9B5bD+H4JKgC51ZvP3Y+v
J3j6LdXioglLBgO4Zz2vV+LCQR2j1VDCZqtGVjrxrnVpTL6DRDj9McpId6dfWgkh8YWb+32u2b6u
/Ui7B0juvQeUMh+PGfp6Kvphn+iGe3Oshani3jp+QfcydSU4iJdxd9akIxjULN13dUxt+pWs7/TZ
3gaBCCoFGjpKPe/GsmYULAwMtWOrRyCPShUM/3TUQ8xD6AjG7oyisciCqOgEUfh2oS+yA4DKh4JO
V/qPEw9DsiqYBxKilIv7hsJNtSfnQIfPLafkr9nbIPZiNwYmQvJB5Xpo8CIWQ+z5qodFcvulkI4E
Dy17ivF/BXdtp/Pzq/iIf+RovJ0XERmTkRMm8E2zb63fC2bZMA8Zr5fYfqfGkP48fuFsKy/5idp2
Je/GXxxyGWgLePmqcyOgIy9OTOrkt4gDyP8VNytMUuFna0z9lvISPSZKqyy1UbkYnDvLNzy22geP
AzOYsX6mfk9Mw/myy3IM3sSLkYgmsuVqmapQDAktMaHj+q/snggZ/m2H5G8I87GEcWu+wQuiKFst
4CdEttc9qnH8Mi9RozKvbye5/yhQyEvr8tH08k482govmd9puzdgAuvBmZUAeeo73ruE9MlROJYt
C8ICuzFVPW4I2ASaSHnYPCyojjDiYarxKrZvzgykC7JyVAw4dZgBD5Tw8LZ7OAq74wXRTR4zt5J9
k5usGQTvoIqoAWsgH2BR0paEF4oQQCrsY5AR+Ot+bq4Q3mGAsMET46OJFjv4mFBR5QK54hu1CYBR
OG8lVh/rSBGjznq/aLSVQ6dFliL3S9AOrNiX3byHPxoX1B6TASgwiXo2B4Dj1u2egSIxOsnyb0oo
XMEzuBTOjEth2aOcDXeN7b5kyv1+HoT7E9bdfns6TPYQxuBndCC7wfCjNAsVlWUcmTzk6V7QKgFW
UI8Am5hYg1yMztqKo7RGlDe5fwQy0K0x6gWFUQflLcgB1+AEXLhDvCXYZFMptLRZqJDGLRGwygwN
/OTL7XqcNso6gH1oHjfuw0pFDM7q/mo23SqXupz3NNH3NVDRAFFQ4L0F7Aktk6tJzY+fIEdlp+bP
w9CoMF1Nms3mawVPgKZK7aKJyqMKlRWhK53XFkh6Td+NUe5GeU6ZJkFxbkMnA3XHyq0FmSqBcPsM
PmZZRNmmGmtActI9YTw12uscZeMu9a1kiuF1mE3I31GPoWrvDDyeBzCgF5Ac+Kx8GG4ldMoJQuFW
XY3hpvHfJwo7p3hymw+izjgJkkWzBKSGZWW8RQvBp71iJEj9UAWSC6TzU7oF+F9IWR4Sc+RQRLiI
IQ3Hl/BCp4MOJpo5xmDytWoLfIszNB/OZZIb+FzZOxfRP6eE5zJL5iLzChl/DRSBFNVGpQhqFnkX
OQ4dnta4w8oK28S/nApaSq2DNtD7uHdTVKJ/wZTfdvagz5gRg2U2L+cQTCmiUQHazYZ4alSjwoV7
6pK/4mqAWJjD1HWlnydiV0K5Htq0mYBKXUZoiNGS6gJ3LP2ncygs4j9hFXlo6Mye4WD6oitJfWZN
Wt+agLDBRoRa5c8dj+GMau6EAjI2mesraMDbaOjHWD7UK2Kv50+BxCN9ZycPmlF3covek8f8Onn+
IJg+zv32ZnccIrm8qai2t3WR7ctWijOYdCbf8S0UR4PHhEpNtjMZM8AnkC8LLrPdZjfN3cq++x/7
ttBmHVM4/jTOUN55swExVprlg8o4nOmQQAuxua/3+fnSZw8BPfL7AQ4JzBXRU3LioDsiQpJUuVi3
J+9RPO3ZfVJ2nd3BppDuX2aiwfw65XNYbHafB6nMarr9HSSVkSADGACG8+dzIhLf4Rd8t553VnH9
syVLZmNAjVXFU6M8EggKipJK9pySS2tVRZ0ffib5MorrE2Ic9g22G7YeCgy1dHRxbukvlCP8r9Hu
9P3l3sNvgs3npw76urThsf8E1AQKPh73EDe+ozbCBrBo9jUCisgaoDf09dUNXaKRQpts7CjOZVRO
vw+9opKeAyd94VSHuhJ0Og9LiKdBlxjdh8H+s7+M1TA5QVIsf8ltfLQlxrslagVuf1wg7Vb8PA7F
5kGa+usUnNjmcvKU1Yv4KTM1lMLMS3BfaiE6c1Y6rc/tySAgsqJ4BquPor16qm9QFkX0D01E7EVy
hl3uvBh09IdreHH6F8Pb96qzKTZ5rr9+B1QJnmaPCUMXlqrWP57Oa0tRbQvDT8QYSvZWyQLmeOMw
gqISxfD0+1vV45zdte1qK6gIa835zz8UbISAawNdcOPwr0NTkeE+jSAPkgq+koMto1Y4MwdQItYZ
eAFwbAC8LSx3IA1xATiMlqA0alhN5Ha5+jD8EJJ79lysiPH2/S5ecYErHwxake+1c+mIsRRJ4mLM
VchgKJ8QFYMD2xHIgutMo19FHQPZjHpFDNsxLn36lJpQToSTORQAhyEPz4okAxZJTCOgi4uMIByX
Bw9oKsBLMJZANTO3Ke3HFmeVt82/Syy+KVQppTgpdw61uz7/YY6NMdKNUbQSZWd1pEw0ahjE8NTJ
LIrEyXzDkkuFYQYlIkUx65MMqnlSJhX23RSEfhsVHjPs7rQj7m9tfZVgCMaUkO4JpFKkDHDe4AjG
7cP/uEYgz6U9AECS2YXq662PuvPa2tS3L19dYa/+xOcCQSfi6Hacq35CXEiHOLdBqflS4n9YbBiL
vp0HnGbNLb5uybKTDN6j0pjmPT8jskkfIh2uUJ92/Mw8XHkyb66N721btIvcwGhbW9s95gqGQRyh
Ty2cSW6ZHHOwx+aHv19zzgFrtWuXUge+p+mk9bDq2r8mbs25VDO3e+4VsoK5ROMdXpSvqN5+Dgps
Hckt7GzeOWCkP/wx7bRvy5zH6Q16YHk+WJnxsxoQY+cz0bGQI+DdK+J231nr1idgDJ9hs3TlKuzf
mHb2K05WjY6odnPcJwC1PdNXcJ90MB6F/F/6Ov4jia/PtEnXzkfMZLEgl2Jlim1bH5fnqLETW0Hx
wzGLFMS++O7bog016bSxTfdxKSSC6P0NYKRg4XItF0lC2FyAGUn59jpcrDzPHXyNhBkfpgAwamix
pvhtlt+A76PYcbkYMU4/Z5MHG3tvJI3wprbBQfs1tLdaB6wjrg/mgqA3XdkA05kAsIGCG7HN5nQU
uacUAZuwf3MqI6jwk6cNw1rryT7WDGvN6uBFrrnvL6QEG19LMnloNMtFado/IpBqYTjKeoFZCx40
rzR4aytQyt3bvyWhmcVfQmlwb+1YQN+OUrmMYFPIAJ+BZgRQ7n/c87ZvryE/0Hl7rB2M3BVc4GH0
obCB840JDGsSCzWsAO7BiK9waMhN1ovv5M2lcnOeRoTI+C5ZX42sJmVIPodxMIgL4/d0MLAMU3N7
ox0yAcd/6uL+vajVQr/HprTcddetuS0e84zB3nfSuY/vu4nZjt7y+iuv2QyShI7hN3mg1e4Y777+
GdQ9u4MibRdq95HJxoEjFm6Snwgn8t09filMMdFUQHNT7Ftp6awyuO4YLltFofvciQ86jgt8A3MX
DNxueBwhZk4GdMjpUamtq+wlN6LtJjRZD5wRMEbZFnfQdCzdmtG7nLbP+UtMR9mKGpqjgoY67srj
XXdrasKlu51nJpYgu60addcafnqX1xIzY9xsFKdi7RkknT7rZZxNWrr+K+kf6kW/PIJqdA2oFwKR
CvKIXi4O6EEKuEEviyXaw61Q5VXeLyZ+wG69xM9D1vWOfx/+3CukOwTafdlJhyqehcRCRKofdm1m
hDaDRBcuWIT5hJfY+qYHH411iuQbuFuoTYfXRbJ4O42dhdIWbMHajRnu9oA0TVyqjjhSmkzTe2LQ
q6PJMOH5cBEJ53g1WdHNNvn6vQvfW2w4OXZ37P42GnlIjUN3KyPdAglcdpE5vmZFCe/qJ3R5a0ot
esye08XdNAmeI2VVltBc+rxfcnMyr2v1uZLJ4ajiDovxFV/IppmAfjOMkdq1ItLtno7c9VreZd2W
GvJ+3Lfi5vjUw0BE/UXTMofgXvSdd5wN6dHquJwS14Rt+iPOpsIfHub+nIlpmE0fS+lI11Og9EBn
MIYWfY2fPtYMY6qJaqyteb+hStD7FrMvaOyijq6B6T8yAUzdZkRSeQZKGRReP0anYne6Qen7ePxC
aOM1JmAP25j2pjWjkJ9DIXjdm5DQ0GgjSUAUsXwz8fit0/Aeklb6WZM3JByG2lOx4bylgRftH8aH
1C3ERuIRxOJJ9Rx33ZQ9MxXa5sNjoU0fuFxiorbJz7AB0xlIJe8YpjDec9MB1T0J0UaNTPtP9MUu
ihVanAzzqUw7ecl4ySCrYLhINWDRcohgyv/Y+WH/R1+cFRM4Ah+iC85mP372oYKd2daQ/oDcsfta
Z6Glg2BpMwPjSACbC+9XQf5E6Xc+HlkOHToqjk3i8sNwdnGohHWAq/XN/7C5g7iT5EjNyRPTHGEr
erXJ56BIFDo8fLX5rEtk22a/2NtCTzV20feh8oWGBh14Xg/mn/4K7fcqDO1NCJ/UdXs2Djg2248o
RQVNbJgFWaBwq3jMzwKEZxnKIYVqQ4iIhTgb1+A/Mh0G4P0DCyGvGs/WgfhfFMniCKTOHJYakTIa
ptyCJCtYkhw6sHMDI2LcxehqSBtBfJrzh/USrqbw+X5Egr2JrGoiBLxQz5DCfWzBVgVidEBihVSO
f7fc+7HxG+6zkaJTZSq6Vi5vYBEWmMtrbWx7C3x6hh+wz+fquaqJ5WE69jdY7cCieoNy9kV3AEwp
7B/FJJSNjM2LqAryM7rMhP+2jwdbgRBUAWKVLnsJRS1LPcQdiCAs+2o+wKZzyGcsAhJcPviQEGLz
wQ1EEkYk9/M5EW9Ef9GI4WNBDYePIaAe3tEkrsDk74pJy1MR016+oZk1I2zFJ50IWlDMOtyO1YW6
2GWWurgdAUOrzRevUJhCPnaaILm7xIH/wZ9X/MZUHP9dZi5a2I7akRZKO8DX35wMi49OFln//fD4
EdwxoQ39+2i18FVRkaH0+lrpmjkqf7pzcCvgXDppYMOd+KTbAlYxngy4RRp2lf1m53fIQcCPrTfA
IYFbPk9uUbXzzdyVIHqiPODkpp38u1VNfGjsjjrhlrYky22YJD/EPQ+P7/nhpZEOucWdk5ZGBSbC
8IusBNIiHw63r8RBekY+EF+ilfn3wSqgPBztR/gHmJ2k2eBVHV0sRoyLuzBJaKBNi1s+brBimdWU
o7t+ae+hUW4gmfIh4odwbYB2xe9g1CweWdwCaLF/sURyC22mYX4NpIanNalQ1SDD0CRxPixotQPL
A/MNmK8aKBKbG35cV+bMwiqNH1EA079DWCIwJAUo/Qo1E5hCfMh3z5RdKUXHBVjG33wgTsPm6Ac+
8L+PO2CN1a0i8wE8T3c8a1lDNBsSy/8/njWSSRwFK6gVtIUAceBDrMrcwrYE6Pn3AeLFJ8zG6Rt3
9wBcTHzOC5UwUqqkkWCzYO0FeI5xDxQKcOU/4zx2bD4ReOOxd/z3P1sGH+xT/H4e6M/Pc1rNmTTF
JB5Q6mE8un/R6An13DV3n60LhvZDTkaMFauJEM2wOf5JZyD/i3U0pY0Rq+l7Kbzcvuj8hMBAo4cy
+CzzxHf8+/Owu1fTf6kfP8Xx6EvZKaboLZ0YkSEI7WvcNZSRQnYtQewDXBRQn+8/Z30qDym04IRg
LsvxlvsAZcAZS9I2pxi8htX6NqL9qGPiUhURzYBXyU61uiZoA003dajQdwgkSoJijrz4Q1UB6z7u
OB0HSMYJ0M0EQTPYozc+nnWcslkjfMHl/UNGcCJH8c2tsJwHu1BWygoCElXSGNnTlhGEErH0H9u+
y07B7oWseVJGWaANITOyJCueRH4YDfUIF0Bo6aL3EyoY3ZUDApbpAdlYrgHrOT8vVN2C8S3+NDgD
NyNS3ti/oAFCHcdNmbG2zPEVkArTSPBbZkpCv3c/Nf4Lf3mid9adI9Jvd3UWcmlBLxaaYrAqbjN6
y8zGcDioGX/8CLtjSj7Y4oqK4JSr6e/9EqJQiWKCs8U7CFO/g/gPN6o/ha8CHmJM8It+DqqOYM5h
/wyEcx/599FzVIyqUW9YjWAGBIKvjIei8hsyZyAAifWVC5JyqOjgJEmuBlu/Alymhc2oFH1zOcHU
ksUa9Eo+40v8STFe6fPJDbrcbX073ta8uQ9bXlCx6HD4sXUBTLrb3VR8/t7Sdm/Vc3qUz9Khc1bw
TO6c8wXem4vuihQo3jkoei9Knd4Pw/PHNt9qK5qLbQFVMp+8oxwSpYYX9X2UY5ivOEq+VrVZo3nE
TrD4Q2tjtPRDeJlHz2ZAs0E5IndH8E1hKL9h9KAdqGxYNPBdM0O0HFoy/jUEEFrXZwDPhNKHo5pO
WGUYvQnPJnwLr1YNCSGdtC+seKz0twI5JkryU7tPDdCm94chkLD4sHm/v+3hBwJ26/k53D70YLIL
vN99uYYySDc8yS/86F9AV0P1iZ4TZyGXQK4ptEYwFpPI4iWAF26UUScQoaTKEPoQ+zi1tiras3IX
lskqu85+3aMJZotb8R7Sb7nVPNMcf5PRjtvfpOYcz2fJbwHpPOutE23T05Y7dcOHykhST9dVu77J
4201ppvh1EOs8trDN7zd9pW0UO6LzmP1+c1YwlNcHq9W0wh1Lu7GyKlSvGZYESVp3wNC68KZoyEx
aMIgXT4Gr48YLJi7mOFDpWIwBfVnymAk0x1MiPLyzHKOzR62sHC7mAUAs3O/fsl/o1QayWkEqY5B
wY4EpSlMcoYHeYnJnY33WCYehBo2KvBcE4KjBpBHWGUgnA+ChahahlVowPtCtGagfsK3YXQQ+vb5
aI2jjzd594cngTXhPY/1h1C705D0saIU2udIfO98E/PfHluM2MVk4U+MglaN75x++lPhYHJFnCD+
do/4NiCpX4VjV8gSfMZM9GcCGe4WAXlnJLmpsiOn3q1eydmwNSIWvJxsu08kV3EG67ymKxw8K7et
XVrFd7s1fwE+4NAxmtJjH/8xO6OmgIBTNf5ViarUJSPFmLLXvmnwpXgHWwAbxou07mQ+5np0I/Bx
MATOuSzhC6cNQxOXnZy3lvbpB2Xx4YMmsxV/oVfT2bgQBdgFoTRptU+WKidVgrYQI1AGIvy22v3A
K6vdL+wZNNjYbUJW5Gmw/eBp2rrad8hzg+cDkYem6HuNvrn7LYbcn3nsiWIy9bE6+POlTPwfRmx8
hh1KW6JaAdIpZRy8vKlmzM6opwmHZ0SF1I4Xxocyu6aoJK4W/fJtwzkkRnbIp0jdvE11bNzlVz/5
7g12dfKkaghHbvosxJl27frF7sCzekuzkuaKU1CBRYLXMbwStDBZGUs4xna2T0oWggjRnv9saoAa
AtEXIp9ZxPXr8JNGnOzs1B1lo/5GN3ZgJXh3tjzOjjO44/9QAUBAAoD7zq6vEPewXbnknVCpTPgS
E1fGSJgx945MnjiLjxR3eJZrUtShaTTWCjRpplE8+/xPCKGdrnvUIgyHsMqjfihgfEMhfaRRw0Tp
bzAGaMbrYb7PmO7GGIi3liVLCYrvCuprzuVzZ1SN+Alyrs8T6nT8ZzWn7Mih0KR7+CoalFYcFilt
8DhjcNN+Z7CaePFmFqjAvclUvTA1rC/pnBEXPTMLEo6SGXMtaaxemGEx20KFgL3lR1nuUDcVcUfG
qYwXpH77n8oiEOrNo2trZY3eeQ59EEbCXhj/XXj6j72BxfPxi7y8e8zixx5aaSULVR+KDVjtYjUi
x4dS5iN4V5LXWDLG4I8zvRGKnIjIBzorwjAnf2OECQ0DMBCwkXbFktO5ScMUs9oXIdhUry6QGjZ0
qbbAdq6oRs/HQlxUna6ndsiihOqp3r1McZWeZ7SYW3oEV5To55ND8zQZFgonTeo1WEevAKkMLF+9
dtqWVRGRhIfhfpXEdyRbeTmGBAVc0HRiqM2CftSqIatgR3bfkHaMIdM9LYHtKQXQk6rdQvmtsmnT
86EJicUSq1dkXu+9uZs9r3uOZ2ZikyEHcIDL+sh3KE2AY5pMspt3yxbU04yKGdsTroVEjxqWzBh2
21azeaNuwj7Nfmo21EYEPZ/v6nOdarT0rbLMGMLiSRsizqYaoyrlKoPChObkG/CuteL0Sn3QDAy7
pTWNArICJGgWjww9nNGuYHAgUPHlfwMzrv+zNO7RMEa1V67q2c7WY4l6UchuYfFI6Jg20kk6faeE
VI/gfgB1+8ZJnuqxMX4NtcwxRunpvimnPVIh8ulrejtRgLZrJOGuOe/MXsfOSYmL2XsB6hmJsgFf
ZRJbPv4OWwlmpJINTeBrp5t0Q/gYSMaViJPMTih9KDNZHxEZbj4HWscRNIXkiwCB+vN9pvkEd4IG
B1eTBuw11doBKJIGcEIpu86nYDHPDT1hRhclMvsgK+BNh7NrBYnSot1ilUK8BXGhCbnEWB3Z7jCk
oIp/QJbFRpyLE3IsFB6MJHYX2iHKgmJubnmB2bSqIjHzBnxBes9Mm/XpZWInr2NSng/v64cFydL7
uqgsuoPrjKnUgDcPb1wzQDEdtCMR9kjfp1hHJqfOI8BiDo97eCtCtuOmIWUqKu4fwo52hMor5k0j
I9YgKINgKpbMoX5pnGTJgbZZdgmlStfXRcPw+e/wnXeTfPuAgDB8k14lMGa4BpYyfbvwelGefh32
ectY9bbYWfudhcyzoG/1+vrpSVRorJ46m+uCqYda9OUxGF59kXr9N3YTEBWYlakloZsjcS5RbjF0
ggyJeiE50HDibn07YfYhBYLyychcHrNHCB7Fz5YxXWTF7x1g+8MTQYwARcDEQvpFPpugOPnFbwZn
gXMftiBXJQs4ShSG8PRq2vr7RyjoXHhEygzu5cnA2IBk8E2jtoZULd4KViGo9xC7uk72CnFITa4R
ZQqxwFg2CB6+/nRZnWFI80g8ARlnxHIAy4Ajyn7yHWrCqxEpRFk7bxwdIAIiu4OhR3blz+7sZkLF
xoPDThBWxDvCimwYpBksJk4vmCSyC5EVehj2+o89MjiuVZ4x42P4ARJaUsLA8KOADMBwVDDFqMcg
+xEcYHh4KPI5JAIy8L46z4RnxI+Xy2yP9ItOsZny2uCV6l+Id8r6faEDJX/C8K61kxGplY9ekv2Q
oM/sxW/k0VKb5u53zOlkeyQoWPlSZjSOpySHT7KRld1NX+53+p2p5OtTghN9Y/SwlHHv+PZ0t3Uq
t0atW3pJTFoKrQ3UFyvXh0WIPfUTRADcKXE0X5De9QCqmf0FyVOORfj2Uu+++NL8YDGEA8Y9QqMQ
dSZ6fAteYb4CmRoCo7s5jSoKA1eDjrCLupz9b4A+3YWuaf3GalwelMCMFb8X3PB3glHu1UMGv17u
QJyIiBsn/vfqPO16mCHhsg+ANY5ul8PPONkXrjklD21GnLP7WOo2Os5BG2l+vhJQYndGUuMQc3Ir
DbCXjKFjEIGoeDdfGhVE8T3D9Z2wIHauCStt1EfpS9wWcBmY1TzR+0vwV+jhWJ7AF10/58YxwSxO
drvrfJ/tdbysn3NOEYWrnC0SXSAQqs00jaxtXDroKx3WP5YTfgbrS5syqOs1h9e6YmV3m9+ggsn5
JSPQ3oF845lJUegZQXNJwjR+sbPPOyPZ0gKNanrJLMwmEa3/5qL3HiEWIujVqUeBfovvgLyusMVS
8whX7X4il8Glj0cg/cDr/eOpY8KUmDMN1cbqiriux/o3YXbAlByNyc1mHReAHIaqgF1udUAyTovl
m1YyVw8J9t+zx6mIUxyJz+2qPuuT30hbyx9E69d6pIdJqMQwBVsUI6t01YUnsZGmFWlRB3DmToRI
Aj4r2yswIJYfQNhDIm/Y0ikZPzjflGPEURlG1qSMa85TtjoXdC5YRntNZmkbEeTdo6nuXxnskhN2
TKELbHXP8F925eTDfPVbwGFLyc4blPBfWI8/z0FHdVXFb3GuECPXwTPa9Swzgh/7GBpW4phDqBlb
bHGbyePyiUxwAbxKLB7b0/HNeUL6KII1GQl4ki2UURoxU/R6fsF4l3NNjfTtDfiEO8IdAEzipHPW
dF8ozFuHUsc2CBEQAY3i3/zyMWXLUZvxmGNAURdwcpnsnz715c3FYTZQJ00IoRPgGTIg9ryAOyTb
YK1Sza/nHpFJdBKZCzA3+bO7Aptx9PcAK2hcFHpTZtLdabK4H+A5Bd91yZY6apZdJtIQ96Ld/D5l
pmqT2OU/V5VdOyVuAEkkNxZ5LQ4+XJWtjtWRbhn2c6haxVKKYKrNiQdxUq+J8zmjn2xC+98Emg4H
ATjYxFGAOxhzkBrYesWqoBdW4ickInMDejdgdpyCDwOmx7sTAM/bKVadMaHZq85Ri42pUH2/nNoR
D5ktbiueF8SuYQWNh8frXxcQWPWxEvMCwJTuQ+ZQlup/poS3AeCzxOPMQBXBmIVKkubSkQbMemEN
3xgPWWDbyBTzrcywX8BM9Xn+OjOKJHnwgHe1ST3K4GrYQsraN4Ll9Ia0eaaLp2dmtE86hQvPfCxD
4uqS78LMBd0lfXA9xaNngh9+8raR8jIRy6wMBSJzrXZAtvJd93MO9Y5Z2Iiyh1KkBr7AVgpcmqIT
USMUlUoAvnAS7934F2Y0c50RxsiMCl+A1MveGvujLxiywCUJ+4UPjzwBHt3TYrtlA8SqtRVQJcRU
CvbfGqZyw9obNNs0kBwJVcgsoUoMrg7ZATNWINQb1m9dYSYU4V8V42pET02rypDq6UFfngMmuqyw
ByXEWcBTvN3ywzRMZlSYLEidtGE1ioLk4Vz3xVp5AqBB6HaV8BdSJYBT7uVlOk+mnMzGiFI77Hap
jW5uHewWxIxMaLkdUvAYdOzGj3OD+2yWD9QxM1yDqckQ8dFzpcWKwcktbb+N1YMgGd8PUMCvA+lS
z8zh19edHAMOlG8n1YdHQcEIyeWzQhrMm1GMjAPBIwwu4HuA2kDI+czglECpFaIOMDCSG+HGdzDf
RwP6D+VGI1XztPWtrFuMrlGdvN00BsoRxhtDEXfXZViXxLvosyY75wIlkB3/ik40fK7fmEoPigiK
/tszB3VQORLBDCcpTBeFC4Jv9cZ3mY21clmIoPhrBx7042jYTFD3EgyD9YjPkNYGkH0QUWb67bBn
70LDbodgpuP8vNuU1jVqVtBVHgt53Ix+HhXxbaRvmOR8Doxw7lY3bE9Ev/oZyP1CiytP9wmAjErC
74QvKiboFtSUiRK9jgaXWDfWQ/w+oEFg80cOBVcfI4rx+2jY1ZA1g6snia6uGb7Z/8/1GbDvjN0e
ZzlXkLES4GQH8hr9iVONmnHm3ecUEvvbpHFqEmWgBtg6ceo4njsHHdszil1wV5G/AqyLm4eYmzEE
9aEpDY0pvmzeh2VAIrmNqgP/DqQ7kH4EYgsv3jJ5LQzLAkaXH4iJ+KU3Vkfq+/o4I63tOaYj++Mb
pxvUyxxd5L6Cdfw8MVlwmIlQdFGtcQFdmKEwzzCcZszIk/fvJK0dBEx0zlhyXdL5DZtNH87Djcvg
G1RRbpG3xvTMzraSB0UQqF5MWz9z8LATzpPvcctUEyv+oLeVzkn0wzLwzYhctg2vnbWnbsgMADHT
5bVnmC/E8QxM4NziLcK4R8RiU4eyIu65mKn+2AFB2mAUw5IHPSG2DPNrVJbAl3/HhQue9BoK+/vm
Ni73V5jDbKpMmfacPKWnxlCZ1qT2EZ6XcJSF4wXII79VX+Ljyn7lyFAOAG2nNEGXGz0jR+ZkUOIT
lkuLWRFYheFeCkAhuzTClJ/qRTQ8JEfzL3IoLH5CZDog2YK8aYpsFpiyQB5U3Kh7uRNeMGlTFLBU
nn9jE8pxUAh+lIocXjK/lrQMylPcD1ARlIThQJYFqqUw4lUznS9Ex4GQobemF4NSSCFP34sDhwpR
B0K4cFeTAb1bh1HWSHVxDfvSaAknulaB/dVy2Cpr/QnLKcP1fjktI5U3zbRKTGNUzr18wHjC1aaQ
RRfk1LKpPDnj2BDsuzVOUd5iVyYmawwqWALglxSYng8hEyKYQ7UNU7yVRrfG47RBWN2C0Fk8XU4x
zrcKFxOSI3ou8zSaUFZmWnHegZcuSHCca8yxaHRww6dHcIrblJYdQIgwEu4tYCZx0kPRZvAIGrfU
L9jV0/KIgVxK+rdL58WJQXXEGoT4+HWhGWHpf7HcmwCmh9z7od/Rxo+LPFGOxhrGciEug5+vL69D
5re3kRRft6yxQ/jn6fw5gu+IKU8WAjp7va2yLVZG3OZMIaAM1UhOjGG6fk2BLDoRSvodlDI09MQW
WExUIMoPuKTowouTGbCigjyADoKnKz2XhhFQCjoa0TuYSRjoKYWpDe+/QCnwBBEHBdtANLD0RgWq
PtLTGTkKarkQjfHKRZ/Jd8EiZ3Uy8Qzpw61H/CTiu2A+szL/xBHmFnPEP7I7MnJ48xwfjSSQFCdI
0gwHDPZujCT/mseExv0qrjKAFDF1fA04+gIrg5nB80NEM02miA7FEWeCRvoQo0fAArgGHHpxaQAg
9n4k3ZIbI4jsfEWgYg9xNZBj9gIQoLHEuYemtRJXQ16e+AZY8vShXLEAQAgbm9R6B2RQ/F043NKU
IhWg+8NeiDP/yIiiXMKv5woi3q0j8B6I5pTCXJL8Bp4qVn9dXqOCyYsIFCpwQ2HmitULfQs9I7BR
70iaEeH1zIUvNCIkwfFbhUaYxodfT49xMJ0iukfmND90ffwPIn2h+HANC6Lb4AbwZhTiVpuXBzPO
h2nUG99yR43U6DvtzXdbcu4O6hS91hBFbS+htOiNeD94W0UEpDR6XPSF2DblCDCpxvaMQYqV7A2I
QPAlgHQ2u5BkkaM8L3HjmMnHdP+ZULaZ809A2EnUpdD3v+PqRoAECaIwFWDR/g4MtDgrUcYoLJSk
hurnZtQN30us/LkiT5wm6Ua9XOMbE5rZlzZy1KxrXjRZXcoqXyT7z1g58UWJmb+Ae8zJM2zGpINO
qTzM8Hd4eEbUBHIzSC9m2KygSpRQKvD/II/wTBHxqzaYhi7fS05Wls37iWsVuFGzORnAEriS0w2n
GCfQqxsB+vFGIXaQoFSRXAVXBEYHCkZwO8xlp8Y4H3IVq9PdRF2SchThiAnkmG9/h+5KWO7MOovm
BOrCicE0hkAlzhfOSk5s7uEc+bcaAP3+bguImViz8HgAg7zPzde5kuaF4zxBt0sADhIB+bqMQ3NP
5OOBFsA5+mIbwSR5LjOlirXNY/XbVEfmWhe1GHRH2phOpyIJgGZtb4x73ivgaey2xVwjAu1+ogSl
3OPU6q6fkRSqWzlK4tv5PdklpMi/AxwGepCnyil8uN5a8+CujbTp83A/iJxuEzJzFrRDdVSu9dkj
hKq0KNdP74qEuk8YM63k8DuSR0+tfwWbD3VOJJr0p/UiB95gqRF0FglXERO4m4QriZICKssWNUBt
2nBWOFkIS4cSzdrHptW/FhA2+7p4G3cYpLHVoZXnfhVEnZEUTgycVdQMlK0wZFpXZg8E8PkhzRVM
hWtPyFjMCWO5CSlgoU4C4tNPuUzBM3Q8uSsndZMVTC04Qp1YnjZg6zC74ufBDEn4prHJQ3Qu0Z0m
S3b4+5CuUEcWkPQZaEA9hVLcIcJlSkRypllo/xpJMMchyBSSBeUNjiV9C10KOFzaByCFfggbjIRn
5AaBuixON/FnAw3mxEuoNrBGePqouN/soWO2UEbuLMhLPJIcfSlz2fACFVj5aBNPQKypwibLmS2Y
H7VVjMsJxRTZoTDkYYHAYzrScrBasd9zuhVzviB49Sg82PAEMwIrJsjzf3lvaHGUNYsPJzh4Ncsr
7VOyF4GQZKazJrGcM1ZWSNrpopF4I5c4QCRiiA0HE00Gp79+VhdCX0lRtGfpf0zpPyBjvqbtmKk4
6tIhaYLenxcXBsq8mF3QxVllw04BxgIYrHFNgufehbyrDSkiIOEUJxRsbLKs8uSe7kHsWPJf8cOr
J48JOyXxt3QepJlcLd5/fgkkCXXJlgFYjKkWYwJqAjYw9jjOCYZCrnR8YgzFMlc5LT47QQp8cycf
4k7n1r/bl97sjZAolJyKOynrfGE7CkhTDDpx694juJBMSj2S29YMDQcyyISJYIQ2Ya0P70IMBHoA
wjB5XVicaSvArY4cl7sjmB9dsr9hrbmNB3M6xL5uQHRQyOe2Fj9IT4f+HgDSA7a9vshMSvvuIzfC
nQMmyv6fDSXzlIj2h8KXXX4iIzp6Qj0BcgaBYHoM54G1jq+yphH+mkAE+QYfp7Nsh0K27+2sI3HS
7iEfHMGbuEZ3Xgu1RdDiRBMCTGsnZxipfUyp7itOj6A47Dx9kASyz/P0lEkSqP6LJuQbVrGxMLYi
Vby0UOcGR8PdiBYlP/K+QyDpkgMEEwT6+EC9IyPKJ+3gNQG5sFjTz8eDHDxsbN8NVNMEtip0GmzW
LgxFvBr53K+jD0hvPwkPqcMCudh5XfeLfTkuM/SWIoPi07/CJP/yVQCEsLa06S+kMQOIuXroICG3
gPgOUW4JBuCoh2UGmU3LwvuttCCxadIdyf3A2zVszS3Dt9XaKAhAYseN3Qs++0+EOqqPgFhd3z3I
fOTF34fS3qgG3w2CADQDWKawqCEETzDAI24Mk4OtsoI3g2zhTfyeiW/RoMf5Q6a3EeH6hFeAVNpV
x8LMDkc/zYM219Lbt4j47dfH/nK+v8R2WSj9Kw6NWK5SdeKsXMPCQibFIB6p/a6vSn8lqLhgXyLP
sZgzUdOXsCswrltS2tCucHVz1hfjHoRGMTavUKUHOvKLbTuTDiysr8nbVQpLPZcTMjiLGfRAKBUs
r+zYCEvgVLMEM9xGjwoNkJxAHBkFUU3wk9jXsT2vBTWIShcSwu7CJAeZKNMGXlhYA6uSWhmAOw/z
JTy74HMEnbCvYGg3SD8vW/JwG8f9L2P28vSNFcQpzutuCI+eZhGLNI8upWOVU44G6726/Adq0Dgm
jVCQMseghMChCf4cawX3vyCrXagie0filnsE3IADbWBawNZuHMlLVopv+CLwtrCCIvoGBg1+at/d
d1CEv4024olTrH5FfDpoSS+uB+Y5s+spuVrgZnAzFbAuTIwGhX3HY/F2gQE7aQC6CPEbMF50qXpQ
uqAIsQGyzkzCWjRmvMn0mrcjDhVsXwSyAygNHxjfmcJNiQUq6ww05oyUz1SXEDnppvf4a2NbDgR9
87v73CIjcShPMkdyngOJtBTMxkHHdyhUJlQpd5AMffJhlSjt085luvEaQEdk/N+ENUjbplxSO8Ca
jnv91m/mSP+97rDLjKdwPkNMHw9JlAxfCyx7kES0Q0r4wQu6uU4WY/8229QOT8+lm29wLHNkBDgl
WdUODCAXkTecM2YxDPp7fWmhjmG2j5shvmwL08p89FHVCugDfRuC/K2xak7dueBBYy07qRiwjtjq
iLbzOCq8zxr9f0fQcMSOeGJ/TwigpAmApYDkmJV4j036mhlduUSQf42T+LonYKT/xWJajaUhFTXh
dZuuQ5TNoYIR9PRf+PhFpY3Qe3jzAfZxQFpfp9meZDiCyjQHCrhvAOjorGzYnmOJyspgC7SWQkQJ
ZQpbafpAklL1Ucn3sQjxCwJyy8gYlO7OaTyC5uOXxQwb3hwCBRjDydawH+i+KISgpONG6XyCR5iH
u1m1qq37XkNziGpvUM9/HiCou08G+xsSr1By37M4Gzf7LvjdQF9Xy+eyh9XF4HZ5J9Z9+Np82JUw
YOjCRsf9AtO+PLN9LOOESOpzdUR0aHnOz5QjeCYoO6sAmnpSi5nEzvXrzJLgN8Jvgnlb2pQnyAAo
uFiDMB/0foWHewGqiB2UYg8Tm1xhPHy7i5Gt4Naw4Sw11By47OEiwXJFYyXYj9Qk8Je4KMXODQkX
zmptVVcrwwWOy5SZKddJNQA/ZYXoXHH/l9FLYDdXQ92lPUfGKQICwE8lKVB+AgoCceXu+4nyxoLq
hY85+yF+a39eMbBRcrDY75A18VlPAGS4cPkgoLPAbnHAtJO+FQA27fkItOF0NFJUMoxiSrcBHqDK
ut9DJoSUxMyIWSlfD4vJYQtswpoCahid1ICHlpevPU0rPVu2f4Y4MnYmX+zI6NN4zDfJlhYCAkq9
GrqzqK1wFWUpJiWu9+eHuCNcl/6BVe0hoiF/T0wTWuFsRo+c6I55URx84oAYKnadnPYPqbIphp7w
BxhvglyYjGdfIYu+9HL5OZYLcB3Whzpu7iFGO3jwQCPrJOu/HtjZ0f73INlZsHx/SKVpoOnAp9VY
3QsmKXsBY03aVK5JNBMAG7yMlxBZP5QAktk3meAAB0kYAhr1oy6NGbezvoMZUUnSRjdUIyBgvEZG
ofw49xKNycVJxcXkndqMFYzjxrLM432wj+iA/+12sca5UyvzvKeBA0zzhuVQxUq3GcCpSOD3QLJl
7QFvhSqgLik4pQe+3tKeENikHOt5Y+1eU/xXWA9JqUy16U0ZNHcxruVhOfAPvMExdQHk3/awv2Br
9tX7cZd6UDWuoIRwi3A2SsvRmxnBSxMTZl5XLkc8JkBaq/MibwDedJAo6nfFKYsV5goUz8T60fMX
3yH94gNwALaP4BPBCHqybBvMGjhni+RQKbAiZSRclPpVBPAh1R7vPAmwNwVCPakm9xWJsJS1HGuR
Yyi/iRF+uVoZmSi/XyxND/wCYeIzcnaN0u9RA8EyHNzRP42e4sX58uo6Qr6t4xXhvCcMy1j5N5+e
h2kF5nfoXBdiIuH+QgwmdqjXixM1OA0mE3KKVgrIHhC5SOqe/HaW1rULL2OQpPXriohDhnHW25Im
sFv68kw+3UmpAc5HVPAZMIRBcFre7Ur3jdes+x9P97WcStYsAfiJiMCbW0zjjRAgiRsCSVt473n6
8y0m/hODGLaE6W6WqcrKzBrEgMym825XDfk0nwL0LQ7IOte3H8taimqLpzHWtUj6+nPSB1IYVseN
TyV+2nq4EAhnTtW2HRTEr6kk5hMGAuLWsQ464eSXnO4jmoS4WuIi4vtaWf3b0498r1ih1AqUlIUo
nW+d2gQMRz6oWCNyIhmD5IP4sFBHCGBXkY/XePeqzHAMgvEAmfSglJsEoyS1n2flGJvilT3wVS/P
bpqxzbEwzOskwEsNEeAWei/iS0KdQnfgkbR9n/4HRgWg7VOVB0iXMeihEtPb+V4ugJ0GBiERHv+8
Z3nFUwNv6l9c5xq2goli/jSO0/IQOWr2gP9FudC5jCn6nnqvZB8BMdK3gd2S2Qe1sohZBG+KQSPB
z6N9jJXOxDP9a02socoX6A6+Ti51XL7Iq48VmRSTBqwaJGvWU7HyQtIyxNnavzNi0/gYbezCuEw0
pz16UVcaiHqyvKlpDk45gTBVtRSA+XTxdK0skcmpNNqnn3+J6HYKAgxlfvLTzJktM6PVVLDhskQ5
Ia4dFifrrckS8IzPbvIt8c7O5p0v6KF2mN46j/HqVplzVhwmbwQsURKNR7CQJpU7sSBsb79N3e0H
+XU9L34mkQPnw9qryY9kbQv+mjNzixAT3nZW2kV1firNhkf140t3WRhwSkUw26w76fvgmRsnkjhw
JQ6wcizlTwprOfjlJpcnTI1vS5th6jt9Lz3mDZlOIVqRCZ6oQSqLef207mwa11t0j/Om6C6kDLMx
H68rXTXpmsGLq7pOvPMPJBfa1NaZFlJlFgMUj73wjSJ9Gheal87F96flBtt+TIZtiarucQrwS+W0
zRZ3DHy0pl/1UVGX5tI6/2OnCKWuS+12bQlo973dXF8X5mq1NUQLowZD5ttPds0vHUHl+SH43k6q
cU4Czpw15yo9iI+En/qnBz7d5D4MgDjtJCanRD7ZgLpl93+W6Cve+uJiH7Sj8zRPX74t6Tnr1GFd
UzKY5w3dMge3jT3KUmaRtIcCDOe/s/TbKnR5mUO/to8mxqfjTqRHlnNOW5b47ePjuGphFjNOMpf3
+fox88NmKvmWHhe4/m+i81slpcqlcPuhGIcQ0n3GittPgKd9NskHuSP1uIzZ+CZBPTXNJMdpjSvL
mfdc7+m4XzvlCOJh2ic+4v+0vGVmGGDihRAz01r+wtqEu3L8raxzuP13RjUqzv/dZeGxKHeurkkv
irPRCx+BBHIQMNGZbeDx2Zk5iQNrOEgum9JHBPxV73ofAXFg/Wpc2UgUb5v51sJBMnSZmhSZD0vl
42v29j1pEC3qlxrveEuaFjSTj8mXtfQwCYaWKBpMM2/tBwDY+ka6pSYqfsYuFhcV9uXzOworn8v4
rmUVuTFInjc4O2VmLX7Ck1v7cK+fRcyn0Tl62xRr+eFej099YGIftzbKZiJTnXdhsIchodpwLgUn
Wnu/KhdnosTnN2g9PrqM5Bi3vmo6pVeBlfKsvmnMw3RkbbwyFo028mfVddm13Pb8hqNNvzGLOBPl
Y53Lmdbpd0/IkN2Vd9KMfdPFd2lO6TeLoJG3rzOCbctHD6ENeurNPisOMVAMQOrMdcvyFh9t+JCg
IdnycjBTDN/Mn99nzsrVy9KVGa2S7OHtPwB1G+9YHmU1SeaaIvy/k9p3uj9vSQKSDR411nO0CxNa
wBKJ0HCpv+bgkC7+sPJDx7IKKbqMD1XP2DU+RIsSRPB6LjGaje4JbW1TxUN0XfFTquTqqQH0Nfcp
pZwDl7unLxjFbDxr3sswMrh6NTvctnB9j5/pdUUFfaoeJju5/pJ7QPzI9bG5USApW3MCaVTK/4Ik
1AAUOzU2QRLg/SN/UwbOg9SziuTzUb64/rj8PHpCg9OlVCA3bM+GhU6yR/GTIDi/UKVHm+GiCohE
3tkMe4d/N5hC7ft4+og9Wk9cq0djHYsZ6KU7WhiaBRXgZd1co3xS96ba8Zdro3IgYzu8t/On3gkW
gvLqAzEYBsZTeFHLhOYfPAHSGEYymfYuGS3SKs1XrS8m9aOS7cc8yi0icxS2t6gt+lqskUVuy3oj
BHuhKWET/zsQwfj5o96RxP8KLQMWy3KicawktR55231uuNOWeWQ00t2ZDprYLtaJcK44ppqW1lyk
fJXDgk4snyLYj0OVdj7Wh+++sUG4VlJvaXUgIUCmujwGm9mDGbB5g/7PMYjYZ+H+o9q3B2017fOA
VacddRW36F37iXNtDHecJzocuISkHTo5lbatUFn9mGVdorZeusRiPFgKkrkOb4Iq1ta1/EgXuK9n
61ioHeJKrC9jaOizeslZs7wey2yVRzKXLffFO1qtTCcIQpLTZZzLdHSmQ8qnGvRMyFC/JAdZ5MQ8
1jJap0bziwqE53nossPSwsNLNbHQgU1eE3KLnoLaTCBFz8fyFrERvoB1JCdgkCWMxXfo89wbMAns
HaGtNRAy0eGCw6MyXfHIZLVDn0Bl6IELTGMn81hrd0beoNeY37P/OOEHdARU2YYIMtSmgLST0GLc
QYeCePgEZF6KlteLDSc7DACDY6UTnPeYPeh8ICAOPrE8kDmS6dKe+0laawVp2caJV2nDdN8uXXr/
N2g4dnfW6MdgHbbP64HqW/zZ9S7xfcexBbZmxx9eb/zkz4OIg2KSayLSUHx7FV14NnKNni17pFZ1
a0aVZH3PvSLQPatcmIzXZYyOePkr+tcNreXxRCy+qs17657aR8cvEs+7+kOF31G2OL8kK1mdEmIV
1b1QJiI+v69xlEbKeoUCTYjkrrK858qYplkYiG5f8diHiqZPpbeZt3WCq6/6SZ3K8LCDzX0xO6nE
DsSxNbvivg9mLuY/7YGS8o9dZdHZNFVp+rkW7WlvM70InHu6i9qw8iHzxJ8rQDU2tW330dm37l9X
nX5OHe3PBrtG+NYVt1uX6gUBbTZeNHI1RJvavpf5fqrCb0uLTW286cxqFAw/l7+dILcx65wqhe7f
vgwBn8sdEp+WaHR0YG26vvywCK1DUp+2c0VXwr/VEFdnom3ive6bVCsNV2JderakcvJpCGHsY9G4
jJ+DQsh+dS/7fFQniP2B1SQZOVUsBgWFbq5w3RmgoSnp2lUDVllWnnuoQ6TeE7qXLaswPdlQOdNJ
1Gbjay2h1gbrDK2gDrVkf/Z+71KGkeOjQHVgkXh1R+tSppX090I36ao9OrvhkRlI8dl8jGbNefdZ
519SaC8/HtGa5Teqi0woU6xMLl+n1Pt8Iy1OfEJK5FCNdtoIqi/6hDXNnf4t3oS3Fd7dFn6swWVn
2cn0z5j1CnVYO/vOMP2976Sb2/69urCLX4q3eZmJy3pNdUCmXFnap5mSTu1vq2UF4XIUm163tfWl
l8hH1+ZyUr7EanueMeNY/7nsftuPb7f6NTde3yIk/UIEv8k0cYri8BK0nmAO1UY/5P9cYq+f/rfO
6fNHdDlibeTMBBDV5DAxEEfx1th2Z4coUdykm897z3e0r6an1/fcNYQGg3iBY2RiUfF/z17zZJiV
8yPrYGi6NGnQ8qffMiTb9rNrKcfrN3InADv/KmR9FXAwamvWSLDHq7/5V35koxUybViS4NbigtQ1
xsAY6kC4L9cg+45JTrMV8qZNX7PO10vPdYSF4/XT+CaLRgJq2q/QPBfyQOHUcQBZuNfJR7IN5LoQ
2ML77uWx8DsYdlkSyZRV6ZNt9mSTb58Y1sGAGM905PyVqCAsUIsLW3h7o0OR68GkLKLW3Gs9tRnD
rlQdG5ar10eEJWl3aeE72N7DudEBtzg9tKzKjsVyQbw17zmSXSeIt0vHniO20FovNp3TyBQRps8U
qmPdbAOALbHyYlGKXbJfeLzTZmPYc+uXm0/Xg/Opvth8eFsLVVqJx1SBKqe+LMDWRxekj3xDniw8
FzU94x2cB9Xlq14R1hgF51y+CsK2OsIep7NO7lzCLFy2zqVNeQPrXmC27mrZdh76vVUQTTdg9DWE
SZAnpam2CalPCqKfxKdVyHqT30j7Q1ePXCwS75i/a6YceyLqTX8HWFIoOPQfU1CWIPpv/QvnWWhT
I2J8uXrFRzqSYm98Thij9mBXZwpcftuYoavStfhBDpQqLfszRJJY47itJDQgcEJdJle79fczH+2G
E8DusmL5ue1a9w9Rj789xGj2vF1wrM8vK4XrH43tPl/ECJB60wE2E+k6Nql5khzeFJEM/vO+vM/U
5z/zfCP5qMYm4lGzvvy4lFnC7lg2U1qW4oUWQ5vNujoZzbcDuH31sRkVoq45wbeT56rRHwgNlw/5
5ZcBHCgSHKSX7StqRMmMO37lG4vmrDbzI0CY30IKmJzG8rV5PFKdOX55ve31v3llc7bLphiH8zJl
F7/rA0wxXBVKXu9gaz/0JsQDSlfc3LkaKrpYP9VaQq2TLNpQzPFhRqQRxLq69rzwcw9bm+3sGYIJ
ocNxEL7b+6l89Rp0p5ZyqQ9sAS6gbYXinDGL9du7hTW8Y6QdOvPgneIIzfR9ItTd5+blmasUVZaA
KPzs+jLOilrv60PDjoogxeOyA2jkLzpICuTmxQLtKBcKNlhiwAs5mvcViWUm1bCL3FvbS3BbmNWI
o6QRR/Zu57rrcBQnHevUEqD3jd6y/8UskF2RkaP0mQQm9Xu889RAQOWmQ+FhhlO69YUw1ptEVcxv
D15eq89YkAZREG7FCmGrN0XFBIhL/ws/WEuaysINnDBRrEjDVN3+gmnude1os1Yyl5JX64a1dGA/
od5iyvRzn9JNELXyORs1OjDCklYoAKPUV1RkRKgYu6fiILRObxVbuYcOQDzQ7rGS5OyEmM6H69oS
gDKrkchaasL5izqhAOBWHX5do7Iw8UVsm2iZu+2JbVyBxRVp83+XPsRaANT6+fke+1T9dJarEFlR
0uQwoDfvngBuw6JoJAY+5BXa+bvo7oSTkg/R2KKPY5D7DPpgFJPGsncb8bpFuhpcTtHcpTUPMJwS
gSKlxDi7D0VGKCsxNRXgeD8H52gvEPoW0WPHyKpx2Vd3mwoAgGs203nnwoI7ytnNtu8AjK/NcNLL
9wq8EFn5VU84x7jAk9Fi7cxt16+jDKtlYCJ2b9rtXKxlO6gcybJganQcJFqaR3Mfy7ytWupwUUG3
ZWRn67MOSeX0OIViM6ti1OjuWlVJZWzIQAmCI+Vpz9+NS+1r2r1k/d8Zu1Wh6qpLJYIo8XE/XcZH
LOPkfsojiDNCGUxTQK43qO2DvD5AQnYonJWHGcAtmq0VWqE56UIr+S9/b5s14D7f7/ncLqx1HEFs
wqENAXTYy8D69o2wwwhMZ4n2Ya1tWHXdinVlymXV/MqxnHy7KmWxA6ueuS7dWVJqklddNUJztrsD
ztdX2DW+k2trgihyNCkfwBOFtWVXawzqfkcw/8lmhQWndj4dLm5tpi0mCvk6bHE1NDxiUGyZ5h4m
KskOtHHmrlXZdgC7N7wAjIxE2xQwnXwndjndKDBdDo3Yx6mTBTdaPDX6+lgNedPwiDPtXYbYt9Uy
u49i2fGNcodpaPeYru3G8A4+Bb4K7CGjURwvTp296cl3L/58bz/YZtDo28rHsh72m9Bn1eBk7zAM
mgLrCemSOJL367X4na8WLgYqmoihW9LtGGQlyJg1nVecC10zVJLO64ZqEJruitzDUmFBmDRCKfBZ
uc2Ya8Q+yYLMNWuCF3G6QrvVsZGXfWEovL2mAn0T7A+SOP2lFS+q88b9XhzpMaGc1thj4g0RCzvJ
Nx1kmO57ypa4ZMVI2+vEbOeBkbuvo7jSWcJYQEhwrX+xoJcIoPYahTyvt1wBVVtCe1DqS3wcm/sg
pXh2QDPzci/xx1e1N4kSOovUHjCoUitXAkcOpdwGM3vwqsmjJgf4QhepraqCw2hZ96Wto2ucdSkj
cUyUY3M2TgwyAmI+1R8HCjLNIf4hP9V3xIZ71haY7t/br8KHzPb3MF4NEzWs3K91k6lx5xlETvaE
imLkGuWzmO5dytn3a+X0mzR904P8YB6JIC8dRPibVo8MCphd2gfe0xWg0mTkIBcPbNcV5h/sfrwZ
Xgez0TcRUI0fxmd2dC/jBnxmeNGmovOvgK7+/JF3GfKt2fT7ouCIkN4R/Bo86emWOZYkyZu2jffx
/YOvjYjzcxLFVYH7z2amr/gDPOkSOHdmbcVQ0M538h+k9vbk+KUVj2r1pR3+f4+3Cu/d7JuaWV2/
i9aOce48ooftTxq3qliyawx/7YxVgViadIvfLsySOuqMUCmK4oA/goUoltbInk0WW70cPqzo9nLb
XlhXMZ0eleQorNx2qYbahVKZTVmukWoB53adEA3cQ7HN1udBCBa82PlbFbcgEm5fFcuHd+Nxz4Sg
FgdQ8uqwxfVwoRb54He2i4+TI5YRQstjK2ZlLSfbqfwQYxxlxG6szNrTZ7JzrQmVZlXf83gOQKoq
/KSDCiM/UpuxRDQTZ2aj3HJEcvG/Y0+qFpaudEvYrPpoBlSuA/CA8FjPQ2wfDGiEHgXP8kojjYGj
FQ7wWuACoP5JfT9SWIMBUK4GnedUohvgiKkOULYw9U/OABruZTSqxkIWn+hVQlGfqdDC77b03xXT
agSEqxTK60qqOLTnQrM7zy+PZ+Vs5zh81GLNmLW6tx5vf+5yABLIxnkweyNx7ob+8oVI6aaPjfXh
QBCm8lQTPNkmOHVlARYoak5ZTzZZZvGoqjaWO348kRsbx48J9noUx0B0ATJ9ufzgJemQfdLp7kck
OufacpocsDrsHaJVa67hQj+vjNLMMjm2tNT0q1nGYL8hoDZo/gLVINnjDfGxZUJ7L+1rxiVS7WAS
UTRUYIMPh8R20lZjZc2mjNhsrgcWwF3rIUIiN0AmM93C52G61HXeerhjhHya3nalcSbSRqSxl16D
nXMft35oVVXSlLaSqWS13jRlu+toRq7GLQi0OIks0ccmnO/4of9RHvt0HmzQVYBzP3D6jQphJ0Wm
gPBBAqe3RFO3h9qkv/8JjJTOvpxHOeZ6IRlAppPZ9/Jc/tPtWfZtNwN5lh+1XWXXjAUpwLp1Quad
bUvJB/s2dtpv55/TKP2W7vWW7xxQSzbrhIptlHXBH4GKHOXf873Tp+vhr1tgYBZVqu54PxgKdAzh
zBtf5dLS+hXDcvzWsPfLCeEt9+bvs12kCelQPqHpVeneOAyZK3NjzrJkKRLL9SX/lhStMACWDEOj
/GD379qUotUh99ILTRLvH2eFt4/T8KxVa/aLUEEPEpFHF+K3/RKE0xCs6+e6dHhTS079KIR8ubMu
nOsPgFzwHaFdulTC3/Xn8JxDcGxWFG/lzrXs1DblL4dZN9+Yl9L7ZugAm1Zjksk2TT6/e4aYeXnW
4W0b+gqte1n6jVOgE93rsUtDkhvi57ByMAPU7NA/AhYpFQk2GlU7Ltrd9DFNX1oC7Be31PJj+inm
XKv52Rsl8aMJl9/0H5VcxGHhiH1heSFNK/wSk1LgvMkiuT5YUduY7Qi0YHGozbKe6WWCBi8QcF+c
nBDPwWXoN0LhAywjuwxhXX1WOXZhOqPd1DJCVouCO0PxESHfYKbnlvS8NepKQQP1tfz8TtVmfebD
xrlmgP82DQbOtq2V6GBZVkv8t8Jnc1GzX986/+iVxWFqUQd/tmLtawMJed43uDu3eqp6raD18dDe
KTGyA7JZDC47DU2lpysez4+Qbc7GS7jYthjlk1HhULlyDg8FPgCzzDKYXYVoev6zarLGHrwAlyBh
A+MuVFiRXrDirkvNbyju9vJ6+iTfnTzrXr/5qjd9a/ry61jn+I+QgHSvQM3HQ/OlAiOeyzsbPK1b
SLMrseZ1WRyysKWwbF5q+/EQwI29VT51cu+X0a3/aOiHfil+n11o3kltjpO69/5Z0AzhbHdGrHZG
ZSQh6aBichCvyaSpuTB7xRb58pIu8o0vVUmG97uqiZGER4vO4jsxxI1tPHQSR61awDp54q8HqK1y
ykXxUzbPgKIC1j28HfDlYt3bpnFvXQd3VY2eZlz1U1XcVr5/e16FiGX1T7hztEkvO2mRQgIYVJ7X
4hESSJmSNFfsORRc8PNNOTXElccSwoBS1LN2G9qUrr/p6RJG9MVnBB/8iqODIMklDNMTzuOwtB48
w4ckbjtFuNG9ntKykfFdJL2DZQWAUUALrWSgYjHLDncfE7x0gF357MLfPubVrS0ym0GyTxVvwUsi
XX2MxCRdogJl5aCFLikB/CrxQd+wiEfJN8O3hOmMKi2yA7e2FK+b91bICE3aVNmAj1dG809sdhgd
QN+ksbMnBmonP6gqjyLwZsNXNRPFugCBQfbt24LeSguHwshpQ0mrHHsQ0OrP0ab3/PewK+kG0/93
iyaXkkblaTJFlTsF9KEkn227yzQv/tiNm6nQaBsFVtTY6GIINzzKTw3M2Z6RxuNf+IPZ8/w+9D3M
1mf1HKZndfkska60e4f6vpqorN4P0b6DinJtH+qbaPJBfDg4jtK/+7/VkInc+3nNBV12NfUVK1j6
biK2rw/VVpwKaVOhmD420pZxEXL5LnZZVvKpTo6IT4D7vmpPehyY7tycS7NxYNXrDk1hIVVWJyuF
P6/QRtMMVoLT8SEpGmOZuohoPmL9FDJE+xKQ0kd7UaN6CgLjeU+1bV9XyzMpD6P1F/x+VQvGR4T5
s0oPTxyDvbyvsbgfJAeJpoYdml3bJ6SABq+tiikabVThG9k/SBJP04Mu2PXjB5+pj+Sg0OZc3btg
gLVu3aOwd3x5X/5D8+I8nq1Nvk9oNY3920JwVzxhxtEo9Q5mXH/2uTwV3+/Ebfs3Ff7OtQFq4czZ
XbF9ONZ0PGzMcnVXMx6dvpI3PMNVqiPywLlcaMQzmLXP34TLwz1CJtXHqfTcVwr5wWao/yNtguSF
bV66q3/88j3WfzUmSnwsc+yId22Rx7K7FMku3gqPFoP8Dxf7casndBE44S4mmrMGE2mmcfePYI+9
jNbnkOMmGDp0DbD5rOXXHuRnDA7VmpeHBi/seVfb4PHVFSNX4H2j+iqbOHDFOx+xcQcnhmsfq8Zt
3rB4Shfj+0gQuuxeqtt3jbJ3jQw7mG4+05E2BytBttPSWEt6I4HY8eZF+3Mp0dRxc9c4COjkwOkD
mP5lOlhWQddVE83zwiQ51fTUlb9whx1rS58thbxZ00d5yOtv1yyZKoGPEkmmOf8JQMx4/2uQzHko
2DLzsuTlT1wVReFOrAb40kxgpiBtc5HQb3i7xlUlCxE0DyyooQ++Lwtx1JdsxQnw9buNL9X0UFYA
U58fZN/MVFN4vxj15NQ5beZqGbn11167ofx/b5KpAc0DODjyFz5hHuZHEHEUkhdAz4LhnBG6QuR0
b7l97jovbDw+PaSkjZUtoXEQxNl+hLCL5rV3redHDM9UHhdBILFGra0B5TUpAr4tsGx/txCIALzh
Z6KLtSTM+en8cxb8lgUq4+MvdD8z8oLzL953OPkyh7y7OEaU819QIdQIkcULs8qhW7JAToXecbxY
Z1H2FEHjHXA4FBMoqeWUlNwKLIX7mvwdX2Zj0P74rroSY2o+Ul5q822yQLl9GU9uhUF6rCslFml/
TAZ4X6o3O6PtegixhL4d25PjSFaFiwS4l39gw6RtFvE8QvuhaxtWJJARzXbV44k/+9sSNrYRDu+/
8mo8JHixNujjznx/Xkk8I091KKJ7qD2wUXMahnDytfmso11svoaNw1FMX7vTCAwBRFRDcEY5PgCH
DGBE7OWtLPjeKJn+eiFZvpQ470RALVcS7iEBfSAAQ7LB+Ws8CnqLNTZ9OM/AhQs1l/8QVvWBfKA+
EG8dB2iMu1TjNOlcApyukKe6QGDWcOAc2NRUt2JC2G0BftnJFKqpUw2OIRtcsZdLhSvwKiEwOIH6
2avIH8VjbtKQ5SC4XAtBEpGK6gBsuuhoXbaaEFSGLj+ZSG2yH1iQHeXecEmg+OqiJCIoMS3AK94p
yfHmMEqkRuF5r7bG+DUYp14BTEQ6qN4TiOiYdyx0Hu96GJnIbCHtMvdm4tPyjEuaaIub4blMwnAY
gkpTr0gApGbzCUH7Ogo1D+ZVAgCsv3zNhwafH1ZDp5pn598uOQRvuz2S4MjB4dQGLOuTn5HveVYD
j6rMl9HK46Nb+munHrrpnzqgcE2cDLL4SOXl1jlZll4h3OU1dmDRukMtyk5YaITEuTyVx3tHtA10
1/8ibcg9Ti0eQudVPFqtkMkaPtOA0G7ZC3YnJ+xfGjdnKkq2yv1PyUT9kQqVHwefKtzkRDo1UQbJ
to7lUBFf6tMjb1Z05yNWRWlUwF91QPac0ZaT4bqHggqlTUUEjY/Ul+vsCs+u8CR1ub4RGnPRMWo2
fnW1RYUwHuTrwp9Gsu31eoy7dRidpkpISWsyoaKE/FSf3VWkTmC/vjc2GfcnBu5s4KHW1vT2bbsK
Cl5HfcrBN1BsDEZsmzOrbBlyapDI/iT1jAxf/OPZNXhh7LywJJIm5L6TE80m43VI+y3Rhi6kWgx5
XT8z9PGxhgEXNiIgvhIweZ0jVAAX05wuETS7u3/aDii/T45Rqut8Uvk6r6VlBkVASOjK+V12j9/Q
nfWD1jOnx+L9/XlvBqrQXPtV0QDhL1umbfZnDsA/z6r5t5V2GKvp5G2mUBWDVpHUjbKsw0an0T3v
fzCyz/2kK6eBfFktT5XYYpgIbhPo0Gr+h9TAJ15G7eSTFeeI/YirvHfdyYF51sV6uTO7wzo+KXRj
n69nuhnmRIrnJ4T9a7E9oNZAWs/2kShT+e8lJ4RL/35ppDfv2Cm5eAe9KjBNGYkQrvWItHmJKsK8
lqoNMD4QOnLpPzPf9F0PFAINBBYBmBk+F60vnqhm31y07Fv+LVldIIsoYSCQPxiYFcg4atToEQba
Kkh6Ga33OQKAEi6jdYtMt2cIWjV44QfqK5P07r3JEz/XOX1d9yWV8Gz3VmAJR1tePHOyka13rUFF
QeB+Vw4xE90uo8H2rp3pgzmBxZq8EE8dm98e41lBGOMIx3V77noZLe5FcF428F51ydmsmqcqp5fE
3niuPPj6RpfhIaVC3Ewk+zbc+addD+MuO7XWymOemhXr5lGDd9iytUSiiAmdyWZRemqrN6Vsekfk
/9Gyd5kGYpyhuefNqkZp22Y1q2aIonfR6GhVXner8vN/KtU9RZ5BcrquZ1nvNAyj7W84qc2/+7vC
1r5OSWB5xY0PNexhDHOsTcsv6I5P5bWZ92cqyBOXvzr9jOd7XdPE7fd8NHtUs1/5cwl9b9KjjV13
k2AhstLv+0fgc1hjyUVewFT2K/V2+pEseYMo832vpTqaZLXz3Xyh+FAesCa34vVC+9nZS9eB9t1C
fx7hIAObq7pq5R7jzDgxRrupTaJNrpUk9zpTtsCp7NCSu94NxM0rqL90x0djEcWe3zMnmT2LnANl
/Ct1LEneckNNSgWl7Iy0CIUzqb2Uwc6nKU+DaeZTjmXvKPBUJhJlxN+/Mt1AjAcR//vh88/6plRo
6IveVNxpZBrLzo5x3A656176+Kj2euAWva8MAq2Ztt1o9ibuPLP6ukXHGC+K3/VJxUx3K5FZYkvO
hvIrCMvA8ksHVZpV2b+UYgRqn7GYykjyX4oGU0OQaD4DuBwgZzpOzetslQu59u35IjmNZJhY2WXo
yO0bvW1f3X/NF1WjKJlHi/BvYDFvdLDNg+F7QHigZ8GZ6EmIi/k3Og+4tk8pdTfOZ3cSWUFzjBg1
F0NDfirzR+kZ2SNxysjp9r34VPAUP5krv8COTW2Wh9ycvGbqJYo1syZqGIQJiSA5FacG8BhKXds+
TTjl0bsqp5Rrmg+KltIypRaHh8UTTfO13LwkSss3fGYh750mgNWq6XHqmAi3ijNVxg0wj5m9RPZB
F1dIUfgvjQFNWkzUEI0tIqNEkNwBr7VtSgZpSgrV1su3h254xb43/0pFojyMM+C79LKWiqD7s8jM
skwBOjKh4WHwfQxUoxBoxbORAFdhFmWdY0RHwGNmOiyB3qIGVibPAItZ2PA6a1L8VJQUR6hZwcSC
Rlrt+xow5vNk6FcQirk/hieEn1RkL32WcBT42YQTZK3il45F2jsNoHv2d9PnxfmfkmZRCxUkwhtw
ntBNXOFj/3spn7ARqZP3Y5RdRt/wlE+1+9cvxBJg5ACQ4w9dPjmbVGKroYNOlMf319kpBh/6vh8f
CY8PT0ANsaVp2HZpCLbD2yptp9XZbjbu08AftESFxx0HWNle6c2TibYggsmpzdhij13E5SUbCTYJ
2pzSrMnMTiMS0VVgqq0HNv1Ajpts1S5cHKSVEBaZXlccjcjHns8VXrv5qkvvs8AkvnRxzsMwfGZ4
tyv/TjFQVvvmea9ZT6QQD2xkgzsKgSdX1gX2Daahcry68LHtPgsQwsUjvjiw9r1AgcUF745YyR0n
WGC7q8IqZ6E1eQi9xdexYMT4KmRbjXF2UsGm5hgP7tjzORC5c+bZL3AaiJpdIZ13OjqKrnRk4jKq
O2MIhB1pon1uOVJxKKmz+h+NFQMO3EGeuXPo98Yk6tsB2GDvMYbCIj2vCKQAPrGumDxzgjhuLYEa
qdCkBRZEYovv21AOtJ/2hC2BOjC/fJ5lt7ecDQQoVljGS3dknFOCn/SlOIeSHtNICEnb6OVcLPiS
9/na6cEUOxC6lidwvZHxXApHb7G3vM6391sCtp3u77TpUuomGiJCu4Htoed8I/Q1UAMx77Q8+EQe
pnERwrv3Nqoi7t1CXd4keUT/PQj4FvosEvojeIwkX/cepHNqOKj8yT9RrC/FzVwUDy5Kc24qQnDd
4NR58gwZwr3HM3NCJZqfGt6yII8RRSX9J1NwU8gJqOXDnKl4VzdNwMNXyIRR2P964JVusR+D1XPZ
nPz/vbcSihmM/z2YoUXhVbxumc9Vou0M7B5ugn7noemnk1OKPkz9K269sW5a8sL5qNG4T//ZzFlY
DW6jg55jDp6H8p/jTv8dSGpFM5hR83JGleQwhZva88MpF34Wqa9jrM118sdByDV8pjNK/nGEKfw4
IvnMf0cS/+OlkPtxx6wlSjcOU3s5fd9hKs04KGW5rPhgGPoFJrZ+5wHOUY1kcE7RV+Ffmtz3nM/r
MHbT5cD3HHIvF/5lhuo4JeqDjO1TsOpLOBb0T+PwfvLNrAfrgXhWesYtxDPCSYRT8NUJ4ZN/Roir
YKjE/9z9d0O/NtJ5TLt3DGye4jabv+Rf7vNeqIYLcZh6u8KPL4wayoUUYf/3RrO+Tqlckn4OUyOg
8OOjgwG1A3Vi4SK+PtEr0n/uBPg+Yn+qy3s8+O8m9HRzRWfxbuwn+UeCcBkJi9eD+F/hJ/5nPCYo
L1633BMZu+x7T5FPbkJfV2A/6C8n0veBvgMXN+lKWNCDIJRQzP1/o0mOHPlxC22gbCAKCejcsPa5
66IL0svVGTHpNReSiaoHeZ0+TMSX64UXkqu4d7m8gyPU7t4VMdB4pk2mSwuB32fhLgDg1wexitmt
G5tgEhSMbF/jgn4056zC5TV0fBeyo6UE6ZUmeWxqmBQha7o0TGBZYJjMgoHXl+QDfLzHodyp6Aal
wJwRV78+dT1IS8JDPuMWMgtnqXLjO8ELfN0Qkv7/FiuE2f/fGiDPMVHZ4Lr3dmG6kFhyMtZ+xakw
P3fNXkq5/57g3vCQUz3DePX0ts/a1lWQudrIXdzLtU4jAwxlnGUNGrV5eitTzWJCoYKb5JOuK+Ul
Kywt2trX7cFcFwbq7OZlijw337P7ydaii5FmMWLEJFFk/9yV0T+Sb4fjD1Bgv1AsecfC8A48h3lF
vVY2924+W3YfUtnTKFz7x+s/OAQmU+KTIOfvwuOMcVwa5/HcctR81MKhp2nJGSQ6EKa94VW5HDSh
dBgdePuupgs/qR8syLvvXjcwi7DnzJPlBN+IrlwRqwlvXoMYiv/+TcjDQIY9dI7x6W+mx6OnNx+u
S4mvQy3Vm7dTvcNH6ivRe7Ip4lW3LCV6aFaxVl6YUcIV8Y8U+LF0qQVHkZMQKxWJ5KuzNtBXcVmZ
83Ct1xPbWrD9+7faRckvm9VhyfMRxM98SX0rUcoTuJGLEF3+Hi/cLKg65refTKqauVfyidZ91Ujm
hzpdkiyt7s355H2y4zyafz+VtcBDoCurjV4nNGKVCQToSyKYeiiRboi0JngApdS+dCNMx354dmKP
yn1KaKyzV/0AKYoe1XzbeBFQACxqp46hnd31Ztait9gvKeuqfDhW8yeOKvoGtFf8uAe7J+UXsWZ3
/THjBPCXjwQ10TGv6XJutK4d30QAm5SUqhIX9QgjGqcWzD3/s/pyXJXrup5s3U31/nWU/lyU7rwy
r40zBkqUbZEJLkiOs2/gWA3ocnBz7VtzqmJLjBBNWh0HsdV2+ly3U7sy4sikvLjWta1M/mZWbQYf
Wp4BoZewyWJmX9mR3yucIcoUMwA73qwY/MVOvHVq5f4K/VmFPSaN1/MDU5v/VWo4R2wtsge6fytz
PJad9a4GkwfWb6TVRK07rZQO5eRg/ccWRT0yJRJt5QfLBEBe3lxezBqnZJTLR/lt6ZCisS8vE8PY
poZxkCsgTVewgSgoF8OlFfxtVX+o+edqMb7vWPnsGz7z6Guqw7nirZeDFl4q1wsYVgvb7C+eW1Vx
fVaZnPV1m+mNmsbgOl1r5JhSu0y8MjN0/uLvC13M7pGWxK1n9YbOVV6tS5lx6g2ZnQHdrZyJVwU2
xESikeYzE4hBMcgamm6tEOqQKWNbXeVHp8Ra/lw+rSo3tm/zS6wUyJGF4vgh9wAptwpFwGuok+01
I7lUBoPurviJPOqXyM6v/7BjSroHbWBoyFF6gm7PVX6/4133rZm6NU8YsuvCdLPrrY+1Gwrd6DdX
1ouHMY8KdfnIIGPOtic7piJoZBSZmaAQi2HlN0mLi4z6WxRx4I5lfWnucec7F2gX/S/KjrPA537u
ffnoKHnPrEHjLZYe9tfpj6kaW79QtWaSoRTImZo8ungqRJNNM/1oJHY0vMVb8ddt9H9EndeS4swS
hJ+ICITnVl4IJzzcEDDMCO9BEk9/vhT/xlktjAPRanVXV1VnZU4+PdhnzYM52Ww20eZiv2HR750g
F1gV3+2buVA/lIf3nyzzj03KwKNN9IfXBSF4a1W2Wpnd3Zp/PuNQONRHwT64RaIxWO5LXhFK44ro
LmzkwK2GtZveCRWdqr25+SHc99k3z5P2ALpYNCZ2j9aGdJZZhceoCuG13giPcbfcNyxqStkNrTnl
4FiAt/LmG2RXHKNf6qITCprowjtqTs0BAu81HB17r0yIyWeBcPDFiVk2J4TjQ+nsVflEKt1NKBqR
vKoGui2ARKyCO3lZuk+hT4WvibDMHhbRhrYOyv3s6RRGeJ3V4MaOOcQhcHylsFhlM2PX1+cteYDX
dl7+375zhM27htgiHCpWPQCiUp0/pvX5Y73s1qDM6EOKThGoRMnhNi/YTVilebm+vKbHceIn68SH
zTlo2vvOvoPwQ6fR3bxgVsK3c15WFKGLM9xMZsjgrBeoD4DmQPKm1i5THILbjy3g54oVsVvPnJ/D
hx7CVeE36fiLE55/iovi4u5ebdSZPbbB3bIZSm3nZU4umZ329CdUV82nq+GWwJG5HFfN2Uzj6eVk
sFa/WVyqdNI2iCe1zjbIDzYUg6y1xdlAZrxBiXOr5DUWy8Vu8p5R9oMT4yFCwFmi8WpvDofD6Gz9
8dhESx4bBmRYNTtMNE01w1XVneFSQ9xn6MMpRZ1kP20vBMN6OOhIczLpoSDhAaoIVsPiyalFpwY/
xF1gRm2qBa5t4+cYlH8uk8sEmAAAol2XAgivDOfNOWCZx6lEgA0MZKz5MMMGLACWk/jaghLlgW2l
gnnz9HdopbOh2VAFJisWa9P3G7Y8MaT8Z8O4URDEHEwOWtD8R6QCzB4EzwApEyqj7SAXE+qNeiMR
3R4cHPjpwyNPD36EXUDobqkCJ+GOENEOhaPeYiF1t8NgARU1P2+tnoH9eVgAI9dFgBsE9b2S1YMB
CIwBb9MbeaeEN0e8GyQZgO2LyTcLlMR6/BFwyPrMFiSE0KicZWMwA956R1ZMEmcwvwMQoFQBEMMb
kIwE5mAo4HG2T84aJc6aRSPIxRi2SxMCqSfBSKwG0wUOPym1xmXwODk9Mg6UsajtLppMaiRP+huN
eHA9i/UCC6PWkRHgIIjnoGjM2+mVYitfr/XrlC10ro7O+Z5dF8hpuxoSGOZZeDI7ss06eGtKR/xy
gpFOC6CMp/WaT6E5i3WvR1ciHdIqkMChhxlOC1SlZjRjrUZyEXo/Jl8vBLxI3oeX8H5+BlyBLhsx
HZFn/gsEo0BC5S0n8gekqSvgJGtAWFyjLkK5X0A6NE2PdYn7tv7Qkk7R4uplZimVh45WR6lV5ycd
ZNcBzwqxHwPueS0e0U1ln6XVp2xDclefwmNEROykPLMNbD1D3QbDDHoVi0tRqgiZTuCYRWexJNcB
AgREsc6mTtJd6en+BVzuBUwAWdB+/2h2nYK3araKNmLLVrEN40f/2d36S7NlOK+AGl67u5pTr82p
1SMMB13d1noPGZb5jQWPZtMD8KtDa8mzRs6zd3KaaCqUge/epIvHjdzDWySBwEcHjuhXh5N9e043
+1dIKMkBEsdZP78V+/fn6vz0AT1xLG1A4OgQH9c7QAvlwYHf/RzNdrs9R9uLJpogi01yjOYtAKNo
HweZbVgWPCYe8WsAnYIFds4it2je7Ie9n+TAeheauD/00aJiD0Z1yK7rTgyeXR8EKA/OKVjOoJQ+
uo/xeXiK+MoohQGEqwI2AG91kfEgFKGO8ky8X/d2eSYCuDeAjYanUQ77Rj4bWC0ZC7jyWNDJ1Wb0
6tDPuvvnAA0Yi+9g1gL4hLkiNIdX78jvaygC77oEePpPIgnIPHNUB9NRs+LBIFYBFZaQah5gsQ6J
Q2DJdTefATNE1f7+0F08OlDc22Owtxz7lp6PLfELXq09NNYHd8sqT5WvxfpkNYNNTk3I+sMKdDJp
MDOGzR9sS5OhBsu7p+9kteFPY8Js+/EAYqTRbXVXeS0k7tu+WnnpcphMOb2YLRhz1gFbW+cLJAY2
P8yQTRA/IblyBBDgogONJuwrTM084I4xw2N58jgO6z2J/OLeE+pAAMWRuvJ3WNtpAdoLqwryJNA8
e4k1mSF0w3xirPdG327eB3rxk/VPvpm8lBRXiCJxMHNsakO+4xCNNYdnQsKoRgI5jUGtnW6daX86
nb5skNT9xF723g5k6Bwll2XTecOanuL41zv/DbLW1UmjOmIF02n7bPZhXWFcs29gTmEmnOrHj6dn
CXLo6w9JKI4fpuLd+aE+A8ZCkgHWDzsk5g/SPFdztWptMTXzw9nKhk3idD+hRqlldFI4G3G1QnBI
Bnu2doO9iym72C76GWC1zuDbElvPy0GDSc86/nFxPq1atCUZZqawYt/CWgX9k1oX3aretbN3oKhw
4GZxiAKgNnw6cLswUx4QGqIQJOGOAXsx42eoQwJeePLjg9fAIn3tnUZEZW+3387HmhfY+lna7L3b
/13lT4XWwHFtv2jsidlKEYvztFACIeQ6waQONI0ByQ4Yz1cGZ4lgTY+iDRNXv2wV/opg9jTrxwxh
eaZ+00a7wK1063YdP1LPzXYVVswNTu6VEuVZwM7Pzur3AdW2wSAGv78NezDA4GtpleEsk2eXjSxZ
wrpqSkkuVd60nPQMdN7FvbiqYbyCzzvmPp8+S55oJbOf786OLSDOkLgf4udG+07I0UrMHRekeYac
4QoFeQxUw4Q2locIJDF003nLHHfHFGI7pek+7wJ1hd4lk0Z4N/9YXckYtv4o3QtjO8Z9/PbOwSad
BNrr2i1bgBq6suBFu2pRmG6XnXd0c2v+9/G0jo5eyessqM7smokPj+cX0kKuSccOlj907fFKj7ie
r/BrBWI7MY9YA1kB4ipesV3A80ZvN21lCuR9n6byw5fA4XcuoTOjR1jGKh9GIGve0TTYtjI/8ffO
HV4l1tlaB7Eeu8LmzdakkOUIb/8QKlNjVoD8dmseyVrAzGSRysyNesYQ1oChhsbS0Lm09XhA9GVe
2mTu4T7E2nNGHW+v4lfAvi3XMmwQLtigzRWi+E+QVC1Ov22VfBLv3BiNtrt1btVCNkTNsfobnJkF
6STD7buo6O1UNHDE9h+iEAwFDOl4PO6uDKvb1SdEpWmGW9vamystmlu/Aq1ntztvP532nH+r1Rij
u+L283/Ozq8zb3oa9prWK8NZPbu8e9jilOiSnx1yvzSg4KkZ0I9auJ1tNY32bc29M2bB46rZsmIY
aWGbnk24Q/kR4zLvjsetrTn827mJnzeVVo6jzd+GWgRv71EUTsonmrEu9XoYlK/7iMOTO2O4Zdji
TsPDryrhjPBrSQZrnXpjSWX987ntsRDc21q4ZEiQt8DxB0iv+BMSK2YM0FaiLQo9TGZjULcJMgj2
/loYT5MrRQP4u84U7L8kPHcSfiQUVCxQHExYH2boSeQLzSycheEkbFh46ZkVziL/b2dHWqJuw/e4
5NfIo6RmhQifpYyRRARH7RkVMex+QMCxyNbJujDn0Y+H8bDJ85HI6sHc6uzH27Ee23GckHRGonh5
QHandvZP1QWlhFTx7pURq6MgXvGgOH+Fj/DoveFlptKb5ZF4DWIohmlIm/6GUWz7EbEsAVtEYJUn
DrR4dRZ0Nc66HPV3KC8zdn5xVYHTegN4cvB6cCdbeVlyH3n3PP7Y4u/UB6CUSMDJU/v9Pa5/3+av
3CQPYpzxc3pERG4Mhbj1GDwohV6zocfmKKxWrKnUkVmst7M7yqpaRHUzJR2tQ1t9BXincdIpjgEp
Tp3aCsPVVf0a7iJZkWLu0CgMWxLRsveKeSxT9y216VdXW7Upq/QySsjOa0/gNTFcvZbFme8gP8UR
YgNWlTlyQHk3tF8upKq+wnBoT2mgGqmUiw4ZXhndtRyZB8rXyo0+2/d2Ir+HvUt5GzoBRdyUKnMa
V94sSQEONmlo5Hd0cskZC3/0IrjF9H/d+9y7x2vGPz8RfOHto3UPP/A38Ph+Kpgke49j/QnBrtqK
VShoYgP4A2fyR6CrO9VguvCMNCtu9qCGnq+6Ae3cYOldAz1Dfr0ywB5QQPC39Jo/JHnJDQvX9qFT
PuiX6aveQxGWvCHdprdNYeus5inI1pE4i1orAQ1VIzpI4ERRYtdw2ahSf6rnEtQq4IVh7hEAaW7i
63Cx+f+Hg268ybKXkAEgf8IMbPr8SXNV91UfrWrf3Hkk7mW7nGtUN/5zxQlezLXiEMXe6/WaKnTk
uB4WIdSaWKjo8IWQbk8ACGIcv17dqPVSd6NAdTU+KZ0sMV5FKFr08Qvy10kVm47NYwf0Cycfqkeg
eWfFVZRJbEDod8R9fTBKwT7w/GH4SIBbNJ8CBn59ZN1rDSAQY1yQ1uzvZ2sgUQFHD1f+AE3nUHd1
cuIg+r7doM9MeFumPFMBnfqewi5O8LGBwORT49u/cmI16EJycpF9tEgLySB1MmtmT8Job/3FdhR9
nXd5rQR1RN6jERFp3dS3RJ55MKvrDYhLB33PAcXUOVLMBRUQz9A2wvdQILLU5FD5Djv29K1GOVID
Hnpf8JoxlDSzMlLxmk1wklCVzbdFUfFQLcP2q/CSmndl0AAFDt1PoAX5MG3ytyuOuKaTDlxmEuF4
zxqrmtC6bN038hf0mzqEXmWUUtrGSIVGCztRdl8ruDHw5a/wNaCzmO8N542gl9h7yCi4LzqXAYUD
wA1gG6I/63wvQyQ7wraFBquGq7ypau9BJkmPJ538NTR6YaWlyKHKkExBour3zGVler4WomnOvq4O
+TNnz+J9YEWmE+zzuGAPWZj/eSmwI+RJ1Xo7xA6TuNwcSRgVrWv7GyXI91VokeWNW3wDNAY6ORZs
tA62mBAY0qhmyGtgZU5vBMUz3ymMJo4frRWvpsTe5G08WGjx5BRdQkIOdbjW9fnSXGkZZ8GfTnHr
Wa8FNZL798Ibn3pJnyVLrv+BRQCirW8wnpo1Mv6IaxKCNvPwEyFQyCqWecivRp2sweC3wKyC1QIe
Cy0NasPF4iRs1eQTTbXNhNrYt6+FIwFmMya/bYU5WLSNNvUKXKHmrWbk0RaQXd8BE4MYEwS5Dycp
D/qDS19z1VTnBKNgTXqFJA+If6iFZSV1UFHf/n73sPCoe6RBYPr0ZEZlpakwIxSFh5dBoayBcgff
DFOeFPln/aHaYiIQs+bpKbJEs0Xup5C00CD4pnqwPuvGBFAS50ixH5QWksGCCIIEy/coUgX7wTp8
JzZmnGD438+yJnXwMxQ9ctz7MGQ6moOYwO5lAH8sPwOqaSvJ9g5kGDQnlXCCmpkBkFvEr7HRD2oU
Yax8ImoRc9tHUTO2Uz5TVWaYMVgP8AgmihMoEjXxbtj75ND7c3M2VPAq+6wVEPUqmT0+GNwOJ5nw
Xow5bpUmD9OH1+nR4YbKoRhQzUek+E2QKCukm98brbNOHQUN2FM4px68XGNFCR8cRg+LW3XzhJFw
Y6THznavp3wYKwqeIK7DhKxsvjDjIeaZsQU+oPudjlow1muNjRvnVAaKuMobjNzRes3LWG7CC5EV
w/U4ZAg612G+6g68h+15A0YTP/54sMfisbKnbXrc36/1qWG7pb5bacFchROKUjvJqjzT5fdOpuwB
rVQXLlhfNPPWrIBvVznpr5/KXxa9BW9jjSIfx30p5enEI4uW0pRgAAee57WnOOZ9lN61kig9+M0J
rsmYjnrfdUuOGXzx5FSbJomKnmHjJuuOqwF0lFzU2aKzMGjF1h2N1O8a8eqX2PzBxRvdEO/VvPgm
BUdHl/RibDaJRbkRulu6hSRRvzO1JxsJaxSum5YVLlT3Za1hptWMgaZkPMlM+hjjFtackNfkdxew
KnP3o3YsQlCj0FypQ5g+PTp7PTravU60dCLFcSGJHLlhE4QJZoCpyYPwA1UgjM9JOCObj++Zmv3+
ze5X7Lrz+/s74GI0eL7txClQylQ/5CPqh5ftLI9kxzx15kQ3Z9PDR2VwYjY9uhu/FS52kmk6oF73
UFcQBbuHaAG/FYXE92g6b/6CCHLrwmswa56xxupxoFGGtUkGh5AaV4wXRgwzJfsml+7BsopBwyRk
HQri7r2kA8WH++xlB7KVMHT8Ki+mRxU8oFLeKBACAaNcAVJFSlMpi+GAht15RN+spnwKMleaCtzm
2YTiE81dHVrM/h2Mdeb0hFcx7KBxxFDvaYpcaXA9Sv5VJZ3IOeS+aOYrMweBi6t5LgdALsx3pfwG
V7xJo1F3PHFAYGkoNBn7de1MaZsPJ2wx43tmh5YoZslsJluu+cAIrSvhxeAa0Ca1UpOYZYxx9l2T
kezIb5zusdYWZWdi0pzyf8F9T7VAyK7LlYKKgmfIE+YyiAaxBg4Di8UZ5nrENaIdSmga8gZm/Z8L
9jV+DCyqBllnNa9LQmiAqGLlGKQBBHL0NHwglON+88UG1U0GZByGn8CmyB6Ul7vnPjBdWEYoJHW5
+T6gDzduxS0Nj4/PmtsCj0zr50iHUPkF8z3bdvlFySY1u83ukr3A7vVJ4btK37W0fg8NMopPoaho
2E3ne2ggakgWGKJaequDWpkS0ma31m8OChzwmVK89gmpGDs4xvSK2SUbcaHA7Uah4MWTRiPNDZdQ
VMLkwsd/DwOgxd6q9Sv9lNsxaHbfvAQ0ENeRrgnuOD6hDiOUWknZL1HIlXS29CmrJ0Qsh69NoXck
2HdoqfvvGIaXd6PEC8aXTj1E9aceZp0aBFC9DGq28pktHaoVwRnD2IlI+AmU7IdhDhELquyPhdhf
twANkLrTURzfoqzTDE9O1s2oo01J65ABhlaiiYLjIWxSXn6dw9IFJVUC+vjga3VVBKR4TCuwgZyM
VuO6C4i54qSjLQB9MnviBGTXS9s7sB34uMS0BGrS+/zgP+68HEGPhJLWe/+5oXwMWKb7CSiqbrF6
+fd5002Dg/8OWIzb1Hu9g3v/1S239UhxuIJyuwoCtg6qtuTsQjilmQW8HaXR/MEF/+YzG54sCD0B
iFfbMgQYgPwhv+BjUw5r40Dni/J3v6uJsTmRQGcphmaqBndfSgPe0LcUQeFWoc9Sk2BmYjSrR9jW
83VG+RHyrL8HU59m1VYHis9loNDOyV2zD3fyuxoZmCfOJrotju08ht9TekvIc3Dh6jrYPP0nnngj
y2M1EFj+fk5Z6aP7gHRQ/c7n0h9guHmiaZUJKOIACjTZtSdCNLCi5R2oFkt9gxqw5+gyeHN60YfV
SKINniM8nxoOTOzDxASu+x7A/sEFUwAfFFc6p84NaOTb3XqrwNVwyhAdqPfkJ8FZiT0F4IyXpahN
/QHWT6PDvvfhR2YJPZMIKBPLKQJ50r7lH5jqTxtU76cNtBxkNIDqEh2+n2fQA5w35DQahKxAc4iX
mnw+6GcObaj9892KpCiyic5bmuj+0D2IQm9yGh4Ec2EF6wK2FpcW8GexNhUByF/fdAOkVOBsB7cu
6qDQbfWTVQNOom9cD8ycMQ6qHvsFMeDmHpAGSNsNttXEbp8BMaS7spWyEbpmxH+5al23HrDJ0IVS
ylS7ntJ5XkHDy6vzO809AdTOKIIEMbj2nyODUHqAVo4w6NAQ0OS8bQm5YnIe0CsAPGhaFNLdbn/X
bbeg1n4g2jj6hcveqjzc+6gxgY5mfsLhADGL357TBSbA41JbwgvsacCW8sajRY6NIEUcfZjk7YYc
BfBJeN6pAUjgAXuOGn814XMT+IlWZbw8yuU3Bcr0uEkAX2AX+ONX/GI/Z+CQlYVPGZXUOedHh9sI
qJ6kOKhSM9GxLKM8LOw36Gtw9MUc6Y7WA21CTogPAFsBIj/GEMcerN/NH+hdQD/Tptekwa7EttX0
P25mfUAZ92DedCq4iEqKaLglHjvaDMK3vQ0OEAzilLVfrRfZXVA5/r4DCoRwt0g6Ejw3KDnyewzc
bPVun9HIgTmOjQ12BLjl0vYEb2+dcUppOguXQtQa2lJASk3DSYFHscER4EKGe+XceNWOm00JKulO
QkoGAGYXMRtMR7u4whS2jsF+1FRpvYjmLt1tMEGVAMA3qlNskaJcq9idoOvJlhYV86gIN6I9kIqK
pyC3ZEf4aUx3nfyDzar6V2zUy7qwv0EpfJWgmtCaz116KGKKc3QUFaiUhxvdunqExLBMhYUgxTSd
aePVi/E12COEWeMYgMvAqNRajSi1bzg3XAnoSYNFBZwAvkndMcI7GqhnDD+0QXix8B6faTIUlhZy
QqR1oL1AlZjgY8sac2td0ep9SOh3WF2DsLeJmKHHKNnL/nt4tJ/hrUM9tFfvojtlbYcswR08v3Gt
j9p30AjY+XWew0uEWE3n5T068k5OnacP7BHtrHxXM9qFgOzFFzX8QIl37eOsdUuThERZobftK2hA
GjEi0Kfnbz7CfGw6XNnUTEgfy+SfAQWch4Zf/2FI9QpBKTywiUH+jQWMtOiO+8TwgZKp6tendf8S
4WZ2IC6lEz4hcmVQfIQp11HG8V/LH9mxFj86S4TDGJL2WZy53nLBLmSXHAs6PKkP9Qd74VCPsAS+
oZnd01XAS3CiYJrEHFLe7TVnO4ge0F0wW+jg0B4FylW8PiAuJAZkhOQqZc5kiT9adLTKHmnCy4zt
vbVhNfXIxtXNTQPKwhrrqySB0lbRLXN35DRARYJkklyOF3o6OF5IhTCuqON239ioOgMEXW5IbNEz
8ncOHeRuN+zYqpaR6hd0uQWVUkxRpGLn1ZGvB7cFNrABqZ0qVmSO78ESxp9q7wwKrMBmGfMQgTjS
R1DHFX4kc0+1oEt9LO5b2SfBA+pNqZ46ytl1xiWtJ7EFoIS0AR47cwp8HHpIWq5x1qzSDzuaYTyu
d/Gx5nHrieygH3N/DP/lwgfmMuBgn0/9h8v2bPtuITnfq+BCjZoAD69mcX4HIDhtzFEqAuezzVm+
ew82RoNz79I6Dx+d4zAZG1O03dc3xPBeHuxaw1tUmEL9Na2GzSnAwZsJHVxh/VosJ2hUdVWBfmvt
wGpAw4dc9IGid9ZsnwzCBB/sPi+/LXhpe1c36y6J98kCRjdReYWwDxCgy5fSqkx+hZnJQsJiw1e5
Q0Blg2c/HVVE0ONws6ib0oJHBIPcyhI+QyyNXW7vcE1Qa4C6q8x6nfLznSawuvP6V5d1VVkSBOW1
ZCs5S4HOqDJRIka5uhguEW4+mwVkP4CKstwrYKXMPM+ZfP0jeTbb3F/65mUfXYNFFXJVFo1iNkZ8
o6JRcN2wlG2o779vDNZ91nsthM++FsQ8o0EyV0kS6IAIvKjqApxJluUyaOA37PsiJnnCCq4cszLJ
YGa+2Xc1ApuFGeZTDa1iBuNNkVQCE7XgFfnrODulXyIF1QXJL32Q6NWhLY3voaQL/Gg2pGJMM/yJ
/8IwKpH+W6FZ1dRGnJc2zMGEinAAKRaEYoDksc4mvwDeMaVq76PtjtwTpRb4JnqVxMQ4N97KF4hD
tov+hDvJ2sPTiqeJF5rfBC5h/U28Umx3ITHNedmEwf1Rw/cb2SQltRQfapbotVV3rXlLd+Izxj7r
e5nxssPx/L5qoatL4YbXL9f6gcbgzylDq1dAIcCz3HYYU23WZNCbeR1YihOtXm+0FIrCn9mFHop9
VT5X75BTp+HwdfZxgSFLWkQzFkm8RsBJnFKNQyiPJRUtSD5M+W0IptTD/4W+yt1/8xgKSOVwqXm6
4yXMlq6HsrhuheIEasfpo29e/4tIa8IPpWy1MuUKM3H1/QoDQGdnMjNu1EFquz5F+yZKfX9zP2j8
0Zk4taMmd0F3Qg92Cbg0bX0VJ1soc9Uh6hj9TldUmvy/dfg7OHBc6nWk/gAIBrxFHwWBMg3QdlqF
y/j2FDHzCA9GLdKoBntVbr3KrScaoFaVHcnj5rzBv+KekzyhxC6XuqZoDXopCtwh5rtZKAKXSzYc
Dwib01ruEXLR1OQAgoR0Gt8OwocjUK7UpkTxCpsW3DJkOMkptakGBEm3av7EVERUVdgh74Pwgz2y
TG4cnlUdtE6f832ATDFydqgTOXwqRUopxdYNmz+duvwaZwzmhNofr6fMQ0rYE9rCaaiOoaGUS1Bc
d1Il1J1XjECG9rOwGCZTGDvj3o591mQKhb4fD8uUIpSDOysCMqGt7LeM71FiiyMmwNLeIgUIACvO
fI+7TehzAba+DI6s+twOB8BBtM/3vZAGbZ2RFK2yKijhtYdClWQLiTgAmmwKnDuSfIRvHt8u9QcQ
fJKJrZoFdwmmda08EA4ot37r7rw7wj9QApEfEeAVLSvuD0h0iIGA8JvrmV4NS4+S384EOlkfVKy9
ERQArn1zwch2tLMFvxs7CQ12ukvOiMW3TLANwNPZw/JWt+5+by3fDe8Vp0rjCr1D/8jc0Lp7gfl+
B7E+Sh68h2JKshywJDPANntrreTLumA2rBifIGEdxuL3N8IMg3myb4iG4jyZ4zNbIU9rTvAA2Qyp
MA6iDvvugmxmbYkdnCkuWadZHdyYnRmK0F1wJDRLuTQlwqm+p2EK3clv0iB8a3a+zgD3ePAOTCWC
S1o/WIlxAaFcIzctGCJEKdyJU4tsEV+3oKDg9bN+hOashknOEwsRh0fxDmxO6PZ6msPoXZD70clg
GGQXpwnmWNYYNQNAKlAc+s9Rud0MP7CUbVA4xtXRdKccwC/jCeFV0AHZ4tH5JkxiEjYHHvPL/AK6
gDpy5DFP7UdQcwW1iK0CcOpW2bv+pVsqR85/yc/r5zYr9iAy59VVj+JBGyBtux7dVwiWFKK4v6Sc
o9DabapkqN9ETtChQ4Zh7ldX5E5nlFQ3o8rTu+Axbs0P4EGgUWajvXTvJJUakMXiNIZnv2YnLhlN
6052Mw5AZ7U/g/260d5Pr+HSTWASRJMN1YB3WII+8A2lLjtCCL/OcYesQ1B0P2iVUNk7SklskKIL
6lESPNqGR3U9fzNacHpwq17+3tu5207BN4JkVII/d4fWnwOd+QM9m4ZVIsVNjfLJ3pWgG7fO5OwB
hqwqPzH4mzL6VRRZWveG9Sbgg6Pm6bzepnUDATOnXDE2s/YWxgw8QaruCT+wuLFzpGKe90C6AIcP
d5F9ZMoW5/x0SNDLMA2YnyHS9GqbGxIJyM/CUoTOBHzKyPERmKzfiLA+rCdAfLBwdbiOGzsvg2Od
XbzpiUkNp6E1zVyK4jppOSiHh/BFbg7Sk26tZ0QlnBrqLKZ0rBf3C1HZw8s7rjP4bEnipa16074m
3EM+wXCeRTO9OmXkhFlToVKo2AmqJHv7TqnSnvoVp5hgKy043fnlfgdevU+hTH1pxeDTnr1a6l15
I5RUXkLOjpKSq/OswHdjUv/73LkwQ9zx5rEjL/sCYUKJmVy4eQheVi/2jlWE5ypwgxjxJFgEXihv
eO8rcofep4oWCEI7FLhKhulRs1IqgnpbSkRAhVxonXn55TznG9TbNn8+A+gDcL5HptB6SbnOLDB+
SfvxReklkqlkZQWvJdai5o9JCWED+hxwmZFE9KuokPnQCZ4I1RrEscEugn8KIHvrs4aii//QaO2H
SSm81lFICZvHKK11HuQiT9Gr2o3JJFa7hUqQ1lv7OkKf1bf7gnkWdG11unz1PrVO/eJnJTd9u7Q5
QysHe85+G7eBqg4ihKv90VgIrijz7J6LbTXIoGBNgvTUKVWnUGokUGQlzghS/CoLLZu8sXWkL9jr
bVUhaiD1DPJv79YaEjdGbYfe+awhA4POq8RF7d3kZUP0zG/4X2k4fC7nKxjoOUlE8FzQ78nZ8k0R
Xg9+A6YQxm9wABTOsQ+ytGkkjP2QjkHfCG0dRP1lH7F4zlQX1a5XSSpUYlGL7O1gLo2DYtXOfg9s
ux8dOAcvC7ggwSPxXiTJkT5CXRlp3sQ01i+iLni2qFsD145Fzk9zBo+B6UC+9dN+xNYD+tKDk6VW
DX6D3yJfUTonwDaYdOaZ7YWn9bl7kMZxggK+KSJSktgqUe11sIxq8CFHlnPc83e6/VCHsIxSsBqx
ddFG9BkZ6GdB/8kr8yNtQKWId1+2yEQ6n5p3IuoEiPSiCJTUkscJYESzqZ5i3b255ydFYMiAQUJo
xXV4sNwtOoTQ4KCE8LTqyIeRYHjbMVsDuVxzg93yKgQuosi4UYIDay1cIY3WhVMxdxP30uiXEPu+
BlVuaurfIdNAWuUYPpduljepiG+V+py8CayS+gUauXQr5PlA5hB43ecPsE1ld3tws5P/2dk3CLph
Sjy5dPXzDL+VLSWbqjxO1mqyDAUK2xzuypnt81JgDCjLg0L3ovo2zEWZQi0WZIBVHpLo7esw6cBH
yIyjTg07AiHfpWIyhC6sKmiUxTC4QSf9BnPbK4uZ8xFxq7jFF5h1Xyo6I82uHga7CgFf0yEEpGHJ
ooZLDc71aDVAIYKUm72RUofdg7Is8ANlCVi8N0+EoH4av3QisqoFrudBMaG42hDS4TVXJDfYUKnZ
dSjV3CV82HexCDd+qeaAow7bjObjL59xf2Ed4iKaE2a92N4nVMJd2PeqmzXwciQeMKbwE9CqZIBa
Rfe4N41RY/VaxDDNlp0YSOTv9udUt/hAFLl5ThZckJjlCYDYbGPHM7N4MY2rUM/UhHqZGCvdIKF8
OElUmT/wLi5CTWa0EJjzfkbzzxGmcaDmP7QSpe973eMyURmjSVf6kf4EojO41Owm1ZzAnAbpphkS
9XnJwHjYZ+rlrHSEKuKuDiequqVKtJ2a0L7Dq8JoaOIObN4bA5HDUpeGMIkg0Ss/bN6AJuL3kx7E
Z2QlVks4f14wdEGwon7l4z5mtmisOCcULVUI7Mj/nSvmh1GsKoxXVKmg/dtuxD2DbsXjuDhLYJls
d5OSOQ/rqF+d+lC7lA+DZy1oFsYl6n0a4f40PpOEj0fPeNK4tWs73Dbu+nbbLROOPyfo25VKnWVl
tIt7y0LXiPt7IqmqFVfCslS5otJpCjL9fZsn2fhcHDa20e7Rbz6jRgYa5rCqPSaly9A4jpH/eG2j
8n6wLU5fRu/4Cpqf8Hbvxq8M2oX+1ege2V+pDxK6ZUftb9wt4OC8W6VC93Dv7/jtK+4dG4Pya2ZU
J5fq6PyePUnZn9rVuHu6/S25fFSgC+Nq4+d1YfnunqmZahHCvcjm7lYwbteK/ukmRnC20IuT+zN4
nVqlONpyoeSyUcuiYHDXel79F71AYrYRlt+t+tI77Ds05/yMOoXa5oSMJQYA7oJb+DD8fdNH6nn5
BxUZiq7ZxYmvXjMLb4a/LPYO5Lwq7dJBQtvU8rMBhagQKnjVBpWMPqJqNOrwdFNoRJ7SR0mPCryP
fsKkmWLxoWEH6gfsEmZqctOQ6OCCoLP4dCAFvPeP7AZAb0Oe8ImUF21caxqJ5sMziGCObchvIDOk
Ldt36/6w0Xv9QHjycSF9InPEpy69BukxHK8JBeNmBboBOKAwMI/uoRLxkS8kC99SaSJzyFW+BlCD
wG233zRrgw+teItSiwCQ/DoRomrhf17kt1sVEG7L6LXaRRlEWWiOkDr/bBJl0Wt/YAffw/RnCyI9
YOXHkxmcCHcY8HOSCJS1lZExjT7t6vqzc6sQsHWvo9IviyTCniy6W5YU7J+ZbeQA0la7Edv3u9tk
G3hv3u4W9FR3dkAOveq7W2hGR1TJkz6raIaZjClOnF+ghNq+h+Ui6bj0gnR1Y3L6rJ44TmdS+HOj
MSje+w/QTT7s0PTO4bPaJQNyIZuku7t33xXR0nMTYCO5zyCLai87JHyHYH+iagCFVVTtp71H974+
D/ftehtcPgSEqA4FbNb+gt+hcJDcuY41/s8OM1tHQ3DZu40y+/oH2cxyJOLT9qPHyBnhNFYgc347
N/YtO8vexykM4qgOAy0ClVGyqE7jsNqueon9aO9IE5LBpHQkhPmpfxm9B3A7uLs2wx5n/8qrEiRW
RttaL0Mxyy1ATo63kVoIECPW+KYgOngODyGW+9hECg+r0Gfz9brZny125nZFIADd7N3GYmUkbIDs
YmOK998CZYjxubV/jtL73uK7xy18oieYeEj7PdhgR0Ojnb0ZSCnk5TVW0TssMYZ1eGyulCnt8IeW
3pmBF2NllpShk3PLi/dDhm2DHjEKY6P2h15ss7mOG4RgyaDAOKz/MjKrVedw8t8fwzzc/l6F7g0m
oiLUrBTiu+yRQQW6Pwwe3SyFIuYxKjeDC9Ijl+E7TcxarrqOdT1vDO4P7EtMmXd18nyiRxfANH5m
ZqFQXeqw18j2UXO/wsjwGck2osVxhiMMO2F3BzsV83InwTeG9+ljoZ5ey8QeZYyYlB8KL4lymxbZ
Gz6TtAXZxtLvboHB/PlEFwsB8TE+J4ORcrfFfX6KaPjiAqkVsnVOsehSJtZO2s/BaeSUAuiPungJ
h+v4WvEK+07tFR3S1qvuVN+T5e7HMNByIgtS7V1e9rUSGNnP7bRObhSnpqP6232yo1sOS6WwXDTx
y3FBILkD7xDi0h9aB0ZULfNejLbxdVgOX+BtcS/IQ58YXXpoH1/CK9/yM/bRw0fn0Tn3eEZ3g2+T
8WUBCRlZ4ml9eltk4/vw2cNPxMO79+oh4nwUfvYO0Z31tffgPA+vviZhAOivCiMsI7iFr5d0rj28
l2sPZ5ZPL/6WfvUXxiZfonsPju3oPjy1auyLtZpryMgXr0VhCsymUwQ8UOx8YTS9OjONROVxziYt
2ewLn8LnhAlcvK8OUhkQoEGrq48v8+H6I07krYXING0VEKHYAYbT04HTggYe/gUR5wEBIKsyXu5a
8No+ILfF+TvjQfzgJvD/Pv88ufk8pcNXZIxeUYrw9HKCL4CUxN7c7VvM02SQDD4UkY+ekH5ndswt
vppMNrAInxEOwBuH4cmRkf+BsbqMZncfN+b6YsibuDQU+KvGn9JhUntI2J3nwiGQUU9Hlzs78vfN
dVNa6QFoBtrTT4hdK7FRxlC9QNgoCrdSCrGC1DOeIza7IdgaCIsoXPD1AYDg0y4/IuYR45b/pNlJ
u7VIGcY+uUO2zLWhjOsVCOWbwigkHK6QzSqroLpaaNij9ReFGyFwhHd9YP/0fcouUamlAjshfYWg
VvKfJTuHIgkJenXXWXdtmGvtA6pSGSQQlcZAjsDHQSogzFsH2JEyJgSblOeyywXaBoTz2+rnRVXE
xmSBVNoEbx7PO+sNWwPPrbq1hFmawrYUrqcj8hWoUiO67GCP+YaFCbbB4yWAipHZQSDNc2CsTxRS
U6tOSRjzAWLvxWe95OPXvJ7wsHnxeVaQiwHlJNTEUOyGUsIBLmX3yhYM7O3UYQGLJJZkgt351Zkc
hdsEgHvw2Au7sdMIQB6UJVkGKKV/y+sLTqTEc7pJ4iS/349/5sFbUTQVjJcO4hn819m2pFec72tO
TI9LhEXJxriJzSkaNv/j6by2U1eXJfxEjAFIILhVRuSMuWGAJ0ZkIREknv58BWufJePpZROlP3RX
V1UnYXOjKlIxvVNdAslA882dsylLTzY9D0mtmRS1toVvNByTTz1J3pLF9EQ5WXM76xpttYKLf7EX
ZAaSE6Z9ze/vdHyxjFXrzmtqbW5LA/LUkvm/1ffmXHNJs0mEOMQtQBBDFMWfG3EyiT0soIiZbkDA
4m05j+mRQhbcOq46FW6g8qU0y+ZyhpQSfM79EuAYCQDs4pnp2A5+La41kfGwOi7QiREf2zFOP27i
Jd6DhTTxzPHNLfo390YjKyN4UJrMnU4eSc6V08yk+BxPrzQs+y9XmsrcK1zRM+E63ymqjySh90aA
mxDdoGRCfJOMUURGLLER20CE7E9Go5HkzAMjuLmAQ8eO1aVlR+7goAM/m+ahKIZ/MSTxU68+Psxe
i3hd/T2sy4vTuv6bzpL16jdd39fP9XsWh4/WIYxT59WK2zikh40Qt/RtPbyQWA2z/hmJHvJI3uur
U4CroVDT/0jxRm4j1RvqNcCOj4oNDq8OmOhSzl0C7B4+vxB3UORetitGL5IQh5343s3xweg3ynaS
20+iRr4gl5Oqk2XnTgNbjKiMOK+6OUSHqPY4AXbF+3ZyqXdWTz+2aM5koQEpMRNyGjOGd6pK/Mws
whiYqmes7/mWb3/DD1FXbFodYt6KMCi2vijGutYQQ/n6h1HIy/7jv8JGRkyhOop6Uaf3IyEj6jNQ
VVu8z04wECEU20y+Bj+96DrOmI2fr5ThA7oxb8yz8Xv6np48AJNu1h87rFjDvVtq7VCs9X5+TvYc
/jzWUdN312zYWb8aY7plN7cmnfx2/t/LbhcUXyBcwoPUv3rPokd+zDvEl5bWjLv9916RzKGRlJDy
0YJXAgu/Yf/M57zM70AQPoz6bex+BFmB99N7nDspIfnnq/p0VtwFlimgeDM06cQAqpg6Jy4ugbjh
Vhr6OkIIIDugzVHTMc/O+ozms+m8WZYb7r3hXtI9IGoBjazqNojcwV+N6Mzj4SKRCODJyFRT26wu
YdYK9wu0dyDoOJnTPRHzwtS9UF39/PAkksHR9OHcPz9UVviZANJadPF5OPnfGzOzwn4gEkeRLIkp
iyzfm0EpOP8rBW+v6pd98DnviizeQhZvBYde3Lt1dPAw/eLaenRuLSuyotXCYIDjp4US8hDqJE7p
cuUyjmcoYjQmhiHXjpHQ6/Q6nfnd7gyODmfV/olIhrzX+BlIMXv06/OznzgIeUMcZA429JwHLiwg
sqho/63wxjk4t7bl3mv8QOwOWYf6QxskmdfUgeIDpSQqx7k+EsCL/ys9Ncg8xPeYDlk7L/afG3kE
UDUbxS5fOzsYDbxeD5EzitQiTANGPHPpBhzTZmZV2/ftfctsONA8wDbn1/HRRZ/qJJEko4UdhpiU
mCMx+C1EivYfH3Xcmw+CUTCS7mlUcgbr6eVzbzN8IVT97wNSVuMtE1hz2sA07IxR14w09kpRpc63
9SE0ZrRv9ZNRxavMGBpu0ss45TrttQhP7h7lBuCVBS02rq1alKyvrfffcVIaHidlqEysNbvYu8Qs
D3C23RLKsXyc/j0yj4rEmTCWHq+RaY7yMx2r7D2VpR1WV/xORRD+fiEsH55mMVyoIW2BLRyu3Cf9
QlqlRH3fVw+KNYAcv5Qgfsu/8bq05A7NxGmMT7PD7PxwDrPTrDas92tDa3gwz+0jRlXIQSg3xZNd
4WG3RaeW699r5dXG+cl5nhy+W3y8YnD+e/4eX+7zt4GdUWOZLurL1XSHI9EVi9ixgV8PVtn2K4J+
SX8lPG5hSHbSY8XD3+lNkh1YQ95AqRzFM6sInwLDCWdAw7hj6pdCGcA0LdnFsofegmYNw609G07h
kyFQiwE5P2xoQAFcngyoA5Mdm7JUZI5WU7say2qAcARzu0awwv2ibbQKGiU55nA1xMu896Y54H4Y
u5UEUJlOZYeZeGBQoryc2cL4hTV7geUxj6f1UXVEoPnvPX73XWO8ww1n1d3RNfu4ruFoiFnjv2Ry
n9C7bADldqhCHSGx14cPgtt1Ae+Nnrej74eqRvglLFLomFA2fVgoCpvp0NaGWYgvNm4R5ahbH55g
v2XRtQ2w6GDj3V71SoOkm3b3iyZGaERzN8wCfsopLcOK2H3/NZnZxGPl3gWf7mew+3nDdkvZv+70
NCF1CC7RmwzJroxns6tn9OvdQ6cYpifnDPK2cxOuXvkQxYgQeCJ0G4vnAl+q+4L+aBZycUJeHA1g
KlFZKmy8Sk+PoJH6dxY47k/19GNtl7P1cB9MCCe7kW6Yvs8oXrK0iyb6laqVYQ+VCDkpi0DkhgcU
ZC6mDTasNh8DKlTva+BtLD8Ktxn84NKNFIv8zd0NmogC2CSCAxWvw/qwLhanmebErFhcU1f/lxIj
RMfOsSN/EDrPUgIebCXKENRooDYFb/Yok0CSx9iHUmMarsJntO88o/hvFb6DXas+ro81PVZjLacU
CG+dy+zCNNEv6+iTOufOk7nYyqM3eyPJHT2fGOEfHaosUx6BeM4iaBKPi4FxBca5TBD/MZlGusS0
vsJKl+ZKM8nkFvHgBSMULIizxzKxfjWcK2pBna1V8MQNVcCWvqsLoJ40nTzWNMUjQVZz3MFxZMDZ
lVRQXAnh4yir+pOtzoHOAJoNHFfg4R2De7gN8L+Qso0zyyxhbSMt4wyz+HQz9+5lbsZC9PTikUT6
+j+Laqfi/28O8A5+5y+fNn5B2W9SxvtuMdQVTew4O4B0zg8WfKfepUfV8tIr3DfhXwWjAoZjG3f8
z8FG1i0N77P6QgVZ6qkGoRZBfdjw77yr73uqE+rp0Megvq+P0jnZbIPaCgtfb3IebJG7DVHjQCNA
1Kai2WZvLynFBLkPFQC3FaIgnrEnK5a0k4A60VAXQoVa7HK263+Hf4d/jT8QiNNAZBlRtEXc3oev
Xo2mobUOENog+9wug8MPPc2g/r7WBZavtEszneYi/pfBnJZKOEXnnHT0UhAxF4eJscjoR3bvlHEZ
NRt8w41Ty8W+iltqbbEbZTPNEs2R6h/6ziDplKNyJBU+VlgW7SN36xIuEet8sethhgWQ2rHGT18O
Yg1n5WnXfcxrlFqDR4g4v5WFt7CGPE0Hd4IJ+oRkcMetTg/QjVbV2Jzd5o+wREU+oyXmtd3EVow2
APBVi4hm3h3YrpjVyLCmEXyP7+yVhLSYXUe0656kE9EKn6Kq0AIRkxBoVDO4LAl/OfP3yyD50PuP
FHxBJEDZYiqFEBRhskH4Z70TK27XBurLYL6L/iaOuUjZ554krizDEBSk7czhfkj7RLJAfsdc+0YM
GkpKBQinGb0aw9/AXcH7lZI7UdBlbX2CozIuDqXA9HNcHSpeHNb9ioefRadGjH93zM7dKVoyZzA+
ss7voKM7lCONiURNq9YVisKti2KDCX4dHpHY7IcS14jD1CSdl65b6nDl4ujKRUAVq0x8IhHu6jNw
FjgydBbzRcr7FrGkJdKeB+bhrUgk6UiOCYk1MVo3GiHq0LYj8xODdZuehh/bO7nhsR/AntBvaPIR
yOSNwgz3+970/6vp3U/9q6e/VjHSqQenFhaRFzo66pJC8Qzif3u5nH9F+KK7Pyci+usncWgk68yG
XzlSbo8w2Ye+bwspVUb3yZdwfdGZfyD9M0nJMhjY5c+K+L025ufa3OFb5x/sQGY4lEBRKlGeJ9KT
Sl83MXOOXl9QFzU4WK1LKUy+QiLwADyngspcErIcOrLkYwwGqLyAFuonK02Z9DqU9FsU9zCo6ekF
pI212iql0+AFevhX0yJ6sCRa8nBGiLyYESLc/RnGDhtK6uxKFTjh0kS9utThZRf1QdgytDY38ukj
shqJYSnHA5wQtTEepQCU7uoA+YQKBY+VrEcRgLRXIL1cbWTegQa0ABto1xhDyS1AQuanmzLYqXHc
Oyf2CLkhNT6abfbYN1etzrUDdfSxQRrGne8cpi3AfxaJVos6V0v+FUpHIYzDv0qgkqSBslpt/xrg
Ncf0Tf+5LgVKAfK16U97B0JyHdhdCGOSc6DkqXKT/Bo7KA/Tm/yaPxwGtBVnZNOvkLOn32tpKXAp
RM2qB2gkElfYlRY1T8IdGYboyELIzF8HEbmJ4CfiEUbIHktPL3rfcSTtOdJNxLc1uz1T3gdtathW
ziqsSwZuCiE++5rEoG+7df0oND+qbhEUxSGFDNqi1w4ynP/Jh4V46Zoy2jh0jXST0o0qeswQug1r
VEb80kaATKErDlcs7WuCZ0z2PcTuq8OiI6sOZ7slyVS/4u1oBGdteOoLadFh0J3s9UFmkn6xhRXH
2P3CQ0YojRYeqh9oVGI5hImhZF7lnE58IkfTdZMBw1rCwBNdOoZOzUrInn+C7XgciUK+421o4dPS
VwWUkyJT66H47Bnw3guE6XvwQfv6sFKFIw4DJ9t7tTuMEc0mpEqhHBE1A6EG8CcY/JhFeNn0yho6
zbZU1UpgWQBaacPmcdn0BdkRKyCwNdqx49GvXi6s6N3DmBcaX7ffeQctBZ6KAi0AR2lzNa2/cvcv
hIg8fg9wk0daVm/EFKYrNpUijtwp4bZVZ21BvtSS5B5rSYzNxqRqs39gFl+pLsi13ZaBDKNDXjT0
xeEWxvaU5gYfQ6nCLZMUF75Ck93ggev16NBLZgnh4YqQzuxbXapeVreivKOWOI/F96Cd65gi1+A9
yoendnqCOUiFrI9x7Q2/GFoRT2Ia9L1HxaA+KbjXE5kyFdWDvqp4Vx0cTAMOmxPHalIb1Ua7aW10
b++7+26yMWhJiyii0TpOsc8aS3r43rw3t21lQwuV4XF46Z+50c6NgXQGwk+kQhuJaW4dEdgXveeg
MfOzUX1mzuj6zXGfPGgeZtHQTax/KdekXaN1Bgd9ZG2x22my/KEQ4XlHYt3sIcfjely71ynL1OeQ
RvOrQ9Ti+50k2l73pMWk39wwLEBQeqXHbZ14UM5fIy2uX1cbhdDfgcbHUWvuLdwjnpAmnZ8VU4vu
hXkm+0C9rfNH7KAZ9hWaM6UwRNs7wdzkutftTo8MH0RhevCeXdCJaRRNI+9nYNpzeTFoc5c1lBYw
BYvckSEic7ELFMbmz84F1vqgRZdAXkk8wXQ9/fmZy1uJRBM4RPFq7j06EKLIzptR5dFZZWEZH7D2
Y7IiFL66ehzAe2EPS66cwR6hXF8VMFnoM76eswhRsQMWh1TRSdKBacPaxNgUviB7rdv8BEXzhaSD
J3GmfIx1yqA+0OkIxEa4DelzcIceTX4/yMBrVn1hN2IrHulxNjyQd9RS24PCF/dW/bi3pyFDdOsc
W5WoFlQiPPFblQDOY0DTNbFblhV+SqAmVicWLMMd2VV7VaZd6zswuiI1muNyvxJUgn3r8mf2zX6z
S77fPXb2nerD3nfMcWkqxFfD/9ROwoHRM3rlAcbQTNk30C7piQMRoNdw03AAAznZaKoznvALkMR8
1/2VCeO+RV9haqngcn719wIhM3P1Zh/41718MiZnbgz5ljvBM3pG86C5bHZ16L1QWuh+MxarG8+I
NeY9b13AlbSTMLv45VZt+HI74JSKKkqsgJ3bzq3QewjuIr7Ul5BKZ4JK54CFu8e9PXPyGtC3597V
WdK5yUcGakIPUQkr0POT2zz81+coeIcYkbWOEw0zYYsaYsJ9zj8ghh/E7OpP7846ctZrjL/0IWUd
qJuGVSnQpc1acXj+x43Cr30elPFvu/cq6L/oTOMZ/EtK5L2J9B72M3hirvYYU4lkJfMr03SIK93H
9uzKw+hcAKr6NRCDeeCVueX4+OUe5vqL+yz3yoB/hWsSyeoFDOLZmpNGle6r/xxiyabn4rZzjI8J
mfzGvvMlAc3W0gpV0nvZePeG1JqEb3EOgeXolPTZXXCzJafiChPmhCPFfz3Z9qUjfM7WPOJPQNoF
6yywA55RBn96frnFCTV/9qouzPc1QEGY/dPPFd69PkWB1WLau3OkvRKVMLq6ONd/t3+HsOq+Jvos
cbi+Ds6DtAeCmk3KbulPuKVO5vf87BBpOCnAvKB5fWzTf/PkcnDUZXnx/dw6tkDQakEtuKFKbPYK
/0xKUDD5dLWYfBnvjkvHzOzRxZJPVsUsNRvsnDVXiiVGSasM/jJm54uMmG7APKdByQNewcc1ErGk
Jwxa95afYaTLe8V8DoM3J+tf/TIdlikv+CdvB/IIe869RPot9vGfN1+0cFlD/rd6BsrEe5dbO19+
P5dOIi1mnFJUiriE5Oi6h4qCf2N2RQJAp93GQ3pac6YslpdoyoLIX79hHE7Zi67qAF0pa2QGIxGQ
Dhx0v7UBtRb4utbCegkyL19kHqEpNj1KF+tDVRkxxgBCm/37a7aGJ8CZofbjsz3jL0D2TXujxAfo
ni1HG4gskiaqLLruXwiMw9ZcFmLLZ1U5kySVVZP4LzrjSP5xuBLMr0PFTKt/aD1/z39wBWkCMnwg
t/GrQ6W6N48HOU1o+/JbVxD59GURWjgyFPu+4Y+byPfJZgpj2Qz+UePg+7/j5jgnV3aKM0FDCSvJ
6kipcwmDw8Mw9oqQrmvBC9tJ3N29+qjRa2A9mYXnjbLj0kS24EqzT9zrInI2LH04mtN78Pl4TFiI
PxwlvOHrvSbfm9DgV2xKOwjx14RviXP05QZ5GWosYE/IzK6HGr6yytTM0G1F9qnZ8Z3ZT+Y3ICcH
BbVFsdAyVf4tYGczAo1ASyYdfg0nniWpfSrsWrfW3XV0q3OUDfc1aLwW7165dQnvUbqz6YQBg+/z
f+XW/YN4fZ9K36tAnYlTG97i0bPZK3XjeyexYATNs0W58vcGY6GLXAnSo8+T1EUKP5LwsvZzDsfy
NIoVUnxGwNdxgiqzjiV+/Mre5QQuTb5iWdRnRLmqOBNEE50otv16PSAk5Sei+6NntGW+Ii+KCuEM
gSSjDO1rP6aqMaTX2uLxy54zsHqj0WaCpwuAJSpfS34bxLP2Bk0w/9Dqge8UG6kgpFkb+5ImEAaA
So5rRMn7pToFY1JLh/tkmS4DPeqgVgN4n3UOPSN6Iu9paTXRBVAJNGEzudDr7gJYyE9/FSDD70mv
9F6kP+ybxghK3jyZm3SwRqO4pcXkprLJtrC8KXy/ti9ShIQk4woPI+3f+xnt0lUCVvWYpoX6pwo0
QMogX2ILvQkZAfiCcnehWkrvbx5S44hOMnGrFNKF0Sv5csoHPXDp/yHf1Obk62f/cbT/xCsQlJgu
5QAcmoN/gYWqQ6Ch6BHVYps2MsH9N26RaUbpb6nqVPo6jL41Ps/yxXnWHJcjpMVDPHmjC+e1h/YH
HVAjEIoBxh7QqvQjlYcMhFqwgo5Q8i7haRLNKi+WHcjek3713M3RSeyGcllH6UnkSXyso/6C1bbf
YuhB0FxvYbjR9BquLVMPZS4KaJXDfQ/yNKEU3CQGQ+xFY7nko+iS6AxxCuI8iPnYX+CoARwgGCDx
leV9rK3HpD6kT1LHwNLBCZoEmHvoEG4jWwJRK2Q79+Lk1ZD2KvSLO2ZX/R8yjqefgbPJ6vmJqr61
X8dUEdb1/8fNNAHeHErmhATRV/KT7qn+DQbC+GS4fi2klOPKK60JeNQn6xw1nV+lIr/3/1AuAmEC
wBfbWI0sccGOtuDHQK6+NDBzLmHzg1gZPLDpHOZNoInfp40ZsSzLrKjBWFc58enRqo1CSsZgztDb
Imn52PbcI60LigorwxsCv361//Ct5cMnSEy8G2mRnldXo+Rch0B/53U5otUk1YSks+s1uvSyOI5Q
TaGdgHfdhRtxDpNB7hd12hrTOg2LOzwl6EDlrmb0cUanGXsW1U4IXNggc0UBxlg/gAT+mmibgDLR
/lvuvofdQ/JDn/t8Xse3FU8ya2Es4kd0GhREcyAqXwNpq+Lu3uARDHR/1c3+5LIl7PPUqfVPHf3c
HB9aqyXVDJpyAHbSbGB2ntWHpTHAK/0ewMgKLNxpuIq5MtufgA1hFmqAUQRAGs57bNhZVO7lgwaC
sZ+Sf4df12p2ru24m6HeibePMNPPgHeHrtXS7dSlk/gP7THYZnboz7SRJJ+tRF692jwuyMWP7h9t
vZypkS72XimndyUWBPHYRPN7cmI6b6gntTl70fT71l/B8fNPZnS6z67wl2DC/pq4xOX2ZR/BOUhP
swriRgIDb/9Ti+41Pycm2tvlBZey3v9RxHPHMpc9CNqUffMh2rq6Vd3b4BuqySqB0otFi5DrhMya
qI3Aj2RmPNW+SizwycO12V7bZq9BtVcbqGq+5OZOjTOmG3YGbNovpzZ+RY2utPF6RIkF60ItqoWY
bS3Q/HvIdFyNqwZUQiiJmMeQhlI1MPRsdu98UWFZXtYjOZILwVSBRLWPL8gqJIU1s0+3ZTLqchw+
gUPnqEMe8GruMqlP+o8u0o4vWiM+jZhu8MgFUj8ga6kAYFTtbO+cR+fRkeMySWiSNdkJKJUHOiKX
ws5wI6VxB13qhfNIuwY4jNMBcoLL+IatI2SfG8ehvxteu5Ck+28skTA6ith48KEQarjnO3wBG/YC
CSpZHS28OefEuUSPqRNZw32rPID0KHnYcN+xglNYma6cnukXHcpPP3X/3rtl5CtUlZjoBbrm8NGt
dM6VsFzqNVh48fLAxRE+cBe51gFqu3CZCo206CqRoshr0g1s/mCIG5+BLuLNFad1fO4omEdQOYj0
UkDk4tMKRu1g4tb5jwIBV4eEYXn7MwP+j2FFl5CnT2u8rjFOFnSPX5TCE7f6jVa0PEU5SH5V/GQK
UbwwxirL0ICEeVoPAP1kDPxy2kS1yrD/1uvelGqgExOjCZr8Jt6gip7qE6qPyERfK2zxR7WRFrqd
HKBUO2POYqxDxc0sijs01CkvCzY8oyULVU3QTyo/1VCl/ZdL/xhQJGJS7k8ds3P/RVwRlpF1cVIS
9kod+tzst4tqUGVrPFCY1febt5/dPMqOPD3Nd8iGILdwyOD8C60S/fZlgT4MNVlOsK6OdhNr53f3
3T8E9+67xrQqUTuhwhbU6j8mnCoxreBWLR4Qmx6U2VRquxMDWsM7a7c8l3XwVsm0EJx8QlKFmoSf
vVf4oOUMxtAhLW4o7Bj/roQGJa5gybfiXn36PiDnEKm6U2rTAlpVn0/1AHkxQQX4BfUhWskSLP/P
mTz8K0IqvvAmrgQcVe6Fm8XiA+NyT9Gd3G41OK+8dAEop9/f/ppj6O+4d5xnWmTLOHioJKbLpCOm
8rkfnXsscIeB7GuvuCypsKSQQaVhGQ3gpgENm3KtfCk0WM90r1vSAsbe1W0DDfk/9on3lVoePdvM
KKXI3uzve9Q3qEM//hr0pFZf6vqwiXrCaY6po/Us+sTQ0ori+QdebwR4jARM7jqNF6EdHwafd3Tg
zand6X50BGnASCPlvWt/ofoGIn+oqgLOF81q9hs6CBVVzuGpGayGh2LevAUNlJ+Xf9Wr92rXQVsW
q6LFwzRMoelQJncMaCC8EbN1xlw86dZQ110H5dG7FCK2vh6xpiaKAenq5LftihLtzb5sD9vbpvTP
GLxMfwfcwxJKsx0c3AdXOqDd53mU4AlGLTqP0r/D22kOCeZBYnIvbadt2kl3d8vHlvBnnoHLWoDK
aJZM/LAd+pbVXZOVOqFR83n66F6HNYDnBJouAlK3uqTxJZoZennX3DuuPAf7va286MYKfRYqipdn
HrInpIS75WljAU7znLAvm15C00OE1Em79CbYP8xJLehGUIL/Zrm7Y6e66lbQ5CKBoxs2tOd5LX14
CW9pF9V7CWLy3b+D6cWmt8KADC9sisnEI4nzfLVToBmuJZeYaIz67TJBuU/bNsORAIpdTH24Ye2P
zD+5O8gPDAJLTzX0ZTaS9QOmBh1VH98tVSZl3JH4pfm36vRxNmsbbSijtSsCES8DFGBGX/X12Dmk
Qek46b8huFJY+HxZCS2bcQYxt+jBkHQhkWqi8IKAS6QgzVTyo+Pyk/5jUPOFLAVGMCTgMoY3r/WD
Q9XjVVD67X+gF+TmJguBVO3lQYMSZHVQI6Qr0dwcRNj+nXe+DEi6StBwGnceuFNUNsjCcOjRv4Ju
rRFdVbZNYLvG5zf6qxBb2ZbpkGEsWH32CZoJUcm2/AcFTOysU7d7ePvscyq+fK126Qc2bJwHcRmU
UzjngeqjsE4hnSxspyGNrz5pL2k0Zegahega31l2ud1CuldxFLQMM2h4D3jA5vmhnP7yWXdq80Od
FBvzN4H2Un0PscyUW71eng2AhXvlxNuVowU8CzMSHQRJOPTUvTLJvNWBRsSiffzT4n2pIO90koV+
zglcf82uHKNoIRv9r7ylnY5ccdmlqVELErg4z7yRwLSDeQc269OZv8FXKWlWAtWYf006k/PNomJx
c2tdNMjcdiSd9qASvIdasrkUl/aqQ5O/z4UQ2i5vQwO8GyMfAgTdVCxKyi6yUWJjEZKneBNFlRgf
ycTfGQFGPB1cGOp4U2CajS+X7d/HyGYREls3VjrUi2dRojOxlRvHHrRFBCYldzsgjKjbc6gy5LIg
WwBHDR81bpADM6bDx9HZTYyV9x6+bu4R5LPegV1YAuIDyezntJkCZeI3ryo82zMFSzfPvergmQQp
npUnt0nZJ7BX/dMMTfl+AJntPju9nSpsFURHbQMXoyWvcf2XA9WBVqOJCRo3GvnBHM5+n7gWYhD6
slFLRAYwDIjd7t+DFYRYJ/H2yMgrFg1bsDnDU2EPJ7v/pi8sne7IK/uTQO6yxxaiDJMkjQ5poxsD
DzaFe5k1s9FuFxwoPK+kjH9Toab5I3WZ94Nd8tQ6YTCDBP/iHMhkvBrZFWX6A3pr5FtU8vIqDKSj
5RU0Uk7sJn3o6QNptEoH0m+sHBXXQR8nBitAr+Px89ErdhGU3Bx8Ow9OmJG4afvxU/9Xr77sZNP0
mnDTwxwuHmOvDbuoTPEHcXn8HHAHdJc0DYX0e6N28pzTj2zlVA9ereJd2E6uRxdR6rN93rUaP5yi
4tk93DyaaJ7ptjFGLV69+mnmvKgKPCiQmxl/8I78DdC1W2HSP7vsPzsKdfE2N1s89nCHBA9I06AB
eh9e32oXkR20eRgxaq0W7F9hcgueZRvXyxdmixVK4Q/qxg07vkX3evfZ9A996oPG06+0i0bHrGJ3
acxv/GZ+pTxaBfA+ttlPEtw0qYnTDjystIfXYyAS/hRtQLMCLec8jH1KWzTwC+HnM3rfOGNC0H8d
XdPD2xE6I4+Dfo7eCTunG97q3C+2ukUFOxQcPKD+X+jBPgASqpHNHyOTqimzqEGRljbg2dp0HlTq
Remqt1L8GqzuFVA22HXInHeYCpVY71YvB/1vwsLdR5BeOneZQRaTki4IMeXbJ3Yd2fyFZiDIS867
DQ5z3lEaBqdZnvAtgV0/rB9eEkqj1n6e/hhwJuN7hUfSRU983mbZiwpZCc8upeH/JcreEVMx2ZDW
RkdaUVkebmqTD6nkk0g/P8alX0dd2ZjK/PnITHPrLewPqME9w0br2Y5x3hA2RjWOsq3WFpD5gBIs
q83oFkf7ZYY4rXvbnqr4ywxuAQPudnUq891Q1y+8du9p8J5XrmEGmxgr3cFhzJvmDKawhPA/oJlq
t3ybIvg17QpV4z4afQqTNbaL1yssV/1NjPtXGQcD/0arLxar4SMhxzZwCVOrQHE1sfZjw8VHhBWG
qIJF5O6dW4Lgi0Xu3D0pyABfWAeJQl5bxgATw0Hmj2CK1I2yy6NfZzyRBo15uR2rXAHfIirg7OAA
3HyD5lE05cOwiDYwC9YaSpbF3RKf+rW1OS9J9lRFz9DcU2W5Imf0jIZ9K+zjjDaC+JoqUYMW/neZ
NfoWtahL/46RDUAMhmrH9nWJfowtnh6v28dUtrgblCe8lQdPyAykzw8cHFnYgk8eow2ykTLLFcAO
izlb6cNFldLgXe2i5oaxxSXgnWdT6fIxPsBeqb25ok47cd0SSVpMcivelE3uiP1IG/yjiwCkySCI
IJU0sLDLpriuIccnEsphOJdczBiuDBgy00+zehygoH2OToMX1XNMzKQpkichfswtRC+dS68K+QnW
cqcJK/nSsyIYyJSMHp3Cj0f7wXFg+pfecZC1GtX2cc9IXtl3sJnJOXyUxtgqqa0gpHQAMN4mNQoX
b4Ex57XGB0RqW+8mzBc0Jlt82PKNukmtJmCgdGArU6XEbjKJdjizDarAJ4mN1Uf53+92QFe28NR+
DU6Yq1geN2hBrAFnXGXgXNAkt4HzBSYad1aazSsOs2qbBofXDsOvuXKOaCFMDIONMIvD43DC4rJJ
zsOkn+VkuzgotdN+TNkQE2G8EzC8spub1pB7oedZEsNZ0NEZ5EWNi3LC5lBnvtI2qGResDdYMrCk
i0IvywUJNgZxMwl295Z3D7wk/IpaiN6IMXuxn1xDz5gn/siq4m/I/XE6wtJf5AvaD/C0VF6aWAya
HhLF3E5LTF2uNg47D9CDMx6OJjFwGasgPcpoI6Itg43z0CUWEWzwPL7S5mXuBFTtfFxF/kA+V/tJ
yXc3L2+zippsVKda67h9lMI79DbC8HkWbA6uuX1NV8zhgGA1QwLu1Mo2QiQ+E4AJZpD+cseETsa8
ApwUxEisxwSwUcU/yyh4ziIIio/XjxE+x5c+thcGAxPDCJwqU5YPKB9n8BZsmFzIbfivcQGGxDe0
mqyy7MBVYTbeIjZSzII3fIrBMWri43EEUY39DU/xHGzrps3rxE6DABu7Dc/MnT6QTYDBHq4LXLn5
jfcFK73FueN176zK2RLfSj4Pd6B1dU5ECWuFdY5yV9CcmzD0TK9COjXk42QQe1g1QSzfLWymniyh
wK00K0GfiQsA1QfTa1JjwlFBNs2lOWKugN+bXjrGgQPZJcyKPn4ZZ5l0aCGCcsPfU7ajKKlQXqj5
GIMwRNim8KTBADnhA/Dyy5PLRjK/jJm4vFO4YIEwTIK88dVZGjc4S2/M0eC/vXo6x5xr8ghyM49r
R5sCUjbMQzAzRRF2bBfTJrV2rQGLA+fhkgXLy/jCSsT4KzlbJg4/lVHwL/mjjznUEUaUEer0sl9z
PhCdoipjhXoEnNU2BCjaI4QVnD9k+dE7/MYLPCcQTCzZy6MS18tiYJnePsK3BFXndchoRAXLNbF4
qQMrWJNZwtrLb6o5P+JKiBcluxdXIEKOV6sHmBOm0TFkKDP4UfmyoZhe+FbLGXScwFK/z4GBAYiu
GCxt3hDqOX+EgtXyze337nzmog5dn6nVil3MsRHE3XYMv72HYpv1GCtp7NxYQLloiMvdct69jwX5
1xjjUGMyfGNh9kOKwc4BMh6UQph8r3dwpF0eQ/wYIeSGxYHlvHYdhNJ8cO7FsO/vKcBY4L9LeOMB
9g5hFUtF5gAoGt4BGiYa4gbz+7asb2F9tffUOqpOK+syINIswCwDYJE1Hc0y+AVTB0tU+IgTSfh2
NRuvDyDdn4Pf2Orc3Jaccc9qV3CvwE4G1pOPQTj1u+7RM6cETxgdwkS0N5AmaedDK3WfT170HliE
4Z2VYMHLSEWK+vO+2J+8VhYelTCnIOJUp9eiq3csczJkt5+zRb2trfkwwTZjcmxTlviNf7mUTE6w
JnGxkV8jf2T26AFoePkMzD9qO0hwea7pcwCjza/TTvSGKaY+vyYiiD8EQAQ5DL0jYTbW5RTzNswb
WWfCsvI4qTsuTD7mg7PdcSHYRJlzj9GJd1gD/oNjxYTQC36nb9O/1DG7ZnX+ZYPFRIwOJAtWrwem
vluuzPMfFcJ8fKGvnvqepD+cwDsTNXEqZTcrs9M+ALu55jAYB5BKurwaOTt6aLxRU+QuLjMaHz3L
uWLFIA8TnqCg1s0FfLdpImAE6c/9TmQeIiD+vD2ospQQCDVAB1ilK4waOkU0Ke8QNN5xuwgrNI9g
frxh5OzQkg0OIGD3aWN2fQ8xDWLdY1IGzwFXsOTiPPL5tz4zYKhAAoDl65bxnoJp0AHhADxoVOCf
NUYvmjZM7s8Uk6Kdfzy5Netf2WQ5q/ZX13GjYfXMM/xU/l5Y9cAiEzHrjZ/nk9D5wmuiXN4PS4+s
VW46uxBUAjk20dsl7r1qk/cNEP8FJw/wAopnvuofG8gfDtXj0KTtRJWhz8ZxQ2ad+ivz7NZOcVAx
ovzOH/dQW95w3p4RNI3augySChpa9267aUIh/IqwxkP4eCYyn8/AXE9wGt+4q97k+GK15WzTtp6s
8XKf6aIAh9WvUcAYRMi80/R/Y4HBtWYgmXiBnb3UYLV8ZTZ4N+bifSDCu+GwDEIvDEvtOqPNpIlA
Ot1BIsb+ZdXLyp1UUnOSwE6Kj8b5t4YzQ6sGy7aUu+nbi+EQsU0aeA1UgZ+8EmK/JxeDto44E7aV
l9DPshTU1qcArI9PuouxfWytzr6xp7iWstve2XURrRhYTd1u4ar4d+Ck3nFxPqZBNY3SZjuvjK5X
4mr6vxV2w5w244x11ilbrZLlHHrndLiHaVTKZSKZOwaAbzNsICdEc7PzoDA2u7cWtnbnH3oKkls6
F68xr4ZmBWCw3G4O4qgCbtHGOKIOGdk/LHf9B2U5lkmcy3zkpPxYJ6PN2hZuU9jpOFj5C2oGH8Bb
qf/AcjS6b/LwvmnS9eDndRjcN8/NfUM4Z+ERtC2xKpGT4mNLwxtwLW/1s7oDVlUHgAQOkjWjsI2/
190DJyhX3f09xMnN5ApgVkRFEJTw6Z4Nb2+Q5QZvo/18R6VX19wBfdrPnFYL/8ycF9nZdbLTpGtR
4cBFEQYBG05T4J+xKP/Vr20I1YxBGuRVcS5N6VdXjTCRMHddcOH1pXVtOKdOdZgsXsPV2ppU/uU/
5aWJ4HuRQdSOvFuLN0BYX7PvQbayryX/vfJ+HsTuylqdVb/32oO29Jv/R9OZLTeKZVH0i4gAAQJe
mTWPlmy/EJJsMwgQgxi/vhfZ3RFVGVmZZRvB5d5z9tkDkbPyuRqtdOb1F+NvvCGxstBWdbGDWV+E
C4At9VaROsG9/+0EWGm2ErvZT3UsKeDnVjtzM6yq3mawVdRdspqVn8OP0thTM9PT2sTOrNnRkz2/
+c8ao66TzNx48mPB0Zgy5KpBqPvAQo2/fn4zuu4PtaXDEfErWCj4dL+XYmN6YC067kzF4cVCKTaD
Kwz+HCI25mbg4JqtPmi5E+NWNjcySQawbPM9Y7wY+nh5UL9NripEpOiOQl2YWKoTgXgz52A62TGa
4j3TiOsknxmdnUF9yYKau7nkvxgt+q2ns6M+L+N81ai/2XB4xUs8xToaYADXgHZg7szZ60erWiOH
YaY2+aUSBzhpJSbNxOtIKBren1MQATDp9BvKINxPvZihPYkrNIG4bGIqzb+TsejEdK0hm+LT6TCQ
w8gc0umJ4vC/Cel4XNOyLKKHHJnYE1+KH3ZtAAC2hscmX9RYrC9aWmBj/Y3hKJ429j9LTw7rZstZ
UCPAp+HiRs+5DNwAKDoQzEV0bGG27bYarG3wPcwUuRw44CLnXJx61UnjIP3nh2S4rwNm7N8y0hdc
DaElTDbHmPXiDrTG0LW/Vwx4HLRIJaIiRuTKclKNBH85EljkXU+0A4dc3L5uT25FwyVCODkGGjV0
48uT16jIHsDU9GcGXZBMgAv2yvpv41WJy6lF2h9F3FTE0tU8ISnyUV3qXc4U/mCqZe4kYov0GVN9
qiq+dKXdQkyV33t1Ef8r1nXOcArgyVSJU73CA5wwaMaOZOzoEVeboYREDwSQ/8HGMbmvPpcT5hNy
8gsOnS018hVvBwVrUgJXVhV6sAVYFhNJEVTkMEtwUNywiPuEVnI1R8mxVzorDC3IM5t0d455Pfxg
kR0W6oyTBF00YxudKggVHP5Z08yzZToCaMdry2IAfuI09nsALBuUSlvNwkUZLvht8dxFJ32hOQ1m
24hF0O97T/byGfUpPosud5v1IfsR+jyP0kyUKWGn0nmqg+Ew27Fhu1Xl7DiAJMUKMzO4KHOOCqzR
C7eZKpDsmDygOMEZZV3g+f9Nq/mFNxTnVjlVqGj/9yN9OtQeJhVEGy1Ymngf66szq3eDI0a54bPw
Mevv0gM3VCNXAb17udgyJjuZm0dzPB4k7JlEu5UeVO/UMDQBcr5pdULfqH0M/OKnpoQwUn1PIVoe
2DMm4AyzCHq4qXea2obmABK555ViLHngpLtxxmKv4r8KPk9zKP8ZwKGGy3AHoR7kcPwigWQf+3hx
iZeXYWnGQpBBCzCcw1COocepR3uWWAOOdSHIjpud6UeDDaudD6+HpvAw+O2NJ/haAVno9X7sTpHC
RBNWFX7Q8GyKl4mxF55wwwZwsyg4sk2GeVO6CGXIjX2gapcYhmXRQW/WSKuMzzy8YDqWN37RrmS4
GekKX7oA47vnb/H8QuQh3AOcrbCdP2GXE5wrhilTOFFeeRh8uWVvhd/yqzTT079VuwKMQONAR4jr
VEff0OHjcEhhhX7E6RaaSt3txOHcqqunwBVhVzeV7rxadsdtEu15hLeoLYFiTWR4ijwcc3jvccrp
QbGcRJgQCFCab7B7bVVBzql5aZqPiOsjfAjDE14lpE7YTHlFiVGinUVTXBKNa+f3zP/rE4goEAiO
nboBX+ZAZ2+07njF7uQJFNWb713S0Ac3vf/K9qq2wZ8v01f4zzTsFTiXyzSfqtPoSFokgi+kGX9Y
btnZ1U/+PFfWQXaqyz0YEJkeSu5oeGBBCbHnlwQ+NFPiCw0S+wr4V1o6gWJzEE1vMPRe6rLUmqEt
jy2DAAr2mH1ULA0NjzbBb/DTB5ydr1gb8bmAuSgtNexJ6jtC9OSKg1mFOGiwKqzOcfZaxSwh8Q9y
+xyrP6drFjFG1ciFueWdlWNZuhTzoxLCj1H3EeucfCpGkCvQz1RYdWQX8Dk7AOLSFiAKcTtzTP0Y
Hl5S4hcMW2Fx3iUeMdDMJh7XKUr+emeAHAmrCKwZD+LVy1EMW/ipsG4dAMNAzAr/+Vn/ZPuOSumv
1TFgx2Yg344ppoPb9+FJm8ER8U73zdsSYqv+YRSR4WpMKYcqMdUZb29zUqnWwWcaHoCSxfeypdZM
rcDYwPuAmYHERfjWu1X6XCaSl76hIZfledL7D44CNEZpSQwLcS+JD71ZZgvLPMrxhkKO+OSVzNQC
Ooe4Hz2wVwsmdZo5I3FtlDzS8iHALR8wbPSfbL0Fw4jso3ieVZC1cNl9see8PsUvdcD80BrediLj
2DIU3yNDlJqJRsGuR4cHj4dyhkCSXxFqpx3SWjCwTu0eikrjGE8TM+L5Z7Yfh49W3EG1rrAQMhbv
0QnoO1ovFk+JaCXVsVCWeb0XGEo09gzyyKInV16lmcDAlU0sByKz5iJcdrHFhyQ+FdVewww5cmaq
wyxqNrO1mSdtqDF7joR1hy8uh32yUxAwnSr9GokYENlxbNeja7xW4munoIE0zFxl9a8Df4BU9heq
jlTBxZmf1Mldyn7hcCbjbWsre+1lV9gD54tYciv4ULr3Bh+AVwY/BtebdpHM90+AdMFSPxqwZKSl
b8bZ57l+5/8KGEgiUWggdCHc93FJVHEsWrxrr9pn39xCKq76mxf4Vax5fZWOD7JiL+rUbaaYWWNT
BT5VDugWqp+vQbJcYsvbZKozRzgj4c4Pw6BJFgwOq3PyCQRAvBdu16i3t5Lu5xlmjLkvQ/Wwmqg3
RZ1NnTqGYeJz8F4qUyc/Ac1ubYFLQNdxfTNMet0YgWPoxFvdYeaTHJTOFL94O5mjMMKQVuGHXOCt
t4kqr4KPh+OiqXvdH8laPxQhyiGBnwCdZraVsG8BznUT1coKx9DWAyPRt9mDJjSuyiQAHZlqp8uQ
I6yxEwyCJ0NoitzT7F+38sJ2OP7B66Mdlu1H8vTCwibEe9DcEg0sPLt7yFjhc04i7+BAKOz+sMAH
saaHZ7+vNV5AE9v9Ml1WzbKljupkcxxPc2GbyR6neYXMeu62oBwt7tl2mUCWLM8hYhummx+oyOqH
OoPK5Iu6F7Hq8D1avh64cRi9I08nganC0fJGeMyfBZNC1ZJpfzsrAQdGMNqBcpAEJZyYQHzxGefQ
wzlhY7fGDQQbtN7N852EHkVixVqvwBGTTQbwhH8Gmg1KWk5Ahhpzawa9ffAlOAeyZA74dL8UTw7x
YK0pivE/fb6t7vqWVo2y4WQlM4xNaJlDoJItO8EcoLC6wjLOIiD7db5NKf+uMvoNv5kZftUQsDSb
PAieHMxtCqiqYHg2mbj+6PrUbrlxhuFYyNtbXouq8F7s72HUOpSnPjfxhYf4W0R3Km6rctfGtd2l
fvuE1UBVIAIlKT7DkE53WmwwDJdTEFOwFkNm3a3RljVbKd3EYHBPx9Ax/HVnLTiwJ+Erc8dwnMFs
i51vvUvqFePZ4k6uuyegJWbCwWkzew+OAFd1dm2porNmJ2mH+XuaLg81tEjAKpRWPRxZysKXnXqG
r4orNf/IkJfyE8TVKLAvHrv5oWgPFVleAAzoqHQ313DpRHzk560/l/1Qsko2vNidASm+V2mxjttt
1W3m7X4MFwE6ajCmzp3BxQpAXrgAJwRD8STskHu/K5c58S4RltlO0juYTwlPW4dtThGl28rbrym2
0QRZI+MZhD4zz8hsPaJQtemWFeYGKZ+S+h3zVGder1RGVrObmMC5MdUfBQTnqH7BRq0JTWauzv68
yh/hTj2301a96XdvFfbq6/52BXnKZrimTxfpP05MkVkhZytt+urBguhVhc5M/Cr/ZLasJdzelwnj
r4ZLl0a3Fv0wQ6nYwr+vhGgKDpCS26iu+/vkrwovRMcA2x3Ryb9WubB805NKnq66DTbNGTebip/H
vzASPw42Qbfq+pVK2677QsaRwYJdaAVWbi4HmPfZJuvZuEjLTQ4ZXLfeCLuQ972PsbDPK7/qVq98
1VZg3G6c+G/AYKJEupWAKjpw+HM1dkjEiJ/XoLhoM1MfraS2094NwkUL9PRUt/E3480AiEHlkfIM
dbB4twJnLT/awRJgs6pOOYfRvBCLRQ85oXfH0iWI0q2YwREIpa0oaHpxkRbbHCrIViIIorcT1ely
r6eOIlrLsGIqhBCrc+jf2DXzz4i2m/qAWQvvNcQsKN1QK3sH0PfFYiGeu6KVs6K5w7uFFzoje/zp
s5eroRZC6kWrz9ogAIB6mu0VdkdujcgRy2mz49syz+U9Jo8NdnVS2QktTGkbUHXeEKRtBXk8pQ0Z
aVvxuQpoiiS8X8ebxkhI8+SAzZA4Ny7f1wJPBb98fSe4KSIMwrO78Jm2CqrH5NJgtkvEY+eWRCOA
H0I0glKMjy0Zcix82Huxq5Yev9Kbh1ZbOLBKDOLYQYQxBYsIKnEzfdFofos6HZ2Q6Bqpo8MXJ0QE
+lfmBJXTahj3OjmtL/RzXOgEezYnrK4lSQCXbybUMp5k+H5yF5G7gyV8hOCI4L30bp2FRiaBCGdJ
nHsmIJlkWCk4D9AiviaIFmDkja5IEz06OZLaAQIIz5TjFkTPOKlzJxucIGBfWlSqg13qGzU1wDzE
C2Ic55ZLQ0WbjaN2TP+Pcz2HdcwRAKvTJVSwgH70Bi9dGG+2QWXd4o/E6VPwOrWD2+M9k61YqRW6
gAHXcyfM4bxZ+GRoEhUbYweHdSDSGgAQFcsWZdmPdGYARiMOqAHWQGMzXQHPfzHxEVrQEZ63hQ/e
SL39PXKSvutTorsR44r5ax3CxIx87KfxYFfnG/G9i/qdGu3KZGYnpP89s3GtJZqnPjU7kiHoYmpd
u2Cydc51kFHgzME1XnjN0PjKhC+VOCvvsCvG/eenPqB79xmJiOmKriD6DHtSSmnoMp9BVbRmbkzA
x4sRDsODmEhMkakdvQ6lDq78C/ochmnfDGmD7sDuysY0LXoQRV3wtRC6FH+Lmo0eERt8MhP4YiRt
WPk6DSIthQYNVFK4sMAKzoMDpXKO+huwJ7M/4CAw7xZ57ZavvaTBu+0qAMllXBwKiRMvW/TiRFIK
6DYb3ZvTwhhLAXQ5oDYrYMKQiuCHB5CJBmY1xpG/WFv2P+INr6Osm8DHx5vUHSZtkFN1r3memMK8
tlpxbg0zA02Gr8uedk7ZhwOwWgZBxxgzum1UfsFjhUjKmsgUV3xdq5I1hAULLloVtNHPQrbm3/wP
HeafAyRozBJhVjl8F+EkwUId/fmGI38woVonzVmVdUeqW+8QbPUKFZry3IhHBWCvtt6/w2lY5zf4
WDnPmoqjS933DT8pA/hoKSyU43iqHTW0+cGvOVQ/Pg+u04CB5NvkMxRW0gCbmHECm39ivcMlSNcA
cWqPmSc+n0490mNv3la8y8gmoD+ARzY5HQ5vCMsG2hMfoNtSv+IKc3VTwV48dPv2kwFAx4lCMT86
GTE4bJ2hY8CNRuOqOU82m5efE2UDuaVA3rQqXq7KGda7EcP7xlPJvRYXWrUokC+gkWCOBFaPhBLr
iMJi8EURiPO8jNqMhCL6Pz7JVDFYtHUGuNiLY9aFgDsQG6V6nIXQWiXZ0jA6YzSMyzzwVWrFlQuX
WGcwuXsBR3Y2jxrGzwgoQDpmz00wvvRiO+YHWVnkhDlARBSSMbDMTflK1nopAzfBoJVTCRhChyj5
LleUcqIRKvYQYrCm6MeKSkuDwFWLIZUMe0UX4a/zni97JXDiqLTmE1LNUGhsxr3R0Co35bCuk8Y2
UiZEgnJTonhZCcpyruG4nGMO9qydTr8k77nZMrV5axrRU8U6Kwa3zENGiioUZRG7SclIP3JZvGfz
F6epBI7RkF9JWC/F0/CQcd9cCwppi8ydug79LH2E1Ab00G/svhEwix95REv1Am1ajTLiRyTs7/6G
/DaW/1QRbt0T2apEZKkcH+QgRQG/hAmHyzLBHBH2yoBfqfOP6zW59HP8SWc6kvG1YHLMuR6AnwQD
DvNTPhYXwd9Vc0gP/LZfQ6Gsht8Xbxa7I5sccduQDH4YwmepPXzM2aswpbZfzGdp8O+CNiHuOMpM
U3lYd49x2mHoaYkdZIb3r8nJLVSTmNLBTqQr0u3+PmdkIaHlAr/Kdr1XdXgp9oW1f8rrOWUbk61b
hsb1EI2WqrKI1u/cYehTcLMamgIWu/1EPnaoLqMzf2TUiDAbL5M2kzMK0spSwB7oQzu0MIhjeF/0
8iqsVpgAiJgit0ucBqZkRnc//2rlxbiMWZVWfCCpMDelVfbRH0lUnPlU1K+W8PQPOIqUzv2KK45Q
scmbSNkQONOnf+OwS4R94wLC6KmVj98MzN7sbX42nqqbfMEHtUasmVn1uf6hwk+tYc2xayZbhKl2
tFXQVvPG0t+/GDHlRzw054WNFyLuniWfeBV1x2puv/bFcXTSlgQmNNQRFQPsueXz7euPuUvz6tZg
GLf0ueAGzFfhTxpsmUChgIusB/aIDzbpt9msHwE2ddzCZan5LOca/rxxVSdHxAYng3JVy0dZaQh3
WnGzssFNM3sODchOt4/s/MYGpJoU32oAELDpiZxSXKF03064hqGfeUZ0lfFkKXH+9EZMZOYU8ewg
/qKToIVJ2FtAoLEfT/JbMqjdLkmezA2mZfO/X3qcwE1amvo384ib4N8pBcCkczBHjET6c9L/Ea61
k0BogSvq6AS8S7o9KTdffX16Jj9EEeG1TIPEW4c7UWMTLiQH0Jps8ofesAis/MoiZL6/1ZUTJCZp
vhHuMMeS8TL8MhJnON3wzuOT0VrJD4dYiqkHqa9A0ylWIljngVQZ7hv+OPayZks0PJCC5mRkFIjS
IQJaUfxYOIu4hT4hBZq9N1MXIv0M7URGa6p5ABvP04tyhi1r1e3m2jKwFIJUHH5Jvb5bBNiqLwia
IZzKoVfAPyEgo8d7GYcBZmmoLoyvESTAcGf0gFy62fgvxQ+OTzfdJE6C8UcA98CJka0J66gB5F2U
r+UMHgg5l3BFiEqJ95I8Ce+qbDcbFg2aeE5BfffGz0pblMNOKFXziSBJYOxOF7joIA29MTZjJKzu
wqO6a/vrc8sOytAZmRlRAhiAOCqVgZPL69mFqUG4onV6f9JIAjkvDWPXZB5HMj0h7SIHvLBKiIzm
WCw98buDRUEx4UQgqagpI0c/4CJ3oTZkucfT4HqG/xMzEeBjegiQSThY01iCmKDZb/9DUkrONGwm
e4weprKmmWb9Uv6ZaxudaT/lBhS1p0n6QkmVpO7kO1ce/8r1qTTWFPpy5aUI6QqhATKeGGrkq8I/
iqB0NEzZQldW1hSi+ZdwLXbZb2DnfveFvRuUzWI95XTGEFaIqCFD/DzcQIfBbuTKFrEqmFH9WdyG
8Cad2s+cb/8n0XEIy0q+tO573X8ynaqZXNUONwBLFaaNFCF0O1NaKaNyCr8Qg/CFCo+EFpSYluml
ILSQrS11J84vvBjVHlsXgyHeml/eI/nO9TujnOLv6mjGF6BOsoeIdGQQADrZ/PZ3PiMvvwhNQH6j
BrErrnqmgGWa8EhfOlRbvg9viuTw99wJ4o8IYnquiBuZHetfTTMNV1l2Rwq4mebwpupg/cR4cbG6
ti9LrLqhnpVTVDlnDRfYYh/upAA2CGmQD8IyDZftnIE1ac0Go7tLDisOWLRjIdAbJ/yzR43EKMIE
6GvY/GliKRYxMUcNMAUWwREJAHsvWJkzNy/u3B4u4fQ6MkgwrgBvCHSaD366ih1MMOkWv7C1jwy4
Ry54JKqjzBYBu0hVExcv2BNvJxic7I24CloOwiwkRHRXms/iLG/CCdmP4c0u09jNoqyq79VvugFY
0v3kKF9m1+qhLHmZGs0G82oXrFlulrbjApotMyo+HDkp8hNw3BQFB4mTvoQ5BeQ++e5vIfbXSNcs
TlDqdRlIwdFvuJejq+wgydTfz4EwC16fk3ZlSCNoS/YnacaxT9AJ/SpdEpMTzuNhy5yBU7rAOZ/G
VvEh5+TpeRZbNJ5h6Nb5EvEm81LJmaN9Z7UA/MGxOTOyAqrUiIvtf9hC9duUXnOB4MbNe30HXzSC
EKE/2jNVJq8lN1DGiJPDzaGImWfTr8JJA0iiyiaZkhPyzmMasYjQGNWCjNJtie0NYzycipUfsftq
ywfIKd5z3R8+tmQJLwIkunCY+5+nuIEzo9wLkkWZTANkygxcnGaT03ajEArRAUCRf4vmYyb4j/4e
7Xg3CBPHJJrJHE00TBfotT5Lj2aKBSqEbn5F+EH//3w6lDdgB0ZmzW7BZNoFIAuUO4VVcPbS05MW
CNi1JKdAQXnFDGg0JxtCAGHCQZkIZrd65hFOS2HEvQFj5OUjKAL6g26Xm3+1j+Fw2DBDksgJsjC0
heI8nYiugh+PRYWKvukpLaCY8z6Dr5vTsgUn5axZzP80EBA2PR1eHlUxwHLhya33jK5P2JFzEvww
HeBnHSJ8j8/sKMBm0UYi/Jikcfob5TxJkZh/mSRQY2/wXNNiUdsiTEhCD1RU5pkjiyNWydWQgC6f
l36HNKyGRQgVTr8IK/lRfNLx5KTWEXxHmBU0yJi5tWiq3ZYFV2+z2u10PgmVI4sZpxgPGnpJjBs+
cncyb/7RDFh3PNMiths8e/Bag2gwWho/nneEeE9kOof4FgvODD0h22PUn9AIBt/8YhSbtwIh2CJj
SnvbIC2DdWdlRWcXxQe218hYmDUSF3+axAaY0tFMwlMm6DPx4NPEUM05DScI2ApQ9OwnT/IrjRbi
PsF7feEdnkMKGsyHKO6T1BSGXbjA2Fn6S6FYHkoKqNxuXEFEAKgYf0J7aSHVg6Y/bQnMZMPKehrk
KLqzGxsp+hT5ym1JHvF/Fw/UwrZ1BQUZh826QhmCwATqCQUziX/DL9DtVJX/whroCK/HeYHZoLGI
Iu916+sFeyDGvwTK4nuqoiqVcWe9CZqfvD+heHUfvMPgBYa0L98uPotM7QGU5rg8hz5MihWIGFQK
AuFhd0wGjGB4XszMY/QDuyHrcWVs1aOC9hYpGPum8IklwEtzjGun2PnLLo2lAtWscRkuQFDLlzP0
lnaOwfSczgFO5LiVMVtxk1sNmviILipsUNWi40dc+3RxTslzv2n8UfsqjKnWZ5ItfI8oCOBkzOwC
FlKcX0kGZqa41QXmT4gMFnDq8OYl2ySkq7Ih3cFnnX2+OyJwgctaTitKG6bjhIMBaRAujXU5MzN8
ksgCxcwhgwQsedFdkhfRn8gaWzGT4NTQCJFvXY40jh8PvrSe2GBvvK8wjqsvTopgCmeahURci7d0
WLXCMvl6fY+JVaCcA85qXB3bI5U5hNkJE3gysRsih35JRXnl9XdgebjdbFzslhaCx/6uMN/F/G+d
7gly9f/Nd8lPoWDFnfJRLIrYmYx2ZLfFaU5wyc0C36NDDh2UA91H+hXgagQjAs3WkTEVdrmFzIAa
+hMLEP6C6rfQ7P9xLHaVX35o4GcfnN4hZ8DcerDZTNXCdzOiFQmXxV0aFjETiINxZJUiVrGZ1sFL
M3GZUKmGWD/hoY13UESMO4R8QjoVHqdsSneOmRDMlY/TWimWJPqmYxdkvKMRuG3GeE8djdpn56rW
4xtIkshQ2LNTFUOpl/zWbC2wFchJt/gibXBhA6YLJD/wJs0N85Q5E6bU7aCu98xUpM4KfsPtU9zJ
CAOLifdc7Y1PqfaCp5dOklExxtAC98pszeafutzTEdYKRPYnsX1UC8KpJQInMZXiihwWr+TGidUt
1FbK12HmjfGx/6wwDfp5Lql7cFzGfmzdQolvLfgTEynL4xIBVoZLvAUupx3oCEgjXYgih12n2OHl
iUFaDD9hI8pLkaZ2ipgFCjGDfjGDCZpfw6OM2junALGUP2IBh1t9Y2CDJgz+Evgu/cmMcdmew0Vv
jyioiXg7Ku0ReLyxNAgvtHUQpGSaQ2iYNwwkWWCT1gB6gnYEkBweygM47szokPx4brYI+2Wv78TA
K1ss2HJy5ahAz4Rf8JB+OmZnXnqr13pNMy9g/vSXJgdBJEMMt2ykzJo94PNTnJHGMGAYdvKweWqT
jIW+xQ2nudxcY/QMlZVF2/wU7JAwQgnvxWMgw1L/kb4xwbSbUDYDw4tYPlnGlR9qbJqiL6D7ESkk
ii/E7IpbPt0gAHZCYngZZ7j2KNgImniUAP6h6Lgp6CEUar2RwgOzB9SWzRdH1YUJyaZBZJ7Z/dE4
1l/pvV2p95ZkQSue+YCpHH04l7LHci4RwTWVzhCukWlAgj53QE+IehAswJQfLjxsVPFf0R7kMV+w
cPiRxQ9J34tyg6FytgKKxHX80GsQr2Bj0feIfyU+khzV7QoAQNikc7Ny9L26CiuLMOdvYLMO+SdR
n3uAdwSD/+qA7h8VacNPaPfhUj1SmYDUBl9PzOHI4KkPyh/ZJJzhNFM4WtDuYlwKeQfDUijKict1
xbfXgM8DPUnsAnOg/zBbbLLltzMasG+cOHfmuccqSNK1tnrfedVRcNaYXmgUF7MJHkLf/IJ4RklC
2BbT8gkYZoMaOouqyTimf4JXOYBUKqrKzDceE0j+TFcheMon7zm3lTV2443Mvtn+AZyb7+aXd27K
ko1M6Wo45UeN4x7klfRwrN5muXkwaejfW1Bmjhi9JdsTGZmHdQH0OrxUIgevH8DvC2+6IJEQgkEt
5STbQACJsP8st/8eUY0BNJ/seSMekUZqui1HmIzNhdaB95HodofKqUsdQ71p1zj+5S0DqoQGhNsE
rMorsJXCyJQeh0J3J2z56PiROj0WyHdRdsB5UNZ/YwomHGpjel0mSEX1kEY2DOeYPJngvNHltdbX
4aE4KReaS8b7PGVs+i7EeqwSf/iBPTLYED1TvBJtipEE1sRvg+GUH3aLNyxGUGAEHrKt4PQDAA/z
5iGLXgB1HRrkQ0ttgKVt8MA2n/XxfzSrTMzhCyEuyt6mdQL0rLlF6XyC2vymPD4liBSm/4XWQdLd
FLkhrdop3jye3uQwBAvKm858OIwoY5pjTR5XtyVVCX5lTrMBIdHtNsO/nRXSD7IKn33vN/lqiCO0
2AOnig0I9YpVz5pguflv8/3eI2yrt2CJVPVoX9BYD5I/v6hrzh6OxuoqfhFinV6pvAo6tdahWeQD
IaEEaglgFFEhmeJvzRfDGFrE2/oSLIUrw3cCzI7vM39wQOO0pXF+MVSgd+Z2YSz/9f4hvnJ+oZTe
Rl/CZ+ZT0Io3Y8X4TLjTwgw3CgqoWbf3WV3DH2veU5Yem6lmwTyDfhK3i4hkFWQCup1sG1R90Sq0
msV8N989z+9tt8DIx5psQSYTueysfIbnhoB0/YzadD1C80VLfWl+6n26VFYVX50gUEUzrlgWjFPo
n4D0mIsgUTCRCeq+DB/Ka39F1sJV/sJfCLgHxP83xxm4t+bXht3dw5DBoyz3y3N/y87Pc3uDjq5/
AmuSTA7sGZ/bC6uSQovRJvUAGTx8yHW4n02RKcvKgzLcbgtCN1fVZr5FE1Deta8YMxPZWjMixH1z
33vZKfGV3RxGD18JMpAR5cnD3TL/HFVXg0GG2oV4gMzqdbAzkxxgYzTDGKOjbMG+AP6Ed1t+gQ8l
V254JpOFxEcDNEe3etWlTGN6BZCvmkVFsWrXQD9f5RKQBv0iFCbhwDcZPusvw8EclfntQ1oKHuwA
RyX4YVGzB2BFwbSGmRrPG8xnIW9zf1I/9kvDmlJuWmuyEaCPRUYfW4/pN9MfkN8ACCnj5Ve7IasM
v7vJzv45R6iIfGU0fwU2Qd5MHQiRVsQn2JzQRE+ZkS5lKygyfSqk2gLGbn7/5RcXP7gmeijYUWMF
P8l9dn5pizl+y/opiElDmj7fLLRLAYzUM0q3Xc5Pg7yPeDEa1SrTiWAIOwfGBMHFS2pVBcVyuBx6
xsIkFdlJYJOuPmWvU4gG1ihZKh5Rd75cwQEoWrTuk6Qa0Lupq8DNblV+S9cnQjiN7gwFGacG5kio
O9g1cSxuF1Mix+T8gswGAmU8VRBYGBVW8hgQMyNkjE7BvjjNf5Vf8VdacTTxcmJn1AcW85Thqz8w
JKkf7wiCFaVBdYt/MAHgmagHEHfmsl6BvhQ+XGq//5KtzlmQPZmWfNAkFdq/KBw4jTSHQADVOjRA
i6WtQgRBu87PhFTiQNOeQ5iRLS526T5FmcI509vRD5UiQbLIi3DlA2jFRaZjJo+f6LmDmX3MyN5a
odtDTbGl+eZzkaI5yRbZxGW6YPTlH/EvTUBWQjKtN+dsWe2m4MTdSCpCBoqnXekQ2bHF+bV+3ePU
KQ9JMDLYMUwpTk8hMYedek2KRcsEXrfq6f1cVDtBXTSjl4jTPjLN5iHXYwTcwY7XbXgPhZeqS4QE
b+xu0JJ9wzkMI3uKC5LxRF3H1XRPZGRpLqsGwowBpLdhFEyOkHCUOA1+ifZ772QmS8BEwcTUVSfu
6PyvAE4KmNeYFQIszLlUN3Moj5/7UTxCan41jU1NJZBN/xI7s3ytK/B0jltZ/VYxqgUifq7GrP9E
X6+qN+TR46/SfE9LqWfYL9+BQoGwI9iA8kmH3hp8LeR/XRi6ro5BZeKdSEHTl0gdMAanqrIQ9v8y
2F9e2jWiM1u5FbtgEWHIYWKODkg2OHd1FXj3qe1huAmdHox94u+WH0dutgv+wPvn8wg4HLUjd9BD
yQOjF3wOy26s1ml1OU1m/yh8cIBb85yjbJykfRt6Fc/MrBEbPweplUXjjQo1wKAAqwMfbUW0y4gd
ZiMgF+mcIjR8fUwG9Uckjj7tIEfgnIMO6gguS4qXnxH57hSqycnKO3U1v8G6KttSvTsGf4/dF984
2xJPiRQiOkUW/ikA3Kj1dNwtEC3ggnCM3GqHvY7FabCeYnCqT8iJgLkUkOv5JjxqDwGvI8FUuUQ2
IaI3kOlbYmUiL0WqOpq7CO8txFkHdOdLlefeOYTAY8KGR6gvwspHloIDHzcKn7PMiY+Iqr3M5wgH
KcYlAnNzlI7LaJ/iFnDGFcRHZ8POyP3lcpg2ujlGAiQlsoGxKxyw6+C+SXZyhnmxJUsR7Nk4Dw7o
Nn9Mlblq+Q53mH12PeGyDMQYCD9GO0g8fCSQMfdYLMh3Bis4D7ws8Rb6UBUnyf6AbHmf4UMgLWah
WTHEx80IuUkqLF9+7wI7qdgMUf95nYPp5qf80OEtXIz17Du+UJF/zT/wE3GE80C4w7gDZl0WbLwT
koFaVnhUP9onhOIG6Uq9rb33GjUrxcf7Z/bB1WAJqd9eB6wyef8nkV+0J1jl0BmW6uZfCJHZafcY
V5r9onFw6MTjDrTIpzKyRm42aeJM52tn3GPehTBnglDxhSfQ7iuDrjnpnW9kTK0YjvrGqsDWkFQw
ZJTtDFD63KNq6tx+ahg9wk7RLVNAYWti06MRHcj1vNF7qkRwja5wFJfsQ9A2oA6vga0oyCWI4Bh6
4tvJU0EQPa5AowHSYgT3OYspJzWCpKSlxEyMe4G1PbGX84txHT5qvo6IVAgui9cHViNgYZDCKBT1
iXYcvVHh4lBsgRyy6sFaCheYbF3Yr1OwxcTXahc0lsgtSQ3FLGMiKtoZZSsN+/Oz0MwAFmRhUps+
GRkyNr22mSm1HFcmsn90zIxRqsAtFrDQLTSZDIgH2YWFYFzT2g9nhAux2CuO4aEMzKjYyJEGBPgY
2KoECghNuwsnYTXQfu6V5tIxlWW2uhleNqaPHv5pDtRWeZpjKXa0VvezY9jBF7ZeoBlTGhAD08yj
nYdgAYaYAR/pVvSl4B1iKn/YGS9oIxgy5Z8Q+YQfUXdf99lW2ahw5lzEWsxieEhULjbM6D+e5XOV
n+Jvdf3yEBGeMGng/jNT/5hh0qXtGaw3bF7RqThFmOHt1DvGauYsohyOf7Tp4Bl+xrcB6IDspUxL
2WlenScZiBKVQjqEesamqea/vWBEXiCGP+HIZFFt0bLmkadDW+vF5D8sndeWqlgURb+IMSQKr2RE
zPmFYWkpiAiCAf36nqduj+quW8EyIJyw91pzbb89FHDP9+j2hPV6vVycrieRxIMcuUMf0eUhSjtY
IOTivSOai6SQZaxH0duCSEebrDnVfVzQ6zDdelBPVYbTWTfuNgUKW8Su1CVpM78g1Xfjr5Ww8TIg
yr02l9uypit23r05uQW1/6RHF0h9M6pPd5Rn1PNf4a0/vl2YEarMaw12JvU816KMcnYvaqHfAuLE
OMjGHlxZJrpgFORS3EBlRvW4N67ZJdcdi6VxDyYm8/Y3Pw8txNYyG9s74usPZxD2hnu0RUNn/4Vf
ed7oj8wuMP8mCP+//NPtdnQdjS6jtyuI4rIjfiVo69lMfP739ft/3jhpY3+/UwfNin04VHpxizIS
f7kdip9s+8FwOxSBCEhuRnjMVwR2Dt8bXJmBCEpgtzUWGXlYef9SkQTylRWwm46VjYDDEdlLF18Q
ze/ci0BMsxYuI4V4QBbJf+j0B7++rS7784K9lPd14JrwIWj3kDzmH/aYn43BUwORRx2hiNp6oUm+
rO31Bwpejdr/oMEyBL+updb4UH3jTMLxgX1IV7bxMxvcL5hVTJiL1NxeWLRkV+1TJ7jmq/yIUeCT
udmsWFhvty8H9zbMOH7wplQKS0oo9yhfJLKxkb+7uwyXocdgBP6yoWuSo5U3c4RvEdo5ot2wzRJ6
8Dg1J5lsyFDLZ8Y4netTOTDG5jiPpETEIaSUeP9PISiHxlhKGI4y2nloG0J8DVE+FDgwSsqqrUUL
1IsMUkUAmle3NZgQ+dbC7StUhtcR7oEpr6YYtsSEO9p8/Z22h+fhffjC7a02Ju8gxrnhUzB19R0L
cpCPNkUg9rCo5v8+Dga1ewThAjtmH9gyMHbiJfcu561szltzAEMPIMNBoysNnA9Alb6ydNIFCCV0
La83eYTNzx+GyLPrdZ/1geAP5cI74KEUIPIOtjKDuEGYQ71Wtgh2IYjj1jC3+DjejDzNE+OY2p9o
CDs/aUA6alCIE4slesdcXXtEUKrTOq4Ew3n9+rFm+uhBg7VlNUSINOArKGPENX3X6k/OlMT+qeF0
0QJIZi58ce4JnB2ZJCnyDlirgAOpccQSX0l8LX6v3fiEW9rDasNuiVJWf6SPWC6VGrdMQbSNtKMA
ZqTRve+ZC3V2Y/cutrt91gmM3w8CIR6+ShhSRY0+flrOO+WuaE0jlQWixk6Z0h4y+ZL3tA7/ffRq
oedXjn5NurVyPNNWYEEhcsBECDZSND6/GD1h81meRrTeOTgHn8mBPd0tBmAFsI85UENzQu6gyLri
HRT3oC16R47gCBhY1BHECJYd4dBr8Dko+IaxP3HR85S5kooIwGUgwnjf4JPUAdfbuCX88Elz5+Xp
J438gtFIhOXI3iVkEGWT3JBcIsijpLoKdCzVwXCPOGMOUnYwVWIk1+HVO82X/zIalFCJX8n8dAIf
6gwyAqBElms5fnM/IuV4flL4jNmcHTqMuKiBYEq0QM8+zbknfNhKbPil+xxTh7KNn1wPHwnWOpJW
M+9BpEXPvg3uZMRmg+tAhFBd7CnqHor7LgUnXiz0sfFdD3XhRFevYNdL2MJ2FjdEYnx/v73l9erp
t+Ujyex54fKkCYVRyVUoxxSI7MZJ48rlGf17SBH/gujARaLyRaTn9bGMWijzvNxVIe2bvhFS1gsa
ZwlpwBv9C71SuJeeeE2qN4fHMhKvcLB8OOFyTorC6WLPB+Xh5nngd5wsTmNe9+A1Wy7NkAyPdyR7
EpZme8kd3Aajv9xYyDH2YP/YfXgN3DuvnweArxIPADvf/ec4pCrAEfh2f8h/pMgEdAAIsOkO+82U
59gQdxPOayd3u+V50zh3vm6I8xoMxHtCloInUjZ4G2IRPJD7cKRF/u1l0ENSOT+xYR6Iekzu8muQ
0pmH39QuSDjohX/vMjfi6Tr/QjrCU+42AKiVNclO4k543YK3m/+FFdS8nacXEqAEjQ5vQg7a8erM
+e/CmyvOAGrSHLIP93dzjiI6Aba1c/a5LYtRfh66oRNOL54IGTlCtRZn2o3D+Zc2RqEp7lHvcXh3
c3/uuG/O2Rqa3zzzThuFp1u6A8TgvEn8z/1pofr7wMPGLnMLD5xjRrwvzxc1Gr+l0/136nNM7QER
waa/HzX2nr1xpBN0NqfKT02strksRMICfQmSFsQHXm4XfQds68YmAmT/JeVHP0m8havOZtI1bG7I
Sekxxdbc+VZclLC0mKf/zdUinzIbeeIfKl4i7VwfFIvazkth8qMREcwPv5Ht0Vsjg8hBOcs/OGa4
dodWsN7+TfNFtL+xHugTUyg+rOlQfPPiXqvIOIDqQjgnpugtda8hU7DfQWcQn2n9k7feupS+fRVE
ovgXkZZwBYq5Gl4ij/f0SUONFLrD4ka4DHzK6Ta98CdU8pUGxMO+nRqvG6Q0TMIi4mEhUr/99Xry
dvd7VDiedrCCek8kEQsv7pnaQTBUCSdaZyNBeTSYRLdI54YTvqW27Q5NdnJPV9Sx+s4E27Wbhvru
AFKzR04CpgQP4megUSJLhwy/cMDWTUgXKuyPGiKzOvRrrFpBuea+ASLh4nZTBcCZWNygvYNVS4r8
mjY4mVaVaGhXAd7ZYsq61xb7XuB41P7YEVv3pL4PTNAWwiaeLFrHhT91B/BFSBUvDO1U/C6pOfrv
6kf7TL8VMzlo/tW3BjgDDUYPKQUWbM4x8IRwYWO29tRzgOeI7AqQNmB65JgUC5IguSVcgC8ZhR2B
hOWSXjUg1oIQg7zyf7WFQLliq2DmpMm7t5Amwse0OFpScJnVo73qWIHBypwTcjQCjeDsxbjejTiw
2wrPlCeiQt7jJSMIOjTB4T2J2MrrYOC147PFgOWNvktGcZdZwW6m/V+cN1xHz+Py7ESaq+L0D3k8
B9GPvO+S71JxCxoIqvcR98vofBC60J2O+DALLgw15FRQ1UBNREtiwnK42l4IjxA/6QIkYCDjRbgg
OrNNb/EcM37xnYhuVT1rYPipPdw6+yeyzvlp4AkuKN/oTsceAJXM7DK7ze5HOlysjwmTJPGE7B0y
bFAh8gLo4S+GewO959+3ZHPFzCKwaIcFfcrx/s1RUrkGsZGSmTPKJ6xb+aFgY9Oj5Wpsh+gEWbeK
aDnxIaqvD3tyECvW4fUksigRcDNFc+bzS5BxriC4FmB1eZuYopi4H5yTlO62AuT4sH9/28OBlYKY
y/FquUWijh7hAXMcvxYLltZXIlYBhk3RQWaQXUKbxEoYW6xP2IYcX9ZWfmH5G6H06LOJpb/ajF/C
QsImCHqUiIC7zq8k6l3Y5KPYhU+L1qcfPIgOQXBKw0IEp93hqdHkEpBIHrZdFjvYDfNi9xBbcNRI
lIPF/1AD8BZijzujDWAc/EKgZLNeJuhYUfKxfVQBk1JnI1cmQWdBmYknAQSK7Qyb6gjP+N1mpVgm
ZASyfRdsMuq2FPSFEDqdnHc1K5xAnWXr3saaQb0lIFgO1CmDT/dB0SCzbmGZG7WUDSEZkCjP3QC5
ScdiIY5rGbq9GXXf8KMfpEILSzxf8qBlXCCfjz0yRcc2rFdXCKrYiSAWotCkLEEuGkDJwYdknLtx
6Kr41QtFzD1NgfP94rIP/eIDuK+awrB7tMIvT+zbC7kXvY2ZWrofKXlQP2Ehx4qJtsRz8zZD/oIW
xTOSVdYZl4+TMyn33IGY9MQ0imHcyZkCxRwHQaeZv1X4Sp5RRoRdUCsbuMgZHSJbwSILjL5b2FSI
skDyTQc3tnPdfDBVdGMRX0Qvfvx0DE9g0lV72o8evhyt3pQc+X6u7WJV2DsQVtzDhjKiRxEpfE/B
IASNW6BDQ09LLmZMqiu1v8YVdGbVhiLHw6R7K6RG4vUCc4qHT7VPoLfg26uLJ+EVK8mnPUh54sIj
fyiSPp1Vf6gEG2SsFL6edmx4m/6wQawDnRe089PZyOMyBn4/Oq6UANcrollscDxiyQu9OlP+RjCV
V6sji2x8HjyU3WNBc+dovCkmAlfg5twQTnnhuzFPgVcXfqgNcnNeKa+Al4i4mPtBquAdCbnfmn/H
4kEtViOXRoRB6QfW6s49xBnvpCNitNx72D9CMpZsQjVcnK4shvDIkbr05vjgfbSn2VKfiDwOxFPO
VBu1QKPPvIGhFJ19ljIAnMDkp2Q1kRN1ST72J8TDO0GtyOsQKVXcJiCfw738Stt32K5P3LNnjp7x
VKy60tmp70773OZoRcQCEozVJwTtj5k/PnKmTFJH5HxkS9AYf0snMtxP7VpyT8fzWKQVnllr41KM
ppI7P4/rgDvG28QMnKTeGYUYz4RVEAizZS0Q2zxAHYhnVvi5WCTlfCmyEf6+ii+cotpaZL4iV3Sb
RCwaWR95l/+jRf6tBMV6r2efN5ziXNZjzuqA3EP7kqQzyS3Gp5u3/MxVch5ZqZNDofggYBhk/1at
/pLzP/Xa+Lt9/Ga1o7ToIoNH5SE2qyzck8GTFGyiGOJ7b6JQ/lfQeXviMobgzx2ysizm2S3uHBGv
3vq5EwjTfRr++4wnnBFWtMTYQAcyeYZp+Ne5YaiZdM4hCNYt20TinsRg3YtESru6Y3fnp/xvsU38
vWL+hNvywZ6L1gqv8KAywuxEZucIaR8WN+Ud5A/Amuj0nMfHKerpfWNS1LyyZXfJJ0Q/jlmFjcQE
IOoXItfGTPfsWtWU1FAGjCdVOUwb79J57BW/W0m9qPccXO6/WgvTiDrHhJrae4ElIru6PWNnwRBd
47S2FhiOizQWknWUK9rk+sCYHmpQwvPhB+kFwmO7Y4rvuNoaVJyxuFKV4IxgTHfOamS8jvlcm6m8
ERXQLbcArnSOMELdaYS1zottUMFMTO4c7Uh8TD68NF/1TCuoXjDn4n6LuNqBU1VNTBSawr6NZWOr
WOMSC1p034gcIDl4WghAI9GnRAOZ5MPaO1CAGPBeDW+hHJQbXJhIYPMfA1D48CPPUZQpx449N8BW
jNhnYhoB5FCujSSWTCNlXp09+rCM/mMoHuSUaTUCJY8eYx0jlNcHeJ7OQp5T3OGh8croi6FNcBAz
kgJG/NM3pkzoUm0IXkTW/mW7A/dAR0W5VZSHKfrDv0PN8IqLRBq9whd8oCIpkgfVjQdNgb+MKQft
dvOC3/vSxq/194PgIGNPM07hgmuvrSw70GUzKqhVAhk7NI+3H8uZjSX7hx4NBL+rO/tFuiQWfRlV
kn/pUzT9lkCg5oLVD4gjTicCzEwfiAYGSdRMokSYEbWLNo9IHkpFoihS/VJeDDobpK1IiiYHJhG8
aiFuvMPNULyymyJ/++b8avGNZYqzZ7TxcZm0iR+1vFgw+XR++Ed8KR6bAjrfi6MQRf9+QqYqR4xf
0jkWtxLHqBNPgB8gp+BrlBL8nCoKSPpOcNb//Yyyzt9RtTsOu/jzf99n9J7+7pNmS4CkIhXKVJbY
9+XtMxTpsMF5asKYt3MCxyr3EQcoSNMIOXJKl8VBsmxOaBp7qO5NjgQm9J8zEHsEsb7E6pm3rUd7
m5AcetEAi8vffIk6+mxLI8Od2YHlDCd2MDvYfD0ryF+Gm5LIVJ8C8eJ+WAk70WImnrBgBHzZymhj
ym2k01h2ISqIGXoY6ijU3EYsMlOcepvWCq6jIkI++2atshcl/cF19iQJnqX3niIBC7wNV34fheoA
zYIleb8D+HXHJ12XGVc5uZSoJK43V8XWNWE85TAf+XnlX0b80SOQeMhx0Q+WJoXdyjPpz46KTUPP
ic20WbK4V0aVHt527TwHJgjMwvIbVhm3XQ9kEErszgZgombhbfp6I4FHfkypCtQG7CrENzRYnTrs
hRIFz+RpslwKb4hSKlFaZyrjo4Mgx9DuXZNizkhx7Zxi3ELyoBjLMhGs3EC7e0AIMEHP1d/8YNH/
sh/JdYeUwx5xsLztenC5Rs1MMQ8UYwuihjTFfeSC938pB9WLpX2bEBXw2+K9nhg/PXZkiNXZks5V
lhDQIu3+RcxoT9WhvpBRBGHqDOdLscSiqHQ6TadhOB8N5uQ6hPM5qy2DCzUwY6oEATo0llKY5OkQ
oj/03l5/PM2p+cCQ5cSymyXH1/+E4M8k2spYmn6vultT1cd0Toob5bp1bvlLaltsVKjoUBhY3n2x
PfKVkHIXJ93+Ez2YWLG+0eymXU8zbfUel+4eq/TDf4lIG5s3+PkcPCjnV1f/eZBB2dnvQ3qPZJx+
JyzrMuZXdhJ953dCyZJsjr53iwtcetvHjwGZkZrrt4zUvn/9qTPf2l8oPQwtqmNvQAnu7eIc6Gfr
0NtAgiM0YBn89lCJc3WxpaA1/kWG6YEyxx7Tu7KYKsYPawqAtj/p6eBg2gShNpxdG8s4HVKyIohI
vA9y/v0uNAzvOIY4L6uZZcFm424XhLlixf/G/zL0uJzx6HOlZwQIEDlwm2Wo1F6vEzI/Q51zTaPn
yhWfMYntNzSs1KFbjxpj3eIWc9MhRtP4EXNVaqyfWJ756HrXYE/O1GVxrzcxHO8UVBNpFIghKEht
rVHHpDiSZ0gBTdLo64D2HPMEAQ0llZG+oG4WwNQn376j0mPDcr7kgF7Jovs2VNOxBVAP6G3PktAE
Ayfi9ua8F5Wym4LVOn0Bk+Ar87MTaqnspCFz4tBki+pg5F7/g/53du1N0+FNYvZFvjP5dmMwCytZ
B4/kUtbo96FXOBSBzkiBEWFDMqDDSQ9oa/rvh6OTDydCPe0vmWTHmxLxMzyxZnzPRmbrcnV3N7eX
jZBZwRvalmBRSbP+zMtjqa1wV+onsT6SPFhDDFN1L0GCAvGpR92U2Dyaz1dRunFeCIoul9Ags6lP
KgQlkYxmpS8tOc0YHS3n1o0/kChgWd+Yzqd5P2o+YbUpgNRuWWiZa6bfBm09fVzmCeQf2KA/jjnX
A/USmumgPt1REMB9ZktHlblEX+bgylQ92cmhH/92aOIV58F8geqKon1nq9WMCVoHN0wlFyXPHMKS
8vM26eK9iehBKrIqfflD4a407Yq1bOHqcArRYrBW2EPEpKhQsFsBc+A/IwaSO0YBlvuSgH99zKBj
3Pp45j2qcQbLLZ5ttEXqY68CI/roM46sWhwUGabRmZXEpE1Zx1tQWbAO8oQYBFiekq3LjEPEs9it
QcacqZM75y5E1XWfCWqvnxevB2gZm7uhbUetcMM/aba/YDtS3PJlr/M2KpkXkK6AU6jG9AnfVBdQ
tVtIQK5rvR59GCuVP07oYrktJpBu9C8FPGaAHvUHCwpmaBor6TvgGHZLM13I1pBRnUU7ly+1byPA
Ws1YXf8NWfBGmUBMGLHw24kaSBjdTXohWfjkwFFLxa9/nj+0eVtupEsAe0aiXcdC8ctwG2CP1Kth
wYGKHuUPb8sTPM1r0lufjSDHOQCUuIpgjzIe11iJgJl++rxDX9NjrObdpcrz6qKb0yXGT4NkhNoc
JX3qUH5vSCO4gZfxy4RRT187SCOvEbrv1ZfglWfwaaJsz1XDEv/2GdcweOlM4X1OuGTps5DN7Rbw
7RS7n3Dhc/m/J3qCope+19icwyxe1GvVcpvaeYAmoOW7RXVKUQE9FNr4hiLvL3qEPgmMMz5RSPtF
ckOOKlX1mmZ+oF6nb4gfaxxgxKOAdizxd9WoCVDZa9yF23bCIP6VGKlsMi001GjXA2JaHOB9zgmW
XXqM50dFrQHhCpoozjgp5o5YE6IqeDEVq3v8WRUs6nanXtA480TSYlHKnVeSPva5U7cFhPfxsowF
nuScTVhs7p3SDLmJQEHZimL+xe/DPh0Jn1DRoB1j2RE1nV+zG5Ex8anX+JtefOWx61RoQFkV6Kzd
NViKmmpiwWrismNS6OD1sPr/SojyC25z8R/WLuVsvwv/NWaubxu+b73542W5d6BozYMQt26vf4Zl
u+vdd9cqi/IeExGH5XLZ3u9D9MXwJ57SpNOOssZVIOGbUzFOwNFSpV6iydvGWprn6U2amo8dnuU+
DIRrh227ZONucLLkzDAjS11V95WAA1VMDh1W/T4nlfGiud4FBjRrNUNJa2jTKqUsXYEouy/qdKnj
vbpAVO6b2LHlHKYPvms8wYKMolI+J/+psbCoTJ+a35xnYLHuFDvQRyL8bL2Kyormlyd08VognEag
UygMENUNCIgcyjGfrtSrL2FxApN8zH4JPvk47ym4J6wd1XvYty23U9b0Oh85UXjT4/lE2qgM/pP9
f4sYmZo7iJErIBsBHX4jRkkxhRn0bdbs05SRNUw965kYWvAmRJVaNVEUscYmlPBsLehVroQDBQiY
sOXNUuqnLLl+byZiSi515jzqtIBYb046Q+TR/nw4gQyUJim5nUtCozPIj3hYIxY279StlVhhYYPI
l3pWHb3rkN15s2PyuXhfSnwoH+BmYKK+7XQa+MaYApj7yWFHQwLQIp3JdnZXw5qEL0B0b6QDn7AE
sCJ3dJ39nILy1b6jXFSdB1mIq2pm0OsAQPhrdg7CaRUnGbzb/o+ij67j2x89k167ClKFzTACmDJg
i8auDN4rC8+5KuAtz6VJEgmFSWCs6k9B6IkxQMsDN06o9IlEwfTIlO2KZGAETBsJSv13iFWUTBVh
jkPk48CV9fNYJOY+91rAHmkqD+8rNNnQ8J97ePgkcxpBtiHrFfU1PeuYBNdJ5hPmiqC6ZY3u4/h5
RIiv69fg+bUvtd0cSadAVMZargyNb1BTA09kE8A9/r6cpfHyjJOI4ZXq6CcAXEMBnDXSdVEzJMS4
B/Ld873lgGQEcr/B20S9y/H+DdAp0i23WMnPM9XLzi4xDVuk3cVnayJpj8GPnikEC0sVCkR80Nfj
OTYZAvb9OkQkXqIlfs9ay8GC+0HqXnJRa6v7NexbQZEnOXzlCnuzu/GTndADlh27405hrdxzsmPL
RD6rkdKgANzJvrpxiTjD+WA65QqqINVkY4AvC3bMBmfRZUl26/QYrk7x6RRO53TpwunU8GLdXuk2
aZyrTRzHm13CV8ndS/hc2XGf3yTU/abz6dkNw3gublPa1CH5b8NXQKrcuLTjWKFueIuYl1mEsSxn
mFVtMts+whTiFj9v54j4xu/IuVy/Kdx1dHHWKTGalu4Ua2X0rFyenfigiCdhRkcZ6lyTN1p0Tmao
nxR8QE2hu2pDc5abtjQ5z0EYaATtMkYL8ZWdLduHzf1JaOlFLUWSY2PWwIQV3CtXuwe1FOqvUCHS
O4Q1UFFdR9Z/X7dcxiXq8EifWNFz3f5Yk8uvUXvvtSBcR1KQ0YCtaC53VNy4HD9xPr4l+DxvCdT1
dS+8eGJv8g7fVCffP9DKYtFZzQYUFOeUBecZ5wFJwKIX/4m5GRsS8P2U7t7rfM791L/0xflqWSc5
t7sl+fg8hqtzCwDMSPb1N8Oa+2O5bVj8cECzpTlS4KQGInRYFCX1rQmELWQ2wlpin1ZYvGIWDFiI
afhKvCgdmhJ4ht8rVUr2l5iN47PPM6OqmMM4h+VwDfoXD3iCbaCNKNHVcjM2W/2I2awNmc8uyTME
DE7QXz8SUcfaSFqoE3nbDpRZFfYXBjMd1+hIGn4n7UBd9AljbVmTre9gStkriBrzAJYxJpox1Kdx
Rh6pgv6Tsu6cItFA6ztakg3VebpkwKcSTXHuIOOaH78O55U+J4swIaccUaSy0+fV6YuWhtDR80gn
jkon4vk2xKR7Z6VCtSsgS07ekCmMShsr1Qr28OqOAi/afYciCLIMdRF+89v3BeVbJlOjnus/5EmV
A9jhdILWVCS0bXpEbXrD92X3Jr3JXQUeaje0u8fM4DNo92fc6FiQkOM8gI8FojXbm6D1TUzWQvIM
3sraHCLpl9HKnLFZt1vk/DbqnN/iwe+VqI4FOV8nP35Wx+niQzDczJhc4X+E7JYkNcpZNzINTagX
0dehJKb4OSJlKPFhMybUfArm2pNdbSkiz9kweJdJBZgbuvuCpIwhHBCzc/PYBD9qrghWUIkxEmno
jKujlJRV7VSNbqldzh4IcqiwxI8owYB0ukxKA0h1j3DIbGsOFNwSSHNKR89cPCug2ElJZRPbENOK
HcPXKCD3GszR16EgBxKX+w1lyxYJ6fikBd78slAGGulJw95AHxd/6KsbDLsXqmKFJLGcJ92yFRvf
qwnvLGC8EywIxgppkaK3vXs36BWfAUsyKVSSC+VX6h+BkTALeE+UKx9bnUsh55AUrgAo8SfkOgS0
a5BifseiUwJ6gpR7WhShFB4vQ06v3kickCKi+j1I+V8kDWdkXsIr5qHEPVwi7p1tWfQdP/yHD4WR
7N87wmDxL7sK+hVA/l3Cu5FrBOaOExd4YVCd3oMPCcvj/txMcIftzOTCfT95fQBr5vqYAPLS1XgG
A21gBreoGcKjJ6yUpjWZLtDS7f7P+7eaIj+kCR3qsfUDmDyBwUhL+iaC9Qa9XwB4OuqrYtAGaDxJ
s/8ga1ZDCDMuKm2+v5DJhAqXsCthqBYJ9M0NMx5cCwqXN78ENA4CKwQHAO4BaRYxLyApvjEdSYlT
TbQly4T5h5FyKdXeZX5PKuLm0ug8uIyrJBsj9oq/69TtYkPCwEJIuzlJJ0XCGfsI8yRjEB4Z6Kzy
5EnuNxt9UEW07PSRwkXSxEpEgVhIus2J5HFZoA0D+TukWE63lQQjuG5K9NeXHTy3Qo7Hev5Akj3N
W2spqtaBHQWePbJnvj1ybGdt85Nd8Ku5s8nDphstqE7UEbANc2PiIvlDoaD4c+EMKHr/dYL7NBj4
LQ8ovDnKX0H86W+9JYXDydWmhIsjFa1F56y38Ie4gAdkjPhX29bQG+3QHucRD9dQb6WN8RhQxEge
FxI/A2vXXmcaZISgfQs9mPsdYeBPmPkP4pjU4VJI4ng2UeFMNErNdSy+EU+3QZSB7fBIOZRGMBI5
ajB+wBAxFMeIOHGnP7v+HLANvMJAKPuEfK6g0ytWZRI6RWTZyS/KZxodIJtowZC2NuJmI+q2nF6U
oKf6jyhE49LA5QtdeI0XASU3+goWaOdAnBKPUIu4M0eLmlidYXSk1UcVXtxArPzS6BtSU54WSL7H
nHSecOj5u4hK+E817S1FqE69OM+eI+BGeH2qgbaXNhZ8B8c8sUAjpZfmQfiKNGc3Vjzk+snuA1dG
c36w7Nl8/yNuQVXZk0hiZ8PofUaomQ0eJudY+R8HlTzy/Y00fq4KVh8Zvpwfa2NtWgMjOiHPOSp9
g7ACkRj/dbMjVlWX5LIJD4XqAesMSXc8lMigMAbGCQE7G2HoFKjRaZjDHOuGJqMLgQ9WpDh44V2R
SH+e3bQTq85FOmWTCz+EcmW11/gFeiId5CwGic5FjkJOubwBjIrZguGyniDeVghau9CVoQDIw8Ih
ySig0WXg3aY98RGOboie7cN+piMG/zdq2WyhfoBmpf4dJ7Zb7u8r/NYdDrSxRNxSi1XFYGQ5PMRT
TpOeQ4puxbW8AV09en/gDeKM7DaYKjx5Uw8hhtLP1em5j1vGRj/doQIdi8RfmCKEqYtD+vTUTaH7
iUYTmrqHpzN9Q5QD6f9kuWdO+zBiGxq2Ij+cXrboe8PNG3YTdsx0bond5aPhAdPkws7uNrLw3QSv
LUSn/tE6Vj/siKzIotnKEmtZ018ATmEkn5B123N9SWSWIcBqMCbQnoU/Q1WAnxCj/sZGBuTlRjnO
/T7HTYMtFNhaVztmT3BEwtcnuIB0vVPTYuzk2jkqoxzMAfAPUXVzZQhv6Mg452mFrbILYzleKeiG
5xHHbKONviDYgvcq3/dO2nUAmwKSA9AYQhZl8hijS3/5VFGG9eXoG5imzpCh6oBvWNxzRlONOSd1
MasnpG9fpERvkne3TNFxYHvNIUGCeLw1EfwtOVtq6HNIxGGGbiHoDc/jM/kESvwUCM/AoPDwoSuK
xG+KbBFZwvxUjmlP0wkGdw1vM6RSNZ3PyRWKs/7Iou2zhMpNeaLyqbiH5At6pa/FJd1Bi74Szm9I
QH4xuW+LA6UzJSQFgc23l/v38bxnGz8fRHdK+Fpq9KGV0Ii18D4fGGsqM9wK8Mn69Sc2gpM+vw7E
+vZGk/8RvBKhzhNCRYUHreYKMj/+9fmtC5yalvUuZ3F8C85z4CxiScqikJXlNbjH1I+Z5Mv1F3rR
DIEFH5+ZkDDUaAseLPBcc5kNDUGbCiqYK+i2Bs1BCQj1THpYeSJA2uggmF0r0PgITyNxBos1Rkq5
HoWHJ1Aw+2v0yDjTDeFiYhXjUphmV8QVYN8i8C4sGCFcEPkOtvtq47TIRz1nV2LDUQZHzFFXR8MS
I+ZoVCbiCi5G+ejrvzGxhy/gdKRCLgxEAZ/YbAQKoSGPin1XPjrPoGWVI8BNVDEUlJw5aDUammAx
Jo0MdOkDVhHxUD1HUeZ/KUOMqcvDqPrGF6Zn0aH8xuxFVXPKhFscrlUkoh6KCbu/N49PoEU2vvo/
IqQRuIgQ7NTzclePb2Os1MsaOQ0nLSTu8v4I0pZZH/seFpgV4BcFIfTCiqEnEg8SKMveEnc8Fs3a
FQFkwvbDqmHBmiNRY9I9Gp7XVF0v7kk+ZRGyhi8xJrIIHkBCFgAwmR+Vrde6g8XRw4tho2BKB0UO
lU2P6WyA+uAZF9mc/JLbnKLSZfdyezFr+Z96eJW5dCn3v0ne60F6JcUzylePiy8xHS701r0R7Mnp
ZDkK4ys7atR38HwjHPbPVcOennFLC+QjP3NJoIzFMfyFEKnTwaFSt8iZtA4YaANUJR61Jrd/+Fbb
W4TNpD/PFtiu2ViobOUZ4ahDjChpRpx5+HrewtU2ZR2L/erryyrLzt0lwmtzwjDL6PdijSlOVc5B
Bjz+IjGXHbsbKdZdhU20UMu0nhTKY0ZdkCA8xMMXKpkeG19ofshgWMT+rSVb9hsUBNZi9KRihMcr
C6YK1WwWwJSleGJ4ej02f/1Fn8vjjnrnHr7IuGbPxQ95oBI7h5pIIaY2ewNwlbvGqObjkRx2ki/5
dQOPEu4cLZZ6d8WtjLL3Mu2TGmb9to/JN48vL5besnXSjWFdaJuYat9dzV25gQxjsv8thzVtrCc6
sr75ck0Vi+YblCq+H6dfthdamMxfeOxYFsDGbM69sGHG+z4GUEKYol64tsTaXh1W9QhkMlHmbNHO
UETOs2LURAYck2EaCCMulxOTdIttBFVXRY5Iai2+dHhbgGulEafvKpClR/JoPevsGV9CZ74kptTo
PlhFVXbeSyo5qB5nr/emff2bU5R+GvIYmkotUev+yuxsyzMICqjnLLKzC9fn73t22+r8veq+K2SS
4OKaSXpiDXEvWKKYEKle9hkGKdcTu3k4M2dCuQklcdlitXKkNwspn33UxY3izXfXZO7m8waW5LDt
uUqJbDcAjtNpg+4FcddzdMWPSvVPve0+0lrTNwBoi2ffPrPyU1yKOFCluGqT7rZ99H8470j/Is6A
JclzUBSRhFf8MtTTxMT6R4xmvahYJUgKXRiIWc30RYR0G+pPjkiQY4fT2Cxc5xTZABpPvtMysciJ
bpDjPEqmQ4Lm2Bm8YpXe4W9TsPq3cLMbnOUBjCrCd5Ew4ioj4iZTZr1lF2n7hzLpjs3L4fhQxrpt
BfwriykeAnBrMyLPaerT9zKiFncTdtFvQK23NNwO/pGOscshmAmix62itwlkPMQQeJMdIEatFLbq
/H3bS3/R7NIHBzFaPyS4lmvLuHhwBJ2LdkiFDvUGHoq+i5fJvMT8OWKPPm4YwEiM+8KvQiBdj34U
/QUi4yHKEDHPSgtKVDp+/j6FHFdb39kWdQqW1EzHG7g1o5THrimcgWBodhai1J7K6hV0vob66V0i
WSrCggrvZ3N5H7X0N09ZG3826W34eg+/3+RWYpnKimr+t4s3M0w3BW/XH9TVDGpKwa+WMPMZuyb6
pM8tkfASS6k8xueC+T+jE0l0C/6OiUIVd3FGv9cf3sF69gkYNidPQNA0OATOBC0pbYM7xcs1gy5s
dC5VSm/VD9AmARZgEhSMKhPY8I1rVKCkgFvj5KF7K4qcFeopCvh2vrEYWBnKqF4jSLmFvCGZRvXR
QZBSvXnX6Qtz52RSeXpF494l/8eQY6Ub8DUx8zJ7iL7XZ2x5AhIO9J7T+wMy4fkE7t32bbXvlabf
9D0NXZsU0ZfQmvgiwSWPumqYkiOPyfMV6V2QcjR4MngArkJ9oqexRGQPVAWMkYTpfQICfrSH+5FB
2Hs3MCIM7PBE8Ilqbo/oi/9IOq8tRbUtDD8RY5Ak3EoQc443DlOBiAKSffr9rd5j9+nT1V1aSFhr
zn/+IXKE7y1qCcvDfQ8SLPLqltWLDqWDF5Yz/2HPiGfJd/2VF88dYISc/IU7gIB4ZLaAAmEP3DOy
BhQP2f97ueIbo85DYDwCxqZnsftMH/4ZioikaSWAMI4FJpZexKPScnvvk+ixRKdNS43wGA8fWidS
LV2oP04+jd3NZjjf0Ck9YbWwIPFsYpNAl47b52uZrIspaeOQ1gUL6cn8hvDgiHH87xqeBOn36bUB
EJ8HujTD7OMorSJ0uXRxiMgZ97vpNH0IUjCdOl+Jfr0NCiju/CO1BJBF16cxAW1Hq6+t2wt0kQEe
C2+oxiKxvgwe7Ri3grD/WOED1F8s9gQEDsk7699uohXW+wuecppLGwmdhuWFAL+Iv+E/QbzGVIyW
MYTgI1pI425sumOyVzO6W0ZlW95GtNDyML/BqVuYq+cWra69qgNzVe5remNzxl8dY6r47WuqHp9b
cwaaEE5Fyri4pqI3hatF4BzEhlG4FIUSQgA4Y/Cv1qAU2ACuwlO4jCAa4R8hyFoCz+C7GFbMKbGS
OX7hfKNIG1OupFWDqtHajnLoz/wE6N0tmk0qsfxB/cIf6C/mLYYMxRZLT0LwWHPxAi0nza7ZvVYk
4a0YNLyCbmYGJngisMxUCYYQqKfxGtX/1sYDSrjYiQsG8BdYE0EzJ3WHXlrwuaoptVGOUXW3w+JN
BaJLdkwW9G4jp1fSIQyI6iKqapiY0+/8HAI8jplwps81lt3MHfLAaAMTaTMiNdKG7CDHT0Kbhsbm
jYXmxmbjYK9+LmUMInH7woS2OcgMbt+BRIod8iUK3DwgSDhW1mo7DDU/y6AkHyLNmtgmxmlPNS4x
rEMTT6cqPTcYlITZ1njeqt8h1i6Rdmmbh8Y+fT7mW8l6Tr8m6lMb889amrT6xVSxO8dC4hNyhoU1
MXWI5Fjfs5PD3GygUrQ9fsrnWgqi/JFOnCI+UmFnATzgc076ZNMSN4kYCcOekmSJQj6mJarv7IyS
FOVwOAtjGqiRDVvGqBCA59IUh4x+tio2sgUNCA89e4TEOzgffl62ei8+M83pjfIhJK7wGKIvkF1W
y34zsf+SFfQwNmkUO9Qc4kXJLGWSs+hcZmBuA9XsK+ii4UL22T/w1xoI/VDnfqoJdjd3C6Uv2p0D
hbr/4jlR52RNLUuEenBshS4MgR5spbcrlG1sLegdkgA1BbIoTEb6/2RQ/CRzxJEKYdDPwxJtJSRM
cQCF0Y2I8eonMFCH+uR9LGfqhDBbBFANyaaal0FUvchjtRraBTKn+vr94Ug/TGEiNNNoVKNi4vZD
DE7nMHpuoMQzsSMfpBjYDUk1gab3DSw5osBCiYUdMUIWYRZHEs0IwbXJhDL2cY/+UtXiL0xZ0ARk
0zDWhBbSsv4/x6U5Yc7AKIgBeY1+RBrkqCEZ0qTsCE5LWDqTYHSPoA+kybV9i/EsWVnwAxjc1BzA
AgAYFjgK4K+LsRP+StKN6MyvSv8GM3wWuvcpwMY+dq+ysxE0TQBO4YyG4RZQNNKvL85mdGD/7NJs
iM3QO4wxbX5numQaEIl60BEuIH/Cbq5CZ1/b/eb6hjoBcXtYBAbFequ48imiKcFqFmEOZSlMEmp0
yeN9KGu7z5hb1ES9X/dBikCMqBMpIqW1jDmQ5jD8ztRJ/lceEENjkG+KRtBp0KuPGMcF0NSifjDe
nd5eiZK/cOan8WZjndhrQfMa0kecHk6XEVrld9VPFYoZv8g86zVN4nGneFkYsGMaFUZ7XoSLbeZK
APbdQOJ9Qwe6IO+BOrsE3CQrsBugHixP0W9j4DqHB8MU1iBlrdpPuzmj98IzGK5DnqoYxbqUztnh
vftAM4GL5MFfBkAHCYpcesfkGGmuNrExk0ZUvNO4Ze9avKrtIYkODW5UXC0uHv0AgCVeurDfqOYY
kDsgX1yTJxzuWpSU8EYbRLU9yBtOx+qaevx9p04x3bER4CPspjYVgXPWz3tiO0OKmndWB6hrzhDH
pi+4zO/A/PkU4zWmpCqCjxlvziH0St5tEGqDHmMLIsDUqc5zCf/0t87pQVlY4stLmdfnAR9G9t/a
KM/GNs3z+1RAZmrNoYp9JNlRGN1tiqVKdDFwatgnEJbAgXM00jHubrzwSRYfhpCj9LyzKUjQC752
5msuWtQ8KMga7d9/i9RzT/4QGPyh8cxjmP4OsjP0DMcsXOOCza7djcsfzt24HrjNe48LzcFvcXNR
fGI5+qfxib8w+wcx3ED6+idUmA0D2PmmDdjfzsNsniw6YncJj/sxJiF/BANll5k+VpBlPbL+ihaE
ZIQNMBN4YcMH8sdAneJY48mcvetpeXbwfkr0YaWvKTkqMpLwVv5NYgAkaUMmUcE4B1gTTU4tbHS5
N5+zN4gxBrKqxxls60H72ia+RWhlO9L0YdHDUZyaiFBSnUfoYWLmxq6IcMAefDcqlHfrEL99owmo
S2UJs1iH/p+zTP9V24EKGveBZCjeRIn94jmKSMZBOAPRBPLozwvR11PQIsOZfmBbMyCyYe/jGCgo
gpDuOjOI8BlLghytHSPMil7Rbgd6M+hlt7d9wXKyV5+K30IPimID7a0gPaWXXSUorhE+EclIDQcW
QCsKwiSI04HFI9pyJNnm+aLw4+EuPSn89lEwvWTUZxLyzM6hE7ZIN7UXldK6atJQkeNYsugqGiRi
pp1nfsqwUhMdhDo+S3/lftWEo692qfDgYdpKNX+p0JKR6a0PmMOg4TVpP3hf71uFOKp5iuxRXhcs
rG+8ONEKOqJzwCKElD7NQ3zR4ObF5QEbOEIqjxsXArbMjSP1sdGih2eO+cYZVncL3B3isa74MFML
dCq2S/DBmaS0lFAqYd/HuPMHAYX5c8+xFOKoHOkBDbNGpcJqRKlIffbxNdmzU6+H+GaSjeUF9M0G
tQ/EC9uVH6LLxcYdxzvQ3Ajek0tzRROUMhQ6OzQtz3hM4IYqkcC25BWSOqzw/CWlDaobyxYnV2LC
7+JPie1vmPo2Ujy0vsCwGGTQ17BnpoSZBkbP+agBczGOGEiYzFkS6r4CYndtgsm/fsZ4gdyYimyZ
fsqeF4tkv44qH0NnFFUV/Z5LIWERG1cKJ0V+XBW559y1FFLjgmfswjj/ZzIzUFEjnvtAG6mbYZH2
Jf5nFuuAgX3sxIRJrohcSOYFhB62sRktJvse7dY0p47DdFA+9M7HLhrFv3snyhkwMMFPEeO998je
f9fd1PZFjffeYp9rnl7AblDf6DSIPtqW6SGnRkuIUB5WyZjCjeeC1vAJNxmE5cOc9/Pxw3ikvLHc
CGKQwJIZa7kWI4Udc0wIeJHTzH7wtHTXSn368Z/qJjTtIsKVt3IwdGUfY7rxTsdneLwM1j+uCRVr
kaKWC6pLtdQwN326HX1p4zMol6f5HyWbxRi65+MaCyxBHmV0O5MgjGdF4tQWHqGuSezIK8h+vqlN
+D2+NZQ3DFug4qhYDrowa6hOkGFjDAHj5iv4NbI10aUgjz3beDxjmlRsXCQdoh/IUALiAf8XbqF2
Sz97xcA2IHzO1agZyaq5Cwsfd/4KozQZikq+w745ki6vqIRQC2tIY9iSP+qf7Zp8OFk/SqgEIzF6
EGvkWsTxwMo5a8tPgzFocbOA4OzycDYPsjzvvbZWtap7OBTzWslr8ZINx6yuBh7YyT4CSmXypLKY
KgPpPALq2nRTAp7/3ST2HmSVmnTUJeCmJ7KxmJsAQBP6e9EQwiLEACx+OlTd57dXRx4nLsJnFvgf
nHcSndIjjWyLwPVSLu0NyUUAnR08o8ipWf9B7HELGKVLbr3fpr2XzFVxzuiIZGKvVqle0NavKIX0
18hIF7k6yo0xCFP6g3btvphPw5LHvZrpMI9YhH23WzUucJsYXdHD/hjikXr9XEXgMeevL+6xL+WH
+5bJUTVF+UBlZC3rwovUXVobZKKO3hrDJOk9fWrZqC0lEaTxa9d5d0rRSkDf0CTiYVKk7kaQmUML
UoVxPdc//LiXlgQg6J/TcWccEjRcbFyotCj6XVBAM3R7QJfI+LicVHfWgDLm2/mgkcUrwD+oWPUC
aSbPv51wi4JQXV/jW/EaSekb4+9LBXKZAe9+fRl0U6Mo6aAhtz55XKG8ta0/wWGCrPpyGw2fOeOa
j9vnGKdr5wOqvEQjzZR5HSLSjAb0igzycU1rmV8cOzSYm2Lcu1vOAdactIFBOmj2sKLH+rIkjJEO
wrc8qX8n0WIlfJ44tls1an3YLSf51K3C3Xv3+msBkChAQeYPb4BZl7BKHW6nCVA5DHEnQEuCkd8r
gCHRfe6R5oSX19OB7gk1gycUo+InzyKCH55sMvbeg57i5tylr0D7Dn8WtM2JZg575YCz+QUxbsZf
e25ZM6M3Bs8FkZSxKITdRCYcCnYTyYDfy3hPCMMDHfY8oVxYqxc+5TkpIiIOkXS5n5/LAYUHDogE
xWPWbKcBRuy4scTAv3D52P+qqQRfvYXqa6Xbz3NuVIwzNgTaFo96nH9PX3AR/bMyWcpTkqfhldU+
Pm9mQpAk7XkFV75xEEyoFXcyIpgA6AdAqlkYWCYWCDrYiocFHnSp30iBUZM1yCozIdsDtAq5RdKb
yujZyH0UCYpWvOgpHsa45ydhLsItVKMppNi56HeQ0oIdmpExYlk2c0Zt5bwwvWgPXKcR7fkQuwO7
2HdSEkCFchOvna9P1tIZGB6MnFRDGDg1wV/88vLCU2HsAxnx9m3/Axcz6cdjFhz7YmH6UREp4ISM
WTVmmW7J44T3Eo3GJa9FyHKN1pKZBQaYFOxs0vj3M4SrxxQbOONTEkgatQH6i5jtux6epQEYnS4N
czbJzlWr4GV6fGNEefVb5fZOwqyrnLU1ESZerngR8+LOfeEpz8w8d4vEtWFHMKP7uLBqFeZKRHn3
/IOsC1qu2hLdSkQl8a/+78WgGlMyvLLvrC0J8xv98kZ6fN7l1VGlyABdx3OUEoXKk7IGvVBBrpPz
RB740HvCC0KmhKuwWQvKYswEtoQIy9CB8Grsm4HI28GTJb+ghyJZ2FhYQFUVm6iMcCmpd9/actR9
dY0fzzWZQVf7CC8X8xKaHbw4iE6EaYplzLp8yFdUDvyjqfXPshNiZ0oHbTI+ABbp/9AcYOxBWQfv
9pAdEt6ONaAQ6aesa4JPR7EtYwzm9IiPI3KcRAyNMW/QnB3WoJLP7WZofqC387jDHOPiocxmzWCh
jwgIRetACUyP6MFnbnqCRQ1HyOgcnamFQaPoMbYOSehAn/YjkMzr8O/FtB7sBNWHRcoGjndj6NcZ
MU3kBajeJx8RGv+E0U7bRv3YuVjo1jDWcuydiUcH8H0+7Eu0ao5s9bfzNv97jucmjq1gTunjM3+f
VGHB2pJqzTiswe5HpJlQGeni4uDMQdwiQdQE0fPUkb8JKKvM+uWVmRv4YsUgkRGDxquZ1b9EwGrD
8wk9mT9T3rxoiTzcuuqfy5cq2hL48xAxCK5YnqPhF5YAgzOMChkgA9+ASgLmo4U6u/hhAx8WS+wi
9/bqcwUYx0ofaQAoHkeXb5M1+5wMQ+iB7TTvz6HSVLB+qHgcacEZtJglBxQV0j4XHyc04SVozpAn
h057RRnJEGRvQWnfauPv9bsPT8Yx5AhTvA8YvTAcpXeGDfOiUxFVdEY5IkhNMTpNakCY/5Acx+8l
Jo1jhK6sDiWryL0cU3eLsrryNYh8m3jf3ZtF8u2ziDDWeEHT/U2ZltFWemri5Irbw5aVsSEK+cSJ
sMzjY4TxX2vRb97ky0/aJvgBY2yA0xH+nuy3lFRiPxQlGhAHO7uEXAVtDw0otzCIIKNQJniE8/yL
72XFlA1mBo78sDlILggLGWexE6Meesnvv7kUqQ3YRTAr0CDJghL4Z4Iia7RZWhkw9uXqh6nDzVAi
xuCsZu47XRGRxnliJceol7pciHnwMBdytiFLNzMPLk34oI6S2bZSp2sdMwjpWiQHLvaZwBwmvNi0
2qSj9GmfbVuEAdFuWzQdWKJR1IOw/Sm1yA16n5qHKA8l9w0YxXzjiBHo+ruoNzj5q6++jhYOP1Gm
n0cghJjVgohQPNwYeNL3iA9pIqARdBLIsqAHPP3CH6zAeeGub8InwGr/eSZert8c8Arby3dMQn6w
QRXH5hGAnjkY4jAKvAVMjooZd9/NmSwxYqkoj/rhthLB6YhaWvxCD1zvM90OnUGLbTVTcy7LF25D
M37jfRXdDF3m6TADg73ZrFBiZEag1rQyoydyPj2F9mWvcpwiGafUU6OcPwG3HuxnRTgydSG4Y+vB
WQdle0PHFsOG/Yyllm1g9FE8GmKbew9L59e46DZxeJLpKMWUXfPzHi68WO7Mvu2EfaHXksC1l4Wl
P52qbY/w/oZMg/QIgjYEHIy2UvYEiGaKpzMmahxD8SCusGP8FN/CMBPaMYS12q+lAE51Eo5A/kjb
ZLidYQYDsJUihHE722UczDvkuLBoga2AL45YRt/5QJrI2tAs3bgd8JZwdhpErE8f6o+qwPvyLKxW
mUmyZ7OD4DvL5SdP52QDJ4a0q2h4CLXi2aLOomgyiOzoCNrxNPxkiaWUYe+7NbxNe6CEWAN4Tyxl
WIMNX0UKC3kLG3fT6V0JM2ZSiZGdSTgaNU0tYCR05BrUmZ6bA2ll5IH8Q7ksak7o3IQuYpmAJ1Ez
IIQD9Am6bYaxE6inTGgvsdnITMVNj+S7wzHx56Kw/Jl0qh6zrIhZR+qUivBxNdl+eXBih6vEvsj8
7zcTDgmUCCaxXCM8Tm3Zyei4kLCi6OLqRz77Iv55LEVnJCGUWakYy33o/hXLt0FHnLwZMtLAYkkP
A1HsgNxs0wercSewGVo/nXuTDZKxIDGakiO2gcZHXPUmo44mUQoSDOh4XFDaS0SaiaQgOscMghB3
StGXuarUXZbHv2JCiqgVfIbirTDQAqE+GWBJIySpMJj5ktxY/J7waUtHrJPAHayqT1RcoiCDgVVB
dgaFLB1OH5eizBAMwCIBoQJwc6DzlJHXkbT5DwfqLBfgrEsHeHPzu48MxABp8HTJU1RX/G4PJKy4
mABHZEsHBbmgTGrILaZBESWD8wLR7Hk0Q3RaNFgM/OtiWAMgtq6Bg50hUMepWQ34qaKfpNVJCK8e
mhJ3zQCKWw+br5ZIbDeuwWiCCqL8w3GIZzYfvYxQVdSRTjt/YphTIRn0lBvwEYOMZn9mbaalx3nv
5yTgrLVTE2FJCBSyDtDnc59Qbk+jsqZr1ekJPbLN0ySAFfGambRbolt3U9spcG1ij2cIBwMHWpUo
0RPMYVKSqMc/dlkGG0fYPwaMSNxhQfcbx+SRZMQNCETVQ/vZI5QIz0lHxzcYkXEHWdtHJAS4LSHc
ApmE/UrkJzMOJiUrzUJJ4xWresjfaMRl8OOncCkE6nJVjzgOURNooEoh83vhPUToEKsf+3IF6bdk
U1wzUlMWSDeq/RumDwAGQg7kguw7fHlVGvg8cMKB5j+EyB8JegHk5bF7r2AwiSwOIm7AY0OWstwt
19UJ6MO6vNAvcPNwUtnmeRoVJ9z2WEP/4WUqwBQ1L70L0A91We61zGlordCTwPz494czvGpgR6tP
Hp1MjCJKaz4dGmGMK96kcqDKdyM4QXgEvd1pmUAmcEldL7GHhUAPtRLEG/UK9R5PErxA+klMOtj5
nuznWO6/VVx1qgjyA9MvRB+b7B7dohskKvRP4F1YreOooLHoYiMYIommlyxfTrVFnygSoPiVudAV
VOqPnnr72CMOt2OahV8NN1vy2sEvxNTlQ++HVIg/kEGC4deXW+1Sn5Tt+6agVMDgjqaDlF12aRQB
iFmwWmkCvpRpCSqW376FAgzbZspGdis8JbhwaMPY0hgnKLBinJYSgPVnaD80vhsZJpD+opg33Fax
KgflCdOylJuZtRRZMcF+rDD/JkAK06cf/MZPQrlPisWHp44OfvBMApCfCpFfn6adkQ/3eI1rEycW
564zu38PcMogxIckgMETCQbEvsil02VJMBNfxEJin266Fi0AtDtKhZDGHsR9CCDF30SFq1RCHUJg
iIpVPUhHzwcJ4dmjfOIvZbEXsA05LzaCt0u1zi2YKiMOSyudH8a33BiYpgAFQkw9Oz/uIp5pnOU7
KA9iOaEqizk8XojrvRVzB2BrenvHiGjGMfpY04V8a8C20e8QDGKdoLY3Up4OttU7/dNHXYPrJUOQ
n/YeSK/39qPMlJY1nWcfER99ANY0WHpA5oac+8fZgTKMhANkh2eU9Q7iEU8qxCv+vblAouCM8I/G
3w8bcAEDCPye30mlEb8K8fHZ9dB38Hglt3LxOjNirQr/zXJiKcNE2lhQ4aaKRI6bef3AMNSutkI4
zWeeLqtpMs+YmPL0o04waRowg1iiut9S0xXLjmoaQW5+0qjOscM4tGt1Wy0p6khNWTendq1ssOg/
1gvBtoJahfwNl4NVuVA2xNkarJfMhkDQug+KyFkKOLJA2Xfe1fgdKJN2KEJMSblc1HN4wYvfJqJ9
hgBG6XcHGSw3OeFFGflX3djEoIu8ISX0JaoYBlytPUUFUoyVBToSliRc6nC8x7Adgyp+AeuzqcGZ
AUQ4skCVBLeDmX99gJRkw5iP3SZbiB9SBi1KcnhQlhsXS368DD5miIvCd1WMIsDK8OUD5nw6zJ2A
Y2An5m/uqQHfzCQf5Mn6Q4H5x6UE9qSKZ/4jzZkpQpzMlxkpXN2l3nCH4CjAaba987048OzPrPk5
kHbtSsEciqmjr83lxO3dXhfGmmwSSG+4xypLdJQcVKJTIw0+C3lrXHIwKoAExA2//on5naBycVRg
nX+cYFy9N8CP2YKHRzZEdl97x2l8kOJgO2/X9r56JDe6SkvvS1cEoFQ/ODZWK/lC7CwO+OVGnpp7
diUuOvUFyzH7t0lHei2W2dfTJuXdMgQU+UyhK6CPfI5pAKibnqOQyFyets+a+FPoshDtmB6yqHLO
gJXEUPdY7rWr6TNptKIpZo7JLS/vPzjl5efE08I55Vf9BuhyeST4iKBWVAHibpcDFhAbTP/vu3gT
NATLgPD5qBgJgzX9VPy9dsUfm578xYyy37vVh6+7ffXHaDr7U3qbPirJ+3hM6eIeUBeNdzssoXoO
WMFzD0vT3DCjNY868tirNswBIZ7rXzwosVDQ3XZhrEAN0m4SZkGyfIOGg/yVvr5sAmN/vv6mOL1k
DyxUEDs+Isw/HhqrC8yYqJ8cnjuhLhIx2VDD+u+/qusDqcMtBymgjtEth11SxV0Bx84d91EOSAGV
+eOZXLdO6AWm2ESFrrQ+D0hKYbhY4h0HzMccEWkO8bgQUieRh8wulT2GAS2igw8iB85iuGpZa3rU
InP71kVTlhhOEIu0teXwevCdGle7qwDGSB5IRdNEFpyF5SGjmz8s3I/p1VzYR4SGBd0S+dGP35rP
UeBcw3nm0zBISxxj+96/riFGI6s7HPvz5UdSkI0dAiSRvvr3vhC0N4s2MHaHFYvHd1PN6rmyf2/h
7GH1v1f29v45Vncy3OR0Kq3gfZ6EdIrxIS3Ng9pWu7ZXtuScophmMgA2oqmvtvzGrx7agym7Kyr5
6FadpD1rEzbsZHFg+bTCRB+KJCR0WstLvUhuNcfPZPimb5tVeReLN/stoxDiQHfPsTkG8oDaJlLn
qYggoVA8Q4uBBNSb/VbKMsa3KLomAsiwABP25uyzN8iLuiMqlBe/2W/WruRhvDfu+l1iCaGb9LBB
EiOkx28fG4N4zZu+8ev2ZFblZgtTfE75Ze5plaVruTCQdMfH+P45xkeyD316dSaJGHfwMk4AH5he
nTZeACgCDkB8MiBt5YmZKVs9bJB9NAf0HvMAQzRsIzACYEfxB/2Rya7JiKpYstjzd8aD8mUFB+mm
botlfmIIxlmmJebnvJcYD6Am11+uqvlh6z2TwdP2QizJxemFeM59Tj1E3h4d+7+3s5EF0joxLwQ2
xu5AduKmD2GoJhrRpDb0lQ30JQnjBzLm3iyRPguE9eBYRPELraiY8syXTzdHp0hipn1GFZ01OGd4
ss1QyznjbYSxEaUmbmyQSW4sPbxzB3oLCBdYD4PFjQRvCxEFMV+PkIbQEnP/866agUHoD07wOrrJ
W7AGTg4cJIhhmcpIFIpSHwAL9itHZj1Y9zg/ZM+t+Gh8It3G5hqgUNSWWm+Yj4Ar6NoNyBv+byPt
+VBii+M0E7TGOHLF+srCSYUK1YtjqNdh7PwSUuXdLhqmI+MirseW9/TVrRlwCumXkkV6AuUgAK13
pQLiIyBvJb1j8z1y8ByyPL3yJRvyBZx2ClISfjlG+SJdeYN2aFyuzSy50bFE/eaUjyKIWpC6+wZA
o6iwiStRt9+MvcOhU2kJmRJgJLyG5EbLC++KrreiBMju8UG/6Fud5IpjsRR7dr2IjzxH0SE60C9w
irhK1cq4QA5Rd+39vIsP+SgfkWJ/BLLRrTFXvh1aO2v3OTYrrrCy4fj4Upn8NnBFWPY31o6O5rvg
BNcLsk8234WfHa2LKAe0CXtItapW7ZrWncPb8PhGN/HWXPV6w3XnTsru7R3WBeSmB7cK51JwJ+6q
x8uG7ZqahItl7diHSKIbJrfXWN9WPPLlol50U/Ll5t9Fb/K9N3yO6Fbe2zVB39bF4rNEN/GC/89C
hikSzwX9O0GRIs8kPnAmPkd9m92/Ry4W38CnDTsMUjhB7MEKyZg0LvCT8L6lMd/EN17BUjRpVvyB
/ZDS50KwzEqefo/ZUb/Qfai75mRdykWxyo4m3cZMfHDGWSyV4pA5MzveNKYpXZd3/sTCVXLo1u67
xil5SSU2Vy9p0f+u5Us7USZYAN2bWbrKCZ/k9F2sS/f4bDiDgIyc8vOOT9TNtAnscs7q5d9F6o2N
i8wj9GZUsqMWWNRrfVff1YsyoZA4/4A/+urF2BVL7BmyBdNBOpy7iSpOfPm9yzu+7UsGVzOQL5wp
fddQByy+Q4oq80ah+tnIf/rsg6iu2f02TDaTDdOnbopUeUdTac6piilmi2Uyx3xrG/+BtDLh64E1
YooEU/CkzF5ThXlgdUzGzZGG9d4cZSyz9bWF+6O21NdAgJ+/8nreaDOS4fhsiL6zcdVg+6wu3tHV
fJI10df9bNzhSgzU5qm4gTcYEuOk43cu/rUunBj+hdH/MFx0ULovXMs+MLInPOqE63+FlbdwzRWM
WvFV5QsNebzL3WjHLE14eTtAxARTOnvhqlt6SG0GROahgqVH7gvpKqwI7LYF+uyhqP335Q1Vj1uO
iiMCUw9vbv5n/PuvJ0IhsCwDiOT14u9IXSDWgJaV/6DsTi0sgMtAOPOpCzIlyB7qzRiH2c53ry/0
I39EmA6hasaWy0xG4EuMSkCdNuW+HGPWtz3D8cUY0YMT7zLCh7eM9xUZV89HuecV4RKwlRcD9gA2
sw/jqz2G+OzPYxRHiStsehJfaJGFRfEPVgQOZq4IIvr/66HgUws2tcKkFPDFr6+C+ydswC3yigTr
WfwNgljMIc9D2PwuWcEsh8APFHAjic3gh07outlAa160ffHq0BNWj5zP/oLinnP4WMwoA/CGRfqx
SfYZAT+Y0FG5sB6BKKCihaPw6QsA/J+HEdB5y5xt2WxZvKkgWK7h8VR4RhYPzhFQcPbvO9ihf9cX
7GoEF71ZtqcE4f3MnwtYgEiBrh8GEAUBUB6VwVnrhw/p1+ebBTaGao1KzWR04FkEvgyxjA4iPjfp
Qmg3sL+koC3ghoPOQjp+LoWeVwnyKSYK12L6XoqzJE4rMWZjTdQJ2TwdddtXS7Bzb8wR0NBQ1WyL
h4LeXFwTaDhklD0xq4azIK4NVwG5JOHRXJvX6MOfTRgrUOuX5VpYpVdbwCFzz0nI+Vde6m2A/+C8
hyzqNsV//QEmwl0TIj0R4Q7nCbE5/Ugu2gT9AdwY3dr1VwCl8LVwooE8BsUOqF/VRXKT/pizxfIH
zepf31i2oxJkVrxUt82pWUn7el6djAu72VR9gIixZfB7ewdv/79a2XSP3kTaIyVmM4H6zQ7HzhUd
4gMVxMp4xDeD/2dl62bxgX9pN9alvbMDsF+wBt+xyJHZ4i+sUFQdKHkaZiy4YyBX2DA/UE7MbxFw
cMH1uG9AyNkk6WvSQCKkjUqOcEyiYzorLoSBwhz/o1q3b5S3LasNT9UNlaB9SC+9g30DK2r+RKae
dKB1o5MU9Qlg2amB/12uGxbm+DvvfY9pV49+KltNVgL6fmelfSswGGuzQ6Tco57gUSa/McWSWaOa
upZsoQwS35jVofm1HRb7tLc04a3Q+r4eYK7Md2S9P3SLAZfnp+P2O8QqS89WoWeeNzZAfA8jJYca
7p14v3Ai5SMqrzeha8kgxfnsM03zCY8pNUljT0ppiVVOqo+VZmETwtVAIh4r+egX7iiP4HymT16I
G52roi18rr80BCrZO8UDIP5LjUC5BHUd2uC3BxqYkXYQhKZPG8edgYwVLIhyUcHTQy931cftyp1a
3mUF+4vuHXwMptw+2ydl0A+pXeE2qwpepwXwI8ip4PTSGfkMzCmTDlIz55ZyOqd0F+29UciqHqil
rwlmJpDUeZjAekULuEmzAfuYBlZLAaME9otpvXnvtQuuEN/w1gYUlCC4GqgIxSey6U1cTntv/1NM
qVae7gci56rdsLF9i+n3PNQMvCpMvybW5+3DaoW6+v2tLSUAPBBYksFQh8eYdqK3Z/UQeCCxyELJ
0D0gDwrzdhRU7Ti6ZldocRjRqkLBcYMqdG3HPFacRbD5M0YN1qS8FjgTn13FmJJyzJmBs9Yli084
AR+ahtPnQxidNXwS1k7gMp42hq14ECAXPhEuGUkD5GPA9tPeRKsGXLDq8hu2Z9eMfDIe5WPP8n/U
GAW40YNxGUxZQDwxrv1WYwwvGUFSZiFP4ke/bCEai9Ax8oVxoTynCKP64eXWl/okGlDGKIaov6Tv
0QwhpBFFDzUB8ow20J4e54JDwaOKuGKBOeMxMYVgx4DYHLHu9JM17OXO7H/ptIi7g4eyIk6G9WSZ
HBKsYJipv5HXo3gY8HsUyRBtMBPrd9uwY4a5l9VpoY/OzepXDKwPbA3wneL+zAYde+h7UqD3odSv
4XD6iCVNBNfMY4gh+I3NnsctBwHCwMM/hoX1WRQzppJA/PQflHDAyywIzDzpGkFO+MSYNuMnZnj8
I0hWj0UCc0zKUUb+T1EH4m8FzsNYCqyG76dmrKwxJSKoBmw9DoS/4RsMICYbXYVHtIbyRENFfUVx
SDfF+X12yKkYnfW5mZkH4IEDL6kecPwQu8WwFBIDdecTO0ZRr1LeA71zv/IuVHSieCZLgdv310f4
eAajxS4Ve4vSr5hDrJIjr4eByCHwMPKzWGt4dim1z7TSOGUD5BauKE1RABP/RqKm4WUfn7PAksQH
NZPJ2+PnFhwac2CmfVQvIL2bRhBaBiWR8R+X7DoDtA1BNe0gfQgGV9CaabHZmYlxBSUCU6Nc/N7V
f5+DUQEvYSou2OX8GF7CnUO1T3YEoBh6jA8MUmbaHsMU5ng8unSJV4Y/9PztecAywalkNM1JF0fV
udGNbi+Fq2siQBYeCPoqnOl/jdgZPvd8Vt7F/cHZNv0QmjcXGI4j+hGbdlsgsDQZnAcuClMZ3les
yEwuCNriLnhwnrk+LNx8Cobh4iqSsoorxr8rEtGKgGNjnPLjY7ssRNwiIHdzIDUxPiqdFVNjZZJs
ILWs7Ft14RXSgZ/L//MrPv672Tis/MvN70Dlj8mi/HclKMVFK8M1tdHMPh2f55ChG2cohcDPHUDz
QFXCuJqXqoJzz0fjRDKV54pD9fwUrOPiO7krOdkc+uffIVLq00FzayObgk8dDbIFpRg2RJ/N5y5f
wEVBKxrWWLLVRPFebsTtPiMl+w6ywoXpUNnOeBfx3DDRQPnC3qly2AI2pIPNV6D/3J3YGDWz85/q
qZcnVAXxsGT3f302UCyfg4aId6G72YgfhOXuwvTjIzccNz3QbHLPV1xk1nF9x10DJQWUl786dv/O
IuOHFY+ZeApAZIEihwCRGDzfv3fuJZ5BcU/fuSQ8oNmdt/zcP/f4KBqaI131kdPPxf3exWXgovw7
HPERcJGnyzv3efxzGwtPspf7OfnnvCMfn6eP08l3cMjlhnulmfFJaJ55sjKGnqivILu5yZ27hlfw
07iTwl+fK8HZxyOOPnGXg/P6Z3iX3vmPQxxUu2pXTu6Si0B92BtKPtZIkwQjBxGpkAx2aD2Y1QF9
/jX98V2kHvRcaQOIz+3OygjJ0fZ152Sz2QirFypLn6lfoffvYHkkLZydcd6fFyBzohy1ZyzJLX4u
V81HWXT9cFLjRXch0wFPC2PERJp/fgWm3wysHXXoa/vaFvjaAV84LD7s0QXV/gtIRx9h9jTEKQKv
VEeZ49qCrRIZCpCx4olJ1gQDUNIlyIx2OGbyNSrsWCgvRDoxPQN28SBhtCDQJtprNiSAwYUxTcUH
9I4ajyGAX7oWYQzsl7wT5q5I8mO8K7DjJrmq4haGHYeY882t8SaxrD/vnC+CfNoVsRpgQ0B3xUbl
zGmC+qxKzkNjJjs5XnJ3Kyyin2iG2KZUkXCOZvkb0Kj67O3WXZmxrZNU2gvSKT6SBCblS6pzPF7v
WfAfTWe2pKoSRNEvMgJFAV9FQBARFccXQ1vbAZVBBeHr70r7nujTHluhqqgxh507Sbcz2nUtNBvR
qeADAg8D5c9pXnOXcAY1zTX586YIA2QpGhPlMhhDy+O9xjGpWt+bav5Y1y4bN44XvCdlUAbEK9pA
YCeo0SHx/Gj8z2m+1haZ1/SxnAQo1Ls0bM+LqIZg8UN2WcRQOcdaizQk/ycml+v6gbcGr8Li4ysj
bdFaENyLSV9WEgE5+GK0Xw7N16pyGgds4qY2Ia6oy2/LwxG3uJrJQNtky4Zw1uFZ5ZUYZLcyk8l1
hi6CnhI+SSsH91eEfQn8TQ+4HKlX8esFMhsAlPmFfw7Ru7I59qMjWPDAOIEx75/mrAMP2AxWz3yp
Vz+34dl8Da+kYQYkSeZivn3OT147zPdvwqVIVoR9llTvrT7oD1OlWtVrEnMyuKzBYtYfKyl7t1/t
5zXqwm/Ru/hP8mC9dllEKN5nB2KINJYqfkC/IuqvZLewO0HHK1ephckAAOMQMA6KI8hM3PTJCLc0
IhmnFjAK0EiMOidKcCPtTmcKJS3ddps1oNq6jpWZVGcRXtG/BYXXIetkMq76d78cPGDZegzmLb9D
LvQnloFNiyg1ZJ/1badX7OLEo4AVJS7EB3XWnr1wXeOrwFGHX2IPcPJyVDc5/oRdAUfEoJ4oM5An
zMsUcMRSnV7h5/Abju5tfzq/1UrH2Une0BbBNvjIfl44u/CeAkQFzE0iGDYstjHA5bgbWVoRnZCE
ZPK5LeIDEGV2OQKoevXism7hh/BuAXc3f3WntWqDk4ChsIni19f8xijfNXf1LuXsXxSLy4uc1rjP
vMbZVFDbsPpKhAhUj/2LA/MpFHaJVzLK4EB53cOlR+eC80JxN0JgAB/DBn+G17/1kTSVPidO7WcB
UdGsT2Nd2hIEyp0enafM6BrwVMBwiJx5dZwm+CbiCsglDYkFCJavSt8BjNTBtYaJxtyuefnAowM4
kHBsqiEahWgoyNpvNizbxG6muwJqwpRICxi8wbFga32aePuxwLNpPkDcjOslKLd3Yqr7BDga1vMN
CDr4VG+zUjM7eywn7cpjk0XCf88/uUOo+LmXzrCzq8vyiN7GvulAbDDHP4u37TkHo4PfAw0f2MVI
3e8LEpp1htQseFAAjxgMEMfBJE2yo7qkxux4Yl4AhyN/+Q0bAvgwDAPX0n4ewSbgTCUsSBMWZnwA
eUomJeKI7bLT1wsblrIvfAjDQtXulUcghkCBsF2XmASwNrGHKgIC/wBfAFLEysUptBczCTGtLYH4
AfR7KP3uUnv3KUrujEFKm919Z3/9xobp+/uEWzb6vkuSA3hexE+B4+ZrTi1CtJQtvow6QlW/bxQx
CZAQnoAYANtABj3MEu+NWCA22UQMB5gTUJtQOyCGE18E5tvZn7OjxJFBE7A5PMbtDks+yt3SegZ5
eBqmY2iksSMzWzETxL19d4kq+t7kY0q76Gb7iA31KD/YuMVP0Jq/ZsUsHUfxsNxURyz1S/T3+X1T
47wiRNEpfJhaHQIJfRVXL7bsEQmqwaEUSB+MFazs/AN9gJOqo7tYJbBCADC5nr6gMgCubyY17UcA
fm/YBekZwvDWxRDHYOOnC0euscAQ0AaHMevCpY3SjzML/vsf7ezG2CrZ1op+F0kA/wPZNplHZDCn
7xEfTn10b7jhgLSwJ2zQidpdEcwRVFLCUuEyh5pH8ZBD83PwAvt2dpEqL5mI5cj0eFxiHaYGMaIj
duFswGyyxTrWFaE9m3ZsBbMG2DlklAcYc4z+/S6QG058XHO5aeAWQJTKD9qOs1seHbsjBw+K0Evt
iziIng31qEipDlV+tnK+IVN/vlqkGKXRX0hxcMARUxyQUVFAbIRvhCikKsQ+2o9EyxMhUqI6Idxx
eWuHjAlRDc6YQxOzNyzFbI2Y1lb0Alc9LoiXSFxoWdyMfkTtNb6n25oauF98FMicioX0ia6E3I5y
1N4R8FkcziINIou2icsG0iVqXboWDwIOludU9S9DpCBR6ij5jePxjAujvWsx+9KQZtJksc+HdIex
wAF0qILzCvmx8xqgE4ssecw8io8HyOQIoKchCedQzjQCNEUr40gGDiNqWNjeoeCg3zJ4iN5MKjwU
2ESeqoOyRK8CGQM0RMzR86u6JBZyP0odQifYh/tXuwSo1qhtXOuF2keHukriDJdnpYPEVQVT/stC
D+YydCFUGd6IngBYoobQnseAyqd+DVBVGVFQ7rQxffYpgP7GTMIlWyLf6VCRzDtYXtBXaDvfArtM
pnQvTW19+hnJilA/ScGFHkgyTuZAZqOgEJtCaCqqD3I5ChQoLR72fB5eyNkAsh5lPIKuAVWy41cB
UcUEjLsfv229YYI1yH9i0RptcTlBBc3uN7lnw9IqDl2iZ1F826ayuJ2/JgQbtWPlaARFoZ+gZBeE
UA1QDOLhLcORh/B+IIAeEyeCEd/cp2hCxQ0YxB9skeXFYiOzO/0aVOxjNYmCASUeLtMCLYW5kzgY
PVqkWfxV+5gUmMEsnKSBisCiI1M00bfG02Z0rvGUaaaehrSIcFv1OeFBWQQVKMai16mGzYIs2rPW
w6oL5w6xV5ucFx6WjdptrFB7tjBlMqtL2V7oQM3DDpWfApBABmHKUPNChYgXJzMVSOlbrF28XyqD
TNnkXY3Q4JOAUVZwst69LNAWJbrN2zoVPgo4u251G9R3AkktcJeXm8v0Um4D5NI+Jsj74Fx492kX
RgrmasPiERl4CLFPQ/aCK9MQZBX0l9AUCf0js4PtoAPm6ZC/rNY82WgL1FjMLVuPefK6zZ/G8N4a
sQqMLDSAB0d512VEuyeHrcfnCVGzDHImKlYSoDq/QO3CrakImgeMPX2ItbWOdKRBUhd9cVbKgjkH
/595I2k5QbcWTS8cFgsDwGPTRk2zDSLUnzBZWnRT12YsUmyLqLao87eIrc4AXAKRPuCsd22yTNkQ
6L9yl+MvaE8+zF/22FYf5BY3MbtpyJRu7JwtbsYajJ4qY1zbjwzYnDwrtg7sZp8acBNL1NLtRwRc
lg04fQ1YeR1fwwvy3RILNHUATFiM3lNCqcUm0RqlkdrHWEB08ZT9hbnJ5BNMA4B/xKOAaUHRrUW1
oM4YB4p9NuU3F9hc/05KjgHt1zwx4jArEAGhMWJj4vE7PiOfgtHCYmMy5E+BpMVDqLkZJIpqIiYS
C4oxAzA1bvtIqS12RPpA5uIvLy/UMpbFgMXa/m1+66e/wPPFxCI9iC0FNugCrON0sRj6s2zyYAXL
86qtjItTwMrdEr59IIwGi1djxT3sB6pP5fidef6U0EtP7C0JNtlXREF1Y3zGKgWa8hRgylAawYmb
pgxJiokPsRXzyNnq+NKs5ioJ6DjC/goO8hrOZCrKwe9OVdl3XhG7ANtxa0fxdDozjd3xAN07QNqL
WURMKx6ncFvoWeR447Cu4bA3HAPm0txtLTghLYwZVuG+3Gp3GqDUDARXRiVuZZ3gT32wMXbsCzyp
tzUeWvrGgwjVh93UugxyiKCz4MIKyoKP/+HTl7v1CjeB/5lPkTk+UGKL7LH16OGtR5yqdLx8K2Vc
BvLDLJBviCOjaK4YvFzZ812SQfx9cxlsvdqX7zmcpHYsYK6UkgV8wHPn7l9d0L4y3ynpKb229fjq
Q8YKOdOk5I9PIzr2y5XHLXgCId78ex6DaE2qBJrGL7aQAtNLiyeUlv41SZqoc68Ub1AUgJOBxv9S
Vof3dNHuNNw6Ct0mlNjSF1KgvPsrAfuK9GR6eLk8GH9Jkd9n1bzzQUrQobuWfpMhUXEm1H3YZeUn
dc9s+35OBgS5RcrtcqXO0MiQtUwGlc8Nz2BYNd49qET+Vix5bOp60UV0EovApUPkYqbRX8vkCf86
WO45fZ8XKnO5FJ5vKqj7gLbgrSX7gfX3+/cJI8UEkIeXeSSvN6qFP2AhdfFkNGbLTJP3mGVo7IfJ
wPuFdFnHfhyIpbLgLuGhDJpgwF+reYUvHSjTQzZFNE73NISUl/t4DAjWeSNzTZ5UZg+PgoT7YYZh
N2Ai8yyOFCZXfW+R/zh1/2ZuQd+pfbkrpwkferTgS6lQyIJrX6cp3zJojHwqI/1XH04b5p3wmjMN
A4O5Z3i3UHoQhguCqfmTJA8ucJ1vd7JSpJVZIPPj4zOhv42R9SL3s6w5QWF0oQb0xOA7++QreW4m
uBCBiXUvY5Kwh7O7Mpok1QgKJCafbVThUTFBckxP/ypk7vtiG0aapFceB5m5UvffjPhbnfK8MmP/
npdZiTQow2d4Gj8ynHKufOfgkNqwQnKpjNXWY018VwJbpjwOWq3HMz0OrDOpBasWdO0yrXC40QEy
PjKr2ElS1JtrKJNSRpWPf6ULjV+GiEOFD1ilbF9bZyO3ME7SIzITpf1CGo+Bn5ukAIVJJK/ZtKCl
f/uNYklxjD5ciowBjYAkR9YcGveg0btPKdWhu3nIj8/GxOSQbuB8wNEv2wTEcCQKedJxssfIgMn/
SFKyEIbyI9uXtLzwoVSncQCE+GHI5Iu/NgqCRL6uZJylhA/DIJODwfr0K6xXfEBTbuGNcZLd8u+d
WLuQ3ejzmCUjU1968nGQ+ZwECofifQrmKpDzJfxw1j1C+ckj+eI+jacVlwBHlQ8xpWlI5LWPTTmA
NAwDGnY2Wgt7C4C9bJpAJYY0lUdykq2ZvJT2glxMviPdCWa3LHhyF8hj7xFew5jy71M8ypTxYU+V
+1F9gO2EctN92ljl0Z0mMD0RbTYILEC+kVKegFaIcelfVA88LOIfU0XFShNiWBYQ1fnsMEoMOmhk
nNWcZEx4pCVl0fjJIxSaR1hAjkc2gBTTIFoTwj3nmeqfTX31CLs2EERKtOHinWSwCBm/OGr1p6vs
mCGtPssYFj0mwPs2QGkiYIq9DPcC6jDmZODIUNyRug80BpvqGXbA/6HKiMLii0C4XFA8fp5b2PzG
6SiLMgDTRmAVAX4s88q6L5CytE4v3oFt/ZWdnR09F1YFUFE4Ow5ptuaByl38Ibrd7NgI4U2E1zvX
t6HtRIqI8MsjsyHSs/lwnnPv63BvBJjuZT2Wi8dzov1yBZPoAJ/vQol5QDYDDnwFX2HTpQPPqIkL
kWfAHBJ1sIiHqp9NW/rwCXdDAav5ZUiE2QvVs+ky1zcIBp+I2t+7NuG/2Pp32FjhuxOXjrCisQnc
mZzG7hZKXgXDk7lUkyb9PGpD24BgDgwHxZiOyIhYBHR+IoUm9A8vG6EFgQqvivXcQV00FYYhCJOj
1i+t5Vn/NjxW3XX9KhwWCk0s3nLuMlLIVHgSELpACrLrI3yCqB9DkJwTNtXfKsJlQSNpPqTXNIMD
CG50JEO8a1PIKBpn2BM8/gL3zp6DssfTi4QEcH3F7XRuAnPUxYQLSoiW/sYV83E8pYefmo0e2chH
vBd2JyA+T7dcUA8PCKEQ8xURlXw5FRP0gipIy1FMCWxgT3svCv+9azbGCY2ryTUF57r44fCFEDFB
e3RjwOxjvTx7ozF/0AVg+hmWcoG+Qt4heISefRhEaBQ68xbzOxrmjh0JSY34Qfhaafj5AGtHA86g
XzqKwCFEWTSKqiZ4w2FE9DPEC33GgNfMECGUyjuwh+wqgtbxj2ICsZBK2SbLHRGHMXkclIBJwL3E
gNWgt8S4LAXSTqY/q4WGUaGU2bDYgMjawYx5nYYSLAPCLHbReNHLhQcZHc5h/iC+UgxvmDJ8z5Rh
uUnTGhLu1mpIk3lj05wuk7Ntbb7CFAccW3I85S7Zdeje735XsR91WSgpm8wtvE8Zj+/nXZlLsvm9
mabV4hamstKQ9Kb0M+clSVhAV/ZxmVZY8cvvTinsmh93L9WBWD9N78GbGxsr2cQQ/lZptLlPpSLU
Cc42HqRayO6aRgTZ4IPDY9ZjI7dkF6YdjVUWUOvtQE8h/YMld4Gn09L3DhWTd1Ku3Mvp992ruxIH
o1CcQnM20mjZubHCUiEbxI0VsTgXDvmnftOIDoTonR1c+81pDhU1VkzNlJJK7iTmgcTVuAG5mxm5
knIelCd1AcoOb9EL/+z7e3Sc17S+u8J5vNBXl+lz91500RNvEYQt3Z9blOzucIl3x8ni4YPOt7oD
w2J3tjrh5Lk0gm3w2ZCg1ILvPbbJCOa0nLd5dvCYOs+B3n/9NEhoIj4+EBAN+zlU3Sap0u/LbNjw
G3aflCds0Te3JEZ5dAkuU7zd4LqmpJIATVaZN9dwMLbahKLYKr2r2qsVsU64AJke5h6sHklJng7k
pHAVsU2RvPlFEpQbR+zTSQAU2hDqk6UBOzppmi8jUIfju9txXlYImwLu+kvQHUPkMzMmyUIeEj66
0oIzn8w+xUq+1jhmESPFLDZoWyo4NwNc39VW7QuyAoIUGUiKgdua3z2QAV4BBBA4IQZF08ZYNWgO
z3aMlZXKrajDM1AGki32KpKjEKzvucUANZ7E4pL3uob/dBo7T1sfETg63Loky8aHbQOk66tOSPoS
G6LRZx8ed3hHxXw7ygcO7AguebAtN4UoHg5ry05G91Hs6FbvBHruPZKMKRcHlyCwOjri8WtjREem
EdGUDBgg8zp49CjERKdJEXFEyrt43eAywod0crRQJUWQ0KoC5aIfDRJw2EUfihoGoUFakrdde4q9
HV9c8qZ6+iTxq1XsdybG2Bhb+gQy0Yk+ERrK2iHJCelX2u6DXzWALMJRvS31Q0dCpLkvd3ccC/PD
sDXUhqQkHn1GpXsdNJzS73jnIHaXiQvpB1+nHrab6Xn4CaA9nsTj8+QyTkeXfnvwwHVGPgZnntja
IPe4f3getvwHEBynDVflJ4DuMjgPs/AVEGEXKn4+zcJ39ArmQmZ5HeZeTvaeXj1qYg3vQ1LmK/6u
5cMlEJ6H6TQPHtM0aC7u4a7hVX46vU1P69KPgfevklBKrPw8uIf8Fe1u03t4wji82BIwO4WDlC/i
8Psbnae4ypIoDotFHF4O9yiJasCNYRLdphfSHschRG2rOOSqtJdEl9BYZW7XMPkuh7AqxPcXU8sj
yHf3KIdb40Lk0U93UpvS49dduihXp6ix2c6Wt0VF1NZt4d8W8lOtGpvbAjvvgvSYv/gIf2+LvOyv
36uSi7TZc3VdLLUZOWvs80IZN+Yknuo1Jy3edRTnvFAlo/0sPC9aY330A4cxTlaI5scFDjqSYp/I
DkJmd9CI+qjphA9Idzuj7UCbXcBE1xPYlSf6CG+gBwlLexa+hcmjM6rGL08d5Ra9NemMlBnsNOoo
rMbqqAybQds9ClaZH8aYTDpYwoefKciwQRd3acpry9X6uhkqLvTqvIXqd0BmAFMHQqwcQD3x0wwE
n8xiIx8ONAlczq8ln+oWxvqdXHvhDn6tego+i+/lKsOXv+X9dalbXMOyw0a61GiKkOnKN13MOOZt
KbfKlzAPh1wK8IOrpQzdygdcF2nkuIGw2rotxcOpW+q0ax2bU1IU8VFX/uQGQoVxSnFt15QPCgA6
fXUapuCcKRRUNUYy2iHo6j+Etbzi3acm+bxryZ1/V8j1UiSvgsF2pLVgEGmPXEU1Arq+sKz/XUKy
dHYsuT12iAh26MaBFN3GMzJNlzmXv3gS2Qm4lS0AOx9o7QeI9dOchw/55sB1Q5ido9jRQJCsZeNo
AMUWWDZlW7CdUb08BpTK37ob/NVa0zCuS5cXB1jBEuwBn0hrbkpP3pzm0ihpGqnMJNkQbnb5RArj
4pKEQjSEyTGQH0FiyysF0Ua5+g7BtFQtKAYqxH8CpCF2XkuDHXTryiUUZMFtuAQAGORL+J9hXZvC
TUQa74F8ky/ZwvZkOZpLcXT7mpm4h0tQWiH4COjvqfPDxV04pTkA5ncOJjJyC2j8M5DDzVhTJ03L
oZymaSSyKuTz/ofP5ApC7mWI6AN5L429O8Cw/27//2Kw143pX3FS5Jm/P9QidQni/V+R3CRfbN37
nDrmUhIZOhxjTVcsGSBA6t8G8znZRLhdbpRvt2tGi3v/FVnsG/IAgqf/CObzbEt10kL8A1RKm7n7
tYffXVolN0urikFCO/k7hAEMQD3pOE1u4wHjuXxPw8CQ831J4VICJ8H3f4Lk+Nm60lqO3TUebvlA
LpGPhXNc3tHPoDh4A7cFZfDxhsRiawGky6dSAXcTAildu5ei8frQJvnyr5xtf8uISVl/nwp3uWQn
E5ZvQfnfj/KoIPx5FVw/rnC5+WR9INH7ax1dssQJL1d8v/i2U2qBA536kBdwd9eDjHeJg+d4GwL7
t2EJ92okBKkmoQe/DTC34WcJthY+cNp58aS1F7jUpUp5L+VfvJrHqweSWv3EFX8/p400R64gdcK3
MK74NlBKkp+rffEuntwD6zvYVQ8ggLSSLgc/JNEI1APums74UrgzEhevuQfFYl/JL0S/fIbf9uPl
5UMg6kD8pbCYhG4x/zehQiekgneQ7Jw8UliSp+3iQUUp5SG28A3fIkhQKU25IsHRFJuirnRDc0+r
qJHboA35/vIt7EFjaiNm9RufEW+kthqOeilaWnhB5qJuHjvm/d+jnqgRKnpqIWiR66QDTx5gBxjs
ueTvVd7JCAnd/dMhcQz/N/kkO/LZvrls0lgeVT6UC+VXbkT1oQWZ8+9TCVOgzyRXq7yVj/81n/vB
P38/IOaAey5WvJFSkFyJpTGJqyXSQeImGBsrBjWMG2ZU9/gDNZrn/auRkEkI479VAsHgiS2wEFIs
yfdAYfAR4Q5SGpEmgEpAHhPh1+lXgBrIqEHSl3h4ImU4TaQ5V3LqSEC9ugfxEX/kEkhTwGrQOxRF
ge/jZQ649EEKWgAOT5MYFsAi4EB4f+7asKlk8HMVNvl4q8pTyElr+FIkkRSl+46HV8xfbfecDppt
MnlA3he2zl51cgH0d17DuEumCv+mOS2IxGuvzh3j5JIom/hPIx7C61eng0c6uBrehwjA9/CS+bk+
0mKn0Jz7BOKgpPYydViOXqWd1R6Af70I4syvoCUFOuCUPJIN3oJQAaIHcXy+u9Yjx7sWbW/htQxO
xCJ3enZnD8EnARwfVifZkNs90lnwJyw5etfWkYQb8GENlNqLb6R7NuOiXyh9Qki7GdAbvM1+rgBm
NvUGYFSMA84JaBP5xcFIKX0iRx4vszPMtFmHAVBBtArWHRRqTRoEECigPgjwKfrAEZrAThrCO8bn
Wzy8pQ1rGbQiBKLEFKkRCDojv3JBvkUQd99/wDIATShwLn9MlfCjHESPdVOhvrZ5UO69w4h3tYl2
P+U+oQxNMDQ3h5AVriR+M7nJNXUDGANx9RBdtVBngAtpYArgpbDor2dmd8hqXo6LT3g79WFKu+pO
B+wDKWK39mcGOgGsOc8DgB7Pfd7EKyuwDkAWqQotgQA0eCSCKwSrD36BgCWCSTOSd/QJmdiKLQTI
roRPXOHBJTb1aueqxT9uURW5keYA/gA7gqcQXyNgC0ATYwxlrS9wAgg/9QFTEaRG5se6Cc0WHQO+
B+RNOzHz2YMYj08PTDJwGmjGgLoRBsCWR1SUnBkJxFaXY86x0u23Ig1+tM/0+tudnMLuRB3BudUl
CPjnBoUwsNN1SbIN/ZtKkmgs0ksC8wTgQY5AAp2ImwK1icgGVRw5OQHcdRwj7VWQyAB2A3hxNTW1
nwJ8gYBs1sns/DpAYs5+Ugg7sG6RnBS2GkJ4iEXF8bc/6S4ouBrEe9u+ggIFs4VBWjWTH/gqE3DG
ZS/ByvE2L4Rn/FSg1sDggk1ev8teBYd9LqTMMCjfE3t7gFz7fbUaihlf5TOCvDO1l1YD6gONpxxu
v/qGnDXNSfkjmgDp4MKu9xx+fuAieLCbBPGiWJ3ddpAsjSl5fcLnUHFeMLBXFvzlvmHiV++pKDCZ
Wy+6XhmRSUBy+v4kAYYK7Jmo+NpEdSF4sWs0pNKthuSiI6MZRFsusiF50wp7kQxKL8VVcxrgDB4U
WAcbfexunqQ06DplH5OdlwB5VCel3ZnQa8rs/ZPAYeE25ufdNXj7GGbJI9H7EKMHWpn4eQKfAniF
lAC+lESHsI0ZR3xPj5zsObSIxG/fzA/mVLAvdB6Mp/WMN2oIhwIZ16N2ACo56oY1mOPKfP6+ycsD
qxeB4mGyvI0ejmRZhmqG4EkaZ75ArgjDQIcYBNgpQPQc2glpbXrvfSfcBt3wNC7391lOKi4QxlAo
crAg8+zVsAB1OqehkH4UoKuW1ceq8HoTOosMepCU8Ov7voV5k1YGBzG19uBzSsj0pZcml5Hrdd6N
iCsxmlYXcvYmyS56Nel9yD4NTpkEYXBUgzCFUhDAFHF+HeYumZFhDe+19R6sxZ/WsNuGQazfILM7
e/woXmoEeS5zh/8KDEp05f4CVwEnBBv+Hm3be43aKPOXH21/h1TUfY9J1dS/o47Hq3rzgrRwoxGZ
htTcpl1m4zwo4Rg6bof6Ig+eArnC6Ny7QOwDkA5WPFhQkIv22vB+uBy6WPJBsgIyy4lrgw67Oweh
SQTtmXUCsd6yDgih/SGzIMrhdd8IkjnndDw/zVuhEt6W7UPW6CksCvoOaDNoXdlne/HmTWOuwppH
iBHo07Mk4JGwXIk5LQBOg35Z3okWZW3n+9qwczIXAnJrmqx09I4pNiSoxa+ciCaUiZ2rGwMJuZMm
wbpgsyWW/Q1hsXkmxPbLlNqBIFWHUJLoeziZTMWGJjTfVUTc7U7hs9U7hZ/fW4ZRmCljZiuCaNfx
HME73Nr65A6QNw00G9kIZO5aD3VhrErGt/PgS2gBWwdDEqd9gNyQGC71YzmuIv3X+FFWjfln2l41
dy/ANzgHiWJgwqM34y+dNhH6gBWPO8fH5nXkbXLqvzmEYAdPzA5WQ8Dygt/pnZlvkYqRATIn8qO0
AGWsnwfevYGp4pzkb/AN2MQjmOrPBOSAjYZjhoTyWAMsfZS4Sr/V7/6+/cTPfMN+Rp9F/ftB+wdc
siB7D7n8Wu4D8xBbtLMlI/PbvE2Sw2X9dt/YYwxSOOphcSS/SJROK5/Px6RHUIZsINgXOwd1ovl6
8BJh0lHGDGOGzyjAjELn/35+L9El0saQBP+8do9A7BfXReLf2HAh7gbJUtmXs6VIXgibFjNoZ1xL
F8JS+hUm8YSF0QPSfIb+xyA4qVfjZCPYhWOvYVYQC2Ve+mEhmgoz74cXcsXhAiKamrW90rmY5HiL
++EN3QW5BnjfPkvf6kclai/TqbEC8gtTFtjfbm3pWOQXVfQJSjedN6LG4Tq/zD5zxSGraGQ4IC4n
jATmp5afhJ9FsWBOMKHdj4fNp/TfrrGMf0AchaqznSEwmaR/359m2yDF5HWdkm3GA/BMys0JWz2Y
3WPx6RXz2E4lmXxJFvrrHP7E6/G9vB1ZsblhGUFzHS912eCXryD9xb1knzfVsp4/Fk8mbEAyPLxW
bCFBM2wMP0AMJGoXKhaC6+bb4K1577Zbsqjmd3qIVGgkIDF6TTJ2bl7z08uEcoZsoMW7rz3JoQqV
Oojk3pujFfzXyAi67gkYMWok5KmADArwR/3WFuhXX0lAepDBzrqn3vlKzgAug18WDF+vCbx79iZK
b/aw8pEyTJ2HI/bzSJskpA6abaEr/ol/z77QMfW288awXBZH6HjZjEG1gIMjugnf2EKBEiCK+43w
MYKH8jS7kF1UG+DxcACFpzsDW6YB91mIREPoPaLdjLhLTCo/HQeH0JCxZ7Q/R9nlYKFrmSzP3Wsa
r26TfP4c6lhS1hVknle4zq0uu7hmJgZ4ZkuD4da8QjtI6Lngn9lXIIm0Tw/ZvtVwC/aOaBN6ZV9x
VBHTYCAXCb8/SdN6GYmqmHwkSc3WTCv+aXYVteynD0TLaUwqmzkwzXvV4K+OY3tYEY6yJCVEPc9g
FwGiMMd+amnEThzoAhb6ndAvcFTg+CGINSDhQBGEYWdWrtg8G7sPRBJLdaSME0QRUEZODIdmvxnA
c94Ku9OTV470acO6YmV628pBu1htxDxY4lCn27BRjiT3VXudDlOLQ3ShNqyOl061lQ7Jj4/Kwhoh
oSH5ZY3BU7aZd5TZ79kHzrdhq9/4bfxeOEPBKhsyf55sDhCCSRZA0v8FRae/tdIRcytBftUClmub
nXypLCH/HipRAs4Kq6G/vvY8AHpB1/vgGwTmKkyJ7Gq7p78ds5c0rm5am7r3YmJgEewCNwdFTDAn
3HaMyWccw3vTDolb7e1KHMl00vA5Lpwbq3Z4X7MmicKAW6pHxos2oREPKxu/YL5ktBhWryCT3vJm
wZFpfSqWNJBV+gcRL7E7sCWTmMqN3Ut0wrKM4M45OXqZDaejy3nzqV1tdsIYSWJy5zk24IFQnTv+
Zos8ZqMnTkmCIRbA96Y/ML+4nQUiksfCex23+/sP/XudZkXvynkVEX/ymj6mxGD3L+Nqnx+1fWvI
yXzb0KH5qAU1H/S99F9Bqa5xsdPNfYxUYBPW6sDMSn/DcN523vt7Y3gbtZblMoH0SZt2SBr6qw3j
MbvCtKv2WjAXwFJ8GnxI1TuCGJvpZyg+BIdgCVIxkxEmoVuFR3f5T7eGbAT43eA6YRt5bIp5hS7b
Sx1vfe7r5OCzdSiU7/MLKdCvC1zNI+i/gO2lEHfZkL6Mi/0WIrESCG1vy++dpEaNnm75L+uM8rdv
km4EBiOxx5EVx0s2zznGLVKLYw5MxzUenjdBYXwspoOzHZbkOHTh3MdGcvkQZmKWpdkKAeuTrLhc
so2wFiFKVULNxV7GJfcjBkcMX88RaGpC94F4fFz4W47tOXEONroSSlPipQ3zndqPsbHLpqVDBo3N
C0sPeWSdct7dX1doSgBmwRy614iMUhdc61NAE+dD0c+sB5E9xI6NCxXmTJ0AL2ZQgd3mBvQf9Htr
gcMXUNkZqDrY6wi4uwYEEMp/MLUXcPp3DbXf4hUP7jsop5JjrmuDKgge9nv0mKng4BDWQEcKu2d7
jU04hQAM8c0kzRh5tlFFngOj22tgkiDrCKRfT7sJSg+FoF5U/jNi3V5Iyuy3mZvedcdBXcSecbK4
k9mIcEGHtS1fda6DGxBzTvvr9Dx4TV9BZnPgwXHyXDedc2CQ5zuSm5oOIUKN0bbb0yqbmrc/QQpx
Of5k5/y0y+0IFuXO5AnfGq3CG9JMTX3EyrjDAJHgRagIR4oU6C5ElbqIMnbHqYjHqmDX5LF8cjU4
sEzeoYWAPoXwos/iSSCw9Z6p8DewkJpHg3QIZrwCLML2Bj3WzBiWbsvu4LczfOy7L2ZFxUSA6584
MBh++6KGkh7xPmLK9Etb9RCqaODrVxmj2kFe2SKCR7hDCZk/Gkd1QKpMjGPMJF7PmpPOCP+AHayf
uu/fFBhS7d4nMF6BbzFVJwM/81sDB2Dv6DU2caTDgd+7hHVFDe+f1uy+UifX4Ir3SjXTEf5kYlDh
vB6lG878DOqYN76RtitZHTNCRfKZptrZpAPHF41jZx3VgDf11X3XeVqwZJ6LXvUL3WO3N8JzD8AF
+ghGIjU7Pzwx+suiszoBqCBKmLjbVk8lOhPi+EqUKGNzwrMMTKXJmk0c3PHJ75VM2OeQjEC9UwQZ
zkw54OHcsxW2QzIgXPUebqmr27k7b8gKSb4OBu3nmffbN/MOJdDT4tEGSVT8auMsQswkO4heSQaD
nOQ7p2lGjjXd1R3/SG85bHunwwvUgc/W4HK4EtE6IgdFbr7de9Ra1d7Jf3m1bEQYNdUB0RKllfdR
HBtop4C5YJkp1/k+7zhiUjgKXSLkJS3IspaXzTbMB4R72/T9ru3nnvoxM3A8cIuAs8WykNqfNmzV
aKr2C4MF+XaIH1qWBw2g9pzTqmtwRnA2PywS4WWzyr0CHXIZMEKWrjDbm9z7xMmQYHSDmBcFrZ8f
lSHnXoVyoOD8vP+Q5W/z3qdmippaLp+IXihB6ICaqZKtggmGrrpGEhH9j80DuiqvM1N7w+eggiMw
m3EMIhHyYwySg7pARt3lo9yZNyYXN1s9hjkujWAbMjscYl0gukcdZBK/OT0J6V40J2QKmN6P+L9H
KE7k6CxBNHmgncxk3EmYf132/3m2R9AMk7srUtu+pYP1ImLSrIjkgvNGh3EQtg/7BsnnPllumc24
5xGmD6i1kHwTkAkXN9R+iKI6uqs6KMiCQdTuw0Q+ghExJ2iOMyvpP/eIqm8YwwGVfh+4NX0L76Dd
jQqo0rJ+C0YXVqLdHkFyyH4aVV7ax2oGWdm+6yZ7si88dOuUOW9s/kOO/E543/cbcGsRQJFayTKH
zRDbV2I3tgPImB9Yguw+GDW/8ig6et5JfkbUsIGx/xeKT3LBYcsKUPcnhPYO34PcfqzulRC6ZlWv
c+o3x13/pvvFS+wZqehoZtfnwZQpdgFR7IkLBmelA0UzP+tJIpSIa2wEzVnlXV1jUv3C0UzUDGl9
riMGhTSP0FK4CJNwPzLWYzBqBdm5k+V1Tv/GM5T1dKMNsHKGCBxnWVfGj7Z69NBaDYnLPm9SXDgz
ZCyc7hZiYYSaZcXRGrtsckzwy+EgnnTZ/u4jdGyUaCxiSlg7MGDdhmjsa+iQY+iESLPcq53bLw5X
/A5YlyGkRjMiyyWsUY2j4qoEAWEVwY5D6BgYgsreNfEMY0IzsI3i7NMhr9JWBHqiv7PT34ZPwh6j
i1/8KYEAiFITXS/IohOGOPc/ks5rWVFtC8NPRBWgINySk2JON5a6FMSAIIr49Pubvav67O46vXoF
whxj/OMPdaTT57eHAk/bGJ9H8BOAZa8f0KUrS0ba3RFxZ/bHaL0Ep8ieoYSJ+M574p23yGYgLlLS
/sNkev+Oi+13KFvQsaxm1OOJXsrz+2a37qA1wXJafjAOsd5Ak4r1EF3L3TNPn+ElpUUnxJhmllcz
wBv5MzLijCQVhgRaLNHYzDSszGl26CFFducuFYXSQvNp/Ol/7CIZknnW6YlXr0U9K9b6yeClZvpH
AYoQ8HTvxfctMkpjfMO/J5FDALOo792Ckr4ryTYvzb38lWMsQ2ZmaZ9vXBauE9BTP+xWtFW3hfZH
g+Q93AemYpe5euRkrZfFFGAvZA63ENqOXyCz4/KgcMD7130Nt45QKARjhzyq0uv64e/gCAHXeEAv
kWDvjaGl+PJox0iG5w75of11Nq7ETB9OCJuYXEcmvJ7OH/BZghF4cPoll4H7B1iMnNCMH39w02ie
4PSOKxs+a0Bkq2t4n8lvT2BJmPlNTN+oBJ/0xdLn7sOFTvS1EmmT3wTmCsLcMZDNG+yGpoo9EmsS
yIg+fEhkRAHptLCD+qGJ2MnCezRkdlJcMCMBCRHnfMJI36Zg3KZtiIELx7Lm3L3nRA3AbOEa9AEA
MxtcxQguF0f1sjH+sI4xzrYkRDxNj4bys6p8LVAgMaGTcdFI62DOVNrxN6bEX7fUcCr8bmOOWPaL
ckZsGRse8tZm6DzB1+sZmLaxv7DFme4GDvocmaYNoSPXF/4m+qtlPUfwE7DCqXjOOO6teframniD
bXliBFRNn8loj//Mpt0Y0NxUH8dofFDxoja2nIajV5A5M9pX74m+AzueU314rro/Nb0tP+fnnuw6
joKX6nAtqgTAhOC/ljYAR7SIiooRMMYNOKtDwCTbkw71j5EDz7vaknOmdks7D3h+zhBiLg6/fnuB
9VyxpSDpCy4DlNncrTGdP3e0ErmjHnvRKxxUIu7u83PzXiSRWfsHLPWZyC/7sXgFZgDHLB7M3wPr
s/mLP5vsjFFsgNGnV6afieT31/qxXoLV1Wcj/bqsbj39QBTSuf/GYceveF1pEShMEzTuom03R5hG
5IEmVMa4rNJudUh2B4eeM7BUX1QXHOGwLYMVAF0S7fbXBaLr7DefdAEsBKRxofCVntL5n9L+LDgt
VRArfUrABCWox7ovLaISGwngXxJ8esBtaEU4YSglI7zom+Mg5Vpxc4U3eIOxXB2+3d7xBdAQ7U7k
MFKEqAOG+1qhm2TsAXPCM2Q0SNBjzWA1vvFbDqVAmwMAe7eoC6rV02/wnWH4VMkj6o/06W50T02s
Jir3D/jWb4OcV/42wi7Jfq6YkJ5u6+17NknszgX43MmjFzj206ZwQc9pkSQue9sWNsDsiUcFhQ2f
AVCCjemuFJ8TWcbNn7s4f0z7yZV4Ipjve5m3bs7oXDl98AOE+vmoTJRIP75IDp69A+LFUGpuTCC2
na2VyRur79LW2arEjPuodfZXmK3ODGpW2lCctoZNt/L0yfgA4/jZT6KN33YtCbk+AKw5bCI2Ipjd
uYB+uxmdPc+lZNggbWHpFROMjsG2mlT5Rn0CPhC1/4NZtPGH6ZskJXzLNmcC2bvom1JArcuGcDiM
PajH/PoSTifwrcuM7nGARwTsNDUVnn1XUg2Bd6zi0LDGYRvb2cX5G9GXv9YDgWTrKW/DC0EhsQ9p
zx/YsCAwJZzBCDnoTuXIRxMiFfQxIBxC6MPdSJp/N8q4t8m82v5M2jl3hurNiXh+UdGR0gaXGTuH
y6x/GNDgsV/8dyDt4i54x1r4HUvYkwhTkounr77bcka5D5Th7XRbXFM1pgy2oQvkBiV8VgLnCxIc
ECH1r0oNWgIN9Jq7JxoDTCzymRKXE/3ElhWeIhwobfI585p/lsCmPZdb4+4W4OY2jN2pwLlV64tT
2PPw5HItCi/moWfLQhWm9eF0iLR1nfwc7rAFKM8Uj6qQ9FZSHPfIEeiJzu/zdam7L16kZrFbZUcq
yYIuEWTvvSSi+cnRh98Zxt8FK06xcjfF2gPeWYuX5H1YLuA7UVDKDP43Ppac2NyWFYGrU5gbbFHh
g4K1tTByLsNu/OXw1Pc9J0yJ0WTohnYJggB1xRXSjksgdvaYCZI2y6PaWhtzT1vi9YSRoSgZKWPa
zUUeTTYU0VdfnhzN+awoQwP3O5EpjVNoSPA5haUlYVGUc7bug+C5eTiY1g+iwcGM0VDqLNRHQt40
OLR0+ie2yPjc9RdogPHgS0sW3bnVUCdYc7OQz2ni+WbTbc8ThtyMWRECoQAanYnAuSd+ZGhK+W2C
ISQzZgE48EmfmzscUuuxbJaodGHFza+wlj3VI5HN16uIkeL3bwEkAUxr83ecOYVbeT3352KiQeos
iBgrNRgk8LFYdKz73vfj8LrGxER6pZdH7cdjX2QBSqYNM9Nfz8Vo1jVQy7OJSZ4d75JwBDFhmzxm
7b/drIGxBY8J5Rh0ZA7HaOirlsrP+rUqPG2u9lO3WfW1Cii8a4BkUSR2kLuhesHVM6zHjXwHl81S
xnCusW8X+xHInwhPk497T8D4/noIMe2MqFoclzbMOjBKTzcD3a9TD0my4UC3qgNHUX56LKKPQBHF
QfTxRJfMFF8zbbtsuNiOgYX9/p+oYonxMLx7vYUayLIVFFEdMf7ZF4/+mfZKpdXFFmKibR52MwHx
ZSrLt6xwQL4B4VeMM/TyvuoxvQqcGV7pa664KqceeDnX0mytz6m7eAIKw73eMjw9FlAiUXGssAAU
7Q3mPKvdBr5GT/OZ2eUr1JAclhb+dEbhf2JC68DpmFyvJ568YnZsDlCniC6sDPfHBpPW5orToHM/
adNHrIq1CoM2G7kGyYk4tPQ1OMMOt5Q1CEyPWRjoocLMQyT+DlnD9QK8HPBSXRjjPB3wAlJeucsG
xxrUJfjG9IEUQEJrLklWB3eCMunhTeuE30RAKwN5Ve3ZPZbKhGDs2SsVe7nvUmWAYi8/rx7JSRXW
y68bmc6AbhULBreI2mAQchHPjYN1VNAedq46olTyr5zMkac6h9tjyMgWP1CMQcCemDFiS6x+2LjC
E7DKQJ6SRupwLN1XoJkocWXPsLmbwFy5RWUAt3zH536CDBeHZJwVDlSph18TucWlHQnfJ/Zzu9Fg
w2/9gdVrue8Pt5nQGNIdsGWD0RzVk1xD1UtipP2eSVcnWzdbBn0afiaOd/pv0pedgF0foYjskJ/D
dsVsyHION/6QQZ1MLIKsanLt58Upj+otCOy/TPc80jZa+PtjSOYoS4ut+BcEGayocYwjVMpBMsHA
CMveXdLET3xaRiUBT4Lf+Aw6bH4wBxp1nowPL3jq6bjhTCooe6BvraPYKvv4X2Tagymtdl2Bi0Af
Co/FDAajpUSo2b3LXxcCB0fdrGePEqzOUB7oPv6lMw1TKEgXPzqXjNw5VrimyZpADndzbIkoC4K5
9gnkDV1Vl/JgXRHLe7c93S0fnHmov+rws++dq/A2RaAEUd9p5PBXxjfY2IZH3sJEGu+m77il2jNK
PXkrDi3nMZ4yR7ZwH4vHZzTwWUfOa4sFB4tLKbOjnv07i0ekis155lw52Hit6GArj5het45++8vf
24GFLGj5u3QAXG/VuBFA/oS7sLM0/L0mxoqTgJe7XqiA3smUbr6jpzpJh91S2Fwhycqwp3RJsEOX
/k+S1PcbTx4p6SNRPC3hsC+ngK8AeiSSM/P8whccGRgU6HfRMr1GyNAIH2DOmOZoYNSlvrzDF+OF
LYeYGSfUls8BYotPNMxcWz5Hzz0SO/eYe2w0X2HlfXzN5shTPbAzZkYAxrufqhHaYBzQ8vluoq1B
g9X9HTPrwaq0j2xzPsuvDW0TktmM9/p5nX9jUgqyrZhBWbucBG1vBpHT3uie7mlMCAoZGqx0V7gG
wtZgBXzkvXFeKbtR/3ce7FxkALPW4xGmlxgvJIFP0pM1knuzQJ1R3F0DbNBsPYHo08NnQQrwixwx
9XA5suC9xMMDY+EdUyD3N/odG4LVmIN4NltHaFfFO61DvrGLb5yhAGK+q/a7CbFXaDkQ4uloLcVH
/MIHxjjYk8BOGczebj/CWxR/tWz/SKr9M/kem2N17s3YZyxRZKHjQcV4CdaYFZCGqe6vATZlwUfh
aihWMj6ZT1eFUIFA4kfLx8tf2HnKKfo6Hcj1gpHbQpaHcT42bcUfDOFgA47McPGBqCRUFcNH3EFd
6Jgc8QNdNIdf0HB1PWSq4/ed8fNi62EmTuxqaB4o21A5ha0CN6eysceet5tdD84Ct8b4ayCh1+5A
+Kh2Fmc1+PVlTBlxgHIW2sSFIoSOds0wBlHLL6wFnz4EhBCTidsPanuPEzXm1UO2Fj5IXQwv4GBt
5CRnfxLKxwbqDzhvylglryFLOVCyPgh8dT9nm04O9LlaMl8iQk7vEYmJQvWCNOs61f3aw1evdWNk
fCQT2LXTGxMfaWOwaFeEZ3QjzDjSNvoDnfcJnfLue9JGqiUutsnng4ExOQhbss0tyZpC98SbArsd
aPcd27gSGOBrF7zjvOu+4iAIrLH8upKdoAt1OoOqZJnOxbtg7PdyX0tjchvOeogDEjxdw3uIO4sF
xuyiLKS7wx8CEximO0RtNHQYXV3+5YGWmmNiN3vYaQ62HsKrh3Y1MGPOOlicKUuaRnXLhYksNe5O
mDtl7vGVjLGnBQMubQyxGMlxgtJtATRqs2xJDwxEVLgT0M55FnR7842K+xqUxO+QEJAwzpFQZ53u
iclEW41/CBftZliDpEL7E1O57FFjq3W1vrJoeg8vW3N0/7hN/Dtw5yZsbfszSF/samHQ856xufqn
HBAbM0DyjLvgM79xz02LzsPtPBZ8zPkW3JRuzdoFOGUdVI4CroJCwpVGtxTG/99gpCemON3uPpbT
9yFM6ZQz4TVs/R7tvEZ42ZK/3uNLsRf5KdpRS/UtLiO1exGx0uSeMlNzQOcsBQSseyeNZL5DtR7c
eJx6zjdEwo4lDLlzGXx4w5GX/X/uIIVgdAnLGS6+KOJ43mCpgVD+2IBOyMHDZE8/zdkD8kt1BusW
O5IXYocAsaaOGo0PR56MMHkuoxJEMIdnRsK5CLERvw0enW9IPgULanYw3PrHjL+7QH+WINx97UjE
7ML2SRh8e9GsjS4kZedsgF8zRKcRbBL6JTYTXMwXPTFrUIXIBeeWlC5Bgoxan32VPAx7Y6S4uQD4
pjDF9gJGZE7WzqqjnCTOtxiHGZsL63QBSPgMGqnPTHNPEOF8HGXST7+RHHYbORxsUYA6j9l1wrls
jAnisPIpuzA2ykLmYfOGsG4CdENBpbnc2CrkS8Gt4+63b1sbKtYBv4sPAJvQwn9SuLPVcID5/k5Y
Bt5J0MDGYFQnIOVBj4HE65+bsDjemHowwEs/ET11ehkPotbD5y9n44zGZPNdeb+Z5E26/YAXlvVi
8adHLySRobpVJzDepIR98PtfU/zgOciTPt4jIjleWkHdxWAni7Fj+NpUny9XXiN70Rocrtvjjpsg
h5ch3HLkmEXfxhiAfELkyUG9oY6hO5X4LzQmHJxfTj1mzamj8XxiEwc+Zk/BOVg6Al06Y5DqjxgU
wf0eLu1CP/kBLnNA8jZfIx4I3cZAH5qVN+bxFxt6yifrALHczdMmhuG62qUS8VTIYufZnK3jETCJ
HlbCTRgMmgeCpgrH/SmzKfDYP2bGeww6hoGjv+1HMr4BpGcwfO1b9zJ6hNQ1L09e4FhmoBARS2zA
sGLNRidg+P3aKpiGAPCJre/OZioGZHv9cmU7ZfoUilsi3B0Yrm4ble6aiD2MvPpTJRwkOD85j1BK
76gav6E8FDkr/o+nE8dSN0vpZW8nnQXy+JLC05lcOJ4vrInGlwNvZcWKQo6IuDg+1vKU3UN/eqdF
pX9xCLMbIUDm0CccGFG32+JboAsvd04jpLzghHw7g5C2+M1Lz+bBQMgpJtSdn8+v+xtOIdB4OouF
JHeqJbQ1yMfc1P6SR29C/oL1pqEmxF7yiuRNe3h3m39BTyRRleeaxQ2BTyRSnVkOzO5LUq1N3Fnx
kcFLM8bwIelDTo4oIcJF4vv33j69TjzwHA4NuAa8jld0N4AEne/RWHxgfvbcklw7+BNIX3Uf/1X2
5xjfkmzXgQG+Dbv7hVVHwJWtoiLDjT5V0jxhe/Ok0My/3m7SW79AXD7UFCqetpaj8nzBS5/vcgma
hxXR8rKsMTLI5xxVG57QYkOjA+3dk1D1OpID68WFyCpPBimGxTaxbGhoQJo4e2omfkdHN6tZeu31
jkRlkpqlgFNonqHgZOCWhJ2gpKJrebDJobNrmGVZNlB/LrAmSC2172cJ/nXYnd/gqmRe4WrFSino
R3gRgM4EO0HNpcYTMB/orjKjaGJKiH4FJcXV5VnTC1Rn0E9mqDz3PNrM5sBugrrDSqWYfoDaAIVa
wRu6J9Uj/Zz7R5XHuDjc88Ka8pmUIBdpUuXpi2gJsjY/LeFRqvs7sObRnhGzqjlSWVKOB9NK8UjR
LAuHEaLFIjTnlj+Hd8aHu4XLmiM72d8/9SWghK+mG6LZ0RWvr/tqBO0r/e7+4EsyKpdAX83igp1/
5TLzR1+a5h7vqHrMxpL/9Vmv9lcC9NjKceOrgg0IU6bd+QqObqwn3r6WvBDNGGhxe2zUbrp3GyUA
NAstuE6+sbHJhlC0VUEv8NVNzsZxLO1/k1cdKNEPWzfBLIQGWqaszxie9jCbYEpz75Le4pVCz/kY
Loyw26SIaNBG2vI1rmh8SRcP+q3VHJp/edbPYOeZU1JNGccYoLRRE33Qz75y14zyeIchGPkw/MCh
xM7/Zp3wtMQ7n1dSWcEnMEePA3rEOWu2wQI5ZNIe8/NlSNsiorfKiRbn6zuOT61bhK+oTp4M35g3
gCKtCNlqT1j2Yci7L/5UNxMBHfUMDO0bXxdQbHOmXR/dHLfMuSaDhTHLmUewRI24vSF8sDc3EkEj
SKi0bR2I7U4HG0KBQUfXGbEkZCh9BNJQrAOfK7O2mxULHBgOhEWfKzzkmBEHIzRegFOxASYSnEKI
uJiPfyJkYD79+7rvX4g1xHOif+6teVNuc14pqFlDJSx8aFQ8PDQgkzsN3y1RxezBmTrcDd8dYgwB
MDuvqLMP/Dj0IU61LOZEieEw8+MMzFbZUqGZ6Xx9BAcb8N6ca3AwCRPiUeWcA/UyoH2qARC7y+K2
m+QJOwpWZuRQ3/Eb1lLBgTdwJcKbZf4xmGRFaqO5fgn+Bgl2RBCwQXvbql87HVNfzSFE6rQN6dsx
MY2+AS4IomVBhzeeFLamiHC+bF9RhMSU2LqkwvrAaYhS2A6y/sEtFr1hjNxn0GCVQYqqTzN6M72d
oyFNRdY++1TubYa8h98N1VNguk1wSBXmotIKX867Gf+sFaFDpl1Pfy7KvcvkMXttsS4d3qOm9d5b
xCCq/bcTSEhJbZiX7BFiMJqoYDFt72YjCPHLr/PGzQSvUROJ1Q5huYzDNKtiHuTq/8waV8P08/RZ
sTkrPJ2I7oMCsSoPQLOuW+yLv4hjw2fQn11CY85rsNB5iiRfxgnQBp8JJecRAcKxJKRd1Uhchy8f
Ea3ynWH+YGnxo46ymm+hWHdDskbIxeDHyNef2Qfr6iLlst0n+ZFGXUFgvBEPS8ck9m8OpK9AAoW1
TRYPgmrSjSR4kiMsnqxG+Ldjmgdu3frfUFvB2RLdhtU70qFk+IP8bOmoeW+3XvM/OMZMZ3SIWC7g
pvL3HF9J1QEsptv8wC+eYMVN8cDChPkbNhduu+YB19PHH1eP55pgLahfL9iCPvnQg5pk7jGkuoSv
JS97eGnuBdfsTfdNaaFzeP6Z68Ga/nFKBJkHVh485x9IlC/3CkHz7X/UJK8daqu+eFGGXJJKo0f0
sGM8h8ade93fl+35lojXp1hAKAn0BSUBpOr7j6FQctisrweC1XDrNr3LhHuEDTYN6Ucf1qbHVDQ4
yDCmWSks2ENmJ0Kd3SxhuMC1OpsD+Cz7R6YW8FFpA/t/yG83t5nmMoPOqn76dx1GTga/57G844Ip
RpXWkya742PPrheKwahHQayGrzfTDH8J1hFigA0nnJW0abk7C94qSqLJuDJ8HAeercMXl7YXI2QZ
MAOl410P6tT/unDblA5bT+FD3U/5FP3jdQ7ruU/IKeF8OI3ik0gakqU39pcOYFZw2ZLBRFooW73d
lIHmaLKn3liDyHe/Z2IpQuiFI4ZIa1uy8ejjneLcwoxmjwYJjKVzLiWm2y5KoOod5AdtmjvbAueU
HvqaqHVx2ENRq01R5ExBxxmXOMPnFcAZ+72dK7jPf9lSiq+lg8SlvIQd4h4WS5RYOptHTGOSwyYs
Vpcm4XLbN1ZGBRv3jE1tiLMha4pYmmYLY95tbgeD1Xs+uic1mfXWQ+YbHCCv79hQ0jDkcK+FEgO5
ksSMD/G6cZqGdClgL9gVk9wJ5zen9QcxAYrXQLJKCgftHgN90JxZjjPTqKs6kuevGbwzGHYwoDkX
BuPf5oqKhMwxFvVrqXKq2qLI197LFThVe+K84v248nYO+6AlFzaETB+UWVRPVBQwlWz7PpW8lD/K
FUMPJ2GMk6d0QBPWIl55clss6pU+ljfI7ceDOVIZM4TdDVafpRkuEkDykuF25ArTHAD7Zqnhwq5O
qphFGmOMwi4apx2yBTgb3le/3MonRDf/jzEhpCXp40qEyh+w234ONfpeGmjNvh9eEUBT1HHxsSpn
68HLCC8NQ5iMwwOHB3b+eOzARBTUzivL9TV+rOBc+2pJkxcNjo/5V7XKPYVBWSvHcrnzL/E3yf8G
R7mz9dwu9yVrEFp9RgOemvpmf3iAWRMSF4+rC+tWoeMAPUajJ7KlczZhjY+2aTfB/ORstjM+vr9F
skawJs8TZRUOA+Yu613w8kxgrBKumkEPgJ3fSAUxw4/rj7ayjJQVk9UNzToqIqLbxP7siqUa9i7D
xvul4HFqTXQO2bVwcbfAapP3WSbeAu4gWQSG3T9fppeRGEKksEbZQNfOuTHlPzmSC++B2ug5zMnw
HsKIs6tQEA0izX6lV0+S4LyhHeJyA3NfUxgtE2WIqwdmw3NN+DQklVgnSQCKDjieTtzckd7Z68Kf
e5nfQ3Yn9pPveCHP9bv9RTGxG9F/pUyoqQ4/RY6AcrgwT7vC/30E8l/GiLKerVU97Va2FdLG+r4C
611hqgkljg4c768iwP4LNRaJ0ZkR49lLbozeaBHwysFqIr0ulbV6NtfUgwkBnkhGiTlMmuS6l/Cj
yXEU+mcShT2aMYhNYEFYlHBDUByh9bMNum8gKlmEThFC6r9MYC6V8e1IwiXDLKXujxZb39PI95cN
SIwQtnjCRdd8IFPdHZBFAIoUmw6HCsYi/H54+shK+nIW4YZL4YLVZwjD1Br469JshTX7BB04zY7A
6mPwRhAliP7sFWl3B8MfOsbWebFegIsVtuNs2H/YO+8NuEa0kostjZ352vAZGJCzRySU8TY1KgNP
nRx4zhfXRfrBEvkx6xbqglUrzQGV+UMj5eaz3uFKVSWs58Q3kdKjoDAHGWCxqgCCspNjk0bSB10n
x8N1iA89KRe8+j92KyjMDj2/9fQEH46REpPVRgA4DQ0K0hqWY2vdFBHWpoEcQwAiL5ZtJktbHkTa
+D+xsIc7SnrETWgcGjYC8Akee3b4XwY83er3kNACfDo5XDDQHKD6c28IBzdnWc6bzbvMKDlC/pXb
zESUE+QNnzPVqkFWMxgVy8t8t+bDLhS3DkbwsXeWIWqMMpYqbG/5LjHoYsZlvGZ8zm0ef74UBBwt
Ak3I4EnkTNes69nEAmU1bgP1HyophIe7YzCc/339z6JMea++wzfnbef3455bxB+/oM6bf4IXcBOS
vov3BRrxy7EmjGhYJwecmpQTB+2FxM2lSVYdPi/LlGxjnptp3yuxpiUNaFnBZzhXCWShmAF0XkPo
R6XkqBBtuFrY4FzGbyYmZKas2BjiMFv1YWidG/fCFhi7YbcVAQ9w+nLF19gJTzLTJ7HXKY4/YsAc
upYQ2jFPGiDQrOPiwaFY4k+V4Q8G1Pc+m7On07TWd1xSkp92R83CXSoDXF6W+yuNsWiqcR2TUkZc
SIPzcvli8l2K5G0G8TVObcAvMifj+CvWLcL1URAMTO7kBot0DPp5nGgcX6N7IJroIYcfXWVTIFHy
eVB5aGoOkxnezRAlKUWFc6Tn87nuv4VeueqBwaNeYHi3ZMtUjjnfyr938mB2dr9FWIkG4zci8pMT
q/f2GITgjb9h8tANDzU8y3GLYMzK3PE9ZNlOQ4IUfm1u8z1Jd2Ffpd20eQtx/iFvBjaFMqfBaaKE
xeuj9q6SR0jg+BbD9eZGfO2Xo/SGbebwDyt6mvXrWHTWdwKJF/kx1IYPsqoeNInv5KrZ8hj6HNt1
OI/wqofdWkYrnI94xGm1BhN7d/kzclYowAjGPTa6C2mJ7FRcybnZUpJBRNY2OR4ZCyX8FgQz0GYW
IR9MpJMjBy1jE9xbn8J4HVVLBXxiQDYn4Zu8OL1zicXVCVpZOIixNd+8R1UEkIFrPxE+8rZyge2Z
W0XiJuphfLughOAcudO8AWxUfD/BlvAvVhzsFzcvl/XoFEE1hqb4nwlhn7D6Nr3qnxtKc+xPZH+3
zfbXJVhUDtVtj4Mo5+OawroGetstyrjPPt2hr/utH7XD/ye4t3lSH/lXjG6Len1D5ImGDEM1vhHz
324EJiXqBU66gdPRT+PEN2DSGraI+5kLYcQ+xWWhMLeoRHMH5IjhZEvqIoPqm2EFouTqN/umxpb0
S4C7cbFimuZlOmnxkyXiF1fiIvkqDoMg8BJfG1yNRv1QuWWM8Os15js4PZnPT9Lsl7TUufIgR328
xt5D0WZp6YOVfTbhHcDdUTpK6++8g5nBgYmEnnaH7R9c1B5f7TpkdazO6XZn5hAmQOt0x24Mq0TY
YBB2ygaLZpdzmU7/KVvACnia3BwtfnOoctKCzYD7j4Q1Jhgdd5J/18TfA3ZbfhnzoM7K8y/BiMHD
oBDrvh1L6e8BygfYZoPxYS5sjlyaPB+qkN9iE9eSpYTs3HkkJf4YwjmDmFZuuRCT83IDLsvc19ua
e8qzMsM9Z5R7LDRnj7EIairjAuxbmP5mU8FEzcOtgjEHBLxAHRvQAssF/+hEcXIL33TaANbdK5ah
Rc/bxXUrfE0wduNZ1ic8e6DnvZgpkj1JeCPI6TY0Cb3/8fzhe9D3YxHtpM2EhyZZ2nzt+6qHZOKN
3IYo9fTjmaCh7Hz+mY7QVOE5158pEPRa542f0HVCsGOqL3dnpDv7bFnFvXE+fMVlQCrd7Jo+/dti
gGAYwBZ2reH/1rcxBwITSLgb3pKf1wX1MI8uXgs+Ubl07/y3Ct6rzJNCyAaMz4M0BephHKom74kw
BNw5pVsMb+RzMLoBKOMhB+m/cAagUqS+vjCZsDMqceE2mhCW8+sOkMxBI4bBwAQ6xXLz3BzNhHVP
AeZzBsjmPOZwfSYXXMqRiBgBTQ9wtugKqHXMdyOewEjG3fw5vm0yWh/u3ujJ+vN2T1QMt3jJRd67
IzFdIuci0JVvTIEc5PKHDrYrIgnSgdXNE824nqjzLkXsc4vBysDmNcixXzCHcnFZ6BuDqFTatR91
gE8S0wHJQqSFHCnky+I5PO+2vB7RM81YXQJ7xwz/1mcsnmTU0hiUMmlcxNKRzqnb0mXA+KEob3JR
wNIsfjDhlzzHFGDZemHvdODVxihEPYHDI7cxrBoVyfYaGwASYM7QSnSbyYVOhSqTr/lRkaGwb9CR
5anib3AX0TXnZrBAkF32wuSVPgQLjO+BMgUPR15cv65ZBgUNzkmmKGX2W7dhb7w1IUbSFLoRmwAg
OAQ5BlpMhE9XRzPh3087zCJedp+oLImHgbQd7jpSM1iSnf+bQifqvrxHzFxwYd9Jvn2ln/gKTwUE
AKQHEgMMF+YFvuYCQv+UDSEmXu14sJUWj5UISgIvRJqBFp+WUE/Q+BzYNTFI8kn0lmQo8ZlYMkgW
/SKdJB+vjVTMCIXm9IDJ1w9fDuid5FUyYUEbaS2+xiViSHxwmANKbrgZVMvJ68SlZdd+c6QVfTad
noJbDctt3S4My2ArTE875WvxuwH9AKYvD3BfT77d8Xd/+jVd0cUzUZNcPBR/X0bswmH3/gOz5mJC
XNzS3LKdkniE6dsFuw4uBr1pYXpFGfb64Uv1OvJO6Z7F42pBHCAfilBT/eNy3RFbUeE5NplwEJ1A
eEMBzB/4ZJC+WxH0xHf5Bkrk0GHpDGnAwDFUnK+9IBtic1Accl4Y2WvHhCGwNlxJabZn6mPZTqZ1
c+iTLo4GjMXkpF0/lrsjjN6tCmUeIj9y+i0ahHYFnAnZKymX/QniF67lypwjS/i3lKSFA92cfBcQ
AhVM+AgecvVYX5Wze7qLMYrxXzOF63kLrvNyzbfwVV1ClajST9aRPNbgzv9wanGZWSwOrOeqvykY
oVlw8hMiqaSIH4FlIO+aHOO01W+7+dmFab+TKw7PR9qj53kwaVWhsvgg14/7MWKqAvNHeQUr/572
lvTWr01RAPTc/36L54JXmoZWP9BVDyb8+HyiAbG2C+ix/NJJwfrSwdsSa9mTMeJIg1b44v3RHOZK
mjXo3GwMWtFg83bYQvNANheX8WaDiGsIBc/o3ehE6Rp/a36X4v70N3yPn5GQvD5Oz0WxNabyodmC
61+4LGzv6BzH2pb54MYMxhBxViXvCqMJSEtQkKUxezCWNcEu7m3KFYw0JcwVpybiJWYnz6kMe4ZS
fs6pOKi5YTVySUprt6Yh5CKxfGRA4Bcygm8nGurHmemBSaL8M0/Z8QtUebVe4/u4gybKdnTKyqYi
QQWpMfTdST5qhtK4V7jAfDuEujYbQWXDtdFX7/Q9R/c8Vthx5gfkhCNMbFhK0vMbDxv0aMwJpsIJ
PYAcRLcjkYrTXoyfRbjb/A7ZBEsewEs0IeSn/P7l8TDLPgECd9isqXN1Vh3l9HFgVuccAA7mbYE2
geEVM52IB3udeOrpxB+bFhuKJQCqKBhRMWaUNY+wXvM/PJkBVeUlESmUEQVUBUh2j9t2f8/ojAuT
uapO1aKOdYDjdqzP1b/bQRlYzWowkiFj16My1M6whOU1s1zDMAB0WrMkkVMjabFRwcooeIyNM7CN
WCCC7E6pEcgdqXGYPPNYMLxT21imoXzEwxxTdKZMABLWb/2TfnpsGFkA+eHAgEdQxYgHwxW1p0wa
3rLlYNGl+V6jCi7p8TGuGjEwSduOjz5qExmeHqOTgsGAuOCYKzKHKwQdb6a7P3WDqYmOWixu2uTZ
93o3IqIdhvJr7TAafJh+AMzAMo7NGdnuDeto4OVEEerYPpk7AGMs5ZcaEO2a+3Cu/xllAK0yTAy2
ve37aO5fbGGROoHKK4lBiWdMP5SLvsZs/09DuxNCZYyfUcsJoh86W4MKN+dC7i7PtFe60uHBoH4d
1rBHz/yEeso0zelFYYCUsS8573GK2VbHmid4XbLwusPsZX/ORAKpvjeituAHNxOH6VeIoThLJHF6
X06yZNXcyRozUS7lvVk9tpfjF+128nqGvNYFDnkTCVCJzf1WPTwX4D7Z+jWHhVZA/Fg3p4JXnicP
ah+36FCtvhSYv8vhN2b/fWEdgIfQALiSw9rGpwPO60s0RDryKeuR2epBZ70o88aZK8hBN8K9UKhd
ROAy+zJRtckZ86gRWNJl6BcdGuqKP0QfhnEjyhnP499UnZXrTHjENMsBl35unp+jZk9dHPIa6Bte
Cypu8U81Bz4BzA4aiR8eL/5ehGwS+toX+nB4cR9WE8Dr+DsT/Y52kvgXxEUI9UD+OBVAhfhbMtrF
ywFiik0++KOE7QznCQjFbUsCjarLeB3AT6QoL/QigPTaGp509TqSIJ4B19q07zBTWaej4aKWQoBf
Ku5gWV+dVz9EW6E+/a8evC7hrU9Q8lAfkPbsPaigtJ3gmsUY3rZBFf9aHxL+nkFG5Bz8E94zVJSQ
CAZse+0aWycSK4G8hJMVql5yj43JzofDA2QlTgNGV1B5WLhVbCzA2ME/+/i2dWKi+oLyoGkRumkm
+y9pBvyIdRP1WcZ3wrXpo9k38hlR/yIbFWtxcHEkJjW4KRuTDjMz6z+SzmxJUWULw09EBMgg3DKK
iijO3hiOiIrK4ABP319Wx+nos3dtq0ohyVzrX/8AvCd9nPuqwyBf3hVXB8GO4K5Q8qyFQJDMo6dw
ZNKv3hcW3tMV5FtK/ztUfKo0m34uR/iHAyoWLG+HKX6Ru1/+fg7EhWcGQHIlNwnabOtUeDaQoPd2
xB8eWNOp8XkxBKWFPYOwCe4WrvEgCf42YqyZCeV1y5+DeuCWU1eDd7SxPLpyVB74+OAYCVqGS6wn
1F6dMRvIg+c26zULVGPM9UwaNV+OnpNvogtXQTwR5r8lRtOncsyeJvVuozYk2Oh0XRdUu47OdyuD
anKbvBfk3RDe+sXMQyb5kMQ4YTiQE4IsaH6BROKGvrJWxYJdsTlfj1VyXVs+QQ9r7gJ8iI961l/x
d55RIfMxWclcByZp/M1WippgAqKqT2vk4d9zLgBwWoOKXDoxVrBoVCinv6eK8fsnpBLnSKCl35KI
QAQc/FhpxN6rDnySDxOVT/K0FWgdu9+B3t9aKcO/ICSOcuZ7ZsMx8qPrXxOoVU7fc3NXrgkvvBwY
gK4p7quESMBMR7gloCCRKUZZCZWTKfqgmCBKU8R/6ixA6vlxzYKdHrO7m+ozsOui1uPV7LBP6KoC
Xnx1PIi4VHFQowEzq1NtEhfJgGlA5UziJSUjpm30AKCcEPJoHXcGbQ19Jf7WlfC7pf2HK7t6E8aF
TJBFTxwUmOUXL1R+ok3ZLloNDsxjByND+PEqjVIDZ98WJwcucXOOR4t5P5+t9S0ajQ0yI/RNY3lj
zNUpMwJt81uBgkCg4UFqEhNrLvFMmlCLMdnaZAmj3xpNITxumdkBozTklsetaEKQvnjY033g8TJD
ZWt9h1+sb4D0/3b169Ol6JOnyMU4lC4LeFNzdV/N2dnhnm3x1HsgA3NTCmcakS+tohg1YcGLNxmd
SkYrx7lHd2BCW63dh6hBVE4kpOFP/1cOPlpQPH32pA7veI0RH8c3n/yHSJ1Hkw6EOhHOe+Ncvi5O
1BdcaDHSZKxQuMzzODwt8K4fPopQv98rRs2F+8q9nGkeBhQgZIZHnGoq2SiWjzemLaCy50x1ANEu
rMw6UJhSbLT4DTbMecnhD8MGx7wiwtlsW7goD7sTAF1QYTBdrsD1XDFcYJQEH4ULHGan+xJXQigK
f++Vg52Nn7/bRJu2Zyo+vMgnwjSPwIQ8uYQNKcdmcp2zG3WHmPSRM01fndwj5CtLUoLVHSG6dGnp
xlzrox+3Z3DFwL4cwBPEbspMLhGDjfuJCvYo9r+DcmxZ2ONnTPhf3GHgnpGNKyi/yoZSaaNHLcQa
5AwWt9j+HtoSdZdKwBpN2IaMUdlGRyAqt3Kvs+A4qa9OfoKvAV2AQXV3zzaDNYBocejbSEdiFjnr
BN3wBTUNuRO7y30kM7Q63yjr3HvS7Ve1U70wzBReR9qos6c6vUbq+oJIW6ZFo0bt0ge0J6zjN1Cb
I23wwkQLHvEg32t/+lao4VA0jQOsmETva6t81gXQrT0lavaXU3f2negvm929ZImi8Iu3E1rgubSU
T68pIWg7RTwTn9XzrKbeDdDblvtkvDKNmTZUeJt3D3QTfCXQ/Dq6b5COlGTIOZRzVPp4dVFwccsR
mxdYlWxYHlNjSgX9PnBfgVgPGc8CNxaHdl7/OVeIQO89RgusJeseqLfhdpH3eUAA2Yy1cEvPhvrI
mstHHgN5ke/yHfhJOSaJl3QJLJ1A++iLGeMwGMkpToO8FBsIg0skroCItOecCmjVGa0CVwCpAHhy
BEXaXFAfLcG65NdB0JJtAias6XbTOStDtjMKCnIjmG0g8mOVEJ20qxJRWUBaYGMF2fsIl8/3SNvJ
GL79IbLXNd9INQSlZtawu9P1gey0cITJCvt7h+ZCWzCP0nYiW4XyBS9ceUd+C5kmhI1lAIAPchBu
YLpumlyPlPgtQCynxJDYAqCyOQnuxIxZPmBROqgSiu2BcfpGnG2eAPRgqpMGCawasPNC6ZQCAqbf
g/q3gJjeMGXGW3diYViYQBtBrORaiViwkGRwiB/CxB9k2AWJuAl5XPfxgwcGwn8I3/VPj9YRfmXX
Xx2FAhJbCP7WIjow14I62Q2ZU6ITx510Dz0Gye4Dfl81yJawLpx8wAcccPxjSQ5lfTij6+thCeyY
IbxsBJHCnBmrO4fICWSE1/gi8E1IVLVXHJL9bRFL9pifysgBpj2SvC5ymgxOlPAdFrbxp6c7OrCO
OE9DRLV834wyESIVdbvzGVjoBXL+KfNOOpQYKGZjxTFtZtiIE1JvT6EEoZzBzhgVY8Jk4uEyAvRJ
D8FqCmt/9hGGBCxrCDtbd/8IScmFn8MMk3eMs1JwH3QT8f4BYVC4dw46cRyic+zOa5w1Bl9csoZa
bEXGkJHhuu7rESkmPt7bWviBFeqlyP4b13jQ8ooGo2Uoy0PHEPBUMG5UhQztodscOyRzW7tO6dF5
yMDZagSHjC1Usr8Ac5xgsdhNIXDjCeMKLkMkLYwQWUa/PCM/4b1dF5fRmpK6l4lCi3X1GLJxYSrk
4gHmCG0BJgIzBPLw3pFtQAnAya2HgCFgADGDCz/mjUBXZk5jwo+ESTHlnOK6wPB0b4iAEFczgaIU
cBYgNMLYHkryjcv/wTAI628Uzn6C1i5oPAWBSG2PYC9wW/PewUCKvWNyKm7kE0zR/jgjkshd2ihn
/+mhL3WEIpPqjtBwz7PDi+vbYwBkbpvpHtb8PaNF4oI0xy1LWFqg8mDXDMuXR+vI4bo94pfZ3iDP
Y5JHNkv/25dAlmvMAI0Nxj06dMD0nJ8/K8ODCMhYROE52mM84P6mA5Dj0MLhFY2MYwRq/IOuxlDO
1RLo3o+7Q6+62pLdlI+2E6Z2jrJvB+S42EZAxjWX6Nmn2u8bk3xXwIVmzjAo4UshaGXVB8LEsUVe
wKamOUxkyUFkisZQGP0Ons8/5gXC3cFiSoaFsY9NrLungHcDzR6D9sGyMvuKfdr2eIzBYKBwCqPz
PTdr0HUXs3qJj4SHkZH3s2MwXRJ9hKs/F/aO2gbNIJ7BifyNZH1U6r2cNQWgnvpdbgR5Kghmus4p
/qJFqDDPhzLe4+GlVY3YGBwFIqVYENwPOtV0U+6vbjohp2V+iZPQznjRDWVQ7uy7dgTYbG99AnZp
BPUoc8hLkRmcX89fBf6kzo36vr1l3Q9oYykch52Qw6NRbRX/Ssu9fQmACoo2kF69Tn9B8/J1qgUx
4qyuMfCYXfRns5b3wo4uOQnN42WfBtLu5sTt4Tp74G/A6NAl9vVvMiAdtIBrfX72OFnZ0tC74WZT
IwUgcnSIOVrwoKwpGcS9hvwuJd5GcPhZtiJOgGKTcUeN/mGaLW47DgHGLx+fCe59aE0zBspMu/pY
M+JUw/XsbUf6w7dufjl8SCQCXRm25R6yEQ3fHqK27K7gTUOV1CYdzPpgpOorOC/WQQQCwp6hc0BM
Ct8OQvONsxq+Glal55YTalzdQvh3kGvubHutyNiiiSAR6oFNHMl0Zzqq/OcaZLGNeB2lCIUtrOIz
oV0gPXwHc+Qs6RDNy+n4CGiw+XJLFOvFk1EpErL2c+nHDJFnRmvGzwHujAHBwbDApbnM5fKx7HqQ
V+se5ZBYGsi/AnhxNO8DRseXA8F0cI93NBTl+hNfVkSgQ9+8TRg0K/xEC79/cwg0IIoBuGaongRo
x7/9vIk8qn38msFzZrRUT08PU/fVJ0kbkTVPws6K8rvTGu5rIFoDNhdKTg8nHPaofHU5s6VSC+O3
NUhDaycKXfoS4kzk45cqCArvm5s4wmUP/03ckZAwiSK6w5a6NF12lK1/eXnZXKYgjtivMwmRXtuj
I2P0tjBpIcxA9emP4BJWG2wwxOk1ufVz5zDa2sElvmN+AIVrG74X393mac+tM6c/hKEPg3+lFzfO
oB536aahapOig1vkQRp9sZhkKMhSZB8sSTORRnCacYKAlYCd1x8hfKETUnDDaY/4gR8FaRV0b049
VZYqiU7KMj9BYt+GhjvO+8yxeOwnGF07RiJgIuxO3/biOl4I4vieIk9aA040S2uNUTyJTxlhGOJE
hseLWUs3Ef+M/Vc/EyEKitiiUfpdRBeKc89rQHQbL8y837KIfHabyZY61kHKN4CNi4844756j/OA
QxFu7172ga/ZOTEiRZSTAQnyTwg5RjIiraKKiojRyCGHxQSwXj8JL9mS1kRfAjBIs8RnOloOAB7+
dS/h2pUPnwcLc4/tkO93YDMEVIZQSxiiM+ojxkoD9QoxvpFJK5l+BuaxYD4xS6+BOdTCH0ogE7sG
WbB1YL2hiaG3B2/Bs5RNFZMmJwufQ+TBKe6TbWDYCZtVxN1G4PgS9X/at9A2ZnPsd+wCQxzsF6nX
2LXojJ0cXT6QfEDZta9OwMhTyjP+wEtMb4IYDOm89KEbLX9YMn49ceGYWvkvnyN1fjsh7CLGgRcx
l7rNP1AHlN6XyIQca42s3x0Io1E2PeHbkNooiKw9iYFUVQwnoBVGT1KyIJMry4pzGiu2L0TGC1k9
EiUgnLoQP380VOL/LTgJMgkNJZrOz4BzVmXJmRiYMi7DCYjmDAM9PSHVawCF06cJ5YU1mNWcOQZb
G0X/fdCZmoQcdW26TBFahoNDULjGev/1NuA7w+vuxKLm8KlZnvS0WEf06sFjTxDMKI+g4PhQyzgC
734yLHzvxI3BMNqb0WNRJtYDOeSzMFe8OJHOh+U4q3zINtiuIGICEh6Jw4mCWJQofSZXJ2mkoPWv
XNyx3fDrANRLCQWWMWywtlATjhbMdodUjz8uG8dDBHRBbE4ebdcoI+c3IEzAT0JEevmkJZENPkwQ
37k+faFrxM36Y8ctpzyXEi3Eh5oItnvJBMcEuUr9l+oqZf/NIJyi10KiN/qych++lgla3GP4Zv9l
M/VVt+iIyt4jWxXR0U+nvjYTHkXqaAMttRl9wb0WwMXOjWs1vAzTxWWGVAfmHaefSrFA+U8QWsL4
wUCIPdpAj6x9SpP7FcZfuYLEfPHx4bS0UMAvwD/0K1CzW5925MX4pv6N1PAS6q7hpfsmsECqMfXr
v88i+U4fYwv/8W7Lxwr6qg+saCT04pfgO7HIu2t4iRnhk9t7UyyVLsKDMNtRC9m3BCO2v0qH01S0
wUagNfh5qrA95nrhdBcdd/Rlro8IysZg2ZtAoUD2b44wZnfwTffEft9gdszPHdY+Lktxyu+g+ild
xS/9n/8YftxO8OP5fQy1SelziTjk/xeSC9zG6FlRJfE5HGNxx++EfZTmHKQEP1UmeQBv9yHZfvbO
XPUnbczUiscfoXSau2qBaCodXQPJnb7628GEXAZ3IowL7tFKsI0fWLVQKLoP3j9Q0Mu+ziHDrqvl
lebd8BB1oQIcvByPGSG/AglBQKvqvtkoYLrzgcu+5K4e4c1GIAx/FkbRSoYNSK/U+8Vfjj5lqhAn
aRfwf7ZOO1bD16HwjA1MkqGWXIm+gPJQz+VBpyf+d4HVLo0lXPeuJ8nFXIenFldoJp44SdIhBPmI
H+y3q7/VYSQFzgZsCpDZu6LTl45dPkIAfN1OQaNf7KIukyaciRofi/LOkp9JBoJwCsIVwKbXEw6C
YE3CGYpODzUfy96vllL46N/89/IVFcv7HPOJLlM3+x68B2TZMezyKO6wg+66gnMPr9AGb8OwqULX
V3kTfj7kqhVEKdSyP+a8kGoYFGeRGJpFsG8qsqNEuyvkyOaa59L5TUUgEI8xZ9SG5sJFwMmM2RG9
NfoRntAOSZCWPXhwAygBe/BSEZ7t43a4SllEWh9CiaOHlPosHUVs4/y7hG6ab8qIN4dAgef2fQ7m
TQtK4A1qEOxr7MnFcxUX7TwLjfbNwd3ImTDhgjcNAMhSZHqL4O09wEARivC39wi0ZHGdcC34Fc25
6rHQAXt/Y+gpDvYDXnd4JDyc7Y7Hp+phY8H60IcdB2KGKwKUsdzutz4KWs2Xua1R42GFdA8ifSi2
wM+RNn8u9v0avwFw062fRbeNugdWAbiqhOKUugAT3j8GEybDnM0AktkcqBMWnqsmwFnp/NEz7GUX
UICyjU73lPYljC6pP+zDfdc5NmMVeKHtV2yjBDsiMCKNfaGd3zsczcM2/DAaxytlw9AUjIU/EC7e
WKdAsenf5kjJG8x3t+tbv8uc4S1GK909bBPwZxNnH8xaTVsBTt7zSuSBS3WAUAQObafAJYG4IHZp
4E0eKJF7ANIDxlNN5PkM8hwgNhR2IHYIQFgMfTnQb1LP2lkMWCD+de3u98BQFC7ti3MOm0kUscwE
2PSzedb/EwFCA5FGH3t5nTDtYCDAoUnT69cOT8L+ttbxcvI42SBGVQEQCicNLQH6Lg/bYwSpDT2b
xgHlsv8+nP2M29EnNskRUVT7IhJe8lWgU/HewVgeIt8MO1GKznk3RrII3UtkkhL77Ra9G/dEcMe3
Cc8EXJR3CPruVoPOoePLBA+UJ2bZLAK8FRkPvQdopvBEYe0pIUz/QAqnP95a11ke5kB5jjrGQW5I
v4b7ATTrgpLxM777W1y9mJysuTV9imVEgC+OIqrc5ZOFSGA8x05kOJdp4ew7AbpWSiTYX8iyt0HF
QoXax6pnbsPogMqDuD4PummvtQ/UBaxyOSh6Jt0jFQrPAx2sEvCkzPOhQPlM+1wx4YyneWgFmFEM
xnijISbM6W/cX1D/0ND9PHI4p2n0Gxw+/ZfHK/sI63zA7JGGNGxWuczW7C8iF64XBYLwSuwL0mCz
KanVeHfUWKykiA99ZyYEKZq8oc/4NVZzHyr1cwSPPG2cb0LINoU5TQ7E2PGLyFV234jBJiHniLZ/
Q32F2F8YKVyO4uE22foQ90OWqoK8FxGXAzF3MmeKPGsjNkD2+nRXD7NRRceJD238nNYBV9u/L77s
rC/niIKIRuByZICkI1XABo6mFP3KPQC7YPWV9pmBbRPg/TPAtcEH0XXFV/Fk+WL8uYWY9nZLHiuI
bqvKCZIHsV9XN7xNhME1w5a8j2ZkxjJz4WfC5FvB2gPBo4bvSRxB+KNKUxCZ060PsFmj2cHU5DF5
nXCG7XVnK8XPExrb8Y1FgysdGAbYRXdP0LTIjhXgxekXUIflADqnD7onOnfyoe5TZS88SEyk6cR5
CZbXc3KPc/T4CMFtck0caD+UO+pAXeqDvA9kOoYXyLd3PDGrEWH39VGkF7ec//iTqfyyHOEuowV2
59yZiZDWDXnYXHOxNXaXsJN2/IiNvuz2Ol4Z5h418BOphsx7p26k/K1Yzz/3NeyCbV7ANW+cFECq
sETpU5lDTzBF52ESB8TDJcKAgrFPFIz37EMVZXquhzKzPLKfJsXoySe+obl+e6v7UFSAoP1DRhFE
pFmD3F7sBWLzHeFCQYH966m96+EFYilyGIF6bIGASSMQREiQD7/LoAqlJoUgvTbAzpOSvIruMfpq
SsT+G9f2jNZgG+Adx0cPkMX5eU8Uovf4h1HdNTYgkxBJ0GOd5xtlxmfaiMOPYviELpD9CjN4SuPP
GDcI4tKxWQP6YdbvwQIhGmoL6z3peua0csdqj5HfvJhcfW2N56iXc1qK1uQeoshg61D2QClr3Ou5
EtgsEK1L24ufAQnqlPZ32KCKb8W977QMvvYAqRICDGCEgvXMHGVUhumAhr9vkmXMzjjHdZ1j5TNQ
R9auS+Fuxzj4Yh5kxaAzAZzH2wQfOElx2iVn//tE6z0tp81I9RkIyFBso0vIXDvGq1A8Bn+PYseJ
JS4zimxnD4JJNwiYRwseAJYC1V3ZkbIBfvTzbIORfu8eFwFPsOiI1k/4bRuIfpg74+e/fIJjvfY0
d3NEat7thGV2gj/NoAhoUiUq8nXmcVbAoxntsx6+mEBcHy/JEX3QKvz8PQSTZPnzTtc/HTEHwCUW
v4p0MwbDT3o12IKYArJEyTduJUdf0glHIhz5QcQjZ9Mllr5j1K/gODrRf9sxFC2mAzrk7sVnxlBB
+CjIC7SJgB+URTN2Kg2hidnnjJu9R7/jnYMvNk7QGiGu8Yel3JzQlfxVAZTC8A23a6JMB9zv+XPO
CJdjrcRHjWshMVYEtBvfcDfmCRjBaisAEPYAzhDycd7E2lQ/P8dXkKeFDLCMhUW5ID3oDdaGGct1
KhjOtSf7j5EUWP0szDy9x1mPHHWKph7fwE+/E2dzAsbqJ/FzYg7ICJcujcNaXgMBMHZlMHptXZUK
Ey4dqPjD4etvjKifLhPUW0T+J1A633tksDmzkkucnawRdu+ezAFdUNDwodITBAEAfsiQ/LxsgwXQ
hIHd5H/yI6plxT4UrwKfLOxd3nMOjxjNl5dU6ETwwrod9N3Pg/Q4LNiWuszwrOXDL6fSHsUE+Ep1
IpPgNcSgrhx34xychl4eFs0DmYgjlFGwHWDHP7w3mPiGGwvss9yetHOVNKcr1JmQW9oEsGnpT5bK
GIH00WDiD8Z3rDO3ZqR0BJljdlRwvwEi4ctxASHKGshGjIysNaooeBRQaX9TkywYXs3JB5cIgKXa
mePvrtl94utBhTSK3Y3/C68r89RsPsdqUk1Sg6dXWkp79et/Ynn+jqDcNkw5OE5xi1k282rCJO3L
7lJN9H13CS1g8orBxWhbxKnyCjow++rg4lGQOg2+bPdQARbjsrC41R4SKIXNgQIaoIH4bsyJzfCG
UzkSn2k2YvoXM4QKTiZqJsmTQL3K3tfHAAYM7R4/+6zfL2XjC1G2wvN3mwhK/kTvcZxfJ2WAz2HQ
LJtBs0/jR/Sm5JCgvr9Hak/fv/+4wMWcM4DVTD3KcAN8VVo/5o+TBDOWgwPABD01gOZMTtrxG8k2
rDrVgQWZwV4DI08sqEJnnrKMWHH29Ol7dD8+GcRddHjZrv5HUG5OxYkbKB4xBAGUCHCR4XOBOWD3
wRPcz48qhPCkOKq7FJXMujimGAUff2xSO4P7eUZldZuxa77G3PIu+yZVCU4+KxH0mg1e48f4M6Ne
EYNKENcjf/3/U+Cy9nA7i4/mUP8yo5RNV6IqA+MAKASVZWwNWgepjF7gGlOJTlmEYKaSSNVQDfrh
Mk5xE/lBB7K7xIism939SCn0nrwDZQlolc+Lec5uJe4dXyMXfko+fFzNrzHPY3WA+lP1mv1Ls62x
JtuyyGSJ60je36NyDjGNi7JMY3gYcbHLkjL87q7MwnafI5foumLdNhumtAxdpRXXGousxZMx7OEx
llb6Eh31oOFcN/oYTwcFW3cN9AM7KdfkHpt0T8Eli4gK94r9vPsOL1BtfHEAY2cJpPcKIWZxtOr+
lZYV2xOGNxWm1S+/sp9zdYkdN87geZiivxjfA8pp7z0BS3uJ+ph+BGIy601f0tI0pzLm2ahuwnMH
UjoPGcg27xyuCRNiA4MSr7uCxwMddGQdIKtdx8VSx6pNmqZJvthGqSH4a5C7LiVyFF4HO4i/gdxv
7OA9fQRf5+kxcGBEigCbvRYubObgpPME6YTqhjsX+wAM/qMOPT+FT89dUpaYtsGg22vHHNyD0cmx
G2FF1+MQZXrkwPZE0qixqpJyj3vsqtxhokeae4gyixFG57w9c5ZQSE3StwtTxcRcQRMgJQxFjN/S
kyIomylSQYytIHURJmQFeuPwU94zY31dqhtrcx8pEYCSYFVDD4AtI5SYzeap8WT9VtLU2DTsX5P2
0K7guU0E5Jl6p1vY9k32BuFhZzBHa4d44IavoRXfdlYs/9G+4KrBQqaaTDocWuvaxRaKZb2koToV
k+fkeoADIO/M82NW7HIgNJYpy6HwMuZtOLr+ucOS9Utjez9fV9JegURPdUQX+CPqBe8bLz/lc/jw
6RNejZg9AUygo6aSgJCJ1u3lmB3nBkkGOhWsdqjJ/tv/YrXIoNRyEdejF61z+0tF512X0g5Z/Zqz
5nL+QQajfMa9G/7T1Ix06FRxvSIEbbjFOAwIyiuHrIcK8A5+gA2XsSON8awBC3zeT79u0LyCj5hL
BOxMaWPD7jMZDIPrwBdhXc6sGf+kjlHoE0ZCpuVXpJjd5xoHJhhMfWpu+N30XmBqCM0ZiKC3gP0A
I/9in8tTweqm1+3XsFp8DUuKuKLyQLSsfwTZY/od6OMr2FwoN71XNq+uIc+6pXmPNKhg+iGJxM4b
GO3iaSXZuUIi1pgEELr8YdIFRfCOxU+BxIBVxgNRQaOD5cBDAGkwBwik1jPJKbNhan3poem6AdTg
osMVpFeBQnRx+WdwK4N1Af27S8KBA3AzkbEzECJHZaiie4Vow9ASyIcqGi8a6hEaBg6jBn4eQ6QP
c8B8J0tDmIv8Ai6VDLsSKEt/ezmVDsbMZ75uKe6Hm1xiCEL14DAH5N2rTFVUx2i84ho+laBFbpd7
n1L4Fb0u3hX6I+Vm7xVBjo+aCb/stuMdM9PjV3Sh+WFzDapanBuYfqg2F52oODNvZHaOrR9wrnzu
nHnMoQeWsFTPJXALZD/8szKCVrHPKyDBsB1aq4yS6Mi2vsVdHblpF4ygF4JpFBS3tfti3g2T9W9u
ymMtK77UuFDErIvfvUUoShp2zKt74SQor37BnOSOi4jzU0QUR4G41HDlv4X1gQWa0miyuAlwc0zG
zKUgfX5Q3DCLSTobOeGL366tdD3YqJBbatoQxqgrbSADUxEKChekSbS7x615QQ49lrgG8BufNpPR
x98tgnPEkRNx4x5DrrY5YUlQt/Cne/EotZJ2mA7a8De9jmnpmJFm9j6l7F7AUqzjL2vI2DH5+mOs
r1/Hz5ANlELIOLNFsil/UbaSz3sojx0GSJwwnG66ifpUcAdBjmArK0yLMT5QHHX5mD56nZCJpTWA
06wTh/hzLltfTrHLe/aZzvN9fBXxEhXVRXa7UBWRhpBarKL/E0kV8Bw/khBqyQarCPWpixYng6Gd
cfmYA02Vq0/xy0/kANFoZzbaSTvBrKSOu9OGGC7Zw+8kpQ6CvuIqffZFLB5Rzxt2xaj+wlTtckC7
FslQt8q4ji8HWI7IfEBB4WE287yfQW1lgkFqTUq7WfcEloSpwsaMJEwityMkyWE9ra5ngDZMqiC0
bM/l7HH8zL6jZgOf+7LCRkwYPpY9dYQ+j2IHI1UEdtJUOfAIQvrX5sg2F9ruN6txB6azO5XHH/HW
o8eoE6tD7hKE63fCgBBMBgGbuTMXEvlBSiIt2oTJ/urDfZ7fBySJ/hA7gD3Ay4Zlw7xcddCAlyAr
iOWmmm8AbNcBvNCg8C+I6DmcvE+PqBUfYiUPePxFTMtJc9YAo+vAmDYrJOLSWRvk7G5+NleI3VN4
cM5vKqu2Eh49miG0GtTMFqxMeqpZGrQwXJm8X45YU6B3Q1zIAUdRBpvtj/RVa1BzHJ7O3+q2YOKy
5bDkZxR9+ksfIueR1/Owq3En2nqf0y2dMI+3MPPBsKZwAI3YLZ87RvMmdJuDws4IOWaHzRm/pHNG
Oegz9ltiprXmmcdsLXzgMXoH33gJdB5g2ucZI8foCLa2eN/dDg3qI34iOABShtSpgrDBGDNMhl+S
6tRM/RMscNiUkNCdcaIDZmSDnvEFKMHMN7DPzd18AWN7GxWYq7EsfCzXMggsz92Pl7D1Mlg/sNu+
CTd1CLlKTZGq0TBTR0fZnLHcu3iFmECxMXZj9nA2RQxhchfxJ2l7BB9i+CuPc6IvQMB4nmGx07Pr
PkXNVxK5bN3G541wAHScbMTu9jpiP7ush9uTjn+hw7AIxkP3uX4/AmIjnjgnM+XCAw7T3ATyHZ3t
I8URCq+zUGLui0KE0pc3vCgxC3JwiONWgj18QnasM6UsjTNoHMm0FU6PMl3G27lCjDmwrUMKgsoX
3iAkUXVtOABgsNJaMNELYUuwwoZ3uYG/IdKW9aLH+VLBkwJW5Tk9IH/Guo+vfXxSR9jEwE3BknCm
EQ4mXLvsrE8fK0hGUIojbrvig4Yoh5YoHcFQ3lc7LReme21seEiU6qvbUWODuYzpK7Hclw7E7467
09+aZVAtqgm1S3fZ+os0pme5vF1pgHkKczjSEPoki+wg3ZOZgUIgs/2fq/bYEWZMz1lTY6rPRiCM
OFghllyoK3NjkKBKDKLlGuytDhHMU25Odc4Wlcc5Ww85QPkYnKc308H+jw9L2i+ipJyyf5QTKWgO
M2igzEQo1v5ey8berr+TLSanZ5YHhUKzuIcdMs46M52igIe+gfEzfKj0U5ZgapI1XxIYLwgaOMd+
QxXt7vxL4bXGFYMtFRzsPmp7ckRHSwvIiEB2MalBkvgTEpSfaSMZRR5JPSdekTrWEkJobnnv+Xf+
nuPvdlKBzUAv/Fd4sQTlGyQOUt2xpEf3dZ/J8m0Eir5RwKNuFD81FizgBUc5Ic9EP5YrLBCpdeDe
SFPqDooYZ8XVB6HtRJ3+Za3DSjzymAMzfr3Ft3UvgbJi7gtn2jZJ/phVe2PEuoLfb+5YcTR3LEXh
1YDt8ujWewGjTzke3ptsQncBoI5el3xKn89D62qgTAd+SfspRp2te99jYJRG8lTpM7SefIH9YRxY
woGZw4eDGsMvzStjLO9H0AiXYMsRDmLrD8o9Y0/1x0zuOUD5V2hBe0RSki5bZjEfIRVBd00SpycN
0pFyZ973BVuhMLbboz7rjonWVab5jqfzPkOqx/DrzJlGN8PzF/Jsc3nhrYmthnVTvwOjXx5vyYNA
gt53x4EZP44MarYa0ct91Le1SHgCaNrfQ0sUwkAxhpcvoUGrBOFwe/BrGVXwMkQdie6M3pCdjuCk
jXGyfM5vfgA3/YKRG1T8vnzCbpRmCksrQbPNhOUL/6G7fM859DmFq01nfo9xYBQBGXsNlft9zUK+
rtnJgIPx6aCbE0ImnMQoi2IUCWICqAtik8N1u99cE3Fpi3pX+Nkg7feRidFbpyQNZH466d6jzctt
r576nd2YfBGn6GZEKbrpsuhZiq+MKZzkTZqwW2MgRtvAG3H5ZMiSEtyA7+MbMCribyZ88Q2EdUlt
Z6z/HuC04+N2d3U6R9xFeroWYDR/hIOPT2sWomjTXHAw3XtzFMG9wxmo6zK7iUG3Q467kemSZHsg
tbpnBUQ9MWZ47HRy7La9lqbwmwVUiJc9QBnto3akBSppmbm52IvBwGJHw9TYbQ5ZSU0ZdLsi4EJj
lGmjBVAC3D7UgLCaS9JQ8ONiMcnSsJxyryuy0yzkernf7mQ28uNnghxheAsEXh2QL/O+YTVdXNj8
f5RdEZBKCy+XQpjDiN202jznfC5YElFHCgAf2W30SJ+Ui++B7F2UD/roXa4supOb6VsNyXiIIzCb
xK0TYWm6uk66hU1I331J4DLvrA88MH4y9YXRHJuYzVFvmD0GnMhloLDs0C5koCBQLH4uHPeWBoKP
zO1Cgtmx+ek16rCDRL1reh+caPtb5uc0/jb5hG7FFdmYdlM7pGq9QCz7ShdH3u4CzBXoctfAtZpd
cPRYl4avLMyOS+pcuO24wr7cFs78WulKfSAUDXwbu359cjnTkZd8mu/MQNinn/OwM+2QbdR/zaFu
6ev2ePNJaKZ3OjY+inK4ovoIZ/8p5wS/vGOj6nO3qxZrDqoWLG0tgFAPsEmlg/f4uPxR8XrBkr3s
XxiAR4+R5nJivAbWPKfOYhA+2zIvgaiGCITNPuTaGWhvseH5CDD4sWCJIMgk/6jr1F3iLSqXoNQJ
VM5qBaJuDMuzEmiH9+F1LhTXmP4oc3aspdST4OSjB/2SVjhTkhe+FSsNT+EJuxmayQYexiRFfzL6
vOcELJ+vWM8nRdVHHgC0DRAGhBBeiLz1+B1vX2rt8cdym2MO+YW9DFwQggugD6gBc0I2PHbI2YUr
+POLFT+sRAcHVQaMnd9ceWQ8ar42vTbehzsfGKmbs5qmrH5hfdR4/C2TqMm9hsnAHStIS3SUSXlG
vMy/800KhloIUn2uEC9GBEPmk1/Cd2B+4t5vPV7KLILab0h0AOuMe7SFcIlo2Rvz5N51Edw+7uAv
z+F7DbtIlAhrh1mFSa+PJdO7ES8g5f3PeFkre9wBlRAC3r7mrVvhTmtyhYtIwmJzhk2gCvTT9sod
9+vTx26UVHZ2Zi/HJXhRQZLd8CseO778UwLu9AuDGUo0XCUJOeAD8ONo30Ci7o516z94jJToW/XQ
sneqXu2ZVErUHaiNEEymx28tvGBLSm4qHNxgWr8e1S0tck8e4vnf1N5nhCa8mbHcGyNhdHABqmSO
B9nE4/9/rbNFStJvlqX3WBqHK174ld8yc9QW/LdH692IrzfICpnXPBsAvdyK2ZcpFxVeLo94tOt8
ymNMxvcvneiQPhATaE6H28OjH7Q7vr/DUULxMiMbXaYYkXlGedhHFyV6UWvaCguHriTHdJbZDlvb
bcnuxv0pMagGnUAJ94WTg8dbIHeGGQUxe47mjdML8csLU/Lf6vHKKyRffkVXNpci+ihEbCbsTepj
QEQbbY9Wi196vUS6OPsn3JzXS6Vz1/R5p6KRV6/SWG4SSs48D+8QDPbpxb9W3hPxdhlu86DGoOvW
T6lj4eqBwD/j63W+3XoU7mUa3DGwqnpPOrbub1r+ptJjrWl+xrCGvNcGWq2s+S3NFF4mUMUl97X6
x9J5LSmubVn0ixQhi9ArSELCJz7zRQEFKQcyyPP1d+w8N7q7Ok8VCUJm77XmmibEv9iVd5o2ebYO
SWEKi/StpVAMRLR1hbAKQYWX/lLnDr0TWSwtm6S/yBjmf1YDsR0oR0aLt8FJsz/L15pROmUi/XoD
IzJzrGbONL7Vl3VlD4T3FDyB9puRM01rCG2vDmYJETTtZMwYdFchSKg93kIv1/x+vGB0/MaHCeH7
bOD9FL8ZjgVxe/oSVDRUV9IliWbty+1OeW9H4SIF+aw8oEA+mceGwq2iDzCl+QtNFIa3zWzVFWtc
ZT+fdZXNrPJLc7vV+8xgCemADEmXOz7bc7bN0G54toTNNY04tpW/MQDtFS+VQ8PTzigXA2pVWMCH
4MtcRuQeKzXbqokfp/5YnddAHlfhdzqsO6QOJ2r/5gfr7LE9rCEH8gXLKVVH65MUQutGAEBHby1f
f144Z7rqVWIvCnBD5vgZ95Q9+PIHviQ14ub10G6hpzH7hIeHldRyPEOfjU8qOdj9y31+R3dM8GhV
o4uKb/XLVSBYIsfbxfG014Ual1NK6Svgd/TxQN8ngGWOAGUS/4i2WqVZop1rltQSwTxUVmFvj2eB
MqO0q3G+szYAaT0YHZpw7m54SmCD2EnPLUxMOaUFpeTHf6oLwPqafCH4qUi5Ljqpq8JSsNAd8N3h
Jf7E4FGbGpBVXo46p+PAFRIZHotX5aADlkIHwSZAHH+q6FQw7s+amQDyeIvkXFdOTKsdOlwT+hSZ
LZzVZzylFxUf0NmgkuiS6eywaFQxK+UtPtMxQgyezxOyct6JbpouVWahxUBNclQaUNpVjMH+WukQ
K37aVayM4Xjieljy2+gAJE/bD6QhXLk/eNo6ui64x//AMp9LPo2Lj9wOas3Hx6d0lN2ravexVkCW
GTFo2SIqDrANq8Ghv67d/KrY8ngKPBb+tmy6tJJ0lfAS3deJRpmmQVFthjzCMVdjKjylvwVWxXhx
1+/pGhry2uG73KEqhNOsmPfQ15mN7wA/oHXRJZjHAlYCQJlTXvQ9y3t23VpfuMyw/uh2fwuW1b8M
5hj5UIAIFzYw9nXqLba2AC76vgzZmV+hM6KKcT9fjAdyhkhUMdNGXYfxQs/czy5P/kav0PsorBnB
Ma41HWOXm04M4jcw4GOXlx56bDffrycyQrF6sgmNSMTiczaB5I642lf+6HHECxx9n2JgMIp8qkGu
HShK46ir7ldfceGYkwAscLtAlueKsh194aBLNzpULoptHgv5ivK8vUubmpjgnOEOJpXZTJ6ivEZo
8AbXZt7s0TVpFpxJ/ksspwJy1t4ed9v4iyHu3x1oj1ZgIPnbfRENJbQGqpv/iDzU19cYLL2DSOMb
B2lbzOGX033QFYiMgWFHJxnBvKNMlMm7HB2D0qXvhr75L5NcumXz7bx+ZUaftAN89j+DxCZ0SNjL
2TRkWO5iXVphk3cHcekm/bd26BqXrkLeGcUkZtrGEK+baNLkLpez4oi9mekQ9zYqHKabAywThvmh
F45pX2Ywhp6ojOicVFe/ETK2yPGI7TucvzrLRrES5S5d7Yd3wDko9+hf9dzLeiRc/AMD1nJBidh9
kcU7HTwSeITwD1uA4VwwMJ4XnZMwdSZjk2YJMhEhcY1wDvAYsqL1FHSNlH5e96zWGc4yAKzQmgGt
Tvho8iDBbZUpDZ+8a27kz6M1BYOuYFrxShDuP5uXjhr3rq+ZCTFNgX0i/1IUgr5usGX5lrCFwJi9
AyMmBTLdqoj6/OBUb1O2MCrsFLiNKSj8KIZCUmAT84eeNHEhRajMisATGHJicSWGew/+YOI+7pwx
RAL0gIxNcucZ29k3ft/w4YTQ/KIJA73sYhZI3ieVh5MG1eIEO078h1UH5yOZHArYUthTMYzGV4mo
Pd6/FKGOjBxhtuDBhFYCh3IO5dFhLsrZNhjJM5tq8XwbA8K74KkGBClAa4ygeu7bGRB0j3kVGqsS
kE1A0NqNtrH8oePFTC2aFJINh71IXL63ysXZXwAYnlBbp3ydvnMvAL4ZdVYCzxVApds96cChAUN6
3DxhOTOExluGxnlV7N8b5uDDOv4SXoXqBx5cThEzT+G90o6JMedHp1VOtiio3A+pSjYuOLLzlmxr
wkFo3EXkG+7Dn2oNgooZQIQNG7clgzlyX2xO+PMfeSxX5i+BydrPKGzUA38M+C3NULbB2gyYtcMx
FSILkshA3yP8aB3mGoLG2fScc2wFyh+sQIQTn81HgiyB0L/Yh1K7WY2582sMsJHxQVKl+wQ5ilsb
17H0JyJ9KBN+Edwfr9Kl9zdiB6j4z6cTOy/wChwm0bbTJbvm2YIEasdMFVQngect8AjYPZClV+rV
FOxQeKFHE2lMeep2ssAy5V8LEAbU0y22eNcDzUJfFazE5rsBXYUbSjE0sFj8cJpgnazBIswFP4UL
KIIOEOTMGgvbVZDsEQG9w5LKl6AkFEznfJ7dP0gFoQbE2lzs6rVbtnYOu3gE3lXuMIoRoDx4e2Sr
pq39y8gmyXGawjvHNz6uCYyjHZJLClqLY86U+iKYQUmJgiN+iX50Hw1HptrCqQ58uZBWprELi7Vl
erLDBLplf8locOwSTM+hj8yuDUgKua679sS+O6kv6qLc4v8FAWnZu+yy2LN8UACjNGdbRcI9xQ2P
as5mJWvOjT4lxjaYMk1SZhx3coFmUwFsjqbQmHlE27PkvAX7MrPwSLElD1iTrJ9sgmHkEiCFWw+C
1OaFMPWWpk5OWNkp6sFCTS99xH/eCSQVYaXQk8glhBevn2pXL/HAUncVJNa1dKn3pepiHJc/eD5Z
4tMZzNGZsoNRnEWzWhEA0uikUyH91gf9CiS9I0Hl2l2jOweAQJkhohd+KUtqNvlaoBE7E4tN6WvC
Av5+b6n8spEDbe9cMXfFuimCdwMzzm4SR8UyETMoh1tEYeRhTgWHBfpksWNBUKAgkVbyE/cON2Bm
l7NaskeNXfePrsdbiTuy2sdjh0G/h9GE+t3fUIXhHbHIf5RmHYrljZTVpJxDBwOlYynUZiYJEMi8
SDuYsZ7AmHxzgxbTCwj4EDhseumHCTYPMrrQ2MTVucmJw+rvQ++/zRUWfd1DLpZD5zBIk23WH8Xr
b6PECQ4SfgT4mX4jGFqwCFb4lzAq22LvzMOAb/W8PsP3So8wVAS9ZN6wUrMYUF7LdnsDW4O8CHUj
uiTU5zgguyCvzAUihs+nYF5ZTF8GRoN+1diGx/fXkh3FdPryxoxggYHLr2ILDv5hN/+4kDQihOtC
LaiKpJyBpvfQ3n/Ka8ngxVYfz9J+bujLBobN/3TODhowa0ZKoyvPRzMWTSZmTxcxAtAz9VbscYlY
H2Ov7iFt5V8KzC4kdJChsQRYMa2fuJvYO/iz2Wgy8yGBC43vxvUdZ7l87BD9TGfx9IHZJ2fmKOR8
QjH3+ePiV9+CoZ96PH5TIWGPvw6Ep21ItdKWLw9eFZRRz+R/dOfm8wEPPLqQHM2eSJV6WKXKIoO6
DhV9A1Xi2zKxO8j25ZdgaGqTkqDMw9OYWvcPqrq11EOfAm/Sz/I5OaqUNlJGDhVLJFMwBfrChJ2C
SWN9MJY8swlzx3QgP8aU9ONHQyxkjnY9MfTdsZB2ycrw8wUUdAjn4bpYpqRsiRjDF05IRhpthhqJ
LDbN3R0bwYDpb/NiroIeHfNBPwvccpdsVXyeqPHYLVmtVEex2IdXMHEi5rfsd0Dq6oI9IFPhikWp
AYWJe6jzifZSMA/8CaHn3CJhcCe5AYspDv7SvY8P/WCj+3q+F+ex7AblGOnTLiHYGMFByoD+jQwp
46HouBGpBnH9maQtMGrvFn1oGzigNtwS7ouy8PUIif4ZfPxSyn/WEStCtiDh7oXfMP3GvX0KSgh9
pAr5lOgYhkAKecVOHs/4mdfFFo6d6oHPoQQGoEJ1yg/a0ylDchVZ3ABhTQdCiawJ9QKwFX+BtB9M
NkwcEwHJPWHwzhmdjNHxkK+DmIbVECKEwHAQyPJjL4t359+p1024Tt0khfkNDRYrBfYsxi9oaxKn
gTGESAWGN/IkXGRK+zNwK01LmmHM4QqHH6wBS63pR0eMaQqZX9V6VW2DGBdnrXHhaUIkI/ElmGJi
2cGmY2KOhE5IPurMfz2gykBiXEBFw292Q+wQARt64z1hTDvPW0+KKropoDB5ar78Hhuem4C9+cZs
4vAWUEBIqHJfrQP8jYUz8Tlp62OEY+CIQZQdH2+KH1R0SzhdGlNSOoAdKacaHlCcBjqnhUh8VsVQ
qepFfPXHQ8ecC0sRpgiwXbmpkFqmPzBpI4+KhaV2oFqGxETAD6w2aooHC9tIdfnxIJotOubWHl27
tbwqkX8QD3HkHT7nP3Id5VqyN87kOh6Nc4+ERab6Y0TBiD+1MXGtjqzi1GjauVpRjmLfB5MfxiZ1
y/mj+/AUUfP+WblS8lGudEf5USHxfHcunw39YUaBKVisMzHcyDblvNs1u+4HzkK9MRe4payN5eiU
fTPp1nBoeM1JLYMm/t4MuEpVR/nY7sXqUW/KL0FoFTyLdo8lzCq5wEOoUaUFJzap9m4tij3cce7m
FQawVCVsyNtqPVxxQXFKiAnNWiUosKF3fe3K9ROW4mtnYc9LvCW5o0zMGAzNs+37IJL4PssKeWC4
JnMM4VXH0omo75Cuk8MYj+bqhCSBZMXMfe67o0ZwSbWiq3Kzg+7o2+BgfpgDBMvsDOeFm4aNMlgO
2+bSzj87DcHn6CDGAWQskKRXI7z8ed7Ch/qNfnd8B9WjAw5RxmIGy3Z0I6D+iNrnXGPs+BZRpd9A
xOM7fwR3uMPwsYOpxDqOkW6Alau+HWH5kd30rbGDaicWkrEr6HQ6I9szdzYhVpiuna1dBzUH1icD
FKoZTTy4T35LWltrfnOnraQfUFV2lz88nY4Y2RMq9ol16vbj22jRbMNv/cI/AhOGgD9fmfDSSVk/
2GdhKmB2wzQOBSG5tv+GfxYiw/HemBlfo026hF+xweT167mQTsoPTzwzVVaRoLLzSw0/i4A5wC0Q
IcC4q3J6fctokufpvn60groJeXMXb+DK/DHF6OH434janOobxBTFFuQXnC1Y+juSgqcGyeMi6dth
LJiyMOvwXv/6PaqbR7p/ixho4/H6boFl51waAIP3Td2mS80J98Z3sBvO4zPTGeOaB65yHC/0Jcjs
iHYKkeTd+O2vn1N+Hw7tmsnJAaIhzPLVE44VIRZg5ezSPDJn5bvdZTudQQV4tQgb+PzWcyYBxbk4
yxJEWkxTTELQ5PPo9vwaL4p1hI9pdY4ew/n5Vf9R0+Wtsh4u8VZelodmGR9i31yRxuiXB30ZLMrv
bPde99fImsLS9fULFHfAYbgnPRgNHGfIUH69sg7qWlq+Fv1mAOayqEvpPgJBliwhmgHoUFeDFv7h
KdGJUVYKEZXOdxuIcRuMQ+PPRRYvNUEvYtILaUwXyu0ccjiLBF1I7sr7zxfuVO/fF/7TABimrV+4
oETYohCyhHOCBsONj4nhjU7ie0wP8a3CsjmF9/xQQ9EEq4gMvHIzmnPmBjEwFWg96QQmGfCeGGOA
cgN7Yh9GaQXH85fNRW0EEATvEWSUl/PDcyDfG9iIvzY5uH+QQ5nU1LpbiTgE7rsMastvNEB2nZKI
jvZW+2Gj4mVsjTr1LANWkHZh0M/gCjAQjS3kCHMqtQwTJphKsIVJp+iXf9N+xmhOmJIok1nym8PN
oxVBC8jogj1Rd/seF2cG/rDLxO7KblwM8DonDMUSE3cq/yNf3/JBbxJPZ9ycYJO+47HQD5q6yVO3
gEKHw0DjVN/stC2cqqvOZA3y6r2IXB7g0qAksiF3JsacdNI7pp6wCUoe7jvPGNMlvgkvF2sOEygz
s03Ymuzg0NlwT0Eeyis4LMoYfDDYofAhmFTs7Hdqnyf+mDzdIbx01DRPx9RmYg9fPDOvb04jHBDY
aHm6PiR7aVt1zFshWFPuSbUO3uSU5v1aWT/lGdUEeLwoYiI3aL502TUI2SPRbrQcH9LEUZi66xpG
Ho7509mwMJOZOOWRYFuNIIovLZE14ogZyFhMQNtfhYQjisXWQY2h/dAf08sHmFVkTy/QBE+rc6HW
4Y9RhXMm5RUtLfxy9/mPhrWaBF8CaOVuOQQYVihnCLukRyf5Mt2ECtSqqaTOjhE4+0KsJ3ASsBMF
jclmCM4FrUgmDXxwmmoXLcdcn7dA2gdGV4cGC9pLhf3VCwIWEMktQXs07F4CpHsvPhZDWIIkXA1/
+nQkRn+c8XfzCPGltmvzUChOFCxkyW+ZU/Fqs+jtJIYbgq1DAyowPhmWLarHChaa5JfmsmCuHB9G
zSoP71J6GcDp8n6OA4r8nd20fln1MxEoBSzzIVyEGymkXCP2a+xSk/TBQghYoENSAz9vCfYa4aNK
trie9sss4hSTBxlMm0TYLXS5Wy80aDjYaW7L7iuvyBxKZuxYke7zQry1P3yhz5vxnIuNArCIlXmY
NaX6JE+2Zj6XlGPBWWoSOkl7JPDn4jzuGFnacnzjJg+Q4ywoDBm4RsyAYB1ueJCw7mOUGMn+KN9g
ljYGOSIHmg14GWAtHYu8nY0gO9Krzi1k6A0haKiMa/NHJtIXgXDAQgYX5nl7VxLUluOH2gVX73QR
kHGTwhaDkY/ARoYbzvdJxeOSe2nIYMrviszOdU1QKAaspVuG15D8EOq2e6RXc/2UEuX3Js5tmWOi
ptrhvzLFbc5r7mJmDt8f2GMLXBM7I5jkzT8WsOhaBGtr9dBZOebvr8GcW2SsM5i89nPpFD8ow1oa
zpmq/Rkm0kTnc5BigZX8B3qlc/rXu7RGtuAqvPhLdjEFHC66jebUl5lhuTkWiMuXXRxPzTlzzBn7
KusSp17bxEgPwP3Qhq9Jjpsrd3T+smNcYO+JhCpA5dYX5CVPI3pxmH/2tC8NJBGYTEeVinPOnPTp
Sba+xlWovAGHIvUkIfUfmeE+pHohowaWyJFWPpQFvd4yOrySKcx6wAw2z9f0veTBA0N+Q1v+wlQO
D13rBiUV9inlK7Z0LQQsVLklDVrZCZY18arUYjytqoPh6a5GqgYwmBw+xGAaaJnqxasiUxx4V95h
AQ/kplkH7tsIwJz0wrQAhlNuBTUr/2W8LsQVUBOFIA34H6ouEEY5M8df8CgZLhDTiPiiJ97Wq6T3
BMwh06yp4OIaszbdYCH8waH8mHyW3OhMYn87XshvNPbwiAdILulG3FTjial7ALfAo123soZlHrG1
pRtjoXf+sOJtiv2hQjlE734kfckDJVTOwKWYkKpkFcTfFJobZhZewg1PSc+XsKSFZqDpvsnpOp3L
EWSqZk2FPnR+1dH4fUHzeaUL7uUwxO0JbuOEI5PeZ6pqvFjIEkDXeRAs2D8v/XRrDMvyOLJOIBxg
i/CYB3K/G/5PGRpybRfyFpFBW22Ht8PG01nzDHbAe0wswGdKebUM3nP2S2gYXejo7Li/pdiEc3yz
Myd1BfjuMTDq+/WIwEg2QKI6a/dvaFQtSnd0IaQIk+c7I1BoMxS32QLmmJDMdJea1XTArJoN2hrv
FWzsWA7gfJ3Uzfu3c/vpxwlM35xhATpNqDGs13rs13M4E4KVgggb9Jb96+1SdKSDS92hwtsfBFmI
1+Q+7TKlApOjP5IHz6XaONJ1HGPIhpoPo+XzGKNTCukbZRoRBPR5VNYG4b4KzpAOhQXOpZQM7KfS
lb9+Y0lMdH0oGlsN6fI/PGJ7byS7+n3IXLZUrobYkcynGDHVVDQOxnhSiE6DaaNLj5mNXXa0J2En
3aT7prVkBSDunYYhZDXDmyKxmVdJzsB2yQok4UpEKa/eEcXgZwsCTcrBmPYBgwX073DtnDEASoYX
MmADVnUE4xJHqtBSTznVhSDpsQwDM6qI5Vq/Q2yGJxStMGacJou0MFylvcdCnLFz0vxRFG9cbnVP
3UHBrGABhPOpyKnDzZkJMO2Wy20yDvziPfE5Q9QbJuxo3EhKnxouQmqCeQPEcwbfWJ/aRjFN/dLm
2lC4qQASpg8PQf3HlC0rp9teRmk0LYMVzAYlX8PyeWOOImQtPp6e6kX+J4PWQlXkCZ688cPGS3va
jxaQpQiufc6hWsjasn3ZbbEGnVaZgI0mxsj1MvDZxvmw5rLyAQheLQhnVA8SQ3MY/1xjFGiLajxp
9qMbwpRKgl806/N9SW1g2N3GOvVO49dXba50MDeIEYDkBwpouS/XGm1HiGcf4w9DKSwnsQMB/DBP
Qzv9SGuOIL2858qxJKyV+UZ2qofdMz+VJo8LKxkIj/s0Z8k/UC3+i/WgIIg2u4gF6cdYoB2Hzrt5
DyfiZOUHKxrmUrAwdU/HOlPDBGxbj7/o0HG1NM5sYyyP1ZgIGKy3GXAytkFMk3KSRAgrE6RaKMaa
p6McdJG5pGOMRF8dzJBwipG8+24RsRfVl4wr1+cvNgYWj7SCjB5t86fHjFfTSLW3dcNlJg0BO62X
iWorTxfIfXxt/8Hf7vMNlI83OZoYE6iHoLM1DZ2EPSqwx4PmzFQb75DIgQkR1DsA+FG+PdXE8BYn
mZwj9YCUZwQb74XkywHyFeXXL+Q9lcrt41XPchnwDJEvLbo/iwDgEFiQeohSOvBiUeJD05207Da4
HzCnSDAghe3hBB/YsanhdtBouGMMR5a2iIIq9asnwiNYaYjTGJX7FTJ/TLSyRQatRVoivoyzRcIc
rVrWFpAVOawKow7g2aVFTNk06B1cbRgmqoNHKmjLhHxBL/jktSZw/aRGEtd4IaPRxgWioz1iXDtM
Rbt403wdZcs9gC2LFGPasoLVG4aUnepV/A3TMKaCDBy88U7d5TKXcJp7+g4njrFTU7iYAQgfNyzm
iD6irBg+B7gfk1DEOsLFhv+PLIbPpvigR/CCBzVshjwBO7ErdBKDo8jIjdfdGknjFwCe6Wb/5Njv
G7owOhhbQd2kzKXeTRLgLpIXu3nDphpNlNQNUQyWfrzHs96CVas4hjZJJ3thlfT5Fy2fKxx0BKY7
EBbN8oyzU7xl+MzQdUzrItbYqc42s2DY0ohva8NvfuJ+h38IXxW5nyOfY2Jz2PcRjVPSwaLPDx0g
5FQZQdrZmfEsidd6ssKIWWucHrGrGbD2b+EVESDGUQ/NVfgdQjRGW5AtzE1UeW3+LQWr9v2lwlii
SrGwMWBCDxdWodyn8nq3M/U5f+HFtdUMHLZL+JV5fH2rYydSkeiEcFao0F+zaHwo6az1c61vqOD6
WdRite6YDuJu4ECTCkyXPADAt8H6JzzFDcWxND8BEavXVegFh/H2/wmvuBhy/jYRrKeas8IuFGwL
zdPiTSXdU+sk4TU4mlcJpQ0zurRdhaugRWSeantF80tjqwGI8jHwibOd2B3o8Ix4w7rfsIVFVW8P
pBQqMN+TdaOSLFWec33dfnZ1tfh09xpxgEQ2Yxd6iNahYmteZB00fTO8CXhYf6Lv6LUqbi8djYen
MdrPvbeYpDs+NTQSWJ3fI++qcIAI2JLiYVa37vi7P7M5WWP3OSzD0M9VV0Dj7W/Q+lTqL4bZoVcP
y1Rd8JrkPWulBWVTgjI8Jfdc7G0h3hMdb82Zd56qUw6sVW7V+YqCWwC1kMAihlkpX17pDI0lQUB1
NdXAVKmpqfMoY/E0KB2yhDSKJcPu6Q7gLvdA0AxGG/vzweAu2uQirBsMXwtEXRnjta86b3Me9ghD
2cS5giWh23CTVFfiCQxOXecRmE0BSegtg67eclvViSQbOJdaEA2nEXPz2fx9OQOABUFBlCUzNyqY
AFPOYthg5H7SuQyPdfJQGcG/Z3LnIDog+OoB0ssMMSHPBT9j+qm5RoEpikXhW1/LtsFXYqNgzNvj
DORgR1oYHkqqgjfEPQ1TacbLvZg6M6kHcn4mokMdM5n62JS4JXYtqtMaGzNnkmBjqIggnUPPUd1S
zOLTgWQMWgIbyw0BmcCgmfZD2viHco2tKoYiA5vnxltxgWISfhCn0gIw2oKY29sF0uiIGhuil037
DnMHPSDbfmezPY8qf0zAHJvvCQkopD6aCixk3ums7fwEUHzbr7MriGMVsL4Qlzs1AHnuajQZQy3Y
oGLsOmxCp+mZNY3dFeu2ZG4tjX/sJapBkzkZsbfDUVjDpX1Cy4ForvrcKO3+QzSFuei98gLQoCKj
WPKS0YHHVeDz7CenOAStmtK8wJR6sysihUSrOca4rcZYmboZ4BywB6EqNAwdSt6EZ9gPkCgzGIDE
VIKF2pCRKVF5zkAm0jke98rsP0ALhCMbnACVySBgDV7NF5QjJyS4k5WHkLvexgVlGFyKmooXILUm
h4JRHTrteoo2hgjRFlYGHY0yFY7oJLydgCKjHVX5UNqYRFO9Cd4gekq8XYdJMpq8P9MRbHEyRYvJ
2gCnA8/lzFC7Hrub8n0yl6+TSXYiq1owGa30lb57/sGnylU7jVghOcZ/ELCab/wrOFfaagIzfMSo
/Tuni1yAdRpfBjniipPUdnBVf/sDeD0ibk4ltiswFachURH0Y7iof8FPJCGCnAoW7T9NhLJ7LQeE
uYFACaOTerAwmIBHdOv3FjMQGHGQa4FU4bnNY260N2TeKVm/uFgMMNbmw65iYITVFkXpUQA9pwGu
g3KjMYSgESE5Pn54PkuObhoaIMi2fBr/UsYYQNo4FIwEGYMHgwCEZ2DjFY/1GvI/01Y3Z1ZRKGVt
QVHuBK0IWqgFd2H6WQ/f9AjWDhyCe6fjwWGlwqCIJ5Qnq3Ot90zqXA2zcQDraM50Nrq878ynqdY0
eEUj4ejFsaH0phGC4YOvMIwCypk/yU3zM9Ayb5936SLy3pmWLDLP+Hn/mvR/Aqqj8i5uDJmEhWfn
oBvP8Zz/2H3r1lSihOwKq/D8CKWyYgQM8o768wvPBFpeP/e7JRg1+HbH5BnsNnPyAwhUh9Yany2q
I3WFXsGa97+wtpMXQzikpF7cgyx8dVT/qPCZE3AzYzj0ByeDQHPH0j9z31lHMf0jv10RODK9CkdC
1U+SDBU4vEHOeA8pGqECQzansEBcHHNkhwyZoUYgFIdJBtPKBLi64aIgs358V4QOpMw1t6DH0bpy
RwdQGazImfbFK3QiwK0lX+XQ+cwOnl+KxLOFufHkuSKmbG3MUWhATiRlZmYys0icmKUZj0DgHHT5
ABFAYltQW4BhRonZTTqZdCiAyBTxvy2t6RVi8BqycX7msFrSHRW0CT9iQMCdjOnJ1YROwamj54QU
sOfDS/b/e7BID0hK1vWcWzru8Wyot8n2P+4gWj1+oIZmsUHQKV2anXxEbMUKA/jJtPtn+E6PoslH
wx0KqWF3wslSRfmobNKbdtfRGP+D+oScWTogCArddAOtpeBO60nOZjxN9zIl3Ee5o678EQI/iOlQ
ggiICuE5FGT8wb3b93seAm40sgewe3xN7qj7bij/YPp9yNHucUh6boybfnoKce4u+gdPAtw4m1Jb
VD9czghRp0IH7mQwMbfwxOuGrhLFA3usiOkpfsbhOoLeywV/jM/qzvKCI6+p3u6Ix5EbiEA68DTm
FOMZ74RIW6aAYgpuTBOyapn3UghwupBc8iXHhF7yS9Br+d8W9EvEwQwnDZ3DBMeS0YnU7WvMpTmZ
WFmD6IODCRYsRXfCqb4AQNzGu5S1/PbhOcKWGL4Pdp08yBSbVNs8swxnKOXXnyPnkT6jJ3kFHVo8
05kNE1WHv31CF85swG3Y5xcl99LHhtUI4453GJ0ZZVFzwiDcAAy+IYQyQWGbpuYpbBpNg/sDQhh0
U4mEcahSk5eGpmNa1VPEPGxzfE7NUvqI3pDCBOOYHgW6VKPOlbcHEEvZDKqhzNS3G2JLam0wiGGZ
NQlfLq9IPkfl6dMvBLUJM3af5+0p2/wJmUw+gclJ0EgR2R0kNngAZLZXKMN8Dg/1Ac5djtGfNsGB
SLDiYzyzXDy79TllbzA4Wb+AfQyoPoaDo9xzWMmYeZp+p7slmmPJ7evZW1nSi2QXJIs+rYE4x8jQ
mYKTvdqiX6BJhd620CgmvmoeC/6LEmM84a8pAIhBDRDCP4xTv7bwxIA8wmQPktNNZKji0CQeGchY
Ogf9Ld30B2No/Bup/jHhAY/sWCJ/hmNyMW6D8JtqyBb5M3lMGXynrDhgGw5bds5GOoBxCYC0azY8
n6ROvuRLIHmUly/V/VgHOFsAh6Iiolyk/tdh9rglFh1/DTrFVGG/GhuTrggeHiJJPPPT2RNvmBGw
0FT5ENIlcjgBywEomamNaoK5JkRRYKD5/FewH/75t8DvvJmkVkKi5FhwhKN1/ztYSk8ONk1nJJtZ
iA+pzgTF6fWgCmFbg6AmzKnlYS53Pr/dpAu6/hh6S4yz2nNjfWy2pprjoe5UXQidVed0jFeV6aHV
vXchtgoq6rpeRIY/xuqxzf8ITJAWRqs+9xn9C8+dBvMaMeRgSDfj9yCp8jNwhMBSCTLfsNVSC1I7
FpwA/iV2C04recYhvjBTCmHK5PK/Q4AP9rEpJ3kB+5UwPOFfx39sMer3yINMw98AZFK2KiIR1AbX
4LIpN+vv8/ic/szp500hvvG+kFtNSlcEitKU08EPVuyWnajA+XJc7W6YkWJP8c8WCeMM6LnzpL9u
AISZa8n5Rt/K+3G24BiByNOEULR3YzioNgBtVHgJ1bblpqmt3BD/dt4QQdNaM9batzhCd35Oyb0H
ruFdpI59NZonhce5honJBwLocnU56bxMoNoMIgpXDX14uPB+oUZRNsAYBQ+HZIp1A/kxANVcORmY
eTRV/84QmLnUbiGPcFD/vZKzyHQW+J4zKnqP90zDyJptEuUw5QcVDd0fI21BaBOMVC4bHwcHWO0I
vRFfQw99KF9YSmy4yNmGIgGxcsdohScT3seNN+P3IO3ivQbBQ9Qu4ss8Rxt1mMWjM/jJA0oIGHY0
J+9B2Adu4GjxZcm80o4wi3mbNznvrDI/kJrfG+3WGfv4i1ZEufG9KI2E/6hRnVNigymmssKTOeQb
f3DoEGbee64ubRG4OLmyvAd7JLkIdFi8eb3309G6GE5pv6KZoiLZa3apLeDB4OQDgcqlhyFrjHU1
XLJMYJ4IL1l7Hag84d/E2HVjlKhCy9nxGkq1mBuRcFgqURwXMQLaYJRHnNJw5KRwv9O1Cvcq8q/3
9AOmh83lJZ1D26GSExjsWqSuED+k43dOdAQ1UXaqLtLp+dt8p7POYn3CdmbN6okQqYRFCpOnYOFA
lk4FyYYrgiFIk6BGfuMDsLXQaDGBo2DMNv0d6mMCj8oOXX2dreTzoPCM2fDJKMsNxt3rCJtQa1Mc
hituGEB7aFJ9VE0e/lgIxEsolnYZe1xOFr8nSTycVmvBY8WZisC0pIPlkv6McQ1aIqYKE9Pjs/Gg
VI/59Ec37DjegyXCvnkk/2CFUt1irfQU7qVvzAvLuQSPjcbzB383fDK1RbtBCW8tDGWHUUpECdjX
02ZGD1n9qCCscDpGoECrCtMIqPAL+chhYkyOo2fEwNqm0zTd8jnDpXOGyqiBifFEvYvPp+y8Bj9E
UvlDdSsJevd4jC9Xu3kHfhLPlCU0/NgxMU1yPwdUR3CKyEOlJ4PbxmhpOowXRrgeqKDuqfqT79pN
YXlNu2zvtbKGEZrFpMMQbbBTovVomIn7MhWrDMlEFaVrP0KC4mBDC/rwOwb9uzC6XgNYf0O2+yY0
UT6N8PyEGELSPTLKX8yt7QqXc6yagu1YUFjccCHOWcQ5mFvBqjkldxYjLA0QKbocYX+H9VztMJAx
/8WYa8ybD8wqC+pzNfvcXkeY8xhw9jeGPh8szLARnJlE37gAHAyr0aRrZ8UGVcEybV+4rGxoa2Eu
4/eIBbD/KlwFA+lmlmwsmGG4OtjlD+uA/oBgZizVR7WCrsDvKJA6yVcZOUwjXEUSbUUKvQ8Ctvv+
lnljt3qwVyGvIRwq/2lwDLBxlcdixuOG/gLQPIx/n5jzUe6tIDdi1sttDXtCGAXCs+yI+yEhHH86
PojlqhIuWPRGoa8zF7Obh3mma8PJAN8/TG9QZEcU4Ns0d9KdehrE/Y1rK2NXD8iPSmrOGxxZ8EC9
xc7mMfaFEMNCcENKEfpts/gsmB5zf4GcUI/eeD2uiaSCC5o2Cz3NnJ4zweCypPgrAp8gM3BZEQy3
1rYfG+kcxjgSzihgKxwvRcO2fAt0AA6/CGQUZTKJ7VhvlLvnNzqoN2FSHM3sab99UczDBvLla20h
2mCcXav2a2y/DxCQwbjHbHaTdD2afbB0ok+2uzU7uOxx66YeAP4TajaCS4GL4EYMCcwQNDR9Q8TD
FOtSdCvnkR9+0etiHeAQyOjxhAmy3xwm6cer0er/HTMNLFeMU9CeWeKRqHshLP0eSiQrv+AnstSR
lC0uN4NK1vBXzFo3rD7CxoCogAWOB7TWsk1/CeMZHE4kcFLVYAvLLBgo98YbwYhgbsHb5daS9wBj
gnq+gy/GLKA7GXA9GAQSK8S2Y+LNuJTOSeo+e1cicGb/Ym1+T10hNMRCe/T7whYXgSUt5v9IOq/t
RpUsDD8Ra5HDLSKjHCzbNyzLViOEkEQQIJ5+vjqzeqZPu9uWBFTt2uEPACmshCsLOT5Ji2mndTN9
nEmM4qFziFVrBE3MQXENbCRwRIGPEw1QjUyO5Q9mHcSMoguyj6tJ0eYjzsg1Eeu/CtA2R/InkskL
DNWZcspATNqu7nML7Z8LcwR6ZyXc6Rkw/QWHp3Nixb0x9XygZAIUjtWy4UrtGPxFtAdATXTkryMB
qC+Seib2yS0QLiVg7wN2O5PgAo1bJstsYJKwVYzxQ1hxH2ejC2h75P+IVMS5uxVfIM7qxjTX+GiT
i5R5+Dow/Eu61XNFoupTKvuiMc28BknvC24LyBe4awn7K5SGXSBjiKEWMyoUt4qJbO7xx3YPh6u7
/DojaTMjtWTUaroIrP+e19VsvaYs41ooSQHuEcMcXs6aHQFizOhLxWTpM3p77nF9XH41/hHhwhJl
JzQFlt8SIsugYNx+zl0l6tJx5XhT2fkO9A/ZX0hskdOpcLenRYoyWYwGdaCGb6SGAL9CXKpSzf1D
4WYG/8yVvNy7+EN00PwmrDyEyJm2IfaJNpxXRy9hEjG7otOPmw3jpSxBJTvoYl3gRh/f7Xcm+a+f
2xSwx5Cl1FFw/zd2/nD3m32DQjFm1h3MNoAdPuVPxbMUMYe9zZZgcReEARZqPbr1Yjyp16WSpfqY
INF3MRe0W+j1l+eLsVBwd8Erk1eYaTat7oj+syJvjf8y6MVkJTZdY5+UjUBHmoIQ6oDTzHSkZrmg
8cMIgtxmL4oTps8pkYiGo/ZkYhAVYX+qz9kXXSLHz0lyz7Sbx1NxeMGQPpN0k9exKe6rJ/YBu0cY
P74fgIY9TnEtn6Npg9T76DNe/C97BugMznbcVdEVZ5Mj/I3XIhux7UEGDPxM0HBKJsqe0smYP771
QwuZjs9LuHy4thFwMHG0tGjRzSzgOsxDZuOnecBtL9HRUnwxVslDlKoyRrGxED2iE8g0MYXhRPwm
TJIFkUjiM8DQ+U8o4MMfZKyzRooh45xwWLEfRLPlmNKkuU2euQb/2j2IZTPAyt9UnFERidYsPBoU
a7ZdjBL0nB2B+fAMglkg4Q/ZxmS4XhvnM672ebIs0QykDuhqn0HOxCrTAuQ0+RgwCRBAhpzAzmUr
JteVtKTi6qnuyKJ16qoE0Jjn9XOYi6mWNlDQBLafhhtj/KiJbimOrIEWIs+ftKh3TomBk5T+ly+s
LVdBLKU82gl1cnfEirwAEgzGNvRLTOJr5Nhz8PHRndS43lQRE9U1mMqY35dYnH0Vm8uOUj6QCNKM
Fkr0/lFlRjmdqmuFdkZIPFlUSbmpEQ4vIjghONPcVtgAkMsh4g0yu100O/g9qXR6hQNQ6T7WArZJ
KNDYnDs+oCoU84y0PpsxWmGp7nEFaKUoIfiOVyAc9UD1+9cPGm/kt/gcmWvUHmZMnRHPtbE0q0Li
20IEnwJrIJ4ocQYpnxDmfGrjTy9taZLHl6Dha2wK4t8CpwN8AYFSm7G5tjAs51hDLSR3AVcjudvw
beUBkHMqXqqPbKz+hCkQnyWSfD6ApwNvAKhD1LI9G4fBJw5RDjBJ0LPZHIR1E4lg1wb5QeUdilBb
3qMJ2ZkyLmMtce9H8Zk6a0NlIzD6iBgCioamels8GC9xSlYQtkJINlT4TEmdgFpMteeMSyQ0EUjo
qtN9JcpXw8OyjthQ+dA8OTiFDlBKaUYdlMP8IsKTYRCHmcfdFwZ9cHvOziR9qLVAd3zKEGYJ7GOZ
FIp+nYVshXA+Gt3fM8CsWbYmOfdAgmxpgvmTu98WyQQBUPzaI9kdyiTq//0BIejH4kHaxhmxL9x9
ACiZcTM9XYSeOLfbQ0FEAGrKo+xSut1Mu6pv+hnM6WgXlF4Jo2D5i2YfEKOZvZahPCi9aB3QLEH+
6czQ70mM1pHzk17/TDAmNL/yaMBcaiFL5Cwzbfu8fdpwNLZXI7woQiC7ZEMBQKNCp48GKv0ROa+A
jQOCodgQB2hL3HfMyYi27MuKrJEMpBa3SzmRQIgWBQfJEdxBRJyghO+ogFmOklfXItyjWpj2WDhw
Ux5bElH+DQEvsAL7CXuOXaYD+/BIBURLh8oVuJpJj5JG3ByVq/C5em3gqTHSIv+scFQTYE5l363J
BayU9QRl7fJL9gMbk3pFAdyu+HDYWjVtHjG9AYZulgPI1QMFNoARFL+EHyoLh/SzQGK94kCm4SqW
PxsjAkLObi8QRbQ4aUf/un0/oN4OOKL45rC30XB6e2PZHYq5U/5rp2eoWNjfIavz8GiBN6Hid7Ok
8tRTvp96XCENBouL9vs/5erIXusxa948SeDnLwcAUebe0ELpg36tPQdDinslSjh453xdPwahQEPE
ffyN3/fvx5cNlDxR3TF8fA2edEBfGquMI8ie6e2jLxo2v8z0ifnA/AI9ZPyvUCemFVByFL6QLEhe
jGbykIldZwQ5MMA8fn6UoBSV266eo3C3kFevQMOaFAYC+qErEYoyippq6bjxuvPztfl5/2EW1Msx
7fceqh/U0hvdl6DouQ+pijoSXeB+hnLLk9E11E5kltGvDqyfOxOog4RWpoBAkB4IkE4WmIKU7Dab
/LNdaefpbJ+y42OHYuDqmdwFMCcYl0/UibHS2pisr91jd01YyDMpfC4nPyk8IBwecmku6lmBmj4X
eBylalruil85vS+GFF6YO6AC+6Ew4V7J6XCS/vovmwr9vqEHPxzr49UQzeFbqC7p0MYmBdMOK/sx
nD5U95bQ7x3S9L4HERXRAXKZgPv84XZAPjwqviyenSuF6B65gLgCnK921YqPvuAr8iDxy+yRZxJ/
OND2d7sZEk3M5X5I7P77S/5e/M0PBuZo2xzIofiC8YqXZO7Pf/+kB8wFe+whWVsj/yQO0IZ/M4Nl
j89C1DK3WVQyARCk1H1jzF47IP4U86tm+8OkNnZYzoAElzwSQw3rvxfVNXK8m3c1A7GMlUM88n1S
GzDOoRlDV15IczGG16uZlTTgFUnxSjjV/Dd4pbfDwwkKBm/HFicJRvJjekH87eqf32yEt3gNC8Rt
xOO3WX4sWYCAPB8zwIy0R1Aq4TOvH39smpiR+KeQ7+xDG7UFKMsYmBz4EtckEPDAcd1mOdHvQoCF
1AFgr5VIidT+e18+HsvHD8gJFX6ogx5YGVHaVhFDPEKLPSGM+UJ/5leIBzIt+JM4jNDi9RF3oyNC
ABm7qPmaxGCXslE0IH7IoXCJmg9bdTZAwV0imWL/kUeZlFdYu/y1xIQJFVD3ffOhnSr7G8KvcKMP
rzGi+wVyqPRMMv1vMhe66AjJUY8jZpFAUGRqOYXUwGBN+YRKOnKO10D+QSTs3orPJGGP7zd7AYgB
9H3sJcQQP7N9eUG/TuEFN1fYbIqJGJRKEtGnz5W0vZ+gRDOVXMnAqAOb64dbqHn2UHjZE/9qaYd6
egulmr/QX1wovKuvfHtDrfKBHg+FOZRZ7/c17zfShmkd59PJga9NCqkm4+dTiBnPGNoCyLKf6wrr
JqT5KElz/BlD8wc70IFxOX3y7Tt68ITTW6yjHqnNEarTWc7oISN+accwvychumP9PtQQcBpTH1zf
Vh1T762KqBiMRrfTGKQjQIqCKdLLPWJSgF7QOflXljEw1f4T0BkgggbtCZ+vu4BvNb/lHriFh7hv
F24q6POwUHhHlxe9wXbBNKv85yBexPt5iIEWkfpD9/Eb/l1O8TZEquWb+d/L+SgW3RHBIEqqC5aY
3TPJ3bNIW8481wB+qbtffNKKiLxP+jGB435+fmxyD1ojJdauPbVHZigK1e2ZgPNl4PZzlPaWBthh
pm6fecSYqkd5Y3Bv54JR9zhTITTxTNIG+yUzhNx07pbv3X0zhtqHdihYKMSJHh8kusuobH+g1+wS
9jZOYv3Uu3zlIOXDeCRWggf9jf0bf82IWRL9+6Nmg8eCuFxttc9sA28drZMd5OfHlnYUwwbHF6f5
oZhCncY2w2iAWZjVnm4kpExFOK/Us5FS8sBxnsBjXAK4bxh8xHlC653fViVzjUygdaBN2DARSFIw
muMShUjZrEL8B3EEV87Plx29sMBcixRpirjlD/4qW4O74ltJvSUFfbHg/0Mb6OjCSUX8Qg8BNjej
CgjYVGkkOMCP4NlfkPs8M5kHWQu6aDpWb5Ta8XzBV5O/xZObU5wnJSxTeBQBKpfQBsipWlhA6nXd
gWhHWWDbY3EOsh1ld14E0rd9TcEz8Rpxg3oCHwk7LYjH1OqHBjgcuyeSlsUBRgZmFCENzCUI20fn
3QAKUooiALFX/7SlCspPqMeRLfyX4eqxsu2pr0LwufJa/kIiGd7xVjARu+T6r0+gt30rISb2iyzA
ZYf+eITa19LgqXN3SAU9Y0H1QiKuxsLbdF97+VyOpR+IRqanbBl6gotD2QWTY1qzUYnY3nwKQbDU
nnBMKWNjQxxEsGk2bpD4IRtngBoAec5jmktCon4UH4K2aOQcVES7d+9V/csrBNLH2wrbX+Vb3UEU
0jBiJqffg6UeN8pSjtGNnP3CQK4+5RgqFMnSez2sGcRYgrhk+KDOfYPDBmfUgX+AfKyQ4DNS+aQ5
EVKchkCEkSR9pmr89DEMjeSVvUMWmjthYJ0BdYX/iY/MZ2kDey7vQDr7Y9InXQIxTDrovCc0NF5J
29SfMIsBrXdcTDFHVcoDb2Ou5iEqcjNA0tcjL2Z6zoyqBM/zYqbChirm5q7g+BEvo6+MRTkfUb0z
V6DPp0Rfqb/XpcwgM0H6cYeE3qaEIzfXQiMs4ndwXRKQ49v2uZSSx/rh2ZGeGjPZgzXJKdXGCDkm
GHjEHObP2e5f6W4+kORBoLn29fASt4gLVR+950BwVX477xM6MwGRXOaL+QUTBM5fcpqePE4mDA8Q
uFeQQaQdAbL+6JDRQ2EXQSdw0w6ukgwNP0pWwuweY70pXqFNryj0gixgUBxCkE9EV4eZbHif25vL
Hi4N4xM1Ab+Bu4AcTuu/+yxZOqHtrn9p185+NfTtnu7hQtKDiIIvrYvA+nJie+bMFQyAH37xoYY6
Dg3GDpfNeJgpK/NbXEHto5kQ6mEEb/s/l4ZyiQDsJ0RwOvKUHiuM6JIn/wYljq91fBw+PIBQpAl1
/EMsPXy1HvIqQNMp/2eXNHMPyb8/xo4J0o0+g+RtNsNFza/S2odpM6NhELb/bnEzR8ssuMWfpCmg
DjgRkJgGiTXj0nbkWGCPAdpSN9DgvexHoU62mT4txTNW/aexYliAGR9MGsSYOMhkF8Ga2Q6fTLz1
DESPX+mQ8js2isVqSAfs8yz+1qLz7GlI0qamX6Kw7WaLMcg23fxbC8yk/gGJ4coeFzC4H7f539+/
MuBPkBHnoocmYjpGANHg/qVQ6F0TgWkWyAbYiNCZnhc/QMOFYhzwUF+emQn4EpRh6at8l+iaaZ9m
iEk9txu9KWzoEJhx7a21ro/tsU0z/z6jIJn9S4vC+ZCFRpe0AIhEj3sOsjJBj/AdYKP4cVmqv+J2
h9bmCkCOjWTAi+oIQkNQz+ncfoOxYUN1PgASOAJsGZZcMAQPvLUlSMpF/AoyUrvXJ+BtdlBLXV+z
RmlONH4eA4cinlDtc47SIH2E+YbZHhFOXikhu63xh082NrEIXwu+4mN8DAFymp2P9uV3Gcuf6Ezz
Qd+/GuEMrM26hm77I4VGclsOHp89GQFJ4MBMJgiICMIDVdHtH5J09CHea4IkFE4gWS2dyklQKiDz
3TPEpQTbzowln/aT6JYYy8vxmdpz2qpfwIR9ZE1B8/JRI/VPuBCrX02azeHypcq2xcfWoe1BQPGf
XKVYrqLhKhwJp+VJuH0TzzlP9+c8zHZljKjnT0+OmgzUo0IdIh7/wZO0NsxaZ8sfOyi+6t8x5js4
wGbnZwTu+hfSKxobZ2FufT1BSLkfIVgy+XMYHs+6tItApdF84Iwqcf2qwvGYraVtuTAsF0oCCTQ+
MRxHWBfGLU+HuY17d3++xsTa1KwCJXkHBpUhCSn/bz2KwM2D8S1BhUfPUkFHwTdBaLYwAASx4/7x
/FA/VcpA+9fE/9rTgzcfv52/5s+lifPkjOq39ApvB8KR1q+8746Q/lD9NnljW2xxmiireg3zBVdK
8iPukxBBoYYm7EhIIMWDKcBJvZDIKl0ChxZIpCRjTJ5//3v/PJbq7LYf/LsT1uiSwyoTjWOodOUS
ONFd9S5M6PDB8dsfUnPSGbr4LiNh5jyQY2b7xWqRbv4RcZA3v4eSt5Ojf8KeKiVkjHQRmQoSIUVk
vqrQrfwKPdrQWnHguytB3EKJFGW6AsMDqmCWxXNPjr7MDppruN/fDKmb8yURBh85lVLma2uQikvb
12KKp4qMZw+FkyS2cvdXb+UFi5Rkw7+dbyHP1HNQ7HQJNWDnQgfBjSMhly4ujKKtvRSwOxgV/8V2
mupePiNyaHFUpVg3d6LmX76wOcHrGMFw1FuwnW9/EObBrlD07LmVSgAQzr3FyDgxoVvtaU2x3Tli
gf/m8197R5k5k3fFfO18f9fut0PWzKkRH8+x6wUvfvY6Rw/5G5OA2ICwQMdmTj6/ERjSxqO9vJBn
3yfmG6sclmWR5FjnFe5qsbDcj+CKBjbTTVxN97UbLCIndoQxaeV+fjN1DEDsRigouZt/lCmpKAhq
v3T//TsAW2b08fUKkv+X34VXrcrdP8ej2TE3FyCO0Wfi6scA9sPsvQWIxXSCBP8HlC7uTeLJiTvw
xxzewzhy29A0IDAnn7337QXu+o6DrTVbDxiZ44dBdy6LEYMZOShOlt+kFk190U/NF85MjQ30g0nR
GBNypKFm91WE6h+9tWnZcLaw1G+pOe8TEjCME7OIVPFKFUH+YSxhRcT5+Znijr68pzS5iIkYcomX
Ty1fj6sZRhwewAWfeVb8yzuGbIpQTIaqGa1YPiHSiCw8RJuXIcpah+cp20M749OaX80JjhxKJ/ej
w2vBKwP6/N8vtFNayrtnCBV5Khct3HHcMuCLcP8A751sZhqglWe6ULRoIvqCVEGWYGura3uvNTPC
ZoniFgt8CS/tSQiy93rMJWH2vrSaNF/k4eXU0DW7IwQLjAyuplBjaeH9KMGFyHYNC8p6Er0t/3JT
fO6tsdRj8auJ8J5BGeb+9AdabHcuWF7bIjDLxkzH5I/bLIydkW6xlrxoEZpxd8TG2T2v7274ezaR
++Cbtl3KNViNuKahj66guvjAxEY/+ysW2V9F3p4frO3/G9o2TWcRPvV1fkYiLLXjJoWity4ODiMZ
lDCR/+CN1P9GICeYh1ACuzT7KxeEVcRIDhYSHdaSFwAEiWwhkhszbj/kbmRuhYCNxeehz8mYRDTi
eR1tq695emTdwp0VhWLyRHowHNAgm5fgZneID9ErJsAQpcBn82d7bXIjAxG6cE+gthGWLRkFOyWq
KKmYKWbM/0SDXyJ40Ybnasn41vYf78j/ioXEmAYA6Oz37vqNeyi9LkRkT+wnoPVeHlKz8Ai4pdH9
qH7d6EaIS+ASHWQkcfLmQmyPhwr9kVYI7Tz+BU4Pdyj7a3XR2t9yd2xUbN0m7dLi0Kdg7Whu0Oji
JcU9OdIuL/Ga1sHYMIujhKJQPEpLyeddTY8pSqzjLn22lowWgLjhVarDWuEZU21CNWMgwaAiep54
UhdmDCkv0hwZGiwmWEqA18/WhfkLdEqB4ygO0paBqJ+f2WoncLSn/1zJeLQLmprOtjgzDYEwzIBp
x8+D+GuOObGHcpUkFh20Pm5YZQd7zce6z3gjIVZk4tsgSEN8G0UlQiHYMafcixpNjLdokShpef2t
pfP7MQelLivpIG1NYrD6U/VfVrGqwGCXC8aF0jhvuAgaiCeboEmzsV9M9mVzu22udDAvf2+NgZIs
nac2HR+g48fEMGE2fsB6v8mn/j2Hn3RvL0zpDwP8iAJRZkOHImMa60H6xzphqIRiDSMf5jV+sYBG
o0vnApNagag822zAXZ+KKdoU0c8HOZl/Y+eHqvYW4rXiPwBDUPHT7Qqh+tjORw3aYsFwT5g780Tw
NwX+c48pwLMvYPwgK+1N/t0XQb7JHvN7UGywm9UZboZAR97JhUrpLHS3gDLUdOSJ+YQ4AZmC1P0G
6la7oKiKDXAT5jbMUajXbJjf7pSCEWQiCss6R6W2ErpeCNO1xhLsJpN+/OqmdGJmYSWTwDPwngA8
dd4xwKTaAxTJasiBW7pwioRsZsS4hJ5D06X0FHhb2Nm1kEsxr3jZgoTH2DT7KL77FKgopKlOF9fI
hfMzDJBVn87AdcUTy9aGFo0pqFEYVozec5zg8oQpFbf9zPwF/hTdONDDkR2rvU8u1jhfxOg7+aGY
rPg0FVg71nKqmbNlsWJ898fmeOEtmQNBhlclN8eUTo+Rpro+mUtjXyrel5HOjXkjC2w0EzoYvLf8
mGPNTtPlQVkrAgRdDTodEL74IPwgIpS5C4zJsoOKplmB/l//j9m3ffWQYXiCphCULPOLYS5XCVbR
WDA7p+ECjlhQvBhLQRszaVTS3tIifoarVaEJkueQa2IWoQT0Rcx1fl0P+EoICQv8xF64b/a+pjAA
pZnIXmfr0cAAAXLozYR0+7FgDvXC4OaPUewXtTmV+pUGHCJQl4DcegCe/iv/qX+QuJE1ub+jXAjU
Hy/38EWb06JSudGfbrVmUzaoJd3L35GKa9wDA2mZzCmRdmzPbNSx2fFO9pcxzonqPPRzn/J5xjnX
JEHaoGGEnDd/s2Wuau9vj4ggwKDVIPZxz2ljOVmKviObmacxXNEYXXIzFTsg9APMOfMQLyviFuGj
O+I0C/2OKSrgTU7gP4LFmy7Ok5XqLHmtq73RmSXBB8yAe8MVE0cUOTwPMz8jCbUcj9dHpEpRFptU
nleWlPFaZ1doy6wKFh1Lg6WpPQj5xBy9X4hnTJJ15ikKSEIkNqf6wyKCPFYeEMGDdM5XbA4YdzxX
Fbpgen8teWugciyzjBw/Ej9Nr3qB0zHqIlv27PiIxmfCt7CMgVmzhHiV+kA6PSuw7c6Tm3YgJFWo
e6gYwdPaY444gt/C+PoM2bBmVAj1j3ab34KZQQ8aWpqS8gmMUwk6VXhmzhXUd8s8xj3zbc9RM7rB
JTlDmGGjagAfsB0tN0Sm9iB+44fA/qJqafuI3uYIBm6gD75oLpoL4zQ9saZn4Mt/QeYiH3u+W8mT
Riez4XIjxovMnpB8Eq3JYUFEeEFFoUd6AOZclGlXfDHZ5A1o3RNTQG0bN7TagEoXl4R/0SIuhYsU
umtQIhOwxsxjcWAh4QvK55wPQnty52CauiGQCoEbcRWovTF+/OJzqaqQtcx4+jxrMcBeXHbIa7LJ
6KFaIn6dQNRydgKqlRBkeIfDGQqWHgNgbYWcKZxGdhFolRpoCUIoL0aYuT8gSHdC9clBCo6EMReX
WVFzUybMACKSSU4sd2DuKCMovkb7D6AZMT9WIviewLchb5b+1UoIr8gDkhsWwWiEqvx5pcvDFe6I
C+AVLgnXx4SWmMmEvB6Zbl0So00JZQqVdNj8NxW/HUEEPLxzk5p/l6PzAN9j/zBqaVY03DGIPSGH
eKYtyvI947Ukjh4Iq82JBut0Yn2xeO0vTpIb7Xdwaheiz3gszghrYAtPYMOYk9jH/QdkzppcAVg7
1SoSlqy2csNB0TM2BONOAbYhYPGgL9Y3Pn40BMs1OHDsza1kNFaMl6c+ALaeb0CQ8ECrM49Mixhl
CYg5eFqOmJeaXu6fzGMAZr/G/XR6lxD9YdIceWMruQBo3pH4oNTwwu2ddWNFTMT5mHSpy41jJewo
Dgg6zghCus28CVD7RjIT1McZ9Pw0oEYN4IA3BKzCgzzIuBrzkLkEZ4M2ILC+PAanDg7gDUdlJVDi
xlFSIMOwjhkGeQCP80vUQC765p3NcjkYy04ITfkjhI6zcRrhs5QeEAHwSKx3WAqICrLUFCQ3EFit
FrdqY1KMIKngBMz3b1wTfPyhND0oReD8z5fr1wXQMD+M7CvH7nuT5Tum7bfdhHIktwvG0jN4nQEw
FtaaKTtac4QH8aOdwf3O1CAjdbCTyy8IdDzuIYmewFCBKUVsRYy1FiwNoktNGKBA5s//ITogF4sZ
zAJ4CqffM+gYw6xuH3rAbRZ5ernMjeV4Ij3JH9VONfuv689k9gtHU1b4aGh9u3wMx1fTxCCR6g/l
E0vdw8g4qokf0+oOl11/kKTGd2wqJt2XuhCl/+nZekA7EUzAFkpRvfv6WXs1Ry8a1SxFMLHqUl8o
lFk8Qxg0v+qmR3oSWz287QpfUgL+AAmnxqoHbwTUVhiA3VrM4iK+Hkjy1q+Pu7J+M1UePAWS6wcK
/bXFIcwAc0WdBaAkAAtA+4KeB1lACPyeXOLAGONKxaDt9Md8GPYd2jOSEMnsrivOJmIaf0/aKtkB
GxJECj1N3HoDQk0OiGjYEz/Y3vzO9ldmT5UZJaM3VCrXjvF9036yPLlzPD0I6Lgxqaii3CDdsFDr
gWEOk5ZHvnu9EwW9eQuN22r8UlsVysarVxBGQj8LJKnxzGhiP5wqktrOf8kwvCqkzJSBzvSYVPeH
n18vy4u9m+5q9GhaP0v6adfiFPRSy/0bJErnbKYKxF6J0nDL915VimKtomurI7lsozuTIafT2wgS
qUz5nvJ06NDN18t3Khk1qA/qS+Xz8sbUU5kUBtovzEA01vptfavqkrbKNblN4zJr0QuxCm+o/w0Y
QzdEj0mmI51XUTawQG5AjN9AYpQ+HIYJgVR18WgLKMT9uB2ngRs/sqnfj8REWq2rrbBBIFi3UEcd
fx6LFuWEwXz7T/UeaLfr5xOyqULHXtVbZDZ6T3vuCurpXANJ+FfQVEP4Sy4uqBAd33C53zKEHz5c
09azd3bZWRCp7tLBQEF3GP388o6cUcEXKaoLKdFoMvdaVMG1Ez+D+kAtAbkUOCd6EnrXfsgWrcdp
WSCUbV+X93L/wkupVj5l1UoMOG4ayouPen695My2aVWMw6wCPXi9dHGRS0k+oakyTAfJIYG1i+5P
YnrbkOGaaJNm2TN6Gax9m8bYXZlLFtRqBuJ2XiUSk9genNgN0oGUxyrcv5ciJw1WCmqXvKQf8Akt
ir3welREPMZ+/XzN1QyWIVqHBgTwsgUpoB7eAzAgZKrVpxRdjSppGoa7FgYrzcrELvLxpOU4Zp9q
82WV9bwiByrlk3ql912gJkIruC43VlnNnq+F8cJZEWoizjnZD6qX2RUF5G37lINnV3jX6TDp5U9h
KcurQYp5fV2+c/m+V14vgFI7vR89OXVgz2vhhXNNUdFoGZNBPxatDbSGiynQJ2c2XiFIzpln6MiE
vDd6CzZn/OAJ5grGQrU8u63t7oWUEnrflvJPaqU4t57sQK4RYqj00Y7VZ2aCN85+NI1dmMcSFaBm
wNKAyUG8unBkFO8t3jv5aysBpmDn9hNmiX1NFiengL5eHU8Jfc4SS9bJiRutj0Zd3jXYeZkXAEcm
3Wc8Mvs7tm1sYQvKdzPR2TForyikKLa8LIWB6CuW2tzVJJs96Sn1kJa0nkeZOjw0XklhY3jTGSgA
dDOgW/SGHOyGaw5PolujpxaFgl0FcNGHbvP668kamuLXAlkIFffKGOg5qzgk/5XPXwe1G12nKkbY
vbFIfDhgoVxSMaCJlF9hozARzxE4hV1mwt26PJNpxAoncx6uo2cgJaZyaygFXotqVCtMVIG1Gvnt
JMv2r11fUTG+aMdy4MB5zO0JBmghRc31GTptIF3MuXVdXvpv5ZbcX3O7a5Jr80HAFSWGNF78sdsr
1FFDucwQ3caI4En1rDLmzC2ATJjc2fJ8otyG2olMk4weS/2rRbAq7BEtjKUD+2sPmsPB+zH3SP44
El+kwLMhD1Daf0Di/FceJ0kYQMJglqz5FU5FHSKc6nilLpzAL1Ds2255v0Rs0Ba6SYbY8rLrYowu
JM1nPAhkFN2H9wzHadlmnIhoz/AShop8hZMRvzv0ExFrpgfVhzWovj68dX5X7zns+DlNcXNFc9GW
eVFgaqRR6pPaBL0zi6ySPOZe7ERkLJR6N1xRA2P+WF76nV7QdW+nd1zJOO4ohEmnx4tAnyREf2WL
g+zWWmn1fCZ9Q9+8/+7Z/yLAJpPORJzWz1QbKFIhLckpvxqypawlODTCDLWhkqJ5xJJv5DVbjBhY
YnR6ZaMJdFORKDe2EwoxOfbGGO0lTwURDl/uvEFfvjNy/6enotr1DIAPQBctUBTX7usaS7wnzJKL
386n5mRdPzOGoEToBjbsG3kKupZ2tzAfqOhRabRS9L4ySUVbnFYld6J7raf/LGe9h0VSgXOXDGYN
cSjlYOTzAhszx/rm01xJBw6UYYOMZiGwlQuWPBvNYq3iHyfYoPBulhItMuByfY1ENYNpyLhZz/59
WoHNrmoMIeYC0BMo1fU5zZ/oLz7pR9VX4C+scOJo0+TJlOE7C7K3s2cvCBSqlgD7q55yaooWGU51
JlFbu2ixef2Un8tRxq4FqknNeVHRx71BjDYUOjV4riq7FtuGUYbgiZIWFBj1QbVvnriezoY9f5U3
T3up17T1pHKj95DzssK73Cpfv1ZH5/JPM8G0jnwKkM3Sgu/V+sdvZUL/fSxvVEVmS2F5vggXJqAT
E+sIV0aIChrVEfN2eIPim6W+mr26hd4lk72kyaY+hUq5b8kGJOajdgsr9DSIUpUCb0paoOpY101g
3bGX485ZeAyzePWedaZA5b7366ocoT5R4nAk5gXyMRP1GToojB7QKq4tOZINprFIFUhgdTiL+eSK
wCUVsMtg59soZF5uny+VMqYgf1EWF21pFfTq38vncI0UnIHsww3psAkZGmWEw0EqUY32XKFvyLKv
hwZLuPZAjnAZ0jdEdAMB2qvN0Oe+r8uFc7M2Wnmhm681ATj+7Ma0/CKHBXuWZ+ZUK9tkV9+qX9VU
F46zKTPkf3kZC5ctrS4WKrlo7tzXL3M82kTXUrGYQbC2kKxHn33YvsgFNX6gsKW17ki1pz5gqve3
uM7GVGl2cHufJsxtEw2pbBrcyVbWk+XQYkChuqcbNWCYrIAWUA5COgIj8lZH0cekAHvp8xoMkaqg
R/k2QQ2oIAMdZD3GK95dMDFuxK87szrF+a6l7a3W+L4C+zGU4N6XudVC8IGelUE0ryzhur7Kur01
MIC8JzdkiIvnvsrKMLcZs7abFkRap9hp15PDlTeUdp4oXdCrasMRjbMeqbucE/hd+NmxCkgNYRvf
IrVdXEGNkyEMKqTYLNaop6eOQ/mBANcD7pujevLjb3qyGkf0d/LU+KuF4CpiOpdh0yGpYRswOYu0
q1mN2BTKd55CXJYXb6j+imv0HvFnbhyUg4qwxuXLsOM7i9mgcwSLFjQ2HUBgcdlACwDRO2l6eXXT
oU8UdnRZC5vtq+9uzVFn9TvKTmJkgEFAr+9yG4EpYkgm/4LlvLUdXSl4Jo/rBwdlJ89s7UOdzv2F
fO2SjPVfJ/fpDbe5vHtyg/+uG+eF2AOTeKX+tBitDwXmxKBKrHlx++lUyR9eycU5tnZDt3kzDcLh
VOiCorWvbzhOew4FKJRksNeSpq7Q/geD1CO7cNVRL+ZYbRS2vW4ciwK1hsqQ6VHfwqZXOc6xkhwZ
Xb+7/a1qvyw6FINBoFWT6YF1uXaN+G/gPIIBSnS9NuhgXqSP2tmM8vQ5YHGo3nHPJKuE1d06z3Sa
7HBUk3d2D3PGvfkDR2GbolWrSD5zwORIVtD0IGUabRIFWKRjmagEzlfRJ4ZexbZ5ujo4GKGMc5O5
8nyVFbX3vt1n4/jpgBfS1IU5wWbBunM6aLo2m5DNqJ2vuyE6NnTbrj/9P13FgliDYkppWnHNF0xZ
FCZV0x1tfQDlnK3ZtJUuMN0EzUlatMpfc2d8iP7HM/8snPh/JJ3ZkqroEoWfiAhllFuZUQTn0htD
LItRARUFn74/dkf06e7os2uQIf/MlWuo4YcwKmqfs4QBTe81Jcjlo0UqBMZhXasRYDGcR2XIxW5m
0qMjTxyNaFc48qfbKfWDlKfrqB3ZvYZb4FCmb4xUr94pKIPDw09c49i6q/7Qq+MRcZLkf23547V8
8NT1BY3hR/ZSWNmZrtNGA8/Srj95FNMSQgk2SOrEYd1QQCHoWf5wWWmBZECq90OeT1K/z+vNF/bB
VbwjFm3sWwIdjh+m4bcxzCPa4LgBilTA/s5LCff3G/zeRosVp3mGiRrdatWVbuxPVOuFrBkcoPq2
1j2JP7xdr4/zZUMxUh8Lhawl4ZFFd+IL3qsGk7rHB/stnXegVKwvawiYjz14RJay337vxp+L+FZM
DXlSw7tUd4TEFOThpZVZqaCNZLONaA7Gp9F8pCiOKkpuwn0+tZba/TxU2OAcFyP5SQr912vu2DZX
X6fHn1C9QYIpft5fpnGgiwFgbv7EDAY+JlDFnUzUai9nrGVS7laPHK4LMShV+wEUwPxWmLhFC9Gj
wDeY9LcJDFDap7cAnQHl49DRMsf2Qw+sskB4BmXnfcR8ljVoaQc1di+YGuJ3veRD3aq7Vcrk64AY
6X5WIy/kj6U3ncxi6gzWIWOJbgEGbQ2E8hSPBfDe/bP85njIJU///pFJCWcBM5ne7vJWU0vIoK2l
fMtrr89zLp1yS8IX/XQN+vBNzifeXOF9kXGEvmsYTVN1n10WtbL7lMlHUiScGh7FMoFz26oXnac+
q6HIjl6b++RLXZQj8eS/xopfIdJpNl+lt0+3MHu1ZNozH5QKLInvEzMktpD9fNT80DGNKMEYHSpf
5ZiNvyTsae5HugwPY66R9ol9RZeipcPzFrupfuyNNKiMOMC2MPilhJ0XTmHfvJvlMm/rDbMqmiZB
EriBJ1atIGWvvMA6ycxyBRwZnL6H3PJMvXuG+ePuK0Ekeo3Fw7sufKVktznExd0VZLeYshJ/oX5Z
oQJg3Zsixe2imE+wRcsYKqn0vYoXfCquyfyU9JhJoU5n0ki1geJlUi4bhC+9jhquXHb1w+3GOMow
XMlE/47kRYM+aayeNSgzdP+KlNjvotyVI6hIGL18796zq5ej1H7lChr83HtnDxtAsPGU/My4mT/Y
uiqbDFdZCYvsORRtnqZvt5QQxhN5Kz4zI/mqXnm/uVDPJ0n4YHi8jz6Hk4xCQ5JKuxwAp4adHUb7
b5Yb6se7p81spBDY8G2P2hcl8TsfEXGm4+SunAJ5LFjg0nWcF6P9g+mlYWfwMkX2ku+D/loo7+uk
mgsKvz5ZI7w5KW/8XZix4bq9g/r91+FdqGGMNMRFYh3F9oVdfk2bivaKPXBlV2y1bqtbwLToNDKe
22ykavLfkykmCQd2a2+MYhOXtS0P7/00Y/sCd4C1Gw4w3Azq2jM4YQxmTn7ZtOCkjb1PCGY2YLgg
bqyYWTxLKzaH/Fo1Y/yML2FvhT97C77myhm7dMViFKbrYsLH0xfSP4FDM2xnEfoqM8Dezq8CKQC9
xb0YKT2kRPTLLtucO1TG0wpiHXvq5IgnJbAfjIvvHg9QH6MQAzMB6+tH6LrYkk1ZGyYbADwNrBUZ
3/R+hFxslOxXEKR2sQ7Mx2rSjBlIX1jlRRVquIrfLjU1cqEuBUQBfMWDOmoMdpv8IGjZx1f8OXTK
VPmYcG6no82TBDWOQI4QmlwTHUk/iW/wY4Q5fLyT5pDu0GPzwAOvBxWe0Reirb/kWdxnFf0hDGUq
ykw5Vp0NfxeeDlDYcDs0HH/NdM/jnJ7QWr7BDKAE5SQRDlbH40VR2n5vXthfojVexrgtwgwSozKz
Ze8bn1wWh9LqHZPiQgaGA0mDKo1yDvNxboqJVhlo32CVIi2yK5+eupYgiYOuOpifwEq7IMpFaIIj
kkkN5bviG+mxDgTaHwjbOD9dBw4DAqU10tsjK1kMZZ9G/1PPwKOMAXyevmOUypGApQTrjcS/uZ1u
srnnul+HP/NvTY6SU58RCgCRgrxX4Ngp2fSzk3uF647WMw1Jf3BOgIrTk8sDw4YRolHOmhqs5MbC
VmdjbhMAwO+HW4DWOCfBEaBX8wi8Y+GGdPVpigfKGTwGS/whMYoImz/4MQiF8DHBo/4xJQoVugaZ
0vIJDfy8gdYNmLx5ScFYQnelsPKkfe8sKtdj+w5YPbPj8UWY9CfmDSK/zzqauPUCHPCb2E34SowB
m3t0BsfXoXNOeyysTJin0tNSlyfCM8YupDwUOcxvPMxjb7yEdwmYbWuiU7/szhHpiKA4sspY5UeF
8oyOMLNgAGHafOeENJphMkBWddsLHvMwM8lIwK5u+rDJ+QD23I3gyGGAa4yIBrsI3m2nXyQsveHM
prPPHEEbc9IEL6YZv5n5sH/TY3olt5tdORwS0U7eICUZ/o9ufhVkM7d4Pyks6HXhg5rp8sMmI5fh
I+I1si/RjKLZmLDdX0KZoQXZ1dirmS0eZGbL2p1mYMrCoEAsCMslgKHH0EuTGhDjCaHfI/SmilX7
flVB4A/irAxuhNvMcNfVDr2XWv1kWc1G++Ztj3F2QaP1MBIA2gNM4ceA/2BDA23yhTkavEsXqpAP
1duQjh/JGBvbR1ByLh6KkOFF2+TXsYeWz8jCurKT8B1AUbHhZ/uFzVDXOD1P6Fqf03YLERlvzsv+
RZYodD6DWHv3MPDNJlPl8I30UIsYDUPMKG3/476l6ShGKbXQ56loZ2RI/IOixp3TcLfTKIPiuyDk
G3CR35GjwEidSTENQTk2qQCxjkc6auxRrHgvrud8ifAllS3WCEAnCXxx0ouldWKK5ucCr1RXTbwI
84Xw9zDOpaXk0cQQvNL/xJOtwNsMpeqGjIv/1hoN0nL3CfePj5/8yVi7g+AVG8V7wnpg/Uhl3eZW
48GhvFt4W18rvoClJXaqHk6ZaqzTq2xHm4nssqAQICxif8f9a1mw4QmHXjYAd1MDHSMb/3TU56eF
uCDKzbvPAaNSxpzfWjTLwwfl5owWYoBdllRtKvEbmm1Ah2qIWDqjcpIgHvLYjI7Jqvl7zanP8Qf/
4prATqQ+3/P9PFqTrFRr0z5Mz895dkh+sMlx8uUzes6pddRkM99uFdBbPjtLXBo5LGb+f0LeO20J
0+0UQcUb++JPFWFOypY//EZEaE41p//po86qV5hGwpXIDu+AHQgn/0I/IAtYSQlD06ymZ97jVI30
TptmobwXeWSY0oupP5ohI5MRURJ0HjUQUfeKKURgus7tjxcfEe6uWIp/KPIDFHERqKs0q7mESFav
tFmz1xr1L1tbfQUE8IiRtCwouUbcYXwHhAJf2CWN2ux3/d0hXxFiOz53CeRuv3XRZKIzKY1v+HGV
FzGfqsNi7bTM5zXFH+4MNF9yzpFlan+vI2+b80tjNKzfQAdF3tnX5nlkiYulxRCPLM+yNf7tXFmS
WibuiJ9u1jgBTpMn7Mj8YbMFGfduOzbThQyDFNXTb8YQBVXHKC0ewTuaWpaAu8o+J5e3yD3MXnOB
8G3jtka9yCvngGtXsBjMysRwtV5Rdj+gldRXqo3De4kkZ1CAkmwRAPkuxGDC2sDDGXTzxtcqoqCF
N7fdyefuhsNVvQZ6mZGzA+vYYw9yc6ttnG9yT7+0EyOLYe/cUNdw2m3ZeyShCiUbbu7v/e+xq1eC
OTF4EIzP4WugkzUquhBtW37ho/cz2R4WIHCADO2MfR8VBo0LmbW8/umq/UnJYjUQBxPilC8Kk865
qKCf7MA9dMSzIFJXDNRPpTlZlG6rebDGkdfoXCIJ744F5IOEmF/cPCwQ1UhtDcbRli2u7OLJfIIE
EbTWrnbYHUKgGYzb7IIOBEB+mtG/wo6WMXT+d56ADxUZHmnBafbalteP94n5jGIscqVxh7XxYycX
g6rqYLZVQzK/lhSIyswX/H6Laj6yt5DdWRChcIo1QjZN2Wj/Jn+3xcvWvMm2stkpXSqPo2hXcGKF
mlMc7sEkFA/fFYk52zPbqUO3wnTZGJiVFAn4iUyi3Djng5moy2/s8GItR66y0x1YEP+qN5alN0M0
eZMIVp+joAVoOfy7/x0M87/GfelTZdMbMXjqGzd4ROJH+g/UFs+pn4XSZ0iubomdL40dPwE8r0c4
0ruaA5f0yEupb8hKt0VvYGh9TXhB2qL/JS+SjZdXI2kwXkHOfC6Y7f7nG6J+gaz9sDlgTWGpurpD
cisRSpZygH133vauSpayd1qJRy0ES+QgQJK5QSkIpo9Xy47CCf8WjfNtw3sQc2xp82RNiuJn+gIM
w96FQ7SLZqSjz7+8xWUAGY6hU/3lxUfdkETJDzTiabnYiocbLOmX88TPmZu80NF5QDAUPXaPr2MS
ji0FoAa/SfMmMKNPX44YD6rt+7WhOZBnPNiBTMLX2PnazQoRjGaM/GZaXjrz43+mMpYTpqJPT+fi
3LKuYFyjwFPeyI8ZHlOU1lZulPP8+IGA2RhQAEbHctNYfN+fbT/bcqUhUML/F5C7dDUyfLJ8UTCD
ECOIkFCYlTGzQ7nnWaB6cGMVetgAtewCbteguh0wDjexb/GbD6wafxqDt4e7oc3Bm5jSb0Y8li1a
mKci3/vjFlPRqbdY5uiuErLV3CKDcO4bycz4QwJK94Zv94VxQQSFKeIQ643u0Wwy2XB0V+Zpzt6/
GYhpxJBhgP8w2znnzvrExt+RDklI5naQzfns0i6LJpRGrzFPYQLiNh3hIO32+2+QIUf+rWyanRyP
DHQWHdMP1Cwmp+uN8ZsacXdpqDmDjAZ9h6+tARGkHK2TvMy+wRg3nI81NIF3a2z4ir/NcA6f3nbE
Sjxsckzfg/HuVl71LtfOgCpKYbt01JhfZNw+TrYzcTW+ZHw4Cjttz983zLc67DUT5TDCGXwOoOgY
lUUXSbGizRFLJB9Deh4Rc5KVbRIn+WWxovjp7LsdkazUm6r7QRGRzhvcV3cFwpHK6uhg878RXwjP
Y3FhEiJniiNKjdp2GHAIoREUPMWwKh/ZZLLO8sWHdnnXXt7W3eKCpxbbNQ6VLbe5ID5klplbZLkL
AC9YXa/9k+P02MX5/mXl/A4XNKH12AdOY4Oynuw5eB5XUs8XFeJD0YbhwnE0uKZMCwoA/fzmyYaO
EERO+i5fyItc8pN8xs6J4NexuMFYAeV+k8Bw2nVos1j3fl8A4EElOW3pKKqDeQZeajpINuZbGFL2
fgXH0EBLZA2a4nKF0EtmMnxOQc0FZIQwZ7ngOMbLRrXgIBobOHUOfnLI/UX82NRi9xxMKA8D7cr/
fwJmpM5Ps7G2QSQ6mZ8iCeYpj3FlfUhFZEq78FHQPRkn92Vtx3LDK/Ijq8c/YDcDPBsCoQJ1NrPF
ITavwlKm8vsx7bQlHfPKZOqPOqM9fOymGFRG1zrzxAvf+knLAGk1WnIZxz7W13d216Iz5tmnKBP+
sizCyqLLNSA5mx1SjXxxlq6pS2feeAhRUYkyHty3DXRSEkmDdkMA5euIi4z13HEvafSTucj5gUnS
7pQQC505Y8Wg2+ys76LaAny+e1ymFRpueVEQ0GL2T1fZymxDDADej0HkDUGEfD2+GsKitO8tNql+
fRj2rbaiH8r9wJ3DxPo5m7zdBC8wlis8Skx/b2tiS/hL+KCsPIS3qMLID5sAU7J4exszY1NJVvYQ
YAynqv9V4KVjXoDuONJPdr7BPC19kGRkaTIL5LuHk9ppCXvUGdvfWfyeZ0wUAY5134l3W/H74Awl
70jVBr8obXzhzjhM2ZiUYCMEXQCsDECBSBKmbE52uz9CF6oxC+CVHtzY3dsVP/D5d5P+soDjqMAy
CGwgPScWBK/faldVYIAWVlKqeQMMQogNhLoYGQ/RVK9pBGA2+PdrmJ3RfjOos16HY+PE+JHB+kCg
Axi3eWFLPnAW8zWQ7fMq7ImA4GnWFIAFEnP3kIrvzgeHECL3AG0IIwF/m8KaJ7aK9zaENtiJ1l0J
C7dQOCihxfjsUWF7a8gXEW9P35vqCL4aQyZycL26JkdtwVfd2EkPkMu82KT7pzAEoJarwRbTIURl
8zhru0eA4T9ltKaVArNdkDF0bkN4M53z2r3AmKeCNz50Ef0v0xBT1hL7GJDE2nmmTum+lvDZHhae
0oBqB5j9bMVAMvgUJxIvDKamkWgkoxWNIkyC4TVAlXmBc/5d7IttsYLxn8+gnaopd00+ABIlDjFJ
YxbZvwi8a6oETS6sqss2ZQjopiwjtHkzGUadbcMZaRbzeqXhVjTeaDT/pdVDisBrrYqwpJ6QTfpT
hj1vEUcXNNhZusqKlZpFbyZgEEA+0deIgZ5wYSZvsD+wSj3gTHlIMbTg2QLDkq2vOCRgqDBhcck9
YpWL6ZduY+BHFjx7AgFLMrokGn6IVmzyrsy+dvo1MJOJuj/QXhImzt3sg9fMkJ06uuSr0/q2gZJW
EzI6bVbSHmtuv/Z0lzHwu34/TJaGQojdYcwuD5EhcVsaahwUT7tix3HiJAy4QoSwdqtaoBs2vRSu
w1MMe2jcZNF/b0gZKu4mwcW4GSzlwtHYjW/pv5+rDknkFaKVNsCAhVWdJ2SzmfmaEumfFGY6dtdG
cpvB5sBcBHPER2tllOUV7odG4Tw7LLpok3WaGfUIBsDTMHhjK3hnoqdewAX44ecg6W6ZW29YsmZL
zO9Tze81M3nN1IXg6vq0qWdQGAWEgH7iYvaO+lf7KWYTOkRopiecKy8NQaDPyG5xtmSxiJ8SdMrB
PhXfI2i+DscdpmwEQnCJrImH39UXWBdqpQaldYrXMtydU+LywaEIJ075N7pgKdR+HWzfk+c07K38
0B6xe2HkToZsF2kOt/rT/HNvUFgrgsONfsjJphrgsRzA0RW9MjwdeNhsZcZ4eLmCso5n1Pm7+5yz
9MU7aNQ6o3j0A2dG5i2iN10PkyBFQN7213fYpy4U7ya5jhfd3TttUDmQX+kiQBFBywzSHzVrsCAr
rg1WmZFKWlokvl1hN3lbJOsNc2cx4LOTDesEqOZQ5pFMtXSMIB5rBmzoWoqKkMUCDm+gK/zeF9H7
rxKRIqAoPmP+BNWd4HnGrE0rmtmBM+i1WNIRuEKzwEUddspRd8TTlLLQhoovVE4Hkwd3PqqRQZ/b
N+GbpKx5w0ODBRIO3V+zvjQ2a3p83y0ofbyjXrXekjFcu58hI6AJwcJYT/oqjtyUGMy02KKyQhyM
KgajdTJLMNwhY8du49sNCSQkMFRvU3ZrZ+gMURd0hbkljLmr54hFR0YKptWjf6BT3cCdsIb8ZJAv
O7MB/BK7XnbgyiIcSKbWbR9PINgOTpPQq+Db8wLE1Yyl44MOwmLDtEvs4vDZZ0xxgEb1fd7Eb3Mn
0sJjc2TdzvgC2Iztick5NmeoVi9DwSln913pSlfJ59q6KJbdcT/HruI6dlJ1Wg/SE7qxFBt49G73
O1l63xXCGZbLOIlRPDqsmzPnC5l06P+IEv65WyRfMJJAzYNkO2aQhALzOuu7RxegrLiKAQIMfN34
1ASotLNb/IzazAF5igBWgf45nLBrBiVjFuH7/jwgEgGzefg6w94EXn3vmDwFDUSbq5egWzBIDj4z
iGqgGRFzlU+WEwNn3Zmtl0An3tert2CNzx20OmwyduNgmJ/dDMiL05yxfXC7i6Qzxa7BSuWgnLvz
zS7WeEVRuF6etHs5LfmWsCrwkbCwwN28jviY4084fVvY7HTwsy0MGpBecCGSj41XlTWKsYoB1hpo
PBK6X1glKpMYOaoclLg52nePIs0eIvUYxqXfB6o6rD3fVsnSd0PX0yABzIotUPLiPnI4U3QeNWvw
bjII3kuHrDqWhkE5Z/DLt6drR45FuWpCCRdFNvWdj3fQ4s2chr6uWIMD3QLqfXslhlYVvJw3fsbc
V8i79BkppVuw6P3+A4i1oGHBkxhFcQAj0Ct8uykL0/HEYPWrkfpyTHFgRG3ysfHp0gctKfrwIU4E
0Qohh7ic9D86xiMQVjjVdwKKoCTsu4iwhmf4ghuOF/VnAm8ASmjhSPDmxdSVCt0cLJo08Az+gwQx
DU6LW3VWSXIs2HlrsfsiUq+wbk5/wI4Ur258rZPSEqFLA6xsX26+njxwHBZx8cFeEAuchOUPGx6s
rmH5da+ZjCt8gfE8GotZyZY9gr044m2HgQznb5BpFCxs2dFiixviYtoEzTvk63IlHKQzsI4DGnTk
Ec79T2F0gGV3vq/xOqR1o4hmvY/R4WARCAoN0sY7d2P+n+u1jwUW60j+nh2xapblaVtAlsc8kRIN
LY6ahlDgMyV5Ht64ZHPmML0v2wWVksLOeARBv0YSgQF7wLGAzIsgTT0NazJ4fsl1JYbunGDcuPqO
5ow+/P+pbNB5jZXtWHeFOA2x5sGvxgDcY60qzR9vGgcrvQhhzB/mS8CC/sBbmR097KMEDv3F/9av
1Xk8J3txlQF9qU61YqxYZEBTHraBIWQVFtmMKUj7IRtHmP7udChFCCRZ58Hnoj0yis9pDrOkw3n0
0uReitvm+8zwPWtRkn9mL5vTFxMNiFxv5/sDMA2KxH8EzMKOmrPn/YTuCpueHE5jFBRikMrzls1g
zTWuQ43H7FO6d9XCy1j+DKauY24gxIfUF/r5AwsoxBiIcL6+9I7QEDKKUefwcL4tT/huf3GnPLbP
rXrbv8Vhx8R5wWevTY1fboxBG+MbZoEvepOX2bCmYEWH41PIsLOV/d6ZLAjXIOcWj3/2Lbv2+KxF
v6HPpWP8e5ExEgk68Q8GvAisRnvve9tgG6udHGjyAjIOEd7EFIvtckhq1OMmYDGpS9taDdCIkGeB
ORQSTUHxEihUGD63iJM1B6ZqGSm3JdqRT1BlCJWBDgKVY1/a6vG4u47/6TUaHNCIToDaApugtiFy
nPqnMYH8+Y7EQ4p1QUbp3itK0CGRA3EulkUbjh+sk6oV2g6M9Ph3ZKGlEuIBmwWDY/qb45vDfnk7
7e7hV/ZQnWr7flDbIAzHwxMRHZEN9wyDrOxQ3eJByDn6QcJYOZkPHAXn9AldUy6NLJ2YgkTuKrax
g4SACArjVWIpGD5ihEIM8wjikaXJ+aJkkIrYLZ5gbN2mFyjM2K4lqrFvD9Q7hMU4g7Q2TU8fyYc8
RjugAlmS7fTPUYq6wu4wNbFJ5a9LcW35mdgIYB+8JGeWd2mFdPCCYy4yVt623vyOLdrWWx5dqs8G
CeXlwW5o8Kki9hZRVYxOcTgRkW8UV77iHg9h04PL+PCD9AW13EbzjaSLOVtfXfAgxmXAGsfjJ0YD
eLmipaKtS6UzHRDyXibIBi0yKosJoTaDQWu3121WjzBSv200YTibVJwQ/XzMF9YWY9rpxVvLfy9r
6wm2OqwAOTaeS6i2BDXTb4FF/TNbfWa/ZDrHBADipo2qjd3ElXr9kVCzD+11seB2wOjR2PgT9oEl
4LFFiRuEDwg3a7nA1s0TMBGigH4gRCBhop+cHCqElVUborfDCpUkXub6hYioPwtU73RgCqGRYQak
p92OYywnEDRcJ95oUKoX2FahPB+MF+bVjx4oFv05yVEo4Sk8bKaAJEGAti3+WzdnwhJd9Vgos7SN
uMPdDI2rWQRQv08bbYGnAE+EtkIcfsDlWUfRj73D7DF0nsNXaYvxqlsyQc7HDqrtoA8/F3X+HO/U
taB3RgcQWr3NHH+X15pTgI03unMrlkgU3RJPEg5pLVONUBCnIcSudm/HOlRYgpt3eyLOHo3FSN0G
jGAiYd56zB7Z/Fy/1I8Zf56S3+Pa9gl4jbXZ5tMxxXDOfbEjBn0AGIp5MxniyS1jHVVEmI/wlCAx
M5pt2MKsq+fdcx8nVr3uu038pmfBD6yI+HHVcuil+cX4d29UE+9E5M2UXQu3SKee4qMmTx0WYZ6j
Huo97jOQP0CKZ09QY5mQNoKR36S9ov2OOLe0fo63wBPkxJL2WrsYwm8+HuksY7pKzsdPwN8HYfKQ
b6Jmv9893C4yu9nf4kYbPjR/yP2GqKbsW0IzuBGkxZB0Ej+rQeQU37gYbEDi8awlA9ImvxHWsbQf
Ll7Hwt7j0ktxT97TNswsybyvuXT4NIM+q+EIhIBn10H9t9X3JyABJk5EjKhVwevSp9MMR76cui+6
EhOCKz8eNZwUq0S5+lxl9HJkpGQ+ZYeIHW7VxIpxt6UihLk9/MUFV4uIwCdCFDj+eNMtbY8WnggH
AVXo9k4kt8fg1nMNOJOufDLuI8Epg85PwrJej4ftzuO1lmJiVppjbgYfBIs9/0NTYIVfuFBYcPMo
9UF1lGBlzODNE/igYF3zCeIH8yuMWE4BTXVQEeGtDUV16iH9nEyP/VUHUlTcRDVBSeieas15ravT
XNeCZHr80FOrpLIc04bvhpUmMBKdJWcnAm+7DcINfyoEhxcNlcG+aqFqjlDHdvDaFbjRlXrfyf1r
m7/w2xgTjyg2+xP/zFp5NUIuVPYzApATcsbbY/19rYi570esk3VpqXo0aJBHMC7C/ukX1ucTwRMo
AsE3nXkfuTn2pRfax0LHotOBdg/r67V69GHSLGuWWawvAeOlmSwUcNcwlM+89L7+KBYkCiYoEDiS
JCC9LWDrIkfWLe6AGsH4nHAzB198RvaBqYOLDoA97FirXFP8H9PwHTNrO7jtTlOSItptmG+gq+e6
C1LBak8lnnfakmNCiopRnoGGWZEFADZvZiMxzJ4Ii+qF5ojrw0AlAI3UFmSoO1vtMJoLEQ5iNs5z
/mOJ6x64Vz8DbGI7eaajMUSdw4LTFgIUX3nH5e966Baj/QdzuteOFEudqO8/sYUEDiFpyIvpLR6g
0y+QjkW6j9O7nTPUxSSQzasQYAldOY8IuianyzBXBk9iUSKJGQ0Enozod+3hqNBhtkeVvJxMIduM
OzaUO5phDvncRCpPnctmGgZVxJ6x0QWwYFbOXCYI/UqyYeXhBRYOpCUqua8skiXbSvSPiQ8S5o/w
AH9C3CIEzRnIWEBXEOdHs5swvbZIjDDJw6b8aadn7LkWN2S7GQprOSoYHYm9fTiVP4z/k3WU2kNC
Tv/bAwFV1oOigWRiaLpBPXBiZYk/5xk+q9eClfEwJvD+Skhqa1snhhnkyuxQ7l5QqAAh8IM+yfrF
MdJ5kmg1Qdaw1KE7e0wrF7PlfHPaPdYVUseAEJ6PhGM2wsuV1EXa25dgg1mjiK66ngQJ7OCk90YS
ohV6e+wHsK+9Ad5MtGWaIF0cqLnq7nOzswl4j1Sj6aVPlR3Yx+Y101iR8HBDiZ3WknfLIlm13r7e
u8V7jVkj+osfVi/jei/nI6+4vTZ5cvekugcZiqFCdYBL909G/85QRV8AB0Yfzceqn4rbR7bRRstc
3Kilsns+k0uXwzOcqVWoU4rTLGen6eqVi/qfKUQUVifIlgi7KcG8T9nlm9k0FRO6ZfBzFZjQeMfI
EF83jL0NeImQt7Cp3mGotBr0MHN45Kcnqd+G+qN0VqOs8ljWXEG2O6ALu5Ku2QRjZaATp/t6WF0f
MbDzirCd36BkIwePXn9fK/mR19UWLp4tSNN8Vs1pBD5M8M7j/IlGPxjDbJQFCOXdEryn//BVaMkl
BhrD0h6qG5CuT4oky1JI5rRNeFtid8vbrXlgExQHBShlAUWl5iXk7GaIkY5NcGleTjUfrDGdlnUl
jnAPmnwEgOy9hgDVo2xteP6ChshXktzd9Kdmm7V995BN/cyBdPDL4+5Ia/z90Nc/J+YI13lPXb2c
eyBdYCBSovdYBR1kH8qu946LwY4iveAWIPuSyZdMyVrkaoFRtTL2U0PK8C+5JaREDVF0KGMN+jz2
2DLLiYJRH38ACuxZQVXJ5yKy4IL1HewyH0nkyeRCOgzWLBTN+/axkvzhwlQextWM4rJDmWLamw0x
SvDcw3LNszyJMC6J5btdoIkD8FOjQrMYZl4Ejfifo7DNtsXmZPNHcBTHpX0qxRj+waRhT3I+2bqd
+MUG6hesxyVUQXbxtpwbPT6jIoQo1OLOg3JsvdzxfbCLzQyM6th4AsYmVDDM1FElkNs9ohIPouZY
5Ttc25X6i7uDtBQWIdNoc6GpU+CmUJQUOtMhtEPDA3cLAoSjp7CQfRT5tBOzjIAFJGsXDFE8+mTs
6bIj10swHtgo4IiOFQxXfrDBYYp8Or00uKfgg8/QXeEcSGzx8sVG7QrpTzAGy6MZvWqx4u4Khmzh
KXB8/AJiJzt83Z5rwBgDTRm/yHiDd3+1mkRMlRMojUB3e9kgX4J1fxUIKNj+ht93uCGlLUE+NybR
Y/VdUMc+DvyqMixmGZZ57jvmjFiBytCMYNluS3E2wDyAvpqBCy7MG4moTUSxVk/gsctgm2EtaxPv
+SU9BQQfT4VNp3HyCgvxLPp1gJUOOy0tlq08IkmS2o6SCX0CnfHbhr6MXR9WgeWMm0PXiYwwvdDX
USm5Qq0xinm3oYZP71GJC7jFvtikxSugtlpj7KpSU90WrtriM/9dJD4dRx6/N2U4wX9tbD53TPS8
xg84qGRqEss2PI48nnSeMAbPPI7408f9As9dbgmmQXzr2SseFBp+5mHNhvVIyCS5gnjJx8ixBmdK
+AT4odDC2DqbFpwEFBCe+6lf4uf27oKH04OUdRXz0ZxA7+5b4mUPFp7QL9/TrSQuDyI85IxwNWxo
PwEqu/cN+PANs4At0+nOU9GNaCMysCflJh2QIl2ErlumL3Er3k2Vntlrrl+PeZJtILCK10O3QM3/
AzJhYB0c4AKUHEn2YqmB6QQFB6Nl/CueC3IWQbq7/WD9mjCsKvvcHJ7HR4x9CU5JXg9M+rb7whlv
hBmWBjULGdprsoqHRAn6ako97qwOnOVtMmCuJdMlYQC8l6ameJ9FHqUX1KEyDw/3pAKZ5Zl5WdJF
xGhHsCYqDa1JVs+Yb8RQMpQuP78Ofzbrp8mEWy5cSLrVw/fTZKXBLoL4ZHr7Yelf2u0Xeesa9ES5
aNAQ/BRFPzwzxCsEUOEXbyjlEfSihIPMz+eaT4zqboZPHm1iWllwvtbiBGHWVPp5+jxrr3Wy+1J1
Xp5CtBupEFgInr+lMfkb/MajPMb+BOoSK3Yjv/brZA3eLZBBhDmAciEEjvp5JcOMJ2n4CT18c7BS
7sEQiZeMPMWTv+FrLVzyl69dxk8vHdkj6+mfFnB5RB/fhn7ksYBC0QBh4lRFY7TvF85WDyj8gWEP
33X9mHPfLmMbIZ5MN7kb3dfM0Y+U1LI3mHD0/Fgcw4w3zPxkMPGGhwjobCjAvEvrAVlETUuZxFzw
SxiI5pb7Hp2LRawG5j8W7cMW1gg1JrVJDeLrAIX559ceX7D73WoQDzDf5qlQ8XuhYoshHh6ahYaV
x0zTBwsrLeAr2KecJwf9hyEdT3lsWlFUNkMCIFmKTRewQ2UNNjAdMUmweSY7jPOaOejGY63XHhhe
DlsKYBj2fGsoT0cASlyMemfQtMzq3yHQ1ps4yeyF7GEH221yJraPheEvyBqMdl/u4O+fdgmCKFbo
0gUEiPxZCnu5IKkyOSqINX5OKcGvoLMsz1O2T1syNZkpJdAfnPr9PAYKwmnvtBPhr866YnOz6lj/
sFGCgM4O0568A7AUFvWtTb36m+BSnyzIT8SuSv4FrsCR8B0AkigfQEsbDKS+Y5WDtxxTEGFinL7Y
mwDb0d9QYWbNxz3ZFS/0PLPENYWtWbxnMicfuT2rrjIhOrwilc0i4PRvGYpn9l+EYDv5hlo51DfG
cgUvJjaiPF/xXfWeuwaZR2u8Qpb1w5HfL4p9gmY6gW3DWbl6RW/WXlA0HoCLMjs7Zu9Zmto3gfXH
enIiVkHwpNYV47UQFIOz2AO+HKumx2JCePDAJwMhw6BrA2PWGMFVc+nFMdk70BIAGOyeS06++pd3
oBJ3BGlZ8CgyFg599OaB3KPfJm/ia2Ucybpx3wpLaaUU7vCDUdlZRfjYVVuW8hicCwtJxaZwSOhE
rW93fnn+j6TzWlJUi8LwE1GFiXBLBgOYW28sM0EUUUlPf749p86pmZ6eHkXC3mv96w+t1foDiBp9
fGr7PlA7NLHBBgDMLHFg/IHbQmc7/PVE5WETdAkDV1qq54P79WuADBPT7ECxlQXVZGUoc1YMi1nv
lJTkF0YBPGrQGysgZlz7xUN0CMihl8l8oOl6SQEAYPw9f78TbNKYTzQm+e+/K0V/Sec6O/jvf0lM
oFUv88yg3GuCe2xRp7WQmGmDTM5RiJbaqmz5DOfOyC2snC0tPPz9rNI+UODzQN/6f0fZ6TGgkUNp
ykgb8oUNXeCzquzoCsNmil/AguBntrTjfSYKRp+Mus4IuSgQGuEGGp9jWG8qEDSV9YiwDprTsJy0
NsYh7Eon3NP40AlDabIMbgwn5wV6R1dm7jSuLoA9WG3BOwYCAephyuWt9uUyDfN1TwSZJQE8ezwd
gZ2IcbVSl+rdxjKN7pxdnHH9+VxbJZeKAZSN8MsNlmtpipbcZDJH1pU5xo1hQXryOCXaT1jiTodY
bLAVFz79Q1Tb47+f+VgDD9/t0d87KEPNVVITtTfbiNkxupaWT0bZKtZYXIdyC26MUgKbKS9Zy5F+
TCYHYh0mX4+tPmSOPdH+qhnWI1vGNYcxo8WhSRBOAnnqlnr115wFZybbLiEAzAVgWU7eU51akap6
BYWfCem/vWY3tLUN7j9sueB6NVQ2mBB30PVN6UHijh3jajRG3+9wk0fDcnwuyoWOqHLyijKCSsB+
iJ+bHZkTNxsuKpe09imuxu8/WKKFsw+Zk384Lwlz/nSCyfnquXuhQh4jYRwzd+7NqtsT8dDdRuRj
hN8IZQKuGAS/MWBZ7kld8FRMvaY8+I+L6g3wf7tfQZQZC/9Q/QzmjLxWqutmqVUFtDiz74aEld/k
LF5yhXGSBFwMo1Vj398j24FGDiEGqpNp4/Lg/oI6oLLmj0MH1y9XwT/G0MKOQTfbFPW8vtbCj/8L
Ibvb+vznA9kdwmGI3cGFMeeU6pAUiGxa0Yn7dNVphJBnKUFbxGBqrO5e3sPnqvI8tMYPoJmCCxQW
698Go/UvSZICCpMgXrfhgvElwhhscLHImL9i62NxLI1m4uStzj/wHXQjxVeaVHlz0XAANYWcAs17
e/DwCoeOyICeLIZwsL1TqKbCWYw8J1DK2WBgYNGOBui3fXvoBza3kdV3hyi0qHih4Liama5fNrKF
6gxFcLRsHJ63GpM7Z7BMNuN88z1LiaWtU8jn4wYVuHs//bB6C/KjHLwYvzR/lZMca2SXJj5RbNL4
ea0oPw5zp1p95u8pljKUm4fV03ve6qgcu3Dvou/WwHa2AR9GGqWNTPCIanzCt0SBW8uKNmXEb8Jn
lybQHefJRsHP/TXwlL3kSEggyEkRTCViS9ZPAKfWRN6wHRg5Tx+Myz0DeOiZBn1PcHquOv/nQoX5
euDRBW7eqJkrY4GLivVv1/YRCGDS5HH6PFAj7vkIgONCK7VFFRU1YER3/3vLVm8/EAS6wpDmuT9c
VtDdBR8e99xrYnRYPHcOmYIgRQVRnrINy8XpREhIusTPGyJwlLT4BOChDiUaEOaw0nEsxvZtaBBT
loNfYwrovbHSxDfKRk9KpJyASFctg66SEe8yX0o7VvN2DGlevbxT6PRWr7I/HlJsIgDst9ef1wwF
w4cPzQwWHGsYRAGkjUGfcKcPVIEtpt7K9GfekpAXGexgAEEMhRSUsOU5CewEjBejdBq72faDyil2
hTM0dYonVcbjksKLWKuQuT7LxCL3aUJbL9vVRXM/UA4z5zuXrNe2Nsw+dInrY1qTtBC8b8Mpasdd
n9lMbXy2kGfjPcqmmI+y1VnCW9NCM+2AN3gQhgJOqq1HFn3fStohx6rcag4/o7yiHgqepskSaaZU
R0R7rT/j2P3C/kPO5LWBFMo2OT4kAKTRczIIi0l7w8T29vBxlYCBQUiMQ5zORMdFb6xf5MXbVlwn
PEjGCUo+XF6kMA+UO+FnA7+ovh1u9CxM7tBcUbDkM4ShWNY9NbypLILJ4BqDAFKVRA+mpHAYneqk
xRsafWpmt/f04cjT/PWZ9QTyOn4RYgikyxEXJMjBut8cCoe6IiNelieaRqa1dOfJ58Ytm4SFK8Ss
3hRdWLZVsOAEzTNLPCYYeoXKWsKqcxzPoV2MnxhEIBAfGvHLgdqBbRMbcs/OXsEv8ZV5/hp3Q7sd
GdLd/vHr1/3iJ2gUO/jj7XdSP9hGFnThVOEjOBTcCETbjrh30QY9FzhXY3aKhJKZF+1kRUxFesZE
O92QXg5OCVEdoJcFB3WtvCir2ZsdALeE2f0xe09rdgqYYAN0/W5aDIlOcsVKeIF2mYOQm+VlNH5a
4P8h1ClGEwwlTiE1AZMOAZ8Lm3oZJO1Eju9KPvbwTdqUhCGlDq8/MuouUE8D0qCFYeMaP6ap2wD8
QsLEW9tkqMbwLScpOZsxX8RJOJlCdIKtAkeUT4IYi+dQ/Ds6DeyBjYVOw2qwPLmVByzM4BMbXGwv
PWwfE9iQNOsnRgnvAAh1xv6WRohQwLhX8hW+wmMJBsyH5YLmv3ChSVeVPGThgIuDtoDPiR18OVqE
DjpwZeRXncUh8G7G4oF9eCv5GKCBHnzH+dBiw7eR4saDsM/qM9Ug0NamHAGSCslFOVM3BK+t2PEz
CikBHVgA9sNzfCSiBM4zzN/lm7EkxUIPSI6YizeM3iRSXQqXQN5VY7yFkYnR+ECxZjoVDVfwmh6w
R2Lk4Wg6kPNPG4hxL2ZlPUYwrCXtHpYiVmWHqUXp0t64Ee9kapD78Rq/VWNAjqGpzJBI6QwGQBno
/6EVjDsn2UgwmTBCao2wD/XVwNxJde7zgovgwQ5DMTjBZ6sO1JKqlAhKb4B73gvP4uEAlowlmZOF
BGSK+TxW7W+fjm0Oy728iWLlmuAKCEU/Nd8/v+YxIFHjj90TYTjdLN6BIelVxITAGiTiHByE14Mt
FWphArGStueWlx6RObND9HMVMOuK5Cht8wEEGznfZcy7g7zTEMgMOCbvv9YxYexEfbo4M0b1ZnWu
IhxPK48aksAcMLEWjLPEdCo8hFIAe17wilK7P6knqgsvesEsmHuzHzzw6oAqYoxlRhDytPjZK07P
JPUxd6L+8jlrChZ5LkjCwcQwRkXXoy8f1HC6kwef6XvKkJnhCF7/kqe+rSbss1newWahshu/E8ZU
uLZeH0xJUELC+oaZTVKBguupoaFyGbDCKXZrjOf9WRtosEE1Av+Ypl1KlmnvNvBhjSSnz7hAJ25X
Oypbyre1i0kv5rYp3ZwFjMKtXWQruNsa9jB4robiruosJrdktVuPPqUK8oLfnuEbTNQlrGOe7H2y
jm+HpcrwBsSR/MvWTG+knTIl24KnOJAsGYdjoIczNZNGg2yBIfSqexTTzrcOaDeMQRgfE0iLhyXS
gZBWozcHclasxH/5faOGbsczsZYsJAAOu8dM32iGKoje+Zxp8rp/bbyISeDxO2eQvCZCUXCmviaD
MDAXo5hWruLUk3vUrlKq1Gd4nysrzALIH1iFnPP5gInqLSZgnXmpw5AV6spJ9T4L1OAUHDCNMOlT
bETs9p9Gie5pGPxbDeOi76TYVRaxcAhA7jf4sRtp2QbMoqABdl5GEwtobzGyLcLe6g5HCd1TtqzW
9fZTORd8eZZfq0D/27J+uzDxEzbQTb80EDmNeR4/ojyQVpB5abjZQVjFZJMajleaa25YM19p1zz3
2HNTj8JrDt+1Ta/OG7KCqSLtjFM/GrOazd+us5Jr5rDQCQNoUkUVMQpqYJUYLobuGFsDAUQ/VjRK
vD6FuLB2Rpj2msBXfJF3i5uWvgBa2MYndY0VxFlmGfpqpKOwM/i5P3C7znPxsNupLozSZrPe9a3s
AoHcLnQT7ttzVsLVhKNxYdun9sJg2n50xuvyPeItpHt67NPGHruPg3lg2jEg+4i2nuiObhE71JlU
XozUPWWjE4Ochpo/mLUhQVfo3JQ/xeH4ZmG16t+y40vDntkgUWlRi/zLV/idI9SO9wc7dpuIPA8U
qA+H4eYLEUHQVcZzV+/Jiw5zcjz55LQ7so0xKjTu4Q0q3BGXFKvnSH8F1NaJSqJ0zHYhCsMQs9fF
kNDv/k0984zHH5/Wp7G6CXrKP8S0d9ZTT0EdsxM7EBydPpcBWSi08AnEnCGwpMPU5StYJmoAHPrF
j81IU5K8ipKx5xvPjH8d0vlpRLFk56u35Nc1iwZbOm1Iz9PlUycbLTRjBDxT4R9d+z26m9R1cfdK
1hF1eXWCBIE/fb7+nrgn4w/JYxayF34ttloUfU8KpvqN2EjdBZuTiykElgGHqKVXR7mOITtBBi6G
F1hXxCdQBYBpmEMptgIwcLH6Pw24G+nSWMOjthbTg3yNkTG6eI2ly81/WG3QExhQxmCWYh1kxyaJ
53STDNH9Jy4D2Z5xP20YL8hutUZmIxra7wnUYlgYeKIQGsQJYb0mPJQhOSP6d6BvuZfxXV7zU+w1
/NR9qlxk9E8esWzSWoiK5uXxB0/PSRK48fhzsP8xLX3tCUfGsLkZuzjGzH61kcKLRf1OBBRunqgo
DzI6iMMJCipL0xc1GKhIiJ1aMbLW8vi9LIJ2lUWsWzrYdp9Eno4uiWhBDK5sqgUCNETHMBiDtdMg
Ml+Bs6NbyDBEM74jdoJQk9qIlX2fOgwSFVT1l0dnodTz33ALcYsAwMMowlHlfvfB915reh+6ALW6
9byuuegHk3zmX1VOU3QuSElwhUJCUUM6YpoxGlM4MeX/UdAQmSeIEsyGrygYaqSfKBjyPFB6f+8e
ktlKD9QOR/eEodtQRgLCPaeNtll695NUhHWNRgrZlaVxL8y0f2AiPG6GB7sn9ccvuaY9as75L3fk
z9AYZSyWJVPG0QvvyYQJSlv3Nt/x7/dVzbcWL+NedvrgtZNC6pIGsvX+eOXheUlKbERw4f7oPESv
YnpXYLwmD6fsFOiWZUW6Nmymz7mQEGEqX/bbOhnMm4d6y5D0C3tSyrKHQl5Ok43G2ejtZ4ONjuee
VkNfrntbcK7nASF7+Y8cr3bFfEQP9Mmuw6fIAHmCAz9XfVCGIolDGU7Iu9LBesVA59W3q+ITVkQ6
DLLaCpuu8UaenCNF1jGAr6TxocVMGNul/uN86KCwSrJVvlSOKcsXuqIayIKeQ6f7thNN0Bspm9Lz
q9r3EsnCrtfOf+VUeRckwmDjhUiXnKTSlyXtT1oUPfTSqzIHrB113rAaUW4qi5He+NLzjglEra4O
9TJ/EzaKpdUpnmXdEDbWAUUXSNLgqTnZ/XcwRpBB7i1JSExNlayDugwy9kT4++uHv6l053EZqSHh
A4XXJtzS8lrD5rrfb8lxew8A/vGWymU0EMrr2bOwG169P8qq16ooIXod8oeizBzx4lrSOlWpHBMx
zpBhdP7q7fuZIMJP3LSSvd6lzXrG8N3c9KqcZffD5PVbZ930gbN6jbHJY/Sc/Z4EmdX6eNS8UKbr
H2L8kh63L9P3BkXaqAJZrmEdqYwNFQe0sWBEhN200neRIDeTHsSQPv20IQO2Uj8hrd70JizmvQl/
/FZmdUFU8tgNmH/NVLymcH2ApJAbT9lhB/hGQ8z7mGexDRVsDcOHB7eDimKlbN6AEh1WfEYZgXfH
9IPjNyqw+viMsTHDGtcAz128FmwUWvBblPQ5GLfl5ruxpL/4wrfLCUMgJoiE5Hxt+QbCIAVs/FS1
an/ywGgCNsvmF9yt3GmXw/HDxvIBbSUi2+XIldzBsb4ghIAyMcN9AyshDzlG40JQ3gygCJE0hk6W
QeylnP1WA2BD8MPL21fnMMmfRxUE4LyjjgV4qc6IpG1p98MjSQ4+kMKFm48lurrYrXhRPCqBk3ff
gzibo9yU4Opg4vl12q8DKfqFj60D6dFurNrGKdpv/M/i7jX+48J6M6PtBhtrb5o7+EtmFXrmgQGM
sGUCAEunZ33Dzx7F0552kaEIRQvEFNjGUOznbGvkFsC/o5Cho4RSx1AU+koJgRKGK3gqY+nHskco
Cy3aVZiW4gYOxg3TuWbPaH4zZiL5GsNvVkUouSQAUNivFMCRPcsOe2RcRZjmUOlmbAAEPJPygH8N
+oLHlGWVPpMuWbt7WPdLeLGQNkPQEW5G2NYwy2Fu1YxBCSAJSouX4MQbcG7htjfsGLSJKU43sH0F
/YQ0wJMwMCeDdWTh388b8frET1DMsO0jh4KXi4ccppb4mG+h9d4xweWD7d9XjNHZjoIGiYEDK1Fw
qhnIwH6gDkdqi4ddzyQQglS8HZ/8Q0tEpOyd4Z3IXeb4qQEbKAYjF24hxXqOHSNNDgTlyqEP5mvO
DxpPfjJfLySAd+su6oXiRKNK2CCIOUvDg7RrKFUl8oAxniLNvpndd/GiuhEDxojJy/GOryxagp8I
KWCfo1yGtfmaD7Z5IA4C+zAGcHhhU1aDiZNawOHo+qqGJFD2TgRkqPrq22xe2Qa/MxEJQUnVrL4j
0CRI1Ycd3/3cl3w8jlsfHDVZrNpnOGx9XkGIezP0ENz8XDXoxidVmMYHtPhUuLi5I2OGwcMhNPmU
7YWJ9Y/cBFS9dQaI9fJw339KZlaqdq1Aa6f4/yeS6504Y2jG+LseUSvsV9yiMvaA2oR3UlhGOmXK
/+3dZ5InowCG0Bt7RAxUQy/un4a13xLAwwcaI4awB14C9ZTYgyVa145aAewW84X5B2tMm3yBa0n/
Qp0EV7x2oF3AWWeIUwAP9Z1UYWXBZZN9yE+okBrUeKlDxQ/fbcygTCEVmfnuE8dV1KIQS1DgTjv4
E7X4PofNQl5BcRdE0xRQT/DbfDCDBmo7mR4QX+HlQw+78hJy4fAvyS4g2YB34Eh5K/gJg20fv0Hd
iUknVNw7z/1AyEA40iHT+3U7LUIt9ngVhRRcjn39o++AMX/N9grqFByu0Bg2XoeN8FKG8YyFCY89
xtHi1qAUNrnNXu1cgYACcJnZ2cBpKPUEQ3UwLkMZMTTKDhJdYr8gU12NOGyNIAjkzRQ8sHwZsHBQ
sc8L8sd7haTFVQoHKmghY3WI657VMG7ATl2y9G0SY8wUFOHHrWqHyT8/j+VhCw+QLKFxptuUSG2D
wbKvkzvHcN8tJIQ1oCUO3358XBQPylXHm0EzpDpK8YRo7BKnhcLiFYofvjEBB1AphCNPOHLWLq32
xQeHW4eDPUGBrEtkhM8IyBlGpWqoaJSYhJBYiRXH+eB8UdE/uo2eP2x5nm0YEOZi8sBOkrADadZz
iBcnbCyyG3BfNtu9xOli2D59AdAPsbZj0cLdl5gJFlYTOex3YDfxhF9B3QrQctnRrsNru2du/rzD
GN3Ue+busHRgqmgAkOw/jS0TcgiV7Ar7g086SIiXJw7GHcS4yZqP3kw8BjAaOrvfp/tzFMRhB7zj
HIIJUMf8yUFCDLA2R8zy95r1JsmY6fG8g+bL3UPka2l9dwD+bxxDbQ853n0JefB1Gl2GAIaJ0xY2
/W/C7T5/h7lTQrI2VKwiUGRKMG6IJD/MivWPrSPspuUUuLPd1nRCJ9x/PD3So3LaHzcu8QkoCXm3
SW3+vE1HTDyQTerXAVg3Ml9Iii52luTViCeB+5I96Iyx2tN4oiC6jzsL43lSj+jQwBXPKQRhMkNG
k3qGbEh5G8qxtYcBnn1242hzkSGvuQIH6o2pCd0evSoi+lkyhZIyI4FjrjJdip10y0x4BIbXW/TJ
+IN7BHxywMtN1KfYpcmoQ1ibsaM38F/gGSMfjGeRZ7RDXkPI5d3RSTrCtTSQETT/hIcQoqtMNWHh
Q7PSWBj7i/RtpdhSJfACzedOgaVa2nQpHEHFFULCu6Sol+d7YJpKJkabqbYTO7ApGOa+SQOM+ezs
pIvGx9420gLc4mz2QZYtpswvk8krTjxkAVlagNAYChQrTg0VIsZWhjxZchbB+O4uLA2RbqhEOLUi
E8wtukLvFT08mrLL8C9eIPVOosPyjO5r+pjlEbYp8Ca9AR5HI3d7ntzRbHgrZ3pwWYKZ/34JuEbd
YVOYA985uFeXFID/fB4SlxObES0CqAag9w3iGcpG3rcJevjDEQILroekocA8dvxzylt7AacJ9Skq
CrdzSccmmjrAn0I/3plBES19pJtRzv0zDlYKbh+Mzys6xweS5gFabATiJj/w5i1w3MXx2YFN8PK3
bnHMIy3k3WCETg8eWYBrsKCAIvH03ZJ1aA135Vb6iEz1bC2e94E7DJs5wy1iZiBDOkIKshj6T/YX
umrh4qgYr5ViXIkzYSc+ZXuUQPgzKBHErGQNO9K5r8Fotml4IDxJ6CgbG8x9KhJ8D0vIEBwXvF0U
waut31Gv9SZIuQzc2Kb5RJqeUYeuCNPG3A6cFYjGxxKGo4faaaLgwsRQ2ZGq6A8R3KVLUAV0PrRP
ktF5PbzheFp3ybVgP2HwZH6NDrGBccDxAMb8SXNBuQJIXjbdEZ9XicjCA9OGkpOa39PzhJpFs2mY
eeyYYXPXU+swyTt1i9H+dwatLNfK5jSYoM1b6U4jT0rhXAL+hXbDe+0rBCKoK6jt9kBe1CDqlkH5
F1O7xsvBLHEzTc9YetWkOzzM7yVnVvFBLxZkOEsecF+mgjNSxKy33+a1+F5GTjnRl1DlhnMoZCre
HNFooo7ZE9H9Z+mFN4N1xgyFmD6shJ54DRiwq9Gm84S2FCLsDSeGR9iHd4S1/a6YsVLWYhXC+cJx
Bzx8hN3PRAVXkpEPTRqyCxie7np7nCjfA3N3C4zOcImEZ45cWh/4hEO7gbwrfObZaJSxplRQc50a
1iJjHfRcicVsscJLhkkXgkcwIkxCZ3hQUUrhylftugF8TqxUrB4QP3MqluCvP09wC0iw+fpi5sSq
O1zga0Nc4GnE+gQNtjPQzAkTpzv35PR2A9l3WvK+/f50tMqBRdZJ5bAWj1DsXIlawlnRABLZMcV6
sbfsYTYw6ezL9FITmXnhHL71tZzfPy7a1z4XnKkSR4Rkk+kywrRUyHxxkc6X2XIIB3VklVw72B5L
IFBlkUBX8Tsme/4DVx4UEzzRP0tgxLmguT2uv226Hn7G2EsP/CbCI2v6/bo1Tj0MP4LHX01O27LP
DGKXA//dBktiZ1KT3OKF5LfeYHfnajIP5g+Y8LqqhTeD/Z0MzqUT0AtuejjffPHGoi1z4RcBkZkP
V9qNdgrLCeofX4eOmxJ/ZZLqsUvR5uX2oLSxKsZkDF8qHRoKrEfVHYIxkkO1zACofkYfS81HMMIS
8WfigEvvrMEMs/sQGBEllBb/88WntduU6DYnh3/4tMliEuyYWEzr+Xfcp1lnY8wtDdBMWwpkBcm+
w57DJewDAVyQD3t3UhgNRbL12KYXxWBcN3gN3lI237mlaGaP+IhVOXnjfoVtnaO4FT/JKT42k/jy
XPGnBliDHZTBES+JvTup7bhAmsnsfeTr3/F5qTcC+zl/MWvF4uZJXBSzASZyeHI4z5yADviUVkEs
BFHkpG5ePp2NBoC/P0BygreemKPYrjub1pnBG+bQE3x9Wl5kwTiF1hnmOsNqaEispZhJDswhDM18
ScrQawP6CjNn5PxuUKgK0uuwbPpDaQqZE9W8tIOD/byW9DnOTzO+c6JS8mW9HVnDfXHW5qWjA1VY
I4hSKNW2I4A8s8WgcWTIoP+l3+CdtbrrxJDQPFlvDoTYCyownQANt8MLAHz4rzp/bFh3qMpQqnqc
EzrpV98Vh/3xcsXB0yYmL71zeLX+I6ASnPBhElAoOu5NveEK1Ru+U+LbAD5N0nhnSq3T3qhhYhuy
6WfkTF8kXp/FPaGZwxE/5xUQVEtbaxhN5Iz7sxA7tHWN3vmqR2qkXlgVHtdsWUI2Fo8lzyTuIWs6
fQeeIL5ozBzYQQ83bZPvk6CdQssmmsX8rKkl0ZBRXsCEhdakrFH/4HVy2PxgjC4GpL5cwLQ+G9QU
gTQehYc5XSsz+JFVTEquFnYkN6aG4K5vTHyVDVBNsTq4MdPxMUQ4PGrf0wLXF0YmCADbPdTyBCIR
83rYy/AHm0lrNiHybvsZdavMY0IsJmW2+gef1srGQ/qNOfCMxi3kD4Np86fZfX7tQIZ0+LHM71zF
ZuAWWieAdgtxqsF+aipzQAkbUy8b2aKpCGsoQxq35jg2loIoceLcOYmdk7wIv4sYvsdSWkhQA65M
NiExUSJmbF2kFKN15oGwVZiZBYaUR/CkbGR0K1KbmEH+bJLgPwSrM87fKZue9Vqg+qaUKsPfS/CI
KaoJRGKADll7VwhmBtOGdNceude5dbgx3sf3MY7SqPnrQ88IG4+tM6HiulO8sYFYxMfDYepZvL+D
TId5FUNgnEdR+THLqPxmgoUxcDs3sD+lWjWz/cflPzjlqkcNZR2mOJOwBnTctlgrQalhsV/CO43B
qqGgsZsz1muABZtLFSI7XHfG9QHzT9+A7DNNcQthmGt082xydyFSmhqcMhW+GVIqW6P6Ku0rdkxe
PmX6UWxrqpk1FHHrfoUwIeb9DVoPpk4sqOgC8Eg6QbuFPxA7yTylIIUUh4rqIewEmBPQjcMPp0ke
jH9T/fRwsFljzlW7tH8jr54SouEymVh/lxgNwEH+zKHLwi0tdzlald6quiQ8SzuW4FnHFSoM4neq
qFnV/1DAHnOCN2V8j4vALVjDvOuDQ60EiPikBxKgWHEB07zLdkYTtuNWVTZEgLVHTaGkwZLKK1bM
1584+7AVTnjEnE3NbZfAJ2NfKSwNnjqubft6n82TOUZJgvYMqIQPO08CjvAGasrE+Ptx2OIeZiw1
KdANvAPwIxhJtV2bKqZSe+i31GgN1UrjcBtHSO7D3O6bcFGIiL97MTsgYXfew315tcms0eus8ccT
IFzhd5OhXa8pBMcYcjEnfrpw1ax6wakOENGjrEkR1DyEZfW8HDkY0BZHJIjYvQEqRhKui8/je1Us
0CX56QJ8m52YhmN7nzT2fZWtqtvH6c0GzPioHq4gKQumRy3zddC6g0nBCEwGnpWwYkHtoMc2iYho
hPb9A3HqJFwLpv9UKHQVNOC01hn7bgjrODZowaplc2lnjO4QvNH87EGXgLwgyxHrhH4E0ICunKYW
AVyNNQs4ADf8CK2gRRcUJ+4Iw6bsGL7emLRDKagmh/mHjezrD499LGd37xlsK1sy/mrjr8/70hom
wbULQPvEUHsOPHHYjET+kpVg4HV3cSnRj4PpgPDvLOAnWNZ+To15uKBSfklUs96T8iiLk9eDn7BI
Ls9FZzc3LQQ1cWQnph9C+SlbuFNF8oRb71xQvIJh+RWGLINj476o3BZEv+L1iGUUG7rNEjApsecx
03HBJnuM8TeBDrOAekwWS4hIkjiyPLb4gvwWivKJmNPfPn8ADhhOYAdyZmj7ah0kTC3dDhvy8XnL
CCDkb1k116+hTefDgBd32NrTLwjbH/AKqY3ZVvHIM54B59vAmwv3XFlUzHr4nIDbW4BNTjwGqLb6
5wLuJ7kdxfT3h76tGtGWJH4dtbtkaH0YjBUuhFD4MoNsCn+qhR3V93AigE0SpdRYsP0Y7V2Vnb4g
kz26HnbfE7ArtTfyHIQYiATvE+gdpC1HWIdo0Zkpnk2zYyh/WEa110McqPpch5vO/mkkWCCX9L84
gmq0lI/IKSNEiVNuudrtUfJpuLr2WfVptHgPZBk0JFz+PUsvsxwU1enyDiP/QDVnpkviVsXNt+9O
KbeTgV4FoIcehrYIIDLflxK6AZY3YaoBJHeCZJXPs/3vCr3iUzht635YHWkuRqdsPtryM6CPwEVk
VdYQHnDneSMBrxkRC104g37cKADeSFHg10xHgUzqjo1XBVDAsHDYsSVYwoIHwNvyZc0qwvaKVIvA
L+y9M2C4gvIHBsYavUtxcJh3v+c8NJ/pa44Mb2S8S5NVD1OtTDZP7NWooXnkeisommvwLj5BN6H5
WnOCeOJoepBVI8cB5M+OObXAMJA3yRgpBhwDelFrkeJU0Kwdyj/ETB52q9U0t0z6keHs5f28GKLi
1/k64mv51Li/qLfJIeo4BWw/yQFdtQBEDbxorfiK+U98xRH8NMAgA4A5GNjSDYv/V2Jj7TqEv/q0
YoKlKqyu+n3jviO3oiEjSZBJ9D3iEPfnN26xJ94w/JxwPxe0Gbiuf2y3zGKolfMF4w0qNkpbFVMh
3jTq/j432dUnanShHXkGI/T2D1uFHk73dykWQ0F3UGKLsbwRy2h+jN4jUN/m/YJtN7C+kUMvp63u
0crBbm4sikhKvTshD+h0ICHUyL0p/G+PHdUCS1KFsdv5gAR4gu8aEmQaiCsMQ+1a0O5THbFVR40g
27aYqOLswz2saRZunpzGztGEjhJnTBA92DsS5sR3E7QTU7chnRn+eDNRgTFL/YeJUuGB9zXwmPFr
2EMbbLD1ypx+t0ILdNikP6+jMEYW1K2pzn7lDEJMOrD4FQ04eyi7HqDfgZSNxGZyG+/AmD5Io2NU
LBazrozagOL9LOzh4LrEV1x331u6PsrSKjXe6CL3/flBhAHqdws79e+/3FkytZLj08+PWBJR5Leb
4Q2eKjyLt+gGgEIRIjFOchUXvIZ1ODMXT7QG2Epz+6cOCLX/A6aJhfq/glAX4y7B76+gnrIxnIDR
FqWP4w6DjizgKSGQG/poIaLhFXrR6H7VOYHSMfEbk1XyDc3wsBrZEM42H5YJxLlKzxphinoj7psm
ZEWwiqD+VRj/viyAO9oLjI4gwdCaMhUR25sORAjORX/BrYNEqnAAtvn/s2dDAVPGdZoyddleKVxA
YhneA7/KV1UzuJwB+DNO4A+3B9pJjd4D5wJforYB9mMQw79plszDIgBcEOBRBTpMJdrOchujoSJK
xsiJZFOkk3FFGECaK9BkLhNdXbLgKrEiIruEX2SqODiMNeR0uBHCrFgpM1qn9ZC1KTbW/XHdM7UF
il7nO3lGnxm5LtyB4ZB2RnzJBA7LXxoc+kGr24LVuczn9pTSlGJY5wT1Ol6mjnR683mujPoOEXwJ
FGAIF2xWHZ5Atv57cAa7mt79j3WPRB35QIaTh0iUopQHC8COM7bN55za7vS5DrbNiZbXxcB9zziq
OSEzplAsXWaDKItZrdka4pArIgNA+qNFAnhAfpOcYZthnfF0c3r2a3U4V5tUHedYsqvnmByLAPU1
4wooZ+fk77csVLMPtbZzf0tCPOFPMG3b962PbydRTkxAWpjVPntbn6iZvaIkesx09xAOYLIa6JVy
Ur8MmJLyZYAdKVO3FeAX4gENjgu60ULgq4wIkz165TsizCusclVzGEAqUXkqTwfnJ7TarCPuY0PK
o07FYu96qaciMseMTkB9ff8KjvuH9kbZd+MXlEAodPR/8oJkety03oQtaBDMXcasWKPgNsKWQHHN
HJdNjtqRDhDyH9I61vn6ZzG/eK/FykDL8MSuz1yx5rPF1de3wMmB3biMj7Beg72h9Ag/6497n58N
qMgOW8CfpOPx4vQZSJ2+mdlnikl50GdXwKiAEQ1IHZMTBkGDwpMxAnTZsj70NEzgJPHTTHdyThGP
oIUnFWU9GyWTsjIggth7m4kxpQ/Yy1M4EVAScVGbVit6c0B52moxaTjWa4rKjkhs6HgIHjIbBcr8
Lk6tZJe0IXxPBJrnbu1mAaK+kFxsHGQkocdALkjcjA47seEpLze7l6+6id8tOhc4A8H14vtv+2eg
SugW8Ygokeo1mznKI5UCIKA+Vb0DvPNJBm2Eg3/gCAkjmn6C0Xd6fsNSlv24FYEv0++JK03bhYGV
d67/avAgzMQNSptuQRTJMt4qFyl2itPhAqjjDP9GqjVwvwFnrjBQMEhDjH7uvKOKbNNhvMR8+a3B
A+ptFczX0GlOP6pJKd0b08AV2AUr426Kuay9QwC2BN9cYGcA/+JLR8EVIZjVZEb6CBccNiuWGPmR
8amY7znF+G8/XDdLdcsVgsLNqxKDVlFoM3sCFwdOoLumkyMeJWARLndkXEJ4ZZA9j//EBoVDyaKC
TJc6P7cKcYqoLuhE+5s7tSCi5Yv+V0YsAzZyTdliyUNKOTgQFeskuqVLeAkiJ2QeypxxfOqhCuv8
kyD58zXkBCyfxd0wFGACd4H4k3b89+tmwHtiCA0HTdwx9QyUjK/E76pzYsDmZR5aIySOaCXoEhzx
B8Jy//1UjAzj37/mFSoaquG/P4u/uyNeRBO+4JXNEBEk3xryQ+KvGPXzlXh58Zf/v13MC4uXFf9A
+vddMtz4PfP4rmjBRVP277//aDq37USVLQw/kWNwFLyNipxFRI25YWhMiwoIKCA+/f4q2Wv06l6J
ImBRh1lz/geaHZFDuA3HI7kFhoXFbR4N6+/90cfy+Er41ktSywxa3hbJiJstDqPwjj2v+BcG17YV
d9A5XBe15AN+bNbLAawaAuL2mlNzKvd/b4OFxCCbL3OhAKbzZuecvZv937+8BSrJ5SQU9ezmBAmW
8gsJLId2GwN/1bYvLnIjt3BVWX5woQTbBu4BECU5zLk0J4HCNvZN3UhFkUC3qEz9/gtSm0uf7dS9
cLUnFxF/KTKKA17+E3AJpVV7OHBjtviJMA2V3PwkXnvywYvN7XLsfyfl//CELzCZ03/aNCDVhjN7
FXHzGHK695hQbDj0RBG0A5mpJ+w9tNm5kLjY0+H04qWUF4Fz/f1Yh2ebj6Uu/xC2/Z4qj15+HTYd
9Br19/p1yLuXcibuhTjy5RdxHf79waM3LCN0A6IzfkL+LebyedQk/Ag2UVnkvFeH5Gze0Dxffg5m
lXspI7I3qMZzaBmxsKZuHmGQHHLTX7wqLs9HfJOX7/wk/m+6dUgO6XqakEjyJ6T3EMFnUI/4qf74
EpBz6vmR+Pc9+1KmywlqBiYrOLIHoKEVUp4oZfNXFTOBBUQ4Ef8O8yKG0cnTE19VvC/xTMsIGe7t
39HtARMw3hEpU/Eepeq/Q3VO1TjiTXFSHoE4v7iKOPPfi+JzukVxRhwhXqIDLMTnxKFAam1aq0ka
iJI8/ZT2ThdXnn7jDFt6A4AvfhRd4y3SqX/viPOM/6ULniMM78bpD+N/1xOfmItzNI74wPUkriSO
hG7l5BFq1b/9i0jlkJ8ETVccJV5LF/3BdBvH/Pf3afGaqtA3/j4gumjj8FTE0Zzu76PiXT5Cb254
H4wYnVX8dj29ANGId/8+L15Tid3BMp4AXuUniW9lQmAQ9yE6pDhQZQjTDowB8bt4ZTiIXi8Gjflv
4H7FOBBDB/s88ufiMQjDe7Zsb58eDW0fmGN0j0v+glWLeqrDkQG8C58Zdn1Eh0Ty91j2kSxPag54
JiiZxY/wEfZkI+OzV0UVQR/O1LxYU0Lk+yeyz9hnMgMfx0dkv4nEccoBrBggu0fchsq2iWr+z1Qk
TsNUdfEA0nEk86zsMwvc7CXoGCZBwjf0Cloo7CjqMf+ShRM/iMlMTGpEvPyh3sxfKFEh+2Gqz22M
S+/8ZoPgm5OJ5fPxELYxew7eVoiK+/hF9TCbXjwuyC9cAjg5Zy0EK46UdzUtId+i3sKEBW50jlgn
0hqF3XOSCbchJ4DmxSXFH3EUF7JIIFKbWyusB5FhifqkYTHvmVtzazDBitORd/t9mdOykid/n0fo
oo+5zN95tHm6Lewj87zJnaBaxn89EhJoWvAHGbkFZG2WJV4DCvAJakPYhXLnhi1OIK5hHvqF6hvc
L6ojjokE/t/rf99DrCVSIG6+4rYL7lic8u8IcaT4GZjZ9sbPN7vZM31TnU5eDiej0c2teHlCvuuF
+ChtI9qZTcXfQvWMRGMOKOhoc5QU5u1KaHVC8n/7R/GaNq2gMfGWOjMPS/Ew7yw1PCdx8N+/Cs8x
RaFjziMQjGaVVORv64AIBpSZsn+NaBv2NL9NXthyQsuLziHuXFhRiRsV/eCvrektFNV/u4hYC8VT
UX4P6ByxPoovYEBDEx1JvKMdfn+ngs8PF090Q+7csCoa4u8Y9uAscOJ3UDYkE2WqEdQhaHjR6WRW
2XIvKhTYoWzF2cXfco+iFluiv/X4xeL2YlQ+T2cPbQ6q6wxlakRiGHsSC/Lfundh+IoFSbzLB1Ii
IUZY50gHupev8xjEe9QbOH2+b06k8OllFYv332cQnuEpihvIeU28x+JGvc1RuMTvx05iecXP9W/I
oai8J+n52wDivNpWOeAFQ2VBBGziMIU5GQd7pxJFDPGi+DTRA99ZDFqFG3vSqinU95TZSnxf0crS
/08pbly0gGitiSVGtWiljp4l/v7XOmK4iOfFY5wRHHnGrlvrdGpunfjitSbzDuLoSsZxX+1p7gMd
4MRAIyZ6Jfk3NSBa9AE296STZIJSd/7oyxkDGztU7dCHcgLQfsvRhCcJIuwh4WlM8v6VkE7JvxEY
AAD+cacWcOL/oFzNg0ElA9Ve2WcW2b7FcWP+N9GmzEfv5AnCEEGVHuEDmLPbsiJVoh2WmJlQQuAO
gdqgUQFJsQclpG3YA7zUebVv9uJ2ybOL++ZtKiroj9LpD31sbqXgun9GTdSQAToRCD9PyuH6rf2M
iQJR6IJqcHhBNOjjksPaFeWytYJ4/yO+eanwoJCTCaEaF4ZmSTh/4sQv7gQy834I+gBxHOfi0Urv
hHk9asOGRoQx2q44+hnxIdj940NOx6KxXwndHcz0qYuGgybaTmL5PdHlDg2fZnrfGF4fMx9kn9qm
/xrt2tVo91xPdmz1lnfoEP3mtqo37914j+5Ftbw+zWatFLPHbhLlm2xVAJfY8UP98WYT+4GUbsX9
7jVc5+IxO+FTGg88sFhdj6A719D5bl4ls8EaxXo4id9gaZCQ/CpWzzXpxvBy0NdQt1docbK6oUy2
noSKI4fv8L26f462yrr0kPWgmwTc4q7/ei6HDS2B5EH8TpQNi1f+TWuQNSnm5oEGBwVOF+E5Ezvz
n/rbm+hfoO4Q/SHvZQKRIr4hMOOBJVWiL/UEz7qjfLpGxvIKoXx5OeKjACYu0oLi8I60cBxDnvZ6
xM+MNfE39mjUVxkiS2MpYuE79J4huEaFW63ZWdehuQBZ9vnwur18MtFfJ1eQlJ84waGyBQPwspVW
r8jcaLGR3Hfy/urDcI5zHi5ZZU+M4/P85amoz9zit1/ukTpb3VePDVVNVLy+zuwOw/Faia5Lkus+
sWWCBMZyvJf2tJRyavevXzQScmpxc8S8ZHdZtey5Jzvd/s1V0Z+QByDJ0NhSZKyw8nM1JELazzMo
YQ39hVGAY87a9JH7ZgG6eEgxrdItHLuFsWvF3hzZNSeNIJFSeroHl5VB0KMt8MKKC7ddPaC7FWEW
iVCMgBYpl1AK0G0MZcbt7rKpN9WyW9erct1Bgb38mCeElTnuW/pG/WFlfrZJHmNhM1ldkivKkbCC
UkRk0MMQbCN1UdoQh+TYTJSebBSbc3DJGzbRpATY8pLUIL9N9h1srsKWS+Q4itXw06NDIiymIA59
sPUl9cZOf/xjHl5rfTfaXT/vdFxk3yNtI+aNAwP48VWwaHZr6Kifb55ezIcop8ssr/CgG3GCZzR8
cbY+6NZyMnyZtxkgTZNDRTjxOjFImRgY0+RlxbTy0625DD2UGYstNqvSAP4JXgCpjk9eUA7MLbzH
LMiwKVFZIS4iviPig7wAGIsMFOXUbiqx5V/rPjGZCTk4FlMrZx0fzAPnp0rNxUyUF8Ucweu/Q4Yp
limP9/RSBCvdiamZJXd4f9zu804V4FPzhxClZ3hccHr/IJ6grkB9lfaQDib1DG5my/EkgxWH2+JI
bTM6PlaUmU+j4+hIm3A7bEup74OfYCHgPxT0f0l6fICT0n7c0P1pZbBlyQgzRbHR/3meiDIPrA7M
1Jw2ZRgz0564qHng8iLFjg4nrn6/yXQmNqr05LK5BN+US/xOnJyMttSYXmG0FKLlORUvcn1+vqK8
DvqqEGei3Vhl+Cjv0gZcjpoyN8gNcDDTMvkMZg1amdvgakTEmGZzwXKPmmh6vFHnvixMevsDYhdE
6i7OSqulQ9Ttt577VTdtsCSSv3TNV7OFhuq8ZA25Q1q+73wFrtqAcH3zIz9mtNVDhXA/BgLjp5Qp
HsYZYOb8dUJyjOf6dIr635hxxM1LY6vQ3NtT8F5uE6/+osqQwkZ9zfhCL4imuS3nvvG0TeCE2YpV
hUCEL0HMr6dO000vSiCqE/o+xyFT2v3q7k0f7Eee83Pna3VUcZtEl4r4Ovl4jqmL1fBQt+TmAMw0
b+uGox0o275nj6qatqkqs/Q2xu5vzra1ZrvSwTOIr2CCVVQHhulN2U/MTYWm8A/gtJqS3ch5f4P+
bY2PFjgY5yEKxpjv40lsifbxC/eqU7mBwnchiRqqJzBXt4z6H2oC/qOYsZdBpYO5PDFJZGZ2+mtD
eFe5J4sk06SwitrqLuB+W5QQj7pBrWsJXaTcURqcHG/YXMa5pUVvj6En4Izq9HUivy8roBAF9BuV
TJ75XNmzaPpyMSU9VqGA95pljvDqqnyC6uwjIfEHmRd2B1M+p7/d/XbDiLrd15ISlPlGcJsAvgQZ
Hpw5MA0CckqT3mXxnDOvTutYbBwAK1KywhWT73ho1GkhOQC9eJ7jf5PHHNACAKwCJ82bW/GmJ7ka
2MrZHYbjXIfMeltRCNySnQXjMhvZ+Z7yKADxBSJeTxQ2lPC5aZBseZ+yTf3vRu3zi8anfGsP/8zA
EIUx9CeE264ZS0dqXuZUaKbZMjLRA5qgylz9vtht76TYQjsUokGvomW4ePukcYAhTs/JGRWXIl2m
53nD2PoB4Lqo4HD5zA/qNNsqzUwBY8CWgKw0s9w0xdBVs9DQwTcShmVjm1oIUeheHtPBvbzs8Wuv
5JFRJGOGvq77Zn9UGZ3XzOveXnsNBNhoQqHk46yvUhMhXgkdhv3oRcO3iKe/ZbD9OLioi9cV+2Zc
mNH/M2sCq+z90aHs82TbSVHtXZN3e1tVNB42L+PUPr/L58owv5EElBTIr6AL4IYPm0G2y869IZWP
N0Xq9JXXP0Ftwh0fz+4VACnUfx8CRg8EQfUhUV0LgNyIYt0wjkTVpQp6epj1ei5HqI4Ld0qYAaD5
Ro2dS2EFoiabct+mMWM6ZKalvNs0c8q7/Frk9iS3DBV+J/zvD5JIui/vDCbPjUJC90vS3FqgKO4B
CwPkrc4fwhdcBISqvowHjFJy/ffBKTBtX9YYFoKSm8B4npEvIOCd7PhIfkIbRJDF9LdVy85N+PKd
kEskEwY+qwTcl4ZdOxvfnVv5YT+8/PMKyTxm3oYntn6jOo71OSQAPHEhQM47vg+YHBaKCJAjSntl
wk6AuZtpod5edikAbsSNN9egIUWGao5nOGZwxz7gh7SyBYV99I5h/pCKB7fLSsFeqnDlWsiu2gyR
whbaSrBW4d5Ad0Ekw3TlHddjCWF5JzBp9RkUJUgbZ7au8ehn7EBtpuivtDON72d6A2LWcC90awhh
qQlV0wZFa0Bn1JtvKMtMEQRgkaI7DcixzLTQoDmbD+pt43+CWqcihtfy3AUldgSBKQbLgmHLffXs
UEaZwa2uUH1eES2wnD6+httCMgSjUMzyE7CmB9YqpqAU0yDdFwuwaWvuHWwWOd24+OIhpUowflCm
y9FQ/GS5o8XP21sovaeT7xf3tz33aMcIq2FMJtgXfCOHqYNOei8rZhxk7rAU8PCC5xRId9p1mMFi
RPttPfRkfDVXWXQg7iH2A90d2HEt6GrXTxCQK/yA4/PK7Mk6Zk7tpV8NrtEAOah8VYwp9F9CSHDN
WkdUhTJPSDmIQnUqOgPIPgyiUaIgdU2aJKr+4bqFuxwkAwTtod9szcV7zfRpC66FqtmsqTgaft+h
HFFB+EZZV/qATQZ7iv4LIYLKzh0JgVDqj51ynRvvdT223gzQy5xRltG4zXs3MA/XTOFsVOgdmm5J
Y7rnlqo0YkKG5HWjxYMKPDkam36HA8o3jSlBffhnTgev+cp/dIiON8iQhF4XA72Yzs1iqoU4Qm1T
VHaQUmj3sAhkAuH2C4iIQhEEIw+h+ofA/fTmqMMHJjM/5xX7EGYAZSzw8PUTLBPCwESnlQcuGDOq
1zceifbLa781NOQGa+zLIHJs9FR/UJsC+h+fH8DCZ5cMJbeOGeGbCQudQXZXHPewzosL2hhbrvWF
/UOAkjoaR1ykek5BmUAHhOSvw6sRsq1sg3TCbABbgrFVBE+XYvh50RyVdVYgb4VmP4exBDF+DxI7
mXw2uaKcaPVCuwAd6jNL0Pcd3ePM6qGxX5b3n6IibgIcRZ3vMKbuiwgDGAKJtNCUSh8R0DtEPhvs
kmnYej9eSAQUBFig7L57mU2JtGcgpiN8JBSYlUAwKPxQHEThjSp+RVnuSLLFB7MJzx7YIRkFyhAp
8127unyhxcAmT96heNAB6b5+OIifsNd5ycDduLFig9DYp2G/joR5jy/GwK5gvFGqU6kkaJvr+rZQ
Eh4faP6BpDqVXIQAsbMFv84GYdHVc3T12T5o+9S/rhvdeQHVT5FRftmA0tqRJNhYkl5YcrnqU9Rv
JiKvDX+WAg22r/IMVPYbcXKamcVvNGcKJWcLP1lGLxExza/Smrx9tq2UNvjgvZ6am5S1+zK/rkkL
vimKFlTmrusBtx2hW5rxQtjs2f+vbnZOLkBgelmUwVMKy1/mmbkyLDoJ+eJRkIuOCPQVXvQYvR/C
GSB1oxA1l/nEnKbgurcDSvfkllGLo8pAZZba/OAboeRAjT9Oju+dtr9/Govzp4YbtfSN93C7x5mT
Lc55fgHQDmY0m6KETk/tvLuG1D2oPgt/2bzAPucDbhkw4cOQnPcoEg6fxsYgnGa/MfLY86ltuMOs
W8hN7aTZfX21sY8+IcwNLuRDR1CM7kZBasCpZ9Gq0OomaBzNU+Okl/MxNVWkWzcoi3TSIqXYzNyL
3hmJFi2QsNwDZAfWTsWY6Ud5udLImBGMvcYuHNsbOhZMQSHFVWqoHnVr1o5C/rxrhltnzUwbEgQa
vQJQkFwGBlCigl3WgEdoxRqseSmlWWlRVp/Z53W0eulwF18MGtTdSHNhxUAlBTvfTfGbziSRa7Wr
GpXp2qWivSRltX6sOlI+4jf6piN+I/lDzLV6hN0aCRMS3G+nWXbL+uvBn4Hy7OTYrSVSHPk34b7o
ABJ3ePE6MCHvpHavn4/VREQa8NnMn3xfu4Xd4cBK5oew2yP/TSaxB97Rke4hZU++HtZQwmZJ97Ut
Qv3+K9F95YDcbywwdI+4JBPGqDiMt8/TmETiHag1SSUATea2jW8kOl/kQNkVk5HDYCNmf3bzKL0S
jFMdiZ6nNr5+NvuKLyqydKjdUmRVDhL5SRJOeza2z5O4GnrYySMkk7aXyEzBh/S0LSmYNn6tX+t0
S47uEddk7dic/X6G935zd9aTb0IDLNtYbMZFrrcNxY2LU7GZbUib9FQN2AmSfyZVl25VkOaZx9Ip
YC3mduBbs19i7QPiRky/59QknkkMtrFo13JvbkUtlWiRDe5134fkxrcELhRghfj4nHzvmdZoomW+
V4DiBKw+XcTWuEtu3IyKrBDfDjCvyEQBkEr6UFyTRxsx6PnLzToq1Znm9OYxsQyAWWVHqYnCebZn
FjW3Ijknbue1JjcedifxiH+rtahzgmaNUMDj/SFsoiGkBeJ21YikcEJzqX7Ns7zuTZdKI9LZmlDc
oVUEXazcl3vRCk3CnhZV7T10j1inR0gHcTU+TQ6MgrAipBJy3q1OosYlba97kcuu6UllRJ2JyMe6
UwqqQ1EqEvWljEz5DTgWnSAhOB4OTG3PJNtrgjFQnqSDCCsimCOTzwqb3voAeI4olhnzcVD+sTl6
+yOYBaNP0Vioyy2b9XOpHtvNyzP39UK3L8CP0D5aoeJLmnq8YPlevqJxcN4qK2V1PhhrfT1Zmyud
LBxxkfyd+yNxGAUFDp+m7sCTaU1uajg8Ym6x3FPBzPbDtj1AcV0/XHV5P7Bt3NVBh4sHYG5Lc3O/
wcpIYDyeNhp41CpuZLiy5ZsUkwkDEPjI8bHQXAF+fNgT+4x16ngluee43iJT71+jPOEsJNpv3n1F
8ApdIp+R1UO2wJxdQT6hLqlF0AEFAssH6WkxAdhjBwyfh2IdSwISktPxXAlRdwO/+46uvhlkztXv
3XcExWtkKTggTtbwkVFevDpjF00kxqKywEfawzWSOyt9E05EcPWlBUIXO9i261GUuTg42oJfa85l
bGsFOhIZR6jeyzTWnbunBaV/CUvnNRMU0pcP+vEcU1Qn50wZA9FP/DIDGYlsEo9zSGwL2R2vcUN1
UPm2dY/WDlXs3FRvNIcrNTcWD1+xCrDS5qxAgE1fwG+0Hn5rCe4A9s5UbiefNyDuMPVwcZARUWU7
0+y0qPPqBQbPjkT5FpFhu1oXODpdfCMGbxxI7sR+RXKkLq9UYDq6/GNRrpmsXZVCRrt4W4Ot2ODI
0LvowDBQE/HvLvWzDYIHoKfqzWvXoeDAfvV5RH8YhAZiIkfBajSd5/Hp3pyb8/6nLDWnARKuuvfo
GhfRZS9vy9hgvUHVr+g+Hj5iglRJkBKHmskcuVQ9/rDfHsBviFLiBL5DtpR36DxtuNyI6LqA5mqE
+MgsVFcFDwcF0kXykTLP3TWAhqmL0coIgDiJuhgU7JaqrUi8XhgLpgOjM9JjBGesSXAm5FhktPyD
5DNF2TWpWHTMUTRiiuwXALHKdb2hVYJ61lpPcrUqpQ+Wu3m3lEQxS5R7bzHV6uXVz/y7nfmYJtqX
8MYfafVePtyVLLhIUQa0GcoCmWAG4icUcTDXBPy4hiMeM0WAwEKMcVbjNndbkM9CBtHXFyYu3SA2
wDY0zoQ0OeJGAdkdgRyyK89YveBKNgyLt6fbaMd4mDWiM03NadGAhhBfnWWRrLVgNgPifu5GSNoE
Qs8TSFSQL6kGbLLP1C1C7BEgV2WRuTKWo/U1gYj1tiboVFf+aN3/09kzfKCKBPtqvCoX5UKz81WG
8sK6+hkfEVTxWpe0fw2q3h7QQR2zz0Wg1y/9sSuzWAqbEWWjMqpMPKwR8zkp8RsVLaoMyXs/SbSw
tomDZswSFNVKR59NHMkmnkAhNHPEeKrAEAxbSKt5VGBsoFoXly6OrPKNrQEbaSu3OnsUXzaN97Jv
bj/HQSCqPQY60KOzi5IvNUn48HMdckge6OzNzHDij3BXvzpYSzrm/DzLyfbo0ehU72Dhq44MtrOf
g4m0WxexckpZFCIRBlw+AtGVEEQJR3GxwbIueu8y5BCxaSfJxCElhKVzUNpPL/WbHYa4HtJt9FzU
6SHh926J/veLnLuH19GNSpG8I59vGTbZFEqInacuKpjWb8Ydc+eimr/cIplQXNatO1QjNiW2ysRh
rM7RLWm2t0SzRm6byNsqVtjYhYVv+i8bFjt2aWj/ubKtTPkikKxRN1jdBczUHoOcmHjyUSZwvS4v
LrYjK6YIKjMso8t2ox6FPPEZMKVBOQk3qei2wZt6TWkgZ6K5A2YVmTPwk3M2+FGPpE664MmRF+ax
n+EP6rPxnC7kNLPcecwvoY47BgE5AGSdHvsQYTlnRaXfebrSGgaN+wbtd92ay9Gq91GVs03vAQ6W
lEKA/Pr8QtYMYhQIe4q8EUsr3QohZWpUIQ4PducLiMid1eKNaLqou9cMoGqOeqjFlOnk8cPXV5MA
22E1uG51t9qOVk/+1kwUIHQXlJ7g5sHOk8WGvdgAsl1ix4GsHUC2DddFEikcO2dscBCoQZnDPW9G
CP6PQuLi0NxXPGy0URY9cHofzuNUnY+t0UKy4JIIFUB1LmGIXrlju12P/hXM4cJUcIHzSzCiXITj
aPiqpwgX8Wvl3ZzWST/fIKqi8ayZazMpGvvKqfT0WI6lfXZM/fzY2L+uieTzhaehzPY1ZnwjS9Av
BJrk4k3QdS8x9GAWsBWQhEyulLGYbilmA2zQUawpXGq64N1evuDbkXUiNyMzlbBasJm/bIrgtSsC
M5Kct3s+vdxv4Mtg00RVewLGkMIV8zXG0XCLYZXwHJI+uK1UCrJCKOpmt0G17rxsbYQN9pWpMwov
Ad8gMmIwkuHYVVzEmOalhU+yVYEzf/iZHY6tq9fy44BXVOH333pwUT7uvuG2TubdI9PqHQkLNaQa
ndHiao95viio0mlu0WCllhqWu3ynhtkRApanB5CQQtiyLODXjRy9Iykcea03cTL3DjjXK5amVTvp
8hxVWzZeuMsZqGRDmfBvifI9CbLQXLef6KPSb7T141NawwyMhSpbIscAm8VPQL8JcE9sqq47PWR/
Te6blaY5VsdxZDpIgNiXBT5ZP3rMoyK1dgsaniX75/KoRedNvhNvNrvmiCnm7gbPhG62y9bmnhQk
ww5OZhvA52N2nCy1BRl05M6ZIXCQQa9kJm6OFdVP19m2opJJxLQ8rzrv6Wngdsd4WGrLW5KHZXhP
6gR3Jw+xwD4yvm6oEw7+I9I8Zddt6rVpE/Z7AxPG8hH1tHbmSb5p94lGPKB4w86MWc02RiSUrczw
ccw2oz3TZb6pNr3dBfUSM8X4fahCCiEx7nBnsN/ReS8f6gSFsm0TXsNzRGXSWGnL92o4lbYxBegb
pydmTJ6Vua62kLgiQh/GbB7LcwRNbDOUwslpksjRJBnhh/MwkAntP5ChXcOKB1u8TuNSEU67E9S6
EUypj9ef/IfIrPyZMCehsAgogd82WPLlm37X78rNeVkFtyUMYVRTEBucPZaSL2gyYwv9M6uNFF8M
ypIbuNqP5Go3IQrDs2fYLUp3cHoHhVxb0+fv7SMpotc2jzEWiyc4aF9OIzePsZBf3RwsV3dPShYQ
zmddgPSx/dwMdrmZ7LPVeXlZC9kW7DtWAAPWzYYQc/V7S5sKahaSAF2gebeliDyrn2aD8CHqBYM3
2AWK6mOb/FwgeZJ355tkbrmQvJ6meuyMfb4xQzP8l8ZpnG0uy3ZHQ/30HrHIvj2Kf/Xo4dU7NVIj
HOG9vqA9W1cLJkv8qZbFVl+qS3UthUbyWsoRZXY+cg3yICPzTLp6kkxO15/sJ0UTvNpkmzQ+ry/L
kT7lxPwZndS9vNdindNfA8NRBAWUOHs+gWdvONegJsoWMagSPlw90jnosuZ+bPTNiQikUIxSEbTr
3IrBX8V9bCfflZMl8P4hKZJolZ2RdfX1JRuH8Iq1iLkq/asv4/STBfroo7XTGBKH07LPIDBbQDBA
MoFcK+zEVISkCNWbTrfLlhjChkIIpaB0XziyW2MDL/R63y76JhAlrNK+EIFDCphlrjQz3If//ldR
XY0Mly7HnFRbKtM7dhbzMYuWOi+s0qVT7bLV4LU70B6ovZth7b2X8lIK4aBvgEVsezBelsCEaAtt
gWw9zw8ZildQunD0z/LH1aWiZx4ZhLa6JdmN9cOdZUX5oOjAik15XkzBeBL6eAm4WB9jAlC4JWsz
TOng6Z0XNWIwpPKZHaCSLDvXgMPmtrOHf0n62XNuTAuCYnD3rMfZmp0TmzjTySWWExaU8CohLdrQ
QMi2eIMFERWiJrXVX8oABkG7Uchegx0m6UVWCAfhFruZI9lN6PqY0WwsXk6B/eMkuPv9TLP65BE9
ESqP1a3iN7Hiv+fytMUyEw0gEOASGvgEDsyUHRYz8uKy6IHa1Cvy2GAtxBp0DtLkvDD9PkIhdPFa
pTwYZVkwtxkrGduLc/KcT9yRCxfJNRZjABmICFpF1CsfWYz1yBIwRFhtL1G31T5bvwxxbo1fhzKu
IZ82Yc8iQlorqYAUOOP04xmyuBA2KIKnapN+i0ybpw+ggsc9FdujK2v6hSWoCZsY+t2QtFEdPZL3
9g5BjHCMzhGpB80ee6+gcZ+h5o+95wqD9qUclPNnXFt4ds5zG2ax+97WUbHPbSx9To9E8VHHOzzY
MbXJZf8MOYvF/biPk3x4IXQI585TEEZ/JA9mrG6h+JlXxj1dUbPxHHRRSfQn7j0ZcdU6Sr1HhBPS
dOReMEBp+a4Ttz7lcyyUbGKS8Br3PnOZ3y5TTw5yvitnm0PC8kaO4bTwpCWPvdL0zeAYLN1Nv0lA
+sbPK+QP376Oynjkoqnq3qI6kagQ0LhlrP+rk/RTITfJXDnMOpHlY/uE8hj0kwXp1R4lHfpT0MOV
Ag5Dij73IL7O8X1nb8yzcCbseN8YCWlkYvtNuynYggmmSL6Eh5mxNWYtiwfo1zwYR7FQaiFwfIYp
DX6loRWvCi5LzStXiJnbiGTrLoWJUESXY693NL8KBz+n3TJ+69jXSOxsJFvZ3ZaS96R1cAX1Hgjg
LPOVduyC96Z038ET5MlPjX5XsZJ3eCcSRcughJDyR5Doa3IGTSH2w2JvTMqDyHkUN7YaXo+5l3sF
YQx7YbxpgBN4b/eWoAaVtIQyWfggfxq1DlLEVZaM5CBN5bmGpIjMGHvjyqKP5v2Fuo0JgNmTamOe
aZ3zKMazCtW7wiwhIyrEIiHGdfPs3c/KUTbXB5KtaKqYrPwjgWk4g8CR4gzo8EeHIHN2K2Y6Ou0q
k4+mlm53BjqFzpK5eNa75/llZe+fa5tbXNF4Vs7rOYILi0YliNCRTiyjF9SN2P7cyPgaN+TeJuw1
qA93oBOe4BW6p2r1UDE11f/NLH+ogr+iGLs0w8oNKEyWorGUHjrpsjfVYzVBkZ12xQx5kgM86EDs
IGh7S53nDXWtbJk/0KhRB9SPit1jFBiv1M7OmlU/yXdT4c+6yht62NbXT+Oa5BJKVuUcvvH51RDX
f70mqB/J84K+yKUv52E27npn/OtC1LZzSfJ7afYWio5A/LaGiZVqVA6kzHGVxM982pKO19Y3HoJx
xVuR5kNSMkRF6I4CzxDfYU0YgCHDOxtm+xqMBWAOSQkVQUaLGDnDGykNjAktY5vSF0pSUHeZtN4W
rmC31Pygekl2XBjDf7PMosWzRV1OZ+pWANxh9Y47yRxQXrVWkd3cPsyPB0W/JCOfgqulOkd/B/bT
b424Ni3jxW4E0ZU52kBm46nc9M26I6bEHvi6yHWrgR18x/aTApCCyDb7zddiZFrtNcRLlqSOUn18
Dxg4AJfddsj06vMihV7ylV0DhVys4B/PDOTLz1Zt4SGC6/LDBgeTogDL1rycUeUmjz47ow6FUM66
Ai0SjcMx0oGXaZUidseD/7iczpA29/f9c0NjouCK6LbZUW/G9SMw08Pz8ER8pgGyYRWo4GAOiRTA
rPn33BYs6CjmAMV/Y/MLzghYF7C1aXUyD+qOQZhS+0UpkszQ0y1mF34k3yJhSVkOMLLOboUb13vP
Bi218ArF7vsBHCaCAji+bdHUvFFdp7BNUfqMnA+02MUzlinVoPVFGexF3cajLE9xVJ1RQQdljv9m
Z67Oi1RQs66keVFepKiOQhp8+NcJ6UvlcuopaIN6q2zZCK6TLxD4Z+Lnb+zPkRUNUJafOHQvCahR
05xGuvWWAE0se3Vu4uUxmj1xDIR0L0+782mEyf0l5EGN0JWi/Js91uVhlK+pr6WDVVO1drE1E4ss
eTawbNvJz2PN84nIfll5hL4hymr22TH1uEeTZoTblGRu0Kk3p9SMdMU1kfxHha2jnjyTUUPxJlCp
kfy6eVcFxE2QQTnp9CjrAoP5GZULMALTHs2zzB1Vlozrqkya15gCRaooEkoL9PpVNmj0+vO2/arG
CwbI02t7AdpYZLBXTavZPSF/jd08naFfe77NKqiPZYD6XuoYF3vch2P0VDO7gxWyydkJPr0eVo/+
CeMYmVmvOcrhbaNhkjosfhM5Hc5r7QEgDPVasjKPz+vsNQMwABuhRsZitL3ivzzCOxj3KPDR0ELJ
6TOf4nD8oZWAXT7yZqmTtC3K6QPzDoiCDaIaG1P5GW0kiNdJtZJQt7nNGpfUqEpqtmCBYneOZacG
Q5wcJ9t3IToZnKN+Cbd+WBTrdj2wI8sP9QKHwMoaxVrSf8JvvYKQwTkug0J2X2hQCmv7fYNh+U2F
r4EpAsbojsY7Rf4Bigo2C27PE7OBYpFPdPps1j+c8VItvEu3e6tBuq4RD6BtTHrSNEfraYXiuIQm
3ox0JCI5lAeQon4gSUbbYEbEY/40oARSuaqWIy6oQar/H0nn1dW6kgXhX6S1lFpqveIsY4MNmPCi
BRysnFvx18+nOw8zc++cAxipe4fatat4JJ77wMCYmaXw1m6xpoG0DVilHBTqqxgk3ztAIYDm4fFI
vJcZGb5DgFIKKgbOKSV4zyNkRXTOUC+BvcDTijCahocV7uFGDOaJRNIW7BpBa4bNy+XmmnQZ3+D/
I2+nRjPln9tIAh0r3koLH+IqJciN6y6bELV9Sxfd21ejptplwBvFm4YlSHUWLasBHft/WPfW6T4J
yLLzNViUyDdD8NsGrDfiN8/gl1YsZVJzzSSANt+Cv9M65DnP96BvwZvQv8aKbZ+Mebz5HRLerKT/
soYV9cVw4m8O1WqE32I83Luf4Bt6t/uCjVp0MJ6jRWJ0CbveoVrhx/ll/7r+BFYPoLarmUgzW76Y
WE8ANTZbhM9CaCWvrHMtsYFpqQuXGkwWghbil7sYkshpYoL/Zn2jB8HvcaeyvLH9cSZ9qBeGsOmX
iYX60dtVO/GpTmAm6Bl2wApYM/y2xMxiw2EziNlcT30tgk38GpSfw1POWz2PzSb7G/+KP2TBePfp
jiX+vDuwp93v5526B+4PwjjTiz4/DijFsmqEbkcxflZo9A4POpqIzqqSjy36H/0mFid+/dndZN0n
1l8jmhakYB3Z7lVaPA8oHfjwITGoPxqvBrFGrBUkf/TG/5NAX0RXir/QQWD6oQd9MfyEWhReIG43
qDnr6M4xlr6gq4NNW+o7r0W7D1Fq+wjwEUF0mrXrS/gyDmheqO5BDzYJm/C/BWR1i/zrPSEuBsmy
ms8eBqZMQqx3pt3zD8PldX2crL0FgeSJlDlDhyzvJVzhb4MbTUT9luUnBZf1BZmabAOZh2A+UMms
kaCFroS6G4dwfrPZmcA4L39u6drFc/Vb38HKzeqfsv+0X1JIWiy6dYv5BnUYVapzBz671NbDPPHo
WTuK1uiuaXTkkdxzJav8LeOu1TPy9CHS5jpc8fFu9jra94gjZL4ujAPFkd0GZ5fsGUBTshMWJCy6
2NbwG2s+yrE8eiLb2El1cuVuEhet9c4Z1NXAJTyhja7FNFs4CORmxRtoYUFNSBJfouTaUHy382cU
o9833nKuhMILVoSkv3mIIBlDv3X1x4xySkOHxQCJ7nn+DXMMO19ZnL6oyVZJTNnDHr/T69CD5ftS
67mCpXL1pdQbHz+H7mFiEYbeRA6UZEdHq771SMRp6U2nG4bTUm9mKuVp4+nxNhAHinvjUKawRCV1
UbaLPfL2tOqs7wA7l0aKdYdUdsBSbnux80XXeloIc9L8yit0SMO3PPnNkg+tupWDszFgiY7YXlhv
NjwOSQhL9LXVnw28aR0IARPiY588MKWdGlbWsvdKexqKl8S5hkmx1Xpfadm2yuiCW5hfw1EwbM91
snJRbSaAjHFggIaUXKmueTNsg4IOa/ywPrL0ETuGud0lw3MBmIVvjUQLbfzNiGIKoUTe/SyiXVkw
kBA/JjWOiD77yMPNrEYnB0XGtN6GcchCR9jec1vfCCi2LYE5JW2EAtIcIiE0zexlehDh4UlxhNPs
PQm2uaXvZ0qwytu2JW0jlNsI4zf9bHLDGnWxSHAFGfQzUEDxiBZOYbYXC8UOrkNZ3mZYTwkCIDHL
Gs3YbOsO6jh+xzorM6Xjobjsrocc8xy0FoTHUKN6mVPPrzo+EZhE+jkjJNJb38lQ+F7y35/nwwGF
+OX49U4DK9z875v3i5sDQLXxt5hqhrsppRqyUUzWdtKiLRKDX5HlIy7IyFJk5Qf5sbHXtvUkMAXE
5MVk164gvobFW+OKh0DgzkjvLwX1Gfy3nKMRsEJqbbLyOnR497CrzgNBVUPB1FXGl0UqG2tsIBzM
ohVhHC1H4ojKXXxKt/NYrKYUodwo28c0WS2M6zGCGjejg+BdS8fFtJJ/Nc2T0Xj+TAlX9cMxBFqc
Ly2sIaw+DD5Ir0FP4CEuN34w/aFjcmAyk2mZXdpsRqCCFMBvWEkORx8iNFDdIxQlgyr7nFPnoCaE
mIgKfDAebjltOi5c7WvwPOOZoW34GA0oeyjsg9qjSRoqSdMy+ajT94rWZWnj9Jx1jJrlbHiSnYnA
N2LFQ/+g6kdDoRlBoioo3nL2aItik1HLWR2NCbFYzQwB8bTo2dOybpJfgD7OXBiZfNbWvFXzj6NO
7Qy55KcuIj8VO+EhX2GEW2VNZ5vg9l+y7dRpYglVBWIzBcx49F0zXcIYNNWc/IxD1XbdSi5rGIWL
JH1PnVGrn676kalxGHBZeXBU9zSUCjloDErH8NeyQzot+gkD2oxkOTdLUXZ1EJcqcJ9tnhQVUJn+
9dZdInHvUjIY7J8yiGz3CtZrEVyEo9adecnavQFNtmQnQ4RrK2Dp5YgCYh0mNI1sAXH6vEa+Kc2X
FdO+8pdX2CAkVNrvs6M95Is0aYxYyFdLKzNyBhYSVUOqz+x72hMIUZGDMccXIRqWoSU4ZCjgaPWD
MB6Q949ya80VD7T5kk3jqiFBV9KAtYU+HFKADmq/KSoxC6DPFDHxDtpidgpjcq7oaBcVfb9o4n3C
dUgaE5Fc8DmNeJ6ZHFr9KL0nvas55D81vWIQ0s9Tq4nc2YyJetNMck8NqaFSp8RI10kHyD6Oj0FU
IU2poyU65s9Oqe1CJKYlG+zjjAZlR/8v7AT7n2DXmuk+sBM/RfUpscu1Jb8Md5F0iFbBcpUp9pwM
Pd/GPfRFtJLlt6CeGIR+SMtin2dno0c/KX8ao13sMMYi5kRUvkmBQ1l0bxwX7uexMuWLGH5zCjoZ
n9oUfSwEmiTkxBiuZDehiRqupy7eRBR0DeLubs+mkJ5Rt6jjHOMbHMDtboxVPeCGJppNxwnw+PKg
NPe1u9eYXHNTLO15gODmINXNxwjH04z7kw2dmIO5XYJVxS/pmjAPK3Iq9n5Qj/s8WFtIicTBM6/u
TcUeVopKbNvcpf3aKkK4q8bbXOvImFEyAEXVASU0MjG9+ZShiNUFv5Nerg0ExQVWnomtb2eEuNlO
glxBhWIinUBsKL6aMl3rk8e7vHsjdISav8TVRlwSRu6ABCUYSZWt4+TbS+Hmd2dbPCrA9fHOGQkr
l+7tVAHOyUXh1l2PM5sI+DUa6QTD9TQ33aaErazfqoyYa52FdwsQd5j49RaqbdbSBfi2HSC5t1xe
AdqkWImXkJ5e+s7aU10vh9Ca0WwJKmij2SFqfwKNS8HPHW9FDqoOL0Ev9IMqUPoiSs3Wt+d+6d/h
8KMDYZAMTOtq8lhHrOyoYZp/NS1cq9e7igVfAIxwQiIXd4X63zA0L+HgPpRddZwzj1Q+7vXmafKm
iwHKCVCWJ8ep8yVMNy9+t2k2JO4j0dnN/M45SR6dZp0UDMzkKiHtS3iRIZnRBjH4g4Sp5cb6AHeU
are+J56x8zjOzsB2UwzCUeqIxXS/qgDOL9uD96u73o8z5Rs31xHlhpCso/FuPU+IHA0w9XsmSRDW
PYGKssFNEqtwySPiNIfnVADihBYLw6wxmuzIOx+RYay15sQ6CM/cGc+YLnszhXl9s2C42tBLygHZ
fAtL9R3pV4dDOsHmKb/b9kkYvhVgmZLdEFcMmVs4iCBq1LSrtLzOJIJ0QKvILnd8mJCszzcFrOFh
6d7bWP5mBOF+/imgR7t84sG6lZCGlVpKzERSuSI9jKSyHnykIzEh+SA1Z4hspZHviatlkqrNR8Ey
R8hqTwIpmLpZ88f2ksBclsVI+UOxiANtm8y+VvthkG4tCoO6wzma+9dxXIa9Gd/HCAEE62rX1T4H
fq3YjefDt9k/M5HPZA1bgWhY9jkQSBekiC5kPwCTAFigmXxAqYOOIo/MFhlLKj2tXYeK1dgi/S/k
Q0zT3Jyy6revjEvuBPsUgfM0O5q8X8ElGqjIOjgCfZtvCqY5NeUWPOJBx1PEQLOMgmucaJ/Ss2ZY
D9HEuoS6Lrk3y3wjQnVUP3VgY+kvitcW2KozfQqH1Rbny4Agxl8XDJOo6/UadsX8oWEOFsaOv9Tf
kDirQ91d4/nbceWq1K4ZAnIZWU2SxEB9+a3awne8s+6xlkLELuJrbRA15CmbfCH7TScvMvxKOYZN
7C8FkgSZSstmr5d+OPyL0e77iDwBxh38jsaLWf7rNnP5JRCEdSNSPO/dsRlDeMMhNeHvYeLHWaMc
5gTlFUbG2W6UKVyRb83QPnQaxzb7aclPXrzPy2uG1nIkpkMw7B1DbMzZB3ouWRdYElqe/3R5tBI5
vh/VunKTpxkHNBXDhdO32A1NBXIGWnTMIWrXdfss6WNIyhX1U243u8x+KXp4Z7AjUSQfN2rud1JC
oEAQbHBPBiVuitWUjSClljj3ll98pJQLWMSXE5lxuVMazRfaBbgTDYYE6KSxmfONEoItPpfO83m2
7C3aDz0CqrZPX6bjJStK+PWt85QrOEiEoDxiz6AMKSBDarV2aS8wedLecMDjKoZw1UVzDaLv8hAW
wWqKvgcWVJTF7py6dnV2kAq/iayidkMZPqKeT96XGnE0/aVImzABMMNbCNAc1LDhw2qjEDHzwice
URXsltp2yc8ukuttTTYCaQ9Ycpm9cRVnEOho2grybdPCpnQhb5DwIzIoVUXwGCMkGZn7XkWryoAE
p3eU0fN10q1/jfIO9XwWVB1aj+RnEfsiQWYZd2dhf0j86W4hd3JxcwaRCECsrJtusN1H1FBhs53j
H9liWRiyb8sd0XXWVlzALYWXhHUjzWjB0gN8hiY9hNk8qPRd2HhJkziGHJEfdhcK1s0Ua6QMrMR9
RGI1ocEK1N4b4ExJSHisLxkF9kWO8dBkz6S7zv0jJGfxe9ZiOZpt6jzZMmIFrCUlOmCO9TFkkao0
XvTglCT+ILGNQTkVu634ytGU7BFl3653DolDJlQOjlznNJslSFhvE8I+MWMbRqg1ixcOrsg/gYC1
9BoZT6322jIGbiJWPQZgvWYfZSjat9tZBNsJud7lGfEijTY5uCjgdcShsst3PfFl1SKXNKZnJ0Gv
khjjBgepMU3lXga09TXqjGI86y7bjsNv2GAAwOp74PkWnhN6uC8k8oTur0yyNd2xaYmVRY7rynap
AOq4fKLHHj1GFyI9LIgZDfPysZPyGKpdC9doYP5l1KvBrR9b65sauNdY77qGTNia9zzVtpK0GQi2
pYnkk295V6tj3jV+0DgpzhYjn0Q2a5aPNiEhbsmwc8CIw0IpHmeA8VTGiGcYl+VYK+1zeQUutM7q
xfFuKBobHbNiw6e2W9tgV6AFyzUYyJ85zc2oI6JaNuODVn0shdNSn8fuqRMInDLXFyc+b9c7y33p
ZEmSXc4JW0LprTFv2gxxtrxT+Yg2W0uuMiEyrakDtXo/DFA8K5Rnkg8vupijveXx5YXc5Ooestxg
Nj6IC00qrDGqZQkEzne19GQ9M3izqB5rEEnOJK/OqKaVlaPuUugPDhuQMSRc3VwgiomL2KN2SxX6
IFEMTVEjEn+teWWyQuFvxQgkT59Tw5JZcWsK2Gn0Vvn0F/PNHD9pd2NNaeFdGx1+Cl/Q47MXGf7S
QnYuSGP7VzSoq1LGm75DsT24fzz0NkeQvKDOJxxMuT+H4IPDv8r7JN1YoKotOyWDSxzst0YZ7Eud
xG+81D1U5v43SdEjhMlFCTLRQKTUwLP3PGd/Ng+Rlz3oAH7luE4hgzgMD+eOoVP7RsC32aaLchBA
up/RXBbN83WPm4d2XS525uLi4mB2NPpm6RzzZHwBG94GyjtSLK5zZ/alliMZCOq36GtRd5uX5XFk
6Z9nZE9mjravxHEieXHCeq1hYSOy/ehuzFzbgsfmxTEozjETvOyEsybjyHStYVUVeMlhtDEGQOQ6
AK9c2uLBeVVogOcl1xU+4H+jT+CLDPP6UOHyzX4YG4BadzAB4KmiDMvXwXiMqfkQDrsqwXuVUXag
1BBExtr6F4BvVMZp6F+yodhHCcTFKgPCxynXOJUe7LBh7hGYY8gVMa8eiSln+kvPQ77UDFdm+rp0
9haAnxdeFjiDs8ghmo6qnHFT+Gb7B+CabeKEhVQcYIj+oA2FdxE8WC7d+BN1l0mrVx6QXCyeMSFX
hJhIZ4cAzRuOZNqnJ0fbeeU5RMp8qWv4g8FlAT/6tQPEK9DNjiqKpIa5FQ46ZrNzlb1TytgKBteT
6KA1B1+9hqx5zbBw+LYxlC0MVIsFyU/QHmfwcLG7Vh1hlP+1HDaHB2YuxrQhtg/sE5fhp2m8xSaT
bCJRA7qIJ6u3akGeKTwNXrd7V66OWy8TVtP+mEyUL3nXy52aaQyWwJWy9xQklwDyemZz/yuNwcOD
nTKnmy+Cx7WAHVz5UH6Gkn48eQznI1nVo+bsYSzMJeO+8qwq71+oX0PSbuD4km9swIhvrEtTL1ta
4CRiJCHDaOFTGhay8p723jJC0mpWTctrwaiSVNY4J5aiDQMpX4Y0+bSPJpux9RLJ/018Uhtxce1N
QuPRbsy8Y3tCMgBScrZr8wzhznmfyOjUT16xaWT7mTckP3pael4Lt9KlwTRYN+Z6WZ7ad1q0Bias
lm5Y3/QGe+7z1QOf1mC14A5tn4FiOmAiBSOmQCWuOtUDrT+KLiWQUn6LubJjHu2MiX5n/psRPq6H
glEhL5ub3LfZToT/HIoEDnPeZbtr0g7km93ECa7jel10w9YIX3XjnHuXUlSbgVlt4Ep6DFhjo3F1
04Nh7S2Why3UEVTGRnUdv8bUEU0J8YmxtM4WXJl326hWRzkxa0AtXJOmr9Mad/bVTt3nat65NFyd
RJCxpJ1jMBtPCFnS/+b/2irGnRGdAQVBToNXLrJDCFYt0/+H0fib34wGg/sFwbpaW5A8KkNeRo2h
HkOtQrFwZWgbGwFyfQrIvkxcsSbfZh5UY9Ae2zUfwxhQV8dMkAXB1PzqSZFDuVlAPEo7k68yiiNh
qaNhV9CZvDevmB6qkBmM/pNqu04bN4Rv2hpZnou625eGucZrGwy+VIhzcrSyHnFHjoVzX+rmWnsP
CzoEuW+NU6tlRzV2fiD7F6+O/apiiFRGOyw3OWSZg/m0QVzmAriIPJE7MxJmXCCuCwqSgbxhzwPn
xMhRlQjeStaze3AOTurjYKDeDO8wOjfowsQWiyv2BUPdVVaeLZrofGCnMb1qPZLlU/vkVWBsxPKp
M9+7BH4B3lFzTXnCMZL2nZFbxgus4++oAPJMEDzO0N/4TkiZGpnQ9t4DsqBWqa2t/kHYaNvyoJqd
Pl4qfBDsRWI2k2sj4Ktry1f0ZSZPOGcSM9rnpWparjMpe4ncIUCTPd5dRoA2MuGWvotrEM0YTGMs
33TH2tgRkFfKQwnPFAtDylgJI/C2+8q1X2Yja7M4FiCMyr62NcNKEI9eO2kG/CW9f284cA+h9aJF
nFjuWGtXiFmzMF0aPAvml7Eot+msDXilPXrK2ZI1Jm5aY+FtKDvY8Fp5TWLnFwfLCosE6eFK6xJB
mnjde4+yQ3xk6FlG4+cugbGZy/corHxXsjWFzEHKGmiLTXiWbOoJhhlqW4E+rZLCWWe9e047AsHE
UisJmRd6S+gQ3cW3g51j1ffbpn3l2TcuiXaz9K7tdJnbF3tR6+deG9CGyhC6j7aFGtCpjzJDW5MN
Ae2RmYbEZM54LYXfIxLooS8EXbu6ddW5LNml5C0EiXlyiQM1dgnzdcgRT6M2jL6BaXibNvdrwefM
lK3/AZ1xXm2YYYoakV+RF5p/BPphKRLzprHmbuRJR8BHfsRzQQsg2YcsnE7uz4QWu571zxmaDFrQ
IgIxY1PoMRthGeLO2KJkohjE2L4zInU2QBcxJZCgxe6ei5wTZb+KTPsVlbl3PX3hVUV58q9gNbzp
h4d+qYcd7a1g4hy0SDpMn3ldHuPkrJf1RuflRlyDOr154KXlgMQNUXqGQuZEWC2g2mx+c9yr3l8y
54CyOU9+YyxzBwB2iCutpVap9m+MXhUItj6schZMSvpbCtLAuwRI7agSKmNBlD2ODD+IQmX747IR
DyHERI2JLnqp6Cg5E8vGkYlgi+4bJp9RvcIqxy5fUMmhVY2uFHEJAY9yykSYum9Xo9gVjk+YHqBT
JbCidAb6FqB0b0Aq5BEnNjL+bo3cPUdoih89UEV3Yv6eQkG0XoywXAeDvbXZqahy90SWWlkM9N3i
1NBtavmFMY6SGuSRZhOOq1GT67nBBAi5oHlsnoz0w0yglNBkN2F8oQNTtFZTzpQ2opLTKauK+BXe
gpNf3Sw6LC0sQMow6FvYXXMLUyh7bh08IRADavtHgNJc2qtQx6WGrUnmL7vl/BlMymQWouNjPAso
h7WxHlJ5qUw0EsoRkRBxj8EsQRI18w0cFOwQN+TuEtBEFOGXA2SsA2o1CevTNV5t5WoKLwTVFue5
pVqakWZui2nfeywyg2UbJD0+n6y5PqbQ0D15b9RzJoxdFMLXD2GcwN6xsI3XC2h457SlkbKPomlQ
7qPwVtAn4o0WPGee7ZOBN4XrrlwmPXHn7JdXsRxGJDKaEPeAunha6iwz8s6zwybA6wJV0ecz+YEQ
hOhE8xDblwUd5eT5nmQeNWXloZPFf3hQZu6W8p/aP/HO0298KHCna4hb0/xhTAuiselCFM0stM2Y
nMQ24c/t0aVA+Wz4GD3Wg7x+5TAyp6d3kvKtMZtFQozddo+VHlYc+PkOVjE2ji0BugB7FXzPZHln
V9Z4iYDdmAGk/anbtjZcxWppt1/Cv/+GYfCuGpy9Cw0tXpZ3+UcUpjz73g4/SfOOpEZUbZayxZ1+
EhCDfrzBEUrVBGyOzyiBTZuXrTQM9gAJ1gJBKdWxGA7ekJoedgj2V0guoRMkGq/SzOeddyjDKWE9
WMPNqPt/bh3DQkD7ZgFIGPRm3QEv+kTsah0GkIbwDJs8ITNoKrd5QKu7FT+Dg2Dw8KItNrrh2sak
r2RLJLorvDPylG0ROHrLtLi+q/4+uOKPinw0WYMLv6SgtYYvqnuPiWq3dvoP8Ctlvtd0qd8DYjQV
XKmi/xg1RHZscEUUgWbGkiOqGNapoeXvems/2pAcK/YnVbfNk/60IJdAFSEvuiSgPHoaqsoMkr3k
0bOjXY6ZAD98OVmhx+xWYO/VvaYe45HUXCXQOrVMMCRFf4rUUSv8DlMc668ceUYeghliZlzcMX3Y
2RmUSkx/umB8YN64vkqNDny4L/9fQg0VaW9Wh/mmyyLc6CxSV7QSAiblx3K1l+a0mq+dZKuoQ07S
G05hG53U0KL8QF0QReauSY1zI1QCbyT8grW6Em58LaR7UCj9RgyKYC8GY7OGYrC1/qOu3FtFrbFw
VIJ/Q+68AUev6rbYS8Ce2pDH2dt3dJb5dyzTVSo+Seinvtv0+Qd96y4bnENNWZMpbz/nDDiXXvph
8O6DCS+wVlsRsdwRovMktQ0TSidG6rn9SamsRID+Tv0uW6aTlbvRHQGXAQqRrXBcyTZz/NkblLUV
vsM16yEUDTZkHFCeJ9np24KiLUagSGOpmSfXqVsKgRU03LbgttbQPL1dAiJUZXDUhPPjQl8KbXkK
8J8enVXR43tMtde69jZggyhU7x4+prg02oBw5R/OVjZkBaCUwGp8w9XODk34wiVRsI+EFMc0ebZl
QwJsHkzM5EYolDub+JPsq5mnfXDcAw2aSronTZ+YubK/FW16AQUHkupACU5TWkGJG9CBQAuotO9c
xAfDQBVMQ+JNxbsAFsFM1nOL9kgxwm6p0ezdKPjnJuIyhN+CyjId5sMySxhrCHId6alJ0c43+6MW
K78DddeVOGSEBckSVvfqZO5Wby8TMI9ZJoiAEZnVZcy7nzH6yOO1bC5NH26rZpU1rNyK/BlWLy8K
kL7da1bG/Go8mbq9jWdvbWu4A8lryLWOBw2v75s7vE1D+5TpbOaa5cbhT2is54xDnnZbD5sMd/JB
KQOcYXPItT8JNinam8d7mgTTJx5xibpmgvKSgpFSeesGtytyRT8wVKNZkCLZA2CnaeA3Bt/NbR/7
U9+OKy/Qd5XHRjk245MNrwDfoU7BIeiQIovuHtpsf22gL+1VAks5RL7SmRBfqUIUaNRz3sl9LOLX
MnUI2M4qv2lhgCSasakDhzlZcsxZs8uAK4RLHTYtenEV+2L0S1q/GGMFdN3AhmgGa9QeRp34NVoq
KeyawWRe3VXN3uH6RkAuDJVtkDZGPjZ4Zgb1OEopI2jegWZ0E30Yx2euMEA7cyvUuQV6vwWr9EPk
j3RIIUKNykNrXZzljCnOMYP8nwTPHRSJIdlaRFC7nQHTUEFIIF2NkbUpE/1VzJiskO08CrAJyAfK
gdZP6xAv18W5J2P27l0UxhJuFCKBaPgitDYAlyG/w4IND4lc2fyzCwTBupVYj5H2CkFg006PgSr3
DfVn2bzYjLspwKFXaGsX6KrGK4OWjfyP4yXERkb/EnglUr/meO/EW1s0jw3MqyTBC5wSKG7Poicg
McEsKvwABavwpcPhGMW7GLCA1zFQY3/BfDO0vTf6Lq/G9QNQ+5r5bPFWmN6mg03vzOPWg4U5APUu
/4kbgTgfDH5IowkjASc9tV5xNLKYG6A26s1p0wN1dWl7x5FuwOztg+BiGdausD8huNg8sxbdnXL6
qzobGGN5DgX6pFBom9F4bnomnLLGLyq5NG+Wzix7gPeZisOcN9g54trkbO3M+JzxaRMCPRTGKtEi
YPQQM/ISpBIFWdgp38v+m/y3FLOw0fv4LYVNglIrroj4QhrQI0PpazYeZo486qX22LGD0Ggl9J0L
t0p6eH7qbGtBUTKlgbLQx8J2MdhN17vFP1cL77po8etmwANAVdOjVgzZqojhHugeIVAV+xkRt07i
jFCp98KkoOndQwvdsP6NvTvdyTJ0o4x1MvUUd69Z9p67X4oBMuVnGLH+Bh8XkDXW+UJv3YfmR5ry
oId8eyh1nPdQ24aF4ML/TGlZqJweCmGfbaDtfl/je2LLcwSkQFLLqesWkkZmwSuH2RFn9loOe9d1
oauyfS+aldgsa1aTvpuZcjU1asRLs8lAr2u6A1+y0Lom3lbRHS3zOZ2QLmhutpbjRQpxvV3KwU6t
xxIo1YK9KIQ6VzrcxgL8zRoYT1BZiXU0Gt+mnr6KljsU4xnsfWp4M4Udtt8DXamrM+rxIoShxtvU
A+lX4Iqer+mol5X8emKVeO/W4hItLwkDdZP1gmxBnGR+0IHwewNzeWNYd2WzK+ZxDRE8TvvTCISt
bGMHuWUs4uckjFCe6QSc5etQxcQklhQ8azMXrbMaWNIcWV5rvh3ubqE734xUYCtzazyLzYh8vNoQ
jYa9QQFb5ua6N6vPrhoPoA3VZFOO1rdhQlEEJEFOfu0AKc0K47BkOgZqQi0Tsa104+H4ZA1n5AnN
kv7UefG8ixaYx0Q8lfaA12WzmyuWTaJ74qb+VF0n8DCP+leDZxTTDiOkBLDpYedZihbBTwhT/Ws1
GmSE+COiI5EuxohNepb0tSaHVw+1o476nQ1uMXJZ8hRfU7RnZXnVc1CZ3oKDrx/rFoMaKIUHGTr7
imO7kv0HYDHFdkdnEbXjpUkdrm/bQ2hWt7Yu4OQk03Xsi0elQAFdBl2xByCttQf3Z+lnW+NZZu+T
A+s4mNaGutSRg70yrRVZMZ9rfIiSHUPGvVGUV5kHW+JPNCNxUFSUMdFTW7EoN8I3GEx2igv5Z9Ff
S4bi5LwAFrUwGAoXcEMH5VsDp7QEdR2bEdnbBqaBUH4NUBrTSjWCsQTzyjHwzRjqAWWbysaPkiA+
M3twRrA7T9uOxkRTkfPZiE81QIWGjV/LYttIlJizk1OnX2M6biLYWPZsf9Wsc7KXTt/eYPA2Fl85
+021m7wFhs7KSLE8ZfofHAYXNrLRASFiFohIqg2V0p28fTy911n2AuHVw/tvvJST7ksHZleMe081
awflRu9OCthbYfwdAbAMsORt+6yn07EIGTMmwJkzsGwSs3wM4nnpAv1pqBGryxi/o7IVOd1NvIcS
zpam7zQGDQ5hIyVgOdVaOqBOlc5WpJnqPkH/r5DdvnLZtsqrF4lWlX7oQQbj4WlGH4FmsLeqg8Z4
p5t2A3LBYd/BS8+/AuoTaXxIu2X1FPnyUB2zIISlg60JGgO0ek5j/YwGhV0Ek96TrzM2i0ih2/vI
iK8ozuXxvQJyJ8PmzTdjjqPetsnWdp9bFCNNF3+6ahoeEs15MgyEDGdUXuWf7d3iSQMExdajpX8K
wIzEqmFPpMcx3Q1hxhb6GyS+NzM2tlzBjVkemWmqSqxLflSH5eiMEBUsfWki6WevPERQonHbTebn
YKCrSVzlRK9FOcHXgNIDsBendy3S2ByxmMx0BwfGDFW+y6BigLdkB1jZxPF+6esdk0CATuzITsR4
UXFKcTtvWhYKHMIC4QHyNPkagMxG3TXVpm/CZi2zR4C6LL202fjGhH4707+QtgR6AujU6sys2Qxd
Kpx14kAs5G00cLxmWPGFetE7B4+5aQtxb6jmTZiH96ScVm3N9WoR15uni6TGtIPwEEXNMfSy10HY
UEtLGK3dqaQkiyiOxtremkm8jesJmoEL/hr5LrVRnJxSkW/seRE51qHx9bupdFhmiDbWUDz1LgIY
0cTMHtIqLKZDG/qkV/47qvwOaaLKz5hANlDU6YJGBFVgkDEA4a72EMCW4M0EKeOB9SEbmOU17V/A
kQZw45y8nxksQrFbgpZVjfYjP9gmY8b8HB0vtjyKfBgoNYTfplqjfrdAPgu4uzDiG3FlWW+kGjLI
HF26aSbrCkG1/x9H57UbKRZF0S9CIofXKiioHFzB9guy3TY5Z75+FiONRm61uwJc7j1nnx0oJmEz
Q1cCd0drZ2aFKwY+mSoatcmwb9FjSPJXJe39Pqb4Par9Jyt+FY8vSMmDhfbA/EyJnDfm+SZSOYbY
m1oK/TgZeenRHOE2Y3lVvAKG0BmtunCf9FPVYxMOLTpPTyMxMxb299nxL1RXSfYPW+L3qphZMooz
QUifp+5/42mOFxH8bqVZE1UtGSltf+snfS/mQOklbLdUTPZNBr3DChDy+JP/j+IK3JqNDJBZn5Xd
PFd3BXGJfpIUjA3jZ6GgJ3JVvk9ZVRdDbh0SG2cYcHG3h3d9qIGge/Mf1qETHJUiKu0KPl2lgTEK
m7yjz7EIt7NAu5aTOiJc1kSiUn0vb8ic3hUVZzSnvRgHbud/+xajlou4DMpxg4n/8qByo4CNHOSg
E9564SwwU4HWYw7XkgT7enwmReaEJtOWHi7vRJ4jbJZwQstc5Nu+JjyqLQlrxKFRIYKnsi5iaXhK
rHhNkHwF0M8mcS2E+Ksy8BC53kVYHRut2jT4appZaufScECZExQkBULXqXowqKa2GR168/hQ6q+C
cXCY/Fm+j0y02tBJ2NVC4t0lYBPMXFtZImVqpzTw90injegr40LeQpgIGAsY+CwmGZ1ubUA2Zkco
SBGUMJxIL1WhbUDJExq8gapW53iWGJHHSOSHDKBhOLc9JWqy9tnyuwHeoUXF1Z5YIGmvwUuAcDZz
fEbNbyrMbkUDF6ChnNXkrFgrbXypWWtz0SRJ2qRZdMmt3q1VzEMTMBaKCila3IBvKoxGTfvwNdqe
8AxND+rTodXQUGx41bl6WKaFI/uu4fcmaEYZLkwpZhsNc02oA1EJa/BbYhCkPoz+2bGNlS3MBXQF
IV/bzn9k1JvAhrJPg8w1gpoZD/vef8z6NhxPMVu0qrwnkH1FLT4bXOJeFLYs2Tg+1ahjhNZczYJg
55AskNRRrIwQakVqzAwfIxW5ADrUsdnm5bSbYbXKU3AoOfVlyOgCY9O+mHYiJsECRJqcAFGVw4WN
P6Qbg6m2+LnnkYr/+FXNyRSX7RkqWHiNu2tqXUEaMz8lehiqyC4WXhWJTNoI1t2fO8PYGWyrrSY+
dEuDYPToUhi5zDkq3QBN/+Q88Sk8ORI2YkkWqStde53UjfCR0q2ygxmYXkkl/Qy0ySjeQdxyUL9E
aFdkNOV8XdGgqkdponMxeosEY+Rywikh4sn2ozezP6vhmwKreMTkdkSolvrZrYUmVCaaJ5gMI/Gv
RRbQGoBoGxXWLLJfCOlwiDsZThLeX8XPuKDvxI+aDjOOheajwuBpeApgFy0CBWQNnXKVtL/llqbx
ocUVv7QTPqQY5ZtltXcs3gkhTPObwPwdaIJ9iqHUbL2A1rzITQDxEzON1nw12FrJ95h7rVXhdoHA
AzZZCXfo2t8sZVIaEW1Jj7/oHHDuzj0rJsCRm1Kfa/oZ+X8lkmiJ5w7CmgB3pnz58psEcVmzeLZg
QXbZU13Ql2mX1b9+g2dpsgkRmEvak91FnH04TMGrqxGGjfQiDeN5CSf0qmaQBbOViyno+75rsWh4
6cW/QJq8uq+Oipxs9UUcx3IN4JOVo2CHs7grmqcMJ2Qpacfi5KcZ8aAsLHCkGavlsrJOIRzyhn+Z
WW/c2lVR1I4MH0Kr3hOQpQTooBmqe2Ea8Yoyls+PoASNmpyrl2VBmWx/jUEPbHZ71VxI6KUXWBcz
guTF1Gdpi0rJm7CU5/4YTHTr+luZwHL0ci8ZJwU3rZ6qChyuZhJcFv9EBYUxx6GCKr+djtwrql2D
Ph6V3ZwdqoZRw4DMh1z6+in3bhxsE+aUA/4J03eKnw+hZby2kG+oqGzITv5I74ZwOaPOUfHGkeTX
jE2umRtg9quaWZfRMWHDt17by4FjfVbRjRFE0ffrGL5lvJ4/VOPOWuc5IJTyB4ISyBMKbjzM5Gsj
Yw9L4xCP69UU3urpUbcZFEQmudJzAfvGOnszZdU11KMKDFBVX01qeai3eGQZQFAjrzuh2aB7E3yE
7JPwIwyok7QjJx+cqGO0CLUYpAC5qOztjFmNEnGxX1wVK143Fkq3a5cXNgc1/Y2AWA08v2Qn67VH
1ECD01AO1sGSysfZ2LJx17/Lgov6Rf5u8/mFCaT0Z4GQFoBNS4AIfckbRxgzAJTBrDoxcHEv4Rcs
9AjKdi1LfYpUTwK0U3FUF8cH+mURuFsc6HWLeROYjmx2n5Als/9PXZjSBQIMpr55A/TjdLq4tfie
dUMiBlhpAGE8Ksn91i71cFdyiJjcYcUQDiYMSgZoOUh0NVyXakJjJ6moUCsyYFPGhrBWTYUSCLCA
QqefYgo7V+rgX7oFfnFQG6BedZjhMWTb5CNKr+y7ik46HPLIzaPzssOoc7cvxXbFOQ4ZHBFegUnb
bP5Lsek18iWoAc0tjvbmyI0VBpFu15UgF1Zz/PJzBtzDj2KeCsvADJ2jLr0Fi5wxR0ISwxpGF6kk
rk5voU6vqS52yZDZrNZp0rf5NNtlBO0tXvjZmC3lwHX+IWNTCdBZjeHncirH8k9cEHtWOhKfVlR+
CswJGswE6JSiiO2/ufP/qLv58MoVDM4DOLwl0xeZd3fG5jjmVBisPOioza/AgW1GvwmK6CCInDaC
h0VoLATksXiW+a+OBwYVNFHXnOEM8LL4u+D0YoTaSy49dpz8GoxN+HNSfPkcVi2BdToEaiZVVIz6
FQ4HGR85C7jihCuYdIxVzypaC/puMp49XCiOwBWUwAa3HhjTFZZWmfQhVFzJ/FSqsSfk88UsCwdx
LGrC0Mq33D9zMt2mV71G6Zj1LGNCImEUDBWMdh0TUzFf5uhhLscWRLdlKoYsmn8WcALk6h8PxKwB
HrFE/Qe8HtIScUzw0+47HHZ9/2fKgGsC8iwc3JjbBnLs+bP+Lc1HpY+h/yAUtp46jWnMDLoidKl1
Js3aLYdmJ1NmEM1rJerBXDTwRrBuRLoi8ItO4MCytgUg4bLUDA6CuiBN9xXq7X6Cj1RAFk4SauuR
SQcxJZRF6In4YrBf02YnQvVGjsM1bibU2JgdoXruN5X68ltsT4vxFDj0A3ZKKUcwi4ZnxOBmnF2G
DLuFDtwqXs3wEpNvDVYYN02gv2QWUDFI7S0K85nl2X+OU8XjuJgnwxlfdhb5KYnmZmJ4VLHVlXK5
E/GaZHGbJCI1kNXDEW7zVxJDLjetXUMfujzsKQJheovxuRRGI8+SD120VN3RJ+i4ZMJdM+2cvxfq
1AKat0J+9LsL9FS2Lt04lHV0UQnyxsdFk/zvunoZM1LEAh9eeqWUe1uW1Nwycv6vi4XDSEVGkUKW
PFxhnblFSIETAr1AqFungD1hVTmFhUMGm091rH4trlKNzbmp4RsB3KzTX0TSXsO7LsfGwh9ZiDm6
I+NTKj5VAL5W85awLu4a0vo9l9ZfcKsF/wXsRpGlGqtFeJXSXQuSowc7v1f3ggkIlxK52x47gNN2
HHfCIkiTaeWFeIvbON2JlUyH0tL3lAe2j5MBAEAWLDOqd5HvA1pYRXg4YL+OUdWy6mgJi+TJKg6n
5+ItkwL4D8pRwrqj6xCBU250jHvrLmTi3B6CfjqX6U2y4j2quTejpzqQqk0uRn/F/FUgShPhIQ7z
rTLILCNmJEBWNTiBYKOvT148In8lMyoYMIBZ2kqU3BYn9fhQSe475ufJ7OXoiVpbaO+jhkTZrSn2
k33af4TdsRnPRnFXmZFRYk7Amv7oQDRlQ550E9iKWR9VFpdHLsuLltU7JWf4sR45BoAiypeufVr9
R4kpTYDlMS7ZybqJbJ6I4Tz+4qcxKxtoamFiKxChsXr9gE8bYWQYbVKElMGBycHACAfXVSpu1U3U
LfOGNENm8spx2Z6LrzEEvdxmhEhRUGNWzkDUBPeF3uGUqBQkEBYILwjNlvQqFhSD8wC/4orsGbxp
VAi3LZO9Bu/tAF1hE3osbGepEUNV3RYUPIJqEG9xVd8McY1dRNfgOGCTboAVSZetYbqm/QHiKvKH
h55tdAxEe45R7n8m/hk6HBToAQHvatJw9cWPoBGD2UYrxZxPunaA71MwSwXELz7iSts1QrhVRdKN
wM8qM2ZwQwWRKG7C7F5ME/gR+La2tk4YkMZshsqtQoy+bD+633hqjEMNVgpKifdxfPKpjXhpWBFQ
GgtqO/gOZ2oR2CEiMntZW5OCMMZ0cdU+pY2yin9WfbOmH4t8tQAAuFLec8KMLXAw9bYQ6d+ZZUK3
g/ooU37/1ixfNubi1xK/JZ2IUc1YGQwGw8RaQdOlzRBwLtAJ1Opz2iqy0VTbPxWT11US49acQDMv
gT4sIi5dZlbsX8s2Vi4Dar9dNz0BhxZRUSiN+QA6gbcVdZZFCADa65D5oEolqgF7mCMnA6IhOkbr
ImH8ZmD+y5kV9Rf0Aq+Ouaq5mtiGVtJjoqVZDf/IgPHQt+BWO+q3FnfiwdHx0cVO+y3dTjuEGf6R
oK7inpZog1NGBGAqA7HhrESuB/4/Q24jxNgpMds5dMKAfJMqkIBiM2dg90072Rn0iSEgutJdFeEt
ZPocq5jNiGddJETTfANeXJXdPq9zgla1t6hqdksbL0vp6Qzt3Z7RcJTwRAn8hXvSHaNTOxILcpog
8yqYH48L/yawk6Hbx+zCAfsrFlh8nOCwMCIWKMjXDmmG/rZ5JSoGVvFMXjXSOH9TBUj0wnbjQ9Nk
vUPSH7I3X9vE5uDWIhS/2LeBoRhQM+/v4V8xxSmx4YEI1lfNO3tJHv6MH2P1fqVE6WEfaiBSKp1m
JUu7DlBaMXH2nhaNerepwO7q0zIQoCdUMEGFz8qdXQD7Uiu8oZUJJOKZV/2DyE7VZCOyXhLPYXr6
AEYmk9KceeufNn7TOZpuYWLQZ2DUN9SPRPk22mGjsn8FHXiQmtiN6cIUCVonRLRGZFeEEsNOmm2l
T0e8J1pO8NLU1ohjCV57mYq+L9tTrJEfHYNWPBXyVEK/PJVkn6EuwYp+IUuONeyKXQuRpDdwugDU
l9lp5Tq5CNq5iehrdahYmgo/HCx2tmEmTDw0SvyCORCx+FCZl7pKZI3m1A1etvqo7LUOlkNiuap6
E38kCw3bSNbGEDs5BRUPBEd8wOId2KVEcJuGcxK2Ee6rIIBdCsLzyLmOOhsVdEsRgoFBl4RKOVz0
4rugObJ8DYHFXXqA0RWmaelbM+8tPDzjYSfDBhNoC0rScYVdIuw0nP7Z6ZBDUs7CYMTDzn+TwduU
ZqAr/LKwXJsYB2Df09Qf7DlG+D7hk9UxReNgB77q4FLGur8u4FOaPNTRopKdZ0zN3iZQRUP/DXza
BcTDBbuImf81AGBcz7qM158JjMoqRtDCCShmHeMd5J/HBeADnA5IT4dmQ+BGJL8mWjVFxIAD6muQ
RyBGv2ZwCSWd2oFTlF7TijumVTAu/UeoEsUT/xOGcSXjBZGT3BBwqsh6eovQYYetW2mL9xZjLTEg
NkSFm4P7MNy4WWewspnfqceowmtaN9RpS3XOT3n2aViuYsCG4Fm34i8VjH8EXg6bY6MjhyleurSz
lCeb/QbQEOVUgx8HwUgA5jNTBln8TO/SJjD2dXIYJ5VUvWmDgYRVUCia6oljJ/rTBsjHvyglZkJA
9XNs7lrdxXm7ReGV/jDRKLWvoNqUb73uhtNfSK55cDB1lFynLMWtkO/xRjhecRUfGhFamDA9oHVB
y9Fs4UU403DEVgOaHEUdDk6S/J2rD+TyauIazG9ouFmnyfLvQH/zDQhOifogZ/ALiYPiyKNCa/AF
YrICUzhA50a5vqZ4yad/QO/0+7w8VHJFoymikoRiwnBkkz3qb8u487hNFquQViyfX4uaXAniA74k
35IwLzNg7O4MaGAJlfjAE9YR8Ilzhgxd+AMZBO3CvlUaeLy6J1uwC0liWiykVzrVUBS9QnjuhOMI
UJjdqKGo8WqMvSUn5gdAN/KGkA0LE26EgBxySDO2AKAzdr++HVcPJh1t4moFUk47Ok+vuvoFGtaG
G0u/6NB4f2fiW9hc4uzUt59lvw3eQoZYb+KLJlR+pZ/MY/GXf/An2jF8UxjP/nFWaRRt5ToDn1sM
ZFYD7T0mBKi75rVkfXGJpOfMh1swHqXHg2ioLolF9Sqrh07DJ9Ok6AoyiLjQ59QewMzwhsyJWyeT
jjE3JtJJXjIq0DV6kga1RtngxK/Xm7RHDCguiGRuXmvuSONaK6sbKJ0wpFMwvfnDuqPJTjP2d5mP
4Zisr5tgdhYUrsRJoGQ/nuIjCk/kB6U52a2KHvWrpAmZhyfCNhML0RlenL+EoHSc5Xq+6hehifHI
FpVYoDtC5KU4dPuYeVYG28JGD5gZjRjfURf1Ji3QmDBvoZRQzhXYIAYu+TxgYISvg8bLBeEPKUQz
lhZt5nuVzVoIIaCVJqzazDvltepp9XAawvyogkKhkLJo3eHsTsn0MQ9IhNl7qrHycpZ5bfwIOsrF
iEAHbKmDn8HsXYqNhLEsTPExKjZD5hZsXJBI1ikIBVvmq+DVotl3hm5AB78ylW1N7lMq0B79jCij
4B6ZS7+jf1eoAAqQvBqiGET/uND4Hs+8eEUAF5X5lJe9vaMD1VcZ4Ous+oxZd3IM4MkJWiUE2Y4/
HSMj462lAw3ZbHL9oRv9Rk7wHsQozIZVkVvQ+zjwW0gNZvFSczz9CsfnYi3lVcA8tUSZJCUXi0pf
wulq9kNoUDpGVMys0WfDXEuZMC07M/xa6Nl4rWkkXmb6h8xApar636bobcwpUanqcFlh+0/YNnYy
Cp08vHdM4ZJq3/XbQv6NLPllaGDxaPd8Qhpq+GVDfZH8bcejODYcX3FPPzWHyc2wiFq1PpeqQpKN
X2Ra7RzY/SBjdES92h1amZThwC2bDXAmg9V4xGHRFqF+5o7xF2LyyaoabUYz4M5MBjE9WZ+E4hcI
z0BsSNPGlrL1wZKWiEXc4kxq89X/WRgOXx43xQRH3IB8VJqIAIlj0rJ7YoGV4RujPZJIvUQNz1gT
YbE/13tdm9/zjgeeEOm+m5EF7XV9QNJPYz9eVTDpOcP3T/PPWSAxLZ7fFoQpqN4tBQNTdYMDZPtX
GvtA+RMYjQiVeqhR/yLAKj33p9mMfDrsuTY4A2AQKUEi3CuYcSX5p4UYz0CZLTznXqTf/8TPYIHL
WCtWu+GwRzRaqi+dFlB9WNFxnM/6tGEwqFVvvngM8JBO9wlDYMm/Roi+EVeB26TQ6VuJuI8w+Czi
4lo9gjTb6TW7EeaFi7DbLKdXpKduxuy9WY6IKHVDit6Aso4hJcSFdZGd4/5hGo9uExB3gBllcYjo
h4HBGuiq8bzCV40ek5GM2H0ELCz/I9Di6/Dsho+y3/fRx1Qg7dHWpcDsDb2fURPqJiCCZoqA3CY6
pJbp6lp/BhHB8NXS9kVymHpXnAw3tV4xQFle47HYY54GnQQdacEzd881BIbvFJQSY4c8Q7Qlo+mr
DjqM3BW5kSH88tmwLnpUUXApxy5NcLIeCYUr0DT5juqHNYD14I2s54onOy7LrVqYx364lYrL7G2f
qnCb5Y/kLuAH5BOGmeEtiOvm0Pu7YUD2Hq25kFjcc0RG8SGatJNA9NxA9lGX4pvJ7msKKlBhARim
7jqi1CqTaLNceBNzJ7NyjqqDWB16i2oJezY5QOtDKRe+F4sTSMWAkTl77hOxXHzMlqslt5DHY8bl
Oz2HuqMZt+kzBSvUlEcOMbJtr7WMGzATH+zT1ZP1Rh4T9go5zGDcvGnnPzCeryBLr4ZvemQfJse8
guTh/yrb6DXHzkjcO9xgGOV//sO4wxDjP5Nj6Be+FTJY5kgA5o/ysz5qw6rDgptu5aP/aF7NS77p
n8SmQCIRv+OHQrjqChq38EOZfmIu90L3gXUcvejZ5NlEzZ+tl9QpdBzImlbVJ/rvoWJttpNtYGUg
Jz8NKpAGklMIfZGJcphr2HRBZgqLtwqqEzLNlWHco6FYDZBl4rPMiL1lEN4CNfUtQ36MC2XjhPGY
kJ+pLVVlWKkItXNawLjbIaGKkYFYp7YCiFCPQ0ypKuB/MfyYmXGTZNSINOSPml8ZSSL3OuE+69D0
IbxlYYUhLsZkgse+Dwstqt2x9yR9CycO6ykb3YGs7RA4sWLn1hUI1OFk922ma/x2zIo3CXjmb89+
vIMcpEi/UU7q3rsqXvv4wO8k8bYz1pQ09C4lRhqQjNLd3L7TFDfmgPQpYqBXH1vCb9R3K/mNAnCe
uX8NOJsnrKQh/ZfCDM3b+hrBrxGEa6kisWJmcAoEeZOHqTNBzo+00rUWMxXsFyOZMVj1GoC0FEW7
SPQKg5Sc85Kg9RYOEiXSMOWXWm9OBedvVzU2dksQ0JpY93Kf3LMbQ7pCKLHn2C9vMHb5YfgV043f
nZfxIDS5KtnPDW0g1RsDHDK6aegDtjpisWp7WTPpOnqhiQig2GM2bCO7Y6LKEIM7jocsWL9FjwQ2
TZQtab8mX9CR0GaEDK7X9UcHXsBwD+vfcNVgxCtCtAsMf1WV2laJcQquBHR2lwntkbxfHvtGk5ku
IAkEbalNlaZmYLk40iN5w3W72/WWtu6znzHNPUmCqdeDMy76Pf12CYA+yqJ38oaxlcVWEkcaUgQM
xjtaV9JYF3aYyGEvxnBFlU0jSIx5ySVWHhQG7CxCfRhHh0o8wAulIWUHg02GCbkF+wUPVGCa+NPk
0RWKZ1Tim4vLZbUZiAl++Bh63VFd2haZ1dUBupvV3MwZQjROS1Kf2IZ/TwM8+PSfQiPKYuEJoZ6W
vnjLhCBUM4N0geFoK35YeD8FHbkzWEqk9U+WPPOwdJFr3RvE9DNbJ+AZNcs6BlGUDfJJ/gK6jyTY
y7R5az/znRp7xcHtctxUMJVKQGHipNhWEH7j1GAr3hryb0g8i1Z6s3QIsq1mKkeNd+GVmVcxP0tH
MCWVjvQTYrNTZNZ6xMu2wxO6hSY6smAq4rcXGlNPyFocH6ZmK5Qn3SoWi6JNAjmipDww2siWo2yj
xOSkK+9tO7njpxp3l1ZLL1LNaCksvd5PXXOCz1geEER6AYiLmp0mUOGpfiz+M+QBiAxScTkb0aGq
NIqRJRxDwpNRqpqW/1Kt6ZKQP9yhqpf7BSvYaPknHpULCzlP+ODlbx6ZX4YCLETQez6sAvJAycf2
shrSxKdG0hypaBhjIRvSQgWvMCxW8rcxAI0yiKohrtaigU/V75THyGrVLQaRRf0wBigf0jqiLoG/
1ha6o4rvKnxTpcmOxLe2jM8GKXBDEMCptttxofThi5n3J6QU16kCo8jTm4HOQZFPStwd1MpizIpb
WVMf1Sy5TbV1yHgeUou+rHNUJJBoPM4FTmH5MtrKvsMi3UWLd4SyCftpLZlQtNijLGW6VhOBKYPs
llJ8VLo9uJD6mOtmg3WlJD8gFTHZbl0sllalwCeBnVx0+qZU+0sdnWZBdgL5gY+AbDHIWuEKOo2f
/jMlt1YTPX2+SioEhupkSvMpFDnRGG9Oxoc4trthqnYj6eGRXJ8UqXkrQi+CSR8XnFcFOgjoIOOr
G68WSp5gaNZqzwwscVJtcKPJ2KR09tkSdbzpIIym+EfxgognUyYthWOUWMSddJEMHMQJTecMheWp
g4qRG2Hurtw4mDSrjAg5+PnFTLvnqKxyvLL5XQjNTCZXWTc4YmxhyoIjAklUyiOEGjZihAlb2xb7
8rDsGzy9eFuhdvzuyd0y/oEAFvqpg89lsG9YxOrhmJjf5ekDAu9IAMcI3iFj1zEjfYMHjUXAFtNR
7QYSJsU7SHmWbcJqhLIPBoBOmi0ZZg4+FXD08kuTbpAzMcgVCQCA/Ax96QPum4VIFBI6TCw8/b7h
PEH6BXOLv8z3Nt2xobZQ4AyYGjZO8Op2ZD3S+MEXA/bFEwJ9IUW14CkEDLIvxC5aK9h8M6w99haS
N/oTh0Baes2149EKocF4YbtX0LNg5DsdkHBCTJQ49YikUjYxmyzP/Ww3Kjz9ox5dBIR72o5mCmKo
eI7K6zSe1PAik8nEGVFy1z113A3yHvp5krpsIFFnD6qtSI4EueoPKzIm8eQAYk3Ze6rhNBJ7M3Z+
a2W6MWCWtFUB3CxcLHUTotI3HAXW1OBZiNcIL0rs/o0qO/8AOcFL7FuDJg6PZIZDAz0DA1nCndP1
8IPGsZppuEgWhTQj7cn7iGBPbtkfAODyE5ZrzL+yTXNfemxXYn4neDNJfgQm0GFqu7r/1ef3FoGV
SYCk4PrYHaFwoyJ0IiZ9aJrww2Z5oW6184P0L/rCD4zuMCOGMf3XFQ5Cg9z6rNmkVfgAO9VyCgMk
ahvy6IP1Eura7wPZG9RdZpxApvolynvFrHibLygw7FzL2EEeTihqTZv3sO6Gjd/3ZkZVu5YlLwnu
iXxslF0Csl4/UZnFwYkxF4iYn27xUR/AzeYOtOZNxTkPwGNmlWGKS6n+Ri8B7sdUQGYyOc5e8VNw
9IITnfCX0N/Muz7cgwFHxAs7NWWI+qtTeY2MrrG+JgZ+di3jyHeazV2MMSMPfYH4e6+CAJkbqn+5
dcGRymkVHCTJxTgGbIF2L1gI1Che1oOwQaLJ8i77DRRCpneUoAb2Cv3WaPYyGV8TgAwo8Z5kwgS7
wxLqOzu2F/1WODBm63B8BlC1xMjylG+SxMniZq/FGb+TvLr1GtOeSOoxbZiYeObGFPChg3I4//9n
sT306aY1tzleHowSnYGBsMBWgerRZmaZQtKlCWDsw4mao/fBU8gtxDNWsm0DnWzVV56MsuZJoDTT
UYka+AgzJJO8hnQovOQRt0GdChhmNmyruGyhXN8oDKSNW0RQfePhyDHPm0Xqg1nxCeZBBorR7bru
IMJM1M33kF0u2QqBm/Tf+bTPFBgtLpIdJsPWawbxukZ7nSxVJH/jhtRWt1WYNOBpQgEFM4ah3Don
9gQQYjoZI9HaAE0cjU5UbPmmS9KpvxPeCbxV7hkxsjI6VjsE6sQ5rbQh1nL9gUq1Cp74RdcuzUCo
/FokBwFfDDINjDVLU0V08qaA0Vpei7weo4AUCywUx2uF24swTKK1wMKUyG+Dl/6BDpdcW39xQAMj
Baih9eqAnBAEIvNeSTV21WtckeAAstQHoA9QsQt60rnEYGgV/N7UDyZv4df0LmEz2d2C1kt6dq6D
qTyTFgAUkyC30p32aG3FG92XpaxHmcENsjb5SvelEBmg21VzlOujNJ8t+YoDrxkiCLc1VoxoywzE
2RpUO05sDGtqbqLmwFNcuB3yIWLeGztYEhBPkbS7EbstAL7UbvoXmrVAQafkDBfWc65xVto9l5RN
mhxmw2GmvrZuAwp6YB9QltWZ2rekDcPFAfXyvO6+2CikbxhEyW9KkGR8x/Qeyt0vpsmTsqonbvTy
7owRMG1sGVxCkzRcwsR5crsNNkbNO758FSI4BT8QNLHr8HuZuwDmdZ5GhIBwmw2YtMeLMtlZsSHW
Gy9mWd5zEMCIgjUB/oFsLsJ9oVmzHfLYTbEbgdOyoq70g0DRbOnErwSjhwcINJBwtpEcxh/yL4i5
ql84WxSo/QLw15axTnQEwMJkYd5i7h8Q/1ZsdXlTLtw6hx90qNb01zSiKHuw0gKMBDeOAGrXkuxM
R5Z5qWEwZJv/MlbDl7xwYVZl4xaf1GFDT+OxWaRkxP0w7ua4wLCeZ3cboThjqaHrlzDQYnbA/GwT
Ilj+EbnE6GNWwaflcJB5dJnkLPOEeA1TM7BS2YG9AOdOEFcp8gMPkfsxxrydQnM8BgZ2ES3+accy
pSwXJpiASBpl7GL4K4AqYD6DMPAeY/bgPRNVe45uo/yv1b+0kSk/DyBuAmYjb4sBukPzrVk+Zj+B
F0OirKRu3+r3DPnrSK5H94BYXzPYeaU/3YNZFAOWJcBSaZefOtzE0HJeKXn5sridcJ05Zw2sIS48
NRAl6dVALnnIxhcVAamD+j91O1zEM3zPf4ZDqdq/oke7B4BBtA5PnKqW3RYSdC7ja7lBVQslLn+b
HtwWmETxP/Gpfln75FO46dvpI32bTtwPEE4pQBm4hstDe43/Iv76dJKLpPtCj8ivmH+ivoJUMvpL
r5kuo7xDBWNFXceEuzDx23Ggs0OOgWs1DpkIOZexW3/G8JWg4y5whYrLFfJMa8XT0j07YtV98l6z
tfAuA5KvNE4L6Rpq/4w3juw7cx/kGJ/ZZ3eVn+ldv44/ELxQAfrXkBhLjgmDTF1yEj3zhjBHpXh6
hwOKCLJf0a7hJXyGYOCGu8pTjwE9Au7k5roy1xpO0v/79nPUY5k1mTY2ReSZsXMwrIpsHwnVjYRv
BuH8+R8h5w1TNDoXJM8EXyMzsyOI5JJbCzssHbAiyZGYdQesyHGsyCl+WyfGyzbbcMVgYqlfXLNu
pOZY0YZPosf4AIogAxX1i4QSLD6SACS/XOO/dFavWbVGbVVIrom1KBXrj4F3QbMJqFBrmPcrcBD1
itvb/M50JHpm+5RwQWsn/QHiSH/tTV6y8B7GD1fbaoAUgCo96Z1hOWdozacxbMFaNitK3vyuULhy
uuur8g4OjtXQ8FwoyZxBNpaF6B40TkxuOvhgvwK5vat/7MdAqx07HdvQU0mZqq4JFjZhUTqV6LEB
Dss64Efrp2Kczdmn7Dpjn+A3bdrGexQedXmHPUVChDTF2OwAsXVPvVrHd056rDdM8qpqDNZX41aS
mcDAvge8hycIS+bQhZgp2PGFJQX8yrwcBKwDe2Ep8gn/4rvVcXZA12A3dnhxrJP4snhCmv//vzhx
Ppd3tO8ZXHuKPJpAhljAg8sv5KzmxubmAYcsVSe0Jhxf9A3kHjiafBIoFQVOVtSel/GAff+5dghb
+PPt6VEAOcBmJaG6fqZLken0jJHPS6wD/eq8HF86wVbbOmReiO/tKoE+SdUL9+nLxxgYV3R9z4Vm
0cDG6SyI2I74xFO7+6rvBiA/kYmhk/5rDyTHswze89bTucgATUSAoJ1KcAzcT0zJIvoZjkD6LFCe
DZb1MB8WwyTcu/o1a1Hn5i9TgnWokCdgM6nUQAlNZ9GEBavmQRh3RfHiNKOnBsfxnTtekGP9nL6M
9+wrlGH42MJPam3n/78H6wOCQvcM/2X/p1zw4aLZ4Xnng2Q38Sn8JIx4srX5x7tiu2EvqbFwR/ka
Xwh2Ic9PJ81DWw0BvzktJIgvvjW7Bixnt3C1W8/I+jQ2TjFveWFx7phKsDwec7tFAu+3nyHgBJ6N
nkrk2rzD1QF7nDjZJJFnFVs1QMngmkv2k8tpRbOEgNOXQepthaIg8XiMq3SXhy7GXwLGccQcGswK
tkp6LAIovHvk+c1RIOi8xXXWtbpLrx2zxAmunIXQ+ZKSmnBXhfi/b5Rho/9H0nntNo4tUfSLCJAU
46sYlHOy/EJYDsxijl8/iz3AxWDmttuWGepU7doBeSr+IbAvsm2krIJsNbS7PDoo77NIMSwvVXct
46vcXbFp4aTlJxUwuSZzXLgTDd5GG9HY4sCRxUfUGAgDVD4CJBdj25LVq+0U5LBeD+Nz52Me0j+b
9pC1B7M9qtqu6cnUsIZPvMuz2U6vVzU5zG+8X6DLncR0rZNOqZ/rZDsU+y7c1dKeyaUFctXXZbYU
cAzFYqPYVPXCkO6i4FJTIEaOGM/7zbVkLo2Fc0bzin1K1yULE3n2+5y2XCXeQt6YYThrt7Szc5Ex
f7RMKjYQbYXBClpKjU+ZrYL0lUDRo0HUEer6myKft0hucl57dr7kW6sEIs5WQ+DmIUtX9kM9TJ0q
wP9T8q0hX4fdX55v3zRfZfJtlr3VqEtgIqgMbkAsztitvGSnRzzsNO2oBXGhydykv7bqXqSf6VdV
bIFfeMy/Hak3LLXIRMQzGGuUmbYVwmPWHFOJ1DZ8h4bXu92xGdczNw+WFXPqsADCRWETEA2Cr49e
gzy48Er0r5CUd0y3Se/Q8NKAmw5Jf+EnuCGxxBQsOXpG/dMQLGEF9d+E/FpdOnNbYlKwnmWuWDgx
JlnJPYT3WyFwm8ffDb4t0aKR0KTYAVk/RH0R8cJ6tFhEwVJK1+2+qlhmY0h6ELJb3G/rcBM27sje
dziKosUXYigJP7AQrMG7GiA8mkW9LxewCGcsK0hU5UikRny28V0Vfls6m1Lf0gDQ+It0JkTBD9Di
4MMRUtbZ4V+pYwCyizWRP34j1JvGSWgM4Blx/BgW8Xjo9aWpnKsehd6337AZan7vAlQfAXZOImPU
mGOGybM2D8R1G/74kMLhJwHyY/jd99dS/EhjaG7YKKyq4FnAmaq7vYkMnsHIny304CuYbf36VeQ/
HmvD9+wuze5DvR1IcE8wcMYymFOZj3/vT0A1GEhzdkjYya3D+ky59VpYVVbvL7GBhJKk6VacH0V5
jX9LguXgFQ0Tcs8Kb+onrrwtTzKKwpUvrtSKRwecxeFkyZt1WGwCBK7AliWZRwXUtLTc+yJqT9gS
hgP6Yg6bxESIupShMgUzqOMYVLgGrtnoVdJTVDommoLOYSAM0EPK8b7rdioe3w0hIQQWbAthXxgP
ZVgrPGpGvFeFaxHC7/3khZ8ZJ1lYvhW+2VVH5lldQumjrOAjwcXu1xFbpGlTo2DaqXBXCw8+Kgm2
7E/kTZ/uinjPGF9FvPG835NiEEwlcCrlp/Ye5nCoo+Vk9Drbh8wukIZnjua5aFFRVAI2sfYx6dpB
xAgISkGGnHJcfqrJdeIBIH+oSFbBGuFg6hg2JRsxWegmNLcjPS5Yl7rxAoxmENTO60vAg0Af3dxF
ADNGIhWka20wzL/eGHK8mQ6wgJ1zlmS9zV2BBsEGDHdXj+WdbbFZ8w/at3A6amjz79lGms2Hi5Ac
awb7YWKkiJVtSPsm2xX6mtvVM8DBxRqPSd2x+0JcjLbN+CpxZhZW2g4j7Uhg5tx6Gsu+Ht8utsvL
BAHTgIBqiYNBzIavZDQhU4PJoFkG74Nn7DdGybBtw0coWtYqpb/U5Bs0mkJZadG1wGsN10ldcNnN
tN8sl1m2R5pvNc2m60j0WkVgm0RZZauRI0e10xaPzDlONlm7KVsW4VCm2TRY/g0bnIFpG5/wSb69
Ma45cYjxRiQEPDjE5tVHft3/mMKSl+odXJLwV+t+pdnFDI9az975YojnBl8PuSKV5ziyAsMbYuxR
9bHP/sxna1mnoFvIviOoqN1eG7bBKcxswTgw5jQqne4rDk8qEA2pmZErqFjhQDDBUG1docUh6VLm
cbmis+JzTj7n4jefNosd/DxbRVmwhpkPPo/vuh9/Um4HNCklWCrUzgoOXu560T6IWEYC1zKO4kEH
8IYz6psk0ADaD30FZcxbqAQBNpdypKhgi4tOii6Ojfvbv4MRmQJufPlG7A4Fs2ZVcvmNh18ew9qF
LZlNCrTFFLUIQK8sOCQItsY9stQspd534jpSnRnmST6hDLdYWug8fWwqCRmPOWKrix47sHCySZ2b
4cPKipeWekAtHzr5cI0oGMOqhD8rb7kukyKX+cOucRRAojYeRgWuxuwvlJ9qsNGrRdp+hfESEd6J
AieXKL8dD6y5HCDJVReVJ/2Nzt1N06kxpdPKuayBhTz1TZjNCJpBB7f0mNcTGMGaQwBP4TdEnayE
fqeGeCJlH4hMsuIQSg+s3tD7zqN6wBsWYYhw89NtElz13BWFTVFuZHbZJjKGcUaXYGX6VZktE3aF
xoBd7hYmOutu9ts+utnZtvWPnu8m8U1EbRls8pbRYTXo2zDbim9LKje0QI127MetlC+FKWX2dCiq
u5c8zOhs0qjMoi8/OCXiVoU5Rhv2Veq/AVzQPNnGrPN0SHyOGjmibGWHlhBuaEegHCZvpQO4ysXv
G/ReG6FfQBaYjjYUxHg6Tncc0J70uul0N1y+4xDmEEadweREdaguJYpY1QnrJV4AHWOoCrwQyYs0
/GrzPz1ZRSE+xOKHyf5OHz/YY8PxgIEhkzU3cwd9nSVbhHnSe9F6uBc7hDlBzDRVukquOU6ttxCH
4hFneKCIZh9wBcvy02zAVVmsk7CsHNuaJ+HRk1AdLn0M6awOWhN+EvP6hbMjuwTyUX8H9jM1COy4
M9NFM7jp5AQzh51oEiIPhb/9Q5qF6dZNED5a86IWv0F4GsmN6ldv2p0E0Z5b0gcY9Nka5Hk7RStD
hcVuxFjEqxEGKtWayYHIwsFOZssI14Hemc0+yvGMZSzbXALAoIH4OCyuedf80/ulm5fa/0jwoDGW
GtzW9LsYfxBMBZykQeA0bGPeWNbQFszCH42B432L/L+QopN4+FAmYB/YGQvo4IbFGM/fhdUP0D7B
LphIYEMhBdrijhfldF4wyqxqowIAVoirlkyCfAszwyXEnrEMxL+8plewCMKVcTcRJqYFdE9mw+8Y
1bbkjL/vjmNlziMAQklFagHlgby893Zga0ElBamQSfJBFAGTDcYShs2AlTsdAClZAgxO0AyFB0iN
jTJPoCHaxeAqpYMDq2epaCvT6AgoJM1WbFhAa5T3Au6BCHuvtGXWMdAPWEcIxwGfkfhMnVkIhq3J
Z/g6g3Kbxd81F0tDLRAFSB+OJVpqMmLiRVrDK/6mSaLckIkKyRADWIqyniz9ZKvWZ0RYBLfK+Rr5
i0ZQMftPBUNuRxtpC4kowV0XXRDe/Hae7gizArYURLI2tmW60LUNwTZ1vMInQoDGB0lPsXXhTyo+
ea34Q3wbYa+BaH/j+izICwYLAHPOvYlmDWEaTjZ1kVTm6dJi8T/2i8lDndjdwALO5gYTyMgNIXMN
dl/EQ3oUIFTiZ3qBsipDEbMVdkPszhBA6pb3BUTDrcWEG5gjxH6Lb4NOULFmXEW8j+CHfVQPZV8s
a7ve8g44+gZ07VnCRy0fzQsmjYnEiD3TAYvobFM99DcYtqsh0s3sqHVk3dV/tE91hQ5PelvZdBKx
hrQNavIc8hOhldls2bbLwXATiLz8qows7G94cvBkmyw8p9+/kK24mUMoSp+DTEiSBZcqknaj6nJe
qQrVcAmxTJPs8h4tUTwg06jYz5CC/ctPhXNr1oRJodAj/xOXsDleR6i2IE6sRzztVKdp1kiWBp5q
/cgXYYahQqNUF4T8BpMjgKUzzB8CXtZPhhQDdgwcD8XBYgELFPxZQTpa2O13gl8xO2UfRw4sL3rg
IBDBIQKqNECoZ2wnB4J4WqtOIzjgjW7jQMcmPp9wrPHoX7xNfBmPTAKGhnukHeLGcy13xIfvJLaW
x3rXovK2EQhW+DEneH5At5muVEk+JSy9nHRJSwKQ19z0m4hH2L5+bClLH/doPG3n46UarPhPvdaY
W8ws8xuKFSBbfU33CcQfAENAlsDR/oCGljza8ZMX5bPbVI6479ZmAova8l8wt2bg1/1ceaBjGcHT
AINs1Xfbz8GgEhBlDCmzvfE4l3sYJHACqAKBU3Ktt9omO6ZXhiN46yBuBn6H0x3wjzgwKt8BlwGe
9C3EIgeu563pcLSeR0tuzZgsKKXBUr1H/Rwucsk9Rro+s9D23WAVwxrkN6aUQGppXr0w71787G19
H2kA3PRQ1dOn1iO7/ow/xh3Xjecp7Nia4tfEy8f8A+tA+k16zLacuib5CKpr/TfWaMkuA2QTUuQI
K9IdfvIM5BRhGXkuULPYAkKQ+XgL7ngoEltW3E5a0M2QkqXDCkUJZlo13Z2GkZEzUmVtMKuYbcF7
gmZV3sbAGljKBDaQF/AXSBR4lBTYsK+VDuKT5X+Fk78rnR65JuoFV4coAq2cai0be6UE1rMS7Hks
KMwQlPyP7EJjq/O4hy4Dl8kCtnRnPLCqqxMThVsBbCDmfihezgz7OJLAIfaBPudIyObaCROHilFz
zhvEKxvcwIgO0MsDSMvIeSOneMgng+CULxAuMCQwYwTeY22B1hZ30ny7uTZbCldOST2CRexSgZrB
Kc1FG2/bj/cH8IB2o5MP//A/P8k0GZQ7HBZwBaEKZ2Dh04qZf+EzMDRHRLOwYZrub/vZaIv6JMKX
qWyJG0T/ThougAAzyeV9wkIuBpHGjNnBUpXqSRKwj4jmAy6teS8O1bU5BGuuFLKO8oThLmSEdt/u
xkmvOm/P8U/BtIeEi9sKeWA1km1KFfrFgjLwV0KHxnMRJfsB0cJPhbMUcR9o1tn5QI5n1fNBc5ui
ulSWMctoB2JaJpKY4lDDqDxS7MRQ0oi8Q26Ecidy1QiLSTyvfVocdt0wgSKH+mnWoAiEjWOfgmzX
DjvkBix4eNqWGmr6X14zWML/ShliWWpVWE0lCY9yHhagwPLa/SK1RbbTzwnXCkTbb22DrSP7VeRq
3GKi6p5FCFzkhDMs6xdib/dEkrV2zUfGXIg0WLIxodPQr+JJ9hM+ymgxo22aa+go/+rVlIg5kTQB
sxnvsz/qOaZ4iGGBVymHs2lvwIfhaFElsEtotGSFcOIMTOxf2RQMTr5bpdtBY+E9qNaW+IlrN1OB
vJvVdvjwSgsGCYS6EJHESm1ORsfuyfOtDO8AKhGR062+zOQnMK6I7XK8HLLf6Qc3rK6YhRnVsOCk
fOY77jJuMqO88YgKGvHwYFXrVsAxkJhCmDRDDk03uNUeVWpkV2qmVm++SvHixUe0C9qRPR5IbUdH
QGgj8BO3gEmHxSK/C0wRRKqn2ZZ5mRe3/sl/Jt6f6nS9bXzV3GVgPLxWoDafpCuLS7+7Nd6e13xg
V0CbxmG3h+b7/WYL98Ijn0zWfsN9g8BBxnd8qNhTBTx8W03dw0JBvYaukQ0WmzYVhx4uHO2i4QQA
XqxdggtfP6qkZK4w7SXmffrx+NXhjIYcZjNtIrXpI5WMLsqykN2Jouxv4Qh0HLM774jpQXRUDTfP
MJW2NYiW0NVh0oLdKcil7RiSN24SWGhe2+IhtfcgPpU4lEBQpiA/YYD7Df6GtqosColh2MVzSMVp
5wQ3xG+dAjYyrQsaCgTcKhKTYw7uWzjGM83PevUohtO0oDPJPMO+AHTONckFiY9BcpLfZ9bq7XtV
6A6xbRnefBgLqhhq4F0GMmLFcIxP3rb4EHkVYCM9oovB2GVM1zi8ZRwmWO1YHvftldE6ssYTeVmw
55hryF++ZfhG84IHDFD89D6c80cUW1zu5Ni63RfXr6XQ8FIxVAsTrxBrPQEfnL/oHty9LTg+jxG+
uZmyEWnENOisZnnR1c9aPzX5HLQGor0Iu1clSQi+6jNXl41xTGcbWdmf486CzcNCuCSVAX5eBt3d
m7BTWyThDgWMv/NwyJeWo4my45KRPvMpxRMaP3pk9EIMhhXdxzdPV9HhbjQQQQrZuDQwCW2WMjb8
xFFC0kNXK2018xjK66G5FSq+NBcVsXGbf0rva2nuZJAWI2TwW8KknZj70xqKnUUQHuv3jTIkzz5a
LBSgYpC/BgTmbTRh9U+pPgMdnev91qwszgX4wdIPibplcTLuaFRZrUMiN4od+BORHZk9YEuAdQZq
0GBeGii10L1+9gzhafUZeY2FDCnZl8Znhg32bxj9aNqRWOw6ByXO4CEQWw/7DnYGw+/EK0oKGr5j
x5SQPrnM/wjrC6Hey8px1NZNS9y31ZPCI2DEaOURJLdl7e86kHAj/jQ5cd7Co/X2sP4Kcg4C/Bgd
r1mwYaQxYr5qFh40uc64tcRIgX4shOFQGa+WPa2Ow9evjsuAsWDICVumAHyyNqnwq6LZ64aFlC1h
/RjxPUEAj085Ceqa5d1jkc4XfdG86Nj4H1qcdLVPhGkjsJCJPSCObabpppCC83Py3sXDEj9/1cAm
4pFh2warmA10RzubJa+634oeZKulhsv++wM5VIuGFQhSN56NjBknqD5rfBmhwwCs6efnHnBF6VYZ
wV3+SmZtknO+5HBWL5gBjNgSaPiIRgexAxBe8sE1lgv8SwCVpXt6iNynB3wij1FFh5jwu50UujLT
O0+vKLuTDq64QO6e183dNxaNm8ojgScLfnu4IGm0gOgG13DSdajSOaZVld6ftQZRo7XH+tG/d29j
J/j7MsLe7pINK6mciEIRdmbyjs2SFt2h6U3+6hBd6CK37+Qg1Y/Q3OSYlpCI1WxHkxlCOvXhrdI+
3tPQ4n/EwcQPYjGSInvn/W7QxcnrpNq91a0RrM1sCZFBMohr32DHYlYbcYBquRQpLoF/b5KAw2dr
9Cst2UfCNZDPcA9mRCAKVxEIqXuO0+enbE8RxT1C62YvDbaGAqGTQM1XRnPKSzdCdovLLbADOcX3
Xvk3bBHiKi3U3lWAeREB93Oc8Gk/YaaOS7ZCXkPCIpmbE8kRA0MrXZDYLQxLxFJIZKGewb/D2EVF
Xv9elTm44GcM/yxbqrBTqOcKDzBUINczFjKJez08jYNOUAFUk4Tv6nosiRc56iUO/bOm8PxbdcmW
2kZxG5TXlpwC/DY2cDWrH4TRvLuMjCom3xlW74sGhywocPgCok1Vd3BIiEhqzVUbnnNzQWB7QnIq
oXi0tsjw12Hq5JFDfoiYLaPfWjum9cb7fcPRwzSMhTWbfHgELP4/1KOI6Ee4JgQPQH6VvxvWDz6q
hxSk3ekIck7V3Tvc+s2d0AyiCDHuLHFlm5zvICf3YYK3ku1pm5BFZrY2UWowIgE/j7aku+8BLu1i
Zn760U5L1xnE7Qpe3/ot/UApQozUNDbHcAyRh14fYgwRxdQ4UlyofI83tqQjYzbUlQmwgHaas6Nq
JsKrLtoSGilorJiZIHmM7fEhKxesP2EC9SR8AMF6UyfG90Is3lr0ZOytWA3PxT0OjxKrNJwaGUQQ
jCIvnw+Iy9nZMbUyPE59MbOIj5UAK+YEZgCUG0xTLGgLuAfSt/G+Q4yKaf9QFIJe7xPVYfPj0qb1
B3FPi1UQHg9UM7Gc7MojI8iqiOmEXERIG1Lnc3qHlohUD6gCrhmPC+FB4r7/hzyXKj9jpdZroAJ2
9zSS9HMlZKQPxsgSSRtdQO2O8Haw/uZL8P8HuCdZghCLST4SoobBdaC1pugD3pjcorHTK/pBNHNz
BiRIdb0IGRLpO5kspGXis2BldK/ZdH7r/28xRpsdCVUwR2k18XD4BLauT2INri46D0o93S63D/od
BwxOohBr0VNwpqsvYdhCyYug0j4plmpmay0Dmx1Q6CS383n/eY+mzgdpsNw6SeEMKOsVtP8ANHPx
V5cIrZ7olT3yUNMNAS+gXiERQ8JHnUtOteliLQireVBsEjcR4mBfQBYNrcdkdZbYSYdZnEWvgiML
xPa+gNc0r7DQgTVNuAOQ4cRcyyC50V9zPajlJ0KAJgowiZEwyqHs3iP8M7luLfOCDWJbzBw9tssZ
zqkOd3FGXHpkT1OLxuGI/oYNqtWR0AVZgbZvTqDGYnhhxCi/jFd3ABRBBQSkUoV0p5Y8scuY7/An
mre/3oZda8nc8A9tYAxh8Oku9QmDMfUrQe/4p54R40zaJKB9wGv2Ld8NVBKoeIvkBHRKp/sEGMh7
nDnnwpNunP9rkV2QfcjsI9FpASGauNFZ/5xJ7GzF56DeJS+kJsEFjhpcNXJNWkz2iUyN3eIbpA0n
AKhcs8KBVYE5LcdU6MweHaY4GofQwYBICLdRAV5FfuCy9dO5li1LLvijE4WQ/gZqCE/6sIOvnYGv
QdazaaqpYTxTvJ/5S8Rr5knmFXYHUwdYzFcIEpChe3e4b7zwOZV4Yn/OedVrxBWMetSKnlZyr4D/
sbR7SjhX82hkbJmcAoI7hFt+DZIhPYvgDTKUcGlu+JS0/WSRIaG4Iz+iBidwNniReSxMLN9gqoFP
cuLNlcbJH1zmBV9lM33DY+C5RkyBbdoz27UH3kv4LJXv8k8V1L20gKgqyHIgyBO/FVXWrFoykzfy
woTCD+KnuWbgpL7L10bQg/7YeGAsAAohfua7csGciSaa+E8AGIXXrrFxUYM0bDGaC9f4pbHFANhg
P4mSj5krd7CYY9QHKkZcDkwGOQGTLyaqH+WSLtDnkiGJaQ3+TijSoDq2cyg13AyIsFqOf9sErSiU
h4TJduIF6bwZE70F9IJVmAr0R/u0lc/wAVq6eg5NDCLf+Ju53YB1mUPOc4szjd2qDnIWamMKdQcn
DJbJb8jhDhFDysxle0piOA8QazBKgvRivjOhT9KnFk4Fna+3WGwVu3Dqzaio8BtnlTV0S2Bnr5uG
KeoGdYfX0SODkT8B7ZvolCBY/FM95y4G7h66G4jY9AaCzU/BkSDG4aDZy7D04aORJPTDgYBEa/ZZ
fPMUDBDQBoAkW9dsKLEsChpY1pievS0I/7nEr7PqMpeJrEaEzYp4WDA6MIJwYjGdsgoyQtzoufJ0
aRM9vf/rsfCGJYYPpjODi6ehY3f0lpigCY9HShF1dh8t4ecKmLTjAUKbWpNQ7SpoRkH7uRGAbSqM
OMYsdS+BfK/8WxMttAjXXDqpucxKucU/5x97V8c4jCsPQsuCYS0epLP5Mn5TWMpEPxJj9816lvZR
33lbRAkbkj7OI4Q8JOSYIVvwCdmhswkQv4oTr39E90T4Fc/MhiOkOjPlti88tbjk0osYTBC1f7iH
eMuf6S2EyypbCmirj40NChMLLHb0cdHCXchm4Y1PQAzYQhfDUTItJmjz5hF3EJJkyJs5F7+C74ZJ
GsY9oQQGAhVrAlRQ5dx49bnAlHp0I5BDA94EKsXPgIbDnwt3kkkwtaLkDNOVwsWAL6A5CGg58F7o
p/37SHcUTacS07sM3x0Ip4ICjYhnYhMHLzzDcFeKXjQUMIHxIYRUTPFg0zEDkPtG9WPgJsc+dcY0
NtVLOKjgEjTF7QUPcgZoFRAQ3wceu3x6aHIalokONgdf4P3LLNMBG7xCw17HWz4yLy7/O08E6GeH
rQuMgGkbAv1/UsZMJyu2k1dWGWm7ZKlG2yFAL7VwlJHoGRhQ/nFpDYGGAQ6L3W9YRh3aB4fAqn7I
T+yYIst4UtWjF4so6dw/0lP3W5zgSxe3Zof1xoMXqKTPoX7c+OZccX4KxIUZe4OpwwdaSDYRtFvh
zDuFVHKy9pi31/cx3g/3yMXo1G7O1emN6ZdlfsATPKfn4V5etbv5EncAuLduodyKT+0pnPlls9/s
t74gz/Qi4ipAAiacg3vEz+Y2cdW5+dwg/Bi4BupL/kXrS0VAAUbn190UbPTpqqZQrmkIhm9M56c/
AFh+6GeUL3XbX/orqzv+Qv8TPIcv+c4uAKZ2f8VmGxLNX34sTs1e/QDUFQJSVyx5z7zMjfpfvOwB
Bc7rX/Gl7MeLeuk/INpke/EveJZX8StkaY8PnQsqsQGySk6zFYApjzcdIlQDsOUv6fs9rTfBTZdw
qD86NvCQD5/GQCowrdc/NuoXIN14zB7JOr50iGav+qLdp8/mqq95vUnRTBl5P4imWHWXdieynAh2
0U14vh12m8o2Wo67/NTeNNfbtzccKWqYORA8aKKpScVcf05SMdYE1cXT5xq4PNR7TLW20rb7gk26
B7Zd2Lig7JKb+WxvMNbiS3EYbwDx7am41OfylF3SV//0vtI/EFEWnWCKyVbHhZMSCbzXQNZ3sKnA
E40jo8OpihwQNsCjnb7kc7MZVXzTQPrxanFBWOMXzCcWBB2PGqMIouM5ewwci74LShEFIlrJqUMf
bv6AERvwxoF1+nlxaH990N4GBrolvkyefojkbD3/4C/5GiakBN3OET/yRGhfnHHfYInAt/G9OxUP
dSUc083sgBcqswHgAYTQH9SbTCETbx7kgRLFxgxCMMRTKMf/ljI5dgG0+w/pObyyw/tTeYQX8wk6
o+2rl8xYfcOt+RfUH/QEQ0dAObBDncW3K9Ahv62UQ0CniZz2gaDqEuUJech0jtocsXQH7BiCaH4I
KDJPTmJvIsNbIJzoDnvecP4ifx1W/LOkbQSNuo9X7GIRWlEYBOB9EGlOSb4ymstH7xl/0qClaNp4
PdJb/RiX6pJwi08uZv0hHdTvPnA4w+VfaSktu1vx277Cm7pTP4WbsOeFi9fIZIWX/mrO+gZa+lm7
T1zWr+YuO2DRzBAudHRWLMqOSs/2ob2WF/QgaBWop9mJTow3katJfwdfaTinD24010ulBFIud/Sr
NMDq7+x3KJz2F8RHe7WfazrS4qBQmik5O3B6YHz+qygX7S+PRsM4iFFBPk8+eP5gu1B1IKe3P7zv
b5rWTxhWXwL73pnl/9ufjjiEAX85QWtNy7U/JFEdEpyMzBi4FdyYee8TAIjAn+qKQzO5LDA+bAhx
UD9COrOUR9VKGQxfMSc/EKjmYmIU/HnyFov4gF28jHHt9GYWHwYfghfLNq7NM2Sf/TM8KdzjC5RH
I/gJqFSxUbmgHQT5MpA5su9HAkbV5ZfGNwWF1KT3NHOclRaSBw3WRYctf2smaigSlfFFswhIExga
kdCikQQigrDHBn7gCbLeBmDFdDYEl/zFY9AvxxXkesh06FRCdR+PawhrmE1m/UnEOAAuWk3uk+ca
AsIm1yt2zA20IvWfwC/OuQs7vrDYDFaY+ZlkSnFNYI1Z5h/hthyswwfUWOEWvFouKptzHZ8Q1JZz
Zi4wRFoEuEwdQx0qJH9+LRa8iOiNY0YWJFe4EVm8bn1NXzCJiARpWsryp1jx0A6OWCWGWOvCCccm
bh4CPE9TPJsD8jIsQD3ge6BJPGzuOo/Z9KhO5R0fSaL24LYCWpGEQg1GwcT2JoGgQu8KLA2zjn24
C5Hu3Tg9gIjNXAxXj3giRBwYKpFdxn+CmPI3+NtN7fLNdMzR8uWVg1XlzuVzJl36H4yrZLIuDOox
mhvooxNYzbup/HIOpV32q7X54a3E6+rXhHvzljhgJYyMeUpC0MyrGrIDGjA9x2oZyp4AsaJ4oz7F
sSP/KCPkXfVVzGi9wrVm3vTmDKUWXpLEIVfMQwkEDJtfpnd02nbuWxTDkmaI3dZ3QFOoARnOAYeu
+r+iyQtWvQRy5/BHmlPIn812svyhRH/UX8MFkiJBdpQuir10wwGcj6miGeRVYy+KcuKqUsob66tH
CgGcFzoQdvgxJlpG7OUmOG4eHgEf0fXu2t37VOAQBDoVs313p9Mb5EabUH7h/tue0tFt4WTi7NjA
RiS4iA9llzkU9VXV4FxhKfCpsVqFak3WMgAuhLhCIY91T6jx/9sNGs/5rEbhZE0RR33L+gtSf4se
PkCNuMISruqwU1pLcJ8blwYavasf7j0Nhwf3PSJaW3ej+2UadnJCBOERK7SIWDdBcJGZXKyawwHc
onGK94bkHgn2RHwtCKSJcfQktgRZxLrCig2uA6vgXHAwE+/brcIvDG+KyxLIq7B8Si2pRDe/sh2I
slZ1VaodtqChuNeaBZWRrt9cqiyk0u+APhCel4eaxmQ3fsfYaygfI501D2On7TJsLOBQQxdWYAN1
u6C1Z8JeQHlwjpQN3Eiz2qM51jHH6zfyNa8tob/r6qInAdc23UFEs2E31A5lKV8UDyr5WjTXTBNU
icmp8oJPWpQ7LPhHw+pf5hfddhIteednawjwzDVEwLxXJCPoMz7mUV3lMwtvyEv7AkEx/AmlnPsr
Mdu9DyH3hhX9bjy/l7Ajtv5T+OIby0D50jz5Mr8EJ0mRKGwpFzUGyunCRDQ7bIVq12pkQ+wU4yZD
ExsXxEcD8sLXN08YXnjYCJgyAN77t4noNxR2sky4KoEBtXiNJyv1rqS0cEYY9M1LAU+1gN793vbs
fRHWYLQ7h20q/OG0B2obx694dkF3AyjAU5TpbIRXgmc3TwOtBQKcB+sS3KF6NHzw2+hL0WSw7iyR
Nk1jj7fFnyDsl4ATXkyEiKXvsXUePlJMGUtbJMpKW5EAlexaOSSxfm5oVO0OF4+7Jx9HCO5+AYnU
v7/FtWnF1vHoKPOtZDk3UIsFHFv+ySlur0trHc0HVthftKOIQI7G1EYNrvCHgKADhGT3qRmfFKeK
l9Uev6Rb/cvIAy8Zi/NUW6Uy5Albn/yZWRAtWNgVigOS7ZE5APx1biCHoE4Pj76wZMyMZJq+hTTa
BgNMpO2Qw4NzCJ8UfBOjmdIVP9j0ZTDu91p2gEIVeziGE7ECzFsv0/qRe9uJzAoM9BJRg4E0KA5u
9HGyLYls5octE85g4Nv+wPzkc86HOLOz68doli3fyRzmornwxAfujQi7tA3EC9hQ9vDejpg1pwvG
VZyCgz1GKmzzgBM8J+0u7/GTPcg7XOnhisMSZTvr4FpbB/TREpTvlSjMdRFLziXDFbMPoeCwo9Hk
50zie8kmvM+XPhNpj6VujTI6PwMd8vBxvmiHSFuYLiLqTFmbsl31vI1OdIUq9IMge4oK0dHrZ+uA
nDA48zw48WVarzOJZ7QnSXUt+IV1LMKnETBYmPGZ0w9THP6HJctMeJZQeYC0J92n6PQmiYYmBkuw
XvdNzu52bsojO7MPzkBiimN63ZYlSbbJPfB8uhzxsyl/lHxTJuLCo4Eecoa4dj+A8L5LBpLoKLMt
FepgaXzhRrqptMaewX2LRZbOQEc5rpNvpJ4xzhzmaGx8DqReWsrEf1Xo9eQmcBM+RSf/EPyD6SsZ
uiaUq+aOlHQdSY+i8Kkzmg77pvD372DjEfMwIMJnVpph7wGZU8b4KIKtoaqjkwnB0oyLF3YpHl4j
TS0sZtW1jzkosGLpQaKSKSrLo5iwXFHNZV4ZVtgEVwxX/wbg1pY53hupxgD98NwlmqJgFn5NH0Np
VqEeLxQTDR9PFZZGg/5odXSlEZQpL96WtfoRegewXl7V0acbwCs7Guyip9eSpIOAbiUNNkV2EkaS
uJsKYWbBLhNOoVt43SOtVt4A4KziDZfEC9TePcBZr19KoODJjqWvTyOGQZnCv+If7W3qMbVn4uzk
mfmjIf80FaObnuiHUOlTW0Cz3hbFHt+YjqRoGclaKJ/Eo6HfsaeSNA32Wk3iebjsAmMxRv1p+kXq
jHlWg/kUSYjt3LQAkJxRMovKNfDSwX9vF/bmOvOuQ8VLVs1s2YN9vxQGb9shrNZgTwb6cyYDMOIx
abQrD1ZJs+krZQu9QOn9S0aPNravGZ1pIcAGCx5+P5mqnepS3CERGdMF+okQlZIMpQd3ane6Dqrp
uzEcxljJcEGWFqSVuzNhtCdb4naSpUKcHtD8DyKrWYkdI878aOkKKQd1zoLfqBSdRmyA5QPHn8bJ
zpyYp4rPY+Ljv0xqTUoBfOesuUaQj1R0kZLhdmaEpmMa72VU/rSkA2cBpBwB4YAurIhv2FflbMmv
+E4JcID3qgp4LrutjgZR35KqqIaQkiUwRA0x8IiJDnnQt+QjlYEcde1SMLAMaNVI78K1atwnDQJV
LoqAu/ZbzWlP6Vvx+pIp9AEaN+/exOIqT25CjYEoVDGdKaGZqcuI5JQ4vhUm2UwnyI7wmrFxSqT+
UJrPGJImwet8zObd7cgyY5mZL9qeAb1O9ib3lbA8srgQgUEHngZkcG6WGOk+z1b/kXReS6piURh+
IqoEJN0qIuaI6YbSbpugJEHS08+3z1TPnDnTbSviDmuvP9FWokbC3hvvB2ozHlywTaa/QXAsqFoy
abAlfmsmwaOK6O9k2Uwp7y+La88+az+nua1xmaCAUfwM648LFYQAux+5YxXqFmZ1MRFthf7XLhvD
qaWFGSU2IuGhqTgBjGTgPzGS0/4nav1l926mJkoHs3mtstyLOiZP0i3xuGsGzyq66qG5/WQ7HY5E
zQfbeoUQxGFUVOQPLedTA5sb6GuptuYBvsehQn+YJGnzbZBbQWy7cVDbtV7hEUD0BzzJWGW3g/cT
m9XkgztLwko0UC861iyk741uYaJApqX4zXZV1bs5pUj9vYgnMPQ/gZ8L9zsrF6KsfGXAcA1ZQjLz
YrwbmF/kz9MYkrCPCTFA9xfCJkssHImpj+PvVdIsJtDa4PXJdZrK1JV8KuI9h8Nm+saDTXtVW0PD
YgE1FW7uCvNBivp5hLf2Vx5pwSxOP44BES4w39zNfT4QPkcc3JjnJ4v1yASoJ3h2rOMNgiPguEuE
tG0wfcebL2eXF23FEOjT939f5jRX1XUNY1cXvFqQiWuVkjYgWUAp4KwEagckPmRIU/rGC0tlXANI
mMcY8qrh517Op6Cws4VmBUxgjgzO8iJca7CGT6bhBAJ5Etr1vfpt9opHe5PqENk9zUq6Du3ZRx2B
gd9vv2bE06OOT92WEEyKfu7O1eCQwHH5V/Og+aWkyYBXLArjJ8KVGjl9t/1yDm/TZGUiORxEMeFZ
MccQNdqHBdEEerHMYCG12dxgqclqc9rhuw/zAIzhDQv+Mw1Ik+xx1tKkyh2E86GpzcxwkeoDnBnx
us+eEm2xEBmP5BAdTqudpOTUwC8QC1FgO/rlaHMJGbBNBPs+2VMge2xYAem3OMGG0wZlNIwy3g52
wjDqqG5qmhxjeuuFhvrCxoDUQHv8Y8Gkz1nYWRjHVYso62OR4DrWvA/GV+EERI94LW4CeNsL+0Lx
mCFsEKrYyK53nMTaFv7wGO4Cth4czonFGyyDYtb4U/+Ba5oFn2oyXER0MYAScATJhV4rYesq5uZn
ygmSDCVVw1LGLt73GgZk4ii9w8N0XGW5sgAt6FhL1mmx5iOBYIP7PIimjMl34GCj2D/rZz4uw3V0
KJfqKbiEYC4cr7Fi4szCrz4/X7IIuJnisAhj4fOaEcPNcUcauMkPHTr6OBnCS/rSnI550deY/AFk
ERZIN/732jTAWBOKGtJPbDJ1cYitbjElHmDZcEwoIVw923o2JiOFVxRMezqbyjlB3D9W+wmtCvke
lTvqEwfHV2Rbxj2ke0LXjAcHAN+8oHhi+KKB5QTJygrcISZStYNoFeCdNlzJus9uJ42jwyc45GSD
an+fqobMBBwB3GsgAkxxMNXQCGrqKgblQEtrtf5BoyFVwbLsknhWfLBS0pMZ3pGjYXYpOdemTXjh
GDsqO+i/wjj8hVMKJaiFN58aXox80fioHQXMJIPNGik0+arvnMgnnS2qjwPlj9JK1WgeaHjx5vAV
SlnahBRFOfHhZkTIWjYEqpenfo5aMzyFpe4oA99TKSXbKpyp8DGHMlQDQ19ar/hhhclf2HAYQJDf
VmtLSiYfvyV3TFuraUIfAxSPtJwwyaCbAAB9SkyMW2Mbm8Xx+y29F7qGt4oO9A0jDd2bjo7apMsh
ns8wpTXlxCu3Jh2kzwivQ9U6Nq8E6YabkkDbm8ZGSYIJfRmLSw9iGFDqoZcESo6sRsOLtAicirOM
Pxyi/GLXzkpoOTLArERkRS0NqEugI+TF9p02T7Fm+5W+rCxXDm40fL5xMpdw0OkwjM5fWJBa1xRu
uIh8kriw2n1rKOjeXlVh1mEUQD3YOUEKI/HM1uHWBv6TjcqUJHcA91pkOJjAVBYCrySJ55/rOyW7
nTW/g3MwTKDnSK7J8SlshitishPRjBQXX04/oULzXD+84J37NEelEEkgJjr12aIF+m5+e6DBPupd
NbTmqQWLoSa+OFM1ZFOhrakbJaWlFx9zHmbiLNcAon5fEvhLudUtoCQu720W506iIC90nYXbhGqy
ChGUSbjjavjxSFU5/UZDeq8wt0tTxxSssI3aIOgkg48BvbiSngNS561EIhrapJOZrYZpS9L8WZSu
UHpFNnqSS8sYu5OsPA/Da54tuVDcO1MTsjaQAY3VIEsWMv3xzDfRVuxi1q1eGxJ9okxDS4ENI8HH
phWVI+ts82lGAwHW3AWFcTw4cW9TAvwM57uG1SIHRMuhVmyhRmt0Mpt+Zxm/AYB+SR9HuOmwzyw/
d+NPuXQ/zCYodeAiNGAJ6KKbiikRmORrSi84Rp3w875ma+VJy6h9BKQAFmttOfSkBx2E6ldh8QRU
AK55vDwgLWpMcpEgQ7KHat9zdqedVK7zg3E2zu0y/+n+uhXIMdNXh+vTHHkxzq08t7ykrwerh3Kl
dJJtcEGG0R3zfVGPzB86Y83Gv+DZlu6LbXuLqiMtVvmknlrd6YHQqw5oGqj9ZF46tJIjf1FD8IfI
gYX+yN+8GalnJkMW3/WXV0o3GVOQMP3YMgKdCt+pGOtQjfHcv9Hbt/uOdvibhq1q0Gax+iPGvm5S
YBBAY7vGUOvF1kJO8yiGzlhOa/G3NsB0OSEBHG8czlBG2tzTLwfJgs7EtGePNauWEiDGAFcoDgfJ
1Kx3lHCQ3IIj44nSJdFRP1iUVhpMGx9h7ncrF+ccuCaD+uQjJnxLNExysclEuA8MTrGyk+hiDs1r
BxdXeXnUouHwaHl5cyvKllFtyQdF+8k4feFrwtkxEehZzyINWdWku2lVGVyMn+6z+YIZyxlusCG5
o8y0KMR+Phqcc0iuDZScRju8aHrmCMQ+1tqsr5i29sS3t3RIXhHxmNKfOCVQc6H+Jk25KRnMw/ZX
rymVyLXV6KaCYSgc4I1xTRM2oaOfNPX0I3+wJgC1k6PPsXtFB9MqH2EXHa1aWn5ixqL86Xa+wefR
xC9tmuHmOiy7uc5Nwdwcu3TM5mkCZ/g2AUopMfEJ8E0KtCcBK6gahJ7PxCa7fS5Xxl7XPT/r/3J2
bjlCQiX5Oz3M2Mo0t8HdjpINnEs2RT6RPzFCn30Ie08JCa9VsbSDsMmwk4FIOIskIH/ipRMT+KaF
R1aB1MqYrlt8jERWuPpnZsLmNOqbjli3FSjIAKAqmbUFpSIHuai4VBqdycECc8t4QM2xsqp9rx4j
Bn5YnRukfJW0SNJ9qs3zdhO3mx6ekmY4CGFDB/oY7bTPG7G/TTrOW/ZkdZPrczZXakdB7UGz+ezp
8J7BVaDgVOyNQwj3NnF+LLL6pI7nyoZOVlo8MKjsrW1PLRyOm5SCdh3h4h5NLSbIq51W+q4Af26E
3zbcizynJ0HgI90wN1iJjj6C+GSGNbCSIvEBn5rBsIATq0j/otyH2I5DFkK5g/rGx4/XTTXe6zrp
L+QdQnYzBCY1Ud+fCf5ucExNthNtDMID5A9jaXAl3QQ5ARgNz0jPhHV3Q0QDVI904DbqWJvX9/ea
Z/kigMogJG2xO9OX6rSh+b8rEer3My1dQELh2JmEtDewExuFQG++S88SI8QgIC1ddNMD9vZw0l0k
j24X4vyxJ1EE4gkzKhfdorqpk/eEfEvcscst74WtZpDs9ZLKjOazZuwU/P9xOFRVt8HAcDitiLfW
yGoZUfxoItu+mIv8M/UgIRpHMvQiDAHsAj+UdmHW2ByOhjYnAfj39ZkszRX8bAcoe3g2fgBVoUUo
r+0s809IH7qaWJ+N2bOa5kuNFG5zh+uM+d1I5k5/Yfvj+luW7SmkTiglarVAHFFrm095kNX7R1+R
ZQhD+tusEvhL2tqIyIGdNN0c589SeEU0A/r8P5V/zdtnmd+JS7YaEDrS5jkpQY1OsWqgvYlXaGrc
ho2bOxbaKEIvNrwBOsWHYDkETK1XUKOB95HmwiUapNgkU1NyVPSjRXW2LJsWY3yu5vpRVHacEkYm
8s7Jp81/SFHCeFVOVgpXVU+SJ9R3RkBZo5FZBs9B5kAViiFzwFs5RN3chPoBv+QV0JJObT9edENM
CxwoOrjIld3U8Fl23Hd74mpI/NPx1WuQQem3uD1pUJGgS4bOR/X0wpMyF+J/XK8huNSWo0F8Lg9Y
NkvJ6t0vYeZh7qgZ887L0agaj37o5tK1ap8yhTiwFySYvDyz3fGJfZ8+RnmRi38cByl8hNBcSUd2
u75eK8V9wBUA+m06r0a5AqUzn9GFSSIXYC7OZ1a6kqQxABkip6SfE/aA6BI6Wo3R7YIYaqVYDvI9
O3Kfrr78Hma5Ob4ftzSf4bdr4+bz0bwqXObvjf4cAqPjZicVE2pRKsoBJRcur2Zxz7pr2G4z1TEe
gljfCrNShBQpzRGgvNLDZLvOCdMSZ/4FLiwE/yYlMx/m+nD0DWdKOPtsLGipwowqcnk1OZ+ZsMqN
DZZKgb98lxi7HOPCHcRPs8Uj+uxnj6LYg/dx2c1NQIAEYOBlhxPd8fueFgYZdMuakhXijCb/NK0b
lfcIKOE9iQub5mvspM2WMqQrFsqze2Iq3ZEqKsR7OBNy7+HAROPG7tDZwzO8U5LZ+pFsx3DM+Wr3
9htiwN82h938qC1ZMMboXVca1lAj+QLndMYGoO+0C3aWBErjvYVmkWS+7wlCFdKsJlska7yf1B9K
A2WeSytMtDA0nHX3kkN9slM8Zmz8KwLeR+k1hrOjLrP1CmOtYl/uiPghV62b4Nz5tRM2+nnHORJo
FLFZ5SBF+1y4sgBeuOCtjGEGufEP+14Ms4yH82se3LuG4CFoUVCMPlOICu0kANnGiQp8AkmdPhqu
M1i7aEAZc3Mq9SCf59mY3ti4vSSZ3Yxx5oN6aQ/nr4W8CDfNFg6gPstWmotxmP2evkbShjDna8fs
oDyNptxUFlreUntsiRwTVI+c0zsEywlIEJDJ5QX3DA+yj5OdENVAT4T+jLfZHaPnTeJyz94zwGwo
5IuYdRgdDS2nH45mSHqw/8tG4fUbOJpbUmAxqCF7V0f4j4g2xumBCtsOgAiwtgTvgPDMfYPuye3S
HAaifCz25h1nLpwdpT1h1Mociml30ebdsZzJlAJEGHNkIhMHmHahz9oH/iD5kXXDP3HrCpJwyZ5C
x3b4bASlKT3Anu05ffqwdcYc63vnJi/zGeaFAw5zcN9HkasP58WKPRhbM+wBIe4M190C3/hsQmDk
n/XzOslbrbJVTFjHOLZR8lfbaAKuTyb0HeetHdB7ucfUjWb8ll4ntdJ7+T21h/AHysgKpJzZJ+7c
6y5TfI5gq/Ap09dYBOWoGUPJOWi2aC+OAseET2ROMau/FLvWHk7kRTkyfpBlzzFxk48hjoFz1WZ2
OoOdJYwyZZcyq3nZ1sIgJILRu2pd/HlGlhtvDTfafXc9QCQL5p1bxlCbJm7vMmmxBrDZrRixuH/N
OAkELoyC2Olu1ByY+x6TeeER7nGBnBBekPdFE+sMJWk2nGBKazn9mdPvlRp5/Tn4J8FLeHI+Kacw
zez4Uj753hTOxRziIv2RTb/3Z82qn2EuOA5m2bSbxLPhnJOwhgP/WNlKEwbLZfiX3PCymaE/dfyt
eWxWMvxnxowQ8Y01XqoAVl3ERK+/N0RR7Mo741e7vCH5ZXO4kZEbAVXyDsxt+3g7bMuMJA5SU0uI
T60z17RgdYeov9Eu+hiDjlnowGCmbsTYeFQfcJRZAP7uhx776T+yUTLheKMteJKsmWiLwMOu5c52
JH4FSStFowNZv1+AteKLAaMPu9hTOyWW2WknSB/WyL0FnY0GB8TfdbnhFDcnTw/r5xG736hcZhuE
R5B8QKzRQ3FSfC37qTb9WuToOQgMomZFuQB5Jpl28ANFU5u/QtUO0RlQ+iNfVg/w+l9INL7bH+nr
gFz6GEM53xN9iAk8eGPSQLGEW0aT7UM8gmAPJtBgunnqwBzvnh+ccIoJHiewTF3MU7BZRW3RTjDW
afF0BW1aluvyxHorX5J5AGOICfh423gq2YxmUQmNmitcd5wZsrm0RgJDfviIVu92S1zF3T+ZU9aE
9fAJUZDFh0jVUXYjNZoPLP3jyqSJsdLW742JJoE24ITgN2FOHG6QJY0qV94HN9rCN9YEFkS4+4IJ
y71hGE/SWc3CIu8rF63HhN9Z/3ROT3FbQpu3C8HxhuBsOa277c8k3XGpojJUZtYOFwx2GBJEnGgq
FpHDIAfmRWW0gLjtknu7jOaQin6svb8VCORZY1veUAdhga1BOduhG3VQBN3Aicw7xPHyhPoFAkO4
JbN09l4gQWeYHKPZFwKMoJVizRqQ0DRC8sr4Y6q+1q9JLRxcOSGT2gmaT3U2a10GBPGnmqCHqisn
AanBC9blbMBADp5yN4qm5hXcwBLU5OqR3NoHSE4zovlsrYNspPwyvRFhwYoDG57BobwHv8qSQ6c8
yfchpsA4lcwjj/L2M5H/6MLb/rGf5qfvUkJvzd65Gb6cIV4XDVzxiYZdx1heA/1w6o+GdnWGdD1F
8zaacpywgynCxC0AyujnWHgRvgbzz6Ikpak9g8bQm0ApkXivW6mOcCPYF8tuw24+EhxfKL1wrllO
08WHqJljwAKH+zht7zkcIw9jkGu2pIO1h0WeLAuHgfydmiNpTvTSrOKkR66AHd22KBmckonxvgce
IxyW1QYVgzEVD5TW1v3rpKeCBvcm2N4/J1zxHWgalNcr/xgadhYLGJ4F9Sc/GavcRd1ySZaDLbbA
P+U1PdEUmnZOSmuHT13/UTbRUduhgqEaCX7VOcwedV1SPkN9QerlfFz6YxMJIiNL9PT7hfLlaC3L
hTUJX0cKbH/JBrfUOFBD/2HsY8OIWt0avZbVn1JN2SAcJMwVWSALmjPs6sovUGg1NqavJRHkaeTQ
nsw4aSyHpFp+xpAkYaTaOBo8wPWn4drY89KiiPdtcgjX9Z9MvMmkJoSeG9q0o2yFShr1M6saRW4h
LF9be6MLqnH2VPeIJqlQZGaJT598hFWb78JTGsyCFbg45kqtyYKcnj7dWD/yPqU7khAN89s7Sino
/fnfAHWqiQOpXeHzsCO/geOu2+9KznQorGhZ0soyboDQO5p9/V7y2FAQA82SuaC+MzsYuukidKqZ
tcFVZ8NVRovXDsaZUFqhs6fQAwx28wel2552FIQHWBE2LZKbRdvI1pbZKhzLjukN5yhfvfAH88w5
zXzhg41Z2sdNXQiIMYYLmCAEtjpNXQQy3FfuPPoaDnap6oZsr2gIzu8Dded9r0DF5+AujVHNnArK
h6M8Zfta63Y7V7ZiR90wpnbymhNxNIX4FeNpAQ4HU/77o6v268ke5L4PLLQowiqXMYOmCOnAtB3X
8xK99ErBc30NT4eTkA3SGtiD3ygTXbfBVqbe3X7cdp4u0nu0rBf9Ga4q5iWgdCPjNLiwSmx/wjUb
4AwHUgfLUybIXt7Xf0MmN1NFUDwdMKl+hw4I+ZFYXusHRJ6dwcF8LZ0qvKkHB+hpkBpMMpNGWKFU
J8BCDiozY808bbzBKcN2lJb1SH0UHnqAIcvmWv2MJ6yFy+9F3tMHfp8CpA3wCSCBEHm6tp7hmv4a
pFeYz6zgW/Q42HIGsIFr10T8Z07aFhGSAyEqRgjCrnUiwBmzdjKfCDBkJXqNDeQsXsdFHdH/oGMV
ZitoBp3e629Q8N5zAgceGEbRBCGP+r1Y+o+CSz985uDp+Q7SdW5O0HOak/hWTdMJYfKufoFcdIaw
YInRqo+8P8gAE+A8vmIG2Xdk2PCMxxRNHKumkh0cInuwILyRDwgVwQ7f5knkiD/ZWMfd6O9393e/
DmyPXDXcy06suUJeBuDYOL5i+6O57gTjO3Zk4/u9G53+eEqHY8z4rxlF9h9UKahPHB7s39+Fe01H
Zx6ajrZbimku5vSLB9p40Y088Vq8Kt+l8rHzKSZ4/BIWWWOYOKPd728zOmB0M4UoxGPwQrdTHgOj
iX/FIziK8kLKiOv0dHfoEvLHHWSajuFfjT3l3w9xWeEh+RhXhRF0fr6X8KbFfzVIF5CKx0CifO/f
JYxpR/HEEGFszgb8nvgSbC4eDPOSh9JBcfLajrAKuA8hubIxTPzF4Pj1RwBehQ98bZtQ1TC2ThzT
cKX3AfqUWi1LEmAZPP2YA/2kWUIMtiFvcgvVMTPD4TaJH7FHjXEB419xrdwgl7c4FVebwiIT3xHX
D1Q4h2vI//3/XjKbjZGrJZ1rgovtLNm+Bg7B6n+vZAwkFCV0hu3qRJLiCQuxfO1/52B0g2MrFIa2
cMvKXH/xuaFJxGcWIwsixrdImuCfRfm1/aNnBX042ErZAgG/Nof7iyEPcrqPA1kOg4/7G7QMebhv
Nwv1OCC3bGSuQ9Bvil+kkBhMqf14l1yTX1pihBljOtVKExSSIZS30iauJ1zhBtiTC4i3HCdWEohs
ZNrmht56iLUHrDJhH2CWrjZv7+kafFHzYoGnjXPPuAOTDPs13J0YauWk9+i+d0efApXQ8Dv2A9wH
Yw4AXK8Jko0cYtauAIPl72uLzbfXHjH+5nCKDYfLmpEtUYmFX0oqqlNkZ9EUZuXte6g9iwUBz4xx
hv/blYpz13P6xFXxT9CtGXnRHgP3dYJDzVp7DmnFbMCPsX8grmBTbkzsnCfdZ/XZd6SVnYT+2oFM
ldDwDRxcEaTG0/6g27G+aCdxb1zryQeDnSieKwhStGtA0anNdVSq58/O8l6esU5dayeR0TrX0gmU
O5hJTbaJ7yilerrjWz7MjfLAURA1i/ob09UeJQ/EypA2MG+RzAkWVzpKxkO8S3FkIQzDRcVRo33q
5oF/hW5sspXHx9Y6+XjzVnD714GJBrWzTXewgMWDzD3A+wFPslUHbDNnaQywZ6m3gXrXMSh+IVa3
zfUQRjgOiUQMEKxlHuXvrLZOKXJ9koQCP9w1aKkjSPFRfxJcGXOVaPcMwGNgzMETOOMDKDZLkbs2
oFOEwI9dPDfPnwiJAhFjKfF2VJI9KAWwfEit8O69oD+oAQHZ2KTP8bypEA0SH0m+VE4k8VyOlmFO
BAzRRbM0W5bSTm1W2WAZt3D7HN4kD04golmrXtp+htcQQY3Pu2t59RI3LoT+X2NVaLPQ2PpYDSqL
hFn5LDgqQkluVxk+vMaqjuakUokE3PQitTSWjlG1yFRP7tKUFPGChKpf4qAAvrY6sZMJrcRqOzCm
IiRbsQs4sHjFROuBwpBfvNRzGa3zhDIFnznWLzRzH6JqeBdjCJlstaSSUEzh4aGhEcMDCjMP5NYk
BVsYD49NmXQVNg+0lZOohzJrQyDFmiO/w8eEYwtvPH3TX7XZwhoYuMLdDRweFQMMGqGWhcKSo6XC
blkeD4nOJqeEMwoLkSSUeByDhlS3TPvXBE3Dl3SVp5ZNqJm5Av5sKKM5SKr0Elc91J9xgJhGY4Wa
UAjCugJIT2TcoghoGtMjD03cIWw/mqKe6GSCpMVKQHecSY1tmwKaAY3lD2gBn1vIY/C4YUbAqAeZ
QagkGTTiNyjyP5RElHY8wZ/Mu0WJDaCLJ4wx0gcs2OMKyU7gvjK3F/1vTIIw5nGQ7oNP5bTBabKs
zAtFRBvTgxlVvZ1nJB9gZgH2N/Zh2tNw4cyE7gHNsYqeYKwHk0n2HqO+TtH88mPV7qFVdajcxCfF
DaJNb3ydbzyR4M8ENmTAN+J0tmuU86kTF1MMf+D08gkOsbNQR1sejbCZgwJ3D7LgD588d0ugnVxG
6HA6QwD9PhtI2xX6XaUAQvCk2eFgqn93n+9vAvHps/i2OKdF04bPAhlIZAeZU2IGliK4nmYG9SaM
ovJZKIs42dG6iI05/fPoBRDGxoTnC7L/kfogpMvw7ZenXD8POlibll4KkTd1Pyk38Q6XtO85fxLV
BN9KB2safQ/JxsC1D3N+V0GqB2ppOKCPTt66Bo7pcGBY0KBpjpWTsekWqO/9cvw9pCt1Rkv/53/T
sQMnU83GdlcQ7dFP4NGmoGrkZkIhrkZ+MNevwmQJGOgK1o58Fj94VhTKcJimIM8v74cFatSch85P
henLH1lCiGE5S/Cnuhh4MQ4oyDQ3RDhBImdw8/3MyxfGFM2Gqo+hAcFEUR7kowqGygDFGW0IWtIT
cymtOfZr1g53pM6juc6NbKDDcNaExyKPEYMsYTMTFkO9i2jimdMywx+Gq+fgyL7tMXGmTCB80SHg
AvtN2knlYXc2+yBNj8gVXJNNBSaA6LUtJhyX9JlQtD5EO5SUi4ZdAztCZdo7zd/7IoW/DHZN2/jZ
6R1PEUTkuYKJlQbjjTy5dICHxptclRxDO3yyA1IXiYIHL2PHw/GSphRdJbp+7zEWQv9QOabgyKLw
IYIIaWCA4mCMmwA2KXjH8nfhDsIB5j0eyOREOPDBB+YfWB41ugmUDVmUKkfd+tEDoCMxTn5DYrND
ya0j+R7Cv66uHWye4fSJMhv0r2xAAhEuTxj2psqAwfBKwmEGq0X4acIVIn3A78kavLDdDlNfBB71
lahTGqa0J0B7zHgN/87g8FdAVH+zoZzhFSSdsJlBV0VbHQ7c98/4ee1pfLzYPkv8+nGIox05GtKL
2pjPz2ywKjwE6oieAiwTib0/kINA63FGj0DXFeQQFG2f+YvmC0e7t4M2F7Cpf6/QrpuBaxq0pET/
ILaOakF4sx0FT4X2msaqNklIQnoT3kq8Fgakx6zZqcMNhFzx0wgYa8yVg9JhFwapgYYRPTrAp/pz
QHcxxHwXOyxt9cVhjLNo7SoUcBq6SphUww25674BULQw1vSJB/1FzpmjDufuAIMXp+P0Ljtf8vm0
VS9PSm5dv+dOBljNfrdKA4Vjw22Ee0/rLotP3/pK8B2kFxlW+7WAYJvjrlSvpPeFiVa/d4xxaYAz
I28z+07ptSRPMugNcJrB8BzjBRHKj2F8ippry1H6jXwFf+oFb9evuYHCYtwYxzw/3GuW2IaujhVe
ewC/V7sDTg+IgThU5q7vlkpGHiIAIXO9/QDmY+qFhfJrWnRTicdbnPdbBCOMXxMXnbMm0/6ZkyWW
B8sCSqlpLuGWvDcxjm+qZ9RbQ3mUxlZvr0yrdGCXqLKIXucmhmzF4wExFP0ch3t2PP01LaMnk/xl
YbjjyFiBUhs9y111KObGgk7HCnj1LJ0Vr1t9dzjjLvsjZ/6FtnwtFC5o3WGiyla3xu18RXNX2LPk
AtTSltZCYUVZ8Szn7FZ6pZftVKZ9/cieya3xslvzZFV57d6HdMPOS7O3gpq3yzf5IdmJr4JHGefu
SQ2za1C7CLU+/zBWDrSdd8UORK1ZDViNNg25ynYAgrf6bIyHhny89FSCXjJPXqB4O6SHxuu88ia+
Bh5fmL7M4wPEy720T6YYx3j6djiT99oe3tmagBXSmPLNF/cMls50o57V89d78ayl9970Z573zN8O
8ll+qA+Zn0WTHkHQotiJd5Dsvt73+brJ54AmIKRumgI3+UHjk472I3jmj+psXqsHy/vZ2HdbfUk3
dWkuaxlOUP16XVrHnEo/QEnxEQ0HmNnBOmKy6yg7ZfeeWT/lfXD6rsu1cUEgflKARNKjyEf63r/3
8Lehmjp+T9Ge/C3sen+lS3N3lFN9bNbdut5oy2b93edbdfnd18fvHvVstW3Wn+13XR/j62db7Iu9
eLhUTfJtySPLfQUOFF6RewxOyom//PszvqI2h/Z7H7zd9DdGxU4S8zW+mn/xb8MVAngd8yOZzeXd
uKRH5Lrhbw3/FlRBN8fGxbhwtVf/z/xDu1KAUvyKa+UV8HfY//8k0iXnKfx54qaoFoo9USxcXs7l
qkj4scegHcGrhL+Gw2uB698HdzhSW5nmuHJKr+VeXb6v33V6bY/VpvHSg3rW4E8pE+Cf3WtXrOif
tg8hSP5R56h2xmyOjIn6XKy+nnYGZmOglbt6Ux9eC6eYV4w+MJz+RYM+PZcKGAM11XClbS4G2BRI
k/Zj/Fg/1cxwqg23GPsBIBYSgC6VzZG8ncaTX33anN5bfsDbj3/fWxUy1i+UtnSb7WsOeNv31ddh
lIz6o+FWh3pb8RF8tuB6JMhuKvBDlnRU/ZWX78qNvji41HDbz7ZblzuOXA9mlphHjMOUf/NDxqj8
EC1Ay63xPuCmb3a+hUrLZ1HMxZwobpC1ilv3LG7WuTqIrd5rVmKWdcwb62E9ULjmG+shptpnI/5k
kbMeOX/p/r1YwXQxHsxglEW8pPiDvhuzmCY90+HJd5jxmm3wXODkzcp4CIYaD2KaPV/iN4yHuFrx
qfA/6jm5acwt8S8L4OsmUsf45B4FFwuFkL4Ubg1iGUlu6vmoPTK+X9xAMG7I38Qz/ltchDzo2Tx5
KV77+zT+PUzcIH6goL558FL//oe5/cKUwnhANMAclWKJq6PoeZTPD6c8fs9gltPTl8asT0zmFy+L
E0zEf74rscbgvUjNhdRwhOcWKw4CYvEWkpvxEG/TOOcHlVXl64n1TT2DzYmLNXh/32cMhXYU3b7c
/4EHf31BSfqQ+QE3jrsunctbw4uIW/3mrnLxlKugJkLWDFH19txe+0m7XgO6iysTv0elh3viIT68
Ga88jn+KJzBRzLegdPA3lIXy+cXQYGlfZThnmEdltr3O3/PlD0l028gzr/VDZASyTIkvwaMXKE/7
qB5YdIAOEWgzSxfKppovrdUQD+Bxc+HguSyO2ly5DH/MTXrSdsi8d9Luu+yWuvPRh3c9HZyaYtGs
xXrUrKESgVC9FuUOf6/82h95xJ0Q16vihZfhM/wRXIR/nxT3nMX2yN4LRp9haMznI58LFuZk159n
2qJiZ8Cvx+K5BoxT9g2PZVv8FveToyb3ns9hA0RNuAF7ykoM/ozfFl8MRYRgj+hWPnnmgrUiPUAq
iBiQxgMtuNgHhS9Jdnvt5LM1PtMnO3wv7S5fgDPuq/OHL/Pqc9MSrz3Xj/7Bh1A+Ifi0Z3Prb6Md
W4646uiGWRCDKeC/wh9IGqu8i8wTXfTXpMB7BFQp2DEmMtjssEHBuiCiUZGQfqsMWEQix5ywFRC0
ZxzDpUpEXXh83RNh2K6vort2+FyCU74Mj4Th+btoD54qdojy5O9yCKB/+EX/hLPhKl2CdvUo10bd
X7L+HDOWfmKt9rDrcraQ9Pha18t2RvN/2l66CXljY3fczPL1233PpVm8spYhcUmYTvc/r3s+q2b1
sd4yztkq8Zn5f8oiQoeVqj3ePb2a9tjkdzIvtVnz/pGGLuyXUNoNiuWQ+ByVhiJ1z3sBo0kIe75E
kNAEONPXZoNP1YlVkPKwlXEyshwwdo3Dmxu+NpmyQBmU3F7aWmHotvNcdZV6BvCqH30Zs/kRRmU/
qL4OBobOFpL+1fvSIEQiqzS/GtADripuc+EsiA7gqN9IBJYNsMbLRN3xhUdChHbJsTt3le/N19dh
Q7PdXwbxPBkuWM9yg5Sa8YfGNjnFgCno6K1l8d5yYsqgznAo0g+DF9b0y2jEcSihCQ0N7gwbQrPB
dSVtxvtj5PasOrhKQD6yE+IPiOgEN5un5o0VKd/ASKLI67OZj2yy2bbvDUVbNqWow7xOwaz3QDwu
vaXua3PZkJKwNVD9Hd+EX9BAMCJzPZ8n/ZR6MMI+OTwgJLXOBQGRS1w85dx+Cc+d/0g6ryVF0TAM
X5FVEiSckoOY8wnV2jbBhCAIXP0+zFbtwe5sj43w88U3dEwO76iO/4uA/EJ++n0fKJ8b5RZmWQAB
uRwdQWgpCpRuYjVMWByF782M350Vqx6rbsHUJ/Pqa5cihC3j5YoTS6BXFc3mbSPTqmL3pk3V+4Da
AiSHhAKf1eG8dd/EtzC9z0XALSMY+BYebpPbvA/rcqD1dJ37EWQ3xwH79psts4AVIeCClsqRjzjm
53iBtNqdPM2Lq6MP/MP1CSEDHf4HHXhUlC43mG9AZIUcljlvwEYZZD8HLU9t0Q2CxphwFDE+vk/0
DNLHMnm2/r37FXDBy75gsyAii7hEIc+tlVcKeiBwx1eKak/pSoycUoYBT5mqLee6eIxQewSV+1vW
/gSfQmRIP/Fz/hZZzOS/cX+fy2zF84ZmEgBrywcUHzwHq08Uj1ICXcXwvDvXxTF+98DOSkBY2SIW
1ZOaMutm5pPeobZSV0JqFTrd+5RTGKQDj0K/oYJ3BKPLkGn0HFlRPr4mEW1ly3L9igj0cy6yXQT2
Ci6PCD17bC90VjTlNAoqwpnARJAMjb7FFFsTnXEmz+Jh0oQgjlmOQjANvHS0HNIgLxagtSEYN82+
QG0rRiEWVtmWtR54SX5wrCxqOh4YNSBzcFyl7GDUfcXPfsCotH7u1BHvR5d6vC7Dq7xlMy8umCF1
R7Z1WGO5dJ0MPlhStviqx+RBWkyS2vj6jhSki5g4DqRpkAUgyDFEsiJFn47bIy8Q6fLN61puGSvx
/Ny3CViyYGg34G8uxQwbxN59RS7sp+Njc0HVQEJ5xWiNy9cKmIs5VBsvlE6YyeB/wKZRCoEDZrQN
D1pj/puJCAeek03IAKKhDRgYOEYOm9XLfSAX0G8AiV3EpCikQTib7D3DEcSwU4akYO0OOL/1M+QD
g45t79jMHXX1Njd3R6LVQvmT+pFOHOwIczUXd9VZ9ziwKYAbyuTowRJrhvQi46lq3Z0fE7e4QttD
bZ5hNqQC8PgCkuCe0LnKXqNwyI5wsQaBGaNSg76elyJsbnxcGAf31sctWlOJj30WYOHa8H6Jzn0J
heB2yX6Zxg07sQ5BBnYRiTGHKcKX5m0FWQl2TkIw2kYdTzrzJRObGqiazBLhUBOYE4L7sLFg/lKl
bP8sQE2YyikuiCCgho3stUAwSHgacKf7GiwXjXCH/qCD6e6kCCaglREFYWemQClG6g/FJo/TuiHR
0Keatfu9QgHvvTZkmC9+DL4O+ggRmvsNN4fdZoSMj4lW8X2A2NR4Rch+AokLvObXA015Krvfr7yu
OeVc/X18EYgQt7kyHJwcjYZBuQV9o3cb5U4G8PPEtOjrVNdHQHwRaUZTr5gzV0F3RUdoAF9LeG0v
lwgExajw64n1KXy1DrGkV7I/kagCoW3EMAQBHE+DEnFz+wGTRz6pGkvA9GdB8b0nsQBTrE9ZyGyG
ITLIr3AAk8LiM9GEaT4gVh4e3+nmfvqdwquKjYwJ0BEIbHQ/ZktUEneSx4BjXf5mwTvg+khfPD0W
+DIXBYyFoweQi7OZHyjOXUHBpMbWrrCOD+jd7CHo1Evlh8r0/PFAEpF+4MLwGWFDj0D+oVFB5K41
+dBmTcAHbi1eizLgYHePnRKMrzWj9B8kD4zyN1l9HGSI2Z2A+noAmP1nSyoTwDFcQ+qRvPOeki0y
e5RMi9iRmFve7VqzIeHwAtO+WGNCpoNdwhLOe3VlrpD6w10lcUEq5s0lgkGJyEBBQLE9gJrj4GhB
BeIa44dhRmF9EDChLhkz/ztI9DI8mbBY35Yj7XTi5VdB++DYaerglG7zsruClkQz9tVGHJcvMS2H
XGxR0p8ZMbN/Q/RRYFDAYQVHJJ1J+MxbXn4r2h1i12+ge0w69b3OVmKBVq3CzKbwUKW6MkcEeDu/
tb7jg1JZ/8PgorzUepM9RF44hEvude5AEkoBrGpstHDJsuSvTcPCTSV+8vVh/p+e4HehnkMlYvPK
Yn5szHlNuFOMfkmQ/BGxhXB/s18RYtT1ADUjAQ6/8hVU4DbQASKCcFjnd305aPsdYcWyMMicZ+m+
W3i7vLl3dq2D/DjoQ27RUHgMXZ3uzLHHYHlY4gQtDpA2KuehGIGXQqAnkUjhmTPGFlUMMRjhK9Vu
qqLjYWUB5XTmgHoBbA8/ozxfjrmd06mkVzab3ctDVeqEOBWSsmfWQ+R282NshsYt4pN4BxgJcTBa
83ZKlkMZ7Rbs8/cPp4y089uZglte8tJgWs3X/3eDMFzkQdH20xPeXIZT7yXSv9xJSgLuEUtXC73X
2nqdAHNy59B18TgshKyE14Vdwf5lOm93jiJovv5q9jmfE40khLTx9QYIJZjcjXNinHGpfbvn3KFP
tPmgbHmGZdp6VIXg3+bQhZzqRUIdsNVV4qtvm0f1Asu9R/0l5GZR5z3n5xe/ie+ZQ8K2ew+lQkRy
51Qi3211TU3w+MwdeXLSyyvZrH8jWoo5Q+NyvJoA2AHesSfeYow8FIX8ycC18lEqGoKsdH4iAgHC
kD9/8EoW9DzZyeHSETRNTGLM8xPydBqsV4Yucs6wfnKmCjvzxYkURF+u/UPML/BKivJ5de3PzIAb
h4SYtOS5x2335rgqi+SEcaaJKCrof2gEUrnPbjMpn8fJlaEw87HGKRCnSIdLj18rnkZXTIv18BUs
rrZmg8ve43RtzBhQMwoVgzs9UpSgdT6DcAqpBOCK5PVn0NyAYuQ38BDoUB3u8cgZysb5PudmEOqp
Kvl6JT27HmbBmWk/nLn9XDrfq30sIk5JXV2tC9nDzjNGD5JmjBE92nkAk4C9AR4adv6CM2xBYPWg
EbAqbJYJwJNGdukxU3y7vIb9OYlAJtvUplNpKZ2qJuSTaKFjZuYgWNnlcP62L1OzGrN5urDWsJA1
rpkJSaa1U+9Pm+3q/fobohB4ZBmsLjrMrdmZ+BJrRsAiL7ABRjKrvG6fw3E8FnQb0I6n0gwk495d
ab+j2W0pbxoP+K/FSgcOtQpX3uS2JRHYtBa5JQM8wpN3qQcgN7qukEah0EPzFIDb5v3zOUC/ao7x
domlllleHrvSIQB6IGs2dDCbj0PdOR/j+05+5YDz5BELXqmRvpTYfDiZedvmZ1j3aTVFwtd1p2gq
QMvH6cOVIKUgjTuJ3tjLXlF3wp8ArVzkERom68bi2aNoY2gLNiXKBgIU6NJFy+UCCaOUKumyC8CA
wERka5EEdwA9XMLiFi3qlwMSTvKIsISKFBYnKeF5Ti0l9lgDjRe1agurEQIrwKP4yEUTLp7oXFEO
sqUZgbZ1NAPEX8E4PHPv51pwmrAIxcZbpJYO+uZruAAi90AoP17pxU7mK/Tp2ZWGas9eX/NV0waB
hau0/NsEcOZnoOYG2HPROM+QqhYxqiJMpj04YLsCM7hdJFz5tuim2oKdqMo92/Mn97+9zhYLvOdq
NFPtUfSzAGcqU+lM37/vwhBH1p8MXgH57JGPw4e4fGZGiLNm3Xu06vDEb38vO9xJxu8T57UTVjrZ
Xj5Vnrbd9fTFxqF7GH+76hyOfnHUSayJhWSVukHBpXUB3LOnRKyd9Rf+XMfOWN6BpALGi2FuUuND
LDZa9rTsdDsLFu74AVPN6H/1eiktkv3tLDOgWegW5yVzwnjWrfjI2pv445lqgM+ZAdc6/AUjB5+f
+t/fhXqab3c1sckASobo6voRW2y2psnP2HwZUbZ/nQWgQOByBpxP0Xisu9k2GwC7Ya4Gyvq555SA
xP5/sVzsC2R86R/AYkcqEESn0S1EmGCnjWyE/+j43MeW8DMJBxV+E0grm7i9FBVG5gvm9uuJM3Bd
YNLmuVdE1Zyryk/QsWXYdblxSJwoj14h/6oxuAc90roYdY+Nx/5r1ya1N8zT6ddk5PKcvu0lBkj4
GXqqlfwl+3HtlC9Ht0IFyX5/V3vcPvaD++d3yX3l7yK/z45v/nTf+/BpTiRjsrhvb+vmBAO9gj20
fcUONHUM/yYLYC2dofqEhHmy5nJwIA8QZgH5pW/E6C+MTaiIG3xEu+XdTXfqlohjs79PZ4V9cxck
ZFip7P+OZQi0WDincw4ySTkizdL91GRys74KFBLUIg3tnivneFRQJBufPZNCDK/hyruoHqeWi1HZ
HlHphKE6qYjYSPwxV9QOiz5CXCQfhDBQJAh2Mtpfubnrnn77mnLmcIEB14ySKeN5zM85BDbInq9y
Cu5MvLBd6/b0I9rsT/J5yOx2WT01I/+AcKYUe4997Un0OtY3GIXpy0HHmYMLhOU14njnL+LW38jJ
qFrCT2MLMnKMfsLIg4RteQVlEqvZGsVBS3O6abKpWQgUwWfWGW/vgIqOCgYevsFgaDlCdwOY0GDx
Ngp5P2CspZS3s6953zB0cccmHo3uhZhzfK3GwWf1WKyfbmmNppD4XUobPd8BeARf9owA9aAmbA5I
QdxMF+gTMesa21/Dar5LjlKZW2/vMcffBNQ0rpEBsPH43BkxwXR1dKEQgTTMt6kLRkkylbU2V6OX
v549rG5//6nYLgcPv1wREc2XHxxvPqGQssVhMW8dSZjgiYXlKl2JDusPRElV0NRXxqvaQljd3CTI
MHmeZhsA5TZ6BP4xSO2HdXxZRVT7XwuNDTNZrjSgrtoBPJ04n7rK5Ygh0SZfvRafH+ZAEeD/wdOD
TM8h/QGSwIBk+ufVGdjD5u8K0IKgpi6TRWGsEdi2LqOljViMbafGbGSp/h/wwjkOsSu4Uz6dIxd9
p0oF+DFlZOA1bgvQ/LXm3cRK/sv5wG/6cU6NgMbVkwm619I4YrCz6VWD3GIrznMmrxXD7YPGvmAB
7LTu1yNYsUANKv92fPsypJC7PQ7vdnyYQlSL9sWgeDc+024DfpNI6oA0XMCvFKfUSUDh3nPFezuc
Ju9lYUaxaWbgPUyKEMRZ5pxeN/qGPDiW6CAiqA++YMffjtDiEzGYM+LZuwRZduXQY6cI/mv79uKV
OMO+43HWkRIAXZLm7p1fR+SnBtjJM0J67WgrFSzMvOYfMFPueGweJHwI59kcOpqFFwWQ0E/0hIPp
cvps4DaAcwPm84BaBfu2KErzz2ztW20rnq1ooEHxJiEADt+x3iRH6t8IkUOrPPFLNTOZF+6HRtMI
SC5GIRrhGDpItB25BfvgjcqymREJ+AQaM8TA4Mly0E+PddDtf583F6tSOOSE+eh+Zf7w9WJbWHz5
Zemy8jIgF7I1ka0QtactdzaAYm3q7pfkCRvf5phgjZIAeVnmfMIn0qmD1uHzyozHHLIGJNsc8wfz
Hu1iu/PSiBEikNq3dwd4o1vNNg22nQEmlqS0fMwJLrq0rrH1MERwKGt4fkNHYFZrLHofz4hn3p/y
IAApY8v7m2gXLug8jsAbiHZj75a7IcbmUfjeN1sVqLBTnsqgvIKEJpYtE2uZntoruODOC3jri6/3
Pe/0owLuILd1a/flS2BTP9rw7+LL2tVkjswhGxOcgGDXZ1nlTC4RF6PkPUobknV1tka/5NAr58Xc
IbSTy0aIFihiV7r13I5xejLzYqCEvC24EAFg6jNJArMPMGQRuqKrftGCJZo9wkidLsMOKig6B4gu
GIi2fve6NVr8kq4/Gq859xMYsZ3ysWkQnwdkEm/Tv8oTkUCbz/1EY945F0MarKK4NTeLAJca5m0d
74dlJ/4W1qd3m8aaYRKyI+Di7SqGfFE+yIAcvHi4xLAZeCkogHigGtIuEEOwSGU5/ZhHacvgCQlT
IOOpbhPTT2lYo3ZNaNBCfA6Wt/XLugcA2rB62El0TPPbQvNAI0V40W1QD3AF+KzWmBnM+u0AhWZj
ZpS7LIET5o2ghD1PW2lXBm86P6MWTcxCR0NCHS3EkGCDs7hZdAHlzFpMwS0z1o0quwpGVhuly8kC
f6Xrk6UtheNa90VvEOmyJ/OXx5Dmcr+OQOH77ey9RksoDsEOxaDXE3L24q07eTDm7TA4t7S2SDPK
/vhckxGQrsAcl5HiNVvfDsyx4rDby0wIg2ILBr/bFxFYkBzRhn/RhRINuCeIXrZCFsu64VHKU7JB
zzDShDc5bbf4DVCiPCir8G0d3p9uALpm0FSM8eY+4x3zq0B24Tkb2Sah2pOGSMBxXvY2wG8c3EEC
BaQclgM+OkflrP/j4ASMQ02FeAfylmg5va/UnRKCpAr0oAcv97IAw4Fh33PXlcvYQXvTui0+M5It
zM7KGsDGM4zZJgFx2kE5VjKXydet18gH3hjMGMJWc2qgxdgE/RU/1Rzo3cO6Ry9nyHSfHdUGXGpQ
9IoHJvbLbPGkBljoBbjuonoMyUbSrGoqX7bjAXCOt7LJIdW8YsVNQTzQzuap4GkUJiCG68V7ka+E
KKf/ova0Euij5BVpiKFo0Bz16+RhPW0sdoRtfIkBSD5sRj5I/IL2Q6f972N/LQRoSQXA0zUoEr/S
DvPMv7ffcBhBOa+1QZQ49XrNHEEnbFbtjv9+zmJH2HUb7QAEvFwS3iQWWz/wMFSv2MXe0A0JhMDy
B/l1RD+cBkD3oKnifA/NDs2TfLTIgctVXqEYE7eCJPBTsEVAh7QCl2rAbQfHX2BKHOIKOD4Q6p07
2vA4IVmtXYPN+5F2FXh4FyKc84EuANcG4OIB48MBbf42wZq3AVhO2uznwJ9z8MD9tHS6XPr8ceiY
bL9oA/DMiLrFyx+vMaqBQFOWRvFiRYwAgUKAPbBRNps/6W5Rvr6MCxJnnLbGaIMHSEtb3EBLASzf
zyA1FSSCgHm5ld+N+lhNkStx9K0AWWE3UHieM24ABo8K5DKA6w8bb0ZPthD0jf3KApuPWxjnJmB1
ElHUITxeHZlvIGRy0BjtkXaQ1rmA2IcqBSYKZQtR8WqLDFrgm2Hfd08cr4PXpUfRFEjIhw5vfBk9
GK9wpIQV+pEbxW94A9iZT4GvmYWXWv3yW5twHeEfIm1Gl4x7TRy0rf2YPnfqCfLdkd83XguoPQ+c
AARzrKEIwA3Ef+55HAARe/TWZeedXFAVebUcDKU6TmABlSZtLpY+QPT0rXwUE+u+Fzf5LAFQt4Xi
lNeLApcYOgrvE4C6jNitrdK1vm/DR+tKqzQ30RJ33vjE2g8TDUhDnusY77g6jT8Ta2YoDMIbqEu8
LxEOBzRHRY0m5OA/AyUtRRwDB0/KmX8I7CQPATGK9CDhRSF5Q5qGdb5A+YPmIW5s3FBHq/sZfe2a
+QyLmVUSJRiyq3bd+ECA4w3HAzAkzTYDlLGMgJarwUYUVrzV+5uAmuNggqahn2Vn7DDYuxyzayPY
/BplkUIa1mdIKNvZlT9oVdxstoCKL6LPrVBNDXJviGMSn9OvxLUCM/zv9jK+B5VZRPcrz8V1PSCk
DfrwD4RZKPW8Cw6l0Q0hwkHKXoMJWdrV4blLFnoyV6YTd7TTVXP8y80jE535WgJro+6XC4XZKf8+
pvy12xQhGRYLzndRjt1CPuQyLIgZgPZ8EuofB95mUnr4h5v97K0beMMyXyZlITIUz2MnhQAO8DY+
3WqTs4rSxo94rJxk0y6hjNLd6jO84zfHHlFHoz3LPmis33jBnCFZaoR7AJvU1gAnj1yLuqycT4j+
3zR2WOEttEWlsCCFUrJDop/hTDTmBSjxAh6Oei1YgyNqb9Z+J/wWzPtijnGxo32AVMtcCyBt3mGy
oqoMRSS3cpTW7SGTY3nq4ieIlQDSPcmg95zSIO5LmwlLuX9cRWYUAn4RNmNDYOSXmDe5MR9+PB1j
krEFmprhhfD7dRmIcUydCyBTYcarzpSBRSVuQC/j/tcuZe6Vp01jD+pRsUNqhLveyA4hI129rHJL
jIPc8on4+kf+bvnwIUgDQYUYz+xE9BmWHjncU7wJXglDow1acOgSMQDKaXfZtxU2Z6I7glXnr6MV
jeUrnNrUYl4mwNWdYeiqLMDJK7XP+hQ5lS8u37Da4jDmniHRs9dX4JYnq5s0+wg/ZTHAfCeMiqSB
0XdR5s+fHq7pC7wlczbZ+k77LwYhGX0MZNgIBga01zVpDyIYASvkIwm3TFtvLtvlLV4zOaCcSdRh
EGOnayZW8SY+MmEt4B5+WYlBUeYtfrugxphW+ZNB7aTnBICrJUH5ylHecEVSxAeDXePbT0t7Eskb
fHeYNmeRPmt9Ya6wA5h+7Y9/tx5X1RwNL7/gnb903exzUWY0HsP4WXJ2zVF0n4t0wXh3N7bBk/Ft
voQVdTIQ6A8P5JeMGvxmprJ/546vodIK6MQyRWaTKh7hDnNMq+Nom8NKB5UuK6zWKa5ZzjqalSxj
j3BJXkuslJmkakol9ZkBG7+4+VnjcpxQdRzLpiyb5Y8GBIk9+JtwwGmzWD4w08Tsgxl6G7KZZoJX
IsezZf5WDSioJybKExut4MGV5OV+WEegO49lEsv62ftSMm8+cgT0n9GSiXyQwUv/dBbklw5cxiD+
pJ6aDqkE0pSoozZETwVbOHY+pGvEXhljr+4/7IbFBQZKEQzXzIAsh7/0BXKqbsAZuUAGxvR0OoZj
MajV28gzyhvp1LsfGHlEh2k8R4Aa7U6SidE55GFABWQgzGurfHrboDGOSQZU0/FaYYn9XpS7BXF7
SX5F5eC2USm0D9mWVTemneYdZzOjxFsAJz53qD6UYQatslbmlrpw4KgUmopWMbVbpstNOb3FXpKf
RcnOpkSj2z8qYOMyIaG+KSO0D14OA2NQ/uUMMAiaPYRCB85XkHxsyHlkbiUOcmpLoPDOh/+CCBPJ
KE3Ug8oVZmsYsEFJ/MF+UJ6WgNVrs+4c1X1vZKoJbY1ngK9cRi4lZLKRZkyaEIzPIjYRAJdvrIYj
vHa2PGlxQXojOlFZiBcqlvI2PAX50D9sDXX9eORM0JyUVpCa3yMfRntSWt87LHqAQHYPXl+yY8pl
yHkor3KvubAm99rxUmH4iRQEkHnIiLB2UapQvffrSBva/KA9Buda3yq/8JWqoUpOkMK/Aj4jMGZX
CPCbofz4RCAKOgei10y4fpZsRs3kJICrxkLDAp7kSHd9OOVTfgUFa+u9WdOtwaTOUJwvV0EjUxO8
gesMzn1spst/J5V2Q0PEkuCGZ8pohYTTc8/Es+AOcJCkOTy37Ws64vHi9suipyH723rvfDYNJTsa
UvTn8GNBMjwOWW2xCkQKgM02hoWTPe83CldAPgolqq8Ad9jPs/riVUKM5GsrrORvSFeYXMob0A60
dFTbttiJs3RlPDipQgR4in8LR2lQg0GnnBRw1o4M8Wuv+9XZ5SJyCCMHhz3Q40wp8pU2WmqFAe1B
IIXUDt+EshFT3W/Lx5riGpoEP1xgiDnkXHHxOUsrKY9iarKBPA0dA9YRxdyXYlQm2fOuTm4BAI4L
f2e0RScznV8eboo4PAJSd9Yyw/8bU3LxQy+Olt3/qUuqOfj81NFc/VD7XcSLtCQ+3cRB2FGYQT3g
OUM+/akOmMPr7rh2Odr8oXwQ5zcfhov59ZjD1F555Yo/9sjdtvBOC3WQnaitUVQf482V3L3c7wkT
L8GJwbTHu7f5lZzuyr6cjeD95WdffLwttiDIvqa53zn6iaPaPHz9hEQD/DBU27oF7gCnyQoVzaUU
XG4+WRI9H7Ama9A3T8I6QTZ1JGKWWyGjxkjWLtbsryYreHOIO30Hhla8oaqECffhEvEXD/Uf4HPA
s0m4jzYCYP2w2RCyJxoKI589i9VDycJTjYfY7xWWf6y0hfMnZE2Bsl+gm/UB2kVA4EnBT9iYAcaD
IgmhlXPKb09k4g6pHtwBcKQR9E4HJVQIaCXyZbfrIMrhoF+PJJ/stwDgeb3mFMFFHJKJ0ycWQsxH
IgnjY8pirFlEuKQJ+cdvBhm9KO2tRNqT6NPzpPNkeltqHQTQkVPGbdLT8Hl7/AzakChM53/CAz4i
1inGBK2sGmwAG6hwlEfiGATTkP2Ruy4wMnNpBKCDuiOsJiZYbnSGXjmTQIJHYuiKMZ5MmXnekwwS
6qCxNIzN0c3rl0CJJgihfFmx90BMkGOzMWDcvRBLhHbeD+CZ9xWP5WO5I0Eq63z2qnxWTy+GaTiW
7wTnE3N/seexSnSY6NjaGRp9PBWWFqzZCG2kALmd3ff6bGK/Eb0rbRn5A+oThinmmFVFEJuYrTP+
hXqs/zyoA+kkIdBOzAQGzcA3gQWLnKI9gOfsz+0P0p+6fTIc3LLseh8I03QpseKVuw5RYFbOSxVL
KjyX4DGOTrwPH33Wz2D4UX6Vewq3L/PKXxYx+tuBudl3FhU2eatHQVGY9mTOJOJVH2MiMERf8iTb
UzRcEDCBt4RlB+pTpHcEvXkKEB+5k9wbg+alrR12v8M5YOrOGRmWGc/dwwdp1aBnwHikbUEJ+UzB
GJzclDleS86omJbw7ERz8oaKE0hmfOanXhMqwHVTMZ8Tylm1KFYe4s7ro0QBtXttlN6BoIXv6sMc
BS/NGwWdaNFR09tDFW8E9x3PJxMClfEkbTLKxmFEw/gBlwqkI56jqUEZv4IryeNGFTn3nn8SozP5
2ZzeA20BoT/YRaD9ITCONOhWMUam9l1xQSY/GSKyY0AQD24drRntSeLTTfW44TAzpIBSEb5kRh8T
f4EYvJ3PL/CL8bTGQAqlFJxxWdjI9KUTv6dZ6NDyYW1Ka8L+buSx/gcGAgyvHpauanps9uxuxDx8
syKW/eJ54Eo+hQc4pkU+T3HFrwfViw1ZvAODmz1CcdfNEBwbxApHWy2hthqsyDJk1hyQwxqiXwwq
PNa7uONZ2RF7cXdXQDPBTRZFGoRpmLGA28/wyfjRBUOi2N2q1LoXZlyzNJSdIbtulNWrdETE2e9A
h8aDtDqpaJn8jDxM/YQO8MqgcMceHwvGgWVVBEnhgO0ob3OBNApWQx042IEKHE/qV9gDwPPldJaD
joi2ZNqCGRGJcC5R1yIf2cjzcesqjV+TewraB7UKxzmjEHkm5HNJQM7ghaWtBfxJ5XS9+V/sulEU
Tvk1Y3mmi9vRd1f3LJH0DZ4KSPI0E/TdqK2ciQ7u+EZXgOgqAABUg5kbdCjooRBCzemhcd9mDkKL
GqJ0auA/OD1VDdbXwzoaYahU7Pzx4/z6HuXkDyTc94bDxXtLip6QH4FMaIwVkahPkVBKvQF0ChwM
oBcPmJB7K37iBiW+BTqhT/AZJIrJjKOE3MpUmQ+jsPT4ZSySmCINALvBYp6y6KhcaoVKDkCloZoI
YE1OfEhn8W0Hrkmc7Os78e4bvSmo4vSa4rZYgz3KchIVmGkAcDkk8XODAsCzL+cfoMSZPq2VWcJM
Snp80TqQg0fFgpzEB8JmkiA2/gtMTsVtWG1moDx1gPnwY0Rb0J2aikR3MFW/IUypsiNxwWDwwCZI
wOrIBQ2dZoYiEEhAJAcGBGSnsNPJN9xVgDhfFVw6MMK4W6ZlcK9tLY362oUm2X+CBkx2hXweIifu
o4peaL6J0MZ9kV8I+XGRN0ZZ+X0dZMzd8Q7JLPE+480QXp6GqwIrDoAMIDKjamzGgQK/adYDKG+m
UJeVN+ROR1JWSRgr6OQNdnL49eRsdAzpOWaoF40TJ2kuAso8hdFX0YjIt8XgZzIy8QgHPhv7rwOG
NQN7sgFL1ALpGkzStQ45NgMcu4I+HaxdBGI2cI57RM4WjeaJu/HHafFzQ8kNhjlvyBR+0muXql5V
TT90J51dTxzcWbqgomFDho4FwTLH8jOswzujmnYwak6X9cSVYIjyGpOt4BRyZ/fsovIo7dzJYjIy
/qSjukEUwR0j1xhHaW6NH/4zZ3enzkcOWvr8DMB7NrriWQSie2IWLfjg5yYsYAx5if0cUvaUFq2l
TtG5h90OFcMX0Kjx2bfy2apfMBWZSbEvENehz3MP5wAeEK+DvAv1+G7kPlM9CiAwkvFRbw04dUso
WB6CV5V5oVptWdrdQmgDGhiv1Fey4JsFQNx69wkOnjPI9udRYI5d+JitEGdPGKjgA031vBJ31QPJ
haCf2PVfrhtj8NcGk4TYTsl6nsZazkYDPZm1BxzDyynHdduuAdFBV4TIAAwYiCC9MJ00bNpqQC5j
vYV8F02IB2KOBn8QP45UW19d9EEklZKJmR5V+dhOF88FoI5iES8JTm42q05AZT5nRsMeDRCDgmH4
QTYn7HN22F8cBmzzTED62MkoJgLoK4z5artb5htYXjfLeWyRjzoDt5Fm4wP6vrgcffH7RYahYcfG
gOK1yvJfoPxkhJsUlsxG0ZBEVY8b44CQAc0NzXX63WZe7pfTfvp0nqL9CsSf0ofWLAZM38IW7SgI
Tz4gSeW1yoHGEo4//uDBDrpMneFI+Avgm2KkRiWRockbNM9mdBpnrCaT+WMje2NPCpDTTVzqdm0K
tx/dvBqaruTReYyyY97/FnAkAWm+uyXirI97OIEkAoBz/SY5AwJHYB2Fra2Kqw9Wd0aye/0M2qTi
23zt3n/aw/oifdhYqHm/mlOJINRnQJw6OPLqKMMaVQR4XH3BKB/AkxDZJ4wjWcNQauybdRVlKLed
xKv8U27axrhvmtKS5iBp1porOcmqhOl9aOZ3xuAmA32KYloMxe3PaghuNndS82ujiUWxrg7cqjsB
5Re+8BXUBMgMbYFtSL/neI7FcN5MVZTRreIIHHT/PHbZALVt1s/FI2jOyNspgzF5tsLGgruJY+wO
O/dB9/GE+4bk3FgHmABwHOi2hhoKHiWp87ng04z63mQfT4V9Cc8c4TI4JH6quMBtRdhJmV1XTrl4
g+sQEPT7TEHRlYunf+aEPqinB+qFjGwtF4a9eOdSjE/OfT5PNLsaGalDJSoMM+A4ty+8iSgMw8nO
LY03fd+jmTq5H4qwIdMOI0zlOc2VQP9e3o2XNR4u1ihIjIXw1rlJOuAbJyBO1vkhx2SNPpX9BFRZ
HK7CYoGFLHNS9opnppUQN5E009bk7CP6KFAHm/DGW9kuHyb9LOakU8BLoeRmy9FKWIkX7fjcN2dA
vP+zZVAt1c+8hUDbPjUdNDMj8ekwanWC+oAUxtCQIMEdW4TkAeF6osS4TEKqnYAZ6UAkTS0C1QJM
hadrDhVAxyTtA+DebOZiuW1Zkhu3WRtyDDZdhK8LzRk07obJJIBNXtbzONCClztuDRDd0/MgGak7
HwcX35CrJxmQCbTUA9JglRYlYQ9E50MAxaXe7umQez9fQ5udp+uJQYML9NNLS/d80FYsMJm9DuMD
GlqGE/KwMtEYlvnDACsdVAiA6yP7CMwRJWwGBP0ZQPvT4il6MmpvnNbh2FjjE4mnWBBy+jMwf5te
R0M/NeMHKUsxs69OwJkdKiDIHxA2drJPNXppwtUFFROf0eaC6XvJNNtA/N6bzFIWn3i/O9unyxI/
ZBjINPbLBU4CgZ2GFOCh4LHr9G4b0v0eFSHF/mtJR6V7A+q5Hy2wTumU4OnmrFV073GkYWn+LqqL
OIyIErkl/5MfylgEAkKxM/azE0e0qB4fII0t2naY6CdWvTo4l3ov0LPO5NnkmBcPaE527VHYUZbD
pzEfGETmrgCSLLckDKhGmxFFN9M2fGb5fZLh4V3zRKhvW0LpWHf75/K+bNDfBGkwtr5skDk5mvGY
92+HiqmX2dqWt0vz3bAidjAF/qcVzDFnY0u6Q3PksxJaq2pcdWR/kKrqEQ/1aX9Unl04QjV3PnHT
lepWOrKZbHZFb+QnN2fsZfERmErMtjT4ooh9xdJTQPMXCuVZfrv3247srKy+IdthSkXN0Wj0wUCd
kzGK/zj9mLEaPJeT7URe9iTEF7sc44UEDu1LFkHqQPcrcXAb1fOSmbj3+K0rS/4wNfAm8Vp64+j0
8/mpQYxSn6RRzCLja2ntWhI3CMiPe+g4+qxicq75vbj5j6jz2m0ca7bwExFgDreSKConW3K4IRyZ
c+bTn2+7/8FBoz3TVqRE7l21aoWkeMuTTf1LJdcOJLWEtxiLQ+3x1TI/SBln4gXDnO+roTWD4Iuv
DuTeLXaLGBEwcXsjrRM8iLXWw6j7Bmisrxky4sqgLaNveZ3y3A+f6wGj4zeJj+C5wSDl1uWYoj3g
/IFEEy6Q7Ggh21u0zR/M3WU3+gbDCT9GzIAfurZMrRXAbPFc3ifCK5j9LhPiVyFmfsFlGk8q1Pm9
sdPxka3Qft7BTCkR4vdSXWdr2CaSsZyfiI22mK407zBKiKct15wOnEDYnv9UuC5d7bV/jn+xIuMD
DOGv5i5HIFWPNHfxDlO/CHyqDsJr5upgqMkkHYRWdKIh8Uer6LUeN+GedCsim+ubxfUFffo9eXPs
5bJqVjAhStg1KGPgJ/WPZmXUC9snmMpjADafaM053Ff5zQ/cSr5oGTWOg3KmOjk1qFZ6r+dz3R7o
jjEmHTElYHYyymcfX1cZ8LL+Ntjn0nRblqe8ELm8nL4I10JvQsMoU575wprlY8YGLcUKcDpof9wR
/HhzOiJKbf+Eq5v5qs0I08i7vk3yJeIqJeju0RYsOPicUlBl9Hf4wRN0uxr/koGnJ3+fwF7h/Mcr
rPiOXjE70hmjoLk6EYzHq2n3uT/kOkqWCljYk4rLqHhcQsVX9gqvloCRWnL1CPt/L1SvE4qM9Ilc
U7AjBn+RTe7vuxncAvse9h8ZJUL5bNtb36C5vBTmrUnfQQQD/glaP+5jlPzmnoiPznmPlKfORB3T
fQ7Ty6A/lPFDtuDupfc0OEv9LRwOgY97AJ5o6a2er3247eYD3JOC3zrDY+4vhfSwVDQrCGTS+VGb
H373pYawPFDOTt9zMy5uIcdd5eD38+eU3XTlSR0QeK1x4MoyzG/8zRBddJKXSLWxXMbT7N7wsTnL
msBtodgS4gHAQAzrSLvllTOyh/UckbFLLNVWaw5ytQVpj829NaMmXTZgU6oX2FsTwkd8tOClLTVQ
MYvFYUUiiwQ+JJGHBLFL+GBZwtiK+QluWJALeFIYADjtMCPVCjcEpHwbiJUnOmNahZX4VnDGZLg8
fTGsDYhBhBMBPZeAetK9EAXgxcy0P2UjFv5amPWkw0oiYsxxZYBOZWdN0H0e2BRTdMGgANQiotLl
lQPYJ8gAGVVoB750G/AzWzF2iSd35o2w61hLtOygwzwF8K81CRgIkAfQjSGaAA6bX1KVSPlgfKOO
awEeMqcaVrO50nBGUlZlJoYITXQApdJ0IvGW/kzttqiphyJmw2syLSzGD0Bj06ruHzOc6mnFURHD
wSfENAb8VlqiY5hVdLYuAylKCHltmgeC5mpg2mLXdmsf2quypwnmM5hijzksVZbhEw+xjg0PRq/c
o2JYU93H0n4KdlW4wUcHg2oK/0n60dS7r72MeEOEb6nzBmxhD8+dCiv3MqfXcnzI9mGyLjlmLFAB
4r1zG+21jpE0xbz+AfgQgjGiNVsYxYphPtkcZIwUZGl2gocyg3Ki6jnTK9C0JnAevYIYDdUdXxAm
hWh70cBTU4v6ANAbXV7IduyVbI1P8g9TQCoY7kgTVYkaPH3C0QL/qvcjpBkRiB5thMB1ZjB0Jxbq
HhwJ4jEZYK99aQtwme+BCoPp2ciIHjA2xXuMNjDhhTgdXsszwEUyIje5FUcsG/ZgnXA4O8JbXAx6
ImBRaGrDNiy2qF0rr9AXPz5TVOYQmRdw692KlxcAbZovZtYERANpQO7hDbQ1GfI0racfVgbMKHGc
o2OQFsDbmwYUnA8KND7/7AhmhgPxBicAJoLPTHsLtNfvInTRHjbowJyAL2xxV0pjIWNAfKDdhMi1
BlRY4Q47U1BaSHLBXLeKp5/z35xZOdmP+W4WntUqTmbm2WHPT3IWAXrq0Izf9VwM1VkIyC5xIDUz
Hjw2GixaneF3vgfcJXEetLGCsmijOheqoO4HBsiw1bC6YiwD4RVlD2R6FxLppsWFcMJC3bfeB/mm
/hvSvkUAnzSIgKlLqzuAPgNKWMXio1W2NgFMKg0ezMLNhfs8yB3NJ7c86TjQPtsw5g57qVgs2u15
e5sYidjfkXDXCO7MMVvmNor+BouA0XodO0ALkNuQYFoyTnMEpAzHwP81rMbFMoEZpSTtGrJ9m68h
2Wan4lSxU5AgVZ7M37J1p+BVg1Q15G4CbS6gpNpSYi1i2DH4xMNDhGYcvJJ5FWoo/fEJXM7sgAyY
LLx4MVQ7B/phQpahEPoRWPWOIkUJXk2J6oFIFXyaEA7fzAQRLUC8YG+1vZfBEbHYWYcHYBtqLypt
FjmGTxQz2ENgBjUjl6E6x8UXTBxo8SvmlDKKBRjov1+CndW/ncH0inanZnaFKVm5lXfW05StyE2i
3QenVC8Vo38WTXInXhzW5j9KBuhR+0JjxupBn8QrY7jFNHTL0kxmda144w56Fs7huNbvmi/abnaF
BLTnpYAQQx00kmqKAknUI+B/b9H8wmadXKpn/rZuLiaj8S1HRwghDnX0Fedrr30w7DKfAmkNvK9/
02Ws9K19MLf4NG8x2drHzGtW4P/4//E/iG6wY+w35hZ6wnT4EfJYT+/ffvzLTHDxnznLPfBQDqFB
c+0j04hTtxloLuFJLGVOT7DTSN3TinGpLhEjhKuvYskFdPmLvWFuybySCzt7J9cWCgCnNIsBZCBO
+yU2HGSfEPsidL1grQVIarEldId7oYREiEovl1YuCks0/1hELdCrJURW0JuiVCNHFdlyeRbavWSn
0GjzV/zZ/PuXtqlQBO2rY7JD+8jDxM9/N/13d00ABY2nkRjw9yjxyP89mlaY5/zfQ/jdv1u0jXiV
ZKehY2bMxD0YrvIvBOT/e6y20TYITMUD8r+f4un///9ZWDuPFxW/A2HiXtrmz3Ol88Qzi3fy30PB
THc9c0ovQ1QofiokFTHSti4RrrFq+hUjleVX4gU6j8yDv7/ip05ihfhvyR+0py/aStyPd7YS95Xv
eG0REcgf8aB/d+08GSevzkMN7pXrdA2eJ278/+f8787JTrwix/D3umQQ8Gr/XkmjJS7X/aW/lOvM
tf5er+RW8fvMHW7iv7qbuWDdvBkiPrSVeGs2/JW/Z4OvwMrNGGsHeqG74nbdBXX532F0HknynrYS
dxYHIp5MvnceUW38W9uIpxb3EW/7309x3/7p3/21DeNV7tNwm/hQSu4lnlvcKh4n7vfvAMSjupt4
DvH64vC4e8aD/r34f3cUT/j3JvlUyde+iwcPt/4snl488N+Ri9/+e2JxKP8+GcELuFcBO8K/T4QX
v4iX4ROO+Si0FaNGPnxxoyRwF/H8JOX9vYI4SHGDSgHz9z8RxwT1iYdjAHKx1qo7P4uH/L1hjmK4
ZTxER/nK3TCOIyji7xH/vcl/ByF+iqeNeN0aKtnfU5Lwy6/FU/57iWgj/m985pvlBcWLiVuJLOD7
Fh+sOFKFU4iz+7+LRZxu4s/f82N8wGkf7djen0u3dJHf8Xe+oWgCgYu8gL+m2Nc39tbeIuLENQwZ
PWLX8NwDXGVH8bt+z6D6u9/bhJyZyAHjF33FCtYOjzG9Njj5RWs8Ulh4chA+AtsQS2Gyb63rDLX9
ahrJx0h5SOBNF8Wj7PXKX22i8N5CkwCNzddw1ajqSoLe2Mq5TMPvRAKifaTDY0L6Etw7ODmspO0G
aeJG/DS35WfgIdj3ECTiff//f6Du4nAaEcIiDi7yLFf8wW2VlxL/Srn1323/fsPMy8NpHviKubnT
XGQkVvMH3FaK2grjY5XK5Qxtw6Bs4Oa4Ocn2bxFeymzLkt9UqxpWLRISwGX5mSOWz5TwcBCcO0Fy
2asc3nRrC0HIXo+n5rmCTLtkmBNDvYbk+8S8WNvRIeabgbEWVDRanmrBzoBKe3ZWiv2CQhRGqXkg
h2WGoZiBbGXX4pQdmy/saW3Npfuo4J7gZY0w/Kk+bvIrrPpn/6x/Bb2glgnmLQHl72ALdUV5vxie
q7MkoUehMV6an3SRCGU6ZpXkMtpg0hT+isJAH++OZcRqwbgOa1HetLWCVIq2qX1IxgJqs5++9SS3
s9/TTOewF6kYC4LZ6MmxJwAJCcknJxneq9lyMVyh3fgd39tHzDYG+ywm3F44a46cLViTYidy9f96
X4Bg5h4aViw+zsWYZSyn1ksgKOGJXV56+Qg1HCmOVvEBeU67GpoV3XqIS7y1tGAGKTvqAsbCDK8w
/oE2qMFK+zE4I3OioVxKCMxGO6Arag3atCsG28kX3RaggpUJxKe1OHC3ArJvdXvdHNAvL5MdoOcW
Ej0hIJFXfyq3DqDo0yRPxP/Gj2ff3ZhHZJuQNEJwaRg6HeIr9ZC88tGiT4NdzhBfzJnJtl3iaoFD
Bao6G/5QdocgSD5FdyhvMuMMWKiX6cl+bbbObryXR/+FpxA1ZHUfEFv4UPhhpu+wiTtCi9tmB+c+
Yc9KFRJhVjatmU5uBpi9WMcAs4NLwsEkkHtLJ0Xko3+ojphTbPSdfg1un/bFfCZtxPBKJqbqWjw5
OWhrx62O0zeNavOGQfcAt/x9uARX5Ta8whHMmXWDwIhTRvulRgIUmKiEQ0sVrq9FLP/iixy2pzl5
DaxDixCC9BZ6qJKWYlNrOMBiykOEscjC2KnP/BfWA2aqQ3waSCmFfkx9w6khA0AWKxhRgBRwchgN
9kecT+UYxborxNNMe28DxmT4+B7lARYPZE3mYQoCEuItoFEAoENPrNoKv6kl3QrxNzimvAHwBz/J
D0gx5tt0LoGgn7FaQo+EMenjYHmLjuNnjeuSc5JuyQ+YPY3dExbNAvg33yCNUvvSDNW0D8WaR9Ns
YKslXOXMLX0TD0a7pSx5fgjrImOs/2RezbfBCzA/+gTPz6iJwalWzi1+ot4VPRoTDqYNWDkNzMZ5
W8lRZMFA2kNADz+73DagHcNwhNej/YIcTV9iqFWs5RJ7bqg3G1PeG58hFiLGCrSbShbcJOBa9kmS
ZIoIRU2Lr331FME1ai+acv/3P5NNtML8OfSbCfomEApcJL4oBydOGMftOVc2E8GpNgAvtILbNL9W
8X40d4a2EWwYCx4rLIatagQnmkULnQkiW5pzgl8Y/DDqIdrIZq79FnHNb6JhQ6irGAnB6mEggQk5
rv8onwn+VD9giIV8BZDEgg2Lotlvs+4861t8aGGOVdG3TfIBTAe7P/p0cqyYsBz44vk2zct4tcfX
fjywn2WvWnplUkrlqouyla8/ZfhG3WyCXh1REQguEeneCBrMwxR/yT2JXlgmJHcYYaRnOzJPdnF6
0MzouQMOVZNPSTt39K7BDwdEdtdWltc6DW4vLJgZMWaS57Nmtm+x/g5Aws7xBZrkRC8NqdBX+qNg
K9seeg9gVvPcKzt2gwGnW0bmhznDjeuTK0E5Ted+WrKQIj0h1SVT1lq3TrWz5qw4r1EjyPAcS66v
QvjBiXGr7jXmYcgPkeXaz4GyH7rjhGkDNHP2Pemm3dL6KcAwAt0+SdpvnIn66GErbJb3QH9i4Tbj
PR5+A22d/hSXKzJ0F2MYu5inASwM9qGDajBAwNkwPuP4cbvw5ddh2CYhexguVgPyXq6jjBFRtSv1
O/4nMpgSKuSZuS2Jok8YeZiM49lHUcjbBxmLcTro9Fr98INA0wDYAlm98zyRGdyvoQcSL90qzhJL
NU4DTGXZ+ONVpr8Iw2R5lZmHQom2lY7aMqvklU5Gpwl4ojOsVBOo5v4bF8YkWG7PnXXQmaddYCuz
U3E5YoumdKc0O5ICVAV/hItE+sUHI2l1iFrginj9ohtYGQ6ONEJpD/4jo2mTgBVXwobBWnATDaRP
bghrEYCaW4A2isVAa7akp2X+DVYjpDW2x37eSM6pQETlLNpsL9z/jf00noYAbuIwuZJVXoPM3MQQ
unsXCKuaX4lILaBY1U9KG+660tz0pFVomek6Ub41y+wJvYmkn2OU4jrXkGzIZ34TjzdeLAgQWhes
wVr6PoE7xEClfYpRZRsdMD/H0EUKGwYpCZnDuGuPcXUd4nhnRKrX/UiadWMEHXZCAgZkpw0BDB+2
Vq4yTguT/TmEdlHb1c3EJ3AbR3BJSM2AYxBBOSMiMnm0gGjFVo8tSJMiVMcGz0ZMbgYg1TmvkhZM
T8oTINvOuIfFpVHWjr+fkf9VXpXxOdeEWDGmLcqAqUJwGGl3wb+yHj27N04biTrE7pdKMxyGkYwT
3BIm60Ntl77/JWIUuh8zevBlSCudwqCvvTrH4p8B92Qz0yCjKm/IDCfkY6xQWTj9tu5CWmB102Mm
AB+gjfdZceO7qEWCg19u88k/E6lutQ+5RGgQ7Bph46gMl059sXybHE3kFs3erjpOBn8T54z8UwYt
qcOgZrpC72phV6tsYJbcw2l6Cn2wAmoqDYoViqTaeIQEWkBGKuAJ2N1Dh5Fcsw6FvAFzG3VAAgbv
SOH923X1ZEDLansIjJr+MSCPaTPz6nOo5lQROJqAuGmfdV8TAkIjn35oiCYihK0DgnbECPGXiZ9j
Xu2cPNnNCMTjbjy1Od2/jelFU/0awV6mJJry5pRNwbMiraaG/LFighiijG9hHL8Yvf8wSpkT0DO7
cl/q8SU14JaZVbrJYLTZeF01p7azLo7EkRe+azTNSwCRUp6WWiFvRqJUGc/U0DyV5nmWqFoCmvHy
N+9ROocV0wp8HGzV69O1kRyqcVgr6cGXs9dMo4Abmz1fE/E+SF6DtmPhtK76oD1nYOSgcBnuA4bN
ihV+ynIs72etYAeAi6HJu7G1Pm3d3stAcOOQ7Kte+LG3jykhcKftGKkAv3WFV2FcZCjJPtEhT0Eo
mvRLh6qeqi03IL/J1spRMrcdwLCtjsUJqw9f3namg6Ojc5YJX3AI5BhUaE3g++hD1IFyoH9EkJs0
lOYiF1dS7E3v+JewlN1jhodYxSSfJgkmW5WguMraTZy9p7W0naKAYSe+5JZzn6X8WbfBBwkxmFdR
A0YmQx6j35QeUMxlHQmniRpFlZ80iQl/4G/LClnBo6rbjVOon11MHlGHL+TkZQW6OAMQN03OyQDJ
YWipt/jWw8LZJZ3mJWq6CkGzpt8gfOqlpZpLnj4m5PrhJlIHq8mwP8NgVcNlxagedmeD1hCykMMv
+nNDJKPRvRfmc4d2dQY2LKXGVYOvdAy9KJ12JknQNkyhqjum/pOByTmln5ka28qKAHv745wCYfZ9
dJEM65Boxa0uX1LgQzugj80IOFdg7llurPckRMoofoKSNCyEDXlGunkavzqR9D3EXGd2e5Dq5C0L
xu2U08NKKX7TCvzkAmvAvhNnI8vzmAL7OAoeRFxGM7YsLeh30riWvmsT/NhybTlSjNhjQawq4QyU
wS0ilxTiaE0d2jA6DKzPrsOpshx3FA6kClyK4NWwiEvFCCsaj77Z/aYMR+TjiB2TOGN7BtJ+tioH
zDUczZVsec31+0SaTNTJG8kEJdbgDBrzOjfgC1a7hP2ugPFRBE/4bqJckprm3I1wz20IPVDhJli/
Q4EG6QOIVDPJmwqdTaera7SKk0M5G9/Oes6iDFkxGBneV6GbMm028MtSdnV7VWjyBmNtWeG2lY7J
fHUs7LSHvdxgmIIzunXOUC8RmQM6pkwIVbXBjWQmYwGht7b0GFjIVdDkfkSAy0Q2wN/JxzNnVla8
gKViFxNxFjY/cq6upCiih+TQF72RfCWwRGPsYDkt+sZajMzbOkpbs9N2YpUb7fiQJoxAM5PsahQG
x9R6z+XuIZnTDRmFVJgfqYaMv/ZJyVBlT0/zt2CnGzDfC8gd891AwkYYOb0YC41W8mlEult3fAFj
Aoe3/02s7hJAb4+5nDT8FKruHfcsYA5xCIBJBStZziXWDoQbt2gJi4lP5N2OjHeGekYONf8j6XuP
SZQelYexz1Z9Ja1HK3Dz4dtA5ZwkPiRgLEGHdg3TWS5VRqvwHjHYEtWFfldNA6GxBDP02hXEoMiv
ZkJrumtlePfjqkh+wsJYJLTXfv2DGC5Mr5oPQ30IscLIADv6n7kOd3YkebEjnxpgjhhiiNYFm4qT
h83Ac9jfOz59GWghoGCdy/FVDxBE0tDq03Eg6LWMtH2gG/uoAcSzvrRKXcs07y0D22K4mxA8s2/N
Dg5aC+mDdV9uKteu747wztVTfDHWXaK5HIOjIhnOp2exrJtVvBtxmGUopRMQUZQHCW5l190q4P8c
IeD4O9kk5BFa2henJC0+Ha6wkEUxM9NL5RyK/jNWQvIiPxsbaydQ7j59T+roPNcdVB0F8kEaNJ+N
+t50+kaR7U1U7g29bnB3TShkI6xsSirz+lpY5gnemo4yVAb1GPKTDC9skdU/ihpo604x9lbHwGsi
/UyjGYBmkL3Lxjqy64Yxv7U2leuAvW4LoUlKPF32bBsJRyVd5pyBhY0EaEcKgEESeZOhHWk75ps7
DaZA0tCOaLuSiDcMKXx1x5k3YIQamZIXIDQLTvgaDe3BnN77elO4cYXt4oKjXmfI49dtvPbjBwa1
bOwVRF1qHdITS9dK4aTSczvjOiKwuKQrttOvpgQmrC0U87ZcuREAeQ1SRf3MVaJ158xnLMzFF3Fd
pAi0010yibwofGqbhxxeS2LjCplimlGzCSmOU13rPmqlcE1JW2jTJi2re24xhIzjk+wcNPhJJQpG
TkjmaKPbG49Gah8WAUtRfWkZSOVdupsnECdn6+vPulJtTPUYykRFHhU7XOr0v2lNGKVtPqgW10Yg
7x0t2Kdt6drJhJ/Iq4k4qrnZHIvKAM7E4C9SthZiBgQBqeZaAG65FxVPajwS5vaQ2eVjRoAK78Fy
SKXp+P5649DTXShFuZHxWZBNoBQGOTZxlHhHZrMbp8WhsAVGJegE7cqeJz5hh4bz12nJUgTNqnW2
KVU9xA5ctCNLsw9fqI+gWFm5pxmz27XpvlEh0THvpMaSVCKiLMXV4YWrAkIjHJ0yTfwzbKFAKRc5
1l/UgmwTA6/dhvHtGG1smvm+wBRTyXeJka6HgclSoh9tm1aRD97RXjsfE0yHhYYYF2PlKxAyu/1U
49IA92eKzLOlFVgTdDfmrOmAYVg2eJa2nGRnK9GYdO2vUyI9ha8fdPhIEMm7I3swxeii+K1nif51
XNXaeIjxrqxS5dzLFtq63kJT3xQYXsKOC+zdMOHCNUhPTjq81QqeZCSlFdOxZxI2J41K+T0cQ3Zo
qPapziR9JIEnW1cKJKNueoxKRTniMMqMbGcTSCHW3g17fO7TOVTyXqF37f27rV9TpUfHwoAq3OlM
H+OJLbih9LaOepphsyo/RhQ8IYYe7FkOw2n8m+VBphu3oXWihzeIZ0V7Rxi5bzQbqZCZrLKgpxVC
TKp2lmZx1st24ek5opJRxcwpRHTZfIjPX57n69Q+6UmFSwgUSLv98hNSF6lo2lQ6pAasn4E2vUP6
CH3ekV+TiYOf7qz0GBvol1CoO+FS5OavotjuzA7hI++RRxgGyTygxsi/4i5dd+XBhwhn2RhG23cz
htLf5tTn4zUoP5zJ2rSURamsQ2PNE23lNOy2Y7sO1XAbK982EOAYbsVZE8wNq0JS4Grb42AJPDFF
u1i/NznD4pxGNdK2XU7Yg2rhHPA+6g35R4D/qO6sF0p1rHcJMhs/Detad62nMUSUIJHMyru5jnPX
5tTuEenRfSwTKHGRfu9yaBJVc5wYRzL3s8ZNTEJDKLvg5FgIR65cn331uyy/0smEFwOMggLIx0sN
jE+Ks0uEeeYAKSSbsBEvzm1xqWAjK0eFu2b+fS7AdPpxmeMaC/ErK5yVT/Y3g1ppwGHImbAaXplY
3TahV4Ue/V4UynuVOajauV3kjYIAzLoZBZuayFifxporTZ2gvHeHwCGyj1xcH1ySBkYp4dbd1i2M
7clZ2uWvPmmHGpCDGL48eLdt16EAZApfNV8OLuMm33aMR89YIBHUVS9DMSFbvzNUOBKOUmg0o0ho
BkwALYwuNoPxFJoyTMBAadzi14LM3KPZGptqb7bTpuq/Iq3YO8FNb1BIqO91WpMAiRAkuxpMhTN8
HFnoRFmlFNC97xY+Op0M+afWoCy+Z/ccN16x79EclOGe+oik+OcgeTGhLkgNJyMXD8RPkyYJ/0dQ
r+cUiHFOP7ClFqIqyl2530tJuM+iv+YV5jD2VP7Khq85QHcqlxF7ezQo7tirCD9a4JP6jnDQn8ZL
jqQ67ty6SLdW6AAjUsnqHhABHxgOvwjAdZnRLGVDzs0De2HYdofCn5Yti5mlz8vWBjW32F/0j6wI
DkrsHJywXQeBuW4r2TOzHp0OXgQDness0/Brg7o2UEum+SOqGUGlD8d2XuIgOccdQkMfj4qgw9LF
ZHmv4f37mmsAXeaENMQSWr25XQwlI5MycX4NLfutaeMWSuW1rKIFZ/IIKzYK/FVG0MwdNUsyQdET
NuARYX6ElQKroNpS+MXUFlAS0v6W5DWyXV3ZKgX+szbkQQcIMK+7a4TopWSz0A1YABOAR/HROtse
ENQcbh2EtCD6ldLSnYFPpi7d10RxjRFBK4j3SZQMKLTXICbxCLct/GWyaWHESCqEK0+MyzWqNT5K
na1bQ86U+SOmW8Ml008ZGK1mwxyfsczDd8I3HyHCtGEotl0nENBi3xq4sWmRO0wG7FqkIBp+U2Bx
VclCQSWNl45ymPC5bi08Yq33MGP0Wa4rXhASml7v9RpVdRgfayBWZeKSDJJ7hd0cq4yiUjUdDAOb
LR+Av5kWI2y3UmAEbA7+rwLlXF21g6fNP1i36m27Th30KRrCKnFSqNGPOMC8bdYiPEKF7j3QLXCa
rUT93CQk3NX3iE5blCQWpDk+ClVzXHbcTk5XQ1a5jgLV1ITYw+JXCLIFLEpOkL6QlkmVrwRyUxQm
vn79DsbYIOluq9dI9Z+cZl4XiI04s0ao1r2JUXwd7EUNT/JFo6dbO4OGga2dCQ+BTmegtq3gL6hQ
yKdh1XTvIykfkTRSUzeebOJLkXYIgfGnZFkCO0I+iZ/OdDHIyZDmW/AulvZmhqVAqgSuO+27AUTa
16ScF8QWTD+ibxivqlG8FCXEQSe6sKytufgSB1oHReu600gBgCZOhzW8Mq+jTMGK5k2VHYZyjAFW
ah167Lcue+ycWesQrCbK4ye+KR8eX8LVEnfXxr5IKK9y82gPqffMkdSExVc49EmojPjcF8RiRelC
/h1uyieDDsfF54drhfe2Gm5xvEjbTY6z1cHSHgM2bshHkpsPqsD1htkqhHiKJXORorEDIEI4KyIX
YFgKtwRlz+2oI3E0gW//RCuCbGpuN9Kr7ibwih4Ugx0dAia28inJNrO+5Glv8YUbeVlnenK+RizH
V8EtBGZZgYJ0MG+FoAwEWQq8nLlTreNPRPTimkQr7S29+NNigOiYdYdUOgfBq9Qtixyd8S9JK6aD
7K7CPoE7aZK01nXjnLO8JMqxtjeZvMnrZ5s5aidvKyZRKlylAiRnYKw1IXunpg+UozRiIDCfZ//c
lJeEu3yW01OOcqMNPJUPNCh+x/T9oXyliDB2NRDtHeg72VBOzGDvL4ywq2zFSV+bmxwRXL1mI5mu
8k5SH5G5DxkNEi+LfNDHqyN3KXKpgnqOsmdyMgtBrpm/pB3pqstK1H3Qipc1cV98HXjQqx9FfdF/
aIlH06tIbqDwjYHYPcINsEmvvEF00xKyhHP6Z0ZSHTDiIF6i/SZegMySJnySjZPcnWEJ6QysoB7N
KD0oqwH80QFh+UJAAkGf4Q4Tccn3cnhoazALB6hWRb6K0TB56g1i5auqP0/jvVOORKqVTYn1lb/M
u12h7WoHumb5xpdT6r/jbFAB7CFfK2DzXNGON6m7Gj5rI28a7blvX4vyVPNFNeWJCyIQQb/7kOpP
Gve+tcKigG0F7xY3/2Jw1bhhixZvrjbBicK3u+BphklmD812Pd2Q6X1neJ2YIsc2P2aMMFYmZEg+
20W4bYghQs964iuIIJaueEl5sYeftoh/hFLQR3DCSc7Og2so7EUa6cJVYE/AX55QvgyuVtOirOKt
TWI9DOMOLFBk5OaGG9gr+kG9xKGX9LC/ETcm/O34g98CTjuYyfNTd5ZK77HKoa/Gn99xpXO5gs+3
wgCF5YpR7z2qDoi0IWLOB1DGNVXST/hdHwhRSuF8Rwv1xnnG24Z8nnuboV422KAbC4uxPeUYBJuf
1rlOMeyIV4lMix9+xYDzyjwiFTGoTFct4KVqzfgV4KrEQzYAWAUtqXHMg5++ZGKISbbJMPM6iCCF
eQvWitNPiQCk5cle44/egtKHIp3sdCgNLOnDGW1nsUEzAZsRAj2rolptJO1I2C4jGoy98OGiaWB/
ZqTi68i9T+C6jKZaYzthQUVoGX7nJIUQwEG9z6ySUq4iRdEeFtWVQQYuAajRYPf+6ZLsj7hfjk9C
Axi8K6v+MxCU5vYlPCM3Q1JLasVVZiKLthpW/LRiuBZcuyMLLYY7DOWZVEbw2Pd8EcdIhXHKq9Hm
szHiQSQ4OT+8WaP2mntaPQXqmmwUdHR8n2O/xtcZk8cNE8d5X+si5ZcxWoET6EcEICU+qXSNEMdj
bIu6sr3EZ64zzEMgCc4vuvg+qKDAaCAIIoe2IQnDeHuBKSXM8/U30gGwZn5iRIoe7dNnSoCEjnPL
gNDC1oOU+I5s6it+gkx4xJKdk8olPoDLNkSyu+v7Ey7+ePwx9ob1zTyXOrna4B62qN3UeP14wXPK
i55xIOEKSxB3saKiWH/BEWkTB2+DICuoW0ZoX2SwsRYjioSE/YIFAmZ4N6jQuPUp6/hTMIe6hQTA
hEROWs+nRl8xnAtfoJ8zTW0Oinok8AXLeMOLr2g0Pgz1dWiftI7Y2kU5ebK6jOaD/4J7rbiAAUQ6
58rPGr0t3EmdZhtb2ImPHFUmbOQj7QyDl4Fx9Rn+w+ifKjrol+7L/mqe+yv2B/WtTXf9vGS+RYvu
BWRhXIr0buP619/M1kXVA2elulQhlp0raddpK7P37li9LYOf7JA9syzTFW60q30hcPu1/0BhVX9A
aLZ2/t6SjxgDltWyxFFHXVkVArmVwMMXCWpolDG3EdDZWEvswD1IEkvU0gfZQ7Sj7sYHXUT5qHeg
nGkOg4R0d9xsQa5ya5nnO/yTQEV6cFoXKQmIeIg9Izn3ERoEsNVgX3/wdWX0ZgdoQCSUYS+Jv9m0
7t6gJizCXdEssbPE5yF82OGFRi/hLHzC2WnCsg4rKczW4JRDb4AHcFPHHcUADByYFPVn9TX5O+Fv
NHj4VA0B+oxdHJ/xRKqkBcwfZnxYFqBwoA/WX/GpxFkg6Lb5aTdWa3hLH5r0Mg4f9hffSsGMCCfE
8Um5wShJWIOxV3iOjoRNEX23yM/YG2C+xwKCH15QPUMM0d5tLu5fh9EOO/C38gg61xRy7pW5R1TF
HnKaP1hTCljINLozlG5ccTDCKB+hvUqaVUrgS7+0z9Orua3zLVu7YDzLfP/hJmUjmBfOT3sa6hUv
927ssPdQrhYcDOlgQ5qR+YQM62Qw7mHqgIv4/5F0HtupI1EU/SKtpRymgEDkYDDYEy2wsXLO+vre
ej3o9NpgkEpV9557woWB35DtexwWmPxjO4Od0H0Kikf3COkazxJpOTRruf4qqqM8iQG2unIow3mH
kjCDRM/ERUcFvkhQsinKulWcGg0J+r9uDgMZvkqIjXczbcb+Bz1q1R4TsDoAbbreW3wCSy+Kk7dt
bgT8cmbUx4j5N5F51QLEjoIBXwEzO5h7pIMnBIfr8Nr+eAcRwz5cg4AsawqYeeRo2TrCvoPwOgpV
KMnaqthAHEBSyr33sKJAbDUL43nHLUDkRzrcok7APgmSXqCx5gSCJvAIEPIqd4IDcUfgyGBqnZNr
xH7D/D7uJoZ5nE+RI5T4xAaR/rKKt+YXmEvxhhze4OwqYHoMFRpDHkW8sGEWwwY5Q9kc2FcpUqxi
JbZ7dk32QxI/UG5PvwCbIbIwmfxtAb09phkzLCKDbyaorolnO8AP/iuL7iDtaParWYPDHBnIwtwn
YgQsqQNAKTDXmqvk8WrtofvnjLchcQRKAyIW85QwXiqhgjBY5GPgfrVnf4OKIoScHoy1HXnd/VD7
F6BXpOjUTkwc4WibmK/i3grnsJ62LX3ZMVsMFhK8vRNrGWFXIu/UaAmPQPvGCDTA9CsGbcWSqcNh
UwayRFGGuQZxZRit3sye0dIKvCUmftWcl9J6MlV1j1n8LVNWKHsTGxLG7BSBROhgLVYxKJlrlOcQ
aq50/Gxj0FlO1io9hw4eayI8IzSPJPNugd9haL3zSyfPFHrKj2jX1Rup3nnXu94vs13n096AwpD2
tIYOGX4y7spO/gXJW2I5BdaWqJgN6A8Y0VE0IOECg2EeFWtLtVgMx0Sbl462wrSAOsgChEQVu/Lw
Cf5SHXlHVBlqDrqIPQQhVIoJ4NNR+8Q6ttl1a/rMaKnuoi+2PcSmur8YEMlWe+Od/WZoaoiALA5N
uedNS6w02NGbnUrcCZJFyF5g64BAC75v/df99Pi+ztJL8StgJ3sdIQuTNwIDCzfeXfUAdtXgPHI1
skV/GCFfUtMUK/lq6QuZKZgJpsS7xX+uh+nXJrGOLX0KtFlmtvGn9FejfmzWRU1s92ogw3GyDmYI
3MGd0mfYqxcnKmBwIi8Y7OgNEwvXUaoHlmxM0OsdzZdwqybG3iSMwRCDD88oc8fGKD/gebZ/I0rB
7x+ODa7yt//ZI9Mp8TCiAnNP7i8WR+HdqxfFg2u+En8qal/gGfw2gGgntWpUELi0Gh48d2v4EN2l
OiPcL76rAw2btFAnkz5kQtVX+VSeWEgb7+JU7VJnAmEW2ov+QP2SVlDUdKjlD3FdpfN/dmQlEmQb
xgeTnln46SEU6V3b+makyzHYGU77h10VJ1JeQQnAuWjyKfK9pfkYNBvp9MMQ7Papanb/lHSYt8FD
eXs/LSSQRf20/hCUInTx9WVxZRzmc5RdO3lObiF9kHK1xKV2TV44XKc3DvZ/HcSscqjJq61VLutV
+C3jE/DtPQomOqeAjZZH+4J3er7nwpdO8kaddosu0xk5rNgHobu5p34LkQ2CLY7VmBBX3gptItk4
cIZ0awU8CU7Hiic3hY+OFZfxUoOn7NvRsOW8/6QtQDDlYH639tlf4F9uqlMMwXFj/CXAqCx/+o2L
9VY+tc8ee4eF92X01AWuZo9PS16VZKUhp/lE2jp8IHYW/moTA6MOUPSrAuG8atSm00sgMbR0Cs88
XrdIEZ+YLbXotJY4XTcfjPnUbQ8hjBEfLpxkRrxhSmCAYpCkyY3vliDhQ2G3N0xJ3j3NYaqsIwOF
tE2eGY0H8PQj/hW4cwS2MOTk2zO9XJlPC2ySYHQSjIJ4W0PLcDzC6MYrM7bm7NkmnhuYa0Tr4hO6
VEYUNlxpKkQVf+1+pn/27I0MVn4Kf85B5XF1sKvho9yKW2L3R6RPU2iTfAN2oNFSyU7sSoxYxLuA
3W39mboreBF5vTbfxFDX6+YS/yRwb6w/UVrLYuAo/rBopN8ovRneHn24+6NF63icNJfQ4iDzDd2H
WCHgNAg4ieZCczLVAwxRbyrmCTHrilumMXueF+oH9gZ0NRHKer4hRyKehGRJJW8OLCWeqpWMU2pS
1VGHMzCCKCoyuu7OzIMY5GNoNTkSdm8z3ArcFJ9wc1zWbRntV7gCYdpzmWnoctkuzukHEh+N5ryz
p2gv7TBusUmxm4MJ8bmCDT3THnTG+Vd55KRGM4JVElS7D/ktYKG4VYfNwKtkW3iRXgvVwUOfuhNo
EV9+sSC4D7b1FeRF/6T5GNed5MS//pfC3fuQzQVMzvqzZ09cxr8Elbfz+BdHLf0P0IGGQvx290DZ
dk3styquma3kpiPN4t/813/Ux/JXf3JHy2N8hPD9xBPIgFACgIeInfRI9xdqL+y9g9IQF/yrA/jt
oLBGF2ubOzAR/ujVYzyszJXPo8H1cHhyv6AgAZGA+Pz9gtUQVj4Zec/OEa6mLawa6AQ2k1pIzQ+S
3oKZeFa/dY7MuXX85PPpkdNcQPiIMf5HCZZsaOtzDQgAW2G02LipY49Pp4Pw86Xhl48fz1xf6QQt
WChQaLDv6dy4jr/+2quWEwVv1p+ScdHSDYKwwPTXHRfZPzU8e5pge8IpF0++xnAX7TB3yv8NCRT8
YXYWkqdeIAURF1z4BNBfc0gHHQWWF77XyTerCrO5m7aNhS//0Z76AIVoh3uhdMH9DsUvHljokF/9
mSEw5iTjGYbIJVghrvTv6KbRA8GGBp2ZmtebNYfIPKWC5lt0Ch5cCc4z5uoL1LTBGwV579DZkyi1
n7jAZHWAWE3LNt7i/vwguho3VJIaBLg8a4sEowb0jCkQg8KVCoui/SBla2eQn8E4lPxOqrBhle4r
8wx2In3p/QXfSe1LQQa2nIDVdULcGK5XCwULidhmR9O/oTP4V4FAewQPDLLihaqsem3uE/jiQART
SWtZg8ptigNuS+NbAMD4ro7kDRXtCt7JuB/u7sFndzHw4/kUZfZYeMDBuYZjuKyrBX06eHGFMQ8u
2ypI25fP0SGaFlSTSYEM3VTb6+5f+kqmiwgNFw9K2noXdR/OVxfgV8QrQ02I7ojdOL0J74D9VWiz
SeCOMzGoL+kHBtUiFQvryPvm3FTwVoN+O10wmLmhvo/rSbobZqSD/iRvylIKVzU6MHK2UB1GB8S8
3J4eZyjYi2wyqJhZlmC0VnOShh1818BGWKF1+OMxAURlwQUFAxHJKbvp6gEIAMhAXrIZoPtsKEI+
8E/FB0KYkzEHBxQFIHMSgBpseN5VfxW4CrVsB/i+tKfhDchNld5na+OF2Ze6biLuwhFspRQI9OhO
cnRSsrVp7pLhCh+Y4Vmor4ZbClZOuDPJCP3acK+jekt02PwTW2oKVCSUVFmCIWpU4P5mlDBBg1s/
7bLCMqGnJ1CaMGisq+Ap/bJFMYydkloIiV6B8qjNEYiH95eAb9o99DS+4NA5PdJdhNVO4aH+dSYC
jNSeIB24+RNh1dvVT8V3sMFeBh4EDDVQzhS9MYUkcDFeVxCee2KWv6YWql0k8aK4ABGfy35Jkbv3
1qqI0QDuz1AwbzLSzyUUZ67keO+p8l+COcvO0bd5WjPTQKDJdyU8EzUVDgvA65D6LhjIEAmAPPX4
g6UsXC9ozQoJxXONvduuQJ5ob6fqighmaoqH9un9SFMTs2s42W4i2UbCJbnFW2x/sZV1AQ4OurjM
c8zBIZZPBjTqeJWLXZfDWWVTGRnBRZinVC7DDIxlr331QSpm9D0lDcKJxRlvmOTicKBjQkXyJQcS
9MOp1wNS/lLuU6nDlcFRVThgvbOE71z5zDex8mgnOvlcvo7cTbwOH630mg6oaAE5P0y4EvRbgL6Q
C7UXONl0fz9wxoNZrrHibWKx+UEBh2Rcgt+sTv6f+E7JsvmWVId762M0iVyzQmaZLmPEikQRLUCC
8OMaZ9crNkc0nNyjSeRtx8vAJsdy+qNXYBfzeAGPBLlngXh1OkolOjIiDChAGY8vos308xRzZDEX
F8PxOnwIEKmzC+6wAJgEtZgoll/j/bpu6B35cJKdv+jkpbP9E8/u4hIyPza6OxwzZuXs6c9u+Twn
hYmGZlHv63mykBdoGw7hheiyGS7a/VzZBGu7p7HD7XlerJX5AatpXlJfvPmNOTKWOiiFNs0JX2vS
Xr7IlFwQYDqlOMzFhbjAbWwmY01SHKOF7KR7yFMTmvGsfvGQMY+MMUYRutFWqOhuIbXIZKWiMaM5
5hmDE0dO2M1S8Ds7qzRzt745hCI+Vwyj/4U8+u+u+qYrr244Y6GlMNoTiZShCM0JJPobhnEcXxUG
aaRvk68GW9dbc8u4wPp+0A7QnydrS8S3DbbnNU8qUcgTHpmDw9D0rw32a46Q+Eol2JQ3CpJoG4sL
uJP8cXWjx+BfSZZ1I4xbVuTPysgPPiThC/pBnj0Y6dfJNcZ6FckOYVSzKWuXpQUxrDsWjDK8e4of
NzO6mxx86D5zVMw/ccqd688Qb3ISF5g9xJfIkWCIX9Ov3njL1sPEf2ZGYdNjFWS/dGak+/hDujKh
yjbd281xuZwLCC2pf0iB56pCxWNWdUFfglKMlp0YmmaBtUFoLbMbYNh0FjAwVRBnCQcNRRSvqNGH
r4sHsvWfnu5GW/af5aVdaZ/ksIDOiXsrWKOY5LjVEXhctAMbvpheQNNU5WM6PHCCh3NYku/JcNY8
63iQduodaQDC+Yulb7r2qwhPDHwz5li2QuYHMPpveCHIAIkU0IF/gDdk0+TjRUldg7dW4/+6jEaR
6QAyxZSUVv8LzKgeWmjVT75InzzYvrIpsSP2v8DwSp5JFd4RJSv1Dxm4TuJv2DO9CdfS7l1/hb2J
5Jx6H7p9jpok/ITDOwujI6KStLpzcjDOjbbik/f0vA15n2w+U8rorL3jU8I2Vr9S8u8AFon9FB8W
2oGo/gbvYT0Bo1BfsG956StWbuTn8sSBSw4b9Gg6U09Gby6OE/CeiSg20RlhLobhf4T9yw+rM+pg
Yc1LFJf3aVcsqeuUNf6iWAPM0GHCe26UEyaG/LtLwjgFC19mZsJtu43s9KcpAyBbDOHW52y8iV+5
gpJpAbr9E7wDzLLHC2qBxBZPwPOUZDD1iT6eo1XxQrvBwr++NZjLC2shOMrZExKmeTJhq2zLrdb8
GbDH7pHnMNwQKTEgjOFIK68xhJaTo9QfpdDJ8jPKC2wl1NmPgINxBPgDrgCGZi7zF901JVqYb+T2
C5ItGxrq3t/cQejiBSh9UUmNzLYoUqoPJDQJTcxcoO0///sMlk0ZR2pLHJ1d+dCAR6LoHTCfvhrm
HeprIzCrmZGX4k0wH8wEF787e0QQn29wPJnkOW63JiSWQ5VA4eA7O/Pklx+Bfm+pJRmhqLBBkcB9
94VNcC2PPn+GPYQ/V9g9iiegn3FXiun00P0/ydgE31Tlcv1NmLEYrXJKdR+jiY6JkARBAMvfTNlK
L0v4SvAT6k4Rnqn4Dwf6B16ZgV37uxINtEyu9MLqljqlBoKus/VoSH5iP/cwDZxN+wr/W1tDNOL5
Ht6MO+AKsJ6KJWV3tWemqXP2YSt+z5pvb1yJ/sYa3iq2NIotjbs2hCIFYWvOgA2uB55IDPhIi5In
EzmeIFjIFNQy0wlmpTq/ct5jPd79hdVH+cGkmJoLBLF9oZLU1KnF85ByQEIval7SHHgT4FrTx+5e
SydjF9G083HHdcmwXJlyKVGwJlzJziZtmx6zn0ywf2gzf9jzBWCaNl23bBjhpNSjfcAC1iccKGB9
cY8ILk4R2NggzejM1ADB85rpGGralJPkBb2B6HSsvB4wixBH0LhvzQHJ5SztDrSfVAkMddF9AXZG
FFWtO6G07idLzGy+EvwI6IIjYovZG7EP5nWMqThIO/XAR+FP5Cvc5x3sXwrm/kU4OiWI/yUKTvzB
+RIukcNxA0x4r9PgjfnInU/qEgZEFqZAMMqafZfsYnQFPA5lxkQL16stk0qRUpyq6VwPP3giJ0Rk
YQZE4SzjKobopz/1JCgTLjR34wMfqy9XAngfpXQWbdsXGyTvyuplOOjP4w9kNy1WwAyMGdtM2sVR
vrXjhRKvbDjgAKwn+za+zpeAQjHEFRAt66SlwwQGZ9CKqQxdHRpEqky6rN/u4HrL0MUhYDEe0yuc
nsS8s56T3oERK4nxkrtbUuaQ61Ju0uzcjNA85+pGu0awmNHW3uoXLRvTAc4HVLGG7Gj78Jlotnms
vogzfSkwQTjt5uWLa+V6oIAAbxDrPVq63tZR2TcvUplSTuNsgwauZDVMzs7nGqMYAm99BxpyzZeG
UwLL+zh8o4kiCgZatHFvAuyIUehtU0DwZGN4+JYEE+gjXYVXw+OizzlgBkJdGBeqa3Yr+eQZNk3n
hMCjqQUwgvGk3wqKP8c8M4gGfrwOOmJIOOOrhvkrs2eAJ28qMgy8EanXoSVCOpjjSXjTtaMbdZNN
msSdhwLEucV5imvRidMQhoUWHnX0BPR2UfC26m36r4fBr4JhRcakJ4Y9OJ9q1HxhXrultmEeteF4
kuEFMkWzli3+sJg7pQ8/uZaAiEwCcWRKX9RFRcB40ZzYJtZ8YheJTMZMYiIzXbR14H1JO8PSw0+J
tVoy8s7/StImcKTCfCbrzlF0k3Ocsxxzam7BXJD+aYH1lwvGnIetgm7lk4g6tRNbeYiuAptnNJy1
u5qYC0O49imTnGjrRWzGEcRGeGuFph+ysr70Fj75Yn2K0MLH0GY9y7/UiFOsQrDVt5/CogBi9KNr
LbIsKOfBmTxQknqMlmEbLATLlviyOQ9HlhMpxZeBQrkoKmFhBp+xmu/Tvt5UTbCbmGSVy0TUNVdq
t2qR/IwFp7d47OjdJnzM27WfOgmJMF0nSXWG9/goshFhWtW50DmRwFYgO3lEKkz97NJnT48/saIY
bJURwghiCSiY4FManNRBEsx7yK1t1y80zcK05WR536qH0pRRbfypJ1BnwhRuEWqDwt+nJv69PJS5
zgRYdP4xtLid0iKRV1h8YY9VGnQCIZEugyOp0+pz3Y8hbjGqlNeVzGheKLZ5Q9IF4JHivxJ3WAS0
HEPKKWjL2LInG0hagWgrreBURrn0RfevtIDL290oM95Qi6WlTQDtXuZ884DgxtCcm5pA1BT9Mb0w
qq4U9wSLPeM0eH9thXaEC5AZaHuH/CQ+M1XZSfRWPhiajsFBde3GWzPerLQ4hCNjf39tyvvmACXY
jiB26p5+zDGm8nL8nxoZ0mtzL0Jlr4S3VlM2Vo1as5DXiSX9pSRjWzrIs6g5LQxpUws3bSScmrw+
iThYm2ayGbi8fqucJVm9xK15ySJhaVHI9wyiioclMKtHlQj/g/fKRQTOmpjbAq1hatw0OlujMjmC
coTV0/4J7ajqyWXUj4MHw0T+mLSeMqy30uyfcVnib4ZNwlIUuz8rQvMKpbnR1kEKc5tFW2ZnF1p+
UwIcQL/CvlH/SuUS6stfAd2gzze6++3jSWV9Dt67sv5UiQaKYo+1XNahk+AnlqNZCBEI1JnvyNXN
Qn+qKBHGbJtKRRdYjNhVbnw3fiYWxjy4CWYjASYjnvb6PDHtUEaFMBSbHkC/cftZ2ZtEhRLBplZr
3WVKC1URY3i3aPehENBu64eJ+t+GCSEEAvM8eBbgmb3GpB1HOx51VABWl1Kok2+MHLFrg48mx3hE
z44j6QOJmq26vjiWAekwqDQRH5UC6GvML8/dZhXCiegBCvo0tgPXAyhSJvg8YXoc9pwvK8lad1P/
ZkoYqol8B8ZPPh60OaiN1lqzhIOpbqi/snwudZPBCS2z3mNzb8yTujvwbKXiHSKSm70ThgCp0iNw
lphKpwtV/J4EpmqlLTk1sOiAvNIP1tFKAY03E3lxul7VQD4mDAi4+8gaEkXbC1Jv11A1U4zaCxfx
STccLTSicJu9nOHPptO9ea8AYcFAmu5+hiQT0x2Z4KUMt9ti6UpHfiOZKDCpj33E1+iuHT1qq397
SrsaQsUWYRnXZbQecmL23BQFA5ka4dKrYZcEoK7VWVJ6oimwHCn3Ai6kTcfqDZhLQZOQNCJp9gbb
sTF2G4weKvGz6xxMGJrgNAifcXJlAKIxTeDRCHAYMmAHweFgKufBs611dh8cRLWG1Nh4FQ8JXguo
SDGxzXsGUamw5GHX0obnDPIXYQjICTYV8yGLDwDTs+9//Y6BE6mbOUhaF/wpUQ68Dac4wQaj6Rep
L68U5g5i+JlLtaMRCeD67CmEhnGU6t3GKtyFDDSUFEzY2WIi7dAw0NJTkhRd77PiidElbIe4NbWl
3CSoxyE7+tBx5hsKBFeYc2F98NTcsQKy7rl3eRDujLFHSwV8kgx0/xyvtGAJoVURbJr+wvK03ABu
nosqENuXFttHUPTBgIQJG0/Gw1iFQo4ejpEWxZQZTpawSfcwTehP6wBLlmEhNDYLM3jGX9p9PNJT
GIwxFOzMYfL9ZcJhwKyl28IXNEXHING83SCIJMV6GuXYKYpM/VCQsWJuhn41aB/UMfhPkH6AL2UT
r0fpZfS/Ecq0BnWwt2lxOAhOOnM4tmLC5sKPOvvUsyspWiBpZf3OAQYLD3AUWxd9MuijbcBREsqW
JGyzYVXG+7p+C+oeu8kGygPebjEYfHqmVBINeIRO1BOIcRLhSyo4pfigZVOPIhwMd21QCXRfRncw
CVINeB2SZf5ravZrcMACUMYPrVlO05OBTvZMG3o4HwEsfpUOtY9uQwyK5vCjiTMowqY0f0V5JdXr
nmlv2T7IAlmq1M1pS7IBU0WLjTrN2LBlYlhGALHWaaOli291DKkdQDnHLES2tfZDAN8brzVohBYS
FP0xyPDczMukOR51O2FGUzSwTkkkgRxstDoyLnOuUGrEsMjdG19C9+59s/HHd/auVddOLCyZYn0Z
wU2aNnH1b9oXsvpbjGyfhpaNUtDxSscKV+SpAL5ulD3NU+9Bc+VxkvuzxkADvST8MHllRED9gvpU
9ZM5eJfpgZNb81yW8cvAJcUc5F1pqk5DWVAynDJRQ3kxNRMdgR47OQfHdAilrf6vuCz1gUoDjRWS
SxRjMI5szzU+4KOEBRHkHF3Thw0gK3hNflRzAwVye8yTScvgF2ewpPEvhJnoGYDWTuH/GbhMyUdL
T3GlZwEr+A8BahMhBO2dAKoUs9relhWVnxps3WBXoBeNRnJgu8PIqHX0L51gXAtmDA22K6AOPXzC
GesWFqx0iq/yWfkKPjKIIPN2l537heAIV4VcqnwRM+jjSZpIvoy+yh/rxKn9w77AY8QIg+Cju88v
nMrbhgSYGcEiEHSyi/jubrCuuzeYHvMAZvjaRTqYa/+o3Ic/6lssm6Zc6XvwZ2GrMBcgvcxzxmDy
paa3E2bIwHhQoenDcMEvAhbQWapXDdQ9aAinARBoAwJzR5eoP1jF0Tx8C0vhI10bv2BZKEpn0Sew
/b17mbdkq52ijxJLat2RX8U9ZYtx8ps7PwsL9a7M+K963znqnTRWEItZTtAAX8ijWb0DJXFaI8yZ
p1CesAO9hruFDopszK7Z7NUuSF9bet/wHGfKFqCNNDJs0yab+OSQXjXg1WtyMWYMMc/DhbG6Lf1k
n9EFVdtP/tuTsPkkYAjPx3LLuJB9UlzQVU7juhlJVYyCm7dyH1/4v8rgC7fBhNe8yN3ZtDUzldRJ
2AuO1WbYNM/6CNg4bJgvbCK7egZP96z9ZH8Envx6+CEWb8lhJLNmxDFLT90nWj6BJ3O6wKnKBwAP
JyVv+jDEKjrAjpPt6wavqjlECLtdR840LuygqMKlcl6A5vTo1jY789Yrw2EHnF+gn1fvdNHsuU4f
xl17NQC17ETDh49S79ecqC4kuOF0GRYfFcRePoy2crs5ECHTO84FGDDsLCSbdHNoP2yk4Jd0ABBJ
r/7R2I7r7BYSvY0zzRd9AKhE0TG6w5d6FoBwCoxScKwEZ/4ADYKr9kXBBrRAr97d2Cj6D+gDe8ag
8Io/cKpm2yOGG3/0Z3AZd+Wp+ubxjlAneS5+VrCzDDzPU5OCyoBA1AAZcThOoioVha1B+nC8VayZ
v0fYOhf/+h3K2G0azJSj5VSf8RrNCMAHeCtzTCaSiNp5B2LPluIBTOiFPqhdNlz0/NRt/JW0SI9s
oS+aevZqIkqPFnne45nA2t5Aoz7376UNnDh9+dm4wdwmf7V3bjUMN3h4rEDO0m9lkZ6kskZJ6m68
kBJlzCKSe+5i/oqorhJ0oFlDqjv3j4asJxAQonmNdYKQEo2NR3sEzzkMVeAfc+kP4iIE/JfLdtUx
4g6CelW2J42WPN2KaHfC/DqMGmbB4E3RYjr1p01yEOBnDuoqp79F9TRtSWxjkyDYhYReoYdi90Bs
YokwD2q2732NiY15iG9CC0oLc3FXiesoWyn6Z0vchbgoU3DCeO0m8rHQx18yhgRioxOawINR7nuR
lGF0IIy5Q12HGxcQpnKUdrpwasmbVgHuoenH9DW++pwIzaGyaa1y3fjMlIlaxOBTxd773wW0doyc
EuEz0Q80yXgYSTNmWsUKb4Y3UJzwSBcvNH/5qT6yqqoVoA5gFqxBuErklHRYYevzvP7IzY2PSwEU
gWYLOEaARGEcUAAmidNkqArnABLgVwDcMVxwuFw5U989xuYpuQveTeuxE92M/rauVll8woSFNFss
XSXcY+BMe5RjTX5WRPC302gSCNSetWGBFQXbBHUDLHWw0gEvtXVDat3eUnfpKYfGhEnMVnMmp5Yn
3AX/t4pXk5kpxEhaEn96oDibzV+LHK1+LTBLLbHLGQM7E2QbzmHScv6EaJb9n3KUlmPj4u6TO/B2
fhOKVw/n2hE9EUh3RX09lMW6AA5yx5AUOBzWoGOIwhIh0wyRuIcOMhLJWAD5X0F9aZu9QWaJaFMM
hPDxUZLSMWbIbFHTMdIhzs220HmUK2pqosgQkg41UqTB/zZxGlKwQOwx4QuvIqQcAz67KjOEk4KT
iymLYRC03OP0FJIU0XlLVQCpszAsgXYwDCbHyW+oSQRT7ZpMBaTdJAkacKVbKyaSYESQZYSiG5uC
siMZQ4V7xaIaOxQWxB3k4JSC+Spl8mz4EflPC6C1l6Q7oCnp8EnxCIQTdQLaTGZyOokNPlhI9jam
uSwzwlxCpDTNCkXogdzMyHjgaFRJm56oKmUjuzs/I4vwkQuc9Me43vgI4qEgDNwsOxT2OI5Uj6q7
4R5SNS/R2/uVLdS2ri8rfWmOR94vCPdNe9RMjEbOIzdwCPaiv+f/DViR9o6aXQB/02DFLK7XnM5/
a8oTXwNWceA+jBByBWoXF+M/RO4pZDjspKdPz/uX9aMSj2N0E5tLJDqmvDGljWg8QuE5fZ76ZcIK
LZtHCKgXFkejffC7+R1M2/rcqaQjuUSmuuQLt7XNn7cNCMlKc68q86rGwUR0jAhfQz00WSKD9nfD
xtA2QYARhrljpjTG+5LmQN94AwefVNA3bai5ciKJzCthmn5p+5pDeTVTtKfMPzRj+mne0hXOGS7M
pl0j0UrGLzE5mJDgwddM1uFR099NGcxKsFFk35gFQLoy21kIz70Rv3OyOv5G4Sm5z9Rfeep1xJ6h
asthFUr4VXL3q5TpCuiH5++jaQEQUxfxV87BUU0970YC4fAUZkMDcSfuM+qYM7Q+hwZ/eYPd6hDt
/pHqZYSU8Dije1WWizaYdgUwC/DwAZjMGGgBVBEEnNPSQ1ls3ZPqomEHKj89DPRJzNCW2GqrIX5x
mwAvPqJ1+mMubPDbKrQNNVVSXlhbFFUsnB6XSKeSNxo3pN8M8aPNyY12NGEJn493DXIbUxx+PEps
fqYvUS2+W8IPe/fcwI+wAGJC88yN8Ye34ujCJ0YqrYviZ68Ix0Ld8C8JI/LmwQrgVgl05sLw9rpj
UybkUB8ZA7ITcpdhtHT1UVOffuGwcpkkj+YZfEuwUex2zVE1dtPfuYPaDqo2N5kX8WoO/IaJyZkX
cHsN6+qWbC6c2xtOkTy+iP9W6f+/nVfzL+64Sf0tqzNoL6a+xEAChJ27ik0QYF9pTWuIdw2CPY+I
zONC0dEcsQHOYLuNG968V50czZvmkEbR9ZugJwf6yCpkX5O9D9DH+NHhnIP+Inv3mLzpuxy2GeE7
MEFUOsDn5JAO8lsxQ7xWwSWUnFYDrHOiZqPXEE+Oifk7FEdT2RXaTmxYwUuLXyXuOulihW+LC+Eu
dXVncR0L3Cl7tiQWXatcPYvIZzuAAQHLehq94KBI10axVc6qRzrRLq7tFMXOLtZi1SGwEzW0zS7L
L9Y4WqxfP9oY4lHPzgb2I+0ml86J+YwkzvH0zRvEXNACA49rk4kELxDnJhU0IOhy3MyOFZpzYiOC
cNr7rKVFomtUswdW5JmM+TpgSfWbDsUOquXMDrIbv1A3mZ9oZ9ctP0sSJsOJHDkJiXRzrhKcobk8
/DIBnwAlvklqD7JZeashoW50gGqY/kE87ycF88ilSGQifDTIVESfElIn9DipstRSGYoQrNQRpVGD
zMDPHrn2lF642mQ9m7L67JnFahwtff/WIPy50BBk0Fa34I/hySFdZfec3srl5b15ZilML1GZlYfd
m6Xl80LrWipPLTp65Y2Ktxo2Oe84vXn60OjFU/05fYMmeJOKp6/77EHuYx+8hPGt0tUYvQLIpxAS
ccHLpLDmnbzPu4dcvlG6yuPVJx4lLzc4MEr3sd+xMU6ZqobDIp1SKmBoNEduNf1jU90Sd+eGcBR2
mnBNgj/WeCY9OOv84MWe3ETljN25GG8Ju9x05hmDNWElbRQjjVNnR5fhVm6+KwaCgeyMbOicKTzR
/ILWcuT8kno3+GXRd98dGJt1QNKZH0AgevAQhziyRaeGPLZGWSGuymABbgF1mRXuI0B5H/8ssip8
0HERi7T41iiU85CMB6BACVos+pgYsr3VKDBG2Jar4KlnJbYLbMdTGUCVksRYi2ngfmKwHHXQeg7q
iBPLdwHDcVpweUY6hf+fWKus2ZVQuV1oAm4KD8Y/J+x6puEuOUP1CH/ZAX1Bz+CCSDt865ahCilq
YI/FNIJESz9otlpoEM2Gn601YP1UQloYnFKGVxsU0rktMf8c7oWxHfgIaoSXAB9vlPHe6X3boI4Q
4QZPL2/4WBIeDCWvMA3DNiDZTKeFqARbufypS5QJLazhCqM3Fb9JHgZOjYgKJIvEnW9RZOjcGc6V
Uedy9xzPPMOcKFOtUQVEmfHLp38iUy4y8p79C9+Rw1qJ5yFXNV5a7D2h6WQGIlppM12yllokhzxf
1Xz7fqtCOglBjYeQtGed2TaWdT5fpe8IXMEkJqDKqbzeFl3yKXC3die9svrOUB37wz1jzqHs3Poi
hmtsWuLwpNHtGhtrFxwNLwBqm6v0FH7z7WKMFP8Q6DCX6q0y9Db9UpKuGvScyapPlmJ8ECZ/so0e
ndT4Zyh2YUhwOmlBhugM8ak24ZCsY4tcq1MN+0LfixjXixd+UA9XM6AqiDj1TsXgAvEeC8wEu0Fe
Q2bLLsHXLz8M/sONUeUdYKCgNmbn5z0B5ukgAPQj6BTK9HdcA0VUeYjDAYVYed4y1xxVYGbHdVjj
bAztOVUWHmzSmtnxrZcOrUqC353PEyYWuTFL3oU/6oVrLFyZvBb7Ud+XaEv5Id0FCCYL76SHO1mH
LLyx+kvs2qr1H0fntdwqEkXRL6KKJvNq5RwsS5ZeKKdLzqGBr5/FPExN3WTLEjQn7L32YYoFTGmt
VhPdDP+dNo+9w8ATozonFV6drURWGVzhZjb40fmRvIPbXJ12m5o4Vvb8feaDJVtCtMPGX2x/Zzhi
K3anE5ioTr4IFapitLmCiSxjF5NYMSVkZRqd9fpM8jgvTfWukX7ytYfm8ozbB/h8vNMg5jVGz/DD
TOb2yzTmLTv1asFzaqjXNXR5/5wZW04zjhmLfYVmUhKxzK2yf+BIAWTmF2RbSQjjh5ELAwVzkfdA
YpELL9zs7JY/jIG9eMnMU1xq8U9FyJitMyZaSoSGC9c+mwUdYcw+QzGW7cf8oY34x8crc7wlxDlS
R56W8cj9f5A0UbXy3lNTMoZTmYLwman53jeIfI4QvyIDHELKkn0roR6MTCjtB5fbJNpAc8ovCveZ
E17GV53+Ikp45GnjR6Z/+zwOrOiHP6wAH9TsVV2kdSgCyocZC4z067rYE5rLR9pGP9OfK3wBFcSD
cuOC8LuXhjCq2Jr1EcIzlzsFzUijUq4o73I8hcO1jadrE+Ar1DsstZgiURiEPPznOUvgguFfDg6x
YCSIDjv6CbhBVPOhSH6g8iGGK1+Cn9VS/gp0uZH8V3k3pHlqPS3lBXtp/x9fsOVjDs4KRrHiyLXe
tIzB11zoQX+2xbUP9ioQhzqaYI9hfEzKR64/8vJVRkcq1Vb567qzC+len0fj9IL5GHx/wzaeC52+
gRsWWURbMbD98dNjO2wF2ZbgXutprc32knyAasUXlgEPqwVXu4KwQG4FzXt3brt4nYbRSokmRxmo
sYy3hmcvgjDWIyg43HmNqZiVi4SitrKKvQqXx+Kj1Lm9DAQBaEILyQaJUIVKLDVSdYJPN3uVPiV1
8NlW5xK5reI3S69I1iG3je/sdKvcxEkEh8Pa1OWxV+xVMyp4/Rwg2Ng0o03WrHLKa3uO7qcF28Pr
tbdCfHdEMnqL0b6h3WII22Rb8odwbz84Jtz8XxwvO5kAOFm1yT5KHkV5rjDZpfFVGV5RDYNKsAMP
4XKEKGYhr2jYZa2CrqTecyB06s2CDFRvBVGMvOHh8PDJxSJWibumOQ/xsnThr/5wIamoVOpto79U
/+oEiIC2HIouwXoK2+nzKPepeZ74V+meLzrd3NnVDJYFeYD9o3T+9Pwc6kQTABXcc6aUygFLNbfd
aBEyMOP1N8MqsBHdf3fJtoxfOgMT19iNHjF66HoFdP85HyX/iA8X431rrRvgr0A6C7XhMPjhcOpw
GOGTpGYExWNsY2KK2+BH8dknun8O+wCVEDcoDGfo3xEZx6T+eM8qRYzFrZQzG0zx2I34vSJWz+me
883lHeSt4DAx22NKPZJzX7QhN566SI1zYe6KlE8DzYz7l3t/khxgjnoi5rszU/M8/OnzH1Pd+p63
MRnuOcqtS1cJ8mnMT2bffphQU98DlmpGiHsjZJbtB/NcmwQ37nyI6Ue9v0hFBvcvYszWyncjfJfe
3QiOIdMT5+BE1p6XSGcH+4GRYQAWU8PQ5AVLXmHpbq1+JZEmxekR2nSJt7B3w7mD2a/xy42ZHHoQ
T1SaOiQfV3NXZiTYJHdomjDNhTe1xJnTUwpjYqyXq6I8JoZ6AchZDwwpMqikUNmbKcmReb4TAkdi
c5C13C/kB1doIIXBwJWRQavDo8XBG7eTL+rTAQmAoiqpSPGz72r4NIadK25dtmXi6w7rgAl16f7m
LLsyjq5APVVO9anaO84KO6EZT/8aXYf6/TG0fLjeq5E8jv/04BD2zsrXNnH0w8+b4MRRm6feRbw4
RIFVMTOQ7wQJSwU3m0W4ayXbBbVd6/kxxCOfn+xqp+o61MZxbunFSWNAaSCOawGj2CyKvhvlKdHp
5RAQIzt7m06BdPxUeL1uDwbqVkuQuQl7k/au08xWw7dTvmIPJbj3LyX6dGATYlnov5k4NaiY1ZSQ
ud+y+iopalgfmP2fFJ9CPXsOsJpSnHL9KZMza5xIu2bNO9nSA5F6xqrNjkXz6QY7y34OztPK75Th
RnV26QCc7w4mZLAZ4jNZJ6Um3wpaCoFwyeK2BJZlUS/qHQvt3y7Azzld5F9mzcCuONuc6zHbThNo
WGOyViowLLQ3vbj7fL4VdyCTki5/G/QH/SxqUjU9uYzy++PATzlpWQX9gnYXzrsv4BBPpHW1oxW9
sJitikXg3IbiRWsLmE3Rl32162PmT9tB3hT516cX37t38tdn6q0N0Swt9uZAk1fMHORcqTlhVJ9O
BqSDeMNj0uCvBSUkDpZct/qDE0GmX+hGLf1ReTuMy9JaRTSGzdZ0mE1M80qRnCacbM+6EMG3ljL5
o7mLfESJI6kLKFgLFHIssb3skQY32BwBavdyMRApjWZPAzEIJ2zy1A39E+b7ZDtr39g8s2hVMNxl
y4G0jn5DYB72JGbiJIYG+zA9x9qpt0+Z/1NbJfdcDWAFjTymdhrPGdYEtg7ti4QoHHDykzEWjOau
2WThApyVzugU5Zvs3/pfeDphiYx46ROkDIZwH2dzmDXMnbJupRgkiy0yWgxjr7V7ted9vpveh/Bx
mqNEm+SDMfk07gKZKBJMuKRDvx7kSbXenf6QqXvd36suZKYp8535OUfREjE/+wHoXaQcNAb0njOu
jaEnpHRTqPuGIW+zY5fMWwVajEiNBHCZWGDEYjtjQJv/577UjcpVCOEEkTw/8x+LCC5LFmQI8Vmz
huqWL8BzD/JP88sKSb6FnEItZkD1QzyUI4o9/zJhBz6YhjNPRhDYMTFn6QV2fjK2ap8Ysrn5bGJR
z+WGqBJKq99+23yxN1L+ymgRdEtf22Ev6XfmRQA6emvuLXlsaJFohF0WN8gGcXAAiZzRKsWkCmDh
yPmTmUraksRFjLFkk1HFx0sA+3gu6MHEl76ly1SprurdeO2BGWHSHOaqeB/0nzB9Mg+YRTF3vcSA
PkAv8uQC4a/dVm9JxL9CWDtUXDQ4a8TAnprXkjf1wh/YO/HzSPBglY1CfnIugB+DFB8XdNl3iyO1
iJ4+jiiL+HamzoCyy4RMT9RhIXWKojBYhpBVrEaqyZQlWLDPrXcEz5MsHUV+ADaoU79DHjuVeUCu
GkImq5VfG6nBaHkwpi8ZsB9k7sG9q2isYBIeAOyNHPC+TixV/+eOB9WU8KwvjF/qYEF+jy3aRe18
xMpflBGew/FK7qux74xLlmz7ZKso+cKQyGDC4GwXwK1dVgI1A/Ngm7B498NLTkduhH8T2j/4ZA7W
KM2qV87phi0seL8A+4rcKy9Xq7ceWYbuX4fd2AMoRSWlVPiY5KU2sCZjI05JyAm2iGhk9YJmPpeO
sgcGYtPAsVso2BrqfOtMNc86Ey20W4H4Jrey7p+dwKyn2kwm57EDiqk6xNQhIRrFjjmpujHNlwuY
SFKxp19hrC7M4ek6Dsai9BZE5dFA1YLsYNL7YTg3G/hYiHvqLfp1R8HSiFqTpGArHeascYph7xrI
l0Frh/9yicgKF1ZVM9XhPDX4nmqFE9s4ZKACGAO/TUqaRgGCGd7jiImCNe4C/AoRj2w3Ft9WAdYv
7Z59RSRBiMQqZrwO73H4DTFt1kzYMaTxo7IDQMJeovkDd+vZXBcn9DdFtYB5ZcPhIImG445WDLYe
/AoqVHLp1ZmgbYw2qfW/LpaOAM0AvsA/pFNOvwT53EMCY1g5kPW3qUzq5rkKVT9dkoUMr3tMt+Qg
EZkInh71H4q5ahaQnkiKECcfj9r6lLcblaIMvu+dMA0R8FagYHwjvNnH5w+hhl+U9ZphDEtebFCQ
XALzZZgKW6ME3BNW0AgBQHZAOpdnr5iarHU3fHbzIcu3UcZiorj0VrFCDaYm1TYw6kvM4CFOvyTM
imI8tJn6dHR0/ZIJJ4aPoPxnS9oC6kPN/kizlw7tseQ4jmv8XO0Fkoqk2k1ivJpoUIIAGzX7xUSH
v2wzGuP3i/RfxCt2gFVM9YBdH1ImqvE0pUJwJtudB3OwifFO4pufcnIpwTIFxUfR//Mz7Yk2JYNv
7drpzhpRDXMZTBIWI6MeEjH+L9jwRKBohGXykBSS6Eas4RefoaaJ49UVCIodvMUcreMUmpq9KlAH
jN+gQpXQtscrF34MSEJUW7T9jJB4c34xM07DwqmhAfzPDk5jUYzX25txxgXZJjJP+Akw7xXuxXL3
nTwz6+6ZbqF3jE8km54CAKNb2Lg9Dl7mm8YiyueKhtRzjTMEfxKVY28seZ6zEEPxJfnAxYIEOf2w
n2x/NHxs3O0HW3rnnHwX3+gaWLfyD1FhI1pGfU9YEmiuSTQPOg9n2Vt4w2gSEOC70XmRCKMwr0Ur
OimCbVJ/25fbZtyX6ie9JdJ/gWQdwT77CtDQ6rLRTyrR3hoFBaotoPfEtWo4Ed/oKUwUFFy3QJxn
erZWgiU2AdQGbb5Hzo5kJcFdwLiNd5zOR1uwjScegKaIkwxwD1tNJPCAipplS5K3tRDJwesOPaV0
PkfZXzGP8Oy9mDKDfGV+yyEjlNyuBnDdOYI7Gh/U+KN67QcW1sUyYGaL/jR2uFm3PNrJzqkyA7jZ
1R1Gdms3vd1VGdZV668GhekBGmhZRcMWIJWiMklRU8kLtiRUFmaF5RVTG4oKs2VTh/JRRd1HwYTw
vvpRvJPEPt3E10n96ct9h8MH+jIM1z1vKyaW6RegTzmDweCVuy4EUcq1o/QY7rV+VQsiCJiADe2s
ryC9OQxNB3nsUntn2tdU9zeBZMlsq3evG5DaV1c3XJjVxm0Bk8xSoowuHLEGHEqycP2dpa67CZ3y
hnlD1PMG5DzcGrJ4Nb4t5Yb1g5h17HfNvAVb0uGt54NbaKTgDfuK2TGwC0CC6TSCk1f3gVinNKDZ
sCtYAN5HbUW508Ouc65ZfYjFuoHqN3BKvZEE42DoUlY4DcZ67RTn1lj5/CZbmm6DXHrEtj2XX9Os
4b3Y5bxn6lvzixoEoGY+rtgYW3SJeL/eyunexbU0T7xVqe9qfVnqS6dZhgORZJukOxfQXnSKlJao
EXrTRhtXLmc5Sj4GRpPW/qOlPvCyL5KsE2tVRZsCirXPrTDiv9fm5sSm2fhATZU5j68ihS7CZMLH
kKGRdm3E9crywouB+X+UymooSZUaZp710esHnmm27t/9Gvgtow/WASUq32xhM+St428ZQSZCXFXd
TJacw2DPG0tfUSxwbqlTInB5GDi2He6NwDmGhjJ37Whv1pgWEbQFJDPA5MCvVohrQ/QAR5lTw6PI
EV8ZHE04ijVigzZ+7y9H6CDKh9btI/Wd9iYLjrK5EwATeSdmqBimY/uYj0+bWtHObKS3PP/T45Ag
i72EwK/UBzT4PCfB4tAW9zpd+9W6EPlM0NbWgORZ9lTNBQVFyPiHcgn49SyEJya6I1UZ3aRiWo/I
WJCc0QY3O7z17VdJGqJxsLUPIqJzUAUoQNL0ng8XC1iyZbsniLebytO3loUoPWeGa+LkVZy/IQku
yGMK52rBeHLNtcZWpFcTmMXdOYByZoF65pvH7SnTvgeoguLc2BioQOao22ZaLTJhYbKUfUMDozNT
rNcISCycN90PxUCkohDKyYA0sY5yiBlM4YwvBzUrXKo834sCEv457rcIfrllaKSZgiX5jyX2YGML
59iJlc3CN+a76CaE+WARYsxxNMKP2p9IPbaCMRb04BV5EKYVcNsjLeIeZ/nClAUQV9GAxe9eIgBB
VyszWye6neeaz4uZYs6UBGsnuzmNeq//dpFhNsGTNCqv27c9I7b/xYeXMWM2MB7yPwq3ofwwakhS
w5sUK69++TVL0YGX9K+WBy2jOuRUlKdCu6aetgkGbFCtu3PaA5KtEd0ISsfEf9W01pNA1GS2MRVQ
sZpsYn7CaWRui+hN9YCUMclNw7lLV+5G3AiI7FoY6IRzUCJKm2q/7ud+f5meoOidDSBE8jAgpy3p
SnVG3XxHBfNkRKVC2i3CpSRAvf9/R8lKM8wRr3MOBTkeZgxpHgPLOAI0JfqPOO+eaqi/myVRH1o/
79yCpCGWKNCG/P7RU0WH/cCTeiuxDrbsKh3QxVkhzlo/bgJNB0pIzFhmQObD9kxGes/QMB6bDSL7
meWh8gdj0UELsAyWXDh8AGk7U3Thx8hWyogxi/dfIbJeVy3m9ZhxzgJHQj/gNBlJPCXE9Cm4bSbG
dpZJ4rZM8nr5skHxT/FvGc9wH6eJAi3KCQkBaj87jeQcdjxG/vSoYQZaQt2DhZzly5ovqZrwAPkr
XXkP0YyFfooUnRDJKdrPoITPBH5q/Do6ml39UA2H2OVxVO8t/yuLWHxlLuJk2gn2OohEp6tdEoD8
R20A+MPQ9mQa0f/RIY5X1hVh/el1GGDGngMDDJKIl1IaB9F7oLgWVYkYup4pOueRTy0wPSkx8Sv8
Zwa7EmWGq7FXa+OvzHRJaczOtcpJOAKDM1SUNpzgk4DM+A2t70a7qPXaZ2mhHNpxRySbof3RNaUx
c/urXu+n5sH19nnwYfOMMJm6luBYoxL1KI2fEiKDJm/h3oU3LV5S/BfWrnOAM7C0oaDiUf7mjOfS
/GnHo+Wuu3Qd0+dXBAV34SJBSUciUP+qjV9XvcTZc2A4oQ7gvByPkdwtY7uos61pCLypOP9y78D6
/Qukv02uWcrGHsfVXItfTXGvYuJ93hN1o6TzsN6oS8vfeuZ7V6JPeEs4DN2V2uK2LlEh8VWLHwbF
g/PVMVZCmI/ABDZV37/Vw1kFYdjYzwCmUH9nzAUbMWnOxJel4xnIFj9bXa2saRbyjYidEgKATGfu
GrFS+RThEOJv27j206FKEpJ0EcedR55y9Hg0NBriXjdAGBBxz4NU4EFZDD9KdNPLB/Zwas1RXUU1
MESSaXc1oQrRR8Me0gmuZbosSHztkzXVUq1jYTYRhcHMcnyWisNs0PGMUtw2Bj21i9tto8h7HCB9
7+q3jdLCWqObhzBPAddRh/U6BgB8+9WAXbjn3LcxM6XfLc98QiDQMzwr9pQxv1sGoBuiYFFSqY8e
LQ8nWXey0GQT0aK597HXXhG8KlAud0d+2rqGANHZ+txEsSwYlmAFzb1LmH4zQAmFc5paxJChXKDx
hJUHuv++c3ct0IKijrdKTxntHk2Bo/as0DZW6sqODuEQMgWOaWjW7c3X52NMnDur656s1fpJ7GQJ
9g7wRE/cs2CMW+14lnfGNBaB2z6Lla1lr7TkyRSWD9xlDu66DwdCDuxqIP5ykbAd1++Fd/S5JoKF
Ei08gapo2SvXwL0X6ZUpQBasa2sjPVpdShHtzCB4FOwCFlx5LuVRenZ78MwHO+Ra2VLChNWDDXOA
SLRhfcopz7WG4D9f2XIx4HlndYL5sdlITpRgpyF3wuC6bihTOiY+Tt3NFJb9FukPdfTFQJs0VUJA
JAu1U9ucw+RmAwzKq4cJWIXY+oyoD9QxIMuiQ2+jSGE5GbeLASSn/60xroHlVOwAhvLu1ekmJlgx
/kry97Y5ONg3ibtLsGXPpb0tkpUGCoybVl3E8KROAFo9BUvBTugrrYz4aD/N4YM5SRrsKnXBXzPr
H4+nP8eySVrKUXdR6pKUyNAkclFZaIeB2SeDPY2V01fW/gz+d0HwFCmUyamx3oW6SbhZG8QFtS8X
IzqdMPnwvK9WoOc8atGXE14V+cGKb9jVw3vMUWdDXawuctJHW0Be+exuAGVbgx33diz+2mabVzd1
fC9YRwQJuZUIBp1dUv3UGlnTmncYhTGvhLOri2QbNtoGNvzapDWy/Xehv//vw+TkDQ5e6z0faetc
TeaBA+UpIFcR7oaaecjGB2k+cDTX1q+M5X3kKnV56ubE/Sgh71Gn7y36PHOC/1EeJyV+3SbaGs7I
WWLeinzqHlJ0o8hSTRVtID0IoxkeKEXt4lV3i32rVwivEn/llMBtCoOdTHZP03xrhtVL5jV7KtoA
ilgXum+p44jX4k0RildnY4ZJ0CV6DQKgxNrlMfp+irb/tVXeKgwXxvhw03uJSyTCBy6qb1Mlw4yt
Aixk2GVp4l9Tu18ShXdLtRA49K0MHaTHYFGs8eiFe5HtqspfCBPUnCO8934KQ/EqyVTefBdG/Fd5
yaFrNVZN7rrxtEPauFhNcB+lXLDe+E9RBUI3nsRQETDjbfQSXi0ppJ6X72tFn5egje0B3+5EX2N6
qo9MIoMTayrtNnJcaPbdyV8jlrMGnX2msGq3bDDfwSKdHpehPPZNuXeTfp+bbrx0ecIaHmhjzWjX
dXxkpGNXeJ/5J/hYCxxrfwOsieRTV3EMEVEIV2Patw3s2NGSqf2/FKKWGZ7YSMFR7bSvBiBPmYsr
+/Vl1VIsoOIaxUeIDlVAPOk92rVh7nnxzAt+Gv/AbtzBl2FB/HOYGFQI3BByoVL+f0PAVkwv1qal
nczaOQ6+j1c9eIYuMwl9sM25k/I7SQLPrUkPdp7hQNeoRDT7OroFrP54RC1HJKYWaMynhm1kv5rh
F+Uf09r/cZvtKWcZEK6R1aqa/XAQlNXlRz9UJytz1+MQGOBmlB8HNCfVFZxM5m5u2/30A/sGFdWU
ICsnp3cZXetLMfu975kHXVJXMINkfuefjOZFHgWRPLox5WfpszRcD9GfX5oLRQlW/ZgQ9VYfSyC8
2UCIlbExmMdr1UcKKxgD8sAzp6aVG9Wcp/q+wTmeI/Sf84GU3SnMtBm1t0e6sDsQV0oQ5bZq39MB
yaqW3Dty+cJyidBMb5X9WFmzSnFumuhWidp9pzbIyRCQQ2oCjM0HruXab78kO0Czx6TXuMZVCzB/
0/WrPWu7mH9HhrFn8UW1U0rZnOzj6tjn9NhkrVu4EnJ9yTHd3tv2asbXAVG++9KBd0KaxzsA6hrm
L5e0Y29zE5CEZAjTFUtPU98L6QB5a+Zu8O1VHk90E2TktjNh25TYymzz0GXMj5xfEyxEXzMTZpcZ
K5BX+LYW79IyoY/ME3BhSQqg0P8U7jHtDr6OBdvdJw178IkwdfB4FI7lk9ncm5OnOxVdUcF0pPQp
DLid3Nz61n19BwWFMOsaDDz+2HGf8z+/VIFsqoes4uk1ZtUD7etWuNDZC7xs+C54lw8kvbyXPBvj
Id9Nl0kOTCka7iqxmBF+wxL5SN1KrOtqyuIEQr0DMW1aA8SMmCNsm23JVAIIQUB+2Vtrc1fbooDS
RK3b6cS4OOaPPq16u2Mo3L1j41qK/eBYAckTUf+uSbEdCv8V5GjoajFLq24tegdBpb7IGw0VfbUc
knuBizWt4nJWNt6x0LJP4n4xUsuDFf61h7RXEY5KpnzlsAiGqeCzd5Zs1hbElhgzp+dQJ69sxVqU
Iz9MjwLMuxToaAy12iSKNqvQ7Pf4ma0sh4WkCfHhMdtMoP6OOZ6NuCW3MZxsQg1YYn8WwlSYIlAa
3G16P6VGiWMx0PQV35IwHKCEKLz63yS2V47Z7c2AiMjhqJAqS8LgjHF3+yF6MKk6fvalU9F3SSSP
9rVWtKWdj2u8fex2k2Wd1xeDVapduFvQ0JIueTSQToaYNw5e+Gtbp8Q8hdFWMlVshLuLsNxHJAYF
/TgXPuxX0BVF0E2BtycPH9/IpWJMU+tAmaelNk8rwjXrS9G3q6wfL6qH6lXB2MawgFQUQObMkJXE
/BDmQiMStuusR4c7XrrWoa+KdVdi0QIrKJneVmRkOUGy7HFeg+KT1ZcR4NsmoboMoPG76lbT6l2u
ZJjDuLPS4mDrDhKFaAAopKLxlguj+l8i4zvsewoOjQLOIAu7RmKxiJ9BcgP4MWDCTqoJJkmdgcGB
TtMgSt7eSRGvcy1c5teOzBxdoJBgsiZQVBT2n5fEVCbqKpHJVgSrrNa+VXY5TOoNFmEY32zvS03l
u62whSF36xyHcts1/29sGY413i5F5xuLW8ugUFoAPvBNuCDAtN5f6JLk83w3GgTERWO2E63DJcnY
CFRYYfZI2R3QaQ3aT2S/0IbdMMWdCw+chENkU6TCFBCyk6fmN4uGJTx4FFfZZNFTt76ckY2mYla/
CqKrET+Rksp73nBpw+bJfQAtSUElJULiKRVALMq5Mf8w2X95Eg6Mj2VmRLpQyG0+YEtMa34wgINE
VCROAwCBszvwNqyBb7YLHMZB1j8282vCWWamkN0SJnZCxTdYesm+7jsk1K+0rpb+9MQT/UiaZvBW
iUfXIDWSmP/rkYF7w+qE6DFEMAQcGAtdYFnDMJylpAxlTIny+OaKZO0b7fuU5xqjdCkc/5+XXQMh
2OMbO9PUdq4qtzH5cpOxPY3jfwV3TFRq60b7rnrrF5is5f0aBZproqYHJu5t2/EPKu5tsfGTbpcJ
nQmbZuxFsBcdo+0UMyei3rZiL9Nr5L9IGJDeyerC51ixGO5Z25bt+N749b5srf0QXmqv29Vc1bHq
HXlGvQt7/PADlxRxyMaRQaY1bSVtnK4Rl6SwNIHzOE3DjXYgH0ZcNIclK/dhOHl2KI0l82AFF9ak
0i4sGi8WHLkOsSOMkS7A50I400DxYJq2jeFZA7WrEXeq2whSfMMKB9tlHJ9D96PNPxTSNpyUfGcV
NSNBo8oilON7FvarEfaJ2Rt3+CULmXG/o0vNVkRSdprH+/KovWYVpz1CSxYtxlPjME+bbG3wPLLQ
mfGW9QyPYodO9DboyyH8bItxW5pM0ZZmAjMyGFc9zGcXn1brfcbEgyHFhp6z8rrvsG9PA17p0Htv
CcYd0WhDUkA9xX4PRwvoPTTxAkUnZR4PslsWX+UKQv3kMeqvfvU1WGerW/tiDliIBHfcjUVwNBn9
NMydyNOpcNswVKSWmDXMXXL0CAv3pwRfybAJso26QD7nJ5vqF/EDcz/Zre1sExMliRS4ZYZIpBbd
5xtGXyIdYIewjpJHjmVEfXr/Q0B0jyF75BJ3+UilnoPeCPZpPCKrxVxkI3ZLYgrtTIWXMRWtEW39
aSwXt9Y8W9mXrmONWLX9phdXzj8spmX0r5KsJjcxn2QwqRzRbhn9OsFj7qJ0Lewd7rwBCEwcXKOU
fOFzjFqF/l61964OoFkzZi3kT4H91Wd1RMo1GTn8qsUE4kkUYq3+V6H+bAG+NqyxIvtPtI+s2xJf
HkSnsccXq68sxEnctgiESHflKg5ZcabVsqrLWSj8VZO1a8+JKMfcn9RU2P+VnFfVBsgO0xc6RtUd
lonffhIxty079d0s6r8chkGSqsWqL7VfkTufCgg3vxdrMchNFXD77+0QdfkUQRXjBvM2lYGUlaHf
XMQ3dlh9DzzKJjzIKd8q90eBIlNUFZBVFrOTzjvpLqppfkrWkpCiYI2Pp9beteUZSX9knSRULXA0
9jUC202uMGmozTUlDq85S4N1a3+bXLTukjajSnGdcTHNHIvtBEZeYAdrPVzC8rCGY4OKEO0U5mR/
DeUUb15hrNNyCXeMjRWbdiyBQ3GSwUvzTr67drBcxYjiG+9hnZuzC/mKhNB2xoPTp3iAS/Pnh0fW
woVHWs5qGiD0C5PGIznkYq76c1VDNJLfEcJaMZ79Ra79VjDZu+RPiFXtX204zh6PhnTXdp/SAhcD
gbE8pvq8F7tMWYNQl+FKYSSa7cql9sO4gf6v1Pduea/pPE0CFnUW5w1CJEbNNJBfYzWrhnylIaYG
tG3S8KIbIXsKPNln2cxp1qEraHfehPJHPZtg2Vl5ohbEC2TZG8JDwgJ+P+3HMvNmprj5Rr0M7XFt
V0SiYbeBVaBwIkNE/Ef8avXIsZ3g2mYyLebkZPbKngITKZ3hz4OrAUYvRNk3Azd4Y1hfPMxL/ku8
63X44DBA7vMafjqWXndySc5oF5NT+mlnOwAmJelBkAVgcgcIXGbhr0yW2a5eRSzpVmLVbqzP9tmM
B37b/KBDq+w3x5/7GbnKbw3DQUIO/A9CObNvtJ/utjfn4WdGNIqFKBwQ67KJ13hALTGXTwiYASjl
t37YKGJhg6t7yPoka0AdmlzVWJV91m8RdKzO4M/NA/IYhFuz/u4Ha2mwnY1Xo4mdGH1MOFzQ+eUH
zluYLpAbkEGAM7TFtua5BAOvjH+orQaWYajjgvatv1Un9ype8dn7wd9UUCQj0dBpef5Y0dbyWXNJ
QaghGi/fhc+E6fEbkksuCRR+y9BftPUijiZNPVc9rhhovFG7V/6BzKwckEQ4g/RfngYck/LNhrtG
wyDnHXvNdglw12LDSsACs0rwDiAQNwyLEfIYHvjNVSFuktmu4E3/tW7EKfDgxxjyZkOCojtqH+g1
eXE4hoBjhyT39sViiGh2j4FxKqJPGFPs/PG/Wda6wEBiFs7Ojm12P3g80N63urHUmUpmETJl+Z2l
QJdnRQtPGnhp2iyCAJHodMkR2gmESQNUSE3V5jO7/o3Nj2LIN5xNVE/vbsyNgBayoPJv+a1R3yY1
uAwHgVIEJVQL515sLh1wcCi8Q3xbgDAWNrVLWuJSkDoxg9jaNfK9YpdpAw+QFGWd6byFBKv52j5W
sk3ioG00pjc2LVYDSoZJ5+tsdAXSKo2ozsOafSuiDYap3MdttUysS1vJeVjcuNy67L1zWOI3I46X
awZtoOo36kB80Ukx+ZhM+HcAFBiMgEBx260OHHv4ysu9AukomZGIlH0xUEvDrUgPCDKtUJtZ1YfN
ARCULIrB9xIta1TuORHwoXmmNoTLCGceRfpaofWLhxslH82rRSoGie3lIiYQAPoiNjiDj11lx6z+
oHnQynOgFO/9MAUfY6jI6o0cLYT1ICetu5rc6/BXwY1EdZl06g4c6khmivIdFBIRFI9oVN0iU28T
58QyorugW8tTC7cwty7CjsEMoHwD0cA6Px4T7ZxWx6nGDiclICCdjtvSYszKut9muW0TxKhZgC2H
vyx7HWwF7J5FOUwMKT9w5vf220HX9wNxJFEAoIiq3mbn1CC9q8dXhPHK9IPTlHFcIbZjxjY/FBiY
HMwsaZfPOoJ0Yof0Odgz1rtC3WghonPtftum8gC3bavHzXK+7Etno44LHymwpVE0cp5XlTtnge1p
t0D8R9J57TaObFH0iwpgDq9WjpZsy0EvhNuWyWLO6evvqrnAADPT7SBRFc7ZZwc8TbK7wF87LOPX
0SxfSeApDVw3K79Z5al47QwiLfP03LUvEYp2P755nUTOzrCJPK6eMx9FSIM2Um/LdY0bECPsZPg1
um7Lu8dUhnA/7wXCT+UCDVXA3XYMiU+/rIugAEa1fyfffvSdZB3Z2lILICC4VsTJpeGohlLUlBPp
ORRqBQSiKXt41inkhqjyXyiUzSHE08W5UyHjlzv1/2pIXvgfxKLeQl8GYM6eUuQ7wwNaudMfoDY9
aXBtoH89i9w7RDELumidbQGZKk4YkPyNlJjYYWfbIZ0XEildkAFCIbTV2eY2GSlUKE9vOVloip/m
6ViZ4wjrPxmMssDJvhDKb/R2QK1IPVNBDJG42+D/Z+ydXoUyg0vTCdcN3oBVd3TBYdjj99qUpzIh
9AKNQ5TUq378mScdxoBNWAm1hfCXXm0veowwSpzXeHT45+KOYr/OZfiMIbJb7K3wvZfzyoTg1MV3
q0UpMCJwe1TVzi+8Q4JnQEA8R9hCv0dQ0mK5oGhwWhSuanqFbChx50HIMyl54hbwth9mhgsBgLsF
i61fBOOn9MFWuFDbIVhpsE90w4Waw4QemKVJf7r4YDKtTtsP6NeuxYTtyWQo6UbVuoH8PdsA//1C
Mh7u6KRdRbVq6zXIkEbZrTPKzElyK7hoOK6zw8wo2TxbJrkS+FjdzRLojbm/biN30olkNayVYX1p
Png1pDCsepaJzH/6+jAReYcMK8cpbwDKsOefTCN3V7N31cAALiQhN9yC828g1U7ZV16/tJBPEgpu
jYkwueZrAVMYxFw4v65ZrVmeexeZRpj3iO0BbabVjKk+eakldtf8ISw2A3xRN4iFfhsLYxP4RAt6
d4lLoOe8ZgZhZbgmYIS2wN0QmvC0a5n9CUh0shhX7CHug/xIumzfjhAriZbcu9ADPQdWJ8JUZd7s
JwtPr7lUvj38O0+tQxYGkLW8KgcR5SdXuZAIOBIn8iga8sib26zRAkJYTZGXEiBnUAW2IBBYldCi
mBeV1ZvFwMVlhs1Vv2ZkwQTn3Y1pqVBBY0GHA/Ke9wbFNWMg2IQSc6GOIF/cy2vIritX73cR5FFY
gG536wJ6nW7n5iVh40Cf2ryhr1pK/OUUY0/xEAJctbDc4OtHJY2etoESsurOomsYQD5raLqFIoPm
+5HY7JmSCqJtzuUUYROI02MTfTAtTKEZ4I+xiYBtab6gxF7mGXpeay9sdjzjexvylPJ9yyEzWBpN
nEU4PPNNz8txAr7GIltxKKBLZKChw7iYySKMu/asmahOxS4s13322flMgrQ7n7jiNSTykmjv59KE
Zw0bOidkqoMWPOTeNqGh48c1sJ0D7TMlqPxE/ki6xMTK1XASnNA2mBhC4ZkbN39JRhN98hWrDlYC
8r66OqCS75BiglUGjwyHYv5FOSrpAgH7IqC4EDKpn/yNdMcNfEGP9+Ci71s4mgd4HjGovWfQktsY
gVhqbg30mWN/ixmBlUmxxUwm6xg7gQDT32M/Pk9PPaVX6N74NHjpg6Vt+QpH3ibkF/BX6ISsqF7b
NobRmBoaDtjeWm8p8ZxpkwX3ykp2IkL1Jf/p+UOfm7Ow3EUEW8Rw2aJJs54oTouhJvL1noqLXV4q
Nktj//lashTlxsQ6zIGONcM1y/vf0bmLmIBeCSSUbvx+3mYtblvkT2hc4IYznZQL4YxJcWiUt5Z6
snVww2cwNg7R4bT2I3uB9nmw04voPayYqpQLgWyhpEQB7BA7GmUvM7m8dei+mukNL59DBx0Qc57G
Z07VhiTcYiOasCuTcKO+Uu2je8nlWxnW8mQS6AO5sWdQ5RlvbLvWIcadH1xi6Itq0XaR2lqXsPiu
yHAtYFBwGhS9xUi+X+1wvB8Ya15GiGz4mDrhW8+5EjKZHSBDnco2OcCAXPjRuJjnD4fDW7lBRmJY
nJR02sUyzoV8pEqB1rtxkmGy/KUYvM2jzGFmQuWBWuaUAO17fu8ABqHC63Hq3rccDSeQShQN1SeQ
nh+ph5DtSqopGD3qW5WFB8ZremQcU4swocG9zkN+8AOa/cY9gpYyc7Ce7jnudBiaWsE7PhFxcl2X
+g0dy1Tv2uo9Kv5kEcO83Qrjnlv10mCvq50aXNi4lvwz1RnFB4ZgXTnwoqAbbmn4hR8fKrEJN00V
9B79EX3d8igq6Sxmpr8RWp4yQ170A+BKqvFNBLvGthc5JtEkDvlccRP9FLzowFmHcbAqi+YhBxob
+8+IGZIW43BvYQpZdvGbAVcH8AAdJrg2nZrf4eQRDtup0M6N3py7oNlLMR0qJBdN+z3BsND6byQh
Dg05/wMhawR2ZrF00j2aYJehCf5LPTI1zWGIQQ9nubY/W3T3OtWaAZ2jKR4h0l1PFW3E6miq9WLv
J1gSXUFFK1dsEBSAvGuMq6IL5n4bt1AW/fO+tt7DMb0kKdBA+Im0gWsbBYU9/7aEQuGSN3WE+Zmn
Yahwp4yedbjFkYuNbnoc3HBvxdUL8gd4EDUmwOlHJqbNGKfgTf1SxIqiP25LE1V2nB2iBKqIQXJg
GL5HLYXHDurnneQuScp69ZAAhJgWHXRcUdwW6UkSinOBlr1OHEIXAlrwTH7EM6ZK6b/CqZejdXaq
GC3LsG1SZKVgxH2iXZnJv7vdtS4nPFBMOIOrlkOvhywsOTrs6l7WirzWcP8oKUdEShMIqaBOJeZM
QM1L0s85vqcWNNv6GtPBhy179F2ffoWJYQsJ7nQkXiShaD9q/yuKfW6/aGn2sKWlu6EG42I7tDa+
UD62ANRCdZ7stAC5ho4DysT0zQhPTX7vSnNZMnSAikbUiIdEu2q/SkjozlzvXHQ6brL0caPJ3O+E
A2fUDc4F7a1yglejtMEFmxWGCxgdMGDBzmREkTpMmwnOdZmYWD/ba/Oec1PFU4OZ18qHR8ylHyTk
5lXFwWGQGsTV1m3EsZPjMcKeOo+fixgSOwhAUBAC1FKq1yBD9Z0oY81UhSG+Bo+Iu1V8dcSBwVoO
5HtOmBlVjxqVYYr7GU7bHNJfCClIJtmbGWI7N35NXXJK2q8amlWlPEcS4+Q07mpgpKGPj4JZm6rJ
GiLUBeME2/I3HsCvhDhD+01pEEB75xfN4GWsZXU7iYup3a0IAW6F+Kn7i7mrXStjbe8L+T7lxGQM
S6Pf9C7YiHmHJboBfUi8S+76B3N49whgsO3hFJHLOuVoXLw/w91lA2gIpiENczCzx+cmiD/TcriH
fvAK/8tVDZhf+uS4+s5l4hN26Ng8TBiDyDzwfGt+DafYe4ZzQhXOV1M1FZN5yJkoe5H9blopgxK5
7jAMbR3s/JuY2GLCCjnHmHlgzgmiZNvOVmcf9sJZ5rN1KRKDWV3DDJexbJgU5wihdjssNbCJqiSV
yECF9DbGpwL5firodIKHwTFQyl3oUKzL9k0x84nxThl2G2oWMDK1mr7gWKKgTBF8ZifNYuxfXpkB
98g+a+rPIg7fYnZNESGlwEvemyiCLaZ8q7JCzjXSK2QhNn0mFz8k8vJP9Ze68p19jHMkUR5oxzEm
5i3LlzzzRvzEsEdrdEieyGmF7lH5cCFjEdyiEfPifwVYiwW0NYK8Lls+Zp2hgXNJsu4Iy7rXv8fI
WjvFuJOqsn1AJq+Q1Q9Ws6lrp0Ef7kCx39v9RXJBqvffM5vU47cuZLS/HzI00POvzufk+3zszPFb
N3geKzLH0mvHvZFA9AqByHX/MjD5dMJ34ZbHETs0jttF7VxrVCp6TYEU1HtEqUF3MmJ3gTeH2lkW
GUMUkitXlOuMa7lm/NvmsFkLsSlgt3OO0G4o31h0g4lx96Gjeg5t0bhpkcpTFIIMt0mLrXB56NIC
qsq72ir4DeJvODvP9TPcAwgncjWY2VqfBVO2Xe0GV4bDa6M/BcTlmNVmKBAHOk+RTpVJXefX14Ix
ZaqNFGnvLizwEMNadhSJG4jmAWUkIMppVrNaCzYG03u1DzMOFzAuKNsOVurBp5+6rwHJZfylzFc6
+ENRhsewKolhsDYp5IOMebjy/iOdCtR1pL7RNYaRucukEgftoT0YMnse6U0nh95+gOiyMmFEJcXe
yapF7JNUBnBkeZQEMEiK5DmCdsGkEnoeTy9dVYw+zAJKqXgTYDGurE5VLA+25PFD5aEVCspbNtxw
X7GGZ1++G9kA6XgTMWolxGL2dpOAKDGG8mjAzegvrd5yVSKmFM4E0x22ny13MT9OwlRuHeKZr9i7
Y2KwmYGcnTjG4CJCIsGQhJOfh6Y3EveMdaWf1FuuW3Uu1nFwU2EmlOQUbQP7jEe3Vyfi4ERbn/ZT
F2+uUx1ZNaF295Jx2YXEX7EJClwICrQkNVOUoP6rGWA7zU3mr07zk/MSLajZ4URQpzqlI696CWA0
UB0CmlzrVKxNAFItOSjb7069A/p4J4VBTVem++UhIFsicyNsWCQhC8HWYDiclTeOU5ZMY8CghrhI
bnmzHFXMeT2vxkZblfxir+K/x/oqxA0CzqJoipNa2ZHlLzv9buF1NRcWlCj/VNSoYhE8UycI2R9N
C0lEXYxLOk6sEFoJCYqlaRCzg2pMgs+1onthyfz3nCz+DO50bLhMtN5NnJ7nYXjXqG36mRpycuDv
sr579rhn7kW/nzAGHf6ZQ3DwivIUGicJJJOCfrljtpWdjTFFcPRQYOx83CZzEX/Ou1mimCusrWn/
1hEmQQcDyVuW44U1md7BKAZC557nFsyudomi4bV5M/KSGOVcxUDU4TjUtU03wOB5F4ArVdSyRLCq
ibv+0iXyHDMQYa+HFtWoOgtswiZGuOoJt6VaXGWDPJNvHOJHO46rOGVlo9xzGYRyU80EAY7y3+DI
nYd7GflMM5npRQ0gndIqZY21F1O90cAiTHJdKttDkozZRo5DsiGPFZZOHu45LeMggUCfMCV9CnYS
jKMxsO+8S1RfE2MdTBDXoq+2xNL52aMUjPmAvYPfLPsOfWNnorxJ6YiRUHvRtB1aUD1gS1fHzrrY
6zh4jMwVq7Fb5ZLpg/6w07sY1iLttpLypRznyzTA2MwuTI4PGsISxKZNv9XQmU/60fB2omDMOO3U
rd3RtzPZdGFoZZqOXyckYjo5XCWbiahj7d4C7Dcp5fyoHQO+T5LgZKEd0GdWeHRGki6DY20Vn51S
CrskOmAg6DfNRxygeSoBztTPtYvuIFEF9iq8KKj2xjBeCjwqrZaMkNT4cdhyvO6erAC1AfI4+5DN
rRnHiz05z1kmD2iIREucO2daJZG/V0omEYUn5UdQYVrLtYGxYLQ3wxPvkBO9au4RvCo6Dgm9NUj3
6nf1SOCZ4ATA+3n6HbE8wtlbq09X2KAxJoaQ5gncblFTfLmUx37y5aBz9IZnDynISFvYKxNdp37l
C32+ryCXQh0e6nnE2m+Nl3uNnlNQDVThh84jhCXY3DWG0yZnIvtvEqSPsQjVvv3vBmRbCno/bpQq
tJ4wgJEo9i7UWXlg700fBC6d5cWdAqpEUiPG57nhOqRGYib3MfoqppuVBmsUGkdOh6AO+N59FdqJ
n6Fe0KSx0ux7Sy5u9C1kTTmP16+5nfOdFhI0sWkxdJ1RdMILJ2RBrmEMIScYZmUNBb8wYnXU9QqR
vNLC0JpgnMHIAJ+YYTfRglhHt4YGzoQaDG+n4h/8qyYhhuLhtw6tV5wJteGUJJsEdCDAXoAKY00+
ozYq7WL8DMsDSxSs/pQnkGdfCL3ny4gKJM1e2FtBul+n1P+dtmuZQjSgUwBQPER4IOe+/2zImcUX
mVqz2ZG82X/gwP1GhdTkr7Ck8GLTqUs/A5ObeFlAw4dT9k6tFaZn3sM4HVQ6RrOz+ycgffKh+n/O
w2IcqF/idteEANOMfo5QDRvmqiA25pKGg390jDjsreT4eDFKcjnJvSESYkU3EXBc/kP+bH5QLca8
UnOrDRAtvohBhe/pFGu0qeQfBYMyr9eamwkhdN5I5ADZYvrDv7KRrzWOB1g3WBB9DOxxMIFPxNGa
mmNHgSQhWUcRtsVuyY/gEKS8obDwrHyT0WIIMrRCp33z+uY4ziPoLlUdSh4zCj4iJq+2EcOuvDn1
SLAn8/nmAcSnm186fkkks8wDT6Fol279U2avVY9eOOgxxxrR50MVgrSdcRjRVmXYVoHAlbSu89Ei
grnCkomwGtaxXV65PezvHCX5zKSPEMUB5rUFQbdlBGl2SNTeQTSYMC9b20MuQiPFpYDYoa+JIwW1
dhhajQtM8POfKTN3UVHZT6ce59EaaOb/kinhdDffmnbIZM7p8Ncb0bVNm3UKUB23I3g+dfdUfYTg
Vp7TL4e1rV8tDQcx6wk3SRuVmsS5v+g2csR/dWTQso0EcKbEtS3eeKWFgdKIZwE8F7M7Ttiimnq9
duq3TFeoOplZO2ANgZS6RtijogqwtfA20pgh8W9BJ3JkGOoxGRA7AzpR3f8Ksa7l6CVxw43S1Rxb
1AwdOW10MxxgIAdlNW4DOJpDl79qFVMBnNJa9GsffBZuGWK+whSLaGTFhPLZgDHygnQLyAx19KaQ
4hjjLb9/sWGue5O2TbsbaCivLvXEOW7nrVoCc2GvWxx0wlGe9Lw+gLREQ7pKcOvDzrCG5TxDVC90
uW1LvPXAW6Erg9yQrlDuIhcuD+JGltzs5McxT15LtzyPOv7JZtP/JwRTerNIzijvDwLQIACb4lUf
nC6CXsqIoUa0k9ePnKsyNT5ROZSYoYggXY0lpjzm1jWogKIHEREFXXFDT0Fo0C5PYhRQ8JDKY0op
NuFhq4z19papr/HV0wiSicGNpkNmwmOCpd1r2EgVDJFCMvVcpmozJ3U/jyueleSP9Lj/9uIBmukO
2jc4BMg4oXYDjt0FoxpAdszzi2lVpHsFvDt8+pCrfNotEHo1sdM7QATv1FoeCROwl3Hj1258PKb1
cHNMvMVRlfys++XsdQtjuHpYNpCj4eoQNDTz1PpvbT1TFJ1S9b0PZzjN4UjQh74Gwk0T/R7rO1ao
AMXTgLIzB/28dbZhkBTVPlZpucDkFdeSR6WrjClEZ641lKpg322M1cVDYW0Fuq4seTQqbo+PjgmC
x8wf0MuI7/XMIh0yyDj7rGXqUdDX4q7Pahz0g3KCM+EfIY6eCUFBkTmw8QFnmpvoNowPZqourcYY
gmfr7YrqfXC20vsu2GMajpUFbyW8eDhwRCtk+eURUkaS3jU2RJQwmOxvQaRtnLxbjhw7or4p4wyR
nGoi/QJ+hotIQsvWPUeENW5geBJ9DdQGdb8o450BGu1poxLwwgFFgpzgblYu5r8+gMaXLbWhITBw
2hsUXwoVV1vYzVdaWa01Ztc0uSgePBMOpoGr+IJbUYs4XtNoO0fQF3xknQ+0MQDmSlUOiHHLwHFR
HXZokc0MOcg9deZ9l37XtdyCh8upRrjGwBdjYsQpwvhymcikpb+Yljq8mqK+GmCM9PQVLC2nN9Yg
6A74r2m/DfhpcxfTMDnLmSK7XzVi38ao5YxNg+dMMDIXTW4RoXBtFa4LROy4+4X4Hvfd99TOO2/b
9CDW8FtscDwxDMdyuHlwKOAndpghuHj0V7L+7CR9bjmcTQYZEkMakxowK7DFHeaTaTOxccHnG/AG
QtDdG8XTXGJyJf1jMF5nAzt3dmQPUZ5JRE0PhLc16LCBmZkHLYDgVbNZ6XQ2DjuyGNET7gTz5aq8
WMh8Xf+fzQcYOcqfNj1EgkgeNbpFNelb1lqN3EwPec0tIJbI49mFBWOWdq8SSMjjtjQSQLA40W/4
bTXTeeYyMer4y+dN594jYPLpMUiMSJcJe0ZzojvSpnHKbXUP2BtUMa+vnHAlDUCXZlxc2DPj2mpO
ck+QAeB/jOU8Q80ovEUkkwO7Y+ZWn2Zode14iZJXA48D4O8JT0TjxmHe1htmZSs2g0yqfSU/8fgU
GAZFQtsz4bKjEddmsEdiWLiC1X05m/TeQ7m2PKZ64uQBdjPxilNQGZBaLT9QXAYAMWqq5nN05TC7
+BD0uYJcMK2qAHwpYhnlB9wLnsL81jjXAuzJJQWl1mDfztfAO4fFBdl1SK/kH1vfxR91WFbtS0j3
5xKLA/FGBCspZjL92Lr6YO6LwIfbWB7UTLRpykutggJQnAPONEwo56snLkHS3YaYNE8chvMUkVux
6dsdacgYGuTv6kBM4Kt2aN0CvPsS9pCacJmoPKt8kzJcojUum3LRYqmToQvlvgvlQ2UeGeNNPbZm
ummMBpXeF2/10jA2LhExRu+iBigBB+N93CG0DjlqSfzp12Rz1tktgr6HHwq1BVx5GmUvjDC0wi0K
+UiY4oNG+o12GTFFR3udc/RyMqLZZ9LHDPGOOY8bixUIxtyRBomVErRBfqpgyI1JqynzTRIx5ScB
YzbMEwZrrOZk6yenkcqzIDXGjqqL1mnbavRXg5sSlcn8jKm7NXZLC+fnAM6V8D+wazGUbDTD4a5A
r8gdyuzAWOgSRjl0UiUB7/vHGLLOWcSK3Zff9YhqJMLcitFQMeOptcW8h/pn8nWYXwxjxxG5LB6K
5i1mhSX4OqrTrn905T1C/iyebTJy1VlqVmBe+DwAcFouVLi3Hi4akJ4ylc2rbDHEgJyleGrseCmY
VrfBBq9XCZuto5dPoPVmE2xnqCT1pY+/7foUvLsv1s/0FnSftXgd7QMXj4Sh6vJZ5Ia9MCmD1Tms
h/Nz4MYE42TnAl6PZb81BU5quwgwtwJ50cKH/d+sE8LVACnxu5F7LWEaF7OJYQfQ61X6pYfEPIMk
GTyKyks2U0i4WtYa38VEZ/8YQEfYM6VB0k3+3eJfNhvoBdBWlCeTFTQQQYX+A2EqIvb/rhm4cCA7
1EMSLWQyr1WB63bpmy60a8Wi0TFGM7goRqEcPNdQoCtCfNJ9KItvGyJjzbeaSUbrJlaJVhk4B6xC
/WGFeNzbTKJLvf8GS96UEE0calvBsTNPmBSE1roOgMx9GPqcJqqcwp+iMcyD54xocMJiadAOU+JB
rgkhEgqigGvmxK8jUQ51Ua5DrhHdulTttiDudMSfJaGRfm3Fe4IDCYbxCojZxd7FdT6sYe1SVEab
GiGNsyvaV0TVI3FqPaY9G7e8ZNB2lQXFNo6uQflsa6R9HzmNJyKdbml1iY2TLk9Y0ErzqMmXuv6J
3YOOmXpEweH5qL7ZA137NMI4xwMS9gGqEZG9IuOewnOd4bW1MRoyoG4mFazn/mjhocFTJgjPszgP
7ovWf8YIwvVn3XkC4H8yQui4LwApHHWfZfkSl8d5QuOx7yBWuY8qY5GDTeT21WvHw5ApCcm2Tol7
mzlbfjztnNN/dFG4mYgI1QsaAiayeg4dm6fdvEF+gtrwmVVviO0lr0RWX078klVf6BI9GuRRO8Fz
g64MsCC9FXq+ubi4xdnnWtKcYulXf4H17gfek9385sUqw84nZliQc6jbGHK2MSBJhwUA6tyQ7O5h
3tk4qrQw7gCTVz2DRWIBFjODtn5CNVdcErHpY7yPV5gDT8jvDUytWKyQEWmF6NpZvAP52ElPwsZ8
54yo422kYRH4GuJ/DNbGzatt5+LhYWEf8upPokpx3sQUMbiA2RQYBWsr44eBahIeInjWkX/wIYbi
RIoKAd9nf9F50dNEb4dHFZBFaD/UsGfawt6mDOFOzVH7yEVlHRMemaZ9dDr2VZgbseOzvYfQvoJL
7WqUeOAAVUvnLxhVVM8tH+QMBTfwKGMoc3pIqRZPmby84jODYpK+ZvU1KjZzsh/4aB8FX6fjVnAa
imdEjLjvVc5WcbjTdTs/h9UJP1cSAzzoI/94l237r+IZFRQyDQRpWKIoQRgsUgjBJN4xvBQfHQxr
bc3RWGCOBJG5Wo4zZCLMte9R988VH70y/MI4OvrG0QABIXoo8QfGKMXeHcJVIb5xlEBuiUcQWBa1
GrPbY3jV32jnzH/1wT5hPdJcwnwBqtj4L27y0MdrU1zrsHzPkTdPEHZm+yvhgAT6jEgEhYtJEwI/
OqeRI5hsbbm8x+qci+xd/yBGk0i3pZNwntEVpd20s7oSc61n6VOxLCwbEkmzbBR1ldy6qSf2dT6X
vFkaMkJTguxY9ThAX4iiN921T7VnLdpTm/EmDe8YNNwrchcRlseiItCJuDGAUOwOnPSFwHPcv9yE
KE7/xSuIhAn/DO/dYCPUMfIjTBBcNBWkX7f9o+fnhwcmBV6PURBX7qoPrymy+rJcy6x/Ku3PUqPP
NX6lu7UHoqErhn2qSyecjMCnFAn9FhUiV7JBn1vdUuPWiI02QwEwf9zu27Q2uQq06S4dHsc4X9wn
eagJ09S/zOBjwF+jBdjy5rMG2SiXu6B8M9NX2W94Y7AGIQDbOq6n1WHUm5V/atqNVW2b+Djbn4Uj
1obZPPV2s8jQwCsJM9r/et7Vpr+hW+k1X6H3UG9jiMjGiXs2n4x9MHKDVBppcDH+HEY7PjJzMTqk
Y1shJpnzucVyd5H5PWVxFnL8Y3PQI2sby4tByFxldDxaAizoUGiNkvCeJ2wGbDo0Z3irJTSFzMCu
lz5nuIw93gCCDOLcOFsSS3gpd0mXbGIMZtrxjRexbuDNdP3DwVPOSOuX0iWQDwA4LZM/M/fgEmZY
RVYjwChIBDdLNE0AWLV8zY38x/H1pQ4lyoVoaruMxQeiclszghIcGEeawee8pKgaHoG+r3Bdy0MY
isA+BYsQsBXqAIXnLjYJSmvmlTZ4K9WQFviSq5eGjurY6tYhoHWi8XEKW7ki+pCARuZNIwbvtF9U
LkF2pajDdLdNYW5ROYPmeJRgevSfp2G5Ht3hnjAyYi5FuKDODO8JncY2Fvk2NbJ7Q4pI5/0QvIrP
joEqnLZOc+knSGIcyM3xaDJn4DAT44+i2dagmGmmbz1Cvwxw7R4/kW+BvD9SLMyvXMw7faLoW7pI
rBLYBQEqLWUYY4Q3OLUQ3yLUEFw5qbnRdG+VWzbyDphQZgdCU4VcDWlvQNKhiCTnK/SAE5mQGAFO
a6PW7QKpv3vITHNGlhorIvcjyuv0GZn/a1iPH3ruHuuK+6P0P3MB5SdNA6Kehs04cdsmDpByjJYQ
PRZTn0szocixv7Ns8HgokctqxVFXH4f14DoteTrA2sjzNsPsonDIsHruytsovCcLfdPdjrZAPjHW
UEIjEBDNLnCeyogKbkCw4cTA8m8OILoZNW25Fi06Z+uYqz6Z/4O3WkwPuyo5YJ1w6uBGSKZESZk2
SvC31vVMw2LQ3YSOB10+vJpiegOLehQ9MxmjggcbZ1+qc01ME4/Asb63RrWttUln/jkDazL6WmYJ
rR29IDqSghsi8n16Kg1bVNuUDPhRdjiDqpYUWdfM/wX+PSCfJMObr/bZzfLkcH1NWkM9CrpXDP1V
ZD22sQHidK7svILGkk5A0QH1RBQSMD/jqTxMsFdjibYVyBZpf4nWTqSLGe1BjDkHJguPRGovMUnv
gwTCQL1mUjK2enSuWn6/QbvhoSGdwvSAh+efnc17Nyb9Th+kxXAbd98A+6neRhpl1/cuxcSo8i/j
OKOBEH7EPJix54RoJVZB4ZZlLrWIyTtTliHQCW9zk4u3jasZXqTr3OM++Gck36i8WS2z/ZsAwrXZ
9FbZ88KajzaVfAUvOHnuh7cAllDxZXoMy6TgILVIRAMgwQJlnJPnjjgID6+GZKI8gmolcGS3TZTF
4tFC1CrtNZBIU6DmS4IW25ce93YLzE0vXkYIw/Ojc0/kq6K1wZ1wX7n7DDFKO0JUce9DehVpz7aX
VOQVozt7mcGlbMHJ4ogtLeTZhG/pJv3J9xTJlDeXw3nqce+zp11D6FGdLxNEaiG/UaLZ8eSSkeLW
iLHF42wiJIjUaUAKS8coX79hgJqQY+DJw+D4SzHt8IFz/OhZfRkkgApn0kkiSmvpn2GDUBKpCU1G
wAzmmpS3+cZgCoQVrAfs6zG6HvpyK/s3bzyE3i7PsVPWd7GOTbtxgVx0bWLtOUAdx0Kz7OFjUFmv
Mfgq1CW7+O+q1vCFDn+hpTAWKumm6ejB4U08sQcmMJ8OaITloZnVSW9osa1KHlpT/IkOC2jUAZXX
v3Uuxnw477k9sS3OAkkL7BeMVuHn9LwBEKetLq+Fbm2UDm5YFjmZLXZ8sUIA5ypx8ePEIQj6XwI+
YrVMfFfSb1d5bbzYTNzQPIwUM5O1dsPyMNeYODtkDiCBHrL3yR4PU40eabZ9Pl7nVmQbs6UFwXjo
rVes/sIrjyCW60RZPYDr4pXVEIVSRVdn+ur4kCfGkZIhDFPU/yYTgUtnNgDJvJja70Tub1Cu5z/F
biHsZhc4F9Usw+Fa6XgOzTnxaJyw3PqcpWaUoE+8mSThagNCTJZH9+Ga0V5iIkEMfFnlqzJ/a03r
CItxA3sEViN2pjx6wgvZITq0eqpsNpzCw+llSDGHeB3Qp5oh+FAeyDNSof6JRnXtY0XZteW/1Din
8PkCb1rP7ILKtldt7xzAF6eKhr803V2UUNeEMa50/kqBu37KQkdyqPBkWR9R1IMdTXqH8wTehfGm
7M6CyWLxItJr3AoiJzEk5m7UHX3des3O93TeT7JUj8EBLU+rPSGIGAEzO5TjTlhb8r5QaPbe1nfe
zVY/YxFXC6BsOF8qM5y5AH2mERV0+og50n2Bi6mKHC4wvvUgR4re2EFKt5ehI26YweB8T64KwVch
M0ETaVh8N8NzAj+V2WeFFW6Y6+9m+vCBcbSSjAL8lgx/3sUlgXXg1OM9gNgX1OPe6LuzjvQQv/+V
D2bOKAGHA9r3pYedWqwBdIYs6FgCslZyz5H7FkuAvCy2F1ztQbM1y78QJqOfdNWyd9p3P9OODaQA
C/TQHzHhM+ISiuoJ0pwWrlRPX0w4+FXDJqz7hQIXpmhadZ1/rlMDrGtAsEQnaEIHhYUPo1OrYBYN
mXjVJZ5lnSfaF/5G2i2Zf/0/r8Thwi60o1W/sZtXpkDM1we4ssSRPOFb0kc0WwNm6VjURW1JLES3
1Tz54YBSJjrlucHHXvpi46AjeXJspGtgPwnYnoOXSWKJgnS8oVkMKTNKohbXIs82ugsx2VhbrFQS
Az7jhHBdswcawqEVbLkh6ARfSngg+cLAcxN9zlInmjjhu8LfuAZgyMA4gdVskNQE59+yBXhPvXjv
/Y+lM1tqHdm26BcpQn3zinsbGxswsHlRsNmgXkqllOq+/oysex+qKs4JwI2kzJVrzTlmnf4ZF6Bv
LC/BIq657QCDZHBQPEksw474iaoIL55iF6wnSZww7RTKFPrKsWkxREDMYcl/RK68ZizMi7CPaa3d
H/0+UeVxdDMSFT1D8FTQFpgoOPqgwt2KLsX1iuLRd82jXEhRDyFwZaXWA9UMoUtLhhtLvqU6UDUM
Q8JSvOCNwNbhOCoiLMSMnsKjAyJ+Z4VfMIbalczRJSmrbdNytp56gpdJU/R5k2E1Pk/FcKiH4F61
8lopKoTMA7dXrxekURmTZkPgjT+NTEwHkgREzk1hejSn3XRblYqbt8levSA7kG2yNpwfssGvOdop
VZTAzTDRQJImKUG0TPCHY1iAMjfurOn7tOOs19bvYR3cHTd6jVwfY7dBqO/8OCPA9a0eIhYExtgn
3aPfeqD2I8N+YcGBixDLbYaAiNOHvj4SJ5mi1asxjKDGZ5xR9iJfIo8YR/WhXWvkgzTSfkJmonPA
Y96G7mEbxjAAIvbu9DhzCRFzG+Ht8+//dXTzG6qafV9+FUZ1oDM709g0fgyARZE6B4yFUd+gYNKI
zr/RugXNbQXt2g8gOJQ8wsBh8S773W/p4NhARmehNVyoyLOYo8rbiFgvQ67VIGGftAAcHYOQ94Sj
siR1o0GpPkFm6MzdGxgvc2fqBi/IZzt8H9KG5+S8IG1QuIdNBnZzrq4zR8b/LgZT69EDSgDcpIj/
Uvq6H8o4giOnRrzn+TEGCU29vONjzMbMWJn7mkG19xl7OD3pyYbpapJXEWEL4L5elfkHh5dg/jPa
7DQoD6g1jKJ/LwGRx/aTOUyPddQca9E8h6XYWYywK95Tj8GIMF9GSdcE42GOvBN5rEt3VysYu98A
vQA2KB7q6tChx5TJeJ1PZTUdomj+areCstXS3QgWQps0Bd2jp9JDYWEdBrIP9Cir2hZLsvFgBCf0
M7RhoS7NZxf7UDrRuS7A53BwHrk2DIwP9cjFEgGEJI7CLTiAAV7mV4dHR8x8+/y2FECVnU1vPeq/
EQcsmIn5TJ1eQ+VS3lrRQoHFXrKmhMVv2Ls7Rx5rtROzeVecSI0IdTjOTIuBub/2QnnUpi0WxgU1
JmP8f36vtoP8HH5yl4kAfP0UNwNsw5nKM1bMTpJzQ83Mq2/satUy1Cq8+M/igSmL+Oomj3OLvRXu
GUX1vaWMajkWaFQZCVqpJ5hWcl9qwTmt+BIEXo9iogO1YGDI951hgyqHrgLyUB6GoMan8Nl5P1XE
8O7o8a1UwfKMnCK14225ONvEdrdZmDxVmgmABGWy+zWYGJtBuFzYRa42ER31e5PVzxHflUb5+95B
DXC7pteZKa3J+7UVzTIIqGNVHJzsJxEa6g45elgtyS6oPaSvnC+t8pThRB0GmkYQaB4TDV0x/7qg
ETJPYGqinUItFDfFC/rJEoSg5/Qnff8rKhPb2mBZDSjMmIowHEU1t6P8x086nOaFQwkDATC5HcpF
3A/5sYN8GjH+mmaG88xi6qPBA+dSxGLgkBjHZ4hJSIENxMw4v5DSgPMa6nPE+jQ/1vG6y0+zAu0N
qLkdz8RUQSHzp+PcbH11roBUY/Ma5jx8mARO5hTCr9eSQseUhYmPWgm8HtSpPZX9hJwNK4CYt3G0
m1ycf6xZ39I6F4Z3SVo8ZyyUkRdc/JrJI/Ql2JMVozjIufi2lwIfXYyJdmnnZ1Exs4t3CTCsmlNe
5kmk1ZJjkcXQqgjHfxZjvsRnLBaahLqKl5hx31gJVjFAPDiaXDFw7170IhDQty5GEpOXl6mHeOUF
hbeaArrPCTLFfPkUX9FSvhbgo+vaugp0i0YPGAOqT5adk5w1VRh7Z7xbeAXzaFwrj94t33UOTKNg
oZytt1xau1HIa5ScEwStxbFj5evjK4ERgijlTpCayu1V93ihBdXKtFUMyYbxEwYMqVXLfrTyfcfd
o69WHXdXRf/LXwQzaqYNwI3dhIplDof7wrVeiO2eKNPK6VMfStArzMtBDM8qkFBdzR+isPy1bdAO
ESW0ILjLE1w1f9lb9EgN23wcCD5akFM4vQEfBJVQWRxkzi4idjR8bUCqzpQzR653nZ1ASSTtMOOu
rcRbX7EY5tJ5lQXQ5F6KK120b9cDJKgi3RONizUdXzxf2gN49q2f3DfBz4FcAGbFkGPDzgsmqKeB
Th/BfCp6A3oKdaFH0rqRJG/5WL+0c37tYkIIwAcdldwV7XhSRfzCqeTk0B5pZ+MxF8SNMELu+37L
SR03PWt1s2nJF5e2vERNfjdAwNqTLkNMB+002dRDT6R7Vfwyc+NN6bgJpEFwO5rz0nN1YSPZdAcb
bmLnrZDV99xkB4vGRhfCumnONU24VC40SAe8Q+PBkg7qPDkcrXnB6kexUhl4xjz2rX4pDyLS6Khp
wwHYyf6GOb/ZRc6pkOhIRsLB5mBbRf12Cc8m7548JzOJ1hKvazEQAh4OsDbAVyaEMbE+UgsMdyNi
6iflc9uuM1Ia9KG/DIJTX1RHv4mvXjfvfP9z3tOQ2Pn4G2d2L7YPK81OsMWRZf8mrI2um52NsNWa
stUUR/SpPHqctEo4V7TE/Q6EMQQo6q2cYIvRvA1AJ1q4ukVKr2eaLob/zjoKpGXZ+h6/FuziAKOu
DzZLNySbqF+L1voQnNwap2P83FDIhx1HytbhZrTBbqshf2172mpDw1CIgFgUM3kaPIYz2Bw7Hd/8
FsqrmwPIrWjr2/RgsLBzU4FkzRGsSvdlzsXMxDS9jWAj4f32xPUUsbEtSx2KJS8KhEppAYZl6U+G
+mp7P3PMkLniPVTl+Mfo4aqQNGeG7amI5aMaKmJBWOPmgr272tnUvAXnPh8GgFq819KPnjpC69t5
/PYtF05jNhwWr3rqA8p0bDBT/5HnrFbRQiOfwtEbLGfVv8GaWSUhvGGO/mCSL2kKf2o+LKG5IhMR
zyPyH7JCdfXPlmeY7svSSIJoGRUxnJOBAdVgSdnGiLPM2AAaaeAu6n6iRrwhAHptfFSNzc4hHeZB
ddZryhG9+BcFBDDMCxOlxPstsOAbUY6TPggfAA7odR2LTaydPJbu0Zusi37aotvENQn9K8bUbcTh
yTAgw+QjB1avOy82P5o76sk2+As5AJ4ObYEalhtqQBB7vf3rWsUJM80A2C16MRaRgjmfdqXPL865
9wvmx9qkBbt6t7Trhh3lYXBbhgaBf+4N9+/FHEoaAgKPYGjW1xmGQdW0PaUPG/BSnFpz6zTyt3Co
QzSXcVTjPS8Br2g8q48QQKRimw/DecTmocrhj14kaCdg38OtjIvWY/wb3jwhjlYBGCiD0eE/tehc
DDiRfjAf+ALXEptAVbnbkKC/rq8gBr8Ho/82L98NjFMVRG+t92TVui5Oot9UmcxPZL8q+MftQ3JF
gz3Gl10+ynOFNr0gjNBw4iNB2KQF9tS7QWjsSwFx18iO9Xw0cuPU0QSpWnDkkzxFCqFuIZkWwySg
8vaq/M3HW7Co7nsYxWpw87WrheDZ9EdlGDOzluzxgmv0XsIQcmpBMvh4cpfvKcrfY6ulawAv2VJM
+tGr1vMWVeRmsZx9OdODmqlJpgb+BjJVNm5imzZK7wUFnQd2aBL3tFdrAXMSMyowYYWNc3BYlrtS
GzfqsJ9e6Wh5y3FpSYYu8p3l+pcMLUw6dEcl5MWE7YRHMKtogfUzijrYGpODQz/ey7Amy89DSgyO
OULfQ55HHeU75REwdI346TnEYXNcyrcEQPUcMlhsiwR3BNuITf5BPzznSfW0uCSxTL16yFiZgRCu
hghuLIYQkyLefy7GhCVXjv3G43xV9ISFtQoWEUKsyHqPI/8Fju6FICJ5qWv7NNfp09y8+uAlwXhT
0G20smuO+xfYoy6+xt+SjrzZ7inYKN6jjU6BArMKnAJshDQuRsF2GSFHnKlnWnOkbdEB4dG4exjJ
jcwB++vxi+wesh69hS/S/dDUIKaKdN+NoOAYHZle7LPGrqbGu06KzxR6MUqhjk8wO3S4eUroQtCJ
oDaqm78LYakuoe8cXu4gVIDCzCY2oYWgOxF80Iv1KDotZoxRxcnH7oqFs4d4LYmJUKFcRU6W02xx
T/kUnUt80ksqvkrSxIyGTJgwYt2cBglyGg1JUT9NPg+5Pc23rMM4VaJJwfWHZqc41rRLDnV6mEz/
N/VcRA493fyenyj6fFhnCl41CgyV8SzmLTOD/M1rvwzjXZdwYXEXEOWl6x5tHEg8zQldsNYaWeH+
LnlGzrQmM0FbEf1z9Z0X4XtDrtMpAowpAwCdIDwVR2S0Z93a1AmfBXkrtc3EcOAGboLiu205Y6Cs
xltXhPTESoP3DY7NcQhCFB8TQMWR1MDR/JaROjE6gfOB+cEOh0Pni3Bd5oG1xd6Xb5TRQ7Wzr7E/
HyrT3eUcj1X+YrjvmB7q7qsN1RaDTLV1khzZSPhYiPnKmIYFxtBQJORYc35KQZIi9jf/UXLdW2ro
LnWeKg3+NH7CsNolaNXaiZIhEyCd6CfVhGXksth2sf3JHJ4vvtz4zaHFS1jn2wi2IBe7xIlgnnEa
Wz0KpvGsNboVQBD73ma/NZgFJIuPujW4xK86lEl4MEcAWGhfU/2yLZHg+Z23jSBAOOb84Df2OaAL
T8qvj+lqnoljHmAYcnq7eUNxTUrGNh6oB6wkQ/WOHHAfN4eUTiVFUnpsvP//N28ybEjwoBJdV5G2
R+B2bY/RGDBKBG3/MJFG4YzdJtDyHKQ2uJYcLbCj1uy+JqmeiUSl08CO6o8Q3cECKFpIGLEWNEO+
DwD+AoIPEXROp4ojqVkzNqBNVpvbKXymCUtoGikvFTrAKjmN+PHfA0SfSpBdzT7vLfcyO6dACiYG
+/mILgzvOX49C0U8fbAR1+ZUr33ofK7TfmfzNrDRMiCssJ21aoYtQ8x92hsX3+9/7cbAaItKMQVN
xUJb7pqZCPonjyG/VndzHTuXLKNnn2kpbZ2xPU8pP97FyOno1js62WTcV05Qo3ogBAzyhOlCIAqC
I2yAj2HoiJYNvjNcw038bfjl69RelEE6r0ZI98PXXIIrAF8eAUWcgrcGw8rDYFPNOXVCh6/Q3RlM
pTB/YXZg9yj669R2JxPjuG0ZT0p9BO11o6cyrLUqIdvw5EQDe299COvsMTW7zcgw1rk3iCFF8ZYg
S9SgLIsGQq0yZDEZkk18lBm/gAkgvjZD9hp587mbkUJxtuOYPV6WzyqjsdHMKlpHXbSTOdZ63GLM
mYb0TxftGxDDD1LavwLNu7c4f1g4HUvT8D7bK5BpAk6840KjwO/h+wxVwTw2JPl34B6ZF0ICDQUZ
UdVajx6uQ5gBjAdukzhJQcOqrIefsZKojvKViVGZZhsmK07XIbOyfSU4S2ezB/hpTrk3k63vN08k
oR5GBeEgq4eOViTvNa3XJVc7Huhd+jHvGr/iH5vWzMq00a4pCHpBQNyfhaG/noMHWVEYGscERY2p
M1Aa65oGkHmm1iDnNyCurX2yOu9UtfPFQxo9ghEtnDszlGsmX8esvtEwvAC2fl0iK1n3IBPpHrK/
+t6mtsigEhFVozcRmhSlHxm1FCxHLv+SEvMdEnhEK3j0mH7FIuw5zpi4JpPpMfLq8dhV23xmObtY
PqVO5ZxdbwccCy1myJODnytFeckz4dNnjq2LuZzUiAKHByizDrLCUoD2Sk/xDIrR3nG2VuSTLFZh
GrR2BhSbLs6fRS5/jcp+Yp53ICcJu9hGyPGjK8n25Tr7HO2bqty5iB7jYUfXb6dj6zKxbVKIgRkx
EBaD9yFaAX7d5CGWngSlpEOHf3xqONnOsfxbFmR7Gv65jGmrp0dcF/0qw5UaM5ftvg2sNzaIB0xd
EuuYyZVzOFy0DdmoljteSnAjM2yEDeQh+B0dyraMwXAbjfJgG0/B6FrY4dnOpUVPE0ixmyCeDJmv
zTSOhmzbk0VUa9J+AD2hndfAaGCKkXdrWY+h1X+SoYEyAtXTUmPsseF202/CDU4H8bGU031EkpA/
dk1BTMF7Gwc0SGAdV7fWvTNahYTL+SIAk6E/nq599SEwzUga8j9dzr20SKX1QV/NsLtHJ4geGxK7
BQJrepHjhfzK1ddowslFwcoRhoSZW09LugJ9k5j/hrFiCLvLs33b7cripwy2qRN9ELtHc2ozNdjm
6fKOxUscuhcD7PgAtVpv2RX7SQ9Z2orPFdwoSgUGbDUOg5CXAN9d3xSj13qm4yi3+nwMXTvKT2XG
9S/eKlDZDidHRxGK7FRUuvGD25GgcwuSENIdB12mmNW86iLz79TejfT36GXzq04tgDGnzJ8K//US
m+s+o+mBhFecEEnw+GMmI5Y53/pLM9AfTR+siovdlfZfF/8rJSOLplMxISw5f+Gitx8k8D9u82Rj
0mBA52ejxfhJoGegYKsYqNpRlm82lgHubAhwitaZ2roxWLZhafeIMTaBWTswOS16kO3TwMCOjsl9
FNFn2KX7FKCUggFqwMbpWZR56zlcBmC4AaxRn+Ql4i4pzXggV76+mpBudP7ZPKsbwsfMnoDc15j5
sak64+a/Z3FCSR3Dps4pDIVHirl7tqN8r79QOTBOdu4Fik2fNh6Bar7/o+fR+P6dgp5/d9dnJMRC
AF5NTsKMWSx3YwWwUeT4PHLjG5iEOhYSVlks8OcxhkmG3AzuXBTt9R6azv1jT5izV6Q+5MD8NuQM
ivpu+e4aRY4g2XpysHb68hkRiaLDzhI63a230cUJ5lcY1ZlJFqzEDSVdI9A6Dxnt73LNES4ab5m5
4x7pufFHCgSH1aW2b+G0wyKNaafIL7b7I4PuYiEJTaNrgjWXBSAn1S8+S0JYGMrJDKYlJZRajoiw
P7m3xuHm0Y3zNa9GviPI7YkvLGmLlC0zzoQYBhv7mIG8iXH2WJcMutaiCTlIbAqdumhjRyopFZpV
rLBYslWhqqdQxi1Fx+MugeN6nvMoIg7xVUnJvOP+4fW/RQ5EmxrGsG41qsuaZnLKldAdy6DYDDU9
UCo4PkrFeQeX28A4iLMWfKMbj7ZZuwgs5pcEbmHJaYQOYNitMv+nZvvMgnoruwQyOTtCz1dudFuY
aGv8fDmwmqZdR+PdZiBMNUQree3UrFbtdmzzbemC7oAG3+qsTAJ7KA8MzPGFczbZNnR3zxw9PTBB
k8L5n0ZSm50QQtFc/qUDF83OxajmPwZsm9IYXri8IqX9QVJi56BcPJpVftMDygBGAuL/Zf6cezSt
7My0/k2H/tl85l0Z6W1mMOTYxuc0lueZYj0kBqwj1hORPgWxhKJbx/i22v/69bheDDIlVdSeqAtI
iHwGWM3xZF2VjwENg3o+zMwHgPHa4W/nVuthof7xpo/CjC65lT/i+WY3qK+ipJth+cHFFMG1797C
nsFop6hhpWdvh9776uroc8QzEvjzXrLMz2H5kJqffNLFVO8Jfu8K/BwsTz3UxpRZ9gxGmuA7bl8z
A0ZoZ49ME1qQd6bb0aAeL77V0sFV71VUrYmpBc+NS7nMv6F3RH3YbmiSIMO2LXwhKjwScb7ss6nd
tkvWILoT2I9n2GJcoz8QZXAfp0yvO4B7gnknINZ+7A5p95gJ4FjNshlBa3qrLrmmIqYsuqWFROKM
+Y89No3nvW6bDDBT0g0BwBXEiAZc/lR+J3kB35Y/5y5QAasPZ64+jMU7dWZwoy6XNhK+LnbPvfJO
/mSsq+/ajZ6gCwN8/w2NoxPS70fQH3AwBPEe4AXgYG526J0XXEHepN6VTfjt0mp+fhwxhvIcEEQ9
I0TKyYks9GUihamiol7ag+0t9CQ9EilDOGYSg84bZ8zrLPJrmOK+StKTZYl3lAdSvEU65ldi8g04
p0fGoyHgttaCCOBfiVrboQidU8xMGZ+erSEMEYudmvpcE45F33gVz9ucU3VAlItBm6A8liaCMh4B
gQKFdS1k/oUGHfmVOqgGjBNVEhE2rKZp476HYOX2U4nEz1DjBw4sSiz/mFgUL9bXUpNeS9aNnv2j
E7UI1vRCrqb88Vms0WTBPaN+kGJX+VgS2EJTeWYAEtcwZWFb8wOsdZqq05k/hqDDYT13bJuoOjg7
00MpCRqpPtj92pcAKHzb3GLXh17NOBraLqlkGFcYndxAE3IufUQCnJhIq/s9WIQI1RwqC3SY995k
7oDici6gGTq5uncBzXcRmWtDCwhyKJBad1oAji6YvPIgDvQDVPopkYk33pvBOlT0zGMH62b25VHa
QJQpf2ve8ugxtz8OOsFuD1Rq4zjZyfCai5SkIEaYOfJ7welRSuAT7IPDGN0S0CcNTQN9SuQ0yE2K
z74gWJs/F5GxF/fnYT5k3X4yn4T6xEgFSxNcDCfdiO1Wm1cq9RGxvUs5P/v8zyB7KclkNeavHp8u
EUWvYWyslizZayffUWFQVy8sjzby0IRTUTz/OP0b0gybZYZW0ipt47Ubnwvv0fRIsdgs6XM96Sok
pOWRDtyprEyEmfpnZyInCCRIc9NXaJHcbjSViMPKQE4TbzBVdPX3tnEv/DtXnWpgsomK7O9R+gtH
bsxQawGt5jmdiQG8pxqwce2WiASCY841GnZt8jdPMeMRbcZer42xqB245X8dRKzpc0Jbi70k8hgD
DZ8EbwXGywDFmRcruMVcjA8l5XGEccf4cdxhM+VvdfAFpgB1bEikMSNO5IBOb+uYdaIjCAli10ab
KlZs0fqk7NNZZhd02dWia0fNN/9V4ojnbBUovVPYrAjeNsSWlLN9yYX1IIAdI6Jd41urJVDrbmBX
5AM3Xw4ReBHZ6fHeVdu4BzKxMZyPHidEI0wm7Cn1oO1yBOhZoZOt21YWc47xO1/gtWBd1E9PjwEp
+zPSUhXBu+3Ymxn5lstT7Lf+u9TFSe9E0Ie4t/IxPKY+N0jsU5y1mu8Mym1M0xffHyzER8SjBuAL
5XdljvY65MSZGeFGtBL6ZuAcUaEa5GaawH2yaXl2hHjGy5gG/m+fW2uXDSbrkhzndf8v+Gwbtpvl
y5cfZs7ZNDWzp3amtdLScvXll806bI00V425wavrO0+Jkn+TxrmNSfcD7fjFdQMG5bW4FxYH+H90
SZHcsyW5RyKLLgEUFDOb9hReNL/ONmNUP/6Nli/PT0DPQPVBDDfuVbArFR+hexHvtbMX5Vo51zB5
1gvn0MLBJW2YKjRLyGNGOtqM0brJMf9Ua99Z1nk9srQuIF7te6zYmXKF2TS9hIhzCAxPkRUu+APD
Ed6Lmz9W4ZMnH/3gywwnVG44plZwXIhQnTlz8NVlR9sutd2bKgKmrn00lr1p9Kcm5YzGPPyxM4nK
M9D55tBD1L7gZThbYzzZaOFl0fU686fkjxa4nMg0tCtIqCqCxVlj53PKlvSwBRpRyFDOmowjSkHW
NYjFBF3pRxBP0c7Now0AzuoxtyJS0erdiC6chY+JqeUwSBaMY8gFpUNviedM5jgWjP2Qyx2xqCtD
cXwnKrcWBIDHL/pzju6yTdiz4sg49yKHbhQ/DlbEd5qicewxcuP7DGFmb7w8uolE7myVn4lt/zbE
3zQjmMXX8Y/LocqT585/nNIneyYJGhmyiR0GJONHWfHYehEccDoMsIjIk8sUx8vxLVVfBTz5OX9z
mLRW4U5Cvyf8DdApqEpA1cF8pINF6gW13cI5ZDLUIXOKJ7gJm6WoXzzYSiDqm1sXtbegQznAdx60
4zb0yq3KELVZLhEQMRgMTxRfakg509MhmhDQB/G7l/WbJu+A6UW3NC3PoL6W5k0/CbTBL1HJIMF9
dulfqDg60Xb4LNJp3y7qdmEsF/PXTcXoreMo/ZWj0m3yTWQjaR8R8GiFfkZkgXQ2Pq7QuaP90+J2
gHzUyHVpvHdhvDetZS3wIlW59nFCJzVRI/XOMeH5L1CBNUYPnZmcWP8tjcyt/r+HijUO91YPjate
0l2uHBKdrUfcsytG5aRJi7mn2I9udSfe+a7wGhhrjg0cfUkWZQhvjE/dHyFwGQ7JwZsjqGqskWaL
PeSTRRnt0SYOy6e0Q7Dqw/j2VrnhAqcqTJNKo3pkPAackOU2DW5mZL/834efKujbvNUuNw40nlhJ
5YIrkhIr/NKf2iHgWf73nE8BQMNkhhE1XgsFdNsxWFL++4ABLxHVb25G6TZivO/MYwTo0sYSJYiX
zEHNSPDQHp46FoE+sR6MLqeDWcCHpUk15scAKonNuptd9B2g36XB10GfL+oIpPFiPCb9TX/NiYdx
bGuGOzcujhVgfFcH5izNdkRfql98KQdsG7hWXObSyTuH1sqNycbBGJM8z1VxZliAq5kzWiI3nPaS
rnwq4l/XGa5W3a/8BYj+wCMnLwww1ykrB3scP8dMryaPHKKJNRIV/quQm8fEA0e/lnceveRsxuMT
cnZ72Ne+i4ky2TFVJCsoQu4VsAsHuAszcylXGPcI20GbrOMpnXHYixGiaz7ohneRPdlq7QXQupwG
5Y82cs/COaMamsLboN4qZFfOdHLw5aYcw0YnOozMX436E2Ar+tXyJNCFWESKm3SUZ85FE3kmwgqM
/76pvL+Iutwm7LzEkUvri88pBpInmB38Bd0rLHVn+kkPH6fbh7KNPapq5vxnzQZMm+LopMxjynZn
GlhWQOLlW2OV8oijiIdUFmKLre50qjThY+/86nKKvb40AMWPWltxHNtbbjb3bgyuZCKDA9SkbMLm
p0BsKqbOs0Mh81a4FFWGQ8BK+INp8wjgBUWHXCXTMco5/9A0aiz7MaCUpU8/pvZbj9yhDYNrQbtR
P0lpGLOYMf9GIViWL7JmTiAWOhBi67A+tOlXQ2n9ClpATixhuIoGVEuUsbV1U6mJ1/F5dn5t+jMu
MY/YPqlR+oJfNqks0Eu29zDnaK+2IxR22dNaJxQn4FL3kXdy65LZJ5C+kRGjHez83jwmsj/4hbqM
0Vl27m42O4gEw5flVnvV/5s6RHjGdGpZF60WCb/4BTu659YjGpQgPthBMw4ql+s2kYnWkWKZIcrO
i1UdUALZXwqdLV47foHzSRLTW8g3zGpQBOMSxkNBTmJLIoaFq9q4tCbd6+F3WQSn84zAhemq40AD
n04mTWuhludEhTunHN6zgGcXKre8mQxN6/SddgPfzTgdp/pi1sDR+5O5fE2DD3INAy4FgR285Qvm
N88+RMMbS4Q0yU3q/yjNEwpuAVXQnBwzvVDkkEU5lxvYuHieJG+SPXADe/tQ4hLUD2BJTEvWd38j
hWyfhaNJviwEjHxI/Z+pIJNmueveAVYuyFMIHzLQAL8GPOsSdbdwyaJF6DD+urSdRynPCRksyYwW
oIK0LQgY9xCc66D4jalJT1WBbPoZ1MU6iMShSWmZNf7Gd18IQzzUTwiT9lngIcKhRuZ7zaqvA7Yb
TqrxXhlvGLaiJXs2mcM6NHtyE7nP0hyKhUEditwKL155zVGzDrS4HTRaoG3r4FORSd9kP91Z38UR
QwCoem2+cHpoEm6sL2Ryax7ULrzHoUHs85uyJ60S3zE07PyLfpl6ePPr/DxGrPwmMLcsvnh8KwW+
W9Yn6dxj2AsL9TXJADCDZPAvzCpAKNwey62baTPkU9OghbXPRkYdX5jTaxEQzFnwAmGW/fRJC2NL
Wwl0oxbl342YbtEc1XxdzJRoqxWWArPAm0zzmW8m74xts+um8NtowPCMsLfYZ12fIK757C/Fc4Tk
A+lv9D53hNgMxkdTRh+zbQ1s4qs5NF4E20+rpm2TwP0lC4gmXdZ6b1Ywo+7mdAs3zqjFxethTtnN
iQg7yt1PRTFHU0fXkZwmV+YW4DoLz7ypMPwm7G0lo/CJk2IoLaY6GBvYFcOG6VpJ+JP6J5LiQwBW
SJJhkyVPNCOr7GahSTb77l66eIZyweUpK2PL4J3LhrwlX/5SxnL8jznQBpzBUlMclvwjbdWP66Mi
K4P6T2W231VTpyvoC4cA2UcHc0xwBplQw9DemhQcuyz4kYIMQaHjSjOAKByJdMGcID9tv0Pylvtx
IrCWIzxkthG6YGlTXM7BS59L6FPJR1obqwebanZK1c0bOe5GBaGuSNRPxHnZAUClMs0t+h4BQpq4
o5u3t1vrmPnXBOBqu6H2OyXkQtBCLNmfs1cN1Hdy7z2W3Xflm7QBjb/0v0OarFQ7OXRGBWIOIa5+
2pCdDkF/9GVzEULuxyw5FM6JmlOfjRzT39YEgEf/5q84OMHhbNVj0byH8RvD28L+1R2LFCOOju9F
dHZHcQDgJHO23nDpIwQlTvNOIKxOcUTE2pzatqDbWcZUsum5I7pjCI4mwXyrkGyL9IXxbb081v5d
r5VWJTYNe4lXIpKAaaQPczaoi98EEipQoHZ6wQGlHdPL3vdmiFwgbgH9+nf9lRcRh/CZZOXln2vS
8V447gaf+ufYmlFOhuHeX95ZfmsOvHn6iU0HgRS2+zeLP5+yD6pGHFuavlqdNcY0R5xh3YU8m32C
X8BTpKzmD8NLxTAkG2uJ6s+GZ01gtrJW8qnRZuMFdF3oq3WJ/zNET9E6NFFqKNfqQkotSxjanCg6
+clBmgigq1vsD+yGP1X9G1qvrn921YsE+2wTrGE4UJhxQC/e3YHXOschY0WKHOdaz88Os4pG3t2G
rD01PSu1PE4hEhHf+nIZCRWkDGbhcAG1nFzivHom3I2Ix54e0aSnzS5OPbIFMU7GzAfrn87IjwtK
vdFDL2RDT1kqvl9aIRmO+soxNOTiwYyJnjnSqKLXESWoOsDA2PSrIWaVofUY1Z+uGh7KCeP7cBYN
WA2LSWGJGgIKExlC7NQ5OO/N5AEJCJ0bnegccRseiaXrD/a8AMTzuGLT+xgTDNKgAWdstkmnYu3K
u8kD1xm/A/evIAbOsu/pGiwYrZs51X4p/m0IRuVPkjKB3DqXNU1N4DzmiGmTbjn3my7bDwiKCsRM
Tu3cMH0T7OC4xEbPJMkNNOWYjtU+MwhuGfOTmSJhNpaGDqcwt54Wi/fQs7iPN73gyzo5zXbz/D+W
zms7cW3bol+k1pTDKwgQCGHjgLFf1Fy2Uc5ZX3/62vee2lWnAsYorTXnmCNYCo2srthP9nJSZuUb
mvJusQY/othRIXWL0qUPqEn6tbmt6r9xIC0mDdFR50HSh8yz1R3DVlSFlOgNHMTmJgxsSogPYo8i
WW6ZQ41CdlDIz5l2s2OcSGN+G9ryn63TUimqb6HD6EJlu4w4UDEJJvOaagOr2vyFluCkhOkhkhy4
AmgVZeZjNOvUCW11G+j59ROVVL802N+l17on7kuWSCph9Wov7U5q6BAki+UNEn8VHlY5WHAeA2AY
2y1lxsD0b7VRH7QHDCfN6p9BSd5i8hhpycmO8NkuvZZIBVj65DzhJlk505PVF746X5PmNkrXJGYN
604695g45XUVU0/CqSsbUjG0LcFTctx9OJnoraXhaieM7it5X9QECq7vC7u7JCmu4bwzUUIJJm+j
FkdL+nuL4IzV9MX8ek4ozDh6E68Q5g2iNom42EMd7nCGikrJX9CeLzry1xXAs8wnP9Hzk5p26IfV
kPkK56OC1l8l0i2nAG/RB9iwDduZXLMc6yGG+p7Z4aerRkyzRrNBvT5Dp1l14JA6G5VdXYDQ9aRb
EvMwYd/NUBR0QcQ5RNRF4A5ET4mEMv2S08I45Som7OBH2UWaMteesbXkCJLpRDMK4GyOyKGkl8LE
3ygyYcZirXasHJj0JkfBAvMy9ymutcKAPCc6UO9wqI+r54gWbeOUwjO6BNMYwfcwGpw4fM2UfrPk
ltX9WxcDKWDDQWBwO1QMUzKQP8T5chYwXeN+xpGYNXTaDwaczYiMMANd0UQ/YlIZVPBYw3A4pfDn
Y0/nzrNbLgc2ZBNm2xMFuzagsQw9lgLh1EWcjaywszh4oKvELqqkfOwcCBYWUipufE9Cstda+T3E
sX+jSMxIYlhX5yTPkJ4Z58F5MBPZKWq9l+xc3Vb6T6FjpgPA828pXlDLDj0TyWvrdF7x1qIuL7gx
sMQ0CeVzhpUwSXYEjd2k6UnEqoo35PJVm/+IiVqivyObbExCPLiauGmY04nQPey+TgkpRpKyijYb
eOSkPaYzi+8+2eeKgedZ/xavNMnzh3rPwqMZQiuUWJSYZrHNIHHbRgPyTVYOAgfAAfodZIMn5HKY
4hKILp5Xu8UN7dpLgeivwE4rJBvVfu4BGhV3GMG95Ktq4YMpGVfD5sQ2KgYueodkV9tzviNoSVpl
o4FGzfA5r/htJBlS/+j7v6sJgZV6K1dAWQKdrksEZKVZcaEbIX5R31p2vSfbHnyw+GjaKcd21ThA
Nrb21mUoG7wRYXJj1IoR3FVLJYr27iB265zgZbv3KRgWXRIhs830yOeXiHuNfhqrVExolnMrvXBk
ohXuCQDv+4P9okYYEcvlHkPGxOnwuoyQcGyhlpxm3HXgajyFYmQ07iU4Gg3StBkgxCyPakcGiuPO
luQm82M0PxskH4NElYswN8S2d6IIQ6peK4EYXobS5MdQiOTxoduQ1L+qHiG4HLBcintaNA45resY
YoCvv9vg1PlVp8cT7UYUhPVXh6JTQCNjCo2XKYYI55NoLlOsEGRV+TTICteqt9R0nsPq2x7QQCUt
pvn4FiE4XC2CjBXrVIutppe3ZmoR+HzGuRiZBH4w5GpMP90y+DGFO0kd0MzxHJnx1GyM5IDocpcP
j6Z0Gk/Hz3pAltBNnqXoFdlLVMZLCG+nttd4m2oxszUZcaVmh6giMHqIsF+Nn0aJCMflUCMFY0IW
r9/tMFMn2tcEzlWcwSDXwPtzCeHakK6XcnhUK5VUBVkvHp8mBe8YjJF0LjXshaR6kxU/Nw766KD5
Jdg2WOe/xIp/1NBxoxTkWGJGihVCgGHma5x8NqE9uCFa56Hq32a/YB6v7BwABnrJwvSmOr+rhUE6
HWVrvFcTJgPrjH5QWl8aNTw5IZUx7l2YkOSj9pKU3cmc36DIhkUcEDcfY38IsQZ24rr5Q6lw0Dh9
EuFy0BnT9E2iAcBBFa/LP/iSlMjWfhyynxjGX/ZmhrNvKvmZcMxgtYxn6WJL4a1C7FNCNQVTd4sg
r5FQnCCWyzSp2LJG1QuFhDCMS62TQhUyEC/DzwxxgUWcNEifdYoxSxjkR4YhMhTljnAW62hF3Kix
Z9ThUe7sw2rpXoSSEMIZwnyeA4zZIE8z998XiERlM33YBbX8yM0/sHEiCYudNxkTo0lAJ3LlKtgG
xA+DuCS9rJ4TPTnOORO/0DjnUXa2V/XctskzIjluqWxC4TaSRxljABSmLBGUk5hdYZ7ASh/x7KHh
Twl9Y7Kpyp5OVpeJTJ5FQiNPNIbTJ5fsJFmefyG2XaZPaJTmIavnl8aKUIOM3G31tygPJJhmi8Tq
d8+rCJ4bK1CLlR7midh/YQu8xLF+hBkezw5zJoBLyL1V65UjZQmkm0iFNRsNnXy0i/Izo6uRwERW
q/SsBYg1wpm0KGGoJIgH8IRPIm4cListBVKkNxkoJmzDryw6mtySWuXFFQ7YbY5lbgd2M6TvkUPD
jq/qOK7uusyX3gDtEZTYqabETAAWlLpABZFsjWb9VJK3PIOGvH5jBrHMf0pcP0hBRBLHJo4+gjKm
4F6N8n+5cOFUyvonnbvj2C4MsbcRu3+LP9KoH3qp+GoFGC5TaA05ZSJZxqwyrWbeoxnxHVSUra6v
CLTjNPenZ6LacjTYYb41Ii7e0sEGNYcrixp8nm60gqYaP0phewFmUzmBAyGuwoa+ovIaZNabPLnG
7SE2A/xZcJ1eSRLlcaanZxJDWuOWWcN9TKN9jAGpIqGFfKjUAeacHFsenTEh2CnPTrFSX0TAC/ky
NbjpYNkAKLFHBflitcYPa8qa6G8hTy/BLCxb7wUV6mrIu955SPW8N+olyEb1qYOqN707zApAsC3p
T7aKo1vSQ0QzJEQou0xI2cNGCYvTeQq64rMtW0DEAgpRx6Q6XTCDfbWYtRFB8abW2Ml2RNcj6ZW2
hT0EWdvhZpPHbmFlRDqcoKylCG2gkBZO+5JSW1nJXtOfRpUNMtyWvXVsQJaTSHU32mqdG5UlDy/T
GFNo4M5MQ1jZE4YG4wIB54oqqNIvDnFabS7/KPI37IIUhK7Fckef4enAnn2SBh2l1+g1BeI6WTPe
iZ75lgbuKHzgLKZt7IwZs1NVfRp6H5LW0FzB8TLnNymGnfDtUrKPKtUOFt4q2yztTq2NnSMrGRO7
9ANIb29Ixk5f7adYQ88iak+5Rw4xYr2dN/9m6Ejps0EtERJSKUXdVXKoQGvUMPB0nd8xQd5u2fvB
xm595AmHVmcBYjaTc6yngAszaOZGVM8j5HZVCmgHYdxB5AsN1IrozATpPC/wQWZmQJCV0Er1tzY7
kpgYa75q5hQJ18hio1WRSbynN7k/yAnCL7QoWBcrQrbtXFEpiz201dimAI0OTWV6M5BiFHWnyaSb
Fp0ZlTKsr9Hx4zLfOi8NglWB6q48rTXfW2eqIDU4kOX2JaaKbmN8l6NwP0nNFoYbkYldco7i7opC
D1YBNt1S028nLNSWuSKbHK8oNK3lgAyfu57KKjKlYARKlz0CvbgCznaVCVlgFq/xmOZTc8AcKpiz
n+y1MCECMHh3mR8U+PrazxCWFrbYlAc1xVZLmOsWDM1r1aJuZcxlOc4HAo+TsZwrVHRksrH6YjoF
VMPGaEQrnR0irXV5gTCNaivdZCrSYIcmCwvJBDrANpsBYbAYwy7lU8lklGrxKzdyE9esl5XyThkm
gMNM1K0pBX8752ckHMeWKqIFkrKa0qU4o6NohjboLXAFZg8x8wiJ/kzvkyOpC7kDyEtdaJXKtpYK
7GTg5EjjNUx8JY98lDxQbGzPCJloS/rOxkmqLI91iaD6aGjHWrMfoYaqDfcgyWqPktnDS12IIGvg
ipasr3mPgm2xvLzKb/Cfg0JGFaIk42/dr8AfhapsU8MgKrh8TUd2wvYKrdXUTLHCFh0KA2MItP4h
R2SZ8zZJSalMj/k5axjIb0cJiKrBdiPVb0ZYI1/DW7thNMBQY98mPNoStVBbI+XU7P4q3KqrdNyL
e45bZmdTCopyzZl/+mE+TyNDicfIbYH1J50pqvpFriQXv5maSungWO2DOKyPFdO8EHaFjilL0q8M
levPZCQzK4B+ssFbbS6KD06Hy0ADHUxUZ6+IK5Jql1IWphTZGTwfK6tcG6LsPIRXiXjur9wCJgBi
H5gh5a7JiclpWQbCw3OwYyy16rzeNSBdokyRMO8qeEYH5UFEKFrqbTFrngBsUpEX1tyELa/JAxzW
GDgOTzaM2xr8OJM430RHVuBYDChKuqUZUM55L4kzl0pDBJjiCwCnkk68AZ7RuUVc3ekZkzZP9QRl
TB3KQzTmJ0PTQHuuUUhaXQoXn+fadDBri8ajrj6LJqhCmkTBCz+vBRJ8FyU11E6xkIiPwRabncMY
GkyIM1CBEobZTge0avy1ceoPjUWcIIES63fZ03PF8iuHdhQZU6qGL4x9LCAs5BlYGSNrmyGD81TL
xY5VFoKTZMneQD5DTJ3QNPTxk5v2uS8I0nBPIbbhWrPlpdxsDhHPU10yoEGN1uZ7e5W+NRxzDKs7
GDKLEq1kybI6DLc+x0GtTp5l03aL5d+KniDlCSlpHKrlTwjN4dLGM10IUS0WnOAaew0h24Hoatp7
SYWWaD/GgbPF/olBfESiJGRhpBd5poIbE5JBmyDOkD10nmS/KYxymI9OuPoRDfteWOPTWLXbpBO+
h7IreplRHl0HvwjHxHkCPrjg60zQfTEEpwvASAAAq9KJY7HurMg2xy2e6qWJMILHHVJ91lX2gOFW
0rKqifLUpP9K5MSGzAka70M9uH1x4qKs4YfKNldjyOcsr9RyEyq06itj4qB8WOiERK8sbldAkEhq
EX6Wxb6rSAqlj6wSBCJ43bP6b7m3qMHJgz8trN3CIq0BBFB07QMY/y9ixlLrf2I8E6st0gvikhMZ
7jnSlu4vh9cccYbYp8WpcXQ2iBRPRsU6jBr+oOW3geFoBEP34qkzsR8El44pntK4W9LNqfBEGlLU
5+ZUDcip13CrRJ+4zO5ULHbM8IuNPrGqsyPJblSqWMH3/zRVZBTjXWJwAiJZiCWg7EJxq7OamcVE
BaVvDU3I5h8ho8qVz1TwLIvrMkNDWYlY5iaGHAtduBvLA80D3b5x1FEYy09TI59Chu+Oox20Br6w
6OoVKqAlwzQ6f2STcZlRZkxwDhTkV5Kl/me+XiqYtjrqt2Lpeyjrz3zbXc5VsDRlV4oOdVjOOQIU
fY3PTivxjOOqqi8e0Nl2istrPcb3DhpunOjRs7DiKOTnSJl+ZyxzRsXTGG7aFmO8OSbX95KxWSYz
dqWNLY5T50TWRuuaLE3W/NdC5ZHZPNtCIaCxZuvCsKW9TFxiA2/LdSZldQHXZ3EWNwklhLhRsXtE
B8wgEJIBpmpq8qCxNLk3bUZTSeoDw2BqjrnQZra8rsFKksJXl7/ETR/iCadlTI2BD8tDLQWh9EEO
xgHHHxLFbVcZqpNN/kBUTTwUQEsy/TDwN7AALJ7/lsE+aqEPIanXcGSbKrfqUfLkgA8Dhi3I6XF1
yxBjOMroMsAs3icHD6uSoodwzY78qwTTY4Pd6lyyXiKUYSKGqAOFBg62IthUQc0nCpgeiwbx5E+c
GNG6sE2MJr9l+DR2yT7MFy/DxlTc8DKAVAlREAVMjYQvS7Cmt90V0orE3gfEh3IHr96m/8ZYjseo
BtgI4+Qp6t4BIlCuEBFc8q1s2uy5zX4mKd5rhLVVGGnB5mCDhZVa7WBz7XtduSiso2MD7RLcb9S6
V7MdIH2Q5qiG70Z2zc0EgvbQMz3sGGP14JywaIodamaYFd0Bx63nRWPkth5JRXnC0mSAcgXf9WPV
LNiPhxKQU4Sl6mzsSjbuydYQU+p+mgKxoOWadszFw3JQtOa86P1BVa/8V7Kw1F0g7NHjp5KcjUqr
PW66qILNt41IecR7yWNwA/WOTXToSGiI84uexScbYMDurGNpPBvZcFzmCQ4DXovqI4YXqw7nRmGW
D+TjEBQ1EgFTz/KLSLNXsbnqLFLcTXPTGIQIktuWRXs+zVwpnCCZYzN+Y4jYBqm8NrZ4am8KhvWG
1INESKUGG4dzQAxTO43nMor/IS/1R5IzZnfEHaPu1F+RilCOzr7RareXONnjiA8oOy53+ji+E+zB
EKnC8kcGdmjD8jWzn8YFMgtp8wOj84eo1FhhY8jPMPSdLN+v/eyKWtsmqUup6x1qwm1ovBrs20gR
UusqQMy0arZ9XCBvfYfjkbRQmWiNbaK+4QqxTOt3UTzE6HPnerqFDPyoCbru1PcsttZN9AFTe7Oi
Ly2tvRUKhhU3LpHDLSYkCZxUMk/hwxYMFe3tCIcW2aNJukKpqRTMH3mTAtEUuw6nSlFviMMZ7IKO
EnOJBGE0vGQN63mD0WlU4RHJqiMsHNn1UbmwXzsaHRBWQkyBCawTK8d/b4W2r55JUCnkXVdj7AB4
ERu2r43Odb5NNAFu1zAqMsfBE4YlQnnQUwAbGe3jgjH4LmfYleChAWlRqGYGzG+GkIkBg+/Zs7jf
mfhj6oMtE8mCGDokYJCFQppKzyYzeg5ViYPzbEmPAM7bQYdlveEMNUOB5WvnS+B23GsuAjqxZOEx
5yHfhxCAEbQyOsdxptO+I+xHqCqt2L7Hr0MppkBcGvlDC5nMaeMYQFAXNiRxeNdJicwNir/12zJ8
p/6JtdJNVfOoynDzGYvrcn/m0lWCNKPLO0p/2MbYdZKZCC+b6z2ifjQMvGrmvbgUPFSxrtJSrBcr
XLD0aYxzOWJdRB05aIFUXBOW4y5/0dn39I4NBcS+jWlEB8wlWK/aYOtEVwa3IerL0Z+1J0N7SqAC
021uzHZxTQV8kxTwJ5gFW2MZ9sVcEhuNqkj43b1gLNNXj6wuvWl5kx3qdcoTsaELUFUsmq1D9Kld
38HXQNma5QTkxq+lJX6zgMl1//0Vv3b8oafiN3B+jqnph2m8VM37VLD2tbZ8NpUOU2kooiysk2EE
0cJ67UzmfopJyxGLzOAPHIVRIW9EMLmOzxiysLzCc7bwNBkL9lhBNi1SpFWZAk7VVrDJk3My2f/y
9rUaCgxg6qDDSxwbC4CXwdetlo2WibmKfkleIEslL3HzWyvXhg2sh/ywolCGG4nHkTjTsn4SBVoF
ZAXhMLEhnsQYVS6rvGss4xx1GbbeSCYSonkWijjouU4j7AtvOa79YVcDNynDM9Y5m97edxYiF6sn
GtU8Dqi8jXlhzkIHN70jHmIAuAmd6ZVGZDf9x26KYT51IHlT0CNVB/LFf3KUAZac7RShawhiLHY0
MAlEHAusAJjq82AenFnUQVSF0EJGhFIzCOrAzlTkyrn8Ehi9XS1MQHGRU5/MKDvJ78t6iqp/UcfA
HrSMGXlLElYmNmeesQmy5ozQC4mSFaJngrBfsa+qsoaRlVCww5UKEXXnPGrIlxKZYhVimXOprelQ
Onjh6vk1n43XArfHSa/e9GmLqZaoGUOx+TLvrYj4i+2ayI9jYxY72ZE8JiPlXl1OOmRPq0u+gE4d
I2T/ufbTISwqvG0uvYmjtsWhOXn7YY75PZn6D6UfzmlWviTYUuGnZP1XCLRReZzX5jSkzrGxYj5h
A5tFXW8pLG+mRDChywn5UooazjyWouKXuuaiEJE8ECMhsqosFCPVoHlYUfcp+Xd1dBPEErPF9zuu
PyoF6y9cwUal03YwulKYgf38Mo+5V+C1PEyVT1roGY8ORPfAe0gozK8eMxz9z4Q3W35GzCa0rnBD
Rd4N2Pr1neVZtfNPNt9HZnA8lPAiVHIZv8R9KhGhQXQRx15Z36JVWEsCvIiF6Fys8XYlqu80tA8E
BTrSpyn9xbLxXPzJOFXIYMml9o3HVgHzovidRHAwLBIyZ9tvZSHd0nqtJvOiTjauPCbXNAsw64QM
9o2d2d6azygxol+1WFxjIFvsUgC2wGvYJSKjCSnH38isJGVAqdNis66vzKz6vqBGpD3T66PUDJ8y
SiojYCea1rAlWLQHxgVdmFKacmd5ykgoTHvMMIwpGGfuVBxErJ2Yv5tkYg/UsXVS+qJ46YjIZCHU
KMHyLa6erlpUB4SOsLHbjrnof9HYzRZv8aPeTiKCQu6fwkZChTcox7zQHmaDCjk18TTBqhEjN1uY
xCgrhhwADctR7qsj2VYwrTPspCM1qMgf7QjNyTlCWNdmr9xavOU0s9rmVr5tka5XUMainoffLDm3
UU4oO98v5r7sJNwoC/4SenWlzGDNzPrHkM2XUAEWP7aIgn2hVN6LFOjdVAQebQ4Y2iIuwigMkg3D
WtVySHP4mftHxZrOGP8CO8lr9PxJHG+6RN5U/mui6lpLU1A31mFpkn9VNb/oRekNgC0WBVs1vRX1
N77uCWVHv6+mz6X4tybADun4M6XPlmM8472+mZgbLGpHCHj61C7CZmbJsSWon/IWmq0xfRYNLV7H
temx28M+Db1fZwUm0yhWYmZ7pX1Z5TpIsd7KSy50H1suKAtZNlTDKdRuWHpS6tgQyG9qQ1q3IU33
kEG8JqHqkgmXIe0CThJ32GSdqsj5VXPFj1INryoYeLn8geXBhbuGYfi2L7p9XYAd6gwbYvuYpLJv
oe3p26c8DRnELCgbUPFE8XTOqDs6hgchGGOHbrNKzjmh0vhtvY/mYW4qahyBkCQvVXbsaBsYxhdq
82ouB4FYzXz3zrKFaKz0qmR97Rkk46PwsSwjdwaSZrQA+LRpCdMDczynE/8c6X6FiipZmaXX2iEF
eZJYNShgPsSXt8BjZm16opmucxM1Volbcn0YwuqkltaHbLdXOyT/sWTzQ5WuO6fIhjDfEO41vRvs
0mA9NRuhDDJkt9ObqmRnwTZfVY+MM5hf3hLT6g0NXK4JDsHap5seGwvrSJGz7S3sKywaKgcNnwNR
oZf/KoB5EVgmqtY0X7G/c/CE1Fj/04dhiSSYSqKF7df7InWHpTT2gzz4kDNeUtzRNs2sMJX40zNB
+VdHxDQPJbb+FEEO7nRGyjEAsHYkGBxZ5rVBni+eHpmdHzxRtsmm/qubXTfD/M6IglG4o6CJPEek
7bT9AvuAAT8Xt9NVskTat0hzlM0ktVeL2y2ipGlInC5rxw8z8yI38Mv6fURkq130QbsO/lTvbK5L
hn8rp2oDmtlHJjINcr6EFqXwi5irzeiHGZpnoSZAaI/bDVw2Y7ivS39RG41Q5+QzjB5LKiJNqPT7
5E1XSfApTBYsSdeZQ0WwZpX3Ctp3ro2/Uh4+d63G8uzc6ayg6g1t9Sx2nY4RLKU7lKGwYcwbQmqv
gR0dabjhBAy/IU6ZdcgrrhgStOyQbnQvAMLCxv8VxJvFCV52TWqEwMAFqDpwxFTO1ayiJ8FKIkJc
le6x6NlIFIVEtDmzHGTJQ6y9LSZAE4+4DkUun/Y097FgacnKtCvq6mIIiYeSmqfVfrEH+Js4xxV4
EBj4TsRVL+aJ2WslZxhIYn34EhXEYB2K5FHDCegrUknxctGLVwE6CdIVp3WX9d0ukw1f6YKhz1wZ
1l9pHuMal7BFzTmz+rWHcloptDZ217PEpsiqos5w7Uo79hpN+4jwaSA+JJKSn0LNPea1C8vsFKOv
0LyJCkqr5xtEp2CIABpLoWEkFA44NVLNM0/Yg8k9fTL423qN1OYx5PVRDcXVsS6haWJFh4O73LOI
56d5wqdZT7/W7iqaOsidDvkJzbJrO4yjOM6FuzW0OjJg631uMY5oDRdtOmzPh0WnNaLD0YCNhjZn
v6oY77Rh+Ixn5lajOpAyZzyFPHtxBK0NVWNVAbv1Q0lmDwZ5GiP2rsIShJRdG9yBjsRayGvgp4Aq
hhQpPn4KOddWN0kyEuMJpgDjeC25YxvlWiyKpyzqftXI8WtdCy11xNQQHPwe99hVYYFKkZ+ha1aq
vdE/2UDuoy7xZN0UufUQBUKdXV5zYlNCXdsLql/LdRW4h6YmbFts+vZD2KUrxpURTiCWocaAfruJ
vhxbCyxypyTS2wW7R24x6ZZd+yBP3xaNUANfM1Hxc0/eqyFiXO6oG83JDCbaFQA/6cGl+uNIKyaO
rTsOekfjPT5XZCPqaTBLmv8fmgTMZkmj7GpV+1zbPXEQtV9qCbj6ZBCbc4px0Z2sX28mn63Wp0/T
KGANPwQukkakLCJmE92tuBmx0dtOErDSmJFFc23Uz3q9wFYUBU/OPsJ20ID797bqwccLK5xCpPal
k/v3CtA97519JJhv5IlR/ydMpRcn+YHCT/D1VSBPC9H2GjEh46AEiXBGInVIkVdPjW9mAg0N5uCs
QoXGN+AbDCQ8Ej96cnzpSb+qQZKjdGXcNF+gJ4PhHEfnQeK2Wcjfpay+rtwu1QV2rd/0ql/hmJZT
V6Rle4rorTvwsZCbUhxlWgJYzpK3T+CylqiXtUQkKsnbcHqv1/gYj/aW9aCFiKrTYQAxk/OA72uK
BUDnexhZY6F6zN9Wsz6s5UhcgZDctCeTWlMyjinKeOHea9TUzUZ+ks3oe2R1BzRrUopUhI8KwxQD
M/wBn4h+ic+DTPc4b/DbTAGky7w9TgzEuW0+xrX6CkeMjqu2dlWdSRHdWfnXEKPT2gxe//IQ1j77
ZV+CvE1Xsiq3UzddZoytbRqfBkdljf1SxxFDg4UMrT9Zo5cWb1s1s3cZZ0DlOQB+ZLoNiFJKDVUI
9Cr1lhbxkzS1Pwowp14wNzWre94l7yaxJZXav+sj+mxzOo91+xtG6ykZRFjHml7K5VU/mbb11s/1
q5pwzaZmZUJOa9wx9rD2qWZf8uornwRzZueko7PpTVYQAvCOVdUTr0XzIQsXqfLKSPTJaeVgVcjg
xqhW6tD+NSizHCbCvX3paKjQu2ETmSDpJMUwXboNI7tacvYt8bqi9bDm+ChX60so41eQzpfCkc91
4nw7CV3LNZPfQv1Uzxe7OMbvJlDClkDS7bJ5jTcX91fysOne3n7BUPhhbPzr9uS5NzfbuPv9/uWw
OT7t3966zf4r8O/+r/+bbwnVPE6b39eH5/3+3qrd7Xr1ls3pNXLhnG/3zeYpCO7+9eb/FhsfyGGT
bXzXv16ZhB58/+Z7V0b0G2sT3O/iu94p1zf3O6+tNl9fT8e3l7e3/RG3tm28eX09nU5b91Zsrr6P
aGxDzuju9xr48hbnOn7cffGx0+NN24hXYXLrAv7cGaNv8OHb+ORjuL7HzHTzePVO7Wbredv7bdhm
2vzSpd6QQZ/Txpsb9Hylfw+WLe9ibdxud79zwMbmvmx71zy49969B26x2fP3Lv/zfF4Y+BxFtbm7
AUfMr/eAL+ArAve/z+bydi7/7t7F14rf8xq3PPOFvDfnKD+KT89X8oGReWxunAVez1/54qV8goDf
B+LT8a78J/4EtXTLB+ElRH+Lf3fv4uwF4o/8H69zXd4ei9MdR/T/780LxGnmfbiK4gPyNQFve+Nz
i0/M5woGjllclZFP+987fv3fEfPNKn6ID8m/0CEfgtEVrxHHc//yA/E9v/il4qxzNviE/Pr135ux
dW85onn/34Fx0NWGa8cfxLnh8vExnQ1vfOdMijPN59I4Da7vcNkqd8v/ru4vP7zb78333d8rN5A4
yb5/H7auxwEF4kOLU/PfiRNnLhCXQHwI8Vn55u7sgqLywb6Yc3EdAMjEyRUflZ8O1xt7lCMt2DYg
YWfzJU4Cv4disuEvxMv4jPwFP8WvwX+vqjjj5ZEX8RvckLEOm7td0v9T9N+hkk6QUF+ArU0lMHMT
d4p56wrzfhGkWk/xuQm1i6Ea3oAHjkUVRxbStckpLLt9IzJzQLrlEmps3n9i5ANIMst+jSPa+lFb
L6r00Zaka9S/07qrywAAeTOfsb3GAMuPXk1Lw1j5vW+ela7fhBgvW6afRdJmOja6ec6hEJjEfNka
KwEVjAQjXGLzle3Ok3tzvzL3tH6TpvF6w+xB88sMFleP8uRJznMvzSHzLR9OEbfQSsGKQgPVdU/l
qd3WVkrcwZTwoxj5/L8GJv1FB2Q1jO/G1Bwzp/qLGfjH8DUX4LE2I38yRMwmbJxFuQ4dIyF8vuW1
Q4+HFTtXMxevYWoep2I55CkF+EwwTDrXwaT4dqf7+jxyymTkEf6q9K4Qya3YDC3wyUbpzTCO451K
L7kJEQaS+J3Y3RdbO9BS6Ci9VBIlSmLDalqd3B9052rHyA41mDBRGwrtJEFPha6DvuHhNSzvjSQf
BdxsJDho258RxtpD/IaRlMD3hSyxFQ5cNsQcw7nToIgZNdIayDnvlvNVpsZFmWbGLcVppmvC+b6o
8JUWHW6rHvXS3pvl+kMMjeosbtnjyJKwt+W4LotNTKHOG77j1voRfxI9gtjxmzgj6ZuhB3YTjIB7
+U1u6n9pQ6rtJEEg6j67cqbZVjxQKtQGGDTGQQGlrKjDfZV4y3oYMVwq94n5VqMlsxqG+5Q0KekR
AIJiwG2LSUYC/F9N6Wed7xes3uJnfVgR3zEwSLn+0cJLLDboJI3eKzHipNBgcAVDFot9GNez/Y1t
JkogwVdOTvN4rTK2Pab0eOaAT/ClMtD0VIFB1p1fQTYo1K+Rgb0oJiRbQ8ZoYWDa7bslf5P68lCa
qpc0jwiCWEbE0CNPBtwOqTAxlSvyGYgUfuWWfAZboN8ZaLuN95ly6Jb3JGV0Ub2Awtfrh2WXL3wr
ZwAirhdf/a/gLtChR81P2pnPMMLX/FXQRAdCdrqBrOa1lAmR1I66rT/nyAPlYt1ROi3cnAi/YDA1
Bq6tw7VZv3T50MFbcYTkFFafZp9zvC/N9R07Klfu0fhxeCV16rSeMrXYl8jGGhtSn71+FijQ9OXQ
wNCM5Ooo4IUaAgRetLteITGcIoaUJTqQ7g9+x78qObVw0OBvu4VubTucXMTDoGZMr6LbbGIZPqrW
UzrPp3aKF7qvZVOoxqlQPexusP7gUQxhLWtX+kjRcEoGx7QqnuDHrEtNDJAAUEjnewubMcgG6bAk
xa6tcayqVvJvQeAH/EaYsYmJWZ+o/1ZCjsx8pTtV6t1C62tgpDjacLgxoCGJD39daFQYE0y556TU
ZFV1ynTsuXKruHIhApEtMgPPlBHgkImJw/K6kk//P5LOq6l1JY2iv0hVyuHVQc4JgzG8qIADylnq
lvTrZ+nO052pO3Pg2FL3F/ZeW26JMPdIwqIRYtUirH/xRGH6O/R7jhjANQlMhM8WJy3oNM+gn1W3
5I3TxzRFcTcZbub9TqnKLRHOgJjDL32o2NtFaGPxcojqVLTMifpLmP60NckrW5LSIvswajZZtAVR
3tdQUvJZH0WH7pqqV/CSlwYL9v4qlG4TFuGVJIwonl66xOD44PwtVVQL5F5hiFVSy2/pqzoCvyrd
W7tcDG4i15Ht1yMzelKIsE64oGDYd/sp/+x5ERr4RzMHiLJxRRQkykoXpJNHYOSSUR7AN++WMe2B
ZPVU45gYyk8vu7ct01totiEOtJlTMO7EqB1mImy7szPj+tVEzrY2ihdWVPOSk9VOd+90se05/1Lr
PSJqS/Dg9Ywy4uo28HORW+fNjqNuyDZx9ImLZCWZl1os9aY69KeCMFUx7drsU8rx2ST1q67b61in
27QkabkdQO21Z7OAVsOVS3SiITF/1HSAJCgUMW6fFlo8fXNXoNzLkpVrvEx947cSFQkdXGsO0LDt
facCzXPWetqSevtWcZwgA0maRzl6ixabcskkxh7H02RwcbnVrSpNvi9oKdsqQdFPhU9rGArjXpI6
lXpbg/vPVcp9xBkyeco/XDNvI+igGBr00NI76T1jDJgh3lpIqNv2wbORItdEabDw9mjv5QbJ371I
IVknBtxzO75I9pZKGRyYYG1LLvWmxwWP+TXRd4Cr/XkAUqb9FU0hOdQTWEvxNl9WCblVUQnS1279
eV3E1chYtyctIZjXZ4OHcZ5XDOy6brcrDQ0IygAe75ABqwNvcO4ygt0cuu6U+2yCtM8hrTcjziVM
FGxsPZCbFmEBAdOSbtZaa+OBzQwpXuah17TZxLF34LGVwNgxRAPfAHmcGtbJKjG0kHYIDm4NkvFQ
CHuttPayxdOISGuWWNgxEMG9TcYQiZtLbjrOSHZ/oefngKdVuzlEI0pYcdYp1slnKIhiqQyI7WhT
a4RVbBS8FvJId069f3lNL2BUxOvN2VvlTs8D37Ddc8oRY0Hf0cLPGiRBWx1pJeED07Nm1dENEK64
aJN06Lgk+4wyXlrzCTifBpX6M2ZYenOGwGUOXRhRPb48le8aI9Uq1qNTkP/F6qcGgdJWt8nI8shw
l151QsyH5H4z2mA9B3XDpnmNmnnj8kGqBcP7CkkajDDtNKXtylJ1AIOMHfoHicUraCdcWjTLHkhg
5MvIBHAzLGyw8VxfccCCjmwoZQxPNWoTUYNNQHwQFtxaLut3BHlcXbM2X2kmX2UkKV0HlPd7T062
xott8DO6VEM4ww6NbWRyGfRub/D76HNWEsqZycQvCyQJjx9XO9Rhpv7Ix7+NyVsBAF1O5AHM6Xfz
9VGaKAq5N5JJrHj8PHj381duuPWxMMVqxt2FpJ8UDvW1jQBwdirh3UD6r3TGUsc2a6WoPyghs4cA
y8+2lq3Q51iJ0yzkmW/2qHjDT5uwHp2Hl3XzVuiYoLyVqvRkwjtwVz7/syLwIGVmvev4WFHuPAgr
QzNm/JLEpAzqR42UIQOsMgV+Lt4C7TaQyR2Y2NyxgrczB4nWWkpUTipSAW0VzM06n2KsogAaf1FJ
YMAjONlQN6WRLW0C2shWM9poZfHwzGFeBfpOSGkLvS63ZX4zAO9ini3aTyJJ4gpe0c5pQTxnNest
TyxMhSxkflDU9us0OMwlJ4WB2QNoHQqf39pCE1igerW7iHjv6NLqEOGol0IJSYvPeJZQNMB/sBHS
2qDUSSsMvlcbJGGnsSlzjItqGtxfaAYkne5o7IzSW8ec0AqFO3YjwltYC/BYCO1gUpqW2UvIoWi8
pey5bN3YdOhFuCH12PUFDDt1wAQB/bL6avT0ML9as+SmYn2Lc9iAcMFYJL7ZOnIGBXMRt8l/bzcB
l0lIL+Iws5j0u1D1jWV+tcjOlPCzAcVvMFXQzt0ol2bzU0ITFuwwreoKRlAtP7Exs0fkZCDEj8tz
ZlomyXstWOj0JCQF2gsRnaDwVBY7a+ZAo/6Lb0fTyLlN402YWUf94qXYn2i+TKZSacLwWFGOASSw
ACHjyJaVuOa9oU8HPf7/Qd4SEsK8j3WAbaJYJG+Wt98O1hwcjFkSNv9vCcL7PFOv8PMtCzlieFdD
aMqdRxzHB13AJjbPhCPsykRdl/qEh4EZu/Y3OdGtKMByxq8yfaCDX7ZY1MPIugzGG1+iS+eTb0At
LBWEVZ3dM7L/HULJGuTYZCeLtAi3tHiGZ7OjuVaVCMrQiNhj2lge4Sep4avq+DL23Ih9mh9krV0t
ee3yoxZ+tXoCubI4j5V8IqKCKGDvjUR7TVzShiLsTUTIAvxS9LU524STlb6PGyQ2wckev7TJXHPH
rwOdhra6Sz32i0LZduwHehKbwuZYJ+zuoPlgopUo3/vO26Y6XvTShmGjLxy9wliHP9hitoiKGthV
iDNUz98yivQJuNBIFlNKLovLDTrXQvRohQFvctyUCSD2vHtJFZeeBiWfBXo1oBxNYJugCMg8uciS
+KDxQaLmpUJhck+AK9ZzfAKQ8JiQh+t8/JdQsY7mBSPweoIvq8RLnW5mEW0Eu3FCR4L+07P+1UPG
aFLi48QWyHUlLC4B1fM95bs0ULfzgefDO5XBRng5s8BNOpJWvEzV7hEMuwgSRP5fosr0XRAPGV/5
P+kT5DCt9tnh4UIA7GHFftiGfvvVTQXvwF2fqAeIfjICDNvozNiANyxT+nynCdZw0YEX5MCrevKK
Eo2JwrYaYK94hv13Ej+AJLPrcdkRd0clPqbKnF1tHJyY1YnFvGouoMqUKMU9SXVQXA+8uVGXoYRF
n8PjCGEuIcwgpHgX8i6Ms53QnJjiaGTDDkHMrUvDfSvqK7JaQq/aqiR5QaUd7DDoXhyUPwIxj21W
rNuaU2Sg0LOxoo88otziKktsY6uREt5Me1ONNzwfeDnDVdvqW8W+ghLnBI0kpBjlY0CTgJeEHVrU
YNe55HW+NLnDZexRCTV+iPllRhMieCFn1Y0w4s+wOmiXDeJUC3+KrLcKbOdAojuMb5r1I4Yz2nEz
fxaJtk0b6x3DA6rJ6uT0u8kmqA+tC+fpZoIxERXqtqEUbWFb6qgOA4TrYcVNztbDrq+yrd4aUs0L
0LMlJZwj/3rSr7Ko3JlVck8RBypoN/NP6GmM+/U9Vfczd0lvsNaEZdMeMp8Q+VkW3jPndSv2dU6Y
m1K+cnUg4PMMNGRMH731QLqUYC0Fn1/myUWO6OxBvbO2ksth0N6Dk1f2e9fFY0Wnys4zcYiCSMi+
/nazU1nkJ1KU/Z77Xk/niC+BPlNbaPlFrQpeX/0lHLfGpHMTPbThp9YuBT6pDIJXZ7Bf58lPw3Id
5XJhoqpPasRsrDRzqa1719iVIGvs7mCNcJWb/tI7WEaGtxJs81TKy+gMCCtw4w/JhwCHUCLY0vqN
XY0fMXzgyTy5nXmP+XNEq/vGJJcuNRKIj6W0i7MeWWt92Ne8EFlLSyYu4bCN5Re5pmwBkGz08pMI
9vWUMIKxMwZQRfd0rZsJN8ohQ7SpXsfhmzjIuuGs5STtGV0p+TLmkyxtLDmDYa6Ekn1TV+8mg8E+
2klGLA6/S1A9ktD2cyJtyhwfEbHWygD+U6F5u5XjTyB+DIAbJsoMMnLQpv33uBYKbTBuI9wU8XAq
6HEijh2nRetDiZ7C/ekc8C9FSk/SMYUrosxvSnmsCpSXpHwh72pqrskuxzfDSjK28eBpfF6ohAVD
LWntbXsPktXRZ/AiIlHL7yzkfGjgXCClSoRH2ZGrdrpmhOo0lb4y0WVbSEWwMYP1h4ohdgT6shom
jCqJ70IjN6ppWZHAArMGTM/bQiXyOPyc+HDqNuFw5vyfvKXaEMkxlqZfS7KsxmJjbhGQ8H6y0SiR
DShch1j1exf7kp0SHItbtpk2ba+eevReqvwZOHxCAMcJ2oebV97iVPqahtwHD2YTp7eQP5hzwavO
gfzpqSYEON7oqwUhRPx4Yka7cFQWrKXXY+UtzaggqwJ2mwUXAd5jKdj4hv9s3qtO+64KzmOJ9p4H
1FA4fFNWYq21rNh9Jo51Z6UETUMyypxl4Jdx9je5TBrnug3tUJ3d8HVfp9o7t2r6prk9eNfpO4gB
AJfKckiutoHgKyyXXga/7k1NTmwUFyFtD1T/dq6tW8KuwRxraC406BwuwxLJYiVTn5MGFwK8V5/h
D6jNtd1In+CxLfemszARXnfpwxzDnWnTKNIeJc8RH1qcMagTRKoAYMuHeMUdfEmSehNa1sWwX/Ts
HX08T6GzanTCm2FWRlG4LlklzmBeHnPEL9fKYdgXb0rlCQCabmFR6LwK4ypV/3nEVncTnNrsG9gw
kNYrGUiR0bxx9oxBzca0I4HRIOHMflY4Wm23xtdnrNKGvXib/JW2vsrbeR8/XLE6vUV0laGVkVVE
K5bfRzDJCR9Dvm3CcDWAKDFmPzKXsLoesEM1OVpj2oOI/tqL2YPxGRIIuYi0YhPNEFrcmAiZ5kUs
kZjil8d2ZJTrNXtdjYiKcSBJpu+IKxJja7MMHW+iee0YOFptvxUZOWcTibMEZcN6WFYcqa1SAO5k
zmCDBIUnVdeH2m3X40CnnOkEkdDOhjU9NWs6HiSySyq6O6Kr7Xqgx2HgADUtoZ/u838OVEUvNDZT
BjRxglHk7sOI98L5NGkdXYQ2PM6X2lVheHkbt+u2iuMQgDw+DPOhtl+2O/G5Bnu91e74WFYdch9U
MrX7Se4m+L6O6wV+Nv+GhV2bk36yq0pm2mIpX6FCsy8XKF2Y5esbY28EZ5fCglxt+vZwQ6O7iTgM
BMnGKR+oSH/7kHYJNEOs9bu2NefRzmqOKWDV4KtAp3Xb3VjyUDlbJcLomx74FVNUBpXym+Ou6TLn
7k3DJvDaZW+Z14rxKSi5m6TCZ2mJfcFxqjMgfY85W+p2/LnmEinpUo28l4kgIg0RdTG6UANRN3j6
to9CptO3MX/1YvdqoF1gjR+Cx4ofNGaB/jCnmLKHJsm0dvMv2E05fsIEqlTEM4YHntDS/iiRnkgu
xgqF+BTkt6G+FGjPg1EBCDZcXEX4s/JGMsrG5gGFQKEhwf1E9auyGTcRNAU5yoOgznc2QktBMYTU
JxUe5AD50BT1iMMqGTk9o3uatnsr0Rj3zjoUc4c6P8cDm+ZfYQrHXOgrkbq+aVg7cLapX7T13hDk
s1VLssgWOI0If7wG8buhTCvDQ9iIhhjFKksJvu+Z/t8DH/W7CBcMDKPBOSKYr0dnPiw2tSr5p7XX
8tw3u6MBg29Opg/a5Ggy2+HUMY4pWd3S1d9KmN8s4hdQPn8GJtEjlpyeLTQ98lKy0xyt8dANgG56
l5QIChpiu/1RdFvH8g6eJgFGUfeQOcxsFr9pARahbtW1VSZ7iDm7jNRvEWt7wzi78HwylETmNKw1
Ku7COwnxanb33LxInM9MDYJTm+4byj2KQM13oiv7Fg0XaXsk8lWAq/b+qkxhx+NPw66GPmFnz2rA
nPud5v/cihVAfEaePx+eLhqfjDQV5z8iLCRp5tjIHfUcvnbqvthtdIn0C7lp2ioNVUa19mmaM2Bi
gL8bG3VOncIvQpxjrtS+WxP2sbCtE6oh/kNXCQKnqmNjh4hae84fOPocyLWNE789T+u82wobvwZ+
xRa872D166B4TcmgKk0A/YCu0bii2HNXddD8ebsJK8/IpmEs4h2E2IjhIz9a5SONXk20uO5rh4AX
uAJTrWYX5XjcIvFpUe0A4zPSTXkPlZFYTyK5mN1mY+DHXbQCgoLPFL8lqNAx5sFyX6zE+JmDCJ2K
0nEes1oM5+Ls2dp84zRc2REpLgMork7oWFF0Q8qNM49VVf4yMWgpJlwR9I5giRfDl4wDkFraGjgr
yZ8OqBhr66VXZXQvhTLOzwNKEQLMpLmsbYf1ACa1chHh2mKCh45hqXrskeKVNT6B3lcvU/rnMV0T
8mBk1WvJcE2TRIJwbABEZRFh9nu8ONBJzCVdEtf3pQlx/efokpC+pUl/VzsLF+x4SFvCyJFhdPaz
QAZXahESE6xA6tDd2RS+Nz06psTdl+LVg6wo1HyTa8+esSxD2DhkWJ0VmzxJT1mWnST6fSVUj4kO
osbyjd6iljW2SL5GfJJjiQONKkFhBTPIS8LOs3GHrc4ZKmvlhyjgU6g4L8M5Eh4aettXJnR9Tfyl
k1hScOG0FP41g8UaOAR2EJXDqquQGmXkL+HwyBH0ue2wapr8XrvBWht7cGKsxzU8iUi3SbxaJzzk
oVKd4meQW3gm3zrVZST6rabEw7S/rtWAsTqCIFlU4TXR0cpJ5cpGNx2PUuNKzp5le66xiUxOtxaq
obKhka+q+PIY8ALqnBXjclmUkAJFdmXW5df0UEZNY51mNzExBtQoBpFCEhuF2pL6n0FnGOxbZjgk
KCF0fLFoX9uO4tV4pHW7g/LLF0rqQ0apGpfGa2H324CsZsZpBDPa7m8PkSr0WixD0avFJDxhStLZ
6XF62gW8PAaEF7B/H4WZIg4HDsbe0JZrfcw3tYtmWzKtViOOqmNSpMdQwsmQAYJXhYoYY72oSNw+
atGfEf+V6QsBf8C3S7aMNcYv7ogR5kTdrNOo2PDur7saIZjW8QsgyNwE0ZY8VcXdQTpgAqFlyGWw
WjhWssFJv8Kxv9fcGqLTt07Zqsp9RxK9S/sQsMwV09Mr4ML8a6du40g8axgiU/B28tBDxmvxvREE
QHolNrXkHVSKWVwDTdlnhXLtzL+yTo7kMq/DGLtaqB5Ej64Tspo3DmuSvu60vb4wgp1mKDdFra9p
eY9crCFJSnB19pIr8hhhnctKwpAoA+KqxPXHrIx5WebZi4jcKWuruX6DbtL02LHthshXnWqb2Siu
eCANzt0KSns8fJvuOi+OxZTep5rMtVH9TE0Ns5wJqgqRPvvebB01fNEjywqHsY+X51tFUU9xeS2g
3GoWugR5sHsGFYGCTR7tFYjnSFOXE+87C4kMW8XcwUi8BSx5RvEDbGVl4W11SY7qsZDAt/LUS2dv
U4Hwo30RODCUEumwRMHomLBFzE+4GIc4OcH5WOtm9KKT6tBnxMCl3V500XYiNcPrWk5SRAKYqQd1
PHbCuRnTbxFcrFr4Pa+C+4gJrwFTsBlYIKcFRNhwIlsHZO5gQPGoDpB8V1ZgfHYdDb9dPdAQEaCT
E/kmMnzVJy3QjlkcPAolhRKiYbm7IB3O42MAh0Ip37sgWIYWAChEqE6xq9sn47+g6uGrUs+zi+em
rzseTI1cp+m7AxWkB79qsFexXctu4EuEJmppZLYpC13zzQhxXMiTbfThoev1Z8yTXKghx0DJ+99y
S+n10s5SJmDRqiaNj7g7asKFoHKEEIlg25HTyUIHqoMxcWsmyiBsomLmeeBkpDos5S1TXx3O8p6a
kLMcHu5CkT/EorIjda9F4dAZ8G0Y7FlSEpqmg+DuaIsfZVmwvv3PKPDeGMmdYmmleuUxQlkvm2DD
DBhPq75o44/WPVfZ1UVmaJ1yJCkqUBdFyCUnKfgSBDlyB99u7ZmMy5wvVCM8WH4kddJ2gn1PQriD
cMRmz6HLcze8WdD+OgK0S/IJC+HuJFewCWuhP2p4EPr4AAlj33FUxeApsJegD0Xw2eyxm5Chnv4U
areygKR4/bBOGyJoHGeVMYCUbCOINEzh+Kfob014UO18ZxJHA8Rt7QD8L6rmMWb5zujBPUFYrkPC
vopXkYxrpI2zZLRxYLibuPfJHtjUcXqMwq3aDMeh7i5m0vqh8aUNOYGGZzN+TcyXHOxiDehRHxhS
wV1hdBjMCe/yzNaW/8a/Oc69cmJeR/UWF0S5jLi4DW9RoTZZKoZ9sHV63vKryx6DBciE6zYavufK
IMkeHY929MZOMS+fjbPrGe0zldbMF8/9HTRCmD7gai5EJJibo2rHQ+JdY/vZ9U8qWhjzOUSfNzEc
XUNjeMgqhfAjVw/3ZTCBQOFmU4mTIhcr+s4GzNfBr5NBPiN7T812+sAp6MV+1J81LjD7FJLEKng8
a66NHFFLWl2D9jrpwg/qbm2PQADWFq2SjoQ5ucoeGoQBTe1oIZfKDXo39vFQVZFEsLwZrLWNQZYH
+zDz1pSb1ld+AGLWyBrfQXJhBv5YtkC/+2VAT5Hz0nuRy6zj120YJCLutDgii/alqu4VAoMQyzIR
9a56spoYSboEPTc3mjxsKX8BFq3NJ0c5B3peMjyL+Nl4iXTmI4WFWvPDzQI2ruba81yuVfyS1asW
0qlTVJbhilTKRVlfh+wjZjrnsnZq3qS9ixEouAm5V0a0CMb3gUU2lPsea4n4qlFYO4A8IcGY3VP3
tuog2cqpbIIoRIn/svhbGoa6kgNHxLQfBgjpyKEbTpOaflbBAD2oxoVUCdAy5JV4kJvfnfQx9r8u
tWah4sW5BBOSlXGibGCSOvzk2mYgiYMJBBMq7jRuiBZSPVnThtpBZNiXxatEOyB+q/69j/51zQdh
f4uMEVDB6ZP3hO4mj9jZMZcSPZ71gV5gPE65s8JWAq7rRYFiUMmLSpod2H9rZ9n0GK35nHN6nXqb
9sd25O/XE9DBAYN+oGzOY7pt4VBi74YthHOHXX8NHYhYqeIjEvs4O8fKD4sWT0SHkJGwgVVZMq8s
q2yZoHLDJX4YGBtM0MFi09s5GnNp/UeMBdQ94i4cILg6KZu2c/UKDMe4SLjLBoeyMMVkQASG6vwS
bT5ROw88X9L9V6pXsO1Q1ZOC9TYvUYyEXbeRML0iItMMc/aJ8ZgynzHTzziNVg2ueQPLqwsTCA03
dklsySm1esf2JJlQdYP/KQ8FagXYzTCf3V0Q837pJ7c4R1m4IkVxawEKbxRqFaIISq44nAUA4pp6
p0ow8PoUrui/zOwGMSOancKMnHTzKUPmJ/PCn1mQpMWTzrMZ4w3IiFXmZX6168fYH/R/5MxTs4Fi
fBW8c7YcNxByGVfEq2j8DTXuERJBevjxEq+MB3NCHikvuVTDhZ7E6zx12I8i2HUPofcrQhz+euI7
MfHVaN8QMwN377ChZm58tgemJdZqss2zXhJq0jjHiqywVJmdtEgj9GBnmcfiErBbm7jTgQO0GK8D
9EE6/rt+2Kv6EefZorTeZ9meItoNka5u/qQAZ4wCI7JgqKJEPbLoRx79qNmnhhagW5tgXb2SZwVv
Vyj2ThhtTOsf1epAvyAfroLxy0WeTvINnTGtH5AgjGdUwcAvbYYzMHgMlpnzO6vHBrftX6ggQEG8
oU6rrDt0kuEPI14eZZ7MwOOknYmU7B8RkxT0HBpz8gaNJ1KIWVxCNvBviq5pmo6qeQvrNz272uG/
rtrl9PqDdZhzNV3zB1vdKnfFMa9YFxIwUNvo/JDzYnTTi1dLvJVogvhzVCTynk3KRrw3kWlplGat
9rDbW2gcx/BHQ9rCCPAoR3aHrr6uiDbvTaaq+5oAtMYUBB9/5/gbWpXIxvZU58FGCO13dCx0lw7T
5+qvMsp7N7eLWbQuWa8XBrz+TD9bxp+DD0YJMRqwwC4YFHcagqV+mUceNQJHGYyuYrzOY56xOjvk
o7tUW404u8MtwArsVHhKEZrmcDcz86PLG1//HikCmhYMVxFvREthy4DFxrlSMhdmxhcCFQlnmUsT
wpAqFN/Gtt13dLcElZXa5JsovKb85NTDc4aFqs7DrXuqqL3T+CbqNR2iEwF0eKZ0JpXVGr8aMRS7
Oma3i7aO8bievSjQHtWZELaBHCqH2SPwqYOcGeMrD2aNg5CAFK2jNhn3cbXr3OymgOuam8Gu/FE4
NflRqmi35vjMKiSO9rnluUltVCNvpsw2WjTMFwG58A+tqg8idC+UqIdQMc51hl2T2ZFmdWR4wYIg
QAlXH6s50+K0tj9yEa9UgaqZjTbxcYjA/k0VIhKj9jUX0Bqc8grCaQ5ajETDPW/9tQlcchCGN8/A
Y7dq4mKJVxNdAOhYqgajgJ0D37clWAxxKWOgxIToyg6V6NlC0VbNBs+MVO2Txean8GFm4RdEt8wL
6t37OVynADubJACfq3CtRulRsIlyygB9L0Fx6A5jMOiMvgzcP8nSGNwZ6uLr0WtpOGuBQMMCh8x2
yWU3FfDpyUGs2fjzqObkD9SkVicWJ7Qm+52ae75FmxGl4VPTQa8BZ/rPLvriBpzOlDwjdWFt3zx2
BB4AIrP4Cdzh2vKUpzOKWH/z7DuhgIt8XPY6mepFQjw6P7f408lWjVUY8s4CYvKijn4sqIVN/hd6
f+nsuGYsYkBYa4jn9FgTq+lwmwa2qjqheaAEk+Jpt5/zHDCfwHtrP1Kt7x7IN5uLY/5uKsSAap2u
IHPfItSVmfKdzYZF7c6bvfTsBu/ceOhJtJ0Ln4ABNnz5ja0Q7qq+y2rY5cZe14wzNapisezmDM+N
z2b0NTPmgnxV51yzQWe9CHiSnszsN6VzSrD3FQzDjK/Beo34X4dI9zSyeRoc2nH6HHgrrTj1x+Ix
mdfIrlcucpEBpqhuAxWiQhJ31cLnfnamZ+cIfrlwbTLVT/tHXXJajhtnaFd2X/z3+ddkVGSZYOqz
ivhVg63X8+fDjgHZa6gIZrnS6JqbcFg5DOCg35IFkSOZX8YMIEI92LqZ5wdBvnLx8VraKyd4iUJh
eiceio3/tFVk5TtIccboKxFHmaLd4h6Z4z8rkKsuDqM981KNVYvDpWjxiMfi4M62SDQeCxP2ak0Z
1LjvbQ9tYsg3Ss4Y0j7VyonaOEDBObZXLS39roj8yvkKTSZfghIXSD6OUoNLueHj84z3ylJgwqhb
1djmjCEjdeNhl+WvFQDjrMqXKgNfMvz2NpBz9DQeBDx6utluivFp6Yw4fqvtWIy+iu1WyfMv2X6F
/60Mh0XLZDsmyreF8ATY6JV40QKVp/HBwIJ0+BGdAZ/RvDtOWeC0QfU+de4JjcuOLAYOXrnV+SUH
xkgMJjNb7NAImHJNLNFdoMTULazEGt1vHj6VeOeIYBcp7xnSAQREFRPanpNVm5ELBmWTPu7yKdx4
OUuuLw1aguBTREm3Uifj1Yzzg2oxqRbHNJv2degixd3UifXPRbgjJYAcI+i9Zcb0dGF1yqVg3KrU
bGIjUM6asXCiaVc0X1zWg7ogXB4Jh4JEinutLi6iBfKAu+2N1b5Wj5tUPjIOJ4sswSiz1kJ/tGgy
muRcdYgxVXhpLEMqq3jRIjCH7U6S6mOpRO+YlO/aPylgJiKTVTvG+eUqQOdmQsrq2iNss6Vr/jea
gKXDqI4hE4RudjZpeEqG59C5vMEfU/Cb6x/JcNBH0nW0TwoGErzJElazdVk9uIR4kylAlW80+oTN
tChVnjnvWCJxjfH8FV85hV+R/fWcaZV7Nryr58Kl8Vyfd2dTB91CzFwNoimT/g9/vwxKP0Af5HSY
4vrgffB+2oRdfPWXj59FATEDcSDqO6U9h+wuPWsHKXoRUjERFRW2n0Rkf0xjA47AxjfdHgamE/Ow
YQSCCp813WgKe/YeK0JY7BE92ixj5/qwT4aVTrRDT0LlT9s3rDeoaHrq13hO0kvj+hgMNK9goXC8
K9c6aVxatwuykAq5bkj2MweJjJuNpaFHcl1tP7E8MBFgxhUow+qeoguDIoVb86iL36AoVxUCDTFw
emMGRK1fbJURW+szdM9SiJVBQZfmxpriidSJRcQ23+BnyvwRSKw7xilrfmoEeuy32TPlp8bc4sXg
o0VNC1djWAGLXubMu1SF1i0A1jEVZ4dBxX9bOdhmtbdPLEFI61EnLTv6K1xzO3TZWfHaqzJ0l9xz
lilqxZaYQav5Bh/skwSeOtOlR4mm1XArmuZgRuka6sphTMftzFltsQY7eb6RHcqwZUvjHCrhRXSs
5xFtAmVUDOpu0d4rYDgkx059t48JwJQ5JZ48qAQbJtVvXMsPp9RfSTKQOGWRlR2Ij2M9/5agqAtf
ozlhfNFKjXYhWqPnUXR16eVolWho4t0oGDsl4zZMUTzKW8E5rpxlr64gM2w8CeGHSXGIoTJC+Bxj
T6ihgknDRtR5Y52+6emE+o2ivSEdQDyRtH8W+1PNiVkbVazgeSiYtJQmeiNto1dXgqXQ77+oMMvZ
TkUVsdRzBkwPtwWZMw9+dHE0HlVsSdgzuhhNb3sThXNvZyCextRTQ5OqZ+NLaY4gQbSNpXDPWsEr
Iy2AuPmpVm8BY0sk+Q7rmD5Ei8OCYVY3pxYO7BHw2onft3R6ILZ73YWrlTXyXZQeZQ36FUHORzFe
CNelJxKMwxNM+0a+nz3IcBED3dslr02fvGZxc8gS1R81pnWUX2k9AStUzno4vaYEkkwqYrXpzIvH
C1dEArgA69nmJxGQ0Wg3ZpxGUezLwd2OUORMpE6FR9wBAhKbW6ncwHdRujOs2unDNs5Tlm70TF8l
iW9Pb3mTrlJm14pyKl1SRt2ziXaR+akR/AmcBC4VxDRuWLqlnBo0RkSfdtbaU/ZF8MsLSyzGApVY
A9kNqVfVlUdTfPXps+meln7nWA4ai+Uj+lP1qdvOOc5/INGtZc3hHr2ZycODz+W16XJuStxxWqGX
MqgQnRLtizI34hhjItCY57hvdrOCymZakURIURxvpyAwZEW2n0pwQPkbffi8wl0m6YACiXlJQhwZ
Y0ZDp8wEiUz2Z2U9Klpf+O3LNm/WpXLMhLbgdxb6r6m+ORYxajL9Ql7AwO63LP8wz2Ny5UarDi1T
gDY7tSZg8Fz97TTtGyFDwWHtSTCw6TW1w1WNWsOqZ5yPu2/nSp+nRZ2E9I2KJWe8jmq+m1ADYFYe
hEcMosedDyxjgkrhFuLF4Flv0O/Vy8wyvy0k1Zltn6shvZZdcFfmPb+Lb9jKY8IiYm76DqIJUafE
narlSaO6lFHpk7J8NkKGuWIbVP/1ZJKlBbNMiRaRa9AMJGEw7HfiU2D+j6Pz2G0cy8LwExFgDltJ
FJVzsjeESraZc+bT98fezGDQPVW2RN57zh/dv0AwHDUYAeCG6B5VqIn9eJWq+B2136SJ5gbX1NjC
wgOEGRa9BpSnNjSEJwMdE2jRk5cqZHYx1ocU9T0o60CAQ6LdScJywa2k+DS4/yIykw0YMo/DA4nA
mD9KLhAGboKWwWpN/x2ES606+qTYayABCahGt9MMwDpUprHaL3XoExxA4HsuuHqKzUxyBkEnH4Z+
vArXn5gOd8oG/HOP2RrtgH71sIZpIT1N/T2CnsAIL+fmBo5/L/Kci7AeJl+nCD2ZaOOepTfQ3GUI
eor2yyNIUtJoQNF1GgZkOAK88akBNJjL68goA2f0mRBJs1YmqTnTHY+r3Y3hVynKb9YSaVbo1I+g
0l6qpXzBPD7hudA/7B1m7jO1ogNqAFi1dO0HwyF5ZP8I0o3VS78kAX8RCCex7K5VpuyTngcvr7iG
82yXhMNRJQCUKAD6HG+K8KS/V0i+Wu8HXW1DCnq9yhOo9dAxhS/FPPLwDsSO00Ujm9tSJA0MEJrJ
Qvd2zD1+gZUcPZlRh+j4N5J1z5OL1RR8A6zC7kYID01vrULeJNniJY93MRsBFiu6DnD1jzhogAWJ
NqL+GTMisU8RSaONxcxPCJj5wQSQqn9K8g79VeB+y+Y5IukdwwB0FywTDjFipzuyZsL+ORCOU556
VCYizWJTJqCEUc50UdcaUFOGBVNIKpIiApih6PJdauvAN2OFnDd+KFml9JMPlBhBc/x2R85trLDo
HYm4njXVQfNPNOgW2N91UAmJ0D5zGaqvwdo0SbUTW4k3YJwHA/pxcoeQQOkWVoQSNSXkMx5NE9jZ
QLkfQ5zTOeunVwIDriZvnIdljwQRR2UOcKNdHq9EvgGluWu9V08g7vSmTgMwwNb0bFefApk/YZ3k
WvELBcQyJbS7SLRrIcfzxmoHryLJRIVYta2VJ1wF1ehC1f6AV6X9gyG7R2uvIBXvmokct6t2k4Bu
mYXwtLiyS5cTv8U/Mix7gGa1ovnHvU/kiBaPTgyJ4ZGZPTTSw1PkNVFTV0xpqvdQ+o83Up/DnJsK
VMbhHWswP7kdSjChR9qpRMsSW52pNDe3RpgA05cRHOlTI2EZBGKGC592hfTmJfo3rIOMOwm8Y9/V
n4Hg6LEgYwMMDs0POVOE/5iLaCh55VQ7bun2RF2jZtsO6a/7tvQPIuHkWRWXQn5l9aNlgEiiZllU
MeHn7MQuUZZ+tDAAnWvd523lxapPeYdKZsS08GdoObmc1jwgINs4eglaJ6xEAiYZoiEqhYwiJN85
9h7iLoi/AsbPbUtjVnQGduRiuOvhs6W4OpOpAUArEB/JEHZ6LuGAb4i4UJ96hPTdczd61T2n9WLc
5MlNHdC0gvR3w6lTnw21JHyw9Rg4AgnC1JrQjkrXTyZsy46CXJ+/NymW6aT6f4XkUYvLGBwM6cwA
EWM116C+KOo9M3ddQJSmj4SFASNob2BFQvRXmT2xY81cJ4S3C3983mSVmmOvsdXsqxfsRHpqSKDF
ZwFanWMaAUhT2kvQtE5CKnCsJBfD11YKFJ3VbFxxRTaFN3wp8U5DjGVW8UqVOzjm6Jt/hmresQgf
Wk3GoCkwIwbgbcKHHvyW3NMV1KjaPFKEWs1OLe+0E4qQanlxjT15ppMubpY2e+P81CxPH6edXUqb
opPZ5wkReOKPtk/mgut1cfmFfpxF83h2IU1jcSH7eubzX7PlGqacf3RbP2m+nPfz5fGEv3ThpDNn
nF++5igeHr29o1zIVhdOsFZP5omcUv4vPYGFM3Lw5mhs1/1cnz3Jo5tNP83Ovl6H2Wzd82fwh56K
xfP5Vc9++9nJUWfvw3tzmA+zw2W2Dmbr0+VzOqGTn83mm7lzcmaHdGbf1uvf3Xwz48fIZ0RMvDd/
m2G2Ol/nf5vpLzX5W6w9pkqb23jGHzr9xb/crDYC5FXgRI5gT78hv/ba4T8+O3uuzQ/u7PAOZ5u7
RGDfM3xChPSkpIY2wc49nqLukftfPL6Gtq/Nc5jsPUO0Bc6qAMGh0U/7UsZJZ61G2bxPLoVoxBwH
Kp4ggwPc0uPA1kKZf42yPbx/sS7w4rzK9KfTLQqd4MoKCdANMjIciwzqClzHJCCVWnDVZAYgZQIj
HGG0BKxa81C4hukhQN8k0UCnkJhlSfym/guHMcc24aIEhUDHxemhMgR4QvVmFN22lEAKZBosRX9g
HWZvJZvNZmkdpfiOb36boY6E3B0Q7MWivOl68gU8b15Se2ERZh+XJhYwCjPUEg8YtZed2n+CehPq
4kLkUmi0DzMkIWMYKLga2kNP2J6YQ6Y0a4+CrtZHkls7csaNSXOVGYuXGNxR6ifTkIWcorSegtUt
xGXDFeSODClApqiRuxYBBVEJo3Qs60s9uMDqyYJdbefiNSqkhyXe4r+2/y7C7yr8pjzPD9R5U77M
ZrYbwu/Cekfpl4iGMa9ONV5owvfZfa5FRnvSWUpWWnAepKspXX3jRn6LLHxE/2Gmd0O8B+ZDl5++
98UixCcbml9F8d2DLzR72t5i78uQ3lnzRYF1CamunV20z5X3G0H3qD8QyNRRSgFcMaPub1qcPNfJ
/d/e/226k16vBRh3RYbEqTwSmNi/3bvgn9t6OSKoT0ZtGiAZ8Ah1Mh0iaKtw3WVMkf8ngFqOSfxP
Kp1SBgZjvMZE5qcYDRPKD4BKBsWmuw2JtXGvrv24B17iEVxbhW18D/dx0yxLG3X3+UaanHymalgh
lDSG1LhJhhOnt7xBy/olk8qmOQ01r/2cObW5cuo16F+zJfKnhWTbg7+YQ8BgdiA61d5u9XKOqlG4
kqrqkhyJ4GTTllci2Kvix0JVJ6eswB8z+2Q3dEsKnvm1lmLUcsLI9qIvtf/x/d82RFNMyMHGD3+o
NiIKOw4vGUb+8mL5nHq/cvuXRx9+FqE/U1tnQSWHX+7/Nh2A+rl2zHfJu12jfguYJ/iJLDJGLu0u
eyfvAOL7CM/iOuKmYd1fwz+v618wrqe2Nu+gb+RY3KW18QPgzwgPXr89Gz/AmjXD0RqVNiJs1E40
wzLnw689dW5et9ynB+2PPAd96755AdyE0rcZXhbA8327Z/1AvtzVc1z24y//CzdSOzUkMkzPqlPr
yKgMkmtMxceaXs3U1umVXPq/g/RPRvMV/MTfg7lJuhMQNklZ2El+RP3bIB8b4ck4S82jkhyjcc8Q
iHjQcC9Qh1P2mvnVZu9sXHjXtngjooSp98kO0xZyscHv0jrcL2P5YFLrkNx1x7g4uPKiT6iY/0qE
zcAgRRgK8kWkEf4rVM958hT1T11+ZP3TFbeGX5ZJz3tHPjGDqJaYuO3oKbTbpnlzC8MDaI6gXMSN
xFmBoug3kN91uOgtBk1gpTl1h738D9K3hMioCMp4pNZd118j1nbtBQTdV7dOu0HcBBW4CIAV+XI2
sgOIHaHegA+F2H6ySU3YtnPBfzfFR/xrikNOLWD49LIDRLVUvphovWNNKcsqbvaEe+rQA8dhAoAv
afmKjXV5x/G7zKp56vR3yrQWvBgc6x7ll3/iN4IKEOwZeopyIa0rWEbs7rP8lSHKo5i0nsssZjg+
Rfp65sHBe0sfA309F7pLW88W1e5ordjBR81OYL3qCeT4sc1kWaCFORASa64S9rE1D0REhFlFCMlO
YlYlrKReMXJlP+ODDUr7y2jmzBzpXYmHupoFFYWjZFEQrrUgT+SHjS36MbItUcf5WqPbp6gRrhub
ytiMw6YxNq361GRxCQlQpNjxSmwonLKR9qo5cwWyAAuWERnlwlZB9ecLO1HYE6vOMPuvVOVDZ6CP
Te6jz3HNsa+TRtoglcgZ2jL0CzqxFmXHHpg3wkHY+Crx/W0yQzRws3odLGHvNYfIZPQnUIPthKGg
KoE837HaLXNkdnEAqngTgV5zah0EDB55BBPTdAucG8e69oirSOyC5Ef4KbSwYiysyUOIETL6o1Mj
o2jzeiUOxJ57ISTfxsA8IVv3dsqGRFdJEm2bwuT2/HOCICGnSRxjKP7RKcvyMWTJVk9Me0pYr7sI
6NTsRiJ1h4Wl3IXmt+hvo2HRlDMgvvVmXIAfA/zDiFb5ACXXkpmLHT/pIKLzWy0Wt7orfvMydD6R
8MZavKqMI2EgFbt6LJywAGtYcgZ3ryAX17uToH4z8aVk+KmMuEYBOIY3TwFb11LSz55GyLFibfrw
1lJJX+Kx17oRnJIG14jgMpaHXDxBTioBq2GxzTQi7TLsx72UXXFx/UNk2ReESWAuUhuk/EQWY+ZK
AAKVYkN+ysIoCS4D74bKRvy0qGFDQhGxFV5+GSpK6ma+jqOAeiKAd8mCSMxNCVMLq7q70zRC1L4A
ipc14clyq25K2pCLqDopnnsls9YPyERIIshGqITc581AUjlkK8H6aPD6mCFyvCNCSnVtRPitdDKy
V2uOiAfYIcNs3Se3BhcFUbyv4t6q9UHOo6WaU1QTelOJPKJ5YsNJOCHyGOOq/86lg8HvagIlGK5T
EmDh4VWrXSd123Xsm6seFfVYQh1itVd/MusKD4GgMKh3PaWR1PLMXQ4Pl2o5TVUdJeyg4Gw+ZCgk
3bsA1OBrmOEOqL/jhTEsjVthpOSVLIeByewONU/Ug044RQFGjWeGoZDrETDtLoM+TTws64kqJjQP
IP5/GIzugfqXRCTqMy4lOgKVGxJrlqeZhBUWoUfvkpvwyThIVRSCAbWVJrBTBSbWGpzRVOgiWUBj
9SgoerSqZjdQohgOP3EHCxdJ1Y7A0UzVH35D6lxHj1CTHIap17QVllmGoJg+ND9fWVmIUbw5uVx4
YE7Seszock0mA5/7XZvonNCWeeGf0CpEmoLjmy72yQ5o+pUyFYecSmXG095vkJ2ThFBzwBjXlNgA
GZ5AhIVLrEsyhkuBQVdOLnnf2+BOaERiYAv+GB1amMMZYXCyysFL/dpbKigw0goXe6OgZNe3uT7D
RrDA2wLe4TauLfDaZjRp9P/6+hMQgDiEuwz+RSej36COqbUnIYcxfBt6QqWNNTc9MlleGlqXcBoJ
MQtk7Q8FpsAf/1R9EbLlyl6F8Opbn8COMlkMJKYTSuDuPTIgJcpXj2H+DibFAOIS0VzGWo64jvcx
vZkDgVwyAv3RkX8Ki96Qx1Qer3lLI0Jl3f2Wkjzvm0lYD29tbRDOodd2QswEBpJTIt7TbtVmJ11q
JsBjMXh01/UIFyp1VtB1ZeCTqqSdwBucxbtc/U5qrBrDKzL+5eaAUnLle8Q4DTKlwdTWyS/iPBcS
DAFhEc4Aj1ZnIsm+nt3zdxVdeLeq+hDmpyp+mwSqxJSw1QmvfzWTpHZdURfnof2so0vAiaKx0sPH
NAmGP0ClSKCAFuioisu5waERqWhkcUpHjzFjCU87px+nrRBA/NeItnXwQOCUYkqSB3I3ABn9ZpMi
75Srl9B+WmWjYOyVIEJALxG+m3TBnFwkFSKa90bb+CVRtcENr8+6rW+dylWio7w0JgUuvu4YjdG1
Jwobfa5dQTYBJunKMxRJCiAJJBhJHwcS4mOX7yVO28bfW+q1muCtVTLSCURFjfXIDQtsh2g76YV2
fm/RMg7Ur5DsUVtfnbKl6qw30g3ymbVm8D4OzKAgRBh5toqhnyzS3wxrmItyQMY2TrEKfbRGThH+
36RdlghXW6q9hvoYoJfXzYZbkFzeeiEieKnEO/NSuBv8c63/deMZEas99c4w0sbWFLa7Fv2cV1Tg
/SdynDBW+m9Vip5BrC0nigUnNvZklaBwP5YgSbOkQwGgqchEjiabZCVwYnTyyjDBhQ242lT+ETKe
4S5ZGBrydIAeLUN7gbawpDctzUnywYs7tPduah/J9YubntrM3yUGytKimRsWdTiJhfWwmqUoNgZG
G8kLHoaBMNlyfGjdioy8knJYLeXmaQQcoDlIY+86TW45VfdG4zlDFFE287oU72kA31CzseuFLVsu
o9R0YTe2iX664lF2sWlO1gLJ09DJgyBuJo25S+KVGy5TTVsU2lWyeAfhTEY3X5oIGAbszHpIGVKS
ruvulfXVtkTQN+YrTXGRz8D56CBNBtFmfraZjvicVlBKwEpIDgxDlnoQWmT/a0veqMFFqXZuuhsh
XswLBZkos3YCrtWZwfctJ2sEhG2DFO04eLs22ag9ugviSrI3Mc22ARRQozELUEdPYgWuHQJd6C9H
tIvUvrMgBuTA1http2GpmapWFLPlroydPJG3JDGdB0WgOWRuMtnK5UsQ63sTlfee0gGGmFmYYVSa
8gVTZlD53tS5HdCKEZn0W4dXDPpTLy8JJepGQi6f9AzgvL29tFc05dApEBDyVxNo+wo3ItrMRbov
p6eaqMjujM8AyzsyKcvR2/IemtlZhJ1y/UMF2kGppdtZbIYTI/TRA9RN1jLAimnFX1AUET8MdZeV
SDdA3zHa1CsykMDb8hUOXvBtbqpkuiEIsEOc3jTF2gQYUURqV2pAYmtRpvqxRQFQMR9rlJdoSNjx
sdOji0hVmIlkCqk8ywYLNVVDFrdYmPykQXIQvZQCGnDhOiyWU1L1qCCPEylEbz5IWhaVfw9duxLT
dTQ92uiO5UReav7LI+0DRY7CjDTBzG3QzopgmaSvTL8zJPi4JnRsSutGFLDzHWWoldaUtjV89aAj
9hwIkCKULCTzZTdA61NNhY+Icbjmqsa3V7b/6KAVAnVVwXkEvHhevTZRrmYRCtSsZa/CPw5aH8So
WJKTjgVnOloVK8f4uo8J6dUolY/Hu6VtKsYRAPCWrIqy2oFe66K4pf2Xz7QJ7pzPtNS8Io2vwHOE
QL6I6jQiDstafU2HONq7fiTfbNxAJUzvbU/+biha58n2IKLOCzjutKbauk14Gg3pb5q43cgkFAM0
exNQjEK5L4QCAGjSCPMONUcoC7gqHhKWOsosvPSSMfSqBeDTHAksed0Q/z5oTH4wicZQUIXU0RaH
K9sXtGV6ImRkYZHYZmzpTe66B1AbZQ0c1b8SuhTJuMqYqj0euKl+GZH2zEsuivktqd8aj29LONcw
BYpVaDfD29RW63YqPud+zh4UV8dJByWh60nhQiTeGUODAz+k5NppX9xJnnvumdAbmdFfJ9oN/Tc+
MpyR5pg7BX2oeU1CvjDTTJzE1cGKbyE14TDyC7Olx1s79hTp/K+KCdAsmqBr6gYlC8ECzIkGEt+I
XEnDTuPpqZ6mnrgP6AV6AJ6zu5AhdxOKXZTixhb8Repq+yimz5ccSZPpNkKkafqiXdYK6U3vWELU
ePW8rdcekNsEA3Q23euZubEGVqzmIkTXriHuEEgv20pdtWGaGaVvbs+Qo0govH9o7BPGNmWAiPQ+
nvvw9OdoICCPEWZOoeTBIokf4PwlzdPQCcTnTYNVVJ2Bpkk0vEpkbIzeUlQFyHYyrSi+MrmXBbuN
Ub5L0bIKMSuRHV51U96IyRNFv9i5QukQKv/4OTeN/8cAqLc94zlRStCW3YBLM6g5HsDbBWtDUgKR
d7wQ5Xekl79aG/527ugYYEttDdxIZYhxkzV8bMFLoVR9InWyGv0455YlUXdkRfKm8MWj30oAT0zD
kJ6xIXyT/j+VmEXilMKBsg7JL3YLnUzOqiZ+5NiqOdI65p3YWEq1u1P4FIYifQRRuUHLRqPwLGmH
g0E8Q4qLuMPkpRkoc4tdMqnYfWZpIuJSAq+UNToFxPHHOLqF2jaMWOeF2NYVqhnT9B/dhXatNtz4
iNYyrifjmNE1KNxF/5+H2gQXIEOqpPfbSWOZkcPmk1BAUglrFFgad8l2aiVNWRZMYIGhO0yWi6gC
9lWCuQI0jUYMmTJi2wXVrIXAooOJVviGbTNGkmUOXFoVpTyGGc7pWxzxICuzqS+TKnoSqNJ7gWcu
0X/jFusLln2vY7iaegLrd6nLG40tMNDldUhgUA7zxPnkJwhO8Y+ECcGlhbozWs1G/Il6KF+Irr5V
JFI1hnvG3irwQrMJfaFpsZMpYoaYNtYplaG1RPkb+UzCrO91vYv7b/mDXl/Nz0nwJv6rOPbJx0Dn
xc1cJBe36fAdLQR2S4ruW0I9ihaNWPbqYbU6yGOveLK6IyzY+enHEPcpb7Mhno3qEwx/eW+3tEno
WoquA3u0Pg9buy9XhfyGfvTqt46WpopwyY6Q7J4dtrGDzyVtPAdhcq6RrNBFcxmBscFRGuJtLYYa
CzNCAP31v3AXVrhLur8KQLBR1n7zasI/y+cFIez3xTccVyvQXd5I0DKoIyokA6i4EHBepst6h6JT
9t2n4of04e5ZMQyiPiQtuxQ0yCgjpU8ogSpaLHyLuWCVTiEYeK7lDEBS/1b9G1Ec+XiiVQATLECm
hDmOF47GKkuAvBjnOQuZJw2fABwCmn5ediUfCdMLPQsRtLaI7AnFRlS/J29Khfh6mgORkk+Ue5Ti
PAQeaM8ipEpu0icOeC4LMTNY7BQVspsu3iVbM2WTdiXgM9f6yiVu/E2K9ldnGCgTLuYWX5QwOmIU
LTSUV+nPlCWRVB/RFWc+p7J4wgJNcAuXMXFLrgxEjXjHC+Y5if9TFhx1jk7nGnN9vBTG1RvHL9/o
tx5vQRKuMhJkNEaabm+IBqLJmnlPMOnZHkhJ4gXuG4BT3XiO3QoUZyoRmRPsC7fxjIg+DA0MJ1RL
PYng3SaC/+hEnLCmRkxdnKzEjkVVUWUGqWxZEDBTlSgNiVJGASdgdYsIzdPibGsUVCsUPgrY4OKn
D9G9sypH7reRnRLP2pnijwoKEo3bWqOqIapuwBFzBdFmQticT6q+1ZH4Ak2Po3IyMkuitylA2fpp
ZR5xUCEnd2tWpbBCk4/WkGBSxpSEYHlQttJ4UUbrBXc28JxcM6n4TZWW0hyXdBeiVhGw+9220xOS
F1e0pNKBfkrIy8DhmHHcGvXcYDJBSOiEFUN90kPLlP9yVXdED946KL9C0nJExvu8YJQatt34JCbH
9pgC4cwCjyYxmKZoav1FYjCVI2qbglw9zoIFwRsh3xM1DnVKzE2BhlF5VWymQoF1p4OW9A+pseRB
mzcC2ULWaaSpdjiZU9ZJS5JQxn3J2Yw4ZpRo4SA0o3fhpyPwsCw/xIq5HXP50gVjjiUH5Q9dWYIQ
nUvJOgoT7+OPz3QqEc34lyok341oXrz6lXrD0R3UpdDEc7TXizHTth3hfGbTraXK4KNaNzEkjk4A
eAwPjsGoUwARmv0I1iu5eKgDhaUDhfK3b6BhQqtRa+ama8azT71xFWzCOHG8DLaXzL5TDPPYCso3
FCFtIejOps9G5ibJWtDl4JCwU2RoyjKd2lfLwNPlreMBKQEWCl9dUIx1iAlTndXVX1J3C1xvDi0V
60i5RvhLKYJS2aXE6fMKHW9AAJ68gGa16dBmnC7BDqo2JQMK7jOIHC0xHJOJKpPhRdOZVHl852DW
jz6mw5radI/A1qCPlrlL9UCcbDWTrFYFm6haoZaS0UL74CjSV0nHNG2xfb/zypck7VPhqvJ2p2Zn
C2W3E7AtDwB8U2JZgZxUlottJP3qrKiFweSaHnpIQ49TQsX8UVOb0sjFQRsI3S0eY/1vaG855ZXJ
L7+2P5JHPR+js+r/ASZjK1dpp6DHNm9OIlLlrj8QtUWrHgSFYhAcGhLFi1FX4EPrFFsFcHMFPoaA
+5IE2HY0mCJF3NQ0wFMvKCfeSZWuZCOin5A9ZkIGohjPDJWO5xJirm1fVOPKhK2U+nHiV+UoZap7
WtzIqfgw8acJnF2UUsYK6htiF/z0JII/Gu2D8Tyi1kZMvw2+G1m7a5xSVcAzPHUgYWjI5z4HkeI+
S+GawqyBrE9rEM6YQ//wLfWnIP22y0jV9MLYUej4QBhSGdoqxHNZSG/ERUZlMrLFV9+FjSKtPdmg
NSzna2zcLJQ1Ubz1pxP2Zd45EgwK3PZBEK8j6TNlDo6ZYuSW1ZUVrEtlQIZ7F1xxTcTeMXEZhCJ0
FfCRGuAS7GbHkKSFf10mUJNZcuSZVMIWGxL5HZ5AEyzTt6R1RLSU2cZnFz4hnb4VDqIWsrKl016n
IFs5CCq93URKDgb2MkxhIfVh4MUis8wEKVfVNxPkrsa4EYzq1idDVcRU3YY93Fa3Hx6ikVC3FU+f
KP+Gu5yuGisheJ0dxjVtYyBZB0Nb5QubBjeZjtVYRLPi8d0QqAUKui7Db78hlpXxFRrA1iJiESao
he9lhEiLvBULT0tfbf3H8A8HoS40idnaNV5dR5gcDGNXmrhkjAUCgUUoCtAizzIY2D5RMgy4A2Gf
OsKMSk7maEy3eTEco3a4yoW/gkxYWml/Tjkc4gpJ/CoBVvfNo2+eW09cQPHXjNt48/GzGZsS4fZM
Lx4JsefEDGCazReFYB2sscT9EHA9mFukPhSMUdDiEgSV91tBEuDrattUvoJO+KULnlqy6pagFm10
Qk/QqBscO1F3V7rtaJXz1MWtT/SPKxgEbBDayMvYWwaHCnWhnNvkIwoc2NSUkfckPhrJXbSqSGgS
oyFgXSVUxAb7swJ9KebrqfvbkjM2NCxz2Z/R9csOOzE29arcWddBu0/7uCI/dLObNQi8OlNBovyK
AdvN5GEqvA0MC0PFtgeRxg6mUyXmi+kRboe1ACXyYpLcIwTowNGRbTQHhskcy5tJS+Xkcgugmsse
NMnjm8ew6sXPFGgsX7swdWFAYDjjOHV8axm8a/I+WJ05i+o1VV+NRO3srdT6VThNnocWGWZe7I36
TP563ZJMMw9MW/dWDbpvHQkVK7gePlRk2BFfJ2UKUwRlzGQGgk2fFtGzPDfysHT9dUyKVf5XD7/o
jqlEjhk5NCt3NNRYQfEXir+TKpd4QTuXfRSIod12OjcqH0R/AI8exWrRmvJSjNVl792QUS+sutkU
hjgPAAn1sAQz7A4qEnu27uatdnd103kmBcvuDUvyzONK0FnNh36NPUJAuTaBPknMBY0NK+FWyCtr
zUpEZwA4MnzW5ONJOPcmdVugXDRO64FgIv6XzKZBS+HSs8ZlkRNWIRSOwtArC4SGZnbbh5vUEICE
6imL9ZQSCWc92nwEgYodkOacAZKrCB9w7Z8HSGiRpDyqP6WsPvXlMs5+iDueR+wPXM8XsiJJONB2
JSBEnmECTE4CMHnAAAoqt1TIe2rcvSQiTyF9CtGBm2OU12m/aG89VhzuzhWRIOsEZCxUB0fFIJco
n8wi7DZwUn0/JF+1QtIqO59YDTbf46wA36v/jcJLqYKTqJHUD+iBz64qvdeIhCHwykXndKRxhO1G
9fZGLCLFLR0Ri0hEH1IUoWoW90pBDG3lgp7lMCKl+E+l4BEa6Fxo2ZunEotE1qCdMV+k0CbElwQ9
W6pY7Ac6x1B3gwamFy0RTnFJiy5fMdML/blTRMmyIYwZBdneHyZ3OYstsUqydKw6EmJVBJ4AUoyX
Kcg1oYnbyZYNbL5QGIUyomgCb9lLCF8EquVlMjvCjdWfciQY7EhICZFJIs/yq//TKstWOedKuCyC
bonhBhkbYtoY+zW9cyJyH+ngjxLw2NfwO3EQSoOgHtow6Gwl8fZSVF06bNijStRK5wPJYrmcCaF4
CaqAh29cBWw+ZlovOoIoC/y5qWNVpFOrAIDabw9JBQuHzWqBpHDuQRsbKIrgJwTuAsBHtJ0Ze4Qe
/eHiXJpoOyW85x4KGJUPU9WmzOR6raT8PrF0K3CPR6h4uiLYyzBAFWHa+YBGyvw3SdDpQVVY8ozO
OqjGE4X0hKRj4yHeacnDIuK00rkP2qoFa39F6U+MKhsZl90ha/pxqUSYhGYvNaZaQ4WrgpFSwGQr
0IkuP03JChrXx4D2S0jEPbWkizhyN13+M/jezkMj1OkhYf9/lnIOEZtA/6Ndv2jMMwJF39yTdXGB
dJ5PIUxp2c0ncjkTlHkRYQkkyopiNdciWbVcgiWOOi7V+pI29C/13Pjc85LOGQUxNqG3UigtRz7k
tnlMQK5BbPU027jSQnNGfViFmF1KciFU4okycsdC8q/cSaYAXdpcQGtFInvIC8BPQcszKXClN8fW
il14JIsw32Vs8SWVJNRoFN2DJCugtMo9+1wTWMUNwkABBRS6CNzg3vQIbmR9AwIUy8jMsoUYAJqQ
FVjhNK/0oxbq9LTidhevQTeuLbimEsSZuPLRCI7NcNWVXx8VjkaMR+nWS2ljCfE3JRXzNkMVAmKa
/fQokDP6gNxQYCpmJBXYxalmEQdl3jKK+o94ishIqL9kuB9cG6Ctx8KEwiLVv8p2sCXhlxSXhSoO
oCdcusK1HEMnw4hmEeUdPVmYMqGGuVnzsCABDZtHQ9+Igx088IFyHbxA0JlkY4TYuejH9WsyP5ts
2VCiLLZAPuz48aNREbXzUFb5JWcnmKKR3IFWRPrNGlZcH40hgyZaLhaPGhnrIQdzmgC9RE5IHaBL
l/UqT88193vDgIkR3XAB0Cfsh++0OXAJDFm9QBk/JYhM8qbWYILhhcJrZk6OAPHDFc4PQHgVvsNu
ylSI+JliuE1KzblW8W56HfIHXSfbM9pDrrj5rsoCaKPW8fEmkmMmnPMGAD+3Jy83FUcziaGybjcR
Ywde/cyFxAK9pIGAL19zSs5+L8hXguRgvFmwmSOJyZlGihlF2Jabz0ASGbh7grcITsK2J+Fp9UKu
3CGYN2hAzeyIRxD4QEW8547+Uu0RaC1H8MtOZBol6SSWJ8nUU9DVhdmnDqEpvP/8CeO3J++YFBFN
ifu44eoGZWPShZn8Nxak/qqUXSFxT8ddRsazyXpeeX9iwhteXtrmT0RikMnCJmDY7FnUpZwj0JQ3
AsaGKNySXTwi38xQmk7GvtD6lrwtXedLgaW0oG0RuQ+T1+RODpAWSwlrR7Kbojpc2QCInwai1AYb
wOpBvg/b/UK1wNjEPzfsLl+E5s41AB7BQDuOELAyMJygRXR1HxK1pwZ250MZKeRWICaL+C5Nfpoq
+86G5/RtKvGBFX8+pSFUUrPqFWUN9gHzWUCw6Bo9DxxzMBdi/MCK1ZGSYFafmgYT0jZMoqu5Guhz
oCTyZHHxF+LTDUmT55ofLXu6SqAC5OQb2C7lt+GXW0wbYu3mc0nG8m0VqCmyyjbSH8X7Ejk6+IQr
kjzVs2YtSTz1dCxXHnp0v/2PpPNYbhzJougXIQLebEXvRVGUKG0QkkqCTZiEx9fPyZ7VxHR0VLNI
IPOZe8/dICHKAmYEiKuS4DMofhueW9NQ+7Vg29BachLw4kYAKXgqWBnxxzOOx4Ld6j8e7OXoxaR3
Zvfu8zOpw82hsOisX41HARccbERj088WeMwFs91dThQjrxYdEivBkeO+4GWzdWPRuP5KZ2E5EUmG
FKATTLsDgCjjnxesVLECrOtpBAkc0SbWZGQE7caKx2fDucL95O1l+jDHx5FlD0uE9WD/tMhC2b8J
tHhBcNYsbcOjEvHV2swlGwyEqu7x23gFbf4dLNhiZFWshdWlabJbVZs8nB8WlYkB0q1UJChEwk1q
Pff+dFJzcD1htjRNbww4cMmhyTDMZV3EB7SwhsWYHRR5xHANzM6xx3wwcgAw9wndm0WEloPxsIbT
qTnNIYGVa/rUZ14pdtm0LgSvM0vxJ90sL8LU77XZI8DxuETKzThMH1FOAKoa5dcGsfFAIWPqqAld
Vt3qQD1oenRefCsSyyEszppA/mlP675ZNsHD8LONi/s8Q54z2LhkKwYy8G7RO5cIhpQWE8gsr3dt
X4OE3DWfqWhCy5lddcpxpE8bRNQ5NAPzKge6bxd+bYBnQQrslRRzBjXZ3JPtRhRFYvDeUcDhOcb5
lOeKaYIEgMKF7aaaTXKgSR+pj8EKtdpPbrgfdWPXNcRPFxXCNbkjHZz23WTmSJBwlou9VyKPJDi1
Vdk2Peuq7trH+Lo9Fnit+D/sIwH2watRsLvQwvSSDg8JBm0yPsfe3Pq9v9aq4LXBTKe949iHtMO5
4/Mnj1tHu3c+eyu9eCfT3KVgr5z7iO5SkPhFs3xpAMx1GwOYYBd2TDB+FaCKw5OB+NyKtTuQ5zUw
PbHr9uhUyR0yorTML9NALSsolSAyslXOsE6wqfa+Y7D9jUcuDDWGBAjRUC556QmG2cXpWTanBX64
8KNsu6e6/pvGZePxFTBftodoz0D0NRzkWqF5CHAHZ+RQnGhqwG7y6pH/dky895T5No/rqNfLOrE3
/wEOtPYUR1iqLOyqvwM/h15Pu5kVp6/Lh92/oIsfs3Dh4HpK4fM2x45UYNNk51p0Zw3AXs1EeRIH
U9JLHSutWtfAZurh0lN64M97dFwMLkpsnyCCAncPa8qtKwHBOf4xMIv/IuTUdIFGoOiZPaYfc0/L
qL0nLl8graGyMrL/a2qDjOAfL32JIS8MgLij06S9K0JFjepQUXN6D4EmgiV3GfNsdx5CIaJkYI8A
O2lYTrYCNg8NCOvupvqz2KAH3xa1pEFbK+UjpfuNuhgG2gzrEN6hHy5S+02LNMZo0eLkjCn+Ul4S
zQInh7NKe59IcXfjU+XjiyaEqqAWjyvGd/ixyKdAk8m0ZKRy5tT+TxEC2HvWUcBm6HXXSUyeItbY
GMfIcDScTw91/Wje0XSA2uWP7NlZgfv12LLIxLkPLKjn0VJ/OebWxr6xO/aBExN1ddoANuvQAWgH
J/xxI/eqj9pGZ4CcPUwlr+bfzYVEk2RspPZlsb/OfILeYra+HQaw4hHq77ZNjQpRr/KdFW7JHFVF
KhgwsbGxeYGLJl7Hevih6d5G6jY5euTy0knzUWFEs7Czt7ZoDlbTqAY9uaQtieNdfg54KUCYQrv8
TFA6DKhJsvjRNdRV1VlmwcoGfzmDt7O5BSYkN535p2Xb2n1JBr4rfB0Ke6YbXCEzPPwO6XANOSoe
emKpjG3djr81/WU0WFuWtS0THQrR0WL5xaSA1S6lwMII3uNsXhW00Qkqh34I18V7paHmKp4ReWGO
RJAjXDAJjnyNcq5Wx8ryBczTmaE1rDz2sI3Rrqa8+W5FcBmZdWfCfkGcVa8Sl8Bmh488KMSV9EGy
tacuKc7Cti4lC4lGN5YVnz3FTJalPZEbz0YXHk2lAHZBLvk9/YgOVX30wE18u4C72xZoSqptE+xt
PTIaF8NJbZnrIfn0ZYMTYiU8DTY/X4xGSg1LIUyvqypBnFX0JjmGSMZ1+QJ0mfEX32vcnJvqVX0r
eUcwhMZuKNLdPRwOEGOYn1zB/ejsSlYQBIHtPF1/xrDyNVod3by9dYNgXxBF7pflOulJ6ovDb82q
V8gtBvQngeHAjGCsFtZXVaIEpEm5dbjJUCepVcd/P6IYzmNPGGVUHfTI2WyMbPpIQ1TCxbPXGltt
FiursF4b2kwtZCUArqBF1OGSGoCQ9Cq8O9R3dm5/c4isvWQTzyTKd58To/7Q24cX6OS9OOchjk5m
iKWyKPdCp73WI4bD8arFLmG0I+qy4a41bFmyc8Fe1qQmYv9LPyioc+8FXNQicuHSq8Z832Q771Fp
XLAQWfT8pcD1HIgHpEHIX7PEOm3N1FeP0sJry580c2HXIBhFa23kABwQssOoMaLyoEF8OhIZokXV
FLAWaZxtE+0dZA4eV0j21tHf0puQF0aeQApwKO9jinxjafWTeowRikhFfYggYj1XLJsHumWI7dhx
i/WsDci5EbE5YHFgWIfWwtWpe6d7hVeoNggL6thUM8N2+Ha4ArMoXIjsHlp4MlVvjU5Yt4FbsjOS
U/jSCricFGQmw8G6SGF0Qk5qBpZksLDG7GuilnIDf4UlL4Yirrk+vQ1hlSgxIh47baB9ox/OsHoh
3URBGoMoqSDpxCh3NB5WyzhFDabp8FdGgIQKTIonzwYDiNnA8XA6jzmYkaj/66XaCt0LFWxVzLTv
6UotftQwhXAzRsc/KgAtg2gQUnATriCcQ15dDdOiZPRga0H0ubbQoFKfPIiRCUGuLXb0Ges+n08t
bAiaqd0I8a3kl5lzA4zKuGVUz3e5duhwbOdih2gTKXQdAgZ87pJj32t7Jys/rKB8Rua5UIpLO2pf
o+zZUbRGUB1JsmnAsZUxAnrnbI1vZtPAQrwNwd2TzOivxkuzDIxXpf6vfGwNuNVY1C1bZPQ6iUYF
9tmWW8jzD43XIQRAp4Wpu1AQGmGs8x7bfYtQ3Q9PFGGmkN96YVBC2EQ8Ium2SrwkwlzBFfsqMXx7
lfWaS/oiitQ86BfZoNHQQTIPqHJBO9rXhhS8ibQ1FESN3JaSVe3cbWd5buEL2gXpmFsjz9DkywN6
O7IyPkzazjR8a+QlUYnBjrHERB8C0Shy86Ayxhx0qJp76LOWbk7sBM40C/RaquPhJUUQ23E7Gvxj
kp0Sfu34OXIhQov8L2Ja0SY4n4Yvd3pXcDev3tUcLHPjL72A2zXStjE/qPGfWSQ9iSqAXoFmP4j3
JeJiN+1W6RifiuIM1n7vZero5oiXfaI+znNBsAKBtWd9KvbdwHvLmIf3iBgib9U6HlA+THwBwW2p
BZWSJj9nOTkNQI5teiDTf3X6DB5NxwxlvESVZG0EEBeZnR1e89ncshOwwq1JWeoBRhj07qMs0nV0
Mzxz3WD+8LK3TMHKXfbtVn5JdSJ3zC3rTspgVi8eu28prX8Bkxqgl376WjfR1mYpPNvz1Q4i6EHl
pgcJU4gP2zUO4YDyGU4dUEZqAuZD2tJihxLHHRMS9Efir+jLSyrEd5OjceZxzfLmpRDe1lSEO/Ik
e3OHF3INWooFt1teqwx4qNeeiOZb4oexEpI3J7aDD7tBVmABdOoM+161FoiMB4I52Ds45PRll4jF
u56Y6yBB29Vo/qNj9VzN/qtXI195juEKuemvAv8aLhllTVH+eh1i/6CTF6MiKwVZRqI7L4pURsYM
PTSTKm0t4492GBETxwR43Cfzvaa74eN46aunofdsH537XSHCYkQNEiNGD+5A9v4H3QjX8NP0oWYw
qYZYo35E6uJNMT1EcHd4m+HzCcNlrWqxAi5pfNjNRf8S8w0JbJE1h+ATgiTSkPqQEEyg4wcyXeT6
ZN3J/rey6Hr95DVOb/78CJn+G+Dih3EHRO6JJSsSo4bsMAMB9IwshT+7KBhIoluL0LEXxjWICDvI
j3TCZNMuOyt8s+mk/tvkJCyNCIiLcYppRE5iJk01fvsayUEpd+iBAf9AVHHeGwOpNgUYxH/yPt7z
ZGvDurU5FQPk/zCEOffVr3fkZGnkm64ooyCbB4pkPUZEIZs3meN4YWdX3np2baFq6fchTfjMrrAa
t8DItOpTRn8hNNC2zV5z/qaOzrRAF9vAhWyROcdIu0fe50AyBM6mpQGbie0Am3/r5rpI5n7Un8xn
kuR7JfFDn7b++AaSBSzF2dL/eyMc3BiYJOTYHIfOvdqwY1CHEymH6zz2Sa6E0ZGiXcoMDJ8PfrGn
Hio66Q73pJXvEXPHJ6EzUUTAlIbMM5LimNXXEjWX53PPUd3IX1Qtjs8XQIrlzNM+GeUraQ1XZxxR
RegVKY0dM3tCPb3k4RDmy/TSIojE8XkSMGUO3nci2NbIiTVtRj0BPnRKvmc2bK3Q0cpClCfZOqDJ
deh9cQuV+ZrpveNSB4+/OZI94R9D89OHtsVuRaTHvia1CaSi9WHme3pVnzzpwl8MEDNuOkdQlb8E
NIaRWKua0a63DShYTKiJHHY1jrWyA06LT3kS+zp441Cx+rs+PoyBoCgXDl2zCky2v8ZvxHXYAOBh
zWghUS39mfUXslDau7hluFiu01FuPHS1PrMtwbg19KuNMVo7I0xAQeOtpSh0/HeduAdpktYRLX8i
w2EoQdUXsO5gBi+ijNhIeZ0IB3I6+9/AZzZ/Jts6wAFmnvUUf/XE7qU8jeNb0z6a4tMs/E1Sf0UI
peYmR5Dg/isihnVuNlyhfi6svL+IuDzNbQzY6tJl0atMkMlrZvQ3t+mhUoGUZhK9mj2uhwAInBnb
X6TznLLZ38DY52CbeHGeNVKStIFiGrQzYgbsbS0JhbFLbZgCckOQxwihN0jyhdlhLxLtV83D82Td
2D5534dp8v+zi1UI9EwtwK7QrxqHBfycu0S0xclr6Y3vrkQE/D5NH2W8x/6miF/upxUy7Sud8lgx
uEJDeTZ4mEwcZYNuPkWU/sReLnLjmnV7ekSJfpmSlMRMgOrim7oIFc2N5IMtWQMxLapvF+eQ76vy
rqwiDtLghI3Mx1hlm7D9aNt5abSCzQQgO4ZGOnlSjvdRac9K8541cN0ZpU+3GmVMEbDBH/nNZbF1
K0XC/xD1JxTISjKcFQT3avbO8macHl/Mcdp5kyUlh9o3HFWmvYxvzPZSdvLAfJxNilxFNmF287Tv
zZdEzzEvY5dqvEckWJqZChVUMIWebxlxci4J8WWgs8dl2TP5azN0XtKsfCikXx98MgstEoxXuXGg
rn+JjDeBYksnosXAZ5Z5zYWvrMBSHGlQWjqkccLl/1Btxz6GNmMTzBcol7qPXcTkyRixUGZKnAEC
NRLV8tXjvmNvMr2X+GdCwLx5p9JIlrN5D3t96bniVQ0AVF7oODO+W4Q7BA4zg5KZfyysW8u2zUSR
6LN1SVG7OhQ4uZRAMZxFXT/MFB/FVe17wRs8tR67m2CtPrvgvzcOgPOQtA94MREncPlRC+CzxHrP
B906tLzAYhW+fGkaNmtKOLUGfWrmbjA1Enej3NdfcMIXfv5dF+inixMbUeKMUkV+2iWGZLPt7Knc
12yoQl4ko0jxmTHcC4kENH0GxapKYIoU9eygv3welZ4ZR3R0hgjrrVwnfnA2ZkLudYxK2jJiXOnP
+Wpgu9H+BpyKCjoPLMXkbQ30GjkZABbE2BFVXaNtmKifHBpMTJAbJtp0RoRJaHerRyfqJbcQCVET
dteBJIx0gKVH4cB0EKtLd5vTQiWLqtu0c/grJr8q2zHDRoAxq2NvHynziJueBiZLEi1PJSowJ/XF
6Dz/CUHk3sQIhIjIwRTcPTQ7AMDY5lx4k1xqShEyDOK3EuTftb216msQXjD+rLRdVnF7tS3ajLSJ
n6HKUA/UdFQMMji92T/2EN2YfDLaAVCKNdjz8w1emdID/9MyAsVZG3vXuMQL1gx7EoUi9BIS64vd
b92ZS0ugE0rMP8fmq2+76ZXkW0YbGkgtC2ExusOnqEdqYDTreCogivUOzRDzfp8h4KJ5DNRDzbOa
6LPAHtGouVeCpUj8shcjXSNG2QkdKI1gNO4vYfxcAXtAuwovx95MR2leemdrV/ehY10WbDABRBEL
SNVS2btJ40FIqMsIoqLw0BtGSj4ZitbW4Q4HSmul8iaSisuM7GHCJ7ErU/N2L5M9LhOWJ5muPXch
a74keU6q04AX2hrqYyzGY1KC/KgKUFvsSysOZvfKA82v6ZwS5sGR3XPDk9yL2S+Y+Ypbk5aEC08Y
L605Pvexgg+lGfQ4OiUkYgVVggFWHV4QzAHsrp14NtL5wxu1h4i2xjAwIjaHhdnWxKQHp9gN3h37
bUo3GVM3kYTLIR7pru34n+Ca9T/GDFkIVOOltEmSZPJvw8Ut7fnRT1ASKGnko2OE8CZIKa58nj5W
3GPybOBXqkfUxfmP+v4j1jOecW+iBNWDtelwZWJrKDhpqrg5dY77M7JjMHG9Tulal/nPkBIo4Wc4
u9eRDhbHKl88ohl6CN1iJASB9Vk+El69ihy+v3tX1VcH5y8XVJ4k54BYicn5aRBU5/3LqEeP3iIG
gQUy1CV/n3GbVEDhzeU23VcwzT0RLq1c/gk4K+kMJvA1oBbUeBPt3xENEnNQ1HwpKiD0bsxbFLMz
Lra6TS2G87mpywti8E3EooZl61KU1k0335sJOoxBwGn5Z1Zb1Hcd4h0F1exZG/hYrc1dR5lhJTfV
7o6ZvUXC7zV/xMs/AX1JzH2CVt/ojwB7Q8l/Ddqh/+1LzO3fkaA4ZaAc9ORpgNUfo/w66tbZrcxb
6M6ME5LXosKG2MLabMU/l6Bz6H0Yb2JyrCE49MTZCHYU3sZQxqAc98pISkyIvJbp2lV06TYL+l2a
Mx9EgdEO7hkv2nKc2YF1QAfpZJMIyCeGK6rq6VRqb6x442LH5s4sN0PEZ9F+63gnWDL64rUITbD+
5akNrp6UGHugPlNXaYAcJ/YfVrEqPPcWVlD9wnn6kCnyEs/ax44yCJOXgdT7PkgmAbVkuS2XvhNt
HNMj6HNCBen9M3pgrcGt1i8OuG1Yo0q4VhAw4S1d+U9jaKaoUmxcvN5eKcGKwycY9XMcH/hvkYxr
rzuGI4x+Av66k+4dtFT76VHV9B7Xh/4u6rtVEhiDG9KkN2AObxo7omRLiucGxKSfhWie0DujJWva
7tKzKPImiTH1Y+ov5gjhE4zEjKDxAGyLTHK5idEDN/9yohJoygmDQEGLlO+mZ9QwhGo4YASgdD+3
MZ6n/NyxZFPuTlPvgQLyC46fHvVMrCQVfoUMnyQB0hSehOetc1wBeaB9xVGxSWvnHoXo5TseKPSI
MWOp1uuXLsKHrs4+GhHvAja69kjmEJT0ghYU8UsbWwuv3QZGuk4DSY8Hva55kBGKE16y9iBDjx45
xnuOSoSMY0M31tOYbzCuOB5vKe9k8jFoAHa9+jiX4lk4FfzqQn+Wsfmw03+ZGRH/wG+vAzSuNGiC
1Wfe/Xni4GoYanEg5zYYnjDYBJL3pj7aqLqjBHnlPCA9zAG8oSxsKcSouuPxZ8BtKuvgIN2cbR40
2Wbh81Pa3S2I0Q8NDfUKphXjM9DgipITRKTrouI7nvWNPpIvNplLhCAIENpdTofVz3TnGMsQFV5o
fmeDoNyG1uGBbacYoBglrAh9NHpqRe6pJaf2Fqb5bqZ94xFnDA19Nt0lJPqZIEs6XEM1vlPmIv+i
ult1LAOsWiHw8KDiRnfDb5vhIbAU/CnZYoGg6KmXzsGC0VfgAg7f46544LYLad/xo3WIrVkcD6tQ
2zlY9MmEReB6Ebp9MLRTnf00OvKx+phzbaS+seRnC2qcnMyImwFmPVMJbeQYTo+6bmxtF3klw9De
+s4xbycDKz/iuAJwgufO54EhIyWBVdrjx037eIkokeGvh66F3APuYWesX8KaetKy7HM1CYTkcN63
bkFyrmWz20TyBxuFJBrdlSdoUKs0TKi9xvPY8S+HvyNLf1udzoznyZDRxpcUCC9wxPQcT/VXHpCJ
GNnPKcZI6oWj0jDoM1dch6UdEQ2AayqJ0pArR49fWiYwkRX8lZ5Y9s560tdh8yhckDoMSA1GzwKV
mTE6iJdwmTnNik8MCMA7ugrLV53s8FRgi2XW4jIsYIxAbxAfDCRerOZ7fqLSfbMIeQl8imDvOMf5
NS3+jt2NhVL/5ikHX79XFt0k1Xbkl51GP/nnNow/ukzbdiBp643fo7ltu22ElGYitCHjs85Teerr
ZFk6gLfYYgT0kHnxz8HLMObtseKaHgvnC7+XxJLE7YIAQD35QDyYG5vo7HSU5uZ2grzFYJlXCixh
8a7yFUqJBWOAVhdjr6ET6B89wlf+Z0bwE+DETSiJMtDhsBCwiHDs3VLNXs7Myd2fal5oErq0XFGr
VxiwoE2ZtzLcC5XtjG9BYv7Adi2WmoBfNH+R5eBIzIv2tre540Ef+fDteIta5/IfdBYDjn9Rjy2a
1iF/WAClPJpBWynb/WU5cqzSOTmXFkECwFsQFXH8IYK/tkPjSta1/CkS4rhfWRogQTxLkvhcSDwk
Ek1tvA5gizIJAJ31k1ASd4QQ+CbWfkkAga+4WGGK95DnT0wqQfZJw20wZSSfVV+Zf3XlsQqbXdLQ
wyXTJkrrT8fVXph8IoPx9l1UbqooXvc60mIEIIiGiUtblGGGSYikIYf6r+mINH5nCqDcNnoYL4z+
D2y2qg2QCNve96bA49oXGALBD3xLtyDvgnZpjTGZYCb4b0QxymkFFuA/I+9s0Vh75HEmmB7McYCY
Skxh9lvejeDaD0iNF+iCqRNQoNTlrXJXSCaNhljokVg6860jd9f+I8N+MC/Kvusw3JurCUU3h0l5
yFoWWmQBi2wp8Cz3niSV/VObbo1NKC+7JrI424MW4Q8FCbEtq788zZeJjJhr2psgHFddahAODUKb
yXaG+rfytoW3bfnLEjL8ElkD+70dEz4v+pf6Fy1p7rohNk7SLHr3WHUk9Ir3NjkELApc65RyXrZl
+U5m8xCSmMFJa2o3g6ZS6QlCPd3M5vzfaBffbxwdTIXXQA3d8fJFG90iFfULy35DnFnz43g/YYtL
19jqMka9CNWYqER/isi6IdggDHZwixGYeD8MRAlfBTuGhaSkJJMQ1HWj+hI8XRUPO1gF42zxYbha
2uKSH4taKVvVp5oJ752vFrkLBRDyjPfJxileJ6Q9nxVnV3b72f9J5v5gqvU367IGvIalAx9G0+yz
0tE07HWwXHw0T9aY7YtxxsQ77IqR99MWf0bQfLrsw9RyYFamS+he4NzRRMYWDnyQ7iBykF7bqJxL
cze5L6l8Sxp44WTM4EhTz6TImiUivzVKpiVIY6pBSsqyXYfjw/dPU8zMjLF5HFhby2ed5mKPhRFi
DxjJCqa7+Phz79ohWPcFllY7TveIrdcN56uFVkybYaa12c2f4D2MKRsbk2UbiqbyqBq5nNcxOkgh
P+lVtm1ovvo+xCi/BD6aQgH5CvvuM7SdXVTbey2y33CEwkX5a4JNjzZRV0PZb8VRSkFEVDoYDze8
We4B4Fis94cJi+9ctx8+92Al80NHgmAYWncHO1r2D2UeE+xgVZc6xWec/sggugJAZDmgk8E99jjr
km0fJD9Mb99Q8P/VnXEsW307oBotApgKYSHWpRzXZHf2PmNTB/FAH/32I/6jJMKO0HXrLPlxLWwD
QylQnS0Lws8yNJZ1A9WzWDUMPNR2q41PEzhhm7dDYG0I7GQDIol6G91XCr7IDUi8+YIIoiHOKNMX
oxMUm8CCIILwaOfLEoFyii3HQs5lKXBkCCitQvPFqVodOf2vek7Eg360ze9xfuhRtXJ8djhotDW0
vVkJloVEFmH2qwmynwvyYPJ3IPY9dVonMJE8JGc4eQMyxgY+pgeEJC5+U5wVydmr672cQNiV73Cb
/YGG3VkXFvSoyrPOUtgbQwKu7BBKMVkb0XWChVrU1r+m52tjSJQOd6PXNjUsvG6OFjRTmKUWofjs
8Z/EIed6tQj2PJ8pW+k87q46vFQ9hVzP0nRiCZ7dfWnBd2D7MQ7rvNIYmwMkJgprnLRF3uwQBoEN
wVqtwlRblvjU5nr2qmCZXf7lapBImZHp4jiiE0HrAKYnDaxVruOFrzMWAoJ8MDWQiA85tjY972l0
sAMjW2BmPOeodZI/B9mfC//PIQtjNLsnW1nza3wM+JNMxE3VmyjdvUOgTo0uyqU8ZSK6cDuW+sQ1
5MpowoSRMTiB931xniGhgMLtoW/kJCQ7qK9tNv+gPBcCTlGuf/bT3Sj8ZUUu5z7zWRIhoxNEUCRf
Y9l+5Pxnoz5FR5tdyhBDTd696O54yi2SOrq9p5VvUdntnbpal6SOoj7c5eQpzKB/zBgrZ00ND4sw
h8mH89kC8qij07V+27pjCCp2MS1k62XwCmd+KwXttnalOjl5lFlcqF+BGJ2C+rIW72X/bdPw7WPu
SzrEjEyUal9zrWOdng9zvwnNTe+uArlJYCEZBFxCXDERm3z0/TlltavRQ3jWXV26EawJh5cbpiqe
Ngqnb5mJdRUffeTVAP2qQ6i9S/cnhPxbHALEv6juYafRa27svc+80ARN5qJDnhg4iOovEc8Bk4CC
1RCQIXIcG2+JSQFNDlbh4g2N9MIE3TaxKwLH1pjrkUUsXoI8u7b9fXROTvMe1trbaLrrkkGm5jOU
zdcDgw7B2aTp4fCks9JVjITki/23Fp50Zmex6A6WXx80fOZ0JgmZPkH7njI/0TTvqLXhTg7Y78Oe
d66HIPIUUFplbC5HmIFqz57UDeJl2kUU3LO0VqKrbiE+N7hS3rBiX2GP42ZEN0C2K7Mr/AIwoQST
c+aI7bRwwrPb4nTEtjLEDrGKGfv3bjF4BTpoqj/j2EoM50rAHIB166N3p3B3ZMuuCgfVcdc0dLXo
+wklcGkfiPlC2mE/aZ8OAEskVbfUvRm0sdwXyWdjgSZFHdcbe4I7MwF44NCbM7YNo1j7XsJ+9N4S
3667t0H3MEYRysKPHfJE2QUKOuZJLg4NG61RiQ0ZHI5g/IRWuksgypiEjXzVXfvpTjeLG1Wvrglx
gmY4HJwh3yYlAG4Cfpnh2Uzb91nwR+Y5q01jW5BZ4ZT4w+1wn4bzU+kxKJCBvc0h040prU3tPweU
aFg0qEiMwt3yTJQ+/qcAp1OtwaxCXQdu0EPyYTH+IYlnTBEjgFVDi+QRhVlg6eEaalD68dpt67in
f9vx4BQeSFwyGFQUOWM0BDoJA29csoJteS/me8jLUsTuPnBO2gB44OpV5zZ65LFBv2Kt+9h8Mq4W
FSfz4L3tSCZ65coyqueYxwLK9dpuvJ4OzV2qZ0dM6NeIQzdJSULj14MQlySQwVXPuj+rVYQIjebL
gLlCYi35eLUR723EXz0yMpQPA2Sj0pMvtFO6vx9rYxcQXJpwObjo0W3iHjSar3WlViqGfbAD5z/l
vW+heJiPOStJx9moZQcgvi49I1OyxK/B8lwaEIu25gBfN12P2cNiJOSxb4+IPJn6XT9ecoWSQmtd
/zQ1NRAzlfxFSSTM+KWncmCYWwb9Kmnqk2jYXpIn0eTfKEhpN9WmUWlDsud2ILTcZvenvDzqGIBo
KiF7OfZHy1k1y2JHos9KRx8+fJnkz7sQu2LyffStY/4KD89KzC3EC5GGO97mCBk0sYGwlE/ZqNK3
cXYV1Ib+PaJeknSxDu50UyLmWHN2M4IhxYCxjc3dYg3eWqC612EelPPwZ7gU1ZCFqHFLHQsxK/CS
VzpjGGf021nBfAiCLKuFqRZGdfsSpDrP8Ur4+kZm9TnVLKQIclk1+imDQdTKY9RHhOvkmNfHHfiX
Jz16yXRzq3XIIsyehhYJjMNkwpuMP93vL4nHO6TFd7DToXsvh4tGE44GBUuPB9RUJzXDf9ERO1o+
aTQ/I/dO0Ph7v8YLZp11eBSxpeK2YeCzOyhE/jxq7TowomtPC2DEgzqYHPYx1aWyq6Pn5geTEywJ
tWPjuWu3kWfBYtGaPh1OVwPtWdQBZC4xJJqt1S0Mb+BBmmh7Zg7zpsMNV98CKbE8uvPOQ8w/wEYZ
jXbrI9ohoNW/Dkn6JTJteopZKZaWj+4vhnFk07ebWfrmuT7yeOz9WbWihWD86WlfRMu+aV23mSQ7
dw4JCwCweTSYDxJtb+jVSUr7NeaaNKKzSDzWtOgyZPJqgnsIGndlkcbt4rHJR9DOv3GBtBV3ux7+
5la7R4R37JmJaChclbk7oVi26+x5iKdv9YIUAy0g9KUi+CK4Q7BwnXasik8pd1GNRNcPiDcstMNO
L78H61q303IY6HLHTSLazei+SfTWWQ/PuiSLE2FLI3euHhw95mYxrailFIO5uDbkABqsP+hUg/Lh
Z28CUbxlXxIotDr6AHzMa2lbGNAk0l3et06MLxPOwQ2pOujvEx4fy7olpbeo+hBHOz5O77dxGWpN
XA1IbbvyeXD8TZtOK9K7Evb4rX0cGKz0OF6HUm7cEuYA0LpqAH5BNnaBpE95QxtKIddhStbfarp+
EUBbeZ46/pipZr7/HcAOaNJnq3hI85sb6Tr71n3s/louqdG46/NjTCscAfqKjZgTmxs3s3bj8Dwi
bghMxonEYbJ13WEXYyy9knoHIA50mmUyIcR8JBgA1gQhcmnpqtQoaMRYPDf8SNULgIRFFSi3Fu5H
ePZxywdke89bHdXBqQJ2lCR/IYowOKILjz0UuV0NNzub0NhG0L2q7HxRYNwWsI2bmW52xImIEAQn
lEZAlbB9rKp0VEdv/q3ZF09avY5wVTomutdfTbzin3vyk7dfN42WyPxXaIJ5kh0OA7bmvPzPNZtG
GbzXyY8G0CO+qVLVxSECEN7TrLWAQTz5R3DZVcl4E1BtTvGvzKv4YklK61MGfs1rBGTDATmEyjz1
Z1797mZ0LFRMwXVfMxbFUFPPG/LotnEDNKnn+iiOzAGndwxiOHzxU5uQ6OJgWWYjUKZXJf1Jvavr
6tuyKc+9Tco5m90msJFVMgqpKZEkFU7wpzvvjjYu2+KquflW97ADmVsdjfmEdXuMvKXHXTBaUAqG
j9hNznXBJsD0yk1N1JPEKad+4zSeYDOdGZ+yaQ4SssSncYV6cNGjQ4xvHVmPzFRtuHEtK1rzfxyd
V2/rxhpFfxEBDof11SpUl6ss+4WwfWz23vnrsyZAgAS5uI6PRM58Ze+1kVKjdRwrBBHYNFCQJVGE
bmnZeu7gO5X93Leu38aIEaMPk2FRwmdhQiTPee0Rlqr50tI1aySJBK3cbLZl+f/BNye1EmpQUAUs
wLPhpnMnmMD39BAhFMKXLODXZoyqhn497vyULZKBAiXN9tWtRkZu4HqeEhov7Xuo8EghOHfxKZj9
sc6aTWyRqsz6ucmea/IxaRmurs3/3CujtreRlEYVLoSYXUWdo7Julofg2yE+Ygae2d9Zmc32puqq
12a0d0vUbN2YhG30VbMIyeKAXAt7MkfhQ7Au5WG51VEaBR1Nr3MK3JdcwFR9KWnrcSzOODQ5WQG3
Ccrbicoj1X/H9BTwXGOtZb6rwkStNzJ/3gg3m4e/OHzTqlspCe6G9MZ1aPD9FGW5QTC1zUHghGLZ
U1yoF3PDhIqdpH1yx2PHYXCmFnJD418en8aBAQrDIxE1V4d9ZRExFiDhAB3xQ7vSAeR1FWf2uOxs
IqoLB00Thn7Sm9Zdeo9DiAPRq/IxjsmzhCabvSJtQK+VfDWovGoXQTpO2pkV2UCAr4V4HuZNS7uK
pADnAENSuvGCct+FkhEbrgr0Msq3RP9pq6cJizcqqpUc7X3aMNfkn41avCsxb0A9MwQjqLVkAwPQ
xW7mzu9WtMuKr7J99yZ3myogOAdmdA2Su2R4kMV/tYzYIbDWQFagMYVeWvhk7VMmsle24tx1w3Go
q18Rzvsxazms9OakdxO7GOsYSCIJHJaeDukwpv4bjiojEAP/zL1w4S8SFGYEyEH5MSPYGiVtZ8jK
M6tu1tJto47aN9kV9WUsXPrqe+HpaJh+GEsgYu4VZLRywJ8J+0Uxb+OZnd/FEB17wOGxrJpDJYez
49g769MMy4PabZWVuy9yoCKhQjNfNW3HOBwCMc5KbPI4XwTiA5PBfwIipNFQi9bGpqRcmptdQlFk
MSVAIvRD+7WWCjg+MNnKGhUj9P+HroXAv5PkgxTOHQb53RRgwRQ2V4TJoIMtPykxFBWTQZgyLooT
LyjEjIaSD0JcAT8FQU3lDX69OI+1TZAvKiFQ5MXCnMdoLtZEO5Wr3sKqavpF1NotsDWr7ja6Fl5q
g/e5ansQO8jbWlI+9HkCONFdHZryxTPIhcqe8bolMNhExvj8NQJ52eYHGJ87CFjXPpD/4ry+J1ru
VwGf07Svn3okm7oOdXUAeRs8m+5M4INHnoLBpto0sEu7mRsS/ds8BbI5qBAM2FXkyhJevTwVSN/T
wVotyasinUiNqDCma3Fmfeod2QguXksL3w9ZOxmpq+7o3dW/LxgfZd6fm2VHPXdYCZJMg+je00ig
gjDvIQvv90rl74Dx1mmTYqruh15u5/xHG2+BttNAr3gpnx92NIoKbbzMStErgqve2H9xSpcgsveh
Mv3cS4+9xOJfqzUnbLaYKUqfbRwv3WnWtvlEnFR7fg+SUZaw1orTkDyhYBWsbCk70JggBEGPYeew
X+p53VrvOIaSstgv1rRVZU5qgKDWip+hDnfd9MnVrLPDKWrWsoPx2GTg+Ovy0GAmciB4upxU4hTi
XNTnvQeqQYPQPqATro1dRmCqsaFBfmi9G0sOB12ltvCzOufcYp1YXA+5Oi4UHN15LMgSyeEhJwhR
O39ssGDqZzM6m/FLmQ1ng75wHM9VdDHd4JnnTxtUhMemqH4z2MZRRyKRyR/9DadLwCbHa18mCkcR
vNfgvaY4epIzUfNM9c2M8YBrPXbZL1MsChnxuqTzBexPb4HrcXDqkR1G5SaD3xJCrfOetak/QTcj
A5F4IRxnuJtq3b+N+pNNFnBDPmkL6I4lKfhmgbvDKpuNHdkrVOv4lpIr5swHbN/Ne2YZh65gP76c
Rp5IjJo7Rwd9CUg1a+8D5V4Jg27gppoBZEor3o2x9PMo2AbsgC2ymDryn6LJRl+DzgPXucRIVQNY
sC6ljcgOHUo1keFQHiN0DJJJlUTjQ2VbEbxF6bNkEbc/FcUMzSO+JfyELOJYBovX+q3S/S7MTWNE
8xww7LzCEeu6c+7hQFkLogMKJ0M8qk3CYP1h6tVn5zGtWE9rxlEd9dFw4Z5LLW9Njt8CH9z2mt0U
c46guHcYvSYMMfAax8mLRIvZPQoNNZeFnEU3ACM9RumfxPXHA8WEhu9NfELW27b4jnNciKpLbHmv
7A6j4ejs68jbkgG/cyg0IBnCmzJR0ZaVyaCHEU2O98KMnrM231em5hfe+Kj6Nn4Q5HJ4ef0eKSaZ
BJ8FLa8iAfYn5pAYZDbuQKy6/PVQvuHoWeMtI30GRpK63SDPNan7iCZVCaQ30LR8D+p2gAuu94Kn
ZCRqhr37uGz5y5W/M5bfOMmpamkbJDHExa6HP+yRpgLRSeE8H43qu6xSDinjqJH7aGOrLeJXBFp8
sv1SMbogtKpurx1GZQsdUXdPPPuUWT3wgWCvcWSwt2+5bpjgurVBRMewiwkID4k4+GPKFy0/efOW
csmHqPKlgIP4Wo8/hSLezJLBWblq53HjdbsCakSAVzj76mRy5HZROnhujVQe2HWatYt/GMl5e2gw
mtZusI0GHoCcAJ/twqPT28EpLYkILYfihb1R1o4fTY8oWXhH7kpWqMqqDluVrW0WIGYiRS2le2XF
GXafU0Z+zuQdo5C5fjwcvHS4Lugi0vYNJCOqGgaJEHUqM4Y1hpRzwoDhPnVld+xFuTdajHpjR0Kc
e5g7wbpuYqT+Y+vnabk0w50n8dKW5TmlT0dVOk/XJf2aCGVxguVVmujZ7OhpeHeEUnJb701F0JqL
rp1JZIgY5aGhADbqhlB3RE9s61mbI52g6OtZ438CHWEEkxvyMYNlO/BruRgP+3+wZ+eEYKB3+ZUu
NT7FZMUCp+4eu/qNmzn7PzDysuh3JbZPZrCVTwLuS1vqaKS58G08Vbc4ubKWDxblsta+2P7j//v/
kU1+kS3tYm3ZuaN5FiK64E5aL4gf9BnLkI8limqaX4R6QWp789JvIook8KwJIuTsnDUhIabfZRe/
hRajn7g4h2n815c0ZGoCGNqMWsgvIlykpze0S5dZ8CV0qYpqmy78bGNBT7vPuDnZHpdr+Dta+Q4k
wg4yT0dwEg0221YdSY3D2DHinGBMo37dlypvAWYTlDwTCZxcYloIRD8FWkwPbZCqi5eewd/8O89k
YSRfjn71agTA9heTD+WER/SyNcffkVWlw2aw5C0weSMM+Hk2wTo26eCl4Z4K3JzCjs4scWoX2cmv
Bmu+NdhhxoyeVDsG8qAGUW4ShY1MIY1QEwsAPh4z3+XUo592mXdqyGHiCmSmcwnyVxY9MV72uqY0
I92dxqPhI5omNp4qV7zA9MfSHLct2RAVp9g9QOJZhQJSDFgH7rkq2laE9KKPEsF0jAt2POOdnrBD
9pbJs9RiH4Z018FoCeutafHCGNbJsIpXR+rcoGiCxUFE+4rWo8lYxpJVcNHVjo25ZMnvNpZMBSrS
cJm3elhb4kxlrBGO1qF+srrHhsgMMadrN+lXbHG3alkqh2DnhPU+i5kItbO/9FDF+l0yM1MqaO0Q
z6IyLjg/PYAkFt6OaZN2b7Hm7Ro+wIbYzgZILF+jk/8m1LmV3A/WFSzxQ5aHON8rNFDQt3HaEn5l
8xvG89cSKrFXy3ksHOnHjbVqivZeUTQuXX8KsgyzMJm67Hls7y4HZ50iH6vNfJNHf1NC5WNAwbXB
pIevwHvghK0DypCge1UeDX14tfNrSedftvXaBd2ehtAOzJ2bMDzPhl3P0MiA6mwzlKWyhEviwLx/
Ax0UV8SR4u+GkemtcMJTT4G5o2/kSZawKYgUeLBG5lwum+GG7YN1CMHtxDQS1cIGvST2AM0+UliT
L1MhxUWPEFMkrDomVHt/wMesIifgDPFMnGlHz+po+k9OjaTF5fEfkPNlVvSOiEhVJAMdz9xD2e5C
TAPNqz0NrFr0A+JdxtmfXdPsgo+6b84ZUvaY3FVdTMya+60xmNugFO/9LFfe8jbQGS9ee+wi+7ik
vU+Q45eZ8b7jK1NYfh5URjYbjck6u7cp2zVLdc4EyzM/omOcmhksQwhUD5FWDJYBL1sC9NuKyVFE
1g0ASN9IXX8yuydMYdVDz1IKlfDQItw0aqRYNye4JgyAKDvV+9xe0Fzh3GTc8CKd1tft6tKPCihD
dOMgd/T6+HRgGdnO/0O01vKr4rtsKMkkgeqzihoOdODe3sl0OIawyxWv7nQKlq/UYv1iPjakcWQs
Mzu8DIPglFKmRHfYj1YM1mrekymXSOsBvD0qWkYG4IkQkfTZrxF9TG525YdN0VvVUQFgxoIxzbL4
hUUgOnDW+1xdWo9GSkvetQ5x/dBu7SJ9SRKNF+arpksSAmXcow3Hx0Qi2JBKBXKUHU7joop7myaS
Nv45xS03WBHjhXaZQytDC2VIb+1cwUFYVGtWKtt+YhTb7wdzemCZk7SYqIg61DEV9Py8pjxJcbdw
7imdEVUJ1tOIeqX1urUF/nykqpxmHtqBPI3ppwOKpufdUQe2aBLingF/HRdWfCpAOuY82LrhuCYE
hbdgQFGhDRgWu005upvS40Pu6HPH4KQ2WzFqExcU0EhSCh5Fjnhdw85A+tOb7glwDx1YWfkREFgx
mrcqA0qlt1dO8oKSFQvmSi+CU1Jafhx2h9CcfWOV5zXTftvbO5IQgLJ/hUK+DZxyry/588SlWbE0
TzAkqO/AZsTZVP0m480pm+ecjV2Wq9oUuEiWEIYyYr56Svxx4YDJ7KNm9Ox/oVelfybFeBIanMIk
//6Pnlf1xdGb9kt/jVucR+Gm51EP5ZtJMFQTRKx/s//vjbHahw6WIouEJa5H6BMC2uwys0ViZmU7
yPkZpM2EGC9L9YhUBFPrK09DOz7KAaxC0Rv0C+KSGLzIWHWtcHiG+UIxK7CzNMTTvVmQBipLvrnR
vwjhjgCDScFYJv+G4BX6EYrrmSkFkD4b2iM4fgRkNJ1M0tRew5kSv+s/RwMe3VEMtLZztqnm0kde
il/PfjL0CxT2uX+fof9NRsgRwBUa+G5+T0FISD62mDipGC+5BdsSOlBWwa9H7ahMfuaetAuXFJ6q
5eL6RW04s3/VLYb3pOc5A+G2hKVJuYk7TLld9pRV9WuVPMaDwyjm5oBMrNnjFkz7J46Muf+zve9R
g5CN7LiOk3ezeyF0Qt2nnECQtTaVIgBa+W+51PtEsi6nSkmY+zXanTYFWRN+7jphQaGjzxq2No1s
iD8McuhFq19SHpCpACyuI+rlXCnM4pqXJH5apxkncxz58ItKI76A3DyEP6JHR8RCrGbfAhytNrhh
uNZrEuVnrTsmVfTYN+xsSUfZJzMLLEffutOdJdEQSPhb8kGPGm5jyLh1jrvj1Ej70IKXsZ/d/qdp
0P6RTV5Qt5cIW3RIS8RPZelWmvsBg+HQVP7CEVnF3d6GUOGZxpV1RKmSnKqJk5jpO/RqJRyK/rWu
yxmI7KjkZSTySmMGQ3PD7teZAeHjzrJzeHHuY05bk/B1Vs1HZhXHlibXbodjvBCLh92Cd8uPC3Dl
4PQCVHBLvvJ6yyduinl2udWi0K/ccycXiK803wiDm66CVvKMFn3DHpRuqM7JPQ4vGZeyMWeU5wgH
rFWEkqsg3HvupqcMPBvicwtCQAbXZbKfHR62BRpkhaCMrQEUhwnFEh1pyB8Q83agJAYk3iOU7qH4
dbZiqyIpZY7Vl7s8uEnewYhhamPYT46ZriZmS2VKXCLbdrUqMD5p8tdKxtHw+qAthEnCSJHBM5mu
W7Xz97T3tMPiCIDW5QFvleGAJb96ocewfccamzY8YZy/XXAx3O+wwscxMz7BPElZB4SKExqLWmsB
kNMrmrT5/3POwABQZXS17YHFMQ0TKjXUqhZHZLN09H0nkfXEKi67aDnhf9z0cEHAOcNtwDmhWdQR
FVdlh5N12rdi4JlQFiUWWLW+1wfGLQ7Kxz8BvZg18RDEO3jPm3C4x8VzZT3VAZ+ceDKjT8UXLtAK
tG9qL+P0L5TctbONG3Q3HkdVtNarN3ZlpNgzEiNBwOpfRsaqnvOjY0lmjOe03wpjhlgJYjtl6Zul
P3e4wjwIOqxwsqpdmSpoyOOOTIytC8y8ZXgwl2BbikPe4D9y0DN7PqAjh6SOBe7riHo6037Mqtr2
A5udy2jITUW1RroTy35WwNUfAJxtRNgisUj4VEG1YH6N0FvyE7xdHd9L84WduCRbyUT1phkOVNLo
wTnIYmG9xqx1SXYOlk9eTpcFMLYb5jfnCJLNYjzb0WdOQSM952w0xdZyniM11iRNE/YXKWJVCEPo
PqUVXj/8g8MXjISwvUl+ro1RegnO4/A5CqaXPAA6IAkt8ssRuIUrUQigoevvwaQ9ONZvh2qdhcpZ
rQlrJrcBcgZs0j/KGDpV94WHU2MnCrWIiSEOIUrnqk/WPW7dvuayZ2uTiyd78WPH2qtThpaBwnHk
UccIRJaEmo2oqbioTjkieXpEq4meTdWxoTjNmsvIBsCLIowj3raIst2YIMIiGDMY/6XJFXcP5gfq
k4iQkgFKHMeC8TvOGto3OoURuUCFuGTSfcszjkuRXyD7Y4Z9kcW80ngqR53VMs1S40BvqG4x29sp
zZ8mNAspsysXue7k/DYkFwYT21mCuZF6luVj4r5VCJJMccBmHkfntOj8lttqpObljvy/3sVn/IBS
2KmPBbKZmqTWajrNHZM4+cmYJuU+C/ARSBNyH2VsNS5vDAqFPDU8sZP9G1S3sXnsp0+bayND1a5h
7zMQO0qS9LKJvK8XO0RCnb0urHSa7pIRzmiUOglWRA40F0r+mDF1D3eqqb5Dwhqq8ruTF2+syIWH
WTx88fqJgqUAc7Npl++hE8y1RrT9+5zfwYe2klx2f2ZGlHX1NZYLpEEqwF0KNK0Vz4HzUnJoq86X
0izI712Bw8GNfE98jrp7Wkayp6KtvWCs1e9Zaq+igeBU4gWDM5SA0PxHjgxhGPeO2UvNRKJ3W99j
IygQbAkLKuzckrUz+bW9tdglAeocxFm0F5vFyByR+kMd55H4NGPWybZq+NKIDg2jDdyGaWzebMWR
w5fDU7ERcyJOPBpGZrMKIVWA/aWsKpiJO0V41V3jJFVuWBJduBGcrVXvrOF/vdIUYOuvyJC0jZjV
LYM4a6fxweQB6ACN1xYo24QeQAkFNDfmJLl21omVkIBLZ51aLGpsI3rw+Bze/DUzbfZUmDB3PctT
WGD544RPskHdNKOLsqaO5dTPpPTdoGg75+hSI6yp8DBqKFFiInjCyJ0NySSytJEQxh3CDavun2VN
wzJpe0rBxGGswqAAP/aQz6ccZ2llGe9xx+TE+kwN6hVizeo4/G6yYBdq30EHYBNlUis4RUo4/vXJ
Dl2/oibNfxE2SRr1eRI+EMnVQA9ppcfI2Q8cEUSkLIx/4PFwP+GYIS3SA73XFMdYm0CR821mfzE7
vVGK0wC6bcTnmEIZTtsvIA4gtvGjBB9N/I2/epX32dqmwMK7/TDQfXrGtR/x0TF/qEd84+8l44iW
ZVOGa0+now/IniwZz8f1mj+0hdG6yjFO4Bxyff6DcXYPh3KnE4+IEhC3LQcewmC00JuY4e+IQSCw
Pg3BGBOOeRTo1yS7tcga6T/XCbb0FJllnEcsqtsHvXllzWpmwJDAlWTiTulZo6RsavGkgWVHwrLK
uvQGF/RZzEQUA6rGh0Jb2CP7Ec+JjcuTz0kM8HcWLM9c9TmvTdTyUHK0uXwHSGTt7DWy2RTKt4AQ
I5F2CFQWNmLeaQ7arUk6NzW9p+9YMKxNs1xHcPiabrO4/HSewoYmwluAb6BuGNx+PeIGIkeBZkeJ
JK1VxpioGn7be+8OEKBI80jzDeSdVSxJQEeX4xfKZklHAFcNXXgUgTUM+y3CfU4fsTFlRxTjcla4
j2HAAQxCEr9yB0zd81qsQIr1+uJNNGavsgz4PgDKTHLTG95efbUVjAIU+Vubu3aYHiMO92DaR4ML
1+bJQxwHN4F4sb78Wkxn15hXOIWJtqzzhan3yRjFCt8M4xKiANlgZ9mrurAzxjOxsWe08qAzPgO8
jhqOoVvxZStdVxgcYivGHk6TmgBCitMrCYKokQhyzI+CnrNz9g5CVY9F8zy/4YhruT47TYkM9jZR
1DX49lCrOS4V1Re2/YTgTun8USa080EnSacG8mJhnS8+G5jeDVvrXts44F8WNEsNT0IL/m2Kh+dx
5oQhJksLOdcBdbXY2jobNGxBEAvNOSkuailp2ydsOaweG/NX4GPEtmMyz2OMHZbHBQcy21ztl9dw
RN3C4mZlLM1JYVIy8gzaCZ1gNxiHAoWnrgrgOcOnwoPj1XhiS6pssFJkiEzDOoQhMszVgwboPNYY
WujvjYsRuw6AIKH/V+papSdkUTdc8rDcE8ct8+VB8TNnjuOsRwCEfVjGh37BuWj1Rzd/lbV1xAuI
DL7f1DG98MxwGP2j7JF8gNlMzPQwTNF7MUxUx8G6pBiKakLO5pcSe5UXw1qm7Yc584tB6mHMbwKN
eaiz+yLvSrkwkhyfLIze3qXSID6c03j8NIB1TV77P5mtKfDZTYwLa1gMUOQqpNuoWhUozHtriYEU
GIsqTWeATQcLxqtkgTbUvu7c4Cvx9GCMA5LdsnqUEH1xtbJq+TKBqoKCyWy+UZarmpGBRu4OC1aJ
icVWy3tWRYQaF7cB3LCOa5ezazvVtg+IgSDaYy1SpNsTicDkxuhUU5gRUV0UhOdJQePSPzcpkAJQ
AKyN2ZRHoJ7vFXLBBDKxM1BzJZTkol1OkfWSYw0bUJdCuwN/9taN/Z9bxY+V/a6xw7OgTliECS2Z
3HJgVSamMYiRvCYJW+Yy9Q78M6/3C/sluux7EhYHSTUqu69BP+cebmEcQeAyGedAvQfzmGgVaJlz
GjJsfVPuvrsz3ea+9nsO83i+R/1vE2HQdm9mr8r15NwhqYxh2EcYjcxKQ/HyluDHJ5xk72LNT5RB
ivVyzRwyPvHn56wiIBeM9cyYBuRc7KJFpOEiAn1mdh1Gt3qsj2Zj+FGc3rJeMuJBwsGxB5sdHu82
4X1YRr6vzKHd4BNExQXFdStLhAn8+1QvX+SQbkXvPbaOc70kLq+VyG/lCLUl3WocCQiuUkJam4ZE
jzJcmcWW49QTaBaxO7b1ZxRn5IA9FcnObPcoJmzAtvZTdM2gQ6naB0WRCspuZbcS+GMhsD8Ueryd
+oqb+SY4vbo53kfdJ/HBczNfyrxHj8hydwHM0LJ9zNM9EFe78PzOuJWM9wt8fSqDejAVQYKOsDfX
xmOBwn7WPjPZrHthXIoEWjTXsIJvg1v4N4r6UNufRfzo6gxuqVnYfjkmNlHwvCiLnGOGFLy3vgL1
XwAJBbppFYC+yL3s5rBkUxWZZt0c8a8CpVBaAeHXg9LI0Y4CTWl5l4AH88mc7CIi2VqsW4H5CfF6
pHl/VabtyNHYOK9jPx6KyD33cPUGwfJ+/p+2AzZuBVp/pXe2D3lIeOY+d9N3seD6Jm6j4ouN3fIc
6iNbYgf0OO/EWK8NKS8TXjejincCkUuVnLSCcU64mQ3aTcpdIcstuVUTTouIFA4NeUFcMRC0hJ9M
T7lJcWSfc4ZP0C958FM2zw2NHOxUBF8JuriJh0/r4w/bqs7OEu8zs8NO5D44Oiufwo+GJ1FASzT3
IRwYXiGH+OCAWb8hYLLJa1CLVQfowBmYTIe3MIKeaNfrtEEBgd9tZB+i4a/VFps6D5cmjKKarx89
Ot3ytBq0jrftDd2G1/rw2T68JH3ts3uU02TXMzkRZIFu5HwYMacw46wMTAP9xRmynQZAK26eEpgp
hpn6nQ3tMGYHy+yRUvzdCC9j512WpvH1+qNLmwcjyj/08GKrYnh5MihQK0duFoYl0LLovAtGgkob
Aepl/K3L4Wri4bAhuE79UcupDUM2EPkHsQ6pc6mc8GSAtAHQk9cnR3+Z6QdNDQcC6igiPnpL8z2g
4v0okURRoYDsKxI/L++pjTd5IKXw017qZ8u5Gsl7saCvog4V1GtJveOWpVEVZ5eyJorjAyGzDCYw
f84wLIAlFDmrD85ogTCy1059TKOMMnMAIQMwdVZyA7da22a2JT3uoagwf3Nbcge4KKQQRsKywfMK
YKkqfsKJOezzDLmdDyCY/vTAOPRQrrzRPIa1u2kHsY1xdLHd8IW4ZRESci97Bgk/E2Ep6+Xc6mQ+
DGAlCZ+bExcb/3Z2i0tI7K8xseFw33on+0hYlOnY+eaofW3N7kiM3wPAue2IQzYGYqVIk41+jfVf
G+CNCRkA3DVVCbAUlFQUKMvw1EO3zcrkSwcf0LpohzJsVoz7qc1VF+8upl+wUmCttR6tcx9YiBbb
4+IQ4dd3P4usP1zc6sVCgE6z1TAwLzyWMnD2oA1iDwvBxNHI8RrfUoaLOaP7ukvUyhe0P9U2KE2q
F51ftGXYiKiBNwAyGU5LgvFYlSLXZVeajGfXwEFKsWXyOaJg2LpR5btV9ezmly5Hq2Bds/CfnWKC
i+zX4zi0l0mqwSCxoPjCsG3ua4rQEf82VxyEqa1E1FOY6Z69OzRAy7cFmfbRLWRUYUz4h4yPmUQF
gE/cxERS1iMUSb//Z04UWsguF5XTCxKoB6xAU8JIW1fuCgEnnxir717ts/C+lw4Okow5kGQdzAAI
hh3tJAN6Z3B4sDghs33K6azNFRX2h54sjzkHV2B/NQxVtqVRvLaMP1FUisV+tvOvof1LmEO2xi9h
wVkP6TtBX9tuS22+xO4tYnNgtc/KDiInzLloKLohuCQhsCnDXHFGt492OTKdRwTN6RNV9NrjpsBZ
RODCKs1ZLhf5cEjyLxuitQs5R6JqCIuPrO7IV4B+MzA+PyeQQpibVeJoh/IYNOkJAwM9EQIdNmlW
DXRl52rt3oZXHu9bb+s1M2ohXlrGcaMB4XFEV7pYgnxC87DUg58tTN4FTHtoPehhVyXBetlPz6UU
IWzvEmqRf8b0bSUXD/sB7evVKkM4pPTBVDdp+KTLig+WM5BleVvtlnzL3ByCrXEYCKWqrOdu8FsK
fDTnDKXSB+btuMVGwzxEQBsB+/gx+jA1ONMojpHIOtA9i3UMi3GY0KhJXtL9wpsoRyJC8OqMiNUX
VKemAVcLfM2C+wFj70JZJmnP7GVAD1b7onyqpx8DI67EHePEXy2XqoAyRIKkg2U6DDbmsmdVQ9WO
uy4Fd9qce7JJ3PIPuZ6BBhsNW9HvPL3fxXO/bxgyj4UPRtoAR6/Mh8ERzk8gpD8HsJNGzBZRdsiY
jyHRXDgjQC0UGf0PwyoWXkoLXBtPSYwTk1MCpSB0EpTW9ne23Mv0JUKZ7Axnd/grQKClEpa5hUBK
/IL4SHjDYx04iH5IKFM0vBm6+ErDu4UltBgOdfg3wRV32+VbN2FzsCF3u3GrsFEeNvPDNFcvlvFd
A59qPD+RyCsYxSMiC5/VBNwLzpV8jOhn8KV4tF7Jkq7w5zwKABOd+M1zvlFmkUl6YVVWxF/FQJwE
X3pr3yP7m3NkxUjTQhnYMg38F5kNGDjFQ/Cmd28ePvT8nDJDBGTQqD64fQ4ZfDMnWxvgAdSWpgmY
8w8bM0T1yIPviBNSUUrP3UBGRG6b7y62rpz/oKOg0RnWoILWhAheJKCc3AJuAOpX1nUm1YlgzsSX
EPItRWqazEsZZ9i1KQdt+5VpFpqc3jhYLDXEKuFql9L+MFsAlh6WgtJnRJcI6yMgIItHg80Q/7qE
v9jqZ4mQ3zClr/csLHUUm29usmyC/pX/W8HJns7k4N7hWABsw26Rg2bIHqRjwS0NY3re+LdGH9Fj
WQ/dcWvJ38n5I+eSyocXrmu+2CTmSKRNOl1ZeqdJAOZPWBmL8cWE2/AwHlz9aZ6eT0ZJJQ5Kbm0K
Vru7JOUPZgW3Plm2kftFhvaD2WGnnzFs1SriYrPY1jrD4mXPULBm+zT15nUuUR2ztyZ0fiKsF9wf
Ag8m8ihjgkOh65taCL/T+0/W/I86O8ap+I2hpYZgdYsIrXeZvwxVvRHBcCJdrHEfHToKc+CXNwZu
kHmn4xRGNaBoCvXKNePN2Nh+bahVdo/Cz/MrgnMs6jRR4fF1pa/ZI9iPG1uQzdTb5DCZO6V6H+RP
NzEvgLATsPUV1F8ZX20huaMAjcD7T2aEPPawxx/5MGhYMKcfuG5A9bOfyqyYubKmZ/zaUQUx6AlS
Anhsnem67u0FMH1m+4xdxn2I+FlxjEdn3Fkl+4SXEYqHE+FIZt3nwXt1wuii4j1C6vGklr5k5NTm
jGbma91NWGVH56WmrPWsZNOWCy/DbYTDN8jgrS0HErqY6/B3q/9s6j+XV5S3EGWO3e+gQHiA40P9
kpOnZ8Jxa9Edp9mEaJHxH/rjlEWNySKw1clfFHxROlCXsvabCFGQPA0cC5SSibOgrYTL2gLHnlu0
CtkG7+qKRMp9zgov7gmZtILs6CZMKm2EXiMO1Oe49g6ljoY3j5H16OODRgIEAwXdwIRQ+R3aq25i
AwItxsG8kwjXN4tm0zFHYVKdROFmmc6pTfQSp5xByAb3hIMLzR7pn7CYg4KeGumP0MpyrVobffqh
hd6dm4tuq1ItFxuDY2o5VEFa8fTUF4YN2try2wJpQMIpYShDbUMKvEIWZOwCvM54U+y50DM3kY4n
xSrOjAHAeVMBmxu9OwfajR3pFmLXcUodH22kG2/a6MWhBxyWYGdF0V9YGGeDxjOy/HrsSUBA6xAC
xAsMxOtEGFkqRTHU9jD1A1k/dkikEcQwN5yDVeetPfj0aZ+sUi/BQvhTtixKE3cbOoofBDiO6Y8k
rL71wKVjz/sKUTKxvpHwab1R+gjp/EGgvmb62+iKC7wc2wDUH8Q6eu7MHY5N+ITNlKGgV/1FnVoH
kyybvFpC38SB8yZxw9WyeirZxEmPlLA435TLaZqTr+V/rfiC9oxMDTwYrRZ+zdby0bpE/ahhr/xK
iEBUp6sTDedJcKO5WxfpTvM/Ai/wOS/ezcz5lK9jmd00rb3aUFTWc5Ee3NQ5a3b5p0XjN5Gk55Yp
c9fsHXIOjSJedx2I8cZe55U8dZqBTjDcaU7KVjBdd4ANKwCxqZ3jA1pKZ9dzAFiwIDWnezYo4FiU
25YBab4OyfuYfsekBbvsInP+N0R3DdzClPXIvqpDYXOpcayYKX8HayhFcsDr2hXPyr9ts8nuQEHx
1CiO0xj8R9J5LTduJlH4iVCFHG4RCBLMoiiNdINSoJBB5PT0+8Fb9q5tzYxEEn/oPn1CtM0znJMY
SxfMJJr2ADQgtNi9hk45Y03BqdkHBVXROrZUhvvqFiBDFIHcZWvHiO2ycjgiPCYV4lcYgSk4F5mU
POs5VRMhPfdlsCjyu9JgoodchLwapONvGft2yZ7g8Qi8xaTyES8DDRH1uoruGhhzZeuPuXG0rDLQ
AASs5txl7DWgRxm3UA0WpCVsjfTtGSZuy/AoaddJnaspQBz9DocDMtuS10TFtRQ2ZqFCt44gczZO
AzpsdD9DzNdDJbmkEyafdMPM0QdOtmf5KWmWZ0awNpns11ZyVKZmX6jbumYtr5Nrhj1LyFIlBHSu
UNc0bsYwcV7E97lbtkP2Zoiin5pM4xR7qsOTmp0H8G5t0I/zWB/V8X1NasgZ+MXT8h1G6XvCWZUS
QqpiqpIHqRqSIA0RVO1PHHS0v528Lc29VQyofckjUY0rmU3rBG4vlABxavZFE24PNVnUC1VNJa5A
X7yfKwNCWvOtKuU+fo5Abt026aa9XNw73dyvtoJCyKm3yLsxotO2oJGAJE5FF5joCKIaU8HZx3Gb
XDYK1h4diT3gJ5f85LLEyZ2W+x5NjtJiCzx+0FIdy3jwBq28gTJterSZzVLcpnJ5pNcU87Sw5xmJ
SKJHUz+rHVVIqWkvUlRRP1uSR2TwZ2oI/8L5nyjomJW1KLTNLEjw77ZQipQJPcNzIxnavqx+ci4v
E8bQMc8eKdSqYgTgmLYZWKnKjc9Jg97izNR6Dh/JQaZ3WhDSTdKHJHS/aTaT3cfOrag9Ud9kkbFX
nt1BHuSvYUnA2GqwkobgC8HAlMkqmIgZbFUy1AswGqbV0LUkM3pNjP5C04KHpzS8ZXJx1Z9sEfBE
GuByn2rztjsV6eBbaGafZHBJRC2HWJT2wJJGpDttcxRH5pcZhjBrYui8kxRSozRaHYoPpo6KAOUv
3RZlvO2mY9lQ7mfAfqOvlJnbayDLSU6S9eAqbeZOpbQZTKYBtA/MvJ061k/qoH/jtPCKZ4uaYpYt
WoNywsfGG8nVjgFA0SHAIZqa2BGKq6bXjxzV/VPYCWP20ekVbFzEDZIRRDUf5ETygyG/xwvewum8
NRKVWZv1sdrlCNnym2Nyl2JIK1c0vU/iwHwlMzcWXe8gPPc6TcuCManehR8V5gNcY3BQs+084uHd
AwQysdM7JGt8/sIAIDh+F7LlFgo2Mhky1oHQlLQ8GvrjmXlC+8dw9ZWEVDeu2AzpCTYmblGSMOye
fMpLSITqajaLiKgtA6uofwVcrKYhueYTxkDNVoUh1k3gXjlGCsV0f6JKgtmFOCeo0EnGuhkAZRIh
easzg/7HE1SKHhMl7S2B1o9l2T7UIVhWKqZqUJlXmw0Vyiiz8RTaaFHe0hoXdp2L8JOsNxjidJwV
rat4ljLTa6blaEER0KqHCuKDp7+lYqRmxMeVKVRi+RfmyrUxl68cnldSzLNvptWNX/icWBefAyQW
YnvcJLlXwrTD082b9OVdTnK3kmFmpc0JVD4tfSO7rkZCaUciHWoABnA6LByl69Elnp5x7g9t9ZBZ
Wox/zvpouUOXAklQhMtmf1jXWd7ScKKlr2S2RtSPPwWKKGMgi3iJQL8ZE0Xxa670jyot/CJCtt3m
Xk5TuTLgniDd/QjMRY9sPqub0pn7fhYANZmUVY3AyGM59+5zKV+BS4JJqPDxNg0ELMk+zLOX3lQ9
QinEBFw2V158rbqpDY2OxvCNZmOosJmKLIqEl57qzwj1x9hgaaFWO0uJr0wI92DJAuFWhXoVB/iN
u37Y4XeXCEyOYTM91ogKZQv7D/W6qE7vZZS8mmuHMOHrLK6yZwbXs6VgMWFSdjgdWWMB7/4nxOYH
l1HRVyNRDhDmY63qi2OE6q7AAABh7qsCYXBAlotnsqMlnomA2uJ6VEq42m3sdDUrl0iMPEu3Eqzt
NSZjgEadhPGeDIQ7ShNnNeiUBLzWm3TVDdoJrfGa2D5+DEycU8ZPhQmdrnte5lBAvdzsCAKDp9DD
WCQ8pdkjY7hFz/kgLqdMVXktA+Ps2KgckZA8p4OqOeGP0nBcsFAVASBCbrZtXkPy0bHDVsKLnJI0
nuf9O1qXTWaCNqevgkeQGRPa05hMkISI587ueusr7CcRyk+i5h/GmHmTiupKPBsRW5jZcZhquxZm
+NDLUJ2e+w6bTmk098/SusvoVlLtc3yKARrEfPXJApIXFhgz7DwtkqmFmP+K4gFvv8hRYjS/srAf
tHzf9PoxZYqrx/BYLH0Tyj1jAvzyi+5fQhQXXkADMP88PQZ8NuIzbNhcGtxd0yNQ8mNgVKl8aJmC
s365a5TuoqfyziTxFCaYLetIT1QMfUqw72PWcxWub92oJ0+vrpkvON0qqms5sSiLIqb2xK3o0tbK
/owWGXJRw+JTODrWOCrIyoTmWO1JzgxvGpkIqghOqg8YTmer1wkoYqFk2IUyhGoT4cyFgR0kc1CQ
97T6Gwwsdl4kiTFQBUWeNJShZ6aytN48S98WnjIGMgCEtBK/v8bTBSAipdOTRFiOTgtRRUE4bA/4
IQp99z3Q1fRkRyaAXxneMwL2tzmGOQbn3aA7eoMOXuGLqB52eQ3sjZdiNk+/gIHU4ElrD53OhEKr
TjOz6WGdJ2NXMTeVU5slFr6LL40WCbrG4MRi/dLFsekNsDoYu+IXRV+gXvDjKobRM4CwY3gUrBOx
1l5GC+cZrF6E2DF7ZOTLBGEBpUGsc7PfJwXVFLITMekYEgO2CP2LzLhrEL8NcLEZ2WnPDlqsV7IJ
Fkqr6mQZ9bvC4M19prAEFBOHCHY0BO28+coMYbWUslAdqOG25Eoi7LD+zIm4VZWChqDYo2NH9A8O
D9NqScUNR80hygG8rBe8H3WmJDW14bqNk664jYvKEEYMWnQq3dSCcfB50j2GyIJVvN7b8emrE9F4
MjyOjulkyXvLFMNJk2Zfo+dRxEAoic3OYcSJNWM37VXC/zEu79lQOX1hOl3lxBgXhLhQMz50JQp5
jPsxlVutrgVmWXaPawba80U/C5rwr8zUzZCm27bHr2n4hATjhpr5k0GAUgXRXzOZ8sq4Sm3pm8kx
bShx4gE/TzQBXBapem/I1a2owgrSoRSdMxd3WK8a7+mi/MfTap8COVmoaweimRjcT2aP4kd6xbjh
IVXS1VS1E1EYrpBmf/0CTaf5kg3Ah1xjNDrtlAKKeaW70A2dofk005LsELCqBoLb89GqEx/mE8c6
H7cge93L7TLRKqakmGLfq6ReSu4AkbSjJ0bjSz1MW/iQdZrfZBiiUid5+epvLY07hVEyCn9OIKwQ
KJ6lUbVzjlN5kHaVRngbsNAgbNCjj04oFJgSpBMxg3RH9KQ1D0NPkOcCIlk9VK/nMgXan977z+Y1
bspbDCFF53lmBF6OErFNTc1BcW9yDFp58yYtSpiClIv+xGwPOsBXNr1Ez3Bnatx8wIDbonjCwjo9
58f6yrL0Q2/SC1w1DNPoypkdiGeExnivEQNP9lzM1M0iXS6R1Q1u2C6xDq4+wlzQMY1AZ/1weov3
7AsQEQHDbe3Jeb/4niZd4dNuZ+glmJWCDbqYL2w4Jqu9CVlqifgkLJKh5g/mQH7C839C2n8WlMlA
iXUj3qX2rV2QE/DAzBr/U6v2h3m6Ffi5Mx2d7YS2TuA8Viknu/QBb8YeYVmEsxjkQODxRJ2jbdq0
sgn/jBlDcLim/X2t0pGIOwV1SqeOnkweziRj8AGtJRX9Qv6cqmAaPyNRCZ55dKR8ol4B49QJDIjg
Xh47nmZX9PC40ONB5zESGJtcS9y1nXRaBowHIXqFOnbJ0BywxW2aY8I+7+WG3uezG/2cI2decRZ9
femY6MJxR1UWujrDr4IcR3G8Cl+9wUHOcKZvA9ClXUPRxX2QC4fU6qGnQwG6d5RDfJolpvCkD8Q1
KUnRW63hotJyOjIlk0X/Ob/21QvFgcJFt3g1QiQSvhPI7F0n8nEYew37vCZN/1Fs4bnR7briOEF5
Z2BVLX4ZTR5xZX2neqjt9P4luhYZK4WBl8wZKn9o6nHoHiJgevbd4bHfJJCM+MYq8VDSnjU61Xfs
ogBWEifniq6iL0F5REVQlp+z8mH8k9WWIQL6ywk/b6PTbChRgdRT7mB0iTmzYfxAjJzqs0kdIg87
JaJ7W7fp2Hym4uStd2Er6SfShLdRNt27KsDI/4cZ/puAs6i4zizavn3rO+leyzLcS2OXQsnXx/Yg
aDi23vJi+JEZK2dJslUkCjLOuZGmy+p/4/kFu71O3eXtavzfH1RJI4odbj91cGH+FJgCy0kECgAg
BHvinV4JXklfbjN+I/5GnM7iQiHKJqJb95cnNhLgtYjXsiAVLwkoX2wuHyPi1pGxdRmXb/pC18/l
T/HdpYtbxmHtaVZ36cnT6ZGrl5apA3sRn4ifuZpCOEnYTlMHxDFGuzZ+yfqrJABIag2RbIIAQVfd
NzUqy3TZ93Tk5eqKR8U4dEeFDu3ZqDgjZ8EsYFDhSc/mBtpER63RJkEeaKCIcDg/c1J8oJDU5nLO
WT1DgA7Nms+ryGQ9DmJ+TQYgw4StJuB90nkzIl+SKn9dSl13XwUolJDZRVuzX3PFk9pr2t/mdZxQ
QeyJzoAlTkOPT/u/i9bLtBl/6jw/wyR7zcJ1olxAduEmxynBah6GNh8lESYagAuCbrEVDmDbG4m0
XQ6GGRnbPEy2YRE9YqQI4yanmdQ1cuCKppisC/CchmBvrjw9qvDgIHmNvrKI+oOQnTggNpVVbcPQ
nZ5YlBb40ad59l6IaxGNABN/pzh/r0XcO3qUVf0C6bNDS4/cAoa8djfF06g8Xb4tw+I0GPPy3oNz
YjU//Q5dscO2h+QDmWRIURHZKAX0IvRnxm+O/Gk9yvTmg7YM43dKM3pkrq0h9RAqM6eGv29Ku7DF
rfihRsc8QSiZL96QCTftedb4MPoUcqtw5FiWRZ3QbsJz4a8PfNtaK+l9Iwc7Yix1P+dY8kXwrFR7
Xc/GTv1YATYhf/KDIdYl3hJdY+uycF7JdFt4Kck5XWWLbKinZUr+0uoRj4UnVu2Gps6pKwWLt9Vy
iZmJnL3jxOcWE88XVtW8t7JWXzOlSM3FtM6Y/CW+IwCFIYF5GX4tYybvavNBcmDr8MDRTxGsOCAN
ru6DUXgre0OmlYgunYUMx4hxEcfwVMngmRMhKJiPWdE2VhTo+WdYXOuFNgtHOhEKsLQb+hAhC2/c
QgmdFl7ziLA4HjlwcPBNtF1PT7ykZBfgTyNWfppCgtV3sUqLyymGLC2P9h3BgLgs1hFOt2j7sDYP
HyWa8JgqdsW1Wl4fHg3BEst7KwIQGu7PnfJ80L2MEHWM3/WeWlXZw0Vdw4QMgsDGR84HYjxV8EoI
d9zftbFrKi4dPmeqIeuicQt3ZZAB1lTHCe//aXGyfoSaiDSlArfMrkbKLYuKBlfW6kvgflwvODXB
ayifoeLnV9aOgMzBSJZPdOUoSkNPiP+IZcMJqglG/U9Zfkg2EXtkcHgnR1GynfJrmHyuH2JKjUr/
RD8N8I9hQptfAH1BRpY7LJ+JipdlLIvKRhF/RxVdPmVgLWoMcCrkpHu8NwMszM7E7qA5J0vIS+Sj
WnJNTked7fdsEaM1z1soNqehLEmYAw+501HjxGyi9SS/t4cUBXWqxKinTWYW89cSvs7DNSzzQFIU
IFtO6gJzIAjJ8lHvr7NCl8mEpQQzWtrV2lrA6YR5LmA6FlsrAkRfgXldnFyF5m5krIbEF/JAZtnj
E6GVPzwZrcXsjK6lvRpw6fkBnJlV+N2WNwm2+1qyR/JxhuEQWQ/ZUv10hJUxfrbR7RntjOVeLKdy
6J0U3S1LYbBmb0m4ecMLnEqvtHT03IGeSl6YB1EMR18+z/UIIaHnuUG7mkyWqfkJXYvAqTCcaEUK
jxPl3IOu9fCxn9ir99ewOsrcA0u+BN1cnzNL3k4m+0AqAgYXO+HZfCLAv0qS8foktteGc3OMNO0U
0yTEL7VivpC0Cz1F3ortrq97etjrkF0GE6PHbS5+4BtlvBRHKhyGy0f19/DO5OmQ7CCnJ4fksOL0
fuJX3zEaATvzDS999y1nuqrrLzug9y+FL3jR59Mnr/6bRF2f+JsjZsrlOfFSd9ozdxFtvjMGjnYX
VEAqD59R+Z2b0tF3dMC2wn8P9ottfwRecoGv4Ay2fWhsz+OrB2Kgba+zL74VINWHcWLXOy0wTIcw
3X9kSShBf4i5ig9KMP8bN/CGeF3QVk+QVF1xgz2HXXk/P+o5t+GQ29gyBotj2t2baZvnySEYybc8
HzMOXuvjZ/2lwxAIjuCh0EOVbX98HDw+AVJm3HjzeDQeNrS2vPv5uN85gLexfcqcx4VcXvtQH2gY
HAyVHN7xWXCxKnduQfjP8C0fgkT3Zvii+zEeYL6jR9uNB2wdy1N/4NTRgpJURDs/TQGv9mPxTl/1
gV1uLz6Nqo3TAh9UcmBOCE55/WHsw1f48N6XLeZ7OOiBr9v+SxSkLq4NvzkLkekV/nyIlzXn9XWx
j5+De/ys7fPLZPsH0zb8xQtuzPbtwPs6Oakd3PnIff9ysLGDcU6ndHsX3VNxYThsN/b9S3ShDTsk
7TBu/oJd74ZnxPv24kne/Y6bmo816QOrmv39BhXaJuXDrRyO/gAColv528pXv8ks8sP3YoNvdrGZ
QJC91MOVYFP51T3aRJv4jgLi3XCjTQrs6Bof43uyib3nLdtgm8D3zb1wDxHMMbccxV9k6Tr9mb7d
TvdAv6l9C9Ab8UODO2nANHW/KG9swmccyOu+/P4329e/3DFfNMxs7NIZbWuHeHLbf7f7+Agfrd32
W4awTvSOZ6CDV4Mfeun97690rvv9HvWHjY2PXW9rJpl2fDRPICLjnkiMDaTDyp+31+hGbNKmf4fG
6ZAw5LwduzONnN25IIG2umfFBPN3HLCtQfvZlI74LX8zXHLKYN7l2ww2ejATpWUHEHg26bb+jfeD
5Yy7+SAEQhAmTE/seC8fQAeYe2++hheIl5v+Nd6qm/pSX7IPfVNUtuIQqLapPqmmBR41Cw6KwsvM
Q6xOod2+5i/rQqV7Pch251RsrsGXt4s37kQXsHwbOcEddM0dz19fJI5eRBeL/Qtg6KZ5Cal6F3s2
XihxkShx6WJaQhfMfyYf2KNivLVgBZ5y/nek+ZrKdgZ2WYuPyKQO0rdpuQuBWgqh9Nf7ZGGEsCJH
SkzF9MTY8Ux1zNDdIugPzIMIWEbbItshLV3Nyknjw/D5eZwy+VjA1V37YyP/xh/lOJsgg1JKuPHK
u6sdue34oPcqHgKmdRWF0ddiRjy3/A4eu8t9y43c7TVm6UTO6Yv8XA9H+QC1qX27Zef1V0OvtxFk
2+725nz4hw/Hu93c1L/93Vr8FC7N1YTtQrK6jTvBkeQgF1ePeT/u82Po4FZq/+7/btvUZlHut6b3
O9oxpFmI6cYXN3/6ycr3oemKe3GPD9K4j+GCOtKRVQ04chleKnL2yL182u8Hjknfu22vprPFLwVz
WKKZAFXsegOkx57ubNu+bV3D/bsHwZNDARISBMJX7U1AX8nvQcBsvCSJBxmMzZFu+x0oH95zMDXX
ddPt5lW36Sxvy1tqOUwi+Ht5m94mrzzFW8nz+l/JA7BjJaB9kd6iD4u9+NV9YaZh/uOPma7yVeO6
58oxtTh36Pq3ajF5tmEAYZukvk/30gsiIudbYrpZx+sSFAi1+Up+V9Qmr/ZxtV/CE3ybyPjRuFFL
Y5/MWBLZz1eSAyFov8YvlR18fd36eYMhFmNkBgwhKrSIewbJgLP4QyBCadyV+/I98TNfdWGz2KH7
wu+4F86wHezNI/EfkFnWHtBb7yEO0y0ZSTbyLY5aDnhzfDXyY71LrA1V0YFrxBY3H18In38UT+b8
NgLeo3xAmrNZvOaLBEG3P3zRs3vrqQqRx6aMe01PWsD9ROiTr/9buB/6A75sjhSsP8zcvb/3DCPf
OesP78YReNs2Xgb7Z72qxn/wSl0UNS7evqfpJX6HhOI/XuBk2Vz0zniU+Gfq+uSAb7iMsk1sc0Te
A9H1PiandzX/Y/A+PiY2//o/yTuBbu6EAATcufNC15MSi0xOteZg2d+i911eQHh3iwuJdVPt/lFC
ewaHF9Fsfrp7e+tZz+qx2Ty9ZoO70rFyK/daOqjmuPEGf902+fYr3X7xKd1vqccRtv6M1PM+evcU
FOtBbbOEuJOL3YGcBv5F8Vu38/Rzu0Lt5Bc4wmfn4Y75BhfcQTJt02jeNO9HP2geCWmn6BhjmXQx
DwgLQNA9SGEChQSSUIeHxsfn/eADw8c3OQs3PaSNw///X+crhv91J2HS/oKFbD8vuDFyOK7hdO2O
L8JO2iIydwv3dmWywvaN/RXFswc+N+eXCZj37w3XERdylV97lbucad9daMtcHHAE3BiR3Y5Dzg1f
Rrv0cy6E8Xu9ZsZtwlEifsefyZmTf18GqTd8rgcvFTSzfsxJrS1pLKe1XAlvkLxPnRddEKns+h1P
imgHu3HWq3T9XmghSJ/aoyq2BR4fBOHNW/IeOsGXSm7KYfHUDY6unP7rx61uO7/zi424pWuHfv/f
K1wvvtzB9N+BeHPJ/R4iFrodh0DIu8XpFt9DR3ht9893y92uNzkfOcXOerlWR6gxfv4IT8alt2HZ
7mJfc02HNnWPdtixDusrwkuHJm49N0ENHV7ndv2qsAm/MvsXawobp/nNN3eZ9/ghPdq+kLTD8xZv
HaWh/Erf4+T7cs8o5WBiyUsQxFF70U7d3joVDpXYOfLQe18RJLrGtvCI+ziBorw0l9XFcvMbueP+
SNyJDQ/g3LjSuXKHDU2ljdObR/fsavYcKCx8RLPeuIWqJPEL5QGm13/PjtvfXyuA/b/4ddnAo2Ej
/Hsz3P32jxoi9lD+uck5cmFL8Bj4NN0/9rz3tu6kf2ivbeHAPrGoFnobHsQ+PuBA545B4/I6JF5R
47bBinrb1mH9Ocau3cJydbLz38iTCHg9XnC6b7c8YxfFzNcX5VfDCRRvg6/GuV17fgbBlDtjo226
V2x8NvNbs5M2GmsRCS+fOzGgDgZVu97rXPXKK+s2vAKALzv66lyQ1N20MW5cQY7AEzPZ2QzqDp2L
1vkaXuNXHI487bzu/mWDDcI/3df97K3b1N54na/SLYMhuqv3AKiij0P1Z2//Xlkg7Pbj8NEGaM/A
0+32XRz/QAhqj5hD1i/1lObu8apikwj8xar004DGFtaWQ9O4RXvgJTdsczfGJWQ5xQfpRizhsX8f
v/NH/a11bniyLsk5Zouy+i6WGwfFRsfyUYefdaC62rKOqd3MFyj0GoA0+JAz7mfKL3HL9FTFvkre
DA/zW69c8pL2UW83fuNXj+uf5ZosCAY/6Ax/8fHyu43oj9enp3vzy3LWbu1ekTK+C2diVKNwHXft
nOzVSv02a8JARmhs/viSQE+nFppSXuIdlJUiRkYukG1IL+HfewSZ8q7CZG8lsKEchStCIdZtYL4+
8dm8zCn3UXXrm0uLe5Yx2LI3BtGJh43u9RX1Y0tux2uX4+cF+00mSeuleBbsqJtpMJziEbCbXYpd
nubxM17vPeyF+QtDBQfnNhe5k/NzKbeKStuG9WbnCTZsIf4i6NAhCox9lh3Dj+SY+Gih+Plrf5c9
4tvzHt1J/ane1UvEyV34ivvdcgntVNu3MTd2JhpG3PbctQV7oa8ChHQIqXCh7R2+YRzzKvgHsaed
BDrjM/sMEVBSJngQS150R/2adsUWX5P6ZWarTrzn5QNKmKcfQ8/aaRfCv+1ku+Mqdy6+al8GW3eb
beQbdy5LJ3R7xNt2/SIdVlQPjIJRI94cia2RokKmtuBBHIeHtBqPau9lJuOMgiUCZqeI0eY2RFZV
wDoGAv+a6msF0kF27T6p36vxaAxPpnHl+1rRarrptkNNQqP6HuvpFfskv630jYXnUNhMByHdh8S+
GKk3QnNhQvytVM1egB0ZI/JHU2obJGg8AVprT9A7uCqi39O3PWGMqKyLHNQnbf8aA1dzunb+y+yb
24ry5V0gync9DXDYRixwrMdjVr/JyTUrceJg9ESpf3yGkjvSuI/3nETSDoMUore1BGycKK6QmhMO
AdkYVQqaB+lJz+H+xHgcrL77johzlDM3y/ZZebqImgEj3Ldw5Lgv0NNi5KbwvmFVylq3MYqaqrvb
PAGmtPxTAXRrkwAaDxk5q5/R5/L8wBLHDqUavBFoHxbYdFLjw8I3nuVHSLzd6MJbEsmcFutlxzwb
vSpa90/1qW1XfJr33zOaByarhAwYHzy9+GzeJqt61Xj/Vq0fMjOon1d1lLjIAMZqaOMq6FkPW1ZW
qnchVvcDGrelttxekc9K8jBlGOTfFe5+8jpcESkjpRXQnrp7IeMmF6VXnfldyMy+gwq7pLtsfKjy
dTCYRuXXRPsEktTEP1hbm3XWO48/fdYzj/2UTWQF9dFKjloy2Vl1XyZlp5PWIsfC5SljJ/PJ7DRe
WVhwuYa88GspRQb1aZgAsdtWNIltwCtLSF2h09+eOOdVSPgTCHM5ZNMWFdOc5ltev1KjqurEw4wv
6YTiTf148vAThrJ5T8DFCpXySTKEWudchdHh34srDLeIdUkj6DTWpXPGHHN4YDj+8IpOg5cBDs/p
R3ccK6ZT/lj/6Pitjtu0hcWwoHoANKnvT5qzZ0PiUkjVuiwvrZYRcMX1IF1CeYI4mwUNHu24gqv3
UiIMCXizK/tz0wJSEXyH1tPncfGx8ahj7RM0ch4yKDrDro/9vmRITYCOpYrAb6ov0PwZ6zaUkm3Z
wufCBkrrK+9JGsO0CC7kL2eyRiL6ij2u+lt4528tjoxkPux2lXQXSNpGjZWiLBaxCFMEg1IvikRX
qQDS+0cpI2OxHmgo7B4HmWfyWRZX7HcgsUIfqIX3jvSKdXf25kUdnqcxRrIJKt7luVcr04+Eyf9i
kMFC+Sp/DpPx2ifiFosJu5XfmrYjwox+M59xb2+w4akBj6dzkc5oxK5uOiCkWiFH/aMq3gZDvOTp
TsZgIE52K6aMWwWgfdAifGmLezJiTRp/Mi8EVRRWMbVYYCwvvZrcIRmzcKGy3kw8EjHh/koYgoAg
RyCIZfOYSri9yXJbB1wqpF7NhAOWo5E9siCsPPKYxv4H99YT55wiQuAufaVZhP+ISKMqkHxBx2Ny
r5tytmvhGkNJTeuFxnWWt2t3Ptds0BlLqb4wnBh393UYBfmgJeaB4Ve3YKFHGaTBaoCMtMbrrjDw
eo7qMYag+ktUfM5R7vJq1xkvtBsreZI7VzkqDVrSrElxmDtxg8HnCA2gaJLnO8wdJkM8F8JHkihB
qjCvGg3gnILLGJYvZl27scWCpxPfyubKPFis35roJhALDaqptxDRA6O/FsV1wRSG0kOhkFsTvvln
B80rBX6Ivti068yXyAPGe/t2xuS3DIaE2UwbHUSJUO9AaDDC1mckql3qtJPgyerj2b9L92qQGKpN
jRf1N2PCQAqGSIP2gzOl0u862uBQQT5B7wBuAnnGFo3uMuloGKXI4/3B8xp5H7orQBiwtMBkpWaE
bdalZFuDeg6xsZB18y8embrVuW0wDElkrrGciqKJp3uINylUGHlefOMiNfjgq4Yj4jwvjK/rXfBs
F9Yr5ToAYxJDVkYflQ2xo2GXMDGuNji/0qfgFXkIcvyZiJ9GHeMjE6Ji4KiyUmfs21cQew28EaIS
BjlHSflYssXjCJJ0RiMM5mryA7FSyJiSpyKc8Y7lW7eblBEQkEGon5lISUlFT58Gs6G4Q/abR+8i
Vg0WjC5VwmRIng7dakliMVNs/9Rm5hi6MlfCzdMtgADYGKWoeC3SbaXl2JnYFdneNAwku1euhznG
s0X8CZPnMeE6VGCATrhPy0gYx2zertOOosHIHCPH0oAEAw0gy+DIEmT3TirhuelZMkM2eVKWeysL
tutJNIlgJJl+J2VXbnnu7toZkvhfniKnTN7Wpb4QhxQvVFwEf8fLVk4/VWZROlPzTv2MjDtDrP9P
Lu8I3JycRJ9FYdGh7EuChanKohCfw9G9TrkmOYMOjyQILzc9MTfNfF1nsjUYyPzM0K7GzlqNhN29
jMgZ+Krix9i/CeopcnkWPKMIfkd/HPh9u2TcjamXlxy5ENF/u7h0Jowph/gPK4Ea/FkinQH4UsI3
4yNvP/VTVbWHWkmOophvLVj6jjId8UBsnzgCcOWGEx0BpoPpvWuxp+iPdVL9R6FbD9YR+3AIfCtp
ZAipk7L7evUoXYdjNINkSLe98IEhCpXJyn+ByiJWuTfjHiGUpJIkLxKrivg2tmy4snfijBnvypfx
BeUgUdYozFjxnOIZEVYHz6D/ZK05FeHHc4kqe+n+2u5tIj4FnaH9H3VkSc+NdM+ourKI6gimJTwF
Wc19RrAIEjEPJj684OljRmjC6Us04BMYbjm0szaDK9KO+/+2fBmsx9j6fmSJ0kj/aRhJZQytwgaU
M2e8zi2/QpUwRk7JzCMdqlNhMGfsriUkKpjcExC68bPWeEl6TChDRdFpRnBwOAMibqKwiEIwnxBD
9IWSuJP8tfKQen/qyEHQV700f5RVPWFQ+RS7R6IRnq21Z7TreXebrhFy4SjHDll/vhWq9kG6gV9K
d6aBLLOeGBtJvj8Z8VO+mNJjXbdC8x3iNQcJxGBRmxR+EtE/IUdXjDmT/NJBR6lRmFmnFLC8QeQA
P7Wh9adaGTN4ElRjsQjntPsr5+V/LJ3HdttIFoafCOcgFoCtxBxEUhQVuMGxJQo553r6+co9mxl3
ty1LJFh17x/xxorVwIMwRX9Dl+E8uBbkbhUWywvVEbHRvpSSQ67elRPSfXjOmgFV59mfzHxtuPEn
koQ+qRaW+W3O/nJglsvRQeWI2STzamdzOrUg4VgBNedEuPtBzLguYmJfkuHm1BSTmNG249zJOLw1
u4OF4OqNhXmJCTMRj3aGieP+aAbGHMc/ZFP4OY8wHzBf0l4I/qSYsaR5UIbOcOj6bIv9WnO1s2jk
jfm5JQrO5FAZSH8xk7OYTGXqJIYLxeNRPUTleFHNnykdVf+UKP6CCELahv7TSTI+ZNq5NqNngfKi
xmY7i5fERYSBq3iU47LigO6JeCS6geODO2rvookLRyREHNWVjTL8XoUOpWMXHua+R5+Iy7Tq14jf
2RFslxmP85veyna+VN3G71VhFP6A8DiYwALxtCuxKkQ64+NMdCUKeNtxcfBi4n51RYGwgLyVRF8r
JYlM5Dd0ZS2mxYxQwssAAEIliR03ZjukjP/ITCuwsC5DkHnpG0hAPxquYtQQH6ZrNaAy0lOLcFVy
tDDjlFRfhIi+QSNn7RpxNPhsRl1QrNUqpMQLMTlKk2BJRekwR2vo2bqnUCkFiZ/pxEWSj3UqSEDy
tklEx85OF+d+ZMhl2s20YmF72yB+SRP1bwqTQ8kGD9nThPs0p8pFSACm1z4sBCAhPknaZRjhkWNp
9jGfzTP5LzqQf8gnoarXaktriWosrXRZRWspi4/CrVDGntSLx/FdDUSKcsAiGFC6wZ7zVhpo06A5
uvkrbpYjn++CKo1Be9NHVi9cjOPdkoTImPtIPggNwtB15CDzqpuSNePSWIQY3q1GQ4zMecsQRBro
kt/UuN/5NCKE0BZsN0e/TSHMeBytHACn5o5rGU+5etG9JuLRJYJ+y3zNpERsMZ140trSVvylBebR
MpEppw6S44K6DfxO9Qxy2KYtyWGGdUp88JGodwlC2gxadW5ga5SEMPJ4CoP0W6WMMLad6e9BVG1i
hrjJFl1DTFkPA+R06U2NGg0bG+2XUsyBqTxFXLwpCVUUq9TsIChYol6n0fph4gGf6ZCftMuY7nw0
7x25NEVEXhRttxU222hYjbNY2Hn/2kuQsL644r1Dg4zsHH17QkFzhVOOi2Pv6PLVJFRch2XQimoT
Nz+62y/UYS50e98RPpOF90TqN3u4d4SV4jFfeYVgm4IRtuZVU7fs9Pya3VvP2Ol8+9Nw8Iz5zoqP
l5/xrB3LeU1wpYvxfRipZmn6tcxhXEYpj7WZ79qGi0ZeWh80VZmwKE0MiDbJCucJG+zK6w5JA3bR
X2pOZ1QLtDWIxiCQ5DY7ELugzHp2wzxGlcKibDcJ709oP8xGfegblKwxEWhcZz2p3jelu5JGc0V0
5roUdXSXabZWZoSrLCZ6Jc+yg9NDAjjWXqAfEb1ioepinRgpo0MEbdue/60cw3rkMSL5xS5PrbJi
wdu1HYhDpK9Zr/xoa8c0ZGQmBbiA9uYlye5xSqIogjJkG5JR1q+oLECIwy95rpiDBmxT1sqm+tri
EG5z/U9fRW++efZwetb1I8zmrdrOZc/E11LRkJrmLe66g2Mjvw3WiR8jSHSJob0YSAMGGgOFqngw
iTv5y6MzA1NICOtxJbDpCoKKftVOooSAfUlZT76ePUxvb6X/mdFzzGSzIMyH5CoOUoeRAU1NaTyV
gRqauBLGM4ULM9icjUoU+xLvXTZKPvSAl1QROF66DI9yU3WYD/BStWmEh8yNTm2GV4wCArUcKR2u
FYTPokjObrCsyVxpHPmkLtYhzrdG0b2ICKneIE5+lP92WbdUb7qybRgFJxyHJHUyvpc9u5SllRgM
y7UaOb0s3+A6SByV3ghDLALg9qze+DL4q+7xHt18WN/qyUCZlLhrZ/xR9XNRuaUtYl3Qw0LvOyFJ
9kmz8m1r6htbzezYJuLwI4//Uw11JPOhKCRtYmnJYuE2E6nsC1fkW5kR3cr/K8mS1pN0rnqF0ESz
VEskPINFIgWCCjLcOb6x3kL8GuRvTSPDlP2Is7V6AdRrowTaRU5j9ViuvIrkNqjeOiwukUuBE1Jj
YVDuRXUzgbPgCYzGTNuQ8Gr0svrx4LnplnviTNJH0B96VMVktRGT9eEZ+hvnPecjCn25KbAIe551
TLlsDEjlhsATXmKTURooOuIOaJu1GqhtdiFVN1HnNzkc1YAL5jOZD9cgsA2hVQC4IFUjBTj9uDM9
yGzt3rCqF+FOLfgxkyo3S87iPA4kDzGXW6Tqhfg9E9yJUfPHGPqty5Th4/CRMTZ7suVZvrBbLn4k
uA2VHJrl82Py8pYdlcaC+CZmz5wn3f3L+6AkeTjkdmXIEFRznoTv6kOpLkXG74a8BelxU3bFh5JX
GUZP3fJr4c24RHhgGqR4iC35YJGxztf1dfvUCzRhpbPQ2BMNjEM4AZ9tdApCe5XC3M682b1q2w5y
ZBhOwk7MxFfzxHEuxXzAat48CU7WFJTOMQ7egvRPDCMwXqtYvjvUlZgjFwD5IcycoOaXKDymJn+O
TEYzPzTAtOF9stXVmqyS4Z2RZrToUNVLNPAHZOlK/Jki9WoMJPmtoFGbUoD4qDYffOG2fFEopjHd
4jdBd+GUDYsOm6saUdTizRdAQTiFv2F4U8iYzvmt0EflObNpfSnrU5LsfGz7gA28gR6mCt0nXHul
gKFsB8KqNtwoOGjkUkjf+QSQ0WYOTJN3w43Ho4OQMx7PY19e0Smotwvp2cw5wT9l8OBq2NE5rnIe
P7XrdkW2n0KalT4UIKEXF/gMSAoTPUTG5ppU6RLMUSk0ndR+HVtjw8gmJq7LAcMtvgcaihC3D+PZ
qZdNwxt+HJj84h63BM+i9g+dRe04aceE9Pthmp81t35x52lDKRKJA2gqiHUznEcW3M08gvq3P/IJ
sDSMTkBZr2pdlPlOrZnKkEqj85P6Th3ny+xBkPUXEN6B8YJjkzTYh4IATY5BvyDhxh5UaaI85umv
o7Ok90hlumaPcX2hXhJG1GNaMngVFFxx04ZJ/WLSd0rUBdCIijapqd62tfKWd4fKnBaNUoxE+Y5G
SMY8bWHNT3xYreHu6+NSYB8vzFPIYi5I0JXqHLJCTIjIvNyFqX0VE1uTAqU8OjWNi09oLM8DCyUL
4tPYMqyLxb9vvbtXQcIbne4VeMeKFEMeFVwp6hBOHXyk8mC2wF0aNyyKFrTyR6ClzqJzJYpOxrC2
eZfpa8AVeZzD3w59X5OQFZ8Q24SbQ9kE5PQYWXobKp75TS5NKoP+U12jGXyYnyAgN15d60lBDq3+
3Hp/mUPVCan2A4UfZPg35gaWKaBDwsrXend3/toYpnlBl0bfrynY5LB9jOgLFSihdvHY6ndjMxwm
11z8Mzbb5pHxoWHH9fktKS4ixyuhbVCFN9RB2miR1K8zI/ywsBpX4NI+CElc2Ctp60RPDUSXxHu1
wfOQFowgEx3hHdi2Jy8cmh0XSc82L7EgN0COamrw5bHcioTSiQQ4L1tqzMZT84GDQrmW9JZCj53C
W5W7yIN10c3PEdBvOHj2JWFndtCRiS3MRxcvO/3qpKfUxZXgIeGyAUrcF7O9BfWvmWIbJ9ii2MWM
ruoPqq5A+PQGopx/M3CKu4FL4OWOy37qUD6Evxh+/93HTvs7Fvp73pefMZ5CkY5/W5LDJEuCOmY9
tcDp7TfZbgoWjZhhlS/YxynNhjFO0LvlRQuRJ5XgR7wGDrr+YszOpuEtc71eoHG5Kb207/WrvP/1
wxBygQc01bfVrJOZ6d3gecCD140DsomWmMGgCz9qQvgNCooaZ9gryL4E0xsDjs8u6V5phN1IWp6g
/cfmGDU9FwUZ9AJtLVe9Kn8qd7Z+lxPbw3PMw5kZaEkmSCqJ4AZ9quGxnOvPagZK2n5hYjpT2JvP
vZ9X1IGkaiN9i0j8q239p0TSPMzF1uwNMi4YmyRB19MDqHfqqDCEZ8I8wZnSeTe1qFAev1KLVmxm
G3U7hpwRxJsQbtmHiJjDjaljqqkheAy+pWpngRwkA9cDICSIKrFphEpaGPwZUvm8QKdgOgAtlcwV
uIU2tcCHwa8TuAGtJYKejyr3sbrABSEgfUU8YX3mgBqr7Dgn8UZ9AxMfcwWvqQtHnbggvpBrFREv
LgHCXrUnWhqECXNbkDA8ElicIwtPmWD9A1p1Ak4fSQwT5+4FRWnjkJHwyS1cWZ9e9Kd2Djo6Fpgd
3cbhkLTnIYZ0x5JMUsiu8Jx3oy/eRro+ehj1JMC8P8arkDn9iGVsCQHTMh4bmlBzhZKxB/BsOhri
NuZdBz3mcZ95713mdcGNOFgxwdFrB3ZpqGNIZX+hhDDq6gv+O7DVyOTysTIpW1ST/mCBxrvOk8Kg
0jIlcrCigZjXw4Yu1XFdv+lc1I5f6k9dxZNQJDkaJzR/PqmbHrhPS8xBay3CVlGo7Cce0UgUnQ60
eEhRbhK/WCIOkX9T+V0hZAMxDNJiYfXofyuyAVGa0YzZA+QKOj7j2uObqf7d6Oq/heaiJNO9dedz
nNOKCTg3Butg8LaO0GHnNg4xxDrDdgGxC3vYtOKI8QrnX9/vErFSo8uEBpEfTtOtA8pnAngmDBVM
XBlrt4XfxKkstBUlDkPyQeye5EH+kqjCJPgbleY1JtyAInPkihz+EhuXoIK+pJZpQBvo0m8ZpPMq
L7gFeInMPmDfAceaiHLxaFioWpB4Qu5xK2p5fbM9vFY4knHadh+hhn6r2AT43rGu4LGITzPWpcn0
3qas+jK4LWZqDNAH98Spug5tv2xayUlhnoMJNxCwmJo6lYcPcCM1/2U6TKSTH/2gXPZduuEcn9L5
WQ9RArbHCeiuCWeKp9VnJwGlyw94SJ7UNxA7iJGmm50dqpz799bHq3wuPsMpuJiIj3JU2oFx1Oty
IzVY2Wkf2dN3MfGZTh9eYJHzgBM/oyrbsA/qBXSqy4zdsVXnLmCwmbH/+B7EvtpMEcUTHgmyimMF
Gtq/jtgk5wHAliCOemh+Mudr1pCa1nSIbvjZ5u7Tky9qcaopJVFGId3CAIZ43jCvDaLnIvuOyp4n
FBMcN+doMuFYnBYMKjEyyW/lQWZC4qNh0vMIVZaXaNiYEi3nF5OEJE55aI4OmNvU4ysVP74J6SHo
leSb4rIHDRbxOWpRAtwbxsLAvNusKyYF0hNSQ07LsE+uGpeXNL8hj2mf9pfsH1/UhLyyudVgG4EO
IXTSy2mXBvGfvGRRb6ppwadAUfDwe1g05mc1V8UBIUJfNZ8mkHK1ftvm2YRv6Ltxjy9tEbCr+Vwd
uB6Vs1YttcqaqAYNCBdDEutHS05BPQD1JTSkjTnFEOWdHwIWf5EHXIxk4CIR96fkpL5+Ubkk1Q1Q
IVi1E4bXproOM0AdRwrBNuqaFuG6937qmcMR3RSH7UQxG0OyrgK+m3VnHsn4QobOMzZG7w4SV0Ee
aGslG1Vi1BsU6g5Hn7IYkLrEJQSl4ry2fYI5ERtHu9IhQU4+ary4XvQBIzTOx6by2DvuEG5GIGlv
+ZMDoynYQCEoCSLyKocq5B2q/ZAMwrU6F0F1npUl/D51SKmJJO/IwuOSxbhbc1YO2tck7spfWO7a
kTKj4Z+/RgJVe9WKssi1so1y9UfcBGZ7KoK9YiiVZVnh+XMxQZP9e6+UCweqPEQcGAGze/1O8liq
F7NBjh/t9OFETYqqFkKuMxH1BhoFyWJDskkO7Nzfh8heSDh5agQAevrwEUlEuI7ZLAik70+ivs/G
tW0+G7I5I5d2HMK4Cp40p8ZcyvCvW/CJA94XroSgqxeajZAlvPvRb0oVGi+LEZ8A27SA4vort3JR
7cr2pJ81a92k14EQRjCC+qXkhFLDW1rqUJkvHe/lSFaaBkB846HBNQ/fBHMWJ9+29ZHZJ75sG39r
BrPJpesfLW0QZneK4QHb3nvycx/E5VHIb14EP7v09gesQpFdtOwz6I/udKAfrZ1Uj+RrQeiTlmXH
CCgma8x9pcU02NQ/05A/O9lfQ/CojwddlWxL6q26p4pB14ej1QYmLbAe5V7yo47annzNAgit8iLn
8kMjzkXpBLKAqlaZvOh4dogWyVf1iPi2GL4zYjbyBncb1nvRrqokOlWE7Njxw2mZiagHaeJq73bZ
H00/6iue9LQihZqQL93L90Eykjost7Yz7Yrplvtwd5Ta26iOEVgUx6R2l74WrXg8LPezcOOFmvAd
kubi8tXgPNacrSZ/W/HWTzbg5i2YjrZVLfrGuNiU4aTcFyU0PyHoOjzIRB5SDKvsgjcoIj2npCXX
UXio+qt8pipA0QkR5QwRRntv79DowOZtFOVOff57ZmuLGLxhlnB9QEG2t58aIFRh0xbYPPnfmVXv
y5ghL3C+LLKD5hAJNe0iTwVVhW9F0JE5G7Q/OdZeq/H3gTNzjc4obAqG9xXYERqWRCCSdXm2YZ9L
bVdy4EhEmrGzBIg0JVkxgfZcGxgnmPAwQ4m2h3md6I7yFa6h/4KWEQcwrGoHak7PMSOz2OoeIAYE
TyZBmDESKntqQjQGqWxbW4DBMXUn14yEViS/6LgywVIGlliEb/pB8ThqSrey5hXB0FxuRqvZp0s1
qqfVZcSBHM8f7jgemjhYesZI+Fh8MXZGnK+nnAbXNj8ZEdJp9j+Ig3XS2RflFFf8whRe4rrG2eJo
LzNjqVUZaxQ3FNUI0OEkCC/csCAQfiI4qVWLNLcPhIwiAwO+1pBZcNFLqSJaikuKyI51sM1m3i2b
MtsrWZXesgIs9h2bhEjOeKQcNs+m2gfUCJ0BKrAeZEyWajDwvOmo1WDMGn3mlH/IyP7D8JjTF2aJ
rSCzLQz3SgxEK5bikeFZR6jt0jQWOvEILjdi5SKyC2hxKRaFjywu+nInvDEuGz3ymFzOKXcT+GNs
nEo8zRNVgiOTyegcXe6gZnwYvJOKlbPg6kwMjcSbk28QoM53Ob0oXV+E0SObsLm5D4WXM/R601pZ
inVazxrzKx9xCdBYPgEA1cTyE9kVakc9wZvgfyY1Ka8E5GKwVuiiOmh7a1E6DvyGf65Ii+n5uYLw
JQDjiygVS7kghMCazpgXO9M6Keo/2fwlYM6BBZg6qXlPH71lfdaG+CDNyCTUt1e2/9FbOyhpFHsl
Rrxyyu2Y7yKYX8VKp0yY9gj7U76rN8dN5VvNzBvX26j4aCZs3Ars4ULxrYxiFqQrfKsS+pkKlC1j
YifFpimmZYdjnZtRPVEkW2j5QFZeurQnuTWZhnTpbazhFVUbIpgI2gTBig7e3Vuou6tk5/rRZiis
dRgY61RdcCCaCNfo7MIo3DXuNuhNJsecFaySZC81w7mLxyvo/7LGjk55J6L//N+pWXf7xvnwA3Or
o3QhNZOAECLlzO+BF5WUBEQsJgqiTjirkV19ZkhR0S4o9NQH3pP2ykDL0UC1X2oSRVuLmkekah1x
GErGhSnGJcI4dm9NR3haknbnqpxvrcFBE9354mpRUVK5fG4ObvlSDxR6rHLibNStZIVHi0FLIXzB
aGL1blYFcOmz1xYfdlruPIue7305T0eWPqWts4tjIz1qd7xuPywdmiH/mZ+pdwCOUVA4r6RchthA
tLPH1lGrRU/x2qQXtvRScA7WmvkkxNIcvYXQHgV4diuLYxp7R2nm23Xh+z9AJEuWjInxX4wbOyAy
lHSUo9IPcEMxfQNOuwmlp8yI/mMGf8k5zRUvQ6RZPsL8pJ+dT44H8LQVfVmVXKTgwYRhPll0awN/
/DemcG3zC+NXEY1Se6MsqUEONnmXYUBZtOaK7SHdW4VPMXYAiDhku0TF5zBVML72SjddNsppaxt8
7OpdSlydsnS7cUd0HaMESWxuTcvySK+w3z/SlKUq9JfFdJ+haVwXn0D9Ev5IrX9I6gNzHmUXO08M
rCrLGTWh/jXa34FVXCoiyC0Sk/063iiMKqcYrrOyxRzhEEYBGPsOm5fo3pM8AF9M/GvW/6UKehlj
Bo7IZfAISJhKlMOSyq0KXXsMuMXrV3CZj7nYZ1B/4CTBuCrJFwwOPgmJZR2c9ak4ik3brsl44X/5
77pFSHvje8rVD2CJANYrf+aOTy82orYp6RLi/9Zt8oafSPVBsYXwz01MYvONkOaa8Vrjfps0IO2K
ewmKcVlUKrrI51mcpmrFU92NxlmEe6cyf2c32Xed/dH/lNzb/KBUM3kMHN1xwjgF3q8PvzUjwIxf
iVz551jHpYcJnlobGoThbV0qrGY/A1h2i7dOT5cWaKikJaj1nDe1cBu8kjVlzxq6ulZ/2GyARUhW
fSkeULcNm2FBNgjF34hgSIcGzc3wwVsqZK26uYI3/B2tWaI9ECMkyNr8hIFuismHgV4rEcFi6Y+L
37qTT5qNUaevSSsMV6JeqfB4Xxa0jU2rFKVCJxiQQg8dl1wKjVWAPWRs3WPJhptzN1n+s3o90fki
d3NJdyyyJ4FYNfbfBDAv56x66SFaZeQRTMUNiaeL4YZvSkOFM1Y++tBvfgxFyCAEUoqSdqd0JHm9
C4Mv27n3yCgU7OPZf+iC0WNQcn5vRpxuMKz8akLNxpjAzc8PS8z1GqaVFIaR0Ak2Q3HnQOX8n+a1
+tKco+A8+FizpYLGoHuaqFz6FDxq2m8gV4BpQLR/KEpfAgcl9HSnV8S/tMyOEgOer1h1WlKdo0RX
x3fLT4Mg70l96YaaYv46G71C5dBIXRzhHETan/UyWcrknRy9f7sUfW/9nRclqHfzjOOD0xza/onp
0fsmBnRlIVlzQcbRVS50P19HJcJVbWNVK0TdT47OXofiS2zV350SLcTvf4bAUK8JybHgJT6crJdD
UOJl0qqi3FSxArN052qaQqzaOsdJ24biSoVqv+7czzzoaCGD8XfB+TUaoJx0O/DMkY7B7Egb184C
Pq8zBe6Z3O+TlmCpzvFFNfkm8K17Rd5swHNkEy4kgHSEjfHAa1d+dxgbj7ww8qGhiZX4e1iiVQ9I
4+puMzUQzEyD908C/+yOxBXq3optTTI0J4579yVjHUJCaWINwDXaEBvoltqLjOYTZ9TWU7uSU/0g
dsZMDz8SzgBZEVG1UV//CzfRdWuhecNVBmwCDvLiiIyStN3qUfr5UuJMzNSwBZBLNYVDqJCjL2Le
T4ADJaatvAc3gmlFFFwM+z4GJHWqjwT2jJLfhdw1slnRF/ksvGnh8z2Zs3dIvO6vbBsVJf+Uj4wu
gPg015DMR9A68cpj+cTY+P9LirwqSop3Ez1e9gATmDLzQkjYxCIUHxa+A1R7fGs/QXJuwhfpIA6l
dRYRIgfepphfa/MRwsPH4tUYR6qnVnUH/OP/ySNsYnv1mhOoIBDc8+IXLt3YG3YPwu54C4cX+pI3
tmavh8p9ByNiJXXgMrHPWZguDIQIf5i6MIYa56L4bB/CviKNiWEewTsl0YfNSYdJquiJQ0TyXGkm
CvenseLHnMhYru+hg62OI0TXnbU3ZiduS8GzSjyS4d01gjUgz1aDXwJ76t9RhL4bfClpKLkLrEVj
vrQovJ0TOk7PaV6KiTZtwuw36QTOZfrLEq10ClcPCvJPuxdt6ubsdATIeRtPHgceQbTndv1cEi/l
rCF2WjgDAgCfi77DbQxCz5PVocLISV0K2C4HduROfyC+iW8TuBk3bN7e1QJXQHABckPwPdsEyyQm
FLCJvukZ3biMC2z6xLQdFcWjW8aTPlfgYvhO2m5ppzAK1DXl6OQGAkrCP7pF4P8qfE0ZFVm5oe8Q
kig9aiFgYcKdnd3Vw4GA3pbAq/k6wAz1ldlHhK8GnpzSejMol8lRcDWIcAjfJWiLljQS5bJ7l+Xb
biyXiihwmZ1UTE4JE590yaELq+NIfUHiRdQIOou4zlDdhpjKI3NcDL7LTsSBDeejxPN5bm6uroHX
OTJpXqzPXugscpT/dA5aMyV2Jvk8eG787tcPLi3ta2w8cNFe0+VIhwWvebvz/OlKTdqftEDE2AiN
D1ZqLpFsvtZFuTUZhhof7HEwkS0e1RouGHEtOoQSo1qNZY9ZaKfYuTi9CP6rKnuoE3MT2O21teat
ktj7RcpOZ589U22jqcXVF280z/6M2UJgb/ZUen6pcZMHV8mTS8Nf1AVFZUVGPo0dbOdRf/V6C8C9
+tABySc3GJ4N+y0JV1nv3kzUI5wNvbwOGZ/oKpe7yYHHhPtmejopaXCbkuwZLYU+blG4EaeiQHKM
OxBZBdLeeQA64O0hUjftVmltr3o7Obfp1OGbJzRqDI6lUG5my/zRovw1bMCpR8bHiKVEXdg5kvgM
n9HMtkFCU7Qtml9Z0UAxa5bHnl/dGF0B4fn0zODfEotRneg7f0w3VY6RmM0pIY5Avqa07pUR6aEo
qsJ4RAfBi+pNNMfW19YkvIOPmEQk2dhzvbHciEa+emm3R4qEJlqqEG5SVOZaNMMkWrrnIKscq2aN
gQB20DgH734N7hpj348z73OgL96S+WFg8Uuq+VQCbj/DiEeJt+DesMiZLTLMkhSO6pg6JIimmiSI
Hl3ZhJeV5ohsGWAHcW9Raq892GjOSOSyuEQdhky2YxhHyzAO5rFQSgmfeOrulxebSX9YeSVcVUmk
6kSDvJW9V8a8Q5vQFPIgbIqUeGETKKxyVEJypgIvcUmxCTdRiZlwj+PbSyPAy4ff3ofMVQcErANB
bsxCLYcGs0I9s9wnJumauwTNQdIkV91L3rD3Fu4qa2LUrAoRR9cASVwlHuHU8mhkEdYXue06HxEF
+X5K6kAHlWbmS+zwAd3lvkkAWFudVZgNGzizXN8dUzy94nVEl5Yn7Ye0qp0XYTQPnXadDZKESELC
DqGl+C1r7atAJxo8Ui+8BuKWDDAj4bvNzaynkfsE03IaEWL9TvO9cdHrcLF85Nj/Y6NE/C1pwGr7
F1OjLwhAQWQUTpJkTzYBwU2hXn6G/imZT05XpKvO2AWUjljuW91PPyKkBIH2uZxhbMLw1dXBxvbf
HW/Vz2ibAwwdDEoBEtFwNAgIXTf0Glik06aMg+GEJdnKwAdkPD0Lx9trmPuJqimgDpXMe84T9j9U
c8XvKAhonJW+7iUfDJhiCC2ec6Wp9+F+iKLcpBTpDN0hdYwDY74Eh9I8MH7oOOgjBlSG/QaahCfG
57Om0o7jnPrpMHxqvQyZWFHb2DvpbikjsEylxq2ugc8QPDXoPDGFZMwanYkul6BbjAX824HdtHm0
jssIfKj78CXkMPUQNPb+wbBvrs4BB6Plsoc7JggxPRbHRvdQ3bc7ct4UwU30GZgINWQsgLY58qfL
VyYLSgyWJf1jNu/LCGPRqJT3j2SQf8eE/J2e1B4AyoQTxwuav1UXUB3jP9ox/xmDjuzmg8IPCO7b
9Bztvd/+MYz2qzfEt1WRJmkUOUAu+iiTuPwulYvwIAQiKOmtG0ybJjXvPDoTG2LzVvSREhYr3J1B
+TnqLyDGysHIzEPS0bNKHs5ng2qCfK/kf+QVdsX4PsTOjdtuDq5IUhFG82oZx7RyDz2ZFODjftC/
2+Ckhf9WRvEpb+R/MolK3wyutasbZ4fQcKHxjQIMvRmu9YqrKe3WRWSu2eFMiU1UgCQSX+g5y+ZM
EmnPRz1IaWco3WXats+gBQRcdjh9AvtYzdXS7H/7DSu4hO812vndLyV17tlSfWYbO9/ZrMcZnLJF
y7KoOICVfAE756ACIMVJ2PG+wwQspgtXBtHWWKAwYkX+zi/tl5WiahAu05DMJ04ndLBhQLajTaB5
W1KL/xYgkEpiJ25g6wmyChqAyKzDDsHEQZb6tgEBnT1/YeSb2GUr6t1Tx6YtoT1y0G5cXGIs6JRh
6oCUSbpdOPP+GzsVxFJykg1sS9RlnuVN9O551MdnMeU/HfqErru1+bHyjy7VwkO7nanZiXRIEPeZ
5OllpVFBySczTI+wrkoTX6H6aurhKBtTX0w+tR4Ewcjia4aaD6wHRsFmvmkQJ9UpxbeQ5ChkcVG5
6PYwZlnODyboGcJdT+l6ofwnTLCeDcD+g+WqBra9g9jBdUxqeZxvshEvyviEfU/GK35FxTIGT9RN
Nk1sjqzXYbslQo2ONu87cS+8/QzYeXPhyEWsNVJ91350TD5jOhwIP2b98tMSLYO5iIvx7AXvDQlt
JK+NbMJB/VbE1UUX9V73rL0/ciyHhX2n8W/rpkjtg27ZmEH2LPLoSxTx1tRjigcHpjt1b2MSA0FC
AWKOKAVSh7fbmMAxXOg/ZKcFMQP6J9A2ttu/004nOqWAvkkcqmAc1hzn6eTqvFO8GAHR4ekW7hsm
0uuKs1W7RCHN+s1CtlFIkgUAYUK+qBvQBETBWhugKx4n4Axrp49pjzo1/WOm3Co00EGEuh2W4aXI
KYqSR228ZzyPmnuZ9BsLDel++LM4fhhMzWRWhwuFSWyizUNrEd47bAGsUjgRZmMIYfmR+yN16aGh
o0kc2JJzc22pvUlk+MrpdpUI14c/Q5K9wlUvLWxdsC5PxAEuk3Y+SITHA6wOiC+MFxYGzvN8Po1c
8I6FZAH+GqgDSDHgKFfYvF2UIGBLaH8KWIldAgNguTYismXi02Bdc6ZaKnR1Blqr3AWYYzQaYVEj
2WV86DviD3Ac2ZH5t3W630nkOzelQtLxkoEJ45kWZ0T9rVQqVHHUoRtTojkyZ5VwB9eWSe5t3R2o
nzo6vxkuaMNj0ZioDfZvFeRjhhE1+HcC3iUfUPpiF60THpIswWz92QbJm0igI5HOBcWdn/GcsyR2
Fdc7IuLAu1SkGs2SkKeMzTtOFWnznFF0AD5EXA9WBgdH1JBd7ckiJZ34byVJnjcS6Uo6McQ5XI4I
R3YppGdd+XfZPkp8xLpzHJHsOZx1QhNrRW0bWbMVsCgDTpahLA/6cyqmr7b7Q77mIun9hW4mV9mR
nk8KdYOOq8eYUiUEvRIu/6LrZKmWxAn5xFuReZWG11RpU0Ed2npW6qlKQ5cOGDDx5v6GGGFKKugS
5GnhDihFR9Vqymsp3g0e4NaA6xhdYBriozKTLrV4unKg54Raq3HMQZ4FTqJ8iSNKYSXQabLXMfuM
45U3k5pYVEtLFy9gBjPuVLJzUW876Gmbgg++80jxFKmbGk3CcxUHC8SyCuQJrXDTZ8WSZiaIbu/m
eMMB9+ITvtFTypcdJwJ8He63ALsKUpCkQTs400pxlNBZSWsvxvriyFsY/YN5uCyfJHqovLiHFJzz
FyhlveO86zGszl0BTwbyft54AFvVRDGhwAm5P4eZeiSovvEYFO8hyif1UFQ5zT1k6ZT5Fs0xGqga
u7hOHLTSfgKOEhXQ9BYBV3CDYD6lA4yFOGQ0WKEwKvL8bI2ERJGm3M3MhD1BAxl1lyUWyoqNsBo3
PnGHw/gyI2jYuHUBVjihQjnmAVyG2y1YXX3y/FCceuYhrg9JRIgTgZZwbX+VNXN4D/RHVNwT9kEL
tqTQnvvRIzs0rHajRfmTSpF/1itSo+hWMfAs4KxK/kfSeS2nrmVR9ItUpRxeQUggDBjb2MYvKvvY
KOesr++xbz9031M+ARA7rDXXDOajQXLQulQKC9kWeWC1+IakVKfrgjppK6W/GjWDPLf/mp7jGx3v
bFRvJQnRC4wzy01JXUsXCNXhaxST87AAMqQjJPzhLDNd6tR7glOU2Ifr0vXw/r8UnOTGfKvGKZ2t
/m5jFs2iv3RL8zs4vZtarylWpJk8HfsyOgj6MlkHO4V3LTElluDL8dxzBZOw6SqZN/J0YCPdm1xT
9tZC1YUyg1Kgn7mMl5brAe+LkhsBOAB6oVc+8zxj8zvrDK+JMc8YMTzL5k8EycDSyk62Jc9pIAzF
QQ4sOs1v+P1ibQ+zh0VGJjQ0Y2A+ZznLNTCCM93jENyBOEwpSbdkyO2qutmXI5f4aPxgs0+CMgn2
iCcNmGl0/hxehxncAIqGCeYyWsh82JRN1D1HFtVWvBMQj0EQKehNkQN342qLL0MR/dRsDEixhEGM
C17bfpUgUK/x0IfOZJuHwu53WR+Ie63W60CB9ExuCdqXvUzhT9pur+QvnfofiCm6I6XnqINkD9+y
/RIgpaLB66AM1O8I2u3pz4leEKja3as9ORzCJwqZBs6rRH3bsV/YBPRA9AnldJ3W8YNTbWXBQekk
eOlhFpxxX4uFVwcJOZwawLsmaEah3uSRd0n5aRl3pYU4KsfOZkylY4PZg44/zGxfBAgt2OS8i4zs
zxDG1qg9lhCKw/JioUsmur6P33tDuwosdTZ+iGp6W1t5ayq3kjhP3pYGom8Np3D9TjjgGyz8Khs7
HYJXVToZce2Lc3DMwcAteIKiGKuxb5ntX6Nsj3Guf8qT7E7jrZRu7BIpQywXBeJL47Qr9BPFKYTu
kJfX4+jI0MiyKK17Xd0Rq4lzhJWfC1lY3veMawsT8JkHx98Y1tYX7/S/d1LjjJO+MYLJx4NOojjL
nCFBKTkeq9x2dEb88xNBa1m1Fz9Ad5LghLVOdHvhHgMQijSCF9+FIlU6mON4kpX+p02fxm6nqE9Y
8W7lQIktr01Dthz7eoh36biJzlI2esm6zQv70Fb3Xo/u2XgjGKyB5C1JXp0zu7d+LQPn/PSQzh/i
xqvOEe6683JclG5Xr8+r8qi7XZL0dw3GJ4yhLb/zBlrNFXIviDPEFYgDUe+IRaxoZDVf92tYWEJ3
ubNzWEme1gZN+lFAJzccUrIHYx/jE2NNNfOn7rQEE1q6rHo27dd+Rd4gd7s5huTW6y8r/rpRtu+x
garyk6l2AUEWXyHjS5W7Sl6QIhmLZ8KaklWolWKhSIdZRQN2bipCOJ1DHb4mrfoKrz/jWCY7bGIK
OlIlIFpZA8d5akOc30LjqMLpngU2nB2Sqt6bBjaVEhaBrGp7Hb3OGgJp4fXpLwGkJRn/Y/QQ5IQO
ysO0fuQG1+USIi/3XEJW6TwLLka4wTmBShSZBKNOhxNChkK1DAwD/TGLbgzDGvrFxthZNPf89hJm
TyW8FYNxc6u9WVQLA5QyaVWZC+3FizcjzlvzVw8xpBwQ5uJs7sTgw79xuO0spI2kfGOGwnvE6YOB
qGYSRAkCptuPxjmhVWmUVystcfYCAs6q0TcT2bUH9Z+UIB1XHiFUT9IfN5nzV5FI8hicR59ggUpe
KG4mS08skD+3eP0QP8k8TjvZ7T4nkSSyH+JfEl1XCGwAXgvIp1TvVocIaPCN/n1BRARDiIupcLW2
duduq1L4wD4WMhSSn8jBCyxuInUKA6Pt/XHIdiujkKwcXDPDRyhtWY6HVvgrPOeodQFWBcFNQ2vf
yO8p7PhGwBmRtdOK6CCrK3YpvScd6PSIo3GxDXmOmNHqhXacQJHz6seoIUIl97q2x620BPZM1dGV
dzEtS5KGJXnPhnDfo6ApjP5qxo2YGT7NaJzjSUPqiNuU0MPBvAgz6Ufs9tKs3nS1e20XKkns1nCJ
EHR9E9V52eNODh08JiC4XgFY1hD2IBXed59ajNkTanukxjCVkaWi0gq7n6iI8Xx4KBB8edQ54VPo
hXP04gc05MJSQDSgjPIL+Bel/h820sbkUgwe8JqA1Dq8RMDetQMnN7dAJNlA69ciJjFn/VreGvNd
8OPbObxtpSp6Xpj5qPIOu4T3sqe36/sg7LTBXZboqYx0d0xBanQsy/i2KYtAEGsV32jGZkSmu4tU
XxuDuMMKcw5Ar/jfTHgfOi2KUA6BWX2V2gLGF8aKGENNWfWvc+TnuucRWZCHUKUPinbIcy8bq3uk
ax9FyUjVxpSFiyvqdpaK5aCJ9fSANyyFNfz5Nrwpg0mRQCG1rocxK6/tUOzVIX+Rde1AFDADqwdx
Vi/JPHwAWrtaYnkEuEIo1bctZuElg3i97ncdTHVd+TFXl8opqhS/0Zx9H6MnWClooTPZ9PbQNv8L
a8ZLC6OnktyJW8VQrc9XKGL+0B0kNehpnuzs1sLCKKkARpm2An4U318PthiJMQ6mO/J79W92nL0U
npcSKQcrjqXK1+9AcdIB/7M59TS/gErfdQ28iq8uyz4dtLwlwknH+pRMFRYX132lN/eZRFrJoDjT
Sy2GfzceARcv5my8LWSI/yYojwQdG0eGDVSbGwLxYHYwSylQ/I/3qwbFjauOviN1bi3zTyfxWu55
+RFKxrGuvEwjJFi5Gfga27jFz1NyKEtiG6r3rsAwrau3+bhDDtoUxWfTDR/wBkb1PdZWCn+msfUb
CLdqra/T3B3sQgG/Yr5SFac+6qBQ4HgIWYnr3NZlqG0rxMTem9LPccouK9m+kqw86bQ/LeLXjK/d
hv+PhZm6utb0Wv6V0fcocYKc+AbKM7/s8LRnmDr5oqnXmR1CFZEfE4oeQF8E70mId1uO/y/YkbzY
KPgsoPvhzAahX/Nl0KNeTE3JR57YLxJhs7J1WQqisv0+wgLSICBYirkyjzU9b6ZLN825IPnuHRpq
0OWNOsPmVO2vMmRYVZxFg73icjx5Q/bI2sGbF/JxZRQyftyjLnLykyFg79qfVAt67dUyZ2JeDp1l
nYYOVs0LkLFmMLehX87skPDbD2I4uFmVfWofNeHbCgFrhGKq1akbw/HFvwqyWrEfHJR7tnFQ4JWp
1ROc4KQeML/4QYDOgC/ZYuilAjbE41czGLcpcQVUQOkjwxZTYWAynqmG5U1Rck8jxj2WyNlmmCBT
QDcKogToLyBs+erO/cPkFShPrf69hFrawCVq+/xlGHsanl0NQ4UFk1WXMaqf50h+NbGLZ6QhMaFf
7We08/0yuVk3I/ku97rMBCTV7dfETncJu71LvkLKGr1Sd2GBU7la7ofVhO3ANY6TfMNnQEDMVRCV
GEvZsJPlT7bN0DcnDfSuQrhlyL5iYFKDBgIV2Lq6VUS0H9dbFApJayNRLGkMCwk7aRid1rYv2eFJ
4gcEPNsqWBCGFgFD0xajgcmfALPqnT6eGBWi7sVi+THFTGnshy2cWtZP0DCGaQ0QXkEXm+Z/HfSs
JaWkp8Qifc2iE+1PKAkjcCXQWZ5lyfo2ru2YsFSWXWffqn9mdQKsoUp51pZm95Ti9aVitNyZ1idy
DctxdtLYoKq42kRQOwkJk8+docKcxe1C++/3dJx5mD+PZBCJDz/iuiknRwHVchq1e7n45jXrocIq
EpsJZfjt8m8yD8rpJhEoF+KfykUthwxX5cmPI/vca/M1WRnzyqmrU4OLvno2glw7TAWDiB9JN56p
t1Kgvv/kxYr0IsnrVpYtr2sZhssRXILU07HziCTftDhjyyz36uIxcb1n3X2ZpxegnPeqZGpPuhwE
vxS27cieI35lip6rCcdUWueGQiwKkqi6Ar+Z6bFolYDiY+iil9g0fgwVdUeDMKhmWbWFAZ5nNBYC
0vTJMmpG4hVDEmnHnvzSqpxcOhEt+oIGVmAHEoAAeMpIpnGG7Cmj8CBji2bkR2tqPpxzmIvFE35x
jnUU/j9LVlNsVfBumXuwjcR/LaaF8IlOA7yC3Dhr85tNJhFEpMkimfpmrj/W4Ozw96l4QGpS75qq
/EwwMHDS97HQ/glujZncYT0x0OmLf/aiXufTwDBNZ7cJXdZiVVxfceQOWDeL8UvDmceBtvgsZI6+
pvwZ4+agGhzc3UeyYs7GP5YkF02C4SFXRCpYf/yoA+zhP/yltB5fxAwBSvO5a2/ArbCplHPScJQK
y5l6fjEhPFGHTrRUS34sjBENf3aQrULb2fq5nXF9rKSnKjO8tXkVIUPyyhcDODeV32AAKuOaemLM
M19Gi6QGZNcao6kZa/YUcXynM5t4lMODIrLtpq1KODo370GcZKNcejK3K0xjRDz5+iJJDex56Ats
eg3jwKFm4tVWZxWCaqLFQbiY34OUPklsuarEYQg3VjAtqSxdcyCbDhahqUCdGptAw0onM1pfgQMQ
JxWEHNiJUItqzVdLAsnTBbHwY7KK/y5sUDXRhIr4sylh5dAf2szHCjFMkIhyYbSpw6+S1SaY4+hg
TFQ4ZT1+m4BbFodoQp0o1bKbcU11yZ0qNcJIUrTpnL8THD8dh2jyg/UHE266crhKYqomIMipbwCj
6VZbgCqSEaoZeS18V6rpJSFt+Ob8hUxjlAljoflKGw/rmDAyotQ5OBpUSn/i0K8H+Bt2PaBFmJk2
KE+FNR4cMwYOjPAUBlKrVqhXZXuzSwXBTxp3CIWtTYbwQUcEwYiGWVHVj7uiXj1BZAOwcQDVeUEm
GoLiPlt/s9rcJutZnTIcAECQDiBpaCchUQ2RfuJuFI+3MpkDk1BntOzIBQw/Ll0n192o3mv4sQCP
y9WXEMqBvNFAMTwS2mF7E4ZXDMP+I/p2/ZVj3Sitvci3m6OLlTSBo2m7Pgn4CFWR+3qNrIrGFyMZ
PJ4kF/y4g2tM+7rVkdaHFVN9K1xRl8njbsLAwiJ/3LCSg74MXsLdzOOPlDuD1x0SEuy5xpttIJY0
009V+O0z9wGArNVpO6Egc8h+N0P4GQp6VRX3ifm+DOExK+RdFmEnBNCuwdqgkKbLYjP9Hw4ybuaI
/UHTi+J0unVgcv20BGY0EFkLv+6NK1OsX2LeiuhLKBBXLX7LEv0Sqee5pU0C/sL3Jaw1V67IK6tO
XQQH24owMtHzA/AX8pko/nbG8WzytrG7TPCXwrouQScNYDajcogTyIURIGMiPrl1dQpzPwBcLwqz
g/+gJaK9ByP22Zklm6AugJn4MKTIMr6kVLb0g1Q8ZvxxymVnj4a8M9Sh816YxwRY48HrTdHQa6M3
0sqiXjN2hiE/43sXR8Nb2kXw7nKs+f46bC2d6itWBddKSAJAOaTZxJMoPok/ViHVEoffKhVfZvGS
DSf1kC3SiX7B4fCzh/EJqIykhAKy1OhRm3RjzD15S2bLpfjpIMvS9BfRUYkGTwOFmleYmDiicIn6
xKXfcHGCRZEi71MtUkoRwsWPHLjW6gnZQ3PhrBZmNV/diugz95lLUfN/OBheSWN4bPnNySQcasJu
Al615ZCkB6yaVzi9EXQh17tRaleWq4ReWa0g/46fI8TufEo+ZBPkahgwJ5msnyJsvSiEdMGy1BC0
mKKBNvGLIqeqpRWcOKtkQnPWfHxJc8tlRhJMpXMKlWM9oHp0nhw4kx3fbyHjDYD/CWiR7Uocq40q
PSK+z6TTfvAM2Dj6uuub7HXVBXG6IXTPOplhici+PRJFBewdPYncJMmHObsZSC4Y178ux4Wef3Bd
qLZYoP4gZV9VBxop9eF1XfObE2q7rDHPnCIlFDPHrl27ViEccD1TRyf1I10E6P9X2n8qB0xatDoE
NvxCyvllYVF2aOpLApx0RKFSHcgLoUaBrmDHYWoI3JMTzC8SjOBoW3nsOt0HNRXkKHYwjvVK/8dJ
jeUdRPgWjiKgNFvEh+KYTY2o5SB8Q7zd5nl54A60JPViEwGpozGB5AeaC5u5aG8FVgezyo3Ceyhi
fEVzqACqF4oetcdiDZ6xQ44xdeCwjJ4Sfq7h0dGDjIHqZBmca+dJ/SOTOMfEPtSp4rZItjp6ahvR
yBI/C5S6jFumP7pfgqxZegKN8qwCHIs71yxY13Cp6xLHGkWAODNEbaXadU5MrYWT403ARNhFuLYS
H3W6+UpCZ8osci6jvc3QV7Puamf/igqUsm8FtYzbpzVJD8uswhu/yRBiTbomLfR1ZAigM5Wu/lDI
Osya5hr8SVN2KjrqPold8Tgd3mYKvtozDus0FbU4nJNpgPIFwx4UQSp3HQPURaF3Fq5Ahvku7FKF
TeDMaUfZXvevmnA9ETagltvakccvhVhIS9H9CGKU2z3y7pPvM1ux+q5oARVl/JiXf3l+NUz1+F9F
F7YnSkgxIEwJ9KIcx1voEMbBVE8UQndAKPF2Y/5XRX+KGUgQhsIcELAGSb2xBDgdZOO5n61TFDo4
UAT8eJxftERh1hnuk0I0YhSaSyozB2YOZN2KmbSYyvFM8zb1vhguifc9xETOdnxjqLbXyOXARTCN
2AWVEPwfhCpjgWkwCZcSwqxFey9hf0Ul9JSuQVLXIn2c89PAJCfCJF0NnFL+UPsQPLzdVRhSKQqh
Ma0BkudsV6Y8rCohGsjhpa/kAObcAN3MHzMx8YYrlNitN+Xqpq4vwmoww6eQD2K6VvVRKMK+p4Cc
eUDL4Bi0KtILRfORB7kMu+qPj7hYM0EiCkHLdE0MhMwuD+SVeW3uT9IxV0zyzOcgZB4i4DUBsyWU
PdpSHbrysyevhqtbXPWC9kBQ/FZUKjZCJGyvxxaWCwZdo4xaFuMnABNK4QGmEWUXvnVgzosgs2R/
UNCT4Wqu0O7wE8c1ZDZx3coNFxM+t8EJpMiaq9aOexSCGtt4rtYnvVZO6Nb24qsQZb6Wazcjsl4w
eICM0DzBPcL/q7zJsoJWhH3X/i3wnYR4rP3jNY0MNy4y7uc/7AXFnVvH14UmUNT1ywL5D9wzukFn
50lQvcH8njEybeC1ijc9jdM3xHFhKjON0hPlhojrGzX8qTUvlhQkDV9C4AZbQqCIlvCgWzkDpnkv
TDmkB4J1vaqCCtp/KtTEYMhz5UflzSwhqnJSpX+Nrt+Fk0I1PFALMJBAC5++MwiFb04RxiIuMFYH
Z+BHprhUmSNUu7XQ/NAWm/U2DjRKMazy+Fxwn+WciG0V4fZkb4cZp8z03YXIignjDVKLWj6WVnuK
cM/8bgzDkyXGQhnocBfMOaQHCGE6Fv7rQnp72z2XtEAdZxXlg9AYzFN2zoyLoNtz6lXGAWlGNb7z
HQgirybBEawvsyiiSlV5UjixNJhiK7MuCompolemJKbCw1SXuzPGp/8/Pk+BONXEqses16ekLTej
hM4Q7Heg21/xlzUM0B390JtXcZyW4AQY4JWvrZ2i/zMChecRC2qdId9btXlMqupXVfg21IzRV22n
K8gPRSkWX7ucCAuH+RN2U7wzLqqqAPQxcFkAXGonv7Ti7dJ0+Eab3qCd2pKBTPXHbKnUrUuavVgd
sG703kpvIY9GgfCbAAMvmOQm72h8IFsgaNArOKDhzmQrIfbb0EPjvMHVA3shpOZnFsdXM/i6tU8U
6VoXzzND2Jyie17Mk2I4P5HDIj/lUOw2MGa3OXbDPWGbluH2Rc+QjFzgTOZWnq5lT33ndsu0NZgy
M8szrWveQ+2KDWH0avnL4HdRTTLhC4uU/CJWODL0CC/hyPSN2viWEJs0TnMmsFWqYKnF2yhmxCeW
ZCpSxlGU8KTaDmVtkh96oSpreV+V07oPmMCueL/4xPxJ2PJwSzYAtH0S/rSDsHuxu10+OIC7rEko
TdywYzIcFgEkxPe4p/FuE7J0iLdf/ykCzpRTMZJgeqGm0W+t9Oc5I8il+s6ZlCcr1zg2NE17ozwU
66q+Dwx/esgiBscobmcS9ozAOqTXnyz903b6bZi8Q1m3k+ZtHhp3xrMjNHCCaYApRfnfXaP5KlnV
YYaUhgUCjDCDkDqdFRvDxTvFKtCPUy3EO+RhgM7DG2zrEkfNR621h0WdEddgo5J5lqZuR3BjadLR
xvsTOj+neFaBYGEDQLajKeWhJfToYeeCElF55SB9zAuGnZS0n9KivuiW8pplkLtVHSNQnVn5KM2Q
lRvXVIG42a4dAzp0UP+mVtn1efjWGg5WTs62xlqD+/u9x9iFcMCo8Z0MoUduYEE4gvLuSdugPWaS
Bf2mCwoVVjk1hlrUB0eQZr6hO6CQJfdrlHb2Y0xfJnPcVAxXDAVxTwiVjznIrkpCrhkvad4j9WRh
sLRGctD2RzXiprnUXPgFg6OJx63DKnvETG77iLxaWC69/aKe8vYKY4g/sHRQYWAghnX/0ZDn7Rxa
1XfmNZAhOcqKwDU5X0hZ7KZTSmeP64dnzFOQdtOeNNCngnMgxz+7pzeQe/Np5HQu1uTHkdgJw9zC
oyblJat+MglngFQjECuaPnt5Pi1jsuNCKJGKUR/uaVrpBjR0jhPKmiJ6WvoIoL07Ns3ZXLENKP6p
zbpTUX5Krf0pDgLrawAaMAwF/0Zu4JngdRbq3iZFgMPdIr88ZPjrFFjz1O+xsIxdvsf8kA2QvOWz
/V+tjzQN+50JpHbZ9QZHo4C7pzr1sSARyoUhyr11+MRaSayesETx6GwAxTRiYnPL9upkeZaMkxpL
R22wTiEeG2O3V+KcrK6meo3UY6gbfjUd246/X3OXAqjgIzhYBHsi8xA03L5Fj7igbU+dxZ/i4Th0
2hW4VcCQVXyR8LGn06HWYcKLZz5aOaau0e2mFoS5onCbVKRrg992mKxLSmBq45nSEmmv+WM7T8OL
M5FrbjAaijvEz5hSRsjyLiMbV9BdUygsDXTfPpe9PDrLS86AyL4UqC14caVxkD2o/pzTzAFPx/9e
PmVZxVwABXAcJDWi9vlJ6Pn7VA6WoX44I+HPXfdZSciLBa2KQlDvYqx+cQYUteboz5PpLX33pNkj
WRWHhJ5X2CqIFFlm+F9dMW/7RT1GKtNNfXHxcLx3WHhYEFUq+8/eD0wBRzTIbRmgdjRYvoLjV2ea
N6jv1gzDun2Jcu3VsYqDkAxVrJZWorgFhZmdt6KDIwb6iCXXUVDqRAG9DuE1Uf4MDcA3RhEq/SkQ
GftHCPOghLNgqx9mT0ddOvKrbmXH3gxqbNasszS8mwNi/F1fufO1eYqYfmKmuTV25SUCsznKXTD4
JmZlm/TJge4Iifpd2yd848M1xbXaeiuzT2s3kQM/7jMy00krGl2M/gYgHgxUmW64jFRp+nuoSt1G
d2lYq8zTUPd0Lhkf5TOR1qhKcTPWx9dOeV3u1i452MmLkQeMyRYiA0DlXEyImAehUnDwzAigG+s1
7hWswE14EOpnOCcd9PKDo14VVIYHWGlH+yE/GkwOB39QDmnor2+Zb18kn32sBbrbYX4pb6KT0R7F
DEja21EQQz1wHZJagcQxUMR8OH4vH/EZTxt49lAh15e2e0kOtFuMwOr90ruoTSuWANFWZPJUSCB2
8XmMr9jlRgR8EsxDS4Y7h7s8l1bQ2mi2N01zbPBNV95qMCw4HcMGW5QO0i3TjNCvtWdoNDLZkobL
1wCueOkQ50G+lvd2H6zqHU4BkaVALjq4wbZ2du0tuWSTp/wxgDW9OLoQxSnNiJCQmpmSH40oZ+74
oOGmy3vF2hM+3lernPV3UoCQpuB1WwIeXogP1rI3LCYINEUpUlwnAoo32Tk6g1gRU1V6+lepbeFE
Z3uYE7y3qn7ic/NtIw7PpGDludoHnEq0jAEhleeG+bu2GfcauO0KgH+V0BfpnjAk5YxHc4p0wCK0
DzZWjL8zmdYUeS7kpPIMxQlKDM1Vc9DyD7IzC8xxyKZjXVn1h/6mN25mbHU3/sHXiAQ4Fp3zAh8l
nZ/C/l42PhYgIvxIaFWoP71uoh7zQY3MBLIMQBD+ldTme3O8OrAURtoylz2n1LuYKe2+Bk1hZE4x
FrnNp3bM74OPLd0kQRzfTPDb3ezaf+hoPfdQKhBV0qB6MV08cBbL/Ks9pHeqeYqgnLnIEcGZeu9x
9L4M/2AJYNz4pf9mfhTId+YvqMoQK1CoJqrH02P4w8tP4LEYvLiFve/akyNBw4FM4ZnhtvqZh41y
1/CWZGg/UUvtgE9ldV9yav1weYwixmZ6Vb2ancwKJS+KVwknv7LfzQObvy/3kAMkWsLxDYLIaCMc
Yz7yJsEgRe2Adp8vkokM/XJMmuPwLy1cBeNAT3kpgmg/t67o3731jXcLF6gDcvp2FPFD+GfH8JBi
kE9ZQmQjN2hAG6ftBWWg2OKN9yb2CywVXfwRHiarHc5seUeRygJssHb45kFLVB/agfegkSkg2CLe
inMIn9VPKs9QdvhptNolLL0w2Rm72n4tHwxhymxvKAF2XbBlTLK2uCxdcKHV3GgBOzb8LS8O41Oe
XuGFgcrTWe742093zYCwvV2mq8IE85iGGDN67JtkuLO+xSRXPWrH8ncEXFECG70YUD3lD/aUpkuy
uh9d0w5x0bEgcTmB3Ilu6bV50sNAX0Yfi6ZMnDem8Rxl57mCw4f9sZdE+3Q8l4ln/QBZMSw4agn1
BD60n0v8PtavhfaCC5TFTCIkXivvzg0kyPkZdmG5uMaXYp1bBAcVoOxztDxTUnaePJ9XxsTkyYLC
8slYbTmMbZeeWoeFwrx7h0Up48J8Z1s+yKNe0S2/ALA7J5gPkb5r5WuxPOfzJZSuimiY8QXTXqLp
Y9JeJOtVHl/5/5q0Hjx1httkX+gHIRwkT5V1C8ePunpPlTfwStSSxD8y/MKhBJLZcONNIBGe3GHF
r4XbHsXBLZNoHvHQHkYyPt4JdcMxh4Nqtbj3tuhuuErY5wtbfjfpz5n6mhUvK1MnzdXQ15tXmxW2
7HDMIL85xGE/pQQMZqpZQqXXNBgfWsCl1j1xj1i74lS8jNQ2kR/6TeY6w3tSAf9+NvNnbN1hX9Q8
Dr7fV7hTDD9L3bfNXaR+qJzIsscTy6Un7qJxZ7+yN43uSMfIIFrs5lRFELnRjlUc2JUHRG0pN+yH
EsYoy0/iW+qB2Am0t2oq/jSlWHhgY2LC8Kt5nYxXpStUV8fktPoNh6HuWp7xefALDkDF39DhUJhg
ZxOGl/abub8WdF77w8bmX8qw2IixQPRlHBC4cOlPsHW9/DWq11aHnjUeumq5tfSgr/0k9edjx7Tj
pDgek0EVxrZE7IqbXAviP8gxPsB2w880yn7UTHY5TBfyWxsqIly8o4uhfeXDXyWJUzay33vl2+/m
oEs59dfpFzeibPXx1EJeyJ2i/pWON+55TfZzh6ufj0c3s15wX05cpw7iD3rD6pMSr93jcdDT1iNP
/lgZiZNMMSCk3dS7mhOw2phvtnTg6NfKvVl60Ql3ycX9Z2CMeuPVp+fic2gP44PYe2IvYmx90JiE
extGMRlcG2MPi/Kdlh+nvLeCMOX6RN0BxFgSaoDz3l4JJmtPkaH4Iy4MWNCtbp1tUbf/YLJTXpS3
CZcchLVYKnnRnrIj2RtHzi4T9HM/9sd6ZBbvLSidFCzBg6T8Dt/i7Fp+IALkDWHDJ+EMdVZe8g8J
5lcIxAlHaN9g7g254J2VHg33xDf0r7HcV84jNqG3b/oqWIneQv7WbN60a4M9UvxH5z92Wxz3o2Sj
/sL1tX8XmP0wMPfxB5+NrZkprnMCuEUHi2eX4kXSgTkDD3bZ8yjx1pE/kZtw52KABG3nZOyQpCJE
xBLz1pX4P23lYTfkW/0NlvcmUjcg6bntMaAdxLeI3vGksSY1HEkUxNNQvLYXThCmXQ4zJhKKCIHA
y5kh964PDDnIiMKWntB8MAeCUglIQEVXSRZQNH3N04wGQ9ySXH74SEFLyQ1/rvbzsUn/zcTGK1t7
3ENDw43IUXacx1n6TiqB8QxdOzSwstljwpt6E8N2tiGFyJXzI39wkaWOF30VeM7Zm/ROMXMKD7bu
4qScuOknpOnybl0mpL1vPY3fZiXCDFoydxmw6bSnOiyZhs3GhVk3r2o/29JeZs8sQQqkydDhp/xt
D9alndmoHpE7vXEmdnqrnvtDOexkNF4QFjHiE3OEJDvmOlo6JgSuEW5Jn2DqjpN9aV/h9C8Q9QeX
W9FWjgNuTpuREVW1L5aA2hRzVkrT4bnfcy8VOGVnLmtiBl9HwOGVP6H9PuI7+TNryFGAcGAJk4WE
pZYLjY5WNuURf9hkllP3HUYf92tEGBD/Xhgc6P+VufVPP+AXvuEIsQaPy9uYnxKMQXY1x4ruViej
pk3lGzHLF4LwZKJYapd7PzeJnHNjb5hwAd1y8f9SAtPpUZknmxqo/1u+dx5F3kJiouLav5x/3XBh
5hEGRG1Je3aUUe11Pt12PCQ+bwH8pMG1zGexM+Lgr1oB+V4gRJWvdlcVyFc+Uwy23/f4XP6smwZd
7t5q33AOcXu2OYJSCCzMYZsNoF8BlnonuLUFMgLf2IYqzt9sRx82POFyy9s+DcwdwzsLi25mQYSu
bbm2nUsR+dwZk7Er0JvEp7iDjIhe+5kK6CjLJ4l9RIfX2nusDZQ+aGxX3WLM09zh1tB61688tWpD
RIT4jiBM7ukQIBpNQN1sfHd8is5L82r8CnyYlg26oPqk/FbJRceK+JHfme1i/s8yOpvVbT0OfhJE
wEub8oPH6BffneXaj/JOStDv/MIHK544AdaA5ocT82f4Ztpl05KSsYnFrm/pHqd46quzT30b7a0L
98tRv8s27Y2hXWL0pQQqdXjA7CvSjrB/AFM6xtpe+1LvUVBjBh7ggSKDtu/hI9EBMKjDkEvdFfau
D99YXTUSUWqakYC1e7V8DvY7vyBmPiONp7opcPnRyvUXJfs0lG+LznhA3oA6VIN6GdQkjH9CLHVw
IbMQvwblh3lJfpUAP99U96mquEVCcyf9USrr+1VmorWHSiHvysKvWSRMZitxRdMDcOY1EK7OQ3kb
FNRoBPrhUkKNDemS4xZbXsubWCh4MhJg9z1OT9pXGN2YgaGsiCssgt6X8lbupZg/caS3KX8WsDjo
9SF1EoebOpwIHlwwrjlqC1/wqc6u4W+XvE/JO5wOd60CHrSe/eTq9xrd4xpx59lRvlvrOqrfXIBL
eoRXkHZHfjhpH310D2nkXzIcggiuQ7J74GaMj+xXpLIFIAYh2WitqGnC+LmdX0a+McIy/kfTeS03
riTd+okQAW9uRe9JSZRavEFod1Pw3uPp/y915kRMjNuURACFqsyVy8Dbfne1T1GL2zDZ6JgYL21x
Gwnbb1yxDQQLq/A7/aA3K8OFUR/L9tssT0q6qsGV/TXBJGmD2nfl+hekNujry/fB2WU1kZgvxgfW
FOOxVwhKefGhfVn7ngq+uPfrlhuAjgRzoRoiV4I7b2l0f3zF0WA6tetBO7TzXwxVhMppw2ssysfY
npmYdWiMyQtyYDIrVxChnAG6oNPuDk66DHb5IUjiiCVxvQSgDVFkKTjER6cGPFVR32VEgrViNhJ8
+1kn+2JCo1KyKB+w0RZgLfSkyEfqhUzBEhQ1HlbOGUg81qQMISdeIP4bkwX0Lh2duEjlonOBWjb/
SNAzIdoRz4PejfcDFb5MUJkeIhCSYYQCCCD/cTexoQsgqIvwPfK8BTNefP8QB2FXCruOvFlXkmDF
tBaz0wkEwIQxKc5XTGUdPPBN+rU+2dZd9MrETkRocIi5NmA6/hauJobqwHhhdtGTBpzuOX7zDh6F
iBCmTWdx1PLXxw2DRpGvgkZY6ElIrYIOkyUL01/2KOJE1cnwCmsV6MDvJVodzOld/THHX9RyhEGr
HwySuaQaxXP0oXRnLfrKQNdzzgUP6hjfVlWvfx33s/ffuc1e9qzSV84yaOKQHxFJCj4WgxxDagZg
mzFgZWzm8ls7GgDRN3pY/YGNO+Vbl9KHq2vSH1GftYOz1OBk6/qNR1Dbtzghvo+ZaaGXmyYhiwkg
LEe3UZFqoPZjuqg84moofeLyJ0/Pk7nrC3jVrnaCrbbpWovK1nkxEMxwQw2mYyNiEpV4O6hYOAvF
DzODMh6RZnT3up+RwbLVezCbyOxDNKn5h9eBrVIMb4K5JNLX24U05LDOdF4etfHuaWwiSaGJrKMN
Jmm22MehV+yzS1oE2E6wITKoKrU7JgnsWL/yey07kbsMWhY0WMyO+GO6PyJH5mzxoMNgQekO+OHd
lYA4JGoTFgfKxQF5yhOglHEhA0fkX6YCKA6KFwB9KKt+eNiWfk04AKZUX8nkV00ZDtLs0heaxBnm
nvF7+UXt3WdidzTv/PuP3F3Ow3UIGjSyJU/RJLUotvZZu3TxEh80aIH+IoWFZFRotiDXUI4JUTy6
sW4qCl39Ir7Ldndzae3Ub6SmDvWv49xCVh9rVIiDiP39Dpkemq8g/ZgYWs3QHKOV7p/gpsBc4wko
iISm2PqoiSecnYzxG2/PaO+47t/RHDMs7oWwCFA69NxqlldXNVsUD+jIeBpLERKTeFgpA9x9SHXh
QkeO1//g9SLEVlLOFmU1nIW21xB4yk8hy99IsqZMpITSDj2cLKsRHnRWHAIhScOjxvgI1SEIkVpz
5Hj7ajB3IcyJ1vvp89cQjX1Rv3nj+HcI59cAQlSp91RjGiMZe5/ZwVqDnaFQqbaFectJbLFH0RdR
wbj5KbDaZRhHa0bKMaDtCBmMwcO5d7q3ElsY4YFqkIuqWf2bAPDmgY6rPjya0O7eRBdr6kxKoDNC
beZGMISTq5MEU4e6r3xK3q+LHT0MvZdSjY7CEJRxeIFbt7hzOIjplWSTpHdnzP44pHSVxMMFkN7c
juBi1YZwHkXLPNMXHV94ZMSJoHdO8MUuY/ysSFv/M9fx9xAzsQncjowCRssTrRDiA7rbjGDY9G63
1bWJ6k8Uu59NaBwCCEiDkh3MzPkThEceYOVjXYjBJqC3clAULHQlYWusFym5BnYL7wfjn5z1xIxQ
aAR1bWzEEimiDvafBdaUiV7gIAz9lzfNkAEvAzPXVTeGpa09B925Qi1AOmjr7oRAhw3SMOGRwbau
42JkPRxYSxI3LPQHFw9yC/8N/OEfJUFtBNEsUeJsw7y7ziiliwmqje5jJX0bgvmszyW6vTqDsZbs
62T4trGdmxjk0FUw0rFzdWf+HkAjIvAEbm4KzEgmxcXpOAyyGqVeAzTT+zcvhPxZPF24d3Ec3XLJ
G3NlHDv4DjLvhIUArwGei1cEFx0qRcoxmwcPlTHqhJomhDbd2+5athuxd1E7Khz1Fhf5Rc/XwhKC
XiR0+Zh6F4okp63NyywOAhpIHM43WeuQH1Qt87vufyW20OfIUpbzWBINCrLhUq8+swtFxMHI0yhx
TMUJYZ3gy+Izofax9uaND2jVEgtLTRGxkq3c3CNOm4Fs11U9Zm+iPvo1WFXLBap3+BsdUTIMxfGz
arNTaqlbIUkEzrQTPyOlOrp8YubG8HAohGYNoJZvXqj5r+9UG+XbcEAND3kkMod99JYX3+hDETox
qpYVLzoCXWGiHY0MGvACQVMjWva29v9VSvBfzf/OaO5sE6Vv8m6wuFrmTrzIWOkk9o+jll86oGEx
rEZCMIRP1mvazuI21DaJKC5gcFMs8yp4DtBVaghisrIyRCspe0DlNRvCesqo2xjNW5n/MeO/tXIw
kYyX/Y8LHUWB7QoPlVxgFfEHh35IhSPrBnLjJeopurGT1qoKFMTYiPNIFf2IQ4DyYcnEnQ+KnzqK
AR2CheHUqCB1hPHGnpeXPuMWlw5DIWZFVr9WmYeLywfHn0vQwS9rzb1ZYtQEzwwPAcu89LDa5DPG
6G2gn44ZtC7cZqG/oLuS58f6KRHxG7qxhimZE/4cjO0hHE+eF38Lrxh8fbpHEEE4JL0dZJ2WKA0x
Ueir5wCyYPKKuQULwasBHbae7R9NDCf0KmL6jbXmeFM9qHn+boCoiiCfH5OdCa6FbHJ8i8K+i4mQ
zmiQfZ96j9KHYk0xtIeh3xC9LwMrZ4JMOtrNH3PxI7DatVs7a6EgiTPnAPFIHIcsg9k0eztKWWjW
ASpcRVyZIXJcO2tjYdWuI3iuOmeXeL3+gjQfO6MCXRTGsRU82InXyxoT/k/oR3Nc3ImJnNGIZNfO
/E8zppVlXauB/cv4HMCrykiUQx8pcxQPOFxJp3WTKtux/w5t9z2a+83co8LMyAdrWmgmWYb6iJSv
xF70TkCd7DNOGE5mn+GO5r2Y3XTCUQ0KF5S1KVgOyRrzCOzQEfAwD4O1QO2jRkQAiqkQ09GAnB3F
978NpqS1qhDkFeFeqGZXb1JvyEcYNhNZo8FgRU9QxOSeZPeQoWQkG3lIfMhnNA2HjBswesU6TT8s
FnDW/ZiZ5iCzNBbM7Ew85BkyZ531qLCPp35t0AqKqoXgI7/GI3BQjxLU7qa2i+yyXmfsMhGy/LHH
ZnjGM5+sZ2s+WiMX1u/jtl3U1KUVaw7rtqWdg4cCvwVZAAPOXIV/2hjdOi07TvCWXx3r7pBC6Kek
dtXmyDyZAQNvbkIAhN1mby1e95DU6lcZ85qYOTopgPL8HDmYethczhAgUiqvUq0YUbK1OZ718nVU
AFByjBpz0jgRo1m7xCXMHapZkDKQYEI8QnIq2+SfAsw917h7oPzFbWVbWsPRwe4lddTriMHdDChW
Ysosri65NVLP+Msg+NuP8RuvS8DsBnYz0S60DE+tufcGcry525H3wMxcG/BSUJoV5Dl2VSxJY9Vb
aRXGppPkI0M5nCJOm1i/lk59pulgJurPe91/NzWOISQrm4zhb1oUzzkrRZb4YhcDR2fTrKzmrs7P
EualbY6PDEdnANbuKt5R1lS8tcBt8XyE/IhKHgNIHRkBxhEigbSdFu8Rp7lT6+bMFWrmgXLfLD1/
6H3+rwjdw0RWY67THiU7HPVuWsgQMxnfK1zX3Ab/WMzcxZIZq6XAgffEfYu5Z0hxtFgDPsTYzSGG
Br5eTHXbJt2Fxk56rpSpQUDfBatnIf1PXKWn4L3nkZXaTa2mI644krqJTmHBmcBNBTqHtzrOtHQy
7FIOuf5V0rvPZbQW8ZtGAmGXKEQGVJs4oRoHZYjmM/6sq+Dd1+JTYBv7WgNdzAiMwNU0soe/Ylbc
qd/j0B7VeAainkN8TfEhbEf8KTQGGFblMaJGlRf8qQeU82b9JlGJTv0vnr6zOA/4POq9uUJjHsNg
QeM6DMqn0DZlK2Mnj/5FgX39ZRJyTJmOeqzYFWpx+xjU12hgCtbU6dOdnJOb9a9ZYx/MtstesIyI
1GPZKAfL6C6DifVEGmhbwwOJddWt2gdEdlAceeNWi+yTJIopGlV6C6MpGP/Lyua105ND2brXMBeE
Zlp1BK7oI5ue0fjnDLvHRE+Y77T4tFVYKHzUUfS3wN969CJSpaoPPeOs4hhuEszNE0zxm1z7Lht8
l2Y9vcDOIsXJLc9qc3AQbw3qjKzOvZfuKmhCeC4UE9RoDXkUxGIElzBVEW+q/iUMhyOV2c5i+2gD
8aVMz/b0z2vRJOnpLgdzDZvy3HUJNKXhbozTxZ8VaH+cQKPymbW7wezOYgkhAhVtyP4k0bLXMFdk
QBdF9hkh3REO/97oR/j25sti4EZYCNHhWYwLuZ3C28zYfxWkhG6+rKDsGDgg6KW+Sv41gJScUmk8
4VGC4WIC5X4y0d9DmkDHU5E0Iva0Sq9tafIw0zRVjKX0EtFPe4t0C/jpMQ/Wt91Sw6XBJel6wrSU
DQXcYKGhpVxIjbVa6dvMyP+occvqohEvWzKJAHEm79B3/jlE3SVmPSXmGRmFNWlcMxY/dhSvZwxi
exODGFPBlaBG6Ob9dIL+6/e68wGEMR62R+I243/9MannD6V8NpV/0DJv4UaURYV/UHGiVppkL01z
yoijja2l7SvbAK3UHJm/Tjax+paSMWSxMUhJ3pDg0VfBwRHNB81cTxVGbuueNq9bZuO4Lirsh4zx
yb/6cVhojXqaRmY5dBC6iC7IozC4sYGGstEzDzbZFnGJUMhWP9pM3Y4JqF45k0xETqzHiKhgUM1e
X0SivX6tjPTi6Br+pNXZJSxmbJGMGthbDdmbGkcrgq8RX5TqezV9BTGUr5QBCb41LdpXXS3XdfBR
6aRGsyCcjIihgUxPm/WZQbOa7uVI32LYj8yMd0aP2XLZc3TMF8u3/qotQx79MG5dyFR+2HxZtf0v
jctVy4uhFB4iW+tV4CsbvhHcx1YcLc309xTCOcKzP6iteoJGS+iROHwXrHL50WcXGH8BtRwn54mh
6Ky4YfSa5TwfNEb9dQPvwH50+rmau1VM2dICJeoKPoYh3t3aq5LPuAOPr3lEjKBCPV4Ezc0Ops/a
oFMt3RKMUF9PTr8eqvbTmUjF05uaSRJTDHMbwa1WDQfOK2YVxPZ4m8QjaNeSNM/a2NoeosQc348O
/xxGBx1jFUV05lKFOlAyE97jFmmKcLKRN4VF9pAYE0JslavaAK+LN0dRDHchgSv6tALKcjBT1HUs
IPNlyP5exBa6qgek2VG9JQR5huRD8pmdFJNyzlrUrsKwkswI+XVpb91CDNISONdkCGNjniT4/jwL
JHJing7xbkFX4wXeW9MpeLHizeroVx9QiuToX1hBVd9GgrFXdSa6jXiTMqxiGkjQ33hKPruUSDh4
P6FjYEXe/Hr59gUwPT2CbFj6PG/cNrvWIb5B3cpJDagZu7YaP0ZqlbnAZ3p4TliZThoqmgRjA7P1
r0XbPRJ32CojaF50q42aKKYyPCccOKURLBl8p7xhNW5FtvtqmP6xr7pXGzfiIqNXmLWD15THDOG6
Vc7vmeI8NadbDkW0iyMMOclZEV/cmOKmxHYoBmvKdIrpvHltU/Ps5Z9KX956zI2QlgNiFuTr2K57
zNIYPDuB0JUB1ZQTIxwiuT1CextUS5hDBgiVy6v4BmdltIvc6hCn/iqsJewawTihbdBTW9APVMW+
oR2HYHprYhq2ftyr4XdB2JIznxoEuS96Lr4Rzb4vPlpBy/piObSwZLr/LMa8qZ3/zSzvpXDMlY1P
j9etm4bRc1e+qr72a+832vWucEhkUKJLSxOXQ8HQffMeBu1i4j5q+U/XQDjPUEcLUbmBoO+86IxJ
EQofTFX/VCB1i7VUoefLGqZJG69ik/EG4U0EZOKf294ELqNuDQVrhAY7mRxVMLRMQGgHAWPDDIow
LaG8auYT+LxD5tup+0wrj3MOzORri1T/CfEbJra7VqXXwbc2uTTuAleQk5e722IA30zH77Hz1nVV
QMMe8aRIP7U02mHYCC8FVVvqUqbEEX6OrdFCi+NNUzCoDNJv3I49I18NHjW4iXdf8TD6dI+32EuI
85Z8swEwDUf5laLLDayvw9we0ZBsLLf+hyJgw7ZI1IJt2+ey7KYX+Ic3vUj/DALTINfPGyp6cN+G
0jOYk3dPU8LliJ9qT/ZQSL6XS969kVx9gJewIH550k6R5i+L5p9FWoyojd0O+D8+TLnx5keCLxKO
YXQEjNSHUve+cB6gBQKobckvbYLNEF3T0PpxBpyPNEav4AOZg1d885bVIdZuySlyoCzDdw2ZRUTk
qmhlu1On7hsq8xoj1zfPNbFZHbb+QIVEHIY8i7kvLsQbXZVZwcltXwM/U/l6POC0g/hTJ5eO2SQE
3Brukr8fAiqf+U5bH+mYkWJlV9fNn1DmlsigAxOWJ/uO5fsvzvTZpmQs9enrDMLHCEn9J1bjdYcv
XxlcpZWjgxIpBFqKfTIgz3B4M4EDpMPLOcx1WlcfGZ6n98d0Dj+JG1yn1o9Wv8/4BqWWeRqt+GRP
8X+zj4EzMJ9t8b6r9kYCdMX/1Lbf7KD8xN73Q355DkovhOF88NhB6nUaBRRQpShdYegxN2iIQIE/
ykdSGJUOvqvI6xIOObkB+krhwFA89TiNzh4CRKh0fy0v/Q4r+5DE7X8D23PEkHsOPgqMV9EBLyUN
a8KzxitJWkUjMPiHDAhPDuwkwWwM+TQ8YzoULcMzxEDib67H0v+0MA6Ewn1hcb8xZfZ1+5QWLuS2
pebku5QU2tnDcnbMrU3fFhe94zPpviLguYpuCdYrbC9uUL1HpbJPI3VRgZmHlKQ9gatjt5d3roRW
04T+OthLSAyoXoCZbkOItpWuaAXr3r+Ioa6PijqkXGw5+oFqgX2MzwhNbPYRQY1mM6AxCr330WQO
xkcjeqOYRi9Jd0UafGAU9haF2lPKjKBvIXhcfSIxY8/HLsreIlKASSr6aUh8WE9bKMGEf8yegf0K
oFGlERkATDGcGqoSBU0aGldgkMOc1WdmSOCZBix6BJSNCK0HYKkGJTieM/lJjT+YdarpwcSavYXL
xqoFyyd58SL04QiyuQXwytsiEnEgEUIj4PYjSEMDAb5vNnfZn+R7eUX4hRgT9mdT0gFDDKlwXjBR
xuD9OcuM56OHP1bM7h4bFjuw1xXAUBt9twHzIRapMUKyZ9safX1r6spDHacP9kapoeJxOqIcYj0w
rai+YKkvREjO/K1lAs0NhtXPsERTS/G4J0RChH5urx3dxtp20bPQsF7KygDJWnTIiy97zC6m4p3U
PHx1CU8KpzU7I+u9R9fQbWYcf/Tqn56ZWxROdbpu3YA/am4N3A/Dplp2Dt7tQ3wb2h807ZKbPcb/
mZwojGkxzcF7jkjSTT60jxGhZcVBKV4v02P0TULa8jNDBAQlRJCgpUKIxTlBRgIg3u+9zBl/6ThN
w+45MYlYzP9V+b6pJVWQg32CzDUBDWG7AnXfH+TYffmVL0KvH5KP2f8CU5Rxq6CADiOcgl2EA3fp
zXjYUlpEFOZYrewxspUtthvxWWNCCXxbF+q7LCUWhk5/g7XB0soI5q76Y2s9AT16/J7l7UdTG+v4
sfMQw5wsYfcQTpgiY0U66Rj0AgDJfiZaxZo45CZmVJQpx3A6N/Mlb6Af2ESHUbu8YN0zJcM5d77J
+UVuoY/jMaY4kgGKRNX0yWaEkyuQlo16gKvFt2PbmyaEfnYCiYflCjv8gjHEG/o7Q8Sk/OmZLYug
g/vKUhNaPHeT05Z/isGoDFJl9QxM3EZmw3zbgSxs59Hb5ioyzzJCCm3cZsIzUqzb2BEs9sfKMybC
m9/7HqCQY9/k12LnuzL1kzi5ht2tZZBfoO0wQAyQASKyj0jEQh+TkpYcsYl3xq3uJOoPfzAbMymS
C3iquGTJjoBmIeolFFQGxIEbroFaRBI24ixRNA8eaouvkigNDYhdbP34fjGwrpjs9kQLmtey/NSH
dxMkAejPGSUAjHKY6Vnmp18FQsGWMAQJ+KKosbXn7BXUBP/spN7zSdwGQgtal8eGpc1gjgZwFLkV
ZbNlSEr03btwM2WdyWS9Rs4YAB5ZSDba4SeBqd/uWchIDuU6tebGvZLTq0Zmr+JDCESLk6kVRRtp
lKv2Wx5RHH/XsK8Flo7n9hxk3omJrTXV65VlbHD64F3WSSEWJMapPyKYizJr4HfhmPX/xStmaOx4
BEzi9i3Toq748REsyYbZYhW+/Iicd/WH7zQAeurtQ0JFpsLYIOyW2kXkRXEWXLjXMjWJmwJRxi8q
Pyh/R2JcsrC4wV6NKlib3o8aFJvGvafk9RhP+i0eSqyU5/mAM4mT/AzVza6W5UhFCAroxmc2YrRJ
Cm4H3J86fW1Bl5nVj6XNTM9YyiEeBJGyEGBfpq2/rzS3DRiMZ8jfKB2TcukkwLth2mcxp7YT9ySj
UTMSmopMycQP8NBqJZGnoq2Gf6rOaK2GG79jxD8e6ieDW1gITgwKIJldN9tlDGD8QSPEriPDeW5h
pVgEkli/r21TPSv8+MTyinMGfxOOKy7BRhM3Lavkg4qWCT92ZD7NxXyXc0KsVRXlHhcDZtqcg8wh
hO4Am0CM9UNc5sTotLE5jQdMx9M3Fw57iNEg3DIGclQPMvaQBaHQ8UrkNQpK+rtg7Xn6RQQ4Hl+/
gRifROWe1FySOj1c2LXXmImTzFKAEKiTNDqWfsHDYiYA4gehhHcK97iDO9SHoYmlEZbIAkCBtQnT
rx+uWv/zW83N4xHLpzqg7kQWVGO3h79XIN5B/C7m8dwr6CaMKE3OJJfmM1kthvQWDHuvPQacci9q
RsICN2PGXWXY9P3vqtIZHHo+LSeyfX6/N9zR/fbFD29vUH67YGoWWY8aFIRti7MHw6CNJNXxBfiD
RfbDs5FNnjF9jF9l9KHQog6geAbGirMqMHCo36KATT0Tvx/eq/3Uwy9mrGqDUMf9g2ms98SvNUuP
32JIL/bGfOvC/oer8Yh0jnUpEFgfA7WFw7K1bzW1OFEfspXg8ag8wNcwXKJCAvoxSbLB84rpQnUS
AkGBi0VDiIaIHdGIz4QUOcRBXFjAzJDkfkEo9tH8BEpCnjfbMUYA0EWQbW10TDlwqEWAXqzkKtmp
uUe8JAyvmkzb2flGSuDw7MP6Q1TMKhyMEzt5jxWl+aGJdlxZKuKxQ+/v3jDiGBRKerRge+h51AUl
sw2gkmkvz+CpBV8QfFpYgIYqCn/4CBrkOD5lJTfL/Lbq/kLQKtXoZobx2XfqSWPaHvCqWkKsgb4s
JwIFGkg3fyYPN9SPLiSE2eVRoJxsVrBaNNzttIE/i2YCwN6k8e3ZghVF5M+XnjpV6tEK3ojd/ORQ
+so3PTvLWTA5iP33KoAdxWZGWwXkA9DHVkNhxkXxHluD/Hti3vgv7oiJL7IazpTev3P1bUvPjg8F
lpDZasy/qbB4hU2KBRn4JkBt/D+c5TOuDSPKff6hmOFKRh3BwvxZIS819k0gQ9yuueWqypfO95i5
UfFVTFQ1QjI1QDO+loBOZx2hm4aGEvuLHMtQ3G+3KbgA42g4TzG2C446rkZoAZhHrSLqernOPkB5
VWqvkjkwg8J4UE4xa2fh1BdIJSGMFPkJ/CwFLqKZwkOF5SmSe94goWNhR8YXkrqSD8pYNnB3fF7C
PnkFPKgvSfY91OAxQ74PAtBp4ovyHjfweG+SM1xrjDhaeM/cP7pfb+Sd4wHaNLzZn9yTTbMEk+0D
n4Ampnj+EsYUD0F4bGLogJsaPh0KI2qp5jN34sWQNwn4B19U2c9zVhwVeIXatY3OsoGyCQePlvBB
7Mjn4Ey5jYCePx7zQMscxBeiBb6gEdNc7jevDnMAmXZOiFgC/QojjjeySh4mJyB0OI3ilYOnKKYl
tQgMO2Kx9IbktG9H2+jVu4vCWrywJvVqWbCcDzkLF9MNrEYwn+OiuADdPZVVQj3znQbCCWP1OvmJ
Q6KxrjrcsRSORADrwI3bjYnbFXZ3cr0RzLfBjXYI0heITLlMl1OqFaSxXAo66yZovz45yni3SpxF
Q2h3LFQ6gf24ncn7mJ74PzEBgNvSumSOriJKCxw3lPm7g7UjT1u+okM8zpixU3CBFDQet8dCTQVZ
LODz7Id0PmJDIsWsOtaHCd5GbD+7sSNf6sjmKZWaFHqke2k9BJL+TX7eQW4b4JUjlI8pRdJESEcQ
/TTkykhDQbRSg+2lFBJ9MP51lHjLJcpj56xvoRawm3zG7AwF4lxqFXhJbPc2gcKcyoRvkbosh7cZ
oydmhbM02cbYtrBJJRGSbxXOz9YgyAwHM4FP28dk3RraFDc59Er34vPm0wbIN4yzbksFGDa/5z97
8/92VArFZcpoUXZu3hgDG0OEkoQ7uD+YT3isHSJR0x+pZ9nlYCZyxvIn8ZOX+Br2V9lkpIqBYIgE
j0qReFe8rtnbTTQcSPr05k5kOecfuzotlkLb22kPaqe4u0njy8NlY+BkxL8ceTuUK0A6x1vKLWL7
bW6YjXv4GLjM2xD48c6y2zil+EbgKqcF/d0AV5cn8ftE0FpSB/N8PTHdqtvPxPmUpkf6PCoRako5
KShaqOJbSgc6GOp7QdpUVFaGFhwxveEewBrg2C+iSmSadqbcHK9dF6SeDEJewjZDFLhDg3KEksfC
+zmEXykCey3LdhgB/bqUGcO0QH9P7Phe5tDl3tAZJdsfNdYbwAMJgzncQG3z5g935udT/RcrK9Zd
jZmsnvp0auu24lCZ/pT6xeGPNpc23KnFRz6fwScDmssCMi9vExeEl0YSUWgyx2clKkAKPH69Gi/W
r4iE3QUiZY3ULSTf0kvbg+e967VDAH29UX+kMKqx2hsDHe/mYlPC+FdGzEjxd5WKrtLEfEMQCwLb
fUljRwFPJsDCptUQnHPqb9IlykK12AFzZBSwzLT6TST1RSy1pjM8hYKbUYclgfJeWPWZp8+aDNqH
85fnjOc6JqvoqXPyIrB4qxFvvpchfn+rjhEl7wdEDHYuSisqMFoGlqKU+cyQgwdzWSorYJIxhEoA
58iwGAF3P3qwtN+IIduxgdig+uwObJlKTyoEuQ4PygROREAMNkUMqGvnxLHn6HBKN3yM6ikH9JbN
iqNUS+eLHEny4DgmDSPbIHiXTm4mN09KDznjuj29LT/LL6TQx4h9kQkhEj8R0803fF/eDAugZtLI
ibbJZqjWwgtobQkbptiJfHtNZSN82N8ojkTfxrQcvJ4Sms5NaAPUWwjbCCWyyazAD5utdHq3nD0b
oNbsLPu1GV6d9YQHE9sFHi3CEMThDlrYi8w/LGPEV+BGVyA+Kp06LSns6C3Y3Szv3pFTJhddORAS
z1JFqzAZcl5vy36yrYsLCn8IthX3W7pZy/+SHdwCcOXMVuzoREXBRjGQNELhDGpUTz9zpV/50uPN
cz+rGsFP8sJzmyHTwwGSM8jYI4zg6MN/hWuUrUOrNskAFjosJS8Xv6VuYingp8NXqTTsR3ih4QCH
9cXuYpJ7yHM9QRFhO+Iw+gXejRHqAwdoQDtN/df5T6AagHSFsg3Vi0oJT4yyHnQ4yt6kyWdTrbJ0
y4pIhTTJUYkHM6agLzoesmwXfEzHVFU+KiEPM/asUH0AcWGUcScShqJyiMf6d4uWEK9pCj1pYClj
OZL87lQk9p3LS8DgDf2OcS330OcnHDJlZfkW2hbcSZrkLP7lOtOFpD8pJq2awTg2ReW4pGfifbdL
Rt2ONP/6ywRNpv2QGswP8FXIyS2g+d1Q3sGRE9qfzAqETc4IuzR/MlI02mwN/uaAzJFdtHC89BzR
yZTSNyH8Vm8O5GWpVqVL4NuzdfNrxoheu8V+TbAEFl+tswFghsaxCZlQmi3qIku5svQx3uCkrCnp
O441czMme6i9LAcWBv0aRxAUCjmPc6E4NDrWJ+ImNLYbMf2swGxJU7S+QozNIGSmdrahtKB/adX/
IkagTvNbQ7UmmKMFHA7ZOxAcW7Ll1BNdlRCsxuDWw74aoPPBDW4HoauceMRkDuAHhQv2gwPPK1Gm
1X/EjOZ37YyYLxaMh2LEgCFseMAsFjjXi7PDSwoniX6AEx2wZoZkYATUvkyuww8TvIVbxMlMvWtb
omeQzbnnfRtwVpAOWbpKzJKKPWtBd+5KghVMd6IcLDihimFbmG9UZ7a/k/cB14uEIhx+LpukVL74
JEMo/FsxlZZjECCaQ42v0YVAlvqJ5/q/mka6PI3mgtXGjozoBHzDsE5GcwIOlPvKtYf+l2ypu8IQ
pusNIIjD18CsJb0SNcTQdAJ11OjPBnKxMEkKDQZQ1b31OENxlyxbIWOxkNmHeef58zn+Gb+tBpzs
5qEjxufuzyTReBac2PnXNh7CTkgAAgkrGMXg+ZI8HCzQ/YhpLDNIaf0Knh/rR+HGWfhlgzFp+zAc
6TRZeHDnhanN1zVsEMIhWxj5rfJAm+iSuDTRJFATgN5ZFo7slOel0x5yYqZaNIfOk6bYNm6+AkQA
bm/aBnZ6+s7GH7CDAwhiR0XCbgpPV2oElkpE11zdmshbUGHLjIFPgAGyoClpOEE4O6SJgKYv3Uhp
nvB/hGtICcQLAHgiW4N0ovGqtjCPvkvSHBsmCU8Oke7MAKj5UmkQWDfqeOf3CghEU+uyomd9I2TG
AWCwqVBKUYIpbGtTc6mtLe//NLhLyiPeJSHvtd24RFNBjYjwgzsvBX/BHAbmDgGzXEvHYI97IPY3
svfJo0J3wXlV269meQ3xY5nAmPyHyRfTGFRmJopR966gzOripyxfbhODAnzRSQ+x2Rpo7f5XVk3Z
djYQJN9lSwGJNk8Oue2cvfqN9k0qXrzwqBbZPoEkuCVYR7PyeXEMGmdsAdhRcryauGf0W3Iz2a3l
WE/uJRLmAkAiCYUCHJZPLIt58sTxVflriIoFGhEvP0cKWa7SgWDit3hh7Q9QEMjnBZxZdvbnhDo6
N3ck9QlMxNFJGUCHxdPirzMwRFWFHgx5bJ/v3HHfK4fGPZZYyWcn3aX8Dh4U9p4M9Sty+tAJ1cEf
vQX3JLc99rHNm6y15gX7pCk3pN1YbcGo62vGtgZiErKXVYbIPExRw7Zo3O6Zc3XsiODYU6DSazvu
wq+p5TnziBThAuBlBlW9UCO8Ys1tW3fLMtL+a7HKwiyMAIumWJQ241nWNazxZhMw5EBh4sC2kRRt
K/rS1NeYyAod5g4H4qg772X0ObOU6xZbeGvdB1iFoiCM6Lit0DzljbtynL3CwTRovFLNjfxjqu5K
u9WgDsb8VHBRTpIQPnAhC1bkQ8mIvRbqdmZJAwHhWTRBWD+VHZh+DWmYTdPTtcMkfqBGv3S8O7wH
F0u6ETemGl+z7lZKfsoAF5Za1kc0GHUanNP/V8ApcPaCkFOwPOLVqzGfdWBqxOvuLmGijv3MBm81
2iBiVGBDYa1LQg4A20yhJwWqlI1t69wsZB2ebuJ18wjZFg38hH+DG9F7sbBKsKyu4dfB8hvgSyVB
dKEdrmA06fEjzHZOSO+ePoIpf2nFd1FObhKDLZwKMy5dv08eEl+DCROeBMbZz48zRMKgN5+lQKww
+olhTUtUu0hPoL28+MD5CQy4kA3FIKpjCPon76Eqzrf0UQaClBkbPsaZNAfg+ZyTcoNdhLZDRmyj
iWNE84hy61UhvUA8FTrrqZIzLyHsQY9bLlx2P8EDXN905l87WDZy/sz9oZveunwieLXbNrmCWUdM
Ju8NLFZvekQOSBGwc4Eh/RhhiSUwmWF6bkpASEFRUth0CaGHARIORX3N0uitrcdl0GbbEOQh1cyt
M7Tn1MVawirfWQeMPwHKNzRzWuHS9540DQKk2sHx2g21u59DXgUV/jB9HqTOyuPiq0WTwoliDwI9
yBwCCsGEZyr5PspODnaWuQv+VZrQeFWcdqhWCaNW2FNdZlAuEiHzDfUPuSIuWSdgnTUBco4I7O3m
PSiwna+uQ9WvJ5QKMiTxxodaun9cdnEv+SHrAydkNKM8wERBL41df6GbcG1+khbMKl1pBqFn3U1V
QYpI1fDZEBqteZdIbUz4NxmMbg9CFUxxSDyAYxYQKoRds3n/zZXKJuxDHLyh6LidcKu6D/jjL+wX
wvSeLZwH2NlCizEx+WW7GPTCgRyb/x9J57WdqhaF4SdiDIqg3NIUu7FFbxhqVKqAKO3pz7f2OZ6d
mEQBWW2uOf/CniA9C3xlkkLoZ5V8swICEYlaXBjjuQCnhvhODU7fGAfkDP+ziHrjl4QRC06LMURT
jVbxsEEfJbAL/DcNwXbAZR3SwSpFwvdZCs2wDQjtYThyU9CDNdvPTwmcNdmIAuAXyLvKns3QTVcl
ZSKk19H8BVwJHhwgHxL0T+MziwWljraTRGoIZ0/9CXZfvn/T91hSgpPJ/W6nhf6+Zkoy0Vi1S7Qt
DCBc4D0mKbFnXD0YUcRGtL6Jxn6Fgm1IJP5eSeZgORh+t7GnQMv7ZqglFOlg2zKNlThbQiMT11nq
wPOJuHJSjHQrZpwPDkYmK8+rWnyYObEpYCrMo+FswDgjoZQku+R9zLu79sLwuN+8K22nlMSOKkTe
+tyJDfVbOY0Ccn5AOdHyTEzIAyNPUk9q108U7RSRkKpkBKA5b8PeVhp/0mbJnWuo+Is5KYLIg2yx
XxP0KEhX58RgnwGAws/TNtp83j+wigMYGo2rQY4QDRJiwvhGYzcRP0lzx4jwAFwKTn36EAWb9Ky1
C5VabNqp9rBdvTN4qxDVWD77avATisoZW04i1fT5mulkTjMcd/N37ROyjntGHBNC26ieMRh6Wpy6
HLGvdVAFgEpo4WwAeOpNXRDMcat5776efpkWclz0nszP7ACGpWmVGhpOcOBG7B8C1QRizZFVrXEF
rKkFMPXMehep6LWADnhfFEuGDCINHVITu1AmhgQ93zRJx3lImPmOpyJ+Q0hQxJkF6guUgW0NJjYQ
+PGH8IOtRVjHJ5N0VcQMH7yxUlADD1MMJ6hnZpiC3SinRA2vil1mGe7YNTOT1l6P2UNN8j2KAb0g
eNM2J4icTxgKBiq2mbQi5C/Nev3FNiZGzKbW9buKYSiJL6yBHDHrJDEuxepwCToLXa0zqxXAp3wc
oeiiMBxCoOGVCPADH1/28VvCc6iClGVYdGgZERoYOYmK8wguq8gpSLsiQMVjJNMem+JZuGLipET4
As39Ag4uFQZzNuiY/vQq6AOdQgrZ8OA6tpUtkWQMw84WO63iLrCIUjpl6zhi91UwH1FgdNlS1Frs
ykblMI3hCjp5ydce5BOS71YP9Bsxchepc5beDeGhwAhHlA7xLJWrfiO2agGyLtMOXxGTKUNAAfKS
kmS6YgMn1jq6VoLqXA8E+QUSUi+5hFFAWXqwgN8EyoXeT27cjwjkozcJV/YzrAY4pvxbrDvJfwHM
H9WBkEIevEFCZY4Ml76qj8LQRZeU8ZPkcDnMpgYpYWEzXZYZdsXs5pgAKyBiIemWRtSdZCbY6CWE
ZmQ5Xqgf1ZMB06EJAqeenY8+9HKqggrhU4ezAJWAd5CNQwV69pdqGxwL6F4BE66Bvl5KgqgibhBV
dSYP7KWEpXgO+EBwAIGP1l/yqQuBJ0+4ZCP9lZStikWR9ol2gxqp+KtyfI5UP+uJ+AFqC/hPyEqh
Yun7D/VVBx7LeqIj6sVQ0htpIuDISYKMD+KnXxVDTM2YdiQ91BUmwbusl91qrvcDp4AZPMID/EW3
ysnAIWF4iQL92AtKSE4kFlCtIFZBOVFY0TeU8YzncJap6MP1S1Y2AJWIlhGnPQ1uG0mUF66ZMtnC
lMyN2FIW8b/U6Ic6iIQeK17TpU6miA1TC2qFMe+on3TZxy+qby0q8ejyksaRwGcUVXCIEIqN8CkY
klMWPYbS+4AZjNBULkxPI/Glm/EkB2xAqJGGiaPnYj+up/C0i3FJVeENmr0tN99yXGHlYoTJIYjx
J1O5tC4ipUvREtRyrgTzTCjKMDR6/LqrPvWf79LPOGeF2A9xntkXft/jUh9cis/8w+Z/wNpfxyOv
pM5IuNR2GmgJnDAAHBCZ1mw9NUgbhlTu34YMhBYEals7KUOlKp67J+aWMjVqkkWFoaKuHo+9K6GF
q99eMQRvbG2J/Ud9NKmhovcMkEDDpnFwH1DIzSWKCoCZay3wQ43KXrfSpNwXqIuIyTbREb4Alf58
IkPYEpqfI/lhfNEdoIMPCSGf0IQ3T0aOuR72vwKEnBkwyXJ9DAgZIRJIIYT+pAuE46mYiRjoQEob
J/r7BLJfDViS+AP0ukL3UqLIwKAQ8dyX2r3JTjlZHzBMCzF9kKbJU2x3SX0yHcplNdNegJ7Yo3Pb
y0s56jDeYiSGGxnUv4k1a0RszWrdtiSDW5Id3McGFnlCkLV5uziME0/B12O6BjXyIvAVlzuAkygW
6qCE/YlNZI5uNT3jEzoC+tx4FUCljGy3PiSeRRojX/Utro7MqyPoxWgrsXZwpwTNqBYeHYTU7HZF
4wjAnZg32IMmRNqNSgG+NdGnQIAbuVfin2gsipIByfxRthyJD/w6xAOEJQgzufVcNt2HJHKMXpT2
ZF2XQrSWPC3EZWqEdJf7jrdIIAXmjwgfYwEn+J61BPF4upLA06fDd02kOPBExDhM7prS2pQScywG
oau3A+haeYMi717kdxt6C6CzQJZclZiDiYHUtgT691vR3MlDSmng5nXscLd+UoH+d4/JvQQIRQ4Q
eYLjRZK08chyCceshsxtTZkLz1AnVI7Yn3Y6boSdx3ayadAg/FoywlGirChmb80M6W4mtr4UfplV
o2D3NEkCkaNGKg3Rt8+HxshJeQRuo0P+J+udb2psk3TFFx9P0/Vr1g29ESD+gFkpwHCJPIZoXx31
t4ZLlBFPDQevWSWQSVWsrIIonkVQpTOqhIEJXH6ahzXSHQPID1jc0+TsO9+oEMrV11YHoG/7hcxe
SIpPabBJCbySYq8Nt4OP5gxLwKRDjOUEFOt9rgovjDlOcpZHC7ln3idg6SB6iKBCGEaJWT1Dd3BE
kEvenH1ZLRKakT5mn6carkDChPrOoFW/8r1ki6Tqt+H7J39/vAESkHl4aOqNFKhTQRYPcOn6qhSK
h1SGZBobjHoP75KwuJX3kWTcNNJ4iWnaoMTnxG1P/PASKA8wW2rhZ9jOSN8KBs42RyO9aAjp7i3r
U4GFkNl6QTf5yAcy81FNXksnZwNTGqwIpq0vlCuhFAcETAHrc9X8qQH9cxESLfIeuDc6uDaE0Gtj
opROGdSTL0Db4NyDIxGgjiIPKbUkEGQTXy6hxWShIzp+siHlJga2gbcXlbn08mXrqWroerPuMR8R
3L80ImOYUk82agNEmSiLMtUbMTnAwULMAOJamSWIsczK8N7ZXm1IABA5tVBcBIBIk1A/RaZVx0VU
DSZmX2/fOSWz7FcBJyAGBbllIMuOYkZzLkvsOAQ1RgSW4nvdsvvAWK1Z9PrLKp1hi+ZRjTcN2kDF
3hBmrBuD+05uSGy4E1A7Kau12MQQ/1kZQL+qQIr6Sz2zyCaoDDi9ibnqnj0jOJeBBHyK2lv+drOU
q0Yz7rdRyXhSiooootXFd/75fr1yAL6Z0wSvbl7G4UrvTsJzqFMaH9rllzKUoL6aRrnqZX0xpObc
IOPJbqfsCQV1ToZZnAsJe5wyiMIRpuXpDl1iqrY0kbAHbksCjg8KwzhwXF8xWkPcXnJ8d3bdtmAV
EDRqo98kQM3xHL4eFbmCUE0nKElbvO9JRk+MAb1X1oURrVTzB8Uf5BtabZqoA7ep5X1VgBhok5n2
RowIyoxQtRgCMZXibcLs2imqy9185SiesqSkUG1qBMMi8AtG9BXRG8gDhDMcAX4V6E225w5wk2LV
NWiW4VqvTBApOnwvo8f38t5Jv9lPscsvz+VwVZtWMwVxPQ/9alpNSVL7eBe5wTiajKbB+O0/J4aN
3YRV2v6YZ47pDSfJBBH/eQHgytLmovWn1SJdvbbZ5rt/bZNzus2BnV55HOuVlNgvdDi20lHem0fp
yNZyTwp3H/+CjK7XxWl04Em/a3eQU9bNUkKUa9nwCEh6LlFb9Oo1MqJQmWwi4HE/eQII6nmk23Kh
zOJVO6ln4YpbtaGCu0ACLt/Eq2D9nEKamkGxW5DdQm98NZwhxTIFR+YhLuoqYyRVpsEk8BATR6wp
nb0msq+MI7/ynuNkfKe0tiB1uH7CLwKUYOf4NiyHLpZJPmaPXuITFswtBoPDsZ7j9+QzQzCZN42Q
pHJJk9poPc1i5+ne9DHbpAXvchA8vrwOSCrYkv1chF5uR9Yv05dtTr42Ik3OYNq5mqe6OpqE6d/V
8b3UwfbRS8ZDt+eCKTQ9/X78mqENJVksxeuRby6B7F9JgEKf+VyDU3ttj+G2PaIpmO/LfX+MzvFW
ObJobrAbpTlWyRS6JtYCHsT3iTnLJgPcSEwvoWWfk8ZFXnASTVCKmn/mUKHy5WiaW50rc1VEV37t
t/532fri5QM3m2Qcoltos2RKFEVfQZ2De075aNUsvotsk031yeAuXtf7vT+6y/y2WEEJmb1W7cii
FJ5tkPSguy4ydCesbCIvRGORk0clDaF3lDknhCtjykVTMLK0Yrwa+UADxv2sXEQ0NL0ANrOFG/bM
8GmIGTgNP6FRIppGCHb4PBxoarYyRuPKZSTRhtoYjbWpMo2X6ZK8y2tpTps52+J55b+WEVQnK11q
U22KhPBUvvWokGZzPDPnxPg+7KfIUsaYBv4mptWPGYxkTCYVB208ogFIAP7T1+hlDXs2C9lPRLgw
OeVQmc/XMSemPdNHxMvQgeMncbSCi2unmFzPv2jNebmf++Y497UpliZznWsRvyl9GRoZRk++OcWY
GQ8Pt79oLsvyKZ5IYwwBPYwNbdVRHc0m3WV3HjoI/x7auIJ9638e1CnDS/OLCJHFJ3aync6hMw6u
TYvU6rx+iizvvwsTF93cIh8mEfI4j4ZjkSiEpgnE88znSnwmSSFUN034vP/uSjJP5i23Cx1RD0m2
fgwl+qxucdR02p8nxX70yHVX+UEQU/np1vL6PRv4N9KzT8uKryPHtG+SnYx/IOosB+u74bN22T/t
pJ2M1pKdjbOFf62sVef+Ot4vuy4LB1QeEvMUw97K7MQm1eCzk2KcoVdkDRhnCC46oWMu0UGyCYD9
1wxpNovN0YKfrGQOyYcBJQq+FvU+G5vRWXMyLzV//DrYxPNSzAX4bjDmyf9aL56J3zDjcAsMvjcO
2HwHMSvntUSa2IJHxANSuq1M2fz57H29wjqNLHdqL9FD5cYna4yy7dgyJo1PIZuD4L/tPNcIXtga
jUhVd4lDL4chgSLuM2shGrCH1jXHoPHE48Bu2+GVPOB4uBL/xJHoAPyT/3UBKpGch9r5khKTwxbC
Vjg28L9F5yPHZYn3ks7i+xPWsjP0cRaw9/A+LVyd7chpjsmKY1sjj5SfHU6ReOZBDdIixTVv7cq5
UfX4ORoWH+t0QZvBAkFif2dPh0yk/3RSfsIPxaLgxtf9ZZ9xpMfXSqw/ToSzBadGc5eDohdhPx3k
SWx51s06y3Qarki8lxP/ewXVKy5XHAdqi1OME4cUH0d/iD+L2577iq083pfAQmeUUUI6nnslni/n
L65Yn8JWs8SAuYhWZL/+7/yg+TgHSQBe8r7Ey9Z+WbcjRoQ8xFWpE5Xr+f8q1H+q7JwNloetueIA
4p4S60aWOBVjjpuMJgnN1booGjkNj2AVrL7O1xmtRvQpFoUNFHnOJppV9CXAneMBV0S2xb9lv8ac
spd/POLzwSdR7MoPOC1uqZzrzRkJMlxEoLGa9/aYpc16ei/5Avq7Mll51xnwM3uzQct7MluchZjl
lXSe6eGO/YfIH/r2XmUFh9Gh34X2auf/+OPjPJvXLrkFL1hJG20qpgf01niIzjzwLur8clFc7mxh
zec//QT9cguuKmtUfk4dLGmQYqVC5ojnlf1lpkdDm+/Ij7ixF6/E15SvoGz4TWkXq9SLvddWHCH1
+O0KMryDi5wjVgjKtC4JVL7iDsa/fsIZxKuccizOAkqe94l3wRz3QtZa1kqmCnBSDBaTUQwf24by
QYLOTRj1EPEclHpd0DJj8SCacElEee2R1RSNUuTlJd6F0ACTBEJd/34y/00THw7Bgj3m9k561PRL
++VhXWw3PzDVrBdXIQ5X7iMUyBXr/0/Ap+IdzFuMI84WeqFXy1a4RXLcMX+IBLmYaC/mu8HaYL6R
183JQPrerU7dH+p3a2bAwLGYlu6EWj813gYf60jBacPsvRQ9KKC3AWxy4mXDLCMeKAPMkV+hlzWO
WDJGFhQNHqG1z5zlZPxaXj72fv+a7j926l7EJCZmcNHSjA8aN7Qa6y+12UPweDqMqkvu0wFW/3eE
qRjaf421nV7Qt6JflnN44VY+/zpM+EyRxpa10V//9NaOMhYVLf+MS45119018rw8Tvx/XK/XfJ41
vzrJ3uVtMWcYk5ARLeaJ5v9LaP5NF9O3mFRe1jG1boDTJ5BP6eeZzW5pnxETcmuO47Hl+/f1wLkx
D93YEzGYMB5mJhBjXvwERI3PiOLD+MNPLHHg7OxgYljhQV2588oR87oYgzcxz9YWxxFzPSszIzNj
ihMHlRbSgmXCFmtCa5sLRExIp/ybncXsQrpn93Fbu3RwxrIBiU1Lp3KGCxZDO+cugVrkwQXWluEf
l63L5wZRux3eX249rsd4Ws7+byoxEQ7m8Uy3e+7yZcCqoU/xb/63xI62BCIRy3fOmkXlggvspyK2
ZPe/RaAd1tRcXOfHbX5h3bO14e7V7nGeWmM+nXgPiGk6huyZY7FERX+9exGhhOLSEOaYL2LOwyiJ
N4pJIGHl+v/uAEdekTocWLfKM+a6a4QWSzURHGrNLcq9VIbvjAxGuLdaOJvZRnIeW8nZ2IELlpqm
DVyiOf9PXRxmw9Xv4bDhvwPFeMtYVG77+5rDoUe6F12kh+aNxpQ4eB6uO5e+1Dsy3wJ+eZasBYIW
/PGseasBUxtUcYsQzALGZeFgsXoua4f85OPrim2OdqP0zd8BE1duYwMJdT484CzwVVu1N9D+U/GT
PA0W4hCybVoSh2/9aHI1vciqrCvAgelVsaKpYiFSzNQldkXQDK2Xl02/eyLfGb/ltZElwn7RR7HP
RKX+PnDWx+P8JNZLsdhcToQANBbLkphIix8mcyeYnf51P9m/lQ49BNTOj+jo4lTMLNzhmq4f4qYg
fkvnH1P7XN8jeiI6SdjuEDBlAHssBbVYlc5iZjOU2wczjAWG8aKGcG9L7meS2Za5fM8y+6a79AYx
DCrWF3JidGu+0mczekrlmAvRzcXYeU3U7YdnFHp2EqduryLKEitN7HlXfwErfY2oL8v2dxaw6OMX
x0/5RLeMM4m+Pd7qLsprDvefDQ7y6RNuo/gU/+bmhQjvQH8wnBGrcpMzVQHuvDF+4lJCXtihXuFg
pcA/PJx4mJPCMfbVVJphmerIIMLseEz21B250hwEupNP+jVYAHvkIn6y1J2Rnc2qqTnJJ/zORo9+
ESzTf+GD6JEo+9PcIn68UkHmIZpbnyjWe8VP/y+nBJb6bLU6d1yCNPk4b7oODldOOA/nBT+Fc2PR
2IVDdccBZ+eNNvQ9t3aCDd7kc3FsFt8rswXNKPoEkel+uKh+1yROWJR+xHLzYxnO08oXsRdNS3Y2
7QzW84wVoLZ+PpZ1gi5oXZbT5cvSxwZRYjsdMBVFdvsz2MHSRxOatl+KjvNkobdaBxYxFBUr3Ikx
AGTFfc2LOa5IfAYYLa6Y4EfLdI/Vo/WdlFcm3rEIqiInnHYTfCVO5pq/WIfcraaFA1mJcYOYgmOM
xeh4+ww+yboOPYoj/+6bgokKtK1pKTqGI9bqiDEk8Q7Zfv4ky9GYPaTdcjvEP8XDIcFNGdk937lB
y/+/w9mlm8j299/YJIFyYWz+G7UVN7SziznzxG20+PwSO/5tHpPpdH9a7vdP+/GHoDTrFnUES99q
ljRBS9QxJ9JEs8yJskWDw06W4V+6JifKWZEMA0nH7pd6L9bnE6zVbGXe+nx1Rodkhi7CTpv3fvPT
+rhv+qNL+2fYZFssEZEA2mfdN2cVn1KbfBdizhO/E/GKiINERAPa79/vRLwj7km1KG2F+/IdXzWn
W65WO5avn/uaxQbABetE5Evn4ea4/LjWEKAcweNQ90QkiTwx4XznhzNqdvlJRJz/x/bZCYkFV7wy
/dFsADdr8VLdzteyQ2KLZ2wO3eJHgdNrYcnoQR714h/oI060FhsHsVdRvdqV2R7ITjNvDyKqEDtI
DpdbyVooyv8LP7N1vEx2+DytKIwQ1Ua72iXaL6yl+yr+FCDZlwxwx83c1K4qg5sYa6A+yvwUqqe4
ulaj8WgrJpRoHj4QXR93q6c/GPyoZGDl1B5tw4N0rpjsDyxu319jhYLRl+LnEO4iOGXLpOcxbcB9
pC4oVF0sZDWxLOfVGPrEUCq/0DQd/hSirm/Y5X54pT6B5tdBvcUHbdM+kp382z7qQ7TW2TyQ08Ct
lXq0aoUoBcHjityuckqvxPwqtZ+6nfxKAyvnpPtKchBE+h4LA1UVJHtBKMnkFdJXgTQHZRSy7sXz
NSl03W9Bu2VmheMVpvfpOCWHPOo9uIKjfvONU6KkZ7/ugBTGcTZLs+VnZBy6/L0zjBaBBJLhhTmc
6RSfQnS8W2OZmPpSTkpke6LFkMy5KaNR12AuMgCQ+2W41NjZvMmMk4nWQDl8YHQ0gbaAIzSvalHI
vSdg+UXFpkNavfpcIJcI3FEi1Y6EvkuQJP6z7g/DgnRkKrS53x8EwilM9umyaKmZ1KSSTRYdUqkC
8CI+lha0s6RlrRtA/sh+8v4xzBBjHp7DGNnS+KDADzOoaX4Aeo+y73lkqrQQOqwVbjwtElb9wnj+
DuPnMikPUS08pEII85sI/I8BSAC0Z1Wys8kGaGaOOe4IZ9E3xQPARg6EbOwjHWzks4laXvOayixi
1CnlmVaUhEjBUzbGEdWgzCIlBso4i+GnWBvvU1ezXJLaFYAEyhYFNEawwqL8JJARCNIIzINvkHcn
uyxRdEhCSqzdz9tQXU3GxQfmxQRh+K/yqNLOwTYWSLPxLk7BsNikFPAAXj6jDchFfaBalUqUFaaC
z0Z2mIYFnB0fAL0gJazGw/GwVvYplF0kTlFGhKDbwBiNRsBz9R/aLaR2++IaKAbBmuuOMcRyqLw1
jHD0i9LfOvcUvXJSI0BjikYyUbwS76k09stJ6dSfkUP5qntnExSyAMEh+CfnSPKzTchjP3xiBq6R
B2BopUB9O0zSovBrVdUiH8wzZasNDkAkUS0CpbSSOLUorPyrK1PgSyP6f5HZnYEuWsDAT1BThM5a
vCltwBSJFTvm/KAvoGQOlauBE2Qb2qIan2r/l8tj4cH0xURAo6LwiQbbMCtQn28nw4IwG8gE3Lwi
RjANdsHG0FtnFJw/KHMIVIcCs7DHViONwWJrb0/UQCqtd/o2Hifte1Inistn79+AWyv4ggMcK+yh
+JT4NAP+oZtnFFqpsMAFYXSiyOcJjoZA72G0jsjS4mtiOE/h+0X+Pqkwqn72qCTClc+EoL1Unlr9
UGK1KOAQBQDNZ37QDB3ABXMs+i9A30Yw+SgKCpyPBnQtAPOVfSGmLHDPXFIuDsXVldh/kalTMSAm
EmGl/Q1GY8o+L2pAAq5UltX6CwVAHUK8fi9eXToeDX9ko5gI5jm3vkJkEe1mmyHiqUMVC62DOqLH
Pc+DPl0B5UmNu2Dqh/KjbfQJuGDluQW7hEfzOQTVrWfkfDHp1ipC+KyeBCmRbPH8kfNubnxij2oe
Wrw9oBYUBC11+KeOymUi3UWZF9UfSFAmMDtoVW+q/+lFYC9FZVXR2G5FP/0Idl2hAwSDlAlBpEGd
MnfwWfwgkV1sUJzElouYGwJXULcTDTyRgTGcCtRcKQd/w2+8VPBZ4uJ7CTUEilPyWc/rTbpWq8ZT
PAOzCZM1hKKbTt//cKckqnfEhYkqzBYPCDA1bvC5guuVQJEoWrD4vuI9OGWz3wjVMZAIXtRITtRR
/mZiBq26xpwdjfYH4hd4Lt1VyCCxBE55ruu/ouAIi1QII+iDfYWUnCiotfpeKDkDtvJELSys17Bw
bMpxKC06EBNNZSPpb7+iHjIKB04K1FoggbRuNEvxnm4aK4BWCzxkbUQUu183uUHOPiaYbxdDwEwv
ZmpKTRWMgaIAjAXPRCGG1kkTghUUfUmDavSOXRQwgZYvonDSYb5WPXEeEkY4oCMsZOVex9cRP5n+
JzyY5/gQXhJSb5fRLb6ot/AQP1hiy9/iod6w5ft9P0qIGdvPAx2Ez2VwaznpDWbLX3TqD5gqH5tf
uinb6Qc74Uh31VtCw+VW/0gvuAkhvGDcPg+67esCSFG9qb9vaDy/Kafubt0ND7K7fCqO6fF5/1yL
Y7PmWOmBiczYjnYt2SorPhZXsjchrwHzOviTDsjWyycB4WL4y6DQADdayjX+rX6kY7PPz4jTfs/D
Y8mQLJzyLvRXrPLcUvWK/8pzBFUClvU4oVQHBsY2j9W53aqPweV7j+4ZLWx9rvq1/lP3/e67qc6c
ptxXlBIS4jcNbTl2LWTiWlC1dtMhkOUazQRs5QslkMKTsatXAW9O3u8x73zjfGuMs9ZXCy9FNvUL
Xn+KChNOXe9ioiZY3jMsvBYobziF3sO7lBrGF/L0ntQ7QTcVExr/06dUN09v7awu4EU6Bh6MToRs
PAnkmqKyUw3nmN1Bd1FBqdvpIakn1Y1RhXtMWQNooxc5o5uGxXZPvRU1NGsI/eImunCHbQlKFzZc
ZWbd500lDidTv+xyRyY/nv9+IR2xYO75gpxZza2XxjDpgNWwUpX1rG+d4gPw3B0iOyfbDZsSg7qm
jdlYwoZfBYLhK/lSp2SGv8KF5fCJvQUjggGez7jCQSgE75L14JeAU2CUBZTA2WvA9qz2Xq51VrS5
RkI3+cv/nqeidfoDy9LzhJukckjojfjMd7snnZJf6w/zkf2BEcA/+Fqcvzvlp7gau+zcrcKL/Du4
jW50ZzoiFZbmawc3wlvsWm7khEAuyadm/f1tfp9/r/P3Gt7R4XKDWxkB+HXCi3EjZOQitUcv8ssI
jeI4Lhwtn38kfrnH0V/+cQmlDuVfTeZG2vC24KYdqu3rnP5q28JhV3KFv9quuN/dtr63d3OnHUa3
alfc25Wyjc/Zsb9pt+ehx+0K1fD9+2ckPgdZhcN3910Fx3rfbFHKJqdHJz9/zilJkYyR2d2Cm3Io
7tqp23zuT66A9YlT3Wp2nnzYB/smhLE2xeXz0A7N9XMrH/oOgOMdAH58/2y6bQER/cRP0h+Hl4au
eZIwAyO9nVnhXUb78VGvzGMOSAcvOPXrwPk7f355l3R63wGOAGkxjv39dZe55Bfy4NfXeXRNuL3P
P3nFXdoRklebfqcfgz+gwxsUs8EuHL4/+F+9wJ2uXseeMjvwSqs7GbvwwsSE8MJNo1W5xa8jrj3w
D7sbExX2m9fgj/a6hZfupp6Ua7dudq8zcR0EHPJ4l4RqxhGs9bnZjX61R3T6XOg1x+SIotjrruJq
AcyauxWclQU2wp9NvzeOw1N/0sjD3THlpEHaGxmM3+eBW/f5VU7drr18d+qNCZheUTHv/XGW73X4
l1yTI+97UgfiGaCfkx5bKf43f6Nb/WhW6Tm+x/fvdnDDLpF9iLQXDNRVzMRKi2y+225H2Lk2rinr
DWwbS73C2cIW5qgeOVI16QGyHdF767bQ7NIzrR+fizvXlRx7UlzS06Wh25X5J8575yMm1xRZdbta
93zs9+Ujuv8O51UGwfuH810l/JnoRnfecuL1LRlXxHy3zyPsp37LIO81qz1puxHMZAbcIWCNY1SV
V2Rl23VyjK7VYJEf6TDfa5y4Md2Ip6wydI8r4JPq2my0bbvOr9qJ+1Lci3snfp9yI0SliVfIgC55
d3gvH8ZB3qsX7aZsw8ZOf2GUJI/gMjzRFTkghhiJHVyrdUYdKrO006exit+OVAYLkGrFDKcfejKp
HHZ7FEjbOzNUeP/K4Cis7Kpt08hCivGvYrQ+hjt6NP0aSDn0CWu4S7m3nRgqp+GO9yUjC90D8YGT
43CXHc2Cm5wc29XgrP3RDsopEy1M0vpp6YzzP/ocUSC2O8fvWsxJ2sNgogl+FeaC6FbcX1B7TsjS
AX3+haWaDR3jrG1Rhk+RmWbBIwUS+x9i7QsfBPSNfuMHEB/oRTJ0eU7T8ly6jYgZ+Om3QRzk2v2U
DxqmezwRtuAjs+aC+2YOhBLw210AXUo5xAGXfbh5ay7VY2TM3rUlQFeEZhbhmMkTVIZ6Sz3gqjh6
xJEjNEoBHJEpu0m/4U2+cEz5ohxzBBw+BKZWeBqyxutuc+Ewyim+J0eeSAMYvZZ8KMIxeEYneECU
iSgwPSoRrIvr5ysNBRJ9eIPOyzVxpvgPZ7N/14wSWcT6A14bRtV6kDqf0OkuiN1zu/j6fWim9bw8
Ly8+L2hOstzchSfemZhduc9Le4MBGz1CpuEAXSG3EiBTRF6QDkaDYIwkw+CsA9vbw2pgZXbyw/A2
vJk3bl/8dpRbcI4uPA8xqQDqxSm53i3N3sfz8vGq3J7JMjjXt7Byh1ROfpXtcFef6KhvR14q4U0P
ONBCHZyDYNYhXzRCZyucImraPFT5RydhlMxKPD8DbICl2ZOEl+KRwHjrWDaQrE03IWfQj8iXQyNq
Nb8zf5oGraJ1TeMTo5rOe/K6Pu+v6/tKAFdcX1f11JziI5Nle2RKNLbvoYMW14PaPDPT4Mb6NqI0
LmYqdueE/7QDqZMORQyEcEEVokyBH41N0IWkKnEgkxnvqdojKzOB3ADXlt5W6SCLpnDopwwgvpoY
jHxt7WsN+Z+8KMR+7irjkD/DS0SpDuXkTT4EJiZGGMmKf0PlT2HivpYUCEMgw6JF84e2zY7ltbqq
V2U/OkqG/dlkp++627JBf08lXB439aY9l4ql3b+Sg5b9lxpve1JJ44uoxiIKJVec2R8wxmQ92Jt9
ZeQVhRDWWlhD4D9Rc5+zGOCEAad8ELgaQa+izo10oQgZZ+aGHGVVJi9yBJ9BN3mWrsRuQijRfV7V
+iXxuWYhPJnPFxEb0cL3Sr4XJVi0UN09oRADZCUHW8BMUjvHLM2NIG00Q8J2QopP6ma5gfx87+TE
6y8SU4mOEzjOyhj/qHP5PSBdnkdOp94H7MUKwSF5b4APAtRHNwckr7iS20gp5qEJi4G9aNRWXmn4
psyEkKX9Ru2Xb0RKZAxXsnVU4b02HL+JUqDSfF7b4Pm1akA5Mh6qg/T0QTapBitRjHGV2puk194l
ptpMflpnDSgm4+aw1t/UNHTlRt5CwlsPHjXyGK3kD1A7Iq2CTj68BxCe0EFl8zMBFZd8LzUZaWRm
o21X9l4ok0uOh2xrUb3CFtA3IVj2w/WnW+QwEbo+ddV2DaS3ewM4p6kBZQ5oaB3tibES9847e8T1
eyyIVW2kLUrt45dU3pJWcLXa5wL6k0XqATEqxYm+O4mA7j+SzmyrbW2Jol+kMSRtta/g3hhjwBD8
okECqO97ff2ZxXm5uSchji3vpmrVakRCJtI1uL42TZA/78YiXHfEs6IVRhMiniEhkzTtBTgBO9NV
oi87DRK+xbAaAw/y0MZrg74Rc015IIi4F1AFG+vdwn6YhweM9MEztgYQhzDzkXg22v0chzscyNYd
Js/CsISnTRoFDfHVquBc4asZN91doD2gvPUnZ2OwUvLOtu5FIKUscUgkiOBUWxNG/caXZQzrmpeZ
TCRZqMjBsnB0itvTr8qvxs/Kava8s5JLd6rAk4tLZuPA2Wwb7iZSYDCNX0t3qSHKcHX6YihVkGEj
8d9pSJmnY8H7WTxGinerfKnrBu+LZId72qAfsgiOtuFtAvKrNBVuFHHplhadzZcxvmk1ocSYgtkw
vmeGatDgpwnfbq4H0zlTSwjjHkHdXBnMgszNSCEPWlBQ4ps2IafACzaW/H1SARw9ZxqYG6x9Z8Ko
SnCFOfoLAVdXN0G+oCcTu9cuNws5WoQEBCj7EJ1Fh9oeggafJCZN6Ftt85TyUCdDnO1BnaoGywh/
y6rE4Whcu8gXdfRjPQqMwqwOCFu0xtpN/pMNSANLDBVJhm3MjBfWnHFHDCzZbCvJXOL5j3fYHp3X
ksx7vf/OO34YBfqjVRFbzHx+Cb/ZIVHzzwlO7fIodoE2iA5oUr/0myHXV+176qRY5mW7CStwzRX7
WSTeYB2hTuXV0N3SC+mvo0FZPJv4UHyjM+z8GcOz4AjHuwAMjjxuzqirPi2FQr79con+LfEoXWiM
iIcCqaZpBFMROjwYgsKwOSTjzKmm59aE/kyUZ9Y9k3MtatjQbrdzax1EX+EBeYZYYurJ87B8VNGL
pzFea4fH4N1XA76ZC/Zk4THgBYCbtuFsP/BV1izOpn+tcRtwXevoVxhTAeoRkhhO9x05z4PGxI1N
PkaofPOXGB5/VubrQPn3qKM+R2vV1Yy1jPSDh7AeFJrDKf075PWubHbzDNfT8Q+CbnjqMVIY7ffM
0RDMR1BVbW0tioM5XR7iGGA39QB316VDWm+6M9tPjb+2qBJBuPVcmsRTR4emh2pVZe+iUog60K6L
D6yiVcu1mePXYNDvIyw4vPnTmVYFPhM9iA5Jcmy+If6sOfVNZMGFcdCmr9J+VN6jY/4pU4IGkgNW
oBnfb4wfycydmzTzYz9Xqwrqnc7XbTmoPdXdKBcnOpF8Bo6lxm5cJnHapWtrImj0ryi970mdwkNq
Kwhageg/a5mJBKzBAlxZFMzJ6hmnB53TKEUgXfdsb9iuE9XtAcZ67INmd+EfEEezfE7mL2O+ifKp
SVq8ODmVOf3cbcDVUdrdcXQgonjBg50NWLcDQC7FuhRjVPJ/5Aj1gunRRFJcpQcj31rhPz8u7mvM
dN1Kv1Ohdw/juIy3uJOBWebLU4Uvmhuegta751PTU5M1EDMi6k7YbKAFbAPY4HjRYkQRML2ycfWw
rHpnAWpbk41b7l0XLec6xQWd+G4/ZxPejAyvj08hThsTWUwa+tniU/QxDnaTseWSlnfQmu20fJm9
C3gJnDM+i0xNFoeNWjW224feGlE01M+4+mMP0/wTUNQ1mZ3WUAzQdLEVkXOg0MC4pemKbYhjfKnW
k1tLdEZuQkaj+QdETlhp6PBNOPRzK2sBqJ31HcrrFacEF5rGmrYOw7WZq50jJ2V847juUWvAsVnf
qtxVVYrPELVPFYjiu0RdmXVMrjPguH9ZC9DdY0PFcCJG7sMiMZB6dESV995z1P6LQoq6bG8Y+Q7X
hFI7GdVT07DyvvA/PQx6BTmnpvVBR5EOPpblqxoDSN3SD1iyYDSAYIr5SgkuWpRAl1aOwJEPzxGk
YdOEojYAC19M/G2Kkwtpq3W2poloGmUx1Q2WjSw8rALh0GfdobShILm70Tki4NG03ewhFP6uuULR
UkYbr3jWezhMBMm0413huIiP9iL3L4x51ZdXczHezMx+Fu2pSatglvjgvVbUzLG3j5kZBYt49619
/zGjeCexANE1vSBpBj4aFWyP9G9X8c1wf2IiWRBa15CGjLN59I9QgcG7RMVXSm8pYwKscbr8EgYv
se/dRTUrP9twn3JEm/VWRZ9jOq0x1Wgt5tDW3g+B2ZFTTRdWbzxdy3cEuzVOAMzFGLvkiEC5LBCD
3ps1HhgWFyDBqUDfmHJwwoXpIUHujDTMr8a9jyGaifkzvU5iGA9B9ZUY07ejvbPOluaULFw1fDkF
OZbFzEWomFv28y02D0M4bMq02ipCWYYRYzrri+cFpR+8GYTSgv9jvdd6dfYHNFS4coQ+KejtakD1
QVKAyP0dLtApvwWu9SXDLREIy0BFRONy2rXYlZCh0/ewOFAOGAvqjjY7dUbOOA+Kmv6TBt5BzbDh
GFrx6UtWcmK82bCLBjyfRCnHy4unJxZg/q0Dv8bbXsef1Tlm6YPZPViYqbpHHxpDhvh5jvlad5m5
crAIMSxjNVRnPaYCTIlQoepSGCVgeejY3ZttAd7mM3esbzuHPkrOEWjnNGiowRDCsogcCsOQkysU
UXudvHoFFcDc7JS317sbTukFmdglVsvTheRc040Qadxpq7Enm+izbMkE8z4j3UWb+NgGL00bvzbi
6YE2hWEkE4O0gNa2BOKYa9sfGUNXLgO+/4zTMZm2bX6iBViYs9rNLSTPrUBzxGWTp9XKtbFrYMzl
ZbVIQzj5XBqgeWF8fMvxrsA9fiONQJMy2AlxdExOfe4hW+ieRBXn1k8jrS31Xd58c85SGxYV+S4f
HIgpw6Supr/qvb+9BZXX58KAcWZkSF8xHCHEpq0J/rmUC0kqFeYvJx0JdYxuulhEQn7zQlY5KrwE
k5CaA0wZFINIRetYe2r9BXnJex+tk0fdcF5ajZgSo1yFUXKxE/XaLfPGtUbMM9utyI9FKT6NzmYo
xrVYCIiiTQYfQ/RqxURPXWHUs8tE21IYDu1NwYjne3RuDoqxun2Jz1P5LJI3vMcATqOYcWt0kdEs
4zq6C354AY817T0zVnfoHmIwR7xiZFAq8zl9HPBxyqpHleZbUcKVM/Y3NjcUKtfWAEmYLlNp4Cbn
b5P+2tEMxpAGsaIrmVG4bCUUQlKlo0KTaXyePQxGvInDY98feiZ9emus2E+tYjSZ24cK++oY5MD0
1GpLXLeO72dY9+tmqf5F/adhWGJDcb/MyIoIzrUeCe7J5VSpqEWgMWMMIgWIRAmEqbfGNzIfgkcR
9QQRpDwD6xlgbvRuEu/J8pKLE3/E9sVNznhB8ZQCt34sOMWKZ3wt7lLn22a00YMVYSLHk+b75ZQD
Wub/E/I3M7DQ1x5gDLy1YpPorxMBWSF3wKZGWIAlgocxcI6dGU7cHLVLjtkhBu0VldeVIhyX9qD6
02Oq6hfTincgCj6rviU6kTVcCn27C4JsY/wwJTPLS8adOqhqj3BWJq/yE/VQvfjGuSjBHfoZyzTY
2dlWnrWHHT1J4T63SoWFjUW1wIhbmvaRMbXIxzGDyBjqSspk6H3VX7L/uJYdjFq5fIJq3QZ0NRZc
JmC04dagv58TTzSdNvI4Pf40qPcATCwY6ws/mR64hsHwr+JJ0pHtSbNHgZHj86cBUsnIcsasKLP5
XVoRypgIG2kudzxBh5Drfvm0deurKh9l3Yc06pELlbgjGBhzKQYc7vyxqNdxTk+Z2pvYyuhq4ubZ
piXe2MuflEJXNG+49mMP+GkySw02vOgIXmlEdH5t9CBXMFtAOnyxkpErh4o0RvlF39oEUh1eSRXn
UQzGT0gdxmE1pLjUAPDguoCduWs9ugaxp94hGWELPubBmXQ4HHs8D8tWJB8xsZBSNrQxeEZ39chj
o92WAoYnxKYryHOJ+XDNcoqmGzgEkmrD+M7LejeSdEIjFoFKiL2KTV+L7eZoOQfVJncCeUi2L+4o
IntsTE3km4ZvrVJ3zbdCPUUGuIdcTpSdRsYOxQB44gj3f1K+ktYHqUuZNft6+NZqLtJs2IM98WkP
RvPXjJH+jAylknltUEaKvwlvPyCDScuxyQJM0jkB5xFq9tDtOhfDlpK1NcC7BVwVMzbPxDsDs1Lz
qo1OxxnjX0MpUqt5J/FIk3NXAS0E1KZeSrw4Jy/y9MDBWX1mlWro/td5VW563nIlJnR0+DatOejD
VhkwEhZRjXPkUY0PirDQSmU4OqITJ7XSrPsV28ls1WMIgFL69kbU0uYVHCaAuGTzxM34wrB+xS+C
NXk3K3cfqRNSjoueCPRs2dh7EfYz6wWoQibsTLih2B/wb2bcKPhnRdrddH+zluJ+HXIag3zrxeXX
LiO8b8CieudmAt9iO6kUPZjD7+LtktIMIS2ul2nt2ctjwIYE42KVSSEgT1tsIoL52+9Pfq2tSlWe
fNCBEniBjhprAiKuxPa4uizURSyR/ClSICbRD+fSgJ/HuBSyYvtjrZiZtsEKNg+FddtAWaKVxPE+
LqChlgA9uFShEt91oG6c+vJa0npCuWNcuCCbDihaEzKjRmaoM65MOBKjyKBQMgHBvjPtiQNm1BAb
b4XpMTneNkrTbW1FL+KhsRxmXZ2XxNgUAfxULGu6fIZkIK/5I7JOytcFnXOvEJhwEHv4tFEDclsn
MJKINPNM9vR8NUlnlj63VdeY8zUMD0LN0IA+KQSQqg+4U2F+STfsY//GXSPnddAAulCPfrX8bG5X
W/kHq7HbuQ2qw9T9K1mCunbscpa7hiFbsR1hYYfleY7gMoIcjGSM2RyoSfojvDMtClZD45+Lytrg
l78KLfLirxBTeijtxO+SDoPZAN7usi9dXE9JPhF/HpyrNehq9lj8IdPpLsYaIU6Ns/RaKekX0GsM
zDCw4volmy3o/DEYyLvk1SV2SDP2ETJ9X99ZNra19n1UHoei2XowJxj/LrV/H6HVMxMEOm2/wQTF
RzHNrKBynbVuoVos830LMie9k+cnK1n7xtRvu3OfBmspYMOCy727pdWw4sNEubuHoCMXwW+oNEWO
AbfGdcJDOJD7/mRi4FO7e5ZsSusQY7glvyMMld77krrHNE3IQME6ps2dQkAz4lwV3nCh+9c20XZN
+8X+DF4H1chTEvNOBw+a5MDpU8BgyWzOmGwlvgJNjx0e1tV4QSEYbqhs5Gan0hJFfxWoN7904WoU
q6mNN5yEcsFG2AZUEewz41Kl0Ex4lkH0hUPypnb1HSSabhDfBs62Xr9mXMB8kIQKSXXmHssAKexo
dTi25o77M28QC9WXWl3xia1N7wj7Z0kv/QzPNPbuM9LLxMEOIzvXgwUS7X5tRuZvvAqz0BOTeDg0
yqPcImyBFkfXy60YTw1NRufC53iCRSMpnQ5hDwkOb+0AcmuDv4ujw7C26gggF6R1rolgxHcIK4uZ
2HspCMtrV/XkGrnkmbBD3VVPMFCRX6Q241l2Ce6qv6iltNFC2MHasTs7Omq9JvhsHGsj/Tlv6n8r
jQELQzIJPLpvY8QdKyJl+XMBURZ2E9sLDqDbRw94BBs58YqsMivQjoM/E4OT7dL0O0wfO6KWORwA
RfvJ3WhWctCi5KGhZuweaElh1djdj9lzRHWrIg6oSxjzYTkD6AnnieMF2JVdd28O23ZmqGA3IJee
B59eFsODNvAkIJkuPc5llGI2IUHs9EG8Nblgtca9+DLbG8O1n23olX7BCQDt38j6+giJqAP5Nkg0
cof8jGskWCPebV5zgVi3EvIYvmPoyVurOoS7EpQpY18iuycfRaxfpOa28TxgjrfwQCu2cz0f2OBg
BMCIkqRR68QHEL/FzVtGl8aXqbUnG72BNIY8nKKuaTBY4jAKGJvmEph1L10i3qap1eMohe/EUVpc
bpAD/3SLeQ2nN9Z/Ma0wPaDF0vCqn6pkKLA8QjVToJTCdivC9lX8feT7lh5UfEu67oJlJbeBEOSk
maGphYIXQIXhwAHB8FimLPgS9CJL8PCD0skBWhs60XruRj4w4AmsKilIwx9sUsRtRQyhY16dZZZo
+iaMVjI28KDbFO2qqA+ut09tMv7UwC1ClyWoO0/DiJtrmr3Xn+wX+nZbx+yDuRjjaIbDWnmzB6K9
KpSRlGH5J0Fl8m5b0C4BQMwQP8AaogeeSAu9p+TRi3mP+AY06hm/cloGH54r7nvON5WnvPcYglo/
NjssnESk3/hRDkUMy0WeIUb5j4A/EGaOc4AX9SjmuLOW71iHOW6lhrphjkG4Dbm73hMJ5vchjnWS
QuQFwwNeHgFMUcNvOXS5t0qMts17L3gvuZZ8oLm+NgFDmMEV8BjqE58kGZYddmWj1+HfoNWHgRPd
VPDarB27MBewDSMqa19R2pf/akn8CYeHJa72rtVeysnd0oL9GuIZETOcLQ5mmm7Tw2zkSpsAkyxG
L4Iw6jlxCNAupcK1Ztw9GBGKlYm0ORQXzlxv8HxIEU2n9sPAA25AVjjbNYy4PLisnopYvaulp/Rn
nRNascEfRqx2xZ6wjqN7n4xYqHBOTDRsHYqfLx9BLNZYxk1uruWgs6wPUx2mBT1efhuk0cgPLfCu
OHax/3ZAdxrh68x+Z5p0LzNw/dXXwXLy+A6lEGvwHB20C46HE6OCUhW7gbzGrkE/SEIBfNQwbCTm
hO+NlTgkqI7z7seD9yj+JhxftcmRb/YXzGqO4jAUrx0JsBhxMRsP4hRRs4AIMtqIL5lYjcQVuKpz
lSqoIhUOG17wSEo0sf1a1hSLZRSfsPcPOQx8gGgrAFPCjGHW32Kc1AdV7IdoPfLh3VQ/E8S9ol/C
GCPkSMzDbhc4uOiTLjXdgsXbyJ9bgH2FYW6tlLgcNngWDZue/jzhYnVTOpMmA6zAHVrtEqDU39OR
Y2fCRyal++8LPuycfmtafjJcWlDtzqfHKnIddzwNoPGicdD7d1aBEsm85Xm+FeBumOb733gNsD7L
LLd8MrG1qwY8ObE5iuxpazDK4mwiw+AilcUCDluWUPhtjqJDbG7kGJJpZspgxKxeqw6Mt6JHYfnb
fFopb6z4W3Y+zsTrFGZVF/p4reH0/+zwg1yrGhxeLHJId7kAQ02evan9G7UmzqhXrmW39TPq1wjr
YvzagOJ7jDyFofk7ZHLoP0x30wbfccuFoojcg59fZsXf3yVuNwcT3KyzwoNY5LXYnQaZvuNQ+9vQ
8Fs+TLmKAcImgESR+sSdbxpiGB2AW/EHPonxiVPfsvYefLMYcIf7HIGAB8o7Zo/im2YwRBwIyzIx
aCsIQkwFh17g/xmnxu7WCaA1RrLm1FG6c9jT9Y7Qn4H1cXyC5hmBt+WWeS2YEMwYJM5kqpfkk5Xl
+AiZPum7DVduyuxP+aia7eesB87wz9ViC9RviXNxd/ChjXQO7qk2p47CnzjI1zVHIT3AqtcPwoD3
RuJ+JvpntLvEhBdjjwwAGzGNyoJeCF9wprYbJ/62U5l8O/bKJkuir6+mQ7NSOCudkN6aTh6MnQ66
tdtN2uxTEhow4tvK3V0QwcLdlrxrE8YttAxziTyS4mLM3EttsicoQmmmI7xG9OC17F4Xcl0Ny1sZ
+KfZ/bWt8acu0AFjM1qffLZbSPGILZEgLgZs58QodvALGHtIfAz7WOjzAY2CSTmrwGgQS3t7LPYw
Qnfx5U+IL2fX1BAUgn68U3DUaQnJ1JEWLgywk8ji6+94GmCq9j5Ks/6ojTeGLjuv9B95mBSkk0UX
EbnbMHTXZeCtapb2YPBMGAGmVnk/8/gWPNpRUDTLc7/8GUX6NxerMCeZVSaaUKr5sMZcriFeU+z6
nPG18SSTg576hjvAqb7FuaqmOGDdLcNP2fxgJcgVDcyeKY7yjgvyXFDZtuWwYj/Hoy/behopk6rH
CgVObhMHyA0mJ2gw2Udp2jKmVo23V55GgKKzV+y0FNGksVf+vlXJFu+8QeeEge86KS4TFdzlPHYb
tU4MOBF1R6kqdPKCO6rAhW6MwlAzzF3HySEGgqGjMV6BSgHZe3aoL5HYjeOrZkFvpujh2EPmIe9K
bo3IZF7AiI2P6FDJp8yNxIUqwkWKLo+VMUTEqVn7UeWr0S0uEJE0FAL59OzCZBD+d6fjInSQb7uh
YSqy7OQxKGW2LldtGGEZtteZAHY91xMO9hVUXD4XzGMY4sG0d50WlUq2z2mmURBscA3bmre2s/Fj
fOPwo0bSZJLLLIi9FVHaWJ39aaf6euRUMqvuybM/LMaJOUNXYyePLuCurJG6EEf22/GMt3lY9tJk
ypicgCBl0VAx7JH4FwlO1ALsPPCHFOWC/FlixSdLsySDkWT5BOG25m0L+88cIJ1rrX2gSLdbTjwa
xXqyIHtiv5oDh9eMzryKhY53THkaNKwoFqYYNqx3gM3iNGoe2Ne0HUIEmewRMXLLCIQb5bjETq4l
aDikx+1D1J2Ld49l1y4NsXnBetlksMqyV8RruF17JmKbaSZYfuoRPWM+uoB0kzq5rtpaevUS/BnC
czzamC92Tz2lq5wGFMJ+8z0m1wxMcoArG1HhFa597+X61qevruDO8HzCEpcps9lKuq4xzA9cijLh
6N50CGxaBagV+jeXnmgA8yqpOc4qj9YtIJgK8osLtSd76cv2KLdzxdCwG0ABRwZsJbeP+pawGo4W
uaGdGs0hoQMIxXwYE6KV6MAYJSWJwsXG2QDvPKpFR99Smcb2rfeSlYW3nniLTeCnemr/jWCqm+hb
ZCQcB1+tj/kOh1RvfRjN8O4POvOrAVM/PPyEZpq5T5aqj3bnIWMBsXcNsZWj5Sna+6zOTqXrrVMd
2wotvmTcymF4HThvHXf861MCz7MNEb08CRhChYCYqZz9ezFU9gC8VX0nvrXcliG1QDZgAuVD/bBQ
+dkXYNHGne49KCmgM6H1PWcoAeNyA0FXg5hH0u8IuCm5fl4FexWF8OwTE06wAwwMvhiZKvTQfYeo
YlQMhauxuhdoL7pBmpT5rncffcEpTV+25KgSGTqJsKLxiTxdpHqK6A9rdH4Gg4EmWQhyizC4Oxn2
GdJcvBafP8k00FoCFk2oIH+nOb/3mOSG9CQ+NBvyqZFUMqEjVYl6krc0FeRA6LeKIa4E2i7qR/Zo
o3t7WSDC2LIw32NakYv/P1MWgLguTC+h/zENa7uZQJOAdZHN8G1Kj5RL986MTmqqEPYTf4yhNUSR
b0A0Rs+SIYIOTjhtTX8Li2vv73tqCMz0qSOoric48zHvAPNbjI2jt57eSuk/vE4jmsT6FznOLorl
B7zDKTcGK11HVandYCeMsJ3mibfDXovSduvTejMGyBEtEoXFx7Y4AGy6LJLCRsI6oABtpYrQcniN
NIs1eY+IieTUFRniiM9F8eAa31qr/zJBXC7cmitKhjc+A8uKg0pcNF1ZOYC5Tv2mgzRG1vfglysF
82HyaC5pGVRwrkak9YLp1G+YLAMx4RlNxS/VBSgNUkVCZwETMde+Y/bY3tzRPXCtE6g4DYq29U23
EgBe2Hs0oiElVjxvudmn4Tq3SJ6hOuvEg+ct0AJRnRW5nr9Wy5wrXP6xgVmH85OGOLD/9LB8tegn
hDTYYE7fFpjjL9/wQGQj4EkOYMkgYsDfrmnsTTLuuy5+mKwPv/m3RMjX60tXgRTlP4JM45q4I9l7
ZWXVtoHRWlAZ0tS5NMBg26I5A9IUWMv4FqiyrstNNUG54KKvmaOPspX0lqaWIpMLyXGPY84ACCy/
xic+J/tFCBd8GwxzaLjJmLoD1GWwwquDlGXQpsUEOw7/xRjMhShtAXPkCwo4t4BsW+xZwTlEs+aR
EzHvkIptAbkbjJerAVmMehEySOapU+TgnTt53UbIC4qGPK5tBFv3c7df2i/FATB8stNkI2MTvE67
t+5r0hmkw2e0sh2zMCXWnbSyjgIt5EjzuaDoYYWG1uGX3U9kkNBYTzWDGX5NByB8LXgmEsHMmCeP
0y5mu/i0yfDzLAeDfQYuYHViHA01LoHWwMuV0T7FvgFjMbhLhsuqdtcSJKXgvzmCtDM4yNCnMeuW
+BcCWqROFydRB1roVmOm4NDBJ7S3VTA+6b1x6KBRTTA85s58kCG7BfFKYEQ2R0xWx1DLVMt1rD88
dckeIXWjx2RTT7Ykb5DhNg/gX6jL51tlxFQ0155JulzgeqOjcc53bNWKTGjZhzI6afT+biI6ZwEm
mnAq6tpdKGpoL3xPUM3FUUHiyqehuZRzMVcCXok6w305Izy6yAAEW9aEwQCq66J/bNpJJ02P1J5D
hIVcpSUwbriXnH5lejsPMxBI2dKrj39m6OtmQhU9UX71Eusr/ZagzclNzJLbHqdZiJxVtHO0dCsE
EymVhBUnaJqccu5eQYua/xEREy8US9aPPHaHMcYE4MC8onyw9FM5uD/oVeGyAxjZ8UmTNjA+Gu7r
HOUHC/geAnQmjRfsPTaCt5C+l14zoTwwcjGD6nG0r0PANkf4nPOnMuQu0WaoSv0F83+eB+aFwZ1m
zrss/Wabi42ppEYxm5OvXGTRSTUeRMAaaogdnS8f+CIEPaOSE0LIEr8ZfDh5UUiLBSqsEQO9uial
J1zHnACm8QN2Ky2o43OysVNG6DR88N+gKvjXDlxwRIrt/OvsSC7WwhwH4DsD/hJwKMHKnXKIkkCW
Hd7Oa3kxfTjVWX4jyDuZcT6kpUQ7fh/Vp7J6AxWUhBzoMYUdHWQGAQ44ovZynJU0vrJz+IBkrkji
SdsNkGcxz99D04JSUqBjrnD8CRAOVtM1G/wPeBWkk+Tr3NC3EYEJZjWvLIAA5Y4rmYPSMGSY1Ev2
Ik7doPXAHnRm0OfQoJEOgxH23u8OnvbeBYTWrW7OtGunUz+cHXWEoTlAJZguuX+0i1PmQeTcZUjZ
CtRoO0M/cUBr862uT/BVia61nF3YnFqHKeDG5kwVYuFBJxarJ7QmffAUQ4o/jfpQ1XF8wOeMgqpK
19G8DcBiPe5huWw82E9zkOFvzf+f06Pn5scm1/e6r5j6Plq2wb2n/sg6znzkI2b61KLZN/jAvbI2
OqkjCZqYjFs+tlBFD/mdr49rPTuNk/Zcz8NKgXkFEITN/gfYQBpGSmChdhjIpXhwkL27p/Ar4eQf
dRYPhFB83ipY00v40Kv5WYm9354aeGDO2PTl0S8SLAMGyAjGue8g+IbmqxsQbaw56GdC8le5QYwZ
GqHZ9ZtMaGDeozY/haWxhgxxDjrneaJDSOLopbxLLAfDis7eSe9BuFCg7LNcP5OVnlvqJjux9xpY
k0LALxRdPUHGodU3jXHFZEe7aSxJEFZbP8XacFlhbb3l5uvK9Fj55HTVkiZSwNvx5r3DoLA/RgW2
kWQdJm0K16/Az5WGTlF6O9a5g3LT4B3eEwuvZ9il9e1bYc7rKYj3Nky+xoYwMH2Xyblq+rUi2OD/
4Q73Shyf8yQ/ObSfIwxnOeQYOYJU+LChyy5mFoolVjTvcouLbqw/ZRoJ3UQI4mj5Z+QveTDu8rHY
imvC5FNrIhKvQrWH3i5Xe1aiNbKw1OAsD81L73qrOKHn9bcLbH7ofLQ5xaHzntqGYMx955BUgj4C
h2cJhEHknWLUF7wNYJl5V+9VegKqD5w3CahoevsoXEtgT60CX5+/hCqY8JxBAiVxQ6BTJ9zK983M
ny1PzNf9WDSfcmdLhbFo80nGABwWUXU3TvEzBCVhpS1m+TpB8hF7XcoHmcwLWAXql/MPonpmLzGc
gi4g2JUMFv34ZLQYzIc/OpHFvbaT8SR/1ciSu4Pj2ph0z/e8CyilzDxZEum4TsECJsJRflOZAJnY
hDbcmrbFNaQVzQg3tQ5DSp9LRpqimijmSmgdrv2RgkXGkaJWohpEaEevBy/LMdbo30V+H+ENPB+F
lyF1IxeMsLS7cjmIsiNB7g0vOmbNU+PwlKU/pLiQKN22/G3gZcg2sD0NxQpyjkwmcEUoDlW3gSIf
WPjts0UJ52CyIjw2FOkLrhBYUQvFqIBIbQMEyBSKefBQzm8zJaffbNz2L+fbYv/pzHSTScsJ+uuT
/+Ma/0byVGcanIAWdzR3tHFyFErXz+ncL/O6cS5ohW11naGxgA05PlyCCTrrxYaYj/P+ndr41htj
PSEUz4COVIsNZSJxW6Hzd1AD2M9nBwDMigX5zSiCE6Q7B7nioFr0pn6QUXrCfmjm9uCM1W7KLlBp
IQNG+g0Tf78072I3X9FYCB/6IE3cshwKvHrAWJmW6ozoivhHkgsQu7ugwSwpWyYpWXxJqMyoosqu
25YaImPuS1g8vU6wE5xslDVbOaPy/qfFC6LBG4BZP2F/3pVQUepiypjYxWMc1mzNuPDmk0KYvzbj
u0H0wv99obSQQt1wKBMVoGYwfw+4h0DSpAGywHAnWkWruk85dPnEcdo/Oe5pcB2cFPx1Z/16e0iN
JeNB4WFA7exTgAP/d7LNO5BbQIOIUVdUQiyvFBRCQ3LAeqaBKHA8KC6ipJE3G28L8E3hiPTQSwKo
DQxr69rfEMe6wYdCbnSoiLr5HmADHuo7z/kDy7lA4w8PIR4eOSeBQwrIj8Ps8rCIHMwHjo23sKkP
vxNMezpoY7wrenszUxbnZAz2mCGOF6MgdHEVUIQIJAruuRLAns2Z858SKiE2MUVIwJEuGYeVTfpV
9HcxdloVbCaYdYrriKWcHdgYM3cPhwouBpAZZKVw8mXOIywxne0ke6VQrwUGMx1nnuVRP8XlFudV
DzdFyh8FCuHy3dPo5HSFme4d+e4Yv/GaRWfs+IXVLlRbCbEEfarTLbtB1qG0LQMM0xEaKS42d8xF
7Jq6Z1+42ZbNp8O8kBixkIDnsaG5pG/W0vk5zQxSvfzuX2CtG91ew/xdteRS8HmYV/FPi1u+0Brd
agbuoYXkPXAKWIhLRAckdY54cuDLTw3hBBRaSjHYLHaMqKKKLL6I25N5wWjDB37J46/QBnZkzpOc
fARazvK8KNT+2HFLDlDl86N9oe6t/ENozJJ4EoC+CBazCSxYViJz4QZVJ/oeqHxHiVGkkeSklibX
m19qxffKUF574vyNUPzbW4P0cFf7oJ4LvR+4ivRCcLAcPHnktaRc4zch7wMHzQznKT1lLlEC2oV+
chQuREpv09LmyyrjFM/AmX0QN7i7mk1tXIUHFls684axI0Nl5VLNxSHWYtpL3sLSKGtwQPmYB49v
j7/mQQ4qkP8L2MBBxK7jfyHnykRBviv+yyVKr6T5c/ud0UFFbL6l9WUN1s6AhX4H14ZYPP80RgOK
wkvpB/expd7pbd2xPmM6S4/BtSn29L/d0Oz9Eo7EfB0Q7Zdqk45oqKrqYYiA6UBbzPyVZ+n4V4HA
Q7XW0n99va7VOlN/LHKVpN8M0J9Ih99AGKFB+5WhGeqQLNeeqWoF6omMKJpOchEq6GrM4uAPAfTK
RekAtSX2B38se4mhiYWpY+5xh43lk7HE98WMxtO8CjbDB+kwGU/eoMGLBKxkixU76NbtVuGQX8Ba
40fIyYC7xdUsuEhGAy3bN6APSh2GovpNhAcD3YC8dcqbEaE855Vq+7WFwZbdrhsqqXlSv0eXz98v
LVi0E2BGfoB59ijfK4ekyeUlbb0AR82cSoLXc0B4PUlgafEaMQ7H1iy9yrCCifY/gR7JNl0StRH5
HX0p13Fp0IYzDDMxDZ6uMmGV1CMk2V4xIXKaTjGgcwnGBWlLI0be9sMTD0vjg0o1FQZ/g3ki0qQ9
JumlQ1/KgiZMiOaWK58UDQFmnOVpoYvkW6x6/8wc23eqY2eiFf2fjtlxdgy7SZ2BOnIL3S2Hn1AQ
auQKjp/e2BqGGz6EyVfVoezAY0B2eTVB/uZX4eaJvrGsUA/wt0Ez7xNo31Je+Wb7YOVUie1RN9wb
ei0PKn3ByS+MrBQcBGNnNnIJwlWL3dg+4dWFO8hxKaxtFqC3+B/DeKLQqYfiicYx6PgSDp15qMxD
3x3a7oDf4oL7eXdQxfG9SfAItM60x0FVPEP1GLnMm5RnjyMkbizI84QyM3jDHp4bYYZsLjT8JvAF
FMu2NM4klaZQxS3/LZ9fZpDcovlp6IEpR0Z4MAuEToVL1vxoaf8YfnogS2h4sapZC7UfUhfzm/6f
ZPUGV2IKhzGXgb4Y9sQXtTC9gqMBTmvM5oYjGUkJ9Czr1ajxePiPp/Nabhs6wvATYQa93IoEOyVR
FmWLNxhZptB7x9PnWyaTi0wSW5ZE4JTdv+20t/+iQUVRGhsnqBfYYSzod60mU5EKWxJuMqRB8job
C4kQY6pR0WSoSxyV8EkX0ylinBlDKRvLhSVnHBVj6AD3h9XCeBdQHmZOADlTPiK8lrGYATMSdh7Q
v76vuNbMlkDSJGas0Y7sFAcRh1UfHUo44IhPLq1Kthi1UuEX3d8RaNC274JPdNmhgvgRIB38hUnb
TYw7n0z0eJ/POzVYNSHiUIZ7P8GHfvD9emf/W0OJ6e1J6EK0Y/hqYp/ohSVoSjQBHYlQZYts0Gt9
pYHpg1A0PIYENYgzzG2bk7c9ElDKbWgwYYWwEjd8bSk4RHg2Xntz2dhtgqnzQ9KbrASXJ79fWh0F
YaDwFzyVsV/ofJMu3K684Dl37nr1p6adaYKTwie0N1GB9XedWcferdeTvWby8CRkv8ak4tM4o3WB
VqAi4aKXKCNRkFEar0Aph0phKseWU1OA/wTiljIQ76zQjNPifVM6l5zmQXBWPuJgV+OSTKMtpIBA
j313Ro/yVFf+yJ01fAXO8kw5l0bOd2DtvdbYoYlA0vE0QrAZcL3jFQQpIwmYaTEa5SdnqpeNmwTl
OtolwX4QeowN1eJY89juUorJD2LeNKel3bz12qdINgesaJu63df1OrnZ6Evt6VRlsCul+zqVwE0x
eQ0DEK65VXuG2cd3xWsJIXP0WwdyUbKuzNw4YjJ7SyL7D3PKL1NSH2rhAH7TAs64mEIiCKqM5tvD
t1C6LVUnF3q3KlKsNwRuCdkbGC3j5RBnU8cUTw1z6rzp4AzbLvxIzJMSfmF53PHaRi9BHvDTZG8m
/qN+P47nFl7HXv4scAkEN23iXt1QGsAEZ4r2QqMsDV2HpZlyjBFQnDmcQivL45Rn0RkEssy38aUv
sxe9Ll8AXKfuh0O1Vfu9lTAr5Nn6Mz7rzbObof57JwyMmWo7Ua1LE7OM6nlmVDyDspF2AWLE08ZB
6BmpBxAPK30XHaNJVTHSVJ2xovUA+AoaKd8CdyfvB/BbAKqYmBHZ7PJ9aCNAUlsumh4Tfsw52XFs
SnPTEQ0E1UU3O2FaR5Cz18NdkrzDO3NrdmfvSZ+uzDVHEvLeUo0Vxisz7KBMVhYE6JKf2oSIkSVd
F8lLA6gmkVpw93iESD9Mxk1mxuD8/2XIFubQ1AqClLTbNRjn0ijftOpzQ3JMQEprB7r8ZNrU3kdk
gUyGu8AwNfHGsW81kHa4Y+9A16Fk4QTvFSSv6wSNPVjWsLU5TlTquaeQuFF3Tz3GIcX/NdqVi+Gz
PlTl2XCxDXLIEAap+41OWtLNwlbI6hADecddv8TTKs2eYWWfJsizdj8xFXGgDM9ARNQJLTVDM91s
/Jv3oz/e7Pmz7k+DvWw6fO3B9NmD6kfds6IN+IbODIVQmMwc74hLUqYvmz3NEVR16BrWOo0JWPyc
bIv2iD8H6P2CLrZrmQH3mZTQu9FrH/yhpQjouQUStObql3C+JiQiW+LJMn1zMteEDYYw4QtZrJ8K
aFOb/rI7fVUQ/FK1tEFI9hmsg8QwXw+p5wd2+gxA6YzFHxeORXebg0hrAtdbM07YCz51hQDkKn6j
chX0sWIGEhhoY2+5niv1NLtIJsnE4/eJabiAhzP9wJMrvK8Hu0bVqoV3ayA68yXHg94cK7TvWscR
DL1VoC+eXONFGWoCDsQcmT9LOa4Z5PxAHgo9n467AlxX5TrsEB/VaAyZlJMBF9Pki8jOBIAr1GGt
mf1O1vjYTPuyvQUu2yTkKs0KXLvog3uihYGBtPBDcAAX1qBtzGNEtEpa/DKT6miBMkmbw49Irc8k
NW8CJXRCepgzJY+yWlyUaiTEjBRowU35F+PWnjukt0L3ulddnzeew2itlRpgsZyfl/6zw7ZU5c0B
oU1jnIzQ3pUyVxwNvdjvwEgQo1kjljhEDRappe05N4UMJ9arSVHceewgcArSFQcANYdrTWaMWUxp
xsJGqgEc+gWUlquooq0yNQ2eMf1yC3jH9qcGBASYWJjB16c4o5K9IA2IlJ6UgvrQiDaShagK8gDS
UWrodZfxd4QpQYqVChHblP7mZuXRtWI1mm5WFPgV08L45roBXPkaamuEoQ+PLsod1cP2oJ9tYHtB
+7HtaS5sKTFJ+IqSei8rJNVvNn4SGy8QwjqRRShXl4Kv6JX9X/HiupF6cqB9hLXncrJJhNSpQhSk
rzHuLPkZqKU4P+uSNHFr/KUotT/lxNx7tsQ9FAaoDEijcKHo+SFcxbmO0PJJsbkGiRBQyAzILMLA
s3dTfaq7S1tbe70YJIfCtZjqhyP5EU6aMxuKd+94sd9Y+Mc05qBRGmuBmI3IGqitDjT1tiTpKad3
l7HrSIpimk4ZOBrjkleQiqgIaTyth0Hkzdu4gt1nNKSgPzqJzjZC1C7Bfp+dhf1t2QJ1xDPGDkyK
IjJ56j9TR/dHAk5K3AYBZArTl7Oi3vU02CCaMBbIa2pKo+pSGcyYPFF9Wd5u6Y6pR0lPUibWhfab
Tf7UBoMkbtrBW6kUXCmoPgCF1finCG/LdIcVnPoPpSKmU70SD5HXARPUmJsX+YqB8mjqIXx2nqKu
TdPvnD+mSforv3VKzLr5XEspac20IzsMUHC4r0pCL0tuMJ/IRj2CboO+nhWpljcXlVbrbEbpoq9o
eZb2ntWALJDCLVkpE+Yd4mvCrXKRdgU+x8bXpiMa4WsNmySgMZFSvlFx/ha33PxSEch55a+5KFYD
kaPpJpx/8zcI6yNOhQcoCkUTqDVJCgnRPXeEDJy/jLyPvasoSwSsCiEtTc7GKQRUo6ukEhXMwEA/
RG2oISR9zC5TY0qidE29ZcQXvoa65EmGiJaQkKjgyKQQUoAAYcpWZj1qxfzC8fTkAVCJRKXkTlXw
bFFHanoJbgATSy4YG1uWzBSGHzZWPLakmaJaM98Zlskk+4tdojOz3kPwnaX90gjNpUxzJ33jgEgF
olbkC/p8owApOonO9cdw9fHNrdtVrhfHBu4tgAWRzyjfg1Yanssk0GdCPhPbJ6RAGnd5kt4T9CXy
pa741xQUVqifAljNWnmVPw46d1Woxka8F5S7Ob1kO9FruTwegGIulCFy1lJ0iLxTNJgiBVDyS+He
RWebBd0xxzLloqsJrc/B+oj43AFoB/9UWCi0HCgP6xIwn4fSzo6PdzbGBECgx06E5ykBESOjtlSC
0FnAGoWZx4/DLWOMBGdwNAasZG5xl8iW8Hfu/EkMFMntXbRis4XtG6bnBazNRkOYa+cJKr6eiCmn
iw7T/ls1tlMOaZGheeNyQ143E7Q8OfelP9j81kgJfW5FpbhR/DvLbxd/wnyNKo6p+feSq7uOFBEN
2xdujqqY0Ydc7OoZX4kwavCjHHtZ+CwSZ6+55BxFAsjYancabaKQQG9h4tJrbzgrh/WSU4haziFj
Z2OuD8HgDQRMZvAxkTJf7gtYy/5ohd5uKDYhVIz1g2VQbB7NRQyqDIZvi8XXhq244JXPjMM1Ny95
dIFALxg0FPvuqUNDHrzq+JabozXQxVC5NwIaQ7mix4NWyB40vtnQm08a5djf3NiiekfVjlG6a/Ak
kGDB7B4EBp6x5SYbyfihHHeNY758BgEitvNYfIvKXlj5GVgGNSX2S5LfzH1c0qsW14H0nRLA9MRQ
XcZrJfrzwJlLpc/IhHrxZUJuVzHb8NgG80bJNzzPOqbWVpkRNIDd2hOkr3zzHy6fBN0b0wprBYlN
84un3yDEDlBjLGSO98WPiMJLsJhcJgF22taLx3072adag7YFQM85oKN6WushFtpyXieK8aElEFTp
yjZf30ygObWcXqwKKpqPHCa73iV6gbwLAP9W5ZplTJ0mIa7RW2WepY2nhZdlAbIFebfVRhKU6IO5
K51hlSXvUfYHbQPmD/SXkWilmgsdDM6bCAFNlrd4NgWYYt8GJmfP1UnUJ3bK0sy+h44LtJrNiAjr
00W8Px40M98iq3fSH51FE6ISvwTlKS+gEyUgGT4CMMMc9xibQ9qNAvV19S4gGHfUSuz4WqJiTWDu
7R24QTp8OgcssBXG8+xvRE90LdNXfXzj93TRdJh8CEhlsDi+Dm120fy2GybFGuSDdCWJxhuvxwVj
pRuAPvMQ1WsTiGJGlabD8pesXR38TNFfFdKTGYhsIMRnzDOnAsINsMo6xYVgWD4hB7tIZYAOEw4h
SROFT/umUkrbNM0VuZMlC2xy70V4HKseE6Qq6qyKpt+4RyH2FJRc3TmA8XBYpkT5pvjWyu6fhfqX
QwKLk8QYUxv9/2Wg32u8c54JeKvGQgCFazYxSDrR6yhIAcV09mSjn5zGlV2vI7nojTNoIgQKr0jr
f5sdEliuLK/YqEzMA+dNq58UyECjUsEvY3DxOJI8wqFJxLOIB+MoesFrK0rDigujgaxkli2LPhmo
/ADsqADRr7GPp/4gEnvcrd0Z0epcu09Dw3oqnxqW/4gSHbyUNAV+JzkU9XPY4vj2msOIiVjg/px0
W0NhDgdMSqv5FPGcoS4tftmS3ILvKm/eCnQPSmOtAjNCq7QJ3F+Q2nmzxQCJo4q5YA3MFGoq1pHL
8Frn3Sas0MXgpFN2V3C5HcM0lnElXMmsXnqdwiTxkbMravHaMzFwsu7yaBLGYDNuZ5kPMzGRHEKN
+iFAMLI78TwLIc/7bBlNjBqX1yp/yNsADJOOoKeIZzgjaEBooU5pCdSlWr1YDHsGmio0pkGgDZ1W
Rg/KBuU4Hk0l3weMyq6QILc6bj94V37FDK5bi//qfbwRlUFEjJN9DkmurhyJpKCxbrM39twEBs1j
551NKYOmlDuaELFGhVAv6FTgKu6WRD6/4nKS+dOEHYBHW+hkF7T3PS7na7B8seVBZYmoO0heQABz
vZTeJXExm2dEkZFggyQSkQuYgEBSUubCJOIjbGmB7ZzN2vfkwqUj3CPhjIzNdPt0l4k/HBGDykNt
I8Z2jv/47TTnivd5ZyYEFZU/0jZxTLCEaDxWaU7nS5xBo64nnKTAOcK9Q/BFFGKi/Ga1DawpFORD
j7uX8JpqG3MxUeeXTbUu85+0mPcIn+gwVq5C6ANFQCMZAR89jLq7fOnJxZyip8BMVg7otqevreBQ
KfgsPiomV0NlAXMTsBz/NdFytS7COUKc8lNY0AuE13g+qWXxi0XR8RqBDciLZHndTGhB6UMj0Yp+
z/QUMyKeiuRwi5EwbBf+Mi+Ta1JqO5r1hA7cNRiay+4qO8Z2k4c1YZnkwLU/BQOwGR6L96ZWcGGh
VizHL5tKadTmrUvyMBDcYmLHA/LiFC2UV5cDyi72LZgv66QxT8BNtPXhRVphF7cBnyFU/QpmA/Sl
XuDXSd8wgs/AovJJPirIRFug3xTr5cbGJYXeHeKYEzEUMcXVjMB4+OOlW/5WZU6mBopKLup8TM41
kngEBDhyqRdi4txUdOpcExkbPEQImMsPSvPc56j24uei4uKgYuqMK4Ae2jURBS4I+MY2eWidSR5b
CzodM0x1aU8N3vBaHfF3HXM1fbElvJ/EkGobQShGIDE2ufRm2m5dAzRKvTG/G5rJzp9NjrlZOrJU
32XfzgJiza8ikHWjMtS3PbGa5PWo2uiL89O8i+62GJUT24m2NgDtFcUvQDOykFzfJzSOOqPuOKSJ
GvLDsN9gZBBhscAhbMPJybej2TzLF8m2keUX4k3M0/v/LEMhRZHCBA+1pTaHRmO8cRcyB8vDKArl
w1QOb+R2AnydmQ5ikq6dEbE4kU6KO7QkubtF9G/UW81tTiPZAviMkS0iIpakCsqQFX9XZt5vva1O
80TjzeienqnfTr7xUoYBUflYztZi18XRXu8zMJIaIcpPPlpr6VXR2KAferYiVLLaVxx0RJttw9Qn
EmqZ/xlY7dD6OQ1JsJ/tAHp7bkusiZFMve/XFVGmM0zLeB6Yd6FZGSPgGfyrE4U4Mw2smN9Qu5DZ
RWhnU/5WdCoCSi0ALZhUaZIf/TXFECgz/VpN4gjIW07RpAO6k6C1a5iPgyQy9Litw3TjgXegH1ft
cxeJMprB5XX1nVPrTKCWvcpAQ1uK9n6t9foxCS8dWQohdLBI6hS2r9GtFc5dB+M0MsoBytX5iKg3
EQ4yqAO1V91szd+T9QsWw6JudjRf9PV5+loVniDwLwlSZixYsLkNNytsDz28JuEgSB6VOn6XmA7h
JruOmPOFtwGTIfIwrr51aic71YVYdGOiZGK0zSjn3ouKS9wAro02rla8MgUEKTyeB8JO81e3ZNjJ
a7FdoCNGq6epGo5T5W1cnL8Tydb2J3KMxTA4b/VtqY2k5BgwGHjb54Ss1PximuLYQnVvbDtksKUd
7Cxr3hm5jvh5Vyp/8WXMxj8BZtyI+K/wNjAWooiNTcDOtsikKhAZNDnGCwZTDKV1MIkcBPKgVEjz
r4RjUE1JJslu1EgBxTr9dqF7jHarUXFzUeDH5+qQN8daz5Cyiv45xTzKrTqngCPp3Rjh0LyNne56
aCBYg5m0tEB/EmsFopGJaVjGZTHRS1ojKU0wzTD6IN6cq01zrqrzR4GIxE1GXwwEQsPiKWnQjkB7
0kCJThs6En8f4LxUAxPlYxG+wPIg/3SC6ghGDuUysaIztAEBI7mpr+S0gxzHV60NX3n0VSwYlxg7
s0UCup+zZDcQBSDygLJ0LtKq8sllS9dgVBHPDbPZsU5JcUv8htwWgEecTldmdyvRvRy845T3T4qB
+iZdjxY5U9TuqQopCUAJvk0E3Q13lyF2CZaTMI5aSplR0YFM7YyxyFgLeR7IKJf2WEUFUBjsP4QC
wnfcNx6euJ8pXXyro/Oj36UOH5V9gAk3/ww6Hx15QZj3/AsemzXs6L+k1OFxx6QShLnj2wYG/XNA
/TqnE+lUV834ZRObSdBQx0ndJXeFolZXlqME2khaK79y6jA5kMzS/pKVzMW5ApSE+h4haabC20Ji
Bb7+S85tqGQL7k+SAbC3LAFZE8NZYvE4z1r3GhOSIUXxBPuZIl6OOAVo/9GO5AQcOmgxJc3FDm4w
rSaCMDlNpuxHiAzFPAP7KP0PoANf4GbqmwPFjZxLrAiODRpPuez+m1h8CtoXYbQEIZFvMevgMELo
A4yKZihBBw63LpvYEcs0eDSoCFiQ4GgSwwNTLRx4h04FzwtV02TfxDeS15wIZ1QvMREvaAP4J+lg
7KTPSrilOutmhGedo7gfNgOKENv6jhSfekNethxgKcOGsouymZwPmd+zYFKTJA355aDQBm07iG6E
b8dDBxUKmUla3DwYVc34hDUbUHKeI+h6jFMD/CNcUX9IuYTn/uCll7q/CeGAtE5uZLfYZAq9NxUE
VQY2bsTv1AYt1UyB5IZyocPsPPwAfx8d6sUCqM2F18DPknbP4/LpgNyjwmooZ/HrKGCAVAtxWW4E
23WwNk9QLoZYZlp+4N3h8pys15iZTgUewraON5qurZaNQu/PFfoA7MVEmHffpoqUVfsRgKXnmB1p
QrCjRES8iIDfes9YDkiSFaKHyM7YzhibVcU9iLFduN6Gupt0TJOu1iPD2oHObfhna73U9zYDOUKc
QZm31sDkWXUJjHodA89hWy6oPkV/M3sGVm/sggC6AkIZRBfhMxeB64QIw/SulUFQU/ADOGsnng+4
KGLCmMp2XERxz9AWOj3jF2cN3oQLBly1NJ7ShfHno/pKDXT17GDtBPoZ4qZP1Z1BmZFhc5FosxED
LAJ5tfkEeCNHCm8i4cpRAWISQs7E3125UUFv4xYcNfHOtmUAAKFcos8dhouUnXH/hWX4f30jdEQS
q9g2ubGKDxp7gJTqDz1IwQGzuOBuwZ4uk79A3ye7Lb3mtkGwFsPvKmitVtvR7g9uTggUzLDuC7Uk
uQSyWbVYx8MHqxl1Lw7nVJ2k53QAdU2Df45g9M5ZBZDIUkgVzuWRyobida4JfgJ6y+kVvJoWNoWP
/BJEXtrFJRCrASMC8/wuI8ecDNWwPR7l54rvqurmjRufbOpwSjoUT2LsxX8Nfa3ON6mGG3i7/tKM
sFAgheLAyKrfDsmJKGpMzuscQLUdkafQNCyrXE4DymWKu5GQKQE29GvJvsIZgrRGFsIIbMmQ0P68
5HhzPIY3cfyR81EoyUZrvI3adIehQxvWKrusoDdGoGMtqBsRwOnKcCpoUmPwtwnOPFfil6T31jrl
gGd8O8Z33OVvyH8mFQv92aTapX8WApaICbr7JmYkJ9efStZRaJIpSLpCZG7EG4Mmdt8l7qbp4Wgo
DgOPkVqkACg0m3J3KxNp3sZdcCIZwjWqyK6qd6GgkIivvHCrkiSiFBzViXZayr3ToaxPi9OSWQfJ
NRJAjz5SqDkq/UrFa8umjGjG2upjssyNRLpk4VsQFXut+rwxgEAJHk8PumIp7iaXXVpuxF4jwhuJ
xX2camyW56V5JUiAtVdP1S8CVyXwShz9RH4jBDIURBsYWRD8ijYOf6yIJpX8Z4GCpG5Xs5jAe1Q3
yDuZRmNabzEOY5MrRKoxWmfLu+oZqdJMhWOd4D5J0JcuGRqopdoleJyFoYZbQDN5mO0bsr2HRlIG
Qk0NdDj9zgQmq3DWVJz2jzOQ/z3U8wsVAnhOTlgxEAGgInKExXoOVBPTIw4A9TZr4Q5J25SUPsqZ
x+nmnkOVoh4VI03FQwFHpbqQCIpjDRk1nZwP6iYWSRFwexxE6Mdix1654G7ywHNYbS/1Q8h0b9qZ
2QsVloQ1eiqsA4GmCGVi9swkQ3jwLdFeInYGBOG7SiEmixWEgANJOiox1UpVge6lqfwETd3oQnOi
7s75ZBG/aS8vNvoc2qNZ3c9UJwYBZZI+fJ8gpQyGuv4K02/djTZ6+UFZZ1Ov0t7xNPJpKzcfRy+Q
iavfJJCIlBgaBiHngapkNdEsAU7Jrwd6ryTkFQ0/oU3Nw03BqTHlaArdco2wgfpLWKWG3K3KGk+P
oo7dyxWIHn1mqKFIvYNZvcpWG7tjWRGGyzBK2semOBB2xk9kaEYEjctzBjYXFs2gSeSCNLmoe9q3
IOnJG5aWpNbHXer9wXQQ6cNGDHoYWGx4XpyRSGMkjI3/8u5yU4DJ4SMMOuccwLkWydZABFVYMTZ7
5ttO06kPsATw7ENv2gjvzKdpKFYiAEFDdE9cQH2AjAmeDRkxuW/goRzy3Y/LR5l+Z+S20JqCEVrc
TelXAP+uo1kIi5OB3Fy+XgoUynAHylQqcluqp/5D2CZ7KBAHoZaXTjNzX6P6a+b94M8UA7NsNxZG
EdeE5Ej+AC4kEKT0h/o4QsybkzCzTM4hio8qlgacXtSYoXECZa4tBu0EVvNsa9WOyMJHK2CF8DGp
Qotyb7zk1BI2mStYkRFIEI8utYPXKU/IOBMv3pNd9RlCZKdMjqmwbhBJP6FJ4T7BZMGjCQnaXcUD
wjnV50aKg2JDtzQYDxw0KdethfWdhB/EFNqc7YcFcYR1VUFQRDWeHcCGDWcdlonvAiXIxSycAJJA
UVWLVBY5yzP+MnIYMgbmGXTrnJEIFwvRCLL68uYcqJkvxwte5U1dnFFtbTy0QeqXGsUkI3zDkA/Z
LZzpEw3oH1TOC08GHIoaxAMr5hOHLiOaifqROXuihRUY34Kl5OSUmhLGXqDAerElWacn2CGR7jg/
aDD+SqluRXBn2D/6l0f9J1rDEWn7Q6WjwdYbxlb6EB64WpnrGNZEvn9jXDWyBesMTVUTnVLj2Qlh
AlAEDfCA+jVzunVMaCDr206bl5AQEDjFo7E8a4PcivE5GN4q/TWPkJgRRjJjtuhyv0/il5T+TwIe
ML66GEEYEdr8Maz5AM3JCsXPXFPSWWQZ2PoFHKxQ38xqRvERbar6EEDytXWL4ORQOO1tDFvizcn4
y29I+lyKEzhSeZ8hWR4u2lJRQljt2WRdcgcribUtcobMcoVVbDWiT9GCN9j43HrnhW9R7IvPjEKA
CzMyGbzqXR0SvYVie8QnIgbGfyQXf0w8AB404QwDlESlvuGmLBx8bQxIisu72r3hLDOmbldrLEsf
oD080LeoqHvctXCH2Du4BFjQCyf6PzHdSygp0UPSRpLd6WtmzatpTnkw7BssUDgSKAUo4TnISD1l
JElovdTaBZXbWARHN7xRhUoviVIdrULdXD2Yhkb9DOxXDUK6bLEHPeGWW+g/NfUrrmIS2FQg/INb
Q0ZH556iaiAaoSiCx9Uid5UYvkfMt0AmzHcUv50Cecw3d6h3l4USM8m24tToJbw5OJZSXtpA3G+F
feMumVSfGRSMA0DTD0nMvdwxVUg1jXWCp9TuVl535ReWJmhSzb8oG3KoFxGdtIm+yzNCyBy85l90
ZqLyBzaQw0ltyV/D3USxlzAuwo3eJeSXLZc196EhBgMbdnKQcg4in62sq/94+Gxol2KxCL807y5o
6sJ+hvmQNTE31ldUqjuLrg8yIcfpOHrG6m+sVRsIal+SOoSUlRrQJZEmlZYceTMtPr8a/CKsFcC0
6rS+ugQI+XifMUfWeEVKkVvmC3+ZxR/lou1TysS0xGUyElAafg2kNtb5BzuS1i5HsMSXgw/NvR+g
YmZP8CFpoyqbMI/6wPHD+gTTkIuADOGIqlzWc4LsbNS2oOASWCg3eIhxDG+Qe24qfW+2V2DvmnGv
nBfC7BUugrcKMwL3c5Aqx0AjpopUryT/KtGC2AQFCLTcOhOJKjAwUU+vYGJ39OVSYbMKAIiJHDKU
H+7RqWRv+O0ODhpdS003VWM8dRyyZnUJNUZVSXc899QF3CXcNAJ6uo9NbjKzSeYo188I7aX2lH6q
xqLQVeQtGP3aZEZoylrJu5huwG/mq/j+uUcNirSRkFPKlNa6u/C+wCDiinapXiM4DeqrJUE2Yu+F
eAk5/9k7cEvGwCHIWljOFI6iHUi4/qyJwYVceFze8v2RkmTTLVK1/aQRQgGU4IqdiVGzZVp8GmRo
C7lRo8xD2MaFJyYlk9nOaN4kBJQfRDjlRg39R3CcelZSk4x3FJGyCuf6XPGQH1NqCOsRb2DuQysy
OIT7tOa6QEEdXryFgWjoagYNgIxYmLNauK+CZ3d4MvKk2AUko4FUUMFBOVFX6cCb6o71iIJMwh+e
hA0Wte0soc4Jf8jfCYrd2DCdKGuEYdRD8hordCjcX8DsVZg8YwkOuO8HkyP/k3PbpQiDhA3wAiC5
uPBcA9BjbbqM3Q+aU3Yd2eXE7ORUEjw7DY+v+KfiwV5VMDVA4r7I9doWNj/+kDpcZE2YTiRHThDR
jB6EhyhbWm0vBp2rkmrEkzBfCak1ZfI0PKUvJSUSBwQ7ucHg4obf42dhk0LGmS10AC6VtWSxCBgT
0IvICuVjszBZWRk5AVpnbC2kvgMyPOk52bUT69DbCGyMhok6b0RimQ1n+I91UuzH6m9owvIEPxNl
Lz+383wPyK3BwEMU7hjtFWdkUs1rTGQoh87IZMI8XOdb1Xqlo159Dq6Hlhw/f4VpmjgkLgc9+pJD
WoE3Yx8A07HSFpZYiFhSZgUzlYWiRNb1oMC8gJGa7VlMD6O9pa6uPbLAnyyoY6SEBNirG8Z85ONe
DT5gXAHRjCfKPSb98O6JPj2pkud/8bK3GCerslNL36jCV7ELK+PwNKItE/7Ol5LdAXXfud88Wob3
+JN4LKh5bFr3Wut/Uq6lftzHhzGIsSq+zslr1xAjzyQrIrWB+s2VkZI1tUZJMXE00appIK41WcGu
9xSVoY+gWNa2YTPbG9yQm3Rq5i/ZmmX2hvVZuhmOHwgMxLJnURLoCHepfOIa0+1R5nLn/8C3nmaU
0iXj43AXBRMc4BbwQkPVBxxWhmurN3bDcDZIrBF7WgjOxTYXuFjiw7SseSSleNSUCQPFFHSTcKTh
NK7lvOMUV5Kr6Rxb+13XsKSQJIqqgDJNGO8c/wYkvwdaFr4hLb86lBwTuqUOk0GWv5dNTt0swtIa
XfI093u5zCfQNjHup3wH3Q3ODQrb0mHyAm2z5ot0SsYqdsxdWhf6mvqWee9tvQvC57bRydGB9mLo
Cl1GiApjEKtQTQaXcG42xpfoQ2oHJd6qqUG6BIkmMAWCP1Pyix4uurAHOMqkrmemFxb/Aijhe3wl
hSLo17W+MZmjUXHLUj4sFAyDzkH9QOuZC7OXmltq3bECfAF4Ef9F8DxhAqdZ5HijgENfXoG4iPEA
tEJ6dC7dPpxWolmRTDAD4TOnV7R28G9NKq9+GzGts/IeF4iQZ2AkAptr+U9iI50DB6qpIwUMFCtl
OXP/AjDaauDzYaSa47/kJmlmVFrpHXjaBdblWM25czPwVdU6O4Quye+lo5BhhAt3IS/S5F7WBuCc
7lxpEJ77IbnLupO+qbnQidFuR9kWjklujhzhkzTVcUi0EAbE2X8kAANBh8w4N9V1GGzi6KmZD9U0
n2elOsbVweTlCCtvuj8dI17UmHiiSNmPtUWsUEceQLu1qYFnnShyhI1gCxBnVJkMQQNVcBO/YBxI
otNC5D8IHkYQ3gBex6KMttG7MZq4iIBBlCsIrLyyBCbZQtrKtc8oJcGA2646ybXz3iFNQan0uMQB
9l2gViARQDgvG05ea68iGgiLFVhWlLXuj4a5pCb4REIHwpCyjWXUoKuxBUXPGPkQCaiVa/oWbeVe
qBQicQXA5QUMOnwXXeV3NCm3BMgqLPOjQfErrD33inSnikF6J2mlOTaEDhl8fy34lh2JNYvK5AYC
1XtU6xWhIxaSKIk8sPnUDw6DhkOCvwQ6BT3LaZvFUoG8gyddQEjXuAuSaduhQeIVypaIXAOY9pRk
RPWUxBgsHJzQueALEQFiLE3qAlBKOnkWE6gCIku5mYhO4E8JUOr53RW0lRU5tnDuqybq/GuwbqAF
VYOwEfe1AnIGb0CQOrNjzOkiH7WhxkK7I6oYyyUwhGp2RqCs3BYqIEEl45jIazRenLP18Is4KmzH
DoOP14qXMZmCqQkIwIFaAab5JROu3lKM9CjFuNeEUeQ/xCavBBZkozXx4gtAwGWyoIBzyIKnktQx
mijsqobkUSRLoiynclRVwnGQTdN+80bAWEASPB6eZLVNwHSUVyYQdT3EG55Bg7xM4A6gNeGCHHY/
UOlZarNkPEg2gcadNQAzgelJzTR29FTlY+trMxNlKlL6OMRheKxk3iHkEjhKYIG2YU4AH0yoE0o3
/JcgPzFHU+SQoFY1Z/nk6KjcpPINtHCzp/xme6p8vgTklawGv6jfnO6DdsnmVMUz1JoVA6M+5sX7
E3waDOgw2Fi2EftGzfAIpbjQ6LrxA/ZCBrB3WFdhX2+lo09RPU2OL64jly0uS1Ba8CKIT7ROnjvu
hOvgfZI9vbKzGQE3wQvlTkrahyzKukgt6BkvWfZHJMHmXJwaBGN2KCdkiqhAv4rJRAfDUOAleXkC
IjL9omY0ZdKGgPHVpq8v0maNOLbaAT4XHp7+pZiZo7WOO59/BMChd++gZ0iY8COIHyRwXsAoXQos
8cxYJDL1W93ec4VSmlfcgtofe/zHguDMU+07pbLQUhpfCwdXqxhzkIYlantKZ4BoPtCk7mGD2QS8
SIGLIPVC5DHo1QFFJvxFpFgyxeks9wLLSKoWh0Y7SqMzucaudqAklNubcbvYC2mgrUZ7lo65Mzlq
qF3VkbuL2SMoDLuYN8w6bV5Sugt+Q+HXZWujHgSJkYxISScLccQLJ2FnFu6Je66UG0GPJea/vY+o
KMSfUVva483JJlEX9Wo02ZFSXiVLIuVxczDVE+nTlMC6DmHxSXiM4zIBBS1fQ+dCIqJJN9ed3F7b
8QeSVNTFh0afVlKgsC2N6Hmo420fEUkPfhsR22u49ZFTSFcnLiPjYKqnUX9WeK1O+6/ojgoMhkHa
FFJP5owX9Xvf7VP1nzLCMcdo2b7G+TXA6BhVf53ixYuOM/OFi/Sl9k6sIBJZb1XESHf92ST5Mv9X
2T+O99I3JzDPgEO0ywkHYH3lFlmiTb6fa+ugMVqIjq/sKXtZkilyanCZLUpjgp9tbCmrkY4lL8MX
9Ai0EKTIMlwGD/d2HmO8DpeEApjmMiWpcXqOZoJZyQJ6EKnUy3J09xiwQJ8VYDamdgjlq24fp+2E
1JPgxeUsN8/Ut08iuhq9j5K5xlW+D50PWf48SClcxIjt0iFjsoZd5vwV/xWfRbITKAAi9NKAAg36
89m+jnxDfiSoM+eLwvWEcY2Tih9cICOEIS8OGqNVsgMsakCCfN/hSCFoQ5A8D6IR7E+y3ZQcDHpA
I9Jc4JR7NBz8CCf5cnByc48KBMrl1qE3QZ4gXS0nquhxhAeTbU6mAJN+8ldaOLoxG3MNyh+NQFPv
WiDgEFgqX85JiraVM18O6TYD5VVecyTvKYeK4p3ktjI8ok/nu8xGlH2ogWyFwG4CecAxI5+C5WSZ
192X6PVEcG32X+Kskzhd3tqCcqQBt2ozlYN0i4wNJJkLmLNQeAitu4XQP0vyAXSjoCuj76QLFJ2f
PBRWh4Bi/2HpvJYTV5co/ESqUg63ZDBgcBxzo3JUzllPf75mn6sTxjMG6Q/dq1eYqQapPvChQkDD
bET4izIhFBmHHICCUYMfKB9wjO/G4tIv6YzNA8Qdvco16kD2gfzSYKSJ5Gy8OzLSu4SUcUwulD5+
VqN8L98q8MFqGHEBaYLka1JMFoxyEWyxEqCBNahthOHnI3fh3jWiX1lF1DG6+dV5GEWqq1xhsD8L
vUOnunT/Cbt1hKPxZLy0eK1b2xRsbHgoDQ5f7dENryYW/ANC2TX7ExuQaj4oBQQqVBDgN9CB++gD
36ABdxT2AyO+gMYoKbulMsFBiIi73PIrSlxJmKAJr0+DhVrOW5/wImGWoNfhOzRc9ZD7ao/mddyq
JDcpyT4LbiZURL4Lw8OxffaSRz7qEP+qLhgC0JKJ63TqF5QpzJAi/bFBfceQSdyOGDEAjXZcCH6t
P0nZxkrDqQiy52lA5s25g7Aaaiw/KGOgJiPMsjcPms/lpvxKUy51sB3jqlsy1I/XwsiVuT97JFTC
k80dCwUgorpk61ZASvKyEUxNprYuVX8TWht58hr8dDl2uRqDBIyPHwSSkEkBg2XORYcSmGQcSn7Z
KCXTJr1+6T13Keye1vtLcd1mMwBTn6T/CjPgBqD92N/Ow7DofW9TubiC8S58KgThxjHf4quXECFl
rJNz7MPQwVJXrouJFW/jS5AwXvHiF7PA9xa2kN9jJEmPBpQDT5S2aPC6xUDp4pOzZ67wBFXTl3v4
RAUdmfty4gKVs0rUrmIWif8EfOnW0hfBE++5VJlewNifP+5EWeXKW8F842Tx0LjIxMthYIgp/geI
e7g/OT9Y/AYsqkTX9n4RkyCiLriUfAZ9XKFdy3IUxBSre0gX7ammdBrxrZFhselPO14jru5q/5d1
07VTD2GvQQnXV7EcttCZE/POHYwo+038EFxkADgV11cazERohYzc7oYWJki+TOoQEiI/OICOy4YT
KMZAX9Jf75UKmQ4COs1Mapn/hXDQJC9JnHJzJ9zULAvswioWscsuq5/ZAtnwehr5xvI4RNLX1/r+
zhFlRsFGZoLPmROPkPG5lNHuOCtywB280+BXNdqFhIm9TWNDl6oBDtNIyd5nVpfXKxerhAGaYt1e
4V/OQ702KbAoKx2dTK+3GQSpRS4ixR1uoEFzbpiJye8OTIQzjon4HxKCgnPpoxAZnfyBqcX45PrA
dirNIxsSPvZbm9APmxr+0/CvKCmjeTdhpAnDxvwJSCZJ9trrpH6VnMrFH2Wdhk8N0yI2hFO+Z1oJ
HZbg5wPtoKxz1j7dAmeulX0ST8VtBDPJnTA/5WlUf27RLnQaKu4qijUaA907zX22/pi9fmc7aE91
ar/kJYEDHY0vqPe1klMPy/7pwywvevcFpx/eE/QjIHfZhqwhWbOauO3jJIRXw/TMr1fsN0B/oUDx
wEhyYPMsbRikOkAqDDuuR1nlovpKt9x2op0YH7T6e4Qtcd/DsTASZHbBmkSEIW1lRcFuQYDscMy5
izC4dxRrz2xL8oxs2i9trp97jibVtBYVe0FoTP9vw0XcJbVd4/p0MUfOf6EtUqCFKDbcBH++n8rC
sikifJFqCrotLEqQCbcGMNRP4QMWH3xQGo3WIbwXuNiEms/VGQDiSOMo3gpGfALy1AxxuMUtBxxo
0J7E3g4cDrVBjpkwDRyn3bUasUyAnEP0I8ncjFC5ZKm24RPsqRmZTyjvqeMu0NGG1TroyY9+7KIz
cKTkycoEzdbbTdgBM5a7DslNt838bxuep4Hm+TBpNNJXoms0DnA/XDak+CaImRjx4+xLUHz0kFqw
0zJuUzF/FAcGB7tbvNKS+RL3X10M4KKfoWIQ8sTEZUSZMZ+91wgtCOxXGauKrfiw5Hd4o7UrxX4B
HwKkj4B1FReVtSL0lTVG6R8o3KYSWSW9+n+nPXZ9iwDoigpIKjTO52HD/Q5wf2lad1FjmRHJUHqe
cUX/ioeRJJP6TFY2Yx2oID0BfL8OI/ZKZqq0CAYNnMzfGLTLTK3GWea+BtiF051wtVSqf3gUjJz/
AXOYmaPVYe6I94Y+fDf1oxt/pXxabCv2cIJ8CtI6Z7Kn73XI3S9tSMDIcuD8w+YHeG0xXlIi0+RN
rGDyd1HPVG4WIYUY6YucoCbjrUSkKpsCJJF6KWf61nPJQx9UsZWuvOxBaJ0Nm4IaE5LaaZ6a/Tx0
IsTSZG0SCqWVMHL5mLhJC2qEORL2JhkUby4vSB0Q8mRC3Jo3ndpJmOTBtrRItIStXmHDXa1L7STr
VWiqStxdBvYnF6bQRLiMcZVGFkV/8ANG6E3bCjnN3N4oG1LlTHupZE9ugq88qCrQGPKJBoTLY6xf
FcQYLcIvzX+JQ2UF7zw2d3l/Dsc3ZEac8mCNkcWv1E7TD/OYWUVmTrE07OKQqxh99ibrdmq49kO0
52+EAhrdH6cMe93Mng0rWqC+ibDTtFH7rtXhGQ+ZIFt2DkwwTOa47sOJyN9qpb8oo5TGxIPu2Sjw
MSJT39EJ5lnM+8GoK/7ueloh/Bmy5mwC/iXVi1/vMioD3Emi95TILIS/9GEFYw4uNUfGb8nF53ga
s694+igCUh69B56kGEiRQYNFoNSWxNoLzVM+DScaW5Prif/NQ33QQENFw92fMpq3vIffRQUqI/ng
1WImDauV25rlAm4eAHbw3zhHqdLhh/N7BJrDFIOCmUNW1nNsndoAHgoeTVCCODIBJBNIt7D12V8p
cyxb6WiZCWq24e4vTUjbWPdp2yBatDNy0CXLA6GMSr87MyKTszeyYS2jurP3DVaUlN8clHQnTExg
egj1jItTuJ/8Nj4F8dcb5mQEFwG400Az6ON8bZp9dwyuDq4CwiEdcOdwhIsjjgQc/6IxNkBnuJR0
RGwmxZa94GLiZgYAm5HRmNbNN25OvNW8J6jgGjTk/ObjcJ6XyO+1doXLTBU/50juHcD+MHuoiKeM
+o45bn7qqytpWkJZavz3ss4XjvkqM0eQ74Fs3BzzFb43QBb8Y0lyA/cWPy8QmyY5GDrVGqUg1M+M
RCOKcCEht3PGKBfPz23hv7MRIGOWDOsj/Z+ankcucBU6f7Ie4CPwBakL6qpb2M4/riTt20bX7e7b
EIhvi3dQ2mxN5BvZWg+o/+FUH4qgRUuPIhIa6tgrUOUuYRiIUkManv8rzmgzB6XCEWubQH4LD+V3
31DcoeA+WrzzyCeSBKFGt+W7GGBt1GZStND8i1OZiSyIUhOwmNXCR5QnIDX4xmFty31KXxD2t6T3
NwMkGaoJOUcDJ3gAD4Een4cQJcHZ2CBh0OIkRjWJvCRCks35EpcWKWEYdTPWpKYg3YEVnANOC/dW
ppe54y5NlOcaeg0MhInw5eVQF2HPECH5RjjP/BdrrW/8v6VEROKINo5qIUxc1vyxYyoUpRfsUGiw
hA+mt48aPIy2I2x6G87P/iDFAieOYMIc9ykUbC88avmLzEq5LxG02hhdskgLgQnUsjmpzK6iu9xo
6zOzAzuR3odNZ1G/U4EKc4puobGv/XjAoUxVP6UmTxicKT907ym9hc9dhRAXNkn01+Rn7EOohHi3
zG3U/tsGKrZJTwPeNXOc944G3CqClc7ajxXSQN4i9FloFXAifPDe4NDgz6eBijp8SLY9xwK+KkPA
gCdENQDeFP7VJfcp+QJ0vHLXUiox3tQisM5YX6VQMjzzwMy9H24yQY2Y+6vYTzOIFwTThph8H/4O
CXx+mrnorYMdqjrEHsHCo7Hy7SfEtcKOAPQE+gWB8MFYhLAuI7WxybbCzuP1StXUll8N2ecRhuzK
+2i+BQjCLjGZyOKFxZOVZCMZV/Eum+KPhgHOGi2FGiurUP+nMQUXz+9wHlbCciKcjgyHwjmWtPR1
+05XRR8jbZZ8yGn6s/HJy60CfzA4Jh9UKqPLaJadbzKqaSOV4XB+ovMSfbBmjFvB2go721TzN1qE
TTsYNHshPlDgxjj76GLRN77SaPDJAP84ZoR/K6UEksGOqqQlO9vludGHcxDk0VnpiarYj/5jG3xD
QCusP6murfCfVj3ccWTrFVUyXArADgxzmkseaEi7h0WJc7x8176/qmp5nJXpUgbuovCzPXmAe0HF
SjyRKwv2pwYB8Mseu2Xr7jKIE72yrf6mGvYXiy0ppsdgth5i99CYD4kBSA6pxLFOLszk/qmm4hpd
7BZtsmqOSaPD+9x6qvjDUk7OW1cLmZHiTjm4C88J9rSa+juJ0Ks8j4AwaEmHtzKmjebokDfct9NX
Eetbq20uHB42Dg4DZhjci7oRHEsE6lBiNzaXVeG9+3T5FqafaIB9/MpMS106mrN1KAP/NcUvA7/G
Kk4lLBz2C2JZcXRxy/dGMzaYPexC5KMRHQY0/ULrN+gCcxWqLfJAiJMer56SH2lUXVxLqgYPV3YX
z2Uo0keo1oh6MOIqGQtbvBBGmPAv0KgtJJCU07obn0gH3RQKEt9Z7MO6ol4ROou9U7G1G2ICuLeQ
esSvgMv2dTAbungV2wP1RZhLWeMerJLxF/s1oVHn2t1XLU4BnQN6w/3g7+O2OMyBSwgI2kNrbWnR
BdvBNaQYNIU1YSHzvkmeHWnvYyBKJhxpNT7q41eJxwSIxdng6+PbmjPqLDp92SInPE3pX1h2C6dB
5FO8eTBbcz3e9N2/CWOFtoUscCknTvJ5X9HZ8uEEFZOCIuFloifzyOSg1kb/jg+MuQbDBCZbGIG4
S8G69d4SgCDbvCU1431/PrvVBbrn0gKyCLpx04HEysg/4WjSdLgK/RWSeVzZC8chR6cQ3zAIDyze
kQIE02GCID2agRyeW/Ewp39miYMrlqwuCNpcXuAgU5t6Kg/O26n6a6YdgJ98nK9hPlvavBF/bUK4
izF6Z5TGsdkkJMIPVFQmQ4kxf+J3gGLGHMP0s/A75F7XXXwGoPTMp+LeiaWT+YCj9o6CDDxUYdDK
NBmWMTwcKZSZ9FBvsAqsjK43sChDryETeuAw+guGyAzfSXizCNMxXzETjNHWi+a/rL9p7OH34o+H
MlXY3IW+mvUDrQTxwfO5EPuqs2qSLAXJ0UFFifss7igVq1XmXCruHdKS4p6GC9dvHP8EVPwusH+h
O9vZ9BFLfyo0liknglWV246Ok2+VuC3E/9vk0ANHkI/cHZWXRa4YT8EihDecPjSITnX7WTnDsoh8
4bew2QT0TgEqLbaAOAtBZEgamiGKAwfcqynyj1xLyTsk6pXPzYHJ48JO6NUk6gmfua3NQemQW32v
gDx0teO+Gv50HE+9TMXGiyhQkw6T8LHyp5oaufTopzGjh7bpEn83bjGuFgxvGNWz7bvbNHY2QDzi
nzv2JyWKMWA9dCTn9Ech2wwb/VC5BjRNfYv6ZWrxmYmPma3LDsZZapyMDbMcb4D6y70XYg1N6G95
FcBB4RZIj0MLa2IFvu5zXAplT0Igs/hJb/Y8cZ4jd7AcwzMipqIbiWuI3vWa9qD5p45kwAD/eACd
Lk44WFsTYAK6ulLyN3NyHivQGglqkkxc3eKSxFNAxBxZlS/MMVuqIymSd165/BMsRdRWMD0jCu+5
62HcbhgOYea+yF5Ij4ScBwDLU5Cc1PRzcjAEyklyw0WMED+J29GjYK0V/2zT2tbmrczf6rJ6HPXh
qGXDZjZugCVybeQYfg5yVGBs2JnO2orShzvWg88p3JuYv+6rCFU2Q9YsJKFQBAuypdh5KdZLnetf
fA0mxxX6C5Q23NFkAEzhM+NVBtsNYGJOvsA54Bx01i+DDld7jZlP2kBco6vs1fi5DICrPUngURnf
eqZHmwD7onhzcNZXO+NIuSTGrfN4hVGeuf5S0kWsnKsSooHFpai9unymgWMkmpWXUtM3Td6vrRio
iGC5gC9m07vV8/CkwuMYsKoaAH4hkQJZszn4eFWMrNOP3nL84PXyGAsLvwLHpIxwKUWL5tsNtCPy
pwWs402jfWn6nzuI+2KwnTOfmvbVSqDBTI6ELZOcBE3qMIJzxd6LZ1qXEs89e6Sgt9xNRuOoAizA
sI51c1eF6luFveEQfnagxLPJxRqi9GbkUITUFeWa9zVMAD0mbDVD2dz97QlddPU/hMdqlC2dqV0I
923qT6VL+J32IQGg7mSsyi5az3gnJ42GwSiVLB6uTqVTyN2sNn9sUCVilC7RMAa1YQy1wVLsbeYe
e6poG+qfBsaqj/pRaKs6DBQNpK9t8SaoRO4SHFP74NcWIN2jOHeD/EgwwBKnV33Ir1MG83g+CQGS
/0d8dYfwS42ttcTKREzCB2BgQ0adzTKQygO/cWSmqzyDN3K1lV9K0uHYVhdIPT6OsZAb6+GvBPXA
mTnAJI65HG0iWGHLeJbjPYeQTieCPJK/rIdnObJC+EMTcx/OpwZ3B8mOlBY70pFysDy5486W8y8k
8sF69NUvotX3E8cwEmkwKutpiqEflfiUGgVHbfKoG/3xqTcfYw8/DIeRhZp/9YmBCx3VPmXkf58a
md1cpi/twGVhinn33USc06sv9gm7KtOOPvVGkgRIQBGXMVwpsYU0kuAZg4dFhlUkFBGlJBKC8wlm
nM+MGA6Wy6d3+QG3A3S79l4Gs6XewW4BaOrqm1xCYa0cVRssDCwhCNYQAMyEU4C5mmuvgrojTLZf
DdnFm+ZX+efSPjoYafHnjt17ahurKfuunHeyoukmr33OfDygogbSK3GVsHTIf4xXaVSmSd4t1H9N
PXGx68hNK5Ap3SteVHp1sfQa+ZsSF6wxHUvlTiRIUTINYrpzXoccgiAEaf6d9IfBxZ8Hrn9mOyvT
ffu1O5cIAm2hYAnW69HWrMiPUM7467fQ7noavXI8Ouf7TcopBrZR0Wu0Trvt8IElQ4ROh+iO5Mot
Jz/ki50m4wEdt26MvuQ8HKpd1u1jVjqrTabm1YkiBSUsYoaQ+lVkPgOLS9LkWRbryEY4GW+h30QK
t2BL2o6z8XBI1ltGpQTp/GFxgvEBFm74xTjUPUzeAFPwoVID2N0aLxsenuJeXG4W/sCY2JGI4zLc
yt3mBgID7zlMUFB2H+I8r5B4O8G6lJgqXrDUTBKLC/rAWseUZcXCmnMErFYgDwBqjW1vJxJW+iTf
ScVNd02dPJnBJUwfgxKeuvPJt6Q9ayGqVqa5w1/MBgbkS7vjxZ8fqLLaDDsDkDlKzbvrABMw/Y8L
w5yUH14XfEaJ25C1LymV+HEHJCFfJScYmJPqwYkuNdeaXbHZsFZeeurGo5JogC7hMJF9IbwbWiIr
yXaJai7kIiJMoBhzwKTHCe+lPnz3a3vnCNMq/JNwOcvWLhyqsmNZ7DaTZkjisqwKrimNXtaDIMPT
kBGUo/PqMpbuZ2QzL+UaM6i8wFlYsWSKiVclH5xqM9Av3FxyLAnShrbeg8wD/9KOdfgYJ8tvdonf
v/XJTvzv8S6yTCaaa4bIa6os8iBuyDPRypStvR0iBKpTuaMYLICFBqNfq2AtVbdrPu7DdVAOXqGK
hI8aNKiQKwc34o9xoMNEhjpbF/EZtcTJhMtlUH14SbRyG33fI/BnZchvtbzm6kH3DZwfCXvKA3yD
ZhpEu9YJev8L5PSF3uzNTwoUS1uoRpAqB88i7nE48o9kyIjr9nXszb0yzjvDSXcVQ1aDxd1FUQ+q
czGrp1Bt3jGggP96UggbrMCKcCeBSJV71wp1QGniUZHPK2P4sz19Y2DPgwz92I4/Je09PydrQ4Oh
D9sKEpjkdIBeWdz4IiXI0ACghB2BJFhKfChD8dbNADuWoOJUrS4up5qbvvd2jPkny91EviuxpmIg
AgwHRrpmEMmGE8hoggnLnC5iE7NkEPow6qf4L7sL7CxqOWQwfejSSiIOKC4muzop8w81sd88lkpt
pp85ysC271dF/KAR56ODSqbMYVMgPZtqbRKOK0WwPHPVweH2IKcIq1iYYIJzkA8qy0OXU7W6TvGb
mP3ovc5QB1NJgjkTQlLtTTnRg1M/sGFkvYo0iGrIm3Az1n4ENkvuNOdbZ/iIb/+SuD/ejy1QeW0e
L67uLSS50aJPa0KpMssdNDYV2weQkII+qzXKvYnTbTW2W4lBbVvw62TYk+zxRwTqf+7CZUZL9VT5
LZnTw7dBh0UJFIHv1fUJMfF9U3Ogcdla3SvlhAin8LJlwpktQzrCMkbHXp6kGxH7f5vRJCuFRJkS
4lh5jZpbXfn7MET33LXLpvuubRyE+34TFO8W+gPxdAOoYWptQ2xQ8a0Sx0HJvbbN5qA8poq79uIY
J5GciabziLZLLlb+iqR/T42DOd206lE6+DzzmGc+aZDdegiIDiL5fF1ArPFhaQrtIOltDOs9IL2W
4viUgZnLGhJNi9jMGTu7xfHyJSx2MrwQ4HbGr6+pOePiQ0MNWsNphW4nvESAcO7cOKT593+LXtsZ
MjwaPHE0AmLgL8gwBjUoBC/ARNwUMTY30Iri0j+Pd4WHkArJbzDEDXG8Mf6IvK3LbCgNlgbGRjGt
Lod4i5GO6Ky5WBkZURp9jpzvAOjQeXHlCEFs8vZLISmoUl4kOc4GSnU4KwZdxAQndBZOBbPvz9Ni
mePitLuqbRhQ5ghv+BcMmUErcxEyAEU9AVDCRdSD8YtejxOKGwgjReLhTAeBGrgxyS3jPybLQlnz
OUydK+UTT6VP3tUWztJLbzZnPi1EWgHsNWYXdeKjfEA0qFyERC3UI7LOgm1OWMsCH6UP/y3gIARt
vJOjoNU1m0m99MUDfCmcqWbuF0Y82PTlKUQRyGjNh0gWOKOlF26RFnHbGA5JsCrWam8iyDFaJtzx
m3AIAAOFJjKRtYmfPrMOaSM1+pS45YYvD6TTCik9iF8wm49ATjr8O6Z4eOobjoQaNuB5ws14pvWZ
1Z14SLgOxroUZEBztXloVTB7Ol5SIcThT0oEtjK6qRP/kdf6g8AeGjDolMMmbPSn8jyqjz70C0HB
S6j9NaM8O1G+aEGcOTwO1a+U4CJ86uzi3KzbjJzJHlqjL3iBJNq9SnxFrYnhQQ2codaMRAFv5DZo
gCOdcoadwhAcMnaJEiCIkDOfmuQx7B9T0P/EHUgiKNcAqwcZMrTKTr4PXWZdT28M/7chqgmfrlbg
0jGXIC3GaiT/CiUwjt5GPkWO2ewMNpLlDN5x66ZiJ30TeWvWbwbG0D6GALDjJvr7KO2od9573ThX
aEHFqec+zcEWVtK379GAEaxYVjM8sUX1Yqse5r8fNmTn1LH39CqooSTQza96jDztFd6iEG6VdSvS
inHEGidfRsY7AwWmqysn1JhkTJeM7V+EBVAlbLOw5KhlH3LvgPFW5XFIaXMHyguc2tg/Y7OJ8ayT
gLIJ8wGf+klKPrPycaKrsHSCxRtfooJ4EM1amg6W53SUiqauR0h+8vxEdJm1WIVSQ3RNvHLgXHOt
BS7uMlcFrs8U+E9Z1Vyz+wTmmhvGvtP+PNoUiVCYYdjEuEszpi/ga2lXrzh687BJoKP5AjhPxKV6
4bas4GSnxzrSjtyuNebedgpF68JgFYTnmx3mDC+ufhxz55xiP4SlIaWTBw5pqgQZF8ZWb6dD5zB+
zYW5AfFWXfcKU5a7N6uL+WM1jhuXkVgL7Nhbxipl2uB1fxHpZSLADVfd9C7iMlmGMpCeiIudbevq
hPHKRURnzFJF/zTsnobf27j/GJfQxgiOIlWbLFTmgnd+IBMj6QKAisEa8424SnvB31z84VaxZnyH
OkiqnYQe14My5MNAbCZ1PYwHvcHpl56333d9gKUjFH4L4WbwrVVQiNRs04zVc1d1eyhaFtvBgpKh
ZiRSWnD9w00UHWYepd90+eLuAAlG1pUL2zp6QXWl9ifhlWlJxDXdd5gmI4BNjebskKsex8GDhpUF
GMpmwklCCnCUebbxFif7CfpogqhTDrpZw7J9OkrUmtLGewXfxgGoGF67R94oS6+22keTADwqSaqD
EKiO9q6I7R2D7g5QMXQ2IF9UuaDhB6mNKTJ88SYqsZJnnYEs5wr5TtyxI7dpDKGnBIjl0uEScmTM
Zlw6nDeZ6yXxq8qxObfeY6Xi4WWMyy5hxJoVf7RX16mwV9xdcOZ6Cxsa9Z5DXRhZDrELLU6B7ZoH
c4WuQvm1A7g0xgcSXChAFW7TU6G+1/lM3QMPQ19AoyAKdW1EmIeSfHGHNdncjYI3HzQuYPBxJJoB
uDuc9JeOXF+L1aRjdtwrZBty4fX9kdCZM5UjmqCVNiqrJKq3YkScVeU5YN4iok0PVB8n450H95Qo
14X17Rqks4QunVm5M9L+YsTxkqjODUYWyxHYRLdv/gz1CSj+GYneKqOiKvDsLw9OfLYmXHR9eGOE
xbTkp/3gdspie0VMpKeki8tA8q/TiwWRDxbcHMwxVL4PyKNIWYXqCECOSsthrYLtcx3+WRMecsgJ
hCMgxY2MajhyBc+C7OJcNcPZDlaMuU+6cYT/y6rKGhiBT1BPB3xtrOI5aZ/L/mkwn1IvWvEyZ4oe
oPUx+0GytNUpjtSJ4ahpI9D27m2tI3kyv7HwAOcTmFaL+jx+M2YEYcjNS3MjxWTT+Us6vTF8n3PU
4ioNl0cXq20SxccI5qzGGf4JHZTzm4ga8xIjuvJ1AunIWus9GrlRmYjH+mbMmTO3i0j7bIks4L7F
OAa6rz8cgeSWRkuSLpO1FiGOiU66740Njc1EYU7v01ZIb0EzBKtw/P5fgmUi7EBsIraac07SpQ1z
hMGxab5a/S1QQeLq3/raxzWhb8UxdYjUxHlZh2FY0eG3OG/MOMLXWM9InQ4SR9k/EQNK6oXOpDMo
oM4Vyl6IAiMmJ0T/QZIsXqEEy42YTO4qN2Br9AW8mITBCeWYfk1L66fGdVmJBr5LseoIO+rUFgb2
JBQzEFVRzRgtmh3W8SAZCPWHaeprquNcY6XBmAqT1dzCpHa6Vc4yZoPJ32nJJR6uLl0HTrLLiAYH
hY2KvEYnkhjJAgaXavWrG+myDX1G+3jb+T7g8RX3LY4jb6XoP0w82SUhu6nBU+nRZQxe2PFS/FZN
/cqckD/FObSMjhYCNpCKGJUOixt5Ua6ik2QJ+vVP4p49RE0mG1PPoTNkn0L4rpihWJjoWDiXtXm0
6lFdEhBAudlyy3PKe+lDoOrLDnXDOECz6raxqa4B7IN42juMhwpAN6InsOPvgmIFgzd0n/IQpdW0
bUZUOTnUntdcBgzxZ+4Pu7Rn6YADsRmMxtq080vM0dEV5ibAXhgCpZT/OG9Xw4N4PnggOU2W7mol
eFDZ0CNaxmpo9gmzq1z5hEGOV/xO6FvMMawClkQU7Choa2hRMS8frxfin4t1oD4w+outJwSR3zOw
A00qKVY9qcjNbzhipUFbHPoDQbFsm06OfIpjnyXFBOPgcvE47uNcvc5Eu9UNtKjpwBx9q6bFijmF
DqcyQoEPHa77pF91GTnGsFA605MXh0eIuymVkrwHeIVze8hwTY3wunXw+HUBX9pPOWgMbV6BtYsL
RzlAYa8PXeFuQslDz7xDmJ1cCh4T+k8WUDMHlcOTOHXOFhI/Zrpu4d2BhaJ+dQDusjneh/BnamwW
BFsXBndfPZaMUoYcdtKvDFBL3ouYqmdAgxnO9dKbjTrEERXeOy1vDLUDy/IcjkSRBvhj/g5whcZC
2SbjuDIxzO9UmciNBRun3ErDlQH5xwdBfUaaEJeqIlr3InfVT2xysVvQoj81PXl8nrpxl+xfihN5
Cb54n4HdFgBcFXrdhlOpjPDcnZa1P6JOOsBHlu67MnFrQqmVjUgO02sZYFfqQM5lLEDNoNTX1tnS
4mb41apY4wcpeOW1bymn/8ATsJWMOAOPaXVDhntsQRhCHoX8w7AmQgv5M14N3rjipJNjRIWo4hgT
BcGhTvVVWDMpB84E49OHeBOTVDplt8opVonNwJXvDc9I0R+yfjrm1AU+t4uotKVWnML63W+ypzZM
HgTEYJ8XHR7PDs2vNMtT8eCa5N0PzjUKNTD/DuMcxqVcLpJtJ96/ZTqdgWtNPnFq5P88BKK5c+vt
l7FIlgjPuRCAb1jxhJYgWT2MMLaikEl9s8DTpNEIM/xUuBRxPUsxMNShttET1dGThj1WU74BuZpy
n4X50q7eOFmk4Qn4EZuIl4L5CMjauJYeS1VPbc/vZNnxBzlCApy+SoRrHEAyR4QzANzFhs5orNMO
9gkPA7qnA/evbmFPNndKkSA8OjRZmzjI6El2Q0SmRofFhm1hCDPgt4yts5dbx35k6g+G4UUbjkSZ
QEzOzzi9GvQWRkAVgf8DiovaQ6gHWsPy7dL6lmBcGk3tXjB54hQkMZTjWu2jixf+zmhs2GpGJXyy
MPssiYS9c9uIzq5OCgEG3Ksc/4TUH1vgrlbMHcs3vhfXQieo6vDclafZG0G7wGowyiHJAXyh4KzU
QVw9qJaQYlnbIZLyeXoZX0Hqtqb10w7EvpifoftP05RFz0ZPuF0zx8Pw1EKADjs2w7q0zE40MeCO
bRVs0FQJHdmarwVFoNYQaAX2GoV44hnkDYUI3wAzU7JFMmT16q0k/2LoYRSdKspw3fnt0LGLp9Mo
3u2nwv0K+QtsNYPESMvPtqF1E7TC/TGabq8XHUlteA131WbQGqJ77F1YhBdx0uIhSB9e5OpOZY6l
+D2Oftk1YdBCd2N1dGCKAjEC9joRSK6FrT1+2I51aVvYyUy5zOzBwqJgLlv4VOatSjAHIZFtH9iS
ZFrs8a2hFJJS0WCMPsDErImmIupkQBqYIUUyJsBV+5e0YKykJ5DMmzZNDz6VooqgSRoHZl1DdVUo
xAVAqJG41nn7AbZtcITyH26tkD5LWNlgfpdxuReguymsFzPCH5fRdeV6ePaeym6dEpustreM4WBN
Nay6b7OxV9n9XTysxDtjMNs1wAVICK5rwuJxEVQ5yW9n39jj3YzoBPSNG8rUMCuUP7fJIKAqCABs
en+C7o5oj1GxmG3KAECj6xqsV043xfmcxQpuIDs9KjDsn4+RCcegWc86mxDTL0DxHI+uPh2Wafqr
2+Y9nrngoLcH92nqYMZ4lxSFuOpxCxE5JvUJJN7Zd1ALYFlNfYx7BnvKFhg0Y/ZBF80hzsIwMbu1
sMmlHQMSr/Rq7yAe7NU9F0WD81tysckAKLifO0ZWVraJboV1DgDPGGYDKXLzhmzUonY3cnnFzimm
sATWA7f+LHE64j3H/DYWHvwFWW0lxkpld3NRXfVug5EfjAxqoVzVDgmRkUlC3+c3oK+/uYfXh02D
j6+9jNHY9G3x1zLItfnBOo6Puv8ZsNP8Sxd9hu3PMP2VcDxCnZa/DPfuBGxh/7COVz30MzGzkHGu
gLU1NG8HtoFruWdJqK8ph6r2pSilx2nNxyT+TgxioqZHF/S4c+PzhLSdEUNETWVykVkf9+0Bj6qi
ELEws4zIjYL2QIgX/zpFA8SBJNI2A0wbEapNpJ7VCpUdF6QLZ9wzKUHglCWvBuiLNsdMupDYQbgW
0mTNlKRR9S3eQcxF8Ra0mifmMbyzAROPBFC3drrnwOZq4wPN9XzU0k+LNALIDpMqTuStd4tqHxoi
/J3yLKlZXf2VOKQMDAuo38zlwyxmKhueIBrH8VkWrWNfHNP5bGOGP3VxGEgTKoiPlNRjTAHVN0//
E6rlAEXGLzdx6Ox0sITMqNfAJfJYPO8oPa7K2kgoA+2CkqYh63dCJUbjq2ct5y0WusOhd4OjbHyl
/m3oSav00RntnWd1zxEMjUhrz4TsLtsYP/WJMyfw4BFp+PyxsHLNuWgTYppXJ4U2gt6CB+fACLIJ
rSliRPvgMo73S+USEDinxRdHIfejfvCjaxB6yDIurv2QTenZdqylzmU00ooKJ6Irv2M1Jr6z2c5l
8+jPBhZGkE7t9RBfG74UlqH0woJqIPnTB8I6nIDWaw63zhQ+cOKvpF9UgNnT+WzRvmIAb+HD5wyM
PmHWF42xxgFqI+QGzg1bnR5KW9/1WnjU0/JBrDlmFeuKEOdDpdnJ75I/lwpObnAuVWolFeW0VPpx
+DUr2WkimGNIYNfzMITQUVv6NnV+5u5gaWSoysH4PM9EjrlIbEuTeSP8mk5ZdjC7as27b1vZXvgw
iXlIBdtqDI9d8qAHz/TAtQftWABjTJKizRy5iNkhrDW3LunfWBYOOed+PNzgviH4y9a9Y2CqoDwC
eYCoSnVPRLgY5o+0NSriS0ENMjgyaERRjGb2K6bQ6OnXJUJTZIKI9n1SNU1cKN5HDQIZkzwNwQf/
gkJeq4FuGouFcZ5OTqYvnaY/m1EG7wBlOa05ZpUV40TVuFER1n61/GfZMaRIsB14baoOAs579r1+
i22K3SAhc8stwzYHiIQ6gWkaxf2IbkD+/3s+SnXIWYjwhP/H0nksN64lW/SLEAFvpiIJehlKlJsg
WDLw3uPre6VuD150vDZ1WSRwTua2iKktNqOITaTZ66Z77CbjCWpFzgFwh4Ccw7ElRaZ5cqZH7dmi
YUEltX5C6MPTxcxYDK8QydVcbZSuYM67WJyUAOMy/0MirUP7H5jPADVAnEBMu1ypBlyQtwQZcA6Z
qQDKKUu5Noi3pabizkAB0gXw1fGTi0+krHXAwWU7ar3fepyta0kGM4mykpDnXMfo1R1EmkBdQAPS
OZP/4DHP45VJKxU5l9AesiDB/q3AiIQ2c9pjk7788UIp8y9fITNjOOFzIIvzkewFrg2aoDFWJHCB
Ojuk5FaKWE0oc54MepASRklFcDruaNxFLg2evfmEeHWr1CyvLjwHQn2bahwecuOa4ioVkijmO2UP
WQ3hrW/JlQhvzH0LKUksE0mOhQNFWlYzNfF3U/rVktLxA8nQ6+SxIZnAuIZKkihOIgEq772DNY3w
pYiGoSCuNuUhkVxcZTrLO8O1JTn+FAs4nOKJAeuAcs1WPymzFr/vbCBTsq9aQIQ0/20CXI4BA2BP
c854Q9zIzMbRLAo7h+u3hLtxFw9Ko3kWwZzHE5L1CfFm6WNBFbonO9vfLsVnlPU+QlTwKq3bBRWn
DdZ6ax2Ur1yIfwhVT80oVvRkltzTExGgUs0sAgj+qYuR7RPttYK6kth4bjahkkUZIzTgMDSHUro/
ik/hFAW9XbDPiZ4g5qGLOaL/tMka/xNwHFi2N/kV4DFs62PG2SjYKKrbubiXY4HF0yKTUGsO7fRS
RjuOGM5YeOWU+C5KdAfrypEjKmywsWmClGhAaxl2jPwmG2ZUXr3ktWjMjWPyKEMe0LOlIkPjWhxC
SIDuUDk3ry4eC7IF2sS86+2UKH6UNQwz7AlMyLLuQ0+pBrvcQ6YPpPOLi1nCrT3+SRJFypqgphQP
LlsxPyAgh72oeeuY6IOQThNsQ2lOB4RHrGrhrCVImQdFEqEtgJFleTdyE4OPhl8M5aL1IWC3oTgo
8ApUgqQ0qP5AVJYDKeHmMAmEhch0YRsHbKGK0T3HJSks8b0ebJERoD56EXbAIQRLCIYl9Wi+RHND
nIbKb5z63L/t/AQ6gaVQMrIW9FO5EfgTxhE3PwYKIdoDMYo8lXj7BR0WGFim//FcBPcJBAIo6HYk
oUlIdznLeUhEVyb/li5xVRzGk5o9yqjoLMFpIm0Yq/BIFVC1o/PyQRBOUA6+hrR+5aCT3pCk3Y/l
kf4V9k6VB0tWQknRaExvM4w2kV0/CUQMDyF6WZDAycarZv2E+ANisgWnhPABtmuC/hx0rWH8q5Q8
YszUnWXsmeWYPVksEqq2jUEcZboKON7BPmuEf4+ETMxHRX8l7eUhhIHFNsVwzuMlN4qIvjnfbWiR
truheEQXoND0Yha/nOCyI1bJ4HNmKwgoRRBJLIfTn5X2kMf9A7c3woOKuy4nCJlzi1gaJ/yEH+E5
RmIk1Vs89B0sagRi1Q/sZHic5O+faocY5rRzkKks8boxZ3prW6oHcQmVr25UIglCjdS74NS1bKfE
W4b0uzEoAGnIz8GH4inpqwPZYlh0Sd8zP+HcGu4B+T1IUmQsEB8Mn4v/L1tQGlnTym6JWfQwu0W/
CsGKaG8TABEPhiWKbl55CySjFiFC7nx5A0J0CJkRy+lSdI+imivDauM5HWkJrl8QD/IrMv0mv7L5
7RgGJTWG0bVJrBM1fVyHi95vwc0dvokFfRLfzsxnqnIMJzygGq+VgV8wmH8YSWTEGBzU5Hx31hYL
PCzdX45Le4ae5ivN8EpW2pcyv6LpXrmoVSjU4qi1w53VP/Lc8x6wB1nXkLMA9aZASEs/kXrLvdv9
8mh52JYQJYG78w/ygHclRTrDnqabLwWyC5ZhQlskToP/CcehuCOYCyFrd0HOSUEiIhS2/uzU6JTH
jN4TC9cnxgwuSHZhnRKh/hTDajSinHxc2B/Ib7oz4VG69CqCr+iM5nJTGQPkxM1sAsnn5skPTHw/
BK3rVwAAxFJDYx0J/UCeUVMYRLmBGXP0EGln0dPAu9L/iuSi6lgFhHZgs0W2jFAo01JwGGKASJPm
y2Vwgl3jOV3YYHXicnk0/gqLWNTdhAQmbP20Hsh+SloAuUZErkLJ1FcufRFj8skK1GWawrAofWIE
F6RPDQ8tP7JJjP9iq/vSMpjDYd2uRGmhKtnEceRrmF4a3VvxE2q8jkKdwMdYmkfQ2RM6c4PQTfrW
muGnTo5V8DAqbyEK6+EDhE6mGaElZMOVCYB1Uv6G7IiImsvwJgfCiC4KtRAPu5zj3VLd/lR5IDc2
VjjrE9CK+5AZo2SL4CVtNSrb243QQ21zhqv6GwzlZmtYnSBpUN6xoYg0fsLMZ6ZotODRB4BqKDpZ
aXiecCiVsa8t73JREubGh4oQPyPqFNAkoUVmIe+wyx4V/oXaiUw7dEQLQl9wxhpuCFHR7tTs3qqe
wNsCiM0xXzVk/WG8tRXKbV7RYq5c8O5mpvVBdDNntNaUot0n7ntsvxUdXDM7MF/CgqYix7G6TC85
7AW/Iny6XDtEYgTjy6TxmxyVeO/9aybSYyXLlgPOepFfQx8UxlWDUEOYlyX0M0n+jjM++V17rRjo
DfmJsDpoBHMTfS5ADcSRhgybkAfByOPxuSi+KyL3xSxBVE3ZhByQg9wkqAKCCqAje0I8i56vJYVv
SagfFJhtlpo7i4DkuRMiSkrzxAehEcMgWm6AR3lpJftXoFvcnLz5vc182RNvZCA2glXpu42WaT4i
lEFNvgSRdXp1LzT9rNLA0z2OParm/EZm4tYwhj+EJVuyFwOhEpxRRFZwQbhx7Cvhm5zFEZmlbX4t
e3uVcljWJaYWLaEB4GcJSS/9FIYSHC8eEmIGr1n0YjS/qoF2iJ+ALwkRhrxS8h/3E8Whdo8R4SqH
K8f0ZgyVD1FiiF1kOpQNNV4ijk3rjwFDAuKUySHOoYEZJhs3528TbGaD/25HdgpKNICgJYhwTtB5
VVkIC/o/9T0TbBky6MNlRnr3OSkR6hbuT3t6LtHS6NUhSbfcMTzoQF5/Z+00OH4/AbHuK2LF7AlI
P74fjfichcYmE915D2bF2z+CA0OfI8JAfyf5P9Wnytw8NDGuq2rPKW97Dmpjfj+bxlq0r+R0LAMb
TIVpA9n3BXCee8Wadqq1y3iTpgXZ2VjhdrAZKtiK7WvFmNX01ioZ3TsnQ1+AGVP+vov9r9Q5252X
Ge87vjsEvS1P/BzcQwyuzQGNd09ev0Q8E25kojqCiRsHbQX5J0aO1L3Y3U4Wlbp8CtJ0340x7oZT
gyifZg8vLT4a9IGJwXzA9R4UHZ6D8a5sNGhUnMIop5zSftVRfMcOXiRmsu6iWIpvLl9trsJWQl62
vxnAo4aPEr9A2xTI4OO1ypsF8u90nyoZvUn/2SXqJ4NBN5/TaVhbEfx2uR+GQXJG7ScQ9Nw8l3W3
0eP6cSn1AYs3gwlfDPOlR79R5fHszueA3OAUyNylXyxcPj3apavHqhw4nMG1jacGN7OrPmQ9EhIF
ERjn83Io24lh4qLgJnIDfUXQVhO9DzXanXhaq3g+iBHyYBXj7DQHICPLPXP7RovNJ9Mzd9H0FHTM
HEasvCjGI2MIicXeRzgV72F3rKv+wQ2MQ5VuW53eU7xMYUzXAJEFaYH7jfwztnCTX63IjFWn/nAz
h7SpeOgkhdaah/gSoX0YjV0WZsdszH2+iaYFY0U0YHX01REKJRi+TBqhmdA5dd9U/8AIUlO95eSb
qcviD3hbgBj93iKDzCZhi+ttEEYFIohLAKpx6yDK760CFwRrLeUHKRyc2R5T+jjkcYlDa72QUtzC
U5Seth9D44G+y6VDB8KPy+G/FTdi3Bbv2rCn3eRgU6gnokxWRwdxYRi+OwU58axA9dL7XTPcN5mW
E9UZEMns+BVMq8rfvhyccwxi2hDiErP7SuSOQXwHR6Wn3PWteYqZQGc43UUbgOWpn6rs8UPiPDgQ
/Dowd0n4nbYovOrePE3mc8bU6yHoUjGO1FnzoMIguFGbQ/VkD4BlesHKXHpkn9n07iFSYAXI7Wrf
1+pZDapvb3YOzLTHrsdLs6bWjpy4bBWe5oTCq6OXjHexiypQD64uubsFvkxt8WAUB79z1ZOu62+8
MG7Etp8sz3k33IdueA5LxPjzYN/3GV4Zi/FIWxn8iTrJRir5OGo4veYDhIi6HhLly7R0zKna69IM
LxNHStb/ytYlflmu9i41fs1e9fn5Q+83AMDRTOViZ+Oj1WEr5jVaWncDfEOQUfg4mouxbmrFj4E6
GOp+cvIIHP0GWozjZugujf2uLTvqioPml4D7O9Hzun16EfCiDdSHEkzKmn6RO9NkZD7UxbDru2zv
sGp4ULIMOCpmpMUi/wfILWfetpVdOaj8Icv70L/qFt8xtBVcjT3pIBI8aThLkl8hRyfuKpkUWpfW
FuO+XYZVWWpEUEvNy2djnxfOzsz+HLVfSNpm4mHGo8hlOAnVn4M+vhrSocWjoyvlIao6TkBsWUTO
NM8Okljt08v/Kpm7t44fWQmOtoRMgeiq9ngdOEjMApadQ28kF/gPhxqJ3gZRIKJXZWVkGden7ZjF
fsK/y+U5gZfaLoqkU5Er/6ygviBtFPZgk5ITpiXlXozSZXTQeXQmUGi9PmXmza2Qkxq33vAX7Wsw
zwpPyQjoF33YYH8EyVhzsBkX72SRpjuXN8ZzztOURNdoSo4h4dtMMkLC1EZ2qr1vpOjAyyFLarNC
FtV7Om8aXhl0ujISwHkhvo95lf6vc6/B/gzO+XQOVmUabgpz5nWgYKbhnzNbFiWKtG8jVMQ6JLOl
DomELPlQjgRbQHCoiOCIpCahV7sstbGGNwo85vKpPWXVdO8B5ow4kRyPWvV9zGvuVS0Rm07CCAbU
sLR4yAhpw99J+Mua6znUxkM4aHvP/ZmSVzrDSjQuVmGeZNocKYeLwzeGvsL5ikDkElxbQapjZZ3R
VaPsoTuAl6ePq7XHWy3adK0JHgruk5lnWRxYsiLnmcN0wcUyPOFfABB1CVLUzBeDyyphk2HYgp4K
IMKHcaS1OZTSbORZETHJ0LqY5PN7rbtkqLkJGbdJbbFE4DvFfvhUD6dmOubcspH1S4uDSmp3TpcE
u5gxT/SmcszTIqNMSF26ejsqBm5AvgFIa4vBVzvWnh9lR6x5HipZtn5jZ01foizOSrL49nWNoqv3
SAa6ccPjROUb5Gi1WpZMVl7F+eXDVZiXYy4GJnCwRcSkEIHSpUO+2yoLn/L5MVQQZRnKo8L42ET6
Q4HbQox+C2AClllx944gQ2KMX9Sz4A1WFz4kdX8ykHT0XPVkVlH/NYHkR/xRbZs9qx6GnyolNfoX
e+LkoacNY9AU2h6gtH71X7D7emCRQqbC/Ww8Zr3PGAdMPSm/5qTtBSY2+eglxAPmIUZi1lD8mUu5
JUeLXwvI04tFKJMgPRl3doImW5xGU4liA3ymY9EnXINfVEghIb3AN10KMR5Em9v2CdytJETj8dmC
IOcgSXiNODh6krpFfEXVN4OorN8ZQGXHx7TV6UVE7ByLpl7sWTEyDrPIyvZYwqJlOk32hzDmdt8f
mrG6yhz+h/++FQVjZmOoGxvdLatVDxXsMLwzIoPLAeST7SDSkkLpzoKvAqjpJJ056B6wR1DXKMYu
XuKa5YSPaOc3UFp5nBC4kYqYOxBi1OUgYMxiz59gGBpkQSo9AdWgyUZCFIcbz2+FaWNJ7NeC4wDn
dPkL06Tkx6LyWGt0/KAmQY+UltzDaJTq78EBQgWfRRwhIUmtcXXxKoPE4O9RDJP6SRAm7nBLSngE
SiFya4qZW8Mn1X2t/g2AVGDu/C5ycY/oijIwY5GvCkQG2OiSN8Oqxh0uBiDJ1GH7i7SniLJ4zEhR
SHwT0BUGMEY7gd/aKWJ/YeKrDx47lkG22qT+2KzHlgIitzw9T+4JBUObHxP4UxEUoMMLjOcoSfyc
PWxWYkEU//Ao40L0Oxum0LKIPPhHOKTmoegk3JCY8gjCzvstUprYKLgOz4aCLmr4AOxXRwvakM8X
J5uwepZnJuvIRPqWiwnV08wX6WnXjMQluUTLXz4YWlYg/Wj82+AlclBkOBJxEt7Ljx1QxAoiRMyM
rBL/ie7AYTlrWl+F5ooT2pc0zlz9iaW3MX8RsSycbrPzjuymoIgB0d6utxQIyKsBkAKAYFTjkWDe
lclJKOizdUFdny5Pjn3pGTig0nilUjwj1IEqWLVNaJLZov+auInqWjYXq8YF6lV+zQMgIJyQmuMW
/xDpFR04UnfS0YiFOnttSUiaUDh8GIS4dUnUANSzrve7SvsnpZozS1+9AGUud5pE7SHwZHsTiAG8
QewpIj1TmmQHWvjtKu9zCWkFV6J4uyT1EeDYnXpHvNXGTsw/C1PMfoamKUYp5SKMdBAVEz4AiSL+
paQTH9BZrI213EidcSlxNTKNyOmnZWcZCYhi9UcDzL+54gTQQ8JZAY60GjeR0ZxNBbdTyvZqiR9U
JnOYMo5AFwJQLL+spJD+IWQUDtkcegWYrEfAO89+k+48MhRFoe+k447dHpRe/E2sViBDy/gdW185
xXgzyCVVC277ZhKGIdIYBzphMdeJ/r0YF5FIqaAGaAGBTQqUcrjWydCZkwYFesvLAp5bUzPBd5ki
wmMqdyldtt01RoMsfBsLvl9xbYnCSFhy1kz+IFZqEKeSZF5t34GEqdQT533xNZnduiZRKt2I5pXo
L6u7MJSGxs3MPkcT7p8FUBoUs2sF99Qg07D3ek6nXrzu7JccE55uDXwJX2ni4Itj5MtrEpkO5J2s
xyrx62gzJ8SXLL4zxOgjMak3031vFHsRcywk3+QOn1ChcgjEMxKPJoczW9Qql1FG+cHnJEA5jORf
YBGLC+1JnCOsQabj0u71JQlGqVhlYH2sTjubV7vCbkXQXZ3WqKCIJ0yJvDz06M6X+jwj01kKHdc/
OFkQ7FSMFeKYFP1GYVBZQhEvpwbJNHxjOMHeG/CwRSckEluOgVyNKjYywDHmCBybOYSpvNQNV2Xz
KNXkJWJCUTreB45xal6iTtnD3Y1c1e5o7eSdtKurzm2y5AZNAvtyPoz3NplOObmQKPq6xcEhACvC
D6uBb/z1fmKxsKefqf5BExG3BNvARTEbyZ9qNBRYYoYomHfG4ZbVHy2F2IiAkLjYDBY6MWouhBo5
osDCrSOpfAfhqgJEhDxbKg2f4gRmGEwo1bPTYV0kkMaEBkT5xSHNIhfZs/KoTW9uW/GQObB3B5k9
8HCtoUGmaN3aL0Jldq8dRKNLfo3peWSNM0N1pAFZYoYjQUzEKW62tkkGELkUr5IAs5K1IL8w31I0
KdsK0RMDJ2q9O5l7YvytJ2bcuS5PE8VXLUcC75ODtHIOrkxqLczI6KjEWaH7JZrAS9vLEjIUcRzB
4iNaFfzTBjXSe4uanEPIQzzHtHAC1Cr8DUpWPSGB+m1v9UcOpwjfbBX9jCVm2+7g8c6mIDhMI+Wc
HXksElxHwsLZ2c1wbyYvpXxxHOPCK3UZa1/rnqB9BWHURu1u0u9I0RoIpqFFuiENarEuzMoo/SY+
BrGlSX+u2/JDiy5IQqJguKbzQ0ZmVjh3JyTIZbq1+uBoBLxY61wvmCs4Azye7L3iqQemi5QuGJ5m
cZDhsldXxsiD6Ym/4CmmUzhoOj8Y29ehadiFKE+pDiomB0gi05nvk747TMV4FG5Yvy5BtsMnxN3C
yy8yRwzQOZE4ImkKqUtS4s8U4kXCQBdjOOg5HV0jOtVq/pmtgbRxmq8Tw/eUkCo+wh/Y4qMu2Niq
3yMfiiyNUFecOyQC2AGFqGnGLNbez5m6R/EF+U/aHJpdZHQ14cb8hfQOH5iKYevTmM2tB9wthX2R
1Z5aw0W5hs0AnABBLS65VV3Wfu6SzAKoaWunPAZ4NPYVfhwvpX1AhbdAC+ThyLA/l2Veid6To6+E
m4YO0czyZZoANUPI8tGGfuxWCNJoYKIJQ0G9bzlP1tBsORZMBpFRpSLePfbRuyhi4iQ/RuHrFLyU
RrVLJUIy+LG4oCTPgUzLoiPjXXbZiAMO+1M5ZadFe4D/HNyVByTqaDSahpym4UrMkvWE5nJ8Tat/
tjauDTRHOoYXeVfMsN4siOUXK9qmXkBZJBQZb2NOZEjOAjNBIXsAKHrlKzmXRO8XNk6ltU6CcOxz
vgJBj9yItXUJT9O852bU+vuFjJLM113gDZf6UTowMJUDopYyhvb+gEXHy/ptyk2IjWATJuOjcNU5
uTFS1VBMvc9bWyYQzmjbuteZ1DSpaspIFin1TciPt1C0J204xMxoDarEFj8BFC4ER/lqsYp4WbCh
h6SYWQJxFHE9aIRlAC9p47GXFcVKV3WEeoN1fTJ1VPYsy84T4xHjKQcNVTUOiHMCjNh+9STQj3z1
4PMNbScUoXGC620KwgMBvXCKlkcxmXKJY9I/h5g5EovxzjAOirPzZv9PpQGj1xM+TE9eRveEM62I
x1ml6WuS1Os2Nvbz4vg6kYcBz5T8ahkyP7f50ZVNXwZ3MgP1abyhT5fkLAJeFYX4M+zFnHqkotTj
y0BXAxevA6hpqScEbbe8CY5iVG2X4lfLKIYmJDYIL2GKHCvrjvxNUXzpJRmd6lrgEoNZPKxuHuI2
h8Qj3H6h7Gjuk2JC05KcRJ4Rxn10aEIkXw2tf+9HE10IcYEobTP7Zezb1aKX91qNHYLDzDG0Tf4+
1f+mXNtkxAoNnXNhVpU0q6UYfC28ittgcX5YSTqX/j7XA2jfiaq9tSHfrfZe8pCgLFy2aBROMiIR
pLZW4/7AW7/KE+pQyaMmfRDARo8Ry/A30dh4Mhok5Luc2R8qxTokQBmS5mOlv8t4VcldLvvvZnAf
G64rYv66VgE8pdiqeHZC7yS/mcdlMRBHJfkQVtN/i7nFpISl3ytUzjn3Q8LMmR0i50W75yJJUjQr
nKGwnkFL3c4VenzCIo26TfTlf/LAZj0lb/b8TtQpDPuuBdxhpJKhnfW1oRJWTkOOLJ10CBhTh/oS
BI2Zap8LYzzVevnZhNzH57/4zrC+FKTFtilWahH46mX81CVQ6JxsjbZl+iBlkcsd5Oehm15bYNHU
pu0AX7SLhCRCMiK/kpeNvjjLoa2Y3Qu+P7kx8J9HmraBhSZHHkVzdLLGAwcueWWB7w2mry7Jv6mZ
UAAa5KzA2MYUIeFDL45mYK1S46XCEGVb8y5j4x7J6ZcsKCN85Xbn9o6JYCPZcKyvtkTRs5xp6EEV
JulcB29SdzaTLUJpkzyj3xYtpAeCEu0Slypm/WooyCx45Up+1m0WnovqtYjgJdickLwZJD1JBTIX
MKuOoT86IPw8YVLz7U7hRdX7Iwglmh2ZK9jBb1ztYD7ygghIhx9m5L2DGOyw3/aqeZAXMgoT3yB4
q2NKSlBTwY/mYGy9pZHI96Ojvy5Ax90dtZRp2tEZ+zUNj7bie6XN2TKSALMqIl9pXzy992F7cLti
5h6Sqz+Cfv5FATE6IPaQlAKiRA0lPJlJScp5thcRdUeGIkdbZOPv5nEic2WrjdkxIqi2See3sjvP
1JGZHFFIpzOedLXLd3/5aOA7JbC45GUHECgdJGveb+QqVpVf6esRP6xDYpHgq/1AHA30O8HMEhWR
Ei0VTY8OC4/UY+C6QeZ9FFGI/ZPQKU2VFKFy1a+c7i5oj2AcRK84UQXgg2KvJuNzXDXcwF0WP9Cr
AfzmpFvacT53rveCeqLqvjM67yoWUvaZuOA7sSVwLPBoJGn3srfriNJUJfzXBgjnfO/DoZC+hqvl
qeLoQcnLFdn0a4uvYoy9z2aBkOmNjWl8R+mOG4QG00NSv4qDZCQgWFWjPVtVa2MKBnOoW2y61YOY
JWXLGSBtobK7WvsSm7XBconiQ9wgS4r6iHbJbw3BHIlycWJgzOh9iXMTthIIYIbvGnaxq2wUHEzF
spnUGTaaig9EKC5xG0dldh+YpP4y7JfUeB6zs0HUmwjsKEjsunWresx6OkKGgciAKFsvPNVZF4EE
ayQryd/mU/zpwKrMeuzn6m8hYkERx4MKLugz5hKtKsiFpP5EEy8lIsYkvfBymYV7bqvJF0m31tYw
y/zkXORzNP3TF3dve9cGDJzrLCI0ny6zVFNO4bpKv4BFKmbPfrNwoXYIR8r9bGU7q/JuBV2g6kH8
S0rwr+6/ZIVWCX0uyG0wrrTpWfpxJku91Rl+chQXFaM+OXkFcBCcbZ2NG22aHmI9PVgZWPv8rY/B
Q+Od+8LcNWZ/xnOdtCtyTckWtrZjE3xjBQkT7TnkffQcF9+l85KdDDSfml0fO8ujSPIfNb6xrRz1
Eeg/QI6CL94mOClDWSGtLF0cPQ0scCC8fwFyEdRfz1aGuozEy0g2LA0splinw3AUSkzZdXDzI2g+
oNGg9ciNwbpGzmI6LGmFKHi/ZlwKzS2Lv02j30cEGSzWplMePOWnDYCvLfZIRlcmIknyTcxN95Xz
JShk5aJbbWxkq0CSYf3QVvWHaNXGASX90HGzI5/1PkTwgYRrGK0j2qVdBBgZM5GOV3mZo8g4kwGh
mpD6TF4Rg2UP+IG2QiS7BmCEqq0IuhvecPqAF12jRtKiJnyVWlf5TuDdBnZFUQLUxbzpTGh9CsgZ
h7hHX6vgWdoduo6iFZEvXrUZ6q13Xnu4LBc+GtwxRcZmTekVnv8cE7iE8KFKR6IdLjq50gAdjVKc
Oy/FSB6vmT+4UZaC+C0mDgs8XbW0rVKpa7Out3V20dlvUD5qebEjr65TlCMZ2+RHdSJ3ZIAif0LE
lGBJdh5SBkMO6dZlcgiLc1U3dBzDbnT/+gaKOLpTiNgMsSmE/IFDvGtJz5p1mtjr6TU0ymfBvkf+
407XDiqYYkVpWjPsO2hA8lGzFyzibwzLHieIyYEgh5JsC+y/Yqhk7gZMnVASFZoOUkmTiCy72Nus
4pQj8QFEodsjQcs4Ft5OiWbEH0AY1btTBqRAQCFIHu5wSXqK9carp7+bZOdQf2ZT2NkW+8az1n1C
xJkkLY2bApmdphV4TexDwhTEYcoz0Cy4W8GyK1JsnCE9F0vIV/lZR2z8yAGa+musBkZuXlMgRxdd
NUIPLbJXaklkHONmBAYKH1rGBzdg3dFZ3V0p0RL3cSgNZh6XLxRHHS+Q2ReI9u3Ek7VUH11Dtvay
KSzjbrSyRzEG1orls+WgVEClgrUmAat6l+Wiacd7Fa/VNNL6SEiAYe3H9ltuWO4a7guSMzm6ROXD
PD+npDzOUBVMJMDGo4doN+Lo4jTRScaclDujwqBeEqRPr6Zjh75n7O34q3dOdXxrbnbwlAf/3F4n
cqu+U4eeUMXI99AK+00milQuUqM6DyGFMDWtgd9RVJDzjACs/XEYTZMo2chHq7Krx3fSGogGwx59
Ar0psCc9dB3HDPi5eM1KPhyJZAKDTIt1b+Gc0PA90OzJzIMMRSIUqGsSySJAqMGbO4838AK9Fh0k
Xz7XmsXxKsoz+Hu1IyjdOWBCqhXqggktouosuqXJPfcutXIh8UNX1db94Z+JEJPxp96d0LTnSJJ4
uWJmlLrZanyaGd3GxMXHx4j6m5cV/qgoftIMG0bNHGXvMF+r4lmrHiPnyPhBQ6Bw+eC7YUlyFXd/
BGnX0UO2jBXma2WXIhwE1xTMXcDSWZxKRPvmx9DjiwQ674l9onshRHDGP0PcUywGO9d+diHgemBW
9dy+JCgjXA3Y16RLIXqyAetzqu0m/iIp8greJ8aCUlfQDH4D3tEYY/bFVuJK/sSmyprMJUKi1E5s
nk+ue+2jLxnW2YMwu6EyJNFW3BJEFyI6HNLxYR6/i0ADEnszh1VAcyOLkBkYnNEo/8mCgjkqQJ4R
FaJAn2PcYq9ZUyFUz2mRQpKqapIeEKZc07nHhSZhH0Tu0qjJrUm2OBY7vrjOGe4UItmb8kfCt0fX
9StSORAKRmQqoy1EjWTY3IIOVBmP+GbKSQflyga3SGdvJyIO6c8CqXR6Z60RvQVqShwhWBrTGhTk
zCiShv/cmMBk3GXmeREWnOrw1sKM0F7EnkbgOKGUSwSJ4Ys4HX2joMiIwQGKgmor2L0RFXelWx3V
7klSIfiD/tAZNkGF20wU2cI8RPgfrRcSMPYy3vHtSgFrZz9BFgAEzoinGhRlUMi8uCZxA7zFYr/l
8NapstDan2Ky/RDzNIa1nsA3jyO0bU6SwJBtZ2RKaOnQg7+ipCZdVEndfYqKCcV9qO94ZhHogzNB
9Qxzf0/nKOtg7Z1nZBoCvBHVx6wlz46VcAESxTPaEPDhBk6QMpcWEF9+WespRng0MLVrF48gyM5S
7yUkSZuPf9cj7Rgevs6s+hW53kjnqid+frqMSFjX4KtbXqCZzGdaWnhFSqbEgG9M0gsrIvtse0AR
8l+88MJlQjdYdcuCFwXysK0jzstz47zohiaLiOTiWOo/LYNGlepjEG267mr7RUwMaWf5A1WAvAU+
kJ2cVQFDGmUg6ANQLhoEteCS8mV1sxz11OTEdPOM2o2KY7Bfd5gZhZtw8W4ry21kgQ1zBMwWgBxy
fkQYfAJby7adwXvK1VheUwX5t0EuUvGb5dEbWRKq46zjdt6w4kJwMDTov1WF3qVv/2gVCM6JqJQ8
OvCZKK2OYMs8wFkzryVbQtcTmKG/Pj3PLu46L/FbK6XiYEa4gs8g1/j6rWca33iUL/wREqrRuGuT
pTCn04SRXaYQ0SESxxVbHG3FmU075AtnAOkAwfBeZp1FBE35WIwRDjtEVVFGZBqlRcHoZ+gpubxq
RMAEGWYIu0OGw07UkqniT33xIORv5GhHxVnuFwLi87JdlctzEk0baybq13emgE+q3M/2tBav5qIG
lxmTaNGVH8sETYMDFXZVYlwkH8cpRr5u5VP+Nef5iqf+JzVU8qCCm1Z2vw1p4TXX7+BWjANQMuRf
cHqgMbbnfVgxcxFAJs4lN64eTYIY68XbW+QA2UN6ndvKN4OBUi31YuvWu+BKJo5wCWdFXIHKuFP6
J3d4rbPkKW8e7OFPgOgY/XtC4lZvkzPbEaLu3GXmsOkqCkmq9ujF7lFHq2A2pxo8HJUfZSHBqunI
G5/ibWTTRWl+DObIPfmrhve1AqwybziSoDb3TfIbmld9/gqj+skoepwalLDDU4+esdHJa+UQ5RfM
cmihOtribIJ9Htmc8gqquaX2o0f30JFlb/Z0wAaAPXgxA9QqNFhS93bgIXNgzwtrp0yZXywQHK21
Iy+gRXDXs0BLGm6ReOuqn9Y2k0GsvVpG+tZZ85HreJ22oD/BueTn0sFA8s9xmh/bEjKYRPjhDmbC
WdZWBSIaYHghxIa7Jtk2+JLTt1k/lcs9Gr+7PPlMp2dCO7mp0Eaf9HY3td8sXCAarOS6GVF2zf/V
H70Oi9eIFOu+tGhrzvVlp3FAVa3JVkZ2ApW1wHDYuGH/vGMB0w6VP+cvYh5FP+KtVKLBOt8mVWC9
9OFO3nBZzV2YUc34mLrRdxcYAJumM2azQNk0+VXCADR7y51Gjsy0SXX7uUUuHRKgWnHpurhPvR3n
suo+tB5FmYApyGhdQhZ/l/gBDb+CxIepE8DPADZcpS1FQYSYDgidCD5q9jM5VBqgQ5iQHMrBFcVI
XtToM4R+JJfjaFAu1OnxHbEejnmoM7+TSQiTqs6PtCOdrkh22rKnaDxVEMwzYGg7J7hPwyMnRcAh
JW9lHXLLrbyOsK2Vy9eFU6JgjUq4tMXI/eqilAk8vol9zIyplRd0alSSwGoPvgqibVaLr5a7Jtnr
7P0o3FS2kjogPXVtIStcxuRa2NaZ4fmOp36tzGiLq2xD7gvolrIbp+emRCut95gDsufJINpwUmPi
SMK9lYenDtNB22BdLFA2NF+NO4Bq15uGDJUKjFK8ZBJyIN3AM99rvWtIBLP8qvpwAMhUHLjIfS4K
sgVV5VbjNrTcjW6jSvJjKvDcYTNzBNGdXqsbczijemDSuGaqd3RH8zBqnzpzVw0kN/SmT0JSr5xq
egxk5jXxJhkg5AwYa8cqyDf7H0fntdRImkThJ6qI8uZW3iIkQJibCsFAee/r6efLjtidZncakEq/
yTx5zLM7YhqtJFcFVdmcqkT/eYvgQUYNNLq60I/i8xbPDUo2yBEEXg37Gp4izE2YG5cy3duAbnPw
4RzKBvuDHlG4y2SSdCqmMIHXA+SJ242CaRroFqwQDPvAF85u8Bp1t9CkWGlPpvlaYa703WYn3nlf
nLSWY0TZZSlyYlgNxM7771506wD8qDL8EDe05C0lGErPcJcDZF6C/vnBn4uJDioFmHzqprJ589tW
Z84MZYMxx+Til2VtnzpumDl/1xj3Br9+SpCpra06/9XNuPKHnYGrb8d6s3TS5hmKB+sKLNSbrymC
3SIHVqRUzRkG2Uq1nuxAFDZ+Yh3n0VszHA6xwRQ/6IRylRKFaaiqRl+ZWZFl9BgirMlE0rXrS4R2
MABo/PE599Sj3jxje0vKm6QgQaalRzR95Wi0ChG11IGhiTPbu4HOCJLYqjKXUcA4iKbSWseKKoST
rQcaDmzjYvwapLBkGVngETwOJDx2uNYUAzZguI8py0A1IVBN4GPFTjXRt+5N91xTvDunMmIhUrZE
i7zBDsS/9/hvCUdliIHD+26TFQ/pc4YywyDks0qOafOuQ4qYIKqUL1A6N0xAM6ivYhZVADmpg7Ys
NTjgdNgJypeYpRHtLHw/TNp4mVyM4WdsvOodgANcEYmF6zDPSIEafKiKESJrEaUmsIETnKJK76gX
8DO4Hrmo8Q4cEPxvo2caQPpLJBITiQ8pCdM7uEhloe8wQRFxdz6918YJ6UXIlAeFmmZtE3uZvY1g
Kn772pYnxJitsYFdR3kI9oiT1UvVv3e5usxIlqEgV7p33IkzqgFpvAXdQFAPsTOvnlU9P0XRJ0fu
JcztG9o5di9+vmTabgjNwNbMZErm7IdhZspTr7Q03alkZzlwoqSKNiJI/42xTQWU3oBJtsaP52DH
4128YtqQgXFQ7S/cd+yGqUf+l1XVfSa82QziF7v8saobDmF0k6Dd05NmMk4ZJehyYzuQJtVnztc2
+u2cDED10NBHDNvK72EXcUpG/JJoNVr2SaHc+Oc05/7XlPHORHiZcgHhJXRGWRVlp6fR+rSbVRSu
EhIMxxcjBq6FDQdjheU0hX8aH8yzdTMvzOigyDbGs9ktDZvChnn7S0afW0FJhNJwDkEMWCni9Chf
9gqX0tro5oVA5mYP9VzFaoQ2h1anl08Qma15NnoXtNbC2PweYF6HBM/idRw04+JUMxACIj7qRGft
/9ufvxpDiQwbm9S8/5MRsig8LhF9Ljc2R3CNenUsXay5wNLcdaTthLSaquYW4lNDKERR8tJRBLQv
M0p/qzqK3RhuSyMkl0lxaMBxWKIlC0L2XG9U215F7F4HF5taxO7RmaE4kY/XzqjRTH/LiBt7SGLb
wSTqp9nw1ljquMi1YypDONjvXRsem4xxvhjAamn3HGjHzNs3zIAIbLRQpoq5jCmDOEhGWTn/Bp6D
FeCurre1vVXna2VcO0vnmMG6zPnqqnZPC6Tym9AFtTOzIfvqT581JgGe6qKTZerarRz034p5pkt3
zGTHu1YsXo/526UdeiKuXA4TyFaO8iyfdVC8ZxQnssv/MWB5ArRK0kwLuV/mVOKP5DriwIL/Xvhl
Vcz6y+5VRihx6mLYjBCwygHxziKDG6r+FbusDayT/UA6oKi0teaamerKwGKuJS6l9jjrUb89ga+l
VwR5HrHQlcMBsOjme8WQ26Iewoc5oTgD4pLeHyBQ9Cow3PAKryEk9DQc6aeFVphMMfc5T/cYXFD8
ZRYBSwPIsMO/YbIBwSyWIw3uBgIA+EtkTs0/Iugkd4q2jZeVEkazcdJ2BRSRm2Ddo4sSlv4VZYzy
pGOxA+W7IUYQTh9krrH7HhWaPuZ3wXgZzVULocgwRH6FU2WJItBIvjImnSpQr4WINd9OXPDQ7IUx
gU6zLax7o34hd0hTQlPQe1H98poYYXM2luLgr6uYCPya3VPcYHdI7kN0K5t9nf8MOjXMGsSjnvet
F+AueqbDzeybm2a0IZjhbl0sCWDj1MGOyPpy/JzUW+/f6/oNU8Op2DGRmbynsX9PYRAzBGSyjZle
RyHm9yeFFSrBviQqVeVK4xlgXQE1AfZ8zcC1Rvfh6IgoNqQBi3ZdTYzzP2oV1YDPIOmYQK/1CBzl
qGLyNId35natoJ+L9hq81v46a9aD8TwUFrC+vhooPxibW90DqzSpxFIG+PTveflUKs92vacfmyfI
ShhPFIwqXQVfzxoaVvtkgXSqOCNRdiT/QcJw4+BqxB9ee9ODehXhM0KgYwAXHbuJ3Uj4puKO6J/Q
fgx4sG7lSpOoFlnhMv2Rne3UT/awaZg4pEfMiRygR2/lw+Ci4mD4UrXDKz3Dso4lVhzhAcG83jO2
TFbfHmT8bDvNfZoMfptYvWg3WgH1A3ATil8xNCu/4jDRbqOWPDvZ/Ft5Vxhu139S9CbZCyM2IN06
bCJa2PpghqcZ3W4P2lEk50T/KgncZOuCROrhWfV62BpnJ8b/KNpx0oXedsDA38BpZzkxNZwi45J8
zMSJoNVYtxPxH5gVbAk4smL8yg7oNkDdGf9AS8FzSsNxRs632tgKnCz4pmjri2vUEjBWHWNkeiCv
nIRgHiPN28weFFSc4ZW4IIUcwbavbRosxWVwV2/Jicmn19hodmWFTWXNBJaxONiKAcuQORj6VPZm
Rt2XbLyv5BXrlLgRM7f1DD6lEz4Vag4INwlH9lNkjfgP+Rc9lSygbt1moEO5duGSWdpuuW7d0Fu0
ITiZt9Gw3+vTnU9It8H5ZFn4TKIiTrY50znV9JlBKdO+GfCRU5mV43+Em5hMvqkxhP0fBT7QO8pu
dU3611do3+1kH1ACJvAxalddk4GswEQhLuTD7Sxun3hvY1+pB9ktNv+S9rfhajKynRSAZaA8Osu+
5MCR2QQlsPhgJ/oK696AzqiSXrhNGPvY+6pI9vm5iS9te9HB+DPBt6tLiy0xtnKK0R0rgOMBHWAJ
fiAzHoDhql/Yfb+TmihJ/gz6rJpbMy5pxmMM4XW73ug1npb0HJR+DhlNGQb+KKM6bs52+jE5Ewk0
t3Kgp+IEQIm/RQT7i7ZqaSb+tzo157J2NjjS2REEvJeM5OB9mj+Sycbe/l1oSBNR1P/uUq711kFg
OjzckIu4ASfC4Jxedij0PeEtLQ4ewfafEW3/pUF3HCzkfMonYbkQ+cSg8KBgoodbLNy2WwXxQ0NY
PvT1yk8q/OJxTaHZD8FQ3Cn+JubhElGJjTgNYmVKQifGQqIvEbvEsqAUlalPjMG8XR49JMfBCwkG
6cl69mNcpiB0QN3EtepVwWDA//Wn78S+uuHJ4b6iG8Z6q3ari1KrJNhq2wMO686IlqJVMY9QmfS2
R7EDSxkiKkp5sUhF0vUFnMwGbXLwycygSK9JTxoEnITyq8wuufUzNaceZz4juyXN0ShOM5U3dAqc
rViU39lfUWAH9mL9FLa7sEGEadEW4zpEN6/jGPIJ9yWx1pmCX+Pa7hYWkSwePh07QMFYZRwd/O7n
5jj1rymDNTFK05qHiABKxdgooQnA8OTCRoxYeS53VjpYUMfRWLCxT/+dA3hSAXOt+uLwhjsPOfKV
ZgPeI4ME0oqx37WjW2abazNj88VLvbfWAfdcmqxzD3ZiJVSpEOb0WYveS04VRsdz522YdMAn5vNb
671NDyAMJCW5Rz3pdYeCLPY6egotkIKGZcthhUiN1LEb313Z57pv+URPfOVUu9DZR9yVX5qQfzIC
mrE2wCR+EbVHvjBihYiyi77BUHLY9DIf9MtXTVvo8BChpkvin20fqmA7tjfTp0ZovbXDJS3VTp5s
faoScHzxmpYHSPvFYJGyRtgAkW3uOJR1MRGK//55uSc4yyXDqnZu+O4M16ElFalZq1gKAJxQqNjZ
F4KKVeQjqEPxXIKmAM4r8IkzVG4trGan3xX/BR1ZQsD1AbY5FUoq5A34BPcBPb/i75pmXA82IQog
mWVP4GiKalomPhimW+sBOGicLo55rIA7Nk1EksG6c4djaDa7oWWyWu0s5T2sEeoNB9q6XeBg3B9M
2KSrBz8kqBkP79Jau9b3BFxSCxULSGBgkuhNa8JHnHkLqMt1fk3a/dj+1849i2SjGP2ymk8K9iZt
1OEz3W2s1ENlkx8yhYQmIz/iqyNqFQw0cU3aSf6QuOOXOvVS+wZ3aGuU2sXElga0Z89x27Q41nRb
m56EcW/bPAoMORdVE1x8eoXwIRC5FP5A42h5c7rRKpn2GFGf5uBoNP1ySPSF40Jaf7Lz8moM406r
znHBPQ5bx6dobxG2/yNegTmwZv9pCfrNlHBKZ8ZT4h+hYNNeY/+7LfJFSGQLs7kK809trchC6Hk+
3yZ1UT3iudt9uNXJJLGzejbaj+i7qC+JenfzalXkXywcuREjGW4y2q3sDyMqEFFkazAdAy4MLBqI
3gm6Ft4dseJHRBJ6Qt9EktZQeVBO3kcdiym4Pu0y8LVLb2X0aiVl61dcJptpfkYoCGWUvHhP/TSm
bineZCqqUS/QAb6pXSQp8o316M4vOgA6XCvcE69YkTYTqhxCshiuMJiRoR+DEpIYi+KRtF9TIEOT
hrMBm3hU4w8MJvezEm4qQFjlWjY/ROHQ+pPcXWF45KHnyNB+PwW8Or18UVX0Ape2DKm5A3Kn2pWl
kb8BoU2Y2gH9oViCSVmjNW+TpR7i8CoyIW186zXsWGBoUFUJ/w0SGoYKVJaUU9ZA7/FkuBkeICJG
ENU8tXvfX+B0zfm3y2GLIByT3g6OpvHa64ss+BiwQP9GruXpMLnuQbO7+Yq9rNgYvoWWyzzq2hMD
eVocooapPAfGUrCuYtU65niLxQWF911tYpav0KAGblVn5fTwSR0OuIuh8RT8g+8mG+DZGAafb8Px
76aPyCMJcvIuDIgBv3UYRjKbwo4BpnXJCAu8UDRrDPZin4RN3CeA5soakutApgk4kViYVW1zZXSZ
Z/gVYXCC5LJpDqJthfmDiNXXt2KgJ5l7GEvYWG7hAiCGsLShffCn1G+MKEW8lVUxOm8iHdhFhcrx
g9dgAHqslvWHRS+A5zoN7THTDxF9cgcaU1saOZWwfi3tpHjGBWoeOQIx4U0SFmrwoOviGvrYV1f/
hc1ecepbPiEmyqbwhv+j2cDihV9OjPJgwZIq1jazKiz1OqzyCNTrm36jT4RJ2P3ZYOmh6CDjOogw
4MbysaEyCyAkeuzpqu/2hhnjW5YtS71afev9jb+3zEryUSxo9FcrP2rFs7DMQQ5FC5UdE4aZwcOy
6nXY8gE5cA/s7qetITI4uPEULg46OWIpMGMGI5TGuf3coFMKKZ8U5qVKcIvw56eVauV8NeiHiCfA
EGznVu5Goa5EKnLpqQ9VWjufw17VCcMhARWXAJMg8LEabjFR2WGhYVmn4ASFRRMBr7Wr7ywT2UiY
bqJqgw3D/BzhKq45DLICa8k9sRzdHn+pp1q1uDmwZcdqL2/WrvdJ6fumlpLI3N3z0dpNPinZOsKz
CHYZn1tG5kNEp1tWCCgXqfZHhcVhuInaGPs6GHnNb4+Fo6XdPUH0jOM8c31O5iEtbhA9R/4I0axk
FGMY8600D2S0vuoyoKpIzKZVzDDEEaoGnlIw+ET2RyV0AKcSYhB3OoJbHMgiMC/PCnZa1lySCp44
QUgZVKzIggcZlEuzumdMeEeaBkWdV1oFgSnmLOK1UY87SIb4hmYk8gfWhAojo2i/GU7ujG5N7wzU
uW4otoFfWvcQG+o9YOeIO/ZUYoVDUyEsC794YIEzjOsMFKH0Drgw0E1g8w6leKhXGD+sCsxU+DuM
REVjAYe4yYp1ZZKzZL5hFe4F3n/YOPE3OCTFlgiJvAJBHTVHIBVtgw5WZun8b6a4ddGsRshvyTwu
my7A0hg7aqxTBP8cKnOtuhDCsGf1qGlVcAoZ/8f9ow3OWha8WfiI5jiOtgaIgEckBfYvgDvC45ij
vzjFCB7aq8WLyGTeoBbrHLPsUsOIfN1a3GvluJ7qeEWNlAc3vXJJOi9XBdP0NDrnGFP0DNmRWHfg
XSD5qOdnbCdVPmBJABQZDAkmMaK9wXA3bURvx0tkNCWee7DAIwjUgxhacuW6Lu2vOTLhhRwZvqfG
DBWGgSaecXLoevCxmScCc6gz8WOvI/MlGCA96j4Ny3ZA7J3K0xOXMvGrhj7LhVQzAKs6hHpYFEHk
L8G9fwIcqbSKhJohW4ghKVIYMbhjAeRoYOAXjM2lMS7CbUEXNBFACn+gi7q16X8W0btH9kxffxFa
SMIX2g71C/MjEwsCyFhKlZHOxMyEnj1FJJVS57bvgmLZFXyIoFkYmLNL42ADbBHV0FH7GJwd9ovo
o6bgao3blp3MAZsj16NMNYK/MrhEEWyJ+B+HNGbX9rS6Qd9A1keb1gc/FLnSZHIymc5ZzHeQaMcg
07TZfn6nW7o4DRQGPM0bRNMx2iUQ3QgjfuS7rZEx2GGkkRxc599s3HcbZMbVBr1mQGuHqcDgeqsm
xueSTyACKhHWSOa3x84wN6wo8RZSwy1HXdG+AmAoTLQ6M9ipwD0K2JSR8Tn1kuRCrF7AfT6eSiV8
iRmBzOhJELuG3l0uLGHfc17ozZOBHYNSalgksZpcrh9/AHoj8gBozYKvHzod7AKyoACWISOJQxHv
IYGTbVIFcIyJ5b3F2D/QYWJhRKtCyimy8QlWflJ4QizyXIrJjrsVF8N0OjxCu9pBCZj6YOFAoyn7
Vz73nr5s4MdwcWkzURVPadCDMpBfX157rHk6YH48nsj6zrVryhk7KQ9Nv5IikKovoQJLDLZrt9X9
cxUeQ33v9H/9jJx6XCRO9xLaxrpLmoMW49R2+wcqj6AwPImSx5gVE7FvUH0QiGVDjsHkgY5+jruN
BFYJ3MGUgSlUgUFIxkzD5t3jasqOQ41PTBsmBp1JyotQG3UNWfB8SYMb1it4ITGXsCscJRUPOx/4
efEdMX4W5NeUK1/OXJOMCDYctoRIbtq7J4zS9uGt59njIFmFQFpDNQCMfvKySmSGsQNtZlLvQscj
wvugKrM4JdVA1BoNoeZ9eCYNjkK6hQVoR6nhQ3OZRgsv7fS9q4F8ptfcwv0Ae4yox9kBTB5x/r9I
YUDqVuPIbp8rN+K2LkTLeIA8icU8gvRIChCOn7KdVmJnXdnXGhN4Z154IkMkHC6l4bVrWHqMltLs
P95+PsMRhYpEvrJiH6Jq2mpHy9xn3bnw3tL5SyFr0P+cQptcIXtVd++eN2wiqtvU+U2dr3J8BpXD
c7EDn06S/6zjuMp8XJjOCuaoCdMMbrcGezWLFBPPRFEbAq+iULpb9Yc4vyYMktVhR/QgrEQuAg4s
tT/r0KfrusCHC49h23qGDdAzIymDHH3AgE9VQ676u0Sq829CUinDUduZ9s1TQzgrb5ZzZj5G+YKc
nohP89ejViIdeDU0zXtLrkpEHM/UNNsAC/QcqyuLqoYQ9VfZ1V3ubyuPQ8ZE5of1tf+taBsdNz5U
SfppUu2lg/OjCQdXaF0DzGliDihCzmVjbzv/Jt8LLw+C2pTna48N77FGW+YQvL2i/mVT8KI6MdIN
qSTVK4ODFCvbDm7xEkD1WnifuELMTGYJ4gIwrxHuRyxqbRLUkMiLHP+0GaCWMkSOV+0O2iFmsYLw
IBP3QRNIOqDrsZvlYKb4O1DgV1cab1e6zyPHZW19Wu0DjRxrq4TGFhIII+avcHk3hW6yLb+kh/Am
cqQIJY2f6E6WrXLOBMhGPYjWPvS+bT841Q2yIT4I3gWWYsIryJibuV16gJAC7gADjSmnTaUhJzJm
/mIhS7QghAaF3cP32JQTcLjQmwLUbtFGVVmBTbrQdWifx+PkQT4C3QSr1+E8ElFeURgqIKNwL0rK
WKH21vk2iXBjwjO8gReP7xC0GegBg3Nzq9UEcOTa0cp75vd5D9v85oWIIyL2VlP0beHwhJUhn4xN
nSSaEQTrYujJHy0Gpi5QlTplO2oFBcgWeURaOyvmuqqkG23scj3AQxsA5ZUxf5n1+iViatqk1Qav
EurXV09B3Noxzu/ukiMkWSEu+AedI4NHDxVHRqiNEOKpizo4znrrLH2vvtXdFwWGzPkY/pXZn8Sj
WOpWFr7Gd7ATsweni9z7ur7LyhElKi0rq1mQUYv85TlnyJ9edS9htqDWR+mXuU/1W1ynFHLcUONb
rb+Y9jWyM3R8GyhD284uUZDTrGTM6FOMOmGtpQTUHRjeAyHS/QhKLCZwgmwLrI42ANoGhRLoJLHB
tf8ODSJjigqqNuqHDmxXAAQDOs9k4f+k6OcBlg9Wl62BKwYzg2GEFKE5UHCUsxbr8IHe6QEoW1BA
4ZYs5wSMk9wpV3pdXqSbjn9H2jT6tovcqJK7UZywqIGtObDiAoIO/LoAAQr3BX7BslDQbBXIYsWW
GoZ7V2VbJKZih0BVxOfP/8d41gVrUqhVONNVA2m1sxJSQ9SAnzCa4dJE0+Fx/8q4SZDWTqWRYjEW
eOP5PAZa/3VQ3ajfttj+YDeBFdeMqfuVLWibp6C9Eo4gzTVhxsscJJePX5QHSYp7BnDff+2je9Xu
RbTCSOoxP4x78Bn81z+y/7y/+QG7W7s79+l1eu2v8xsqxu/5N/oYXvx3/919n9+GF/3HfS2/9U9w
ivOyvz+6y/jG87e/6fjVb3qHKFyQjvftvxtvJcNH0D9wbJJLvmgF4NG7nObf4lvx2X+6N/hTr4Tc
/Ax/80v+W3612NSs/PfgZ3yjRnxj5hQv5CUq8Oev1GL8Jp6kv7K/9VV9xt50O+xAy87OPuW/3a7b
WfxzOprfBCUFi/rLehDBsHG/Z3DtUP7jPjfGSvEcJoQfVQIQUd14rNAkDsraWdPXraMt6SPb9qU7
pxus3n7HI5yVs3NWvqT4xjKMjurHP0GoXCbrbB2vEBgtsXHa2ftFtPVuFF6ndA8ucho35sHYFedy
Ryu+GDYE0V2InXsqTvqL/YxN56bYOtvpRFzhExq1o7VzNv0+uSVPiCSfok2zQ/myhd2yJH7+mJ2D
g3MrTvWORugLIebys1k9355PHa/g3V4QhoJVHlfRslnFTxjUPqVP2PZsi711ULbIb5CnLrytc8AU
c9udwqO6mvb1Ul8Uz/UWQtymOvVr6wDpYTWtsB3Yqyc4S7foudrHC9ySSdaDeJo/TSt9layKjU6z
u2uXSrOxGMLMFN4J5g0IfIBcdeZSadrSUkIcZic36rsafo+izxlXTqVCO/IXlZw84dFlE5AlamEL
YJjZWvdffftsmOAyirKoaMknn8/SXSK0gdMzcxVV5RpoZCY914mmXT8BfDKnHRC1zVG+bj1WIkUD
ns+u8tvBlvAjoD8W48wtj+ehH3w60Q8gFV9zF+Jy0ankjnJxePtq+gX65XZLOeVD1H+iMp0hGyod
g1xnLQYUlERKhm0w2cTYfOKt91cZsJs4Mxcu06rCzJ/HyglXRZD+R7xmlQNLthnshVGjco++QSIW
KTZDhtC5bPsp1+iJGfeipVqInKDw20vpDHu48vAPgPGAfH0P4TQM6nE+o3AEljmqnBT4tK/7VuUc
ZdKm/ifNLT/TxnsCZR/s+bxj8I7lD+wYnQM9QklBVFEVUZ6sU/3Dswf6fltG/zGiiLE7+NqVSmVh
Q6+y8JBO9efGvBbEWNTIdsjIabivQrIqG/NLEBfuelzBVhL0nt086twCr3RQAJiOvQp8WWfIF6hs
RvRi7dZAVsVgrusVBuroYjoMPOx/J5yBUoHrlkOtcXHitbDoQpzQm8ErS+tgp0sXbK6Aoj//Wr+G
QVhVeqinN5FVAnVamH/waVYpsDhq926pxneTTU10F88oAIILGvu91t0XM8tJ+7y5PUQMksIA6xaq
AfGovpp4jLdFfolUHQlaug5QIBfOT8M0rkqeNOPRApqpHtPK8M1vSDUNYdpnf0yVRbDQjOMr5zhC
2pVCm0Ja8yIIsfL4STqw6OHAgBkjxX92Jyns0QL+L82Rbf45rgvo8JITnmdvJoB6DLr6/g2wH1cx
k6oWqDSnvCwxMZZX2ZwbtRKX8JcYJAlNCB2lAXhiAUjoQiyiAiO0RIESOxvYq0NiD/HWnsxVWRxZ
3m+j/6FRKQk0IO2Pb+09eisw6pyQ3655KYLdrGEcr5DN6f1RP6owpwOcrEtkXJGZ7+FIUWkq6jeX
mOJa2BA8kNWzGZyl0yogcxhcdU99Ot46zB+lOc6uOcGCLZYPcXAQ4QnqCF3HiTUBVs7jE++CG7Ii
0atMYJCE047kKgCwgyOaMOfOg+WtB1IHtF8IA0Jm7eZv3DyXkUJBB5OOcirkOzEiz02sERnlqn8m
cEQeKGdcuiQuuG/GpVEUT8yttOIuiljRDWvkNU9bByFN4z7PjK6QSLT22dTKTUcXIpevohmIg4mc
BubECZfkJiW7SkIgTY8TJF9gI5p19kDETKwtiKDE/XlclS6A7QJiFppQVN0J6I4yGkQQNhuvtg5u
s1ToiI3mJhoylz4Bwd7aMfENuSbmt99ta5Bl883hokQiY32NuYFSId4V6lPbYiOWb2sce3DXEr9m
XLEG1CO0E462NTV4TOmVraRyFpWgJyMuijzAImHK2O1y9NiWtMYYObomGG7w5/XUvR1528imUjxm
7bWFKKfkED9oJdxuPhkX3rTf3GdUUVlQLV3OB9Ok7HSzA2onlquPZgpv0CNsbSBqgvAkyYXUAM6L
CqxlYuQ6tAdWa1bvAmXTsNKDe5d+COpmpgAvJUF4kE5m6HLkPpQ8KDlLZO4L/4IZHx8ppChZejbL
nBqeMzqWDAPqaZnE4J6EmdVaV3bz9FQ6IUpZ0oswDNdN5Q0NMj5Nyn6CTqFnzyGtogL1jQ4l7PU9
IamnYMSdu1jzNFLc3tsSsWd3TbLkWgdMDByNoSaJqZ3JAbsvqctyqHsTrhW7OR0/cr9bVN5MBZ4m
19HNv2AKAIYijlTVn7yuL/TVWGOiDapMKB3E3wIN4e0e4PokxgihUt7hz5Rzh98tREYGWtBlc6cm
5y1lHaDKfmj935gqG5/9BYkGftqhoRDR9auD54cKONTjDzs3NaNalx3mYcFj/zojWQ/vWlzCxNeW
c4wwlGxuO0MwBKmm1ZJDb3LWpeNKpC8jxWRDfs5gP+dwkAY3J0qWBxg2Vy+/yxEsgsJCH9dtTD2G
B1ECHkQ3OiO4slErdvSS1lAee+TWPeMyDGqasVoaY/7Fo2Tk1ryjCkqHN9kHfNVNDpy/g4xMU8IB
2/a51xhGaVKnlN9M3LZlaN9CWMnllH65tHZi99upQDSQETleMnAkyF2BhesWA1etgyjn7jWjJloL
ehBIl8Xf9KccB+w17VGMA+VATjI2xTrDAo4mnc8S4+dp/KXFRHm6lb2eWQxrIeiEs7bNgjKBzMb2
rNAUpRWDAYiOoXiKF3D2Ugf7u2arJ+m6F0CfNozBqQooMD94KSagibTsg0PkFWP+kr0kNnkFxHC8
Z5RVnfz2DT45sHOS3MQFNH0tIpjFMdB/LteXzYja5CdUQ/EUO+nOzYHNOLmHrJR7bobDChmQn1mh
5OIOxQ56M7qfAipCkMbbgSTQas3BoG5wxsbk4FxrD7EoS2D8Di1lVbzm8LO8N3yRDGzzM+U/NsLM
qBtRWSrKUdiduqqf2IjybnNhSLIhW9SCWvrfOF89aDAlqrPM5ljhAVTZyU8eAUd8TNhhaoF3vc0D
c6sJMzq/WAydtdADmLzRfTKUjQ2YxcUW4eYX2b9yi3O1y0OTyINSQf/WXhIpSKJmbYD10yCGqrI2
nv/VT2l2sJksj4ivDD5v0WCNdHE9J6x2pd0nuExFT8JXaVLTkaGvFoDVhIf4ltTD3pou5tysgm3I
d4/pT5+s1OYaee66aSiS0BKJ4bq76qHjKARRY+aaHTw6gbwm4riFSeb4O/kwufEcrMNEN+YQjUJc
chMd5xgBi4GFeQGHAsdCpnQt+YjxNvPrP5IFzQjzKYvhJbb1lW2t6rk9pbghSM9NSaWqr1ZMut70
ltmIiSODPjjdM1jfNK17zujtJlo91d6HBpL2ibPU6H1Ye6CE0SSHfqh2a1ktatKt67Lc0rV5x5I4
l5gaMZCsZqS6wlhlINLBwOW5OHdvJDKRzSYPa+Yb5c+EhewgcY08+JN3fnKd06mL1ch9nAX+O0QM
zNSOx9YqaCl4PsXDGT0AcbgrE7sW4yHki6uCchEpD7Cvb/0E7k4zomNNUzAMKPvBRDWaAuBuWUfQ
B9Fg9VDfkEqSa1wxFfGDB6AVULSpY4Tp5xuP66gZp6XsW2aRO9lJM7SpDBZtALsyx20wMOLXVOlf
HNs/iX9dHjwAAt4qHXYZvglAcnxcmn0qpn9mOuuYw0qDPu2nlwxuLhs68KD3F9Dg7iGgPh4tDDhX
swosSGkkx8/StVi6WJcMb1KpxEhUAKdkFSgE3rxxWztkWKG3UJiq+fW+YKzCiLrivpfcUfONM+d5
xDBAc+4lc2QynDYhM4w5xd2UWXtujIweOfVAF7T6Ck6SAI12863EDE1GOIp+8pFRdAGZaVV9yQKh
7ynX2iJoBlz5IzWzlQKyhTkFykgyGAH+uS6QdD6wn5NLXTEIRd/3BJxmhAqajOJc69XxtySzbQhH
mdNkU3fF0anbC7I1Z5vuJ51cSP2CZN7Tn6B5RQHMrXS8wIb1eFX0fZyr0hxCO4Zht8Z3E4+t2m/P
HUa3acj7GCjhaKmcuDs2HbLjG9l494zUz6b7T58uJPIV+Ys34iTEMcc7Idpol807fd6L5d+/WFyA
IQyeK3pLWHADegAUb6bkf3TRgt9YUBZCK2AmEVV3W1xmAFbHbj05dLkGOKkUeelNLXmj2OIDJVaw
3icF098hv9V4MZbufAmGj8F799PmDBsqDegug4uZbkk/IXQcST5wQoYq2ANHfCA1iXuuPRgjEnWF
BEpIEHReORx6CwywAomymQFgJCcOa1KBaUBi/hJijNxuwENMVkIaC/QnRsTvMM8tAwqhCzDqs0lR
Ywn/o2LAl3DTdwPanFAc1Axr4chBhuNX3ym6qzxXN6Px5zFd6f1WXpz0tTY0G6NCwe+5O3ZupT34
J79Yh2zv4gfMZ8RNTnYyeSgOwxV4yphfiaabN98ZDo4WKAH5QbGaYv2D+IX+bUYiq32OMPEJO4mJ
x5YwwqAFn6mij+JIj4n993+2g3GPc4owQxpDBYMy4C4eDpwKn7UBml825xxTWp6Eqj7oX5lSZt67
YkTbDhGKBvvIuwswLW1LwkVfzas+sghG4ppEAeB54zYKpisagj0ahSb87LAqs2t0MQSPoXxL5v/k
W2doLiZOIQBBNby3OhhOE6xz0FQnmAjpso6V9lbHRy83XrJJ2bbeX0bkQAL73KDix3rTifOjO64N
rd/4DJSGWtv7esQMFgovpuQMHkFCFU7PbDNgZzaetLpbpG+6sePBwhoBRG8R7DawgOyhh0sZrPVA
ORlZc6ehCeO7+MD6cYmOwaBiV0uoTC91/aZSvHrR/FR46n/RlMBqh1UGH5UI9GOleC8sG4Swn3KP
Bj05WvGTM1w5A0vlFFOuZTXMzK+8Be550hBbYaW+jIkA15qPbirOrMeSuh7ajGX5zPnItcc2nZbe
nL9rG3kexvlGb+xMMLjhbxh/qgZLUGxR8vhoXGRx1/WHWpIN3epL13tPIY8XyZ8skKYM1i3syXKE
OJg/Ou0NC4hNM/NZH2zXP9c/CMkS82pwfk4jAz/sQLXwETOjNvv/eTqv5USyJAw/UUWUN7fCg0BA
C9TipkLdLcp7X0+/X2oi9mZnZ6ZHiKpjMn+XE4p1Uinzr9L2loGnvHiMliQ//5zgYwUnSixv0zb9
xmZwQsXhMyMHSyAYNDFB+so619tdY/YHR81PmEbkZ6sdYU8eY3t7rjeTbAhMBPFXAV9Rmk+3j3Ab
Ax4gHSQ3y/J13HkVur1uXUBahXZ4aL1/w8/NsJT8x6wwN5rGSxYoGUkEEt5U0rYh25PYQ2izJ9Oh
DPZy/8ResGssxpM1zcEpnxJ1pyYV0f0C2QYoVBwmVJznwWU1AS56cFKtj0jEZbxNtHBRHBVXaK30
7adqh2tEI4rlSOCghVsDaZMRrtbeup3eMlgOM3l1E5RYKgZv3IAKOQo4OFUdLS6lUIqx28Y/2rH8
XdvDi4T0Pzz11mfvIX/pdQw8IdaEYkVB5fo+B9qpQ0CuDio8KS1gM661jIPPnTcmIdLOvDOK08A1
MgHQdZFx0SOOZr2h16C5jGf0dd3KM2ivm5CQRcwAaIIUfeN0mJ2JKCB9yq6wf3XDIh8ZtkCtaVUk
6CU6PmLtJXYBOgGbi5TzPl7UzP8S/pPC1pU6sGCSD52AfrNQVRASnKq3NE32kXG1B9TzKprS76xx
Ge1erULTOnvVLyumTEnVJaOV3P59cvS1R/uThOnvtOsI/rlXNCQKt4n8Sgnq8kLH5f/R1vjXQz3b
DB72A7L2NPuz1StSh0fsaviMlokZHiJOUjUkXmU230z/WwKgsqRZJcg1vAzYhTy0xFiOc/sy2cqO
hPIeY98Q/hv5SwsH3jBLN0cgjyozpSZCQQbdHWqMEwuZT/M70P85PNba4jLryZ4aO1pochtrSlpj
WhB0wUByg4vOQXEsnayNVhCMIsNEF+AbG5jzRxgL9IXquCtNfydNIJ7/ROENpSfCvWI9ddUuwAKd
4XOaSxo9Y96GH33FpHg72U7529TB/E82uKh3TIgx7Im/mvtlllFq+8HvqQxRrcenIb/53GoI3JZj
fp87wuhqDt6kABwQv059FcVz6jVMmCzX0N82Ur/OHJe1rx0Ml8nRfbKah/bW5GhHmhgO+EmqR2HC
fzcAByyTXLcWM0lOemyfhlY4Qb4dLuf+vQn+zr61ilJEMi1xoyyxzPzNwZpV2gv9Tf8Vj8oiKddW
MJ7ikZQQM7+M/b+ZCetQeCVMEyNZJDRdogxos9ISNZlOwt+E59OKtipyzMm45uRol92L7X0b0x+B
DEh/kN+iCvUFgZx/zfISUrcAZtTEfqoNCi7vhM5wbjRyCx6EJ0kMx4QC1KadG2u0oyHYM7qVhnVk
0KzOM3EFPZJvZdNFuE6hNzh+a0Rk1p6qOzKcHfmDRje9fYbObwcAJIv+oYTJJYhr0Im5haKjvvWT
YDn7xQ2IjwgWdJwrZhwqQLxdoh5obvuqOUhBG3KHeEawNs9pzfWKmEnaN/ntM6lR9A4nhHYlRIg5
IDl+9T3freyNk8JLhJMyOLl7o1kRP2/fqMl3DjIujYjXpKJKtNuF5uZrwUC8yHzLe3sluZKCo0bw
V67EHZFOjh5RNIseJbJD/ZvDPgYD+V8baR1pjJdRkh9z2qiq7WGs4cIrf0f4wshADuscQb8yDKIB
bGhmQtv8cdkazlfQrH2Q1RZAp4iXU/5q1RCRCPoou34iSkA0eWUrqgrwJma58qSLLzleZxRadPgO
IJZj7HmlgPqLgGZI3ucEP1EA1gW8Xp0IXnWXV3cAMpP3aIXJMsnfxmsTE3SHDE+lEG8gGKbafdVJ
9o/T94R5x0hjmYAXhum/2s0ZTwIiajSvIEDEiGk5/5ttOZUmsllbPqZCPDjAjJYUBuHbTJDPoIvj
g/YgOnk0sEwOyACEPDhxQhKz6VBNRHBT145MEYCxrFWgBBrAQi5+9ByZUzwScpNpdAWudUMngn7V
0oXGqjRXFoGWPZ4RJ4l5vA+pmv853Q5ktnK2WQyg3RKD1LQbBdDaUJqljuZPCxDA8Ggaj2SYsN9a
jPkBmhXMpNHaHZ7eSj/55W+PSECEzzY0qQ0eYhGHGOJVKzBlMJt0IZ2Z1IE6XWKK8YVfMYLWz3sk
fQAi4CX8UOBTA5xIQ5yqHi0gi9SV7PYFZnPGw169FiY52ouk2lup9riViOEKrg7UmfYNQgRPbLeL
kYzQlwU2fRIAck24sk6qvmLfqQGZlXJQYn6QbUe/IlSSladf9Q4fMVU8MDMW46v09ZAoq0YdyaxT
gcKwfPjQ/oOzdZ0c3+kq60jPSNiMpJ4AlSKAqFeFU32QiQl7FK7EqZx42caah3WlA81DZaQuw1h4
AkAOFbSoEx1l+oUkGHQBqB8bVIp3qc7JDVIQeJQF6CSnSWa/ISdr62/DH16b1NogSV9LLWwhUku5
jxAucX8tGpO23m3+dVm8Tmt3M5Nk0A/uRt5HyZFm5hrwGjZQKg4ftiOqtFX82rvVvfJOrn/2IYYm
ZAaEu0HL7AqiZ0p/3tgBeir3nlsFQlSA2jlfZcFfHYsMohCXqofGVELKu0DDZ3Qkwy9ySPXtt701
ERJHlG8LPMlHBisXMrtsv0g5pEHBMLUONwNDm0pFW/bkXXkJ4db9c0DxQCXeRs3F9PxlZIR7PNuq
wtAs3UcF+pYq6NTAUjVdPwQR00NIVtH0g15TnhCCNAcgmOgamPuYVpA64TbnNY3uBWDesyVSF4UC
O7/BkUl1lHUb6fVNECf71nXk+f10wGQtrDKDYOjiJAtMlGwVchMF7F4YiPoYV5gqnZEBWQQ2UMHM
tYr37ahPn+RpV5HLvfe0PSoFNL46s70sYzngsvYpYRrEGnQgPrNptGMdogwqREfGD8UAmfXtopln
vhIZe3OyldUhtBnclBZQxWbFMk2+QXLEJRD5qLq1hyxyxJmNccu0T6Q5Pz1evBeQ6adUBKUadOIO
ing9xMYumouP0twmhCRq9ALM5siQQ94agCwaf9pAqt52/PJ/C5pn05/+bOM6+pWaxtp3p7OlUsep
rAFIDwifcn7g2UUpueErdL2Bn5tLUNMJe9EWOS6nX5FvPgIC+XQo45QBdvg7Ld5pf/SYqaHj6dIw
Pyf6E4yqHp4COiMlRhClhi4WZigq0GK0PTRK06dH6PEAn+/nAwMDvWWEDDJj5s70q24vYAXAxxvm
rFBxBcixWv9XNoSrEUu00o9fFQhqOYRriYoUclaglbagpjVKjgqSn3jPpJHspM4zyI862+RmFkPx
FoBguh34MmKpnNvboYhg9gWkEh/ZSOp/RM4P5ScWT3QbYLAJacZGhLjWVEC6mJ/w4bf4StujcJwl
QCFSF1B0iYsEl3YrZcUdIWuNx2mHjA9Ap5YxvdbYjXb3EsyE+iPW1x/plK5mP/hVGuFrU+KbLZ4u
39+P1deqnRfKlJ3HDOYAdaRennUX8ndvGN6nVHGT7r4hrD/2OEo52jdytI9cHRblbRd/k3XLkOuH
jT+97vO11C9A6IsOZ6pNnKtWb3VU0AOQnTtUm9H5LgFpWOdtTMR1aW+ROEfOKgg68nAfRENxDnGd
BuBMtr6ANVlH/lcXmS9RHJ8F5feyZ9ndKo1WumRavPXpooFixFhUbUllRdJI9HJFoCdu08Z6bdEO
OPsKrT3RTKiv5yVqvW1LMxG2GfTiexP/pcSbc3fdgLhoxPpYCE8AeMcSk6sU5Y0UAKL2sUge6hhs
UlTFscMaRIWG3ZJcjMKdLhUHksNp6QL9cQnbLD4/Yf1wLzp9JVpTrtGpzM5W/Bcoz3HvAQwgClhl
hcDnH5+SD81BD27cgpKA6pABfcnRKXUcTfqzIlhhUB6k1/NmQi/f4VYBzZ8J2me+ojMgbspIq4RD
c/nUiglRoYUjjFreT7oP2zXPLmchkBsNEz9hpI0m9n5ySQXdtdpTUC52gkwVkFfD7APj5OLd7Ztp
W6HFgXsq55Azhigz8hFsdxtk5W50/Y2NQQW3iJMfBTunpa/oaFPKxnk89M63NsAeFkwG5NuLViGk
tht6vthTZ6MNMTTD/CLYpF/NK7pdqbnkz7QS/MhEBn4b+nWkWO7/ychmuvEYqHemIDgylv5MWSsV
rtQRnIi8rHi+2Wykuj1MkfMZsBKgbaVx7LlvpJrvAWCqoKN6+S2EQlrMLyBapPz8uC6GfVp/u4i2
Pf3dJL2zAdqOkhu3kKk3AEvJkhpPkjcN6x4yXGZAP+ZevFA9xtw9us/NDH8mxT1XBTSol5pbh8Qy
9V2Bw+oxfEvBW/8ZqTao4KxsA8+JDxNOh6JyGLF/QYHMjAtO+OUaIPfEz7dppWx9tQMuQR7c/4Es
l7KvhZX46dnvQUmFQo0spbr8t/Qvmt5iw3Q3QgF1LHLmNkgxb8DWeEhkvl/78izVgvRVBGDQ/v3k
aPr6K6PX/gbUL5pOwgIarCFu+FfMD+KoGbtoTe1POwIILycZev0houIF9+m5eH4iqI2jQfGv9Hts
BwAApFNUN8O9gPEwzgWpTmKdXf8qp1pnNfgv6qWIQWUJUaNwjJbfqj0Qvf46Q5Qh8BlhUjn1PCR2
WkR6mjQyQuuRa9d2WM54G3xhIRXihAC9+tIa4EsUb1TdkWnvDIq+KdF5QhjR2biQEqTJAcsi2wQc
LrRLwi1BB0AhGf8yRMcKTvOpMQgEuh/nzTwg0Vc2cc5QWDql4KZwqUodr/OVoKdbnDTDrXfjJYIY
kTGQIyyvg8OFX6Whu8ko8FKG3LI/7aG8+vlpBKad0PbzAOWh2eUzJ5Ynp/vwmPSFFICcvQdqVj5i
JL4oUIt9ypcdGm+roV9Npmgto6iCp+rcMuMwpH+FHC7UWiRB8/gty1EpKJlNpIeYBQlW5aUhS4Q0
vmUweQmLnHl8TMSQ3upoYRqLBh4Mr4GrKYeb8PsB1x0DH7KLRgAJN2BBDdtWMkN5U8UkLSoh19TV
Zb9pw70hJJbxYwPiK0+5lTPwOZkuqxEkg/FPtHcJ4o1KLoxXKakA37LkO2731A8spBkybjx6fvoV
+HSP3C98vRSdKacjSbJcWlNM8VXAwTIGHD91mZGBI+PitQMXoMOEtmKk84PmtrBNzdXO6RAHBBjj
GjIiOWESyPqpY6FEX1OOI6B5NJFLHj8gLgCNkMlmeLK5UKYoebkqgEku3QW/I9/NRiABlPBVgg2W
vHwyAbmUGAauXmQdC2KDjCaESzGG76a4yiaXjO++xfQF7yxTpfBny5GmUHparnXWCa1mYKAkectu
0v2lpCDmGEUNNdlz6ILBsyrYbUMcLAuYb+89UB9cQcGxCcYXj2ejdahmdMgjb0M2bIUmn8OoFaKj
XDKtw8SKRBVF0TAFMXHF+d1Szp2HJM7hvH0TzhycdKlAHM68GD84JBTBufvtJOZLfBYGHTPXDJwd
MJWCGLvg7mHUUvo7s1Ihvhi+iNlWCifcJErbrwIaeMb00DA0OhN0AYxMn8DFTTNs4DO4B42YgC+e
Ny4TksQCEHn4Kx4i/6oUAs9986a/pG9XzzS8ii0IsloYqion2OQjQMI7BdNaNFEuYh7duUuLoTHy
2VLN3Wiw32m/JX+d/FPXSRZ2pq68IHkd9R0pQmitApIf5x6BJqUKuugYC2wXxusOzbI7D0yzv3Bu
y+uEgNTotUQLFOL8d5zfJN/Rd3LLBoSPlrNztRgMODgLEuXjkzyXydBPZaKSNnMhUpj/lTDWdvCZ
jqOtMHu7hAKoo31uPRA3ONzRQtHJxaVzNFcs9O7RetorxwsvkR2WW/m2KScRRfEG2zZfONI+Y/RG
fcufUj26Xb6RxpYHTaeDTyL1DHsvxYxtM4PRiJeqBVtTtxwjRD5B2YNjRN8a0aZTDDVFdcP01RLZ
7TNsTlJjNsEubz6wX3UZOk/zIqU+PzIoRdFMMsUjR2zg7H3jlfUuLoah5w5kujvmK9wFjpw62dOI
cDKjCveenpkunJFXzYdzgaYTJUjVrI3m1gXmsWtxF2xYQDVzexQSseyZJZN/ER0h387kOlWds5wo
IapYlF0muxOWtFQMhPp49UhBQrlukZQQcsKRTG3kzkaZRMMgAhEeCcacqOai5ZcruY5GWnzw7WTM
0CltSmVpM94OcBct2t5T46ts9/7ZWNGmzICpGReCAhyZFEp/nzJwNvuTynBY3Rrln1rIVTmjGQKF
TOaKoszPVwO3SgDnjzifyyxiACVW3hqPYwVgKNcP0h90IT30GuWKVF18Ck2lilCr57Lm7zhwGbiH
IPGOHow6YSTLUtR4vBZIPko4Pgk9pNQ5QdAy24M4Xe4EIWL9qnuV1oxmOUMyIQIOwV5Gc7cjnafQ
YRj2P4JagRdtYmIgSs0x2ZrEDlRHfi9JV+YLumGz71D88IB7cyNQIA9XTrPZ2k/oBHhnPTqC1KTK
ADmR24a62e13IRxtnsxrnqK5Y0rHdobUF5CwgwQLo/pdmoNmSpelweYAggDzQJsynxTYPNET0OK2
9qVTIs49cynoDZZV0tJkPmmKtqrh6A15sxTBs8Uxrj+kPm4zbUFzao8ZdSC4bLuYfSNdsCMIPWCe
L1esAdBHXKTDMMuCmbUB8DjahZqg+sDUF83wtDV9IxASsoQRp6Ljm6sUSb6seNFlwu0P5FXMIaJP
9dFi8Z42CFl0/JmiijExoGTsFrwzXFYJtC8NEse4hktcIDz+r4Ns/BUaOBWXAXu5x0Rezhsmsw3p
cwCB7IA7mq3PBHfC0DNSAKlNZH/nqGhy/Y5uUAW7bC4+nYicHJyrcUW/LahORb4GU7q5Ta3OPfYU
ZVWWEoK7QuEjajCd7ODZWIilT5GgdsweqIpdbpEgv81IPtr4L8+ew1MKOUDELoEU1DGHXOVAwS8k
EBngQTygSAEoQ6ziPFJI3VjOGj496Vy6ra8+g62BkAFUFu7eZLK6UL/yCoQINcxfUKG5hcNYxk1w
yDEXXgqThUd9IGYyEOPibIRrhVm7cmSn4OVgsyTgzhwKCk9Io5oAvBAUSy5XP/3gdcjnOuzrDq0p
whFRgzXtpaxvaYnGCM1qjJVV/stO+cwKSSF9FMTwIiDjR9WEFIjwWfQoCoMt8OCSQeeicUlUdVnb
CCoALcI9eZFNwJcZsNXjr+QWcaxq6cAAjpp3NXOeuFOsIWDpv5gADBgv9YHevWIyXUaueiJkTwt2
SbJTAvHcMZaFODMOxcxcmzzfwS4WjVcexFhL7NsG5zTYwH+UgJYP2HG/A2WrEbQpk2hidm8k7R9c
UYquqkuyPZ20iSybp6V7eDPlTAcx4h52jV8TGTKd+0dTPrg6aYBtajiDxIZiXFfq+EG0QwYSpkXb
SeGI/zdwYoWsfFYc315aeCLEqcSlYza9W0M9qmThEbRNCJPk3iGAIZaO5QAvN+bMf7GRmv5h2tMC
rPlHkJWIesH8FvA9Y6tRVQ8ToS4kASDGULQq40RDqQPNiHktKNcsMUTLIlSxHGvDmkOcIMu4HI5S
kPJ3PYIJpd9heEYBjRDHzEm+zzDbLagtc4J5c+hcCiGSKYg3lV3vtuGugyHSIQeYapg9E4o+TJ4Z
7TZAqsifuCCuaKZzwe3psrCK6mq21WLYtVyMBDBPe0f5nt3kZ0M1wPMpldREkDyLBK4XGuDFUq4t
EO1AVi32BzxfEfk1KIEUfP09JgZR1rNuLW6YIT/lI7NgsqvNiZ1SnvM5P2EgyTfT5ZciqTfov3zm
m3xU5NvNMfkU+NPiO/1qR6wLXPyKjw6aY0HZVChLi0csGk456+BdkKbLo5XPHmYwSSRIM4TXcCyI
mIJX2RFhgj80lbgwnDpc1yV4kwjgUPa/UOqwE03aMgHuqUbccxVTTpOLZGOeyH/ZnieD2bnbEIwl
zrHEcqC2EHv8aoDwXElUjfRD3KNmtBJZeCyDdZAout3flI1PlSOCKjRUdHd0Alx3tM8C9IMI0GQB
gAi85MTvZZZslNrfyYXvu1t6HW0YX/1zO9GZB/WXoze7gkYr996T2FoppAXNncMAOuelBMalL6W+
kpol63uiDVVoenML5RPyB9o6Okc5MgPCcDtZqgN/kjRnd1t7yZ8Z0hkkgJJ9Hh3GvE2wqQh3uWDX
PrNA+wTiwSMEpVB7miaaHryLOnp438rooJt167EdzNs09PsAG2avMOmGWTvLmW1cQkMgn2qbbtcY
9UnosQ5sHgpXv0mTrw4ckKKB46BIXOrg4XcRV0ykU1/RhY8DaXJzDv0dbOvEXrtrfGnHzs6exKV8
y8qRqylQh2Ns035VrsH9mOaLMe7/qGq49RJnYwA2sSrJD6O0yemO4VAzaRxtH3ggVKXNqhXMyfoX
ZwBjTZbgEHpGSN58tEBgA16UqPXUYib7LSZs+iTqQg9QTFAQA010SsiTqcBsuM1BADvZP1SQm9L5
nId0G4R/qxJFQDVL3yBtMTYc4pxwNPJqOaht1rQU52ppmojYYILTfRI8upG0bszlEXgSWvc3a2i/
hiAB0hyZF3bjjqJV5Q6gtEcfqnTjZ0afnbcUlByxcnmOXNBe6zLeBDQKGApZPeuYxcg0OgDvMX1q
RXvq0QOyRpG8/Oag4aJ3OMJidDgVi6OjOBo8bS2PwhWjbWQujX5VUIGYk4shDSqhC9p1G9qXoMKt
kJgyV3ltWf27yXAuK+/OBI7sqIkFQmqsFvQSmW6cMsn0bKOdb03qAk55aSx5F1JwgA6aafRB9V0j
S+RTPC9eRlr/L7aCZefaBCPEL63LgDJUEoR3+D4Dqun3ufDSq4iUs958xSl7YNNh9Jis7tQOcCL8
lEFxDlJrCxRrG/4+tzG+tKyGiWu2OyU5ACesEOQGuB3k199EuwK3Q1GDRYfbtj0WCfEdiPs1nmt/
Ey/BgEciT4kCrtPfHdFShFajBWZo0eiuwnw6e/6ny+1hT5+CCPVeB8hqEJLJLL4uBFJHWUm8e8MM
nXcq/Nj9pU1b7cB0HK3fFL6xCzqFCDb1z1jFqwyGzKHpGwbC1/nX057U7qyIX3OH3dQfTSYyeSwj
RqwV2K6zyw9EgaEOWw6Yhsq0A1A809wnVEOOi3YmgHSsN0I2ZCyZrOO7qD5Sta8kuIheDmqGdNr6
jfB/rX4YnAy0rYzHJajD1TD1EqCWxC/dQG0pZpniy8+eiNW5GPhbKUwMSoUMiiyEghrrQ9Bx+SUF
bQwCwbj7FObMV6oYXeGXpjKey3wWDNaohnUS4Otr/+spCgoZ6maVoWNcjF0B1xEeBGv8Ofy400Zt
QRUjKAHNtSCXYFTS7dF/osPr5hSDbUWxxMCz2GecZsCwHCZnAoAI7kvkNmknONqjMXgpnLMcnsI1
6SXTdnhppt9sBuoJQZtsJd7axfDiw72lInav32ky6goCnOn1NiwGabmVaqHHJrYMbzLFiokwqgE9
bHQcb8efM8C4jITPOPQJQGgK5DViXjDnlgOEN1U6j4hHAH4UdnA1MN8qqWCugD9mvPOntWEnzCs9
m2F7sqA1gDfi+CuZskOUohp2Sa1rjqGD1ouWOoa3BBrjRkaiwRUEjlLhqCuGi2n9HcSpXN3obHqS
D1w8BnEZ7tkA1MwNvDrwkQBrTXoVMkC6bi4tdOmW5aJX2shuSVKXRG7iUmT0D4PJwMmLtefkF4vQ
E2TIarNpwYk9XOZGLpL5r040S1z0BaJi7Bz93cGig8ZCGp6WCoPSKQe/4aKchoC/w+WfXWmV1BgA
W++RgjI2Ob5g3bj2AB0Fx2RZ9H/kr+x56WkFfjJxH0ixkHB3NtyBbFYIszq8dRLkQK4MV1I2Wlch
Rbok2QpXxdlrx+myLQ2iO3gOgXmnVrp7mr9qnT2PjONTnZBzwgnO5n7SmdULAjF9CyUpvfHICIOR
hF/X6ha69lVEnyJyDhtcSlDKKY5u7ayXWNrAVHgXUQXsgsEWvz/dpxSSbNqw9dasBRauEv6lxg/j
q5S7BROTGo/sLvVfb2LIz8hXZAglkzjyZcC5+YM/eEtaugCZiDQH4qvmduF3Jk4Mmp2AaZpRE0jH
5ZCSlWm5yWoyk7WA+A4VI4WHsIK9VFMgT4Y1vUlfxguhA1kE2lk636Zoly5RiIN7L5C1A0MsISEW
onEIKYKAGwYmO8h/r8XMBedcKYsPjaHwPRTUTGk1ph43qvHSq3DpzbDU8QTydRpAMutRVntfxdkP
nL0w/OBuAuB2JJDaSn5TXB3mmHAonHf8mpoGQFWoO8qfviKNS901vUOwlo4aisxXRqKTiX6VMxCt
sw2uIUXoRK1mp92mmcONLnIy5y44oJGquAiAglm/ES2PikpDOt3gPvE6YX46ULKxOiLHpusMcpmj
7K8nvneE9LGBiOuxdlLvCvYM+mfNN4VtECNy4Op1bsyY9PpPAR2kpmijk0W0sVDxrv5gBOwin0BM
eFSytNTGXQsiOzRvHUH/NIgwScKykpoB8cvJ72JPAjnpwRgK4qp87p+RlDy/my5GG70K+ikAMPVt
3BbS04oom8nEorSjckdHxWWLhr/ERSi1AtswU+ZXkeT4zSOHQ5HAJXrMjNqZoymgd0d0pM1y30Wf
iL/pUX8YdkqVdNwAjksNow39m0FKkEetoDLtFexU59kGzTPln9SDDhf2tw6rtWx/GnOdF0gZLe1k
rOXIFRkgipBuwhdLg2Ajc4wo8+TbyFWiJ902oadWkDLogbczxn82FxfWX+BzyrfMZtBJ+S+Jeymg
BWGT36lFhiqwe0/8tOrsmdX5xlAoigI/2RoFCEFEsHnyOtXN78mhO+/JYSnd8TCoF+D8iWBznneb
jb8LdpQ5DKvCOkUsYovjHjAxVTY95W5pgevCnwNeikW0w+nxlE6R3SjmCce80NZhOIlG5vSxuvmO
PIvTjJAV8KRL39qc/HIAVA+uQgAx4yaij7GZuIFIV6Acicen8HSUjP5wcYKTPNkBgTivJ2Zt58pN
5P0xwCOgDjoj6XNkgZNB5GsXC12aBa4ecuUHXPk/uVVqvyS6RHAOWVMexah/avsBSwMB6IxArPQQ
xUtt/BJykyesYddlfQgQSAXJrOeNbfyzcRaXLEI5QxifIwBW61Dwkc8j9RHZIcKA90xj5lBj70BR
gQeaAzMkg4eDWzO3djQE7LR0+EboDNCLv78n2R+fLX3uoJGF70S7H66BC9Oa2pMepIsyjS7cWw3n
Kzo2DlM1KdBL628lh/7IgnUS70XqR65pWWH1FJ1y/PrS8UAbCEjGtor4NynlYB48sDctWEzSnBlS
76vMDgOn5FdMqJxkN/AFhMwNUp35u847pXmFx8J3jRfRos34ajR7RIzgnhOqy8pVoN1OOjabgto8
AGASEY9DBDNIyvePM5l2p/bobHjHvX/j6GyID8OE0aqoVw1yPs34I+8NjIT0ieALFGg+6ymnEGQR
3sQJakT5bkYqthKewI9picPvPGSEFtRE9C0Qg3iM5AO7L7dCdQPfTqmM34e2t+bp6YaPbQgLCJV/
Hf8R6ImuW3ACkkTCvj6O5EUTGcs7EXmIQLvGtzSuZX8vzGc88Sf1fk0nXgbWKqT9yNjTEAq9h93V
Kq4Way4xv3zJwb+04bHdptm8lrs2P47TQ7zSpFI/YioMhoeVaALniEgK7mMs5EZXfAmCyI6Q5hvZ
tg0qR86echNoORoYI4YDxKvXDrvA90Yg2dnZzvV8ZUlhbgQfnu1dz/cjIkWWl6o6S3odq0cJlFwG
EJI08Zke6PPD74KKGkgsMm/YsKjRlpa4aIVWohWmHiGerQe+/o+aJkLVZJpOdxIwRm4PF9GlAGuF
op1Rsoiuidpb+EfQpMHwX4S6hsW2qqdDtFhJKZ0ehvrOnAjQyQAEXlKFAAniPzlMCUiLmGZpzlUk
c8g/GP1AYvUKTKUmy5dP8O2bMj/0iMaQu0coogJ8qEaGKdb6xo2OnK9cv2EENq5JTt1e6h0EBxGX
DlxcQceo65jAx5eYMynmMhMmsYXQkO7A4p+xNnNsYvA/jp1tQBUsblge5s+PF5ypNDZuuIn/C4+h
wYOmOqRgAxVJEx2BXpRJrq8v2e50B0SH5mlXLirtiJ+jiZJXo6gP/kQc+XBMsN4q2c7Rd6kYHJrt
RInjfss5koEUMxF36eMHEprSw9lToQ9iXYSk61MLMa+TIT3KUtSPBs4qpcl2gj9mJWg9OaMZkINH
wQreWHPksWq44AV4azN3KzcJvoMffpFvStUsjgTGZjMJglcWMxFJ8Tfk6ggVxjfRx+AX5e5AlWOP
897hDwl66YHMhP/BrxUXMB6uKa/39EJppa6bTn+oBkwLJ8E0kvkEyCIFmq5qJ6WTxIJSh16heeyJ
rtYJHCyCA7fsSrBu6iKOf9HftMPTac9lkmwKgp24aIQokfXg8tsy8q30AzloRrICokdEOEbrtyiE
IyBHRImAHfG+7asNe4uak4JZRc7YG/hlox1jkXbCmNuTvqatIRhaTMmwIMBogofyqwlsJtLlqd4y
SQCZ2zsjB3BS4F/rEI02EI4/Fx6u7oxMFsBVgEadbd+8CeIHDDYhExBjJwSc9EKiy44ZCMJDQYcL
02aOzbINrY/Ou1SoFNzuQLkkD5gkNxBmCraEOYAJpwW7WMBlBztwnef/iD1mwP3G5HoD6GxG9J6U
C8zSQlBI50fDQ+ovOziDtZtDLmA+kn8UdcGZSqUiGyljI/rxJiAxpLnbfCRwEO06TttORqpKJquv
Disn0oiGuUyYzsGRvXDemqAfXIklASTyimpL3ahEYvAMeWmDgTSKAXXyVD12Kmk2KWXF7RNTLp1N
1vNUk6cU9SlHoVGbn6JJAZItLLT3rvEtdA0vL31iqA3584wb4Ena31Df0kQZrOcbpIDIZH4gGf8T
DzQffnPH7ifFuJZnAa0mVTcXuCeHXHOzmJ5InWohgq39cxLdq/CZgYGAaQInmkDPlGlWQfxa9HSJ
dxzr+9jWR4Ua1NMfQp0k41mA82kymS1+jzXmYYD7MeokZKV0PzJYBqDDBnzDO7v1t2hNkvnoqsHW
bONDBT7DO2dlKTT25G+sXfYoeShjcvYbZa0E9is+PYbCM9Lh1s/l38x/Oj7VIqQZjJqVb+bmewCP
VbzXQhyi4VMwOARTLb7SpnYZvvnpz9ZW+AiNOagxyksiLy3iGuGfZNNr+Ch7wADRLy8zEfECjtdj
uP25FLSnE58mqrSk4YXe5Lr8afXMPX/HQ14EDophrETiTSVL9qAiEKtQBIpJdgBynD9tB7JrIYqU
9Ck/s8GV0I/oygiY04SelMuF1ZRQoW0M6yIPtLf0RdZZW4L0LowtJMrySKkzgVpLRTfG6gInKumC
ZF8yjIs4sRKvHf+Ny/qtwmzh4w1Njdd4/Em0AHjUrG6VpARacm33xINI/14xU4mcWY9ya3RwCKwm
RsHKNSLFtlIyAMW7yV7lBLCEtjHTN27bdVNvDPVRAO84d4kfUYu7PpHSC8BA9YTGXOf65XSvlffQ
Ur7o+2oIAQWK0iDilkTXFwTOOT4i09gozarkvuJ14HHVU9JCOU+5b9XmKryDN9RbVMnC+KZatNQU
DSLxVxqrv0QhBLoe3KTT/y9PBlrDfoMXrZBGxXMrzn2ISMUMURGhjtcQPLR7AE6PMkcBI6EgF1RW
bmX5R14XsJjog/RN2KbLriLhD/2O9eighLL+Lm1bRqGY+m8EUCLOJiIf/++X9F+i/RabP/Vbr8MW
ccMKKWNQb9sg/zai0khua6EdZLf3TiDcQ+AxyXkihxJAGDS/5O6SY45IEJtzACnHGGKlo58jqHkj
V5FQ7cLtxCdNOZRME2mq4qMvfUkDsZEqWlzgiYrFKl/XenYo+728P+o2BpmB6ZhwPYJlzerItJ0L
WlOBWdjttTusYw1zOVCLGEHMAdtVgoeSZZWhhu40MEyd/CsHp1u77skjEfZtzIODD/LYw8V0/Zec
C9IT1gjonbajWH2hSwz/WRFzjk3A8dfKX/NAperjYumqX67znobqjgFQxFXS1PFf0AnQVUkeVp3M
G6nwhJwjDbSk0kb2mEXlm7xzUrfEUFHzzISF5We69YWnLD20UjK5ZwivCuHDTs1Rx50zoQhPvilv
Wb5Ba14JicRUUa85tHXTey/IiyX8RIAoaS9VQHyOfnQYmnNG/WZBwP2IkxQQAvtojP3OSz49Bl8U
fGE0IaKaEKUjPKCiYsJploBFGahLRZthMfWEWidx2SwBIBP5k6Dhnj+jSwTYYsmnwWPgISKcjrpL
xOHGfSxXtQgA5X5M4QTgHWyOXEpzuX9BuXCYkjP2IyfgHNWCj550eNfUyGqayJjUlwB0ajydqT56
80JinjDNbv9acKnagGKZibRfb78EGg0axApfwmVLIK+o0Mv5lYcqmQUMWxiM6sMgwUEKb4pk6EtK
x0YwWVIBOCnGmmjbjMfhle03KdscCH8xbrlkyOXx3dCPsnvg8UQMEbCItdI8gGg2/jvnn5IOZyQc
oARa0N+kSKDPEtRlIBILw8H/WDqP5da1Yw0/EaqQw1TMmVSWJqithJwznt5f02d4fW1tiQTW6v7j
WgYKBsHONtbzj6Kg764g/a1/8sULJSgIhkZaRVG88YrrkAEFwyJbjizE/P9sP3oP2YOEmukK0Bfl
pMDdwqWKUpYnZRvSCdwgUO9acCN+aRJ1iO42mJ3yoNrUcFw1BKXNCW0DSAjRhrEIWWq8EtILk19I
gVwMZGNVsOB9eBE1oKU6j5yIPWOR4D38ZnH6ya2KWK+Y/IusYBpnr3OPsfLg4/pUX1UGnQmnqJ1X
MxY/sYQIRiq5V25bXSFShPiK7uZo7eBZ4x3WqwCr8W84ILFgtnIaIUzleL0LgeNsP9bZOkLOOqjt
zTCJ//IGsjvAHOtNB3lQ1YT832weO5cUid5/lA9NgIJc6Kp0ZhLylz6we9PS8ujBdTI4hWQjZNmw
xISG8RvFPuAN6iwErsrS4CKU04z5TEw9JBbIBG9w9KgF10v+B2IqJ8WAYEiM3vjJlgoguVX0GJgD
rJMb5JNBYMqrigCCc1bwk8h5Zt4gIA1wlJ2TEGy22sohFpzhV04dI+eMZj+oGfrNcavbxbGws4O8
K5yzMpvLDpAmzUfF3uEN5Ihgx45QElUxLaRc4flLh7qLzss1KIoAT5LGwkkQwaxwyAKyoDLj72bq
J4TAU7OVKDEIolAqnpH0/T8Cj/+xRYdBDJAIackkTAgTRw8CQgABES+5Zn8ZlW7pnWbwSDmU7969
wKa9MT7IITYDhDHtBBG9PIYF2IJ+KFgZYIgiQAApDuDr6yxZ8zHIsENO+84LCnQsgDrE66l37Fcp
lH2j5ifRBwcPFQW2nkaEgeLusta8BUCmff6eBseSugC7fKzGbfVZNdSHw+NHmroEi14aWoqC/KZx
IecND6PKHdyV6lrgKoFD1LHeDoTsF/az2gTXiJm7Hb/kkNI47cr4qx5OukWAC93ozUZikAId7ZR4
esTGwvEHg6mjVYVUr+jgVIN4aYyArS8MDkp1sZF4NeWrG1RrdatXKCDbfaGhZt/yJHEPTFhOmVEi
RBbsW3ZApFDTrVqFFvB6Tk6FOJ84TYLBPLtuxG7IzUNr4FLlgY+r5tvSZWGrsmcn7M818bqjHpxt
OprsGqTq18JonqeY2CaN/zSR0HQE62siHnpna1ooBvTwJqMmF3bd1k8J1pKKvDRTf8hhJyk1m17k
hjQZ80abBzwL13W1Y24YedDJqdJv0PQLW/ceHGBrpyx/A7068AsskdlRCfbogrDdH4lixd95v+7M
lzJH/suSLYoKdnLKebge4S5nxHA52erRF9sBn6g7meeBVVYGUlGY1wFHC1XicZ5fEmdcJh9qhDbO
JyNil0MTl0yIcTOwnzMoj99hC6VTFwvZUeURFfRMaTua8dKtkLb8I75X7uSibnGhwFyZfF6in8vg
GAoOEC0F69FuvBJuTTAhU/qEG4YbrXB/hy4/zFxF0fyudXn0oP6oiXlQjWtF6X2d2yvVc3eiStdo
IRDISVPFOocz+T4LU5YRf8r8K6cw8h82eyYdiSpBbwSK+w93aJQyRtDWJPKoxiIAFOsHHwV3AFoR
RG9wckFwn17leE/aftN5+sqIsDxBTWSZ8qBOxFIVqKBK4KRuO/gvrB5Cb5D9Q9P3v36M/stNJICx
BehgVwmSessAyvJnVAw24ZkvTgAiH2BO7al7YpArNyJcU2Pi4oplY5/a4hdXn8MPqCxC3+wxfyF2
5K4JAESlpEeSSeYi3ZRqB5gEw6WK8PtOyRg3RyElrbnpdFuonvIkx5MyAX2WvfdUmW7/EFnxSnQ0
qIJCWfGB1xyQEpZ7whsIX4fG1Wv5eOBOtUb/RMUmGkfgT7FGWP5nygRNHDnPXO/2CIh090cOwqbx
jgLGCFLF6TaCuwc6IfDM1DYWC9L72THtsr5whPFUFtR0tQHxEHyiOsoDxjsRrBixh6uFlu4c7y0K
mld+xYQIheBvO5qkhFv9lQUcTmzAvpGHN3mjZrzYKdpANo8INN7lfJdoGkv7CfxVlJjPMaDL2NLs
ocMqawvHRguI0GX6VM10D6cp1i+Tj6USGoSgr/iV5ITXWP/TNH3dZ8lz6eir5A3EGRjc8J6AL33i
FVhJ5OyzyLZ+8HisoqxbpcDdYDgGuiYJlOZClrcDGQlDmI0gkTCqXVo1FNi8W3a0ccgFS565f2Vg
HNj57tqcTeyEPKTKowcqFQLneul0kuhTkxW9AUGoKRLloRvcclcRd8n9mtl4PN5TvBg5S30+SjEB
TfVcOkXurDqpdSjiNyjHg6Yk57jQUDb1PvOfc+2GPhebLlpfHgmUpRNkUx4dJbVChHFce7KswM/m
2Ddkk5DTnnvMDEqCjIyFKIYZybkUAz/aq8o25IiTZbkObUq6uTRgzvwXWClqN35pGRZiMqhJnJhe
cF90Vrnl6bvTO4GHZHJ+qTF8ipHTgaGSH6Qxy7kWLgZ1M0zVFugAhdWcPxbgZMjZdLBgwVgrosMF
fmwcjYG8IDjGvQkYlofZk8H3axIJKppGkvoZ98jbZ9iqFCxWMtegAZGNq/zjRK8IMwTAGFxrw+QG
zCrEXmJ7V7m4lGtBQIiKs5GXVZNnllOHRVAR/LM5M2EejdLYymgtA5ds0kI4IkKTj1Hwrc4EZwYM
SuYe0knaDdp/TGqZ5S+odGeZYe1ijp2jQzDg99H2lv0rjJ/EB87oVuQJd9CdEjkkc1XE8dEM9Jpw
wmZTtRehmwkr2WHFFKMB46/8/iw9ErUJ3iffbMi07xAQdPdrcqDzDMkiJeg20asLyB+iqCBdLykx
RLPfnUblV42JXuFwqzvtFfXNWjzf7pisA6ZcuY4gwWi+fEsSm6QOwOMR61bvETJRPUNzClIlZDOj
mCgPVkFHCPCfbdrvSPoE7+ZXAEsgFsqDZB564iSmd7UbEfp8CrEtzKbqP4e0hDDrRCDSIvEfSYjw
oD8ZSKgmP3sVXyWfNpAojZzBio0oFESi2OhsvSgWOGcEa+06hn37MtrUklgnmOPGgfilWwmOkGsl
AUBBFS6QHuoaBdQGflaGJ9ZnLHqqoYHB+yLvd+kBdLIn9mi1wFgoyn31ZLPxd+SHinNBMf9wKMzW
voP0FfUUsL4QkrL+4VNCJkoxMeJ9m4YlEGYfu1JP591J7Gz/l8+79N7B0/ImdXyiHtwCJRC5dcms
NxH2cWKxWckcBRcyMkoPQy3rIWWzB8gVVkuj8XfCj2k4VqO+2nV4jPgyOg3NHGA5TCXl8jOQ+8w5
AqXCn4vEQELjVL38kDejc8wltldOCy7WkL9OQYOK76O00m/Lnm6Y2AV9NtUfWlDJJ0E/wy3N8wCH
WQdEZvOR+xbW+U0z9TuBXeRhr9JwV83JWtUdIjOHjcIxK7aVkYKdkKWdGo1tFKSrJOu2Cq+6ATpb
nwIzJzhj1YYa8inevh62FlPnTukSmfS+rFr/dJv0UjW2BlbBLo13i7/NOIlPklmRN8BF9aQY47Ye
B8hBtiveSFPUK/a8IQrB0GgDl/2/LS9ujwueSK4ytt4mO1wKvC3ffYdL1LLLlzif1+SEH+Ssp0Rb
+ITGuEmqwKTqe44PmaRa/uogCR7RUClY3JcKkgYB+7CIiMwxxPyE5K8aEdqp3AFyraASFhLYJz4G
MERo7BjnosmkAsnkcyXK9xL5xspERQ/qI6Gs4oosJ4NwUkJObe1DYxN1SgJL0E/bJZiv/SoTGg4c
mZTE3VjHMzVMyhOXIUYNGX0cE1sfJILinaFoI6zMMdNuqXkEWxtL+d8JZuL54OYzZEqx8PPHBkls
b9fLKb7W7Q3SxBnd5w7ntooWFxXtaw2AoSf6U8/n3DjEdiVbgrMxjU6QVOgr6Uzp9bPun9GTiBRZ
3kaRmCaQgxlBOMXWypNV4t1oFXzgwXLtJdN/g7bO5uIyuHjrjmvLL860aakdmjgCeNEuTE5LMCQ6
dGuiGpyjMqYYkd0cTf6+gE8dzacggqplsxeOVyZnYqIyhCMvfBwxB6kY0uXwyjxmnUznlJoGUCd3
LSSbB+86hfE1cF10QyuHdiPFIQ+7Mf2DrbF4CETF/WlkN+srN2rE0I85ClmGGhkL2ihG4UpDKXhj
5GHYAb7RXzp+khBMXVWTAXESfj+sUfghDkv+9ORL6dt9TyhdrVg/HEd4ZlC3BMZM+DTDV/BgfHs+
Mt/qbgtWeK0kbzXnNxVw3Uko7OIyEELa3VVEOAjKayKGUCdICQo8YUbB4ltNP5awDii77vQKU5qN
p7oHrZkijS2/WeFJiA18qi7+KLwywDpyHxr1rwZxU6T55wSWNwAuy8LfYr5yoDl1UFYia8iOOMTe
U1CegmwkVuwkGl654oJatNECPiaMiS6rgAclXlA5HyKvoQtafykKMoTh2lFaI0NB+YB+9WJJnKo5
vpWGso096li9amPzDRncp00Sr/ntEnPasWvYoWglgwt3T04GINWG4LDWA5GKRCo4OGRASrvsgHlB
s/hFCQDLtA3olZvcJrLkKo+SpQWIjyzsXUp3NcGi7KKlta3NTwcWOec6rlNv78HJaCARZBlRqozR
TvOPFTuWDGgNPg1d3w2BeZrcdumwbkyR9VboEzSgA0eRGDuRarjoBOjlZZevkAc09o0uZnj0cBGk
BUnfv8NGNAmtgefRWQu74w7645wRn+x8W6ZLahUD+pCs3XTL6u6DlnSi+eOshyVfMgyE8b9W9wn7
aADL8Bmww9sqDhM+I4YNudQlfi4F/TJN+1wP73b3LRopIG4AUNSB4oQfsAenoNc8igJ/Gw3og3uJ
mvbNjsbXaNoXi9ZttomgnRz70jNrNNd40pmIjHOoPob+BzCdx50tdEzNI4rFky9czgUfQkYujNIk
7cDuo1PlNifL/VUz8UDiizLGF/KptlGHU4IPxWsuzFJFM+4cFHvrvOUaBsDTEQT01tFuvjN6XIwA
SIhigzIGweEfaFEWTLy91i5VTBd/DBSRy8xvuq8CCQGdXIgDEQHE5PwliN8SKGhO6qVZWTs2Ufmg
gulvnJ5BbAUyE5C1xGVkAEEQzE9D+oa1YM5oF+PVaSrjU/DcWv3KYkaEiNBETnFWkdLCKj9f+7H+
E1mfVjyyMNegMMV8iIOL8FdmmR8d6DkZ5oStmlliagJchp5wvXzrV2SpEGVo82qqO0//MJV12b2X
dPv2a8cy1iaCB+HXTGzRDEQCNhgB9muz2pUsjcSnzyHLPaCX4GgCgUeoWGTmzwmkHVM0L9aFRsqi
tc+9ipkTSqbi1MiCx66bkEnBL+p0Rky/nYXFDGEBTxMIx90JQv4Z56yQ9dordJ6MGvIvyIUXo2nF
3FSQioPsQ2xxglsCmc7BADldcvwbyxn0CXOnXU2sUChQyezAAkwKkB6ot8kFDI9uNtp2vEXMRTEC
CNQUDwY2QAdR69Qg/ajF2qbhKGcOkM2pfhR5lQWpzqQuqzgbE5wHch80DQ4oaXDRQbXxiMYtTvY/
3FcnzVYXvkteC6gL2Dt8oxs/O0WyFDMoTfOQwBJ3AKHKDA5Ywfbsp1AhPAmA6qwQKuKPBVztaCNQ
qM8Q32V+ZhLFzvEQq3Sp9l+tImSbJGjyDzG22A4OZHURE7sR18o+ohjVJ5fe6/qDVmZHgJO1heMz
Kl7yelgInCTCDab42XyzBFWCpHO4CsTXpobJhr+9CepjDVA6mcNitsKzWz3ffxwLeGazHVbLmJRa
crWBLPjQ5DbzbWn8+5MUpdafjlr12TPK+OIO5IWUDUHWcV+eHsZEPddJQlGlncEiOoQtyfH/ynRC
Z8FFxdpQDdXWhy3Puj/RAsicjjYJ+w/AxSrLfhBKy+3Gw+dLaDdgRWq5j8SS7XF/34eY2Kf6W18G
rMYtfinGBAeCJUAWEE/tpqf+slKeDeRLkY60HP8udYqcdDb/JTEeC6gBdLFQ1pZy92KGmPqy7AYT
IhDDCEZVk2Ak4cXC8XbM1yqJdLGbHP1Sx3B98iBm5TkWZI1nki/VxfTjWer2/35JbItF+R0NS5Ws
T8AmlDv3sIWY/AEHIjy+R+6CY/NXSwyyiZ6MSZwJvgo9xLHMRzFrxXRIkB976d4d3hsJxuuLQw8B
p+mUwBr363Dh83ykbBNZR7SmWMkQYtkKQ6/6qzWgmMAKiR0v2vwrQlZOmR+PhXAL0m/ZKOpRhh0B
4QVwRGWho8EXTiG2yy2y4BuRpme30J5s89/oNEubsTKZaUa0u2U2+bdBGTpI3WwZm93BJB1twq5g
hT9VxbgWEFOrywyFlOjRlnuuPd0rNPD4iRDV7612URvOAeD7xRvrFTzbnkBOLp8+YlAhCpaHQK96
UjX+5D2u8bRA8FtED5ROs3WDTyGwHOF5ZizxuIbERed3yH0TLgv/qafZQOaGapy3UVydiQjZK9e4
0fYxpyl1AUjxTg2PhO9m9DVoF6f8R3Tf8zD6rFoXPb4UVUp9Rmv/ODlDoMg+WhrDCtXceP3JwGqh
XGHG9w5sjqzGIiHVMdTIWSNfKIOWSNdCj8QsNhE7cTe93j4rNPDw3AjhNlCqMNT2YaJWtWTPjeaf
HgxiUKhyN+COaqan4QYzBQsivymKXodXgoBcsLWe+SqaJO3r0Hzx3xEMjM9RuYvPO2QXN3mN5+wr
J9HvbsgMKFHiOO+nZIs0nwI/ZxN3Eivkrszgo1OzjTCB9Wh/C40d43BKS+usk1xa2j4oyDKtQjFo
rHu1ohGxJXgp3VoTmiXcFFPfH9yYKzXFZ8IL4dTvvR38CgmfVujXmH8lkblEFz1SzxvkT9VcPrbf
sJEKlTVdX1Ktkl9xD1ySkDQrXJBM84CUhCG5wUadLmBWa18vHxkd9IZ8pX7RjzSotzg4OQzAcP4L
8EnmcxURaOdRcslDLlsmVFRR/4kcVKIJOmXloB/Ca3Foxuh54n7X4OQnP7m231nv7dri+Z6snc3S
xEdsiJVwbsKyqaQ0J0QkPzV88GMcrGasMega7uJz8xK+EC0ENdadelZuNXiP7HXIMeyO4aYctaWA
U3x5ZBPPcQZ0ZexlYOsMeym7HpYl7sx6LbFj1NupNpMCdz6YBQ8GrJ/PghqrJEoM7YvgQHpwsqz4
fSJHrm+R+JrFpp3tR1E3WGQVzfSDMT7gc4y5JfDz0SRCSiZrAMyEgqpZY+IJHfEaeEu7gFT6SHhF
TFqRIWbkkTSMaSUWggFvMZOCk+9KG8+q/pkgpWRn3jhaek4JjHYLhAoJ4/5HXLmrfCppdfOgSrg7
mRtgTWSyYIHT2CY9BtJRlAqYs8A7MKdYhM4UHn+oSvsBAeSk1pAe5aZkbfv/clXbhiAkVYBeh34g
fooHVNCorxAMhP8jweFVq2gaYUupvpyahh4uXxiktt1EydfI2G4V5xwZv5am22rODzkJKibR/yD6
8fCizuOpwQBqkaXm5yoa8p3OSpL5AhQJ3DnrBgimfVDj+ebAjWHMRCHB3hJhKcp7/N/WQsaV3lFe
3KjcjkQBjrb67iuAwgbpQIaZ83aHVIeG2OJ8Rq7m2X0PFcxns/MqPwpkIAvwVpFJ7MNzE5SDxMWc
hm/FGJptKKGf3Mqtu4QSRJoHd0vKBRcZcj/5SH2wT4GNWx3XDlkXvH139+IArhXuUmAsu6Q4WXky
2/DDTTEMlKdkRN2989h6Ym2lWuHO6rKj67vnJsivxGovZRpSNcDmiKhmr/fJ5SR0p8c8Qfbx/DtR
rNZw+9vmfFC76mWu8g9y+FpSPQemXrEOGn74003Ne1Xt6y57IhQsw0mqdUDyZWQvSODQh5Kj0BVV
R4/BsbYjLH5G/iPxjhpCdP0+y2+DWTnKjWDzpYntItGKJy/HsNtq3TJNOTjivTVo9z6MkKPAdZWT
DjzFh5ggaY9hptow2sp81CcNsu5kmUr9irfVsXw5QYhxKt7Kb+CwHeoZ2XiswiFYOIfuJcG/wNC8
c4wcUTmKKGPaS6BkGBrIe6++0FM2mxh0GDgBVnVzK3+9VKZNY3atJmz4otCRyAMIksEPlgEwjpaN
BLctMy4OGIdg8h+4fFbMkiRHYhh08cvk3TfJ17AbwIfT9F3kOXIl9wEXL/8mcacLz/nnBto6ie92
Ixn0GtRgkfERkLAFjO0lVC2ufYeozgDfTU1rR/BIaNq6CU+o9XziOrmkpHvRZ0GTjD5GGMBW36et
HmJtaskY1RrGNmdrqaSx2Wr83tflW0CgHUDYwbURD8g7wuu3dtnnRWibckFqPJIKEgqbVJ1SRyDy
FnS0M7gk/YXOXstv1Rw8TsiBCpHcIdxxg35biI4ckKmmE0y7+fy43lfPU/kYhe6TM5EygclRzg05
FkshnipX/5b/hSAHnRluFS4NaOGQz7eIlNcUuz7dp7GM+AzC6fBguupWfh+b8qIw+lDqJ1FbO3i6
OCAnauZ6Dw/uPZCqjLSfglEnVNxn4khGK72naQpBP4wMrcynjZnuNDs44ultemWZYBoUA19nnCLb
WbuaYZJRPTxUNgyMwo+IDBjsaVU7zAy/iEDeSs05xfNP6lJemJn/VLVb1gkgsg3kBkeSMY0G/inV
v4doq7Uq/VbRyhtpMy3zRa8cRo1eoGal5LuUdj6IBJ9WpICMjmCTaM5TgrbNCcx13SX7OfNLVpeA
jyo8NHhE4uFX7ZstQDWy1zKsbpLB1uUfuqB9s7mzWVS1SlmDHKma+1hlhExiUHLKX+n3kZIRkqSI
8atfpC4jHLyntJwPdm+tk2Laxnm1NqDxJuXeSCuhayrgbRaXSykYd+DgLb4k3VJ2PGcxo4voZwk1
XJiUWekGySqqmWAAd5Z9IH7tbGs45OeH9KwWrr5Gp/QysXPnYXUN0Pj4PXZjXygmNhfjMdOwZJDx
XZToyp1XKrr2bdm+jhbAP9GXVTCdq4JRGsUZbq3qW2+IabfL8VfAGq7HmMPVTklWBsnidpT00Vg/
tRUJocO76o7LEQpVj/6JD9u0XiDhS3L5uhndLx+O1qcLNWvp8kIojf+HI2lUJ29BkPgicrhbLKKb
2sq96iq9zlZ6gEm8B4E4pKlUVXBhVHzsS8mkMdYdpl2beGYFf0GthNuYRESaBapXZerJ10JJAbM1
MJvSHbBreQLlNnBye5kKmNNbn4GGtQ6guTBfOF/XCtvNpLYtCdQYI8Ncfx79/DcN7Z2anYzJfvXD
El5oNrak0e0wrwXtAdPwohvWLr9KkVxCNTlX5r9coa/KvkrvzxRT/2voHOQZFemzTqYa2LHcIhHP
yNT5ByNl+bAOFeeKqeb/hPOQ2E9O6H7UNqLWEyBSTOVlq5Pd9dCX8SZOQRnaCSqomrYDKuPU/piN
TWw/h/WvvU5bbgvQqNK8gGsOY77Jy2nnOO6hN4z16A3Hcux+wua112jqnm4YYSZf47QJhBhS2EJL
dwISSbcyDXS5cy23zbf7FD2Hj8GPB3XEEfxGM291aDgdxIfbWua3tNnVunfrnJ+GAVtOap2QQDRa
8onk+WtjQsAhaaQIzK8oVXEOHctcjM5Pt46+ba4n9KuWusaFtxzrYe3VV58wCas7qo76Kns3ibKl
i3bB2w1ZtCvPGgl/6trW/5qSVLGHvjoKHtUPz8Mc03tvrtvuTFt5G1+I5zLgxMU/LKahkt1n1D2y
JgilKt7qzt5A9o8F7m7JIGUIRMwAoWkcQUq5oAvrTy8vvv0oioGgNK4ZJU2KbXwkfFlo9rhKSSk4
Ovq7XlZnRNh3uQ9nVfknorQx5j0hplCyhhwDDDHma3DOZk95FF9px35tTZJDCrJLdNhFy6atBwoz
aRRHRdpTrmwtm15AeaaGutw8+d2VNhX4wi4EVJiVs2od5zjZi+GaTACSH0JEjB6iPh6XvJ6fmUiJ
1j6qkbPvVD4GvDtoDyvdvwweF2GxKKycEhZsAWNFmqOlbyTBjaVbpHD50FEOyYBdj+dm+E0QiKF+
wyIOzUQ8OYmBtX4YmvyYjTx9aAflih1uQm/D3sjwXCcrVR+PcU7nBQyfz5Zgt08ktKwwTMq/JE86
EziR3y5gVwPunTeklX2OaXxBL7ouI/+Lz7nMs/3gPxPrvw5drLd4BEZsbk1LGwjHeHaT6INR4eW3
I3LxR2pdsm1J1A14QWEw6jdkY/P70mmbjTHkNxIOnDYpUS9IBrQoviRYC/2xu83kDIg+aG6Lb7V/
Kp35dy5e5fONjOSQpPFGc9k/AEnK+lTnEtDDJ84ixdIrwcDNVBLywpjAa8LJYqceUTPhB5GaKrYM
iZH1PGJJ6+xELcdIzUgMDBkYHknaBA2l7Y7LBbNs/OlA8NbUQW/deNjH3DY0m8x4KTxmRhS752Tk
1hnJ1/LXYxi/t80z+ghw9MEOFpWPP822322AC7n7dcYTqVZjaBYKLGtXBZ02Y9tGkNRfZlLvp7pd
Gna3wQBSyMjFPy4mBSmO9D0O2oAwQNN4Hi2a0iI+ANbGAWHFhBjWc4etEL0c/TH4G7cFYR0rY7RI
CnTP/J+zUkD1Xp3cRB4NjVextTD4IKhoOS+M5tzDO6t6d1YxhkjmhoHqKesok9zNJPI8ty0CIHYD
UgaIf8YJg6rnZtev5XiV3AyTiSIl5s2ro3/A8uyt0Y/v/WTv5Wv9r66ulY7xeVpP5GjxyQaHHp0G
hY34jk0Kn+bwUWKs7vAQ9ZtjEqC/uTcRiP2480Q6PeCC5UtiqOVu5qisK1Nej4LDTEl5m8abk7zH
+VvLfSZdAIhbzR+Ma+Qo/LrD9BpjXypcpl/S/VsmPkVFUEeqjXZHb3FvyEOY5Z8e5dYhV6EEdo7W
i8TwkdXJeBnbsFe0jTJqrmtCLVMEFxoyXdxKaKYM8f6AYsupy7CKEX7dWa+jnexLmHdhKwpA6B4c
OKJ1bnYPfgWG0PyKGXke548ICAqdQGOah2jYmvE1YXC2bULCk2ueaMvO9x5wSjGG3iS7xmii6xgk
T74BUovIx43YtadHK6xXblPwfJIoAYFdcgeJsbuuiLtqkPY7Vyr0QF6JMcjrg8s85pcJhiCE6MUX
EdXEkfEtuatucPm2EVETZYaoxU27hY+Ev4GZ1r2VRlBRF+LsmofVRJgIb58Z4UAHq50xNipDu0yU
5DAXZLWSHmzg6+IZtZ1Vn50myg8fnCH5VhmVTWzVhFSPVovFcmD2GY81IhLJRWlQDwNKE/Gg80YT
DLEdkk+TYiQ/bF568KWQB0fiKQGDAfV4buMN4Y2SEGFmj5IXjthAYdAc/eqfTU8oWRMSCkg84pEX
rKdAXS9yCBd3g4XO9fHroYUtNGLD+/coM06YDvY+W3kQIzyjwzut3kCsXxytetEH8+azVJKtcxkd
HK4R7d+yjSb9i6q9V4NGHl1QPuedeWzCXx1MQ7WqB0Mpd41Djr1IX6t2hbr/q2nbN48rYEqjSzRi
OrASzlKdeqwAAXbySiYnNXjdbWx4bLoRT3LzOoTVdvQ4GEgkZ9PN4nqtKPgOrLe8y646/kJaS8uj
3xIkQfUqHUxHg+AmCsIf9BGpI28nnyofZVntUccvoczqckt8+5jahzEGX1RzFPuVfuMLyR8MCDDo
Dos06gomUyyFIq5SY32flVdBjMdur9F1gZFv4OkqMK8JrB4F5jXI/N8BGaDdmkj8RCWltHxsFA9M
L15gUfCAlrLemNR5Qp0QD+Jg2E3WXYROJW+TpwZFt+SbS45i4ptUCe7a4cMnqjV4ETwpA0uVLD7X
ooaICvUUyCorkUDFxoM9kbTQkSAL1qmUxTJwG9TdDVURvf+ke6WxMLT5YITVAYf0i9ldiqnY8a4b
46vmfrrlizMOXOguNoS99RWl54x5tKub75LqOT1e6lm1SoaTxMilxOMOzKNKr0F7eiG2RKLHjR2B
NAxWxjr3+K7s2tveDdaA6ZplAvVADKXB0qzceBVC1oZrPaIcjdPLWXbz+G009UVT6H2suCM8c96H
IwHspgO8GiUb0dVBggTVuxJFOwsgHzIU/eGLT7hWSVuuHyCFsuZn1FKXKSoOY8qLbNV7ZNQtPlp2
joWpvRWtde768VH8hJb1Q27sYS6npybN75papEEzc3ypZMt5snb0FX2lCkkVkQoVpc/Koqvbq5cz
p3T0HvaogwmzgEGETQELGLXpHzPtCnLxFqg4cO33CaitHAHFif4wO2afEtBvXgbltA1keLcCkjWb
Be/Cln/bUSeNxIzmkLGgkftolB4HHPZ9Ym/EnMoSsPZRTIo7sCCQc9avWX12sLYhaAKu8X7rCAdn
kt2yyfjuAnYf5p7Zp5YKNUhEaYBoT5v4C4n0WYyTpuE9irqG0PyFixaqwQIwpwjrVqo/70xvPFhQ
tEbSvsy01N3BMaEPYWH9YM4ftOIsJ3ldvIk/ygVywSs3ooOe0Jb5erCf143hXYbqjx+xxugfQihw
aSNBnvyMcdvdz+x1jk7/qnNxNcZWn5HJAM8eMvhRpdngZSNgR20/G4Kc28pgWbCWg0ptkfpdlrQ+
jee6jHm2GcZMls/o0ZcMbVEBFVF2bMmgKJxkndene+IGhiTFYtJRw+MwGMeW/YgEJ/wlRPN0Zwai
20QyPcPeosIdR6pSLNksinZMEGqEMVod5BRpoJGeKRKFYFMy2D44VkC8oberyC9ss5EmsGlhZf7b
pDvrfAx3yHP62jhSqeYPGhgEhGXxjyqpWXsQs12B2AABSJ2XOxqHExZz3d70abTqAw6LdRE/xhwG
4+CSXq/flUqVJtl/ysWNVR13ZQ7gagNt91exS40xa1XjE/ebYr5wn3v2DUJkRzL6iXWScIcOO2Aa
hbRcC57GV8e13gI6o21bZp53a/oYyAuZg3b32bCme7iFIaDJFzeJoHPV+l3DVwowYZM8GjFeiRZN
1/yDIPkwIzF8tu785Ja7aQaXqRl22lJupDusbEpp/aLbi57pnvjKM5Ehk0AIbwA6c9Iryc1DA13R
IWaSRZ/a2OKjiA4HtMHyBHGhEXsiUwZjj7wqDnghb02PCKe5J1GdfdI4Yitfk+vnHcWdl7X+WTLN
NX9+DUAjhbfLiBPD4z7Z6Ny4Vp2BkkCwXAnNIJZuDb0iALqFon4qi7OdB/tIw5aTgaWxm1mqtqgQ
08or5pM404bY92LEKPjyNCjPSsdOz48coJCSmgOQp1mMMIOF7sZLTx5KBwsniauVDz0jmDPq1JYU
T5i4ENiKXxiFe0TktHxgFgibjNNpax3y4F1iBnIk4ZBYPtrOWFCOJCDZxcmXBSW/saY/5gi7goqU
ZEpO2v6nfjNhjTPtN/fsbWFVByMHHNfA5GrOH5UIA4jjwim3JedxABNWs9N1CEDpeSQ4M9hNeHsU
xrQh848BKbNeRnE9l1+dvbiQT4l7EO1ABjjEGipnTwJ2EFrjSoq6OmcTAWG1AKMzz3E+RI8G/KUy
PSlphpwWdKC4JWTt0F7TBKsRpVMzgcg/hjCeEyX0qVSjassg/Iek3+hAvHHdOJW+6CzSmroJv11y
tWk17w1K6FZqGD3E9ambTqqLFbk9YYvtrfuiwQN+Ry8nKugbc9HUb9GAQM/+THBvVUq7fk8BkHqe
o5DhuqXzERJwowx/AVVYfB2KcmlVvI/ezoz0iwvyNmJysGpOEX6AaZtbmyiABLV6pu1VniejDBbK
ZCyTwsOUSJbREC7G7DMJnO1EsEcTb2qQ/L4jZRNDEqewU0XbKjdeczLvWZ89aHzy35auU+61ZFg1
DGYPVmeuxqm4WAaCYJ3hZqAMyLmUPmjLJ3yyNmbr1n0VVR/hfOwpqjmdxrZZgoVTPcCJBLhZdrhf
kG6ZwbIEU0U07s3pwdbBSxUqN2U2bY2lpRTXyXTW8lW0LRMPQU1deXI+s/yCcHfWkrXBe1Epm5oO
YSc7k94Dv1ZFJcU3zPLFX/U/ks5rt3FsiaJfRIDpMLxagcq2osMLIU/bzDnz6+86vsAA3TODdkvk
CVW7doBZUFFY10hQbEhOA6iz1mN+ZyHCYhQBQN5kX3G4zPSbVlP6Y2WQ3PgZdXTJNj3xVuzgZL4X
s/uaxqTRgjbWP7lj4obGworIaSAPKqa/KvqUhY2MtvIm119pZbAVKHpNMp9VeCKK6tG3MZp5rzj1
Zbx9hKPDTjTIAnYx5ETiwEYOwqY+zTjbz+s4JJdvBl38cSh4pPidlWxPEfF//1ly/KOhGwFgSySn
gamUyF/5vq36k0fPiqwqAbpA4aNAaSaf1WGiKv9U728jqlBM1GYNWTPmi56VnofxF1rf1gb9HZo9
WsSkQ6vL2Jo0jJIhV/A1N+diqF4n2BAziIzDC4sZ5HOZpL0cAZtbdZw9DfpiEjwaFNkl0BJMGSkU
ndRjAbMQJyupw9HhI+ow5xD7DfNtsD4iG4oWNFBN+acZ/SHD3RwRao9vmIRs8ACWJ7IkbQYDIc40
+ZIgNtLn1qO7gxEKaKoeYujAQfUWD1IIyi2nx+2mNH5UvyIbEYFvyM4Mq+nEjaDqn0pE8xn03U2J
W+DUCZhZYx9h19lyhzC6kM236lbLznlIf+oC5FqqFhSQGzqhLiMC2/qRRhM+84+CqV3ACFkqqcMS
u1I6Kvhn1i1CDjfGRCXH5Q5vtuc4X/TyTqxoD5PdeLGhgPrjvQiSRRNqbwYG3FI94fRcCNb8X+Fe
WuNO7rok+zqEPgg09l3IiBFN7twSleqvexyuutn9Vsv4H0EYuyBb8Y9kyzn0yFU5wIU8yc0YjFdZ
ncTPauBJ4+UkvdRGlVRj3M/9EQ4svgDweiCBgG95NVxDBtGcSQtZ8eXYUmGl0VoIOeljpHmBDXcq
gMv8KYVVBjdyFjzH9DyBHWR4vsPKi6BlsfujlmOUw5z3rZOwXBl4gXLnWna8jBXKNDiuOtNbjnPp
R+TSF4DOrWAp1OqbktvsA0KouDZnAYUYH0KsOeXfje3m0xK8gdzaE0l2ULukX/a0vFEfLu1upiel
TBwHzDM0scJm4iSgcbVk8AgTHvL8NXAW1gaOn7PpVcU5oP7x8WdJoL2Fzj5WWBRUrlnhILuqNw7e
9DXM0ayo1sWgnPkT8LjtCFOt6BsfJhvvKX28dNMyZU/WAJ4KntkGx/joMLpqoXczE7OOTX2PwZtr
SBFyOwZSPPM1MoueSC2tO/SX2YqKCtUN5rdSZdH9hhP072BXc/ED1sS6tVWgO8wzMtTE9UQHUZd6
crJJzZ0nnMihPb9ERXeyy+bkCPfkRhjfwarTIOl0vJ5ajj+NV/LG6CVr6xiEVFgVTT0TlF77tmOx
hHK1RuSg43DbTImn+tYqslSOKWSoU5deAz08RHp8gZGADi/rD2lHaCBWr7zAhIgIZFoO7Sexpbka
LNL84shvnzzcYAcDIhPAQ5vIb9YTTMCIAG2ECxayEHj+DFLQSrj9o+6oZcg09e863mGc3KM8eVZD
dc7t9pGZMZCaccsGzIDSHNwfDL9sLsWnaWIX2MWbPOz+y0nb8zX2p01JQcaaeJmGDic1pL96vhsc
95PqbcpwTemjRyycvVnPGUbozj5smn0caWvNsLYEjOiAvAAD7Us+RpgjYryHjnNQiqXLYMfGmNpt
0t3c/xpgqY36oWGOo2rbgJLS/lKmBKJFRvLPKyPyOuUCCpFmQGEShKCSm7X1BxgdMNeYR3SxDAWg
4MC+HDbaOpQMJ+xpINOWA1qWU0oJ4aK6dkaIn7iM16SNKCg7/Pye4hVdh7tu9tGhbigZLYAbXAF6
E20YykHhM9e34dIxvsb6FxN7IGICxeSsmlFXWHEKkFR2DzBXz4BFSVyMVU9uAgYDsq+WN3DCAcmK
D6DZFMHOAVpyBqxpZnOhocuCvLJIpgYbx6fSogOzvtzxK7TPDrtbw5oodpdJGuCzc7bKEK6gceuH
kgA6mBA1smo7Dc+FbXtA2W1mLlKCrB0u3Lpr71xngJOju+2CaMe12eqPwEr2GlZ9kADnKFn/vWlm
oMQU4WpFsqJyVvZzC6PP3fX03LCjxvgRA6E1QJExZnI9BrZYQVD6yKqgAaB3zePfo+bHFP5m0q4O
NBwYG8vCQNeZybDtP8d/uV0mvFxjImQ5Cbo6umdMsJKxZRa7M8r2TUzNyhLwDItdO3ihklxpJGNW
Dh64cCBWPcdYgrcnnHXzKNI1jma4QALL2F6JrZwdfLlheiCMSLE2c2/3MnBMpn/JhRnAN2lwwYqp
fenBnfSi1px1SqbvcAK5zrBM0xiAwE/dEzHEJqzUZuJpsEVHY7o18EiHzjhPqWa+mJS7as5Egb53
YKg7eSWNQ+gfEZlSA7A0Z2sT4dOCl+UUevBpq+gdv38LVFZudW2XUcNnjLprInBXbOaCLVnQUMCK
wVrQ3hv7cFqJLyy42yQ0XwJf1vZEy8f136Acxr2FG4DmtI++O2QE8izrlvFpnHBD5nnmZVIMpM9t
h+WOASMUqx0LJrBJbaWyfeOQW5uSYRD3eYrdl5oVjYF+VkRAm8TqQtx4WAZmw7bGTc2U0qRGGaEm
JjgNDNZnUyh7i/ZGJUErHd9RzixCBV+xwsen+pQNT15fXXtAd0EJixUGgZF6CFYzNCUjaV9uj9rm
iwGjZH4WJ3n6TwU+MUe1ubBfo+p9AonLdCnxQfpQZoRj3k3Laz24Cah8fg2wCx3f6jeeqq0GvFU8
WMdjON5LixvY+cH7mUCDAPuzOXzHaLhXd3WNZYU1L4fyU2apS2zdih5hTODoyIFLlX4p5vwNJj9A
HmF3XHcMnfjUfM6BksHlVhtH7E5cSmGQMGQwPPX8lszlf3Tja3QS4PM6LHPeI8zMYhfx1PiAaXSE
jWhiM2cO+Ysw7/TMmApwB1xk9Dv+J3AbWixeKXJeavVhDOeeEXo3r4cSPyyg1PDBMpLzKF9loia1
GHCxUd+AtfOLgykND8qlYmN1uUV7o3alTOopgVSbzizDxpM+xQ1/K+ssb1B2rwO9WDZButasBoy7
bGNetm18C53NWIYrfhA57zsMVxZ6QyKVYqDlnHYZXI2cbMFprg+8EhiwqsOymsUdOgwk2ukF+6+G
hc9IHwBsqg9qCAW2++VhijhYa+ZHCx/RpvPi/tIU3IQC628pVu4Xjh4drwl0zgXEM7GXyCm/6cBT
9TBwxrstcrYPjo66CuDpf0r1plUzRmwWM2RWMyCIPWWwCpIf3mYweY7Sjr4w888x+ouOmoyxcDoc
iNfdVlQbMU+0L1uc2uy1fBaBxrlHN90Mx3kkcBGxLLr0FL4RdVzSEmIvbXmRHuyawMTVeWHRwqQA
h9N3OezB9BbybQOyUde65ocdjkist3LTKVHD8Us0SidO7YidOk8/pLQqph8VcWVjrrtUWfc1BbWG
21xwl3PyoFTWSUdEzMzECWFuCdGYr1Qwuuu5miauoph4dxHvat1zcfc1XwPmpTzbzG08Wu8WKL8e
Nj1mSmwBS/mR67kEZuYKpIXlSw0YirGkhgGe5GqE1eQ63ILmse2fRk/xJnFUWFrsIb94ctA7ChIv
9HFquiLLIJBtG50pfyMlEfUaxh9C9dh4orzEdKm8YwYo2AK5QDdV/G+E41nxW41eJ6ZmpAvGVjhi
2H5sx9+RUan64aINh6OQyI1u45ImU2HK8NxZ8GvDo56JrW6dwEYpYTZz03iW+CQzZwehlUr3KPJj
nAkuN15IKpl9HA6TWW506GkYryzz+sdk1zgyO6qD/DWMy2r4nTAxqGRTn7e3GiJNOkebGSonIAST
pirAXwbVN5WUW6L3QDTpii9WBksiwLIpMhd8Ufm3ZXQ/6swgQPNqWgXBFENCMPWI+wQAES+hiU4w
ENaysO2Y0XAA0X/KnL0KAXrZ7JEq7hOAmdFGvA9nzZRaXt6QoXYr6NhyP0CvgmmQGTtHMqiD36iP
ly6DRvk1Q+GvLMof+WFq3N6gWUHbkvd3MZonydXLCuJoLWurqeiZkodPaSS3AM1tYxkr4gML0qMg
la5iHg/fcQCe0hNx6OA8aQNR5wKDfx7WXcVoVYtPgXmPo/OIdmXYduONf3zYk/h6rGLomnl3aBSE
xFxAGcgs0vNllk4rGFjSEKGkZIBIJis7zRfrsnkbQZdMulHae5QQE3t49LGkD+F5EdTeDhA+C8xw
+k2cjnvfYYA6n01RPhXjXyDsVQiFP5OkXvUHlaOO2Y7WI6btB5xZGUtazSnuoSEFga0t4256dMHe
ijhhSHWqFf8isvldIigy07Cip+pU7Tsv8UObdUoloz+OeXgRFAB2QsRUiSIg7xgkWQcLCwdhtacs
cp/IBydICnoMEzpVkGgJ+h2USiN0bWVqN26QQjDBSy+eFS9Bd1VisWnGBMnV2aOpq6MvYa5cyb4M
RAFpdVVq/SuGhlRhymyU+iaW5IkRay1YVvm592/6bD0yJiJ6c68h89OjyChYk+AOn7nekD1KhgBA
wRIdxCtvLVETG4S4iwl2jJBJfRgt42qlPbLPoU+eFY7eJNiGdIxT1V4nsrkzHM0SS7oDruDAQbZ0
1nBu8elckz6IsVtLeTY2NhEUAq/vP8GiXG1gYGSi0ukrmYdeSJYREnXDhnuFZa6dI6rh67zIt1PB
JzNCY5nqGIBH/TYxc2L7wi/9o694P0UGJgaE0Dn/WgBKeaYNzVmFE07DZxWwmUoCY0haQOeV209O
1XjsT536M4/niItCj97rqN9peDQnCLBneCL6/GNgEBd77YRRCpfr33ko16mp/5G0qPFoWhOQFtw0
MQGnT0fx9Vull6qLDmzTlQ0lkGZCpk3Fv4RKSqEj4SgAMLjJk0Yq+aT0Srgp+puQLlXirDlUHYLL
wj8qyFlCZblyyBHnI9MqsNTbGdOJxY93BlcL13sWEEcl8+rzk/lRcnoaEkXAorGGfjifGwW6ufLP
ra6zgVM5HXa9kDcFmNpLz3wI3lXZWw8RParIpTlBVNDZWw6smqkJ5XlUkenLnZ0V1qYj8dlwUWAh
op/x5GeCkXHzjxADOJb1gQrUwY35pdH9z1KRZA52WLpCs0/ceuTTwE3zJuUH5QUqm26P5Gih1vZH
h00VaITG7I25t8G1QfQVRMydo+Yw7Wh6sG8Pyuy/lrwM8nNUg9TcZNiMjKkj7h9DpORaK6sW5goB
3fuSyJTIPdeTKZNJPuv6ODebMrnLdkV2JYzELLio3PNYj40rh9Nx7hCiKup2dCv8B+KtLZu44ssy
8o/SIIOJuy8w+6WPkd8Ud55bPFFjeylTLNNpFgJ3BWp4R5vW81Rg7M+N7IA9ctZj+MqBqCWwUYpt
ab/JEGnmzGWXbJRgY0gaC8azkHsYWbGJraMyJJIDJdt4F2pXoHkQi1WYUxrnVdc9Mv1M0py8aVJZ
JdB4WhChOcmLnorKTzct+ziEHYDoEOr/iStAdqcs+gl/4kYlZdN/sydjsdfUtdDWlbA+quBS4ICV
SpCh9NScwSKnU+1/CKTyFkCBAyAVc11NDPgTl9kesPbYfIkSH27awYTcF5ULMWBOo8OnyOJdyZP6
awGj04hjWhdcZhoPwW/d6aDUGN8x/Atf4xLOWUlSFjiVCNuDyrw97J4jaseeoCBGKCTENp4iin0O
aT9ziaLxAHBGWNpBhAlytIdVEqQPvYW1BJVPQbih691vC9aR86kdu33R63GdOs0bxYZEwUuyjjkF
8YDZcS5dE+QsTCGw29qOdKhFUzFtR3jAYEknHAB7XqQhBfd0Szp04Bg7xh4LBRk8WBWdicU+J+ec
ygvj1yk5UTzrI1Mv5sFG9kTLICkDLwNiQFwAG7TYic2tLzjsDcnTP2fk7DqOsWWcAIkTe4UziF7u
+keaWyVLl/zi41IPEK8yOBnTFIBy3veB/lbASQPNHgrXqzNOuu4sp/K2Pl0SbW2VAs8/nxF1tsZN
zDMgRADKSvdDCjCi2MpovMaw0nyNaCvxU3QhlwE0bLXJP6NiXNmZD5H1peGul5j/cFQJlysApmWb
jLbOhdJXe9iVcPGa7750Z9HbaJFXPwWITQZRTmU2GZAQIf/ezO7fzaxitbUnIaaV0pfbIVrq9ac7
21gzsavTyIRzPs1bWY+QQmNOGx8HW5ppeSOFGBQxJVALirbkB9Y9HWJm+8wkrAvWuC+c1mEjZCyT
RSHNL3JB1Bph10yj63+8R8nya1L8gRA+pOa0KmOHavwZZ/2aphIcY4BfJqvuFI56KkdhucEqBXMj
Ib2G8oHfLirndLLx5OfFHuUelJ+eNofzIMLywuchkBGR4sEIvSRc9XQExaTJKthkstNPPCwaGoN7
zhA34mS8KwdvUJ7gOZMEKuVBPbVCluGxV3uSqCK3UCIJiz88BFoOALziSy2fGf0UpRvOLvxtcbGT
RSG3vj1NCxOdrvyjPncLaAx0zzzqtj4fNmTGqnfxtYV9L/+ABFMsXDVeVGjxFTaKsmHhnpHVXs+G
B/FhuqBTvznnGggolcUOp+ZLGLP7SBhKUxLbXuQBIQ8dAzkITp++zWeAwgKAMavP3KGvwgrDcdO1
FFNSoEYKC5ym1LGHvyJCG39bnH6NGQsjegrSR9yXor4zpu+R1aZ5TkxBvMzbcMlLwpsaaxNm39E5
rBjK6Z6sc+cAWxw2SzqcdeTRhe6vNUjSI1RV2QvJ26WJdmOooEGixshOBDzCjWbW/aC5llCaq90H
G8WBymsqd3Oa7Gk2NYok2Wz+/SuwZY06qYLb3WwNyayl0oJgdR8UdNDASaH7XaFBnAoixVrD40UZ
yLraYTrI60wZqiVVrDAxfGmkFAoeU2cFV/ybTz2jbEvNL11SbmB2ftm6sw8c9xEOEE3n2YHiWsII
7fdy62O8hNhSW+Ul8R5ttLQttFlGwQUzmlQc1jF1sPNwmQvren/HlO3epICeTC8AFTIpPrH8dF7Q
wOzziflftnARDpecP3StRDEPOurNAfzCwFXKXem5tqS0PmHVIy3J4jHbGqWJ6qyoV1YYn30K8pWr
A4JP4Fl9ih1/mNUU9ON1ciFPTvWn+p/S2TdZA6pIm42+vUdJfNNmA1dRgNGpxTMt4QfS8D07OUNT
dCqyVr0UZfSbVa8lM0DD5b/NyA1io14fsrDg5BXayajse+Yn+BX7LyXh3sXEM0rf9KH5gQe7QrN2
Kyo8iKK1zkkUm8MlqPODlBUl1SMC9Qiae+BqAFHxwYYCADlkHUm8yv7WbVgCzH4rno7sQgO720oX
GYqzDqJASoBVmOOgWZ2Dk1IbROIyQSnqJQf6C3U7SaFp8AaBG0I7az6HQ8Vio6GDIKoMzg6Vvpt5
UUkgCdeuY23HvqMqC94cIH4JRs3EERt28iYPMptACyuFUl+QVOdJIULnvgsEJRDaYAsduwILgfxH
peco3gPY7ixxF+NQjnoInR2Z0epO0BP1UFnMifkw7YswODjh8cLbGFHAj+dB2l9hP9G7wWaO/y8B
l2dinwGptrGH7xwYkioJJtMvnEm4RSvKat9SMTbvjswiHCY6naksbGmSz08o0E9Q2MOglyFKDl+H
d1iTuzA9lPyhcbZQU5G0/jKx9WauC5QQ56zBcIj0YahXhR1ArNLPPHU43ra21ThXKopn6WHlAzxi
BpR0IV5Jw1FOSDBi0hgBk6wQeXpzMrYSTRh0HVqqvuSsZ7duBhrTmQvRwRaZPpU2Bat2pANHnxbY
b8g8GvurvLblMIv/WwQ6l+lZxhGVQCsGQIKm6yfQfbU6NvrJTYM9Tj1L2gPUAAvZNI/jLSIRM2JG
oD8knp/6GvLMX+oPDFgjSgqV7sxXxhcOvZ9uXMaWtpzF0QaxqTmthL4iD4QyaIKllxuwB7Gnjogc
VkDAa9RzJYDozI7msOL4V/hYf0HGxdM2Lz2oFWqAznz4GZYqNriBXMBETWTUnc00wIoh36VVlsC/
LvrhnijN4YsbU+PkjCjyquhiZry84T214XTOvL8aBRW0cWSBTfTk6opsCFhQMMh0C64DPfgA9apU
N6NxC/Mf00+xXVl54Em1xp20s6IBA4/XNvSXXRnBDNlKXHAUO0kVf01z/1qiwYoMoqH1exm9t8gq
WkbqnGWlfp07Tn7W7pj+QfzOFGxR6tYtz6PjpPpRh3ithqwu0WNrlz8DjvjIARiVDSEz5Sl22EDV
l2MeOe+pmCL1C/cMdgWhmrObb1pM+9HGQUhkNnW0iQLmxyASBNTspaPYZ00l6vd0o8xhWvOqoUXr
mOHJHirVdvpIYJ9EvGje6FwDHCNbB4I45Y4ksvkcNhVNi+veqoQLvvgFS68ra1OZ4x8UarNy6/Fh
mwjnixcud1nByGtLgbSWaAYJRXD5BlghiMiEvxZzeAhC7qCPkrEkHlk4IkUjQ9M9PqYM6gCo2VJC
Md4ZsfwnIrVdN8HeaRCX+HyX0tXBeu2D0BL4x/k2ajddo2zTOddfKgaIWnPnnu3zYStplS6lfh9S
1nLnKsWr5r8yfFsUF0VHYRU+p/xkU0n4tf2GJfYxN26d5a9qiOrFG1pCjtd6N5JeVjC55ZjH1t6R
mmkb2oZvCUBrfQsU09KB90lGXgS2QM0bQFhZLctuk5LOZCTrCkr8NFgrHUOMisKC4ZpCqZlSNae9
RXyjco4nm/VkU1H3BhMPOlE3YnfSuZhHLRWHDL8B6JAE+R2ZmkCOWtjoQPXAy2Hj8JJ6PjWVjwD9
JpoBPgrIbQ+xN6uIwjRP/Vy+cRltA8pcA72OVk6vg1ZGEnyGFW+bWA/Hx0pkb8EU7cpuAkuu/3Xc
p9N4rkdxroJuLyAdEKSEKyAGZjHUqZbogUL3+qyul0mF70qt3npaW3RObhz8JgZhAoXwSFXAzOEH
+/fXSbk58bhzAEcTAylIYsxwKskhEcQKT2gNuvo1USOMHMUm8cN3d4iu/qQcSguVLdL50iCLEq8L
ZGmQNd4y0oj8InxN3YGsqeraVz1BGtV6aun/lSHCw9BZjuk/R/T/jLh8Dla+E2r+mUfVprPG3cBT
M+fo0TbFI3VVBGq6jEuSTxHFu51Y0LOVY+Ao/5QSPyKGwBZSajkcTTlKEMTHVF4F+S6y2PABumZ/
oLmUoRqGV9VcJOa3OrAWGQHDy5NNhXynv5NuveIUvw+/jETHD20mMxn7CjR0M3x2/hRmRHTCfqZg
Yq+2N6Of0Qw1wsvoianQDf8ob8L8szBSOZUT9HwqtCsTRpByqPvzWPReXNOm4wxlUEtnOSFXb9Ag
5eKV5XvTtafC2ilEAgOEwry/oAoE7dAhTxrwkpS5W8Utcm7HUXdWPq4rW/lvLrRkGRrRShlVjtmC
thzbyXVW72Y4XoyVUwwtUAJx+YKw6SELlBUzGtkrT1P2jUH6OqnQ8uvwSuvJNLTkMsoCwmQpX+Ok
wGwzWGruKg3EK16eH3qDVZNrctlhtYIWm7Gzq3uNlcCxIXtBsXe8lknvmcwiXTRaMiEHBh9F8pwj
bcTM6nuoCerIaZac7Mv0NUSyTkxOFL2q+FTNv19yWEkJsWewmqnh3qYh2mnddMGm+TgP4lmqsAFr
m9ECdiC2Zt/wNwFs2DvRTGBo4TXjFcRMxNh4cMCqT+TySLtv/EQl/E0wqq2T5hxDFuqFuMecNbmw
cTeQtPmjivK9bmHmj4k3mVCPx08cxobpn5MYSzVEq1pZNy22DjT2P26IPH0UfwSvUc9XAVML2s5e
i9Ca5LQcRrk0p/uIf3wU0MtBiszzfq1P5nUujA+fAA6iWl4zEosWI55A//zqv+ncRERJim+fzMpc
Z5hAeOceDWnAdfRSvSD64ip/aZiS7muY7q6VLCvHv8DYoKQjx11ShoDLQFKZB+j5VoMTRu1BK2eG
2VJNMKw2wQsnByMM8zQZW80ov1qaxsy0EK/LxGELrrDZ4WWqr2ZMzQz8WXsr4egty8+AFqlBOKIp
zBTjG7nOoNZIq0FhUlwmsKdWbLGFtAlGgpMG3m9RBxRhEp9NoQ6NXGfIVAxiNQveFg57AFB9DSs1
q1cBbLiMXknLseaqN03Kt9CcZ5D3K+kIZo0Q/wFHkNOxO6wOK+3xnwHMk1q+N8mRyxNtnSyaZQ4w
k10JRFAswZ7/6jU8v3sk5xrk9eyXQrHJePfmUlEeDQofDN/h5kABElI1uHI4F3z+c6sQxAblgOqE
7BuTwKfFOHkDTWAxPYLYxMIc0CniVrPV5A0WBgPDQ8SZZY4IWtgBWLEguIaPE1VLl7WBiSyJK6dq
CNeahVAFxJo7rVRi9DZM0Vn/SDkXjvj16zOaQ/wv6mZY22ACJK+nM7BPh0Gp/eXwM8d5Uc3jjoH9
wnBojZEJxjT2EVVDpZzHFvcl+b9a8WY2PczMFv09B6DmqSinOK4Z4KRyVmzCZEp0f+8jNMgw31TD
p4Zn3QS0T4ywDKCHlcqVzSUW56cpDvd8plNfY0el99mmMbKHxRdJyME0xSWv1B8bpuMQwB1J5m9V
1Lg5B1cdiiIufpskIUSOTAoFarEWUIC7JI5tYxZQQBarUA3IkP2qgs6twFUJcTLDtwmSwPjs/ZWL
1YwSap7ULddOe3EGuPqJfLew8Isa7dvSSMM3BIwXoo2RGJA7yQuLS3gPA903JDOj/Xb561lUUHKY
1mtIZZL3AFeQ2iwvszl5NW4hlIxypNXSeWGOuez7/xw48ZSfSYCaxYvpbRWiYSeNpDqepARu5GzR
GiVX9+pqIdwEF4FQ5xWN2Eq3uDjiMDnIyrm26zWU4m/T1sj1BQpAbibIe2A0GEFOTKnutBzsND3h
ZEeJsUngosHZLwp8opge/MGWdFFs641p4vIaeQn6kIF8m5BRQDOCqMXMw+lyZuRMpr8TWkVkiGx5
1XWqPvUxxvxJR554wfURYgKYAi8wZSo8zAj6HboiDNzTdpO083uY37Npx1f3TZzXiePNCnGQ/tyh
Tle00tX23uuPmmCVth5e6o/WcCnZgoWZDGdhn7UcNXOJ45WVIqVs+FJAUzNVMdTjXehnRPWGB7vC
nE3osTdb5XuUXnS/Xg0W1hPJwATBWhH5waJPbGUdFNgEhsZ18u+q7yBlLuSsSy3ZSEzsC8tZTKEF
Vv4FIFm5xVfTNRgXWACIgxi+c8U6iG6my7VLNP7EluSAMDM4B6AIzDHKIKZ9eb6eZ8A3pZU/3N3G
zfzPnJE3QxX1mt5cFdIOmqWNiXXhklyCj5zr+yf569gC+NJIOG7+m/j5zeaDGWT5ull7dmPQD6V2
ud7jcaPFLi0lxXL2bepsmJJ3C6+kaZZdkB761tmVuH0YlPJK8V+S66tIEhbnUdnpTfQ7dwZGD5aX
DObKmNnaeruq9yMUeCyYXwcD254semicSBYTGDeMr0K3Ok4vMW00EYfI7uzvnuFqJ2aoc/B2knLJ
SxbJBOsXHMr1KQ8KHJGm6STDLGMTY8cYDNzMaJzz4cvOi08/uocTDSYCXAxMQv+fHLRyx+FAm1zM
1AEBEF++wqAZ89OgT04a74ywApRiICKvJXbQEnOruICTTvGYznzbnGwSZk8U4EqyAHPQsrLXlxoq
L5Zo+MHhgfEphYfOTJQGcwjEscKemiDFj2yWNMo6QpSL7hdxoV+lpFKVMmlnTBuO5d/Zh2+IKUha
YlTs/9QO2CqOPWES78DKcpBa9DB72YKYVFOQhTTWDhjV22SAJU5XOIb1ikNpKF7gQ2OajGdKsXcQ
NPUjbviILAqYta6YlyZs7mIMVmTy2oLZNdKrQjTfOQpUlcMZIJSuyMyGlWSzdsaAS2W6bQSmk99z
+aSlVQq4TI19T6P5Bv9H58yYqV+NeDwH/F7rB+pJjSHxqa6QMzQvdO+j3iARREtOrZ1RKJi8SgWQ
DHWqupvKYZvKD6x4UYrRGAuRm9KRsMff2Y8EVYrWDQNlO24uKLZbwHb1P/CrTQkFiIjPTT9xQ/Q8
sJC5yzWo/nX+BNSAgSGCmv8aRg2KHuNHiAAZV5e+SDy3AkkMfYoEE8K9enXoCZmPwLNpe/gthr/G
m+b/g9x2Po/KqZCeacoAa6Qpp1OhWG9zM33OivmGJpxBSNUy7YLrknNBRlBO6SfHcu0QKGsL5VY6
+RWUJFbzqy/8bTZfpFUaMhBKVXyIBLKYPO1PAWeh2jNPIHYmpkGN9JsLm6dNScMwUF4E4T0dw2tj
os4Kl4ZOjxoLH1gP9yx892jANHyvPUZ/S0qJnOc4Qn3KkjselnN/nOLNrBZLmW8BLBalxeavBeaA
yN55yIue2TWgC5pWJkUJ2DvbDOoXoLQCO4AYGiBwhUnJzPiKLUruo/0tnYdMCBc5Ymn0GBtL9t2z
tk9HJK3wzJv2JM1aJ7rPTBfvbemvhmyCd4JdDDLSQez0YPZabv0KmJaBiOzSNJ0Zqz6uJUe118WH
vPZ6kNhpyLYOKi1aXdpYx376MfbfQM6mob13hbMtOxSw4/gz+8HZCICmrNRYBIylex41ChhPt7Rv
AlKI2F0JHYTQTMQiKMLv0sLmkqck+w+3ex8xH0v1Ds+Y/56yO2mRpMxopm1tJxVN84R6cXyzlTdR
JqsgD5bWRD4VN2qfPAUoP+bjL3Z6yyaMnagx46RkPWUH10neQ+56pEQQydVl5IOBYX1S9PWBxgBS
PMmdjGIAoRQwlsrXkAIFp44JYXMy/5s1TxLKdOphfBARu1EQTEDiQJaUlEth9CynYK+rwzcjdzk+
x1iviN75F83AYJ/yDYzBcH+S+sosB0ofZVWdrUSV7NzEOsvreGA7mpzOZqfi//AgFBd8irmrTTUh
9Y9dgriEOQS37Nid3IGhzehLmroQlPeoogWdopSvTM2wsnw4x31+MCd77/Tuox2lzwtW7vImC1L7
jwDDCl4F3AkqHpkF1AYLw1N1i3/R30yjrpY2Pk9ivFiBV3fBzSnqDZrkRQNVicSvnD/i/jg98Z4Y
OOlHWLSt6VEclPp3dy9IzgyrcEkdlC1KGJHhYFCF/4RCEgp9LGfbrV3AIQuoJpvyczSxVahpClsc
uEAQXyjJ7maGuAjWZqj2MPkPWlNcnJLOQ+tAaTlwkoXoVG+0Dw7zzzIq2CxKRSIeblQ+cVYQdqzB
BFgP1sWI7x/srZe264++zV0WVdT2z1htF9H0zUC8DjUkya4nV5ne+wBpynVUK4zcTJkb3C0lUUCf
BRkz2BRSmmtBvJWeB4ECF4oZujX6JFZELdPG99mPlxONqKCvLyIsMtGpcIV1SYFl8ABtqiVafbiS
BH1sJnuVYCDmcswwLICG/afIaTAs97cC6C0xfqUj92DWOzBeaxpO2kCsznQlhKamgNRD7QhqvJIf
XB3FQTG6m1Vkn9JxJJNOXvSlKoP0lgkZH5Ohv12UODHDOAaMR7JEalxyibvozZBsx4zWyR8oNZh2
lEL7ygJ7N+X9m6o8mfxhRxoPHm0mnxnuawfFEMzdZ5LZaGKTI1RTrW1O9C0ggaN6ZhWUcN7HtylI
NoYaHzoD8ks/vvrQDxyuiTlj2utH+snXGan2jZdhMg5q7f9T85Fxbja/GWl1q8ZHaFwy30dFjtsZ
sjisKA5O8z+Wzmu5dSw7w0+EKuRwSwJgjpKocIOijiTknPH0/naPq1z2eLr7tEQCe6/1R+MAHR9m
5ME1LzX4etTkpAXkm7H1C3zOQTOxrd/z5EVSDz01mxB4aJWRTgSpzVHxJ0eqH9qUL02mN7Yt6QL2
8GaBWHbk3emhxu3HgZtObNt9QPAVZAqzuWbq77FzV0lRyfBblzKOER6vqUkpRK14hC3S4+bxVqJy
iqL5nz6YuFH7QeQaiw9D18KfRiErPzR9Eiv9mYqKCS1zqXUf4eL4cVVgsM3dgmVPfB8plpyihdrq
GAEiYhzTGBWMVyTAgAU/AL77S8syl0x3pnB1pDRVFdizAZcpy0JMNh1Tdolee0ZkpWhUfkfwRUql
iooSJqqOvc/gxE/7km6E/oyzlyuFI9FKiDcGKllQq0U2fFqlUgEp2ddBrT2pTo6J5eyEWiMNCVKJ
t+Von4JFusSAmchvhX+QAKlqGM+5fG5VVl5zDugs1LfVVP6rq/a1JX1D6Y+R4VwSFrGiK14kzfhQ
HCX0Je6J2Rwy0rEgWKchZ+Zeul1olV/hPH8M6XRzCp01OmPBkLrv2kk3aY02s6Now55nmpJijFpT
izGoT6rCD4Yc9MtivQ9rQiGMhu1XZvY0LVJ5xDBS8a+2JIjbeVHelb+eWZ2srDLwGzO/GJXJpShV
R9b2V7TzkrA4pfgdWTRCUixb5YuZ/DeIrKsWV9Q2gE077beEoytpkmMQOl8Ix+PdojKtTIl8nCuD
kkf7VCezFwRYG+0Ib07bqC8dgSobfTo4HfxlYHIAJw7WkqkpgiOuWzbOuCERGz/rWI5Xid+9Gt8k
nQrgoc7Oba2QgiWDZnDY08oFnGUBi6r2MdJAYCE4E/qJcCO77UTdrw0GxgUqL8lXEFr/kt4CHzLO
6OnOkKxjs+O6b3Sm71TrPHXmwWyWZF92BJpwXrc6Ffb8y6aJuHmK1mLt12qlLymuGMDibJvKCkKc
ddA5xAhT+EWiUM96qSqPwq6OPcp4rjKPoEvPcqpXCy5Vn8hsQbs9KPk+m2Pf5E+w5frc2gG37MQ4
oc6vHb24IlSggy/BfUvV30AYXrMvswXhQRwdSmtQ3GKhnKib7cgtCUQ0yC6ZP8QnMyE7V4xpRzzI
tW7lg1Q4N/Hb0TW/GbRnymlO6SRmCnYg0d+aRqMXKI6fVJRaWj2PwwlXvyFZAccrJudF+QYiWmia
TcrKT6X62s2pcurRP6jMqxKOA1mPb5kO1kIUQDBAbswGM11hHOKl8QZ2+xDeSQzg1Ko2DuMpOzCJ
epuRTAEW/RmORV5reCDLxPqexnAXRCWzQXBsiJ2knlZ1hzD/AqpxZ/5GPW5+pLSjmFgi2KSzXPzZ
Z3ksXpXSuUV6TqueQ3SK1m+6KXTbMIdzRd2kIhBvC0KOwzL8N1cJwaGIluXMPpDc+VwYabNOuCbj
7pMoNjK/UtU3zBK2VUNeW5U/c7QIR//wkjdYeWtWa4MkeGeYt7U035oqz+/zzJ2asH4RGnE3qziD
suUKeKu1e+bQu0T8UWRYn8Tz8O7hW061dRZx+tpD91L21oWIytIN7I5cGM68Vvsdq2VnRYjN68Ye
PEXIesaMLiYGi2U20T0rG5vPKrAyv9Tz22KSyjLHCWIgYItgQfch8l6awvTHJvK6XE4JMg74Kxi8
+gzZqJKhSpvtYx9VI6UxsA/aTHB7vAXYzDFqbJuy/jOGlkDDVHLb4GvUBRimEwFR925RJTsjMW6D
zNhp1MySFdNxRdxu/kkQK47/yMuG/Ejr5E+84IJTahVkuPyMl6udsGYuKB0dyDB9Dcv0PtjZVxpM
XphK2xosO+qE60Umdh3LUPFZzY1P/dXWGOMKZ6vAcQ9dCu8njUm61vihR343u+W9H/e1ZhcikexG
suCA0ZsNLfutbOJ/bD4s20KCxRdgQejHbflhDi3+EUTO7tRXr5iuXJ3rttZnRIfmNjJF2dX8HLE2
lbSigTQnpelrOqyARq6TQdAwuiYbJ7XcUbZhD+Z+kaXDQAPClP92CJxXlcwWrzXYX2fa3Kyasroq
8RoDPAInkKiPZjWqe8uNy5IT9KEhQlteAmLYUPeaCcAlHTd20UH/RruiBD9G4Ti8lB96QkKKQ15g
avuyfq80aMJqNn7rJHltcs0XecjxqPvqWDFD2+9pkO6TCgcQnYEvpYIRF8CZiQM5+Jnr7jY0ucyy
kL86CpLxaunuTpd7ykjon0zrEozGEWEuouyhJkONfbZvje0QGSiqmfqD8tVkDV45ckvO85tp9jcV
g8Z80Wx6WpUMHBK1djfml0BPkZ5hLhRpuTOKhxQ3GwcYjSg0XBNOicAuIo0hJqyHEythhowUUs8C
egKxFConAstdYEg56OB/1ng0LS7raeKI4vY5q2A4Zzu8q0w2ZwcDCReuZc90pTrxqrHhZqqlPAcV
4eH57DptfmgyVy2pDSrgwwf07AThKNKp5UAvaWVeJsZ0V0diUCHSn8IdXiycQBECLBKmxlndWtTN
VBBviTojoYVmAucZ4QFqjGgJWri6/RJ/Cc1lydqjs8t3pxaedHoYDDCW1tC6cjSccEO2sm5sql8H
xC1CHhobhIpZy8FAUh3/GVTREjRBTobAUBUy0HIYBaHTFteRLWEr4pA8MpLvWvtI0BZaASA5cyFo
DjXUoF+6/qoYhlunrmZcmgDchrFqQabDGzPD7vA12uUzms1Dwe5WOvQARXtZeRcnNSn5nq6AvZck
/Q4r+lRJQj1OaYRPm5vQOY3SnwVsUTDPLn11Rye3lo1nHH5VjFWt5qzEHcXeM6jKalEUl129Ai+V
uZA1DH19sEWP5ZXjX1DvRexzJnxyxogqB9fC+JjiEu31XWl3Zv4yq0TlfkrKYRhJb1oHCEUbt1vc
BCYJgZr13QxvERO0DUJOeVEoIdyQcb9pDzNDeGO8krxGzCI3Xmw4uC7/kJ5k0avW/CWKeBiQIZfj
utioqGxJ9HUHyk+rYpfjHSDJyW3byQNzJ/Z1xdYrXC6tCgmq3GjhoSUUE1x4r3LIBMnlb2u1dhfw
GETJuSdCqEXmUGRe074lPCfUA69x2enN+/wtO8Sn1S999R40FJszoPcFZ3N0F288KRpjfFD5Ve89
3YWUsQ32LeczSmuSILc6QB0SFVvWjgtOIKfyVHR/M5ZwYPuKt9nwpMjAHpIQ2kQQB0+LoxAauZcK
CjSUd5gYk0sjGkJP3NGJvTPxAXXFcSx2/fjDLim2AQL08CrF0IqbkiSn5Ju1zmuKM7iUSApj/9dR
dSMm4xP4EhIbud4cRgSVdvqr9TRRNXRZ9htcP2FRegUqHtANZya1uf2qzH2QAIYAFCaSGCjk7A2x
bNiexEonbgWxTmhd9qo7zzr8Z2JucICPUzpS0IKL+EgIrGo8pTj7K5GZ0J1En0yOqDjmAehHGf/z
TTZNLHP8CiaUIGMXenxkJDlJqfQxZBk64/EktJmclcNj5ucVofBVdZAlBjVOcuAsW1XdUyaDGR+J
sqw+awoCvlLjQPKSTRAnx/LIcz1ukVtmJqghAsCdBs9pIUysydGdfvT8w6RBmKkjgVIEJuVEyB3V
r6V2P9iMwjXzgSMdzcxNx2fOzJYRkwjBSXBCEXwuhxFRjbns9d+88nm0kmEtfk14DHtnYHrkXM3e
9ABKRmP96zcFdqcgfH/Fi9rg0ezZ3NtHZ1Ewlu3pW6vZNJDx8dwsy5GIr5bsQI6y4QumZ23qGiqo
ew7loG9rzMOMVuOlKEDh+OCNl4lmaEYcW23XACpwt+D4vHqJsv8U0T39yG1c3QSIL6kwLK0Hikt8
ulnYa2W6KNwOM8Ekx6J7Yi1dVVji9JVq/tNlc1/znF4CXvuVRcryEsYYg1Gmyz+mQBL4zkbtTxCH
KKvR7tdbOLCZMPm4esmNL4f84xyMGqkH9RaviYI5HaUuoIKgswqRm6N5c7cuqsOCYVXKthEwm4mN
WEPAD04xLPtWeiXK36ASLoHzJJhyo/aosvqY/9V9TIzr6ioVeqLkjUurxWDc1A397LpyWcTGYb2N
BMPVjfM2WeFN7pDCzajvTBmJrI6oh1vfyPOdqnUH5HKRHp3mdNpmSU6Iu/EhZk+piQE9qb4Zu3vG
l23wOwY8kVb1xy8vK4svZMN6dJDw/I5vOj9GQbLmzCAVoVUTt0Jpk6g1PjOJNgb7KXQzoVbD+zIn
IrIHeWsQEyVA3tbgCzG8eKfps4BiP6tom9VhIw4RzqCExFoya+TpZqjPiV9dA/5XRmm1aJDh3aGS
4q1lZO8cq6nIZMEiwj/FfQR9xUC/yr5nnvgcT9mAMe1gJVwEOuGqI4gZ4zvEOEkl03YYfweCC9K3
SApODYKEKqvfHK38zzEREQ4be+b80ZAuFFjHIrtB03P36PG8ybLhImoc0sc84j0aPiNfYmHuwpCQ
EpPsGcBPMK72VFX9JpiCtcB6NPUpoG1ABqGnq4RzRmQlIZQZR8Kzf9v6KdxBrYaOpcbAYP+gQfrP
eIgqTggYc7g7eGkpdkcS29r5BtCJ8JfXTuiuRUlPDFbS2kBAPOywEKlYTtu7ybiR9trX4Gjbjhul
KN8hT1YqSd6TRzSBnoueCZVlOR53qWUQPEv2jv4vUM/zNXm3qxX/09E9knNc0npnaWhXNdxBOUfX
mRjxgZumEgwHqj4UVd0NLykrUEWuUKTtRrDpFkl/OyVCHz9WFInWiy/3JxXHVWftS+JjAovnAuVs
On2CtfJVOroPCsDTVWqESoHYRPUjymGdaOWCx+TXpYsFyF53DZ5mZflC5w3+qujLsbUfARmrauiN
87lQx5tpFV5hM/NJJZm2qzm7D/H7rD2QBODvMRqHzJfmmhlbelFN69rYvdfCAcq614Unhhv8sxyJ
//u0deeN6LoNKkFUoOQITuOI9DqBhdY8vs/Iwmg/PpVAEKBbSt65MOEw3vPqp85Re9wEJydehV0k
Juzmmh7qe1wfKsIjO23NUTimFMPL31aGp8PLkGzlJ+EQFddna0cekYl9VZCedBDPuFM6B51pJiV0
r5m+w+FV71SdziJYUkSi6KNlUmfwRMdN7VvCNj5/s1qlJMWLDV6ENv7v37cxoOF1zsUyug71RR/U
tYywMapJLo62LQUzdT0i5ApuCJLrkjRF87e0HGLJdO062bbljgO1p3iZ824nfWM17JqY6N/lUFHG
NbO3TBaTuTxuKrN+5oryUPXpm3irVS+3blM97OYmYE5xpY/liTRPcgZJyYnvwmChwbypyXuZH1rh
zZcS+aoW3YXTyKgfE3Dxf2AsbiTmg2hyGHTI5MWYW44NgOW/yXgmsCGR6B2IZvItwbnnksiyuv0p
0urTCqn+TGFaZfrQMAULpYTOiYRWm1S6w0wWXmOO+I/9TpnuYdC8jirr0vyCM37obNgHUY39EcQ/
wPq2haqmscPerXGqxuQr1stwgUjdWV3ot+YuwcWWppcye1W5vpycNQYwmiwUJZZeC078ZPnshq/M
Apz/VaKtUb/n6ks6whs35HUVr1irLPphCp4IwcIwVAlMqBvLQ0fcSuDWYOfTL0BaMVNHxAUjGFgr
/OmJP8TA+Yi7iBWeojvt3U6QZkeMn7l76+aP1BnPCe6uM/b9Dn89h3RyMkh3FZ/8jAJ+Yzf3nmRc
/pJxJDLoWB5Mh/RhztbiPM4QEvTwki1caHdZxcs4bFN+Uo2gSQA6B58DrQmnlOjpDBRaLMA9739s
ENxAKMr0CLLyYAz84+W7AJTEPVRB+GemuncaaysCWpQ9r/dSUttaUuq2EYwI/102zTsxzXUDSjn0
VmOLFznuiGlAeUqy+Kzv8vQfpg0VV0ETvA5Ou9N7Qjyw/vESc7YwxGEg8q1uFnXKNP/uFLYuu5IO
5P+b7VdvO0edXRllTl0Ra/YwoWvRdGaaF+bXbsH8tLzUkrTj8toDiwjIwZf6ZdshopJt7CWT+m6P
ITUkmBznWwzpM4+8ctzaKQlaeHxshExh/ZjD5OHI+SEu0i2me7Q7LVBXurZodJxo8VV6tLjINxYM
twE4YtOSoqSiWiopLo4IpKIeh6FR6K5s64u2HqfxgvBJFg+UTWvrwsdI1Cip2oeiJN0O9R77A5sP
FUI0tgYyHj9IVfwoitnh47bXnrl1sH2xHer6G8SckNdHTwp/G3Ov0CSonUuuOZJQabzq20Po7Iy9
vqvEIgRE1r3x8Y7EI7ELCTdnSz6urR0Dac+flo3PhGWux0gG3VeQzt/fDVvmiOz9MLnjy9kCEDxC
XqMcLrxx8HNCwCQg5DQSASvqp4hsEtHwOY1kLHXVS9iSviJg6IUtrcpOuX7WYcIWp0QSEgL1bAoS
XXi90X14Q/NAIKBXLNXl+0L5n7Zt2oEnrue+Jjgb0YxYNmtqOpAHmP2wTpaCmNBvOedoplTBjt+a
/MWoj+PyTchx2G0CdsEMhz6HIUkUeLrIYETLFYkJm5MfAXMjvRtcqb1Crc5IbwOZXWo77RvLt8zw
RnsaCnht06HnZ5tF6MqWpyrvAsWxY4TKECsUXeEnSsvBz2Wi/MZlZzrUkoeHLtuOWf4Zyu/EUSa0
SfFTl8TYEXZbkfY+LsLAdpnB50tksIwu7L7pnXiNDVTze2NRChTrGyvfT02+UZ1iF5p0NNBuYd1F
/wU5ZaQjzp2xM9ZzEx10pPxraCG/QrEzulFI6VxA+wiXceTMrwVfn5IQ4SfLk69lZAxvSjIfcmf6
78kd8omY0uJFozmSLEBnk0UFMD2hHuRSmnF4SiMPEmtXppyKjj5srcjYz7Xb/ksqeua5Y4mnUxsv
Q7yROidjcOmSQzakUnSZXgaPZjA5fSqk48lgaszJkxL4JhEgZt1cy/6jY94mVEatsaabVSiGpI9E
yREATO4Q0I7QhL6mvSJxrTOwVR5JhfSFWLnmQX225G6jwnzE8yHp7y2i5tlw7Xy5LaV8tP7aocfU
w6ZIXH/nQYKtw8aACqretIdgwnnqeNchcYCsyeTuP6KBtUxRmTzIEq3wrWPYGwMiaUuV7EqoQg5x
579DXNPuBvGdTNtkGPtNciZZ2MTpcFL5b7CuRV/4z7UqPqq03U1w4iM7DUwqCwsuI64oZpipxQ8x
xO7sUrziBC/kyIbo12Jzo03tugqoRMRDB0hI2MHADc0IgwRabc9Noq5VRBd9cZ/p+xRABPrwTRyS
UrjO+nOCOredmLEAkYfPhawBIgeE+6LXcGZuKoYqMbNbsuPjNpyBAWLyJgqsM90Na9pWqBJiXlfb
Zd4dnNgLHFQUduJsEbzrnStCZCuuM5CpeGCbQ+MzS38CCyGcx0/sTT8dERvzBxrQBoMXRIaXsWcz
yRAHgnh96QmtpyoUwAZ/OBOPBubXLGghmJZr4zelbCDhHRhhPGN8skgFaLNAMufU2tYmxxFnPxEr
GFDc0SrWMltBqrLUCpjMzh8hWkVA/VV+le0vgFVyebxAz25dKTMikSm0/ApgBkIDHkVBv09MpTr7
VovYeSBiChyx64jsdGZXxHWpCeZKAodT5wFihjBmdA45bhN2JhlJL1K5tQUTJANKiKeKuwM6+xGm
X3zOnOoSXEzl5ZxmUY8cr+y8cMzvvWUd53pAMkBKG76jIto2eLSIRhbXn+gFFz9pwxROOZfn2FQB
WVQZUqVgbYtZJxovOjmcxq2+ERhayI+FZqsA8gnZaksEuTxOI6ZeDv4QjUA+UdqpECc/0MYerWDg
W1SCYmsIABMMVGv/wZbsSiWqY7ngxGtGjyMv1R5Eu4M/TSgRdMzStuyLDbIFdSFuwJW6K0n+VP8Z
qbMllVK4+dbVs6kOI5yqDM7d0EwhYY6jRB4fobYLtUvQzkdD3DmsHUzYA4pXqkyIlzspHSb9DNCS
Ib7rTqN20nkJ8dfySWjkxGtG6qsKjlzlrwMuUqIKUpqcI+mLouVOvRV0I4DD8PNwxcZIa7AyBSwV
xtpUJFf8CXwgag2YvEIHxLKhGH+1vLPIRRHbHEAV3A7T+3QHB2nofqinYRNF0Cq8KpB9q7x1VmkG
XYHczEI5k/+qrLRM+g6i0I7OTsRnwZHcYhtvbtuQ3tjrftwTFwic8f+faaWU6xzSKGaV1kRTxuoY
td9VeW3V/OHApa669p+uHO0Jq6MuhRDfDrjUA06E1IdL4XBx4ciQmuDY4nVEnf+nFAdiSgnmMYhm
uJrKCurOUmekMRvU6qBS/vzjECWl8srxnDTRh+owM/dbyRnZ0W3cY+G+D6ydasxXtaNdEXS8pAkJ
LBxOJwulMxaaTN00fxL6M1C1S+uAeZ1DS92KCwARR8pCaoLmsphJ5H+NtxbIro8717EWQsK/zH06
PWPnvXJwA8LqNS+x1WzyQN0NxTnJeAic8jZDx7J99BGZ3aS8V6jc2RHJP0Ot4BKWwc6AKlPB1Mg+
XsHaEeA/z3jrWXdwxLXXlMoV7FQBVXHNNoCe5QAqefnGYLNAelADB2gU/MApkazIlRwQiBatwSZV
whkirToozNAAHQ5HKkEZ666Aj3benPhdsGwqss0KZgrej7chJlq5Yy9AuBj+6wg9BmgXS6fR7Vtl
G2h7whtW5akOHrV9tKL6KqBbxGByiF2W5xqcUcPVEXSvKcU4VuU7jOrhRH6UH857hCUsU2Xds53U
iI25u4FRqMGhH27MvsE4xaHOV+7J8U+M41OGsMgYD7xhhzrs3OyI0nXB7jw0E27NDwPP5Emr8MAX
uAJu9JYdMOAOU+Zec7UtWf2utGLSxZZhc6yshov6Rn7BNKz94ZVnL8z3/VP94wFqiVA6c4fMG+Wa
nZQfpLh+eEfMuM12wYkvZkMI/abzg020Xt7rE46IG/GuB2PbnvINZv7fhvBA3iJQ2d20M47tl/Re
f0H7E7awanfDCePGGt7z1f407vPFfFFf+g9k8bHDC4Hob0NpxaxfqTsoZqookdW4GsDeLxiIHpNe
ghfOxSDSVWspPyTKph0PQXwsF5P8mIALnfG5uKjjiwhzNEPgaZYQLiKJ6dRiy5JNxmD7zMbDNflp
AWjN5Ws4vvDnBdknvgGatNLIpRo6y39r5U9r7jprZQK7skKSkH+QWN5/mNd0U7twOOSErrSbfsFX
5KIRdolVd2EI3PYDhcmP5Zm7yEcs4cHrukheVmjDPIpvT/a1el8EKH+r8TJr0Wc4kjvplxFRMz6d
HkblAqbDnr8mFc6+FYKVZVjrj+yzPVdX/W0wPYWY9flQ5sivtxEFVQUacRdkzFART7gYRHFljRuD
EvBHGByV0SeNG0FRgTjCLVff9TpyCxc7+4po+xWhbquQUkKWUbauFf9hasn+dntSufjsUK0B3vs8
KUbMjbYp7zxg++5an+dH9ppcnX+U3YVEIaqr/omMU9uZZ7g46JD8oh6GDdNP9cUvimzdkvC6sPmi
2kje5O9iX92M3+pL/c5d3uzv6GaeeevQ0Qngk9w1Yq2EcBBJGDE1vBOuU+6McueUW4sYUNqnQvh3
pqm1dtbdcKdt2iNUQE2Cjx+Ghyq8oVZdaG/JSZRFSbVLTL/N/aLcxBq+C1Yql/SjNju24XmoDoN8
CaRTrR/lFmHwTlE3Fc262dFmfmbapH0s2hTKru22szj5BAxOVswfo6rpbOZ8jU3TV06A2vhoJAac
bk2SPoQnoGSN+Gmh02sV/6BpYVXWP+RjGbrdjQjw3/7dPDtb5qflIn/Jd+to/Qhk/6J/x4sfLUSG
IPBm0Wogz4BVo2Y3IsZB0q7RBmlkfPGr4dC/Wd/xF/sQBOUHZkgGetqriIb5ok3pql6x8LvzgcFq
3M4uaufWR73otS7Fjbh0dlhEB3KAOZ+JNH3W04GS5x1FGt7b7L8/GdLdD5IigVA8PNbywQKgQne7
ISIyXtkrpCzamkjWMw+m/DD/mjdkgXdTegYf9a64I+xFbIPdw9Nu9a3C19uSNXZEZfIYT+Gj/hxY
1H1MjdjfrhaTUbKKtunG+kOa6GqgPu/9ptoZFMR45bbdkxn2txADzqiqBfpXeY5OgePpX4GXgm55
jFj98Af1vba9iGaVKLmaEXIKhZEclx1qNdGnJzxYBacwJao+KEwGvWPAwvbYDdIJtx8cGw6FVcH5
AdzUhtEOm+7MDZWNhAGuhPNjxLXqPJAHk3AoICdxC9XDvyxmqiEsva5DMelbBtPDzPb5Ms47x7gH
y0aPoNqMl2J5aZPLML1m9JW3pJkFGSPYeJ7bbQM1WPlDd2XJJpaVRRWDsgCq24MIby+vIyc/DwO6
Rkaq4qBZn2IDasGlx7+01ffB5BxTCr6Zx7Sk3RXd3cJeCXgskJziCRrIFBtNhJi+zrJnW/U9YiSR
i9LlniYPQzWizTwg7PwO4vdGfVfVZ4fFGpUM8MAqAksiDN+Xce2JyD7HpLEK4heIfdJjgqB/ZaFs
pS2NMVN29nG3MaOK+HeCD+wNhDlmXRXZFkO41KcuKh7Adv6tbS2fxIgsUp4ZL3sm2UGjloK6nRYm
mX2srd/5+5g7QU0OrGNxfxOWdo4KcXFXzrNHntgdETs7V4vf37jSRUsOD+GwEI24Y1YN8FTPC9mT
FlYltxoTcAUOorkq9U/5j1gSrAa27Bok/wSZIGbFPP3poagwWEvA3RolecFLx0VEWEW7c+L4lF8n
7LpC1hhV4DvRjyJt4V2AM72hVWlv+sswUIBjK0Dm5FeuBzKktHA901LKpwQbKvXwWQAUHJcT3rkw
JfmUL4zckrlH6JJtbDYZsZqgomRoq2dC79HsZrrLy2ZT20RHDzQBnobkoNs9tSK8+xkuLrIICcNk
sJWRecW1xNOLZJ9wAAfdFJjOFDHoxHezEzrYE7R0JE5ciXIMrKDQEEip1Vq+0hGn2qRTmnvBabh0
MDVwD5Yh6h3SHZUTVkfG8MkJP3S01aF6qpaziWsjnSgYlt4UWdmJAjJAbtqBTdcyE19F2x6UZ5UW
e33dqzvgjmVY+GxBa98tTMiD6Wyd7j/HZI37nWIQfpWxRVqQ/gLgja1LCsoKmE6tnksHv0mOWnKp
T+KjCvX37pttDmGABhfaVfAz5NSYBOxIfwE0DRshC2ZDW8UbMLVDwlU6QIWba3OgAYBtmYcDFTEL
BdWDnB4d6++9Y0sxAogz0p0ShEe8GbwfAFAJpn2TLLviLiigab5PbbgFeR2sP27RUcWgO/CP6v8S
vsI+px1EXnXNazXEm/JcglYYyVNVPvB5kn2NJZdObsm49HzEpn5rid8U3ifqQmZsLY5DOCLLHfMz
Re9b1WpfQsgMJOTzvxDcNk8+HMEGojr2cu02ImUPX0KUvMD0zWPk+qmynirsc2Vs7Ozff3aesPB0
krmxsSLNAE0LwwRfK8h09t3SozFGO32+xPmP8qo0CNd2GmW96UkCoJZne0N8TWtes/4lA+dGsCwC
3gyKKRhatTVpMqrVQ+GuyrvJ90TYwyoF9hxKHvVhgm46JCN7pwr0S+Mfx1PC28w2OjAIz8gM8mlH
PkTGqiXeRzFNazya+qZEd2WUkIkNMiXCoONy3/TNC61mhxnDr7VIBxScrvAB5n3iif9fE+GuX1Pj
z7wBzmBcbOT6TflHokuWFAxPYNl4kR54w8D0vml9WEUAETVDKpThQutXcpiLGEaZBMDisw3eMRQF
4aXUiXOpv0cFJ2/VrRVJuqLqIwRNRgq3HGcDjAztbOyRJNLXqAowtIA7RSkHZkSOQn4f8ElMB14v
AY9i7IcvIYkFMYaJxLvZxzM8oYx4ZbqhHefH5RhoAPcL46vg4crohUh3c3IcnHNHRnWv/cWQvYFM
h7v+nYJAKFK8IUJ66P2OVUsjBFonaEOryBhMLL/RjTVwP6cOxXtQxOEZ0YsnyoVsjDxlSeEKX4ZA
FoidogpUj85dwUIBRbakLFvVS5vK/MgSz+kZSQD0I/G5xWHiWqXGCnBpSfnaAP55NReeyID/q5rE
n4R3Vj4YT7OB7c+mI1oMDg+ZfUAcTAZpeaJN7r8GRfUp2WiFzGhn88eOMyox8mDaRXMX4gjrht/V
WHxVBkCpqxU/rhPe5I4u3N3YSzhLgb+V6qmaEPh8XTEMbLyNYkB+/a3qZZ/yww16FUHOi3M2Ajcf
cHNzM5ksYADzs/2EzVCBzJX4FtPoFT3FFwhJZQNUGQgzqbKdyQ1Wo0tntfeF75uBqUVxXbSLW8R3
kSlEObn9L124eE4J/VVUgvaaJbpHaTmW9m2C4K4byWelO+6Pls+0Jf+4tQ9GX3rtwLo7f+Xk7zsq
JS2qZ4+9a6ftxtRoDgj/S8nV5u+G30Ksr0Xkhy2stqHxBYPLccMLoDwYzyGDWoaYZGyKg/AOGUux
HW3YCWVjwAtm8C2hY/HVJIcl/hMBjcY/8vEIV2WXBCCyIlKvVEY/pqiqVwh7CDc1mQ43SzPWIwXo
uTJBNn6O3Y+yFKT0oVJ2gJpAZpm/iMhatbDXGiOJRCFMo9bbfJFOJKwnNaFxHNPdHjzlP3lQP+0V
KvK4RvjZFRuceWtOH0tjXkyVLi3eNppHwlXI+Fha07bB7yVQvNGGeq38tsgpiHjqnDUZTDLR0xNf
dWwSVdzRhUIlOIYMxHcX6TxWb0SWcb+S46HtDQR/Kh2dQWmsi0T/L76uYrgWetQqfRf/7p5fIQG4
lId3daEoRVur2DNRkcl1Sr8K/c69va0qtkRwnVFllSkjxN0vHW5Qgtl0ZsfIQQ+ZvhienYfu0uuu
hc4rtbFBoPnOktHX2pS+7txziug1vnY1wb8EcRAMXtkPi0+0nB5jH1EuRMgc4iTkgED5IopEBGll
KTYLWceh8XQUX0V1XI88qJRq6TMYA3pXI1ZX/KH8hPFqQRhtIQfOdUq0InS88xv/5lMy9xhPnkHz
C4bRh+abZNLGURakjoWbKvyS1Qj+gCJH/Bz51JDjW+1VhUmd1JgxZPY/d/JvZn3V9mM0vukswSLS
uabzVpHSJJnRGdGXQ/Opw/fSw57StUEksE+STQAN08kyB3Hkm8F3nf9bGHn0/EUVQVjN7zwRuMWv
GHOSFoAouOw2IeQklQU4TZma5uqa6YBTER8pibxv4qmvU4Dg+SRN5LZVtHwl6a8yQ8mSWhrMDHZ8
bJQirlCMpmS9o7xr8adg1u0rkibAiBSgerHqgtBFi+6F+s2Wv4b5j+J5X+4KijHYmsieE884SCRS
Vo0Ge63KcPnfO1JmTelfo0hvCattRRgRpor9wopIX85Y/fDaEPqoorQKOSYful37oLRcyY4BdkEi
/1irmNDhzctbTvGdYZ3Uwr4N3CFGrl5jRhelONkRo6z5pooqXuHYwVWVquXORK7Lc8e7SoJDwOxp
/B9J57nbNtpE4SsiwF7+WhLVJVe5/CGsJGbvnVe/z3iB78MG2awjscw7c+YUz1exYcD+bK047a6O
GGJh67gAEJNzHZHD2s0/Z2yQ2+GwGhR/mg2xIyj34Tkb9g4q/kU2f3X83Fvp2iHG1ixZTNnZJnZH
3jUyMEM8EgTaSbdT3JBlJLQeTAi6pMMfkcZ82pu1wQQD517DJO9L/JlY4XieDvKH2xES6b46pHTd
cD8JB+DAWtXbvHrOkM1yARbQ8BoCjJA2aLc0EssVstGhy4Tec7wYBxU9V9b1VLtgt5D/lARfBUrs
CV3hII5icKZSZNaq1r80LFY18yNBe8C1J3eN0jMNbHRD+4pHRs6BzqyBYwrk8wNSY949h7vI1pZT
3U5APEEBdcOG+adhDkWHEELLgICAVXiB4xHkHAkzKaOnCco+nW+gkaqqH9p+fGxzhZwYwtCtc86t
bllu5N82GEIMbyhZxlNHMYsCFTKUxyJkoNjRBcLSkPUVuefo1mM8MvgNqUjeISPXTb662hJIyuT9
nabfLtJLTOxGw2JpzknEqzI4MBGGHV9LjZ5haCxG5/MR0pBSOU2oxnGsSu6ketO7YFTkGGsIYRb9
MpOkFCKTbLxlqrj34YFF28oZbglVGnW9W9pbzaA44ldrRzvPBFN0/QpvfltNP1omuqa5tyAqcPVa
MkaWH4fzeRi+A7Xatt43+1U6pjEs0MbfCSjN4R7Gztds/Y2VCNwLqs9Mmheg0FQQPEUHZK7UeXyI
gcv63ltXXYV7IL/PcthJwMt/BjzpW9hbM+uLnsqPElCZhH7a74wi2zn1vCv0CVJ/tk1hVDhV9A/3
m8F5ctyvuH9OO1jQw9oy6rMcE7yA3Dq1RnzOt9SQVASwPGGUzdW3peJ9aLFqBDuvhxaH63IlB1XJ
i1MQ9DzN2VEBZOAiekKNJUye/Yw7YBx7S/CJAvr2yneEbDUZYSW9hRQuHknNHB/nvF/nyT3muIP8
22g4TEEGbNvPsKMCeu11ygF/ksPcki+V3sL4SYil8pqoIbtzfh2yAqMyOTwn3KveVBGEng3wCxqO
1GJ9HbwRCr7FqGlDVl2KtMlqHSz8Gfqy5qBXZKAVBXxvzAuYdW2ESDpioGTWTxisUfv4vXYrOi52
WFIDit5+4eAfYaBdnQYFh9pcbMPaNq5vNNFFD5Q9e6AGprZw7iWvfby5LMbm+icA2exiHEYabR9A
AnRY1Se6ry09KUqM8pBoWXFvtPSuVxdzepa4RowQVcPcUnHh1t0gSaXNqonndTW0vkGosJ5wVlr6
Xqg+5EySgEZsNWZDHxg1XHS4UaryryB3vImfAXjEagveN7c65AfKe9GbuOmSrG0GPyPTYJdHX5mK
OSkbQ8jxUx75A8WN48tloaTibzcgj8IfDMNc9nqTM6Ad0oFYsBVoEWjw72jV4DASerUZXO0aUcKA
wiv2ZQ7IIOdlgJoST39mg6By6WU3mHtiDcZOxoxOM6NC2qebiiVFw5LMmlhYgHUV9h2UMslXE5Wx
yDHXKZ47+918T6h2Os18CMqrpsSFjsG+RJLKM3/PWOK0urXCZJsZ6/crmyNmDDbjWpVgDEIXm5KV
YBWHiK1oZtyMAF8yQkAkZoW4xSE6FJipREhg0YKoOr0wshse5qVmJw6m26juMc4tfMKU+BqB5wc4
4kEW19/60nli8stJb0PKhxP5tFBTFuvqJQq+UcmfIQvfT2WXPMcF+PA4qZ8qQ/QUFBC8oMCX6dHO
1QP+ZBWv2e8hE4ZsDEA21iGdL9JX6gIbN0MUBfgE9/1zgSMlIWm/r4W8IhFgCQ1swtsf6YcGAqew
9KRfEYZpox5kOOiyiP7CzY5j84EwAS7qX73FzLVhQsRL5BQ4BMlpaKpbm1EyP4SjsslqqBP2hlBn
LAhKRuf2DKd20sm4M/BVgUeDWYiLzTJ8GByut23Frl8ZbCCtBmApsoYXQgiOfQ4EVRU6r4tZvabW
n1FhqZw1Hf12sqyVeU+L8mk29TkMSXPHa9tIACtCrFJpDPQn6bO4xHJgGIGC8Po9ctx9UD/Z7k/O
JNwTFsKmepxRUemPqfOV01bx4iHWIkGorrYT4Qmd+VpDVrDL8pEztgWW5unVvG6HPn0vFNxp+axT
Ql8K3GpTnq8rG9YEjStk/xONvdtsS+cM/FghQOQQoNIP5gDUxXimIAfCnY2eK5g6ATjcXt+KHyk/
dnF6kpPJTHFYQOInm48makx2NzaB5QRol9lTbr+FrIYMsDn6NGybTgFGCDF0GymSlRr7ksxnYDk0
VNOjFZ/le+FHsU8rc2+O4y7MS9iglyzk3INbncPjIrNiM9E22yERnaxEQqi8bIxJFpbNowEqmt5y
phMa0taJiF8B3m6YHfDAglU/Ns4KDRfYC9mBLmMEHV0K2aowFVLNmWkoWoAEVX7MaflaL/mwWM4J
5zgSqzvMDSZecDdPHlWaUhyotOymJjtSDWNUOZ0wRXhnq/yqcExUHmHsuMEwleNZC5kiYVdONvlu
0L6EyUlkFoYN7P4m9okKmjvohfC9tK8QWyWoqXu59okIDFHD1N53rAMHa90KSp3FU4O+5IDapydU
JJyu4N6tWR3jTv2T5QPc0ZuJqzK1kiKw1vuYxA9c139DP4lJJCWVLZ83YspaQrgtDm3nshQYVl5x
dXQJdtd/yxfFBPebVZEHx6rdl+pucA6m/ThUDRZC/9JqWOOvArJs4wXsZzNbtS7cZThiiI8Ug57S
PvI/bwjWY18cG1Ak6qWQX0Nk7zjEpujAePpjRgQb8xgGKZDyh+EmRTgBVsW+qGWmDWoqMLoAwifU
mMPNoMAktK2oMCfoUXb1J8W7TUE4h76if7Eh9s3Uj9DhtUZLXX3X5ROPukwiC2x8rI326FUq4ogH
gkOd+SSJE9ASBhZ6tbXWkmhV5dq2agaUgi01+JJTgukPxBtnLlEZsFTIMQQPSIohCJ3/wqHl+RmW
O8QxwBnPD0cDzhQZ2+CMPPwZX7Sw2ZLgSDI4JN8wMFTuk8cicKqhs0lYC946EUhxxFpo2ynkmpre
gz3csgyMjkX3gB3xSWsSrjFJYPBL4NTo8c+kMphzuWwZjkzo5ERFKKxl5UHloUmF04JgCdRQZ00A
c1Jqp7SyrElUAA0+mIKsKG73nxlcgih4za54cIzNTbEPokqAkCOnm+Wy/YJ/Wi7bwcGuFVvCarqh
A/BpnQUj5KN6E2xsbDEgPfACKjx+z7oN1w4mUrbwvOkmTooQExKiE1nocDAXCesLN14vuACB7QbD
hqAk2r1goeOInr38CQ8rXs2HxGowoIL8AdPb0MunrjmGW9oZk4wu0MSezd74kbTItQzSu0nQibl6
ASXB2/Y51GveVR15uSjhujrfJgEMngLj+vhXmoYPBRG6OA9Wy1bMYhK7IwOPcYC3w4uDtQxILfIm
T7wZyd4Dia46xR+HYmVgepaBSHTlD6JCuZysbs6lTSkA8GnorF3Qy2IVp91RxbJuAYICuKNwCKpi
H/oej/MZX8XGxAOZdSUwnNq1VzkdpUxm9IjZ9FbQtiRgrg7NDfdTt5dNN92r8Uc0YDB7HMA+sZGK
ck0EXmsdifuim5sJ3IzhGz3D4n7pONp4dIxB726bZdiDTrrv1IldNN/pcjuFocKCGQN1VQwzzPPi
3pUJVV5BAoyVUdF8QIPO+BbTJw7btRPqEvbgl1TLBE+I6Yf3iPsWGu6pAdVrq+aQMsQWlK6OLxS0
ho/ecwQqMPVzTCcXPXOAv/HQt7zMYJ7yHeUySAPXw6alnxWYJa3gmMFTkdea7k0Y8JnVboa5voaa
SQGBngAe1jR+wcPsUB4jcAZyQagrdMRzgC06I/0Apt78003eINj9iCPBHGVu6EM/0cCMuOVx+a9c
FFy6FOzz2BgPJd2/BT3Zkug6MDXwJaRC8trpGGdyAevmHA2o6uEdTOScHAcQoNR7J0EJ+srid5O7
VQZ4bor8bR5tKP9wmV6XmrV0gIX2dEGcvU518gcm75ii7a315pLRjLqcfBIJytjEJVLHFpnWnXY0
KlDy8aBoas8+ej6Ca8hFC1FMMcSvpV+vo/E5iaqzGd6jID5iAcbVt04Wwei/6Aqjb6A96g7sWFmr
tRjREEDHHjXgo1nBt/B+wvi1j1WfWV/0RgNwEF3LyIVu692MU10gqaufYYCwzEu2ijNiihQ+KPG7
ZOjivJtFI4VYwbkVpSHHK8tMYcWXWfJ7kDGny5cTaeukLC+55Dj0bKEwnzQY/af9gmB6hgGsdSPB
MPnDvCAUzl/kbJaJzPuGb4oK6SUGT9Q5CCi04h/BdIkk67yQz2IjUJALhdJ3hHyd0/WFeUF2Lqjk
VL2InZVK5JmDi4O6dZln+KEDdaj7qqxvmfPkzEosY8vmdGHr78Jmyqt/DpYTXW+hp552anNwxUIn
PkczO8Hc9b3MvsyiJaYYGGiWEmYa5Llz7rxVyQhnQrxGce5nFGKRO+o7YNysq/dWjSuKi61xx4PW
hqdM/1xqzIMg30007HkHc7rGJl/oVVqyA4xETFQQyOM9gG/6dgkfimi/5cnwJDX7re6/5OPLLBfQ
OE85+lBGrDEm5bQ0UMM+Ox5NXDz686Ru5c21kNa7x44GHnfAF/gWSA/hFBflSTfGTZldOubmEbtT
NRdjUaSA2YSXT9u9zVnBaIdnCuleE2IvjIaS5S3RvwoNLju4TFa6qFMHJI/0ZxB0osc4EinWp4zh
v92u+YzdxTYHDrJ7Y1VVwObqzBGnrKmUsXeT8u8BnkWV96DN/L94wjiaOvBtLMbeUInAbdZGXe9U
JX7TM/dsjdlxnieKMJiKfpvnZW1DfrJBy8ViBNd5VoHpuiwZOwCerZKEc5gLhr6a2dfjrY1h0amB
NCdQXFJ7T6KRpVR2JsYV+o3trq3oB91lvqYDdwDKh5GaaMta3WCT25Ns3PLezw9gtXr+HHADMRGR
NrYJPs2+/D1EnNp85foTG34bI4/Dn8hhdi00ZdRHGx2+VfxZkteu2OvZdI27eSPsSzd/axDaiP2P
Oli3EjZN6lusVhNcW0fm3JJjitiMCcSal1YUE/hRRdRtmTYTJzvNCLxbFrkWj5kcUa0tXXa+TtIf
3tNKx+txoFm/MVVIf8FRVQNvWCaRpYifLYfNNSGNaBPpAvUyuMR0ZnINFEe6J7IUcOFTPFCyB7O7
T4O+IfxWuiELZsCocM46/TZsYKDBGbfgTKhfOk4XlaH868LuEEQjaHl8X2Ksm1m2OupV3pu+qH02
bomOcYxN+igbeflwcrQLSVgOfR6WAeq0OO4LBrfMHgLeFGD2GujsOkeJZcPlCeh18UhcBP4EqbTB
9TSLnVkP0um+t3i51LV7BkxkevHJLxZSogj1y62DuV+vI5Ymo4oq1Nj9xkEiHQYqcx07f6LIvVma
uJa3gTqGuqrjj0dwhm11ZyMPmHhKIivds+df+JTVyDhMptAwPPZwZLzkXHEJCw//+qnco3YVPRbS
Tz6hM+xMgwxYXjVhI3SnApHeGROSowEr1sOfXAwJsAHfgtrgmBx8mCLVblWObq4jEtwk63AL/c7T
nsge/nv6Lw6X0azZwvzD5zgDxdUwWEoT1FPATy0nE/sXRvEeue9SjnS38ELrPxiIXFKc6VxyaA3w
+Yxxahx1EPzg4Iba4wC/QfUgYDpu7BtApkrCgUIp9lamJmGPnIPdV5pNh7D7jJjJvGpcSfUe6n/C
Vwe1krMirum8sybe2QkvBbaDL6FCSozmZwHAYSQMyvRH9EGxUeB8QLrJOYUsj3sIDS4hadFP2yWA
4JROBKpytsXKySvP0iIoTcrq+AbSR/MjPa5h7AYUJRi9mM5OhTHC410lLUIYXtWZjX/3zZmFD76i
lGfPSp9DlyQz4iQtETpI98ChsJalQE+75vKFWJ8EKul1KRRbGrVIKfcqVHnpX/Kh3fEesvyh4GXh
2tuk4V97AO5RqyeS2U1Uek2I57BG0CmtJwSJsZhwSPsqSw2AD7/gs6kla7P/FLq5nAJQraJqZ+OL
VDL1yad2gQ4jvAVa/GwiqjDPC2ftc1QVa2vAYAvjVpQFPISC0HjYYmly9PL/hEiwOLG4e8TddcV7
XnwxTiFk4Oi62KCpsmMfl0/Zx2tUv37x1mYHqWtkIMASVTVgTawVA/JVF8AVhvvNFFtCq7cwn4du
3AfLlSNHogONiSAqlBKtzQA5B2h6o53eI2nC4sBUpr1Ot6NGNRzocstCGwjcqZYjjpJPXZ5jnjDC
L3GC91I1vtrA+3GcrlqXHzFlnk5AxiKLQrl8NIhJUfZjar8LAwUghqs6uorfpKDNw7EpmbAg0+TP
07Gm0xJWgAfMrXXOTeHLWmB/Hmq1h0YxDylaWDMa7wu+MxlrcKDMfqUZ+Et591AjuGmo11OovoiS
S647JMYk+hkiQkuJRk20dq2V9C4gGJGGAh81OYZ4GRyr6bFgiOI8XFNxXn73S17yOzGECYNtgl89
7TTAEZQUqXp9H2xdw8MA10EVg/6i2QiKWZYsfTnT5NcizWtc7j2GlNgOmAnAlfc3eunHbB05uAO1
d+SsT1yoJVQ38rOdmA0uwVohqKIenHk7XCDHZsLuwD6LDhEgWAUXWOo7ZQ7iI8evlyICaaAaOaAs
t7HqTv+XjbzF/SPp0eug7cd8wcI9u3hbeJAcGHTS1XHMeQYBC9NOFhweXeYYmesFDgirTbcw12PX
rS1l8ScieRwWUyoOvBX/bgyAJYY/ePVB58DPmHTODBXuTB+7VGgmXaaHr7Fzd4ibI7Bmj2ALiVhO
uvDQlME6gjMqd16g4QCrbKPGTorDUha1ro7jEkang66v4ujSoEt1OPpjZin27yMhuU2HMwQnE5SM
Q6H7+OdCLe4PZu8i/UiOTvNiEpGts4TMzGgrzVfIv+rRPctOSAw4FCZxGI2wjzwsF+c1+NLDYN37
FhMjtQeRcvU96zY51UPDO4JItpFzxFBjrLtVRx6l4HCyY2JmYvRKgC5GJT4gMTJSZYMql0H694Hg
dJcmUsAjMY50+/4Q6dvCom613dOoD5tWY942uoNY2svuDxRwHCGz19WeHc1k/n+sTxBnFPOHs0VH
Cm1hpxOi25PAMYSKOdhmPDoPixuQj0IJaI2jqXkfMiz31p2ybrfcFToQehKkNDdyfWvhNfkT4ssA
yUj8Q7TfmEEga99wOFumd7Yz6gLczo8tHB4ZcvP8OYg2I9e9dRwC4MBM/oZElg7RQ8M2oxg/dDJd
rPoa5TaKKOwJGOFTCxBkyXYAOTVfRwOTMKAI59P0Zdfl2r3nWbgqWD8vDiGMgKBl+TYaNlNGpX05
SOaWCW3cSGvEQ274Zq9xkuBbQ0UbISnHY34wQ3PDFDB3jzLddznwl7uLIcG4lQOqDoeibv1IjS/s
pFweegbE0RjXJgELrQ9DRy2/3QSJMS71LfWRlwFyXVGQHVhOCDtXHXM/nlirKLCPzAibyf2a0v6o
GahFcSLAhxgzNPjhPxZU+zSCSmZgB1HfLRoFuIeRoa/lS9rwHmuF14ihfWY/R8FTAGrKZXhocVMg
f/ihHLJj1Lr7HnCQuKOCXL7CzV8hvRa9thuRhBes+7yWwKW11cKMDrY5TBjcc9FUEJ/BE9ThN+GU
0zGyoLm0bw7neDAfeAsnVpchfFhuRKlqJ7pLbCvLJANuZTXLekiAWx35AetxOMW1Yq8N4AmdLUGZ
vBC/huH49HtOUA0XBuwQSWrEA6Ha2GbMlzSZ99BT/dwhDZlyRSWq2L60nvqYLRgqmrDjLagh3bZC
MZj5cZhBA2XkhlGAnQY7O4d3CTtTICDWzwqwTwP+AilxmJ8rkb+6tFic846ir21jOC0ZFD0Lb0tU
cz3cWJfoxDCwVv3g+BWrmwEt2uT115YVX6wqm4ncz47Fk6Ppr4P2KQhCXyW+zVak9zRUQl9yYvCY
Uy8R0z4FubHmKXrjlevTd6X6AK1obai/dfW3NZ5ceholIcfLaehHODnRKdKvQ5KSoR4ZljQd8pjW
1H/utZxp/AODfDZyRwPjsHBA3oG6jUsShcU6TvfFjAIIJKmpLJ44DdqZeI5YGNeWFS01ySM2ogSb
3RdDRQI72uFsWCA3lNhEB0O91bwG7xf++o5wHbfw3Xx+c9nG8pzm4G0eARCcvrlJfve3Y1wTnEdQ
a2YqLmh+7PxRSsQx3mMI7/U3dIdPL5ClyxL+dy3KvZEayyPUj8hDFqQR86NiaTstPAW08NKGNemX
h/AL+/XxfTIXJIlQnHtvHzFFlpcRVjl+/wsmIRY4XYvHfoABbuZUx877xL9g11Ypo3sEvlEv+nsp
0JymXsIMnwG74Pn7CoydV10skOwEwNftMPlhlFJHbJL0Nb6z2B6lB5H9ceNE6su5OQcYGcXIUI2b
1CX2336kgP5LI87YUL3zq2b6l/bYSHo4I1vdZYJoYakuOp3hSen/WhOGSRrcFYmsgReVmO8G7BGz
+KtGGwtLW3oCG/sgk4T56gcos6vKfQr+FRNZUeLTnAVfC7uTlOR2By9EBam0CD/Jajy31T727GPJ
9lzglQwxpljuYKe+GViy8CgqqEYq0nkkajPQGFKCT03Tt0p9GI3BH8dNM1ymOjiaIAXNQMcpftdw
j5MX6bobLXr4fZXTXee9wbHwIzb9iSMgID2+r0HI+m1z0/ao1ZQRcPqcqVJvu2sTLVcWtzYNDl2I
Cvc4J2SgZkd2UDQDAxFWNE5xruCkz4tDnckB3A40G2xdZRfElmTAAyXBbM8yNmJEJ4AEFI6LCj0B
u7CFYUTJkarq4UE8cXlvePPhKkccvYqK6Ng+wNri9zl8y7B80fSWk7vbgiAyjZp8m9j4llUNRdtL
oalp3z2zEBR3WBMl01z+uw8a4aLXhCOxxOYp1r1pY9pkqcWbmBkg1+aXPA1Jk77BDBgmMl2QXsdP
idzR6Ch3QwPU7SDXBz3UwPwkHS7Lz0HpyUS4deDT8qi1HgP0YyI1l+FOLf+FzzDdxbGFjPArM+cU
4sAwbDXeniE+MdRvGrDXbsRfDek2qlX7bcK1EJAuy97GBTsgUrm72Q84IFxeMPVobnWcXnFRopcb
2dA8QVjcENT5gKdb+WPxsaR9GdlASHSBQNFBsrznpNBSanTtV2RZO+4mLk4B0c2FMeyjpj6oGq1x
wlHq+eU4yUhlAeIyg9PG07xKry0Xoy5wLWjcnfzsEO6ZVr1LJ6wazUYWHgod4BaCrtieG4yAUZRt
OrSw03PYoRPGwen33LbeUt5Cictp7pREVzP34oY9AR1wjZqk8+H/A6clxmWEIbsMli/g/kQp7DcK
45U0JfxJLPSDoxNe2/CeqmB4iL6t16aUj5LcTQfHGLqudrBQnfGxljfRwsuSCPzb7rQtljEgPbIe
klbdsEgwCStoLXcTdT7Hw1E4InKAprV1xK6sx8ZYHk4bpKPf9suWciIGHQbrmZk1XwJy696s5maB
EsoA3at/ew8KVRLQHLF4K185HTx+KA96VP6zjT94X+XqvZnMB2AveR3kGJa1Q7ssOwZYWOico0Gn
8MT2RwEEeHoKdodS5CfD2mlCrOGww7tGjM5MdbgEJQsxUFkN+nkUfMvbHwJMCXmdzm5m+xIbs5+r
oIQO26k8/yhr6yRIcJgGeGNOOzb+/eieZmalB8wXreQalE8ERZWTjdtsvc/i56EpT3BZ1wtDb28p
WyWnHsOCAGvlIK0HLHQoGHMaH7C4QWtoUs2DB4+Zu1eN/YA6VRYRrcVIUJVM1mRsQ/kJe9ZOwwr/
P1AXrvgywGkNsc2hMVUBtdExr9lOg/y/BuyqC5xbeDgnN185KibQkIoT1pAW31ZzeiEdRmG4xSxH
kKaU45IPiMJJ8IepRwWQH00LeovJRhW4WdOdR3txdlPpL/WHirEwKwjEBTmudDmXPIYm42GJoBgj
sp8M7BK+CWIaWch4yLONiT0ayfaH+MP2ycRAYrgRqc+mQDfxUp7SPTkNj+iWhgcKEG60d+WV1R3p
Y6x9sP9SXtDNvbofHtKznek/Jav2SPXOzjC03sz78JYfp2v36bzU3oWeX3VXyWdjbfLvJDgviLN9
5FUeFgCrK5nnRB1FUIrhHOGAYx/79ICzFvixcWDrYeA0TzJSeWyXHczNJcPujsMQ0eSDhQSMJwed
zcPSEVR3VG8qqg3I/zeShtryiiXW9J1daMq7qzb/4dpAQMiqXQY5ewfXMf9iIUff4HkYjIOGIiIl
3+RgbqAfsM9Xo71zR8H9Wp/7J23XHRe4ezs9fdTooLgXEPjNncsOyHypq1Nd3BediePR4CUFkYOd
+2LQa5fTuQjRElx4aJk+IowHvZW+PHXRiQ809teMZvYG2icZbg/Pw9HYkrhGzVxBwMAThaCo/Ay9
GMzA53fycWXQSFM1V3WyRQdV4VOR+Qy2M6EGD0FFIvxBSdfx5GuIzFV/NDAiweFoA+HObl6deVP2
hNQfnbfZomvYVPcYfWHiwA1BTaj5MHMKTFQJdsMtM1lba0BsxnwYePZnXezLnfnFuBWircTABofW
m6vuWuCP4YE83HMWHC0VY5ZLHZDTgCfCxTcgfrD1SV7rYVw75tU1QW8J/ViTh1q+dcsfcz6UlJEG
mmTM62VdzbfoRWH+Et+dFe3qHK7gLyXESm+mv6rmvrTvBEOW+JGtTWKDDkT13DBvaIsNXjgsvlmQ
oWeuyZpj87XOrgBHn0kABwX/4CH7wl0Zqxr9m49jN3tbI7gUjAJdUc+yg4VFOrH8bnwX+OpBM/bl
cOYmy6/pz/5CC2JEn0Fob+A55dndI3lO0XY+1CcNj+xVv2VpFG6drx71agQtyV2H0cb1g3eC/kqf
A73cdU8Yp/LiiaUk1JyddsDlwUi3Wf23uNSgAK2vOGtt2eU9d+U7ztGTbyGjNixrYRQ7x3B519k1
MFZF/HjtAjPS0rc4No3Bt+3ObC/JRMhA697LgWn/T4kSP93TQsHOYGQDptTQ6a8xpulP/NCRJJZL
MB3d4MzATwZsu8OtJfeooscZZZTW8Uhbf+xw3UCm7yHL9qfsuf2LipYIAzQ6uJsgslupvKwXjXgG
WspVcY+o4vsq3828H+vwgzmWrmvb7ozX/ri85hcSAP8a5jo5ZPjmAwvjqlgSuXmOlUOibJJ0x5Kv
3w6PqUhc9HmLZqXPfTpn+6PGjB2OWqd/Zhy4+SqlWD1okO8PbH46PgDbUa7pwnxysJO36Cf7wRDK
+5m2yaGH/vIQv1hYqbJA3hQ2xEosEDAQ2LPtXdoTdnmEY7PFuhS3mSAr37us4HQqOGSSG7UdX+mj
ORVUwL4SL2hfXThCT6X2QLOz8tTduLwj1yr94swqkJQI0O3l3wTDmHu9H5+NNTz7aq2F/EEKAv2B
uDbYJYxKfGb7/NMlb8Il26NikVKXPcD9hPjrIiwExYqPaugKGN/chnvEBG0L9ad4loGQQV6AixCJ
Af4MKogK/4jxGTV4ggUS08x/Y3CZC8IabMzywbZTfgAriJIFYQPeojTPrneYqhCrsnLD3gLHig3q
TISajyFcqtlV9rBa7pi9bLGVq9R3QY7a3jtLw416sEqF6TSRrSDDodnP15A8g2nc1xmuYljdqtlO
ibEGCNEAOqjMW0WsaKTTFixZWhFiCfDiQ/NO9ySmoVX3PEGKy+rHOHmuUnML9iZd7OzUT1gx7I18
hN0+QV5htNKATyzAcQPb6XBor6TvbuSHSYseclyCypkyGhZn1YZ/FA2YnW6LHJfJdKtq70l2kM2Y
PkW+TJPSKHc5Zufph/wxfgex6wa40GNLkXMIiJW6qloXm12bp+4nOvwOlRg8s5Kpaaj1nXRhWVx8
ybfhNpnDvZ2zV7wVgrO9raJN4b0h9cWlP+EMvIIEcR35e4IKo9tb9FjTGQIzciyqO1Cgmod1/8pY
kQ2Ydz+kR4KRQ7+CR7TxqLPVA2Rc/EYy9nN04dWTq615po3mVDTPC84vKJcenIP3hh86AG5HQqSv
HeNtfKZ/h4s4ieXtajm4Hn/Kvbf75pZc2r1GDz4Swtv034Z7wfq1d6DGbLKAwf0lZ/xI8bP6N4u0
KHxz2u+pe7PDN3MdwCi3TyOhprhTMzsxU3LqnokV3M9/WH9YN7xfuwF+yF7Zpujx0xMMDSzoLA3m
Dk8s4UP+BNUyXy6Tw4r0vYEjCM52jImaAt98GI5psrU2oDsXmyk/3RM4F+MhSCTAC5saQmaiHS9h
+sn6sPhp7V0TbPBLzXhyX8ViZlnHTMYJV2iFe0q3GzHP2MYHknvl0F0OOQ08AJ2OC9O6657H5ISD
/URoJjwty9ctUlK24aOBYwF+X6CsMLku0a4+sWXxkBcTXNTYMHx2Adwlc7tAETpiK/JoADT+QNBy
9yXRfAyJjc9VxSwqsY+86OMbjZUNfPQTXLXGh8PMF0EppudfdX0Fp3ewa54pPajDnsZPHlgSMlKi
BlFa0CWvKVrY5d/ST5hpZFeGe3R79gPJa/GezYo9Hgud4HrSc5VvLPix42MNo7/i2SqPe7lDPvQO
ixSclhgLdFWqPyfPZX/QF78iKAwoBCEexKh5FcQYgME47lae/idNzN2MeRt2myZ3XnHRhWHIZ10g
4WMFQvB5esq9pyHbLdUN4Q3qh6ID6iYvbeifIhJH1GYPjkn3ytjNt4SikKGHhKO87cLJdyV3araO
6PKdQSFU6SeJmjVbD0qeR//hYWlDP8DGtkV07CqoqmSbzzqPGZW5Drtadz5UBiWfQ0LF8D+gDV6e
tLRbC0+H8W5qCmx48Nxg4Ejga1g7wsP/qowFWAWspma4CYrtjnh02W+2xQEy4HlK25XeoHdjW3lI
6CttuKFwTEy8Bxy7P+LbgI7cHzEzqruPdCy2Ipoo+TtExeDaeNHEeMddRiMieJaQBOQzQ1Cd7HyC
j2AcPSPjMUv2ZoNJ8qOawI8Ci21RrTpgCC407ehZqABzVKzg98dUuhk0Jxy1fWK+jOQFAsVAP4Bi
hB3PiFkGa/JScD46G4De3gUY+s4JgrBFAiEe5cGpoo2rmngdUDuF4ALOqGDt7CYnD5BM3DbTCevU
XP8L+nYbWOm06j8TT42FTQZU87fR6d7VuX3CSjHoiq9gBmBOFLTuLBy6g8cPsHJzrzjZtxAEMrwg
hDgEgpHME8btyp4F+l4UWAxrwsnhx1u59mwyPjQNb41WdufSCw7IvG33OauSlxQSRKg6ZCFytOQD
1umilZjwWWUH+lznxXbM4TvrrF31bpsZ5XoJZyhvOs60zkmo8aYTH8nSXucUlQUJUZwyaqmmz83O
Fm2fpildybUGBoZc1Y75zbLKc6hrf5Si3oVm6zsYMhFBuhNb9qAuWaPD5YwJv8RaxAqbnYF3p3DV
TbQYHK5p+a3TuBJIp8aOT/7sL+lEtqCjJ4IAh8+vgd99GfZ6SvJLbTNh5BpcknwHTHIrYuJC05aS
1dfQOTU4Sea2yz6K2DsYFeplhDtqOVwMkWzyxsk+WUlq1Iu+gLm4l+b2T1l1r4lVHWeKPt+mxBbD
gC4BQRyvgd5hm/I3iLYjMoCSpQ9kHNt1jhFCS3wcMcEs88QXZBJbPQfo6ai827cJOEbfGpD+SFF8
Qdr/iFdd+dZiUP1gUrh/u5FD9mKQGEpM10Z5Ty3S9wDVfjJUXePeIGmwkPnpzARkVj7/CTlz/bVr
j/OnnkAx2lDx8CNhhejL98cTYyS3YN3Tk+M4g0Ss8gmgMlnNoMRkVcynGJnT9VWdbVqErFsLYurn
Qua4j/M5O90Bz/IjbkX0XGp7kM4LtRfKwR0Md0U5xLtOXbvYdkBvBcv6QuNN1n34RBp8kZ3rdDOT
FP8n+5xOXnWlItD5T/XBNI5Jx5uy0/LzmP0xYAv4dnXqig92ObTH/9F0XkuOI0cU/SJEwJtXkiAM
Xftu9guC7eC959fr1EgKhbTa3ZkemkJVVua95/bLdnleTXGAN2AMkeGQ67ApVJ9bn4rVKD9YZ+qH
MvIXvi5yHIIZgaE13RKJkD4i441l3qklF/+eIqVmWF25sHAYIl2m9ngvmWU+0LrfmMozwffbVFCu
kmFrdsgJoUw27Ud6f7LAwirjHoEU+pe6APeDQruvmLqCdFFhUBCOTOdhO0nJpnFOI8vCsNgF6fMR
YBs4GA0fhEZcB/RtSS8D2EGJ0kgXewLsvo6YtPk7aR8V/HNq+VPXLJ3lWeFSJDwj+wGKPj1crpy7
zvJ0INB+vvqdvGN0dn9JuN9jbH2h8a7BU3KJ3mK2UpSv4/ykbzsHkpUZ72kUGNwbfImZpnXBEdpN
H+yGMK3YvuTFo87mVkxRcL90GNv7oJRPonE2fCFS6otns36AjEjHuYSeXeGITPBi7FVmsRxKt8Wg
ENPz5/QMKSn18xBxsiguqIpdtgRyK2xy5aEZmpvpwbxxxU+h8V2Y3JfnDk/7k+XaD4rPu4tXP6AK
4tNhXTpacJ9+EY3GmZd8ITkc6+N9eDfmB7vGYf3TXIx3hEWHaq/51jubmK/sCOv11Vt+0N1x2g0k
mzuUyJuJbfeVDPIA3WM4+nPYBJEHLiF66H37pHNOUpzsYn9BsJHspH35VQQoD4iYOloauE3XPhHu
UsaPSe+bkUsMNT3fxF00Rkwbm7BPWuFYWMAkJJs51LQtTko+Wt49Vw8fyu9ReyHfHH7zHsU52VOh
7Gy7DM8EorJt9mPoFPGkQu8IiafHcoIkwxYhA9vZzgParY3pPBOXiSiQDxgEEDMIQeTMXvlXNIVq
8vZ+MEbvyJqi9FXi8xx/dNY37xxAnNzexvKcJfCOx48Yx+tmVk42F88IMIaXaZviR9AtFiSAtH6Y
/34l7+tVQtz9R8Ol86u7Px+1E5FGqePOrwRTRUhZQVluTMsblb3e7ngEYX8BMyPThkF2uyk5K7H6
aEdCVBP9uKjinbGT84d315aWKAVPaPH5VG50ipkIbQop5P/FJxrkBRQPiu0HPkJan7zpOzbAg5G5
wNGremtIgHb5N34KCUwL+vnI/97F5Wpj/JqYZv0ofiiwmvwWHxnDGkAdIQvAsb1Yxa8L+NjjMqLf
ChwJxGrRtAwKJ4BnohYe+W0YmMHAYWvHdZa4kWdiggY7JsBL2MGv+cLA8kqaoFoJ3XxOvwtPNaW4
n+KSCcyw55ulg/cjw8QEK007Kd3CkwOdfFCpMdENIUFdXmcHcb6XaK4Ol4pCZctn3a7earsRH6Rz
ij4mD3AfNBZaVBIjCyRcm4jlRXcvpKfFDkXZWwfqnuZKu6m+Ip/WVUlU2QYrYZgjJufOAE4LTpgg
RlI62/TE4fPwGnZJJO4x6JSwlDgAsJCiVRwPW4LHQ1kO+JqWI/JKVPc665+hSujs0Zx+L3+Wpz0y
3cTUSpOkFDCU5KcLEqhA3uQzvw+LY1GLL41brhyOyb5F3H3le1yrQPawLHW+8y35JpPIk/QNIQHc
E6hNjz8ySonPcdMQHHxGICrN8FqcbQt9UHqWtERmskYCPlyaUqHmXNiHUgzf6G2AvdJk2IjN6E8P
iTlDwiDFO8mHFESBwd+z9OjF1FxWtzxUeCFIAquOyQ/rgft3c2T+kVxpNHJj400NRxbmSKCStatg
n2Kw3czalVVMp57ulv43cv3gTqNxd9i1zMY3dyD3MUUAVf3XGH/U3Zui0rLk4SPz9BWJZuZ4fFwA
6LS9wuTJoVbZUKiuCCu4zvqUmQSFcnEkRj3kHLGdcyWd6L02/a668hJjGul/FD7sOfcEXyS7EkzG
y/BjoKss96zRuDnwEjCOykyAPNrBdX0QuJPhyFY1DkcOlJn0R6Jhb/xcyXARkKGrl8PyjmziULc/
9v2zk0JWfTcEWJxSAJOo+28anwjdokDlu21YSqx5jChXnpGl3M+3oTsVx8T+qsG8Id0pnpGRsASk
vXh+ebpwjF81icVNSUon59FuzgjE47PYwRJX/VubN34lO+oa6mDf2q0Z8qWhghlv8o1lod5YXdlP
jDiQJutnztpx0YVUP/FCtbkF7E/bSEEqA8Jx5vEawuqYoXwt/ywuYavV4BE+mY9N+zjjHRvc6oEv
oulOvOc4OalqmLzEBl+CDJP4pHY/kNemD/q3FYYUHQzHphs/jD5YnC99/MpbJIIOLWI6tb51h9Hy
oqV7Wz1I5xaRKLemo818ytWYzNBd/QTsmfxRsnCLziwut6W6Z+bhVOgd/XGvskyJnnipkqtCM85T
SIrYopjK9SPSmG+EGdKtixh7BehgjuMeeE50SZ76lxo6TIhSmV3n1EAKrYm89LmzfNHVpaS6DIfi
3XzpwVs/VQeiOuhjE5/IpQ3IvUn0BufVPUCC9T0dnkq6LJvS54LIgOdEyxNJB8IXvWJQR9Xm43Br
5+fa9iqk726WBdgUEB2gWnGTPLTbADk2BrP4hJdvQXB9rdGUM/CbblioEn0f/8q5h6OdvB/WdTAr
WIC2ZQVaBvEwwElrqz06uNCY+vKktSeDbSw/GjwTeLNHuIW+CW4Jf8Uz2GLKK92V833yR2oNzrFR
Yr60p15GSkP7Ds+Ku4RkOIRttqNd0J5yb1oZlXAx3qIy2bEl3tg3739cOilouoMWCrqEzxY5RLvI
H260QYEqaqH0pvYu3aJUgZi+MffyFW0MuIyyPUoo1rDYO3S4tlnp8jHnXoRc0yeHij07+q6/4x/J
Y0SR3x/oZPM2l9ARmzEqXag2/CUBImUeemq83kWAyzvD4E5wJi+MGGYMxu2WoeFXLF59NPpdRvif
y+LIOEYtouHChWhXHKVb5ROtP0V9jcd8q15pB/GvVnVHX0J6lMVhoTyJGh9Vzi55T4M8AO/4psbe
yikB7vdb309/YG4CzVWxAVa7OzX8dEx/2jGkrdXI2/jahDr3PA4v7MsMNdKn4/pBrzW98mOm4l1m
1kVy1WeJFj9kZNaEzalFpzMzXeLjyI+pZ3f0cs8l4yO6qy8RPEW2M8rCEykmiLrqLCDglxOFO7uD
O2bwhuu0N1cuaB5KIPlv5HLFqOir+W5C9pLaZ2Nh/+B3Sz/Nb+tTMPHvTY+0AXaEkwJsf5N/FRn0
XaSHO4X1SsUSpkrAIW5zn+G30zRiBRaw+LbCJE1i5X1H2QCZF7XUm1aEpk+1kf2qCM6zbRYiPbbD
+Mf41V75ZQi9IWiiBn4v/vjCr0S+6foOwEAwv+gHIB/mXgqKUKhaGCFyjDtv5j7+UV+6W4sxFGep
/wqxJNCu7YVFx/Hh0rI5gICztpbHuIBPlXXPR6bJQcecL4wAXH2mHumDbzywk8+i7vkT5Bf5hYZg
GkyfDMC5w7zfuVc+FIgkCK/xoj/tQQpodzQnJ1CwfCNi9vmsIILR+maV2pPn8oUg67vf0o8Y2ToX
HHQO/uoZ1+l2D5P3Moh/dHA52yn8t1mYcRiLe+SmN/dVf0rSHUfKb/STAQvwcl6ChwACIKArVc9Z
8sg0Hy+h4qnqsX6hY4APLf1lgpMwvN7SVhPtH5odO5EX8Ix8RDL2jtfmR1g3JKx2jKyC8riIa4WH
HIVZz3Xy797y1weTx00lUK8TERCUpTy9LQsctVzk49qtv1m2QqfqN7/MAdRDijGfq7AMbWArWm7Y
rrhtUc4qofJH4w/q5311lT926nlP/7B1aBKxTfCYqcvh/lcXezxpM1X//MyQeMp9hEeYZWB/8gAD
FFcaV5995cCnk/5CsjcOcShfc8DiBNcSFBje2WtJxdyx5yx+6k1I+QVeOA0HX4oQIiMeBbd0nODC
+d0tB8DOsTiKR95URdUbfbNxMJ4a6wuULd0hoRWjyMfA0Ot3wo/qV+FCXUHzBFj1BqoNzzHFAYXr
shuPfCbRt5MGZNHnwZL8a+BK9V9zQ8mtuc4bUYsGgbjbjvquD+brvduMCL7WPXtCGtBwvv9NN6RL
DCMTknXZOJhy3EP6wAw8AYMQWcT4G98cbXOcSgvaDiBzPCpsOCCzGUjSuGOnQ24TqtHOxn6OWthy
NeDZsUspVZ6TqyOMwh5Fs/FMVjfDH6bqYwTpjcVMsc72EH+1X/aJagQUIKZOZ2NcVs5Tl6JDBrv8
l/595FQR7nDS96YvH2afcAIVeYPbUdfxMw1ocRuARS/Kx3Jd0GN8cvEbO1bkhibu9MofM+YBJWDM
SFgmRHpHw9WuoD/AoAM5YtJS2C32l/PNlsVVJr2lbzxSi/pHYbPsWiwIIWwGpjVP0Fi+OR5PbHYd
SjEaiXteJn/AzBPDXZBbFAYaMsm5PhTo7++b4pr8iPvPj0lH/qVgPfzxpzgsAooFH61XaLwtnwwl
AVQx8ji0fM84Av4RedMfTvaZt/q38I1w6vyRbGP0fAr2uGeSVaOYCu8gM5r9kB8qIFwt19dtt18I
kiuplxUzGKFws559hpu7OQHAhTZqK8zKLAHJk1/yY/EuvcUBIkYHTQbNjc34MjISGg4zqxpLCua3
eBv3O3vf4Xv3VLYhSN4/LAPoAZg3UBmHlpdejT8qEuNPND7BTu8Wn+PPJ6iLypX7emhxFRAC/dBx
kbUQPc53KoyFG45T4mPpUL2V1yUP7jcoxJaECztgbKDhwmku6bVDqB8aGL7xPny/Mktpy+15qjzO
/f57vZZH+xssbG+4DmlKaIKvGv1rckhwE1A9pF4/uDjJRamAixqPwo6yIljCNXqd4n2rPMgv1Yk4
sYTTgpGnWMcuvdLzEg7Mcc7TRkNbbqo7dC8rLtaLo3kIGNg469eFvHgXSTvw7X+zFaY7G+h0msSl
7eWk57vmkBAge9+txXv6ZD6qRGwytaD0Z0Dbb1HpS4u4zA3ocq/tBz+/34/Z0XvKT/qDCZmKERjL
U/Fy9C+r6Nrr33oXNKo34v+Gkg2f8AWA1yf1yECH4OWM8iHjOnphi6pkX5zS4Meo1IApyw/YaYtp
Tz+LD4q5KAON7f2JEIEmAU+1sc7OjZ/TsSvtlNB5tGh0SC4uZUTQDNg+1heUunWA0g6dvU1Bx708
ZHg8kz9P1uy8LXcoKDmtR8GHdKPhg91/gQWDyYGx4JYKeaIoRVonhnekj+SpmCOBITNmwh0BJGz1
jz4WdbOzbVZk/NsKZwMfPDNqxqaifmK/tJD0/GlvVDhgxl0bl2CQuPffFsBB42LfMYl4lASulCyQ
jlc3utH4fkfybsy/ss28gEatrdc7iRGwsr7KXwZpJSORdCcl/40axLe/mXal3nXQN0su+oCk1IHR
NiBCOO8u8npgvq0wYn2obiWVPGTvExruEGo3S//GkMut94rLh+U8YnE9zsfypd/RR99IbrQjRW87
79tg3DduSk9lU3M4lkdQ88VW/jA89ZIfmSYGGEkRDSpf9/fYDTbvE+8VXtKFJz95THdQTXeDK37m
+bXbvHNA8p+nhyuykl20of2z1TaUtfz1D2/MxuSXwfHhH47+eJDQZkiM8rInfY9rwiv3d7cNoDZ7
i9sHUlg+oMwI1iNXyI0nnZDwX6L9A7XcrvTjzcO7yYPvQ4PcrnvKEw85t0vVgpSH5sf2+6psbZ+t
bn8sNg/D5t9LSsLlFwCBfZh5xIU+821ONw4O5Q90Sltzc3vtg+bt++H9XG3DyEUkzn8xuR64dbOE
ui3zjEv6Uf8gv6BJu9wU7m6z/a0f10B7tb/kL1jJ1rwZ708Lxtx0g0q28rTv2cWX8Wd9KPvRpcTi
G6Bm5DIXIeM+PuokAjvB6xbMxZXkyi1f3et1YStcXGU7Bo5Hpedd8aqueyy2OyJTDlCE8EIRTptd
QKVuzS1a9M3Lsvn+fle2FLaMIOGGeegi/PWdKUtFL+u0+mBJ0Ehsw8dqy/60kTc3jh4qI+af53Vn
b87HzVOVknu4Y+4Vu4y8v9czOBSXbJjNsr2ymk62z9XZrYjbQmW4wZHH/3JMs50x3DcU5vzEfwFe
CwZQLBoxaRs8cRjY4ZyOB9N1joq2M2ByYXjYzDR7XW5v5rMy4yUlwWjPtyFzBQlpE27XDXk0gLPh
GzjJMT+Q4tL1FBAYqbeMzO5opphY3oxL86E9O36zQ6m2rZ+7V8oB0sMIb0Jgnrzknwx2oBC6MJEP
RmC66kny8evCm6Bc+zVf1yfztSMqgtiLCR7EYdlNx+nI1WHPxHSfBKQjHKQ98hEEe94f5pVo88VI
gKMJ7SAZBltCIp9nNJT1+S/eW79YnxlI1X/qU0z0GuWB6Zwh6m74KXBc5o1xtd+HU0uTDNE0BSBv
+ZNhgvOTWzvVI0bhe30GQxr/ZdSxR9LX2aYryncEW+rmI8EhS61xir5JGpm3P536/Df9lYyWn9X+
AAfxScEIzgV+U/2taBtIJ2Grwq6/N0qXO3crYV7cAOjPpw/rt+j3XB70PmDSrO4J7qNoFVUs37mb
Tu9cRFtaYU+57eay6EbQVKhar/6F7jm8oy6ndwZJ+oM61ghH7AKugP4xuCGQdY8YxiamCwUWHctN
s0GNs23+VizmuoBXabnfdjvcv8VfekyojrgyUF7Rce9d5zRBo+35WS6DdPIB8AUzeeV2Kz3atpcM
x0Z6n7r9OD2n1TU7U8NDNsnZGk40Qx6M0/DH1shZlbJwuy0tygGpAW3k5UW1dvYbeRsn4W5oxGsR
QH+OCJDJr0l/lsXMYE9ADGk6GM1Nq3hGaOoKNaL1TrRDeY4PtTezdfXrIb0w1t5PXroX8dZUqIyh
EEBxakCijl2617wmuqB0SRzCUPjofaYBLn/Hf5sDdBtIiA+Iypqv6mAGDO4xHPF3h+Zg/ihn5ay+
yD/1STqbD3YgP3w796dU7JHcno79Ra02xishSw91XnxzyzM+Nbrb9UV0AH7ijybfYQWkzsljXGww
aFwcT84jPaAaCQ2UjMBwduM+uvD8mhBYPKZZnKLcB0psGOUOIAoTrSdSAgkFoc9n7ufvHHAPzQ0E
d1zBRdwHiZ6UTzc+LC2iJxhm54R/6aiPWB5EAhrVHoYkHD/E8txxtZFY4WyKW09HBxWcRkMYEfUG
J7ub4d9l92BUvCF3eqTvAKxKpzPh4ZymVCPLr9JCuPitE6DYQ8KUnPNqz6noENQ6eqr9inKj1l1G
riv9FcicCu9hy1BMG5GPujq7Axtw7qbOo+18at3Zlr76Hw7/rPYQZuuOp4PXV+HoPk8Epzo3m4TN
YKavwbASsNcHtn/aerhPjb07my76O3JhjjElL3cS6qZNYm6+eccGXFvgyvj8dpwTNo/iW/VmhdPT
etTNcD3Q0eW5Aas0EdG341KG5JehNPMLmkbx4/jAa1pfkEjLRDbvrOHSNIjeaUAASu+fqCjp8TGc
FEXZvBMaF1yZQvd6mDIuGZDO7GeVUBukNH3FaFDhAupoMIBTVt3srA9pNJOLquwdJ/exZjvYjYRd
FH9zOEL2EY4eQXga82LXYDNWJm1fWR9GEr9KDhkUjBmcKA6cpRBKhpnKUSUvtTZH6I0rKbh4aGeD
pLSIISwnDpoGvHTU3ZR0S/5PrK8zfUyweJEJQLlPnm621+oeCDBsmxbgAxL5YT6u4/VunhS+6Gw8
CmGYWY6bnMk3IAC81Mi0KWIQadpytVXp3bc93UPdy9HrqygXG6TjBlNjmClRQWQpFWMXCFhdyj/U
4js2oF3bJEGlq/s3ReIUjZw9SLUU9a1DxEcP7aNPSzqNeI8Hv8wwGFFyO53s9nP+WjffAmNTtNpz
opDChXQGWkmyJhCDEeDheNeyQABEQS8GqqIdxoxGIFm5USCsvBIdo+xO546CjRJLKkLhZtCWgIAD
wxHG3qPhMG43RQJwn/21lKAClttmrGf1hplM2GvttXnWUs5WAyGodRDyVwIZgW9CoJXO9kKqMJtB
AQh3fSVAb23eJ/XtTho6DpwEtMICclOXDj1bY0SXnHfeY7wysi9wafu5YWWjYJHyt5HLx1x/81HC
yJH45vjN/ziiwJd9YcSs9PdYDxa0DA5fotkw/KENp08AZQCM3VmbuCmQQAh8oDOQrYqbZ3jAgXcT
yo2ayEvk1UWC7IgBEyMACeU3IiBy95ycrLmFhi7lPszKoXfVEgwLLQP4hGlBsFHmxqC4ALVs+bSQ
HQnijGU4fhW1XjxpPxJvKXPSnYb/KNeEmuVrQmBAmzudXwS8ZcHAIsGud6zx0nHhXclHSvvuosTz
I7jMeUHfJnsOBDnKduiNFYIkdlrWZv5VM4PIEx2Vi4lf7Ak7voL6G74bpgs8wrHxV3GK1rLqLrTu
5IyglS4/zp16MZyaah4mQlulnrRAwaDfXBK6ebNVdKIxvRcHIDYW3zV5EmTCAVgD98cKJ8PcEb9m
TRtde4J5BOFMoGnBKfSph6lqoK7idascbyiw+NCBWBQ9WmKDVxLDbV9uQsgiKLvIakjO8Ht8IIJJ
KLDMFdMduzggxu+ExpLjS6PhJFZALT3cSzCjqOJzjOo5drQMIy1P5J2GYo5Iq8DenqEp47lX+1cA
KRFrryg4NqFFCOxJYdtv8oQRUDyHrKOOcxrCj8CAgZteYcw4CE9y1X6aMgmJAT3quEEsjVGNKRCE
h1miC6S89w89PiVwsPH61UIjkqJfK/vmjAARuOJDkknilAZ9i7y0nm2kitZuNF6FuBX4IUuKWbcr
taeFngBElOK5NI7cezMtSFbrFNNkyeXt3fS6VtpLBAvylKIv03TLvU83i38Ai6ihVsIfOMeMSOGv
zl4NTCouI1cXxY+OFQxHBgnIqbOb+lAnq0NOttgJsRNv+AqFl6VnkINv23JyTNmPMMCFX6qqzL1p
tWiiWNTa16z1Rw2QX0WRY0oPCRtfXUdHfpuKZWJgClUnJqCb2Jc44XjrHZlJXHQdrnLcXOeMFqgJ
udUgY4VQ1ZiSSY43INFSYPv3mD2HKTUCOLgesc6VXn3jzeZsZcPwGmODXanx1vYD6BwGIROWTIx0
gzhItADsCBiQBthUZgX8kWWpfALTNbGICEBdiwAXhxhcAhSCQ5O+JkMGlPa5nYtTQ/z4ch/9qvqE
hhRxe+U3U/SiCVUbJMG0sWQHSFiMnCYSG4cFaIyviSgrWmWtFQhi1IiCG7GaiVU2nuxtPsqvwBIa
vp56klnAt5LPuGlYCbDv4CWwNzRsrxaT6h7QZoy9fykGYDUn3jV8CaHNXhqs6WSQWpTpmgWA7ZrS
8UdOWy4TwpZsg6hF2JANvX6KdX1bCnfFyoY/dR40SeH8t2jalSq1z5oGKj9KSHX47Gy8L139eG+5
EKnZZYyelk6InjQB1LPEgwcLiG/qHzBMQe2k9xRAe0WWw6Fi+IToVCH9VmNlVi2yFBOADIdjhwze
wSw/qRbB9oA465/WfKpKWjC4uQQBj4bNan9WevMhMNSI6ulWZ/ijo+4RIecgUcRQSujAG/53uMg6
fWL6jRBSoIczKaIYkGQQ4yrCVAPXmdPuY9Qf3VF4NpcMfUuZPBkLppiMmGHs+phnanZzWDC4rnXc
9Fif+C7UDES7sxlmBM8w8BvUGQTZ9DU/8c5slA4Lh0EfP3ULMi3aPc0klJPxTmP8x4fbY+SJYREJ
2JxYuf/+ujwOiGLwf4KAyxC3lYw0awGIsTjmda7jMJ5WMfiEwiVQS3LxCgBTMCPZ54rmg7QrF0ln
QaYfCbPM9Ql36LlilZAk2KSEirzL4r3QSg6YP6u04FD1xJckZKwC+aTaxX7oSbCD9C+hI0YnK6Ky
OOS7Gii7mBqaF0U8rLlFlokY+iFETn1FWh84jm22Rwk7mWBWVCjDVAFVgZ7Cb1tpjajRXsV4iapT
LcqbqnAygkjfCfVkCxjYwJZXSa9zxIRkoLW20jc3iOo2WbIgDcYVzok0bp1Yf+0ZDCjMNzlGsf5N
HVNRosA8JtD7YiSEedw5snbsuZAqKsMhI0Ab+g+F0f2C68GRKQITujS0KudW5DXWP0ItEAuwQdDq
5gIVM8EsiPJUAZsZ1GqCuGDjghckUSJEdWEVfJcRiU6NGjjZF0xpLPx7Bx5Kyy8VdNkFSH2FrTC7
A34mjkxS5GNiJR7+v6GHgHHgwGrubHKk6YmSsESiHC8snPHCjaCWTkwyORUE4Y2zVBguwPMu1E2q
czOgJQrQFcBBe6aNer6jorY+C+crR3c4AScVOmI2CVFjQgE6tl0dMPks8HLF9L9bR0Pry1WhOCVL
KpYYZwKhJ9gzUeQIPTMzWPuR0szhWIwcNEyMuvkQh7k8TvHwCIBPHHSQggQA65/aMy/Ckd6OzVFM
PsBkSwcLoQLUD68Y7qfZ+IrVY4a2O0ZIMx0amFWa9gTNoacpLpB8TvWVIcHUnDepAemU3XIFK90T
UJYGiBVOUofL0Ft/kH4ICqP6pNLqCRpAFTqTrksptWJV0Rk1sYvlDyW2jCw/lEjlJDwGEV/JIHJ8
Ez5pZcS9NYT1ymk9vq3NxqLczii62lqMtel3svXNcYQct/nHkxBHwOhQl2L5NSoSKRxGt1EwvQmU
LJjN2iJWMUVrpz2UBFaInIs6uocDOuhcpiCvKekYHk7Meun2TO98uuQ4iBSLfqUcADVKSjI65Xs7
k9AF6+yOeBQtTmP/2gB7YI8yJkuGB5D5AnWZkTILKkq4fqmfwfJsAEb2xq+gjkq69VIsXTAXvZ+x
BiR0MSPZYz3EMWTxs8YllwW61K+rdqk5UJDw5DZkPySNwk3dibseyg4mTSMdPuKeCoQLYuvkzxCg
E+aStLcpBu9mt593dwvzHCUXoWlwGJlBvN7v3ynYQRbUkieeXPJ6uQg3mcr/D7PmA8D3wCvIqsBG
k/evohKwRus2y+PjyiEmUR/XgERkrMJ8YzpyYalnikV8732wobs52eMkdzwfXzkbjpUeU8JstFm5
9noHrlxCn5EHjn4uKDtWfLD9ZW4XeBKgDkhU7jBFxeSnfERYZeqGgVWnI67mdtOnfgn8HvpUSU3Z
5+bBSAdPRFGo5uwturW3xFmSLoAhlTRoKMaxYMfYogXYxZHQcLWEneoc9umBEgBv9bOKSHSa0A0Q
BBLpGid2fFkl38IsjKNTL/uvuR192kacK6xJHvECIktbLYFAsGvzfBC1ZmOrYZ1Y12xZeIPb0gKB
iOdcMAH/ewIIvfrMTbmIZcHaQB+uMDxkEMszawc2djakqeUO/sSez2eyW48Y7/+fS4yDWiz/Q1Tu
l/7JYppK1LWNU39Y8QKtmESzc6zLL+DbCrK/9P5koraRs4TUwp6H3uTB+KzS6CgghtjaH7oiqSFq
9OdWG1y6cgawlUxdQwhcD3LinHLsxUafPrG/oOixKHxEIoLYpwu2bbV9tFTkchx6MikLkh2H7Wzw
RAACdtq/PqFNUROaLRPBoy5EInPpnJAydVNyznKB8bzVi+Xl3P1lBsYCvZSwQPSuoYlGkrNAIQo8
TMWxDm9BINLniU4PwhF2V0E1mUa6dcxZTJQOSu07tXYQ1Q9wSh3khFL3l7L7hUrBviliaGyQ5TOE
xzah30R9t7ReNJlnwAqkmFW0SZKnHPS0aEwsNaGazowxCKYlvotxCbOSPcCKDg7jJwwkDNmWc1Q0
Oz6vSSRXq0ASVjpScAqIPdoCvNtNZRbI42GKzZ0tdn0Io9XjImPUYQo4DrSch0eOg3Yu9xCPcI5F
8DYAOvswEwVfjdISLRPZ1/w04n/QtDsq66b77bK/OH6d7nROEd2hmqmxOdYSgx8+XQvgJxUPf4Tv
kvjeg4+HE+r36+s9Hg+1fqJqoDi3N9NLJFS63I3r7GSVnKuUjWV9y8ZXdTkLy0ZFFWvA9BdARalF
Q9H0nsgvukO4FexM3HRUJjwPmJA0i50lwe0Hkjg6DeSXFxz4yVb8UEFSV6T0sR+tt4jcMrZDB3a/
eDLFobXGPlttX0UfDoqLHgLgnRooRX44oLpJ5RbAacknuz5wkc6W4lG11kcTyXdPc1LzdeGZdqrH
rOW+G5nYSiPmqDSI4HH5qj7tVVLhVdoL2j1yO+Jp9cigout3OllUpuSJwAmjblxKUwGF5swaaKIJ
QKENJn8R3Tbcmh3MYTOTrvJC35Jfrep+p9O+Z2eSbYlPs5w/Oro1iaSeBoT9zoqmP1C16JLzU7Ja
Oyl0gMQiYJjTDg0Ssku6oh6jBbIiJAPGCcwYRKeG2DtGRcjDPyG1ULEOLkvFifFXROsDfXlAzhvA
aenwmq9Pidxwb4K9RG1pXoyeSZu4PVIfVAm9G9oTOEUXqIDNCNfKvcvY4gn+FpGbwEqb7sfCoDjh
4L3/9yZv0h7g3VGujboZWLl2AmmwZuhZuHI6XY5QHP834M44s/2Ui7xTtRcBqdITXHVFeRXDR11R
kZMw9KGBobc8UtlzJuhwBJzEI/QxbtRWHb80CoBw5pfrW0rZvpq/vGqDhSk6VcXysg7s28iX0PCs
2lHHAlHkdFNBLJWPNdrslkFzDMXIzg4D8su8vX8W2AKiPhStRoFeyGCsl6l+SZvycYa3YjTtJwKO
yPnmMuUZqEcjQoPUUn7qcVeyDl5EOQ6CaCE6J+c1YUU9jjNKs+ywdBLOUgKupyeHoVA0BiZPa220
53Zl+CPRnrKk1Vs07FmLdGkn/alF3t2ZjIOnUDy40xAdR0na9yjjBGBxANKbIKve9xEjME+5k9gu
aFmmn85w+B0yYJjfpNQiLSZuDIlrKNoJK9pbFL5NfRgoS0F4cPiKTg9VVzdWuxnvzL1ZzgURBS3g
yuV+lGxqOSpM0cGGoi1F0U50s6hZuHmQX2saMMEp02Vc37NKd8r6zSXSkdST868f4yeXhObxv5Jr
+hYQbsEc4VSgfSS5ToZphjE3siT7PNRvot7pyEJSJjOYUbVOM70P8SgQ3SkOxkUImcwV9pAb3bGX
nSYytZ2oemMfEdTWBP5blOwGA+w+NRP2VnYJRhs43ED47NlcMljFMV14mtI2uDAnWw8FKh9OBgHG
uBPeIaFzy7XsUxxOeYcXCAczpSYdaiISsMSujMHu07WVDrGw0s7VdTF17ElDwOG50BUxOzjHYMgZ
r7ectNqosFOISlMnh1tyk8EIQA68SS1SolV/Mob40uYO3ddHAfCJIIQwx38easgD2NTTaiEdRHuI
aFcIsAvPslJ/pqYVrvP4MrRk0lISiy2rn0cmVMz2MiUOm9zPpIKQWxZ7T/fBlpXzMNP1zqv12LTk
aQCiFDxHDpGK1rfPMcF9abLhELTcWGgnC684LWXiyZj54NW8RBb3X/hXazQEEfJEo8NTTAem4V4x
0fMHK1XdB9q801tMYk0NCWotbG/tLlFConwOIrqMeJbn0dkrBjcAKsawmnF9UYihoymqd4cKTyuJ
JcaRxl7k2Cv0Y3QO/abBtDkwHgGKF0oa6EXa7qr2VMuNjy+DtT2b1fEu9edRu4FvrcjmIIKYzlFS
vdUp8MD+ZaaJKpihlOETEzjh5wYEVArxV3WqQ25tENCHbPaO/CriINUFLuj9Co6RRuBzo80vEnfX
ovYWjnVGyjZ5Q9xNmHfY1P4iISgjxMcgycp+m+hqOtycDVQiMPDyEr9yNz1FfUWl9yuyUcXvIWcW
8o4zKS9mw7OcIYfCbS+Z6aWN7vK2AECXyCWzBLyiWT5BIKE5SNlp18x6UTV2CaKjQtJ70taUx5Kg
mX7iHqOjctT0gKYu0cMYxF/n4etfuMJ8F75Ydu+M1zOJ2h2KlAl3eFE5OczG74RYm6ell+CQf62E
q4NykhXVHVP1NKbhogCDtn7nhrCf5UL8nkzzvCT5jr4HHW5BIAKYVPNUDQbGAsYAtUyqYN09qPL6
UavySdWrT53ww3uyBADSEC0TA/adIz6yUV8KJptucA0cMZiTbwQtOF3ZyCIYJnc+69LMQCHYH4Uh
0aVCLsKNemgVsA6M2S0ZzNyIl+hjyUse73/lGC2AMdZPXWTvTEYqd3SKei7GRSi6nLcBX0SBdQBm
ACQj8j//oQSgfZVs7kQyJ87RxrcoIN1DqPTMsPguzjphng3BM1wQOyYcbXrTrMfxPySd127rWBJF
v4gAc3i1lZMtObZfCNvXZk6HmV8/qzzAYNBo9NWVyBOqdu0Qgph1DmkX+Y6+85jaJObk2JqXAPGc
R+AtDl8gJL4iNuqNqZwTfvLN9Ar47bFDrRJxq06UH81YX19aSjSWsoOXcc0oPbNep57AKnGedXbL
1GKy9uKqtyq52cEtZnhnfAG7/0e3AkIYEiHcBXiYk4SX9te6FOpDcOBmtqEURgTrOgPlFR51cYuO
GxcBm5JMOs5shAOIvUHPjE6jHxdrVX3M96AB2tUsYAaY3TvDG9mOLZPS3syOhkY9xAvw8CUSrWcR
oQxMCojzCkhX1Tiu7RjLmMzN65q/2kV8Kfa07tMMzp+sM0jnJeCZ2Js1UOXlhVgu4AlyeYxgbL8t
GQHX91KRAEjJRluWg9a3JJwFmJaR9855F2yTtBeZ80fFz3WTbB0ZYssw0DflV90vjp3AS5N56kN3
G/rtbqSnT6dhUxMpF2PyksM/BN9tqakDm82MopNl5rFXOyI6cHbHaNVDT8UzrTf82ZjEH3yjWodB
HOyYqzd+ol2W27L3seo276eUwuovnqInmjA+dMBcLcjzYuq7FNx5NClTQFpAcvXE3WnAitjFzJUD
Jw09RbzsPY3ZTY08uFjiB03Bc+CcENyx67KVBae0KfCfWFCxy+DO4f6gdV4XoOkVqOBM7ebSVOQe
AtzKu5dDxtGLZ7EU7DXrc0yGJy6TSb+E9Y9cmDVN8VD7vxnVW/8c6tUKw9Snv0OBwk6enwtKb1Kq
e/WLIkSA4RUjnLT4CqCjcL0m/rZuw92Q/kvTAJNfDJUgYvr5e8xXE1e0OET2WIzS9XPbkUTMU4BD
meKJUKNceyAdg72Iu5vVvALyMyliA/NvAkr/Gk8qh9NkWGvVbhke2yo5Y5F9n/TfVd/tqE822p/1
/L0lHk7zV4CYxccggb5G4DdZ5yHPLgm9B8/Pn43JP/QNNstovTsfXQpoQUpCU+oz+4+HRx9eSpJ7
YqIPaooEDxiyx16EfIWEggsP4rlqnmv9Z569tbiViKGsSdxVgnkhDd1RjDVHDLhT11gPGLKGoX+R
rG+UuUCjj/K95NnOJjYjHGaOmezjhHs1or1feux1UDMGt6SqH3OEIdisROO3QDvKf+Q4ErRUIhvp
rXsM5xHDcWFzJYZRuImHDTHcdwuFK61pZSHcYnMReSWxfLVBjC/Bbhkqh+VVF4t4SkHTmbbSOZbg
MpSLPUrPmJgcuSGcEh2CRr/crhcTHl39OZMCpzPnmrh0uwA6TnKNXYxNe+yOCTAXDwVxi8HGze2O
5B3txYGgKZnp8u11vBc5PTsUPIug0nztGC9R3ABaJg4MbXBQ0YIOPytEqCzVFFIQs6212TrHohov
Jr3AuBC1ZMT7StM+XDamPHZdj9a4p4kun9H215CQydL1h8Get4qZgVZrr11g30VpL+FIfVs+2ijA
wBKSFu6AeBWTI2Be7dC841iliJCX4rnThnOYJLK7wctebMFCc/0xaQ8Gh64UpZX6DYe1Hixb3kad
FJd8KNdzCF1iJiHGxb/IeJSfMHcwnOmoxHrYwEQfs+U+UJuICSxTc0fDSZ0uC35K9tfKf8pb6/R8
m2eKrYczwKcZPNTzh0d3Msac+dqGenf0fnDNqDOLvBpIKT9882SJSJ0CkGP9yAnGERQYVx6qi2Q1
8pkuKH8PDE8KQ2vaDyYPA6dL+ZfgCOQ9nkIIQp27UDAiz813GJLeednP7O0DxgKy3Oxoh7Y/Dujf
b8wGuMTYzzNzVKgiVUQIXMOF8JKrH9AvFlPN0FInrX6Q0PUPNcG/Y8LEOUkSVEc13pkQm+Cs2RSi
A9kFNVZXcJLan2U29xVEXswtqUPSblrbUb8aMNeDJrCf+k9y4QliCF9arbkR/qwhRNQk2YFHFFkJ
A+E5PYQMhJ3OvSnfeNDAbWcYUpN7kRz3msm0m7/XyOU1vnNYXHt+a5qSxVW/mbSbsRetrdDd1Cb5
vUwH/YgllJA7Eu8jooTlRJk880ANyQa7a73sxFYCDYp3VlDsM3CpTEE1Z1ZN19442pdrodHDH1qv
PiLkpM1AKLu9IwVsp6KdfB0v+owxcKMQYvpor7seWo7NKu1RaeEYQPsimzRh3Q2oLO3xIDnpfFrG
3f4NouIM0BXTvwSbbPLvyRFBlrYaLUQNng/1iEELUSMay4KdagQnm7GGgV6WqGkEQulDGgKpQxPg
suU+o1GbrHo/lBdXYVyg6cdMGQfxfCbOZe3EbcrQFEohmGFMMQ2Co26JdZyThGtS31CaZIALbQNL
oHvN8NISOMenU4AOyvyFmC5qKNk6i+E9+10DSU7R8D7bcfuTdOlzOJY3DWMdTADzkekdVBPHvOcI
XIZikxEg51kzpzCJqqz1LlIb+ep4kq1hu5wW3NgTpK3KJm3VIyUAy6klRlhk4tKRfDJywZtEKsiU
2b4Rf0thYUAonMfm79tJhW0Fwy5agpVnpnIN6ShdzJ2HiQkL3gcyN/B0KrQYkLwDjEC9U1z18HWC
/xRL0KNNnp9x5n2Ml77Cj7ZyDz5PoLQ/ZpsjG/5SbncYkFfvQK7xcrAZCQg/yTZy5Ib645BxIlBJ
Gz6lWKKfLK0+YZic4YHO148P4hs8zs0B0/e9YxxYIbTlg/U5SCrd4/QkP4FJIfuHOvzOxGrMTgba
lo9scS+JXu0dTkBoaiXXo99AONMGmG9EV2ga3hczh7RN1OiiN8XdwAFVRtfK+5e4v3IyGs24kpLA
99R2DoqtHmJqjlGLwTkCP7IZFX6NEQfJr8sLmQ0KcCjq5yR4wyegYh5VkE3DSnd/hGIUOURE6uUu
SdWaeeVPg3I24fSAG3GQU0S+FegrN5NmQkINufb99mEyD2Oeb00d3NjjF070rsmT4VKYjrj6UHRY
DYMK572A4JObH4h1kUHO1iNmxijyFwbl5047T03NH/AhupMI/VziXhpiiTl4P12504kk6SUXoTho
FfxWyBkA3RABKQuZyTtgWAg2NffdBenTGrWxO14H4UyUrhVe68ZuCK4jZMwyHNHKQ6vE+d/Ya75i
JnnhxHbCV2Z81073Tw1t94Bx1xiD0FN3qumVO4X3KY2mStovH0SAiWg+kIfjmBsx5u545KqGmIM4
q8tqXPpifV2VC7wfLNBY1+p96pP7//xcW7uFg5HWznYxmaC3DN1wV8MDEaKQEp1A8goA37bpyUZw
ZEXJHl9aCDQvBnlfC6E1h6iwHi0+gcSdYqZqrf8AGam9IP8weXCDt5QND2KHrQkCaxKD5cWbJv63
pfYIeSZM4//sLDob87xjzduYQy3egMad/WNFR0LS6SdJaht3Yi9rUReEFN8VLMvM/JCNRCqRLrIq
VIhpy8buecQQemJ8c5TCU4BGBHSKs0ujRIhy4zTATbTbeO+DALUxU+EAeEvejs0RltnWJo8+mhg1
UE1WNGaX8ma1rjkwsUt8SKgG8wbDxY6zJ0pbJ5iWCzJpHzRflIn/eJs6orGIYRj4CmFBAMrta0/E
QAn4XlDxBQnxhyn7hIiRdYrHYhP66yoaX3sN83rv3OHORx/RjBmlMNUmBrVRfO0hqnDpJrz42vb+
lj/rQDo5WRwzyTRkZy4WDlVFSvd0YFa3srOZWRrYVPWgVY/zJGb16ETnZMLnsGbu0FB6BRjbShp7
9E1bCueHmQfaWHO+5BxnHXbt2lLCzHHuOk3/T64gh/FOwIyxcRGpaL9KF8uJ6WfpjbUb7D2w3RCX
vgT4u2I41HBTljZbKQaHVisXU/+iwUsloqeQ3hBd/8wkqmEiQvSWETV7jppVK5/dyJF3pzi6TOgj
MWeDUyWHEGCbC98hFuarmtHpYlILkWeaLyPh6/ToFR7J9S/pGPnsHAr7dwogf5ABNjsuzuMIuvG8
lj7fBJUXsLP3AU7q+aCjnzRg+XvBLm8wc/U9pM2Q/UCvdH1tD7U03UaEyX3zahFIoi0fUlFJB93i
McYQohvCdQDiJc5/ynbAaj40xoRLFB2S9pxYl6HRTjI6FbacQxZ5eDRxoBI2kp0mO2q6huAOjcwH
/eww9ky7hzTCmqld215wz0/QyVNlfnvLINYneCLYvy2OEYM45TiEdcrawHLDvNjgIwL/zTnmMmiJ
KJa6VCpHSLX89RIAKJwdYTmCrGwkSjWh87L9ZS1stYGBhkXzTmDqJoVzCGJpWR20oBr9N/Wje3Sz
g4cpFkNG8PDHVDn4Vq1xXowox6Ro9D66NN3U819oAFQfrJZnpohbHxd/qHItg1D8rgxtD2g934bq
BS1uNx0GmpFka+EkEvR7Ag365SvpH81iP2OUpO1BvXznABfAc0/8p5k6NrDxE5CBW5Vi+EEyGBEu
LzjE5REi8cdm2JBHSgtpM8IryHdGIfCYo3LvHmcdn/xThK53vlDqE1zVtuf5GeIGDTj4BGVIG70o
jNJnXsURwMeZdk0pdKtGcS0/AO6m6rWUayF8YubIhwwYZSCJaPYif5+3EepTFvy8hszgNAjBzrX2
ICYV9X9Djvr04HY4eJy76GQ4O/5fjVs6S+Z4kX3ofaGchu7FoCJYBc6DR3BNfymos+0t9gUOC6yl
c7XeChvfwCMNQ6hvFAz3flO4J+URCnDkB+r7FEUnI88J25IUlodDhF6odVzDo/fSzZgSWt45aNu9
ffI4XxfQ8ggeh8akJYGtzYRaq1d9wpxAbZNgk1VHYk/uI398kqNBIfXgShCojGM2hNzlqVsGNSuM
HNq1P1Jx0tL1TeeCO92MMEGSIZhEujrLVaIxOuuqoaTvHQiSydk1X7PskrClTdwLYhLcNCnksv5k
pdcxL6EslefAL9bTm0VUgqXjVXtRxSjzOyGK0uo2o3ZvcP00S7GTRZ76HobBzb6Ynu3hwypha8fe
5+Iml5ZxuyL52AZDYMcaVbwR52uPilkCy2eVbfSy/K/2ODCYuSdOcNRi+lic9+Mk3+X8I1O1R1vY
eyaGLd1TxsfNpAUlVKJ+GW1zvOwL0qiLmSundrBTTGHYUStFVM1u5+4GWD3ojsRsG3qIUA0cBEJj
Y79nPSGKnIIZ0ng5LjLmi5yXYtiv4t1QMTOmVV7wt7LpJFqdcAY+x7eYvgogbXHl86b5g+Jvh2Vc
RxBfwKA7Tm8JQVsTAJQDh3LEO0Rik6IC11lLcj4GrAdfcyZumQY5i7GqZHE5Z0pTExQDSEyHBOIi
izXg5GbeY2ppmwGIlsHgQ22+kabJwIFJHMMr0yiQ/MDFZhMId8k3v8W51UYdbHP4CtW5zb/4Rjmm
Y3K6BHF+CoxpG6I0BnSRNSMEmaFS/t3J8+Zj2FcbM5v+ea1/qI0E1+fpxQr0tcVDaHv3AFEMKrjm
flEE75rutujava5uHs9GGNAR70WrmpMSPnrKvM/8l82HHFkNqcOAFdRvA/PpEb/SgFCEyWHZo3/0
nxwMVCGJSEK2nYBAoE7w+bwW+7O8Ovx9HM6Cud2Ty6Lfyzw7at4LiesybzUcWQi9OLQb+DKJFV6W
/Y5+uk2YxOQYQr7KmVyxeXwDOS/IAGSqNgSFYV5go1bPausBCvwINMWk2iYZWqKQjfYaEAavReyT
+RUoxiOeZ/z0CDFcQgqP/hYi32CYtgAmYEZtRfU20nG0QmwD0m24PqcdDoWxAzOrPjSzfgjZa7lj
fidwTxgKyMv3LPc9cNIns4RszM/64335/+Tr0ayp+jUGKlAUOUGbEtc1w8Kz/8EF1mbjG+5i3Hfo
bJkXiUV2Dsda+FQ+8azW8CE0N5JKlQ/xjGVVgagk3PMOnjc2H9SCho3ZEzZxdP7ETLgMaqarRn77
/JVbAslAfZrGrwI1qeNgblSVx3DAwQBlH/wp8gdsfrXDNgKR0DOqRK7IkoFMNWl/qYzCpnfF+3jK
b7rWbEqIQKmTHJnZDvMNquYm5Wq3lDqGsTomkAsaD+1FSacRfgLlaFBxFheEmmqSuBC0pynMLS6/
hVuagVUzvlnzFzaiUYmjEjibEOs8pjzjn7Odual6ksvHNxmZDpBDDA37Jv3RD7JTy9csl5tirsWl
Dkc/RfL54DAxFJDJzZkWAn+PpG21mCRF9spKn9oIVjCZQkDhtWb8Fgz4nbLeQI441aQb9NG4YrMI
b5qTN8/Gp7/nH1ioHmFE98Ezw9e+ASVCeK8vNh6bFQYa7gMhRPc1BA5KdnfCosFR/otOz9pgpNY0
pxb+KoErKpi/JbBJMwib0rDBKBpMdIxFOKe4jgBjM1w8Ib7wMTGgr5791zksdn607IHPvvW2ejY5
tMW0tQJ5kerdfY7aELnXr+pext6/wGy484o3C4m/1RJIt8x7o/ZYpS8S7+dR8gxzuomwCEL4By1M
yKr0csJEl0dkc+SOI0O0anrHP1KwcEM/02NI0vybo/U/MsAPMfP3NUaf8MilFEpQREFGf3Ak3hcr
DTNXMFQ8OBJbX2n7EPGMgrlEpVfhpBbWCfcMLndesKVppPcO5eSpLnIRmVAI5VytKTBJ7eiX7HUB
OHECfNJwY0hc/hk0MTKddY5MhznNQPmfsJ8rLP/MRO01lwHrfA4sCAsDst/50Bjmzgl9aEPf1h/b
4bigmj4II2sJuFazysUQP/4o/GArBNcB489uYdqQ1b8JXG7NvvQlmsDhR24/l8VZdzYYjLHWsXYA
VB6L6Lllh1opVMDhYI7txoA20U8HieSyaLgMYcckBHNoAFwiUNGM9x4iLDNk3h2lE6HECadpy6fx
vyycdq2lzt6w7PoEzoppkrGILJOs5yKJ3rvip1nU2myW/WwBPTtm90KVRSeJ9zl6eU8AeK49PYea
NdKOcq9RnQmtJqJEjwWr9/p7D8+TRbCQG5IUeZE6D8r+Zj3mDa68AciUTIoCDIZ5yNzNoLg/Nvfv
nzWlVpwWVpsCWPJ6vJrgtPTJsWJkJwvUy/VT4kN/N2rnOo3ea6PN1ykkmy7/lAWtETGB/odPPUtX
zVFnzBgHDfVujl7rBqoap28pLP77Lmi3o1y/rI3AIlF+QiCMT/VY3AzvIgOB7jfl7BIaS9EiIQYO
IvjGm/jjvywF+7/ErHf8p8k8MfjH28KCXuRDFIcEBtjyV3xxYSSJC+s7XYWEQrf996A/ha9dsVXo
AxvOCXwDpsIngwxDb0rzjKlrTAukZ8iOSX6d9mWKCJLzbqz01ZTV63HYh89YScMxi25/Q7zwkUOb
xFm4515zmS3x0KsOXhCflQehYPbQlHrHeex+/dLIN6Mf8imBtrGNngEYKSyTP38DVq6DqX/mkc3Q
oXOrWNcZ3g568ugAunX+P4Y9Q5c/yhNn0D+7ZOvw4I3FZ9wIM5QqPKCp5rotWrIdetfddf6wipv3
pL+k0F9aK3owYeFT31t41TREbgxUJyomc6VikBus+/Jz8XzWvg8nFmhzy5o/N385F4h3MLSNkwdj
hP5UHmMXHxPeEbxpmWcUVK30psslQljg0v/2+o8/vbnKXEftWaLHjB6TFtu7K5FvWsSt7ExeB7xS
a/qt7GqtOpw25ivtGMaL+P30+gsbu4U0D8HTXBTmpwS1VPlTi+OH2V5NJyTq4s3MX7PhKWf/K+oC
KZiEK0PU4H+9aRK3rvPaHgyQPKPCRsHpz8ziRD9iAHI78IC8lRE6X1xQOsPFQC4qPFTtWFggkjhK
Syk5T0FzmGGz+rAiC0ofammDC1ULszOcu5rZBDo3D+zJV1cZjuQ2Pu7zjSOAlsmDU8FSWAVh9gG2
LIFyVkFoOqN8OZ6NguEySKj5PS/N0UpMEtOeqqXCY5Q6oMT9g9AmtNTdyTOns0IkKgysFkbtcLN4
6hOKjbDFoBouE5CnCQrC3CvAxEk0NI35RoEkP2G8FRie0AxzMCuC0ChRg/pfLZEzUJ+cB7fBQjX+
13gVShF4obBw5h+ZS9h0pAsYZhZMK3y6z42+QAor1kb5jwRkUHYKr0Z95eZ8lfrXCbJ9A0VEq3T4
fUhRAKHrAS4VV+lIjWm7CZYSbvQfUQ3fS/Jbp9MfizIbXhNAIjVmN7M86ngJAT0lGshG8WkM2BKE
ZCA141reZdw0D9GC1LtOuWs8a+AAJvsyw2ty6hq8ZJA5Lu5er/AqsMx670zJU+fXj6DO3EfC25aA
JxdMwuwoXTKIw0ZKHSe3mRXF26rHVISOqnNLGIfLfTVNRLTgvNb35e/g0iIG/lMAEuLVI6wqf1Cn
qSdcEoMrs9z0lDj5jOtJiNhRfwjof9BrSAFpGghvkp6u3DwWY3msreTI1A8HSTN4hlx6SDTsWZdo
4xPNJhibGxH304XZVaUpZZQc9yOavwFNXovPv9IIHPeCV5gt1xEXPF3DDEj13YtMhpIxvZWt8av7
FbTQ6Vubg30WD0Qja8TjOMYR2PsL+3cCIECaGmuEY803LjSI6syvbSQzZA9SuRai2WbJ5VjoLNOh
rzUu44GayzkNrk9Bz+2DpkUm2knR4a9AK1kOX2kHMbKrNpmXPojzde9Np1icf0ifdjAkKAHanWs0
hke5vRceddU7pDKEn8KcgVlC5y6cs7gxz9G7jmJLp2Ig4AsynoMrfFn+xMMlKPqVjZ4Spo1emyud
GeGYGvtizC8KCKSRcPIkEFpV5TIyGXGzkVMPRbkZXaTa4gDpB+JJGCaxIEawMEVt4FOfWQbsx+AN
hTy+5QypjdMf1wpR9rK0FzsS3Wl5bDPQTB1JWwQa1bQJLiIVZmMkvz0vfrWuTZx9qqG37wb61oZ2
exqsbTI3/wrffOprfecVeGmgfkfVhFpx2DV2v7FwpGz5khJWZeQwjorxUmlirgqhIRTIYLJRZT67
BGHJvowh+Ghdztp5meAVs8W9XkmpHtdPfowLDWfiVD+2OqdMo69CjiNifj13ObTDER2qIm+vTNPv
3Nb3SOHDeLjOJBHOjgEdKvV2Xmm9DtTFo/lS9uO+gFJs0DU49LpkmTEdHnDCnF0Uy9hIgCygapmB
5Wv4wvr0UK866ymM8Pqi/FhGwAVkf9M1Wjuacx00e9VgVcuBKzGJQpOSsm/EQcbA5Y0TY+rrfY9l
qYQrDuiUPQ8KjhHAg+2yW5vgFiIDQC4yOyLze7wpLMoTHyIt4lVCc8cMY2hzzLE1xTkGbUIVx2cb
ZohTP82h/cGZz1030JPKrL72F+AHF+Mr90BJjadqfR1TEJv2i7kQmgXiYhIiC0SNQ4nVohpIZ8xb
R8yqGJgi4R8/wVldKyBNPkPjh4cwoxASS+p8SzKDjcxcdEMpYyAJHySXUwqkWF0MzBf5JxHy2uFF
41QwwB0bCeuJ+e6bqeYnHRxMVUQC42avjPJ5iSnWFWO9mV0d9s0VMasUcWaC/VJ2J5hKnr4LbylC
vlCHVGKV9xfXEo+o2apLAKoJIKr5oGx5vxHWx8zd4z9UMFZrHNokMLSh8pKo24xOdelG6Ms/YXMQ
PKDDpsPxHvIYhYlxlw/YkOp4/7+2EGjxHRnm09b00nVuf3q8o7Z7sVKE1sHWB/MpAWQCTM2FgdWE
6sls7zTti3gIWO3z8Cb81KXHTfc4ATr4Sj/mtYkqje9QhBr0ueDoxNWrjrASvWgIJt9Om1iMrODJ
8VRdmr2sp7tsTlN2nbgz7QBib4j7sNBEhabB9KlcyWr5E1OhQZBk2oK3rKNBcfySY7TZ2AoyVO6u
Cs8CcgQzexmMDwWjkOS7+wUasNFC12Q0abqE1zJ4aOarZb7MCDzniTlSN3ySSoHP9I/CXCcZPsKw
3AU06o79Iqq1IHpw4Tk2NlWjgyopaMjILlRKFRLByd4T536is5UBkMiS2CaMXuWtLHDjTOA3lfnk
taJFtSZIKq0kHZwdHhmNOcV2RKmhSXlTXoEJjYZxP48i8AkKoLFquAq7I18h1su70X9R85UEdc8c
72BQFVm1ytHKtmfouTgifgMCruTJkW98MONv9IArJ8JXkQ8Tal6LGaqHPbcZ3ELfX5vfyOMPkwYr
DRT0j0jpJu+WcHr4mX9kfuS8VjXvrAhPWXY80CrPA06XAe8EIW/6WY1AzOBrqYPqAFdC6onZeqnP
upS7SJUxxXe50qedzlaq6xbbf0IjKJzzYNsD6mvC/FBfhfKutZauBojxs7swgkt3EkskhKMyrOki
9R0zb26wEgsBgkJy/JaT30X0eTS3TrcuFpw1nuNm23hrg+5oHsD61S6ysz0OE0YopS2vJJ/3MUL/
dhr+daF5smHWa0tyqvXgFDJXrAwXZ7Vzxnt06XKntr/lmG5SScTtU1IUJx3OLoGPUgiHTfJloRfs
GQKKJkpnwmwxsBPtjsNA2rehVJMJWQYGtxzjjhEO8Tieg8Y6mS6vubBXmQQ5HtvRB1RKjyJx0Hz/
q2sU9ygyEwU9pwh2buOCm1PJc4ZLqrH4e9DAM0eCweYD1Oo5CpIFwxsHpTlYcOXLiuyH6RYW5DMG
9d6FVsKeq5zlv3jx1l1d7jJ9eBu5K+Iaqm4a4BlpHOkx19xNpf4li3DkLGevW+qrh/erfmZQCkBl
a6+BkHOGhiinCCMBH2yLftNzzBYhdbsxTZd2Ag1y8HJikwuFqgIs3duw+1pd23VM1gcdla/nftQF
f3t8HadrgAytSOszig8VAS3n//yEjCFKqr7qNlY6YhazkCLPY3b7dT2gtqUMysErKv1fg/EVqRlB
ibFoXpxZ/DR0Vx+OhpyrA3ILj9RZRPqiSeg0okbwfbMs+yH1AJKGZ8Ff3dw9Ni7hlJh6DWG6NlP+
M+RypOewo/m9gqmJEjEbNkZCdi/MrQpFVE36nCU+R1CmTADyFhurDFbuAFXQ7m9CNpU7P8KRkkDK
uRzuRys8TmWJyM5lAkbrAPAi7zDkDJep7dDNEKTAd3S0QwNluvUQ9GgBjX2vrN/IV6s5THa+k5G7
oUgXBZtkLICrQIEkuPLUSil17vnrRcodo7+qph+hF8RMEStrWDkca5PCqXk4MqUHiGybPf4ypb0x
wDjJmHGao+CBKap20EY4GUw/FfznCQ7o0jNKz9BC5BvPei484JcKdRtVmz6yAxLseRb8HIqbF5mP
HkXGlD5hZrHWy+YJ1hWcBE4krhgpQ2RV12QwVEmzGuazYZQbByCIv17GXlJbYluOledq1u4bFb/U
2Ec6kodLfkaCF39ktyv5oj1V8kz7KqRTuIz7oX/EhZB4IjQuENaQPBil2vY5HvEh3Ls5S9fz9BZi
k8Ozg1SauuXHZNK3gNVBrbhPYRYsPewH3zwNKroOlM6jbmzMEVIXxjY5y0XHV8X3O3OlGud+RNiU
1h3B3wz5wa7pIxEj4dpLwIovIUMgLqODQbqgQITxDNnZhK+I5nIbKw8nJJ3hPjEqYfVo4yFtxBs0
j8BImEObPWTQcTiZmLZ4Gc5P8GfLjNQgj52vtPG/yho3acqc82Puoav0F4VCAFwDZS/0zR4sMJou
guPQdpZt/T340CLjXPvM/HEvuyaCsTJgg1z5/UvgmZsgxnC7PyeD+zBDqAxLIjecDTTSi0mAst68
LzAWqEmoPlSc7rS62mWwdUFAkk2QvBV6v6sAoluoEAkFqAO/LQlscUlrNTxGOfs4tKELmFZx1LEi
pffQ+0fMeNMjx9rYvZskFkbNvayQIPue+hXZyKeJuriIzV2ooS5KkucwaHewjw52j84OQ/GyIzjA
MjcWejLLg1aRM6qK4LszosQoqXCQZouYUivZYOk39BypvpiwdkV1DvBIEoLzHMEnZdtOv2b0gvmL
MrdFixVmXTEswViMRy2tFFd35+Z7C36wI+EMy4+skBgEouakr+z90DmAHxakG/eUNycv/+b8RBsp
f4ewHFjeaX8xEmeHq4cKTemwKRSeh/Gxg+NWsx+khE2YXfv5tJeSMXQcdJWeeerM+hwNzVOed9xk
JVgnvpRGunpc9GvTE0pZXW02EVzoePiIsufcmL7dCkYKXs7qDWwpgkGq59YTMVUssqHNXxr2YAkn
wMJtFk4EBqIZ/pWAR/QrbmE+LqpfK2W8hCWaQGTbEOQRIfmxvdKaZTeP10hYZRwMjvVeLS68O+86
YxeLYQKzL+CaU5veesLWDIwNMGUVxHCYrHVhEzTm/meXjyExpzOTeNs7DxaLjXXTAJVby4gpn7Hq
yRww2+FZzuQCTLTXvyDJIb/6/ReE7Xs9IUQNAd8w9mIsRoW+mMML0pILP9eGGlTXza5NX6wufm9c
qItMqMzrZOORn0QHmxNEAeFqMBorJ3gEkobsBBJNtwM8w227NM4HHDrc9+K+eJRtKVCr2w3/pTa+
VTxZdK0W3iU6iD3dllqGbebqlx5cxDB0KIcbHNSstN4W7he64DvavpjGAfYD0rl00uGCA3wdULL8
/7B1axY74BMeMzTclMYhvXpir0qMaFqgWA+TAY5cxN3VTRSefgRvrgFpijEhkZOshiezdOKf6mN2
PuHxkxxV2B9ziGNyuVF/6hxwdRNs6vCfZWzHGp0Tk1PdfSn1a+g7e5QOz/o8bOm6i7JiVvMOQh4A
WmeB9wDAhxb3bOLu1ob62xK5VLAENDZvo28TduyvJE7bVv7aq+xj7DAggQ05nkPU6nfp8NT7sK+d
G7QKvZW7Va472RRJhlPHv4wcEAuxh5yRjJr+3wGmCwQ7nCG14b/M/mQEIg8yTF/VQrgpbT1ZcEYJ
+7ZDL4htaIhU2FfNFoYNlS/WHtSWE1tEhkw6biWyvAT6h0WFX44G+xCeifUG8wguwWtIA6B71TOl
t1BxjGggnWMXq2Bf43EOZh0x7CyajRQB9QJvh+a7wXEp14nN5jofdQxUGegm5NC6JY6U1W20k9Xc
GuI3QkPkBM1WRXhX+uBOaetidWOdpfZtWMEeNiM2n8zfLoqQEi6olKVYB0m1hsOD0Gr/ad60W5Bk
xmm1FkZoAZBat7sgNPfGohGRQW0QLjfHtneNp73JVZjBaJL2PCeGSI3HUIG2xXjyMTGug9WYT/em
ATU4/6KMZMH/YfzGx9K7O9GzJn2OjCh6zckHFJEmlx4vPKDGBNeuumLlaEyQWNcF56yDfYFKiGxo
T331nc3A8XJAet1037fFhZMe2luMKlGKZ/mOpIWfFLWTnCMKG02ambYdaKE1hoDU/YBg0uAGkJb+
Dt8Cf5AOTCczaBCgjsoRXDmkG/DmEFHpnJ96CdUAENTijmh0YsVy+gMND+PXie/O28bT7zceSO7g
700sCIjudE8QIJIzIoEgh7eac3CZsuXwlgKXviwyPiILaxv4b7LNPAWJZrpoGHBWEUmVMrtpPm1f
v0Tux1yOR7mHy9lD3SxiFQanM+EXxbaWY8YkL6L86GhNOaVShJ1GMq0pB0GuafCk3GhfLA+pOiCJ
3AgDUXisiAaGsDBSQsSVAoL7TKYPAxW9ottAg7tl/uVMDCYv0OsD4lsDDz4mRXiWE83t76h3ZFbX
qe6IGwO0saYdX3EkMec3c3qOwv7Jdsit6IpHrwuOmNSFb6MYqQA4pBYEW5+toYhUA6p5kUu5yYgq
JRQUV8mWzpi53jOgewODT2zIZLof6UfuWdlHqO8qK71TnrdpXYfIkemej1lrZngtQvvOjwmDiTE6
4A9GkKEzOMBBG5AkALvS8U+AiFyb3UjvMLo3fn3KhebWvyZcQn0hNMLfymApBeUyckWdink8AFWP
e1AegjZ52r0I02uUeVRDC6VzuHPHi/S/KAUqgtizZxPWdMeHzN1b15zwRh/xVJtexdJNgbMEEGxC
9W0lNzLGPEjrLfzq4n8knddu5EgSRb+IQNIlyVeVdypVyeuFUKtbTHpvv35PzgKDnR1BlkwTEdeR
8IIvXXAfwzdy5NYJG0UTNs3RuBQTqXm6dQRlDEEMSvL1MmwxAnDMofJ0V7NdGM7EZfbh8DcXVvCo
NTk28LE++ltR3gk/5HJzDnpbRJk48StmzM8VYqgRTwOLK6YpAY3oAWV4dzMurhkHELEzgZQerMJ6
NtNo2+clboXqUVPBfWhpNIcID3h/7Yu+780ADWs1bic5XArV7ArTeG2ZK48kIVkKQtxNr1hhAJ2i
QRsGot/5ufpU0aVyOE1HC1gWotNNVzlogfTK5jLfzelEuvt7WpFxriOuSewIq7sxOc/pQlYiFFwf
1kM0N6/aMGf0YdvxlcIlKxtCFDpHtWQvLvO40ZUYwye4+6L5ZxhrYhBH7x81IA2tmgn5S29ZY58J
khBBd7Ht2X/olVg3FvNqVNhwjXVnCAd1aeS2wdVcv/kl5UkOX7ousexCexyh69DaH72E0/wP+ztp
d8EybXF9QgcTIeNumeno+1mfzppmH0+ZDv2A9MqGgwFKXhIl2wI1JC3Pjl8g1HbObEetDNQzPEb7
KxcUpKp+B/FVJ+4lMyuq7E8I5nqq0aDUpECgSxlXNs1jMn6HULvh70Y4tHR/7BbLtV+p9V9QdgrN
A8QXJYdxqm0eU7IdUNOgQeiZ/7tMa5uYzbUcCLVm8hgPIBxe/jIwTRGNui7Vu2XAPUCRq/shV2TP
7CtlmoiCqRnpVfTc0+eJZMj2iGPPR2tTF8HGjj4a4znRKieK+kzlu454Dv+5W96N5JzYZxGHlAhU
gWBLeH6sC60SWsyLiVkE+cIGSmu/ZD/v+rz424sI75IFaqntVz9zBqKovI8ec0Jqd7al/1CH7Muu
GNdGSEyGB3NnbIxHb9byPCyOMKsauTTj9Alu6FNLEHFTOlzDFkosB1HeAKqiOMNqbEKpDbq75w+b
KMY9As6vAyBXe88Z0Ka5oO7jmIB9+DLGEvurBfrkpWVu2fpPaETW1BA4XtxnU3w6pDOFOFrFnC96
ZYHb60/04etAXeHfuOL5dKdZgqcRPg4eUA43pJw/NaBv1vaDttj0wkNHeHRIpi/XVNSCkvJyBqo/
n+LUGgwg0zd7RtUK1J4C9UpcpHhnNs2I35i3iIY6nPTqYAgToHd2k+2EoiThDzWWk9PDGGdcmXNo
zMQkuwTk1uIAr3nTxeNbAJeryDHufocNitopwa8AuAqRhDzIHjd6qLhMdDSpvUkTVr+IP7O2JwgO
3zOG/KuMs8yrxR7Lg5XWmwOsrCrD/VSc2TFnt1UQ3OKPG5jxaO4y+AoEPNHfltbZLsu9qNq/MhkP
FoSnBiQzKH5zJlN1766TRl2Ubz8ybWbrttabVOo6o9NzK/XFEXGAwqSPI5WIx/gpHggXA28YNh1y
Qza06ZDHRak+q+/a9G4qKvc13Ra8TjzPK7rJPvW5bEuiINqP/9wLhg83g9MwkD/QCtK4e4kW70PX
trqQD5yNXV+G1nwcaV8K/5/F6a9Y3SBWG3Q28vG/EUkwrcwYFByOAzM9HqrVNEjqHhgfePZbxew2
g2uEsgU5+AovqT4wCGyYHsbCB6kPP2TxvlB82eh6JYa2MMbqLGS27zDANQe4zMY2rDjQxluLSW5c
3gFGKTWib9GCadhlfXMVybPNLpyxFDoB0OfBdDB98tA5i2Pa1gRZQY/qh1ytfpfPO9tlAZliZ83t
m18ODpnOABB1w4ahVcTKBZFQWY77fIBnE0PFW5a3HImrln7pN6yH5fBJF+Mzd5PX1IdYDhtfVy9B
9CQhwtW/Q/QIQRvrC7JhJ8JXHHQQLimwUQuPLrvrEZN1Z3SRCPm+zPD/vew+WiOwOtMxsde/edcP
TzlxpX3dkFVin0fsgsZieZkp1aGsvHvjth3ma20gKvVx8kNpGmX7qp0//EWuTaveSsabrvNPYS/Z
vtUkxrvlVe/XokTXyRFq4ApnzfnBlPV25gL1YDyyOUcV7tv6qZ8HRi7eTtcoXWydZ5zKQhKIPYCg
xqeEhJsRdDyghTozu/eYyngh+knjOYJAPQWHgfRKUtb3/F+jJeCdDCsf/sbZ5A6pyBHtzS8umYJM
4EJg+FxxkIAToiiYMGaUGAXMzHRmZMRp+V4OP60J45XAe3b6XKuvsf412vEOQRUgcQWfH74K1Jia
UHaskfmmM6kgXJ5Rv1EDVgMy2YXUlnRCf7Ne/oTJr486XnTV46IgSwYkv4Ter91h/9gGaBFtD7ko
w1ShPoqC4OTJI+Po1cVDcVDpo9YPJbzQGNBmYFJuXRyO/oAHOjH6DsG2smHaVXmFG/W18gycnLqZ
5oZRHv0Nwlo8pO5LHgGeegHFGiu24NLtF/9kp+23G41Xxok7TuJ+YFIikytMJA5IjNhAXuQ5wH6I
opLSB6IoNXxjFh/KPUhoM04grli1nrVY1WgbFI4U6n2HobuXfJSd2voBM83mr5jxxlvcgQPDyb8B
PeXAEKAu54tSwbGH+oDGULjTc1xB82i8dVvNH50I73iVkmhEV0Cq8HRVgCMz+EEIvXgBna+W7DLZ
87ap1IewuP6T3ylrUVzDp0At+FFhiJeAmCecabIoz2cg/WM1ZPdIyp8EzUppImYIPf/ez+V1HrWt
xFXFRbhStfPcuxbVH8TszHougVjanDK8Ymm1BH8U8p+W4aXcdB5k2Cqt34Wkuy7zeaPy93AudpoM
xDwbPmJK6H1zQCGEWqX5mTv8v4hcMJEO4UCdusmLti6p7HlX4jIf4bZSJ+Ndq1dcayZKGu4bs9Nq
pN8q8wNRWSwGrZtuCmJ0GRY0Hu0lTkrgukwSMrhyng13lbZL5uFJDO66jr6H6UcnsmfeB/9MUt7n
XNsmzEfZDHcKTloZ/8OEtWmaOKHiUo+ihxFnDOI+oxK34YMzMCVgvt8Mi0+lQHyqQQBpJFfT0J4S
/1R14aWycYfDkM0GlhI4kie4KA559lvzLLWZXA+SNEJLoMEM/7g5/RXWU346b0SNS2dOjGFKXHtq
XWWLyeto+vsCp7ia7s6lHm7IQrGjYmVG0VuR5SfLIUCVTnEg0h5XeDWTaWzKbSpaCrP0z4SYA5CC
kGcjERhPRtHZqYz9YhOzZQJmxhnNuvFYjgHN+lotWIRpZ6Vs2nSec2yG5osiBiKPWnuxdbUz69ch
vwKd4rahENSf958/nuwOOkLeSykYsXzoGvgjZE7B5y4LC0wRvhE1ttNLTggLpZV0gPSCPZb2q1ZS
rvIUxg66VVHdzH65hPW0XWZMTQis8EDyaLtb6gQymBL3Vn7Whfvmzebea+sXTde08uCfjzTXrJ8E
R4I5fKm0uw8DmV3C3jJYZe9KEGxsRYnEsmJoLcMhkvjjoshfZyjW2pkcPHj4DUd4FH7NAlmM4PSE
+xEH9akzQxKgegi4YTacV5GYthGL2orDo8d+BFyVTNDjqnjVTyE3uq/ecy74DLTdUyrI3nG7VVaZ
lH+uPMs52IaZ/eG5xsNoFo9wisHF4ba13q3jL/YthTfUuIqr+atuLosCgUzmx4KSOxzgrziY40CO
r/rsKfDmvZgnVD/jCm7UUS3Gl7KSg4MnGgz0l4AUg3YIabgbRBBZ8Kxf0PLd4JqyDLBZo9mlWOUm
QwmIBofwQHM4hSJ5MVT1FzcInF/tm9RsAMG0d/pb+B8NORWWk3yFQ/Zc1d25k/KcE1aZoMjGwIue
mig9LO7LzwZcDpOXR68nSsP0/1hN++ssqJF8/72EbUwR/dOfM6BDQcBYPFm7uJTvbY/uMUC00yz1
b2g196ZhGgdMxrgvZgzfQPgaDXmKp1M2cXovDbi8cB5wHDxJCh+7ZlDWNR9JOd0Kz6c+6XZDvfWM
mskvP12SkssIZzu32O0V8XmS3pNTHpmwrPsBcVy0JKdU9fuIRmGdyM/Sao5BR/sGc6BzFhtqPjZL
UIAV4RxwaSNMvbTPEAfCLjDIXTFGzOJvFuSs4alJoxvYMJPjxD7Ffbsta2/XxMmua8VTq4pdU/pr
m6i4MTs6otO2tQaUOb1SA96AlXtIySCmGCZWctoApcU1YYw8GiceMWbXWU/iqpq2Jn40nOG/XYzT
VHK2wuhr0bwkBcUt9bAKlxDRZB0/wjFNjK56mFvnsEeQiaYoIjCU2TuSS+wVwTjS7ho4QG4+Y6ER
zsCQ7gKquDxGkOCOLbw975NOHadSFMSeyLFeA7NlYMc7mA4gljgqYUxX41ZJfn3i2PsY0vjgdO8g
i+uorf+QPxfK6ZyFObmqc4krdpZtTPQlu2XUGXXdqQDQ6XMg1Jn8r86ED4D1fjaLm12fQyO/9wGm
QAbA8xwTpdJ6sD2l2lmqIudcW5+7s7/L7GjXob1OZyCqqN2JCh4UGYNR3TwW1kecZJ8VhG+Y7dek
ZoE5/99rTiGfCqfERrl/xGh2WlZ9yMU40XKn0xnWE4T19IqZiEe4YWw96QOIIcC1xrDe6uXNAsen
ael2rnn1sAu1d0G291BNmXu+Lfa9b0yeUSG26yFAt4B5u9GUm6QTDO0aJtYmGLyxXTDD8GJwI3WY
h6peA3IzrVxAR7qHpknXcydOE+qGIPJ/HS/dZXjNCQMXSh+WrT1jZxvWhwU55CpqKOkq2G6QYx6N
vCGP2sJfJAtWXg1/fvHHbY1ReU4eYSswCC6a6t0vrQPq+iElWEeuC/w3zai9kUBxwgZ/KxpEtijS
CjTBGbxlumjAjx1tlAFWPtL1FLGzsxqGcUgGm+U2meVnDHvNgUazpJhkZzuB74qWQ/nBraxxCbHd
ddy078ZcbXOXmYRIVo7DZnsvIpNa3ox2RZduIzZw2cgN9/4kz+6ANGekdvX3kkUXVYygSaL1uNeT
ea1lYJpspQ/oSt0Ksgthw7u0NhaTeYMhyNTDWSN0McTruymyk/7B3fw6w9LyWD9I3eB70VAwKAtd
gED2xICpZe++BsAFORPzqW6f9JsCWdL8HB1RgpYPcVFB8+pb3qGSzsmvICsH2MGvfJxRkQ1BGP6V
/oJYQRzMAPJN3i0YxpOg4kZPaTSsBrJx+SKXdwXliKHRxFIzoFXpS2cImpPKjXtCWqJZi0f8J3/4
rHF2XtRikxRQ3EYmOCLDa6W6QC7fSH6tsjHPiar/Oa3Yu311a0yboNv5jCF/DLKGyYiWksd3/XEj
z/aPswnVwXLfQnbOyJrSDy/pIY6CpMag+bGlY7dnGlyOJW5Y3bsDYdNhWl8sELrgiIaZX2yGv754
3PvcX7bxWGFP0t+iVBGQlW70fZTWx9q4FcomXSu51uJfRj6vLg5tcdB/eDRkR7dTF4PLzIZnByeL
WXtEX6Krq4Exb8jhNgrCqUpIustWf9NsyjiguB4DRoICz/Mszy5JeZgYqml39IaRqWsSZQiRTpcn
au61iRG0mDeT0Z9AKFqXBRUO7Z47OBiDy/Sc9LxrMibO0nxzIADAsaw02wBbk5whwMSx5a6KBU4h
AxbNKVZu92rRAgQKT2OyajKQpWW5kD5zLgaA8AYoYOb+jii/HFIpzZ6RBmaDNRR71DBGvvyoqZk3
rUMAWjxsi+5PzWYXc/Yz2nhYSveHaeEhIBauF299iSLPmk8zgmAe7jtq9HXVDaekze7OWH61SIwj
21wn9birHcjAwhZH/WuetWZbj9AF28gq3be2sg4RJA48Brd5bOzThoYR1WcC+hRyX0jGfvFL7jPa
CszHdPAAn3w4uMN26VreZvRdBl8DCitJMpjhsYxxLHImKtU8/xir8ipGwAyX/TbXL21hHHLeYIf9
pTh5I3aavXEyJ86KGMFPBSYjG0ZOGFMNffWk/WShqtXmY5sV9L8MV/EYIba0wpdDPyhRMuFwGILX
fzNc8LRftWuTZGRa4Zl0JZyeL9oFQV9Y2ADX7fyY6NLqI7CwJtVlpASIfQjL/JN6UxlwVqsiF4zn
jEvHHLTuDHj37RZU97k3jolCcV0Fu6WonuqsPEOozw3sOB+1/60cLLR05q5L3wvP3rEpuLOTujrl
tjoHylj12C88iLOJ1TKl4LnI0BCWy5dqqOJlv/fVrrHtdK0LkCSNedLYRie1+WDn7aFzE+jKsfZg
5TxfnlIGh4q5nWX5KOpxeK1rgBTqSkyxs+Ug1fJUvGmC56AtENnvu3Y49U6yrXloOS1l5gl96mOA
8YQOJaShVsml/1vgeaLrtijV0RUensLE3hE+hQX7oVLhASOHpvK3fRGs4V5glc38iAjhqfi0uh4n
j+zP3DR70Q3bbPnWh6L+zCR1/6hO3GhBNI9chvbJFdcwHj8nrkqXaOS63Bh4nWFasUcFqH8BGwKR
WZlbQTVNnf+jbLjpO7fcOc2n8rY8LP53LCD3y+BVpN5zPi6HzMuvk4ooBxhd6ql0Vv4U03XuynfY
U9yp1V0F5smGvJ5jMck6cPC3NLuSuC5E4HA2xpL51JQR16cNwVgqfB5jU6xO8FCaWo9YoPomXe/H
6LOV3sU+iLYZESzCT7Pi4gLmn1jx2azKfy0w7mjJ77xYvJXw3GcjJgptCprHKQ7bh5KnYy6dDme4
Wqr5ZzckaXBCjQt5haHYxc63xpgMJDNBEx2TLIZVpTg346exJN3PNBGKGQ6M95LBlhe7f92GAbrB
oG/OkFO6LtB/iLOUJGsMq2HHPqYdmgKMqIwxPAsrfyuVsc8S93kAJhbOjKUIIF9CWVPiSk7LoOr2
GAhxG9EQ2qGxcR2w7bmipIS/KXJ59OoE1jbDilyG22T6VA4+TF39qj0WEhdhWdtUX7JGZm2GAH8M
qhssMGqf0AwbH1W7hZqE/Ruuw7EL4YkhdDBmO42uYvmh/3o4UQFfQ452HX1FoTcjqXGfhK2JYgD9
wAl1mTFRhfPmuHss65lO2KSdmX+G6UYxnDxoQzF0q+tc/uXpd+HCQdHdBKMedLS9heoMolKd/rK7
rkGeE8AJrXBPSFTNRe1mMeNKvsMQDbgztucRebytTOqptj94DmngBLpH5m/VD4+gDKvCUM9O7l0W
09ikafAbF6STe9eaP38J40MZ+i+OaZyXlnlfA9cobm9mACGaP8bMi5/Y67VLikGEDMQKEOAYq5k+
yd8jq9aJ4tVHkLp4NeLr0Tm8+EG96w/mZXcJh99iNnAK4auLCrtqI4US4mH1h4aWqov6+6Yy7zMr
HNiTM7ONrFUVNSkdiy/bQ0yix2BCow5zG3ao8T1J0p7T4Nvvl70/EGFljslBIZvhqk89BjfiTywy
cexV8DuOWUIdPJzZeL+lV2KvGWp3ocmhepvL79bnAF7SJyyC/0ZyOfXZcl0cr1plS3NwEkxE8wZ/
QCm/S2mOK6tqsMT7VfiPQKfOdH2IBCXn63xAAWfEVL3JvwJh7m0VnXvVn+C85PO+NIZnG9XJ/Djc
COdKk+TmRB6jbkYU43m0fkRibXj7mED69Ln1uzu/yRkX2KlO1qzm9xCDcjl+F+cWm7do+MKI8j89
DzZIPDZSUl9RkcRsILxeJEVgnYSvJuf33ILNQjOcmreAXJmm/C81U90iNGxVSVWR/isz8ak/jV/T
iAMscHJK9/Yp9JmxASJnG99Bo95Fu5AGt4tJuhrgcDJx2eljCIfQnWq9jWMW66J20ZpmO17y0UY8
XAALpQI/Tp/MwY6hJJcFNjp4ai+KbwWd2rMIMKT1cscMf9B2k2KdHYfiqzDhUXjF4zDSxRACvsQO
0bcOArXPxAuOdvyaipuD2GbdkC2pRfuiY7JvYjkcPYVLDQJIBEjFNDkAGCXtoqBBL3B8QTheLjaw
O0kxHZN1ni5iTmEZ6BkqZOvtPYDHZAzYFcHupjACnNUGpi2NiWrxOR6/IgyLsWWNBPp+48fK/IOD
N5RtbKqqo1fHtxvsG6FbTfVdAkd6f/sIT/w2e8BjufWOISxcwn61dz/RA91v4IEzICqNHl1CrqHE
EQQMTT86xc0LM2ywxxTYC/ERO64tI/hTxW7ChWUGzCd8iTCVoTl4LVAqQpQMkrWvCEq6aWHArC5U
x5SV75VDj05f7o6nwPG+YUgEYC+k2fTLcDFVhT8UYd3T87wIws5OM/8Bp3l6psBd44vLOTiNjD2G
gxHQXRjhrhgQ+yEOnTKsm0NkSswQkhxzSuxRGhUczIJ9TA4zvfwIVhZSS/lneD3C0yLqXzRtNHqw
w321jTN1sAAoQ2IN1nHpvbQcg8xe+yLfD6LV2VZeyRpXFA2MYSI3Ry7RrvQGGmOmDuMGT2vsWVrn
nf5cTs9OjXYViwzuK/gqJzPDAYtrCaZuiHiRt7Vt7FuhDS8QUPgRMQecHDOu9xKSsQ96xjlfqnZl
t39cLOMMyqj5OJX3DJ+j6h9qKLovmhkJTbDq9v443Nze2MkUwRAdlks3HwmyL2gIXpnZwXzHraGu
PgpJWHxaEevTPS8gSoV8QbOHu7BCPhcdTfOjHJ8yK72Mw4LlIgEay3QGX8oQnVRO+xr50ZnOGX1E
tent/tMe5VsSzXs1DXSSJz/mbRTBvnaXE3zNstRhWVimDpwi5OGC8211osvsXRfwFOBSLK1TW37H
KaOCyX03WqBOAoEesDfihsWovG6iU8Qy6UOmBDYWz5W84Xi7KntTYKTuX8HUGHl657mIPwiHGdX4
bRXZNrMZFWTLtu5OU0U5nHaXIaQp41tpqVJmUJ0Et0wyZpE2vOlcbnv/ZQ4rWH6fpUJp0FZ8gw+V
/0ny5wTGCI3bSqmGRDq4b126b+zyRUgo3bSD0I0hA0z/4IlFFKbwUlv4E73To+9HbaQeJdxD6Apu
cxrZIdpq1XhD0Ogioudo6bAMleoh+DXb1xhU3TIspqTdlQYR8mG2b61wY0uxqaHG5K294kBPwGBq
UuTjFvd6QjccScBNulFE3vgTnJjiJbnNgbnRLrZSA/V/lUtthkngpfKeJ5Z0S34F3q2rRMDfwMeC
ZkLTAkzRb4QX3+PIwVcFEj7/zaQ989y7JvP9R3YPnnCY5DQsl7P2D2PAgFtTR4ln7BKObq02HJ1H
J2blrHXBzpXnTy7uajR8y1mY/kYAH/kW7AiXQI0Rx4YI/2/D/+szDaiUfEX0BFlgOvdRD5ZMby+8
PYuoMB4TwKPS26BVbxPxlVQ/0uwebcR2lbq4hY4D6xlwEaWRPnfTT6vgcIfKoyB8nbJyPTbxuW0+
Gv3hDEc2lljVI7zMTTzGCJnY51XCTMTuT+ycfyH7sGZUN07O2RrxZVvas1tHkLCwDVcEqUw+rirW
xR7jjcE+nkboGvi5YGkt4NSl9YfrPvn8WIXv2YTrnc/9rU+oAPxChRGExq/sccAPfAGaIGjYzxG9
PljvfbPrSB7SmZFdjT4yuNjBewUS3Fc5Ug2Bieu4c93PoZi3toU1mfxXWRiBJ7B/y1s8duZ6jBnJ
4qkZsxg8AnJzgObk2tliH41b6V5RSq+No8+pM9RvjdFtTY9A8+Tumh+CPZ4N1270d2Kg/gNKc0EK
kIFfHGliuQ55IYOu1q3T4JLbwxk5sVnEn5Jl6xZE/3nmcz54B2PQ/on1PSOQuQv8wzBMPgd6eDPH
APPi4RhVXNwQ2uwWp4fgc47rP14sDnjscYcjxVo+PfJweC7xeGpApCHT6qEFEgRO/kKmF3xCj7qu
ZS8iK5g2ZpRsjXbZd+w+G6gMWOuOEpchIwVFPjKhM9/Ie1hF03sXVP+4Gr2F+wCRXYLH+a81OQfb
Cs5ez1XXd3gppFcUcG8u2WGGZm/PHwNOpWJ4xXbUarADy18L13tOO97n1FLf2yZM7JjjH8JQp5WF
ggjxKr/UlTwJpDr/FeHkydvjQWSXGsEk87s3c2w/J/K7YEZtufRXZkeHZvF7p7hWO8AfK6ZYhyln
GUfVp252JmKcYwzXghKx5jh+621XVuXF5zUPzRsQ4rFjR47z48xXVZn3TK4JogKdPZc4Nz30a7As
1z/Q8eDx68Dv6dtp3ucB4fpQ/8Hnv3pkdh4jvVdXjGGt4tYTVixK+USc2gtghWEbRyGmr5z4Izi/
QCMfs3MYTQhf4wngH0o40YM47TAxBsHGj2Lm/UONmigfC/Jyiz1OTS4IJap2LadsiYFU0YGsig6+
eHkcK0xHHmp5ZKYP+2qL+OTRBkOF/WKzz5AVyghFydEIWB2MutsOyHbQ2KS8JS6X/zhcjQLLRQqa
RJvgg84/jFx+QXqyvOM0H73oONqoAyDye39GJCSak+iz1+Zg3BUG3LVk2oxIGcJ3XO4ebOK3Cp5g
j4zGEuI6IiHDs1Tb6LS+A5aYnSc3pF1v/FuL1jy+D351SKJHyyYnKHg0gVdBK7KDxaypyD8nGypT
a7zJpL+1+IDV83KKXJyNijRcZ729y4RzCljrlkXYj26qgBSHUO2FI789SZp3mqTPzIAwxK1GDjpu
Ndk42F33xBVs8wUaOizBpORlNmQR4U6kqxPAUSJEtNlbDCHF5emyVDDorMFYuU4wI9fF3TrxKjJ5
khNzXaqW+pgR1BwiReTbIL6L3yz/c7btCtsv+EbaQYCyyuszuOSyYlgF/6orEceNA0JLvH0q89mv
+p3iDWs7dX1sJ4FhQKYtsMbPdoyQBvUSUDo+BHwDpJpiZKJEhHLSBB9hXT8x6ePvOUZoJF3KYtw8
mVaHex+7oqTw9iNJ3h1ur+gFmZUm91o9GYRRhsuJ5ZtAAJoJFoDXpvUpDp0fCObV19WIFexQFPWU
u4myLpwvuqhWfXigXfF0HuHkIClgtj9g17H8091JF8WYkpLpJ9cu44RAnTMO2llmJFaGwD/2nyoj
8cJhEsB0nNczBAZVVkAOg4Acd61i41J6+GKSHFZQIXCspsTrFpDsACjj/I/j72ofaYZW9Q1vMP+4
mQ1TgPohYyxRhVXNIZALtpFyPNZTtI85BrOGCtxD8T363srm1OdX1DtDUhWUsYQb/Z9TU2d8J4m1
nRL7xx6BH8ELIp5HnDnIYnO8qr9SB0ZCjUm0wlQ0drZp2myl/KPfm8WZFbfwy9Gw7kRH61rzE9Ry
q1EJaXpelm6R/eiFYsLhNF31XM7aQJyZhYxgAm46w/nCo3wBDa1PaVI++8vdHb/NuFy3M8b/5d3K
IETPLW60Rz1fQMv70LXpU8z35PK5CAU3o0h4+6zbsHshAYBvkdEVMPtfJVTNEKzwssAFMf4SjPSj
ud9GgcSJo936VOVLeurUSPtzHOI3W2F0zAdNwz9YDFr0faoLLFhGogcRZNxTsJaJoCXUwMHqcq5P
0iMA0fkYICLncOaAqhArifFH6evRpY3gNx3EP4MGtYyvRopvT+lfA94Zgyw8+MHX/X9T9HcOUVS4
FWbk9a6L2lVi3DFPgNZio+p454xtWM++zA/8oSQNbDA+WUsqNQX1Kx+KJ1c5hzBIPhId+ILl97B8
MoQcEFHYpc7KhVAqxpfFaej8h2+3qw4Cge5Atzx9DlO+scjPLB0E/S2KMRsq5N8olvgnAGVyHEUV
QWLiETOhQ85rMHER4tiMNXCFIUedBajy2ictPpJIzNsaT3irO2MCXPk100XOmBz+lZ5UgZ+xWd3g
mMf467nDfQJfE+5vkDn7Mraf2LYvIoBmFJOIPUTP0orgx2PPYFHy6IuQU2TVtY9ILy/9JF66CCFl
cNLvKJt/5uSSGenOgMzV99bFF+qu2XLav0nU83oS1U8fpVi30HjCVPEF9nKMiJv0OfDrvTumhEcD
nohFnWMhIMsyOF2cc9b5T4E6pilZ1tZyQDxBbV+kpwobC5fXCGZxjtdZEKHrgxtJCWBzma/SUb2H
kU9wcIyItT9L37n0nXFGrbmdqxaRLC49A4RC5dLN1CiNlk1nehx+EOSGAclm/2xw1tNS7RG9oHZc
4dix1ak5HZTOhLArGE1O+J+7xSHP6tvgvNdIVZYl5ve++HRIHuBelv5TLUw4DDS10rG7KMz2cbAj
P5EF/wdDHaKQimrHdTCbpJlRtxGqPGpyKfW7IWdCI8GWI6qh9RLse7GR0xqipeGuBoC1XWVwErmo
xjwkAVODYCuGbuE+ZE20dZcvsyAeDx4YI0J/T5Tl2eXWoAEEamg3hX3ssZuEglOOD7/Bkt4lbc1s
gCl2l1E2Ox9SslN5BzdCtH/yqu+lYMXPyxaLb5SrfBC25Q8sNjNZecvapq6MjpFk3MX1H/96racv
7Meq/8oRZifZo4HMmZgHmEPP2lIgcNJLvOB+nwvIokhMnPk0BFC5HHUJFOCbIswGuWKDKhxuA5Dj
l+K9BR5mQpK86MmEyQRAXbcfKesf6+57EH0NkX3y+5mDvj2GfGpa/irMbqwC5hnAKHqTiEI2NaFx
MccjyLZCtDTN7toKqb+M577E9ISZfmJZB941V9eV4BaaS8ZBlc+s4zBC6tAmEj43PMRYh0KRLici
Wx2MA/jUAQfKv0pizqTxKsVySAs6CxpebtqTwJrLApoa4hKCZbD3rfGAWeXa6uiPh3MLWgnki20o
5JZkvi8VjMEo+HY57Cph7FDlo9DkAs6SX2w87IJDVeKhl0AL1w9HmN5BGiYZdM5GNLvSgBTac7+X
BJgn/XZMCI7Nj0sDTz/WwloEOmCPq5WJvlj5zrVBUTChUCuWjPOGPh1GxWA2lxmtf9Q318FlIcZk
lBVHOklI5wzBqScd5zwF3sZgwLcMd3PjhAklDhBd4ewMKE46PZeZLZafKbc5UhA65zyLb+OCmJrz
vo+xhW+CjZdEL2No7gOPIOV8uOqN5gCQ9zX1vR5knZz3lAjrtFmus++/dh7oQoaDO6Mem9hFyv0V
1gfQXtDc9Tgm3YuJoR+3cUDjZtn7nsup9v/aTARy5DjjZG3Gpd76MFJz1o/oLaYVoHGvwzycsqyA
upZsF42S58OZNFdGby2evKI+BOqWexNhWnRmCHpoo5i+PvnQcz1mgEuCor+fIkIM6MFMdQ+m5LPP
vmKF/CZHPYZCHvjUj1hoDCVcVMTjLHEbfEyjCJJx0b9Qj4QPCcyIpo+3KnvPPY+cUSy+yyRE4V3o
AOQUso7HPCJB/IDbY+YW+6Ku040Ffc6sI+aoqEj7/3F0VsuNY0EYfiJVieE2Zo5jh+ZGFRQz6+nn
69ztbs1sHFs+p/vHce37tA+LxltZFX6/dKw3y3VW5LwtM/prcjPYJaZD1wys5/hbeXTMqvlhmJKO
iFyFnQNfekJqDnGXak5JCZueZvnntCoWtUWgAseC8jiUj7p6CtRtEp7UFi/9Q/YJ4ux7bH1Lvduw
7hjjAhhAxV+KZpNtjRquJX/BbtatdnMmVg3W8n7FLCGtATETqF9jTHgK2jeTH5vzofK3EWZy8e2n
7smo7nCfMcYYcue+nQ+euJbDbX7WNf5V/5fo7YGj8aDuzCw5+WyQBvOxQfOGJMt3THl5Y6/sit4e
EhHAmrRNNBxj3acD+KhV9spMD03tr5FWFxoyCk5g/xp5xHI5EmqIgA4IAZhNgbbs00OOVU4b7z56
N8zsBAuh+U1eupT+JWyzaGzrtYov2Ap/iI63+Eb1yMt9NDSkWarTexX+WN3ZKVe1QmEnbtUH/8cg
Ro83bSIzNjojXgJlUtBJDKv4ohXaLa29g8pmPyk0nnj9B1AnZm/ieTiT1AL6YlQOunFAWcyWEtNN
RC67aSEK9XD/E1Vlkyr5qFTGkz6qvxVr1nBRAACsOnpi8E0Nbd2zPLoVO2NFS4DWo61y2nmrVMQ6
Rf8i07xosbnyGvOYcAIhgvoXNh01JCaaiX1YUvJG87T8Q1ruLWgi/xG7Bcdtv0xJshZcJMJLa/p7
ztjd6FJgkLa6t2iLeO2W9I+Z6SIzzX1vfBLZ+pwFc7/sXWREXUmu/aicLQ4PPdZ+e4xoHIKp4PEk
B5dPkNf8VSP6geF5UCKqLEnHtpE5hc4jlVE2buKYqrQ9ovPaT44B0vFQ5E1BsnCofMDcgOknx0+p
HPG10RAe4+vHzSM6a162aYa3wErpiiMjTdFMrDWxdhmTj5EomBgpkZq21G8wjZkY0hEiBuQueZQS
ND9hNrwEaApUk+iQLJTWuxgIgmJWPLTOPbcMQlIj0puca+1iTO+KbZ4BoqLcLmcFhq57G4j08SE7
EJL9eElzKHmesvEc5MkWJcxrEPlrvS92FenHdJ7eMY2TaWuX1H83b+jRcl5f1vK9Kaj8JtKGf2Xa
JUm12yFep+eWFnQQ1kWrUaWEDpBQ/A5Ahdh+76YiAJ3al5TWYQ/xTU0sSItgfTEr3iMq9afZbtEn
3QxwAF1FMBEhFkTnADpbzrD4xr2Zi/cE8YxbbPgiKf0mMza19Z0G2ZfkDVNiMhM5EobNK9qdpIze
i254LKAPojjC6+g/tqTfokNGehVAc5FSjQKVu2yy+M+czU063J22vLtzsc5C+h7YN+Kh2PbDr+Md
7E7dAFpsXWTWo7vWV4n1ZkdrK/id0Pjgf4BtowOWJtMmLvZ+VG4TsYBhDumc4t8UkRWfaeeJAqQ6
qLYtFoyGFINmnqEh2LcbvlYWGwxmPyIQ5nezozGkGndplJEc2dFAgnTG5OEPEDaVx9byjyBYtheT
aOxPp7ZV/8gTJ6YejfQee/r1C/+uAvOOvn/PuXhd9akIeNl4kOik0oiXhgim3QbiuvpXTlcdEfMw
HVjXVqYbLaM4Xo71CMqAcDyyhp0I14PZBGJkwCwQI3oMfRghDklCmCjoQqG+gzP4o4+EzkevGGMg
GMzqMCK1TRPnWNjxNs+1VQVtwIh7DatifYmRt1nOCdUr5vNVRnVY1RNI10cbZ5qek1rZ5i1vUAgo
wBfmW0HU1LTuzldhaCLjpUeNjkvwtxLVHO2Nmkc8v48/j474JPuqS6JZbQsRm9Y8hk5C9BhmosHA
pngl6cnIvin/hQN766z0RKgVeWdw+AmjB9efp9pQKsQ7kdzrprcUKASpxNIjhqEm3jht/aXloMYN
e3jMgbbC/llDINbljNG2IhRlRZjIRHzV2sviiz75mzTKdRhZx1yYgwKQ+mGxH7Q9tVxRgoNkij/9
0L+7tLqUU4D3BYVMESIa0K4oHDgPWsPe4c1YelMItxr5CM8wzDGu9NovfDQTBjd1hPqDPFyLJygE
FECag0819Ygdk8ZtWDNy/KSiEFR+X4PiRU9SXK1oDr5Bh3wgRCtp8OLW14BLCgM9MVUEWlXwtnNs
7VXTeZtqC8nkvI1ZEmfSNK1pEfvoLCsVGYI47tzHBDUjVdVbSyVgJUfGTdsnsiX2HCIH+ckHzHtb
j2mIgB3CJ7pRWxPdjJSsPjq+/xjbBtsmqvrABLjBcMIyzIALUBBTItE1HBWo2PUwOzRZu/mz+GEO
NblJRlNbR0V2s7iC9Mw/a4CkGAurzKE4hV/X1JI7Sre/7DJ/MDad/6JFdIOBsQPIchpPA68CizsT
CFkT/Hp41geg8EIhChLRelklFFR3JOtw8qMY2qnWPRq3Azu5Ol1Joju6vfWIQmSVd9icM7p16zPJ
/R9BynNnxruoKyGcpwuVuxubXbtPMOIgDOMjnSA2AmKfwsoiw+O1A1DxyHYgFd5JF46SvhDCsoCB
BZmQ1xdzFjHeey3PCwd8Eh/SySTfFxoacint07Ud51uDlxIpVFFM2inlC6U3zcHrlKupvHr8emRl
Z0byHAVsL/p8iT2+PiipipRHnIpvf6UzLJLQeiS6/D0bsVlq7VtOtB/dybmjEHqBRZbEVQGLMWZx
0u3jIdpYPm59MbMSDFsqePV77aEaWDgCkwLF6WuoPgwa0IgzpFXEWFsyme6mDOJ5h/63RrJommuF
v29Uq5K4lYpQjMF+H+efyTL3WUAK25NnQmsEZLQ4ZHVHw07Brd05xhabYFYayI2GK37rZe39a3zt
xcHwlIfJtjFI3P+qvPYlZ7nvcygMS/nz1FdjLrUYUIBs6cRCSFisDeMW7k3TIiUhIpmI+AlXtzdc
Dj8F7Fin3GxoT7lWHNQvDme+RSTU5FIhMpRHm4JeNaPbWz5m3sLin9FDsE/Gs98k584FezUHfpg5
XdoEMN58dKuae/OrCs3HRP8mYBA/LJN8voHEsPcjFsexCg/pzFnKsm+0aIsEdU9YceAKgrJ5J6hx
M6GNdBykkG62h5NA+ZPrn/ghyQ7VMnTI+LWzkVFaxLhkF6JwW/HmejA6JYW6UftNq6nCCyNMoon2
Sn0D4yH6TUJgBkKU6+cZWF6x36vKemDq/awEFTT6dTvxLWPZr0yyLU2vohiwuAdgeW2Ps9JJr7Pa
rcHF8a8baKc8HlEzLcnLb1+NbtgWg332xbVk680TYt8aaaGnPDqBgizIH95nbQb388k9nnnhqfKi
OOmzPzDmzeG+KtzHQfGf5beogZ7UDM3O3S7WLcNQY9m/VCHi0EuNXWm9aJCMkoDOj/jixa4kPqij
2rSffiPLeJ/IizZqSrAhYMsInxuG4jpwj5li7zyrWisRgBiuLB2gzmpeTUbTsO0u8IadTyldeSbs
e4JPRC0M/PqjlmciVMpgnw7vBoIoCxzHgmQSO61jIodybSywnNvJi5fE2wySUfAvDU2+xRLrqCj3
+Ay55GJ9SxAvYNrQ7eTHoOWLoWIG9xrScvcHiFeIcbd2CQfDV/2ksoS+Vh1ltCZtB++WTpE43QMm
VeqWt7VZopScFBLCt7zceSrd+FYPDa7CeTHn4a5DDrRR2mErK9AYhr9o1EB51CU79ims6eujksgs
g0dDyy+pCorG9MSnAExhD7u5AF0xSO+sYEQU29tMETLMGuKIHQcxjgaX3Pnzn6u4iNrF6PPE+Mb0
ghlxZZOFIAd7xEHvlNOt6bX9CDJONeQyKCnzTIa9PLt/QCHkuQ8ypanUk7WY4r211fUrT/0k5ipE
Hk0A/ex5J7kybQYgEOFes+FIXOpvPFS/18ZDHOKo9hPOs7XSaRRmJiOdluG7D7SVNXfH0FHlYYPt
2AOmNhNnDWPMV5VKRyW237niPdRHIDQcpBFgjZoQK+fUbIZp8tapBjhFe50iDLMRIjKk/UE3UqDB
6nrS/Y9edfddOt0iT/9AzfnjUtarguoJKuQlFFhWxffkIZufqdKiTY3A543n0tvUKK9AY7dea3AP
siTaHnSgyhk6I3M0DfOpnbNdleTXgOz/gfkz6vTb5KBmrbjkLgbjusbiB/is9c6iQJHjoMoq/Ooo
MSSFxilMpRwzlvB2ojevea411kWfP6KhY+tRTEYaGlRkPxxRnHERLlxiD8k57hLkSgi8JCzG5oGn
+a8gQeFcjimBiygo1LVdu2ej6M8zq4kw4iTv79wIHK6C1J8VHHJoiwwFBYTyCFS0VCxaODAuGNYd
FaGVaodeV7mapXfOEyqDSrIIoSskGkIHamUcZ+vpeBqt4skem10xlaeGTuPR5E95aC9K+9kynFOJ
/6g5+Qp/+NmztcdJS3da8+PDyWZV/GEQWosbvZ9e0WuS4oVUrCnctSRIZFqyTSrqdeFqtLcqCu58
+6mhEok/01VBk41D5zstcfNIRnn9ksyUGYTdkaW9CLRtDHVVh+v8aNQFUYC45dVop0YVZcWvboqU
HPree5hZ+2MAbisp7nnyETTPTemfCzxUqKCRkmX2ViNLWydfqJnSizpiLrCXzpid3Nl6ytEuOBNh
TJhwUK4vBoO4vhaiItOuiJdWBtowuDaDKIMegupvJ0KKWpPaIxyUoaAPJrjcQonNtk43alV/geQu
3d492FQJBmQodxoLGdSaCP+EQje1AfFLvfRpfh8JF4NKCFpehg5Xyv9zqLSlgGvhGO8QuiwNk7DI
HuSBCADD8leu8gRLUEOeEITn2t49qF/z2drM3JA2IbhV27Gj2VuPwqSmq15QG69tnwsM4THMgAC2
g/Li6oj5WzSiClpZbAvhpUO073JPx3yhI83ayQOVOuzKrbtJHPRsv+GQE9bSoWNF7MftbyBxD4Jn
LGlboRcUkQncsggOKyFSTTrNlQhDJFyhy90gQ3pFr33HfTg077X9F7q4I1CaJJpT5l699jLC0BaZ
T3t8vYlxG8WEEnc70vMfwkR9tJhj84kASj38FzLXzkkn0t4HiB5rQi6SLT0YkgIALmEH8+0BHRqE
yFYlFN5/qSd9hV4A2jKyXjyiUzoqthX1gf9Qm28FW84Azi6aBHPsnn+zii5LPcEUROHDAxKxX4/b
F1Qw2fpqtilcRosI1YWSerux0J4E5C2YbAmf5ZBNIWSjswUZ9/cLaIs6KE4iBYj5QjRlvET9vIQN
zrh+iMmmG35n409h9wwVsBEkeagLgJflq+KkH5o6IXjIzqrKptviqhNvfrQnCUt0gAi3ll5/IYGd
N7KtXyRgRRSBBQcewizMeJC3hEmBa4h8mXUupGLMPv2l+KQdtYr63nTJla1+O4Ynt1BPdtCe6qY5
+oABs+Hvo3LeGNFLzxpDjMS6mEi7nZ7alN3enFCFKNu4f2/V+HdCFDBsqyhfqSrilrx0FjMC1Q6P
YMBiW2khQNbsoWae+a6PR+Bn1Tlp6XR33fyfVFMj8N01AQE0UBSG/s9y6bTKgGOHFInENg73MACL
Iub7m3r7SZ/vPoCEFmeAcZhz+V21BvWq/0bq4dLhfO0dH5EXlyx1MU646O1sL/F9QvyTRr6bY3LV
EAMHjKc6AFUd/ypDfYqcdt9z1BHmqLGoiw0sqYJDnp5tX1lE3hcPypJgyPXAEALsuCBYgoR9plHY
wzSIH5rpgj5EthYf2HWqSFpF/WM6p3H8GOxyI1eGq91EPcK3gfPQpaO1H4a1K89uhxDKWY36XV59
6IdrpYK/07fBRHtgm72OrGTy9RMp0UDVInebzxKeKthe0cBOUwpkWcUPylgguA8QXhjdv4Lpz4Qn
g2kThbXCkmUqy4nABpM8g+pkj/W2bfwl0ZjcF5gI15OG2w+iZmzsczVi1+AYc4zuxsVBhpJ5CdTs
bsKOlH13uVmJchcBmRVjESBAGkVXgPLC1VuCdJgEuXjXYoCMdIfdbUAt6L9YTCFJVXLbaMs29n88
5YnbSx3yDQRiyKnbeF+KDIxsnY1/8TgHy1g5eBRnr8hRx/ahr8lKWEBkz/Lf42WKr6/giuwIyHKa
r6jdmiOHKoZtuZATyToHD7UV9VjylY7ifVFoyFDVNV8mDew9jJxt435zATyInsdCJY8BiJHZw6eD
7ik2383eXo9je5Dsj/og76pbKN8YdDdVjCI8In4wyoFRQWJb8noVxC0PZHbtXF+CsLZq9x2H3rYn
eNNqm+9WA8/ItOhEyfwm0bxbZFP/AuFAFE1GJDWu6F4dv7CFPmIdvcs/jxNO5FnHcsP4a6P2BbLG
22wi5Gyq/rMljSWox7dco7+ALjWV32UG8eZl8wKfgxzlBGzO22T/a+aMPJzos0iTXZdlJ28EDMar
vA/RY0l8plrpMwF4JO+ij8DCErJGgtVH1a4Iq5NLLFrAoG7iEYtYiszU/nTk6jawNmNBpNWx6+fl
rOPRz4jAxDRVaphemu7VUsKTjuEpwepak25W80Qj9DxKCCAzYwgWu5Xw/vmdWiV652TkjdWtHGpd
Er6oIORDj2qKjFO7/2Wxv9mR/ZUU04KKwY2VT3fdozX8x+I0aCRtaFQo6PSic2ml50AW6Hq8QtpQ
kDm+9go6IcN9TLPmXGsWTeYwVKT2XCsfrGJujzZGXr2tH8PeOuh639Nfbi+IOI2LdolZCa6Wjotc
udFqQi780DI0+suYqMqHPuyx6Rmim6WxJCsfc7VC00KtaD6cSbbszFOOyomqqYWO36/tikWLNqHq
CEvDzSV5wpnHOTJ8gqDbtOK1jnWhJ2I1N8ZqRE9e6ta1HY3P7jsidiMAycu4jLvIg89S1A1byMnx
0kNZzotQnWjgwbdBBFrV1Lsk0e9pdG+pPQmrhcgJplE38XqQ65Ho/cZkjdMRvE2YV+JJIcan2kR9
dFRRhCAj/RrTdlEG4d2PB2KLMNsQHcBB/aFUH3XjIWbEV+5HV4TQBOn+JOrZ0/c2zNnkAItaKI6b
Bu6eVJxcNZcFMQNzpXxGVL1YdrLyFopqnMImW6ZVd+yGa5jcK/enCEqY5XaZe+w8tJzXlkqGbb7q
0Gqjw7Ccd48UJ+xDzgncSSHoswgfx+pLba6MDoppEYmsrOWCgbTZEErDuQB2HNmHgTNeMT9ci9RI
sItsehuGYtdq1ZOinXyNttOy3qge2pWDTn6niatFmcNvPXCWA5wIqYhbkcHqPVU3RFHFQDaFCrfp
bn2LRCHe+xE5ERouEcoS/LXGrRNBCfueIUvJWmPfnggMiw36AtwsOgfBX/oqaqj54LAbigAns5+N
qKeBgdCoCu1KSIhwwPe7T9SlqeqHHqWSTRQhEhpU8kUVvk4pnggIW24yq7A+RFg2VO5DVvvnMLk4
cbXR5FBmTcbFVpTllnGb9C/z6JEl1vWANPAictERjFXzdLDxLUNmyiIz/1mkBz/EGSuWpz4qoDmc
o6oyHqpgOJLpTRLfFUkjRgeoOcbarjO3eoWKywMMYETQUDTFQHcZrW9xS5gLs0+O+2Kc+2f/n4Dn
KC5DxWP0MJDfGwurfk1z0sMC5OLdNUY2oZEaOVOFpQVPvdhA8j0A9oRXCSSeWpxFX/J8BzmmDoto
wmTrsZznaXGfEShMk70rk6OHRKZBu+ion+53NaXHhjxKHdarjKalvPyJcDW3eErqFPgPsTTlCRmC
aotAVeqgdiiaAmIrEyc/OPlERgi38t+4AB82kM5tPUWdmDSJ77uMKTHYnAhwjzox/CSXPKao/czR
OvHjbZiNkI2ka4xd3mUIYph47US7ZDCV0z80iGzRPO7t+D5HRP3VpNoLCGtzWLN3U+gWbjodVRtR
ArqvXtk5Y+KBsWPvBXJsFHubMiDJUuOU5EKPVErg+G8CGk0sdAloJHqzAnGenl2etybQmETm20je
1qkxnd+554flgbou2E8cZvzGjXYJ7n1lQHKOKGPSio8ZZeyoK0fB2jDIIZJGxaX9U5rm0hKNxmtC
eyGhHpDFariXb2iff7vApVmUo34q92wAGNZZsMkZmEjudPcWD4ZapqsU8UbuKQcUx6Si0FVJ/j/Q
XwtbCxsrsIQIs9yR3kcAwoBkqbp7VInRj6DklIDBrV/EBK/31+dgFJWasZeLpcU5CD2O1g7fQj70
64QD0uXwFiuHCTncjNVajo2aB1n6ACrkXXKh8dmq7TJFKJEy5WiQ7oETvJF9tm+xm/mEN0eEjrQ2
zQHDdOw8ztYSrpMvcDQ/8zDbirkRfmUiyA/Z6sotUuSaHE29Rx+suSzdrZb+C2b17131SrILYWQ0
6BsPXlEhCTmabk5h8QAOOwafqEzXYZSsZiQquvULLXyQXUEAHVmLWoPsZc7PMuiuU38iXGqLcGtt
u1jQEIZSVWjzuCDEtpTVYKYw3pZIN4R0c7ty0wMe2DZhKX6+7megq5jHzt23MuMXZBlBSDkocgq9
27aIx+Z5XJRjR7qaupBsFr/oF3SrXUDfwly5ZzHTmLruGIm7lAkp76S+DReJ7dabsMpuc0uygkXA
fFwevew4ajet4htjMpgj0R/U9EVMQKxvYP5LxPCLsf7OCegJ9ezSkjk4eucws1BSvLgV9l9gH5/Y
AoK2mojzt3yuKP1TtWYbKu5yJM+Of/6swRI7n/JkRr+Mk6iiyypJDlpCgomqoaOPD+WMRdfezya5
mHQo2A3FuKTY6msynTxVX0nhq8YtMTWM19wjfwp2FgLQn0VpMevw0xir7fhLzTw2Hbz21tMIsk8q
zy4vwb4wqEhYW6vwJIyJfRuQNRlR+qVZvx2rXlwpN4WLT48xIYyn2rYwxlOPBOkQEE/eTq/CbwmG
mjr1SoB8ZyakgLViTIFxYEXImH9JCuDMlMGKN0QFqRlxXekmHAvMZ5Fbq9IwHkb7XQvDjVzzaaF+
ejLOgON6MJaZ/i+1u2e5QzNEuOgdV2U2PU4OsGD1ECQuW6XEtWBoTOx8O5XnOWaNFxpF2PuyDg8V
Td9N3d9MDC5CNbRTsrFRc0YTPweKx8G2xMTdx4QMIHjvMW8JYWAUKlJgi1QFwuZH4mS1/pLN3oca
rI3gUX7Nsgt3VRGdqB+0w/QgLEyKamkC58g5/mWqsWyiJsVvvq9FdekPGy1WTo3ebBFUPmhujfTK
PEkuncQf+zXILttShoN8CK9Kaj0bQXp0i9/BCs9lhHSBqHJ5sSkNXJzX8lrrnKobRvQyRi/REKjn
XQ3LeE5JH3JC88WBuXZKBP6y6qPg0eYfKn//yLEUr/jYO1c5dwWKC+rsTfKCJ1w6tsC5cAYx+hXR
RKDSMyHf60PDUSUCC/kkBNTme0HNLeLFcMkkozf6xunbZeiztbcjMgJTP7cIw8qA4AykCKrc31cF
aY9JOCY6vELby3KW5sxw5ApPSntgnFxgTghce49HTNY8a8w4IF6Usb45G3ngCUt+MJPu5ENBudyR
dV699DAqDIVt+yzn0MjY2zgUW+HrgDoOSa2gVXhV8TGkkFMKLz/gfhj4SxPWaHahpUq1mpV/diau
P5KkSdNFM54GnyVH2qyfwxQTg0MUMKBRpfrQA0SKBWvPKz9qvUKCX51T/Z/U1EYhwn61WI9QMSHa
FRxGLuZCAXQzoBuJBPD4qEO/fKssbSOiZDnzTFBclYe3BpELc5ObDzSO/EVI8S7vtn3eQ0Q2+24m
crjGA5m8Eun6Kj4nLSekLCc6KfmRYVjuKouBfuJDJabmkpc1/3MWF/5E+SVXoMjU4UbUUt2whZcR
N/9Xp3wYjrIKM4M0ETl7tEvVK+sWqwt68oOrW68u1Sx+e/Bcd1FkymeX4MLiBEEUfCq4SuI6YiR9
HdrxMI8pJCzwEWDEnPFlhWn3eRlJ/80ck8aEk4XL3oJxBysRArzBrMbLr+Y/78ReQJy8Tre+CYjw
1NnUR7t81rb3rYAMxukN91Dq8zZHPKPeAJr3Lox7zIAUcBhaOtbpznsDu9nlDkpAxPwzmsHOZORC
AFa60UmGHse0lpc2Gw9BbKwkQdfqEaW4VGzyY4OGXDLWgqh+J0QHLr3dG5QbEdYq3JSqTtQTfzrN
pjVfO/81MbQ9phVP8bjK0+cknx5U0zi3FJtTP4MeZ6YiazwOIy4WtkhkFWQBTBsLHdIYtidPMtXD
7wqaJcZUZnLqZHguLtDbwqWTM4m35DlPIB9T/azyOvVpNWKrL9qeU0hZD3ZwlNK/bhougQ/SDJbf
IoLvupUq4VLUrJQhJwcQaR1la2MGdIg/5jLfobCNYgWcxjzhXj+hXH8Q+1HedID57i/W23EOl1I4
NoFqd8Z0LQt35fruDopwb2DFY7nroCSqJNvjrVhVBjUVM5JAV5RnSDH9ZT6lgMDOmW8Wz/RHUNE4
cs99FYnZ8ARv7WPUsSf7BXKGPFeFHjTwLicHodXXsoIVfNUplQDjFVLKYkPvmXx6CKmZb69MPB6h
XhmTECMZpbzJKgnxjELZ+OyGJkp3RNdzspd5U/4miUWngrAU1kLkWdm9gqGe+e5pmQLj/pLgsqMQ
sgOOnoi4Rn/QcYGHNjKQcJuwNKb6W4mcZ2iyjYajAmfASqQPce1+BwfTKlaEGixKgh7IbMQ3QHYa
sIUo70OeoijMbrqErhlQ2hofTjuG76g/3rSqfpIZvOv1QxqGa5vdTm5CSDj2cB5PysCaez4fqtlE
qgWSxt/PkZ9eVLLj+NaLJExECvJhOagUrKcAbajMZgEHdJ6V65A+Rk8zUe5raxOBuLzxiW1whPwt
sWOE0Gky97yBNgN3FcGMZukxdL5JrVv7VkuKG1JkV1kMjF5ZRnMUS3bZ7xFKNJgw2pi9ZzR3nLnk
Ls/bUiCyaNrKC5MvZhpgWQ8cOvEkj44Bct6Yrsv8MeN3iS10MTEZZdz6f332pJkjgskIgZZfCjDC
6/M1NoBkhliKKZ7uzJ9sNLaaOr+M1XjOqmmrgTDKtKNDEAqtbCQf7bcICDKoSTWGgyeSazkz9xeI
uwqA3q7grhtJZevlQAEaHmxM49VesSnlOWXMu0IWkwK2FY2iNuV75pmuRlHRUq6bhsY+tDiT2FMm
hF4VXlL5XGQmMxmx5OKnGUp+2kNW5MT7UGMR6BsxN3cQz/NUfHEltrxklRV6hIcreFCVpe8YJznJ
wauTjjRvpBeaymXU7wlRWsEI9lp0GKcA3/KnMzJkZOa2ji45O1KiPHEvS4BJhpIK3iLxcB0Exx7e
w5rTi1kBTVhiY/yNEIv448vfOV1ZT9B/a72wqSV/Bu9ctSmupmirO9DzM/Z4JPviVOPwBUgi7gZu
2PzoRgc9LlW0QrqmR8HJowaxDHUTSjA8Jmv2L0ha1D45g44fuh8OthGUfD7GNxRpI3p5IawEdJ74
v6cMbh4hndOzicKYQoY6aUnkXURtTih3CwoYLOTVCIzeWd2zB8is69PRwy9auyLlx4DK1USpJm4I
g+FZmIpMUdbWBB/OfZNhb4QkSSG9uekr759KYxlBVzvg72Ws0QP3KX5tx3odDUqBJEDH4KOX/1Yj
X+P2VB1YBxEB9dgg+YQM9S2laYKXt0kRL07kcUTtaXJ+Uqvg8fEWPlRZJmsXqSgk5oAlBTCmfHgh
01Lt/FLmg3gY5oKQZqe2VhazR8jmL7ZsWTY9dN+yloqRdVK0dV0DmdjR4zjR2DD7mz+S2ubxjI13
nWTpmRMpDa23iIHOrK9hSRkCPph1bN1ChEW3gbBqBPWEo14Cco20ApcMT6jHhSkENHU1i7D7MlVU
4LrNVENeGLlIbcWHzwMsdiYDbQ/pvIsB2bNscAVBYQJIofXgxHnRsHK5EElDbj9VFqoE2tGDNNk4
ag/3su0wEvaaeRVo1wOU/LNrD1uDwgDBW0VZYTAHRQRkVql5SQsUBtmVJxVvKDfgTqaisQDRFCN/
0Sd7GbzC2cF0Q8t296MWewP4UDbrAD2lj9dX8EokGmsakTdBG7TMSEvFDf+UoHXTvxkQscI3ytM+
2jApzCOCtjGwWNknzjvaBsIdeVMLI1F3A1rorrbXRVCd1Zg2rCo8x4FQGuTC4MAvQ6Zr414HbyGD
RlT7t57quQoF1Zz/a4GXUcmZ/k0j1mHmoW8pGxnn4SB6QTn6HbWlfvjzT8sS3IiYXOLtQqzaPfx9
Bhwy8eSe6xr1bI1nRIOU8vlddVqfGRui794pf1H/LLuR/TosF+6xVN5kdRgHqqUIewn1ft9mMxFH
n70/Id5qfqllZCajJZl70ShAuZD/yfEOlpLxHZMd3ocBplHvZHBGuC4DNPiYpY57KrxOXrslelCg
J6l6kKWhn9xtYyWrDNwVM+1KTnL0e58ZU47CfohobOqmfdswfWTDjzYfXS/cOsyMbnvPkDhPlLZE
GDEmwnl4npoBi2BdX6sYwJmzoTO/yAhhfYx+8Gn8WV/pZIWperBUH2nTR96cMcuJ1pRtLnLOlosg
FT5d+0iR1qW+8lQ4Ooe/uaPiYeDvGVO8khnAdmLMes+qG5zlF5nJOcpWFhCsfH8bJN2iLhxTIlWm
nLjMBsUlQbNK98vwUCMRpaMgJ0zJ5FtqKGQdLAYHyR7XhbiWck3feJw2Rf0Ly7fqWjQzAEkFzBqk
B+mCdIeTEQL8/CFrdctR5bN65RBQSGPWrnso1FWnE11smn+DhsxAIq8WkC6kgbBGjiE6KVnSxM0n
gKfPe2/QZqUpd/ZPuKvoEHfu37Qnf11IRMCFiaZkErCJQmCkYpGdmi/dI50btW0YTwBH2aos8bW2
cKJAwMjtzwnkhh/OG0T+W78ZryHAdALSKoOaHpIDrdZhtHBBfTIzfLQxX+Fm9/R5E7rco3mRv6RD
9yhLqMxMZKhbcbdV7fhlyt3HihwIx5ifm2Tji9MAF/PsGG8iwjPnZzZWuetcd1el/3hH112P4Yhp
xkzjjfOqD6xnJBUFwXvXfsaoOkX0KZb6vwcUzABJCanq6yyWN+Mqb5PGXEysDhRV3qxl8kv4hGz4
3TbAvAFSImByobl7H92D7o+vfxL3vMMgU/DdIty27k5ZR0UtN9rsurQiqnRfxbB79qFgtpPPiMt5
zocbMfmfRd98aHm5CxOgYblyVbZug3+eZ0qFyICHAreQkbphsHAIkZJLvTXfK7jtQDcJFy+OdC8+
Otm+ahAFxugVDFQKE1dLHRXnnPgnuHZVoRZw+lu9sH1NdIT1Kkzasn7qeq6ImIwcTitUtTNvSo/8
StBHuXZCJ8I2VN1ipKIGO0nPXZ/RU6K0EW6kkswGh/8xQ6cQY9uazZaYuyFCNCfF47RB7hJd/556
49Gx8lscFlvF8d/6YliMuqCF76SRH4d0vpYexiI1M65unbCX4pOgDWAg3fGB6yQsyj1JCesU0RkF
bPvJyA9T7F6mNFzV9s2LMB+IQJWaRFq1IQ8iayORIXnIrx36y7L8GbSZhDocYwyS8ouJpDlPcSq/
Ifk4yk7t1D89FdgaqFA7fcmXLrBNOHz37FfFtW2qc6TnK7srj2POTtQ9qbpg9z2PbEJscranfIQR
9T9JZ9akqLZE4V9khCgovjKLCiKipS+GVik4IZNMv/58u0/Evae7qxxgs3cOK1eujGlpF2gIIi7/
WMj3eoeYrSGGz96zkS9QPqH/wgBy0JO0oZFfDmLMOlbsDXw3opzR3dHc+sDDekJjZNwe/RvLF6Sz
iZzavfpA8ngAP3c+zjKbvFU7IdU1G3EYPwOKkg0cDQbtEv0OKkjQD2g4VFS+dFg8ac4jv0a85ZGZ
go0jxpnPypWKJVGBnVLqPlPS0TJTf4UNFozWnPoa+C8taxKiWai0pGSas6+bpj2DnBIrGyBiwPAA
GQ0a5BGqqrel988L/qL4toxxfYOjWA15mBvdh07LUTV/gXVQkTNTRuEM1iWc1XSWIFlV2IhO7QtM
jogGJ6ysOjvKz5HTqeCf03wjeC/Nm5m3UuFl6CtnhJBgO/Ezs8uZZAuGQF4ACCVMfGXE/OhpvIC6
xI+EDkR56ok46RQBJ8iffiaUY4Dspi05fpm8A7gxVcqzGKIhUYw/m9ls1zE7MsVB3EVsn01M6YRp
Zii7XQF+5/nk7/NQHAUpkac8OH9oCkOthQ5ubFZB77noeldO7kc6OR0oMh3BW0FHweT/nR75XIZi
2qIQXCUQ2jEQTLaYM57DahGrSmHijlqItDSrNDhUdf/IFDPOpgJEVU05L5FDVFK3UD/WuPZbqsHf
slnQqwaWaGU5VaCufT/15t3ChUG1Cbi6vTtjGibICUWpraZW3GBF0fw24RWhMQnvZ4CyPtQZd4pt
iwe0Jn8bnhhzA9OYqdODpeAv3CmgpZP7vKkruM8U+dp0/R2gaPjoRRQyFxkzoiKi9jrKX64QKxLt
ISqsljEORpkI30mieC9oDukSN3yfKppg7g0zgRL0rpHE6aAaEJ6gWYM4yssT9Kc8HSB1Kq/T5+9b
yeDH1O5zMPLvOWRDhtJtRmOgd5hND+oTKoyyBNUlyk4qzzsT6ayqcr7HfzSCu+9Tj05JzRzmb7x+
z4Z/RRIzMY0+KMYlbKeVWmgvWvBP9EptXieqqsAP1SN26xmaIaJG8YaZqwxpZnxRUoEeoQ/4J6EQ
0jT3O2XPLzPfS3VM+jeWrpPiH7rOyJrS6pmR+WrYiehyfdMxZ56TwFgys1dfbhqjhZTUK4qkXd9U
ujK+z4t2Zn7xRi9cWtndUlLRpJ29ERMtrVFW6d9G4jnUWzkmDognERI+9qNhfhPgCVwYIkL5MMYl
jlElEa1UxEJvcNzHEzxambqfAn0/Dj3BrkHIYHX0K73RKmHHqyqlXKkAkAEI/nzxmPVzStaVunE/
w52MULLN5pTVpVg5xmX5E9NLj/zGKpGmIJRg6tzXkoaRjtPSy9/w83yiccm+e4JgPlnQu1nnyB7J
I1/kmyPRr9fMRykDKQfotVBDFzwSUbOecPiSDmkaKAU09NO0xXBLiXa4IsrLT9gJEkeXyVANGbnz
EVMu7w8zyU4WmmqM9ZQxHGnzpLJB39aIkvXwvZ1JFEmUWbl5fpLo0QXj5AkBvpi/oXSQ3LXgTyPA
cg05AnQdxtBah2LaTz0v799AGiAWTxuquE4kGW4xacksaQ1JNAIUYDAU58vHd00XFfJ5MKrrlNoV
cK/yXbSf2hGgal/Hm2yYw8h+QWCvHeAxu80r+rE6O/n6OABDoi43pYoHeJZQJ8s+A+3Brh7BnpnK
tOzcGzBmZkEgwqbwjV+lWT1Po0VTToKOfsdUyZx3tejBugu0lJBJRR9/CntTWpw+I6dtGJCeXBns
wdaffnf3lgJiKz+MgrnqWs460KhbPsDtZ3PsGNMG3hSuiSLlh1/S9ZD39b4A7hP5GbWiLlGc9OnF
tHrX2WhFOcRM4s4u8tMx7maLNI0DdVyGNT3zCcOaBxlEhuZ0KO6V3YNTlY/X5f2ilR8C6L0mq257
xq58RoEoeLfx65g/pWVOfVUBYInbavVQx3+nMaXd6rmrXyR+KBTAlEOxqw7LfhSIZLCUmD7cThJn
IoHtPDqHJlVhSwcP2XDk4fsm4WqFU2hYJ7hWQZExQ7du8E3wIRjMpw4vIo9PPljeV7FVH3nwjBXn
S0ZfT8AUIUadSAIn0Eae1h2NAgDAYlrDi4BI/JjOhByY1KsBbCMlAUzHREyzIV/Dn4wPnMKMaN4w
XmFM6xNJV6qcUZ0d3Xg97R8pyrqFPLTf9IvnqK+0DK7oT3NFSdhAyTzDN5+m9OWzgnAwMzVz2rwP
31zbt6QETzdQj1zM5DP7lxgTRaxRbVlST++k+7FP+7DOrCq6w5YoxqNl/B2uqjFIJb3JA2niUf+T
tA9p6RQbOG23UzlsH89gpAZMWggVzvioXrfJZ5ferw8Q5oGC1mtzqzsb+vJi+i2X0xjOg12pTM60
vu1uCiaQu0irSzMatLyT6k6QmYM+nbuzbZ8bVMn5xDgNnhBDYGiRP8o2fdlYV2Viyd1yFC9ZbxBa
uv7ljNweEtD8+3Hz5+FF2UTzPrWWnqGUJIsnVX49NpqgOqLfQrEZCvOfJEYMMX3FV7Ilk2/pVdWa
L4KCJqSh+szIiY4ZqjgNZrvTE8rcjcIklMp34+1MNt408a/AP79wiRVvXHNr9MxvsF/owVEsZirt
TDHUEz06evzzeerMGW8o0cJaA0lcjy5Iq5EGkyTlnF6IKpnBvTFh8X0CINArBtPAGRot1NwvKdXd
GBpCnxIqjEyfQnakPyKXOVY8wlU3fa6f0mYc+88HGBBVS3uGmjoYLtQfOg6p+E9sMPbiawjd3ebf
8tO9dkK2GaQrcwWNAa+TEir0L6avITT1tNsuYN4qDbxCKpLtimqrNLi9OAPShOm5zGvsl7LiU+d7
3F25qMx7c6MJGv7KGN4niD9300wQH5mnkLOJkZCV3HfYTmgljuBXQ5Glrw+c/CJyCspfmE8WWFSt
aU3jurS7z1Rz5M+G2+SYUSNodLrWJCbh/ipMuZ8g/gC1h9EMWhpN0F+EnLV4/30OJBwkRiOgYLwe
4W1mSNfvHhEC3vJNAB314thUDCHXRAXRPl3imQYjQE41dgMkAJIx5sKf7hbfOcuYqEuhnbcguIge
PH7q/otDySg4ktDtCmYP2ARz89Rt9tIf9EmcZP01EOxgF6X0TR3TK6MBCNW/IIuIPDCmMXPvaKBt
gCfud6sbOwkFDQwRbBdtMBBxCoOEAiFwhc7AYgwQ78N/rDdv2O1PnVnZRHEf85sZTF1kLp2Qn4m1
8tJeT/vPgdtDkhIMmRVHiIw7UqlbmjMqIggfM0rhZJw8WCMVs2OQtCB948TByXrqVO2RJ4xDhtkF
WURQZCH3G6QrJHusu1+sTqa8+DqGlzip/orkPe8t/SHj5+eyUzppQEwx/1A9CRmRexzuQfnjsUa/
zPNQsuo3RojMM7dcjs1XxJSgqPVYwxzyRfSPrKGNLoP1IzrpvZkFr+DjNM6s0bvLlCfjjNBFv5zg
53LBBg/u/tSRiuMCxhyTNeRafsZrODdk3ExYoFs0Zjw9o7eZSymJJYDhtEd6vb2S69Qrcbc8Q54v
zBSyHMSMgGDQ03GQVvbVzTukQXSluKn3uJ4udIDqMwOpc3nPWp82PJbiynlAOa/eoChUX7lBLBQt
fCDMWwQx2OSMItiX7jtMN+qFSzvt+/UrmN6SAM3tOTs3vyBAIl9Ge544659dCwZVaeiISutHwE5N
r92C1Tnt6xWjQTenCyeDnSEu/1qGjT+8sMkn3DNXHX79KoJR6NT2x58s6IVfnMyP9fRTl346k6TX
zC3xf9ZnTlGBXP+arQYGT40XyIunNZsjSD5vrT/J/C7oz7SAQeeMvjQpzLqtXbAF6DIhBp6tOcoQ
QvdCPsUfLkeavBw6qJq7MyMxSTRd5MF8OJsmwIPJNDEXuNfB5FsIHK5b+7H5LoZG5qbHoUWwypHN
HSbzmIWdeClqMw+zszsHcSX+HCyUdXUF+9y8DSBYI58D+1m1Xa8+bEi4Buvv/OXxepvzckxXo738
my9yi9xuDtfHSIKx2e1Pm5M+MTO7XclLWjucYiU7qS07yaawY//uVyt5weFlPDoJYIRqCpkVLLs1
PsVR/ZcLxBA0i9SMfULITe6n+p9iFCtuhV2DDfGn69Lnq9ZT2vNX9Qp7ts4ieseDZi/v8R9oZtAn
FGXB7KGl9tCpouGlX2VH+gEX8uIV8Bat24/2zzA7xiFlH07Sd81Om+0mCwwcnak0mlzqcxlm9kl/
2LhAZ2yW3GPNx72izGa9HSYS6smGYa0+BVGX9Tw2+3LR2bnDGGYbAQXru8y8zI1518kHyXXlgH6R
w2v1WcyWo0Uaqd5g/Q4HbAVOi9ie2TUJ2lzLVniGGoK8xml/zKXD1+d0Nfvc5/5f18keYF5sVTbj
FfUD/vVRAYv1CusNae0qmWSwGBRqUe5kwaw6J/bhL3Obo8Vo3+0ne7QJFyhf+639WnVzxlMvEjPB
MjNzY8iWy+ke4dTKe2Ve8JQh45nsi8X3wvz1aLigl8Uvrizyv/MpCjBXJnpaFY8CfUm+nA1Dr2fE
tUkrdVF7lLt11RrYvTtj6xSrZCmF6bIL1Avu1GRK3GaANWfamZvjnhQwg2MT0vAz1OvVKxg6zApi
s4vHkdmf/X1PD5lHMxCtIrg//ottEWWk3VBTDhhbXOaOgGO4B9LBUsMAeaDGCxoKpnuOaz2JimN/
HR8+IbqGO4wBhu+0Z8qson220rWKYLeNNvBSF5UYxqWhaETQj03Rs+PDzX1GHh8UnOZispkdMFNP
9GTEA4GUylApJh3mFWgCdRw4Htg6hHS18QERtV2+Z55O9NlgVAhFsJIVTdDE7tp3zXwnJXqHra1u
6pXqYLCy6Evd7rF6h5JPaCI/dPYfo/OO0q0+1gHl1/eFtuO3zkNx2b2jfR1U1yc+C1IjkniZcSUK
wiej937s5soOM9rAs2K8HYcu0SRZexyBg7DdD7clVmG6OPnyIg/rK7sAuJ9/vnqOygNRVCG6VkK1
thnThV3Pft4b3Fm8J37E4OfW1x8f2MGIyUHuV87ZmV3Ztviz2Y7+ZPifiGVvJls2sHRNgw5mm3CX
40Nr91e665lW/4Cog0KNN4K/71FqRIpuyE859P6Ax/dD89LuCXXvoQdg51wDK8+JOFCvbq/vIdYk
cU/7ye90x7n/+GO8Eka32w9nBt+Kbp4iawQZLCFWnGgRz8UGhRyG82BnMDWpCZGTZjuNo2zTha8z
uim4DEh7OFmWgvB6/w7zv257N6TD9PD8eYtd3p7jX5K0QFp9/MeqYbxtq6FRxacWV2ZZchKIAkjo
qpVKVwD37M/++CXOEkYstSBiENRKkJ8NWLIypHUJ36oPHgaLzvfzaSPC6iOGrYryP7YZE+lYrm8o
rXicpP+DZXnBAEbsvdOFvcbsbV5cHPkGlRljQRWxd3lOn5DfTF2Uy7/Gy1U9AlmXFlcGAEzd4ZI5
jmahkd0fZt4UZwIdzq1XJN9kKP7uhYN4W90CA7eobFWnt8JgSrKpzIlZ5kk0W7OWwws9YgiMz9kZ
yTpbpuaDg537I6Tz+eUbK1tc779sExb5cayu8gVrR5w3cR4YlU9ImNH9W2heQijKuENXdZp56cc/
L+w7fWqB8N4swZsG72afBEB2zjPs5gK8FXYIZ7zowmzFmG7iz2NJGIVlW2VXvhy9bwBVoGexM/Du
PFaeA6HEs9LSYLR/LCr6dnV1Q1iTHetNcW2fZnbk5U1IxCJjURxiFrFBCGGuRKafiudfR+olu7LF
siNBzd36WBmWY7RIjljbVeXhza/gQSqrx4uUa0wscsDo1KsxgaouL/MBYZcAW0LMeBnyzLh9Fh5+
KF+LiSI+HejjSDoP1rTDzfcvR8WiF3wu1u3lJsFrqxjjefoXh12Y6qgPEg68App89wC3hA0JbTvL
6RpdiUN7TI7xLydERmuMHs6U2I+IrAw58myPyc/bVy/DSxWlV9ZZOXDDeBb0fXge9WZyKcPJvrnU
gdhhLlHNVSZ4+IaJW1xfTnol2MEccD77KzsRlv1+uO93tccHkBB81xiH7EjQBWNxk21ociPi5l9M
DNfIwGq+DE1AjjWv554Jj2vVfM2WTHRhtq3qS+7dngXFpkezlNgS41DztQ0LSJyIsi+3k56rVewz
EomHGqXe4DBcPkiTVv2VUUZXeTUNc8STtUdQbyoPM3FFKgytPn1AwxztmJS8d1wJm+V7QV6KaLil
zx7qnjio5CFEnKXPIRfPh5dBMw/R6CPBwWDTZ6ohpjO10TApbnSdefJ+eKSPK4Jt/NLRq1kNt3df
3k8cuuhBMr/b8Rqdr2Xl4RH6Xb58eZXY4VI02Dbz5u9BOeau5XtyMK6RE8baijNMfsejumQtCZp+
YgbTTKyecsWZoGDbHpW/AlGnnB5ibXxDllTZ1gzroC52Ja+BQvm6krMNt/ytYlouBU1yU5Itk40/
3HJISGSHlcjAlcPQ4VE8OUYTbF+7eiw+YRzSuHJE7HTfLbt9BlcWi71Kg/ExcWgyjxrCOtlqlkCE
PvAf+Qx1LmNwgNJnIktm3sPZ4bNA6dlqbdmK/WrZEH6k9kun+9nBF1iASMF7+bYQHb02RGn9+hsW
Eec1C+g0rIPaxTRfCv1uTKyYT/j4JBDXt68cYJ/Y34vIQoES8LV1RLxOoMiiFj8DhF7JItCZvvTn
bFMFd7+7oA8d4bixC4QMPJYqIpMr9yidEVT8kr210eTC6nPssQTj6/cPf82j5zxgQzrqZwhZ0A1D
iP6F9I4iYEAJiTkwc4XkWYF7ITIesUVxMKTOlKE5+0e8D2Mx0ORDalH09DK2kzonCwApvtaev3hB
4J9/BUdhbmiAAOLhU9R9HrL1jtJVYaHVPVu+FdnYCYULOGzCXbEVBPqQa9xQu2OnEEwQxbRXeZkF
3Nzzp13hKB32XOt1+/7Kh3P78U9xJNeoj1gf7h2BI1Ku+AfuBPTcLYL+Ed+Evg73/Ufs14gVZ8zD
kZ9y18/f4RaTy1wFRoUkfBuk2QDzSraL5Ah9cEy7F/NHKZ2DzlHvB4FhtjdJI5qEDIolNS9ojdIo
XfITVeXzsaZT3CYCS4QS9JpSZZM09YcfPBghSCe+cULBtNBPgCwoWUAFYZF8pt/0qjmDGpE5UF/G
qI6Vc8QN3zSyZ+AuJs+hP3JN1F1pHqb69vROC57XFs/GkEQN4yC+grhxojGXFDjp/sO/sp6GDlK/
Cj0EjRBceCO727bnaqc68uUZ8lZ8SR6+t81Cdl5kBE2IG/IhNa7Gu8nlztPwkcjjPJ329FWODw9e
N44YQbpnUXkw6v7u90eOOQuJnUG7hi6g8o83iMfw/O0xH48FczHm0pUZnEsl6M/Yt0ux+fjpVV3Q
dUME+CIJLp0vn50vXg4RyQJwJQbcef4MCeVHGsZ/umL2x+Lrl+x3D2oLMQIBzJWk7DAQAdX4OsAd
fwjssIP73Ko9eLUEqNh0kgeXHYYlohVtQhUBm4jr39x307/s+jqeLtIKWZjag1tBiMrOvIAiCVu5
VzcvwhQsb1R79RXulzvcFsc85FioEHGRtTOeYXEmzb20XnHkZwscK14KjGoNesa3SxGHrrzI+2aL
+4mSYLKZnieLl9ib5HQOZgzddK0lUsKPdGF1HC7fBzrXXleIhGRVxNicX5wueXt/rY9lLa5RDIn8
m6EYFpFU8Y2c9PYFAUZr/rAVV+IWyMTC9EqrJ4s8PYgjTaiQm9189KP6vdnaxJ/ed9s4j6jwaAmI
VCsBGfgYcNTWsy2j2gMigVVyna3VRbEi5CbL51L5tuEyWTRbxqSs0cq0pMN4zYGwhs7DjUNh3Cpr
6hPs3tKInIpzFWXXcZg49EN4eCRoz4k2XdYomhNM/YNonr9seKZUYheE56QF4He2E15s2R5ZTA7B
6UJiAAqK6aGUg99VdvcDpIBzTz74OTR+7SGoElXk15N9SQabbfiq1hO/zn2xBenPd4ghwgrEarDl
E83JirCMJKMi6LvPX9wwM2OPNItE9Qob8r69towfHdCtAxCNhtY52/eEb2906376IxfwC54Wkp6y
bG+jWomD4jFZw8nBFelUE2ERCXEeSn/dnk08xNeIjH54qaOPTywSqBuWomZDg3aAUYXk+D4LRmQt
jBrbjIPFX3iuPGD+DsJFQiegA3KuBdFLyGMB3o6+82bR+PwV/8iBUy952EdsKD6M/SPWsLZHl+LI
l2J9+R0xGq/GXKt7NiiH+qcgXDhmR76LhyxOJflDHhJT4UjaK4vJnsNvpMIUAWMcvxfMcBrcv/yI
3YVbJcDkMV3YdZjj/+8dAVd8G+eN1YgbWjDF2cN44OSkFdc3OIgNziSSsN7wVXDOyLb+OQKam2E7
nmjKu1KAwMvAT1Rqn02MEe0xP5g8zi7e4t9+guc2WjbbHMePf/glMJVWwpQ3Ds1aiFut0T7fPZmL
6rLHxorBncSFScL3zoz3QBgFhtbtcTzv34oUsEs00UbBnuMiWaD4F9u5oB6D3cQ+nk+X8u+04FqR
nT92F96OKySpZkppGeJl+Eh833QX/7Ke9VEcmy/i7NRX9CkKbU/0pix8NE+442UHbqb1CHrxKsjf
4FJqT1wg3X8el/sF5JLFQwAF4JmoPG9xuJGROnJaJOrOhJpsH6QEAKf/igCPIe+7Ofv5CL8mAAPF
NeO0+EubWTw2PrSPJIKN1KWIxEYgcWAD3kAi2Bgw62bXmK4tXC+JP0g+uNRRiaTrOMKII/GD/RQT
ofjpU5zI08kQGEarqSqyJMS57XF44Sdc1DAzSOuKpw2g3bZz9sP4C6+FPj1sNjE5jpm5n2z5DRkl
7hSMu0R8WsSLHHJSfgUltwuxrooAOOTQ0hjz5USxkBW4j8Kkaqj+KwxRm2IOk5hp97CeyZpnfEJw
hoLHzMxah392Y7q1LRQymoFBswMPlkvh6jm2bEe2//RKdIQECYENsT9MMegYLOjdQM24eVu0CDa1
XoJX/H5w3MQgOOx/DzbmAyEIopYdQ+nSR2RVlT7OLKIFQt4Jj47dic1DovDBcxAnCUEvQg9Iy+w0
nKZyvf/zmLyE+otMaeFDsRyyhUkawf4lHpG5FBaTuVusHIeKy8YiYEVx/gJyJQ7rDQy9x+WDjvCU
YePhxf/5PTqwod+TR0stalw8QETAxXJjdnlmfDQ5ExiM2EJki7IWsgwwWqe7KTuzB95mBIqhAH1C
HdFTfDJaNgZ3oZ3daGmfTc9eep5uL8Nl6Jr2wdED1zYdU3dNzzFdVw9Frn4ia4l6PWq0yF2aNzfR
3INnH4ZadI5096FF0dnlj0JzzbPuOqbped7Z010vDEw9cs1Qc0OPdzlLV18m2t51G808h3u90M7L
UPOoPGjhzfbc4Bx6XqAvb07gem7o3ohAQ0c3Q+emm3poJlrguKoW6jov5X403RQXc3YiLuzmOboT
nAPTdcD1jdhgCpkG9qh75leLkBPUTD7jEEbox2mHP7aBxpsDrpr/KnoUdJrjuoHJd+r6WZ/DSNGc
W9ho/OBphKnm8j+2AT8eaWcIXkbABtTChduJfwZe6LjOzf0a4i2hZ4YLLp5vct27Ja7SuzlubITR
zXVDMwo8LwrDW/jQwghvo3n6LYzcs1hc20119y9yo0KPIPxqEQtNlmqEvIBF5PJMz2UEszfk1m9M
yNBeetiJ13CLiXbjt45r6iyS4fIffekGeqSdnR1rGrH0rvO0uGZPd8QVut5Jy/S/v7f2d3vwoPBr
4Ev44YCNKpOLAf0KkKcJ3750HWJobAxsEWAf/6+HkKAy/7Rlv7V0frEzDezuBNCbcGcE9eVHQiZL
aN1MkhbbzBQmUx77zAdRyh91REUcqT4J2UVoTCOUS9GgHHLUppQJk/In+yhQ2/BSJYT2YocykQOL
R+s/R2YjnejDUT4G8v6n165lFfkSqSIpWDFJqIhHqBSh1wLkPZgZ7750yvfHTGf9ohcuHvPwzRvr
Ln3sIWy3zalD/z2m3QUaDqIXluicyzOk+oq/jr74If0H8LO/5XclevRnMo24/df6KvdV0pQOrNNH
th1kDRzst0nmkZ7o5mGE4OQ006dp2HXcw71xZ3R0jOuCBq5EH3QKIyBrGhDs+5j5lJWdzTK9Hgeo
W3vZorcfHOSn811yirWwYyg3xHFEPXAutO2VCH3VSJBxVRbPAjOlYGBVZLJGZoUfH8XQqNsqfCeU
DCduLjGZOjW773YGobA9ra+/18PBxkPq3uHsRQfP9SLd23sj7RCpOqLu/IaUhwiWMaR0gDLGUe+n
C2b7UjM/jegKsKZvwG6TGJBOhVKbnkmakcynFicgmzs5MDsrNaD2lYyfXL82Hcx8rT2j3Uf4d4a8
zbRsftX8FHQW9cxWlX+GAquY3ko6vRmwPdJeG3AGqo0FXaK0IE1Mbps4TslFrpTpEzr2Negf3NyE
xyWhDqjjSWatQdBCxtaI+iqdiAgcyDRx3qFMmpBb5LfIFR+djjcblrA34ZroAyAv8q4tJXqPBAwR
0/Ns917WJmGo2/j5kplQbrV7W9QnqFbc17I1ZDBcty9Jk4EjUSQ4IZEisjkV1TPujrkLjnKjU++l
Vbf7AWI0bWp3m1nfNgh39ztldDqkX0Qc3qjSUUEw8pmGSBLzRDT5IHkDBiJ5Yw7O32hb3AYBbVZf
hHtohYMyAmLD+aTnm3iLuBsxwpMosOMbXiIY4w4IA14Bue+p1qpd6047EmU6CjeftbTL11yyXMPJ
paGWcQsf6Kkoask674PAR5tFQt8cn4hmMvROcOGdYsNC3cRuvnpHDBE6w/63gcuXhK9mvJ5uviSS
68Rv92O3Inba9fbUHK2/ER57jibNOtkMf5lKhyY8doPIvI9eDj2i+pwBJe4Tcqc2RngIA+tUZ3Ki
0lBWI7oXVnefdw80JaDuuRwCCie7Zp56DDZzK2+4rTanHzZPSq8mC3OsAmlHyonPa827MVy4bUQN
KSrXLRlAbpE1W/AVrN7sDKY6mEXUzcv1fTt20819KxsEYFY3L8yPka3GJuqVNKQ+PNlC+s6Gd2FT
/gVigkpoIew5P8PD1SdG9J5H5Xzmjs1mTqq4GGzkOZ2+P9lGdYrjwKWU+ZttgETOSFXKh/t8Ypys
e5T4iQ+hWL9TexnMu6W8nVGEoiTEzPOfdpdt5OWTedc/92XzE69zlBo1xOROKKBSeWxtZsots02+
Bs3e0g3np+duCaVmPSYhfG9PNF3TwyRiUfh/HoKF3ClpzJ0PELTGv+YCQkT9qNiRATDvonLfT4qj
hJZHRvmuGL/rD0ykwdETqpzanZoD/VxpdzuP7vOpLVKvxKLxZXP/jdc04pmIuLsjp/bkRTefWARC
fMgITB3SrR3PB27Kb04e+MBnm0TtKrMpAev5UialjQ+Jw9dH8VFdCtxAXaMexmOQFw8b7G018JA2
PsBecBXza8H/NV7hZF1GUz230MRcjG0GQbgPT2BtMDDCBEj8S7GTUecrjiq1vCoid6lW92W2G9if
5cQaLmer50FeT/xyGS+/0A9w8kG6n3mVS7vKamKoy8Yau4PjZylqA4k5cxEIXAEy28U+c5CpAoF/
eB9jEMQ2IjLUw0cGaIfR74Y/OVXX4c9spWKpPLhMRuENAq5y3nuw6Qxebg4ttK6JxCArmIMVrTEU
Ma5vmwXXv8sBt/+Z3y1mFLFhsJn2xOH4skepVhMpsifPOZNKwWNqYXgGrZHLOlN4MajthKFCcI1s
Gu8QL9fh+qu0Z3KaafWmqD8SZooIE+tAb8QgEeaU14A2k+YzvYt+CmhzvY4iSzIUZCOBtJ2b7fuA
cWeSIDYCC/qIrVoMlzP6Xhv+vg/o6z9/MbHg/IB41gOZEG164wuIe410MfqZvYndNSZS8n7Mb5sa
77/2zBAQKuDgJ7+Ij923CaAx4PpHy1HKus2o/jw0jF6tGiVtToVZII6DaS8NpFo+DE3BXDM6CpTp
WsPjeltYLmqhYGh8BGaymxO5xD94ImWn7tPoAciAzeMcKdcXTgHa4PosTChNagTeoDECBeSHfBrz
pvqzvEfGQ6C0Ce1n+nPArFQU/EVtjW6AfAoIieyUpqKjpr235IBg6O+7eCDJ5nVT3Kkbb6UN825D
crExKqs/p1+UfJSdBEJabuVfqvbMvaXxicY2UZxTrpMLeAN+/+XAZGlNUWCvLrMoXfReT5ldcotN
sWKq1B/3zttwN/VuYnTLYvPCA3faE0/7xzIMt8Cm/8o62PnhUtrVt9FS/VFDiC+L75YXk8E4sjX6
kXY0SoJ6H9lqYrAY4N7HR63eIz+9w0xxWyaI6Nku8/DNChI2P+91u1N2jQ/Tv/CKnUSe+SOKhhsK
DQybOD4P7+34Vp1P0E160jFOUzj5LdfPn5xa5/j2FOBEc8nXgrK543UM/rnRMedJK51v/Pj52OhQ
3mI9dDwlZkCF3ZBfBHeo3PerhIhVAD+KzVy1lWyBsc2ftrT4RK3+cqZuY3Tb1EsW1YZj7wKhiKdG
Qv0KiiD+Ha9f18qmY+APzBLKQLOc2R/OGxxeHwzEru0HKfPH6KikLUjU8rXM8n3W3wUliF1t5/OH
kxw/6+QI7INcxvYD9DaYDy+QO5cMcTNnAR1owcsDcrLobAmbZQUbAZFNTTZikwlQxnQzmvdUFmb6
LAClMDoqo5N5RS0Ut6NPDQoI28Ec7SGM6HOOdoUx3D/ngyAaYTBa/eQMLZhA1sRLgtIHgWT7UHKT
TMC+TTcHwHk57I3Rssbro33v5xZUCogwPGEM/eMG6OTM5gVZ4BfXgta+RTf9ut6l0Sw4OYWXmojJ
WieHiU38XPJoJA0Ie5x+8/mDn+kM7NQEhDTzJd/mP6KHN2Oshw8kxn7wamfif9aUU/33livowd9U
Kz/kc0ZKuJSuGFvyM/rtlhxDQPQIigFcA0hCwB+XwY0Vl6LkmLqz4M3KqwCtz99YAZIB2kDh+jZC
+IHW1R2e7HOY8MCGI3C32iMCJT3Z8geWjeya3V+OdOAD0GNC4h4eItphmYHLQxllSAUF1B2d7k6D
6XdndtRMGzCB4+9xHigEf8+5/DNdncL2htRGvm1NdHgJ4Gh5/fr334rCLY8CVI2J6dDfe8TTjGoz
3RFuAgyA1SlnKeJEAKV/AQoiltcbLjklMXUcgEGGRgEM/gvb4YSAClF569Grw6vgOom8mQRbamN8
s4Vp/SeepvXXIUUxkigqBfTaNLQ6rWrUa/+VYPqIMiagK9DJHxUI6hlsYFFk2D+goOS9wSWDFJGg
EeFhcUEe8tycMgS3cbCJhWCdAtBhGMCLVvl2dMHcA2iNad4Gt4P1PdDlPZEbkBmoCKifpFUNCt9m
DRPtadC4NaKTF1beL3VM9jMUPcis1MQgd/JuQocfPAnRKuEL6Ax8GgwMr68KAZJkRwHF/bI0pIfg
h6yOOLjeaQ/lhp+eBFT3Cac7ELn6SL1IgJsexVLIM3sAJ9i3PNv/wSJAEkG4ZW6GkH8wKUcC8gBB
kxC2I4uomYwElgJ8LaAmyFjgazwXYnmmTSHOrZrvxiI9SOD/Tc0ni0QJh1HXd71uTBilg4lGNlJE
wGhgMaCCfHHfmGBhFGmFLBCNchhXiK6SKEoxTktsP54aHAoqs6wFK70gSwD/kS+NP3KAxbgTPM8J
iFBF7JumGdSkmQcoEB4UpQAgYQCzLbgCwnzW8QkuCH58ZKcJFBCyAMXBiUgJ/iPpzLoTxaIo/ItY
S5HxlXkQxSlGX1yaWCCI4sDkr+/vpldVp1PGINzh3DPsvQ/gVP5Jhp5QiDQliIznXv3HZ7EABAYI
BCulcFEfJF1QzWlTmFL3FHUWHGiqXEBXRC5T7M417wda8o+z760J9NCodjVWWUW7MlE8Q/OVXYZJ
uV2ppwCu9G6z169+ZtmQ53p27udINusPVUtejatcyIxxlKKsHHUrCY6DIv7NOawLWAP1MHYvi7Qm
0/j7/rqveETKOKzUOXrKG2VJOgIqB1xyUebn0VnHACrJZDMXpPCYCD4PwM7kixO7/OEH3DSZPAaE
M8AsXH4N14JyfG4VS1rtApOEeU1Snr5Ie26bYWJtMmufvUHVBqeRqkzCMCrbdg9oiN+D/s+AJ0y3
qM3lMdtbSim/Y6rK+Ygar0xhpp/d0YckDc81RYmUN7PqBVgWBIMqAHX4PW/qN7xM0Hb5AQlPfpBZ
JelKbehUUPzkXlmrPByMAbY1D4czNqbya7d7NlEj2+JeVYemr1zmyoFwp0eo09IWlXX0EGnEz5ld
pO7ML4I7Ku8k+gn3yGizsnTMwJbom9wBCB9+DN2OpH19rO4BXXJLsJRCc8sGQ5FJApR1AKd+QyLT
xmq+oK42NoIrGEfmn+h4haulnfChSD28yV+KmhifwjM3KTl+EfIxQcKGUGsAWkZSmrQ7z8w6JHHE
ziVtitXiKxVpsp0YoxpdYyrCh9Njx9rnrCG5y4oRmA00tZzWv50phOhf9RcNcgV2S4BzgMZBcuMr
pudMeEdDPM6DPXBLaAn6uUILDPNIvRhQtRFn3wK/iK9ESaL8YZG0i8OJz6GSaHjCsQfM7Qsbo2z7
mX40+L/GYmS18mR0EGAoHTxyUbJhW6Hs8wXL7kyq/QIvCIkEHHzeBw9J4M/F0GDXaF1MUUoRVxDl
fhYpG3vPimXQuhX/B7Be7xWRiN98cPZI6rzmlCQ5GsVBsXmkEzITmAtyv838GWFHWbf6mXFjH3AC
9RuuSBKGiRY2aK+e2WV8IEk9/7UFAoiPyow4XChiYA1Wmzgw6O1lWNJvndCzAOeKGPo8rDCdXIzp
Y5GAJZuWaUH3TptIMsi+yThRI5njtNXn7FtSnfeZmzTiLmzPQ3jYYh3eZ5768j1a4/8xQDMz4hnq
CGgFvu7EZSNRuitXbBY+A3sD3IYix5tKWTB7rHE16U8Zq5i685OcvFhaRLSTI/O2F+UldubdMQJt
VaYMpxJTNNowgiI2pojB8LIsH+vWBx5KTEqlkziYwaBstacmcmJ9iRUgDhVxlLYz88xnPc/vpSrg
QUV0iOs9ORIGCbcDJZK0xE/lmN8zH5PNR5R3LqJUBCO9E9UIYo/qB/uMD8KHU/0SK5wi647Jwbzy
zuybZ2BvM6/EUytjy/tevzymyuXHIgThffzlWOXE0GvvIrs0P5Nr2Fp2DfyKDBeQONOjUwgzI6gQ
LChgmGBravoNwF8XJwFNW0SF5R58IKoNPt1vOhp2IApLsxXDec848yt0LDCPpK5UeFI0lBf1PrNf
Q2R4Ql55Riqq5s/0jfTcI34XiX6J6OL96QNaCOdDwGH2IhWS8QranF4DIa9KAFxQ52n3XJUFVn7n
vTiBKH3B4YHcRjGJOtPbpL8aIhBO9UP32HHvkICiFQOpKwovJBN5IHJ7quFycL5GDmfJO2GRU62B
FNjvr66oSMLOYQcwTqpDH8IO6tZVeHXEoxjLAgmYwuP8F6CXvyoMZz0HKSc0pzzyznBS+KBr67wK
1LPo3IkuiyhcUZ7CXyy9cUOPBFF6Y/33mSdSaIypKc5HSj06jQ5Uh+OP40ZUaFSffQZyGrNlwMKA
vyPTTdUVh9EMkA02k7JMcRWlHKaVUh6UIahSwk2QXdIwBqavc2nPBl4WNhJoBsYB78D0xj2Iw/hx
8KiwYjWKHq1bl5VulrH68Q1C3hvYUd8op30zvV6dFr3PzntpPsyQGxmwpzsUHp4Av4VRIjcvSlvw
hujK1ztkRTO60RsWoy0YJ9SXqEcJ0Bm3xeBxW9RxOzjY2GUKcr3Lr3ZcL6OjOrAXh4D/c7EJnwUe
BvdPVemK6COfjqtNp0QWdfXDsuZlmX3yzYFkcKDAqISqxAWoMWNkcEuQDENEjFmEQEBPALH4mJ4I
fDbPIAbt4w9GxPgw/zmLJ7j2AQMmvkI7gxJCBQwyEOuQk5uE2ssH0KuzV/7uBAPUDmsqipTRgAWZ
XYKpYa6FE8PeitmiBxYatQDq4hP0ITzM6GHLIc1rlRF1TMDErSauuuH4mZS+VMJJdoaVcaLgd/v4
Uhvickvw4YYoM72GE/WalADea7ds0sZYHxTU7MO29yEuvwxPvU31S6yZDiJstywAyyow0HTFUFPt
EGeqL5FnqWrkQJ1emQ3KvDiXzy0pB+jC5t3rLtDAkUgTFB3pPR8poC2zh1tRzF11xTwHBWXVxrQZ
plLh1/V0IgWMEV6nFF7hYwx+TdylpRTQX1XCGZ2rKCvNYYHgh1f06oCishmnYO9HohbP1KdygFuS
cSqun6LKT47NOzSzSzu7CmAp/gmO3eTMG4DPAtleyKfbmUQi4dGGE5DjVFhLgId/QQl669wfVwEY
/9yTTsHDB9f13PP7xCwESAUwNfAFV2AS0H7/MBQYEXAEfQIMEVfkgrP52XDr2c9jm4NahTwl/e9w
aH/QH/nUnfqzcZIKdywgIZwc/2ODXqsPhUqM81bv8L7JQu44IeDqpNc9qOoNzI6Rdef2CTFwJLlw
teq2170icCDSBOiCuoE2x+3UeCInTjveyL9yFCWx94Dvtnk0nDhDWQSlXYI+2N7nAvMX/HEYbhus
P+lRcFcUlecFZFfBduPRiQ05N/gpz3kF80J4iIdNtAD0jJOhFN8DJi9qj+CAWA93jqBBEY8vboFO
RVADVuAKsSfcOZdnMAm3+GVp9zqJk5KwgechBH4gKBtSTgb4xmyLKj7BVy0CExRopLv3uiA86wpY
nCoOXWDFPBv07w1LG6HO3IBiy8aOPkP0mGxG1fe7/HlorOXwBUegjLk6pxr8hGIPcIpGJRowc+Hy
jjf31TV58c35Nef+eEpO6+dGaARgLHDaKSbSfUu4rS3RG2rVJEyJK0E20IYBfwfXDycWY86v4Y+8
qcI5QOu5Cr7qY0WpkPeyojj9GS0OS4511lu7IH44gazFgcY+M8kQMsd5MObgYu3KHgCaE+cgqOMT
aGlOLQIYISsgXEXmCJQInURwqwEXEp0TKRDywgz4ODAeZdklrLsKqDLnHXgIXBxG973hMGgHn2P8
DecpJM+h7SE4gk1qiX1Mqv1W9m/kv6AgkLEbHGjaqFRzhJtI+zOhZxxvdAbuF8+A8/j3kwZKiGgY
IZrLfzoqixxQdkM7rV+RiCQpABl2BATRktG9VGh/4ZD0lIAAarl3aT2n6BYVzQTHfTQCI+0cXBC4
DXqf1PjajD2a5rVkaQaH6OSoaftabimcSTR2Qpru/mHdESMjXnkbfTf6XjfoBf5zkGibFLaUdkyK
Qyi6AficOC09imJ2K+HDxfT4CrOkoaPX3ZmwJwtHFv3HbTon3w+EulFbpI2alMO0L/xO3hjFOmv/
ZfkOk1i94hwlXQRzY6VBr46u6jNthkqbQiOIfnpoPPMGMYHNiTjmE1N8C3nfaBI+9Sl6BQMyTaya
xtg9JuG4XZT6ggF5PPzP5ev1OZlKqkvhoUIIaWlCNRmWHbFJuxjrrka9EueINveoPCDn54Davgmw
ZEYw9LEwj+Ri2HWiHRPrCe2VJw2uIZb23YIN9SncggJbbr++TNKD8PhS+glHcnIArcV6BRKJAoQy
OBXcTEwtY4XWElDewqVzE9dVcq+bBK0UABeXyQxmEWfERzReip9ZoHODOh/iM9njwpcngV7g48G0
t180bkIrDQ2IIi7NdX89wRx+qElfQFnyKhqVdy5GByIiB0iH60EkSIqJhYWpxmqzMdsNi93csXM0
so1SqMXZHDbTcrTltHwmj7kylVIYd6SL+Ul75u4Zq39//j97gG3IvhObmb0WNOkobs+4L/jZnKqP
OT+TiacItzAFYOjv1BkIsYHTLfChRa8DlZMf9RMRiuOHtZfI/LrP8e3g7k3xWd4bQuUMvasn8igu
HgzOF07AsOU4ogbIbxBvchIBceIDiKq3fKS4IlkpnGTgTUSX8Hw2wlIU2Ba3Q3arojTiFAaqZRRZ
gaDZWHWs1+Rsnjm6iLEospO+NM8yyZ0dn0q9BPfl8q1/CRKyLjw0Xq1udHYQOB1sVFMLhJVwIimL
a8IeEeDy3IA7OQFx6H1IuOSdRX7s/6iTVcHLpJz2gpYXIKIn7AdpLGpUC6YAdjT+cIMgD6bHxaYS
ZEg0orS4BFAHyil4oEsN9h1EN5H95iVsuAiqKHnzDBh5ipYnAU/ccmCJQ4SkHNNCTHJmvKFE+oIl
lNCLew6fZyMTH1pkoHlEkIdRExfRa1vA+UDBb5cnV7+LaQ+wLJI+VZZwxAsCPkMsIrCPAjJ45mTk
Ww4q0o1oAJ0YaA78y+qygqjpGLPHyx5OI4HaXYAoDGqQxALDezvf59KOz9bTcs7qAj4sIPNkVGNy
1wkOhfkrx1LKzRJqcogxR5thq0ckBgOguv4DfoA4jwGCQSzsqABR9FkU5OjpKgm6tNkWELcoSuxZ
Hc8Fi507I8+pbbWTSL2QK10dYnJkifRL0WL1j1cYcCaHqdHTJmAhMfDETkwO39BVacHPIccEIBfE
A7/P+FzRjYI/Yn9sl34z2r6T656x7E5sXxoaMd7g919B7WMfdjWFUVAVMXSCzW0jfmW05crQb7AM
KpFvamxu09ZTkmFxOPasEGyG4nBK5Dg1oGc6ixzMwR7F4lEMb4JMzZwJyffjnfo72bHiGXKGZtts
2XgQIosE6dTUWOb4W0gHWLlLu0AdEDVbk2C0mr+gvVaO7jQBGyXEX9qQQ7A74FM1927MRrGxhOwf
vOIuuDI314SGR9GVXAMY66T0iAsDeogIgC9VCJrMu1eW/QUiMs5z0pzwVx8nZTYJGxd4p2PYADut
PNEpUuT+K/7KPB16MMXLQJsRv7jGUuL6nPlYpKgL1NTRqfHKMWTWebYyHVavm8M6o9ck3IjKoc82
A5m7BfwQUcShFmKTZHUrB9BmzBYlGcJvISIBgNojToPtQbv48NcEm2s6SNjGtwTvrwu4ko/IHERc
OGHBZYVAb2gs+T7mmqQQMaTS7/WMST0smQjsIFYcpwozgl+NA4NJEY5c45QIbLUe3g+OHJ6aBECe
3DFI3PlhO9n0ezJMqSTAZotuSq1/Viw/e9lavWH7qpSFekFRoaTFjmeDQlajZr/AHFFb7ilDA91a
tcmNFFIdUVemugyBHLDyO5FP4JeFpgJhJn5vd2JbsYgxgSyyy5/7pQh8AS4XFgFiD14ZZ4OPhHvM
O8QWesFrE3Qw/rJCcExYJNA75wgXkarx9R0/4AzkACKiwAjgw5DNgPmD9/a30YWvyxkTP8/YMhIi
EGTZuEug7wl3wzW5Ic4oacf4Ffv+TB5AOxF4EcrjfWFiAdXywXiJCqgANWXc3w6WhTOYMIr9MGDK
4coyMn9bAneZOcCMPNGhIBvaCVeEiWG9xoDdWX4knjkHeLf4m/CceJa4zWz7CQk0MTQFSSHEeqgB
//mZwssT+lt5BMiVRU8kAiKdeyjOyIwEOHhIF/EYfMOFeXbsBZ65kD2ghbutFz7OKn4uCwBvdTgI
BiZ6kCqneutOCn/AbQdbgYjIHgN+PcOYwm2n0MMPcJW5f56RbhSZ6Hoo0vD8lBONK2L8uSKHhoJs
Hx4JdR8KFDBLKMzwOkstxRrzL8gcm8OSlZ8eZpDnN/gYXIpnKvYMLcco90nBm+ij2wqvAI4VQGCq
JliuLdkOFgafizdL9AjtSdwe64lDBlCJyBQOwlcWGUhoXzjcHFLv2tMH/0XCg0QwTWM/0Qvuh/al
vQLEWdGE9YyGdYKQ//kq0L3kWTl+L7CMff0aV+p80tA7F/GeWQ7Nuz4ahDDGAolbSZlJUqAqq4M6
J78w7hfS4Z/UJK2WGsNvp81r6etPyN7VXque7rHd4tMlH3I7NY2dw4eCIgy9j71R/0vNgm8MBG3L
eEIbPIgz1BonODPOB8LEfap/vqWLyIW7RD1tR94E3GHL4Vr2Xzk9aGVkVer7KUdWvR25EbkYFrea
DQLtXR4WLJxDPgFKHjNVZW0ppNIBOtHIgWzHNZiNTbpIWPQ+6UqazTlkYl46pYbU2DLnIs5+IXFM
xoPP7c5ovlyzkB1EMD8CgvCh9w/y9KND53VShtzl2y8p/FXABCcNanxILynoExc/aH6DJI4uwAYQ
O6AyJR+1MRvxjiooDcDZRiHtKdEOJ1LI5KCvEKm2qxEdZVjObqXH0vxi2E9gLIhCPGk/67dP9qYn
o6tAVLM0JK8id/6lIpGE6HgDeIuUcwlZsbmjz6wBz9ai209OlwBKr+ylQ1Czr5a5xJdLzP+AbL/u
gXl+HinL49O+ZiNwKbJdVktdSV63qWz+fio3G2Y9ehjG/B3L499PZqnv4+c5vSItLWNTVAtNzeEd
PTVPgig0JKSYFmzLEVndKzsKTi1bI88jknk1Ta2xltGE6OpKa/npazRQmOhclnhPcE+UeTKgupY+
bQkfvcioQ8cs+gRvjf42zyGSOP77dVMotOSij1Njkew59D+flVaQ1r0hqUnWTnbKd24PF09RAgKn
64DEfiiryYC9LEkooz2NasQggiqJYKz8uuZn+TLY5s2jQHtXfcyQdiX9SZynBLizWraTi4lzoMqS
R9VnSuguXUFkPKLRxRNKSFrQPFdDQa9kLtYrkUyqh6ZK92BkrMd/vGu9oQpYEOGqOKRI4R2KuZRe
LrBlsunHmLJAdBkcPChGWgdTJuLwHZEGi7F6/OwpexxuyBjSBpuvwphVKNDUkcgjUMwaC9wEy75i
P9rky1C7h6KPFTNeMXLaJBkUJaTaJK4wTLnpooyF/cLwVAmnIgYjQx2CV2A8v2MWPTZykDel6mOw
Bk5RYoUuQS6Heho+t4mKMDC85KDtuUEsJ5+A2pihCG2WD2QmQT92sEFcj1zTRZ1faBoHCZbQgL9o
uBtTTCVZd+YUH4Y7oAaLWaEp5EhwyNF66ilQPlwqchP8DyQ7yR6if0lGoBMUYVEWf4vRuaghmeL7
dU3+/k5elAgPFxPtCDLbLGryizytHKt35M5CovyRFlVK+EQYUWQ2a49hu/1lOkjOErbwa/2GvKVJ
L0R0++zhqfsc5YdXzrPAT58cJem+xsCjCVZAfShp/Y7YD56CDHACh4WVJ0/QxwIK/T6bOXNBqg+4
s/YBJzgnIYIiX8AmppZM2PRRZ1r1LbKB+S+5mExPuo8S3ugcXyA/pHB0mF9CPEBLFB3Hs99lXtnN
yiak37QqzUay/YQJrqUH/WIrzIpx2BXXr1cfD9XijdDjqiSob2TOOITsguse23gdf2Phm2ZWDb/s
OPYVzrNPylxBG6ubuFBiPuvBDN7SqskQsnLfRQhMiMiruAQEVJyxBSDJIe6zOAsMMvr0KxQUOpmk
db9r1FDFSaH2ME6Gn8ktGgTfiI2vIf8/Jb+qh5exfWdIXRXBElYxOtIUiwIZ5Sx48OBDyCSQ1Knm
tFL/Y3EgXsU84VIPpoezI9Jnu6ITwMc4Q142FwxGZlIiMZynIo0fUzCBnEcXAUc+4Y4QpgG28l8s
oJ4TqfBuQ5T7eOxETsb2qW17cBh3HTZg+yaZhsLRCMXUTa8NNi7uLwZcQQPA8NiGWEwm9I7G46NN
n/TvAmpCTjiu7mFfpjQ53eB8Gu/VS59TO6Zz3BGAzAhNs4GCGbAAvCIICoSWOC+4zhMR63TaXiqJ
KSFmn5XPLxoAdH2kE+OiKkRyAHUy0t5vuqueqM40LSG9q7WCBHMgKw2CsafGQWBOp9Dxk2rkZfe8
Lx/6no3aab7BYdm9UWK2sSrKiWRoMXfwRa+bz2tPmREuOQWs9owkHj5fzCFYB2wjwjM9Ud8erTIp
DxQ52ZukEJ0AMCUP96mleHWESuYuX+CRYw9ZtC4UtEqCEENvWiI0Kg0ikYlL/ilESEBnQ7y1Ey4K
iYO/RF+/6akcwoMAcXlf3J3urtIVASzdLemv8bg4P67zRgv1CWYSwSIyiXCBs+hJQVxlz1drqm8Z
J5YkNW6r+FqxHAMpAtpxp5fNABGSJgdTVSIwN7krisWy/X7E+j+SYygM1jvw3SQ3rqjxPVkktat3
azBRIRnw+7LGWpGqn+NgIZTB1pi8hJ+YCc1EPc0qkunD7maOLRY8uuDCKUvuB5JMoAXP1cF7nqHV
NfsaFNzFU8lots4AT9igf+Vd2jzwuQTKHt/3SULJe6ADdWCNtwUb/Redlme1Bdt89+v+eFDO2tWr
VFeVFya1saaY0mJo/NmDvmxpNnr/vjRb0PjDDWc3AMlaVwG4po/gcgOkhlYOzBoHQME7jC/kkH0D
OcRRMW/alBrYTfpCg1EhtsoBKQG9oj/uuLZQ/C1/1DJWtIS2bnVCUoDpa8xF8ZgW+ws9slpywAll
Puz2rZ0/M655yuQyety/ayrOoontZX44SSFuLEv/jbc6vvxTTpQntXnLjptIX/dao/cH5vLyj4ZS
9E3ZlPeEHz1BQdAYEE43BcgaR4/+RiLHE4kS3p5NjLBUEcuQJshSkGmIKuIH+hcAq2sckMzIVwVP
i0j7OKthWeBugd+s0ggbba8OgqmkAe8bOdkf+Qp2j+Biy9bdgw1kR0+7Atu+oirqweF14PYiv01z
P9wL8IYHKzpYu+PNmgkOEZ7ILLM3K+hKOz69csbHCvAxuPZ1u2CBQcB1iI8FyoBmbGhJCYIYwgaR
XdswTuD9HuLI3tju23VTc+G6pj9t7adLCADQFY0u6pcU7GCH9Vg86vPE9W/kuODo8OygDi3uFT/M
N+CIl9/o1uzAIU9citUoCRGxxodtZE/suxOpx9G0d21Ak3DCNC9nDDAcIBRxPLiKfYQL0q0BP1J5
RdvhCInA5tmOVBWsI3+LYDYinv+45pkPpoxqXb4j3hC5/1/GBoNYOYw7iRl3g6WzjlcX+TlrzNUE
Ow5mnA01LBTvCO4gPuEGWFTMw96v+RHaHty4uDLQUGibMLj58wR4iRcvpMX4A6wcIRqG2Y2OFCRX
fyMKJv7Ob7Ek+Mw7D3Z1V4BVxPA8GbYhbNI7qh7EXbDPnjYkt9UYxolsRdRNbQQtCjALme2vQBaI
BzoiJWA1kKJlZzTlPddgBBHMgb78CHuXTnHWBk4L6FC6mbI+unACSWZis9TEyoNCF9tjV/xs4s6w
U2v7hlKP4oG0BWY440cuCQTxGXo0dnkNfjzDkAOUrXaAJ1woLmt8+u88qK1p7dL8ALi3hCUhkAol
ADM3GOpPMF5imgVelbQ5z6YyU3fEtcgms4PszWbFvZt0LfQ3NjfEOvRYuZRYeehrAAhctcWjR8wo
7VPWeQBaQFqU03eMVoUN9NMmO2WxmPg8YlU+hw6vPoLF5I9eSHzg0DJbFLgp3L7Xm+HljCoBbgQX
Wx81nr9yRmToYOjEym+7vfv7cL+XrPkJoXhHsfec/S6ITOe0nvM9BtFaL0G+sWsHpwd/fGcTygw2
XZpdwXxUIVrW1my6TdOfVAsrmy6xluEcnMzi1/gPl8o5Ty3NeTj0DLNwtK0HY0fgySuDBxLa3omX
G2f7ich02GDzF62r++xnNpkF+ci6sbVX0yPgaZJWYJqdkQ1fyKH3ltU7897pHd0a2TTmQSlpsBtX
US0qzfPWo+rsvtwnX+HN2xN+F+wwiowo8JFhI01AKg+Cl+V/oVKQ/V6XrzXajmmTjrkBuqxDxgga
OsdZolW71dk0snwAVrgJnZULHqDbAU3Y0jWXxvY2ZIXRmM7qoOQ+5Hups08LIgELueG3tWRENodw
4lysMOSI4/bvlidZDLJpMQEcmPw3uPTdcZEW5/veEU/4cUxmpP971j38AKufmvzGxJt4RjS4z5B2
y3T/Mq3H7BneuSrgQ/4TV6U5nHvwe6cO2+mDFeOJl2We4+M8Q67NG0EB2OQlHG7bRsKFudkaFuMs
GHAjZ7NhrpnjpzW2sdJHcttAtqEIYL3hAE3sfEl/SF48WCAkeBMnlDDsnk4GDwKdx5vd3j3KXh6U
sMZonAcuIdL/mdHH1cnQYUsV7xU+pVkTckisa0DpHYa6myLRmN5yv9s2Jz1lrrawl2uwW6CwaTjo
Pj6e0viff6/GVqk9rio7rS1WD7d+cUwHrt8/0PkVvBCyql/mokGBvLG6HzmUdwRGbu6kO54Ve/gm
Sduf6z3KbySraeSSju0f8jeJwoFkE4bfhSYK4uiq5qDur9HkmJIkZgLkoCYYUx9CI6YYHp59yp0T
KBa78we4IMlr0YI5AYFLOdnAs3CGpIxzO7fJptnpmbmsPRgT9ss+QZe0S2adZWGl2N0j2DzZ2tAi
Gc2wCI6SVdo/dP+10tba3mC8xtitGfLpAFAEsVmcphwaHL4ce1h8meEvXEi0HHr2EW4n59XY5vyi
3MpZKfmUaWwxnST5fAyPO95Mt9CQCzvG+bNuDgAcbol7s55oBiLH4j69t0cF3VV8crkR+Rm2FQ9u
/8u5SYQDFzcmfQWfV6wcMEM+PJgoz0BfitPE2VDXttsoC/0fYTxfXmstM2td0WzQWs4f1nxPOZm1
uZ9n4iFrd3rccLXW3wQc5LMN9F4bGu+stWcRORJnesTq7Nyr5TfefL4O92GYeKC+0/xWbrJaoSEp
ZL1xoiafZUNWFn/x7WlYd6eDnExGPVOUFVkPDFxm9ZbnfcetN9it8ybTDrbbezrAPr3Gfv4985d4
UcV+vFyy6Kr12zoJbwe//f1wGwZIteREWCb+ZcXfaNnaANssYXUICi3e53QqDVrRpiuZTofMmnfB
Y57r1vincXWrwUJxaw8rQbI8JOFjl+EczDUGH+tH6cwyIEzI3ptHtsL1xKNf8uz1pUVaRA94lCa8
kSu7w1H3xs57zpKaz/f7tbDfHqN7wtX++9NbS/9mHSFUCwdCuAMrTmcHlrY4bIfQnkmR5kViW0PB
YaEcEep3WnfM/rZON4/FmunWMBtmna+x5NXpBISlBWsXtqOYYXuYc+TM5dXHp7X9vIGnlpLrmoJX
4MfmBvIuJnf6WYh/yKuXN/bNTb8Y+7iUZG/owLjwx9Fu6k4tlTu1+Aa+o8vzuzsqABaCrJA3xGi4
19lut5N84VHOolcIhArO+di9Lmezv3N/xgmusNp7l4vpieZ1a4hduG2SP7BPAI1br6maPH7Q1PgG
UsG2VpwfwgEltzsIkZq17W1u0Hr9oGk0n+wN4ZsI9c3eh2pL2lb78rcsdtsCfG7VQX6C/jhjiDN3
ef6ZumfgwyhiBPpMcsOPtQZPZq17C/EpX3JpwZn4S8zWdPCm/enCsXfwqR7ns4dfRt5anKAoP4I5
sdY3Z3+qWKhBNdMiIxJHXfPv4N+tu5VQMCcaxV5/FmQ+SN3JnPC9tY7f3t2FF+W0iR2M551dTEnN
C5XlSGYLB4SRU9X6+lKtGLVQ6OjR3V2IMylhDXr7/Z7WO8GIE+MSzGlTay0xinZl+0yks93+PKD1
+HgilGG/063vE7czv4ZjnUNy9sEjalPqP/bJjOd6MMxCyeLbiXPqQ1J39vywUPzW+f6WF5X1/f29
V/AVlv6PL22E+rRmucP3lM9TE806ny/hj5ie9Pa0fOZHnm9rt7VTxUlbe/vTRpZ/taY/F+ZyK68o
qjmX6dTfsrtcdCrc7TtK0ym/bo193/+52NMXS5Ub/tm+PDw5cd80jbfwuS8OiELXiPFHcRnHiRAY
jpBzjFYyzlxLgTK3FivMJaoP7iqqbQeFgo1degts084FUW+xAAVMH6uMN7+ZwJXN0scUAHsBa3Bh
rK5f+VH+6f8ZPyUkIeM7+4Wb2FcrSgD3yoZppnzXX6NvKUGdbYp4uPd0SbnPKbHjWYFasIVXde7/
jBYcM/5crHkyjzFdHkL21reXzL3Q8tLplNXbE7TgWn2DFAyn/rm19JluW2STcbdonAkZS0quXw/8
ir9j7tIAAgX06NHAe8gcJXNNyoWEn0juLVTVUuZZeAhU98Z/miOYsfRDtiUXJQ8HBCreL+3kIohl
EWqz4SEuf3oidWBGZD0MAafmqwosCcDSn9gHcTw6bWfzDGpWMCDwGSrviRNwScWomQt9YS5KwNDk
NSPwFOAAFv3Ye1OzfMZXwCy6wKM0HE9gqP51sJhYPWOYNNbkN9siDAhqnHQ0HAkkFmpAns7QU2cI
s34OWOfde/SNlBnBrbxU0yIRBdxXPE7bXU5HVfKNwfjp6tjiAeCV/aD+WW9V0h6sPloSPvbj2/FA
Y2+gh9IOrBzUYUqL5M1QlOb0GyG5V7BGqCagkAkNC8ADlVnKhbyI3q5H5JgQNXnRdSkTD0QolgCv
SIUlQxma2IlILKkT0YOQYix6F7VPkS4VhVhjpjs67OM8MtPhRC31ddJ/EfZeviCGEF+EymL074lg
AgJpkne7cQDi4A6wJnuZ3j4wMd4Z3gZUjMk2I82ioyXwdR8JJBqkDHIEdSQruMtt+i4vLF1xolOw
AUTx6V0yvdcr5c/it+5D/mq56YxpTwE8o77RWZL8Szmc73R6nCicFnS/7G165oV3oQf7QAHi7XQG
ygbVl/xe6WAACnoL3eWT2pO3I4GR30/Z8E9DlKedtxmqe5QwPtbrulHJwj0g8xuOlvvkJAp6w70h
n4IqhPHtl5WHu5dJoFxDudjIJrKEoYZMAbKqB9QqRSab0iIZdWDC1EG6hjD2vSJTTgo8uybg+sAP
VmowupCmd+4P50ED6V3WhO88BO2c02r8TK6TPDk6F1IeyUTrdDNwIScpoLPIavm1YogqZScSkDmp
dvIFmkYa+AAKkeoF4G4Y3/tLtYbfNKyR3qEpKgzlhvyqzxXfcHqvlQu4vjn4AmzzJ6xwuYNisScj
+4JrzBaFrwwq7Q+CAXvuXrsFEAYK9eQl4ZCSap38y1J2Y/0PzWN4t/VHGBaowc9/w7dJveyLqD6+
QxO/bqrtHbRBthpfUED5rMeUG4AMKFVSA5+vEVx/bib3j1UY036Ee09EV8R0VnJvl1+qQgA7AIzf
1FlOW5RHxPLvJTrZTp/klm/fvQIuIGTTZiFlmcMLrTl6etKGm+y/sqL4I92nVBqB7A4q7eFjMwXC
IarWWxWoEw/UPjY8E0WOuj6aaB/0yQq4C0lNkRmnrAzaroMiZKtpTGHt2cwlkt+1y6UARFEchmdA
zpNi7okZhu5VkNQqkHvfjCiBm7TUOziiNA3ZC198iMw2qHIFWfSySmRKEuq8McYuuuzlDwWBZ4mJ
XuVlSoL6IS7kjNSEPkTw19bgaBmdnCG+a9gkJaSLB2uJ9ULlmQ1GuaAp159sRXr9MAkmvJkqEYuY
NJ1fnz9toErLW78e0IMBo8YwtyWuaYCXT/CUkCWmQg/Rot1cWMe3B873BgVCVLnKn7wL6A/D5SmX
Upxh2LL5oVwDCsr964LKwMOkVIT+qU8Nn5+WpgdahUayf9X9a0IluAOzSx6xSSkyvRHOUJ6rw2ep
Kk6OmF4WSDvmjpWGRgOBiHNZ1d3uge+YcFNXkDSVRwciPhJzkRPhgIagDgh2p/81i6+MtfyeHQAC
fCYr8I/KNaHWAEinGp2wWpSk4Vz1XzwcT43y+31JUj/3h57OTHCPitSkBTL3qiBpKm+e6KpQp8h9
89m4NJm4ljM535Um+s+GqxYx3NBJ9psVc5LciK+zIpjzETXFns6eWXQgiN/S1gMIldL+I9M/QYOH
OIchlJbm2DsAxiF5Bwy0opcgPYoohd3kuCRYVeaP64K1lLt6CrJKOYrRfDuU+QBPx8W5k+Ka8mLw
bEEXKXSuWFLZMPuI4cBmiE5K1B+ZTH8kiD4hGX8g1+Ua6AN12OtC6iB+Z+deOmdzFu2z+KKqAX7L
p4oHsKRiDs/cGqAGFP6Vo8mjtgjgZ+octCznBYBX5qtD/W93x0UzFvfbdzZe8ujQOg9iuqi9HlRg
uEuyzNThYMLCEsuVlR7ySQ/gZJPQnKxQqqDwT+e9nQl9Ehk1ThyKNj5THRV+s6XWMGzHA9Cym3+p
0YzPuDHRgSVk2hqwmBSXpWA0dnnGHvt2KBNjvKGtMO/59LuXcmxH3/eGRjagZcIW68TmZNhA57EK
ZVRfAhqIYGSJ4MqYJx5fTwhmtKCvPrelAD/7qCrV7YI1mk9awSBuMuBE87/6BpZ4tL0lTA0XA6KD
cu8DCGt7W2ozIN1MNVUe6qYgc3kssQvZxdCQ2hQ+AbgSuAUAOhVzzaodaNwhxw+G/yIacoGAVXft
YsLmHyEmS8MuoXVOcYxMHyco4FOhS9hRKUX0FVu1Fyu5WMj/kXRfy60rORRAv0hVihT1aiWKys72
i8rH9hWVc/z6We2pmfL1sWWJbHYDG8DGxuOp+ILikit0C9P0Ok23lzHuGbhs6ugT0+ASLXygtOff
yhZB+yED8Nc0ZA3wp7UaBLvjcHCfv+qiN7t9zd43oJVtWmCP0cBXfRX9yyZRX7Z66FqcdLGrRq9Y
jw9intaCD/IQFJEdflYWoZ5T31aUroCgxiHqhwq1AUIKehSnw/aKGTpFa23cyKehry9QjBje+Ubp
PzwidNVNHj3q2K18nNTHnGHtrj0XgShiyhd7MY1cS2O6a07yNAQDU+ksOYYBUulbLIcLZJmscSka
eyUgyK3aBEDyuzdEaQM4lOdYK8kKka465VyTUOor/sD8lp7KneWEfpCgD21V0jCXGI2Hwa+QaznO
cW/bV+3eq7K60BqeRme57c0MspGhUqqjqy4++kVa1VSQqaGTitaSY3bNpePk25N3MHaTHE1yrqYa
BUzM0Kx3MyLQELYE4QhtlLW3T3Cs1lnK8+ietnSYTqxRoFxpWZefQW6tNFyY2Y4I7OYHYIRdQtBX
6wTX3dBtnTs3Qysrerg1do57XoiZbFI1nY9Ca7F6dzZOqkR8GcipeO9e1mHwF8qIwekNbxDFLesD
eGjmRsbA4tjSMMd6OvAgoZPZvHtUa7V7WmYNWGRvntqO7Ff3tk1hI9y3gmTsHwnZdsvhpWAxnwac
qpMyV0pHZ3KRZUPxuj6bazkuumcVKa0hMhrF5uXWU+xcLrqMg/vFwypGn57+bT5EcWCO5obteKgA
5kavR6d4GugUOK36BRl7GQ0sh7gHkuFVIQ0uiZug9wQOUlmpV/L7NAxVZowekhi+blO1x22sGJp6
GuvsPwPidFUhJrBR3JRVjzEmfeI2U7ox6P7vsoJ38ThtE9zkS9ibD5q3LKynt9v+tanSzFfmVfV2
r7XWfUUltOnWHQj1S4fl+Lf4OywoF4/JUfgbvYX4n5kvN7+1JwT9oZTTwNG06EZooTHkLgaYKQiK
Bkg1Y4XtCSZoeYd5qtiy87719QKOHT8J6qqqjQZKdywx+Ll5QqF2uDdPKrTVX6FV8dLSTsbKamu7
Hdr62BBnX/Rd78TfV+1K2kEVhAKmHEBUvon5H1eMhK/wxa1IisYPy8OLfl49gQSdtVsyebnRBltD
vhtH8E+WwavULxbfl2LdWq2GdkZVyoMl/a6GQYWWr3vvH37usrH609K5/EqOZloTCjI1IfS4NNA8
l8LCXafWv/2YNJaSlVCZcBniQ6AKGx4nVy+k0cMy5Mx2b9Kv9uagaCDDIPbhfTuQdqjgwo1HlY5G
tculdZOZAO8vzdr2sRS9FcNAqsa0BOoHLU/FbUY69KoIdxftyq+P82yvMeCeaGSJ9pjGDfvSJ+AR
AIUwrS5GmgjK2wd5JdfGxYhyc91rGYXbLNHQpTkxeXD2W8pSbmdRWRrlobanOYZ0tq/6D+NKR9/d
7WLIsGrM26yS6EI8Rk9LwzD/np7Bp5u90h3lHI330p6HoD1GIkGtGA/JA6tE9EeAXp3Df0M09qTs
JJAo+5jSG6pvt2cVdCxzu/gwCaPj7MXVvs3Iacrz/JwxVAz8vhu+ihtk2bY9oZoelik/Umptawqg
aGo+7PLj9hZPHuKp0stLs54eiFuYgOHOQ6c6qUASCR0zv8Jw+Sll06CDALfxXji5IZy/Ji6HWHjx
L+q/q9Mt24tJSw/BgtBpnBZ3qc1P7AHjYz7eVDrn3ddmm9x1IG0TjVOhxbLYKkrN2YXwXanlo9Xw
t7PEG5xniQ/UzalTXOvqdBc63/WVg1rFaqr1PK4xFOQ7TDzSTFvZKAIUHnQq6s5CqtUcPvvZ7dt2
x+KdAoJGVwU2inD1sF/t6y1y2ENBM6dTYFWjxj5q6BZWMq5OW9u81N/p7yGRLvBCDVFF3Uq4y6Wk
wu+A4xIdxCW+HVyfJ6QovvGbtduYgKwmdGmbQphL468C9yvqc2O308DTWFQ6Tgr4Hh3eRKfTOK1m
iU5U2stoUuANJe+gSqvp2sG2gu519e2pIZD+9d8f+2hMTollu9+eC/oWKHrUepo/5yVGq368jVEr
7Vuo6loZxMy0CNQa683Q0StNQ1pEZMCHmQe3S7ltDxVlxJ+IBoWCnMl5daq7NL1Q/oy9gOvvsFFr
8R663xo4TUE1ZdO5yM+KFBAA61Wtg3xz6CQ/v9hdgTCQb6wqX08l/qh/itqosvPkUqTnhKZRM3pc
j+qm/h8LkxsBY7qNdtEn38HX6MkMzabIw60iGlpg0CWWw55iE3TE6sxVLd4803v628+aRZEeuzw7
X4LxhOana5ocgiYa7bwWbvdRqmmmJlGJrE3cSrcZMSqbF3dBOkoIfiyNnc7TT9ydPVEAungIfz1E
ulfgvWyWzO/tABIF/aBoPjRzzy4D5Jzo3/89sAucTVqaeanBUGRgpwn1oyUqICKIneVh83USk7Qe
pWjiEoGYlw+Zm2TyvP43eSbo34w7v4pzzWn79L6/NdeXxm1ZX8b1izLgrX6oOdyNApJOoXHP6r3t
f/tVc46wemsu1G6Gq56ymCYZ/wNk3hfVxsovEWLeIxklieSVusYy/PvcOqQMdmvfI088Nk9drkXi
TFrN/9HLUGOrT/7y+j19PX5Xe/eRWOjeNphSWMVjKAqaynWun6Zd2cztvYkLs702apnNF4po54yC
SpPoUOXS2MfkTFqFaqudf69m9cK8c6w2pD0lENKIXAKUWNUoJr0ZFVtTaaanyhsKcLJW5iioeC5b
mpUVIyavc/e2bkSvl0EUvo9elx+XR2Q5FlW11exulcbK184socMPag8RGzoKq21IodgrUfzgYaMq
e36Op8ZIqkay/S3noyXsthnZxcK0A+zqbVWSmEpDBDY8AtEtBTIDpoJjmXn2w5F6g74Qs8/t0h/4
W45RL6MumIHFvESIw6rVagR7GCxtUHLKeoojDCTmYjdRm5X3RvDiJIzey32wKERwGLTQM18d8uKF
fp6r54y2CfKfQ81Drew7TeDs8lUDqinjzVn8iQZE59XpzrNmSAWqiSfy7oxAU8O8KfHT9fPq234t
Fh9zXMStT2Yuzpm++Lyj01FrXk0JsUdAlE3dU2aIq8vX4Fzt9Tjo7Th+JcTSe1CfQQ0F4fj6bV37
BAEDI0gn1x9RRrQcL45diA/IrhpXApqqVE7qeIbgvfhFrmxW4gXSpUlEYqptozZv3zc0wstDaZKt
TA7+08kwCn5VV/ejYAD0R5SUbrjlba5ioXXFNAx0zvOqgb6bo2dVoRtz7MbbVHji+XhsIh2w8E4C
QXO4WU789+3Z02M9ClkWOvd4fk6t+oscxkwwVkiveuNgYS6JG7prxDAoTo6Q6Zw+GdXFSWmc31/D
bEZBwq385Z1hOlBvUk6C/C+ipNQ3r6J9/nb97xLGfX/Prx3aUptTN5IZI2vBCP51/Bstbx4kH3L7
b7bt2JWx7Xtro9bZhPGxG2A7GQUM+Nkfe5sH7s+T6/J1c2lBRaf403bxl4QgmJz1zMjJ5iVOiVds
nJ8rZBUc2sYEIXu18L34LvzSNiAzvts397uWLbaJXrAkF1Mguh5RJp8GWXKHgFxUfW/KXHAwHzyK
7Gfpq1ITtpv/ShXX5JcGVULnKjomRBaYOH+FNmeq6Pm1siNA3rwRlMTl5LNWreOsf129Fe6AXdAs
1AtwqCXLNbSRlNZNsommisTFh+q2i7daPiZTDZsrHZZ58eHHstqyZFwQ/x/4u5tO7tIhRnWZ9s4X
8E77g+NmZK6tqNeu0tHqt8M3NaoyV/dVvAAh8QpjMWP4aa0ly4e3vISuBCRe7quITgMi4FdcvQuG
AX+gUWIU9Xd67+GdT5kZu815I7zmKEhdY+x5qtksrU47Aiw+3PmcfUOjBqp7umaw1xEcT9tacB6L
bQf43yEEFysd4CW8FoUq1yDYTosEzKILQVtkGQ1sPabKT1Y8yLZVRnEM0DShC7G+Jsd9mAAHL8IM
tmyxuTM47Pq7m/Zql4T3ln+3U2GsWiYmaB5MJDY/FYb5Layq9DFskoeTqej3lBEiV3Q8D6NaK38P
5+SO22ngrihY9qF0CxkseBjbWxoWG9E3fhv8P0E403wWzXOWVGTN9LG0QXAAOWiSmB13DIMM3FDF
X2w71siO9ZB0HlIpyUpdYlBHvSTHLA0HVFrInSDIq88Ob8V/Lp7NcXwCXoQp+GHon36U2no4jR1Q
y2LCKVjorK4bR9YPvdpCtVK3LLd5ReMIqmvW2CpJuN9ur06ib7alrosUUwkqvK23AthFLC44rK4s
7qnLXrDdFsR2A+ROkoHXTgHhXPdHy5P0VAIeWPyAnqFhRYOJb06BSLmhIhQahxrHJZGLz/OySVZt
boRnqY3HjcdIqB8yyB87AN1GwwQF7Cu/22SYL4e2vb8vtVc/pp/cnvJZU5xw+oE0gRh37HMx83J/
s5MMXcOgjFMk0orxvjaP88oWxEEdEC4n0rbTfYQVZy5PsU3PurwCgFpF8LRWn83omlodU9jQ/WV/
mpdKkybyNdecn3okokeXP1uQKSV37Lbcpq2/43ZvyePVqu/3dbOST8qZE9qA5HLFNq0ZatS7D/+a
TToOcglbi44cC0BJ28D3ahdXhJFYrnRQuMb6AjlkFUoWuXlH2fR2a11iSuHAdv/A65Mu9UPssxie
Svytqytm2Hk+VejkQhfl+gmBU9xbCiPN2CD4zY3NMdP2P4W100LytF0uMl9+bx2U3a50tcugXQdy
MeXevbsmilIu2rKUSiRZZEfHKyNJMYTxHOiUwikllZVKs5BPSNFQbYV2cuv2ply/nVIfBBGpVbkh
b5Thayho0ETfaFFzPc1ZLaktOc+gsRPNTw+VQufrHjfKWfuqCEBorybuadfuTZBqNQrSqIdWsRhm
L6zXjcqLjWQPCjKhWA91WeqvS+39OkiVgbQkvsnuHK9NOopc/s3wRrI0u8far59dSk1WXYwgYKxc
O1AztlGvpsv0m4g5704lj97f+RpgfqZYqR9zX5/iewJ0ItRKwkGIiQrbrju7/BRM+gUjNiNGPh/U
3x9AWpLl0POhTPKPz7nce5VfQ82mwRtQno+7+jgAeUBc0qEcfzK+ixaEHLMIlN9ts3KlSd7ao7zr
wTrXl4VOcAv5ZHrWQvoQ5ZSRGujFE13g4rcb0pf9pmpyX42kQ7L72IFznQ6T2C0Cre8tbMjJsUmv
Xcrhl3tbfDuCrhz+w1LdGiKihcNHF6d6NYJOZggIjsnlxwJXcOfyDY9udWi4Q/Mv8IHlsNPZOyS/
DOzuEyZeS7mc/OdS5wEhNcM5f4UiLnNZC2vFn0nI2Fr5njp4CEO/d8PldBj2GEl4n1wku1uPMtm6
lrVzdubHliTJ5ZjsDo11IXFyhStVmkzq5cbGb9r7Y0tbG5rVPG6owt5qbU9K/ZJFyWfhUE9O6eF5
92wr+oWs0t5WKqX2PyDscW7jho16y5r7uwzCHzQWA9TcMHPQrHxNyGpdG8dZPaYFvW4eC51MZ/Kp
F6Ei7fSt/qy+L/qw4ocZgWfJ4to1ARvsmSjfyOt1VskTXOGl3upmsd9KDR0M/sl6ySCUZbBk+nX/
fV0/AYhwS1S6jq3c2lB3znKlONPLH59v+miwmShgb5q0/pxqj4J1QaXNZ/qpWvNaY+uMzRohMXJK
w8qV2rtSI2zkTdOO9tCdPZmTCZJRrgldsG32FlY/A3G8syBtAwZoOqFgy+HfXpbTVqnYLsdJlWTm
VQNbsnd4K81jKT1UZ3R6U4a79t+C6T7iR11nxgOY5dhWxKtt2vyCp2CLCPpkUOCrw5/VdSpofjnJ
BVeUY69GR8yOtTYhwb14ymoJQk3mZb+uHv4qcY8yMTvLyz2ZRKP+MA0jbS4/cHqGhYY5rxIya59L
bdMdWFl7wiGzAPvLI8JTZNuFzsdGfjrKbo09drBLlJsxdaGdHV/YAZkzDlIMLV1gDgbKHu+ixEus
JmCRkFqUAiL7ETUEuVSw9KK6MR9NUJobMA2GIJq/nSVnEEXO5BoWvaiOjpRdrm//roizmM4ak1qb
Mlhx1ap8BeOFGKkXR41g1rbuHisCCfNfpKfVd7Sn5lgGPs7qg76ZqxcCra4jg2i2rImyNcMGyB5n
KVxkNJ2cG6Qbcm5ZJ0h5PUo9+ZSIId/Xo1X9Goe1P+7qnIvJG5OaUQtWl3dkizAU5CjowAHIFLwc
FCd33/v/HYmISrPEfqYHVp39HT+P/LSiqUqq4oFi9kHbTHlO89f2DNcs/UZzLvbDY8KjU407RE3H
l8W3y4v5p8JaJaPx/6926cxMpcoDNO0Rn/ZBc7XiZJRa5arSmB4q3QkEtw3ukWXLN4QrgAj/D2KU
Xrw+wPtSWCKK5NuO23EtebqbfEH4c0iAwtj63AiAn9SvDUTvQ7y56YRMhvk+8cPaETolVl0C0JIY
/He/drzvEWffrKJ9U0CYr4QX2H8kQFhO7yOHWf0CZWxUG5nJEV8fnsH86N5aRE2HmOPbLjt8l25n
S2Jb2Dy22BXZn+DTKKxfSjFyKzM6DU14oGVWasG2wA3VtHsfFjtnnf3+K8Aq4HHXKhIJugjljGI9
VDrzUncGt22TUrGr7dB9wcYgWkEEpvdLQMfjeNCWpxB3Lb9Wnw2scW8djgGvsC6il8mq5RyuvveP
xmM4r/N7ak8UTff4hXkABUhMfmiX6u6W9WZNtPCIhHy/XDblwWSikX7vbQ8xitoGX1aloxu76af4
3WkFOKyySYqVylNVaO/P/sKkyNxzPi57vkX6l+tymG5wokqp4uAhXQJg90Mxz5H6Q61x78Mtzpd0
BpwoLnAiAWIyefBubduTyVR02JqdNTx09/n3kH67JvmorSdPTlDuTYkgf9UYGx7Bcexpnrc9ClyL
1mbai8tfKkHQuAeBrHUQ7HtW4L0cpXq0DH9gL+jHviR7wS2hEpGzMiHa+Op19Y0a6U3LRy3IXcVM
kflViaeK3dKWqAXXVTQkc9dpJfvdE3RRsSI20dv1wEJ3Q562RteKCFZIpupJjsMYOdoj0qkI65KM
t7E8d6Rfk1VSr6sMDiJoYRg94oo8R9eFiJYkRTL5jgdlTTGbDSHTSPD4HHIsymWKTEL/ExWJT89D
LOXko2YRUEaIiPrVYteaMn2Mh5BNzm4yb3k6eGpiXeqfIuB5q7LpTkes2uzbMEgRZyUkGOxDaRt9
xdL+npFxnQQUwfzZqelsFHb1WyuDlP5yfmTCc4uO3KOBBLVVc5URssh3Fv2CWr9CfF9CUEB8+PEm
IX9YfXP0ZoaBbiktoDU9SC61AldsbcieJpwELh3l2rX0xEuHBNfifTuONN0TC+2SJu8UW5W2Dvh6
rSl6IcseNWC68EInWSpKaMVzxgmToggl6aw5bZ1uMOEwVtvyW14joUmvP9fg4m/CpKoZ9wxtGND+
pzwZLJNT40Ho9NEnkcmihruHLS4hbJonM6Nvbq3SWPtvD2CbvVutcpcJWJDKv/aVvKq3dJkwgtSY
DBj9MiBHxlOTQABJPZCQx3RY+UjfMLTyNwJSe1zXpOKOKM7jwt8y7yzIPtYw1D1X/XJSKxSlIeE+
YxDkFj98KqAUApD9yCxJNQ+5ZR56yeo1PGvSS6G0JIpV5ro8HDRwrFsFACnfZB8Z01MlwJ0o6wGd
letDiQuUOavJc7b9CoCe3F6L5RdFjfX1wwKKouXGS79xMtHD81VL7cogelDpMFbXRZs1vlU60ZuW
fYU8xSgFDxYESuIc49j8X5Gjx78statfDpKMVYjwp51qFgRxnRhykVAHNLiS/qcwXxnbXquLwhec
w6BJhHsVNLrDE1RAippOTZCvlkynCqWOc2xVfvOUNSTPNZ5/71MwUfSyurZKX9I6oK1tbdcjtGaY
oaLCHgvASkI0fIS9gSPNNZ7bTrTBCwOKBLWv0i0xfZl4J9O5DeQlS+rkOZK1UotHMLnlWZtHKLxc
A1Y6/Biny80qDRTbfDH3HyJjcFVoQSHnXA+2N34sT9p2uzNpc7CexfQuWsWW3gZry+zar4yGjUB1
lViJJkovlH+KWoF0d2+6kXPUKojFTG41+eTe5J99vvuJpeBkBZZtRx6IP0zawhdDmzbC5n3D2dxM
24WsvtcptKzn+gdcRpUrfUW4qeXGOZXcTvlW+p+2pQxSyF9kQeYYXLaQfGAmde5JQeyTcKjJnvpY
2F5pZ1VLuFDo0tm7kqZXmQCK0YgZi4hmYgPOvB2frdzu1IxrSS5diD1K8MxRKLoN0KbYC0XXZD2I
ajL4dYtEfMRFFjXf+GQXpRS8HZvUI9ISEAjxvKTQgc2q+x/uTqxwvbG8Cn6pIRlsF4BctHcplhxD
gCda8hpLUqrgNHQyExiKjQtFm6X8w8P6Vb1MvH8YhcgCCiTC/f0STdoSpfJsx5YbL2wpoWjirxss
BauvHjYvi/4E1zIQooEGqUQhmlPCGSkHqnafcg1oJeRTbk4jtNz2XG09cNbmKSnG8syTABssp8wn
zOIJHJdd6ZjNUJVfUpr1lyqTxfUXjq0zZTUX+RaDMouaYq193NitPkWaUhdrcTMPr4iX/3fP5AhS
m0E9nG1TtD1nfZNZqjuc73VeF3gAjWpBi+9zG+AxrqXYmz4tXqcmrT3MvmqyBp05g0XdB63lH4Ma
RX3OQjJOlQDZSL7Y+SDNiIdxl7dWRJRIlEVzcMyjGCoGfu7080m3y7LtDa0zOzxXN/P2017bXEID
MchpdqwRT8EzaIUe+pmaFENyVA7EdGA8wiA4XZ4yPwzf6FwwikdwRzw1LbwCY2Ko8C/b7vzqy/xR
ezYT3rtpRnydP8bfq2d84uVgfmgxzctWNtiYYDS85vsbM4ZWPabBbtu+rpPFS23QjjolY4jWu/o2
P7z1DqaNdL25UVrHZed0HMN+4TrW7D4GVBol1juvKHpXNe0oE8ug7yq8WxjnoTO1VqdS7oA/zoxX
k63JCv29U/0cHMMHH6jpkl5d6jfT0annxgZzcRRSNuKrDlzdLics9bwij6bLBLiZJ7omCwmrVTR4
JWvMB9Xxx5+fzvVzY6eelailfq1+PhD/X/3lUrxo3Em1MRsFh4vIUJSrTlZkc4fM6D5oN4fHsHg/
dex/2ZPgWWiBaTge29P5Hjbj/TUcoXDuxJrOu6gvci1ll8kef0p3Ty/tspJaS6A4WD96q2cmMTrV
y+97Ul5Hi21ddUS/zYer8W48Hxa6uzA66jVclg+FFLcDIeBGf10mR5CQ7zUcoxhmJ48Q2b8MLTGh
Cutq3p//VtCT6F7rcYmSrBslXIkxOrJmg+wxG8RP+WHpMTcIlLv+9rVw11Br4cak6/7tjNYu9sAO
PO3qxry19UA20AiUVtQF0MznHW9TCualxv3z3ocwsNHmffp5tkp9Jy+hKNsvUtTkn9r3zuVrTh37
ORvNBrWnS7690rylwppSFO1tNHBdKmmpc0Ur/Yg2KSWr2S3QiANp5aX6cdokSjPXFN9qMuliEEWP
lN76Rdy132iwo+H7REHEINf+9oXaIw019e/FcCrJ/6vYg+C0HOe7y/H52mFBF4tWnKiRyFUTKGEy
jYJ8QZZLr1nQGTCuqnhoC9X+fHPtN6iuU5/J+yN0l5ZmPQ719Txm724dOT9PeSOVmlUb0ZBu0HJw
6dR2vY24Sx522tWBlUsnCSM4ykuwJ1vV6H65c3tfmqQSJ4BaZEstnm1LWZXXiZhmMN92F8/xk4B2
HgL+2ig7dwqj6eDeuwwujJBQbFzur7rVEWnD7vSJpk5pdOhmY6oT7t6gr/Cc0OSvJl7JEUnvIJr3
tIs81ir9eIQlmGBm9Ktj2NA4dWzgW1AM5sVNKArDCHPhP+n0qfyY9fKxBzcdlB+Pc+0UuaQ03LzO
Bq7gcfJoiUnlXONe4D4vmtUP9hhnmsr6aPoEbg7jwan6UBlldOVEFu52NsSAHm++rr07Bz083R4u
6Skt1xq5nhuUnFaafl4NVoNrbztaJaf+9HNLg/FpM773NoMtlLurx0jH6amg1KZQWSeXNZ5RaaIM
/DfKqtxfbNLKz2yTXvbd6WxImijoVD9OshYd69W9kT90j+egiobOZ4R1/6TiizhhWhxt5j/mBypU
Nqb6+5n/h1CHsDgZxANl3FM3qY2i06BwGuZX/buS0bqvhCoYm2rzk85DtVTWQ1Vnyn9p2NiKLMbw
2N/3g3Gnx4WeyFFvnkSduzgMNHco02JXAZCXISiQdUz+/VYI4+d2CvSJGlExavuUTZxisqBYDtdj
XLEoITvBtCQC+nLX3iXFFIUaU/SPCHUlEGzIjNEsLLzY5nuZYSThNESem47pNIvh4umy6fhVsTur
tllshUfkLHMP2DtZY9XOdPMUi4SEbamCD+KNIs9+2d2XQkTI7EF//zK6EgrXMeVJNFMXoD9qlxB4
IXLS5+QVjve3sRfzArFblWAQUar4yUyoLqpGAnW+Gmygt8a8q4lgNwJv3WuUrIZWwrCCF60LfdV2
lufvLW6dc5+zU3g3XD1Kpo5B+V+RKKWwUkGLNDhGXx6RktvcNd15YKR9Fv8VQ33r6LTnQ+3VtMHx
cmzdN09RVwi9GGIBKN4jcG97OidKXaSi1RAbKF9NgWe4nOc6xCmqzeGpzgYRiAwCkmXWwxV3d63D
UCDhcbC3Vo61CGcxR4sy+DpsGUS9cTnQBiEFkQ3zbdBgMN1qJLVxDvFDbrvFiYgIpFOPto9Clarw
jObkuS/rs56lu+ECaeCNRz1T1CGOlEevTDYOnDuShh+6v3/U3IpvykfifUWAsBZVN2bvHc3/Iy8U
NwDJopO+T3lADVSGveR760FsRqj2tns6h0xTS4dLXg5C0GeNFq7f/t73zwZnLNWhH8IFLp5EeKL3
tephf/lihomNv6lo8KIQESKi1UehH+ZZzkZhuuP5VfzYlLEWi4sgldIPw/zbadpT1YR93uY2kv6Q
SE9L1BUv2dKCHeh4JWp0UUxk1fQ0ZlJ+vFcA/M0yM5UqOcuxtePhwpTGr/3X5rnm1oo9geERRvq5
md5YM8Ry8Vz8viMnAPQxgRYqFOEQES2XWciNdi19fKe6Gw/PcNOxjVUJwzff58EAv0wuWp8QcWj6
YYGuFF04BnO72kthm28R/W6d+9dqNIkTF8ZbPy4HsErA7I/bAaAMhc4HxUIjG0xHi9pLrX3pZYNo
tENkUp4ek5XqlgbL7uz5Glr6Fj1Xib5nVzhUik72/XkQk9OYuIqAP3xcv9A/UJ2o4WpCIrttZz2W
5Qib6/6pihTwjNVzMWFyidWHT4qQYUBSwCA8wLM9H+PGqbcdrJ53HBaduiO4t9r189QILl0ag28Z
Xvmmt3lZ/S6raVEPkcmA43g0NdfvnBo2KBmsAbE765n/mw3kBeL3fSkFoSW/BrVEyzTDrSOX6KtG
r81b6ZpiYMlCsUP5bphDpIwyO3nujtg2nc/74nWQXJwYkOQS0pLMJYprmkPUNJLgWUYyk/6TNgvY
DMy5pRW+iDymLBGGyOd8jDmAgGaA3rS3emLKzr/ra+ccBjFYzG2an74yuavVsywfmN0Vsp70HFLS
ai0v/3K731y1q7igrTN37BVLPQniRa6/PQiaq0lN512hPVWcPJrb6YlQ9J78ai3Ui0cCXTfhDvtn
UBJ94j8duqF9h+wWenK5sTVRZrB84Xi2/eAo2YNA95Q1mCWrbzl2qSGHEjTB0s2bs3jqnY7JtW09
hJJouh50tdheFzpgsblIilt8kHfBRpIZQeAs2sF/mNX3IfhYNPyKOhQdzgZa3/85bugnzDdMK+8u
2XDtKOxpz/s5ncKkXRWoyu2BVRKL7oSjZtRR0G3tvnNQ43xY7OCCZRF8QVe1t+vWGDnI2uTPRap7
6hZT50+3wZZM+7t+oTsbF7rTcWlwdfLM8Qu5D+XBjgA9hAK0kDv392qpno3EVofXuF+EcoIiVheG
iB5DOwHZeaqv1KgNPyp04oMJumTUh9FwXW5nfgPahEdBgJtML5fyLGxdPLM1c4aYvcFMWPEVOQNw
DBW2sOzpmIWsjnK98/ulmC4106of5VvXXum9Nlz3Lv/Vhle9nyOTLzr5fk79TBXr49679jZf2XPc
j8bRtB8de9nosGps943NIl2h2qnvDE/p7PU+3GX1daF3bN1VIbpRv9aLRahJTqNHcs9391rsTBow
369pMthjyYWsC10q8WEzZX3tMZVR9QOOrygGvJwJI687wP1kQDS/OtK+se1v/lU+Sh/lQQ0hrkdX
+BlVFd9pSgJ6UP3IJTYcmsP8ZdfNerVkRex4JWJvr7rezSoAekSF/WZDhRhIo5Pc1Wg7hcCqyVKz
qbagx8m4MgSxsl7Uv+zr1V6JhU92b7meyd9UHIuDstagW8N/N2S1bffiYN4ryQsOc0nxkWR7JYxU
uvYq4VZyPc/ySK9dom6iltKbv8BROkcm7mtjpuIAOKs4Uf2T/h8SLyZ0kNkntXh5mwzWurEypsIR
kknuZ2bovpFg3L6YVsL1ILpSpg4uUPD2BP5tJBpPcGdAPLmRVjsqiJLD411g3q/Htn8A4ZtOpiHs
IwgwO3baO4bkTWEE+TVq1v43Q/QOs5GYEuX9Fyn+9fglbpmmBWs7jN4k3y125S3R4nY3zSrmGqL2
PiHVyMbPdCQ9yOotU3ywcxuH/tqGPIK5Hpa7h0ObMy0nxtNPcIuvAv68HijZpW58eCvz68H6Xduz
b1YLzIPN5cPDR40kWL2P8U3Ck8U79IYdJOcLhky6IQjnGHYt2OFlOQPwQEfUpKBejydd7rrHffZE
Cd9xkBbdPJ3CqCwxb+hpCPd6PPxWCzvlT1ANG2s/lZAUnc3aCoWLcxdJy5shzt2og8+eSuVU9XhX
/rea6fnAyi+179WBxFwhTPfM2vRUZbPOZB/OX0Wd59XtAwmAe53+gx40sPk9kxafq560qo0p24mo
AID0brmh4Hpd7K/zxhLODPN+uCFvnJqSfGahKzgodVUxC3DL3pVcXe3l0BDfK4eX7s2LXvwTubTO
4dYNyZ1UiTyePV5maIrD4rRN+c2M7mhiGk1zkTWvyKvLFsZKkTaR3z5H16cs68e7/nKwvWNdXp9m
8HJU+yoe08wPIlM8p6f2dd+q9TeH5mVKVLO/L6SlpQJC/UT6CQXg1DPeqDQdnwojqRiqc6oNkEZh
1Yi/d7lhvjDi5I+PnlRbu1mgl6uJGEJDe1pY1scs1yYoCD7SZF3pGBL15rqHHTJv//+U6KAwrvHH
2vEmt3QzH5ZADc2x/+amqFCIlTmmqTww3FEn46zcGZ/+iRzRfTf/ch9CtcdctWmyy8bAHTNyGJ2P
4tt1tHw5/Nu+VH9ub6Lx3Zuu14/FcMPXbV9KnenQ7AuhkRHLg/gxRtB5EgEu6dG7giWGSFCLznRZ
PWoZOuruYjZWfUdSx9F8vH25kjxd9Wf3XmjwkYUYEvCMe2XNlamzc+UZy1CO46r8t02Pwah3DSQJ
cY2cNdtlBHJilyeLuL8TUjhCZGD3XzGl9ntfDVnWpR0E21UwgAqBzsQ7KH5CRuTjHbXdOsS7tfS8
6Fy/TmH+1K2n4HsZ4vOKzJVNXjjVUDuR/Nl05pIIdY2LPCXPbOb703osmadeoiARSk6udTUM4dAs
IQz953T49YDNN09BSNOMzkoC59A2d4rvIUQqMxshPxRUiwL4jS1NdjWfjJb4bhiE+wUe+oSYt93T
PYwlrfzCm1lH0jl6c8r72/FO1mfxlO85CvtHuScd9GHaLNZPLGEj3TRkJM6f+1TpgYZcJHJQWFcO
9gH4pch7T9DkeDtLVdyw764h4kiyFQspOtV+sBbD3TpCPlW1VBTkva5CRkaC1XJ1wcaUu6wOfcfb
hyJDwFdYOXIhRjVrNb22ZL/kXnaj1bfDu60SGPY3wDO7FtCsXJHvlF9iHsk33UI/ZGQmgsUgKu/h
J+XuEupei/iO/bAdUKZD2BWCK6PFU539bsvCuiVR5TLUoJGG8JlqimnH/vTb8oe4uiXdu0zu5HYJ
GIRJpcskSoq9e1/ZgC2jZncTFZwHCiMhbyZgzdfwvsvISh3hVuASKDwepdU2P9UpLHMhodlafZg6
5u/iNxuIFYq7Enwnotj1otyoyggqLeIAYZF0ZyhwuScb9ze9OSc1j2DQW1cFjJzJZ9wqT0SF+LUw
HMqzRse2uKPYO5yaJVGG4SntQqnNDBusDUaI93vTj1snK7UPP/tU1CkTKqRtyWxjkuSjZuQh7Tyk
4B/mcgQGgcagtMhIrWc5fcM/P84SnOhj8X03RJsM20twC293t2MdVyK/wqWvl4TLUKLSmReKT080
858WT6sh3qxYGVsUPZvkrswDOYoFsYwVT2zACuqzQy/z6weGIPbxabdjAR9WtUDV6RYvhlml4ela
2heTfOG09e9R5M8SHLR4fm7YjE/CtJ/r3/K/zTIDZrcvu+t/hnjtnvJvZ73Jnrm68Wm4DIFaqFaF
wno3u6Vaz+d91nODNvxyfjnwZUjecoIzZb2gRd5RQDi3JU0csALlBY+A+0T8lCBQs++H7FWpVfsN
CetSk+O3wMNZrzSWKadoEnJ5y8fcpSG6yrpCVnSPxaWNxbcTU3qUoWcEwSNe9jWthL2LgiZkGarX
XIKZK7+sTTieiNFL1ssiswrV1HgTcb4G6n7oSu2jMJsFsumEkRTOYV82B0/Zpdn2w+u9Hcr2f/Fh
FDCNlQhpk+1LEdiUvDpLF5p2JsHhQvZ9dGCT4bPkMBlL+YrVLWD3TKssSjYgyTbdDENS3A+fXOtc
K8CuxbqVtywxzobsRcjwr2Iyw4eVSOdmhJ667UEzpvJf1tzVkqKi7u4ZLWpS+cUBPy/T3Y/y5XH6
vmMZc6makGzEofJTvQ/Ly9a60toWx+dKa7WgL1V6Pp9696Y2AWpyPT46V22st6Pauls6PtKmMcU9
TwIxlAfRJpuafuQ0sjsR72bBC7aKBGhYnXjXOf53rbRue9mgprh7FbcLGsFAAFxZ7ZkTjZHN+4Ti
RH2yb60Fv3v2oXtB7w20IK04oeQXW9stzjWHeNYq0Zz+rDX73Ot3wX0dx3P17b30/sKpUgNXmTOd
VzPzJFmc8ijbd7aH9+j6KS4oF4f33FWHiRNC32Z2uD6sX6Jlzeyl5zNZCgVfqalVv6p/X2ZmImML
G++0bQT96f+2pdYaDCuKy8sVIsnHpEzGvip7tl3/j6j7WE5sS6IA+kVE4M0UbwQIIaSSJgpJj8J7
z9f3SmrQ3RX1VAgu15yTZufOnYv6NnWuL0/ifulvOvOZpU6uv/pEngDxfTmaDnTKf076K5EwHn2m
+KSOmT6YCqNYvNmhnFQu2vmPMSdpsB5ltUgSch7YWCIQ2WMyutU2tqQCMYDM7ml5bdU31cj8Rwiy
FKtrUcRaylpGCne42JbwhouYIHUEEDdV9jrnenMKa10bW9/6lSE4WvE8qMQl+85/BiAf2+QWfv4f
Xt8+DkIRZduGfoFjYoyS6SKdhbLTXHVs/bLkDZYDvsKjYNkCboSBsHwlINHzuYFVhTSYfDrJdVj4
zTMqxH7VVje5deAXx7eTYpjUKGECfWDwz5tcTRuUqtM93ympjG/frum2epnqyby3/T5SmlUfbXGQ
HQI/oogp1ntU3MN9TDsISnRPt43VmqdgOCLmPzd4kyxrsW9PCg3ogrm73wLU+YskfvO6ftFVUUq6
mFOWKOACjQFzVX23w7DYUbvnswJD+gn3lFzhSht7mJsOnuL902a7tW4tbnZXX33hijevbwo48qmZ
rXrt3Vqiww5Wi+BL1oCEsxyk38kPyxfX5nrN+vNTv6RNDyJU2XUgC3NLrlp6Tb9ke4d0UyquVeId
FVaRX764N8JHwfYl1So9yWRvm/Y21cnNa3flhFlfNioXjEqAjE4IKxa0AK7T9t6EGxtlt+qujZNb
L3qXd/3S1zsAXPgD8gOVQzrZ8sFiCL5243jdadukJdXSqHhEmBjRYzQ3io9UelKoHQ0uPwwxmGv+
snqGuU1hEdwomSlG8fYUGrRTUQX2BMulGaON/heEtXoBhhGPJx0UhW2v+McEN+T1ScdBII6H5PP8
BcObh24b2i32FhZY2oYHB7Pw3F2K2kBOir4CDCt80j9f28pT0uPuJI/CQPComynIfi9kqZ5txeMU
qT/EaYbib9OedMXfglwg7mPOwwIf+srJbX1EON4WbNQ30xZPOtaMJuKe4ui+h+EckL2lnocNSSGL
TdHmvjs3oTCj/wqGnugANt1Bgfh8oNQxm8rwCYMgCT3GNMgIPA1LQCwf/dn0sXXS9WALIvqNCVnx
X/DCV0e5JL17vygjNC5yqKmNrE8czt5Zfnq60xKhz/WnJpXVUNt/IKpXSBowHIDLVjYz3ycmmKWM
FxW4wwmOQz95rnKk4QfLqu/sI3d/1O+k3vM2/bsO6YY0Bb24ux3W8VNnrSIyVBu4525HqnQsl95i
cKz2TANszez99a/cd2pcGGN9mYqO2jg+f4q22QaBheKLYP0UvlWHGhkkJQSqKmpZNN4NY49pblKn
RGeWGcWiAw48Fp7C6BFEkInGwXJSNnR7Z9jC6gXofWZg6SiNkH+23ePoCDTwWzMY4yShbHjmOH/i
+Kz+U20wPzEYQfyU7Tys6EqrGzcv3VAob6t8QN/D0RNNVbIwAlmAXXzajgg1scqwBJx4sPso+WMn
LC/d7dihDOVIxHuXvDp4SZmhq2LUBhrgV24/o6ItJIKMd2bUeKnRCuuLpL4Dwd4M97KMRyPjXRiw
9CYMhUQ8AtZ51Xfv0MOudoymuWuEC7rQK57qg20iPFiYCgA5MemsyI5qhvOA7o0I5VYyoGyTgHLg
g7lVFRAPlcMCKzLoYBko17NCGyAu0ZocOjvjuJR7SZ7wXMPVcJJv7EfuCJuwdRsUQRaoWu9czn6U
/1n0r+OVZ+RkhxqUQUBc1IgzEmbSCRPrOHkBn8ZsLk8PseKeqNHR6e8ME48ZAJ6UbLA+eTYeZzBH
BYCp0/F9hsBNhlFb5qR7QClfeY5cM+VBzruLobrxQiQXecx5LF/v7EdxvTwp3QxBmiQVyAO47dje
WQ+kcjQNbe2azRcQ2vo7f31zo9k6BRaTx5bKKFclu4qUDbdj9muDjb96PtB1M70o2WPK9sFbidhy
8UcGHGCXMmI7QjWngjEUYaGAsixmV3uiV91VuXy43/kA62QgGENM4QfAHnHykQvynkihx4p7Aeug
j8nrR19sGGLuwyqETyGYOSxvbYrd1V2wtyx9BSldiDalIYtMYtwxN7e/HM2GIiirjck+YBe6qYRm
vnpAhKGgQWQbHw9g3zNS9CvKPdpZ5RyX0cOSU4qpw3oDvBVdDpKX50gtPFH2IC2bUXDZbmg41NyN
YM920uy6CRFYw4HnCxUeO5sKTcejA5ybladLR6oJ5daw8qCBNqZyVDli+OfFtQ57p/NPCEjZJ8rz
xZ8IwVn17RM8xhMjdmNuxbM74zw87a8eibFMtgdFcStPLfRfpJtgZUXSSnPFupQb/fiIE9FTr4+L
/kl3cX8Si1st7eGyLcvaBRbnKTw8jBQiKD1yUtj+L1YmzBJXmmSJTyqHmhmmrvKcMJukTAbi0Mkb
P2d+Mi2P0C0raDKoed7rkVZbL5RkQHs4+AtlNjVBClfaX/v+2rMk7KYNig4MKHh3B5FpFQwyY882
A2K5tTK46+jdeKH15e7pOJoP7HDz0tima9PqU/kbpCVvkZZYp4Oruq9FwHunY760/+ZnH4zugsO2
G3eMPwvqkhnKLlzUf0AJ2Wix3I88wbV0P93hX/EvkMWjk2Fv+QFv3W0Kf3oLmsHgGEiRpp9ehhiN
NDOl+LdoQeyucu7ryiwPsNIw+14kWcPvpEIvKXbSlCsZEUgQDbvwSX9PwGA0pWxi+UVYy2PGTelr
DY3BPePSorcfZem60OKKL0h2TvcnGdJgrzKLs/ugImNIzdrAh1Oxvf08DZds5KzIh6sKtq7rn+Un
eSEHdu8nfXJhEzOM2sAvlxDdjrok8zLN88geXH8er+6mzbAD02jH6rMI0nP7lVmVSKtkjyHJOjI3
Q/MZL7F9hjQ4YiInqJ0whGWG5M1RpqPXEfox2QTrmg9lH7X2VATgfC4uLWQ43RE9CUhBaLgFxQcP
IWi1q0sPtFzEbHTF2I63yzN2G3uTxKgMxIuRNelVU4wcQFbIJi4bqHuH/nZBXMB2ilK41kftyGwZ
/AcsxOEcbW+2C5/QlEvbhA7Ud1SLix1Na2aGWwIIpZgEKTT0ZSPzXXpjwuIfUR6DokyTFaUmJUdx
mZ2POXhrZfVJEZ/UmJMBzEzX1YBCzgN5uWB+XU8/aaMJ/A+Didd61kVweFYa2EnCCo290U/NVKYO
HxIgzsh+n9vZWe3au1It6XiPzqhXYtxf8TvmBqsqI35b12+B5G0hjZs1V7bbuTLJhz1rU4TICJjL
Mg6/qOwkcg3C06G9eFsVK4vvxNLM9+f16xVPyGltOqVUdfc3q32je5q1Mv3lpZNJlZOaHdrZbr47
L7TOqIvt5Z87CnD259Q+Fxr3/mWg1DRrzUgkpzVCtc9r1bj/biUqXNXr+ql0atGSU248BxPmchqn
jv0VuqKSSk8Z5lBQh6+EYJwWVEogrdLr10sQeVI1WqJpw4kzrfXI0HUaVkZ0PtxBjALEaK8Kkw6d
eXCs+oZ3Fa5tYlcEwzZkvg5EH3sKIV8v3kS+jx42MWRa5esKMP2FZNhSlOj3ws3bU4S/D1WujP34
M0FTMdGVomCTTIhoxloNrqQs41w3+wsdAUVg3+VJpDGiKAGgYFdaINIiGVqjF3AjykLhHL76RXLq
hfHTBKDevDPaVKx35NEuKFonWN6it0m+zArA0R4ZLukvtR2VpJypLE2CUIv/M3jE50vk6TVfziyx
kna0YHX3PockGPhyN/mstuzuUm7L3dR73vNQAW5HWDBdvtmnWtu1Ztt/5xGtBUDPuWBKPZO2HuBf
yYhFLkCxoQhLVYgjOPGKzf0A1inu+dwNcwaA5lT4mSmLsq9FHadIXHgFYEX5KqwbVUdOKsqExUV3
875I1Vad7Ms8AXEoHw2N7eQIBCZeNx0Dg3NryF4Mecy+5D4KH2qsGWzO07PHrz6ojqhlQorAtynT
KQYknudjjz/34YeRNnzR+HzxVto8ySFcb0B0d9OLiGjtRhP2F1aQW/SK/LT7kACNMneJELfcYXIc
x6nraxbgrdgRWZRBrbcYjMlmPiaDTnXC6+lmG4v5LmmyqOCrWT1cDG9s3t3Z2DpF9IrucNVzQBjG
+aD4Q45r+bkfr0TXnIP3xeKh9JF8/1oOTuTWwnAy6vPpXz+6xunn5YczIDc3JPk7ntDX80VjdJf8
D3cN7hJtMHCPOv1NZ1A9EI6pdK+lbV0DL6w98OJLHT8qGLuZkVgMIeSXv9YrQZo/+v9UokU0cK/e
4at1naBZY2O30EL0JK6JJUMnnrR/Fu41fo7A5U/o6oF+zHMlrDGUg3kOULiHGE9O8djEJ7Vqpf5z
jeJYH+OgVKjtZAHSz0T5r4xPSrMaHnO9JTkP2afqTso88kTnZFLgDyJU8el0+88tSXekEWLieA77
LiCXu6bSJsOzM//RiLhETyAwXV7QUhPW7dq5UxRtIDn+lpwPHQJKiYFJiJHwzs8CI1oPMjRyWDh3
+WcI7i4I9LbibGgDwbu2Uv/VkEKRHgnzDDtb2cy0ndF+E/Sr5aeY/d6mE7A4af1v70UgXd5GQ8bD
4ZRIgYxSmc61u0u87gFOiG0qrashMDWApQ020fn2Mb01CzO8TCEqNhBhCVSTRxzULugTkg/3bJmt
CtmFnB9pU8au2DtfpH6FDzzSAo3VwVKAiY84piQXuUOsnT6sQqBAykA4oOocCNi+y03nhQuf1qWu
jgjNeW3g9619idyul5mbZZs+GJ7oKRCWlWCA7DrTTzpLJWxOxbTc5kkoJmPxINKlOsfUl8CeR4IN
mgeaPUtPt9vT6eerJynfTh6SeJfVwHjuRbF9Bcp0i++aV7KdTFTP2A33dfOU7SVwlDKtbO/LsI8p
OZO2PJdeJdHAHHJk5Tg2xXB+a0Me7QI9WWT9LJKUPy7D1ARDBSU+IiVxEtvMbC2GAvitOp/QNuIu
eYgMNMpiasnrz+KPjULxgQn3/Don8hPdyEiuQe56pMT6AO+g53ND9IGbaxfdx8dB4W03LHZSes2T
r/kflYp8VuBp8SALLWrL8e19eapOR/OR/bvt5p5DkPGDP0l82CfAliBuBttjbw51EOVS9wZgFo1J
PLTo3WT35DsEX32RMkK6dDsDcFpQ5xjIZqixYgAKPkN2X5iU/XHOQNHYF34mYHFoREJ9kMd4Kuhg
1DTs1hGTQ/U7GvJlLSo7QDg4nY5YXV7FUqvUzhm7sla/hxjGjz392KlMe3KMxuTTE9BXh4qUPddN
zTvWyXn+nPmwZ4mTYW5EmviV726E0NqyqOC2gfjKocnXUfqJbzocW2c6unEAQhr5cvZYS73l0NNI
O8UyEXEL3bcxND73zJGqqFC5g16UKIPopLmKWk9f1EWieSV/fJUMZcZ6l4sbojCtrwWBlOq80Jm+
fPX1fE2r+zfcxcmxtpnWUgg0qW72D+rQ+Xvx3x7bTOnrQUGYVfc9lfv7p0hSeU/Qv+aYNlDG6dPk
Ui1osdDVlm4lezuktOsT2GxdeBJ8bOTbZ5OrgWVuLlFKAXQRBffWJtLI+khg+AuS1AKCMyW621tQ
P2md04+ipEcTbrNvFHMNy5v6oYsOPVyOjSQgy9PAo4hwWKqLAOYZd+B6ti9gFfevJQblrBGrYExc
rCzGkleXAVjPB3y3AICtbAyBEeeGKXPwJ1QbfA4qlI9u3mXp6TrT6k49eNJiDyBW+IQ025w5hUxf
7Sr0KMIDgRNqvaL8JOIrymUIuGiDLbZtED3LeIxI6CLKVbK+etYsqAuieWmRstAv1aH2rLVP5tQN
yH9TLyBt9pT5Q5c71TkkOurxLBvTDEkLlL/QlmzhXkplJsd34EmG/dcjyVRwW8euZNs53Rmkwbq7
e2DEahLBoiF2F84dAtUmVSo54h22I8KYUalGGsZ3kfwl0URH1qb6lJ1Cw8XtQ6ZkxVVEgH8z6/jk
BsscJFuLjqtnQc+T1mooWjjlHwWvS9fXSE/37tfQNzgPa4Dw1t6lfMrnxAK4zNBGM0vRuWJ9U4Vj
SzRCo/XSErw/fSVfnJU/pUsXByeSU+dl2iIFp4fzru7xQe/UW3Cqb6wAr6eurLMmU7sMqWjdWU9m
qoDDrOsmCh35hjZDfBO1LA2abSVZBUIyp32Vtj3+gnOEuQgQI1DBp8p10y+XVevOCCTLiTXFUWuK
/D2hgj9WtMfDHSN15A+dRKuQ7TFnjBO+x6SfPj0nzqAHYSgR2w2VQev9QQrOhhHrWI9MrWWTzDco
MpKATNKvI4uk0SZyRunjTbe44qo9LYmfd/QMcQ8qK8dIjy3iyOWC24ydbmkzbu4khrPse9fEpwCt
GcimXXbImOnX6mvjkfjf227YgZRPJTeS+WhJlxdRSpAaKfZNo8ZIU8mOMYiX1V8PIEfqif6Oe1y/
DG8E+04dxVdprTqr2OPKWxNtzDfIHa2X8XBcGrdhM5AyEjszXh6avjus8sAKhFX8CRoq+b5V15q2
L3MTkpeBTWFneKqTX9YR66lD8cCRZWL2rE7LnFZKNwLTIxD0APHioLecsrQnzQSjzArGHnhVEDR2
DxI/gkaBhgEdlYZEMPkEI3G7EVInazTky3/2fzD5AY9jRXh9VpJcdWQN1Xq0c03cK3VuT0W4dm2y
L0gmOxopbR0E1lxmbEVfW9wjMIhU0cC1KyugtO67jqKJHtrJuOB9h8pjy7MjaxpZTZOZOOgSeDDe
PUp70E1IEXIXH8AB8l3k7HwAreI8URVsAIk7ZESD06+zwFn7WmXxjdu96ECiIfqgCakS8Xts0yBH
hzqwL541GQ1Mt4H4UnQQ27BIRFkYY+GXYlM1bbtsYh1mz1aLZMv5e95AAIaU+t780d2aa+q79kT+
VXQib5HGAZJoPYj0BRQgdi0/L8Az0VzQeMQwLIizZ7Cj8GMP3A1Bv3QBSgzMHnFc24HLAHRE9KVB
kpykRgYzjLkNO2ZkiXuTZ83iBJBkrRtK/KDw+BxDtWXIAkgBRCi124mbCHKiJrUSJ7QLNK3g0bor
Ni21BjnH2jwxob1KWxAIWroZ003RrWukPhHFDF/EEEJaA7Q2xUpjPHPjlkQba9+NNqJgHaYOhQI6
JpA8+DWM29LlqqE4+AkBj8r1YM8aTrq+XJiOLg03AvVoJhkSicuDeYTL4gKn5Y4JRtQAwLsENgU3
qYfenQ0SSw6eM68l/LDpUweoM535DoKwUtnY5klRTXtXgMmS1wIroQWgUweoC0R3fkNKATYjZkSy
FJoG8jOiZmLU81mIAtcWMwDyeEMR4ENhhNl0Q/0M3sq/T5d0S6vXMUT/lMVwDuGHAOpl71w2jhQZ
4FJdpMZyzNuLfB87I3RziToSmCGZd+6FAJpUArlaM4qLkxYYLTxrihZRmJ35FimR5FNMac7mKQnl
etsxHQBu5JzTc2+4wmRME//2Q3369rPFMK0mgJR1PRTGYzOO2e99/nn+CUoIpYShM3NDNJrN8VpI
prTdo73kWws+dEEAgftEMeDr7Xb5Kw9ewR6ICAK03x+tGEa6grBHXKzzTb9b2JALjWuyutt/6wE7
rfRtw6Ccga/pKmrmysx/N7rjLm8nkencCJdSXTVJbBtzOzJNeYrUUIpOEZvbL11eYTP/zjGKu7IE
mhKb+iprJdNuDxHhhh2ma3bKuidaerJu7X/ieL7yQlud+D9kVONI8R3uQrTtOCaiTduRcl6xOPCI
ZM8xzVomLRGE3sBRbz+RJnQinHknx4jGuUr/yA/tVCGEicJIJ8JoadOBlPGiL4kUj8ksN6uBSIgO
53Hzwkj4iNedP1ljId0Vpums70KJ8mLf2CDPuBc6iibstVBVEE/gWTjjLCAA6o3py18j78P6T1qi
rClTI04jEmz35Z8X5P2kIU6btK2vIyTvyKHyaej6wqiBwuw/ovdXc2V8SkK26OVplDJW17J4lo7B
FM1T2us54+6YQQLWKREObTBGev3vY+t4U9BlROOC+Lv3uasy4AMozTSeqbmJX6/zTwjEWjVWEBoZ
5e4wZCvMsvde8hneVNpElBpNaV9vC+1wU/sVp5Jhuz3GoLPeHPaPJ3q/vtooSFcEoQtfb6IGVwMv
EJ7ltaeRtSdxGqrxUWhHnUhUyElyoBP9BJc62brDvM52LmPsMuhfGmuhJ9/vvmrsTq3yAb3bjVaS
fawfLkCr9PtC3pvPqXZ5Xbr5ZeS1a00aPUP0OFU5rf7IwxYUB+7GEjydlmjjxGCzQTydC45M4zyT
QasXCrU7pnttMqtnNk8RmJ9bJ3h+/tNt0RhyMb0oddUsM5ix2xPCoKRSPD1hPVvEdCF2DZSuLWot
wxyxwnTsB+ZIWq9WDUWqQX2MV1C2yrV4K1ZrUZ8MPcuvmrCEuXNJXPO8JsYEssdsF5f4N9/5Kr3a
i2y2A+s/k2hd9fuHwXPlQiS7npXk724/4Cw+3EYPHZah9Wi739Smeb1sZAejL7yYRMV7YTOgDgdd
DiQIkkmSiCUIiV6NPamhvscM4lAV1mTW/zo/b0dsEgtv2wdKD5mBaN1+2OBzl0I4IpJztMojr/F7
BUegbJcScat0rlkf6vSR58zmJqtYRi19NhIAsGbyR/XYmk+gkFZ9JezG9nFN7oAp4m7KdPFmK8mf
AJWnfcNtt4O3wvBTj3arWM1dtgxZw/Wpb3A342Jwg4t3OirRU0r9ICgq1KkbflHlapgK8ery/VQN
yZmIwewhz2FRB9zvzGNHHKxknxCtvJX2DfgIEmT/+7bjeF4zj3ec1nXH5szZ4ts7mV3FqMkfTzke
UezDiOFmQ9UOOeKmIu1uszfzWoymxinZNEtr/cJrCvJoSFlD6UPE12VAHz+zC7G36lb9uvqZn/te
lWSkfwa53UgL3fSzam58h6UkLW8V7LnpoGqIZ/hr7s4M5d7pebKuGDqeqJ63df5PzZXoU8VC3H5u
qsy2j1w6SB9KNmiy2Sd8vVu+S/dImv21b/ghI955paG6GUJ2110Ly360IoPem25GxaxyFxaO/5kt
ezlCqt75kxe1tIrrFts64COdsncuGjatB59oRcpz/AyO8vg+IkU3VHtUgddgdOf/Mfc3Fa6W+6Es
RbG3mmzqnGrP8g8GiraffgqvgV3e7kZb43HMoBgqHRiJzMJ5tRJKI9frYyKXSlzfE2Y+bRKvCfup
CUfNOzcK0QUCLgNXr2q0H+C6CpS/9y+X/j79abqeLswjNiCstLr4Gij2nPK1uL4maN+mEq+qS/uq
Ed3AurJyjOSpYEyDpJ6FDuFrLRiIQPkvCQXiW84TAXZr4NplaLvOfsEw2959Nji+zGMuF1/LON9+
FiWz6IR0zsfA7d26C+3cD+ib6FRI1VBEKipV7ejV8sA1oz+jU2qv+aqZUARoXo9u+6F+nMWxfMka
RZw0bbMmu9u967X4qhgVw7deykrESfacWMXy09pN/yjDulfWqnj632ys2lKCOuLtt2P794DVouGH
Q1x0GOxr1yM3DQB+eOvMTdgwh+pMiGYgaPHcLk1FEtuBpPkSW3i0/dwPVnU9ESM0aHgQ+6FEEAVD
5dERUATYyY0DQO39C3vul4LLqtj/lvyNAoeA64jfCyRbfloy27Bki6GpYg4V8DbYp9LOI9PJvBcf
oi0PmkIzvPchSJmZRfnYznonk7NG6B6qAZBr+foN9ULkZtIrWr++J88V/YZF+gy9/K56LPUAtPRU
P8yHKBcq29qp2qBNMUWIuLWG6afL8GTYmaVvpbRn26pAAj/7J2g1KhDMinlA4ro9sS1WeFO9ozl9
KHLoyLvdXvaJZmreuF4HmgM25rR+FFLd9L2OPVp6236uu+uzFE1zUmWdaBzn/Hk5fYspL7sFGBha
qgmC15qUXnPzIyTiaZf5NgYtfzIl0ISUL+MEVV6EFoK95N30Ls1GE8nO6LYVaMw+0qXXKy6NQIZ3
u5+b7i1F7UD3r/8ZalL/2jWEg8ULgmexDZ7JjebBYqeESAqU4IReSJAn4uO0sn+RJrSJE/yZd+D9
pd0oefl7HwPZ7JWVUSYyt01+r27wyiB8ZegLPVP0hhDshjjppKqvVINyjennnfQg+xstivldwymz
jaaCBLEl9XZHm24olgEJUyKM+a1R+k/BbL79NrorS3VVHJf68fKGVLlk5f6kyHF7yv5J9YrP5kjS
7y2b0pD/MWZHdWV67u6zPQW/Va6h/pc7t4wpu6VHmrkMarJAvooDCPiEvGdFTWp1fcOqyxeB8+VM
rnfLjGQKLJcpDAedhQATIa9gfUu2vi38Pn6e561ssHO4muXuJSQsnXjsjcZ93tlTMzF4TYcRPqiR
TtnW/OvtdP8l714ibEXT/Hr54K/kfFSG/EAqtPhkwwlbQZBAhmXu/eLealyRC5IEu4MZs7e3hMGc
3Kxhh8QGyYDJCY0BuBeed2kkr+Gh8Jk/180SXJl7Wazdz0YBzWP2WaakL3jA/UcCdL1Ud3PY/P1p
VxrkRBOcU+plIt6/gx/N5ZuNlyiLFpibdF9qU6YOMb9uWOGC8DKSYiHNatHnESFdxlGeOkV3T4o2
eQLYkDKTGpZyQ3p20qdLvqHkbQ4f2F9/0B6xTGgCXF+Lty4f9hAAgVty2I0WwnNNBIVe4h3Xi1X7
x1N1RYdoVevwBhz+VCvgfWJsz8fJdcjZKA2y+hYt7R6ikKvNoKDojmawrmcuP5QGUYYWlzpyB6FR
V1zwhciRQIlxzHOq8d6PYSRc4XXMTAlG5wPBlTsDEFTXw+WHARQ73nCIpJSFszrmAy4apm/dB93V
/lFoRQSCdYg8+C+v1wAPlEBC553cMknmsVFR80/OQIiv7cWy1iRSWY/9xyd4qpjFxqozLwJdqZXQ
jQfkjGPgDIfnB22NYxmXxIxhL52bBPC5feSbxFnhV9ko7rP9a8an26YTKvnijSaKzdtp/AFfXFMn
Y8PYaCbdtDDKtjWZQngqCx1RD3bLxo8FXy5UOsKte/T6aupfP3bppQ+6c7SytrfhKiqGuUbiWY7o
a5cjQZxAVqgTFxlItNlntz1h0RaS7GjLA4SmRTmyIz2B3pR+l7Z9zT78CN6RhozWlWTTXNeo13CX
YCqr4i5g9RRr9/GqfkpWL1rXo9yjDba7by9rQlxA4uwXLyRKFmUwxqHFxQJKSBpu+nQCA3AEicFt
UYKUWymZRyvRIoAWm1mEI9fzK1jliieMfHwaiKCUC918aInOI8Cx5JwUN6m5pk35OxGxGfCoUDl+
5q6WQZIlfBdk1aTA/NsRpqtBjFwpI1YuvBEDPeKshGwShfMaRapdtS0ovb3eo+WDsG1mVPhGGyu9
3Yalt+NgHToxuB6z6VPxR214un059CGSpVQdUQyn/ieXqlslhuRp18zNG7qcs1XhgrtsLUnikejr
FpNA/GQDDYARRYSITLNpOWrJS0QikX0HOPDc8xoBR2icclRDriO30HCNpPN8vdrtdq8nxHbvOQ0Y
lB6uSfn0c8IvNnQiXdfn276PkyEgr/0ew682ctkmwbXutf0nTDSep5yHKh+RMkD1RWhdDrZDe9+Q
0p0yFYqGK4Jol0bi7eel5X+NemtSbplh/vLaeikbZGyOtAHOz+XyU9lAb2NLy+12u3kpV6bl5rpi
LmSlWbUw/sZQ3SE3Xv47GG4rfvobI3GnMcG81m4OTZ8fNk06mZaVUkejG7aSh5UsD9sQG6+Oht5o
EqP/ezHOG1O7FneI9oAXm8Phot4exlubw+YIXCl8mNf+/oXnxbHaw8fHzIj2e5+oDP+OvNuZ/L2V
yUgm77+7xSs+/ETmfvvZvOM9kNOkxwlEDWCL/p/7LeQMHMoma8kfE7newvSI6TC/q6UhxlYj+Ijc
pyFkfRaqICtS/6FktqiaH0C909LSnTaS/cBv+ygfVG2ZSZOQiJI3Qh0eoFq9SC9Fpr+4gLsXGP4s
Uzt/AqUTLuR+7breNX0fygUg08cWoayZvj9xSLCzfrClpZ9ySxZgUf4rXEZcr3/oxYg5S8o5ODVa
Q2Wr68/q7jo2/XjEKt1+5qPEh6laJgndOma/sYJ9858EFxIWac04/Z4sqtqLBpWJyE3qLVLnt68X
v27ZvqE4bXKgOYbradNvfBJWEUkJirRfU6mSUTdhFhHUw8g1lXTS78BN3QJtkbDVZ5s47YP2kuB4
B8mQEOW8nCH/8AXO+BWsnJr5XqK1F57lgP7ltMa35efkz3n8gHBx7oh39EUuyagjELI+Bmh6H4U8
Dv7AzYiUpsxO45hG+apawCJZHcmJ1QNFtKZQn7g7jkjmla/7pKk4dutn25rrCbFHZhMQ5SzV1zVJ
nP8q9kPil21ofpE4l4cEE4O8srSa76b6mhD1Nltf+PU+SVZlIoR8Su19eYl50pTC0l1zpdo3PT/N
rJ9qCvI0T+3SR7OG1EqGwKhhYatuZhQfaAyDo6AvJsTcTWnA+YYsyZXfj4PMePKbA5qykIjUv+dP
qdAYJxNiCq4NhFqnEss8OVNh29txF2XOarK6e52H/U6ItCt70qSnRun4uV+0KcB0PWlz+ASDndmf
1X/zl/yfw2v2NRVpxrJyxDPMXtsxlVyDeqGW0QZjyKmhLaLO2UU6eehs8yqVxtw1Z32gxI0jZyrd
0Utkx+r8nkRpLHATYGWT1ZVh7r8A6qPix6oeUnCaKfefNhjYz5QoTas3YX45AfQ0kWH5O70yX9yG
SgbY4WpKlPExRjoocMkRf2iIfvG6yj/Xekkt8hoSnxSv/c2aEjElqB8iE4+5auRBpoXeGu31WtuL
sTT2XGFWDeU0M6UuX60QyPxqzIlhVPRaakSnk+4YtP73s+7qI4b7IH4/tNhXH3irCRlQlhMPYfBj
L/UtCjcuSnsPLenQhF8p0xlwZ7hmiNYn0yH07jPRyv5NTAXEsAfmBKNAAjbLVLWEGGOQLDVu1cJf
2nYJOnJmBojtzzpwYgoD9RKddiQhE8WKV/KZis52c+kyq6ohD7qDpk16iWQ4bpo85eoXWpB1e3Zz
eAdP6zXYG1x1aQmKTd8zK3ZRxVw7XweKe5Iv47MNtPE3KwPyE3nBV0UNqtpysMl1fM6984jg2hwQ
TxagrKTVDNoIOvVDwI3Q1kFxu3ZTv2k00rEl7dOC+nSXoURR2dT21cxFf10KXgoWOhQqO8T2HwQ7
g1La+d76T75maK5Ai74DGEGLVQ/LwCAXtGcISg6ZREarGK0go/nqWiPZkvxqXmwMjXebFirARpUI
yrmZGbiL6zjSXJdblY/2iciXS4bYFqBPnaLvIbyBV18uGK+1b90uVbIh+9bXU4IuUYbPuVfO7UO9
+FoULHngqKo/qQkMvX4WvsitSCjS2wyb02HgTA8VCqSn9XOinDpWZ/eYylqYmjp5xMFvLjLNy6Z9
PlZvt+pOBHUSIlVn11ug13Yxy7aOGoAdZLAz/BVMQYzJwwCv6XJKNi/v5lytHonyVu4OzH2MNDTH
Ck8QZkVMDwrCQANOdOuhNJlqJ/zafRwH+ZdkIyNis55RJ3Pv6BTEnvgXHgxXlr55qXx53b8QI4L3
KWVPy3lpgb/fmUmhytIMcn0c/NnoGrLfduX+MxgNeHSj2YftkvpOvkojOTS9Jx4VlVTauA+heoYw
MELQz8gu27dR8le/x88Lu/x5k/MZO6h+R1zXVp2tX5eKqMT4sJroKSJdPK/+IzstR7K5bKXlS2aU
Gle+fhhIWzfzzaae+noGHC94CGiJ1FRhqD/u7HLUzP/cu6W3GICyVc+9j6XjPpkCNLVsM6Jd/1FX
/HBNx0Z4Dk3EdivCMCHYw3HgPl9Hsz8swRqG4tbSBs/Wr9/277XBWa/q6/lfAkaXJ8QahJmDlnAz
vO7S91Q5BtojS0hXFh+H5/MWKQnEJ2nZD3ioyX+rj93wRlIJVcScwr/LHj4IJIDIAz1c0epFutAn
xXE1XORhOox2yqj9354Wz7vnbS/99NU5fi9fGBEq06vy9Xv7XUTnUVlqfJPu/VnUsz/yq31jBS2A
ZOMz7ig6aqyOhvRVPUmaCFwpitZK74cwcaptjwmk8EwRvIAj5PczgObQTIsRkBw8t2VNumcltF5C
wVzGOtSbwEve4DFaF1HiE02YvmHsjqYwQyHrJhW48T7kRmR2HR/ye1Gv2maE8fdQ2YWTOId0sSzl
9FErzcGcEn/CX3Ai5xeTFbxLB5Rz8rg8KQLQtyldqXiLb3Li/jgDfxzesSF/lIdpu/OgjoTURSLA
uSjYOY4zMq7C33qFfYPzdgosukXHb/3nP6stR10ma+AX/07SKenpcwmO6977WGGM+VW7ZjvoPb7S
K37lnPwdhB8VD2TASd3HEcOcqDevVx2RoC9eFoZe8YdAAE/rW5yWJ+LaiEE7gkeTOdYnl/inplnX
48gOxd47N0fWr+oVh/LHdXq/F73fm7kkraXe6eE7cs5jqc/+OOi/7/v31K1XT9Dv/BOdnjyOtzob
Z5m/d6DgLsCLLjhOjrKPuNlwFKHt4yv9PU027j0X6DQcw+HdBMIPcT4O5o3XqofhAP44Z5ple3Db
seoY/5aSb/NI4lnLgabxcZ/1EQvAK/+YuU4hbt3jfsYVTOo6BTy2f8vNZ/35d7LWhEfoRrlw4xyK
0S7k044aW/vxPH1J3Fps3T59Erirm/M4W1/n539vdQL+TK4x3SxulUKRUYXE9h6qwp5R3O1L3TUa
l+PZObpb5dE4tBOI9z8epb+d2L9v8R530YX4J8KZw/pD38JH/j1ZH3SKnnXcbLErw6NRzj9umZgp
Qd2L5EV8wT1Udf0w7aQDsrOHPHO7eRVlBV9jqfnjWK4H/cdN/LcQ7xofPJ5VfIiGtutxVb7VrRS+
WDF+QI5x7xzcEZy9H+gZClQIDrLIi1VMx/l3UzCGvJN0AEJNDDSOo5AFw626xyP9d61flzqBMj87
Q98N1vh1n91wO9ajdyIm61oYUNwzSe1K5ttLWqT9w3c967Cqrj5GzF9Lp+/q2aCn0t/DfwZJbsub
D7PcHgtu8qtb5PidiszektyK20PWexFfNVpNqos/uw8zTgzOAg80TtdOVsliw2dQ6ArdrSReJpuC
LmX1t8EVKn4bWTTItcaj7TYDBvlmdhPGiRp0Kp518tXTtoqjMU6yfnzhag6vhb9istV/m/9AkopK
eluQSGPmBYynyAPG7BPBWtAF5frHkaNzw4I3S2Gy6eZuA+L9QZSq2n+rvdGIWmzqp2MLz1RjdGZg
SlhsWtbspLjEaNm8PCIpJYLsE9WsVLOAjj6J6wdusJrHTc3rJh/4otxI+Kulfr6p+YThf8WjQQ6x
MVfHZuFQn9CeSZgzV6OXdzcaYVojr24O12la8zQKBZpaZk6pAVVzlJhpsZtclqmUkq0ZgCrCVoTZ
+tZwnmNNhJvP6eGokW2iPL4h7h+82foVPT6m9GwmnfSjX/5gRpeeQkoj2fHtq0+2Kf17qH+97oRU
+7IhbsKOF0uPkP7XgdBwzfAfLd6I+NisuUP9tJIhN9eJXsrP05pwOa+ealhq6e/uaCBre3FuLc4U
qQ1qqRvFSiqe1MTp0JxrxnSBk4YxT9mrYZ1xNNHuqW1m6uT+fjlpgm2fSq21EQkh51tbmCi2Kacz
lf2ugsZwJTQ+VSetbnNontUpOYp3JIKn0/DrZ/Gz/ZPXebWs7idGqYhv8YRJuhP5q5xT5WP/1Jjm
/Lq8p3H/fe2k8+nROp0xULk3kybmV9o593+yX5+l42ir4ec2hD88cX3dfG/ytnFjpkY6V7apKlJZ
2Z+zAQpia/Nsz3C9wfr3WF+o0HtMYOqMAQ3lguDEukeIyKpga4JrKYhqrax4xMXS61Qwm0im6HYd
0i/F01yrw3+T32S+eh/p0kr39uXvTE1I2ilUCeuCfP4UR9nP6x8g9sHcvFp2ijFW2fwtHE2VkC1W
c0pJqWrSqf3ORDLT6mZX2byggCQNo7U03lI5NYXGWkOZAbEfcwYp0b8dpHbViyUs+n6f/t56fdUU
c3ok0CApcwDkzWbF2wAgu0rr59jfZmqJnwm///lb/O9OxINfLDCHlfUcYYfUhoVYuV1ILDembKTo
GK9FWUugxY4DcxQjO+tq4n0zKP2PqDNbUpVZovATGaHixG1VMYg4tWP3jWHrFhwQRUHw6c+Xdvxx
ovdubWSSqsphZebKQQQj3rI07rDhUk5ECTueNK0/uqZKnCdQTY88BWVfv+sJIXMqElWlX4kXdY3V
MB0okw8JDTZRaeH74bx3r0zd6b+HNojlOAjHHuw/3SyytQ320zCZzckwuIR0MqYwCzDwpWcUf5PC
g7NCqn8a1CtjX10qxGrIFEI94PVwUpJ+QXjsWfSjtwG7r58wpnWJvT9vk9JpG3KyKRJ4DNo31crU
+sW1ubWy/VW13XrNScmfJrnW9HqkHRloEoGDFF2InR4EIzQ/tpnR9Dsynat3exiGhGeBsasKfueJ
ueO/9sx1/3OdtJb2UTGRrfWGGZCRhQOLjDqWJtmet93dbZ+JMgTvMDhh9dRtUxfCqAAGpi7+WfPk
FRsazRIb8TNyCyBBgX7g99hS9Sh4Wj7jlQNuv01KzJRW9yAnvzf0pjrRN5RCmdErIs1K1xrAU0HX
6vdeukdh3KIHYrfNfzrUjGVkj6jr3nIpGGsTiCPINSyQ9ONzAIo0inHhUeuWkX/fTM7kiXJ2bFWG
RXgUF8RtkQqBnU+/ZOYCDZwPUCNOC/dV8VXdO40RCvXDfU7fg3yayC33vnuE++pK3U664Z22xeHV
FJe+WitstAP9QOgqs0FBDPMWzddUmxw+3C0MHijGeop+brfvDs3lgKehIaFzpdpcVApvCi3othE9
0g6tQ48WGPP0K5vs224vAN56OmSmzUtDaqOO/CK87OEiZZE0dcwWmCwU+SJKtjQoS/abS/kDO4EN
Rz+G3Jo9kcq67pAd6vwOqXDWVsKBLQ4r+hgVnCCbFT0FiO9ACupUJCLorm8ZOTETgXO9DTTdDkwO
LimAfk3lPy32adJO4HMP0KqrfAuO6iL4Gm4rqCPJnYdz6h+X9HjjB2851mvpjG2epq0yIz90eggR
JmniRAdLZW5mTvqlaTiqLQWxICk5+nUx1Mz65EFOmA6INZDc4XGVuTX3gVNuetqvRwCn1O1o29h9
pgoH1/ynyXml0TNhP14sxR8XHf1S7NiCHE9PLUWqo7r7LP2Nf8SjAlSA27Omel+kPh06G2JfiLyv
uOZXLe/cGnMksZGaZqKMY4dAJCTOH5j7DAgyPhFUCbDtSFDX+JIGNMlHpbMe5kxU1RaKxCbZQHoD
Ao8k0RDLmO0rrD4NO7Ggmj4pZAPyPz3kd28FFwM/wEyWI00mADZxUPGts8o7vXxS0jt4mD1KvAGG
6ERK7fo/4kc/tGdA2FCWdTPiqAMfATMWVLQZ7BvqxbGHWiBtABFxn8gbfjWAEbWoTH8EIo3Ko0ON
lkMNcvj0k0g+y8p7vYi6QH9LbSl9zGMonix9rpw4A5PT113jqWs0a2yYqjvLO2azbWG4bpyuxaBG
h7IkhO52ksGpRTXeKDnPnmYASWLtqW0o4o7hqaKdk3Pl92Z479LYeXDeAuAkCRkmXq1HnfsisoLm
XXebqH1gdHwYnT1MRZOKrY3V5TSXTQ0VuwaT7ZOiwPQmRgPX2EQ2bYLThHYxwFfOiXiyR3SFCQ8V
iV/0r5N4km7XNt9oQtOtHVmAqruje+6oNFmIGKjNWpUupKU7D8eeZUeRF4WBgHnJHJrmTmEKI++Q
q/R9UzASawSMoSuXaa/Rh6q7rnM3TaiCtnXOBLji1jU5J/bu7V7mhRkOrSNaNrqalr6P6h3Fmq+D
VoWR3wvQHN7Z1o+trVi+ujTxhN6Ca7lBmIUO8tel/2S1VDruX9aihIJKf9Q2L0u5Nq1oNKtth44b
lN89p/4FiYmW//CPQYdj8U7e11waYzh0i9qwWVYQpal0e2LV/P2ZY3py2N3vkEnTrJOoxO60HWOx
0vSB/VFTcpgcI1d8j6kuhGpT94jMIECctmqrF0SNOoaOTD0N2lMWqKx1rj7INbktnyXbltcAaYCU
qDR8DZOoMej0qYpZtDgBbbVS0Al1MtU/XJyYt5t+FJwD/HA/88lvd2292xjoaRxw3e9CEbNXuUuY
boBp4ZKb4mC6KWpwPCL8HE54TRET0CAOhG9kebYB/y2v1NBYUxak6JVG5YXC+zTRgiy7SaHeX8Q6
vkTE4tJy/jtPThM51zTfu+oabxJ+rk+FKaJvwIncjdz6hTw9vsPROY3T4RlS2+DIXZIPsboTv+VW
nkRaTE5InvcYduMYXuVVc4E4R6Uhax36mCm6ePO/Hcb69FJp8O4j5Q1PlowBhHpLn30R2VAX9FuO
KALoJ9gqYruYs00DslCSB9rMlKO7PHtnzPzKubNRtAwLBQ2yTY5MuYZLfT2GMw7msvZt705zmBNY
HW9X5j7qyTzDZ0hrcOeOn6rtcYXlwdaKCZsw59Nld/fAvVN1rC62VawZeaVHn6XhI5b3z4tbD57m
cRCZgznW2FVM6TpTt3TPS3QApFCmN8x5g5h56TzoDbuZE/exv3Azxq2hKJSnAclg8lSiQIKHc1tv
FqkTM8X/ZinTEMR0F4cPJ8d6XaMhUKBee5ZBOqWwq2FCR4TW3PMWY2HUC3gky85dFxsey21eielA
/oSBpPaCRYV4qLDXgZrDa8jxO87n1OiKhlXPtGXuU0SnrmG6rFilvSkKUL8Opbn1uTifWJl53PWL
2cfl4kLb6wprK1WIkQLfDSvB9tj8oBdVkI7Oo6eJiA6suTA9z1jX3MvnQYpkaDJQWb/JK1bjm2dc
hgweEyXhAxZrjxcxIGigTBKzagUiGjbT97qxlgcvPPBM4CVGWsiyg1D3J+Kxy6Os+Zc1TLw/p7B0
n+tizRdld0RgxFe4H+rTDkf2FjI0NkzWjACl26xrQjaIoCBFpFSepQa4Nt1Zc/repWe/zfDGc4tb
uNO3pC6z5Q0Gywnlu4gMLbhbJlcPBnvdSJXMEYxMnYUI07Hc+Z8s/XutjWVGFUdFjRs7MgfVGQlq
elP8Dh4U88VhPjGbUowMEZcv/fmezBm4cBk72BxyPChEkMyV11Ru//MVVHphKrGR/38/IrMyV5yr
E5Om/iVS700aq7YB7LAN9WP1GuQQcWOXD4C8geqtiQXBAkzhAPvYGWLJ03p68KanQEoMKzilbg93
Ni+EHCLuhtkGDqryFaCVe0n/LP/zxr/WGGk0vKBIzDlkWpjOjGRIrmdS7HpNIwwnRpSPe4qZo7E1
Q9GherMmNidxRCwQ8NYpyGUA+9+KJN/fo6l4xeX4ishVpqnzkG+CkuBhiBn2+gyDjalKMruCH5HF
Sc/cHc+Th3H3L+xHt1a2sWiNPGdUyPAjtr3N4oHivDAY1lgmzNOwunjAzCo5kWgsIhUIDEYljjm8
YCiuYdOT7Y8DUaMQIIP9cG0zmWmM4CUUqSB3JXalaJSnwbj4QXAgUzbDJ/uxIqPRedvescJ2neCO
SVpx3syUYxm/P03JOmsxgnOsXybOccS65p6Yc27PKxFI7RaXhgIAMijWOZ5eXROq5LdNfYWyUTpO
POmi7GtwaMta4Juxq6jcZITR9SWmdQ2wq99A+HZ96Pv5uSC0kfCLjwIKSFAyjV9MwpN5Dkhg9k8r
ckx9uJQU3SBU+6elyFVnLGnDh2ppMvpvfYeKoI6/qakLcHCWCOimIYaTtr2aJ+Yis6svk7g0LaRX
d50s60GbKf3ETAY41/C0O+QwMx9E1WWjbMvE64Pxo6VIbNY2Fzv30xBd5Ik2o1GXOaJ6CIj6DRQp
cWluj6LhAJ5N3QhSaUyyeq2JnV049GXgTXzRR4O4qXqQjczELHW8PffvROKO6bZgbXeQXH/uDCt+
nchKlSH62AqMLh7j+oWV9Gzp6/zaZICamoqJP0EW70XGVcuN2IPXSS/oHURflWHdKRI8E8ot990C
cU23PMYAPQeLr85HYhUyBtgsSxh9dRqgF3FfnuP7FM/LwxpgkE7YBtjOBj3tvj+DJu4PAtO8vpKg
22P0AGcMFQtOQ1X/kp/zFJJA9fYR4ZzmoY+Mdcx7HDH+4p0+cbsEBMxtfEfvX136+wU3t7uS2UAl
i4HYzeRUmwWkKGJd1L4wDYKGL39TGqPTHyxXTnTnsmLgiOXawouTiwnYxMB8sY2hkRnHg0HKpT98
G74Fx3wuavl1zBP8u6OSKznkIgP/GhsKMSwPbM9/LfmciiQZaLnuYzq/yi5ytTN+XUwKAg8i1rBH
sIlkO+qEeCMGh9gh8ozE/JBXJsoAt3MA5sQe4pOiOr9xIrFDxN2k5S7vY+3y9RIyG9h4JZO2X0PK
1Nj/6P+9VkdqQ9WzX4ruPX89WX44r0h3SgUQ6fJOtsjgWX41pPhLZ9ydmC+yn+hQZk48fzmXueyW
ey3n2Wexv3V3J/pF1Mnf7+oAWMNxiLiP1rHRIzIts37GoZSoIAjiiejO17IIT5NGEyVaG8Oqg9T5
GDBd1VhXgiGBC7HiGIbc6XjX8FzDKvoIFlPkyJlW4HZpTqxQ38ixANRoFQ8vSE1Yw6dyQxi8omw+
xrgoljaLGbJH3a27d+nu4COWp9aYWll2ErMbRBT53ct0igEtEpt7cgf16RI/WZxfenHtI4NJP7iS
lXMd0ucJ+hiqwvNfux+Z3N84NowaG05TwkoLlRhSgTKNapCvoPtT8YKM6R6fEkT6BXnTVDhQviB5
Ihd4AB9PRT8IKB2IqpPNw0lAafjjpcgj88kge+GUHyk2eaFdMJfwe4Gk+5ePpKKXGj+Qe+kuxB00
maE/CwJaHBL5omC/uNhkB6G6ejtuf4VJQWD9Mb+pbTzIJPdQcH1knhjtG0UuFQKzZ3p9IjyBWM9X
962KASCmwePmDs8u+UA+tYKUomQeX2bOtxO1II7GCUcKlJVVxBrw/uZyDWTsFaSDdNAmOcvaEiPj
QiJoyc5ZI0g9ij+hleUZ8eBowAD3v9/GFNGftoPSeJAAsH/9IomayIyqebR9IxuL1txOjewQC1l6
NJZuLKHR4qwilD/tCsnuGRAmtgAL6jDTEBrkxA0HeIf9oB0nb/I+oz8DuR9N/0xTKpTNQipNJNdA
UvoiA85IliN9gv5VPg+fxmrGnvTQ9DmpZjE9/DYaghqb3h/7Tu4ysWTCgSua5Ldumya2GTOuRYqe
bvRlZHAMQR4+dg/NSYMbxnRgzR6ANHghaECPLiTY6TPUOMi07BLDlnVHS/85c/KcyzHWwRycXIa5
1TGESLG+OHpDSp+XB0T/A7EnWiT2iJmPzrJ9MTZknts+eJE6sYjFWqBN7h2l9p6lju232QXT3mA+
YIU8AbIZT4yJR/a5OLMPAxgXQz69Wfq9Y1GuUeAwT5Pz49QDMYJpdYcFhicTjSqxl8UWretT28m4
JMR/b3JpmB1UVgSXPXJZ0bn9I/Vubu6Jz6by4cWIlrdXSXByyQoibq2slbh170HkXKj4cFOvag7g
APulLG6I+uC1QzBWJ15s+BG/MSaNyxWH8TRjy98f5aoUJxIutY//yAwHYSWCJapqJUeSgT7Bp2Qf
UWXJMKLwA0fhW9RZNJX9ZZ9iVbFC+++TRpkndOd5+jVavJi3H7tyNaKR3FDkFAPOxzpKuEV+/9uY
FCB+QK00PSQvYrqgYcR3fg/OU4DD61gc8otBeQ3oQTsVhWWhCG5j+CvQibWV2BAWDmuHoiT8UoR7
/YjmBqaptm+eNV7Li8AjkAfuFukpBQ+6Xvd5ymbT08moE/Q8AV2wxugweAb/oF4cmAbrbSc2hYxV
XdPtBNNtM30hmsXfEtMCw1NW9kOgcEw57KETwFVQGJwjuN1gSe8Nk0OlW3SNa7lpxUx6oMF3D+DL
SwiPljpvY9EBfTF0c01sbNhYZ5w5WpbjDXLuZThWrND0EIcihWFOY7dqytTtN/qpw2pAtsuU/jQd
EsksSAkugqwsgUxuUKDwwtQf/i2iJgRyIpgoGcboWAOm0LWRpUFNpwcEw1okUCggiljq0VKSOFgt
OYqgs+D2Zd29ZGmKOklxGcWHQfYsKLAMLaixWU5yXXveGz0GH1uei1usXrznI+JQHpk1frOBIMQP
zZhRWNwCs4dTkefCN+LEoofkruEtnMk+T7c+EkeQgFhrKF+AcJY8NXETSf5PuJH69E/KZ6z+P8AH
H4Fnc1xyi+qMVBKq6w4WEvaIU+NKLP8Qgj0kxeXzdNsKCBKbFveeQV1sFs2LaU3Fn9/80ICSNZ3T
wFqX6/YmuIXJFm83xyWGPmbUiE3lpKPWndkFCI910YKoXY0JH7Q36mqh2auHOq0F+aYfHLZE0b/N
m8tcAPBowLzUWaETVCSIemsp+OIVWYDJsQX/Bvv5WCWy4bJv4BeIyVPO5X9rKRYo8C2xRqwCcre3
OWY9OJruEvLc3vod5m7lQIKEmqSJE9z2mCVFBQBS7sC8uzxW8cwECl+Ko52gW6FtFTl9Y0Jkor9h
kUZSUgpILQWcfm/SdCgPIIdqQd0Ekt767o0I2J8gxKNp658BEJnXIDKQoRJWREKh4jeOlIB6GA7O
RVNiIUZC5+stjiFjnTN3QtC+FHADvT8iaqhbw8ZMnENGYjMEHaFWlRWK2Q5UJOtS1itO3FaeDyxG
+PgCIeHzsVprrF9AIdp3EW2Snd+u7I79drBZMggKHhO9akkvBBRDHgi2hZkHvAoDKPIajFq93XTL
KN+BUl5O50AQqzA8Qz5kYDglww7wK75GRjojJ6m4MjAJngjwSNt9u9XVs9YCaV3o2Y7AdsUaBMgh
xX70WFoWhz7AX9z/0Ad6DuC7yt3yNXq8Ab0Ioi8OITd5/nY3UxAIrhp05FK3UGJsgpeK7SfqC3pY
hBRNyhFJcp4LWuZBY3GmeccbJkvZZo+7u/NILNkM6b0FDuP+7ksbz1bAYZ4jyF/ZR7JiMDBZbffP
7cCutknOHYsjYhn6NFkfE1gwxc8OYIYPTGJSo4nqdHg64ixJOAmY0Cnh6PkhVuAfKWEits20jXwJ
/zRCMZOzuQSlRIaTCEkTb6xzMOnYNN+6TPQFQ/k+Yi18Yf+Hif/66hHyJP6GpT5K/A7erUkBa0VR
ip9ydAiw666NpdZAwYjWOGO7XcfyEegYyCiFTgMcFYrBsfJN7/u5KkmBhSckQEcGqbbwm6Cmf+Fc
nUSpbb6J+58Mb0z074bdg+ZrfV9XAt8mw00NT4s4F3mQuE+vxS+PLMEpSi44de0B7vrqjgMnapzF
e9QEDiid/5IH3sLcMFlMVrlilTI8zUBcgCtIxdNg8Qg2IVKXlofqStXDTUOmz6otkZCT4wr+/knP
ERBdLPImAKy5r+J/MGjrJjBS7NmYNy3QNOTjVOSzmO9AlYhPQsjWJ7D1sZjnpBrtBbVHhAOvSaM4
ViUXl0PlXc4ngt5JpKyGuJA97g5ESAbTC5YNIvnamrV5KzE4++4/RNajNSS6j855Yd2+TOfGNyL0
j4z9OaV8r48CXOeiStE7D6c7Ox8akUkkUjcA3FqIavhTDGRCcRdo2hCXqAAXbYj/83KSLTDJSUNi
Cjehrgw9nJV1oNn6W7cDzAjVGt8N+c7gHkdtTd+eTaIumaT6jre3oIqFbhy7KnKoVCQ2DQjSUfaQ
Nh6CmTjvoDHd0C5metS1BcYFAAopgwEdz6bxsjlO1gD1pvuz8aUZiipZU+z3brkPU7DmwNXYW5+W
pMRzrK3b9FMDEGFOq4cLLKLv67t5jwjyKGtk0Yhk0mDSggms7iRH56Xb5b6be/qx6y6nqI+vPmtQ
XVedfv30FxUgAevXInF5QkRB2aPmd3Iydqbp3wbxiG7OLgq+G2IVpFsGAqG0A3FsKLjsv8Jt6by3
935G7fzxW0iSaNeKy0BuNXVe1I9sVpQX3EjqxfUakCcApx56XXw3khjUFWRxYTPvYHLY4AFSMJ0a
CGTx4Ozv16rOcoJVAc4UeEoBLLzZzZsdKPsjCokyOJzQHpU6Gr/8R8oQmbWHPUnV1N0cTeQeznA4
SJEP1L8u6Q+S8AqFsFoctnSxgGWFWjpKrzD21eEgnISk6vqpe6jUQryymT999G0pmglm3K9tKLCe
HXK1l0l0J4Yoji/1kJ61X75nNxyWwZ6uYePrtjt6oKCBrnYQ5zEVmDYzmHx0naDPzd9BJQKMRTGD
wYcqeX7IggKfKgcwWnYPMAFIil2X9F2e8Rs/LSKzF98Q96pNv76M/3TgkjpX0sbGlQ8NkSs3XM02
KyqG4bMQ5n76cOKhCvSG68xfcFlNyc7BGLuhmy4AFyK/q0O+bAZZnwAlqBR2L/JRsJBi/h+ag8AD
fxHESaL6/8X0P34oyIzY26/FXdu/knaBDyAiCgCID5CdCKs7Ev7so+Oc7pjQB0OOHFDlJFnxOGVo
ZHLQPRDGAoYJNoJqQHr18yfC58/UG/pm2ANZiDnziiTIv+/Tc98XfwuZoADKJFl4HdWYyl/ZknXr
vckd6ZM2SLelLWpyIgv4YWgvNnqE5JVZLHFAMwBBmckIFAXvlWnwjgJIwsdfFp1bqhjnnPLyNbmC
KplnZIDhr2fkoUzSOePCbmRAmdMonYN8toOUTG86p8uKF5iS5MEQxaPl1qI5W5e9sfzNTQbX+rBy
o3nSp9QHres212nMTVzvOpps6FbD+HcDCjVOX6XzoFyAaJfz3DbdlkuFq9vgxsN7/0VyglTg0Q96
tNm9moYKE+PQBImjyXqlkIMAPqQEl69kfty/QZZxYINieUMDqMsoarFfMueWmJ+Ui5rnEm9BQAC+
YuVSt7QlqQvj2n3YqsEIKTiu+W4bEvwQCS2zs7Eev+oTbmJkg9OS/ASjwm/HdPa0Evym5UgKgFyo
7lc3Q1qRDrgofKokwNQH5N+MzsPGRt9+m9/PQZfUFNPEPweXpJSbKbqI3V4/cm4YAZP0iHOhu/Qu
MbARbLgKBa99uIlerKvm+Lq0ghLEl8e6JFkOkNe3wCMySn9SEBmRU0Dv0A/8rQIIlZhDZE07JLmD
axSjxxwYsfyF+UMWDB9TZyULjxyp74gM0UhT4bSX6ZdOsjcs5DBBA6vQGU7lk/Q7JTLC+WRpNob3
yQOSvyeGCdnx5TLq0F+HBE25DTIMmJInn2oyVqRP5ioJizx55iu5IsxGUuHdyn06rZ09tT2YV5Dt
PX7SsL5rR8OIPEN1WzbXMnejOTQ4yGJmrSfwUhKGK5rPmGpNOQLIPEyrbndhefIXxR7u2+uECKCf
i2rOkislJ0e98YmlluoYxqsnDozakTY8JUFuCQWg6S5KlGzpisJ5qvqsaqh899w4Et6xhpzRFyC+
gHHBmnZmbw+1hBK87ySi/bmDgFoDj1nxxMTWV5+Qn0bsiQaz2SW7aUavDr5/c96jkkKqF4FrVBPD
SkYvp6BexdC2U1djUVlHHXH7ooq6IlKvPnkxuoNarPcpnp9XY9nl5h+JK/qyZ8FFyf9Ecxa8Nrg9
Gn1SicV6RmeSP+lw6Kw9LAIJaJzRRPoyOAMcIet0J4wTp7aUe3ig8LiL8MKBq82ddgmsb7ktiayL
UuZ7d3W+zg4P884YPVn37elmVu1kcHNsH4yGFlAjS11sAmgwJvQ3FSEgB9PAFVXAGtFiXLx5uA2M
DYA0uOepFWTwH30wGLci+5etJHsE9Rl1PIoeTh+cQ0xte3xfpstOkOG6SEqHoB/Q/vD1rYB0bOJu
Eo6xf44hmQY8kk+gpC+yqNT5kylECTVhY14onhHxiYR7hAWC5LotkBVg8+aGbAam60sYjKSU2g7F
gfuBfU16Kl7DE5eprnN8A7wbImDiJYkXQigNiS7gaiNgJq5JhmYRnOfM3YN00SqcnjrO6e0SPpCW
CCHyNqH6mCfzHt+hp1o7WQGd9QsskkKsSR5evkAnCTPVWa5P8pnI/ZYlDSGLC19aRm4TldtSrb+6
cd80zqHCPfNuoh3RfUdcURruiUPqECc2NfPy81+Klx2ybjWUHhr65o+xiA/nF9A6gVlV/ySagmn+
Q4LI9EyKBgWyPGbRcNlEUhQEII/wcCny6AO78JUFIK4QCvJKAUnE06NYGMva5lnWJVVe1B69gzCD
iMEGdZ9a3llOuImMJwbQ8m13Ay+x3KhtBIuuw+mOscJX3BDQ4WygEU/V+I7/2XwR+gy3PwY8c/mb
Bmxc6Q1rEYExEvTZ+TWw+5SuizcNPwHXHB5hFYDkAq+au4D2C4oX2QzU7qeDZy7Ip6DPfK1hKZ4k
prlEpyXETnRhR3CxgU1eBRK/A4I/fW7iOsxpdc7TEIdDPJFLPwvvSyKYa4iUXFGmd6Zeg5QWkYny
16N/t9BdFx9mYsRqk+nfcj+al/lI6zTBnn3wbfaxgwaPEz3Xj/RWBHqTEl5yxwcMK6XRTayi11ii
ySSFioGIyUMb2c8rRt9MsuLks7zP1bdAoEyw+Av0dE2f1rDOw/+smGxJxVCfomZaoTFVEcBN7ISX
kRXCgkSI7Oqy1B1Mgfl3RJ/iwwX/W5+2nIYCya0IGVK1S7Kt9e3Qha2Rak/EBQJ6LQZ7u6utoex0
N/m6jJEF9g+h8mMfG9DbITYQxZ0ZzOgg+94b3xrpAMiJFGup11rOI/Io6h9Zzhd8I9b6E0H2VI7I
SiTaMAk/Gvu6JBDvSljUmpIHl0Dyoa8HETytCMl4AwZ1cnRDvmPLR4pbw7bjIRNckkQx90Xe3s1k
cmNdc2LIDbA/9wmBLzQwMhsbnZOJwG8Pifur95ROZ3xY/376kt6E3WvubJeDi4COoegd8tJHbJ/X
KN2MhmxXR28TIgV9EpcIYQPtkg1FBFTc7Q1uNfYAzG6/4t5cVtCUUomzsnEVVDk4zUCRh48hWUsg
xTmZ1kDKV4p6WEMQVwzIYgaXBgzG6uCHsGPklERFSXeKQYglElnihYIGHx1r0Ka0uw54XC/VfUot
f+LD8xUCiwEbyGp3f7u+nFf+xvbp150MC/CLmCJYCf5rxGfyucTVJQSJHTwRo5nHNTgDVHSCtvtg
ZUss9sY7TB1Cptj8pDhLDk8LXOGDhABF8CnAvpzQO4lAJ64L5xaxU1gquAMKx0H2SUsWi/sYvNUx
uIxFMhGM/cgsQcx5njxA8HJJTks9CTzRpASn1bmgF/rRUKyys26TdQZ3HGCERWsPXJEgmtYczE50
rHyKZh9Ile1p9Xrp7Jd8zq66pGKLMfqvCWOJ1k6YefAXjSRifxnQhZf3MgOoaMaj3ISigXGRo5Bf
r3XDgxs0JMPTIS4kK6vFFIoyZkrd0rL2RBcwbZzbdrOTpfrcXr+oTsbmxyxrqu6S8JOhMqzNWOIP
iXsjrk6kKT026SR+YsBWpnkkww9RIx/TnNdBECM2p/i1aE/sNUQz7IBU97PHhUbcbKTEs8LSKyDE
ZjP9dMdy3sUoQtVUfUgwxHKkfP6K4wjZBtJHXikHg5B3KmydPr+gdCO/lRp11ADJsWPEEDXsmLXE
xChap+uRxq+lC6f+sPEJ67GJHTTVlEpVtom2fTBOpqRyiWrHMV2+h53CPbrPO6QsVG4e0VxN/D7R
ruJWZwvibRAiUGrLpzlyC0vWAjyShhtCi4CyoESTo+XyVGSyKijNhmFmgTb4EX11RG3S3cjc/nFC
wqS80yW1wpyv6b/JzySOivwMBD7aCA30R49JlBN1i7oYiBIWVUwmMSVIOo3Q0BSaFmorsUmxwUmK
V9mSzm3LhljI1y8UvNs93PutNTWpGuYuyXWsDcWKEmn7/iAvJypBKHXq3/sxQX00Bq1zH9QPqEco
Apna8OCEbR3h5b1IWx/b08JJ+tWaYtEbJ+qsyVYb9ZhgnMSIlJLTM+/UtlpX66gAG8Y2g65Eph1T
jfyVgv8fc8jJpOd8BRiU4HBFczro6O8CyY9fBRSr7akFHoL9knJnOHEhVkxSrlLiOGSCoLR3535M
b9lZe8pfqAUu/X8h/sJePJ7Cp5N9xPQzeBiE7FgMTCxB1lwI/gOeRFbwQQR7uj7ScxXLGB6XtV2q
Z3At6JHC6MVuSVJBao5dp25Jzmd289LWV/oMcEpzWFxbhGbgosYrRcmSZ8qUB/0F4Mt5o26Mjk3w
+3CzVxYVqXhfIdwhurPPQQNIvymA/fDinAJBqqKFpJB29rdBQtRk40dD7KTYva5K4v6/R6+gEgQ+
RoDOBLZd06VCxonH9DkEr/Ro8Av1numZxGtO4BqB3Qpx3Omn4IInklS78H06MAyYbFWrEB0Mz7ft
vCBTJE225uQl4Kr9VfhV0W/Tc5QORHS1e5E3CbIM+IbAbzFXm1Cd6joQArAywlTnxM3v0HvoNkgu
6OqQdjmiM9Tjjh6Qt/x8lMUnywalQiovOoJXXQ4iFJLIUWMngGMbboUvxlDh+n5t3B1FWF8AOp/Y
PpLaT5B6G/duIMXY+JRtAct51bhkopAkJyCFTRYyHitziC5buOgvbBtC70xAHP9DC9gjmfzF3WNf
utI2jaA3FpQkMOFXg8uSWc2CEtuxRtS8+hjZRFGIr+csb2lfI7YR6InT9VprsRZYWMi+ToogIIkf
ms9yIQZSSgdzoppiaePOXr3TgqCLiJiig0A4C/3O0cAfegY+A1QCq0F+BHJq8vdZBk/V9cRCE+v6
COUAMoSVuUIS70TkUmogfdnEWq0oMRQRgzXOjSBaxY4ztgdxj/TgbCJRgTVNuWhgUEjdJtAQdY8c
IS3bxZrCRmGRfdwjri+mHCb0lPL3v1sqSTUgKUAYiD4yCUuPvxIjv+kJR0f7JzmGJET4SB6HlhuT
G+0oO24VYkpKLkfyzSOlIoOvJp344CSgUzQUqbDytCzG8PGzQfm0zztEuLB+ThGnHZiEsT7l2dZ9
TO3nvx6IPzKS6v4PuojITGbMI6qPmy5M45S6U4oJ1SiExiRFQJ1J43OBJmnE9mEBPxsoTjJySzUP
AsnK/cNRdQG1Jz0EKAK2f34JOQzs2xcnHScGjQObooBoixnl9vgI3L9oH8i8gQlRRQIOMtw08BQh
LWUgnQEym6EBJcK/lN0s0W29AVSd7PLitNR26hro3aQrky1TmubaF8daUOuZ7zstiiSUHU/pohbV
XagIXuR3P50zQUgGFqhuBTnMEv1cO/epFTl+ijKfHZdclPMa2IqK8WjdkTkHNxrcmLTaQCk1Yfkh
Q/RmNkgJeEYJ1DFKOfTYJJOaNlGmo06ODuhoBrCwppr17bwXjzEFKGRg0DueTNbzbzlu04g4tfwe
65V5QKL8i8pW4QuD2aMALepoeNDhQ6ABI3AMcxl9RHIIsjJzeoVqAJvPOy7GQ9rCR3Y6rWXtQA0u
R9RZPfQxQCyQfgB+AUc31X2Yh8Rlew6EYxD1CnMewdE4OP2Lp7B1wTRXwmgIgR6dDs9euaihV9G4
iAigj10Zz1LCYZj03xmQT0YxiXuq99stN6bak4oRktEwNDFq1+d9d0nxbA7HWLZISHKKINugjFFR
CESezEN4QiVWioHiPAicUFgvHPp2zY8hjIZtjoqYmApFKdE7jo5Y47uSnJ2j7pHTRQiX8uM3RZuk
g9SJQ9VN1XQtbEPCRnU3Sp1e3b+9oW3ziSLSv77lHMlHwadoQ3doLLIzam4Hix9WjRv1234HSOAK
I6tDsSfXltIN0gJOHi3f6DcSc6NwShbI6hs98MhEg2iGKj8VPeGO601b/66z2uqCxgZ7z71jx03h
aukw15yK8UfQg9uCQGDpUUyJ412aC1S5tmdlFO66d6gKqkWWuK+6T68nyCyXtQ0tK/SaLJuNcyde
cYNazy12tyvpB40Zpa8ze3YiJGX73Xk35F6zdd4lxbx+CmADvZskxqvtzi7M7rOfUhgc1skl6oY3
Y8+onOFJ5Bl5EKdhJY+brmmDS9idVfrJKsMWGncJ5I2t3WXe7fkJMw6/YfcMSfpNtpSjbSbvse2f
QbB+C5TZnsDapDVMqY52j6khi2DXG7aG1bQ9p9js54V2KgiNXEd2wQDomB5RmP6k3vxemXU061n4
AdQcA/+mg0rNAh+pxNN3+PWxXYOZeMQBwgkDerFYYOUusmCx1SOtnVHpjAJn9Naj0eh7NMLA5piZ
1rMFf+hRoP3pcjoYmP2UWP+ef/uX8gfTqTG+2Wt++b6ZmsCf+vyh+ZNQzdT3ZweQlykbtRm6Zrg0
g1yZvdFG+67rJmpoKKnL9TLXhiSMAece9BxOetLEHX0uMFj/mKFZLkkrybV/VvvlYL8kHrnnPJwL
UgcuK0mB073NXUz3vhxslpxoOtgP5LYgi/PXhhtd+KZwjb/k7UBSk/dmirqbsg8UdPJmOgBW0YOD
fzCHo/Fn3GWNF9/XhxkhosOCR8KTRXqjRxcJVHsLPr3q/cwn8gQORfajC3mykxh2/ai3Q+wcsNAR
uoX39DRiGZK6GQRhogLk2KmkPMBDRLGd2PbyX7Iap5I6N5U8x9mM0Zpx3ZfioWsewNL4nPPlgzvB
XhdsRR+PAmrcNOeVcJlv9MRRSiCT0fe3893QjvP9XToa08MJw9CpG7QeAn7EwCq0Onb1TY24YUds
EbFERt+Oo74fIYc7AM+5Ud8XlHFIcKOlVsrzPAUX3/f3VfEPc+PJbk6Ore3B0aGcT1REMNOnCh8m
dEonZI7pbaYWPPIZtIaHTW+b/ETkrnq1lh63w2J+2dNQ1G8fnXFnW86tp3/d9It5j/fZ/oUkEG8Z
K+45IDJ6/kHEBpuwO9pgcAJT/0HTbw8bDDOS1h+DdEHs/d1VKZq2A3SxqhpQoc+r6ND4Jer5KwhE
KaGICnsagC+BjkHVfhoBSCj1N6hP/zpqum/n8T+Ozqu5TW4Lw7+IGapAt6Kr9+IbRrZlikCIItqv
z0NmvsnJSbEdGe291lv9J/K0e3NWDEIpsyNryAYPxEYN7eqn/xlnOsRg+cw4fK7S7rmETBrXCPGK
cZ8dN6X9owEp+amujINT6aisRL+/Jd/ijYM+1Xc4uVws6pv4xLHqQCu5A0PzBsRpbvzIzvNYKXzM
iH02tLT4POaZj9CZdA4gGu7KPIN9iiilnjjGgi3Uy7btcrob5r0D/QCjVCynRQ/BhGLfCbfMpzSI
v9bdLl6yb21YoWgC+ItPwSFaa3NRpj/OG/SFiGOEPav9EB82+7BK/GWEyUbWEJmX6VfC6LSgj2cr
3EuoXkY8rmOOPADA3JqK2I6f7ov+FwCEt12hpFUINsXgafGTnw98FKRtOv6nfUnkjRiOzjqDWIy1
6jUmPjSZ9eEQzWfSXZat5i5Ae//od2FO2jFMioFQEyFwaUGjfjRiSi1DtQcA16n7iayMXDT+O075
DlawI5n7ceTQLkHUoOEYWH6JACFekUC9D9oEzEWAaVzn6E+A3n6ZNBLkZNKYEMPAQswv9mJUWgiF
4CrYqBqUAknuanfGAwIymNt6VFRI1lWo7ehUqhYxnfAxtrgdXMmlQepPPQrmqlwYx6fp6qd6tt26
JYVSZmk4MdmjyBxCHO2z6XeEQZ69gcmMIQxZHhlmn1nbmewtuurpmExlVz4d2VByGIZmHXCp9hpL
nNnJuKX9qbivIHsPA9wcgVOgDqvwpK8BbxZ1Ptf2lWp9cmeQzIZdbBySvvh7KoV8yMpFq/utSrPZ
tG7QmRkhk/GhLm0VUpMcG2YgH91+QiINOjkLsEplamLNYm1keldNA5c4bFxNjIGr9cigMkTPmwHG
G9JjanbHmmX+AZw3oQRQsnteLUivxArYryUUR6QB8gDQ1GHqcGxjMhFZvtYLuqF1xpnHSn/al9Vl
tHI7umwZ4DKardOmNyWwAaXurMdYcta9sjaV2Bp/xNBsG2xCxQb3xaQndZhliPa1bY79YRfP+fDp
BtCf16JnNj88V/JW/hUP3T69TPg6mZwO0h4ULPBKcnqnVnToFsWJYIfooCJ2lJ2Sl2Wy0sAyNEsl
Ce/tP3takNyAWFcw9IcB64XiJ3w0yVG6vCiR+O6Oo43vGv2KmTUpZ8xVBV99OuMtt+IPZKvJrdFh
x6p8FjH8gk3ploY6C0VoPisw/ixfuItaJINEbM/Udvb+Ti6QdSyfCNnPIxCNqBDShS0MrDVC5ju+
TRB6y07VEK1ic15JdCWZmLIACPTSmQjOQKl5yBLvhr2jwXWjSJvnPxPFgszVpgRAEMrHROc93472
cTqGepBvOEzI73wm7HSWWrjY68fRsGGwfMH7ssGuJ8f2Fv0VP1NkoX/hUdjF2wkNqOUJ9kEGD2XN
YnRNbabypGdcNsmDbvQ14z/hSs/CGtNtpPb7JdoqJOfHDtke7+2x2rYbMEEG9cGR7hGbDzsIV8PU
jGN73E14kzfkZjg1MyKPh0z8kF/ByU6ctzIvwPeLbS6sWFv0fta93HSwSZoZXm739D49nSO/xYdD
koHw6fW1m/fr9tqVTgVDjQOdgb10ZJJOPq5YWly/4/g+RtaLWMF6vmSn29dYU5btVYBaJeAktUC6
J6Swhoi7nWSwcoLgCWhj/G2sMLUNuAPitDh7CaZhAqUXUXUKvjGqo2G7Da3J6CoZWEWGWfr7vgFi
P7V1xpkJs+Hz1NRvu0j4xlpV61VE3QImtsdk2L+SY5cAsrMq0GvU+EHjt8TPcvYNVkJT3wv//kqB
rw09QfaCj63oTt1bk9jSclvK7br9MQRXbHZTc8jn72+Fho1TveBch9kPiQcJzITvIYp8wTMkJ293
pGwErOErVb3wyQre25HDTiMTHEIEwpa0xGluqf/xnLfipYYzzXw+hf52Y3CuqaWQEoKGPbF468Qo
KHMnQE8q25x4wrq+pN/RWd1orv4nLl97aV4c6/1k7ExbGU6HRfP0OVS/Abcj/HBpDoDHS+QEEwOR
95gTRmguGa5sz4R5JhmVFgw+6vWzKdCrbN+how3jCa/PkwVvoveZEKIANQRsT+UgFJlqLPZ20S3i
Y1lxU1NDvSmuCnBju8TCNpeRnBizntw+cvKWxBq9z4P5PP5HKbnRpD+CNSkF/BvOxhWxwBbz2k7e
TBGH1OT0nPlqCCdq0Gvcq9oujtKZHRGYrqwIKOprO/jpgQqJCTuTzhlT3UnIPZEp+Fn1GdQ1JZLL
Zk7CqnACG/2x07v4YxwCD1XAXCa19PDyXp54NQ76l7rhTn57CYr744Qyg/E1t0WCIwLrpW4SNCzt
zDfYLYhePTXf1eM5fx/Sw0u563Z4qlpuFcHmO6XGJNOQPkRY9f+HQLVkXuwl6gEkBnVmR+Lq2TsZ
zkmkBCQV6WTQzhRUCVBdOUMRbxnCR31gFtZjAl0VLiLNSgFgco+l+u1OVX4YexuMWfIoII9G/+r7
QZREvWvxfMzayjJgegD2AOcMU3p6ALws8ffqSISZzmT0NpVTxNKok9vAqm/UdjQ1Zb5JzZi82v42
YDydFWFWOE9SZ0pSnkylIK3l9lP30tIZYO9SeyCFziis6Sk+FSfpc0rmE6axRVNSjfYpr0JmS1+Z
xvWCWxFa2wYHzgF6FVdYff4zciOjwvG0KvqLLDEjJWasTzFa6uL13TJErTl6+hQxc+80zzk/Kpmb
6lZiAKP6+mpMtOpAvnRLpetdnHfELb9dwxNc0K3IIfSYJRwTKKKU+8QWl8ESpQoRPnTaQJ1TC4rg
CWavaX8/Sy34a87F6g1ziMjmmMOb8sFJG0TciVaatZ1wK15aNJTQCJr5zvwI7T02poW4gQwSTpNr
TaFXsB9+kXCSKdQxqUQmqnwcNykKmojv69gn/iEpqXXZqRVkBRIljqNmm7hSYTGZyysDIvtX53fA
a3F9YN1hlCzw5eg0NxEeq8/HkewB9lISyc9NChodzqLpWghA8LoEjZQqW+U+PwCPlV/eYYwAZj2D
3UZpLmczfatvBYZNk3kM8GQSznT/vCCNduZgE8lO8WPEdUkCEmxhLbBZ1IvnqvP2aIA3cIcRnNej
IAHN+x4dit8I86t1t/ycWzv6Xa3yWeo3zqjU9lGYwFbPxmCM3s7WLz+U3bc/KrFHyWnih/fKzlD9
pJbM7MRcR/dEQFhe5XTwhUfwcGtw9+Eq4nNyuwI3w1haqn+cWBdskqhEJK91HgF6sFHniKwe9SA3
PxqMcDNsoaxsvMlbOoa9Ht9b4v6OUgcMrFbC8wGJj0ijtpCr24br9Eh1Mff7JLrBN6b+nzL7YhJ0
URBiXhkpzdSHQ3IyN8FygNwBcvJRwVhiWMDQcP1KHRk7/RdfEn87xrT0dMlr8HgMfJxg/G2ZZT0H
ylRdxhALMT7ikYl5jZwV829r10ukM3bsUJW6qJf04LjYs+d/FQgqnnicbhxL/DsXq5BMn8oleNR+
bepk9yHjlFf6UPJvpHImtF8ObtiJxf8h9qU+GNAqjw5I6AO4Qr0RaFfslpCeOQ3x85KjVZxJ363k
hrtp6ek5i8dVqmfYHBCDsH4LWxYBGsa/AbO+IyFdxkz+DSYIEUbJfAYPxX3Y3eyHgGUI1geiMyA6
Fl6QHRtlGhSqw8j9n6LVSyTiG16R2bGBLv7Cf2wvQ/sH7N1d31I7skszXS0QKs//4P/c0mUg9kZB
Cf6dkeEbIe0FaLj1FwDGQ2iCFWBCcgQL4Cayf0/cM+AWo50wgdJL7PXuT1zQmcpjsBifDyKfZom7
eHNiKNvE5Vu1Kti9STIFSXiPe7p5Csjjty+RZ+PDniF6Sl02vgNv/v/GxNFjOKqCXCJBTfRNDPL8
60ZajW1yZr5cNmaeKYjJubxuDMCthP123AZmz4jDR7p14O/JCMho+G/o//p6PeiKpEOAUrYlUMeX
ZKezG7MoDdwyUek5AyIcENmK+D4JdgwzW6UeV7tRM7yJUaughJ26AQ8vAjFXPQbL5yq0BfPWO+8F
pPWRcyzMadgil9IMfmvv/a3v40dYUFY0m3JLWfD2CAfgmW1jW37jcj4xkHDRESryRE2A3BkR2OkF
F8jrCxmLor63EaFa7C+etBgNA9oCd8Ah3qWb/AEmh0gI+3X+VZ0+q2LXr7pDvjtGV4k9IdhymsCM
aiZgwlji8Z8XML7LL7TSiBuwjRoE2bsyxhaUB8jDChu4GXyZet9p6H24hwtXx4OOSh6/qTdlkUat
v4xOEhXtwpIO3r26zr6LBRV2C6hB7Vfcy/t+D8IZXqIpIBeH+SlR0TFHAMOtT2MQ41ox4wLtDzIE
KAfp/0hSIkORH2t35iadnj/1G674A8GKcIBKWQLlESXwOA+z4rdOffIon3COe0pPPAJqEEfMRlkb
Zyl33OMR299G8K1ot3JeKVv6n5rs59n/qQReGy0vGaGb73nQ83RAzD+BrDsNLxDHokwU2RwUcwqm
B4w38t7RHIWwOk4DwO1jAjPDM2LTUZg40mcytQ5ZNCPlk/55V9vm9bphtDn1F0YGXuRIvkrGYRCf
Tp59vbhBhCgldmsbVEAlDbXhNEkSXaOwrQzN7QMde1HFWfeANwi+u4eEdvHLGJZ8c3T4bH3M0ycn
UWRcBPBgrP/5gBPEu2QhITzIvDBaPIdFJIJ5WAwWhMNCnBABn+ObVqgGdeqMvkknj9wMgJfYdsQ8
UKOR200c7e+Vux/VzCssLA4ZmcRGAn7AexNAKbMC2FAFDaIiXurJrDe8pw6BXhENDhtqS+GORU+X
XCbTD6+KPJ9mdh+s2mivokNDmMD7GznvZ8bMEkZWhU3kh22ltpM7mkZkSZnhv84J4AN6ZIRMpGRc
5QPXv+zLvAPOlYMelDkOhC2SbrroSiNIQumYF8LuId/AaceA9GVwhqGF+WNomizbm3GU1toq+dO+
4hjCOfCicyGQIG/WSAuYp1uy8cjus99gNDiE7s8f7sYEUA+6Ctodkw6Kp9wi/kREVQbZrJn6UdvG
Cg3l5pDYQOdyD/xgRYlbXBRSPRKXRp0X0aoToMCZcWXyZqZn6QPW64iG2HHga1AGkovdqimPWCdX
Eo7xK6YTgLLhSuJNi4OOlRz/4f1zf2EfVg6jC/AcHY1V/KHIwda4PmH8CH8ia3At78P1i/kZqyco
wWg5GZMWoWlY0WoyDuevmrohMyP8UXe4lQaMEMa5QtVkOMxDssKNZUlICPFj6hifxl4g3rZZ7GCf
IF49ZPUDWT0N53qt4HVi15Voyi68YftNNMhFUqGv+az/JwJkTCGYjle2j7jdM5kYX9lC3gtHJIUO
NfUHvmS+RnGv/37wsl2IgpEx1eEDX0IXcVz3XNKsPcTs1X6VWn0wnj3HFIuKFbxuAejpu9tAWMEa
FiQzCDsVA7fItzKVsC8WTn6rUKEDVT6nXihNbT3GWxYd4gHxZ3vpyA9NtzG69EhWvKQrF0EOdChd
pmfxCGFt3++jRAdLxmHA1D7Kp0GkTyhMLJAMFD+KzZnDLyVe9Ys+DQ3gyH7nTrtp9id+PYOffTrc
k5I5W15ic+s2phubrkvUoImUoGZU2W63y4tt2+s7QtLxj54ad3B1N6nReqUbobK0137y8gn0nj6C
yVmp7iXhndISdRILZG7T7dJrd6270TjpyhjKtN1zuk07CtodGSN+75V0wtNUwGJ7qKfzSbF4T+dP
anZ+02VBYn1qNyvy+uAxNdK3QLkGlzxgoq3HMxnnzoS2DHPyhhy0YEk1wjqeNssMv0gUOq1YGtbi
0IzR4GgeuCXcLjQ6qfr8AYRA8EHMzcpDeWhgaIh0SVuRgfaZFWDR3XFi4BJGNoQ9Bj1ICHcMpuOM
0tCRZ28giMY/iWuMo5jRA6XRAU5npMIPL3qb3mMxKq907nBa8tmZnuDrjVlNQiunwCNjxiysqPeo
EmK3A9mBTqULnoJ0gwAwPiZ7GUJSBoOfBBdriUhI431H3vP9EI1fLGcfsQoOMbw0eNSk0pFkw2T8
satfuh8lyZ8OI9c8gQqOwehZnrt7t85uHJ+seg25nZgx+dE3vGYfjYymyfrMX2LKQBYfupymUL3E
HoQIhRjMIK3xHqJdqvwYsInUmNwlE5gI3xotOlR3ZQGK81/4y+LKycyJnBqWynD4XkzAeivnJa3C
hjzTGas5O3q61oCfUU3cP5kZlyuAbX5VJMtm/xrY8qeRObmWd5Du7IanJAXuw4EbIs31B9FPP0s+
nlrPbz176WRRItKrvLcGYsL3b3KRToFTXqrb6JUBDDDMKKONAxjpDVJEiRXtH3NwBeXv+Tud8+rX
tVOGDl/0dA6gztsHoAN4uvbiB00sLl9AQnv4QLEg2beb5mt6rrY0LgQclRt0qzAbLW9AppbxaaFT
lBuTzCFqQzOfRW7W78g2II6YJAsGNqrXZu9VfZqwsWyCfUVP8+FFj1i9omewhvnF9baqkNn+b1Tr
utGV9RmZap9obbB5Rg6wGk6XgnQ16GuC3h8EWq4Hu9je6QkFFhh1cP1lnNfzjXp5zfVztABq4cEZ
NRfcIq8dxQwI3x7xz/TRKY7yeF4jGArRLn7Tnrs7/HgIAcAJBgQz9/wXRIjWAzoX6nO5bi1Cs157
Yd6sm51y/izzLWcvskhkn78IEgAtlDOXN1t39LKUP2QQeWPqhHzURGWbSbFWuWXlWYcMB534KK9E
5wnqzh7PU5YfG/LEg0XscB4oPqKTcjVqE1nW0dNh+utOHQzJALS3nuoWpeaZXfga3Vji9o1qgNiV
z7IszjynfOaSxxo8o4TwYtkv+UC8Mz7uZ4lTCN4I9ID1tqKuGb9QZk3TQ0iCZlDZUbSSuVh6jRDd
Fb8Za+OfRKTU5Yu28oCwXi87JNIkdIf2pOkWH0qiHYphgK8kdKnqFEtLpSd+WPOUijWdn+O/uAa2
yEBZOZzGzx599nzYCJL+Q1q+m5WW0G+EEhj/mPLrGEHIPO5BG0/8mQGJ1LXSvZ7cm6dX9Q6Cuv+m
ilq3YuJK2KDxfmW2Vi0R/PGbqbBloOGDGqGlaItXP5Ow7xIME5lv0Q1EvJIFqeRQFcj9OWgYYhkT
iBBAi0aGB9hoYpHmLGtm8Fo23dJ4LUV+i1MJuQry/I8ntu5UcZlz+b9C5n0CD6fkqIfGBoC+FQ29
YiLcLiMT6KtAZVf4XeyLhaV8VSm/46EesdNy8R6z4ThuXsYx1VaiaqUI5zRzZCAJGkNNhzWdmCJI
S4KjyIhC+uwRQ6zBhEBtout/ATS4sdYstIXsv72PNQzpqj5LIPQsfPsSuoqmvno58CW9seCptaNo
cxwwE1QkCUd0U/19op9Pa06ILmcB7gH4F3WwkEj9YZgi9ABn5nOXoT07RBsoqQjZ7IZX18PUPGZv
CAR9hCv1zU2OI5YbFRwYLXXCRLyrt/BV6jbcKcQuFY9wBWNMDM19WI2ap+Ekjb/AgsXBOJ2Hv+87
inzIxeXkJ2PoGbPhuG6mrMEEA6FpokhvyTOZrjs3/Hl/UVwC2TX1wAiwOZPp4EcrnWQK5ESXv3Kl
LqgXhEfg/uNa5W55zyPFfe05xcFziY/8K+eMY1U2a2qapUZfqpq6hbrR5UWVHiRsiMjsyv0EA0g4
GyTmsk1EfAEpU4Y9lulS8kXbJvofNqnOa9kRObXcCJkXGjvF19t5gDIZ1wTEDEhY8kPCEcXXVezw
t/kwbeN4dDyPhx/CYMoywenh8FAvDsS/jM1IOaXT/W/HiJY4SjTn7BKJIxwma3niUuiKx/NNgC1o
Pw7SKckSC071EHiFkpLA7QEzSfjkwMaNTqJ27YlTX+NS41AyiAFi26AndvhCstQYNk2ztEceqGlS
JttA9bvXN9MEowdzhK6O2kPWvWFKUO7YSlFih/lfiMFnC9Bo4mtO5xxyqL+I2edO4zOQXY9TkYuU
X8SM2OKTAOvlnwBNjAyYVi4XM8oLKmAYY8gr9mHcxlCEWM0mx2o+6C5qmg4oBeEsUSeJV7K8QpsA
WDD2sA4oX6UTXtS9Dtrn9GjKnaHwU+SCtatXVAnNisScQPTRqUR2Mic0Dt12nuXz7E0VAXwiJ6WV
f7ZyQKscFfRsqGhlLY0BPeB2/X1yVzkp7VDBfEzMrFyh3JTxgo/KxxOhKUhcIFoIsiOgEpKkHMxC
nVt814KnJ0xuFlOwojKcO9Tiip+teOE7S5U6UklkbiAQCRm645PA86C+xyfrbdg5Wfz0q7/ntGTJ
PAgVjchzkIJEG5lpqTsG4VgZLyQuteNlN5aG8xi+VwnkNOF7ANzdja8FLrtcyXSt+pROd5Dv6Tqa
2jXPqXrKJi5vCv4iFztPLmt9jwVs1Zz4H94qPFklPHX3/1e/mDv5Yympo62TMTegdB/mijLW6ow/
JwaMn0hgJk7VrunpADjgRy5tfuSJpDqFfhFkhNzYPKYN/4m2ODk36hytpZh/YZ7kDxTcuZTWxOb4
WAHeo/9gaMICgWEBuIY/ysbMU8eNzCPH+5gbMRt5HZXxapit6QuB4IPXe0uctGYieRB/Vebw7PEm
yBtXF2ye/Q71LR5hKL9+0eiL8rNkxIMBrUhOy1ReOms6bLjVuDjphaoqH8IHL7ECvln5Kf1n2h5h
gTZ47MT8RDXQtV5x82pMtERavHni6dOxMfLLaxji/uN9wHbh6vjNHkqbAPkL9r8PpLRucX1F8i5B
HU5WJbGAqcOVxcWBFQh9RcUNktnN/49qRLMO3WzGtInQkPee4HIb9K3LlcM9BE7Pj0K5NioXlSCc
sNKjjHZ53/Kq8wIr8GaNyVsuea4FcaHEi5obrluyv/GwD8IsZK/EgRvwKNnjeyL3UBCyNRM13n6D
vo/nbO68ZaR/M1AooBQqF/lJNVg84DnucOiLDcnekWbFsp3KDm9t2mkjyAish1xFqiXANnIM8vhL
0MwmLjR6c1/ZN/cT5c78SQFxCFl/xNUbNp+7usgEl+TW59J/82mRiILG9oiv0WAOhHHP0kc7Gymg
fl4/2u83jZC5xztj/MoFYLQZf5xjtJDtPw5X6uUwwxlIUCheFxZgujzU6MMJb27pRTfVCzgcblge
6YLDaWy/5GOhHKUuFvQHYcfboVGaSvXq+/VcfzBHIrVG6cF7FW38jZ08mbC9j8zUWF2NpLl0EQSD
+8JglbR7cjkwe/ZzOt1x6FOOZqi+WPHAc/KQh7pCScqrx5eKx0P9Zl/jauHHD5W7b6d5O0zZsWgp
3CEXGcEholPL+FYvkwtvdYO/HpoSMT0Ysy4DI+WJlZJqUaCwiocHRA0n89OSToeks+OSiC5neASX
mHRH/tFX7cG7FQHwq7OznwE15Zz3Wnzl6WG65cgvO/tzYD6+MoZ3DNIiEvDPgf2Sk7z5Eri4iKgC
auZmL0nqY+cjoY9WnPFEmU5G0S1f06i7uvDq8gvAaB0JQSgC6CCQbZ5PPrBRsKVa2edQfqHV5dyp
NnyMcsqEt+NHusD4y+0hhc2anjXsV/+vd6j/X2a4B2La4KLiNQ6W0kMrZozp3ReFkOwO2U9RWOKy
2T8BTX8TD7EtgB2nF189rwAXGx1rNEiqrfPuV8XtTZ1A4KJ6hl3iSPpMHuBvCsztDbiIEpriqP8h
/RHmhkcNMNiehFnSHPfdpR7PgTMMQm9413HFwXShzOHEYr2ir4vRY9wstDMNOpCNQeawejYYIDDr
GNbnFwITgYNix8T939E2cBRyDqYIbzOKpWZgh2y91CCxlfDhitsntgAWx1HuPwD7IlR6uqCzqSW7
7y7i70ZT3I69VHyV9GiD6CIfvkkTJ7ylIK0IicdPyeHLPpSP/472F6mT/L8qSxpcvupxTySl68DO
lcFcwAJObCBOCqJ4MSnIUljEsU9MLfTczb6GO5XHZr47jOMV8pyXD/H3xIGWZS9CT5169ZqBl5WY
l4BtCQS23I8gJ5Zt1u7KerGho5Ar1+g0ILoprWRLZ7dCwaKdOfvRj3PsY/1Cz5Ah/tCgntGdcByS
h8IXQ+oFuo7985fFls2LtVylQggR0mB39zBmQEZ9+F5zaeBhgGfG5T8seJ35oHx0mjg1FH5biPbs
F+M+Xyqxhwb2C9XMxEv1K6vMCrtK/yUTYstn5csS5lxaiOGxnpGo8Iv9q7uXHxILqh9eAaPyKpAK
5ZaREfbeBN2CHXxwjSWBBjqHhxU4SIVt45vkEUAmjNiaHchWMNl/yiNcfvHeNJ+lnv/FMrZ1DafK
mwxY0AAe+pfLJTbee5VnQHwKBzbEt7ih1ZP8hwi82F5HTHmD3U/2NREb0krmSlOOwuS/nA+jrV8y
40D2JHa7aM7Igdjb2tISWToYwEuiOdl6OAqw8OU3tVghj1F/qDMXV3jbOwwm82dJzfOCIIEo2HbI
qrnFkC+8FnJBVPQ6+p4WboX+HloYk87b1DdTRqq3KUu8wqHhZ3t8zhZHMBy8MqJ+FC94HeEon0X5
3hNG9d+DNp6zh0y5V5KZC7H9TDbBBlFY7vOzcsmlsZ768fP4VD2mf3mv7tKG+OwuubdQhRi7RPeF
OD3aFrY6765v9GfIiLjEQFdcoF92lt4WDvKanrfNFDuN+dwIy9Sli3Hd2Mm5XdaryqP012G4xzVJ
WNO4alEnrmN41fbjz3M/OT0d5gXEuqk7rDA6zhbljjsN/EL8at5Tlyda/5rFvsHphidndKKnKJys
0//SL27oqoJFS3Z0+7G9TGGlkB9SGqTPuRdLYymrvrZNNCzR3MSCP+VWzkK+NAb18jTWd5Kvf2DG
4Wge3gvRgzDnt2jviMYhHZBAI5OLJ4qYGL9ZKNigQv+FcV530HAwSRr2Jub9PumPiOfibrRAIeaS
hwNCK5GQOpy2FYwgGF6zREGzenceZxRnwzznSEb5gClgraodnfcgsoivdMkPJ+d3fNCQmKaYRwJC
dV+WGLh0NFas3nKOfoMVRtuoNKokjqDQBQTQDcN5Lv8QYvXPE0KXfHCScv0RDxXgD3nhxbJ7iNDA
KjPueycW7hTWTmRXxmPXKp5wS0LGflQsUgZkBh98TopVJu+A7BUmZYVEBktCWDDxm2ahU3FHpqBf
URBCP2JokQPfQWIQf4cFstih8w905nAnPw+fWQ87CWnUHj6R2Q6+8dpCFfQ7YIV+ZWBF+pboUFvt
0jlW+xM1XF/q34BwD16ktTRjpSHdWpXN4qk66g55QzA1q3FKQH6NCoJ+h6MO4NTNVMQKZJXlsLWT
VRXSc0fpkcUgAcoqOYo/CD8DrkAIBfojPtsPa2VOl/RcZkrXpIWkrgMMHMwZPcIz5QEwV+BLZt/A
yocPi4tjVj50nxFpeoNdyByqguCZR+cRNIk02NkRwgd57oWbXAod6QTmDIrEfbJF8dv+oAlEs4OG
R7QkYExx+sVJqnYPwR/ALzJ/8pUS70MqmfVCHneLTu0iYeeoZjX0pZ8vWL5athi8ZgwER+6eeqUx
hPHXeaJ2NDYdVYItaaXnB82HlNsD7i05Og1s71tGL5sQK7u2hRUjMScoByfqvnRRYLfnK5cDjoD/
BmE2V50C3LcO1vtonlshIcFFvYQMkodkVSmjjB2Z+m3NpEzQ4NNZL00TlzDvxGA9RS/REvs7Rv8K
DmPlZwHxKnDrdpt+n//hotGv6l++f22pKzJ9rBK2u/efsCWdRXT1KsdeL1+SLxjb+qbdntWiY6d+
kxOrrI33QcnuLeucflPEBfoUYbyirchNXKgfXbX67wn2MdlkMvvkKzjhiTdMTeUcXHUX2/T0j/ko
fK2k/22SNdmUMajZDJxbRoa4BkmbkJMVL2H15B8q6CpcOwilyUZ4OgzstNCuJh5XYnwUAJHhAjFs
/rSfRQum/TR4nDfMDwII6+8AegpG/5QunfJ/6Rs+PxLL0njpvYwFBjCemnod7QWSH5Y58VWiXwTc
Nja4pKyPmCB4tKEgQkpYh1RjPnl7uH4YjjKB7hbVYyNmvf0saEyarEXJjjfo2uxRH0m6t516yR54
Gg2kE9mvU/49HIgApVpv89kI1vNC1psT2MrETtyKVWGGRNpsz+kP73qY4SXSWe6w/fOu/RQI1XfZ
pf4paH3EZogBcqnBV83Se8XI0k5dCZ2uQ5oDIpDSBey8hb4DqkvcvK/MhT+U6sa1d1DlgIiVnhFb
/pfy8xXP22BbQBhirB/2Gs08fnmX5gBmMUnM58kuxEc/CtQf4i2cLBVIwiPSvHR2EqfO8wKclEHR
Y0TylHl7YKVGgrtQj9Mdg8RzAesPyryur8+1/CcQApp+U4tl5sAqkG9E1DGlIl3aqLqPE7k+x0dV
sootiPl0LjpSZGp/Y0sg9Emz4ls5CW4ZZbiYwrqZxxVBXlprZu95Ev9+PLQZUKYsWiEKa+RfC+Wm
H7m5yRk5qnCBiLNYWfBhomS7CCAcBn335HvmB+0RZyvdsCGpesygKtr5+l6e03vxg/Shm9WLDxVX
FiAtlgf2fFt0EKmNaV/MTGfxKsxTDOouiJyCgZsdNiX7YvCbOwNq8dvd1WDTXmGNC6IgUGxoInlB
MfFeSwiTEo/4QogcaW9Qqsv6q5CuMaL/KJwN7Os0uRxYr2V/mGOhuAKRM6bArzS2Pnqgn0TrDk5E
6sK2X75B+43xTJvpX+E2X5LRxzW+QJxVMnhuqCVY5le+gwMOUUu8pQgLWFvQOyQHnZFkl3wnf4YF
/ASQ8eQBJiMiSmbVaqqjiFCJHIGxL/kHlCRZPfjLTu2yGqJTObMm/iHoLBz1Ul1SyQmd56beMWa+
7GyDSYGhjtSePXEgikmSyO+4/zNTuTWEROvkP0SO6RbyvALhJQZbljPj1mHGCPkLYCd+fFI4dG1j
yTeiumIUoUYdz/ldd3m13/zrWhfjBtbt6WTeUOpRn1HMvtYIEI7qBtTkBrnGs2nxEso0o5hoU5PF
C1Myjy1H4ZjhQ8HekbxBIGvaUfCX/kaDB/8PLgFWDqQdxItpsNALd6xH36pbvrbQxXWTHOohsKXk
OAFWBh4gMKIzsQUgLY5QhgTNyiC9LVNckqJHv2KLWtQSXn7O6EkXX5vvNeAvOM5hFgm3FvhBvIYY
HftkPcTsQGwKufVN+L2Vu3I7eiqFlyVziJB93u0NeV3FLq/A6/IMPLIa+X4+EbC8V+U9fR0mDUuY
G4oHpg/zva62IiVmoh2rJ9Cv4vBst9XER+rUkp8leoQEEEUJ9fH8wonyTnyoACQTn+tonkFtMnb0
wRTAjKDEILNqspFEVyNpBTE/LpAUjZmNmlRBK45JvpobDHDhEWTo9QcSNACieBkPaVvZr8FXjDWj
dhTYCO2FE7Kkb1bRYsHrNz7CCI3OWHtJ4HOrvUJl1bHYSfNyIbk9MQTrxCncGkDkFKyUq7IpOgt5
2zNekt+CQpK5epdSXdG7tciTPEs3YWu/Yqd6TEy03AwYKOKFvY70FNpOXDTo9Rgqv8SO1qgm98jc
tuI9K+GKgA8flwSfiiwSVD+Jle2KR8Sjjla9fzu4O9qJyScUIRSERWEsn7uJ3333jxy+VkPwYb7k
U4GBRJYWKvB6e+RcRNUeEc22ez03HI/qL5Wq1Ms9rfxLG8uxKky+jZev+u2EcR2wV19mKNQRnI/v
5bhz9b2k+GLZrGPFGQRLg2mY69xUXoCE3iE5HLALYyD8+CY6TNcDgrGaYA/L+Em5L+fCrr3qprHV
p5xD2SpDZwJM6TbfMaS4K56eC2PMAp2hgRCRR/MQxyvxgaSnpZDc46MZnIbtrGkcCSksw3bJr6mG
lVRWiExkq9E9dyTPG04FGAulHQ7xQ4POHjF8iQSDA4M0zYhYiG7ef1ZYMqLiAuNT8d4ufEalACEb
9y/zwFtypwRy8dVryE1NvpR2a/wj6cyaFMWCKPyLiBCQ7VVZFfel1BdDyxIQENnBXz8fPREVM93V
VQiXu2SePOfky9KW4ROWGV16wwSEmHISEiwqfEMlW0vmLdjorr+HMm0z18kh0m3wQN2w9O3nr1Y8
6Q7OnKQBooujcpPzLaiFLNuJPo+BNoIlASGRQEeES+4M01c2izduhNc5CTr5NSlQuu9VtCHwjwip
HfaTEe3S0YsgMESBBRtUXKPCry6USIxjvce2EcTJbQHRgRPXxMifRbJQ1lS8xqbcOclM24cQ7Ii1
4jVNv6GZklpKFjjBx7lupfvnMvoBeiRT6AmV0RpCCgVGBAkv76Bu3QXoFm8H4qy3mWIFiRYpsgHC
ycsInCEbbplp8DCocWc7DWbn6iXP+9JBwjL0MAb/ADSfN060SjbvP3C0jJr4xfCR8A8GM5pf4bxx
w1hrqGoYdPo1E80q+JSPJd3LebwD54c+/kPq2K1BMCund+I7JyJ1Jsy6Vy8aRXkcS8IM9PTFsoT/
gC6KGAPrHXRm2DpNgErVn5jcFvt+d0hNwsUOoBUx/atdEGPqEHrvgq0MtCmw0OtWhBbvERUTamZD
/+cJNEDty2Aix+cDOoA7OEAXZshr1o7oigpzzSKhiGh8NtTJjanI1o/WAVl8g5vGgmMcWhSTjvVi
KQfmANA+YWa2No7UuBlaMLcYSZ4lx0tA2QpTen0yFqayRFNsBzdYcF3Noezd740n0D9ZB4Gukjmp
TUy2Ad+nnX3cDALGFPMXyG8gTljYAfUpMIEs3PMAkEhXRiJyUE9CCYBiHeukZrKECjcAQ5j+NlOS
9ZGPcaeEafOE0AOWRLOJd0xvanDq7LXROcVWiPzDYbxBO3sXCRLM4BMTnIRjOFaO1Y3TvPTB8cD7
eBtwAl+XdkcFHBa8iSY/wjvBbzfdL6w1hDyihA99dBc0p8UqkwKnaJczdXN8cSwsugOyQeWsQCRu
iPw3hg+OXg90dvyVvXI+LFB4RoiEEXPtEuxDzfKorClgAOOwSfyIeL655S53UdKD7CYH7CRm5Z1W
HMDIzlhxcmbGH+CzxqlwiCBUSTj9/FYHJpOpo2CCvktXDaui3neIR4OXwDiyYXdg44vrEzlisQAp
jU7qitoGZAYHMoDGWRbxiwDmKnR4YHdTtcdXR/inGkUv4CT5ljSGbK+/u0L4wJWooLTd3sd3+YxX
SQeLZaA8xdh78NtXO0DPvil34M9Xrgn+jFkEVSkIf/AfHKLWhOPOIXldJmAZgc+Y7Ng1opXGgo5X
hllRCCVVKAp0Z40JZ0TEguuDU4YnxGtSWcibDGqASFr1QGtRhiUo+wHfIgskDVLR9aTPeZv5TjxQ
N49sEPwIx4jMhXWafHzG5XUR9o2wpagLOqPeiYvUJWsphmP6F4DwkFWvpNwBgeeZitbtf/rcuoqA
V/a0+tg56sl/obR80HXaogM1uiDgRbuocU9fIlxak3wtP64wCxf9nd6p+SpecXUCcoQxnN6PMLZY
PvWuHrsyYto/uJjT68JVKuji5YxOala5h5bGKte8fI42g/ANNqKXYCox7Ravy3UOQWsmz3SbSoa6
7d3SRTBAjE9ad73TZudBPYFZuQDaf7ynNy3Eik8+1HP8TaCrwL6Vz7F5U8nVKJRukwNz/kh4QcPr
SbRmwoQOnoUmU93n8FtBm3oLiM2JG/6wJdkDUU+E9duCrom/1mjO/TEBbFaWQaktPoBv4g0JDOGl
V4dm64Tz8b9+61VHoIE87qJBiZIcGaR4MxvqzUeqhCDAmVc8iy0WOxu8de34LBqw07gnJg7NBarz
h/TclqbJHT82Cz6pjLcXUaMlcVi6ulVEh0oy42Po1em8wUpSdmLtLH1+pOs8CM/ieztUjBty8WN9
NYeKBk1oOKGSTUilBj2mQyFZoDrD9ofFAN5YwYQtJR57wQ5fnfeMSJE25I7wCO68jxmUP9avAUaz
QwblfhxIe2xI0fSpAD9vsLiALWVd6fO9gHBRH4Q7m0NGNe/36+rE9ageFD9bKrvnON6zlPHEolKX
Lkj/kCGyWrFe6p1MsurITqMziwCy85We6+VOhMkO/f9P1WaddMrVFXcRIdmq4RuaMqrG0wtYhwWC
DRO2wqvvGVKsegBivRmrhEYUjuFhC/ZCCkqBwsGpBUL0u8WSUQOU4CUrrgLoD7z+S6StOPW+2VBf
HoXUxtYA6YPELYOo12zzK0qRkM16H84/y3wALXCjO3D+t9RqwjXlgraeNYlbM80URDjSJVtJ98Er
nHL9QHigMqEbHuTAPHfFWycuvkfQejjUYTps1SN9BkF75AarpN0w3hyyFDzy9bDqfQWnfVjVSEhc
ZStsX5xnWJd7+BvTfhCvoGhS4fnvt6v3oN4cWNMkf7L7xuzHvnLuEsZNB6ctm0g5AiHOUd4hYYIs
uvzMEbInT9LS95PN7RA49V/QL+oFL3EAhGl1itUc+DmH/qQZsjkGewAYhGPZUi+lAY+8/FDKI6sC
JENzxHmPF/kBsQHyAgQdTAAHMveS0xD4J/bFuQEZZcXVZpEj/W7Tj/2CMDIVt90P8hxLJVxlyay7
PUyzU7lUb7UT/BWrbXhE6o/tId7jVg838ed1Yr+dgKets408EHsyzvQnhk4XAwKj5BBLwd2Emz4v
Br0plQg6lvGeOfJu3WzJehv7OLNFQDnUz4R1njvUQcdzUpPBC+JKG6uKpw5v8q1eFUu6Sp/hrOuQ
sUxKGYzysG0Q9H3+ylVxwL78ntqd88UNgV7L8/qu9njSsg3Va7H25eL3w1zAvoWmclQ5R8hKbQq8
vftCy6SdlNKM3jQqfvlCCQURUKH1G07zMzWskp4+5Y4aKrTu2XXbEK66tTeyI82lXi/PgBH0eUEH
JkLTHwLP+Id7O0Rmsyn3rV3nuAvI1viHIjXmkzN4ZYIATynY0x2Rb0wlsxem+vz2uuEyvQwt4nIY
wHhObps5c40kKFuQnclLUvjFl7ZxxJR7tIWUn2tb9T4wzu89NpIo5lbww16fGXn8FYAQXgtsFcrd
Y7QtIb4w8MjllQRYpZia4nzdNxHbRWZyok1lnnaYbMJIDPHIyAm48aNAG281ipsRxmE+IyxjXB4+
Q9rywSoqnYq/EjEeWSdhtOJlkEHdHoDYHx0MgmInpwkhcp6PNSARFvZoOWIVjXn9Rh07DVci5xoq
zolALvA79nI4+ZplQOz8SDeRVCaLoVDaFZ45nMnKSsEAHJSod5jjr8fXY7u7YiIGokP3vvF68Mtp
doHVo3aPVyw+DDA/dkbV7xBo0z6b9opZrYtd8tApXVzo3c7jce+on+GPRdOcCxArQSv5Qp3GqAHq
NO6VEOtoHjIqD3e0IH3oxZSdMIVj09q8ydinCXjbb8NHPXRH3dTyJsLSA/RL2uTL67HzW0TCsT9G
nPQsX178fFEutNQ/yhlWfX6DRxJc++Ac72f4XSTIqVpH9caQ/fiBX+1Z0rUit7+ZFav+R16NWvC5
J/iYtkSiJMLd54BRFhTR2O0bq/wcQnUm1vZ7Lm6RarZoevSzLi+vTDo0zy+78nIH4TX1nVBbiTCn
KzvCm7Q3Tp89Ooakn0eE0vpcP3721CbKv3xrZBMZXCefjLxiXhNMu8B1SFIDCgoWEn+ytGhT9H4m
2ckqDZ4tWTmt5jhRM0+BL7LgH3Qc9OjTSWLaeiKji3JKoeUAJ/p3xseHI/tVeRHS/PJ3RH0Bn1ZK
qXBcGwe93y/S7rJzaioaJTUlElTsYMHOcSP9e2Vu9iff097hjSui1VWoXHCG4LzArWPT55MKNw4a
6BGzQoEDFcQrMfRxzpCOIyrIKOIAe4BKt0zsYt2wz1MDxisAerJiCzAqz++CG5ri47dptsWlBsmz
gl284iwrXA7fMQEeS3F8EEHGEwC/Bcupji1p4N47LcyOyK4PdNAuL8o9OpQ2TMowwrVpWkvD2JWL
bCNU4DKUjj5gHsn2a7jjaNGmrhzM22UCBj/PtiEqrVm1q5dMveKhUOVOXJtiZbI2JNRIE6SMI0q7
EK3rwNaAmngcugGRvbMjg4wT+PLKsA44dOx6rVfdP80DHDCI5kpoC8usdwpCUN1Pk2UF/xCuWEEE
CUiIQmcYTDycWYYcjbA9qQgND80PjWg8oC4bwxNpoQo+ZiGTk+1wxYzJtw16gzk/h92idGARUeqF
iNG6r98IXJgTnAanIPQYwhr7UQ3paILPAS87slSEQyk5FcSUxh6gFrTldPykCma96mWiLuo/nQCd
ja6D3RqqjgD9h/orDaLKuVav3zuwpPfKIIYcu6ruD1tGPjN+ci5ISyA0LJTgIbTNgArrfDADaXY5
OfVqsPllT4U9mvspthW5amZXKA0XAczvNlroa67Kv0pe/bY0CiZAy8DFGui1kyFnJPik/zm2wM8v
LRkppK1FdZtBwSYjvDBe2aGFV1fOWzpjU9oLJ6F+4UBOD8zhGc9SUsMKKVYDA0BVnHx/RlT0KLfT
dbXGKubMWACtNR+vwt60Wr0+ZnUXk00F3Ekn0BdamseL8111PDxSeFo20Dd+jmOXkIQ+HBR2stNr
xx6Ztx5HgyBM90Hhs+t17Ev6WqJler7Grqw91ujc928/UidXuuH5KksAYwTsFczsEJ66eXq4Etnq
Foe0MW9ofIdpPFE2R7TsfzCYB8NnqQwyiCn7TIKnAOQ64Oth+5+L+PBQsjGsclvAdglsvcP8dlrg
MoFtADtVvRRZmJwZeubXr7U+Rj214qggA8DlJtnw7SiccfAgu4AUhukDlQeb6aPnPm8gkFZ8kADF
dR0clYx+aBevgSQWm/B1RFfhTKW1E2Ujb1U9FDAAv8ewe5jpFXhGjpjzDuKFBQSRyCpE+kJXwzG+
fLnbiq6KOS7HHAV1i3r1or3F5eR1bre0ZhPYMrf5UvSL/ees+Mqcl0ynE09jdDGkA35+GKUV397V
LBYd2r5R00YOj3ts7AqdLdORRiDKV1ZDi5SCcqfWPcqBfTsPZqluifzayHvXjtbkk6daxjOtPouc
/aBcoKYEYCJhFrVF/CikiYyw+iihKIA68SsRZ6IIpNkYTskKSpapdqr8F97qlGIiAJQJVnO87JR/
ZiCIaZEqNJP8OKamxGaioObgdu4tAddZuhUYgM77xfiggcTc2lu95Gn9bBvhvA0nhoiTKTAeOgCo
159W2jfGTQIpSONdPXtjBKjtso6cHHYc2/N3HRo3kUJLP5GRTpqi6tLzsBMu7+ggyFs1W+up08J2
RI0xDhZl9LbrZNbfYEwBuON+8dsm9uDIzhcfOAHAfttXxNSAVLs3LNp6FcRztSXXclNnFPyVhzFx
vGG/3qcXO86G9ZKyQxAuI3hFo925+i1I15K2fkMN+84LLGZS5qgp3ZoQJBeC4oZD4hU6UUsKOosp
zwJy0JoSrU+JJcykgvlCIYJIiTWBeTbMbL/PrGYvphdF3Y5anteJ4EVXs0Q+FjgTMvlgSP5+YKRu
Of0Kv+IqyrafUc7MzR71T25rzU7LPXoLXa1rRPDp9YhE6Kwe/UgqThi4ZMN5ftMG2M3xLiQDI4b2
P78Bcj9ARgV2VmIqVxsuQsjbZUcT/Bi5yGcj0P+ByOQdOEpgXZklHYqg+PKFiPetcfVXfjVkKONq
G0j7t+4UVxAtGlcA1DJvFrQDWuYnbWxTEqI4etQgDz2KVbIyDt+neMzxyKAnX+waRGq9I1xqw8nA
xRDk0htUogzUs0dIcERIHz+/X4zP0zNeEZ96n+JlBOhUu21/V1qnOL17e94B0KE+Un1D8XOUqtrO
gBNC+FVt6/YQ1NuEAS82hfKQpJmAU8QV6YqpL0aFnYmz/uulpU/Hy4QHn7y0A1zy13cNdyNS7BHK
qZgOnbR2BkyBh5USAgpHnGw4HJXSYc5j9GpGKhxLQgxOkIW+fx2LC6loZ3UiU/qcMCn7TUcWSjBC
HjaKhlTXbKtjDtj9EtdjcQH16AOvAv1VBb/YYW8guoxTV3+WaH6/Nps2dPfD1ThlrEODeis1duqf
MI4Hd1Tr/ZnnbK0vu36dCwQmk/ApraojuFK3QFOr/pYe+DsWgx5a939+WWpIsm1zhItjr47nzcjm
ABN532QwSPcDh4wteU9TjE3DIQCrtaU01WdsqzjWkuBn83fis5eHUCWGzWAk4Azf4/B/fJ3YEBNz
yxkYm/ssoMXiTwG1eluzm1jxJqRj3KFQHRm9RXuo/+iOV+h4yGgkFedmiLyJRpJNMLsCGMJWgnUR
DBr7jDbxDoHUC2PM0VZslhWcThoI5IsYVQHsQw/nWskE77IQgbTwUM1oUYmHNFokuPOJHo01lT/y
MT2zMB5N/Mp+eXRUsjroLrFAlA2cQfg8A7wNU8IQWgficGSP4KZDdsT2gEKoAKMQggeI4UZ2FZfe
zK6+Nr5QKXBPwpCPkM1qwWwp7VM3hFr/MakyYsQLnPmvyMqc/wwnM2K+CTHX/YoRAe2OLIkuk5Uv
zcTfnM0zoa1OAFaJM5YJA5CWAbrTPmn5iTf21ad8uBxjhwwkZ+MZs8dyC+TPmL2X2iz2RCenKk+v
IuMpP8HrTtrMgpR2TOjGVZghL2Hfw17ISlfhNOzn6D0qSrOSE6Swtp04tZVwEZE7iw4UqfH+taIX
xOy9ih19BdTiyDNcorkKtEFO7S9EGqJvH73IG1OPsT8O5trnCWce2Yz8dj61H45WeXz4ftZpcgE7
oX6DzjEUPQ2zomhxDebld9d0JkURGdeZF6Ed+ZuwGEuY0Fp9RAK9lzAmWgAdK63JLSrZnIZbIH5k
/5iHIRbDVo8vWB94GgHxQ2rk9t5HDoNtu4c9mA3syC9sjNX4lxZOEEClicCuBPz3AEJEaTf6TWkk
055UWh2gVN6xj2S+SN0OzBrqRHQuHwEsEziabFCY+KUm5VqwC/RnCAWgneJ0zAclPDT6vW3K3k/P
NNRkBK5rYKcPWiQDb7GBjcp9GhcKIeMTqxdycCVYmCVSy8PdawpuOhQZ6LGCjct3UOcDVlKGQCdo
oNeHvzFiYkLRdCkgN8XxRUWRPBVQnSv2q9FOX31ugGh8A/Vpd9NP8VrTzPfIo2lJTzvDHrwF8oLx
hKDM9swziHTkwT8OX7uvDQRWjVwwle+H1MJW6FS9zhbaPV00dPC25WeJVFD2EUFAxP20B6AupIoB
lMpmmkMrkacBFbx0yocJ+J40wwBABO1uUCZi8iiagYNx+u9n7lEFekTD6JrI95onZBSgM47t7/ED
twILz2jKgVCGg5tjkk9xUApRD/70q2CfbMXFdf49Uklhs7iRaTEPcFXrXh4CV4N+PYFDPzLwYG2h
+qN1evhgsfhzPcu4843PbONUbH19Rh5QLtNtML96IUf9nW3ku/0c0SJjvAQJrzdZ8/IGtH0V78Nt
uGTq376D0QWcbWoB4IJA8vQzw1Si9j8zajJ7Zs6bvJ0tAibRk+Hmi8dEUcJY4UrJ4OAqgDQS4pWI
rCNnox+wOJ4S/JQ/oCbBpetJbyNeSc4sYDaHJhX8K5CjPoUrAShrG5eY1rpU0575YyBtRoM/AQPH
3eQYW1Lsgl4K1k7WH5kqdYorQMVUvd6MYDG0cKKdaGIzkin1fkb+/LmDREkrBI7vlVohlgQsHT49
KN2q1mhU9XVQ7S9hKsCnxU3Mvn2tZ2DPaBQF0Y+4S5i9aWCGRTcmADAebGTaztDyUPGoiBCFkVz+
GLPPTXHAYiDSlWZBB7oaJusq3DROjtyUopdbYNcC+XMOZQxgG1b3a1tAoihmX1bNExsGxonWdFOR
Q2GB65LLWpjrXjXH2smKnMHZA3scp3W1Nd1JKRAOLlGKl95Hc+X4vbX/nEFLm2efpQ48DWtoG+BP
rPPyfDvguNvi2xvsir8v+xAwjjMf3ekHORusRGpwNODhcj/iPCl+OAjqF25n09CwUxpJUT1BOx+6
DS2kciuPLar7CzqauLRTcSJIXeoZ/Ys/ENOGAtBWXvNZazBOanPIOpILVdXrHZExq5L95b1Vbjik
LAcbfredRdtiXSIpeKhOTfUDL5fr9vOB/JOvIORfYNwJNBkftMHaUaN/ijyYlDMxxmAC/3YDoJIx
nQfolgE6/rUbqvCDYn2obWIvh7D3irDX7hIKKBMOgRE60IEgLpLIwnbqTGzlQLrp05LC72Kzk5wu
2GjxT9s4kuKCm3d0uZMmTDXJRwGA3OCLLzFyBo1imYd80MBmQrNHRNDL8gGH38AFufLH2l2eUfeF
0I58QWKL4CMa+kI4Ie7ikDgA8qGo0OL9uwJISW04mdQioTbecKlEbJFs42DJNO9u7cjWOhf7m1kr
0aIwFZds28CSxokeL13mEG71+1q2MlrOEsGzvogzb7OhJtugrvNYjYil5A3u8R/IX+nsS0sl0UNl
8YW6A0dZTJyq8TNxyQmF+Akwh2q12q25cR63IZ6v7ODqwZCEzK89l/1omQCOJcDCXeLK2ZPqdB5i
4LFJwkUVuwAKrxT6ziC450zEhfKKbU46rXBRIZ2kI91SwDxQH1Qb6AU+kPZTk9PrCiX2F40G244C
lgDkWih7yuAK1sDFNIgo3h60YzV4ZUDscJeEULx6RA9yc29uZWRB/zc6j++9AC6qRRuAGkEFh3eU
0scAsQG95wQn0iifWjLaVaqXRBTUuP6xyA06yNAJrMDRfdYTExrI+ewEGSCyInWqYnFD1ANsC4Zc
Qp7dJMmSv8ICwaUPPqAMyeFQlIcPZCx6EsZIWMStIRyb990Ak12oqHz1oSAOQUvB+fUwxM4y0oB6
XkVuCzKoUDurkmQ6DSPXwIWWxLxShzrnlwY4aJm+xE9N7NS59bn0wvtEWckQvTzWp9fJztGD1BUM
v+nP18AXNZ59xJ6JbKHVF1+SWpmCr5b735CmIX8y3aFH+iWvpl3kjqt9hceHyhLvbQFhBs0lhfP1
Xipe2LkZQ9HSTncm0MBb++nUZUBhKOlcHvtNXeQFQNyiXkjWRfx40R3h6yCzMsgLq+zeYkQGfYIv
rTZjhJUJ1PjyS0Tq6j/voXAeY6baWjGXpPMklSVcBdE49gsDP48GOl3U2TmJpyouVcHMwJq6fF6k
6zoXSe3KWSRscn5XY7i/GmW8hHYtZlT/sHbhBBeLsF0JTAkUpUA1ivxhxs5z5dDD1qf/VDgsynmu
3oRkyc+kxUzFMjjtEeIQMkOvSlVTwYCR9xF4vPVRH06ij5upKzieA9MhWSv0DYeyMnbbdFMlGGJb
kJSFwKP2gm5OABuFmMID7sbNsrjwc4xC1escnP9sN3GHeEFxQDPVLRCrMXli+rKTxDOShnjSWqtr
UH6LoI8URyVqkj8hRS6NNiFsryAYsw/deSHOcbjFsJXpekki0q4RPuqFg24TJZ3BtFlG70UYPWMY
Gj0xNBwBOaB+XJA6oxpk68pOPbapsl3ms3xkwnqJ9MWHXos/Qbfu++O7vkR9O0V2J8aPUbOMS6cD
49MBXsZ8jkqm/LFTcftRd7Hq9e1aYgRzkC0eKualK+CcAkADCCOe0QA60lmSttmb0L93GYs+uCC7
0ng0iA+j+CzRp4hj/lcYiTOtg4WIza5XyHYFuUQiO/tSxwDD+Z5fms3uUn+PuFQPGjmupSsuO8sX
YF/SMc16oeUKGqhch/g1mhUQKb6Zvu6RwInSiecYgU0FiMrehp9Ip2RWi1sJT4oh4kK111IpV3Vo
g8HLHOSDGUMNbUtxizq2R8I0IxAgUJM/WyEidEYHk6zfzSpGeJXSMtcx2u4ojCgJlIVbd4Kdf48I
SZIvPWtVkJCBE9alSyhi1GfZJ2BXJqMZ94bJK/pHVItfp91x4PFc3z/eVfQb/5J795T2cGlWdyxh
npqfwm/mQ4BAzPQxpZE5FN8VKBJk5sCAuQulpNpAnkG/0sg2ZEWxQ7G+zktQJKBGC+ZQoDkZHWFV
U5Rt7HYM1pP+MZUO0jtAF5QQZHwWDBQJLgSsKOCl1hbUZbnih1uB/WSgHw23SO8+/gz0n6xYh0Pz
lWGn4aMgTyGahjbFWYfbDxIY6gs8p6DQEOmnxwKIrfTfDUbSFhKI1NqRbCW5ff0R/4hKuXg5MvlK
YTYr3vXHaC2q7DIkMHi2LCroQHS8zF1eKzcNb02n8AV0FCBbJXoG7WE9TxGA0r8MBkAqW/zKly0T
byCW1OVLk+qA+tBiGPFu+CrSJZVRPpt7CSk2tyvGk2sgSOC3EWBCl+vbJewsBiQcUWB3qotBzh2Y
VYI8mqxw/g65VZ6dv73B20jw4YlhIPfvBqrc7i756hNTuwt9JKT5e4/RH6PNUHH7pbZCk4rLAV8M
vqDuuDpviIdDcvqhx/0/uancDerVq7rSVfxQhrsSqArhp1lYbOnRL89UDTJVtJlME95PyrYZAvnw
8ngJ/K4hz5k6w2W/G94vQ8LrFJNBuY7glSOzuvCP7EESEPYmpl5U73iD1KZhTHYXRox5KQPnM7b8
E9fiBOtfto5i5I9eDxdmFi3lYBxwT/w3K2bQ6OJTdCJ4qYiViUZ6aQrXod3EJwoz5CEA+lyaECRE
XsnDo7unIDO0O4FwYMNrYkNmRnMYyNoPk4IJ2hkWy4bba3lAI/iJ3vvh2IBCdYWKeYlPfDSuSew2
sP0zCHgQ3vlPBRVIRX14i0+89aEfzoHJIh+6RT++t9VU+ev3xXbscx0NU2QmxmBTPVTZuRIhBkLQ
HqHmHtebM8jXgzTKICx6QPG2u0VFZZj98BydMH9C86ra9Qq6FXTRka+jAiCRGsSqxHvi0Xi2eyIV
cJUTkqR0T8MbGqATmnYmcef3AtOPm0jPKDhJwIHQyc+FpabNAYbR54LHIqogNoaaBvz9tcjsfT5A
gAzIeYtvE1vrg3b1oaM90wcXIMg1jhDNQBUewS92W7BmYNrn62YLVQUZczGQRwaxLljmQMDrvfgM
Ix9t4Cw+9fvsMQyENg2vPro6hL8FFCaAAyKu+BeW1KW79LRbenN3xGa4U2ElTSlq2WwH+Wpgd5Vt
/A2RIU9/g6rIDv3GFtka7cn68DmXyMFlEyLL9YR9uwLTttiwxvvd94I/Ap7WPBE+mPG5XPO2du0D
+g5/J7Qkrid3KB9wbf+9uXItwr+s/XyNXKTfZWfIOCSK2HDRv+kQnNoV7yw6FVteBCM1OD/qZu/J
WCvnZ+WP4/RP8tNzT+8hVgXT7PoznOO/rGTWiWJmu3qF+wMqqjm9uPRh12SHYAixRkx/eVqGJn/b
1XbEbjzQL5KIsPyfchY2o4p/CXJk9NG92Xr1Lv7lWt/IZYfrIWZMtL/vBTkSxyGDy9CQLfDqeLbv
pV6VD+zgi6FVzkDlTNckLN8bb7FZ1oA/vwSx3CQLndnfbHV9xmIjbqmH65I9rF/zds+kQcbLc7Mc
mALQTr+XoYWhNmwl2h/b+AZ275h4dTNmI+fBrja7LN/Iz3COkD8zesWlmOk/yGygEjemSpzFQA2b
Q34O8X/YNRfO9Y7mR1MFTHrJxApYBGhgmiVPx4D/MSAMP753zZyTHTkWsvtqy/22iPavw2nPO+Op
yZRO9QPSDBEkR/skPhE/8gAdBhSH/Mww8TsEvf1O+xtk7id+c7Qf7YesY49v7vY1r7a8ENayfBu6
ljPazFT2t+HANJsLVFBuRKXwCR2MVK62KrBYpnEzG2HY9hpeA7mlcoh+uQZ3gKE6E71+IN42jli8
sYuwn5yRTwMmwizwRUI11KLlGp3ZaM/1yz2t7aJ/7x3eGLWGX7ZTyWfiNTemwIOP/SfhbzmobiS/
XJlvgYrEqlXMeLhmy7qKftsH61ehOSH1vlUxGswH/t+WeKYRzd3bPWsFsHl4+TwH84LRS32c5Jgs
pFNI31AiCE/Jztftnp2WWVpjXQLDDjH8ZKw6JUqaLfp0Enl+JT+zezE3uNtStgbnAoqjRAWTBKYr
Ih1oNYPdksdd1Q9GraqOjDQDOyqdK+gZwSBThRbZF8al2QpwO7Gfj+FAYEAPe80E6eZBedz6Majs
Jc8gaGEb5+gIYpuTnC2cLz6RlxPKC/YIVj2eBejwR9IQRDKNuNHPayHf2BFeXAinMpYMeALfZ55w
H4wos0G7sTLlI660eCqYqTyI+nqYUiOblLlqt/yZPF8NiY6wmbCVG8EpH9bjMUSXHd1s92zdvDK2
mt7L1t/3zqj9IZ8FzcWqHuifPDwyBYil5Kqxx9dYsYYODNwHVkTUZFHPY67NdMLvkyq1vKnGe4xb
stQmjWfTw7HJoBQBHku9GlkV5TZM4q+nd7Plr/xksgT7leFvhhbMbCQPwN7XU3R+L4PzgEhITnEL
1gGYAC5/k5d+hkyqBacrAHtInxOki7fvkYnKnVwV66va3DA4MsgHoEOGEh82aGUNjQBaEykZ+HDB
DXOYkJPS84u07B+sRscHX0S6w8vPJgjw6AgPfgvOl+legFsENRtMYwAOMl4lRTXNRaQBaxALP34N
J800sUEaX2/QtMRl36DTIrZQM458golqA/y9bEbuC7EfUDeOqenQZANjej5lIDBCG6SfjQfjTF0n
hj06VTFb4nidVDisTStbPRSCI6+UVXY0DMr/Y9rtgK2TJL/xf+LAhPBUEcZrLv+sh9MrPnub0M9S
s5xdpxAnCzyCaLG9j9fy0/piHGYC8AbstU8G470kkmHbpARsrLErNSB+/0E7D3ZE0ro9LudyZuMF
HY09DaIfGwb08o9ZYuJHd1/wRjxun4KCeI/gyMQiB8i30KcWYDYUUYDV7sn/KRIEFUTWibbpns1T
O+jrfBGBVTIiNMQZ/yr0JGyUmxGB3WJzhcu9MFM2UBBzY8Bws8D6fqY5pDRSKerv+EACztNlnW2P
E5jxYkOlhv+DTkhZ9qovfKk5O+r6Ra91Sv9/qP8xbaCOawb/uobCS0C/sQyBA6WJVoDEZ+YHVurb
699+cu+h+gHlYOU2nqms0YdKgwlIt9Wa0S+nMF8ostdYA8wyOgBBvUh92D/UjqbJfrCP/3hfe0Sl
2F6svP1fN/H23tbxvxMbM0/6V4uT+yp26cPn0jTeNADaTWmaY7COfs/PLOmLOYW4GPVYdPQQ8mOA
MMxa3u+dRMF1ND4uJ8kES+/v1Ma31UJrAKwp0lY7W9ClY7pmSWlWw746XBbocfp6yHbgNn7gynZv
FZ5sQ/i/NfhTTNJt56fbdFt4hGpu4SXr4c+9BVFBhmx9qoVuK+EktscAf/3lt4SVvnnzXnBAoUYA
GcDsPLQw5nvezOgPMxQfEzPehutgDush36rHQrU6GnoPdt7YbE7Vv3RWd9P6jzYiEHexCaEh+wuN
kQuKYmQ7ttGc7R6hJmEO+fSZbam4gduHy8GV8Kmu3k9Mi6+5KQUW5krh7bpiXRrKKfNpZINoSkbZ
kMBpg8K4YN0yHcfG4JqMaVNMuVk0S2YqRZnSkp+UqT48+bp/QNy7zukHNIYiN6/PsW8soK633meW
bEY/dLNACIF/UlZ5GKfBTUA0wD5MVR1pF4oXNkO2R7xMjGe2p/6SgMpSE/EpghGvUnOAO7RW8Vpk
4yMABlekFv7ksfh601yWegfYIEE/BTZ6SrNDhg5VAwCx8rWlIidhDg0afSTigZTLePUpDN5dcwOx
DTk0iKFDE67+90Y5CHN1/ksoiTUabH620NEPnqnvYt3vX6iDmyldd5pgT5cJ2grQTifYE8HKokcQ
FprFEVnotfQKIjGiNfFIvSx6UPwCsqemJg/rnR0b1JrP+d7YidncQTY5NvgvWzfeLXL5SzU8p25F
1ZRcIHOosAlUIemt0IB9eTwPd/s/cNw3Tla5FJoqAHpkq9QQo8EGgJom+7t4eyt7tveyOQEdM8gq
XSP9jkZe6HKpwUM8flOOMUGkGX5SDiIdrgLwy/HFtaotkXNc87x2tbzlQ2Qtte0EDDq64rM9vLN3
YHMuYjgL5EuPIcYYjJ5PKkR0zNAhUJpQbeQV409GtN8NRjQlsPqtu5HK8LPGkeMaBJjbBcnnpVG9
uxoOYQr5Gh+c88MA96kNilzrv0wbTHNiUGYO1QGJ+feych22QWZlD9EiL1IIc1+NzyPzuWL+p1Yo
ciHE2Ma/41jXIAPRmJWs6fsjyBtVeRIjjKEIUHDC4ZNiwmfOOA/aGN39cOjmf0h7tHwJybkkCIBJ
DsHzBZYub/6j6a52G9myMAA/kSUz3JoZ4thxfGMljpkZnn6+3Uejac3pDpSrdm1Y8EP8NspcynKt
DbZ9tKMfLLtQ2NK0XH+YwbFt/fyTGDq0lxAhG8tBf2xT2+lTK4lzdjM6AqgEwET5dm6ZoK9syB1y
czr4xWd2lIr0ISPcZhTuMFXaaZ1FgPjnISqwmstKT6dc7fS32TbPUfRMaqeRwYvA0CdCBQbBiev0
XlV9VYol6iK/53EejcIddKyS0Ie+/R7QkCbnXuz2u1s0ornfDO2HSXvriV/5+FQRhhBTR7eIy/jf
Vaf/FDpzuTMr2uEj93tIFjLRKtH1BGfPaz377J+vzcO2nGBaDqzFgUscE6tqekVYSeP0RjurbJA3
Grwxkkw1EyKNrReucoh0orc60IOfjqZKuWN7cfqeXKonMNLnIJDaL/R7i7sLBZviGlkcfM+SX/3t
NgPPsuuuYnpR+mPFWKyVOXYpButFas6ewoyEUN9qmtRovG6yVRcnDhGZlLCwJ4IiDZIKQdj1B3V9
nHX6zoSdpNAvUdaHjq7x9paTmUAP6STP8MDjZaynO/66VEVHoVl7H+Ra19vPFksLIyxH6vM0XGZH
O0jofzJ+pJEWT+Wc0CMPWq9pBXjl/CkmTjQC19q4UfXOFuAZwPTjz69gHr8/NEjF8u2LAxrSS76d
WomdXXBTvT4HgrTl40eL+7SoRMVSmxpN3PSZhkLnkhus9/wuTWtxaBRVpbnrUk8CT0AGfH/8xwa0
xKMljqpL2jJlHcmhRNNyFmgR/zN7d96fLUKrtJiaRyPYIJgapoWOvuhQvHgykGbQ+gM97XSp7hLN
zfH7Te6E/P6x+3K8ZmubI0E93wvd2GMAImTQqK9xmDluYZoWxfiubEcE5nhGa/bPBX1orxeUZ13b
rT4oVScWvfirkRJ0RupHpOoYBMYZrAS8wvGQOQ01o0kF3C5VLYrsVKNPrw2kYXNhXZl/PgbLto2e
03iT9hhmJkngsAyR9/EntOdvdWqd72hLR8t1RZea+ZlNNQxgtNt+nHrHn/vPTl/YQfOsnhvZMMd3
2d+jIF+IxtvG+W2S4mZFhEbPIoxHDoYl+7u71K6Rr8umuU98kxROTzqOm31bucjEuZFjMIiqfI34
u/3Wcdt+Zd60bgwuWFPpmGlsNoPt7TdG2eRWgf0gShWL1tYUQneor4Z38iZCkn2VOTdpN82/jzCE
UHv/MB2mt9e3/0n/00LRE/txrIauvHMz+yajXzj/KFr/A5zcsOGKAu2l2N9ypMavXl53umZQWyZ9
Ybc/EeOg+u0DLsTDAE3O82wflpXqBGe+T/MCQqftnx5/83kfgmKEVnWQLIYk85uktB/pD71ZX86u
PmhR2lveTr1lMT06NYEfFkLuS8A9ni61x6UaIHXM6sw6I7gh7alUEVQuQDDkItkcrFnTTYrGdR8l
JbFDQziw+dwOj8P9TwLJLVoFyABJiY8Wn/vhrpmcxkd2ofhIgG2ACLWsAq5GpL3d1vHhaAnPxTQH
0uDZqU9yueBVpjC3QP6ow4YcYY7lIuCgP8uPc4jktx/3oVu2CxhgAAUBe1hR4mypRq7iYT2mmzG3
BVWPc/FsXLOkz6UAnmcZZ+4YDp/78MAB9VK1tMKL4zgDpIaz3XaD/kChkMFgiJicbhjFZC14YtHz
7Y+7jT8b5qaeq2TQ1W9O0htx59ZCsPGimlvQF3Z/Hjrwhs8hm/J1n+XNGdXkaNJB6uWWKhYbraGP
MB9pr98KRtrl4S3ec8Nqg8H9IKz171e8BFP41ecM5yWadDq7CQYcVPEvQYLEdQyL6ezxTTNupB/4
b77ko1/SNWAhN+rjlx+edNIxHItueuSNQxP5srfvg7xcN+xVGCEf4+X9m9X2KI+Y0kFxRzYrI5/4
XvzZmbKj7Ij0m5GFQBBPggaANDkNr0O/7AmBg6Sxm1TpiQDtpUkr3Sa9nqkP/e/2ljH9sEJ4/y+I
M2rbRUMH9On30iNnQnLkVUMJOVSkoYuuTDw3t6ek5vgt2vWZgEZQmk1Eq74qPTcJYgEOYxEvJSHt
7cfl8xwkA5AvyJVnp57aejj/mDDiPepBnhvmyWAbWANoJKw6Q2omeCk+3oO7aesgvAVdwnTDFuQl
O1bMHW9+ZyD/scDtbpavIbrP76lyMhNezgq6a2Qkl2KU+XsuuRRubqp+brkv5XqIkLDtQYC9kAv4
Ma/Mra+ejejIj6SnRs+oL7rm2xr06yfVs5pcwj2m7Ovb/OaPTYApOXRmR28Wk33BML7jvex08eeN
eo7tT3j/6cZB/L3NG15AKZ95e5WlILbHybkKwUfFTZaixKCMsM4WoNzMBTzKkcw519v/uNDq7/Cs
UOb+4Fj8L0MxL8gbkf2G/ptuf8KyHRqXsFEg56l/KZH3zsM0wSQINMUNYLRQWchMSo/p1XSbnuLN
a3hXbvs6TM3d8LK9B67YKf3mwfXc1XV+nm+HmV62Ex+5idjcqncSp8Oj+pj9pRym7Jz0Lb/MF/7o
cHPoTCLUPyrhgbY4LXkQzf3wEGRseM5Y21r4zjB/XqPI+Dr3E4bbva1/nnPXVFPZlo29NemLxyEu
1aQTHU36Dq1lrJKJ1SGeHtOzISk8MjWpnr8+uBeDITfXBqWc7EfGoKEgW9FnP2oiQZZnquIYX0lO
BTbuI9PzpOf5S2jbXhKBk/XRAF4eGvGLjcJrsI3ZD9PZikrDXQIZKPHRnMVSOM7j0/OQ9Y5neb86
94fWgpCQ91tnP5RAnrH9Im7iwV62uf/C9Aj2Zu8Pp+LQpRikwjLZOvAUb5V/dwGDqLARCfY5SHbR
qTRVDByfxnoni/FaCfJsNoJLc+d0ofbu3fkq68C0ZsbwMTJV0h0/mjKlHo2jPTgFY1egKXNGe1D6
ymeDvQ/ZHn9N3npZDkFzrSe4nyZXIH1eH2cmghde5765HCoCncOsE8pQgzR0kfEmWVqEDbfCQTbH
uU73FM33VYhVjqXEq4a0tuB67cNX6mcR5S8HeIlQv6vLxcH0mM/652WaWNVc6zJlLlDaCNQmpeM8
Rm35VYgMt1/5sxrpA72siOiPeP0qRPvbSSE1duVruhj/ozw0EVxh1YIiq0kvig8/u+XbSLUlMjxN
mVgLcVJABtAWxjvoqkWvpAs4N4D3BwDmfW5pbOp4jonWKYdNld8I9JwT4+erpkx0yOHWEXPpeFZg
w0Rloq5kEF6dawBA4i2YIYs4ndF25oWPWCAZnQnJQKrHaEkRihmnZ6U4BBG5/Qk/fA4iWUtB/7Os
hwPClxunz9XTWUkRJajy5LX9KBq0zDi1rprUk1Mt/SwHmyV/ICVVJHuRn5Vp8QC9xupL9r3MR7Jk
xnlKk8Md30kTuF+/eN5Z5TsahQdTCrKrSH3IVTeT+jY12k9KAS69KSd4eaTy1g+/vceNEGt5l6ld
qXRZUehTJrCyU/M0XYE1YAzDdl5erCoKpxHNtP257K8uvbmQZa0k6Hm8whOiRYJPPzOFnM5lm61k
CgzPKCmrncsuHtPt526AH6nvRt3R4rOFnUspi7ZkAb91dG+gn8YCvCkfqnepHt2wdHMT0bgrmBe5
eA0w+3io3zMCeNa8esX56Hf6D76wkC5uKKpWIzKwz8N0JXTlal6LjNfCgkG6/+7tVQirHjrWu+W4
tl+hSAkz7au0J90dXc9Kjq9Pchz9w/C+fJtbZOlNGg9Ado3M7alqXCKJcu7nZKayugIg7uV+9tgb
wM8m3gvYoLAc5vgkqUNC95H3epaZFz4lXS/1EW318NRkynydO5YndwtZlOX+IUb4hkJ+8cV49lg6
pripmu2P7sZEVbqx7tJVIpsTYP0ud2yd2FyJA8aO+Oiqhm1uRV+SpQQuQyf+uSPKqDwZbJWJ8BRU
LW8REtvFpL0yVmIJa0AXfqZrUKJ/O2agy+5Okc0MyrYpWr3b0W6ilRvH6Y9YgNw7923lMF0YHAWV
0GU511Bn7KFELlqPIEKU/KNNhT59zDW4wPuT6rm19y4IyhoNUmYSsBQx9Pw6UfPEa8DDg/JvJYbV
eSu7Bf/PlXRFCbPzoKqU7tFHV8a9gboRICPIRnC+YO1m6OXqAS0+XDYH31vw+hR9b5RGDlTXA4Lf
FH5+ePT7rvb4jq8a2b/ko54g+6MXgnvA6vhenRwBn74QUXEBToM4zW6cJs7oEeUZAVj+gtek8t9L
Fi/2hEnZVMxtK7vEx1VfCouWztyp6LW8oyozRZJowLlXOMtzeNZEvOY2dn7GTE5WttF8atU5oR6o
w5TfeGbsOZbGDTnhGUXz46xd2vPncAnKd7li5IB8XTaht/wM/2LgDY49GP/iIr/yv6e9V6/Hjy7L
3sarK0hgaXJjfpIkH994XYvZP8Yn5LI2uOXgl4mae8iZ/3LMfS25ruyTNfCs82/mVYzumy8MiJh6
V+nEvxn+LFElSiWnza6US3pRfLV7cJJeXiTcn+lV18XYiTzWvIXKL2wH3PZEPspCGLl2UjxenQYA
gsXUxxX1l1odA2mqmQpk1DgPRYX1ILpHgipCNpjYOofi/GJRV4ED6ra+L6yHg36D8XhTYkjUfCcT
bOxUbPcNvNU8KfIZi+qktBsxUu+c4OKkulV/zha98AV31MXfExFfMvm9zpZvGeh2QVYYLr93OJRj
mby7Ba7Yvn+ThwF2N+qm+fwyNayHNU6jECIw1E0WE3MCFvF9itQwSQ4ZvjezpCbAN65/kqlMsrt6
1pFUABt4mV2L0XtvFalurziYPoLmZOBS4aKcC3dGs3Gg7XKcaheuF0kXbVZkSRR6PXiGWxxbdZNL
3s5q5o16RPqI1i6tufife0FJPjgM1sznCrDyftHlH4dyIlmJvT4eLASW5QmuMB3TVPD8XXm4L192
IU45BiL5vf16Kr1/mn3bBsfTe5++n00Pvdi2yyj89W8VETG7m60fWS7YHixX3H+lucVrUT9qT7qR
Br6wT1YW7OPXI1SULztnk9P48TaLJ/LM5E2gfZ+mxSD3YZz97jrSWJkhFyJpRS9n0s20j7HCPVFN
Z0rRZDHpvfoDCv2d7XpdqVT9dSjHY+XsdzzyQUXweC/zr6ElsNJFi+ChfKROlSViF/ubSCMXQ8C5
0096EPYpPr+MzOXRckrsWBXMaMylzIdnM8Xx2OB9I3xhpS7Jlc7wj00qOA/ozl7tkeyjqSYO1f2h
hsyZ2TIGLC4DvLp1/X0jVc9SZh5NUx7GjSVpUUpPMbCsgu/Fwk40Xqyq98/44DGjGknM8EYda3CZ
udHFq04wca9UnfsmRLp8SowDT2oNm1VNy1OaE9T5/C3STcWbp/lGgvcZ/0EH9llrDU+ZAJxTCWkd
bQuIN6hISZQCgXPzMSG2UJy8SutPnZpzJzo7EdEbP1obUrf5Y5dCgmHBwoYFyZQeA/P7SiUx+e3z
M7+I+6AZ0x212e9jd6tmPYhd9HHY1FCc/3jNrtXEB527C3PnZhoyeFJ8ToI4hR1Ui8xwnCjaAIyh
nKYhmaox7hg/WWagmrGNd/NZu/cTx9r4+pmCPyYOSDWzbyNEFC2+2ijUhwHNvq9HWqJRiHy9i/pI
VnPsoFxT3IWEMG/nqcf1tgbI1RHbRroOgnspJLv29BTqF6HORINeA+cehscsN373/UP7NjYZjziW
+deAwlTv/msP9K4XsYZzNdU2LS2/5Pc6WTscBxfMNg5RNBMXVRvU6xn+aSLFfjUqf5kAS+sEr4HR
fVhV35zf4JobmwEtS5tCur6hpmiBHJqXZH4Htwcm2r+90cBLTxg4yDYIpK5TLc5i6t/WRDh+NTX3
74+/QPFe5K9f2W6QV0wVNvEyGrR35jHGp3GieJdGfzIGC4WYwAY+qy3IKFal1ccVNRFQjq4206pA
dOcMEtWAziupbuqJpso+RNL3uZ+ubYe35q2mBip1cFDGQnmss4hUL3SQJoXNIP7oRZKyOb937NxO
gSDrkkvS94AdAOyl5L2lIfbIOPfamVjpWs+NdUypBVVtNU+YKYw9L1i8ltN6acZr2U88+fKx4w6P
/dX4QqTDktlXH89KOGzsmGyy/u0INg074v7ZpBdKX2R9m+2PJRIZeq0crGzmu1g5wjGZ7c+3rmxm
V7O8jxMWhMVlokpL0bZ4vra399ntWUH1W8wYoZubdo07pYnWom6yP0wFopJgcUEMs3SZITkAePxc
P5//pBhiG9F3EC09El9oRyEKgWXzkwpP0drz71HJ/oy4McN/cUvUTaoIlgvXztkinW37d27k3wf9
y/FhcKDhEBSFnAnQlWAv8NwFz7fCgogNIple0rKvHI7l5184I8KWyFGjzIK0HFVDryf/kn+7Vuw3
9fsavMaOxY/ocEvCclVaaihvvNn2pm2dLcBpfgilPn8vLaIjicZhcFTKjWyLSoRSzAw5c/SOJdXJ
Q13vpwYV0zY3EFC11VrHzvMrV17VL7TLf+n9d1Yt37Q2eYqQI9ff/7s8Confa/XVjWsGQkSIj0P/
/SNVjXYuU2gm84HdZXszYwRZARv/jDYRZ5Y9pgNVtYnYvSjuXb5K2zlOxQ2vpy7r1blfTepyJAF5
FuLo+30k9rvi+ZS/ETjONZIxCeyh+PierCoRMBvUUcdsGjKyJOJdSwlJ3sSrDrNj0utGoqeRFmYT
vlhsX92fKvGuYGTCUP5QTT+qt0Hu69q5Qdu0kt++Cfw6cIBwESklVS6rjwAsze8E4ePj91Xr6+P6
GWumlPZirXt/EyDX+dfwXLvXiA/kPnCNsT+feXEZEdNtpLDq7WYUThq7RB3CIMV4SD/UWnznReZf
6eEOkK3DKG/TuGqBhFxFTnhwdhKLXTe2v/Iq8jb/yiWR3r/CfkbeHWJlLTXR9NcyaIGrVpdwgT9M
0/JD32lTv2aEsI9nni6kA8ZofIkexACC/igr9WtRJLATWEPq/b6j4O95m//2dx8drJyl9czgdW+t
BusL75JyuvuuuKEXabsCv+3lbwRpBFK8eBmoZiWpaGk/3wqxXmwsQN83zOc4OfV763IrhoCm+Kym
vzPVQwWEdkk92Y1ptUVYBa9m+g76IYmfbTtRx90TUslpV6+RMIdf3xvePayYVam2KJF5Ta+Kk5qS
le1FqZNozqt9KazqYnO9/vs8WkwNX/S9L8W3/TndiLXFdhRVb9/CRpGYDLZyquMNywMa7/k31BC+
cPH8ke6sp/HBbXT4fKkjbkmBX9unwEXCLSaXFgt2Nkw4mD/cy1mZHZk7DJnnpUR1pfj+Jrh+hjKH
bM30dp/xkXbx5U+llT7Pb4ozevBYAostkf1z7I7ZFPxzoVjUL5HGub7pJrFyx+cKIUoUNsizK822
/KIT/dp1J5Rias9/3nfE7SI1nfmAMYUZympGmpw/6Wr8Szu4lKhF8KgoFwSuI2AE9OHuG3bvnwh3
/FGOza7bihaZSaTAGellFG0lYB0UuQzMlx3T9M+WF5D/NGPw1aeuA4X876bBPG/dieK4WhVtkIL7
TPOKipDfKeVosAiBSDqyOuPR9AyIYA8K3rwKBfTF32TEyWgW6+5HDzWUjlZ8i50w8jgVAojOhLJs
GJI3YWfAwkH0M6Vl/mimhrhJsQGIuuGHzl3zc6BEv22rmx5GmZYc+2xWCTmrmVaEUuvrU5v11geL
ULFUsTrOBa+bmmrtqhAR2ihVH+dIqVaPBJ49SzcH56MwfPxI/Bxq2wb57CCUE6hsrFeAMxLz86Gh
vAJG8hnS9+JuZJthiakeqxBbvg+Sv8dN+XVtjtK916uwEHhh9jV2HY3Vs0JfVkXI2iDCPbwOmGw2
V0P6C+Q4czUmcKhT6x6B1ziqEi5d3jvsLuyxY5WH72UJzeGF5IfKVFA6N1aH7stkgFj0XiJizRm6
P2jCx+YbDCCpmljZ9wxktHEmuBKpsq/LyiMewt0CAs4ZHnRmpMc7UJZYKyvR1dpvZZqrOa0/Lqvb
0rOULp9qj859EOvifxStqIo+YCGOEvoiIKmOXVo2nhISMTTxc9TQQQ6keO42crM7b4xVJ13lWkWI
H66y0n/80yP8ynHaQs9oQAJ6h4CU2SqbOm8rdgpQXbNZ1pMu3HHXEI6A9cVQN0iBRuLWSf9ahQym
QOWwNgJSv/xoPL6OugyjZGUTFbMHL+T0tQHPbgfsJRvPNqoPHxEMJRK3y39sD1hjDlJoGH39jvGu
H2y8MAHW5PiD0u57li2/WzQbGiBRq+/JCF60j3a46yo7wfRSKzuVTh2czyc3qXOFQ3PupX1hqws+
ipCiHsiyOcQLiVN+MWJMJCKgxfglXhpe/nggn75PMbBfflS8YE/9FRWqx+9yvO3dM/xjA6PF1V8G
Yh1c1l4pXsPN5FdCoIKUYnnMojy74431srb7zlZ114GWcQTIn+a+12OH66ZP6dbXk80JaUpPOw6G
CWcSnxwBZpfuo3hrZsuJvCndyZaXbQdcXfOokWHEeR7RJarcK6xUK2zGdJZg/Hrxr2jwMsyvZ6si
zRRXQgjkW2P9Q1IEtzearPfylY7oqXv9uZZiBauP9kf92jKo0S9uQECeJTJGY51YNOQcHQ/2BeYr
w28WaHQ6vnLh9HHMd1ZFZZQ/VeZsh+0EPOEUlJupwStIOJsC8d/Mgbwm3Orjc6XQMvOwa3dgL56d
6Xtl5m+aEfdWYrCuGo90slaMfGPLllLpxr69bCSb57GZKceA/yXKM1o2rm1oiHRhOz6Vs+Xoonk7
jJBgzNd1YzE1y01JMi/pMAfurRg7H20r8dVnhvtGIFgM7KuDlUjvdz/ILSHEb5zJIcH1uRuPfH/Z
mis8dCbO9aCgrCfyFVtVt73zeDEFRX8PUKMWin9f19mpvwgMDcjfaOjdH3u7PrfI/7ySffq5niJJ
Cp4GZM5qU/3gbzeN1C/NXO9hwzy3Y3N9v9sVgqSQnmr0TUZ3gq2PcrR/LmnH2gV1c5S9Q3+AggAq
dwBneV12u+epHaBgmk1/mboN8V5yNkbW9c2juqjH2pFx86nuGQqoMqTXKD0ix8pA5r6rQxY42noR
XZb8ckw+CoX6QiMYFHGMnNA/1Q6mBxH/4u5PnacSKepN9FbDSCPSVfSxK0+a77aCaCnLFvBViw01
w2I/ycayRG6wCe9bPnW4voH5d2kyfGlCjiWV6w45/EKkR2x6X48W122dQ6QSOSfLAWFDL/aFcT7p
QiqXtkNtODyGFIX4gVlp8i7HJkGcd7RtrGEzLq46u/6FUo/6f+HxxR+mwGMLH2ADCbFsvaoHizV7
5hkab2y8+1X39plsLh6V59DOxzs74PQfn7s/6DtG23Njm5nDa0AaQ4I5OMGYNN1kr6FNmJo/armZ
VkkzjDhRmWq2utZY4oH7fDNcKwAasTXzzUzvMkq10p1VbfEZLTtJsfZ1SXvrn3smoBORRCGDIRBO
zdxYH+JeCN1Cg7+onRkt/BOI13oGfRg6D1eXqg7BY9LS7YvG0N1Cwfr+Kqx0z5oqifXErzJKrqQL
3XrqiBwqiUbs64LpqlJoNFMFyTHpuUVJ8KXcuC2fxsa6sv4S9WrMDB3M7vg71NJ6GG6F9OdKMPbs
EVj+VDTsXEsELArJL9o55Yvm3jGfCKiLHOkG8z1dXn3e+pFKpIWeWeZwwBpj1d3/OAFxjotEnyvn
Ke3LIoDTz+Ja97K7ABVtinT2HX1EEu+j67X86PPF+uKyVdGimSyK5NnoViryRHC06VfiIGhVXmr3
Srptu71Wzu3IovVsv5rpvsizCVaHR1EH1im+fqWxn0D8AbkWkAqbf6r1BfiiElWZSRErFD7kz9nM
uqdx7CXLFty3CHjy6adT83R5XaU09SM2+wQDLKzb9vK5e+XWUFgWlsV4DeJ8rlGgz3hpPpoa4qvP
rPbSpKqmnWtpA40V3N8fIp6BjoeC8vZrdS9tWoseQcaFiIVh3O/yXtb0KhAHSuTt2K2MJFQVwMb/
6FwzBbFYxWmejzRTn9lCPP8omgLuxncpEZx7F7SwVhaZXQVpjBpny3ftYqTpYChmOuvmZHAtnilF
THiBnmf7Vq4KzVVghmBxB/D4pf9snz/+Ec4Wwq3RNhDhwuOqCwH0nz/C8IIchE9EvrC3A2Qs2yFO
g5WJ0c89zpGd4tVFa/0lWiNfEq8t4uVjlWBLQShQWBq5SQfgOtKC9+/m6s9K6mfvDAtzVYOPcTlb
ntUfifrqsZDrruzn1srTUk4HplG2jaWLz9HGnF833/2JI21fx0WJE3jFlSw8aqfyloEVJZQiwWpa
6fLz+p27ACPkXqRDWcAD8+74lPFAqqw+09ZbpKUTTDSngfkAVtG7ZQub9gXMFXd9+QG6kC0Ld8Lv
ZbriwG6kWGe04pu3WmpghB2kxVvN5LLf4dp40F2TGFfrwefv3ILt3R+d8P+MABxEjC1+yCUUn4XX
X7hnfCqc1AaSaErtaZCZPdu4OzcaK4I71AcY29SivK/jZb5q5nATKjIxJEgN6c5GrnbxeVnEj9Tg
0r915Qvfj8//WDOPZAFi9YIBEmDIz3jlmqjH5lyUirl6ag7TufhzDl7ifDPqZEfsRdAVoDSPIlRb
F7qpy3vXY53i2uGKDmnN7ACVlhBApviLXv+ueZ0rRpiKQISRVMM8SGUVrKqnUW5wLaXQ+4uM4cqX
77h+Vkm5UyFjfOndeumfZzMGmVk2f6SSjMAFqTSca1sW5LdPcUk7MluQe1R32VcjM31KGXM3MSko
TsodPyTaoT6d+cDL7qmxKW5dWgTBuJfYBRe9ZfncUGGflCtf01DHkvfGMuVnNRRaLnRIlp0AZ0d3
aMNBtNZ8DjF5aPZgL/WeFM9DQc06SvzEhpdutiysL6a6k4JeVfFZkf93n9ZGWBlypIljK1N3WmTL
JxTLXWdxrF36Is5jS2i7ngFT53OoHWCoiyIz1l/T+9/67GQnhe2rnj7U2Fwcx/cZh4erafGoSQL8
6kqqxeW9lqgdW/Hf+Jc4iQVZa/OL3/RoXbm0MicB0rQ4aPnq3uEyL8XDRftn3qQhOlE4xAL5+SDD
bm2mTmFsJjylx98zVkUZwrMCCZ8o7HYt6YgLfeWosne2s0zXEsTgKi48Dh1rRXwmdWLJ4nGWvIjS
L33+BTWMo/cQzVEgnTk00x9+ZNW5zhzRQRZAE3tBlzQkf3qOLTxvCpFZ/RVwbfQo6UukmW0LNBq3
rv0Xruotl08Ijs6tEE1GupM2NoqhYDGw5QBPFmKczrpLBPh0rpz+WnUk8umv7Ncm01rhETLKI2If
nuCZvwcLbbpQZRbtUh63KFIzWJll9RAtxgaBShg8Cx0VUAGFY+s4UwbY1jfLJs71fswz3lV8KS6M
rOwkMpQoWqy6/jHW/8tKkvn9eCXw1vLsqRLEhT2I+h3Avu7qm1l0c9J5TZ3qzXRQU6mxt/OUjv34
shL3UeH6BWO8zG86afnkFwGN9x89j+W7ImvSukGhbx/bt8+XUzNXf9kUAq/LIunY65O/pgR7Zr9/
PaCD4WsVV7kybo+7+0ilCu/vsNGvW1xMTKZHmURfbfkBDLZvh8l66TMid6qE95pfc3IJb9fxELj2
Jr3kIrxlBGjb6aSQq6bb6TY3gTrWX3hZ6c59nrNdx1rn1nnGJ2s93pTDiXUq35oAZLnee06TDHPD
Cjw0gQPrNys8c2/iF0ecTjwoLadbLdnci9x8JIWVRddv2nBwmDxxtAbVRqsF0hLuDGD8zwFLt8nG
evp7dFKzxdNzxMH6jWXxCLkn+OmRX3s0L5Og3EEugmWhy4elKL0zUmQ/UNp/1+avZ49QMDehl6Vk
I9aK5UoWN84A3txQqjUU+i2kgsyzNl3pT9h/VWj2VTZjYP4G5dC42LtIR1gq3rwg9N1ffWQ64FdF
hm5jYxtGLtUlii1HibW4EXSJblS3Y/Mz3vD4QnZcOMaIXrB4s+HF2wjus+hvSHPGyd+z5BsLdPhs
X9L1SPc68wihYCXnZJXog+K/luoxLbkMhu71ySinmNxP2x0YSVv7zBDY+ZSe45hCbnFdfUkj9TSE
ZOLmDg7stUVROVM3QJlbZ9VfyD3TlP1DEn9vpb+MWjTXk8aSSo88aknF8tTdJI8sg5jJy30gtKo7
TrMmcLbMRyYxhJVXxfrH3443CMXYolSRKv+WbvzXzmXum2y0GAvphhrBbFvnMWkaltTqQDmO1bc6
XTn1qJrMbsU9MOm4ZUM+ebIF/CtghHReZu//KS2UQ2nAZyrfCeqxIlbqpZdihMheF+XjBlsuuL7U
1tWo5cZsR8j6i+yj9tAg79Zc/MWCwhln3BfG5+JcTwwczHKKfy5qzE7Q67ymt4iG6SBk/h+SJDoz
laFs2VwMRPlj29GamIvqYcEBSWFnM/NXMzG0ch3FZMaUzoM24A6xexxdtq/B9C/MiYnTpXef7cce
Mf5rtN4DyXO2vJo+nBMKkspsLiIdidq0L2yei+exm6PEkhhIx5G2EZ25AipFmKK09v3EJBJ41bQY
3mPVQKXJZ0u6PN5NvfNAGB5hy2K7+iuBAmHKboqNKtS4ffo0LBXnQ4xpEFL+36sZgc5VDuzmetfS
pHpeAtDx2Spuuh4nHIlR+YuQpikfxXkwUqdu6kfRBGZG12p6/Nj9SVgZhAjQPcDjc6Gy9Y/oCtXO
GqJ8+dt8KxoaRatk4ly4U53T9WkqXvl2rLUw23X7W/dn6U2tSsRqsnHmO6Gv7p1Ume66FemGqNkh
HWVG7nSWdf/lhgjcRBQSgcBjfHIhEm7d6nLE6mY0aRxu1d33UxqdE8YX/X9g4cs26KMphAZ5Bnuw
BzKhkk20XxomhXvzXEzkcXA6zJiSDbvxaoqWrt3RJVRuySIjeyW50iv4Jaz+cExg2OprAc5mtK8f
5aLqL892yCg2zX8xlqhqLQjjTCr+IVBYtRaLmN2NVYeyiY0k6pP3LGFCiMYVpiN0anGQDP9J55xr
FG+DhlwItF3riYvVs5OqdfoX3cls+YBUJdIzGCca+crBDZi3xyjXSxO6BxyWwtiyxYBAo2CY0+s+
8NuWseqm67/PeUC8Nld/u8D/BoZsvabr9sZMHnqxIdIMxDVltLbdtyliS3aBdrpYcFVWEoUQqtIC
YA5uye1b4ejyOlUButl2MlE5bwsQQhCUYL0oaAKmXHU5jsrgIN5sH+14Q5VVcfss7nZcUt/flB38
QnOKe9VJA8VLZwuQn7HYPxzzskSqUWKx2zTxYTF9M3VPvGpe65fpbQryyE2vryACAnkPViKUwY6Z
4mvqr49pBfBzU4bnAsaGkZsDurPdMLXbh1lkXci1o9+C0EVLh2QzW/fFoCRb2UL2YBMi7VislEQv
/Yt+Q3YkPx05BmEFV9JfNYWO1V3Y6Mz4fkh1cjqz8iLhoRKpMAs6TkDgQWc2N1uUyFAclZgJWKip
qKhPNyOzOcgjqFa1lBFPj7IN0W6ogC+7btkvj7OjeeGahrlnByaRGiucZ+nfTcf2Gj6vGP296nO2
tmMxQHJSPB2L55aj0O6q3thCVZ9oMPzRL7McTt+7KV49vZbeuSewszddbNGPks9ddTZH6zV9UGN0
dPiHKo1tTe3NA5AFY/EVPuj+6hGbUZapqGNDFo6DCILDA+DBKiNrX+XGxggPcBX2rqWI53dU8t6V
c0/U99ZI4oNTO/XVz5K/8V/l93NLJGgUTwhzQaSHuM+5tQlRdkMl9yw1DoNGsA8zH8vfp776q6lq
b2JGAiRdI80iCPI798F5WxEvR4l5qUyq480osvQfpKvLUuzV1Pfe/xRcFvxBx4tbQ32hsR0v1uXj
mEEa5SxSal+RlLRb8FoUdu79B8F+xLa6Easp0LfQNkx9Wg79TNd78YXxvn4fU1vKDW0r8Ubcyz71
2c1/hwwVO2cy0ngAfKNGHgKe5uXz0l3x45MYVFetkxzpXg97MqaQvS5TT/g10npsHlopLZglocwK
hZ4Wxx1Gs0FJMqxCFEWWbbGWLe/YmuyruS7rskkh0lw7xDvI39FfS81U8NdwNr2EIIoMIR14gYL0
A99dqhQOTU4q3+cPEhcedtHRrsDp/KcYsejEo4VFx0RmCyN1fDb+H9TJrKgi4q+ih5AwrepHXVu3
zhoEV31B7b/8aNKdGUR61Aqqp28dMjug+4C8aph3CycixY8W93Zx+mJ6n8kTZC9Ng9Jea9GT0wj3
n+arRwbiWM1uW9aUL9/UeS7xkoiKqI5pl4WiKnpz6Ub266KR2Muk28exRoAQTEhzH9h4bVb/atjp
r4u4NlJ3y0otAtwsDHcNfXk17dMKhHOrq4B2E1hNioMSQfnMukrcJmI2snUeGeycmleIP8wqwMmY
sdrX3wpK2tchQcsNHRpKPWOJ3EZHvkP+xBAfg7zFsx1y/Nw/sTprxlkd9l9DqlS5rZ7KDsxC4tPm
0WUKVsGusetKOZwhXffoxxVGz2INui9GJ2yXt7/Hp/Jd/fmjs9Ax6Q99MNCefUcs/CsfPfYoAtI+
5MPy9ZYSd0j82AG8z3aghYUD6hX0HiL1XfcFuDK6buvvORcyc+7f27IXKLmQIOpdP65tZExkJmwf
544NlXLvnMBE9z3HUIicy/boIjr2YNM8gzH7ltCzcOdDuxg4IsaKA83zhxfQzSBYIzfmF/34r0Sj
FlKNkpKtSh/6VisQGsDbW8nHFzi203H1uUghDqJNIZ9gm6Skojji6FroEnMbPkC4ItY5AMLTU7WV
nq64quDy5z6f9FHOHLPhiM69atF+/BN6IpjbEfamFPr7+h9L97WcSLMEAfiJiMCbWxiM8EYIiRti
kRDee57+fK3/RGxsaBcBMz1tqjKzsr74YSgiD3CADsE127p9QOxATjk7hkacttjDTJSpdd/s2c91
neOo4UaILfBIwTaiHHCoQpsoXrvkKGRmV79wBnl2rr/e1v5DCwq1XfPRnPSev9fytS6tC5nxwVEU
yJDaSupxDchc+FP/YvIeJb+hc7GxVvC72pGTkLDFZQocaj4xkEj33uFzMlu00tLw7rZzGgvhE3gg
7BnNpFh125VmJT8JW1clLR2xT4U6BtB2WKhf37k6dPeNC3hRY5xDKT/c3OvOxeaLUnGU4t4Psi2e
R4sZkzn0dG5X8u/YJfK3WTQAqJH4aFpD0tbZ1VmpaUTG91eViHVz7wTozq7uBTZMp5YF2rFLOC1U
4s6YmAErxFfWYxIu7tKU+KiJTX4/fhc5axuo67Vm2G8n7Xm6euRxREO78y+73WyutKiY1653NiEi
bmN4gDTC5IjzgSSoc4lWzdvXepSFOoIpDvKjU+t4qP8eMu3zunMcJFrXrmAvpWA6oQJSYRec5mOe
gqQIY4Olz6WVnobEaZpY1CF/w7CgABhI//vg0bqNJ6NTz83c+LK15jafmYgm3YBl8OMcwGzyo+zU
6XfqZYaX/vLr8o8nVluofW0+mwk4nUYxoOC3uO53xeTbtqkK9N4EOUTIDfd96a+Gm1m0tWmBXK4D
AUB6CtKwSfevmoPwQRUHzwdS43BaS8Za6QaK+dRD/68/c/+23yk5WYxD6ENP4YyucJS5nP1K8lY2
jSKNgJYsarCq5JQpbT48j3RzJaz6PoxPi3p6KgwJm6fQg54pJyUqLqepYrqdLkTgXMBOIDw32hiJ
RmIByFiGoEfwc5pdAjeY0SmTYGHX3v2zWFVrKObS/aELwAhYSgBdYl3ElWdEm7YC+wpj4sUaVxMa
Wifxony7S+yzwckxPcV9OpvSjXln55zDIh0qp5mAUmC0PtRSz2pyOg8EkZPa8YGvNGbCG2gB/G+A
MN0fVXyHq5qMzoPsFE5jh3Qi7uqT0dYkZhbXl2FcB/uByEhhxPDewSV6FJpou/kUEo3JGqb/dWiw
8VGlLV+F+PIQfkT7Lx6zBbYTTQcBm/EAQN/+bWrozG7Bg0zXMrPJrR6m1jigTpueo0sos55UXps2
VOoh5KLP2n5LjsIR6rh3BAQ4HX7Y2DJCFg69y/fu7zt5YsMkCeHTduDMn3qeaYTZWXdXdOzQ6Ifc
Qy7VCN8C8Xag6tL7QshPKsvPzND50QwFym+HPoMGQqB8Z2snJOUYn5sB0gBB63wEeBLqREuNDmfw
+sGzWS/o9MdHat69O+QiUpYXx3x5iUox9W5+mP9oMJG042gQXr6/wejWA2BL3zTSpXPVY6WX+3dP
RbmP49e1s2sl3rLtSRteKK9LvReaSVzRF2rI1PR40w13iNP+O9PjRq8nrSdhMTNVEaMYJDVv6dqx
RobT2EMLAwK018ae28Z3bBh/0+RFs/JArsYWbzxNJyNzYfGHDgaIkxcaxGZFqFYSpcqlBaGW3G1s
SVwTIcbxSYAAOYhkhKmQQ0mBN4L2DCop87/gdewetbizBJIQX70MKJ3dbF/gYIibANR7WMRn/njX
wW6W6e5H64Fdc6ALeiX+LJ4qqe4OI3Jo0YpYRW5e+J9aVa0OqxCnI4bcMh9N6DsQBF9kabEP3sn9
g+f6/uir8jsEn3rWzZc2gwv+FMfS7h+x1vX7rixRB8CnxZj9TH5fPpLNSeM5ypOV91kJOX/M+FS0
SlU92afsY954BfeD4KKhXSiTBDt0liF9SjvIcEJNRsyKVqUnzzFCyleUU9Lwigg58s7URU3gBs+h
b5GXIHltDSL9LcjWuJ6q++dcT4k3kpFJTOOcIBFJjrQwRjWxaktWHvnyyqKnBLWZjHOTDzoP4Lg/
z0PEQjh+7wqjPOXEP4WswUXjvwFpSQ3LHOCr2ejYXL+v+snvzcdSnV1n0RewFn5Vima/X7+Tb8ht
O6ZfJseUQu/wAXqsXWUKp37u36NKp/AXHvGAUzcQaC9xMq1KRyBwpQVvqvRlqfAhTkHpcmjafAhA
DL+iRIBqvTAEQpQIbluxGa6TjznZY23SMUtd7uQTgg7xZDmTrAeeV+H69Y1GQ0eHSyiaj/Uuv8/v
3e/5m2KV7384tcXV8x+j9IbucqoSQNUksjfIBFswH6VjnPgRPbFoOZyfx+rcqpecdh32rODVYjQx
ZO0XGhMMWviFjkIToLABLaBLCNlGDixYy053dZGsEF5rl/6dtEGERy4M1S1Pmoup+6gxoflQPpuh
xcP6nkDbrj7s5QEQfnxBglA0fJsIuUSOUayxVgxUWg0LtXvpXr5E6L0mOca5vp5O+qdWgPJ0u26D
MiVbYfiRhrj7+rOiMQuXrFQ56wFes2g2eqJVT7w972Z+r++i2LIEZVJSvOuoEDiLW8NlFLqBqakQ
UHYcT+tOepqfepfNfczsur0ehUTy7ZhBP+8buU5i4A2tx7q61ONNaapEJJ4rroYy+cMwGc7AHRLr
gSgwi/9yCShti2bKIeoAHDtdb7PtveJ/LpiJtW6XWKZ44wbXOlUvQ4uAFuYwA4etqzDd06HyDF3E
06PzIdKcedPzG47luGx4NuFZlUT/RnYoeThtmiDclbBVcS7FoYXkSRHd13/bl6OcGbQPtY9J7xLO
26GTKzklHdGPeN2xg15HepTPLw2fdc/VHbCWFvDU+/IwgyOj0o+TSrm6z0rc3yZE95qrzApdFQ90
53r6ygzFQUBa0dv63vWztOxAbgL9cWLNxEfIL7tzaKIuDdaMBqYzp55pLPLlLPcuDVTU5mqsq2/h
361JYgJ8DCCWk/5pmf4g09N41QN2THM6YQ3WA/dovMEatxnNkwu+6mtOCueHWOmU4TJQ3GTC7fiI
0yywxod1FIbbrSUgDFA6uc8f0OzN4beN1d89u4dba5Vtg14EBLZmxBMBpeJdYHy+GOjq6WNeYqrN
I3tTXz1469kHvwzCZcyf/ByLgvElHJFckyvgZ45AaHzqPXlrQiAOY8eyrDj4eF7GUAhA8MgZcOml
ZvnpGc8kZWVH6Dz3Vdds1cymjjv18qMUtn2w6cksx/mRgMBhfu/Aca7vvNb06A2ULx5JdCB7DKEi
1txG9YaYPwspr6cyNCIAKCC30r206IYVF1YGjiwwNK/6pCMC9d1CJFGfICP5HfC9WP9lLeqvKyj8
Uw3AHI+8j0B5/wTLHbSEOGxVF9/9Uemr7u19gZ66l7ftfbvQeX1nW+f6PlO8XCFCtXxv9Wjke3+d
09DxuU6sM2mtMPeCFafkcUrbAFe596zVE34V3f9yueVVPTtKNgn5h9dB7t9pHiivAcDLcbNXQnSv
TZaVi9hsVQEeClvz0wRMzFK0fHRfn4U4tKxNxKGy6WWR9LBmcY/RXzv26ReP+go+wpnvCUFRPVQF
5Wyf3gy0LJv5rpcDdddDrYk0HY7p6TwWiZssfzlAPcT85pFNxa+lp4+h/8CisL329yYEWKCzAIWF
Uc+PQFGiij0N2DDAnCR1qfKBMbdv4f0a6OYkdGbdgTRFp7oYxFl/eZRBawiEwS6kGHcVW9dGmBDL
a2PR23bMoOu8eZn5IiCKBbB4vgPr7ADbjuP0kcEoGaTdA28eCNX9vTLnDE1GYy1BR2Z2OzxVy7B5
z2H8mBkNL0+SZek+rMDMNioHekSUq4kbv0vhcklQmRwzM+MqDUFTRdpxWnDlDljLOD8NMBolnljH
EIWgQrq0/BRKiaMlSILHWz8x5AtNKTjL0raC6F5jvrD0s4qEyWsfbYT08YcEFMEaT5cO+q0vqhI0
oQcug6kkwfKXmPtGdGdqalDyLirnwJUNJmRMq3gnOUr3PyieFGuzcyB6Yr8BWg5mbEFixwHmufwX
wlVT23p6BXss8eq/k3gCdK2RZ3BDgTTQGfuZXIKuYgGjyBM51dkhFfAZ/Dae5cMJpqoCtZlf9F8W
wba65plEooGVEQM0059JcF263EyvmowX8QJ5ie+YGjAoo8R0PHkKRSAFiO0wjL3fR89GjIqdIdw5
RL6kdTVuOf04Tcl0fm6siVOVgNJCENXDi/uPw1AaFk5QIbkwUswYWHe7pmhFGOZkWFb2nftBRUZp
/s1g+7+Ha6baGi//pWo3LbcKZXLt1uvWggCD462pWElEFA921mv0+1DsKOQKDUbWQTW3/IEFROfy
JSxdllougPz3NEuiFr0dTBudm5ildv5zRVb9GuQdzOGEZxP7RXzeOQ9uvXX3OWkhZ0JjCMyGg1/l
PbyHa5awjuCzvqs9eva8hVRnzkUMm4o8bWWBYqd+IKI+C7lo+cP8JDRhIdtiLLFsHlh2jvefarpf
TEjpiqgzgd6rXnYUwgMoWp3W+dCaV+KN3TDXNeqO3gBwS94reCfQhfB1ZGP/O9UEQwA88zAPmsd9
f5ESYvFNv9iLo2mR3ZzOWXw+12+FXxfydXrWYh9q5DWYvoQSj7sSHAUZseoDugu7irXwMIG4UQ+/
pjAIyoJUKCSQ6iwcucXn6B6o1KTkD1v0kBn9sffj/BBEuKDtFZYQ+F+R73AqkMEzkl0IgHLddDvf
/v0NsKQi1ZrcEQIQQq/XIEMDo43tn6hs8e7JNpeUl514VdJEgrwNiBWXi76QfpsZ064vnfhIR3kH
Jl3tpz8/GeBvqnh2uBR0Ki1mFPk+IypOUmIoWX031u6uFWZuAB0l2rYTVI+AI9Cv5xxon1tqSzcD
B21Q6uQrKupHMPoVyL9m3qwaEyzzkoJJ+tymugj1/kXgYFIv9GAc41gSBpcSzWd5W2MzJCgm3rEt
2DiIRVPdAtHc3H3qmNbh8OZBhxlz6+krhiwMbEdqU0sbdFujfJNd2duqP+fYDWltBfzl0H794wvd
ZBwoeQWJ1XhQmqWFukIAYrKNk7XQUeXFPeCHxSaIT3JLDNrIdO7Ebtgn+M2pBX1YfsWi1KZyLpOe
4T5v1YJYC0PRoAHuxD8Ub9SCQGiSqCquaWV7qc6NT8FQV8/UCkf5iFRplcF1AXVU5KKl7DNUcGyV
IvweWazU8yis0f1UOiLrFOdfyzlRBrs8SE5/P4o1zvLQAkOh0h0Tq/puEmlhooDPr5hfqbfcl7jy
dSv/KCMM6P/tVt4MU6rW57XHqvoc0YevKUaGXip85b5UWpNa4KU0BdE6Gtd01ohSc8YiRGah9FRZ
rmFdB+3BoheWlsAvtmqAC5PlhelvSBwPMGcpcrx/UWf7CERWgxmQxr1/IbV3iguPxGsK2d8c6+lX
JNr0HVc2umJZcXHMtXmZ/ONeiu0rYWL7xbikw7nvFIb42J/upYlKk3x5OVggSIFARB3dPN+M8n+o
K803UYILG7vozboRv+nmXd4lCUMWIrBVax/weLzDangY2mQ7i9bDbkZtI8joJXWhRpYJYDuym67G
NgTzA4qwYZo6N1bcDG0r7jZoTPLtQB6tL41J24sCc9qfRigM2GNCblXxSikXaO0TYHPZMej4jlya
WseDmqSr51CUEIVvLW9aIutFK+CaUncg7YW+fQAxuMygPR1DUoi0TJqYV/n22W6qiHxdWoyBeBu+
6E1PNXMv/d6nByVmFfH7WsIykt3Odr35wOOfOztaRksly9gT8clylc3MBMBu4h4b8SlGrZPefq5a
he6G6Ag104HJEol6t+FYhPGHF4UHwcQhfCJtUSHaDO/nUn79LssKyjEzukecZqidQ2Ddu84SgcCs
QXsGk3ZQup4vjawywYkEQLrgMAswWnIquRVjSz1E+6M/UNQ//rsVfxN6jXbj5EjWBu9EFx2kdgP4
RHg+IqRFIJb2lb3YxCNWe4FxEQjJEGRAjxmGpWnDWkbnjg4AeBAvJ7kf6wU6fgbYItSJebImqRsx
Mf1tNpsHl6FdUIoR8M+hYipJ1oRCeRpYGNtfIDsLXZamUwDqNiw+Iveq2ounwFoxnRVxCJGr4q0/
CAmKtJjZWtPMMXTjS1Sux+pmuHftlxACHI0GnBSVsiq9zAwoqmw7U5IhSh+fqqukr6vw+69Ybe42
eNcMFrOkxlCuKydkrMsrqcxw7pe2jTzGjUHy+/f2fNv2YO4JRmJdv+/6hBwGEOoeT5R3QzTddaOX
kti2ojWb2aoKSQ3/ijNvkLPluaPyyFDbpoZ5XkueG74nuY/crugm/L7aUI0j3RstUBuFYSoQGpqS
9DqUaFYwadUkSu2b+d2b2esBLgc1i6Tr5dy8FtaefPQQeVso1/Fy+AS6p/vUdhPmqnfZasKO8ffE
DvfaX8pu89jda8QbznyZxS7DXL94eMJVwDwDHsKXZMW25InKns1OkT8b52skC9hue9bEbqxzl+Pj
P0ZrPTAMK1G5GpkDpIAo+w+S9g5XVNoO9G06zB6Hpk+7zQTRhUUNVmCOZafSB/b9oS2WrO9u2Ehp
Q1aA6rmV8h0lO5XUHOF4jSY1CgT0DvnWTkapKmmv0iuN0bn9i/UY/kCexo9Smn5ecQOxg8Q11sUR
ON3bYmJ8yKSnl3Y07+sv4iQSICwrq9aKVjXaRJduvpftvVhO37rP8r2c6dzOZXlbtleosV1rmV7L
l9UpRRwQOYWmr3IZqWWgxe/E7ypFcp0zFXf5FMCnkPASN53RD4QCM/DJMltFSMva5ec9SB5xdSUv
P1XMvvnZAi4pchbNQpc1AIULaWHYrC3n2I94o7zoapPZPkGIr7DCvyCulITWF+qCskcVJrkdxMWe
yrM0nFiobvr4+19J3PREYdbORUFFvuiey0gTayNbv3RXu8pir2RbM9VKoVZwDO2oEPUkLIqWL6Ep
jfiPoEHKlJ7SX+nHQR/II6m3aiKuEbSB4Ja3qLUYLJ3Xqc+TD1df1Z43+CO17AAhEsFiBA35SqPd
Qi3RUcPaOylJwZbTZcdC9798SS+1DjoKK2pjTDd8sW1DcnrrK78Imq2rOoNX7ztHm4dyaKQVGayb
mdZav00e2DJ7/FYlFq9vBZR8ep2Ubfq1WD338SBS87y2na2NfHijPhjsUbQYT872gf4N7yXoirUU
ttSkJZvaqi1xMq6TxqpMjDVGTiRa94FKhuxLX0jBDjlQY1u79nO1Db/2KxphotCG7PPBLJUAbaCd
njj/63orBRk6Y97fOeUMwVw5SU/qd3iJP6hyd/XFpmq87xLR4a6a7m+qh9aqGms6vPKlc/1aphoU
PR2G+bJ/lc4f6/6ygUb7CDyqhqAyF9wKnVl+FG+8unlLq3+e3kf3xqS/qH6coriZNT8Xo2fpWc1x
EYJKXv233fgtTNtH5fyhX5W2iMVj+1meN/K/GXJhPlY0bq3Lz65zMchOxcFL4d2Y04eOlQoJ21dG
o5RzX5pNb76Ts01lYbn5uk1keHMQs1mIvnxghtfGtZwfhoINZUPMO/btfE/03Ml18qy6ECaAX7tf
NoqPF6ywruXJLNfZE6l9Xr4TXJAWaJFMKlpPUXBh8lMEsjkraxzSPP/68L76glImRBAK/Ft4srmE
HSTV0hs1WveTH0sEHm6sFBsIAo3ZKdrWzv15/8E6LjBzuNPCoNDRGjzKlgtMgMMg0djFV7o6Mimr
zDuB6B0EJQcQNRR6pm2B5vy1/GCO5P0pO+5DRXrR6SDgBlN1FT4GNSx0uLUXqUT4b5UZ3Sv5pPPd
Z1krhUp+dm0FNX/yjbdAN3mp3N7Tv8Ai+FPZPQV4d9JfOvfDV6/sMM/2JQr7jtBFdExbEYWLVUTm
ckKWaX273fbja/epG2YzjcKIcBgFv5Z6v1idIXbv0as5Jw5O4VQx7FoBNNcRbNN7qAgxGUkChvNR
oWPHcH6CUoXjpx8cdJUxzD8teD2A1Szov+izQ19sJgT7dpxVorqx7227oBECn8IO5bpCDQbH/bkg
22686K5rOdYYeqFqnKnlFnOLKDaY9PiYmKdPFs0ohiWF/fvyVX4SHy5L8/62vXhPKSiT6RAM6fX7
u7lwqAru/n54Rbt335ExlRqexp3WlCrh8hb/d81WUnSBvp+s9ufcX9xN8+yvL9ptS8eXUtKy4dj9
FILPYvHaX+Yqu27OO+TB39dWrqZBebVQQ6hrFnD5iZktOmOTzEqCtT4IxjR5Tncq2kqx7xunjEZ+
X+WIrnirfW5dZPb1h1YFr0qqcyzP2/qxP5o6YPbiQ33vTtVgwtJ76uB9r64zxX3bcRAsozheRgtV
Qg8IY6aT/I0N0j0Lp/ZYNCb1RTeelz/tf/PAmp+CqrDepLuc8Te5q1lsJ5EUeixw39BRsX6lIRGa
VLKi0eCKcZ69stXNYN6TLLBC2nWOYzhTJzZKk+g1Tc1NN8WL9RTtnDj9XfdBn/Nu1PUZJ34tVL24
olf48F+Ja/VC05FxAum3asL7TuiQzluCQN5212JseutyvOykhycKo2S0+oop0WSF3T3alQYsZJRI
a/smhBFsMT9Xslk6t+Nq0rrpj1W8kvy3kJ9FzNI9cYDHq3TsT7Mf939bQG3J6L8qbGfWFP8aYOEG
l7ytK2FKvC9+DtTGv0mP6f3U3SqeQWyOGKJAUTrz2aOPif6m7w3dXLokwtq7t2FUrCuhUpuPrnAV
Zi+kxEXfKWsjHg7Xr+/zo8Lr1PHy/D5/JtqbRjoVXS0gweN0PvQohotkeTXICQTvpcto2Xs6G2i0
wYFDV5D/53FlP27d1ffrbVvX56MyL1fW9QeUs7qpFNQcdrb32mJQWFbuGmlqutfbHW0Sgo/3OT5N
oPCVupnlt+5xXJCMrip3ShIfr0x5dhnkgKEqgjhV5pt8fRrXVmq6iF61/fg+NsZmWf25rj5qc+8Q
7ZJs7G3qrjDjq0Vh//3QcT3p2a2b3tbj/xY0znEdsZqHn/28uPk6h/3DPM1mGyttzqL9iyK3fGzb
SHPf+3aSnUJz308o13t3oLQzjcQ0NXJ5OXDF0kz1TZvI5jY+9tiPpD+uvT1fn7k29+9JLEp1W2jG
ZxO5zXCZK3GaelxK9/FtsK0v+FnyyIdYS3zxo9UnZRUxE8MdEvt1dYMtmr89FCFNZMil/XATGqlI
eWDJmtjRIEaLgSLFrrn0nj/WOB0Gpz6ngvDsz7SvKdUaZbsFFRKPen6AWT0xWO8p4Srl6AvR8v1C
n98aHe93rkXhRS33HWvJ6RSy/lsr6lAwB54ESvtaZYUK/FwUIVpNj2c2Q8dMe15etp6saU7F4xtj
2aY23aotNyUy58fv8lKGn1ONKRxO11J6DZnLX6xg7GirH71f58nq5M7kvnTHZfb1P62xgiRdSVU2
naUe0qMX0AzMOYpNGvPxdXht7eUu749F8z6OD1nomE/4dBx2d2cbmj0kQ4S+nCh2tdUH4Hb5/kDL
/lmx5d/xVTITGZmUtfueqt3ebs3Ve7Y674dNfFHSHq+dfNN8ZZAbn6N5k9NrSSAbXev7323ctpnp
5n4SGvAiAIrpXixLyVVb+rG9grF0U5oB8IBzlGWnKqn3K4m1XEQ+cU1oqxYSocOMIOA5ks+d5m9y
1ACZSCqoUwEui7rkezMsRBIt6A6YmMRc2raECY7mMgApYQ65mk9VNx6a5hcCTHoL6WeIsFiQf09a
mXR5zROce/NHIhHdsNjesP+TF4X427f9ye37KMTNZ354KRSfvWxr/u/hOJ9vi6ef9MfpTejAlINp
NCml7cMOF92+n71k74Jsf38wPSg0F0OIRmvetyWdP1bdffvSTQ5z+7f0gxtXccUpIVHMzgqjR754
nz2H9sVT5wJKHCg2lzmqvR29Rg7OwtvhKznMhFpp3mt7Bk26gTtGpF+itPCuvFrlLhOj+rzhEOrb
su+8oWvOqSQf53CiV7jiqLkbb3urYwio2Sld1q3VsZonxuredm9c8A63iuUiRKrt96WsobiJeNjf
ig1Lus76SlewQXgM761bd6K9RPcRpT/u/evDDaQOUWG07amyrk9g8XTUQPHhorSt7RZV5/Tt3SF7
el8vfdbbhD/AorRDSJzL8Wc5U+Aeq1VKtAaJZyqr988HB9s8U9/IS35ti5O0BFhyk50wwb9Uc1cJ
RWf5keuc1O9r1VS8/16fxZx4byUeOBVXiyi5KBWAl3o/+bRF5NMuwj/pnYYSi+jMxjhTXOintY0u
11KSXduqeZ63/ktV1gI3GeFtGPc7mwqR/+ZaSj9L+9/0cpTopDdVM3yrqFlDwt90b86fRX3RsiyW
FQXHA4VhYi5wYPmpYn7rcDBpKNrPfGjZ/qqoy1eCkPvd/6S0IopIx59vp/58Wc6l2DT/Kchg++sm
76VNQyGI+9Eg5vNUTr4/yK9y76lL95loZFVzqpZ9F7VEecTIkGMiL6I7FX9xTxRwV7e7VdGfjlXU
u56boZdySHNCuR/6iH5x9buTbW/fF30mAPRFm/7y3ebEdHqtfndTCWxEW5F/tnP6IJva/hxpwBRJ
LN+ZbBMG7T5ITwS//9Er0D9LjX7ONUzBAqdhDHw36dOj+WpkxpKSfDOEBezGOAltkp87nkChvCTU
RWDi/5yODmNhNbyAqqQDfkx9iUyNYD7wPZvhEtKjzO3f4TPZYlW4le4fEl1BwPFjorXpQPh4YQKi
nVB1nqyvPzThK45pipuZQvXxZhNsny3F9Ef63+TjWDdwseIdvjJTRR+KI7hmzFadRYkxQznXnE83
8Jvi7avQTLASmOMEbpws24shtMVjTTZuvWdzHm8X6quyMs4aJ5D2Urn4pqYICr/WP6FzQo+Mdff1
L/gx4biU2t359RJa1OPjxLG2UUUC9U6qKwaVlnK2SdNbR+tM6cRG6mybqa04P30v7W7jbaJ6tWY6
6nneMxKEDOGCbU4oWEu34r2094kox+le7qSgRJEKXBh8MdxN6o10z+ef6yGVctflffv2tujuA7x+
+T59p8cF5bdXxsx6d5QWSsR7O/vjMCtVyZXB2yb1T6xBakrBV7IEfdH8WS6wnYESfS9HyXZB3TGA
pc4fsvqM0k3KB1JUYoML9FfzK94KhLU/sZ8gPMmVIf1sRWWGq0X5cYpak54FFQvHRyV04vg1JjLL
uyg603l95qvzdrLn5Qvy/XqP9h/yuZej8/NeFkXbj7O/+d/jWejJyPK0XLRAW8m3/WdhzALBoYrM
QprE8U+r/vJHC6i5jnZN/bcOhEfpDsvY1vbzkvMeDXWiQn/X4Ao+t021BIf3L0sv+OX2U/34wRZK
oF1jIsYfzqvKh/hNZwe7X/1fesFFYN1co1cSOirhToPvwPKdKjTZefWC1Rx/3+//7K6z75AO14af
3fVP/UJo0LV+15Ji8ddxhEj2Y5OoEQHZTJvzC70XCyoDplxJw5JdY/+54kIYyqr0EupBEXDxrIbS
GuaS4QJWyJ6RJucGnP34wivLdQK9oMh2nq7F8s1jR+hCn+zvUIZBfXE3NuAfhi+6Sj5q6meVsN0J
KJdcd1ynfmAiIJpDHCa+GHdsh3qx1dg1mPDnr+qPTlbQUewfvVaDBwev3FtuuPk1OhlsDQuKnRy9
upP47bvbZuAHX7Xgxd8PNY96L4ahUiB2WddXcKY/F/wcutkiVE1ZzbUYlHNF3mi8xr6HRnH9GLCt
QzPvENGLiDT7MwmHUuNYzH6ePi6/hZYnEOvdfjl+e6gZSd3PE7XRXkKSV6Vl69DQoY8d37aafMts
yvum7hMXeRd91yvsh1QBdGouRQ0bbZYDYVfWJ+JP3Zs0B5N1faHOQWMCiy4fwo6lwvkyg6tiQXJW
qN3roEz1WEYyoAwmm9ZzSkRIOz+4E38835N0nPpGSm3SJSpy/agfLfoKJe5BmVugY7w3Y9voUT7h
mdUPK7jRvOYWhI9rWrtC8Xgr6seQ1LRCYybdc0Ph/z8Fbv2DC4OOgeBeRATnrsqehrCLgE498Z8m
w2W6PoTWaY+hPBLIWMnY0/cE2z7gRU7chmknJYfV6QyfsCtti1k9QFRGyND1CY3Q1A/Nk6hCpMcj
0jAbu97d99CCfd0ZAJlxJLYreUbg49YjR2V2mBhcS/Heq5MgTaOnKSiVHz6+7j17oKW+/Y2TJFnm
HZJ4W+Ei0cgsG8n2gZHlJ83pTQDDJIyLisJbIcIodq6+rowYBQ0aKBad/U8h87x8P1Vunw4OjOIT
mqFqT33jvfHEv37GKXYzFTuKzW9zJA5svEwuG+y9ceaMIWmYlNnvTVrClVPYIYUa/h0+gZlS5vMO
uSpwOXi2fePj+y5bz2oRkNGXmBkYsWy0EI7oAKi/BVEEqVS6fDnV8sNCZ/7P7xx3uqIpCauIKLaP
cTxd2R++F8JMOgNoKby6QPZbehBPcLjizK4eNpuuZK7Fhn+JTO7mZ6p0Zukvx6E13IpCYLAVKFs6
G20+17+vhICp5M/KR9ExZ6PU7j3DgYG7/OfSMTF+HsBLyZaTCErsA4/bclbke5mXzxM2fuXrlpNc
vDDK9kC5Quf5xzHz6St3p9r697GuJMdn2xwT/88CPcwx0jItdil5elfL81k8yjW2b/FTc5GI9ss3
f8cEb/PonOzY4nNKiB68k4s3Eciikvq5qUxdlRI/sND3Q4yCr3jjIg4eybY36WjNoF7Z4ehKN8/c
thA9RNz8abW4/Vrx0dhpIlK8fcMmU2tZ9WAHONNmoXOY1DP79/2vyw53OCmv0uX9lsa4fPieFMpH
5S3z6HGMEtoCoLU0LnAcp8obl+xA1PRAMFFOjy+PgKQnBneMYKG4Jdsc+8Vj+fAp+MwPb9/Lj/R4
En+PP2u379xynDtGvujwuRSOG5JcKZWgwK7HjjV2JLGK0TFl12Qy4iBT8VncXaqHb3GAgMCz2bEp
GFsXa6Di1yUVQs1EKnp8kZmACK6Vx9dytImZ6rXH1+1Y20qQlBe78qZLW49eAy8uc++ZH5KHw7Z/
2RlXQ737dI/3nJ6lUSEeXXbs3vnrFo+nfraAxayEz+vcdpWJL/HKtXKNl7Y5gWVpqx4ZIKN2h0S6
recdFyDdp8e3VDe+L8+RB+VkPx0XIrwdmPyTa5yLnkn4e1+mh/bY5gfd0/zwllVn1oRedgtqbefF
xmZlppGt07zhEct7EmvcgghnlCMtz1Xyy6Chew3sHftM/YBgRC7CargOHYq60m4XFeDr1tU6lFXn
j/33ZLaTbhFvvHyM+JEg1y2cOBzjr9kvs39KMjY15cNHeYNrdJsr7qXZd5tMsn/78o8rmHVf/m9+
qc6RY+52JV9j2p0pKwxCquhKvV9Ms+ASBSCAS9g61SW0zWm/R2FCMsrOCSCWCRe0ZuxzNgT7Q9lU
zh4bf79H4DD5F2pPjFnuWk78eFQUDy4w9bPb6roz9uPl6/a1nNpJU7LqWpyslXRH7wBiF/71APfr
m48WQq6nGwoq+Nai4hqe8aFbT27f5vv6RRPAoos6TkpEFJevn8y9nviy1FIpG+Q7/j9urzZy5dcg
OX4NqLL8n6tLtgrLkOp4fL51kuwkdhX3vvlUltpMi0Cmx3Q12ZpPdxdCNCsXlO80daQsWqlurBFu
0FvfPPL99LSq5pqTf4mfi8d5gZWzDmVOzQVEt1hZfnmtCe21lW9Pkm+Lv9mQ+8n8/DztJ+4CdIdd
DQ9fnO4TjiDYL1IepVIPXy5CDkBNeZmqRalMacmq4O6PZQgjVrxQuk5pdVNdMfkBWzA1ZGa5+zIy
MZSDEtkRkafbzel5XvbH0F4XFY881G1sepjHKN13kHUTF/as62ff/RuaWEqDYZ0PlFS8rRhsi+Zj
RY/5xle1n/lxqFoJSJI4QJSshPVc4QcDjd025gRJp3R0R3YD/8lbdrWEg3hPS7O7KRKPZCOJrusl
kMt11xP6RbXITjbx1t+WyIKfCobT/LbYs4YMs6fo34uhm/YV4VI59f8Yt1ysGmYtyhVg6JaSA6+E
a+OI/UeLY+C9SQxTEO2STIWviJcN0nkk9aDLEEpAZlhCKIhAfOOFYj/7qa92zTzAVo1FlkS5HPta
1ef8OhLd1M+W4GG6sy/t6+ae2Xb0OuwGn+7R+5P4Omt/zAKVGDYEGgRBqmpFYZtW5ms7ifzRTtto
UlhPXX/iZ1+ILIpQV+tj+k6JJVWoJz8i4UpR8HjYhpBfeKy2T6hXCuPvf1wwrK+74sr4rAZ9H72C
qP9Y5V9Zv33ZCgxK4YeOwb1Tt5Ba4/l1rR9KcykQ4qeGyhAzKzwmk439JJANm7IlR9HfeeiO+kdj
eXs3rp6Xt89fUWpVTkkh8G4PeV0vrRmMTNN9GDI7RGsxVIJ40VXB1petP9Ldey7wpm2iyIexDnjZ
VR4NMiMBUDukYgyuU/OXwXzo206v0N0BIOYDmiD6gxwtUOLtIefMOUujc20tV7hWjsfqLVHxrJL2
y3ndJR72ZDORENAN+Lg9ITtNfUUmfrM+CA9eUQZdgWBIDcBwlhKoA+4HclOmZ1b86XnypBPsX+xI
ui1wznhN5yQIjzrxEEN7z1vx4i58/j1RPjFtXEW5n1Q3kOTZtot47uunW9nLbIGkjD5kMbukBpth
iJxNkD3It+ySiLkup7EBMDVyuaarNjuTduMg5/rrHv66KRh3E/n/z6JoNTtOLXviDVd63rSu2XrK
8pzX/VL4XMUgcxRRrE/Modr8smrHk//m2lBYDTdOmoDvw3yWmjP0lqRwUjhQOcwHmdM4vtIX5dK5
J//dYrXYvZfj5LH/l4M3x+30F7AX2dX+1l3ute6sn+Y1k9h1J2ONy71GSVGY1x/uCorJVeWQBT1K
o3Ksrgq31m31MVl8bVPDTWaUu7W21/+xdF/NiSRZFIB/ERGYwr0KbwVICKEXopHBeyjMr98vmY2d
7enuEVRVVua155yr8k4w82N16R1GAS6zeDUNdB93bJvoUEseaptsZ6vlXKhae/Zjc2qVlaVQSbvM
YjxO/UTJioPDm97OnY/H630Q3NGU2WPr0UxZ6wVMZCnTWxTQ7UEUfhaCicnv6u/UFLNhuhTrcO0/
IJfwlPwHgE13NUX29e9Hz3cX371Be2s1zbchuOqZnp151P0kIrltPDhgxo+7ZeaUcW3nuJI2sOUt
0d6ngDT1KAeariF9OqVVQoSnT6hf8QfOJxpsU9XEO8vgBNsJwKADtRmnUL5yOoycbr8/R2X7zpFw
jfzYX8zgEUKnJ2wS9tRm9u3WDLRIaD6IBsu4wnT6wlMroc4Wis32NyghW+foOjXu1X079AEaSWKK
sKc9LkiNP5JEJVSQSBFw9F4lupnEWn/CBBv0dub3FgVwku8EgssFIJLlAT+H33TJ5PUnGjiIKtp+
3R0CDcZHmdWDl2lgafnyKNu18EKpRN0OfkQMvrG9zE02hMXNzLKV2nlbMjVCFlovQwfRjxeNEWJJ
UxWl9nxQkwyopAmQhyb27Pv4hdODe1KsAhKkvPgcmcvigo6Wl1CF2egHuEiydUmB/zHvqd5imv3J
/3jKwiDx7oFMxmgVppnAuUBYLMMeq/3h4sD7yCXndYJb2tq5gZcc7NM4hCeNfOB1J96du21Hdhi1
Hki9zbtyQ+2/iInbzPZ4AO/tNLKqmd7VkIdpjtyh6FaEOemmxr7FO2IholwTKGsfOLLuKEAHcIcp
Jcg5sesD+oujCuDiVL6ND2iSVycgrcB0YE8QXrB4kQs0IBBrVQYr8/76KzdK/bIyuxo6ZNAnCNI6
qY8AYSb+lZMAajj+S6bLpHHJByHanQf0aq7K2eVlFy0da1Tyqhwka9ekD4BxstmSovdjuqmvSJbv
b/YDQ0cPMnJs4K2WYAzzXhGpu4AIlerc8V6W9XxZyM7DVvOwmkEpc9JRDgSspfOXF0D7dyXdTcQ6
yZnXwx8gRjfqCP0KVdzlV4W9QHyHjygGGC23gO6r6DQbn3o3uhHH37h21SoJkJ2CSITDBs3uBXlK
AVJTerJ7Evmz7goMPgiI7Q4l0wj0hR8gUFpD89ID4kCRqnnAR8ZNd7GxwEkmjxx3qeRWcE7ZV5AM
GJFrbeknHt8qiFLMfKPQAR5QwC2vWxpMAcJNahEqAo2mX/C/CMcu5na7y7YENercvosQBCazrHub
erbuYiqiCpPlfH3SVAtc/kAr9w7AIhstCI+AhgdM07xWUCsx9sBZwGlubWYMTqORfQUs7q8teIgG
oKeE26nGsn1VJl3VL0BU/WLD2jilhU5amq0g34sbhYKe9GlwrcEg5P6iUvF7CedFMgt4G9IG+QJe
H2MX5EbB4X7V0G5coSDgs8fB2HCjTEuwPNqbBO71xYeXXdMB83fAgvtOkq5dm8HUWOudmukvicVs
JGg8NRcjCcdtTMPQXogGG6j2xHuoomd6QpYtYyBQ4Ao3wfKdd22NzffFNJI9vxymossNUHbinbO7
jZW5R3mV5HDWJ5U/NaGoK2Y6TJlm9+dnlH9yVAdAIwNGNtT0d+XL84YdHRQ0+MMAayZsEtwEi70h
IfMUjyha03lndy+nu5n38F84hGCQSVEtprPyXv64a9nW8PkEeXKVD+lK5h1izDukhkClEiSP0Rca
QLuB7mJj7VMg2vnevI8iRTdSNY10rZC2EXYuPGZ13lms+9meAGLTWo04Psb5PwdzyvcFscVyZhxM
OX8vqpzmOBmGWwyP9P4oc6ZuZ8g/sNWsh7ppsQwbPgqPX2FoCUHsjI9hvq0jV5a7VG0bIeGM6Kxq
dkr/rzBgrlbZztIUZ9TjF+BVZ5SkscxQwCZyuIPgAekN1p1cTCRCI2IgD9EhGXMEu+Mbc21ZTyP/
3i8/yH333B4DVgi88rwosQF5dAiwUkvK5cHO+qDbYk5dJfIqDMZyIuEBfWAsXRmm+Nd9xQ94rQKD
iT7GpJIITjo4NxExn1QY70Zka5/Rkl8v0avoyu3boxyHu7EfioxMT8gmnmN6xXFuX20PjH7Dn9Lb
N0fRN88AI8LyBUNsIRMAPs/6M+5aCOJ875Mmnw/oaBGqijS4ugEEqZaH9b2903TeKQzcsqXn7Sy7
q8wMoSJ7oMwcvh8zsTmpXAh3WGU+zQ0WU9XlUIzXm1/fHSQfv0x5EH4+E9dFDv9lLPfR8SnlMHtb
hbxCsDMpixZ4/MsUzDfBnwdU9psrehxgXm83NLYgLqAL8Q9hCbmTU8tBFRRMzt371M+edGetOJlb
L0O870WJIQZU9ucmsHWfAYs9pEbI3e81T8peYqi3qgaISIkAQQQvg+QJ67AxrwwnL+xO96CJXbYH
VK2G/sX166x5F2PhgVXDTYDdxwyYnu5yLktc/BGOEdAN8O48Wx6goOkpiobfP5YEZ1/ugsNT6bJt
uKiV2gYlzh0xBKAZhFcM2bhTZDwf5X6+YS+kek7Rf6+XtDDlOiYh+NywwVybdPFVo6Nq23Jo+nWn
kTXXLOsIxYGGTfySnqUaCgYBYWYZ8ZhFjvmfeW07zHWL2huhqMe5LxCdE+1NKx7z9TZFT5wedrHL
pxTXn02m+j303zKBtkg7xI9LhyF8wRe6IZ1RG16Wl0OfwupdRhgi/6VWOBEheVBvq4FaIzy8XQFF
4FV6srtEvh3ihf9y2B7YH0lMFYvsohbKI9dgTh0W3bBiL7xcU4mWNZl7sIzWf6OFLtRSou7Jivr4
Jj0bs49lkQ0CM1gDhYrNYZcouueRdbbDeSf/E4SgrBkKTaJ+aYVXK4zd/ruMllDY2u7pShAs9enh
LTapMGSF4Q4RlxZVB9NPhavKSHclER8UdnX+u/zV9G4rRy+620ahGRn/NDRt5lBNug1JfjlTAv+H
6wYCD1DzPfg263UVcTztYBBSWbyhj083UxbH5jOoSsr2E9nCM0qm4I4ybTbe1iIqaM5HYpwYb38Z
Yku/CLheGHrsBGbsbS5Vq82M6VMYSLwHeCOTvQoIxsE12Gd7SSMErwrErgu2gPnhkscOnvjszc46
jULGj9PSZnSKY1EbB2Td38KsiasEZC4/CoB9r9ZKSvaYc4yT4thbeiw/QloZbjU4KQjaEXSDz8aV
o0AoqgO4hwR447UVlzXpkb9NNaKBVoUDzjygpb75TosRJMi3wUGrrBgvwgXwsf5ZMwGM10OyLqu+
lyVFPdt0HJ64lx8zTWI2uyHUa4zPQAhzRnfVkCvQJmZZx8tVy52roTi9As99QLzYu37UhyNShEJt
v1HWCqnKcjc4Tz426/6y0GZixPVRpu5XqFWImtXbPkvh5fhrSdMovImWNUw/BmGn6royrfJcJsg6
Fmd1HALQYWAlh88UEHSDVDV7awZbhsDiJPly19+HX9k6P+DT3q3bxVgIlBE/J8WQgHBGikUcScTz
GZugRgAPB8z2e7M3ObLfGfpA2TbzaD6FXIFnGPziYdtQOnCGkpm6O7OtPX+C8SSj4C74JR+AT4rr
XLadYOVOWQqbp6klTvuMEpSKq7TeOnX/jMlk3dQfMsE7scCSotz144QDoPG8FblWj3MlC3Ic4T9J
ijyWX/97hlz2axE1rLUlCfUekR9jrohhPA2SxaOc31UVVZbpqlc6/e/DFof7VlVyA75UPDXMSMTy
L8t7jWPjOrMUJJa1y2gXm73JcARfGnhv3N96mjMryh9xwnclC+vYM7zzVcVVxRPBiwD4L2u5tOIK
3hEBQ4HOvmxt1r8+4oMcCIfqLyQ0XrdlscEQa62U5cvO6sFOLH4swS3zZvm9q9SsfliEe+Rb87yJ
Vfdk/Ct/CHvcXKdbzhRH51sD08TQvER9W/Ou0XG8KM7Lte285P07s/w+IZRRmqGAxMZJVeOqXDIh
hhqxJATVO9f0sGAPiePd3PLlZ11TKRgUy6cWZWC3BOcF5LUsVPiLJ8eHJ+6y2isaC3wKr/7keHgZ
CYyE9ZBBEjZ4JYyNATZ+E5YuaO8FvULvKTFr0pgmhZBPBabx+dq3bN5XofiEqjgIa644fJxzvm7N
Qzo11/hprKHFDfa5MDAWZ1tggSk8dHXR7R+3Hvz32AbxJ4s+ydS9Rdf2nuZDgdL+N0kJ5A0EhqVB
mlpdul6Dp3bHfAD35RiE2O93fTDRKIy20oB1z4lZfX1veg/OndXl4+mb/F1GISZX2bdQ9thoiXo4
9CQhBg+vBsnmeWRCsEOhJg4eWMI/v1a8AGyhOY6jj7mEM2iVFOaets3O2o08jVoWDq5tA4P4jHW9
w01Ud5NqhjPy5F5rODcCW9Yu7thqEpKxTzDD7tQTMyV8qFAlGPIn086TPyW15OqD/4I5hcRF+AaB
hdcWTrDtMfZ5dxkIdPea2+OOn9zI8K6h0IcOOEFGRZP3w1SZ5jC9TJW3jhycfaTNvg++ndnknwQd
AZ9+iRrowtjEJLMtRAhDyde+IeVZRwVhF3v1Knyn2pKGytNsMb9hU16FStepu9vhYi0R0A42plF1
hcp1hI04zEdlJtbO0iwPU8moitFNU7u4T4vmLYXS8OxNwh0C/UoWXxn/DHlOUt8P+CW1IAi/G2v3
kpwqh2N+IV+tEPdbdlRIDEZBf3E/FDQ7WS7uBoX+NrnzpO5zBSx9Ebd6QEIh2Hfe5vpXKOAmnfKz
2NEhgKNKtMTIl1FYZ6m88OD64uSL5PyNoNlzWLb/CrDsjpfrLp480pr3FhZSqD1vkjPaZuEMwja2
xY5DvzVcifvNNUNszLDhlvECNr6vvBbDcDp2PRMHaR4+2z37VtWdwLJFrRU9tObvu49DZfLvRnd3
ObiZAbbsn8NIT1oQ71xDsvhu53ow+wvt1VligGwM7EYpzq7K0sqtxPH74XkYputUQA3OTiwFtOWH
s0yaR6HahlL3jisJBCm6+rJVM9eGvt8KFONGCNcs79O3ZpgJ8Rf8wzzEvjsDAnMlqxTAqUKycETs
DCfWXwTztqpscWusosTcP8JOs+QcYT06YUq64se0E9ytjwB7UMhx/za7LZ/4kYnsCtVQnezlIExN
vZu6c3kGupCFvlaWXwE6RxPq4cCXfN4eZ7OcfBuZCEZlNhnn98G7hO9bVlCwOnYYm+UVBR/5//YI
g3qV1zvFY24gmodgxLCh4WTgbjxvCBTQV1Y1SlwOmj1A3nyUnOKF8tNQujdXsHOMzA5hgNwx2Cye
Ytfezv5WAhhTnYj/AM+xc86/khc6eaD5mrEGlhxCn8RL2GehOy/A1iLQ1LOUHGoY12BXeXVXRSVR
wpTP80AKBkx0KNfxA0XFDZ6NB3gllYXfqri3ep//Bhqr5S0MliHeDPtEAiUylILTAy20eTs7TwtN
ZVq4+4xk7NqQlTxtoAW3GO4g4cBXESP9R0vsbNl2d/Y7ELsb4mnfWxT5u7W96gP/hmuEwcljpiqb
e3sbj3lPa6K2NHKZ4Ej6+3kdclno5U++TkjhHxdiKx344H0ygY75nzEIVGAXt0NT0VvYgb9lh2r+
62uVHOya6VYzwpLJrRM9+n+vJNQie2e16ZyHNySlc2vZJ63kYTzVaZrNt3kwFmQR9B6eMB8GMSz2
l8rmJfCRwwr7xux+6CmoRBb0upwmxog2HAmAIHQUjhCCOc4R5mlaXqMUJrh92z5ZzeKZHveU6Pkp
2Q1jaOnDw8uLTGGL5HrMqmGUkoH8i6Oqb4OVbOkm2k2r7vFKi7kvWdsNvLbj0CNbafc/O1TCMmpC
QUoVXuJCZffKbTkYYZF+NY0sITfIJ/Dn7Bc77SEScUMNU0aBG+52WJxdODjewTbbXa9qbpMlsWNE
iryYM84qCX0cc8uxCCRNsHKmXC85egHREsFw+mB05KmcFts/uHa4aEX/EADQiG/4GcuTnu6vKPcu
ODNTUwUtmoofOpby/OtU2kwhqtKboC3qkyJfLiIdMGC2rWdlfcXSQky4G5fe1f24Z1WP9rrO7uFJ
+WXHvPL/8rRr1LAfl6sPIZlHdYb/O0p+3dNFDi3IUByweTyt297tSAp/5uOGx968JnoezH+z0pZc
HYN0yuzNjYQFlpTBcXvPppC4hCgAr4+hL/N+l5A00zCzw3O5pijG2wzPj+77TGl9hU2l2OLAO5Rh
JBJZJ76tGp1ac4FOWDYLyUtaSB8W8zkDLkgvPE2uoSElE8aou8gfHQuxsQ85/1bM6+IpJWst0OD/
PnVEDY7CUMDV62XqJol4lZ8VGFlxUJ2wCsF6hcqSuaBPq/+M9HwoUWZMXdhLYqUI4rvN/2ynS4O9
qge60fWQLXseYWvBIhwZqdV7iK5R93fV1dt95HPuDNPaNMuhd2TxXdBnuQ1aU4OJJxeoPhectQxL
yd5577K6nZqiwMeKSv+9FX1Ni2M7S65CS7W8/uUyskv80PBmf/c0jPZDEcmzvbodCqyJxLx6BS65
xxa12YfnXypj+R7aO3m3HoUCPx0NxFzhBaN871cEs2z4eeeicPUY2J7LIJYQfHZoWRpV54bJzG4b
8lB2gn8Jab83nw+Rrmkr+7azKeQMiEH6v8+DFqieT5C2Rxd9j7dDN1TshZSDqNz5qTZgWKhAMjDa
/S0v6vPUU56hxXbIbamo9AQJV+oMUJHI0+7GAZ4lB5bY2q405mEQUW9TYczH9TXBzOB84IApGWeq
l97c4TSI4N7m8dOkp6ixHMOk11mZVsGb49ifVZWlESLCll6iOYZ/B7FbfGbJbC9qmVOTRA++1R5f
jyE+8tXhyppWugmkFZzNVlCdsJzcN+wKniIfjROqK2pG2W0cituI2Xq7XzjhDzLA8S+ttcKIGoYg
NFennRvKtZIr7SCdRAKF4lS3Oe+7tJkexvQFQYxdqHwpiU3CyLhTTm/G9Xk0b3OaUINgaLg2Kubq
OZNBoZSc/ifeECY/RcqWOlv9O8mAFFmquJ/c17V3QnSc6/LfqAN0krJyHecYzfM/vjlI+E8QxJn5
eqrefYh2jYkwQ/g5BAWHfW5wzm2Y3ClXLIgsLpaDPHzZXTWlEW2+4Kr3AfTYiMmogiFeypmU/sGs
MV/8zradzP09sWguvqNNZ1HoHFMNWlGXgILefa8hNfPldbo5i0uHhEocmEKhtTpWzvGrlDCzrxZP
X6DcFoDJ2ybqdpFS4iMxUD+Y2dmr/Ph+m/IkLNwS7tOmZMRYch47/HMqpdUg7EgBUKrk6YO1PpOv
Z7w0C51DpQlzJYcK4s173Q8H92N/zxrBtl07XNEujG7iZ1lCJbPCf7mqpn1FDsZuSjf86s3xpE8r
EBzok5/M0Tw9JFNKj0hgIo/9ZX/EjMtf3oyFdpS3i+cZDdEOdQ0VP0aJLkzh5axlOGazzqTLSDlM
BoIoetzhHInEaeHVV0jAr5OBU7wP8ya3XzsQfoNF2LL/fJ0t5KQGax/VpSoshvPs1/3vZBB8rrDA
T3TS03hwO76ANutOrEgSmf57dYrPyxa3F7JvPyzuwlw8VAmjk3U2c+zckY8+VUDEmyEaZirU4bqh
hTLhWdY1x070IUUSo+2IzSw7p5EGplrbi0o0A+v4eUB/DH7Bj/bvxarFPn6dDdctYEyzeJLmeTM1
r9MYSHqQp5OXM7Kl3iUj7rgFl1ubHGtBMJFmTs9rX6+U9K2ISuLQD5msJBnCKiPGL4Pe6i1sWjAR
h1GxnXjP/+hxmc3AW5tGREiZvR+F/tYmDP+wnxnLDSk4Ok/1UwEA11iMqt8kp4RQRCrboTuL09Vg
vSblW7pqEKntegs6latrlU6/kFBF9Ii1IZ6pxTS2iS8UBB/oE03SdpdreG4iLynI94qRZEQ44256
5CKFaUzT08dI/x1rel4EyFrrJhWEV0ZhEc45KV/6dLtXF6LNu8jW/W3m13irMWH/DnR97nXWu/3R
bkVJ2Gtivj6aKA+lGMIdNH72E/+7NzbiuOZiDIhvFDid1n/wzh/XtyN5AxLWoRzqVVnpqG6qQuEl
FaTrwhDZ+MsUxiZbBwJwI54fxiwRHgVOeSe+mvkzytuYyY9Vz0TbxQ8OgT1GWqASvY5xM4p9SHVU
clMbjx/7j2z/3DxWTL19CtWbOG/SbJlAXTdLQhyd4o+07OLd5xbtiWuMd5/7mVap0V1BJfIMH39i
k4e32wsN6BLCkfKhmqeUwst11ojLTu0Oey1hsjz+jk0HoRZadhpi9IoglXZVvQ7IIwp2wrn7dFGW
XJvqM2fJHeVo9PCMhZdoX8axeAqZeNZ9EMheACv8bAl/9c+Mctw0+OTn9iD2UrrGpcytvDalpksR
cOprJH2OjX4CdB50VQbUU7cYphs5GEmcVTQw7DzYghV/nb/TX9ljJeon+xeQXdIagu+PAHBupolc
pDH01+X0rbL+JKqgTd9MrQc3LIY4N8WjWZiXA3qZlbIBlFUTefzZKmRjphuZemM2AsSsTkFBwQRd
+9Kbxb+3ZOuAq3GsLxu5dTl6dIpwP4Vpnrea1643pxw5bl4579/jc+2+7WULnV3lVGydsmRKMP6V
qWfN7OYRCj6H+f5FHiLyTcSd41ztMV9JmqROLk6/AwIlcUJfuMAnv2YcEX86g1ik3zyKEef306Cg
ZB+BSpfizeuu/ji+ZnKVZeFQuhdbkOzXYLVOf6tb+wrGVMrNX+OolxCKmJ5YWST7mVyjkCI/SMSp
OFibOJFC33y7FXQuIew9KJgnaGw+2dIth80t5smNnbyQ8eSwKee3Mj2O9m4+CRjwC0zmZHd7Sd7L
eZIWZCz6nr4I4LBKOVzH6qY4Avm904CaQ2BI+KJO+iEXWKYUjRoHa3yc1B9v+Tvb8H0g1NlJb38K
KQfrXl3OmfB8HRkAF/2GwyeY5JJJoCT7e7cIm33NfOVps/PMHF/x1kuQAoChyEP3X7cfu0sVYniz
/IzWlfS6/LjAaG/qe3UCyGh/Pr7eJpmX9CH/ks0No2XzileD4ZeiuwdxkA8AWyBo+OjZiJMeAIU/
FjV4sJM6nUM0QA/f0rYLqGFAg9nUL3Eq1DOyP14l7kYGdu5F245hvVoCLedi+ZKn+b3MVww1xssF
Ljhd6Mp/2PXnc9naW0p/M5MsaVXCCci5bcjVqrOO635CdwZg6FSoruIPf5M891LxO/DRjHzvuZu/
1FeX6jF+O8Mo7SqadZ6v62quA4obS57j/mMMV9gDd4VUz7y7aayBs/scUAjbv0C+pX5cotiGSnaT
ieIg/1Ns6+66cwD06B7uIbl1uZfD5S/7wPf4SfUuq06ePT1fGZd3KOZcpjE3/vPwpsgj8t7O6qm4
oa6s+6sqKzgOnQ4YYoF0qgqutxlpKG7O3TngXz7AGQuDbaoVOqYy54DeVdCdmZ3W8HsoancJ6QHi
eC4vGE8FN/GPQA7UA3IOzUt4OAs9Ikn3fKg/dxckwuQvQ28HDvIW1xfLd9Unf5PCQXhAv/ayDUQb
XamfReoJfJNTj3L09u8Bt+26V3BRiAjN40zd2u9oTMwCzhvh4NpECQA5cgah5C0sNo49MFesllld
3iFUwL9vYzKOy0DO2OutpwOaY56qHmE8L//HnVpju8LbzwTUeWWnmnuruXoi8+QcBqQFpRvTrgJ5
IB4HjHrmJWUCEQKAa93LNiZAsSEzvev8daemZ/clSyRkzuPiJXyfK/h6fPDijzXVjp+/JLubaTSv
AjVOs8mqm1+N/HfNqHLmB7R/NooXrcXU3g3LkA8oxmS2udvTvZxyJ4N0un6KarYKQLgm03vUvYMo
+R0eVN3luI7ipJ5pJAeWxj6fDERG3vZl5MsgU/67nf3sR/fQo6zVNQfeI6fjO1fqyBYIFPHQSubf
/dsbuc6rEJO+gg0SBO6mYqfj9p/NkLuXz3aYhH9gLz8WhpwxdagNtYTpwbmBE+BJQSlK2fheKSze
13HjFH1lmFdgtdkDEHugMHO6tV0pnCYSbTg1GkoBtlwBLvG1LIjvhAy2t7XabFYbaTeyLt7HFiZG
pRSLwKlTMIzr7gn2DJdAyIcZ4Rjour9naPJHtUccoH8PdX3A/7KXbnsArvhRLTTlXdmgrQnYeAQb
zQb4sF0X3LEhZJk6hsCfR9tsG+ECy8rtVrseRmvkmdMUhiOY12smoJtzagkO5SmAD5T7kutPJaeH
8JlCKyNCalQj3VxnAFuVWF2FbByafv6hPbedK/qi+80IocEP1R+AvgeFNBrKq4/b5OMiLs03xV6i
U/88fiP1fZrFpr0E0kTp/HEqi6wM99i8/Cwr/5LVbF/B5O1Y21ai6qGxaGT7BwNQ7i0vqjRMI459
hLJFwPStG8SbSgf8K/SVz3uT2o+/Ob3c6pchXd8K3N2lwm690GEu0z+v5V82lW1D5nP7Vi76l/Rp
YyVqxZdPWWk1+RFX90UfOVcl+BUWZZaqWHXoy/XL6oMhwB5hEKMaU3vbljBlFsrI6lA7JelQ60iq
u/0nQN4n/NpVAu+aNizpR1hqFGuaKqIRSk5l3LTevQ86V1v8zRuLfyhzH0sgQujEXVPzkVTF/WUV
l5DGmAXgcUHnet7IwkpqCbTOBiDqL27Lc9vvXtNBDHSej/QfBYwo30ocdth+XdoG6/0+vNKiHA28
EjF9EOhDedCf1iI1EPjeVI6QvN4FeMfva9wtZBtE1e/x3/5am/1Jw+/t5b6NTCAn2qXr+7ghYAcc
EtLhy7eRIT5SeE9wuLbVapQ8tVepig6KXsTxhMCXby/S8J9lcKlZ0jp83QGlx5t3oWL/kK3iKi0h
HjKN7OaVoylkW8TAr0gll6wRfE1qjNlMd5/4Wcb0H/ffJ2Kq6W429SbFyHzs9s0Luyu0VXRTvTsZ
vhDHrdRmcNIFo9FueMGuTv2UNync2jdJDhtwqPFy+9XH0nSOPhORSAawxIUQAvlr09ZmVN8g+z95
iPSj7jVnYBK3ZPSUHLb1fVQ5UTpMsGvcU0UuiK5gFLUpEPvRLEiaMVnHt8yHslk2pCG1gMi5N863
tz1FE3EUP77qFoycQTkyCfJYXRTNECktCL0xiX8uSzvpVBxZTfxERKrLY7BfdK+PaTq1qeXou4bo
V3H2Fpf3gfKre5590MroQyHFqxY+0eX6s7p/rEblQgp6Hoj5cxItShnqCwdyPfPTF42rRfWRm1cP
d4cwNY2uan+76eXcILicylQT6xpi9QTlySzLa00z4iBaL0b4ijIu2srKl9sBM/Lt/wMDHnhiIZ17
35IUWJeS6cZRNuwGd8N0rmlyyoNuxKY8b+V7uz8aOMl7A2ZlEnBWK5k5nPBrlPkokqWphM7fAymp
nvqiliAhn5x+UVEgxXKbxunvYsjcHcn17fyo4pYKuzLkcnb39rq0T4QG+z3+VY/bnVp7DnR/b0pL
LxkCEIv3M51WNNtvsObV43ud/Lvl24lcO3oI1b9wOq77RNWVklFdEVwfIXf+O+7+LdYdxvNw6eYo
gWTTVRQVQQbjmYl6aXpOVxFrfj2dL/jk23tyXlXQwMMSUjLJD8mskuHCj4ROWG+/+1dc9KJdBVZV
V2wZnus9c2kYGa7ueU39S+Qqh+xXlpZzem4K3DYw/Cg+BEXyQlpSpz1yPzRNLNovmmdwc/5uZUBG
MSjAeKcLIUkzk/8nRxIhIr3Cfuuq5LLN7YxBrkbm04QoNpepzwFEo9F8p3GaBY/cIAUsasLRYzRK
dRRk7+dWCh8UwiWxbV9su918vCImnsx2sMlOt+9VZriR0QMdnBPryj3LwSVQ0ikOzdOUMCeDONtN
QOsYz7LqZ67NfYx27QsyibkRPT9YMfHtfe2+j7e+ADWUhWGDTmZDJKEkyrvJeBlpNIVBeo3L8U05
YSedUrY/hGb/VV+HibNI6WLfT5ykOYluVLCUzTNth3M7d6ocTQ4Gdt20oRy/zWpwTCcnQxsCogNv
Ojm9nZvZyxh5GZYSt3ZpBA4ic6p/pNSQjppzdYP+iYMwOYeN/57tu/GhwVDpqJgMmJmRgb+9FCa1
076R0eAVLrL5miU/6MMXuFxtIaFevThpTlQbYsiYEA0krm9oS74o8Da7EPkorDlzeEiIk7tmJKJk
jRJLMklWrDZJNbFBNz+3UzObf72u6hPClD8RFcLB8Tsn/bobWPDi9N2N+UC0malPps4YqOUkcaTR
ihFCFZFRNrdx6STV38J052oPQmz5+vbt0LmRSE5VI3pTis1H7+ZqQsujuz1iYwief6zObFtZUciy
NOD1VPAPNO+L/zIL1cb24/BZTAVUhM16ib6cKc3O7D8lQ5V2rmbyNflbNSNt7solOaRSM/8hco38
R04NOq+S/UQUF1Ee26uvY2P7ufkndLMak98cS60pVrp2N/8mB6N3G6n3TOZ3U585Z1gCyVLh6yIA
JC8pahJUVzJdB2X3XeSkIcbMRHY15DSNxcpjMz5h/a2pJJRiQ36ypdywcPkQgB9aqTH3t5+/pfd1
zi+ZaVO0BIGjRTmr5L9PXyGf+LtScmhdWwnaO8CCqh/SHabOzUfN1DvFnfRA2eTWo8lB4w8DJ9+4
7nuJt31ttynFHUHk5vh2e/V4fS50IfK8l9w6DZbry9Vg6dq62FBx337IEoCl04V3XBNBbzz/TufQ
C/La9umuAJIw8GL5Cq8dGQFXzbIt+3ybpG9I4VZdyKNrZkiy3x9Tr9t0e52qBsAFnNaO726hv+bx
7z8tnKLqw65O1IsMkDiHfc2jLNxJ7oVENjdps3X4zLKGk8736bUQwVZ982CxtP9B8/yI+ppoRKt+
Ibbk23om1kDf1md0e2bX3529DFOoOSU0So+uhgNfa9G5ifujS6SC+xqfK4uP3fRAqE5J3YjQR1YZ
UifiUJsM1c/vhiGc6gKMswlOypRtTjNJAjSMEgcKRvfPajemQycpMasUH6V84yxai4dkkBY8f+my
HFF2dKOzymMcuiKTzLD4aBoWcStvMa2nKtpKotcf09CzFR2BL1Tu3/y/xwfFu+zhO7v78ajxQAX+
jolv2ycq235xTJiJJGaKPkY7NoSHKsqnYzSrpTblMHACHNl6D5YmPJixidu4c2wQvKtmSqQWWJSo
CIR4AHW/N395Qx86uY9kDWi0M3u8XCkkcdAf+942aBiXH7EuJyYD77r4mz1KjnphXYmz3+ve8XX5
k53K2465+h4LhBSTflzvMGnnZJFpGRpoXLKpmbZONPbDI+ou+NBLNoAW728rs7WARfaB8eSoH1V8
orJquJlcNEZnFanr3Riy/iJbjbLV1Cd/fs6ovcmtKsufDNmzx3fy3+wQ5PcSbYNIhJgdpyb3lvt+
kEtrkFPQvCitqleaLRCXYdTQi69eWZGrgqTcXF/LRKtjJTDacqaJhWFAaoU6F4lk6D4KtlC1TyOV
2qLnauG6Fkprc7zrPpGs5Zpk/vZkvRb4NadKiMQa259QH8MrIbDzKcPPJInJh35o7kv2LEJdZ0Yp
ufy7JConKSlU57W0UuFL6k02p6BzeEwPmdfirZt5W/1b9+gMkKW43gND3m8clO0nM5YWgNfS03l2
QMq/mC6zSPNCTYlMNSHGkL02HxvoDq3nf0s68UqLZ8l69MpybHIkTuOxjHQOtHCOx1d6aNAFSqXJ
uJdmUiSBmXxtDp4gyna2dBWV4nSkT4rmj4Emz3Ed+vcxlapMTa5G6ah81bo3VeWJuuPI0Z6ifpqs
2sJfKZVnuHrtl8K8GixntZiTe1MPqD3wNl+uCXMGJVt746/Ow/PfNVFatma9eHhqbw0QaUbvj+Gu
rUCZPNVFgPG1nDTYWWYd/9uxqUZhxvCcpduhlKVy8pMY7noq2/OuaYit4b6eLobk74TM1CVJM3l1
n5nf5YlV4ElT/aKD1bcLA7Cnq3+Y/TG2gpfW9IhoprhrYpqVtEK+7o3hEB/zup1zhHkiFvSKf3r+
vTRz1ahvGiQiE6STvs+/QyM31ZERSxx/7fqMGtDu09CWXEGbL1nXFJPtn2f1WM3v5z7d1/O14s6s
2ZRyX+h35RsiyPThZoxbc3Jt76JqtticrKl8ziaQDyAB2crh8bJoFldfm+GsdeisNyUtgtfdIDfO
GjFh+3ZSenVfR/GDaXAkIDLl9TRqbv7O6fKMhuH+Nf4+5F4eLEl7rff2eTyV4t7u49Qnw7b+WRxK
cf34Tm0C4lLlKFPKCTRRkS5TZ/nQp1NVz3xmyg/m8G9JVaM6m72ECvDrvWG4gCLe3RQE01jlwCQ9
fhJWA4enbshHM/4kCIN72ACDh9brpDQnLo1dwoDE9nXbepDpUrsg8EKn9e/epfSWTnaiv03HIL3m
ulAn+Zqdl+efkmz4xvd8prSE2CJo17Xxzu+5e31WL3Yp/505L4zeM3ta3jeIg7zfA99MnEqScmOE
IoUreDUzIKvWKbUOCgvJ0eH9UKe2VjVs/HPfU/+APBpFn4vv7VCH5xjAdUk77ufeuWiuDpSJEuND
A0o+zVTm+Q1FHwoB+velyeeSpJtKiEosaZhBsn96FZvwVxsiNySLASS/zh/qZBq5zVy2pciQbTw+
E+W19J3oMdJYoEosyoVirfgj9zy+FgAH0p30pJKalXPVQ/38mTcedF3aXdlIKmrz0r2tQ+nFntup
ej71gigZv5CTfOqi1ZYmT7bmAfxeJu65WL8qeqlKpgP2BWS2SpJCnXbxKEV/YphL//JBDHaDzaqG
fhohyNTEdfkB+++56Qh/EQzMVy9hNiQB2Evz9FLQDz2xVyTnSmcQMGOY7SIMduxWJW0t7FuxRqnP
qTtUSCGSelHI2hyrJtYOYvxVcppXIUJQOzEQUDUo3VhWiQjuv0Q9hVrhNj3Rozqlmpf6vB51lUiy
o+xn6u3wka4o1JcOQ1rAk8bKTXSSzWuhtR4vPnJjJS0OxOT5f9zf6ZPa5qV7h777yIsJqmRUazYU
aB4HAE+GFSLElc9Nhst3xSW7cCNsygg/Xya1jaPJ8xdfCMao1zZDRVC0p7wmZaeoc25vmtdniTbF
Uer3LS/N1aNy6Z/+1uhy96k2WG8GNSBgDewt3Aj6bkFHEfx8+/m4VqHp0cjfDhAA106im6mKJWYD
v2Sqs072m+YOofyKZ9++zRvb6nnfPA1SvXUjqXHcPN2DhBD55MfQVj1/Fr+d3flrEjr38bKqnKfz
SzXRvemVvaRYklmHGlPQq1n0d93HSDf99/KXGxsl8z+SzmxZVSwJw09kBDN6K/PgPHtDOGxRQUEU
EZ6+vnUqoqM7us6pPeAiV+af/8BQ49EJ0jhjSP6bJqOKbRVnMplids+2ZtOuH6NHRLeJm8+Eb/uK
BtAqOHuTD979LLtr1pOwqtt5/p7gwXp1TBtPWQcnELZdLkO7Hn39dIVTE85UsRZgYAyy5XYTycH4
S1pw2mhUXy9Oc7K6TolTYZbznhMtFA0HQUvEGXBwTZfJA0hgTZZC8JhlGzUu6wA7Scxkx8q6mfFR
jW5rPjFpj2vrc3SFXzrEsUSk9gjp/VA/tUMzruL2h0rbqnjNIsxYYkZbtvCO7lLceEVuh2KRcJ8K
T+PB+PqwwJTB+3nXlXHr09vz0JhFpQtu7wAecwJKCgdHBxsEp8GIHcUW5KEIy+z+/o3fPCtLkxkz
asJMgs44pC5wiNTF+8gRcoo1FInBWV5rx05Ig//gC9vFhegzPF+LEarELyqhB1Q9vMHmX/SiPopR
D1ckNpMWevaeLAiUBkJj4CMjLNGs9VfwD6tAhSwdsLu7nzEv+uFvyC4PxzPYGZZm2FjbYrKihNXA
u0rTz31ONa5r/Ln4tW+F9wrl6P20rgs19RjSOPA4a/54RW7VInsdP9+ZUZ9xLUmbc0nvwpIxh0yo
j7sifpkz+cM4PxwEt8e2wQUYdtdbY+8/JXSQVwKrc2IbzXCgb6VcWNVlN6eubEzv5At9NlH2NJVm
5fY8k57gCMgMUY47Se37eBRieyW/7N8eqgmhR9Fvqs3YG9D06EQru3yYoGMp9DNXj7kXgUHVBd6y
WDKCp4IXJPKKwKNPPIiwsH4cfyeWotlaWPtse1Og2yW7w/Ie33sBWwTlHiaHjPN8s/jOuFSxdoHf
Qh8J/qhWM86B0bLb9KhwuEwPZFs0RvROqrL+MIR+XqPvlmYTh2zsUXMkTTfQJxyG7Z/BCIFJKfC4
WCWQgBp8j9Keh190o9em3ZBZJ+170w4yiK0rgj0nA5F10As9JO/ZAsUMjyS9B6wcbtfJYHJ7ge8C
JOEZMKzgwywfjgIFUJkoqgWM+fXNq/cq425J6X5OVNfEeZcIL901LgPNec3VY3d6k3sO1Wn4qewW
v2I5eoSDcU5nTMPuinM/T4Nu9TXsDlBxn6tkj9oGaypecW36mebnAexV/CLnfWiOV3vAMUPL2/nt
yVRHWRKW73F1dfXcM48qtr3Lz9XGV5L/Zkr7kvvct/PepCEXGjbSueGytzoSH6WnA46JjXkS4r+M
e60BiipQCbxqi5v1PhDTQZfp9ESIwACg+/RaU1FyDXaBaHQw6wfuuhgz0kV6i25b5u4TBsM2HRPJ
gUPhl4dq06rF6ZzhqE+ob2dhov8glYA1DkFrJGdcKF8G5pkUmQP/X658+qdX56ukmaWb/opJxrSV
GaNmeqCBx5Muj/Fsax/cV9cAG1A+4v6Io5Tyra+t+9ne1jQvPfC3y73yayx6FvxLMgU/Cxk4+A8G
ZANs0CaSYcsyxaQBRLRqZZJemDi5qYRfW39htzP29Uwl/J36OVYk/KTY0HE2aOqo1Hp/8nrHxkjZ
3zYMc1f8WVAlQwqDJlIJ2zf+zlUVbqfGSkFyHLCUrnAB1DxDcsSX8P+ZA1QnDidkgsLlInuJ+Lal
ubuOrqPEdPEdOWM61yNLBVYP4McDhNahYgn9r3Fb6tcTiADFRVjEseFs9HAgNsfPGvKxWyGxUcfs
YsHVN2hkKBzsoXqxwloTzzU8nVgzwJSf/eAcXD1WbuApqZ+iIY7Z4bHpArfjm6H2fMnODzMORktY
iEDXFaMpX8xlTf44YgXCrU9LwgYZJYfJGmZV0O6owTvKRyZqUZwZt6iXe2dj3nPvMReqsXr5fC91
h9JSFSYjdHHsjrupziIH07Kne/sgmdXPwErghq+j0Pk31pnWjW1aIO+Y/tQJ1ShH5XUs70AcwlyI
7RY/5J0jBwcDCxAsbwu/iXBmWqQTWPp8QGh8gGMPbHKzo7qjq+L3BYl4VRtJ90z+nbk+vbI0M/+t
rCGwYhv0HYmJ5Cu+KpwOY87PgM4gao7wvNnyIZxCGncfAXbU7QmyDQY5CRZz//yNWE6DxgLwwAHO
CKL6jWvhSoIEVVDabl385WOoX07/mG6xFvEV+zE1PZHbDkV1yNs578fgIh6M85HuAbfClgJsUTZf
T3NZaHKHBtUBs07SCj9rObwFRFEDmFsE21tsNOxeYAakrbqKMHLmusF84gp8zs32EG42I33Shm3Y
ucnogf0mltTxY/xBvA/FyV1dOBuXCj8l9Lpe7RvOxwYo33z427q4AuLBQoMSssbnETtyi2AtA+vl
GO+PPrwOnFRn3ONT/JFLhlfVKpbPA1mb1foGdYr9TkQ6ZtDYd2wknNeUTE8zZCodDhg+TWvDbC74
5eWIHzqoUK7h2bfLLRwxZ/RFrAgxjomksc454+5gSbExl9I84gbg9eaSH38CUN2hSa/82cLsJbgF
zm8A09M2F+k4neex5Plgp/xm4glVccE/pE1rL9ep6UoOPBoX0o/Tb4efYEn0wFByOIz0X6zC6cUU
78b30CjhTA7ObdyTbeoY3j9bWjfKnHpKZrd5564vWFYF7LGtC10EjcOyloLeKU1d2EWBxDK0iCBj
oBS+O5Q4D8tVzcVRmS5x+dmXXnPsOxygbWPROEAkU+xmuAakJZpm+HGzdTrXZlXMMlB0fpH2B73C
gbflCNLi9OoZ76G6IJiY5I0yyLohoQ52b4xjLOmJVrrGtbE78z4z7zByzRmsaFvVM1wnPFZk0Vbh
XyccCsCBKrRFyCrgHDyGoNlg59KYMYJy1HqFj+lNgDfVHeZ6xMr9mnmC6fnDDhyy341y+Kfh+dT4
xHfCKBUoEmsxO8USmswgHHqeNAAWybMw7L5PWEhgEt0FHttI/00qx6yGH+cvHYKG2z9LxEduoTOP
2YTKHpG8YQYVb234iEhWAE+Vl/skoDOAubr1Xir2c4agBHH31Fj14IHty/g2ZySYAmb/S3ZJIybN
GbbME8XDKLOb1uK6SFbJqFg/hNwGV1wxZQzTdSHWvpBGz631JEVAsbq4mb/G+hFrTvdr5zH+lO+r
lV7Us4QmDEYO30gYHgJcV1uFF49HmVtCGg51j4IJBfO+b4RID3Il6gOeTb7/eLBVjpgBkihaIrVy
tWwEraABPkbjiwslthi0H8yXKO9AV/89sK8lX5TTHfUZiz9+5dV9hgac0CtQcGofWvCICmPzBhEt
iGWNTUAHy3mMq0YpX+yPnFECCWGM+mQQ+1Bpqz8Ww6j6nqPcA3tjwrv0fX40wZeFrwo4a+VTyZFW
feyS15kvf5wPHZIJD5noyH0R9mB2o78vradIMUnnYHbc1CaoereDkDXSRghwFLu9PMaybUbqUd7g
wBv3L4UxzJfvC1asLe9UFZguCSt02jRQDF/t+Jeg9SRxe1gc3ocEA9rG5lUYFwf9RCOCEW1vwWtY
nahpdZisemwsHW7j1qMvJId7I4QHHuQJD5oqjF4WRn4eVNs80E9KmMwS77f8xfiF+d+jCFVTXcN7
xnys5ekHrwg4mItuhCuRn457kzymWWcm+D5jvjx3sHBPEcELyB3QhyDLgFuHB8fqwXdmxIgSh1yG
WbJHXnWEtH2fPWf5jAGa2FULWo3DrMbqqXNBh0M9ELY97D393oIeCXi5t/idGBUFQwlECyNd1zDt
cgkq1c9D+rL+TAcsXYCyy2S7JQ5OuNK4rwR0GkXEQ+ASAMNeAJfCFziRXZFdAAHYhE3NKxc5IBt8
0tTnoAkOyT3KNJ9QX/FmQ+Ia3Wc3LIhRiBIbx3zX89V6krnXkEUrrGGd9akPFV2Kvn/6qoXI59bH
0qu+3GwGbsEdFwVZMBN+qg0H++W/ncc6G9NfuYrXn7UO5FWHXY5TjGSfvREkj9sFT1ToKpuvbvEr
cNmj6WiEFos3/VvbRqQeCpdtLQLAjeK3NBb8NW3ed3ilcOFgG4DlDyVr9Dwx3fM5yRO2Sob3OrTh
g1GHyqoM9a3+dnqLwUI82eFn1FDQmhmKZRIybRCB0iVZDGvo3fWM0++0dhrrwaZCnjASYdbJaWqJ
6hRRW/i792DvCIaZHEjebzuYtI5m3Rw10hzOBn+KDSmGCQsga1/eDZYfaPB8RJKgSSFkrRHQApY9
bBaQaxIR7erSWYeH+2StDf2vm1wDeQsuNHpOmXzgL1sPmKJWhvjOf08+q5pTsS/n17mqc43LB578
8DdTZ0XQkbM7hCbgqNN7SOUntBlEqDeC/Q4YC9FqMQjUXbfjuk+oAOL6S+dQYUeFf1t3i1eEAI8G
yjEcdWKQmUTrj5eRNmN0xEkZJa3w1WPrwWZqdI8ZogcLHPfHqf1YPL0XlizC6hbLrdrvue0M/J3R
92v3tqqrEWkxwXEFuqZbOzmnvTBZUdRRS4m6+uBckypkFWLRaazlABGnBTg2Olxw00QNAGYKPAzj
/wRUOpIxY239wm2WmEpvaA+4dYDYWFyt1W3HhMJnEMFg2TEn5rPbqRtYUJwwK+G+SN2PdQ3/hRUD
2ZOUttqxp/fwlhjCV0dQAUbwpFLyPuDGwSEewm8iLaR1Eu+7kEgT61ymRQGtLDRvcHqBpHxcDmEe
5wHFwn9EoGLnlthrTG9W6GHzIZebhHnair5bH34vWPujopGOpC6swEiAg+2V0BT9cV/RmQg/j3Kb
bW4kI/ymLyChNamQDHzC7VupxJCDqeuuJEevRqTQbniAEQkYBDg4N7fmQq83us2t5j3P8AjPgCfw
Kj3IIA49G50f0DOmIrubPS4C4eUimGPjF7u4KNkz8HFjLuTBkNlfGxl4jfVHvD4Nhvckqn3j79di
9mf6u/HySg+bAC6WUQcW3s1IPr7C51TD935iDo9dBHJuf09l3A9/9gOgvRjztX3Jw0bCKmb33WAL
iT182tUUgtCT8CiVHKoBlqIwdqBhlraJKsW7+fDGtlXMKr0Kkst7DVkrSp0W/hywIqDCqmZ3/l4b
YKwEy7w9CfnNcLDNd4ZFbhgGSUQf/nyCYkSMzM9/ew9f9X8RA/0u9bNx4hWh5rSHKvi5eFffBORh
jFjsRHCjeOcr+7GutvfgLaLEBguOdIK+KR+R5I4L2OPCbbpg5ZatpVB2bz58HH9gqXQt36EInzYu
JiE21YT1/uUTZIx0XHHkRSue5j2Xj7UWNoevXThfl96SZ2BuEu9q6cfrhB89+0tsInTcLe7KwgPy
hSOcPpHdiUr355gOpEHrB2Y1bFbFz7nT5E2ek+8iWRsiSZCb2gXXqOeDrbSult3Vea+/seqK32Or
XJp0RlrTDWqXgzmdMNzRWWR66oTBX97CC9EuUNtHiiPHxawj60kKbvGDiIfWlSZl9DxCIUim8lHf
aCIy7Hp6V4TIvVcFOr297A/cFKsX2NaRwgtDnITsfVzocxiQY1R+B2URLs3YFjGUD10iKEAonzvc
UyHy+CSczKpz/89kD28Aa0iH3/KTeAnARYd4bgheTYtQ/7CVdIw+7HFHuxTJmG6u5zTsfxlriCup
reqBZzW5IKBsTklY3pqQo9qTjEhg2qf/zfS7+6rlH1QsEvGcYHXtDSbsVMFEX+sud9NxduC2phaq
RJnwhR82XxJe3/9tyeMgEjwAY8qp5pFr4GWHKmbRrcr/olylsHjYdYNjYHMP9CQsZM/wdNYSa6OY
yiqIHVpDi4aGcAhySWovmcHHOtFF8aoL9/4tFVgAyCxGZsTEVNvuBKbUtM6T325bEV7CIRyqp/6s
JEFhry/YEP9SAL8hl2pxyQNF2AoOttr6O33PUgYstDDRza+ChrPXuRgWBIqHLMkmaAx7D3OHx8sb
izcohBoseHZ1mDyzhynx3xbkZHzdSyo+ronQ506ghVDxE9bfjD4D8T37SdzOK3qb1xq0R/7AECJ0
zwKNoLo9ECxxewsWcKSKFq5h1Jwo45vmSrhO8nAFCZtvpC4JrsG/UBIkMwbzImqJCthSpsoew4TP
egmAgnkFrlaO03Tto1pgaoFQCEELjIGWDe4vNyrW0kzhABklZGJBqg9pNGRaZckifrv44AgKp/A+
+sK2n9JCsgI4c5cx4pJSCqMc/OAIIuFBg5p/4dkKE9r/GdHg3uANNM5vX1+CEtQCicHqA89hNphA
Mj/QlcS2oUT8+/JqAO0TJzVXJKWW4ITYqwoP0Q83PDMTdsa84K8j/SeowVvYnOFxnG2+/8sITOE/
YDjyhNV5xBOhJYBM/t0pczQVaBBAs8SvgGB8YNObqGceEaMIW2oNUgnBT3QfTIu47QHJoD7XxtkF
vFzyXveQZuuDXTiWoCwYv0uFR6ZNn3BHCqpxOwcveUxeyzYCyQEGgKXSDL9xIWjVRAofa1/xWdbI
wvnPXPLsPjtKTOthbgYli2rgPnbY0fDYquAaAxxhT7DpRjklnx5+r4ayYx7K/atm3fam2lcxmXwe
U43/m5oBg+57iZzWTWac0EnrvabQE1VHwPgRV9u7YObEokCbvAL2DG0ATk+fQZLhY35fvOfZPu/Z
v81N+icY7a8ga6JCGGulpWdMoZ8YYsUA3sqCx9LOYej9uCbpFi1cQZ87edvsS/IG9yYafLZRSKDB
EsgFU9lOkV9VLmU2+BTUSPa7aDCvNp8NwTER8eNE+RDa+fnh9EbMJgEoO9IzSPWCGPM2eI9Ihg0F
p5+5Uba7weF23+AZSuPD8kecMG0MIenVja7L0q18MxvO9+SfauiQIt6RbsBrpFtQkRksEC0NG7ve
io4F7i5yKrYnQjbPJ/R+BJ/H4T5gb9sMuZDwwT/q0+f+zlpRG/VO5FvgN8WUSlufEqydTZ94xsAi
ItWTtR49bcyZZsplyIfvQRNCLbodUXvDYuAVoGF5S2IUeqO8WbNS7nPIhN/72++D8g8RYMDDb1AD
qTbKHooE++HHRT5TC1AXQLlBzwtI+90JMgiUGtykOP/sDDip6JyFH3INOgG8yQrNJgqZFqwJ25lm
WiScQTLhCmt+Nnsr/tMF5lF3RRk3LdbpvyakIuCgD2Oer/cy9lgNM8E92LFgc3nC1gBTThOuPJMR
HKe++2rcOiaVJp9LqfMKFGyvCY0aSj5tbfyBBQd80PkZlnE6Ms8EA+D0+Fg/nGyEF1EoahLgCDgP
PWnh/rCn8QoAQIJns5mwTIp5iYkxizUBazHrSPNr+C08mDHBneQvmDT+dWaeS88MJeGo94Hbhl8O
4gO88RTv7fXmxcBmc5Ie73+9Jd4YU7AF0E8wz/HVsykajyMD1FsTyiYuuO9JCnHDu3QQ10HuLEKc
bTU2J9SF1EX5jHKESWsL9sMiD4h01s8DGBY9bBaP1E35JHVWAiGusGoYP+Rm5V7OUM9ZuTs1P5yf
x40SdO6ttWq4Bt8REZmZ0ye/wG1Qm/ndvPYM9lPs5EkeJGYPVRrq6Qg7Aui4+YqN1aQ53IP+/Nf4
bayG35nZ7CChoFNAHT1/xvq03ijC4hQ4Fj4SIYhyXP8ha3tKdlbb79ln2ju+B/DEuT+h+YYZcOjz
T+ENT7+rniI2efJ1Sr6OZLqlOs7uYkeKFZsAhZFrQe2rInZZaWPT99KOwC4E6XrevVc+A5DpW++p
AEsaWtIZP8D7KBCuMi6ORDOzm+Q6vhPvmsXKDNdgOnX+fbpETjxOqZO1m/zmVb2sVcyd/LQWAHu9
gbGDYhp9bScwbgk6figPXH6RBe0R8j8g5rJ3wZpHeQYKWwX0KZTHl7YSy8DruEFX+0+uzV3N6wYe
8IOUMAKmITgQwoaoDzxclEcNBv2XgeloRyWzvsbwtcAi1WMfxBa/OiEcS7jvuKzI24nS5XvZ/WGr
wIx2hLAjjxBh9n20D7915pKGuVBDw29xqTr+Oq4HHIZhcoHTpK3NAv3r8keghrjZ3+9ENA9LTj+g
AqAk6J7wSmJSBObY4hmizMUp4EUEr+C2uVONONbiWoVjCBI00u3B9r3md/u5sNqiLi63r9rlyz0m
V476hBdN34EODIqVAf8oFbSJFHeAAoXVtLxNS4oFvwem7Ahv2nr61kfv+/IhHcE8rvcporbqToik
90Q/AfyujskXKDAjKA41k0Jfm1DfSH6QcU4Rxhc2WuAbvejk3g5RImnuc/ZZvY9kw2AveIcH7Dwd
IrDIIMQyUvG10+NhccFMlBm15Qwsntm61zmvpbwYQP/hnNH7dALwYVgPVQdxPxsuuttlL6hW6LDC
XhUwUkSk4vCUL39QxJHf+SmsEsCfmGIU9kOGopik80k/ZG46fRfF+PcaoW199xzlyr4Cmo/Ffj7r
AM39gtkTY/7WYoDk6TF5avWYys0TV9E+BXxa2BJjAoV9C7p4Ckr1V8JUpwQvWN9QPSHEq5JL0W6O
6PsV1e+/NvAVk6PxCeTVc1UwhTNx2L0w3V0dsXcz2bm+aWes2/QZosPJLWR191Wz6EPP40Vh9ZDM
NVfboqECUbFvXJoOzljEPEIUjvJ9CnR/nfZH9xF+S3WQnHJodcJiOdZ3+RbccXx1XvyqPiBpPgOH
E/Is4FvdJSFHeIcL/28cyQPitG4XExvv1rvuDI8VIhGjMtAuGhy69cTEWfsX90g7/ri4njj3XXog
CyrHglTffLkQQvQbzo3j7oCHsOySF32vnOQIGAFQoL+x26SJigVB370vjCUfmDKBbGfnOHuC9uh2
WdoSZ3lMSCrFq93dMAY5pGF6t8vEetIGHm80jjRtP4vX6o2ADtLQ01GeNnGZz8Sj+AKS3k/51Svr
bU7C45frwpHSbZWstJJI7kmajPXfwmTSV2YMG1fTf8khFPdSt8otPGSodq3DH1O1KIG8brfJ4yz5
g7hpbOqT2xBJ6elT3rGVPHk1NkPCiGBiaS1vS8icEbR5XRnCjXwuYIf/gwnHgnuz0Ch2uJ33TrC3
weBQTnB/T64zfBIW0Kw+y2ryxrY1AMRsqFfEm00yNA5zFUo4TSTNwbgbq7NEhzIwHBwlGoBR5rOg
hjjWX+NScGnI6oxkkEGEKX9MgOK1oDKvBW2X3Vacp159uS4h8K/08XP9XBtnHVnIJPG1XT7Nd8xD
8wGERkjbY5VXYdODw7ird09ovuMPjiM3v2sRys8qPbjdfOMaFFpYplPNINFxVVHiPiVAX/+1zvp2
eXXqfPF4OuSx5gCfeAt7/Qc31Obnf6MvDAA5eoW90yfuTe7BbS2TLAjSWbmsqnk/f1Xw/UWddk57
m4pe8qrGWW+T/rphxUotpb1Kv8R7xijYW3nXv/tytU1A5ggE+2w/ksEie/JGsN8+z8l90Zkr6Bds
xnoDPvEg4T76vEiHdYznOroD5YuErPccCUP68KCQUWgbCh+i8ZvTVz2E93oVao+p9lk9f+M1gHHX
m/XSFaFYbek96rNKgEMPDkv0pOdsJYi95rrf2/Z6yO4mKugWwhu8eJVsBDMYdXv2ufSu4/bnEGBH
kCeb9Kcsos3A6OXkr9Em2OWhyq2ov867IbyAzZDEwGb1T4M17BUqEYsQJMn9MQQs6HrKkLrXjPUJ
wIEW5u6N2dKkycIKn6ovzBwdmktA1haOJ6MJmZ/4KNIxAf1S7vlU4VvTnNBs0zNC2+WGBA1Gr860
RLuGLSGkjuANWE3a5bTv/3iVYY1wqyyepYsDlRC6xvXY3GRidfJsllVoJN7ncJ1VPRSEdYd54PDh
w5uDFCTir+kYAY1XeEOZ8xsOx3vavR9zYOEyS0P8GzTcFrRpdDaIAd4hnSzVWbUrOIfAznbiLRl4
b5t+E6OVVjAfA+/qsb2zUbpKxhL8BLjWUXCeFvsin1GAr438l94Z2kuT0Uvy+GFxNuPXXxUI/jN0
CDGuP/wbMxbVF6nKw+FQwqz5mn6/sbdsOPMeZouo1+EXiRFFugg9xeuYJVPwDuCUGlOKiAaxHxp4
a2NCBn2aMRMjog3ABRJQ8MarBeiwvG6z9Rs8gNJ6gIqCIKNB3clCcIdgAWP9VvIQ/ysX9hudBWJf
r00f7YQSJH4aZoUDSyU1ozKLy19UVbiYOzlhR4TWc0HTqO7zxBdl+wBd/7sFomYxDOsMehmdff9I
u0T33WxqZhyqxYJMweh1SVbgONmBMLcNqlXI7ZPax+RasJrZIlSnFN8UcLPvBnOhVtgJsFQnWBEf
v1V1VP3nlHoEZDFY4rCGownyX1CMB3QUJkgF4mX+nWDL/g+ktRGELB4AHxCkYI9dd5XNNPTQAuAA
doAteV3sQ6PH8R4L+f5zVkwYqLDfIplwehdWtIgy1N11D4ZxO5RgvswBjP2nPCbEim9eYzsYDgIx
wmAHgHGRshBhKz+PcCSsqRk0OPllmXuYsAPm9KYvgFfuOAZ9Jl3N4/jRPtKDJdmWYZrgIgUxAMxq
S/lMP3LUwN8sPSZIkAbOIOZAn9bj569gX/2DQJ68ZzAGSuwKnPwWlSZWvERZ/eISAWDz8gq8mmEL
pmGLBQVuUxq7Vx+dHaQTOI4qITiaTXKJj+MrglAN2P52pNDQODffMx0aTDk4JygbC9wCsGZFU3pk
McdO9bHh3e9/pvBm+NtolejCejGbCWAITHOxbiiIWxlrFzKC+PcZ7hDO/OPJ40/dsoLZCNPFM2MZ
a+okwbXBVUq7XRI/CrfBgPbXOarTZ6kgNPT+Z/9Q7f72JI9xe5CH+Ab5fD+v+SeLyPG6QIEQdrv+
njdUuAW0LnSLdC4TOf0kb9Nq9gWuQucvFxHz6RyN+aHbqBTmmGmhBwspIAgt23AzGGwtR1jbTtHy
YEXao3CwMWKkAT1LLMpY+eMFFhsyuEabQrbZnUy59M/3FZQgvlq6IXllpZyqEIzmg0c7/PPO5Tll
E9zEON/puHK1Dcj5rpgrKxoj+yzmatODIsDs8fJ5vDS0jjHF7DZ8C8pvyZVfI+Dknn9tsmN2uK31
JRtWWgjKCIJDv7kUsxfvZGuRci6figRoyCeCmcKMw8r7QUyUVT4siYFgJyQlGxV6SYqK6AZuW5Na
MkEe8WhwSie7WyijG+cxeqqT5g+cHk0a4MQuXzx35EFhWiIyTOrZfaEi6ZmWG9Wvx8QbA4kXYTZ+
e/nRHPGd8tMNj6t5sy5jViLYgEKZbK0uc79o//hWPadCYrFb18fHDsoJ74S5BGvm6KZHzgXShneU
HZoZRyg1WIf4ANOKFN3CXscqmwfQ2MqcATtbE+fH/yZ7edsabkmxmdfzvD+8/SyDhMGFEVMuE4q6
/15pu+Ng/AtfIDFxbreHfDfAUNNt/zLcIeG9TEoYD63FNRRrUL7v9tP+xsm+j5R4qB+ldb5NZu+D
4DqjU5HIwM4X7x5cQNQKRkgf8ghLc3gHojlBWMwXPxSQQ6PnSW4CodyGgwMPC5YkyfU+q/bXF+EX
6mhM/BngUFDE18c++9mt7vb6PjTaKy6K/D7wezOnG+Bk9DOGofDSfS3MnqOdCgRdCreCjf+90Qf1
qGC773SIpOjTUZmxzsJt3JU338yqdu9xNrDEGvthP+byi5TRYb3ur2uI89+hyo72Dazrl9P6R99W
u8+SzIHJd8NNOdj/gLRWqWaX60/0dNlC/T7Ra3X7t/RIdK4T5lxbbtwyCZBjKit0lTVV/k/HVCnh
XuU1qLOgPvTQS/X9DNc6CJv6Goxh0xnYh/AAXzND271vVH1B+M2/bPdqVB71nNG+rD3gJu7D/mid
vRitIEFAR4OsRvk1jvkKsCXtghuJRXU34TIg9fZ2oPm5x1sjFJqLaY8ljLLODsD9cBz5I0jC+a5E
2sXg9WKss37LAX44QlVoWQ1Qhze5ze447/w9SOM6FqNcYUpyyQUfcaBuj6hl+tTCG6v1vv06QCzf
3hB44CDxo/LbT2P9/riQbeXl/vFnoqPJRkwXHbiJue/EE2HdCrqtbTQfgTUGcfoEHzPgKyTYCOXC
K5HQexovNuhMjMVUKiIdQvZ9l+x0oK5ibeK0Bz99eT8NSEiDFM5+ZKubIU8Myb7YcQBFMOAze10h
mO4oGVAPVJfWmsw2uLivqAzyIAu7q4drKESixWP+dV+beyDb+hFq6YFEYYJq0dQv8xHYOFZgT7v8
w0aQg+nQZBVGROP1Yuk2pYko316pASvN07fbFmtUOrCa10pf8HtY0f4ENZKhMPtnf9LOyUSASAJ9
C97trvWaC+xYStyFpQOaYKXvQlm07zP0Fl8IjiE8QVx2+K/CYkTt/lDCN/nyBvkAsorwyCIFYlhM
ydX863lPzTX393F+bE8Kf7zpzSpzaGaWQVYeTCWGO5+rpY7UCaWDGxNu8TOGQgsfJoIHFLL1+Z6o
xH6rO18ZPzZ8jngLUbc6WRfo2xoGFGQ21hJodFX83TFQjwzEGNgYWF8F7i3kHQHX23X8dqgMGG4V
++pUXzLoSUvmYCSpXieP71OEjaknyu6/RVN+Hb/GSgiUqnENYsQmPlQMhSaZAMa/ZHwL4EJ12+nn
fD+TAs2jFXsF6N05o3lsJi7LM1pPtk4UrQ+aFks+3rc9mPQqdUJITYwL/gr5thhY7A37uw/jH81y
9NHgZa+kw6fbKBekAFlnseTSMWP951muAla1FvNn5vSgc0Ez+TNqv5ItfPQW/b5N8U3eLqMzD+PR
3zIRDzBsErpJKE+Yvkyue8MBJ4MUDKmHpo5hZpc2/muumLhc7GkmWbv13MEUSMTcwW17/gGnXj05
Zq8sOT0g/gJePn49f6pvhLeIZwMDilKfYP4vuZQUzVHBdoV6HV6ARIUlvBwpAhHuUKyNsEAJNrqf
AayrU8aeXLFU9lXxfak4CtkI56QbMSp15wEx4n2PyZqOEJQ03YgWXRVpwjXt0lIbgVr8TvqSGauc
YZB3HRmjdM69A5UbIUDrDJb8DneuW/yKp00IsdL6iEQZxgbW/QxYXRri7khGxI2L6kTmJ/YjwyZi
prj6iZNc0PQwKcqjZ+t+P+JmATIAO2oTPArEJu26wllgrOzhKwE1YZIz0lULJOYJVS23UazBQuU7
8fMbKDwwwfk6T4ACtnCsDB0IHfiLLT8zWJZS8A7vfxJa/1F/RfPGTwxKbNpZKzqJI160N1ic6QUi
+fUbPJBOgMWeuK6lPV+OlR+5aj+8rNJfDDSV9ofAcu+IQvPcX/3yoB7khawJ+RhFmbXQuoHkgNOB
sD6qQ7rbCMpye1RGXPI93vgPQ9vsTsp6GrKxom9AYompHXvCkphzU2wUYQFfXwdeLkUPsVX5spYe
GkfYSJQJ3JxwMwPz5P/eWvYRv2Gxkzb98c015lWIrzks0Wyc/7EV6MTn4wy+dEprCCOwAp4uvbZi
zkiwLe6hBG/h5gHU4VpQ4b2PYHbzm9Kk8TXgNNMNqpyn6XODES8/zLCjoAQZiaTDz4xG2Izhw7jV
SRbaLUi811jdkQ5DgzHFNAjDX+jfHC8onpmli4QtPlVSyv75iD9qR9v08dz27++A40qRZVwEroTr
P+prLmhS7n7eDix8s9lUNOANUX6YGIECklg8wc9yVCJVcyWXNE88Bx1zJGwW8KwQBG2LbVJ0zANA
zLF6ZiWJOzB8oGnuSLxs1ucCl+g5lBuUGBugvm090+FH2AA+fdgCqBGtNGItM/0EHbYA2rDbPKF6
Yu3Jvb1si0gSEx3iG+aCMdYIGBDOkSKJmYkU7ODZD2DGxtc9812ODeBWGV0HXk1Fxr8NA4GPhU7Z
BiOVwe90KHhwhNOxavg5gYFKiNRDowuEK8EWZtzuB71wcHXAqnjGktOuiqf9PhQXfqvrlHaCywmm
B3ycDVDDbyCqGqJ7bh0e9B+ERCx7kVBj+hq8/7jqbFA5Hr7BjOVggfMJrvjHgc7WoZx6aDdont5Q
GPcweeAw9E5fmAoRq10SBAk15dwmQ/4Rty+lE2lL87K4o+FOQigdq6hhqUSpY/z2EjXp3dGk4Ck2
kd8+exmD2zBxuWHbao6S/xkkzPisrB+H0r0fW3Ybi8GW48eIDW7MGhiPo++2PxMbuwb/YD5+3ByZ
+FtmOEG3gL9w6xweITg+/Pp+f8noJxBgxDu7/0g6syVVkS0MPxERCIhwK/OM83BjlCPghKIiPn1/
uTv6dEef3WWpkGSu9U+LDGhklPRRU5T5RLnClxO/J+R/zwUpp33Cd2ufPG9N9cEL1LfPDqSEMtZD
oj6JQCJyASdDy5DJ9wxUgexGIKFPuVP6a/o6PhN8ptbF5JueZb6aiIb/IN7WQ1zuMsRO3+s2tmo4
NHcTkk8b4x+40jp0WBS4/BB9Icb4DqZLdZ4oUaByPQ5PM+wjsKT2VwiGtqS1trwvOeTJIgZ5yMQw
XI1ploEs8tejTsK3THvPpsavMpE2uY3iNGwMffxO4O0EDCtMc/i4L3rxyy9s31EjjYqoSvFNb9hc
fsK5RBOvUUN+MvSXSKcbdkTAG+QA8TU4fIfjoRtkz+kTg93su6C5UCbSL3hPbw+3P++vbzjp71H1
J32du0QQoN3s6D1H4E4VssDL2T9Z/amgUnE75mxKzHBW8ZJwD0IWCUIzcLNI8s7arhYPiK0ghUes
EVyiIiXl1f1adC8fq05/41KEagVvxO3xc22uEFYgScsrSrTYXPcB75E2JZvp12pt6Si7bd65X2fV
TggycR9kI9gvD7XeIyYFAMzFejmQTQEnGVOGGQOHExEdHtqac1jQjbZ0L2OMWnfV4ivebs4AyCa7
gxAofg9X+ErDb01dzsQZB3RRyzc5rklfo4TyNPAz+KyxOvoVUz0nqoXLJrGGmINxIHdFje8kgA5P
a5n+RWNU4X6TKasNmlmnA732OFtZlUAJxDQ8cMIRMiOYgA5GN3vOtYmOMXhiojLA/lUmH8TkmlcD
xKMiOp6XEHFc2Wstsuv7/IgEp8Ggyy7q4hdqptNfMe/yN7apz5B/assPFhXST6cI/RIpevuyXSDI
wyyO0gbAZIGTrwHNNOzPxqlTTLTByyGCyNj1iBaevYjDQy7WEMU/e84fwpx+BoOao63Zclz23B4U
RdwRYc5xwPWK9ekpuFz8wWFAJIEOHCRECtcFz0uLwC5/HWVIy8Lp0K4C1MK6oIJfmIfznkh+xdYQ
vhBQ/BoVaxDknnXdwoAaaOIoGXHyoRG/ND7OsPOR0/cSKwn9BjjPZwbaGHKuYy8/I1YlfA/Q4Q8B
MhgOMr/FD1mOBWvDLnym5KAtJ4JvyskHwXG7xyyRtIvkMQ3HbXbuYUNCWiPgRo61teZuCJwLeM4k
MQMlAGV+ELhLNUrAj1sGlxQ+taWd66Ke5AEYYj1Zkb3ym6DjFs0ddCAn0g2FMD78UypOydIpDIaV
hl+LIKjT9Gx4jeEVV09BLE4OMiFhxnQDqyV5quz1m6GeXw/m3xfkCwWvBlKbGr3oCxP98X8CjR+g
Xaax4ZRHJ0RihTUAIO0PZWVYBl0GoXhfNvkv3GQM1fxjvPdRjmus8Egxn3ZvTZ7CxUybk6eRcBHK
7k9YcT4YFabfXqggPImvSEB3ep083HN+mQOriGeEjodsJnB6zLHTFiNfPFif8veOXzd4uOZok7Vf
V4c8ARjv8h+Yuo5Iw9aoxZErTC6DoQyWMTK/Q31/ljx+0ojZm64xzwk1J4oxjo1tS6A9NhM0kYp/
XRbnpEUZLg5QR2xlx+ZlI28BLXiymubVUZkiLriwEmruXqyX6ZeILzIb1cmNWC7Na1YDLZFbpsAn
tzo8m/MakcJT9b1PE5Wdp3383ta4jW/Ue9KNVHRmxd6YX2s6kjEdvFKD8ZOU8x16JOv33fUKV662
jxMjAYhRmHYYc917hX01N68kzJEJBI84qwtXW1FhvVCJuGwh/c8GmBJfuSfhmGMuBnPsb3/PV3oh
AICbSiVFIXSyrst6USOaAuYx3WKQKKAdDZMPVip4CTub2g2/e62YnPpDd6A4qhE+CDmqSq+sPcEo
Iqgn8DtUCXWhp9AsVTw+sap63dNvKFZQqcmjajDUSetXcwzsTd8yMTHxocqAf7bIrdFmydOOopE+
gCl8LW9hfcERkL3qvqw6JkJybvE7GDSx1PkygV0DCOqlovsqmvOd8bEG18h42MrLUp5OeR+yYgaj
y9Gc9b7MZQg3MDFN2COL1usnZ6weZcAv7NrJi6K9F/b//X7UVqBbrBid2Amcj8jPdypyp0hNpTWe
gMOT/qQbFgP7sdOf/uV4RdOwu9yjV5cNbinzdwpLEjnALoIKfg7YnVJ4YJkoeRFILt/LsifgW1Vz
39jikCl2w1/4PN6nvdA8vH7OiXDLEDR8iBN6zrlBmflvizUyEeSvhH1CIbFJzmGmiSrjz1r3gx6p
Tw4wlSVyMTav4ZvK6uxDT0uddYKY8jagKCYuZo/T5wsj+bZeN8esCVFpc4nqEeFm3h+RGJu/uiFx
evXZr/7qLqtvnjl6YSTrMp1pAmbyPVY04b9Az5qC7+HUndM1IRGKCrBCwej5tIT64tPvzNHgqNCX
g0Kt701gjm7kIuJcZrAsQBpoSefwS6jvLu67cAYIAvp7AyWrlEjr8mrd/CIdXJ2TYvc76GOv7CIJ
WQPqA4aGkshNrU8CBaYvjqV/9SgFGmSFgKRHtCIMNIchMWn7L6ReoHwmHYPcSvAebM9KLIPdsU/j
BcNIgNVNic3ritxvNKBK5dOFneGVy3iAc4RlgR4VcorFarIsXBKHtA/EkMXMBo+uogAHwp9s9RkE
h33y6n+bjM0YIAfkhjOJn7yVc0SpJPcwolcBFo+0cUE6Hr015P11gVAslIVhBhQHRBzSEQRHHmEj
FprMEccYM5lp6pGyBaoqalWoLwi8j2TfKMRxoMSm4V3xhDWx2eUGUvx/EmbS+yipCXF6UZ9fqnkP
oxL15m9sVilqEHorAnknAjgm1gHkB/8v8Txvv48ziqw72kZ93N1tXfUpUBnoCbgBB/I5wJMo4PsP
T06BggxYG1SigLWOMv8tMS8TC/VvFDbzdqCZFJT9Uf1Hy4Colti6fqB7jQMFKI/l9D4YEn7ChQWa
ETNjlwww+YbfFRJRxtl3zAFIDNnT1iQSfoDsyUtfc4UuM+OTf9ZQD2zR27vLVIkxc7jC/h56ZZMV
IbxmFUPYIsDhCkO8dJQHanY7kBWMSOtDMsBRMyOyzCriscePS/KuQ/oDmlDkplA06Dmpawn+RECq
M0UXYk8h/wjAd0mcRt97hmizOpxJaJgQ4YJ9YxpeMTWOmv6WmNPLqBjhsoBwE/kcdCIMFx4bs/5E
5xg7Xn+WXFO7O0SSN3MqMk82sfHQq+kjado2RFggokTmm74EulOFUMhMmkOQBYEeUEUVuDUwppwR
HiOGoC1tIlghRwvpB4HzD9+VFEEg0+sj4gQ7AJMy1lRw2DBvNmFlMCbMnfFQ//xT5d19BGZ0RvKa
ZcBEUmIspBXEHJfxl1MA8aXocwf4OagnaQ+KFi0LaaAZCQ7gXmilAAPoJQf7Chc6n6V2uOsQFrC+
rKJrbTMPkPKHfDiCzaDkmMkAqovZC9Hzy1bW90WJwouaCAOPvCiS37Id6WNanFP29Lr4mg3QMt6f
Xh0SA8FQc2CXoGHGz6g/hVR+jojo5NH67Ho5fR/lWT1jlA1GpHMGAMFQjOjjDVZXl3SjHVzcksco
+GVirPf2Emtj0281hIYqHnMxZGSzrQV9wLDti9P6hAYlCiPUrzaPOBkonY8yJwYMZ+JufBGT3z8O
jHeJR2vYQuPxombxdJFHLTpcgn5/fxc2RjV/eky5P/A38LEMgwaHzTiUS0JGccQFJlp1znhgYjJB
cB8R6cBPPW8WbVTUuPU6bE800DCMveAhuELgt0b1UdYOpua0tAF7KdPRVp+3pj3IiQ2XRyD89RJm
iKXJMCXgpYHz3pL7jIwWgys/DjHOP/nGYFIwas2Wjww0BCo1u40GeMhr50MlipMX4wWKo/P4SSo6
O0rceaDmTeWj55Z4/zdr+LG9L4ChBJLmaxD3jn7EFg11XczkpyD2L8wpbDYWuNDJ5VrJ6Yupdf+W
n4DE3HtWZlywTzul4RszvtE/b8GxGEiDdB8lEzAQgLf5ThoWV0LsLJOc9JjGRPC1Yia5KWxQ6Ece
nkqqNd37aY+mEOU13/H+ilBPAMjzOdotI8p5Ivt7dq2qnbbErrZ8YM1Dm0eNawxW+Ppp9jd3X/er
2xgzHcDAu5rqEIWM30OtIqE8/nomWVXEbl4So5ryC0G+VabCcUUFliBRrJxISjHh8qm0RVTujJdv
ao8lijW/KdwKzQaqR0ZifJAX2O9JL28XBkATxSA3m66BpdwDBBRXIv1ginjNAH6TnjHnAnLawbhC
7fDMSs+Mk4YffZ78ogvBTgdnp2aqJd/wbLfTzTtinCUg7HPWZKwV3efkfdE4/V1f1mnCDsGtqxAI
zpDYI0YovW5s7kFe61kPvdqepn0pAQxeIzZYElIMtHu8Nf2WtgYEr5cCEsmeCWw674e494Uc83X4
OnKm7USPuGFomku1Qj/8Dev5u2d3FSLhgLksLK5z9vWes3osTwc5lw5YDLPX/Pq1ISBxJl7WaCo5
V+BSQMM+F59doiEDZIlehXcz/IdL2VRAzNn6sgPPv3i1wKaGnODIoF8B5RIbe1CPLh7zF0/YTxkv
A7ibATExYwoqAV1rXHkoKRELEFCd9iaMh6LpSsFu39hIJjUBpcNPXogp6mBo0Mqk5TY+BCuSE3Jf
wcgBwXnKahoMWrE+01lKjsLpP6OnyEfc8scEceLbR2lA1z75JGxQrhoQ3K8nIGHXW9QRuPIvDgxg
GSEcpSNuw56NIgilB2LFK70U6W7PUf9qtbTl7NbABjSep0BBUEMlkHd/ynEzeroDbBfmCj0dMWwa
gcMe+g5TQqiIfga95dtrndO8HjGVAs/aVPFOnVC1Y1/mG/0JaVB4gncL2VKww1GkPuw3iCZeyQBs
hncEx2V5E8Iqjld5DBr9Iz+a84LXuD/37V0manRONaf0mxF9YoCX1VG+/tcm7EPYNBWPIjPo/hlg
OUe5hq2POtPgmN6hDKQtmkAfboXKesJYIc6/3grOZ1aQUGpOdRgChLUYx6RF6717TDTgpFcYSn7K
tEQblfMNZfuS1BrhY0XID4C5PKd3h4Y/YA58ikEAa+yaSo1GBMU+uStQd3i+69K5k5UMUd8ROq6F
HMAUQZh0Xc2BXtdXIqBxY0P1g3iT6vZKHwB1bp1v7LtHAgJQPBsBnpPlzb3h7agn2OZ9Gda9D/xr
A26SfFmyIIhgdVHz9Zbvxu3FKuDUniwi4zUmNqclKuOeUtV9dk+PR5DtqDgw02IzM/f6FliTCbjs
enxo+sffEk7oFteu6cqhBuFxH5dh330cm2MrYfJW8aq227fGXHgS4CCZMXL6ZmJksGffMXK2EWW2
RvlJCNwE6E/KNa8IKJbhECYy7j3gW3hOyDL9eF6TMQDHxpkEfOLeU6BjIub3ZEinbLH94JuxLqq8
TY2k3Ooe6SURkwkT7GWVQrI3sR982FNEKYqOgRzqJ+Bz+nmC2pBybnH6IYA39+2CUWc2Fhty48lT
QgYhBoFSJFKh8fBQKiIYehQu8yEoXik9qAccnJ2csGC3VI/90x6szIYmRe3N/2p0QBu/RUqMtP31
r5Y++TXSOjQ4E854XUx7xBO/uO36tvx2RUiDS02hvpAILxpiFtDsMUsBDG6C/Jk7AUtMegimD7ZN
hrbOWn+AkHeBqg8REWuOLbpPZg0HBEnjC8Zx+iexTXJZGw833ajcUnSRu05daqAx12zQIlJAb6BK
b0cZQc9cFUBRR456Anxh3JzFxBfOrhdbmAR9s2U3qdGhMekO4QZBxZ0gYTgyigMPjTw2RsiT9uSb
f0Hnt4XicqYwwIc34JSnlpYV4hhTapZSmTHUhkhfHAVCcMV8w3ZOrPajJghvyNwmDgXWIFVfkfRz
/ojSn2Gh3IEnXWUTQlOMSAj8VOm3pCdvokJLn1VKzSdmjhEDuonUzYFbW80e1ZR6krkHcD9HnZVS
vnN8XnWV4/k3CAkvKF/LjFx+A/3AD3yZWpTBZ7K8fVRZ8/SogSVGgwacKHTuaTmF30+bgL/xGdMt
JRKmcoYDpPhwMZdjhHF78P7m1PDkv1+kRiy78x/5TZSlZO6Cx5U2xUIVK6Bl+nAudthxFbfnEe79
GVYkCedScsqA2ySvzLsF7h/2Pn4rdXhAV3YldORElFJ/P8hZn8J8SGM8JF2CI5FgHsbagph18VtP
aBloHrZMa0eqWR0owXXEdgFBPGZA2KEH0zqBQED+Kt6N9z3ej9wz6AAEnmRdIN0jr+K+YD7BfQL0
qK4o5eo1zF4vuU/0SN7WobL8JJdDmeM4xBLu4y7nOZmWE5YDhyqnmeIayBg16w6w650zyUMAhoLC
pd9hyu6BivwxoThl5/0yAiJvmc0Fxhpoi3fUm3xddYfyiGFCWO0240ekHEuqCLgO2joFMx1GJBmR
0up74O53I3UK+TTfcE2PRLFB+QARjC7SuHhnymMhbwmYxVLOIpkwNuqMzWJxguFFj3b4nnz6nPde
NoaMKiaFEVDihMFEbACEul8Ji4wZBNIn3M9FXo/Nf/VabtLKVyEdKPUm+pp+aFGumOsbIn4w58/0
3XApXkfEwAiCmEHpdJM6EQMeJUaM1t6M/BHrj/mKbIC6/xkz4AqmALuKBeDcutcpYmwbhylbGHP3
SIZ9x1g7rSeOtB9CHf5jG79IVyJt2CLiIMBvOuLgcFe7ZoV/P+gDyFv6Em6GfIqbRV9SZpewWvOF
rPADSwqeQPXD8YS3m1qO7iznoByiFEiXyO/Se6SMsBplxohKPCd0IaoTMv8jco9wNJDd615CNH0u
WhLviArMJXBQzAHInrNBzsA7jbgM0zYWOmMoXx7RAn+VU/mbISwwzTnrAHZ59AjMw3c2+ft4YpgK
WDoBLP6TX6Sk7FyAwguiX4ekEoCtdLY6P+3JGCMp5u2z6msc543P6S9SMmh9J+qEpCO03q7kiwM3
gxHUvSpn5NGoRaOBnsj+okC/pk1DbY/oAh01CUGsk9d0QMh5Wi111IQWWUoxgXs4due8DSDBSOR3
VF7hfXOE2rEUY+775WhomGibtCMgoSFPyR/5SHR7iDqXhrd/E2tHj9CiHiWEmeAAdmautddz7xFP
K6gjchvuYIAVO9w4jU8QWvhNmEnaEhtMgf3C80XkfIHvIyaPkzsN0E508IY72KBdxDeL1QxLTFoE
G6JwuVZWO/2ksvA4DuAZ+LPX4URz+LRv8Y/wBIC6kWwz3MFFkhSglxmZQXFQIY/5vq6SMEeWrpPK
YTOSJic6R8AEnsQBHiXsRgxJrZKnS7wB5yrRcuNefPXBLvnoaJSPQESkDPRs1FJDPdT+CN4mBEe1
8dGFPR8JPXQ1MLTgQkm1EbIT6u1dl/QiSKgImfMru1uGvXjb4+fkRjqiR8HJXC3nFF3sc0JISYnI
mZLWefkn5xpS19QBzgFGUsET5OR5koGLCZfxbZzPmEtigAF44/Duw3Ew3sgQEWurgZgaBSMiTbSo
nIhrgziOMT1svtWUqJNp1ovO+Olu043H7DWSKTYL0uAd5PkpYU8eXY89YHhPM2Tln1z6IpwDzmv2
HIFkERggHNVmAAbvjowIN6dVBVVOc0WCTk6U8ZCRFkmzfbkiguvGWkGPXuXLIgl78w/B1gwtZN5P
EzITNkdDQGTqIyLPh6je0+q6mpBLhUA8+dZCN8YxbRJF53Mkn4YDBy7BeQesgLnE3QX8AKNSRjwc
DK5iXBSyHT1FM233if3Y7N5RbY9UB04oogRx7Js4xpkaH/39whCrJnETVi/E1idMMU/+pc3RGjqt
W6Srx6KalS57iUMDS0Z+lcjbk83Kygi9I/KcDLoRVjl3gJZWCi4jvMoMgWYbIyyO2eccN1MRiSFF
Og/tC8s+xeNcGPx5OJAKWOCiVIMyN/mdMpaZdUHU6l9L5DRVE/lwdXT1NjkdxrC3ewWKg62FJinF
col4i9AMHw0o6/MV9NHnYXxfIDouD+QQchHe3BBSGf9uq37M6+TVjX4ZYcIE67rQRL5idJflWJ4/
4wfbQN8UwUKN02Itu0zfaT25uZVb/1jmwLJhTbqK4WFOYEQIWQ2MtyD34Phz+RkDaUfKCo4fR8y3
PBqE1/ib/BNtYvp/LCIm5/oHPQs5IVfv6p2gvxc6LZ0x/Phd/iTtlpI+o/J3bzlbFSGzyh4mbWMP
PI4W20SaTkBEPb2PeHhqgN4lesxYDsDXGXCKsCcAtpd317j+Y/7m+mOVQW9UzQ3sUhZIIIx0UB1J
rrgPVz/gR+aEDAepaXV7MMC0TuXMsE/JrZ2rtupiAIcJC2sXJeWPwXgWGefh469n38ftuI9ESqg0
Ed12VIu++UTBaV3HjCqcYCjzytCMzAVKXmwqGLeJ5gUjtNE6b68jjLTG6r3GavsgyI/xNW5hlyOF
+b/r2+Qe3lDlDdy+31/UGdfOf9MgQjgP2CjkoOfJ9ZDRwuEBbas0FOuGQTYLrApkhTy87RoR6ylS
7db7lwmiDHWrH8vzmlQVPu3NLVwRZSctBy5pd6WDUJTba0YX1yOYw2dxvFebGI5Ds82kccu4y09x
f2zkpLFmbVI6EhqJdU2qwg28wM90q7l7aPmMI0TYmd1p9Y07lLF/yGcJ2YglJmaB6N0cqk5VxBkz
FhQ4o7cUSINwLrrVfuCjO7ae0xPFFwbczuuw/Ti0hnSTHGmFhy8mGMQgIwl2nQwtYGYcNyEqV8Ao
ZrNRgPYzkYjx2b0Yfg2q+h6uoWhdLshwgBSOid5QM3jJHl5F4UJeyo172Fi4JHWLlPYCGZLqXtOr
I+5mesPBOqTlx4zH4FbaR24ZGhmRJo3RG+mj0LvS61eG37+44AdKqApwyICvwPrH3oomk4j/kF2f
HfYXvx3xeNA+k/X1B0d5Inu7RNpC7ICLTMiMEIoHjB/gYaS1mOyAou1iWSI5aA4STQJQomty8fwn
vPtso9lVdid27e59o3tILJ1Yog4Ofd8EBV9AX+7qVTnmk/bd9sxWZgGaOgSy+WBCyTnqxQr6pH4s
LPJUApxhPVtD65LQ3IoIgzNnAYY2nIrolat9S9r5PbohpGKPiDI2iMkJNittxiy1b/xhi7iOnoS2
ruSjgtlapKQLdMZILjHoBRQ/3gauGP8OkAOvgvKI//smnwVN5D9Yodche2UpBMARXi9vIh9k9fzH
dItvjMnFRne7S2AJSCJM6FF7lL/If6mCKweriZL29riHQahbYoo4KIApnfNCT1g8/Qnzu8AfynED
UCI75CpnsAeAMw9rPRen056k8oC/M3ILWBKL4iCPCq9k7+evXz4gF4ATV911f9rhFBneC/0VaTMw
chZ2/+g31b/IRODFXK1my9iLKeTYlATancsp2WlEMJWj7TNWedzu1tl5rjROJtdgIyFubP2Z3CYe
EteUnHUHpTh7ORsrDex3WIMioEfa4qT/TCXiMQ2i6gzOgMbmPcfm2KA6mTC6cEc2z/gUFQp38j0n
vJ/fw2tdZBIsfDASZmeGhQuB7dbZ1zf27Lu4TJwiaUI0eGP4ZJt2zNEQ62OdidlXDhwRTGJbfN8i
dSLdTJEq8Plxa/qkjNsYWNAjuRV/6H8oqPCg5sjSTpwecnKxH2PhceEEUhn+E7Fmg6eDIhgZcvI4
FJMSKDTbwC2xobAN/3rOZftjviJ58i82wcq9zp644lpHxV8VwLhMtBmJQt5HHGxThgfT1Sao0e1p
g695fXPFQeHdcw5Z5+uL3HZu8JkHAvNCb/pB/aFZpLu9mYgXyTOE0357wOtjgYiRVrd/7ol/GaIY
pkzs3D4nU1+UQ+zvOYkS2G5pG/EluKH7+lhUgVjNeBGiw4wT7sFjqAiNLM9OVWf6kc8GtEXy3GDS
cP0bB2k3eslziuSlDzWNTAV21Blk5KM3IV4BbhE7WWs/wOTQkZzXogdUGT14/O1QLqNj3oSCqSRZ
7E8eSXw3lGfYL9+WNvruoEChAAkt5KAvywB+tZd9lpTpwiDy2j/SSzDY8QlJt1aXl77zhWkgx3EE
KEmc9mNgl/MBeF45LwJoCU+UzmZOUCn1GMU7Ax4C0//YpwhLLYwC4b6BhJPCv2SssIZ5t9RrWOcG
AQMXOjSbJIyD0UBfd/4V/nkNqKwnd6yxtxzBaBGcDCGvxn53/RObN7OGqAWI0hffC5v11SGgj8sh
7cwdEkmuE58XodBv2RhMD6Ax46WUFv0nJdWUqCbCSYwR8Ujg54zs+8MhCLcsdNL8xUFjCI7mRAsE
JngjvodtCc3CKyTMjFpEoK4sEqRGCUtBTkGgNgisgLVLDOA45C8MuKQJIjSD2AXIccqXk1PQ4OBD
IabnH7tN1skAFWYmxlc+/F/2yx7IHd6I0cSARVKbCybn+v0N6KQF/cAaB2FfQeOxdYFSAHER/7MA
nIFeoXqH6VIQx4FeKs5dBMEjpHqOq+g5OmcUqPpryASWa0bT5LYUFHhC+mR9ngRaAfzN6EJzRacF
zJA/fOErvG/Bw90fEzv+Bz1sfoNkC7tYnZApQnyrlL+SOhkEDLX/+EYK+wtnyYcBDB7TUDGYxkjv
C/BBEQ+FsB9suy9Up1+79NvGFfAkmQgttsthO9e9wqQzeZH8h2YK4jWEdhnjD6SlpGmLv6x29PH6
asPDOz6nusd1k8NqClAaNCnohd147ERAeNf1Z1H63fhE0934rcNZsxlqs3fCLpZXy36khyffbrC6
KQSM0mISLtclEaryrLfSHXzN0nS/SVAXO7897cCitKXsFpMA6AA/yuv3FnNEO9LCCrweHT867Gnt
inA/zLBexuBGiAhO59vkNeET/30J6wzMqD1jLOLMG6tLYa0N7hARR1IWJFelwj+53VZkngoAfJAz
WisD1cGDt2JVcVCJWcIYHGuHPByMjRw0gO0T2Pn2i3XxDHwY6WOwyw61MlOSRELBwwH1RPf7suaC
VV6oU9hoSEdsbEAAvRV0K9I3BLoUSRh341a3lQQqYNGB5YJ+PbwR787Rhrli2YZsOdtB4xGiREuD
oFTknoih1kSQixhLLXwiNID69Mstb/naaR7U9g1zKhJr0io5ccfgpCSZsziZ7LwZEyuzFVuOOmVM
IyNjidjme/0mJhUbfmx99tx9YOoWX9IHWEPRY4H378TXBn8BWhQR5Ip48iqIGBWJlsUCIq9IRIdA
mb3R8vHycjHY822l+CPUpMC/xAbtYYan9wg7rTJGB7HAEQC/guOAfwHphaEnwZJgG9yEpD6tyFXn
T01OHKZ2E3/JUKm+uCs8lgPd+anDjt8CUyQzzM05MRHuH9PPowACzWdYgWFuroE5/cgRqOpvRVA6
/Ormr/BQSRQJhmwl5e1gIOEe+1xAlBhPRksRE97+Y3IIG0OeIYvPhj/g8hlxBWBXuX+IE83SO28h
8xEX8FOM7WRnEMtnIb426DOBnTcLEwB9Mk85oV+YHsRV4CVMzhlDjqKKT1lzINE+jvrC423UDXRv
5TBQFE6Zd0O6fO05bA+AJT/MoN9Y64eUTvcFPTWzrXjGBQHw8AicL2YIDCA+GduMa6K1CHJCoHNf
ALHyLZnHCY7NLSU9Ck9t9F2RmMbeyTfhNRtsnNUUAoVPw3Sjm5hKfo2Qr38cDcFIAO4JCio4BILT
FiwknhBEKaxWc8prIbz5rtviNuYjoBz59yPkHOWEivBh+iuumjHufGHagqLlVaQlI90hzpWAJzUH
TH9ExNkUB6ThZCi/NBGIRJBP1LAXbNJiTTRpTOQcFF5r3f3rwhgPVucJaSB3G01FgzFVRH8LLAhd
/LQfQDG4M+7ikF+FpYNFS40nuWJrHIOzU7u/0I2jlUHx84ahE5gGtwQoGagkEXih7jwWiBoQO1Qe
NgdK/BkCnftik95myHZDFfryS/58a717mOAA2q9bI+22AKRk+O8NtC8bMrg4HUjn579DDWCmUXNj
DFlOGJOnrlAO8Y89Qh2QM3BT+FLM1QzoFvMEIMC5iawWbjfz0HktO7w2rmkmWiLdCMLNWzXjDvyI
/ee6MnuCRwjFsxgWji+5iwDfYJK2uG24YdKe4fAoYykTIm7AIIeiBHH3OwBK5lzyHGcdDSCVeER6
Pqg3CDaUPwgQUp4xBTezr8RJB9KIMoLnh4GHs9p+k0X7sTX29T4BsbTUDiIWsEFE6lxhOrubd50U
a/YFdBr8CVaBb87mxaV8bDFWGDdfsJkRv45XnV2Kaph60mVnLJkq/u3ho/RUnJOSP6CWRD3slqTI
qjlfQhAwTKABOSWGU8ySdWG/q5EUnJhhvGVRrAiYiHms4OYx0KJz+qfbMWDn3uEjGgTlREU4KKg4
67LkcwCPI1RC7YXyg3QVbKNopywBi+JD53uLroqRe7dEPHQLfifLjDhRLnWGDUC0KqjUeASICM/J
obpz/D5hs6GjgKfIa4G0pKVnrx/E2GeYQrA689lru2+/fZQYm1SaAvILaE6aFuga+vlvgibGxzyB
Y3U1sHv8XxG/5XEyBnBuHtvVRF8g7B2LGXJFyKQK8jChQdhktbSPEbIGJ9fHl4RZlDyPAeown5GY
1YinlPw+iGv/sX1HAvuj8iHb2LLe25d3domUtNk2ezmP57LPwQuRTxIjM5hFDdMPHgtUvjPxcwI6
RqYEmKiQWGyXBAt+kxdCJR59Hro4+tmQ0hYyCdH7L8H08CqEAjJHex8t/p60iG3IMYSK++TOOSWd
ZTGbEMHjIBkCU5cdkDU2cLaM74rLi6CHYZQft0FQBDvMghA5/e+IfZ/Ng5Ouj3Xr4eIIISbglci2
tjSyr9OSY4euulGG1bjgCPVIJq6iQQh44WN1SoBItSEcAXnFZ7Zm7Pkr0iF5nsTwd8HKUBw5qg1B
S+VpTlncMAzDS6o6NXgnAQI8+KgIWDHSSoysIJmAoE4ktv7bYHiNq/jFmkcK2QXxwBuy00w2Ml6j
Qol+Q3ZU6hLTBjUtjxjrvQGJSzCqCPv4EAs5YvzehAoedaP9x3v5p+0RnRcOQdLT2Re1EPmvbczI
EgE3Jj4FXRVcGLEWaL2K8EYQ5jkz/MsansVgW4DbZeeUt6WrRdUBNZRztTnKZwwo9Zpt5//7ZrAo
6LFwQ/d3yHxew7BjCgIxQh4Pg8gwho+6ZpgDLR10m5ENaNJyDgyo3poU3/Vt/VlfQUyG3aJao72v
1ohOCmDgUCPEmX242fIZCqeICGyZPRMuPblaUxFsfWFUFaoOJscym5LJNgIH237pEzvshCKtvpx/
sxcD6eB/lsr4Gl1Q+maknbahfNwIwLpFhz4k0I290/0wMwIJJ+M36XipvYg6Bdz+F+CKP3wQK6m5
x0kcAgqRGBxSj0ggWkbCSE8mbasBHA2MwgpPNLnZ1EPObYeJLqiXbGXMp6QaDCUUrFI82L+RIdUe
ZQpsNTUKxzfDUzhoyx5Nkwxfn8OO46xkeAARhki2SNxg9Wj2Fw3gJyDg499JKwJJYW8PKFCL8IX4
v1wNjiSN/SnbWRszWiSQRmX+mzMXJ6Pq87CPuhPyNa3wFj4PEHI8XhfCrnnuxq3PNjOcyB4F0jCh
MIxh1eDa7vaxssQVmsCvAi9g/iNtn0BZyiRmLXEv5CgSDAkFD3RaztI+UCN92RLYhlgtpx2yFU46
m9XF8mYECiRabSHl4xnZk7VmbXaaWzMCN0LeuEHks7150AQwFJTbaH+sK9Qia45Hndl39+HCTDkj
5pq9qFL12O3w10ElilD0a35JGY2UK0uIymuuQHa0fHCmBHDqVHzqDeuXnQgAMT5WPpZNQrI7nkX6
cLgUJg4PH+7NeUJr8NbA/+c5ycGBkdCukg7pIOGN5PiaszovIWK9P/A+Ukp84vVs8Xi5tYeKx2Y2
rMvZVWJ7OU+4rmcrtP9wv3IqLXij6DOrvf39+B52w6MYtwNBQdoDBdYMVYPDlk9vZ7eZyhwFnpp5
b9eG+9I+Pm2CykS8czWdY7LhqzzZVCeDOea68J6bHlHexHJW2Cus10HcrCJ/pAb+6jHbITJUiI7o
6kKfchbUwkjiX7w5/L5FwevoFC3VGm4abVjG+czGvX5nHw6RjfXNCFMynG6Lz8PBnu18chWmMZ5z
HHFk6b7OOYdCSx9Tfi3Jrpu2znyTzovplUF0gmO6jzYEcZfRcwIY29t+FgXwHxlcwZ2HESctuPPH
uoYPZiouaAXZCkkYL0cksiKGZbAh09Re5KjZj3WbVFlrOI/ZxWby4xswgeBQUrKJMwOcfjGG7jwm
GKJhiDYgCYPhIbTX0qRDVC/wSiZ9Vo9/qjGAXUOot+TOuh/3eB6t/ZMZfMCcL3Sm/QkoQb1ElYKX
l6kAPmq3pDxuDpwo7HrAG075J2Kad8pax08/pvAi8oBuZIUMq1pSgt3h7DoxWcpI2+2F4pJYfWrF
xqljdEKM8FD3g5a+rT6Fpc3diJgVtS5GJDPQ3FPoqAFrkipDIJ1IUt0+ZnsG26CLliLwzwkNiAHn
BbaKJvyfyr4/VcbSXoA8HMrfHlU6umOKTzVgIp8sO5gyG2jOMVs58AP771rzqRPj1n2FGwYkDTFy
jwkK8X+ICcPXuJ0O5vcAi9kCFlxng3hjagkZyQIzW7qMdhIPROHQWFlAUVsRdJ+0i3ZbrS8HsviE
1+rJvF90jdtH1I6+q0fExv8fSWe2pCrSruErIgKQyVPmQZzHOjEccURBEPDq+8nVsXt39F9rVZUK
ZH75jhV779hwob84AA0PX29RnrAuckRuMWXTAUAjFrucl+We2Eo5uPdZdh5zQdz+DsKnPNIPRGvu
CDPldCYlBFTMy8OEnZhwqCEHQLdCI8xxGt6rN/j5R8pt09/pEtfJk0f8NZL3Ejzzv+OCSzESCRPR
D6IC2eCg7xLnk0ccmeJIp+NlOv2Tz0j9xexoMilRfRBriMQ6jzMGq0vcZwFhBicXMyBMK2gcImNF
PbmI65opM/Hu6Y5zSmQeasxB3ft7TRC6/RLqnMYKAbdTlOaQWOESPI0PhG0Ihg4GEchxO7aOFSAo
QN9eScALUBbClmyDNXcq99uK02pvhDYvqp0ZDBEaC4KFWTyFGboPNdB4wkH8GHDjf5ZVxOohEA1R
n0QAYBNDv5y5Jyq6fEVA/WeKr5WYNCcbvtmtJt91cSbvwOooVtKcgtDkfs/5EZePBKF1SV3vtgQe
Qh90wwtYALvGqBdJx/74JTlVqjDOO1/vutF3xZgzRPhy1YTj6fgzttYMFYJ1sfUdQXM7FmqU+FjW
0eKm72kTIdJLkVb43YVATS38RFbILtQ/inAjQmWBftfiQ3BZr8PXvndktf2NCKdTqL/Ogw/Hnlnl
bcPcXiieoLxvKVIa90qIDIswbHAkLif/g7BuIRe+8vtJXuPPgPJYFMFhgGbGKOQY6lb6hpOWQnUM
gz72TJHZRX/WnEPxB7sm2n4hslEhjzK4MiI5SKVh+TTteoNNyH0Puwj+xOfMTOY8nAMLDZLsuXLO
l22MK6iKlQDrqI6xDnGq6E667Yw13SjcTqPHri80uWhMvKMWuP59tJ0ScAeoy2js0UM+LR1SqzJe
8MDy7wf0UqQEPJznUhasAW1SiI195nJHPKTaeoH1LzIRxvDyxDzGPI8xGPp23djdHDRyTVBkAt9O
/lwOB8+JjoSKy8DwmCV39+VjTg4VoUv0FPATeCvdrI5mVzZJZTR5xOWw4h68cYz++T10C8zwPngA
z7seeSh9EvKi2Ws47btCW/J17wk+0BVgCBRhA2vxG0mzO4NJul2wWtA32D80XLqOu/EyAFOUUDmU
AxozM5gopMeISHiH7MHCXD/ir3ZAYV3MBab9mK5b7zJH5MCSz4sloI6bFOY6eqOmZQOTDgRMwteM
myUUAJl4yuA6fEdox1lvke7Aw95m90BEJE2aUw9HO2CAkzJ6oWhkckT3QMq3Ixgo6XDbwOesCoQd
7YGHJyDO8z7JOOAw44rWA0Eek3IgWKRVy4ci+WeQHeYSasSGtDh6WxQEuEYmVmqOBIUKCRDisGCd
udCDLHIhqQn5+QIeFb9ZC95z+YyAJZv2Dvw9lMbcx+wNYKBcV5tjDpnIrL+QkFju7DXD3CAD7StG
eXABgiJ4hOSYPhp9gvvcr86jP9MNoibkcDvkhMQ3Xqc1bUdd3JhCgVrH/RnxqY64szTqP94gTChA
B1ZQIjTiAy78anFMqkHFHVbx7RnIEZMAUCc3nIxsVWDZxFMEnNSQ0eCt4c8ar4rwRQUycwjXNa5B
hJEXsVlWFIuIU11/1qJqEtpBIkJQJzG8owb5N37CvqqY2qJrAm7BtSdwaChoWgdJjXpWDnxQg2tS
U9zNBwVF8OV+HAlY1SemnLIRcnjpoBJalx7HLWScFxZwUZZHw5ANf2LOIHeH3CUGn97aoiPvwdSC
a2GH2Namb8rpw7zrPpxhjLn3PSaIgtGAwoeRiImXZ5aLBk6fdkfjWO7Z50/6sEyeC7wWyX1CETUI
p4fm4Rnc0x5ZckQ0LfIRKV5fjMjOD94//dfVw2dOlrGrrDs2Hx4DejhF/0ZbkaLlgJ8r83xcEmdL
WL0Vk1NxR3N0nzRpPoJwtKDBIMIpaiGYZ/YLrwHk8nMC3XQlvaIcCHoPydAIr0f6ruwsbTBQw2nG
T4+GsDPUCjnsBVGdUEWe3DoqkVwTa0k8rUH8xVkaXRmqyXdRURVlTE8ceXkckf1KtqpG8tDkSpaD
fLCscYCD/DE/lug2xeEBXNwj/DlRUQMAWwwU6Irfl+W7R5aEc51Z4NDfjT4G6L6cDLZ6am8HAqOT
jlxF5Ea/iDjWFZJwPXwNUQeMbutuKZg7SIiCSyskGh9mFwcJG25Uk8pk7zlllkLHMu8NqvFP7I0y
o/LguqzRYI05HVYHcHcAWcY/Ingn1d3HrsCXEEru6LFg7Wm4VynGc9jkrcWPjPv+LMfcQ9/XB0UQ
MaJoB1D+ceLEpJ7tOSzizu2R4snvgWhS0+YyeiY0eY30ETA/Z9A+tn/cUMiSOP5xc7K6YmgKeRVw
WM9ku7NaYeWggnpdEd+xfoUcRkNgEiA2pidDi6TxHVuE4asDIyFjA+iHTYHHfUXl6IKfR/pk2m4w
AIXUWc5zlFHoRoMJhyoQKkZe/DZTbnPNubnz9xxNr74uoAIJLr+Bsq2t5Wv69JA4Y0wQqZxUIlkp
k04PHVwhhlL+TYPHfXW5ec9XDBYO6o6m/IHzETCKjff8PtRYgZHn7NQ/CmKfEeK2GQPVEMBM/uNs
bhFP8oRQef5L5QILelFePMO4CmR4Q3RbJ9BNq/4Gegt2mukLKTB4NAGfgJfa8BMzUwP+AbiU00sM
UMA39GyPHNxZ67yi79KiszYkVNW7TdktITF9zpbx06cBg0BjlSHlgS706hd71NpMpeNy8SSuQGjl
GPqYBq4IRnUXC55LmJFTULYHpwPuBL0KhrvQXUhanzqzgbK+TtkSEjIy1wbXqLbXTSi5moBUTCZy
c5DpAcCsAkyGXoFUv6tNnBY+iULY6Qjp5oS5Lw1gog/wSz4pCeFG0E0tQMDUZ3I6x9Zw3fdGNNq7
M5Fc249fxxxrHMAKADVa9VtqTH/i1BdQ3yBDKO3vq9eeYhQCGdlvhWcLQDxtYp2yULK+DPqYWD7Y
RFEqtgMFtUh/aES0HwQPDqVDFdk/PbOUNOj7lsKIBbKHiPzogdpS2yQ6oTjmbczh83TDKsdCV+57
yLDgZsJ8j129SpijUb0oYR20+ysB+aBgSONe6Xt18YvFN6lCZYqK2elu9gjxUHJlzzARI1y9b8Je
in4uZY1sVyxivG3cTPZjrO9ZuILcF1uSxQn6tXxETZwt20PJTsDQTTjlNi43HcexbJmvjVQi+AHu
izP9Uo1BftxalNuzfkv40NGaEhlM7BizYWv3LXvL3fVHnje+oZse0d++l4aI9hggfCOqF98VSw9n
0mfHeIaZj8OatOdoRdAiGhHN+7kIQ8B0YzaCdk+xYmqMLYJCYY5DjZt1ogGZphJ+ATEsyXfv82dy
uiJiAIhsLzEw9EKVx4jjcPxvdX46RaDsVYmAJ+eRMJ7bdI4ErPcUSiree8VnJ76g8qwajX1Pr4tu
Q9aAV7vyaDvPmBK4qUw0J89UBavdPCAFsAa+/PwVIjUbKfAAnDO41o3zxS20unz9bMLx49Su3vs2
3G5k07sLl6NIRCEBvQzV8Q10FuA2fIdPEPSRYrg1FqeJmZIXQZLnXEVw1vkEQXzc7mC4H98YcUAO
8rD2X1Ex6AXvcOurs5J26JHEgjfoB6sqUYY0Kv3TCMNdgPA84nZBvuRY8UoHUIlyP3BGAf7QWR1Y
iepmR0ii8fVIWKWdbXTLuc4rCP5fWBy+sfQHLjSQAn0iTdSDSU8cJvzDPeKXpUppvzrfmF2Wb29b
OUrwipBuHLQZ7u8JYRcqv4PJVR+8DvKBnBVcgMjAAmX6C1qn9ruxGuEa9OW3Td67Cvnxs5WnfRlt
BxZQLgEdCvYH30wfSelpM/40W9xwfiT3v4urEAlmP3bbEekuoi4nuEd63BPqoZ+dD3mq5yUdG3xK
L90rBmZQzHuWg7AApL8jIszs0LTRE+ZccOajxL04BhAOkhRaWWFNCkTOHheln4skh3ce8ntLtBDx
YwbzzTnbXX05TaRy9EaYzhj5Jh72mbbJ8+89egbVvr+TR0/nG94XGpeaiIeS7Qk8gshnPh9GchO8
3GQTOysEHlwcDTlf59zo6vK3qIw0Cih+6+Lll1pQA5l6z6C34h7LZ6J27LXoVfYrNYdydOe+RuM6
u/gQe+tfkPF/2uizqc6kJDqwavMa0VncLpW49gkUTEyWYQZd5nbi8RC5qgBILAML8opEMgPWxgfJ
bNBY5ysWhCKyfAalAJwZZNQYZWMKM1xuT8glxhpe2RDV1Qg19t834WW7eXIfbGf4PX+TX/w9l6Ex
J6ctktf9tIotOoWv4dNrEx5EY0AJvPOJmjV5hS5afrgpYBJ7Y82+pBbNiCKp4ciRjGPyrTdFFjZf
FFIIKDEVjST82DSr/Fy+0rTBy3lv7nEPQnkPquvUDM+9QT2hyTTBcoeokRw1apcmP1vHULR4Bnx2
bIQTq8HTSOr+PXivvs4vRh242A5gvmIMTG65wLgD984G5w2NGTiPbeJgAexjowkt0qzvbg81h2Zj
UO1cobOl0f4bk6rBLcbZ9BrdQcLxuuHsMR3DCE30tZtWFqEjMvorYJQ2eBcBl7u/Ta61q7/5D6c4
AekVhkP0EvrA2Xumeu/5haWMAROSVyQjDiU7YvViLSNPiy8ixousAIzRfcwNBHjG+Audz+Ec5epl
2Xq0jriozOjWdjIA/LGe4o+9jm+EmaKB1jbflYIOWoJ/dLRTSaSEI6TITG+EGbdhdwkVBOs8lCs+
yT4GfeIoVKdJFToo2o1CjKlmXzCgYutpCcsnb8XXE42Bg/F8obKTEwolu+beMByjdq3axUDand6g
qoXfnUpK5KlEFI15xPzn5miLvHjXpOVI/7gXEPODzr0MX/VwXzQYVc4rs6vZhxsE+dDo9xEp4PJO
GSDEvT7tAmiCYTP4jrUlQq9P+oDGHho79cMXn2EOZLd7kigx4bt1QpdC0zepBZ13tBjgHP4XXIcH
4q26dOyixzJ7iFSE2YMwUjKS30WKXgw5G7opHPngqMr8tuG0o3lM1kj+fnYb4lsIrZPmoVnnmFI4
5NJSUpmJQy0a1Fd6v7uUGb4xriIUJxGSiHqO/qyPK2tzDQyXzueQCfyVYv981dgfeBSszWvxWty5
dftTFkuEkX6/dAYZT3nrmF4FTPnyrQ3KQi799e8ZyJsqaRPJu614hNSISy6U4ZpNEPKTEZwWi1l3
ICYKFPJQmTSrX8LvcKjExihPhNK/9i1UhNNscccSN76dzb8eaIwwqTkdbI2NJFjZOlPifb64Lh+k
doe0iqVXjhgsNwIYgpMbET2Bfss2J+rI7Hv1xpqzRe1zH186FSGGy/b80uw+XeUkJCA8DAgyjBQb
1nrI0GLZJuEKKXGjX04XAb7kmJJRCsp7JMRS2Ta+pr+EnZegKArGFjxCTCR8oiCFJNLu0S0zf2Wn
7iYmD/Z+laF5Q7oXf6U/NaIyrEhCL/jJ2kIZCD3j1aa4h1ul6Hsfk0pFX7/5NfsUaAUzRAYDvy57
lAD+u9Om6hmgoHCxtBNRRFoccXwO38uh2hyRu5GFVz6UbwiwoitMN6w24fkSbHc0/AHj85pZC+dg
tS5u5VjHg8BDD/oAEhYZjrb8oX7eDu64G3hpsLWcMxDT+9xdi7tjpv3FNSAsdoUT2BLrxX2RTbZj
biZ2ymTr8h9qxK7ZVC67FFuPfLgtyzOTgnH3pQVfq848yrYYkILCVeJFFw6Nwxexa3bigypD3eun
/T/50J63hxuJtoSovSgHYVt+IdxZE8j9WLLI72SIl+ub0YLgTKmxt1O4V8B9YbX5zcCp6P+jivIu
UoKZQJpEOpba/wW6JXYyLJStlz+C32/yKb3f/SRlc1VzLC4F/2bCvuC0z3eNL0clAhuwBtyKkdlh
TyAubyzPflNlIiNco+UYcQegHqnB3J/9oOfht0w5kDjl8M3ORZEbm4zHELP7jPWYSYBpK7jOtREM
tv9FSIpK9fyCGzXdj2uMqEgiSiIxQCd7DBkWGcXyCqEGijCAgDM2SlAeBDaYhBGI6iKZBn4VPQkB
bRQ2EeTI0kMVojRAmzIi1EPAblg4vC4pAzVpVu8THT2CJcg5JMHXCtUFWfB4zNAq4pwpY8lVxhZM
FHZAjrZRF95Hn5WCuGDPIY1sVIBpdDKIMhCb4OXj/EwcYWykDXKSMOfYjyAqhmvh3MNEgxIPUQsC
H9mmQoxcZJZt75FmktBjWVMdyRAJkgiEarfYA3PyrhBxQZh+uFH4KDhM2VTCocf8GjiVtSmKCOlI
lCRiWRkGkhMlCinYXMoqVuiLwLAsJGe2wuGMFQ3yf9/7xRIHwOheerzzclKP+f9j0wMMRvIcycyR
lutoBGztlF0gu++MQkkfmPgK8txzzZ9zQ1Il+31D8N0ViQlHOL9ma7+QhyXlT4Q1NFBWtljXwN16
AwU5GBrUHReXRAgaFklQA6YcfLjOpKT9SLy2n3P6lwaZxvTzQ9FPG+X5sbuOoSvBwv3+CTc1j2Zc
TfJpOS0iIPZ8iBXWjMVSZ6yz6DVQgu0sR9gyuk2vc2tdMuT93SOIZT3Iz19PYjYtPUyPwS/+TeRI
O5IeRiY6JAO2OQQHyHYZInC1T/posUPOHPneGvRIqGKS6NYGUpRZMVBHv7fz6dvdAV9s+k7M1JyU
Xp5o7n3AM5BFBSmn3P1EFl6IIdqgL6/CL5znKoPVkoPfEHHarAAOEs3Lv4b0MH54eb5G1sCI1PEj
uTdJRaS/bRFswvbNlklA+KKfh8VJX/VXkpjAIXlWn4gJD04DZyWhXo3LmIae4fz/73XrA8fCDnyY
HLLP3e+QaqPKBUSWloZbrbZjtjVEpa/TVaeLkm5KljAB9TGfbl3+csqBS9ED5ufxN7NrNsik5mCG
gk+IjTjUUkpLaqWB9g8l3+K+qMIKqz75b853r0/vaR+rmJlehrx/1CWj3hDbkzG7DihG4Jv0zn3C
qLEhfDm6MNHOnmlBlKhrRN0GG5JlCzQRPG/y20veY39N870xMLEI9USw4LsLC46BINHI5kAux/eF
NfiGvdWNJBfs+hj/KO4lEStlb/qurK/3OT3ZeaeEcwNVJu9Rff83TyVd2rXAZo62uMByM/b9dWx7
yW//JuyTgjqo1D98LY40zBaQ9hC0pM9coCUsm/g4YUxSsGppRyvqM/SwuyHNnPfYAILX4Rog0XOs
zZfoVs3l+MD4oaxKZjfgJ3Jd/Q+Q54t0NsxIDMk3/wco6Oajywjj1srCbSlR7nn1SOXlcDTJ/n6h
STiADdPcHsG6QLTYtyaPiK4+bCWKC+Es3DllpIGbvmITIEexx9IfiYwnep54aRtO79+9xkc/rOJm
jThn2N99Y1xWHadAtht4IBrPbsMnagkC6eAAAQ+YRjbqDIPp/hp8STTNzwU+TJrs0Haw9CLRBvFg
MajIInczhnIkvjyuTLS813+T5Vcc+PM8avccEpQqEZ+0MewV5Apzj4ZifC093QgYfJlDuRMs5lh2
boISENvTcG2flSNRog4Ky6Bbf3wils+PM3d4IWabC4xUaZs4UWgJGbeIA9k9srmU9h8uZ1n52IxV
mEiCOJNmfAVNawaFS2QeTw6NwEjmwyl+ONa4gM0YnMHYWOIuzBGtuFwktFYxj0DGKoKpluu4l4+v
Nbs4Qa+/gGjG5rq80pfxjaxtyNlK01x+CENT/ZePyT/Gg0Zcw3RL9PFYJhWWk7+ostdidVcdFWIX
xYpvv0fqiXlTfjm5JT5RWl4BYPg5KCFX3F3a2GqC5ua2+23EbKGTuCgF9YZoTnWuzTkFP/a3vWp4
1+AifIKcEfiUefX6qsT7hGne/0VEyPWaoZa7CiwAzwGnWAwxtRiuuHFMzSmZDPHgAJj20u+crjEG
52+UcyvvFNjCDcRLiw8b69muT8TJ4PryxNiWJT9OrldPp2ehjnOCn1FMAppz5ERnp7qYVvhHcCt0
Xfy8egeN8+NrjBZnLI6dD4C3BZqmbhoHNLmgk+IMpXYhdIs0XPpHWN2VOXEaeDMgzN6YsisP+3i9
7KFwJEEQ6Ru7NqaIqCdsANuJ3refRrJN4YzRRyhwO0Uo6Mfs0ETED/iEjjwZmeqtj4rvHqLXGJeh
gqNI3hmCoQLDWmtpiVIcffvq3hNJJ/rxCz0wvANXwW8po7er/jP1ccIkuWHf7Rmw8G+wY+51pLrq
kIB6XAWFAxWBMAchsqyliMbBi9tKXdUINWDELZJY//0DdctXsNC8NL+qAsIMf81Ks2b4x2H5kQST
8UGYHvhBKHBxRAG8Hx0llrnpE6mfxVvjpIxNsB2ESJQhOLJKRccgyxCL0GDuAS5BdB6vQ8IUIxNQ
mrheHt8hLClxgYOK0IEL6BTpLSos6yXRQawe2xpLTyhPml1WsYtcCImlcVbmfiLZYKrlM9M8MMlG
2fB51rBbAekQyJ3CtpsjKC/IoMKDXuqLkQ1cgaMY94vgArEiwlX+T89jbejbvYMxIWEe8xCRbwhc
9DXnCrpmahRo/Vm5hsww8bRdTmDFNIqhar1hFSn2qIxrb4t/2tZ5YaIFbKSvdSSoYJkTRC/C72HB
SGbDfM2M5RLAN+koPOPoCa44VDChQqoRZYRQZQD6yWrDJVje4JiEWvHn3mAwpRkPLNYd4XHNsZ/+
wtN9cLrh8mgW9MlSxogZd8LR/ALFioBox9F4pSOfh7yxzcRYchYZ4tJCi4FUedSKpbsdILDg2IG+
g49GmOs5VdxBm3lWMSU9hU1LWVeDetd4k5KoKnQGuBF6dFY/UIiwcsaS005BJEdYdH3tjPNF8Xv0
+LQcfKz4sjExY8N8HJ5QtTLWVVhRmEsCeUicxDmdkt2JU0UJ9++BNek8zKBucXr4EM+TD1ZB0NLL
6ILBOyGgHuZP2rrPFD4ZJ+pXx6P7Em66MIu0yBjne2o00Ix+ImFmVuegsCCtTWOzQ+gfCobrj0cY
CQjkuJfWB/C39E2vKTcx7d3st08iy8hYAoI+vRv/Bs3BKE5ZvUGIkgAYrhwicJST4c5J/hVAJNI2
edc2L8CvfNbKw7ZMO8nrH6RDjwemEhUjrDf3WvDtX8g1go495eEDrF/QMyPB5L3uboiuPj6dMiqk
rMXdjkc3LsuJWJ5Idf45/UPJan2hhSAtLy5O0ao3KF4JMp8vyjySpCRP9FDYopACvZF8i1h4cJO2
ZvjA1cyfCuerKIrBEcPK1W/wHTsKGZgmLKtH/nvDw+RIGlUZngqGBk3I/uTy/FRN0jwDrF+K4ua9
40eJ82ZFc8AfBNYXNeL6y5EfLu7Tn/W2FD27tzogTaqvuHj8MnXOMmpx+jedWzd8MJU+xDl5e4Kd
w46VOxwD7CICd4cJguQm9Rfdikh44b2Ll7hGeHPBtKd6AizOAvY19jgDmhmW7hldF7jES21UU/JH
pg+BjIREki78J/Yzy1Y9TEFwsaATOvMLjuz3wuL3v9gGQPpWT91lmgF4rOyTPFPnVnQZdSprD7V/
QAMcI4b7In0ttKPuKYGUBgFLU8x8yMGQg0TrSTH5sMWAzGyemzba/pzeFi4bZ9Q1RD1/hBM6C58z
Z3fLaXZsaqyIazFWGEEfkQbcxaRNUKdh+AarEKwCunaG3hXllMJxWVzmn98CpOF7SfAWMmxh4jMR
x87pdeY/tTP7jjTjU74h7yBoUx8VHhFLUPE/P5vKWLhxJAommr8izWhNJzk2fS67ybcfk6Clhsrx
roY3pAiPeX9kxPKyQQAAuQWkxBrPk0CgC6qCYZfyrsw1fD3maRPkicHA+wXbCKyl5KV7nxSXNTha
4+XIH55QV5cR+NYzYH1lwaL4RBRIXRjiN8aumhsEZnxceXnhxHv1PhaNoZ8dDxR/AVs5/y5pO51S
PfYmWXKJWEreVZXX7N7s5AJ3aYh6SO1Ix5r9WpQzUtkI7WbKmSAm2YNjbhEZpWYo8awW8Ape0bLL
863dTie1DK8DSMywmuPjvlqufvE+w0wUhdVQaBnF9jf8RoMixhz/Bfq3n39N68AdEbVW4/v9okgA
MSLM5MhiUEwyLFFAfhiFOaZsXk5zsggpRSTgPXzCEobMQpjSTVh05DFY6rbAV3Mht1bcPZ8fxlfu
7dYB4UdBwNlgn89YTAFK/P70GaMcqEbimhAR2rl3ksnxSsAcqC49Vgw4vHPEDFdUCsxFZJVw1MWq
OTboFGf5sNxyi52OJGC7Icx4+rREil3zCLsdVSDiS6hIPy7TlflLymO9q1QXm34xJXOBJA5huhZX
MfM4Atk7tJYBsPtKBSVCrw1f7JWYG0CnJAYtJy9T89CdC9KJkBKuc/fnglhg/xbifvhwTn0FZsDV
EQxhcgH5+qZ5ipMbyRBFlhGbw/S+h6k9PWfNP6Hl9yS5D6Q/UMb8+W388Qzkh0IlgeULtMIwYnAm
Ec05ViIVIFl2AFc+OEQyIrjEPqUSv/dtAxxVoZwQBezRdjXIzvIbEppc4UeQWTg7yLgJM+KY8ile
MGkuk/KGjQxZ3vG6IuhuQOLcfLsg2pPkLabgqRTFShzqRwhln+ictcwDBd5DTI6roKNeIDULwEeD
7aTy++F70PJwPvybyEKseiLVsMJNyiBnaIFEIAOcJKPUndxlfDOw4KTrRX3Cp9nqmZtWMGq+vEII
iJfC2ouoX3po/J8HeNVyVmLG57aqGF0ow1zXIfYIF4K6alAefRXSbtvD94ApJrqeKf5KCQ0gDV/C
Cudiq8I9I9m8AA3tKBU0pN2aNumXgozhIplzui9JI/zsy5vIDK65AVes3jrOP9IJJhnJc2sKBAef
QFn9CPi4+cYS+/sPCA7/e6Lt8tGbbJ0eVx/kVAUudoslHPJIm5SR/3H4MDdXelA4lTCPWDELhbGk
I5L+uQ+3Tz80L8EdQJ/l7meD1tdTatZ28g6KOktU70fDX7EEjH8wc9NfBew5rrx8aAbEO3NXdkvO
qB9WEaGBEzGyyEnSm6e6JHRlnEqJ1aEImOuB6su7epBF0dPjlMz0HuBmTRg0OAXVJ+D0dv/R7NNQ
tpEdFq4FQAFbTGrSnuN9NrmMxtCG89dcXRfuiaRtn8CJHoD+ixMShzfxyg6M0WeOu4A51Bg4MkP4
hvGMTW0biejGXwJSYw7f6D25t7ljZ9lEUHtXakKDYvGMPzT34Udks9nSodMh6siDPHNQ5ZJWDM5Y
I8DYugWn2zG2lUM++JuipcSWNSCtBSayCLL4RQaUiwcUWbWyIaKUT2NI8aOfkzkHLQFWDeCDpq5C
3IjpeczW7JfEdN0Hw/ATow6ewXiEHD5qxxx9PMKgiCVF+YH2nayjW2D0vQsyx/sZIZ67x4UV6Kgh
FsARVkRvZfCNXs41vfjkqQeqc/8D3g3MUe+AGG4uiu8sYaFAZMyJREiS8/g7vLsZ2pGWpJzrEJGv
zW0Zy+75KKwSiJ79PEbSsid1LMgnxGjgKEGhy/eoST2q59U0y9wWlrsNat4mq/Kgp0SPvlNCBm1t
gDtUrKxSsQGjLvuP8E2amg8Y6MsuWhLxgEGgL2QQWnYGNn9QIuJ+lMRaZnZwH7e7PjI37sBQWbwR
tIw+x3pej7VEHMTi3u4z+iLnTUG5ywVcfIirZGpxIhjXLkjUjtKYMV0vCxhnh+yBAb4yoK1Tt6/S
aghGed9cx5fhdUAC4fx6hPgcWlb4fnnF3MSJAXzah7adSvFzfN28d/z4j/2JvqRFjwn4mg+x00N3
k8UwpOvj8XRJxwWprF0SxHbl8AnQHxAu7uEAoIukcEDIZWpRjEQXwQR4rsblIzblFJLw5/WBQYjR
WeqgmJn/mb+n7U8kO/dQ7xCRsyLDbvJNCUyk4Ie3+yUQCYiFKWaGPyWv3VDXXFZbbPs1sTnQ1m/6
Nh3pQmg7mll1oJ/M1s7WdQTP8PUKl64Wt3UylpIDcuixTiR2hia18j/njGIm7yNM0Zj2KVip8Rni
xMVhBvWzdbeYnzg8rNsFYdLPd9QSLNpGhPplQMtMyMw1kqOcaj3kNw4rb4fHzCWy3iH4GwyjJc6P
v6muGp5p3DEjXjW/5I7Wgl9iiAqiLRFrkiNR7SK7T/ToOxUkZ1nPC6hF//Xz+S72Fbs93VV6xIjx
e3gdjkLe+/svO1j7bVLkIniwf2rm1orXez10Uff0TfThpPlqjsHGC0o6RZk9aDATfUbdvKLT7BLQ
cV6YQc+BDsDw0nECBzI+dES1F7IrQ9NH+ZRPUNx0ZDsbqydIn7+lPYERcMJtNBbS6YyMMM1vop7z
HHwGetygv9YOrUN/hru4EQeFV7QGPO2l6uhOUsNk6zPdcldtKk9b94IcSdLDsDnf8DrqtYL1C8If
RnS3PfTFD2vP1swMCNfzd3CmTKHz5tD5L9XW7Gd6yOYge5/117vZi2HnP873iEhsmfVkZ43kQ33Q
/zIR/lY39jvMk2347mhL0pBeH8wJ2LaM52qgwEsir3B6k16qTO7IXslScKGJl0DOeWeXZ8D1J22s
2KQNtxkHj3M/peGDhLE9QDGTGrcUbcvkeux7MMBwaxJIeeEOF3RvB3LUX9TYNr+hqjscPr8e+KSe
Y71AQsEMTGfQ8JpuQUvghXE/M+WyL1ROX4t/nftYseQ96SoONYLc+BTRAFyGqGNI+REtG3xTQ7ae
fwe+mxLexpP4dsrOeyKwLBx5zgUrDeJfbRnbaIumxUqkGNUgz6E0of+i0L3XuLc0wpLJ0Ob5ZK2Q
eICnJhgBoXxLKTCDb0xtq10Ft7+nS31WjCLPXtDRjL4LfQdNs2AibH6WI0CYh2h/JrIAf3m5ukqs
BYLIe0wIwhxex+g5PijlL3RelTx8657TW6gJLlAMk8LKTKHcpiailnd8khN82iQIoKRbSPDHm2oh
bR6L/IQ9SnBcuDJjjAshmQOsvfFlgdISIn7MaEW6c3phSsuoyeu7303l35ekMN4nvEDErOgyYQ+L
/Y11j2iCfiTSxglBDS2/41PAO4mhkIFwT1RlcHetKTl80FUesyYhvJw4qWYixIP5rmrj/oaYZyni
ScbvCsmDRTOwyJ3I3KE2Qk6Agw6Nxt9ZgshGlDVreKBhjpCBZsTfvmBpKXni9VZregFmzGCBFMyO
PPsDAD/EAp1HbgfltixSyHfmjH5uvoYqJrCmjknHIHEPX6Fw7MmT27zi/ZCWt8D4IvoQYc0XNQSg
FGmE8WdId89GyJZC2nSSp/SX4+a9pLj3aTuH5cKdZqIL7vOxCBaQyFfWxmKFeyjE5x+C19iLzG0m
SCCJLICVnL886694O+B87cilfXaJbo8/QPcO9ImuG8f6HJIXA89MWPzRiPOATgyqNMAZROQltDe6
ZjCgVO6Yv36H3wFrARmJ27/k3HMmOKfA2nRE9xbafDnga0cSWUfEMQ7F8YAp1yBx6RZU/neNWDcf
XAZvDiLES1MDigIE63vw13O3QYNQfKkTmyUyv38bqF8bCp3X66G8Qwl9JqFwrMwYcAHNwiZpcdni
LMbMBI7nZTuayJ0zszGlr8g4R9s/QBARsVL5E+RpGMp4CzFJQeSbALmKweZuUC9/3122KbUqSJJh
bTsHYaL0nbWcfws3o8sPXFlE32zzw4+ppfR63BYsNRnNdW6tJyXKAqZy9U2pscs/2WdKLtH1LJsO
RSnq/Vwy6ZA6tQ0l6yxxqhE+dDjYgtFed0B1f4S4oL8i2IvDLDgVrRdkfSHwpmTQQm3gsL2qAPOA
VzA4rehCol/MpG5X54IgGJs3A44IGFo97WAG9YBs6nkP3J1YfKz17MxVYIWE1+ZwSa9oi4tbRefr
9wNgGbExmFCFub3JQ0RkWIrZiiI+YB6Ydyr0UOQqrB4LXhn+NXKqKY0gWeBFn0ueXrz7WhYhtzFw
DFVDzwGTln9jepYY2awhBZNoiPHUcF8LWfCHsEdukcJLaQZwLefvas85BwXkyHP6awX49p5TsYC2
kTU+IGs5JV5JM50j7kPAWXhUYO5Ja7s+WPEDsYWRcspY/4HGA1ICndh/GdW3L0TaZthLmgW52s5n
SGEqcDQgLSdZZl9gM+7pJwWK5OsHreYRTi+RenEjvUnUpuFgBsbvKBDbwbELWIxFXRIBJPm6XNcd
VDeUk80Vbr8JIDJBUjhpBl/kGCKlAxmElFSAvmS1YuPl5RBS9Qwen5gGm+YWfzrnesMBXPBe+l4L
gfTl9IbwW0UpU7g9HIqv5MJzjKk80F0TTOXqkZQZtMCi0eMmghQALrxqWHobK4SUjzt/UYezHUOz
M2tczKsk59J1H1jBUixmZ9Nd9LhG26ROzuTlOv+RdF/LqWRJFEC/SBF484qrwjsJIb0QQgbvPV/f
69yOmeno0b2SoKjKk7lzm0yzIzCimulYB+APiPcF8M2we0VfQcL5+0znhNto6y8ks2oqvxPzx41f
s1QUPMx1OIBSeDIfOHHXz8J7ZlqszNte2fOHvs6A/Pz4N0ISdz9h0ZtOEMuI/w7GYNvWCpH1jc84
pQm6QoZbQ3yAbHLKU5X4GhnjHo171741oqam+HthuQATCHAmrGvVaa97cD9bx0sHUBNbVMuTQ8YS
PTg6DrHYGDRyOmiup0z9apvYfMj1HBfy5dmBl5xG8x55B9xxlUDJjVhwpeFt4JljPZdsZDI1KyFa
hqQYJbqFH/YjgaaxoEOdTDfD+++xfxjS4OG2AWhD6MysAtaN2Z50PQ7tg4kIy/VVwF/T9XVDvaSr
XLTcU/BZl+DyZbaQWg4JZjgQ3WssUur7Fmuov/kHUlKOTlrRrFOSBR42DGfRvP+kRsz7mRMdgFhN
xx01BBzY6WIqTHgu1fx529ZoOn+jBmCO+2hsRpR1vZf69lOaWTPf0lZbdtUDtcr59Jb+ZrZE4qHY
X8fKvyFtXjekuMSJxuYgyMfGwrlWrvNXfs2OceDGOYS7Q0RN0vNu5DEEovuDqd0qOpNRgPZBJcEQ
eeu6W3bpDNTcZU071eEjVkbte8sPMvX8Z6aenoWd43GKSEt3tu6SoeyjO0YIxt05FiXLzMwjCUvX
Fa1r1lSVRDvr6PXSEvlKhmbpeynu42MS7cwscjxXn7ttlEhG10N7tu+cxSnTgas2lxAt41EOFrvW
ZsH4K9O5KY0WVSSBi2HRR33vFT7HiUYi0b4f2kS0A/qv9Ude6azMK8gJWMuGfBveoZ9gpXPs3Vun
UbG71O/2ae/Q4PKssOdVE/q7AS9hlkzU5gNS6XIhDnpymFKNAJmujeeEvj7P3ITu2R2e8LBeCPV8
F5PCG4rVojKyvfP8F8BDWsaqgaU8CEd1vjs9tSkbZByV6/yAmwzAK5uIkVmFZXJLHMMvDn1ngxeP
1WnPE89rKPMzrNh7/XmFHMbrXpJbZjHafK0wHVk0P2ovFvfbpne+p8hydNrFWRe4T9dlciSwjQ23
LBFnw62S1Qk/yhn/vglrAGjX7Va5OlM9n1aQurH7fOB5Jo2yLsjaIaDHTqr3cSFfdsZmu75pQkPv
KjzKc8ifLYjJ9VEjOj9mqsl83UKCrcLtWNvcKn55fsiB99uPu9MEE1RxY7THO0dIF8mKw9oqw/P1
PDWIzmdPo3Hl9mwXmdJyhVR01HsEg3S5SAKUd8A2corkqWrfoQkqQj8QQBv+/JKp8am4ZQVEhu2i
ReDzo9gL59dVKHn1EHOzqIaXyQL0xr3CGXDIlhSLydv5m0RHkJvVw2aEFUvIfwbP2FTetj0tyupv
ORsku4m+pcrd7jZXIZvaz6ornsDHgWjTfPksHXCcvnfSrzd7EkK1YoXeKUlQCaBqra3Rcp/nbwil
cZBp4JDoSX1dUTJcalyONgwzyvMWIt4ArgIr/edoJ30JPaK9FqepKd8Mr9GflOiIRPrDvVhKjxdH
juCr90Qn2SXABvEGzvHp7YqkuG3dtLCUV4EbRgDS0sAXY9Ef+A3FYB2hj15zQi9Ek18HvEiTGRUQ
hhNHiwNR++zdi5cNduCDleqLLg2mLzyDEiWOSphmBRE4S+5XtDWuU9hH+5RqXIbuvRQF5RiEufBe
Y3ZO9uPBTHryGdzaU35fRZzRuRaqG5eQY7GR+ISGpl+zdnha+PZlCkP4kIVBc5br3HTTXhvvT4T3
ut/80gsej7u/ILObv3HFyb5eF01JeYvR9vtYyTS2rS3juGttnPahqMXafw+hdqAalN750vz1qWOZ
tJnPh+60Q2ugu0JVpMxz8OtosmN8PbMFnyHP+aZJn3bTgGqtWd7qhea1fMdatwopxQx9UGfxpeyu
o42XGELLIBbzqbGtRBjFGW2frCU1QeluqBfJ3rN3mJR1JfeX6P5x5WPbcpYfN11f2qtr0kr4g/3k
X/EF0nLJGCBVNePfnCrcWD7O463UPHO2QGLdVYDIvtus4+OSo5ZfBNOE7aIJA16TELAima6mOa4o
hCYmGTharmUA8zNc1BCtjv+Z2Udymgpaj8JIyMnqPZMQYRpu0M2uEpxarvVVoXZZtXNWev/sy+bR
jA0Mw5aC5cZBQvhd7Q/ZV89gmaeGBHiPrxKH8yDncWeF8zXbY4LQv8Ws23bNQsfZq9LSnv9/5iZ7
u+q9Fgz9lPeyRXjRRsxyvc16EjhJ8eCB+ZDrhsnoHRTr7Jd89Z0Ob1IWZJCZyrqV1G7DKt4g2zGH
pmLlsV0ofeXv5bmYYivHSrq6ZT8ZtADem/pEpUacGc/kS9HougUa4BYVfkk993jd9SRwsvKX16y1
No3V1kZfnzP/I5EkwozdobHGX3+0D+L74KmCVJBjp0OBzkPiqFoFAABLdDOd1VLvLJkIGW07SqI0
anhFZn4ZFik2ApkmqzG8qDg9DJP3/m0mNKRyvTfYTjG9+3ho5w/vT2Z9rCiqX2AcJryo4k8MN3I7
qc+e44/5H4FKN1NLf01KibGQ6WN13yy+Za0V/CvExna0DGXqsBuPgo7iKxM/iPMisjzTA3ZRPefy
cJaQCu9UK0gMmbPt4/sjYgsstm3k8Y+q9+r7KmpxxJ/+Cxo3Z5h99m/wjnmaYcz6d99ef14jNjjs
8g9NJlz2kKY/77FSiO+fe1B/lnKgvf892FAB4y5dLdlyFS1TNSc9UzF2c21qTzWkYQaiw4Jf5ogm
5o3MdPvr7yC0ADKCGZbrdqavYWfF3u5dYdl/61XDQtssM0Yk+bKpL7SttePj97p17wa3Y8Fzmq9/
KT82LIPiq8QIWnpC+7lIH4W/GGewyuPt+PlxZ0e2//Y0RxL/On43ignaF8U7du/L69ZyafVOcNgM
7gqeitAI83Mdn74yPijN4vw1E/1s28GwzKH0beNsFEMX5h3g8eMM0E7JK5qNEn17rbG7qSIPkGXH
rSoCjPjbxn5f39cPW45XwXaIU85pmC5nG4UiTgWQ+6VRsJ4fF6N5Ktpd+QRlwU87aEv3JrNdV9l+
4KALq3PT5l+X7b8H0VgCcrnt398yLYSiKqywRbR1NyJ8r17PIx5g9GbLASGsz/uE+pqrBamQ9FyS
XzSFEnHNugE/tttIcJBsH7oLktnmhbtKpnltn36ScOzb6/Vz3y8Agd/Fntv89HrXeHdAtkyrSFpJ
i6bE+Mwenkngspyhq52eardxcV4+j26tk+Q5G7h1bPk/vLtBt6VCfCyWgWu8NAqS1Rg0ZDn6qAeg
oPcUsMyHoyJrjAN9yPKGiwd2tJoaJnj2k8Y+2u4+/Xh8rz9G+54gtNrrokrWINB2XsmW+okSC7Fj
fxjc/2QjlBkO4yT/GRvFTjA0SX2Z7ap4kpzvX0oX38qZAre0PG9IUuL44k6ALugxFqPr98zMTyFN
bJsK0hQd7WYETGG6o++apWCSNffMznwz/7FZ1NmtT/VisXT4unTs2ye6aftG3zVYpbmdpYMZeupU
szyzNj9uyrPmvrfuccb+fDanDzYHacFxm8ohEN287kXCSLJDJCcN5TMT8jechLybqmHBJ1dBSgtV
yNj+hx62clayJqXr1dZ8W1l+nOGAQev7rB/ry1ekhiernzVaglV57dkykTNYqz7ru88ruVF0IVvN
O6qnlvnfGfI1xu45yyseDuwOeiCeDdAr/1Eoh+7ljJQwi01iDv6VVfRadNeuGvaWbFebU9HA3dnX
v149zDs3ORN7JlGdxcy12PfysXmyej1Y9jneHv1Hef+aHE/ai695bxboUYWGveT+42odwAHjfUKm
U2GCXJ682uzNKWMaiygNCqsHLkQi1Sh+z38yf6a2QLed1M9GoT1p73q4iR6cIqUnGISidSWLFLbt
zhr+Uo/AlTwv6HWXvvLksYkg8nx3R9QCg23eRdfy9r8nUe0WmNEM2AO12q4wPyDVSBklX3FLOSkT
3Uwn/VR5UICUa6C/7FdmZMVqSO1EeLTjCoG5FDhpSWwXSXWdvasCfu+8jH1epq5kZTlcNARdcLLy
laUKMDhQngRAxefCocJSNlwX6Q+1/LvgcFAkRx3atDuruLuWlYf2JLJLj6SiytrZDFAWMD4SVXOi
T4pK7TMbH1bcqlbUXpXxpLreERuke8zFKGAO7Q1XrBuXKOaRBL7dnQxeFik29s/xv7jbo4nZrYl6
czmUC1TinSLeCJPiQoNxSStYDFeXP7nGakAyF/q280+2deq3pSLxlAxAhxbmard/rVgBqIcvzfyQ
mZKLHMv/iYtaB5baVeJH0AILve6iue7SXYSIjDqWCt9mUrqqAA0SxHmZ74tziwllsOHgXFg0yCfR
3PGXWos42Vp5WSIQrj/F8SrGurOmpHLKd1N/2TE+1M1Txd+WY1OiIXWjc+56bn729aNcQoYtOByJ
8kgzqOGCLgOx8D+M4IVKjrlGbA/O/uEOV7h6pHJtTfInzpYF9xDiwRwy4Bxem4OHf6Fj0b4vUCer
WEaTBrrJplHoeVRLnxTi1WztED1XWOFJC2V+2WUNUT3zlfu1w5bZ075iSAlF2qOLQl82vyj05/fl
s8I5Fzv/d/P70gmE/1hdntuiczRVKjAxfjKjaxd91zQdbxrIyG4druINPOXoFqVj6nE77FN0GoAw
3+/NW3vPpIIQ6+qpFK7gpKmGi3YXCU+9/qhua5e3l3cMFqWhkxwXv6+tDXoh3Va2NL30wYmgiFcP
L9JIN1BBZyjzAxMO9iUJWkocRf8m+82TP6nQGbQe32HxL4uOq83M2Tw9J0pnYtylfk0KxaLvHc9Q
BiXTHN9zfhCgFmWo64rRPpa2tA4M/6/vud75PT9YTlN1P7330uZLUgYK0ylgfslva19BH0FdjMLQ
TmF/NbGEwn2WbC0au1+u/ptAvKm6grtoP8TMXw9njVV01KPIQsYhyPQ2YwytqOCP3l+2IIBC5X0G
WS2dC/ISfn0WVZZx5CZvs55A00l3PZhx+090F/V8ZJV0rV4bk1NFMdm/U9Z2198BSb01nMrsVTgT
/CtP82GuZ4nbvcK1X+/EwQ9cJPs8DLcB5wPsvBy/BtRxpW9XzlwqUlpO/UR1/cqtyBrSjDPf8BEo
Nnc0ycizZE2lG4cIz/e6O699g2Vqh8qq3kO4ipApyvmB9qwkJebVfBzlq4pWHYBWPkfPXOn/WDBY
CZ1bZNSr7nWfSVhBZTK8NyjZqpPeof1AoCjAaxROzraBjhrYa5do/nHurQgWEqZbN/XvMw5Jkt8n
abml2euqTppQLdRXEceQ8isatXFvhkyhbAcsUXQMEZ7/cGN46dBd8nuQgTrMx2zx1T1H8b0if6h8
j2/Gj99cBXrcWDZbjAZIyl8635NhL08x2e8V25daEY2dwg20pE+p7UssgtqJ6Yxj1LqKG2lpn+g+
al/oOHUKl7/WpHv8ys/bfKRwrzoTTDheiEJx7eUJPvRWfteaorF0Gj+IyktHNm7j9d88OF83T7XJ
a1a7Hla+x7/b9/5v/+cjTfezEVVetTOJB0cV/x7Th9NlJCrH/mZ4bHCPqqxHNrOT2NUZPRuT+CF9
atHLVwkMLUZP7CTu0eR1z3Zy6hgi/DhbTD0rL7bVH7TcJATU/lRG4UFCPbqVnhps5EskLLaOyMiX
ykyOyCPKsHkWQ4OZc6ncBbqemwdkHuUGl1qlI75aVa5E0elaRtJFsXYzMzttyY/f017I54NNPRX6
ZwL5QSLH5d5epUMczJnia9N8svYnaq5lJ/XJ9p3iuHhtJGnnEBjPMhzxNq/l8y3NM/HLQVVIdO+5
XwzGZAFprHJYtJcIdHQLYoS5nBXiTL45gw9KDjt9L1+6GHnZY1trxVwpA9hADT62Q6XKfjMa00KN
VPjlKzBSUw7mVvaRdgt2MMXui0NiUV9nBrm+KaCWG6D199Y42Of+psZNts8k9vprs+oUZLO+tGQ9
p2rzYEcrgzE+E+U5IL7TPQMlxL5MXIgwl8SQAbKlv6/jfes4/udz57S3uduPZ3/pHlZu6RB9hgaM
oocFF9ZnHwfKeVJPTk/9c90rZvXXydeeJmKrNU5dDvpVe1K3v5O5CHG9U0VY6OV7p9h8pOd5smGc
fELBzjMWr5mBgL/xTBfXzHa33+LZppfp+SI2o0Ix2Xow6fQeViGMk/12Ou8wCknGUAYqCK7Os2rR
Kia6hiZvClYQE8mQnQuq/vs9aZxKD299FlrdBFdB7j9zx0RjdywtGc/Twrn5BrLDLZIfIT/SppsF
8Etv0U15mzhFfVzwr11vvikhB770DGPGfwZBby+9df+Gb5eKdEY6Ysz2f6jYltcWS6cB6HOfqfow
g9etTQdnHGBd+V5zA3Bzqp9JpQgVVDYOH5/FReWoS7Qff7G6Adkz0XvLSv4Js/+xcYwwXgJbcm/4
k+3TtBXQlOjApM58XqrLFj6qMIBbWYQVxJO/WLCvOn2lx3n9yQ0ZNyxUL0yE0BndOFyKm3zu+B9n
u/9wubBe4JUWGQDPR6aOjMnKheZQJ38JOCecB+Jo836LN8IroeM1cdyZO8jIvmiHlLQfHZ1f0XYQ
+C3BclCBih5MEZvb6Ekl4YwBwEwGqemDU2WQjOAi9Iu/m+66vX3zad2dbBgB9WwveHw+qrnydnj7
9VyV8mbKGkXIKD/E/ZKqeuzlGki0i9LYXhtWB+nRTeYGL/VC5xAf9IPQ2Vv5L9PMvN+CAWll1O9L
UCllp58X1Mq5XfOkL0iHnnyJuBMRMpYI8UOIhqXERRun7iesh4pyAextbSgObfYKY+VaEWtyORj/
KmAJZDv9YfneuGPS9RYRoVgz0Ts3vrWm1Q1zstPbWWDnM7p93tMVQcFdncSFjUv/1F7dy3oCDPGX
8aXDyq/0JxAM+JGDXuIwfgmw1v/aYIyvvISyfHKezvli9YAo7wBJsDRIeT7b15jgUSOQj7adTe/x
ygSlnBdc9jLKDvIDfUMhmHzFmzeawGtTB46KLeyKiVfw87KZMP4LyqRZunCG0yoXuye0vUeYUSWx
LbC7D7akm3jSuJ6rV45FJsOE/crXoZNreJ5WnXtLQnPHaPqTUrXk3Eb5Wur33NvEh08hIY31682r
lf0dpUZ+40No2ClebatLHDXsJc68p5p/ydzenrPosYrn1mcbvOZBilMREg7Cj+xFeK3JNkiuKoH5
Xs4f+ptNxRB9EdnFLnvZuspOepbDWF2ITtla0nhG0ztUXC0msremfdBy9/F4xsVzlDyOObfBCfLx
SZAds8xnXUwXxH/rAThV/TNtbSC0fQPNqvinidpuN7VtHp5x9mnZwkZm282fGs/jOGwV1HQrikuZ
3y3kPrWMt7iNiSiJwnbvsPf2AUk88mzjXPauODUplm279xPf7ht5Zbq5GaLcLqzYMVHqR1bM9kPi
Ru89wLfuvAxPAJgU+4f6qb5s7qBfyB9vmAnDR5Tq3LuGfctzIKXDpHdsXIP3j8V/LCWXH8GIpRhY
iQv+u71PXRfM4BfYNf5Z1UL6rOqhL8BnCGDToXke38e70RGpxF4DRJ9B5KD6ehkWh9IOK3/oTBVw
e9sN8G9IXv/k/pY/h2I5LMHc0K3ZIBjM2pYs689awrdwf4pMtnJAbXXisL+i0Y0DypHu3iv24bbT
wYnIejE+xNRJtdC+Z2vdbXdD2nIen8dhOQaJK/YC8eDYgZ1VZl1u0/HDujPZgzL/v10TG5Du0eLL
SAo1BUHIo8VNG7g9gIbqZl4i+VpVV5Dz12xq2QdYK3jytpZv4WuBJyIdsrr/yHKQLaSDE1RjVS02
Z83LyXJvUUXL13wfKpN6Oj5yp5geuxKNGHT9bF3aheOS+qmZju2AqzkSvXMlO97JW9POtGel1yR1
yBxFo5a1+TL2nYcyMR0MnEHtVP+pPHJ/ynGucawDKGIR9u8cuj4NdvfxsbXsbXs3N/c4N2LaE5SP
9i3jNjUIAaI4yN6xfvFrWUAyM33Iyt5xhOEuhNHsRLa5hgmNTPGFaPXlsTKoz3u3L6LQxvMby2Hx
p+TnOXzna8t/QkNyst/dlAEej3zZC/ZHJ1YFD5POu77GR/KaioqChP6tKXqBp+vmf5ZvI0YoZcmn
KKx/GZlUwoC6O9ES1vqFwWV6eReqey9tkUFSnVw7GABLTQi04mPtwMvOacVBlvW4roUSp5Ee7kCr
S0FUvOp6yd7E+Zgu/wWrz32FuE6YaD/cQ8F4myEe1ggn1TCil5wTGGbu7GR5NtyBTiTqgcBNfcvK
Z7D1zYcEltOmfv3AM0aT0B6lPmejqy0Nsad79gh2u3nTh+Gquzc98P0GZ1TzTN8DEV6ABP7zcIO8
1EZcLksls4nK9QFg7eRPrpPVKTlTbC3SlZfmvP4yTHHrLLyt/h79UaZtv5KrLlGnl/2n/XAw71+X
/8CYWBsc0NKVLVZiDT3MJ5hpjBMRwUDgwIgPs2ys+bjCJ5wCf3HK9u7hPx1mpKx5WU1j9b96QPR7
J7adIXSv4Nizt8cAD6m4+5Buhx1zrVk8t279HN9M3m9RopPmvvuXpSp6anUkesThdA6EhCVwxB7a
BuxeSdGyhF2Ehz2nbdFX1LN1UEmIMkkNJr+uXDVZO9ehi/MPDTcmKgu9ukLJ7a+Mt2+hAb9XXP8p
GcIbtl6trqNLSTjtqHmNlvqHvwN6CoPMir7LBtFqvHINec34Y0SKI8qX17CdBGg7/FOuDziH1y2S
ROnz7rkK1H6FJpDO/nlrJ2KgfyJmrNdmSmQN5+rXg4OtU6J2RRcJ10fYev0OXTtb/ymie0b1IUVt
hPliY/Amm94ghmsTaWZso1aVtb1PIr4MU+IybDMGak5w7eU3QkbxYuOZ/7fet/90I18l/4ZkLYtw
ToiejWDSj2UYIrUX7Cip0tT4g7inM+tyskgoi0mpDC9DAAnLxtXnpZ0sTfGqL+x23ZISrv1RaAwo
7RuLkqaa3bJ5XfGCHiMVpfqzL2lxAUiSxiBpN6U/PFX/bhgItzgwoM8odz9/KZsorCf22Cg1yFHh
1dkvhTUU1prnZR7JIVvUn9bCsy8H8ixRX79m/i5KfKs4PnRmzYRKR9+IGDH/Bij+nOuXwbl7BQiz
qtZrf6TpXAKDj6UtqHHWJPYQu8rdKhkvGsnmBmrmrWjSM0Hr7CZzTIgAfSmHuxdvuxQgmyMD23zz
ronDNYK2FQf76sr61GY9aPXKie52WUbBvTZo5Uq/q+g6XbQL9VMEmUIcvof+jjfC+4FcXU2PV785
QtJCPRB8NUDtSY9dwnq46z+dv/BG0P2tiotWaFBcrX80ortZ6dglz/oKStj9kLWZuvusPcepvu3K
wOJFQMybFb1Hc/u7bIekueWvKtQs/uD/nCQLptqJweadnElCjWJzdp3tjFzrYhzmsFkVQm0malui
v/AfyIVEqHRPrEakbx88fl9Ka7f/3POf6fPmpS/LNMS0lnZvXfvO6JMYhb6K6rlLYtxKQz6fzl4b
1G6Ia8/1LcftzWmKX3BwMCzHo1kFK4Clb/4n7B0LUXAppuRmNbws0zrDCS/NsCJVYmgc0FL2AprC
VvUT7by/ahSnpioMLZlH3kTxJ3gbZb1XN7sy49SARDo0BLTsW4vKdVezxC7gL+TF/0ze7G01fLWw
eW4HBinfy8rYDmu4f7tNcc4amKuSF58C2wzDwSuykS2NdjWT8CPmJBtOC1zRNyyVwbwe2GNthBRi
HK2PJLtszZtphWiMYIW6cYj4m6vp9juMBvZirxO9R/gQUPuql2648QOVFA7s027kVSyfaMeK3Z/z
gsv+JSq2tj5eQQ5NBCcbjGK3curJX8XFOo55PQFhDB2r+Iw4IUpauATaFrx+Epkniz05KyHwAIsw
9alDVBgdg+86wmz9jK2XDhv4pNdasNJ9KT9/7T4lEyCLjIWnG1PnXIo9DxXeA56La91O52/1t6ex
frSpjzv0Vxwx3MfzVVlIKTePz38sW/75jsDvHAp3AHc9cO3wV/e9Z2kVTVN/D96ARzXU63+pScd4
DtPD2XS0D0jgriMse0qfUfr0yTJBKlip6PdUCM3lnXZw31sFtlri3zaIiTgy7L02G7iArVRjNyIv
6t173Mq/McyO9HupaK8JOloaCz4O7SbSLwsR9xGucRK1VVU//hCnqLV/qYHOGIII0Ihe4gB5V9yQ
+Ez+0lPggTr9EljaPfTAUOOIVQPHbGG4TAbnaFOnQyTBneuCr6ZkEWF6Gj3YpLJszZki/lEbln9f
0yD6bOv8w0ZuUZrNSoJT8811qvxZiORrjrNDywSZPf6LFNTdjIrD2TYCLGvu/IAO4eVXQEGMpXpy
joKvbCMsV433cTFUj6SeW/xfcBXQoBRvSK1aflkExLp7gKyH1/y3qG0+oV2X33W3UM/YO/CNA2Kg
AAzW30FWGpJIXiAtKKiV3PtuuGPMS0rDs6WGlJtp22m0Xay6lqbtq//c/RuXab+B80sGwj6RcNFm
l9GsbUMlN3zUloh8nawGia8NLLeG8984VxNdsCBZSKa+bfKPU0JzvVn72dm0qDd4K91gx8iT2HTj
zc8J55V1eJyiZprH6FMsdzdDW//Ce6oiDoP3jLU8SGDGC+NkVT7HdJt1ChHoQh7YsSL8trt0UvQD
EKJ7HPKPBpuER0r15DCl+w9s+Nu7Ffb3z54k5i9lQ0RNIH+MhMdPlneJDy5LqyYC8gpchlCcpdyH
UxptIojW0qhcBWMEJn4064zUIWf7S/tZNY8NUfTxYV9ALwtFCPgp1gPwyGm12Ni8Hno7Z/+O5ohE
VTGN8Odq5kuUgdB4hqVwsYUf3JhR7dawVixaKIq2aKK6zZ7Swoqh2LWUsu5bvl4U71CL6fY9ZeF2
1jplx/PyZGTbUZfMcSx17QVfN2IpXKWGK5EfzgbFbnZotV8ejyaDiY464ZVIl3mpI83giKVLDb2G
4enSdOXce8q5YKpCVXlWvth56TteiDJkDPRCfpEeXrGXo2en/S6yspIPBnlQLLc5GkEP3LmKE9zc
SfPDdA4P8L7ZhdfQhiJhHPVxMuhBkvWFFIRE/66NJO/13rLQjWtlfGgu28Wfi1yKZzczCCFRGlmr
MaOoOPI3caO6Ib/9Ev9NOqdYwhReTt5Mp3nomUQKgwS9odyRVykx587JRQXQ80GE+/8KEn1P/mCL
PfQDcjp5E+uRZj+QTcfWT25wRr2Pc8jqWRLKTe0Y5Tx1bcEmOsw3/0jFrZfOqr1pQ10qXFq48nAb
rrwFr+vV8BA7i9Xn2/uu+2jiNC9LPKfIo/Fs5p+kK2aLAL4VZZIEf/1wUlxFxjxi6t5meLr/aG9M
LJ+Xz4dHOcn0xYTm3r+YS1K8S4vdY6XvOf3L+4i30U/OE/C5jraNddA3otAuRS879lAGxM1co1mX
5qMqe7TSz7j3mG5ZlH3CZMzaqFiyB0nty5vy7vf4fiDS0P7xXzlXXrsqq4xMH0PqkwEzyblFUvXT
XmQQ0piuJnFNMFYq64DACNBXV9Mf8zv2w+N13cA2L62cPRaM+5+sYd/tmRhIBBCvEOf+iJH7oSHJ
+jEualOCx7/B7NQ5dJ6BBBcjrgCZMSfL27tAUcaAqxr2T0ruXLdQDibW+QCLpw6IFv92s72AIY4+
eQaUdwOE39ejKSiFsBBIl1KimVjvqn+5ptS5mDZxArvd9c6f0piquTZThDgYiycraW4G8bWnmofL
OIP3Hs6eb52AU1kDRL94j0xwRQycpHlr1Pf65m/GCzw9nVa1ff48kPz0k6Nh8echOmXyVrTHPLaA
4qVHKfGafguiwslvf98Xq47ZDyV+kMtQLqBajG8juNdlZHkeKOLrRsLZHN2aeR9uPK+HGJLcCENg
jgFyFy+d01iws9IChiR45P+Ch8Kt3phVJm/u/do1Cgldj2hjseP3U12atbG2HWqULePcJz8OtLgb
aODkb+g1yPI9QKzQcVm52yBP8dDxicNL45DUiFXvkplAK81w7bdvo/Bw3ivNn7MULg0dRrx9OYDF
9HjHpDbDARqKlDP4vfC3gH1g8ZEjacU6VOQJojukNtX5adPT06nxDlxHqfcfOj0lCBm4/BNarUBK
wi2O/6ynq7AdKfVvGF4Rycq8/6JU6++qt3oujp1nZMMmYv2RkK5KagrykT8V2J/ieKuT6sgoHqH0
5zXRe5wcYLiNCCaRNI/oyh/Tgd7K1pe/W6vaanYUtF6ZKDkWOwk3kwdeaKt5dhllEYM0p2Z+JAP5
G32VZfnG9wg6bw/4Rvp2MW4DFvKllS2NgzwngG46qYYE1DxPTGNmrrzng9hwhrSef9lguRlJ0QXg
5nWyEmdkwteZAW5+oKO95afkPoPAD6Zr5Tq4ioEMeU8sM0hVM32E3c0P7m3w2KT6R6FNRKEVC0PV
Ir633IduFGX2Gj/ej6LhjZcXYHz52sfaYqR46AXO1aPrVczLV2gnewpEj8osmgRTExCEbWAt7RRN
NNXN9vyfVeBpvMN0DJKrP4f74Vo+/SB1R5vuauhSQDoO08Tg0hD7ZFlgoYAQXYjkIacGM0fQpIOm
t+lC/6MCM4fJWwEtTY6MsfTvWdl/JN7W3wc5URYpZNXALWsNk8gHZpWkyHT9AM7FG6rmX0/xP9Iu
Yt9acnwI0VgMX8AP6l3rTR0P6M3bqT4TbXQpIVUDFhi2sdhOjXn9uq0znY8if1Dogmd3CA0MN2Bj
YxJ3vc3oz+/h9Vn+R9aU9dd/W4Bj29hpaLdxpp9S6Rqb0tuhdz6VJk3ScjSKs5+3q70g4O09B6PN
6PSXpJTMsPIODM5dyUfJAlgbhFUyyoTnKvuhk5FjLIBt+5raODb+YSL8QWUuesxD+sHPHESPEi+J
m65kXYbrhVkMIhVnqbhqiZDbkm6J7R44ixdP/ptc766lW6HMhuGsBSMoztbSNuI6wDCYhRMVAFOf
xQ9JjCaGjsC4hFbZSgBmg2D5wfTqgeOjKTZN/pvYJNPEx54qsTSPQImIp1Yjv5BfQGMTs6lJnDiw
ZHEz8vQJMfO5RYPc4FnKv60i/3+IGVEvfLC6kVwQXEWu7H8nP+spk35DfP1ZD6/grCQlItuxve3H
rW1UMueuS3WKqrCRaG+QTvIGjNPXajDF7I9f3i9vJtdi+fFpT/n5+AUTdGaH0qstRJk71PtEUMGs
ioRSO7Q5PMffk0DWbrBRqBTqT3IwzUxzE8N+ZLywbYixnmKSkWahUqxuWjQtxamx6Q0nq8u+KVSx
pJRZsqVgjgU6Zfs8fz2PiXpaT1BouPMeU82TugaUT5PVbCF16pLAVtzB3ob7wOum46oF3J4KjQVE
32RkhoRwto52ceqpkWjCF/0cHdsWd0PScUFuBUCpzRz8vjDYTB32H64Uws9ltPBumSvBgCikIHMQ
CnTO/et0Xpt6lra9Q4kBithA7ZdAOP6oP7evcy8tgCKQi3Jg9/tHSMjaM2R5mPSbGREXhptwJDXT
juIUF48NkGD+Y0rqTovfmqZ7KRP/mUNgACacofN6fG+FCdty4b6qJNRMjNprewYcPUbANqTqEJMU
co5C4tql+WTqBLT0PysKAa7FHxBqZJj9+flc1yaV43u28xoQPbQJCwyWKiBlgXl0ym7iS5VfENiB
P49TlfrFrItdFj4Cgb31DKO5e+1z07HHrk68uYmE0XOyaQtN6hm+c93tjk5NwysB4z9bM3hNukvs
muuPlm8yjTJY/jccjpeAnlNMVyin60EDjHP4iU1vGgsMLoNkNGvkKthJ+GQiwMV+BgO5BOwqJ0uh
5fV1lrVNu9sMAG7RLt9eN+8ieDvxsbvAE57g6Qp7P4X/Mq05YcMZsb5tmTxu4QjKV2RD6vippoOt
dkqRjm9/CSbjnln30tJ2J7jfi6bqspZxycKntsF1EsP5Rm33dWb3f2Q1koa4eXL7RxDRwZvn3pEh
hyh0jr8UzoHA6q3Vdk2pzOWNGUgws73w32jfuukDTrF8l3RvmLaqckX8aviy1SCNDql/w3OBo17N
eD0F4Mu59fiS0epVgKC7ClTz7mcnYKOvLFzqtZDNp1yiOJ3pkZjb1Z7xrJ/7OL9fOS3NIv7ltXkl
LTNCjoKk5UHy/fabj3cNCSooHMOlUIHbZ7p57j4DiuF3G6MN+hMtOnu4ZTcEv9dXA+BjlUMhJlru
Y9MmkC2fqNRO0SbYtL7dm4u3J1faYBdWzdQhl8ahynrKAgEFvIlDzA2b5rKX9Y24P3i6b6znS+l4
q3G+nyrs4ZYf6xNHsnLxWCl2C/3r97PLpBGsXQ3K51lnNoKWQjpQSWCPgI7t6yx+kZ17r51GVjHQ
EHoEt0yfMQq3k/BjYGCOdMth80moD9vXRedYDwPjWc4LmyBG6Ofurjyp4UhUCdI+jt35kI/LL1uZ
6TPuPSq//GTjbJXrRn/OMH3elSPQXpkHuHRVisFdhrks5KV0APWUC61QA1m1NHfAkTH9qmsqmQbj
VDYX598msFM3S/I2DTkHgcUYIkmu8bJ7YHQTB++vU+kMqki/3zppv2PvhvKI2yyfDHJyHW0UQPfS
v5z0MMMQaIGZFRBnxDKf3ZRusCkVR1RPfxPNuzvmsR7ZhsGCRx1q3+ITN5S/vSKOGHbswmFPhrCk
fBjti7Kx4qp1q2SZxS4Ya+Uq2/fLB7QiPSgmysXOQhdmmc+M5sl7MCcnNYAYCHLULe+z1p23biQ4
x8+fZoNzNn7erZJBBsPlHbxyNkTwDQko4U5wvrFC2/8hVr3OB3K+PopvgVB1qm3jENdSqGTqs7q9
fP9787tQoJih9fLVbPtRC+Q0i9bSr1u/ZH6qrjnaI9n6ErFBBJRjoJPQ3GuP6CqKfy995nj2/ovP
45Df7zhb88bj7XTRX9dwj3ve4Yz54nl6NJUpesg2cb585d0lIiJY4ot6voA8cNYDQN+alxD9Bnib
v8HJzrQchdvBOc36vfCTMU8bQZKYkeeG5+IsaOg4fQ5CDE3r8d5A+WvNkMniQm8+DOkf+TJL7jg1
pu2uz4bINbbULMT31RcG6OQqlGaJeUWQyBezlNb8FNxm7tb+X2CjwncqcNMy1eujnMDh/NnYxDEs
v5VO23LyUXn0noPjfyzd13Kiy5IF4CciQni4xXsvhHRDCGi89/D05yvtEzMx07vVgt9WZa5cRpAu
KfhYYG0uFUaz11N5d2ikvUy3UjxTAo5JnvwniWjRzXLbab/vpQ28T+jsz2qRj7Mwv+TZKj/PFtfO
BsmukT3V2DxmJLZtSSvEblXWyc90qrx4tMfSoXJiqJ5c1pvJzfdJZvrPWdnzRGRPUjKvS9xOrRJU
PmElwiuNrjDiSx/IQO2kgXr11n30bt3E53q00D1xKP9BOlvU16N4Y1fZUSjR0DRjFkcji954lc8M
P/hb9C5aJILuv9IrUuDkCdv+SQ0jsVzs84XOSQSI7rgqLBD7BgcThwH33OiAgjOuie1y1g2dLaYC
Xq1i7S49LLd4FY7o+waiwbAutQrRGZFRetSMl6IN4+3c9N/Awe4LojDuVZ+/AD5eK1lgCvzjVciy
uI0X/KrvxcHtMOQ6d6KDaOOEC2bp6G2/j51sKTY88jMPUKkSrfeRKdyuvFHK9/tou5wcLwV/8xI5
MrhlR9FrJaUu5kb16ysUKD0k7Uuiu2D4pabmg+FjlZSZQpwzjh+ZVMIw2Oj6/OTgiTp6LyeGjKNm
FAwm8BjUx/8+Jfa0Jl8R9y6FxLsYG/rKPTw3PlHMRr4sPApUCYfH0lkkQTDFRDtJIgD0SBwMo1aF
1b7gAzOsjniTMS+oRf8+HguG+6JqpBr02KG4ri6/n9UlmSBzxp6L0bq0Dr2PVV6CSp7jI/KfY1sz
sbCM0GvahjKq0gABbHoQ9g4DUNXhU+sT535f44Eo2Xb4hE+ocgAiSEzHb0Trz6YAV9Xj2IjfdR6Z
sV96p54rf/xWcWUKPvYQDdmRRhCz2Dv4IF96cX6yAv5w+POu4dVw45BT7o9+RllfcMj9bHqL+qbu
3pq2aQDihrWuIqGeH4IfS6OmWlIbgAxeyQiSWRVS1rULSVFwqTWZzEADF7hZzpaJIwZ/thyNdh6K
/0wmL03FdTm5GrxSKbklne7yP3GAtbeo+PNn6fi04j8br+FYQGdSK9wJlBCLvLJh3SHJD/8R5llp
JslhdmJ7iBVLI56L+VFzFPTkidpP1Ee+GBbFmK8jEMmT31heJJX6ROSl297srrKdheu+KN9+nYP/
n3AmHy1H5DCzy+JbDnikKM8vlglGiq941/+NjE4f7du76D5yin7s+pl5YtlMRIr7W01Zpyg8Ib8y
dJ0t72U2Ajotr1TkFfzf0pHmNVk0N1iSSz0VFfM1PuHtoxJdFtwnPVtmTl/j/RnrgdG65ZSu8AyL
72UQyDDEjDTlclZjRvJ6gk0vqAh6APADtRqBnPv0KFx+fRrrx/emEY5HiJQykepaTWkEMdgPHn8O
B9kpd90a171SVMKe2us48KC23OvIaMfba7rkp50unDiBDZI3Dhuh0F93bh9VT/+TdmKVJ6Q//NLH
cFK9MCwd5x7EjyQgIVn2Wn0M/Y1fj9/yDuwo+m6wnO16roRRyOWd98+cIgoXN9JMdzluY8DsWoGQ
PyPUWH1UkMNM2r2Mse8tG0stBoBsV3AuL21sshQuDTukaDmL+q2fqY4y3eiIQ/Pv4lkwgHHekXQl
PW4eEE1v8ML0KNLmq2N/5YgLW0XAJTz0qh9byojD8Gf3GzwU8JeZPIjTHeLHHLPl861MMIKA84qW
49daLDgl8F6fn4auWnK6upQOww9ICKq7FXFZjG9LujVNiaEac4SXsItmmoJcZlDLJVMQq+HShRtO
ikdOW7so+/otyaMG/FaGI0SE4BDxgwB8bDxI5dPmwNvggs2N3OksevLG5udMFZdVAUnsvnM9fIdh
rqjvazmRzHGqeGT7m5Nfb6+SJX2bn8bQqIyeXkiOlTOfrcN3+NJz4er6PArLQ/tOy/BHr9suyj6K
0t9X4MmNfSBZM+Y8fuOfoTAZf+zQwbtbPutJbhr8tUhpJR7K9K65HxFKaIQmAvqXt73pV7PqAh7Y
FNZMWgWrJHpn581acPWJmYRfrmt9FBZeOfIBzxYiL6uGWOOe6EVj/z7e1QTF99R3OTvQiQuVelc3
hoyP+se7eQcdiFFmDraqZkXAyLLI5hZ+Y2u1wpqu6hkCwNFKdKP9YO+zNcNYuQ8OnCEJKa5xI16y
XtUn/aTKtq3T0BEapJDSBc7N4veEb6s9Q69DI2UdMP5H5w63zJiBM9OqBIHtqWrJLqy5AWO8lbfl
4+e2mbCdMTuBOmOkBMXSW3szLut0i23QWPUwl3RJlmb4w5uJCUf52qy9ct3EDyeYAwA2xvSBwZLa
gttKiKF+GFWwupumPpdNHfOpIje2i0Czkd667BPf546aZRdhtBpmK8H3OAyTCFIN43rhuo50hJ4i
mDsRUfdUj/fBOQUmqSjSD+j504pIWH+Yu0BhyTXwzh1YKS1vJhO+Bea6bHRxZbVX+0HCWYUzG63a
xljVdx9lyBWe0HVhs8RM0bRgeu+jhh9HqjN8MltnBw9H49kOznw2zd6+b3VDyEwP/a8xzrObHMV0
Hgp6l0Z5VAtsIEj4Y4j810g1fxLDB8nGm96KBQKhjb4tU+3d0FADimGb8BjaDcjHirumAITWsRIp
XkFcSp2LCQ3LAfwRq02drVQVvS1oOEznH7kjJEnb1D6WIkHPaVl8/NoJLEgWAmup1/WWqnsxNtHy
NVG8kf5GGh75s/TgRCmZrh5Q3XAbEqVFmkev11vqRPUcFyeQv4Dt2CqMPJ+Xcae5js846vgT34qo
Uq64hwyaBZvdAlI41VfXZjkYBTmPIYDwzAT+5Kwm8eniNwWD+kYXAxtkusRvHF1Db2mxyyVaq4IZ
DH9sSy8be4ksCERaV01AySGtVwHF9oCy0s3v5IdntOeLIR5BEIDdvjbtLAgm0fPQwihROsDR2Q6C
tiem6kcgkER5PksYK0WnAc3qEwSLQ9qjI5Cd2a4POaZC83X53d993RCe/tgX3h/2GOzleTKZrl9a
K6qaR/MAMdz08L1psxa9NdP7I9cYqCBc7DXc9A6t0so/iLRZgn6aH5Z21z/6FLwTk47xxOkW/FK+
0rNYL/TLKwMl1DqZrQ9m953AP2sh3gyCAPSJRw77zpjQHqfRGXQ2jNWyFfqG5h5HNT5aGDY3VA2X
VrwQkJE7r2G3P2xJ1ZNtki95YcE5qPj6tDAIy+b234wPEj/v6XGU4PZ/mRPmT1M/aflzX6n/uxCf
zPuktMnWYo9nzW7Bs18/YTBm8yBS2kHdV/g/aF2du2mnESQ14+HLa1rc/AYarXa8EQHkg2y9oode
YC1INS/A4+XeYMo9W3y4yqney2wtEB9ne+Adx9Y8r0YzleBgtzB1xv+lQojMFvpwRhssppJ8t3OL
33GXKTHPXhK7Jnm0Bl1zberMIzY/sWzBfYMrhQACojGN6yT8maAR8SPgB5valuQAozXgLsgliSKq
indQQKg/nQyDgq2av8O1iAV8QRNKJaP/lNgttRAuIfYOYiVe+1m/11dEkrCE8CuglNlDbF6yKGYj
Gc/fX6X0/nt5kwt4zO/WXxD9zLoWxSl5FJ7H7n1RPLFoOVXWlxpPLaQm6gEjqfeyx5hmza7k1c0i
QqVzWTDyqZRIBwOR1FMClTzA7ooB8xEDf/MVlXkUHEUiElEnh3p6xaRG5BwBdQnTqjDxiFRCnn35
ozhCy+0e5maeK5xvGJK5X8uNfJ8K9go7y2oy3hfOV2yPJEJhedNPMQgZHtjtHo2SM1/bn1f9MOGj
Vnm2d18EPszxtBMF6OMBxo8WWMKRzfAybl//fXx9fO2ZqQQi2aUfuASR2QbvIdCBQiJ1QIKiVllL
Ntopn15ES29GEQHhOzZ5BOPqQGR6llK1EaomqipZFcFB0jh0I9QtU40UJ1SNbcxPYzdHX0GRVRPP
lYmlODDo9jOB92usVrl/Rw3jfgBSAIVoyZlpAWJuZCHJaHCn8BDZlwZL9KGEkf+huee52trxYYFt
IPnVT+V7O13K1ELTwOaFbdMpHc4bNHZuJNumba04gKm0pU96YvKGYd4wWH2ty/hk28GdHdO5UUeZ
NzNesXUwG0KYG4Swlowx87VsFkQDUtl8edkroVLIPf8x4kNCwM7zHG6w5Gxz1V1F+lHic98J2niE
Vvl9S0qeazVd2XW1HB5UFPDirbv/5n3Tfvzb1TYQdMvTqvdoJYCec7U+ePrau80t3Ua9mXw2Ohxz
ZXsiJgi2aZ/OwTcsm629U5VHWkpNg3FgYlvcrGtPes1zewOWQUCqpQdZL+sDtSXj9rzxmpUAvMul
gyLOXUcHE82liSsQDSc+zuZ8bWMOKgA+2UZk5SU2zLbLExbZBkpexepsx17ohoU7yU2kk/y+TR5f
qz5rXD5vmy/ak0N/bpJdCElx/K6soMuGvcK8Omq2b8G58iJwC5hLHauKKc4SSpJmYAvsJX28K5Nd
a9IL1OIJ3ruWMegGkM+59a8qNMEFm2kgtCyKzdP8XlKGh/cIAsW7nyIlUEYTRdVr8A1Qg429WHwY
0YaDGl+t9Ojqf4jhphoXz5TlZpR4ySbRlGScHQMMDZDAiS8aUeSxICqpJafpdhrOMh4y/ixbjdLh
KDYtHFlcK7qxF7VQ5jM+y1xaKCEsV/psNUEj7evn404fFSgpy+p9pL5fdnzTfrDp7Wd8b8pvnDge
CT11vVU8sXOqbVMogxcFkH4t2GYlnRDTQ+P/YKeU+rTHphu+Ntba52fEziTi+IDDhwCzZykCFUsx
CM4/ugyDDMXw66au/XNEiOw6XkrKt8uuaKuuM/YpXjqmKJ6K1omPUtxGJNHIGPvnkiidnu3xL5XJ
JkqRk7b0UoAi3JuFBpccMixz9xUu/2qyHR2nVCMnhpgKj2P+/U3jZRf3xlMgsC+5f7uJLcuXlHlN
UoDzIw3M5brDUxH2sgo9/hPvDhEGofIX+l18dktzFtp8HR8y0s1vDvXjSCF9Vo9NIrfiyjQrmN7R
/F2ZIM0+NqMHhsdg7T9uJusi18mZPLb49BOkJX7zy0+MOJSfYNt+Lm8rt+pr8Mmytb7qL58ArAJX
mCWPlkt5nS6uU5V1AFBq73eHrRsJ0ftc1bbopBRaKZBCWqaXoTI1YeU+1VIEhMHDYrHhEDAksh96
UPO3YZaRwuqPGrjuAHj4K9wrT/Oy8VDWBa3jeVWKxiurQ2DUGDcwh4/kY5DvqjbiMIyWtp1z+9Qa
d/3six38pnbovnhGpn7e7bQ3cpOb7RRmIUAH/dlAYme0gNlJMgxhresVTHML8Qq3nWm8G0FpTgi7
NhSkYKidzTI+IIu7vxfr+P0wqACtm3xYf2NlsQ/MA0AZYAYqK210dnr73c5Ovx9zPVt0GnugJK4I
uGIf1QTkJUbFs06aYKJ6gg3m0XQljs/Fd+A114fLnYlZQOdQh+SUeGt37Aiz0Y5TXama8Mp3Bf15
7GBzx5HMtk/Jkg5f1bc1PbMc6vN08F6Adyc2/gq6LfDp7vUT84/O1YOTbu1jjWPWkmqTn+rQsqeq
/X3Lc40jhtRrXQoNOKRjHLb41fBcKNgaPKfaoyheny/5SfygrASeXTM8mp9iovP9I8ag4j6wp3Un
3ax2J9azoJV/r0MZI7nupZbsP9vzX7E11bBXza7NFIMGtJDQRT5slq+yB55pFI5WKbBZLWrFRQos
hzqI92wz9F+cShRqFRVgvM9+pIR71wxMwkifSrR1NPVC2g8j1nXjOeJFl+2H+zsC+6xa6yoGRxB8
jE7aFsVw0XNRDVN3/goQuUCZxu6sJyBzUNrpqqJ8xEChzMx7iAfXvsm+jZCqh9mwh9d6WkAb54OE
Mc4ja9nFDgqk2+g0PHYUYuvPXb2fGP0+cir0RqJr5cm0khjXQdyRaa7+5lB/STOJOdQpMbdyrjtc
WarXqTbCqMgQx7xPF/GLAVOmwMIZGIXC71oBjRpElCKrz6e5gKXXpmWZL3Z3nUM1XutT1Z1Lr+4N
0oruixgoLOul3MU4LB6bXfPtmszb6qvpVaiIcytwbkciHV40kFlucdtydoAUHW3z9G0ilBZwVhFM
P3Kzdz9ZnY+DaGY3eRpI/sS6UXvA3n2jJsPkam+GyWzOw4vBHea7hH3vkdJDYZnoNpHIupn8HKmj
4CCfLIl3w9NwO1j05Ovomucf85Br9UaOOFSQ+7GpNoihuCPq7ms+uOEKNCsEwq2ArApL/BK/BA9I
rBur8cizewcBiaL40/ZT3MdwCe4NiVCllEzWuClfoPqnW8EOJnR7isZAj/Oo8SlohlrlUgyEuaRZ
tMejFd/nbuV0/dFaVAISNz/NY91I8JzlIWW1j3QDtelVWH1laBJAyebAp9IZa8D4YaW/dPj0xQcu
07aFSFX5NAOM5K6/YCusk1dl393+rEq67x2isozDupSgIvSytx+kSx8w5EBeyShT1tX46DV8EL4R
5XDWE7OGttNAphxEqIDZimAHhQeFJxKRr7EL5BlgATGOBeDIRkwAZG5SCVqjP6JVfR5sf7u/AJU8
esN7FG8nxZtsTcH1f8lwnRuItMt/NJM1+VLeVadolv8dqN/p3GzxZ7y1KAyxodxUUe1EOiINGmb4
pUzXG5snP9MLBwJdrHfBsTmacRa5t5cPA0JVRFmgWVTRHqyvY9itQagbrDkv/cfg+fMYrItdo/oi
ihu4InS+Cu0Te79oP9EMptQhT80aqhQ94hAlf9XjMKNy4HcOu78bXCNoInjfWLrn4HMzM+HCywmH
eTm1OABlx2LoXugKFaurGhD5cTvg8mrXUTqQTKo78uGgisIsz1l01AI1kLmPnUeg2LkzeZr9xq3g
rlHidGzm+vRYHlrbwXCeMlacJfWMWBrMCcO1/iDiBZIVfxa/D63guzA5/GNG5OjYBwSRJB9AJV64
FGZz//bFBAe6WRM7Z10dIk55IkLMYKa7roY2wviM1ID/hFlLJIe8mK3j/nLOZJBzb9AOE7ITM+Hw
jyJSvz84klRivxrPy9AP2mgAdf4wvSwG5pWzGB5o6D35CXXH1Wjl0TQ47NhZNBW4frwp6/+NS1B9
C8/GuvrnI6Q2XmqLkGC2hV1t2Q+8Dy8x7WQYKCP22R3S/dh803v2EWHNyXW1ziHVO4M83DEmBpiW
kO86Z34SVZshJOSF37b5WtP1hM7e+J96jt09PtSqlO54JXip53a1a2MiyK44DAJFFEjiDhr42biM
80kzEgRiF+awdzVSiR+wypZXfPHkMn/UfggDUt1Fb/KjSNNSbVpBX8ta0sO2nQXtmHjU3ObnRONB
KPotii5CCWo64h0I5rPq5TUdbpBShPodVhjWCOVVkIr83ZugqkyUeYspMI/Vw6/FyQcEgVlwXb/0
0pUrnmC+E+9Wrx3LsMK3RXrQN428UY+Na8HBiAq7vKrj1VZu3VOeSGEyApBCDcVgQ4T2hT2OcR5u
oHT+Ck8uEg4jBh0+AiIO1r4fxb8KzYw7c7aRvophtLNysoHJxOKpuZqsawQxTYtRzLU45X7AH3b6
RTB7iFBXLKsftWz7MNy1DFsiU6lAoK3uNW9dLpN7BrM0yxVZlGE9SRzc2KyLssKANGeKtWpthrGa
C5ikuI9MI238dXBjWHDIWKsHXW7jWNp0I7qYHfMLmHxr2zl+k8u4wgwegqv2YUKD0XyWurX+AWFW
GNM0Vg6U5ZlqHrUFK/xAMqqr/1xWL2BJ7+2jnm3gRKP2ANX4mFlAlA+1iWUU4Y/kE+yz+3X/dwVE
1H3DY9nEVGqq8Fno46C1w5p6DIE84Im4WxczRNsFowsGmCICDYT4TcWCQSmu1gGDDD5a3r2DZGYI
3LfsJmGO9XdbWa+Ih2Mpi8OUYV9Mjm6eCG45jD9OzU6mnQbncJjQ1Th/oVHGhQjhtG62s8Khufu5
pPKpDqJJL9ZXnBeYLtYixbThcTn9mSoMMtzEbj3PkSUFEQNglGLTJ1usMTCvrqQChShIC2wMixZb
LDoQVXBJLRvoh5vQS6qFsv2g4owxsRLVqzefAH2DTx5wV7aU/TKgpeNyKK2lgBe3jcmhvHr+PU0n
U80N5lP4597xsnjlGi5AZTw45LclC9VH0L/l1qfiT/0k7/NJLia0Lty9d+X0CfXZ1IKOGgeci1wj
2kdiweqKhjXf/QiLiL65S0M4yAK2YC2j8AAEOltiW9hb4MEdIdlrU2ybiThwbmzYIYVFY1yKtc0f
8uSYY1I6b4HQryHbPpt7pJ0W7ImvTpSh6DPzMQHMbbqTwPXao/oeq0HpnLG6c8Aqw6yvVYPtzs6F
MGruGA0UbKuSJQ5FRYQgtUSTA9a1gNRo/5CtkCkjEzkudY43szk5NW/Ni2TO5QASP79WVZfBPb9N
hITwFNNnT7aIG3ZSS0b5UNsD7ChlOSUiL3xG6w8Ps/GGd4dVRuAjs0QOIV2xkEB5VHQMQk2k+AtR
uyoySQt3vjTNdN+8aEaRD4P+FTbB75gu8nXOR3m5JH7EQkD94tMjlipqbJOEAxzEb/jdZ3MIz6Rf
lu+2H4U/0rAui13NdtGl3Az/jFAifddcF2RaTQkWrBDwFa0b99FlbiFtr7NkZmoMlztafiObrXLz
z/PwV0UYtZSmPvXqr+74M2Hx6jCJ6/BThtGh1argFVxsHlbUbCPe2GO1IWsKPG1gZPPdNos1rm16
csOjyUnLGSPn04r+7NiLTR5z7N2K5wYKVP65AjunOqv0yIplxbMfehD/FuE4P8kYsf+3OqydQQoI
VHS27ARHhyLBNMGHywLphrog3yOso4YDIuXmJWcE9SVs7TkLzea7T5ijvMk2SBjn6sLn1DExPZvD
SIKm0shm+ChLIA7+EDvvCyKVV82UlIGgdYnHXG0SyQ/0etZPOuOhJjHBUXT36xpb6LqWWg0M2HjV
5CS2sHLzTCTFHl1ePsi2kC0dq+0xUy0rhVroqAhko2HCw8ggPI+/94FHvHTp4kbZiD2Rbew36pT8
3exOPcPY9q/jNof0Jp2LCbDSYnh3fmptSRD2yoa9KFY++UJBEZotcX7Wd2WMTWa+rd6GQREa6sIx
tE+29pQ8gMIbc/HYsJ6ovIknTOt42dj3cvE+cL7+Rvpb1QyOgnQ41pHyI/nc1UME8zjnD/IuvtYf
ue3kXk/NEn3JUZVE9TjBj2KhFLOrFs4mwfOxXmC6fuWOLixTuEX5LFg7U022rrYoBWM7gbBvIb1O
xgjj5VUj2Xp0Xp1jPZAVzT0lZCVlJBQRHKcD+4BddVXzwA0ygac29jid2My0kj0j1/KOX1qy+dFJ
9jKz69fxC79L4chQuhLjFR+3DsPakVvjeF4o3K1nfpqq3qnOrdQ84PgZ/3t9J+Tcy/k+mEh2ns9i
NsTH5/DBGtlionNBQdzWo91nNwEOZFxRt7DW98zupAp/povRn8eDO12kh6SrWZSLmY86qFc700Bc
eyvY0AkzBTm8y9K7h67obUgWx7NsL+pNqftIDn3nisuuVQqvj2oJbQGP2/ZTlpxeyVJ5AuQy32CU
wIxbT1afEvDcigXHNDAKxnX1o8NXLdp10fnjucb9/fxsmW+mCucJh1gJrJunLPJSPFb8SBYOyyqT
q9hntv44lfZ8TBRD2FVoFctvnjbxqfEkSitAufuy9mVbEaVzFm1ONTbN0BvbHMsbsvPd5xZfZsOE
Lg4EU8+bkQB9sJtaZ55x0Z4zM12qcEBM4QdeNT7meu7uOtDRCxh6+/lHO9qNVX1a4Zlfi5ad3+eP
EfJh/YHUJ3rybjM7Hovy4JGJGotP0Pyz9yCXmaQ6a6TIz1WsdDbNodveNeOJ6uNWSMRKqrbdT/qS
T8gz88hvi4l/iSeyaApCTtxIz8a8CB+yGTO2eeYfwXENqu+PV+Als2ZeHJncmZSMsR67JFT1RIWH
U6SQeRRPvOwepcydKany/pmPfD1ZpmY653PxGcvfBb97h9GB56igreCrkRESaF/EzeTEZxVgJTa5
TjJYtJ3Ed2JtHiK+jRH1s7fIvZruzaaynoUEj76xaK3JCc6H1xODdEt0nOuQGaQ6HUFzxegk20u3
ksVVwzFKrF5si5duesNBt5m+q0CWKriMROXaYpfjB0oSnCZjRnpLX4vk2gdb+bG+JZkMbClcvOud
qUg7mbAYHRHCaEVe9eSdEOPQWxrhv4vnGdbYtnP7PfRkhKrrJqjP1e33HffmxOQJ/9GgXx0050G6
heCDzwEDK2sVXlBErsUcBe4VrGhvR1ttiz5ZaZMsxvBKxtKny2hJq9773MyOXmgi2aCOxWlJzRfH
OuqUQgcXBmSMYZQe3T7aF6Ghippbug4zH1PPMhtdjBKxWvo0OJ67HIET7NlfeG9tf5l4t9+pKQPV
N3fE80Dltx+8trXrpXpEJk5XMHgeN+XjeZq81lay8SRsBBLQUYh7M4uNsee23CB9SanuVEHGIui/
022kZnfcXBumeszwdI/7j85HbBCz7C4en34QSRRRddJqnczn+sqgV83sLHSViWDPdA9DwHPpmpit
H8tCakfN7W/8C/9rIItqLQsrWl5Gautxm0HU4zT9QOa9xoZJ2HKaHZR2C8Ckn3ELxslRbNzBXYma
w3tD75+La+85rvkc/+jpBNDBlKIWFgXxCZhA5P5g+Gf6fjxX4oxJfCIIDR5EPfjkUKDu5q6abMfb
6qGirdUKlL9Mtp8Sp40H2+dg6GbmbyNzvwSyEAKUQ95SkIBZ3IYLWz+yV8J4/FJcNuPtSLBC41qR
S+WmveYoeEzEjR9Tdn60EZ+jyprQEeVNjdXLU4qTERjGr5lQ3GxvsXJdRteI2wZ4cfSQegiXGOef
UkJNZC5DBB0Co2T7OcV5SXXNHxR/UwPwReXeT1YMZg/NcSHZyhSOxdc0F4zTrhWhdc2FxedYTHZ/
g7Cd4sP4tHjDHbTCxRl7Xj6Jef+lvFkGEJv6YcGE8dSNR/KvpkuZeBa8Nh+b6gmpANnulv84tuLj
9o5uBH9uelx/BlR58asroZbakZmO7gwRMCN5+ODaSDuKkdjcqBRCUrCjVEbQOqj9wn+5Ol8M1Unm
nsVXoV/Q5bCWhA8P3QGT8jAdUyipYD6gKtCBilFLmc32b3sgdqZgYdwUuXbm1u2fZfXnynsJg6Rr
+dQtaGjNuvyubDTlw+L3Sj+HlBD89YNyajAuYC6bqjK8/ZS/Kn6NjVVfnFAACHWDhTjvtRWUGEa1
4NC+AMMmYdXj7rgZhgNWiPzza8Blmrxt3KtxhWUKIdG+PoNVrsu/Z8QgUG+FDJpfjFloY9vdKFa3
1QDGMca1BSm6nCHWaqHcDkP5RfFeH4S0Zd9iME5QlGmagHjigKTqIzY/iKFklKv+prAvksohLcCH
YuTLf4AaTld6dAUBiTkiRNoNo4hWqxoezaWMK+6SsBXiEbb/VMCUDY+4HEJUpxzqMWIgZmws+REg
uARNsC4OrFMaBucndb023jUAp1xhR7AkdBDeej6/zmG39PpMscwaB/e3WKiv2WskpWT9vO08Jr2U
YVSpp+oq+5VGo0qM7qUwbIP4fUpZe4jaeZptcfGOdzI28C+RxgDNnPPN3ggHIbgeG/4+9ReKBTMC
dodZFJFX9yPBt/qBMhMzM1hXY/nJGRIcGFDG8ZDrdOE9fWrRMNJz1icWSjZ/OBuoX0GpD92JK4dO
7XVg6X6kH401YBBiA9xEORAmW/k6tWYejTXQaHV54cnVw5ga6bvWpRH5FDBKgBY0KVYD5okWD3Ia
kD/Fdro4VkoB3ivJBtstncIq98QAybaO65/Vq522vQr4u/SiASUSIp0qoEbw1upbI9z25Kl6ZVY5
v2GF8IIRQLOuxHYzw5NTSVr211Ji5VTMy4Fl+urnuhHD9e/DCaAd4Agb0gsuFI+7qmqg9lNFuUGg
ri0OgRF3uBUPWzJjtA5+pPNns7xoIUNmoAicj1eV2JY3EYc296G05JypxdeJl6/Tj58gElu1ku3j
KFvh0VAJG8TkXAiTtJMpec08efruvzVeLGRHK/yhtUHo4os7maBDOP2PRRYb47rNW5qZJkPj/RNr
MO1//aMFTPaNNFZ+ypmrIYcmQSkyimC4W0xN2oT5wTo9QjhunRg57f3Q3af4L5bOi8LzG6DOoelW
ec9ehHyCjt066kawjk+MtXZBZ6ZeEDx9n4Lgqk9u95Kx9C9B+3YsXz9FUMownuwo4WIV49a/z1zt
4HPXVMNpjXeVj0vrdputCPRu1XG8/N6X1qv6u58lQ42ajXiEwbt9PTBO+z5f918c0zCkYlRRPEG/
7TYfvWjb5ZF/IyRksor/RD1f6sLSs+Ppfhadx5uXhHBT7yUXotqm//7HOZj/FssBiTICwk78dC71
65qAJ2TjnL4idbHarZs8MFh0eQmG1cMdi1GEE7OHXtYSBPCvphhSGO7aAZwd7QoJnUtkgZzup7HW
Gb8o2j5OE+SmiZ6euu0fGFYfignvGmoNSKPpKmK1lNkmBZFtmhaxcZ7iUSISIHGSeAxNC0/zpPta
RhmYZQXudo74i45p8qy0bYnBb/cwf5fgF1k6H+ApXxnry6H5psAQlFRNFtPFGAcEBLOKeqAeXE/W
RsW51Wfapv8VkZFl1cDhN77onVCrKs/un//xHbY4IOeZvbRz4v86x+KNPEo9f6WO+j7zBiWAinU+
bPPFyDBVYBLODHz1jx9g1/eRqZzLCPPnfrZuzjNP9v98vAx7F83UYGCbDwbp0gi7irZjbmBsMA8I
qU3Zrnr9ytDNMURuMvoqKS1NDfgqGQ3c8n8rKeD2TwDyxmPSUGfr8Df2XBrgYRhzj2sZExrozOzA
G9bDY/kYnAd7hI0VM+sfdQBCnQe9BnSUF6nhlhVN77ip6MrnENeY1AhI4XDbyYhs1HIPbD0M9yrJ
b5B6gOcAAWYKTiMQcgFhYZQC+Q4RgDEo0OLL8K0rEuMMvnD/M5/jZvjbQ3E1XMCmG5NA6M3mez+2
k8BnXDUjrTYtv850XIh1xiCGbE8lQhn1TOfivcQgWHhxoX52PzzQwDGNnqfjVPjoJ6r6ZZvoP0+H
jp7wrBz7N2bYHcRGNvdNLdKijzTFKtxnizoVQ5xDsomMKz6upvP/2Mnn3dhD+ckqblt69C7ldAWF
7jNMF/b2VfglEw13T6zaYy4OwUBiXE10IvBSLQ1SmuONaGbfhYdu5w9f5KPUtrENk3SbQb6PmFqT
XdiDrLX2hYlZIpPeTe0DKx/sTcQ3iA092gzTLmVBbg8MpQV8NSR0mNCic/Fe4xnrAGNiEP3oa9G9
/Qu4p76ty67Wi3CdaDb1IN/Huutzu9SO89s0NngJdOBvq+IsX+TVlh6d6zofG8RbUdqf+rYfM6f5
im3Kertrfyvw6NBcMwmJVa8zwiQ8W1IdHRSg92NIfIP0yK3kPNgy0NQSsQAbrDsbbFwZeaF/XhZU
mfvB+1LBRdCspEfHa3E/2L95ANjKFj3UBZ1uLIR0XtWI7RRo9KMaXZTB+ctBjL2ey19j/kqbnVo0
F2xJFoFWn+liuqep5qGBmPR2ktPcShJv709Ntb6wOGjk7R0ALaDydPwv/p2SBZ1/inXlsY52gBu3
+z38ptvXkRJmOaAVOMyV7LqWYwOEnkC6HIb6sTD+yayqByp07rnTYCUIzIL3YgYyqepiOaheSdup
3Jqw4+gUgXizqaFax9vojMYVxnZhywiRccXoonDlT1s9azSGiIpK9JqY4VBSUI9XkeaVUddzJZr+
tI3rU8Zp/O7Mz0LlnhJHGFoL7EdJcA7Q/HQ3f07f17K/cgIhLZR8PMumw7EdLLDOZ1Fk/XmYp3H3
ANXWAuoHxzFyFbd0CIwOTWMU1OeSXLrUpz3Olvp3Nfnfbq1MviT3Ok4dyDlSkpV31i29qmsmN85l
qqjw+TbixbgY462FLfWZPDQVbOl4cZwtbg8DEXlnAXaxH/XbZh7vx55K/URz/Jvsq74efGzvhWw8
fOjhVfEHH/leFOxpyhJlnQO4rSvpTcmJYV3fr2U3I91PnwqctiVZ+olb76hSp1ImUXcC4Fq/Gp8l
rww7Uz92QEa3r31tnNVmiF8vqBfVB+K/jtOSf7y5lR7nvxoGdpjtHV6F9VU+X5iq3Dk0roO3+AGd
L4gEEI7fh+5RWp3sdYK6ZQ5i7MMiycYOE0F5cyodECax1Z6dVLx8yhaifZ7f1tyxzr+wgfsIyGZO
JWyxlj0XM/gF0YYC67pC8wN73ayByVqC49ledfu032ZFtRaX8suSteS1+fKuZs5sQXt7UEl5O9pA
aha30jge8geTqWI6M5fBV2U9FsqDFpNeez/b+FAgl63dSOXDg+knj8BDweg8Wh2eUQ31sTfk8SSg
NhISTcoW1dYs+h1cZwLtEkheHJ6UzgZTBv5v+0Zc5YTbGK9+9MDzB1UEfpl5KB9AP3n1zEV7YQSv
DF8qsFRilWGwqg++wZtcfYjvE44u5cPSGrZxPsKAVBcXeHXm7K8yrs1PIKAf4N4pt6iYrs6QJ7hl
oDtgZSiK0oOoqLsDCzvfOmCFzhiAVSBSZQgPUyWp7Z0weTXVggPxzZNwKDTXvi4Qx+Me8FDeHx0I
r/q6gKFFjtIicNUijBOe36ENALCHo5uBiTsn5Xp6kCyYhsZ5BiIhOdWDK3yAzt+/4dxt1bwytS76
LuNCS84sxnpJjDsdri8Mh+jQQt3jw1LQca1FE2AS4P4Q5JdtcB5KFVHlxoFO1ws2svxlN7nhLQRD
hvsRrmb4Rk+RS/rXreSHu7+BkEvkn4T/Ienw5VH3JAyKQjsa/tb2zW3FIBFrz1UwxnJ2S5YjCjg5
xKliQVJ7fcwCKOPm+9vH0nVJtNKFbrh0cKFwrpVEK5xbeCQCBwYLuBwphQco/G0imKHFeq47NKfE
vQZ/2BpWHOdnl0r3UVG2+x8WROHLkdZdUTZOvuFUmYVDitTdrx7zAlfqxFiLvQOKzMJkNfxmVxsQ
jnYmMzQ3W+dn4cOWnx4dIYSu4Kk4DHf0/R1+bUatUkFiJKfwsH8v9ba7r82XP3cSvfCLyDgcGsJ3
BKa+XPrcFUXSJ4TfT/mlcKLR4JWhM/57YnHNmSZ7VIcup4fj8KUUpo+rMjc+5mbZalfuV77blYvp
zUtWu5yrXWsHeigOFdfuhcuIq5OchcP1VQepYpyNXN2ulyzVCr1n+FG4Ztqq/CM3785QXT0Z0apL
FhgJ4/zcu+Xys44xYPYUpHrQAyKKwtCHngvhKUj+j6TzWlZU28LwE1GliAK35ChiwHBjGZZgwJyf
vr9hV5+9T+9etiLMOeYIf+Cl61eQYzAUF2tRR5YHyK+BfBX5dgyUftczaVvxhd77EKRLqKZa2sDF
AQxEdAF8AYT1hDRKo880n0mTLFN8wPCZE+A5M02/Gaai2M8yzdd2YDdd5K/Wi8EIE8SA6aqjjj9W
kOcoZDDitgoe2mbtNMElL5i1p/EmB80mvbS11MOVO6IjYnfxr15E0SAADFACEgMECKQFcQk7CGJ6
ZJPaotDmF2stD+zRgnjnfN1FEGHIDD2JN2JWiA4eZvDs4Ctn7MumwVGsGePj92QRFNAfzgcDZMN5
783BZwPOXW50yyqCLt/B7Y6iwYa/z/82mC2A7VASuU6WDfv36hQETTadUxNFGn4c82UHPKwgF3qH
vBCYCS/labS562xxeyI3oINAqFOQdXkT5oRlwHQadRPchBjAwtF00L+y1twT9l9OewGgAMVZseaO
W7RPZB22rAm7q2iARHh68QTlBfTcREGGZw/7PKtpmHFVKf8ZT5wUHe4PX9YF3kVpRPtB8Iw8cmlO
8H+UFPDCuBoZvjzcydtJJ2kq3FtgC6C5BHo0iZ9OPJm93FRexEt+dF/w3Azn8f0E4pXOzPESdI3/
uEvYWK+DUeCgS3h32E98vJPirWOl9FMwwmY2Jx+eIpSXcVVyA3UK8r0F24frFhBCmvKgJjFXMkuH
/2nMs5R+SirN04nhT2a8WxrzqAbrPP4ieAKwhCfrObM0yyqbn4FVdBwvdYrUG3oMvrl78rmT2SxN
5RbwemniYslJWDz9tsLBHuQvdOEmJN82OzJm308+jLVri84QN0sulT/iIllMUCjlt9wzUMdenBZp
ZTk5r30yII/zwuGRAQmWv+P8rleUy08WmKCYC5jojpNlmcei0K2CD1vzyXGROrPMA9fkcUrJWenA
zUnlaao2D3bCqydxAVaOw1hiBhudyLpLCeO0CO0TJnE0nlAHF9w1PYuhrFaoYYxlOcGCTp8ajYV/
tG9j/Iv7O0Tu2HccmfhavmhO6c7zxZtCmqHt+V0Xu6egAQkFHDoe8Yc/lwOH7jYIr7Mo8sjno4PW
3Wx5AwZWaLCVCJTJ25mOSD1jWOCAV+M9fzmGe/UaXeKfEGjgPTE878rhQ5qBZbmSrNGSh/ADj0E0
3dBw+20iBOa62yUZhwG/miDOLnSr0S2G84kFCHgCGCQa8ubcGP9BKFlflv8j8ElEmEWem++JGpic
IniQUAkFBk8O2a3WVM7KpvjOo2ssGiYwS/3mgAaaUxx55CpYM0H8U0mBUGxCSPmdgeREd0/2IvnW
so0SxoEx9ZBvgOMxvflgLfcFZYu04OHJItH8WmLBu9foF+vf/SWG3vnqwZpcg+YIF0OiyFEhXxld
TG4zT4x3i0u64E15NvKzVnikOcuR3QpJNOTxtnvyAn16HD3GPMsd9721Q8toOxDnUXD1hM8yO+KZ
yrf3q1HJz1409iWovrhzYmbDZ3d5lxTPSgg1LI/YpGtE1MnRtwraAwWZGpTYo48vKpsnkkbcuGhF
gIWkWyzmBLIfwDgx4xAcsSi2008GK6vl8meMebhbd4IVskC0y3X+ERUnMNlgKBC5towZ0U2Qo+KX
XsFbkZfKv+XMoo/MHSIxI8lDkNXuoCCBUCj/TcbvkKr+UgSYjfAlFZh0jSUqqaznWIeO+rKU6dbZ
NIDexzVT33gHq/fs16iKR7vow6jhPEKz9jz6gK7ESCe6+qKzz7kDunyHZLus5ZzkMaSHxXrl9qLY
pyQ06t7425wC+pZyGAF57ctYBpdWwvDwFPOC447z5wTyKL8FqPaBnWUgM5VUUvIZroyeNMMMfD0+
fOTmEPHMNrmcGxzsktyps0b3FoGoSSCC09iNFOYQ3F0PbJLoezklTaFzIogcbtuW13E8iGI+ECaE
+riH4CXkCCpaWb2h90Z5Q5zmVWfnOyDhIsQdV1y03NG9uCyDKBlegua0TZ9PI6vG1mSJOAs7m10N
yvDBASWXq0xx2WYZqcHVx5UK3CIeJly+xAH+PKetxwITFwWsJYDmA6hjxAc6hCV55JTG9QNkpHNN
q4g3iUU4ONtxGm9eYxhQKRyUmF0Qch/QFgdg3BwUIFLlCFXQnVZ9Aeajl84i/CKU+xIh5Kgt6Qk4
Yw94vi/H7p79JQvom909xbt6CDH1kbqjvSwgGbUdkXwQ8ES5nSNe9kMuj4nY1fuQD+Tt3yYJNo1Y
wa5bQlqDo4pVIFUU6SwRr3RIqm9Lnf3CxGfnX+TCiX+I60PsYsJNJFtL6cERbsvWZxpBCJREkFJa
Toh0ggAnVE5sMGT9SL4pIbIglllr9IR5S5B/fILcegzNYwQZyTRwVCB7lbW05nYBWpeVtpaMUiKO
JGdyPsgqwxyDeIggYUC+ilAbgovhZSxXbPTR3ZXfyNvelqi4CYz1p/Aj70cltVaG7am55qdjXsq7
jYmc+pS8aoos5x92y4DL6XgfRYUaODB7BmdP1gsRi+v7HTi/Nx/zvcHTiswueWuzTYYvhYV4RdRj
kvhUdgYbGT4AEQsUN/sikEXGUgHGvffIxig2Cf9tzhLiJAKdHAMSu4jxEjx5hE7JCkSdgMtEGVqZ
ngEycB4R4oSRz1XJ6/5n5FIDsdpD/ov1PUck2ejrRBCjL+xa1GKcDw9dfqHEK1DyRswiF1gol8Vi
4Ce9vQGNEyVT/mgLd+CQA1DLG7BIbtnTv/OrzkQgD5UlDMFFVbV27A07nm+kOOZUbt6NsRxGJNw/
IRYr/F7emltqbfjazAcZV2Zbh4moxwX8bR0tiNwpzTd3jKXr8CTey7cEBz9PjxqOgdoocxOkB84+
wkekm8GCXBrnEIyQn+7dvQGeuHk37+tfnJYvtt6Hro4cVdU1+XcrovdMpi03lZhL8iaxFyFfLhhR
SiDpomK6g55cwiqE/cqIkhAa1xkKpK4YB6Aq4nHhW5Y/VGWXpB2e48F9+i/6LhHQfCoIOlgS2FET
YFJI1KdjxhNdi0PI/PcTmOjkVozTOfFk9ypsEjSnHuOKZYBGA6SGRYnLh6T6iC+nek8Z7pjDXUDO
onCJm0DHvf3uKecYNRBn4o4mPOPlOhaRNoKAnuyppMlNUCe4ujvgbh/rudIHdOTogQ0N+DbUAohV
MtY52w36NwJKv0+pJtaU6cw2pd+t9pWEmoZMkQTTJLmToTOpqWmRdWMBEE34mXyDm9Sh8BUCKNw2
NfDBzk/0HPgIOcBKEFpyWUKz40eSFcnxcOAub2D3yePgDySYSPmhDOGRPjxz67d67H4eEGXZb24p
vy8KAbPbpBpcFehBlKFpfZF86AOSlSdjLCIRuZCUtpLKKV6cty0Qkg+XFJemnhwycsTIjAwfABdN
jQS6bswZcnOLOGchTv0ETsl/MQOopSlqyPm6iG8uz6kgJZbuxLsHTSSm7JX2AFkj4ANflXRFApKc
qMpQ68YkCHRDsARidg4kEicacKBpqlheWFrhsF/b/bA/JH8H3ZoCBKLQkOBW3PnGFEFSOLOP+Qy+
BkGBHhMgYknajsmdYsObzcibZ5Qtk0lMQ6aQ4lFqj056B68pGb6EcILpZvCRO26vaVvwJSi2KFk5
NXn903FmXlZaXMwJ04Ew89A2FBWlLAtns8mEKEkNlZ75D4B5YCROdhgCLWTFWUta8nQs8KDB1bbp
wDezveVwCOojDvHIAyyKg4esFwDXUNEsCjGKKS6XU5ykX5APQOM9XIiBfvKOXhg+rT6GjDMKtBlz
LhSp4Ig0It5ktsyGQCndIaMwj0xrooH6T4FoeZQboK15vChJALeD2c3lLbOlXKO4PjAHmaGZQvHl
cA7K8Z1zItE/2OSVz+RcGGykICHXA/fbJyum3vIKVoXMX0X/W1abZIXycORXHDt6tLAHA2ctbTtq
IvJrcSMDBA+7aM6c7gwa4sSUJZWnyF/hEcoLKbxYsVS0FGEiXCtZpRSrv5J0xk05oxmBUaNF1SUE
q4uVcb9EX6rmhkg9erK4QJ4bqOfZzQrx0Q6d2ST1smw2a9gUUvxM9iuXAJaZr66C/4YoamvoX0Ff
Edodw9ghGDa3jSitt7wP295sC/xPPg6raj7kKjfjAfL6Ct74YlGjKaAiECRDmfe3QqVsl84g8hUc
NIZYJNEXk1lEpysoBKHxXHA058RnE4oiBOtI+mBkDRyEHV6ZQu/Xnd+/pFSR403CgjjOcOZN//ft
pCCTOlbyYTo9bIL7iohA7GxiVvnpC2NShF8pjoa0feUqONnpnj0IQ2j1d0U+RM7IeR9LTAqPTl/n
Nexk6YjBT5Y0QigKMCcJxrwdDm9SAskHENgi+SUtLHqnLa7jnUm7S3p3cqYzZOqTRDh1gyxD2n4V
nP5crl92neS+R18SRtosOeUZZ8DuTy5OMiH5YGkk04YlFSGd+NWuhBH5ACmRSIZ6ZDwSG1/BhtRa
bpiUtZSn5EbCSjFslieRln6vNLIlGAsY5H9QpucbkAOIEwSMPfm4fJ1v5ML+/5IGn9HVf+UVyYl8
iom3wJHvI2cVJZ7wfqU25gxoUBlJ7vWLxCzo//kXkVn6lWSqfUnoaZVjaaC3eQBw10i1HNJHck4E
PMI1PR+dUF9mZnjhdvXE7YTHAkro/3Pn8+qxmcDaoz9Nc5zvwQzj458nVzJbvhisjOWZEJRUeL//
Uj9uWnv6P2+8kZSMaaRmuxE1M+VHSTrLH+oYzBp96YLqa1jc/287U5P8OPnSOKNzBWNWqvPf4uHc
KH9vqSAViIRMSIOOni46+SRP0//5qYTR5vQ0llwTtaEpZHbSNmlpcwtwu+XANhk/h7KOZRHmkn/y
PEfU5S36WGMpi8hu6aSS7cFDZpJxnrx7BTxzviDrWbrlT+ympAqTDbPGKnQ5dzcPrENMCi6NHFeS
eMmj8ATDh3EAkmy0oewgpzzTolB6L3JoqWQoiUnBnJz3sX89E0YL+yXHspng4ARKotoV1Ac9E12G
z8+K1gQSIXsngGUpHeRAo76XwYCc47Iy+eXjFgZD949k8nd2k89R5bC9Tr/VhYOsXQAc5O0xk9NB
fJEFkk5Tm0uSylMvrceS5Jel7fxKKSmhojMF1y7n/+mTkmGRalMqyg/IVEM5U3foyf5fuwriidQL
dPBJm2S35TdKAH36Ckq0gnjbOUtO0rpdDq4fDAbfMEQevy9XQVMVRWdmLrelnNPrzYbaiHuHPIkj
pC0xdeTc5F2YPeJMQxZGehhoMZYwXI3Y3pYYocgqk/giO1cInvJI+IV2jrOTgoGKHANeXCd+dffg
mlKly98kAtJO4pGxXL3Pcrd3X2iXqp56QtbFe8L+28fq1nvSFWr7R0yiX+H1ZO+wYEVK6gP/xG/u
XeMU3DXgqqhKc4lZ0wacbyoJ5rbQRbxLOKL0ohIKBqhgkq/enDYrAArwdDt9L87989d6DBDV72EP
n1zdTrYrzkXDU3zT3yeLzeBaHBba4Ln5eEqq+4ildJtkxy1byTXoapuG12x7aBdGgJWjz2TL+Rg2
I9zad4i8gSRNcO7WTOuluXNGu5sL8gsDc4bGVFyG84GO79nXrwrS6WD69ZGoVfJ2tHM/1kL+crjH
WNr+Lk5TA1wwbU3T1/2Pw/zRu9qXDNBmUILY9E0dbMrT/ngN7xYeCnXyRZcuf9ZOE5WciR4p+REq
N1IoAJq7j7l17N4hCByDu/uALpu8kkei5AIV9B7QMJ62il+6mNO2/bt7R+U2uYVlD7N7IK6q93Fg
84dSf6jxFYz5GKA4gGALB0emubAoziBSonNgZDfv7GqDLYQt9jPOtnXydTXrMrk4OLtHRrZbvLy3
+/JuUtq0X85BXFicjqd6lwRX3PXJyed505TUlMqqkVwXkomSWCbgUkAZhoCSK0QSd0MazwKgfPFL
iahbImCVoMnGQKYswAPvFWt/fbbJZVt27SDLTikrglmS3KPejGwXGmpA/d5gOuiFo4HC3klQBuhq
kY62UQLKhhG97Fn3ELQXarILqviDU5NErwMg1d/JNWgTxyWaMfMcVEBUH8FxxEbA6PQRb860lgV2
iHEpQYKuCNtMmocQzHCMglIFykka3LA4SfUkbnK2GRCEEJ3Bz3wC3Zd+FW9jQgsUtPw8NXEfQl48
mqO7crOOBox5tMnfkD0hn4l8d6TNJGles0Ppun76CqJw5GYkW4jkchtqitkzgMldehiVmbChdi6G
Mm4DqhP68ciJoGrU+KDY8p2UXR1BLxQto2qo+WfI2ujKUQbvIi2uiyeRnmqesi06eczpPQjRA+x7
pKz2iF5iGCHHJneBFtaJFo8OZqYDeQAzTtEeO/DRCNjQGJI4RZZDsiyV1hEtlw9tUIiZvooX6R1U
Hhd1DTWIkQaPCo1zFmSDf1RnP6nAjsRq8PSNoOOZPqKM9okfUitj4UQz0Dvnl0yLL5lAiwEa5xIX
N2RfMn8h1xF/HSIsYZ56I8DDmO/4pVN8IP0DLEnvyXCN/n9ttTG9U7pa8yVR/Du9ghkFlSE3CPZf
v8TXSYiQkKsAupGrgprjyRbN9A0PnMxWbEYRaCRbEe13LCuHh+EcDQO0xgy/BJ+FD1D3izEEUHc0
y0RViHMlqjEyPczUgM5DesilX8WK67Z6hQxtQRXS/btP9AEoEzSRhqgiJgBCRJyzQGQTEaCI3zOe
6IFo8OQhwoYO2/jccn1Ughyle3rr6HAJLxwaDfqC7ITkxCOhjcubsSlYx3jDNZiXyOaRBkQNdLqO
P0Cc0Ouj8y+qdl9PnK7YvziuwJDA3Qvkr/NKBI6sWoSCyXkfttzn30Gz7iOskacfDASiu21gSohr
QrsHbw8FkoFKx3pPz+4DyVSzKeiQ+K8c3sPAuQP5g+gzLhm8g1YEvk/vFLz5A5gRoGjJYxmIMPj5
AMyHH8no/wXbFqEfmref/3TCZqKMMWpdM6gRqN4FuUlmYRkmaGfA+9h7TRhiXoeIcCJZskSCEKAH
yt6IqZuukZThrkjeFrC8vtDS1SlY6kN2ytvJFob7q+gszoMLDAirCTOIXu7UcCg4thCJIHwAzr7b
EUr3PQU5NnHIBHLrha24ton7XeRS8y/dAGYqjtC6AL29Q/1JdY9WNcBAQVXJv+loEMe/9qUvz1cM
fP1HirIOIk3Z9WegB8wpuSKZ36EufaRjDKisJUbE5dfaTe9oQPB2p76xaYv+xx7NRXjkSCXxpWzT
5tJG4M0SPmwJlcytuiHKpHSNhshuETWJQ3fniW50A3wg6PAM+sdheKWFdEMppcM5hosl7X3vzZbl
cu+h/EafVFAQRTjlgvP4mTAGIBQgdD15R33QmoNjD0WIYXtJVFNtZaW6LUw+OuHc+3vju90DBwfq
gX9UcnCyH3E9uHrAn4jcKLMh6hhvlwJ7fcGKFWv6Cm30GR8vAnbgzv17IlpVezucwFBAJwhmgAd7
q8JiETUWZmHYExOntf4nEntpDN1C5IQmaBe4SJyFnfw93Y/NIU3KyvDrRWvVQtD9HiqTFICOdXoD
t+PuUdDiQAdjDchv5+Hhm0g9UZG8ktyCjRQmDBUQ1dRKeJ+HsDm5S52EGFojhzxq4AYic98OWM9z
ck9EvFBGw/JCEMnODIErNHrplIuUCVN4pteHsNgA2LYU/9bDGo5wWvaAguWwBD+08TgzwzozGI6Q
euAFVOJyqwGnp0/ZKwfkmxxKBAoiDdx4+m5PSvmUJHB0mL1Ehw5/CT2sYxBTOW3O3mWtxfuVudEm
mtc1vCOtvzmKht/edUXQqwuND1TIB7cFQP9DctlwUr9CM2oWRvBkToBnGJUxjQ26NAtGWFsqkf0C
j/PwQK3JxsdLXeySKbA5XDtdWms1Wej6TEWG6KwgmACUIYkClwLmK/2BgCHbq0nlVUWUPVf/7ZJS
BIu3/d4IR8B02kPaUIQ7cQq0XX9rNzwVd0AheyOwO5zntJUvhoW9BBRH5EfecDXgApOZdzzEpLnJ
u/TKLdEndBbs1/AEcAGjQYp7HFgIbDsuVSc0tieA1xin0STFlAzSKuPqmItTkDGqsTXspEDMTnT2
bVtnIDZs28/RmcReVIQQyeMkxVgxaHyk5A+vzGRaIY7SANkAG+rZZ8OmfaDpgC+J/QRzOoeuiATq
+MI5BVVa5DZgcDo1bUp4jLAOwI+kQDoAJwk+5mBaKsqbqN1Lo4xhPNZYiF8Z4EE6EGdqNsTJbwHy
CdtLDRz02RV/WDwQzu78LnEqwZmAbQNzotsYPXzt5D23HhS/ymsvW4iPfJ5YC3yXj7d/G23FxhxG
cBsc9HWg/t36+O8eodJGpsfHfchD+uqiRRBZyK48DoYxMwamvGHbli40YLDZoKbDwkmEM8IhW5Li
4CSB0SCtGdEtAs8bP1Kh85EX0Jxo05DWmapx9xBqh9TXgzKO3QscDTIONAtcdieJ6SN/pJf0kL1g
Dh0h4apsXhOG9qvpvhmIYsP2RsEEwjyiwyrSdlhrhPdsHqUXJqUoKjAxJvqAX6pjtX9VE1TajK7s
In3IcZgrIMT99lDqeTLb31f5gWtwcLRaWInRPR+rkGEDRhuMD1GWgEGorD4LeJHeHDdXZCpgHRMc
bz46AXDCOhB1trMKB4k67UylMQgJ1YO6h0IrGo4DlFcc/vIKjd3G4p6BOdPodmFLA/9mz4nQCQEm
BlPf7G/9Z7QyCXlQnO8Bxn17/8vYoYouf+i9fLpi2VTntRxuZEWQkHrH7BnPe3rwFjuJV7rLWv0b
IO7SJUag9QoJ/oasGhkpiwdfim30t3OWLY8EvRCbeeG715udHbjEHYJMvRGsQQXquhp2YNKYskvI
OT0FKeSyu0YFDUaNOPqi2YQQDQdEpokCwN5VRFsGPHDyGumImagb6FFCPA4u6TP49vW0w4Z90u3f
2jvBHT8WZ/YAtFmU4b5Bcyy2M1+0jNEz1TbopBnIg+1JaFosEn4f7eHlPfGg2P9lE8aQ+IxQZGCZ
5R4MvK+O47eVifjqnrSbc7XtYVgTeozJfaRJgndg0HIB3C1Gmxi9lDDw24xWuS9QEwW2vg0gyofN
sQLm2r74VwQ5YZsr7lDUaRqA1fcjPqGdLd/WkjWHBLUUUSi3IrlBu3kjCHDY6T7/h5IdAnfjI5f9
5GAWqazDBEaO9JQYJmUcPsRJzRugIWGMsISFGMEpaTEKeROk5jOWKNQgUc8QmfZ5fqudBsJoLrzv
TAgcBDJuBQZO/EWKWr5dnbeDVnD5g5VBo4u4/opygFkMdeggJVraRDNN8KPm4GUPDA+WOlg5UY65
0soVXZ2/L1BPopPmmxYiAXiUSPzqrZ42FaoDmc8hPerOE0hwkMpXW8KNHw5ZR+hskQtdHLR97YP1
p4CnR3PW/kOV0BIb8a2tWau93e+QMXDodlniAWE81W2I7Vfr5W3D+eozrHtfe598u6Vfp2WaAGSb
oEhcNP0ObM7xw9sjC6744Oqv7ndTDym54ZO8enpX75LGiX8JNG6l20BaCG05hAQUcRvy2gE9M7dM
acDjbBmSDmJMA9P8AhmfTIMRZbgsfaFfLm+FYv01+3o/o5/tMzuI+L4hCzimo4F/y5cQrNh6X31Z
76+jMQtr2u++mdJTmR1QamgRpADY3/J78p2wFpb8wySlMa39A/OHU5c/MKEsfBFh+6klBOrfNyFp
XJ5578+JdPNtoOPVCgiXxfIPj4MhMpWuSG6f/AaSOH8XbCvZU9AluUZxYASvy+qRnGn8xEym5GK2
OAm3usgGALCFXdAeq3+PPowVnDCMVtREPja5UU3dig9k0Q0RaohmnXMLoPApuCaZHNu0zwHVA2XA
aD2h+c5QBwkVpnO/1AewIy4Jty43ln/mfjVF6nKMZZCwIxwKKXufwmvArdfTaRXiLc0EAnUJorg0
+Bk7LojogZktm8GO1+P+gRoPOG5ghQK3mPsfyYkZz5QsraEUnMvsAEqPhBik3gk6BluMH2UMTmZQ
2y/2LF0u5zJYiQELuSj81128Sgiq3sXfoY1aw7XdE4X++sylhm/r74/NnfH+YR/RelIWwIfStW0x
ApHRVEH1SYG8poWOWgc1VQY3Gc4KhS5pvWIt4aKiN8J6l1Xe4yrJ0rkimirWcAiNAgnKPeOekz0c
wggVVg0KA0GTY120BmdLJloKebzf7/efVk+WX4Wupb1arT6ZySFoJL3EkjGHRAQSga/jzYYhmsL6
1S4T1JoxiSaOo3xP8syghXvua+HcOceNwRMRHpNDmK8H9eQaVCgy2eeAXXKO78yQ4JHQ3Bp2hrsN
BjmIKWDwLWeEyWTTas1uSH5U3gz04Ib3QOl+vP0zMUdkGk5IxcyBB9GFpMGJzOALGAFebHdgMJR4
W1R7ZExjgtfnUPtCowZhRPeGWIbeis4N2FqzQyg6E6+tPaEjzw3b7XmqujtN+m8rXCIkhD6oiiYh
mRQpEpMrtF5RsYJKZtcjxcV5ctPu4l3GZpSn8PXL9BnD2Yq+3dPk7DZC9BtoazIS6er9Tqh0ORoh
R0QqXtV/pEXoMJu2tk1vBh483pZ06ujusBmjCTe3WqUvWoKcbZg5VC5VMnXSregAUvqSQhzFoxBX
dnQBHoCRaS2iXrk4FcYuhMCPXUdDAP7xGzhN2+VcvD5pb0KKRBz+OU9Fz+WDrk/YRvERe3Heige1
QT71rERv+irNNxWa19zP3hRnqw5EF/sJKIW4wlt9vCcv/Hh3xOjEWCJiqzbINU+ZXvJZdmuF5uoG
zZnaHNQvp3HqHs0FrQ58I6DmX17weex9mc6P68c3vF7DzzcsF7uP1zqnL2wm4H6jpblN6DDxKIV4
AyWlpud2N+FtotwR8xMkdkl+r8fseMz4YaUzArs4GgOYaoQoM1lwR/txU9NtFylhYRPQoI8oO45l
X9d9ShSD2WJuzGhmwMn46PYbh+Kry/+guXTebhO+3FtflLV/NjJEwA9mCrvkOEF3sW2kmhY/n3Gr
OX7q/g3VkNs2VEnB8BGjOXR0mmdLf0GC6b06ToNcvePoqs3BW2+Hl2MwXxgm7Zg2QhnP+Dk9kvrR
4mM0dCVlhp/i1yilkT/uUu1G5ndyeTu1f6EjOW6F9fKG5h2aK2rXfAJOf3PEcEA1vDcIJxHrBdrE
Ozbpiagyr+lQ1qEwR+7NsqPptsddsGm/HMzhF8dF021hPGV9Qibf/kilc3uM3n/7AXS90TGdj+Hb
ZNe0dowYMvOsNiyAKQApQHOII6/QEAWPPELcm54hWFUaemDl92eXhBz2vGC0bvTMtCWJMNk1RQ25
Bc/XmLs35HGAq9EvdJobJW3ShTMd4dYy+yB4IvyAzBdKXEwHuDiiFz5ZwRNLL8Tg/A1dpLyjww5W
YnGj3VMCd0YPYETAitBi5OxP4rfHWub4iKiUAi3ZuSd0JVMIZ1kN5IwZ07IUqOuAG9Zv2xrFqyay
aY9QM8XNldrCZPqCkfHykAI+uSA7yZ/Tkh5eo2cBioPaksIQipMq8IpZJ3qHe0npyCjp9GF/0mD1
OK+TQ8eZY02wb+h1gkfpyQxovFd/Qw0BHs4Nq/twtqExaBCbwpLjiXHFMWLgMamH8KMYFgm2Rcxu
q+Apjfe7oOfAvr09I7j0wOtMb+Mds3zqWjpunRFAuQIcaDSiqqWj3bBUp6b0YV52RNoDIy9awFDM
3Mb4REe5GlwG59LeN5zzbO/w2Ad3vF1pP+nR++FctMUXVUdc9dB+rCwdxD8T5wcBnInDvVuHu8Ut
mU/Q0cnLF64Yllkciw/o5Yh2eL8e3gsNvZO7u+OQHM6rr8Wg5VY5FwAH+JjgphHvbWOKBphfDre9
Qx/mdmAgkK4i9HIPbs5COrK70Z7u8b53IyEpdl2GEu3K5oYxnQmVs8ukw+xCxf1A+dwmz6iVohRU
LZW/aqOM9NRI+M/j+Bh3xKjWr7q7/hcXMFrAT+sEaR4hhwvzXWfXZ6xxCQ8I4MHVfNrfoupfkjkB
gLywtwtQUwm+oznCHkCqaIpi41xOVe9c7BaMfo6uapn+d9Og7VlBaVHCwRmF62/aWtxzLeBJVzlP
6DHWkbWjidlJ5+lajUWPcv7HwJ6Ft6ELuSoLylvnFU/RX2aztmgmgFO2WmwjfgdCByjPp7JHb3cN
4FPE9BUvkmXhnELYF/aGhMwzBjRgoaCFA8pJrqHOaHrMr/H77UPI9R6gUV/LKv0sqz9gfRSqyCj0
gHSziV/xacwY+UqKKVhiQZyxjKYanQyHxiJ9CjB8ne7x6bKBGOxTSZTenv4w8wI0MzgpXpG0aJiR
Q8IkglPJje4Tw4U8ydZ1bj0KuLxbInwy4PnRc973xESWZzyu/AYWfxTRwFQJ0hDYeiASK+xHxHOa
pnFJik+AHZTd2TH7AGxhUsvY9j6l9eWRi/2gXxr6d5smnS+mG2C6pVX8nX4zxYP+30k5cGh+HQss
KNxD8UAx8UKCQObQI5ThUF57mtfasNVRJeg9ko43UgFU0MTqBFUkkrNV8u3Bv2RqBJ16QbIP9eRF
Gd+hn8Os0zWj7fC6+CTtH25OYzE0CEKlB38e3CBj4g2D4g8V4VCmHcXWmbagwZIImTlX8rhNXg97
GzY4loHuXuxmMZKexXP6ArMavsBtQsfJobMiS9Gig4RNCy2KL+6tHOeQtc4YjuJqg73NqcGo9u1D
d6SNB1/HEdlaFjWF11r1aRq8JbIIxHzNf+CHFAG9p08JjfW6MhN9KN00oLOaW8LZbDHj1Qsag88+
32f8TcUnRprjzZUCc/BL6pwjtQ88gZFJhtJ/2bHaou/fBsL2Se7dR9gaYaCUwUNgpnIVju1GHYOs
LGnuVZJtaC/6xij+nEXvhrMmMIJjfx4/Bg+6BtmaJH4izRh06aKZAGkgNuIksENHCPFyTM0Z7erY
PYqNWtVmCqQV9LcT7PhuDu0kjUeHisfqecpIexTTQtTcRNoCExvM5B/6hKYxwkMvJJkQ8j6JD991
TW6mB7fR5U969eMbimttNBmEGWt11mXyzUtfx5gmbFOcwLvuEWnwPIG2fR9yOajjgEDGtDmhKKZG
+mKIgmPle8k7vKbvHJ9LHzUrEmAMWGjpnO8kyHu/coY0FRDkpJwe7dPOWgyA0WykJtwtqfNONIlj
pLOcdopeXG+bm7Hxdw+h/i/I1fC/cZBvrCN0TmdtlPFo/pPKomJpY6VInUTjQMzqcMDRUcU/MerO
LwDCTqOSzmCGzD4OgIh5w0Ne4y7JX3sOz0NaAViIihOIdJtmJIZMszo824W5Et3f0wwhp+kLB29o
QT4CsLimin4+8mm0nlSkAytGyAUjUw1XmUf6jZHUhQbA4PY38bxLd/IoIhsGHcvOH0KgxRlxehKQ
mvbFF0YagIsrAI7DzwXZJCiuoKtTjG6R6VvtCo2Wld4HcR83GNfexWuBhTD3D9MDQax45NehdF90
79Svu0O6Mb0yakEsZjI8RZKjYz1a+WGKKUgPnjat2rKNzQSvtt+Q6rHCoB/nki8iseWSJTEWFdY1
WlA4oQp1pEXzmeKshUSvzPxebjVVN2Vwnt7Sbb5PETOIBG4HuMxFamD/5n7u43OvUaD7RF1Ldm2C
q0NK4GCEKukV6GHkpCGbneCqo0lGDK6osbJOYBYf9ozQ92iFgoVpnO1yo3YJmNtlq0fSVfBcSMJJ
9KthG/TFGSAW+H/Yv2RHX8Vqw+cYifkCHGTw/6myJtd5ExYYeIJcZcWS1EGGwD7qhq9oersCqVx/
KJXI42RHUTV4APNBkNxHDU4F0Z0CrQviFZcGbJOyKyZVe8REy6KF5qrUFcmRXFyFm86mA77jLC/+
jFOtJ+C+JZ22HvLAdE65xUBHkORjGkeIJd+nETWfAcplooUIdWf0RYGC1XNfvrFVoC3QlzmA5JpA
e1Ekmd0ijWR6DGgooSCGqAkwCthuq6dwyaiwATLEWIASce8CFBTFcM4zJM0pLkuIMpfxnEqT2r9p
7wCgxUrvgX31K1THdtkzI5kqnPfu/e97YTGe/64p3XkNLNT265i6e0z3R84+XF5gKiFAFYPyJhXe
1pQhRHvKGZh+i3v4zGg8DNo6Ljn0Qy/5Fquzs4gJtDCTe04/eRMKSGVD7mcbsuHucOM44k6ItlLI
oJIK4glacf4COAuU5GqB232aVL/M+1Bf4wG9J29jxNqu7PbyngELYyWRc4e3DbLT4n5yXUuPUbEp
kmkn4GSF2tA7MPurh6e7jV4n+WSf3strRvNszOhti2oRIhkxfa3D+EhB4r/HRL4ybashlPywHY1R
e6TC3+HIO+O3l6db72LETRifUb4jXGA9OcvHKk2q7nXZwUZriqghadsBNzwmqDfNqtPzWP4MaRIo
GmM1ZDiJWnF8Xd5ARi9b/bE2QRtlBYhnZXJY91SwdIBQAxoOyW5ZXXxUWZgwPNHpHKDuDMQOtGav
6TfWFcnxcuuj62k9KNFFtgN/W2RTOj2th9BEfIlOdFw/04oIhSRqTs9ixVbNLv6FJBrVj49Lg0d6
cMR5hMbfQae392kFgauAuZk1DevV1xaiDFJh+XxldaJhhTwkEt8BObatTBQSLVzkkvmIfmy3KYgL
2Mv56cMeODqf0YtJBfMXKVFbwCBoJMfV6hu+MQJO3mtsIa5i2zBFD8SXQ0I6Vy0mOC82/q1X3YNL
dB+g16iCeMufywMDJs06jw9NcVjGecGr6WDIX+04TX+LOk6n1wG9k5xWT/piSPJ2VbSeL+k92wdM
vF3sQLpiuouF+C0/2dtUDb9dFePr1Xe5/9t5zExxh6U9E2hTs3+n+fcsLRN9ZJ+nR17PavV5vDSd
lkizzLaz29ti5ENTrIlzEy2fPacg5nHPoRy1tG6nL7TF122P5hsdgr4e08/og9jOrhNeScWuZ0hK
d/cx81Ckd3M6HwCuGUpBOiNSbAtq6Sthgl9AXxSU79BqYV/xTCqkP4CpIP96kqMc0fqQaRZyKjtv
+XIl/UFHHDMxlP8FyWJmj01ZkGGhVQLF6LrabwRlzJOiXR/xcrH0o/8JVdPo3cdKV93RRmL4MFEZ
xA5uaRPippxM58xYABSCT8C5Z5DVRkfnMDhnTBnw32K4rMcf8O6fzTzSRnTQE3OCIXGKwl//nDVF
/lXodr/JVJWxmLecqQF7j7OIEIFw2ebrtAO+CtOE4JmUqMvsI/135EO+SyUt1nJztWci+BjJJ7Yb
6NSUf1JyPegtTDu9bToPuYmcUghE0xnX2vY15lsHLx8THmY7PPLkBr7r6HL9VvMfTee1pSq6ReEn
YgyycksUzBjK8sZhKBFFUUzA059v7R7ndJ/d3aWlpD+suWZgxo4+gT177233sxXSGQ3U7RtS3Sc9
9ZrwV1ti2DZ/Q+dGPHJ80bgAAADjOGA420wY34z1IQ+V1SUB+J+1NDn02LlOi9mn10nFFqjAFfFP
jHiFftZi630Zfhlrl0W2Zj8E5Mgmx31z4Ped+SX0nfWVO2mA7gnn/UTDBKicOEnI2k+M4E2PodsS
9MyUR3vswYfh4kZfRCeE/r5TYwstjM1xEd+Hq7mP79PvrXf7KVdNmHufnwLqBTAuTIxm8vkRx94a
qNr7Lgp1QGxHWyWnVcmUZ0QKHTfyf4mtB83EfwpXTebgX9gXtwP4I2083Om/W41CdsM+MiwOb4eX
HoCMB16EevHl11sca5nEe/xJIi1+OsUr4IeE5RLsa2FPgg3qEqPQ6hWQTlzNH6NHF3/q0QfrXGhP
NJsnFrG8iKVy6duShPy8BeT94g8K/eK9NfK0qyd3K3DeUV1NnSaEjWGWfdaLgqZ3i/2Mr23GTdnn
5x+sBqqhZWM02Omf1FHn7dWnoDkCQ163zhjvGNZzpHViHbBBrXrCvqO7fsMJgDtENdCn7KLSeBx1
aFf+haxIblvICogo4URfPR8BUbZisvqODOh2Vv+KI3DVY/LqpEZL5c7zTnSbhk12RqrTSAB4gNOU
pgoDufilb/X3WHx2FW0QHFVce9ChzeF1RsbaWXxDm1R3wF2d2XhqYhczts5JZ+EEjnRthFhSLJ+k
sNNhxLF/hdvX+5cXWLgKDKSZX2p8j/zyPrBQVwOH8GXZmlFk3ygiNE+F7Fh7FjIXxE6LJ6/4d8Ml
XN2W0D+f+0JWtm0khPpabPwAory37X4ZSzjQUjxUvqYMuRMZz9kpUIwBAdDcKfvrvyCUgry+EocH
g3xoCDRVOyo24/d9wo7K0Xxrk2wYjQw/GlNmYEGKLMiyjenVkS9QQq+iVbZJHEodCavSm4BqkVze
E+qoU/Dueuwd2FfxXsL6mNEgzRReuwIwJxxHPlpn1uBASHsCzIUmS17qNQCXNan6noFC1YfG9oK/
OC1uEifYhPAs5FefwwOex32ITg7vxleQ0l2L2NEQ2wVIm2HAxGdssC8c42D3ToB7wZHZ9nKgzqzF
HeScYPrzbXsGuS747AH1M+hP/vuIjykZT1VwOQKxbaB5aQmpUq+qx84S6z+942HbqqJWsvo3ItUR
6UL8X5I3pUOXItYtX3832BMCRfpPOlcQXHQPkezj2CT8lG/hWAFWiJKbs/lFiryi1n4eCaQCke24
sNDb2WbIeXbkQHA93JQB5hwztt/6kH3vXfDE4GyMTqTpNv5VNBDWi+7W9TJki9poAYRxzfKeRs/4
usYLt1u31DzLmlwv89Opp9LbZvvw9yjmD2Oh76A6Z8hnh0WgzgE15ur+EtvwMk6eltTQ2rbl/LPU
daExA485+u9nmVkBSMIpBca6pZ2ltqxG9dN9je7Jeer8Zb9AuL0NtHrSmmjAonjtYc5Gg+Qe0hli
RwySlaNr5J8paswQlWP8HGhB6RfJeS3tXPiLWAGdh8fFWbQGzmDpLW5AdvDcFyX5JLhcvPjkMqC1
K2iLLphDd1RgcJ40uzt9X/AvaI4X91dfWV4XRWU2u8OJAgrXMN5RenBmYvF9BIJFwQ0/Gj8trEPv
vSxi5uUDoUnpxy7GbAV6wHEH5UtO8hG4OeqTyX2vSNwDan0gUkirxYqNMlAZvKeFM4Q4iAhH1LEX
d7Zxex92aExhFCAh40M9rhjCuMsuzFAbPkL5j+/M/FFBvdHMzcFgUHfwTKDb8VGeIWpFxixoqit0
0oxeUflD4ZR01/S7/5EsWtZ+HaoZyAFd8ek7UaN8uVnzXaCI3ykAFdtRqiipoPACzdImKN1ZDYBm
RmzlyZvCcA77WGh7RIHNanQTHAsmi+JGfJ2fOBNMZdKRlVTuAYOjZLOt0bAuO2NOyoHaa05lxO6f
EouwRDDOQgMSRyQ7iPsrvA8qxg2cSh58KgMizSBBcuQswjBw8Gtro5pIXCLZiVfp+h06miV8hixR
sHx3mwl+ggwNLOR2GieqjImlP3mkxNFZMsYnqWrJ9kjbSbHpAWxtSfMeV3tJPgR+z2edX4rSzy+m
MyzkNF+YQPji5CWWC9DWgE1WBIcSEtKdbtakjPPwYIwLe4m+BsZDQlE7bgIM7uD0zpD80ARyD79X
Tnz49HVEqOzZQBSV/tHuXXzl1x7x5xRa3PD1xQeDxxvGCRa5fYDxCZbnXjaDVg6mR/63rGWp5C9y
8ZglwQq7K6jbdARgJsJdVcaPxOpr8zJt59/oAdYFnBy3Awo18ueoEUJnb7wjmY8ZisCMxxYE63F1
nbkOx+PWI0OxxeRekQmhxYyrTxlKN4JwITguWtjB2rsDIBC878lGC95WBASgmQia3zsmj+aGxUM3
IDlR79NRuOOowQ26xZcy/sDorKKPHtpmbNIJzUNAfWr86tR76wGI/uPiZZi5LjbAMwQadRPlEtg/
1TpfPSBNzx6kBxGkRG7QX8mKuAk3yC2BdG44NXsaFpPX8H3QikidO5nnLDf9U8+JHgMjupIvELTA
xBQZlmtEH2zfc6QZ/mb25LFbZOwd78tn+M6CZgXCaVCgkjbz8BqgbZ3ehwmV4zQSCPvhk6dQxgRw
b9xzaofllQaWBao2Z4MC0JrgWp7Wo1d0X3B6oOTEgXnNgLvXh6yCDwQgxoJ1xJXdqoXrgyLOSzNO
y9MWjC5my6kWbXo2YBlQ6/G2/DooFeqgjpSIVicLHoUhCN+/HXG+YI/fSemmzk0UEdc/Ctlb7zJQ
hsC314EOoaVi/0Omwq+V3JfIsWOIK7vN4JU04+vKGFGVxa9E2YrTJWXRF/bkzkpvPZtq9xcydh+W
3K3X7B9+Hv3oYU1z3oicIcLq6CCcai62XweJmBaLq4FIZZez7uzjZXMrUYTTnghivOQhgfVPeN/Q
+PsMK88O6dDcUzpKfW7wgk4ggoXSa35Q1ogAERMKN+u60B84osUmgGOJ8lgEfMdT/83zGFHu4MEP
lKzeoO5/uOn18Dz9RE3s/NGe+tO7oUPbva9Oy5928p3iNAHzlCtIs3kM0K+GC+LIgQq763byjykq
HlgPmBINQBcSOWnQqiNabPDwuwDmtz/URkRzgHuDi9EcgGiJBpFxiCsKnhJ+gvnfAps7dHBk/6Lv
R9YewPhlrfn2wF5Ih+45x9MfwFwiYkjpduEsgBUM8kV92E7EipaEcITuqMPtFBK9MIV4Uk5I+Tf8
dzM1h7gWjvOfZjpV1s70tr3OO4mTdJYXkjI5EJwnQjJRgVYm5Kyl9xVatjzMMYsi+dlO6ZLxqEK0
p2KDLln3oFKxbFNo5n38lVgICF2Bik+j8xXS9BmcCYMSZQENbExSNTPA2IJZCvDhM2MmtDT2KOCB
lpPo0NDIbmSHxYxyXbbj+5Zb3iCGqPb4QnsQ/+Z4uy41WgViUSZ2I4/ZLbGhRNposV5ccuRQM5h2
vUOx6PgV4XTgbGp0KGSPIsLU71Td1Zk3A4ZkmSBKV+7iOdHd2qPJpNAnlIbDBzEcjCpM5GjLUFYP
7FWLZM8vQwiPKbMTnTyjQaWDvcLwHOfHDFY6LS5ZM99dfgNX7o4Hnx+jS2icCyXUh689M8EWkiz5
a3+kaZGAjWkmO1MLsqBsV96s0rQ0hFIpIlq8OsQFaFKs8iNX+MvGaF+t3gHbXmq/xi23pzm34oP8
Qf5isrUXenr9ef3Koc+AzeAW8Ibu+p+2Bf0MLbkv+wedNiliXoDqbpSnILPS7QFGc63kET/jq/+A
FYC/IfEFe6eXjcwpW1/uOBDPATiZiEt4tI+oJvW1RESWe5O/mLIVBDg1ipAq6z63jzsMaDmMkRnD
N4SnMd6tjJiuNRj9c1gdTPiZD0g3VnodMqT9UwiJ0Elv/7yBayrYN54ot72anlls6RvS9QZspwDD
j+M8ZDvlzL8/OZpSA7tCY8z7AfpuY9B/8FF2/RBYJQen7W98SHWJ7K3sqANDr4ZhKZboV3hSlzUM
SjBbdrQYEkLIauFiXr8CghGXfopxiJug/4XvT/nm7C7Tx+KM0/bPmaAUmJBC7n+nmI7ikQzegTQU
YhYkwWU+RiTMoBS7AG1Mmfj68oLqddDjOr+MLCPOQ+KClQOGJv4B+sET+6ofGn5ZqLpTbawwDz4R
tWYza6LE978ORdtAWZ1f3psUW5hBMB+wexhdfgD02ZdkIzIIWhZnpBIrE0URBjhChWclJ0T1wWTR
FqhZeHLAqL8BO6DukQT3KZHO44L0rYLGACaKM6CDI3S6KVebmYlWiBllI+gNJ9IDCQyBvnaLwRdx
JfuszoM7eijYVfNNVDMZIHZHxYqNGS/udZLHMihrBNTUP6+e21mYEKneAHrJJVL+jBTLY1yAKY22
bOXweYMGTaILUhTuG6445ZKgciCCYkJkWe8RYYPY02E6M70FuCr33unmSNzSxcPIFbmj2IPislAN
SEuMs565NUGFoM/C6BT9gFhc1UJwnTxSbdDdfolWRsKFPkhZZT3J/bMGKtp9HAaJNYdyghekmKLb
qdgYKlCdhelBBYWm/9Gv2UQ/2A1rWGgnZ1pIcmDoHaJdtn64BtCWVy4IZed3sDEAXUhevU1YM0Fy
qYaXUc3ThzUuXFoqS5ywrQH21GJQzTXAlznaTJQZd6ohl5MJDWV78CL8aC1GoyRhIm0dsuSEnzVK
xJRKrp1QaF12H4hhY3VtzZiB9QrfdSYG8kzyFJykHgC1XqcGX/OYnlWf2MfkvlB/WB1pA7C/J2yO
5tmZJbJmukESj/bsSZk8xCCWqgB3op295tiBkKcnTpCZHSkHxyim5zT9ofb1iOslqECk40zmpH0N
bOApwYzhRc2FmwpkBHpFxSCb8PzJ6OwQUq5gtH2BDwsvljskKRASMk0zxUVPRN4MlGUajhtJvRa2
PLuqfpmw4ep1Qqsv1MWzX8K77sZOSGONLM0zu3Lo8NML1OtTgFEdGqjOmAkuYcdJ4vFtf45MGWlS
JxLAhUrFHiHtRsnbINyvFHdKSq0PvQD7Fuib2sQY06aa4wOvrrkCDfyDGi9rLtjMwdI0ZOnDWLLB
jd/BLFgM50W9YK67zPrErBXE86JNxFqBMYvJLrwbglbxvTz+wN+l50hJ9mAJQicvvm+EcgTdIf04
aw4pgP7WL4INJ6FjXLMFwGyE5tCMu0tBT2QDhhJ5ipcbdTqSMN+YdQNEK/oIY1ZMx9HuhADRyeeH
zO0B3TZcBFD96QOskMX/hn2dh0ZyRe+TGUz1aLBhwPdkoHOe1YogBDwFjg3drjvaZnmiTKIm7akx
rsIn9nnZP3E+KL8mon3IEU/ymZs+bbmIQHaYRFZM366PpS18adSYJbSP2W0vfnOdgWn79QqeHZSd
IxO25sjs9YYUuC8whs/6nR+ToZ6RGqz1iUBiZr7NiTbCj+IzsUJDUGmavEWg9bOACg0DB8SZfzzH
kJOefUhT2JqdF19KVtJPUZirP8UC6LZf4zzV9KpFQY0PL+TIAi935DbAUoVqEuPHWOzLhTKP2UYA
yQ4MjGFMg4sJADW1uFdgxhVrpLRaP+Bkzo9c89RMhRhCUPakjp9oaGYkk6U5AjrkbYisEIkNqO5n
Jw4rvC5QZBBPaIX1nHJoXPvjLsTXGw2ty4j9j/iie9XsMawZnaRQMedeTdKVbTZZRagEeXT7FzMC
s6p1dyo/Tp4e4QBrrcf69OoZ0Id3NLBZt+r97jr90+fESo3UCWEA6pKpJTAjldNnLg2oXQKLLiGt
HD3Ae1mDdd8Z3foSE3APakak6rGTqEMxjGd9TDLm8E3oMPKIex5CEoVJvQmtaYe+f4NfU52wdw8u
0xaAM8N6XoczDMjZZ3knFmF33mEo3zcnJr1q4PFWC2zq5WAIRULUEUNtVaZgqED1rN++wzjrqcyh
L1dlIz18UVTD8c8D/XBqWKZ8HXYwPRKwvVWNPinsEIo4twIDIJwv4aNf9NdoLyCm61X0clpk3mxR
gu7sPHolXaneOqDCQHwJnC7oggtWTVCQ0dPPhgV4qP/Yt9PqSs1XHTuRw1aZx3jajDc9dcLrnGHJ
OzP2rDBPSI+fPilncCofXsLBq2fKAZYDe0wNpsadjqf8WYE6lgQ7e8YRxjAuvv8y9qqTpzMc9uqM
nLpimcXqbDNTAUGJxBoXcPVHF4BMrrI1PSOWRFWPIzaT9Pz0+DFoAdPafPh8GlcIykYzMWfXgTOl
FCQKfqUsMsPr3D3wM7T20G90etPMPARP9ayl7ucHtn5QfknQ4pE4hfCZkRYM1LEwN2ADh+/9d+Ks
7fFDd/k7O9ig02HFxfhg+e11UM/COXodzX0emYAWFKwWeKz3gjsFy8U5hV/TVxVAXfJb+vfv8kz0
MgtXdU9MuX3fYbfcbj60T4JGDw3iBjIoK0jtL5FVH5Ri+oasx6pnxu/u4K4H7MNeEtx2Bv3m0SKe
IkGC8x3qgX0E8el3Nr+SdfCM3tAS9ZDcgayOHRhV9M/BlWr3nXmdJ5C196U9W7uN9Dfn1ex9D080
zYbOro5pZgBYPTzgFCyOmTgHnTHaPRpwyKP358l3e7uTt+uE8/uYril1cp9yLfxA+GaSHlyT91+9
4ymeitCAVEWfcTus+qY7IWIBzJ1+XTG7Ll59bZQNTf8ZVoEZ33p5/Aaao63r/nx+lGBQwzB6TArg
kDJEYD7Bfhv1VKgFmz28vi8MPY4SsvrsVfidhbIw52JF0GVLTaYVojsvp61SssO6uQ5Q59OzUmlt
XwZ0T0lPYED+sEOHWP88U6w7o5vGlEA2hY3kih73aWxQWc9us4LdFhrIQF3qRzZt3eQCZf01Y8ZA
T0zs7GfnwAr//FT8s0vx6efD69+HWwOc1sIiB3Ng+yHBVDca8htfJYODZngztp48xAzqZ0j+Ho3Y
D87DB7Qk+GgMacs3WKvFX5xL2JLFDlEUo2aspbi9sRg0AG91whAeNCuLaYenZQT7P4TQ5GURnN3Y
Hmfx6Xj9ukToUgZDXz81IDTs1He0T7RRhywVY3RhsmDG6FoeCMabqvLL8ZMm/IZOgdYAuljvKyQi
IqwtGhhBWXvNJdJ+NEgBL/f571lST4mx8b9vkgQRv/rVxXvW3vkb6t/gDheFXeGUh679TooZz5wC
e/Ue0mJ51nFO/iRCqzpW/yqMAQnlyJOypfSM64owK55OLCIqkKxx9R3pNXlE/ScgW/kI+Y8KqX9N
7rKrdAGdXIW7hKsFpnZUNjM7J5jOzesgI8/z7/WNnJ9K98r219rE+W1Zvd1rA9XOzXm6YQBjdze5
NP4G0RO9VhvptaeCLmRecQubteF/DuXd46usDaTc4AQDD5UZi2sWlszJmfc69R8YKSk7Xn1iWVWN
Nrmn6R7vV15BBUpF2ODWeMXWdVHBhCA2BBkWApo5mchn2N6fBGLag6UF5acaGE//fsiIDpNQDgWf
MtwS6EvAcf1gaFVWky6+GLgqquFbCCIo5Ep6IRNmDiR1Vx6QiPzD7tLgaEfNEqQa0gOxTXlwfgd5
x+VQaV0WpKflwYV+3KG89shRbF8EcPXLrs/P7ocGt3dai0AdtI4vPCe9F3MtsNTkDgo0d27+mYYA
cDezL9vg3womqOUZeu91GhfgaPaAYVUSltnE3wlLgbOmgZzB2H67+uqOIuFoNe4FsqY5MArWs97m
FHz06E4PGmiVzp0TWdh1wfHLvQZWMHbQbN7MQJxWqI3ITuPOueoYYFiPFSaeK5vp66IlORN7kqfX
gUBeeqoJI8RIeeJp+o6ZB+8O4RJ+vdOwJtxJjOi0ZoNAribZscgAa6LzaLEwEyR3zWNrgHXH162Q
ncN2AQpkK1sMv0Oa/H8lajMQkuHfx+tE9+1znh1YXlhBu2PgQiPSzsmm1xneRUmFckSdaWs7g6gh
Izk1Y1mZkQDvWLXU387IwUsptiEAltjKUa5uT7vHnn57y6Q+tEaQeiKWi6KvTwAvtVHLYz3PI3Kz
1+ysKPXVsc3BAL9CccPasNtrdNekz0xHdEIrtMnBcmCgf8gvCcrJffQhuW6iRKceqNzqefXOvWJE
xweUvUhoO73pVaoxJ8PfAEBfatUjNNYOXRf3wpZjf65ITyp26ozAnmfYlWmQeQwSXFzGPxs+aWYQ
p9LLae7nzFXOFA5toPzlHTJoK4KbHv5p+YWp80amSF+fdgjWPv47BbrFzYvd0c42ZSJiAWG7xNIo
yxUuQyGc/NfYpA6B0B7dccU9VOPzOJ8+1jXr2x+hf9aPc/c3lyBPkIz5zBFvdgWIeSYg44ML/360
wTg2bPAO3cWTwRaAKJkeXhx4BXRWG2haR9in0E1ICWWpHDIOXvMHKTMkqvc3KBsx1KAOpM9Ghis8
pmE+YyNsd2CdYbKGAlwP8j6ak++SPrB9JDgnVAn57Lr3TdgBE4R7L4RBHAXc0zPOyaxHtZp5pgJQ
4OGOYfatGjJF/8bNM/x89Z5tdhbPZx10Lr7ada3SI8mzu8NtFJ7iGZLbZXZOIKo9fx7QpcSR1fpt
LU+5rzGSY1G5sVLETUEC7Fi4SXRjQWqX5nID/wSh2R4SiNcmt0p2k3dG3/IePEPSiD3Td4aPAXsw
LTFnLeQyVjTq1WpAbnv0WHzXtN9fPt1Jvzrel4zXYnQa8SEFdkptRBRsrKQw4lgqrJ0KwY56SYCC
rgLMBcnNmYFgRRh22h2PltWH/ZQzvNCahu4IkTOkMKK7vcnj/Osrnei9CcADCSZ19i1T3qjcwqej
cStFG/GOHAQlRqQgon+Oq5TGQosr0YBQlVCnDQk7VcpHzVeqhKbBsStS8JCjOyOyvkSP6DW+/zKd
87fziej2d3QX8wxrtcGOBv4J/PYExsNZEuqWGgT2J25mU3rZb9CByqU/9jEFdjwVYcYOoQngOHbZ
tXkZulhaj1nwppJuhvmPXUnOw9n0z2WoN/hdVxm+Y/R8nshbITfO8SxrBBh9Mu9Au+i6xYKy+/T3
gO6yuw25376t+GUXiBhjsI5vMCHCXW8CQlA3d4/mO+xCylzE52zUzgEfUlygho6udx/hj47oma0W
nCPFMwiJ4u7oYfagk4uW5VH2coaPPMx0tIUFSeji1/tg90PDatP/IpxD4VB57S/IcgctOkXMTzs7
Y1pt7J9H6ll0XyDAT6IJzPC2Nw7oCkjThDh2xeobtgKkkK5/BhQHBfwQVRw+sduAIoZS6ePdnZ7Z
EttELl9gddLrtXeG+K8TOO+SSAVVb6vCFTmnWRHTn5N7VPs11R4ibOTTdPlwy8PxatuyryNmrZhc
+tDUzAXmCFg95sP8m1bzqlhcUskLZgKlhc/u9BryUXyT+kmftf/Q4gIz3Y9bUVJ+IgNtAayfU8QK
y8G15EE+/cb8zaD6PJGKsTSSAuifi8Hl5sN9K1OIO/dXr4PmiXLjGSIHhC3y3qIGZH3VnvH5wFJO
RvzlBKUhqLVJCYI7eGADYmKgwPhQGXTIIktM+o8UDXzjnDnkdOCYCGpAkJdyZvSVAXXBPsMrxL5y
VBxoVQ4s2NvUxz2TvgGdwgQBsYZJjwPqnhbAdlDF7SO/K3UmJ/0cGUBSzkrevDm2AyKMGTk+vpo0
iHHMImMC6wXyniH7FIfHSIW8Jt/LMKboc6VWxcDIv/PJRIKRW/oCxWbnfeU6cymvqcQZo5/eyj9t
eDMwjgXQqLm6c5UYMZWPv6bl6AlLpoAACTCbYoSWEETP8WohhHdYY7yRCWTz72CEhVly2BrYpLF6
DVAdJzCRUq4Mr3QTA4cWwRUNflcOVS4Ur8qnZOlzmadM0dR7UPrJKrVEDyvfCLIRNkgOiNxygVk4
UDkJeLzypRyweBRcUnAH+Rct1I/8lJuhBlnfFMNVAjXK7Zf4iJGpwNfwruklNcL38r00uHtyfPJr
eWqtyq21kquBGwY4HveRE7zPqzlOKqMuxX3IMf37IZMIEeRYfVCgjh4j+e7B+XCelKRwyzwaldtC
7qcc2HV0HcErwCUMB44BauqtndgY/NCvP5aQfRXwYE7YPMrJo5fmAsDJ51ckJpWnxINjD39kgx4A
2x6eF7rh2EFMuJXm8X0LXggvGGriAST/kKvO4zqvaY7Il1xHF/4Ca+Yn0mvA0eLA/yc1lEuQcd4N
JRlknkYE4l793ztqsKcXHyefqP/7fvldedDgVibPbckpiawdyB6RBAGRkk7yItFSzKm4UHAaEhCd
5LGF5emtn7BP5VHmL7GNxZEWTF5bXUYwqsT5jSjzQY3TVo32iH2AXAkQIba38gQQmsJ8wHeAHfHC
acL95+XWFzU5FwofmCvfWtEw8+/cjq1cNDlc68QfOL7R41KPGLr4xipLESrIKctvsk6NML6T9gA/
QfUUcg48WSO4fB1xEOBKozHk0whhlIXt3+jJehX0xv9OhNvMqd5jwOA7hgNZChEdJQy/NudNQq7Y
RCj3Y4jizPwTE3Beouz4Qi4WadJzGLMJXue8+xUXk01UxQ7jVq4T/1yKr7DqcfT//m/iQoTdXtzh
tSFcM1bs71beCCcNhuB/X8yv4TMsZ2NhUMQ8wI4A2y6Jg3kv5Sb9d6M4zTxlZJx+N5HDKdxibhqH
fxSQ+7+7KHRBSiFy5buRDHa5BxCzqRtiGXHcxy0ecIlcPr69w4f804WJKxIjDnsfvKQfSwx9uDDK
mK8NsSyjnUITUFAM2GkcqAqqjuDMrwabaYd/+3ckXFCHD5Qz/e9j6YjMoSMv7zhlVagiGqw8cB5u
IRD/f3DIrVXpRV22Gc/CWq4idEH2eA0KFY1uDrgiYwBFPBeuDeVb5XYztwx4bfCK13Lg6KQDcoTl
uZZX3kF3akb/wjfmZpKnMuWu190I0yf2WvVAwQiZi8JJZaPNUOz+sEakSUKcWgCNmsPBuRnCpouJ
8ppBAFGHJ7IjuRFLsa/FKSGxh5Yg5wWxE9JKgrjEWdEwXNJBRdcvM70dOUIvEt8cVCFgsxIkJDMC
czGPF3zf4SeEgC9CfQnFoS0EnVmmczjjo3VND0M40Zf+bv1dSk/DJH2RJxeXLJ4UJscaW22bH6h0
t9b8Ad+BZhDHIl/B4XL4KHbhcCkwIvoreRK+jACcsFvyhlhzsh46D+4h6Ztr6YgYNK923ATJPFrh
xsGfGNwpM/ka7o7Ijof4Q4c8OwButOhIi+TLsLNeWvFyxRlgp+3OuXL/HeUbavmaX5sTCF67c/rz
LhdehvaHy3DlQVrzYPI8/3dP5YVbDNm744Y7ZB0h/4OO7mLvIIbEOEDgS71ccmbyhMlT0cBGZn8n
mUgNh8YBi1+6aMrc0K1dN/q5uXg0yLc+A/5Y76i7+jEwoftvXuPsMKDvoh5d4QeOobh8sMPVtZMV
OUZ8D0wEGcv8WPp+w/6QtxB9yd1fMUi4whgF9Rk1QjaRYzGjYV9uJhlcHLjc1Hu8MlZDGcVyELz7
31WVMCa+0Bdf5+W/r0dqE/OFXcbvfxdkHYa4LaTR4HfwE6XxzmYImPzaebIepxmnF7kfL/p3MuJp
YXt0KXkDNxf6nzwS/K9kupeZ0MLsBxMa/v10kAeLIckFkHcybpjTwyFyIqaM4fOI2ZW8rtI3oIa+
BAZrkkaG+5dSjnKuvy6X9aqzh4gNiYsWHIQB7LpeEQHbKgqEz6o7XdMW0sEQ8dSxpw8rRNV03b6o
cT5UlLQtLyk0XPnV8WV7XeoJkzuJu6u8fyEJAWQf1gDLD9wxJqjVg/cxuLBmm5rTYcbmHFiVQPTv
kZlhgN0dEos7rhf38H5ABg+Wx4xIMYY+kCbQp3Sh6TIYj3CC/RKS5bRihl3ZUwWfINqc3GydrGts
1FcNab+skAwETgwf7pr06i8kQux/luKyh0X/pBkBDIv+Yc9cTD4t5qO0w8fGnroKPi6i/ukXQ5+7
b+KUh/6Oh8KS9UmWL4W3ZSl9ytlOGd/jMwjIAAenpOJmKHtjL/0z6RSdBzDjkGvQVJ89Ied9JO8U
NfSURYEdA2yLxZ0PQzNB1s/aoJa6sg/6jPHocNXjY1lufQW3ACGFcAURNyYtIZZzDBllT8qjcp5z
WUx88dlwIVKRb5UGKDw09mxAVzxb9dT2N4csApNoPBv7ga2R2vMWYn+5ymD00FWoU7hhIX2QHdY9
49PRADBlP0V7/vuLVnd4PtZpl/8a6zy4oGEuqK6n0eHeBPZeSmKo91oo3oVD4E5uOsLPAruJS9DR
vDK5sWFg17J1fqTlA6B6pQN0nlEw+EAsMBSpcgdGCo6Ek9MPuBKIPIWJ9g2bDMox/Evb67KmGuxI
wBz1BYIWmmkINkGG/nQEbJWnbzeUKrkUJh1kBJ+oOChNH7wzRnxwOyCzgYcOnEfvnVm1DdjFtm2I
Sw9btDakXLpqMQJe9lsqtx+bqiOCnyWbz9OBCobaxVyyZ2Ffjmb6WOv+WX6sie6ggtK7ohqWT8R3
c4kn7xnhPA/ekWeFH/EeigVk9tRo7IOu29ucQUNpTH8ebnjC14I3kEoBECp0YxRQHYAzirpeOWpp
kaMm52ggqG6m7NHxl0lhzWsh2l0RUTRLFAxfvB4QyBST7xK3pa2zQk4BXQIVlXq8QchAU4HFxii7
gHW4Z/y6BMQpn6GxF8NMsBhthW0rO5A2uCoBa90ZHyqkhuw/3rjzwpXlG9iAOXt2NGy2miXP/JMR
9IR0q8PeFdsWZ28fryNl/yK8BHAKv1C6QjB5ZMTkKeCRs2cf8t/3FyHnwGYMMoYhEhf8SlZIMs5z
uEcc9amaVvEXY2kYVurwQ6AWNStqKRryR3YYtqvaff78XnpdeD5dD0Nc0Lh61vzrzpRLw6Ia8b5w
UIt29IGUMgeS0LWIjZL6SvW2p+iD6xZVdPXPHqaiawFph1yILRLrt0aeud82oVLheB4wH9w5XGib
FExHO+LlfKR1IwsGF2r2AbpdEA7+tuhX0yikxd+NGeqtiZUZV45frtiwhRjCNvKSBU6tDlsWp1UH
7dTqBZS5KmIH8wVsFaCpHJUZU0h4Z71+QKV4hZ8V4VgWnKwNzMDTEB4B0lGZONSjuF8cxOlWQlow
pdsiSzeQqELIZ6/T6efpJxT7NgoWyX7GvpecT/T2Das+WbA9yvA5fgF92mpQkETmy7usGRQl/8Xq
35HqxY4uR1GnvjwbpmC7hz5nIkLF5S9mSpe9DDY7OHmK0PwZMJnxlVAgznNlhTgt2awZBLc5xkwt
xjydGeQZZlrOuuwC+nggQm14pRy8Dy5L8KqLJK2LjvwGlAgnWoXghcoY1jtzJDE6MA0GS5j20fP4
wI/r3u2peCizf8eA7xMeK3dGwBR2KfCjIV4dHyGqMlFJyzk6g3cPvle421lAX2hXMAiGqkcheZ4v
xaqS7SnCCOEn9mxMXZGN9CBOhSA4EKM+IVxJomjxTlzq0vsrt93pIziqGEG+B3A3eX8dMvIQvtxj
dtXMwgiHYCeAfHni71aEYB7+n1RqeQ+7O/Q9bb8ZXZMumP1E7Mc6wcVC89PxhET78P/EjRGHs8El
EXO0E5biWIcjEisXMIh8aiVUbNCnaPbTcPf5CaqB3Nu3NCNeCZh+zwKvtIIKXMr/RjcfRSSaMyx1
3D3DJzTHdeNtaEHQIrT55VdPjfNIj6tel8h0Puyfi+H0MVTf/gmJHJKn/ZtKFtLait5U69pAmLjE
TR6j11yhHGZOfKk+HScQrGarnHxlVRyoIqs5MBZJCmiywHaqg6NLKHr+mDy3YD95ACrE/PhedlYZ
tWVLq0pmUaaGzX2kPkPKYxTyTKLUlzwyuJKfJ8peW6lHHjscDEXajn4LQwRg49ezt7kdqVl51s84
YMN4YdKZ06Pav+gLK0GFQuWxVNGcd3pFFtncftB/nnvDYxqpKp858L+f6/oc+56sZSYNuzADCcrF
SJf+/j+eG1gxcwZD9nL1mSjgWPFOtQrRB4lgCJsGTJqolSqfP2Wsk21X9VjJM6jFsG3+fbKjADl6
VSPvhFTZ4Q2Ny2QAZMoYARcEJGVMQgSt9OP7kjzamPx13pDTIYaOcwmtV8Rmin/BaUrVkgKbDONQ
A6rCG+XdG+xEzcDRBiQ8PRUMYtL8kjTsBQjYXmdMBDj72BjViABBJjS/Qr6OKzdPOIbvFzojfnvI
dwXSTaoe0H0mB1hHjx1Efn1EHtzhPMzpLRBmI8EI0SvFPsR9CFh/xfwzuCf10NwB1WqQmvDV4aBw
q8VXBqcLhhwdsi3czckJRJ7QybiPMrjGSvM8p/OAeNhNbJZTmq6Yq2PWjfOCHnwOb/SLUE+DMr0f
EJl9cIR49qhWWPbib8VWMLykVPh433XhkGyifjetCOYRNEDcznkDCkO8ogJWkQ80Fmhi+J4ZYc6O
FPY186fJvpSym3pxJztYyz1i4E3lwsZ3APXalT2bMqb+YxsHHgA7CSh3yb5zeXAm6DwazNEJvDHm
VlwBxC1vtLq8ywxU2po8KFhRSPIrZbA6h9hXUpAhN4N0ZKNpwbwA6sF7+F7kaECRVDOZY1FCTcF0
TOFOTUZdJ1btO9rveADiQ6PMQCRClHlPvENiNjH17MvOiNcQsDOfPhBhP5fFROpKKF746sN0Yg+a
w8XB0tzlJWrbSYv9htFj5YA6+KF4gq7uzuxewz9OMeWt7hnsMOue/itgn7rtAPCBjvn29IsLCYIa
vx2YAbLfmcp/o3sLdARU9Al8kz1g1qPNAL/pktzC1xi36DkwI4UniaN0E0cws+D1QpR/B2tY+7Cb
+Gxk/zjKdFOIY1Rjhbju/4+ku1py5NqCAPpFihDDq6DEDA0vCnVrxMzqr7/r+IbtCXs8Lag6tSF3
7kz9fr7NjfKHP057VUG4RojPN/azhJ7Q9IswBnAT5BY9uXlTflGO+oxB/PdP736ebOaw3tqrnPrN
DNPVOY4Q8eybnuoCdvCgSQ0BvLhXgnvLdhi82uAwaKHrxs6WlUVEgjuM4R6kKeKN5Wy7SH6vYtrP
nK6VK2LihSloj2sEOiIVXmxk3sV9rH1fEU9esG90T0KOi4MRcsXQTO87TzTVfMOiPBXNz8zvsmMH
yI5o0siie5wcJ2qpdWe/SBCqz5GeWw5UcYVu/zqaNuXBnNI8LNRb/ilTky6xF3CEg78K7dsqGv/8
FSnFUtT7U84s5fEFWhkI7x4UEq6dY2Pvpm8PYbFSMaTS2w+e/3Zdx2sTJY3Of3bdVO1hIx9WehiJ
rbRrFAfUZY+zo+2rl5UU6vnmZDMtinDtf/ojgpjVyKHDSdUFF07JpF/OldVMJkC4j3iCujpb2/9V
xCmKTPvKLVQYdiUSJv7FP0JdNoUe/8IWW+3QnitLuhn+dQGSCAS0wCueEsAz7VLdKQ7h5WsJ4mcT
4aJZmsUgEzCXHZta5k7JIB5he3O/2F+i8yLOLPJeCyYCtLoa4ummHjpabNNE81t987SN0jQcy/aR
aDfpin7O30++fiZyq2ICu+ZGR/OG5+UDJ1r+lCRBuE8QbWTm51MF0fHZDO6Af5vy82faWWHZMlHk
tWoHwURqSZiLFhMlOvvD00EGL/x7YuG/uNiXCWMexsFXwmnDom2v8dAt/lcLHOWCD2bwkrsW/254
geudYgg83VuTIH+QNKHTEZ0tmEibePweYNGVinGpv+1acmlNyG4Xp41gzGYTSOWyjFjhZNsHNn+7
ek4DG2/MD+PTuTgd7H/eA6K2lhW8lIWjBUKGsFmeSB6dlB6plqQUI+1A27i8KdHR/FtXqb6CTOX8
UzWGo0zCODjZPFUzpTHyzUfMl7qy60rwy1pHsxg59f+0VaxSrDqz/ivB994CExb3S+fRxasWPcTp
lOVE9bK8HxSi9SCzdZGqzx8QE2QYaMH3yRWmFvRcpt9ZmK7FglKyt9L3A7qFzZ2liicS57Qd/MoD
e3xb24cetSoaMShB6g5qzrFu4teYxCqkYt3e7Cw8d/kFG7lUpAlKmrb+p06Nm3Co3csf/yx6tbWP
5GI9q6Sgl30iCL2nMUWeSgN8sK5NWE9IvmLXg9XLKR8yZnPzxP6CYiXXC81PtvGdxLtEsRR1TiPo
CcjipysYGB2IF12C3HiyAj+Kp9ug7SjDCxqFIJa2nU37h7rCKYwoQL6LgOkmzINYOVp7se6nH+af
SZ5NCpPPliTeO8koJGNC83itAVClr14er4Lf48SzQqClOItHm07OZhn+c5rcv+hWCsU0kenWYR7K
8kfoZG4tppS1ow6xQQJGioKXBs4xwSYTC5+7vqYkao0y97mdBclqJWkzLGKkG4ZDFdhBonmIzoNM
be1s3urnUhSkHlyBsiVig6vLPF4g2IANWn62r/1T794BM3yEk7bqkvd2gTayWCq69q9jNLOgmvvy
MqvhcoyhZjkmBEjZGVr4Hfw+HOfT57N/UalCFvAOuo+fh718qI3zgQdlFVgdc/q3a7+tEttkbeQ1
QcEylOCSJcjy0064G54qLs71DV2IoNyUQZsXH7YLBzb0nr4iep80Dw67gAXkcHtJcafQM1RU70an
0jxdxZTXvO3LKADGYQDnUr40zPAL4NVmKShvreJRnk8MWLyi1VzJPEPcPlh2PBcwXABlvqHFX3aa
jXixmdSbQQuXNWIZThu8gDitvtu5e9X3AxjDX92zeopoCjTrQWzMoMXOHGQTfF/qgqZk6r/mU4uy
ikhKOcfLmjM32pPhQH7b00pWCChlfmCgk37Ia8nB7fPUMmYVrEJl4cRGZCFAR1iv1cDf92AUfwA6
UV/8K83hZOaLGZotEixQiyemoN0KDhb3JkEgz/WtBX4U4EzQkZTNhCvTb2G2yPChtwzrWE2bt4vw
buZoxNrubkuQ8cFPuf47Nm52L3CJYRqtnG1t/A+sTEtymwqTnjovr0bmC2VktPzMR6Qohla/O/uP
mLh0rmRJI1X/PnNa9IyTD+QDF76L1Axp+fgIARgMFet1ACpq3UEOASfp6l3/q7vwtuiQB2G8649X
Uj5tog201kiw+axMgc7BppCJTBk46TiE1h3SSFqLktxllqh4Cj3GJtI4bvaR5HVH9tZ/+5Ovnhbe
U7tqryDroWd+fe61MZS7mBipQcNhPXCRSFsEiDeokoeBnmHpICF7a8qsgCDwtPjixBdv2E1oTTrz
VSNUtydTtI162JRZ9Cs/FEyJaNnJgHsWyZoAe/RczJw/rslYFLE6ZdFG6p8Sf7jmtxRk8d4LcchV
B4mRxO8HA+RVf9/dDy/9PB6f+gTVKN1P/CZ2FijLmbQAJVTY61mcWneX4RoDbCoBP31YuiCpT9Tb
5b0F0QITXSfbv0qiUPUVkAdiFjnoDxH1AbWEYxB2l/mLvIOexD1Y4SwOlWa+6hNRAnEZDP3NwabV
JPgG3yasg/gp+obT4vJr+XUsLwI6nc6FPlVo2oUJe9gHepibQRMiiYIvB848ifuUycvnRpZvysiz
xKemtODEbDuk2xQlBvkT6YCHDJJAcpGUjBehNn031rOX8RespKQ/SoXljTL0ljbPxpkiitT5k1JP
v8+lsrH4ldZ4WFf9QZg2ylCU1IHPoon6blWZyySS+bX/8CDfx8ia8LVk4ymC2C9shPpBiPgN1WuW
53awd6Jo0Au69MEaneJyZZioBz/Sl2Uf8mx1lyWn9swBhWD1AmfsNydj7ErjJJCOrZpdZCTEKoEJ
3mML/xp0NaRLuRGESDzFkSl+51TMS+kV6Sxo1KW02pUBbl+6PDqGmT4kJNLqOeJIUmIU3DKkwsMI
R6EWr2RnGiN8OYKAdOwDRsIXAzf6Vexi81ATopgSF7dUd22KQBXbU2A0n3MxplvJiyQsAds7rhoI
ggF60wbamul7YXiqh0v1op8SK6EwkYctbeu/lidovsQr+uZSb+DxePih58x3su6uX8lWp1WOQfLp
s8jEKw3zoeYSEvZy4KjYQrKOsa3A2NDcjJ3/SuKxyr5V+Nh0waK+IYZVhT87qQFDCVMFsAd1wi40
p3SP9qWRefKrPEIJ35b+KVxKhV+8lBFSkik9ISjgpBNTXcxKp40HdemZAJ/lwxXZzk73aqw4suBI
I2MddDUd3I9uAUOaVsk9KA3G2rHfK8JeKBo8+VP815/c0EH3kF0nAPJKbjDSoO6ZAROVr6wm5Pq3
g0f31ZQT6zLz4Adao2MNh/RZDV20WWeI2/8ulVRjoGvjTLIxh3DifadcZ/19RJWOrgMch8iIvpij
EC/F7DtXktfhIhj7kbj5h1NoQHP9/pbTSstGogYU7f41e4XArvR/DaGL2/7tJ1H8l6j+e8lcgSOO
x/1xqmXrYQlTGukAcShs2lEiknJvZOqfQUKDG28oa8I9EbTEtnrI7fOw2hyuhSEYBHL1Fbwh9p0u
F8E9V6uf92LF7uOgyiz8ZLmJnCUvabRzGl1L/7K0GHuxH4muPVByNN/jV92RHV96qZbx2kZAxnGh
h4drtkTUnw6eqic3hl1iOqI7cyr/daXHwOuIEva+QnTSFpau+DrHahcpKJRKZvUeGTRKDou+LmJN
EGYzOv41yyMnvaqGsu2C1UB3ITG8w1zE2gXl5uJ8G2gbrnDIBIXufHgfXSQQQhiwHt2m6muQ+u/t
rQSLQmGdkccuLnL11MMHiDRDz9IcdbKIDIFZok2YO9i3ci1e3tTGE5FuX6yphYv9uBHGAyZKw+k/
PxokVAQRcwWvETgjf/W/mkLd10197A6eI/r//rJ43Pzr/td2hYYSar8v303a1CZ6rWTwQwnr+mMk
6laGWjaZYP1HYcjASm+2672NQuKq/TUWFS6Bjygp6h+jadtgR0eopOLHjGfSlbb1P+te/44ZwzUb
LOqVv3KN8zToRo8Wa9+WetFvHLFMO1z6p9br/7fmrNv2EmGYut7VcquyX9emSOKg0JF3kpiqPLrr
SqoZxNxWEQLuSM44BewzpfVyUHDOMZfE1c2zGPvBTvt8fRn4gIudJvONk6veyOOYYCR8onyE68OT
PDtIDE18+CWHDtjS6Ulkf4d7F10+lg3LYig3Kb0K3MQpUl4wd65s5rvytBG0oWL+mpoEWuTClyBg
Vz4tYlbk7AAqSGuxn3s/h2NyXJWWH6tb2ShYkcRM1mJgO1w1u3kx5VRUGF5GNGYJcjQPde1+uiI/
3FRm8EawoS8J9kbpz4g6g/uEf9c3RDPzm2+v1bxJdKLG9M++oqVq2jHBZIvWJnykAXnUFcE93ftU
vh7ysYYXsu+FdPbvxXJGVJLqfGpae5AgLJ1H12lxx1PyxCc2Bbe3/M9Lp7mpkCMoH0f8+9bY7IEg
S+Uz2tcLmOcGlypitZZIkiwjfFxaS+XAO0jQvDkOanPwStB697aT1al3beNxcvenjYs/cQoj4lou
sJhZ2flCzKI+s41n57rAgBqcIkt4+Ct20Dy4IRmsGInuwupMeds4Ns7ttL32dX/3cdYIPvNl8liA
boMRRn6vgvLjTmjgXDc+0lPJVS6P/Tv4k2toNB1lf9fl228Y8finrNRPV+1ftwr10MgWSL7cm0dy
sRLCsnM5Fud35F4aKaN7aZjQtOWG2xkfCK+9jnJhhp0fixUXXWDQro6jkFXiTRerraHZtDKje3Pb
PYVNLpLzfG0Jk5fvnykvlDJdyfBd8HMqJK5UjScKnYtKIaqyrSZ7P9CcbqGJVwRekPeZx625vYBu
twudSCdjVENip2HJsP4mmzhati4/fz+hPOI7mqc8Zw9KCMyHKqZyQ3VZWcSkSbCGzuqvuxtdT8AN
1x0fG7VKAnPvHFE9Quk8VlkX/9vHXHYKw1112+PKahk29SsREz2gXb7sXUqrdrCKTFcJ7qbKMUwB
+Lz9pCDilPvFasRUxXKoPvsAtXq2+ZjcZHKUrTlEheprXtsC3f9NRjDemgo311V7uwaG/hNEr2ru
dxXKuEAkREXIgjgD6xdAuP151uLK4O+4qSg9HyLOLYyIx6f0fAaK1RO/4q+lj6Ker5ocPH7DHWE9
r8PElAXVSE+qATVXV0wy9qAtDOkJSwrWGByhFAESyhqzbD/3OyEvX3JpwvPp0Hq+ggQKTzXyLnqZ
o4X72WvTuk6es1RzOouRuVgJP4kpS8xleZbqU21SH0LO4WAe23dEI+jbDGPXMpjYLKtmnBR/bgQm
L9xlnPuGnVZ6JeZz04roYTRrDosJRy+XZiVRs2zTaDT2+YB/QcTLd3ctILxGIB4GfyCMOvAnlGDJ
bU1foCwsMCNMFv/OI4Wz0QH9PSBP6tOXSvZzrRfc1TbFysyYYfBhku/eLWnYLCMmk4SAPZsFkhzJ
YvwTslLJhKQ/LT4aOYWTZfAkw1YJLuTKWO262AN0oT/abWtQE3JJ5YfvgscNrs9CPRBoaydZ7E+q
WVcuo9ABm9/vaVMDWQK52ONgc5WPbglMCRbXsaBB7jVvdVxL7FPcer6oKqlpd9k8d+w573oamiR+
B10bq5SDw2g7UxdYkaT4rnvs7hrZaD0txlvraNUo/PNrC5XfWgRlTUVUcFgjJz0mcecLlo2nMp8H
aoflnEIhvwjlmDyKWucMs0RWjes8PfB3tn352tL4TncQrGyPkTP+6Ky7L10nJZnF/b8SYd/GoWCc
Msz2aaOfy1QgZuta6sMzOElv8TQs1Ls+YXxMBe/wK4vum7Ea2L4cG72rlgpu09rbDLaTPjSYdeRa
61c3H29clAdDUnTSwGtg1eGwKS8VlYAOasnoBXLWvqmZXb8ojk+jxLnOJuO5Gl1ipLtyldvD5kHl
tent3tXjx6qx4+IY65FCGmzBmeIz0RfiftU/AZUV7g5g3zQPqPsOv6dPPI6I8YJwqZyBk/j0EabF
exHve8TcEOgKES1XVSSgXhI4dtMeKqOw+y6SS1V7yVrb6K+gyIn9qukb04lWR40dFNpy8CGr+ZyK
IYkBPA74jHXF6uv3Ek3SAy2dCVsYGtgj/zhOy6mvV+/0uZ6JJomuuRqPFMOXZfEpttKwz2Om6fgo
CaxNHytXcmn5KDbaN0+WzgMvkJzI2rJW5xj+/P1YTo1y++5Onevbb76Xw9SGeCd1rbDvv3SmiTHs
J7ff1bLW3z4mdmIKcwL4kkH1Qc6/vWusdYwKKbxE5eYkNrSD8ul5p4IyhfKnvx3Q2618iwVbhNgX
j4UG25WpnWxnRwRKfgt9Nbz6eqz29zUdu/s+Z134+86xE373XUlJuqC7jGtnLGRhZOJvNbEP4EWW
As5hlMBo+VLOn0rXhao+000MCZM4qQuSHCS4k0Vsitilcjq1p49v8oTrdPVl39ncwA71ieaLg1e6
m1DdazGPpWGU6d6ny74+VQ6/N6YBve3Hnv2b4utlO8gFPtfuN7+8c9EK8PGbsBf7EZyAuVu2bl+F
G5tLB/TP2vvPlpAa7PrDtV0DVNEFv7LfGWywrw3FVl7ccDZ7+Xyd8xENgtj8/JH5IoVhFA2DezVI
n92WtVu6s3nWT9hW6+jyribpdhOfgp2WXnHSa9V9b/pju2YAmyi+m4fKvkcl7GbYhM+B00rg/BjR
Yu0WcqVVLdtltGqasp4hQYzuHzubpvTtomlXFbSqEZFBxsKLm+xKkoD2185wpiEb7TrJZpYCnByj
HFN2OON3I/IhwQryQFW3mxQlBcnrvvIwNhDiB46HxLaebHn0MpfLl+TrLNG/VePRnqJrV29XInCm
2tuZujLfT9UDMLY49t5K++AGMmb2J39EjkaWqkI1qTjUwTSD9Mah/zal3LSCoPHvE/1Ka4K4tysX
Ghnhef6cT7vJaNp8tA/j9CA1ig2FLJfnZI5yi1wChz8QQxCdFsfFmYcj8GNdSwYe8cJMUqcQ+CS0
vDoag8KnDSy1G3l8o1/DerOl0vlrGd2bu4pC59ZSmN5RsYPpKZCu8fYNDvbdXv7JUj9MDVWmQ2ps
UZyTSC6cWfkKcdGU/yDExqMH8oYQHR17iXHWXFZ8TPYJf7VO9MpSlReQ2kJna1lgFGKAZs4j0iiy
PQWHlnHFLA68I5xafXF4aEnWynIqceRWWjhWuM2A9ES+fs1ilSMYGuVIPodC1e30SZASxAxiIrkh
ZsLyUMk+adtwOzQwUEbseoVfPaEMi/+lZ5HFmn+tXU8xdDaaDErTq6+7JEfysCo8omKRyy4pYrP2
rmeWOnQ6rmfbhf+PBHOglXRKBhQIEij1+VXVYuq+n1kbbRxHneUXNUlka4zFSXszz7sWSZ4Fcixl
+I12PV3N3QJli4BHJSdUW94AAWINVe65Mnj8v3DN6tMGp1HBUzJHTmKItCtUc7kambGRrsRpxPFf
6Y6DOyaAY6GiAk3JKx/rcqzKW6yYhlrbncORNuBqy2UZwspUye3Uk/6K/mYr3gdJ5eB18Wa4HtY2
8hRlOG41VNaTbGPdxDzwIsUlorZCL4tqpsO1L5KFlkb6lVtpNXiXyYSZHu6Kk2NAzgKOvFQ36eW0
f/fqPVZJgdJYrKZLvhygOW+aJWsjAmZoxpwXfhQQDgvJln8QjOQm2zzXzmqekO9DRYSSiGKl4/b/
0BnRfzR3bJXVYrtCHehmLzhw0UFdaDih2jUo16ebHFgBfS8uI8Ghu1a4r231a5knoXstr4Exy/65
Y6EL/tHI/tsNqb5/2Pp0cwQuMMy59GOLzMia+Hn1NHx8sA2jfU4D+crY8dV8IhOGaZB0RSH9Bf+/
sIjN9Db/cmV6WOn+X+gyg5VPvKmHz5UWUwjwvSH/eUqaToTDFRumF4jB3nGcKCuiDp/tXcsJSfcf
//13wMlnbkWSHBFJyzo1XHh/nXIYfbtz8/5zrYWeX+UPpXh38HUtEMrXYzULOSdfxSOkXJu9VPaQ
g+4Nf494aEOBS0hI12vQtbSSYC2e0Dydkk6c3scw3ZmO03CZXDWMg02cvkxCvgq1c+0WBY2s7G2Q
6UIcpRJ+7Fxz4vrL4prTeMDxJYxJ7ElDORwJgjFwugdE+V5sGNTFHJrQpoHzk8XbhJopYNsjDaue
Ce5GLvtIvpiGJ8T08lh7qVhD7Rkrv2ZxClF2PDXNNAAXah80TR676M0tWund3QgSik9xH+DJ9APm
tv5H8/2XGV/pT1kGKL1OUnDsc3s5wHNKwnYDwr0b7RXngRpO2bOCwOfgLz39YYvLqhxfEUPLyolu
0dMnf1fBbQXanmTMT/PcUGHahJykylMZiE66XzfQ7HTfgylE5BfYugIannsThXIiXiwSLRRd+yqz
9WzTczcV1fzcxJJdjUy4/dg6mKig5R8cenubGEhzcyEskdJ7LJv7/ilVKRBfUKlbqcyXk+uwuXxG
gDKFEpzp2azq10JpdSjtVfgPm2Qa0vHj4xEvJn7iadIdUJb7n2tc0jQ9loFUdo71PL84YPlr60CF
EVTwbOZlzelm+ECK2/q5/K6SAaiTSmKQ+mwp3JrBWk+FdChl9q334GY4Y+X5uYpS93r20LAv+qWg
TtWJv3KS9ycfX5k5sdTiq/qa0HWgbbjgXMXuKXh+Zw0A4w2ywdOSUWHbuhuMk06IRdgguCSt7j8S
X6rBWEth0bmkzaKCzfCbQtS7RCk+03HdVDnpdrpj87nxfzA0TH2k8u3Esqw0qWwN2L0EQf0tmIYq
aUMJsZ4wWjHL/A5IZn9TUy0I6PLL53miiH59TryLCCaUy5ZFfdluthkEFCZfmqAkoTl4lMr4Uoeq
3/3cFAHjDzOVLWOiQIs8RZmwwvleCErLAaqWQv064cFTvcvg18bVTB0q0MEHeTY9E3KDrXVSaHy/
xPjtxI+EfXVVsBw0XM8cEV9EzwXfnNsJeHrUNagSVgUv9lnMze+1/fBYZznl6p6b6cHf/NnIdB3g
bceLvfuZ7uU1zOeCXQtbICxFbCinu3sOZOplHj4X1joL3fDOtmuAEdrndyn2u5nbca66m8ONgW4D
gS9wVbLVYIqcROW2LxPG3fuxGanPzmuHzRi7zKoBbdBSuRJV+r1U/uWaGRbgL1KMFKqMdjLlZPXx
WZD/g5/3qA0GTCQCde9vqD1rq7IzkOW+DwlCSfxSBYSEhBnm4jpRXAiODR/oXFPF574O7ThrdiI0
4yVv25/bF1R6I8uULZgfVA2zwpU2l9st1+MMUhiNIfdwdZ3pybAwTXTUcxs0TIuLgfa8nxBD17ts
gUtmiioZz0c6grLqnrTx0ue7uNMOKYQrmX33Zk6lBTuzKjUVLZRTrOk763P1bh0NIdgHtaaht2Z3
eI9Sz+oyH135hOHIBLuipAo8ZPBFQSWYqZ81AF/rRMlXsz+e7wihD4vfIx6V+QL9YVBzMSVfnypA
nH6sF1SvrxbCzFCz329qjVPcsr56/trYfjwvpYcXq3iR2JyobJ7AKtAuKoyujZNqHqhLCzReu/9o
THdVFMhOrI0OSjdzraJN9dIdCuorbWYYrV+4pBokGN6719OxRrtuZzyu5qENKriVXrTV75H0iAxM
DuxhXmtNYUjpODsNSPCG6uujfp4inhZBIL7G/ucvDTY0DYh2sWpoZLAw0tE605zmOqts7ZqLXM3s
bZ45jDaPocjzmNZenpZ48fSoH+kDISdIW4a/X34v8+j/cRI3aKO7BUM4lu+1dRreePl3+Lf5R9Yh
N7e5foVBiFcbS/GYTo8HXVzr8c0MK+4TFa9SLldJJKLFjhoWEXjz5tKLH/yjgpt6Gt/gLo1ph0zr
lxuvTQMJHBOV/HkYP1VW6Y/UYbaKLby470aRjfvbs5RM1tJs49eAp6KG772KNstweN/ca3TRJJfS
ZS3/kQxEPjqBa2mtTPGM/HZCByHgrKv7H6v7W1OKY+v4/N1n0nqVK+wuv6xspomvfdIOwM+DQtR+
+qhnY82rfKIxMU3KlQkJXIAlHjfVlq7b9EE8XRap3/vNEBHUnA48qRFDmTB2reHllyZ+49Vd/xRa
UHDIVK7oWifBCAVYRbbscC0r124sHX0ZV7iFhWHyMbZjWMlk0OaJGO2j45k80mL/BkO/owvwFtor
vJ7ekTYru20Ikqdp+0Fv7cJ29b8mUB2Yre2vg+N9HH9V2LMmUpVjOtr+tRP5rpCQ0oOj5ZHbmI53
sUjgsO2VzpYBn6vIQ5g3YjuO1vsqIWEbTNbk7pkm81t+GR284u3TDg7x3uWHG+DMsl1joEOpgyC9
yNcOEJ2RjckDquN8auV6lwQr2bO0LVFGWmiCDJaRxbHt4NIzZtUpGn2pIZs2dVQXMMHQQyRQVUWx
IN0fqeNOPkcoQ86TlD7tNy6eIEFc6aBWfKLdtaFlLay068YknxkGneodzawQ1N+i+2P6YSMuKys2
wazV3HPg6mMmxieWs4RgPkymo0xuvJ1AJU1IVeDeh72vTnRza+yJz5HbiEX3Q9NbZ0nzrsayvJHF
/l3ZpUqFcz2xjdLr+nFa8S/nB/WFeD/uqv5nkkuN4xiv7m5V1ripXND4iAsx53X9Gh+9U4JP8xSr
pjeft3jz/vyFUxwNmIvJWy/OdCTd5qpg5H4se+iDQgaKYXUtGd7f3eyu7N2pgVzs9pK3ST23pfQN
LFiGND3X9VWild1V4EPPXVkBezUvIj55m2+TtQ1p8EzffxZW30nRIjd5Hxqet1Wucr5Hj8IglSpn
x4lsbb1488iZZL+fOcJAkbMkrPg5seZWaB8+qVOfPrPj89QU7tm4TBtkL67BdAjqps/aBkUSnM9Q
gTL84GEDFg19O8TQ/0m3V1VY8G927AJ95nJVc5rUr/5X0KwcdcqPL8yfkyh6bSibS65QzRJV6/Ep
3+DoDuMCAuu0pzVXuVgtvrFFS5Dd++YCpgiEOaUNTJ/9DUbRtZJF9Z4OYr1084LPFgZoN2oOomup
8PUuljZ8Wb708tNxkNDOnZxxYUqN8a3bCbRJt3yRB5PVAlGLZkdK5b8uawBWrdOvyQW4ykNGfoXM
73b2fQsA51m5dqSty72g8l1Q8FMbHWxQBFnbmU8JntKSFBWriezeAd9pDoIJo9IB4qUWr6DUDva3
W6IoSisLbe/y3veTyahzZyu2alRH0kkV4bVOrBP5whTl6RiWNvkJnCo2pZYtWzI1nQ6yHXiOLA+u
iVYwxu/1Ak5AFfretOMjXpbD0s65SSxTZ7b8eKOG2pKt+qlzk8oO1eKHxxmA4wrxj3k7RcW4DdNR
qic3rFUSH9N/kl9clDuQOwNuVawLnGt9OdinEKtX45e+zBcWlxMV86U8qJVp019xSW/xXV7KQB0Q
S+Q7Tzu53vHnVF5P4KipkWx9+8q1ZC/FgAnmId3bmWOfipcNmZTJ+th4FghHlaX+xFwa8XliUS5W
zWOoV+4/+c4pV7kXrC1a+wwYnuskKzrIovu7n8IsQY+9T/6+ciNJ9Q8pvP74KtzZr0Sq+nT79rVq
F+agvvA4Ysv1cvEoc4gKtfz3sbL9eA8uv6l6YDPFG3vOK1sHxTbL5+FXqfJ60q5ZMSKVTDaeBqXG
KmJmnWt5ZEOBgnUXFMMaNygBEss9esMbLWdRi0UbpZSxAOVbahPTsQqwWzkYrKLdugNffsWqhcP4
8Krm9rP7PUquwsW70dDeVP2L91ov4NLZb6i6G/j4cmMw2nG51ttSTinhFI8Tvfi3xzvxaB4U0bZS
FCfnslRxJVuvJPD53L+kKUIpD0qkvWVjehulzjURg+G3W/LaVPbMg/KRaiHd2YV9lVAGdU+fvuPt
XI5/b4LFfSfPLgypkWQ8tsTNaSYSG6syBCfETdvQDw8wdt9l593V2P9sxkofF+WpyOhJ9AT1When
ihs4TtaP90wZKHxA4mj8tA/EUwk9NLa9ROU17ufKjtYU/R41Gtc6MXz6NZScKrDBWlWFbqFqrIGH
f+5I3F/MF0GCREr0rbkfSlwXOy64lTsGaldt4PceEGp2BTvPVV7WALb9B6nj8TRV92w/f55YS4/K
W80xTtmLPwHQgoF33LM4OpMeHL++HKL5gcuAIbCplCnesjgsDfvYyvO+7WZzqiA7zr6UYoCIemcG
VDz9cu9kZezKpTvLD948lVxvWtlzx2UaO8LQbS4KBJCzZoadzaNSmC9gXLXA6zXnf5c+2584XWbf
/TAqidWSA57qRsyDQlxuOZCto7II6chHe/JxFupAvUDwEUo4LeVj5HUPvwAzwsDZMXz8lyWzc1M9
UU4LxXZhRAkaWZ2u1C0KXtBO/0/fJ+gv+v1paRK6mG2xCWmr0Sr2g3DpJ0QuBvC8FydPagc+6bOk
EwqrR9D2J8EAbFF0yfzYBXA859zm3a8CVLgkjL16x+bTmM4TM8+MyDDtf8z/BtZXfi8a5VzkkEyv
anpR4qAt70imia9rEyK4aecHcZynukPkFBZq/Kf7aQz7nkC54rra/gN59XJ1vp0jNg2o0bTJg5Hw
XibKYZTYPe//9QrPxgpf+PJPB/cTVgnjikvSDUTZGfXkO3YT24b8ssxI7EtaSBUiGUowiATHNEN/
nhr+dRVg03+rlr6tULv9cjQPRT3UnObGQEbVn1rqLc5f3b9DKfdV+IqZmzmo6U5sLpqm286XL+rJ
yY1Q+zuGH527d2c+PXYAwWsiMQeW+UnJX1fp+/MertyNhY0Jx/YH+kDFWitmZjcPT0TFCTf/7hTm
28TYffa3gArLWG0qrheFZZ1czpWSBAbed5qsuUV3t5hupmRCO8r6fajPi7kniDJSxDAKlwIEQr13
eJ7L65+/W1l97NHOUKd8lA6fulk+P0TWCUr/GO7IHxxIVyBYNs4F4taxkWr+L+MblSQWdyrTo1Ju
2j1UhOBg7usuhJenh97xoeODVUvB8cEA6lhqLKzlVHy9xNe5Gai0KaZDK+tk+49M7z14deP99KmU
zmn1kUyOCYLWz3tkx1AHVD/+FL4ydaY/lOGTpFRL4WH58PhZ++lugC4+ra+3+afxuf4sCY7ERZXU
aP2TWDevFP7zncw8R+DvM3/tPIzTKMsKmfrcj/uhVpjbe8JOa7udl3B6V49aap7e1294MOve+uc4
LR3PVTfTzwko0wpXqA7os5nCxfo63qO2mmFa2hFggaokSq53AlP9K4vfFy27AugeWLJmbuZN9FxO
YJr6p/MwcptumJKrSHHq7V4oQj7nhfGrR4D2pxtEHR7t1/OooOGLrR25p+nrJb4y8A3V2uUQ8pEB
p3th7y1+qK3axw8hL4cOvwwNkOY8Oy15qGQ5AHxvaSQNr6pNBz5aXnhrPz14Y5p9QU8eUNwSUzIj
D/H5o89oCXpQyqOfz28apu1ESZvoQWWZvleNewumz2qK7JiCejOfK7qsrN+5zdT/f9LRMsBJ60mc
WwKtHbt/E0TG1r3/GN3mNluT/CPIbbxgwK3MkNpN6ftQ/kdaPldL4F60LlgFE0JQpveNI0X3/cIo
Ap0CSPUffz5V29eSE5g9MD7bh98HsjQ864DdbvOwFlanrLl3Po/N9YdSlwJNg+zDLMhjvVqU0dCK
iB2tO9aQhHysGYgKoRqPZcunTeN2o6QPcj3N9H9+JbM8s4iwub3+q50sK+E3t3V5f3YoLCNTcW3Y
5tYxtkjAxZBFDe1y+Zmcrvy4fMrL8e9YC8TZXP7EolXbDO6XraE4uedVT9FRI44NEtCTkjooS3yA
eozLMVJs7lcU7TS5iPcTlVPKFFtdb6fT4/oRksE9DGST7RSwplDPdl5fHrlzU7QRLrzOvckF4zDO
1adUQDZWtXNzvAuAQIEzzHRwG8cYy1GpVWd921v9EdgPrwYsyJP9zjQK62ruUOqvAnaGDXAELNzG
/ms6uIxP/5QeDt5g+u/doBKlNTLQeQYeFK8V/QH0/8oRXsTSIPwHFcluvgHHzP+GoKz8+K/hMBWw
7jLoYf19/4+BML/ZvJRinsUZ8yPRzE7uHI84NqAlXYbWoy+9x/xJvI3Ie+5j28R9DmJw9wFMmnPP
1Fr0tfMa3l+V94wmy6H8/JeLTl82pO1B1GDgO6P2Gn0IjCcw4CssWD/b8YofpqAZCPZQ2sfnWfrJ
1VUu3zZ8i7chPLz3/Jepofzxph9wNPTH/pKrgNklTv21fee/Hrx6ZWZijYqPtMG5/d9bdR0G0gal
hiQJ4WV6CJlSdoID7D5FeIFPVRp+b0/HX2ETGykQlMGvbrYN41r+HJU1wRXiarvu2EmQbLUYzSbb
kXj9Bp0X6nvj+CyNdIEemSzbt8fvMfYyu9Bfr5dmPL6ZHS5kzUQgB2bQSADfPq5F2vw4/S0jiieH
APml9wgWaiFobGr4Hpi0Z0Lw/gadDG7oVQHdax64rjODNDJEEd3Mc582xSEhXCVOzcSAAjeXjcwD
DZPRKPanTWzV1rmPQgMazm1a5CJuuZrlWzWXBuQ6kFE86FkEbrRlY4ZXLkw6H7soZYOJCpqlh5FJ
6mVZJYUhetiShEIYSxWuNasKvrKxKUq2MYaf/rOov6zmtw2YOqP66bKtvPkk1kNgBF82K+vX9gds
iIsNTxvvtykFBHNUSC6X0syxKwwFtHlYMN62QojEiO/IawHh+6+XEpdbF+ysulH0e/EEYH1aB0/8
+qDAmPcCXmTk/zxNTF8wIR/Ewzet7bJ9IIW2Na9L/dpTPy+gWtANzwrwK3HVySje89+Qk7feViDd
V4iRsnx+aar9p7dXHK1K+8l2ErtV45niGlfePYQLp0r7TZ2jpQ+Yvg62if4jxA08cOqzWGY4l8sp
wwufJ9edHjqb1uPXYaWCer228odJUutw6h8TjS0yoNHWvVoo6BLrBtxAde8BBlKOet1nwxBqWY7v
yhJyO8Dg6Sif6KPT2aDzkslNLZUbw20OBjfvuhu6qv/xWNNfbxpaqqUoatArOP55lU3tD4iq2fx1
KFOQv3XRHCBhsZaUy7lMaRTEZqHirygl7j/0V4YedpinGHduUjFRupZz1UQpMyMrmqyByfQE1w+w
r7WLfoyVYoi9/yPpvpYTy5Y0AD8REfgNt3jvhITQDSGEhPeep+9vVcfUnDPTXZIQrJ0r83dJDsgE
IiB7MRYv5+BMWL7/pdm/5+ovGkguuk8fcPQTVvzOy0myHkzvwfYYD0EwiM2bweyU/gvU7mrs0Jx3
pZQFM0QPxYhUmnoXiKbovz6XHfmTIWuHfaxsA2roc9A4VWaikIB0CGpqnYJt2/lpqrSwFqNEVlzK
SyreVjeVi86Aeoz0LlfIFlNEnOt+PhLafB4/XO/1nMQQujrFqvfoJ982HnhrKvh+i/nB5VA+5CqW
JNQvf9al9tat+TDdhcRjDJs23tTF+aem+1cjbumehWzgfWLl0X3wmB3cLtYTf537135MKKj7n9I0
Xk7vyqwg5XvnQCS6eIuO1bxxASavyZdt8WpaFz29D1bMbZZVeSN6dA/SK4PbMFF6fkzF89vWU7oM
85hl5Yt/0381Mhah2zUhBJtR4Vn2+KZcA/4Z6ntdkuC7QL/29r8PgVdvz/dj4zrQ5Rofmi+/abyw
fFV3FgM9iqufTPMqMz1VuX/LHXKDh9R85iTSTrQURn7rGL+MCXGpAsvB0zb3VT06B8EO2Z44m1x9
i+XwAq4iaspnpu+FbIJdkni8tMiUM9C0U52OMEYFQKDdh5UJsRFJIb/imH9TU4lCjGAsVq86WDVI
c6AH2Jji+VVj15dJcKnunhXszFYWPCS7QF0rFzmUT5IPkA+TINRTkK0fY9XCvw200iYkhd3y/55S
mg7K8p+g23lzoFNFQGlyW10LlEo0sNSX9GAe4QHODUCV0uQ+8myS0i0oAo6lyHgVs464lQyk1e2T
LuAR1SEVy49k1c9FcGnGfcXkWQOvQvgMfRmZE0EvnmvPxU+rYS3FCxJ1tuRP45GubE416ISVuQrZ
x0JoFv8ngt9Dm/5MYNEuBsviHeiUrV8VdmpEPhib8kxmV7j4KDpXM0LlzbbeQY3sQ8dh/NoqbNu6
CWhvHBbFghC7N4wnZjR9s3b4GQ11zwc3JMqKI/lZeo1v4/U6wLu3VG+daVA0Zt38+HNz3al5PTXR
EwYd2VhTyMB6WZmAC8Edm/f8qrywu2vyC2xweT98GmZFsyWU8FiZcP3E6u7G3bXuBlYD/VZwz0vo
WYp45+Su8UzWKNJiLRBJ8lD1L7dudHF3q350BxL8AfM0elCMrajwQoCZM0UzmyqalKgEx9TKRzMi
To2X4XOaHsQHlvdpKYOk1Z9XJx2VPFfWblEOcTyHy9TbLQoyp36kiuS/jng8OVTfASdmaDuA0Cb6
UnC7WRc9GDuWnDEpbE4BVDtnMcZJKkxt7habSFupavRvid9LclZJPdBq9o1U4VMXnmjI4600MQLd
bAUIENrrXr1E1aDWMAcJ6gkiPcMLoEd7mTxW8vP3GCUr56P7gzo4MU4sW6fER4JYMqtx6uuGSiKY
UnXjsPcUYgVrjVmb6t13znuoSUhY1LpE33vYwbm6icrzCy4DgQpRPFX6Aqc1VqFvPsFCTLSZScUb
faA4DRvUQu7JXU6SMp1kFyxpxXzxuSFRYGGL89iP84WrVXmfLxmpQKQUiEMUHVQm1tKVxWbRzHf3
eNbnla1FVstKmowGHAkdI9X/1AZQHkVlkOdrvCCavQdYNTXej3xjB2Y9WuMjAwqlWwrqfhDVcZo7
NcGut1V1m6o5DIdHY4W6m4Fw9fzb0ZyOHPxzOmrxAvLtjYaL4gmSxBgd3zU18/PPHJL/cOYN9Mio
r/dGGnJOKPX7xhxOc/P0t0Vxnx5Vn8vNLCgyzhw/1IRiNUfCZqKyExld+3pQa98w6hn0QYACpIFL
Y7SSbl/aW8nhHfMoPBItF5m+M7Qg2+ru0N8FvLKYT+mJghx57mw9e+EjnCUnrcTi6/yUAxRcQ7tP
k0yqZ5PgvGDcT7ypSggV3/d1LPloVqidmQdkee7ECP3w08nR/Um5X88emy+XxUGGTxknkGlqedJp
HJo3u+mcE1R+pPsan/yl6jArVufd7JyubOPVeP/weTvWbyLol3WvDQvn4XZoyLwrk28lKFp08AjX
XUPJyh7xe4CYivbHL6iipcPzW8N3KJ7a7HP53FhcqiqADP9n/YgC9iJwLi7iuHdrV5tjZtnVX71A
lhuR5oXb764NxngJLQnBA9CFRUlDnhKjkJIX1j3gN6Kib3nINxYq6RebgrFWSoT2R2xzUwuJ4t/+
Id+y76pk9j37tfFKRL/DRJ69+eMrt4KIC5lP6AqWfacF4h4tmh6yxIV9GZOpwVSsV0wgbqZ4FdhH
mZB9WE5YcgmJ5Gx7QMPL+tH3JQHkWlAMxaYiwaxm3PSa3AH/uBBgkUfek/4YZBbNXayauZZjS6RZ
1SPpsGay5fSyv1xUTjGD8SA8mMbj8DAUL2OaHHPFs+RB/h/k8kR4QADNm73+v+gPEsHh8yivFxX4
uZcd/zIvCQE7qytlvITlLMsSHixzjiPri+t9I0vbiLmeheWssaasWjVNI8cnLvfMkndYxvHcgdQf
9w34V2qcllc6moF2wtJ1l9r6L2k1utJAaWNULRkKumeHtpwmEGvn64aNdk4g+fuiTx1Qz4/99zQA
KAWNWvlc+vbT65l/n/mise/u2ie/DgIk1ju1w7R0bloGUvHeXipH8AkN0a9Vk3RowTeppSHtQ7vL
p7iWZ/s3qEHZsPdBWGkMCtCEIsqzXdh1bxIYgt9yQor1dvg9i2OLVbajyGI+V+qIXM2hILTNUvic
bTDjPE2UulL/v0/WhsXMuLaBCWobLX9Tzdc0r/mqrH7WMghOI4txmllrQe7jFzzP0U2UL1OBQ+B4
R+RWkRwkZLLOLizwzBZAjk59ctMwfunmvk3ReUuQUq1D79JLfmx5sPigxECyW8+rBsMJeGRRpiXa
+C6w39al4gPq7oHDwjJiQWxqbLroM2W+2g1cfpO3VJGu3FqXV+uieJ6Xd8Yvfm6iFSohTAR/1gsU
Zr4wXbyhWI01jNFhp1bpUkPWlA4VwXCVdInWgofoxPBppgT1s//V150dAEjMd4iGtLWQdinkpUoc
w1Sf/8iv3aAyfb7WwlzX95L1AhRGLWUs3wpX0L6EkOLT4kIlNvCZKRkc4F+urlTd/R9AVB4Mb+U4
1jTrVie/++l25B8E/rG7r8598juk6LbQBzOxEzVNao0QJa1FRPIbxTvJVMHi2BAvPNWkF4bH4rq9
mf6MT53iplCvJ2qrim0X19KcouJ3/psbL6hvaSpvTGqkBx+5j5AORbic+XxqR//uOJ+gM/sKJuFT
aC0kDBlSRShau5ivUW1bBxiGlm1H7qZJ+chs/PlkyOguv5UFem+E549En6pZafnhi/P5RugdNoXj
HyfSzwTmYvAz/RD7VI3Q2tV0H6rg/9e1IUXPUxuCRQN5kIYBiQJne74WUMpJKAsaILgHDHLlTiVO
MXPdQu4K3rN2/jq/S8kQwMmF86hrXftW0tVE6fsVzcgtPQ1b7qN0EFcNrhcPm243j8SG42dVUX85
ctTp7YfAWVzrkMcx3sRvxUQgCbTC26QlxdKnXNf4IG7WdiRt7zV0tESBUV0Ip7W2XT8vca8wfVn2
EgRm+z+3ZqySfU/aRrlkpN3ZpCFbURNGaAsjij8LV4ExPvDuvugaR0cUku/n6lqmVhcD+y9OYrru
b9/TK9bu+JtkQ9JGawTJTez0PJAegkYLF1xR1+Qjv3XOt3IvpHMlOTgvu002dgLn2e+5/EMw/wT8
83P3odi/R+5Mfv5yRMXcivPwD4AU6r0hKfGsrOysuVbjeTRWACoIpFeZQdBgeCpADuw2LoVJOXZo
Gyv836CExI828va5/yAQcPoPbRUKIvqT+1oypn2AXCdfcI5/IjRiuY1nqp39OpDPZGsuuzPJRmP9
L7/q9WkiMrFovJMdaJjb5vOUq+ajahBBqn7nRixVtrv6uaybeCxp0of8GEDMRCaVAUONRALb2jm4
0mLyTu9LLZRCUYaLhpgZPMBwbww7yVSeNA4zBfdfHg+ZCRTccNEiQxEpax8DBLQcMn7Nm+IVPKiV
qCf5ui73wlpLeGvQF+SY4ZazVJnEvXUgFpRs2tsMaeOFx4cwtmX5oeVrXHqv2jTkwLRCdoLv1cqX
9jVbWEbhe94b2hQniAhAGEu4AVZvsQFb4whiVslWE0NKKTcCdUz9+B0Sxe6WYJxmkb2Bpf3fzcFe
ti7Qy8/0FzXE8sMbsidPYwwMOMru5wlGvFcNGOjGzBsS+UD7kWx71tSucPcOkl/3/sKlnKEbK6w1
LgYekL7kyWcpM9MOa3KQUr6jmONvdAP8klxDxxCASEglIZOv3E7xmoaeUOjmJQqUezyAndQ180RR
Lww7Jrrzc3V9G5Yit4ngRs587/6cG7nkXx3I5GeWpCMSJB/o+rsY25YfkZoRB5qvln/bfCmdb25H
OTrx3m3sl0jMuIv+cVQrK4OGtHCocdhAvJKa3TLFZ6pumDLz6XF1lNj/9bUy3zcys49dmuqy+Lyy
Uyb+UWa+bAnZJkEAwAfveqr3oq4zEUTl/bmJMdHl+x1v40m6EaRcX1pH7AhMG98TGoTsQN+CeUFC
ragbB/cpCD1qkcf4PNLt+YhrKh7EXfYJllfsjAqxRvg9NjPk6PV1vgbbJz7Pg87C0PHq9CPEdLic
kGx4txCn4NXap+ssacDmDXB6DOHqfc+17sny81h+EaqS/Tk6b8lXcyfKYLi+FfLVb0hpaf626Fs2
7q+FtCUv8tcDYv9tP/5HXDXULa2G9lEOoJoSn0pb/MhO/oeGn40WjOg38MaZInyc/xjVe83dfVeo
d+a4W8WVhxjvSTarvj/roJdu1PMrrKcGljN31nl0HqVY1q5q1WqWaglDbJKnhyQcAZgB99Miu/qE
HHRkVvOEn8k02nqe6Up41fRqB9p18BhGQFmNO7VrjiWhKyDagHv/sBxDTViUzlTVH6oYW1HxInaY
o+bQAuJ9qMJU5cCL+fdJBK5a/o88AnfcPtUrSMzVpbZnzYCTXhvPPokhwDJFYn5v6v7pFBX5RLyC
SUXW6APs/fYUPwttVnMaXg37t1gay8PB5vTxuy5cRAaZ3d98kc8KP4Vn0/xwbtEOahPyS/hCkEvo
ls2qsUUzIe0gXtFiZ3o5ww+cbfjoeu/3Fn77O7VN+yZZaZC4YG4CdVcg0vT2mh4hik7gK1ZYpmoG
TGdEa8KVItXIIU28u/+i8MmRvtJQzBNlLCRbaLxD5HOaQ1cB+okebvnfQEZrwvA6XpDLxGL92z+k
N/F2ydbSwi5q5rsr1U8qgACUHZrUw71we3yeYqpBkrfIbEEPpaoRMF3LxAz4V6/LZEpj50VkPIBT
QpizfZlv+R6DpkVNY+8IvAi98fhxp4CltBRA0wQhy6O8XjVunm+diWkFSen3jspUqlhg1QyjPksN
Tz9CVU3Gc+r7OtiIcgijPN2UN/1dFUFaO2KqgK8CBKnfSE7QaN5SQGq1Id2x4eMi6t7hlgXntXXr
iOb6RgitaIxXD5tJH0fM1WDTNHP+JUvx0qG4qz7aXGxcGGI+deUSgXbimCxrs7smqkQC2iZS+Z9/
wbQRizGHr78NWyGgjEEapwb1+hYEHXJMtDipSvT5t+GwplDwDxfv4otm3kN72skogP8jwrzaysbs
MIgQ5xgzzf2hRNUNXN2orpixNn9Ere00NaZ1CSk9IZc0z25JBf8tmykW4H2HEe5iYgV75N6zQl1O
GRlEAAD92O9hXXHafYD52aK9TtXDTIYXhCEbNQ7l9TQBNxiuR+pBKqgDQt1FUz/GMV1kMAz+nezS
jlcaXnVEpBVcw6qBzyDjuxZ8x/wsKI86qrxzc9Uyw1wkbwiMcctOU8pkY1481o+U3ytpYTsQfmPX
OMyLt0fxkPEiSkkr+/ac+kwb+2lQZ6shYC7XeVjYAWo+VGLkWMis8sYaa1HzBpla/vP5FzY73De9
mPP3Fb1asPZDJSng6AhDT/YuW0j5JSyZTU3zo/uXHus2KQjhQDcB/ZKMdsm1e0AkgUBAkUTH6t4H
kSskapYEHr9eIbD5Vk8w3UB4ifyZ1LRgUSm+q0KU1amQZPkXXA/3kn4qs2odcvW7LKyJ9DWp5gb+
xaoFpdvHbMvTOurU5jZbi+yiWRTA4vf7NVunm/7NuXxBoj664FmSYfcrfA1OSalrwCcriX+dfi4/
SRBP+PQ+fcUdW7QItIpdacddByeUr0EHqgj8RVtjazCro9VMIn2QAgMOBPUdLqI7A6Vtp9upZ28+
mpC8guloO4CpIK/mLVY3mb/+0c9x/aZYnmXXKvXJuXj4uvXPBCfl+y7ECSTXxaQBQGaJM37T7+AK
9DgcHyMrcytyh9PcEBY2DF/D1Q9d9mpMqt8FugfO0osFxRbB0N34iB3IDJYZ6zaABJ6Dey05FVqA
7ob+nT5fP9ldk0LA8iLZN5ZEluPZwmM4kRrYtUrBOuLFW8pyXfFxs6OUmDSnTiUhF/8UGFRjhSfX
ZNqCEuiuVHv5DIw4bGAexrfJqAYn8Gf/9njP9x7j3c/ukyGtG6KFDm9byYomIL+hRtQrcuVLBqNs
3Lgt1t/cn5IoKaWNsK64hAjIn9PPfVW7piuXH+vTzQKerxlJAIQyJeeggNnaT1/j+QiWSde3barf
j32b1hlyS1ClK9FN0WVexnq62L2aujeiSS3Y1pfNQ34eREL5ZGeu+QlSgFQdBKmkvt5geCfbtvsu
H4+hl6MxNOMm86Ujbkms4jSlmaTmiknKg7fnGdGPFWASO7dbhPBqRy2nFusgg65ocAVrXRkTAaog
nQfZz715apOxP/0fOhm/DENAM/cVFZwtgU09XRd9jEacpWQHN6yBNWM9dxmYns7gNQ4kHgcmqK/G
qVcOYjZqobKTy4L1JD06Sfeb9IEDhth1LaplgkONPyrN42LQimlHdGSZsPt9lH4UhqvxZqaN4I2T
hNelVeH6HiOYgBesRU9rQYhxKtj2MH0GeXAgB2NTqZC/CCdnxrZYwmYNDWOsrXrcf/jqXD/XFm9A
k6PNywTeIBouzIwndubzIOzXcrswbItRgUJYTVfniAdJc4D/ZvcVrzJRu76vkOK/RmfV0KCYrzzE
saAjh9ym/xInrG3ri3ZBYBOhBiLrIumDcXffQzMjobbozk+C2Nz+VFzbtQ7VWzVWiT8cu+NnincL
vX7S2VIw5YhJfta1NMnO4Z9a5ViBkuJqyNpd7/eDbZKNNV8R/+HJDFk2HmTyA43ri7jjUWFg8Pch
rABKsHnUOvtgeaucyqAxVOPn9nWvCrlkLZvq6gOCerEhUmDy7eX4uRlBC5qI+GDO2yrj3T7FIJZy
lvbNlKZo9uxnv2jbYaWHTPG8buvnVapV9UWMOF6OnFoWQN8BbeQRcIXpl6IlxJ/L6drQx8U7t2XT
y0t2rOtsHYNGO9MD90sR66eEU2voe7KIVqVKfVV3zedb2Y5u5RC19uK4HXnNi7tbhAAcMsg947xT
0MFDa/PwbhbWl+IVvkYuEhDg08/yA91yEJR3qSodya/m7VrLEtFTDnpEgx4NiJoaQi+D9niuc5JY
I+kF7hZD5pe9NDQRJdxMt2cU2d1qebtzBc4ycwcSYJUI45e/r/puftclukMnhtP881mST5Zti9Ss
ukVUEsqCsIYqGkZ1YTzCEDbpQizRnEeNZeDxixla80fxImJyPbuWkrbmphqvMgOpdiZXvvdVBXxB
0/PWo/blR0K6mapEz9zZq/SgTS80x9fwqMYHsWYY3NFS248djwCxCUaTbn7bvGdL5iZGITMPkOca
Bd1ANatpqiT2LWasyQTPVuMNWBphaprZULbcwulS5vS1YBAnoqbFM7txVv2usUZYvJLgG5K25q4P
Al2XQGl5cut9CAMKI5vAGc0wx0rQsCQzeN3K5FpxbM5a0SCFdkJ1nvEgr1Ry5rZKmrKOX86sIkgX
evnRfMPP3+zwEIeyn7pp8stO9t6iuvfvxZp8ZnheZM8AlzTZw6A7bHmPXvtKfszFnANsv3lR/qzf
Lu1VM96SGlMNbRlZIL7MmK5tjZurDc7p+mVVhQ+PH8/q49BaxkvH7uMr2Tp0HqD6bfFVXpSvTa9z
ZdIyT+JdKuthQirDIJdxRosR0Ge2akaC1uuCrCResQT70ouAgz3Pc64M83ZOOlrngsupnOovOvbb
f2Sqj8a19CjzXXcn7IbGYFlC1UiONHQmJEfEStnpXiQSsP8jqRr2E8VGrJ7vZeouqx8J12cu5fs7
H32vOz3KlMzoskMe3L8UusXMSFBZArnWArezxeWcNMgSH+OcexZWJby468IQyr3oa2Tp2Z4NTPiN
nAJ6aS3k8Da0IzVsuhEiQLjI8nGeFFPjY40bw8WdKC0+LzsIqETFxpbP3s5JpPzLfCtk8w3XAfGU
ZYeQ7Br81BjFV2jiKBIyUj33NzYQn6a36XJe3H6d26tujtC6E3cEO7lWHAM0vsGfS56yiI+7ERWX
7TUEz44GkNyvHvI7hPy7caIaCcfC9c13kC/m7eK8XRvS7fy2wLojvO77+E0ot8iUyYqu7qou+Gzf
lTlhmDRWWnBlVYoOedtccJQbXiPvt8CNa8Mgvp6SZf5rdl9mtx8wF4JgKXLHb6T13FQC2xvWgRmN
58viYhgS29gMhkHohpBFJQxfrdNsPy/ktbMWg83ZXR6F+0NsdDfnVhmAEVdDwogf0w/p0c3mK4FK
bKiPljwKy0i6T8Lffh6I5ROsrCvZqXynsXsa77in0YWzutwsNpAYEEw8zD6dXVsA8CA7SA8WRI+X
kvqebgP+XxYe+4TzTMSlJWfKwNTup8AwN5bKc/b44EJCH/IOUHau7gVY7t9XXsTL7f4o3nneKqfa
sxuOsuLcPr54RBNS8r52HHsYiMJletHtZ4vyMpcCP0XZxfkprCkSipkX5OcbNg7drQ6zdRzEP2Kf
13T/mC+u54RtsZ9EsvQA5mTv32lHWmPu/USiv+qWM2FNzPWAwEDT3/+FtD5YvI9F0i39Ip5PniQP
orZffoVrWDq3NjLRn8/bWcX7k+8jQAxB+/WCSOaqLuX5s2ws12InwZ65KmgtexpYp218mvtVHxVP
ZHrlSBWo9A0lud+JLbbnhhiZW5Ic3ZSdCvaZmqss1045IpP3qOX9nmT6CjI8lTDaZiIjHPWF6yS7
7T0ccHqHL6jgcmpIgw/5z8lvsoOP3Y4++E2W0+SXL0N6GoZ3n88nkwk/VjM/W/2i4whPXUiJmST1
edmen3G42EbowxF9455UbMPjdSK6X+5q7uhXtrW49d13BNS+Tg0R7Qc8oLB2+c/Xba8LVQhseJ6K
k2/w5N4yaFUjcncq64/oA1G4+XTvG6wHH/uain+pwCp9eV5CHpvi2yVWDdDVQx4xNJNQhXSlmRoG
NebYVZzqYeQAttM/N869kFR19BIi61zUg7Or9jJ2Q8BEN9VF+TK4t5KK00X+1KocK830d2wLgOYv
uqL3dSnPzJeVpAbFq77HvnaFN3D4X3wA+ivyDnJlQzfpyC9mHoHXOWPPs2+ueGhcdfwuS3/vQsyL
xl7+BV3EALKrBcu+z6fcDhH2/tpcVN2jJDkPH+22aexhrxD3eqnQQCg70hHKoEw32BZaoIkGAa0E
OfBCnpqPno+VRifWokq/NyUFXlvnFhiqIMJ+EGvNbHUvxuudRSPJ/v1+L73H6gqReCl0ZkXbJ3TD
3qiSVUGdy6cCwaijwyt+uJitKol/RE0NI+uFDO3OxZzI9edgdKgqvKsxS1uYVgjVZ+F+mTn+MIxD
Vb57c1Kww4MiMjAJxIpTA4NtDiDMRaG/Yt0VWMTBkqwdBDTaHtUIexbS/dmq0A9ekeDW+b5zH86/
Q7r7yzpVvfuPLZVJHLhYZnu4RFh9XsSN5/BYHRmFzPnLD0axKmandOLVeVuXNuVXWff1ZY2O7kea
1Lbyx7a4LLTP1TaRVFLwuwuIpayF/ZT6jsFbl9N/8+ajdA7jQileni5KdKf1VL8q64WqOPaTD8nV
VNHWGGUKb+JqssbBfOv1drRNhTbUCEUPzX8ar/3B0AmXBH3xJtZm+7J9OdISqatYcau3H1Ycn7aG
LN9KtmkhojdZ1PeS+HDYqawh5G/5Iy5CHysKJy3WUfi5r/lgOm9Arv+u36sZfrH/ak7PWGakUfns
Ja6tEAh7XbYdeJRRPFufo0LWA0LZde1Rzzfv76vKy1tSJjkOKbQwtkH4GS9RxeF/bNKqHdeFHfyh
hr18icDY/gaxNTX/cN1J/tswtRxgoSjvKCKxguhSLFJ+yQIQoDWyNFkvX7QWsNdKzff6hHjmTc8G
5rvgMFzAkQ/zYX1TARLoa16aMnzjuZEapsZzBsbv23jxHvhw5zs23LWhD9wKLScPMjDvsk3WLxWo
ZW3SADmTrjPwvKM19ffEzas2VSp3sS7FZGOdBRbXYmF38meu/bVtuEF7h1bzVdE7nEoJCZiNRPlU
pdQsuY0hlvQcdZnkomYtnpNpZxAbfNC6sGh5ttcfJL+WoGp9vfM5MbthdIz/zUHtphHGbo8EL8QK
lCU0pIT3lwzPcRmeJ18jzQDv+SE3q0/DlmYb3ZTXmqVIkS6reFcxY7reXBGc3V5+PUYv0HQLrJD7
ilWOzYm80YxfiSKidoGAr+1yeVRMXt2HB+ZcdjZw2Yt6UlbcRLbdXHbH/CP4zS/DBcfopiCdOluK
2tJqRWfzblSmuT9Tf/k0moyXjQN5fK7xL9iKiZXdI9XSZ1SOHgJy9h/SF5s2XpUvYtqxDUyomIrT
xQnyJhVNNYw3NmNMm9yRfAVSlxk9YUIQqMLSW7+sLXr8R612IqB4qLCWw21lfbq06UJahjnh4xq5
H6uKtR0vygTJqDJhDWvDXclcxUrQnFTu43n7UTu3oxFGWz3IfX0N5+8TbcWXzKnqdhofAGsspz4i
CbJkFGbyYraXPBTS4yS13uhMv8Wr+D4Bwb9lpqfuwu6FqDjJFmKZcjYc8qJ4nc/AuOfqtKPH74AX
Zgtf148QMM434on9UQnCflRJuZ2g9qFeCZVBfMj6Gyy7j0qpn6W1r0gLzSBHpxuCoyTI1/jjPx+f
c75Ay4EXY2JImGqWuztWsRzCfj4UrdYAOUpFSt6HlBF3T/EQTL/xQVhotBYN7Jqh28ZkC/0o8ZCh
H84NJeYhRU6Cr6PLFdnouypCspQ7qX4sm9uESPr0DkVqMJeA7ZB49J94zl+mfBhIvhQ5nexnq2JZ
KKFzQv3t6CiLH0sxKLJJMr5cfDe8TM1KrWKz/xw5rWk7GlL1U3C7Py2jwIO5X858T8pilXWxPBP0
Qsx1biT979HTOP9I1JP9+Ec+lKISKMOg8OwnuszyFECV2aG6q35cPuUbDq5gnIz2R0tqRxWkEDY+
Z5v8DJsXHlzguaILtZ0a6n7+UZBJRIEwrgSzJrOVen7vWKJg6RFrVshbELeqK8qWU7OojlMB8VAN
VbPvStRy5Aqu+gTXf5NUG8fIFZaqy8gG0Io94Z55l1NY0kCpeyE2iCM99PiJXiBsIbUcYK8xDR7X
JPSSIYsZE+wStYyHBmFhHT2XvnERNpBv7X5Iq1ZVPydBetSONY3oh/KmfWXN5bodWQEUQEDf5+B1
MG8GNW3tOE13dLJy8v2Wo3Sgw7d4DACu4F4m++nlk+iiHdyMmR4oThshRvH3JmJk9JpZE8Zxb8HH
L2uk9olhccSyimkaLH7vo001GsaCNVQUZBX/JGEhwUKWGVK7ejO87ERQOJoSFrrDZbjrdkSU3rsd
fY+YExf84NhUyl9j0CflJBWI+gYEDPIMqpiBGu7ZC+b9rh9rkD/WdMEcuQAavSczuZWbh9Lid9nV
hXXEj1cOUpviEb7l8p5e6CDo5Zq2kZiFnTKdT2kcqz7r6eaqca1FFgi5AJA5or7IJHHaOh5CHhSP
iIBlwZySs49YIJrFqgZI60LfOJgqiumPyWDRO36wvrk//uU1EcBaFTx/tx0t1xfus6nMGz1xbt8P
u/OskOm6QUXX7t9h3/VLb84REFYR0fX+7vtUVbXI3QSnuHrgv4BPltZlRtf3RxP7XH2298VfwHEx
KuaLy8a+as6RHRcVlu8vIOJgM832SOjPe2NMcZPkCyic3yfe4nvhcS7G7Nyy5mmFwFhSlvAlFveD
3fBUX/F05UME2fV7EpXWCJpJ8EtRv9tjdv3QZEjv6O424qP2mcqivh3BUdwGx4bttUNpIATI7DAc
Kcd8BzRieD1EtePfNsTA59/kGhM13kIRU3FcnETpbiySTSG3hp5LheJdqVFSnjVRFcoCZOXEjboC
ttvr9b+DGMERbrX9lD2aCxCuq61p7kda+7GTdLA9MNum/w4XI1xpPP9YtOJftLv5FpQm2dGVyhmN
CralY4goOIlpm8u/Cc1z+5N+NTzHCeCtgeLVTQ5obt8MFvqRrfhREQHmmMC+qHjbkfnGdBpheiWJ
hEgAEjEob/BP0u1SI2hYHHQlt/4HJMIY1A4/oICahIixANTuya3rJlDjsiX4pSxVuQrrqblLA+9x
DiEIA/8EW/oaw0uTA0WbLTeSRinPY4iTxpCypWb+xbEaqc7TqLeyoTvV1ZWy/K2nWbJMU368uHtU
KGqptvPWNnONqw6rWJCs+SPpAJCKtQWzevKVIX8gQOyByD1SkNcbtaahw6P4myvbvxOr5wbKE5Af
wHaq3PsRkYHo5VyVxvXfvsaqoFjrIk4/Jf+K0RR6mCH24XfX6uSwEIu2uHkIY8izWFSv1kjWTZLL
aa6cG0Dn32PDGrn6ICLwjORoi+xTDoAy+Bax6bX1mrcYXlrftUOdwCMQ/Ksby6jPJvncSSYs8cqC
m1MzRSirqxO7Y3409ymOr16sxs4+C6cEQW7SIzxDRIy1jLvJwLkwQrEtw73N7kGfn763cp1rMDkz
V+MO/50wA+OzGevFQpiq/CGcqp+JSsl1zkiTmfqeqdNddAB8apFK6O3VtlI5YvgywwtGZIbxj80m
nUkHVh6Azzqxk+PXgzkvp/6Z1XTz8PpFciD8vU6fJnGLPI7jKAX3qIOB2+epITChnGeGCe/FeRpv
2qhYkd1cMQc2U3+XzqTwauRombaVfM9WAPihsy53q5ss3euilZtvcZJR4s3y+7InNul307jrM0Iv
ANz9zn3l36TE2/UQlxceGC4mhGJitBbSr/Idevvg91nXdDnddTU9XhY+TS3uO3opkTIwOLvsLVaE
WlkhJ0xL0Oqh+7BNLluEoaQqmRrDgVK20YzAkzsh5sjq145O8j0sENvVt51DT19XEfdlaQaxZ2q0
ett1qdDLZpXqgyB+nBicSyntVH3bOleWkjXzU2Tw42L6WTYtLEvQNyzCXgYdTPwPseT1IFFUabuq
/ae01H90H4YOnibsNMRZhP2Apt9vIXgCAEEvmR6rO3aufHinEUMeOHL29kD5ephbVM8W1DfRwALo
CPPK199tO9HZFzPNPD9NyfZ0Ektaygd2axkS9DQxhx/znebC0PzqkQNkspDtnOmrEsZifapS5ej9
2FYQlMFBARvi+SJvzMbPXxQ24In4wMq5b7s6wiqljPtpPTh+BAEynUBFFlhhB177/qZYCj8Seeam
i+pObtqm1HMkPFuaQaaoISFaIJYwo5ieCLR2texAXXRXO+Fm+XSHkQhYb0EsEIBQ60RDEDgLJM7e
m+S4x1qaFohPlgYLGnDHX6dSgRyiGXCu1WLaIn8v0BnSZHs0BC1Iza69+NLxjlNjVHF5KzJ49x5i
oTOaSci+mkSUkJrtSa2Ta2ER+VpGoWNyptciiuGmfzheAJ0TTnDrhugGdgomO6LBQnfTS9MwbRqP
6n34bJ1154XI9loX4fj2FX0ndQcuQNauUyv/rMTyYUN7GJbSA+s6woaixaVsYeBb6tPRcQWWwjU9
qdrnkSztO25TmPtLiOyrBQtGBtfm/XznoEsrQPlr2/a6YbJpxj9eBJYkKn66YT2EjVw+zwQjMFiL
cJk+aSaWheNfiYBy0YKQPUI5VgF1WKq4zY0iw7Z/WC5FLfkscRyp6Uh6gRyZpakwK8qg58NxL2Z6
k4EVBR0IkktPrHYnLTOonuzo5wLBtGpSzp0fLe+Sd8wfXhht2MOQmh4hxBS3RM+4oARfBcMJX5Gn
N/DRrrzrvfWmLUjGJwqig9nBG50BpFkmKPZolwjach4Zf9sFoMiSksQQzquyZSzCLsRbNC83JFVZ
cmXx0N5ZrVWLLGNjNvPX4hVUNh/AI12654aSLWLLD9+EJUcDnLRreN/SGzoumeAkEMujEK7ehY5j
+oaB/qGoU3cHhytpAmHiikiGUMG/d8uLcrlW5OGQwyy2AhAm756K5JeecpLqkk2pwd6H1PjWT+/q
Jw2hKWD/+IjuRx1KK567NfQ8nCRvTlQE55xc/9bxdXnynDC1LD7T4gGvuYJbOrbcdYC1i/wgsZFo
HY+baDftbOpBMtZ+HC8a/yDf+t2CU3L5USKlS99kv9exl7QKD8jpVk7uxPRlH9DOfS5RzaYVpFQ6
Vd5s971JXvN8OgmbvW3qk0ikxfq57DzWj/p6nS9kto9iPhc/Fm7ndDOdiT8pQYiSIhH8t2zlttg2
VvHzezr3Ksc21+7JPkuk9uRxry8dndf5d5FsLk/L4iq+qpxfr/bO9JPcPQfnexbJvY31M8v38/ln
m03j7DuJaF2PnXedGzhmHc/ZtJAvb26Y7PiqfLY14pRFd/5eYzk7LZz06NLMguZvL6Y3du2HD2J/
YG292FI5v7FwnjI/+cN6uCCaO6/WP4vkhbEwDUrLbwfb9bo6yRw1pplTf5+Pt66xh+kycU40PJPB
piSiLtbJby2xenVTKT1pYv6beF7/LvNn88Z0RRs5nzxGm+S5vtrqsFbd5SSihTzlm4coC7bKtCep
Yyu+/zrE9o3TEuAh3+N0yGEuGWaa26sFUAaP5au/O4czvZVFKSb8YRHtJEVOuk2MjivddDJJgSWo
8ezySMu9fcb72X1vaeHrBcu2zxXiy+sge9u2lpdW7uV6Si09yXkP0mVn4Fqsi8dYM5shz0jA6ahp
Fusbrdu59My+Sg/LD7dgMzG5yd2kvlQfI/fo8j+azmu5cSSJol+ECKDgX0VvRYqUoV4QkloCCh4o
+K/fg4nYh52e6e2mCFNVmTeveRhFfOCmix703rZns4qgQ58PUNBPwyIMQqQVBA3AYgi8py7HpMvE
DtVfSpmd2tpZzz87zomi6dex9lvoVOEN85VgXQRQekqklO9ecYnwP/9R/ZyhHmGmj6cyDKRQgjEU
4avvxFurTU+Z5q80G0rBtO4FgNtbgNIcdAJ/hlS91wZOnG77qesQ2UzUdj41UFU9FWF/6lnLTYpS
tX/1E+9jXjM9XkCD/KorbZurrT/mKymhhJjT0mtIqc3Tc+qOT81HNNUvqUYUTh8uCwWs02PXrADg
JCZkw/isCWQxXvczkE6X+CXOMlMVAuK0HQPsm5nlFtNobSGqTeeItWsB+Hhkgbe0UtGy74ljaxkD
OuU6ZqXM70DaHa2RjUrhkOx0yzAm4WyytjJtH0Pg8NdVd25j7dg0HlMsfysMmW70BmttN36OcNgy
EvPbrA1kKcZwjAILGFCFzDWMcGHZvDph+t3X+GPUTn2WBUEZrVZRKUTbIEuZg3PSRU7bbzyfq7Zq
wiY0fyN7ebdN+Vtn7mIsxdVrsMrOHPnSRIwCa3XxasYUhAjkcfZsEVri5/2n62B2LkII5QmemN2h
mY0yq++A5jBWwzKnFI2x3KAvtrJlz7JVJUPQw6MUcGndX8vyuWcPvWOOPt26DMKbdbW9Q5KsvXIJ
E0iSNT3uouRoODTL41lQKwcFpUW+9xVQUWz9oHULsWuTz8yRvAl/sgt2ZjCt+YCoWXvWP9c5JPfE
3+Yw0lIm2xYIZko+wF9p/0gKXIont/nomr1HapP3igFJDIDpfgEom8HLEP7jpda6E6JKC3d9+W+I
dlq2n8y9S0wEyRS8jPxbMd6cAV0f3U8/vXMBdkLU1LkcXgv9zI/mqrR+F2RrmzhqTgPGwNPK/usd
8qOsWb8JQ6LIrpX5GoUc6MBa3WuW7hyIPYz9injbCWfhg4bgcIHFYzlbaa5ci0CjqadM3HQYz41n
leyq9jtiOsox4qwi82zWH3n8ypYrxAmDfsfYj6AZ1dEQ6xzDJu+5B93y4YLb1W4Ud1scWei2/zq6
HxE2XiA/1so23kpF1tlEg0ulqn9DTGDPU+ZXO7fT7bKDCsL25l17+XBIh8rWqkDod4To2RysYs+f
H8vbdCncRwSKouNWCtTsfGTFP246jyz2mKef0vLVwhbbvV9p8OO9ldx45K2Jcs3DaYxPuWTVWlj3
Md2p+stpf+bjw2komBNG0rPbk0XFXjMlwpulZnjUvdfeXxiiLj5Q4iQlJqX4z0J9PPRznygZiA/7
PHmz3FONPQEDK7prb+eX/2IMpSIqHBz/Uig1/BVaqHzadOKvYxLK5JCHINiy5y0aSh0fpXc/mvfL
KuIzlVxN4ZV3IiDPy9gbxYHPj3oMKG45kFN7ybCLijcUAtLAmEI88yB4B7rw5vKFxC3oY8peTuA9
k9Vq/JzUNq13Laj08MtbmDTfOQRSR/4mwZtyLjgBGK95/2tGj05tYnKSx00ZvsXRUfYP/pkUSBbW
/X/jkS60OBWfnfbNR8jmmfp8twQujvYSBh7nOq/kTLVBJ2Md5ivsg3duuNRgvZ7leO+aUx6d4+RZ
9tvcfUwFab18NESYh65+K/hOcQ/Lo6LRxM6V4tebTgqSx7h1gqMu6Lg3nb/Kyp1tnuvghV1TAvhG
z30xzH4l0j97PGqCfYIDD4xlM3GspeJeNi8V9uwV4ef4jGJzSvt9HZxLUjM11tdcBC+rEGtZHvR+
qUHlByiweDmk2Bbhu1vsIufkJ69x+YjMl7b4EeKaSDpjO6H5tnRQovTKi4q2GsU5uiR6V1NcauiD
4bTnDLaLbex4fPKTUxyH5Msy74FoNr7AxiBqtrXHgs+c+1xkZcYEOwV2cuO+V23y07A9Gl+jtcub
T798SStYTQcLb5GKw33FPjfFG1m/C/OVxcIGBIBmTmuWMPsfg2+ujQ3AKB7zLuiWV+EcciBCWFYw
9KslO6E+bVA7zLevPhMcNX5Zf/DV0fbQfKEsaeKzbV1En88bS52v3YOGXiD5kvBvfc1fZCLDk5ip
YUisj/7RmWuN7yRujThioYtImj0jDYnBsgghw17A2nXOEWJCXp3oijncg2lLjWPFlxrEERACVCUm
W3jXppcOkWoVYjnSb4rehK5uMldnxbQ7+dbSWUflw5lejdjZj/5vxB4zwOTTe+uQVfKQ2unr0IdY
Y1LkoQ6bdzbR3zli8r5bxjAX5/+1BjLr3NUfep59+l76L2nJRhmD6ViWOvAbRsbSODV5zxEZ15e8
NvFtKtNzqIXUqNHH4KXs3Alyi7ZzTxr7r3TyVS7pouB/O8H4LSSayA75PjQBF5C+9j9N6jMHTaXo
O/wtHN4ehMiBjfa4XdYck0nwZwNKDMGyaBuQnJjAvdr+6FMgHVID/Cmhx7S1RanyidK0xesHu4Mk
uY95tdfN7qupvE1Ws0wFrDqI5rVNFrc2PGk+lmLDPyPB6X1CRhJhv9L9Vu1lrhptQfk6GAyPGE4F
DmcZR4RG/zZ6T9L+NDm3eWNCI0Ab0yHUMl46qmSb60jbfllQSU4YKni88a0PmOehLosAcQEq6mbl
T/LoD93ZI7qowUd2PLrJrxZTMTlw3aseXRLdSmWuKpcDj67N6vi1XFFWT97J5f5VmHfhDM6NURo8
cwcWzZQw3uDn6bmxsY30UfBam/0FDzTTmbhETAazDJAllhqmCA3ScwR7qLrJvGyyN8Ww2PMygOlz
PsESDn+b5tUBVSs/WlRQafGYr0k/WEzvGH6VnfXUMwqN23MukT4VnBcFIRWxOy+Q+TZI90cCjPc9
XI0O81HWQgHeZsh/FEYrQ8dC3UB4F6TneeFosn/2tDcfuUldRfsQDnFiYTOc8TM1tM3wGpVPURqy
K96q9IVn/cSfl5xpmV6tDHd4EhqVKlESPLxuALQuN3rINvqvsnVezunQVfeKb20ogAB59buYsTjq
LNg+KTtfYO7DGPSPe6sV710b7jRXUkJXxxgpTjnrShiGtmiO4Dqx4ncCLLnwmfy5s8sKUSdRsUvD
+mxFTC90xT4VkW4VJYeR7WcuTeTIELujlSwxd838c5QM27zbB4Blc08zGJzNSbx1omnRypmjxLdB
oZRVBLMbDpUp99lsKrjL2jVLtc8uDPDLw4+ALdYehlslxJ9JveimzPvCcjn/nApaccWG2b2WmBkN
Vbxmy2uqj0y/+oEkQUTB/mLSK7RFpNG8OPo6GgE44sKCya69dyOFQD+VByfw9rlZbjGqV0X6Eijx
apdMk/0M4EfcEjbaeUmFOSxodGM6N5kDvU5gVjnM4gePIqIJXgd/AJkQ2FldzQJ+aB5unUadRoKa
KJmxpcADLjKJYdKPZlsB3AFRGxKbOB/9sIeuUXcfnRaB/07sBGH5VFjpezaJ5xIme8BatHTzFEom
h1LwWocZWEhgYpNn69/1aYw+S4E3cEZwSvaiSwZjLhOaAnsVbrIZOewJOQyR2l+r0GNXKxeuWE7M
sxy+SNA2Dq+J9dX55KEm3dmtYTmYWOg3LDLSG8ENmgAbQlUvc+FudC6qoXHxm8x/Qioli+aMJL8r
R5iWYKYicPCcRGkT93ed4sUOuudOxSGcxhxLKousojD+9uMK0lBUr4Q2vpkD/ZJpazdfZ+H2Ec5E
uKrMCpfpVbPLrc4SyMnloCeSMHpLgIDUwjbJBlPykUlj5QA+ARejSpZFuPARJNAAECHAakUdmeCi
U+OB7w2vU86wIRHGQQzlqWYD7xxi0+pp8ZlG0XPE1Xq/c/fYe6zjQq1zJkhN85HzInFyWlO4McK3
ovCo0pmhoy/rqIwT98O3hnUDoh3MjPjgxjdlG0ExQOmRYjvY5H8DOk3pVpu+ZCjrDftRpQnGMt09
a5FS8WgF68kYPepEBWA1gyytm9AXKvWvdEZ0BAMEIA6TDeBmHYTYqxXeqy/o3VtT0PQ0SHDGDIsE
73vyvV0I78KpUT/011QDtcmQ0QNA5BGJaVL88wTO1Ju+f7OqjdVxcMbGKSr8L9eEhpPp1K3UDl2K
j4Q42DYY9eC+DxFd64jZO9EHgGhBT+gYooMuYCQH2GIEmNVYJu/Oqi/wv+j1b7q1ES2SVeXvdbVo
Ccx28P/aebF5MCJ1DfjBvcquCfsNAMyLn1kERGBw1n8YpFEHfG0txkNWo0nyORbJTav4vX76SRM4
eDl0DEhBGfigM35LCT2ibFfsxFynxqo1JK9NzetrqNcaYIEqvnWzdW9P+2jwsLXDyIcBsTWZH9Kl
jSrPpn/WxuekeJbFczCeS/0k4mPb7DVGp/ZaF5cAsqCL2ozTshXDqUsxIyz7beDAQCthu/55KZy5
hqqJRI12+mldwqMRpETl0nWJRGd750gc1S1BT0ChOmNj0maX5TgK0e4RmSiyfaDeMBIcvF3W1fQR
E77x3trQrmakrdqGMmK6GpxKHAKGNPbCRkmP7JXjmr3JDOp7bQa3uAw2qvOhRsYfbUObzUsytBmL
g0TbRiFA2PXEG5b0WpPUVq5Guthfrvb00nZH5schaHfh1cBuY3pGeJP+gQLh+LTVhnOuwkWfclha
cmPQI8QFsVYuSziwwZDJ3WMm7FAE+VmLevsSGW9AktE07aSNwVNCMhYZGegKSeorvWtjBItK5OuW
exkY4yYF6pHUCiJGgGZeW9EfR0p/w/43BkS6ENDQJJ968zpZ8z50GJjbqZFpRpeeXE7bTlovTmHs
bI6Mtjsb8poMUHzFYQgYmth0NMOnbm5K9g6O0kDcG6xbtTiHUsZBZUEt56DSPbGmHrVGCOEGbXi1
q/mbzp7doWOV1z3MiUsckLsAqjWf0w4ZW1l8YXH0kYtmgdGK6x5zXW36CLsRpb3UArob8pq0Erfo
4QF1N5XcQOI9ymkuKGmE/ESBJzmnkcU9PwaJVsZBgPNS05nNn1km7dImw7FDM9Vim2Q2+gm3u8Ri
iE+lorXZtgAwy0yNpIbMVBffgJgNwFRRY3QJ1yfKjRqTpUmDBjW2MDCSoANQSfwT2/CFr02wHKhi
qWbNmBjdvH5uGvRAb6bq73HBgFgF5D+EqFTq/J4bOjLkXhz8UFsNVr0HZTe16NfwppfS8ddF670l
qtlPQ7cYNec3c5t7LAVJH1goifLqlmprmfY+ima8rhH5wlDPqplglOEBEE1g/WNuPZDDq8avT2bb
/DbpWygWWYeaNt1qlXzyx3ZJ0ShIlOmtY+YDqdrvUf2pt39pAxWKwrtHPRhDq56/pSDJZrK00wzb
qd59kUDsgosmDSmwxjV646Bnq2dVzpV9ozkHW69XHieJ3jLWSk5eL56wo9MrwrAavHbo5X08+9pp
xFX7fUzep4ySUf0mLnRwnxNgfG5Sfd/p3TIdDw4vlKGfPSmX/NI6MNRdh6JvXw/D6r8TUXbIhhde
B59KKLbWn//KZqjk8zOvLYLkh3IRC3s5t2ZVj2/SgB7f3CdtcBxMtu4YJ44hx5Y/QhdTt9u6MH5Q
b5kaUsQuh8ecngPmMJA4uoSzEakd1h8dQabonf6DS/iKplatzZGr0uO9N09zGDl7FWW1XeznKkNQ
BuVWtDK6LbXH3GBzS+bdpA5gNaOvioxhGyOgzYjpBoJp3BpgZBXhTRIP35EQX1Oc7jL90w8JkVTe
ll5gFdnpv7lfSdyQ96DeO3OBpI/6R2kJidUsCFQQ7cyWFtcBSbaKH6Me9qJgvYCmhD2IdMgMXOME
Zo2tTf87CawnwCqtjV/KDgmtNDadtwnUy4igcdSNZ/RtEEGfLRd5J9ijcMvXMrWPc8XjYNDXGgGA
j4//IBK5OBgvhlNdOsugrTb/O+317lt33zQSY2uz2xadf7Qy2PYpJFaeaQXG72H61fbMbqzwRUh4
LhRmE/7dluIo4+kVVreJ3T+Pk01z6+ekD5bhi0UHo1Ry/bZ+00edJZ9Kc+Eod+232WnvqZMMGJFp
uDbE1VMFuOonOaPqMrqPBnLQUJsgA8oRKWdlX5u4L1Z0ysFTWTIUGjBuZSWo3gACZaeKi0eq7HMh
/O9swLXHDSBm6JqNjNJud1GQV0tq2iyc6QJXWaFcDL2VqbSF24A1hcizIKGwAxcl7E6Azwm5U1kg
N+EwsmheYiaW049wXyvKONrcpderg3TES9yjfnc0LHWw1bWsU13x7VSAfpgnFU8FefZDdVc648hI
O7TWlz3cecnme2W/a3rKTGT86Ntx6+v1VcnpuyjrRe3QJuQp1R7wmkdGaLOqAxTYBK+PWMGrnyr+
s5JsM/Kq5rTFkduR6U70ZZBu5q0yMs4xXIwZlEo514w83/iOtUgT92pH6rdQ1s2kDfcQBgkp/mqL
Gfwkt0Wlw0Vvo21dh3C9Bg2lCDKMJOHNF8lBZYwgTDdf2f1HlkCIsv3pTYjpJzdVxJasHzRNJE+F
GSEohwhsyNeG1FF1lj4FjFcTo5K/h1OSLLTYgQUjSVu2iYkWS9mT/BF3x4RpjhTRXUXGrjUKvHtC
EtyRm2jOv0SP41kmlY8Cu+OUb6orb+2PciPM9D5F/asdFPG6zeKb6Ti3IAqPRjGeo04hraqh6hZG
THQSZgSq/nTcuFqWKQZqAlzQktlS9f3ajggO7+34UcjT1Ln4dnf6rTLMatG45eyLbWbuuuzIKMp7
9g9bMQuv8YAaLlOH+QdIqynVNtTIcGFO2LXg90lU7as+chb1UBJcMXrbOvs0dK/cOhB0FIFXQ4lJ
NMO4hVlP9R55fQjqb4TaLmhRs5TRwQ6jm66VxyacIEZEnKBVOq5HacIcIOSoifN2zXxhV/tOvSll
d+ly03saO//a5SStpQr1QIW+RA05tRsgztDlh9CY9JtvNZ/KHg/Sb15C0+vXFFHPVt4cg1iblsTG
hrn2KzTtPn3E3s5jRsYvebM3GI0h0dduY7Lnd/T//5P/LOhP+K2y2afebv4PXAL8PIYbb7FK7RA+
uI+nr9gbmW3vbaMTNzdIAfDL9lzE85C0o12vm58ho/PSc6jCmiSOM87aANfa4qjbhyRmXhyWlFVm
bVM5A39YpfNCFWctMvR2zrQJu2IzqcohRsgengaUWcL6CgSU3jb+QCIksWpL81cNHmwEBOhtc4Pg
WtLsikFf9iU/Kut3PXNHG/pJoUOH9PB2kDT2w7j20vRkBzhajPY66cfxqbMDa1GX0NR6/9JC36sy
LIYdFkXev0dxgqVOgEQyAkaSlJO5rp1CU9z7AKcCs8r/2NjXrkkn71eQvRSNSZF80ea0ifOihf65
FCk/3L5n5Xj3hmJYGh6SikpgSCDpO4vfvgYy1CNr6zn+qVdYh5SBsuhRkYlCWWSTfnYJJeQzBBAy
LWyml/tywo2519NdaQeXUeg7o6QeKofqXFiTwlo3gorqLCxJL1owQpw3ErN7K1PB+MnCe5p2RSX6
b5fqKz+jmmwTdu6SynCsHr02PFK/+tFMzLsmfKZz6vJC8fmq+HQKdZLVWCC3K/71jVwVE8YVPqRN
DX2zzQkbp2xCE+OpwBZLx/MuVpV9pik0QfWh+cZ5inEvHGCGlczl27I5+np+j6wEP0619DHOKrnQ
Fl5rlu00AV/exK3Ngb8rS5/BGqEDqbu1Emkvnbi8qLI7OI5z1AZjkUPlaIy1JdVh7Dhi6tjDm7Fm
ghF9iEL/1cfPsUTe0TN31rptJVm4wUD9Ya6tgZ6JL7Bo+mKfeQrigPbq58EhdRnMB1h25MiqMrHT
zXLdqmJTe+216BOQ8+7mlnWyw+/Y5NEONfWbPRDO1nOPbWa3Tpl8NZN8zzTOqDbCJywsr5MZ3vp5
G+ik+rJyziPNOQblWzyZAI/hKXDmFh0IglejeOTut53HF6vHQZm70vnGdzCBnQ/Uz7o/F5/uSnXp
S6k670noI7PJ9KwkchsPnL3znx1tCJ/6ur0bjARlMr5IB0uO9uTVziYL9LXVocx1UsSq0qDVMawL
r7dbEv47JjjmxWBA8TWanG/dIzbQ2LjxZ1w3FHI5QwM9QAljVtqzhmtlFTVX3nO4ulG2Ac3e8VZY
CvTPMmmLi/ilKzKgxZAkT3ribLZMdLXvIRFru+/vGvuyb3urzEM1xGIMDf/H4aoDvXht/WLXyUpf
+AYAvNQxwxrzS9uzqMPx0abWz3x/OJXOGeSDJO6pw6qfpmgBojN4tN60qcLywuz6mOb47xj5SzTi
4hfpG/wPgd5dedWRUKns2JjBwfGrTS3xiiuDABEasb4NHWCYCmAM7oBXZkcdK1nlkyeZlFcTW8g8
K/bJxPzCVde4tP4CWGgiwa9cpfY106H6CFualFXB0TLHu43bqwE+BSGtDPS7J4dkUyafog7o3FID
pgWBPKMLB6PVnj233XmJpAit0aaxbLOaN3z+u3Hd7zzTeMb5cbCLj6aqv6cegY0fM0poouGQ8Gp6
foePn/ehPH9blwIShDQ/VKDdVQKRiz0mj7HK9MLnGowj0ctlGfmroPKvYdF/mr5/dy18JULLu4gJ
ZxrNYNeLX8NgOs9vslUzHzS0p2BwMPtml0jjGWHzMbQdtl3WGE/D4P0mbQlHpbR5Admf7VXryWer
dM9FGr5GGiV/O843N4ftmRePIXW/02rYSx6u1/JAy/7Pcw6mh/g/1Z1VbmUnDfZhaEcId+nGPGtt
W99+RNdif2tegfYyQkwmvFvszpsZ+JzmNIuQu1HUtlhUyfjwU1i3GZRywMEXTGWYE8yjovjBmbY3
DCz4fXpdWEoFmdbTSdb+cxsU2K6tPFFc+wb6n93Tp5TlTXbNqzsIjL86c9/4JBaQgC01gMqgqoZF
15lghIDxDi4lbvdJ0EZXIZjGPd/7c038d0DtXZ+2H9aJMgBGtIppiFeTBqCbZ+nML2BC0m4OBC0U
2VTW0aCU7KSPzV7qv1pQryloV1POSaBNkD9ZcKlePXjk3aKQyRtwyWdr6rvagiVvWGthz+SB7jkJ
AZ3C4aC53Vs2UiiwBzmiPIJl2nDFdCGfPT95H8MOphdJb652GhqOuNDqtlEe4v8yikvCWSVjYzUG
PmEHPX4ltYH3KiR6YVmkdCQ4zFSfmV2997K61CO8n1CrML/EAo+jKn8qnXzTu/069wOYkc6Kvhdn
JRrNOi3oZ1ZhgjNKAYfZYM0OEQfS8FexgebRTyX8m12NX35jQNow7mRtQxU0N5lXzUJYwP9RGzBF
ytx30wcgzBP52436s2gNcg2xLOpWgVCst5D+moObHRrudDcW95IBQtAKVPTNSPTrsFPQ1LwcRzll
2Rd4ioIZy9Qmzwl+0klCF0tGn2AOprfMdokyYCj0khgwfxt8Dzt5sipnOXRaQFHkvVTDhEQ6WSQD
yhaVW+B+/m9ZM/CbIJzgV6w8+2uKGqiONmqDkBa056FG8Kl6P/rssX4qRxwVC5epgmT0TrqP17Rv
4Gg58+FbEjJg80PxZSkLTiQSuSo6C8aVT3kmBE75K9cc200H/y9hRNqN0yUMYZT/98X18uwXFTAd
vEJSl+IM4fFIsrbjbDv9F97JmDDQ1ATMjArxi6EkYR5UXZL11VXVUiuM91p5x0npGy2DpllbS0Oq
TWMmG62MyQuxh+3oiEUpxEen3Js91TRfNlUkbVuYf5iaAWGUiZ6azE3ji53pv/QRE32xDAd5c2L/
GgTwSBu+QI+fgZ/gY55ijWWJv7x59FgdMNvZxhhFcSBRUPe7Oor/7Cl7SN3CwR3duv1v0ox1Zo7f
fu29FH37QxewMFB0pCHLKHIAlyrvNhjtZUxgOAdZ+1vwCDMt3Zi++BfGzEoKJKCQFH8Kf3iLfFwe
y2CbxqC4s7RzovJOZIqbSrevRn2ZGg6NqrHzq2hVt2CVdD6QrOLvSccTUx3T2t0XwsH+Y/phqvEa
VJQRqYLup0eQryB0NzVaDKJD6e0WImF4lZXe39BgAsPrRyO9pF08dq398BOWRGAiPj84gnKnwB6C
wnPSqYvpqslRFistmdHjoNgOcOXaGUuJb2EAutJI3hwLBI42tHl45qmL0qVw7EXmEB1E5hhnPU4j
FTugBHuYKHRmbqj329JDx4RuGEwY2+jca8XOLwJ84mCiGd0DPg9smtZjtKXtg2sY87A9RImi4KKY
n5d4MZoznBsuGpwdcdmbP9AFhmvZGM0UnyG4+U1XEXzxBY8pzP8x3drEDagu/0dR4M4qchBioJTs
t/LCRVKRBYNPWgwZnWI2MPCmxQZXu8bGtDRitZx4TkwH8aslRx76gelaOMiS1T0Zi6n+sOJt2YrN
gZWFN4FEhI+/YYy2D1DVGBPQs3bVt/HOF3+YwpvMYdvmlR8Y9vx5LsVnw/Z6vLKN5oWq5OyE6hDm
88nRYu4Ef5IqYcwo2D9KHUV88aO898SoF9DZnkfIqhoiypo5egwbUzFv1bJH6j37w4XW/SnhL1Ki
gitaT+G7CbyvYWgfi3lUPqyzTD4VFRORoxMCGXL1Sv1NMafjb1h/Nz6SAUSbqhEkrSECIGXd4I9x
ljrFbx2hk4RkKCkRK87kAPxtvu0CjhZ4zpLjtgeWk3NeMh80P5WW2jyHC1908OLQLRX8+IrDp0T8
qcEhnCbtBHQeTqfe/og85i45IwXMIFpctkvRrLy4Z5CtL8xE7OYnQ9GAmiey0E41vyFfM0GGnGdq
WRoKEBKRNy3fmKkbhWCQUGT6dXuLsmHbSyK5OFhAjL3WXMV3M/RXWD2DOPhKPaf2tC4UMR3zmxtL
7GFg7zCTCGyGE+OUb+UbT2Y5lCOWgO2ASQXio3nFVm19E/O4ws4CHqBDIdr0eOYiVmyJh3IglJUa
09MueW9o0TDMKNC9kr+U5yYaR0FYusjyW6aY+mDi5UevAMI7zXI3FX+ocLV7XcWnweBimzdTtvtw
woSuDD7KXD/YCDhcC9MPc0TNSWfkuvCrykZ/q6OXNEz3TNbPAZbvjt9tgrD/rLxkq/FgHeV/D3b3
YhvtJp6o45KsWxnqkePp1ET1zqJjqAvrD0hzk+WboA/31KNhBRan6RYrLjHec2HvWlu/hXNXNoQ3
jyaxx3pjdAFiWPxVNK2rhPqtGMA14U9BPbnWSAPIa2Jr7Qfv3Uhmblz7Jea8P8w7LaN4s7Skf5q3
dIORdCOIniIrXN9MvnVscoFucNLxy0GL3VIo4XJVxpehJtvOFOgXAxQPpr9Pk+QgCgJqXEAEP0t/
yGOA6sw+PuYn2fFWZ4jz5zCn/N7nzsv8IZPJfcwptPHU6fk+85GnU7b7JmFsecsUAdCElFnU5wme
p6MenZOq2TvDRKGGNYqmm4sSWyhbpN9BK7cp2EBR5IQO6f6uVTBNohKeE0qCGlKpG0j536WM3LGZ
smA5l2oo9y0ZUKWlwm334UcMpec7RbXzU+X1rQ+QYvMNRgt1fR4/8F+LXCZRAeSYEM+6zECvHOo3
5U63prx6Ez7u/oQ/jmJrSbRs7XXjga02mLmGgJPbweheLcEOxWMoWnkwq2pderClo1qDjsPxqLXG
cUqL50zY6wBbxQyIwvMVOo4aErpdrTADK9xGbGactNS7i8Yd8BwFW6qny5P9RkWch67FhA6PUnc6
V03PI7Lxf6OyzdzinGbpDZdbUcffqpIrA3lhIOuPBltvo8EvPDODswakPkXE9CZuom8Ky15QRdZe
Tmh5SdNox/XbwEivDDdDMe2A0EjRm6oHsMzJUOxCvXg26Fjmkj53mZfxlkel/mDH14nVMKHQ5NP0
pGzzvTKK6wiI4OePcCAlKcDWXLZfUSAuxYDMK2WgFXjZEaGYSt7C4hCnJOHK9CwiQG6koaC0dzhI
b6X56/bt3uw7YxElULlBldNsPBdQjQX7iWpBvEKvuWf8tECgY814Z6oWvz6/xek2xrixsX/llB2Z
NoFvZfbG7ej+09FYfMR+9t4r3E2Nxn3uogCl1K1u0oeIIgw5DfbX7rVGt9qPzWvbdvRIxMTP62HW
pvjYXZHsk6Tlwc3Ul+zxrtD1u+qRMRrgeh5tUBVWHUz5bskDTv36bndUfm3mYUhGv28JPKKi+vI/
js5juXEsC6JfhAh4syVh6D1FSRuEVJLgvcfX90FvpmNmqqtUJPDeNZkn9ZiXpJ3FfJ0xPjBgPwqs
/9edEgDekXpmdegpy4Qvbup5DMKhOqZ033NEHzNoTsQwX+/LrzpftkA9I8IiKp8LaAdJPGMC9Rix
ep9nbTOAfrbajgXkjDun19PvKQ0vcWiAN0GAz5kq/i46DHWXCj26woB7pglYudDn1SoLLTmd3mSk
863xDOWCkJ0EZCBIUrm3/mkJ8sJmLl/WxMFezVu55OLINPkjT1uc5DMTTV+YYAtREsC9NNuzyE1T
xCFrTPwBTCcDKdiVi1a8BUUXK1crx4iYg2PpsrMo+KdWhCOGOwmKZMgdnQ3wAKN059fZPu1LfWUS
HzjWuZMYvNoZ4iGagHRtEuDWiazC1IiV+LvVs/eYI1zkY47NqUZ3bqXDNmn6baz8yOXMfHjG1qz1
GIek1hkSk2spkJkY6c2xQUtvcuxHY04lAUww1WjQOtP8KErEYrxGbIU2tUChMCVlj8fX+kstMP1t
ybemkdQ0wYca4dZyzyQmuK5W3FSm9WU12kZD7MjUkDRx68kOFpLSpFx47P+GqlwSYrgaowrajyLh
T9NHvgNMaXl2TidkchYOQ9MiDEq6LTVknpubVjERBsmepqmUVioMEN84tTUiwcTM7qIyqMs28S8J
UBAYWBgpxKI0Qi+VPHu3b/wC/f4yFqw3bVsS681IYjVZKNvgpWrVp4X6UmeLOAnBeyGFx76rPnrx
LZZ7ZW3o1p8xj7iCUJmYo2OGIOnCcGJboV5qwfMl/1grFcBjKuhy+TKTK+a8oGhOtHY8AaA//Q5r
VVN8p/5npy7JF738hpjuVpcGf2axpIw1H6FcXeMo9wC/KGX3HkqLm8yk0JTQv+YiM42WtzXnmoss
ZK0FuCZupzE1b7WOl9BUHkE/eYRsW616nPT+b5QZXM9Aw5YjXeqvNZdylgYQwkSvo6oeDYv03gDp
GhoCo7MjWnffiN/kCeyOTDvchc3eKsFDz812Ep2R/ImQZynMuz81bUhAw0WRqbuAe6rFFVzQQyVj
eFQTicOEKluPfnqamRmdbNPp25Bq2qjjW8V8jYkTMWNSblvUkvG2l/1LHo6bVJ3ZZVl/LbusFsWv
RLWpix3uCaYcYVV9qEJsJzUjcKOi4M+So9ogQhSrugAir56ZqvB2CA3wZGZQczmte017ma36MyG2
mBSQkBrCAe5sLCEb7tprgfRFCcBoGeYpE2Q7n/JnY0m3zpz/FY3w1GGL4sFolPQz8udjlfP8gpQW
6PYTk7Tb0rSXz2L5Zy9MB7Poke6Rfmt8DRmMHl7ZDI+gker3EOyFb/i/2qRD/E8vy7oUddRbn8Cx
EyJXz/9xmzlZ2NpCjpXyX1zUO18BUs+UNW+D+zi/h6B9u5GMG5xFAeS1Kn8kCA11n7WgkkEragZn
5Mot0VUKbeAx7AatUpGHhHIQQW7epeeetnWqYTBEiqfH2rskNUy0UnvoAWWafr03gLH0U76OuACk
JvgOKFxzQsUb/UOWDdh+5T6pgNwl77EAyCYwPEntHXaqLJXGjaqrpIvCRolChrHmphCafTbVfxnv
ZmSa9pQrTiYkxynRr+iEb4o2eylOPgHNuEk1NGL9bmhvy15khDoSUmOqXCM6bE6xu1S9xZIwO+e8
0nmdueg3IRoZwmky7nqY0vNlJh4DvNe5v8HrqFvqEtLDuId9vitN0kN/qlbyayYo/HPeNlEkaZC/
IJ+mOKOeN438PrTUcR3uZ+mVlMpzTBMk1ZJ0mXqEM/KZ5cZWMtWDoSozEqTRUdXiGAq7tGDpr6oy
OllObJELE8GzUyJKjMRnkvrvvYkINUmIFwY5kGSlyypmVSnCiXW1K4k4M/38yxqLxygQIjT7D6TQ
297HKJmEryYzSSUrPxAyX0wTQwuuKoySRmvsVQWaDLZmvyt3vcLut9O6c9UTQO3D5u77hTGCLrcw
yMBDYSWQVcXdFOOn76TuX0tgF0TtpmIkJjHPB9bNo/tbDt09SUo31FF+RuDBRb/ubJPVSxKSiWRh
nqQDHhLsBPJ8GUfdYfsWoHY0bC1jeWmIR3/o7wN/tdbqXLksfvxMcUSGqtxIJqz4aJTBiMCJrNhe
F9zOyxtflep3iDgkgYghqtF9qNRvrULP5g9LSuk00inWNJdGw6xLaKKXYcIKo6Aaea1arqSAIhMz
5bHgxBSz5ijhthzndo1oLMi9At1gHR1SDnKrim9qYF31sPyVSnUlW8VlgdPN7WegU7AME10/6WWJ
gFvVCpi292njscx9ieOIIwG7D+J3si95C3ZC01noxM09/2VtVYsnu7GeZUFZRbfqRwkTGQQ9AcUP
iwnfnRTFM+vSHSvfa1N5K5vjtmhgFtLsaW27nfIAZXResPGWVzNV6WzJm07w3UASdoZJyrMSc6kT
Of3nG4M9W7xc/LbSCGxz0Fn86DQEfaltJ+tuXov0vlTl3Dtwu2J5m6vKuTZkAj0Yqijqv2CwkD5V
nEbtYbSSQz3hmEZ4m9V/AifLzHje6Ez0g+PWwFCz6M0KfzOJXz/HqAhvijJRnDTBXwM3rsIg0+I0
F24+9S3rVVxISXIpZ+0v9etdjRGQkTJb8IFaLSSwtcJgx7s/ikQMmiVJF3F7VCXrMg1vitHcChYG
BZ7sxhq4+jMYRhH1Rj6OWBM6xVsms73xGdXmqebctVJlIyHWXOOwiwxjPVYKgMj4a8rRH3HI9mjU
iyaBqStaXi1Dz+lmBxGqMzNaQy7GnHSZLqZS8TASuPmGceFJO6B8PsxVuhQN+9EYPZXDKwvhZZvS
cRwQeNVNyeXzFzAuAK68nNI6CvKW2auf5OuW1j4RqIFnygaKAiH8wVPWIeUgrUDifIDTHlbaDXgT
7rMuw/7G0Duh0oisbMuwGl09T1SEjsJ4M0skein5Fv2jiVVXZddrGdtEnUFj+g9BVr7UGuONUNh+
2rgqJC49D9d5HryL0lMJ4jfV6v5JAbAu40dXc6gT+lzbs+m/BQ0hVJKVe5Vi0oCw7Ug1fO+5yLCW
udq2KBmAdPF+SBmORPqes3c90aK4fTE3toa/uItyiBdmsStMfocihzwqiohSGVtV7cxBZcj0jaGN
A9+feVECYd9IzLd1E+NdM/x09WyR/Ce+pjr7C3VyxGbhvY1yRuNzxnNGElJTj7aCpoczKRJwVupf
TfBBfmAULgTglSnp7xW52JoIaqrTWiDLIeoepdwaYfxGko3fYsRtdUZTDEvqgXy8BGNJMaooJ1iU
RHN0HMTm7qtxYPcQU0yifEp8foY0M5eNdB4ODQSzgc8oagECaR0swIJRsuILd1a7jt7AHzbIG2tq
xkfjuFgOvnRTugSJtBKC/nP2k3UZ1Wt8UlOnk7SgXwcL0ZXJDSlgvbXzynImfKB5nzwERfjgqnTm
ZMhsJCwsafX2miW6jKt1Zxj1tQjBpUUQBXXlS+LyHC11WPnRecSKsuz73DCBU9OYniaxAS9E4rKQ
QQvhwNq+Bx6QZgAzixamgbJS6/yzCvyLpRh4qb/p4rirgstSIZat+V33H6XWgYEnMyZTkTkt2joo
BLhLC/LmAEHn7Xr0RzbahAz9kxNIlgU6gt7lBYA0SVdk+cTfWCHcm4hqXGnPmuQm2udEo9sAk6DH
X7XFl4VJRbXwr1iA03AqfPPOMQWfTFedWIAV7bouWNiqrx5HK19QYT2qZsShfJq0wGVmwr+kF62T
AuPK1RefWhPCkWOYXvYbON6DARq+h9W/l+KLPh4YcK7MgVtI/GbzTJCVn81ug/g5M3ZttOlwFw5c
WyqeBXWFc1Fd2ESXTtlEI9cCSy7h3yR9lVAHWNByr4u3NGFahEYL8552jHySSV5hsKFKnjh2IYQg
caX/45QyIHAN9Fj+B6UtUU4iRmZe6fHBRzYsMJ6N9FsEznBvE8q1Nes24WNBbltXAxWFuW/OGV2d
edC5E3W0y19575gRVsQPKf8yiMczHvFTCDd5smcu35K7gizdBo/kf0LbBa2qwZZlaD+4uFaAjRGA
oWJdwXSUuN2rhz4GmocHl4CbkJBht3wXNW9O6clXYszIyXAM8Re1k9xd5AXFhmfhR+r5k4pbwUDG
zIFd2NqlNA58VyJ/+dC/AbOghQtqT9AvwuiNEhsRwHZwXYYPagDrB4mFTDEmGrtGO8JF15qJ2cVB
mUsirLK1BkCe+dJVNmA0rxUSBWJsCKv40ba4tDj5BSdtd+A5DMzrTAvDQ0ECh2D3z3jYVtmhTgKH
J6QEMD/Q0P52wIDMd3o4zhfhEUHy5+RBDKrdOXK7iQTIEwyHMO1ciQrxG4JSI2JzwjuC0pNR1S7V
LvWvEe9NAmarw6gif8ST+kXXmir3uOPBB1q+qZ+FvMl9/ngHWpEACswNATFCLSHJOgZNh6oPCn+J
VqV32mUgaJKuct8p/HqogdYHtFkzug586sinv7N7cbZ+BXxtTz9Du+RO3zxogUlP6MjdG4oPqKCk
GXTqJiOdJmXiu9cg8Uwu4oD82r0QCiMsTt67h1qeF8pE+cPXmdX31HTYnS+/GYmX3VVPjmLpQd3F
8lTXB2IyoPTz5zClkmUKhVcz38LhXI1vXXdRurOeoC8EXS4ggcMufh21VyazPSgOdbib+JZZuahI
fl3kLs03ZrdYq1Zz+FtMb3hKRflmfmfy00gw/DuR+S/Vbf1E0vN0hVQ15dt+PPIAdNUuO0/fbXc0
sJCo6MYoEyi9VtWFySwGFC6gAPw1YMAfXMCUjQwFpsblXB2gajSkHqwlY2NeeylAQ8bCi2EdQEDQ
LL5B7gTD5GcCixdJhr9Hu40/PTbWjQA/ZM2bx6wnbHdwa3T/IhRXmOYDBl3sIEZ2C0y8V6eQ2IWI
sbe6TfMbr8Fc4TfgTRe1s88pN5ZPSb/I42/N8nrgsqTGxeQirhLEsZC7j4bpULx0zHj35SdSRHYT
Hk8rWkKGIh0+lS95csTPeGDbukclouUuG5T8Z96CeiJnDW9EbveYAMlFQqszKw50IKIeNP+mYDbb
cWxhb5CSPa7dMjrZYYJSYpvHbMxkPsqXlB2Q1GnFE+6lb4PlUkeH/IZYk11sXjwoDZtCS+auQ3XL
MCy2J4H+8Tpi/Y7p2DasXfnISSzhoiQ6j+e7jbyK3rg+ApZAKR2HXsVyr2XisISPIbhTr2W3tUZP
LFgheOGAjZ0R3xUcTp845LCA4P/JNu2l5UH87hueZYCD+boybWyswp2YFhiAVCzW1zJ3vjEPAaiA
MC89Mf33yx07MU4LfrDEOGbFpuARAZtcESn7b6oJg2AEjXg4+0Hvvx7KdQrQbkrmDYRKUh8BGMgI
ZttfMTzz/8PK8SGmkMreeiKDckrTmZ8L+Ntco58D28Xbn6yYYbdXDXhWdSRnvHgNmsf9FDG75nuN
8Dk4+MBQYixx9tXS4SAUwU093VRUI51XvJGYo14mi6Qn28JWpNMjxxa0vrJ8FjEW85eEWGIXtPeA
EG+weejJCKMofiU0wLCcuI3HC1+7CRzeHvYxbB3JsVRoI/v5FwxeVO64iAjJZCRJZib4P109C+E/
n8O8BL4giw77QlhsfIvYILEpYxnQkKriVV8RRTn2Nm4YcjU9YTsnC3ESAhYkfAjcqEZ0L3zM/i4W
dhUxpxXajb9muvFX4aOP+FWKYiOknFM4Vz/0mOMD6yfuqOFLJv4i3bXqIW2p/Xsgv6T0ucOt1xzw
ygvB0pJe5I5gd2wmipgd9Wz1xjfLbYEDGsttjQmycTH2aG/B8GQ8gPQABcw47PIcCyUuJDLD7HDL
MAmco4L8VuEU4MsMwSGbLboegg3FJ3EuPCnGx/2PQK4GdhFXi8thxz6QD7FzleCW6htWn6R2RMWO
cXRbreh5T+q7SAEjP9GmeaO2LX8i3ln2puS9s7Uy+OBW0IkgYJjhGeSeEbbE+HjzGfS8dmbw2Es2
Ihe+Oa4YRLAojWY8+X1HGEzH8GZJASMJmxtnKje8XfDUzescOhZ4E98pIKU6U34SscfZMW6YLYEY
/NqMxL0l38wGdUW42y6ONgFWXApgZ3at9zhy0FKT+fWPtBumZS3BI9D4Ent6cYQk1oVQ8nk+sSCM
HEIgxC/dCwaExJ4KVVxbbuIm4G/H8Ok+11ed8HASWzbCj7nm5oaoZm05inUPEZKIQva6kLImlu2o
CJAF8/OTItaS3dYvDxlz1ZmNX+BxiHLlLDFbxqcqOc2+2fCOky8nefWHAB+lX8u7mJI/3PNp8cpl
UK6cNthYBzX1On3HvA6uY26i7mN9zisJVPaJars8cmTXzDVtiy4SONfKvBHjI/FYADykVozQG+Hv
4yonJxBUJWBISPXiDtM2kQ1EzGBisWFmKwd2Q+mBaY7MEueGtoGcaMvNgi3ZXo6C6vU+YXE/XDmN
skN2vnM6KAiWxM0ywbeVfy3AStf/k9pNRTcFCDuBGra1EQfqdF5EHp1KqIY/EQlRDCqoWmUnS/fC
d06mvXzklzJDj8WX2d3446qroOorVjx8NWF5BSMBc6+AWE0mwjKp81uTWg5WM0v5FHuahB9Bi74n
0auSe89HLvwLBP4YbUcGOdNotiGt/jTM3xh1HrIe/VNAck16FPdBc9ZiJ3jpn6F4MQk/+wveNLRc
5b1fmOIQPS8yLw/Tfnxk28y3qYfDB2NrlDXAOkA6Qym0fiB1iidjBaOVeVWLSYu8XE8KHSYnDGR8
cuNt1E3IAIr4yrqj+Lakvep/xBqYLLeroeEi+DuPp/YI8g7aF+ePuqHvRsKk7keysdKTCgwJjORB
ti7vIR4zmexsa2fcCaqr+3UQrOKGzx6adwRjjvXo0ee0EW4qqF1HMbGlYKYiMPzEJG5ArNUdEPLP
ID+ZsE/3bNrGF4W2tj0kDJgs4TiJ20TXmINWCLz+WoaQZsO8qtoG2rvQsryRu0Wz+ki179Yc9qn8
w/M/0AFU7Vco04ay222ww4A+YgyfeFP0qNrTaL3pMXExKiiFzdhjgJZREaMepfdpOLm1D5wmMsU1
+emWHT7j/oi7RyfmBAwzk/0KkpXILVTSu3YoWdz5M9002acc2phOxT0O4+wfmRsXIjGwIDqA3lg3
lJ7x4Rsu/LhiAhVwoGTih8tsoWP5sfXNtfSv28XLuBV3+DYB/77k7WkXeT/ck/SJEINt3VLVkG25
8cdbyEZdCf5paKCOf4ifdP/hn4zIo1infWKOg26CA/6P87S0J+yFpLyH/xg0Fpg4hu0cbnnHEWuO
8BDUvS85JBV1G3nCAstMiHTFnNrc9vESeRSYgsFt9yoTRnaMcZcNCpOj2hE3oFAZZsmeziTuOoIk
6nBnbNDf58pvLP9iXCzhVAPWG3ftcPR5dolFQvNcbfE5mmihNG8otiX9D217cYuLQxIconvb2t2e
X2ryk1i/hNEJByoFIb8V9+hfL0GGeUkQn33q0SuIgszpvScgQ+MCEGCjNl4dEH9A/Qb9Bg37Ksh+
WwvYE2pHgklzmUgq7RHu0t/yN95hTpfuoqdxecvoI63vguoqAYQ5fGbgzjqbA8poHrP7ljUHCJz9
JeNJt4CL9sfiV3tViovSPTav/OVGr3zpptN/9xOap7X8YF2pOVKzL66kqyxmiUPqP4LE7vcYT4LR
S8qDaWAH+LYY/CPpYQVMNAsUKtWz0qMs3zOPDWQ+HyJOXNI5rX10JPnN37KMo1Cn7NDXFR+Npnsr
I3KF6oVxtiluSINQSBPck7EsgPhsed1tOBZQVgfJ7Sj8E6eGfQhwBlOx4vgHCzKThigHRyRhFzz+
KuXlPLInvwHb+x4p8w7ShjX6KtBsKrSJqarhtPE1k+5I+FM7YtTZgwt7j8haIe6ksy1SPoNyR18M
Ve9peOlbre3r8t4t4CrExly6tOfC+FYmIdPns7Qf6QxnutuKSPrhQy1vZV+vMqx9LeOCAIOi1K2g
BtS/ZkVSZ68ePvMePY6f2RWdlwBntOeVBHYqEk8TBxAXLxbbzTZerFHbvjz3dOWjqMGyH9hjIC8m
Scnqxt2oHMIoJ8E02yUozYUZ1RVFrZBgPKLRh39G4Up9XW9raIWSfIAGl0FUZMRu3eXpLCODRwRS
DKwi0Fxty+U2FtxRxaJ+ACmzai1qIfaaeopnEDrPBICAlHRLOCjRQdcx9uMurnxU+l5Dv0SvQpmH
9iV162ZLZaWha67YEy9uhPigmV+8AWa8hPCxhgtTF5xXGkLt50YZ/2Xtl9nLmPROVUDYuaCtJiRK
JotI0wRDSUlWccsC5Qtm+FYQKEC8AhVYWcaZ/opkGQQRY70ySJMYSFJkk7aSoSWyTF6z9AV3TRqk
+Kl/9tWRGyDwe6+AD2VRdwyiukLzrbJp6S1o2pOCkEcvNhE7lBhtSi5QRQjvVPpmvBv9fxA7Ln5A
RKKVMyrDnDPX60D64iqTqeY09ULBljOEHdhcJa+cERSLaWigJijRfdIwJuEQiy6k3mniPglYn2Af
SXLYzCfGXBR8zIaUIdrqCP1qxqtSfqio3E1mMTN++ZhQ6LWFd7HAXikMu57NkbjPUay8sEpbjybf
LDF8+RecXQO9Qnaxwg2/FAcqo9gLKYLAaEhRJaaqk5wYua4tfWmTM23Nes2emr63Ve74X2AKkY9b
74HfMqlOKYNQqq+ZIhZv0V9b2aa8VQvgQKeCyDrV5hwv9N1MdA5VKyvkXbdTFS+SOfKFPzP8iNrl
hKQkAo4/nMpn+CT0xJ+c+KIRBxy81Lcmgzq9r0rPejAPCbl1h404HyrzmFCxluTObSLlWQfb3mO8
LmA2e8uvpBlUDExltxOxlqKJxWrrZgzKOXvaQ/vP+EgNtz9qxqH+rUtEF4g+180bL9qQ76AYlP42
JORFf1T7EMR0AtbKxeUI4nJgS/oX/PGAz8/avBAUSinXaIYzsxlhjEhXbByA7VZ3SzrWt2EbvM+L
kdLp8c1D4LoSUzagC3oAT11KdmAc4wnEe6q8TPMBLKl6CWz+ygNyQmDuVngrwqMsHqv6TQk8DPam
/GhMUG2uxiiH4ZhyR/7D1URHOnBczKCAV+zAaKFSCuFklxpPYjkajgOT8og5+8ZXwCPgUPHi7MsQ
tlwu84cAz4qJQUAfKuznuwn33FpFkwMB3v8lPVsh211aCzR0xHMgtvmIpn9Wd2zbM3WGQlQvA5Dk
TWbgQErd8oEscWxzRkH8jyqB7rBAAdCrl9Y4DAJbd0pN+Z2ZIYPFLNpaqLCW8n3aL1FjNAnqJ+Lv
5jUsAz8CV68V2wvl2CxU3+J7wF016of8XdhA5W83JA4zYGTvQBFCDBLlpNx+NeJDCt+g+xYw6cDs
wm3pXLoY0naC5GWcS/UWI2VQSlCHtkQ22hDh5P+BhGWZjlU/EZ+Qz0t0KErJcc0jXf5j6s//wECk
RKYt2Ok712vxlVWn0QS79qlJN8Wno93EdIK9Qsp10x6Mc15dFwO9gM5aRZjv958t5X7Ea9xIX37E
e8WAZFg3ImZzXJEPOO5avFenm4JLUYtYz2T4gTUGfBqiCxjZIhuPJjpPhkkPgzIuIZpJvUSZvu6N
0AFIvDgkSmbT8IoksYHih9qXSnqQCFFBoVW92sUpz8DGIMBPnnctC4g0+V72EZSTtsivgRVMNqQM
KlDfZWJrN1XvLMuMaL5dMcLHVbIpmdo3tXHM+UTxM3lyN5JOY6yGyku048T+OQlQHvTZOrGMdc4X
QVAHAk3uN/BYN1YCgXpGa8yjE7sMOBlyWZJrwkcaflrUpsuEab4VDN4LzpiuDtc1zhFLg6mzQatN
54pwegRRodyF7oPZP3+qvGgr8nGdgmbQG3aY6zjb6BsFDV7A9IrLGg4RaBhc5hvUDcuuzATKveYT
lUbeAkQ6+PiL0KNVn+SvLnpMJiyYdTdvxJL1EPkqzYEXIynvVMDMqTWLG0j4sIQbVStrAdp9ult2
tTI9FmdwVY+rlGleFiPm5etkRyc/KxnG01bL/rUqfP2DbnzU+RewM0Qla/DMpfnWy0R4GAJfC2PF
cVuXz65gimbQSniAqXH3cufdmBsB1mT3ANYuxOgVid9FPzpEh+IfWhWEIZImlh2ZejaMxmAe5Zsf
hs8YZUVCccD4B8iGyLzAFsZcLTnzAxo/TUGSSBLS4q2HaTvzRdr8mLgaWAcE+ZXRksA3MyKTXdXT
OzMBMhSm0ps/hled2MzwyT/TGJv65Lx4qIjC9oxzktW2Fdz7wVlgZAzeAMIx54FmC7+H/2DNcKMr
JPhVNE51dyz7a6iekMkTYUuDh7dG64/tsWJExCG0LFDRyHFwgoBgfc+8aJ1AyNA3cupUqOyu5B8w
655kRhWIXaS1GJ31+t7P7ws1E5vXkXkuf0FARTFTzii0uwn2PxQERbtYsNowMPMYlI1rgE9ia7cK
7lziZbVtwVPoB709cW6yJ4qMXVC8lyKiGRf1cs+cOwJ06RLVkQRHkiogrv+F1ZHhgfZTH9v5gUm6
mZgM2NMGqtjv4oMJbryv5FIwTMXnxlWYTZtU3udERSjvKn+3DPMsnpTe32EXwMjcGqT1OEr/ioQ1
R2g7bFSD3FK2A/Ns8LawwifMlFcE6IWSBjZ4NdLU7IykgeWtKiJXK58srnLgl7cgcsmOlYlRXXg7
lkHXGPou41pNuLUKcKowdxaIXlXuwlxzWeuYZEGancyLTP2o3jP1GX8K8IN9wqXFHUko/Xqmi6/c
kRUZyBncK8vQ6G9mEoqrky412tbKYT6z6hIuaf3JKFJvN436pcw8VOqe/+IHFGKkBRi89A8s+aX4
pIyTcLMSmCWz879N5XVg/505qvCc7ihvKrcNEFNzFXCwLflOBZkex6S5idBP2Sps59+pAsN9E9FF
Vqv8t4z2iBln+tVjGu1MluvAIUioXR7t5qNBZHVFlNpKn2P3D9TuITceTeDJZFMON91aVSifGQq6
oGJFmCbotVYKH5V0zJDnWnxQ74Xi5NODLlTm/GuXOATzqgQO6N9cvCCWy7JXUb0ZxblkZoov95Yy
0SdHA2xwc9IJzuax4P0QdnxxE1jZG0K27EXRxyC/IYUtcAT50IxPpjfXND2r6q5PDm38HO9QHcT+
YSJhN4lMic+9cazEnTHtiy9NQjmwJA5DdsBZ2h7CxXEi/3ZEraiOKLAw2/glHKVbp7mBtVbeq+JS
qoe83k7MZwmeDTwrccvOo9jDQkClAF0XAvWU7Xn3cC2LtvEhkhz9hYYZzw5ptOBUV80bvx9BrUxw
UjgvNBKgW9hA6C3UeIQnwHlAqAbY70j75OTrmJg2Ce3M3ZRA4YLtX/hxrTluOhh/ifxstGitBLta
+JsqfluwCPOtozoN2Or61bzhkmX91FBpjspJ47mP+H3irD76quTxck3tBQwO73EKwc4ieobgmIIt
8biS+abS6X0c1j5xHiY6je6X9UzbbySOe0kloYV1VITCkZThxZEVQn0UzEWRAS64/2NhLbPsGkg/
GH4xvr4Epi8+O5GZqWcQn4PpkB4V9RWqr5x5QV51TrW0iorCWpk0kP+vitaPnTZjcs2Ajv2ZiTwi
sCON6EsN9U2MsgGTJfCwESUKwi2Vsp6RbBuJ2yah6YkjRBTXPGCfG8DkZ9sM+5DnSGTYT/PNWk/5
CubDZH3UJQg2zfYJMJSfanSW8CfchL5cB+OPRkzAkLEVvSa8wRPjPEbYmbXTgsKTCoHx5n1sPtlT
5aPFg3OjHB/4EY3yOfDruc9WBemlHHhhMa/E9GrExNjTeLfD4GxYCUqA2JhmAYJUgoLBNTR3ZcUp
agqmaxCGqSR2RGvSmr0bIaVuQaiKp/5PzM9j5hWcEQoamoNo/JRfM/UT0vL22hBkEtKeFh8zO0KS
IiRb+IwRgfvNLiEJ5DdAaZ6/A90J3Ul0Z2TvmOjeIDyVX8uOEGtTsBVJE9eOTP1DSjJM+XhKV51A
0UqXwM8nq+uhJTV0/KNmZ0AP+Ch+EOkU/BEFwiiK0PCKoHHhTYt+cmZYnHulsg9GN+kBJx9rfV/Z
RX7uNberzj7eS/9cNe9JBckX5Y8ITsJtGOnn+T0JvdBonLn5J/GNdhdatqVxXkYuglMz+G/5cbnK
E5f8vOI3SZCHntOLUG/4GBpajDdGNST2mvK1TV0tKtet9qfzaSRQ+lsTbZIbjqdM3GCDZVuKh64D
RMMb6LKKkZMjiy0ifdgqjXz1ASK8NEeY8CnFT4WDJGzfu9xu5zdDPFUYFhi68ON9osnIfxREj7p8
rXJbSjiD1tNPSwwZkCKW7XnwoeUZ/+K3OEFU5nTl5FcJcle8gUQGgRQRjfMKy05kAAkO1wl//+KM
fo8EED7e5n1Q0v3EdhReNVNUnz2O9BfxfHSMCIyoY1yAor4XNwOHdMRmTb006exxD7exQ5T7EFfr
jDKNQsGITiY9Pb74kYEj1YFZehQiCrJY4jny/IutqDyiUDZWoQICuhlwNaJBm25G8cx542PqjfYc
HiNLWAn+n8ptnojfnF9EGOx5KaqZzodNCMH3GGsRnZE4R45gjAjcHEhl+y7RR/bFk59sjk5Lze3T
1VVI+jbo7ojsgP5F2Q87hLvtKvCPUb3QDJ9K4VcyEMTHbxKmB044imNa5IE6XuF9GwQ4MCJP3hHS
DvteZW1KQJWoKIXNwOC9JAWKWgjmI8I/himUje0q/p2Ur0gHXqtSw+RHNiEmg7SQzLItihuluDFS
FaBHq96oXAjCAXQ47+LfFM4UrT4qctkOL2R1DYynrCMzB4DuI+uLxJEALQXb5D1DtIFu1i6qY/NP
1w4vrLgaNsH82qNaouTIhl/mSMG3Ftnlu/oHLHF2UcvpnzSWJqIOhnWB3UGLnlzJeEMu4UMkXPZf
0LnO6Q6u1WGJuAdxYkPyUZASoSTnbGTRpD34eS2vrNjBIIdeWH1sBo3nkNKcnToWKAvqT2cgVqFi
Y8bFJ8NvRyzSsGO7fqxI0Xnv2URYJzA2x2WxOcpu/Bx4shjL7lp2txA0s41KqUJloR/bs4lkiPXL
kUzxQ6Kt+nLbt1uIDoKx0azzQst5YC2LP0wiKit3mrfBX8mRfVpsmVvdOjXVmrQp4naqD+V9dqHg
DcGxlZA5n3iKiLjLukPIlPNXpcaDPaK+OhXw838knddyq1gWhp+IKnK4FUkoZ1u+oWzLh5yFAD39
fPRUzXTNVHf7WAg2a/0xIkxwMSbO6+VjieaxFm/9V7KK+HXPrGovbNI9tePUVj037JKLJ1Ft73Ab
VTvzy6Rfnd4VVME6lvESjP95xVTAqi+UFyuEHhVCt8mfuwrUagRDTRCOsnGHf7wKoadGtDSAeSLH
Dos5etRpR7Ud4BtyOZplEG5zCT+Ym9hvmJXDwYExBp5jlM1po3z9AniUEagCTlywu2H1qR5jPBqx
8dMIB1blvNkS/iMTp93/tcU3xw4Twrrmpn/MGNVoI6iBrKCgiXazT0xKeFlQy+I0FMLTrfiHj7CB
eKTT60sJVNWXY+rDEtPJUfZUCmqyu4hPNg1Xo77EW4fy6C4lB5CSaoke/zkQdrmYmo+Jg4DFKtK2
RvOFP6No2AuFhdkz3BF8KvXbbEhxGSGU8Md+W7bIF9jIeel3yO2whXQqRQlgqkKAOZgrSfDAK+b1
4svWGgcrRRP0WbIBWeVmZgmmyC5hLTAw+OxErDcR4434/GddEPVz6Ixo6sybzi+s8KMGPEkgRLA/
OL2yI+fNy9jIiBiWyjctkcj7tGuT1owtK56aV8BTz2ZE4Tw8RGm3NoEBS0jOJYMMAf+W+8p25bjN
/96EIIAt9ugsiJoIujeph7uW8OTCMSnsEng8QTC3GfoyLXKs/SCvpn9z6tZ7qW8lha4ri3dwjs8m
RE9DPfJxUBO7CNcT+NkoPCyFRcHnzBk+1A85cTMtWlBrKRrHwrhkvTdVt+L5A2BnlutEXBanpFw9
Sf+MbsypFgaJam8SIcArMPE11W3QLNhI7IA2CGfRWeWpCEEI5EdKYnMW8rfIYCBXXuKljtQR1pcd
KgVS4rCZrOMMIL1XYWqXv6FE2DOQltGuwMTQUfzLsw2h7IN6z/vPovMIGorEIAci6NQVEvWh6Xk3
28nIBgy4vUFXgXKXLOuIHsKXRwpiMewiymIcljDNEeem7WL4MUKnPWtAY6A2m/ik3xE9mNEK/gSn
9aI+GS54TGWH0TLtPkYmS23aWOFFVIDcmcqQu4XcGj71NSTTQODTfN6web57bK1keEjRy0vlx3Dk
a45+qF/U8jvg7NTtBq1ba8OqGDfGgNJOb++hRPzwJjFJ3bMERysp2wpyVs3E9ExwB533CZq2d3Jo
Prpl/P5EhO51ytLkJZTxreJGRtRLNBWhEqHqU/qHeBv+YNcyPwOqQpnFstfE91D/MkHDQ1vF7opq
OvwHZJQlnkhKa3sQmztSngGOHGxKXo938hLF8gF011H+QRw4p/uuQITQ7KwjebMhdKaxJFfFmr5i
4YzVMMv20ZmxfyBBxnn9ycTazvqDJaI1RjXEwfqRAvXWGeljnMfHxG6xuzXH8HlqM0TiQu50BnGs
/vRevU1QK2n/ku2Y/CNwpGxnMD3x61O8fg9Fh7yvTEVfdYDHTd1MPicwierCyC6vn72CcsZT5INB
gG6F0n+NrZZv1jwMA8AMiet+jen7oOK4ORqvXe7QZRoLDD3Ev/tP/WLlPi7Tt7nDm17YXXuQ039N
vh6QWifVqYZwbcM7+Rmk+kWcd2+nSpbjh0xlt19s+nBpxSh0Wx5wRGb2uMS0ONCiQYA6LjyirXHU
84Pf6t5q1xl3O5UHmc9Dd0n6NZQUmZr9MdZ8hdYzChN+VCiwiiAhun/XSo0Za/dMTzMm++HjO6/d
V3pBrfUvZmd7TOhdqI6iqmmgBBweKeovz/pDGzdRvHpLP+SCN1FgYH4BHEo2NU1ABkmoJuGiXJ8C
ArJwwaPEyAU9HVASY7U0wyXXzTR8aLB8qaL/IldCgKBfScq1ISbINoOTdmKKb5FrwrqQuOLQIGDS
5qesRA4bjgnnGajlmVxgeyNn11Hyi4NYEOKNnZK9kfGi8JQVQlM0750jW8uX6aQn/Veut9Ow1qZ+
EZZ7jvGSPzsu/cgKch7b0kWeiXnruwEAqk6CwnsYvTExKMv8IRX2E2eQdhhqT0mhGZf5Pt4XSAQW
GuEwf+GS5qbZlwqj6owdkdDTdgh9pSd45Vgg1UYqk9mS9dOGQV8kNteUpz9/b4jaRPlpEvFIEuL7
S9CW6o0N4NzCA5/GylOC/8PzRetZ+k/N4rqo/HxiSg8/w+pIFoGBVzu/SdbuFR5e+R9e1Ahi72xy
kCjtKYIcTcAp+sWGAg3EOkhLpr0aOyFWz8JFo1C812P62EFj5vKR2Ja4x329bp8HHgI8keYtveTy
beg86yR291oi4pA8yQPtmvTtdqdBXwPo93DQer80AIHdfQjTdzIp52VtcXt6z8dFiz0Y5Xd9G8m0
1hfaE12myEcVVFvX7ekOQNNlm0yYA7GnzGtBAoeVcS2fB+xV9cbCqMZ6T0BF6w/pWiNH+xTymiHh
6zSufjP7VQW8oyxjwa9upBeLOSdvfKZIMfffH4yVL76ordT8QIuX3x1AKYQFa197am/VBtjzA0uG
oV8qiUIipg+4W8j7ZoM9rU49ktZAdNhAyPr4HCBrQLJjkn38d+SoR21YI3OCvYk/h2ts0l3AmbWI
jI0G7FC5CkSfKw5sdRusEvTGiR0mXIenVw6QaS+iJ8g6ZYDXl+qL3LSv4Dl5L/Mb8CE1XVTbUD0s
gA3LXOdGBlT/ftj1PiBDVG5ibJjKiatumyuxcKLEZnh98e871bxIudZGDNdU9cLuoLLk+Ov6vUjg
5Y+l+GTtEq/0WtLuYGJ/WLyd+jK1vyZ6LaxVlZ++1qn00YxE6m6w4IdBuR6U2/skfLP8i5RYxcsn
+eKrUeDpxAwCV+L2qNwH1wL4KlYSn7XXFqYYoE00XyznfOScUmgi/hY0SDS8cg2nDuiUL9cIhLm5
Ufxl892k4y+6Er4fJyeY7CJTbbD2NN0wlvfyEt1EOWwhczTG/PkFGYpcGRoeVPMjac5m7o7eswue
r1WnrNLyS8d2biLsaUAOzSCclhp8l4zumEg3HNodGOD3QDmQ5FOJOHdM2L20Ko2ABOmMi9SrXzlY
DVB/g2C0cvBBLcr61GIsMBiiZtEK31K8Mb/08g94W57PDYS7FT4TPlNF7wpMF9Kynh6giiY/k37p
bcd3+q6PBHnKWFDqSyUcvHe/xk6laohq4cTOb/f9HcIXE4JO1y25EJB22ALpq6CvVE7peVyK+TaO
/wGx68aFTZWeCdLoRuphyhMKKwiYViBg3u6RWJGKL3f2G3VEEoHrg24Cr852jetE643wmVS/ZJYZ
w5pxHhlc6RINLQg06NF9FxCJVtCy4zKmRqbbD27DSxcrNKx6wh3XtFcpwdTrFjHcdo+2GG5fDOhm
TJJPuuSaYYuC3JsdhhSPRN1fz6/IzDPCK2M72hJBywph5NdSPGevivhIR/okekA9jg6R77XmW4Wn
lm6N7AGU6F/UUBfU/5jN7hnED0l9YILkVEUA3LUbRI6oTl4Gqm2Yj+oe1SCdq7ENxs+q31T1AeG1
pPwJk5ftsoIZ5mBcQPyOlUTJJsTfUv3HnxPHrvJrXoePEPElldiYEdao2faJ8qX7be8bis1V0DkX
MF15W91XqQ7ahfBRiXhskVOlTkuKuiJ/0Ii4oLeIzHqZnRVbzDhcILdE60JXgc5oljgKhwv9qdQG
st1ROmbscfT21JuAnC7f/RZeVPhv4H++1sewWgEhFed3RHsO6QneKwug/iVx+/y2/umhL5R+PQKd
kNOmnWedtL5Cjs2QHKGH6NbG4L/h4jpSoDqyynF6A3iAXVu+xD0pys74lZHKDd2zgrsj5h3xQwnM
czJ5yno/wm3WbjrmbppCUCu3DtXr6qNkruadOUnnhvtnaaA1Aak2/FhZDdE6RgWhrvP3KodTejox
sV0vd3wd834LjQo1i2Zi2hCJpaKHk8UTqElrS1eL4M7uWL0/+gTTmdt4VJtzxcRPkcTrBprTwV/Z
FF6SedFZJ6JUxHEJn2I5suHB0jbIfjDo1G4Hv1ShUI4ky+b4SAm+OaN6i5bINOhJndIl9X2VcgyP
HAQ8zQ1gkyHArr+XWCFHtDHJXt69D+EOUGY0N4CwEpR92Kz4ClB/ZPqjI4PoYpjUyozfBj304TVR
6OlQN5hQLOxrTDrIaxeWI20HmFuCOARXFw+kkrQ+T1r1eDW3dg6bb72723FNJ/i9/CPJrgZ4JQLJ
0OvRGBCNYxsrdfPdi79PzD783C/9P98I0Svc7pt08tMVNhXKNvPMz68DGUcz0D7r3+Z4yQnMl9aI
k3GnmJdVU7u/yCOg4I2sZWPWgEC2FYztHNbb6JuzrgfVDszYVn3tVyKUYong4v2L/U48TScCNIgF
J9jtI4E0v0d7bpyU4vZijcl/Y1BwfB/vpJ8fk3/vXyCaivljHvbt5ydCRK9DKW/u+AYw6wIa/+MX
wqSFD9unmCU8PjfaxlqrNtmsPGrgPzlqzc5TPkHHQFOH+hCtR9KjCWIkqEDdKEyb35SSofTDcLQY
SO9dwOw+W0f5NPbSOfxiaIEuQBLCPCMeysdLXvAfiJPhhq7ubaeH8mAS6EO01yXBvTrzlUnnRZFH
KrGSgGPZxbEW7CcrGfg3RaeqM35k8EzouwMY7HjmzzQEnfNf7eGhsHCBkd1NkGEgXBLQkMe66udI
q6jN0FVdUuymCCarhbGtXSoY98RhPGOCwuxplyYOLTR2dsp04I3F7NxcNMCkJl00EBvpg4EXvalO
HHNka3QP8q65DpX9/jHv4p1GSvbsHThLf5jrzBbRsaRZmnd2dkkutR1v8215lI6I+pho/P6R76bf
Do4T4OSLUBjuQDzIJDyTkqhtTHLCVTRJxG5SfW6d4DC6C7zrA4Swe9DJszB2A8/EhngeiA73fXvO
pYVaaYv0sd2bgBrgBtsI5MiMHNVoEb9QMHHTIpKA4mexmaN/F3XuNNai2BgTGPOieIDsStuJnMY5
69AW/tGpgYeMB5X3B7/ZLF2cphUaGh3Q8iMtSf5xOk4wqPOMRptlNi6Kq4K0B/E8mgc0FwwanxL5
C0DDZAv+smPUe2IcYt01iajGSHTKKgT8nAJ0rTlSS1ifq50B2fGQzMQaqc3srAZVumDsdmQRPw+x
gTKGWLsFuZr2J/cYmUvDSfiI5oZqB3RfttDaebwWUKHW+tJERsOf9E1jvXwnpVtIN5MI/+k1MK25
NySks9hS43KxydosZYhTeBK7lHj7EhztUIIgkhs5P6BVC5u5IpGLK3JGuIrQ9gUzgIfN7nvPIMXD
y+2mdvnjEVTpW2Yeo12+TbS4rPdB058iKYin9SxYErYgLmTKIip/vXfFew81R8HCGJ+YVBBZS4T2
bEAzjTujYOsZ1eFNiDj/jOy0nTdSMSm4AwJ7Lq8uYYwKXox0hScRiJMvEwYI9jk8INDCACxPTzPW
Wul20brgpOA0C2dWGPcdKi6kC9bgis8Ay+mLQQKTQ2ZHNNzibJnhC6y6OSRW0IZbQEaBF5jst7Gf
Kw5YaW35FuqP77nfbfKIKVog0K7K+YYyivnQRFY+S1rAjwG3O9fgex+ctHQnM5AkHyYsYdlIaLzn
Oi64ySW7N+/I1PiTHNJK5PcJSc/S+FO+45rjptnU0p7bPXcoXeRX5acWoEHZIQUK2xCcwMwmJq7I
cGJz24k8ve32g2wAtwrhSbyOnOuFr7MfjHeE3TmOhSxglsDEjqr8Te8DjGvVfDDvJZxNkH6V/vUP
Mb/2ZRLQkWM3LWwFT4oqXxE98K5XilPzkyKPchj8RlNC+k+v1RVQR3juLbrFWW+dvNykNLMoV0ou
SWXoNUSoKOFx0eGd94vXTZeu2kN4RCEe0OonxvOhEZQrfMo4IfEZ8M5ck1ucVlfcG+QWkuAWiddK
o/8SODexs6/c8hrTFTp72Hbhp2AGln5Kos/n+0Ogq3QT0gGH52sWOZ4sYV8VS5YNAnnzxAW2f2df
L766p9TsDB2laPFAs8Z0TuwuusKI1CCSQIOo4YM8Qe/BfZ4YgUeWK5pmiSGiu6klc3LqTnAGUhs0
vF49Ez4QUJ2w6tihxNAyOSCuybeFMBqPTXY29l3KTyn+LAwW3F8Q/nB7YkWEwT/ombj16ZBh9+SI
yMjvWHyG9E24DadkgnX1/fkCN28jDugZ57OomRFOFDNdGJZFcp+sD7RhKdQL8CUbOr1H2mc3C1c4
Q0tHYCF08nOj7vQn/lIymFXABRWD7TWl8AHj5FrGGIMPIOQ0EJx3PwIanWVWX2qjcugdiMK1MH2U
D+QFVc6bRblHIoBHxWAhka5TH4wGgonXIsWh7yUSKUU7DWxA/O68QcL7M9/W+w73hOliaOZPMoeA
fjz87t8m/A+ZOfGWYQDv08vRrIX0iWl7h8KFUMQ5TgA9C0m3jkH2/xsLNYWAMzwPQCgfanNpEKMW
7vPmopT3EEEyNATvZskQSK/fQHcnFUdxx37mInjuykMZ6BpqQc5g5R/RGBxcMsJhVmVC9MUDk0es
nhSCePslj7D1XYNTpGggqi0+ROO5TXiUBEXa4nR/YVlpAHK1ZA3bRVmuVF1RDDywTAspRbKOJa/J
L1y8x4sMId+HMq1Su8E8siYWP+CNdDGzILboqpXNVrSZRWZ7U8ug7MfNBb+FoDgKPOSw0AKDq8YE
QPsPL5C9UJyhopkT9ffG1G4hb1TVgTQE5s55F0BeYovCzK0+T+gVpWi5rPVDSuGvjvYLFemRTs+X
vDKki8Uc1lBi643EdSJbPs0ePKBVpSMp8Ki15Gohr55SFKdHdXZVjAFBQdEmNnz9j+iS8JgynKTl
nlLtplpjpBKxXslwTguD8UTcRcsOqfe8ZfMuNEATFAKPklueHkQIjHlp+AmVgPrpjmi1Ov5rhZuh
nidW3euAVBz30pdKZ5pN2k9A6cNrCcPSwnXNKqp9vqElm9QNzOAlP3rQsUEgSKJHyUpuM6ovUo0e
QKO9ej8PkNUggmyiI1XTOrLPJw3QMimPJ8L+iZ67lLM4g6wGuF5GVUSKqNUk7WJCT/1SgFbvTG4s
y66o+Hj/FuWnwVlMf7kVvLkpkSVU8inES5OinGVTIUNvIvScENxg0pZImzuN5Tgw6yOxaBOiPBqP
SYTt1+/iN9KDerxjbrYGx8LR+Ty/sr+qHmav6KA4QvNPQoRklI6Wo1dxXx1yG4ymXlusopxaC3Rn
2MzJJQWgq35bCk/TjSCSlieiSBb4nyvxdXzqrFWEhHxvxvSDKksC7CjOKVz2nRqQd/HMVr3gSTRa
Dpt3RL+OTfHFy+A1ByeFjUc7FCjSU2HdUHLzmfHQVRGG9KAavbHbCXLQulVD/CwCx0W1mQQmBoCF
AOig+5HUHQAERpsRA8LE/IGLDZPDtHhnyydxmoHgkMPSZBe+YHx48k9erhDhVdS+hLE35Eh2IEyd
F+0S3xa9rAV3J7WUeP5UfIrl5o0cECvSWZcvVbGCCC43ihcKbpOtFBwAnPAlU9EOXuNbI1vw2XzW
ClUIfplddeyKYlAT0IUFWWKHBuofHQID8L6WJO3fgS4EosWSmYYtLwiZQqAeHFIX8Wj+q0FxN8W3
fKLsGKOtQHAW2iLisdKvN7044t+ozNZSAs+M6BeZNkI7Lo/EE6IJf+hVG/GHsCbUTX23znLURy/+
YUTpZSxvC3Qys4qGxlV3GAEocTnFJZHYOM2EfFc0Jhn5DqRk7iXSwTgO8kNG0LUhy+QZInQE9tyA
l4uPEjKpWE+/b523JOqzf8O5UG6z8I2MgcrNa6i3a/vatDsg7PgdcDepxHFoS4GPJKIci38s2Xuh
8Ktfe8vaAEnwoDgmltR/3HZIVVFDIvGrFgzqw8hNbYN+dx3LJm4jUPkF+r7OrYyAIQQ7DcY29CiM
V1SAvItVj04ElPIde5QUx0vyLbDbfaBJeOW/zSGmpUm9Kbc62hed37aHb165L+KwxOPkqdYi/Izf
9ybkOwLku3KeuigitJX6DIAKuAslRCkynwqbj+A0nEmQXWYNcuaOFkfjR5z/mv1ap/d7bzl8isb0
miXJQ3gzZNyeqHQcYu7QuSHETpdEXtkCJAJWALhFAgC7y6vZ4nt5ES+xIpCOdJHBlgFCNPmBqYA6
aN5U/R1XuPaYOVXyqIYrr5lmVnQAluka3zPb8UHIPb2HnIV3JOPhmNywRN86eYWk3wQdYj5wexTI
z7JcZzhvcgHq1BFrHpDsTwreB+rLmoIpn0eGnhvahad+B1qLZgcQl/KJr1vYrI3XsUVQK5GPAaCz
MOoTaKPee/94ejLhgNBPmw5Yd4E8eKT65jz/tT4rPa+Ik/FASwtxR5JIqFznsjniLNRoUx+5OzjM
383SQtmB3nsQSYry3/hLXAijhpI1DgYBNpE1ZVbs7LhVVtQlYi1wVeS+yxyStnCbAXPMJ24HdInA
qs+U2k9H+1Xl1dgck3AnaX/PfqVgSKe3qXB7cVXcmlNekwJsDzLLsB+b+0jEqPyYT45XBoYTOsZD
rlY1vHj2YyJ6yRARaq9Ape8R1uW1JRwRZB52MnRD6WeKNqm6VvIP8o07ZGpHOb9QMwUzzXgQEK2N
YBQicTpDNcnPC/DTxBOqasv3H1ZmlOIfhu6RtvLckQFo/L0gXWR9P81TLMnAIT2n0zXnxVqeTRZE
/UHjNG+VYSDuoloP4Tdeh9+G9jtEMqie99Nn+i1imXkUzarbszLf5MlDDZuvxHopoXUmbXf9RicX
bwqjAFlYxtOl/UINDNXoPtEhwzNo+Q9hCagh0SDopvcaOdX2SvJQp9/4yAbzzh55Q8wcrzJqzFwB
+4Hs5eNR6p05qeXyHrcVL2DhR4craj3KWkkvEZcVuDUAK3Ot3a66jYZ9lc3qXGrolmyzOTZecSan
LdYPxT4FUe9trJZQz7SsIlhZRHte/sPa4iP+McmA4vFdsYaBSoYm5g+iZ4lY8usTMgxSCdJuH5Fu
R2YQQF5c3ELY5F165ZX9AnUHCUBs3SKJgQchR/jGtOqiBemxDdrWmxblsxH5vO9SjRY8FFHNPgLi
ZFmVV8JZ+0Wz1KMX8HWgHpQ9ao4U9mTso1ukbq122dOfsSIAhIYhnLjfhrWyYDG7nx7ze+yi2B2b
rUBE/lv4Knh0NO6R4bdGMGRxoPOHqo6CcgRF3R3l+9yW4ImuEm6VtwdWuOmGjd5uXp+44zvktMdZ
TupJMkDFa6N3G4FN+6b9lg5mAEwJOEsYweIDKxFPAmeUMG+F4KkeIA81VhQSvT86bN8FeahOyiWC
moA5RWrNC82LVmz9plO8ltwvfLtzfCstTY5BjgnXp8FpOULuiupn9O/JJtcAndyQQLFBka+ETbNy
2jKQVeeZQwJvUzXQ5bP+ClgBar+k0MfaP0OSdjwM8PSlKlh5qU76Nih3W0y7KLKBPtIFRJqjfwOp
IRdB6oJ1TPK6RX96Bxofm/QJOI9/X9A1wi9jcXg09uE2IZP6n7xCSsJ/ld/yMO34xPk5PRdXuJFZ
D0KBjV38JVdjh355k/7om+FXOtLHOB753K7+r7nVG+U3/OJnUdayLxkkd/KpWTcfwqWfRQrxFs/R
x4gZxXsLCyMwAu3wvs/mW+IF+Dc4lun/WADKhNvsn/41ox8cl7b2YKrnDeXpuE3+mcd0w1zB5cPU
KFYUMAcDJURQzLx3ltln7bQxQQ57fJyoXaF8ma9BPPXdE1YoAwuENakXU751GphUnhK2ifoL+Q4l
SZWHlxYhFIVlmN5mzeyKv4G/wwiicVOYK7lk4oXTk0mI2PQ5uWO1J1JfZi2lVRK7WvEwn3ClRgBl
rqRbC6a9iDinbYyki3rak0cwnlNaz3u/lx2yOy1oEH2/vg5rpls9x4w3I08kTJhTIG+xEZhcBGkF
MlvMCShEtDmEBqAif/KJV+EXfcXULdTcIyDZAY11uebk470h1vbbIGcVhM6Btm9JoczdFngPfef7
M9SP8USEA+049Smxll3oDbRpJCi0bC5j8LpmH/XnjW+yNJafbEvMzUc07IkaWI66w7i2j5pT+kBu
npoRtBYSeh/z0cA++DpSrFRlnyTe4IWfhZ1YJOO/2dcSq6JbvXZPMiZ6+YezZ1L30nAf1oT+9GrA
EVlzNAWaTkEeby/0k1x9+eXlOm1dds7EMDtKiEAThwdRhGZ452ssJu7ncN1ifdGJCEMFF97bWHHZ
GcFKEi/+autNVRz5cMeMj0iVGfNL3H3jBqR/LdP9SQsatJjDnElRcex/TPg9Ea5VrrZPlZvJ5lyc
/kuLcgChtOD5C5nLswyElPiQNPAShogbUPx5a1homSwb4Ch5vI0ZQsuIYZh0qXZV3dlAzE/FLl3e
zLN0E79d2H7EKDPRd9S8Fu54gLTpQhJAweMjk87wbkjTgoER8XzjRIZsbfGX6vun8mllQf060Sn6
QXhOwga15YGQ7hEGs+GDaGckegaX8J39hsjlNxmRkovmwN6zjDflrwh/nDoMGfzr5Ilhs6sWk20t
hX6OY5qjPBbOw7j3CZkTlCoFFbEnjszKinLYESEpEm2rUN1FoLz+/sGVP8tQD9y7z3GHHmnWx92i
jILgb1RvaJLuGbNiuuKHkJeCbH1Ak09O7sApnh+X/5BrkY0DlNjhtA0/sDbBUQp/fUIt8v2NjYgp
ZPwbUi/DEuNzF1OEiZ+GfoN2ZR1SZLdc4yF0Sp7H7iyuGVH44Em+78d/RjDrutU5qeHePr+G6W/M
WudJ85zoie/f3EcVnJO2mhEBLrFDEXpLdTBZcPFf6MYrll6WA03g9+8o2B52ob7FiaWfyuTAQ5n7
xV6dblO3VmGGsGeB23PXDYH6UzjQCWbtyGvSjrQ9nrn2vTIGMrWWraXw7K/i45FIj1hZs5ipeOR5
S4c3CcV+eLIMcJT5Mq+aMkA3x7MnVd/8MgqxXo37bsmW7/1YVleFJyLTmHhNpSisCH+UfxFdEGhf
wZZwk1ovqBC6cpguPOzjnFO4KIAyoW4ithOHw9hKDoCPPIAEwskbPnzpSyxFf0jCuFfLP128qOFB
kgg+5rVPvjvuZA7KMdnpIDrLySfZFBXkIt8TiGVHrHlMs/I5hNLQfLAJLz7kn/26J2AQDfv5BeLk
djccd8twR06say14BS+Vc1dhToJzwGy4l1bX8qruiGvQi9mkVv3WJG046oNuGeCYez8sDPdef6s4
GZb4RsUlBmfyIUgOdLi7uRVrYjCqA6pYrGfUZ5Jds2m8c1Ms5kozL0Wm9FWs8cYNbpyuVIjKNXck
SjcU4sQf2PpPb656ikCzdeYxvHJTAANaQROvSx6PEvRM25vNips10/YyerbUF3gVQ28a1L+Mu0i2
EHh9KzXuzE1H1FIOEBX0lm/4qKwsppm0cCpe4mzQUHkLCoO5QkhsxXj+ykj6/22ewRDPgCCb6t7Q
1xP/Z1AfAodnPn3RSFB8GjajrjTrnPDTbMECTclLbEJiiZV525ERqL/dZZJta1jKvLtaX4mD4RHR
fBGSaXUydfJ1Tj2SK7MNEmA6tD31ltZ72ROdGMyOwiQOTbu9clH5cqq7QVTDInk6qXWY02HhnXmW
07PCgQNsUvnwC8aqgGyq96NpZ/ov5bCANr41EVBhs+nC1j4vNEO9bZ1ALgYjW9hRAaj496YBBVGO
GSvp7VUeGqIAjJTVj0ZXUED2S1dOT/XbxSDXZ6fxJn/GH8mK4QR9HWkr/aJFNWwXVxOyC4s2DpkL
oiwmag/xV0O9AevguE7NMzKUZ+7ArAbyOqKD1En0VY+84gtg//3P0lgpsATiVL+jMg8D+W7Zwp/4
iwgBIgS3vEnyli3rbsp7ItnRD0Kp2sCAQUiHhYR/Zu+aiCpUigU+qFbJ1kAf3Bm0CmAKZmPG4Naj
gL+kP7JwqoutOQvFVHlN2NkWFl6ndWklfqY3cToUwsvpE3QrW4b7iYtALVLnhoT+ECK5wAi466VF
fy534W8XfQtTQJrNE4Wso3yUd7BCXr/dms17bF1CnnLvOa0btPL12rICPV/J1xxj96m9GNwIXXhW
TIQ2CcPVQoMVCg/dPdyrnhn/xMtpPLOMsrCjirsgxRMnymKq49ut1/SlVyzXIeqk9/ZJn4HIMieV
hyd3brFtQdvDzzT6Shgj4ffKfc7IB43AOI5sdNESIPjd+xDJeFQjDHyYa9yapeq50w/1B4sqKVny
d47gIHOrEyHy6C33z4453FqT/GPe0JG4lDQ48NzUWcRB+vXa9jglvTk0h6yHD/KG5+IQUB5mmZeH
HN/KwdYc7DgZmgx2SBCbTfRvoqnc+iMhn70kphEFoAxvKhfCwyLm82Xmx/qcfpZzwFjCwoYAGuO6
ubAsJxVPzP/JVjNBFehnI8iHt7yFnN8bpiUeXpOamADDJL8eERhZkC15zg3jux1XDA/4Fa31+EvN
WsjrAitcFVT+H0wSsk4vZFJZw+MhUfkladbSNuLoJlxnnV4h5omocZ3G7edtAgq8cquP/GrBX7Ru
mXsRvz5qi9QPRR/XBtKjdFUpToZIM/xM7r1sz6mmtK8qwIQEqRvL1PgjQYbGnoX8wBBCKOlW2YL2
kN9SwezNDQ8oEYkG9V4X5IKiT2SJ4Wqn7sTqr3rNqfCHgwaEQ5AU0y7m861waxUmQhiEdfuBO4wW
YIuvFxfDvUhBs9mgiSkQju0ISrAVMGPwFYHe7eS9jz59qnCVsvci2yyCAZ8nIuHKQ2I7iyAQxy3A
7nzGG2UZJhc9uqvDA+kzLBkZaOoRJyh3C8vknJsWoYt3MZRif2CbnjCYdT9ad3rCEVSusSOVDZML
ya+SW/brcam5A5dk3WxSqpVO3d+wS7l265qw2oWw5cksGPbCgB6RTQrZja44x46igSdvO9RaI4qw
Ddmv40r7iKjY46y6D//eZ3KTOQj9YbZS5rMDmgoQEn12GQAkqq7Lj7LLASypDebticaU8Xo6FdI3
tBk7MHjrqfii7KmSFJYQNz7n42MoTjmBhzDJshdBeD31fSvZf/VyeiADknwfrTCvUsK+t6i84L6h
vTu/cckpD8bFZNyKL2WO55O/IiijkGkQH0f/L/yrYO/LzxabIKmt5pWQj3pDaslv7ONORBiAiw7c
AEnBuIW4fuc7zmw4BenOgo4b50nevlPqhMYw5bBjdQg9HkKyBzDaVtfcw0mhWu4MsJvb+unMgfOB
kh1eMQ7qcc+Syt1mSeSGBZTEStWGREOSnmmvk5fMMtvG8JHf48zdx8Gt2PXqqkfea49O/mt09gV7
UkhaJsZTl+SjECjmGvOol8IsFbHlYYOghqAssmChAo0lsXJwQ5TDkMbpwNxzA5bX8JFCyCu75Jr+
vLrD26dodVaYSKtGIrQDka5LsPsc7FVTGAfj43Je0KvsVk92b046MbF/pdUhAwnoEatQfS0kS5J0
mh/ShQCSoUwm/Yq0mtN1gTI5w1u7bpRdhK79lG3L2lUPb9PLBpdAcolbx8J61xYVGu5AIcKiuY3i
UvZakxVlT/NSlHlPA6/iqPLFkHXIWUCQ3v9IOq/lVtE0ij4RVeRwK5GUc/INZfnYJJERQU8/i567
6W57rAD8X9h77Xsv/zSowBKLGEWe9kSyPwpbU152ZvzVOc3KNUWD3zR2pD0k2QsYwEj7tD4TxjYJ
nJLPJQldhYnNTza6ybVB7bmmGEDOWx/k9VjeI1zJpit8vHJKXgHxZFn3JrYlByhbtaiv4oQ5mncC
zHguGD0E6Glyd2lzq/tGWpuGz5IoZLJtKpCsWyTPQkww9aGncOTcgO6JcwC+YeapjVPGm6pZgCuH
V50fRltX/6maE5Vb9uL4vi7JLxYlDDWErfRe+4UOPULCOqEjgxtty1DCOqFDnPFcgyA+LFHEv9eI
EGXK4JPGJCunXaWlqrY6dSX3hYFjGq18a9ic4XFoD794UUBnV8eqWiLYSpHDszfQOd9hJywGpis0
DGxLO3a4k2gYkiMExVpzP+jfkDcYfjlD1RKj35zrol0vIwdrrI75jFfJ1gR51QpnRhv5XXjr33tx
hSB+OGBgSzaysHpnh6pcvLRbOx7idJdVIK/JiPpMsOMzw9AhvEf0kkN1hdWiIIj9oULCSKphcJpq
iPS8BezgIaGW3wvG/Sw3BDbPIcS+1xY1NRY8Ao10igz24ri2+eqteR4BD0/nWQOmNTsIo0cHytHh
ENTDzqg5BwrGhF+GkSzqyno/XNEIUnWeO0q0/vRSzhymoNvmced3K/FEgbekW44wPHRrJFfDhsCq
aIki/LsWv8J2MbnGp66BYetHdq0Bo7YdzAX2CJeYx+0tdDPYYQtMNwxBYRZU6MZttpnztwW3yk7Q
I9HP41ibDJ7U2NFfzHk3uFL7w21wkqho6kmtdEpY/eRKByQEmwoDMzocAo+suZbfmGujqzsJaN8z
SAj98R14Ufd8oRBmjCrHkBuJDUL4m29rpsMGCAhPQGEquLGwhNGQjAteBndDLkCeWokKdCnwMnbX
XHJ5YRiAqXb0s51wklVk59T2X6nbA9s+tzo01ITbg6rO1UCA2B/D++hrQh+bRZp7jbXOltatg/1n
9zz4iHI+BPXaMvyaTFObXXxfXzVUOmn1+xE56qrdu0GaTkErr1MEWrlyTHSfRk5MkJuri/IXS6le
eRlnv0o6JixUKCt8/jAftMT74GlyCXx10dN4ZgkkDZIoFsR4/8YzjkXtr47tJF3TvJbDSoRMizW6
sq1F2u+RkEGQae+VvCyanzfjQPkRdjBlYptP0HzD+oK4bs0S8W4Oa58pEgplUoz2PYdsGUJ1o2Zf
wB+rQZOkbv5/lCxZUAxqFsKEu4DPMq7KO4p6zJT1504+4Nx6cD+HJ7TCzATQc8ECMUrSQNE24x2b
XFHDWsrhFLm5vsZuiIENLxf9lm6TyTACnpR5Ot/z9IhhE7XXuz125iL/uC+OfcYnAjLBZj48Mx4z
zAhS67XAIxLX7N0Elrkv/40mQuMZI5f/Ao/DSZa9GKsRWxtn0xaPcpyWnx9koejCxrlhetKE4CAf
7Yg1PUMQy+YUDXQHEXD2MXwD4q1aXNtJt8hjCKwlgGI4Js0WfR0il00w3EXEedQN8rONH1kPZkqd
S9qiP+JZLdvFK8bQzEInfT/xhsqpL6K2yqprgX6t0bDNJewAv1N0tfHxJQHQY2Z4/lAPh8oS8Qu5
ycwq4FQh+E591kkVZk9gJNWGwetbfozZn8TMLGHAC5XNbOR5Xi1I6SXe6KFO9S+OXRD0J0zARk4s
IBpDqnaT0iJpc26PDbqDPr5pkq2wcyh+iJKY4x1AXV27fGsFeoQfAJhYB6qbKX4LsrmoJuUG25ZK
9SbGExuQoMREg7uIi4XSuA7ghKbUIPwz2ArMCe2umxxO1DgwWUTqrKFFH8PjZ4rga7fYyRW6uQiZ
phEq3j95Ww9e3R2Gh0nSUA8yKzlEZj4flBvwrLYAEFbeiJwquxOeS1wHPKLROWgQj+mlDHgsaNQH
5GwByjqcYfxpD5BvzwqYQWJmnVirY7JUfzEcpxsCRCxX0oidr5wou7+F3xc7Czobqq+HwmYfCzT/
Fz3jVxPJ9XeFwOUS69xxfwNsdIlPHEGWerX6yMn4bq3RNWh4eiW3Y75jaRpxv1HHQwqh3rnHk3mR
+XQGlN5cGBqpeqhO+xd50b5gPod03VwT+EvoGhe58peWVzNElTqFT8I45qrsw5evIwJJ+QMJXiWj
XMsEMwxuZC6GYNnzWM5Da0uM0zyRr/AF1AyhJBIgb1eMG/nKjCPcfOhtepQB4r7peW+TGwN6ISun
EWZ/JDC8iHVSDFaI9afnQYytDpQYsyCBNGYY6FQV0BTAf2KtJts4+W3wJ3N4tFvhXx3/IC7yPnxj
MldFo37hVQyBXsWv+5CvAxFwxiQAlRmakNUQ8dheATrkz91YI+PrKpOtybXF734eoFRxOufBkX2e
gb5W5dJBv16lf4ASPgCGgJr+K/XfXN7r0SJ7f0Vkm/0S24ALck8YCfFM1pI5kImCn6uhtwfUFZTf
vVd0B47mQjmpKHig9Fe/VXrFhirm0BX5TB7dDPQ3qADBq95obHdytwmry3skbOAvdmIn0RmpITgd
mEGxBJvjtpsRTznEu/wW/AsFvwDdZJ5NkKROqx8AdBg45Qd48Jy+P68VlsOV+pBem+HGnatuYwzk
J4McE68W7XYaDUhwfraYoDnmOAzVpRFu0SKYlB1gbZIATCTqD0ePTiiO8s9VK21tpWi7wTe0TXGP
P1uKIvbwH5oqFhPO5BbhGm9Ob0wWoLfCeUmBpHkUB3LOmB/hgzJL/5qCYvJ7pCgAfDZMpuLj2NHi
zCehPNVHo/rEHojyM2f8JxsFlzZugQ+4GFp/aaEwmewOKBGS+hs1c0lfjIR+q/Y/mrI3uy/N2BUr
7X0In1wMWUL7CIUR0AjHYNufOYIY8pPaQr90lYSJvo0ODMuu1p/aO3tRAqMGYgeXcXIb0bzHl6BZ
98V21O3ajTwrZs0braNVt4Vwi2ORDSm2fhaDAC0m4hbDfio/5SqY82od6z/pOoSGNEML8NAiRjyX
FDz+Pl7gUhRIdvJFJnq76JqVh2xa26GyQiD8zXC5lMkP4xBvuG5PMtOHb1SWA6iRIwOAwskJMIe9
fa77Q14cM5aHPFLo36KLfFT0BWvMAQ0ut9FefEPxswUYRXZhuHLq8TXGyaZKFyBJgDBnko+Ap+DA
/0P5jyNFhAbxEJR1mbtvthAzzaGrDs9TaWu/90Xm7kOoFcu+W0k5ekiSR9xh1v8Wr9WHs5kNqmNg
jsLCADlnjj6fmI9w0Xztnqo1jx6EXOSgasDJYendEJbwfp36P+bZ3+P6myY+M2kxHeo16iOCXnve
VvSlHynzv5VTfmfGggUiO0Ke/uA6h+7IsPqHrDGWz2wIXUQzHcs/toWveC+OcNDZ6UrEJ1zQ7ctg
trNtrNkToDRbBAvAcyVCVEZTvqJtaSjQafm1viaIoVkSdIZXhUYWW4rxE5nIGI7Iz4urFR7riAgJ
XO4dqkPE+zckudlMulYs92GM3oKT5lVnntVL/T8I29uYtY9c2MCoIlk3RQh6Yh8aOMkX6ifsWig/
GGL9vg+IqNG2V9dkOLEib9ojQx71wF66dv/6wEVeEu5imzYARjt6/qpGZ0BNAbuatMS3p0GuRSOU
Hyuz4VmxHv6a6iyVV5TPtGHy6FYczmF1bkcMDwjykff9q6Eo6AI9sIA30s/mzDw8SqVdrU+D6gx0
nM9ORHI0fT3S4L2d8seKtIUqk+PgEHi6Hbi5ZHEpYVJWVRfEIRAQHCvw0DhNVLI2EPhVwSNGV969
ABDwxP/XPSRJ2OsE0UU4XY0Dj3zucAteHBZeaDI8ebUzlb6WXMf0gGq0zY4JT8236iGLVviwg4yM
IqpqrcVai8GU6Ve6mcguebJnubjq5UuXbNvCTegnhZ8XOnwojL2ySJKfCTMDYhG1ywCnTYuBS7vS
Q6G3gDhrog7ZvPUvDPXqQN4OLiDf/OoJgZ41ftVfM22aAUqn5MLEPCVHmRG4da5eB7h7KmV3UQiu
hQTQghbUsalC1zHOy2L9B48T40rDGUOiCeQRllrDskJROQZzY98yHkZYlR9b1HpUrsNUVjS6KylQ
X3cK4o/iqMFqTLpHJayG8pulVKp/6epCzu9Y2jrUOV11yfSvGOGzyLtPfwBn1f2mr09vgEZ44PL4
X0pn9XlCqYpgonUhFRhIT2P/GbyyhxeJBEVyQlslvEZil+4JA4fJBKTSNnXqsdCJOnxGVTEljaTa
ovss1WHNUik9GGs8AzsUf2LNvmiSqPC2rGFpNTsC5ERl8TYPcrfP2cS7qrzgU84vwgIZkPhsSLUB
Lkyglt83wArgcDAH3sHBUdkDBOUEo8Dvw06VTDTOgORX44W30Z/OZajhesFJs5ExQQtMXPiBnt8C
txUJf6zcCWxBpKBSSAq/nCxh/GhxdLLfw3hBqOhME+8vEU4N07Pi27QkTwQAuCNhJOP10vvEDG5f
Z7pWmmM2mmwv5ecbSDDzBSnhb49rIukEyktNz685QGF7CP+QdclvkkcAVwN1otF/NsGjox2FAfT6
jfR48WYBUtTCunqBL7ilDfwswqftliVz0XeO9YpPAxRakImi+GO2H5wqzC6+Nf0mosA8WDhdZCd6
QdFmup7fYReSY4LbajxUH1p65heSte5QwcloqNGs1S1NXwO3HQy2YEs9NifYEaTT1AY+xuQvKVnH
ZysZS+R9QGUko04qx/CrpE5j+M96MTG2gnaOP9es94JxNcQHuXUkmh0nPjewS0bGBggtQ4hK+ZMX
Z4ay02WpY6GXZjz1gWpitISi7/P2ijIpHz0JoOjbGYCT4IHGYtlxfHuAmVJmwrT4J2tEsjAti6fA
qXgbnorkERluoDrWb7IhUeIj/uINrC38MT75EBh3qxu04fwrYE3LNzA30UgG/Q4ABxv4bFswMnbp
X6rME5Jrre0jlcGmnpUO2lv19rKmhWNLKcrjGj163G2hJxMQln8OiSr5Y/pasP7TkxcypDMzsMi8
Iw3lnuSy222rQgTfxNjUQNdHdxBqwH/TEwdmjVsd33Xd2Yro6xSL+FxDJD77ojmUOITHa/Cs2bRK
kKDxIewM22oBGkEvmxoKMAMgAN/JoviGrcXs7tD4NZd5yNEYslSWe4EbbS71UBW/BXN0A5xq6lxU
uEeMVaD9Ku2PqoOE+8aoAQiyilcyYv19Dp9nlrG89EkLrBJk8T4TJZ2hxHIYMVrC+IfNu9Fee75C
SYJqMmKyYqwCU3dhintT+WVYKoJkwVxu5UspWyWIdM867hWmv+jdOmIwGDeR2jNjA5KxBJpTzI98
NgR08z+on7ZojrLFNDh7Ha9oKcI1u0wz+E8VaTmEkAbkubAmSGqV8ZrRaEto4uDjOfAVMnmfSnZj
EhO3d8YMLfCJuQXmwFHJVLTg0Qlkdy0/dPqLGOe8qDo1DVTKgCBhniv1xAQofxXPm/qD1AvSaCAz
AEX1jAE1YwuzaeWDxPKcL0EbPrS86zhGSPWHjqxnWftCvHzD5ZB5aesh2zXEg1KTmOoMuYe4w6KF
D9L1JekZR9NB30rljh4wqXn0dTgQ4KSxd0G0zuw3PiDc0a2nyDaAPo/dXKe/HZkyFKnm6yT+cKf/
WaIno83CmTjJ0r0xdMgKdAbdfmP+V2blX7ifSHXWXJao+u5FuDc1X9b8soTa7ZL3oWCpGrGtCOQX
8HjhnjwxH1ODaRybO8oV6W20QcCvR8BPgBfPc2hetKi2bvq6zpUtOI/o82UBy8fxzJdsgbZCwybZ
8XAK4Gp0/brHMe2W0x4odTTGr5gbXzbTur9oK+I4eS2rMx6t7jfd0YSjLHkNG8auH3yTzG9fhccF
wnOZUNQdU92a8y/eCOTI634YLNEzh+CmPntNvweGz73Gx5OYKLsORuBke3i5pLsoDgPjl7yM+Yl3
BP7TrrFpJKcGIiwhaCx9mZfuOSNinGAKE1/ggjNgHvxUKS/Tmn22dJDCTdDYVoaUH6twvNXSu0hy
BXOhqPQVTi92K6w6I0+YPccNY6OOQG1SzGGFNsFVecYjOs5nHB+gioivq9J42fIVJnPwCvGWvNRu
YbI4VBjcut36E3kD8t+PeQzaL+BW48uP+AS63UeYvy8ahrLpcGOCd/gJUfZUMUo3fS9xRE7Oj1vM
ehKztUzvLjoRpmfZt+oNm9UrgdESl+qcgS3rYdRpiisPs914JfiHiFxESU8OGUpbY7h9XJWhQBd6
gXwenQYq+Fy4B94LnWHyyPwcSYoODaSjJ0V15r7+iRFplTLo/3UBjeJGEqz8yK2zGhIhZ2dHavNX
Mrl4P9xOCkBFJHHB3pTOWnRBdkSOuDHlDwkRcKmHiG3+ofHYRaJ8azbpL61E0+0kc9nwAIIJgwzg
F2IGrdOapBX4xMvamH9y5xO69fIveHHcUNhyA88AziCFU38Eg0vyFivbEkvQGyYScJ9tGe/Kws87
N9qRZdFLrNKvABDUR9Atauk55WRRQ33FxpxX+4WOSAoXoTvs2n8ZUMr41DfIUI2CgWl0QEbRXeQV
dVxDl2m69JEfV/RGdQFbjDAD2Iar6LXLKToO4UFNVsYngDu4ybzsArtHHzxgFMebsYEzEQB6hGB3
wmBOZhe+h3k3zsxTjjrKEa5CFJBES0yJcBf0Q0WRqzB7ZbLXTImyTzW5Gu8tB3WTzIJTlNsVd53u
hgypllEw78tLXFGJzAHODMeumeuoYik3ThZ9xednFOfszJCP4dAa/5AYlI8UL6zJJnbTdIcGPRzE
8te3/j4ox4xc8AGhMCIzlr9T7YoAlEHMqM1Z8o8d4SUsbwuk09OLYz4XXKtLz1ik5rwxZ3W5VPTN
C94VmeqMLecqPFmwTcD7uyUjeLbFnQtJpmQdwkXeCY9S/jGeJKFE1jJ0aGV7aLQpMyqfwNnhoC+g
hx5YXyKb+WZgTjSDNxlXbyFRNEdgcoAFw6dtbuMTNQYCG7w4fsRZz1DeSebNSgE4QOjVBEo74If4
I6Pg88hFVH4fNB9Pq1/IW2bHov5gMQS96dykp7T6eWUwX+gzchf4BTtOQDG2PC6qkSUyZgeyWhV6
g4OZ+1SRLDbeT5IMTuK9sRG2qeIVXQcPLxYePLGcLMCst/2venHkyhseeY3CTXQRcQMmB7fYtZ75
8nLGngwl2WGkOpGNN9Hag4SfhSGedunXIAxgC9zpl7FnonrUV3ymH2yY2wjxFolzPUs5lEzoLPZC
C8DsnrZOvpXvyPjh80t74hLk4t9nvHENvAFPTRz/SNJm1NdgCHEejH/xke1t+F8ql/z5wpkP35Pw
qUVEe0Ccq9uDYMThZkd/LKZFqi8eMOvQFYH+48h7Rk47Z/UIPWIyQESJM43o4e8JSMVJoJB4bjOS
Y61PN98DNmF4V1dfE51P7H9YyiwIyg05XYM+8wJooJX03aC8BM15ZqvhyAj/EjNlBudhs04PqrjK
iBWFg/Or76PuymGUUHGUlafg5x3gEE6nk5OOaH3hxza3V3CQ8JPaKToYdg4x/aVCFrxD1k2Yt+6o
AfFvR8dAicWgMr6MI1IkaqlHabAns/E/vYBNP7Saxb47+JZTKJsY4Ofwq1Npdm49Yi9xCwGL4VJs
7c4H6/KbQxpk4U/1iqMoMP8EPIQWG6kfVfn54G3lUErNi5T/+2h3HV1GN+56yU4+vnTQhtz/QP9m
B6gLhxSyfPuGScDdQ6pPSgrwP+TR2lLq/vUiR1m+tPRzjkCb5NCHfDLEpc6USPiAvnd6cgM5vgOU
F0qw/hQsIHI3krG0iX9vyX4Ve+tLOoTsocaZPu4La6ekf7L+HLlSxR3ScS88B6FdksAFl2G+4NIH
kPIHT+eXiBrjKzxMD6vf3EYyAsMY8hEm4pIVP5oblR6bFIuSx8IyR/1ZnV6M0XQ2OMkt5R0T1pb7
ergcka7cMJHhBCLzYUGVQhjf2lzw9iPgecdPtsjiL5mH106CDeCIsUcaLFn1HjgorEZEO0T5Jkvt
4sI4lC5jjg4iiXfCvIIYk87PhDv10RKz8duzyBL9eGbxhBrVEqUWYhVfmtFMXYSbUIWCei47txge
hnSR6buNgqbqL78V6v4VuS0qjQGU57K+sVAg5cbN2VXFC4KZzTXSHJzz+a4V1qYyfe5VuxMCzL5z
/WQgTD0Wwh82wsGPblkCNmxQ3BHSIyTwbXfUfWYo+o12TGW9eOvaYykdatUddT+fJAO1eAlrdmo2
QU/0jkyyEy9Vbwy3CjtjGn6IQYdyEK8Yf1Iiq/IcPeMU/Apvx3CEdhMisFYuTItAkxamB3xZY1dz
UiqXaVCprcB1uQN7dTqbBKd16b3vDDK/RRs6jOzINhpA9dnA23K4Uk/9Z/76wX8tgRGDUdc6qG6M
lXDl8hIONJVQ/SeBfuXLR5EoGc22rgjbvt/ras2OWjNOvO029UNU49NOH8fsWRrOsGreTIjJ32L/
Ncuv3K7EaL3Z0kH4Y2C6aK+q6Zmxw3aqdVhl2nXrvo7RlsmraaC5dw0MlYv8S4WIyFbokF84AsuG
YGF0lTz2RxSceFvIr8CoH3NKQM/yvgsoATvE/lp4wJkXifMR4zG92d8BCWo/Ovm9UysbFEoZeQQ+
J76xEP4QA5CnJjKlQ/TIFGiG5pbetzBYwFJXULbigXwt+vpcQ2i4U037w364E2ajeqwXGa2TgFQ5
2rkmnAwd0xvwZb5Rvq1yX2CMhPHm8pXNhNU0wN4ByWRrjkn1bizk2MVKYHRs6BaRAzZdo9iAIL4k
ucH4a9YhQ6r8l9dXsF5z2Mi1Xo/Tni8Sv1trc7DIoo1gn7yu9tCvaaT5sTGiNcUqPB7pX5byxtDZ
SD3I82w9xatf8Oz3CcQ1WlM3vzA3VJD12nz4zntRb8k6MExHo4l7L1i/UK/98QHKPJBIoYUMQ0bI
bOh8JfEYVYTACpGRzXmK3EovmVegGf2guEElbQfuJ+R5CIbXXT63zkja9SeCC2GJ1bJQf9sjUZ5n
zb4Oe7ae2qm/kSF2nOT4gFp4aSwg+ZwVVC08C2L3hZng7QNVtJav+Qf2CAPJ7kd3LOtYgSHZoTih
0H2voMkx3AFaHklEApI19y6XGqFtUbIXFhNoudvoKOnLjn7lHjIVfCMF40pCu6YjeHzv4KPK2V2d
UHhwXNKtygWXbUB0yv1v3ePlOtRo/1VKoumRwsbIgCer7VRy5PgeCp/igsr5vU8SE1fMpCG1q/e2
TlmqUfaY04FaX8ZkZ1HBSk+LyBIo2/WcgG/Wb3G4HsGxMDJgtNIOvcOsjDFeq574oUkWP0OJlq4A
l1xJLPgl0qHTbq9oyZQNX0WX7l/hvGsnftYjSv+h4JE+NIG8QJR8leVqGjmBvN0SKF4lHYsGNHpz
y5kL8Y5Wb+bB8JD4k5Oy2/oqtMUn/s2wR/AuiwHQMUNHaY6T+azT/sHQbDda6XbWGsQeTiv4UdiW
FKiOBxl39Osg9RtQvURsowJAWKMriKzJI57j6BjbVWgue65kIKgxQLcdduLMXZXFCU1UC0UAXSxp
inzuVbfHj9lI/zI26mxQUX1geaHm3xud8zoA89aWSr6qj8mh1vc0GtpkKqk34mz4Utj77xPBEc/j
jLbwBiqjGmcSl0JtOe9ui5mBzRG3x0zeTRp8pkuhE/1qPRTVZTb+478zZTOwOoxY654q6cMcTnbQ
HridIOwxSWQgXv8OXoTvl4KZPJnO7rbkdhX5VyheyxqsMlcpI8nhwRLsfSoRJP8kEqZkhgCyN5Y7
rZ2Q/gHaF+sfiqBh9PUf8BorkOA+Vrvkl4wqWGWhSz52CYNHRc7v8A28FzFZSN+vmjT1J/wUFoKo
n8Jt0lw5LHhoyhXZJ+hQYQRHxyhFLA8m7xISLGI8Omk2sVRgfY3Ih+cOnDmOG455ugDFq2o/Em7U
SFjzi0lRQHWR3kLLU/pLPnynhHYhFBBHV0bQj3mbUSbDIh60HYgA77VViu37hcPfRmL0zcziguRE
dT9O/S1QURvgPrvR+Qh7S7t3EyspPTVIDw6MDaivMsqJz4HOvwKstm/eu6x9mMm+fZY3TpFKQY+r
rRD8tdJZnIzvX0qEcZqaFImDZznhbEFhwO6z+pXRT280dYFhPHzPH29gDrMtNgRU8ayzJa+V/Tce
gcTndRe2uhpvbBest0PbFtqazXPEf/+rp3fRDpDY1RIcGfYOF3W+uH5hoThkTLPO2b48XLGuqcZS
rpZQlNafY4hQFgQldk7kDKiZo5/XBZ3MJm68kXf2dhQ4RsHsvcagVMgIGrNTiWmsJ/9EJmFEcNHF
spFUwT8BfqOVvRiS0zHv3kTG5vOM7CgEsDBToKM7L5JJ5/25c+LupuV7uvUvNFBms4RDLxzQFnTW
TRmIujy2V442XVng/k2W4YIkkOAUfHAW9OBMSRljboZVQmGTdikBu8e0/4K3b5dmtdCatbFBYSdo
qw6tCM16zUjRw9dlDH4auJ90hZiYEwmst7xNx+PA7sufAOuCa14y45FpXmG5rXZS+gV6mqaGw/+Y
nrGva+b2+kLgvLfNy5TwbgQL1IoagU2Jmw+LwFii4Zc2wsA7cfDiND47jhbFONgrRihgeVZWtizC
Z98tEzx4wkG65PNr6wU3ao04Pf73SaOu6g1GkR5ha+aWbA1Afgm1y4Y9uPtWHLKqN2iVp50HOKPQ
RpLZAsBO/SFwYsszV9xSLMkOMGOaBTYAHpTZ2yG1EWAg9PWD8EXqKh08FzQA881QAgM7dkh9fswf
mAEkTumqb/olmFIFJqUbQD1if7h6sbWJKQqaGeNiud69VLcsvbo6pcpWhtCH65L6tGUgaJBZPBdF
QIDuB9O04bavFWNDq3DJH0sG2FqkhNo4Yvb+ZVUytce6x8UXXRh1TIadXwW/p4Qamto1Z58GPFrd
qO2v+XmObMbS1bvh38yXzR6JXqPYyZJNg+l/4L7OaIyxZSqL0Dij5NFIIFX2ucT4wn2DYgNtGePE
IveYAAYUx//FVA+scNlpD/P2KLx8nqBgoPLJS1H0t0hkXDTrHHFyQTZoVj4OELjPa98xfn+jZ5nx
hDV48sX/itzX1G3yPhO7m4A8AnY1rDKmYKAkPAmmjGrX8g1PF54ZXuKUv7djP/EfcJ7znbT2mGDk
ydUZIA7AtXyHodMYc5HTlNrN1YqDtiOUCEFV6H81xUlnPgu9B+AMEb1i4UNkree690YBpBPBOCt4
HTgnPoz+XexfNFHMTax+oKUn12mPuR/oDovn6+eHApKQPU07EqqnEc7MQB1szzXddrxm8gh4CnEr
ddYOeILJt5/il+YXmj9a84pNZ/ZPSd0EWTeta4/VvLyxLn1DtrmR89MhOZsinCaCLEUwJ5FuPKbt
34YD8D1BYDFm9Qd+Y57grEtXBUY/mBqXnOAK4UrJZCpcMRRBcrn8UHZy73m2rHqkPca22M7Vp/HI
GR3tOgKaxx8cV0L8j7sA5Vnp6sKZBaTIwDGN+RqWnQeg+fOd/QPPqDFUl7N1Aq6NSaQHTIrjEZK1
6uqzZ/6Upj4QFjHAlxkbrPw6Gd9ezw+zKyJDXk8MtcjKEHPJqs/yfVPATV+ErIe06WtWzgwpY9xY
geUMtBXstWVn2BKJbpXbepveQxvJCjT/fJGq5/EPNBHEHWpUY8YWHhVraBMfMtkIAZ+UmFYV/px8
MV1UsorDIab6n3Idzglfc9nSCXb8fHkNQEPB56F5j7ZRgBWQ1zYXgc/9BsRWQ+1usRilDrsCSpao
94tgpdU7tr+WutcvRn8aKltQj3XBY2OHmFFVDtKd1REQVVNEr+iGVxl2zVb/6/69Nwm6mW7LjPnd
unTquHlWxpwhTIYxPLCWLdYen0ODIUHdrD6BHVCh6SkI2AOyG0bWGVoha+C6YJ5Ws9ZJjglzZPGN
+nobIufnkCMm4x3YGUDW+NYxgK9DWGnpn8LcwKnYAwngrogUywl3QiU47lOe7orKTc5gjw8QqZjC
cYygHb/hUxTuGOnq8W4kToIIPFZ9AJdwh6SVDBNF3RMXk/JA634N4UevVyz8lX3Plw9gmeq3QP+3
N7AQYlojaTj/JsTQeBNkSaBSMf1DdADsgh0R1bLco18qv+toaTFgoLCkxDcP7XAWHmL0aKnT9WXL
UgMmiMBWZFotvu4tfttIXpUYltPhGjm5Z3zKXT6cc2uN35W/MC1dPsUxCB4BlS4Fq9rtgYaW0ZJk
ufrywU2ts67ClcquHp7TCxGJtm0gCISUVQN9XgvCxpahKfYBrEpQYS21pIyApBDXHYumwNgUBrV3
e2mw6ATYYAC55kR4J1DQ22v38hToS+25jI3FCCufBay6VqNnPX6bOfodc9Vb/iu/5dw6ITEGdwEW
37iyGveNeErUj9LwLXPYq+aziI8fwdE+Pouuhok9F2xBnYPOPi/+5OEkQClCI8zSDQIdPCiTOUzt
DziP0q/G8Jetw0WmFU7/ECmxsfcQyQXxJ8ezxiwkJWfwwviE1oKFP1q5bEObpwn3fDgycuAaYYxk
xj/mIzUdlAPo9T7R7vVCzYH8SllYR4mb35rHtMFOv0+ClUQSOiaP2xErHgDHE18TtU/j6icw2SjC
z6AuD4gMSRALHjp64jer5xV1sBDMu2cxD84sJVIPoRLZQiZ5rLTveBZwZ/LA/4YGRXHd0FTIZ7m2
w/PgYNduva7n65r1SANnA5e8TdHLKpSFsmqTfDAoiwEtxpN/SYNr+KKL8hHxVrBJvnN5WclrIyNG
VBw4tQ+pQSig9NvWz9DayQqml7PAx9kQ0tQfEtlhmkbRimZvnhxFDDeUlKlrpTOY9KjSeXWMZPWY
R68tL+TTWlcdvkWB/h/k5IcMuw10YDRmerAiCYYOgyuMQo43yPvDYxsSMjM+/xENzPVprXl1XAYb
DEUWg7yMtETS18H46o6I+Y/Q9H8die4LtXe1byS0qEtwwC3jf6a4BWyC/FxWfEiS0KOd7I9JRUgG
Re23GlOVJWQn3ukU5vMf2Golr2ogbP8EyEugpUUXo8uh8Cd9CM+rDdOR1FcPMrMVltO/6uhSEkVb
LbM14GoLY6k3Hr+H9YPMCZ+mH0ktXHEnW6HfQdowh81cA0BcwHXIXRm2AdaZfy+PZ8zq9fJf5iqm
5rpZxF0S3kAwzX3oKLHnPVUJnhATmnOB+ddlDmA8KhUiOlOLIXvQ4kINgzFjf04jzdTsnW0+F7rw
P0xAezb1fI4m1jmI3s2X2LuF7lmozDLrMN7wPM/9sPEgfWwE1ekZEdYpfNV5dm1g7jA6AqaM4ila
CsaUm1wg/EEegBFBY8BFomLWzfF0UBzpT20Cc1isJiyXOJaOqbm5DBnXhPachQfZ2ktWu8Kbvf1U
WTNKoOuuphpnnlGmlpcXuHR1EV1UjDDEruBoYfIyUpZ6hupifMDHSHu2NkmZYiIzF8lqWJfbgar2
2IR0fDS50ZoDnSHI1JenS3FuQrPqbY3Wjlsh25psNC6wZSgeStCMOlDgH9LQSmKW/kfSeS23imVh
+ImoIodbgUASytm+oWwfG0QQOT79fPRcTXVPn+Mg2HutP7bKhgEIcjACGkIHT01KhpxgWNeKa+Uf
L3rNwtYtv0mCttbi2XgihUdZ5YR4j1fK1QAWtE8tA9Be/OYK0AvERxTp0VDd4Y6/gkGl4Z8ZuXr0
QNStzwiUyXfI4Jaxy2ygWCPydiRnYghbxc2S/zMhiVRYyu0W3UB1UgVKhB95uJC+1RsqrxRhTecG
lBc1jM3Lt7zqWjeKD3Jy7yevYSPOHOkHU8X0NKufKT+Uw0GhYmkx0BAp2689YbmMW0Qdk+K2Fu8w
73QBfzn4HEKSab7xWJDpX7EqrQhwVCllYt4Y2Dm55ysEG293Qtbfw2JgYThmfxDCrJS8mONZLIDA
rPpDbG5InKmsQUsz2AWtxlgHFqVG0cdSqg6sOvwVSr6l8rDQj3TZ4e1xyngFAIggkkmY9xYUDqEE
lhKuWC5f60yOy6HCNOS9KWz1eL+DMzDU4K5MyChaM9VlcAObSEja+Ze+aT9whGvt446lZ5O4d2XR
0yEpvIAvUYMhAmYw5nIuffLF+k2/qYZLFRLTPlt/SKa/vxAxkPpP+4OD4lxPNyqhikALbvjV5g9K
4RDAxkjvhn81s478BV6JWIRcErO7S+xixin9nVvoTnLtE0bI50wCQ8JboNc+P5Xwuo/yLdKcgvuX
2ZUmXqM/sW0KhLIiD0M5sOJoU4AkODXDdlN2G129jehkyIPv24tZOyP9PyuaGYudBDm5NOsjv7TR
5zWoH8QoyNhQoZtxLmY70KmXaiP2RTPrRzs0nFvco/CRyA/JvTEoRV4ad3O1kr/1M4adOd2AL92k
9NAs3qdiV7rWrz65aC6iL31B0v86ldbkEc7eQcYZFxntlqtesYu7dlKIDHOQ7oxbJGBEAtDPwipl
VztyN3dgPuAoaNDQZBDtYdHEiMoVuYDDEhqGTgX+o3TfiUrBHi8SnlqSvDaoL8FPyZLkHzlqSl/U
vMBu/doXWN8QLqsupmRmLPbCwp1+25IoJarbF+CZTeMkD6SCFKlPODbPAumizrv8yvT1JH7KrccX
ynSPvz9m+0FQhrghPzCM4j4yb4B6DkqeF1VaiFXsctmfQviOBU3v5la5FSSmbkPj3DEKBDN0lMGk
AElg71Tjbd35RAIAR5PJHIhzkWApr5j90mBFQpFwfe9Il4FswDy7ISzYpLF4VWLW+BzzDRyJdqmK
E4Le8sECzKzf4M0XFu9d8Tntsp+CU1faAXWJNFH+STeeIcKFLn/sDWjFmTKnaUVQATg6pHupedlD
35G786J7D0U4yVQc1rQsTid+oUW8pJOs59DPnsK6bHzwG8yPOhHLFcwjaX1L6yNFF+JZLLwgHACl
jM+awCOP+t6BNnmjqm5k5qdVsy9Mnyggh4+9BB2N2bBQS0iTsdAy3FhH4MOInsylFWwLmmg4o+vM
Vrc4s4Ur+Z74ZeIEn+ysb2IRQkszQ1YoKifLJg3AskVQzhfBOLNWuGIUIPmcvb6iyyVqIZfoZVZ4
QAhjFZysuYbQ8zTgEK1yAC3MMJVpSNgUT4MBL+RnkN345z7sAMQqsj0IQun0/ayFu2SEX7w2GlbD
P7IjTK4LLhWmgpHuVQZ5YbMUPBKEZl8VNlfykjhLdlbrsHDlSBCKrzfZJNRELaOd/IiBig5aDyLz
zBV+G9oMaiHh4brQj6JsJ4qjl6c0giy20dflM4Dmy6v8IyP1rt4p2cUY+FNHnj2Ow74kiR+FNpcm
PyynHlnPeXp6003LLGB82EAYw4e40opbvMOVMhYOxzRTvAVe0u9lP2XPK2+TsZX6j0lFonWnCIIT
GXTklVzlffHUNzQH68OSsUlWdqRlmp8W0GrjjfpHhDGQRZ2b0sceWnmw7tTODU+cfa9pV46H2Dw0
uPN1SoyhedpxDcWOtpq0TYCmo5J+t8paJN5G/v7v7h/aNdowHIA7chQIw+l0lD5sPnCHdEKX0XZU
qOIVSYtChD8oiw3LF9QeyTY2qNt/ySeL/b7QiY+AnMFYz7AUuhA/RXZQKBDd4YT8m6gU2CAk0RQ+
MYkUCbwUhCEjyL5xjJoPiesZgo7GFLwN1Anfwr2Sbgu0YqgsDYaUHU99UX72AOyzrkOjdOWTTjzM
Z4NzJK8gBwtlGF9hSUzoFaWPJ1ubS3SToYDlDYBlyQjD+Kq01xG9BhIEMA5uSQYiapPbQ1XeuGyT
DFCIs4Ogdtb7hPV9VptUgysMIQ59BFefg0LUnb7h526/+a1Qs6wDnqBADinz3IhE86BHwaEAi4Ci
Gfi9cPli1nGYXbCB5Vfcojz9kD/RJ8fYK3YBL6xjAEof8meQKq0rAllx4gBw2HO64cK4kxw5Qj05
ka+dON7S8siHtipgowtXQo6AdZqaI0A0wHmURb4k+qp+ZZYfnsVAuoPHFp3iUH/qzZED8NXfFLZX
l1iuctxa/9i6S416J36LSOIub8KWfI795hMWcS38w6DBlg7sS3pjNn6yweggp/WGnh9EHKroTaBw
CWM7GEWnnsVxned+s0U0YwBH53yL+VWSnLDY0zQqZZ8mhkUHD4oRkzjJJjK69ctmYoxet0x4CNhA
ZwIGb6L+LTD2DA++RIJN7ivVliGLjE1Jcpv9KMVBRIL4xUwHZIl1gbtK8gNiESzm7gbM59JHl4lw
0djwhPaiykwevoq0kwEHaTjsCB6+Y/Zr9osabV8NJ0RkijaAmnNHL7E6IatWprNG5EPqmW86Bs/v
oFqVRQ3O+i/gcRLJ0DB27zfUDeA1eFoMNcXHsEDAEOleKHrIgARCMSn/+RUJIby/vqo3sjyc0PFa
IZtg3L8M8CYmDdMxuMOIaQw/qxjz54Jl2HqvCrYT7GGGHTYbkPU9kZizpo+OknGtecNf1NLSt4gX
H2TFLLCAZ9FSHPcsrcNfvtV/igh3zH0Y/ZCWhrSanSl8H1pF6L+tPd+h15S7SeBgQ2sb8G4vVJAx
Jd6qEmkvpzjy3s1S45CTkOvSF6S9bkyjHQoPQf41jG8r+nqjd1pNVxDRKfwExRwAXtt9n3iTdWoT
H0MaZrGp8jKEcuiFFeY73gkuQ4NYhFnadBnN0Q75d7fK+hhBgOJV86dlXo0p9kZoAPE0KQCX5DQq
3WSe1bhJvDdAjXVjqVPKzMjWUmvS/3j5+0bPHcobOUR0iZmz8QXzNPgBGB7pzUJHsNACqUch3wC9
iGqAFzezr/S9VlEwBPq2Sd4kcvuwQWaH0I01AB1CshxmdT6rBgLqhXihxw2CCTOjAdITrBD0T7CT
M+2vzgEU1bgV8y919OQ1X01i2JNgMEEk1/DOt2mPcrD21xHuKLf5V3TIYDftEDhi8Q+XXYKW5VL/
MeGrjBj3V+538/yP+IO4G/lQcMYlC7YldIAU/SXhioyAfPfivHiv+IHNl0fXoI4kZKnznme2qG86
8RkSL/DGULSMNH9kSm2ULwoyK6ISCchUbgFcs2Ke34JTjh7XMDvzLpKXRF7LNAEUVz341KFeA/E+
kvXbm1/64E4ZQM5PQzJGdrXKH6m9jab3svDEEidWP+kZ1wy85kCic4wnSMNI7SNU3WvdNL+6da8T
D3xyXLZ/4qdZL4r+NB0659t4SH4dDoeYieahY5ckdjM9ZeGmZj1XxK863qeunm/TC71BiJyxpLR7
abjn7WHW6MTQfuoHnxvPiRhu8lvkSiofw7Y+CVwm4RGvDaseM/F1vDeocQs6oFruIyg9KsRM/hjv
RfcYo5swzCUrrzVc9wswUyAD6GDMJHWMFDSizOGrppSYRanXXUX87jQPcFWgR0tbo20MSb1v9k1J
aek+RV2nRR/qcKoo881tzqrhURoWBBkOvFWqrTOVaDIv8+Rw89IfavinJ0fzA2V6tVQeqJbArEgW
xRuMeOuWK4ypnP86aWGHkU1CmSfebBOlNyXy0w5vWnpFB1VCn/C9EAzy/qyqQzHXHpO7eWgitlek
yUnjikR9dtucW53qgGATJE7y+6uspOJp1siKFxgUBwzQhRuDk9crBf+4AQ/SdrcCZRzLhGCsreyj
MQ9K/pl8Iz0xTLT1thEdq2EvjnZNrd5eplmnOjTGP/qEgd7L8of8D27rmFZIfw6RzvxefZbFD0VC
OdkQ3U890JkNOJJqRMgfwz3C+d86OE/xJkYh3Vg0oPrkq1CVWH1XpMyol7jykoQ2Ui5RRwz/OHuT
U+3RmWBYK43tUdm8mKYR9jDeIX2BJXeMG2p+nsyCD7UCyw9nk6hnlsdRpJNrIyFtrL9JyucaXRTT
PqE+jTCGH0CaLN+XERS76FXxbZS9QdzSPamDV7yOESmOshslB00j/Atac2euCXkrF4hIMvVo5p9D
tUX69Yd0MwbYSfUnyN5LWP8MmxeWAxqyAjpsbFI7kLDk2wZ9brynYNLgRovWKca7atPgpdT2WDdT
ejgR0MTlLm5W7+ER1zsSHSLcIdqCf1Pog1NQFVYtWamnf5hlKZ9SOX9BZdhBHxWdb9LJSGYbg1PQ
cUCiM5d8Ijbg3gDqGdmp2uHtMQB3S7g49CV4Z0Km3KMMTcrBy4qmEfSNnMOhuFdIZrEVaobcQzra
uyVAwH+pliHhNRjEydx4230FlGZb8MVknyWttYAM4ZB4XYFdqh0DZMT+q4p4Mt3WdJv2yoQbStRF
l45JetbLtKvnq96q9W/Q/Si4yUA1qTrDOiVkILcUV9OlEntp4pu4+V5wLPE/KBKYjF3NrjkLafAY
bgLCwdftJUJITAKksGoht+psN/+xAYTgO+UnlbnOamlft5sqPIHw48AgPCMINjgIG9UFUn4XxHjM
VzH5Nh2NAa1tTOtx2tMHCKLypH1HyH2TYobpoPxRFdhf1fpKNR5qZmYoELAbmg+D+lDWRUIsC9nv
zY0GcAptSLId+EGxgjvKLuxGwA9KskwTLEkkvXSfEu7/QSJ2lguUklj7LVJ54BmoPvFZmtcApzW7
OgJjaKToFBZrBm/5jJm1TeaQQxtrtrbr8rPRHkoYrYn0rpbPMcl2cCFYtNX2T1If9AMkl9I6qYQV
F7+UU6RYF0NtN3T///sQOwz1Bw0wNLsMb0Lpz5b0LwR9yzCW6vHJzFbdy4spT1p/hsJWyz+h/AZA
GMqZGM5LekBoBokSzkwERLPO3heE9YRKkNGa+QBTYd4ckUgZYD4pD8O/zlwGnPOacCfst9AubXfM
0/fyTS+QfM4JUPqQ8u8EoKwsnrDV7K/mp0zIQkleC6kwsNw8zXJ0GCDBAp/hb3IYeNG5amuF+q1o
Tf6FOCA7owISDVGjlzj4/ZK55UFDuRGscJ9ZGnHSX/Fn9BmNHlgq/2WukKzBmB3h9c1KKH/kFTx1
GVpTvvW8PfbdT6Me+2Y/ocogW2wgEYkEX5KF1qzePVhUTgQzUjRiEae/jqDFJPp8kRK2YIH1O5E6
jHMyuA0xTWEEi0G3oXzWSaJujH1i/kbagp3MSNfgBoWCPs3Tle8J/VELyqLBcujI3vBrdOGa3wIf
ukysaF8uiZ3ajezNlcwFzgwxNP9yqVsmpCOqhKofa1ashmyGf7XwpXzV792cWWoaf5jzq3lxv/Wr
P8NJVDdjEyKghVrDvSU6HOrGhxHe3nNe26YBvR8+BV41qdQWhviHX8SR0ZlsNWE9P/w9JcsubsZE
3yl0VWAqwPXSf6fhmv/uJHK7kSa7UiObD6ZdCpYLn5cg869O73LH6WU0u2Ba59DuBlk3y0S7pD01
Xta2Aj8hs3T0wHBRT6Tbd+v1YLTmWlQ2RXYDjR5InCfC7JgYTqX9EOhCkVH2oCZ1cAaEGxEko0sE
Bq70jOE4JnejjR/x65yQk2ddGJZfksdsnLS3Wtqk417HEBR8GhqePxaiJcWnmZORaVCdsvdfGTxm
m95cbSCYK07ewbeSbUWEHZtHTs2FcIlI/hA1KiCMVRDthm0OaDP6kQaIsIw+Xnsl2FS1xKTuxeKR
RnngUxlxNsGPqWNkX937hn9geiG9OnXFqSJsWtmLGfAdsbrgZL1N5SobeLrN+60oUuigns38mFEg
o5wBo+HIS+UQZslmNjXAuyUNsQS5SkciNVnAgQQFODCiMbNfZGfarqWRaMm40Onn/O0NOn4Iu2RK
5/ALlzjmD6gsKqgkkjgoQ0dFSB0Deo+2c/V9aSaoXnj6sGOgDmyRyeM+2EbdLtCvOnE+wJTdyXjd
cRm/nL+6onwTTYtKTyCnLRGqrPB7MLpWW3Puo4clQy9HyYTgwzGAntnr4mfdoNi12xW4NvGKFJ0w
fEXXSf5VxHuLvhlaC0//mlrEpPjRidcLAR06981XysmtmyPIutbBp/FGF4IuB3Bjt0JjSEpgQPbN
meBsPl5epNQncOs4/ZM/8/dd8EPsKg3a2NanUsEQEeksACKyOYSXXvfJYYOEl+Fnir243TXMZO1e
OEaFewHakB/cSDr5JBdSUoyABcjWFo50EUTnzhFjlnjaHdKyReSeYvFMZFunCQ/rPL2xxT+rv4zg
nxarAFE/a6DtXNtMuMkbe6KZrdlLxhJYBblHTBiLisXiTTKCuot+22lbUgCPyZkSrcAhp0fGJLYF
8zL3k26XypILlzgJ1PJORvjucCZXGVsQ4P5k7LXwQhhv0t2nF2o/jCwu4MjrB53xeBFJHRQ9onao
qxLqjSSx5T+FFb/OiHt2wsETLElmUXpURIeYDob4jmglIfoFayzSZMREKAYgu8LD2w7w6iGXTcHd
BXS1yN3JyYQKOw0IcZgks2A/TjvzlsLgywfzPIrndNy9PdxTJFytyfmE11RX4Ek6ayVZRyiMG7zB
iJOYVyE15R+S68jvZUsgJZvfD8aI0OMlHowVKVeElbPUkbvduVgbhQ3dLt5wapi+7eqOe+3Y/+MX
3folMgUiKLQfQdtyFmJ5aTtHtJN9u5zMGXOj8xQm+SR/DgdSEqO5w4nILD+9objNuB0SR2V9Iy3H
pFPN/C9Ofdt94a/n0ybn5EL56BEzcPjEMKdeIOxq1Bh4HXfwgU16AdXfRC8fiiQguIe4AXGu5QJo
Yxsj6YGVk2qG3YSOmzDBHxq79X2KIgqPyNWUr4GnnwYNnf+zY0J83Qditwav05ymokUQOU5Hxzx3
KHpuJtMSyJymcJeJmtczdzECFYlXGEuFLHCq6pFNENasNDZtX6TarKcL74UV3iJ9y2FCdiV7Ysae
/VHBUikXGWX2mxjJVeLCpk6Noyve4FLCQ51t5A4YtDeQdlbw9SLNhCxHl+rn+Y2IKfzyBvVXDR60
a+VuJfDdnRBcIQUql6hCSgQa4imV6UNfYpsH7My0tfT69+LxgqRW/4u0NiN0S4RZoB55v7nL8TFr
tPJ8Uun3KTjWikY/aF5hmvNEAFxRaEevFX26PWEghat+NzfeMtDVSJvhzYFegD185Ejydtb48a1y
dlyVePrtDInZrHGuRHtoQChsI9zEqf/+NYjXIYP4Rm5h6HIyDgLIGmR/vYCeUOzXF3n0prVHQEZP
ZjHgK/RKf9U/CM55ShsKiQmeIZiPjHMSHRB22H50lN/4+qkX4XvE6+FYpo8uGTYqXTWlS+l2+10l
Hu8w0KDhwMNTxcPZg9qftluanv/Nzgg0cq90y31Ajqm40+HvNn8dpEe+YN9Ln4H9VlxzpRj+e8NX
KSufgYnZ6qLyFtuFMx1fBx627DB1D3WH4UDCZoFpxSyXw1dNM920+KNil6rFOd2+vxAkueZ3DLmQ
F0tQ93YlHeUTsWbquOyp6QBuHiJiuL3kAJax4B75LyMSBRUQsPigFRL4k4UCVbNBNS8TnpNjePnN
vlUf28kiu46utTlqX3PCP5WIwMiFQ0phgvR9KdckRdmv+RPychTh6UcGFrrnJSCygDDBeLEddv/i
JZFEQOrUxdH9QCIiAGzvhtkBLoCoq3A55ndGNghXwSFFUkRDhp6Vgg1aRfnknNnGz152xelAJs6V
Zy0JjjIiMQglIIZZnb6ESyWYkueRJQBml2zgUkcAYXNG6MO/VtuQ3gYmv6oznwXAWGffM5kLLAhx
7wgfyKbo00u9SN2gfzYqt17X5i5EyWnQa7mp4OfIxUED3pOSRPcGePFe7DjJXRNbkHFMjpLpCF40
ONrXgECNkwkOP3Lpc+fNElyqjeX4ACeo979YQAR9z0FtEJN4mjWdrIcl93eTAHJd09+OOCzTZcfk
27UAqtMXXmGffCBK2aNspRTHFDj0i5SOGqh9MTs6mA5RckiHzXxIr3ODVGJyahZpvU6vvbVH1k3q
z9taRezwxTH+NzQrY9q/lE2j/ktD3+Soqg5zksxCMl2YOMOVfP3OuU9CGhWLTCCY9Hp3ekRzTGC3
bf9emfdeG8+WVjnwWHPVxWTFOMjsGoN6Z6eZNu0q+I0A/VQbCmaqlikQHzJFfana4TlquX34Bf5Z
mICQMpe7AEKocWVxrX6hAzsIwq1gMi04orCqUeCHs9vTPQchPiak9Ir5akCgVO8BnhBteNGPROAo
q9Yi6jwRjo24x2T1IgLOQn6xJ+LXCr/eCq5XSn0WOuqXP9CTAjk8AxxnA1wq7DJTRvPaC9nbkRgX
VSh0H7KaiD/jg+MFeoInMdgRvD3HAlFszvX3pLwWYzX8Kx8yaVwjcbouiVL1V9FBzyrUOEVOMjjZ
Vylsg+ac1ksKJkn0VSljfvPKriXkUefpRZYPUPq+xMitXsTYL2/WuE3KrTTupDPAOeTaEyYnxqPf
3QsYnJwzqSaj2SNuR4p3uP0U86Ml5QwF2CF9vsDKFjU6DML2YFdoSGJE/+z87lHg1KYKjzY3EarZ
HgcPOPQqGKR3OdrEU2NzRfbBrmDmW1pEP2QCAbD00tRsJwVeo5pirYtMqjChL4RFyigkFNT9+N/f
WEMnZVX47BcWrtcTamgp+SD+aqg8MFVS23atCzXfoE4W7lnJh/tQKr7zhfYtKpf6N76ggctuOYrr
YpVYy06H+AQI3ryvobzhSeUzLAvX7GlbvRUcXMrKYtCYNkxdVEqs5GFtBFf8iFPyNONlU24S8zip
JHxBqlQeMF6nbcPSrfsdYc5YCnDAv5i/h03dOHi5RVw3QELnTjj0d6qQZWR8ErgeG1qebCK8j0Hj
zosAlz09fioVXeyYW9zjgptw8eJNQMLV/ZOYI6SlkkP5/CSE8aVPk5aN2FiFyBQo1uMmDymLZk3S
zLW5i1qPoHOhYulB2BHSU+zJJytwZe1UM6cyEe/xUJEFSh0v8rtF9R0nOzE6ArDoaM+OFlGuZyPw
kQWmAs23VZsdpdoDtFqY46Yc1kh12EJMOjSq8JM0v6OaPjTYiYHcwisQGjB5TDKe8jCVC1K/IN+a
H7wdEeMa+S2K5Bm49hskV8FPGMLX8XT3vIkwGCV6BFaGLwm9/0YAhep/mr9SX9E7WSCGvLfgWxhT
zxXh/OWVHQud2uxcHGztl+N9sIMDVtf+JnU3DEgRgq+IQvCaGDKQvpFy3cVgugbVeN9duaQGVz+2
jHqm5HeNn6uXKV9rjJmr7DeRhGUzdA5zd+yMxefA8/JaArOLFroQzMbOiN4n3YI6qQYFV8iNemiK
Kf8dsKkkW44nLUBwcBARshMhREdw+qUFz3F4qqRrkw1L1hU8+3E9W3FusnoUX3ei/XARjMCQFNqw
YOjbiSDGFD63av+E7j4ggxK/c+JeKRjnZ3/bbcZKBbRhnKtmrxJ7ivOTB0Tbm+MztFADMcaUlKg3
voa/bp4Lwj+jPcISqXgfiS7V/3LhYpTXDpWGW2RPhe8FzyIpCMvsN4CGfa/Uj1kvNqBtg7wLyKEq
d4Q8CMaJzxUJgCg9LaB/nfIYxE3qui5vQfFF/5mYHFvdjnmz+XU9yYkLTyP5eo3fkkuuPd6XNc85
4N2OP1QkB0le5vNAEW4Ixhjh1epqrz1zaUDQpYNcqv9GzlXJS6RTXtznlslV+QVsjMFJtURX4+6S
gDMAZGlFo+h7pNhP3NGemP+UyUOHURr/wvPkjvwVw2dhrgmOC8ltjkacjHhKRh9miBw/EnJ5Oacn
Gemk2ic0JIjCMin/aUGCCH6ZsERU+g8pwmlyCxCyWbAqKRYU4rUVbPEEoeT3gR1nkraM4t3A34as
Yc/4hAkAECYgeCNiZiQdHlYDuRKXLIV2rF3NPjir0zkLS1qzPgQkvXNo7vAPmTTIopV8J/39pR4G
SDaCEPCR8J+MnJUiBQZbkbVF4yBDQ0qkNrnEJTN2zqaawrhFPCaKzEQmQ3A0B9SOnCTgJiyC0m1A
ahn7byLjw4+YhkKah3S8mB+q/FWy+cbE0G+mjegk6wYUgpolpzmzKDCG0L2auCTD9zEpX+hdNuhI
UU8sWm9Yj7Z4qjm0COAlmL5bIbYYl7JXjUcmDR4Upvzsa+yxvQUs9xMDrqvym+lCyDX+3hfTM2T8
Pqft4V1RXDurOh+iUHLOPkEAhJLq8aOuz3VlTiVdVC6LN8G+GJiC4tIoxP5idaPdbfiJ+SxRWYWE
CBJW4uXiuRH+eqS1OVl9CBjO/Xfx0mhPsctZrrDTqEjiloY3hHZ64t8oQA3e5zm9H3f5lU+4RMma
hr9GTyZIvNeXaUcv6YJoy1EktEt31NdVZiAZD+w3w1K5RByygBS6b8j2OH4znaLCe3W/svUhQWcS
0VRtg985122lnvXsaP2L4sLR0TIyJwyxgYZjPdd5BVe95gbDrSqVMEMY7pFwlcx5Dcoclk0DeW5s
uLSwI18mbXXbho55ABLAtZ67YEhwLWlDnKMdo7lnWgSsw3FMaCOMy5T8WDGoZL8GdvOF6OgUFjqL
ZYZAgcFHpCbshcqpmivD7ReVC6ptPpNjmNnRfiJ0RFw3fN6BDx8lnjEWTOqeYfYBJGYEyN9WfH8k
e5G0vwoOkKztWmBjrw+wKqjjWx0i2qF08odLiMR1XPVRZD+aZXWP8XecrYpt3uZ16DV6v2wl3GF1
xJLOtdudEwQx+ODcEU88Qs/MzqrT68jGBFavT+my/gemSzM9rsGzyswBpWRdMmIBVyomM4OtwFOu
+hJ1hmm447jKiQHgpywQFxzQd8Fx5MWqOmk2JtEAEoVAnCj910pLy+T9nkNziCArB78E2UJEkHPE
YJNBpXcZIGaX5hO1E/c0ACLaZB6MKd+hGaaegfqDFd9PP1M06JKJbhs+CfnGah78suFZzGKpzSCg
mh8YTPMHVaQQMK0Dm7QKFM4sTo0qnAsqF8RHEjv1kh1RX7VP5mYnOca0PZa2RZwKW9ihpYaAeBUP
BZWHfqUIAZ7yerGEPKVxefPmqx8wrNXqmRinVFlLnzjwMw6y6JuLrY9pQXPSbzh2yXxAv4zVKUfi
gGyH6P83mi/n/ajn/KFkz0FT5Yf2zG07Xasau6gX+rIdbJvhR37tyV3fk6AIE4XS7jFI9+jKXDQL
hJ/RmkhYvXgQWxK8fy0eTHMh67AlfoydrfRUTAz92vwIXxR45lhFvup2VwC2WBiTGm7OhWZQCJ9B
X5NC5pB/pIlbw3K71s5rUuxtzGp54CLHJv4YqIniAija95YFUXBpCt73nzWSGI4JdQetLeifIl8d
BTjmkmSHwxQRqTU4eMAjQtm94a6Zz5aVcix2vG9d92009J7jT6MamYcyWeEdwL7Q9Te+Snu2rItF
aUezkwlt6Ujd5G+MCZsr0UcnfzmR5anmYyfQ8XeqxlrsMfotBXQlP0Y698Uw6OHH6Ik8lng9FoK+
G1osnFcF32G9+MHOQE4fcJORrZi950bU19Y0CHGxfHxp2lKh0AMzHnPHyKj9MnAHPxIVga4r4Dn9
q488+6PDubssoJNsujdGxGHClogWedPdm2yDuooHFoSjJ22HtX3x+tYj9ICLWeyP9YS0ap5pZBDs
otKFZS3ifcmC46gyGR8wMlWTZyTr+ggGhdlF9EgdiPfAcYChHBgayJWwmks5xjPPPeg2rP2RfRlQ
hPjFGZ/GQEu4CboNAO+x4DHkv9GJLK1gIn9PFBz23X00TqhAdLgrLOwRmR4nesNIGrTnEEyGP5Wu
AOTV1pFke9ZjJfrRcgD6GZlNb3xbI5oVxgMHkzy7/mvZKweLsbzAgggwdVfRWysbFL2B3T/qbo+c
O2j/pVFM5PiOrEjUxb0fxh9dRIqkn1SemBy6Di/iAQ/hhETQJOG0/7P6xQqKx6Zks6edmKHnvWvT
jxlpBm/nNI/AXFAmLfOPYdi9aGlHZdff34RSY7UMmPZoByBNyFi/rCvQtU/mD0AS785lzhxqXUne
c8jzaLekpYDIE6O1ZGEdUbjWXtneNVQPyHgzpxTmpGpgkGiNRJZBYgaZWruBtnofA3kTXRWaFVwy
ceJwM8l740P7IPO42ct7zlIyVU7GsMkfuc9LRP0oRDjSa5WkAsmON8qdtgt59bYhOHMdsj86oAiz
0bXCys296/3OkT4wjMBcWP+YZeIdAU/JXgk39FLU9UWUb1hDKE4m4RKyAW19bVxK7VOU11a8FEiB
AaGFK4Ki0FHafA/xd/kAxYPGJNBh8KiSLX4rinduEybjLwMud6F9BLAD/Qo1+0DpMJhhfAUieUBH
YtFZyIRvOCgC++rwnrMdBrQY3/xiy0dCMAsmDlR8boS7Jo59+JIBwz9TEXU46Y4U0WhzobcztpUP
qPXOKGCOAcPpRGTdlSjpZvnkR+Vph46dxxJMFX2+VuXvaP5WnAJ4xLZUCRQKpJff48xgQNawnQEZ
tG76i0WEV6b2IcmQC+n1aq6z4jUaN8xv2gfYO104gGkBWSgedKUG8EpAqdj9AXITzlmCqV4Isq12
F4Qs6SWa8IbiA3DlH7mhLvqITE5MbHAnVlAZBCQk8x9F1uw/ISIBpNcqXIXIeRQQM/kADBYExMp6
UuyBEFqiT5kz+PKoUQLnkksrr4DjYdfCcdWS4SF74p94jqhX4X7cw7dh1oXm2gYWnQNLdMcKpLoz
/29vs+rTN00MM7XTJnmEBl10dufxlmCjY/PbZBcJ+LY9Ki2t9jAINoGEeJ1E7XPqrtyzAo3xZBqg
HESj1KNYI0LP0dDt9OxVHYJvnBrZo/loHPJI5yhKu09WOmYnht3KL7RjMT7TEHEKdqCPN7Fw1VLl
8MFa6WAc+J0gDLhIrN837gJCVFHy8qPvZ379Ym0ML6GUmg6bA8R/Fa3eG3qZfGlJNXxzfz1FXjXs
OA9N+H2zFAl+LOAI/B3fax70dLgGzPCwJ+9+Hco3IF5V36HvN5oPJn0E8PPJoa75UhodMKCTSAR4
rZpuBaUHmUP63Q8geosXglTs8Z/VrVJhPSAEKXfMkBGuJ9q0KYb2xQearsRtYVHGewEk2NzM8V/C
E7kMEfDHH+pjoiwsxeNBOwZ+IP07ZVZMJy9kIIbF9xtkiGmLYX9JUyR7psoD3U+rwDoZJUIXyDMs
V795uDW1OS2WqJZs/ENBwNNoghSqiK211s1Qq8UKGxdtpKLqv9GFpqSiTiaJ9rBv0utPTNRlLXwY
9WefkT1B06vHE0m7aUbWLtzy+i3cVbCwNr1Ww/VVrPTcWsjD0Sw3QUSghg7Du6oRRGeKalMt0+WV
2yQk9RJmqx/TXfer8L1MVMfQkkUqSmWU0HKgKQNVySdIaemZiE4jxZQGMxpF68IiJNLPDmLwUVrd
ui2e7SVxyotMPCFi3xL/aILw3mz4N/8j6byaW9XWLPqLVEUOrwKBhHKy5P1C2ZZNzoj06+/g3Oqu
ru7d9+wjy7DWF+Yc86XVVDkjLosHWulEwYXIbgmyP5fRIvAQIOTjrUTqn3B5JK9q5AHFPsgTJzCM
xMtWhs1SY4gV+jut3YrxCVCFHZq7Ij2aHxEicNhGwx4DbCht9N+ifSwG5EAoF0b1riFpKFgpizAq
u/kE4YoeklemfUXBP9UkSemazv234WnbouMdGz8HjJCYKR1pq6Ibl5E789F5KKJmeRdQctWYt0vJ
ZEpOTjXYPu3dMjRhGAI7LsdQWygrMd1qTMuSsKGdJnzA5wh+4l7k3ZN7MoV5+fS43y1YHc3/iD8b
9hrMg/j/BH72qtiXpgUoChXQAQLHdd4AG6tpby64rsd9Yewl/mPS9JeWlgS2tMNXoA+8hvykJUCK
hPgAX76O7wcbozAw0TJwbwusDpQFzQR3yaa8+ASDBHDhVzQYPhaICSAUQYt9fE9Ik5xOnRWcoiee
KdnAhwAvjl179y0O9/CSMQjdAJowXDiQceEF9b+RWu/LD7ZVcFLm61a253Cu6oBuX8W63mH0znwu
AE9FTizs+9CdVlDHYL2x0fzHFTY0v++Ei5kzqwVkaPCqMtuQXFqd1MdtPfCO8udjK0FNw+1tyWCM
1Yt2BOoa5nBucdq3q4YRlJD+A6BSwJuF3CrZweIuj5wRyZ10DXIDb1iskMYJC1uOatvfBm9S5H5o
DqISjAGxeu2wp+KTsp7JgYDuBIwdv8CiOJfEHgw4UnP1XMOHowCz1AUaHE5gTcK7/xKRBBoAZ+Bw
BvhEMRhjlSrARDgCpyaRyx6fCNF2csDZtA4dTMvEaGnG2jhW9BxgUHTeGy/47frX+/1ZARSlkEGs
B6bAdDs2x2ueCjDCkj18zDJZpkE29muZObNP0EHzmJAiQIW2cysdvfxfps77b4Bkqj4XUuH7yLEN
amD6/VH/mBNmLJRHR6GRNb6lf7ODNj8W1Zz+gkIRSsOC3SuzmmDfbOQv8F4YysWLSR69RAIu5wBj
XSyFCFRYfbGo4FKgJV5J30htpIOKB4FzSzgLrb5EdIJdpJ2NGZL5Izg8YzEam2vM0HcEvrwMz2Ax
5qGOLbV/3CkqjhubSs6k/bDUF39creJVJH8pD/UXIVn6L3JqcRuhJeFUoXdn4qnfMAfzvwy/vbru
11hTKvPU7grVQVdBqCundxsQMy81B1ZkV00BeUQRR24zfUeEkWiWT+CdiveJee6CP9YaCuVfvCWO
EYXFWv/ipqa3x46F8ZCKKgr3bFXGVS1z9rI0MK+6tnmioMJaxHPcmgyk6fA47QhoiGlkKNl1JLWu
cms4uLa0Gw/Rd9Sd8hWRZ4MAfsnJaw28hwm9CBO6BZwYxRHBwjFWA4FuIrDHn79R2LyjTYiddkdk
Y94KayGA0Ae9QHoALsg7MpC2WXJT6kfJjiDda8EsXRylr0IgnZJxA28XrKZgLfbn5Nr1n9H4IY2A
5e3sR9lVlEHFK1wLBsuBWZhOEofyorkCwBwbAxt+yGT1SRWOb2FwOpKLbH8a+GDsfbYj7bL+mUpr
6amtfdVNjV115TwPjhB3vlH5xjakE2Ia5sfnh/9RrI1vVfHQf1AGL417Pc6wdaa46CgovLkQnLmO
YlG4pJkWPHJJnnYGHWPwEPnRw+gfcLSMgicV+t5K+WZ3ANhK/xP/DBIhGd4OF9zP1YqjHC/4PuF1
RKmAE2f0sOlkfNv6DesT4JBxnPviPxWqX7NWr2iVOY/XPBaoAwGw5tiAA2DRV55UUn9ehfjDlfxW
2b8wtYyPwjbMP8JhLlr5CfBUhVz8FOV84ReCYV3Y63QcuPU2C39j4EbHjHpY2PwIiGn677bf8Es5
J2wGeysc6B9ipMQbQWBPn8pblELS9BkCXIL7ts3yvXiP1/CrZ2xXNNsLNda42CmkQ7PYpZzO+/+W
ajzM1FMVz8UcmoWrhofKyNy3uh3YwoJtIjH7OeDAcrFIdoGjf+BgR91gCZfeQlZIaxN8EF+QyUdm
LzQD2oH/D8ZL4oJuiLVocAcrC2BMA50NYbnQDeMq0zE2uXNKnHHMge2y11HYn4w/kJY57LRpRytA
Z0yUS3wnt3StM2BnQsoK0Uif2oHl28Ckh7K1d+m5g5Jqx+tiZnAgHXyeuRWU8+CZMinso0+6CPAs
HUuo8VI1eH6vvnTvAHP1PEH+VwH3iJoYXJ9w6ztX/53z2hlIS2Tr8cGZOPZID4PfBdaXTD9rzaHR
8OaeEv8sIDL6h7QehTX7UjoCA0npoaMCZjbK7ciscE1DQoeL8ChgQ0dHrIOfohk8sOYyqtYT2E6i
qwPgsRXVw2h4mBsTBTUrs4+W/D1UKptceQAH11/yMYs2wHwJ6zFuqDDxDMwr1lO//JNPWM6Yi0O9
y0kv4IBmSCqSgEv3qLZHSMP9msAiACl64sAtlGDPXetmxVGO4rept1c4B90x0PYkyGcYJIwD71gD
/JdOD2HyRfyvpYmEXZ64DRzN6MCJOl4Yfsx7XvRli1Nt2CMb5D1wZqne1RAUSa5Ycp+yxOpf2I51
VDqf6CGYGiQPxDiEnziCeKDMWXzyor3zdVD8ELuXfbPlBoSBkOhG8yLV2yJ7jiMa7/hGYq+SPfG6
8ZZxZ7zR2yMFX9ACL9v3Opk2IDWhMl9HYefz5XUrzAg6c0yMS1yQz0X9z0fM0CRnoXRLfG+Dh0aW
EfaZj4AoGPIgcb3cQ069509xRno0EcV3ZHNHapdg2qH4hHYRLGeHeXpBCcHcGs+az+3zPikoQZj3
pXt+o7ym0KhM+qXFWtFuCJgYvoBq4cjjt4k+9L0G1aFwmPYfuP7E3h3Y/X4iuWEETt9n3z/7DSh/
VMeRwynTQOqJu9vschhdsIpMMZrZcxf/5rPfmesw2DCApY/nv/mATKsjVhdWyWhz8xcdgZQ1W/CT
qJbVE9mMSDzS+2zXZUODDbNYIJTDvI1Ia4kKk0EOkEbR4ZhxeWyj5gEQqN9qa56z1DJPzZZw3UHj
2Ut/56GB6KjdGU4lOvR+TVuMXLOBMnp5P+hoyuQD2GP/lpZrdMuq3aB1wZ2sM7OLz01Jhy+QtEiF
Cyzc8c8o9Dq8SkesBEs8sW26QpTv9XQXLyR+fHefNa8UU7mAwUD+tt/fc3dIiNuTTt9jmEls6/jg
TJ/5jglzA8qB327PEXSV2UCjkxHiG6BXTgXfwNQDtfWFEDr0+Nx8vcx0MLES6YNowhVCt8j2CDoR
sOdMfFbg8NYt/7p/Pv/hxYtnkANlYjfFUoQlLpVRQ8L5DpEmFmlKYV58J4ZgX5IWRgoTVycbCVy3
L947PVzLvWes7khzOD25d4PsVsTYVykSvWzavRYpa1naR34oJC/stt5ev66oP4m7R+RuYQ5Wmb7i
OEJ42n+ifJnkLTbaaniZ4H0OyRW+ppockOSj5ON1LPeJUzHv+WLeIr6PZrJFxlPBbDLQF5AOsba5
ggvGIJz3leNjTquurMdQ86aowl0F9PcdMQaX2DZ2RYKGy/sbiXyNc6JyF8nJ6D962jT9/Y8QUsoj
/0CXj8ZHW+FjS4qTCq1iT3nkByIFzM3kfWLYXuvoZHjBDKT93sLYGs2GTc5iw6nA528edKOmD58D
WdqWpzFBNc5Xzr8xdZmiLYI/nuNEvJObmr24JQua24Osu/ng6hm5UuvR5S3GGosEr57R45J0xMuD
i4sN5Lxv4ACStRPzN5TnkGXH9pwhqlSxlvzy5+98P+AUMy0Cgsv5mJI/1WsU7M0564Wmj24Npa6D
JIHJrMg/hWiNdeoPcoC9oDsNk3lScFkyLQF9Mx3gLAUPUnSvNHpV33yc/ltd/HGg0cAi0WP1SyNo
G0+YvsNZ9zrERCDIlkK+7sxfnVGxzdhhgwmDMBn9Z1zFu4kEewir0PclIvs4GbE6qLIn3Gp36l0k
2zLV/LAP76C35U1HMX/jUZWUY+F/Gvy6Rv/GKZvEntp7DRsDzpypvGDTzmVwiv2ZEn2hrWSkLgmF
rWXuGmWvoruGm1yQduUnZy4ZoDBl+DvyYOZWcuU1L6Fm/Q3zdq640CxqzN7QuAdPeXEAzDe74NFo
Jj9zNDIsYbw92bfGkJROYCD99Xe+ObGyFvscBYfN56a2QmqDJm/EILQkcgIn0p2fo2LP/8n7yv4V
uTFiLmGrIwUALsXChzBFwSLQtPAKCHvk5ALW7/GxihPNSBN/Tv0aoSNnxbZEIFk/ksU2wS1KKCcn
fp2wKOl/03I3D9yR8XG4K1857ediwDSO/VZZwPdY0yF+5uI+RZ4Hk5dpLg97kLmK/m8eb+fBTf8S
y0tjnKvmUMxSoG4l/6VIHhxGuOJORcv63ZW7/E5+l8jo6f0t4ZRMPgpwAOxSrQZIJkOT7qtt7tRQ
jAyTp8g2AKYyvrL5h1r11EmEHLq8zgNbzwaikVZ4vrRR5dnpadSO0L+X6k9Ar9KPluQy525IJiB8
2fF5VP74TxBLhrrrLJvQKu4KKIljvIM726I7phGjS8LJpUsvA1ZwSnZDbELN8MpFCr5hH4W6ne6F
+kq0l68ce0xQzqLYyQlkUkZWGlGB3+bwCTGXJEPlyKnF39IW2VLVkKDpHkwCHyd3v0+yWwn4lLgk
tUQ2Al3CQBm101Co4Nx+VayThOFvzJ8RlFJwD3yN466r2aQBJaEmDidLhJpg2IL+BzgIuoKirIAL
sb3Brz/WLsBa0CyWx3xIwJsJRKnyCiRind2Ym0c8QX1Y5tpypGRCPcAPwovBepaIJx56fYU2tx02
FUTuyK0w3Fd2wlHQ24ZJEtxBCFmzH+TfF5NhDkgu0O7cS5uIDTmBJETPe3jYqcIYxJwBSmcI8ztS
0ZZK6KreTFj6+ilRBZirBv3jeOF00ydKG0SJf7wPdCNOui/FXVF6AaFn25J+q/SK6WeGaYeftJHv
TQdp4b/7DdNLeC60fVPzbw+uXUmrAhvmIMoP2jwdW7o/30+EkIBfJMJMvgbD78QG/gVjIFYOsEEA
D7T9uvudwivlFMlkcX2f85BjD81AWP0blEMuXxl9mzh5ObWOEARiONxYODUPw0SmbPr3oSq9PFlF
VNLrea2zpodnf9SsRTj5iApghBg788Mn7D6x+Ybfps2V4y+2uWormgsaNJdBKaEqQqNz14RvzlhM
CY1w416QtuiHsQhyrs5piOqBgoDgvHTP1eDPTgzuEMpr3lg6ht85a3tpTjiDbfGFtgpADrgPmeQP
kWgH692csPR3mxxWNdrEJRRQ5kmsPLDSMPR6hqtzSPjAEv6sZayK4sEVFO+z/Nn+FuNvUnkliwYm
x2jQH4gJQDvCjdU6h32WjoQVoz/XGg4HSEjv+Vvcp6vxkRpAAz9lA/7TtkB8ZZw7afueLsB+t5Ky
aes73iZqXAY3idveZ2U63WKDV/gTP0sZsG2eY4lyq6FWMM5QPqREBfQ3f3rlIDyiq7BNJiZQ2roc
b6AUcrzD+5D9cDC9+KsTjIlUKCRRjSxB6dPbwTVvC/hY9Gw99333K7QPBmsTIqXwN/kp0FbTqspf
ZK6R38axim3jdyb7O1T7nKVy9IOhnkUMvkCm8vUX4M+3x2pPnVx8hWu+WOxwLtISpF89PiMCaXhu
1GVhYqZxR2NdIb9iBqSxmfdKfnlja5XGc4GIapliYPMSnFrb0fjPmtGAapiHoO/IMU/m+5ONqaHv
8X1q07eSnPkpYrLsZvYccMHuouY7xMcGGjF4rwWhu7hirJFEyC8uTl0HAmjld+wIDeMORM6O5vNG
rRrd5SPiQM1/wjvF0hW7DNk0fMR/dKlSaTfFRktv7FWFE0PpBsYqdD4zBndgh1gMY+eP+qMY1ypv
vO68FSy8Bx/nHmj4f0DWaCHJoMUcwQaEocyWXRUD5jxb87MJi0/+WUT5XJ9lbi8MK/YPOdMdEFXE
T0H67y7iiidVIbzPfcvrmslEOn91DIHR7dUBWzhvWuweO26MEksro2ll1QlHvvKkfbBJCzU2FLdF
pbNfmFv9CTHPGj1G+97B1dZJFjwQIbZw9XEZHmY2OGf3ghipgx9TuPIob0H3V9uy5zduV/Ka02bY
qPeKOVZKfMldI3kk/UdbXD2YodCgMKut72q/wQHuYvbCVM15lDlW605M0yOnw6RpR9ccoWA+uR2i
SKiyzDYR0jFSAGdPqMNeTH5Z6PXbtuYWRI5HnSwcU/Je0i8eIMRvs8CYpepvO+55v1ppw4qTXwVr
l4qi2m8fWfvokq3AJibbF+qReqCOZokJ8IXjOJw0AuPYNLDheOsMEz9L2X3fxK/+qPCXoEZyuoNU
7ysiI1ZUm9JG+0FxcCD5AQEKNr7pIzQZcvjXt2I105bZfywDAoGDt/KPA15AyMFwBt9P7M/vxTHs
dkg5/R8O+kV1Z8hXZ5x8XjGQvuWmAy1guKqFdfTiZae/I0Trmh3fCqUFZt6ZO9xiMlLYpAFmbzY+
JERKO/ZsFSIUIj1QmyamSxOmxhshs/i41PRsXmheM0ijG4ikJF9AMoYgoRB9uUY0ZwgAAM7zBJxh
Bq0NTWK+H0VmytMLjGc7B21k5j9iL/pXqp/YJ1AbMW1r+NuWZnFhZrjgmQvJ4en3eC/oBRhDVxbq
mvDyhsHNnR7C6aQ65Igk2IbV76xDsCnaBE4FLl4WoYZbUTt47Cl5Rf/k8ovHj3ucLssQUcfZijIs
g1e36gxLnBC8o2PYI5/ipZYGhxrVeBY3ytQwd1uaN/IfiWlE8nXVfoRmHTM+jOxOR/5+qt5rU/Sw
HVUs26mVGYADabPjZqdLt0md2S0ZfQItw6lgPTueAraZgS28l4DLVeJG7LC/G4MDm5RvPJ9ZpWtI
bnDJOgmf5IZCdVjVzffb9Hqb1w71oMFXZlp6caINmngMnjlDpPO7W/qEJ/OcGLilRXscHm25naVL
6ao7lxfoJL72XX5AiSra/TtzwLB2b8DFqN/ngMP0S/yX1sxwl/6rwtMEJ3EApgOzBNnRdCnHdVaT
NvnS3WJH4aQeBEaRujOgzqt57FYCC0EsPBVc0VVLnmVKy0SU38zoe9O8GetocqZxVfwMxCuqbJO5
PCxUULhpFhmSLxvLms3uHpW1icSK3F+CptAoAxmqPwrhoP6xo6H0ClGkXRtzaf7JAwJIRD3Ub3gT
5/EukuBixaB+UOeGHlFAJ0IbgVlribPqaFUBceQXPq4IeQy/0aZS1ie6C4iI3QVUq5ocIJzQ84CD
56VhFIkBlYeBoSBYGX2FxXLiFOpXsW6ZL5Sd/IGOhVrkElwpyBBglCDl50Yf8L/P/pQcTMZf17o4
lHysAhwx89G/jUie5hJKHbZbFP4FH5Z1NODM5xQvz92M+Nm2AIXYwMFEx6UWXmGttbGdRgcCbgnC
ZZOSdtzHqjUKtq4euHjE9AvHPAIZbujuHFKyhPY9OIH3Wrjct8J3f24ypDl4MuZZGN9KVuwpOPQ/
5luMtUAIc6mjl2iHFTVP1Fo2XcIIPAn5xDK9m9l3glcL3NbAe8w+a5azwB8tB/R26/l6hL2urtvA
46vqIEsw3YXFaSPvQWEChoC4pRCLIa/7Y4SQbPEHLA2hkZJY0i89QGHN2+ViTIGrR4THOWf9EyWc
IqyLacWilF+vIKJG+mB1VNWsLWFjuPzmSVTMWWbBkGA17LKjVrsNbTlXU8Q9PblS/ZH3h6i2xCeR
XexF2xeaWEj06Nk7wUI0z0JYVld1zxLGsEmJztjQPHGCGNozmBBBH4F5mjHEdBowCE/9jwzqV2/c
dPHD8xUuuMR7lHOMByfGOJN80MQv6k1D/FLCY4XZwLhNoC6YKMsSU6kBnrCEUQFNZpJxd0+XmWYW
/hYFIz/1XxwDEdgb4AY6hdMqw9vAuxYEcxFImK+so+fCw819xNa7rO5/tEjRFVT0fPPI4lOnB6WR
DGL2eTSTtQRii1FBKiOU7TjYiT/olZsPSzj90QXyv/nb+oH7obwM8augbdQgRVcDryBV4XieY88J
MT+S0pwFu3Ly+OeAhYnjuU1OUbWO8nMSffbFeooiuwaJofofMalS47bnnWcc7Ns82298olR5iLEk
qmZYcivEN6Z2MoGpoavgCRW1a66SLIH2DR8O6DljVyZbbF16+YW8rNLdLEYVk96yhF/IG13jsWow
oY1esvg02TyLwZ/K8Eojy+sfkIThD641U6O6O6ZsX1J2/SGKykC9N/AEigHJDAOGeZxokDyT2H4+
b8MZ+jEwokGpw4evn7mx3SazAAzmHgcdirJqN25zNzrC4YkAEqRe8ApO+HUw4847+Ypz6IGIJHVb
YGirHp2zw9tKNVI5wqwuY11cbuJgQ1ZSO7uO2RWxOMjwUbngbyjCr2PPEfboIBtRl86DnPoQcVac
+OGQIEjwL25qf4S7t9bfNuZLRuqFhf2PuTgYDf5NQ7oqE3R3jBZwjBuCVxCezWxiThtI5m04kRxO
ycylYpe0JcO4OVKFYUm/N3C2Z5r6PVz/J9ue+MveUMSpx3dl7k6y1/0tojnqVJ/+EQ6O+E5jJ20B
KPhCMwQggpFo8908FKIJmEDtQFBP/6mNSStDeGOxuTv5W+znC7vaMnonNKOGK2FxN8hIpfEY0Opt
xk3QbMjH1dHUUvwz3lqU8J5rewHTzq330xdNfbzNsrPBZqlyEkDGw5zQ195J6IjPQ+h5RMkUuxEV
s8UgDmlvq332wU7yYSpj4mbx0EZexcScM+2v4PkmtXhDp1Y4C2y7pCZb+Qd1K+/zf8P06huPZrLv
tTN71D9+XsU89tf0jCzCvIBqQUAm+RtF/JnHYE468xa+yIgE2KdFGKDngHLjws4hPNOp0gGyaGe0
+Laxz/IeLLDN0prxPhNGEIDD4ZfbeEj2Za/Z0Yf49aac3wkeraBCokEYK8hk+Y2/sB49ShTQHqS2
6dbgyhHZbBWxqT/vcZucqnnbL37J4ZrUSd0DZTvoLhPEWfkGsOWotYnV9CeuPCW78bIWiEHXDEkM
Yy0qXn1uhB8S3sD5kJYoEX6pPdiXYXVv11zrWblRJ5zkVOcXZpjvWzeRokGzBlQD/Uu/ZpV989WX
0nmo4RJkLL7OMfYfh2RU10HPvxS6uhPU5/cL/DaWrF86JizUwyo2yPDGT+lybnLzbzXbZKup/TRE
ZjfOXIJUVl39VTf9XDZOdkNb25sb5rAOw23jkC/cSN7oJ6yYRokLBQVSoHxrmCA2RbXpwcoQspgx
N+aOfsR8h6rLK8KppHxLW46oGd2ocTmS+f1GXCAZFwlxvfEjpbMeaAmJwJcJkMuXn/4PVbbyI+hr
3B2gkJL94pIxgmoQ/Rw4fhH3WOFHwDI1WL17ZKWwCtaoXhAz9oRYOMqNJmeX4+4ybbY3zOKZ/faa
m+/1FzykRciYm4VP5DDlgFvVL3Coz+xEFK8SsNo5d0cNHJIwmd77Czt5+upRDDciREHacWLN8XDM
koFuVxo/0VrIvPrVEINrF+jC5EsUOtAblPZQiF9sEur+U/KZ57IQw4Jqz6JxenphKSgoED1EoBBk
s9JOnCu9e+yY9JZJ86l/JJ1Xvb1PIXVaaq3qImj7gtXWkgmXMn10F5NsKodvqdwHTG2s5GYYS5qN
kHnGrDuT1kgC8xGGmRVVGNzPufc2PO5y5e0FEEf48BYkZxduTMrnVraaYIfFVRF2ZbppfEZ0bMI3
7UhHuuRRX2aIx4GSQaJjaA2Xb7WILB/RqKJ80yw1VxbgjI4wJ/NUg4E9EgCU/DAzSD7zg/Ic670e
gVvzysNbfBRIzaY+Xca42dEjr+TyN59mJxtZpeKqwdyahiAs7nfjW+yQNPTEKtk6GrPxjpEb532H
5lHZAGinFj0a5OhtUnCkXxFVTyh+mOEWMQVqNL4Kp7oN/ZF/hEtU26R7v/TG7CwVT3P0mnCXp6gy
1/U/L5yF28pmDqzK7egPAYlwqe3OJrBgS0Yyvtml2l9Zjg+4Io/S97VS7kp6A9EyYwRXCk6kDREv
4YvHeyHaDHEZ1Qv+M1OeOeZvyg7S5Pit5xTkUH+5oVkEJYfoyAYo6g8xwz2GNhziGp3qjskF7wYw
lTkrm11RhfbAkjf8TWjDfWCkQHvzLZo24cIn9q0zQiTmrNMpZ5eF2Ts+cYcz7zNvxPcYl8gmh0Jk
sF1MOzbpyOimPV1jqfCJkNiwP94X4XdLYEk02AZzJY6rcfwYfQeJt7L40jKrO3AgOYS73uciY/GH
nr7UrVj9ZDAb6nSAq9p6VyuTSgmINbUbOlLuRnPxEdEcSSt+iLS/ZNODApu1Xaw+2OSEa6x0/hbx
oqVK7lSdBlRjOhKFdSq5MW5zKgLhMBbgXPhZmSS85+k0Cn+B7ssCXbugGgv/cdjwCzZPNdEz3P1l
9wno3jxd1+nZqzTy2nZ8SJw16oojKnkSxaAmpx4wC66VN1izX6RozKNR6fTBltR2MMfVRqiYNZEw
ipgO54aJHDjJdtw+tSc9pMJjtB6x4wOLrsytjYkjy478zzZYQ0igjOG/mIYQ6XKKmR3aIjiBYnEO
jVOP4IeBfEENkHnNDTpNQThIb08mzZvXlEfZv5b6M9abFekg8cyjewjKn9rfF8VcZ8whp3+J39kt
JsqkOqu83yy21UpmSnp499tquEa01DCqVxKxoEnHXE32pvA8Bcc3rwD9PjLP7CemRhIzpJFw1ToP
AxU/iUjOGfmeVEL5P36bcApknhpmuYAkE3xeSNTCwgo4ZVD8iycWgqm+0bCzdr1XVTMMC3pyjTWT
VtFk65QdM4DQqj5/2139ZTD1Qi/M98SkZFh8aOW6lInaiNZEckZcffiI4OXBxKS20fAJ/i7m1gUj
H4YnxuTVQ33vGUVCR0HJInHM1V5dXkzt0LYfGgu26L2RuH0XVpx91/dC/uaCukSKO6GCVcADbKio
fESIjfmji3uz+GPrSyX70VYAs3tqzzbl4kaNRRv7fhCP13Y7rLUmSSLmn6mAe2dagIVZ+FeEO0op
gC+0+BO+BgyEy/zQLU7vzBLBUdmweRkOEmDeY1hHDlPi2JR2afTL+oMhYbwWCpLjFt+ajvU2pm9R
LEmYq14hIAvpI4IB0z1zDkmt3VBDogP5EvdFdhvgvpIfxH4uXayQdeIoRPkxbDRmoeE2CLaoQinl
MYCpnqAck+4Evx/0ejicY5ZA5vRk399aYbEav4XCxlaBq6Lcw5VlGxXfYuSOhD/wYVblLaksJJN7
+F5svvP4kBWEP6HwgF7Nbb/uURcMy4Y4PuQSqDPPc935MscTWh4q/q7ajKZN/x2C9S343Tgm8xyP
xjzWN/6BrbK/IvnduCXfAKY/F7CrsXTkoK8YZCq6hZQhkyBD33E/qtyHNQP1Z8RYjEUCu2ztnseu
cgG+cC0ylwMXRldUrJI1FtbkPscuB59QREeTva++JEwFKmrGw7t6Q6VmQCuvtd7D+NR3677bR+op
AHSQqSc59/IO4NmPRJfSItFoyTKFX5+xBkBDR/2zlyY32k67ZrCZMKpQwp2yXeGVm57AblDGM7I4
Fgx9fzQ3tHAxfC6qq38LZ06cVZlHQ9oZC2+ib0PC4jXpvfxghoOtuQYnS5pr9EjCS8O5gfFqPZ/G
LihW/1FzZMPpnW69wtKPH+Ng+kR9WXVtH8vqnGV2J54CuA8zKJ+vPWuuuMMY33nZB9JFf/I6GjQm
Se0tCD9ZAJYWFTynKuN21AwYyJaLIxhMc7iWMZtSC9qOpOzzxVqrWLMd8vhjFgPsXrF/LIHTZ25K
LGd+IERj4H1coQCEOykDpMCedQb/1e2QBOjIse89jdt1wiEERCzZLoYPTlQa6GY70L9hb1PT88RJ
jmh12X2LhR2djf1kvuRd4/Z303D632S1QI4JMo3F6JOtkiCtIaUAWBGsJ6heHAVEqhJhEkhPncpn
+66gXyybcyiC7n3PX9iFnGYZ3RFA0RHzkSU252hdOuHPonbFHNiz0wfntlzChhSd9ju/lqSZIwBw
uPSrlXJWIn6VjGNPBQObG2Y24J729GCmnFjH7zqz3u1lIrKMSCYHOgZxBpWF0hS/w9sFbI2uQCCJ
GXDpkum6L5/7Lw2MhqvErrH4CZkKtg9Z2VTKI/kN2KX9U7fAffG8rEQml4yerhn+XRxWyl0ab6Ps
4k6zR+4ykNooOsGO3nOSgky3gn21mskOui31ttR8j9N6Igduqp/tE72EHP2bsQyF4iiCh/Uz/wF4
FqjzHIqqh8oKBS5DP7Z26hIRItBL2ZF3wPeuxS9PZyO74bP/fXdr1CL8351AzbsJNAacbMuCiO56
rRMkR7XPEUDrmW1ig4XLey8RPUP/RZIy+tvqQ+DJppgcjwoLLmM+R3EtGps2o1m4ygJk72+FWeZA
rnHco1cnB2L5G7GYxyzuOxVjQ6wwvq3InsStAvaPhAwLKFbN7uHQiWBNHJXFA9vb2Br9lyp+pSKO
6hU69zc6NtltESEl21r8Dq9RywwKYyCHr21cKwevMLdjf/zhldiTJ4UnNz4CsZ7WcCQA8eA0ng2Y
oF5SXmEXIZ0CgGAn30w+AzpgzVMWDAq+Jh9MiE5iQI/VhGPFyVOEICWxTMv0p/WXre8gfldDbHAH
9f2MzU09HUoT8YhlMO9J3UG6xtbWJEqHzg4IGDrnJw4uvcetRgYCvU58rvoXICvBM1lV2nl7zX61
6Ef51DYAqnH+pkiO5rwtjsGHieyxdaoLEt0CAQKwh9UxvNJB6kSq2gFpv24LUN5Wt/k1jY/Dd8Q1
qxyG/FkMy45dDRBCZVdv/OK3l84+OlmSbhqHGDroLiB2253ue+km43fRcXcy2ETTvJ2wIch20V+6
aKUVro+597WNDmzpLfHeSrSG6o5DcGYcPcJdpG7wFiKj97dkrSgfWXN732rUzGiFbO07vlfkqPDp
i8WpAHc3fQkfNY9GIHBlJcERDnIY7ozQK0CLyFvQz1ngLBRmvZ8Zv9MGgmYDq3K859DoywDzxQYz
ClaW9btCm0YQ4xyAjbSobl123ix9k4OG6kvC7APL6v1/HhVz9Y51uhNi8cd6iqYRNa02/RjpTQmg
czR4hpw0JXbiIdlG5yJKYdZUaqfsGpnoD/Aq4VWVPbJDSfbEVTcvN0kgyqyYLQeFXs2+QDk2Nv4R
Rg/6n/knak4QujWj5H7TUX5NI60TTCOnQfyrY1/PO8TmP6l6Eyd30a+FB0MURoFYuCrlOEFDRTZE
qgGiZi3xZtH7wASFWD3y4rCTsyQjgTsQadKguuafPs86ACX9IkZ2z9ushb+cpS2WC1oE1C+ExpPM
damFU6f+vFe0xz/qM71BUPGU97F3kW8SOAg+9UPmCFHIAaOFdOVnEG+MEVP6C0KBjraNncN8m7xp
sDjbG3KsmCRLRJ70ns7wqCzukQp9eUtkMiNEyLkDFTM1U6L+CjdkhXM9Wl+rLdUC06Q5Urmyp/LM
mteg+8KqAhxdOYa0r6wcssJLli3qGMSj/XpukF6JceBTfBmoVvgTzWLODs4uzo/khkaWtqZN2nOS
lq6cO8plhr2R0cJSwGpOyYIyD5VKh1lg9UUoekY0ukVYo1UA8bKUbivdCoaOBU6NXa+7IrHyhyRc
sd8dvMWHiApkQ3gYaUlw6pit4YJjpFQexb+63GqYq6mHic8UUGANpH6Ric7Ey9CnJadq/A1AMl4A
BmDde0IA6tuIZztOJ8mpgjseNMl3kv7EIiogd09hWAmk8G26och3tuaxKdnp3inyC5QKiQbjxiGe
7N+7RNyOlSOWGNH4rvqV03HTr1DsZvQpdyk9sizoZFItbb0/zqtr4UWYToc8veUQv/tbXXUME5H0
MRoI72REvpFFyO8/CcEeE4Kp1f84Ooslx7Etin6RIsQwtS0wc4InikoSM+vre6lnHfVeVGXa0r0H
9l5bi+58bKyaUN+waioyHPXpKxhQCeB+P6lYn9ZQE3IkWfyfIDXTtmWkFrJzYhQCtrAm0If9pdNf
eZK0ayH+9ieGtEXoGgx7xCUFSdYomZaQWHb/zI+JM0bQiOaAaYK1piehpFXfigfhMJTRFluXldhc
GXWgb8jVB6G/Uestw3dQkW/TRgseoWhjAGK9jeOpcfDMsvEyN6bwgJsW+38dmeWYDKz4ktD6mZ8N
C59uuYgfA3UvUuToTUAbSHlbdAvPlJRO10Q/+lTZlzAyw7jN4LXAq2TpLuGi8Y49WOexABHMXyRe
U/iIwYOABKxfs+814peENVWE7hltgq/Km9jNMJsn/QImHgtm33jQG/vjYb4M82fZ3yXhF7ckQtWa
QEjG3snZbzztySwa0x2tNG5hhP1J9GjSY9KeYMjJLJqYqobzJcSR4LbzHlJZSsQ1UVbH5uiLfFRf
mXIqtIvFqngxMF1k5dQEnth9yr0tGQ+/cErYxprJVIDJ6VNBEsN1zGo3RBtIEoeAE2ED2QuJKsvM
DXi3G/FqPgVs3P+o8Vfb/s39D+Aysg++ZCrFgDenBz7UsidBh7SPgt9R+AiFvQo/D9YnFyB8JUJv
+YKcCE0sc0P1WYdoGBh6EeWqNt9Vh22a9F7igKMToPr6y+ow2rOjoydfw5aLUpAB60jv+EmIBNEh
urRfIw29VJx7NAHxv2UD1noVOTxvMiLfj0qCPYqOx1ghR5fCN/Z8svgv0olRAWer2/kRrWWkudro
yV403ZggGJyPXXdpfNyITyasaC0gZezIrwFSGMGXp0Zg4m5iFy6cVvjm6xUo0cMn7FGru7It9KMr
u7dZeY82ni7BGfQ0/K5S8i18QtQZL9mpR5tCpe4zSgBhC9zdbUBtvZQBxsXvFBw5fu0a5o6/L75i
iX5M22D3VZA6hcoJvAubWRo7nkr6mphFxFF280VYoW+ln3y8MuLFaWDVnNtfBWky6mb0/xgCgMpm
QCoXp4YegYKdvScGNObg6IlA0uKiRuQjCDjI+SHpkEgKCNfs4XDtnvx8xLWg0p3wuE+E26xFfE2g
5cOHuaMGVxk/s0TuPRP/2DJ42HThLQpQBxFeMQRbyHnb0dPRicCY3FjHjpEQ6iPuw6/+NtOvrOUf
mFP9KsEVsNeNc1tcRHOL68En6Zdt31p8yjtSV5hfAlnm5El2gr/TrCe9Hk4+iddyj7+XvpMSmfg8
m76ZmHCAIqye32vVLb0QJyR7A32nFFulv7BEzHjOaFamqxS5TGv5jYe1CqCPQ6R1EQwC81lm1VRO
x44h/oAk5ydEu2TjXkbwbYYQERmXMTQc4gcp2RPGKmUbHlFWWSw9a/qrCnAyDxASXY/ifVZsbFbJ
Gbskbjy0Gdaj5MvFIZSONv77cnWADkLFzpDT7T9R07FR47ARPd3C3s7ieL0OttWH37iJuC/fM1wa
vORbCo8RccS0rfYILFbDfuYTZl0FqAFOFpInmUMzWBd7Sli/sOWdErJ4uSEjwCkxducGPdmBKoTB
AbreL0ozJHLN5s/Uj6acOx13J4ANacuWkL+dGvBfRwU30xBoy/lrUtDvG0LgL3H+VvrAGul/wfyk
q2Ir4vUOjm0McG+VCOfqkPCpHS8B8kcEPhSjF74cYYDrhI3bY+5HL0gZzUNn/iX0dOya98Az7dBE
NkMyLUa5iuoDd8ix4Q60Driwm6vPoOynrM7RtJYqAD3oK08F6V4RMVtEEIAvYigzIdFwpp5yZAe0
LpIQzWxjdlXWs/O/Ydh00luFPwQAJRBaCEq2BWvnowo8GaW7I0aHnizsCVkHE3Et+wkYY8NTnCZn
vnbSD2IwgHXpQix3UGwqTym5IEoZuh3XG+qktlojNqGy3GtPZWaMxihiRnJ+VPAumWTponGILxYx
2Qh70I1z2EH9vJgP7ZoU64jAlYgAnuFSLodqbVfbeUd3NHEsgGHLPUDxgEzRVzsVroRzjpfUAXTP
WoYq8aLz7IIUWQaNt05EUrYJDPa/MD/fpOWwuEGtIQm42hCcoCyxdtZ7TNxs0RLMXTzy+KppuzD7
yH6XPJeS1skt36xd5tAWlDWbJ+K6mEZuqdyJ+jYpjXhIIqKKl1Wxib3j/Bdh1d5Ui1KXORilx6Bv
m+Lq8wB8kdntYW5EvyayYZ0XuQofYwb+J1/JXsIi6n189dVvXJ1SNIUhfdpUgQJCKb9AABMURogZ
4FdJGx0Y97Wj5CvRuU3lI0RgJcJUyPG7qLaeP2qJlf/XRJdZoNYc8zdrQLO/iYr1SMqQZC83C2pU
wLfvxomQIEh7fO7mo5xs4Ujji+gJ75rWUWT4O7XhkkbYm814AErFlhG8G0AB+aNQelTjKSUKZzi0
76SNzPMGluGRWdUiziaYmSQURk+GnSi3EgG6xMTSVsn+FVnKO5weRgQTAME8hIphN+MjGgQX/Mi5
s7ZNu8MLzPdVE1IY2DxJMseSyaoVvswqQBk1CV/GTh/f63yv4KSQfsPqm+esh3NvW9fkkn0XFeZ4
EwEZDydVUzlhhLxbEQiOE4aHcZcOL67+rmVJcavh3sp/fvjM03sRvZST73CQt18alBahvBtkbq2r
j1RCYrnSxHULNnqVPY1TFt41NngEsWnbGHURF+aFcoLjGeoog432d9awmV3H+C6w5pg27VfMiMyP
T0171nGVi1+8jqxXRsC+L2nak1abJi8f5Q98MmGLheiOdLyMvPqZaK4kuNi4Suj65r+hvunj1/iJ
JLRY+kHmmkgBDVTGWe8oXKMrxL0TNxxgkPlFK0RsJ3s0VbGnD7yOnxUNSsZ8akN30R2Za+GovSr3
HmW/vu8YeeXwRO32Pk9vHfUpxog8WVC2FR25ts3ldeok14j4Q1x3P+m7RFNNzPxa5wGEu4GCfadX
N0U6RdpjwlM+M8q70ZH3EopsyuwdLZ2Y22H8JP6Wrz+wRWaLnbMhtZVfU893UezVvJ0GTx66CGgt
ycoGWBAfdEdcrQHFnmmzIvUVCp5l/eJIgGa7+HKLXaotOYN9dFDNOw6Zatt366r5mmsEhuBsmWNs
gvcm21ieQWZT6fl71YT17VTGTVGuqPGYD/W7JsAEtI6OfHGMUMXvZe8/NCcsPApilsJTQFmPLnkF
bHRZOQ00ZYx1aMPg+S0yAEjCOGj+WgYe38E6g1yEoY4RF2kyAWvHhJTs9mbAiUIA0a9aZhqrhBE8
9MDqKrPWTW5FfZC5NkJb+iDZL132eRthcnFjDJRtFcGYV6MnLsfz1xkFbfrXMFrls2Q6aa2LV2Tz
wIGNjfiINuikUQxgIVY8rIHDsX/X/VvEZhvBkslsCJe+e2aCjYh+TX6EsgpZKGAEE7fcDiym4fdd
2Empl2CKN+Klxg141XiEcA4Iv2ZAWudjkh2VZIX6XwUXk9UWd5tuS+pHHG0NdlVjhdwsIpbAhsoQ
PEcfs0bL4NnuCJmMOLJFhhpEBwuIIn1Hof8z52GliIEzKaSUxiz5iOp5qirRK18qlVSNAErxnIr9
28nU9vLOBPEGXFrcRCC9C3REQrNPdiMHM3uIaKNsKi5R86qzwmcsVhs7RXkK5GwhP3CZ0ufvQvfX
M2zPVCIeeDvTDZmhZzKBeezLjhxpCsNQYpX4qWWTbfhPBdo8Ol9C3bMnUGb5r2zQDgA9rJflbEV0
hKNRz+2x6WDD6JBTv9rwE2Zvfu9cAO/SI79M7NO5OJlezW7npvcSKRMXWe0yWY60lVYfa8sbiAgq
Hbl+pvfeE5n0a5tRfioNS3GgOcNRBX8JDwrfNBNlJjgcB8x2ntxLXDUSfNKLxOTZtxPOFggssV2w
Gt8KTHFTNgwsHollvsXdn1G9i9J+JvWr4OVqOFJcXuxccpWRdCnI88+RIylYh7Da8eKvm/KopW7a
XipQH4Z+DWRqTouyhr+A0ddZjfYA2kwJFPwChkI+up6/Z5Szbgvd+ZZaOwalPoMRYi+0i4wi9UfU
KR74Ej8n2iDdrg1nGE8V2n4qeyDSFOZj+2whnpHuvBmCnyn+Ql3b3gPUIzBKb7HxOUQnuSXwilA+
gM+/JQqGwKvf+5VsvdXyv0xgjoQcElO6eDDB3L9g1GF7i5RNwGfOUshyqrVMwKbAy3cgKZIJ90A2
O1uVmjw5dgV19d5OtxS/OD9hTdI6IQuPwEZ+SO3RUDmn7XaquZIxlUblX4oGR/+ZE1BC+sYQF7dy
AiwRv26Mla9+hNJpCcQi1fFeKEC83li+FmTG8Zz0nR1ILxJaFNbo3UY7TC7rM231wSlznojzRoHN
ih7B0bR6w5ME8nFXnkOYrfEjf7GrZEu5eEer+VMt94x8g+KviFm/MioZ/iVCv1McCW2N/CevjzCf
5M+eO78hGRAI2TjuhX51qb67zgUWjQO0c+Abbnk+qru0VK+mAjmE9URypQfi7WclU7GHXqeMHBzy
AyGS5sZXAB2sd9LoObKkE9hKv7fdtvMprXUKeBmDEcfqClFY+A1bFKTbLMAvRUwbB5s/gedgoLJK
JdzEwiquXpFCf5ojY4G5xmzQ/O3oncgpNtnZs9L4Nawd/Z4se6Q6leomZLRaIZG5oGJHPPI3AnkB
x3Zv0AnNvcM5xR0m2KrvXUyBEYbwHasvlXlFgCAM7S26zRnh7FiqqFZ875tSdLkbzWORH3QkF2vS
2B5ZvBmjx6XhyIqTj7D9FTknzehLW/IWKLo+xMb8CbqjQTA0O6eMUUM3urnq6g/LVn9a3HTjoeP8
CANSEpgfXpZ9FBpUQnuqaVfoZN2fmnk3tvtuXE+NiEqB0WVSwxjJN53Ac0Syy9g7Id3VjAStAp0K
L3OmHDLuovRXNdpGmo8RHKPh1S14nH3A45Bbe01hhh0GG0V/CIxnddZNHMNNdBhvFXTA8NU3l6a/
qv2jkREaMgJGMpORrUD9ElNuAEygJR3Iur1ZbMBYxMkHgtNYu3AgB/F+Vs/LqdrFp5wAHeNfCopc
o92WLzlL2UE+IVnN6GPq9q+kIffZf6KVZQR51BBpDFfz06QRJWcyo6RPix37EtNnfrzVmVOIKaLx
YKcLHuRVmo5yhpSJHPtlobyeDrX1MFiomQIKAXwjt0xltLuVGYjPJI+yAcIuOxAAPYzkW35GyC3k
/D3J7z5tT7eAM6OYG8/VcG7lwrrD1d+dShwgrLDGTW6MR23eR8Z7QB/FcEd+iSMSmo8Aa6XusvWw
rMAZFz4De0X/mpWAdg9GD5zgpJXbqnkG0V/e70kg9K+V6E3TS/N3FtSg0I3U6yhCrzikbCMJeqFd
X0Tku5ZAm/ZYKYRJyvkmJzmoAGn1znnGFo/DVMSG6oTd1lIPOWyZtIKMzneEKCKnU36m6lOMaHRX
evIt6u9T+a9KfuLhouunwDiN2aFKtyP7PMRxEJ5NySXnYEwOnbxDodfcSAhovGnY8DP2sJSZfVnP
plpDsjNmRyAz9C+Tj/qb8uVz7gXc2HQtwz7KELQAIZYtzmKiTg7dM8pOOkUGv8LIRdAdzHTbY3mI
6Ww/iugyMCDnQQXb2fF1I8Y+JIeg/TArrwVnrdohKZ7f0bElIAFWK+tG8aIQBBRic9lW4b9yeGYP
9ZtWtmLnTXoQUiaqX4QvNZKp83QHWpqyiCTf3XfL17KI/ukuBv/Q27z88bFABfOnM8sVjsydWoo5
w50WYBnDxgN4BDS6LbtDfDno9LStIZEddBjQZswEkVzHwh5fBtmF7X26D9W5J5CSO7z7aFH5NQo3
xh9af/UxSBdpiCDFhhhdNmW2S4OPoMMpUv7GyqPM7nXuhjLBLKyJwDv6nxqRNLk3jE7+1hWfHRSt
Z1s6FMZw6gLqaXkjYwLqRVSpnpQcwy/xnjOBvot3AQUy40AECe1ONhDnr6x/Yer1mTt8IIfTG1dA
i3nwzV12wZpiZEw4XcT4hniU8r3YePo5amzWAcZ1IvqL/Sg9wSc9G2A4UhzkPSwFAY+m7vjmFuE5
+LWBd2ncG39zxc0duLHujMxAH9kPmC9whXHOEfVkQmtMtDoTYwOUmN8gA8WPlvCFcR8ibEAIx6CM
cw5RLl71cKN1B6lPV9ITcRC7uo6xHCqVXCDWGe8s2kvxwz/HIFpTTqi/ZCT7s4fdKCzy2dwgjgQj
okebVlwKojEwWnX42tPs/jmAgzE9LcPQgZsg/zd02krR94OyHlqkyokzXazoXAAdxlMOVNRoTvOt
KM5CeSpxsgiOoiFnhbz51xg39MS7oVxysGZhQf30ZCTnHs5/E4iUj9TtKUcOhsqInHaicZ9YucNe
PLRQeBqfDHRchCr+F1ce72jEoKv0XbkGvIBvgA2EEh4T3Ei4NE8ae3SEGswb/jLjB2oaPqiQmNri
TTPWFJsWMsNLmLm15LaYmd6T9sycCC31dfie6ccRBzGGob1uJ5tiXcQXfUbRQ+izBaKeIj+HxL2u
g4dN8hKPIg/Q9Mlcq2B8d+2fcXKCMCKhxSdxSGD/yP/gyu2+IR4iRrL67DF1127QvheI2OrzZB6b
EBnUvQaVV6duhXamoqgu679k0chlTzl7gbhGcgApPdlGLGpufk22kK+qjs4kJITmzQRfujbzaQhI
or+jsMbtRfnUdNsROzeZEou6LSL6qnESw6uzXyYA2NXA/b6ihLZ/VX0i6+apL39p47LkIwJawuTq
Du0LHT6RjRXaKc4MygL9YICj+itJW+ZO1lwZxTT3AAjDd0t7Zx1n5W6jbAR9384u2DzWncDQBGVP
Z6DoH5G1lZqFAInCloOHo6r21MPC53gzsQ0wOdtXX/WwY+iMvhFjhNnStKFacBk3Md6c7gsOaTqm
EVckYt4TKxbxTJqBb5Eu5uiJo1pHNNCAp3FpYSI1ExYQlCIaiBI8NeqtA11keaZq8x/Isvwj28Cq
5hhl9WuPN9laFd9q/q9uTlO3CudtwnzQ5yMmaintDiNJs/JxjK7JT3dIpAuivQBkbUVAxrPC/v7d
HgWy6li1fDL2BZM3flrjJW83NR1AXhz6/sgfdmgjxOOSgSS7GpTc+KbC+2OI15/ppnmZaHqN+gpy
NNtXM5m7S5JM/NHyO4R2n6+CChTa8E87j8xuMRc/G+rtmPL0onBJMPVQmKCZ9vhA4ZIk6Ph3COu7
+h1oFOM7ONqz4MSYv03EvLvhnTc7wDkr7iVpI4+ov2xBBssF5EZCILLQ3NsW4b+dDI7wyVqtfmGj
RPkYCZeMoSDZq4TsRDdU/sk2pevrwKKsjYN0MRezOSAhwgTxepFYFhLcZ6DUILsTXz1LTyXZDmjZ
Ka2l+yTtGEijtFOETXQTM0ITsOwSlrTg8HLMfsaBQxZReEcR326A86gnQN3zvf2OrBMM0oH2UKbD
v8ivEkBQcx2ne9zR7/LZ3gq4aO3O6tZ6blNxACkUi5uJ/WYFTzaxLnyO/A7DbDPZY94QbH0WnqQ8
AWmgVkO1EQyHmDjdK2HIwz+VDhXqWuJ2Obv9LXWBylhXOIqSvDbfKJ6YwabERVd2Z9og/ov0Zxy4
CjZZBdO8MDVSUNFKnAQMljDQU3b/d8V0qlsvHwb6fr12fMIk4icRFtQ50R+DKMQ7AOJO9Tk9By8L
2ooCG43dM9qE1fCvfOQQ3mvoSfyVg2D7u7H/iNPD9JZyMlj3HsbxN2umSB02AnulRQ4xL/skA8oA
3mgJV/1KPmK9XnajrHqIWQncunmECfxrz7DOhbm30KtUTJxRU2FvYeFiSldR/hx5RzS4xuxd8Y4Y
m4L9TLywsFjgs+xcY4KUbwFDmfI0Mp4GhQG7IH5QZnBggl7X+LQ5cuYbXPDMBQCPYKqZORscYshF
5ZUwOiQBjWBFuL06qi34jmiweaYw8KepXdwXSHeLDs9pyyPLLpri5m/6kyfWZdNdnPg3VwZiW5RU
VE6VTrPSr3nRtsqPjO8F3lLde1OxKfvjxHDcMA4TPbL5ar6sn2aXyI/Gv2BtzMhvwD61eKoe0tfI
4FoFTwQsqYIy1m38gQ//zOioUhwC2YpjQRFnsezHLDo8owKEcXhTvueGkVcD9pUlqeka0l8zb8vh
Xam2eUqhIP8Iij0yAYtEWL5LO4jkXRvdpHNUiTObLYYSLXHLWTUinzrL8bXGlpKGHe0h5RH9lssc
qWOIl4VbghVlH5F6uIUmgbkC++ic/4NLqMNJZI1dyP8S2PzKu7fj9+/0Ha8bqviY7VjW7Od8Zrf2
ADosi+BuQDm77ZWbQV7LPelnC6CmW9Ib5OS4aN2tXzQizORamAp2Q3Asg5RydwfKUKZvweZes7Xi
Z+yWSdkNig2z29Q4YM+EWcS/O7zrGFb5ymyY+ezRoQH9zxmc+h8wCigsciR/PZhEMv0GQpyZo4Ag
ObUFd9KeXToBghFjOdLtQHluiHXskAfMWMOWHD7gVegQe2wRC4X5u30yKYTCCZhhsj4BHfEabTPe
qBNZlZhKahcYrJgeG5SzGAiSbXnQGFLj7XrQ7CGEJ/ZwPT9lj2sqp1Z0qW34z/4lCCwdVukL5wO+
a8RSXHa4AumXWJCcxs8I+54Nvfs2v0zozPR7sI2FPdJdBtZIwxGlUC5CX+22SeDyLid0t+fg0jPc
4U7fqOcsXeOvsX5b0B8b4xOU2tC/sa42zKN1KXVGCx/TsuIV9qlG4iAReNRbR/HE0ccO6mgwb8Tj
N/5m8bnSj/mV6UyS3pYnkqIx3jTvmA48XIPW5c23Rewq77hKrD0xxRJUKQG5FFW1E24RAgt7znKw
UTkuIzsa9zwuBnNXG4IeS3jfzagfOMz6C0I+vCitgYB8o9Lt458ZQ+R4cNyd+mT9kenacUNtotob
rDN8mkhdx565T8Pl2WASP0Pm2hBHtMo/QCY21iXtF3Z4mTgxQ5qY5/xDwAFibKZsZ4AerjeD8oIF
NxdPbGwcc9N0XMBX0j1jQdXFEpcoxgaT8poX3r+B6IdCjn5YxUgW/yIvwuzlc7TeOvmfD+ZrILAb
WmxWE3ulPDsIMF8NZZUR7+EjVSHTvuFTJLhnRmu27xW2b/ha4+TtTVMhKsbfYX8eGFrUurSSUfDH
8Y8k98jH11GIFwRRGPv6GJ2EWIBPCMhP5Gd5+QWm5X4Tao8Oq7nlQLA2frNtTVSyE0FfiPG5QRbi
FCCzGc+ngn2FTWRFzHSncV6dkT+MWDchWWdnCHPKXoOJkoCazmjCdemWNG5NQTHgTM2+J8whbQPT
J/wg1KHp9os6OjqCPNb18yAiPk9dFDgmR5MCTgbZQbhuwn8G2RgdS5c9S7joorYfGXgR/6JBCGLR
2urIvFXHjDYS6pkzrAAO+wiR8loets2vyou8mT6UCvWNp1GdUc4tXYRBtfXMCpqmUxbbiauJX6zR
ZpVMJ1taXqdN9MtYLN18IjZm3aqV++qRTy+hw7nmHwpXvRAcsu7AUgD/z8dtt40eAnuon5IfhyUN
8LzntO2qazttifpwAe8t40doIGt8Cxpun/9z6uA0nKyddYtWGIZYiPJ2ETVaP1V2BM8QMvHsRMtQ
dt/CntjnxV5hPA4kvt8nupd+AYTVFJdGKWtd7Y+Xou0ZBLTvWvhTs/AyUX9BseMuY+LBN0InPTIF
XjRHuCUIbGflJX1i8SFmQ4PCvJhfEHDAplNDRyDHTjuihhE91vWNNwCYgMB1FQtsGDQu1RJKdSsM
+S3xiUnLuI9jCnYovNrcwqtmiNKxw/2coz1Wff8F/HsS0URS/j+1rHVwzqnKKyjtiAdavajDQQcD
aIVQbp1iLzP59EDT8IBKdNMnA5EQw2YCZdaReixjyDcnfzC8XFA26LKILkaRA/eOoWXP1vhnSWbg
tJmKnTCyNFa2Ldz9duCqRlObQdxMNAILuz8ISixkK1TCoq2CYZnGgzp/WcJWL8M1w1FMgOyb/r+7
CVhi4bdt473Ugl7nHexxf4KlkZYGgSh7BEvm/9W0Bat73SO30FyCmxCQhKT+bqN9/R65kd1f9uoi
xEwUzxiR08K6/Aar2MXMgSVs1iw41Rc1vjFe8R5xZLO6mwk8i98AE0W85IQ/jC6iqgPDALhYUsw1
mcITR5rD6KunQXlU9V2z0MRx12Rfw+oKaqFG8VM4AfQFUEpC/M0CLc9voKhk6RmiGVZO6sRGr6Xj
AddAHpy4GheuTYeB7MTR3moXbttOMsB+kPnIU0I2b3sx5y9QFdxNeHKHd+r67lOicO7fuHuC7sRj
2KL8npA/KZhzLHdioUlrrenTuhf+Jp15jP9XTQdsnuxDlzalIDsXDgQHpuxJKBZOYbirUbhm6RU7
Vl7MINCPOqTM3slMY+3zrXFTC9ql5dGVm31wjgOGpfQNktNxSKiYjalbEeOVxND663i8opLruhPX
PxxdKEpWvMepNpG/JywKy2GRCGiM6oS9GJ6Q2+jBC8bLwq9ouDBRvPx/GTMDhiUrDG72J+6k2jY2
PFqIvALjGKsVd++qoWLQ3BbHFcBYgODLcYz2tDBX9YvZJGIn/mD8yVFfI/LHge5crS3h4jy3IGWQ
LeESuX6iek7fROc0nsqjTKnEDPuF9yo+CGhBN+oB9yDQxsvIY+biQ6PCgW6I5zQ+MmsZhPcyX+NI
HI/K2gAiAHiaPm8g6woOVffFTyAyuwIiZkc/cngLWcga+6KllEWkHHBXbtobPzdfbbG1NjKjTRuG
+pJ8a1MyRUuY1pPfkxWPskTwLA17xawcWUB6UgW2+U8VhGS4DJBE3wX4bm0sJmOUYz9WtpiVF7FB
8pyPSPIbQON0QwjwMJGXNgrgLemg7vjJBxtTAiKBBM+JUVsPHc6Bi6osLd+0WEQyykaywtlBSEsE
CAhg4adm2zFlYBTW5g2MBhgHqjPRNSvSj9kVEWtWoO27Rsyw4SMCMQIFvVBAkMHCkurDH3gcBjsy
jAFfvGqsFM1FjaJo7yGfv2pcI27FirFObyfplay2hUYB51xip9UzdW3xefFsAS+9xbS48KXpA5t1
mKClvvjALdkES+lXQ1bdRdIuBMfQilslfzMS9HXCKcRi+Qq6YwYA8OAzoMa2AgwLmUScsLcgp2CJ
VjnjYSfNLsKOzA7znAQUKQBngeYhNQ3+iKHrNqQg1d258vd0R+mR2AlylvlAhPyJ2D109cyLvsCI
Cp959JYipVjPeJ+wxlWHptxJ827a6pwuxMVz0AJ8Kx0rsc1mH/Ltmo4QXWqRuiZiyoruHkVNRjhK
tuWtZlGvG9eGSR61LwYr+nXi6Fn5GkSWrod7QA/+pBgfMPo/pJGVA707E1aPWW68pyI14l3wyPAy
k0qA0ge5z0T8CkkavD3kN6m3sH9n1oeW22fPTu78QtPYd+85hi9XX500g+ArL4UXeeh2i7tTd9hN
0agO8j8RPpHH5wmHrdpjzwySZ4OMYd2RwEPLVr16yHzZdSmskS9yW6J+evJj8wF96XgmWZKV2Als
+MMo65f1F08AKpxhRY/LZ1/+Qte61SfqTVpJbavf+BBgiDKNQRsZIFeAqcVvRT8RHnGvoG3jKcuf
sr6rk73xL3poJ2tdOU9P/yJ7jUlaEq3jH7aOPzOPISueC2xqzsClzgd7s5iEcMevw+GoJ+sJTf9v
kV+Re0c02l6r8YOnJAZdSwagUCrS6L5M4rkzbSZyU3uSMA6if9kzCZ+PqPvE0qbz0MKnITqIETvR
qY2DfOMwRaOI/xUqM/fC/MTWM7KB6UliY0oapOfJ0WK4FizNzJt8Mtf+P+WsZrZPwtUocT7/ZXd2
gRHi3vAM6Je6EJ2STwHMEG+ycWozkY2ytfJXpvQyM7OJxfkTtIcuBa1DjuymAQB3JUqd5jDIT1W8
pYavWGnBk2JoMatX5vfJV//Jt2+6s//EdtDsTHGtpx8lS2S3vwLFPgw+Q4CFAm3u24X2yfM9rDdQ
P7BIdjtE6hn6PY/vigeYRzdGmUjQEZpt5Z05IWEP9KMgmqlAP0U8qO2zOIcAGKw9IyQunXP5FvQr
krPuk2PWG/z6g5d9AWNHtcmwkHkAzYWPDvok/Ez5Xm6fFvFAHgTgZAMWT0D8iqeUUt+wfVt4cHQQ
7rVctRpBtyIUE/SQ+WlZynkg4mrzkoHbYku6DdrTfBeRKKIS3uBOxtuXvMfHOoRXKz9pyGaSCpjz
tbwrHwhBS+TKJA172tWqnUWEmt8JU1msg7GbvaNb52GuQbbafOL8FrzUIcLlBarBNB3F0xLrru70
wQESHgxgHlzlM8Suv8r+CdKLEToKVzQagAO4m5fUT4zdLy7nfzqf6MoAS78pL8uwMUYfL9CqFg70
mtTfxfrBqr2Me6L2Gl4XvgZWkvGJ1qlDhkq3mMMtQSzP0HUboQHLr/1LF7EZWSgcvCLfm8eJAFnb
F4FDq5lDHjoiYXWLuFo61+ka8gkvbh9/Q3QNRnRcV+WXK7G9knFYtB4gDWWhqN2gSOER2yWzk31r
pUMiw7jAQCCHAUFGQIy4pkQJ4ii91xFKSBo80ya4UFfGBaK6DZ8ypw43NMU4s0vhZLmRRTu17Xqm
Sjac0sHDwp8iGsE0V/A/A64b/k/n4F8mp09JWKc48DHF2ClR+jFNfKKEWvNFH9NrXP7jCqe42Uh/
Kp0QuBC6lEsHuBmcKlKyhqBTWzriRIh/YdZCKsyJ42C12D6G9BBd0Cyy/laZYzwtnCIOe0lGxMaJ
qlK/jB5LWMhf+PkA0AaaXaGvh7YwkbJmk1FnXaQjyfbRynhNjBZ4sSDZsbGp1sxjmGE1G4amO+Wd
LTv19JrNoLosBLGtbnOYNGx6XULvYpQAmpMVe0amLG19hn/hUf+HIa0QbdEE+oS92klAsOpnLFAt
eDWiUJe6GltR/OgKPF7/kLqIOwY7/inarLM7MJCMklK06XVR3TDsgj3RbOlo6b5WubQtRUSPS6Uz
Zzsh9YZpryI43/o67llMgoTbclcR/8XKAbIWnKxA2CCre2v/DLLXoXH04A6IgWGV1XXH6VwjiNZs
UFyE2YD3khhmXsMdyJptuPWPmEd55KgB5Bs43PwE0wnm27N7p4BOzhlw9qlf9djKxR++fmw2CvlH
6Y4IulQ6876CCqPwpYF8dD8JDI2b4TKnnXm0s7VcbST7Hd/xRUXKpDHE4rDQcw9rMMVCvAMPUL2p
IfZFj1FE6wAKhzTMTDfHJ9+FnGBUKHBw5uSESV5u7p2yKW/IyBLmKWR/BvMXvZJ0kStnAuKGTlYF
Z7JHacQemRluoOw0CThMw10usU13CvVIuSUhWGo3CieshRRxQ4AI+praiatj8K6fOFMpigqEYjBW
EZlTUNK2BebJEJz0A6kRZYwKPV5ahT/toxe2eOaZmJEiiJuUYHtEbu1W5S3irz3l5xytqj568RlV
Vt6uDQ8TplPJV93kZPEkSo1qqw3vPcMUMjAMJxCvOP5YA8g79aW+8FAbW1Yd0fBtWrZQfoyDy4gP
1HJp9/0j4KL+FBG/ZVt0/Zblpo+i+OUq2Rj39DCbZ+mHxolpdL7jeEqMV44QgGUJYQkqRpNeWvF3
5/G38ADGi90DMw6kAUaieD5F+dFat8Frf7UEx8RKZyVKoMU10Jizgbtn8mWrqAKYXGoCPkKciDZD
ccw1API6g5rVFpkmkeS3hQMJzLX6DPo9tcj0qLb8sEcqDnb7nuFGl4LtJXIriALEmPKZkB+KCxZR
wx7dQzIuAKIqdsT9cDVU27K2BrYpKvjkXzac23KFhvsUid5/HJ3XjuNWFkW/iABzeJWYlLNaqhei
IpNIMaev96IBz4zHDXdXqch7T9h7bZUGlJuoDZyIovQSVG5/1x4TZsqH0l5ZM/Flwwxm6CBY97ex
U0IfXDD8qAILMWX76IaJTxlPtp1a8Ui5+gmRtrTof7F3Cs4b5Sx/1dAn+NToe4nsCPrvEANTBn1i
nrra6loxye06pZ/1fahOUrnj6CimvSDMDvjW2JA3JJDlzmqwjKCSspbeGAS2usIBIzufS+Rg5FZi
JwGBiJT6vbUGHPsnZc96uwkYK9i4gR1lawZOfWeHQo9gM0LPDPSry4DMBMzKHm7ICLcV3HoPM6FK
4bBpmSjtFPFbGLY5djt18YWpPT82ph/Wbv+JSbbvD/L7HDLOsLVvYPD1X2MSf83dZxfBNW/piJi4
e/J6DrazwR8auK7fHHnkcLLPmODCHZH5aMbVfNLlfxf1Lp4wmOyrdk+8UfjLRrHyzd7Lq01Vw52m
CPG74DnlK5odgUF9RlyeuUWnUcNQAMVoPBoVXATECXw/rC7BMMvXhO+d2vUeyaxPme/gzqN5d1hc
3ip92VBq7MqvTPQCBuXJEV1EUR6tO/0vTQ/NPXEF/7MR19Yc0o3yOF0Wu4Ix65v3sp9J/f0GpS9h
SgBjl+0ZSAAxUwh5Ns3MBkB/A7MWrhqGoIn30e4JbIEP838k08xyBwlUXbOSjIlVVJ+m9GPYSvbV
YImGVprBGJ2kYh8s7BQ88qDyRZ+XI+ISt/VbsFP5UymhcO1rP0HtFtsZhItsDQFpjKaKdQBt06zn
wyBOmR0Yu+aX6137ISQ8jzfBDT96yL+/0VArqi4rdI6IJYsVGZ196pNN+okoVKk30vBtoAM8oyzr
4UGG5M66aEWxhQmL2nQKhOluAOJ1ZiOF234v2XW57P8wM0OeaConIOmSspo1/Ogq1VrCaVD8mCg7
kVFay/BOkYiPaaXlj6jdsDOMHinHHvSkg8Az3/gBV2MgHuT4MnGqqusSixES/aWCUGjNzrB4UQPt
4tgvl+qtaH0EvpLmtIMfM2tkRtFtyuLMlHrXfOdPGAVptBI0v45CIFSIn4booxHWCKfng7g74Lrm
9daduVVBMrFEXNsTfcjkeacvEZQV1ipqaXh+2prCdMWDAfrpDVYxc6Z6RfXvJDRPWC+njZLxGcrz
95meyTSUMP35fH2G5gDNHzBJX+Mz4qiWmnWn8AeASs8O5ftOx1wTEvcksInYBhRKfwGWt29dPE2V
Q2H4dkWu13Oz41SYU9Yy2RMNG7AoB2AwObhVXg+OhOmDe/n1AGAB6JefZLY08FIpfzIjUHRTNqcT
M5gDPzqFlU99Hiu3mLNuEZZjNSbcbDqUd6ZVIDZYZRvxtk7Wyo96NrYRadjdYvqGoDEZK6ai6PKK
b/Zc9B38MDJPIv/8A0NmN+PTc8y9jTL7yvoMzcO0zWnXAh0b21nis7fO5vTUT3l+4NYESsbbKfho
nXuvMw+vcf/igPip9xaEIe/NY8uWA2fS0sBaEi17ddcDKLCifTb6EWPVGoatnCH5Z6mLhPqPZnow
EU4KnsbM9P2tIzg2nnRSITLBuY+3+W+YCHFyIKyI2z9woMEQmCDemA8yfXkFvhhfc8AUhx6XL3yN
Q9zi9t/ozZ1ct+mH1t0yvOCT+UZxo7Wg1H8rH0ow7+4sxsGCftcA5Fm/jHhY/tF4G8+aZFhav9eN
ETdjk670iTh//3GdcUAlt4rF+g0Mm2VDzNJWtFup9U8cdzIbpjze5tjr1AP07obn0SLyXMTUxS9l
3KfZPAzFoYy3r1I5HmmBjdmpjqH1qvB3dQ7/LURqgMt3aND/k06eIVGOmLoxYc74xEpeMWD0Yc3I
5VmQjodhN47shN/2HWSrGuBgaaIxCn7N9s8CoT7cW/XQdE/rGRa+Rg0Y47KVIuJZnHfrs8aL2fqg
PajPk7QF/SWzmSAyk0gb8UEtQNnI/M34v3gcMc5Ik60+G0zREbqmyCnunbQmMgMykahsAR+X8hcT
yfAAJJ+tHJPHir2Qle5prazu2g/ngamxcAUmCAGtObE6F7i8taNKYUxh85pDc0DQAkSPJbpEC1Qw
edv+gHBxNhliJm+AaL/WAPvUdAsgaUg93VwU50QglBMg3hJf3/RJ1lCxyj8ueIaxwwDSdd4/bwb6
g13tA1BH83Lz7YLmTPqdRsG/Tx9Iy7ILVvkADujkqbFTX49yvTIDj+BRlV56Ud0xjTEkfnkt3r2n
8tcW17d4bCXOFAyPwkxU/8zRrSDBBjbVUUMUiHbnBkxDRPePJ0EUNoSpEVdE84vL5f23g2agrIUD
Muecfu91yzUuKT2BmYqtzbtTDPflHzVofWfM0EHpynJ6O6cFRC2Tq00L70nmV3gGyArKag4Y+Cl9
hU9uyTbEKhEjYCTXWsJ2bMEG5fVUxcts6H8tR/DDFOdVvjQWYbe1Xi4BeJGdYkLLmzUFPHJaai2e
iT5yaSBZ81SeySAfzqCguxSrwITBEVJBo8MQy7Wk2vMYh+k0W8k9EC30jOqrwBnIJWn3i0va7tkO
ybCcugjvzsNItvMXNi0tvHXgBKE0P6nllGwLgAiO8dvpnlzp5q6ipoJFcjb7LV9I2v0l7xu16byE
KeFEeiDTaO/56IQrcci0wkSiGD9YoljRkDU1QRcOfsHmBUicTegbDmPXLj4OoPxZSaTDPH1cBLI/
MQ+RNjjck1uMfuhHTiHvbcJ5bByufxAOVdj9CK56ywwafqNd6DIQCcA1LdnyMFkdCaKeB4fU+SjY
n+8vDS9G9E0xDCSQoJIe40NKvfmrbgIApowbvLlhQLOze391+OVm6Tw46bo5it407ImWZZYlQrOB
OrNkbmgdsXvTpJzHDf8vX/oA+GP8r3vKHyL4Iswg6qMw+FhvXK6koWHuq9IjGGC6YespN3sAy1vK
Z+GJ35dM447d9D6P/0q3/kmPSmaTdRXcqoYm8jaIOwoU9An9z+cNGX43AzZ53a09K1X0XbKNUpE+
n7gWhEj4qfFDwy2fhH2AG6v3kaagXSr/FTc4ET0yaeB7CPEaF+8VvV/iVtCMoIRSc1yAzbZHukSQ
64zrWGewO7MWEf5PZzgar2NO+jMGRKwo+MaDu+mOEpGpcx4sdMHsxCbRhKAWrVSLZ5C0W9fy6Z0Y
tLv5N+uukTqGfRrSK2BdDKdoCH2LYB4sDdqyOeQ2ZF++WroBu/XpKMezwn1HfhAcHdPllY0+WKdx
7YXGGtZ0bivfMZekm30F+2Ie29bM36/VI0FX/CMYq+IBF5yJSEZOLPm+PEA9yAwSkZmxO///MUkP
mN8jnSLUNsSwKqxZtONrXVZOCrMNpCT4oNcpo9SA3kGpxYStd/g2gSuxGy9OMrIZrn95NvBqfbpQ
8LiaeBvh4FjLdCcs5ZV4eKZH+IeYiWYw66J57cUrDmfh9/0tC3DjGWBsc+yPHi4I7GGcLQ0zlxU4
0TUvY029zqZbW4E3Dv4BFdapeQZHwhv5PiD0pjJdSAGLhp0JgfOSssQC7r4PDt/kJBJaa5P+Tc3B
2tOG6o8MmI9VcQi72Cr1B9+PAaBEtHu+T9aLCPk+65/pXlA3mNhZrnhCulMoukhCwYjDu1oaL5yZ
HGe7/INpZXeDKMm2vnj5zbk24fqQSHybW4AQiBkF0AMvQnqnpIB/MWAQYGPP5zfrMVgTRWsUB+B2
gJLz2r4dS/3Kh4eWsUrwKSrQQc8phaWvfliqU743+m2eMrIgeJ34wU7sl2lJhUON0c1Nk8sIuaN1
8GsMGw2rOcFWvvUA4SmZB231orXdgU+IjtH/owUQnwKg3tgHO282+JVEE3G+CykC4d0Q7YVZnGqL
u3KdFZ4Vsoy3QYyJdmDj2KEjabmd4ADBy5udTG6PmSghFbsg5XOT9PQAG836lMrHuCQaAW39vZuO
iMoQTkTUy3POo1E+wDPrN4yiuboXrhWaI4WKEgpgEt/6ec7v8zpEwrl+/4sImu2Qby0nk5FHMmfb
0JqRYYN4Tdg2scc2HXgVrSbf13gstgj4BOtgMmNj6PVprotsWbbnhEnwVrJIFroOKRKbbSuyUmGc
Xs3pAsjvkpjXFLJ0MnsWGrn1kSNmnFGmM96u5RqXjmR+T9tWJyJjBUPeRA7A+G4nZM/XVqROGZf9
kpQkpK+vxqvhzmUOf14UM8R1goaZkcePTtZ2PLX9ihWC/ADOWJgO8CKGrJzDyo8R4meinWNPK/og
mXu/tE6cVWPpdco/1hS8RcShLrhjkXJgKrzp6ipVvaz7IRAJnAe9PC4uZdpEILUXJRI1t1Y2CsPu
Ax3GD5g9rV6PzM3Sm1Y7aBkbu7gmoht+NDQ9N5XB4E2GNat8KQQdvHbJJQNoxlhE28SfBXopV+Bn
Ea6F6IqvPlE/JTDw5UYGwIsg3ca5lX//r9Bhzt1tDF6Lk+ZrNYZkvx7fC/2OkM+ML2GxTU8wmsbc
Y2om3rsIkmy3qV4Hs39qIXAFrxNuIE5o/OUViAFY3cmaYKB/FZxWCSUO4omlSaJJRshM8SNaLAvY
74h77gNj2YDv2GPvF6HZtIKfnUT9opKBF6yQkyLzpMyVh4e1zy9s9GA9OdNqZBEypr4srg6wkNXX
v4DZQeu8mVhDVr6H0CbeK3DhEBS/YAewOMt8CagVtgToP91ZPvEzEs/j30SyMfK7f9NE110hi6hX
g0lnQ2FwtYTlmHqZH8LinEl69fJ9kyI3WPHoyeS+8fgD8GBQ9DKYLROXMrpvY8W+OV0xBeXAw/bO
EGRCX7mcKZDRoX3G1GlrHc0LgOmIcSYxESnQhoXAr4s0+TeFfjh3iydd7T4CirAX44fKovntp+vx
t7oQTM/4JfV7JtuKrVAh6KldXWpwHA+1PecrWlSkO42PSBLnzyC4oESo2DjqcZMtFEYq21GBus4d
TG2F+soZ5nWT5LKesXttFaAk3JnQJiPGUvIynoPXbNmrWZHyPi8wGRwLnlYUtNitGiIeA49YkjXH
CnPO1oMWK3Pbp1ybxFpL4gKciW8YPiOEng+TeAK2G7z1uy/F8jXWqNqeSVWn+GZie5ajletrw1kr
LyraFFYhdyQx2OwYPTCkYBte/AO3DViAxyAEiIl/NjkGHsMMGfWA4k5flbDBuAfbD/O22vldscZ/
ao4eBs0hWOVzJOU6F9Y7qHHD0eLswNFselJGQOaK3RHTQjdYp/FpuAwWqP5TpHtDu1FhfR2jA7bV
U/46vfDZHlEBjXYSu73up/TflrEcZGRhgQ9hSNi/GhIfmJRQBzn6qu8cAQmdFW6z3ulqtPqbgSFu
0q54Lm2jPLw1Pq8I+AtDdP6jg7tvpntVOiGP/K4BEy0yuEaWORuPAr9EwL+Zst21jtYS9CRGfsvg
yXDj/QGREIlBsO2wNx1bNOYDSfFMDQiDZvDCYGMJcY9qT3bAxjGTWZS7iGxejRIL2/jqarGzE85y
dOeSEXs0rjzanbua/PpXQGlTUhgw4O72CRA5Lk4acriaVypPJlSOMiBm+ZiwFgj/gtQxoPVku/6X
E06Hg/NlyV/ibVoxpYrqnW5S/i1k1Fc3WIGMoo7Wgh6oWQ5Yx79kbVmly4TJN7I2H2EVfOc5JB2P
B9Z2+HnjeDImnIdsL+GPpd771JbuwFqNcbLGIiHMbfNzYizvo/mpNtmOkBk3MdfhuFZvSrB69wfC
1Xk2U0KMUYiwqw1HxlcmvJ+HzEkicA4QFYdviHFuRhCuYeDc7gyIQ7skyfeixKnF4G471MyO1Z9a
XkfCOkbKUFmHsLgnPBT1+ximM+Nfd2AbSSCVDql0plOytG0LQlbmxgBZBD41JbjMKcebUBULIXNx
squyF7yYyAj04NRP8TDXt+JID6cuDfHYC5coQECzYpWDML0lHtoWfxlNKluDwi7Rf1/VQWK5V9Mi
2NWIeol3VIdAIn7Uxa8FuTtY99Rb0gHwQ9zfyDRMjLt+koFl4bfyU3w64C84B5y2OKcEjb2elnlV
+m2BuoXFH5dWW26mkV8Zbq90RKCGksPmNxesTzHxwVvC4B3QkWBt4Krap8A6iHrS1prBDgk1E/RX
bIPCRSQP628A+U3vLS1W127Dd52P5/aJX0teY1cCpJufhfsE97yC/4jGadnD46CNalGZLHlPZ5It
ssHpUSg+q4c/clSLlAEi2d3z2fHiuRcwNcGJgoF+wqsQRxeVwWH/WzN6fzFsC6I1eNviteVjl7St
ql2T2JHyp0yIA7/X54BfSiX5aclOZ6LOImJ5m5FwFHl99RPhqB/HkjKEh4qRv4JjlgeURS8Ax3iT
JUBPeCrFZVXvrO4xbal/9DXK9E47m+WXyKxqXIBwxTc7SP9AdLLOeoPaiGdVGUYJzMFnlhFyuy3P
OmvznMO690fE1IXwfOU85t3G2nMwhR6e3k68DewmYLRqHserzHeLd+AkpEsJqJsnoEIoDgOcJB7w
BUPP6EdYvJ6FgCaUwbCDlZyploT/7Ll6ufpTf1qTPVyYO7ioQwnywCGkoEteduRONa7es7NgKQEb
1YSuzuypYDFK80FWYbnF45/i90IobzOoYnqpCwtpW4FVpPaFm2Vu+9jHIoIPP9xJE+f2tkDV3Z7a
xK4gd5AaibENieJyKJeK1x+pBypUuf/4Y2EUig67txgPlItpttb3LNS9bNpzDVfOdJIGBy5Six1p
hNAZAJ+2M0REfOyX8aNLQfQT2qc7fXggW4jZ0f+4N/X3Pc6Gkx5FhyedLYuC+67lGyTbySdsiUDc
J8paok3i6zLJX2M1P64GvszI5WupDykBJKzZtF3UuSIndlFdZMUe1rrpjeOF4BrTPAjTSYxv0V6t
VnX8adXfRY5ZdV/P6U2V549kTy7CJ3ua5fSbfxBkJas+hWZd892xy3FI5InooSlHGTPM636Myxhd
skXEzZZiuAROucj0D1DDZDhVXnzpc6jYXnboxhPLBJJt6os04L/EEu+v+a10wr62iXaqO3ZVfB+R
o8FhSaFz72pG9LJLq8xgo6dfoX1l8CThod1UnZP3PpOLZB1p5MEApNOwiWZzONVwo6zH4mStlQEp
6Ad/jzXhhb3TUmhXuD1GSsTHANriryu/a5mFzSqM99nwbL4IQ9sqH+V46Ui+qb+nO30tAybkDSuD
+e+fha4gtynSZ+kES6TTwCMQQGk9sLgMvgqOr3yttQSRd3ZF8OKdsQh2F+JBBgY0Iq4GNOPajfky
7dW89y7yLXPIiQ1BtskUJjLfZvUcA+5b3A3rtwDenqllngeQm/3GLJimM215SGBp3zMPvVe3kPYx
XhBVibIQpeksL+tREdOaEJX1iedSaUHujZvli/yI92Z8xIw4TJAvulwjqdgrQIfx4ApAgKTRDzAQ
ShhuS2ttWq2v57eKC80Sb9V7zd7GNc5qfDfByzHk2uH2LOfpT+e0qRfONGrMC9wDypdZbEZUYytO
rlqi0jgZ1e7VrStGyijEdNjzSx7+cVrWJkqCFxotZNN/77dBZpi4ML7a3ze8DDBpBT6o45DvMozm
nAfygQF9+KsKWI04EVHftxAEy8EffqbYKeuf3MTKwoLKxiA//FjTjxhf6h0XsAUQ01jGnCXv+TSl
PvHqlfI5pcDuXisUV2m9Sxny40IUAQwbDxM3ERisKvnX6aiTF6ABONAT9D9URRVZcAeSMZE7YEKW
Zgv0QaNvmBpjoUAc0vg2I5VlWOXk6Btz6Gxo+n0E6yR4uebKWlbsL/XTZP7rJSgwbm7YW0jpUrOd
KLrZ3dXvjy7eqWHoieln3zFbwI6KYv2YUauVAvSyhYY1htCliSyA+tqdR/1g9Qel3Yad50gpiIbc
kd/8s5ZBKl/S6JQMIyiE6mRraXgFU5azyULJ/AEsJUvRcAawjMfS5jJReShK8sHJkSM8jzar3nXK
yYJXxa/RMAjjx8jJH91buk3GY43dsdxisrmUsMVTbsrjZtSpwFridb4qHcswOdJJ88UvJ9K6cPAI
g9qfXOYrdi7pYIEeVKu6fu7Hf4WMudBJPlP9C7czcQqDeCrnxkFZ5vCNuNoziNweRg3sWnF3KqlY
u9GJsr8KP4RWK1wY5wihVUG1Vwd0y7EHIpO3sP3NLea2u6q4t0wLteyoxh85HlU0WDkb3HDwppH/
0aVd9X8HqRALR2e/UZb30UZ7SZSggdgXPSY2+wZTwMjE6w2+UXKNPVuTEiAScgcVQwg++n4cKNIv
BSO/9oplobSHk9jQ0S7EiKq7/EGyGkODjAGQMsDXD1m9DlfjaxkziNjLohuXO5k7T8QOv06lrYmC
Q/EoMxreVGrOD+smvJ3A+sFQa6K4JRiP6rhAU7KnQUz4wKvFd+0C4SnZOQ7bF6K/OfWLPg54ZNqf
tNI1OthJRFpzZ+CsxlmBpQh4IURmu/7ON2q+NQgjhXYXZER5rXRwrTA2ly/R+w62qAbglZg2l1ja
rywogL+Y/fmzCyCc8aYU/EE/Ce3vq7wYIk9fdUnLFWrJ7n3U8P2RN1mjCKYkKZGkkKQgug0WumoD
/rcsiMHx9I5z4xg8CR+GfhrcaXBossAHFuZF2M1xvujcPfWbaqT9TO75eCj4+Ika03MXPGof+sCK
hNcuQpASXGsswCR94FP/ZB0tue89BQdrTzHcVZxVMGNok1Z0Mdq5LP7cJHJ00SPDvbel7lHCRpgH
7OjJnHHGXkkUV52wtsxbOXwkWD6Vayau8H4CVzXIbEBbJZkem10LHoFwg/eT24EnuRhhcTbnPDhN
3LmD+mMp2xDGzL2N/6CtSPqu3zVX9F8ZRXj8+tdEn6myboW9pv3Wn2qCMFz20rOh/ZS8NGW3BGi7
7Iv9W67coVSWQnkNONBGtk4vSKABhc4Y0wkWnCIdaqoWHyNhiLxmlMof41KrribHRcUtVq/F4GgQ
kxmQ7vERoHLFTa0zhMIna1vQxg7ZcIv3+XQM9UUqXNqcRf1vytToBVdTe7m1uLK4X+hlNNIYRjoT
ca6z+JqV4DN9/YM+22TJchj/sdYYwEj4ELJLAkVMnII6ScCOMrFRFajzKm0xVnQfhwpT+d8sFo2s
c9m6gGUz45R7+e/LIV5ii2Mw/H5/AYrkJsg22o+BOHhdhb/syo+Im/tTjotDio8xx9DAKPmGei51
2TtgHuxHMgft7Pv1Bhp7Qw1oJfAdX1cGnzMX8DSwpmeA2/K6alwVSXcwQDhVXp1dc0ih8efLNzA8
xXcZTj8BNQtl/nJhyGqvpfKNqLMmIxdyf29rKqWLYzbMtJoztJPAI4YoCNmFIGkPD8a4QUeGaeUt
n9LwpE5cYuZCEO8K3KXwbQ9M/apVXj2q6ah8x9NBaD3icZPu0elOMQM1VnVmwdBGch7sRXHFY92Z
t779nB9ORqXBHamfE5IIsFJc1nKv6tHEN2Fw3wkO5wq41j8242h/oWYN2+JH04ioNHcA4fX8H4mu
qeQDDzNZItnyMtyHZ2vzJhWDFiL8ND9Kv7IHRKXiKTub62Y1bcEn+IabrpvFe4tgcBf45pYj8mDa
wz+gX5sSazqjb8Vn3mmL4l7hB4iDe6Xr/lRsanKFaWlDYD/nTPcV5K7Z2LmYsNjlaycJxE4Eglql
JEBitejvnEA6bfC8XN4ylKjGnxg746VXmXGyGXQoXW0mizZF5lK+pGTFnuvaNuc4m3vDKhJ+Rnod
YwIOO4+nFWtoACQoJO30MYZ2+8wedLKjW91NC50PQXoLXJa6ay6cItxZr/kShA89Y+a471nI9KcR
D+BW03bUDtq0OLbQ2u1GconpzDGosJOZF7V0XjbPPi2cMYuxUII/Wer0Tnk3GgfRkWSgWVzoT+EX
IEooIJu3211jLhLZqZkxIBccXdX0UGCCg5iyVXA0B3tIwFlstWolMe1/kJKRIPHUliz+te95qDP+
lfekZ7x4fKE4Zm23sPzXTnHUA7xYsLIIoq7cTOESEfyiYKWysIkm6xd/LFiRa8tnSaLCPDUw+FH4
QHpbZqemgZONr9BuVuZJ1cAmBA4J31+GzoP7xwbm/GYQGFVIP5YjA6kv88lbGdJqJe7wLw5+8mKd
hitmeeVHAJTgSMNU8FuhqoRmpW0ijglcuqnyhDigM3MGJb8gDuL/efjdVj/eLB33xjXbEIEHSQ9U
An/BXfuAhLS3LoCwkLZbtu71X5UJScHBS5RfmAzhs8zDYyMcKvNbc0PkTY1T6hvFjQDvuaSsiNql
RczYfIFmakPmonbQrcKPaTN8IWDiI8a8YP1q3Y9qM7CDsrrktjoUhR9WZ+xe9ZvpxtLS1yjY6FPj
W+Ae5RWKVUTJZf2AjzXhWWZ42fiMjW/KjsePzjMZGeFSMIP6jh3VOYrlOUu+WvFCOVqgTEXsPmuz
N9xnnJUbutg6a4EJHiVmVdvKtwpvbHdgDHLTTb6G02oxbGDW9fgDFbKAQBzuJRx9Xb0B/ovvMyFb
D0I/AIrAlr6owpmEM+Zg+DZtpmYDn4oggJoFKZU4NKk1cnNPQtTtZPvpatGXPlgsURkaG3JtSMY4
GJsedB+SIWz93MWU/XcluyFsek9PQGdAuHZDtcNRDPQNGWIlfYsxjSCdPFAaESaGtCdD8CqgiCu4
Up1KwBPsdqskuwUCpaeJMSw79Hw+4f8ZyYP2R7yHpN004CAdkjFm7pQKqFDXQAVCyynXr29V8lMk
WsYs1LJivj4VzUiAhn2NFU/j2+ATlyMegRXzEMW20kN6Uv61vyx5eA/nj2SNGCYnEhCTc8r5Fjya
C4/whM+gzXyeH272kEoQTxtPKMwglCZ87IW6VVFHwxToz0wh+c2HimabnSjNXrtlg3Dmi+f3RIwS
iZfsLNPt8jWKyKgTl0SStmKchYd72jYlWlLIo4ab1Lus+g0wrIGXFw9TSVywEzF103oKE7syDlm2
Gcu/nnGFMP7juhhIyJ6I8mGsmLKqLkjyWaRnLoAOqSM/IpwmqJZYUK+smcqibypichAenPJWWxjf
msqYCYCq0DtDeX1/KsTLanwmALAfcfeZcGrWU74g6oJjl1bIQuEYfFoXIBkj4qjW5KqVLD+kCVEg
LL3/qC5SRVsW4753KDoz5kEuWRWigV39XNXVvgHlbjI71nEBlH7R2EE90HvRp0nOO+4XhjDPld3Z
cBlgz4qfaXptzJn9TT/3RkiCL1PpqEI6bwLiGjt9j0mTloZ541ZCX2eTJPAg/zm8EGcWYWNj1kyi
EXS0RTJiNWdYVTwihFiJ9YdhVrhqRwOtTLhGO6CGzxw+IOcBwRn8Q97/jvZ3Z2i8tkwrWeuDr+kO
cXR8M+lUHkm/Nc2PrvnQ8IhCg4h/ewWR4ekNUxIrYLLrIKl2m1Y/TKaD/61psEL+4WNMxA3mKOYv
uGIxzgIzKBW/AB1IyHd+M5VDEt8xuYIfrCQinTyGxNU14LhEb4DrhshK5dNSPd70iP23cikuKbBP
ZPv7qjp0+uervUzkRSRoUOmVGVlbjT9cQ8iRxJ+eFHUZkVuDz8QE0Rd/yMZW7CB1rSpsqUDqOCuY
n/NlyiETkWNC6DqcVH5WWm5XJY956OrF3oRLz4Uvgjx6RuDbAWNkyzHasY1lJyLP4UE2o7h7g3pU
2FpM3XtQGwzKMcyu4+JssFo1j4zRh2sKGDNHCVtUQCQpKU0LJOuib4iURDOJfi8ARSw6gfwYCoRU
WyD1jYJQin8Oermgu2wWL2WlycxUcNyvgEpWDGO6vQ7fNF8qHxCMym0cE429aWtf4fluY0e2DjhB
H/CdJulK/zGgzZAYPXXfKfb19ieg4kh/GTVmsDuI9JPUFSBbrf5nvUDe0OmR2jjg1sVdGVmuruCs
61ZpsR3QlxTFfLaW3mCd6rD0A42oxI8xvjT0/X36i4DUYDW4v+avqzx7iWDCw69kCaaqJ5kB/UvD
321R5AuHJPnsC/Y6HMJF479GUNa1vKqpL4riaaTFkqMCUBmDlx6PV4smyjK+85cItJhZs6D/dYbO
j3VGxH1M7VohjUaIqEiMfivAxUIfGsJ/o5aaFz1dTyKPyaN/n+/rgSMMvmiwIHUBwWZp/dPiL1X2
X4Quzpo7wbWxa0kewzQMQfkV2Wx1hC/B2UGbyQbWUb6tyCvCfcZ4IGN9x6O+EMA77tBZImwyaLaT
FWlAVJWOUjussOqW4dtSxaYb4tN2XowlqfRcbQsTGAcGSXCiF8Ld7SHuZ7/K2wnBj9eANVhjAlwG
IqodMlbDOpv83hFJWQRz1zoj67VsmTbzepdRX7u9F9ofhJ6ERQmSoFd6C8OTOe9xmB7QbREEw6ny
BsRU7nQG4R3DXM2Ec4R2sXayFGQSgnsEfqARh03MsHP8o5LZtY6JTCR4H1M8NX05++lItclm4lHn
ku/Dhvk+IoJvHFwSSMXr914dZhUEBeOm/wO4Kb5/Bt4C84tPq2E8KNA4mVyJHepHneGzEVJOzbEM
KiNUQBfjQPg2o/CKjB6qzzfdCdpQCFC5SwpLTDxERkOuSq9lmXMNgK+iZ+wpRoGKf7wUr6yuSX5R
UY5jVNAcxpaTsamM/fvSItzEpUEwqJr7fO2iREoS5TYLAPAoDEf/F8OyBu8XjJuGZMbKyDz8sj+r
8nZzjovCOwLYeeaqEHKwb8Vlj0z3dcEfFeabBK83Hoz+2PV4oZaSuO+uSfBdiz4Na6JA6uSWUc19
M7rFsEnidjG+1uQs6a957REyPxXI97FGbFh679TZjxa4KLDFTUn+wth/axLVAm5dEnS1D6G/BnsE
Q73xEWdXi5NUppAHH/b/mGoalgOBBAQfaUfS0/FKB5nfJBiGvfi1k0fbQOnmhH+vVYhcuKj8ausO
JMYvDVzy4IuHzELl8s/q7wHshn9yeKD44HxmdMPSiFYia20ZPQpdRD+QavHZ5ScpPY/kQRxS8TC+
Nx0xLThGsLHD8DsYVG2opDO3Z+y0I4Js8F78SSQaGE5Rkhu3BGEMLBodBuGlGtsmj38FYu5Q22L3
lbXsg/aNsu3KK619x4Wd/ivbbQzVTj61TONUGKWoWbuCKzHYTdQD0gQFHUOU9Ahi4Kz1JWovL6QK
fgO2g0e2XhmPhJ8XnejIEIABHu9n//6hNRbl9KTDe2oRUELee5fgqVUSxMJ5DiRp6xciF6FAycYP
b2C5wR1wRnioyhiMEjCyDH/V7HWPmO7rlrYuEenyqFirMD2INS6TGPQbzruJPZMsoXFxunBu6+mY
ekdFlVAMT3XTpD/D7uUgZUNuKlmPht2BTCinU5LlpZPk3fPvIixIhG3QeLFBzcc7GpX7mMWFhRID
sxkzek/+nykrEFE7W5moPWwkmZL1Nw5nNTq8uFvyzwRZ0iYGkSG3BLGckkSeBbjCEdEXcetEueLN
M8H4/JP41jqKGvW1gwRB9LqYXDHaW/wjAepst8M7Xv3WjLN2FdNsKz2GJdxbAAbBmzepWjdQ20zZ
lsSPjEWkecuBfjjV6Bt4fMpViFQj+IQaWqJI2r1492s2DDP86G2cGccK730iecRBEl8PuSNm4/Ef
R+fV27i1RtFfRIC9vFoiKapLlmTJL4TLmL13/vosBrhBkovMjG2R53xl77VLJHrC3ywvZQlhb7Bg
WC4E3XuHHMxcMxIm7AP4+3BPkfVR+HB5uuCj6BiFdQtSx3oQ3VYT34H5pKreKWKUaUvcWPhG8irZ
MsFjNDaaBVtjS19hrAXULdQMHKufhtNS0CK241yfdqyVE9Em/BGdcWcdLesgUCvxYeb0qGfzq6q+
EJiwTReIrGQIM9sYthhLdod8PXxySOTM4VQO2Mb55BnQuCevRnYg4al0Zu1U/ZuJ8WG3UZE8RcjB
SR5v+nwJGvK7Z6dgXT6qIZsdBFbV0awdg2ZHQ0i8FLomAys/lIk2Ay+kLngZHkfxD80AtEZgE7PN
kzgBfkI1fpUsj7e2SbY6Xxftk66ha46Axfj8Pw+0Nr7oxnw/xaHCZhGv29BhzTn4D5HBal5tMuz6
0ucsHuuz4ujSZ8kxqGJxnXhtHUosIX5J43kIFsvSnSVzimKnBP6FGINvO/w1TI9yTEg/kXkVydZX
HIaXTH3kDnZUbjPCUxpMfgyb7GgrsNCQ7qwWryEiurfeOOSOoj/YJ5Ogy52vIGDP/vHLFKZI2PvD
Vyu8dImoJoBRX8PgzVicQULnr6x+MisWEJUbw2NGHyIpUGOivxp9isEntQhRRDbsVU/utZNA6ZWn
W1qbq9y8x/RoAPMS8BDzotA1vjEsPXVMaI5BHhIgLntSP0b8/NE5oJTHOCqtQm3XM1+AmiXOtqkx
7+um9ZjB830y6I2Dc0yCdqr9soE35r80fhXCQzGY+CiHQqYNk1GSv1qDmzZcLx+9iREft600n32Z
bFLGackvy2f2TUnwVC1u1YOKHZ0nDolLg578TpBO9jGZLB110Uu1TcB8aCQBURB2xHcp329auysV
NNh7s3no3TdPlJqgkUM+B3WdiaKMB/saiTuWSE14tkiFC2pPU1kLw0ElcHvxNjU3BdE/0yfEPcgt
Ev0nYaNLkBv+OXYQXfAzTOemZZGqiavuJSANJpsBSaDerysMFnhsaig8n0py68jyQbKJY5jqpVLR
op6YYGPu0bHIcuHH1xhOBP0PMsgAnrHYOLHvqelWY8VcLCtt4hIJJfqiURfFA3nIs7XFWAoMLV2i
VLn3ISs94VdX0e+obXqywroV9DHgIwRNLnnZRGsiwieW8CCXWCjJ3SL/FX5mziYWzQGuAkRTI/80
IzekcKL0yvnqQuFrqJpdZ4t/FkDLUeFN5UER9N6GB03NyQEXUqItapuPur/wpjObxRWpg3AtESlU
AMJQg3Q2iQrV2zrZKZXNZ73LekoQ+WMcrwHWwg4l5ooothqiA2ul7KqAOyzFbxE7TW1ewnLda9m1
BBsptg3MfSxgQ+mewvzQgahN/VcO5ZPVQ/luqRufbu3DIkphJbZP8pQknB0XGNbklJIavv5R12Sc
wI1HA+9RwLbfPBQYX0ScJCtmSQ3vFmMg3jmLhDQg5nwABhYRf593H6Oa2nT+KkMIme6/E3H3bQSg
KBqFvs+7WfGyDz1DasII1h02foXaPiBNZaakr+EhyDqw0/5iYPPQJmf53xwfKDRTig7+ZjKCa5PP
MiOvm/Yo6C8ZkRj+B2IkuwXvZi3KCTrd8H+SMqduteEGY2q4GI4vgoUf7lBFgSOUhCT5qoeIMifg
2FgFH2VlcCgB6EQ03RVHM3u76BV3Ci9vCVWXKYGAO9z6FT91xQV8aaKXpBsXpF8D1TkmThYJVNAU
G2RtzlO+Sg3/Y4KhZ6FMNBC34UA3zPQVq8zW/0LNbjWdG2VS9pTwNZGOItAjQX7I/OuI6mpg7pjH
uGnj7jDMgScK54YhSFLu/j//3FJhz8mbOPT8MI1nUR4XausSHMbk3xQPDayIiOQRwrLx0lAYacyy
th3xyqZHRrHOxER3uduQJnxGHWi/5hGe8T7KOB0ntHStLSFlTP3TlH6QYI4Zjqd5YoWEcZI0as1D
PFVHX1X6LrDP5c/OjiyZAsYcLAbWdbf6zvIdZz1AZQjUzQ81XVT8RrUDbTT8XR6RtLUVY+MrLwZS
jc+akSyeka/SkxB2om9AxURAHsaKm1/uOuGjvNXzB/ea9d4+GxwvmLv/3xskxe6wDLR5wH9xRzZs
gcS1aD085p4BTGnmsdG1ry/yHwnsaX3hnmctko4fpSduNSx35RrLxSNcpu/Zmeia2fTAl0TKJf7l
LNmTs61C3kp3ykbd+vnRRGIJF3erBWeBmA+w8eZaf9z6U0Iz3QC88OeT4n9Dl4IhbOxK/R/Z38yk
TK8rdvUrLbdL9DozTXHDFmVi0gUinnlAhH4Hk9COv9C1H5d43Yt4MEl3YcQ57sZ6E8yeQsgC4WBP
36U7T9FxEvUXOWmAEzZjK0nh6qCw39P9kQOBHD9Qb4K8FvAuvkndMc49Vk748+kUV4zEi0vglhsk
iBHoIqfkojZhGuof9E7licWeXPNVgrE7GyG0bG/kevkwoAaxhkwWxdaU/jbVXwlhrMD98Y6dU6+Z
19l97aHhUtNNWrz4xJBPSr7bVzYaYnpQ2EDrpc29KBvfdXBl8iSIGalIlH0e7iHERfA5Y4+tHw17
GXC/r3FgsahgtBotrts37Mls8BmjL92tIq5HHBqc1clJtelb1T8S2+enBt9wU8k3ibNOPHH4BhQM
++RCyFN7GnglALInrH6c7GoUJ0jDw71yjdJm7VyGRwOlxk/euZjOtfyEXTIfsacRY38K78WHaK2X
8HKdVTVo0fCAXg02QbIp5b96T1VC381PU0d2VK6jbcjwExXHigHKsQJ8Czw3WFzhBTirNcFXzTph
CwWIuvbUi/pZ/oj1rsfWhE1qhBTjTteEXp3bnNWX5szwVM/sNbidtD1vTE5qtKv57jIM8Xi6JZKB
GDsyVKPzQJABnwOVlJ+f6+rG7cXwmc+EkU3gBlfk0a74ZTh0TGm5KYiF8jjLsCM3S7xR6rZ7Xn4D
nEVNNjUDN3rE2MkxslEF1U/ZwENbMaR98jtmbObMDa5ehY8TwVJl541rQY2pV0zObgz3mTStiYZV
tuU+9JqJN5n9qrWplzTgfllg17/TMXzRTIoo+hl4QdUiDkbvTma0yg54Q1N8riSp73L6ETKQkvHt
YD3l3C2TPZ2fgu+u7TBH9lhzkvdYeaTRvgbaMCKiMDeoz7CqXLSb5onyvRlPw3Y3bUOev9BlmgVO
brnTZcI27Qme8BfO/+TQiuugB4ds3xrRZt8kWC7BHQVJSRseTiXAb7ltiod8aL5p26GRUWy9/H/K
2/jD4ASXIzNGA4oe0nZmAI688t0AInXEGh5Ax7veRiup3sDsEMwvnQBnKrrKG5iXZTYErvk0Tkdg
iMEJoDM/LEKFUIGk7PU42pEttlT5TEzIu11KiObRFC72F8JTGcEk/xBMsOX8Tf5Vh9R3hOtU3AXJ
1nbJ5BXBrf9NKfRtvkGoz6V5bW8UHYI9NofhLolroriu/TZ9+243koTABv0RW2lQy0Db2YKRMsai
r3zifjIg5fNDf83fqP93oGMA/BEM/Ic8bnTUEgCHPZ+SK4Z6rned8flK8881TS0TkU90EYrGxGGX
ZBtuLuGJYHhYLOcKYB98P3YNkopsBoZvXDK941tAy1HdHmTXzNyn4ACT1T8rO/tinjsHhJza7Fr8
Lchppmnhe8/EZjoNEpRxWgIenSVicbkamDOqm6h0OINZbGDPb+pfJm5ca5qK3/1kkequ8pUuWNt1
eCbslZUp70Zs3eP5o95nXyMyDMOb9BsRATw7+ZW5L8rQYZuz0R2xXqJe2hcjszDXkPcl6iEOdRBX
mL+YUqHJ6NeDcllW5vOZj6BuuF8MPuF6o5j3CKa3vvH9D6u4jaPzS8wW8dFvlqfmWyAbdK9icy6u
5RLh1RxQiFXCtReZwtCr4eciqKQ4Zkf1f6kDFzJ/yjJtW5tA+DbedIxpJHiCGMnckurMekPZFP/Q
1GH2AC/+GhgMlGxJofZcqKkBTawhYiaKi4wuTpyFKaM51gB7bYW0jC3jH8r198WoVW6qKzwaTmfj
ynjc/Jx/CKpk3IqVa3b9vwC4ji3OHmjyPrvCEtdJn9vSC3ICJhiYZ6hqR2sXOoyNvvQvxXLqXxTT
Ja/OJefrRpjY2oG4RMrR+qKda2ATci4Le/KQxhOy4sT8H23BozZu6hNigOofIcbS/8JVohr5JrFj
5CekCfprlkng0G0GDCB01xp8GkD3LlEXVv8lEOUEFmtdWi9CvR5oelVzv+hFaeoiu1g5FmQTXEFS
eIymdUM9yNI9p8Q5D+XfSMBV9WoVcI2FqxMfA+DB2BL8QoyMuOf7Y5pKvE0FcPZNM964DZH49++G
tSq/i3GVWXsKf8NQOJW2ormOUf0Uy6icAfawKNTfLfFsJJ8S4QGh27N3bz1a8YxOkU84JS5B1nc9
9hCPdssa1qGBX/C3G21+PilfZYGM0mG4Ji0HpkPA7mdgw6xXNqEDUgIievfZ7iPc6w8t3IPLaTa4
+hKA4+NaXAAv+p+vg1xoPDq3DOiJPbce8krSEnGf7NDQM9VmFxIKJ/q5kdjwhvTjrwLfAdM+CwRc
xpqc80Spb6JyKT1gzsot909U3hZCp2In1eSJFaeS26dn2f0zRzzzzD1C1vZYFBo6sFBCkDQgsjDW
OgIrU77FFo9tzfsLt4M5ZKCL/DQQ9QOiW+oIN+7caOZe4WiYbHnAtj9AFUiJHOOPWUxfHbr2lhkm
EZVK+KUPa4Ntv16u6icPaEUwKg9eWB186508n7l8cRzM2rU1vjXciXxnKWYoWNczGnjLpT61YVYa
by1XMYOWH4OUTy9SJndYnob6xfSD6flU7pCZM9HoEq9eVFK4Z0hr2AMHYv7MV82lWnbQMpgjN9uq
cZhzflnKrynd5OkEsYd9L6uyFT/o7LpoOASmHtmfXj4066DF+3B2sBhxk4RAo6gpNYdXR0ARORK8
FC6VAq0FVYVIb0Yv0NjsReXpc8Qybx2midFzfM+WrEz9F3lr30MzBPAB0fPBocayBUQCVneKI5jv
f6orclBn+T/Kt+XE7LqVzI96+8mEXLlkjaOP97p54qEYn+F8pPmmYCWNunxEs9c3KDgOqiux0x+S
d3RhTfU9J0xU24OpfNKm1eVhNg8jQGDrrWVmJYUmJEcd5BF7HwpeVjyxSiyc9ZWUP4L6U+g7sXio
+e/cSm9i8i42+7i8TeIrjvel9E/Rv5s/4DMjxsjuS/KFvVy2dx1GHqJVEXNASEEuZ39wRAqk7+hl
Zguh8qMAjN0AKEZdzyfHG1wPuxEXTMVnxJMl8eyNgdsxvGPdPqr/ONQUXtHnOO5a/ZoyzIP5NPjH
hor9J+d6SfB7lF7bMR5BfqX9mPk/4X3AWsOXkVFGPScGmBKz7CRGCqr+zP42ytZsqfR2X5A+HiD3
CFCxJF8+KwLUdH0OaqJihU4n2BbIEtL3iVlb7FG38aXnDLi4h/qMURSANKD04XXgOVd+Wj6DicFn
222WRnRt4lihSmF9Y8Rw9ZNNEVz4bdg+ZuwZ/PEzij/8fNcTyyETO0oVpgFGfjNgQ0yXguJWOjEp
rGkE5+B7FI8zs/F2ee4047vlK0xoU+ktq+wvV36pIjjnpfwVV5d2KG0TRZlsvNOcr6mT3kJ0uaUE
ZK3GJJz/wUsyDXH1ib5sMaIMVzARlI7KnoE3HiLgYopHzxEDxjZOXYiqrgHTR7+E5B3j/aFxw9MP
JUHDhDs5VKQYJX89U09kC2y9QT5T/qFpILMyICtOql34VMG/SIcluG6x2+do6gARKgcLOM5ZAeww
ZR/s55sfi9Wj312L2Zbaxo3ifh1gk+FZCUXyZSd9qeSyCe3NRF0IZvU+TXzJBkzfntS4DYpNjIQZ
4WskhRLasIl2WA7puMj2ZRBkHqLSxVcWLhvTo95dRXazOoc8gozJWs3WD392Q15jRLFesDsK0Hcz
4MoANiPPH/3s2FoH6uDaFrpqhfpSOZQNMSzlIQPCFuIgvjThKkJJHmKnHkWGmvkpZulGRIfHeG2I
PvzZi6VzfOajnoHJBI3imDhOY0gJEjGBgX8+BDQw4CRHGRwJNHBJxSZz15AkdEybdGCFA2sW9FM6
MmoQZqgKGcohAxeeg+wJPtrudsuusptPUKNyWbdh90yfpAAA76AykoqbUYNKh+a2owRXpL3FIDNn
y+YXD8MPNiUbSUvFIJCf9ZYR5hcQHsER8WYjHcz+TVgpm9jDPLUnUkD7EVgxSdFdbvYyIaAdhtJ+
neLJ6LkY7HlvOEzpRJjQXGecC/0qkmrCiF1x68+Hvt70TsaClGmFxfbL57vxebDBALUVRSBlNelv
NJDPDG0q2NEIxVM4nzVsORX73GMnwLoJbJU2msZRsU7S8K79tAy9qvrBIGKmPYMbSEoN2wQD8hHk
T/HE96tPrqSu6IwlRlJWMNlLlh3Xc7sXGESagJoe+XzMS3C+95x+YXbGZzJ7oOApEPm9pGothkx5
vlTrKCG+GZlWxTgoVVpq9lFGXjjd4xFhTiAPh4Q8PWzQGi+oeZfuZw6vNa0Wj+3bTMgNzBPm6x1i
tHDFtzaQQNUR+mCZp+KvaZBgWofGrstLycCoQjDWVryMOLVlDRv6wAanJi8QQAzNG1EbSpH+GiKV
hIwoEzNbstL1W8q0IJZ5YU1ibbxCWho/ysvU5Af+iLLvvtzkFEwZzDtx7w/fAwIPurQn8LjiiCQD
dFSxAyllRdCUotXYVWvlmZR/ffGS5Rsq2Gi8yyqqTspkrJcAtuhIGvICLTcMvkuBURyfWW+gXuDc
wougcfr39Eeq9myL14iARKkvovDO1EcJjsAkG4cp1cBCWvqpge5oO1N8RcURjAzjY9ib51z9gV6m
gPOPPrS1THHxoTQANdHtAenzGSCisrAGThcZamTmBsl7BAx60GqvRzfWxP6pQqs0yhSQKrEs3W0U
hwdjSR2ybfkZwmCuHnh51PTMroPqMIGWrX1Tgs/ivxrqO1wYhDTknCLjXzVoBc7xwYogBJPF9zOS
OibzZLd8jzXsKJ/MN22qdlrwJVrvCjDWjqtRRsGUUBrn4ddgQHzgHeAW7TQslzDA8okFA4HHxSNB
IWAilU+ZS4yDgl+OVp9va+Tfmyxwev60NHX68iYFqJaxExGYFUJanltrvTC5SPYBV4ZgQdSemYGB
AQhSu2TYTkefHXce+oToreg25ERl33srg4VlA/hGLLcWZxwHec6LPiqrSMdsNeAhSewBC0cN34V1
s8BdwayWbR7vkyFLe1iQkDsZ39XkraC4rSngy6JBMvPWKIZdUHTAIBux9/TcXoihMaMTcIIWgwZp
oAAtUZvDjhuZaNd7gfJhDW+VClSgRk9wfHdoyomp5994QOYjgyseDYwKiwaPEcmoXamRaZIt/eRL
FGtWXyO+xaHgx4xgn9L4keHAGqjpIGCC8lM5Wcv8PgAz1i8ls4+JO1rW97MsE7pn4LbVVn5L0sG7
uiJwChA5OVFN/Z37BSrit5nhzZT9q6kBD3JzTOHXsJnHj1BBfjJY3DvaWyO5TfutlhrT0D8BZ7oS
XRsKl1H9A47H2is+ixgDqGmqdNv4qPCw8qTvMniGK0lJfAbsGpXKU8jUZpma8xRDYsuwIogX6GqC
tR0wj6ALT+gaWanaeANaTiNTvpSA9+Vo5iOzhxISXsilz2nBRONraRIZ6EYUI4bbcbfwTJbIXTe9
heNf/kHhXPvbnhQZwA0swodH51rP0vI3Q+TpJghLRtL8xWEjUVg4rP+rj2lTVm/Tdzx6MLAXOeCS
yvamA33JCPcFv3fSOlvgt+71PZDpmg1w+8rwlCoxTQ95QpEIgQFmBRRFOzAt5CVr7bd9cQoaBvOn
rjjX1tdyXnIlopygd02fvHxYgq0ddmqgRypoa6C4gv+LFKkGNTQ03HPFDbTr3DxB4YtStJqNRx6i
2IuPxuiSCTfE2IHfhu4uMTKtqbOmELfQjeZC57C2pvNYPY0Cb9nWiCGpWduCpdcIrDdEMcUPCoVP
It3G/DT2H1R4hsxoURMcw28PkWxtpA7v90GOPyDgMQLB4zyXhxZWQtYkyHOeJh/zKMNvlv5IRUYA
tA/9Q8fr03KZ9qDJFVpftgwo/98VBKT/d1LstZCNmfri6qGHYMqpz5GDwFbNZkY0TOEltzY2cmyt
Io4FgRZIdKcMI9tTKw89W/qQBZwgPTIBpwx3osFGiCF2I9Fjgn8tVwkrP/Z69hKTVvFA9wm+DnYF
lO1VR3NGkzyPOz+sSS2B3oX7s1rqi2CrUdwt7Z/Ubvu1P2EbPDakmkaAehrlVrKKIDqd3jxFgTve
dTofJiqJcS4uCGMzJXY1muHaS8+VDLrGxZxesuc1TTyQbgbZMNV/Q/8UKBdOA9Og0+Woa/6MdzIN
QPu0NiqYNSDQXeJU3ykdL+ZPxs4RBAAdKa+CnjS6ltG1YwDD+E+v/gIok+Uj40qrfsfOLYQPlU6B
NYoI0jOucRFRqwTrmq7Eol5xZzpE4JFspfCC8HXJfyYvtC96Wojxj3FfwPeExZtTF0HlItrloH5R
CBOepxIxTQhru4lEL8l3KbGNwMpjzhUupbeYW1CC/43bjiFlDCaH8ATm5Pj89pyJ/Z6z4yu8sU9h
hbMdhZOIEB1GMdROhzlNl/xEgEuJb+X8fpJa19SPylyp3X1pxZVkZabbQHf45sZ7690gBrRE/oAZ
aTe5uIjI32BFQEjyNHgrGrPZ94Suexvva6wYNibiG4MQplg0arqAfJULqgKlDHySoFiWjASJMwmD
EBOq+3pBnfxkf52NrHY1E84mnaVmw3PK2pDKHnUB+S6/cnAzGBWKDMWBxK5j3WMtSCu8EoSzwHxE
SjcxE5+7p3+h2Gaz44sdTQgEuPGu8Qvp1pfbb/4ccPolNJETWg/6fD044GDSC6ZAmMKaTZd2Jz1j
EIPgljAEMEzY5YkbqdBzu+IO9JZANvQbLmOWLTwQ881f6+FZfI0IRtmhzI5BuEm46kricHc14yMR
RrkwvVlN+eYj2jWZwSGRYkmX6Ts2LCk3O8kOexPHr0nMhN1g1eBzko7WE203JWR6S0mA4FHJG863
35DQmck/woxoyUFvvYot0Wb4JGugXVmOakPtpJ4jeZ7tZZk5Y/ZJmxZtJNb98WFqHlpzaDMnJROe
ahVbbO6xu+C/BfSHP7EDns3wANkZ98f4x9xqYKkcj3jQHHlR4XDsUTpxpugozHmu1wzjbGmdnlUS
qVfGAvBehdPHmO6ro++iR8++2J4QTQMtnNUxqpej8milDSqtlKf3A83CqNr6BVXU/Ass3x8fI5u+
k/CjkB3PGwTLpCZK4YiSE9G9xqAg9bTqxbs+jCtcrfku6VaDU6VMLI1DscRZgxypXKAD8bRnJcjv
gOaSR7mZ7WWwT2nW4PxNpkOwbe0fzS2/NP/IL18oIdVOgfmbNP/amHTo1WQ+BfUPQXH8FVXH+oWo
G3cf9gnCwHQ07aw5nj2ZGR9siN08ubbJvine018u0OI6e+n6lF0kf12ATgYSswBV5FV6Q4PEhKbS
HFIrqYRkyre33Pe6C+COWt3IqGDUW519StWpFz8CflUG6UWzqbtrznBqXEzQrmF+M2cQYkxSO1G6
kGc0Y33MaYC42enTaPkH+cb2BVgEo8IWnobYforKE9iNzAwNlDOP+17B17U4L5JfpfQmZCc5xDM0
gsubVyuLDhvaAgDe6FJDKgGTTRfb27AVPP606ocDmpUkK6VKOqCgCKl1je+A+uRPOHXddeC9bPEc
PPMlFKdbmbPHMmHRIhKzQtjyVCxI6jOSE1+knIdxC1KTfSIdQSgcfGxqGEWA/xUv65mweUV27h1q
EVH6r/ADbAZlTnCo7IZ5xx+ALi5vEW/nWvnpp2XSB6Y+XT2rjyo8ccCVdb8aONuD+sEaS6dZ1V2A
VzpXdGuzT/6J/fsDfwf9aMRUn1QCboz6gW6IEQHCrdTh5gk2xtO/tBaSaQQR3MIxRutpIw+fYckr
BGwf9tuXQkaI6OUazhbrzh5WlxFOP3uY/RwzODs7lbNe+SeMOw4hWmiaY+Y3eePF+g91XgkVxvBP
6KI7u+Y5TKiBZa5Q4DDo6uIQ3d+eyZYE/WBxruIopxvnBkskb0JBz6wI5LDdox9xQUdTQHIFW8SX
mx5yt0A8hNTeTkTfthFueCqEzdQDqP8sPc4vazPvcCxN/yKbjU5xkNgDFSsmidpXdJlQWbcr0SJc
di3Kn3qyMIEy2EyfFkP8HQTZ+CyPXjIiT+s2AJmk/iiPPGCgOnjRV9X8WQe7fo9YGiHBOqBmXO/8
yyeOluHRcCL67klyhq1pk2hDm2FtdKc7wVgMEdCxPNnQyScIfuRtbXkJ6R/cnHayq+6tcUFU44+c
ewdEFJsiOuovXibfMVxcgaOExTgm/Ho3rWumfBOpLWsii1IiT9nbQSRZtPCTxP5rx+nxB7RlQm8n
Ec2AV9bYYj/nZWdKQKGbdD+1+rB22T1jyrrFaXSW1RcOP2ak20bC9Lhm17uEwSp/YbCT0KfPnjiw
rcV78sv0mMaIHoDf2g4Lm7nXC6PK9DeoNwB1tbgXm5+sSDdVOzgj6l0Kg1w696woI/FzNL97odtP
8stYUA+nOrlnkqeKCqp+ev73+Bm/qnp6YyUNlAz1pMMGWJYugn+guiikhXo2+iwQr0VHBzldkuLD
rPYQ3IkR+qq7bTHdGbEhx3BNt0vfFWGbpVu2XvJLn0j80K6BeNL8A/MTPEWs4rBoxDI0INdQ6reR
ZljAWGfhHoDWUTqldTNf4Bmt4KVgnTRyryeYMn1M/4pPxtRZ+NGO/0LDbeRPNdpAmPfJzo7TUzS+
Sj7HyomGPS4tN8QmYbH7EmyNeHnhC0ey5kzHRlvTr/2NuHiHk1IQLW9tMhpt8zoav+0ZMWhI3JvX
qhJYBNRD4S7CNRatsOWi20SFSmXSY4CD/svZ2jGWzxz8Mmr2Dj8upWYvb9Fm2VZy/sfmL/qd7lgi
UuwkEu+o/4850BuYGdo5NLZGelOTs2ic6/eqZQ6JrQ+RFrc1NLhkExC+O1lrw/zpUHFFmPw4Vpeq
cOBz4cfvU2po3KTszDb8B9jSWmgQo31iP6gtprcdX+VUOlrFilr5nFfR7aU2LgxU8UeHK0L6DPPh
vDrJK/zECYukPL4uY/tuwwvq6mswu8GZkY74JP8AtON8VDF+DSiEEU9M2ppmP1r5fyA8mIt1qYsg
M/inL4utjs/aXD1ARaWJij7mFjMWfjbKhWI093ZNcNGnz1m/1oxuRhn37VZ8ABLb5BuxugyYnEkW
I34gfS9BPpzxzqAehA2IoF/dZsc8YWlN6my5+oZehA3pHgDK7G9Kg13KSUK7ZQlN6xJfkdeIFuo2
tDNIDmoMYAgqCnShqVMCnLxJP3F4h6OOpo2W4H8CwDEv0KNtwOnsktKpv3tiavVt3e7AgyUqI6ue
qPeVfyGhhqAs4ZqIbBKYwq7VS8jQnfmi3I5kJYD/TC6lQOQDNYJCsOjqvqwlPrRVSDaXZDMVQgTN
hGONbP8EMSP40YIV+UH9vdtBPeYgRwnbZvcZv0zyu7xuzPFyOxUOgnaVecU1YVvGe+Z//MDD9xgA
yRuUAzix0Tp/UCP7TmDPuIXhcoRfQbKPH6j+WEa8fGxvdzBNWoYqFkaoG7Rr2dN/W+y8dGb/RvaA
/Hduwk5KdSJtq0xns/mipcdgln0QqTT//hXOsebTX2zayp+8Nr9RuSNb32ybba/aKsMecSHJSg+/
2VNo0HqufQeyRwmgGaIT5AfUK+gIFyiAF2wodDMVNvkuu/TzWhO3M51yfB3ZjdL7Oep4pF4pbBa0
bhJu9f6WHWKSWqeVYfwMqC3UFdtdq7pJ9U34kefNwDhLME7BMqxDrGK81QeIibns6j/q5ITs0+il
rX/1CsHwv5pNJMIpkiLAS5HpuiKTTH0DdbfgEDIEgOpK5X2ElEKHWT50G+5Jsgpd+ZOi2Sf0bfiU
dvJLs91giwAfYZVjpXaMtNXhURcV1x9Xt/TUPEP5UHCj7U3ihQ+wTTKPZCGQTHbOpnvRLyG11Klx
+hMIOGDQay8gTQMEABwtixIQRIIPGxRlCqvrRT/I5YWBg6Et4PDgkt+MJ4JaietrmXLRWwSoAEHQ
MaUhTCNY8AB2dRwKm8az7ZabPc73/j3lcDQWH9ptKI6IqxvurJ1RQS1hzEFa0gNx12eHMYA5p1OP
D6wqyMfYmu5nyWUgptj1hm4GLT0/Vjoo3vviUYPj7wOv73dkJoUXhfj2C/CCdGspK51TFN1TTN+b
EAlgM+0ao/U3+qOV9UHUL2P4u+IKmYtZhpSlHrIi64n61H0x8MO46sO1wqBQuCY2c+M5wNQVzyy3
cgqdtxK75Fu8xlWXMRNC3kDg+9dypbKlkbaieAg2teGGvms1/4vZ9J1e/oDfJHUtcBsFP/2aSBIW
tD1jRzbGzBQoNgtIAdgSyzPxLzkLQjisfk/FhkggtxEgLh37UXfbZpOZuI/QeS2MB5N76K134N4e
wnKPD+WyPpza9yjd+aWDRlOJr9gsaZJqYiWxJ/6vVhu+ssSDGgfrA0brIyfuI21s3Z1v+nBgUVE+
Jg7DaPxid6ljMEI5IvbXSPJ8EHDKH3M5mjSpRd2ECg/NhK3slrgK5nA3tNvIoZChCS0M4T96Sjq4
+sVlYC18W0g8EAhPAs8FMlipeiiou+Hsua5DQlXQ/KhbKnKB5TRDmWC69w306FU2aavhUx1Zw9qA
ThZNIYvqUfnTl7W16dX+qey2OmcxhaMUfZV8Fql+ZaxvPS1CaQzNmyoHx36TbPwHZDUEXCoSli3L
M658QIOZWXDWYu/hc6Vf5G3hJIgdDtcyxmSOBVDZ+ltGVZ4lXiHM1j17tp1694k3/rZUD8Sp5kSb
SdqUzavTnRDW1tfU3NlLYususBpRkjGwPfH4xGuvKZ3IpmJNCpdX32RQDBHpyMw+41qp8Eejw0cX
wybO7ejd6q0aKDY//+bYV6dRsZvPTv8ICVJumEOb+oIAqNQ3jdz4BKuE01w1dCK017RBTbbF0bUU
6g3rQ4RE5gZIFtXqCk7Zwh3ucAJKpRMoh6o0VgNCCgTruo7ZysEElevMOLHTfQO7W4khck1gnhgz
Vky+AWT1vwO8SxgOWu9SCVEqZAw54ifshurf8O8wO0p2YheNlI49aly7w3SvUAmOpAA4LCy9JfG5
i38F/SQkC8tEoXHwBbhVhyFmyIcJHrkEfLxzc/z2unX5xVIRLB5J0XH103ZQ418mH/FifJPgdJUh
G8Ad+A4cM/673EY4Ynr0uDabgGUZsQhcqCXk4jd+17TtCHRgpf9ZPKWkD1D47yIa+N4GHqkuy4Ml
Ugz9Oq3KbdiV/LY3ZoL6X0okERQtuPmMxZgqsOS32eKi3VVBygADLLadO7OBgOTObexSPIr8nbso
WzUGO421qZ+ZDGQXPM5IIGMPUQFjfbIhNJKNUfuBR4c8t8AzMO+QZ6E/Rnwq59FDJrU460FNr7vq
bgre+DERotAxg2/O2ktEK1s4wbvBSeAbW3mvqr+LBXz+ILCKuK8evSUF2127UyQYK/OGwj9tPupi
E/zH0XktN24tUfSLWIUcXolAMEdRFF9QkkZEBpHT13vBVbeu7fFYQyKc7t69g7JkHTuiBERHyOy2
Kd1w89K/omqbgNIr+qGn5+Qz46Pc4P13q8IVUTJ68+g7bJg33OSYxxA7jdGrIow6iLI6gEJxvsBh
A559wOdmDYLGl7Bd/Eq25LCq7b4UPqD7ZCDoEjlES7Z2/5Lh0kQ7mXwotIUsiKutj5kKmSp4cWK7
BdsR36Fz9JLw1qxhzqfYWWzZp4blFw0czzRglyhflO575MhjnbthAC3MfbZED1TOE1tnoCtlLDYQ
RunaLA8oJFY37FZe7HJx7eOllxy2oViHKF/0AwZ6SSwbIQNJkJOx6UdrMB0hNnVkbrpY4mBO+Tmc
ikeQoR+0+/IOqUofXHa/p8VXYpt3IcR6E2T5RTKB4SiIFPYLwuIjfGzYonXar9k+4MgDdhjpodz8
mP8TZrAZhYy4uJjtWhicof/U2KTR/bFYhaK5wQO4xW9Iu6cuB3n2gxG29pdWDnjIkngNoD/eVqzG
sm/tA2Ekbrf4TrDY69xI2vagn0ssbfBTBaoWgYBkVuPpsyYkNrWIHiOajhBmTi7j1dMJMAKjy4y+
GTrZ12eMamfcM5YqmXGMJYSJbc21/zECqvNvsdX+hgsLxQmbgXQVk8QHx6KFmMnHIOcGH8VyxlMB
CFrihIWL/6TkgcPAbN7RuBIUOs0sUNpXDB8d4yG57ZqWZ2N+ER/EDfO/M2T2bEzvAPuuuf/CIYJJ
vN/q9sIDukj42axu0YnhIUjAC+ZJ6FnJasMOr0FL4siYtEjgsXNtxUyiBQfAEtvhk+Eb0fzWFV8V
uEZ4zZAxqCyPlQ4BwoWlABsCWSRDEutW4FQ+KT8JQUGooAdaIccFOazsd29DCUCpE1HZ2A3rLnj5
HYkRG675kxGYCnLE2gThBLp3/9XdmnW3Y7HyB8WOjgV653jv77JbUSNKq/o37dh2jC8ZhjtMI/ZC
vzjU4NuPXdOMC8FsgzobIq+p2fPCo0wxm1g4fJOhJB/cxXg+h8GAqx3rwc6GbSrhDSNZKOOhj+1k
onxCFxVPbCl74cAymE1nyqje20gO+Jx+MV8jsH6egMWRY+tISQNhpVTh1bHAXINRTHQgDh7RwrVw
jk40y4T9GMSTWvWZQBxn/Ga7QN9CTwYjp7dlRoj5W5AxpGjEJjo5OUN0BsgaNwTy3DKUVxaAHm3R
fWY8o4V3OfA8Y808gtdc0FuscGYXkSP6tZbf4c/WhBNtRuUi8yl56C7GGQqVxP1hisSIlk3Krn2q
n+IPOvuZmFl8BtISpZRIGCp/GtTYr+YTLeu5Xrl4PxJH2DgxdHTa2xbCB5svKyBE7gsoGXiGC84F
qa7ICUgWZo8N6QevBm0JB4orXQLagwbzurwCb8T7WfT6PTLB3+rUnPpny2ezJIT1NDSoOlC4kbZF
wUShiokfKVcNOrktbw3qemiDGv0wHL7syvgLWFAcAb/ZpAFCLkZ8oYicXHJmLyxoFBngNs60CgEq
VAPhoM1/PjUaCTL52DDc2W3cUtReDSwHXNWt5kRsAGAGj4aLU4tF8qJbLnHSwEyBZW70Mj7qbXbE
td+FaHXXNvN7wEsjY2kyvwFmAo4HvdHu/95n2YUD4vaceO18T2uHN5Aod5q7B917yP14hV+zkuFW
M9HMixkr/4KgPbJlmodgbjrUMhQMLmcP0XRvrgaIwkXi7sBhZQpV6UuXzZVWnhPqj4aO21uVN0lc
9foSW9L6H/tbbAnmUNSLsdfQBVJR4FnV7iw64THEYgB3rJyxDq9vDHE8emJEtapDyW0aB7SZ/MSc
Q8V58siyDucoYGbnI8YQuSFSLQ2s/fhwc21g/8ppQHAW3oiQRPETxUaCTlECbuWqQtH1X6yXTuWL
gwEdcXFCZ+jfoWqCMZEWICO/JWaWkx3bWiSzBAWOfFDGUwaTG9Ji+ngULS1eXUvljooFzDw7yz9Q
41Scl+aoEhYJFlYEsO8XkQuxZIaClPnK6ZW1gN0ar7XKqVmREo43Llkcg1HI2I6xDqxsQnb72DIO
ZH8pqKuxJkARkWBW7LT5ujTdHJeGwkFYzYuN3xcjbUAGET1N4DAnwppmA80WB9R0PjYQDvxFcDEj
t4Z6/GazwFVxZt4QlAy4DzBuSGiNMLeDtdPZezaJ67dnngS2WetzS5C1bpOyvFpcjfPkPrI7uW6U
9TewMg8+BuMlhkqchZw9kNSzp3TMdkmGC6ttwCvGY2xeLVpESPHCc51RaVI4TUBvjl2mT4oxBOlv
uu3mhHZjxvkZdF8s9Me7aB+5b9hVAr6N/6DbqMAaF6Ia2OxwUQPNAvbitRNwO8CtGvG0arEX+o3G
JRUnAtPFD7WHXADwx5HEu0zv7fOEudIlIyBrGX+QRR9Hy3/9P3TsJLEaNNh//jdzJ+2Ff+avjN3U
FgopslFWGOav/oCj4rQPGUIE2k/wKaJHEbIh4OYFhbLOp1pgIcBCen5KpsLpY3z4cZScKyFvO+lQ
MBrM1glF2xAcgFN+NGdi+61+Nj/6ofHW2Dj4pDNBr6EpJrCVEOTBMn9YRBZfbFMmgBS8nObuxtK9
eI5NCaE4zk8XdnmWTsIUWOmSMp9cFciVX/WWvfEVP0+729cspzx6jk9pL2xqx/SGL42jmI0r/UwO
eR4RJDZTlFlL/qceRydbxagcsJoi6+GJ/lG4+3fzE/BU+ZN3WF3j++i1d325Z1nBIxKxm16m/5Sn
+mu6vHnCB6FJa2joqP60ffL/Y8PdyAGHZ/QAuh8HD3MfFkSY5pwhB5KWsUzuwUHYsK6p13tGY+H/
yodJXHCvIR1YHOUcZVzPBaQWEBb4J7EHVYv/wbuYEwR9GCurSnHQks0xggFuhyhmagcitEk4Hoad
o8dZEE0etRlmhEZ2br+F5dIRpY5etoaCz2sxl9qHDimQJTJtgi1jl8rCmpAwjN1w9sHmMbkV/reY
LpzAhLs5/DNYd60mLFUsWhrEoGjg6ITxzkRbziUKb/mOAriyt83XONrvtw2N5Q336abt3xzl+PSK
9Cr4RlgMz3Bjg7+qtgCz8fRAFdmqJPNZBcVCtWMOBbLJ1+MdIdgu2GgncjB38Jc8ESvEadtsiWw6
sZUPSg4Y9FwLBs1leRA+fB4NatVeP6z6r/B75qAuR7S1B4lH6Tt6zpQV/PfuJGOi0hBV1/j1Z89W
9ZOTftaDkU2FZMsS/jjxKpG/cvYqd8yHAPnRRGKPhn/CBulzIm27Q/MXMpC8/MbKkMdthId6Vuvt
+4NkIWfmIh3bA5PmR/zbX1i+VjHjuFUcg610x5VBoO+i+2KV+GrlbXUcDyRLbbEXwBsQ/RSLrDd+
k0g6OBKI+jCIBGS0P4pEOxRrFwHnPBzHD90tL7xAPG9cA2B+sB7+PzztOafBX8IMbqIVfNNw40zR
gSW+mt/xLD0rV8D+dzM8GJ8ewZ2EBbIh4Cbpt+BT7JdnRsXxh7Uw0VsRW/N79fk+ARmWhR3/cTrj
ggpiHIzsggWCFKm+rN4wGPjNOyfzLVCJHYrVa+SF/+hSkBNzitM6QPED2SP1y/8QryqCJgFOZrMS
PoID9wYmTMiJjRIEqA/QFONaPjtnGoWSNpg1VPgFBMil1Vq7TmwsNnjMoXYs1U/OUPwCj82RZZ3b
fGIaYTqCG19UZOlLo7GjvXmYiLPp51DTgjefeJ/PEEyWhrWebYMvS9ikizt5WFDDIhAgUm/ZI7P8
xM4iYHSA4QvBPnfgt8zwBvJe2LJUl1v9mcHVmMsMXLHr7Cq2J6j7Hydj+S27ot2cmps0b9cAtehy
ocf7H/RwXC7KPQ13uboFl8Eu7/wXw2O8VGvRK1flhkcV0B9HqlNx6m7gOLQMWKzO7QqmHpQrONeG
XYA6QQPooN7b7PxFd267mBzW6U2F40w2Aeod+CKY3cy6NZn3D5eH/Zr3QvmikcB0WbzAHzj4XvtL
+xnTcOFIuGwuzTn7HQ4lxA2AMZwtoV0shw1o27hsYahoSMaXG1hfI/RrfK5QDVD1WNJAQqFTvX58
x5cSkIuG56VzEmGvC+dureGnWkbLXbI2cYLmBElxpRIPKs5LKyQZhP/Cr/l5n9Gl/XEMxDy1eNkc
qvVgJ5jxQd8bwHTv2n18+Xtxh+qQWqZt2Kdvyj27FJRIb6iYz9mMFsZVgtFD3KEVxBFnZGoGIiAD
AoMAyhh1G9wYLjPtdTlSorlS7YOlhYQXVeRgo4hIkRo5trthdj5xq8UeoAVzkeyCuWN5Hnakka64
hSIEJBsGB/yNORsCgpT2jW0K7jtoxEn6W5C/YUfBWUa0ZPzw98A81V5o0HIw9FUq7X/SInZfNc08
xNrMjpXyr4qxxkeMj3tT0n3z4UscQngVIKCBMwaIDbnVxU3BJQxoD1ESjHYN2QWNHVdEdPeNv6KD
3VH/zrNX6nmBzR+AZnIRhV0R7TrkaehOiDYgwuh/NzG6GroeSs/2EQMQfPU4wsbLUXA4SmJ4N6Bm
gy29X3AkqxsnzERyq+RkOfm9OJ3/8uHltWmf478wnGdU7dlbOhTeZ75uZZbcM1oNhZztHHBuU+3h
MjLnkpT8LLg9FERsSyciSRzMgqHj4zis0aVL+aHGqaT+VNfyP7bAZHgL0krkWy1ar/GfrYnBU0VQ
uw0lBIYtz4eyIVc3+NRHN/9XHlgxh794nA9LYx054RWDXbv6NeqT7rsY2dk0E0Rpaum+IECJIFQ1
mM0okGXgTwJtddnGCPXg/NREkH8vQnDz5IEXrtZjH74O+I3iaUCaSkdjp/QqRcc21YO8aRnqWeD5
kZsvrYOlqPH0y0fDmUR16WlUEb85lYZuZSTIwmzr77q4zYdzw7VSq9Pbe38DVFQJ7jag2woyHVcQ
0VJu68+CrTfdxiRvGcUXV/yFF7t0pfkW+Xm4P6CHM+zZKWA+18f21XavSngMuct0FP0Y/YipjJuI
sOqPJLT3U7VSIQhtW3WP3V/sLL6s/KMIN/FTI9Gp8czcGfxHpK+6fbwR+7PaI/5mu1NF/8LhFgI0
nwOWixry4uEFqBe4i2Hz7sERDWe2IKtQe35W46pg442lQw52Q9wgKfWsBHMv0wFTxotO+zDpPAIY
ZbOaMMV/Q7F8JYSHhLcUXyMi6S0fsXyC6epyS2+IzxUPOrFDrqKeJ/H6bk6GsiePavqCW6KygCXq
IyAHFGdtFpfcQC53uCq5mSWqAgF6/FGc1yts+fdE2injWoo3RumSWhnuhlPJYbm2+Y2HcA3qPw97
E43kzz/xCk/TJHlnF3xiwYZXifTkI8mcLGiW4ML4VgDwBckGQRmpguoKJ/k3yQ+KrayNG9NYZyyJ
o+EYwvvvLbvqVvlTIbnWq5ln0tqRyllipVdmfdYQFBtcGALI9v4mBvV5qUsFxSFUUxEm1AryeFAQ
jjCvyqi8qJixO9SwHCMfiwUAUO+ZFTXFskQO6RF9TWBrQ5LshLe4Ncc1avgeN6hsIbnYLD0XO/1W
e6UneP1tJGPC56v8VE/FqxCiLZXLAFXsZ7wwyQRPdsqfEygnu+3zuO+pXOa1w418md0BGirwbWzV
b7xBADHS3Z+9QEvcZNF34oUz2WJjjzCgEZM+91CeuJGKyxiGdIRDUYVrhw/qD+PihDU6M2E/Q2DM
0ZxQ+Y5+mIY5whwshgzqwsttoC5GaFE8SV6LBBog/Fl4Be6BUL9mq31iFayYKVuxIBTzVXj6eCay
t92VtgjFFJC4c9MSzoWTqSu5c3Tcd/DuRX/BjbcHlmTNZSD14NZpJ8WAwOLF+XFauBCOVO0XZCLj
vrUu/tZMqjSOxW0Bk/8lr3vSWnHpXwYHYxYvzfNzKOAbY4uRyykQSa5crgLDwToDswOOunfqAAhD
J8EUsGNgLRwYFTS2fBAmjv/b5xCWnblF4ewhdrksflFuQLcqGgv7ilAlHXsn6ae0Pw36HlZGFm2G
xvopXA57VkqDhn513ukmKnUcnbsDS4a9znvwGDpHMBkc2SkJTms65hbFbJluadXLcaNrG4n61sN2
sghbS/kUWA0R6tSyRetsnmoKdiIjT1xhSdnEvEzEftiFtgK2kYA2gjWWLx1PE1AdrGSCdxMbtcmc
s0gm9tvDTotGZc3PJpVlGncaQc7qMen3PcMdIQ2my6AckPXR7yXtxHqLX+CfpHkmG36ifv0eNyKL
t3GHGanJrCww3LA/bD8KY7nmMg4WtQAspeDDWviTYX6BtcZ8Jzrgyc2EFYrikYAXw2iiyP/AQb1C
fwExlci0nWz9jfTW5WOmODLz1SUXK4Rc8dremz7pLf01dQbEnWmZIQLAnG4fQBkTAL7xfAGY7i0V
emVJrh3uYBiDzuAKH6Z80kvNK36rQ8vENARvUrCJ+MLksDWt9BeshWmJW4iED0tCvpD2x9dmjtLY
z9IlQbCmZCmsLJcp8B8F+QrIhWsjOA2IA6fYjcmDeV8beKSXbDf4LzZChI4/omUdXpIG7AnC5sz7
VEjToaeJLi1W8kenTSjSFxGPPJYTb+My/s1LIlrAiJAAr+lK4eIYBQ6r3vAZpA4JftMZGcR+1bD9
yB88motm6wMYzu9GGjkBvR+GaNj3gfSiBFswhrG84ikSf6YI1Z5V0j37tgs7Ai4n79ebV4zTpsQi
zyFzh92kDxUumqE95h/acXR0b+VMjidzLWRRTF38Vc6jt8eM5uBiok56pkxakYuBBuPSvIqsPTzf
MNOCuIhbbuPyedQCITqyyXlcEuofP0S3QnxmtnDcOlrbOKhozwK79uQHkSKzB+JTvtNsmrWsgMyG
e2Zc962XPmPJjffJlRI0qTCCjoHIDvkKZIt8BkkKMxmZ4q9Wp4kDRIUfz6H0SXC72DsS8QC2+V5N
yWEImOj/Dd067c+5iJjDa0gHwWU3XWW+E/nImNwAILrgKjM4u2280Xdb8bsqvlnIpvE9Ri6HVNZf
sjqzsgoqCn5+VtWvDaw+WVDLnsZL3vIz7eAz+am6ta4c6mFHSq2E5lFnVWAxLJJq+6OxtY6CR26n
mB1aC9QovElr1C8gfP4al/X4F9Pm8qMlPpL89x0gBPDWla3+TmUrimxM2W/z8iaIK+hKJCXiiAYT
AOuHdNqtlYWDooFbPFMnYWfQvPrAQhhr/k9JDGSXToUZv7zIwH738n9PCowuEFfMyk0iXtk4wsTz
sQ60km7XUbKe3cl88KeMBv5Gs+lwjpd26Cg5dBkHIci8fCATBYWcsIe+4jPrG5pbiPPwPJAMyMN+
w+/c79c6qapwQul16bQA9zJXAvkP10MMV3OdPCnfTTWfR/Ve+UhwORQQUVpIlgI0Od/MaCGphoEr
czIHG46csnDh0ifHBSTbxiqgcxc7cApe4rCH8IFN+hxcCF0eE8RWcFjJxfi3saTD+oferNzowY5t
fxSsg2ANqSu98q1HaVWTHTec8erDoelPSpx6XDFjWmBC87c2dDtiTbhAzSiWe/psGsh5hXQ3HHS9
wGRT7BDy/f6UJO8teXiU0Rpp+ZZJXZUhejvR9j04mmr7sKWPfED4dpWMh7gLA9003IaBW3fIw807
fFfcNZx74EK6w9z9SS6ManAv6GuQfjPnJ+x3FUevvKjBwZ3EY5faD2kL1BziK2PqPf8dAme0jKeK
wgNtwEgqNGJCYBLz2Mtf8FVH0EPAFdWb6CTt/cxbRHXpGeNxarziJD9YHGusanhMXsUvjvLhUa9u
A4YFDVgyB8CMblJhM8MR0dZc4f0G7BMLm7M+S7YmrygL9x8mF8ohRxYihjv685m3CKuaLL9pBdEP
oGb1lm6V+YP9TFyv/NZun+0ci+jx0+DTSukWmGuK3SiBp/2zm2YXQsAL8oh1u9AvRFjiuTPqW3Ny
eWyIooyqS5FeuuAZld9q9hD6W0GROh1RkWbiY4x/4f7i/sntDmVyJaGGlhvOVCgisJAb8TCKUB6+
TECJfNhJWIMzu6HFP4iweVAHH4oQq5wDVlfIYN3umLEcD43L7EBNc3Ue1B1/iwIC4/9B+14MrxHX
+W54lbhNSy18mK2oAxG7Kgan6i3K0H7wKWajt6a61XhRoHQVrpXWugUkVQ1jWCijunJsg79O/pb6
W5o/wnar50RKs2nhxkRntXvEaEO6jVDuhsiGfSa7RbCVu0drbCedcgpm0MGI6/J+KQq/kXQk3Fkx
TxQUiGxG9wNntK1eRDEE5ingUYuNfRBvBNEzyhOMxj4l+uiIv+6InTzbJWEBI/QAdUlod3BZ+uhh
9Bdy3HxxDSVSg5yOqcxaE/egUzjZChwCJ6SikOk2qbniGOeRpS3XVncM4wvF7tEYQxgg7uqCnmjR
uzpVnk1Z4s1K6V9oy6J/row9xCbKcjo71tEmqR7gWeYW6Tf1nleLwIQ8e9Q47Dp4smHPnqxgkxQb
mZjLVZifSZd7jysfSd8Jfcq0WxSbxrxVeANfW8mFJEHzAHdmyB8jDc2WU7G8tO+V0H31H8GFi6E0
TzaCAoAQKgH6hmHD2yro91TfTh6Lxmmbxi6kpDe+AolTgkt7jYQ92Cro98QFS9GdcZxgEM3CupFW
ll+biDhtjuJ4EdEgr9CJJv3VwE80UK5jvCrLD0TGVzqospuXvbRDtH5Jt19ER5Ig3/U/UthpYWlf
3pgWTK7L+SSwYx23Mm82+DkjuozN3TPoHJhBeui+FRt4hAaOrhj1+ruFos3WdImL1gpHOS78LLEP
d6p25HnD1hRotuy8CmpLc4oLp+682IfVgTjMKQD6OuroA1tTOyJkqTkE1cNXLrm4RyQz6pcAn0bX
gKOUEI1B3Pu1Fa9xvA55hhL0ZuSG1laEeVBqB9pv1m5YbTX00tj0nuGiqekmkewieKT3xTdJD1DX
R6i2ZimzWebdNG3Jh5eGHMd33gHZnjB0yXA4maMtGi6IVoSKKEtpie3+AhoV6XMXPzeKbF30UVwq
0tMPMDuwCPl7I+6TtiP7JTLOm/ZT+T+5vk22PMPUH7AccY+YLtOu3bCjwJJ06r3Rp0T7KD1Ql0jD
YQZjOyjgZ7xNTGcfYqETrBBdcXswpexS1xiBHqlZwGYeUvSu2sf/hNnPSyhOMBoB6aDLsEtjYEMl
PkdHehVdF2co9f6CxIWzjuNZ1zeg7HAzaWZ53SMrxwxtQJ126bkyVvRMsDgE8cXHJSac8X8HoLld
vpTnPXhd4CGWQkUJ/4xxpjjBe+pw9LELohLIuGF3mxfeMA+9EK9XcuyG8yachblHVVINjFdcZc7x
KXuPhpw6SW/B2nvcjzT4bGyUo59foifzEDQ7HH76P7Au2Cw17c+SuqOiEEKRXFlh4i5mD7CdzMG7
hDdXXZODgEtytikHh3Prh7YXeH6wW1aTUOVEY40ogXOapgIaw+9gbPxxZSj8w4wX4yqaH3Hq5qt8
8Rvg72YZDzmycEQ1m6g6AJXRyqi4lWBSyRaZreRg64vN8H68GTXZ8KzG+F5JHljbfL5UJ84/2gPo
19Ag6aDBhYXsDpLOCaFTrLkBCmZnwgt6a9fA4sX0YHnkdHeRvwM0IdrkOk9IwSqYW4gxNHdakAeX
mp6fHPDTO1HUQSq66BtBEwmWgHgBPNbIq8rNuF/8CorCznyP1TG6PAyE2IgfBnN2P9Ys1WUXWWOf
iJ1sbtPQC7kzM18wTzbXY8ESxmtwkMN7zFOzJ94W0NwwX2E8gPyREOuNEWiMJ0uzhm93JHKH7F4u
enlmM10qZzieUvkaG5dbDWc+gp60CvR558+lAyMnA07iiRS8BQ853Kuc6rhi24Nxcg6qrUnQj8j0
s/WfhBQNKz4a3z6mcXOgWk1fSRL2ErO3ujzohZfqG8LwGFRwCWa6wVOQL6fMFhFo2LiEkrRBbKWq
Xnh8VwdaXTgFYrdyy2kl2tK3OBGMPX83tsrRlhigYZ3lm9sefafpf/BjGXiwTaO7YDxiOQAvh2pF
zBADWe1NKpjFisGFTnNRrLMJEG5N7Dlnos6JTj4lsNUSWRW8OiBn9LNgunB4mf3oSqqTooHcE/5H
0J61kPCIBfSYBZzGnU+J++dcmxsLAEOMSMqYCxuSwDdhsWxUvnJ5Ge+iD/ZlFrdyTJ1k8BQyWBz1
c7gy4ZcAC2+rIalMtW94ppLcnG5HwmiJpnXE3sV+DLlUZm45CaZyw0TNchhSLsdAYSmSe3kDIcC/
cEZ5a6LWY8vAxtzhEkrazLCFHWyS+h0wpKbDC74zrzmlYz2A90ClRHUbwZhw3jKw41b54vWhJI8o
m+DR4I2h7LhjCPSE9qgQNcB8QYy4QoK8IwReHXiG7rBKjzx0UQrpKJX2TBOLCgrR5hQlc6+A5o8l
FT5bkvRVpp+6cApZqy8wmtr46Emp6czRACXhOpNdpbU59JTCNdhlJmS9uAAVEC5KXhg6hN5l2iZy
lfl85t/A5p02tXrgDCLmBc1sBS6bOqqxeZs7jN57pCkNZIIeJWM777C76c4NqmnVfBSeMlusisRN
hVF1mv6l7WcCKt3Ct1Q+GHAkZIZM3ZSf5gHZP3hMgPEJVbZjxzqg4S26R42+2gd4QOikiM8Fj3zN
GmiBcKIE9uY1lBiSlOCBcIqcFr+ttxrtYgz0l9C3yuvxvTNo/kN+QSi+G/2Jvic3z9F7hzYmKC8B
Lci/LPpLCB4S56SDGFBOQQD6IVQHodvhWhFB+Tow6sOD5qfyEG+YIPyV8ULyd2rvIlSiZqe9Rm4I
YmoDu18ILahn2d+wG1/iW51BViR6qrOjrYSEDoEB666Fi+4SZzciOEC15/A/m40JAhCGmXg03Q7M
XQTzwfKVoNOJ7qog7no4p/GlapzK/EjTXafNqxEODoWUWek04v6bHWZSO1QsTO4LF/+ddKUa3y3g
ldCdJ0xIlDXZL5V56+PfVK0sjv/BvFHtFxpxlLKHbW75UflfyXDWNX1Juw9AUpe7JIGJRC+86Zj+
SjgTHxEGEyFjargNpDWBZByHSXuhdkgbki9ogMJtOG5F0nNY/EHvis31/JD2dqI/CMkpqq9K+PSz
TS3tcc9EcK3JZ0LAqDrmrxGv8xREYc1oDKuhzPiQx1K6Zdh5tyCBe4G7zCRo3Cno72IF4IjjpZ7c
uvaQY5TZw7yk5/tInrH93lNyF6a9yDGKwvLvs5kpHn8hrfK8Fpbp1NaG5OmJK+1HGpzcG/u/IjtU
5Ue/2Pbyh5odIQ7l47oKaLE52tN93h1N6alOG7m1Q2Tc+Jxk1ypdK0QCJmssUfPJqf8VOBgTTc2q
ain3H/pmQsB/aDngCaSB/qV7rYqlNiXnUzRs+WXCrEUdgfBAtt7r6i7SNHFI4cfe26bq8u8IFw55
kMwPCSE/LiAH/lTdsP3pioGkWWGBU62SwmuyX79alRh4TCtzXEklXt320FMYPVvO7LC8GM1JBCrc
NkCutPLSFsJycCxwiZYcf/YtWzaGwwYNvJzNuyi5tU6eL24/63hG+eDDW23vvrM9IPcCXjY+rK4Z
/2o+9sIrvVtLshdDvQddSxwTr3UaBKSGDvy96lkS2/bGwNbRCltnmF9NwbxggSmLB9WxqbNVpHrl
P9UAudyb8Ib9GlXhTX//WVzFHBEBOMLIkeeDeuYsJBM3hVWwgPoL0Rzvy01Y3EvR9vv4EPXeAndl
dOhMDFh+927T2uYXM1oOnYQ3E1ZRR6KvGWF9KbbdYUGIxa/estWHV/5eENBSHhS30tyoYPpDT+NT
mePAVdudhm4DTfeivCfpMeDAgMmSz9J6+RADie0kZdtBOsgIFStxC3Ux6E+a16T81oB6eGj9qwHx
tBizLjYCOXqpuIX9BBIjtl+sMWsw7m77ln7z8Rwn9zcFsL6LPFcR4Pw7wGaPpUwFiQX1UILhRNqv
c/yBumtS45jkIDFTE0+QoBDsJ+6yUW0igRj1VvPUBTOoIxbbHJwAQ56nXrotyxNtxK5t4fk1jlfO
2FwDk8SVwxT9asNvku3rDsPOVYGXMFJlSdlni61QXWVhO7VrdmWw3lmJhKsh+ZnMP9H4Lhc7YeXH
kFPdttm3yHQhkoHGEfEz8bR2dMjnWT81pE8pg0g007gyNrRg1iSrMEIWaDXPUvXznp5k9iFk0PZp
uy/myGXlJOSbllTmRvrMQsKM7wPB180rJJaLNRnbtYVO5g9rk+fgX+JhE+aXHnNPCWHLOWJVhQBm
WJn/OCN4FIF3rzrnYL8fcXtm6jkWic0vSOx7Hfm9S5NDqjC4bIJ8LfveJLj6rEYY24Meb4XkFqBZ
Vrwc9nux4ecFijcKOEzAldgM1Ew0FASToU4Ax194vEZRtSpCDpxVaGI1ZUWYSfTOCAeJbtgqnqQ0
TYAifrfpM1o59F+1KTMgpNZEQOAb1lZHHzXe8vokwQ+S43MHD6hKz8PPnJTmB+wWlaM47d4Czv8a
ZMXwr2TeB8LusHHbTOqfBPRRQ81oNlINW/yrK756xrS3AG0nwm2IfVzMQifGj2Wh3MZwK1V460FH
Dbb0x9NnJqHpDL8V8bBAp2J4ZvqJnJ7f3UEuw71U5G9HytaYH2lXdazkhPJm1pdmbeqv0Z/JPT88
0ZaWuTpPNJ4dLdG1zWqBVF8VH4IXrMWGQXIec+tbhT89PbF8M4NbkVwNSnfb7zg2osAOBW8KCDwh
qxvkYQFRKj6W/lcaXMfPNNv0aPkW02Os+V6gOAB+6149dsM5TDDGa79HxTUm4DEnD9bYkeBLBkQt
B2TMbllhJsOpC/8i8gNXCGgNStVHpniFeqil70o+yBCBosNAbHJMnfB4GWPsANEQFPnlzXIGPsvb
OI/d31aD31pfJ3E7Kusw+uenjwW7bM9MqNYrjY2A/gz4797hl1B+5uzHCNgBgXErrMd7740Wevot
sk01Y7M95hmnlDDBcqUCHijza//GiV6wBqg1ECUBuvHl8QQFCNXGfSnABDzfLWQbJ3XSiTrRrZUV
3vJC+yeb5CEtz0EHfopfBGGAjj6rwsPX2LthdS8KiBYBnE9orqECt5kjvWcFzC55ps5DZqpoLlCr
5pcxX2PuwqozuS/4HAxprIko/hFvdUUiOevX43CIg32GaE+rICm1qyL+q/JffJ1LYqEJ7YYs/D3R
iRX4X30K8gcHstJcK3k1xP+6/lbBGzPvTbHLn7V4kubjEx91Qe+KTajRqMwGR+VhkDd6tyuIVsvP
cf+lTo+3+B131658+PUhkNcspRehFws3Wb1mGeIJTpowYed4EzAGKY41Gsb1u1kZSJNp4iObN7iJ
DrhGRAfQabwxjRI47CeEKh00n2Nzq7qfNHmZRvFncJi90XVisvlSRn/lK401AF+ITEpkjUBthfkE
l4bI9bG/ktPJBpABnbgNU+aa0t/mmHc2QAHBh0yfOUiPxRvhQ/i2hIKJdfbsSkVbqw81uVkpS1o9
xC2SFZ3LRIKPcRKi0Twrc/Klwzqv4zhK7nW8Nc3ZocFQ0Ui4dYouYNMUtxah8SC+1PS7hp1QQ4bA
bSyQaaoRD7Z3vTQdhS1Ch8dAR3HymWnE3mCrDwQJ3r9bJOus2tSYODSHcrQjw5VBgMzb/DOmMd29
sRt4/+QG3JSSTsI8adoWyD5mUQ2E+9633d+bnfHK1DjP70N/1XKuMJFkBeFveN1HCjSXlWASdLWL
8n2QnNvFDr/AfnIYmTjK3sVpBCZYJD+qDy1J3y2i39b3kbDmy1Bnel8GuN/2nk81ryX1JyEtXMke
TTfCdKBpW8AiNpjokJIlYggLCgYtXdQIUZ1Ml+hEQF0BqKdpULZ6yk8B6Xok2weeQxhgZRqeOcuy
AWYEGmwh3DXyQ1NYbuHiKiBUy9gtZgDnTGwVMzBXJRoQaYDJtdJ3RjhFgRJJ2fdzIevXiuqMPfWR
tVpNgJlMY4S0gCNtjHvmCJglen5t318FtBsT5MTXAAWi6zt8Et5D9uSJbDE53eY4VzANMRsyYMjp
S/F/05mUUb8UPLsKdt7Zv1F+Cco/ZUyshYq/PY+egQS6uopis+yYWNr5DAqZrlgEdIzWkDFMDU8O
YR5ZHgPq5pHWcGEWlsof3WbEo8GuhyogMSiZ4ey99Fn9R9J5LSeObWH4iVSliKRbUCBjcuMbFcZG
OaAsPf35NKdqqs7pme7GNmLvtf5Y4LAEJZDrZaw9e/baVP3pzh0UbzY+tZI/p/BgIL78CCqifOBq
qSdyJ1sUBVFOiN4/cFI1ryXP/iJ8huVbmfxhTFpIbzUM5T07W/TzGX9ECciPI0VLbh5t7tKJWkQW
gUp1NOa2NYF7i1BT3RiL0IACcoQYT9DEkm6iTDvoIcbmLqHOcgWczQRoFsvG2CG/QOQN0ANQHTrk
mNB5HmU3OaFJkIxqPGnRcvxLylNMQq3D3BdtYuYDlCzig1F9ldOC9ZUojggNUQg3TgKL/pGSCOJi
Fx6SYBkidzanDk0NMe44ujLSP6xnUFsF9QkZFNxt7Ic1I/1nLRe28ouUo3BLt+daVw0n5NjSsac3
47bF9wYhHpNTdET6r4zzfNVjsbe8H1W2mzYgPgsMuZmo4mANA+ujXowtLInMjgWoXLsPeMONeRmQ
PwiS2O0UNC21ds99amC1eTEih7unpPyGzcYsEPFh9cfgrMcxVAGrWMr2ptIa1lmRqiyHGbkI9QwV
1PcbQTZ7BQkNxJKSL8jnxhFSq6csntBU88ihJmsHJVOtIVHWfUzUjRjOtRRDXbiuGxwOXGElRkgN
jBl3dbkVyXpHTzhzvIgmn8OMr1fQv2oCYpyKQi/wdS6prETvidRSMtG3sS6nk437Te5yaaCpwzwn
BG7a4BiTfmM0PvpTsUkYKmU27XhKIuNh96niCaACADKIC+ke/V4/ESxpb5HnkEdAqpVVhGsPnaIx
eiuRuUxcRhSqLXmSFuyFmqBvDD9kaGLdV2nuvRKKV3PPlv3KFy5d+yXwtajakwE/lCH6IrdLLuK9
Z4ovTgoPBlGlY/70Tq28wTeUQyauKGmer2n28sd7QYPaozOhZBREDHBMGpsjB7Vhc8AiCjP8nSet
ERnByxJOAcUfHbNvshdcUIfZjk4ZN9iF5+Gi3aQbmTYr0xWdnv9VWOUtSVzR4joTdi2OPDrrphhY
vNgLrCb+gygGuZrOKx81RL3McfNCoPD/we8QbKI4YklAqkdcyFy8qJjIsE/9gmAhrxzOs38C/kO+
Wt62JnJEz9F6q83dkuxHzI+rXrvQtDoyGyPaYRpgKBOYaVOd/M1fNVsxwivJj0YOfkvVzUnJHQP1
Z0u3G58llP8+3eg7FU6iXSkY3gmYQFSPClC4JQhIJPNmEI9TBQeWRlLRonWi/4z1mljD9IaWU/v8
E7HJgOTEZDdx68XtO2yQGyiaG0zNKc0XgaOTuL0jx2iKLlpR15YPlrg3ZKZWfFkFU5mrrXD6t5Ce
BAJD4IgF8TfYNWpZtHUEC7qEO50L6PCJ1uQt9VzsBpeUGb6CP123PT7cHCgJp7+CGToLaOm68lyG
r1yhqGDOAoMVh7FS5WDQvtg6lOmiMB8sR7hGFGoQsTZMcoWFxkjx7mnGyJ2NGVqzju/SRdo2A9Wq
aV1ENkbuCidggIA/k1HCvQukO4jCR47ECpFk+EjjQw4hGfBuz9/kfLn89Hl3QqfbNFALkr+iSrOO
btlfxZPcWB9ql3MSppD+VKw9DcosPXj7PJ2chaz7mmuWIBryZiYYTslJ2wPSZVIDR/chnoczc1Xu
Bmb3EBmeUA0WKS8oDfgskZNpZWsgjIbPvYiyMOKM8EiSkDWCskZYktFV4i9+VFrv3nCF6NvuR03h
LnmB8fFcK5j62fVvMZ8zZeaALS7UEPsz64eViD8dwVreux8ssk/Zvnx8qC50YolAiNu7w+G6kPpV
1k84jaEs5NKq+f7xZXs22SQCaQzcabiP4KpUu/Khrsj8tAI+RKUTCHYxktexqMDlMOWrfCEJzjZ0
W6HDylnwkVChBawWwxEqQaIuuX5iipeIXoX4YfSe3nUjt2Y/zT8AUPDVKHXzkFxiYkVtnC5gEsDn
JlsADVEPInig+siEF5tL38DQwqdxiRM/cKTCifud/N4azbZva0c+PH7K8gaxe+iCUxUZtNVNAyhC
tslaVj61eJVQMGKguHvNlhzAEreHEwnLXsHWwO3b/0PwXgq/vvb9UQ71w/MPFc1CGd3mryS6Si89
vwAA6+WGlSKtLcX57CG1JJlYWLrn0L2hrJ6UJ3iZCPvGRoRrUX43BHXgiWWQmCx6JWPyjwSvhVce
mhIpZ+CAZQXqXKcGjLIqaXFsci5X/BROmTvsUUxxam6ZoZtgI0/n/G4E4xp9jIZjQKB4iwohK3vY
CeyvMZwWcMtwSPD2aSimfA8/0UiKGTTAYlJs92j65/6Lr2byASKiIQoBAB3VGh9hAFZ/+nnI2jot
7Fx1CbGmpDGHsXNYI7KAw3vB9EgoAH9L7U4KrshBWfMBYaeQaKFTD0aTcALqu0DbxYWp4JaGDGtd
1mBh/czGeaMuOJX5PzxKBgZtkHLAFdZUdPrcW9T3gQJgw2EuIcUcvR0xl3xI7oxq/F4EpQFWn3Be
89vxgbMHr6Qn35l8z89cgukvmd64EDGwo0PDsoqpKEM2ZSlUrhGIOKU28MDO00dArmBopQ/SaLU/
9jzmMfM2uyd4zxhN3vJ/LxFUGDWJMVxomtOpvEPcTXh658VTeoON1hSYyZYZLCpq39ZkHnoEnqUL
Pjw65CLuYJJP0ezgMvZtJrwaJ7DmcHGbfCAr2mCsgZWYIdO3FKryuPX4h4S3Fa3AW5WT/4JS73eo
rQ7pNIGOr/SXO6n55csgLYhX4dsc8TJj807tdHAqZUHOEvNn+SwEu4F+xFe7lbR/NfEKmKeQiOsW
MdKaTpGW3X1J+zLls4ZYzGJW4EBoQFFQ11zCh4yRB1l5ugnJz8caB2MTOGixjXbxwdGKPq2fMp2G
3xavHbGckJnTSm2Nb/YDgZWiIx4CWt6Vsb4FkF0uW0BNGHfgdiO6tTkg8IeCQXmRCwuOSSZPD88h
UeeMN/08R0uMaReOB16Q1BKSJ2VHwyktoccGYLN4zKmp4zpi/1YQX6kuMAjxzjnc2rm48pAS3Wps
AFt9+g/K0JuTxouujqIXokJl1BJLz3D7cUnEYlhahU4ioIMnzee6TwkCWswAXYGDJjfRAuSdSSjf
MvHrhKFAKfN34E8lDIbgPFYA8kyVNU97/MvBwrNENDAnIshltuiW8j63dZj5AqB+0S+4F2d3oJaI
b4tvFN9cZ+coMHY810VmAZr4BD2FFuHuHNrAibR3Mk+PBpZa8L2dh5Enhfp0+swyuXv4y8kqHR01
3tLOzqMaMyUR2Ql5SoMk7uQ9oO0WFJpMIstQoTFQcM8NcRsCZSgxP4CbX1m8lBZvhvIMKqOBQ/6G
MPVLfZMS4AvrJqFIsIJmks7KxEjvOSoYVhDFGx4OaKtA+xrbfeSmEvvQIrApTDGR/XNOIDVxeDdB
G5rqSxWPnItidE+U22Tj8nkY8Oxsh5BBmYg7odxphLFg+iJnoYQHmOIJfXNiggksQrGI848SRRrI
1gAj5tnAGM111HIFgIgVL51KHAujJswjzL81g8hnMkBTzL75ZwLOSgigbtnAcXEWSr5Nlsl/2ZNP
OVp3QnvMBZIBlg0tWIy0U6ho16zMZOpayORYyVYGaWrOA4h28iiUW2y6PPHscYR9s2dh5xqX7Rsg
ujUBheBXeUTm/TNYDoElePaABB9rFMJYjjcqAbBEYwQFr1G2vrDG/U8O3or3krpYh7FTq4kd5cr7
9E6g/svyr6A4xy00wEX57nTMTTZ24HYTRaQ2AWnfMYkmSuCCb4vVN4xbW93/U59R0oVOAOm/2p7E
uloN3t+PyoVHGjlcLk8DOqA10uIOBz4seGGBBOInf03JDXyzIEcKeANSjAUaT28KCsR7bqHjm4pF
iLPtEH7tsnRrQITP0Z2QM4TwmHt2kgrYEdPCN7778DqWOyIjamOu4LGZh39lv01+cDcj6A7OAiHL
TA+SzXOGQpqkhUkv/RlcJO/Ixqlw5LcRA4TRHwaBRR/7BCIsdRXd5VciPWvwRFKoGn0/FXPwTfj4
OXK2LLtOdhr3Z+P8302aSg7NypR8kZGF1YSPYHXllUqwqJM0sQCJBSZPEnHXbmejTRcVAZCIjqdw
GSi7DzfQXLo0jFBsXATccLBM4VgB5hsyBShkoKGPSylYtHhZOS95pBoHE3FEUyS9JfxMiA2BYOUx
71cQqxSNBny4JoIVpcLQW8M3uW68DL5VAI6FuEIDy/UMc2EegzPiJj+yxM+qEL706tnQVXnQaHqv
tjq65RqPoESKgvZr0A5FW7CEKNjUFbdANyvIR1acABGG9k4KNEpuhQFDil05u2jJn1GRSUi2Iwad
dln1jmluoF24rLhnPiSw1KtGYGEI0IenfJKIkZXD62z8EJYr8Rv+y6HiJlLUf219SstVjdf6s4wx
ohAl58MiMIu3S43yA0FdC4WrSr+RsFX9Z1MuFdmYF83zc2lKMu6AjlB9zzMOUp9nb2A+Hv131/81
Gh1dh0G2ywrTIHyf9g9UjyLKJcnt0coEBXZmtMxSxqWazyyuLS849d1BE/YDWX/okw0GEdnlcsvl
20gCosLpu0Y3T0JL0m383Aqf2uwUiXeUMAE+3XpbaP8yfnCS9UHVSYbaRTOfHwr0iEKJVxIilv7Y
8jhWhLuMruGI6vZT7oz6g8OJ8aR/Fi3h3SS/cQEYtvj4HMMOD7Z6VxEbtbuiMDd4gdR8F0UUBx60
mTWe4EPkjOO5w86D4AMzEuF1H5o4W0pPWCg3Bn10qffZZDmXDEdiMPLHVPIqOEWYJj672j9+Sj4M
L6nVGdEAu26MyWL8bbAVzWDLMtXAjvorUgdDoUnFr0hMAhVIJz/luSPLLWph9QN87p+nmewG6hWz
tU6PNwdS8XnJ4lcxI1dGPmoBM5y4iTFrBdcKHNdG2pfGWyIRGmukSwKdeCTaKlnuRMKRsS+sSyY/
AvrB4Lr8IKgON+iMaoO0XaUfDAW2NgXHQNyD1yn5vSHoAvH1IifAAjt6px90dKoMN0FfQIVthiJw
quj6mSp4PlC9XNpYofwNV6zHGg0RKilrRdlxy08ETZpteeOz1PU+HlDoSabYd4CVAT1GrMIRBhba
tOv2v6WHhTmil/0xwMLZAhlf5bj08U3wOt1WJFQosnHoxtmB9+rjFMJplA7LXg3Jl/0QS7Jvgnss
SPRxnY1oE6It86BaTll5UlBU3XUMk6QLFDDVvg0aOTMBDKeiQcQSDy8/gF2RW8KG6/3o6b2Umdp4
X4ONOmA75YE9tfZWftUjyeW8X/Me8RxXIdH4h4TsoM9X2LrEa9Roa/+LLWe5IpbMcEu4snK2eUjJ
uh6uhlPsZuz5BjTPVhy3yxGXV4j6AfNM2QLHBf9mPdq8goyhHHh2KaOcbAwKAD0g1e9AcTNfWuRf
yJoDJIssJciMuFLNd92TXZLOM5IHpW4106n65otG0MW7Wx9n7T9GHW9enIZqqY7kOCnvRvsVhsMn
vHKipW5mkdlFDjCGWcvAYjgFYDChlUz07bXC3NJXP0l39T67weFxyJ4pOXdMbiMKd54OvsLc7VZV
u/ajecieJTLvNOTZdKcR6FlL6ZG4pMyXA5e0JKGbb1ZqvPDwZ8hgXq1mlQh+6TDs2UcQXPYd9AZe
Io2ZxSNR6Z9I/n0EPZqC2ZHks/FId2W/Hbx5TFxZxEvnqyB238MGajSe6G2NeJJ5BAAa8isECsGw
zv4S/rCB6qPsOXI+V1QGJougf4iH7YAjIFHZ9EkY4Emj3g+1r9K55WvDWIPmhqADMydCwPlRyKd0
+1+D+DIMSDD8O3liDcjGAPIpJxGDUW9UDW0mszMH6xgwg1jYEz0Un3BqUPBb8256i4YG5P5LOxe/
LYuUXa9L20UQRavyVKFJQ0p4lK+zm3pDRBo7+jKghHHzh4JWc5ALrpemfC8/uzK/gNOVv4SzfMg2
AOypd5xzXLlfGuFm7jha3Ze2zk48srDN/DDmxp7zOz17y+AngxWd10tfOUsfyq1pZUMfR3/Uvykw
yi22Agz2IfY28k6H2JgLzE1XnNWHxJlSLmpMiaRlAJkTIyVOMQcEMK9RKmxgFLWOIIrdR9v1Qj8f
EKcNPT2ZN4oPQEx4Dti8jeTo2XiShGLTpl8eARbUHwjbFNP3msuN51C9QNwqsw3IWFVypAR79oxK
vGsyAckcD6It8BMvthDpoCJ8Plm+sx2lS8GveMeAqnUTHiIEiMDqQ6quzPoQ8WQNrwpNylR9x+iO
BuoZeheULMG3r7MaqPNKBQfuWrdZqrLpAt3G4tyqCldur8S9ypLCI/xrYPVN6LuZzx5NRSG34coe
SdHplZWzA5e0QhvTW0DaQwS4Pb3wlPUgoEY1nWHhKS4ISVv7rifkCMCAVe7447UK1+YC6WJxRvPe
qF+qd9KDSye4kcq+rM7NwuI4pHJYOCAyB4LwLYMhgb2eOLB9Bbozx2ZzpZwAj333JvJJ877Dd5A4
I6YyMjU5MikLSCxHavkA22lwiOs/8lA6Qhs353pAGwrA3yGMRdtyIzJy51vL6i6i5jb+hf9yq77W
DbM7YU1x8q8piIBFSLxKzIM53fpW9vrYKjl1mPcPisOr1cU5UFYJ3/KFQm++zGTh+7vm3b/YUEg0
312wZiHVxshvnmaYkMyeHZxsxgqed3bpsZFcUU9Su27NjS9vZjMdVsKJ9DIbgwaKVgEL6p0LVA9c
k/mAD2MOJU+xHzf4mpzaR6Da3V17eBOqI6b4lLa1BG8/P3L6iOQdGb3LQ/Ij2+bcSaYI18/ex0xC
lFv4E8TTZP4XZcsZAgN8Baj25Idn/ZX3GYFDjo78jiiqOaaYOjqhJY/4GgTUga94jyMR10e/ZFJV
GEljY28ZdvUT4kg4tifWIOAFsMLxr6Ocng8ULs16viSjH+bbJtYp6qZsM1A6BhqWj8yh8xjiDNm7
F68bmx+k+B31bh/eou7YmeQrG/Pgm9yBaI5mq7uwC5uXNgJHwY0NTiWQu/VNiB8jHU2Nc+17NmNf
/hea707nKecYmEc7AzuFM4qQPgbmV8bjiPMWU+JyUWNfuyNpq9Uz930AckVel4Snn0dlpq7OwgMB
RI4WkUeE/KzYc0GFTWDibpG9OD/I1iaSNeSAUPcNRziqqdbGdFdylqOr4uQgXU5aAY3rJ686CJ9N
95D5kkDVXhyinUmxtmsBCSK8JkgLTB6Q0v5Kzq544KrsOLhnC+S5gt018yubpXE2F4ce7xSiKWE7
YpCPd7JqKeJcubeik2i3APwb+vGFdLxDO+90yhrkeUXvg3nggwD/18wvmYMEdiWeFZnYhr1gOqjD
YxsHR03mg3GkjAFXZjCzRYADNEI51ZOLBEDI938D1mD8gFK8NQ/ky2j6dWQuJOGxd/QSpwOvuRFA
jt1kl/DIZbASy4HoYrv5URnI8/YrIK0WVqPHSUKaj1isZ9KPJP1LjqFgGTCCWrKPVPqOfhUCDxZr
rOZ/alPyLX8bMT+V08iwCkSzAzQHimRgbp3syoNmTP86dgyUutI8yiMXVhh4ELPLI9hoFMaA9XPo
otrl2Vxq2BJwwf6WA73b9C+tymCll/tR2BMdkiBhsVnBzyAMLOHxr9otuFRk4Gi7IWuGpfhKfsWr
uaj6qTdg3Rd8FVKPQNOZnRjChAcQkgAEJZ7ANZuLMbeLW5AtQeugYLzMIaxrAqoI5ExwG91JAgh5
GE3/WgorL8fOd82zlTQBIInLnNF5qPSdAa4wIqFtPbI1+b8FAv3ZNQkWIIG96Fb/qOuTfxBj0VGM
nIEzHnXLcJRmd5FEd2OjfPgSLJpe8TKfISGV28MYzqBW+jGbX/1qGW9D6qkW8sNQ5saDR6THNsPF
JdLXiDicm2FJJzFeDfpgRHtnfCGzoMNocMYFu8V4EDECA8tY8Yq/czFbQVqzYUxPnY0gdhS3WnVU
tgUCfFZyrrIJpF9AW9PZekLf136+NNOYE3uEsCR5+Xgu4kOB2ZTngNzia1O60bAWLCYltEqTQo1P
KTP12cS7ydEIHJbswML/u9zSfqshyufz587ekuU0p0g68eyr74FhBBUFLvYBIwqj5oJnosdHx4DJ
NKG6hNUmbkyb6LTZD+pZpbnE++u0LxFX1jmRftHvCBPeQF1VLjvSDyF9yLQl7Yn9HQt72hxS5fxp
dqHxrLwlcOnH2uJTRnam/g7e+jPut7N/kISINj8aOosJcGP36G8CFiM3vdQH5E5duv5/Qj0pOoup
G2BcEM7Urvjb0MT5+C222pHVAeuQbuWgVNl+jxnRkiXC6VZJeh8x+xLHLNAujbsBhdpRJo/NKaSD
30CHgFYTZ078W0KMrQVe1DFYTwcc77pbrp+deGfEV7V+XqtHnxu5JKgxGGBVklU+I7R7Znf4fp8D
utCBxJ3gOJiv3PgV46eYq6j8+S+cXfS7aCsdRFQJ3iaNFUPKyUICQXI0GV6HnyH9JyNLJPV9ytIq
1m2858yvQLx97pIc+OwMeTFARUqU8vZrpb18jEubPxvt8FGXLTACOaPfQvcAvmVXQOZRXBuGHnQG
TXKE9IyVK7ghCsGF2eNxlQlSm3RMOXmE/YMgrwO4Gv5hBNM9ZAsWAK5OjBHhTaH9YYOZ7jF93fD4
kIUxzQwXLViq0SH5DuEGVYIfUNjXm2CHh+hDrhijsvA2+Jdpb3dP7YUl0uVF5aloYZH4b9Pqfgo8
Y4tcguYB+sNv1q7CQ+3dtG6nf+ZroGKOdBrOnBVPWItUQF8Tk+bvXqUdv+RNpLGNQqB7D3Ezq0iL
sLJJjtzgGZoAWm5DhJ6i9PxsBFoluWvphuLYhf1D7vxfEImKFr5nzI33BT1H/5T2UXkP8yLMwEKp
FViMW+IZKIhgkgSsYtdmrKEMjildWeI+jChpI41G6f+y9iuKHvqGVgVvp6j7EEf8gCuQtZuBj5Gr
g9CjIMsAu0L3Nyy76sxYq1CXirraXIgWkLRgoBG0apd4yimhMtslxpZLAhtAfFjIm/J71romzvRh
GzqRLS+rs2RjYP1SHxwizbDmShcWoQsPBktrY/YSOnrPkNstQE9fky1vmIpJiMibtOPgYeDyN2II
4j3KCb6aTnvm4jZp7SEirxL0NHvKpH5tOxw3yab4Lidpl0MZ2V3p4einb2Ca/kerSS5l9Kd3ZLfR
ZbsRg4chvgqft/U1kKkmsZJ/eeW57i+DQHss69tlbDhFj0pwzr6FR/LXRByan4VxSvN1JeIbJv0Z
K986mD417+4nRjd+Pddk0gt/I3wv+JXSccEPi6R/hDzl5V/A9Lgzv/A1mFZz13KAXyTrV56OWQ18
q1xJNoCJBhTzs2vVb9OfqpwiNVnZ+/gv1YlfmM3VwNXStc4oKchuz8b2l4wGo4uO6nhvpvpiEF+Q
LUFwbnfiT/LdCjf8/Cyf2qEpRyJHXQPhRckJDGwPFQrgDzyJ8Z0XnSvldyWeBPOmdr8ep9KUj7nA
gy2swDfiE74Z5b/m7ki2P9eGUXhKKkaFE+prRrUww7fyLtqd0i5ncLfryScA9HGsxcWnWYJ9GHPd
fXbI0hflsZbxh1u9aEuuwH26i4lKoz6DpnGdH9uhgzAa1pCcVUNdmc1UC7KfvdraMqN9fgbLAoSL
Fqy0+sGjAvXG8mTCb9r+k0SEvzUGLRfl3K9CVoEbO+iS6LOkGRNEu8X+g7ycKGS3QiINWQvhqtm4
b7V5ZV7Y21SBdrH521wpEKDM43uNDr5O+w10MmfWwJ6N8N3VOzg4Y4JJDk23kTrLmONA849tfy33
iPdkt5PpWcm+I8ROMwkz0YcAxwHCAvyhXsn+voeOr+rjqB5xEuVQ8+mrNiIXWCsnlzqpX8YrxESN
MEViC53DeP8G7BoopDywj1mxFjeZcANhq3SUagTLHVhuWZ/gZYY5Z3ZoxcYxUO8ltO9H/Wa2plT9
2qyp6x5RNGYHI3kTQ0tiH0bOn0IHRcN/Sb7RqfWWaeBEzaWyW96muZYh7FFMKIJfeoy9JVtoRnBR
rH5TuzzPMQfABH4rh2H9kVxiEyjOpfCaTnaC6Gs8ECQFoG+jKgrbSHKP2oUvHdTbIcTUcSc+APul
OOMtQwWTIab5i9z4jhQNbGHFn4eDgAQMKHLlTpjyUHyDuESPsp3oJOYbRmfqrLB5sYrRnt1vlror
B6icFt2qbLfiNgYSUsVzaKwndwwf8eVM23n8d/OhkEXoP6phizqFblgpfCGdHZYJHHXqaH9IjiA5
/I2q3CoVwp8gF3cGDUCuAobb3pWCL/yz5QaEMAa0IfGqD8jRCq41k++ynNvmWwIgT7eh9jNgyA0v
hJkvs2jDgs9AAhL51ZvbfnhwwIbCNfxiymqBQvIX5g6iSFSnG/YJ1Vb6ssze0jvJSGOvVqH+G4VH
lahv2oC+q/sYbnQBkwKRM//K3FbJQlyjiyiEu6gvaaJBOkDYnJ38+PyDl/I1ELktXAePAp4dsmaf
jMHmJ9VfkLlqhJeSUfpNRr6NqJ1oDfFH0nZqvPcemfzUWaYCal5WHZ4WOoTMA2m42bLW58UyHf7R
pIaR+/tjuSq+gN5Edr0eTzIx4VQgkoxIeuCtuBn5ATqdNgNy08YlHAJgwtcs3I8famPo/kiqM35u
01zqENp6fRFBfQgBwkhdXrXxL9VYRGdnvGSkVMwYe8myaNY6nym64Lqppi6ZueiUMXXJmPg67y0M
J0PfkiPlHxFsfnaopxgMDW5Ft4QmCBa3yFvGk3am+uredEWRhAHheaBDXmh/hVsEWFMdfBeOeAyc
3mcyEo8KgpJyRkSN/lDGh3Ks4GoOMJOL4R4RY+Wv0Shx/DT+sy3eivwgYYsH15s3Xz05VgB5yW+D
DZObZHZDW5lAWOI0+mxLZWOwIM3uE3d3rjQqE4CS0KQamzAh1dbbegwQTUWX344hUFW3Ogcg4ZOA
uX1PEeHTcNIG5/i/rEBQi3EVCfVbfwPlUlqqreoTZxOyYrO99kSGIVdggeJfIVzsv4WSdXTbiPtk
D+jd41tHPETbiwPkjOq9nwfKhj5v9Sf7S5HfmI4funi+QrpuCCZS3EmviwWX34ezJkEgl1mjtASn
FmZnpHghCoDUCRmchs/uM2yM+NoNZ26JqbiYYsreDusNrDrIWSvzywVq0mQv6juBt834DX1U14Tc
ddK+7le8CmpmeUR+j57mkJJsLJwHqy++RhTq5ucXgbvJeBJfZxUBvPCaxLrkv9XIp24v65yReUFo
8z5XT3L+HYbA9uzBlNzK67hcBqVj8iarXPbJO6JFKNsHKfzyPRz2Q/jjNp1b55Ym/bSaW/bIMWbf
Ke4lkg3qwGmIUIDBEjZwLRi5wWJGidCBX1BYvAikRk4BSlPiM167Wt+xcXkGKdixzc5VCM8WDKYE
YuBwdGLAehPGAunlPFx+AOxr20cywo32eeC+l8fj0O9olyAnvf+XykuTN4bZL1WPEKW0tdH7kuPq
zY5y9Ss0Li0MwG6O8cDAAVydf1efjWzD5o4Gihk2VUqkILkg4zk2qX8rL0QyEz66/9fJ64pq50y5
KYhr5OYZk9dka1PmX1+yjMw7f36LmPGiV4iaZYrAZ3AdKbgqr/oXF1IXzBMC5RZ5Z4sCOCYU5/z0
YY5gN0OhD3o2WwC74lO549tge6rpoQHTJUYXYmaOLXohJ05EcWt5FPH246cuHrSltcoDnT8EVIV3
pnNUjzZjl10p7Vw+as2XT3ke3H4zbpSKBrYYe265Y6KrqiX1c/Nj/PPLuYVmUPrqSrbdN7d/5mrg
EnMhIBcKVdZWx4a3jrPnxOLOIEKI0rcR04zhelAPnwFUn/RRG10vwiHiQGCZOfpZF1kMCFaI/5Rb
x6eMKIAcuAinxbJNLNxrG0PfSdIyKbZNs+Znho/UbI/BNwInbZ2c8s7xP256QOSkFq7Yb8f2nAE2
wcCkX0lItfRaD61A+RsdYGkSSHUPrb7VULbBSICRI+c1l1TvUBOTym6orH3Cpd7dRKYklh6v+8wV
tA0CFW0EGydaQK5PbXRqhC8R9ZEIqdGm38l4Nx3anrEZC26DXkXe8hwIvLC3G4VngmCsC3eGjtiD
GGV8M48IukdyG1Kr5HWv2aJyiRm/rr3vKiQUUTbujd8Z+mY0FQSA1IQ6WUrsaC9VXHrKemqpRVMx
oyJsinuipucDjb6NXWC3ESB1vJNmks72xEKVojcvfdoeyn0o/xurs+JdYmyNKIT0LYNX15CbR+Kc
OwtdI9jnMA/MlFyGdIiO6HuWiTnpsyq6BHi7ieVbQk/2hRsLiMDsDv6WcbwlHmp6HIeXYOKDnHcK
5olFT2p1h15l0W8oevqbSFH5z8h3QvtdvT6oFM1zpS/btU7mt/SWL0awSTPudkFJiY5dhioU1R15
o7h6+TvhL10N1arZVuVubH8iZJ//hMEOzR9VO6neOmmu5Zt2JLAfc8XMJXNk0qY+T57hF7pd5Zhv
+bdFeWNKbHA4kh5y7BiWZ1Y9d/mpgykv1c/K6DZJc4II3cKh9flNhRUiVqPeSmw9KIW0uZ5u8Lkw
cDPXYXJfcI3fKukkKW599CmjKHnLjJdUfJWSCzg4E50ZmWv8IRBK1CZluPMIf5pSXHi8uMDPRBuj
B5v18FXKQ9RR1XuNXVXH3j+WgjhJnrCsNDRH6ZsesDgkvqAfFxSJ5PG2nv1riy90vbR6oePESGcU
WIqgu023r3m8dVAUFnQSn2taQ+fVlmY0Ih2ChUb7UIdoCH9bRKUJmTMkYDCmXqP8PfPWGSktTvev
VY6zgwjW31pxs6il1cxhMtOktWq62Xjgxg78fwaJJDqK/XVj7jz/ybifX/r22hW7jrksfbMHDgIH
5pdIdat0LTYBvLPg+GgXmuIivoRhYcbLSt5qaw9Je/pdmT+fZjLVIrEmEqGfh9WSQT+qnzlxMtUp
VLfk9tbiKjpNrUA004v3LDtrM0dApCsempj4uofh7/kl62tHuP2CL0LoT9Bdnrkjwqfgbv5qwm0D
D4v1GB9E5R2QOiXjKvRdPXPrp0EnLJGKzLuIwctzBGHCo5zuhZhtcEK5eBspWREIapoRx7vLVIcV
zk6QwF8Vcg2N/eCQVkVX01yxFdFlTq0Vt2KXZy2umBhPeeAkvp3sykV3GHOXaH9oFponFwjqKgYT
qMUsups4gwWiUSyj2VWklfLTmCRv+NMQzE9SVqQxstsUR4mgmSX6fuQRSDqyZULDIvoUh1EWbWoC
NZ+7KUV4PSgWB/z03uvVnqTyVpuvBwu4Qb6HTOi/aDOwvpbovVhDjYh9Ypmvkv4Z8fgF47dGBWB/
75WjR5R7E1OOdNIYCMC9Vm29HV5T9EO8Qjqawfcg9GnEw+doPD7agJN6U0Dw9mjdSHlA1LgXqp+m
XrfoT0tbLi6DehI6QqeI2fvsjFlqwdbrOO7Rjvn+U215FAefALnGlQETpX5Eh7rY8okOL8bg5NWq
Ut4kLwks7R8kq3i+CKZqxK8Eeu9DqkqKICkk5a9LWN2NHz8nsP3SNG6Emr4XiWT9+kyHNET0VK4I
OiQSUXaiL5DbrEC44j+V4tbeUp4RcL3/cXReu42qURR+IiR6ubUN2LiXuMwNcuKEarppT38+jnR0
NIoymRj+svfaq1SXQTuVyaaDH1b4yBYv0MUUIiuodtg51nda7vLmXssLnZ6h/BBN13+xXk0D/Jzi
2xmvvY4ghkgwzyp+a6oG5S+Fd9JBgwxoyxrKACtfF1w10jMhOO4OZc4w5/FO+QMdhcsKLMB/yBLp
LMSfcCL9TvwYv1/7P8LRt5hLwpEQJrbPxPzF+4J6HnxhCnWbpL5sO4ZQ2VWFBMSvB9hnzforLuzv
g5GspmFiDQKygP8LRgrwdStO5g1mMrd49KC/5DTwggOUEjYaTR9/sT19VtYvChJoF+whPkl56a/B
ocb7Cp13Rgg0g9nxn59+AXTAK/hA7pGH9zIy0F/OGwF6xpJRhFL+yZCNlZIgstMbf+LI/x5LFg2M
FRhkCs2mB+prUl0pyvF9KMhVXzy4Ilh/esRHTqht8w3u2dlVRzUGr4SoTPtjQKg6UIVSnBS0xjxF
YnP5eYRzurHiSX+QpKPWcmAxo5P0FGwY39ZXMU4tWUf8XGdNLN8eQTQigQSO+yb5uBaZ0fg7juVP
vINzjWrgzb8zUVOMb8Hti91n03bcNXSp/EVlYtxeB+xJgUSCahVfeYHCtrF2RvbrgzURJRDLRxhA
ZXjScTS5SRW3q4OI2PjmbIEjA6OaRUFz0n2EBXtFAEHvbTn++pEBQj7V0a9WCrxPbMXgBRkuPN9W
J1v3d8T+Y0tlac1u/DjKU0Z+8aYJCSvZjsx64p1O1rF8fa8CKsj9ZsMcI3BvQpUSJ8H4Fsb1PHrN
jHELAnnn7GU9NbbJ4wKuW07LEScQzhJzX1Ghl+ayUI6ysE13ERbObDeqB6IPZT5kgkxOXrRPyupp
Sl7g9sUizC8wyGU05S7+B092N79g8eREBBczliVc6p8Y5STfSn4AfLwHAzFh3EvNtzSHntNcpx+d
kY6oFkfha8ZdVC4+TnKBsGzVkETvvUBB4PTEmqmYk/petGokN+PeRLQv49PDDNpOnwGvT/1QF2wh
TEM0UEVQ53TJf+ZPqaFi4SlzRqY3TOWUB9cRC9+2oUnL6qkRtxpcCOhFqoV7zqGHYjSTy0tguXZw
ISPHZPb6T1K2hU0dTAjaQoh6KPas2wleKYRlJMD7RjYpHKPhVnFgcN78hadhcGBq0TMnJryaGaet
ZQD0KVdKYSZ5rUulQGIcUTCTIRzGbAeiWGhS/o3gc3qNKwrJBrzFoHgoGGkU/JJtemZgNQxruP0h
FTQ9NaxZxUuSjSTsqB13tJyv98Vi2YadwfkEY0riVysogDiMNFcNv6isPoGLDiBWL5NrRfFn1keS
sFu3D4ZVka9jDureziAVTHgGp4Xf3QYcirrikvTricbNxm4w/cIx0d+GwqGDyZxjT50/VOqXSHv5
54zUxhWSI5ZCme9FvoGY7PZKIVi4aKnQt6JVbPslOnXeEiW3f5IRjHIZVXb6CycC/Qk3ZtsdRyG1
lwGzhoxQFR6Xh5MFhPqixxF9k38rWLDL4BRb3xZaQKbzMHBrggvT9MTqIhcWzF1Rb8LtNinamEPo
Wzwg0Hdzq/MNxAaZ0RLtlAELaf7h/PuWxHu3RpZsBR7ilkxY4W2pCacpFvdsqZTZC4x63u/jkg8S
YK1Qs1sWpOAM6h3ZiwG6u+A3DY2DMUzqk3z4Ey3ng5PlZw/kRQlTrFGGpG43I7FaOkxmBjOGi4hV
Y8Y97XDMTDTgiHXSfS4u1hi/ZFDVy8knmW0rvgRgMeao5lK2SGc01w2kPEHAM+APladAB+T0xoKE
kEkhhIZMtMXmN+I6RYiFjAirIsEpTVc6ZkDsiwKG+mZaWqfywfH+Nl2V1GioLfoiJJTaUVEaTGxx
TDNwtFGBZ8lnG2zFuqGEqkN4b9OezwX4KqSCjfySvvfWv0fJK/gbdG6jtNBWAAPMZ+h+W9uyWg9y
LTKON8SmBgtJbrfo9GabjvkhMleNfJQkjzrP91dE18SLqgSbIHnohu8mATMpIejse6hGM1UX0HlR
h81K7WQrNHxi/1nK/Vkrf2Ae6Y2ruGAVboQJ2nDOMe2JY2g92ovOw/r7oOvj9sKhB+/H6CCjiRDN
bxOnG2Yjk6BsPx2Q4mGkwlDapzoYMB5WlG8pPPgxx+d1WwreJJx+G6dIJ8hmKlQHJrHILAZxJ9ZL
IUd94HGDtPL0w/SJgJz71rxr3E3PFdRma8TCGpCAePk0LhikWVxg3KvKb5G547Hs1hm1FvI9H0Yi
1wwizHSpVzD6NLsGFh0W2p9SHKbaHhzXXEhQbIEiuatNEfXDv8oNEYLH77UQrGQMRx0pPycN7qTx
fGcPH6+G+c05j5tdvSiuPZ4Go9UtQtJTyVlDp8PZGUHzRLdTOz3M1fpuAjPRW4bNbtQv5V09k6sO
ExhwprtwmRcfSB5TpO8elY5W2Mm6WEUE/Czo50JmiwgOZnxZOFXcbwej2piARNQ1eghStu0cal6d
qSHu9zjeuW/ejwCFruq/QpOtdQDUpXR4IwHdATUgu4OLRXPkyO06lR/1oqvunNfh1db+0eDD3Kat
AticFUjBsBNA1qS9Jk0TIOqyuEpfJmFumw7BkQOTZ9zV526Nsk0NHesCBPTxxpeg/RCuFQE8C8uF
dCA0AqKLZu0TBAUczuue9o3cA8o+miisER15lSE+3kAFfh/xlkPU69908ooJK5nM5B9QjraqG3Oj
bZt2CURDekmAhySmU/T5C8rsnGbljijFwjoJowz9W19zgIqdqy6ZFzVH6Oaiqx0Fdxqf08Abj4jc
3Z9ntgPRgEnRRHCSZw23XLcoJgsSo35IQGyfuXUJsL/LkZoDEOCg6OCklznDGlnih5hX3SWGMQTI
hSrzK7yKH0QBIuoC4hy2K4J7Zu0mzR6icAixxLDxLfkSIH6v5TWKUhXR8Z6DpAH8nVKlIMLM0V3k
/WJKUFm8mS9q815ct90k1Wb6L/z67VWL3VzfiiLXFc5RZwU/P43soXyjCMsPABJivQ792kAMYX0O
gIFMxtAlpaDMnO1jSb9yf20Y2knZ4LTEAPZMfke0czJHYYYyPqxizw++g3GdQ0IKHlhJWcZaALPp
rG+JjBt0crpTX4YNywqHlGFDry6wzQrAKoRKQJmQVxTuU8rIFF7O1XjDYNcuMhqdhuNwIAuks5Z6
sNaajSC6+gtIhVzYfQXa6mnyNiWoenQEF8IzlOEwnFcoJTc9NoIgsnjpcS7Vi2FRBxBl5nQLpgWQ
zfSHTo8XSCuX/8IOb8Brqcd36fcvRo/tAcpcA9dgHq1oY2X1RQhNCH6brVa0BO+N/xO+YYFhW75A
vC7q9gcTMK3hFaBvdTgORsX9cM4zhu2xgco5RBsiwfFJklbjtdoF9GI658JHpnkufmMCy8M+XlUJ
A0hpW1396J9A8314R6eEajjoz2l9QoUEKoF0VTsGw07ID6TyJEyuHRQbfCxUI6cx79x2eEJp+L8e
JK2O7nE6unBRGbaR8D0KOCNPjHDyUD/Q76rwIqYd03knbK6KesTzLaX6UJ0P0ycDLU9KjmDTnUIU
5iOSeQQ4WCVVoCkKnkqmtUemlDPtonIqEo4S9Mp8FVsVSmz2SG1RaZVOJ7/8/pAw6pqlN+2Eupcf
EJ/39S/eiZazh/XgifMWGvKMJB/65BimP8AV02uk/+o/ERJIIc4wfImbHaq8ahrzrhtSnRiQTu5s
N99/cWhKQAEhZyyNc80xyunOoV8iy4FAXuIsXKs/7/GQR1/hdzzpONbcj8WIFRdG9IshYzzxJXDt
5UzUtTm0VmNHsJegYsA9a2iRW24tRm9LTccnmmaa6Z7fMI1khpQNP2q8biAZ4i4IZUGi+t2LJixP
6xRiQIKSqe4ub3jnvE6DN105sgKbY8o8AAvWVyKPmQevBPdIeFYt2hBjqTEzSmqPOrVslindtMqV
TBNJvyp3O0gDEZ7dFynZWR1enSuQfKnbBgMVV7bqJ8cTvKaDAFUE/2T4N1GHLY5SHemivh+MbZi+
2uAWZrzL8lkbW59dUZwavUM0tOFHarhkJmvE4nnyBUvDz+65+AM9TzLtnH6GIpqIbwFDA/lbwtGV
DI/hatY3BQ4oXr6qeexxGR/ldQ6bAJcnBlwQedIeFI+5dNiqs05d+pR6Jd4APp14hhGTQOccxI5a
up8WACi9++ZFwW9WafYMXgcqeP6uBtVgQBUBTq88RWIDqCciBs3k0ejSd9w/phEC5J5A+kmHS8iM
fiyfY7ASiTBjBo+fCi4iFpyccHyYaEzV+tL3j4L4jA9K6LMgOSo/twOu5VnJqINzxg5BsSywHJMG
3JgwG1O/FD7BAKCrwOnuoYIP2jPEZRE7UehE/EkPEOfIdw0mcSduxGIlQtuCbMURkGkX6nt6QUAC
QWFuQKEu/ZjNqmleqbXuiFM2fyOZ+rHnej0wBJjcQ/+FBSwcZziH0r7z2bCGDbLj58ROHPtf+JPW
4KbG1Ap60QDVwTwMkQ30IG6AUgAvAD7TcQu7nqr2GvwwwBRctIWA8PisX6LQpQIK61P2xxSIyYO6
ER0OD732cFYD08Ke1RHIJ8twtTU/DeU+QaApc/PcX6kAWcMbPPZuTnmnv8ZT7YRlqLgYsMEDisVV
B+xDl4t3dH/MMHguv0YMAoKbz50zMKFMyQoIsIWlYanrEuI9F8dvxzw6Eq8ps5oLKi683fyzz0W6
Ue9j8a2AwOWPzEZDoSCE17e0mMsQMQJnMRw0E7s3crZhcc19OZl0482E+H0OUEelcuEzZkP1IMmu
5p+TgKJgJWLCDE9kidob1OeSFLPMgvDReuF76uSNRSxtMUgwy0sCW6V/ineA9QpyoYFAFe3Wkpxr
LVuAO4nBV6ddLTPwQjV2+2eOn7zK+NhcsIgX47XVqR4xXKLqw82l49a3XK5hH7p1+16V2Cb/5YfP
pcklB/UAdDlM6v76/LvA8tROAixdSUankJvnDz15Gjqm9OF6ndrTIQ9F/ROpaxVag8xBJLLbV8IC
Ar34Sv1NjBBYqQ6qgtWZbC4STPnqS9T2hBOQBAEWmkLhqiCHDSWuQRfwxxnPEFDkDZwIeySPvwIT
34TFODKUmJDfurvz/ya4h90TJbVfLQ31LmF/2HFCNKHtmnuZr3/Cr9JCr7IKQ9yy6SqhvfbfCOHa
fNm2rwwOOfqMLD3WnB/3jhn7TLrjMHDQYKYtHIfAnP0nBo1eKDQ00mRNAZtQGbcRFC7lWiq4KS18
4qjj789nlVVOoGwaf+f/GAiJP3eeLn4wwLCKm0Q2BNmumWuQyAILuY+PdqY/iSks15WmwdMl+pXr
LtsF+Ht0WGzVx1w58ABSBynPQaJWH7+q9+59GIud3N3H7Axi5kO/YUPGyoWx8BzlNUCaSMvSo2az
ykP9uUdvJ0j/KTkMesoPXAH5DuDPXnYt6y4IZ7HF0wGvBdg4h4hNK6EeBcKMdSQzmOJhYg7MhebK
GP5hawOsPnkG9CojqmWR3N4wlzle4LChLxv2HR4w+athyFZhbFSSQ7BNasy7vrHrl++GC1T0brG+
Q04d7Npw+w7tTv7zGfBQo9KdqLMzkhe/24mNjbq922DcwFSy+iIszYKuiO89fAvgGPYckUFY94pX
Zqi+dm3wmv3rxPOIahWV503E9g7O09KH2B1Mjq9Cx9FS3abs8/M1cYZlrJ3HoQBR5IRcK7CBOWdk
eHAaJlvkzdW46E72lMN7i8bcRKuBpoW0bv0YvT32Nv4zbxHs4hnJ2EQvwSUZRRxii4HDpQSiFvY5
XSK2SfSN1h0/cpRN6RxKKsNhEtKqlXBu5I1q7nxsAdkYe/+Knc1MogH0paMJdw7GCEgfzQyVPPt4
xLXdY7Qtypcqf8QyDHes4mZixVtm2Jh52FF/fqXhlf8LJqOPKSElMdeSeh2rI3Stkm2AmxBRKLi9
NcLeRCeQG/inyIcs3KVonVLKabMkQ7EjdgWW+wSX48vfWTBwDDiHNNOf64CmHVF6i2UunUFWr0YU
SdSKFhRo2iUFUUfNugfyoTROsPAidexkmb+lj+oCRdEe/DlBfsD4Y4+yC3GhIe+tXUMSOKapIPtE
spReiQ3RP6Vdh2iswI2qhWG5lgr19RARDlPihnOXmOpVU9Cs6CLVYSmaDgxVwX8RIzhEe7Ph4/W9
nXofKFa3+rNCjWUeJCzQky+aVZzLG/48CDOckk74v6DvR0PuhPDp0V6CQElfqRU6cs35FCyribTT
buNfATkv6nJy4VqcApn1mkRaECREdb97LfQTErmALHSMU1GVtNuyhmnSM7bCgNDcXKf7u1nXsC6J
moVJHUkBaTv7xOm4kwLct4qlgHkWbrCc9tXsessfPrS9ZNe6gJpd8I0pA9xrFoK+Di4xHhEUqdtb
2z7zFfspgCCkbw2KtQKiZ7zz48c5wGaaoBbG0Fb6U+5pF0L9UQV7DJWpBIffHjqy6+Pj1imLmPBT
bKOwV5lgWGqKTvviOup5Haa4m/BkXB4A9tZv0wuVO6TXsbP973Z8+CmpA45FtaJEga3qLnEHNcrm
WWWuaYYa7QIj9k+EscM6sWY4F8TiPx8oH2g3K3+hVTZHIJSbEa6qWJoH/Q7TSCE/C6QkjNcnh8EG
FGogEYhhXO1YRySkUjnHNitcEgvoxfpCRfv/SujhkocYLT7lkrr2/7nC9BdqaymZa+NZtmt/bTAC
RUuTeu96WeEjs/gpV1FtU4CjTulyB6U+f4h4k8o8fIL0d6SQkixFVyneuMCHC/8ANi8W9B+dh8jD
gE9Z/Q4ynDGmEyCR8TEcceAkSn6nWHOmzVg81cIjJ93tS+ldEY13tpzQSwHYGCWYnYHE3cT3ET3C
cBsg/NU3v2RmhVfd5DH/zbhRvsm85fhVfvDZWHJ0gT8Gcm+Lk9PvuvS/s3SpDHbBmKFb4M5OBo6B
u1D2j9Lj4xW47lJYFyQzlsj6y3PAOy9o09vsJ7M2HwDB0miYe36rI4Zu6J+dvt3iPDysu/HHl77z
/lVR6wvyXM0Mt7MuJokK6uRNL3/HAkAT/9jCr1Hy5zywZk640P8TP6PzciJFfPSqBfNQzOBcv1mX
xUoB2fdN7w1LqVAsOxLhn63lEKOcDCyhDmgFuDwt5bvyik7fBIqwaY4F7ucVJhgjZOqVhD+iqV87
jKUTEKoESpYmLRtA3Nqc5igWIxN1lmEBZbGMp2rRmvQeGrxUnPOMl992k+3ax6egnL3jk6Dfmcp1
m4mmQ5b9IgMGBi5dMiPRltC5U/za2s8Pz3k2Ugl+zCWeu8FLw0C/lA5FedWLLU40CJPogmibF/Xb
EZ1c+x6qpSZuyVMuqMI4lFDqryCwBW5vU7IzUYVZWDtAVtimCNmZaSzM3tz4Z5EBxjHRyQQ779B1
8XxY2fvyUMkAqGv4EihI3jdp/pTZDZJwltp/8bp8ASfDBxrJvsDAzy9JcNi2FVckwTuIyhI8w+OU
8K/yj81ANFtzZVb2YWfiaT1Jf4d6XdOkDD16eohnMPGZP/rFve2fBMoKhDssQ/xjZ7gDD/60vfqr
idvECbOeNNxmBjRNDcHZS9d/ffVqEp9O+zEBEEUALAOO41Nv5Gxlf6rjAn54zISmKx8NKZsRw0W6
X/J0oJWCKbRwZVRjT+9QQ1Luy9/EX8VrrzRc5fNPrIhnnjBuygGupmJYWSya/HNmKmeoR75p5Cb0
cfol/Z1Xof9FVU1jBfmSNiXhB9YMnFNInwFz4IMOeDhqD5yHmI5rlu98+ELLLdlqjxKGo+6EOZQz
AmwgkpNemOD0l18+cOdM/0sztXnwSlqMnhL4RoxHsKz+q0Rc9TxhxCJ58ikBOK1UtPL6HzUunqkR
zznN8LHBjB2JngAxkEfYPKfFW8epW5zGmnN4VZzA/uvr0BNsSdPOeRaFhzcYSaugBgZU8WD4Y5Kd
l4tG2nvQt8jgxC7e+PvgaoID2YeXLmLoNK03mAfYMbMlTMyKsl12mk8/KJp7/lrQzmm6KBlDCD1H
OMvmoMjbiCgqbUn9/+Z8tX4L88CSlDEqeAsVTBrXCJepR7OlaRf6gY47kUuPO0hdwwo5d6bXqGtd
vHUIPUlpCiios5uleM37GhYS4UzCDEwHZScj9zI+NYgFYc03S0ABrV9FGuF6u7jd+HwYeNLvvWDe
AfKa+Lf73GT5JCUNwMtBYnmbcCzRiOmLEvrtZvTZpM0SWzDomQVkt1Rq+ZzbmKKVCsZUNnG2SH5y
nVxQlvWS5huBkwXiDz97kWCa6wOkQ+8DVvRTskyik0g9DfSKrA9u5HflT6XsOm/dJGA+q21YY2I7
qymd5I9rsoimAWEAX6xlnAw2r2zMEGhBDTwDsyftpLHMsy5ghoRtZpw5sb8LDgZwdClRADwZ+sr9
msQIFMCq8jeUl7KjDzKYT0iFHRXtXCfA46Oj4ocNxN083CQRhyA/xwQ1goby52ExoCfxHEQBUIfB
dd6vRYgxMNsS7acn2qWEQ02XIVnnFkzO+lAAfQiQCMFTZViF/2r5qsOBLzoOd49RzTT9NYqfiBmo
9v5Va6/l4Y7+zeRGBM0aEHFK+DMNyivDlwgLNPXUYgzmYxmNQQjocmzk66b6lt/MOVmh4c9oXGKJ
7LhrA2+/MIFzHROgyqmJcModucCECCRPZnqPGNqNYljUhHmX59RfV2jtgB6JMCPJZlwZIJIP+Sv4
bVpoF/W60Egm7HjlKsQdxG4Q0mT5X8SQgd0viADw9hhuci5xkjAk34nMmxyRx3NEJleW0ItR0TI7
Qhi2iN5PLftRtorhtMvQiY7j8GsNr5DoXQIansFq+OGVQtQKfqN2j55IOCEBCL6E9xIamsjD+SD7
JjCZg4WnAYd/0yIqDbtFbfS7kQcgGWe12n/816onXgZ2+FIqEJnYwwuyTFMwu6i1xZAfI0zJPtTN
3VXBpQkUPggYkWP1pMvnd/LdvbH3Qidsp9hJ9ZsGndXMYA6DYU9LZgQSg+pskIG8NoWTwtWLGjR/
JjmZWUQfsjVk8GCYO83sHVykbAtTVzGPRNiR/0sc5IBDJWmRuMV5quyQSUhhzALSKnh7O5U2ir0u
M11iisnvBtnyX/I7hfTehHYn9iC9bKs7s9PB1dRlHzsot62ea364ioNHWCh9FVPGCI8hYJyA4BUM
rGwxpCMtvRobMIQLLQPQK7CZUdh+zrB/xtmeKc8C3ZDOU6ihT1nBw+quGD4Jtr9QNXzUIFpO+mZ1
YKBj3iJQEsB1K7qE48nSvZDGz38M8LkwDugdHbOrAdx4CnTDWoy8Bx2vWh1/tO6cWKdU/cdIBvi0
52ChyGUyUv5EK5z0/OJogsCGcBcnw7aFpHs6zjnMZHfgLkx83tpp0Hhc7o1Rmdid1fzSSa/IsEH/
UbL7EqcLx02+eMPkSYMN0Z3DDGC/d95w7LH6gFMmfg0SupyF0QLSeuUKFpzkuTCA/yWCp4jLQ04S
zt+IXQ8EEoAbTygPB+hgyhwWhnUu+3NGvIqB3IltLdGtsVmYX0DKgMuzEFFHQGvaJCFOaGNwHJLa
FQuKxvBgBVTe84grO3+DgiO3qbkGjUteowZqX/6m4xyfR9vR7+c6rlvvSWVMgcaNL8PhIe+gJuxq
8n/7rnS6PUov9AJx+5mP5N04IS/7q1yYge1nMSqk3AmzvxZvtw6ij6FRJFQERY+rdwFNBd8jan27
oCrT4YlIGXSKPyW/xtcI05RQJ4VhPrnx8IwzWMRQsuhHK2JioNs0qZ1yZg30bdKF/RhszMoeUfDn
F19QZolAEniFYIT6t6cZkUSOXZ/QMhReveHwLFIUuGWPj312EDh1swhIiHKoinBvqxhiReMqgPus
Y7+j0SChq+pbHAWBPuIyISgNCAQGtXKLynsvPiYlDWQ05aDkuIX909IMhxOqtx5q2zjDI4uEFpCU
2LxUy6LZoQmzkq35qfH/3L+N1BuUW0N11Pjr4CuKD59ufhIiaHbdsZW/wK+iL4b/8Gui+EfDsjps
/2oTNzHkhP4CXKMEtiewUo0A5WG2j+A/2tYibhDDoISYSL4M6oJGw5Q2tMilfG6mgPfogFVMf0tc
2uqIsbAb6yTmuZJSOCFTkobRSr1OlSf/cHpj04BSvu/qJISkntW/+O1y88pe83066poxPDX8cOg0
bl6aurCD9cSs7UvJ77gKWNVtAMzJnykCVYwpFGdIFjXgfa9tG3kZCouEMJVZ8kuiZKtf4nCLNel6
YNAOPaE/wu2+1Yc0xAiKCAECrxfjb73Xnh21xjW9Im9GorkY7qG2Jj4s5/hlK8LtTGYt/JStNW7f
mwft9Cw+MbUBycaFzrGhvNe8TMrS+cc4mhzgxCr0JKp/fRjKWxLGc84njO1IzjwVUQq85EnZeJNh
oPvjyzIB+lpOB8P5dHfLouStQjIDlDk1MxRB6W3nSN5AoAXiHDewJ/qrUqyJclD3rEHizRqP3hJ+
SXpiIN6Oq7g5Dck/yECFbyPOJsV7xyGHKu0uK3PBWFBS0DGeuzPN+XDGYZKQU8pbbat3Xly5yra5
5h8ugSnDgu042DGBBNP+smFTlGSVzqUjJwd3HEwMfI24cfEiI4QSI61Nw4nAL7uFvqvTFGkIi+4+
xFu7+yarhogkCxce4O0RBjcngA1JQvkn8pCgvEVOueiZGMLoCmUPsZW5D5dMauYTvrWU1b9gooOX
fDZMtaQb/GoJ+z1y2Re4qUUYw6/en2MzaYmYPnJaP3zLGSE2Xub4Z15hIJojc038IGzVX4IzQVso
Sk98wGjpbeJ1Ob7GuV8u4ietXTyNZXvPUp1AYGhOY7QjwgC4GSMZY8ksH+2NIXl17eWkB6VLRiT5
WUcWTpewlWzFK6cDfscVGFJhThz4iNe34eFrFGMQHQhNGhwbYj2osoBKweFbcLe0mUjDBKl6m5iU
MF1bsS1dh2rL8IYoEJaRMB+/oLKW4ll4u2zJbvLwHes9GgisutV12G1CGmeyMMVZvufA84rYq5hN
cnyawQdKhQQmyowVaGhZCUgMFgxd6XP3wxK2AewEXVsJ/cr3j2nkhdWJ0QVRBTJTkAjMyS12Eh7p
PXG5iQFlMF0e4pwuYq4wooDUIeWY/Di4PVfva6FsY2lVkNv4tpH240K2R2iFmosgKvUu1nfGy5GG
LRjujpy/sF27F4FYKkqEZZktsT/J3GKLFjL8l3IuYfON9kV2EnFyJq1jcq5m9dmKX/4tAI2L8A+O
gYIkbPQz6qTKwA4ZL63AJwd6wpulXQmk8dDEf6O0DQ4jdSnchdMBuqu4qaAssV1WGs2CT9GOFStg
Y0JeJTIx/Hygl5JBhFNidUl3Dy5bMBYYi2GylPxDfceVUGbhWnsjGk61RhDNj2IsrGN+7x7MRWQi
aakF8SD6gSaTA9DVbvhXvx/SuyLtg2jWWYnE6omQAKHB/y2lyjsqoxMDMZxh4aDHf9I/Td5POttu
HgvrnHHwDlsXB2pg8hi3DSIUTmdC/+jimapP/oaLgCFA4iY/IFM6LnsUner5TRd4pqamYVdGJhgQ
zh3JrhPcrN28nQO7XawtPpFkBSgQuRnCOrW+9InQYsX7BxlM42OsQHxC/JzFdf2gSGqyF3YIx9Zu
duZ3mV7m6hL/DbofPInnZYp5JjQcvb6T/CxvsiPoZ3WsXxNY0RGsjZbpwL6zjhIhPSf/3stHCME4
IgNX0oayI6otyeln8pAY37Q4PQEeQYTGttq4yP+uUb3hYgUHa6B3oIKh4k92E2CGNt/YDpUrm/jh
AvamlLLyFmcrsnV6ee3jHSGVmpMysi2Gkp8ZzFB7l/1fRzj7e7LRdBASEnzmtnC+VLY/vbUGUqu7
PXcDKuzE/vS8uM7uuHPAdv3Ci0qvxWIxZeDLCIyA7OKUaIh5VxgMf/S9OUBJoHdicGtmFnNn4hOI
JPsNGToBGHAtfm5sUz3jmnQVSDq5f/yY+Tx774L3vtKOIp4G2ldOjt622weHWPZ4qkz6kHCVQGDG
H+LKqOcKw/XUYaEaR42ZFBxS2R2nKLjLRKxzOqD6GBO9q1rjLIXol8IKP3WGtdNs701nrO8GCL5Q
u9//cgCCVHd0JkNl9DTkI2ax6W7wn9BaoonJaq2g5iB2AclHbKP+KsZdkz3RXKnlkXXMZ4WQMewt
8lFn6bcMWbC6TViMaTdoxF4ZqTq2vBd/9J/qav2F1RzUGSMRfgGNtGBtpcECAu8gxyHGH3pYYZ4U
R1700624ayDrWMy6i/oJ4IWezoq8wgte1bX966HF8HqQD/x0EM2flIw04/U/ftCHMM9gEa+phw+M
ucB2TzIZ4QyFFRs5nop4t1mCv7dvFPDkBuES6NUjug9SShCRJs1yItDuqQYYZcPWJ1fFXzOPKq61
ZoO6EtuDyv27hs8IFdtYc1IazDR95RrrmMRV2zb/a67ZE+Jblf9WdOLagBd0jowJ6Y8DdR1f9s5l
+JD/IjArMfOZNWv0X/AjwAv5fWtnokvdjaPkUSG/X5DgsHQiNYnOnj5djv4ZR8xfiFn+LDv8cgKH
0K4an2CQIs68LEF1ZK2IWYx7Yz5Vz4hpLNe/JwgpWelgUL1gowhmBk293A5ziF3QElY1KiTXtJ46
hhRAGiRrITHLnzBWGEYblj1Sd+S0vzNlKhWIp1EgZbzUBzWkD6G69D797Ff55vMMh+wP2QHlP1bG
H5hwm/aXKK/6HN31ZkIPW+ZkjMP+iuJlssNRRH6JBTkgrvzS/sk/kfWV4yMxUXTCRfLFusJbLvc4
wvvjLZ0VJ65bKi7ujBHN/7l8CCM2TEuNfEhCEzqcWaflkWygnern8BoT5EHioI1gubZL4yvZMOy0
9XX2L+WJrfAUNQhtcMl8QfBD68AAFnfLsNv3pWNhdzE8CW/QyDRMFSz3kNvCUaRmLubV+yepPJTJ
KBKxvl+an3beWOCUX8RnEdjLgw8Xhtch4SnnVe4SKQifLXpFl0yw2z+1vkMg7e5Y4mpHf5+eYGWu
lANvdU1y0wFuFjCTlCCptVEZRP6T64Q303gRchqca/53KCZJOP8yO1ImvfcvLsPtmlV9kvfQglQw
3HEJKq8BY/bg8pMhvwIb7gkT4XNBF4d6lRhJqaPirwCe7tzYKA5wiU+wdtW/w3FFWkPDm36viuXw
wsLHOJYb2OgwQlbiyrwUWKm9Gs88h0+On7H7ap71BaB5vDLwZ37E8bJGBtFJC9AOmsPJq5fgBlp9
xL+Vm6Gr/4CUzf1Xia8h3fs/QCzjD0MSlF1YJm/7r8w2PL6owMccztLf+4IQb/Kld6GvMbLmrhf+
fe6gbCnVuk4LgoNetMjVQxIzQCQbClHpol02N8Lbvcw/at/Kd0wpCkfXYlQLHnTwM9NVTrlh/6Sz
h+W2NjuPI9Vr3wtjmzEUWqdkFVBdRzAzT/1RPnSxq29+0CByPOJ3P9cf6ipaAQujebGlZatxkeAU
2SBuYwgh2fpLmGck6c3pio4J8RxYHSAdWbz9E/aXjH1hencg+c4NaYFIdrjNml8Uv4Kr7GhaDFvd
k1fucSTKazJAf1HAeyChPGX7Df9EXXOpjgsSJ96L/zg6rx3HrS2IfhEB5vAqkZSonFutF6LDNLOY
49d70bgGrmHYMz0Sec4OVasc4gvYHLHJG5zarj6sPUBS6kWgkviTtryH7ZFnZlf/aE7erd8L/nQk
2HtIDyEzSPnW4UJCA7uhJXqyiEZPpfHiMH1ZFf0e4gyRBDa19m7M3P6IHA4yymrWdfEDVfhtH4zy
9uOH0aPqH7+LM0XvAXYF++TUOCkDFfpiehh/mIFoGArkDZTS/3QgrK8S1XeBPurAGrMet0yV2xsC
Nwz4P6m81xhY8Wh/vS+TAUj2ngdb6FXMtePUq0QHxc5AZuRQI+p8SsN5kjEAkdnmnwtasXjc6yFU
e9+tgK/tVMxQyCiN+qGxwhOPsvDFCMj4KSCxDCwLcu0SW9fcAP4xUgBVF0Z31PNvBbtB+RpndAsd
f2NfZkOEEx+xlA9U8T+wJnn9DEqkgdZk9r7N4Qhn3hs/JJTZnVaJhwAaLOwSKyJIrtXkEC4guxnO
7RqRrydssPqAZyK6R/E0RqEQKOgC7VBmCrcO0s1FwY60FqByLNbrECtPvy6iNb0cZyA3F5u0fbJh
7McIiYlDxXFBGwD+Yl6ChWsGsUiQQcBcxG3Z4HBaNWCnM+wBtIU7AtEhA5BzQEYXUijVI8+2GVfw
RBTtQMk1hLO2DWKDnaJ4JQkQcTapyMDqTeO7ezvW2RJX9Pm6jseGiSg28LX/ydhL5uNSypXAECOf
61zevFo9pfEZyh33YevqiZuHTnmTd3VEj72jkYxfE6NXOJ/GlaYEYQEErLI9NKZDxAy7DtO3e4SQ
4wQ6CuvpBt9/MPwWfOWaFwQ7aWR6qU5OHJJRQcskOwVGEJONvdn9KbwC1YeSIF4Wn2X+LNXjyO4C
OJ9aY0ZaDK8dReHoJUcw0MwLbmzCe1S/V1QOgbBDANj6n8DIdG1V3OXvenwI2kn/wByx61gmwBpF
Ziq7hE7IsLYnMCbIECOWKjxQaD6mNexO/Lkz+GB2NASRLWF95SOTwNAv4jNz9KG74YIZc3zZcz5y
HHnBjT2Y+O0T7u4O/0Qc5GvABKpLBYckrQLvfdKQCPOqm9xII/zhZSVtZxkjVnLuAdyKLpMkKdgz
LhzDVXNJnsh7fvLkQ0beZSz74aUEd0CDGTTvYFk3G0yR3ZnQBkHa0oWxadGRID54hhlQLznfLVgA
m+kffwr6mxTD/FJ3mLHN9e+xSnfRxVddw3fxW8nTDgQtfz9SqiJLwdK0QGeFeLCyv+LFJwwbgx/8
WDI2DJVL9cNMF7AwYiP0Kgz43wyfvB6AL7qX8Cin9tSwl8DVeomTA9jQwQAB/DA6pyZHZh+G//rw
Mw3/SViOsJzc8ZiO4Dn1S8jLme9gYPFjkkpNkukA/NduDI/rpkaVYEObNXWbA0/8YDV37UntDp3i
oK+VdI7SU/UNSpQyh0ewqf7VBcO/oz5to2ataU/ejzcoSUi1446unUQK6ziCaSPQvTnlcH8GuJrc
O/CSbH0lAab5slhBgyxcGvgFvxAP1Rv9wsCL6OfP6WTeua+omNDrZC7v6LixkFujLQAUa/AtYNda
Tic24OXnm8VXZ6M+kJplzqp5QYTCmjN4CQaH3RY/zDfnuIUNwFxhfZFxV765f92yOAwapw9Ehcop
bPmgE13AEHQHMSjGkgDaIVlEADjJSUBRcwBmSmtl7HBaBR/0KPX8M4jxVeyJK0IsiNCa6DwMMcaS
BUsEwS1xNK6trw5DfM5KtbyNqD78TWOsn6mn/ZghkOpt9pC1s/wa8O4ZAC+wlZFaN9voeUSs913q
6FHXI+ttwpQDiSyUq/YZjOiTl9Ef1kcg1G+NJsB9k2n22bG24PsFgnGqiDW5oniiNPRX5eUVHIbx
EDDtYU68CBtYwYA9MTwwuML+hHnwNR0phjl24wNJJjru4WuXut14jcKzZno9C3YTk5TdCWtjV9kx
pwK2m2Rd2RmVKWBvnaGifq/e90m4lIg+OCcdlEQilYYLqV7pVnxmPBRgv6xNgyvyPFJTKHAGaE1S
u/tk7kMuIrYIEuYJBR3sBrXtEi1JZXj9Gj1K+UGJP/7VX/6djI7SYSvKnWuuDIasGBX/ZM599Wd4
EqiDNuXNw7hS+TU7FEPEla5l7mrXYPtAZpsKwW8Bq/PPSJcFQ3/HOsoRDAkUlZB4Dv0Kk3nFswiv
lXKgp1NjqGjn+G39oyjuVdxZbfHLVo1gRWIakiUggZ/ppv/JpL5orqRAzWA2h+OS/t71pRyuj5OL
N0kAZT85zbxtiG68LwamA4YI+SaO0a3b5lnnjV3uIde5wTdE3gPhwemzZJBTg5fu/+X/sn3youEG
0KUgJkSXh8ZAPGdf0i2D9/mL1p8UUEZG9ORMLMpgEQGmXjGnY+ruIPsyl+PviJbWR3XgaFs1IItr
pRpPkwD4lmCz6jfF9nGT0p38XknWIsb0jc8GS8Y/VlccZ5Pbob7iebiYwf5NXj1Pq0DyG7N5eywh
1UQ7YR2wgdHCe8eQr2PZw2smgQZbBZt6HjGgZp9TP4bdiwdU2dX3ENXYHenvZ21t2AmRjbautv5c
IQdObIOE9QQnR0l3yjbFNbVVmMSkWCCmAYwWnMpLeWlZ7IfIYgG+2PGnXHJjPwIimA6GfyeqHTsv
I9x0E4/bsFvVX9oz0dFOrAP/kH3J6F9/OJuJF8BPs1AEBn575cjriOaD4cCi/csfSALfnr7JDn3i
oWsgRsf6EVXSXZdAri3GjBuRT/Ckr4r8OLgpEyJnTpfBDLPgvCW/nhsarlvDd+zvB/TeS5VXRl0B
qsfZr654YRxldK2fmAlDgfsehvTP9Ay+2KJocMaWHYMlfqlnxBCaWA4nOBjHBiuw8JprgYF/Wfsm
9IIwDq7SflsJySZTcacWqSNik8XIFcXLsv8pSKUqwb28S0TVphOpzyGO4Me9H5ECQA6dO2sNl9mR
TItdt9CLzjnnTGq+lxrHp9/+BsM8iqu3JSbiWGBQm2+0BEi94mW8Pu8V3vaj6bLRRkgvbhUGMjNT
7WghxPlkEZhMgDv3teE2fLQRusvwQ3pmB6leFR1WAhg8lxCwSIhk+5d8ZUsBeOjV7Qk1QTmug6sK
QoYxy4WEdYSJhgKx9MDpXxtXsG7hb62sJ0owfKH9muJdERbM3Dlf4+8JkKj6BXsCdp5AgDULaF5t
yxV+NU8f1810qnHjV8s0duT3OkvPwg3adkQmJjslQjPyNRexTfJKgc5sLVMCTlpBU7ZSCJ8jY1GX
7qOBm+yuB0AHtVMy/pTClmz3gB94IQjo2nG5bbUYp6vTXsEm2pzllLiAG2Fi8/d+5JEbGYaOwRf7
ywo6j3aQbDCu3IOOu3+ZfpJ2I7TLNN8DparbnUS0WH4gAVE/h1y6dBDShm9fUOZK7NcfkSNDVGH/
QVd6k6fFiKP/5zfmR2AeQmIpXscFdr3BTrk16Q0QTBU/TbApyao/x53Dz8UnyDya8SvXQ1/BfkeX
wn1K4OLflSL2o2TVzCk9UpOvQgCesyJqAcjyvWGqd646Ls5VRiYu1Lp4JR3FM54fdKTWr7BudlG0
189EOFK0dWu52qlEcgEA+WugGF5iZD3EkaLe0G6mo7ZufCfX0kQfuspcfAkH3hy4aZ5MVY6FEjAM
An+8JfuKDFTWToeIxcDCLnYy7AzPuPFi3A3jRJFfWvYUMxZf9YstP074y0HZyy6fKZoaPHbLKXcn
WNh/zW2Eawtc+IqsEmEIqdPusAKvpZwKm0Og+pl6qOzhDuWxiJa0wUmwCi4a1r7+QuAFKlN5JdKn
fapMXSQ+d2REFXmX697EI/zqEQ+iXHkaEreNjdZtdFkdp6rjR+sxPjfsRe0ALYEWgRF1+3NbOhg/
30/D8OQzIE7WUMjOFNIIzq14Cwz7LSApWDQaxsFrKpwBnmLaHAIH4/axht1ZXTvtwzrJbBhiThjZ
3HLYEOgwLraD5DYAm9huZKT1NCgP8k3yMWaOwFaDJ7KwPI7KxGdrwym/wM6N47nHUwT5w/FfaJav
HRroqPigUwjxdjnTiROjC2wA4oTIWaLbMb5kabswfIAdOMzZGbJr2lfPnongkc8wpXxdZHvILZBR
OS3V9s7vWcFZWqr998iYw9Ox3L0UCfXIgn/AcZhEnjZsY1hieLjJe23IF1kZpCmjLoOTwUCXwiFp
d+rIoIQKcVpT8/GP2B6ZC7Js7rq0oVbaT9FK8VgaB4tysq1PeY8Ru922kQO18DAcyUKzuHHnBgOD
XQqA6mscUf0ihUAb4io/7XncV9BsPMThrDPwo1Nk7KhwAbxJ2xLK7Ebvb122lyifI7s4YXrrixNc
OX+f5QdU9RX4lKt/4sU33lCUmbfbmngJrC1hWbAlGmTtwVb/JyeHipH2Le6eyOnF+Nci31LeWzJj
BXaKGdWL8myBPmF3C2y059ifoH7+gXgcvuPkxl2kbHVyq2Z8pAeFzqfhlGd9OEIJHuq35lR4NEdW
qkAwythWpoM2L1OaZ4seMJlBfyCXLQgKWOwB3xMLxTf7xjkXUu7KjXEQ/95dvep57IVT55vEThhr
CxRs6oMt5CdT/3HYl4KT8RRrQPln4fquiwWo7h0rsZJniz0LaFXSdvPiEAIhKyXQB+/GjqtbdGC9
U60T/p2oRQCDp1/MVnHEVMffV7Z1pVMyuo9WXDX4BqroZe4jcS+byXp+QxAp9lPpdNJfwsM2FRw5
6b8RNCQPhPLikZnkazBdphB1ksR0YYOUJCUvFlbp6S2wJRS3ORWnMZwsA/8SqJsm+PUTImhwWwio
qqprJCiOCCKMQvqRdcGu1gsbvqvRnbueKLLd9Bl2jHbIeQ02LWdl3/1miieKX5L4QMrLYgblMtA3
Pi4G1f7GzFboZGS0ie9T2qwa6DtBd0h12SO72EYt6FlvF39HJ/NTKPG1ViI7pXPKRNMVSzdHNSOa
1wiAXAhtSPp788WqaIgis8H1LNsaL09JBbXJXvOX+zZJKJmRrgvia5t/gXGOgfLS4ywllC4g1dBI
TKequRjWibWxKi8Bw0N8MkuSA2AwONVgMxDNXCqEjhEYPIRcE04EOfj7FK5ah2CS+aG5irJrjsCm
hbJyCqu1yXZWdvLQG9T7VOJG7FovHalm0UU07vS+9dZzUnmaGS3pyAnk9n2deuCHOso/HyVWle8G
3t8aH0lBpgPGE6XZ5H23jViazO03eriQMl9KJERvwMqLCT8hRatlOu/aX7XBnlPcC9Lr0IxLVUv+
MlqfPOFIQXcjS4kboMLRzyJG5VqaE7MbHroAxaFwFfzw712ejWZwzXK2pkJTkfHSMWaOVdStxHK8
Py0AdDiN3sa6biPXFN88LT65fNpC0suHIMteVHV2+ozT0M2Svy4/V8aXFQQnAfxVZsbMs3Lkdj2v
MwFBSEDhswjWwVRYvKoob3V4Fsfp/8HxU/PZSLZ7X5PhYa8ibKk3q/20mKomZ8C7TFSUj1RCkZRj
tiNyNJWoZgzTHjQ69YxoDaKjM7Jyck/lqc2lWU7wQeykzHA5HTb1N8MGX6XhzG0yLdL9H+M145yg
t3nvZDCA5nvD/Ar0phD8ptwthJ1idROqZ8TtQXdpCRvhOP4l+nN2UY/o+AFaNUQNUYfXfOwZjEBT
2BUEow0F7Lj0n1EdJeQW0akPPsN9LOKglNeB6kYBQCOaKl0Gyw0mRe3dDhWldlM84+1O8XfOjW0K
bLJIQZYI9IoeGvXsAHVMZ7jZkeL6TsZNMT01LjABtgOvDWFoXLzhng00Yhd2roPwr0ySVaFoC02M
4NMtIuK94kcvWvzOIUukT7hrKowVIlNsgYRQUSN9Rr7qhyL/0rSl0J/1zBuOiO6AZnNn9GgZ1FM7
/PQav81D6UTsRc8QgY6kHmrA9PU1ZJfUMZ40mRwpwUZoyQwSoMfHBzGBX5/NAjSsRyQUS04xg3fp
nPsQf6jpUO++Iap370vdP/QSdUCJzEgNV2RBEIWcmMjDmQXiZtIpZ9NzmfRc3nZA2nx2NhDqotei
H2ck+74b9P3agcgN4otnwn6+Czlpun/Q7N2Ize6IVMpGuQPHm37S5+oW+LttQw77e6fr50H5iO+m
hmkPN2P4qfRe9t7n4y+0CrwiouyBczaMHXoTWd9U+5KL2TiJCbwH7l5it3h4UMjR+KDvOM+dMqpu
N30mqBJ0r8PBz0iWnQvYXFKpzxRwUGDhB38YHhORqdvzsqG13wYu3BVlL5067vnDdGLSMJEGI1G/
U4c3Jit5ZZ3BH2LMk51VyYmyVUgj2I0HZaRoAl/NlBBnPRKdiQQFuwnW1g01bsDAJqTlmfgAOL5B
4wHlLeEUIb9EfQfyF/u8Fu1i5s6kUHQPwY0R26A1kHcifyYTX+Fj7Fz0vHuR0UHoFT9tsq+MhxE5
hvTvPc8XFVjMoNfV8RhSInCaVrRKDOqKQ2BsjXke1F6S8iTCk8pX7bTy398ixAsSoTxKLWx3PRdg
uJ8ho9bIoIn/Al04DNwhc7nCG9HGscZlheBmugZAiad6XcBxUJg6o5OhiO4WySFFB43wG+7LSF3G
oKENBrLTWBqmoOEZ0VnEf24p/IQjYZ8UwEKz0iZWl8+hxWihr5HBDy8pIjOITYj8pyK3CVDZmBI7
CgY+rp+NLMWgSSMNJiVQZKCWBOGqelbk6tSVO6E7rvOD2N3TZpMZrDCYXROCJ/LJqxyzSQ1tgFKQ
lB4LlXGt4UuTETKxNmMAY+mYxDdhjSToUPz6Gyn81oH7UUAiwcCbqePyNODUDNsKimVVs3Nnvy6p
5DW9fzvzHvrI2NAXiNZhmKjDNjkPFZrl+qO4jsmWcUn5bKBHuikZW1QtQImhPQTrqf8V3rWb8h76
bbkKCG4IWSFziDPQ4AHas67vH+lMhW1PKdrvLVbC1tp1wasj90ccUCctNXOOcmbuGxzMTX4xZqSQ
cMWexaq8BdMR8TYinRJ5LeAPngymyKp6Mwc7QI51UdEVvGWQF1zIa+ZYcvOj3rtjJX9beEbUs6Cv
mIAgU5C2isjDso0RoDbkXlULVikKI9GYAHpoF1zJjXhp4mNncHqqICHBsUGtHX/QVPMCWTvpWxG/
o38ZfE9HvU3Zlj9rwlH5/kJDTV5XIWMeZhvA9AxRTwq/9CGHnpq2jE9vk+ZlhojBZykAj4AUIqpX
tGrstYKaGi35lXsHObFRI9+5FfE6UR0r/shRRUK9pEbxp0WIxwHBlO7MRIyAtr6YEfqxvm45dTcD
Iaot82Due1dDOTGtNG2VI8LsAJlUjl4epHYTFhguL4WwiZWHPL/EHS4CLnetpaOTbjoIibLJV814
4nACQz8hM/FZWquXXLr7xQerDCMdKO1Q7QucuDVGbetfGN719yGWwQG/3uZ3Xj5qdFj+/KXl/xTZ
DqGatrsZUDXsmXApyPcSbBvJisRoVt8GEnZrh9ZvEj61ZCkh+nuDS6dvP7/diEER/pWKb7AxXkKz
TQe3TllnMWKQV4ayGxhgzhFXCM2LzjUVtLs00g89/CvTlTX985NtakHsP/DKkSZY1Z+mcYo7Bok9
jhUKg6M+nLVtLXsB8rrOltujId8H+BjmP0YNDo0Fj8zkqc4orZUdR56pbPNzj7pGiZf9vegOb/PV
gLjQbT6W8qAj9NkxQpNeo3DVu0sNJmVI8GfiwMES/zLYOYBqTdeytCK8+m0jWWahjYbVXGDYQweY
sdjLazDf90xZBSH2DQILVupmnIh8leYFQvZeWeO2HO4WwOsNE0w8B+5bPNB9MatlnGfykuCZ8I+6
clMY3nK1HVVoTsp0fVc3eek20NOlPe8cazTpw4CbsqQz/cNwXEd7Ndzr472tfwqLZdNGpuscEoMc
qE2AqvXPML5Jho6E0/BjoDCBMQriEJkrCnCV2ehdDXBkX6IDFGlrwdYtai6kkXUNGzwGbA9DOsnt
BZsGn2Uo73pGW/NBXOA9MNE1b31U5CbkWwQ6bFRcq94YnLNgJ95OhgCK1Wg5OULtJbpN6VP4tmKn
/qI5Ei2gzhf45eWfibZc1+vuyOjPAYEE7nObHi+Yng0nt3YatDJjq6S7gCbaiUnx4P7ibhibHwzh
YrrBel1gTC0vQuYOqmSnuHbh/6Pp3jahnZW/4S3xadhoYAPhys5HgWW2p/CYk0jcGxfOqF398BwS
IfYI6QzWjCfV6TWg5eiBL9Ikr/LzwDbOoW/dcbAJCJXCZflQGdw+91RsWM8HsrLQ7OZ0gMcWEZzy
59M9SvVTZZk2YNftmg0QJCdCQlK0hITS/C/p35vpQAcrcLz6lSviUoPPiJRq/nYUnDuYLAgATdrP
XrkiyDGRL7DNQrOf97dKO8akvjAQ2so5JvvqanEostu7a7uUAS23UWEtFcurRxEyi1NVzlv9Lvwz
kru1IC+EZ3sxxIWErqadj9oA8xMS5HPmUI9LiyOXIb4+kaF9u+FVCW4d4KgrsjsHxw8RyQ0zyjUu
omIpfPSr8QH2Qbbjk/rHuLusEiBjf3zBBVlwPA/8L9POwoIkJY/PPmpcIfoqD4l2y8Kn5H/LaLWp
EHy+ZMoHsl7N9XYoPwPzqc3QlNGyCw9HUezBf3dEtmYe05qhXrP9U5cDzT8DjXLN4mJgapPpqMDx
J57U90qmFTvp1J+4qO3pxuGpYlVG3iS3i6Y6pgpWa4Y3O1Pk+E1mPvK28nDtc0vxI6NGozseF9xQ
bmItDWONi6lHBJZtWGxM1V5oPAJfFrznIaKjJ3G2wuHFU5krK3Ae7+Q+3HCrla/2wvDo2fCLXoAF
H/E9BhD6TC83bda2dByptSbycgfX4JmGXzyMnXDPhrs53t+3+pEKWBIYZvLc+PB84ebS1SUvygiw
aUG+pTIpe8hqIQI67C7Yjrft5NDPl5Ca44tgMAzcV9Yc5xj/atWZkfu73ZKhKiqbbE3uEPIdHD9X
LFvJlnFlfBKAtslOdwyNvfkFUZElWqHYDfKBBUZGzfX/Bps3WLgW2r+yiuDb/2gZjQP9/siz/cyA
4k3SyehKm+E670DocI4p8mnwycy105aIg+1YumQ0TjyLFEfadDDlT/K33zzQrG+pTv36uwhWCbcT
AokRpjhViLWirKvBntb5BtUSEsk02TGW7h8FIzbSilavrZp8VAyMfM2tlL8woEiYYNjOu9IBrYui
oVhbt2Dz7P7ABPvt1c0uOSj6DyiyhToPDPgdQTwoqDFLeJAa69i3o69gIdRPP8k4RLfczRwCAUBv
H8FbmBBSTRboOva/KmK555GU7F+JFgd8dxgfWvLSOMtZz51DtyYCQXi07EjXA65HlH6Sa8lrAkuG
apXz7luPKj2z3X6N+eX//R62sORcXLuMATvNW7QxfE+V9yM21iaa8418VHo4GMVXPTFjxTWJgewJ
KkLMtnnfrDiROsRN9KvRsk9Pigiy7q/vPyvrpjP3ju3eKRnudJfK67SHIV59ERvwKZ8n6doj1Cic
rqRK6OBPGs42hiQkB2jfU4Mz1DU32nzMM7NegEmkAI7hFSH7oRG+oDpgdFoF2+LG/yfwRExb2ZbE
hIcrcWmGm46b3nqRrqaiQV0JI28unqeV+a8BPGLnByyujKptDjO2jhW45R0lAzuppfX0N/oXQa3E
s0pMRT+xuktQotaCyfm45x6e4Gs30FkVKtplgAorwbgtfL+7jdl9B82jxtU8xy5/N+Yi2Ji5y4iU
UoyR1DR9sNstlYEqyI4Zn6qs3PGM8RtPrqRf6sDF0pOpn3K3K04q5NgEXkZl/AJ6kXiSdd0EEMau
7e0UKJGs13z3rFUMyLeGWIqw9ShtusyVjJ+Wr3A0tvsXezm+tBWvc5188InPl57+jzNbZeNB5udb
tDXNm2GY4m+rbt8oTlJClQw3RCMSWAr7G09BzGxcB0R7nMDE2DPYcYJXgRQDb4LdIw7DmiwsTRsB
bNq70hoKZyoz4Du3KVez71Gm1xOkE2SmVbUhLaJq8alw3uYZekos5q5PSOYzn15yQcjH0ZdvkmFA
mzgG0X5AMgUCSoBoBDERqZJQ3XQoN8Wxw+MT3CZ1Nz9QMhMg6t9x/mYDZmWsfx9HxqRGiW8DdJhM
d0/vzirS5A6Bk7QdH/NTzdA/oyv4GyQCQ8J+SbxLFhZbDena3Yw/quRlsY9hrpNB7mELxIo2Il4K
l01+6AVKdUzh5WeBuDF5qRMs20X8q/9lxBVNVx09u5788wnE+WyEM2W5+DXxugRpZQf5lUGWblDk
8p8EkNdb6NX3xvSymKRZRmuSAX4bVjNbsK/kzIS6ZEprHfzf+BtrZoySCyoUQdFv8g9/KmaSRubp
v33TLSRlz8tXFZgn10P3m/gX/LdK8hwFsHSw87e9MkcJopTR9lJ51SNyN5e+fxmJkYloT5jJ6JuJ
PL/WzscNptmOI50pjsK9naaozl/BS0rJcesdau4J03NhJ2fKCwbPcnnveKeS4ZNU4fk/oeYHuGOc
dOQyZElHtd3OyDDtwT8g+VjH5y2TSonzAXlGdhfnZ1trrjrxXYm8b7tLtJa5lFk5u360FJMVG97l
8aaAScdpvuSephLNkg/o+eHV/OLgDoNtI9tMSsGS39/P8NSSDWVne1qE6G2/FKghiwwR0J+pbxX3
yT5LxMbN8Z3AJJhcqi5Oc3o4liDEQyAUhX3BfgDgOXHiS51oHXgb9GIM/c6FOysAhGJTipj7kTN5
sziBF4k127QqWtZd+4abyED+XMH0M+0OIzI4T7oayXLLFSfBJxBWK/kMRKedPucEyTt6mTD+spJd
OmKoOMefLSnClyQkkgTjNPONFtreK3vb5nTrPJoFnvgGHoW58eW91LtR6HUUIYwEiXuQDtyw/nSr
JGIUPibiBpYdfXzwyIAT68NSQUepH8sVZ2aJtF5WtvEzmKW0NulE+0i/6gwssmYhkm4cIBDl/WNY
rQaeCY/S+El4cDOBxj3kt7uWZ5hLw9kitE9Zv9uTgOOO9ptCFEwd55XOpe+1uI0C3CRLXv7K8jRF
osHdyV9UEgkNIZDqCTMX9BJyST6tkIbC0Z5vwgMSr2TDtY/WVbXXCaDtNkG7ayxvv8cWbGfS3t8n
TIefnKrs5lyahMILf4uJfDE3bjydEuvNsEn8G0CxC6e3gu7VnlrScJiDopXepPrFNGzKrnguKNrc
Gf9pJC1mT0vYUlyhmHmX+AhQbrDTG0QLQ8uqQ7ua4AGiwf4zN9xHoXg1xXVd7hR/FUAvaefLpR2/
fJxAwmEiZqN22QlLKxyU0rjNpb1q2An+59FJlFtIQcwW5sNvgKvR1T3oRDjsiggd4kav7lnqIDQR
y63+vqb12TC/E+Eqz1sV+Lg5vyabbGUzJJcAgW15a4kRlBGsU84yZTFhMSacu0jK+2MM3Mh9F57Q
XnPEyHr0tKYt33wFVScj7IInvDHw+pVHAfXG/AvX3McR+DcrpM0x229dvSHZYagU/lLbWmTXLvON
rJ+IXmsRVCa20awDWBq6wse/jM1NlPwLA9sUnPphYMpMPyaR+Cxg5ij3SE/RNjodKjBLJyGh5FnT
Poac6pMN87C/j+k1OVCoCaojSgykOTs1bH50g4ztfIq4uXPyvyxjnSak9rIQqUplmVr8/t29mwBh
olRlNp5eKzDadFykvUl4EyW3SHZdIxP0B+GRJDyy+KTT6IS/YdRSsKEfMp7UID5GbCP/rPt7SW0m
zGuY4apa9TIldNkgaCOOLjSJueC0FHsUf4Ho8cfJ5vGumCAj4EBnCSngZqFSUXZJiTqPy9WA1lHA
wJNvrF/VkIl2Rz4qtBYZ9V/+r4S81WGYrEhJHcq9/m52U61iTme3gZCY3KSkJsJ5Xgnz3BsTg2Uw
2+XyJTyR/ZjfBUMlasqig42NVLl2LLlymoA/PV4U1MmSzNCJEKOBaO83DFeLi2yeNfLnZokuhF8x
vViVctz4QHr+IthJ8M0sbMbJfNax8VbxGQTBbS6VzEW0iv5VVAOJA54ZyanOgM5TqS8ZTGk6L3y4
moLv3i+W82vd9yQDUNh2FxMwPdNyKjIW2siHkYk7cfUZSF7JgMT/SGLWODaSIQLdEiaAMKFwsTIk
KfJzKa9khJOFdGDYlw3nXmU8uwh/5O7CBNRgleqS/JT+xqGd9h7nLy9WTiPNOx9AR0RXYSyND+Og
ehJ64eA14Kmol0ZySbttmZJvR/K5wlL0WNzhJRdbmXH0eO9gKJYuz+68oIABimKzYJMAGRlVzUp7
79vwKXYvkWDkGbJJwp2VekFMp+5o0SfRwT7vCDDV2oadzPyZSqdHOZEaAAD0v9jAxLCE7/HOSTsQ
rlF0NdXbiCndwoLhGfU5Kbc+tkfjXz1Cqjo10klh6oh4Elwf+rLSKVid98g3+IEKMgBqUpJGfGAd
zIotM7Zp2obDobHW7LRN3LTyUgvdyiLDpA2rZRAzg5Yk0cA/idH6O6pP4wRhklN9XaKp0cZrR+Mo
HMvy1I73QFpHA6gsh25Span71BjAexyiDQ2T5GXIU/xphbpPUBJkrIAjRETgW7HEz8HU/sXRzPHR
fpvSvvrlKokZByMPZoOzLqj9NGHffiERKg807DUi+A+SyFQoLWcmasFgi/rTz5zJjYU9E7X00xcO
gPHkv8pa1QVUDjYwCLSYcMgb1JGTa0DXw3+oOY36mAUNvF8FnESCTRk0uYPLMJRiJmTdYSn/gi8m
zDTTzFKsCao+AzrUTMqzbL7nGn1phBdKv85uH5RV6ZpPPt8PyhqeBIO9fFgEVJMDLfZ7pWbXTt21
vFc6e5SeH/ds/mvP+vjFNVfSbRV8+dUtI+9g/vRulrYGbjLeDZSVOC1y6TcMXP2n/kxWqR1ZjsD9
pu3exi+9JI1attYnvBTHDsVv9GWSVDItOT6ZdUmsdfjJza2afWT14yihhoEvvWiHaK2Ya2YrRXCw
eNK+TZSnUomwh0LRi0+M3xmxYX5nm4KKyJNBWXYKsaxIb/jux68ic3Vxb5L9wh6Eb34YCFSo12Jw
hmh78jeD/ucLqP4d/ioZI3LuWn3ohsKe8nnMgo9e306Yc/HfUH4bxxoSPrITXia7PHOkOUcfxd4F
88GsrdSAJIr0CCKofK/GK4xnhGy4dh6eiN4gw4dYNHCEOevw444WvD75PN/2TBSV3wFhz4Rkkg03
99U43KV6nZcnCU17Xv/SfAnWd0dLIHFVljIwgi2z5QZs29biLPUJ8kk8ruMXAwEBmX7q8aIgXthy
Oah42KraYyzP0JPZK3+eEXNwd+cwN/hQsLvee2SB5lWuLqIMySqAzd2/usFl65riflcdo1oP4mnG
puHFHJnDc8Gsq2W8IZV86q8y8HhYF/+RdG7bqWpZFP0iWgMBhVe5g3g3JnmxxcQNIle58/XVOVV1
qk5adrJjENaaa84x+iAq70Hoxjvmt8KuRubWONtz5cJ+MrZefT0hOTBWjRromyIj/h5o8u5JvCZ2
YO19Kh+4kJUl7C9u1oCmes3TIl4XlDC7arUTkn5TE3LODNipR6z7NjNrAePA9EnUFwwi0kFwDbEN
YT8bnZe6G/LjSjUOHEgaUyxp3Bj4wPlnhOfti+saJ/g38sPvQjxmu+QQIYWNmbXirxZJsEIeLSq7
d8TTdYxjl1x490V6trG8Dt/d8wAI/tUEy+pqwjF41PeB1MB/HPGoQNJNY5JaaxDCW7OJ2YL3YtRb
Pv6Jwd8YXLCNVFiYHzKz4gu7MAMeA6q89TWbL2MLTwR7X0O7uHdB+W2SAl66nf8WBC/+35cV+nhP
Z9jtC/y3u/pCiAIGcIUwbpkxDuWsD+We0TDicoGOIrEL/CQ6jSvm2jiUoZJzmSqOP3QAozMWka6w
DMQzdgTMifuFNAQnBsTxISV/k0pSCfIEU6r9ScEgYxVtoDw5KhIP0EA05i9h2E+4fYbVYCDYkfQ2
0k/udbf9L+C0h8l2HRn86jcXyVOrzi08qhkoLlAeyVz5V6rbUURkPxxgGBbTkSEem3wBxw77ZXDj
aOfWeIlQqREWIgpf4spPXvtE+IegY/jj23Rli0L81JMTqsA/N5ny0x8ek90YYJdq8AmWm+bBgs24
5OUkvqEDbpH2+FwujDabObHaUe7DhaEph2YJs5TsNAKZqO/NtGSMnZ5fnAfIOUHMkG5v00NkyPZN
2a/aOw0zRr+K8BrNytJ0w20pdAHyvqHgfQ+yEy+9en09f5mObfFjbqt9AXmRlEt138Ihf87JS6/9
YOHzXhyR8gIvGI/ZnYemuTwrb0Ug20f/qx5SMrpo/WFpB+SvZwEqRjTfA5H0Hb8ss3+qBoiS40eG
k4J4JKqNf+rEGCAytMnOcAUkG7QNBHo8f1E1PndDDSSaHhOJGiaR1Z2j/CrlGb2EdduptCJReASt
PLt0amWneyhyvNolz4bWJactFiSf6o53dDXMAX2Rij7NFt6gcww4A8DCkLEBBhhmRr3ynwVYsDDl
09xumP5LFjkaGhGxoOCwG7ST+eSkSo1GTMUPCogVUCQG+IOhJfYIFd4iG47zvInzOPqd4BoWbsmt
uDj2zEYJv2FSSpNp+5p1qijUBkzx0so/svV/Py1Zs5/kNK1GY3UYSVnTjRGunsxhX4JUvuAeUfyF
7hXppfgTNzFb2pmGkGLOxlKdPqNwZSBcfPGL8mOotsjGWJU2cpAfZpL1TM6HjIIMkPYTWPU1rJOa
AO3CfyO2xfDyb4KU3WyyhkTGOSwe3FCLPkwnMkxoba4XjyKxLlKzVxqGY8ecwYLiCixjUPdYk56S
CSO60JxsxrogavOWEFF2ArRPtF147frNK4wpUuq13e1fkr9CgvHZ/LEL04EuXWgq7+E4cCMAWqxw
YneJxeGSYUSM3BHQHWKMtfjaaJU105Qki/4kG6iMfPdNWM56cZRfG8HnDHsv4BS8VGTdpI6bEeJ7
opSmDRFMVe5JLI0QRuZoElwog7KPXgzKcdsKC7q4NOVKqCkTpmnEeQCDOLLn/ybtko2ED5n8g5g6
fZKRJ6xn/e4bOVg2729pSFnPmoSMO0eaLn7k+qPFY4FKjeJ1RUA6+GxOxDErrHxdXvhrOEyIKYoI
pDaQK/1Y/u0lcC5WCqe2ThiJ0VOB/yte2O311utqApfLSxOtuLxh0hNci6HxSUmOzAqwc4dcYCg3
FbvE3GrW5n8iacTJiYWF5RHvqsgNEgnmk4YlDY8n+Jsa+i3KnhXiX8b5yvQ7trxFt/NYX98pGJ/6
2jJsLWdDAJxy7maWoKV/m+4EoPR0sMBMzK4v+uDTZtHtO8x7cn9uu8c7WTEpZBoifmrSTNLyXzBU
WZf1Ev6Y1cKrQF1Y6TbOxRirXJl+iLdzQpvk/fp7R9dM/ICsrkdetSyMBTNr+moR7Zn0rE0Mhf40
EcaHLb6Or9vvonYy/XugvudmeFebJLqOfCRDfH7i5Ti06k8F46FNvvLyeHs72mun84MEfaPT5V+2
Qeckoi8uLRayhMyMhXaUus1ADoB4zd5fK0altFpQ2cKEyZmpjFQ34+0uLJwXQazoLlr1Y+o2Hb2d
GzvTjbMCMNwX/wKCfu16jayPnTAcMlIgGmKsun1a4nZ5/bJ3aXjj1P/YHVmEyxoU2vg6FykT0nru
9yVOJMATs4tKIpvqa7xqfJDQ6idv4glXSCMZgPdYfj7i5AEYsuTRf6a7dvhISAbirRsX91W5AYs8
gW2QoZgoWZhxG6zye0shXwEUWUToyKIOXtHhlu40nFAAOrpqMzbXlRxk6POmfzegdezQ7xXo8nQP
NmPVg2vlUggQgfLvzIbdYilu/l3y8dtpnLcDUYVl2yG/F71/6RTmjCIfXbLqWfi/IAc4oiteZ80+
wdr2gj9Y3MUrYqnlVXRxVvNJ0S0f73AR4EoUyemZAflM0vzEX7gLIk74YP4axNv598JN/PxbDF72
+8Fr8dFw8yec4+3Syb/ZavlpiTU8lleM9g78YXd55wuc7MSrcMUADymfUfjf/LX///oFf0Ina17w
qR1Sfmrp/P/PRZfcIH6i6OJyDVRlza9KVA/fz7+tZv7+F4EIpFX7UB3dmG8t7NSHPn3nK2cbC1Ri
+lB0fC3p0Tkp34Mv02E3daBc5XwlshHq+kvH9VTc1O9xDboVHxb2+xsPhc3fB49au/JeNYfGkfhu
Onj2/BpSa34Nhc0kg8/mfDw8uOijS0tY5C0QvDdV25VUWckHiAYTeoYEAfLCJt8d8cdiZMfT7ial
cbtLl6XA794NvJfvR+L3ge6tPN3EIVquaZpjRDcATriXLkywb0uPzMZQyXWBL5L7qT+/4tx/fjYO
pn46Bg7/9/zN/f70/NXs9sQ1KOyl2znatePqzte749oZyMqMt0N7gF9nMZfZqU9ngD397eeHgsqQ
8xcwJVO74iZx6h2zar4STLiRcb9lJidPzvbfFOndkWs5Xw8u1gkBhH2hprQ5Ia/h12Lb6HfyT4IX
1K5szY5d2YrdG90Gm21I/9dvpo/Ejfnvyo/dylN96hm+1ONfxCkLzvzp51f3U3nYlV0E/z8aBZab
gwMjnM5jDpFbOTdKGpY8CyP/ZjpOrgmQkFBA/Mmxftu7ggndk5xjIniOE0UmuAIOnab8oXJxqz8+
Of9qjvRoTyVMft4QwqNc2uT+8FgEXBYx4GpEv6mf+1xCi24Tj+ELlpbiLlxIF/MXY39AcMTQdhf9
KsF844R8ognrHeMM3mDF5U6uTsWOL+Wpm//NI+2PQIkDeEbMuFiSuDXfIYYrG69G8Fr/Oy3W1+3g
U7oTpcl/Teb/D+46Hkqfl9SEXQgTzu1Y+jgWKKUJr+vwDnk+b4yNNP5q/g1gPjlganydnqf4UF6y
HScoXih5jCdQTOY7fJ2yUxJhISt2PFxhenjxJU04v9IyFAMxMJCKHF6n5JAhFee9H53n7rnDRq7v
iVYsaObQUDtFu5KvbwPBy8PnSdjreMKCU34pw+ikdhYRbav1E5XpXvAwneKpScM+uB31fV36/1mE
1P1qr20jrNEFag8cRkG0Q+2+1xnihXwhB8j9cqtt1b2+T0J9f1h5q70qIBhWkVU5CP3Rm/L33o7a
sQ0wUcWX5IIq5lrUxo3vQj4MJ+qIpPZmFXdObAHqU75e29aoGbFp8+Ex4kjPbZOEWLjDGz9N2OBB
k3kFKi9u9hL999k6eHF8lN04rAP5C1QA31ETYTYfLhEu84Le/VrYxOH8qj3wRmijvTbgpe6rIAnn
XwLaP1Fo6+oKo/2IHs8idfC/HyWjetmyTwL0CNlLX087Cbkc/LZmuw5OibHC22M20EPAvl85ZXCl
W1oV/u3ICRBL7+V2rNnKLtoRlesqN5ZHTNTql3DGrX5t//t5/T2/sN0JX5AzZlY8s5hLKxnjvb1y
FJovkw7FPTDdQ3rhftyuvJS3dn5LGXKicuSVqvs01D3wGY+SLiIW7J2wj3bz59w24B3mL9nmYfW0
o/lWEfbzPUOiAsDJk1T+zMyskcNq0+MnVq7Qtho6zwuqHw9SBBwGsm/AfDg8Pnmm2hzlWnScMTx5
gZNunSIoi5ZmHv0JGv2GhGb1bmAMWLcA+xKeSU560diY8RPEhEK/4t4uv/VFbUoMEbKYGMxBXKsM
i58jAZWDxmjpZsl9D4ZQsVV0n+Vl1HHpNzv00uLSLIh2jZSvXjqnUYDfiOGeRt6fDTr+JW+ef9LS
xk7XgWVQWWxgwjpEvlXmNUkfDUUskkYe9jWAQH9RWpisEb7YyaGagh4HgBqW758eLbfSMFDuXake
/Yah9Hg7p4sEi7uCUXOXi7rFhced2b/PMQl/mmAKMN2yk/pBXlIGYpR3nxjU1Yba7wXyS55SHHMQ
YCndctVWu4OcEg+XoGYooE7QCU+7xh7V1bpWHWpsI2KbNyuEDDRdNEIkJDt97qfeeSezQ6+iuS2v
u/cvmLZqm35mL2/CBpeawldNvQiniOTefvdMw0H/U9sSmzxjjsQZJbAk0I87UHaMLenZIDPgtuxJ
TtOcGv1og5HrHbS6nTeX4WeRfcfEV9jxEuEuE0E5QxO6ZO2AkFGBmJa3GoeZm8vqdSM+lJYJBmMa
1bIvL4wPxHlVDnyjudAjXv30rwtR7wVNJ1K3sLQkF6yYJfORFyq1G3wnsjGbN3lcuwKD9oXhiJy4
JMpkv0KsWorCgBWNYMY1khHUrp7FmgDI57YffrnFectI9ZCwKor8RpV3my6I9yXdAvSU1jthRcT4
V80IA+8j0QUMbDubXyr+gzHvdCEOBhZoMWiWVJoWaJE0jB3kA3gGjGKrowmcTJSCvcu4PxD+kZWI
Pag2ue3Xo7dYOvE3rR7KXb34gVaCZ5YBEi690VnSVh3a3YLTeU7RjLeu96Dq9a8dQfZjt61wZFTL
XX7hdjrP9VUg2lxgpvkncSc8psPi/Jsm5NhhlQRURWD5+7Zl82ZBUr2qRG9jK9/L3CyC6NQ402Dm
FtXntR8snsSE/iYQIocEFU5Ne/X3yTiE48K69nsCFoz0gVUWrCOjJgB3UIkRjocyBXAHtAwGBWGU
6Engfvb7JZq+UNmDl327UMMAbFLMQLU5YEeArneBet3R2bRrOg5rCrKFJ7CtvCyWO6mzMGSUFGMc
GBgscJnJiqS0RcLBa6BjQZV7gagA8xAUM+/6GjiE/d5COK02c/gytcgpD8be6G5wIc0n2WFrJESf
KDGRpq3zB/4ermNTYMun9CfC/N6gURiPi/ohD3b2of8+/6EJgpRwzI600FDHYNg3bt85IMTIfBFk
qwbRB+16YcfYn6Pyhv4eLRVRdnmIJymItAP3E84JWp5Y3TDsDHtck59AT87pl3KhlX2vdk3qESFB
k4azzDIsVbMWj6wF7gud5Gs/plhgAO+aiPeWsD9ZwJertTeexCu9tO823gWHck14GQDFMD5uh221
K0pTWFl0bxWV94znurCgu7drChrSWkAOdtGpyjj7frG9BqIzEyk0L8otisPZr4oC6RAHp9v2dc0I
78Fjc+LYY+0dLECL83MDRv4snmlfVG+fMikih29hc5s2cMVKYjck4wWrk1Rfl4Aaxl1/fncodrmK
CeUr28EGhp6IY7GgTLlwR2EenQscauHbXe3J1PY4LlL3LMdNoR/wD+vxc72gxfyOOWtM/tCHC90m
S7CbN66QblQvADn3KAMfFMzYjNEaqH3Ije7yls4bbumQKcMk/kui/6bxAJhYhogdh6OHqpKBNPGM
2SepJecjL5ETKIMr4xlGYcJkg8J5fu5qIzdKenVm5nDibuFH4i5+CPf2UremcFSt4d/NXpoQqzuw
IMYCVxs3BJJdp1YsUEfY0q0/dYdf6C7vG0dwXuWB1g0kwWi6rnwaWjdaW4jBIiTHH1+Eu5AW8RA3
zQc5iMtP4QX3GfvmZOv/xnQTTxyhUfnMMc63z7nausH2EYPjWfPerl6vSUfpfuDMOhLICH+GZ2PU
GufK2SJaCB5AaapPt8beV9kwimOg9JPJ3UWgdq4wtRXWGp2RtfitfkHBmas8lQ3eLUNN2dUAiNfV
ndPISEoWdyQtMNlUgureYDZ6bot//w0U8ATHD5z8WJE43mXkdlAF0x7l4EOn92ZSfFzKyONBxOgu
ik4X+2pizvsUI2NIJECd6O9sqP9gOsVsW8Ka+DisYrPLFPenZk+RSys3QwrWGxSp+LRYNbBkvXs3
K3lBPFbld5+Fo7wbGXGgNLmPkBYMIGgSuhs6xDSy+7VYzgljz195bg+27w1DAtq3FFhUUSR45y0x
IubzVB5opnXfwI2QKROrNzT2QncjcITcxKQNqR4t5oLf7mnz9wJ8wBRfKd6N401n9a3NPy0tI26Q
3qCMhaDD0kPjGxsTi9v7NVfnXWuOXBk0EGg3k5mD8DxxQsDrEnTHFRMpCWX0GkvNrXRjYupgrPUu
RSSTdoA/zEnwrGs6nTYCeiCcztGmaDoXy3V8TgpwehZVb5M4mWQlko1Vitxjolk1JNE06TKL961a
meiHYQD48Atal0tZaKiSrFv8/9c9t3wpbimEijsHAv6Eu+Zd2sQYzFheW2RCL3H9jNuV2232fNAi
20SdnyBVTGZ8L1OiXnVYIBX0ODqtb6ZAxvPKtJ/Ad9RloD4Yca5mGJeewENiOGQv0LjeWSmYKSye
NssqC2rtckpYXLlkk0ZOBSILV9Us+rmvhvBlB3zrwBLU0SLinFyTV135DIHIme849kDa5hhDlUUc
DhtpollLHNq44WnSL5MdOcW9hNfGykNea9/ZbWdXK3/Gxo6bbOUvck+8zkmSc1KW+pMMlvT6SBuT
SkUFNgy8sLNZhPV91G4BB+FyTEGTuUnLqviqnBzthTNGXwxlcDkUO6kL3+Cv+zUzVNxX+EBgvXMp
cBSA30Dw3nngHFjS+ZjLLTW7W+7LMu49k6lYwt6kE0aFc5OpiVFKAR5FWB8DFB9OTUzsi8078iMF
VeWRHbXzOG50kIuafU56ZOdNbK9MA6FSUKBDuVhY2Fa56bJfhXPo+NsUPyL1e6bzPAEauLX/nvFX
TiX65rRaz64APhu/kKlDcpyPIGkJGMpP8EhUrjSjdudxFYOxtv+nlD49Tgpkrpu2WYkSalDVy1HW
wsJYWOXk68S2U6rkx+X7+pQvKn93033J3VfzQlOwUdJDuwwLeqL5XeXUoXBeF/ovUSQcvds241kG
MgayLfZjeFSwMjjfCYH2OuNZntBNy1ZReHVnS2lAo5OOHWnGdU3VyKgKVQ3QvkNH2HWKqidkXMRC
xTgJ1/I7uz9hcpCGcC5/aoY/GwXsKNUxi2uNqIARGpFesWg9c7B6QS+YmUZsCAUcqkNUVnBGwv7+
aterFyKVgwiOi71nDaBYfe85YRbMfW4YYRJb/6JZyvrBkRtclaxcX932LZAW4t50vsSt0118yWEg
OeITZb6Zg3Vny8pcINasuRQpld+0x0Z0hxQP6rp/2iy98wERN1SyA41+JCZ9mHt3LPGaTYlFZwxW
NtqVBXgmk14jnGHC28TX7qlQC0LDM2ECsL5TizgJ/DQ8vZSfvamDsiTRVsXJiXcYWu+xor9Gdxbn
x9c7gKjKBCQZ2T8tuLGMmJgA0QciF7Qz+vN4Zl6NPva1JwyrqsOV//zjT7MMxaylSWucncnHE668
oVG9wVZkFlJQ6aEA+SFP1W7PInMrmBmCVQk/iWZmLDV/2ZshrBthu341MYPHhdtm0U7ul9t+BA8G
J07sOFFgHRy5oydYevGCJsfpSb9YhEQH63xmr9yA10mQ6B/legNok4XCPBM0aeZH6vENQR7RTnXe
ASHYa936Rk3eh7pxpfJkGk7laLzc2vkmwYamXQBynjoKTCchz7HiPAm9A6r3cfuk/FZ9vhbanoFY
GqmrRmehAY5n3jZp+rnMAfiaNPx/KBZaG1Y84VAlKC+sPd1OfLEiulkoJiAqnRJNNkyzBWZjdr/I
XSa/ye2redpZ5N2Y9IQSrXMxOiUL9KBzCoeNaQ032kj0KfXYASxbPCtHTEogHRiiihQArxJw0hCV
/6LEcRPT60JJY4sgfPZXxAnmMByxg7eKBdk9R9ZAGAib0CWWCGB9Q9FPUchv8My+/uZ+V8vRBqBY
txE0U3GbB89VDpqyJcsEnpSpYI3njHsBsho5mlnLWycprR5kRC4CtHorYBcDXTTk44pgA8ZHGGk5
DiCjMrXGFVVa824tbckweku7JIg+OQSlx7GxJnSAGlMVnjWMwN6yxX60jo+kpVLvylR5nytD3Of3
c35zsLiAhOmYTuGaoAo6Eo0ctrSyj/UHSjYkHiN+H/Q5x0m44DycmIhsF6mDk4b4xM8MRaor3Uvr
rXkdb2QDMuO6Xu5rh7ME42mXmQ34is/kg7QRU76D9uEPVhZows005wlcp60wp4G5EbFYzNsUTwQp
ZAIAiJ0+vHnn3N2ojnron+vtUza52VXOuPhmC/PYAqmD+LFefLK7mQRbWclsrFVlj3MgHA8HGRIe
LgNHGCv2/XbGZblYWXL0taKbtuP/aooWUjQGHzOudByWprZL8c4fUS4v8FPVP0qHtccCdEwenurn
HzQHnVNrfFao+N14yU1grGlXU6IIP2S7Oaxzn/VGYUzcWGTX69N3OZgMmlk9yQpWZ5mtUZMqNtkL
2HxmpTbGhfKBIxzYdEv+QR4l304cJMjuIsOCJPbFut48N5q5L+EQ+0vdaTOD01RqmAlt+mkkrXd+
FRwKh2IDnaC55CHnvnnyxspymdts43qD0LcwF/cUR4LL+X8bzfPPdbrDqfIHdpchM5cKugLP+WEo
rWH4fW4wgvdmKdEZ/90DZ2ERiYNSytZPWInCMyjur/rmUv4NP07MLyQ+P2hbODpM873Wqd64Tuny
23NDEgSm+BFkI4tDnZqv5SMGTSB3ihHJV0d2YjptZfFHaFbPo/cerfSDoCtrnIHN/AdhotQEuvP2
F/GG0dsa8PyGK8SY4TKEuo+tUP2n3G+WYK8qk/bfoe63bFUsumzr7MXqROs5hpyhz3woqTwONF2I
9PzBOeguvRYsD4Pwvew+3QGL6abye8i5a9FbbV/fNAHDweNeuUO5DHtUG+uaktnl6L4W4WDgww6z
bFunln1ezyJtznA2vqJL4Tf9tj0M8EdZyXmSrFsZKINJXAyYCQMpk/h3c9ijuc6Mdth3dNV03dfM
c4Nhs4LTLJ9V+ufLAP3sm4lw9hF79dMXwUZP/jIUKv/1b2S49a94faGYP9Ct6vcppGq8pDZjWcF9
x95hUI65fc5gGLXf3+q6OX1+4ixYfpOaGVlm+Ykz9wfmhugM0pppoXur6JCYMBRhNu1E5vT8kl7J
1OHzRaWGYHe32vXTOvfkGv0xYvRXhLjIxuyOaheYX8nQvETURTH3Hp5+u1TMpYE7b8sf2To95w/0
0fhMsdGfa//QNOFjYXnxdfan0egM3k8rJr8Ter6dMCBzpJnHOIZIVBvZzPf5TlYMPFsBklWkA+ab
k9VmySgzcojZYwkTZIMVrf6ZcP0OpvICswDaxUHeBqdTzB2sDk8JmN26+kHRvdLvWCcku2JmMsLl
xqnNWcmY3XTn8UFHUu1mJ3GtIRI1mqe5cqUNN87kY8rLjsMGYV/XBvUR6R9AkHKDT1uCuGI/A7K9
EvRE5b0oLLx6BBRgA93IgknEMGJuNAXSOTcRkOoEOOdru/p2WPVRgRTAMgLm+hUkCUMCwco8Dv6d
6r5IAVJm+FXcrhcX6a7jJ5GuEdMx66M90Z0glqg/1MHSKjB6ILxMSy/UsvJvOaH/MuoLU+3+uJjl
USYmU0TxxTH+S/9q5Qu/2usIpilCcMHgKlkz1UWWTF7Z0nhnBrQj0UK4jIRUSb2h8RDU9o2NvHJV
e2WE3Pqz0kzAj6AmGPAQEeu+3g/sO3/KNWiteSeovR79rLDjG9jMORjtkzrkrZw22E9QM/CTZ1zW
l9waSBwHHFzEfwDRxVKBNJyDsxG5WNPIW+aNgFH6NayfA4oCIzaSTxaV0FMG43N06IsHkjvdTMnN
MS8azUkvfaqfdAeNQri+/Ojl3BLy2e79kTzkeGbv4hxpdpGvfRUcZb9GKWBtREUKrtXQdpMGWwWT
jqFbkY/WRQrw94zUUVM2mUDQYTc7E7/5MTssf4ja9J2eSWPB1zPdRvhR3Qse0lba7HnQdSvGgvcm
ddlUEnEdUWKoT4/QGBKbaECYdNIpW+eefOZU/NgILWR1kMfvgUIjtWV+Bx0Rd/wzTlQPbxDn+GFz
HL0mGFkISkO7lV81oYI+ElGczugPdpnuvSHGVwkQOpN4dkhN9WyZgPNhzaFrRvoJR47aZOBoYbQB
wrjVl0q8GhnPwpqTYlJuWgzAhad3YXYjijuQqeZLOv8kVhSeyCHn+ZXVp9vNgIYW1GcUWXQ7I/VR
c20nqyCDEhVl80nTHdFBTGuUumIOTBmgHK8tca1Z7GfcuHRfNlF14iDX/TYtv/12ccxb7CpMiwtT
Eu35DDijbdcM9TFgM0VZIptYy9KnWtpP/OfA23inmWvY5XSYcz+z+DtDeXhqUmfAm6NXx/xG0xQe
tkksmsT4/Xla8KasfhRoodqxJLxeXo/5dxwsAH4iR5t+lDGglwRLZa0AgsEUOG8tyGz+CSizKmPO
ryE2IF84I+4aGiTdDxBHXWBo8HNb/7wFtm7dQ8FHY2De/OtzrXsoUW5rRKWbqdozRe6w8/8rt365
rW4XwOIwSlG2lduGUqbxEZOzzS7azyzaGuOZXawxlhpJNXNqSX5seOwqI6mpd++6zInxwVFM+EfG
T1/tpjKoGy8mNLYhp0PRXV+aLtwzA0ZyUgeG7wvnXo4h8qxgQ9/JZhOhZc3DCzmnzWBVbYDYr73Z
uW5VC3I4uSZ/+RBq0nG6xDHHa9I/Fp/jivi9Y5sfei6TMM9xOGEgs6EtlaZELzIIQDrSRptswYX0
OgF6I2fdChkhCm7yq4bYS0S88NIvA2Yl2qQo+lmUD0Lst4ldnZqpY9RqEoK04JQl0eMd0t+6xwDl
x/XlnVFcJPiWWCWtdnxMyH4KNIf5XX6QGlAT04nPF0mK+liWnsrodTkP7GKB3UowSVGc0o+niqcR
OtTkNypWbFgDczq5idSs6uceIjIXRFkrDggmjR8EmHB9WEwvtG0vkbgR+rDD/PtCZ1EjTkjsRTY3
jsmk1j/SMfzhA7p/Tkfpgq6hhE63Vq4C5YBs0/W6DzKu+0fBODuvL3SO9NJGH5ail34QV50M3gJH
Wn5IWZyhjpNasODbqqUHCEldGjwEN8WjbY7Ol9+Gv3vWgRyFB+UKNaVVVQCjkDfSHU9SU1visnHZ
McicKbAII73Kn/9E+BdYj1YhWg+azalsR20wxX6EzYD9ANHSrb5WeHUO8XdsgdJgNPQy38Sf0YY7
zErogqcR4Ae//FeTAnlgC2PvhwrDGD/WN1VC3oPZOcW+nflNt+EhvObRPRtc7Euxr9BZEOmwwzKh
wUjrTMs/qY67sAapjpSZKBzdugkI1nCEVn6m/jSkd6keGTncDvKj6LfoZp6/tRbyphrMCanio/eu
gr69croPFHIoIwjuDahkEco0hLkgo872rbjJtX2GDI6VfZ0BDyH+pW5JZFHWyErhn9ZmRPxOclyl
xLoPysGqYyBcAINOI/cOB0b43i4NBXSXzQGxNheDi1xpoT/XqalVHjpuddmu6JtXFpILnrXSqxcG
ehYNMRoIwAcJ8/UOfcyfPpCz7czJxkYp+ku0WBEMVJAR6a5CuJeHt+uKW2JevYXWzEzCKrh7Cio+
Io9JMIVbjzLhJA+4cFidjuRgNZNzSmUGHbANMSBAf6ZjhvoM+hIiEvVHeRnR2yJ0vaFxRUY5hgv2
rslhXM3Dt+ORZNGVSluCXk0Nt7CIKmJlUO4xeXKqn7qZuHnd7OGiZr+XfPC6EOk1dwzfFa8vxZmH
kkU7287t4yVITlgwO4XHBwBB76jWFJKj8iCPCREQmr0Ha9B7V+xpGHCajpboUlkqSVABIvYOaT/h
gygcZtKD9tkrRswpu92w/329dEdnxTBWfiHt6W/J/8ZP2h+YmgRLD5eDjTKVwWzLXPtftRF/2dOQ
wf4bGgbRF3EIIoUbRbjx7pr7AYXYPBQL6wkooMUhTzak3JKiT/7uCWYOmwZ54qiw2W1/CB+KsaWK
O5lNjgkEZA7cD+fnzSF4fBFtxaWnNO4SLS3dFJIsLdxZo7LJOzC3nLI8Mlth3O+JBscSTykEtdmn
0Y6CMfuq/4gzItOAgdGOQx0/cZsv13SNkOau/okYsd04YGDNZza0zRHgEEQBuZEEG4YmaLbH5bHd
jPhu+Zl8+nVJNTPWDR3nNr8w8Qgf7yeZaGV65cryFa/aVKWQK4uodhYQ0Oz+i3NzVOibG0so+DCB
OdeuTE63SIkJhV79QJ4MqSJopM+QVNSOCG1p9zKJHI1+NtpzGvMZQOAYAC6gQN78nLMR4fgvqTuY
MR6WVO4ZpzVj+uAcPNcskyEv57Yi2xIDGP2DyzdZ/Bl5dv/e8H1BuY0GAZLPhUlWRkRWvLjngxbh
oBCOsSnGpiIbkzH8AydAhk9L6KVs9CTY1VZbnZFmCIQ+DmYHsiY2tV/lk+AOME2kds20Z3OOQaNS
u4V8QKJYP20lPKYLs2PfR/VN8hTuEVoPMxIF1Ov8R1xzfBHkaTML4Mq30v7232e49Jhr+VkaECrB
aj7mN+L2o5Z7hNjNB4d0Mszq8wCKghEt8rXD6gzJIGz/VOIFbtwfC5TxyMGwa067kq6Jo03bStxD
1FwWuxhXgVmAeNkuByaZRn6Mue1lJ21ICLHw3DLI2PYbFxUPsCVXZMev/ha6wwDZIQNzdVltO+0c
lRevp4RGlAuy1onWqy2dSNSeeJLYRX4ELzIZXAzRH8mFXACT9vRO/uCG5hYZtl1IX1tBqvrfrOBb
1cyFSVjE9E3Szm1HfxMPL8pIchixk7BozqQ31OhmjQ/PRoxOHUXGymQ/W4vB04Jl4Z/4+/6QX95r
snHR0KuiE8FS9fpCECQ5ybFoCKjEhY0HaD1dmpDxR5zuMRHJ47kn2a48spDKQ8hjFBFun+Lpsuif
tXsyn5Y2fQAD7SU99cK+BegoyE4h9MIpZZu1k9kE5TJ9m3W+/GJQSat99FiLDFyILfazucczy/NP
3SElKhOsIvoc6XNUvZLpM3PGJtSuVAksx4xOVjMklawRIbeSiSxGHq6lrX0qv9FivU+2NU1CEp7W
Wsq+imqiY2yP05NwN8qp2htN4pQF53YCzoWpMzvfgmqnzvIFk3P8lmEn0sDfrAgpiaNP3o/e49Li
P2NZL728tCeyVWA4eEyrbzS/GRzHPuJ4dpAK1qI4p3WWhAL0J3aRZewoLWJ9l5oGp+lBT/dkyU2l
3Sroc30BgaO2fgnY0++liG0Y5ivVRRzQd4CrKrjy/s3d8A6YDdASnLzBRzC8bA1GY8onZwNBBdN3
iLx+TxhUeqWDx9NZeFtGD/W+ePsRdfzvHDySW+1uyLZkiXSduRrMPt1MP/VfAvaWslKtfuRq85bL
9bJnItcnthJEwrl67crVng2Ld5EKfx6QdOTd4ZpFuUjj1ozRKlMGEZlDXcnVkaEv/Y+j89ptHFui
6BcRYA6vkihROYf2C2HZMnPO/PpZHOACfWemLYvk4TlVu3Zg2TIkGzcuJoerLj1jYK7LdpI7GbRo
5mvwSIXkh0WhabhWOZDKB3ERGtP0bTBBZBbWcIY9LvhrFjfHP4NmoqkfnN/ATgqHmiugBSmMlVcs
yvpuwq8z5rW4yUU7AbozlKV4IzdGpJUBWyXLac7ZSw0BI9WnuUUwglhdRR8DU5VSh+k5oVL+ggS7
G7mSaIxQm67pRkpGMPToWC4RLMbEkzMBJ4fyNA1RX/k3O5CCzeBBUf4F7QYjXg8uYbroaGcg4CRn
EbGwXZ9B9Hm9N9qG38P2+eW9Wlz5ztAtUbItJOLOzC+UKGZ9lVEx32NLof4kzHyTUVqbJ4qZpgDK
9Xexxgxtbj4RD/UrqTvSZHDpofl0segXr5K/FjnzEb1IzpQFzPGn/bHNadE6wNnShAGBF/eNjVhe
so+XOJwQrvVDL45EzbyBNLBYFxkI/Vo+ls+PeNXBiyeiG3QgttGFCB4qAl9vcgfV9TTyRwPECpex
Zp17N17Iq7y1PvoyuHGWeCcw8My5kpfY7DK4Xo96whFhHWn6gWaFwrk6QmPdlXPtXp3Ym08GtHa6
GkQDr4lokBvXkWOSmpS4N3lhl4wdkV8zxFhZwK7TQuAcLP5RHfz/kN1tTfSXt9zgEPMvvpiUGb2+
JLiTagJitfFH0xjHDu8MkcfIYLItyZXmqyZhhqghZDh/kxEn8Q+z9NtO+m39h8EZsLGN7YW4Ymfh
MMnWpMLxN+CCoKBOHzK5HQda8oDDnAN354EsH4YltsDEv0TyDHajw0mMRRbT9xW4u/mSTLK5bBvC
Fvmxla3/jPjYMam4ayvEgApz9AV6q3/c2mY9rmrCdoFV4kVSEsJFL0IMHGIivhccgIljzpfqp51e
2bDLwUz0kjmVd4P24MKCgwkBewpuJFTqat24KwoRrHMQLs7yM69BKk/Rundvzt6E1Ht9R4FxSE7W
CnRgRS0hLnlwVEBrhbprmp3JC6KntDvNHdABiYbYD3hrmPmUorREAZAxWIIFxjbDM2BGZSLtOWko
e4TYiTh4H8OVv9Gu0HiS9uPDVS45IfWp1KcrRdXbLAKd4odY5CPlNcxy2mTSuhls13Q3yTHWUD3M
5ScS33d21GmYiqkFQYy2pj9Ut5uyg9Dc7ylx+OeRuTL4qTGXPtiAbskNKxxaP9wU6TLMjUUTxACT
cQqV/J7hLRHITFAtIGaq/xaCS/Jjec/gB8QWbHhq9aqjaEwz6RQpoUluzx51FYYy4mwoCm4h9yGE
z4JpNbpCeDgjtQF/EksZ+ZSEjsq+A2TJWK4zyJS8qEiloa2pKgIqGHaSSOVbYfXt1DRo3GregHDG
XQdggK1XLfytBYvqXyRCrNceJc+OmaTKHaUxjX6RiWHGKwAIubNDKBUEYQ+7CpM8kBJ5x8GZm1sf
mgmTyOrXplwVYCisDjhhCkdhJVDW7g4Kr8jmwA9i4deuchkh1CrCbCCxye5E8o2grXMhCTjiEiKp
8FJbKOX4D0pNhLr/ltCLJjdrOErjPu/BVoM7PP55i7ODWG/yRwLdU5r/y8nSMBaxRD0xzor1JE4z
CA4Dpcsf+QDvLN5oHUc3HiAYkYHsld6+rJRlN54KrEsLrJrEj75w07vnL+BGWkgmz41br70Op50c
Q794dmFs1b+IbJQQkhz/9TqGLRs1gfXG/CXNTgLr1tUphRFlIKQ2ZYxhhmUZ4qX0UlaQCRKm5R5T
OEbBsMpZrwPScQy3GJe8ZCY+1m2cYRJB6uAxgdcYQvnly5VKtUnMe0eE3p3Y3DKEXpf01xETgH4T
SitD2/bDMVhjaIY17qbK99ytul6CTq6zFIP3bhE0/MYlgkY2xGv0K6LSbFY1oyAMkrORAM2lgN6Y
iQKV/xzLCVrykbFDLZdLjXloQdzbnyjv9AYVjCEyiX24ZP2gQ+QRtFSDlnvN//zHcBwwWyBXM6cX
RYiqkR+0H23mIYjwkujCk+/jK1NPbku1i6IvCqqIV9o/U+mPwKcerhlYjqR/J+LB062J0xFVdQbU
13uvsvsuFP7OyR+hxWarzAOI/TSVY00LEYA5wnahk05icqt0u7AELGxxlxifkm1A1BIIysqZYFCO
1ujNwFJ0cjtC9clRbb7+VXjPiVjfsKwm97N0lSXKKeHlVcSvNIn/VOstMoQZ3SveMfgjgHvnH7NZ
+ZferpWbTADpEPIGdlyoNvfVwSlNIshGMHBtcEy5htDz8vn4+GIQeGWQSr5q3ZMH57TRbH7cFNAb
4/4Tf4Wat7GgxtJehZPjAfUBLsEp9E95GtzaHizMpEqcusKrBzzZyB8QCZMCW+ls6/Jsq3WNC0Ha
J7uKKRhLl/bnqg5TbBxIiS3ZEfx9qjrilmVp0TTSrFA/JYcoS8mUHrm8qfpnHl1ZXu5V9wmbaCzs
trPZyHo/psQiGdOxxvF1k2cq7lIIiYNb1GBOPpOGufwDfs25hh0YLlicJ3/lt4H19iGBpBDsrD/A
jfRLepg/EJGjcpF+Z7fCnQU3OTt27SaSThZe/VgONKehsbtg4Uq2eBtUREIbdVkteCeaVx69MuUy
BNuEsVUp7IYXgZEkJpYmYssvt4BDQOhY/9RRUMXtvTe9eQHBS5Nu3StlyfblwdDMWfuXRxtGqVF3
pVCLF82x2Xm0Gipuv5hlfNe2ABwDBouQkrxCrIL07YC5Nrz3fC+lHxDzcS0QYkABPYvOxBaWlww7
fevhxtuAuLPbUK9z/YR+YMQxAWP3cmn+GCZgI5grMstiPRiTLLnvFmL71KRzzwsXSXTe9a62TfAG
yL4LVKvNvcRfYkfjZc5+TMqyrzS+muAmeUWWplM/mh7TnxtupCaUtnPjn3jr04EDo1kN7IMNA9sW
9zYcsINyXcK9i4iwnZhuBi2kE+F6H+3japvF/VqVlj1IhbmvQ5Y82the/rZsRk3FMwbdOmnhXoxT
PI4Jvb5o2rlMnVJmIcpOVTruUiu2sJ4hVqfU4p3019C7eMS4Nu6+Ln+D5D6w2bfUATYDfc0OPTKR
VqG5HRheqo+U+ai2VEQnqLA9cMSfNjuRDl1wHi86PFLMezFczeI2hmt3mmru02QdhIcYb5QNe1iZ
rOrDoB9JVxbck1utpK/SnormXXwBkonJN5oxaOkbYRa2b2qblK+QT7kTFGoQ3nrpDFkwWxoPYnAX
ebdoDcZaYzq3sHuO2CUAo2RmUAQmM/5fJMOS+r6bIpo3Pu5JkZ8QePmx9IWa77Wv9C+ysIxdKo/E
+OE5iuufHIIpZSmOM/SqUmJrbJPS3rPQATevsXoXGPypP0P1ohXj8ItlejW69mLXab+y8eYMSzYD
w96wOMjahdy1aoUh5jw/lGRuygvpezRPhT5BUN+R/pu5PxPSRElJ8PWuRy6JyAmpy4q2kJbPvLRg
NQOZcicwNJPRRk+ZyS8MyiMAmLIXqUZ955ttmpGIsMF+KrWj32gJ80rZubx7bE1RbbfKEmm1kn2P
/RoCl2C8EMLhtmNucxeGDIKl9M8v/vrqDRzEUGTknR+wcqfStKInfhpz7BGNfRk5Ppk+MP1BIUnd
NooLYF7khecw/7VIiklgXvXXZmk0pHsE3757ZYMBMArJ9OXk90T0bw+ZQ9jzv0uwcbxk2vGrQmNa
v+laqdFy4QOrLOwuJn4d3ao3TjVtYMAeyQzDtb4Q79N7T9USwtsJeROQOswKDLRIlxhhfG20cUXH
qtyACnoPA4jr0J6ogk3t6FGf1DdV+xgmyF4Nbdii98ZcKz67QCIK5KYAM4mEZAjBKfpdNk4DWQVj
O+bx2H01h4BkxwIMAYklITDmARei1NhV1SkpVmT1Mfqk1JCXqHK1g9jBvSqx9MwcBgaxuZNzOjXG
aL9KTYO5xqh5ILoZYyF93ilH85wfcubQEa7d5JRRkjKHg5azUuwWhrL5L2+O8RdUTIhItXBwtypz
n3CbEKsbMIOFiBJslbUsHzFn6cp5/tqGtH0kV0Nn2AXh2aA3m4J+tgOz7upNT1V4oMy2ku3Up+4v
A/lGLy5XW2sBmbhYQ9xt6lMLcVJgi//qqnfab1qCaPxtuZiGQMUZdC1bwlAmp0GNyLXE0Q7LNrty
sMkQHdMlHYLoSHjdUKTHdIdXwqzH1HRYaUi20GeYzaFMLnr3IzcHeLXDHrJ1j/spWyvlFXSBpbH4
pQ1mW57EYv5GwAcQikXF6BZwca1gP45TM7vFT4KJ9aTAKSZKtequdci44bKT7HgF7ifCmV/IOXIS
nIrmTQ7PnUy3vcsEc1iNNZmbU+zoNCYFIwpWzHHrZWf+IxsZftwBSIyMIpAdHk/xVhUK3ZWCuora
fyUpOCA6fnAvly2hfMgBPYG6+NdacBJomFxb5KhCp8VzdOZDhZknbxaPuJI8u3KZ3uH0xnmKAwXP
YcXUuELEOPIUDi3BHhiFQQae19HSPPAeoJRAp771GM0tvCVPPNwQZNr0b3yVU+GYzfYaGZ23osCP
n6/Wt45+wV9akXYED6qQbbbGGuZ3wmVqjMxQqmh8tejHT4/bqHorJiD/xcLBRDwLCaQXFlG4ixWi
Z0/yhvuEkYnTwa/Csx8/tbObffwbpXA18YpTzIjyaKmFX33VMdxbAJiRz8LsRWtvAssgP2OpOI+i
ja4tm2/oJPIZME10SKwjsIyBzpOMHzFeKNfmz3XtnHKC1wD4CwxxhM7iOr25aktH31dMP6UVXspD
YnvIzPS+sNEArZAtEo3GT7UX5MloteHwkChFigL8+BQK7LPZEMUmjuukWgbd9xA+oSz56iMk8/ZP
sI6kqxTodbtsktmIdFP7ejjEIhDbeJwkx8sWoli9eSjo3XoGtflekB9dtfsiZ2dfXdgLuoSqGjd1
JLDjesgfU1xgR7xW990ufXL3aDvK4gwf0HWqFH9d0EPGK5Dk/fnI71E1Ns35QCGK3diwJJ7qEBp3
yP9MvjJeoZO5t7Awy8drRDVgY772JYQ7olT0kGnptonXX0X3rRKmKcMp9Xn70XVnmyrZhhaUlD1r
sMsPsvRPp97kVtN9MOazDrwAJdv5clyMk93hlD2Ck9pAIsh4qL6tV6vs8H8kT41y18eiH+e8Xv9Y
4wlneJzk05Xw29JrP/NmmGtXLQMhsrFkNBnEgyYH91e75LUOC/J+YNMvRCQWtIqw4AOIcyr6T2C/
lXCNvr2H3i1ee59oBTLbjuIqxDEXtPKEUxV3PMu2mIAXc3NDasRAUB6phWW7Nf45BoixtMwyiBke
ZvL7HD0y7yIvdZj9yxw662obyJtu0w28mNsaf5xowx7vTPYy0541/rPWOIx4GESjP8ZIIvWcsxqc
E2DbBrEQ77KtscR/SKrVWYB0Xuo7jJfg+yuEJM2wUC/CDq8UnOGkKUctWcMd4zQgd0U9qJdqoC/Y
moh57MFbEtKBswnLF9tRgvb6GpdOOhPMk0jb8xRzpgM3eOFNuZXVxsT/9ztyvUUrH2CHdZtCfcmA
+T9Zy6TaQnnyMm3FPz0GaxvBhtLzqySRm/gs1C/2mrG95bpTCyur3o+E5IaWsVa7XYekZF3gIuYu
DcbqYXLhUaHjxJjWuBGCRcQg7iwuiIlyISm3w6EgfVjI3pPfAcZnUoH3U3iOhAeprwbsSRJh+vDr
426jLXL5KbifCr0cgoxYWOF1MPhUrICQS1W21UO7U2pwBo5n0CyLwmJBtDJEMJYzS7Ihowvakl1C
f06ckequM59ZtyhKUieY3tPcMchMfvuGgvlpuV8FZ5KkO+karjkO8OzC8o3/5a/QvaC7jJWn5mOm
etAKrLaq4zByvC9ooQdBQ9VzBZgmhBYujnGGYLyV8Txv5+MxAhBlYHfqTwXxmMA1TF5QLA+2VExO
kFJ+Fpq1HCK4OtYJmnLLEafGY64jNGKFRpvg4A4M6x6SvvMuXnnQ2v+3A59NpD+qIhmWGG9DPd01
jqXvyGSSKQXnTACkUzS5Uy3wkvGOmUfSOHmsyVPECQGWJLzxeOV9w4OGscibEqFqcWAu+AKN9kzg
CMSddWnO5WE9EQnnws5QGlKLtmW9sSDex3+Y6RPsF0HT7OCkWMpKFk5+QcQsDWlBWdOssnIZ07Ky
ohecNFBpfYIgmnkENDk65W0gGylyOk7qZSXs2L/q8CuC3+mCneMCBn81Ji+GZx/cc2oJxK7+jkph
FJb+aTqDcJfvbQ5cbTEMeMXc5uFwaLYmuTjpjvwjTMJgTAi7sONVV5obER1oTivMIdSTddUTB59S
KJhSdSTAUyqP2Iu5yVoyMMqfyQQUrA1llg123655KQjx6v/hql0vCgBCzlZuYJX/5DhLaD+VTuqS
k002jxuVvlZmsAAE5e5UlRBRSgu8jSMmZHpMUEL0SinWrOQ7y0lcngvhn+ok70Jj/mgbL4Vk6ngW
/LVIGgyALFRR5ND/0/6YadLgvYtniQnvl/5F/bwNm6PfM9J41NZ+/OktzrZ1iQ1xjtpcd0LlUATP
EiGbgucdMqpaJCyaLVBC/dPems3o311tUznMi/275V68HPBzWXW/DS/naEHEKJedAAME4w6Pszh6
E3CHuBlQagBSHnM2JrS6qupYv433D6OnXn7F0UKEOV9dGn2R/BW6rR8EJnrlGhczwqZQX0oKlTWE
vA2iT7jTvG181iz9CdpvjeaE1FGqE7FddmBoZw3ojcIo+IYmWaOIg+NJ9ELj2Qkg1cDULr0RUCeh
kQ3m+kienjpDV5YQR4z/9K0D9F9Gwb4216K4wqkxS7d9rc1egouUzOrX5Hp2oIQTVvts8aLBWd1c
WflZg4Eu/ZBFX9Vv1zy04mFIP4luzhKmWDRmKk4t2DZ69E5bnx3cdLAiaCuntjZjDAkxvhbKrZ2C
JZhjZUiUjkO47puNYK76YUuqbOFibQATabL1VTimtVnXGvOK5AqPMLqpfsw+fXDn3bX8HS4O0B1/
jfpFlLOZbFVWgUJjsmIbHuKNZe17Ns58Yo9XbzdxjOEgFetJ/g/dmiXEGS9yHpOoQxQEcR5RvvIw
gLLeSveyynPY86KzSeS/Brmy+Y8vMBsV2P8O02H54r2p9TfxJQKdcXjKLWfckcDEXWhIQ9HeEejn
IJ0NZpQ6f7RPQZoNf67I2HNfBidiH4cSnnDieNnCuwwSXGhiB2IdJF8iEcT2IcT02l+lvHTcFRLy
ss0bLHPBejJqxzcoIVb7IIxvhSZ4gadYroMBnBv1JOW2Et7at+ES5vXbCpT7q7Bx2puGQFyayIMm
I5Z/Xv+d9cyAd7GBLXrRzvtmRZ0yHnIoJzT+JnbDBsN5/DdrYqN5f9xp2JQdrSnNWl9y1rYjptOg
j+Z2HHC1Sh24y9mJKkIGF1NwOuIxUpTJxPP29shAMwMWsyRCN+f9KTMWuHzL9dLDCApi2+h9FYEj
MW+POPlJVzU+yq4kHAKBJX5ODT50+EILYe6wMJSfvW/ea8pPBQ9bDUlwiSdX8SCaEWtxOeoOcOVs
H4GQb13U+M8FyCY9iij3Qa+XktqS1fQ2dVAv5lEuE4U5WxZM7E1Q6IvxahH1bsGdEMD0pu9cJDTF
FDzhFixbQAfKKf1koppT/BxhaQi48+EyahDpVtG1OsObeZqK7o/NYnirZz/ayTB33fA67nwSEA4x
diLKXVCPPg0hGqalx4mfFnsVPF0UN03EH+MbkWpJlU/yfItXJb7D2xx5HNr56hIpqzw6VlgvGPcW
V8JVbDqK9a30jLRRwMJNC1aMBaIKGH8uZJsG6mMr40qMdW66GuxsyBdVATTpwRapKaqVW4ykywS5
aLJfDqSMryCA6OgR4M4FRaoJZpiWixCfAPl36oJ/RoSw5FxPCwq3FnkXZI8OGVKMsfWI/0darIZu
Z3Tsecks8qF/D4uqadeknRAZ2B8Dje1feCWorvSAE2BGCBijrupYQ35LpbtAFl7jGO4PaC91pLHk
X5Bz3gviVjLxPk7xJ/QxbzWjbWAqmL/0hyZkBNn99EQtJjBvoxE/LR1DOQ1VnSIeCEQ9sJCpm1sn
qbi5Ava7cXnsc/3Q8vcsDEHiVCfMyYBpHorkQYA7yAkWHi7X0Bq2XpL7NCh3tU4wR6cRyeLlmBlP
E+aU2gIjSSXzLMB4f7xLjfxMRfSgOKmMxs5ks2IiAvBQ2Lq71dp/prLuBVzk5eIS+vUzLr+yPPgK
s910pve0XP5kBW9Cb0VRZgkGWXmE8nVZiTT2d+BJuqb7U0oQUlslu7kq5uciFZsHjwIisYVjvAaj
P47Uc0+TnRBrrqfKRXVD2INqDY3elP4JTXTRgp8RY5fE+hdk46Lh7yVwJnKzfzbopXnNFXa9BgmT
gT9M1JzkKFsU6lE2/DPp4NJUewwwFcx/feMSxGMe2wrlE6PR3LC4jg+xJnY11Btv2A3drx+zT4rm
LTDLPwH+qBXWzyDuDyJCOwwQon7ciq6LZEO/O0Ktbn2rBw/PUX1+pNQ8Z+I7lmNCHBG1JMIuI7XY
willGIpPw7cG/uhUaN2ujbBYjDXGKFA7SR91FWYDSXYy6bIbU9wVY3LzrrGsHsnw7AGa9E0WaIvU
NdcSAi7WLlIVnhcpCzCCqFQEuWUE7m6i/heNLZR0WcD4PqxOUZqcpjujq8VFJE1VZPNo2j/XB6Qa
Iz/nG7CVsmMMP6SNfNIW8Nv1bAUliFk8/Ti5uuFNjZh/06TSuA9paRceuzmxUYJyTSYzr4FRMRnu
7h+uXLmAyhjAQITRx+2P66NW4ZlTZt+JK89L09ak7IKOXYTh1sQWwiisNfj4QikRZLOHlwzYJUBw
tdh54ZGy1hC0tYOW1GjjhZYTbsFUtneVk+HTYz8HDZ4dLa+HeRsKdABGmjZS6zwH6wEl4/Qk8JQv
0yjfWc1Ile870n0aQGt51G7kDrJ2/1uTDBj0v817gEzN5VSoDzXs9n8rzQCrIOIzJaOFr8tGlQtT
TCz2OLTvijPSgapY3qsicK1IsiwKDMxwxIGJkldiCDnXId721F3DdIUAhdU2Au/20OqL4CPedbAI
+SGlCcNyrnvs3Ll7yfn7uouMDIQv9aCD4mAiSY80stP+HOfflt7uMI5iBc74ABHy20vm50uZsqH9
mxxx6ZCLAWcc81wF6IyY12MG7QEJvKgKB7P5/2OjcTHw/uM9CRjxb2Al4LubZt/8OwHBhsuSK3Ah
4BNCcbBl/98UnFty/W7BNBGbXq3BvcFa8l/8HEolkhE+YEr5Jf4SCunYHEMZ+faxCPEdFN+myTTb
wysNj1r9y/8SWX8tlyelF67Ax9PDUq5i+6c3h+lJd4xJ0xD0sPoy4MYSbuYRqKGoB80SiRjR7HPP
e1yLeJcLUHybiRN51vPkNLR/+OX6Hgo1cSCkBGISE/+C1ldOUbJUpNCgJuWZRwyMpiUhqIe+M1c5
ZFEvtoVFLS/jkMJAcUT0QtPVht41A5wXIPrCWTbPrGSVDykjyDxoU0ixJudpUfPIub8tjikqni6q
xQ4/Lfoy6+dV//AqDMcWd1e5F+NPNPzIynecYZ618ICea8FfTE4m3O0Ui9WwvHvDbxwBeE05xzWX
W8m2ZsEMCLc9X5SVWeusif7WQFgNk7c+Nssy35Wf/JM1KcziGxKQHF8Sk75n7MHGvc3ohRuQVEwP
+H6ulFLfkGrINXOpUKqifJHKtFyCPP2y3EKdNLwZisWk9MjaUY1uaNTzLOKnPyo0F4X/iyU364cl
k3YTfoxH+zL/6BqiS/pYfovAPmuFK352SPGHMYNFyV0qgWYQNHrEoAJHehsd476wv5i8fO5kfxEN
KynMFyO7QR/9NHSgmFhpHY5XH6T5mQwq3M8MCNtVhboXL22lE+nT5nHy9gwm9zl8OTQpiHFiocD/
V3TcLF+Zww/a/jJ6RJ4AUTU7TfC/wSPI/U8Nr0/LLniEVCxgLHAeIj6GIlB1H2OioPEC37HhiOiD
ep8oaZaNlBMqN/Y7nGimWSJacqNjovXkt3bb4H9n6kFdK+HD5aobLisyyGSI5yYrEbsbCQU2bt2E
Mke0jYwcthJ3pexvZXTSAH3fjxwTLREtJWSOlhjvWds5qfjKGADQCqT8lBJptltw2jAwc3FB9kmP
vYrdp9ZPWl7ZWYVrE2+jinztCyuVjkDNONpuJT63KkFgOrvlWPGu+Zdunqc9wmrIDGlUNj1r4USk
t0ZbgYgK31uH/qaCiGAGS1ayiwOGAnbH4sXITe06oumYVzYlNvNMSjCoaiNEWaSz9dozSvUt9zNN
3kaPUZ721LlTgPEGvydCV/nAShzXhyRbS5iYA7ZHJngYH9fP5LA4jz1TWW2B6biYkfi4IkAYAlIY
/rrDj+7+8/gulY/HM8OHU/wZsSq8Kp2DK8e07YGEkr0ErUjrMGmTAcHXuESkgbeJq6+CleLznudc
WrIvSQ7D/LBs2VQRP7eMl0J07sw8OlBZy85D9aTXW/qKOfndfbEqkBHy9NTqWmPDJSh7yf8YeN/F
EAc84krTV93tle4fHl41EatNzeyMP2XumjhJgtIMk+a72owOMt/NA5RpMvIdMS7JUbt0+lLvSRWv
xrtp+KuKn1BM0osn96Oh/0jcFfp2xf8MJCm3J7+8Tz3d1mC2ivUQBZSPSg3eY7onC0wMlhpLU4AX
Htboq+dGEMHrtHV4oeVdfCq+tZa0g4ZBDTcjLL6lYZNK8Lxtsqww1822Dz6pZ3BoAUUgwua4254r
QPkSu9LJgyxCHnPOWSoVNhUZcILLk41CEMYayRKsmjRA0V82qwomSlggicZJgBR4fHOCdKZUXzgM
ZwPuLTjn39USHrD6HaFL6AkBbGgTC3jvPD/8pueDUm+EoCTgBUZQ/3H5LqH+LCAcmcAI8Bc9fY3X
13AOsleg3gP3X9k7QnZhezfxNZGXlY4OLliaZrkwYEkIrAaxAMHbgm/zUuGPZfDxQ/BvZD+uqy+F
HUicMtqj/tPhFpGngAGdR2MJOXJ6Voz/ZHDWYZEZEz4EvRii+e8ovep0vJYolzOQcZULD5BWdhBM
hx1B7+m+Iv0dvwIyrbNAtd3M6UrISak0axNjLsM3y4jRGNmNMXTkPd2XHw8fHgtKB2btpe9gyxMd
xAK1MbHIdCl0ExVcSkLyoOCOiLa5951wQ4Q1eDszI97AxaKVxYHoIGPZTFIm6U1A5TzROVaDT0TQ
idxDqfbRBIVLl9adFw3qqij8K/0NLtRSc0w0WF+YLg0PkRvZE6eUcruo01YiLxS+Kh02VhYMBYZq
c0b33XtyzeU+xYxyJUqorBnvItkGOQYS0eTTDMLkKaQvYoPS8fZBOWe7gABdfrDtQdzEQ0oT6QgD
vocOG7bDopTxZQFklRIaUQdHCqNcYek4j9kWpIuKEEcnfafEpoZho1Z/tR9OYqwLdRiKbJv9P2RX
LSdhB2CY4FEUiMY+gpdZRkvL8yDUU03B+QOhiUMMxrf6WzCY4y9Z75WnbGWEEUFqzTqmyXWkngzO
Xaz6qyeuhdDJxW3HFI0R6KiRFFcf5aK0Pcb7dd4fW0YmngZJV2ImViB1Oii8ldjVRBYG3ChSMugg
QjHCpRjOrjuS194yQ2Dobbaw/GknNw3KMiNRgc7zTZ8ig4Jgkg+AangL1EwRneRq8qfB/cn1Z4c1
IcCIMjCfZIUHCbgV72iCOzdHng4/oFerH8HClqWU0KXgcgpSAQOepxXUz9LaJdkLP3G91GE8htuR
RwASYkeJsTDKu8my7oxhXYri0hMzB0WcFj+EYYPXkk5k46RBTONHhbYlFNxNQFKUxpdq/XVAGGR/
D4g5yXnWbGvJ0hhuIaNzdDFqtDdBImsFHy1uisJlCvhOTN7RuoUHCz7OE2PUnbxJgsk0usgd6jwr
2GvA4tNTDRg7KoSP8dlCrzsKnRKETzRxo7awysoWfCbs+QU1WNBwCRqxGOasL3aQ2NEkjp/QHmOc
ICkaSWt+0J3Cmg5nav10CzoAMtIjVJw9g5tcfkXirr+HRjdzo6PJ/UYmCeV/cjftMYMW16Et4EKj
cKSM/l8Q/eMAwjP+V8gvZfhpxm7L8ueuDZj+mQSNf8no6BlGVuDHcGas+CGRwAfTYfDgfqdnA/c7
7od2FQC1ulPI8KAWu0WV3HA44l7waR4/Kqt3dKQCXqMlBo2icHPZYNv9INyUBppQfLIwQyJ7tzsU
5ob7AC2/lV++ecK0nCcR+LtgZHQvUMABdIfJT8bCUHpb9FAnl99IIOToX+fDP0YlbDJGgz2bJtBO
8RPQx79MfPQpOF+5iZVX3H7J1peHx4x5GvKX14+IQ046n4+YOMOuAIsg338awbWAQRgPsFYSAFvm
SoTWYAXSID7WtFtXn8PxnojX0L8lFgxo7xFmT093KsSK9a+Zv4xJLkygVcQMVhJADsQPOR86ftn1
byN+NKi3rvBW1bcI4gT+UZerzvi4uUkXddeCl9RR8T4L89fUHmZx7AC2y+q3rn7F9iUbvwF+kuM9
7y4q/vbtDswZyposGwsRd640g/ox3D3zUtTnnGG4vMAQG9JKjualOtMCzgqBjMUjSr1iSkK89cO9
oiscH1V4yYWcOv07qfaQMpX6Bw5i4eICdjI6MJib5N1k4yJ33Sw20SH374w0DFljSqy+9Wp1h+Ft
wD0qyFKz0CcUqFoaIiHw7mV/yS+dv5KyvyTzj572sAxzdsoB3usG8pGHasymurRlGVHGLMP3twOq
y4+Cv5cjOBLFzcpPE+GqnxRkJdec+itGn9CZ5OheQITEt6m7U6y70NksiUexCycdPRItkJpaW+od
md7/AlDqOlzXUB8HGZORkkqLE5RjfLjm5CsO7r2oHZ9ZYbmvimyjulgi6SLREWwOpgNRlUEGZCsJ
bPiAZPEZY6tSX2p5oyof/rn1SLmBDdhQUrR/Nd4TZUduZr3RCGLqasSh2W+CwGXcVN2zC79CEHap
euf5b6lHS9cXV02ukZh24bMKUjnHZ2tsOw/Z4tMAaRdR8MNFgnAFFR3RoHssMU8EX5TABiOWQgQ6
mMOFCpEFKNVFZVaXSbaOniTPH7H0b5wGLNB6E4mNKLzCHE7CL2+N9V9XzMGKPWFZVjt6DT9h2l7i
2YltvLvJpRuEYkCuWV1fMs9lbf/J5NGM3KRzqb0yw1FEWCtsRdIZyRjOvfGfqGFcpG1l+ZHxWpYJ
5Hq7B6SVN9D4EHOG7BNQTRPCCkN5RQ8xGE7QAtBu/+PovJYbx5Ys+kWIgDevIkAA9E6kqBeEXMES
3n99L3TETMyNO9VdFAWck7lz59pYrSfYh6b51cGhVFBNxZr1HRPo+LtisfTCbLdS/uESpa5bsU1R
8Q8wOeSXhGXTrH1DQ3AKl4yMB01iVv9I82cUHLJB4RakyypP7OeHMaNxlbuKDEf9bfccY5nrFMId
+JGEz/dqPkzmi2YosqpIyTCuG+O7qwcyZ9+TKD3OJONG6SaBJiPEGEwL5os7q9gWltfxavGpaUd5
aa914MhmuLUmP0aJMm7FClhIPqIwEykmY0BWiH7/kmhbREIHGaKXI8laK5JhkTu3aobL1PgxYbD2
mD6P/QUjJDsSuOvb3CbeB28Px08A6ip42wQRKUAkXPBI3K0OHcfRP+SP+R/uOvEjAZ0yOSy6Qtdk
B5KQFCg6IjsRbxOOODbMRVvC/0bpml8NwembdQRr/L56/bBpVGs2PMc0eKbr7pvyzWAY1q8RJOjl
q8phi70dVyAH1+UqtFfIObrmCum9ax+afhoQGob9lN0o4aly6TInev65fFdpNiTUsdm2EO5U0BwV
m33leE4hrUGQXhh+ctox6qCvRTfxmsJrE1JHqWZ7RxM8wyLQQBgJVmFXaaVgTaZ+oyeqXOwr2JYQ
aKb0LCBpF76AppNFv3aCH5nbKQ3wOb/n/dMAaI79KXpCxdBoxhuV3fTCa75H9oREbc+nM1hDgu28
WcQrGi+i6SdEGUSXEFk1Rv+TedBS1lE6Ydug+4/luxT9DhSpBPeoyVFEV/CyCstjgn/uFuR+Tf9E
lUk/ZQ7jjvzht4TbGVC5RkU5bQAUKpDaqHnb4Zxg0S7AlSRbLB/J8JSRjYaHOfxNTIPYQAbPyKI5
jbbB/tUC9cN1/NUVPt82i9+A0qBz7BV6Mb2R7Ln5Yi2vYmYWKXRGma/Fewtqz8z1DqS/dvlVdiFp
NWuEypVEHEohvknqc8RrVJ+n6FuruEzS3UGr19UNsKRByVyL3QKa4K8o4COFt5cBhzZfs5QisRik
rGWKtCJYSxbNM/snc7wJ8g9W4Fm1HBYsg8mgme9julnxHwItswdYNQDQgh3scbzbieQR07gEScrf
EbY4+h6P6bQW/EStPf+qGCa7MV8XuClY26RKYh7AHKEzWagQfGq5rmFV8YppccxXjbFWrpDJMQ9w
orEstw7JTHWT27RR3aRxtm38Och+iNWxW/PQBUz/6MVJ+mOzkoholAUtca0b7YIVT2uQ96jog78o
iXgwk9SpEaRU9jf0y5ycTBS8nFVbMQAZy+NcjuK6wX/zCOZL0Z+WKj5Dr4vO+dKGZNZEFuShCncC
j64+s56agheJbf2FxjTeetMRsT32Gal/ydpIcUMcGdVBgp02ZP5QJi+jHcrecVypC4mCspfwBuA6
i290I4x+mR1elMkmIfdLadxoHVH2tlnmGG32KhBcGOBiTY2vLbzFrmYpfSVpOh8AlAUdlcDJXNJR
zlu5OQcYR5gSAXQNdD9h2aIijXF8lzmKwadkFucwXn9CUECL0xD+s3BFIhUhGOIE6lBgvllFx3re
Co5Yn3vceVwMxgfsSs50ZowxNpGKbFnW9t00OGbKc5iI8GNZmYuUzHAMG3zPETG5wUnJKefqtzfL
WDfvrLU+YlhvAigWe073avMMRk5FQL3mWodayTiYPYGC7Zkd8LmGBwK28CqlFClYQGR/E2t+tg3a
1S66Yxa4tDGzkHOHpJd4aruhioi+KvXn1e0r895gLHrAAwzWIp35By9z7iEe99DGe8UL0gPdYaLH
NEq4lg71txY9m73Pt4PBEGpzjuL6BhIxLVfWcDJR4Q/ldpY9HSfZ6PIDsgXU9Z78C2GFYwJOMo44
h4VJxkea7SN7hzQpnC8rGMPw5Z9VfRU2IjvQW75mpCiCka6ifoN9kjOVpXTQvkjjcJk0cybg/3PH
zqc/ld7rQ527lECUwGxHIuzvlvUXkUj7xMviBxTlCX6FycIce3kkt4XXjmFQ7Es+hmL67Hd0bknd
DCwIFkewpRxJGwz0UX+R0EtFG46RabkwBlT0Vnk9WOdAI5EH8UfwGOmrcEyI2OuM4xzCR5m2wZKk
a3MNheFp1JeHCee2Aql8Md3gUuredodQ/4nMVfejo9gfzX4JoUkWdzFYERz72uxTUpLeQ3uFm+7E
n9w00AF5jdhrZAXI4/gFb6tfGONxinCOgyPVol/ujOiTi46oEXi05QaFOZk2wI+RRsfQxxfJBc+L
jIR8LXQfHh483bFdUMziDYa7ju1lg3eQJ2mtG2eqHRaitQyL/5atbhMtYGKJ8MZAx42ECy4iPKK4
vJpsnysPVUKNsRv1mLGcnp1HNEF9xE/AJYCI3tkkGBSlZ53wtyWEdXpIjXTaKepN236GIE2E+1T6
w23YlSReXSfWt5jrBNuI5TVbliBkOoiyswpb9s38ZlJkvxKAs2R8wUBD1T3JgGlAvKBtM0Cgcy3X
jXbEj625Y3np2SSAoA6W8cQPN+FldNHSX0faRwrRiTH4piWUzq7vKFz1Kr7LqEl78goEn/VKLm8O
aboj4vmSxZKdn6WvXD5Lq+KUbySm5a8Vgzk2BFfSMf/IB747cpn4LIAADrADmQF9Qe3EXwGGvtLe
FQwLWxzLGIb0GQrtG5hb5i9oH7p8YQ1CwmaHX56+q8anzbh8A0UV1ScxeN+3lFAAWqhioC3yi7FO
ho87Tvrt2Y9nh6BaxwRbxu4EaSE5GoKH1Sao3P4P7aouGSl9RoRj4W2ZaZOv+KgOyC9LeeQ17WHe
670bciG3tiIfTJFdI0KUnVd2HrZJ5P0OFqoiTyp9e3d4lRtTcxuWpNIR0N5beqzQRprhVHGOtxxp
6MApeTzQVvGJKsJIJuuR5I5sOGbAEAUwj9hpONpz0wnbbces4Njv4+A8/E7Q1r9KJn7rXf8PnwyH
K2vlmVd/ngWfD2QJZwFcR09u85LJx8ymg7ttayt1awWM+fCJU31DXR6IYCDUC0ccXPFV993vZzZ6
SdrRfOkXHjguJ9iEg63jh3ehlsMAx2CxxmmUuwpiA3GRG5NRgYVhkFUatEdbdxS2meguPcYzgUMp
ulSt23PnCc95T1RCQwRsBEFrJsB90fgX8lM7b+BMUOJl22LXsIQF9jS1YeveGJKvsTcxxlmNz/RL
43ov/cVQSO23h7dNZo3+WfsNHkhXvDTbUWWJY3w5X2yfKSmzt2a7ZdlzbfzmhCGxRIsfw4KU5qpk
Rs/kBBgnmORz71nag23yJW4KH8Ue1x12qMKBbKD5PYvzvcOhUleUgThkeLegD8g/TIDfJl7oVfRl
fmQkbSzpBCS6MNMBi0JtANmetFksM/a7nuClr7YyRLKO0CaUE3PiK2O+rLihDdu9PvMV82e4a0eI
6ekGJv6yR8M6+mn4XhCjUFn5l6QA/r1fbdESoRPQd72z3DLyxOQO6XcOn2n817/scAUQJgQ2rkIg
QT5Kt4u2MJN/TqKvPa2ZCINV6N8lpjrwjPFeU48iA1sSDHxe8LkCEffmgTfEE5AmPJObNroucjgo
I0hD+YAOF6GDk4ulfrSsOhp+gwzPChObIdmZjEKY46hAIgqC9Q8CnpV6GobZBWTKs94dBkAYzfRt
dPv3Oftevtg4eSLUpq71zN6xrnLjJaepupIDrJ3IfBBZquFYrt4tUjmNGPz8ms2dBe4iJztJX5YR
rb94PR47KAxrTCyd9CWrsCOfJNFyVYgrOgwxQKNeifqmJd8z+mT7pZIvEOS58CK2g3fqThO9dClz
rIPE1G+lsu/OePttgD4nrnE/HgYLJKjhU/hqQJIuJgs3sHLWWDrRrKxnuadr/MY0MSks50QnDIvQ
bgIna328OTim4JDqsa/VG0W6jtHPUDokEDQildE6+sQxI7/27ZnSx9zWCev0D+auXUBUAAuwEEq0
f235N01rgHlFjLPdawO7ImJ7a83vMbkES5Ta+/QdExH14l1g37Q+17w/+94uPKHHREtyQ+JUBv4A
CEQn+QOiLsMPzlI2VnnwjRN5BcwPRXLNuVfKHW0ALhNBtzk5sb4wzMMY+G/8INKBe+wA1+TKqutb
7WPwkdAe6Ea8QiSadKvJv2nBzhUHRva6TBP6qk0EM20irvQiPYfd6QVGkDp0Erb8chiA5FyHQbnh
fiPNqlWuHKbp66OdXCXcED7FKG42uw+m0R1BmMjzDTB32h1gWhJYtqbmmkVjZYI0jUC8XLamFofB
SEkuAC8iyWgZBbbcD8z58vSnMD5D1rfi15mOsmLGxIGkJs+IL5T0YI5xdqfIRSGvIlzHV/UhzRue
TT/lSOXApCcTPyTxI44ZusOzMVhPJCqnnsFIaI8s8ijj6THxr0sxg3EcEUHPLi0Y20eoHJdmk99R
w6ug+uF1mQ/XGGXJZqppNfmSyuQuJdsk/Av4NyDAdSxhUHaKrPpp9WePkQc029KM4INi4Sti1peR
4UKaQ0Y8a33NGA9GBPyMv8QFCXbNKFT1YgEyPhs/9Gg4GgaYkarfEotB2oHgSyr/EKcX8cSh+iWx
L/cyPl/MBwbwDHT+av0YCa2SaZFiSWdH4U0Qj+CZ6eQwvDPsTrtDseTfsDidHDr5nXOLfAoCwvwK
L3u3Xcb8Rf83Se8V/+lFaGpLjwzpEqe63Sc/NbfiyF0o+MycpWD0ROumlKjS9IHaQWo/eXOpllLy
mcb4b4L7umjzHf4Ry5Hxpf0UrWteYePol+aqPSFEb0wvvjGXxGxJtC7bao5EJwpAngHCKv/BPa8g
LWnr+ocnTXH4zSK+9EAYKJQYXbgy1LAOYAjIfB3XB08IxU9EA/RFEFDEYjVlNZzXL55zdYdwzO8X
ZhQ7CsNZ8KxrQaw1vo7V9DV/sPkRsbrJEIE0qXZtHKmL7uPpyn48j68/fqTRUdzAA2eJj8tQPQQE
HZXrwMFqqAdEDGAa8BtPCy6LA4hDDeU9OeVM31UkBHSmhmrL6Xihn2DF/OqX27M/vNrlJVKi+4yi
0juM53sdEx8+5s3SuG6t/DKaOxZQmYzzXi73kgChz3r2Ia0RFerKnGxpCYlnRTj5387Dg9sRZcxQ
kMPkgin1k7+fWtg0NtZpcoMzxPfBGS7WUWufgheZ3nyVThjzCHxgUyvZvFv3nm3xTcLexJZDSS1r
vpFDtCWlIXAs91A8eeQ1w2U+z8ywXO5LSKq+flNVu3R0+ACDny2+tzp2cd/DGXHvybuCZVAkALFK
12xVHzm1MbObD+PWHBOBlE4DS8z/m3UwsagfuLx0h6wNIrIP4UNVSSP3cH71n/TBkOeE4s0OCw8b
VdNcmc6swAG+g8EaruQC9o7RHKvvsfysCNxWPNQCg/iW0e3lrQ5WVP2yaCB5aNlbddkdKR4U5YcA
8jxn6Er8B9mdaYLFyXLjZ2SOYue+sY2AGTnNXXtTrsuptYQwoOtVD4uiCsltsQ8RDzPMP0wF8SE1
RzJJGMxIjsQDEZROpNnj/FGV4NzfugrTu83ZBs17xf7RqfNpdDDZOgVzTxu6UV7gKVzRRrLtSw+P
0M4/E5JO6a5KL3uYp/RQXCTkogvrz57yp39QLF/kQ/QO69qJ3rMdpMl3FrCME0oWhMge2gG0Z8md
3VO5BMXZMHR/ZtZ92Vh7xPEGOv1guNmdPYU9gs/rUdKYgtPtv9oLnTNXhatZuzx9MNqwNsmWyik3
nN6OL0xGk/It9vhIxq1DwTrhy8392X5t2F0oN2q+Qiw9sXvHNnr2cUc+rD9kcFBvKQ9BeJRffsSZ
h60jpNwuBjY13ybolpxzqFrAz70GeOWxwH5dUCdsCV0CVD9R/7nNDYwwM11j4y1llzKuSH4Irsr8
pj4F+qGV8Q70CdN1Yo/7ha8L+wdiC+MIedwijgaO+Ml7PzfeID9zP/hT0Ct6X4hdNDoIS6uAd3BF
SGlE9BwGC+2k3MKWciRddr7FzwKOaLcGv7af/jQoiA56H/nRs0dfbYfbZv+H/o+NtwX+fpNBFx8R
HLvVlgUzyuRC3WPsHRHnntkHm0TgEcF/sYix15jEP9n9pcroPDpAYsQwnS2O0ji7kXVE00gLGJP8
OiZ3C+tFsR7Qnl6mm2wx0Bhr+TODxvZWUyHsxmqvo9NzEqcJ5h5bLE4SKDN9y5hHpeJ/G0gmZYUu
3PT9KVww74widsMho7IhFA0hhIP/VyQyjB79qkrelNudspGMn+He3PUNE04J3EvCexP2MSNZOzK/
a2FdFeW6lBtGuJ99wtIdOBKVbkDLwpVUQ8eR/nLItgyY2TmCIfgZYmzcmMoxbk9SuxdE+ODSly46
FX9/g7MN7V+s3NS6seyBrcKycRZVWHSKtXyxeGRpA1PkfAmhuh9u+OOF6FcdaBc0vHrBsG7xyQQD
b3PHBCzCoxIlDlEuONembUG+HmIe69yfAod2iYWl6Ew8MUp31CwM64f0jQhkOgcZsyVdhD5/TyEG
keFmBNUqFrY0tSne6oAl1QqtbdW1h47uOMf01ZK8xqGMmbZ4BNIX7tUwJq78SSoPOnoe/qWLqRBt
2zhxY9ZXFVexpvSEUy8GbNjkaNrLKVJgpVVJW+WMN9RDRn+Gv5SmsvouMf1JS+7gEJUo73969tEi
nlYQCJttG/6L0UFArguLgxJ40kizVsO8IQ0nM6D7acf/3x6scWhL1GgZLp4SOkaupoduAgUrAjub
4E9Sbsd7df4bOesF1q2DD1RFzZjcV/cBwqccYDUH16ajzR6vDW1N3X8pLD++WJGgtZSR8RCC6zUK
EnOs0noI7T1mtffbwowzvmFiqaKN8Gg99JiHcJhx2ISbbj8+GPNqzMGvybrfDn+Na7Dc+A3fYls+
qnf9r/kTDu02eZSBU3vmqTi/NhztILf+0u3L67fySbxqn8andSbeZa8z5F0FO3TXbKvaIEWu+ko/
jZt2q5NqoLLYd+632VY5o4laewCaP4OvfodXvgi+fHIkbEwa2Xt7jr5C+J6LDajcj/2e/2p8Q/tk
qYECXhN8rEKxoy1K+bBFiJDFh5RfgxV7tNYxZJWdmHdiQQk2PuqgGqiDWWhet7at/uNw/8U6Q3sP
9Jf2C9yKA1aqXFJ1ycNZh9l6QVdE80q6i572y29H6a/dN0YbOHzyWigOKlsn79U2/G4J+LXPhH6V
C1ESxnTjZG9fBJ0Cin6XZYwhjkj0qbhmiAA5B685tgYkjBdTBw2CIy6z0h3xtgxs6w8s9MrrvrXR
aLqVAqsJtNUvthlt1R45DqsJzZVJ/y4Rlo3m8Lt7bcWzeeELKff/5C1gCzKFu8hF1cncLa6iDyr/
JkI+WfEKze+A2Zmqd1dG5AYV3bQY7xCVoF7Sp+JHS28drTaDEDcRrjn1Fd/gg4sSrB98gDg/IQGx
JjlMeMd/6gQ4IynVy1ednTkkNSfXUTk3iPZWtuWlL39YqjbI24tYaMf1MSfE3bMXG0I3g/PMiHTN
3xfzSUYv/cb/i5aDaRTHZbQ6blV3Kslk4KXFiRDhcd8vOzgb0V5SSmYHZbsqfCZsk8YYYMU6p1Gy
gT6JK0oIVP72zAOD0iU9X+gg2kryw3hJB+Z99ljuh2Qgf9IuM9FhR0ahls+cWnAbbUOhX0vLQnRr
7Pior/40Lfw1sMv0GxE+/Dg6JoikzC/6vVUsvlXFYE+m2dJpdBiiYpTEntvGH12+OChArFQADiI7
CjcXgZ/mm/GUra3GomLqyNgyJz/aFJwoW2FNHhIex9QLXBSbmoGNhPF32UPkllLZOGr7c4quMfJR
1Muy9Uyl+gz7U4CRFrcZ+pcJI1z+atO7RZqc/tn+BXhNO8e8xCHbqLhavnKGZZQHaMnsAhcaUuZ6
UF0i1EJ6B5AlnYNRlf0nNOA5Ppi5r6p+xBHZkRmosbrjkHmLy4sqHYnopX5GyQ+5wOTB9NxeH+i4
jMpEzaXQWIKBqHCBnDJ9SxNvBuABWGAmwW2+8PU2lF9C+BfDOizHG9IhgZk1fR9tj0RzhMN4/rG0
UwW4R/XT+JkBIcxwt5qc0qYhOXlyx5tGXVg0V27yebgx8Uyqdyz+DBhVahh6zxLUXHBXFXqUlt/S
dTmUubmi9MTDgzTOz6EPd6Vnqbb/J/Bvjx8CY1OF/6RzMw7MUbnlXEsBUcxFux6wIEdY9ZoZSjGZ
XnuL2nzuSZsiOuhXI03IQAg9LdsPBTZeOhqGgtTXg/VcvKWeZ6BoHZiPE7hNmpnMBYRjXEA9L517
pp/0AV71X1ZcEoRCnMM6Nu1WI951XJELmax4xh8o5oaNN5oh4oIpJ0hHb2Zmx+B5MKjKXe+INFOh
r8ZLfUyaJf3l9GCuV8jWCpOyzBwO6YUevOMjYtzPX/pO0MQl1w/3br4nkJwQr8VG+8JKPNB3osf2
ApibcYXeZ/A4QEnHF4URGa/6bGKk4H9LeuuOTo9tonz5ULFhJzpadI5vjAE0DkOb2XIEwH3OhnPM
kicBDnP5NVM2KPjABf5vxgWuYuQLCLklqbLkxHjxqQvs93zrqm7wG2WFkzj1HN0WiDTwb5P3byFz
QqoC3td4vA1Juap62MQrYjULjyHBMgUZziEO29cdU+VMTCaud4EpJ99VOhPmhmXEwsxHzmFUXUIL
N6ArP4DyE+9ATVqPTw3Q/rhf5tPq9zLY/n/ErzC5o1lALlK42kUd5K+jfvfLN8HkPL3FkPZVafLn
6C8wNvUf9UKennRUqacR/+ZVaNeUDdDrBVy56IGQWhb/YfA6F/O9ZEqmMFieqwbtCp6zAm6Xj63y
ylSUSiW3Z7nhuWKlwMI33A0yqtXDFBiDMYcbz312Sj+Mlqzr35RB0eChMBvDWUIZInex4/cdTeEC
0mcMo+8z7dC9kKtjOwa3g2PQsGJfNRGauo1Fzmx1Y45G8I6PfG/tSaXOAUqjdzeyl70zlKNc7h5s
oDSqr+qfNGSgWSbdMWFUMPR6uUSl0tfCTZqP8Q1ukwG2uzi97mwjgoiY2G87GAnN4QVkmrpUCOwZ
77T37JPXqorWgqcqG5le84BsarLpZYG/wBq8Ncr3TryM4xnBCX73d704a3n24Qab9SOl7EoxGeDN
logEqN+ZXhOp84dBL5QuJv9fHAtW+jswtRjjxBXMHY6hx8S7HWO4HckcIT6t1w5R5C3xgrQKIi8Q
p0oDEbNEo5ve0JdoHCQgkxlbBRE1buZC+HqY/LIk1GL+3qi8RPh2ZTicMhZf9uxjQjSE8TZZa0it
5inGb1xMdwtcWr2s4Sv9MSQZG8OPmRNLjs0ufMDpp99hosVKJEPHkRhoQuXWr3E9k1ti6Y9uui+D
lEWyisAa1M5ikzaWWX8QJ15OdcqELyLAsh05lgCQpZzUbUr5jmdV7SM2SGIc2GA7mbBYIJMwO0Ht
33J/m/o5XCjcbGnq0W2i+GARtGpGh8uimX6E8jNkjqrALuJA/KjowXG0E6DMSCpeM7JbDtcXSjWT
v43JU0tS4LxL8QLXDnmMcH2bF254d0D1GNrHmP1akicIhykVnDDapc2jWaajw1cSuYJ6YVDBJxwI
C4ENhH2SIU2fgBk5sllhUQyhkzCoLn22bpvDmOHEOr6EJUyX/Ho8HgewhBNpX2cDr88CWfCwtQv/
EDe5bXG+JEzM40vQXfD4K7FjnsMWcu06mzj11vHXHc5AlwDxRxpm/4oxm7of811C3mruJ+kh1feU
GhCpKOQLzyLeJ3IWZAL5hr2nMNs0HC2hmWduzUrfS9jmCqNbzDw8WAzw8PVLqUP/wY80qJxUF8Qw
di9JoGW8CtOID1FwElKlNBsLcBEsvwpi+FrO9u38kfCnU2RHkEq8YfUzl/0GQZabfyBwFsjfZVkB
T3xFvpugdJQ9OnXMfVBdm/7exj/swYrllfcx69lfodPy4NIsYwl29UZCYdw2xye/NZY9SGbpPdGR
inDmd43AJnRnfbL1g7oAqaD83AYe6l3LQFN1UeQsX/C1p7B7zRdqR4oA1uSbnMvbcJL0ez7xj88K
psvUrryKYlz75CnKXJhioocI1Gw19RrNLvzrQvpBHO24AKmGggPZPQCIWPUh9Qrw/0q6In5QqqDB
fvO39yzkS+y92ewbxqUfSR+cnWF640AmWZYSzCTHARr5jeuNC7EtdnOPRXhl+aiU77x0s0PYEa6X
/q2eHcIbJlZk1GEHhBA8fn0BCUU4g8BTxBpSYZsHrjP15VcPiplOw30iwaAoAZi1JmlMf8u8Hg1L
4MnFf9VccfgzUZC9KNvKlkeNyNsQ4pl1guBj4gzgddkz6Uu89B8POr9CZMf+znDM+o2su5IcGE7U
V0x4A6hi6DKo+MUmZN7pxYWnDKuOiNb3lIVXeJ9vgbYnOg21kruYgXR4ZaWrYuQcSxeMVyLbKJqN
1Ma8vWWkxp+jy8+1B/0JXZTQkhLRfHKmzGyK0Oqi7Jd7qgFuaPoben2pt1UgTR0WfLaP2FjSVEww
7Ke2mDasX3SZBhojt/54k7/lZmsyScb0yMTZp+PgL+YuutSEsNnqp82QqO48LcaHF9o4aVlXzn3m
W7A7OtQf4Bps4RePlqXvsNwM9TVE0lAvm9G8K6fCvPEqt9opMM5Wt7dy2HpPpdt3AM++VRhtDwZg
FimMi/z9j0KW6hnnNRXPbFePjl2MZhWJH5krtXRkxAp6zSM6yzITGQGbNNwnqEfMJaL60/jV25PO
1Av3hAdJfltSReYsVQQ03/pB+wV1t2RCJ7eACRO/ef0eaKBysmgNLid+wIj4/Y2YLcf9Lw8N45DE
BfrrlhJDG1LJSkX0VJSfbNpwRSNVcVNgbl/OytqBWk2aQSbt418EoC855laOeEKYcA17mEDE/8bA
FFsvyNZkxHawO6kTDk3HkroftFvxG858eJyrJcqaqmKXM/Bf1rnkpVm441RDfUmwuLlKTN9tRzCl
o5UAmZjsC4hDJ8gPDbTml6O8M4Km/h62QnLAj3xHbWZWjkcWbgElnbmt8KdkeD/sCSTxRaBNdA2f
VhA0B0Lo8iVTDcN/0gsYPneAGfxmOd6lfqvBsGX9AZYE141TLvIfZIJN/yunsCdGqk8mavkhw/le
7Y3wywyjlRZ+MYQUe0w796W5jTknCLAlqFWJT0I6rmbloAY7E0vxcO+oR4RhY0ZrpfMzRIURZjrJ
RelpYDtZYyQsqABVUMiZz3Y9uBjcS9jvkMSMgqWwJQShdiH1T6R2/WFllVJgDk4X25RCAzMkD76S
qHh4OWZ+hTvs+RNW1P4PAYw0bf9Vuy6lyJaqCYLby20mmyKNhrz61kLOF8JMrsNq/PkYrGsobRAh
uaEICPynNU7ut01Fd76OdrJ+ZtI0yWRpqOTFQMPD+OUWHA7PhR1gtv+MzjEqzQ6AVFj9meNBSEgB
Pww0DRNIf35db3fKuPj6r3b/wXc0P8GOag5sJQ6p+s+EQOOPdzIQvsYDHCcFs/xbvhPJPbNfaEAV
CsTiqlXyb7D27XDmPqHsNUYgf/ySaX0EBDi4fGq9BVY29PeIs/BVP6bXmQ3JlKpUwLWaFBfGpuKA
mR71zzJA8rvln8rE8og9qqTumDmjaCo4NF5utLt2PruNk23NvqzsDIynADxwFQGzQ7TtHvGSZ/DC
zLPkJlGPzW9sjnXfmIKlX1UjQhhhYKVtX/Om2vBkEfeU/mOGTL9GbzdS/+B+YoT1z5wd4SO8NP8S
aDx0SP1a+R1J6pE4C8BYonLtuwedWtLa6nn+mFIPWViXiHdzF9wijiDpUQrrjkxMgMXtBmlnhhaA
y7VoGYZKvBLRsh301nFSnPXRATdnWHtroLVnWBB0+VrD65uBOcKHC4IGdPY1lr8SYzfHP0kPAIdw
YcgrMb4mzufXZyjdWoaaPDBWeBEtnJl7gIA0qrN8NfNDCeo5cvgwMbVMYV1z+Z7JwAuhKYLnxHJk
sVIChMy8SjnAz8FmdqjEO0P6K7QPcwLbsinEGxWTxaBpfH3FfFkj33HJq9tGvO86e1ksrLj6//Hq
eJ+75tTMe1g9oFC0+liDjI7uwZdM2GN/noxng2FeiX+w5whPvXrMBCCOZxxLLNABHuhwE5bCr/Ur
4fvL2HtGVbYusujCqXoBhQdfRfDhoeq/LAEU5ZXBgOlig4+/Ar5JppXd+2zcW67yrltr3R6Zm9EY
NhbhI4F/hnP4jX3S1gJQibJMOoxXQ+kubrO5T4R2tS0KW/jFHUL0IFWTcaMfxeeVP0fmPBej8YBd
rwLkCNRKFiNvFMALZiJNcLvAu25gXdoBShXW9RXbwhooG/PyYhWvY1rvinR4omMYnzHb0oR83iT5
rYQTEXFZFDLpgodgIKZwJ63Vfw0sRswv2mVOMYHWwJXJhQkCLsDuKwndHpnySZqm6RbkElEVwvFk
J2iWKWti51Xr/N3oHTH2VIZoDESDES4dhQSKO5+3XjN2yH5a61xfv3kk/MYBiPlr+MlZRFHl5wuG
Hag/sz0J+VqMjrrOY+w36FKq8AEYDE6nYb3PjEVM9i2hfWNG6eTn645fWQwAmWxwu5nKZJsSlPTx
TTsGxkCsPAo304LN4goIwS8Mn4ZyCRRxlfP0DSIrS+0tCguidz6X36Fcsicb8BM27DC+vsiwphey
M8ark836S4rhYkK3dJshwHAf4PLHtqAeq4EEqpBqBJpAuAYDZzSYDp3hmxmRAhK7I6SpxepcE9wK
z8I2rW1OUlUhgzpiUWv8lDPgZ5S41l4EcyvjjQXS/QpBAr13A8g2Yd1OJ+TqcR1rFOIYwJikC1va
ZIkCtaLk5MeJgJ71gb5iNlNhJGjlq5WY30ULuR9dDJ9DQ0XAHGhISV1nBdGyKwTiOV8P4pfMUx6x
ZBOiQPVAPhaujXjupZ0wyp5KQG4t/aln2vXM6W/Vd9cdLJ8icSYKOZB9JXw3RFL2ThWgmGxCl0U+
CQeQsJ0XCT80vmKhr1WqUPwdrBgtdqlhvKhp6EnFHs+P7nQ41iNX7u5soABdY8BISzbCiUw/hnqb
vy5BbvfdrW6fSxMBOQAfUSO+q/wgcfphiu9BXNFkcuISaT0dYiG0O5g/IW9N0t8ieZFYb7O+ayjy
ZA8I7vyMmQQW7Fn49CSSfI26ZxRuOOfM0mVxUyJnCF7W64JOOqUfr2BLDwDEM0oOXIVR73MJYlLl
Fg4ZixHmPeKuWYPAqVu7IVhYWqZHsuIb+S4cdwY/QEoiyl0Q/HPWw/L2mC8FdJWMoXERhRjSvZK+
Be25xY3FLeRf03FXBVu6jah3uPbAGSXUiGC58NJpq4ZL2LwzvwpxLJUImAezhrGx6RSfBgggram6
/P3waQJmnxguuVU5okCWIwIyRKSLV12F3HYWVHMvYkZvcjOBZngbwXDid9AW48ni9tI3fNycT/bk
ek8GD4PrYlSpnCD3kHjpDkQ6NH1XqC6WJ4r/hHOP8yH3GsxxIEaCf8xFYObEfFLF52tCEkfijeQ1
blcWsjiEkBDpL6nEtdP0zQrKTqcsonjlf+jTur2kHAZ+BdG6QCXlEWwwDbvYA2U4omymKsdgWRrZ
8oZSTM3VJ98oYg7f9sSAr9nSbVqkAo0L9zPhBgg9rECQLhjWAJQG/6k9u4dKTvRkM7+kt0TKTSlV
H1rgLWbhDhuYz4JMlROO5HfAuvD4EFUCsVV1U21faHujvzFBEuOjOl1S9cj3zmcovsViQ1uapQd4
ZJhP+AsQfZGP1RoKF7Xmteaz4DglsBZrB65b442dNcEDhFmjNBbeOG5IRZ9gJXf2AnHW3FD1Kw6Q
hWwYmmsQdbzVEBZHaauMLpcr/kLCiqibUHyYWEBo5aZRe2bedsFFYCEI+imdD48Fg0ZOeHy4NMYQ
VMYd3yTKixhs+d1jDqn0z9R60q73yaFn4v7LD8d7wF3HY8OnxIvCn8L7XoYbFi9YSBIPjN2PAvYP
8kI+zjyB/5F0ps2JYlEY/kVUyaLAV/ZN3Jfki6UxkVVQQMFfPw89NV0905m0Ubjce8573oUpK31K
q1j0ebRm0lr8mTFERVTPniG403ukQpo5vfag9jxv6sl7vbwiA8bYyBWjMW4rj5v41WNqMaz5XYXR
cdGvoCiMk2nZaHC4Ktw3iJj8rl+t6nJbgB/o1+oiL4VryUgai8vMpv0F9kAVk8mb7u6Pi/tCDzlb
q9cXDEfoJ8KVG0BlK2yBDoC2xh/HA6kypKP53CbzjtAy+XcIM1Pdjr3XFfoUV5J1VV7e4WTsApHj
SXH7U4X4PgNMhdLFzOGKw4NFoQPk8h4bSFEAR9hzi0d3zhYF1kTtMHyhxBppXsXxJtQWmwgLF4gD
whiq8F/mWw3+kqrdHOoMd9TwJZK36t6J7FO/sACmqV5OoJCeLO3UrqYCQBWbhceyY0yXCJDGbEF7
IlpcwFouspYZHWg3o3Bp0lrZXOK0xXnOEhJcdXl9SnO4PXQWX2OV0tl4W9L0KCoPtEdpOAGdWBf1
TqYrvMGarWl9RebgU5YmeSGTuzfhozwoZ0oSCQWwMJ5//b1tsLHVvtSx2eG7i1SBYIPRNASdjM14
NED6SDidwhEYatT8L8oiJkW1RPcD9UDHWh3pkztBPTBMU/M97r5fAjO8G3+jx0ws1bcNgw9J/2J6
BQogsrpUBvt34e+mA8hBrHqVnT/SV1OmN5AV7i9I8ClDR+VhwPobK6wuhfC0pteXhTUqqdkdVAfh
lc18pYFFQElWOfXNYxe9UgopydcJqKRVDhzwQ0fz/ivKGwBEdo2eW3zzBDEEyZ5p0C1GyjXyDhmT
iSnasIAubuzmWbiASi/SFk3645FN8vJQXgBUIRDQsCtOnQ+cHwXpW8QQkrcwuje9sG/8yQaXwQQb
3Lhhf9byfc0WwRtg3xAYjTG1o/GnLKO3BSHjUX/7wxRLQJu3B5qDGQlALjRLXk1ARZjZEyh6QM8P
opmJScH0d0U5A5WIC8A2gR8675Njq6jGbi95IzBdVkLIZ7w9XdSGvFQxuEg6SCRh7qnfAj4Rq/NZ
4A4Kn8XrFc5wO0cRmcDF390VWvPpUsEtjtna1IWOxQfmqlGN8FqZZmuzb5K5qeE5+zpxdNNiM8aD
BwofV4c3DQRVaiOHk+YQdiYjJj7tMAtQJ/LE/3t+uwtvge9L27CEaimRRDluSfxlbgtTNX4YHwiU
lRYNjj6CzuFkceX4qZyUasYRi/3juIGM308PWjkAseg+WE9vmx41I0QmA9LGNNedaE51Gr+RC3H/
ZXDIRc7heJ6sOxftbWLjxcgWTYveYlPpjiZT+GFASMNM6eXw0nxQ2tTu31IBBEGKSV3JrflkMZNi
VhEfgI+Oroe1BNdoVJHwcbsl95QbxHnCIzx81mh04N/hRcQbOCkL4b3VUGCBXE/WvA4fW4W8xNp7
zbmofGY+AVgx1n48OcjoRg4+Eq89Rxs7AUNhDkYgePasYg7gB/GYv8ObhnHPZyjeHp4LSFm4kOBf
3AVyw8avAxDUtiwwCKKIHq8xNDKBk54WgueK6RZsDfROJdFjRG/ieZeZMpeSa47C7peHjlcAyeR/
ogmEU4m+B1+XyaW7qF9Qv6aYLTYha5RLBulSrJwXj2JusRa51iDlrF2W0/ixUZWhWeUkB8X85VlL
4OeMNZ8NlZM+SjuNJVl3wYok6SmX3TczkSm3sHCxhWZwKv7Wv0zY8Sa3xhMGqyomxHjB7BjZg6Sy
v0+XbGHFDjf2yoFKzC8mOjmLCN0aWwAjDAb0dGx4fnHUwFqAM4XvB7UDHxpK34USjAqQtwF8Au4q
CHTvDJltbtMrW+ILwlNJicK1Y0FzmWEp8EElFqvGxA63IjSSFqY5sL2FrxKJaB2wpEHtWckvlgkF
H/amHBL8B67/XFMEMk+XnvihIPUeVyhx1lwm7gt/EewSky5eJyHMmm2GmfXb41rD6gbRevKgo3tG
1vaGa8nS807Ui7jI4OXCqAZAA+cs0cQNiMXBAq8WQD5MDmUFFu0S+xY22wdeMWrwkGyWeAFdlwe2
Dj5YuGg2AivmH7xH+BdIObhDBIGyamEn3l0SAj4MtxMPji8WcbxFzIQ+bJg3n08IyxnzWUYmkDbx
Pulz9pWx0EFIwq34t69aRJJ8tKiuo4fiKV08qlbrSKdYY51+ImU2V4cAKI1PyM+CBiFnbovJe7dQ
lY1W4sC6ld/ggxuCvxFlQbuXmDhDu991giVpI4Td/iLWGA5UzrwrPvdE8bDXUsk2TYJeJkGvVpdP
pr7d1O8kFq8JUz6TR9yOOS5T3PcYoYHPD1sMygG4xO9JRJw1i/EztQpCtqc+geJJTxgGgscx20TF
miTxSko+Bom1p+ULxrUQKfidBM+XbmO48FQR9+ASCX3e5OhuP2YLTvsyhycNhlFD874bZ4Z+BBzy
kE+gL8FpYLbJOMEnynLqls8VgkOCtOr95zYndO5FqpnqTQqHCJyqdDSJERcv0psQqnXGuv7LbTk0
mSWhUBhlGNWWJB3sJhRYKSiPxaBXnARLdwVCknVC7wypO+qcFHook3xjZtiY98EA4aqak0XH+JBY
oUwCELSkxm5UrzC4c0bjAFOJBObNAMTeO2mULxqFh5WAZkTsGlb9l+qLHM+HxAZQFUnq+gQktC1q
b2pPfPfA5vMDHdiECGQjaLREl9xtAnhQ2hG9NIYTG+w/IQkMVm/8tPbz/NjmSwH6NhJrjKD+YHWj
2GFKnQGKwDDp6H6NHjouHHRCEaAS/xSxGDAQFWmWqfdMBbfLAq8dsyTTG2mX08M10UCYR7w7Y5fZ
U8+UsANCfEmWj6t2ue9Q368eTnAyotQXftUdFgFMvqnwCwf+ScE07ek1x85pnNx/mVzk59ljqusN
Ltopg32c63EQyU7GcHN5Hpir4tVvvTuXaUEIqTlfoGApqbSv3EdIELi4sFaEQAiwe8FpgiXC5zjn
KJcRroMSGeq8hNiFuCW34jO3a7qSV4Ml28X3uLMTkEx64/d9TrSDmbi6dd0EmWHHrKtFtd2hBQa5
CJHbWNPlLE5WLTn3QqDyj7hPYnWO+8SiXEoO0aKrLkGr9QxIQvwefqYrcgyXUkiMEBsGY01yRLnr
+m+5kXcsaRE9V0ws9QKb0rP6N4ZKO0BOjN00ZxxV4Giz2kkk8zAiM5AtcXYGyA+Ms2Z8FYZ9iN7W
boOfl7EafUfhbc1n8ePwnG9izRiDQev9bXkD63RyR1imsA+JHj8KQfWFP4W4J/6KeZxwLY71sfxj
ImGYdLrEYFGK05Egc0OcgBiQusni2KgukHy4iE/cjqggtve1dmk27W7gSXJfO1JKJhf9680l1rxy
gcXcvByNGGirxt6AkYMPf8rXt0j++VVzuQiZZkhGEY9k+jOy9sFPkG9ScE6YdXGS8eufryAsw25Z
OfqenxhSEzCnedgzW5rP7GGF+T8zSfqI65UwSRIOCHvGuewILy18/gr+qOTYUTJCZYNCWF1INvvt
LnyQZLUBEeM0QYLVji4T4L1EKd72wLu3M+Ty0y/6PTpQSPAyYHTqpuTHsuzo6+dH3P8cpF8unDes
aR50Y8ZIMlJdbd4vBK8KGeCN07sDGAEMTLgZdw/ElSwT3Zu4k/jDg3UGeUz/bnuRGBN1k+7bo/I9
vfJO6ImAXB+E5tEy0ZDzOnyRIfc3uj3YxXy58l4jT1j/0q9A9+8LKEV34cxXv8aje90D5x/kZXmh
TKJcoUsiS6g6iEu4lfiNoeYDAlUtygK0GMz3QBSoGTglORJOzHdWnf8M2p2wpE8aa4dtv2Sw1NAm
b2Wf55+1IY/N2XgvOfOZA0jcLNw8DnrGdMm471gZNFzwQnZYnF0g/uLsJnzh1PH1BFUDb4NoNBYV
dJuU6GHrzObpHxgzk39YGAzJpzAdIPSa/NxSxEbe5nfeJp0g4MpkwK8HtaapNYbMElbRAvylbFm4
bGCzgfgUNxH8/0qXzCltrm5wrX/8ZRETEtVJD6yw8YZRYv//01i8sTSHPOCi3zIbg+P8THFEPJtx
WhE3ZTIrsVofv/Gztnrb2VKOMGHxmar5rUdNz+CcMPc+JPm0vn62sofbuJPPiTJzXotTIIPfnst1
txYvzU4PPxFIip3vyY7QVgO+R3+nP9WrMRg6JIIJxv+lLCdfMzSdF4QLrkBVMrF63tMQPNw3xdxv
90vvCbuedJQcM4ALvOf3XNkz+N5km2l4+phVUML4vOQr575oGOlguIN7B48h6wQh+f6NvAbVssF3
EQ2tH97z+uuxfqzR25o43a4ewWOtHqpADPMdUrPMSVd3B5ufdXF977Ol6lxSr9kXW9ERrcc3djvr
NFQv5Rx5/RLUa1lvSq/Est54rGS47IxJNuUK8Ase7Ea/Gacl16z5bdhZwZRa47YSD81u+O0vt+8p
t0U1fm/zGtcFtEHQKTdvHIh6ylBLhcfkiV69eF1ne+YKHwjsvfH4BUYV1vmqmsO/ChS7uL622VW0
cAs7BY05PZSr+3iNmrlKvsH0eFrJPyg7Z261v6P3cvuo2OZrrKnC2bnX8FhE/2neUbfT+je0yLB8
mDPCTqNGJwUs5HcmXkwkqw/U93Mr7VVw/mR9J9lVj/vPcjI9PoYF00/Fbi2NIaDi1AQckZVJCIGO
FJGH+Fdt8azyZlrcCFHzdPDUK8WvmtMRFumwHCarTMWJCEDN6bSYDK6sXjGF+qjMT4lss24DVaeb
frwUf8BnhOwMdhQYd8e4DOHgmWkBOkqmyqLBhqGOwzZtl0WMGkmq6XXYvpiYGPB0wL0fd4hcuMob
0lwh0ixxQZAeKjCjEMKM4rFi58PfrOMRpf4xpkeGfJAsxHEz5nX5bi1+eAjwb0+H5xAOF10Dxpuw
YFVYj0DJ7IUZGFVIFJKN/RJIEpQZA7owswJGaeMWOQHQ4ai5QdSDeTU+2G92YX4yUCCiYZiix3ED
9rpDvcsXyUqLy8v9OKyfP/nf/ciUEtYIO+XDExFmY4BB1wLgAwsUx1wk9+vTrzRPL2/kHZlNszx2
RHD1icNpwj0mGQbUSAOqhMEOa7I987gBbVsdLvx3vyzmoFUgkHcReylyN93JsK7FECwX8BYmjBg+
QGbua6Yxb81Ba4iaD+rwCbTfV04hYHErIj3yAN8f9DPqKmkXQPAfogDg+sN+p73tIyDgQbQBxTOY
zaU/fgRcj9+jIrCgqwcpe7gp2JcH8A2GDTDIIB+K8gDQx5bQLtH18tNE/hKgvEI2BakPBveAm8kS
qMdGYeTgc+TRzGHbsSZnKhllS8+eJmvBx8wJwoLT9kHNyItYgAWAt0AbDCDA+DRMaF4eDWF14LzW
I3ioIzZnMgZ4pwSEmhzkM93qM2LnHbDfEW4AN9GcEodatqHRgx5GEoMeH9ZL1/3d7+uR7Z2CneEX
CSWctYY5FCkCumoOr19YbFNhLeWrBBYriC1DSXrStRJ/rrO14H/QHkjhv3+IpXzgKJAFyPzXGfaP
TTj+I0QCovOOR+DSKwgpYOrOS2cg8LY5vo/1Pl12m+yb9Xc6Q6Eae+EDTQUOnjwEpmiDTx7ANZGL
E1JOyF03jOy05kDxghwQbKU3Go9Dl0uFBzfNHgAKGoZ839KFakRZczC6Lw+3E1uKJmHj9d04ZFfp
Ob5O62qjKoZODygxQPOb2oPQn5FtN1ZNAARvFAb35I++LFfhvro1cDU6wRUABxFShIvKdwsVQN6S
DLT6TNgt7FNhqnNlWYeyC4U1IrqCUpqyH0+A8lp4PRG6D4bdYxeiaBgO2LieKb2jtS59zYOtKZ4G
6krb3GOiET3dVazcfHEKpFEavaj+Syu/MoPjxM7P779JDLBO+f8MbtsXhJzG18JJeMdngqjwmFEY
p7+vONgCycHJbIKXy2hlLPyUOIkwwok7p3OKwydOo+KcQEimA+f0Z1RsweuC5xrgMkH4+AlLVtBr
Au6+tbno4waxIMIivjkYOsTJXFtTvK87AsuSre6dYpreACsA5xOMYor+e7iQvaft0jN71oM3rAf3
GN8dXGtGXIShDzoXhxuchTeIODBPlxOv8+k80E3+3JbkiGxkpHvsYrcNKVNLXBALovig/x8kj0YC
sBYDm1+6kfZcr6gTTaIanI/79vNNxXtlOHlGGY/28ukBMpo6/+dEAbwFk8sPmBzt+d0t8cVoyaI9
GeZr7T2hp9Kvnw4UsW4TfDhpy3g2J+bFkSysVSqL8GG7iOgsrHRZLdAJUcLw0HlqrMEUYQ66qS7i
Uo8Kt3efQb1KVtTaVSheeUZ5bZY83EpmajilQ+qOakp6BiTOY9/SI58RPzudT6tHW+9UiyIA5rWb
TRYAyVLASXMpOAVTylOqcO05RrIRF8iDoMWw3i/qldvFt4lfEABIBb8wJKJeX7OVD+sUM3Z4F4hn
mGxVB3Up0Te08+FwWlMrYhQveTcLUq134ypqlBSJM7Ogx+P7x3M5uPpGwGgjsSVajWKnoRPgoGIr
Ats/JHZnw6OMdYvT1Sb7aP3wdGxVWxPLpHHl8cLkbC5IThxTFka0ZT7huab5CZmsOjzyCea3hdmZ
6bqOPj+fxbAuWBsg/jYUwZ+Ze3ILX/muMnOKezQmteaDHhLqKk4mA/dJXSRR5mOL62c+wS68l7cX
0AIHUz5R7eLeYDcwHbHnC0XmZbDn1nCo48IVcPw3svP7SOBPbtXu1C+iFBskFiyxoEsct4p14dGS
WTO3wP73nPmYVXqMJgyaXGMwNbgfxmwwmGDoHnzMTEceNd00nmazSUNM5jFczFwpaC32QQgcQzBz
G/tK3r25kkzesoUGf34lB9VFCBMiFA2APPhTESVkFk6d1DutKsyZkGdc6qCNJx7aaW8STNw914uL
KsXUS1YXpgdlPaabVVYR1KaG+VJuIQO2JuuphWuTL2+U1YP531X67o+t/1gDMTkI5yPFRRvmPa/Z
NSF0Uz/eQhLnoU0cWh8TtKdfLDvI0D+4sIqX97yNbvwJASsDrKiP3n9Iicr47mROjw0xaKyp03pM
GYlxRwASKFl89G4m3AzeEJ5ahFhR/6FmsBkbgunU3sOivtxq7jvonYmNvedvHvAm+Pgt20T9C3ip
+pM4/3v/JcvE138ED1E2a+7pp54c3oLHvLCyBU5m5itimImJ2wiTspMXrh5h4+9OY+RZlhRkLBGg
eAtDNke2HucWmfidS1z7nZt/54FkMh1xVad3ugB0eE2XbFd2ZwLMGzBBbQKyDTlKw9p5eTWx3UTp
0PeFp+AZpXtVcCByiTe3OguYeEzZhxp7MIWf57UpbAV/ILAK7CCxTPTSELmf/dhBiJmGr2u9SFdg
md5rUyxKF4MztJEIZ+00ruJ+vDL2yX27Ih8WHye35r0PfAUY2E0oQIFpsUUHoz8woAqe2/t1mLNH
mFKM9Is5hKFuOhvDt0X5PXq5G/WWNbdkskFVssY8Fvsc0IdLwu2AYl5a8s/sr0vN58wuvu5bfVG4
o3d9E0KjWkKkQNNNlxSIDkt0SewfO9y8N2fGwx3f1icSt68Nw8R2UbzMnD2EhhEHR3IxQRF28uER
U+xnW8563M1KIAHJJXaG4tXGbo6F3/r0S7JG4AOJaXgyGnSvS82nK5lQWK6qODlmXyIXGiJZ0Lmv
5XOLJtn7t6ji21qM0hXV3jpft53LZFlyQbQXFQCBNsdjF4LRojwQgBYOwW2NYvevwMH0/IiJ3mNV
F/hq81xBu5o/vPeqJLoQBe8qXWB5g+iZ/ebNXyQ5w1H97jClM1fcx76PaPTURUcQC1uI4NNlf76k
b7yEkX7Ce3Gh3u/FH6w/7lvxqPAMwYThPnz12+zr5NY+k1iS8GZ/kLLGbYbMGhQTYBVesRCxM7gq
O5TfHc0gl6D7fsSj/HGZh8i4gtNqzOol526N5bVi997Mf7jZsvBFCxNW8+RSDNsnP9uAKjrwcKW/
l6+d5aO4+ENIw0p/xGWMBB4rxTWBxXs2K5t4s7iF5VWamgsl3yZV3Zy4/VJbFVt2jSVU1XZLUwK7
h0mAQX7ifkKwuJFdP9F7nlg0yvy6bxp3tgeE+GGe280Qh1rFtdlXf12gcET0ztuG1fKh6KAntRKe
wBh7QvcTQu+x6mgIqj1uuC6EuOAWw4LgBmorDZYu1t4/71W/hLID76H9ev4M67+Y4yCgwaJYcaZA
AZVbj+nWrjJG7LLlkOk6ZbQo7Z/HYSVE4rLj5E69yf4Wg1vQQb1+QAZosmhPRwVZYc3A0lv3gcIH
ctoYq33jwAENC94r9YpBXTSDe88jLeDeiMfE8yhu6IUQhutoC80c6gpuWDR7eDjpJx9QK52cYcxi
AEJ7BuSie00Qiku4oJNVR9JT685q0ghIk53ExHCi7IXjIuPIw3QG0Njey90YUM3ioo4QvyDu3ckN
g4KHysfGiZMf/mxdtA50bOwxeGYSBfYFDAacRZjV40IXxSsB8vEnWGzwpQgHZremv+MEeR9ggYXp
JdvdnMfm/g3KxUiUPgVgiO4j+0VRT6FgcjYSfh1anF5LHFuQwJCUfCRTQNzwYfk0DQseCsGKmBIT
Fiew790GmTT+EmOFaQ+nK2Ddgfk5QOIHby8Pr0VL9D8bigKz9SF6mUpcHVKn/w2UKF1Qfu/I3XIg
E1vV3hpWlryox1zfuAtmfK3GoKp1mKO6E3M2v46+F4xSCE5IjOvTPIhmGU3tw83vg4nBBmMqc1gV
5uuY+O/D9Ad73R91UW9rP1u2X6yWP6qnBW80W4GY+U9Uv/kC2sMh23UXT/YhWS+HtfrFygoYfOFZ
hYR4tPdiN2T/krccesLm9se/Tt8QQzv7c7ydb/FCxswUyjpN7oc6GtwaXv0xuxnV0gZqztbUyP+a
cogUjE6z5ejKUzsSFkVs03gZun+L7qAv7ytyhimlBXdKifMCOrO0MAk7/7OnDdrMQDM1T4iI5/WQ
d+U2gPtrR2/DWBA5AENCkxnsPLdI+lu048SNTngGn3HD7NVIfhF8UC0M1MIgf4j9bhZruc+Wf1ML
8b358Fiolu4zf3x4szgz/94+EwDzj2ZaiOjWDsKV1dkplFZdOE4+k4ikUNOaHGq0YaQesjqpxBag
lzXJD6cLLdV9DuiJ3/B0uydrAOdE7FF9tpz7UrKh0NgN4N2eS+8p6Cbs1AGjhFQcD5xpeKZQWSbb
kk2M/UXDIDDG9sBWebeoTVw2eDwMuUj0C4jkdrJXsw1qwX0ByfC+Se3x1G3OwnHK2csxcpSPVdzF
zUr1lGCyn3qYaC/6zbOxOmnerd679BseLPbgO6jgmIjk3zXzSOx5ma/xbno8TNFHGBNUY2G1azjB
mZzd/KE31cZ63xyiufMxq87CFAoACVOR4+ybx3qvuMl2tmJBw0ABnYeyaXQ8IRVWRp3XeOOw5jT/
HHPJ7WkV4luMJRxXSl0y84uebJbQa7zKpoQ6ZhFxw7D3MjsFyQWCGBuALMIRwn1GHF1eSo/CM+KO
L987yRa2tVvuVTxiIuW7CZ4OAu64p5JSo9sBMF1cwoOsOlibI7j1/JluIB8OlOSUEX5+EaJxXSQ+
qE4gLGckn4ChGGThmXx8WwTc+WAgh2/L7W+6hbjPowpjjp/PWTPY4LKsSe4Xz3HvVCHrdxJzhJop
wvJNFrHzuKlFVNgXTRf1owxJeRYADxkhxx7LRdiwwZOh8HSU+B0oK0p0O4lO7NfjsUgVFBRU9bqX
H4izZopg5eexsHx9AXhNaCV1S/ZrNhMYkCzwgb4odcaLixi0/0l5SXkLr4u0ODqZ1lUiwZ2xFeHY
j7Nr552f6wLDiH45rCjAGRpsSSsNi9Gsjk9IkWDXUXKtqWtnmLvjYDdzSSnlCjUXovjoIO5L/ZLb
5MVbicNxEbUbMmMK5tzfw1y2PuHpK9+951M8MQ2QW+BZjO8PGVwJ0VQw9KktiErDji96mLUvKqbM
l9suu+CyMW+3gNwbGfc3ZfTVgJm3wUy3n4yVWMVhVpnJRmE0BBrszpYy9APFwCMixgbH1XwsJUd9
DtUw5jjralet0hCbS74GSkJJoIcDAVSZmQO6o5agneTpbLAGI1wLRwNGFAbPmArtInEnCFh/INAT
3aIfZc7nJlZ2udf6dFRbig9wyXRf7kv+JFpy2M0bPB5HnJy66saGRoU17CFY0j6pBho37CMYaSN6
MZ6XFmo5lA7aPIx3VFuTmYwbU+Ydu+oHbqI7Xd9+cR/rjiePIHiMWZ9mv5p8VS5RLmsKI+cxl/aw
hecczQuoa458Mpp5uoMFDctl3znSUl8/VmkwwzFLN0UiUBBU1jiiWPKUuEzElE7ugfpzVWmbGvwi
gP/9eisF0FxtdIT+ya9oITpaCcY/JmXZRlne7Myh3rYrF9daxhYnf2rDPHHaf24oefAJW+8T4o7p
jVHDYLS9mejO9ANrwLgj3WZ+RO4MPm+A/fD3a2uoTBD7/Dv95rtrkZrKTGjZQDQIK/ktf/N5HUIL
pWj8RNJe2g9navswW1RzJtjzZJMzVHgjd1qInv+hinzyBtBPOaUrAjyaIj8QPJDgt3Klh6LXuNmm
R7y6Ei26gDPRMd2+Odfb21mZq1tgBaawcByy1YqsK3csiHMD9qQJBO6Ih88hDfLVg+20bza8dPOb
f98XxabaUTgiVmWRws1jkYqN2cKv4rRYqN5sr5zfMT89ZIgZMLmtY+Q6Nv5T1i0o18/NZCceeDXo
/Y2EH4OnM4ng6ETvoTmytup4OmAOQWvGPHZOzwGJ8LTvtzKMQNRyT1ObIUeGjGllJz+RrcmerqDf
iFsVoxX2I6I9GqsFlZRJF2AdYnQX5WuVzkFGom/wXdLHrLc5039Gypx9GC5RH5Fg8yfRcd28x3q8
dLQzSwUFcRb3+1d8t9uYQIt+4n2KoOmIeXGVFr4Nw2JXQqSBHIt2S2FWOqRmCaW8lObDvQ80PSBj
cd9OTvMC7L8D3JnZb5mS+758+TePVoi2XvOxQ2QbVkxaHJ05RPyKbh6jJLdjfjVNLPr9+O6nYYNR
h8GpowX5PiOQOvNhLZuf6Onn8SkoPWzpmX/+fjiOWba5S4QPoyo6wtOD4t55bss1xlTtsombM67k
4ClgOeLx49R+aZce3CG3hFpk0qntcFLGE3RdutXvwJZDlsHU/VDxHh6r+mn3Xcj9/lzYAfKd6CU/
yZHx20FFnXN4hnrM8kg2wvp5YWS3TefCWoiThR5Ly1s09s35nN2KTrHCtsCvyCrkcLaeCz6B1/2q
F4ZjTPDaQ7rioYAj8stwjIjx4oAbq35iVzHIxXnBAmfkymQVir03Ha7S226Ik04gbNrM1krdfkzg
zZlPYkIBCHBcpuo7VuvhOznSqmGxw81qS4dW9/bBqsNjiVWAYWSWQWs15GNzRlH/df/KPQ0bzdTq
UZLcYbpCK7fvukvrRSvCQ1VgCi/Yz392Z2X1+xZdvk4bp7wxzzbFxHrdXNJvGZu92qMo7+Uj/7Ni
5o07r6UEhVV6p2AcwNFOks7ec9WrX0wO0vMDY2IyNFwGkCu8c9b6D41VRjOsmXCytRPjXxe9UtG5
M8WBJKXYyooCliZ3HJxLq9l8utE3WKmwk9HylW73tghfo+6l0j19o23C2PFDoS0xcol6KXoMo5r8
JuIeYVJHgI7xK9l2cb9plzkiMsFBcPcu7alo9T/ChrdzTxAN4O1Fbg2CHYbQ9oQ4+8wHekMlC0hM
Ow+D2FRJfCJNGzxwMD8NVjLGS7GJDy+ZuBN7wn/cXXHASt5iFjcmxGV+mpE+CqHfaUpbr7bp05nR
UuxpBFHGPwGNdQO4YM9lA2sA4xoGu4dbNNj14BTVopICxJvM5tQ26IXg9rFxaZ1mUZ3tCKXPG6eC
UIQM6el8+PxgkZqbSigtopIHC+VUjvhroT9Wz0+sf5av05xJZw8ixPfr89s9bLgS+DnSECn2G1zh
iQub2dzDydPRPp4m4UnzO5FWPRnFQYJovNyIp8XrtJB4X6dYadf9v5cXnj7vngyaweGmAplwaThs
VcyMOwwfHKK3m37RzjwdSEy0kARy/cXGrsnPkSPGrUPmD3r8qbePdj177U6v3UvbVcXmWUCucj5P
v2zp4RfSKP3zWZp9Oj4K02NNXovABHYuufeosZ8gE08v0V9WJ349VU+/L1osm+8LqaGNDtEhYtI8
ITRnGupidNPZjC6n7lxK225YTOXr7Ta/Dwg7LzVw1kTbKNqG6wS8Q++e/zFdZcSr9o5KjFBjy2x4
+3dw78zTN20/z4byV1zliKfvfYZQgMYYuSh6MNUkiDNX2dhdnHzb++jOJT8d0gMGyvO/2Q9uxPHD
UeiJpfkkpsgEECLcpH9YRROIwNwzDIT8XHFOGAIzHDixwn3MBFk/9PLIL1lT0syS0LCWPBcTNlTt
jETxLvMj4Bvk+UYC3k8jvhUBZN2iCsM42cX64wVazUIUnCn7PIOg3Eme3v0d3uv5s57LlMqY882s
HNZaFnDfxEX2BnYDGbixJ9iIIFMy4ZvqR+OhTenN+EsPL1NsLFG4MIWrJqH2CLtnpPYYPbknGYuh
+N3u0myDdHmKsRrRBjJDxXGaTJ4J9BWE4fTD76iYeSpmLqWfohshdLqGaEp8ufHZtDiCE4OLUJkI
8soWyIeSfFg9fWdLWGcIPnIvJtDK9wfPDXS/E4SSGHM5lOajxXk/QilqGTE45deN2qtg7GN+OgjX
0LxNvoh6eSpb6LWxcZzCkKCbkxYJRkFMc6EOIedVv7DrgqaSpOGL1L2R42SJ/Hz2aTy7Ehg5S/09
CjLJO0Gr8UmxgXARNKDiKtAsc+xPzAQlAhBnyiCanOHxi9Xd679qOcadDHsspr+8APLADBCppVc/
CjqD3XBomSLqVwEkPVu9uxPhu2/r021P8lwhNgXtEGmobH+M14FBdEvlp71G6xOGnHd9LVAFArjR
78d5ulUBYBFoIUW50bvWLvq826hPi9v7birFHcrXkYrscSPUlM/NSeorJUdNdO/8Gj90xeF+MJWQ
evROTtG6SH/JJ/t0vtx5M8lv34HIj56hXrWBism1GpV1SOKwNot4Sf74KH1eTEMRgsWcuHl2W+kd
pcjw/t1KTYdkN95/TXZ5g7ScferWXPfOw5O5ZU5SM3hHkmHLb3fU+HQezTtEovTw+uppEmtmhILD
1gp+Ab88s28bYZsfGJ+DTiVyfGqWJw55XisNoREwVwDluv+w1mhseUvAZfSiwgQ2MtRrci8tqBW8
q1F3gvju9mYKO64dKFgM5nkT6ahTw+18vPK8Ad4ZCkI4BzTMTTYSoPj7fBu+CajZx7WJ5cWTEtTS
8H2DkoSPZDbnY2TdPFOWRRqybBNp8ylR2ZInhzeDOEqZeHgO1bBuleWQbgUBWn14F0O0T4gj07vf
txYz/Y6juhF3eAWUmqPijoorS8WGbjAeZeKdVI7wdqfYyUcz1QHHY4kLwEETEx5AgQY/dbkeQqhu
poxQ8VmOnsvGlQ+kYlHupp3lUG1ALMEbA+bWZcAxH0wouAcKSGbmjSgPjS3sBFRNCNgYHY5CLlAD
PIHpJIf1CZ5Je494swjdeNDk8jzk87IK9DSUU1RDFmwTLPxK2UPHeON3bf9pFjw1UCT4YGCMEhZO
GcwxE/bEVNpAA8EnI8yQvDQLvOR77g8lXYm/i8D0aLyXMOe44LyY+PjOiDNo0J/1UTta443MDBSW
sDDeqOcSZ1TsMX6B+w4ZQNoo3S/ivKnMgzHy+PjpkCOqJoRhIb62/Dc/DSbbHWqAAEURlSRfU6+s
Qdgw7ctTuzkKvZO8qLq/F0KhsjiOYtHhtX+M0KpwxTuYv8T3YPKA4Kcj9gKNBQX5x0oUgzfX4v/w
WjXZFmIG/+v58l8U/0I3H1pmiTCxslGniL6SC4178/MWvO+j/Tl3PTv9VW0slJghe1ofNdO5yI6H
qb+GMbiNyOfE7jSGCsBDCbhY1cNFTjlT/iPpvpYUSZIogH4RZmjxitaaouAFK0qgtebr50SPbe9s
73Q1IjMywv36FRUfxAWxslBwcBjRAxcdtrdUNYzSlbTZjyTTLorURT2+Hsbf8zs+CHsGEVBSVTJx
+EDf+4CLSd4xSDBLXseSy3HVw665JUqmK1Oa0qi+SYQS3AxKJHa+NgnX21qlv8oOH8wBF1U//OCD
Qz1hUaTrdDn3e+mIJHJpCEPx4rnFz5X563uOMQNRIbiAbNLj4SSiucSfzVV0PnM3IuI5aZiY6eLj
EBZSOzFsRZhkRJTys55USTOAOAyIjPRnxrIltj5m4bEgIWv6FP4NZHPHbCVd57p2XX9sGBFvhvdI
/80Y+VmnlYFvM6Cns4hy8aXxL5+T7Vuyk4nxpeoy8xWA9sAJXzcSfLeNq2J6/QZXdooDrhP3WMPt
i54qEmkou9KJKkaKtcAlh/TfpaHAuY3JBIKYEYdh27rDtekU1l0vQFZDSnTAvGUoSGDJO47e2gjw
0TsaIx4SX5FrZ8kRJzp3M4mh/MqegrhrvZCIhMeHocHp0TWG1HCyHGS661aCOlNWa7wh1bV57O1b
1oON9YrzeQt7Mzku2IvuHC+J70rQPsa/MjgJEfzMgsvG3vakhqP0ilEXed46UGmUXjwgRKdH+APS
GX/jcP/DKpJTlz2Nl7LZH0GthYkTvZdpK+h2fMqMUQU9K3XbP1mm39Mcexxv1F37GmnO/1Qny4x7
9uo8WCYG2/uEkM7miBTlHiNfJWKN46MX8UDmUgVLNowyzC/gcWjCFM17ZpoYcE33KJgwPX6St/Ju
rLIhhDbWXiOi19ZoUdfu8a4UqR0I+WybkQqFoU0EG2t3Cmwri80TYFHv7y3LdnVpLFKM+eoEvJ6x
LLMq7NNEJwMSRI6w+1jyM675oTIKjDrVnJsJ8XK27Bm8kKTUPQqeLZEPZEdsQLNlD2Iw9yGyWjX8
c79uZGh6z9PH69sKxZe2GyClRfbNpKKIwI8Mb3Jr7MZ26oeR9j+dmO/rHSwpNyVptJ/MJ1WmKK9M
SEy5fl/zyHDxcfpI6mV0FTBTsxoTebAuYzD8D+S08a7zHN0GpgNE1D+3uqYg3qNx7SS+72Wv7+0s
Xee0Ovb5aKiTOYbsODMh/DnLOLav2shp6H7C3++0HCby9PxAInzmiwBBO0o5fqjH51tEkGtlSxN8
6AjL6D2q4uL6Yj3Qsp/lWUtH8i5P0azYiOoAWw9DHWKfvnXnSFLuW18j390Dg0IDYr3MTfYpnnIT
ciirLLDTeNyCIVP/q7xsHRziihgvCF2I58hujyqc3OhuW0uoNs4+UXdT3dcOHwKYepRLlj90o5E0
Z8z88KtGVISjz0ZMZsLZGd41b4ZVUfqZhWElecxYhYioy7NuYPF123TwxILFzthgpHT+5Kz4Cg5D
s991sJkov3GFTW1z4QakUcJuNZZMUdwL40Pbxr52x8q+tbfcwgAumyGZGgNgUrkXNeW9RgSauNcC
m7HseyVxKfnIHqgXyBfWDdF3V5jXunzppEY7NqbIhuRDfK9po1rrKWZ4snn7ORjQDwTdWDGvU8kt
w8byQNv+TtVUJy22o5FjprQzOzC+l1AD6aivDJmjdfO91U7kM3Zw8yWO8txw/LAY2FAlKoKU3e7Q
3MzQXsHDOhvux2pg5RK4per7bw3ZOX/5S9zCJPjYfQ5eMvsC7mfCXzaxWQoqz58/zfOa/ooj535o
BrMCKkcklm/+tfizqe8sGjG6v/RdpEfxXQs3Zzu6yNJTtnHNQErZl6/4cGzSnn1l/rtzLh/+NHvs
cGYCRU4FbSFkAcDyTpYWH4fqcsT+pfIaPjqnzmrgiuR+wkh58+UDAR987CS4HJBCjfPCoWp5ASY7
SME6rUAWsp5k1cH+RM9tytpDXY9a9LwgwAm8YB8yMrTH2RgekHHB2EgoxxIJ27KnMrvMVVGGvTIx
zFu22iJB7Pz2c81li7BytGvMpOmVuWhpd/ffyR60rr3vbiXRYXssehHCWvrKd7FMNFfGurOYsVRt
W5kh2QGSrqwYBW9sxr9imLnVesQVSTlV+L72LGMEn+VYR5q1nTguPE6Sz1afhCyX4f3jyISfGmTV
3fw8SzhS8jRi5iXZEgv26ruT7q/GUUP24bIzO+Zz/WdD21AxRfvAFimL8GnfMWyuzUPb5mu0xDAo
xfTMNLmEB/HpmkF3TAfwh7RChWgdPQNR6mA2/jA3etRv+E4iA/KR+hFUClEbbCb6mtJVzpdpzWI8
G2lR8Ts3kGWbHF5dz3PLIHiU6EQaiZ93B29gtGy607/qKJp+D+1tfpJFdizZgxWByHSPY+Wm6BXv
2wxjuJeFY9DvVVqLj9koPU2nGKnnr6Q7z24Kn3T6BHwVo4JEziV7J0VJPzu6CfUZRDqmI3DPR31j
iKY0HDJrH+w/7cPP71Qn9n2fJNuvxqMhwKp1MSYyBaLoIUEzFQpYCccz1wLritLq4968Ds/D19+y
NiuwCBmmBKszFK+cwjzLvdYsIjR+hQyDj9ww21514vNTJ9Z6cBnI1NJ9Pl3lzMKDW9AhRDq7NnRG
UvjH+zP2uRw+6u/uk10A9qbJ6gtr7VxOfCc+qeL+9Khmf1hyYfNd/sZISY4VbomYpvsWs1EMuWze
dtghFcSPhIpPF4MUq8CwrNDT49Prd+J7PUwNhCbU0u0Xuo9ot1ayvYG+my54rtf51IC2s2b6ms2/
Wil7s8yWapgBLoJQhnWIBmyld8l0AkmHfcunkVD6azuJls41jkjNJ4/B/EkgjEob2HMeJsrAFZZK
Zn1RiFGB7cJ409ED1J6TQ8Os7/tSj/OR3DfdrqW/f/m7fax/7s3AKUvhqskIqN86qHV996kS66g0
isCYwXG6/73Md+NX79BYtnibNzFizGQTn7v+o81oaPv9bHIG7SwwNYhfMuaPmWBSZO2kW6/+YRxv
z77CF+tn29m++1Sm/ionCgj+sNhT9f1jjTgn0iP8wfa2gJavA3tPjp9JwwJwMALsuxrDshSV9ffM
VNIUZfPUj04H/ePOlWRVdvRRRrPwk5GB+HD+iJdPtfMX9uq2TU5JmZbjS5TElOgTJ/86SWdtlKWy
8+zW8FBXXyHBON6PVt5lTDOG+MnpoxftycB4VUi30ZnOrWsrWV1qJg+Ns2FushKIfNQ0yEl7d/BY
Sw2en7PWoU0jOlUyFMPUFhWvK1m5ZGfqywm6ojd6oKL1eD1EbGRbNlkTV8qOT+bz+KHZCinJu7lq
IyVhwUmu7sR7iw8MwTqYcbEqHD62zS0+H0BHG73AKggsVpaa8SsXuWg513sC6xRGIbT7QLqXqV8/
xBWliCV+nh+jh/kxT54lfyi3rH/4yDWRbSq7zrJBOYzHKiOzuKy+S6mCEgahFxaGXLkq0wzixG4r
SqS6qg/EnKcaL8W6+28y3Nqr/qhfPCZreV79CDeOw5hn0+e6dvk7fGQGx1z+/qnAX30lA+Gxg5Jf
Er/WNCau+U/zgir67/P0DT4jirqPm+wo+1C6dSGPCPy4tefrY9U+/b36qUmsRjzeOhu1rIXICdZ0
sb/ZlXnSO4sxOC3eQlnpOFhA2a8/Ch50VbA8stPlg2AI7ftRzOGUPooAdfy4KIdykpRsGwJRR7hm
wHn+leRZipr4n2tPnMu77fzZ3FVTJpTX6q5yFtcQr8F/q0YV1VXlUl40FxWT0cZzvJlGS8l6uIXM
QqqL3rNxrL4rQX0bq2e/F8P04NlPN1NtFOrarpLHxy85A4u5yqF4pQK91J4l7LFiUK9GazwMxpWr
AsztNoQlxlJF0OfOvU8dWSZQutrvV9lel+rg5L7+Ep8nM5HV1wXTIV2/N5UABcNYKuLSo3iq7alG
HoXWHF0xL3q8IoTw+JE6tCPSFiGxnuCQ+1A94OO+8ofPbNOAuTtrHoEJekfIQ6x8n5sHh4G9Aoxa
HiGscyYGNT6+idypGopleawfUS2Tv6fePpZ/5EqPbWnHZ2RfyNwL6VxhayucrCc7nO5V4SJC2uru
05Q9DpW0lcgvK87krvmwFpclxuubbPFoks5M8NvSyCSa8X1F4WYahFlyjbRy23KCfWjXMtAFFNYz
7JrK4QJwCFZGtcipl8pUH4dG5sLuvPTYFSlwILwGlrtC8h+H92LyFDLki+9MlYnfbldMQfC9xadB
ho3tfK0/1rVi+lyOxnqrVHnt5ptebOpmG0fvniyZBh3jzQ3004u/SvRbi3a657wXw6CUwpaT4dwz
wHmlGm/mb5fS276djE4kUVxy482lv8u2N4hM6ap6CjxPwJmNVoDgqcEt2iO/Ss0CPLy+aqIrUYts
/ZlJdKP3b8jqJTqK4HzvgxWXlk9br+DaxUPJG+nGiGZztcPgSdIxFs/a4L3TOvdzHohhpKZzPdfj
PK7z6/qLHxg4JVdU4fQSn8m6JLvgWl48PAtmh6nGo3Jrm39m/5yqwLx98/qZ6bRyndXX1gO9/dl2
Zz007q/0VJVjhoMXrN8Im6CpoGe4n/k8tVNxTINSSIlTGSMHZGvLJzVrxcQp/uYSJTJMMiU9KZVS
JZ0uxi51Q4BTiYeTmFiId3pXi+ZMuaqUqqslEJS5eFHAhVoQMhbtS2AdGlZdVMDIjMqMR8MMIvss
OWtQhKKZAqf0w5+q+PGXUv8rdB9FU68t1b45pMA2k7tMxWhM5YPJYwIWP35sNtXT3zFRyJqiLIRM
VxfIcw7A1cf+2ollmiIewAT6dO1g5Ae+wv3iifW36eyUj7x4/qFxbLW0y/kkX33vaYTwKq8jdRNA
b3Ledw7vmqEIi9I7h9g7ywoBY8Wsdpl1RWtvTnVBYk9gPbI5xSF9dzeXpsIb9guRZDBGvHo3khiC
juzHS2TUhubN+IHsJlP9xwFCVGjFx8Iz2hleAPn3d3S6G6s9NBU0W8rF0FSQ5x/y61MPXXh4HBqw
Nw+B8Lr9yTSOg2cj3eUsjtSAY0ORSh95EA+U5UWbTzgtb54KHsSw+TA/XNpOMkUjKyzTbOv8aOSc
aWtwZ418j57uREz4VAZlvuMIDjNKUnMhFhTV88k+jhBGY7Grpa4tsL9jT9qGpjIcY4swu0taLtOr
6VUub37omihyaAYVEMlgLWj+QxG925Wy96I/Nz07vaq7eJXFqllCCkWaivnesLQSCe5krCpLBjxL
1iYaikouWl6xO/pRd/ib93T1nKkxHr3m8L5SNQz4BR8m3JNihstEKqgcsUslirZldsnbidHalIWW
+JXbD809rrokkCmnsmTw1GbvDjBRyoD1/of3TXFOon04791a8WQrAq6GzCg7k3nqZggBsqo6/sVW
OfKjrIdZYBIS82f+xw5Klt3P/RH0Rtt/GmaYIXQZMPh2oY+lSLq5fVb2q67Bj2mQP6IBBxBv1kPY
UWgOEtVzgnamEeDHRE3vD6CBvQKeeOGBni+3MvtJENvqoqEMVkbhF7mxdZ8p81GFNXsd2JmHAZ72
luRhSLGvwYNADtFYiTyRXRu8YrluXNclnpfqPqYvNJSzPlAr8+ixpOE5ZOEGQf3YpEDFB+6FcAWg
3VmkXdctgbrYIME+3kV9M4QJAsUOx+f24S5zRn5wVjgyZxzXBY6LtAnaWvDrZgdFnPOvO4oMXR4g
NwTLnwe01SwEOPIPe4G2sjncJKpgXAAkI6rnph0iUcC7axYyBZ8GWVDajYDC3dy3imWCPVRWAkN+
rxYHeOaOef/05fnicaAaUCWCeFeDxal0md+qPRsDhTukz0VDcaYPjDxC9CZPpdMcRKm5JSEDoftD
X8Iv0JCfDauDRysp235kjWxHIJ8RQb5VMuUdtP6lj9rNl+jNuVqVFxUck9GSUOgQ0O3YRp6S+ymM
TUEVC/J6dsDX36jUy7VG3EcijF+2NC+zeBXejocdgH8wBwwIs9gz0iLT66xbl6qai/8DzSu45pa/
kjhQLRdzE44OLDAqWVsO9wv9xqyV6iR7uWEmoGcoIHVmVZULYcEuyJj6t0K0n279Ey0kfjZzl2ce
xDDk/ghhwTzIFTd08Jn8smbCtgViIBfhatUTC+Hn9r/ho/0ue4dBDGqMOYVTy+zo1/X658sQn2vw
bkEKzI+vm+rmJiZ2TQ3JONUFMnWljo1QRk0Sa/wyLbrIz2POmCdcKtWwWmewKZ6fOB3BqAhUdhg/
J+vWsWJk3bh1t1IotH731pM+8cqXVFqlNOrv6HBdvX4cmvGhUJDxosm4Kwga86vKrJmmRTzJKijm
SKYOJay/jkOaKPxR1Gzf1XMq2Gzv/DkbGf0mBq9ehrk4svnAwV56dmPUKg/a35p1oNEX5D0Ol350
GL+78IANiumpYZTd3AzX/Vcx8MKZo9V1dJPNXO8KzLJYMsOlV4v5b0aHdGBWALT+THxHqnAcRNEB
cLX7/FbF4C7GOgdv+RofOrfu4pv1fkdOQ3BFM4msb3tueOXWOIyFpLAihaTFipFNOR2tXNBBgfJI
jrt8UM7xBhMnZan0vVpjWU8LEP2SmSKi/IW/UxlovMsxjYIKQ3ODUrsc3Rp8kHHDg9RnsvDW71fl
yIoDO7j7GGf8L8JqHZ0Mb/1WTXQvJhWKekrOqsn3ZPET+4iRsenseCWJpGtk6XyxYMtn1VHih2Nv
zXAR7fviA2WDqIK4QmPSPtVTDYVQYHIuGqc60wLYan42Qd/bD2ib7oOVy/6D0oyvpKhYfGx06Vwx
WDGSqCeLDOCA+bza1FvH6a3GG+grA7a+1Haz/PvjjGxKTZBp2qL0T6FAwuFYFjCI+HjgrRmUFg3M
e5fKopQr7Co8TJjx4HuT1i1/lj/K37rYhmUhetTwjhe5zWBHonLo7Qd3drvctTjGP/NX9P3viDLZ
p50cmB2jaF2K8acUxRSv6ryCPL4vJZmVXPKqbFqdN24Tyte5eGSiHy+eIqV7tvaS0MihIDfA5Dkj
+byruETOYKWrT7zZlVS5qacxlTcoLf8FTVaEhB1XFfGKiWjZyB2jYk+Ljrsptwi5jOAoXjX83ukW
EzUVDUE8L88wA4V4/jyE2vLt0KKaXnCKk0j2yNsX7bppnqvZoRnTklXgswIydub9O0kaaQMPJl+y
iFqPMQmJqcUp5bf26FUZ3l2F7Dur+NueSKXAOTHGt/oxiIqBF/Y14z/ea0EUYuR1b0Vqdvv973u0
XNZPDXivEbsz6RH5fHaMHFID2lgyExGzQoCDU0iwAa4oW5ijVJNb8sxcU/EDGQ/QjJ56tWmdwDAc
YYULVRJgKrFzTI/igycSz2rVIbMFTx4HuAa+rYlPDpVhcoM0TYK5ydLhse45R53WvlRIBTcvCL26
yY7LYDx8MLR7BJcCbrVRwpi233ID3Y2B2qZobPvMyaTGBrOWyDD4Zg4d687e0xV4Y/bE09YatlPA
eJQs64oXWI+Arzf5Y6fc5PBQk6kGd4draYf13TVg8zIkuzIVTHb+jTcoHSqXOat6DIBwAiyqGT7r
ptE1B+xPtu//dYUUPoK9m/PsTBPbo8OtCAXpZEu+OZMkHqKyUheDdDtWU4z1+C/E2x4wAzMHIFmw
Jp8mKVI0MzEO8+gvRyYruYnNxiGHhcEpiPpnsmytW5YCk9GyyWw1KMuB0kYI8emqnfs+l3PDNLNn
m0Yv+7kCAWdHOTv01r3UIzRooqCSuPHsLgqLcdyU5wSdkrIyeo8SE74JBWwmka1HUSNjh9i5/pxe
W7muO6TGoPNszdq57oLd5dDYV8ivpwB7bZAuOQXb1CtfOqs/CfMQK2l8gJoTmbTCZBe0Vt4/Hy0u
ursjA/ywmVWy0fyqA1oLL5n5+Xf/wv3mL/Ab7yvvUxODbHfUQbitqBBg/4sy/p7KxBSdrOrE28+5
obKJdZV+8TbfIZQ8RseB6f+TmaS9yCicsS0VIlRZlkYIeDbM3f+61F7Qhb7QwfxfILiJ/+BT03gT
ZNSFTrJ6D7jSyCl6q87Y9hfMD9xeMHz5NTYqK9mTq9dWb9vCcmwefBmPmnWnbqa7aB06qiJoIR9r
Zc7vvsIRYn5k7lCOj4/1/Vfug3lUtalAK58Lg1153YvT5WCqWbYTziPT643XkG1D5R58iPaFD4Ur
rFY9VNoVBzaD0scaFbJ6a5xHijFjvbwk01bPmToHm4eSi1EcPWUov/OLuXo3Y8me+8nGsmdo/mgs
mH31svPDQN637+kBULhQJKlgOT61SMCeZS3Ki+RRo9ICxj8nzFmiFBaqfcYrBteFtAZ7RH+uyna5
p8kQm+fFIM6PfOaHTIWLyOoLSKqMz1XfEw+OHnDkWWL5nO4v76VsIdYNJU+DXVqImwhVKpJXzQNU
XfbcdAECmaK+w343o9B3E1lKdm0v65HYLu1X3hwUsXggDO8Km6mbujOGVL56K25b686ypCirJn5E
Zdgr4r6lgbmo6NTHa+5zOvu0TQaqmiTTrEXKY1YIy7E3ujSIbvEyeNAE38lcLdLlJbDPj5IKp2NF
7JRZ2YBTg7Ee/4tnMt92ERozzqedJNaZ2WWuaquHIoOwYd9Yara+mpofu265akJH0ayty5Em2JpH
zltYb12TeQX2QwGdf7tGpd21rYTfzDcaltptnKbC8rQqoZyQvzBvt7iz7gltK2M5EEM/6Mwd35Fu
tt2zwd12oREyIeY7oItQQ9XCz99+1NJ0bLlurut/3uJ8f6NjjPdpdAhcNfidxDN2pBFRLHu/LpUG
bzFWYdJrQk0cMfP4eSk7sHzxWM1llLn6BY1nKn9urybINfdf9ZSr/m9qYJPL/azxHEUo0x8DiE+F
mL000j119qW3+R+a/9TzyckCJ650LR+bn9ARc51OJvideJry9/6TRHJ4BdAfK698g2lPlflsK4dh
3OTdWDO/Q44YrTqnH5tqmJyFovf9dW1zK+Xz2o/34j2QLqQ5aJEOsIrc4Ay1PpCCOF98VhMaYzCq
VsDRbERp9S92yvhWAqudLTFxNxyPDOuS4/0v55hF4dXgcn2q4hvZLrWQx2K8YUJT5/qc50u7bCE6
KmHzd+JvVLvMj7kCnlX7sO5sl9XXGEVmYTCc3wyep7wc1pcK8cUtMON0aPD/HZoFeBAafiQY586K
caITeSpzjNZb0bMTjt5NDzXBpdPAxcWTGLfeyoe5uKtUrMFPx5auoQy0HtUCYx12msPYeZqdNYzk
pY+jOP6/aVViiHQV9u93ETEaHQQfZKPIrB/sUn02gRKdv5XHyysmiC7tRcKCnplmjmFcav/F9Bac
dLkOZCpZQvtLx2E8K2XBIlpCB+dMGpsxJHIU6f2hv2JV86hqiWPBwV535rnyfhyawUQkwUgwer8L
JsATQwO0fK8mT2PFT1xqmiTWuOhg3qpugx+CuJwH63jZUz8rvozleXuTkhU10J6TxcTl01hifPaE
353qlluMtjHecN2vi0KqCEv7uC/4nwYXVn9zuen+a6TzZr8HEEJATaVeOU//kswv+5d4/fAHqvG1
IuXg3BEbRV75XEUS4lZidR4/rB0b+XgPlAlkMM+t94w3kvN4UJvVYXoM98zLMtwYMDAUtvqxG/gi
TIPF1mT719bmRwEeLx7PhVHq91J7fwFGX0MpDtevxTAz6j77M1Y1+2xx/XX7ZMCVRW/WdS/+Enxw
vjd9qOGyG2alFJwgGxTddPGdFcdnZvVq6P1ra54anGcfg9VFKpa4pfb144FCnocL0w7cl6VHuhHZ
lq81E2S69USZJvtVnz3DulYCB/aIeu7fiCWGGcbFWnZsSs8NBZF8YNYesA7tC8+1dCEJWumBdV+D
WaLwHGW6hiLaxV9eps+WgxDTB7V0+XutbFal9/TaC9y22++/2gXnPgyJC4h2iUVIPjuxTW05yLjq
85hlIoRBk1owmllGeZw3c5XNJMKNFNevtP/FjsGYOFy/sH7hVLbfmLrKhwxNa+fyZyPZvEuZY4f6
kCd/rhjvqxc2uFODw7miWz/XZ8J6gxE8Ao9dv4zlMzt2Dj9SyxIUHiG5FX+hub9WoJSIIaxQnTR0
JpXUhMMuQ+csl+tNQRXzvHSUGGE5zFRM2by631W6pItAqoVw2FZqJOk193FO5q/Tl1mSCJhtjaFQ
jqmKXj1bjgIEEsZNpgER8oplAfr7zNSyIwjbYWzvdeihqyrut5+I8qmFZrCu99ozj06XBAWEQuvA
7zokuB+Xpip5BrnsgD2E3P9fHNH/0R4TOXIm7K3lxqj0KTQw/uXDZglFsiXJVYysdreuQvWynIT0
dO/K3MGAANI3BIggUQZsC80T4wfLdYyetCdfBklvqB9msPciUip8C3cvKm/3ZeWeEtKtJS/P+gvJ
VFweuwyQX4+f7TroCRk4nsDeXGfH7+DN3WAdc2c4XM6eBlm6iAuS3eAa6S/u3bCP8ZGeJ5bfYfKw
qKf4lKjILwODBMDbj6TGqLnjIVNKplqJyKlQ3SAcOYKORDbGsddd0S04oyPkj/XDqQg3+7UqdmPW
iWjyhsDRv/Xw9conhuBRpT1qUMaLxQTqVZQkdhZb0RW7kR8dLuJ5I6ObVu6Qq6TveX22slZvGFdm
eUgSGNfawZCsZf8B5RNi+ILG1iKQAlIIT9tWEMg3BgWyN80GtkVzofTUDsUtG2MRF3H7de/7e0o7
fJIr4fW98B7ZSDW0WpnEuvvG4Is1klPpmJSwuWADHba8WIFAQgM7I8I9NLk779blZYLnuYwK9iRF
jx1i9/FePfNMauUWMrlLvN7MUNdBDJHnAEHXriyKoZwlipln4a4++l3DNU2dMoVA8kY/vnWozGXC
bbfF47Nms78D5Rj5PIpXokJqvVQ+bvpj8Dnafl5IhmlYqZehgZQNh3xSw/pgwif5Np+/KxI+bYlh
MgT1jRTtII5yfhYLV7trjEOatP0k7Djk3+/CmSwPjKgrJK/F7UOdcjomu8rk9KZHeO9cefVpPzKh
W0DqJySP4HflH/fQxthd9iblhzaRU2yi4w74qt7IFhEtPtItfmd3GYn4PxpVCYqLwlUQDvPg0O0G
G0KypqmGWqN9B2HtSuD63A8L82l2zIiJkb5r/biDtBEUVUSizNzBExdPFrYIK0vozfrHlh5gfjWO
5tu4MltT3AXnTwmm9De7AMopE0MbzReg+1hKjKP3KGfPhlXCKiLb6rYnTh1okFCQoJgbZCtZMMQL
OBsIZwfMDVN9vMhf2be/obqDbOeKAO+4n50Dx1IT68Yi+7k0bODr7m30nJu53tqR78VX4mf9u/hn
sIVMFRbOP05xorM6FRKfDrn1rrybysmESV21I4pZW514uyddNe1FycCMCOOtpOpRoj2Xxdcfmpde
zInorwB+zFuxtgrxahx/IjPwGEqg2nMUUUsrXSnEKUhMnqavBnT6EHz+QhVnadAoGJDlmm5/UAIc
S/E5/zlEDSA9KmdSS3MrOqph6+KHDpi+LFsw/B9QS3GtxGXJAswhKJbwBo7f3lEbpA4LPYumZBjD
P/pSVq8y9QQYz2mQj6sQKktnyeT+b1Si/1Q0BwnZ13lm9yd2zcOOzHjjXyseVL+pONp9yJA4Kh/R
+3eFNZWNYXU7Tt8J0/17T+AzGhYLsG2vDyd8+DfJqq3CBid7+Yvq0xTYArINZUgDtwgQnIPOU90D
Q6TasvF8htpPNRbKWsU659vfAx+aDZdtptqrfGL0jlXWhB2D1C8WS6pLxWegdObOCeO9o2GI0i1n
p5uPcxxf8Dxdq6HHJE7Pb5/tUlWxJ3xgVtSdkOfokQ8agezYS7++9z31F7p/aW0aOrl8Jz/3p0Km
F20Yn7lRNiUPzqt5MnHTRaS4q+QfOrTpIlFIf8IiHUh6KwUmE/pocTWJ82MIxNsMZCNTWLkdNDh9
jXA4/62A66K4+BMmcNUlMlCWJyfHw1aOYas8118e6ypLz21Ujk5GxjmHwvN3ImZixmlXNWSUpcbG
Ow/bNpz1j5lphO7tVDMl53BKG3ZYV81mc9GPQ+RzZh6YTLZoHs6SRbNDiGDWIIeiP1PHO1yym/BJ
VGY5L0O1X4apKVCDLfbHng1meECJaqJTUBQxS1qfqwCVZHak3wxSVPRNGxGzE132S4eyr9umsEQm
y0BayM8+o3OrXIcrcfDdzN3ZX8pb0c9rMz3CAW5K5lNfvgooJPNx0e5gANw+yKrX2SqSxOPJBlTb
6JmJcM5BxyNWpeMJTE/6EFMbVN9Utpjdls+nQk5Bifz3Uq37c/N8sRpRxNbJvacxEu4L5CMJeU/0
vI+TuNXiDSXAPUiIrC7O/mEJWAEp6pZ03RF4XtavBjCJctKSDvXiubj+Wy4L8UXpaA9xROQki+ff
I21uDtknN4n9HP4UlNPt9Cov5PMxfNW27Zlp8XwrkujNP2B2LaQqBBolNL2/43fgTd4rb3mT+fT3
vq4q/Ifjn7990XZ6nviY7KvZwammZnloTc6V9+jI6phrDbYhs9R4PhmnMHDDriPH1jouoicscv3O
DTmLxBp79x82ffiK9jJdVLbaikXT8NWwwrSrpKvFVTPy9eg+cl5l8W0w0Nz8nb9tdocqWOY13/6e
Mvlt7V3OfG4MST7if/uhqceAOnacqOEdJoLtYyU+P7Yyk+vEhBnuEuN9bdmskp0nf5XppU8Gfsln
vpGzHpX0F4ISkljya1a5oeDWbkrIRdFAOnPzFMcGdnQqMssR2zesIG/7j+VM0R5KH3qaRBBNBRvL
DLjvMAbN/K7777/kp64714RKZT1AXYPQ6bp37Nm0H/yOzSAK9+muiyJrj/z4lwG777n2q2FuSpF5
bDufV5NIMbQU/7DG7DQzWPDoyf2bvjvu5lrR+fmXColN/ndYdKn8XUS4r4Ut9mqwxG0EEhr6RxJZ
cDU/zWe/s1E4OjL2IXsDm9P3QOwWWiDZWuMyjhalEHa5RXztAIb5ZO9upKQitb0EyvSrh740c75o
zOTp1uiD33IW8AHf1fhqnOINqmtXk2D/PHgRtFPJrj1pL+w0mgRwja0aOA3gHiKBRZLfzbpIB4lX
O8ETQJpCtH6KSuNqnU+yYRvaEUWz1gZjW3GMD24rDDtvuv0mU4+xyzIE6wbvJzB3jZqwTvJXitSo
/gqfjw9kvmjvUtdK18TTGb2UlwZpyy5mEg8xp3pkkJ2mp6t5eqR8ePPNXHzvypfm++/l9BG1+sCX
zw12kVKOLSFfEVZ67NrGGVxlQaidyM+ZVdy6RVdSeaMVMiwE20zv03XD4zYTbiCOYjTQ9Rd+dnkg
xiqvqYqLuXXmgCp/1/Vr/9a8IgufuAXFvpGIRq85DmNTuPDKiqkECuSr/+am46tHsR2zbXWKkyLS
YFVlAGdsKZYrjmcBT/q+kwLGfN1rH4/gN+SbbTqjgdge/qZk3tLRlCfgnGl0V5pi0DDlDjMNNdun
eMa8azRQUWBR8T6B6noC8jsWBWakKd0c0ERFfQUGikiNs/v4F5UxzwrTCrNeuoDccFtbEgJ6jZta
1dms+QN+vGoqOQXkRZdjWt8yrNIeZVlSCGzoOcTDKLyR+OUN70F6zKNtJDm8pFamho9GAsqCrvwa
sPyP531sMtlLlTta7zDmYjuN7rUWDK/RHKgnHv2sHdLWcRqrW4HPOS3kZ8oImRFRKY09mq2zlm3a
ntO99eQSramYZk9nbGkxX324PlUKAO4wqXsgvT2AdOh6upQ/j7JiCLL+5EeRK4UOSKEyfQl/kQ5i
s84nswWFS3a0/V09SdP0CrZkLRL4GIiMAInCAH+JsKPJR0ZvrHLRZthm8XwOJ1Y/VUpXo/w+f/hW
d1ZurfOKgZ7R3izoAlh2uKgLTk3BmSF//caRsiF5SPQ7YKbY7214m5s5qE15aWEWoAek5xczR7MC
yJa+58EsxX5vr/OAR3tPdVuykGZbrk7KdGO/ma/ryGbsHLlx+G061s+GukSoXLLtfD/CuURlAQEg
sxJtcpCD0lsmp3JDvWri4qt2E87EY9425uh9Ne0eFk8nMWRdKA5iNcjiFqS9u1D0cGXTXOtclnRj
7YLsRLfnBQZOVn8KuQi+7nvQ240Xf6uPN7ez11hARJhfV1696J9rYrKEoVvYTKLNbU8KjkUKhHx3
Zl8q3/T8yJyGjdMlqHKXv3RO5iBgpjP7hkt5lgFtFKSRHo8M3FlxZOZpdcai8D4WqfHr72FknEii
Cj8+HkGzhPf+DgdCTvL7K1DTFgbCmX/8nLZuDrnjUf5/rq8j0eNkakJfu7lhfCqoV7nIQN3zvCgf
6/pBnYRnWvuT+dlaRi1YDk29mYPrvjW33ZHelPaXaizS4s11ZTr71oHKvSSHbN+Xle3QPVwvS7bx
M8P94EQdZje3GlSTyEl4OGHuiXYxzkQewF4M/HdedGaBv1I3ddjdR90g034CKj5ZK7c5jA9EU7Xy
iEjQIVOXeqRJX6s4XTWSfZKyHIqY0zjZVuWHWto1zpBGRYzeGo966lS9n4oqeO+7C4GInhdSq9X4
NL8HloaDUqajMtwbiZnScLJQjzSp4p/OJwuEVB5tybbAKfdVsdk+FYV0Pv+r2X8TQ+9GOn8tz1Y9
Q4sHzuGuY9qbKoCKnp14Gs05cO09isoiux1pwefZMLS9vtZNulmaCc/UF2dsNCXFF5Ti2dFpaayw
VY935iZFPmvmhbTNC3Dl3cKcQsqVPOo7lsHvbvDlZPqvatknbZqvu9Ramdof98q55Tgav1O8j4Ph
btjYJuvekvUhg4XNnzEmHu7vu+O4OVW3Fa143yehgnFRmVzs1clBLeJ81r/hndM8B6Xzo/DjB/ZM
nw0SZ6U4V8gw83M1Xdw3UY3ded1eP6RLkDNAuS7reu5cuj8G7qH4eiHacVQwGb8cHjvYqT6h32qM
l4RUa+kdfa2vewUjI91YHnvoq+b6GfTnW2+1beGhQdHNrkkk/QZicEgoNKuLdO//nUHPmBNptH62
LoMIB6p/VzjaPicYCgyu30Tr63XXdQ/xsDSdicHPdfZ3cfSEAGIluMoq6zHNBBWfdiZRV1G+3C7w
FzQzf+7z9z6Xz4/BY0N/sx893xXyu/JjNWWgFWkvmnuARn/5O/tSdM56uZxHnFEzayLY3zsffDDk
SbG+TjdX94/06CVWIdvaZzu5JgUkUhXqUfaePzhApvZHpR3qFxsYwdNwBzpd0Z1ZMVOF+38s3ddy
IksWBdAvIgJvXimg8E4IIb0QMi2893z9rNSdiJ6+PWq1gKqszHP22eZZLR0iuOpyaNd+hk7w6dDV
thbr13B0mrTf2Ug8g9gpXFmYzTA5tL1dvmZsK+BtiIezYECllF/WN6iT/8CjJGOUMPdzc0p5s59z
dGlceBx8msbBPEh/Lv17RnV+XWJR6ScWm/hxbhcMLCCc8tFm7emX1emuny+DbPV0qxCuXYIHtxSe
r1J/+jlNVnEGjjjw8xpDiZJpSb4s6OoJ+uCbWwy7Ucqo8hn5tb/w56tQt253QzFrD4jYrH3fEoo2
VpvIfrXvaPDN3XkPS7xpZz9pPJApId40wdtbg/m9f5esF+Hw6fd7ERZDKB6l/37Ng/dQLYsUHmU6
ulRTr31zHpbSY5D/AHD03cWVfYs8hWefg0+xN2fnJeW8n0UJo7KGXpNV6f0SHYU8pgxuK2wgqW3O
GBuE5bSOaZuvZPJljcoB6pR3CoeBvibCGeHJAps8d2gRDlc7m1i43AiLbYHd1wdFr3oKCMCmLt8G
XeqlH9VlKb5/bye3wWNoOzD+rO7H+1/pBAdGOh+nEagdge313hfUkTs0lFH58u3XVXJ0H6/GMsiA
WD/H+lpjzmKve/gC7qmgd6nmvNiD+6UHuUdtx1OeycN38fXZhygr8tKXiN7NRTzNK/7hTpuMp5sR
MxtlVBbVw5tB9YxfqYYLAk/hpzm09iCH2Vrp+9GFY2nbw9aELigOqYSKtnnZ/PipW1rCc3OuPeti
NL/rfXb17cd1POsLWq8fffZPwVoeHhyW87eDCWnbgocGu8zs0fWiaq9UGS6FHm1UlnqZ4weiyv0F
ORHSZ+u5Z/U61t+pZhCHh6/H+NDfWs0idYMS0YDLY/dkr4ZM1jLG4+B0iRIvN30YAxHIVKE8hW2v
1CRBPqvG4SyR/fORVOV/uGugDK1p+iuZqxcvce7fedHZbKLVz27VTldMZGJut39QnPKWk0Ixemwr
l09TJ35IPpWOVdfZnxbKyDkOhiljgRCHWLvHJt5vCMxYIjkBPhcv58x89lsB9EQt+JJ9VyzVnqSz
+VrKsQidxd481LQwGVaAGqBlH36WscfADlVWElxmfyrpki0/uWwccULM4qFnjrKQyo4p374coLEV
hLh8sAmhOJWQmbu+QwXsTsh0RirrgRD7Zwr/tz7lFfJk8FWfmrtol2wrieF8FdtMN1TEg2cxOirm
RTmZ0D+SlcCBKHY2nzMskGEmXXZRTsuBzQQCzABimxjC7Nd3qLvqkk49I/l7/QXgAwyz/5Dm4VQK
0drX+mnD+pktmUnrtn6deQEDZjh/ulV84xdH4YsOAa9fZrsmG57LqZOJ5asB97O8EWTbEuA8u3Yv
bxLNH6nXuRGqUj3fVG6udvV9sT17CcSBfTPLFe/gYxTzH+u7tNfoWKquXrwkti/WBW7KMvJCwSbA
GCkhu9B9oKi5VH7wrLPIWbqOFS0OQ9R9E1qtGCplFEbRkkpKdyMlNEi4n6t4+YjP5p6YuJfbb37+
LsvzuO7iOKxfs9CzJhS+9GPV7kKTYXbmYAecF1Cqk/hCC+aFrorBdC4gAx5OwyCjo+dQaOoyML5M
eFWRt2tNUuQ84Hfo1Z/bRD1krcyaWQwNTS/ycSrVeqJe6RbBQukq1CBxbw5yCQhvmljuUWbUHr3K
WkylJ6X1eP+PtY6FBHRBc1+wUny8lub91Q2P4IqF19inWjNabsJsXNH1IP/g+shh5fRyuPbhgQht
8mhLS+URmOpfaVas5IT2pdA7zA/O+ChmcFYlmQbvFLnxTkFMUqS2XHy/1cVrpnaCu4oMZL+tu8Xz
Z1m9nFunDEHS/WemPHaohNC+9T+i6Omm7pbjtgczASS6Sw8WmJrXcVl2t9ryXtWzzE17kyMrSLaz
GhvTr/DOhuFeu5SCe4skGive7BPW+6oLxMy9r2KbMAyXp8tcZLCwWt+UjMTUmuHrHZA8pm+nn9yW
X2qgzWC34cUtm+KTCKePCr5Zef/tXNt+p4dyehmMAO3uq+9iobk7R4XSZFpEVB7mW9l6OtvOFfsL
cpXvfUJIyvb1kDbFbjhiJLjZw/tqHzWxUpDRzGrf9DltYsnlGzVeITq19PJOEujWJllZfwjivatE
Vu+Zz+m0V9S4Z4PxS8iP8+yt8JIzuBkNrKob41EIionCjaHAoYmSg0fDxAPBEt93X13fRty3r9gX
92g7HRcWBc9uxeZ0S0QWv8QRZkeL4O6T2tYAszn81Edzv6/dEuKLajacBNbrtpG/pMsJ+ofk8HkN
jwG9gTGi0NI9YyVHQG25bpGf1lU9h1RTkargBJcp/nGd+TnzbfUQ/7M9u+1B+K9YNQLjlj+vUO0Y
syUH3J8G6k1duKOyuKzvE0DUoBZYvIAwWAfdpag7lEmHbFRng47u8fspw8q20Lq/5p4RZcUbYqcj
XcVrvKuQ2cTs+MBQJAzMX6+NwrVjqdhLjaGPq/Fy8S9zM++pr5KVpESQEBBdmWmG8rj0i24y6DiV
4Aw6SC0Ks3riHkKabUTGxYd5LcUayJhEDR6K2z9ZC1AllAjXMMU4OCwSIRUGU30Of9MZGXOQ0jBc
KLGwKgXq4/XenQWNEV3UbFmf+ZMlq06TXn7L9Dh/PLOBv8Fs+0rHUE63DRnRE7D+HJb3fnA4wI8o
VYrd1A9j+rni3qZSuk/cVDoKO9n9n8Ng/pr8YMhiYpe9tjLNQJhhEAfCekIX80P4yPQf2gGqrn+T
oYCJwpGtVV7U9h2PXf4jUyx/HNur1mk63Nbhx+evRT6acbt8485LY3iojrbvhQkzaqjNBpxFsBXj
JoZubIxQ7hEDmUFnw8R2cJ2oav/0Xi6JXINr+96osYS6vmgtx0at2K3GMip/lvhmpXzhxPqx/VJY
OvT7LBeKg8L3rMSydf+eaT86Wx6e697ekRh7Y9jUrdMH0PGo/PR7Pzex9o+8LZOdzKmxSrxo5GnK
7hMy7UJdXSADbo4vyON98cHa1aP1B/+jB6AgSH0+tcyJ3DnDqqmpTsHpj6aW+9FVA5hYnkyHqT6q
BIfDl9Mgv6R/jhgkNylWd0cjzPJzUx5xR0wWDEmoW60RqQJkTvbpQzgIA9pS0WgjUOfMbv8IMqRC
13fz3+acU3V1/rP7RNjWUrBZKubi7MkYpxDI6qcQkJj5yco8uHRUMINz7+j4PcRzRPnOcoLVvPqc
jUXtoNRoq7ilN068ZRO5DoPhhSeinEkobSrnfqpyA+mny7na4TPbFKguVubRXLddcOGAi/iHjm/2
tf1ONUzYkoGaU3w1BO0YZm4+XdFSbzoQTfziIVwNwWabzywWHBV/41y7Ta0XdTqvCPNC2I5Fsm8T
EQaJX+tZakp8eYFDrz6fNd3ysmFlHNuksreqZ/5Zu/JO750nx0kHHL795tsHALCT3Jp0XIPbvTqx
kEt1OpOAa6Vjlel1smUuPud3DI4khe9sbh2exqadyfKDfJv600q4hA/JT2HAXK9/8+iOSy8Gr9OB
1kDZHiDbCJS8eFY5h3LmLHGjz1bBO9lOcjBvgJBj009EU7kx3CIgDqysaUU+Do/gx5gZ5ejJW7ts
rGRzsuzebAw/AjhR2jVOiUkAkwMJUyaZ548UCTaYr25aB75fXNojy4QfwkPaqGf+ARwHdqCSYn8G
TnSYWLbCYPMpBHCIgjuPVch8gErBZyv3s6vfLP5t45CNTaLCdNcLwSCDSClIFm06iLK0NADcH9uK
wFBycdU1s5NCI8iesDsKPxpJx1RidOdVHSLWK3mN2sv2bhIWAzWZeNyMtfjQ2N7hGadq6dsTB1xP
utsRYp+idd1m5ANPXNewqIDLXkR5BFZ3yoZzyKDiCaG9VWyk+59zIioWI4KG1I9IJAN882oIxbsp
Bq4K08NUPz2El2y+NK7sMzBUdXZiBGxpf96x8fXrcC+nx7hlXDbp1XNM51bj0NaLMRR1rHlua1t+
StSCwVtuPpj2bv374DaSR8VRZTVORptzbTf21Ox+aSdq14m5yRIcPJh3DjVM7/6+m/esfbCMYO/i
tAG7nZrTf2A9JJguoK+fs8xUu9PXTXNpgpGXDXOvmRs+X6zQY1u3qqVwKUgOHaJgti4Ixr7g2ChR
/bpflKiEZX0FAAxyH+iOMYnFbjyf7BtO3XS8HPFzo49JRbvJ7cbTGKqbCB3SY3h9P7UOX26hPYKQ
CPiFJzO4i38xMJQP2ZLMzn61g4lVeHcPQy4XWdW9CrFkEVz81YrujQBRV5DH5Pa9zRspLrg9V94r
MiTnYvMAsNvlN7/5wao+lxQ0a7n5R+lXm7A0+Ws4YgQYuSq2TYMib0ccFDou+Cpk0bPSCPfWDM3j
GwjjZIRu+rDU/6XgCBTgy1vgroMbtYz+PuhGtVHWv0belqw+M/R79S1Ux8F81MtZiHyfNHMdpojY
OsHjxpHoZ3D7xFU8tBhVWZ9Y5j/5V4AC90XHLyNoWzplX8zN00t5DcS+gBaY/q6+cMORiWzSh3px
mOsvYztwqaF5mHZPGAVWp03ROQYt/8pbiqe3aReh3RL90d2xxNiUx+j98I1FiAdEdWEQpCfqpvoY
aIvjWyCg8gKbv6tluj5EcQhJmlXUKR7ZZXz3musvFMIiPva5O6bGUhuOkDU5eSJqXOo4RzAhQynS
wNwHEttWB1viqbHsi2vz6LLE07qqvEFfsiizNFOlcaitdbU0msGpLzq0xpeWkgB0zMmhj+BVs0NV
dVeJa1W38nNpjX0Ub03mvM3LkqSwmDf3MUCgCWbJfhmnebpR7ozROOphb+ze0GnHpcouS0iO8RKC
C15K95ii5EamKWJRuV4MflqQ5sT7AvQ5Xs5qQPbGHQ7cue8ijdMYZLp+lYzYVAjfhTGeJo/a5ufS
//XGXVW9witZU+f2Att4fIubD0scqWdwMQI9hOKE3cWULBS8axpwKaf+keS98fbY9Z03qIV3wTbs
oSUjV5QjON3G/GZztzeTeT8+rF/kOzYbLVyx+z/cxmxdRXwJUsVthyoCk2qgBC8z/2sUfvOtdacQ
WoDES+4FLt6ck0GiUvLwolBgY8Ry9oGamOtz//O23D+EBPiyao5iejG8/5Qm4jOY3DeePXpvBKiF
BOL6lcucMbF7BJwqq6Aq+x+z7Wvlvq4dmFKsa4wNYkqK7FDy9b6a0mx+vJYa9nmkYj4xmxKnhMhR
Qoyr+OY+ZsGXb2XvJjrXHouG/dG+4+SJn9ErMM2c6vCOTFQVOrOxn6otzIfOMYcOsznOC3gVOg37
mqJl4GG1p9g5CBoSjtK+WaflvbKebRqqo3k6zNlZ7l4LMd6fzG+/U5qZH8DKSJDGHq+xS8IuEdpw
qi8u3Vdd87FIflXPiXWROU4+LxxQtcSYi1tetlyqrHCdpym8yQooOksaloq0hUABggSzh9m5Zf8Y
zyrP91mm8XxHzUJaV+UMx/jkHjF0SRRZsWBfqy/PRKGhyXp9vJ07+9ewyMqPE/+wFszB7oDddXjz
Q6/Xjscc/yygCsvgjDn+c6k835t/t1WvgfuqeLRZnR/N1HOCW1li2bBvOFLv77qL2cu5g4CzZhf8
74rlXXuAzN0Xx/1o7cmi1DxUkwaVzmadDcW5ShH9my7ZeIvuHIU9++KDzwemfzPmUNnYz/bnx6UL
olgyZdMzhSh2abSF/g/cAz3E5Sv0Cz/hxqzjabEWNNgAfReEoBbRvJr8sne+zgdHKQzm+6K9+y6e
tzDzPRx1lVOO94g294cSX9pXRgpKV/K3bRkvA7km17d9jYvdsUGDN3K/jRDJxnmq9XMLunxpyTFw
+/ZVhK0mTr0oay4tOIbRK6J0cV/JPGPkT01YonK61RgJpmoPOCCJzJnKb13dFZpkF0lVMUMlwaUc
GhlDfm07zc0mXGhsd0OrS4UihjIw+PABDBINIBIp0NhqOAIuVtf+7NHeeewKRzO+QvN1+wgnR345
ypPBuQwJ48VCk0+aFplswaqDejxi7/r1npxMeZ/mO1sk0fRrwIBynTGqr/kGaNmbymLQXbq79cDY
4xVEthAMpQ+/N23K/t3jFiw8+kCU66Vyl2e8+KHknf2+buWRkZi/gENWt9jmmtO4Psbp6QikuMhX
izvFGccYCWFxMOLKt9Dwjh8kW43l+PqgJn7+ouG7IEo0oIQzzBZW6r/cWhnLpPLqwCqws/Cw4GmH
ncG2VNHnUn2pdgptrI7P9Jv7di7Ir3HALKtjQAYAoYbO+KsJtSm+399VP04El7hI83Covvh00zdu
HlH65TyWGMEA1NLT7xhL+BeOaqCYP1PnI6++pjvprgrZQ3yOk0jGsxpUB9FwYWWygvJZURoRoGA2
HDsIdOtotpr7aWGQr97fzR1Vs8jURJuH1gzahxkVFfLmvGqosN0nWs7wMHJtU7Jnu4UffNzQ++64
f53jdDskcsJ6B8khBOOM0ccI02I1SC9E86b6JNlN4cTFKMD1YkctOCV1WwAYo8OvQqjIIvKKAgja
yU0OKtp78TUrhVwyRAraumQXhOdbWShPgXNknnwRpEPKfZTXgLd25zyXDe3NcWJ6w3Sgmumda27L
Rxr1Q/HcDl9jmtK4NI+hJEj1H6sBO8sEusClmQzRz+J9Godq2st5eyjunG+M1diHXL/PlWBn5fiY
jX3PUSmZ1isUiVxVSw7ywbp9TDQPRO2KB9SfQxW4MZ6Ff0pA+TsbX6qzsffX4Hfs0Oz52AlGe8F1
bBV8SbLZ3uFr95UcUqv3RAweovyjnF/Xi4EI4sUH4T3nlI2XkFMoKTM5ALN9WTHLeMVXJ0qiViAD
sit6C9p2zkW5mpNsd/xmOsPQ0EDjWFFGvhQtQR84TWXZStQsmurqjQUmSfA2J4cz93L9zvRYTm1+
zW6ePaMdHmo6WBc/1YDa/2l0zY55H4X5L2BCsXzvHwCYkTNVUUd5blZxwH3d1SzSVJ/I8+3eEy2R
KgsNOFX5Cq2fXVSTKaNFzB6lMOaugVI2zhou6jfvCi3uFLo5FncjwFael8q2FwIjTiY8z/LzPMmV
4i2/KWVYkHzrwZdMWnSTB4fY232EHJF4yZ7aVCZpgSeAWuiDWZZ1smw7pwcAu2N9ZaWdVsxaG8n0
KHeAVBxrCV54HPVfllDCcuootF5tLSkk5M7PPtfHBqVoB4HklxDG8/BipdxK3Wmsk9/mv2fpONEr
9fTpuErXR+2hTX4cvkPMBzHmXoXcPu56D8SbUwpv9tTYrRq5YgPvOHT+JpY4y1xdYTi15XsyUZ2J
UF41zjlSiyEfHf5BGHPzYWrVzhda00V0XPd2TCGYDdRxS0gaDAfrmVxP6g/I3+jK7OVwbncOp1rx
15C+lG1P450jhwhLRFHuFyVilhd7XgeyLBfDEpuise1gbrtTinbuvfBQPJo5xZTp7rGbvDOeFINR
Yb7JsicZh+iNVLxJNxMv6aYZu+twbCceNdctU6xvBZdRAWHC3Tkm4uDJp5PgUnXV5GEmU/FjqzCH
U9Q241wmSuLxyG6Yvqz5/D2FB1TSucqu2N58nBtwEvwOlK0BxYGLbjfdYN4cOkX2XkLbHm8rfeEm
WU/dW8zPwsW+tVhWpZ5dNlgnpoasr3yMbYwksjxynuE/FacFYZrHmZDKOp4pdHQoUencDIPEXFiu
XlGYIppFcnCemApujwMKxLOgmOW0t+imS7zJf/YrkQutczs7fTl0j+1iPB1MpUJGj9SAU+M61HQP
zasFsW8YoBkxsuYBAulA6Rg5cU3+fLOOimaBb1SFt2b+Y9kG9Gabl9/nJU58F4psFaL86zJWFe4g
Me1nn84wTF9tGumuuNj2IuRBriHuvRvFrIX+sECL2+71e31/YzMlq4X4k/ynLvzZMXF9OZJb+gNn
vhdvJ38fGkjydUCI/cZAhRVQMJ1rOdqUhkSRHSZAmKBX56WeRI5giLV8IgjybGrOZ1XY4wwtMxcZ
QT1nTZwhqIpuCaZDLVUo8AaGAm2nzSmFEhXDACzk9ALmvTDAUhvSUkTZbet8rNgelufq1ybVyabi
L6yUL9Y8XTO/cM6umHYrraNpsTv7dX+scZ53y/7WIenu0OAKmW5A0dg5qWxcbEc4qLfUZDVhxIWE
fa/exs9ayCtx9WoItq4SdnLiLw4j88JcLpAgC6XGVSS59OedEaj1IpPi1rL48kXetpVrhZICFcNQ
fAi+lZvzgvpxqCDmkaF4HflIhRByw06RDdaxnjk2livMEKkKZQYXWQmxkXQjjujlrSr8jb3yqrKx
g11q+zcw7CHevpvmCrI653+PCyKdVjITZ+QNJeisFlGu1MjQcWxqvmN/Ze34FyN7PfnvjTq8cU1X
JKcmmstE56BVuD9qp/MQnUqMgjeFYkVxwwMELHeJYRNu6X0iH2if+bf4TMyqTFnSTc/zEkZ84IoJ
/DC4vk+QVpeyYu5vgmkSfT9K0qBwYizydHk+SbU2cU5yMZruKcIhf18VGhkkDdIAltqt3Fs2yo7t
0V+n92O15NWqj/d55TvfX78dd83ktp3GfBwP96anFhLpHJcuZInmtZX4lNbb2/XzLZmQ0LvRtMdp
O1d+/OTuQ5zMyrxiUFL5Pr9953kBcf4elAAvzbPDHzZ9aKaKHxfZxtN745JuzG/xmiHWoXdZN1bA
7lMnizRXkU85XOVrx9Xr416sXJ7VTPb36Jm5Z/89DcTTbDObeXv30+GWLlTOzHjBb2Z884tmPnDJ
XIR59YkGutvh4QG1ptVl5vc0fWP4lShQfu7GRbYnrvkFI/gnITRzEc+6Msd2YwLuvYQ/0NaxPhub
xzzYh5mzJ75P6fdwpOBYnqFLfOpMabLmr3BaFUlIcTrWZqnR5sFEjm3nOL8JIUPkQbfkYDPvFWaA
miFxTonsAs1MAPq0fBvuX06r6q3jomxz3vNA0aPiQcC4iSWcLRoGzc9bYNyhrK1VQy+n1nbCEyz7
oaR4Zqvbb9UslIdRizbaY/RMV+6lnhChabbGKfBcaCxmHTA0AH/roL/GSCkFKWbYmEHh7pBREc19
CrWhAJyk1R1l8nXo98lBUOQLDz2KRNSlpSEClN6OZxOWynoe8wulc70xlbmtmpKEhF8qdEuA+0X7
j7OluZ4nmultiyvbsfAq3V377fGFUG+qYM3dhklZnCvEODt4ofNwWk1fl4zjjg7HunWdSbXJqc6h
vJr/M3rPZltEat4tPcflL7Yrl/3JPjm3xef0+IJZpDRaBD0QvJCMMlOMAY/FaddBD3kIRFqDG/cn
N6nZh2wRcplkhjbnvD0zQe0y60LTeRAV6uSvUpNn9wgmOBvi5VzGJSOi7jZd+bpWetgWLWdh5CT+
uFd6mK7JXxMDVLg24CN3qEw7obb6GV37EtFFFJ55F6Z9l9NZGMtX81YH+eYaCJ658i9Zu729FOi2
1/dUL1Uqt7btFocm21d52b4JjQ34cIKDA5znnP1hdGDfVqyR7PTuldO+VfoOPsqkTIeGWh0SO6vo
4tlyHF9+1hGiTOCGJdEMybED26ACzmrdILU66hZFToYAf1oNvCFoJawX5jPagQPLj2Vzy3JAYmXZ
SKwyvlbcxyQwq+lJO3z25n0Xo/eolnqeg924J+B1WwaQsyDn8AiQHOfjsZhrUiueht+c674cFnXo
ffV9zlKEWLL6a+P3jVSwoTd7tAxHm2BzZe56kv0oOEUwhMSTXqpK+dbiM/zucHZym3N4+a/UaBHu
VPUUcR6ae9fHnljtkZopU2vcZ635z2zYW4+uFUvWHOnP0/Va6pz49zr/Y1TGZd31z35oBjpeb1M1
e1hX7pOWSC6+7FFLeNo82pWT+yi3ql0rY2VJtTgY5wetcF0K5da10srHp1yN7URr1m3dJ+FNhu/y
ZirhIyh77ZVryupwvv9MX6f/Ehqvh6KDV++j3Ns3eiY308E4/NPzRDv1k/TWDlUf2yt6KX8ITCtI
OGDrXoORNMdyp9AkPb+KHNUDlPaqYyj0Ci+7cngL6ubwH+/HO1w3/Nm7Xbez+6hAtuRjdnyq2GFt
mlX+KX4sqBvKusRH57ZomGqxbY2ugnBbycUozHed4N39TUY3HXTjvq3tv4+TjGrAW7JR9q6n+mTR
NQD1medaFu4jMh7bBU2bpVvKmPe4/Ay9ex1bkRw5Pk+9ZOQLeTay5RGM0N/7j1/FJnDQwmF4NFFq
uhJI5d4fqEqJxRaxPb782ofSm8oIPm5S+StzvXr8tkOsfDTexpNQgm6fXeXf5NaUPMfuBsfR8g9P
AahIA83MBCgUnoe/X///QwC3waXEM2ohTUH57oMyWMoPzhzFiwHQ5Qh09TThziuwgA8c9VV+24YH
/mtWNiJgO8zo3gAs+lm2sSf+uyPu3w4FY+B9oqZ8o01n6CZncWHabG3G6tz3ws/v/l+6/vuaqIgD
gCtVmrfyq4dC8fzv+e7qfyN8QLErfqJ7Ot3EyWY+bqkmWiCX2q1pCDOt5io/rflr6X31UqUmrX6a
dMUgJynFPpPraGUapnyAbH///6ELjZahsGtSjH5582D0SmErWyvHWrCx2k8mY1lJkGbrP3yyeeM4
cV2ftTD0LiuVojoOFjumszgUoC8wQ6OOv8UR6bfE8KwQwtQG2Y8fJ5BnYHhIR7+vwKJ+poGthGpP
0GyK0tGxD5eoki731WDKynw0xwPA7TdIG+ziwudcAIJLo49zDbiQqy0+PYS3pt3StNck0cl4aYCZ
8aSVB0FMZAvJfKdvlV662bvPGIVFKtJnjSRjbGoWbs+6ER6y8MH8SfzQxKPz3+PnL7Px318qTD1b
njHPj69uxmPHg83QkWI3/HK9dEdiS3kNW5OScPFA40N5dCovWiPZFArgj0LrjjaAD0db14LZ22l1
0p9hzLuI2//a38X3TB03tDN3uOAk4JGU7c3F8r2cE27s9/rHzA/aeWZ2URFhoqEKYhvn2e5nm70T
KmxfEne1tot6h84tTmSj64hWYEUTBpt66037vTVUoZyqcE2ivctjsFqi8MRZrJC8t21FcUgnlrmZ
QXWdlkczdPcKBZp62161z1XDo5qpzd8lpV7o03xxSdamvlFZ+Rt52+PUt4xMrV8v2/xyVCyGvUSv
x8bfMXaJ3C/FgZ3f/mkIbuwLSIyf6/eN6XrWa4ddc8nd5VzDwrASwz2auT31kFpsKzMQvWAP+GrY
wn6SzR97ka/4wvoUqgi3r/Ria9o/u//dWOv3XBOjCWYKu+pP2KEtopSVGd7F381vmYSJEPd/wg8C
FMMjLqLuQheTT44Qy83By9uJfTdXuUW5TTt/rQxwWPINNKJCL4uP9e1cuDUFCKLpeo9hC96MndmG
7bN5h+2IPsDr514mRu0XYwsfSubg6fKKpDH7/0fP/519Bob45TgppyZozBqeeK/OHmdZWHLUrDLX
hRpj2UULU9RVVYjx8Vzu89Ue3csxCXg0rcSbWK5pueSEtJqOFlcpmpX7igL/27Z2cbyfVmqzsmzj
ZOfoa+nPjRi7qyLmuKl9Jd5OFtlbrvuM3/tGXZ3FYHMS9atsVg4pgVQikjqn3HinoSSxoUM4Vrvq
CoMkOx8caCO8POFMT4a2SevH3uygxdxbho4n5loRaSG9GmHD9pmg7mn0LmNuF+Msq3rlNXD+F+dv
FH52bkI2m39UBZOOKftapV5LEKkIyg/Ak43/FuihGW1bwzenJmtruXRtuW33DEF/vFm9EQPaoPTJ
7elYvHS4bisUsZWPUr69nnuFmuytqtfFTr5/b8aLReSFa+gY4ej6+3hs80b3SnjWe/CjnsKwln1+
HC5DKvhFd3K2NaAgFaIkU6nXR1RHc+rpOxwSYfZ1K2dZXKiTyvW7nQo6P7zT7qR610oIgK1kONxX
FBZEiej6cLDx/hwjKoNvqLnn5BU64n+zBDVXRBeYlGnMm6KakDmjcUHD+FXnQmA3XWsmiNLPspVp
wr8SdPDiCP5JIR5661q8xT3AEqP5Ty488tvRsh9QmUIFHqXYO1Wndlmt6kPgyMSzt247OpiFM0Nq
JHrrfprWuQJzW3imaCFnpTe9LCf9QWZUGB2NO1WYCk4yWEq/jeyoONdTjZ/RskRkx6l5LYEI+Xrb
k+kAt0SPiwOPjl86icohOr/kakS/uerHnH1Ub1tb4wC/pkuEnNGUK0iHmU190ZyVF81T54C7xWAh
IyyzzjqVHqqx1SsJZe3mt7+SetOgZU/jhKp2DFUIwOqf37JKqhriBBzurvTVyQIaaqAt4YV7w/tL
LPE1vWtxkqxa6NdzUwMDoeiBaunskNpxaMRGVRXmYw29Q8Hu0crZOpwiLlrYT4I8Cf+HxS6exF/x
3f7dfBmrZog+m6t8qwXpXKNyaG2Sfd3JKRVDSQrlSes5GYf/g4HyzC/LD41tADz4+aQNe1q3u2Up
5Zgo8dhY98+jWT0dYTWtOcugbIzvlXulMC0j/m26REaOQim0v7UOr009R3tVEDFRfITiDEziSAtM
FnyC8uMZXT5vi6hQs8Fff3aXb6Agv3zoHWvO1LyKQXSvMCWnGMrVRp2Nh9xmrVQSQjW51+4TDCOB
3up66MRm1VjrpUQya5Cf5d62shsUSjVIxlwfFt3+LXtb93ceXSVNoEq30vnJZnhtJ1BFjucqiAnG
5ySZDoCODPiFNe9Hp8/V0L5U2Q3nMwEKsMzi74MgZo4W/nooiulmIM6G9BigmGkq9pRmEk1o7sPD
cm2XcJ6q86ij8zXIcJJe6wsuENKvD52sM3dRTRKY1aC55RUWWC8z9TEqo/u2PF3JOA3/5sxfpXLh
eQpwhTn1F0M5EmMP+i39rvJRctY+prE+Zbauf+SbayAZf6RyMd1U+Z7PEzgb+h2IwXmVsIiymW2d
kMUD5VKyMFutmhfDE6uyZtwujdnzZ6oCr89XpNjufuUUGsqfUmB4F6qSKyvY122CY+1q6OKnzwZk
r3mjWtxEtURP2EE63jyj1CWI86CsdJRpodlNR3wqRGDn1AP2u0cRyPfreP/BW0XYCcWbYzvxollv
Bds1PdmxgmP369ArvirbqD6LpixXXjIL7+TKLO879Q0byQ9uCtAGq7lHor9tBPR5oACmkhnYNrLx
vRhffh/RZPqRPw9JnKeG7eIVuolJL/kbwpd/N+k4U6jfIcf9axuIZ0ix6ubj9O8hhEopHAI9MNNr
4dAVP4LEtIYvBFIV6ukPDJbkZ+tYeSzFa6hOAZJ7xX5kVJeMdl/MDSmxs0ND2Cqje3LmeUXZkqrN
hufjoIMTNCkOZFcv66U6AgYH38CTdjIQIPJA/JHR0+fTGMZsidb1O22Hy8frdnGwUmgXvqE9Eyrm
oLAlcE6J5D2MfJRUrpo6N8VF2IdGXNCaObZVdYto/QMVqKHeJaPb0Owk6vlIVSOGZ3lGYbapfJQm
zt3keBK6numeS2Fbx/bhaU9B0atmR9N7r/TSOVQnCIGXXTeVUTUXJpe7VMxGKOOetcUwi0e+qu+9
kcL3ul9cv5xAOn8O+7Vs9drLZ8toaDvWkzhd9T1+sx2ljzY9Sha9WU+xLXgG0WqlNn+ILBgxNxRW
4rDtMGrINs4m8k7/1aD0lSr3rv1p89RNR4/ffXv2qTs86hIcC46ter51PpWPr/luII5myuN5W+bK
ORhW5E2/QpOy+b2EMwSFdvab/hCybEA19AhoPl9kzlfH/kYNteKlfC13bvIzmDo8OKiIOPcIIm7z
E3bOLVExTLYmh+zg49B9Mn8IBagCfmXPNrRQuKKOafqi66x9ikbZrTOp/mTz9KxKbYsOzNQq+V8Y
T00CInJPD3g0eL5hs5htV6cNoOAmSpQqU7xAHxLR0f2oruLh1Tl1KA8b9/r1zW+pehZfz8xrG0n6
aJ0ZdtXVq6+X19ngShZyb07fs/d42l90wvZTmEbXxxA4fXhdNB/4TyBsGePMcwgtkuURrm3j8jHF
Oc3Hm0clZ8vLVA7DWba5fC/ZYhSJUsB9/kX14smr7UXmtBNMb59o3a7r/qR9yCEZ57nmhkq7q5Sa
Jt4MyPZggO2Iy3788dh3l8/aEwcWe4kOmdbkM4NY4isg2lK8yDTtsABGkXbp5sOKP24+dkdny38/
cIO86uSkRkvPJvbwIEur5L5FvvAqaXhhzMnD7bNUqF/Vmpg3m3zLLPU5cRP1bSYTMuHtpalLXCpN
y2Bv0fB4kvuG88vY4US6+Cl9x15jII8feBh9OdYM4ma2jXeEDGMLMTG3l1zvWtQ0O6sd8ZdfTfik
czmnRak+5sNSoqaYNKfKpHCwSe5nQz/fYVswSk9cooI4r5R5yiR9iDLpcmdAHYk0mmlaT4N1f38Y
HbhR7FkXrMT3SFxKfRdOTWieyLk00X5ihiXS3IzVc4PR4CPTg1RuR06LVmPd3n4/hobb0+pRn4/C
XV/OmCysumuaA2uQ6i7gb06DUkPx9pykkafUw/oYmzKpbDSygpP1u3i0yA6GN6DobSconG1onUto
QnCU1f7zxtggN6CNc0rgda3EbDXd5AHeNuyZ1dJRZhqzc9jH5In5UORR+E5jX5On5KK4QPFS756s
P1rnd9Juc5YPtNfOuXKBrcxq3Agns+CQupiXK6sXkEkdVFCZAQqGpVamZXC8onK/sNRCcp4Ntz8E
09FR/da6C5HGZt8kA8H5KM0MGpsVUclw7GUXZ/PRonz/SnSngCfMGMyElmp8lqqfxpl55dAtTWwc
GEO/OzZZ07JngDp/w4EtmpzGuYmKDiqkavkfSWe2nSgWheEnYi3m4RaZBecYzQ0rMRFRQURGn74/
qldXVVd3EkWGc/b+9z8wOXjuGTrTFqCTEwllFLbQutQpm0v3uV6oEpdQrDIXbJ15kxxpNozToC0x
Ty/2UxIIXDD4AmMkULZq0OrQgIBR9Y5eLgb5jxmge3tMaxMabjbCt4WXO3ErhOyw6J+m3ZK0EC6e
tiwJUUNETw+oTQ4n5HHz/gR9DUuwV5SKAgFE7jRwdZqTNSzu8TMPAf2rQ3Hma5NqGjGe4FFDQiXX
eSauJtiLQEb07y3/bJESAKQboDTsb+cmZkmceMFUxkD5n6hvrg7XbKkd99knLAWOoDW4tyduB1BN
bXznUKeAJLNz5ZRSrO1ICYL4R3yZsh2gLog+GX0TbBLDUSFYXV6Y+KZ9aZPxOj7s8hev2FmRzBJY
e6TUKXBg/tlkY+zGbdXsIZArGlDYFCWzktfs2ns640vIV2FCiBv2Aq2ZvZD9YfibgGJD4LOhnN/K
FQMDdDd0/nnrOQQlIIiLmWaYKBlZnOsJVmctYA6D8goVk0EwBQ9HiBXCsFSBjKz5sLKKGCa11NKz
qBvdxXwOhwBX26EaOPwjT4CNmB8UDlnzhxKcUyR7wHN3YgMx08YmGIexqFy9Y4kUr5FoRpoyjWVC
W76wBICh9yHe6eyogwYnobaWAM/Z5afKivK0PIofrMzTnnLNHZYU7lqcZljJzJI4DshmXr1jhYVI
udJ9ZltmwoCJXewbOQrEUUdhxQ5YP98EsgLWHPB59BmE17bzJUcJ0YluMvcwhnoiX0JZXLg3yc/b
m0tSDsN6jdRIfkDbcovCqGIt5zjZFSe3O5v7uWLKxV1IM0PPQU94yAK2hPCBE9/LeWtw5h8LmgXv
Kn1CIaAjYtJBacyvQvF9GYcm7cgb/9K1m35Px8lcEmFIxrgPbrmDMijWKlox8CagppGwR+PimBGA
wcuu6oSJ+AH9xyy57J5Td4VSBPjIeewVObbIouzPDHkP0pJoS7fYZ4vnHUSS1J71ofO4ZV8RrhjY
A2NfQLk81YIqAbUygKnkifuqm7+915lNSHaKjYEmw5xMglhnlwLA2S28wfuVpxElxymYPwb10nP5
vAcC+DQeyCwt+NO0/lQaX6HGle5IrdoxH2onnY/oPpD5KwRaGNC0OI9iyWznwcUq5/iHbFE5jzXP
4SW0bgwQfXnEurSf4EkXlGq6Hkumhk+GS+iTPXp/huU6sz+DsCz+uYYpngtsgFgRDYslfS1ilmH6
1KY1PcfVqYWrWBGJxKBQ9gHXGA4CtXNx6c9gsC7HTeONxOvxWDzcZXOUngEma5o8IxxKEB1OFGWT
jmOxXd88FOSzS9xM0bvdY/2sfIMlTIox45tEyjI16ZTEhQL+fsDak0538oUFzMvOPL4wm7IpIGtc
V5no8g763WUZsCo6GNEb14QmGbpLxQzvl+cUrgFaOlat+QMBBOR3PTDKHU8/bhMAWBh+cPw8lSoN
HuMjaHm8Igz6Kxp+2o9xxbLKecg1UqfnP4W7oRaNL2+ng1BvbV5H8sqf3ntxqbd651qml4axGVoZ
ZZid9qH81/u8ytPV5vfbcZldMXydmftBJIFo5r1jEsc7zIT8y/GxUTxh3CYY8jS/kuVZn/ofdoha
R2vNvQ4cBia7w/hnorswVN20gmucBprGPTc2BfdZf554mhnacokB9XQfE0VrSyn7pLNhK2KEY3bf
4rhMsWxKLsBn+PK9Ysvwqdw498UtIbUIp9vNOZ0Fa2Q15EnPpvCZF75R0wmFXbefC5hSQ/fJ3R4Z
Ec8utI5OcZsw9V+3sFhQz7FetAqJchyFjT0ZDKaFYNksN/QNZsjUlbWCcgFOAm0FR46FWvK6bzEt
2qVf9xC4gz4K+RIoBJzqy2z9xY4Gha48Ms3NYHvByau5c3vxWDtLtkSoXnMddkh0m55rTGPFwn9d
P6+TvAotJSM3Zbm8p1GuHsA+DDuBh4GrOFgvfUeGAuGznnT7wEnMgHlDjxk95C8CsJmGeck+TWRy
Ttlx2dt46q94sbK66IGyBfHluQKnXhb06r87hCAH5kyTUUk1WyKiWX9dWatQ2zCTnQI0keHDJ6R2
cUVU/+zkXJtCIgrF6yQHEhM+2ktRiC/GB30NsuL5v4wifOEea35dyLuBmfKFsSAfSofBdtv3KMeY
ObNHGRjBgRRq2o/EkjvtV4xcNZ2e28UfhWw9prc4vb8woJ128fWUeZue32HSu/XuzbJFWiVhaLif
II6iCb2G7GBudpYusCO8aWrF4l67O4pAK8Cl7XPZir4VgJ5fWVfB0EnswzXthUGtS3jIRdncrlv+
j/jFXirAMhX+WW3i5cnD9z4wvnSsg0UDMTim3zk1fqrGEmLKtxhxNejFedc+kn0WU//hyl9ES6cu
Aa+w0e4QrC32rCKa+iBzla3BXS+V0/a76peugocDPLLCq0OdMmOaZYaU1bTLbUUM6ZE29qVunzff
zsZdbUbly7+BIqA4f+CbCnj9QMU20qmIyJMb88fSNnpVhNOtKjB2e76gXyOfBKBUy98UG7NDnq6K
YVlc1wy7e5FWMGAXc9L+q6pDKDfKrIb9dfdGmHGEDebxBcFlIl02d0I1Vw0ip6pa0kVLw5Zd5Ilk
Xj6ytiLQrIAmkdteZVvCJvbM/ZaxqAnUfcYWnRh1Y/uGQEqsJv0JD9R7RmOBEHXo8Rp7gRLDm7MW
UNUqKe4O0IFAIMtqqVEUiQqGRUdJxbE90gHG4S7xKGfztIgsyl/BLZsoqTl7BuTAN3Vt8X0YcGcG
EHG0f8+zPkEvBDFzgg9AJqgNMXVNo/b7jnHtxKbpHBqCMVJ9EXoYKPV9BojHaeQZcIBsDBs0Rhs+
+z2Jit81SqKOQBlsgcEMAXltgQESdBN1JpyA2aH6TZ5tU1hjQZc9QFbCAmX0WOFI7+sO3DNyBOVk
euiZBfjPM6HVLCAuKxQssTgX3Jt+eGy6VcvkBH7HgncX3+FTOr4hG0A7hHzzSFd6881UGEUKI/rs
sZh2SrIi8YDgNZ5fPWqkD54SvzrgYqdHyu97m8KrUbA1LJ757C5hlrTD1kOHnVrGKKjQK18JCHjw
0DBlxixi/44V558czuRSEsaqeP0307trG4p/GbjOilEDsZysfnRD1xCd5vR5ir0CQqctqzS6Q8Uy
r9uLHDMHvfIAiAAp4CCJPFnJcxQa1FRUDRKuE0sLsAiw1a8qR+/de8UAtotgSd1/n8NU6ZkYT5W4
yhjzToXO7dwpnm8YVf0Y1+UVfUALp+DpcC3KX+nttWSeg+2zAap/1C2mvGuapyOp+TS3od6SARnm
CD+YugU4nlI5n1/0AAZWdpdNh5No65Z5BZJIPyZrxYyyRZZ2VCgSIOM9hnvw1OaWhF32KU0YubMv
w5BmL+/hKsvNt5h/mj2YGS4mDOweuATisAGHUFJPGbhtMy5y6l1I/+/w8lwruRCoWOZk3ybL4cRb
5HpVcMO9lMeoHZc17yfv8voBocMk5KDBA4HAIAdMAM5iJoY3eZ08FxD0wL2/rr/tngmrmgHOoLRe
VsjnTA9/BGuXc/7HeMA/7tRc40ZGS6T8iXw6rPxuVI83MpSsz3cFsvTAFqrBJISP0QC1GYAEU+aU
CAcMiJNir82phdtqDtWEmeoStPZ6nfZp+YtqCp8SeqWTfO45z7+5CVeJuNmcq0ehp+zljI1aGNyx
yh08AJTtg4qD0yfkzoQEWHb6WKXSmtlD+/K6xu3gkSPUCpWBrjPUMqpZ4ySii2BsMfaACuZ6ai80
ZFWqq5h0ImCf6bIsl80zmdyapK3gYTld5CE46BPq/NcEEyRvxl3vQ02GOISnvt9YB3oV6iiR2XLn
HOgMLrg93Z3uwA6cGVQf1PsUDMJwmZdCqBpSgM+avh6sPoTBUzFehqFmeBdqq5GfbrQZWoRnt8ew
uKTYfg3X5XB8s7wW4oeFZyn+m21vzV5gBPnPRL1RVrcMPTnb84AN7WWftnt90n/Nm3yOsbgKDGLW
gztgJQGfr4FMnd4WMKqI49XQM/dxA/OBbzXYZiYutPKr1OJs1F8ksUH/b3qkfpMxE3UvZS70EOK1
KM/EBDqyTB/xQf0ZG4dqd9mmv+nvE5eBd+VqOOZTNF+mARwoH4oSCCMYUnwMsgtso8/K+hO1zgA9
BR0RMZ0qXQ1T49d126pxs64/MK9AB7KfJAnPc3lxoS8zPaDHHFvFBno2g+IeiNDFB4YUbdTgEVUP
cxWKoU0c8OP2yfyY55KirHbeRmAwoyv/cmuhwOZ9/MIMHzy2u+YAUUjFE2LSyzMhQBMWvbQ5dXEF
uEq0e6wsZSwPL/L+9fyR67gtVzcpEqTfcQRgnIFk8MEIvJ/kK6/V05pjSdi0O6lJnpMs11NRM9Tk
v8TcBNzmFQtOJfgdvGS60FsZFxLrUvby6N1bEgweFRZS1BT6+EN1+kpVp35fAtOai4YnM4hEu3F9
eVyRGx4VF8NCLnLluG+3tWBtkKdCn7Mxf4iHjMG66nNFhWAwQVFLbMhnxf8is9zvrkzbLjD0kMaW
Ack78jcFKJpRrgZ8EuWoa/g4/xbpZC6OqvwGmP+4KJNBPgmeOv3EmC8b0LrzS+s9VDwNKNgCAsDF
6/n83Ii/Sr7Q3sSWWI4l4iCBR+GGP/CZLjneyWtuiElElUqgmuXjfsDYHwUXzikcERsoFL0L0ooZ
Pi9vbcYtipMCBZ/wIgnWvz23d2me3iAoG7HWLNFpk83bMoqEPJ75LOLECItej7mzifV/0r72crGl
V8GXJ0zlOXKM8bp4ixs4y53uyhisg0ojDFX40DEPdIt/Ap1339uvb2qE8hXKs9ui3fP3rNyK4hc3
Iw0L6+j97pFw3J+Z7kF1e8N3JrMaa3pt/migjz1zZ05Fw4gJSeOFBVNCs3DlHqMvj5jEWFsGIeBc
ZQxp9QvznsnOsDuVNIjiWtoaU/fAF8VIo5O3MMljurIUcGVE3X6nM0hBkdK/+jTF/tTepNohp+1D
2sprNRl9wq5q4BcBBJI8hGBca7v8M/9RF8pOTqZvBROI3kAGHxReZlLFU6nNhlIdWFCRjV7CDMZV
faA9hb5IDHKkJ5cY/hHmEVYgBG3ExIf5JIJwmdkOhpFzNEtbmW/kE351p+GEQeiW0MnI0MMRrVO2
HzkcoE7enD8ND4wpeW9fEWaaUY2ECCkDCJdIAAb/qYQ9PhtzK1Z+ZWyPi7mEbW5PzTEXNziHMJuF
nslgSd48An3DXTy3kFdvgFOIfLz9cEwe/jZX+zW/JJdEX0x5o6QyxYzspxbcihui556TzGmjrLRQ
Cw0C5zLTUyBcTUjXJGMQ5hT1jBuVUAjQlV38XwyvyDY8aruBb6MPR0TyJW3hUcUlgMt1NaVzjhEk
430elDs9ui2AYZASJNn3BB9P86+KYPvqF2dKUjXfB9ivuzo0Ca0f6CSYkgpLQptWQ9j7JfN764fY
S5ygcDhvN7dgiBvcju+7iYoAv+A9ywIk/aC4zP46wOmJuoB33o3h8AXbkOceS4Hd60yDRjWCVGxt
LGmjha0YMSVvYvrZKgb1qmNg2i1NJvguRwWvCF9kUqEpSq3lDbIGVO8z9wRx4swfI1gO5YFbKiLg
mitJfzC5ikDWHLAnMCfn5UtobKtYWuEuhayJEWh61EraMWtz646NK3aBoOK8770oz3Xk1xjFFq61
Npe3UFwWoRRlYR6//SzWl0L04r+Bhpav5LJEojUXEpChuFo8sT+/LIRk+k7hY1zqePDMhg0Ol+6D
siBgOOUP6zvmEKEaGovHR5EUSZZoiZEIqM38jnchmyTEHm2exmqox1nYHh48p5EWKZGAztbVotvq
tqq/h3MRIqLaZat8Z0AR3D3CdpoF27fw8j1ia7nUl0WsrIfoFjZ0yqf+kIcD81WKxXiIrvv7Pg+1
teYzAOS3vr3ssziLrY/rWVy+DkpSzu9z6evlNfQbi17h8O9U6+59jo/tgq7zYwjSsJ5bySMW+P2I
u3PO6A3Y8/sZc752zZmX/XfuKtTwfMM7Uulo4mE2HuRTc34haVnfELna4+G+r88IguJsl1MC79Mt
M3nvslDwkdkPkZUIX0WsLlumi0t1K/nS+u3nHK20Frfi8o035wMAazP+9qv2yKm+kNO9URZprOAl
NB0vu8pCXsmh+e8avtcS58VIXqeHZb+8LJSXb16R8zC47HjlHL7hJo3llflbBUjcN2L4pCzBjGmD
oWxYzUdEldD/hIWx0NwcpCOf54FyYGBPMYbSZ8faSxG7qMN808QCjjWTRUxNjm1YYZDBlKMJ4cx5
Wqy6qYkcaVipyRTkSw+v7OBQBkiTpHDA2ANtMM4NCXz7RAS0tujGJUg0z+SBqjbqfro5tZrIR0u9
9NcM02ORpKGwERbc2aifuEO5R/Fb3QqbYT4Exb977vEhLG54qjFpToo/YZOubh9MNbtPw/S6OdSN
TwC4IWBYmTMvzb6ySJo//vL1gNY2fCNxeMxuHybubYBTCa/Czyf5R/PTcDjvnyF4QjmjUuTd+KJJ
+rudhvoR6Auem7CxNjh8cud38IaEhf7v79InurZowCNorkA5uyXGosOeoKeAtw1QYF5hhfCZxN3c
ZcwbYNgXKokaZih/rh7uZE62GwHWV/fM1pkUH4bZpxRgG4x3NLOBwkuj/juFLAMD+B8dyIxGN+cb
6tVzYa5p/Tv6h/20sRUTTy3flKvnd7GgJba2JbuisX3t0RUwfUcSk+RcBCVII8vDFS3SgunjTuda
WHTz+pMIEvH4dNRte8AcQwHtxGh11h9X5Y8IY3aVetyVru4wgr1PudwYPRDiCACqrttzvql2Q/ic
3bCCymbZ+h/7DrzS1gG+ni5b3521pLeVLbjjt4HuE67CR34mo4SN9w67ID+zgy0eny/WusleB2eW
dCEcs6X4U/vy/LU1CWF4LrsEM+utPO8D+adEpi7O1bnAIqMRmvDwblskJ6Gc6GzEgHoRdzuDNGWZ
AaE24YvNIQvKlR7REMGJ+c42iCUWjDaKxR162n33/IZ8NbB0AUJlC15jLSIwPDB7fe4nEIofWtBH
jDi7YoY8TT0gmDJUZiWnXAK4j9/z9wQn4RSK2awyUZHSqAwnsSTzQ+Yxh6pxU5+jmciB0FDqGCtb
57kHBk3oTqvQ+bruqpBKHLVhBOCJkIfdChZUalc7qJi8oK+eX3sIYbgzQUDoPxBEpj68Gl4TeMZj
VjxDksBudCWTYnrX8YywdjyDvsKcp83GUA46K0D+tqU9O+f7a7jvcavgM0PdQHYy2l8dEzwwEgAG
FgT85ujy4gkEfJ86+I7tmY3R15Hv20WA0JRkJVv5GRN6fJgBze6rZjtOfRhsEMAcyMJMZrINJK23
x984lXTNiwmQmNLyGBExIl6lCYfExD+G6m4LS2PJToqS7cwJZ4Saf1MA3EP+gBMGTxIOGC/NmJap
iXqeDMvZiiYmbLvXxAWWX/BiXShRTdzuJY+piXFie3e4dBCasTmfIjdAZKFNLdTnDP4F/e8apWEe
PDaCnQBLEjhOgT99HzRNPssMEkK7H2qHkLxJ9YspFk5ZzGb3IH+gBTx1NDPRZJR1pqujbQN8AcvC
JslhepwohUfwdMpLTTw6ZnK/4x4t4wuO3DgdLqhkyFUEqEOXwAsZJ6qLMnxhzQ968j5M6vMmLha3
icAKRIpUzwPlm0QtyAde7iERlo8Fn+4bosK0GnwbyzJWThN7QZ554vdE4n7HJKn9JlekwninNRMt
aP9ivBcrnsjSkiA2YoSvRy0RIqZv+nzmiZhBbgVkDOGgzsoVtHP+P/qqwflhiHblRmCayEBsAgpR
Tna8BQd8UafiidMGSqdGxACYXNqkhNKaMp1EKKv7/ZmWw30zXV5Ozs6cWNCZPSgW4PobgQXK8Onn
mXUFFaRzlAGLA0gNOzoEgBg2jnRwqH4K2CD1pK1tHCK88eXIXFg2BbU7txrkyInT3J1UBgh0qwDV
0JtxjnEuq2r3WNwWFbEp4FXYPjPTZubic7L0c7u//ALEAxIyEY2YCHJbcjtD7mPUqfFuZ9xHp4ke
z+TI68Gt49kZvWyhvVxezqmI4/Ja+4BJDx4r+NPjWCCvKfLEkPtJyT+o79fQKEGUplvvhq8c9wWc
4B3g23SSvPTMlgtUj58ZLGH4E3NrzrgfW3dyC15YCPY8HyxTD9uhAeKMd1C5OrqpFvMpGBL6ZGxH
l84ss+YVcXPmZX3jAGhE8DkFHSEI5WA76cdEkoM8wmbCNVwCxg5MH/YD8jaiN+eoUziNnXczkGaR
8cdQFc0jxLAvHrh+YsgcZCgbfAztzQIyvcYkbprT/ePAU3wStH35s/RY37yxYZq/CLYKLvjUOBr1
ghCQnOtcNFLZ+aQs7UHO/BOYe2YGPPiW38b5SoebdT4KrLw81fHotKsPItqEkE1Ch3L0z9KkBlKc
xGX3vwfbDtqUYl47DppW7pMyBjwDZgYiNpbcY5NrlXsFJ1LsOaZWVOyM31gZsSM630lln0glOGLh
y6n+oPicpXgAfuDQOssJbiU+zavW8BdAd7G8cr7JXcJN0Yjwgha9a6DMvo0zRe+x1pnhv93rJrUl
Jup2qXuqh0h5MTrPnRGJYJIohTIvO7wZtoK5/F247adf1l9dzyCm2O0O3hom3ZwJm6Fjaru8yZGw
rcE1zhq0V2eMNe7Kj4xBgV1BpcUX1e5wXnBUgkaA2v3sKDvtC9hh1q4wjsIGhTuSATz8SUZV65eT
jqt8JhB/k7RwnX0LpCXIdhKmGaee/y73ZeGkS6y2i92ih/Lztk/qsnGfmKEUDowLLJMFwn4xe8mw
qzEc6TdzsJHh0my0X/xpcCb5TBlIoYCB4IeHYh3ytM75m2LZh4OZHPqfc+FNH9EYcaSfgYwwpFzq
z7AGzQMVYJGePXeip5+w0qccx+87zH4bndPNzgKqObtGRNfSaPLQMXPQ8f5m7zjQZqkToDxGqJ5x
ke/3S31FcWfNlz/q7LaRLjjqMWEqaQH27CXstOzSYqCdypB4jWH76r47smqSSallzoczT9D4la0y
fEr7b4ypWU91WAhu96L3GmCL/9QnDaNGJn66DBVpbDyJaHBWb6DjChjzOWnJ2CiKlgJbIqXavUiA
IrUGXeBhzO+rPLjASqABy+ZPY14gT4YnpeFUELKtnz09womRLQ5BoQuVjXBcCjGnX4h40PmEd0H5
wLTBneSRmF5AYIZPCQpMlh6mG9/twzUuvloijn+pO4jX+hNee3DJ3SelkSyxOr/uETA2PE6gXWgi
tMXXoyazZxWbt7wqxo9MSfJAY4FEqtBZ/nPRorW/YBv3Y/51ZqSR7bKfuFL4ALBb1vyBcnwifcp7
g/3pMqVjrEGJymyFtr5Kw2RgtgRA3QRdTHUD8AyMha8tOn8ILztkBTK+ICh3nPvOuG6ghEpBdfse
v2ttX+Gf33abKixMB9sKxfv3togSnFxOyuuGMV+KMqrfP3C8Y/UmIA/oLXq0G+BzKMimzwSI4TSH
h2XA8PKbbIVp6nLQUDvOigySxXNTHd+p0+J2I21a1leamXWPf/jV61j4jdvyFiEgwPjawX9kRiVE
DQxZ8jUEhBcqlXNvZgxX4KI9sW3m+egirEQ9qwp76EOTNJ3UTOL7GphCy/YjfcZd7o6PbVl67117
oTR57W6buuGP1J/cCohj+R2/Gfzf1OilRN0thvCa+dxUSDZYkJmrpQlBxHCxRKRDVKpvoIJEaaAs
xPVwGg1ci5hWYz4SIRwDQe7D99N//+Q89gisF3/lZ0EG6sNJH152W13lH2H4lfmijlelh1FperU1
Bq7wU7BLktw822IaQbNVC7N+wMlnT0DhxO4cXU+/oXnhSAHmd89L8LyeSrpDNvb2Nm+az0t+RHJm
Ptndloa4qTAvssPUESpXKexRYJ7yWw7oCEuarw4QXHBHyZOMtdyvTWV7wQhTW0kSy8GFvAh+og90
bLCDl89leCSmiq0+o1YuzkBKFmkNH7xGLTIknZEiuZ3GviZ+6jOwdHxlrvhKXmeNhqAUXolrKMvr
58ACezR/xSNe7UnD3ItxFWRZa1F04bNbD2VQ5Pui2z3STYX/DA0Uanp+UT5qkY53xOBrrridevjU
szCDQH8ytVtF0nxCf8+hY/1gmwBNl2ax+uGP+tNYWIs8kY8aRA57PDbchbFGxMXgWt/CHer4rIZx
83CMel7PwVe1RZYolmNsEOJvjAW/N+qq+bE2o2Cril3NqzkvNX2fsVBX2Ye+6j65Xbevv/vy5SsQ
hblE2FQkzbwL9JAznye8dFDPWxQxo1PN34w6BPvFZV88saY61nM9rAMZDeZPE+TJ9A4pgITiF3Hr
wXMLX57mggQBOzQBrzqHEx7dktSDUchX+YcFInycquD+o8NNroM3fGaP+BUfY70oD1vVHZgas01H
EywjRSlMnPh1ysIJQikOVTAhJPX0e64srp+5YAOhIMmAPoKbK34zzpUFUnHb06X2SniDCIRYfhmf
wEtk08VfX13x8d44GNGwYTeDSI6P0Hs8pw5hnKGyyf4syxHI3MWLrXOLyaff18W5XsZtPxtx+Lvu
DDUpta9LgyUEjIXWu9DXUztffZlQJiy4u1A23H7wjWbFpBmszvTUNLBeC7PHAwtjY8XJDdfMMZt1
cvzXyOylWDnfRzfjloJGh9/NgtrhJfPo+QLFYelLIEmUTnBHsa/kuX7DtVi9nmYwmulWHSdDNZHL
K+ZzqfvI2GrY19wNa1zmingkIMuG1wU/b4TE9feIs8fRIuxDs/+wEYkve8XPBXZQsC/z5kV/ESmZ
FX3kZbDv9vY9u4ByvXr7TQ3hmCfySqz6ZGn2SvTilYW1N1yTx0roKe1W5lI5K9HgclQOF6Q/MBcp
z58V9I3KthvY27Ny/4LSxU6F6sseyM+Q19fvpv/wCSlgEvnC+tJhf//gX2K9JuRj+5SdzzuskDrU
7ZgvmdtZU/gbdKfwHQmIRRAjO+/zsYOBTqpJ5n8Wu9Lavibo6bd+w5BPplwxI3jsajHUIKXYV9v2
Qf/Ws5VlOJ2AF+Sqbjbj3WvBgAd5d+MF34HJJGKt1dQg7DkcD8OPmf8+76rSFw+mfevslYbRXLbr
cS2ZfQDG2ulJoOzQVNu3/NVAPz+SMjtCG5i+fEpPx1W2sldEWLnqyVJ5ODjX5WjPmEzazfkWWuOS
xY/qy6CgEaSdgsMcghj7HS2u+wzBVdTU3mxW13aEWMlmELis3BnyiNepi4bZThy8VllVn/VcRWX+
ZzpQ/j41+BOzyycpEVONZdGQOhqRaJ/9ivys8wJIN2IKTQF2wfvtW0hkOgHcnkIun1s9FmqVvIoj
8oAVDwx8K18F4L3ipr+U6tmNw3cyApqgjAGd3hD6uu+oPRQw2pOB2FaWMOT+Xjz2n5qv+EzQHihB
Zike8GwBHU9i4VsfsuH3Kx5pQfkq1cRwATCp5786Wk9Eqvvbc924t7Al4QovSZuWizqlDk8R1B23
Pczwbln3lPQMuPzqzM2vJRkWF/b1p+B2/9M2wFkP66zouwybW195/fH0VUHmD/hsQu2wi8ZvPWDa
jDpw5NwaiaU7HZTwmp7S8JUvwhVsSdq9fTxSgz73cez3bFabyLfg74YVFakdmXhSG6FuLjus9oDL
TQrrQnKiBl+NNUu6jHyinD2l/Y6gmeJ31SFGguRADk8bZl1wu7rCXjNmN5w5RGXxakPhS/irg7ad
cg0LfLxQ2Z0MNvnrFzefkbpUor1jYY8NqYxHdoC8+YqfMHTgP7R+Xq0tVHbA9h8ZHApt+BFJj71I
BiEqaOthPhAKYUL6x52Hwfx6ECgp73QehH5OLu3yirVyZRbfSj1nh3JhOUqjNVPb2yZ/Ex3NbKP+
6seDls4bOpgnlMdMY1Fb3lCNPRhQmJKnPjzjDazUne/50SgDuERXOh9yhY8kZFLgCvwKajXsAss8
lrTHD0+EbO2NhisNMZJjYaNe9H8/JeHbSfw54nXzmIMqM50PrnAvA1M2vCcqGmsnPjxoGLrwJ/V/
ZbfilwF7raG9vetLWZlXy/Id54gHrPxoPj8UvMLpvnAUYrSOAhmSDJjezdbzCFlMiSsfH+vjvr3o
oRZj9qHCEoTO3/gQ73q3/oVvhvtAuZoIERyKCDY//BWXYOyWj6vptJNOB8/9r/5JZJet4Z/0pAcN
GyW47gnxTodfI4/Edmo7owYXPFl25AvGws5F90hYGb47dVfIeAMTkyiNeMOxIZuID5rgaTJvfS4V
qDXkCZPKPOCMNBJW3K+00ZeYz6xJiSH5aAERyr6bc1JwKt1ZFUyj7x+lNRN3ZhfVLAb1bMW8mTmZ
y5g2WxDqlWpuZJoBnapizbS/nntAWoxN8IdP04XMJvtKtg+6YMSCNqBSGl+hVvRHuV0L+lG3/aV6
WZml/aN8oSi6XzxpUbV7tV0XgDXIiDDrOH2jVmY16eca4aqS45vdnN3A/ROY5qSuiZUiqsjZHxen
pf+jBr96t8Em8emDmhd6W6ADLLPbXoEnKKLqfFn9WIb3Z2BW3jhD62G+9SC2y2WGziycu362I4K+
4ojz6OI9Nee+xPJKmFEFz9G5Ow+AcuYJAcMEphYXjzmbmzHzyvwmgne0g2FKrBg1SB7n/LuJXh7E
Kjf1eJiYhMnhmy+RWdyzKNgVBR0lBMzCxwUJmbl+9YmUOn3lcQSGThNG/KrgdGROtIm+gjz0+Lig
EUH5P3wgBJ1k7LONuhVUT2ES9jjld0/4ejns69fHqc1c/sK0ja/xHJsYk1YsWrr8q7CrR7eYZUJa
K+v+UJ+vm9pyXmy1TVxS7KD9QB32CwGCQsgYKc1Kw7nRu6m7htxKikm1QsdPbZc775jBy4anGc1z
/0ed3qoO8rEPWAzmvmlWUxscWJ8t1VXppurKuNCMQR27pY9I3ylGD/tZbGgDOBMXhRCMq+3lLgUz
4p1hBlDvUuok1oYCPF8zxnlB6dehcwX6PkNtMsHufollxnj9FbpIZzAKkFwfafQaIRJHbIAufi0s
aeQrDt5FVnK3k/nTTpyJdaB5P+Rg0LHRhcElfKJg2TjFAtrzC/6ZN35PfofUerjYszagq4NA+Jw/
8rnl4U9AW91+VVt6d0ig2gFudCPFcDwt+hK3YWu9y6Q1wlt2zH5WekU/ZQJhUvQllqghKeuBy2n3
eQvK0xzX6WGbohF6f6GsvsqTy8JV+xWYbJtOuu/ffl3QHpUb2YD5EqWRBpg9qk/KTVYEsATmSiOc
RqlQ572qIZ3AiavcPZ8rpGdmmXnmCD8Nkh8aGExYjW6uopbJMQWLJcEvug8BhyvA2PLvzbJ5IxDt
ov0WzMRZGPiue+sNavyuwO3Gb7ha4FpMJPuFXs052Z1KZjifIXhTcEUy48Vm9ceka9jeAsSknbRg
tRa3jyK4Hie9NJAVQOBzb0aV9/oqip+3+NN+K96dq1CKK9yxpDTCUoAbgocQarLoFs8V6HrR0DXe
Iwz1VIhZVD9XptKEm7wwNlyiE+X5736uS2WufhcbjXGB9R9P97WcOrNEAfiJqCKHW3IOBmObGwrb
mJwzT38+of/sKm1tWYxGo4k93atXd2az1v7EoSf1s0iLORzf/kIipZf1DJeo2fUdbD++tbAFJL7b
pW0gUfG5tUOyWJ0SSMrfbh+L/jH6KQ6SSOO3ZPXQmS9/Y1ElpZATwiqB8/NtlRrdr6VZsnqOVM8A
cd1j5Bd8ZmYLECXf78rzZYnaP8pHMs9jWYSWXa4RA9v/u6V0nGT3cGzsf3LjGl/T+6l+IoCKk5De
NJj/48EsUU/ULqwsaBleAXA2tdQgdatE0sN1FpqRTLvMDFfwVufpOrcC3qEdtvTubXYq27N4QGUL
UobbNjAsoclGkAPWspFF1Eh3gSFmsG1fVs3tpnpsPQY3djAbuexkzqUxnReTbXBJcxYMgk7tPiD/
5X0UrubcEX9lLFAGVGuN7SXgeftKgWZk+cKJuPordvQMXRUU6y0wubDuCaIRrbDWYIGF1E3ZeFUz
yIqLkY/tL0ZSVJmgelT759oevvD47QYb02M2SIrHR7Nnqtu34IL4EcUSf1G8AKgIuF8OKA3PLBOP
avRRe1SW5Ayjjsw3jc8rmW4jjpvzTmsUrwwBS0WqXvYixeq8IiQohWot8o20pgqqU0GahpQBswJI
DBhhrJZt8RkKpoMWipJVfTYrXL/Zez8yp8ZitO2vSixb9wFfZC6P21TzwqHVCl3gAii4zS5eFwPv
lPqc3UztYlQYdh+xX4iwKCSfkM4skrRcevqKKoy5Hg4Jm3s1ZUO5/6B+zmSa+3n9cigh+o3zpUXU
DgTKfZ4ohWyotHuUx53E8A5gyhNFN0kFiELOazoOLxiBa6nUE8vu4zu9KEdZu5PVOYO3vv/HQABb
lV2JpVfP7rt8s1ErXBmioA8zn5tFYUNzznefDfM0eUa7dGOR1M9y+W5kHgqRDm8mfI9NYmU84Lqh
ZKJfT2ybi9sw0hX9Mwdncatvl5UE1FY0j/J6nyvYN7dy3TWvqScFTDafeFQW47Lwqz9iI5t/htCM
tDSHabyUwpEi1rB+0QZRS/we72VIgnG8Om6P0QW1Lv33Xap5fUt/42wS1JyJoa0NVm/IENoHbAL0
5LcmJx5xW7HVC8VQ3ZvaYt+n8df11kJ0n5nXE7fWKVPPMOKIG3WtwmFyrgTGiXUDXF40j3UVgmYr
jl22dLe4xUr7e+HKP124tRqm9xtNqUGUoIAvzHbVBFF2VsVzv57Dy1UvgXfJKziBILOI/3kSXqON
s/BD0bLiXTkLAB4g3f3lzAzUDyOo1nK/6TehJh7b2uX78AzeGfm6oYwXQHNqsUxcijdOje37cL0o
JPAUbitIM4sENFaFw+D2IYo1nuqkaDvnz3gLbTesUK4aZfhaw6RvSgmYhktrWd6XBYdto10ZIoHZ
4Gk6144DZCy7dvrB0pojzKbr2XruE/CDV7uFTjCD4Xow7gGH/LCfpFuZQWagCrBVHjk/H2swVnyi
2twfCKG1Q2te3or80da/tcx1cHg7D3Je8LYdsFqb3icBvJUmWtPrZjbWL36Bx1B8lkUQTIiRN/nH
ubGINfP99J5qnHpHcdPe7v09m8UbPUczbuFYVc+182D/tf7afknZu7xFPu79+DugWOPS3nd3b5vq
tbvIb+qPdwRzU+f3uDA7zSzz3iA7pC6n1X0O5mIMIQtSdvLMaP91758H7L6fRwtcezx8jE64h+iL
JQCBXhSXX+cBDfVjmP1T8FTzyQkTf8LbmKvVp/VKZdLCksJE9liVuf7VYTYOk1PvMAJE6d0bu9Hl
/dyV5f5XBWFqjtF6D44DrBjljDfAI1CYIwvZ/t4Ht8nVzBpEWD93Y2hsUiAfs7cD1DRPBq6Ji7dj
LcDhzH+iTHfF8yA5PA+ik/XXOCjdKlaNp/On9rmbaq6ipdmhkQNqwBOWKgNcr96czKWKkv3LTl8M
t9A811+ViDdlcprgRuIbPbBZNMuRhqLamoCl1UwRX8QxPB7Ba9CF/UY+ciIav2NZ2vbP7GGl1DfB
dsNegqPxm8Tu/2x308w2RGswoKDHDTHhDq3vs59D9yi6rcnnPN31bwJWtLN8Pf/EFsXmTws1J0dA
LxIlSAsFBqLGsf7oL0Fp2nPSRi9tV6mo6Bbq92HyM/bIP//mbzQ7k1szUpk3HsKMP/rjxtLV7GvT
XfxemuthgG+Jwmk9K+NmqnUs0fsSWGkCzkgoCrGP264wq6Niecv+pr/QpGY+LjDv8WDPgfoxkMjn
+dMBQU5p/YO95TFaiaYT0FnpKtYplvEoJ3U0hJB57EmxE4Ank41+fs0xP56Gq2riI7srI2GQO3PU
YTrvXFp2mjzQeaev/WH39L2rP6aXUTzw9Qsm6z92EuZppAZ7BnG7CRbCZAE8i1EAvuT+e6jPvwJH
HQ6+0ltMzyh5nvmRVZNh+cncdqqd0gG9BNONVQhqYGHNt5rjHaAZJJwC8FgT0Brk8mlYX1ZXQctv
xZWpJAAcV0kVyD/NmhcuMcwBrJBijQKM3nnkICsv4B9wx/k5QxRS5JfufFrjOOpmcyXeXyZQjz8X
TUZlON3NpsQhZvNseZypVixq/mdcMFHyLD4iv4nu4y0FArltXsFg+UvgmFpU0v1IK/YGPEYDMx8m
a9nBeJBqb3jvBuyG6YDgD7fHEjyEF+kPiMQ80rIfMMsA7/EKosXElxrP+3ombwgHFmt1YI08woS8
vPtYKgNO4B+EMT3IttK8dGyn401gxQws0CIfx82Wv/+xo9JBHvXUg4B4+esf1Yw0+8n5VF4NZr+7
Qfs83NNrvqU/T93cIZ+y2Hr3JPfgp5JP/1Dm0oCeLvhQi7Rk82ft9JN7n3+Mm9lmojXzIq6qf6fP
+STRe/zEf+z1Dqaan9vP/i+xFg3I5u72M4+2Hp9UvbdTaUfIRFlJVcVhK3+f5dkw3nLvh8/T5/5v
xRBpEYeqVOQF0WdfoEEU+uT2Y+MT5Urpe/j+pvK07+u/9d8hl0/aioLdj06f/ls0U+1xLRHY/8Tj
5uobeBNC6ZWO1XGVCtLzq7jKOYBNplr2wgOIOJaIaPfZfvYSo+yMGljUl9a4mWlnADDn1ZNYFBw2
P4SDwlf2y+EUeudgG6mD68qBeypnrnQqgN4eHoGvm/XIjuAkSDQEDOwMOMNR0JLAX5Pvz2Fcup4r
vOEuDLGvlZcb/mlewK6XFWPiUkC2Oj7Yoq35cpZE54kBUs3fUOJxawHb8eRpXBKl0gtmPG4o9MB7
OZjhsqI/xdhORrT1Q0VFt05QtVkh9fLRMO6H1hXT6+5tiQ82WQ9WV00L1hVBWxLY5zjsCGsEVOZP
/GnGHA9AwAT5+iZqXt7WN9Rxt74hlX0/A3fzKKuv3ta/WbbxyWaYHmEFVKT0vXT8nIMcmRaXQjXy
Y68pPtOaZYhDphhdOCyJOfvPxfCya4B1IUTEIGGQL3V2amR03+uCkR/XlQe+5gmHsqynkdiKbUQ7
yYp+LgCIE2OyR5wmQSgODhRp4VQiwUG4jF7KYyyZokHQo6vU1qkhTsm5l6wCLfDUL+e6WFE5lFje
RzAwLAZQV4vJY/isiR9q68XaeqpYTp/59GTDSPseEbwGdm4/gJgLbMy2Ej+bdlDTf1ydDWIwHXxC
dg7m1k/7BI7m2+ZpCLsV6S/+9j9cAKvLz90oOiUldFeToD5ItIA0cU4vmU9tdP0VpZWj5u8pVxoP
0brFmo/RUcTMYzfAhIMCRIfQdAWz6U0oEEo2cTEndoP2szq+tgFAHyza2lKlBqEIbEpgKv4Wk/Gh
zDjZSpZWo+f34R0ROlDH4AHdHHQVXwMER+DqJt+JJMev5CTFfxFOA0rrStla3+lPNP44E9acoOGN
ymdR6zcBezM94xpzOJVXjBwFMRL08X0ucHrefz77rsy3iHr5+Oogi7/s+6X+sMdZMRtSbdaW3Qz+
h119typaZnKNffdppVXxhHwzBkaIZ972xqoSMCxEq+z/p0nyT5nVrfKrEZ2QiEdX4BqkyxdZSOz6
slTe0KiGKOJo1Cc/AlKcJufmbTi6DKN/64EQ3J8EP2Ieo3nkZ/6LMY93xlz4kSyE7G06q3J26RhZ
p7/Yp5fNf7U2fY5W1sVR5cQxRIukhGv6FVvikoULeQWZIMb7POwrj4C9TLUZ1OB41CFAILFj1T4z
4GL/88sSSOqF6EPWbzHGzGPQ8wrlhUPPYOf8/CGKKdqsdrcTmw+PFnp7ePFOmZftexCrjIFqwXhw
VhHIc4C61aiBEsszuR9uRQeml4AV/oVBUQ6YM7OUsYVJg8c5g44Ymfy7zaaGLqIBHm9BdHqe2sgG
whYNhriq9d0WFQt07rXRg9X0fYGL1+wPb8b2x/Sr0SWw49zhdVkE3tkS6xxRq3OyHEmUrrPSkTdy
hg9pAbfL3D6CjgsmnWmBujpRtNUCzNVnFOMM6v4IupfCcE+Qs52LOEA2Rp+m3dWqz5n8gi7CnJsL
RAFzxNkCIbZDBQQc4Qr2hSNPXNrWfHJXknE1RgU7rvL3sLfbouHJfGUulEWgVW0uTE/hKW7iiw6O
5VMWphmTEjac8WRx/hMinkKbkuVENcK36xGvxe9v6KiX2b9NSpwyjlEUv9nWjldR6RDny8m1bnNq
Y79M8cjZNO7bToDOfdYSj/Jy1sgISxNtxVPcSivUcSC3VFoAnIGD9I0Mt++uH/0Ht9tEc0iD8Eg3
NnD2b7PnKHkQYK9jCg1QftFWskLfhJR3ilUhtp+x+L/PT1WkmcKkZM94XcAwh1c7o2BDizezYW5I
5Wuxn8Pw9EfY0MeI8t6d/rxvBCrjr7DIp4KWtKB1Ulxu0Egua9vc+wnPUvm2rvOBTyAe2a5GyQDN
uF2+IwXqcDM39yd3XWx711OVQN6MimnSS29ZtUrxDUrMujxzQWidJB9yoEteveJTxB7lBPxntsCu
84fFYFkLMIloTiZHyMAbaKFyCK+Cv+oGRbcbGluHdT83ru+xUd0Xk3tX+Ocg4mMQ6C71JV5JfFzg
TbXERtqiTckkiqd6CpEq0t1llRIye+Se1clg/t8XBNnpHKMxHDN8psaLKqaCIKyMcORxwbKL6CDm
uQB4mq2XV4DUVF7r8h2YED8EgCVIM9SwoDgBWIvP+tCs6/NtKTnmz7vnU9V2Gg3FqdoTbG//1btM
Iqt3GuFdoxdffUTyxfiQRkq2Wzr5PS24IVtqRVd18RHY4O07kNCcQO4H65qVqmCuoI6bI5Q4xpuz
yMczW4tHa6Y++GyJV5fmp44P+DkcWWqylQ0d7Kr64ADHDR9fdwTp4f4vjkl1GPgIl2/mR+suiBDM
2KH3gIYtnvuzEuVYcoVpN70FiZ1A7/aPuhA5nq5bU8HQLpskM4huMCO0uU0umRRs91PpJtZ1v5O5
GPn9bWxe6AQr+QhN7HUP7bjuDgdk2xTmvHj9uAc8KFu39KMoDEGkfsxWf29MkJxB0fiKJIdUCIfx
sQik18tlqdGCry6lSU+iG3GeDqYTogXZjIt5ehQoMlflgFmqYKNYzACmBOygQ+2kJ13LTonP54/J
NZr7sIExL89PwWzYoa809Fd/6dY9U+FmZ0q5JrqZVNNmsLooN2IDMsbbulYmPYiNWlt8qLbBFfoA
uS39zbxjXs6OTktsBQKU83JXssqjdOJcymlPCOJYv2GOJGihvcUMsf9J8dcjguiEWCmyLWNuvKhl
IuXxyIxh8w41vEG2lCxBpN/JetaWBAxGzV4pcjGRjzm8Dwz08aPzPH1il8e/hqDkfv/gNq1WV9Ga
8W1okzXWdxEWQIpZjVSFQCiZ6v1n9jaHzxppQhxKQ21HLuHurAo+ibmkssCf24yKfhOGxc+P7v5T
3CyTOblQpyGfmvttcs6VOzdDEGPQCn4Cd043vCYfjyBMmm+gF0Otf4gOdtwetqg9S1jN58ni5mO1
LAjX40dcIQg9uJsJIL67lG/R+gnLlpAFmA+sNdC+GrXHXmASBeJ+cHZsM3kEcMaabgR/OK6AsFMI
2ZOaWwE8M8XcqZ7gO2kl2f1dtnWiJKYCQQm6bBJJTOJIkO/UZc3UscKWFJ/e98Un/ivhQ9mBsLUB
f1pyo1wpMLJBk0F+wqox+B8Js/CM889zpDiLVp774pUPzb12BGHnM0QcTpdsR9D35MRvLVyipfSm
ntbRIwEBaUD0ve2kGa2oJ/hgm3KbGbdqwe5YzC8zY6CDmQEhnqvz71KulGQP78Tynyl+I5hYN9UT
J5JViaj6huUWIDF/ybIUcnr+xnWDOjPzc6oH9JLnGsXNshj/EgvKSMXjEemA98fASGh4PnEwAFwm
ADKjQ+anSxsq83mqoWldbUuJo8HyABHtboCFA4FYJJhK5C1T4r9VOlVjnfsP6fQ1Z1wmVJ6BWB98
w63N9FVaDzN/uTY9zUVWdMYik/wGwmzJABe7PVrjBI4aqKb4gI/JaCvwm8Q/ksvDxme+xwpvGcAd
NeI1sh/sn2WqepFjEIzuYPrW4hHkr6ci4h7SRqSIty/GVnyq6gNG9kXM2N7l/XEpJnBz1RCSVOn/
/x7D8dOaWsLJBLMChsf0fRoRi4/f0UEM415PgC723J808PT4I1u+/H7BW+e39YWNZz0zoUu3GKDJ
TReFLKzGQElS9d1non7sX9YlzElH4UfTpfQkEymqsdMko+pWd0JuBZD1oTHGtUs6z5TXWp7Y5QPV
pQhG91Mh9l02eoAF7AERdCKepcp//FlVxi+tweJUTj5Y2JuHZwdQfz4wqR0Nr9KmN7YXXZePL6Js
9abtBOSzO8Esgt2fK9CPwOcUIklmETJ94mcsSqE250qQ61sCzgK4EEA4NWwFvA94KYQGJ7VgTiAz
OBgjS4QxV6aI8HBNfgwkNKaBIgJkD/jr3xGvZzr2kOgZH3mHrZ0JgyHKmcTpTMA0H/IoGdlzEvOI
rSTQHUTKa8tg1FOZONxx39jlt4BYp5KocRy+BbfDH0mOu1J0RNRxoHjgwWw4esvtFVPXcLAjpPZH
grGogN4uvs3aSCaoirzJNeHShQlM6VzYtASSsOxugaOYyT3kSXDhkPF4qsBmYxsCQ8mhWew5iPbO
832wRXDtvp7tDtabsMbcvJYbwmdCitl6UF+ZnQglhzrD1avyVKgLB2HXxOodeKr0foe8rPKW2oe2
psxGxE2O2+VHQw1hCMrcfsa7grX0L8bDbGCtPyM+vPwp3yj5JwcdCa88axyXlVdOLrSNNnP29b7L
y11oC4cLVUxu1jr2AlpETThOgSeIyt7fggPUVOQmeQB2B6LAqwjK4sISQv+l9L7Xt4XV4GIzAXJt
2dpAyOlAzXnl0aDLurYDT81X1WgNH2Vj91/Z8D9d3lmq+qeJNY2qgVSqBgXsznMAaT3MFC/1FxAd
tRdhEz2G1lJ8H5H6UctGwiYfRMkQAyd//rFM6YD8SIKuqAf4O6yAu1XsVSUNLeA3xXXoviqeMQWT
j5/RIw+5nUCOLfM9nXF5yDO/3NXUIFPcfPOdL52JSywyKK+xHAU2FsI1niYXJAZeIZds+fCKTCzg
FWNPtJF6Xx/y/pCRs3Qugms6Xv6h3Dp0XZGaQZnN3xTmH9f38yG/5xcGKP16g9SunWUvL6YdSEl3
oh+3avR7JvrAh2oRr9eLj8FcxyokyAQmg1K0eqzfK9lq1I4wcMInkLfFX+nl6sB/PCjysS+y1a36
bC1oyJclpAFDGqVtl6Jg/Dce5gBfE4IIIKOaPtr8kz51umjPFPXs7gJuPooDnnZ4H4Za41gSZlut
3EBQW8vBanJDgZnPNY+nDkvUop8ammRzw0WiGOMNwpMhCorxJ/pxNyCMi7fP1xLTGz7U2qIYaS7Q
r2T/cHMIIAnurL3+ls1AN1R6VJKlDZ9fvAQLzQ7kU8Ynu1rUCPenOgpMVsu5kKSoSdat5KHCUnef
ChFPGTbIfS3xnH8suXuKTnasqLNkWzijZ3c5E3uycP+aow9gMEPhJGQX68J0Bc1TP3XkMk9KzCHo
QE79ytWurUXf87EvZtZItLG9VrES3PAMwliKg4qsEwl0tncp5foiBbRNLLtJFsKhFvm0NUhiTuiT
pippHp485qyytsyj3MA+t7agSG4Qsec18n6ks+EJdg0890z36XEgOSYyNZE+zcbgivzw7DTiIh6p
D5usZZcsjod/taryLi3sDz1kwJSAxiBFfxpbbICMwHhEsWQTd1rWhOdjqsrmB48CoLYNx72QxFE8
WVW4LIwLld37ke8cV0egikR11YIO+9jwUQb8r511rvxZAFkK/8KKY8u8/7jS3ZuK96XJuLlaVkrr
Ve8+TFACQy4M7hzSytfJky4cy1f+Xt+XBoQl2OV4F24y0vrJwzorNhecaNkY+jq0V9faYl5ZtM64
/ZOwsqXld4YlXXIGzRxch5CTwWpLPZ3V8rMgQAwd60YwXt4E8VmRQce8eSvfA8hiZc7r8esq62Mn
+n5fFS6Vcx9iEeUlP1LVg8NjiHXpCP8/WIhpm+OTUIjeGW7rQRjA5rGzmDLYZ/PPj2M/lQINTH8d
4uXTpbhaMXsTESj3l53DpZheVsa1a7rOzANjCi34CmuyEA7cwyTSWe0qONB02z9UiJ8YFsX0WWPA
t6yjhwoYG54gsOYLhGSJ/HpfTqxK81UlXs0SLViGhKw9FVAYf2MmqUNxN+ar0vrWEzVzPKEWOYpp
z28LPQxsyR1lHXstrz04WsgEDhbCqDznwpqWQbQOscZFqPk96Ek7zYC7HEQStRSK1HSBGwSi1USm
vrt21MTK8Is1AposH7EvuuOcDl5cvuIe2fQC4CMOrg+hi6lad9VoqiW2agSmurKsz3Olzflj1ziC
0Cwrz1UlmqzGLh3Rvu+3wV1DJ2kdyglAZl7N4vWxTRWfpsrG6VrNxN5jq94yVcFcFLuWr/y2BXFf
t7eZ1ureEgWleoo0blxrlt3ZqS8QRv4qUHjkLbbunRhuexz2o9bAwjHV8UHQnbNlgwWWKu8NAX45
9p291thr152cygHCn5WWYwsELUek8Ojvujz59tPkx7a3vgl3VZitggDVc0wPXyeA/9mq88TrLMZX
lso0V15E2PFrwr+vV+3FubHdva3T3fWtdkx3b+jRq+eiQbovXzef88S7/UmO3dhy0jhMghn20MvW
CREHBuQ+P5/LnMK7SbZdjZyWYhyeAdvyAGCRQoa/o639rB859SPiO4vlXFu0E5/YaWPZyun6buNn
p5fp45uhIb+Kp93J3oeP2i3BhhNAIWYFptOhPapOuft4BLs92PZz43dIvzi/2yumEvSqEImmmHsP
QTs4kRApVlC6H4rGQxB59YbjrKt33As3nebafsThQPOR1WB/rOzuBXYLzstDPlp/9n1yqvlH5UKB
hAzK+fKXw7EATF47fzCgPEYwHHchdh6p9nnTi05vQ3rYbC8gN1tijHjavM6C4KOZfPTtGh8m9r37
7QOPz/3zfC/Hx82AFwznyq2e5t9qrH/vsuUtp9prYwMjNh8uvnP31CQRbWS3ue7m1oyyzmW2pYiR
hWMriRQ82U0fvnbPbGtbiH0Bu11veHS3XB0HqzRt51qcwvLDqoe+JhNYK66oqdmNMT+BBc+CMOvb
ZJsYNEFpwOUgvS9ZBrbc0xVDzOx700LyGxkEOBoUGmdRNS3HqA9O+5K+DxiVGyR+13ylfmOpwixR
ncUK6eswED2+SXDPSH7denzH6djwQl9rM6DPWCmDSf7tmfiIZsvwXtDQl22gSPP7cVbPRWqIVse5
4vVaijOtJDoRMJ9lRdwCvQBk/mt26W4yvUOskOI9hOniWQQ7QSmFxSlrV8qfq7BalAHaEsuSi3VK
l+6luvtUd5lsC9l9QfMfa8wijdO46LsyxMl4Yxsv6/sR/CCH0mIPKtM77HDhipIY+Vojom7cIDmj
gchJRE9R/P79QfZZgZrs5bz17zQmQfFk+KgeGZkK8+meqYgcWosVovleDzaktMOHvCsc+skgGkNv
u8kvq+1lY87AP65lmSC35MhZMWaJLj8am0U5vi/N6xn+aY8mfBRYjkFrfCaFIE6yxQlv0lhxLrqI
YllPBXN6S5C8ZDS/rsc/WJDfYWfule26GKkcyfImqtKZIqiCPEYYrM8bhB3hfcinuLFjujjZRTLD
cTG7lOG+36D/GhxbZsXrTyRj8izddlXKzM6jMS/1F58yX/wkptnv6yg6EKz2+gY61731H/3sx/M9
mt/3Yn4kSEI3HNj0ySocC17X9+myd52mP7aja2v/XmQzw5Z8587M6ZdkUctALrwn3i+dY09I1sXn
7Gf8fevfK0g4IsV7iw8FtosYp9PRAglXfHIeXofRNqvSF3EzRSNO4vsgzvpf8xJNnd2+gEHR879u
BneWFRKsiwiZEBrpln+Yp1TBPUgZ3nHTRZDgBUryU5DsdcfFPs66N+scW5tc2U+SAX/R67vwp4sl
EyYokyWeVP3KwR3DaFU+v9v0l5mat6PwBym8XlmjH/N6NvZGBqngEi0IXf55+oWOTwJpvI7cNBH4
R2eml98nlntqe1IJmglNa69GAwl9D+jCSj94xPPtaHH9Nvs6T57km4D/Ek+PKeRrPTp0OUZT+Swk
3HQSqH9Wv4SgpY2T6V2j8vedboqzH8D5daJRjTwqNBaV3PA5ghjNTDMTr7z86lpKZ5PAT1sxZrSr
r61BWO1qT9WpK/XssFTd+np5Tf34KUDp9VflYyX7Pf5OvUcDbHzp0CGH9C59a877un0upfvjKuL9
3q3zIKPDtOQD//PItp8bnSezTzsJcL/qqrzrW+Cy94/wTV5gtxEYWcx6sCqmTOiV18WTPyyojQmc
e+p09XP48mduuvnx6art0Vdch/J59rwvOzuO0yVr7n50ZKs3C74y8OGHL5WhSSaH39Ng/SYLxwFm
2j7uPc0i+pkYGRph/3oVxes3P4mJZNrjyb2ys/p9zsobsYBqS9Gbyipy/dp2XX63rVyH4Wf2Hcx0
0TyZXz9WNhf6dxYFmWjh65bVCtTwj2Gphk+qcamqA0nm75kkdc9tytSwIyPxrjqvMvltuhCll3vy
ZNynrN9jrBtcAbKlNCfDI3njcahH07XMrvIARHnGDpNMAWVekc2chvExBmxUs7FChOkj03xchxv7
A54hG0OjqCW60WK0gbvGetPbj7LtS6Zsw6j4NqNG33wKEPP6EJ/gwufYLj76RkCuaxOp4P++03eE
icJBok9J7XDfHY8ZamHzKFJYKeGv63g5+RFrJZseMV7Vv5SmT9eL/oy0pF8G91Tcdhr+usgFLa2L
+C3snuE4VvZwNPtT5n71LmNVefUwZ4+HZ8n8Gr5I7v/l0xBMunHp2u2/Sh8mcg6feVRXHRQU/pBc
R1WE4Nqu+TBr4gRoLUfnd/cvZk5GSJpCJEDlUxci7D4MuCGs3MP0YNlfvad6kTp5o0md0UbbDc49
HwWTbz87zl8DuojjaDsKGsowHi1+Fp/67igzeQwsDTGiWGnfzgDy/e3zt+b2DSgGW5P9RXHDAPCZ
FWkAY893dpZ/VCNFrTJXC5Xe/P32rRHtpLMf+/dg12os2fdMz2/HaW5g7V9RiuCjoIKYQpnqvxrP
OWx5k0PQ+P9vpLAtz/xBXsNXTRi14fD1k3qXTVhJz6kkYeOaU42pcGBoC3/GP5ajx7HSPyQnhxWD
cX3TX1Zngk0Oz63EbqKI6Ubi3WxlrtxO06Nob8dzg9nLXqQwK7Cjdn6tDjT8aKlMa+V7V/clADj7
Bi2sxEoTFiHsPhgl+/7WyMgE9RMdSbuaYh79ZHP17THLEd1TdOR/1RfWhYRhPi58mMNFYN15qW6U
5/rupAuqNPe89mjz++0vNbEqb/peEIccGwVzGbaRSz5a3XTk4SVE4nDEqWpldNNjzkpmVVJlcR3K
xg0SitasA0PtCa16CRAyFCkfcNjVK11NOY40Q/UcBjPhCyjHKKkOmUC5GVaJCxZnyjpRAmjqlpzY
eDVl2LL+q7AwpRaKjw6lW0/Z9lOKP4THKPNLu/4a4dW8QqbLvj27mESLy8q5TI3YiQxSn0969EBL
fK/t2ngMWAUz/evnoposIW8rB8G7EDANqE9y/cUkMVi8gc1AB6Y+U/30e0TkbbpHFN6fpwmNP30a
JR5FRCbQY9JNUElSrcX/rokia4Y4E8XFJCrKxb6ZRjJzEE8rOtx2N+1si9i7nSaDoONywGVvY9H4
lp+DdiPTyI4o7mxNIABoJxP7/Ko0hh3ghNLb0NzZDxTR1tYgcUIFnzcTtpUpwIOwvXXcBpXY8dWO
B8US0Qh633oEvWHnT6MYsPP8p0ZVcmr4pYahsAwAG8k6JfUXIykMNGI6sF2b0pcaWuU7FgdMo0Fz
0D27eNJDA8+/WtDeW2fUVcjtrt1MJPK9yD5IHXb4sPNKER4mWhemcvf3586/6/DC2X2NnfgalyRy
5YHgCDs9kv35+6WKYvM1CYRnXX4+Rb4peE878ZXp/uZqtJyJJYBCfh3A6tdM5QW3dGHdZ2lAGGV6
7Ct/wym8CPu4MehdkuWKqS+LpGcu3+O2/8IBEF544t+F57zaQtqa9WPLivvG+HpkMIRPyNGFJM5/
pjfPbiUGRX9NeKs+zWf6gz5u2dpfUJoL7r4fqUHplM0MpzzBC16KUnn4/fFKPlU8g95C4hVSUJcs
+kruEXrQZfC/Qx5hBhJJajpwdt/ZjBDWhxEe3je8pc992b281hJi97Gyr+yprII3yMKFI3zey0lQ
5iBOFbJbcsp73ZGLC6tFonQoW3mks02abqfhShU+X53X75nGs/SgcLycfiIdwcALvVzxr95fWp8S
X4laAsPttpE61FJFQXm/9+/LEbycQ906a0iHYgXLxg5LWfBW575vV1uuFNNvzq6lk9q1NcWfztL4
09knu+MjfE1w30e/HgkThJmoDz+Fuf3LxE24vfBbw68K/5SVC8nCAnlQzrINH/RrsJ151ZkX+dXb
XURek7U/w5J4JCyPPx0eD89q07X8gxXudTPMNiyzc5j+fCtpBwnckdhNhXHW0Y6Ved0tP/tbUbzG
WUOFgoJnLPhSK0pYUCnlEj7vV396PPj1lYPEgXjxOsvKdVBuKKpvDUHifu3e/g59Dzj4RxGDvVg6
eTn709offpY937IHCiRpZ18JPyksRmBWeBXMn2FJ/OlRZVae8L2y+VcSWcjefZnMS+teLFvyh0NB
5eUIv012YYn75B23wofckkHw9OslXsXw4FcXVjX717A4HvZyj4TfI4EHn9mg/C4kdp77nqD2XhnJ
TuHVns91J7zp7EkZhRf/ihleyD1M5pWyI4FJ6aK/Hbkjw2XvUd30w/eF2Sqrw1MSJBvxqkT+jpLd
uGjztn41m2tHkOPrUAL3H9V9698tGShCf/ztNxmHteuZXV9WYTWEb3Xv8iqKhA43PRe80cTmqTEZ
ohkIkRL9O4dfE36BKcRjTzusV/XmQHJ0RhMHitzXnWiwyQpuvL788XqXt0h1e6Vy9qiXuhmU9PWn
9G7+Oy/A+V6ZuWkD5374rLy1Z3j9QEz2ui+H8Cvi37tiogJKMfh6ljifCnRznZn0xGGsbPbD61FI
izEzeoBcYdBYRIuO42pMrVqG+Z6JVZgsXw4tePNkPvJOSX9j5i/avW+AZAokZXIkN5qBSU/9yzos
JBPa89WEyhOW9l+x9Xg3lVCdqblsHPN40Djqz7OBgB62h0/yg89Q59R+Yc27KTtnaRzjeMm1n2aJ
kvepbYqC2JoH3astXh1FDt4ta8CI4BnP+zkeIJfyKk9f0CDO7iRfF2Hu4WtkFzaCZ1VzcCbWGj9n
Lm6SeKmzJGFD+9MT9sbkS1m66VeHC8fhWPISF9J751L0O/aP4J6HVCBthmJ67r88Xs0qbX/2E2bm
/sLCOAsSXDph4QuBKEs+g/YPvNSCz3AnN/UCb7pQUQb/56Ysmn5a54LaVszc1BNaKTf1mMNfYdkU
3idKcfn1Ao/efpVLChm+Lm2/woKmqGEkpQEYxm3NVN7tVzaXIL23OsKsc1O5yCszdUsJT0Gq3DQ3
lRP+uluQiffdfhVHCudbUGo/ef71Lf6SICyGa5/iFxevDwu//79SteNF9+X/Korf/aXUOuh9Qm8z
TL3vvjY2N6wzJOJ5JUX1LWAtJG8+uSkkMHBe67l0eTaupabjxhVm41zd0a+D8QpkVN6205vCPF47
UfXcixQxyU2gs1juSid891khrAL3x82iGA1MYStB4tuRQ4HX7aIUW7ROUHK4vouzLzQ5f/7aLgqn
bgaImkhqF8p4lsNw1t5u6lGIoFORNuqGbA9j6K6yjLcuWPbBDubF6xYBXO2W/rktJnMxrxPNJIr9
VXP9dhnnz/x6OGVATuaYFvKL7pKLAin9b/UsLw9ddEJx3Czb0hE8ykYC/SbGHrJ7L9JDDvAUz7eX
qN/KBBuMKKtaBPn+z7MeLUdnxTPu+B/82ccauoEIwvw6peWS29O6n+BPYXe062wy1VisxxHm1txc
Cyk4seQ0VV9Wz5PDpTLuZx4Y44pXcWyuHGVbOyRtnUMzA7QqPvWmuMLX3Y7R/sV7qV0309pDWv7s
35Aa7i4VxDRLYa3hKfg3IWhIYVaJvEehmn2BGKBiYPUXujlNwCRSiLQXSWbAVS89WFSwR1tpytsO
X7zKJfC52pVxOZcSb8mi4jRiPV6aE67Jm+LlXEcUdMnlAwIW+7mv9G98W2jf+olKN9ULCC/yDnwZ
+Xl7zB1lU/gfSWe2nSgXROEnYi1AAbkVZBTEKcbcsGI04IQoKuLT91fp1f/QnVY4Q02nTtXeR846
nwAiBaevx5xNukX7z5cJB4wji/j8zSf0+fDR9+imBtpHvwkuZ68EJXZrROWs4kr480Xq0St6IEGM
9pksHk73GwwkUBYbkFLGPZ9OIlp4aPHRqZ1BB3xK5XS/8S0a9mb6M6QkA4jqxdHTosGPRkXt7HIb
XRYk2gaT7rOiWIZuNhBj6O0YlyDm/WpT5m5PgYLgZbYPISTy7lQR7q4fPAHJdl7foC2dTlE+OQHx
kPa+wWcEYemy7lM4y1jCOenySKXWDE50ynBvHsgYIVeWI+6jl2jscd2MHyFFqReP653vAcU+PwjF
JWQI3yBGkTScde5pOhgM79zBcsfrlec/0/5lLLXv/AcbUFsOrBvkc11UDz6IkkIUIG9oqXNqeq3R
LtO7gbCCOp9BL6F/2kWTnyk/q3oRumOTyH0CmOIplsvNULtALcEtOcBLcfFPM41qQLrO8Xg6DVcg
QMTXcoSSaNTHcB0fWD6r0ZBx4lO2T9WMMnD2ZJXMoZanrHPfs+Dunl0b8o8K3XOQ9v7y0d6v3h+d
fttMtSH2HbZcp/02ZweNpjLf177Nz54/4Ba9CyXxBIwv/4DpRb0sfxQcT5acl7WfQDpdQ8WngwNW
5IfzpuclMieHDQtuwGAnivvkrOzmVPhyLXNKL+GLkoyHD3YUdx53LknHJrWzJQC1w8NMMzweKxJ2
8sxBiGDeP5gwusnNqDW1pvwPLBxO+iGYagQJo6s7AgE/O2BazUnnnUPVxdgiAqh8wyxoklo05Md6
bHVNFeyCZ/IPU3iBYIl9L92bAZboNXyELepOgwZKJltxp02W98J1VDp90ICh2yv8/X5WVv4Tje6g
E/IxMCroAtqQUEOjy5u2iX7WratfEu81K1NEj4QOTtu7kUJ5jNAYTnsgdH039DxSVxJBb9A5KA8v
H9NW23Me5PTo/Mq5ZBvS7WZ99XUHk5Hr0Lu4arM+rc4tdd/wGehZs6wn/WWTvoFS/LwmY5rRnF5Q
Eayck54L+/nvhVtukhBf7CusNi7VvqcJUatbXBc2J8hpQQP1nLJGsszk9WbGtz5+nuQI8fpCkjUi
swlt/pc5YR85szzlsolSGy5JKl/fkOX66d4eWDsqG0JpoeFpX88RrAs6SWtHHx8igpLn7OY3W+23
ndhsmiaZsALcyaC3uyWk5khs05KRNdl9dskGK7twqulzirfGU7FCgJ7dPwBavUOHzJaQS9L8K/1q
v2DIFkpCiyMreQqAsaVeouezgLQRnsPDtzrRJ4N5fpdIsDo4YKHY2jJfAHHpXibc1N/AKXR6Idwp
Q9p1wjudtRNVrij0GJHnEjCCbdAb0NgoM7IiAGsPs/3avIl4ndKXfycB3GAZplW6p4R/Y1FvAXHg
qPpipdQVsaNypZHNaeYVD9NxpxcfMwDE2n/xs+lV4dbC1jwOYxzALQJBGio4nXM5uyOJuP9Rx8go
lz1f5Mw94/vpP+Kja8ZdHfVpEmuTAdgAQZ5TdR8cP+vZ/uk32f40Pm/FD3MLmvZGDPYK/ZTo7W2K
1R/EbWh/9L2re/fBJlMoeBnX7egMi6QJfnGPLJx7hhyrt2jifFZ+sR8YNvw9rrAHwDNTJWzBlr0+
dNrfqMJ36tT0rhPsaTe3vk3CgltSpXm+HNAe6cptF1ex+KI5HZjCu5HHg5iaWqKqR98xaEChXoCw
YNpsR8/0vMAS7mnGGoQKQFQAdIAOQaMSmF8rVPKcERz0T1Q8+M04L/zGgL8jp8seFCoQ/egYhDyq
CfnJnkKSy66ClZARXMRkgsbWNoH68Ncqa9PDxTtLyo3i3+kpVaYlmTcQbJxco5Ug1E5zvqCYXD9H
eTlTe781LDEf/cv6Tf3Ae3Ki6aABPZBe5oVuzPJBN7SasfX1Vp0WREFKo4Haxg/TdwyEgnelOEWP
B8Bsgm/YhT3L/c7mLQX+APllN5ibKqkUg490dhI/k+u4uN9q11AF6im/Or2kI4qmgX4eUU8hdE1e
vjkE1fd53I7X+s9tuLan3O97XNUEmEDaGQRTmVCZfZ4bLiVfHkEAEsxuXQt/rHvmcNeLxrMU0L5m
P8MEDSj0zGwq6imM6v8YfudyTTB8uDpd0/539aF72fxaujx59ou2G+Azg9hNGeSJCEmDEwU0U8CP
QYZ8J8b3gfAigiHBw0tR2pGvVAgcT0E9fc4e4XnBdXygP31QIs3hml7jCUIzaeF/HLH1T6cXlRbX
Cy5kloQH0lXcgAqDc8b/D7HlWVZuri6jwPGt6WoQfM6fFnxPyssA3WP1gOiypz/2h6BZ70N6GD4p
UODL9BdzHHEgqLl/Y/AoJeNU4NIES2PE1vblt/hO4pLGNaK3Y85xcyBduMSe+DOK5UYMwK2+97Sk
uRh4rljX9Uinly/iFs+7jsWWAnI9QjX85dWDQzgkUEm5cpxqPNBwcK4OIKJe69VomhKCpeJA0jY8
DTkGdy4XrKQZ2zlZK2QcwpbEBqjw9WGuThGBBBV2IQgdXrd6pfhsLoYoO5scvrFxONzrD1V6QzvB
IGzfozpqVnd/WWRlTCqWEd5mZNS6eRsfpo4a2O5hmo8q50E7y/3o/0rWb1TMrQXttR3p2YpKSyyR
vXjEl00XkBlt0pba6iDoczwKtbVUqcBPtpWrEPr0HBswX5enaAwipclKh9I4E6oMp/BImy67uKKu
V4/J6izN+OrRXMxVw2mXU99+4JqBRo7Re/dunTmNe0uKh5P78r1G98fVlwWYlE9+tEpy8L02e7Ko
4SmywRcpQLK/Oa3Yqqj5tcfqxlozQ79wLe79j6N2jhaMDYLey7aMsYYkz9fYmZ+3TRVOABZKQ/W0
+/7WPi5ZsQVVsOcU6yoFZe7lPlMDDt3I9ut0nxEeXcPOfdPHcM44Ifk32Vb+kkbxRTt+0jsN9gnh
V89RlUSlPVgZnfvjYgCUKzS9bCOm//5BXFm9YXd2DqBBdFzvQLdlEincbj/4BdV71mlDc909qj6M
05yQjWZ8PgCkaUMPH4XfIQX69fYNJj4u1rOLhJKQKwbTP8M7YHj89MTuqkmVp93xy9Q/qvqjKPyq
Th2D8pLbaX5QsrajSVzJen2YmrtJj1JOdLl5GkEPDJJBBfknBZ73I0pwJ5DtJrVB2K3eOan9NjyR
Pto9jQnvKxCE3Y1unugN7ZIWYRSBP8+DAfX/l/RcrQ/aeo9FuibXz6vbM907gTRf6Ozvg0qiocB9
g/94jwhSLjRq0Hd49y/ljIiL31yLb05ThIi3Y3TOk1rzb/WHZqd6l76AO36/k54W6dz+dE1kH0Hk
8l70mgK66qpZn7NueUnvzQz2Ry7hLgvwpoY9/37zGvhggCYpyjyucW89O9Pn9ZlrseX7dqQM9Euh
47JfT61+fKOJMs9qbWrSl4GRuBMq9yjUOFIIMmzoudfWTLWFB/Ntr25k0y8UmqEezOVNuc8LzE5O
afrYnL+ifm474OP1JxbHBBAOHmAEDDBCFQ1rz2ZPDxM1LBQx3TjAHef6/AJ8kZVoUztpP6vfRzvn
XHuk4NkMCBFZlIKQ1HtG+pyLYKwwrsUE4cWibHKofBFsg8egfPGjvjZcUVcrdJ7r7pNDAyH/tQGt
WlAdiDCBVOXsBS7D4cMSND76iX+I6ptPsHeVL5w2h7Mn3RW4UUIg4t0JgMpjolJtevh4/BBB9pJm
XYgN+2VYwCA2n3iNw8EZqnPC1pwGDE4FtDET+HVev5Aj8rt2eCPhsvaF7VLomSJl13OO9LI9qcuk
zpJuAcATwD8bKt/nT/VvuflR9xi2qPCYZzAjdoEH8xt+DDpqNzkxAO7jvkrWp3WsZeM96TRzAR37
1L6A97WW+pw55ATsvxd7CGRqew2bwu14vnfahwdr2NLScXc6DMgNTqQTDW3k08BhAqXLHJVUEcBz
cXfhxwIGlnfaS2vJt0C0uFDiFZ4/rxoHCgGn7vY+WHW1NbRpWZ+zaGwIaSJqGcmTASI1hr+pFvzS
x5qf3MAIX98hTuy72qw+ueo2V727xdpQs0l+yuHvrntKnRG2w0Zd0/aVvOBTdAbh3qePb/gEUbFx
/SJUs4F79PfLnP/3XWPUA5Hi53VyXwQnwGGtlG9zrIAvqblA4nIoAeMZGOqLAV8rjAUCRn3uu0rP
N1TnDLjUc6rZbgX8aicYljms1fvosTx5Rvwg104mf9mzhtWmI0NBrEkBFYA2PtGPBbZfyjNYqVsH
2iBkmt71MLpd4HAeVjki7AIWfr2T0XDr0gNXdt93L/CGgNd0oW/POR9GL9684hs3ioa9B1d2FPQD
kEXGa9tfPFi8GavBClmz+6rYqWs+smthxUDg9PUNhpAcjDhAop0OpCaFMnI6ap3Bgv0D37aKzS1/
1C4uC8zYe2B9AiZEqmPR3/4f6Y0MAoUGhpMbztEn9RXP2GUeVuc05jt3Bgn122Fx4tKV3vLwxBXe
5vB2i+Q9e9KsuSk3lMEzwCugq+sisdNil2+1FHl6p5h4KOHMbU6RNRdvYenSRDb+ga6O48T6sOpv
TWIEYNfvw90tBre9y3KSSv3hbhDCFecekx21CJ/1qB713R3o6KBbEAWuAcNc5uOOCrW1MgLM574p
dldleIs73DCY+C+/eflU1+d5YAGBSSMr2J4ACm31ekhdvU4KF1oyLlqdPYRgDxA2FgZ+s47uG/5f
NU6tOfbFJX1Fje6e/mjuBr60lRZTR3+Yv1Z3LmPJIpL/UYIiKqZvnlmEtNVx7RQARgJu6QFQ04t/
jCoPXL3kPuk4ozBRaEy2gDQAqdn90kligcEojSNgOsD0edpSBnyfCM/nBcl/X6AvGLbMi2aQg2tQ
/GuONeJGLtWXJtsNUNLR2Q9keLm7D7Cw9qfhtf5zbgQn6q9X1FUyh5pbxnl/vU9AVfetJZZSUx21
Hp4uVP6P2HofSoKuhdfHGyzUtZ6Z2440NvXPB4HT1/bA9Qp++klb8mpQ8o1U6pD5Pau3tmYgjd5X
PMIGOj/PcrjbXHOdw3l3X8HcBjTQcUlHBGklbvyXtjU8J8+4HAgT3ACU+obVB88ecH75PGiWcUEQ
fHTeq33hXJLwHeOqJ1TNTi/L/fQ0Oczf8SMxYjbj56S45R4rRGfqc6GTsZg0+npvgyJ2ge5u4Jrl
bJ+9aNos13n2hGnOzO4rlm1gAZ201ILr8r0ppggCvHO7fH1Miq8maUBtu0yrCZB1SS/ugUkLGuzD
B4viYrgDg7NJQA9lf3k8hXSbPGHIAF7OrT0Q0lRYG/CAoKa7px8xHEowyJ4rMxMYMi0GqsqiAIGg
et19HQg/Ee6g8oqplQLh45FUNVItzT30uAJTEgB/Ae4B+zOkrXSmUjAW3yM143PWzKRmZwNgbmzE
UJYDI7Ojij4Abrd0ofpbauD+H8P6dyzQ2tSMQxJQwIE1LCBp5KEzW/DCUfx+iN4gC8AYK0M+m/Tg
11r/15HBooJZ4PIpfIX6ujdTah+7UK0o54c7YNVL+5A53mLMO5TYK3lNAahXDaFAFb9AHRJkKHgI
MkRFxj1p11ghjL+V0sgRq2FJziKEWiIGR/o1hPwvloIVdmqPqrMG3VYoFdV2CPsf6PBs0mu1n2rB
+02QhRSZB/ecWOjDpN0BYjuV8vh7vKsD4VtkMAngrXAcmnBXKokBBafuHdKGujJzUn3YSZkavhZd
wCR7R+dxPj98NJ79lYOlpHxgeukl+63+ZvKGZbOXlKteUoMvLISOh00dszYY0ce6l77BaM3UuRAu
kGkI+GBqpKcVqwsy1qyXSiU2eZncAzTLk+WBeCAfs1JsTbmSpdRmKJwZVivRUvIC6X5pz2h5uK9o
h4GXMRXuwzvI3wX/FUbEPDzDB7kPhEF1AEDRIz1DLigCfdnlGSpqp/Jx8KIWMFqmtLFTMuW/fSxA
wnAqVGGPFt43kIlOj8vewLuv6s1tg/srOFoGhekYM5glZIfw8UgwON8mvB1P0sjUyWyLZUvwkcIg
kZENpPCAWagYDmZLfBe/0Hax5/paJ6jI6lW+uP0fz1ZdAwuNrK5wnNT1ZyI7SONdLEA9wt7kW3vG
h8/DQaa3CCwaFDOuZ9z03YPmYItgHnGNGZYauo6ZNYMxpFrdY2DK+8RNCfMInqvjEsbJ/ZfYmZWS
3jc8c2WG+yUxMtN+oh7YeMSowOYP1hjxSIINWCl3eDC8WL3BvN/pK+FuQklxF3yNX4yo3uBkWQQE
U8VtspF5wI7PcICyUMbsZYn/rIJirAJ7BK4AF7VTADMIoVM8OnwX2lTz9YkpkF4qlK/wdk0Aeg7s
5Sl+RsJWSsZ40pv251WgTpQlsdMz0uD3ePOtIwwepGIJ1aFjpfV0Qlrw7hjJPdInQBw3n1yckFIt
3PfZ737II0MgcEbIIW41gOIlCCRyHsy5KxpwocKT+pNhSWp3quzKX8QEo5+Pb4EFH6gyG4DWmgBE
HEAqCYcIUQ/hHSSzJEC5TYFdBfrXbwmtfgiwr/K2t89odRCi2Zx+hmXnv5AgQG1CmANdCQZhAfZ/
cg807IcYPiBPMe7HaU28JWbrFvfEeIz1EKKRmPCFHWbjhLglz15spp0Owje3LkB9CwlJgVrSfIOJ
yT165XwSCt/90EhxoEEvfscWfYgx7vCcHObijQahPaPLZfeOmRrNPfPao3koBaB1fkUboEJlYDTy
zZRZEZElg6TlDeDjObA+L6khA8QKYBmCczHS58/oTYa7SoHLGStRj4uXq8eF6C06jUgBTAZxPe3H
ABb7quJI3Uyd7Cd5Opgd8aRp6VMmp6d0TnpmSpNIQrUkOVrSF7eEis6oXqqrLqDmNSwmg5k5OyW9
8L1WOcmt7AVQqFA+r8ulRrKb/Koa3BNqPUAWJoEQ35I2rmAgnhe8zspo4cpKqOD7UxNebTvQ4ZPW
MnP2iElMUNkWkneYATkTHCIZH2i25DWU7JQoYbVsV62kjY+NAwn1rI/FTWxGRBKigGVxqAfANXOP
Uo0OEcDAwZN8gT3llMRFWHoNmFsC7+hHPhVAbZrmQNKEyS7/suZKfA0GaRtf4yYm5/IAVmhozq4b
M6WFtHVs0L2THn6JUiJaP2jcoDmFEljebdOZpjksVxOXpmOHVPXF3LFQvWe0ZDyt7LA8JVSjr/KZ
DPWQ8IVutaemB6wDzwzksoiMIpunJBabcoAdG1bu2ORu6BC8dsVcnmlSDhGqfsF5nNsFNaIkNMzT
YmKmvBaYO2+Qkt+ip6YHcGYX07Y6AbA3ohW1i/pTPbkEGqTcRjhIqddji/SVLHAxEaq7R9wF8H2H
7UaNj3M10P9Wrh9fPNYxeIT7rQgL3wnqiCo4D2DpsIm1rGEc4KBnR+Be3S4fgRESqGm+e2Va2Jzp
KbYWr/UZRnDKWmXxBrOG7Ws1wJgD7rfCx6oiFQXL3mM1mFHcWC7vGK7WgS18QfnkwJICwZyUFpW8
wsRXcm1bkLHjT1R9Ef6QXkyUjKlN9ETxAOPlPSYS/diwIxVye+R+NDF2Kstph2b6BoTueHFpBbPI
uFvZYGYHnU/fOLWixUrLrK0Wnlfn1XVD1xcqYab7OYWMvBrpW/P75BRxvzKvuWPg16i3O0Vl1MZC
cn5dGWvEO2Qlc5lnIKm/p98b9UaPsO/VXGLcwMYa4CzPqTJXaIIGHH4MngLKls+srOwjFmpcJ8Bf
8RyYvpGbLpbNui3r5O7344Po7FzJWBZqQrWs81vo42vYxaG2/VVinRNGWqIRTUwVcbMhaygKPuBn
RkgfwiFBYRW62S6bK+Ns4kdM4WVB+3fIaJd5qoyNkL7SNE9pCEjaFcrMIBDczM6kKnpphNe4P2sv
bn+GBBzc05KxIEWrks/F5owaobEWvhEAZdzEg1kxQWuTwezC6oB/OrYX/x/P91IEm5YdmjUeG1EL
mtaOmzKxtgD8NA462MTN6kXItWUa1pofDGYWMBSoGKnOxQDh71hmM33EqCl5oK2y5Svw/vKDlZ5q
IRDlWRu3q/9zRfGk0lqW47qhhLbc8aVmRb6ef8ulfHcj2k+JriiDGJUHZmYJIOVsMMMQLQ9Jjxfb
i+uqZJNMxNqcHRJMJQ9o+IqyrpYyOJK4MYj7CzrnZYkL12iHB/4mx8Y9SJliBxlu6LIjypjWAOzM
qpfJ2GlVWZ8wl8Ucds8pLWaRygPgNssI1tlXsZ3K+CpUmeEhucS9STnmzzGLymiu1IyLPeR3dMUg
Q1jI9L2W34mSyyLzajazmDOQ2M64YkR/qD5fV7T+dtSxKmE5lJeKzIlx6/zrRweaiD6txxRem2h4
NS7AZ4PwZKIESG8I7IfsN+7D5iAYtzxNcfeeeIHjRKUOojlCy9iPzxN5PLMMrjHIFBc26kU7IGuF
LAUiWMii6DOi54N/uBDzB6kKeOxtdKabR8bZBhWGaM+jsHHJIGjD3oh2pIhePzwGXgNRyR54AS6o
QZGp6By8eVglzD9w/zyczma+WrNK/AkLWiYKpqAX2kEbKQFlaq6GoXjwmqevoblYqbiL6nGHoh3G
B/bmtKS9KKZ2J+5jVRV+RuvK1ODOdrTPIDsaEwVNoF4Rg+6fRqeEZp4G1SUdXiUG7o+1xuD+bSCL
KZ4oj56h7WmA2gJKPxOg9ZtnY82aqPj4z57e/IIDcgkwdVmfJmikFHkok5xZkV/GqwMj/A1VS7YP
nxHD8KhHCLtICNwNXOee3oJ9ak/wuGBSVnBO6lGRdlBKD3h1MTPYSy5D6SRHJpAUzvJkKaWlz9Nj
M2Ap01O6X1zGlg8hWVgQ7VygESfdEJVxRWn03a+TLijmVNLQrNNBy/2IuZ4o5iLD9IJSONGOm7GS
yM2/kV3iAYTwl8DOsOahK2qHbQrAt5tKGECSPzyHdST3EjZrpMwLMCExY8TZEQeEqTynpcPyjk3l
lePzuAlN2t+eicqj7DFuPsC4Y1nRfbjTlQmw9VE/yb8fY90Vm5jPuA96jG8pNn0pzSIqtyXiJw7T
S3CD357kB/jd1fj8UY21ibG4BFdsjYzTQi/ssMNx0meKkU21TFv30FGxvfrsGqPSouqtwH6IGUHh
KN9bYbfRRCOzQpz3mrdzQRSXU9pyrMgF9FbxuN3BrtMZDHgRC1gRpLGzLu2mrrQHEjNgaPgLCW3I
2o2ov/HgBMLFUHUf9Tf0ld5YkYGnjUqw6gRa+MklPuUWCo6IveR7dvhnPKh65A+oTCAWE/4EWtH3
UCD3o1MIblDQEAVQPRNw0OYTnU8PeBeVofwFBewBUxQpfBARcll0464J0xQq3plzEz+VFgIlFBOg
B+aGe1Jey1caETIjfEIXiZFilljn4M/KBcytC/7Xwxtb/DjsfdgGLLYd0sYnzpxgpDdCc/wS3ygi
1Rv1eSxRHUj3CrsDrECM2FLmiiTcd1xa4fXkl+K1EqA+MDL/3UOL9snkaSxj5Aor8r/Ivgueu5t/
RoZZURaxTxmQCz5ZfAlOnwwdKBe+iXsJbl4ZVnhePQIKtuf2R9X6DtR+x60F90pYEvpXOoDN2NQL
Fo+5y6qX0fNC6H3AwA42p+jIzbKsDAS6fjvpsZ37H1kN2UObhMA7IntORoDdg08kMsI/zDoxDbIN
IgYi/f/Hp4JHwuQ4boeUssu6KqH8yydc+SrGkylztchG1T83wWCI6dC4Ev+o/p6LBp+2ZmZ68xV+
VaMuEEE/MBZ8Pespo5JlubiklINyClILmkasTJs3lILQZiDWoZTK4whlTzAvUZn8WW0GQv9KG8N7
7l1gbgQT2u9Fb4BviEq4rfOskL1fSXuGwmOIzEJsZovxF8mZdhsJaDC1HrEa22mS3ZbHiZe25ZNl
0ies4Rk6ZpArLc+ilJhQilVgtoqnhddRXPxCZOw3iKZoj0wHP8efaE/pgisRGo3Gns06GcQNuJGY
S1l8GRkK1gELC4DR3zzJC8nLaKs7jCje8WW+SLKsr/yUIpBAKrSuAM/L3rDm7AUxQnBfq183T/2S
QBWQUPRDBsDfMl2JFuX74gfl54CkcbFKUIlQ/72OMbM1sn0i1Ddv/9sxG6ZmOFccBSbr5yD2HvzG
sRrduJXiHRTarPFvPO+I+PzXdJYRT3f5hV7N4yOyGhfuzXtRj8vVPtaEbaF6MNR8YbBq4OKExZOl
lRkQQYUS0d4ZCOaNFGJIQY3MWfHFFEl88mfGRydsvsKfiIO8+kdjfASe/6djc1uuIeodwiPSpwSi
6WJUWMg/xfyT6z7GkTnXuxqXq4Q6VSgIgeKJCmN8g6fpiN7KM/57D1F3pgoCTEAxuRg3lt0EjXsk
koGR9fr8DPvB0P8cKCsJ/Xh0+zqNRGpkq3gXK4ISoa+PGKChMnkC4MdEgTtAtbK/vTjg6k3OMISD
CEMqeyda+7fO5TC47YAdR5bELTKMmDOtiBRVPmGxkmV0kXrqaRG1HlRk7D7nX7qqYqJqiSvROta5
I5wxN1QUf1H+oIoTFY0Q98ORMjQB16S8y5HxZIwHBcK6iuvjixJVY+wwsH86ahHlUF6U/gmpRIGi
NxzlGbQstzxQVlL8/vnJHrJoRL/UrAc0jbLx3DM7nLx4bojaydNk6GJNzM2D0+KfVQkcvFkLNRRz
lS1XMCay5iqrXGyIIhFzsb3iaq4iDAazllNHCxYOr6oTOUfJ6GRMMsIywiX83i7Sr8Vyo3+UyvJL
DJfsnBpQnCqnfMJU6kQIpdGceic6xbkQvbXE4xDvM1xZF3li0DZgWbQxjyyj08updzcRo44TKc9k
HeVjuAKROJkWsTESIlJCF8yRMmIGzHlmxxGW/zBcESYZrBVKmx25a4hv5IRFVPsX0RrE7XIeIB4/
JJyDtBHfIrYkmeiKk5e/QLBECOSkhEzRgoO9YR35h5F0fFhkVpaZneDQzsDZDGRukDtIAKeztKV7
eIfvExeqZBLZtoRiMi4ElM9w/ACVV+wMCiPVHCwYEQkfE1nhleydzJxlkhOSHB5oScOFy+QKj3wL
b5DlRQaVcD8hQOcuSnHK+s8x/JcjWRleGNJz2eN/fzZZ9E7WW3wsS8+D5NDJsQe4YEB6RGBRiJjB
sTvcb4rq/R1eMMpykKEf8S+3I5tEbgX7+H+gEl7IEqAz/EJgy0jGz6bLu9hLacwH9pM38NhzwzEM
TSEc5BkZc9lPitqVAROmcpOeMF1mT/s+K8KaMNM2sDHAJw5tQAqEUgzDXvA3J3aRdS45Rfy52epv
jfIRYSuvDu6mYKUwFFRO9pKF/m8YCEh8enoYKO9GxrWLJ5+nT4uf4vgwXaLXIkn8FNshjuX/aQnJ
Z/AM4U8KnzuU5euOhxbZlwX+HxgxXa9biMKxin9+44qBEvUWI3vhnHb6hGUKAe64kOOVEslQWSQL
LtZLFFAm89+biO+3AfMasmUDjlQyOBENlhTp4A+IhGj2BDGSCfIemkQGQxqMODNZfoOfQBaFogFn
g97zBAxSnwSTKCgBENZZhmnz07+IhS34y3kgDhZxslgllVhDjk6y26TXODOzorJrInrIlcRvYmol
TBD9YBBiCfl7MV7o+J+4PgKEScxGb0tqiQlg/Pgq0S0mkI0WsyVHZ5k4Zs1wSNiJISDOwHxwQuFf
hIC3cyzHsDBcmS8x6d+x5r/hl3HJcwc5YF54ICI43Eq+eeJW4N+i9QQlQ9qRx4RGk/+ahqXcksVw
Ac0G5eZP7kVn5Ul/QhfrHEDF1skwxUz+NwTIzP/57r25uCvcmajSA6a+v635O+uLuCPEHOBFQsiT
iZFl1jhUGf2fumGy5LCF4UcHcGgxqTaxCXz8XuK4eGNFI7DIJDa/lcPKX9SE4Ik6iVDwPwlgxe9K
arSCrZG3sMV/3otuK6aPE5N9p9MP/dhBqQdmBp/4MyXU+cgZZ3P728bBph8QUrFy5KgREtEKRsqK
gZ6BfvEdUTwx+bKQEjT8rVq1+y/Bz514Xc6D7omgRuI5icAOkRyLuLwKQYIAx6sMu8anxHpKGWmG
4z1DItQH7AXgOXLUyNYtuXHbbgTb/Zx8NnEK+yN91oJ3oMTP4wepTPAHLytxwGSgd9T07ap91F9R
27G0F9gbzCqkGlAyojsUp4ON7pLBO7q0VXwAu8VZaqy+fqbTR+5W0Rnskog9pGSptWgXj+59iTmM
rBx+KE+wwCiu093ex3cG+7cdEp7V9ueROyf//UErjnuiS2pe1J9355POqmOR5Q//8G1OaupPx/ZO
taJmEOVQTNCQdwFnstyBSwDS5rBc1ssbGQrgzedcD/nmqp3TREHfywXuKuGcvkVH97HqhaBSgfK7
rAmY4cAJNLhubt79+zBc4jsxEznxjNuflj9gfaH6wPA6wDSld49KGkrdnUOMCFLTFF7XFNV2WwCC
FDcfsTyce4UHYVJzUdD15DCUlWCM09RBtxUF3jTDXMcgqEtpxINEz+sY65ykL3M6TXRqIdaAzFDm
mcCp01GIi4Pce5/5bDlQR669jchuugD3tE7E2RowhYFP/29JOatTUV9HWPF9/h4k97XGPbcvAR9d
mYH6pU9P2WNJrc4ud7mT30+b56j74vKNWs3ZiYpG1ZnAkwEW7AedknAse+8fcNDfFGFfKVUa8TT2
YD9SfkAOrqm9oiRwO+hTkkE52EcV1qXb/CrDLc/4mub+FTpeGhcBPKCOfaJ8HrL65j7vo+4YcAvx
BaQE9HEnJWCxOh9WCzgWYfWwHZtiqXdiLo2tsRgAHIXdI8zeWjRGfuqpXsJDP7xS5QDlzUtIpxqA
ifYCBKFyRR1CFmACCe6YgNPSbnAaGUcP/AHKV1+jUzVaUl10GB6HbhmCyQ40uOEWgHFRHwRQQgtF
zqQ1YtWhdmzY+iCIUX4Ouj8lipQdCAHJkRevOEgFevoYooOQGQgHhsFN3XtkDZOkgEzUqT/LFxFh
xWGa1I0ZTU87UqHBwe/ncEIMH4DGQbhMfoaKVbgX1vwnB5K+H9Wm1/tYcg8AFffwtASAsQEScnHz
zVogy0g9PwXktQfeF4Sdfa/gjDu1F2grTZl0wFvD/WlK0wBFqNRhX8eq+0rN1fML8NyZ4Vcfxbij
bB8mSHJODrMeePs5Tuqkz8lQ1wJw26lOcXHNq2dQgEkNcS9096tqAJu5c7BGB827gGjxc5+zHaYP
zyYh2BJcARIFkENRA92CQOlDgtX87lNQ2NlXeHnAutCiHroJTql7mLatNz/5v1zg3HvCggSqRkN5
4NWtIEKFN2F8/q0Esfx88s3f/WzwBWgm0G4FGF+8Nb1SKL05cpWS4jU4nN92Ekckh4P7YS/E/pOu
ISQGkA5Yrg0VyIjQmR4gQY9+fdqFryYacKKR/hRk9oVGccnY9mifozyCq33upbne/nqSNWojmEGt
7WtS/VzjapnP9PS05DRmrHkNxycV6EqC2i8Ltt/KA52OzP7bcPYrfgQCG0qU3BShIqJQ0568H8GZ
hh1KDWGLZka1d/Hbh3sygr4OgayP4CWNkO5d0lp3IYI51pn2s+++wFjNpzQ2y+2NnAvlxIHmc9DF
AVBMTv3q5GBPKNBpvidgxF9nuoNNoNAVaA4wPQNFdSGjgM8DjjJcqrJ4bGqfDPb5SM114bqUxVmM
lXpTTlRLvXbYRmC9P7EBk/qnUjx9eh+zpAocAaTL7f2oc1rh16Dqv3aeLiw4b6Bkb1RdKoIVfNlo
YT8xaaGcA9Z/CGOwE2t6w/xjN2LHQzD0/RuoXhUnDXUFZ4YAgNR3V0FPhS+IB5vu4KuP1qX1J3Cc
ABymyuQFixNXgLCilgPhAbrvU6bP7OnDgWM0e64ZQX0YGfMD0kizkgGXp8VCwyKCFMMgYyZPiKQi
iIZ0f79pe5PePgMC/Gtv+eYV8kuQSEfHeQkcON62FrgLwC8s7zHaF8PHCP239ykrb9BVS3fD4UCr
WEeEpLgS41Px55CXj4kPNU9wgkHTeU107s26+Begk0zbugz8PX8DeR7fqRkc5dMOdFssjf8alrx9
pkYxHCZZfnFfFEEMJgPVp5bMMbzHa7ihElml1G0PgBiciY9iCgLx0YYC+pgWKRxf2EOdpiQbCkXw
ZIGRqYHY5TIbPpswAfQcaj7vSUWXQM2YN34L5xcsKxrMP0vWkmC4ic+4Po8TE8jM2XsO0MxTqG5B
4uz/XrWw3NbhbXwAGf8zvuMMFkiJXHnvV4UXnZbU8r8yuCcekTKWyJ/i/CnGxA72E2N7hW2dhRG8
G8PrwNjW/cP47+hL0CyHMo5iBGOHSP9H0nktt4ptUfSLqAJEfJXIQlm2Jb+oLAeSyCKIr+/B6bq3
urrPsRVgs/dac81ARTVXsXFAIf6vwOQHZpyFtHefeXEwj4rnwcaMVkZ4BfX+LRC/jD+MjrHmjHKL
vboIy78ifIYz+FuE2d+ceReSIMN/vAIZmIk/Quy26YI4nPGaGUebEdeOdGMBOCkGl3yED8L58A2a
jZATDCYBQV8Be+78CzPW9Arm3Qr7ICIgILcc9Dkkd21I56RYD+lJPfFlnzneokrjaAf2A1KIHNgc
aQB6RIAPcWnWn3RlfDF54xzaCxmjsQcuIOx1NJuoybnXx+g4Xrhru55oZcd4uC/R7mClLiPJxiu0
ZSJYLYUzs/0ptYSqwzuqbk8Nxq/WQCLEGy6TB6sFF/OIasdd3x/5apqnE1hrbjTbtA4kOxQvp1bX
g7l3kni1e6XBCEJTO0rlUrUBNzS4RK54K+qb1fyES6sq8rQjxG6aqZfVzsCSuThVGMn09g1C5Y48
1/XtW3AN6DDfUDZow+z2ndri+jhH+B65h592bmg0T/5WkBRCInfQlcO0BTSVBlve6svmjB9Tei3O
cxVBmEEwXyIn1WzEQFQqxoq4FvInwidEhc3DcshVPqPvPp9zVz+KNDni6jUGBQQ9jIteARzDbtOq
J+mev8VOuSKyo1bY++zyu2+OsIihZqGhzFaR7OQK4jEHK+XcsFO4fJ7Ic/Y6F4KlV1YlH+Nxq6xM
oGIGzQaR60rwFHbI9ZDYbUlATY4mldTnRvxrVDvftgWMyGX8XdRWCa5MbjuxUJCQieaofOOwJqRH
CXJQPuZMf08UIaSRqrYyWGvlGZY4Ni1VKqTm8NItX6030gWraAo1clmJG2s26rStbm9RaUuhuBG1
VVSFcBYp6ITlgXMUdd10UJ7OC7pMu1Gbg0G0CQdXQF5u9XOjpSqP0sd51+waGuI5fjhtNxJBGBWf
fUlQe8N+mmmw8Mlc2TSMD/yn01/wfg0iaUN4aahFG2Xy0rM6F6Lr+BwV9nyjzoxX16rpZ4Z16c9C
dlwY3udaq7byH+XC4lzVZ1GwNw1bvraMX47m7kgVeEZcw9yNrRF15XM54pD027qtvtcQ/R317lLX
+z6csKFBhmzcIxGsmmSo2EFxYri9zBoP0j2hBSjLpPPYsVtBrLf12m032eMnaVZELdPAPZYOOkJU
S6/lc/Eex1/4g2zFFalT/SXxCtbaNT6l39rI2YJz00hFRtlRwXrHhexLZWTbOgTG3QJHWSXrh+Xq
9wbOWeYO6DCE4OZ+zoGI+Blblfl2C+7pRXk3vj55XyXgAMX1f/IcNibj81Zsd5SylYVe7XuSqHxr
5dMKOE012cs+eBISiSie+Y2rkLgeFr+zVkQKaRzX59QDzb21dzKNYBGrR8VltxeZ1QT5HwPCYk92
c+pTAcwpk/YO6+Timr1X0dcjNE8DRz+V72jyMQSsi2Evo6w9Efsm4dW/OHJr0ouZWNSiZOzczLVw
flAI0oRKSIdwgbvL26LAM3xXQsUzIN9bo4wDoPcgMAJZG5qjaPOefKmnOzNn0uiCWlsSvLsWwLBY
weuM9EuMudAOnHLFvjmQ6vckkonKMqkdvV9ppVsXloIczfShdJNwhhU7+bQDRxmwHMcJjdLizwgI
AWMPfTj3hdejjHWfsR0R1z6Pr+iVNBR11dI26f9WP4z+MEWwSrRv2lp4fBYclzgECDsJyuie62m2
l2e5wwzYTvAnERq/owgby+Uln7yk/+ofToEp97TD9Hmih4d2hbKfPu8bxQcWGvZGn5sSUmqYpLWT
TeUyaMs1YMLTVvX7RGKm/9IuSbLSSICny9ENd3jZaWORYlWE+o4bPa9eTD0drOOk0RFn7nvy4eQv
biHHHo9vOe5K45RhSSjj/Zy8yweFmgzHv/c538rEXh1LOjqlaScii/wwxC+h/IRrkm93xYW2sQ2a
xicWz+I8jo6Gqz3vAwvr9sK1hV3Ake3xhEv4w0V1sVJ+2V12ONoJJEeVAuIfV5mJjtVqN8e06bVP
j9SgpGss0WZ27DcXYkZp8urcfqGtclq7uCQFhK2fzmuSPVXUDy7OLLAXjnxc8dufIm/G1ifAlrR5
GF5tuJBYk6mv76TveaWCUexiXzmYJ3NXhLeDxlS3s6FxuPqOKLjLeFEO7Z/OVBxwcZO/q/zpI5wD
xNOwudDwkYug09YDXF0ET/k03mgnpBND9Y3otoHxNtPJwO5C0xvIxeUc7K+YQ97lY39l/n0sYXWU
cOkgVMFXKNcduCFzGvFYCXO0y1yVc75CNiSoXNrn93kaEJFOwEZ71LYLRuSL68yz0RmXq3uTooZ/
nqEXnYUQehbPOTyzr3miT/bsjhTC6I+4LAZbtCGByBhePTNVPEMtDKdT42CDvp72+Ud/NSlFiu/k
Q+Enpqvw7yUz6DzqTwLMUTJdNkNMMAMEhSbsoGBNsROIB6rtjPyWzYs3mL92GzC0mhkv4fwNVetH
CEeYHcoWrPP8/3WZZ9jSXuYrmmfuoBDyDwVygHKU9rXHt88+FGjHfFnqNqYAvgmTJ4e4N135d0hQ
eO8LIFTwBfY1cyNknrwHb3zUQ0a97LjzNeWibClBuV7/suQhSZV3qoe7doTUcl348hGGEb2YsOYa
gHCaoXJkej7TNjWUPH4OfQFUgU4s/zDm/TP7mCcX2R2OJgxP8CjcwsG9jgriQ9hE9LnqWTxK5H+4
1PBcBZHvLDhreEjUeSksi7kQhCvDWqTbfxJuhtX7K5jXo7HBY9SVdtJOJJUySENWVNhxxwRwYBHC
CsjCcGCtvFyjXVoLGAVQBRI+UQKfS9xG95lSmLObg97g8Dp/g5+ZiCb86ICUvUD/P0+VYBJxWaU9
fcxZ/WkcvoV05V4c8/u0X3D1a0arDGFJ6/MZ0XPXPGCCecAsH7lkWxZpr8JCpG5kOnkc9+KRPhWU
JWPp8dXnKyRyMSbWZLnWz5Tb0BoghilbFrI7D324K9wZ/Zzd+WzgD2ttm77Vd7BdJon+TOGZqZg1
accMe+D7AdTA8aSYeJupYLMKOL/PtC7BifmT8g7ldsvTwUPHEyCE3GfzRzxyI3z1h2YfqHpeV9y4
j4ROHtoB7LvFz0QKyjq5E9rL4rN0LsYCThjfdeaCSnviYTwW4A9wyLxy4814peVlpMzQYH7vH/kI
6a9mYiUWfGU+x8fM7lNZNVzFGYGF21l/4Gc/3wA4hR8jEji/vkN+mwdAfEsgHMakVO8wn7nkIy70
q3kdJh/jlWcU3uXMc6K8V47mWa1AjPjwLMqj+TOb2LMjX2fKCO4eXJbpyp2HUcrTPF7NcF7F1NXz
rGluenLWSDXPWnntPfYzhFfMyM/L+reg6o6b+wTa2guOuF2cFz7d+5bnDQCYhrhwXlzLf5vgQT9N
33LKWu4CDhloA3O666kLoHQ8r3o4MzoeVBvQpaclABCrZF6lqNN4xgoEqgewMlxk5S0HClvgmUeZ
3ZKHOeHyKUfWGHwhHkqAJQAX2Hwsztn3s/ZoyAG8KgCTc3T/93TxQ0Bo/FOD4cedP89MwBZcIvz3
3HNNhvkHSrYw5Qh7FlRFoN/jb2cuNzQ17pdU8dt8T3YdbE1vK55YiHtzsI3B/jggkeYgjo7JkVTP
vRQqSKeX2H3bdUAXbOEn9b6rfsiQf55zL/fowEHD4aG3W4k8ZH7qCd8ewQL/Y090xB3MN5STBUx4
FAS7EmrFixSeHgbrAzLx7cKgKjSwJyitKpC+zEB3bw4KNYhogzt5wqb1DQfG0kbbKbseJj1VDlq5
tfhjhE8Ygt4zqHBx8Qx/sa4cjmXMNmhWydjh1PueSUovkBFW6b/n2p9vOMgT6RIBiq1dv8bPicHc
5oYcCJHYOdmgN0Pms9f25T9CPhIfv78nswQjRQI2eQhTAoRe5WryJFJjNuUmH5e8964+RKCfHl1K
78tfxFhvCxiQ2ylUvkyH8D0NOzGfJuOXkvsE3vza6LTgg5tKy2pHFOMHhVtH7carZ2/x6bGj5g6k
fwIHpAVHDTk/oVkkwVy1fYJ0Dc3LfZYPyqibED08iSRlPuxFvmrLyNdMtHC9Z25n3Q54M1d/lnbo
G4F89Qy7limIfIhyjgrcZA376TDLGsR94mo+urx+ne4SLtHrTbEX1gRakB9xRN9CnTzMm3m0Tc90
UtSOBPZQhWJky5SEwQmrdYtyZj2hhpUJdQsWnyiLWA70Xp7EPyfv5iOR8jNoXIg50lN1ygMgHxQO
hZeFEe//XM+SiMeufMsC3XnsU6RElTOQFZN5lKoBmDkLWT5E2wqQYS4c5QAML9ual56FOGzTb+HD
ZI/x2g1eWCiQwsRjPDD/PmoJaJUZordZDKl6M06wzthlPNPRPZX/IZgDd0fHdShO+aF9Ix6NWxJ9
Ij4Kyk1xWnh5MEtwmx0Q/rCB8OW1Li92SOY2+ci39PhtRHWfXJXHLjnMwkBkKgfavFOe2dFnjUGA
NXrprt6Un6QGcpcJYMKDmtun2s/ggbptcVRRe2D973FH0K69rtIRERfyseeHvn16yO7Qr9XD8uaJ
vnpMNslb8pZtkFZxYEp4WFlICiu7+Yg2A5qfNU/IeUJmKf5EG2TG0Yafq4CC96iKDTs+SQhId5KX
kzTL1+PReKKP0Y+jZKM61bdIc3WWUvPxvAvH/qPk/qB/PCGL1PbILPmss07M3FKnugjBE6RHkSvg
6LBFkMSK8DT+xAg1X+ZFnzoCNB4xPsrj4/bzuM+iO3UTv0sPq0LHskDNxSYyfdz8m4/E70fc89Sj
6YtQSTX3mAymzSxlQ8gW8Y0bdHWLI8rOfbvJg2GTeyqCnF8EZWwU3hhUbG6zuv4beX4Sph96s+LR
mHcnGV3c5CKYC0WIaBp/p25nqRQSRTRab0h8IjQ8yKV246EPjF3k36BBPe4vIKTNGDt8wRotGQs2
mS/qP5Hw9sVmv2+8xZENUPGVc+Gl9+mIYrCzEejs1a28R8qEYrhBThutb+SEET/IKASJRnLM0EDT
GwYpVwB8BOggsRSqe/MavyzO35toc9CYS/NbtEF39i1pGbiyW4eX7A0L/x0uH/sPOngrnUEyj5mX
t4LwGG8Czj+kK9JSHi3z/jJt41dDYi+t9TpoC2t3jy8Gb+mkCwvPKgmkM3jRuoWRuVIvuOwYOk02
TaBfnWt9BWgGJwMI/eN5oQ4m2dsCncVFCc0F3xs7g9ROLIqd7s6JByUlAlRbMkoFmoyYTMGhgGYK
9UA7SWyLXoQKJ3WS2p8ywoIdtD0Mvgl4mfUTlHMUGDMladYizKRpjWKCAi92qSTm+otCHgUEbCLK
TjQHEOu2w+F1kD+Hg7DWQ6pJIFqm41CZZ4IWJIbhg1g5GOAz2jqPjmeL8Pl1waeodEFX6VYo1vcz
+X3Wx0AJ9tLPOIBCVFrMuMkWGgM4ZjPBZpxNSpHmyDDboTJQb1YkER3n4lTekgwxy0moMzjp5Zel
cBLT+6QrWaeep1SD8rCfFRPxZtpTT3gYq/wR/E6DuNhxMF9UDub5cP6XAApGK32D+lSwoPXdHAtK
w/YPtAUyxz6C+0kLBBahn2Y5SMesBuy+nP/45coHWk1wQaY2rDQjSNYmDzuHzLp1c3Zy06mPU6i9
685rU+1ad94Lp7D6mXfMxVpal/N+uSYJDwa1eTIOzAPOY6g7OidvlgK7HhhXNGgf2zUPPVi/Jiws
lQnCC53NsRePA45WVfhw0uxcMtDmGXw+DvJwfZJHcLs+Kl+QjgMYLW4sn0Jz7R60ypeRYacxq5ch
J5nBTdhOWDmwMuOIhggHrkrcKsObpr2sSFtmrdPVPzrGcvlblBxuhZ0/vP625lOVwwZ7iYHjm0w6
FOWIPR8UZ3g2sRxjT8fVAchpsjnAI/gRKhm9S9AVLAIiCPRED7/gJ7woDoNIsUSaAjSan5ovrbUw
xvqH6VGxSvlKxJzVsDsJmxTvQmW/tP0E1xBc5teYgiIPU1hYHCDJG1pcLH8QhhBjWngxk43hnUsV
4RlqMlrMN0O2Tesg/+RY4Ugy4BTYTWJn01Kn4q8jB4F3v7tdEVunK0SrD+gC1amDIL+dajdRP1oV
r0LXlO1Shxv4obxRZUxYj4B+/jLZMv7KA3JtL3q4I8DyigtMSpkc3DkLZD2c7SaGctWLlvLLJSKF
mcBUxnjP3+nN/H0eyh0JEgWDNJoluHfcoZP8cfuYFOxrV8xG+UNAP/KfpigAOO9Sj9XBQLyUPAbD
euQSm0poeh8zV3VmHJKxC+NZXKFAlkdgqHojIF3kwItInyAVWw+MbH8Gemakk+AtyBXXV23kLJ7Y
QGHisSLMwK+/DuYSfHUF4HEMDPwcWfHujz6eYcgJCseRBXgvqMCe/iBtbi2fu1mJw/EmgxqeqV+a
YsPmG20EsmKcu7QNcGDJQhIMt7jUYCK2SdybVV1bYCNTBw/YdJRArBwIwkgRWV7AAyL5zxNGQwv1
Rnw1q86Pofnginx6am4ah5qxJ8O+O3S/PZjWakyJkH5893vlPb5qf7PZAonW0kdxSk8cFHAOOGgw
s2Iceyg3lFnA7BkOMC4pixw7f/WcUSwQJUsoG2v8k4h3c4k0sJuW6hr+7qc2uj7j2afiJtQ2R1IQ
+w/zZeU9yQ1Og8luaKyyO9eqntBDaEdgMf7PJpVUYH0WeZ9sjXSWNJ1AC/SQn9EWVwcwOsBt3psx
l1lbfYRVnfs0sRXjVGosgXQ4jBVHKxuOQ2GNxKEoELe86o5dxVyYEf96JhbxDh9pHjxTPPQe8Yg8
aBjl1k+v0VfDDw7POEGX/LG0orkkFS2501DBU+ApEIEkaI1ajBnIujxXrlG7Kq6BdJ7PXdpZNVyi
Kegf6/Hh4qA8MF/f5/geEkg7LW+olJlQuVgAI32a4UAereeKIbym4Ze0YAoMttIRQLmKe9swLROL
VE79zpbVIEl2dRmwodelpcZLzYYDwABK3IKU0VbRqdKuqkx+PIVf7OyhPj0FrJZ0MJLpBPcChJ/c
7IXpMc4Y+9UNRsIXweSQUW7E7pGry83Do/Tp99gdNoGQOqYJpfCtt8Zv4i+I16gJpuaERpbwF/80
P/J75qVMpPF0DF44/I7bF0DRgPWEX+y7r+YMM2BGmMln+uqoowukrZtIciteAD/Twsll6L6+8V7/
Ul3yoY5TbwngnU0o/wyEBr42IykgnIQcpldpuwAt/Df1Z9cgt93od+Xoa+mvTiR37OcvK759m1jq
FS6zVoY4YNfcdJ7cettyWExLTaNvtiPdiSqXZqI4P5VV1Kzm8TecKCDenCsOuGMvGIH/JoVlxnOg
uPLH73LRmFySzC5gdSEvGa3Us4uQ1TIz+CGxNYUvlPlj67FGQZDZaxgotBvKT8ARAnAB8DSqGPwn
I/dVIp+3ANyhCqQP+kMb5vwNa7rmQMqqnH5A0OFC86GB0f/FNuOjxRNW69Q/lmD4NRw/hGzPkN8T
qo2Obp4t4bv9Q/6hqE7KxO2LWWjsN9/53+vFU2IVk9M87UbcPiAG8Oa4so5rRgCdLUYbPs2L745/
B5bBeLiKu0TaDLfTBCA0fEmvj6h5VzhwhcXq0XpK6svapRR9kYj2cs2A5vUISiyjnzbTMyZIVe/K
0OzbQ4w2ZbLrPCgfnsoyj2Q6aDJ6nclPgJM1ignrdmA95F9N2L5z32n3qEsr2dZLDAKwCGzbI6B6
+qJrWAnFdYBUczM4bw43Jq/P0Pw2vobF2iCXRqH4rlgioqNdi5/4nECN2Eaf5tOh4aAUF/cjGT2k
EuK1ayxpYEJ89KSP6rlmhYq9l0tOrdjYPHS7eLonZWga59Rker+KR2eUcWRYPv6kYzmbq4r1ChZf
PiyxZjGkNaGhzSo2vAdV2kftDkfOLymk5QdXY86zakYyFQGRKE+FPEQgiHkAa3FlDtQyHRq3+jfT
V322knnFcbVIHclwWkaiRkiafRP2r8vj0v099snCqbP9eB5fTonZN/ZcsuEKGM1xc5cSXCKsn9o9
uh3MUeXWfxR4Q/WVRZ09IAqhu52s4aih0tsruH+yTYdzoHADCUi/LePBydYtawMHWW1ZVq6OlyYG
C/iXQTWA4LkG34FbaHK6vOWOTsVRI7jvJHiRRemM6fviBowk6ofqwlKVuMuPE7FAYfIvt5vs2vEV
5p/d1lzMr9stAmogvfAVSBqMIuB/fNJn7x9kDOLsljn9cH5AADSWxWcWvUU7hl8DKqzWNRPsLShk
yeAV9voVQSyq7YNocFDzyDJNa1RMWmMSu6wKaHkMURYoVWBSS854HpxIpV1H7UeWHWC9yM+vvNrC
nGL+yNT2gSo+84Zm+YOhVCBUf8kDe0Sm9imqPKl3yfHKkS2KFyF7jzGKWpyG11Gdh25z1eXlcIZf
4RidcvK5KNCxPW+x+W1xEkm9x6OHYVRAeFvHL335hAOzSVJnxvC+QdkUbPhPCg72eKf+KQBt51Hd
09cYCw9c9Vb8MnbKP9jzsQgOsaFOwBtxjKT2Fy5S/bnovax2Y6xTVbo4YtWDeabEyqmj6ztJoAWd
BzXMv0pJyT1ICWlkP1r7cTHEldnYEXuw3L0X370CsIf2TVwT+hnTduCeRgAeP6XJM+bFjP8ls8HJ
Zz4xDoLLZzPnmliSCAO6Kc/RaRxWvXzi7V8iRAunWliNsGbPrglenidG9i1s35hfc5pghRdrlbak
TNo9Yrvi5Vt7bKys/hNam2RwIqBwDRWtsrISBszQeHJuAs8SBERL0y2qs0dnYzKEz5Uk71J2fcxV
Yd+KKwNesUGA8lw1NBolqiP+sgafjCx2FJAvvDkPTLASzeEhJGgKtJYfH7DaseX3KCZ4m0JD9X/6
70KzImFVGtc2iPuNpp/4hLxu6/IYYn7E2AcvntQedirnm7IUoCZDBCnOHTlXjLlriyQsz7xQtEAX
qUTriTXFZ//NFXp0KzFCz6f/8JhMZDHAYyeVENpSYxU4lCeBnx9R66PuaqLVC9c4Wrk5VvDBWBeW
HQAq1rS5FeMs7ieZ99jXn3wypvucf+QCOTnEjBTWozdln08ZTVIW8rAzEf+3GUgKHDzi2MnvwkC6
2FMzD0cCrLm8LEv+q/siwbnBbsNPz4s1JWf11+MWC/ySvUvnHDEuueyKVRnYQocP08HBvg4kzS5E
R7/dsycb6AHT6npacjeaK99NH0+IjfNQ/Zb11esvjl2Yq1R6mAb0Tv2u0Wl+Z1A8V6pn/OArmKzb
bgO3gKP4Rp6COHmqdn+iEQe4l82PeHGcoEXKKxK56Ug4yvHRKPxHggVooJabzMCV3YY8qj0OirxY
mgTbSlGg9aP9TCG4lkG3+GqNa6eQ8qiSxn2eH2jzCKNwUBObGqwx3s3Xnrz39a20YQglI+fY87F6
mHBGVgXQ0JUBOsTbfliPyae6W+DOCK/DMiZ42glD6tpi0nM7Vpl1q2y13XWKC7ACPSju6MJvvwyB
bwfO+xduMU+7c8u3EafZUVqBhyar+Zp52WAvGHF8VHSFV4NzEkst0xr0Q6osxYQUU7dYIBnp7khH
eMTfn61f4uMkh2nkzm06gzxIy7ifqqmn7R4AYapNEC5aMPqH+IFkW17nVvVVv5wqm63g0bF2Dm6s
ubGkx9Iz6zWtm09Ch0WsvHWctOEBSiZEjwr3OMMRafrNyOPhvbVf7DMmXRmDjcViy9jk1f3EmP+Y
f1X+Vd4nAKr4+9mfi/7Qdz6jZS5YVeNI7EfCPqNGNlIPe9E2bIBIO3pJS0aUIXyJwl7jc8qu2V/g
i2kOFBO9cxnyQ3fV2OsWOJ3zo9QGC5gC+e30epx6/b5QjqKxfb72tbkeiUjHcTO6atVp2sMxlmvH
xGkS/87dGPa7xRq6aUtEu0FAtnnBSsBND3VltUQIKxujsPj0PY/4c+YGjt9pSDtCMXn7Q3wDwXkr
4+iBp/e9+kxNKwfn7wkbFj9iYLL5mVmWtsamuYFDE6mO0HgP801gWpyR2f1iSyq/6IaHT6pzHork
S6fwPvZzYCSqL6MjM8OuDYL7GHg6TKG0sEldMnQr1aKJ4aeS8gBXFDeTV+xo8q4eGCLSwue2NvlU
UL3uLhJX0m1ET8xubphCivSjy5u6nnYpMhdBws45snih9+zcLGWnOo4ICfutwRRJ+Wgw4pmO2KBU
+urx2z2BBWpX721a3qimWBPIJ/fa21Xu9lPyjqSP4dzoyvDzFYsZkFRbk2TRTEyZQ0vF20vp+ia9
MfBl1IPWhbg1skBgIZb3XlpGkPHqtaTsoZBLjy81Cdt0/hYLKTSmtwSRBfTpnGMMJ5CL+Bn93eo1
e3qnU3XBcmvStdRvYqAroCQg1JwoTrXna+x5N6G+yNCy8z9YowNlUPxPztOmu1VLRcLwHluif/Io
dnKkkbSgUIVkLtp6qNkiYfgwPTuXUQh+mBIMgbUz/vMIx6aVCUvVIyuDiIFUd4qH/YpDM5oNBTS3
S3dQ7XvD5rhnyizVfv4O/T3Gu59hbGaLmj1nyuBHrFvEruTf/LShQYzbpgfDWfy1O2QTicsAPw6m
t441zowI4ka9eSLKJ3p0sVQM3Mw/+PBC4Zavj3zPCoyKNzSEAmaWn7qxigHYsrl0MDM7Y7WgfVMt
PMez2pL7ZXbpGX18CowmtaAaXVjceAV1URh/TsJvka0xwFnglP2EqwTnxUuuheyKoK3KSslWfUfz
aaUjEoqH7BLyIwjQfiMvBX1drNvSzy6zmzee/ksVZPCIao4zDZcUwSoNhC1rZdpMyaW9QcGf3ZQ1
V2O+ohhuaTKZy7sD+qBpY8hAaMthsurpSAL7Z75T0AxqK6KoH7YBsgasPBxyWHvYgGLUabLRWkN6
LiSLI1dPbRS93QL4z+mJCPltuBrX2xcIYsFhMiC/cR96OKnQFt9MTBh5tGn6R/jKODF13rP3wGPZ
AIZ13y6r1KWWYAEwtTe22N3HrwDgHOHxN0V/VgeD/MZVMWYq6AWytf1Amh2tMLU/Ne8NmiaTOo7X
Sz7aNXokYj3SfZ/Z1RuftHKlDcboNZUiiHJGL5kNdJ3BDVc/6q1sqzILfJNLn/rI/O36lRT7WXaU
cTbftBUbCQEwml0Prt4dByVsGYxuofm6OSa4VfVX8t84vz79aKFuh0Gl5WRZCl9jdyQQ/QYNpV1q
vWN02xiLB9NeTC5YRb+ak8aB8iNmvzW4HpXuzW2asBMtUn/IPugp71AwIPLEIbGED2YPj6us/+ja
aVES+A1BHEJnvO70nfkIyFmWDBpQslnaOyt70X7yRCI/oyCiTXn6NwGNR3zJDYuKsNHur2LdJCEN
MRoEczh1UGggMhsuNG5K/vxdf3rUCgOwEFbaJMB/lh0kHPLu8UtH30E5q141SCkFmTkRHCPKamoC
KuTbZhhtZBE54jqaTjdSgebey9ipgFqhder2i896yr6UjX7tf0EixSNvWnp4NM1QVWdDQbhxPML9
6hEqHJ7dhq1CKpye2nzhU4QYwNfCzyv3W8meFGssnZd+UIHEbiJnA6CdMAv43qrfFkIHwwZIwhcU
aW+sbGzH4K0XKzCox4Zi6facPFl6LWV65uYTaj2BDYpwjp+ftRFIsiO0bwoMWNMuqpWmftWMfHAE
ZecjeYaE3QvxW083orcl1lT4M2RLh/+WsDssSzNIJGxH95nmC8Zsr65VVi7cyx/CVgiX6lp/ep+t
1rN9s8SCZZZYldQtT0+J7UnkxI7c3LxnYDq/JFjHsc8ST4mjIksK+kfiTZEfXbTbhpczKDbrUzVB
gz8WXThnQY3rTtyqXVjlATlYer2NvaJ9N9KjkhOYjcOFVZgrg3glZiHFR95uDNMV8Rl5raXuSP8k
BGmz/eqitdGhcLk/lDP9Bfteiii+vBK3Q/JPWlDQ74TnkQCaWPSVblVU8ByMe/Za93SZkAm79Chg
tirc9cImomfkF74UTsO4olv/rr5khszIiWR8vYHRYlvX+ESztzl7tzhtezD7pAsqQr4bR5Ku0Vn5
FlJ/egS5apOjJOzZqHG9xkrodjKzoBUey+uNnAKZLCy46M3hYa7kS/+u8uoGHW63ivEspDV/mTup
PY7qupbpdpPPfI7iiQBiHey0H+126pwkxGK7SD/iCduI46N7wxpc/FGYEyws8QSyJrx8zo0mdkSa
ccHBexsnZvIrutQGacPymHW2sHITdgFBGt44kjCHJ+09bVeP2u3VYHxu+8J7pMFT/FKStbpgLgyA
P6BWcpR9lJGhtTHgzQGps2t9Pk5RdFKJhpKYMldWDVJT7Cp5OwDLYqG5bNLAeF7HeRAKcztXLTld
Z65yfv5RRj6/FgaXiMYoMInFTvxvFZ1x7gsRNNil0a+6C4bzEYuJLhZ1CsgbrSxt/tnQ7jczaMX3
NEG+7Sqnl+hk7gQ0X/hwzmX5HX90PPm/yQNJkhATaf5OP5pvY4ALuvSys5fTPRy5DapZl4tXJeE8
BBUQmRXicE4aGLdYIL7wfYHrboZPwoV/0W82QUN1fOTvF39DsYtRcOEBWabbhhATNI3mOtdt07T4
ixxrNuMMDMU9jpWdCMW/dg32QnWrCUvmBYJkixzGSOUwKucJHjlevNfPckIQc1dp8Su750OjL2Ec
wdNxkQ5xta2rM90w2Eq7zH6ztxfQE1wiOSAG5AmIn2ZeN3yU1A2QgXVflN5hcyQ3T93q/WeG8ZAe
ytVbId1F4Q8qyAM2Xm/nq8c9iWarbuUKkiY/V7wLa0464guqg8zBxsDPQrdr1B2ZLU33DlJVbEXD
qpZDPNn59XPtEFXPALOwMQhaYLKazpKfE9VxKngJ2xraEHJA9UBjmoP0ibpbWi0yt/MoCWNKZLg9
pGGo1hgBoCEfo8oDhfAYzSK757SXMg4JLBBR2bYqgcsWNjAVXnGDbE+y03kSUq7IJ8+HEmfA14jO
dfxlsBT3OybFiebCYaOlIbgLy25pVWq7fjxMiPqF9YSodnwv+z0F7zguow4I9Vca/AUy9Mc2bhC0
frNzkLKjkrUk2/z7qQNForqE/qq5le40JNiJFvVLa8VwAdo9WSNmfVSevoptNUCgQt5OlIXdZdiP
7PewqKUNWT38GMF0jbEqBkv7Tp+OUV3Ll4O1u7EzBbtrKCkRkDtl5A4ZU01HuVPeoLoT6i9qq3QF
J35ALLiRTEwtoFozcZ/Vsc3qhUosehNgNJpeBRTRHMuESA+attZKMDEdoBoMYmzdmgP7LjdNbs5s
tAm9McdhRtbZ4n2kaSOcPN6SCUhATEabsH3+5a2voxwc4uNN/YamEed++tdDmc5we0Fm1DmPSzv5
EAVGYDRhbtjnRgGfhIJBG/UOK6Pp7RoCRm1jFmBigpX8R9J5LTeqbVH0i1RFBr2KjHKwLPuFku22
EIggRP76M7ZP9em+t922hGCHteeaIdS4wVRg1pmjDHiSBJHNBzeDRkgHg/ST2T8JphW9GGhFlstY
0jDtqu0HSV+iAG0AN1IO80FTHiakJT0lnPaupOSLOoBRDATCp3sq6++H6dxe0ezTwjGYhlg4/6co
xCdBaF8gDB7IBrxaFwvh5HRkq1O+aFWpR+Qfjws1JOLqe4YFAc3ywZVHf3r4t/RD0wNG0kN3askt
rX3F8bmxuYXNYXjjc3PQxaafLfW+5VDTByKKbZMiuF9R67Ir/bK7qOguUhvsWtOEvDmpd2zdyYPM
rICTSdmGys/M2HP7eRwVBxZbIF30iKiu33KK349J9YoD5xTSGBFb3yaxTTZzeybhFRewshHCNqM8
w4qq8GZUMjsp8UkTyr+lp0spQILTTDuZmNNUy3wAWUZY1M79un8juk42Lv182yrnVPmo5riut5eB
o7UJfQlIAN9dsI06SBOvaTbG3X3EuwKhEkziwsE2GGP9ivQBwijQaekeI/1GPgrNj5Jnr4ZD5d9P
FBD3ek+Ow7z2iOUArpgRQJ9+SrIIahhS2iQNYjuRP+EOEO1uwJJ+jR0ZjQ6nB57ufVfBnUZ2OBZ3
C0h9rhvDhBg+CbF4uatSuy9Wsuaxf2JQXP0aMjLiw0w+jdCcn14ZHzTCCl52SeRBIiRIDThjsb3V
DE1XgWE47Mr7Wbv7j2Ebm36jk5ABYZoOP07EkEHrNJAPONz5zKrpwD4lf3KMjkmtqPPFhIfUzL8j
fsWyRua2LlbmPSxyMjOC1zNM0HWgw+HY6MM/XKt7ctKqc3zUP58EY+qiWTw7t3efPb3HAQBrRIE5
L0hc6X51/ACbK+zaxfyswqxHVFh5MT5UsGGsBSW5JnKwEYQ9RBw6zhAcgCWbrizHkJje59wxsnUD
GJwu7x3dh+U0EMe10osD3gr1P+2dyM/T66dVneEsrV5bYzmIcxX6aWzcWOwzUp/sbKu8a+/k7o7Y
Ok2/8C7myMEVURsiPKOtmuH614es3DWWp1emw/LF1//ydy1IPcx8n21BFriuCFyrJWaOjPvDJ/9K
IDbrO7BbygJgQyuGvLycjkL2WFxAp4DgIF2XAbH3m+yL0/ewm0MwRpH2znqToDhP3Xxb7XFZXdMx
Td8f2Qp0GB01Rz0Bz3PX7oKWNDN8uoUluXimrYycemnGBxMWdyTBOWjsQJTy0sl+JQlsneIavQma
6gqvDfntNXesuatIfv4OIQlwX9qg2eks/3HhLdoqUsPum7MEdgzTHFzArRG6UIrc0iM9b2M10r3U
BBcJYeB8ugyp+4qQ1wE267RgKIb2AMzqJV7fiIvLEW7KIa92Bx3vPfZXuaK3f38rHjaQGD48d5ej
y9CAn+ADMtarR8frZRuTJINQ0Zl0zguxX7ZG1T0v1xXCLyZzaz+v2RViD+ccDiMci7TY6aBpPCcP
3AH0iYY0vWlrzwVxB4FmAOdyD+MAMGW6whCKbprHgo69yMmg9Ma4A/XDXrwkDdrJxl8AjjnCo9Jp
K0Sxg+wMdcBINMQ1xP847bdlIDAUKgV4MQhOwPzmWFlQKGEDQ6sRgZMZoLgb6L5iPd3A2HES/I6B
L2jmejNyShXXSkStRi+D0cdZtdhbB3nbFxRPENhKatAVwUFvqCy6JZJ49aiCliOAT1fSr3RtFFsS
+TJR/MbQapqPF1Kmdn2fHK5cVz18haFUIQ9ngBQQBOAqfbNbgY3wbsSrXsnom/6xOnPmgzdOi4JK
iu7I7zgJbsxTQo+q7FuWQgSd1bvc7TF7lOEb+R28rSGaOWxfLbPim7MprRGB6ZUHsIvbJYal1YGp
44tli5Lpz3W4i9dIlNgCOLLm6R4XpGR+UDnEfUn7+4Z3TmQHvEeFryPT38eCvFuXxpoyS+rEBgiP
gboI7Wj7WvJ5Mt1H+flzy30asp0RcMez0WYzgKYw1+2evGooD0vmMu2313SY4eFgBDziaVgq12Ir
n+jY0ZbAnYIWhYBcZI/5gJmHIQamAJhg7eF3ekLqQtcKNOBeMZk4gR55fcCPRyWm04gmaAys/gcD
gUnbAPo8P8rtixikL1RNj9GrmRuo+A+PF5uKGyPzAItOb8GobTX1CrEQ7Y/5g5OC9VaMm17+oFc/
HrgT1fycWqui+zDvm562auqgOreyfYleVvMTfAU1HJwIY9kCod0pDajFv9Xx/aIlNn3VGDoZjbWZ
r6no4dgu24XcWN8aD6hYP/6NUB1ns8UNlqAzS0EWLv0A/4HQkAnDEo15CtFOzp9uM0ucWU/zM0HK
UrMq7UBip9sR1L+5/crZrtI3KcnE2pGStGmJdGN4mXPmIVYCRqQOJ8Pax/Eyx2wgphLc5kQ3wPay
FtQvAYOfJe8zduFPJSsIPcLzOtXpBgcJC/LLJBkabyqM7Ey34dTWULuUh5uxpSIZEXTMxcUrd2+W
+bQ3OvqNjJfp0FiuatgNaDC4xq0j1FpfK9YpyTZa3JIKupzdgkxgylh3Oy/g9SoCYgasoFdTIlrm
q2ryr2WxSIbTA+RZO6rpUqlFFi4/T+OYUwZ4dercGB4z1Lxyf3qJuFvmcTKlNhtP8nAmHX+GCjrG
KjFfTsOwejYU5tdMPujS5cmPmuXhweiakp/mhtsLwYHyV2O3r+NTC6YULOsWDq2jlcE4no1uNwEH
mrs832d4CWTnbuBoAn8WRjYpDRBknhyL3jXSh4nTwT1fDfRZoOsb67HvksBKbkDCnB5JlSVMZU3F
Nz4JnvEZPHPsIfN1pXrW3YuroMo2dJBN/d3stoOybGc2BjPtD/oFbI3W4pTT08XG/ZQFF5Q1a/82
TSqTNqAXrbaoOfw5zoJAhClufc+lfot4PvPM56yCa0HTbIf0mz4ZlMmJtATdw3+laE+3dxMMmSoK
S4YCbgpwJAwY+gRIk7p/2kGdn00Yx+YLnx2kFiBYPAHmhS1RR6cYJDFhsiXPV+MRD2u9D4CnUotG
Qr8u+qDqPhSyHA5MiXq6lKVhP25Hi8/RU4V4zBUVR7LlrCXDR9CdeoTdsIuJenyKinj30I6J4g0w
ND7v3uOtvv+YuxosDnCbkdVQTFhkjzBJcSHI9pa5Z5nkpa3n+yP51/Sn9FPRtrAEWYZRu8xOXeqy
8IDNfMX0fMJe9+R4qwuKKyjCuOvKPRpbGsEISgELX64UTaXY0W5n5QC/7/6FPp7+23OJfBGbHDSD
qFf3mrRGRzqfNk/CwjfSG73U9irBsYldoRnHa2IeoLE7JauSbvGFFEZ6Ga3smjy5+g2bc4eoTuY+
fTBao770iGYQU6awr79eZM/RBqHSq7k57492Pd63LSzQ2nTZ1I1pzV5QUoIUwgNWKkIaRmwAnIy0
PcYeCfwpJLolUpFVWS33TyNqEERfsBHBE47THEdiZZNx7EhcsVa+VgM8LMigRflWDNHIkk/t2Cie
irKqcZC6YONTDk7BHi6CgH2A0hFgM6NXudATDvIoslixlXVu7SmSEm0DI0MdoajY5wLyHat+SXd5
McwC6rp4ZqfZkuNaYroA8+ybT/YHEyeLbmcmHxV8CgT7UDpHe34a0o30JCcYly5yoEPzKNcBOwrt
ZMXwAH+1PcwbCrb7RuUMi6tUHkL8jMlSqlZVt7mbwsAkucyLEIZMSl87/ysaHN4VUReVCx8dftXo
YpnCI0/igKPq/enzoaE6QqUDReGEKs5p/ZkyiGYnWC9OHy9pC48EhbX0ab025QTn0WfJjftzme3r
ciWao08nNh34lXIZNBV8Pn8c2KS8jGZJQrP4KkO/VIh8qb+o8/rch80FN6uCTI/r4YR5gf0iLXcK
ITb0U9DG7wo3Ua9IC8QAhNwlnLkeznPmQs4YdZx+Fka7uin+gMUskb9xBBsV2hl3ST61fahB1cy9
gbKpxMrcQu9GbvULNRic3UIRSqKOQECJFuFt+TDALmjDdwaADSF6QTts4X5ActWsY60pC/kbNmZH
5PML2yakwRxuZmS+HGjVa9KJ4pdCGGk+e7OmVSSt4tVSrtsbSjITbcPr2g+fN9Hmh6+aHeeE1OP4
lh0nM1B+0fBrCS3nYvb4l6G2fpyr9J9W88A/R1YqaR5Tfh/4b5QpCm8VNBgg9Mo1nr7Kyv6IIfIo
KFPoqbN3NDjIa3QZJITMCUy/9Ay/Ixe44I1RFeg0h0qPk8FgrpI3Bjx4wjD4NMX6+1bFwMN0a21T
FwdqskrwCTjPARzUiU2XlJPRQ2UuYbamwmDCCU8XLoIq26ij0TL9kB7rwWQYAxnga05VFyh3WH/d
7zz8TQAYxE+anJjGdjcUql+bilcjfWuTD4nD7bxjU3qtXtLcLlXqIsxBbxRdu7J+F1Qktocx+Zg6
HomXkEasryfa2bPicHuQhmi5sfLWs6GxgbPytg790dHa08bVjM8022VPt4KcZ3kPipD7061xpvMK
ePSZj5gCrAQfOjZ/C08DmJnz1B/E9yHN1Vkn2CoRovUhC+9YH7MyLM0oTYIB6cVz+Lnhk/M13iCo
dutftvgcw3tC1Pr1EyLwIF4dvnxmW0jwul+oEuzzDX5PQx+WRH0Kh03js3l9ln+uKY/8626saxqL
lWhRFf261Lf06ngNldNfZdivzqMT+MzXrfrGxy6UJRZ8FWWRVb+zV5npsm9xMIceSK5G5QAVKl9m
6nM/OMO8tLBXr2kfclmzft9Zq7paTZAkzKjXqZLw35EPNEcRQoy+Nq7iFnD3/THszX5/M0xkL9Bf
b78YvQI6kUBjTN/mjYjpD1FOEcON4AYeUOY84w8J5GIahGglHOendAC5XZaYsKCBZOmKHT7jgIgC
uQm21FXmqdVAt5G7TVtF5vKeWDPMeBZjXFApr1V2pVeCkR26W2K/E1qHUrcbnjQswa0KvETamULA
Omx2nSz0HmLn7ff1OubTd84rjf0/bTgX5NbwU/f5vmLbFhVQxKCHE80ZIGfBTWCdm59S/KFT0qFR
FRVVtpRp7DQtJ9YguQfzJKBFPBpr7tqf0Y3bvcVf03WOy5+v/qN1kLnx/NT0wXDH/KQKwGQr8toH
Oy6DzLtNK73/GIRneblV5sQ12ariyZWHkQsm1fxIU1SR8dXn+yEJyioAFlCw1CPjwFYm50hKMIzK
uWd8HWnSH22J7uA155gOVaqDxkufupQPj/2eVwUHWbxIsabeHM3ohgxYCZwKQ0rhF/Vh0XFyc8jU
BKDiVNlxSPPz5fRLoTG4NCrlQVhyMeDgA+vbl4pmgdFQVJ5B90fLAMCLC2HejJOgpEOSMgPzkDNz
ytm23klYZPyModR7ebEmHYk6nH3vn4atg8G2BMbugJYDcuDkY4Nk32cnatHUpfZkVci9Ft67ku/l
JBgXUfeaLaIEWOR3zK4yZjbIhi1nqt/U+k1G5nU7shyBqXTapkcwJvcBrUmVojaPFLpz9EqgYxVL
umUgRBA9iP4mwxa2fEOAY4XxG+39kEOGhI8tOVRwK/tvo2CF3qb1tabRi4yH2Z86jcFJBHRMZ9ru
Gs4O6QYqyJhC0OPwHQzs8LChLMpiaPpcCabdWOjpjGIOjuYmZd+pM4f/AC6Bdbp/3RrApy2x6l1l
rD0lp2dJcR97tSeG8DxUB4DViUKtLPazB+1F8kf9ag+k42EnGZTHiQP9wwXrqrH3rLBGrfzHJyzT
t9dRfKv4u4g5+N88+4FHeL/NHX554rd4GWHmKX4OYJSvFPuHmzsAqw/3dQTodaF/eLoNOd9W+F06
hETyQ6n7/6/GF4btCvguLc3XaVKxPC9X9/AWihwz8WfG38T/v4dTVIvcBNPXoxw721L8Xql/tvV5
+OSXjOW5HinY2c992qRX2pu4rhxkrkF8xszDbRSYSyjNhFrtfwNcoD1hvlqTCsJeD1T+r0HS57ax
P6GsOAPeircUQYA3/NdvCBTzyy0015MvE5ink/aMfz43JGPIVdwsUrp5bSiSHoYBTDbcQnzd7q5z
YEZx6cOv7nO5q2STh7Tq8PXH3F0QTJqNMPWHtrN8bZ/ec0dByD9sFAfljyezNe/Y/7KPJ4ajwJUu
RI8nbeY2BFPgFmHDwicHjI/KkG4OmSDEnQf4FXJXJlfzFFzkMTHBJ+y+eYSU0X0krPsfYezn2I7V
qyJMYWRyg3DADat97WPa6823MBjCR5jiWyZyJpDjhYBMwtgBM172HQzwhB1sz5//jx6IcQQKPDGW
yz3QNyIZ/o3PKGa7FEOBJwKq39IwC/rta1cBNrriegEDvOH83GkefecyZJOXeIridxam5DDy8En4
RRIdtJ7IXgA63nFYszkcRDSRkCvTPvVV/xmK26W6VLg87ppHMUaUISEfTlS8nOY82YGATpmAx85F
+BKjJyTzQDy3kcWVYcBgHnEhRpDFcsCoEEb69Nixhk4gXDB6JlSQ/C+bCJ8RQNMb+XG2WyLCcFiI
xOyp4TEyA56McxgoPO8yNB52TqRjh+56dr75HXmGNyIJypAwEJ0RlnMbJKc6aKsWK+rae4R0oowI
lTfPBFu+UHsnPd4vCLRAuiOsPEIxYtHr7zsw2hzXb8oRsh1MzKrFn9i0hEhz+oBsCNZpDoar2DdQ
4sNVbOQlVp6ALZhVY9uP0utIRiC3k1nKEOTh4X6bEzuQAg7/DTikHKwG2LEG2OUemN/IG7hL2KTg
MCK5kJkZLhz3ooqxL3y/OSzgVDjC0DUuM5aG+V+OAl/1cXBYtb+3rwTZ6Scj7bMbFs+jtmJtcBFU
Ma1F6IFYI2ia/q0bAD+sEfDWmJjYof7NL2F5J5EBNI+vStT/JiGZPGx9DiyQ8IZAXuHfhFse6kgs
9GANIk7HtUgMdcvXAHOr0LwIaYX46vir4cpXoKxHoe7ScHIR1CNADDq+QcwN3onfLKO0CPuIioPK
lMfC0ohzN/72wqp6DCBKcc1iBRDqVRJOeO+CuyBeOPabU+xLQiNXhcovL+thvsel1aF0Rplj4Lel
cTG3jeZXf/exCBsc/0T2i/gMaIP+XAO9eSjWX9YsHKoKpq/xC8ZbrejPRlyc+Hy8Jiko4hY8uOgC
+xdhACPxt0eI760Wva6Y2WLcZkTiVpjff68vbgQjRIwRFaupjmxnvJYcKcM1sZit0dyUG3GPxP2j
tqHS4Bwurjr2hUlhw8+Km4gIYCVhCweEsv2789798LxWDFvxNfECKf8rPgr9p7+nQyoGa7Cn8+3i
+YiLEcFA+DCKWBkRpWb5DR8K07FfrnrFpxSGEngdcr4ndyW+EkFy9xNOzKRKWfgBCfND6VMEE8RX
lZEofqE+ZwGb8R3MLTwUMVWkBURKJjdFDCDemq+CLbJSjNjg/FkqitkS0b0QuR4iSUe8EIbtQsXM
LzxYxDTjAESaAS7JaK7+BrmYeSLfQHyD+AV9iUqfFguElx/hyJOsbnQhRXJMKEye0lVCmhH+RtgY
zYgk+YuU+nu3OZ4g4qIB9TfCeYd/4e8MNSAJrrBlfv1dc7wWryakxrwCdXmAN6S4ZhEqA6jCjRCq
7BxPIJyU8Nl58nrC6OmJHZSIlxOuSKz7/J2tKxekLeEkI0TZInxFJJKxXsJ8Fks/mov/v8zZjCkL
gVQm0lz8G2Rkhj8m839ibvFxuYlMQ3NL+gmPuoIrz9n6b9AybtprtwKdyu07vp6xXy4Gx8IQRAwq
i6FRM7br0OCRw3xgQ2BY4EDJp7v9Kp9AhbjDoDMX44Delcj0ia+4tvw8wZ/QQ3CjhP8Mflci3khQ
v7lx/z8+HoX+8ydWJ7hEuNrztH7EXRZ3jNfH1/MuWlr6Nv0bG2L+i8sXq4r4MH93XDy1PxsqKOcS
fp7iV8oaxMBC1xv9PVYo95FwUfobSv443wFF3X4BNLEUAjkRNvwwvOe0/fy/xzYKx1UxYYkwQof3
t2gAvjYrY2TNYDEIbwHLSIcLqZhHwspU+G4o0XwrbnGBx9P/V8l1svUy49nnmxW2xmLikWnmw745
9H4OlV7HLePhneIQR5XwHs090xMzVLyNEsV4d+WOCdTJlGCoik8jrEMlXE/5gLQn27/FiI8q3lQM
wpKpwAjieYzizcWaZ/BIxSuKx4gjzJMlzmCR0YTynZwxroqzPNddcX/FvlGhfktYl8SlQpTZ4E77
95nEel6taI7d+ZISdXLtpsNS3gpfK8nHH+1vcopJI4aC+LP+TnC7enB/WAhDpJuh7kHa/XuKHD/L
TR12KxSJfIX/U2F7hwlhJD7/bSN8dxhrK6APkfImjLPE5xMJPkqEhSoOi4zEYjVdxDWK74Xczp3h
uiGMsxQqEaFdLCNiOaICEgAp3BDuHB+X58uXGF59VH2r3LD4KvnxP6iY7g9Iworl5++bq5B5Iq7t
FuhMDRZbT9j+zD3VEZ9FcsWUkdx+QxdvR2fnoDq4OlLdCMNAOkDY9eEmK26qwc0U2woKHnGnxb38
W/nEejELlM9XZAqzI8Z/i3HbnLVFxB2prBYPBoJ4eDfeStjL4KOL9UuODw3hz7y5mLNi8DWrKaxx
zmmC/zduHeegjPBoYWfw8u8RdLrdY4tbT3A3dsNSDZ5+QRz6c/8S8IVj0iM8ZnAbkKEnznSH9oD2
G8d8mxxvfeaMFDB2z1KWoL5OGrtwcCFFLuYapdimnwvQv+LYDv6MpJ6jOVuqc0+Gu7GdoEcFIEGx
FODa+YT1nyNstjV3CuUEwCx8RqrTlu5DFUajX2iCUBl5D0DPIywCqktcAUo3w3vxIy6wS1y9wDAy
24Dw7tUzRxpO5Sf63md/mGv2tBruDqLE/t8I7v1WVl4IjQNLazfBIr/GSXGRRV3sxTLWOSU7JGeL
FX4348Y696DQNrZNd5DUhZnbGgimK52RuiLpaH5oINwJTcFrFY4sbpGkwENoDPtrg58k4KxO9TZe
jV8dBX+Htir2Lb5B9PaK1/q1kduLjM4Ibbn2iLQWg+lhKRV+PjiX8qxCFsai6Wpa4UOFVIYjDdDZ
BplYLW+wNihoDC36GwOrimkJLZByrLVIvujgWt1Kv+D+DJ4yvMX+a24JLXEFZDvZ68/RNSkML/zE
bc8PGVF5eMn4AcxoZLIsYJIYIxiS17R3rYwllPUOyRa2DsJvn8aLY2IgCFZtcM7HW3i+wK9O/h6z
d9RaJaHL4kVGwAUmGnNmfuxw3nytZGWlxe5QnXp7MuIFEl9cyy+6GcwXDlfEMjg5dwKoXGS5ht8b
y+za/qrfZCI4TGUWKJ82+nDpbqg/cLMsCeoTqgr+xCFZhg5qIARufVNzq1VyissdjY+UsFCwXHpq
+FZzCru5mt9hr/g68GP1xRiBlv2Z8tNx1MVnKoIc0M3JBNEuXQ6g6s1xSzWvJse58vlVfM+QXYNT
JTfoySTc9pF+qvmQuJc9oZqwTD38WUOu7oBk4e4QJSa4CHOHuFxcKPV9zRZwaAfweZBj2B6IQTCs
KlHyQUnTPvG/N1GP4vpdL+PmF6YAm7cZBziisoVW7bptPf2nMlY4FLd7NRTqJSyaUyaUi3uN+jNP
dpQkGNIJ18Q+u8jYwtATgB7TYZLrQX+h0Z3tJeQMvOHtY+hoIsPNsqCs4+FcQcaAskvXenKq+zdA
nL6b2jVuWvWypduxKL8gtsV2I2MfY+mRXKw62VNaLyFnQSdW4PmudyfgZvO1NTUyNby8/6Endscb
HRJQgtoWMtORJj2kA+G2Q9cFDxeUaGNFw+fK+axcTS+Oh7Zy3+6hR0JO4/iq4utPfYMCYkL+wUvR
Rszu0DadftF1rnEglrjZxHbVkTuNqx+G1bT5OoqFgg/4JAoHayGUvSDGFawPcNIFtRE6YvKXMXwC
QuYQxjFDDV5z085oTIGOWwdl+nJ4J65hKET5lNz+AeE8v9p2x21814mqfgdjwufGdEFfiZWCi/30
ycOJDyQdgcbyD0g4AGepNmk2quJYijMONBGZXOxZZrOa7373ezn+hY1AAOD4d2gPaCXD+Eyd+KB3
IahsqW0fvv7x8NN0+UPLu3/6v8kbfIL93iIHATTWudEw5ur2aIXmqTtvyAbhVXhXvqviA6saZzzM
gtC8PdY/gdH9IzE8NZbpbOY0t38jmavFE5ZMZd/4/EW/T2m7JRmk2Madi5INb371Tses4zsQIzS4
IHbdwsRK40GQqsyG3tHJQQ8EUyXB66FOG/Sc0ez5VmegYoW2z8bV78Of163bZiQJod0pazI2DAsv
B8RMIL0dcLKC3W+dY/uopjGNzfPd4ySq9P9eJhzgitI3hhN0I9HZmg4SpAEpO8EsSPYgzjEvdwcU
zRxa03FNamI52A0rEP5EmfMDoCvBUYzVnO0qSvZF/lVlS7qw1x8Qu6a3/FezlN5JytFyPztakIyV
AORf9wllmImzh0WPKHOVL9Hb3NxwHaspqAK4MUSsQNDNjjIfouLADgdEfBZot8/j2cjXy5d25dtY
M4ryUP+7SewnJgTZ6JksSATi34vFmRvyI5DfhrAtOJZgyGyuT97uVoXLckvXXBboYrE+DpQp9+YI
hzdZ/KaTPy6WQKzFm4wioaFOBlHvymmRugSTzWx+fF+4S9jLZAQtAP/vyHFAXqlzjQ1ii/NzCzFZ
p8OOcQiZqr3THdr3KXUspIX4/l2ML0BMI6B5hTeA5cKegBJgEpFVir6HBNQPCzDBlYZj07SniWpw
Sn9f3vAyeXwivjOj8Z1GwvxG+BKanfbJqHL28nDqwGVogJifLaeA8b2FZIEAM67QH7w1XF/Vh8WD
vTgJaIQRX1hLl2l62VFrRqDKuXZV6IrPWyyUsDynX9GzLK8AeSE9FxJhEGz16bavXPUuUo6rNxID
/PyIHVLGgp1ec2WhImuUFxNEQ1gYvoR41n2t7hbMG5R8F7q6MNTspfauaSF9GfrSUuXKbXgD0V1n
wgYGBm8+rdCapgvxELtxP61lNJ8RfGbrFXQoNnal4I8KCHVEEL2oNgZakzi6nQxWq26jviUL2zRo
IkNO2Kf0apKFvNYZbodbvHgsrujzFmUH0TDgXphR/lPfvJ6YrEVcr7nlbA40jbA0uYDbF7mDPD16
ksEZO3A7CZkJ8rtNLxUkPAPMD1uPXrsHO5kdb1Fdzc8K4cVby6vMFoW+jlfz4rsn7QEOGIJvuz5D
gFV91ufUtkIIrwgabO1nipTLbVeA3Zd0ujXujCMzW9pj6dSItuzZHvOSEK8JGf/2eHl6fCWs9ayB
O4DCb5VI+hPLTDqyBi2U4/xTnvCceQwuRDw0GzwDSFMt8M0MLZe+6ncpHAFM+ji6iHtdfy6rPcs4
2mX3DNLqLZGU0X6t7V/S5r6BJSZ8SmEU4NSJw67skMcBn7SPPnEuITtpoPpiZ6kdADDpbKj+XSOe
wTxyNHpixEKPuaaZ6ifjRf5gvMc2pBXZ3nRsw+7rxLzGscBcpVThpHJVDuOjBAt9+QzHmA594xB/
wUqPLckHs2NOO8jDW9VVa1ErqVa4vhCbUiJ/R0IiCXZDhBlXs2qc7ZoDxuTdN7AShvyDpvNP4lfl
VYF9aq4yHFY5ZU5BN49++hJR/36PtB7Kn7ruIWfG9kCvblo1b0uaSCxaIiXwR92xfGP0XkG/pGYB
lkxWMKDl5tx9NtC4EkLrLfxwD5Qjz9kyELE3fAhSTVw4Zj8pcstjO56HBOsUQQQakqirvOaNdh5r
Z6dvRLOLE0MiVixeTsN5HcuS5fTBu38A00KOyY7Eojkjc2WbIWjQsEBYRGysEPlqqDKohaVLe3cs
L3OMF1HTpB0LpSoYtnBWAttFvYmlEjWDBm1W72GjmMcEzxvi5uDFF5hG+YW+YTVKwKMohehl4Diw
qBfRK3wqi8H+6L/Nt+TpGw64LbP/Qld+m9OKIAMccggMcTO6j7SWbABkZKxUVhiaGdFt+M0a1L2Z
6lYK9swtNiOH+Htw3Uj7zh9ePlsc/lkkkXEWpHDy5c2tPOFDYfGg4YMt+lW6MdPo5bTO9DrcTqvm
9wHbAknRr2KFk20mtjoFVOd0fLBdoaOyQ03Wn/rOHj4f9YqugnSJ8bLw8o+cggA4K+nC8v25FEJ8
qFM7iaZBCmUeY12hEqHYQO4H35/4RBaEey+aP5HyBXeABiEM3VKOKog0WFCe0ktRrKcvBcnFW2Lr
K7zzrb2J4oiwCHciZ8QprypIT+1hsGMKK7UeixR5oT3RcWPdJBKCWKcqGza1/rGHcS3c46096QLz
kEqaw9b7xb5Ez9fBbGz15LyxT/RhRcaayN8jHwWZg50/cYmHCYLWGk4l3ovW6DYXfYF5vfWLVRFW
FUAcgpDKLqHkiw+43aDgSChEviULu4VFMThNwfUvyzN5apCW0UH94IJFxhOlm0uj/vHvlzcdl8U/
CYa/MMZIiICBtElw2gcb8xVgDa2i7vCntBwX2daSvyASiAk8Exv6BLLk5KeP1UcGfOPOYNSsaMw9
XFqLbrKR7eDDsOCCsAA2G1Y4Q8G3AKAoYuNHaCtes/0yxcif79rtjJUJT4NFCWeJU9JqgnXFGT3K
TrQv6dvukFPPDHLwuj1DQIiOzsfxCzJrmJ2ysCpcNA/6OeUoTUsHs4x99TkicxXaB9N/7l7bNIJD
B0+6+Xy1i3bXQRQml0VYUuJOjZTsB97uTrCFmq9kNzcDfJHwr+gA5AATMO5PT0Z8zLKwo1OUrVCk
zmAwThBUoNFdBqc6DfMAMhGUiqhTOC6r38b+MmH1XzXB5FmfnBGYfw7NZyKxH2/ass2EQgYkWYBe
ZDNci5nXKIsChWd/fvnJR2MFcfaeP8/zmHu2zKYt7ZScIhrZjI/RyoSZHbwq5RO7xvmw0U2/cgBJ
DnA3UZWLuNj7F9JFlB7fPbmNuYMfjkaA2gft3PYL04Secs4X4WOMJsIZTJQ2obyFU69WkF1K6ugv
zkXTB7lENJOAEu3BK88W0XbJCtGJr31buKKNYfI+qpQj0fCum3gyET24JSlh8irGh3xGpZxWrkUZ
rNj3z+JL3+en+8c02TyqJ43EKxyATah+svPd3PRofvX/YCWpa92VYOxjTkRUjRGO48Y0HHg5rRnK
bH7keEA/wgyrcBHNo5hD4CeZQTltkJRo8IWvz4/nltKBRbaID3KKJQU+Y/ZDXkYqxI85kMhK3eGc
wSJaf1ronuATcjBIhxdrK4x1ekGzj8JvsxPVM6NetPqTQFBg8r3ytTrXFK8950wHOgosHEkjfRc7
IvTa73Bc8mpRLKyjSrPjjOhTaL/gNb7cXtCAnWpyhfXPTi/8Jx5RnqGdbxijyM4m4uD5w82F9q2O
7n3c6Pssce/aSlXWt51w1SAm+xX06aFB9qPa9jsffAReaHzre+6PDw/+ZELa3Sm+mBEyGOalCRUa
fPAinci7WcL0bckTQjEAjZNDN57nnImTVYJWhliSZDts0XQLDhoeWTgqgV7U36U7W5Yidu2Chz62
rtA+sOrL7WV7tVAwsqMkBwlLCAx16BCmKs7qyKjdB6P0GS756jvkYzQbo8MtFiwCMq+gwGsbCxdK
2Blwj6QDTkwQv5Oo+QcJ5PHJOQeq1XyHPwNiJhxeDbsjvgJQ6wsiBcGOBXYfk92u7h8Q5EFmBMUd
uf8TdeLIoZAvwpUNE6zXYUfssPwjCPYNNb5YfDjwYDx9oLUADLTKDnFNN25+xMg916POoOoDP8FY
7ZlGmr63lC2vUbGWE3vz87fEqts5G4qK+gqZWgDxk4+RfHb0HT1jnwPk+SDZkwicaTy4H/9ux19W
V3QIJ3QU5DpiMRrPjxAncx4QxqCUECq1Hf4nkuyzxOM4lO6G0BQd2ABjdgQHisOMs0JWOusbBSdz
J5qhUGbaqEGC/IdIwYWxbQli2SGVyll5p0UJo9PWnNYrAiMsqA05db1rp8OEmybkw/tCFP+L5LdX
F2Cb8Q/CNP7TsOfE+L9H0jQROQdcdFAPHMYpzjLcyOqHcws5HstIFuMvYT1qOVKynFm7yyv57OV3
qz3Cc+97pC1rXEZgG9Vj1MxXsGsgQykBMjHAHBsBICqlEzUUGVxOfWY5MKgdDHp1Fx0jzAwaXyBK
klbelbh2wcOjhvClYYdHoXskWLpfas7r+/GlYVSbukXrScfKHfbPVujx+lWs2kNPqZGYTvx0VM5j
z9/kQP4OxoyL5GrJKxmJAfBKbz84IhuuFJYXqQ7+I+q8llRXkij6Q0ME3rxWlTwIJOFfCGiM8B4J
vn5WQpyZq9N0XxAgU5WVuXPnzsxc0bl/TqjdJOGzAqZ5mot7rreve4vC5A09nyBT1JPdDUHmZgUR
7t2oRF1Z7hR7DY1XfHFnlbCc+aWmjZb1+djFYM3aL7fXIHm+X1Zn6qPhwVDSdWG1hhiBe1Tp5JSZ
gPLayMr0YNs/veMfJ2wTGzRNGXfDRoDYgPVapzrJ/q3ZjqHDuh+11ZOi/VwSMGOI6sAqHhK0UOi+
jAcKDKYAAU0CedxSojlYkhYAG696mV17K+vazYKHUwE+6uadNHpD1cKu121mlBitqn7B1u09tHtP
JABi6beaQVPI0Va5ilNtU+4FrRL2BYJGy7pE048VciPZ1Xqrjf1WERBhVZVoezGiXbCVd3KnZN09
+tJQQiGlu2pPvbf/6lz85JZ7JcLwUY5wuXOaHq9+i/Y1eOXYDjoNk84za2RHekRsTYtmwYyjEUox
0KaoKkO37RGsyZb1DZ0UMp8+PLRLvyZ0qLVOTsaXjmgPid6Ei+VD8mN1cDKo+PiqvW0N/p/ZgdB3
toRme6cp7SQMciu7CD70aIvXAHVW04R38Bjc9P5vh6qfsz45uw56EHze3U0HlEJQ/EqDd40zBsUB
9bgy3Gvn2t/Wl+ceqwI8psXJuSNJBHsi2IyPT5cQj88rWxWk4UUG9Dna7rsEBRub0ga6Nowof8WS
ne1d5kIarVa7s3gNsxHaQtVQ7DSpIYekQdZR84uO8E9GZ0ip9BmcorlD2yL6IrT8liHaOVcH/p3a
S06KaV22qb+oTYhRotMUVxmCQNKYrKXo1Qajol0wogmIkpxI0tfWiBxfutDQLr4PalYV1gXFQNTc
TTPa5kDMPflY1vLBbhz9VLgQLViA+r7gkr5hp9jgrcn54t9y65qA+AGrzsKtTQntWyXoXlCOTp0N
KRUfWvACxgK7IAoAjZ1OUxdK3VJiAwyTfvxBCWf95s6TVd2P4LYv38SZ9nlETQdz/DAA5oPwoM5c
yoBKnX1CULq11zuHlb8Yn+nI3aJ+yKF4nfJlfUZRMuuj/VYDKPRwdshMU8O2gb/n2Dj3FglB4Aag
MAoNSpq6363NEkBeVNQMtzibgMa4cocVX8iZ0ZRPX/fa0GOIrBg6k2GKHsLeYSjhW4EhvpmXqVV2
WyiTU3MDY+buosFe6RO07Kj1d6koAlzaUW7Z4fOOb7dEfXFKs+F+ubPD/6GJgP30iySDAaBOzkFK
6dIBcPEUehvFTTDB3gZikrn3nkkBbrC5B3QOcT9/qMP4h/TvZszdQmcUcbH6Mbi8e29sYpfLRqV0
3aX3n2BaELOOdC8EkBddqg16oPYrZBBSbH7tNMdwjCpWk/Wj/rY/g/9silmr1bylL8x53bR0Qzd5
bBpE7jUEYJam389Wo9H6fYUMjn4EOLQo6287l1GBBUMXrL2zh29UzQ2a8gEC1CE0/IW0oRFmAbO6
JcqbhEfgepBz6D3Xlm07BI6ycjunfejTetHh79EGrvM2wSYow495RswvI4SqDYkdC4+O7c1WsuXx
Q0by9yNZyd+WtxFdDX97yF4zZ0stnCN/lsgmluzcnMNXOzfH8BzmSN01/dxI/1A6ZvKIlp2S3zZV
BfzRUDj65mZKXRQuOhkhHjEpn/keCuXrm0K9eE/+Rz5fcufZfOPyhXTvHJ7jiv3oFy2Ej62qrg+J
88i/VTVgEFlFVKBtpMF53LEdoBwAc4GAq1XBWpUWtMTQZHEN9XeaJZvlAoCPDN1dTbtNH1hBlQyB
KnwGLoOdcQ1vbeIQYpkXEkY6PUUZNwSvC8Wij597VEzSo+R+cLYow/vQXgF6Seqd493FHKWbRcWt
LD41h46cwOQaF4T7nLPawyNlDIyoJtUPGG8EB3D8qqOiW1+Ug70BlNbo/Cj8Hn5uqJUeHOBxaOsw
SDUrK+97ew+NqYTGBOEtQQ0TQYnGRGiSAuYDVdk/AqQwLmm3zUJ6Ge7m+Vu9bVS37acZ9VYvxFCg
JuoWW2+Fng3Xioo6LQlaOi9yR2c+vUq1/JAOCrJOjW6De6sRkMwloVvn+UXNvqsFXpC1iYDABqR0
B5fkHJ0QvX8lNAORLs12d28t+l1EmuxntFVd/uqmetF9wS4SWpzkxK+xjENJTs8cefZjqH80Vb5c
eihSqMo9BmtTECC+t+2jVqvV3+hPZhMdqDUKB3qF6JLecJmZz1zuI2ckL+yZgquD6oFhsNUVpy73
Iefmy27kXBgKcn/oB60WVWuBc6DAYdieiN7/NuBvZNFlKMvQziyKyc2PxfGio9+lTWuA71CHYMx+
ZK4DYkvKD5HJMjLaaXdnoZnPWP/NAZkH0gTvYT5/L1um7NUCy6JHOGTBMXXANPgTHXgE0zRC4JqA
SR+85pe1NXMyJt5vvj48qG9zbH586VEuG596N+bHodcRQtcL1d5XW/66ecfwAWGDxsYwIoQOM+s0
O7Vuk8dmpwIpo9J9/FWn1elpDK2h7OLzFyPQc8qmKRCu0OhniO2/eYU/IUsU9X0oZDy5FmICfrYB
PLmSB0gXAhfR3HKGFWg6p75cqvFbB2fVWdz1Ah0TtQlqdre7WNDDZ5VyZ0mGcp37Fbffv+uuR/Ln
e1sPakSxvGkTInPnqNPDZ2wSTl4wthSXqTnLLLqzdRCt3ya0z7KpQ2UtODNIqofwbRp+a11wGv7L
Yo3q59ZtKG6vbGWYklX7AEn0bfDg7BLN2nP2ymXw+NfoljSCWzf9E/JExZzMzpYhhTINugWHBRIJ
HjEARrrpVSc/Y81jB0F65cnAwh1lW2AAHdBBerR5pIrefhn6U8sV7lDRoVQdoko9elrNiDCBZqyw
WrCRcIystJcb2ZDpwyKjH0o6X+z1NjjGNCGpQR1EcX6eDmZWzaRU4L9p6bNr1xK6Xw/LtJfYzCHr
gFy/Kno/5KsJwy5wheH860Y37T2Hxxiwo5Vs5uQrouea6rk2T7HOou+OgS2i96x348v46Q8B2Orh
BtnoADylGro0yg7KtIjRry3ywGaIfij9iB2x5qS9P8nt6b4vDh27L3Q1aFkN6J9NjfglVAU4PUje
I8ZywGuDBwFuKmo7GX6x+6FSVCT/y1CvUYsZkXAHAYmL6L+o93IL+cc7tmhWQANI3mDOzq57HRQh
pGjaSB1BJA5BuQkUQjLboL4S5u72YFdv5nLwCYPofzEGXdhi+Ib3/hsx95dKGYxLZKr2k1tdlYbN
8SkOi9y3fh38AB1SC8xgC809M2nBKlY0QuZU6dFunuQSyZANp2HzR6mhr8AzgDTkERgvDCMgud6v
2c0KbaZGmIKqxNV+JU6fw8oFUTHT/Ks58peNxgluiq4z483i6F5ZhF74RXofcGA0BD6qWlwSgaoM
B3xZQKKmV28XE7ri0Omo1dmeFfvrJgHl8rAGdqCvDw2L9vqKhi/CTMg25u1CUccvaquQTkCwBpFj
nF/wHZ/Qr4j6LFFw5wFb/sUKUzeEvdlmWYLWgY9YxBcpe6WYe5SpgpWiKsQRIlpxpWyB9bQymhGF
dSlnQ5RfmCEgCORLhtDfKmN4gsg50wYFrsu8sOAuXx00WkwtLi+b3Ke/8/g+Po+ryf0vHSGDxzhb
lpenxXsy6z9GKV2s8kV/HzVGl+4tKQ/qK8oMoQ5BOyrPd+M9zEb3HkKkIokT3vrwqOCNlTVX2BaH
5NJnaLOebF3a8Wy1LDDHEAO9Png1yBjdkneE7dWnfS38t/NVp7A2FG3Mx7R4gVp2nlORiONdrBKk
dPZgv0jV0BmxuQJjL9ysBiMAtBf7Vlp8yGqXdMbcSbvHaRmu3qnHHB1WyiTGOtUzEtc0hiG1SVew
lg0tajvdr7jCTzxxSpynz78ZTgD8EaSsNvPyw7nC8CE2T/WesvoCYpJoeerZ3bwbzqPo3HNYRWbP
LbxotFgKw/QONdEtF5gxwYyqHJFfZ0Sp3YzsOMqR+gQVp2oX/4otJNdQZ0DIgLoqSmrsrOXMWoMW
hREnp1HoXSvt07xwhKFA8aGd05URbxMQAZr2+j2mfUaf/CgabCumLyg8RawpDjtSeVnBbBvB5iR9
CP6OYCzb4yqjB8YeqfaWmKHD5MlM3St6mOlLcJGMqocZNai7emX6rO3bD2tL0RgJCauwagxuYGI0
paioPoLYsDlRIYEUHZVpSpqCxb0jrNs+viFsiyDzPbwsLz2IbWM4hjQdJhAsScIKQjISG6iYGoqa
eUPpD8D6TWlt/zPen5zaOHMqdKbbkspsRGiMWShNP1v6GT/6Gd0k9l5hfFnikuDfS2OJF/TvGd3K
DuTPrZlXhhCBKwZMkEHTfE756z0gtYqfU4UNVp0/40bQWtyR1KWwuI34OZIuIHsEQrmHxG15cbmA
eicN6eXYoCUnSl8dJLWoXKUGKydv9gL31+UAcTyUi9Brz2GbkfftpYiVAsFTMotnAUODbCzFe2sg
Clj3uJGF/gVqmzoOL3gP2GS6NFNbOS/4LSBjlEWJPWqGLDWZfERam0FxkSUNhjg5DMAca0sL5PG2
T9l0G9AayLSyOietKww8FLDQRydjl0afFYE8JvWOlCEMAz4JqRT+RftFufMYo5pC42DKuLnsiGKj
oqHrHVDTI85RuYNSLCqkaJxs1vuZ9Fx50KwXyAmAiDAfckYNnoiFFaFrNy0fMKwZ7yum+jxs9Kh3
fFCNfXA+y3uqX5QEpEC8tHouRtT6w+uixpgwCHftD04w5bnFaV6STNIztT9k4abknaiDRu44RxT9
DzodM79Kq8uwjqCeVAtQEbEuItusauNtcEve6POQjcup8wXjVSim31kFGEagd6kFl5+2cXzC9I18
JLlCxN1w27ghPHfCna5iyRF1JUYnPXW1DsSRPr3eEcU+I3vyNJUZlMlJ9TI/UyNWCxsBrYvie5yF
CFFN7yvGfz6isHS+jXHEukfCDYSQO6W42C35uyHKUL2tX2lQg6gfbQww9pDmIW/aoQ3f9AFkLlIy
+xbj+Q7hvd0mFyrClxtC9glNQm70rGBQQEEgo9SmM8jR4Ozd5zW7ijA3FxYq6eDo7+wq0/Q+eU5q
JHtEP5FGjI8etLtjTOtA6J3dOuwLa+ZDvqNryge/rjhAMVNTQJeQfqbCoNDFTvVYKzCUu5PeW8+Y
RlP4XqO9T6/A1dYiq49rdtPlTnWKuBiVyldKOm69RzG5n/w0CyGJekVgTudYyWzrZVmsN0PkoIbV
8WyMep18tl2mrnumbuGZ1g4U4IDRSVWg4o9zfxcD8dztbIyoGGI9Bv+hB3Dv7Lc23s0a2XNWNvtZ
R044vnH/1wN2BI19BxeC1rC1ao5AqU/U76E5qj8NTTovolGZ10Azy31FtzAf3gb1EZnvKwHHqIzb
uHySrmCW4M2X1Xm5GV8ikOzXqmBmiyaY4eC5s6mBfSaNITm9bf80nAEhKyw+Okp+PianwDhGsoz7
tnoJjknlI4rnM1Lq5OwHlcGVF6lWIEhilb6IPDKQCdS4Wu7UbxAVVD5JV1m75h/mTyrrsfYwJ0mu
fHWGy7UpaNdrVYEugXhp03CtWmeSCeUmVBik4RAqg51y+RAGo4/tnfD4i9I4s5FbnBD5bOxCY1Vb
saiQ5UFClGQ1UHbhbT1p3g3syWA4CIXow98NA6E1Bw4fv//Afkla7cvKImWDESOl/W64fJfwe3AU
QX/p1VOmdZAFhF87B1CZUA2hrPa9gDL3+fZaEqAGswj7jljwpKqodR2mkiYRvAmRTjTGVNKAgAD5
4qgb8xkBIOOPY5IeV2S7KEqWw6gnjWllWkAhlku/5ve717AagxZETyRY1N/MbllUo3dJNMTFSTqi
SUkeU89eU+dxhdzhWcGZoal7yGK5mTANrXbJ2kxamM4tPjqAFt1ktwtRA2SyMaRQ64PqQfqZ9CKJ
B4qeCUcraCNKKgRAOKOwf/WKiu1T2KrSXoemSIr2oGG6wG/ICJFxhQHcFqdRnaRH/8PNpYB3gMLM
ALoGTf9I60kbAXVfZKMLeC8iVRf8+ilELfJ2r1V9RJ0n7mZUGTQDyplXZ4wc1cNg9ZQii0pYBkmB
nj7D/RrpBbrQWAg7VSbIjjwmddr+PuXAH5TYIRdEUqTiQvETsmUHE4ghhHNwGM8Gj6tXdWDUzmhh
p3MaWWN1YbqjV0oZMgai6mTrKW7PFPYi1O0RKS/y8oh6U6t93toMaYAvBnC7RhdLumjT0UFREAfV
bFFb0rqlW0rOFnLJgINDsvyQkOkhlN8tegGVU1JQ5I67LQazZh6laJBBrZ63uu91laE4RJqkOEyB
Go7T12K/qnPx40aM20H3PWllmVk0xjnA3g7e8P3QBh2xDFxXtwWRCouwai1ukwqdwlIbXjkJobtz
9RujHClnPvccEzDDYZiABrnn6XWwj+ig51aOarPClb7heqAeRcteHA9byjso8+ggJpvE+2gH/37r
8y05PV33UWWE00GAVFlAQS7EdEUYb+ZkoR0ak43eLlzkd0KKAwmuBQQfEg1QPNOaIQ0O0wAdGZge
G0ZvfF2QonsvGGE/vXIMPItfa1z+aHjoEZhX2qMaAXr8h9geVTDc+U2BGn9dvmj8qg+ZUd7DReZS
0nXpOmdfahYAsuCYQQT/2Fcs0IxYQW/cG+2/Hfoe9SmkIzwsg+SZh12HtyGFF42bxzJM1AsAQnkc
MVRGyhe9SfpEUIdVmsys7eLUsGhTTdN5iHQ5hDi/eHeBavkKu7pswKSDRg405PydhhWH8GffZjoX
wLRv1vnvOUGbsNm/+ZLLoUnyBlJG0xx7pXn+sfCFcienPrGw3i9fd3s2PoSU9W6c7Uzt5jvpNOXV
wCtZHVPz7p/v5gTIsWYuHoJm8gkztLfQruxmDfeaGpiI6IiSUUDKjDwtTlL9bKhULi5wjcj3AraT
Fmd2PCYv+rnjDMzsC+3IdOMACxphIpUud8s3PvWEFXJft8vDBeUFMf8zq6p9kA2pZGF4N56qHuHd
ktpA6Gwff/Bw1lSsFPARacdH1RSEldUzwBQigVOTltgYmP3iPILQQMsIXBPcI97VSqphHWa+uFs7
7Fa/hqQhSZ1Ovqq6aCUMj/2yebZpTPAkIMZeknIlN1ksI6TnbkX8WldBaHqI750R+6ITAg0adJn8
CeEHQvgNYebUKCAmJUx9CLF8/9PbLPDEtusnOD4cc+rH+rfeaWPwjWgfFRKOdgqLPJk5+2GLFt+V
3nnRWoq6njRe33UYEZwi0DuPRQdS0HON13KmDD3cBHu3QfwWVAePXtZ545AYfLZ3p77CdYpovN2m
gUlyhktMygQbxTUZHQat5RMhsMkGlhysFwg1VKZsKc7g6nBBryMQd7vupkErevmtQWma+4UOkspk
Rhjq4JNTzD7s924RL2ryiiATu3t8jNSlla3BlnuMdrfcvvceort7TvD/w3f7NHxBH3gKnACR8jGv
jotjVrqqTGPm6R+sRaieSExLahVhZq56Up9kYwgMLKdAFLcOKyFq882LgfmIHDDGPaOVHyxfIdSd
Vk803P4qKwYiIx9iLTlnnifvOCBpg9T7jWojYt5jXHfIxAPbMXsvcJNSOuVqjMB7jawE8oXHIVXk
RPac8PozrnY2JJD8l0SIr+EZGr/JiiJmAjpEgo1BjYuHUKfzBiMmr2FyhLg06X2c+oL7Gt/XDAbU
9cq0zCwr7BeKOW0Cgj6d7fe0aGlX+vgqxzl9Z5JPtzqtRyBUC3SgSuMLy26J5LUeM39wdegP+0lm
g0y56yAKqFoZ38xRBb6fqqeKguXwDNYM3iyQcL9bUPzd55KZrVUJ+hsV41aqPqpgYHVX3YfOaNns
0WdnWmkBJtUAuxfQfS1QvH6u4rOOeZtsR4e3972N8uRJIgC4fh7YiKD7cezEq3iVmjherbZO7PR6
mCTHuRoVx3GvFzt/zmTFTp8QCN4paCxWHHscTX+r4oIV87FyDP0+x7tYSG/hkopzBYAOCtidynku
utNFtz+d0kBNTaeirEUKRo3HVWc87YwFQSyDIfIC+ILVkbzLx57yCp847bSU1GwKyAjRybyBltkD
pQlQp5a8h0G/JQ/iy35gtpBPuzwroNRVde+qWzGXLt+EapcaB2YYQCIKSb8dBgdNfBYkiEJC+l4+
0fffq2DPYQmMPa6oYaaDTEcbE62HSMdSi3PxpuNO3YHTN850TXHDGiroHOVVM+6MX0ZSRY2kjtgB
+2CyboZ1vFuyKXe0iA7kjsphyhneSHkhQ8y589upd1gTOEbiuYirclTjIfQSdpWMmJwXyBGPuZkW
9bSTWXLuknGQ32d+yv50uqhSgNX6nTX3BugAfJobLkNpsZAnGA47u79Y4AYyKoTL8QkYKHUv5tZ6
/GN08Byv8cbYkbQD2Sje1e/y4OXqT554uWcnDzwZMQKfyYW9W0OuxLihdh4nXuHoh8TEavzUXMdo
2TARsoYdqnpHNPtQnBpXOhgGW0iTEL+/p0epoB5z+YfBzR5Hkcukvegk5ebs1KCiB2czDxHADpc7
dVODMLwoPxywhJsBySeXHdcnvU6tN1RDN1X8fxIEyyhTVJbIp/lrEstRQMqXD6SOpULJdUat6rIO
HH0xdSsA7eWwyg6FepzBkwOJAt7iDoMAsU6vlKQeWez8bzYtI2pxd8EN3MjABDSU9Rz0mu9yo4h0
vUZUOSbQspDA+qL/pATa0Gbh7hpYl6O7mYwmdL41sI6tOnuk8UmFIEZsjmQLJiPrbjK73fvrIf/h
OFvt9EYryQ2tei3SsARc+qV50SGnBJ3FbL9JMcd5KCYn/+ow7Xv8F286dfgvlP0b3vgXt7QzGrUp
EGjDpFajCT3HFE9McKRUm+c5giFHNuEQKv6OS0yHy+lu3n5ZbUhJljzPXpN2rq3RSHEqcoaTJu+7
qNCfo2OnJyEVceab7YDwz0cMaGRkBmngN5x7v8m6tO+TJbHYk08KJ3zwaLQaWYPJpN22LG70RbVJ
pLRvKsTMrKp8Ly0T9dkblTjKSa6dKq+CQDjt9sSaKSvkF6cbhhzTatUOAQnkS+eMEsLnN/IwpC7o
rpVaRRWtSSnK4ECSCO/FkvHSMuv11sAVWfNiBL9MgZLb6yTBC2EVj4KIYoBBiu+cqeVyGbG3DcgT
7MhiUwDJmGGsRwaaiYbDr11/GR1J0dpMYvk9zW2ZH+PhUwfyzBAANTxbOx0tI46BQb52k/XOWtPj
i7G76YbtUKfoDYkqUhCsB4zsdeKvk7W7jowM5ZNOEijAkA7ciMblx50L9mO1MFz8iKWguscOntZb
d7CHYnb6Cx4b7DDuYIPF2k6nWA9ymTTpsTHe9w4eBAYCO7HgB4OBoWbxV3wC5/EwzGp0l5khspEv
lme/L2Qa6xc09ZCTe+vhkOTL1eIsd5rZB6EiwzuQ3PCNuUz8Q5wEm2854/wbEC2WrHoYWoiGkjLk
I7hQTxKPDfniKYfLU4bTkiz3qy2JVjF3kowUIzol9iaz+F0F/tlIzhKeAJa08X0k6uRAmno5hHtk
0Iqm7qfJVzd1kE7BQ3yfwUCUyXHK1edCgyGY+cGdM2gJiPU8nEOWmLRTt2qD3BQNMUrQ8D/IlOTQ
vhOAHyV3h/cSzygoTlGQDjaAoWfFdz4V/OQo8ZNoOQzIk8q2HFKRDc9reeeO8mrEMhQtl5D2wmUE
CFKH3Vh50Ds+4tLyj9WGG/CSnOx85ldlpZw5mHwSbdNjLMscoBOY15Ryle+SsHULqlPg2rCDMARo
ZKy4pwsoLSwc04f3vbkQ0mX5JNXJrZTLKT+YcL4TMxmwTnJj5TbLglhRAavdVBaecW53YPzI8/Lq
FBI1y9LGfQ/JoAKZAUJK0ptk+Mew9LDw9D1Wk7gXf12QkrL7LTKDckBCYthwsCUORe73W7OKwitn
2nSnhAVy6kPWCVkWOlO+Skb3MALPVXMmeYIjRZVtwDMODGG9jIZ1q+INIb3awZJLzyW1MMvYY13o
S4Xmcp0pZnlqcbPonIy012AwKKtwA0OhYvGRV4r3yGYnwAqvgU+8AD7dYBz425qF37v36BzLIwYQ
G9X7I6k/mZT0R7cxpO0wDMUmIfhmsH2+VfMn2MTcCuchVimcA/CJbUoiPZ+HCdoMzA0OhMJSGFmY
oeUSbb5eDd2PBlrbdWs5LNjMrDp0OdYrVtGmtXNAM1Qy8DlphqrvM/pk3CXrAppryk3mfIuEhEpT
c2XdIoiB2EF0dPwX9oQgBNO38wHYFsxLFxmi7zN75NYAgrkCiR5MRiFqeLA12FMs6ZWGWZUhRbTQ
8ueDOac2gbDMenZDSg5qPxouc1if5668klusJuAg5G8NHQChbtDnlwY9LA317ohCsFYETGRoGkK+
+zJsnikPO3FsD8o7IL4jZysXAtxbLZm7ENbf9HeDzDW9wUqguw/byWMy0O2JgShUHOBcEvsXyAb0
I3YQzCSPnxv6YiKgIGoZd+tu0doSwgJqzvbZOmMAIrEBsnHBoevBRyUCQVCHP9Cnl2NofV+kswu/
d1xygFAS0bJtQqgNyKLQbeLrJ8geM2tjF4zYEdmExEmVGT8sCeIeodSqUEOU+fWBJfQjjHCUbUkB
/ny2OtwjcYSFmAHlwhfzLboQoEt8JxX6thgv+WR5lE8mVOODOy/TGX+dLebIWM73R92gVxeXSkrd
ZT4V9SaurhtBYYFqqfUAwAX9wbX7cY1w4nO1ArZxj84Kko0bF/D8eO6sc5c9u3XmkEdnrk6ZZmlE
DbGQT7a48t2ixhb8HLjxWK4zFqFKKCxmRCwXOYQ2BSkOc/JryaqOPEvanxXCA2ezoZ0kzbOVUmHE
vpxeNBxGQ2Y9tgXjJAsYqxWWiAkQsRos0OtlmeqSLeBKyNZqyyN2FIeMNp8ydKgmWza8AJcuEo9s
BoP9MFi7zHU/SdzElabCuZMtynE1XDNtxKDggIwm4RxrMPeZxs7c93fKp/AqnE/Onrg+89FkMlOT
D/oGnYwM4/1sduBuUDYKyX15I5gshNQ0UZZo8HmUiLXJdnGgrpIY21DKLOvMtlV2S/nGooZNjSDD
44d9nT7ayapRLQLl9GXyWFCDZwrfKoYOrUpMIsoP8LLCgQSMuLeD+Udf4ZqID8bMu+BMPthu+I4z
+Bv23bz0zUI9DoyvTdnTlwki9CJhhRQgT8EnNgSSEiP1aQOkutMaF1XilgVkFyLG+OI6OJkfbjTl
syruNdU87Em8B4VS3vaNKfqjyShODdEBHECgwr0DshRQt2ByQgX5Mnnkb4XkKF9MR0PhyYgh5fSr
6u8OWwL2p9qivvewcv2E0ULRgWlF2/5lCBvsQdYks7Em48x+kKMCiEuaye9Ub5xwRSgFMBoMKVHc
408IumI/Lrr6wE2WjXLTL4dtD/1769ABYrIZbAYFi35awlucmf2AXpmWHFvhe3GgxKRcn+aEjIUM
/O/hEyMd1N/FkstKrdPd0LMW75QMcxv+viLteYK1Zf6In0ejP3Z9qJrVq3p/eKz8w0zCEhJqJRqr
3yuR8phCpJCJBvevQ98XGGFX0k9fxh9zLMMvwzNzjr7MN/mB8sW/VD8dUnZgwBBTeUz1mMAQp42E
J0EgG7QBWYKZPOUv0esXP4uXNO0CKtidi2GGyfZ1r8CQic0bdu6xMsu3CI1MvlF8B75QVmrh9NyR
LsOPwJ8o42zgPjSd6ZThINaEIj0O1aYA4/tu6Gk6G9CrE1ji9CUkCSVOSHF3QTCc3/nADrahKNic
CWcBPMbzcj7C1hNqp3h80wYuiZiDBedOKyg9iyTmlTOU7euovvAZP7i29EnGrd26z7hmp92ZGSES
M6pPHn5lWk1uCNjrSnQd17vvbrooOUXvtpG6icK82a/32VXv22BmEZqAsOfDHOdb/glAwG8JG1Lm
NZMP7Oq7rZPBIBms19E6IhfNigkPxhU+pCzpW3PpSHwoqxp/8+xvS46yVtN0kuflkf8hjCXRqmW9
poTVFUyCpfYbxbCYsw6TH+R18aQlIAZj+/6WZ5sB2JIty3O5LSxLGJhm35Vvgpv5XfEHrrxH3gmC
pTPv6Yk3S/FRDR1MMvKFCLVQOJcy0x7MtFJ047HmIGzJkCZvR/QlTk5GRYYYIpQ4SBWREYLXRpWa
8zNOB0oH6SnLfiPWkpTZvzpgk3KraGemybpfiHCkCQhFYjVVc8LH0QmlRQq5ncyu+DX/StHotV+F
DifnLGQ5iRtuevDQg8aqGXCGuN9QqllpySJhS9douMrFiCsaF87ANvgy4uRbhTl6GQqR9DYUHt33
OZwxYdFxcz/oVRaRLBSx0AffBGkbW51+BUPpfMMNqelXvAt2wbNHAxi8KdmAkHXRJgwl0pR5i5XY
WPEKcyZXaoSXG8ej5ne2KxrFqN2opU/BzJUAvW7qptlvYWVOC/7PwxBpTIQQWXNl28LVvM6/Snlo
55G/Y37BJdUtptOdFpxCaMdT5m+ZOLeEpgff+VAyo7pq93qrHnaZWclk3bC8Qy8VWy/WD0PF4UFz
JHb/ULJDXRGGiHv0AwB/VG6xSUIVFJq3EL5BypkrsobkOh1uv34vuS3WG5Rf/yjXFyuNi9d9Miie
lLbk3+8BfviBEWLnhEB+1FyjMxO+5IphqxQ5NoGfhPkqOOad5QXpFxswytpYP2soplfYvbJaCFGW
0/hazsbXlF8NSRCd+5C4ZCV5WFx92WBJKAGxs7YslbibnKwcrZywnEfZOzEcqi3VhGrj1BhzCHAM
KXoZslxWnHQuT5T8PXqpJcCKhoOMu93iEcVM+zWc/V3p8qCpU6v597YUI4kX++P8Cu8Xgxzs/b1/
wZwRew0l2JKthMYmhfxIaT65fxgwbpCYZIE0XxBO6WUCKRTyBQRumjIMZ3T/6AsfniwUPhydvomN
JSKGqoufm5u0JzZdvlI2MctfjxHPESEXjT/FbzGPeEh4xzdoZeJZAo278ii+oPwIrijO9FtT5Aqh
U1BG+RzZg/QrA2/RUoLiPYlYxZsTJ0+wR4k2vx9O2HgD2sg4OOEKX2mx+9S/qIuJKUEJdhICoETF
ggPIRkf77wcKcRgPf0OXtZ/LjEwovp/B5xf3VlACXBi2Wu/3lgan9bsUwCdAdAK/CpSYeqxBQi8W
mrIcv3jL4hk/ldjkJU7nzsPZjJZ0SwlBJbjVvJEQj+3gUTiIY/6y8z8KhT1BMMRfllPF8QR5lmsh
k5B79v0nq/GWcSu0/S38cYFKZbRSeYM7IXx0/q/7//G778gY/m2/GSHsbpljMksowHIh0XiVMAdV
5WbkLHhgL31Zer+LeXfR7+OiCckdpjKPuAarfMGEoSyAvC0rrkynzXc6tdsth+ArHAEcOnGBUxAE
hxMZ1x25sU0eM0oFxiVi7J/PLi/L1sXHlp0zYCQBk+Ra/hPXk5stV2L6tStX3e13BcMn+o/AwiJQ
3iNO+hRnUJIC/MMOfUCMuwu5clO5gIJPyKh5U7GRfweehDVAPn6TR4GCQGh+t/x32w9aRoysnQwg
yGFlagxI3DCUDs5aqrRkVEn4fLBYO+3fYBMA+ORQW82utJBijx2vSoScSDz7VgVv25VBBRIMWAAQ
s4zmJY03zTCV7YAGEsVWEv5FScKqnLiMnwdzpCajlfcsoVERTn4IPH8Drrz+Ta439NecewcLQtxi
dLy4PeJD3dXelWzMamPB+HBLmLxfKUeFv1MGlnhrcnnllkhAKSP7Dc1Z0uS/2BFFyW8kBa7lf763
bhPK3vLNtObmqv7mIwQz3imOHmOHfy0xGahfyu1ECw6jUdbZUI5TrA+AmoGKyF7Ch38P5ThkbREi
OKEg2+qvjqvKEiUbTYVYTmSjsQ6PdVa3WvxwH18PX+w1Ft3f+LtE7DhJKz6KfBBXo2S4ICVGqMQb
ks8SR0/KNMjB9ASwquo9NTHX+DdO7HMofyDTFopGbl0LlZ2+t3xiYQHJvVsL7gMGN7R+Kr5plZE0
ewS0oE4dUgkbKXUlOvBaMe6vV+xdXOgEi73TsKreJWjR+5fmjC5dKexP2L+41AFbsIdcUl5euYfQ
vjB9JxsGgb8ZtKxWXMZ14qhfXBXChG8URf5D4+NviR0KVq2DHIB4ScaZtY8Ul26oRd106J5r6l7V
u34X/swu6D/5oq2efJy7fSFoOdDo0KGfG6uTxBAUhFp8uXNsv/w3C5GUWqF4RRz3d3JDRD7UPOtV
eVLiJkrO7QfShxvinZb18vlWr+ScAnHWtt7VbL0c+erdNUTvaLDJVNN9Nc1bXScgOpb4qChLEZdu
qcdBzRncI0NrCHmhl0f6wgEuQ52swCaTTpzIohpYuGKId8wU+JJ4QdDQQHYozJHY7Y9BIkauSv28
aE6Pjo5gCahPOTBQ/7eC/0YSzgdZjz2aIZL/kNjuae5GXjuMCM164ilVOV9Z3fcaiOLD2JHwUfwZ
2SRoEkdhZyS4EKHIvfXPfdjZEjrdkpNhmDBo9phpMdaEIAQmRwQmxYuqBbenegD0T0th2iSQp12O
hooxR0DJkeqNp5E6JKnhkEI58YDFl4BNFh7mKJ3ILvQV/bq78pI4Rk9TxOMUnwEyVYnmcz6ssubf
2RPNC/xs3O17O2O2YpbbRy8Nz20S8mnYwBWp4W3IF8q73yYEfiPaeBN3UP4Kaa2Y7KefwJNxiPVg
BslG6pwf4iaJk35oK1on1IL9XAskkp3i+mPTYMd8UFh/mUJXsDKZ+B+wdIjmvngR/yXqzJYU1bY1
/EKbCFqBW3r7XtO8ITQbRKQREJGnP9/M2jtO5MpVlZWdInPOMf7xN5jp0G0KAVq6TteiDrsG1634
E6CWQw9nDNYxB8z8EbK3r+CAUhl+gQExVh6t6Psg/bJ1WEi+kJZSi9uClNCq3v27WzWo1kkEDIgE
uy2tlV2RTg/Tx7W/8vN9hWM7i9UrpglW6/dzccz21ozOmhpNw0BlDcMtpWPZdSTUMfvEg4QYJ1tw
yjIRHu/16NvvHgqLCtCCgM5hrs1viv9ePU/339H2/vvGGyTEU4eX2IyYImGLTRlIGukTBwVHJpLI
KWfyh70WVeJ10QKd3A+imE12ohciJBhmbSDqXPEad754pdQvkqe5ZRF3/71eWE+FkCHEKxc8gIFb
v5wReLa4LsQNIxbJv3IU5fhfw1F+y7PErTeqYwUCcsaLZmmRNSuaOyRy/Ml6i/4azeVtzfr7W6jX
Tz3SIzWCWB1VuMjfPkVggnAkCrBuwhXh7x11Kmv7v5bmIo7APvRhsxKuj1i4i7MSRiqcDW4scUDy
7m8ZX76mr8vrkoB94p6Hw8w8RmU+FW7713W6Famg+rQWrG4erOiMhCH5zU9cRnai8Zkde/cIwPTJ
ymaR9n83qLg9UxR0QrP4v3pfNDriTfzJ3urLK8szFqQa/in5oF8F3E4QuFtcuhS/BM0LrlD4B0p9
UcgLjOi/2wlwjWgWAE1CceuKFW4fW44eErokN4OxxX5yyff6ST2ZemhjG4b9Eo4UvrzMX9OELaCH
Mi765k38QeerQgUnDxJzKO4Lx2DaXJIqIfrU+0S8HqLWcMEBeOX+2kCxBYrnDnTHzU48g3hwbITi
YMwQC3SOAIDEtv23NfKUU5RWAnUTJaJof1hWOIT9vYlFnTqUU0yRi3C9BvVktLX8pNICWgE/42mv
NtRUyM1YapJT78QpLlRWQvuKrSvvon+s0ZIIZ3Wh+BNL/kLlKAC4nxRw7EVOD7e5uWaz9Y2//4t7
mh6GMxBlDx0QTdGHuMdFrwzVfQPhDOYLDfM/6Zns2ZPn+Ba9eBd9eHlqVpyu3BEEfC25p9ag+Mjb
9AhVDlJ7wjmWWPxzGUfH2rUu3DnMbsTcgRucoUcN3k/S/UXczn9n0RJlyB/yLoZ0WPlR9OtzaLwM
7upAtAXMDKeiIcEtDAtmxmRj0UcwZ/vrONSpKArF+4QSOIXasgnPlHGguOfFZC9gBAGbMA4RILH4
OXC4hKMnb2Juj5s6oiFKRVFB/sE3GI6IWlK8/lC4+MHAKj//+5xYQmKoQvoCaxLRv/stAG8Q/xqw
XrQg4k30N4nHQqYC/bc+RcaBWOQCCfkvMBNxEkwnAokQbyr4A8lH4gpz9Z5bjWspkBsDkANfCQ9J
3F+PK5aEOHrFCfsPSRTooag9754RGVPxJ3fYURwbUO6oR5sM8I3GhS9CuCggXFGQ3rzsEwsfunBx
rOZzgd78D4UU3/vgZhVNBvezwVYpwE7BFTifWRA8NAE0iTrhRj6fe19D5g0Zf/7tL+IV/odCjdhB
mq0atZnTzcUFEDdNzhMWT1p8uYCqxL9YjOpHvJPZORcfP5Z4EvztXsq8wJ0ALt8Knhon8PEIHx4W
wuzEfI2yhET6yS3C+3Asdth2wwj3/Ac28QKxb5XB3hBLWHxES8qw8PvARF80BNvJ5Lw4+QIfYa9R
JhYrG1CdA4cN2nBlT/xYklL4m3h//71xFrHloziiTiCoEQEnVNCgPoiJn8y/AkGBQgDMI+qsSBpB
lk/NZAGY3IERJjghItLbiCqjPsAT9Skbetai+O0C6UfTPxa4f7oS8JoGACVe9thR+UGaW2xEWZLv
kGL9fUb8Hwoom5mYBLy9gl/6ZgyBfRhAHe67iMUi6XdATyNxkVDVMMLGzAh7Ehb5H8ghkm7eoH4C
BtFCgf3UQN0PT7zpnun+512qzTUu6wanAPWFMZiBV074sNF4PRxYvxR+E5xQsJ8uXKU+PjCyhpZ9
n+aYSPktlMuedCv3YbiGiWufgyM2jOMcPSSpwS7qPC1DtLV+4bUPlqBNlR080vfvAAoMTDqKNBrE
3/tXAkydL/Ry3Yz2tM3PFzFuLgTjdJgM4ysBTtV+gNyDNkGNXpX7/sWeVrovh9kzCSyql/uu1HHJ
STiIZhouS6unm9oePtYkJV4R2bVhaQRDEmrsu5ybD8npsSRVqVrG6NRQ0L/o041lev8y8w8eaf+c
Js1+1H5mVyiQKE5GKx1hO4Fl6t5QzoV1iqvP9vWVJ0zdVA5WzIPhYR6HNsXo+iw/0HtR0dj8qGGE
T21M0YMw6UlYlTM6vZcD2eH+kJA6Z+O6cLvcL61JKLfLAzNr1AbpqmsXVk4rlmrbEiIk9B8mtcLx
nGGHMk2JVCt95cqIEz6zc7vYGxMtzLpERgJN3A5qfVxL06aFf70hgg94IT7FJxNP50t7bC/1MfnR
TybH9B8aLTYskdIiKgCMewif0XzurLCh6JHmo6U0t5b2miHv0p53kyFsJ+qfVi4hWUd0i1eOa+V4
C5LPW9BDJIvH8dj6e/vXeqYCyvBF9yAmMyL8qAlUOrdknszTuTUW40nxPf20n4p+c5gOU1S1c2XK
HZRNtOgZ4r2OipI840CAZNDSKSqSCaOpqYXO5M+nQqL6kBb5HBum6XUpbcTbddnMi0CI9zPs8Lux
BYmafAHi1rGGEmNjoXpHoxV0XhKZQQ535u2LDv3l8nmkEtbCwtkDrxuCLIp5HWJX9bddcET6Iu2n
INjmzueb6Y3Qi5sotciF2Jsn89Qc9Q3s0JW8eE5G6Avg46yHY7pufh68DZfy5wrO8WMnzvu2EqR/
tJibwQowLZ8qR2P6XmiqZ3/h2vWRER6WBabKjJr091BFXNrT98MDgFVLiU87vXyNXPSf8bjEsB0q
HLPqU0b/buNF51QXaZMWG267WEHs/J0o06L0rtZJ0UOdPdD2fmRk1x3x4giOaKXyz/ZyRyXg9vF0
NNZ+WwK0ey9RveuhqJ0BWw262Naz8AM3OSyOrNGcKFrHAJL8pf7d2DPEbfbM/tYxZ/G1HWzm+86E
PSkg8nOnRjqegxjBRhROm55oJhNMXSn94hijdoHH2DqYa3FEFZOWiGv/NhDth0c8g8BCWZezF2w9
rDKKIIXHp4dFPpbHwxub8/OP5f1sKMiCjRhRCnrdjDMOAeGKyZDoSAfmdvIYijj38JWQbzbXKU+H
v5KsKZ9+sOY6VsfsRmiUluDCFX8T0/hTXWSJh3QNiunDKw6cJdQu5MoTJocXUd15+BqmnjJPqA+q
cfYRH61oFMXT2lykH1SeCjIlJ+sD8o/SGoIEqOTIaQliKNknaI2v+DQjgVH2lrxNn752sCKYKtJk
SIKaYDRl3hh7zlmTJmKmvjxjK3/WVfBGLnaBdP34l8DLMroGxLfHGwbnrX4cxVP9T8iQXbA5rxAD
oxHAam18Vc+ISuYtXrGBpvgjiYEZbeMjFL4I6u8Lh7xliWcTwB7CCP2n2BaS91gXKyQC8Vydw6Um
Swcj8hCdzMTmGDTvUVRmgFVvITBtSzheFW2fmX6RbIipnH14yhfieiMRFy/sQWIch0/VT9lOB7xs
rhG2QJ02vU8gWWZevs2XJQgegyBzBYh3X6GkImj0HtWfOCApL2oekfMAJaUwtiZKEB1emo1lAJmE
6jSXN3l91PtiiaUd3iWwzqNfTFJdeVYSupbtjD32sA04L6I8G/p+v5QRmxWuJV8sXNI9nAR1+EWA
lTeHv2j1Z0qhPWhHC8G4pYcxusdTRbEvt6u8LwKOvSLC4zYX5rTqBv+M20VWIwRD94+sa7jHEYD0
EMa58TBBJ2oOzxy0V61YgU/JigrZKYG5tePLou6wPdZvdbkP5DL80Ov0qIIRqWkmJowa42DqKEyz
PFWmJGpcVnD1OryTibUiJt3pLZcNejUc41PC2XHRLkiJPuMAXfsTwNYdfaeMgn7MGLM/2vxSDVpq
Eea3AKqw1vfqqZvWzPLRjxzTH+kQf1NhlgiQeqImvFZyLdI5X5FMGDne/AfkOhOk5APeLPp52Ck7
G0WQbggOcX0PsBW+oZnOvefbZxdTjiogzZ0uOcp8e6py7h8fI1cGK+vdMpu+sRugeIjUjHxORNsC
0KmRguGFgWDdMxSQDqQi9c7+it9OtSJJAvNqTDhxRfjtjvrSCG1+ES3zJlm9PdxPhZOCxeazIO48
7DdJ+NxD6lglOFr5z8V9xbTEVwlhscnEgge0GU2UJe6OkbKxZtfgjtnvzDx21Dw/77NxLJby/Lbt
jsk+XhlTTGlddTU6dZdiWX4ax54d6phWM4qiZYqE6raica1WJuQCRimC6pSgopnbD4CQQJsmQntf
XfqYBGYSN9xYcsBOeA142XTd4x85sCtyJ6jf98NRx5phl3VztQxqFqvxWSsuoGYZ2s+VXmzK92ST
ApoZSzGxkgAmgXAe6cmoJkUd5teJgmqsC7i4/OVheBovOn69stf8oH0lGXz/xEZo5DWb58KkXN0o
mI0hGgOyuzkdUDCTmKtXfReVU686YIDSqb/ieXLIzohePrPPCpmmjKc2l0qcIRcDxZGIcJEYEHq3
Ihh2OkeIBYRXfevne+6ieat37A3FiaLFwCEKbTquBSOcmMiJsZyW1HjO2Y98gpUR2l9t2szL9TBL
ztkBi8jbNu93+RMbDI9feqsJjOFacOS1UX25JJMrPiUPp72UeyOnYdKYGnGNvzVAdh0WiBFPb/bJ
8vpI24A6Umm8cT91H4RcfbHL2e9A5a41gvbjOpd2bOQ4b6kO1gQXfXETNmqIqsr7fGRPTfu6fUgT
MEHKffbbVjuo6l6S5zardILU507zh3cfw/UZXmoACH55eKPFN7xRIuSVzwvyr8J2EZSvjBdU3PhT
X+ibeCFPzRUGcpdizheWy8cWsal/ndsIDSsQOAB4aCzD1EQEZgRoGRMqEdWY6w9gTwUBOrru20LD
i9dwU2TXR1KrkcS/NxwRowW/KYGxflSYb2xf2EPJqCdFMKnJ3W+sEq9OIplAiGfQEkqPW/rH85dd
srzgWjYvJmBY8/wi3A2R9j5lFz22NmUqVcMxndodHgzT+jWNGb4OEQHaz7fbskve3DearL+cMGP3
WmMlfhsnKUbIrgVOxwfFqoS6sZQAYjgluTngQM30tfZ1izdEso8WkClT4jlQcTLyY/0QH7HrT8qq
prTekGMiQSbLmejDO0O8zQVjcrgq9LdL+lh0neuLJ2xcDji+kVQ0rDJC6KGYd22kAHUswz1tSZJ9
dmmZz2LVRtYMBFgma7GbwG9he70JkSlmgN/DS6hlMXKmA6DMsb8RHI42SeMmjA5lIYCmLeCS8trx
Hb9P2LfsTbSmgqiGV5aBSNI2/fvP82ifuKVI3rYwU3D5q8DpsB+ey4hoCZZMiHYICU8Ysb44twEg
PhE87ZPnVteja7e04TRk4Wta1mFHFrsuIkS0m4dAlceZcAMixEOlipJsOgLMuCZbHA4JFkHGxqFX
2zXZyjO+54aZGeV0N27LmcGwo12puPXyXQ3zvDFPYrj5pgxL/sVss/Wk2fsNpfktYwQMZY+slwe4
XBwRAEMKzI5Xgq8bNJxnHQkXaUzr881zBLDT+zZGI1B6R7MbbGEGKjmGNTktnIWpI4K2V4UrItcw
g6l6m1z73mm77X3LPlEs2WuppCbPObsCvQD5udNhrONKZOCxQubVJCZJ8J/hlPByEyFwfTBi8E6V
T7XfBS3EUeH8VqHVQh1M/S/GgWJ8/u9d+B2JN9m/oJ5kVjUC99S8/G/ggDB2S2G8fuxFl5KAkGTu
kAb5T8Ih+XMDOeK/bbm/be9LA3rE37yQkWABqMdB5yseoWJ4YuGoTzjhKBTv////4c9SSzCkYLOQ
joWJ8oShB53QYw6XbD4cu2NGtpR4TQ2hFbSbiT6aDtbL7avTFWmodJE+JIWJXhPQ7RZPOnR8A+F3
mMa8xvvWWF57sXmPHwyn8yBRPh9v1X3nOLve7xOTDrJiw3gXu7sJ49fc3zvN0z+zewq/EQZRPh31
m6oBQyksKKQyzT4zujJQslFUd5xdEmwBHDjqamZIXVBY9qz5robqZySmJJL/5A56vZga6xD1OAyF
HYw5eM+T/D0wmdLdcnddjz7zX5i4zLP6s7VMxtXiNjUPNMbYHQCxa4cB0pqK33mK8eIS59d1fnpp
M+P3Ki/VL6jdVr9NWx+hzuO7Qu6JVrTI9Ki5bmwCx95k0Vz6G5YrlKOYVAzZFo+lHqCLMoFcqQaI
4ytLpraC0loe3+C6ZSil2zXKW/0+04jKGIDKsm8SNyoMJPE5jTpOPExGYSzxS8midqyFbkQxCdXZ
ygAmkaMEKPI9qQ0voc4FVOfEQ/KeuI/tVsJWVLtcH6A2MXaRQ9hBd3vQTnkNzGfLuYFA0jVBeOQK
aN4VvzPg3d7TuQQ0aod0hQVt+o3NME69k3j5/spmyNBD7UggRrfEqusXH6Ao37eXhhqTPXX65qoB
lY8UzHSpOt0B8csXwxgugbbW1so63sKI4ZiPqkfwH00dvbK2ydtdLo1N273Tgj797EZwlldZQfIa
Z3ixkH6guDX8yNjNsOOmFmK3SrAKiMuzxEbNnoyykoH4okFSvr+Tfcm+CZ+AmUDrVSTLoAi5SJA4
KAXnGIwgUjc2+Zwu+UFPi9s3fjkUv4wYbkvMS5qf5ocKPA+v28x/hdSS9y011xYFPc+WMLV8zeKh
ZGuXy2zabDhGJvWOAXlgg9sSrsxYEWt3NpAmlA+4OcW/NQbMnAgfNtLW02PTM53cvA8izdRy+cT8
dbiC+h0K/v1gczw9ndzHlm4tH6xJvG78kY9F9zybXFPqVHLpH660FSYDGrV77Y2urip8YvCfmXbf
Le4Fx2LLuXGUjjlryntAcxVtsnXosC8CRjE9tQgVzUVhjP23ThTBrthiNYWdpvp2dEIMlq8f+1h9
k78utzMNHLkOavyY7i7xRw+q5s+iELBct+wwRLR+qM/YQl8/Bl4ZRKKWi+YgvPnIVHv9tsyBmJhv
0gUFfJQumg2GRsOOBAyaOMdgm8Snho18ShOSnGlhlaAdC+JHRV1rwgqBauD/aVKaA6wnQOdrgJ6V
8L4+6jAR41zDYum4OAomWzuVNljZ/UiJuC/ST/60OGd4mY+J5Q9HQAwtMjELRfLPNCgD66Ed8RNB
Fb+j/WzCImiwdflzJlCO7L3xSVpIGxu7tWFahg/ug8f+uu1BxuJTdTHBhfpjjVvD0po1gLYPwM+r
Z/sYQ+MY8cN9CjSXfBqXZi6BQL7Pr9CeVuz0/NvmdgSyg1RkhzWSZMq8hcak94bhYTyxj8kERHUH
TgHGr9PYiNuu3SnCFuq5wC6XaHL6Qq+WJjEUNh1eU0Hmi9C4lG8WiF8zih055ke2QFi8hKuiLNmV
gKG2HNjdF8jJ8zD6xUhCQ046lyf5lH/igXAvmbC+Yr9LfDX2W+xM4JSA5uBU9/nA9qAOBqJNGcoV
jvlt0nV/04Bx3DIaqVGTiWPQ7tynRLyfb3WfRR9o1G5g1Bg0IAj7yn7rDwxf1MExgKS/k8on7K3j
5+w4tPFD4KS3ZLcy/UZElEVFGRTljKr4nnkaM6lD6/q3qPvUsRtg+oAXb+aiKH/jANd4hKOP8HXq
hIXMdV39CC+Qn/j43mWn9Iv9kZJndKF5v/1U/WQq6P6xzw56uu6JSStwdNAJxUJEEuRWcL/Rt0w0
0syF14zC4AsAnmA1e0cWzsgIHySkEJ89fyz1W9Buqs3Lk9ZCtQISOUTDW3jmNbBuS9T0xNW476f4
r2Ns0fi4j9UP941dBz6Nz9D6QNyiQbsENIKTy871of02uyf9AfnsAOs2Tg4K/o2CbvqeQapdpN/3
DQZn2DcQs0CDQBNxXzQzzH9wskkpcyChwFWAV3D12dHZ2otRYKOJH4JyCDpzKvNwgDAcrt2rA+MQ
9g9N65vn/pzrLjHb6oze4U3qNVzPzs2pDvOJoYYyP69z8FTR3bfhv2fKoaUMga+ieXIS8q2FHBVN
YFVzqx7f4kVLsBP6DSopXh6miuQWPCdK7lOONTMZOtLVr4hISEITDqJOYFCAByFnRg68qx5M070X
i/8Yz2eZjbS+3d2PJjz2iwk9H4oNC+3LZigML2daTZk1wDbmYqjGCudK9KDUaJG9yTK/lp0KlcHx
uu0u7ArPLjJNwIU69oaphHno+rpkFFxm+JFw5uJJRWEUPv4YJTegU44JMR5zAFv5v3LBRZM2YcIw
mQ/Fe+Jswp8w/FodoS0vmDY1Xw/vq0WegTUlBB4htGUCDpFZ8AcEhYh+zYMadGI8xzBJjMqYDvO1
vTDh52YOzQWNJZbSbChg7SEojFfOBX+QpmaMCL/nl4rdUDBcYqFBCDBdEVPxjE8KZpWg/gn5df6D
D81WDJL52CWJcE9BReznJ+a2sK3+W0yCvC105mF7ezFg0dUCghQesA1nYLlutzag5+y1EUhFs8mj
flecnrgTsodzqrGxyIckqnSXj63f9+F1sL+Mj3JR3fe1tMc/7Pv1Oov8BWIt5IheWxk/GRvu7NsM
uxxpeVsh9dheP7DO0gx/UB2ONr6gOetUH7+Ps45PnxwZpVPtOFGZZvvS01UZVIGjHepd/NuNwZbI
nJ01vDQTTnj4WBoytYv2iRUTVhMHEhc+xdQhn+U09IzYMcJpIOuaa3uurO3ziyuhOTq0+Dder0yV
hF+cdhUfJp3fQGKYK4t8DzQSG+4DIL/yc91TngE0lawbx7t0PoT5WArxlJvF3/3lukw3MXG3sXdf
pGHByISJE4ioFwfIP6L7NeBEMPADUW2iY1+zzDoqKj7Z8RDi2OjEh1fj1AqDIIzItA5Yk5aBzy9T
9sGUVRnk8PZoRwEDU7zpvezpGQBKn9yZTzYtJUjU4EoaX6goFwF5DbM7hhUauas5dCCIFqn3LkN1
cCnoYQrYIamxzbpjGrBjmqU86EssYBCsNhekNuJ4T2gsA+UrTmIe4H9cgVwSqT0QQSHQeiozw/ba
SMH0faZzJW+UXSDAOoWWPL+/wn5rzIZZsaI646wj2YSnh0zmm4/kXxxz2ta/fafTBsJX6hK7o//i
gXRIsYrL1yTliKIphpUVPT7fC2Lw8He1wyelK9YtVAql+AtI0kAYNRsAc2haDxy7gJNZn9yVKDMb
n6Oyw8NLAz/Fuv1C351CymJZ1I4Bwl4HGjxjIAWqQVyC4Qz/Ja4qiqOuFYEwim4/uVh7fc1IoudO
3NbgHkgoJg88b9NfTPkB3gcM//j0SSVir4QRcFtbgOdIvb5whuGn9uzVlFaMqAegKn2ECzdW9Hbs
YPBJbfeB5dD3w3ZBo+0qomW9MiSNHVP2amKLTRYs0Jn8Iwb19el+wvOqdV+Dc+E0IGMxcczYMWY4
6roXarvitmHVjPsZi32Km6n9kW7IJXnIUamGJeQKYTBORWrMcjwpGFXdIMCvYixbf3Ifh/JDxeEA
Gw6h7j6VXQrVbnf7pqSLw2FT3NzuN8MvtnXZlTtmPwxs2MgsR0xVu4v1/WQE+PFvaeV39/E1bJ4f
KQqs/aty1O0AQyZ6BUNYqhCSwYo88aXFTDrHAU6vYn8r0iBldsdzBvNsBBw0LMTQ2HTusXvJ3P7I
rW/4jFQIb9HpK9xVdawv+uR5eJ2Z+A6bVGHFlZAB2cglt7xOeFyis4hXtL841iyzl8+0V3jSisBP
RhCSb5pja501gQLpNfHI9A7fa0MKefXx4jgR0OEDxiQEJHLrC5AEWAoQI5RfB1lfaiflGQ3bx+0j
FeV8M4dTVMsXSWFPyl9rouOi9kZuUQTozWK1aMWvauZQU3fZUv7JozzzupYm4oKPZMoOBLMjO7Xz
DEQJpQvBjIxEiHaY1igQBS+kDXvLL0oXIyylXSZEfZBzROyR8gFuFDyOtPXgMQXQuKetZGEo0JLx
84Twr68tMElWRMfDSMAY77PajvJmVZwGIt3ftG4UXmx2X9zTMkaPpCFSL7BYWd3pQgGswVALQci0
C0DMlwArheGCn+k1VsIkxDkMRIr9oyBMblxzOFcAL257AqrDqvJ28/KjcgIKwkKpAY7MYZxhNsuT
zNfVi9CSarIvztW5xj09jVgj6S+eHPzUBqBi5JIU+p6mV1xr/e294kHQZqPTqTCyQBLDQyzwdwPu
ei3zFbMRmZyANt2RxMLAEVix+hzIhqFWdm00i5rjmwyWEC8TXyOdTGh8K2Wb8JQme+U+fYA3M1mz
PNZa7lbAn9lHnnp3umZG207ZTUYd8T3wMTAgm7E+MTM7ICHyhG13+tHsKJrygLabAg5yHulGxTV6
2YHJ1uvpM2U/0l2+hBg0asDKLZ++PouPCvhOQ9UKI6VZkvxIeijZf+UxQ20xmhzE7kaRB29ozJ+c
jKz+JwogfZKUfjsuDJ8dMd3YDC4w8TQC66x1HwUEuOfk5UOZ6FZvKh4CPzFnUw/ynSTyfgvZ4sbw
cVMzaQ20WbWSsQH7TdVwqOcy2zbFCj1pin3DaPOcJNEItyWX3fHJ+AHXNygav9WHUFwLjUSKf4Ua
pUsQTV4P/JHSC+kz/aw54nw1BjDmTgBXJrFtRZnOrLR3jfOw3+LWx+t6OuNkPVPhIq4fy27TLvJV
M1YO0GRmz50yt6bVpNvzctGF3H4ITh/H88fh+l0uNFIKRa7J+NEE7NQtHKA3aZABISOSggUTfkvZ
GyeeFjsWG++diNu7El0J4uLm0Byw0ytgWm4eh/IeMXICucfiu6cCw2XRuw9B72EJr1tuIhPM7dVb
+kQnMVBcpD4p29feMXdAvIdRHr7WJpmbw4cwN+MmUgC04KwycQ3MdMbgRp3nx7TAtPk7ky8mNvpO
3U/Syrel8NE6WrKU4xAN1Y0ZNfYLswd2not2LoxsCoII4ENDhaEmRHBILjPX10uX5RJCHffMjiBG
SOzMG+od8NXow8wmNa61hAsio4BkgVUkTlfWlzkX2UfgUm4jjS0mRePm67VSNtBhWOPjZGysbweD
jsYKJT146nDIRzP4OzfY5oDc7Xn0oYAckM4atTwj5HbB2woVtgmicxp2KNJR7HEWNMW8acL6Hspe
t5Am3WIUPOBSulRaKwBcoifebkPhBQU/pfRNw5tglhghW2N/BGWYGZt+3QQpEsPOrxE1w18KnrTE
VqQTKghDSg0WUviKhYvYdZOtbGItl4g+iApsgNDm0um6FtamHN8+bdZ7Vy0KMBKGIDK5bNvhXC0w
tzxbzuKEVw2OMbXjQ6VysUlYnHCoEYQW7Em29tv5Yub75DNPYeAAeYwmXXVO2NTwjYJqJRSPWDkk
rk65B2AIYws8HH+EZmdPFuYE4wfF9WdPdGTY+TknoDHGK1x+hmdjOMz6V757NGsc2iBrufHicbSp
ozmnGJZyOj/CqBDJMcp1gnfDRJ+SorGtwruvOu2GiT6uFPo050BdkizEJswIiLShK10x0hZuFpM8
Z+/au9w4bKYkEZlMpenTZeHm9+ZUoVsgOpGt9ngPI3ltRw02KMrPc9tDnvnoP80zV4+zYFnIbrbS
g3LM4GEcLwdfm+C/Ovz2Csc63utPKQAHHCVeO1E6T/fkYcUdyKZ+huZwp5nbvGfi2161d+Tufsyk
9WtGB3B4wMVfvTxSBtNVupIAELNxOXuMZS7ik3KFrWH0hYEc3G/70/w059Je375xxkb7R92RUB7H
bvEQE2YwGRDCCpE3oxCQoT2wkLShlm0MN+/DNy8Y2IUgoNejNZRf6UyObwcRFTehl5vdvJjaG24K
d3Lsyt8jr6bywfEBF74chYKEJcYQmXMTMuW8iOAO85hYafdp8fvug+sBWnl7G3eWOyKBb4E3+ft6
5hTiyDAPA6d4FjwgZ3NqTFugf2JnI/l4/+HloktG+BBih+Xd1IBkQvW2xHecwvXB744j5eazrzaQ
Cr5H9dZe3T7refdDQRq+ZzmvscftksB7hkldeaRSPT0qFdKxTnL0Ot7Zz4UtK+G1T9KFJFzw8LV6
eR/lmaLZFAOMJ1Ll0RSTa3MJSgdU31QhXsBvm0zUYN1cNKASplmSw1aOonBbTqXZ81hhRB9NRpF0
4gYC/eHG4hEP2Fymg/c44ni5NMB6QrZu7NXqn2yrXuTLjSwrR6VR3/P99Q83bR3iO7LuULoQvjzN
lvoC7rnkIlVhWIXjrQE5/GfUMYlUYV+gvF3eRZDUpD+AWhMxx4Fes9BgTOwpUngULUwFj3ShT0oY
6et+qpflpv9Ise/lUn8x//2sPhAmpMcENhjQyof9ddsxVUVeYrmAkzVe35Pq6WKqbdYfxhaNVTnX
dq/JR7/sX5BPKu/ACWesGLLW2xsG79H15b9H0FOBovCpzVbl1nDJl+oNdn0OExzGoHu93PemiTQR
HVztU7jf2MOP+5NGBg/eyj5Jr+q84+EzPJzpC2LSCLwfiUCoYaUvlFV3oltzoHy4NBgZzGd7wZjW
Tmfqun6Lv77KBXJRlKc+TohIqT7yTX1KfeUID2B0Krrg1c1H+iL7JATIrMANbNBJJlD0e4JuEtG3
9scRpywn0qZM0Kt4gk9GQcboDKGNwTHEcGOcVzPFWJq3ZUlONI14OYcVMNK313bbSS4hOyCsXqMF
Er53E0wcfYqN12boQmVHD8IECSRBvUcjIKzoObhz3QV9bofguurewTwVdqH6WUaCptkhLSzcO5Jg
KcfG9xXowug2tt7wQJMz15zp3xcnd4rRaUPNg7YzO9f1uKGkZSyTBTg3tmHHhsYQNDA1vwSNksM3
B/bb90wefI3/Fpg0VCA4tChrQmXLLcExrmytT2xJTjfooOfnhMYxOfDVDI4ZUtNWHhkFE1hX0m6I
upv2kn2aV+s9pcAh2HkNc1+eZlvi8/KlHhl7FajrL+y8daUwo8JUtPX7474ZXUSS4rEPpXD0xVyl
53pBoTKmcjzhKIcZALLBHgua1h4eKwNeF9vzvIZW+JjCejcZIVm0BF7hK5NhcyPZy/Il8kkeJAyy
grTMqRhDuZWvI+ygfhgds62xek3hOR2NMXEazxMMIoEYKVN9zHr0ra/H7sbICMaiZrnmsAR3jPH/
9iowJp5Qf4/yFd2gvCwpdSA0lysynq1sVj03iJweIGYpWo0U/tczuB1VzTNBy2HpkY+CcCPAk3WV
jMYlpQl7wF5KfowyeOtjvEw9ZsjlRb2SM+6NhK8NnAgeM+wnSIw1T36qmzh6am1ojWjQWDNkEMmH
+9+aQeq4KFbvt1MKOsL0b+vpegBPV1f9O7cJTeqxRnK4uXJF2OmHgEMKdPb1oS2QQ5TOCTWWnfvv
8oRZNxzqbJYw6aJWWimnp+MJH9fMwitW+zEP3aa+j2kGumx8hREIwumMpMkb2t0dtMdpJ6iT1G37
2xDKDgI7uD74cD9pTgqjYjDyiP8RUoAVTet86ZyZQs4uvPtoGBHECHqGNa6nfJU+TmG7tvARTEf4
qbRwXiEowpW9YQ7x8HJwEXWWa5zkbC0Lht7rB6VK7Dw6rrl7h7ynoDO012ikpDkCMsy2abNzRJfb
Br/+HmxzR+QAVQLDt6X5XBhs0A/fiPrtstt1u2LG2mKd9YpHhime+jhqj0wXEpxeTOw0TAYv42i4
DNbyZR/z3/QXCCF7BNWpEiIbWAmTgecreyXe/SnENPchRKf3HeRrx756zJQk0O1Fg+XtJZ5Zu4qz
jjxXU2Shwn4zsaQEfTIzZ3YjwDz2Nc5g05VsP8HuzR8y0JT0pwkgnj4XOZbRjKg/jcYVvTduJL3z
QL3D1OIC2PqAgoMq0of8ppo+eNbiCjHjunuhmgtNVH8Q4EaRxbZhQL6BXQkvrHs7yLw0N/0/ws5r
uXFty7K/UnGfC9HwpqOrH0hYWtHJvSBkYQgSjoTh1/fYul1ReZQZqdBRHqVSogG2WXuuafCFeLHY
eWpI9yDiBqShzzq67mlnUp77+FcPLpAU8hnqbTg7K0bGkTMfowRUPqIm6F5k9A1dgFZmxxzE7Isi
7Dq3IgeraPiDLAZYvp+nl8rXCD2f0ebYbMZJiC4GcfPh8G/PDgofPMMoSV9Y6TiMQsV2ZnydTMUn
9oT8tzrAw4bVTweSjzZ6kfHD4HfAri/3QoMm7DvEJwO0un9AnoYdZUYthmb84UvH5Vw/yWQBHxdC
7ghCg0Jw2itmS5mQHsHKxiEqmQhfn4+PZPnx4fCdD745F6qmYbIV+PRp+YWb77PZPvNglU33/x9i
RxMMZdPF+6BzxSFyecTd8P39PN2g0NmNc+wZsWmslteH/NDPN8KPEZVG+P6OnyAbMPUuH8KrDojf
l6fPj0IjjEr4yyHnNZusOQ3znbNvzDWiIzfXL44zO9Wl9kxKCoKl4DhAS3gihabVFiWKNXSlA+nN
GPtrEArqSXVb4Fc+RPUWEK1ow+wY5Zz+ezdeEgLxUpD9DoO+cpMPjkNl6soAF+ptNXzGa0iU4QBl
eN/epglnN5ktZg/P2ix9ClMyB28Q+ojfWR3RFk9w6r7cnjXL8ngUc408kt61f2MWvmNm4GJuXKVe
k7hjQGibK+H55sMO2+pM0SuhXfPTffYA5EI8wHGS3dub22MylyWvu6P30VvoLWYnxW9sn/UCgrdl
zti8cDfrPT2ZMTHgBAK3EbGUs+RilEiGL27HlAN4ALyTqA3FKhaTJNRG9B0+qwzchOag6Tv4QtRz
6Yw/bKw84LaRZATr6EYahVsi5r3vVuzeh/xAnUvIKHwvGohHmRCu9nKXEwsdh5I8l0H6pu1ru063
VR45I5g/BeBkcHyToKYeGHVRSpxtnd7ToEqYSMnoFFbPqGqgUb4dA3PYDCgS8IOCL5i4+tOICwXc
VpChlYFyWpuzBcQG6fGYfn3pFdyaoIUHNhXEiyQtE/WOaJWt+7V+GJ5oUo6QuoQbgeD69DPw3jVm
vhQU4kMI0doZhF1YYHMbrjo/yO6PLx863zshSmtDl8Jwaq4GiMFTimNovsKf4vFRuC4IthB2leU0
Yl6J3pKQ/wmjBCgP7p6GEFDol/ETrSeBj/5b8Sy6QSd2ByG5j/dA5XwF5wNq2wQwbC5Y6SQ83Fb5
QzbFBlYYwapw1d/uPj62yUSI6J8dOu/CIFOYAtAjxF1ZmDwKlVoe/bcbnggIFy9WkJvMzQDtqSDi
Tcy0Cw2LJe0FuspEbk/7uTo/bxJoe1S9tZc7C/Jh8c7DpOFAnCwz9nwQhkbCvAGtDga57YPwZONO
hyBJE7jRMADfLfedS+Xd2GDVlRZVrrhWcypdCzzkfSXWKQV1l1BXPx3NNxqraovxvTiUCUI1mhyO
Yfco5SM6+PPzXH5PXy/0ipmK4Jdc0Xns128tiN3aWCoBvdYgngMVrHuEdMOqfMqezs/Ntr2DqP2o
HIaP80x9HV8vHz1eSo3KmuZAiLVw6KCtx8LYeKdFHN5W0sd/No2lmU4FuaW4+irnnwMQNXsNVNzb
Q/1MXAKadxG5cXpcEGRV2BEO0PTTwuGBmaghjaFAYEsnKxpw24OKrrLpKG6+SJDc000KiwVRXRm0
SWOXjBON4GLPgpYROQ1Hfr9xZj2WL2/257CDaAbZpYQCR/7tvrlt9Q4STM6ux56HHmtGV+L+HI34
JfYYtB6IS9ywpQOFo8gQ5I0UT4M7YMEA/IEQ3SoNNwXEifd8qm6F2Qq7fS9vLk9naAeoU+jsYqhB
E5LUgZnovcwkdK8QH3BRwpmEsI3ndsOubkOcOe9ZshKJfMBsRU9PQ7xow2SawssXxiKCzQssN26N
dypoDqoVxkB0CQljr+lBvUgqnYeZgjceMoNQXqFHwFAdYic9D7Tkb1wDoswy5sxtcu6m/UsBAk1P
WSW+F4oQLtaoZPrkI5em5H5dXBADLkp3e6UOMtlqBV+eMouFezuibavdBgo6V5+c0Fd8IJWpytqT
hMej24qRPgHRRrr2MR7SRwqmtp8A2oFuXR/Pn+kn5YrDIWGcyNgKFXjlL5CotwnRL96J4/CNNDZm
LhWh2UZOQIbz3txJ99L6dA9ptUP32bptuiQHbkFbAQx1aywKmHizS+XCxold+gx9D+FgqiOKFpRp
COYSlb6XrxtiseBzTpVXmt7rDkFsGh6Rgms7HaZm2Nhsv0PYU4x48T2NpB2hurRUMkK20r15wOF+
3Bxfqbi1d/kZvvEEDkhxiFdKP4HXwarP0SZbAzAcOOukIj16wJpf1gMJv6BmkWBPqsoBSDVsJWDU
MzwNFKI8HcJqKuC7fgvnjwC5lUXm58iY5An1ifEA7dG+g7x1/JBYIyh9yYEx4eekdEXZXHbVWntg
JHEWpH6kGyxDgrlHK8jenKBieKVvad8x+ttDvzzv63tpV694Mwwphqj2xsAWh/7svnjkxA8j278R
jxfPGsqr8qkBSt/TjN/k84xIMI4jYBrVIV5fPlSxHUhPIGlgMoSddc/VM/qStYrKj14T2DWsf4D1
J+jQKayjO9od9D9KzmMc/mgAXNdE+QS6D4qhffQVoh56OwL/CNl88mdinpfqXEfvfHJfxsw1wP4J
7wRXcS9Lgig0G4F12tD+gR8U6tI8TcNkzf05O/cQg5NdZS+sp3ibAQprtEZdjiegJzC1EYys5+xP
MucM3b1CO9ee6GspT07FJLcWl6diIWoY5VGHCbaTqZBnVPqMJrrLiCZy+k3wKbF7WN3ebGt6ees0
diwgdo1OvgjLHGcsTVNzY8NOAo2E3W6FMqGpS8jQT9YdFHFE2ldOEDP7jaJKFcHTc/I1hlVrRs4Q
xvaku23OVVD6Fbt46bW7q8I7HVEA+xYMR22GK1uZuVLrHwHyUmWZ05qZxWFzn27B4mwGWzGV1y0N
X93rh7nRk3ZCFllwvnkGPtC3sOAEeFyY9fLG+rCkMGs4tuteJkiqeD2E6mWa0lHr0Hfedy+wZyQD
ASiHbZda/0idZU2B5s7nQGNpAaWYXvUFmJ+xGaiVMeEidS8JZCsc80XDEsT5jSYC9uKIvWkRLx60
zW2liCb6RKQD3jb6uw5YsL36l5XyaRjE9BG/1Hj/+o//9X//z9vwv5OP8q4sxqQ8/8f5erors/Ol
/a9/KY72r/+o/v396P2//mXblqaotmzbumxqqqVpKv/+9oJILxE//p/Hto2lm630d5IZqWf+DOna
HPG+o1SiB1qoBl2F27NB189plrbOamNageOQ0D4sFdBEwx3BDU4TMFXWDCRCJ1wYrh6UgJLzoRF1
MKN7FtRdm4SsQYSZXaiD9Su14NHizsEB493JxzekpIX+YuZ3ageFV9u1+kNSLeo86PR1gig2iZJ+
r1uLpNyeuiddClkEjHFhOftqXIxdVIAx9Xu7XV+qwOzpEESx6V0gyil4rnIcDOs20jhls6FKd1b8
0MbLhrvIocYJzhJoT8SgMK0wxu1DW2jxyiiEC0vN0b9CEEu6EAot19LdI4Hv2Bp3h5vuwUOXj0vj
9HLRVhDCkiokWA3kk8guZm9yxlw0avXwmrmkqI24ktAsxMphCLJq1pbh7Thv0pl0DPLbjEwyh2Yf
QxrWOMg8PJvcl9mSj16ZuNrR7fUosWbq6dEaZjWVKEkkRFHVNJ6hNs+0JDT6qIYeUHiDEhbIwQ2S
3ybXCFKW3IYplsDsMPq8dcIScm8RQTPWlEDhkuC6oqFU9o84OQD7Zb6hoSkOSi0cykUL8e3oGoar
wEpBcPB21VzKd8jcOl48o18DRBCtZntt5qedZ13DH8aopnwfo7qpOzIfum6ammGKf/91jN6uw/l0
Kvq7Ghrh7TLLbZjz1QlGzsYZtLVuIR7vFNQcPZV3/tKeNRYN1Xd0kVyTbeyOPvxw0OkJ1jfMKC+c
rjuIixhbK5WfakjmMI5IKGu5gI1THAYjxcOghdZa0hllnp7sYq6pdzoChLJDWFHDez09Gx2d8gzF
apU7tNsUL3bY6gYn8TUVIsCphsVeLhOYNslwIng0G9HFwV5C4jK217ujevWPcENGUjazprlPsJAy
Y08xLbLPVNSEFjhvpsPXo1nS6MWs7Gnu3ghkJv7tnEDgPWuBXZ02/YkQ609HRkY1jNwxHPx4QYl9
fiz0WY887UKvgTBiE9JeAqjZZi/x+HExkdPlOLOkmF6llDU6Z0J9dSaK7kya1VgrwKG07M6tp6eO
m0EL726zViL+FI4Z4iJJO0KCQiHK1zFjgtC6ZqQkrO8NByuDk9fDxlSoNIEmlO45t+AI5oqfaVvr
2HiSAsB0qHt9YWQ79Qz+yGs+tqAYdbUarhyprGz694Fkfx9Gtq3qtqlrsq0yoGznn8Mo027x0Wgv
BIIjF4zpmlaClH5mjqgEesU/PJv626jl6RyboWvJGkul/G1lHdObnde9WS4qlGm5nPttlzFT4DEq
j03CDpmDlJ/wpLDuTcoUJGG3E51b6reqgfIJHn1M/XrI9lX62aDUzLv936+HY/7hgjg2q78my6Zp
W+KC/TKvutgak8q2ur0QQSnu9fOobhJ0h1Flv9AUb3EiEbFIWbq8HsO0EiSM4LZ2yn2HPRQxwa1n
rJv+gTCtc8QxESQ+A9GHhZSwhU5gn91edfwMvoCf6zLDq+CpmX9I5QMszLEXOtTuNK9GzyQJOH8A
PVMm2JmZysKuHzNjenPc+rTVSR2HuXjzgEyJym3qqR0HglUqgTjroSWFNgImuq7UuxC/nrQbYt50
frgZ02baG15NnjmF3fSKOHKA5eO2tB14Tdrk71dTUeXvl5OtVHMYXZbFfbe+ttpfLqecGZZaVkZ/
sJc3H82JHVzcZHvzMd0Eb8r3WRhDX+sWCIXuBpiTTlR6egAbwku28owN7K4WLHkseJbHLQZIM2Ve
YCsAWy7F/opDCArC0HqEDDVpQQIecCgKkKZPFHJ57KjyiAWdCpzX3p9DjaajjRbdWRI2MaN/MieY
NZDukNrgZQeJCHs58ojv1ceGKFHQx3zbI7p8Ee48dCFpSQBg7eQHmhNR4Z18eT5V2+mMjiR4sUxR
j2fNun8tlk7098v4+7T5uoqOYziWbirG11X+5Sqej6Wp25rTHczNJWr216UOv2fPQUZaCbxb9o0A
nsFlZe0V0tKobOFE3J5+eBGO8Yd7qcua5hiW4jiO+m2t6NrbKc7Lwp5fKo59TfLQN+jhLqj4cTpr
IQPrZmDohxyhsKLjkQInTimf0xbE0KafpnNOatRh0paQ9uzYb3vIg9oYsvbjQDAsFIXduEnnJ0Eg
1LBPHV4qA+5nBsHhrCwuGf0263lMTbcvqLSu29PRi8vEt+LoYsHS5ERYJK+y0vgS7YvUuL8dm8Wg
cHBtYk/qTssqxZuYsnDw8mQVX7NpI9+d2vvkxOBjC1FwixiQVR291IDCAgt/QOVOLqGTLq4n12FK
lRkvTRwXocDJTLe0Uu+qtIxOerKtm2Ryea+bS1j3WSje8bkzvXF4aWKsYUjiu+RaeD0ntPkNpI9U
CsPTDVqKU7AHHEvIb9n6fNkeabVW2Bk69dLKh6CS8mWDXUPKVlxdNkkhR91lyUO44w0f3nR0cxiR
evEgVxdq32qZkrYnn8Ke9FheulGPXipTkWZ4T5nbtMSv8QYTV32Obaw+qHbO5dNN12ZSjeOLWhOU
aLOV9QZMl5vOBVo05kufYiV7OQVVZc6qU7cVN+zEPiyjgMirtz6+Ly0iakC14lgLMuzAT4jCy3N0
HHm3WbwvzJxm5SEu0M2aKAhKc3qFNDf2uAoAhJXbqtjGtG2yrdTNVA67df0ivurB5YDvTwZtNICq
cmudCfEuOFHk8Kc47RQOB+vx5GYdJ7m7/rxRnecElYeWZWEyOjMrg6JtAjlkF18BnT0Nuz7diu/Y
9uW5cubirQ15qBTVYRCZ0YilpYI+9gUGhDT0kMd5NMMhQSfFXlWFHTkxAcxUC/Then7oywFaYxfJ
5bOichKguk8l2s4FTKD846ZgpwnJ0T4/X8w0NM7J4gaIdWrIF8ItwS5wNoRrapzM6GL3WPCh/m2V
uVO3M1MdPJYC90LlLKkIeGN/TOT7mOOSMp6iWMVlptEgxfHrehY2FvWRToTheMVKwJnKGvEgJ3gO
kgVebdFkyTFk4bNlEsnGp6VeFmOTzcxUDk5lsmqG27LAR+AKFbaGjFDir2FwBByhNRn4Bwx1H1xM
TslGcyOiG/wJZ01SxlUU+gQvXMn501XS6K2G0Xb17LT5SLuz219MhDCzQT6u6q71yxz4V8BtdKDl
I+XhqQikbgTPeR3qkeO5+kO5ocu/lTcsnLoiq6Zliv+Mb1UyZgf5OMQsnJfaze+IbX9Bwx52Ub43
p9W6XF2XV9w5gQQCZd7t2KcxxEmWWGjPhwd0bVgUGKB8zKPoikGbubv6GfZmyWrEskClOaR5beiE
MOR8ba3NbaJC+pmIsDw/pXf5Ip0ld9VMDtu9FEHb8PE2WzphfT/sb5H4qeReX2Y3+AnZeghsHxcN
YIRdsyFcaz68CQk2EXkm28np3l454XF1BSAaHy7BeWZENNuLpR22EU45Ye21aAmIFecr5y19h1C4
ur6ctiBg4336lK2Mdbyxoywg43aGY9C6D9pAC5vQ3hFAG+V3BM568mMe6m8S2BtnT4QszFCm2Cul
sBbKBwX7Em0DVJzfm4vLq7SEPER1zkZ0Z62cLeS+WUaWLUb/EWYY6/7OBsvBhwhrzjaARLFBG+mz
3KFDk2Fd2nfOFCcugkRIzA4gevnyTlrdAvqV0JMIMy+33CTYD2VgrleTeI0yYSN5WkgjE8KDtb4s
eOUzyHDzeENuqS9iTAJO18DVSnAVnL4ImlQ2GRBlDlQSumdiijkujj4R4YEadSHaO+E2i9ErpjY0
ii8zc4GB7Q3+WjmPKa20JeZkfunXmO61a3GDiplJOADswR0pn/TWhAUdRnQ4NG5yuDcQtfH6snmj
oulJIoB/inCW83IsyC6z1R2m7vC+yL9ZJP4lOMHYKqMquATpSvFecMBcS9DDoIEGF09yb3fS4v2K
ne2TtacrZR+y1+PDsIZKMXkWrTnCLD6qXb9sonrl+GPQfTQf1cF4SoNiDyh93CLq8TOYY3fSLt+3
L9d7Wm6jYPlXJ5Bs5w0jwNuyvgPObPenJ1wbARphImTv+mI4qMT2KPiLQvproV/UPxxg9T9hLDpn
D1VTFFvVLP1bnT301/p8zvrDheQfFLqr073yCLUlntYhJITovD99WVEhRN0wVGl00uTDrffqD5xR
FxmGP5Pj3uYu64+2X94py2Y1zq11t0C8u/rpvK0qorj5ByYkztucXGzDdmTL+n5y6WrJtPVC7u8K
GmYWGm/DHpbPp9EtrBcLFu0IO7rLcROR2IYnoMLNk5zNzgRBHzFyPR4oWRM35yzcM2W0S8jeIjr6
PcKKa0v9I6qREbi9AKWAa4tlxQl8Jaahn/JL53EuaYsrGNpZgodp7bSBEghE9diciADeG5xW2uLt
ioLoOL9m7x1dRLOiZFBeNfo4VvepIJLL1gq5uDBsdb+D7cSc6IOsn5+VpzOYag2bsoFPtLoOO5st
iN3JXMTX/e32SsvfLv0UkuAxcHB56XyM1VJ8Ski5ueK4MJENfF/cvFplJx9OOISuqgd62ZRlNI5v
Tf5msK91e1ln1djb6gtIT8EP5EFbavMjSnjTK5BLpRFGFHE7bdLwdpvVxTqDS2Nyrork08bpl5Ax
8WeAcenggjCn2S+TUoy5ShJhzWTTn7yuenkLFtrHASUMfmBWFlw7X8XLR5tr2aqjlFBjyLdwyqV0
05f4XCWPfZXO7WuKf30+TelG2lMcorLENVV2xKmCYhZuPvWsr70QY9+ScItV3FcE+e1DIFGdb9N+
hXRKK611xUAoOexNbzb0Z6Hm43TVwrupA4U+62XOiy7U+ZB8aJf1+Ric1OlJ87QvmrKDVIB+J4yV
bK8qB6WLVC3sSxyLwho3aPxZMFRKQwWUgfiKi3d1wpgr/mECOgMTSOGAuZjqG3B68h9gUfW3vVS3
FFXVdUXXLA4b9rcZeyqMW2nYZXJ4XAvuAgSGjt7qx2SyjQLPm4ZfOV/9/POHleJPz6sadAENUwMx
MBSxkvxy+GnUU31RLrf0gJ8fvdf1+V1zuzVi4Wk0uUMXaM2unUivw4ULa0x4UBNoDpv5308/mvmH
t/+Pl/Ht7dv9VVL07JQccHJGTTBBLPNsE/oDotXQj2ZYEsP3gBoJzUyAFJv4VmjVNIhpcq+xRY3e
a1L0VNiHWNxhjB/adMGFv/z8E8bKl10qO6874I0hfgc/Zu+5wn42p2k9PmXL12da0DShCJV9rj/x
oKaVfZuIZ4DBhS7WF5mCj0uZimacvqO5ENae5OuUfj+5F2ShdwgE+fT5OCOGYnM+kMVKClpDcBjx
6xiqKhpd0Xte3bqn3d6G9wxwTnlY3uOfKKz2MYeCCFRiWh2QMD/B7lSeLXN3awr1G8/NtrQnjAia
v+G/pj7C0ABHpHUdoEtC8a7PLpGCjwdCygdYj8CEa33GtFmg4aAVB30O2TUByHa03w8L0jKADaFq
GSvB5UJaBiuzc0VG0X7ATRWfusMtMBciNSre1Qv97emJHlQATn9XkD6IqgUvznqBLsLHew9RsDLT
ApERS0KJy5aXhuwZnhVg6ynyb3CwDdMZFj9NsDrfN5NPi4TaOcGB7jB7O+GOHKjYJmMT4II3Tp9Q
GmBurW1ESIq+gBOEcUtgsy9p2PZt0WO5e7bfrYd/xKrBg5Qi900JtgPtx9jfgph/2WhfvCfco/HK
TdwD/PeZyNwpEOvscEsLmummmWxaSHixtzu5nxB7PiFmTYvAcDefB1rHGMKW7ieONlHsfVYBgh++
/gEP+32f1q1/DHsBCvwy+6Q0jhuljKW9tj6tNLfU/CFdFDsFPVyCXx1+IdNt93A9sHp3k1cKoTkO
FkrQzWLZvT7epiuqCskm78iGmYmQb2uHDYz547QBLik+xnNUwfain7D5acL+VmHwym02at1g21Z5
E/985U2vJJKeFelh7utT4is37yReCs6TCIk5R+n+K6mDLmkXJpMtzvaHLfcOWpBB0CmnPQ/l38Th
pzHxm77DILtO7m8+nkQ0TibRB+aGe+gg3NPt3g8YWl8ZJmUQkbr7QGj4ZLuFfQfpo55goUDWQvoV
m0l+JvuM4CDTTeCGQVTiJS3r6TaBPvNk4sxZvX7Ub3eNZ01X6SRcLeh6Y9u/HaYQxKY6EcCoJoRK
mj+DZOKvoVlhs+MTHj196yZbsCE2FbIj4JIFI4rcyUB3mCY8+UTTS4ipw6ELMZedE5LUIPJzvmIX
MGFMlnpk3iVLy/vyq5PuDa+bUBYTzICP7dUf162vuwvh2DWEwiE89bEw9qafkPDchhG5i08TxDX5
7IRTlgzpJF7b6ydUn5Dpp+Vud9yNhLkSeBPF7v6Zpet9F578E5Pvk4vssOKJy02X1H0U/JqeZXD+
OJ9CBmSWPqEhQXGyyifhjmkg+C8nrKvxt2MBwz7CD8keJ5iQBm4d4nRFpg2C113DGnvPhAnv58bE
dTckkbB/+3Voeso7nlABBtmf7yIHVARBtuFxco+ylfDxKZOOPFQRWCl9TbsWbQewg7/7LGgQiSd9
7ekbR5BBfhi6P43c71tN3dtWOzDnigh6d7m9kqvzmJO6d/YKQigzbEfxHGoesO5CGaNbYXoLT1GB
B7aLnAnNzxSa5eHK+UQ2QoQt9kr5AZHkFP1bPfzP2fVtXeiVi9UZI7NLbFowauZcNtI4lyKdREQh
sHcNxKEocKTYKVHto9Yn8ZG+NG3gxegvEAtNFuCHk+M8EwMiUuBXwWVcJOE6mCxsptda9aI1+LVH
5hXz7SFo3clxEQh3bjHt3mAEey8vwkD/5KsPuw33ImRIbLDRnR5Gd7Z7v8Ipe+enRABIA6HLm0w3
0kLc6esPULf6W+NAtwzOMaam2IpjWZb4918WypujqMfS4qY5O9SitTlRR2raKfrCblot5Gq6pGL5
qDGOTHDttSBksSwqbDP6U0e3ZV4ckoe/jyPT+v0eUTQ5po6/lM3J5Rtgq6bFLZa7PD1QT2Iw6vjP
Ivf42Tdf1uX0Y+bdddyXbnp3XIJKBVzR4A73+tPUf92vowkH4NXqS6a12jFr5264gWmxJMn7sw0t
t2fxGsONPf37i9Z+G1iGIducCbmSpkxvXrypX65jkg61FI8W4XTdLgYVSjLXbj5sgMsrOt7bFkvp
LHsYlSMb0bNcrW4X3DbqtxhXaqO4Bhrc/8u4jMFsRpzLtXTyxolHaYqJI78Cbd7yhypPQl1bFeWK
I4BlOpNR0n8YDc5vx8Vv70JUk7+8i3zoy+tNa4d9gc4Ry0HqDtWV9IX0SBQRDhqYrHmIffSVs+iU
iYbNT4KhLo0FGzgKJs4w+il2SfijtvfWXMcmaeLjI9W4473stVvHL5dQsW0RAOQeVye0p9Rb+L3P
8JSEM7c0bP+qRnBRkmezh/+eBPV5CtND1b2OGonVGyuRzVkJTNhkxBE0exm5fYYDmAGGA8Gw27Xu
m7I5UfyhV0sCkAsLQCj1RO/eQ04huu7TEfN7G5qgn/kVFJl3Z3EU1NNAqX64oKb6fSyLC6qqiq2r
tmIpxrdhcTHzSmoS6HGWsS2PeaQ6J/8sHZqc58Ya3DxhZvlS0k24NOv6bMDr6idNG92OiytisVjx
aUIFZjvOznRKRkRrhX5mySTmJsZBL4d4g2nheB0QND0oJQXx2S1aV3wVX+wJmPmV8vmYCzfAqptn
I9GKycqAszC+nXhE4AG3LglYeYlTbFHjSCqcWTtC0c6earZ+Pd7K7eYa79XL3MaBNZUv86vah1ae
zZVOfZLLZNedR//vk8n+rWXz7ap9G4aqFBdO2zrJYf74WFOJiI/1esnxTYQTIMCb7uF4TV5htiJa
JaaW4lrarp/d530UkbuxxW5AcGSHyd1ksvJEtSqK32F6oagVVa8tQjw8+OafDhHsUFTZSPPgkzzw
EcV2OiNjLOwnP9R29m9nMcNQFE3RgWlUS1a+d61Hxgi9MrlDzPBoX6xVi3NhAuYVm48jjhdHX5KC
m7Y6g5ZLywa0C/Ehkej1cjz3zwk+xpzpG2RwxdWllQBDKmpsZVGh8LpAgIE85iAGRanDgcfld4cS
0fr4MhZ3LW1GZ9LTm76gmGkBCHrr3Rwf2o64O7y5Mc5wCpg2szM3+QYr1MQo0HyGUqppa8zb5OxQ
2oe8XQyjq+BVokBix3PjnCnw6Z3NhabUqLhd96IZvgUFqkG94dC16gJJWReQBgq8iZPedzrEHy21
DgEaxAWZ4RnBUJ+1gYn9mgEVYd324O3jtJF+mIh/WNgUBcaArFiOqcrmtz2lN6uSsRvDfhvDk/RQ
3oKqeNSTQ6NtLvG91K7/PoKV3xrI4lb/z/NZYl34ZSG9ZoVUJTa3+oLZorpxwChZ3cCMUSM5r7z/
208nhz/MGUUxDN0ClNTYhr5VNjXtt/IqYzYYFyeoHopXtPf4N/z9ff1pm1MU01EV9jlHpav7z/d1
q0sYDUWPs48DY0iOV2N6ng3VdWnjNo5UDW7a0qyqj6FRI/0MGNWJZiTMMEUWzjbIqLUHuQuylPI1
k26zEfKAUlPeO/Zct4kYOln25KgDg2dXKLGTWwHTq6zuT0g3pKPmZ0cIGPkPlav6W8Uh7tYv7+rb
mUtWCrtTdRl8Wy8nqZ3ONOGciHVUZRSeph+u+gMDpa1JnAQWgfE4JOOLKTisyM8lbZ6p2eKMGaNe
1vN6RLBtY7/ceI7cr8oKkzi7SHZMq4Ch9vf7oYjr/Q98V7xySzVBmhRNALz/vB9tputJGw/Fgv3F
NqAmDNSj9B9Mb7hROjWad66Ry2C8bmL58Pcn16w/jjnLMVTDMCnWvu9uTe3YRWn0/Z7g9kgO5Fn9
eV5cP5MVzydiI9HJzYpInqmYHqmBSni9HDRkKMiBDSzWz5pHzMOCJrrsVU90V2T8WA3AMgAkGOMm
v5VGF7+fwVoHgkrJT02jftbPxOOIf8khj5N0HwcqydItiE1Mr+hCr0V82tiD5TyUGYiXkPOr42x4
Ywvm7866+npig4xo2cNVA2bJYlxV/mVN8HRwJhiw5+iID9wif5Fph2gcJY8RIbEiCEzkFF/58+r3
bxiEz0RoksKn+FrDIopogkB3EbIJyZ7IDT9+JLMTLy/7aEK8v6joxa8bPKYTqL79OED4EB2oDrck
HwIswbO3zzJyaGi9XX1zJx5e4YHRCnq4MPDmEP8E3RwfS8AxH7svTwmFnW27FZdQxtuniRpO1/gG
8j5hryzkzyq6+c3izKWFlCnPCEDAeTpQ3sS1EX+lHp3xLfHXcUbBsVCxVi54kIr7opOelxCrUDwQ
bMCHJcgnWPPAEL0RdohXVgCZkRO44bV+wgXU3Yq3WfE35zC+iThdXPRJwdNmTgDKL94t/9Mfz1g6
UO9wAXS8TLVP6jMuSh0ZtNYgp/Jdxeu2AhUU+lHdFwk84it01mSPoIQPx1CKJBqd8eoK6kRsC62v
a4RxMGkkWA3z+yLbGYyND4hPYyhUd22IND5lMCo7MbT+PdDEABVvWgrp+M5wW8ScU4tSBPoiG1E8
E14rM8I7PkBCeJg0MPbSD7WP+tsp+mtG/8+c+lb7JLLeDDEr4KKBZWW9qdW7fJrlLHsKtj+S6nWX
K5QpUkMv2UbFeoOUQ7L26FqrnTeoxzCrMMk0zbVh1/Q3Psf0GROjv09858+rzv+8xm+7qWkpTZ/2
nZj34yx+lr+mtggqzSPxUfDx72EkJr34yCMxvtrPC5M/jZKwJh0SLJQRAqYTnolpESNQLBcqeYXS
m3A9Nvwa6tR//yTWh4wlMW0U5pvIJ8KTAu2P0Fxa/H+ka2lT4fOFFYj4RhnvDVtYUdw4AwibDvLH
Zg43vvT+fjWUP5Z1EAShOGmgdl+Ywy97vZY2WZx2bbE4G+oEwoijXtzmshG8nTFfSlgW9hasVOaW
iT/KFc1ESUtonGtFgL1Cmyd+pXY/rM1/ek2symJXsw3FNL4d621VVszb0OQLnTAXLB2whk05iNaE
cNyGjXKKV3+/COLxvu9D7EK6CrvXNM2vEfPLNZAHtT7f0i5ZlGRqXjayuusur+np9e/P8sdL/evT
fCurVM4caRKX+UIuPvIjEDtQhWTcd7W81k7YysbXSaZiaCFhPBg3ULQ30mWraw/FSLsLCrg49/z9
Jf3xQlNXAlbojml9Z5fJTapraq8Vi258SJqXGD0laRK9jh5Tf9Hi8O/PBmnuDxda466ausFBQta/
FWBJr4zZNTkCD/ekTghr8niZwfxx5ZmxHtHUPoNuSh5ROK7Ind0eiRsE/QR1BfDFHQk/zUAcnfip
fDfMkR/+P8LOa7mNbIeiX8Qq5vAqhmYzKovSC0uSJeac+fV3rT7jujMe17hoWRTZ4fQJOMAGsEG5
amBXkhERiLhnsLDwN3ThIb+bkatrBdAzuKsJiOXO/uaW1EVYJzGtLLoYxbfEOLz26i8vRfhxzNaz
1hikgO30Rwq/Fvjmw9MDFZkfxvVWL/E4vD/8aI5vWtZaO8SiNU+y6WC9VHvVYR1GmicsL3KJ6oRv
3Vdqu6ZZgtPocNM+tI6vFGGq/REEy/xu+uaIuMkUc7kME/gXNWqTOcyHu3x5BCx4ANkevevLotR1
rkEgAmCf9fNWVYg4G8BN9/QEXfZFJg6JzrDhkEbfJzGeLGQLvdu198ubKLrexHHjEQ9Y3Gg03hpk
U9/Hj2/d1U2X94/9Rp8DcX816NHH+P4WdDCOH+MoiupNAi9arRbsQq+dqPP11bmlp2MSsOM46vD9
sf4KodEFq7bOOKdA2aP6Kyz42LVmfD890b+l5xFjATlt7amVbTYFfO9+zKsmoxZufLjux+Nj/+OD
GpPmgT5DkNomfIrO/WEVREhKTm2w8TUjd/N0jHpPu7j3Xn34Ji/wB8zWN3+Y2L9TwXN4SQmtQJ0s
/ctgGl5LpcmuknqEVn96e22UHnY39wfwahikWtlaq7Vsnf5wz/zv1m6+kCc4NE+YFTjoP5XnzL5A
JNwoM3o69+eoicXW5n0Z1wbDIpEuxWPtVK6OE3aQbr9N+tMVqBcnxaILzgVNzf1qH4E44TFqnmrw
XWUH2OIXUpAHwxu4OirPe7QE+hBWi/s/bTm/m64lAlrLRLOi95d+QZWKx/R1f1gvFh0IokeL3py4
wjnbb3lS++9R+d2gEK+HmZfFpvyXsLmOtpXK6XqZd/YZEugK2D4QfhXLUf7Qm46mfxiOxFb5dQ8R
Ps1nMplspZJRM/rbHpLNXIrLfCZ1ulWAk3ZVAZGAkrQ2o9z0rJmF7I1YDSp+QIWxqsMysWfIxs0F
pW6oWXIhSb0QZQoRzAUlXKijJjGLWQiUCBAj7THTKGERE9L7Mv44FYherYFhbyAgv5Li09yuIhIw
+JelTOWmRiADLhK4iEiLWFMb9VwlbKFwBaiFwu5m/AWtUWkvZVN21SSNh6iO/KSxW7dK8CVx0qp6
oCQaJDpwT40bfxiR3+DMGcw8Vkq6mHbW/rOTyttJdnq5bE+PwZLaN8Be39DW0dP3pBGjPZWpiD6M
chhSWgLZeqkBDzzqO5VI3s5N2DEjUkIxQ3wtuqQBYKJYS0+VXpMH9QkvmBo20ePwXUx7x+80Orm6
+HCwRRc/9C10Sh5Xc45uXEJDPhNgSpjAfz9r/k/P6vr924RIF0b7WWqNmqlpkqfkBYCxFgwU13Cr
YJdUPrdw8IbHnFNGsIQhooqoDlhCAyyhJGpE+FOJZtB3Q7VNgB1PN2lU4j81WAyEJv1rDv9teH7R
jHer03l4HRdPjzBdN7aYqeTIJYUDU03NVlZSYsjOvjVgNYSPn/tGsZtOTGMM4s/hk4Yt5Yf5X825
3J12UHeidHTSGKYUCPbwtDPv8McnGz/GcZe4/k4Zlne+SCw5rZkxdm7QwccxigHmd2Ze1a7zkGyU
MLuol6uZ+9GO3LEWpZ6w+ya9eXz5Vp/wi3G8gOGaN3617IR36urLjp9ssPaddVrU0EUmN7hE6MId
kk80BUiLIOwgzn0Gq2DU+6npa1piFbQqfa9a5J3+YH9ze+7m8d5jDlvrPMYX1dqio3CzLCFWtIgA
qxY/VkiaQhoSPvQkFkCnyA+fc5oohE8knkDJrr7f5ZP1QuZLQCdodO7Tz0h/cf0Uo1lPX/sUohCv
xnLyZ/WeJvKDqhT00B6i9Na1UeCpljFzckwVBx6HjiBHMi5CGMWf2w5pXq5Mv/F/kptpSb61pqyE
hviWoi6Ueby1A/2bYhO017vZFc5wu8N2k4Ny+TYaxavycFyESnpO/dYQ1I0+8d4TIhBtvIbUrMfN
xz+0o0QDxAA82xtZDx4OXcjLuQdLKf3tbbedGad7IbssEScUZ+fNtgOXLD1lS+YxxMh26qR3Jeag
GOU+A8zjZ6OeDTh9z+jq0FKazYX4qkyrPMmn2nY2z7TNhtLDTCK+pcfWHRyQFKRCaWnl2Hc50uc6
0TixJGYneEFyMCd3fY4wsGUate3Mh31vmqVERao/6q2TiXptOF9yn6PkvjR2V6dTk2f9CU85JIJN
9IqdPOchmAWFT4Tpmvs6XY+wiSX3YuHwssELpkKYn6Melf1Ye052D6YwEdsXM9UWeAVnoof6onMJ
XQqfTTyYjhrDYx3BxDePS8RzLztexEXmhHf6j3qlPld0OnsBB8RWsFqSG+Br//bSZZOyl518xLNK
6EdVLE62bctOqc8Szkel/vBtyWXIc+UhihzJxUgHVypovIfHs1srxEilWwdkgHOP7hUw8sUjiRDZ
jLwtV2B4F66vcFBe+KctpxVTwDqkULT6FlJSlCw7F80UemscHytEUYnqnT/TiCATyxktemBOC4dB
enBFBVSStI5AE5WinGkHuTflSmJ5hLRDRdCispyXmnYCEqnkRK4JD/pGccSV0eM7HDjvnD/HXBX8
kGZ47Vw/wbqg02KZtVLNcXxAWI/j4dOBv0jCyEABoxyHXWDL5/vGkUoX6SjVXA5SFIUhIO1zSyyz
Qp+wYG6uQE81h09uAAfagOgf7F/DpnBoUZULaAlCcragct3zUmwVxSc/Da9Ug9TeNhAUpc1TjWJ9
w13Or6nG4mNDUHOBzzbtAmCG0R3+LsThr0KsI2sa5eCNbLo3w/rDRxpRUHx2yR3uljh0zl8iWJhV
bap3kDtxSP5O/ZCo0ItOo3AjzoiKvXG0am94Z/xJLs7FRD4tPgq8GUcptrkLT1msV5rhuSyK5ue2
fPLhcxaf4JIP2yBH718vEUwmTZIC+G2vHHkyX/vcDdxuzT28F8BEqeZ0y0GeuudQsuuiOd1dGBPx
dwKeG3cu9POULXU7gMCvX+5mo813gbnr2Lk/zr6TTZPxYZN9AzVmCpI6gqsdfC/VhImfuznUNjxR
qNqjF6oXeHHmltOAyfiWZaCdy96A1Ac3XQ7+nGHqDjzbCWMb9wwaj/Tg8BMx2XL/9yr+uG1T5vOv
v2wc3nM/+KutotyoAYtvsW2nryd4uD3BHvyd628/Xanexh283FVBOH6C6AR43ft5L6Zr34t64JjO
uUQQHq4HY5SIRCn4644+XFAyit3twKaPY5QLp7vDueNGDh1/8W4IAO8IbBm+ObRI9lvmofj2E5p3
mgdgP+karsIceUz3GElPXLQhsfHBMg9pztk6uUVX3+wA1pS3PSY3cmC8lCPrzY94gRANPo//p6M1
hO1qUvkIvkYHxA+dGgXqT/P0/NGET8dx9+JhZSug82oEQHCJqEHIPbINu8G23G6R/FwBofnzpaAa
P7IlRZaAIuzulp21xcaTb6X6bIGAlH2qj3OJPDttCuUHjpt7N2hFs5Lfnwn7UPlO+bMh8FG43Y2i
9IAe8aB4Lt8ps5GazFv2PQ9XdCrEw2ZgTD77Ab/yXOaCf8ULFO9GvdQDms//pa1HDe9S/UwDuL9l
TTv4dwi/WqDIkHLCnhM2d3WE7pCdd3yboxbTsb/EewBJ+KxusTpqQjfSX4dozoc4FVqYDDMKqVyb
h68DvAEvlE6iNtPkDeIWao+A3OrcGLW0KazpHRwD+UfUcOok+zc2Rbv4uG1mf1C4p7HGKzD9yNfy
j1msDT0CauKwhiGFqDKI6FMkIC5ITxKiV+IgGkkUcrYoJBWEjC/yrEjYKLyWKRJR/Jk0ll8C9LoC
fJGiFadePQIOB2L1yIBcatU00o0N9DsaBrnWjoCuBb6WFb83MD7Pe+nGub57PHW0gPKN3V9ehHEz
24CwGy/FKoarOJrcalAkXMaAzBTZvQJJT4CjR1AY49eByrjYn8WVuwxJPFMCc8e9Ep/5I3ztEeQh
Eds17M86ukbK/V1n/r2uZ3As5SISfbneHAw7uJRW5CJdcAuNuG2wZpKcpPjKlbawda/pWqptUvBE
kLxQt9vp+GbpCbfMG/yPT36/xrzTSSWIXunmuNL+2ysIoguml6Ll+5KiKz0twE1MghbV3ffRvgvv
TXOLV2XXv8RLQo9L+Kfy5F0RFzCKpi+pZ+876UBzEV+TMu3DJpkh+Kt0BfkzbGha+iksCZ3KU4ai
2qE9frfGgWTLgofrwLU8btjYt46tXeN85/tJtG6f74dNngMHH3/xxLjdEoeAhGfwTj9QmPtlRIIU
vKP0SLj/4dOW+OS38HRBt0R25mOBmzkbveGx5Q0PvPK13FvlKXkUTj805t+akuu6R5CYRcNHDB4V
fFrn1ojcK88pdc98C6gcU0zCRvGIlSeYsOkGr5thQjg8x9Zq4NV4nJbX1pMx4ZsSgxP8iF7Xdvjt
oRGu71HkpXKc7TzfZR9oNY7JyrvfONR2EWVpBt5p10jH/+x4n8lzwx2zxPbSlHAbGx0aaGgs/fhq
h/ipjdDbuKO77DnH9Kfr5diakGhu0/X9lZ5G0bp5hUq4GFO3iVGgUEjq+XxXeVo2s7n6JN4MPJvE
2WaaM1LPo6TbT7e71/PdvlV6cpR2r/nHL3zt3F65geewTYkgDlSWZONsIkuGjW2zAFFGG+b4qNwh
1LdHVVfoLJvbdukeUoFo3yY+KQbVeKK2MpJn2yYFe9KFcaiXRzgVb7eUpPcLKVTzt5VeeA9RXBHs
YxJxlS7EN5Ue9c05Yg9Msm/CxijeF5XjFSDJJtqQepjuUi0U0wNdUm+3amTYc4dfbK/Rpg1bM8pY
0J3S5DbwFqGF8qRWNHoBDgDCVhHWiMNgrm7ucjVNNNT6KP+GPvhUfNs2NPnZC4mxYSPZsg25S6mM
7yk8gFnN9sTGx15QvhtG+3hW38AWMIvy9IG+10QI9PSAH9uXV1jrGG69sQ4zVaLxvs14rOTJEy/c
rpF6dtm4LEv0v8PmODD0TWjS1/UVzt19s9JL9YLg15+NXxsSJfYAO2sSFVmaVLzbticATHl8D0gg
pNA62QbyNejVA+a0bW/Bn/Ylq2BxMwd9ysrdNscf5Jitw+dcoQbzYz4+vTroTjV/e2Y+vrzmf2y5
7CTyN5+21wwZfyXCITjHHeoZJc8p79UmK5N4+U1EYUfq6M3q/j9v+CJF7yUM7fXDGYdkQBwu4j3C
9wQWtmMKKz6Y9OxwieSI8M8jGdfRMlonrxm+xQ3nbGmfLL3en0hZHutEyIAO/ms9g3+bcEXQNDK1
ebei2FsaDA0nCb5lNyivYYiBK944giBhQkTBFX/6hP12wXUhIGgsvzNMRqIevinCRstctKknRPqb
LXUZ2+b8TdKrZKPUnTxUofjEjINOW3BwRLjA8RbaXWDBOTXQprUMXeWGfqYwDSvKXjWGwllybDro
HJQcvH3YcYrxFsYdbKiqaPTBjqyZCv07bSzJaYWB5H5BTIY/IpDkgAOvG1e9hzMD5kj0HC3wYI0H
g/jYQD0D2UmUNE1NDa5indD3ZR2GEqL23Lnx+hKnf8FaGUftLZgVl4zVdcIzar2KUkwwy0VaRFbW
8apXbuUaE56ZYMovJ8CMRpEK0sw1KElld4yapUaJ5/PJHWe3XvvSvSJIIWdXufa1/HCGO7NJb6KT
Rgz48eekHXUDsrolUKL4eEnmLkQ6Tl2XR5mfPWcjoBhQz3TSGs/h1A7HXF7HH85+9zUoJF58l3+E
yrKW7KRPLG12zw3M0TJ+Flg/bF3wG3WcbZfG5HFJ1vqNRRXSKDACnhUoxgstKmmUIkNY3GEU8bAe
vyHOBzPOHN+XOMQ4jEorS8QEqd/MUkFTg1/IWdXhjgaTLA7d7+oxaA0dIHd1CII6mNy1DAOVR8VK
0XlhMyuwoCDPfbYj3fkz0eXzxHua+ll5U9tB33nzf1+T2Mbt0IzCRGaLfUJdpAfs7+Jj6LEtE1K1
U6nsSKq3Hh8ytTPTS9IVgC2KxdwJoZT6JSj/AnISgCwnSO5zT9JoglIIo+RFlha9LTNT3G+GKq2a
jE2wBpFINHmQgwTa0IxIUJ4ema6APF7TA5x0Ze7opPtpAIiprQG/hqzUPFaGk1El/PK9TNDQYLpQ
9Bor/YB/TiNew3n04sS/CBSB2u8i196KtebPhvz31V+fnJsjamephe8/3AFF8d2slEBOsX3zkrop
/7XrIXCbcH6hdgchnH31gERIcoq/hz+c+iU0BNFzhdYYBgCzza68DM4JKrC/hwOFWZ5xVqUOn2/f
AdaJ6vmpYuMygNslkaMOq+WFVSR+KnyJSsikdkcqUBdxjXQ1uEnZSY47z+JTsx6R20ibBuwYSJVC
4/KeqU2a8Ow0XfbaMP4uNM6dXIO6FsPIpbyHHnQERc/0Nv/t7z3SIV2nJnv9cE9JPk42xszXrLeO
C40Ks2hD99KZ7dArNoHcAj9JXsePc5sGQWodKkbCLZiIw6sVJZNcQaUhNSOha2tk+BDOH+TpBxHr
LWg5EZ6r6PiBdE0ezRXvY45aEN85bgoEF3LQOYfLG0l8C/XKk6qQeq46vBtyqlIdEl+VWFbsgGh4
UQmRYLwZinIz7B4usN2gEKneh2g1R2ASu/dz7cMn7qlOhkBh3hYzN6657feCnBwVXLec3cD1V7xl
9ryGxvkdhYq4Itp/hdiqTH1Rcw/ExGouowuRV6fmrEEOFXQRC6w6uJZJSMOIetWScvpUWuuesV3X
egioS73NYtlTubtqtJplpZslpGuO4GHzTbbTIawMBvVBcjSA6FdapMQxBVtMrUBrp++Z1gmJcb6f
xdDkMTcNJDv2dF5x9065YYldHVnKQYwXOiX1pmzS1lI6aVE54w0Yo9JBJGdGuS7UBSNBRLQwZ9uV
5zvP2TU2AxUpp3GiGAwun8YaudGXUA1KvA9+p0vjzOTHjjNikHg+xCVO1ElcYZMO9w+DpdxTOvoK
v1HV87V9gXKhxPePEpHoF+HHkfT9BEle4FSbn20U6d8pVB/ZGsTGNXif6Oc8DfO+DC2lNzBFvG+4
w+VzhiavohGmRyEiCYFt4MRlvehtHv4JrRc1DYfnmqj+lGaisxX4nqauMouP3xc+mcVpLlmwjTxn
jpouTCXwGSglPGX67i5AUZ/pO6S4BknaDmebr2AmTbjZuYUSxW4x7lFpKl+54Rb0KLtXdctIVH6I
dQIIfgBdMum20YlCFEqgZGSplM381p7f1xdsVUGbsj0LqgrBWPFuj5XoE/dJW2sTXDkO60/N6fRJ
SLp2kj+hh/Dyh+F1u1t1zpzvs2+/V1SuSSe97KJxb/Wqi47HeVce+W/xaUwP2KXoDU9n2O6cdTY0
g8RN4tWotdYIW6py0/NzrUXHa4YfB8lDfRkyqpgusluz2tAgg0bpOiTWow3CC+ZbijdEKQaMUxQF
mwEMNdtdgVO6z1zuhadB7sBYl4Mt4BtY4Z5fAa3lYOwQUbYxtKcclcKYqXBsBrzT+Ej/v3CXQjz5
mKIN76twXqIJqyAEm9j5u0ssWh97EsPEck06UOFk/2ofostEY+z2YA1oDxywCzGQUaIxeJ+c9GH+
+s7pdW05jGgW71CV0CXeJshKYncTA2ObaFWaOfu2Mmz2hOM7MRIxGhPZ4hHG0WIkIeNHEMwgipHV
VFGPNRcsC045YfVfTVehEhd3FpFSIDTnjByz+ec7RbRNVaVTjVOWY/jwM6IXfDiqcb0ofbOP/i1k
4nkTMAUfzHnoil5+QynGukOgDZiFwfRQVtiVPveBbOwD6j+d6EJdxOMe2hlfqJItOiXOXCHGU7DD
0B0I1Qrqk/ALwcLYTSNO1sJzPrlklBCMEwJNNUvbavHlsSilbD4KC9vFGqGrXTmLONUViip+lojO
VTcsMHVXnfqWzrGV6KFDjtew92mXWCthj8rfuq+zzzPoikenfhLsXKEBKzAw1jim/7Axfsm/qiUL
BOwG7gujON1PJwoN+vEPujk+s4YwzTB8nC8J+Mi4LnhEdsxkIIIJfL2HF+R1BNq0BWxU+V2xmJya
Pk6BzlIM+N755JIOC9f1qBixg38KDNhb7DVXnwcJoFXQnpGMSJACJYBhCW0UoKZuUj3vwSGxP6JS
N8uFStEOdNExwQ6l0YwU9TkocgS0Zb+AkfKA8xdM5C1dJhgyJcOZAmaRWKzVqidfmh8+fzYG6GFO
iB+ynBh0Tc9Zx5Vh99L1TX5zA/bKRhp6AA3Ncct9NV1zZ81whKhIMOuSuHTt+NlXUHWAQNrGiDgM
yQJkNpPM8bhuTr/dRi4Z6rqCv6C2sDu/CTs42A562JqomozkdNkHCMqJJOibTAV2Iaer/Vqi8JHh
7ggzRvTyWXrLQEawft9QX69JQeLxqkYGIVTKvX373D6+jOEVqxY+Dqf64g6KaNMHMfSep+RvbW/Q
ML4JcJ18riqNRf8CfxjMBqTA74nynrxbE+sASdjzAetZZX6NrUCGVaFRaGTRLAW/UQGh7NlEJJhh
WqhZDymftG/LV3hPYuLqi9bMuluqZA2rxELlsesW8RUAaNLY3E3usz38a2jL+9oZZngyozbNSelu
BC3MnqpSeErqG7wi+tUuka7HEHmBi+JxjBsMfmPcOYI++J6Q3XPk+BZkYAVeQJUXFSpAgwZ8XonP
DYdrCaclfhfKVeTiTOw1s9gm+n2N6MjhA1p26IA6n+Bg1zbJghfpTBJFx9+1gC9KvMlNQS8Er04m
Tr9Rz4ICpF0LbgaHLu5f/cT6pwS7ioRjaOSU7/adEnETeB44MI+fdQ0spW9q9a3/xp1j2F1zZjFK
PQiVCVyl8bOYJmJ2h+eVcAfno3NjgFMEN4oBD1pYNgjnSXf/id/EPBH9etwXh4AOoBzePuM7gt/Y
74r1yccJ/1gRhzfeQcwtbQBBBu+rmz65v75sH6LM47ixGV1jn2mr5VtFLD9nRJgT2bqOFAETgytm
RDwYCFGmhRP62Q5I87jzTuVhjZ+NQCyuN+dqfMrD6XDb48K63KXaxgLppcOBDQlL35Cc0gNjWL5b
x6l+OVr1BCfyGCHTfgnmcNaU8kz4ZdaltgRGSTt/q2myBekcdTXicsT2FjEozs1JawmtgZbhAiI4
F6Z2YIVaL1zDVzmx+yC0JgVDCEqNeIhSiMKcZt2oQ56fNeT8KvF8PJo5MQf/n8IYOqUK5YT/LwgS
/oajpYhGX0mWseJEqeCOoVmDMEjatPjyd7Brhlgm7P145RrB1g/oMpsgO78yPE+sMtsn4IkGjXu+
yHPYLMokjbjt/ozkcutQhrsxFeEcoxlV7VM35hKfnls37q4jLOJKvUySeDkuUGIAMVuM6UkNL3Gt
Nb1YosXanToQbD9IPrun4iuFfPcWVNjK3a2/9e7gj0FrEPtRctrB5zbEicLCWuXBUp83xBjBke5h
jWIWmdakjHEqbjFKh1GmARsl7+AMKzJDnXB5vIZGWhhyQtZOONqzg8WbqxngVubgEBIjghEW4Jp1
nWN+np6vhsYwjYhfzX7nT7X5glsNI27CXcE6uGUZQMHYKKNqPFaruAAmVm4dgShsmhihoIWeS4QL
YEXCfTt3kVWJyg0LmNntTDZCzaCJ8ENwHkJBqeYcnxLSoQt7yHoov/nOIA9DMRAFdx4TPoN+MEO8
BTIj2g68jVElSgOiXt4znwFYYclxAUPCFF3BN64kEPx2RY/jzKdygIXGZV2GOqsVjcEdjGxJvndJ
ep6CRbjGHDN7xHAqAUivOCIixiUNBzLRRCKHR2qtD6HzO2DeQzXdhG2RwXDcdBznamvse0Io2yve
Z2oBojcGKwWjm4JCEIr7IEJWeIsF8n2qkMUWuiR02F/ZWDYQbMrZQPgZ48Dv4EGOSdrycUWYRu+7
Ok4A5CueAjcAEpFimA+rlO0gEmICNJXsIu4jOSoVGRpiZEcpnncT6wA3qXS//IXdnoorFCHjL3Ka
plzIeM75wLwou9D7hQ6qfFY+U5+5xpZOuTxncNwyjZnZl/cc/zuZKwP2GcDmRa/YWvSOHX8HiMWu
FAH27z0TEKf6t67pYUQgl6dCs5TERTkSblOOdrqV+bTvBHlyLCqoEtu7u3z90k29HLiRNy1JIVVm
QiO9cZbQ1ARUZiY7qz1XPMhF5RKaJO9tig1KAvyKnLt7d4CSJQEGiGIQl8mWc5E4YMp8fxNsyrcu
IOBC9z+wascrcfcboKXgdw/0Q3cc6mtxArAfC/nE/BAcujYzbfKzkB4icnrN0GPRPNXqd59qTb7E
AnDxkfsXbHYscxINA06yApsR4FfI+a1SUt1Wc1QVFZLbxBBNaz5rrW9RuLQxdNsFS7dQv4V6Hp0M
TyxuQQL6EJeZKPvoFfOPiUB81FGK4Oao9IPmT1Dp1/XFYIizSPeQvtkU1EkVhKfIrJJcIyI4QPYo
taqRwdOmKgkTPKKew3x0d7AxVBAJ9uj/iaUGRukmN33RBJm+hL1BtCX1jvH0sBr4EIpttzn3DEyX
twBHkOBux/mM2hjsbKhLY2iu9dKM2bsgQuBX25iASpxECsD5E027UzDXHdEHoxeUtm0SdXPkf6NK
gqKkGX2C8QcXDVsi/LFo0VSeAZlasckdm8sPH4e/1bzvMnx35WnVkMX4ZhG7jlvalsECtRnQ0Z/4
M1/gu4igLcEuMGkNOw7o1NfxmS1NgwgkPku0QnagTed+lOJRNZrZSxlZmI2YMGkmRhjn47dbZJJY
yWaoou/R2QeHKvRKYiXGYzhe0AEIhxfbImZCCC95ARqc6B/FwIlKZoRYzIkWm34ZUDbmf2My/DAi
dPp1+kY56sQGyde0xSbR8Idjt0/6w9/uuXoonEMVdPsKuBuAHx5tDg5WshPZ+WmSbYnaiQXQRdtu
UqxZoBoJ9lEav8aug7GILVX+PH5r/Pt8AQWbEQoBODgF/oQv51v7Qmtu3AsoAZYll+cqgi/auRM0
pRkifRdBAFY/f2iuaSAGOAYO9cTw0za27wAUWKj6crSGtIW07p16mmH2rUtxh9nmt3pgw7MVHxd7
XK0l6o6+7FEYAp69oKyfqc7u8iY+q/dhfzTVIQQe6LT2EftrhhUWps8wcT8vAK3PHQQaoIRqXYL3
8y6JwemuNjerrgoX8gVm+X2/omGDADO4dQpYQ/AW4TR6o325Y6TT1XGUwxbww9SkRkm7umaI8XxG
XhmitRxoHUyJnYSbEs0a9uBkX10P/O22/v+Q9hCEpgauCjx633xfWmi46geq3opEN2qtE/WXPXk+
xg67PepvQfNB9UAFQoYiP9WK3KNDYHLYbd1xFdK+Cur2KMxLduDtAw5djLYdTl7jlnZfM7D38FpE
xCppy0EbDrgPI2B7g9tIQn4Oau++gP3xD4eAp90Tu7l/bBgKf9ub/r/r4jOsUT4Ht+eSwVrUdX7q
e6IMzhyfp94Zkum4qWCSWIui2fUnyFBCuxZklrNXpGjL+AYJ6BaAoHjM1+YsFAQI8xMC48Kb9nSY
Vu4HXkg57zsjfiZM+M3Az06NM4VSEqkXUGE9La4oX1e+BiqyESLYQhf86WYx7Y3fRTOyIEDO8yA5
Fbkj1Fsm0sf5Q6+GdZ6/MCtQRt1FywymRs2xsSEQbU4iRhglt0x9qW7x7qvoVsn8UM3zODUrYjMx
O0XVVUtUFQ1lxmmD6b0gec4x3PdztR1FpDHh+cyXhnnmcVkrJqa6zp4cOmua1ujTGf8ottJ1Y90u
BHYXoytqp4ERxEVyfdPfNetJuqXqFmCK/uocdfjYlHkQQQCUCFYjlfbIXFCh9HRVSk9GGeZm1njA
Sei89BSn8+g95BcYeK5yFL5xku++nbM+EWw+zCFQC+Sg4gMfbSKsHEEFl+iI43u+SwZcCeSMyT64
5ZcY+us92zCH/f91aqTmtUsDWN1dHeSdaDQNozImnd7a0ateFt1yYsNlpJgmEXYdab9Jgr3bCSzv
BrJ9K24DpLcBUlb0MTkTTFXpGRBp3L4FylsxcXlnsQaxv3RjDnk7YnjDtmXMmMK53D9QLhk0kEJD
7FcVLscMu88lKOH63VvqhC4OUhFuaCdemIRi+4KIfHl3gPKSuqok62drJ97jvSbubfJIeN0CxWb9
7C1LLXcI9wdj8qiRPe+tAEHDZA8T3k5TzQnrxf7WeTGL18/DB7F3/Zuad6wc0MXdAIiuL1SpiDfQ
wqAXX0afJZwLhLoVH2YdzFt8AkME/yJeNheDy+3nBsWncr7Js3yB+d6GDXWmLNuby8gwF6FUX2Ev
ZE/Eh0gYx9cRdM9NRFVIbYvItiaonMhfMwvsJlRrtJPCQgN1/GHYx7puKZDKu+FlxwJW7gLG5ajQ
NQyt1J3hmFDRO+MywGwtEr41W1kcpM+Itow9VP0QrtV/jm/vVkEVtBfAAjA27VpDZhCVSTt33Rwy
bt83MGLUrAyOnZTJHo9mqFSo64ixNHsudxX52eg8MJhfKU9Wx6MWbgZReWX6n+/tOApXxcZ2MeVb
Bbo/cfEUvheEUzovdWLoJjSCgL9OtfH7GH+NTOnbZ+eRkzEa32+SmbGJ1V9UkXZMjWJf32XwX4b4
NAPmCm8Gy6lfJ1ptjeg0p4VhaKqrIJo1K4QW6lN2Z3EK6s6qwwoPGInhbzRMoBY3dT+Zf/g/PoQf
Bpvt2+p9ld4wHt5aqmUGfzKAaJGQN6dcgceCiroDnVZ87C3rufo8mdpCL07x2ev0vtDSZT67ZfGw
QFgFJwJicS00d31ILGo5+mRV2/dynFxG+/TUckP9cwPFheyBVrHV+ZrG9Zqawqg6bmVRVImoBfSl
9DWRSguiZwqUfaBvc4QhbbjOqrbpo7vhRbPkI9RQBN8SbEvIfymesTIvdLu+F0Otkv5D3XLF7MDp
p/eU2H6sRPN7F3S2sey5GOf8r9qGAocccchQZwFjCUExyvZQK+IdVPsac6CgejB5cEMnIE+IRtHo
8aXnwdtmH9WnNthfbi2k932Qx4gF6VYv+B10QBU9B98tUS0w0zrCVa94IzETqZiFC2RP7fkljz6v
Z570k+mlXr/BBhKlm1R4TKMD76P8B315hgV0Bmhu11rIcUo/bqN0W6YR/n6BPD8569JcgVRTQTgN
CbzQ2BZvpP9P69n2lMo6VFVzHPbdfXfammCHeOa0vu+uo6x+8vo2yn4k1kk3QdXO1TUeTg2VYLLw
P/T7hphRRCUB3oxzJiMb596sseSkSf/SxqTxDTFkXYOgsXWeKKXCaVo9cNtF6+70XE1DBkBq8CRV
nW+eqHu4zN+ccOWtOstidbKuTaQ5XRAMNntOUUXy0Ft/QVW/qd+NW5Bzc/L3uDUffS+/KlbKvMzv
jqh1VKQkC3a06A4BqKe11LEutACZeGr9tPxK1dIvNaID4Cmr7uZ36VSb2XlJtSmaOT51KSqTBjue
1Y/ZUZWE21l1fGpuVvCq35ynn95xQ7wxtdobswd6JfMxhhhzXqjts+3VgrIyN5C2kkTUzKZvOGpf
rDYvN5Rr2S4+uMv2ZGWDYnW2qY+5en9BQe1Zm2dck8tbrC7YM0laWrdSt5P+/GvUONGou0L5eXls
Zm6zs+6GYkvVI1z3t5N1fbxbVCfHH4eb0bmzeCnWF+0VhuKKzJx8L9URqEd5TnzSqU6qY8wA4elt
EmTWeB1y8fFE/Ge+R2B7D5ZBjCdgmM5pSvlj3xgnagLN9dVTErWcz5Lo0XbmNiT1eCSftYs9LK+e
txpH+R6qPMA9ZQ46NAWF3ZyHC7GnkxdVKyw0FPqOMaeq95WOOTgZTvRvXAXEvPZKMVfDDNAPgF+4
WYbmIJq8hHweIaNVGzb5KnyIK45IQlgT4yHbw/3OhU1LoiPaOfhvcnH2UvPpfSjva7KQJ/mZeUkH
qARK1GWuTqhvRDNJDaHX0jQTwcMbqI2po9pNomYRRDglOnzm9Uo/Nk0yntr5eztA739RJwuPn7k1
YSDDdegw+K7BtiA3KBG74T3ttKzXJ1yABu2a3MznT3Ucr0Ta0fklR2ncDb2a6nhs7pam96BWPJfq
3ohDdk14aF93bWSlHvUDN9ffPaV5/LTNrzLLyggusqGnNxX+LN1OgdcObd3w8+6YhdLXJ1+JKbTV
PH3IN0xLS7ej/qGNk6p0G9A4Do6mX7Ir8r0Xhht72IOa+NDmlKXY3ZR6B4mxbooD18JcRyw0l0zy
G/8AyuO+QypJ0FDgFd7MuwfzucA5GBrseemPDk0SxLDz/ZOUsMCIZL+EbLId7EI18752DJZPSRxB
0rE/h5U5OaW3yfDq2Nfak6ZvOFly8fnVvg6G5YXpenx1pYRMthXzwqNSjdFLcszjhTNX+G6IioYm
ndiCEQsN8o+Bhujo5U852r/jfIBYO5PO58uFNCQK/8wphz0pm0vNCqn2HA8nSVqI0AnqEED6uTtL
f/x3BvtveUX+drf8L7wi+fzmXKnMDuRrQ/mXykhETn2+GbTuq7fc5fm4blW2D/vNw64Ely6FhM5F
/PVnAteuT5NC9N+N+R1ZW7mQrZQom5iF1eGXJ7+k1mkqPeXGndkpW61s4B9OPcE/9N83+V3+e7kA
hQN0ecVCufwLh8NmtUgtUpPSpJOeNpfUrlnWD+v3OeZXtnncPm/p7f++3++YMCjSl85Cu1SBhUcK
gb9RBJwq2ct8OlqPO9vtIENRepCP9PKm+KeB/B0Twd9v8wu54mWznOympdKsMy4Xb4aZUTW9+1P9
3t88SS4Lpw/sDmUGKPcLGclsvStO0pU5t8hh4qejyvX+UvrYsYj/u8d+w+nBfZj80PmVM8VfWTYW
l/x0fMxkYAzcNjMlmALJqMxla6Vjvbw5/IHB4d/lZwqFHP8ovJGHXrr4K1HJtry6jva58axDOava
aXl7mQ1qu1V7lx/VSqljDbKs8r5QPY3XFIruL471zAUmoGI9Sw2+Q+F8k4N/er0e/qFVv+sB+AqL
kGVCn5JPKLH/Nmeuu/2ivLvA17U4fByGz3sS1HJ3henn8k8soL+RNTn6OEsBEikaS79wNWVn5clo
mavMJMUak5CSO8HWx0LYf0D9NZ7+gYmq8O/bQcJImRPWeKHE+P56u0l5ujuedhOoFXGjVd9g9hlX
d9UdQST8D4Xu2yB3057Hx9qAr6Czf4xuP6nGV4WAn0AHqHYoEg1JbplqVFSRIsjpqfd+jiiVdQOh
0Lp6uWGLFST87wmZUGT9kzODdpeLhTR1UuBJ/lUwnQ+j9OlwzlyftrUBQdfUu+ttbgqN4y3Rs+c2
1UdJD5rf3L52AHEPMWWBvp52UPc2/yC6Mv9e5NCiwT9UpAkUUin+Ikuyl+J5s0wvxk9UWmid6LUV
2USTKiGmmEyVaY088z+wpmWU//98dG5JaRpIj4pWffhFXG5P131+cc1dHnfjcXU6Tt8UU6Q7Lk/t
ospwliqDKbLTJ9+p0+gPu8G/i3PCrV6CbRjuI7o9nf5F3iyP10LlOl6Nn4pdsNjv0b0kvqn6Djzz
Kx2D0xvui2JtADjFbpuzGnEM/z3yEOL++/nhsKEV7hVsSb/I1SMy43AeLs+P6TdDJbJvuogleNGt
JzgnvpsQ1ACuGpSTaa7BYCW6pPKmfkGQQSq/1zZ38lMaKRwQNggkq1S6w1bCIQJGoN/IyN1RdL0X
FdCiF+8YtYrVElCFXkLcesG3rtOWGJSIPOj7IkX0jNkhOSuBGifNUuP8IwCWRF5grRKMgB1PgcEi
4a0Ba7UNolDXAmCXMJn5lHqkhDeMr1hh2Pua1q/dU39NIRfiWVHh5pjzqnC6WA7oeSpnhrxOsRJM
kC/U/jAC/y5T5DSgajDTvcBIlH7RCgrjwjS/Kc9gfKcv7UN/rkliz+nJ/CD92ngwcVegIxFsIOpp
CIDe+BVqmsnhpCSDzOtE1VcrSo/XU883WDF+A9J5UZa7d8Pq9OuA8ieIOscDsiTpaPcUYidE5XdP
Bl1SPAcEgLIHIAV2ol0qCmrkpDCqnasny++PRNEBO4ArmrAAQNKo4DXTg1PkJ4lr4YjywD4vINDm
9fyLvKHCJvIfGLt+QrP9Q68m5Zb/ua4rVGEuU242na1k0DP/qZbMZ9fCNT87nB5NVQ+BEGSDQw2C
t8OUEnK3K/1Jqq6z2Nmmq38aVx4yFdgpjGYIbhI5OGCuwKv8V1wC8VVGMSRhAExRj8QLjdBMOFRI
g8jiXsKdBAKdI9FtzeityXMifuFObJ3CXYyxBYY3pDbTKZ3NLeWWCPkRf8skSc9ixIZ16q4QqTYS
R18ESGOCqB0oCgWKF3xf+ivWzSGlADguRPKuk6yFDQO1GeiI0E/BdVo69/IDI+WDh9prBh9vSH3A
wwxgkyE1TmDGgXEBLAOMAboiAGOCwSxBvYRhREy0eKZwTfzJTMgq/v5rBJVcf1MS/kfYmS2nzXZL
+Iqo0jycSgJjbGzjOT5ReYglJgECNHD1+2np/2onTiouVxLHBjS9w1q9unvtloMg8BdO+1A8u+Xw
cXp9v6Npc0pB71BM1K+Rji6TLCGOSdyPj2/Gz19spOQlaRM9yJfO/BpGbwfbYpsWJesi80yMmJ4V
o781edrOqUmwq9RLvRWOfgoUS93lODndCRhoeeUBowRVJKAn/VSBkS6i+kK1xiSDX7BGB7K8HDwA
jT4bYH5aIY2OzKVykjBlkVRV2kTceTaAiS2sXdNxy+IXgpaq5rgabUddRaxbr1dUXXpsWUptEGdp
9LsnuwIE1ZPUVz5U5zPIZfxEREcLoK2XVar+rD9aNWg2ofRSa2CXwFPILL8JB80/3Wx/u9lfvUur
uW1tmmJ+emgnx8c1Kh76nFO3Pltv1R2v+fHvh2v9mYdxONuwsOs2XTPswpBfRlYe+G5uDez2oZ6F
lNei5ev0mibgAMs/nXvFYMvLbRs9XcXxbAaI8Z3TYjd2vo5sX8EWAXBgkQH8PrLDRRnWu/W2IfNe
fqpOJzo/OAt4ymCs9Vzch/wce401+uaW8p1MlCDp4CKncpoKdVtKn/VPKZ20eq9GR6IlqUB7MSko
+D1dPIYibsN5pkDUICZzYy0wEpO1l3kZAcfDUD6eN2hD+hKkpPVaK9Zsmfj6sQ4UEA/+ffdN48+Q
i9v/y+V/iXsO1roKnPLQ3JfgZpoueJIwjRrYsqr+aYLJmqNgqdX0opEuJU1RhiQhE52oQZcnJVrP
7uv99VQglf+2AhZtmVK+brp9TBbfp8euwMEOJYGSNKzFq5gMKFU+0+vqc3mvnUyqFd0KhSvmROUM
sTZEmIQpLyhbK+NiWIPTCz8RagLi9s1k6Jrr/Gt0fIlI3VOYEaux8sDz5ZIHz7vbbCwKo0FfYdVd
RZbqWYvF+XGImxLFVI/kYMKdYUmQDlmbAdQimCfav6XYRb2LJEvT/RCX1ADEN51/SBctxql2ZOFZ
+/G/H7Z22V+vhdSLaUZkYzg0YSTK+X2k79fY+RfZcj/dOiRCcxKZ48yDoRTcbNa76N/H+hrJ6lhk
7gaQB6G8+9W/1G9PtHAvy8PlfrJYvVj5ZF3ExWqSDpI6/SZo+4qx6FD0lPHJYZW/dyHdLwtIltWG
mR029pTuqcEj8HgQLVZqNZzFpv3NZWEm+uUmkiOokUXY5QkWF/f7TWxS/1hZm6M6ZuGr40bNs7o8
EisbMSzW+2kK7e6eBi17Wi5CrV7HwVmTFDeV2sxHxuPcuPbzhKGyks+sWicOjlFV8hM3OhYX2+Sx
krlW9U7EM+NFdFRz75yzKple0+Vl3+KiGxyvsyXeDPgxYJWrEl2YmPnIu/+5oTgXr/HljcL4Zn4e
4fDY0jp6lL8W1CbiItrY8Q/vnc3au35ah3jZxKvHU9y4ox8o9m/oEnn1MN7htUsP8Rt3Hr+eaMhZ
Xx+LqJyU8TGnP3JLcWQxM4yIbnCtupXeUVuL6g8cdsMkPP84LaLZ6e7fY4nWW3+56S6Joem4RuiY
XZ+mXx6xtfXazK5oU6a8iC3iysInYnM2ytqzEfbMgRc3GHapsSVsoMkKjaMXL94zP2og729ie7y6
3kw3MZQ+l5aXdMZs4Wg9La7oCxn7L+mdOcGL/0gAjWl6lF+tdjG+/DNPCZ+F+uLRerfz+JjgfTqE
R9jS4dGKTErOxIiLyLnwb6iyXKeQgveRO3ZiXJ52kOvIWn4UU9pLPxymxlMGgix6UH6+TYL4iFt1
OXKmdueUtXxyz4MhpTecpNTwrkzIs0iw9xcDfKDrRCXdHW2Tb56M0eT1Lucx0MBrFY+nkG3m0fXL
Iy28bi/yy9ndTG0Io+eLjzqild5sHM+ypMF6N7/MbqHV+yAu8Xr8jDfWWXa3TE7TZU5j4eGJm1LE
5YL6yOLbnrPOX6JHkz0+IEYMLA+o+fdJs17YbmoWS+t+iSqR1lIHyN6hRZfe893w+AjLKXhpEFng
d3Z4b2XHTOL5nN5iknm9BGBcJcbn4Rg31xan/b4esDHTQxY/7Ad/HZs07Lwll8jPKjueX8FA2lHo
Wia7Vxz/B4N4TRNnIBxmmRQG2Ut95qOhGGZlNFjE5bv/XNvTlTN2n2GADbB6BnRwo00eu7vx/o2T
fDvAAQriQ5aEsLjm8Rbd5vF0vXzKHo/hFV29JmsyEspDSf4BDSC043WRbF4XxlWVRo6fZOa1RVPU
YtjgoUt3AvoW0ipmFx0HN2rE6kUl7WLzqHKp5K4oY7VXVjZNX+oHBAvWx+7BWt3u6kkFu2VxOjfu
lmWSwbelGdo2NuozIPOaDu03byFtXu83mJDTzCgx2mQRRoefjNrgya8SN7hy6Y1Fogd4YGGMbbJC
0aO7TGgYSXf1/Y+WVHKKXfz+LauiAT2Q2rE/Y3M+kAytHv35bOA+e9ltfb+cJ4QlWNTQvHzizKP8
xTyNywl78qD4mR7p6Xyesu6ld8Yl3ahNaD7VTX29uzHyYZmxrXFKrB9iatQ2dHxsGjfTJQ7qUtG9
MKfKJaTR4mnX3qWb2fw9R0Zt8vSS4001bKa2hUwpOZr0S4rSn83xbG4kizLe7m4PwxZ7B/gkwdAb
74MozGkk6w+NfbK3Yh9dBaojWoBtFvG/F6fgbwGU5WPU7ZmhE4TOF8xmtd821sbeKH5ULqK8A/ey
Lo4U7VwlHLEFy2fJTfUTZcD6I9a7OPl6lwhY20szEQlWtiZSYYpzsX0TY1ZG6yLt6Xup4aQka6/N
s1WdlEPrXaJZMZ/0t4gHcvNad+xZkSQUTSxHq28Cx+AvU9r79bK/7IOroF0NLGulyz6M5qyTxEeY
yaBWkRUNQr74RnQdnAwwyyGZvZUOh4YvXFCDJ48oImJyKgWbT+Sksp8WyaFT/0iqpLQcWSrplX8m
Ggx8kXGvtdmeOQZcg15qTyWSehukXLgaVBAJmjb/82GkaPaA3yIl4O9iwr9UseiZ5QNokC0Evt2h
/L/sRjuCrjTfDtr7jamRPnUgo2ajqhym+bhA7rt7CjdPFlTTxUtYnO0O5wv7Ii/bb8Ie+6+JmhUY
dFmk9YHrf62m+VW+SMOAkaddcTOU86MoRyLnixEqfqJYgCIhiYvvocIwPveMTYm1GG/P4h76uMPB
mVEzF0gSwhSEvan0qjurZFNs2Y65iJirH6+S0vXMfqUHsmiWRkU/kY8OugSMOFIYQcspkiMeu8at
GOEi8CrbLmEOdbRgOGE9v4j/k4NbHWMaSVdHGZ6Le9WNd7GmkZOe0H1p9Mj5Q2Y1yjoEw4GcYXa9
7khKeqv4SzqAaGOisommZkIOJYNwI/tF2bocV5aQZMQP2yBBg0nd5WPcBlWHdeE5yZaqwz3XpePN
/1RJWUVhFXA1kZUx1ezZAmtJHN/l4Gje6YbZ98EQWjiA64qxiyALRRKcI4X4J+RiLXiQ0gJRo3pk
AW4dzDa8wT6ELfVsSBRWJIzhgyzTlpciZ2l2aT2AkorGRuCg/rci+TKGFX4eW1JRWB08A+GUBaiV
2ZEOfaiICOQnJse2aSC0gVd1IHsS+qCafA+oKn9KT5FICmJWnH5Yp0jFZ6rVyNy9oVavEib0dzPK
+0ujTaZUSG5iGbYfmv6XwnC62IT1YpM394L3MgjFYg5jETKu9oKZYHJvsGZPNQIZszsRGOTEur+w
1ogWhIwIIRHXQpwNEFbxKbpX/O85ik0hbX7wsBkqxZ9/StFT4jYu4ragw9X55nFwXcKBDUFitwRW
gnKEw8KRnW1mcnjqCc9ycdq8yGhHTiyiRMOjHYuoS6A5qh8ILvCArN4kaxGzWWYyknD3jHgR6ORE
tgYp6MVTMtTUNO11bOIKFujmMjpaiw8tQYyYYe2o/Dwi/5aC3cD7TmBheeH86DzZetOxA3rBnkUJ
JMlbu/89SMonNLJHrgaPIJedBkEOOHPuKnUEPFswcBF2UT8czzSFw2fl+CULhSY2HkCgGUUHnarg
gIPVkD4L4ADSA0lCJqygYllgKUDgI4ZaL+ySnbIxQROVGCACwktEQN7jY8N3LBPZi/mmNtRy1RS1
nOIFV8+dTA53Hdk5wd3mUYl2++hhblXBiu/dqYVPaFmT57KOLrWpfDE1c5nD8DxUNcDll+FgdH+0
Ux0nPd3Cve9kYXIrlr1rOdrzCyAOrYso0rSW9ahyzpCRr3Hnq/sOotgdTMZz2ullLK3XYaLdEflp
4nqFtu1M9nPgyjyDwSOxB/NWf+TZVML7gRDLn7eeUih6K73ReOUrZgEnbOBEls3OWhnEdcZ9WjS7
D3vAc5EMg21Vn6cXssDByez/xQMSBZLUUFpRtsMQT810LO58Bqr5Hyley6CYrzbqHPkROiahmH6p
5y9Ex0NwsGPkOiw9qin0OpHtJwsUMag5pDDDskGKBTAFBfWq8wEVYA5RtSPWu5HsAATd9LYjyqpM
uNT4eHYQkMCQ9j0TFLbB/OQ0scF4Ok+FjpIv1qIwMgzM38leRV6UyY4xgiqtjxTBVUB8z3SU6L8X
z+85N4H2lcdKK163vkSODt5Pw+BZRaYDBQ9IjEh2N0k+bliLhcD2O96S3+/vi1sFTCpDLcCXeCWl
EfiQ8AyPYkU68AuB2Km5EmmoLQY1EzGd9m+LB7GeFoT1kIMUj2idolQ2zUaiJPG2zhKo+AnHiQ1E
htLiZYnQJnS3ox9ptwngokGtyhm8oihps8GNWgwr/tyIDaZVbTtgXSY/oa8ytKX92FrE+kTWPBWX
dhfyhJUhtXhg4Yd7Tj+K9ZvWSBXTRJASPVL8ylK4M4xN4w2/WAhZC0henV92R8BjL9Bl/DtgpgL/
FwzFsy3TdsLACry+DPpLAHW0nONmd9w19wJXEahOFVb0ws9qtP/UaqICj4KK3qBdpvWqDcn1XQIK
yjszFdS2l50kN8UAWP7xstyXUpVopXuRXqqXyf9uuYvV7GB7vqoiNK5l54km2aKk90xnMpl7ohmk
jaAucyyMU44gAbDTueHr3/zGYW4gkoXy/Z95P10PNnweGeCkqNArO5Ps9nCJ/ljfpmfzW60Hg/cA
EegcoYUY472qmFeHiIq1fqazApZ4i8aye/8eN2WUs3yi8alD6oeyWZaaWSehxgc6HX2SPJdVXZSx
mmpeGLbVyG75ACk0ZByAPoOFGns2XZx0HJIzy4aARUsOzBjA9zU3SYF78Ub/luwKm2Xd8vmVbr7e
yHHwTqY1QMvdk1gYHJylTxLVKgHJ4tbLIlo/lcvcZhe34EUqj3JkrdXzK7yidVu5/1gSTvifFDMG
VyQrODnt+xjU9ZIoPU82ZAQ773q4fWcCHUEYvM60v0AtwRon6azunP99mhfpWvC1kFkoUKfGi06+
l3r3e5bOUg/Cmhx5l87wP1Ns3R/ZJejgHU7HSQYkN9rtJMRiQPF59BSltYI+sbwcYKbMCelN2W1x
jspcj0R63hf5qqn+q2djoenVk/zviemnqgvrUvrBrT4DGrn/u0koePV7XbpMrnVXVCzVK3Sr+3BB
N1Uq39U5lc9+sOsKNLJ1l+TkzSdoMvHw9cD1W21YOqh6J+iXi3P1TGNHo8ohxY/uMLLsG7lTbl45
mNpR6Br0h8e+pr+IviRn0nG0WYoRoGetDgxMOY7RHzadMc7mzE9NV33sgAekzzkh4JfZg9T13XD1
6Jqi96vcqzPQ8+1FRt5Mq8OKt2uz1VE1lzmS2mbwUFzGo17Z0nKMN+rQWEsAkxAwphjD8zvOMMdc
g7Mk8ZY2Qxu5jCe09gQvOt9mpHGW4vShz8JLloiCNgOo9Og6w4dyc3TJgUIa3qqg/4C+vj8x2rF0
edfqQ9NY811yKUmpxNswpsdbAtuufwjh0YRNP1FMhsRJ7mY5CZFcVqRkVIpvoZpULVlbtcqLyJlJ
BbRT6n+yIt6zwfeSOCQ6GPt4H13ZuJMpKPBzUdWJjdF/30ukxRnQu4w7VavlRdQnGNqql+CBuhyc
/dkUZB3R/bTLv/sStX4i0ZY0CTqzOaiDdB3HZ6VTyrD8aVesmuPqJapB8H68xOgH3QPvkR1Vg+5l
fTmYekiI5M2sgBQ3CgIWIo2ZCjqyddH22ysO1qOGruQqhxYvmzuHEthiWJGwqPeotut8nI8lmLKx
91FZdU6jkk6r1Y5q5XQKO9SyFgEQxkA7zI5ogXkt0yPUrTP93j47fLpng6mK+4pA9AqXkhtRzTyq
oP1ztkrRcJBC7KFnof8dPmVgLmlHfiX3J7lOqTGuYiUM7vgXhgtGRDicTbavEpD0lazms+JooDMA
bpC3+thE/y4wGeeMpeDgPUpNuy8bhYjJQllFCn/0qWbLtyqOddfQKz74NJFCNDj0yObni0fc+SaL
K8l2MVW6XF2pqWybnB6lUZPxmxRmfklhQI9Jf/Sh+luuhKrKSUbG1VB50z3UlejauA6qcLIm0iic
kzzrya+f9fxkaK0EVXkJUIdH2t3biBCBSjmDzPh0m47qI+J6FdLlF7Unm9EdtYkYX/QNiQ5SCu4f
Os0ywfNOjnGKP3WmQrTEGxJzRaFZhQBEYZZo9Qq1FOf3Pmw+wc0h9nVDOJ/VkwNPRkIoBZ46Y7TJ
LzJ9XH1KOtrDAe5Z+am4UteliHJ/ubiSWX16LQd4FDk8C/GaVK/0Oid8xb/60gN0MHtVap+Pvc7+
UwpEEUe60p6uTLeNISi1qc9vJBIKaeN3Gh7v1b+3F3rxPzTdDnrBAH2QngC3QIOrYBApDtbg6QY1
CC943+58dy5pIAyfTvEo25f5h2FFBcfVs9awlPQQYaAGm2RJqj72zxwN+Y2GB9IkBiPD5FVXKvuv
XkvUjy7NDBmFVZ/9bFKdtreW0WcNZhpQ0usvOE2NIZ2o9y5luj4bm12cvo5y6ZsQywPlQUPS4XQ1
6bU+TKMZ8IXvaEHwyW0jNi9YAgoi8woGWKcSM5LiqiH70NySPZpuhAa7wUxV1wJNe8mxVC5HT6fn
xWDqxycrj8SBevDGXe9GIB9++TcYZGjNrezoem2clIdKhcKH3hhOKsgun5ZAuUOlevcGEFocuBrA
ARX4d8BRgATiiOHGEaIOrM6toVJ7Fcbp1Mf6r6RXSZVQryNk0jPKcRLE5bRvVtGX2v8tVoH/c7VC
sPbivAmRm3fULKFzWvZEhFNzCJRFZAaSRqjlXNip1JXcKpuVzsD96BUIkmEIxpJgQWmBEgPBH96D
fb92yRW+ieyNv9TpYC/C9bJ9I6QhowL/XwJ7a21V5SYf1AT2gnFkw3SCUyikSoCOfGGkyz8AAqOx
pDwHCmIv4uDG+eEPpbiUxlBOQs1bBig8B0XccNfmbIlsiJfKh+XBIaRsi5cdbBrGyoFWFmjAWA4k
J4EoioZPjfiOqE1ANy+9qy670s0gGzoPrsQl1K+E5olhKAC0eyNpkoQZAuw7QgFqD2Vb7jcMX/Nv
2LkHdgw3GWIyXN/fb1PtLv2Vdazb+8xfxFvDjQY2kkR7VjjFaLBfYooVDN39W2qls8B5bd3Jv59T
h6b9SgSghu2BtFm0qnctyqlfynHL0y4LmmBh39Be69a+8GKkFxgeZFw3heyQGsI8XiV0d8nj3Y5e
8Pn1u1VH73nS+LGHvhOu06UTUZSMdz/rU4QjXP50fM8/rWuPPJvceZIfk8H9IFm9VC/F1bs9pZte
lB0gTbPZUefcGRESUBbAZVI/BYdokLRZVLwvpsHpm4J91wDyX9f6hdBph8Zx5VVzUceIBsmKqMwY
zBWRWYSTK0rDeKIDu7pYjS5e9+L2yBk/mwiq1u7WxA6LiIA07QVSdou7ojUfWricBXFfJatm5iqM
6cowvagzp4mKlYiR99108//GnPJsB06H4/g8Uw2zX2ZbtbbMLG/c9gGlEA2FligpI3eX7GChhNcd
pX1+sY/u8XAYLpJbXFdo1rofjOeURWN/O3TM0U9Q5Pi2uvhZLeJwuDQvjocEQvD6fNXGhvnkRCkm
MevzmypGtDqMg9Hd3SD5DLKIAvTdwqMv7kwgbAVZuDpfn5I1HXJQd56tqnGIVBopg0/54N+j1/1b
wU0c7dBlhXHoUvz7ZYdLw6xW2/b0UIRRMm2Sl+CVATgEkInLZDq9Luuz611UP+6iUYQ7/dPZTyc6
PiOYhsB9dVknw1fPiVuWXNgR8+jVHE4mdzPIuPO3/fqb0ed0moY/ht8vJ/uFXZYuvaLMFwy//WRN
gyKMGFhbxu0qyc/3YBDgpeqBifXfC1kXwDKJT582kXwrAwrvNu5IWZPyL4e0mglKmeW2wt9bWJ0y
PZma0M+SXlILFJCsV/fdujUFZuJ/dOMCF92P+/Jky/fytxV4pDpHp4BjXTzS3iMKblU/E+qkpmed
lpC9RXi7pHJIHYequWIKpDZvKvuw3TwIW/UvBxeCUUFXu6oInLGN8kkuzyDhaql+asYp1cK/i2RK
Hiri2vUuZsELWRvpnHI3peFtl961pH+CGPS3UnwS/zbyWtJ5QTNd5kgeqRRVGbXyQNHV8CoDYxGS
q2X81GnvVOVadDunSjosNaBjowNT1QKWc7kKZcXVpRfL96T3LTnsY+1WYtmL1FfIUyU5PtidA4p5
wbKoEhcl2bf8jkBgOp/w8KgDiPnXNvSPgoMPBoyc/nXRRYHa7V2iHoUpPVlbkD5G0SH+FcIyibI2
WDbJ/bO3Klf4okheQasCGvn8KjgVENunYUoM9XOqWTj2Y1iteLb47F+uaPfQOWxPoUP1H7Ad4iFA
ZLTCXEvZY0ZULLvpwYNyM9UZ8HDNY6V1SjfwoyA16qFWmSzpg8V+1tv6VLJ3JVeZQ3W9vk9M2iWh
SjT9BxXjAqpVcr5S9yGdsUBiJUTChPXdgLRRxrHa5UWThCU7ni8SdR8iDMNc9b8slnx1D05+upXD
EosyxjBksVqTecWDMlpWLO7SuXxU03cZR22UO+lC/vtqPhU7VsPyVXGzvrSGH+Lqypzu7kSwLrpc
QqUwSTHLbuEWuZDQ6Rs+XvDXBdxx6LFueyGaqC8rWWbNd21jHOr7lnVBVa8iMeC7UiI5npkJBEuw
ouMnHDJnUj+6nYPEniEJSoCRSveHoKr7ejPflp0pjRiZ1qMGa6PglU3WQWEh84T6ziJYEkJek+cp
QxGJUrG8CpLSAlgEmda4BAvQd5Lv4weA4n89Qn7/UuB49S0W/Pe1/P/vwJflEVqwP3ChB4E0afZl
w5vsg7oHN/3fm4b99wP50Mdth5b2X/fKfRpWu/Vy0D74kNmSi2criJsEGyM1sN8lZ5dmfPU6DGdP
79BjLmkmP/tYP/37FP4i/iPqYqP+7xS+0C+d1Nuuly4iCOGl6qxR3iB2lSkHeYwaRYjuT3Q02hOB
/vvYf9GU/X5s5/c908q3Xrp2mtODM01eYC08T/NNhJPs9PkFDqH1Y/X0c3UR3D1Zz8XVVTAas81f
PP77HOyvlNAu6nQDg8bytFCHuPD7OVRbc1GuXGq8ksdIqqRKnyqoMjbCy4KUKQMsU13fIdwXaqI8
WQVzZ5Rt6Z6wARxaJ8vRmmhftg7fsaGdvxUmPA8auglP1nE97/dTPJj7Kq0b44Rk0I2ed49GjGXM
7S5qvWgQlXYySKNgd2lG9cP93iGeqt7ul9OzVYRP84+4nEzc6nqu/kclDLGRHb9Wszza30HUij7b
i7vZN3oxX0/tj+Dil9P9km7ZhXmsD1vuaMfdnshbND+38RAlvsVtLNojfNSP1PnReQnHinulwOm0
Sm3n+wuQOe+Q34J2x1vguD3F5axz1D6x1gu50NYh4rWAG7kLqlUccM/DO+4WrLoGaCSe7/y6BqUR
WuRi3vHdowk6Ad4fF+vDdUFARIrZFZV+iXZb07aNatARjnyGjTZf8R7UuyQbU/8A7aUcq2ADTJsw
Q4ixdbb/zPxEfskHvLCOObxsRr1AYMVT8th0eFnX5FMlIAHp9WT7rBslYNc6E+dft0xsD5MbOaBm
o8ozsc+zaFynD+WK4ouIfKDkWqGKAhnB+idCNzBxWjar1SptfB/6YjOtUtXZNByHKAxUyfM/5k9q
wCqsH/u3rgH6nFccRjJV7gn4PYh9gLCgkEuhl0K5cLwn0lEVoP1MqRH4XF1LU2FdQk9GUbin7EOV
PdwGhlwkPB31gVF1QfapKqKneFN3Fe++VqRCgzB4yQ9VPOj79Kj2IXe6vr4B7R0NIEQT9iC2bsa9
bOuVqldAI5Il6kvzXNyIxfuWma65LYVEw64ut0KUabSGlMWO3NmW9F9SOxLMdUYELfQK0W8ZgIQK
HQJH7KJwiMaS7yLDqBsaEYFauB04ifW0Ge8RXnix0jcdRu1yRDITIWPQeeOr+N7czuEO8bYO+gEH
l/QKAIKdVRwPATcuwj0TS1eVbfTsFAfkHU0KYiTQP5UBVjD5p6lxVkkhrrx0r70HIZDqG2HNjoxC
mWbS7pXOL2dLlCuDC1wd8BXpqUWDD1WKkbTIulsmcUYXNO5/bn4SfRIzYXlYja0fYE40raODHKd4
ulXrM9X/5c0EB6Czvj6MxeNYE2NpOd3N1kMXPEoylBp8SnpQnSrLLM7ZdAfqK1iqfqmMqErK4jKk
ycuxK1TLn0fXiCcK1J/DKKlGwQsjsHuQ7tMeQ3hxG7LhrSIPdZSzIX1REXqQCkZruXzjJa4ifL6Q
dZa+m8MIUYQiWMwdHRFR9KCYWDay3Jdzo3gx8iPc82qNMfUx0ucUcLxkjScejmA2EYIUcgrd7dhd
I/l+L3+KLSM/VQ0I54MCC/5aihCbGd5f53nXGscGY5dFWh/ebh8ZXRMhoDuLQLG4ksloj50qXodx
gPKE8Yf2NwCtFGp5okuQ7N/m90IsB5QB9J0KECbv1SuIaHHi8ih0gtD6XcgPqtpBnfq03SVH7CF9
bfviZ2lo/1duETKplVY9GpQprMB++9KFJgKm4Rr36g1JQM18UVwr1FazwifiV1VGiUYzhOz1qe+F
25cAwJc1hRp9pt5C6PepKwQZ1gX3KK6s77qGVYnw6IBtVgKbxVCZksyy9ufy1HPofkYQqd1Y+zFG
Hvii05BGkYuEa8SMbNJqOyQLM71H+/f2FmXL/6JtvW1D/oX+hY/oLbj0YdB6bdAT4XkC+B0+CEx0
FGLQCl1NskxFr3qJrKAEhfbsBhEbBHQK5NRXn7JC3GFE++drGHjEtomknTvOiePwnWoI+nD9tgCD
BAxtb/8d8Jh/hUNRE3uhaRoSE38JJ/LWcTM0K6eHtGEFyOpkP3Svi0uXBTIJw2j6kqe0RcBUKFo2
SbCLnbi5c5bJvfdqDE/JNISMFjej9lTgPxXz2pcX+/I+su6xKF75+ACE8c88yYYFHiqRP3qZsvm1
8fN0dH8e/SwuTlesoFHmj58GcCN3M2orP0zvAjzeivaDKe3IHKwMy+TE3H0/JhnBFgtGYn/a6wSp
yjrO4vQCp4O7cjoOf8yWh+gYjfd+ZIRJS3eHf9+sL6gOqLEfsLkboeEa7PGo4H8PvXZt5taFG6az
0+lm0ya+c2OmU9e+cpaRk95VVezXV/lxWB5jIvijM8v2o9xfRrxokd+UJ29U717CCmZliQq1cmN/
k9RGHZnCuaJNHe/y4WATD4wjIBX+lYvo0ExX7Zm7+Nksk/LwfoJWnt3m5ePWv3Jhs/uFFaWDOMSE
dhAHzvhQ3B6Nb7jjXxi8/UVbdmibDA7bDr9CWZ612+eSts42sAFpQ7pdxtua+VVW44X5w12eW+GL
k++S2tp/g0G7v8eO/aFtyMOSYxs+//5+v0/pdjU4Dgqq88X11l9g9EWP4XAQDTwrykH4tlUelxmS
iCOACNUKu0Bt7Nw69mweZMOAvWP9kG6P58swHe9yXJBH3mAGvzaLmgwu+FK37ml7eg9jF+pN4D/U
RywGbLp0zg+jxtvHrj07sa6u7WwUVj9sbnRbh9F8h+Kl3Sa7TThsj1W8WLMwF7Njc11hqrYIHtch
YcLWv12Ei2GWu98Adl+g+T9uy9eUfN4E5qZpdVuyZMWoswbj84F1bYWYciWlD0A621pPm9P7v4f/
74nHf4e1oZU7vuMizvv9aTRVeNzmxYIujcbZAJfRsrzOcsCMsIrq72wmvjvWV/QfrcJgac8hTQ2u
0hUOWqerNH1brIZ59V1BSAj0/8fs/WW5lmmQ94qo/lWahxVOWGX5Pp0toI048RzDTrqA0zge/XOd
1MRBgRkFm8T8TqdnK5n+48jgKr4DywxZ8Zdk0ymyxrccnqNz2g1DZxwC2fsvln1rY2YeDg0ohcHm
zDJQYsKhm5e0Nr5x8G21KU4u7GNkYgpVl9uoWCO3SdjkRDSODPezcouoSvNRUWOF97COHOfsxPL+
7+GgyffH2bNt+Ibhmb7VqVJ/yXUWq0PrNHsrnBWLl31lR8f0ua5/OObTZn672HqJtf3mSf2em/Og
AoNSUGgYrs3D8rtM85cDbtOmXuUnZzA7OLd2sU+OZbyG0Gsg8zFH4fKbo6EA/XqBOp5n27jcIOlz
utXpl+MVjW0026AczEyeCPFxMb/NalLsyogW9uNgt4sXMKsHb0FLhXU+Px9sZ637nLX7aLl9r6F4
HuYXWYg9RlVe1AFqxC1c3GLqnF6afR0dBtNs/3kAoc6OUWHe+Yd13DY8q9MDDlyHwSRF3X3MIseE
tDex09clqLblTA/uVX56qFdpfKixVaTFxCLF22D5aO3f9tgcFMOW7M9GHbm5qga0PfPfWndWBTOs
tsITTI31z0MzcRB0pc46rtJ3E5WkVVwEbP6zwr3eLI/xHBFTcIyR3q4rY+RVq6Sx08irX8EkohOa
zAJmYFa/GyEuYZhT0m4eMaskz4RHi5TNYTAfNqtTVB9uMrzyqrOwMqbbu/Whib014EN4HQT7eI4C
bm28YScTHb0yrk9cQB7b9G+zxkWxGTbHHTsm+enJGZVVEWc17IDBQ1mTIqTrYTq30Zil0ZH9kI5T
9m12vN1RknDnw6Mf4NyEmW7Wnc5uOV4VceWhU20+c2+ebOqpdRhcbEdZ/bowwhHLQtK0V0sDzupy
93Y6UFgrphvPj+z9KlmGNDJHwtlkiKcdJ6kgzi+PSWkS9/DEVt7brn0NNq+7FfA7Nyx0p4MVCdem
HJ6qJlpzFjzMRXZluvlZk7dULZu4CH6u+NyyyZPlhVvFJ3e62h+icPEcNk582tVj217NzGZ+tQua
kUk/HHdzvl/S8q5FOLM04h2yPJtIzFxcH5aLURAS++ycyFw88VFr0c28JhrA061yHlpFQWHdxvP2
LMBZ+1ATM9sIdN1bY9MMdxugiAWyNJR0NuX+9QTHvfOTGV60G394dDaTyn4tUqeJrptlFhdb/EOW
3mhhtZHrH+OswLakgfS9vQsG5v3SIN2szveM7eX8cMYTM7YnWkM+Bs4gCVPKqPZQD8HK9kPONl23
SRtiY4CesfBfMmtqb3fR/GFNKGO4qJJL77psTtEp9eoonZMnrm82LkiOCTMyPV42pHD0iRy4Ezsg
fT7Awj/tGKUQfDZ1tOehr3kYmQkE4TtDY2DE5mBitKdoG2RslfPxvHwKl0mOKvnDazAex8yd8OsY
zJaY37jm1E13SYr2tZwax0mdueMD/tY788Nzb/ebPQmrPVysveHSb6jVsfB+Ovs4PGVn69NqUpjT
huYD8X7tJdtwdpxfDLLmxlxPtktoJIE5Ws5359vTMTk+bVkbcAOLN1uEgeUpOTjjLR5WBmzHZv+B
Bbb1GRQvi/o1a414wf2bV9rwKZbYu2FZTJhJqQF8bt5V++31oqHyab2wLpzKa8edutVwsDw7DiaF
648OC+b48tpcYSNh3+6ax+023g0ocdfTIoDFbdGqFRv5UiNlGSRzFw1m+uoRqjo5/A7G89zCGzHc
x+12cxGUNZ5XL/luWNhlZCOFDH2a0x0GsddceVmbHIvb8ujFwYaubLynDl6dCsLx+oIlyTVBouYz
334N3DAKN1dwNpBSogFaW/eDpsCc9rHYP249cIlyugf5dpdMUsZuvcgTXKri9fKqDJ9cg+rS+s0s
D8TCD+3Jmy39l9wPo71/t2PBGJikqUwKx8wuM6rLlosk13gL7fnZXhrQhgXNDoab8HXdlJGXL+Ji
4UmZ3hhDL3tt6yxeU+SYs5xZsm2uoPQsRkv71l04bED3x/DWryHbN+VkUPuPzfw5gEBw2u2u/c2r
s73jJq+WP81NhT8p661djlZVM643lAZJrlYLHNN9Pz4a6CzWbG3BrLb9xFxtL0PniYh3ZW7HFjks
yEnzuAyRTy1CWusNN4vqNpzn40VtRP5ygd/uB1tFyHNgEi9be7iz6eBabEZlSip1spISyzbaY5X2
iMp84pUzA5WEPwszO1pwEgErOpZn52VOwuGh4oT4wKA5+LsoXE0IOyNi3YP3bPuz0/E15TiVl8UL
bmjhl8ROVyETqymJxvOhmTvjVf7pWH5i56sx6mC9JE2na2MTO0t3UllwzfbXNNmbL1hliLPNz9Xx
imVkaT+axstq/YYLW1TmOCLx/KuVdbENVxerdmI6gGkHKq3Zaxb4yTx/X3p1bDhh7NikqLvDsMw+
V5kfl67J9XjjkDkc7tskyFfRzpumlBcC4/CN2tH8I2pVxODb2ABRyXCxaiGi+CViCIvCmRf71UCh
ZNsesTKY+Ol5y+o3qCZWDew5n7WswFWc06BsuU4clphm97lezzbmN/HL387Fc/GaIIIJPCgkv5/L
+rBzV9neT2eESWlxu8qv56s4Z2+1v+N4fLGl6wMz38IGMwwcE4PGL4Wbsp5vTojn0xlRy7x68Ror
LgfBaGWGCbui3WLskObJZjlcHTH/ctIkHShiLYlVw1n104OeAY18bw23bjJfHM/+Haf+7Ub8enbu
7zciW+bZptoMoN7TTno/TJdDd3dxCJJs980dN/8WoP56pC/wgFnv10c35z6khuTtaUzU5dTt0Cqy
hKgePANrkRUuPO0ti7IbPhr5dUZLynZvJj6LY2nd/fvSza4Y9FuQzoiklkU9EfNMwwu/PBp3VR4A
dwweDW61tt0Mlxglb+Y4ugfb6MD885bYTK83k8GOwtD81jY+LCUazf9xdma7cWNJt34iApzJfZtk
zkpJKTk1+IaQVTbneebT/x/VB91SOo8S3YUqwEbZ2uTmHiJWrLXi0OrNOt7EE1FNyGF+sGw2lVne
zst4jnoaYf6KOsq0+bDy5F9KTOsoAg7hjU4X7ivpMEBpDBWq3tkhwqB8eiiznZhNq/vSDdUf7cDP
58rvTdktcuBlydyXUuf4U30kYIznO2ZVSPuWoydIyPF5AWJjTclWPdL5ImmWvRn8w5Ma82YbtlZN
XYMguuvshdW/wLDxlc6xR8ygcUzXKTn79UJk4Y6ARBPNRvNeqiBZSt7eCqtN7703ELu6dpdyNvRp
vc1pCE+m4RE8tPn7NGC1p/8JctT/w/08CXMYmrcH1ch3VfdW+JJTaXgn2d1dQUAeph2XPobLzZsx
qE+DIZOdoRMdhm2Cm0WZW/v0vSn6P6Lgh0/TwqulpTG+5oF6NAMvX9Txc6beE0BxM/Ma3OysnEb5
mYXFXs+JAEbXSyCA2P3SoxKPH4TXLTTlbgzeygzQNnyYEjpGpkdNS5cSfz0ifyhpWxATKGoTFtwG
pbciW+excugbgIoq3lsJvOZqWbRuRMlNjfWDoZsuAZIWtFu7kG4SQEA9KzZ9pTlqfRgJb1t/WF1Z
tl8L4f/vQIErpnCGztnx2dk1pmbadX3lHVNSFA6VqX+KsQIsm8Wib3el55bKFZTr4tbl2DaErgsA
vjkX/HRyj5LsT30PCNCrO05tDgkGJNYqpnV+LY/9K3FmT2LeCR8OWA3k9eyW6CylGCsjAVBrHoiA
zOg2o4kBH4woTFXf4qC/kqlfOgFt7gAdFyiD227+/59eruxkZTQ8QxyjzmFbaOQSnEWhfmq8h++/
3MVXs3kp1TDgvZ0bD+HQKtX2qItj3/9U9cda2IRnyyS/HTBXx7FjiK9Asn9jYfNkfhrx7N0Gozds
X53EPJlkUQShftRx7nRO94toUhI3dXKwHwrLunbZ/4XeMDJgBIsFn2QZw7+vs6oPYVr25SiOKWlb
bd+LenIDevRhvYUDYnskKSFRB5fITuLaF51vkvNjXSgaFs0a1uCydrZcp8osZL2fb09fJmUzAV9O
GUXjNHr57z/o54HmSfi0dLoyiIoav6MjmLbSLP3kiTutwt3Iv50oqIun74e79l5n11Vix0ZegwMf
B3/OJzjY9BDrqCujXFilJqCVKUOewO7zg2Hx6aWabpLDMWADguio4R/Sk7rdsP9E8Cdub0Ftvn8p
4yvj/OM4M2VMAwD5TEMjTPo6iXbjKa0dAZy2JsUVDV8ZiwRLPRSacZtnauPW/rGLUPx7ujPv/loG
Wx4g/HP1lARSKn1ZMjl27IIT2+oXJphEnhRuUYS3FclL2RxDwuY0XnRatGuiXTduvNDa6W17K3N1
lhJmo5ykc67e48STjDgk92+V73FJ1zszi/AxVlYGXWe0W83DSbbtH+eARGLzWmG89LpVUxlXwqUL
39pkTsjndCITjJS/zsokImlKNVscw/5NHY6+vJeaXzaEue9n/8LhB/tkdtiGhyusc5M3SUnTQtE9
QYr5VJmHkj49CF7FcQzuvh/ow0TnbFMChCo4r+MOjcvb2aZESozDfsRRVBIAB+HoEt4FdrfMumhl
VcnNQGuJON8p2eiWJnCgPC1i3XJKgYqu6NfycGrM9mHw80e/OxoTwI3iu6GAEUxTwgkOZfZktE8Q
8hYjP2aM6OGjODG1+daHkSROprGsLW3B0nZUEJSspimbUJcd3FDrcSwfk/xBrRWe7Pf3L35pOykY
4MsEmdiennuzW4AV+dg3H2eElS+8dSo9RNmyihfD76uX56VVo2DRpaiqrWlcoWerRgoB6ar51B0/
OhVkD0As7NrvX+mjqPXXt/w0zNlB1FSp7Ulmx0U2LAkCiQpSnLrmTA7cRob/62duiDX8/zIscY/O
BfpBI/r6doY9FWFsV9QfvB1grqiklQ4pRjokuQp+4o506jBvrgx6IfYxVa5mKEuA+fiLfh0007Ui
tNRcHOPoMdRXZaU/atmhC6ofpY3JlhKsPbEzshowsSJXQKIUvOUNSI+q/GhrhGaqcLzocOWpLlyv
VJoUBcvE2fT/A53/dEh3fVt1XtjicNeF7rj0koZ6q7Gh04YTGuQY+c6vyLAyfzHHvlXY3Bb6tfYb
lxJ6Om/QeYRIbY4Nz6ILdZgrNCmnxdA9e/M1b66GilagGGSIJie7TTFEJGla96lMgyTJUVM0J7q3
rqnK+OQH5hVZzMdmOl+Yhj6beBlU4uRz49uaf+yhmexjir1aWJvIXbKlPBzBXCjkOzPOq9fKYkbf
JCRITexkGea0INl9uDeb7L6tencof3mx6gJCyCDSKjBuPrcYwnQwTgPdmX/x/df8KEn+9dgUb4gL
sXfVz4tFqSeMdhwG+9iVm7mQYQMTkRiGwKRVNa3f6+TB5iQzIqCeqHToOzLQHamPXQ6tUCM3BfSj
kxOvceXB5sX9zYOZ57dQkRZ6LOhtJYkdm47YP8chvZWcsRwcpe8dxfRXJK9KuhHKkSuyslDqSQcZ
JX1HPokAIPKdEvR7CKFP1f6VB1RmeOLvBzRZhLqt2bZ6tgSFFCtVWVb20cQFJ/tDnZr8k4vVMZKD
RPEBYgRtx2J8Fnu8bX733ZVg6azFwr+iF6J5S7C9LEs5L7uZwZBkRsqni7pHAiaKU5QKLGndU1YA
ayQnTyF6TFCm+vhEgno1xj/z9f7XE9hUQq2ZoWKjCvt6QI1xJKtlF9N/LM1XcQNzTPcWQ0JrapaM
1hULEIC5ZqCS8BpR484xTkMK10BV6LJbALttRqlDW47sUgpKp1o/TN7m+5V04RSlEqrJ8BWwj6Q+
+fUhs7aXMEFLraNu7sfBGeMlJ7c33Wb+NhjW3481/6yzNfFlrPlZPp2NalIVhTwxFryI0tr3+VIH
j+/l2/+l5kqjHllVkOEpc/OlryOZbaeNUA2so5/tFONPND7pwZ4bV+OsscvH718LxtGlF/s03NmL
WVGoeqXBi6lyeleVsjOqx86gaEnVo3/PxFtYKE4P+tRmt1XSAuk+K2KVi5dq6BeZ9hT9UGhbSM5g
0ZSmyJ9F/5NqYAMujDawVSnhNQKM+6VIFbqA8leG3jErqug0VapKNzMCUJabbhrcMnmsoL7mxGzm
24yVEYMP8UMOjiMHjkhuIO1Q7+loA2k9lwLGIRhaNCxMfDwb6u4KDTiMbJ+N6l3T3Vo42fT9djA6
jP/tzVB7bispLpwneYodP30rJMsJcsnpu/g+7LcZ9aRcWms6rKnseRhbIHLz3obuYhUn304Ac0xH
I8+kbCphtYnUFWSvcowIpUldYYl5F+GW0ZX84UMio9AdO94b5DV2QgTRI7Ku5L1FEJVwV+Q3EWxc
DbqLJTZT/Zvo9sopdiFEpGogE4PjRUhB/SyNrJIiD1PweIJwntenX+BBM1cZHxL+UCvA6a+RKy5u
kU8jngVwfTBNY1EI8wgLKKuP6rBpkBTV77Ckvl+0F/f9p4Hm8/vTXtRaaeqNXjKPkXoT5QdpevCN
9w4V2vSQXkOO9GvzOEfHnwarrHqEX27Pg8VODrAe0aKvk7ZegTmrtLcxPq0AlHO9uMtkNwxNR6qq
nTXtmwJ2rFI7nXxLcyO3a7YTV5YtaQtD/LAr6mORvig0Og6V2U9PvUuqVymA4pnHK62U3qrh1HV0
wBMvU/ZryMs3IVcHPTR3ht0v+LhruyCHlO67YnD7gTjjR1bQ/U4KFy0BdBis/vs5nzt02GTU4B/n
qWPdxmplNIl1zHCpNR/r/KZogc9lZ5IA0q4dS5cmXZkbrZgQ/zRMvL9Oujw2ttJNLN6q3jaWv+jh
CNN0U9pOKlEYJL1MurJdlAuIATctlz1cK0Ce834DseWTgXSsXpNvXMsO45mIHqu1Yt9KAF3mY0i6
1VzJYM/UPx8XLd31bGJuuuzZ1LC+vqnv+dqoVYE4SpQ6A/N3rDQ/phQ+r1c0d2n9s4ZxEtgVx5/m
jjAVxyDdRIWT1PdCRw/mlQ+pXN2liR0sPLx9v//o8+Dnlx6fQFhAXhTZzulnuVamvtrY1pHrDrCA
Oh+AuJpe2c7XRjm7gUSVRNS4DOtIJEjYB9wMpe9qFntxpolowLjnhnviPGcuZD/MjIagKqZ8bFJN
0Lq5zKC7VQeYX9OPWM3o7mWqdyE2PdUxmjDdqXZR9CcYjzlZfDbGP5LY+93TW/L7eb64+ABlFDjB
QgVgPDs6U89K5SEpLXhPiiMbR6oUi957isQzJeCSdjdSDZXjTbKfrgx8ae4FWmkDh2IcY8+boZl9
1TdSOlgkCc1W1o5Ns5RQepbrKlW4KMQiJaXCuVYeTTgcnhOI+76sllqB/XN0BbS7tOk/P8tZzGkm
hVUpNs8S6/XOMH+H2rNKb27fnGP+aaFau6uLQr+060HNqeXQkED/KxGPa2MYOyniWINGFUJJStuZ
heMvRnWkjXJJCh7EmIljYM26bMGPekr0BUV4JS+cbmgPaaivUzwRMjVaKlazaBBPD3RoH8IfTfM4
wFNutLcI2pWiIbj0lczpJVjdZvpbkuCkwVSDWNDu6VO3EwH6nGIz+HNbXuKDpnj7/nOftbH612kj
sJiATmrDgjxv6wkyaBhxEPK6QXbbD4PT4Sbuz5+5eB+HU1x0rmYGC3lZYG1eYCtUhzsbi8Bu3wpz
1dqY6oxYQuFgXpjyjVLCYCj+tMbkjMJf1fiER0Z1m1rFHpLb949+KSeyPj26fpY1Zp2XprbOl/Lk
15YgbmaB+fhiZ08lgjv7WHQlrRnTzajSaQFK2lC1Sxsq1vePcQkM4DFQAqJXNIX1V3SugqCaGTeT
P8AmiklUIYFG0VugIrGrrd9RVb0FEpITyHyi+xPY0WMp8s0AWV+ufPoRPHgjhfnkISnK53IFCLSt
06Pv4cijlgtFpRWaMOprTz0He+cH+eenPjtifcPTR80kYpLSO6szXH1ALiMbG2mQXK7hRdG/pFC/
EM21qDr+THAulUxbhnS6y6sSQs7Bh4HDCVSl6qsCQ16NXJDw7+f28ie2jPkYJM6wP07JT6GW8Gn3
OZkxPJfxtq+eLO6bQIn3rTczMwc8LPZ2jhgqhsKFoCHNyxVVhRsDHs6VB7k4XZ8e5OwkarsuL+2C
nCiDa6b98DAmiN4qGfcI5BnW5I4x9S4ewfdyxwCQusokuXwhWLZNrRcqAang17BASF4NUM8Hi/3e
mdeWPO1Y5EP9IJuTm6lEAPEyiiANNldeXr388v8e+lyPqzRWkUY9AW/XWm5v+olL2lSk+U0919th
RJVT8qIZza6c5RLzVPgUPCY7wPGllW8jqH7eJNxJp6U6wF00aQupnCjX0b5B3MhUQq98rQ8A+q/V
TasX+iOqFB7Ob/YosGH/g2NwqmnH0mJ1p5aj1T6csQK8a1zpdn8vWtRV07vtFT/ms6OQ4CzoZb+u
cmmjhezOOtxAxMULdjIf00JbCpRunZs06wxHbFRn0aZt/edwiLbGi/Bg1YjdWGGbraAS9HO36J9n
wLSEiABVuWg2akhvJkifaf1k5jimlgV5IGZHhnJs+uEmQuugWc4g9+SA4XPDI4w5AinhUfuR3mCr
REq0KeJ2Zw9LjUBE8ulcgjdSgs7RP1EHNMu9pxpOK5FjeO/Awy6sZVuND5BvNnDoplJ/LGW0EuIZ
CcVK56AiC31QWn0tbOsmtKZNVnobiLn69FZrND2xF8r4RGfgVUr/h7SNiPVoThHd1E25mCmI9HdQ
faRh3lsQ3Gl1t4R9VpaHKke+tG5pFiTFT/JMJPmpK7j6IA3Kx98JBRe+jit11qIwol0RBSeNJhIk
Q3mvwf/n7kyH21ZVaZdj3GeG4XQl2bw0HQakTpFi3HVQ0GyhzmzfRRnGD5JNoxbIk0akLMMYRzJl
5RGneAU5oCg/tmdWCme+cY1kKbfKTVaGG0uDgZZ3qzE5FRk2ZPBSBuh5M51DHJJMf5/8bmv7EoW/
dGGK1M3yeGGj/NXaU9jRdCzV7+sMpeD0TyDjVZarrpke4ooWXeLh2pq+dGATqQpOAFoKnNMxas1S
Uq3WzaMR0J6H4iE0NpFny7LE0yYv76WKOhQYYEMtspVG3mskRaA1aRdvTWaUDUx8m2yvPJa4AI3O
TVDZabQhVTBN+HoueWlVNkrlcZGU9DiqIddXu7KNtorK+Tz673YxPkVjPbBclIOaPqfdeDI0PKtj
CvLS9KezcDNoiZ78aUt3t21561v1rR93W9Oqb6QQfXRHFxio+1EhLYu0d/PK3Co0UMnqAcFVl+zj
Ed+ioN2bSriU/L0OtaunemuxvMdkPE3Q9LtSXmMlvGxgIqtR4RqB+Y9MUbVKUAAE40JuxD9KA4WT
G6bpqkVUt2ttbubSPk8BPsBiNQ1PUQLvetRyqompdrcyVXpw+hNwPQ1MzYj2JlTacLCpMRCW1E3R
eH96dW2opWP5P6uqWSZBtp5oFGO0MRUDTFfMHv2EOCEISBuROVrjuUZsHPWuve3q9GXUM6cuzb0S
/dPVwUHXAleFXVFjqutnji6dJMV087yiZxRUdm4Ag7pM62NcDRu64I4MYaFKL3YS3vR+tzI1p61t
KOvVcXy0am/VBmKlhvBahXKXB8WLZbYu6dKjORUH+IC5/UBTFNUjNmVWPh6Gd9EaUiIlvZkfA2I6
3WXiVQnGK80+RFDQI9qq6Ejq9JvBp/7JGZF6W9kbF4KXVQt+W0/bchidctWozU0nYfWFP2iC92Z2
tBvFAW3YeTJ4X4o9gIdst6CFEvx4Be1YTCApw202yDbsZy237/sCbV8+6o7Y9vVtY2UOxQprxsIb
TNIXQ0s9vkeGpuFhI9qjlPe3JyN7bHXqG4X2I82Rb2TWIpjiWz2L1yjvlgE2k0mFVlm17QUdXjn4
Ik700Hi8sncu3KuYXICfWLagY+X5lpYkP5i6xgBgQCwpYe+qHuBmDuhN0iG5kbtnJXocgwcYSbWM
k6AaXEmvLiXAAOWKmMmp1swc/bp3ldizJg+u0pHiU3bT5HdTeZAqFNPxH0GgHCIisdtl13CilCP7
4i0LyoWFB1VHmzbfcOe+U1fmZA6kzm5uiDzQBASFBl2X5/T0U8SXSnXRVGbEzS2xSSo3p1YlEAJQ
4CMQnczMleJtUeO5ur5a17uQ+s6CUkraKpkQGMzXsau+IycsyblDSBidM+IWgfAguhLUXhyFQgdq
NxnWkDmvik9vWJdV1OdRQILd7nzW9IC3t/Uz/u/a1X8kdnxZemKSk6CYPc/jRUnZFGEO8SJfTtrB
eB6Mnd2ur1aGLiTpXwaav+in9xlatbaMmIFIbCnRz6UpbEVIgdt1nDmUbb9fIZcYHnO7cUVAFKRU
/tFC+NN4okimzNAYbwzxN2oUYgVYmBAyO+KFQVrVLTxeN+Vo3glvn3eHujuErb5AFxeWDxYs1P7k
+9go+tte+qeUVOQqAlJVvZOK1B06iZZ8W2uidVCkbJva3oVUMkjnS2+dY6WKVeWwamiTVjjmiwpl
mvPMVfJ0pYXoOYorZ8S85M63A/APdG58TCxKzl8ntwssPa/kHLwNVSLWv8vI3JlbSTn8T8RpeCMg
YVzn4m8GiSi0Me215iMjDNsHKePY0Y6F/XuOLGqYqEq3ao1f0ME04tgERrtcH4firZaKleRG2pVt
cinhYSfSK8tA9gzH7iy9Dyvh96WfmsdJzrb1mC4G2inU5ZsqHlK1eogRgaA68it7ebW0d4nQaGuG
plkzR5SK+QwSfVpjRdvnnSnQr6Bkibq1jt989SpHT5nUL0JxKo0bMbihfjfRoO775X2p+vZl6LPt
VHt2bRadah6t5tlCaBWJlUFvKzzKKdb4Zu4UloK53cOVYS+FcfSoJMVmmVEcOksvrUThfbvBPApK
Yz68J9Hh/BUbrubjGVm+UsXSgFVA27Wq34x27EYIecKqd6JCucKvuHSifHqWczqAhepYF8loHlPs
x5K9Hhdui9orD095/tKGozMQLH3//pdgP5uz2LQ1S4Ul+BHmfvriCsGfZg2sfoO+AllzL+UZ0l70
Xsc026l0U44ocSf9Gvg/P4XVTPTehkH4ETCCDCAaItQu/xkdzB9uYrFX5AakFPlWODhtv07Rl4ru
bchNxOKWE7fY3RjxxhYBl9k/Qk5XU4SnlWuk3VZT91ovL4UvrgTrl26ez+94drcmUPHVTqrMY1Le
BTl6IpcSWXeVynRpGPbNh10AO+hcgMMiGq1g3jyDNCw5b5aN/ctUsTAkTm5DkjISMisCSUXNNWmu
58V09zuNpb0Nup8pSeD3n/bSEQp7ifiGLiLQkM6O0Eo2YtucPOMoNWi35N+Ar1b1oIMhK7gr9f3T
98NdWryYUmhUR3S4Buc8iTTJ6nxEgnLM81uo3og2JGTs5SbxaieGSJU/fz/exQPDhBhCFMeUqx/E
108rN015mNTPSRu4f+NHw3vLi3VTNgAJS6t8ajIi4KuM74uTyiUBmYgLg6T06wE5Dklc5n1mHtv4
EalzaCZraMmG2S4IWLkiRPV7Tj78Oz8xWNobs9lpyVqeAYKm3GkQib6fhQuzPhuC0DUUUhaE/rOP
HMaJPZUdxciOrp75Wn5K1X1T33NkWvetegU0v1DWtikJGgq+yJTpzlVdmjT4mZlUxhGvwHXuI++G
eaD5HJ3gXFcOZvPSwUwne8hmVNzg85/NtN2ZahRGDKb2dN6kQJUW5TIg7hj07jWxomXZv+dmi5I4
erEx450gTAgahfYvmjuBfBuQ4comQdH6rr20+T7kM6mJYyIEmOXCsobtSbHM5GManKpeR+CxV73d
GNsLz4cR9msAaypulfqUJLve+KWk7jg+NiNf9edI+8lmmwI29LGx7coQ6c6mhLdQ5Yqr0k2UThSl
/svkpq7JqT3NeCQRmVU1plP4hcNvVnVEjut3d2N+5RK5uC8sIAkaB0FRJUT9ukRFXkVx15FOQx0l
C8VfwpkF3PAEibgHUS4ide+199+vw4tRy6dRz21BpIIygddkxtEablfleFL7DVLidkKI5M2cgD8J
GNicT34/7kc4fx4oWpaYr25MFCgZfn1bCke1MSaSfmQ36hNUdDTI07Iao31tYo2oT05YUrmCU5eD
6/ndz7ilf+rkIoaulAPEuqKkr3D3GNhiE0QgWt7GVOrHACjdHH6ZY+6o8GAFS7yBk1cVq6G1/pcv
RrndoO44azrOT+o0z/LUTgvjaKf3RXUY49sBtIQF6M2U+4Og/UmdXTk4LlH77JlWOkNYXFry2f4S
VtHoNt+G5jMPGnK2pN+kfb82CnwDvCOS+75dDt0DlIxlmHc3sQHBUIPKBI3/+0/4/3mSORm3bQVT
ybNPmEfwK4PI14+Frm74hpHUnqB+rTs01jGGFFGyB131Jby7pXZfGp2b2/1BygFyEPp+/zDqxQMV
9JwJIc+izPJ1PcWdNmRyYmnHbq5NCmrAuO+HNDajGj2FbjmWS7kckWsXOwWlvwQV2Zu8k4bxBsra
3HiYgR1NRI6sSQ5hD6ErF26608sYBOo4o0d62q2RKTkRO+LqtXjt+c+y7KYZlLKusA5CMwOJO7DQ
P3L5vrH3U50DywqvfL5rA559vUSVlChPhHbUVCfy3jQuIjvaW/qhVm8TIh/u/u8/kTK/wtmWZ5sI
cFdb1rS/4ixskrRRnxR8ltoHxUChYE3YXPCfLRaqggFAssNCoeQsbg2Adkx5m9698gzzW/31DMA0
MnHVDP6eTTM9OtWkSBuYGuIWXipKfpTdP/ryFPrVatJlKlXHvnipk+NAIVPAkquuGX5e4ocj//rP
M5zNfMGekXJKU7NNUWS+DdJej3x34qwncVKUV8/blupz668N2qrMcn3FXingbGawGuUrocGlzPHL
w8zX+adoTO40q288EnaDnr71FmKUhQda+AsXI9CFznuR8lXyexC/r3yIC6TNL+OexfZqMelNpYJd
4QulQ+cLtkRAbK55Gqbu5LfHIpevfP0LocmXMc85WWE/9KXFx4/abdH/JG8RwZX79EKc+WWIs9M5
n+WNQ14wnSFAbYq+7q6LQf+8F7295SNemUXt0ishxebMo8o6U7C+fj4bsNmUBVUWxKEv1ai4Skbz
IK/B4Y0GHFW/1WEXwPMzPcxisJmMNLihGEX3PxtNR/F8Y8Px7LxsFVGyV5TbEDuKvB6f1NQtA2Wp
ZOhXmqex65dq6C9H2XBMcWvQc36Kbkodenm98IOSuzp5yKsnI6CiLN2qEVwRA9YNHVwzP9yK/GXO
0AlksFsjoxza5zCRbk19XCohVJz4RhL0V/YiZ8C/YjKEI4/jsrbvdBuiPClq9KeSoevwB4r+xsB/
NeasBorMiZGC5mbASoa23a7ZGXT+rMZip4G49ijUOkJq8UMOHuIJC0ZbfRr01wLFWNc0azmuXVHR
9D3FkAZFyDD8Kl6tWfjWbjK1pI+81B17tOHZr07+0SXCSWl3n/Qno37Xm00/jH/MoHIQz+lp4iZg
75HymlVPSf4rVE99NBEvGttcHredp98JnP1ii6YFZnQ0h/eeiQ0Cuo3BdPRr+1Yel6yWxqcvEBs/
9F5jglkIPUF3GlEMdVP+oOO38/3yuXQFoD3DS4zkz6RO93XxFBSqKCa3YAjSSvNv4At26ZJ/xVOK
UX9x+n40cwahzs9ele4WwNU2bK2PzOHTUQNT2erLgBwsqbaTcYNT0WJAm2PMwg6q1wm8Z+EMFU6v
EU4BpoWc8QT2QST8mlu2WyA+ibLXXi1cU2LRpjedn21zbTWGf7yyXtZJ85YhBZGSY5wOy1Tg2Nuc
hvom4wzV6C4R5pGrgA71QnJ8Tvch5+shmscMBGNCqn/RcGNHMbLGTdW6OeRUu48XKlZ8jeUtAO1C
e0dhfk3KjEtX7igVPCMKgNgT59g9tYvBDtdX5uzKlJ2dknYZ9G3klxQ86psqOVi43+gLIW2/H+XS
ofX5w5wdWik2d/Lk8WHYFZU/o7a6UsJYp7f30rim9r5keIFYjYhfUWVau59XTIgO/AZ2uXns5VfY
1ispw+ZVplknxV9Vvalx7JPgEWX/VAMkbEr20aGajr7JyQWQp8VuZv4PoZBuaQaSaEvRMEj/ug/i
ui+V2ABnCu1bnC3wq6yUyZHDn1q5/0Aviyuf9dLGm63YhQ1wjTHd2UU0qPgdhZIwYOp+IMUNUFJP
LPQgVZ5rVbeadE0keOme+Dzi2Stmg9JVpIGkeSY+aMqxsFbecOU4mRfj+f5G70GNAwBcBWz4Oo1t
1Zdl0QFcDRgzt3vMjoxTb1+JIi+/yH8GOXsRW26z3sz+NXVQ1Gv9HVLzf78dPr/H/PU+nVOe548y
XB9jxmYUyAsM4wX3BIZ19CC6K3vvyvucVw1awKoorZg0lFroDcLg4Sr4Nc/7N9/lvLIWt2UzyR1T
Foo9wSbobo3RMqcvGoDvZ44I+spY52mY3OPiGDN3iIwMfXJNw3fLHgA5kG7w11sF1K+tfFib4xHl
o0urrgUhJ8Ri8i3bJTCGuvDKBtRbf9kk4mTMLsG4/PXmQu77jYfD1IhxbffqWfeRRwf5VDiJuUSy
juOq6Q3PY+P9lpLxqFqnAX1IMk7r2cUmzIc7Dd+SmYpPAOd4mu3UoORW/pzqv2vQ7oKKRW0GriRP
ThTdJTWNPPXSTcOHQX6NwsBJMxkfqxpeDf6AM3+0AknsVknf7/xUPpqNDDQMlU7F2TEzKqeZqMRP
QbSU2lmF/zalh44kHVWPii1CVEG9+WF6+GuHr3OZeiirleYVzqzECVGCmtJP004cJnRRYNKShjSC
gtUj46mIUVo+ErBo4VIZsUtG0Db/0ag6MbWO8YNubwaudNhZ0VYpqrctPtDtmrbwpn9T1gelvfGJ
X5KVhSTIBuNZyHS5UZbSb5vIsJptU1Xldg5oRqFvYTpAfHq1BIZeDX2eYfOnIl0HibFUmgkTO1x1
CRr1tHSn6qclPyXiF3ZydY4NnbcNYPWoMdZg6Unlxk7lQ1O8TqI5TOlbhhOt7iuuj1g4rjInjnuC
03JtFu9ZXm39ulqoDXwopvOkDO4ow/SM3zFDbDxnDqXM5vn75Xtxo4BZIsSjhIl38NeNb0VdYzVy
DRSOaXHyUAb3bJSgOrXelQvn0qY3Qb+pOlC+5+r9OpCSDlo/qQwUtEdGEdZ9r12TZcw/43zXfx7j
7BSz6o6RU3BYWWrRMCE5Cy2k4HcplDl7QbuSRVwmjqcfMxa8wiI2zP1cRZ5XU+mPj/a0Vwmavp/h
S3AjHS7+/eYfIOins1XofhjngqdS7G0RLBsA38h/t1ogh2VYL6H8hKJYXj1lP3ponM8G8g8UKqph
zv1avs54jylFJUxZP3Y2HuEBPSUCPONTgkLCX11b5y2OWhUkPKWAql/uMIuGBVVsC4228uHGo5Ez
6jot0/YZjCxdedaZptx7DxDnKVq46rJk0wL5Bf+UUPa01HYkZPBcTcKnwi/3u/rZGNazvsny/rky
p/OZ+te76dRShIqkDDu1r+829JKPO5GmHysNJs607PK7If3hB8EiXIqfpjh0FTD55OCE9/3Ily58
ylT/Hnhe5p8+Zme2aRp4DMxGZiEhbkK6ev3Gn5//r/fDxBcBAXTCv3RNkZ4Eo1oaOm49zSIeC2cS
p0D7ZSCCDKeT3f8sdVj8UDJrGmo2If5bEL1VwFeSSJHBiZPee+llNOtjMWLtSCOp6meXtPc9XrOJ
OCrjVq5xkSQVnHrPHXIdb1od0Vvxlk46CsmDPBWbOAoOou8P0BTd3MMuMKo5jbY6m2cizfOg8MUB
Ta4y3FI9TkYBf/ChG46dh/azV7A5g+x5NZa+hKKgbkbfBMGEytbZskaaPCp1NJBaZvgaqq8+3DPC
yNR+0nzOMBtGmrVK/WvmfZfOFrTVEJKxgND+cjjoLdh3SZbwRehwka9FelKqB/IFY/hByvD9IrsE
M0ML+s9gZ4dlJEdh1o8x64vMD7feqIaG3GFrPx5nw0lf/B9n57XbOJa26ysiwBxOGZQsyZZTVfmE
cHXbzDnz6vdD98zftkqwsAdooN2hvMjFFb7wBvZZinkb+5LoaQwSh4x+oybTSVWvAfw/wrGva5F0
2YI+aAL0IMw9exjLj1VrGgPlJCB3WpG60r6MZN2lZ1rovyPreS5RVlDqY8+GE2p1FdOYoFJgDid6
FgIaOz9akNUJDCVpElcm0p1VDgd04L4bkVwVtwBTAKlU9J8m7Zo8xp8ZuCSBAtQMchxVxa7r64ZV
tUnjRgATkRgunSX/VaSIEqIHN330l9VmrWOMXV65VqU/zwmGtRBKo70sMW1n92o1+6Y8Jr18Yrtq
oI907VdpDcDUV1URuPRLNBCiTeEEHTTo4b4suHz8zRBRgG20K1fvcu39+wERDNJ4de4BIMkqcinn
d7zp+40cSG26n8N7Et0sow6NhTM+h/qbER8F/fnK8v0aVPw54PJNPh2SIZQoSNZdtG8yD6St0jkL
lD64k2Ugg09tvfaXSMgrTAK66aVpAYSGu3h0BuWabMXZd/jvo6icFBCooMydhQSybKTDVDXRvkss
x0xR+QheeYxWf6+GQzm/GOPLMO7S/JD32BGOLzMNE0V8KbXqShjwkQr++RX+70nOwwDVrLVE9YNy
D0gs3ELu24wo+xamldlSi8nRjEmvBkAaPnKX16vKShxZSVcKYbWUnjBWqGCLNrheFaDjExOOnYpY
9pghBj0WNyF/PA58Nx0bJ3678j2/3kZ/TOK5YFMei0GYD7AH9OxYUjSdgp8SsopFN7gqkpgE5Tdp
egwVuAA6bJP4TixequTx+6f4uqP++xDLMbQ0AhEF/LqoABIbwhxE0Z6b3+6kwOnVdY0EtTZcg2We
taX/HOrsxKvSauhBMkT7sfYW4YLRbRLXn2On6sll3iN/lbOHvn+9r/fLf8YEurw41WEx+3ElfNoz
/ph1QZyYwW3n31UD7BvsA8f7rnoU9e3VufxocZ8vRmojiGMsMT/g5q+TaSAQ06CiHt6avleCAh8w
SyEn0m+CaBPSlDZizeasHudN29/n5TqkLRPUp2phoyhvQ3GQ41utu1KEONMv+WcONFA5miyjIwS2
7+tTKenEO6BrcZyaCFg/eHagzN0b4jIdR0ZE9mq6eU52maGxQjKrdK6mvfBAijJ4Q0htMpueDaSg
lxNO+Puq1NLXu+Q/z7eIsIkSrV/g2F+fz5zEWZ9kDtKWnHhWnDx5KUnoo+d4fJFhCICldYxrGiZn
YNo/Rz0LOfWmHE2lM62bSNhr1UY0QOPDhRIr9Irr0p27ws1NA+JRtUpHfNJyjJo0QsYILiVFR6fO
h7vFOqCdUdiVjyYu4emu9CkpYwitlM+L/P3Ui6TB/qNJ6JZC62mLDeVXa8zcUPbRC8e3C0EROgpu
Evs3CvYfrAG1jCaMFP290RdPxZC5mpAf0qG8cn2d9ev+OwGWai03qYxd4NdpV+ugUEIp849R/BCW
t8W87oFO6d1p8F9N1JjWOSp9aJtdkxS6dOIANlS5valaIg3yddxhSE0V/D2tGqVG0+uArjry8f5V
4aBLWx+5HvgFIjoGoMG/jmPlYAMQc7KOSfOqia7uiBbVn20A9mV0fKCMxqbBe7jw5OKn/zuP3gVa
uC1IEVq13x9CF88FwOiyyjQvUdPZozDTQTGjb7wv2tc+9p15CDdqNjthvQvUcmPkOnDu90B7aPHr
VoZFKpkO18lni26iDt2hxpt1sCfDtTBuWeTnB9bnBzs7/aWynoowEgXUNFd5cD/NG9N/AEclzXt0
hYvmVlp6bncQvar+RlEfptn9fmrOHU8/oihDQkf9A6z0h26RWeVSWM6Nf9QwIvBvzeKuELATWM3a
Jiu8rrwp5xU/ZKf20cLvV96FM64QaOpgMXCvdaoLF93WIIZacDWw7qJhWBrAVjzF3KfTRsSvG7qN
sDE1ZHy3EUJb8W/lcTJW37+HfikaXDSiKMEvtJbzgHiGL4fqoRjcytOLpLwFEu6xqyI5iOFKiNci
ZuZV4065bo/BeiqOExaC5c1g4uQQ3GpmZFsygtMbRTyGyb0Ej2x00nI36uuYKnuk5DZ0xmDcqhDy
4s1cHElQcX6qhpVAVRJbTX2VBDch3pH4wFQrJT7F9Y1vHbrkJUpehJB9rSGOXazH5jl39Pg20A+C
dKNIG80/TlRw5HlFnbPUb+Z5Q7OwUW91ZUNPsrNWaXwlD7t0AIDos/QPSS3pXEmDmngQilYZ7fEI
0DMy53RXYJaQ3X//SdQ/DwBIJjRi0MJXl2rG2W0sWlmSy0JoHuvxQUJ1um22TXynGz99caOgwzTd
5pFXqUh6/SbhcOR0o2e7YjpM9TMGH84c7WF01P7vCp8XHRNKr/IPupmABH/81fm3UbvrpR2nSI5F
dPNICt9GeNhZqNmhzvTcDKtahqeI4NCuwZ9Gt1wFHsOIhdSVEE79mrsvJzkvuoDXVZnIAyzc15NO
1IZwiETEyqv2daL/3OsvqR54SDzQThdXZSlA+3BGycHiQraOgaUgjmMIq9ZEuUbFxBUhz3HMt0lr
cP7jg1iu+RViI5IOrzJjY4X6fe5nD2t6n7dSMh/0APFPuduGavCkW09RXHo1vwc5UTtWZ0wF4zCo
rp0Uf4YJkOFl3hX+0ELckr++ZSr6nRXPavf487lf3YbuY+z2Nsh0+/e9YG8ff7me7ypObP8snf3D
aXIeHrrN9yvqwmEFVQx6FDJrxMtI43x9hAkVnqHWeYSX+PZecOJbcxuvKuf3bN8Ftv062JtjZO9D
292kzrp2cDY2ts5foWs/KbFbeZvn75/nwqGzPA8ddx08Mh4LZ8d3F8fzqGlDd+wck11u6yItZSQz
3c46dnja8rM7LgaJiFq86+vsKM4b2cm84Un5gS8pgvdAU+3yh0h74x13To/eyF/5Ud5PruXprrZL
7VC0mxXgZmONEocbucKhtwVvdswbyQkeh8KeOode4Ev+POzpVOhOu25uj70HnMKLrhyysOH+uK++
vvDZloZTKem5XrfHxR97ctL9zc3gTV5iw3NdEcRhWC5h5Nq7nRNu55W/vv1Z2C+Pj6vDYlO9/Mi/
O2j2YXZvK2e2I/v2cDusV5XNZ6RsYFvHxTX1LXFUu7XHXe1xDtv7H6OzT+2/9hIuqdnevx3w6cSW
1MGhxcXbc/GPX/Ue9h42gdNNdhvcTrhtDjfqETPhK4vwQu7NHHBhAjIh0UDR7OsijKdatBJsAfcq
TfbkhxIooArWnKVy3zhqc4uoJVSMwqkwBJLNbX1vtX8N5S5Pgms78s/oAXaWjOYuOGMYQ+cwDLOC
r6NHcbIPODRqcJBBy4XVELHmxqE0ySra8R31YIrxd5MEobPAy7OG4t5HmJWrN3n2PpKL9IK/Nkds
uTLqbpWXTIAqi1ecI+gtCJ7EWwEVMqFXrwzScE2Ib1LKOwN3fB3KTpskV2Z4mcCvQRH1HCzOUfdS
VNq3Z4tMisvCaBPDugFAmVELzw4IlJnJU6M8fb9/L4Tgy0gg2zUA/Pi2qF8/pRohlpCFVbyXWsdS
3rjja32XyO/hyjc8TVxjmdLGia1fM2c5q4R+3BifBz4/yOrejPokSKK90e4GNNT4WySuUw6PuN1J
zcnHKW0sd9Du0bF4V3K8evW3QC6vxJ/ypRWkM8cABpaLWjs708VQrMBRduEevP4mC3pX7lPW8Kqd
bqLgxxRC1t4AejPnnZ/eEbbn3Q+UGAzll9G9cjEZ060QPcxBA4rG9FJaq3EmefnVXGn54ucrgodD
aR+KoArI6et3apMWoRprMAnO9lKifli8CZsK/ws9OBbXSjJn8NZ/vg4yowsRDDy49tGC+lS0GMYg
brWhMJeYODF+xsZ7b22Zlbx0oxeV5kKFmkeCdCRV1ms05D/jWMSOETizlpTJIF35+qo58Dq9bDld
CrZzlBM6T6j5HoTufcB4z5TbLZDAK9vgQvzyZcyz6U1GI62TPk73NK05x+aGG2fYwaLFHEqJ3iba
t6J8Ze99iMn98U0/vegSpX6aZD9L0HUV0nTPimdpbgl6RuU9L167/rXAXQ5GgRPLyGvmriquG/2w
2LqZNLWL4keq6mjdG3YvJzbNZfp7x0k8KHN9Q9W3VN875WAUFcm810oACX3AYMc02oqF4IZ4imVZ
u5phKqHlh307ChVyvHQe1mP9IxNL7BvHJ63QXEnMNpwHeT6shlT7ZQxPeqLsKEs6IhIi5iBRzaLN
jnmLMmJzLndw8dqDzsATRYx+ZCLfOEjN2XBxsr1yF1/aElw/KMxoEo2787ohGHwx9fsx2S+To5ym
4D3K7iGI4viSde9XFsiFa5+7DqEACu6sSe2sZAAFUg5kvUn2mbwupp0YV94UVi/IhflIicJS9rti
s5S5w1LfLOXoK+NfCD2/jH8W94WBCa4j4aKLAO9TaE87vA/R34aaCbDf6kvscHYk6vE1xvylq4i+
KI0GIntu/bPIXtC0PI26ptz3QNvSZs0bhyUYbgy5g2sclOUlzjcEnEWaf4vyGTns1w3RtVUNtVk1
j315gjXVlrdL3h1uMKKVMU3DNZxgAlYu0f3/f0aoQn75d+izGzfWIkHoLEpCaXBPKyMb15Q8wNBc
uW4uJUqMQ/1FxYsKCcezV5zjORNKXy721Wg+THXyHFDv6ckF5QDxIgz1suJHEz5qhYAeUiyS/1CK
a9JFIUlZZ9LgtMV73xCHTJKMnq0tKJOrASykXCq2gaNW8VEOX2EAquUp0qN1PESOZQWuaQy3WvIe
yoci0ZaTYxVBZzMC01V8f62n7SHh//p+0X6c1H9+z39f9mxSB9kXOcPIYikr+lyNaBxxWB37Ch3H
xNxqA8SsWDzkIkqWzTr5aH6uObxEP3kfTXxMrachn20TAQD2XNm+lubgStrBLN9xeW2jgHb4IWsp
KXNF5Boq70LopHXqZj7GlVxNeYXsUuT45rpNNhNJwnQTaLFXIlAj9oc+c8iV3UFaT2TXWUfjrvtZ
PnKc9MuhKBFRWpuyr28naVNnjwgqaVTQm0J/9uW/jWxrmjlOYgnKPveJv1XL7EDTi2sqMeC4zIis
TG899hMF3Bd0UmaUUBIUuEKuNR/3mHIpPbyElASK4SdmJPlrMUo/glL0sm7nq29yLwN+V+3eqJa7
B1zHla9zabPpi8PDUgZFP+/rZku7YYqEsPaPPqjj/olaELUeONhxtpjLHpcp+H7AM0G5f4IKGvz/
N+LZfSfWnYSggmlQ7t1K8V4UuDE2cQK27laO14bvUQIKhjU1M2HYUrP4fviP7PyP1fhp+LOTrPAV
rDOywjhO6g1RVGtslOCJBGId9imeSVvqX4npifFvio5xcSfOd351aOfbIvC6+Fglz013O7RrYd4M
zdZstlXgQU+jIuMjyFZiXfz3HK+7a9q7Z96Cf8yaudwMn6IEJIzixFBQqiYXQPehTfOtWpP0sWX9
wLDpkWPtOm6y5lbsHgdogtEPriMr2MXVENlime9ndniAZstE0QVQyPfTeqGnxslJoKZSlFi2+tnN
xFI2/GZJwWAN4nAYs8eh/siyCygzeJDiu667xiq/eCct9F8LhqmKmcLXKQFxVkmRIYb7HF1Y/GrR
axBAwJwa9coeuRhiIGYvce8TDZ/PfaOrZdFmc7jnnFm0Q6lJcf8p2iPXGhjvK5fDh/rMHyuURggj
0dRH0uvre5ljmM9ZJRnHuN4lpY8k9WsRb/pxPZiP1cKs+lULW6VVbVl8Kqqbqf5baR4XdYY0rxws
RO1pOIjxjVi7YnFr6vfUZLP21kewYcx3SneXlB2c+11jPovRjTitECFI/HcZY4mcMutazZ/UYW0k
N5L8iEROa+KcsVb7u7FzleguzXdC8Xf8qh5qfYPigm1KkdtUz3737ls/Qq6wcHj0O6qOoW1lr1dW
2cXQAGgQAlREBhxZX6dm1uJEqaAuHCXjKe9+WhzGgxHewp8xFnbNrrJ+Abmy1QJjhuc5ePsfhkca
SRJJkXVo92fDa01Dw22QjSPfQzSPE/Mibq3SBZn1TzdVjvcyHsGRF2rXNtjyu89XhSkBrYdlwrL4
aO18OgDaLk66XhPjfWg9tcM7/ao6LT2ak5a6y4Q1oHzc00++AQSCThnoj1TtVxp3Pw2thNBeqoja
Te/7Gbn2UGdpc8AH6ftYzThG15205mDCKSuUX/N0V0c7sbqyES8mpAhIWDTRkOMRzbMtHwWpUQ91
xgdI3ci4Ga0NxFI/XlYuvewpWDeRl6dunhIaXvsAl46bz2Of3Vt9gCQ2nkTGEViGIt2pOUKSKxNq
xaoSb4rwrsXkUluBQ4X3V26JTqv2qMvb7yf8jGryzz1A8RldiwUWSaT6dQdI0WjK5igLNz6ikdKM
wt5vEqw48jh0qZBEVe6a/jttuzmihirTPt1QMTGaF7e6psJ/6Vj8/ChnEzJhW6ALlqQfEekTZ6Rr
7zUKmeQmKdbWj1fe+9LO/zzY8nU+Lf/BmKVMTRL9WAGBn5LZ0+lx4GmhB+jvzWsg9q2xMsKaNBSN
X1T0rlZDLn7/BWXGLQeu6Nweqh01y0c3LN4Tj+IeSShKEK5jEHUtCbl4ly5q90vyoyBMd5ZlmmNv
wJAL6mNQPKcCNeRgiRU9rXvrfLqK4ugQaGTDldPt4l6mpGRJQB/QbD0bNR7KoolCWT9iAEIkmOZO
a/0y/S29TL5oY/268kUvFVuA7KGqxZsqf1zfZZDIpAaU/grpFH6s32iIHY4yDg9s5imAkCRcGfPi
Kvo05tmSlZOhz8YckJEZ+rY/PCGtZdUn2riR8MbpiQzDFK57trYyHsSrWEX10hFOhQJGFtxE+dzw
1JeUJNDDGbYppSstQEM0km12Ti3clIjNWr9K6VVpQqqMphMYfzWYrgjd/zTt/z7EOepBzau2xpzb
WgJ+tdmbpD10YSpPDo9CF4FgdLg9v5/2iwfFpyHPziy5rgQrjBhS8VO7we56mndSt1JhauTTKyHN
98NdrGZDxwRfq8DzU62zWBm7vFadhyzcT7SQ5JNMRyJEOAVnpmI36+CgULk0XqzhdH3rXlxgoO5F
RQRIQE3q6zFlRYWci12qH1Hm4kKkHqfEiPLC/XQV9abXVz36nINTij+VazDQS+cTcRHmRBQwwKWe
7V+/lwW9LLuPAMFAhWdOnao+zPFzNV0rlF7MRriEeUvaLnTHzr4o7N/UiERwJHAL86nbSfJTRENa
nvPDTOvFMh7EhKx+LoBPkHgHr005u2KO93SPLH1UAa0K3CVlT6bfKhLC1w6XSyvu8/Mtn+nTbTEK
QoqtfO4f2/Gm5awmKCZG5CQb9HVAzez7BbecGmehmUJRjN4P8iVALs5mnv9W+maXFHu9ekalhcmn
Fy327//DKAqiLKwuma7v8s6f3inLmlDQQ6Cu1IlLjOMNjJbo+OfTlQz5wtzRVv53nOWe+DQOSiwj
4o5xsRRUkUPFkpRkZ1EHM3by7+9f6cKVw1CKSiSPQhZg/69DzWLdC2045PtA3grdA1awVeqVwWlo
Tlb0Fs9X3uzCDmE4nXIblVsJpPTX4eKuDrpOSuK90HhdtMv7Z8RFIXdow5WBLt3gbA0sQwCWIWZ6
boJWpVnZULxL9hw/oXgfRr/6QljNBVadh2hUt0P3fCU8vQDtUpUFjkCRFnjlH86Crdblk9G3gFmK
52FQ9qWEVOKLrORu2mhbY6wShNfDjVFH8PwRnqonW67G17lEBnqw3KW3AfptDpRnREuuA7wu7ZFP
j/fBpP+0qgRltKbYamlrq8jZ+qmTwJOuxJ+Db62AgawDlrOKncEYhJAM5kOhPXMxiGm60k14VBgc
fb/0pAuldMg3qOtg1Iq/y0eq8emB0F6qxIRdfTQWLwWDAyJaLmLKbVkaO8O04qgoRKqvzvcDX1qE
n8ddgoRP4wbDRMAn5NFepSa7jIl/GqE6EQ9H9fdDXdpen4c6u4z0QtS7Esfl/Sgi+1c720R485HK
YNVDN6Qs9P1wl+5dheAR5Y6FCM7q//pqCF/oUqF26R4BrDB4Ei38IMCsI0AxdOhbYeOa24GIbCUO
zWNw5Xi8uOfY1Eg/AIpR9fP4tTZVHUPQMNrTARP6XVU/oRZKOCnl7y2i8gGucFf3+cVF9GnMs0jD
bCx/yClKoPZBnTry5PZF6t9rLtwC+BW019h/p1vfXrMI0pZPd37lfH7Zswu4ULMylLQk2Y/672Ya
EX04cKIJMpVB5ansd8u+H+K3zLhDetwR8q2SoiHaCSi496uly5dpPxrxZ4uR55S/VknsIF0GUVFw
J910an2GemXZo5S7mRDTV1BwEsD/A1+EHhsHFRhZQPuntHYgaDF6wUGQln0XANjTcR4ABOLw8lpY
urThiOexIFTKN2YiL8dVoDXbAPEqam1OQpPwyio8M4f7SJGhY/67EM6WfZBJQSzmYwSMu3LKTPDa
SfXM+QAC3+Y81g04udq0H5TCS7ASItGIASRKceoYYgz67rbo7K7TFuSx3NJJoCPAJZFmskcBXhdz
t2J6SFos4akDoh50s+OnMU3OU8jJEZXvsMO9IfcPgTjZRlA5zImWvcrdq1mbq6LFxqVF0IuhJ7Pe
/szCdCPCoon8XVRPNxLiYn2qKOAdRls0niTKWnzTpUUBtTblqJbyU+TTAQwBIpguKtlG2nptj2dQ
mX8gO0Up3WbBa5+BnMrXYU7VL0tcUdgFUea0SMNMrnxHvUCLX81x3aUyvHTdLrahWKxTnJMEfu2o
v8zhUe+zrQxW1G8sJxhPCI7vexk0VrNmm9tla7l9Fjvz+Kaz76EO3OM8ggfD7FaF5fEIA9VDgxmD
iaPQsSTk1qff6NP/ZVC7plvSVUhI9zs6tstPgvLUMLVTMR79EqVhqVzpWrWK5HAVaaGjAVQWkp1R
1c3iaYnsFWzUp3B+koJgn+rFWjdfrAREQhw5neo7RVbAHwhdipL3UfA0i1Q4Nd0DjL3+fsmdUej+
s+J0EckZEd0iGGFfD768V9Suw+Fhr5QnKXgOsV4Rh+eedhSePhsOJlcOJpvrvxHZb3rlNioIEZ6f
t/ZN5WMJyu9I/hgZcqj6C0Rnm9xEal/S+o2NVDe7otoNi/jytVbkJRSXAnWKB7dMaFQfKnSf7qOc
UDIsAivcC+ZBnw5+8VxnTm9uEIUEjakgYGS4YvMzDFeGWsJKgDJ6ytQrNe/Lhze4I6zpF7b6uV6J
XwyV35si1IvolRlcQAtMF8sf9Dn8lJl+7xz9D9EnFBmQNBTbaSKche1FVQbF4KvBbajc9wQAA7X2
roMys/XZjwIuqVcz4ctRB00SaphEoihFfl0phSjI5jBT9PClE2Zlm174JZSCU8JOk+TTg5kOOJNl
q4Guyfdr9GLYgbT0IhWLxcp55TSlaaP1o8lnHh5ktBk4UtL6oc12Bj7P3w+lXR5LpUSLfTsBwdnl
JCSpOAeCQXZY1k6RvFXSwaQuLOvCvSY9hx1clOlJCQHSAUEhCcRWbspJ0SjFDPlRx3CvfTGjeKX7
2yZPHEMOwC6/+vW7HnWrtK83fTvaOVGtEvW4e8dONz0JKEioCYhSRTtEYXOamxSbmHIt0DVeevgF
7hu9GXi4SSJ4+rvz5U1YSZ4SI3w44fldR69ZmTllJDn0zVT/RTBUG/SiNzbKg9IffHDM308TFYFL
lzjLTxeNJU84J7608lwqedxSUYxFO6+VU9vzML+GMXKq8F0cX8f0ZPhbbnWvCWnyq++NhVasuC4T
0QEj5y1pPncuflwf1/GCBsmCBm96Li/hrcCER0iMtRHOmyAUnjtqwwmOPBXfIk/SrVqB+pdB7dRa
tBu6dFObyc2EOpWZridBExBtRDlID2+MNvyrKhJnSAsXWIPdTI3TqIOtNf6CVhoG09WJHGKuoS4T
acWo6z7rvZSv36HOboHKDsbBFYfiUZZWst9DrZgdPRM9SXztSuXvVEKCsthxmgcmUPGpcuT8lMq/
wiT3Oi6s2Vc3SNboTi/xD8h+yjGZ/aqfQzB6OP9mp0TUH0e0dCXIqJy39rzYxFRPU1d6aCeshwat
AOMwVoeOPEzrWVsDiIIWS5PoztKfAnXX6oe2HZwpxi72XTfyt2oExmQ+a1x0Yt+uQjBhJuRNwe8P
VeBvDVT99HbV2CxNY/5p3bXIu1iHAKBzhb8yghSIwPFXoCNULkPrLF6pco5grTI0grsOS4jR9Poc
8g2fTwdyKsQ69i1vAbqYSX3ya9EG+ajyfabmLVcSu5zB/KT8WXGRFEZlQrhLo0csFXwLqMOwnXwB
8TU0RHYBQE3IvwKhRjfPbgpYLDCexwADMEzd010wvy3xGv9/3WCFOJFtPyvSsxzsrXCzUGQnv0ao
9jUV/1LTztGpzqrvZvZTtiDtYdTEgwpJ7S1/WJMPeiJvguZANcyrtLec29fqGicU1/VMXy73jFzh
JDVWCyBMbY64tvUKX2gkkjGeqwLVuAVuJz/V+uj2wkk1SgTI3uauX8vi35B1lzVUdGuC+IgXkcT3
UWjwAr23gtcxRGxHuQ1a1TEEmEPWYS4JpdA3CKq7GVZyr98pregouuDlevdTrxlUACAOpldXn6TJ
dEUqkaUSbxP2U8R6U6KD3q8DbNQ/YpTJukmJ4Yf3hcaszj3G6pGjEr/18g95jm253i0TNuQZSjqu
bgi03/YmZj0fkwMkR1TfOo4rn+CzUe5K1HR6YQck2lHyvUJXnJUBsHQ27gCUFObfYT3yKm+z+kaQ
Fcoz8JGnlm2a7ExzpUvVW5n2q6w7FsqIzOeVusUlGKxC7RAqHh1G9JrPaj9a0am5YljwRjqhc8Zo
3PUBB3RYJdsQpxktuFNYrCyi0Ch3OmZ7A/sMRTSPMP+Y0gaNzdFpMIlSkJlrY7whlGADQM8tdP12
Mk4N99z3p+iZgc5/Yq//e2T545D9FL+oUxxNMi4NS9pHBhYHpjPk93WbQnDVbfqjklXehAOmjp4i
0jZfmYHiTEawWtaA0BO9Qi/Jh9OVx7p0B8oiVVj69xBFzmuC9SgJUTVH/6A69cwzByfQ74j3ioQ7
pRpuFPmQhZabsLGF2A2aB6DXHTuUZQmG4funuVTSI7YjK18wDNjsfo06gkqBI1+F8d7PnyX/EJJ7
dQdBBk6Ggz3Ep+9Hu/jqEuEkVGc4j+dwiXkS1EmW9GhPxmMgRJx4gGhV62kyr7zWxZrXUuyCjAP5
BMLz1/fSrdJAKaRL9lNTcnT8QowBT0R3yZwqGP4yiH3JDJ0xVR9JQmlGOQTXA0fwyPnWtCHBhOjo
BSZokeHNlCu+n4hLWKOPYtx/n+9s3qVZivq24Pmk8FU07iYup7HbjXn6liIWiNTHQwY1Skd7NO7e
xxz5R012xJajPF1J0mO9+DwJLhHsoiqxWWoMlWWuiBl+4MWil/6m6iMn6LP1NL4VtMEnLuglvLra
OLu4gECkIHFIf0E+B4L7apjNVVDHezN/JoUm59SMkxoepfLt6le9GCPL6lKpBQCjIB//9avWODeE
kkVzgeMcOfARpCLho03+SSFaE+4mzpyxehrz1+8/18UkBFiBipaItvQ1zj6XIU+hOEQKCxf6Wb1k
vL4zyc9RoK1D4qahaB1hOBWR9L9smE/jnnUrZqlMxw4U3l6H702wDOk8iA2PIPkq/O1SGVZeGM8m
5XZoBGcHfBGItZrOfMhBpC5zn4Lyk/s1su7fT+XFI+DfYc5TqzKaRwJG6Lw0GaOgW5l0vZIDoJ5V
Gm6+H+pSkRMdJUp+9FlMeNxfV4tQyVIrGTH1VACb/hN8I6Ch1KtwwCBiuHqUfnh5nFfePo93VuQE
Oh/r5jRFe7S+9PFAycaV0AlQXgVlr9ZPSdGs+jJ1qVzf9GiSAAR3wsyy6ZatRMA5XZK4Q4I3Xtjt
uy51dbD6C7p1aJuPkKGlXBfkT6g3OPJPi0JdOpzq+AZGANDPFGP0pagUy+9adl9YaETp7uT7ropq
8MDlgcwoQeqzRh1q9P+a2rupPXaCSHnScsVrQtsXP/KnmT/LZfOw0GizLarJmRfiLpgHCywuwaOz
ya7VBy4eQMic4QkO/EI6d2ybNb2vrbaP9ypepRplvXywkSvYNZlwI8hP0oBIWJWkngXoiVgqV3PE
kfOOKvdxefdC7VH8a7zqKnNqeck/loOOVBXZLp7l5xFTm5WSlePevf/oZg6vVncT+rhg54eBKFUO
UX2XDuilTJnmBvU6n9YZN/7VZXn5KtSXaga9NMyJl43/KQzqfLGdyx50ChubQ5NSYUmEGBvG2pfX
hvVoDPnKIpSblGep3QewWrITiW5BpQO4GvVNMfglGt2Vk81cdsOf0/PvYy3f9dNjBZOcj0kqV8fE
7rwJp2I7307iJn/UfrahZzReG7pSsCalE4TD9Nq85tsIUnRBeu+G+SrFeTB7nKqbEUX/xJkGm8JI
0zs19MpuL+5LyxsegpV2h3SiYdeH9iTpthrZnYzmrB0ex511EE6KB153mz3Aj3kvn+N7044e9Qft
ZfpbI4V2uJ7X02pCrrewF0uWo+aEN8NDfqoeuocZ8YzcBq8x5HbsYah75fiCYXZpiqBOox6M3yJU
lq9T1DfpSPsYzoEi/S2URK/paDfGY5yHtz28KyXFa9PkwGgfkH+yq9DFdXtCVVBBa5MEbzKOob43
auvnrJLEiV47/Fzq0F2bbqwm+2HKL5VceUpAEkVshL7K0gdZ2n1Yt/HLPd+gtAq9gKwD63S7FVIy
Hyyi1aeFvTObowuLSE4ioH1vBTnxYnyb5aEzEN5LqhPU5RFc7JK1+lTKC139mZXjfT0BXJ2S1F7y
KthAxF+LEBMpYIkMaVafavNu0XGBkrfKw3eWIjQrqVovpYAlGe6THUDLVWq0bsiJB0MTG3LHIFbj
14TiC5nfitQqBRpfhZXGt0N1sznAzrHjHIK5ju9BixJK7Ub9YDex5gnadhLCldbedbELgrvgvQdp
9GCn0izh5JrMaGe2bp/mXhH9HP/JdQhdKV6TTOuNZwSHWCGUD17YL1VdO6QNad0ZCDjhyH7Iomcf
nqgoxu/peJ8rs2cRYi9VppJaUhA8ETyEvBq5UhO9ysHT0juJ5NcQx1QDdT2Tyzhq1l2vvgwdBR7O
ifL/kXaeu41j6da+IgLM4S+pYMmSnMqusv8QVV02c868+vNsD3DapvVZH+agMTPd041m0OYO77vW
s6T7IOtXZtetrQiGfBFv+opQn3neWsWDBC6m6kZxZAioC0xBuzIp6ejNo8ZCaBwt/mJW9U2vvMz9
0VT/mXJAToVbc/pUBt2dptfv1+LzO6gPY3mxGKuzBF1IZ0nAH4XuQshuMBDQhEOJIlZj80V4ay9c
9OzaAOhC8GMIhVIXc0ypqdrUZxlt/QxjEB4L9tgIF/5z7ggp3zTpfZhzuqoIkoMA9ndm98xvYR8D
6GCcBr6/H0M85Jc579/7WcKJJSsm8HnitNXJe/oP7BmLVVre9Hxyw5Ad1OinhPEGro+b1PcWaAdq
sfK0F3v/tFNdiJCj9cwq6GmzsotISdJJnSEkyjZOJDvjHqFklNFp419Ky26SVik0Yj84WdNz49Dh
awmFD6/luHMTc9hEFB5whOnt5JWE+FLibo9i0BiBupLCkx6GnpiJx21GrjNSgf8PQYmYwb68ELQx
mkqlXaTAfZ7huibL9VpBupyY9NeGaBPrT7FyaxLJUmjJo20R4dXi5O99r3KOU0zdbdTdvMtW6Fhl
2mpG4Jnl0Rr43PONMXUb/n8HF2IIbp/lrnwdCGWkwSzqXqJep1O9YZfgxrA0zUcmm0BL13VlIbYr
1yAUPbX3N8bgPHY5RV4abMNN1F3H2HC20sG8yecd7GH6nzCIdgKnx3YS3jQYfjKWqWCozKVV21wF
6nHqnvp2lVau9qy0Nva/xpNE7y7BylXe6U730ji7wC9Z1bpHKb+XIulac4YbXWl241y+fD/0zu7I
sOhh14UFiOfj84smLVWRiiYND5F6V1c9ZNEWa1XpNuZ69C8sXGf33R+utfjUp4BA9nkWDhpIDDOB
AiZQVk90TsQOlWMrU873T3dWX6Ci3pExeyCBWup3ANPWdRBU9imHVJtZv9BtVv2zygRev03qgX7t
2LyE4CGSu//myqgaaJPxH47An19spMxtVUq9fVKCNVigPrhGThENVywjFkX2bMUKi1upuSQWOYNM
o3jk6JyMAIY66lJPmBpDK9sAFwmLLFn5aMvbFd0TBydfsEvIdrK0V8M6Eh7FwH+Mk2LVZsVVnz0o
0V/faNe1gVl7W0UGC7+96mFPDmb2X+gtNQ5fMPtgXBlsPz+/nUFppqqIifzg1eARVykLV6zV/s4A
Mxaehprz+ks2Y1Udfnz/w5wbhAitbGpaRMKAH/l85TDr5LjpGYS1/ZiJTg9FfFokTAVoDdBaCZDA
91fUz01mHy8pvsEPO1p7zGCDR1jw8Y9JGfydW7jwCP8SwuQJ69btB8X+rRU/QFgh7SWXI1sX5e/A
OWjtifjnvrgdhgfD/FFYTyr4L+tnU/9OhocELHfXUieHR6jcGvIuYMcy3RDoUskPk/UitTcXh/V7
2WY5MdMLpOTLG2TWWHzDiqaXcew0NKAUCt96s4tQEDSo2uFAmib+P8ebCP/GCo9vXMshVRb92im3
XenAsKfA5h/T4DA3LRvC+rqH6kfNYk6xPlBX7YPs/bDa6XwqRuNZGDszPhtCn1aDXQIpOkmjRnqr
vw+jf3pnvPBLnTOLkMdJghBGW3bWS4IAk5I9VIVOyxNqFZ+CcqtGXn+TYRPzAt81jXXDihjhR73/
foxcvPJiWBZxLWcw9uID4g+mRx4ar3ZRv/nNy4T6Ldk3BBZojwF6t4uir//Hxd8lwJowUC9+VGgC
PlHCeSw8OYWCGfUQ3GFHtaprfzPLR506w6tCuVMdLr1wsY5/GU7Kv1dePLY1ar0x1H58cOzWVUZw
Blq1GuUj9gFwKl33ZPgvSKEKObl05XNbQDQ/Qvb8/syLj3ImS0qRm1gS3oVWPajmNd+erBOSYysH
LEJTct2xES0CHL/KzwHNSoTqz7GblZoN68H4fVGBfHZmEtmzlCxE9OWiOKIkIATMfqb/Z2uiISGg
FZpWe8yHlDB7STS//O2FcXfuKAnA+X8vuvgBdMogo99iqqXOb6tbNX9T2QcXvxtaHaL/2JwserLp
SfdvpP4o7UTrwy6lzYXbOPvsOrtxFgMh+1/8GukYpD13Ed0kolhDUkX2tyleBcxLpgwjqbHrp6c0
qLboP8U94alSm+OIxsMe7F1TzxSQFK8vjAs3dk62TqHw3xtbnBSSYQjbTgvSQ1lwREDA1uiBFys5
38ldhBzHGeONSN0oUKcjamLbR23nKaC2ZUzPPjs/xxg91cpWnCO05rGgIXvh1Z0rJ0GkRMEPjkfo
eT+vLkkXwjeTUYcG3e+wq/dRUtOLJLoQtZhwxqN7QsVzkOrHwX80qmxXT0jx2HDJuHq/vxfxK335
mg0CfUgD5dtaHmPUeurnZtLjAynKkEN8/61XtshUIXl8f6GzBX/tw5UWJdVqcKZMSnOhohRzJQc3
m2auQR+Y2ZIqRYKuITeCU53ef3/ls0c1U2QniII4btvFlZVCbbrIKCABl+aDXST71j+qGV6Yvbka
OJYDkR6T3z79bqf72Q9bpd9WsMo6YBQ5kPRx5YNOEOJGa6VEd4bJsWN+8fVxJUq6cTtRvenXuY+r
nMKH4GE7GBT9DGsES6sDtCEqe49oFyt/7isN5cJeALKo+qIFC5N5N+S3inUrRh5bHSx+CpTJ+oq+
msS/S88vfblnf3L2UgDhAeF/mbQYaATYSRInaefIIdpMq7UZxqgQ/1M7+v7ln93Ow74gGZhWs0Fr
8vNYr8ck0XzbQJ7Mx0g5gpYSs4Go9sTWHe/RaV7eP0p6dDLOwv/j1dXPVzcGObey2X8nT1Ej06NX
B62MQmsbFwKiBIOHZ1ZCfZdKF+bp86/53wdfrNAx57TQ78m+s+ytGt3xtIwfVT6pSEouPOXZFeHD
O14M8DpNGhNQD7WIvlyhkzHgjJTVXsbp1XQvaO7xb+44rFlldSWWqCK7k/R4HVARy3nvF+7m7Oz2
4W4Wi2LVQ47XOUidmqJeVe0fK+upNXKgYZEwRvN6bB7GBGqQAnEBn4KgUhtCdIjWQE8v3MylNyP+
/od9vKH66BRSCub0Zgs/B47UXqM6wkz7/UOfWwwFL5IdKI5lfCefr1NYg2GNJdUpqkGxv1GA6nai
aaEfmdmCydx0c3dhnTtbhvt4zcXYJm+WTqYh9p/+gxRtysHgYMIXpqgiQlyXk31EUlMc//3+Uc/t
wuDIUXcgRwKgyOKUXFWzHNQ+EDVaxEH52zSGe2E1IHjOpOYyWP9Nl9EAMSUMRDa4oMXgpreQNRFW
JUGtY6crJyehTFGPzKHfP9g5ZgktYQ5JtgyHD03D5x8xUupSTSXFPzX1ph45v2Q/1ehvxJKozRwh
duQ4muQtACsK9rV+Ggdn/f0dnJsyPtzA+y/+YbTWle4nYUCTADpeo7FeHId4LUTRF5/VFG9tue5/
vNRidsoG24nlMaJaBzzVffCjeN07r50CgLIZrqfhXkwMSV5cscNsCTFT1cqlz1DRQjB6g4Jze+X0
fxXu0HyJan1bNBK8RGeFCmWlO3A6R81tomQ1avcGWLeE0hT7Gg6MKLv6Kb4a26l2gRpIBQF1cAtG
WI2FfKSNeT8Xf6OZNCPzrlEGimwEEui/KwQP8mSgRI8808x3dVhuUqJNtfJvi3UhpKLYPSryVYKb
x1KtvUa+gtDX1uRQizbI9z/UO2/sy+uDcI/qCbIhitvPQ6Ws+b+UdkgOXQGBgtZR8BCZZMwqpRum
zWNbgWciD4/wun9mRz6Munrda8MmNKNV7QRelFnrhoaFCbUUa7tvtsfOBiLdDB4lbigOVHjqbCUs
JnOBPhuj//RSzD/18BmeEY0h8oSS5wJrRR90nk/+WJdRkuv7dR/xDVLtTiOaw0m3k/SQrhA8JKLS
SDD5/jWcm/U4cpHASiAY6qzFTN83s9FaBVghOlhUhdjVOYhts12q/iBj4OJp69zM8/Fyi8k8J117
BMZGIQNvZL9PEQChjaXp0ECH4qT9/cOdnV8/Xk58rR++RkmWG6eep1gkrjiMefh6o31nZr9lEzWX
ilY9fhrRL35/2bM2g4+XXcxCfdiO5USupyAQWIQrgrLKlX6Vpu01ewjVj24bxfTK5GdAgboL5Tvc
wquyerDRxMLZCqoXCmMCHK0ZufteJzde8HxsErVhp3mqidDBucX2ZK0SbD87+YVBcVarZ4qCDBEQ
GFiXFmWpxRQ/tPn043qzutm9qrdu6rrr08Mq9v42F+bs80Pi32stFodujGxZ0pgx+0roldC8TWhy
8cNgmFV4P9//NufmZ5P2hoD8o0d7X0A+jAhAuF1n+HaCIXrPIQEJCkcXqi0XXcBnG/0fr7QY6kmo
hAkhXt2P62PiIjp1K/fH+v5FMKhP2vp+K7sP3z/aWYeIKClAL2e1BXvzebT3GYS2PhhSwWgFDil6
nFg0hESYQ9AY1UzCbGSIr0Z0g9CZRqc4sFmSIJlXlz498XjL6fXjzSwOyGWXO3k1Ud2qyif8AgZW
GxPqkbkZZNwzbv0TL2kETG2XKWR4o1BlA39xT/fuYPhyFxqnJPY6AK+U5QTgo9+m/AGHpix/OvKT
Ke/9aWeZf/SeRYYGUKk+tuF1jSlLRhEP5sJjgz2BN+uuh+wprVqiAXXMeJSHx9zLY9+t9V95fTv4
ni4/5OVeae8zPXBz57YcfDcurnOCfNWnOnlo/Z9VkiHoRsBeb+cUPxVIA2T7vvJHtf8Gw5PsU2wF
hMJZqiZrOAdf/NY093OTu4ry06D2x0oh2U9Z/NBVN5W/xfPNfV6kVYpJ/ru3tBg43URM6JwDcqQi
lU7XxDk46V1UbDrpSo63pbEZ821P2Gm4i5KburvpLx20zs4BnC8Rh2LLRx3zeeTOmR6LygbgrlD2
Iv2OSUC08uB70Ge/yMM5/2lScDU0cGR8L4vnnXJsvVYFAYeeboCaPF+n7bPxIyGLBRwrUysTtsGW
RgiTSzMjlxIrJlZB+VbIwIVtQegKsvbCSed9NH75HT7c1+KbcaahmNpes09VycC4afR9NKGQ3xPf
FuZXYbSRU6jhlN8yaXU1Jtdx9qfTri7MImLb+M1NLH8LqdGrRvX1RPjTJbqElMOFL6FUCsRcLYi6
qcDpZ22nfnTnKTkWSqq54XDhXZwtAZqWEPDREXCsZdqdFlptMKipTRjsH0s+RTkCrQ6KmHTfBqdh
2tb9bTy8mmq0y4xb3SCNywPDm20aB7ptOF1FMl4ibLCc4y7c2jvX9Msbwj6owxdTqBkvhk9eFGFr
BGjc4PxtpcbBcjK5YfsjzEjqkI/lQG9Ld0dUNEHmduCAnXA9NAT+RuyFy9ptjZj8TnkjDvdDe+2M
8iZL99Sv5Er3nOEtKqp1AbGW05lwXuXoX3B5TkB3WhrbluTA+Pa9lp2nXj1lXeqhX6SRq3vj8EpW
rtskxTbuMrdQwSD3xzTxvTR4CZvRDa19a8AoylpXm0hH7gZRQvX41posWjfBW84PqafmCkMLRhRg
8PPMlpgtTJyv+/EPgBBYpZX9KLa1NnlPzaPwp4i7TBDzCJ0Qmkhrfjb9G7QeW7YxNPUpFiWx5WqW
yCcRtqHJC8N9Q53ZQswVl/Np1Myj2Oso42MdFtvLWo+zEwzzP0JaUb9cqv8SYzLDRKkQg0b3frKW
ym3G4QUxE/W7i37Fc+wv5NCmQa4LzbovhCZLKktEkGxp0H+miuJi1li1gShXr4GCb3gl1KUjxF10
2EZd9nC+47HlGCb+YUcaXfw2F77qc/seJGssLw5gElNf7EYUAWOzAoBsxJfAwoPJ12Y/auUeSKap
nZrnsr1vqyelOo0hOTEnX99JlL3aC8qAszOvMHyj3Qa+o6hi8vmw/eppAYtKY3bgXjj/9Gs/tUG4
o0y96jrplCvjESiPOxjhKS/6zcDeRe30dThph0CrOypM/h73mB3ZXqHn19bFtvHZ96TKOD4xf5r2
Ek6Qz1HQJgpcoC7ecW4m/sV2bqi7TZcS6y9daHH8TDrNrowaMICBOY7TrUoIWB7kawoxDblT3//8
5zZjkAj/96kWr33W2jinM+GcSJbzjRPOWU09yu3t91c5d5bkYE7VBS+Ahr7g84+bZ/UsOW0Q3Ujl
L6H6SFBDE5P2JGVvvMFYev3+cmfr0ji5ibaAP6+Cwvl8vUJppWjO6MEQRzTrxEa2+9g6DjrAZAQu
+OrtFdfNqj1O6O8vffZJP1x58ePpkh/ns6UKrNKeojh2JvrGHCTQOiHSvUj6OXs5nQRi1bCFdFjs
3z58NQTnEJSDIP0gdJ9w9cunMnxW4xU9yrhNYHNdOJKdf7P/XnCp1Z8texhkKfRPgMeYKuriTmYn
WmMNJKy4fBrRuoHtM1b2JYf+2a9CqLOJl2S8youCaKDavRxbsJNYEEOEvfEfK99yMhD9hf/iJ/xw
pcU7dSpl8pu59E9HxbwqrftuuFLCjTO5if/IFvf7i51dEWjP/e9zLabfMlFnrTTk8iSnb31SwlnB
BY31Thn7VRhYQKeNzTwnbl0oV13WrfpZd8sQK6dB8Bx66jol7CQBAHThGzq3LsI3R7ukUwCylxae
sJYlPVJQxZfmWnUOQkPn6MfQuc2slwpB4oXXIOaZ5c7JMgVEkPwpYQ/4PJD9WEEKWIX1qcveWmlc
1/XR8iX83xBNXs3oUSq9PjzaFSFnpBoUF4b1WZHWx8svJqg2U0ejmWpIhkKCNIxoDJwrozmGA17z
CMi5f3Q6oTaxr9TorTAMCmBHWyF0sHvpsnlVx+MVGwZVF8mb83gnkeJ94Q2d/UE+vKHF3jItJyXt
0ZschKabXZiAwRvsGZhD2/EPdP/AVfLqKovk1XxKh0dyg9sOEOGj6C0rqTB1q8WFcpBxdvkAx8WP
Zon/Wkx3lRXXxlQLFBKaTUn926b6Ex7p0EHhbaju2GS3WqCuZ8PxSs13c10El/abriVUgkTMZPgt
Nq00qq/mFIlZvfe1yZNocKWGWw4nEzt9WJz68Z8JcIpZup30OiZUJSLomeRcD5A3MnTXJvXWIiWe
VyNZMyL6h8NY1ZF2bqjANvNNnfjrivw00d4V8C5UO0XUu2pWr1v0gGWzSXUfbXO+GezZxabz/W93
/qf79y0tFtk6dgKbal9ysOvUHWDOGhJKPn3bcLi3s3SFkvn7C549L4Id1YDsCtLscl0onBynQoql
CiuR4LuQqUyFU1FbVw5eAetjrmQt1Lfs4/v4FYc2SjsxTjBK/x/vZPFh13lqyFWVSSfLIAx+0ldy
8MsZVXIFb9L4l0ixBesX+w+4BVdGSQJ0/gL42eZsDb2kfLxwN6Jk+GWa+fBeFt95Z5RQlwCUAc3c
NwllbOXYQ48zXnp5L0Rd8pOk4Ip0u1KEGAUX15azdWcRiAOujPhOcDOf5zlckXExTYJZlmwi7Zn9
wUzTsr8igdLW/7IpKXLTu/DQ5+ZWRFVYTByZ7fXyIzXSekj91iAZKVib00sq7QlIZEsEYoueed68
DbecM7p0WF2Mxj038j9eevG4WdfUfiVBa+VLx9oL2SOJSFYrttgiUQ9+/6DntggfL7aoF4eWb6bG
2IEWNyOhTwqKAwMLBcDlCIT3D2g5kD5eazGsJacwauJXOcjVKYGqxQpvSkkAb4iS1b/VY4T5nmV3
ayE1SuJmHxDIuYJmRnvT6X/3xsYxfI8OK3yQFtAGK583+a0nS/grk8TT+BYFzsshEm+afzLdE5zE
26vM2r0VJKIMqEcIkUGQJwrniGjTpnDrhNoe35iQrogmgYKiqAqHuybt1pAk9uiIDcyOLTSGACtO
1j/hz+20uwSzj6XfqFH0Y7Lfld86GIVUa1yUWGsFJksa0ZQi77q/6p0UnfQ+bV+qoV9xTFq1ZXtj
067pYwrndrWJDXWb+0+T7DxYNPac8Db2HOkSqu78yKJDp9GE4OC+2OIPphIZVkdTXtAktDcDIwH+
hRU9I+Ksfl3sqarnVjob4TgJa3y97BU+f7hzS1hlXguFdAKiRXo1CboN/4g3ndCVK0LNtQMgNJyY
4/VkYAFfRzU0ihudZMSV2BTM25Iw7GHXt5lnlz8D46XrX+VLWVRntaMf73OxTYhCYxgUPbNPmha6
emDfToZx1BrJ49ckDaSaIrfMnF062kRFPYxFTkh8eGHGeY8c+fJ1YOdFySgACsvNo86ZSxp9YllF
OeodrEefO9hTheIopFHeEUCQFI4BTWPOuLyX7hRJzQoidzY3tEb793KIARSkxyIwdk+i4kuWT4SP
hIoXveVSl1dB+RwCm+yqjEj7+kpUk9iS2eqtDFRolTXE2AYA6gJtZfH0IYv/YL3G5kkqDwHfTdCT
kzJAk8WDQkgNbgc/f5mg3XJSE5gv8bkAaWF1NokULK15J8p2QIym5k+j6a4W/KY5RM5L3P4FL+LL
0UManxK5WpeQP1oEohEulsj6bxZ3GFCgGYiwEjFWn4diZBL110noXjLNPCT6HT4/CoIqnMta+jHi
Jc7T36KAFAl8DRJJfHo5YjMV7SrzRMan+v28e7YpCJXKIeLNBIu1jN5zxtaeozEtDpqU3fpMcZLY
lyVU7yizipODVMAMtuAgqADxCrjNCPSade2UXiUjPdAeZ2cPvMwOksOFWzu34H+8tcWaINmRFjAp
2SdZKTjA/COne1W5Sodb07/P+juGBUjhNN056SlJ7pOLhXsxDX35Ej68msU6MSRSr7QyC2AlTyuK
srL0prIXZwBjPKGiExLVBtfywlOLbffyqg7sF0wj8FG/wB7kKvOrbDZwqql3osjLIMmmPdGTmizY
7AhP8/oV+/D3lz23/n686mLqaUfNbgpDDQ9juw3j+9o8MhSG7CW9VIU4NxeTnUvCt6Kisl1aakCT
1TLoeemax+O5qOl0zg635PePc1bU6mDEolJrMLSXRLsII3Cq4No5reDN7/T+pU4rj7AMZgQomJYg
WJT98+r7q55b1z5c9N288qGiEyVKo88TEGAh/E9+Uz3yey8u3/iIzUvH3kvXWuzOuij3u6zt65Ou
3uVEpY4+6X4kMm9xtiL3//7Bzs4SH59s8Sla02ibo+r4J7wpVI/i8nn276gyK8VLHD0LYX/dzq5D
6nioooLBH042pV3txY448YNVaFPuINPg+9s6O2gtqv9sIyxTXhLciiRURyc1/VMxHwFA/mUvThBM
EoSvF2s9ly61mLfNIU20tHCiQ5NhRD6JiZHfFlazgjX7+6c6+4WAraZzauPq0hbTTpXVWpnoSnkq
hsckeYtr/FzF3UUWyZnyI4s8UAeTipxO/fHzSmRCgh4dcbClKAc7osaUyiLMtKaE+5It7WUy0ZkH
E9nkqNvAXfJki0HUOcBrCSIvT8h0puCuje9qLEvDhU//zC8F+htJOUUNEyjR4sMoQAzqMwo3MX/6
zRN+dUEvU4Rp/PvfSTmzPrBmYnkmtIPy+JLrhAxEoaFZpqcRCGB5QwiW3x21ejPWh/m3bW3EPuXC
JdWvi8OnSy4ebojVdp7VMTv19qNpPE9l9mBmI53Du1S6DSNEUOQoK4FHHXSXatWly58bM6aBvA7e
hgVjWvz9DxNczexGiwD1y698tbvP3Z83kXv7uv0p7TpvP7h3Txce99wbJmWdVjERzJwWFl/dECSS
XStJdcrxT6uV5Tnx5BVt5fK0nPR18n867CyITr6/8PtQXCzChL8gJTD4YYnlWwzVMCy0otD98hQC
YKiIlEP5de0kVDamcNrlFQ294aQ0zVsVzEdbw9BfvIj9bSz7az8o+HS71WhlW6mGJvFPYu0IQ7wd
tHgdDvMxL81VPtWb2DdQrM5rOyaET8m9JhPsMb+y1wCl7GLyIkzkZYOhnv0qfjHRiOVWUhHFOBOY
bcjOuormq++fnUX4zCATS6b4WDkyLS1sgxqPuZyqxSmVkpXTrEvV1R4QnL4EJ+cheqLq47YrdTu8
SP9oB9iZZvpg+lTC8nAThIab6MPtEIU/LPnWPw75tRas5QKFgSfKjGh0icxko//SvOW+C8wCCwbV
xp6KHjWmLbPp8Hvs3ZjiYelWpH8iK5V35EdqKmdiL+xhXLjwJKPGjTNPz1azs53VFXgGR4U94tVE
rTtrciAgvpTq2gJIY+ASXoNalrQr5Rpb7Mk+KAFapfQBLKHk1bTNq3V2Z++0++aXv8v/OMfWzY7t
n/vyT6x4yTEwPZsX4UbeT5h27rP5V74x1v6uevVLl38COW2CnAiwyT7bJtvyypAfu2dafwzOHl7i
REt/lxvNWtOC3RTIW1Xvn/RAg6bIQQ4sgTvcWntfHtxKjq86m758smqmZGuVjwUskpjKY3onWgUy
EOI+2QYxhhV3LrN1ByOrCy9952e/O1MnxoDPHNn84ju3fLVuhgKGd+4TKwKZjc0gmWaIByg2laDd
UStdbrCfvSoZXzhggLF8OYpEstLImuaHN+ww0AwSB5BlEiKUf7rxGhZwH1refLGFfo6Rg2gQYzvs
aFbd5WiXoyDU7b4HQwOrLocJiJggwxs0asYVOFhBtENv5/PtaQ1y6xn8SgwzWroOGV41FFVqcrBZ
3jGirYOzsYNt+aBi1xUmXqir1+Ok72K0npyIBb+APtzGzO8RlANGSdZ+aLk2ajA+hTCpNlbyYwaK
C6eDPEc311BkTOWaGBB05xxAIIwKxibw86HeSEnvdjayU/Wgc0BWKWI0xUYUkwTwVVKGrfBOiRAA
UeKP0UVRjMpJDLSQ/hQTkhrNXwtsrV0e/eHOLg+hDeqGIRkBSdVRwyETUmHFi2EAhkYa5kf2teJf
xl8hehWeFTn6o4OMLZKtzscrQqSEs4IaGMQRsZuI7iCu4CfKBIUVdhT+y1r5LezJEANoAo5pRhr2
UYgW/RoxXghbI/qtlQc5HDeILVcDRBjfKUk+/w85MORcP4S2Z6ShRzcNaYpJhSJFVJCCrFGl6iBa
7bg+ZTiLMF21J4xdVPGFbRDGraigi1KDn8+rpNnKGsW+rt1AaYGbJdOKjR3YRabhQp0RrJkUANgf
oVQ3SZQdMfNCnUHDTbRAPcYkgJqrhLfZjztrWOupQfT8lQZRFa69iAenUNqUpcj2XUcO8UOqZ9+X
ufQ+l4sWQqRV94QxxDxTAnunSlDrN4CQIP2IoN4LU/uZs6XBJ6RY9DPIKvni+cqtvEuFYd9UBKMl
YUbBYOAGginK79LC/ZCCVym4sKScW1E+XVdsaz7tG2R7MmqpOI1JdtUG8r2ktujOjCeWzaGY96Cv
VmocU4J88RPKDICV+jkDpnCMu7uIZc6OTDhv3jCSBTuuq2J8LFSH161tBnY7VjJ7s9PzFBMD8y/j
Cl/mCg72xmjYHoSjZzclQq3pRgrGdVq0h3qI91V5Z4YWy/VT4VcbW3klgOtqLp/60filq7fmWIWu
FskvoKEf4ii/ymLrl9hTkWCwAvjj+qPz8/vf5/3wu9h28J5ME/2ZSv3NWuzJmYHCOlKh27Ent2Ik
XEJPz1jjd3J6r1fLdaWTgFoMd1qMxcJpD9OEZgYAs79TZ8pdPdM1/P+osQUrERAl9Rmfj9cGAj0Z
Fzqv4m6+u9vFKhG0WkPagxnDAcN8s6VC7qBkoy1V0ArBLPn9yzmzr//4bpZF4zqp8xqurHkKqY6V
1/SgOusKZRH0l+8vdGaTy86JNUEInUGOLB5rQs9KeRPoR60eEukUKb8QvNDoCsobasEXBS/n3iKh
poL/z1KLG/bztxGHlZz5RVHwFveckHEyEAcLS4sy+MUc+a9HFsRPhJ4LLCrLu7U0hrCe4k5DgXkk
ndZrbyHfrsd1eFVtpAu/1le4BTkwQHAUlC1U+DmOfX4suWlJmq4N6UfpuNZNW6PCXrfTRvtHfcvQ
Tm760I0ffM3t7uYr9pDaMX+q9+29c5cdaHOMhks19rn4AbykuhVIuR/9Nl8nG2lnnuT773/wLx1X
WKMmsnAQcBrNCJQTn+91cBrdiSr05HH1K++2hW/vqhGXlaNDEPllpST2lqPshvX8KwhCuqAu3SMv
mXHWBSUNhWtfuyAtUZej/T+3RJWM0YaV7z1l5cOMSTvQNoIIob0/6lezSItvj4bOYWImjR6i+QtZ
Nz0V2olzQDLsDaI3+1FyNTu/wkZpjHuzfxWhFYJ7SIpKErygJ7KTo03TVpn3XaVcqFowZBfTwfst
w1uGNM7aQnHv81uci7BUcl9LD/V860zXlB2OWnCNf4zpQSd+xIokXNWROznPU94elOheGIXk6UW2
retCNjzRGxvM51kSAcmIDOIX1vMgKWn7Y7OZhh1uXTkh5LTNdjzwoczmG78dvRoLZ2I4bs/JIJAI
we0UIrZ3cXMyp1cHUr5NKtHMhjIm/L0DoWfcBhbd6ubauRWMthxOz4pmN6LV23U3EIto1quxQAKB
v04Z/1Lt1bVb2XiLaXNMVuc6QbQak9rtMCpnY+TGIZFiBPzUqwIWFlOvknq5YqxTGHX8a+aqc1uQ
EOiJtbGjq6eIDHEfRWiV39iATLvZpqjEtdJkpTTlfoJsLqtenimoOg+yQea4Mq2s8B8LLLEcIGAx
pQuTHga5Cz/fouwk533K8V5ND09ojN0Xi1MeUa+e+N/MffqV7xz3pXL/IBVzX/qdtYGD7t7wz2pu
sb6TdsnK/FluJ/cvljcXm+ZK2GMs/mF5nd9Oa4pLHhpm7wbG4OYHvyF//Kmf21vjYG3+8Oe8xRvg
ih7aWRdJ84ponfveDbb/9G7mEYlyPbr3r6P7Ol7N/H1E6u6P0b09nZ5396P7T+sebNc73d5vAvf+
vuVPSSXexO76EHnbaHu/62m97poN57ett+cI95vEMY8R5T6G7tvbE3cNxMGN3d+2W/IHfxK6ofug
uvuTe1C85+dn2lpv8k5f/Sxi9/Zns1K8n3z/LkpuV96Y7rg+rPUVqTwuoaL8QdPJI4/+KlxLO853
brBKPZLpXRbo7ROnqW3i/noBeun1K/GCO1daOau/f6+f7q7Fa+aw6Vae4pq8MV7j09PT3d+31HvR
Vi/tanX9t/mJOH1deuFavhYXYuPsIQj3UJNdGhlnv2umcoppJivUkpAZRX7SFQPxOnFHXWlLk1kC
EBq7VbUJU898MuRVvgnZK90HuldzLmD6JkLD58Pa9ndSeel+lsdEMc/Qm9YsQalmN7sYqIpvTlI7
ONKxKYJ1XDcrZzppGOeb25ZWqV7zw/UnR25dUl31uFvhJnBlLd5IJPP1m8S/VWJ51YBFKuxLpdv3
a3/cEol7oxhIc08GV4ZO5PMc2PWc7i2/AnFib512O0lX6BB768rXj5N6lU07U90oV8SCDw9jug6w
jcWb0r9L/xSccQCoQQi13OjXQDc6u9f1+3Ra++SjKJVbPYDDhs1XWS9OsNaLvWpeKHp9kXH/5+bZ
dbIKAoRYyjTJ7JLTWc35oR2QvoY7gvXrJgsUTHwVUlQR87NCsAs4owaXAvvToaMYND0LF9pQRDsO
UMJF7ENIlcpLmLNzw5AeJU5+i03SF9p8AGi5zRM1PzjBvaE/ovtpld9V8TgT3wdoz5BwSbCnuChW
+LJnen8tjHsKZfSsnCWmyxjmsdYNDHg4ioQm2DySyIFzAsEPeBhJcyP/wlp6bvHHMaUAooG1Rx3u
8yjyFSPMoRdFh9kWRBbcHpzPQJRd1Jot957vjwatEBuWAmVm2euflbQ1JPTqIr2BC4GmQLQZ51ug
5DTILuyy1DMLjMDZkA9o0t98d/V92NIoUkVBOYfvrstbShHgMEBDIeLS50ecYfoAvcWiihbv7Ut6
WLHz+PJVfrjy4n3aaV1aTaDkB/QICGERH/eX6PXLmilvko0uOx+HhgBPt9j8BKE5h35Y5YeyWc/d
/3B2ZrtxI9m6fiICnIdbMielMiWnbcmybgjZJXGeZz79+ah9TpdEEcmzGw1UN9wFB8mMWLGGfzgG
+QN1UB49Xv+GCxuDLWjiSq4AhBPnXFAlU0ORrAfBnHpPxWVim80ESpsIz9cXevcdm30yGB3oOjB/
gmk5V6oXS7FRVRkBrTpO7SDH50Xda9EfKoepE6aGtzWGTkVBH+zYx7syAcVw27W22BwT6UkFVVO3
4Fpz9EafXLdxxuFBio+i9MMdVaxXMPCbcvxqpej4IhQx/QrIUWAlwY+AKvgs/Ip5l8tFKSOBZmHd
Ip1ryWAwmToeuB/BeNZU9ZCJqAVb9Sar00lOaerdrILZlkIGzwGZTDQgJ/EhPx/gPJCzRK3Z6ln6
aADmyl7zQxXcDRJ9/y0bw1xjr32Zd//Pm/+74pTdfThcvai4XuKaWET4kyZEtk+scKOCEJqS6/ez
FegY6NB4F5oH7BCvbxdzITh/euHZ9jcHM49yQcnvm22zLTeKTdmxg8K2wXd6q2yUTbIVfukOHuCk
Qi5/Du9v0znMiTfgtckMtVttN2y7rcS/G+9wgdpO/2Fkb0cOoB7+2dOmSpyTbiMxbv+yHHXT7MSd
uit23OQboGz8E+noXUSiRT+ePynv5I2yTbfqKdvVjrW22RbykE/vPMtDxMzNvEjGNC/t7/oERBjW
AcGFDmuO0DsNJMTZbEqw61969YeeQsSHH1pqIURnZYZVn1Ht5OEmsZ5qQZ1ElmPWAyNES1WJvqEb
ubLwQvjG5GXSDYBw9NUXpKB157rWwE8c+9BE0XCOyXOLNzl/mXwscoZSkfWAvz3pV+lUWIVdf4Cl
9IThAHkJiSjzAX12uKmGCt8FivNTONye7+ONZ9v54fTr99Y5/tgc/lnLexciuskqKAqodINkffbz
prLgmYEfU87627K+IPhiwcpRlZvrr7X0g2IaQJuJbJZYMQeNiOUACddNi1MnmbY0RPdi3u5DRXQY
WyvgwnBhHN/ws0yM/L/YwTSdGPOQZUyk6VmPJp1o1HkCcKvE0y1ghAxX8zupHZmN6/5GV1RY0wxa
itCmDLKBDAA4M6r7n7dvNRiilORlepL4rGr61rvSxqfgj7DSwBHchSUj0CuQMJSAZhqpsa1Hl0Fc
4wktXKSYI+LWwFUqIeoxO0XJKJd9naRkBOJlgH3BALCRKXi5J/q1u/SLggOxmdESMCQMJ/EaVGa3
QQQCw+8tlNYa8cgC3ne8QpyyqScmCEJU6FTAaQOwGKgPbbYNkRjuu9/lWltzIQnietARTdBoLlM+
ff7yriIMjVKJCelXsEuLY4tOMDizlVP6nhjMEgeWsWhbaaR5sM0+LyMoSddi4oOEooe4Vt5vlXIT
5vc6uNoAs8CmoG0iYl4GLll+c8vqlrOVdgJEUOki4NQm1DqDmh9DMXwXlb0a4ysRot0DlAKBFxRc
NdxdKtV0XGwp/QmYO5qOknGrSsnWqx5o1u2F8SUXz0YuH8X00hUhQOuCiVTnlLm79dPXKKczEb1l
+rgnJz53/bc47DdJyBNG2U6oFdurn7SgeAxi5RYa1W0WpM4oMlpCy6H5k2AwkpS1M5njhs0fJf8b
GptxasIlCvzwyZZAhs6iJo4k0+iI1N2Y904m/xa9flMmUK4t8GcH1y13It51qDulXbpBz8Iumfoo
YYL/JZKTRr4CsV+MNLTmpMmrC/L9nL+g6PnQ9GqLQbh05PT5ysZivJhnx46JcwB+fSP2MBHV/UqE
W7g5yMiQLhEVC3HNOYM0q/lzTKoDItweHXd53Kuy4TCQJxEn3Rfl3obCgmJV/8/1lZdOuYbeqGFB
TMY7axZsssEF+YShxCTbReUGXt83LsANJyPD6yt9AchNZ5zLkanNu9jt/IxDkLJMqY3Gn4l9Nuxd
Zd/cIFRua1t7u/1x6H7drrzaYiClDNawk+OWkucpZhjoSjKMXE/Vmysf+/aIATkGLS2zX27fV/mv
6N2KjIexsfDMtbdduhs/Lj77sE1X1nkfchU/ivvN85+bffjL3jq0oN5WXlOeYuM8nOg6o3mACIi/
zf2RBYylVSFiJVrdDlo7ox3TJhQcbfut2py2jmwfflzUhKxy7QsvbB6qVWos1GCR0pqju8wkK7VC
ZdcyKB2GfeW+TuBK4tA6KHyhDGcpGloUCyrN/tk93MVGZTRQvk6WhLOuYDBmDglw5q0ZZqQBxmay
YEBOiwgI5ClFBTeGgiQihJedwQUacbphhnx9Ry+/vsFloUI+Uucqwn1l+GE2weia7C0XfiKppMfP
knta9Wp8v/JnPzFv/+9Ks+lLVGdpkwZicAJb6qq7bNwG/dk3vyvdU9DdZxGAjF0R3NmygDEfbrDd
PuWmJsBj9lJP8q2qit6W8MeDc+ozn73+HZYO2oQv1ZhpKKQM85oSMVIv7MEsT8jPUH8lxddcutn0
w8Du0wmycqYW8Bf7ItoY0Stgh6mmvP4QU2r75RP9+wzvqfGHpF+wNN8AOf2u3pLibgqt1fWONIVa
cFfZ8LrarFla0ELJgaBtEEHnoJjRKrQRVm9I5MTS4cHzj3S9CdegOYL0PK7qwsgLL/hxvVlAgXOC
s4KUDT+fzvf3P5P992/6xt7+vnM43Qd/f2mc6x/0/QXmX/TjgrOCNc0k0ay1Hh6GdHR9LoaO2lzT
bCM/91J9YwHHCxEiQMavJwt+CCX1e62PG3wfHFURtkIBkCW6lCN7wmMC56W3uX9J2QpATx3Ve9yG
/Rsun6gDTr7BFYbbTOF0hlUWARkQj1a674yKpAf01YY/Ad0iozlEPyT5H41NHFom1u/1PgHa0vEM
0APpVdCywGS4xohG3yCd/PP6R1k68h+/yaziQW9L06q2CaGCkBqiDKmclfQt6F5XGyTLK+G5SAGA
vYY8W0kXK6kN1Cg7TT0adJ0LDIUBAx9XOYxrC81iS2rhENekFezd8QJrEisFmqmWkTtWtL3+8ZbK
U4wd/32nWXk65FWjuGAnT4r4JkjqbijeLPiSQ4yTt+zbfMxxYAiqHmUY8S39D1PYp2CR0u4BA0h3
fBn4v3O2oIJt18qzLX8GOHQShBKKken4fYgfequ4paZOyn8b8pPz7vzzxn5tnf1rtH+dMhTnAGyV
+dGagYq60Bea3C7/s/C89PGjGlMlFrYOCfOus+789LbM9dzD/kY57EYbGcLf0d66S5zh237/+yTu
7kBf2Q75oHMZQec4jRP8UVY+yFIqTKd26qKCQ5/QUJ8/iBjVCWRbPJE4dNAlwfmhH+yo+lYp6FoJ
jzTeM+N5leGnLBRhn9adhZ0aSXejHrCkJewwZWnMjaDGB+71rHqmAT+AiqO1KwSpbbg/WxC2zZuU
PUL+qbozFTr0uTgZnU5nkuwhAdUTeZ7l8khuACqTIZMgy7i6Uz1wBUXp2SX2kGFPiLbrO2rxVmQU
gpYXZTxqSLPdrvvB4OlZHZ44Uji9N3T2POSpLsbdaNjGsYkealWwAQLBzFvl5L+zd75Eb0ukX0sW
CkZ7tnpeF0aLtF14khlHZXqzycE4wX9PteIWsfw6LRw3Pma5ecwLbaNU+5HZTTmC8HsQJNCzMIL8
/kgl4JrYuXVHgGbTURSLc1w9D+6DR6PUS14kxBqicZsEBuTPo3nxs9+kP7g79LWxMShAr3/UpTSQ
JgEQFNwHMIWZvVVTDI0eKnJy4tmr4ULKRXdfoMTtzmG/v77We33w9RP+Z7E5Pkcd4k4uVQTY9Yhp
Xo/qzFGXXi2x3ItSt40sa8cciGTGzaunCJxGBHBk5RG+vi/zWxHhG0SrmejOB2u5nNV1lQox3jzO
pLnW7DkCqf4Ab6qqH0CjGq7D1i8LR5a+VRmyaVO5mCAvAd/o+rNMn/bz1+BR0MmlKUWIJA2fxYMu
RfivKbLJtQV5r/+R2iRWx/0zkt3AU68vp0zx5ct6rMNLYy31RaElQ1I5LEB4n1Rwwh7tesFApobr
gjL1HRjSFk6j9bccLaTYNkHzkqf4c9DbT2ppX+1bpLIk+YHGEvDvAdP7N9ooXG2Mcm68CkRkHB86
+VXTkiMXz8TZL+td3EdnRDs73V15nYW7j8/HVU4bUUHtcT6SNyxPGQFfRlMr3PcQexSfxaTfeqBo
Q/o1mf8m+yhzAnz243ET00c18OYJRNS84XD+itE0LUZ9J5Ijuc1KIbO4yz4823Q3frj7WsSpy3yE
TjvqQO3lvWlCTtsjSOPq3zHavP7Dri0220dYSrauD+P4lJYXlJAh5ZU5MkB78Jmrw8B3QNXXTWQq
aLcAWqNA+fxmSavqjeCCv2S7AqT1oGPr4wO/sFQyFDyHiGCYN3X2VuBNPtbP2njhb1+JWQtxhJ9e
AVVIVgHn6gtTxht6LXXH5OSD87NsqBtsYfHV7RwgvqgSGuDmlZ304Ksr4WOhbvy88uwuNXOd/eUy
ovTFty7IbzI92hXuj8BNjlPf0ZWGcwuvQwwcUh+n6LYDCkwM7MeXpHpqx4MxTtBtEFxK91cOx7fa
KNAsim4wM/5voosqi/j1AYaEzfT5h6JVoutCTgOYdDc1X/G2gUpPbAdejkWEvZr1LtzOfBrIG2A9
aZt84WlpfR8mgshNop4h0qhv7qTPiPH13k/t5KkJ4HTciO4uSdH9WvlZ3hu8X3YlEGYFJUC0FuYy
rI0oCqY+qXOnCuwdyOMCigCS+up3R1drT3CKuc8GnF4zKdwW9Wpm8jXF4t3J3ei0o/anzjlqai+M
bqxINKDptevg6jXPdKy2vZ96yKgRBBUSKvsWqLgH5CDRe2hk5qMS/XXbemVY9zXt/vQo875O2qhh
McDfPOXNHkE5MFJ+sUfCDm7A9bCzMHCeVgLSS4eVGfjcA7D1UxXNgjw5wZdQZBuVBmkk77HZZE25
zeUdnqvXl1yKdIi4IjzJTA6DjdnpaxVBEOKM/hAaTBEU5+4tjC4FXeX2udGfr6/1RXp9csT5uNgs
rOZibfaZB+5Bt+pdHha7AdKIpQ43Wg0XLdwFUYw0IJqTpr8bSxM22EMGCXr6gam1JxwTsOo6hWfw
gMyXSeM+sf6U3pPL1MXVA7TJytTWYaNKkHEE7l5VW3mFhSHQ9Ar4LL2fDCx3PseAuiisNJc5FlX9
IngvSAJiA0M7QD2LPtIndAXoJyjc1HHsbqf6nuJjIjdybSRrV+Ji0P74MPLnh7FcFLt8bZKYAP76
1N4HdDXt8bshOvJfwNbRUx9uy1WDuuk+mkeGj6vO7isZO3a/b2GVTUkPCXmnnGksIXeIEc7gvTE1
pqjBLJcOE27Y17fQYljCAXdKeClbwI99fmU/jYvMKrzkfrLxBNyyMQJQ3Wjux4TDKupv3MpFVedo
luOuG6u9Vom764+weGI+PMHso0eJFAFDJDdIQNUW8g35gUAuy2v3XnDutIfryy0Fn48vPP/aUqj6
mUZ2QF6tABZSCqxLerrXwDBW5RYWf1oIuuQiuAuwyz9/3UTPu8mSdlI+uEiRtgfINwWh6YeFlyVI
DwXCcJFZ7UzIOClTvG4l1C5U9JyvD08we91UCBN/VIi1GVSNNH3GzEnYQhNFxZ0QgATxaHxLtJUq
6l049suWJvuCQo+FPJjPz++N1XSW+wGeizW6tlngRAM+5dZD4ep3aa/vALiBbw9r1F0YWVIRY8NY
2YMWH9x8XwcvKV+DwsuSHjLlVdIuCWO4kGJrCLxDmraovOlbTYOhIQ627fXtLq18eHmD4yqvkUwx
ED0oimAXVL9so658NgSKBfeMVh/EQOvY9iQ9Naj70i7rk1//yeHJRgCSghjrCSo9aavCWI497qZ8
06OxqnkZF3bojPmwkgQtBx0FX2TSAiqF96TlQyLu6Q2eoAnu5KT+U71OU7QBEQu1kUwVjdXeK+x6
kpUhXaUXiF62c/1ELGUGqCr85wFmV5bYZlk0pEBnWuGsZVP5v5p5LR46lA3QBGVDQIb4vB98qOie
JsjvRkHK+NomDwUjnZo3XbsTeWr+ri97D4NHbEQQCoR38XktGslBlSt6etKynkG0v9WGYmPBTe3p
Ezd1fbIagTDLuUuanWxii8Jd/YgCvVoE26iubntG4ymKjENpbCpjq/UjINMfYpY5KYk7v4sgSL4d
CSg3w/NMKDkLcH6IomH9tMXHvB6iQ6+Dzer3E9c9UhsseS9F5m4luJWDtRW1YSNG0c7vdrWsOrJS
MbqXbsO8OUUuYP9EhlX8kGC5nqXF1mgEW3pWawgEvmkr7d2ok8X8UxewtF20fnpzK4WwLKruZoCS
nNe/ZNfDPX20ZbPaW1A1S2krTvhkP/uG+MO7vhdu7a0c2Z3WPBXlYKv92WBfxXSAc8vbCfFlpKZW
9joINflX8I30/137QtY3DW6Z6vjaJbkTBe4u5kNmUYU54R0AvmnKw9/DnXHAB2iLwAvMysxWYOG2
tbCPlHFLq2KyrpyYo6irT5pUzMBxphjAh1qH0udhEGjziugmEptdbiFk5b1REQwenAntrDbWhs8d
Cwwa3DcofvD1bbpTpCuOrwzbQm5/hXp+AFS7NfRoDW09Bexrm2u2kasyrfKqxdwrLzf6cK+ne1U9
An0mzEj0rAOH358zu3qA9MWb5D+7GnHzz7val4V60MNw/AmG8J16AhBqIp4wFvr5EwKwjXswSMDX
feB8+/v6rbanrrGx7zaEOPvh8OP29vbJsp/oNkf24+Xww3Hu7raHy6WxVxFiyxHtw7POor9PA02K
uyKZRoMgmi3j2WAEb9SX8v1DFS271IIJhAbxsRpXcRVLTSTUNv5vAGBU/flTKXnawJTIkhPpJMZe
LxgMcT3E2SazbNiz6AuACFTzY5Ed0uZyPZYuVhwfF5/dt36vFEkIeuyElKtGm6Hbt5Kj+3b35FUb
YEyI7/43K5JcGBBkJ1WOWbxTRA8VWYsBi4Qmh8dJY00aLPS+lXifB7SOpm7lyg2/mLSBWUE7kCGG
NCeDokgpJYXE5JUyR6q3XOgg5CX5oui7/7Uiz3uV8+9a75/8wwVpKk2TmG2EIyclW0MlUztp5NCE
VhILpvsF15Trn9SY5mxfTvmHFWcbWChNXc8EWihgsQiXW+QNRf8XGiOkcFP5blBeeZ3ExBu6c/ro
dfk3c8z2Gp5inoozbHLs6PL78c9Gd4L22ZMax9Lf8ASy2nPvxzfAHUhbzrGf3ihtjx4HqKe/XpD8
KUBhF1KIOsDBVTAmh69cUJEZ+g3sVafM3HNR7vFLIXN5gJhk9yoiN8kewV07p1Gv81ytO+xF83ni
nhBqEYMHVpZ0yp0GGoLaCRI4PT65K25CD0qnJO+nJwhzZUvSVGqTdNtbFeRb0NtbkhL4K0hIrRR9
7x24a993dkLroAxVqW4JEPljJTdQsPWDWRW8c0fMiA+R6T6FSCiKkYJk9p9EQsQrg42vnEor2ieS
cNTEkqllfZn2Q+8+VGG+azACBh+SWseeu0kbmzuzFO7E6lVKJjaOhWoGvn1oVRQe8+vJcFyFHwYu
l54gBOOwZbIcXxT6dcNv2ap2iEtJnCYYLRhoCEyM5OqBf5Wv5+fc6llwVJMK6j2qO/z2HtVLn4l3
2CjfxG7oeAYTtIoun+SRaisp2hbdbeWqTjGkW7yl6fQCSZKUTRC2lykNR9bZxPAITCauFe4+MM6F
8kArwSmHbjMhs9wWh1TzOdR+T3Ll6vNgVaekw25J2ZtBMQkvePEbJhQr2eE7q+brjzUp+6qgPBAy
/xxOg1AW+kjU0IC1tJ2fjLYxjBv6uFMS76FToWibbuy2MZyskK2pewevu+m6vc8Akd6HRlFbRc9g
V9A/n1TfcXgFATCVtPlFAujHKCNBPQdShNvsPYa/NcJA+6wtD6ZByoVlias4mfEqxYaTxYht93sl
C/8/7LMWDr0Krgl0JlZweDN9fk9ev5ZdKcRZ+rt3Ue/L4/j7elhZIC8DZZ5QvmhEwVSe971aHC8C
ra/De3MQjqYs3Gm6fozR81GZqVkkgFG+qwNto3biQUzT/d/GH06ZrNxWeCuqaXISpd/NmNqIvkC6
R0ZOaM5eIN9iaO7Lt6H87CNPcv2ZlyIhk2AIPAAtJ6bj549i6q7kqxbcN2Iv/B3KA1pnqyCBpdsE
tLUqMoOFbz5HYOqma6ZKRLxloMO2cqvwJUnBIvRQifu71H/7L17qw3JTAvHhQkmwDfJEdMtP7FD8
cZLmjDeOETxeX2Wx2wzuAQEdy1QZaM2+XSYkmR/lsF2AWdYRchVKvJtYL1J1GYHGUh7Uggcz9CHM
jnjTf1OrM2y9lYdYyhsZpzHOR7IKot5sV2u+7galSHYwOCElDlVxED82HTk5ykGlE8JDhQHv+vx5
sTWllWbLYjr0Yfk5QmvoXLVtdFBiRmrL2q3+GGtck4CfHfcvM3lEplfedyn5UwHNodALLA2a1uff
NvXBDHo9TFMD9YQIj4MaHhi9BFQ4QlgDSKEzH9Sqt4ymC/VHTjCi2bnyEFNInIfMjw8x22Bd0A1y
beTgSs673Q10bZu0/LQ9OqTb5W5lscXD8+GNZ+W7a+qpibIOiz3tdoF9sxdvJjK3c+jgPP83A2HC
Ac1tdNe5y2Y3dzIYPnGCZgWgRLwkgPo1xjB5LE6weQYYWpBtr7/f8uuZoKFAG6L9Mns9tSor1GQT
WvjFI2IPoe7tvEmbKHrtcgSm1vQaln+6f5ebHVqxTuVMytk/3FY1chvoPyGNKlK/iMXaNvnKlOI+
mFTzkbNAPXBOjowtv/F1QedmRbmf7+dpPxG2bvqdod36+m7EZDwx7Oufc7Hh+3HR2Qt6WZs3VjnZ
KIznAmKprB5JRU2gMPQDcXxHKLqP7tQBNYXubWXtdx2V+cFAQQbukG4ZqGvOTidJnxwrOTgfQmLq
GbuifKi110khkDk9ZFs6vve+gSoAGr+It3q+dQRbGgy/u6q7s6ZsSg0PkkEXJn3zgrcKblnobULR
t4cud8IYC43mDea1hM5XL7+KfgGMae+P8aYhTyPEZ3DQYGWm9GEN98Zo9Z1eP1Kj5tiBByZ6hfID
+A646ocU0gGNBlKVCtEkJiTaiP1skmxEWoDEbrodnhSTJ6fQzeKbSvWcsaWpVD6XA5JJe/BKenWL
2QodD2MnpfEmwRFtMloM0peoLpwRPEmtPjP82xV7swOYpOnHXnyIxkuuvkWoeiVh/Y27F2uNapd0
N6pHripVd0oVbczoge4oslucA/BQlXUjAxLosLcbehkUpbQHgutjySF62X6a9jWJvpkmfaSeZzy/
tmCrgte4eyzicucHxl7yPdzKm6e2Vm+UGDuSEsQd/20w/VFkdAvKs5mptlWHD2Ks7oi+kLJyvmVv
Jyhj5ygsZV5xm6LeYYTpQRu8uzB27wQN9Jjwzxj8UykoxEHoQbtPT9DbH+I9+Npv13fY0un9uL9m
gTcIosgU9CE+QW1xOul5ANVII6sSX9Eru77UArUB4CfTZCovrnhTnhWJlRUbWasTKShiLAq1Mis2
HaMiuK1S3e+qUDzp8tkPy18AkqsKTzA1fxHM+FbjzgV9MvE7ishEZW0FdjKd4K+H7N8Hm8VoQMp+
JDdZdCpQSYi2mXf02j14s+vvvwhumaQvVJOJugKa8fNNqxb4DGYGWVRJ0xqtdEdO200n5U48jjep
8Vyqz2Wl74fEPEyXw5TNVcSXXLovaZBOoHamEdJjWVlbC7X760+3mHggEwR7X2XyK81pitZgBlIj
Y1uZU8rJamrnCC6JBkQbXI+eS/0Ju1QMelcq29Vlpw36IbVUAiuB3ZQzbkkfESsD81GKBSX6uRmR
aUOZs8+28RrGdnHIM21C3hfFXUqMz6vqkifg/cNsv/ZesnJvaN9F/UflHdRHUjw3+C7pKKqIazfJ
0vU1fWG0RpCjpwv0eVVfaYvW9L34XjIe2uIn8s+lVk/WN62Bma/3VAi32mp/bSEdQAlT5tSRVkNC
nb1qLJQFFIwuRblIpJ+BTqr3IqWXzHs1MJ4fYUSOMhJeolOgq0iYplwBXd5rG8kQDub3Ql8JA1P6
MTtsn55nFnFCzxJEpCLjicRFQgQd1tBW6sbFJSBZTOIpoALnDqyBGZt9GbIENRjVEUsI/spbLIQM
Sf+wxKxKiLq09F1XT04TWxvBZrbN0GhTQnf9WC7EZ4l9qk3CGohRz2ddMnJQkisXUD6VC7hdZimT
gkcLeWAVWDDtvvkP83GpWd7YZwJQ3BYmA/NCtLQYr7YcwG31t5fPCAbmJ5o0//uXg6fEfUDI+cqM
8l1NbYOICwE4U1I9T2oowje6oas4hferZf5uJiYBk94FIG1ldvIKFxccyovgpDxVCMpjvu4YxriR
mWcigo3w8L7XvivFbwBvk7KperYIO5bEdCJO7yqGRqVQgLC+DMZFWoMzLP3E0GmJQ+AdJ+W4z1Eh
lbKy9mT0skigGfUx6tbQNYmf4dCvfO+lUAC0Djb6pJrCHfR5pbDvuwCDnnfted34xXVKBpsxT5Nt
QVvlOy0dEZogeDSTuUK4m33zXPDF0MPF8BRLfOV4C7iwkZ7zVrOh76KmLud4N4LyywM7YbZJR4H6
xBxJWW+ub7Oli5duEFX1ZOBA7TD7wl41FgiSgfrhKarC6aV86wPMnry/Gmu8SxrtCXKaorYbISvt
0a13Vezuc0u49drsHtMj9KllfvsIIYy1WfK09nxnQimFRmvqjGDm5bc/6d8NJliW0jpOSZEGrGLq
ThNQtN6gm9dOJsTXP8j7dp8tOimKwPokHYOVODvqXmB2zOn18TKW29b7Hj22m8F5Eu6jftO8kJv3
+c2YXBDQBfiu/TJAHdDbzk4qCng/R9FBSAAhtsJJpLs4iUlfcNDhxECN3V9/0CVkKn0JLFxhT2JO
PDdcEq0Ct8MkxCuiwVr6UnRnvTtidpiVD6T8xoRw6Eu7wGgR4zaUd0sqhhLfweuPsTTeMKdOG3Kq
/E5fLL0tQW0qteuGi2HsLYPpwR7IGPplfYUtkd3cPgQ/XGtbZ6YzmL/w4sZlyWPusfHa70y4c9k2
zL1Y2iqiwPVmeLTw4Ym2ke4M1b3eicjNHq3vHsR04xR5NxJQxurVVDdDe6jdjeKhWTL8pgO/LU6N
cKyZrmS3enlOxRsy9RiNeAjR/W6MDhRv+vgNjN5N1O/qB1Xayreqv3dv5UMX7EYqD6C74h/5dviD
uvK4UkosFcp8JYtmByTMiWX7ObykMS4iWIsld9SqjM0ro9xhmHUEMUe/jjSSyivPkn1N/yOD9nb9
N/ri3snQ69PqUzj6kEiOue4XgppqF/zWiCYhNEPxj3AHRegk3xjI2d0Mu+jnS5CTWG8K026CnfYt
Ue7H+r5YwzQufgpyaFmHCMCunQN1NcNKXcn1/R8duofI0TxHvdNM880f0kN4ztSdsQYKW9AeVSip
/t+SwIg+v79WAMSjWRr9kPvtqP5jHiXZAbahOcZZFXb6PUiMQLbzYSs+mbettNNXDYcWAj6nlGEA
stAE/i/1jaqPDUNO5MX3OgT9jZl+k570V/cbb47MdvmWgrU0ne6nefA213/9JR4E9A8SXItvS8iY
7b2xD4wolLPsLsLZ3k9EW/tbj9ZdrklbBf+ttouPAfdpQmobMxqCFaNnlqMH5R4Bcq58n+5BHltO
A7zCSh9dsdhN7L6kTw6y8Q+Yutp/TEBuuAwNR2+wszI8jAG9FwQI/IsarSUFS8XypxeabWdUPYrQ
b1Llog5boSUgxNkhr+8QX9JEJx//FuE3L/lebcxfmXBrqvc+oGANpSYJq5en6x93IW349CizEq1U
mqzM/Ty9E00gLOqFmR79YCxrFBpP6xDAhTyUfJc7ceqaKtQKnzeymTUuXb4qu4NSRxgpo3cyS46t
DHeigT4tE1YPzcBVw5elcZOJC7OGWh46/oAAP6/cponrh2MAw/NvmjjWuNO1X9qtHBxCYW94J9U8
aRBMLTsioIs3vf+E5Hn9jAbX2IBSuqA9LuQPgNExcLaVfDWPWUgVPj3erHISe1xUu8hEXbg++oit
9+jF7tTgT1IeouRp3UZhOjOzLGHiGCjkcPDzpLnqhW6aXZ/Fon8Ss0eNMQzCEONw8i4FrKmBCJow
p02NJ8TPhO4Cscyj87WqCPaOdLv2FLOTHTWVrIcRhmJ0MA3Z3WclQobiS6c/F/VlFN7wgW5qLlRN
OvCcYGFF8hUh0XFZkcDkPjZevR/ru14fkRv9p2s7W2fzJMprUKU23iyoAqiOZtYHT0QbAYO0sTga
41loH039YZJDHkLDfldyDp97sqMAWV88cRBUKJInX3yaLCwQImSm3vbHWH6ewFhxfgITt8Gry610
WJbPRmnaVR9ti+F1cuHr8t8TBzuvkCCoqkNSYsaRWhvJf6H1aU+tZORnVkLkUqfFgrUriqT+4CW+
OJmhG941coccebExKvMw6TRGP+mrkU9FWWaX6XHV7WohdFhT85oaD/kLRZ/VAGGiCZZfJ+7daL7k
xvdCfMIlHj9WgBaCtAI1W+LxsBiyZRNlRcGQ+vPxFQLXCv0Sf8s0P3vqfsjuxurQ10d3PPA/sngb
CAcZQwB3K6COZO18da8ATZGOQnTI9dushkqzYTCvw+IXDtdj6FJGAI0GtJEMvwKD81lscctILkme
vHtmz5bu4pQx2Km7j8ytGmxEqhEkOmwj+xZgbLPmL78QOCYKDxaAE2j9S9+pbF01sFxRuKuEU6zi
JXusJuXEhsnJbZcXjpCuOS4uxHBWNBBDR5wOfd3Z7ZXXkjpa/B53rrILrDu5uIuKUxY9subIBsRx
BEdccM3XP/K7bOU8VnxcdrYD0sFyh7bL3bs2EDEHwuBb0TdjsNc8gUqvBKb/M8kf+tuwffXRevGY
i/gtImH7KL0PvL3EmXYdFR+e8mjq9+TMZjkppQPqCTtbzqVNNv69/siLpxIBzqn2Z+Oa8yCb5n4Y
t7TlTiB6zqaaEZIMW9Ge3TyzA4bMxo215na3dM9xPtiEqCaYyDjNQqqY6oYXxr1/Xxs3fpL8MbVf
IXUMPjlyfx6sCBTgAXgqvhe2QXdSLRRkCLOdHjyEfWbDbcAabccRLgV/o7s3UXSpo2fB+5uLT2kW
2UArVj7SdDjmv+vHB55tJ99Ty0Idff9U1JCrG8P2CZFZJdhpTR/nImt4W3X6xhUeJucRAFnxGs15
KZApNIsnnj+wwXlto/VlL2a+7k+as2CfKDMRDY777xi/WM2aCOdSu8rCpAyFN3gmIv3pz5HMzf3a
xKnEugvN+5EYZb7jkAfjScfD07qdQpl8W6v7GN0399R1P/IBP1WGrj/Edq9rD3r4Oxm/X/8R3s0L
5j8CPl60PY0ppM9Z1lpXyVyTHt0j5VLp8PTjcOIc4CMgIZKPIJhdt+yn9FJL1Y1vYOHjuvvRDX8k
Jr5TpuaYY3M79P0/UR14Nuind78bdAeE7KVKbhr5MHngYJaDOceE24evPCm89RWeqdGbT4d6MrH3
K5MCDgGdYeOXPZ6QN/Dg8gfRTe1CpYGtPnR1RzgHa46Aitm9CJG3ad1k0yhHvUdsXLS5hBmQOxaK
m4rxeP0rIdK7sFc/fqZZltZEYHl9r42ZZSXbNtX2GTVIJKX35LKhm+40t7513W7TCEDvBBwg2p9t
K2/d8kdbvsTtxjVeZWThLrjDCpguTZT5KvbwNTsrnTMZpICXxLo9wcCuGtob/lZF6bcdPLaujXEU
eG7wHBaYME1+TMDok/aUir/41zxJhb2WH7BvgTHCMBflWqThyZhaj9xDB+9uhHeDtXG1l65pnKn/
qPq/ExfbaLKdxD23PUhgRuy4EsTC2ZCxPzOEve/BBZKcvkeINTuT7IiYNYePelPY7vCmEFFU75QQ
SOsy2JsEUjP43Qz1JvQZOf8fzs5ruW0tStNPhCrkcIvILFLZukHJsgQQOYPE088H90y3TXPE7r44
ZZftIwAbG2uv8IfwrtAyOy/UvUG3TX0WqtYRQ9FFyC6vktCOxXSlNNlsmiS3AAo50EUDiXi5cVKk
GSa7qI77rmLfUcAN7X3YeCEzq/ZdPyFfa74pXXnA4K9ghFSc2K+itm85kGaTn5L9a7QyAop08Gmq
yNbCID3QwzcsoHwVZOh4BlbHNApIrz0Oe6nrvTTr1hGNsVJ8C8chYAg/sSnPzbhTToo76hEVorzs
1a9pduQSz4t+6twTfCF/YWX7JPm09AGvJyacO6mfIHRQrbacxWM1d7DYzWfOY8grjKE9+lkmi6Pm
j/T8E0CnTGfU7K3JJdesF7Fu3R/DetWGt6LtlTEVOndEHrrRpCS/Ow1/dFLQhe60JGuPG/JRNMv+
Q1lyZ04+mX5deTc+mGuRlXAyq0PNEj7GRYpYqoPRWHGBFLX8rDBvnzS2rSnPLkBHmEny0M5OQBrg
3/YNGzB682ZzOAIeZUA9O3lFxS1I1PU7AropU/igc3gRfU/SZMK7oquWTttO2HYWwwLtLeMkRLWK
/X1jAa5lZ/RgdUSeLRSeLyVEkdA3S0FoEeJFjQXnjEe1fgaR3ilPshZ7UiZ5CIu0ibkcVHqKZxcL
NHDqlFxITMwsFZVDUMYS7vvbuiKNQu7GUGKmfuOIe6nrASpfqaDAoahT7cQerBLW2dHaKvxBQVdk
qaoPovGqUh+J0tHvZs/C4d48LcfgrO1OyYN53o/9slPuav4kXhv5Swodqz3agw5U52God0mzG/SD
2QcGXi6TsOi6zGm7h3N7S67yWvbw55PMf//Hfu4a4zy/TwvP4TONQczIcdHchyg+YzDQnH4h/Q9R
NTqkJ8nuu1tf07VUmNE4HhMUQfOQ5++rl1NTjbqRxXdUpwNN4HIKUuETh9wjHPrMeKXgKNNHsqfv
39+c6l6e1n9e9uIYKtoMwh7znk3WHOJU9Yr2ZwX6BGTOTfLi1e8Fr0UwhPTGkQH++wkHHBWyTgAg
lSLfbDQHCD6wkTVhX9QpIlS3vDHwv7j2bMCrNQns8b/dVencV1VpxtgatIcEyE4G6fmMxQ+2yksL
Hn46vtMhgApmq2O54LfH8fgqFl/4ELanzI5gkp6aRVNuFfx5QJlhMJIjg/ZGHHKOcvNgoM/aChhO
G9CuQgzmhLlWi2dNlWlkVGKdsLBYH/uVaSRwBqplAkipbC2fTaQBHTqJh+yUu1L043wK9HrRFg9y
Nm1i1yoHSGWyW5kfZjEs8p7bzZ1U0LCe7zm1YpsI144YW70NChYj5JcMnFrpnbkySUT8s68PxhFS
B+xLuCNQp2Z/xGF4CiHHTaenURq3grWdcwNx1IidX9HU2ZH4NmGbfZrgqwkBPwrr957MjT4uwDlH
zmtnLkCTxFFUDIbirRFp3mTCpgD7BcE2ooE6m8IVkEqbDl2ojobH2a47jAkH37A6J4d4xnVnrPv3
uxjXkyvvGvIWXXQdzUSq+783VxdimZEiUbdJpZVEcmuQUFWBydhONvbz3FiGn2vBNejeUDuq4rMP
h+pc6DZDiOTUknRuFe0L07vZFzKnG4MsbZl/ocfphCb8ppmSN7Nc5xXAZ9ENYRugKKvpn4mKiZKA
0bvqSOjYyZSDND9RDpaN5wqOi45l55DiU9e95XSF2/Ira1q/BdA02yF2JXRs+lImlpB5j3LfSHXH
XeEO2DZu1fqcJV09kc/ufntuqcFYerPSxCgaq7hvEJ0KotMhl7CgAligkQFHTwV0QDj/cwupLk2/
N82ArhjbpzjCwBTg+XNgjsVSF3MoOFuJ1lSZ/MpOEUnG7miMTlyuB0t2x8504LUcx/CgW7mrTU8m
Wj8iZEhZ/FJiVGewlSUBOqlkIWVZ2IjpWJPinDWUDTJhPXZpcFaq7dwF0+txnUby63mcng1KshI5
aqCFbXeoa4x3N3FQK+pLXHSPN7bGtfbk7OHC3BQAPKzFv3dGRG9Jz6cKi5zi7tT2u1I7+waPGjLO
KaJ6NiGP4JgqCVSVkbaPOdi7cSofmIs739/KtRMczVW88OhYM1y/SGGsVBXyWqYyYsTNbBu8OAxq
SXxH8SmrC/dIdPj+gtcirsETi7R0RPLwi1lPPmbJ0TgRcalGE5xklCdUNf9Db50Z+v/8WiYWfKQh
hkIH66JZMCAaFIWFlM0Kd4CmbQBy0HtmPUdsFZrg+4tdW0nepwa7mmcjA/v7nSpZwgl1IvWixkTg
Zh7VaBh9ll/JcbZ0ezuWN57u1gUvTmfIrzhMR4SXONwSXmpAqYw3kB+ZRY5o1t4avV8LZyYNMRFt
AyTLfreD/shFzL49h0OVZBtR5IzRarfP5/7wbSnga2ckGEsSSv7TEB38eyXx6u2MkdE5ckpPuNVg
AEpOOefXFgUlahm9+QxCtSjAwMJPxvsyt259oNdSkD9v4WLnHMPpONQnZEBJokuDYlLFkQel22mX
5sqSVsapRs1KXKLUoRsnl6qeCacH1vGxAxqX6/KNz/TqWYJGmsY0CzyI9ZuG++fii8lQdvhLbEyd
RsLRM4fQmVDyoWMbtPr4lOE6ekL1pQCWfBZilknzTkblVwoG4ZOxAnsQT0/GWAfHkIzY5OjpyOiy
JGgFbS2NOjJI5+p1Ds/ffxbXxpuzutt/3vnF20zByuigYfUdSSR0AltpVnq9FpLWoUsAi7WLSGuA
9nXmoqs016y+ZvPlM6RhdSjXyJa5hqcb6DyHT7OUo9BVjlk/xNY+aT4mjJoAAmrlzxQKYDymdtGc
7mnviepncz58/yS/O/6XeemfT3KxKSptEHQ1C+G3JJl7bu5PsQpNMV+35j6WnmXhNQ2FpSBoth5F
jEuOc20NcRxrOwVr7OPOVH+kerwYeT1NsRx1PagE+4RZ11mzlkL2OnXvGvP+chX7ytjaGSx7aaEl
EjUleG39Mzs/aaW66AvVZlzuaNoHzbK56J77mUyEVOkgNuyKRcXU2iw+pn0BXKNSI9cUpAWCBX4L
8h3YEBITVA9NBQkBWQAIFgk75PvFugZT/eu1X/Q9OcnkXMsslMmk54iTZY5QaDhynvTHXa19MrmB
fTDPjG5ceA57l28Jvoox86NRuflNS/jjS0kKcYyahAMGD3PR2M95RdVHtqVkjlXOWPqclFvBXUdY
k6SehtG9cQPXDncGUnDA0Go3EKT6O3xpemOG9UlilpP57XRH7GKAoCc7ZjbH4mkWL888WbrvJUcy
vDPyjsqNqvHfQD2r4XEQIaKJYPclmEHumiY6quCyyDGzNsApWWz/G8X/v70WLFOQcsNLm/qJiubv
5yytqBE4XvUd6S09OkRQsTBjzk0DsG1XCFXexHla155s9odRVV3XAQNeZNSNOA3GnEDcpzNN1q4i
T7vrv4Aef+RfGFPjcVj+koBPHG0d5cV0Ub5jL6m4FE3nJ/QfHZjyIyRdQh8j6MBwEn7Gun21cJrs
nXjRu6mTuY/gbiTbekqX2v3JO26NIJD3+84rP7pFv4l3EeJQg21gGpzdW9toI32tzvaTly671fFx
pDm3SRaFnbw45ZI82sOPSvoqdrhy30Xu9EAdb96f9qMdlw4NScttBLv7cWMLXhnN8G5ADIKFBxOv
X5YeIOTK8UTz4DCukszv4O3jv5gsIt2eYKiptpHbjembj/GrRGosLavc0XFMQP97SZMPb3vzM0Yq
pV4doXw8CZRsdXDedyPR2hZ2Y5CDdcxPy/oJxU7Dxq1FZSXrbfGI1l21GXyVxn8gPU4/zx2G0Y7O
zOHljA38DJrkX+4ay4kK33oeH0TJCwHtunRt43voOKVgi3fVc42DqOtUdolduYNjfMLJ/9Nye27q
Sfcp7dzTMzTpdceJMfkYgbdRsKMtbwRD7z7H0Jpsg4ao5OTqshi9/rzp9QPourpEfoUSybux4nN2
93fU+WvBL+m++KGYaVTnMK3yXdRtcmONIIkrISGQOFp/P0R3OlBS7HxO5xt555Xx7N+XvvgOja6K
h96KaMIJ/9cpcRQQ8G1sBf47rXiY1gL8plndqD53N8LtlV7bfHU4bUxQkEC+BJ6EU1POEH2GgNJz
gkQCPhVrzMMXY95SD6aLejg5hsJUhFEkvWA0nuTUaXuUSqa37lTDispXQ9wH5mRtsvOdYuVOBACx
uQ9bDwW4sXINmvHVwio3+mkzS0c1uuUe1Wo5CAcUD7QjhjophFflljbvv/k1qS5FkTmjr8E2X5xg
0iT0Zp0L8Ncon8mSfLDy/4GwNpTGr4rQu8kS/Dft/PuS89//cXYdM4Oy9RTzKhUZnR76K8kOsb6q
2TFrvfHmrpzQf19srtT+uFinW6nV55zQioDdhPQIVe5IqTKQ0jOwMkDCIdCWnsGnDMcb1/63CPz7
0hdxPOzSUyhaPGcW3Ue/rUUS48C5gbL/zSLw2plBkx7uEnWL9Q+0IpaGPhyPiKIxkEMgAi4cNdmc
Sd6IANef6b+uc7Gceq7kGhzE82PtbU9+aW8fP1U76DzPe3IWt3KMaw+F3CykGBVvdAxK/n53eZFG
EM7RaaCRPmvequXox3x9FsIMkJAQiHqykE1Hd7+XvljYBF22ONxYQ7XXKUxvPPq/GQ88CIhhKB/D
O0fS+e+7UfosLSU0R3D8XaLtlNGXmUsk82Aen6Xctk4WPsOM2mjfMhz9PcCcCejMor6/kd9R9jIK
kxmwIMoMFbqUHhsl6YgHFlFYE9OgawEN56/WSXWKo99ULrJg1iDZyJ1Pma8WHuJr9fSWITLVnNZT
aFNdGrjI5JI3TgwOW2GlW8kabqqnwmAro/fZlqy3gkrEq8DytdGjpk+pQrvhwRQDY552cy4W0aqT
q4XMROz7x7uyw1AEAW+PcZxMFnTx0oUsG3SjMvhq6J2hjd04JFzoxiHidpvxOL+zi6WESkfjBAgd
VOzfcqR/RAdDPSPiLxqI/tzhy4y2ccm0PNZxOYoepy91YH6+KbuXJl6Zt7g1v23Y/rk2bkfkrmR5
/zCHrCTJzmp3CncatsI9h4cqvrVTBee2spUY8YuvXA7Ql2L+G7b9oyEmvnE+MyF4EZ0CZJ95pjAb
vpSMwwIxvQ72mJrfAyVaMI5KOYeVxHTN0TfNVa3rTNPj1GYU34iVL59ObllsZ+3GPgxvfLZXYF7w
E1VYHMjpohlwmSUYwtiJx3jEoTR6zIZnPVpGzAgr5RHPDHc41nZ8JPAbCWqV8iHnrKPadDrFB9+m
RAsDXH0YuQat/Tj9qcTtSkVbJtaPK63Obtzqtb1G8QJ0UodAzsDi70/aHIbS6CFhb87FjuR+1mal
tZzPa6c9/i9aS6oEelWiRTcXTr/X7Y/NpheGFtJRwoO52Glk3sluBsvevMyV6QvX0fBNB2uHYvfl
QOsoVFapmq21U4W59SqXayNa5/HSsFzjvFUMp578s/rVS7aETvYtIM6V0/2vq1+EybyXm6Ifj9nc
+mT63ilPjEWZlzA1+T5QaFdKs7+udPH2ZLGpB3or+q6vOqDzhtOTRJVj59PEc+r0uQKYTDZD84JG
yyZu2W/tVpLqLdqAsomiDxiTVASCT3k+ha9HQVuMYFkGzM0Z5ENRP6QimokmuAux2tXHdgVL0Yh0
+FLCD6SMZknxIRoPLbKDeXkmCd+OdDRK2g+ViB6Q3QHiG2TzLmVftfLkRRVWtxJlhvkeGbcmMVcO
SxpLVKqI2xgMZC4bpQ29RC2nccmch6A5ayL+dwriK9AndpeOUoYIjwCNtousZrC0RqukVIdZVD2k
A8MU4lADnE9tn1S9WMwuSEKzK6GR8W3P3qYTUw6LRcG5NpQ71BmBYcdf8+K0g+wKw63IeiWl/fMO
L5vvxzHTo/NIUE+ZIfWxsOqBwWG+E57TNQCY4zC4eXNjinxl9dHGRk4KFzVIHpd4ynhUzDGtO0AS
s6Kb4Kpnei/6J0I032/6K1/XX9e5OB0Z40pGHGvxBtNKvfoyjIMpf5nFG44w31/oihI3D0KwMg1o
ecj9XlypGc7meYKvgjX9ydUhEiBm0VSCm3cGgju1Bxl0LvYoveYhwCx4kWosszS4MyIkjUkR5sZD
+jzlmIACYzqZLl06J+rfT4XozT1YFJjRa3cqud0IqC0Az/7+Ga70k+EJgBFhBIMZEsf83/FdG0j+
RzHON8pYMMgDdq5FG4jfyzqHGJa9JqiMykOdeU02am5GQ1uqOk8s30PloRDlO1k/Yr+DoFe1GUuV
hBORvmEeJZcSILdMyp28mH5M1VMairdcia+F8b9u/iLVbs1UbIuzku+wD0ImRkyxPe2eG8sPByeu
PgEfUTTRXczrFSQ/yDG3Isq1/spfd3DxqReCqofFdMo2SHgT46ozZg+AMGY3T7XYotk2DDe6z7/t
Vy6SIi4JpEmDG07afxHF+vDcJ7WEBAM2jVtJiR5kwKSksNpYBRofLpOSsSHDtd6mRA5w4dgKprhr
E/pevAGxC8GCRZtBHn21aRd19M4aUW+10JtaCaeKYUcbGfd0O80gE2S0phBra8OggXygFDSNYqru
Jyru0jjo+kFSHmrdCpr4YYiXjeYW8VI5PQoNePlkV4BF/n7D/saNfvf4F4enKkxZYejz4+c7Cf4i
qp+QWX6QyUfVWm39THE7a3Tq6itEuh75QwmNFpM73UcCpL0qaKplC9EoH3+kGuZMHGehNPj0K2Vl
IwRydZfXIvbWGThqhTHCp1gh+CJ+6C/jtPlNmxI/lNSLskcBLumxOt1o2l4JzX+93osjeyqVtGt0
cJ1wRekyQDJu9AOCBtUUnAbgCe/fr+e1aPnnbrr4/oVxrPPUoG1DcofOAK35WaJkHqz/z8eUc6T5
r3178bH2cmjE2VyTzd6RdFCyQ5iCW5efGPqqA5ywm42b/098+K9LXnydAyI+w2lkejeez2tevcJY
NGMYgLnv8WdUHRL8w0CrABk1BFRvhM+yfPl+ec0rJTE8LGDqv08I2ZhPxT8y2iFM5LMY0ZQTwxLL
i/NDWVBgjhDxh+dZySin/QorilGR4quW4DbH1mUEbzLGa/rEp3N/nJq1mJZOhC6lgQUTiuHgpM9j
dE86Abwxanc5uD5gsqbwKwWNOzbPEo0wHfsLtBYKmm1wgfZSjQgmej5dvYfxlTRum2vIEQFjBqUT
ITddY7cH6md2CGFw6B/zex3C1Ky2zm/nnsys+DO9DZGE5HHsdNhuqltUMF1Rm+z5L4kKJRr+oPp0
FCpxIJv9RBJNtXGP69TaVYDWgNyp4DRoGRF5iO/1qSEbeutPsKPH/qB0gh0x303qm9TSufn5T9gA
2jWbLuPTZsgX70FWxp4UhI4AyNv4vaYpukTbU9/rPxTAs+c4uKk4eP1w+OOaF5G6iupYBS5Nnm84
eXRo6McIlTeLHMJgNQEMWp4p3MiyrtDNIckg1YZIhIa/xmWadUwTqTM7ICX0+JXYtqYT4pmfRLiz
6BvdBlWkVrzXzitJWKQhOZ8jNXff7/lrEezPO7gIKWHd6EfEB4+bYZrcKb5XYamiTXw+rs8o0DYt
w9lbOd+1HiZPDWtbNWEJ/WOrXbWxpdUWcvYmj3000GcYpVWulf4gq6i5BuAGoXW7jWWsJ9jq3z/w
tc77X1e/CG2oTaVNqRDakA4mobJVPtWBgXWsgLdFAQEM/2c4PBtFcevKv+f9l/v6zwe/CHGj0aZD
1oE2KVu/R6csX9XVhghht+1HPcVBPvY2DiCBlk5ubpR2ZzQ4KN+lZ5h90B/uZ2CdXgMxQz1+IZ5f
Q7lHMtury5dEeT5LwaBvzSi2Wyt19DH2tYwzT5bsaDj6kQ51V4I+G/V2CgCc9wLKTApUzs5Tv1dh
TIzTUycJfmlYDy2ztKJ9lEY16M/izIoYivtyWI0mx1yPxs2yAUzawW1sSloNCb2NSPVEgTbICCRz
ctEaKFIobtanRvhRwh9y95wyNBNk0z/2PxSMiGnTY7B1dI2xYzoAS9J60jRrfxYfJlmmdf5lpj+E
OHcHZMjM/ZFIlwB1BAXG/sj8UT2t5/+zr4m9CXRQrVkfp3x/ymMUhXW7gzBytH5N7edM66iFyO1G
eLNpsUgQQFRBKYICwX3YEoLv99f1D+r/be5/aPGQPI7TpKMFVB9fTgoQwBF/1GAuwDugA+gZ30L4
/Eff+J9tRe0K+ga9iH/I/00Z19OkTuS1+muj1DuAkuos5EBrGUxTpFj3ZdUs56IlTFCjPsdu3fkM
mBPkHGaEDp5eSBX7rezn6brgHND0am2ER08MGbKa4VeiQImWDfzYZZqKBvmjldiAU0SrD6oy8ZTQ
l+ZOgQC/MJiRNzMFnhGNj/zLyppiunOQYmLRuB/ZurKGkIcENvLtrB1C9cE6+mdaF/NZleTWComY
Ij7gXKg2xUaRiL7xrvaHNsNqFnYKtwxrB7eIJfwFYBdJnm9FdcdhO5sLlOoyi8U3ZH2SsKIs5xSG
2DFj4hikzY+hWgCCvHNnvND+fhjVcCVHmWOWVGyrvMSRAYpegu5is01QxmMxM8m8gwUz252hYLKY
MfNtD/gijP0qojCkWJxR+vQ75zaf3KHdKjeuYOHVca+obleJ/knQNvieO7rcLkswvS0pviVlAQl4
BaPqeDwGPfVIln5qubhR5zUQiQySJ+jP8WMxFdgLFXOicWZJjaJ+EOUn2PD4qyrZ4FmoCJyTbDl2
wUh20OSIT30t6kRe9Eq3SMsI8QXxrkii+85qX+q5Pym5JyEjcegfv9/7V/qPEBhAJSIeqTG/vkj3
i6irGutMfmqZAW6mZfl+rrfseXKKU+/duNZ8IP+z6/+42EWy1rWzvmyVxpuZwHHKelsROlKWzBPT
4309hb7KRBzAdod1IJmXSGt5BIMD2wYyoQTslM8DzCqpdIjRrCw4oHFtCY3x2Kh3eYv3R+XNP0JB
bpO3awI71uuDddRtmpE+eT4npxNiuVWRR+l5PkNmo+ytgztkSmRNwn5O0sRIBiX1PvevZy42wbCk
x1TPCA9+BbOZGyFJ4GLSFX9O4cDZgLlmnpaF412oeWY12LmAy8wnIn82JpkaFJSTAHyOhnINyzsD
RnaOfAXt7VExwCyWDtCOtjPnTdQqTwr4KgWxzZsMxesHKfw8WUeYDDjJZerQnUxsqsd4RkorHf2H
A+QpRi3PaLU4ZrcaQ3cYH40w9lL5RiF0RXyExOmPa18c4kYZW5MQG9ZuPHl5t8kQ0wrfYTFR0Pez
Bs0ztO/++HQqdwgGVPWuKVwG0OKpc7/fhVfTxj9v5OJIV9NOEOQoCXd9sjzqPk4LsoG5vWdgTlRy
azgK3LjkFQd4np1mONIrEuMI4wKM20Qxs23zjECBLjpZtKvjrzmTiD85agT5vGvHYdvF1kJVAiGj
r4MJi3QoBvCYX2MiMXYwAWCjlFq+9yb1d6fbMcYvIG0NICO6oK45HNVwMTBATjPSgmEpJFstfknl
L2Jzn7HrK8sLQ6juyiLPga+x1qfCi9svAMh5MixmHlV+nClDc1sMDR72/oiRIzrE1Y2dcDXk/LEY
cynxR8mWI00HHwk8LY1KVd4WpFXUUHoEK7V0qBW/f91XD3e08Qyg86Ttl6T6OC+r7FhhP4e7IO2J
WYx2Eg17ADYxZR48YBUs3//ikrSnUWwzJcQcL74yPuRygLWHtmD4pBLAYtx/4KTByyuOij8lzzMh
4ftL/kbb/RNadVpSjHU0DvaL0Aq4XBpNbN8O4ZMcevJWBD+0Mdx6oahee0+hm3wwpEZiqJm1yvzo
U96by9MaL4A7AZyIbT43ils8GI7EFMFaTG86+ElHGO228grVxb5qD9ulWKUQ5vfhmqO1vFFZXetf
Q5v+zye4WDVjxKFZxKtrbszUGIwPzBmfWKzvF+o3Tua7hboIQ0k+akUyjSlCb7INQQh1sCwQ010n
FneTMfpSWnnTcLILwRnjaJUwJcHbzqlj2aHE9Y+TUDlOqWoPGJWDoHkqYn3ZHE93BR3+72/16s79
Y0Eu4tQYG0kItQHsgbAd1CYoE7d4Adl0tPyylpzs1pdya2kupxYxCOKK5IjWX/0sYoBBDjYf1Fgp
0tZ80yXInc7MSC0An3HACXr0Gx5tUnbRZOBPZsFnJj791Ptd04KqIXMB13jj89LmnOSbV2heBJCq
PlZjpKcjJjW2+JQAt0rWtMvR4hO3asdg8cfxvQ93IfOJAq3SzU+KJylcWi3KHb4esXLUW45UYiC8
wlKmEt0mdru77OFkZy/tdoQ7K26seidPvyQ45uKq6Hj02B4wsC2MWUWcL+T80MDSrZkx2sVTMv6I
HhAEiSX/+z1w/cTG2wL9B0Zq0qVKmJVieRxRkAH5uGMMQOqDvSIE+VJ3ZunqQjpAKDPJaHMA6d9f
2/x9LP250MzwgB4oimXBnrFE7aJXesoVtR20sd4xnUT1r3k0Fu0OYOPJpQGw6B096Daqk6/KeyRi
R++5CKTP8zJ3f9Ve5VZuswmDpLLD4PxVPOLb4x3qPQGFtMuWncKnhneFhbXRvXGlB9pHs6k20kPv
NRsziHuncY9u5lSujrPs6wPi2TagN1sOfsE/809+tAOv7SDBZEPWgvvt9Xbiob54X78kgbBOtkdX
edfXZzvZpi9KiJwYkkvLhXSn3MVB5arB8BG9ZxuI2et68SD7iWe+yi7/PBCDwRe/zh61p3303uTA
ejA1+m0gvDG0cRjGSpsazUOa3F07d14GEQEg14DVk7ing7wv1vrD0Wn9IPML/z6lF7Yon/gD1wKm
BLwifq5ddSmymRr7Q1qY+/Ipfau32NaQJ8r2sJwlK16Su2FRrJlh6g/xu/LVL5XVaYWp3QaMt9dt
NxLgPVs61O7JHhbykmLGHf3Ke0yd5NnYCk+ng/lYLZRgXwenhfxD4JtcAwpaHG0kwPbIRtpgO1dw
4W3WlnrKFZdF70+RLf6I/dYZbP3Ociyn85RD/bpX3WEtL5u1vh9VVxydpg7qwUt+SrvpkD2rD+aD
BrgXjUKGAs+FHy6jJ/kXLRM3V5zOjn19I6HG4IZu66Mc7GGhxjvj1vEDcscgcUEuOdFTuBHvznfi
A/KG5w8kVxx1ST3mNZ7lQE540B+x210hD7gW7/TlMcDzjMl6uJkOiWs+Fz+UxWkdPSHW2iyKu2hl
0KstnAmXW4bjNj6MK5WlqjwLuQHvY3lcaL62gLL5Kti5N27zYFoIjua9CNyajUXegi6tk9k/OidZ
53sMc7J3sbQrb+DnH22oml63SF7EO9J4P7ShPtk0bB6K52WMOQ+Lsc+Dk2Fb3GFlN6JdBsAd7Nix
fiIevi3WvZ8Hgicvy9eenaEE48fJpmPJUuh2yNvch/uKx3yUXMOPVmfVjbZ0n6dF6PaFYx7dQrOh
5iiDqwTlsgVSrbuVd1YcfEiyHbJj1YqOuIDX0UpdJCt6QvjsUkl6haODFVtWn4JAJ5i8kUhio5WB
kDOCfOhROKbohF4R7Eb/qf+p7VPXWCJMyBf+M/Ka9eMbJQPWxY+CYgtLFaXIJgCdxDwKH47uo/Wi
e9hCjrDM/a/zQVgYd89f46MAeNv0vjAOsDWnQGmBX1Csd4VHQNxHnFI2p1W5Ofsf88rCKQ2G93jB
9+9Izmfmfm4U50teCG5BHJB98VVZiSElnDPepR2XMtzROTvdJjxod1gdgVEqHDzAt8ddt8GaPUQN
wu02Ru+M76fHyp8WEsGnJUq1i+hhxcWeQ/uh9orN6VWx1fvG9Z2jV87PbMce3o0bDBFs7Yv16xzm
0Kuv9xXgaLuR7fBwvB8dP92WW3fpirvCAb4VnAMmvcvQkfY18UwOek8PTC9WnPZLNJ3nwjkTalbS
ytF+RMS59RsSkCsaagsMKW0CpK+vcLNyLTd5khOnf6mC0rdWMreD2I+bugQETi0numvX0l7dQU6N
l63h4q+q9Gif+KZB5BztHf8ooLFi4+MQECJZoo/F5CgHJfjxZRB9dVwYHMWXR3ckgKCb5xGZXcUP
D6NnfMR7JBTsycM+2Y4elL3gnx2i9rp23nrv5GfL5jU8hMG8m1AmDTR7gZTkSrSPvvqz+jyvBVcB
7Z/6+kJeH/0SmjHum1621O6qDQfK13llOtIPZXm6i1UuUd+B2/iVAVuhCHdGj/Ggo/LOjeV5gc/n
EmWdt2fTo696Zz51rvKKAO8ytw/DTvGaoPjMgiQYHeHh0N2b69RHKgAZ1Pmpnjk4N0iXBVzDkw9g
71cn98Bh8dLbz6zz4uzl9i91zSTzWfFiboWy1LtVBQKPvEhcLs/TiyQd+jJ64FZBbevWdrEc/BgI
v7nlRMy/ho/8nSaUG7Llj37vRK62NB5Rd+Kllbk3vaa7EHHK+7q1o2k+bK1HwYVV5LTPqCM/11/W
Q8ERyYrW/OPpw/h4Td3n/Ln37o72MXjsnydoG0TCd+Wu9Wov3phbZk8kewGYgw2aTXbk5377Ej20
P9EoMZbRM8eoQ8yE2GOLMCjUe+vR2giLZCncKR+jh4/bXRu8GvvzS/Z2XkB0F9z5CK1fBB/YadC5
mtuuEwIOvKD0Z/mCstkdEO9F9NP0ojvVsAk9Z1f5xYxY3oaO0z0/GO5p3y+MvfaL/evJq9rTHsxD
9K78anzjATIkypYPuU04J+l8LRe9B+tqp/w4/egi11po9h3M3sQDa6o9ynCaR0d5GH70K3ZBCwH7
69Wclo17MH14x25m87maXr3+ivzD4L7dST5d/PvCJcrzfMLdzzK4S/aid9/Z8scHcCYn3jPnq4jJ
1NGlk/H8WzmQXpulCqMFkUXyhcPkq07r5DR87HbVLrQf1gbwKF/W+fON8OT+VD1lUdGj/8HpjmCk
N0ASXJ3uj0H8oO5nUL7Nqeu8RFuLcBvzPdlgA7zazZ3wUdx//izYPohb2elO9EZPsjEzs407xWfw
66ZBuk0DnYM0XY4bOAHIpRw6r7JT/4e8fIxsKTAOygpuOj8WcVBl1bvFu3y0pWcUUYPgZ+1wfDkw
WezMxQ13MdjxHR65aSDuk5f6Q3u7l+xwyS7kJJxW2grz7aC16+eKA3VYJnv1S5Pt5iF5gF/nQgTe
5StOjcXpkL1AvHajgP7ylvGDdK8dEFvHWSnatn5hn74ar1ibbvTJWVmQfGGwW/rgNSMysf9D2nk1
KY5E2/oXEQHIwau8F67sC1GuhRwyyAC//n5ZcyPudPWJ6Thxg6keipIjlcrMvfZaa1c+Jk4sP2Cz
7SE4R0eOfH8iBSEhc2c9cxh97Alvz2V8cms7fZGYwKBQWooRnoPZ1/SxOgCPWNWnGpQW3o6ET28l
uOFbg7pgjzrvvkMefd9iM3KpdXl/9W+24uBQ619Si/sx92YGWRxPuutKzMmd5WERw7P6pUQ109nR
UD2u28VluTUv4LQfbWeOZAOX+sCCznJqg4hSP8eqmxqDuUwUi7BaRxfqYEKn3335udmh6DInc8lS
4kMsbF9YXjpjrPjnuBiN4YAV48OcXW527c2clFk8uEdLe719KxjpBwMuiq/on8zvLIMRdprFQTIK
c9AXyRa3KA8jc13SU9M8+TPm+pmteKmd2or+mNoYXn2Kv482cg9Glc8MPX9c8+QqLziC6GLtfXJO
4QUpkMEIbuRWHu1jyWHab8zevnOYQW9dDIOvzV/CkMVPvOjnqPkDGFjOa9xEK62MtcKeDfotKtzi
UXu+OP37vTPkl5HyefrMbw9UMZos9S/40R8kh+/T48moId6H1Pcdof0LrtJS0Dd0FG28dksP5zFa
5kU1qRoRUovZV99n5t9qGv6RdPznlACF6MpQ+vxB09XGVC2pcxn39vQL9mKvz3PrOOOpvltrBXoC
RoOWJP2lob/j+9/CPeENjUE0hbpUymIoP+LqdXNXrxiFVSRWcnt+zD6hMeok9q3FkiVn5xQw5LrF
Wi8kpz862N/Lc/d2dwuN3PsxmgOzS9lknq9LUT10WMt6Ro0opPKwOSnByWrrEua3M/7OlXefq8ll
aIwhk5whK+zhVFtZypLyXvg3EkgCpatKXEqoLc8IhoOkXlG7inKq99vr6viqXFVT7on9CkR3HaSp
L6wGGoU6vRBwlcvNwQkKMH15UlgNLa0aRmit3rzhxKJnmpCv1SyTI3awLrldLoMrvK6jZsy6h7Zo
nGWqgbdOpnK8Pqnrl1RN5kR3Im+UHZFWuf8dZ4v++0ezw/3mP+TbhPm/46HZXG6PkKkprUzstIza
wgGzxc9qTdmn/z7TH4R/HCjg5/6/U/0Av87HPi9yrWnDiFWPfnlkcSxWsfaNtdvcSN7FRJNaqXU0
T3btVA5ee8ZkIqBlOkoNkmusWyeT2Zr1wOzw3xf3B9SBZaBgrn7bCatzgMzf22FeL9Mpk2Z1WN0j
MmcTc0SN0L9pnEH5Ejz1S8viM6ssbE1kEgf/fXpZ+Unm/nl+ATv960Gn6oVyaQqpCXFR213N06bz
qhj+9oEKTKxmsBUGtih2C1t7vlmSDRxG1UWwkLkxN5ZG78102cBsz8DfJL5ZfTiaGBYkk3W3zx7+
7taRJcZoasmKgRrzHX7417iahIi6BBoijrHkk8UzIk+xEIcZyq/F25o1QxqzK1O++KyN7xwar0Mz
P4j7N/FDEXIFeCRgQRs9P28v1ucnVQf4BF8YXgQ+ACqKKC1gkHe0CN94XQB+JXut92GrU/Xcg4fo
3HWUqBjnUVnpRTNuSed+wKPltSC+7fSnzZfz9SVqo4OpuVqvS++leU5KUwmoiuVjNkD+tjBOz/nH
yags0nbm++vRob8913ypdVJzJo3F793WRKCjX6zniEnKjFq+W01UxlrIfI6iZ/H7nDVm8hqZQcTe
r63+zNfEApcDvT4HN2MgRGOnnWykrIBgTbAUqY3cLM3crJmtgReMzG+ZuWGB+8nzIxWbCGBe3y86
yxwWOiZeS0YfqN4avKMwPjKwCpkJGWNu400x3l7eJKu1oZ7qC+vkAnDyObANW6wdPJ55lbrTsEQq
nLXxcds8Uf+SP6CeAWuamzNnwcLrDQ6yPmdav1sEod/PEHUe7JxnaKmTlLcVniyeMGtKxt24rc3S
ara9k3NWkteGHJZu9TInlEKl67FYsKqNaqO/fuQYbvEirmzwipfbQbUZpzcrWxwLkwfm7ZMLRGRM
4R20x9kdNqPFs2zMtiS4rYHJZHwU586tzM6dlNj6103fS9bb29wUX0Gcs9ow5fhEq+b6V/EZM7Rb
a2du343iMJnVoXu7PnJAJzUefm3dv2H1f46MOPVTHnlBRoO8xrdRxL+eyGZQ2hZLhTqk8Ia+bDvI
0ztpfcTODivF5wKUWtssSBI3kMABgsprqM07o7zdrQJirEJl+CVky5Jx9Kq13yZW5Qy7zBIM1UAW
Oy8Fzfa/h5HlT0KiGEXWSOIoSYx/NiHd76NIcVliCVnPK+GFI+NRMc+3zWTIHWQBnuHuRI6PoeCu
QfDTbOq7i5LV8FChV8OMyO4s3pQwK5OrFLSY4Z3XFFzVdsNKebn8zUhn8Uc4Ki6VyX69pnokVmk/
BlzpXFWafIZIcbzshvnrtUquhzv2DRJo2HyTKjlufti3/62JvvH53yc87IgwuIbTj+oNwcLvTSRX
ebMaF6dzOPlUjNqeDrOEYjJm2vwSA+GCNfPbPWSR56ZuH6o+77YU6QgKH3w088dAi1O/jiBKeK0H
bz+i7J9H2mibHnClCooHeE7Zw9mdRdmhe+ziVVDvz8hfkmG/iOTwHg37ej8EyAKez+HKWrqlX/PM
8DRYJ5bbk0dGdN88TE/DE2Yq/+vlJPrtf3/5HxjAYjb252U7r8PVws9Yxc6s8cpMUBti0qebi+WO
NtuwOsGbbj2+FLe/0fq/TQn+bH9N+EIJ0bX8Y52nXIrbou7XVdiZg7Wwx7D3ZGtxQGnpKkHlU3su
uAdHT/U0y8HCwLlbVOZ0b7zO0S+32qdGrl+dEUhKjFU4YFv//Qz9IS/lGSJ3StoBK/I5Zb9+dJA6
S/v5ONXpQ/SsienrG+fo7Not9CiydyuG7Z33Tiz7tfuAPL8KZfOsD6bROyCGufM4iDq9f1kfqH+E
IeKiuHd027UmNJO/91p1Np5hhtBrI5g+xB8kPXimk8VTDtn9YbY77ZskDboDPsK3x+4wfzxlZtoZ
7a77vOxu8d1r9tLT4p1MQLTcwBRaR9o2Oxw/rnfj+CwxHcnGAEXQrD9PgRzm/MwPl6TcdvTEy9My
XtIXry/rw/CUbxeq0X+Vr8Ve8j7/u+2XS77Gz87x76/5YxU0H1Zp21yVISbb1K6MgeXFYwnPtTHP
l+gSFbU9jFb5Pr/gd6CPb/PDWjHvN6c9mvMnXA+kl/++Hlw0/qcLgmgrxDMYoMx/9FZNnZ3lesWy
cOzmzM1Y9CjU9V5Qie181Sgy8TBqFT7FrVNSGvYcXBVyuuqygCX0Kux2pynTlVPhdUdC4OtJn1bk
jQpsDMklaZnXX5F84m4oaVAs4vnLWi7dosElT9ShmRvpyiVzX+Mme3HyOcs+mKfD5WXoIrV7OVYY
JjOpM/30HYBlvj0Psi4rkzHvsND87DrYm6upNHkGkzxVofhMcDhYQt8v5kJaOA33vkpHdwE9ejWf
2av73FLze5jLk7Muq/icNc6lfNN6/CvpMcU9vg0Ligt/Xb+VQBhDz77Wl1f8k+dt1M9JHEAx6L5O
fR/C5GEZXUCQVWVnLmaSCaGrktzWlS21kptCzhSMOcowcaMLCV75+REjN284RrhSm2mRbtIc2Dj3
T2fJueNlRVnvq3qCNrhAQYWRVOvN7moAGVzvszGU5kM4Ly77TiZ7dANjTj/rpfo8mysQQCGw35WP
mvy5SlXhbmHMy8MZ06ZLgx33amWKHWbYDnZJucRwqSipMn6NNaWL+ys84xoy4fHmqP3VnTUY4C43
s+X8L1HYHxwdMehoQjdHdSIiJPVHxx9K+SI3xyOjok3m4FV2jtsl8xMGUlZ0WNiyf9pAkdv1InUI
9F3EK3+dkdxcOReQ6pzNcAO1MAKwK1J1+Y5qHubFBETyWQUMtX5+JDfTgdE/F4cCCsUJaPC/n5U/
ithhvrdQsERCTCzRO7+RlH+tl9blEuesOpcCPKh0ia4yzSazyVtTzVWzxLbn1Gn6Arr44lZYlxN1
RZFpXtKzXiziZhkcFZ6BLqpPBBWrHsOqzPz/vMAflIaZNOX5QA2lHSUf/MIZg+tTsc22zRMGm3Hj
F8kqLpL1JntEXWhr3n+fXfteL/4c2yi2JbTJ6BTmP4WjU6MtjuoiO4eDLyXyVo0W3sKb/MVz+5gf
2taA11Aebo9VvNpSy0/R81BK1nvpY5bMkvxwJScdjuE9VELqLwajt2JpMnpru/IVtztQZI3XLKGU
2SGLz2H2OPgnljhacjq0j+1j/ZYDwk+P50MbN5tuo5CY6pgzpEAKKvceXjnS+aXdEcrE17AhYU66
qn67Y6z0PIH8v9WPs33xVrxdfsEvfywes0dtLyXaXt6mjy0QJXkYOQJw9sknUJwhplB2lCa3YHRW
tmpT6tpttqpL7Ew2cHJJHKFJeWpkU41HHHziPNI209MtaKLZ5rhbb2abJhojyti4jd9Ht2AILsEs
lOP5bvDX7to9heIFfT0an4+RlojvSTZoO0uy3foj22W7apcF0EVYzwZZ0G+unube+VFc6vC5KCAd
1Zf9fHPi1YUVjaIE50RMMlKgsYfEfkpliDeiTfC7GA17aUQi5nuNCkgJQP0e1AT7OSJP5XfkAAcC
9c7DXskm6x2MbuGkVmFBW3BqJ/Vn5LNH8vA3W0QwjUsdCONqbMDEXRJoZFBl4rneGkx4PkSCYuMB
vEMiZpNwmRKJ6NbM1vrsEZ8cNmB95DXBcnM8yJvmHb6cFi9qs39SN2sSHl/Hl9UmJbe7Kx4yiGCQ
NQz82L+ahbHajE9j/71sqL5q47Qnl5C+gvO1D4uLwXR7eVhfjKnVm/11pStPqKfOyQBLYPiqttND
t2/9ow9rPD4Rqse4929St9XLTRVjpTz/le4o2BifD+dDGihuuYeg0D6wYwRXPNeH3SK80pHTHaWT
u7A8VDttyc6XeOA1j8Y960C39VmDx9S40p6jlU9SZCOFdw/O7Gyl93ReiWLBvBFvh7hn50tc75BK
cYsrl+cDIk2erDzV1CH2eS13dXqQgia5XLGINavXy1cbpdv70/29fci2xfbCl8UVLMle70/5/pSM
yDv2laynr9XD8aWK1jFtF3XuYEOVDYvNzJH8wrv7BFpO6sHgXXrnb4ZCF6zj2a4S3ci9u3nCSSif
yHqWGuxORcCQVUYZM9zEi8cmRrI6eF3cxTN/5q+WerFJN9JNJ708GDnAu55uiCGoeH+YbYvDiYoV
m9OObPFHA4O5Nc6x5msg9MePgVg+vi/9dMPwfjjt2O9uqM/ZhnNhn7gbwmxD8QXxh2NyRws6848J
bh/ELfPnBkqgvt6eH7Xt3T/F6634sA3LuIyncPAGb/Ja+xr10TJoCGi3daK64sm8Q2LkIVUDajL7
I++GZOWqbvWhvQ1eE9/CMV65lApnz2qfJQMjwmqHpadPJa5cX9mtLQd9VJJYJrttLE2BKKx43jnU
wzKokmpfEAllCT97VCrHnSbp5UO6pwTvZnU0zg9lbcxepqdZ7hzhvm/KB+VlFlbBmh95R8I4PEWA
uiF5On8ViXFjZXxegumpiTpOK7U6moFwrep5kAfXWD2Sp5W5aOmt33W7y+ay6XfTYeD/00F6Iwey
azfdjrR/uxnj9nM6LI96uxkO7abdNJ3R7ySe290i6nc9W2qP1/gaH1lJnwLIBAMcjV3nX+ZmtiAa
ROqSNNsxqpORBrnsp5W+N3zW8mZFXLM0a1N250GaaBuykRvppfpf8h3FemOtMReJqYjo+wfsOxvx
jKiaoolXw8N9oMDULwq5wyL/70nvO5j+Y86j6iWFSXFKkL5R13+tCabrKsunEfOnCwBkHV+2DMDB
zGh+TeFSTz+Q5QZ/0xCLEPb3U8J9xIlbZYbVsIP48c3GlmVdnyl1eO596ZRbc8Kgiywb83b2Fyqg
/Ge0oq4kUAQqVlGTj3e/B2VlVZyXGa5BIYQ8vwtzZs18cz6MYb45Misv3DqaxSqFM9wKOLt+GIPD
19oQ9BKRRiPreeHh6uLJo2wGM9+ZuS/bT++r+G/s1v8BF9KIuLkFVO1RoSP/uNJJ0ZS0W491OFQo
2fH4R+gyYBHes9RfPBzLGRb/FkqTa1mauIMAhFvqgEhFNfDSIQBBQq4VozmnkMvYvUpkhW/9lS0/
mv4v+sI/CPJEtwDxK/6hELL2Z0XdfF6jP7vVlFJ6wzD9Mm1Rqy8kACJMFK2m4Fl/+Esv1f7EooS1
HeY0giIv/VGcs56W9fV+lm+HbmEOpPoXurbPzg4isKb3W2h5nVmw2hqcdu7Jr2qsofJ008rswXCx
Dl5ExYWifd4ws/AuL3AdIl/+OuBo99JDQRDSMUOq3bvipDhwgHZvB9bqZ/eI1Q/MGPDZPdmd+zsh
fUtdLfuMMeUTbKuRurqRFsMkq16XCA8f0OnNYQywbribo+pTskjazT9vC12GlvhW+jeIb/KhJTCg
om77LH8UL6fdgqoym8uCrwLBa3pRtmf39nllLYSQ67mQDULBnty4Zs3eU6I3Pf91CdWTJQFrfl0f
qM86TwggRkLSrciNYUl10vPCPFvMVHJpK+SNzzoFJnP4Ale9PenYsZ92a4WLMqhcWI3OtF+8UXqx
tODzQgmrztEVV0D9nBoN6b3CyQqDyqBErqns1Y213E1UKMzNy9PKnbz7a2GnijMxwJZG9obgkOCx
rPUByBUSFxSpEJ3rjFmKinq7s/KXh/x7iPp9PPm9b/yAzAgQlfZE/ZNDD5+ycr50Bf7gST87TNF/
O9cf/fD3EGr5A224qE1zbbNW2SHsqd4GgMceukKJ5WWVpPZfev0fGSdOJkQJ9PoFhQ9/Epl5DqpF
1mVt/ErVWEgFsrnS/TRZ/sVIZSHCqt8a8Md5xCj6rzmg626rulvVbSzR9ZF8WtV1BDuo3XGabVNK
t+pUU3UrNWVpPZpg7jupz52qOn3d7r1f3hXKzSHDoqrmcDt5FXr0/26IPyYMrg/EnHQ3gLnMOPn7
9c1LXBflo7QMpjv5x4oBDsLKkvRDLTn/fSaJhPbPxmB0U2QiQGBY5qhvVPxfjbFsGnUa15jodfbq
4QZHsAtl4hCR7lv5mdtsRq/57LwGklgDOUr2G68PG+/sLf0Sypbg0fX20oH8Fgp2YbZT/TGEiS6C
GQEYpGTtOxvM8h3xxYEqUYQ5vafAkYAC6Jw2R6hApXF2bu4UTOAZkOdws/YurmpRNy5Ut9TPy2IV
486lPktUv4rFCRpv5dRvcNZlpjlQ80jdnjxx9U24JL8UQprmA3HmmVv9mjsnT43wpOWiV5yfvX2F
VJxsaLZid97RkczGXlqSKVsEWWQy77bAL7Sns50R2TafcL4z/RoyqvbsC72J0+LrSBOU0BlzmuPM
Zz0hwpKLyL0Tv88tzW7swbk4BWjRSRfE4/49TxaEX+t3xV3b0w4HLIB85mXItvcACvUiKG3JJVvv
oCSn0I+LDIXgDeXFCa4rzCaH0ZgPKgfJJXzAz87tgyICOnDZZp9xLHF8NAiclOqzQQpVSM514i2F
YCWuIjwH3dbhZPujJ3a683vhoBQ0+6B3BRMn824fF1uFm0y86N+5uNZZEDmNUJo0+8JvOcYscKev
T/nMOCV5YXAIn8idQAlMUQtukQh8NLcgbr16C2IMvT8M+PDCFV+TPQQ16A/lpo7HUSd9G1bQliB6
38OjTz3quFJxIiLOH1OniNdJZwrqp3hpJlU4LAqAIrx+qekgNz+LcRIDYcCekC48c2fuKlqjww1z
gvET3F+IfXm4xJF4RWy+isR2UiJ+jhHk0GN08zE8CbVktj9GouoIKrLk5pMKIXRHB8PSqY4zVB6s
pPrwu+uPZIhPmzGsY4ipZE0zqMYa7YeJOhToo8nNfKLGI0bPMqHzYMPpsNvn3l/Aahax9trBDAJY
DPK8OSOovpFFFOHGyUUK6IHs/gImg3SdZF5a2plH5saT+aUKC1jBwgc6zGpmxdOvhXOxNUv1Ctja
9dfRIwkESUHhWlrIz6lTPmVOBxs+JSa8OzAIGjamLFYwg1hNOtu+2cvv/OjFq7yJC0VDbdMF3PXb
HUsWzoFVoHd2z24aHt2jfbRFZhjjG0/9VOLehXqmipNGRbTy8NZwO4AMNYfgvnArH79m9wxf7WRf
6ZT0IRjklHLygDA5WQGXvaAfX1mLpv7aEi24tuiqmiWabP4hmqdzq1BzxDUisrJkt7Tcvd87PclY
zBVpSQm2Mk7y3a+U++BBbc88Ws2j8HF0d6hBc6EnH2mjxs2cFXz7k33iisiJ29TieLi76es1ONmj
K7ARcQWDTTOQ4M1elgQ9fbw0S4iysGdJVl/x3hap39qbw4brYOBPH0V4ee64a0uCJJE47sj93ri2
2izsuXt25nCAqZ1sKnx6hTYiPs/ss1OwDUfjzlO7xl1YeK+JvHXu1i+SFS8s8d00B9ksfxXv15Da
76yD5I+KW6XRjxAnOIqlcJdTcu4NT25f6cvP1Bmp8OaU77gJoAzI0LOjaGcQwobfafZnWzKXlmLL
FkUabCUYnPmXRBloQ4xEGMdzkxZu5qcUAzhuxG6twyLztfIldyQY9FWYR1ZpnxgajiZ9iCbLvAIo
QXFYd4bkIDOcyBc+VEj6nODvd1bPq7HEWHK2CwuhgHEEa0JmZ46GEA2svD4QnXJF18TWewScqCIs
/wiHA5KXdxcEKPPpXtbl+1kSfX5mfI1BFYnha8FLcjuubisGWzG2CXzjCtjxnaLx+dMlas46nAwG
qdn78oskIoCOh2HJDB6Ch1VIrL6JgYqB6MqvHeicFGp2gcBnAdyWBRM2VfqaZmNGYEgUogvW1pYI
oyo61ozuq5qLWDM2R7tHSKePhFUsqG0WtUcXxlrSWO3HnTZJPZzYcmrBfHfVgu468NAx1ob05MI/
7r9bEgJyuI4QfiwH8Z/YrQjJrPBQph5ETOeWZMYysWxZ3yivAHRskIZlkIbLPbIHVt8+xb62vT/3
+IWLaBSx7+1z9nW0IXiKZ/rO5TYupr1J45YBEopVKMXnJyVuAn6elJ2yA8xDtmmoGyQycf+UPfRP
cFHRcKxeCpJ8cm4C31GzuAfmU3JjfEcTh9XFl/pSXtgrXxgweB+0XfPE79puAd5+5P9gg+oLm65j
dSP+t1Nfsqh/zx5gAKhkA7FJEqDge6Yax031ML6DD74LlPB49a9PpG+OG9FRno4vs90MeIsLAlSk
T0WznTqx6zru34uHHqmNWUTMdC/5nlkqT/A5urDZ6+Wh2NZXnU5RpUa2BXvz0cr4xxcmtfejxzz5
xZFxOU3uTzVg5PaUoGziQJvuYnCOjbrpnnpe4t06Xr2oL1y6BAZEMU7UGyCcE3rhSNmp4htpMVjd
k2iGLOIlviZuX0RL6uZMTYAoJQdKuo24C7XUMeRBPoYpQys55x1l13i2U8ZxMdSu0M5wUhpSnJmd
xSYaUCCAYCxG4TEYde+Lk+OMF4uxgaMeua9lIMXzjRSvQiSc5RN611CJZU4nxeIm3zZlMPeOobgO
sfkqVA81Zisb/imD2+a2IdA8qGEOSTdYhdTG8Y/utKCbpWHKvJTxkRKNaHCIwZhmUJhBPmDr3h99
LUqZvK7scbRLUElKeTlC3iJGDCK5S7gknENhZI0xvN+dBIVXZcyb22dCXjjhySpRS4ptkYMx5GQd
yckV/4rHdDC0CPKwYDzwb4s8huxaco8plzPjMlVIycPLfLOIb5vVYcBPCqoU0eNGvKTd+anPMeE1
mif5n3vE7cse1Jf+qWF0pw4aXXz1ctykr+krxRpZuL0vns6JBh07qbZNMpGvuEX1tgZJ1iAKkPcI
KBD+0EaCMFCD99KltqJjVdFqo87otOMTyPZxkyd5Io4xRD208FqsnAKYLcxIzsFb7xQqRbCmOyVs
vNqI3iZzh8Q94QHF1AoxOrhjcEtum+vutlHDYyh6gBaLTaZNFs554iOFRklDLcofZUqf6ce9XNJ4
5WP3S9mKZpP491YyhiBxXibzBK+qCCXMVtnenmltwR9Zb1FZHtJD/sYH5SOyODmR2fGEom7Ni7bf
jvhBSBxAY2eZ36Utmfzo9IjFWyK6RCquJg0J6NfGmYQ00rxADb2l55TB2UUlh1EL31B03iKSvaOb
MZmso9FvXMR3XdA9pVu0f0FD35G91QaAPMq25AZOidh+FY7oADtytnTChfMPgiz5LTMpoga/tS+f
M18m4XO2aibnm4sIrGD+vZH1qWxWEtA2Rmbp6qQvgYpbthy8C4xywW9b2vhq4yywEXOwBI1M4iA9
eI8BotBFp61ID90YEGa6eNeAR68C5W3GnF26snv266Tel/7ZL0kZYXcCH9fpQNZKfx4UpKImd2KJ
gDDI432AI83kwkFH81Iav2ZmZu/3udU7S7hn3a5q9Jyj5sHkzXyM+Xc9JduNejP7VW9gc81mlrB4
FQQ1BBkA+NWm2LSHBmS/2FQbAek32L/JRo1wM853+a5gg9WzeFcdcuriApEskADsKG9wMihnWMZD
WF7NKZRHcgLg4zO4QNf0O3cm8HUBjGNVovMuUF0wd3B3NVCuEPHBy5lh/IaXwOEBtYMz79SgTdqE
Kl4AznUi8BY+vBb69Qr0pwvofTUn66FX6GJ6MHpakBYXrMEVrU8myQGaD5YBZid+99BEBaM3tEOB
1kxu+ZUmlNVbWregkN1bMA9a6IivbJVgp8HCUaypIOnsyRlExzh/oEYPd0zmRmheZ5+cwR24HdAM
GXuWbhNNQRmJG3PyT9vBXSGOyz0R8iH34bejNbF96ZwjNNWiDyAovD2hQjROLAARJsj6OUr3x126
vwXdQ43NybbjO11ZP+37B8pQzsz+gZRCAiHuq0Rds2keugf5aUnr1fBc6Dig8W0CKv8q/p/21Jsw
QOe/ym3F3+haSQtza1Eb49elMBpoSNty2z8s31VIconKWjSaB+vNKl54azcP5W0ZUgWmf5a3aH6/
c5UiI1sF0ovCRnmUR6t4zfVHiIaDWXDxB1/EUKtouR2fV5GoIKOacBF6kzqa5FWrYCHpGge4+PNY
6KfO4ZrM8OVxIGW8fs432rP2XOzOh+nxsnQmOEInLPHJwrVzd2pJpE2P2Q4d9OMNfkVmpLsLaWH1
Bim2fVwn62Tpr5Pq8bjVkrl/GnWslCC4E6qtET0QZIvAG5GgP+di/u/lkL6uAzleH/gh1aLGq/gU
VQgQH0juUsBszfVuxJ2fQTTk9q/J7GqoPlWDqoxH/v6CPzIJHJY0o0UaB41pYWT78wOlr0rsHh5m
m5SqvRhBjBa4ODf9LqwgSLQKdrIK80G1Li7CPvoXB8cnYcUlqDt1p3gqCWg8Vt7LB9B0LilSrWDw
y1BJZF/1ofaBK4zhjZTYRsAXpC6JPdcor0R+nFj5WzL+qDxfYO8+IpoUSc1FJxqurPhEetY+svh0
oPjBVsS0k08oHMxc0SLnjwEFH4r9hXdHHSmaJY8udO+Se47c0E7do4/JkjeSq2x9Mu9B7Wsur0Bh
Zc06aXoYEKgSLCh8uiaEGJOzSTABNlGa8IsM8GGQDjEHXqJ/UIfZjpW5OzniqNdQvPKN8iwIjGPY
wjpFAP6Y7hqQIMw//TypIlZEYg4QKyTZm72t3yh34Hl3ohEx4i9AGEiMAnugwjIzF925yPn2FC7T
SciCCgnEabTNGjxK2i8d0NHnm7MyllHtUvvbQWrrM2xXydIVL2BhlUnEP0cCwhKi+xJ0qMOsGx1Z
Hwp06xyKHl0/ZvRPYIjj9p/c8trm7GBYKYCICKNgpxJcNkStmiXCLeCS6OJMvAgluK+0rqOVuAOc
Aa3EzVYBOVa/eggOJIaBTDBVABQiD2IJaEqcec79Q9eJ6vLsiDmhRC07+bIj+DenDYJimhE6/u4e
rvjSlJZ2lk7AkMt0xnzh3lwkwEBoFB93ude+oDyM/KVz5mKaYugUpIeOT1pynq3NWMK/8LpdbPZs
PAmCNqjhNNTuDNrJKTrRWzRvCrKE2ZMqdwyuzHtulcyDgU3mjrhWqiS5dTB3zgKvmyUVeXjuM2Bu
5i5C0Qdo2+S0WT8LMis1nPwhIr29pYj06/BQb2/RLWr9W9QnUjjF18MixAtYoEcrH70AI1Fvq4y6
a+/kiDOqVhmp77nfRHM3x9jMpxiFIRroGyukBZ375ohUuXEqmzQ2QfWUNDvVPrkreD9MLEuEcSWz
q/g6zCJL0ReWMDrFk5HN0XsOTM2M/8CSaXL6bizRYKwXTHZE6AQTzBffXsBQ4I+vAlzswYQED6Hd
HX0BEwqQEJ4RbCi/t3tbO6wsNLku04WY+i/s3dmDDzzppKACaO+AEjEP9pFMOuJoAntagcWCriIh
FxjRgvlpSapDvBeK8YJvOPNK5xKMtpifuAqnee7tGcisKRpqoivlmX7+mLkQNX8hAqKPZVASKr8g
zL8HbVR8c1ybZHBOz4UrOjfYL8t4sFLoNh03ro41WzzgjV2wVwe4yNoVKCGYHBmUUzwNqn8+UIv3
tCkYuUDO4NiPojzXCEbLHaNeltU+fX5S+PH7e9fMpxSpswVIq1oSHZXP3+v3gf8z+4Tz3Ljw0IrN
xcR8oaMdAf4usG5Wlrg5x7iwC5oAqgZqZ6GInjvXj5O3MrZEYczcGQusk48zD1MxdQFk/PDR/Ish
YBmQFloG4hbmmAGMLCtKlilkPMGLTrpYZIgMOKSxFUyClXt1GhgCY4zZDyaIb61988QLVqp7+RRL
k9w98TrHwDWOAHVYjioOwskTfEaQrvlHncEbxiLGkYH/bkBMqQcSZwpwTiO0kwHrCJiAcybk9mBQ
WBiEozX/3ligA4119Sd2EyhtBsKHfSC7HW0R6zeW9ioAgdRrQVaa957BiCo0Lkk6aOLukRH04mhP
wijieBCjEwovwK/RFYfBJhcTDq6Ilqxs8loMNZophJBkwgGxSpZdosPJbDGwdWYIUBMoAy6f0HtO
tth7DSdaMMavVhv21mTj57Hv+Fzyl7YMwrh2RotJMcxoDMVZPgNyegJIG/4PYWfW1Ci3heFfRBXz
cMuYWeOsN5R2K4GQMCZAfv15ln1zWr9qy7K11QTYbPZewzuEPXWSCwUyJn+A1XjURdBY4LkTDSWE
Lzx8p6U3b1m5dG5msbWZ5USdeuhy8x2oljUsJJb6NvZmdQh6MznyyJ0+irMPo2jRMyHaX2qSfew+
511H5FYQ6TVg/VhIdoibFECmTnCbPc/3nBnbKYAtSsot7HDewLrSfoHmOklZ+DN8ukAjArfR/rLv
1YQuO0ufEvfPwhmTLkOx4nE3QanyaukCuOsRenlBo8S4rSKWrhWsUDYoHAvjkQ/kEHg06rANL3RE
TiAn5QOdBnRfIFLiBD1rUAhIk3xGgW52pN48waC6UMNT+Sp1cR6HOxd+Lws3KxbE/+QkqzLCAd48
JesC4TRz2A7kYw/FiZW8W1pzaw4f3OXklRkLxDwlejuuaGSs1F0gbRQZhP0m3xw2w0MFAo9aPZuN
uxip0WuUxiy4sTSBuGo9QZ9UnmMpx0vcQRke7C7aAk2Uv7LtEePsCJphIT7BhOcBn2A6zVFPgKA0
0y++x5DU7NvalR3tH6Xvc8z95qOY1ysGktGMBGN6jtN7OQrl/Hn60sHZQtpwVj1Wbx3Xh4aHLKkS
96sz923PYMiebnJ/OTuU7XByR1qnYCNFqAf0xycwLhZWvvbEOhfH1at0knQup4rGZ4VVqVpyhs3n
BieXZl1VHwjxsL7S1HK3DE/JnNhxl1suHfmAJOSSuTyZsicOn673D21ogMs7+OD2sSdktNqYkAxl
DemN0R+m0ZCuB8okDIzkG5Jx4AM0LxJCxuj41PJzbwalmJlcAp/kXiE5MDGbaZV1M4NhVOKOQZeJ
zncMhcKW0nr+hOqGEptw9NfWnN2RDFM4C2zcjJHsejp5aJ+QlMVjcnmROABrRpRWhGhN534JwmnP
Dl8sbuX5+7PtS/RUklWbpLf20uSDLOSqXICPBYklGKmzFZJ/IHBxRWq0Tm8alXCCkNjdONdMzGUG
8OpIYgKacpipJE1croTLxjWzokF8SE62Q8ppfSBmEVbFxPpfRSd20Iah5S7ziuM6v1KJ4mQTVpfQ
WcgKt/JtsdBRjyk2QI43zeq0imzeRd7hc87JM1C8F5+CRy2xlHQ65QMmc7Rbj8/dTLqPAwO0p6vl
y1xSQUntf5VR+oguP2q9UAormJiXsG78aRbcKuHpsYROaCbOJ/lxiLIb0bI4ExjIfINZw7rK+/Bx
ficnbRnc7JdsOVzAkqd1BkA+4Ilm4evesvCWhDKpkx3CG7LDAVVD4CSP91cf3AJuIDwYhSGSDyQm
5GEGVpacn38yePwO0fnShv6CAG/TY36eNNO7G+EmNmNIc4wtnZjWn6MkEWb32ub4AKz7qec56KhO
QIC5GmQCLn/Chn1rUn+eCoQTZAuBbn0imf+vSd3gq6bpad9tbbRMpkCETMH74ZlQBxOgfMBLxbzn
X3DBZEYPVhrboC4jrEwk68lCsw7qHV5LCJQGXElWBFUZ2eAuae9n/mkz0PRDoseMUBhWulnfRrsm
rEakjoNhTPa09diuwI2f/Ly504tVriAKPFfQ96FZ7Mz0MtZZVdpQ3YV2s8Wgu8y2B/tG7Z88K66Q
EQFrh3oWVfl7++bfLXykR7+NDi18YNyq6sESQpjsC4x8f1bywT0a5zs1UWbmC5Jv8OwS4+r4JLGp
EqejD8LqSSNvDiQ+TNfKLRGyRHhHAe4Tasp3+aZdGb/MhcpqlPslgSibq+wNypUsVMNCNlr1c5vj
X9YhWY90Nr0mUhfe7Rn6mCxn55i34y8naiVIsTSy+tb8Jl2ff7kv02L3ma0Uc9lrjiAKJLX6jFs5
El3XdcoHUTA6Ium9bKo5Ii0fciiMlNhaEA+SgJnLkM1ANi9ZsoE7x6oTyI/PRLoEvOkaygKbmlAT
gKFusk0xL+cZO5p8r9INBkylcqayEKOLI2iFdjUxx1ndEYFhTZBNEE2RhWyDEo0rnyWJ8amcO3zH
bsG+nAFVt0ig5QMCdNwT85PkosQD6/kBvMDxTjIhN5GUDRQevzBiUvxPvMCFPVTCcTdRrgQ+ISiC
iSSQ7Z/dz91KIghegpPRF+oHmTOxBb8U7MXuzoaRgXQPGWU5N8j9Zaszkz/XU3PZMtJkZjPJzo5s
vPqLzW4vSZ31G8+DwLpjzSMEIrFjeZSVkT2U5SUpyVDkg2yR3YLom2jBIV44PLI2W8dAlugd25Ns
dVLXYIdcGWSbBCufy7ck2zZxjR0RJwkCQwJ8Dia7E8H9ZzK+I3aSnXWX5G/GXHaxCt0ZMk2mq2RK
9lqZcc1yE+bEAG4y0i7bgNMg9zaIPc7UDVyqJubH7lon+++5FRKNcEmrKckfIRB9XqzsizLhJX1U
mYICElFImT4RrazLoPiZ2GpivugvMp90pqP7smOmafPyaWpBG2QffayJ2KBci1QKZNjk02KTPrFh
FO/KXF1OSDoNUsnlJ5/7U8x2NKsT9iYIlNQgqTYmovcDWJgRH2YucjhkM2gL8R0JHAwTKQbzEnN5
QH8P3YXZgaxQmRfchN26TD4LS3KrgBezY0pehGBZsZY1V4pLhHbXEt7Jr+RU5JXy288PdhpCAI4w
cIISCChz2WgoO8/TzSeewpqfeDHL92++4x7SREAPTO4qms3co8Ob7GYT+z/XxWb7581q3uJPGmwm
IE65DyVaedwMuXk6IXQxt1hUMmLXy4zuGhBU/l3WPClW7D0eKOaQVUZm1LMbTx+8Bv0KYk94I7yF
vIk8A5Q4AETwIKQ8FPYiBcTTfhZWev5lGvAMy6ojcBx5CqTSIssa+TcTQUJutuLP1ebPE8NDJ1Jl
9bwFzNS8sq11h1BOF1dvmBtHHn1ARbwFPkTzY4zAEMG3EcrJHmPB9RxBCmkrg+8lXT5T3TJYBPYb
0oYK5TAuGh7NFQAmUnEMklCiIT64OlHb5BTnw4doQWbMZJT8BXakYVzh01lGggBIX1TfNuRpI6CE
syAqrgeSjphmMmh/UB30i0FzLIpXbBY+8Q+C+3evDnMwiXG1khaIAcpCjYtXwVqAs/hlgaZZTDmy
N6RqHw7xUeqRkcpLprihD3cgH5X2ukUfuyYnzZNJ8UURFzDHJ9IHsTJIxum8Sow3wUrYYEqkIwn2
gJYOPcaeM5Uf9TME7EnrSDx57Zkbvh/9myKU7lgJLETgRhlyCXTos4VL5//Pu7Wzm+nZRsQwB4Yh
qa1AWf5AQyhTUJ+0WDWbB+4GNxyFNupuHI+zxgACoNKR/tDp+fiZTXNSaycC/gA9oiR8m9FE4vMP
TkJL9NvL4vyxv6tIQkXAwEuauf3rvEDHsfbNOdQUThvNh/NMeq90aoWcI0l1v3QYHS44OrCtgXEQ
XE8aZ5JrRzKn95REBC9VxgJKyBZFjDg77je8XoBB9dL9zXkxQjJGfyApkqjLyEklQM5aQDsTgT3v
Kp8OkpKC7hAEC8JQn0NjcXPkO2A6dDhPz5B9Z9MzQIx5PUO0abyRZnH3LCUDmSwG4yMZOz6AHNUE
HNQvAOGQi0uZAWfCOEUVc78aYmcLN289xChDAlS6LHrEEtB8YpZxWhz1c4pImbOLzVCQR3UEz4Qe
HieE9lXivMgEFSRIJVgiAeYs/oBVGqANm+6J1zx1sUrNIpV5zK3msQqd2OADP465+pCJBiUPFaIm
iQy73NrT0ydQgsHmDSh2cDS63AB3NMBrOVen3hqwCqU84l5ZiXrLLZ4LMEbGuuWaaSM6Ufr7vBRE
jMwCGT0YdjOuja9yBx2mfsp1GR1g2gu3lco/7yGTgsucyf/kdlxuuli5l9/zIMK3V2kGAuZ5l8bR
n/YR2UykUi+RekgVHmLE81jQiwVWtpEZO4yJPMLynMmh1XnxKKckdx/Z5GUPAC9PvE3+LvSsav25
BizBXdMO5qJBwzEX7Du513K3RwHKwBqUGXJJ3BXADt4aKaQXuUtH0GEZI6jxMHHar9pLzfULYEsO
KVMQiBeTer8GjdEu5c0A2XAbhNZ5ZJVyrmQplXirIEiQAooSHwGHaiGAuI0EgyzHhDxGOPKw87jw
zP2Z3RlqBEJzEsiP0BrRR6NOCMGNS5CDy1MrU1rupUB/5JO/Xfe8Xu4aF0iZS6adTBSZW5fPGSZz
VRa/3QNghFAuhJk9w8rg8wH5A4WSiSr3R5im8ikkJ4flcJCfMeqMMu8PbYqpjbw87r78iUz6/XyK
ETxgQbRAXlG84te7jYbymRqjVyIrpAzbAStii/OXJwTlOL5qibSsR+QrtYX+BAJqVbGgSI3LWlD/
QkZXSfAzoQ4mQC/hFJ3mdixtzf21RadautNKgobHwuHZOYCmEkpXNT9u1LibX2iBmrzSjDG3n7Ma
U5cjT6dLbUTWg2icFDP5oAKZIaMiFe7yxowvyKFYH2as0Bm/7sDQKdTonIVAD0+rhplb3Xkcc1qJ
hMn+mj/mXPkbKjmbSwQXhG3hs0wXm7+cpOHPmvkYdWjoSalTJvPpTuP/IrcycnEXvpefyqe3OPCG
gl2bVmasht0cDNzz4Xk3mxAJYyA4Zalj4+XFp1xCg+iLTbteD9GbpCChh4KwA+sIOkp2NYMTn1bI
uNCkOCcmFVkr4K/o1pIoLz7r9KTZEtRZqK847Hnq5/kbHIX2BgEfBUQScAlmJewkCiY4laI8LVDK
N9LoaGZ4XhwJsyQG/ixD8+fUqj7DJyno/ImD/xTlbCn0LORl1L9eJp6SiUgFJ3JqZhKmSDAuhSyL
UKteyylKmCXRr7wCQflbqRm1tKjQKlWTnuzd/kE2QvsGI/87LdS+uCzkjdFXQLtTQNfHeX8WwSAz
aBYaQsPaYnx9dp8gsPwAKNe+68PJUTUVBhKUJ3yVv4DXc/xTUMn2xjvS8yWSTFTa9v6VdoUcq9HM
nNs+JNneV8veCPjFtHWJ/8AZVVT+2jwhUKqVBJOLslucEWx9+n178MOFgW7x9eVwRdS290X0rkr2
legggqgQ6iky3FVI7dw4XQ/AiKnek8yWCAtq5/DmV4GyRB/uRgTtgfv7AxnUjIp8c60tHBj92OAG
50hZm3l4epoQ1auwv1heU7A2sb8AMBLBTAxPdzxYUQ004/ycUZd5mh7R9tvZAcW2sPjdh0ulv5pO
144VbJ6QDn1DuLWO6TiPPwnT/YdQDUMMO0gzcJbT1K/VEP3gZUWhFfXGqbcW4Fcne1GNLKjyl3Qc
fK9nWJHlJQz7yUn6P9Qw/j7yF+aEce7bQd0r6R3BsvXrBZWuJsjRmZpbm/dH0XTS2Pd06vcErD9Q
Uexv7BAmlsclm/Cx0GY3vpSjbPVsX6qSYz9IwiaKt5dYhMmGqLh20VxXfP21vWY0ZvXVtAbjFu+3
FxSv5v488gN/UUNf2qjIhdP1Yw3Na38zRs9eUr56W0Q751BXW39xO/tYzn4oX33jm3w58y/6Lfvq
uJvaDI0bE9kjXC9R88PBqTLe826NMB8u1T+UhDR5x78YLnJEQzVRaTQd8Xz/m0GSGa15UaazcrcM
EW9dc59EyFJEimE9rOP1k7pw/CX9B8dHQeaqQEA1u0mTpzCcLRbBq5JEs99okT2s1y8vCgBZ2Aun
9dUcCNdn4Q88G/uzF5nXQh5cRcnzRIcoilaP0WMUoJIZ3i5eZxRHjxGF42hA5GKJGyWsWt2/nyEA
poKs3twGwSz8Yag/F7XvVw7NkjIYzh+fsjX/VylU94bZFCfG2uktfwcAHCkhLBAnDfm107qz3qGU
pq39A2PnmzczRTlHVx0OiG8awoVf1lqtNfumP+J/cQqU2dp9Rfik2Uf54irdh4d1TUF8gCjg32WE
aY+CiCYZm+bUBpwhwIzUMTeTI3WAHzeB72SnL2f2dT3OHXsq25NyZyCMJ+WlMaQxv3kRNe+D/7R8
oDCyRVV/y38eDj6CeWgGrS3aMUPwdIlHZIClX+ib0VuzAVUZ3t2gzOsEyP4vQJpFXXgtwm8IsSGq
BsXbF6343v91Rhn2fZw1sPQv/tsbs+8Dr0Q1eLt6h7fSxb8ecdhZOdGvPEgIe5xkJbqKVTiuiwVF
j7C4z4HKT/NddEvb1ldXDTURdYZS1e+t+8PaolvfF5e/79+XxcVxx7wdL112L5V4M9oFb2IFA7x1
DugUpvDb+ZrdM0IHwMd0a0C+3Ex2d2hEc60xBardnfWrRKkLiWbRObyE6QJSAm+Argeye/fAOwJC
dQYnR/o2xQaUrQv7mdN7FxTxm/vQvdRXth0YIG5ERbm7P0CsQVMQS5r9fXoNZiHIfATrJJkjhAb9
m87f99gAfIbwCDno11hw8fPf5rUIN1w86DwASdvZsWfHFGk1MvG1yV+hEQwq3/FvIAS954GskQCT
d2GyAQ4fIo6+Pa5vAZ2xt1aob7Pp3RfrBp1xe+2h9mokeetbd83s8jwWIUgqqO4g8TolOL4wodt7
V4PvoN4Rr+FkFNgec0OPzw+X6B6Z3M15syqodxCr+mfa5DhJoDw9Lt5jIF4gu2gW/kKKk72drIfh
GkJC9N3msLIRBAArjONAu3ntsfTF7psShh7vrwcaUDodm/z2BPqaCHPTPTp3Z1QEr8fr/ZubPNFk
peIZcCLo9qov9AW3VeTS4vbCalkGVE9eS/YsBxVJ2oo0TOHZ/hAZGd+olPIg2paHlizcvj9V/P9b
mVxEiqajZlSr0un8vf28qzT/tEdJG60BxuBeMecHh+3zgFAiyPRL2DvPKcTO5tE93qVPxenKaF72
9sqCn5hWs0MLHdbbIZ6E1jz+EdRPc9Rczz/sJfon8f7vFdVTVRvioI3pCaZRX3Yv/FAObVYPmij4
Ib5u3QrrdT/T6TBkkaaFmr4q+AJuSgWczpfLITieKJq3pfCWwYQUUBvGpaEscP5UXwdjYZiBWc4v
yBvoCJdARwGB20GvSz/ay/Lk0bQJa3DuebSn9LojHOR2rwdGrbq9hMbltp9DMJyYulak47PuJVTd
a9/NF0YOFqz8rWs4ByYOTKVzApdshAAvQecm/aC/j1ZTj4Dzq2esYJ8pu1cdfYvc36uB+3HE0uQQ
UGDi6zE+oay2v9Gj3FvmdaBaYYdMPT4hCMNMSX2OvbdTkucz6CXZ9uhwVbOWGtHBVw3/Yszz3cxo
Hs07ElWcDI5BRbsTz4Mr6KI8l0IVeBtJs1H2btF/ClBDqsBZQPlbDIfAOGI/6Gu0/n5n1wXYi1VJ
s4Mbj4Me5XDt+vD7iFVGHqL3VmyYP3as0uwaBb9yuZ9+8ZiUdZA9XcAL3Nm6T6a4i5CEOHVr2PX6
PZBRAABIgT0AIrZobtzkiNWjVzbCUDo8uzRCX9rq2uVwlt9kifGgmsGlj01rpbCCwVZ5xoEBBWJY
TK8HAJjQUp4R/BBFJw4HVduM23N44TbdKdrV4TnjncCw3fJS9g10xxD4+DirkYtkHNj2+2kf9DTj
4sPJ3+UzEMElWl+k0jbaFKfgtCJnxLBGj9qXrl93tT+hWmL5l1cN1zYar9P9yL42RnjEylo0cwZ/
oFmLs6oF4sH7/e8A63vDDfcfRzOw//UM0/4qnFRYhwuihVW5UdWtxjOBWmXevNSHd5czU8f3fx9N
+w9ZBw87ctVFiktVxdv773CuvDTdNF3c4Q733OL+dJlPFphs2mXp+hJrh0B57JLWWTTHGxUfJCzJ
AqOn7ekbRcBc1PFzGQOU45GP0W26nHMPGIedlP2WHWpGG7S8GpLEHgN4phEEqBk7TxHDo1FJiNHK
Cah9P46+E9i3ztb+daJUjZjX4amPWtDxKgD7w615jrOrcq1Rb6I/zQlEm4hwAALYKr2CxYQfNO4z
vlGRx+86H6LYkTq3Dzi8D5X5vcPTGg5XyOaBumrvt1m8ITaqXj/qAFx5vEfMNsZYpQqqZ1iMF3BW
GiolxAmDfwaedV+/lCfKIsoDa7y7ZBswd/7iiJxvcNw+Fe8GpkDIET0gIkDLPPz3/ZFg+ssCSVsa
tQ3NUrGCtr4skNlpsDrVPJSbanzRqhdcJPXiRc/uO/uHtfg/wnqRgLRcEaKAsv1VvKQ27ak4XnCL
NHr8AMJ84z6MuugiUSzPUSIK1CkuN9r9bvGTWNj3FMZzNcz7HMOkwex+paTjMXYsNFUbV4oWIk6n
YVdS+ycjyM9BjYneTxoHSMl/H9S/DvglIGMcrPaYtsMdwoTGbZ9FesIVm9W1Rkn/QDMDuBOKqJ2P
ZNuVjADoHEjGdF1VbP6O72frpt5FU2Q+AHyzIZpBRqKDEnobE1BgmEfH6Vc6+NARnw5qoFBXwGW3
SnRcI7b6MNeWfRN196mzgmblPaRzo1lg6ovee3BGoLoIUhMTOEjMexoa2Rqek1nFxFwIHi+o06kh
LZsxqh92G5dJTf1puqkTDJeo/6xfzy91kqIagZrPMbqn++BPK28M6m13CUV0DJV2vB58bqkFZDP0
Xg67UM9w/oqs4zWJA8rTmL3CyGhVhFrAwWFKcwTV/tudjR8ENW0QPFWPIFXePoInUXERJImJjkZS
er71rO3paTaw5J2Z+oLsCsp7wC6JaoMUSeFVegM81faiikL/G4WMeDremTFcK2SbltBbwwLJbzI5
EroZUX/pI+x0UUhoEoot5h3sqVn3jPzHSH8TH4tzQLiTTzGWGbSAk2F61CnnPdY94V1OyFcFdho0
y+2DdYwpwE1TeHzC5oU6xvM0o9uMD0oZpG/28Yen9j9nGOmxbeguMgs8wH8vqt25KLxzVvarE452
XpLv1gX6Fu62realAT8UxNgOTiSB6g7np/2+CHb1u3jR7mwku/OHIQdNgaK/Xf2gUWRISvZlQUF6
kTCRE1Mt/Rueo8IFwTt2wH/nZ6SozCBlfi/p7eQ6xDIU0EbpatEmIocgH8CoA+u9B4ee1mll7gSE
0tDYgvFySy912NLcLUb66q5+Vec/RLWflYRv56qjXAw0R1eNb/rOZ23KKifHTAoDGgCCBuVFSnTw
ttFEOSEAD7nDe4P5ttTJZNbei7cpbk/ICWBo2T2Jyxsyf3hlvBAkcYXu0YeTRmUbefs5U2y4JSBA
VQuMVwTLyY2xuj6PwtVgrvx7Gf8zrv+6li9VE69RL0pbjqeVWPK+Amu+RGq5cLzEBipT4pgQlx7w
+2lhIm+R+QOrgBc6sNiRUy/JMdqnnq7v7UTsCy1h1mLicovgNoslccsuckXC3U20W7zodT+fgTwa
IO0wxcs5DS/4gu18B+d8v3I/gJxAZSe/PgVlN0vBeXaAbIbtWfERyD4+YSRuwL1dSfe5OMREz2+X
PMQRiWbMgRVg06d3PcI3ZXRJwx61hinIjYSBHshdhWffpTMX34wi7GcsVdp05dJytfkf3AXETV5y
iLMedDo6fMR2DhicZ+cDzR4XTRTA8Mr1aIUwuW5hSuGI9AZdE++qhXLfWEFPXf+ZApf3ul9nlAHo
BlysOO/nF/ys7u076iFowqMx0C0P7MtAAJ8REaQvhpqCsuhfq7sMEAaInLgjv0N6n1bRgiDQQ2Ed
etKO7GOFKl1J8NqB/qY0G/cuds0cH9U5M2azJwresRgBBG3pP0HI4plBI3g3y4q48mJFi+sX0Pwv
JX86+4D9CSA15B/teTxHO88/PC5TJN7hMlOdxxEMVpjwA37aVb97uUidin1Tt228Xs2v22qrHd1c
y9JqZalacDKtJ9sFqWbgB1c1z4Pe3BoerSmoe+c8rgaQyfb7SI7tCa/Whcm31wPUT6MUo9F/Pwyf
Bau/ngVDFc8JlNhMTtD4qs/VKwh3DajCLsce7amyCAiDkVqqno4F/A4ri3eDE2pxq9kXv3u10y7Q
LWVppa/GiFcGOunacaul69EDhZ4u7EO0Y3f0gBx3DOnexBwqndiq/bGrMe+bteo+8JoB95+iDyfL
m6MDVlc0dPZvloWrjXdz6oo7ZTLmO89Oxrb3R4ukIwunjGTJaKLD8WWfHRCwLKcrhRUPleTb9mxE
9Zl6STXg76GDyx8pVenV2m5Om6ZG0Mt7xWo6Ph5CrYZ8aWMfqJVh1gGW0l/N8WZQsm2nAtzj8rIO
uwqUszqmdHNFKlV2+/CS99uDd/fvsTe+pRcy9rZJKk6khWjcl5Jdk57Vozec7E15KMLTuQwOB/So
3LdyT+djB3QKsQjbAKxf4IB3mSGgHh+ZtDKgyFCdYVXmZnTJtaTMn3uVautlYacAU6CHTl0bEcFi
k5jOFDhjKb0gUJJ58XypWeG8Om7UEm5V46v5EOXuvdpH6vDTUqt92+G4QsJlx8PP17QJZf/ee3t3
10/TcICbROKbbVPAAkNc2slJmTX4cHj3FhL2w7UJCemngsaPx/6yyndnZ3QqBOmgc2AzsMjr5eW8
2LkYrIS0/wF31vo2G5ISmoc5/+HOfgujv1y33Pn/qwFlQ5VradUjHMPaDK6sBbqtPVkoDzLJZnbQ
rZXXHkGAva8hh7pPdjUaG8Lwru7UFbmlTUOYHZ92NJoicZkF7b1hhixtAgxWqNn++3y/d5o4X9sj
FvEcMt5vuFttGrPezvbVjXXZtHc74161gtx7xSQ9G2Kesr21cA+zfx/0O5yVgzqu50kX0UTh/Evo
X00OQpCXHRbl8CuvjuN1bX6cIAFW9wWpZ07XcCghNHbF0hvejZriQ8sS8rDrzaA17Flqzau9xob5
cmi3p4ZiVLngZ33vokWOJ5s5vTdsjf8+afdbvsJJu3RdLKoB6BlaX07atPfGyRyKakWaeUVFIDR+
1StYChdqnUg98nWKWqCf0q86k7mpAalLgsIJXRlzKy8QExv5LUKvgbIRr9n8Uz8on5/pg4voxx5o
gKATLkgnFJvsmowf8IB03EULx6X331yT/oJpun/FS0o4nyENVr5LUYYrg5+cE+z/eoxdk+BPR2Db
MPUvXY9JP1+aQbexImujEVO1BxPF2x1yfMGgrtMy3EEZHEICae/Je7vMT6/eU/rQvBOxDkANgPkA
fMVvCZLKJl0c0ebJ744fNZlIG1a6Xz2Bjbo9LNzQvgJbDcr87AajGbNEu79P79qbd8PcF68zpP3K
10dChiPem6Zfhed3+vzDqs5+/fs2k9F/jc0NXSdyRFScT8f8ahZxHoqhP/RKt+UJdvHJtFHTx/sp
Q0J0F5IcG36DYIUKGDxus6RBH3KKM6DAxQz2MvVtmxpVHezHsH3eYUJ4Cc53qR5bDsK+Hfx8pKTq
wCtj9fXydnjJvIBXWX1AJIho6ORFbEaHi69PUYEyh/20Mx7IW4YGaYbbHLA1pdAdvaVd0KWYGEfH
bnbuCNCCMz58h3TjQE7OF+O0ugC3otKshY2+8tRFjsvzmFQIp7REqXN2Au9D+LHAX0nHEGQe560b
9WNywgPRwPg72D8R/DU4bj65J789IDhzp9y7THc3yJFMVxbOZXZqtjt1beVzD5hFeVOYSe4mVss2
ttDtWQ2n0IAkj2Xhen+IGcATlcfevwz+oQiGrYJg2iPZKVV+awx1kAuUA5kF+xl9ozJOs6gp4wnV
h+nROb8aGBlm8ZGnyRSW94XcaBfwVjZ87t2MJHPQflgb/2OZ+nsmfHni9/hCXFy77rYqYrWrgvRl
3bnRpZob4BLeB4JsBHvNR1XzD11Ue5sBkOnvcx1DKa/vFQe+Sf427K7a+t4212eqB7//PVf1b/gP
mao0zNlmaUtSu/l7sxm84YiYaXba6skepEcfKa6vKM9nFyq8f8ixrzyNsbXpqIKsnDLk/M5rVb1R
S4QV5oN/ejzpEZU07zf9nn+f2vcurZyaTtxL+GvqiKv+fWpmo6WgG4Z+Ozm37fx0Y1FhD8o0Kqjm
b49m+MPh5Fb8Hcz+fbgv9dOJZox6UnO0CtobSFvmISnb7VRF2W5huBir9onsETgXovSjoT/RBf8+
AfM/bwX9eGwzuB3f4nzPqfTyNGrdNv84wc1AJecUHIbQ++U9KejfbLMxcBX4h74LXmQJCWV6MOAL
1HfHGBonftl9GiDrpZ98HrcGksmvcxP0l6AD0XYIdxeia993b8Af/ZLE9G1Prz1DycC4O/+U8X/v
B8m9s0xK34Sotq5+WfSVfeqYJ4PKWJ6lq8ZlTUr1uwzhrPqy0c5ACmAEO2+VgndGT4Ss1FuvymZF
S7lWJZ45VKu6MU6hllNkDgwW7IO5MhBc0y1MP5Z1cVztUZUl5jzsB4+y2suZbC7X0EasKHkNO8NX
90QehAElSJcD9oq4OaTpdoIYdSnrLqw07X3QOnJtz/0wz+8DoKCcXoH5mF7qtUVp5ILCbY86vrrI
dqALlSrMB7bbU7P6930H7/Rt5lGpJVUSpWmLwq1MjP8L+HLDGLtUsbVlc0hOA7jQZlua+kw/4PJ0
VHFON1CJoqyTjvhUGw96ja6jWV6fs11MBuTwBI6k/0oZPmUW1sC1F+oUWvqUTpDDgOyWJ3DyGl5o
+c3p/FLuXsrWSkq6NRUliopOU+MEWQ6UCY7UhB5FsQOjfbjvWYsP5e1eSdwyC3uCTaVFydHD3hAB
jouKige51e54P42omKW40LHNYrV9hDgFvr22FyUijxeLR6cJ3doIGvehPC1dYtkcx2+zjyJzX0K4
OvqsS0mhVWv1ON0WAwfQtAA/jsjYI5HTX+adC+eioRBoTgkZfjaoD/ZZCeU9+sycWdk+bO1TlHk3
TLtAafCu9sD8Htso47QthJmy6W0wEZqomigrbjuzDWsiYzK4XXFe1xcaWO6PLZnvkY+NVZiHV5jO
GmaZ8vv/u6+DPZoHczhry4lC7SFnnhPEN8ZdNyEg6/o7876G0FE7Jv4i7+1AFWf6oUqoyfL996LG
KUD4QiZWt0jUv0jznutcPYwHB2HOHLOdS06lh6YPGJJ67Pyuwxy5maWwjnWkVnIECrs7K5g1eI27
1cKsT8kPU/37EoeFGQVLjyKggZrsl5l+6Y2y6p0U2R1U5fNX161uXCryaU0/p7aWdpd4OCQYZz3A
bS5rImps590pbIsxKLyfSqj/scE4+NPi+uI6tknH/UuCmTd2dbCHivujL1ARz9U6sCGFHmZHTqKu
gyO91Mz5CaPmfH/c/z7sl32toBlfMjbeuj0FmKagsvlxWZ0QiL0eIoxIFpiGbzxixD6sFFAl4y/l
1pWqXPbu/k5Rp2SSU/lauafQWO74v7W2r7SAotbbGTQtikwhWzW6rgj9oQC3R2r6MV1hqbFFvum4
2bx6i9McYYJZhmsMS93r/qkBSoMtFGB3NH7wNAQJFuTdTzf/+3XTlzI1nUjDMBjyL4+DvtsbqbK3
4MtS9e8zlbB/fKgUK2kKPRhVqme7aKSEb7iI7x30RHHQIzf7RXk8zwpKE/+ei8b3uSinAwIVmyw8
ir8+GuYZ+KBtZNa2AagDB29AeuMUaHfm6WqPZNOt7WCtrU7XFQgBv6KxDVgXePMkjuIx2mjh2YtQ
vWo39K8xZi+jkdrRL+u8HcfYRcasWGZvP5zy9xDFVT3Npt7jWa7ufu66/7egZOfTudufOm2rEamz
2N4OVMAX7A51FnZQn9aGHqAFsp9NYHimwi/TQLv55QGKomyD8F0bFw8F8AqoyL+o2dpXY2I8Q1+v
gLy+/Ptc9e8rD+dKsZ/SALxcdKr/Xvya1t7X00FXl2Zx2yvrDn15Oyc1B60aezXZ6B5jq/ZBLI8n
Y3rv3O6xH1tKsIjtmbmPTj9d+7amLcTdMEZ3oVYFPo9sTF3YTCN/cwz0qQM7pCC8+++TN/9zoHVa
9zgxAMbRvqxTtTHqZnrK9OuzYdM2QyeimB0gWH70fZR+oChd71e7/SuEzBD1YE+BLwlABLH7Yx2O
gDXSZ3To/HI/owFaSlUWUpWGBxtqBPFkIFqDf0FiwhC8LA/POI7fGYBVyZHKx8J6Pjk/XM53eJ8B
ypolTnMwftC5IX/fC1cbL726q5T16ZBoaICNAzq47bDJiSQu6BqWqoSC1FGRWVPv9+VL49xcLsgn
Ax+u2rsOUIHjhtij/XuY9f8oiHBi9NcoHTFbTOPLCqwNZtEdMgUJ0rg9xE7cgAGDFn+gHQEG9QiB
y5wPN2aC1/xvs1uKy5hydb4e0DTSrjxUWGiAUtukjbILjT0YzhC9cP2q64MsDdTj9f84O7Pdxq0o
i34RAc7DKwfNsy1b9gthyzYpjuI8fH0vVhrolFMoAw0nlUrKMSWRvLznnL3XHquL9qBryHFWN2ji
AqoYnCkjaSYqD/8U6gKhBIJbZe+1bydwWVKn95emQculWYOyteCRUqjRkA4uEl0ThATPlOGqCr65
+dTkk/HMHgyTTPfE1pMYYFJ8w118d2RghZGDzEd9ydYI6V9p3dMvLUlEatC+OGx31jXaT3miVMNT
E9f9vP7qe485Sv+EiiU5dku5wE4/45PPLI+0lk1+9R+5mjTClmroVngTXO2VwzBHRcmgSp6+oNUW
uDj20IrhbvXnkXnoLRBJ0UZStgXhPKjNgdoWseN3xwZYraOtzWHeQtaA3WXOCnTPGOS0V/NDjt3m
M4kftWTObZkp8JrHCSlzI94yJ1cDaWo801T3DCDCE9IFsU96bkuvvRe8FMb81u5yN1tTrkgnuHaL
+L6qO/tL+8yxN9nXjgjd52SxCkb3xjjvPTRAPtyiWX2uxGtmPGu0eMN1ZDFQlrHw8MlPeJ4FYkNI
V7fZjn1ces1Aj9LlF06tbZxFtoWrAnAxGsOSZvWMyPe4WvcY21tSFydqLx7+Z5+xWqY7+bOQoTmz
gSYMx44tyIk9RlXg+xUhjqnb5j2QHZPPdtEI8xKi491RqQJyJ5kzn5DK1+IdoVGC/fAzR2G5vGvE
QjH0z1gNfrh9/zuEnm7ff90l31ajIVB00c8E9QgxD7OviBeUQN/hXHWe2s/1Q7Dp3GRRgEvv7XKV
ZnT5RO6IxU+wh//aNr69kGnN/9fzJ7nftEoqRBGmX2CzY/KnDRLRvCn/zINrcc9o2GH0V0qPLNbY
Gm1T9V2p9n/a1v5hfZZQmjAcUFU6qr/a9/9+IUXWm01FJVjmkhuhEYzZRY6g+EygyrHy5DdInej3
NSTX22H9IhCvXXU/pRH96RnHy2CDr6hoBDT9W8tAELI6qvvE3+YayItmK5DgaGfv0yzqQG1626aN
C4TUP3TdXPq6HbSA+eQqgG35ELia7CgfBTvxyFYe/z8L66/GiaQQkoEo8/czJZpWaQgYQHYK4+Tq
JJ+30VTpH2TWc/YJOlipL61wWT/1Yy4uhSvpeRTAOH+ymfqkLVBk9KiJpVl/QeVQ0R1G80wwTH5u
zgak6+pYgZ6dzHXhTHkO6TespLX5ooDmRPZ1Jodn2Z8K199XM7OlrrETw4Xda3fb+lCg0Vx30O9o
Ar/5q85jVn5E+Uf2QUinM2x5FRo38T6fW9Twc3VfbDZwtHd4AZ3g7KMhWICbpkoEZUW6MTZc41W9
BssBBC6lMVLXzEF1uvZhV3UXBMT9e4zm/A3wC1s5DJxbNND+jEjWSSSGIn2VzO/Oi64gjL57L+ri
rZq93DrbeKp36vrmWi83LGPtU7ZreC8e5Bqyu6jcBvLCmT9vsAE6GZFmrXeOgXJGr+mM/fjeOidP
In90myHCnSNkcdD9ActSZ/SjkUSeb7PiXVimD9lWP4FfuBLCChcPcfhS26Aod2h0dg5Mn9b2KU+3
wRNtKfrkwQRQ4y6bWw+hbLeX4kvmk5xwkg4nFy7sHPmMTbPkUYDr23v5od3yJpYSFgKoAINtXoLH
avlFRfHU2A/jE/a6GriAsvw6+3uybxDg3KbgdTsAW9O8oz1AYV1j2ch/2NBqxlTr/F6fmrBKVAw7
PP8tuCS/X6dhIRAaXNbaMaGjRWySueZJyyw4yl7U6FmlzRBv8nwt2CptYLWcBYhHJbfVz6U0AVx8
EI2ozMhNq+ACfbEXqztPw2PvuwlGhgvEj6sYPWegVwYvFpdjvw5O2vCsC179uJfcet8+S4BQb6uc
x1ayxE1reIV4SV8TSDu3YxNeAkZ/CIbnjYx899q3kq1d+A8tzzyK+mCPGZi7P6g+Sp02v6ETosFO
u9iPQ2erYMdl22AIcyM8sfZUYXo/styzS5gnfK9FHjHFUDe8ohMKraWCVlP+Yjq0RCt2lc1zhmh3
skoBsFHL90k7nU2H4ZEZCF5Ae89lF4Q3KOvgIYhOYeeQ5A+W5JUjjVL4X912yGdpsm4xXBu0le2A
PQFnmC6zrtFPcevIK9FssW4yrMMtWeJj5mrnUl2aD8j6t8zf42cTnWj4+Wbi4xYcXOpMrGg1iirN
80DxxvtK0vYWvEjU6gXvdMGGAuUKvaWQeGflIM2i6flI7w1uQrhj1sObtjYZHbYLDpyLiDwkYsuw
V1uvhQT1maUXvV3qrRdjZy1WIgQLAhQQK3cnJnhGsrGuoJzEefGRzZ/ir/6SdfMSmMEo2X5wlCFQ
tpuJtRK375Jwjg7hR+mj7lh2Wx9l8iYI9hp0w+pT7x/3haONa4iSzx05HQ98doZITNMhapAfTXgC
QX1tEaIVq3h7CmDnEOyNB7+Yy/mM3XLyTqHoC1/8GrafcnpS1HmHo5nuW2bKTpy+96WjSfMOQFn+
iroljezYOoYGWggPMXd8cwU2hqtoODKYmtwQ0lKU3YDPC2bhkVF8mjpNM6+rdzV7JPKXs4YEkWQ6
TvwFGY7lWdg4+LBv9kpyqsbzAb5mbKTUbAXaLS1WOjvX0KV0tHU0guNaAa69oIXNLjGTjxyywNT8
jBRYbZfMbuXHcRdy4c7VjQvQBHoOwwiujvQyZJvwK12i8ga4ZTfyokJmiX/LCBy/WkiAPIptZ3GG
nZ4UNqjzCPgk5Fi6072UlHxM7KBUt26unrUYwpXxOSy7R2rrQPN0clcKt2icu+GSxZwT8jp6Teim
FhHQvEXfqQlnvL+MwsGArdX4qypwW0z4qju8+MGq9R02iQ1O5ZOEpXZc1vd1NO6jfG6arCt2H6zg
Ahr6MyJzNO3jvIZcsOo99GM8kGuEP2c9QhJCrIdnIpeXQcSTntN6OdED25f2Kb74YCBrwa4J2Hyg
6SpxUHl230JsMrMj5xFBOzBH3W5ZD3Knp4FUnzjbMpt8qIzcm0gmd/F7UrvBcwNvYJmn20h7uCfr
kafChqMP9d2+y/tQXan+DAB2JXs5DMBs5heze+fw+8KAEl4N+BWUuZxBQ5Q+2lddvKaFG8rbOtqS
JGhXEhLJT4m4FKbDQJHfJpvAp+BOGHEeRxWIqZ3kEE1nfQ7VM3aQ6Dw89F/1qf3kmdO+atSym4nq
oxxU9rTLs9s88KPyDcZXRn9lsBXGRYapIIKEdGqpe+Y90ItnpVplF5MVcTmqTA3fVMgznXCpdMOp
CcYR1xpuIDpTtJtMIIO0IbmXZNekalqpEqCuVTxuFIovfKqPrbFulj7BqYwuvUlvuu6M2d/3SX+Y
TfP4QZyvyAZZj6r2rT0qJLFRyHpcnREYIZmjJJBB1yCaJr7kfgze6iukRg2gF6IfAGFzLnyCIMTP
4sj+AmMXTAVKljVLOPNpLnuIGoPDUEHcP1/TxMF9Ez3J9XyalR79youXk9eQqIEeVxzoz4aFlj6c
mxIn6azo1zjKkmi4v79Jadrr/ecZq6qWyiBPpnH0rd+YCYVR+FkUnNav6DzPWrUGw4F4cal9Il6r
kB3/dET5T0ecrKUM7XQdn+XvT3WrvLXGmKfS2lCeshjae8OWq3uix1d3tHYVUqMrWpvk/g4DBhX9
h/LA+kOnUfplbf3n+Mq36VNpFmp4b8dwB+D3yuR1z/4pBGm/ofn/FTwRx3eB5AkIDlyXPSIeXBU2
MrXNqzWb/oEg9u62oDbN1WNInsB4kh+MV3MPlZ19JReuU+BIsCG3zCez3sg+EhbMtrYn5UVzacjs
QbKJS8tYRaQ1ZZgi0Fs8sdC4usetZSO8KNbk1Bol4jy3fMuQeJfzt+fEnpJXFzJKSYwQP52VPzQ8
f/tUvl3sSpkFpXHroqOwZqOUPLJViNFQISRy6RXmuV3QA1lRMInPYCOL979fhuofr0MuQvzZVG66
/itM/l9Fm9xrQihbUrgrZ6rh+K9g5EqC7dnwhh/F6WJtjCUiXt8hsGOvb0X4xkR3emgZMMUyYbbR
Ac7o4mCkBB6lXDmhE+qnBDslnuStQjIXcPZpJk3nnGHUTmkcVZv1G2h9zrx3lNUGQaAtO+OsOmFQ
YAldlvtkHwQYKuXPBspMsBBoyYeORqjVhzSDMT/YFtHcwiWiBVw649JHVnVG4DpP30ZeVOLGoCOX
zTGnoFBhjfegT+DEwS1As4aRhbpgUqff3QRWI1EPKOUFgN3IYmE/DF8gqp7Uc/IyuhwyxFpTnFOq
+8FD5AlsDyA6TkY3mtcz4svfdFhUoXN/SPa+SxzMvMT3WT78k8FN95CWDHFPDvWmSzwNHF7zQbyq
V/KUP6yVQigVAWH2FMV2O4Zcu/STUAo7/kvM/AmwuIC9bQr88qxzNE7h0MGSIJZ3dp1o3lIbKgzR
GcqkBLClnUL2hvzYXURksJiUwZfUXn+KnrInFDgiSVzVQXTNa0T3Bi1SMVGTJkwH/rXbY+8NG4KK
AZ8M8HRU+uk5MVFMW7N16WkTlpNlk6cNe2Dki+7ZZyvcuZJ3czHHofjmOZkdJ1MRTGUbA2rGmzPA
omReOpOfKazQ5C8AcJPADLXb7ZbG6n4i4eIxbm3zSnRodGoe5dkB0dcDuPhwgcEeGFONRYPcGxJL
+L7SE84dxoTRowu2Huy30eEKAu31VjI/wZzIzqF4FEbn9qIvUJXGyH/R/kJPR1i1Qpy0iCjJHnYj
WzKA6ftoO1lIIZGsbi5OowO22IPygIynW3Ev9lcoh8v4pAOa1SQ7fyInYFKHwX6j+TbniXg/Wx0X
t7m7uaL9Mh7hRcM/IXNsL0vo+gKJFAv9fXimhCC+gI/mIEfTZkPy6P7x0n6K5qW98Yc1HpsqmAVL
k/GdfVtju9BS6vYeVltL/aiFclMVnOvyPhva9zSkPDYPBrFZuSq6VrZPh1fJ3IeyDCJZO+gRyMW7
kG6NmzyTpPaoBcZMj3GaOFl6x1ep7OXxrcDgOsZs4uNyLTMZjDsob4G17LPiI89WNc0dOUbb2m4q
QtVNAIk4jOSWbMiMM3fXbb8ImfVGhxYbi1+wJkBzmPpDhtC49xTYLNdZlUCOIVIkyLeBRJyi4q9K
OrIN5rRApc5Os4dWG1atMbiFWtKORhcDWPTWcjcn6VK/KYe8Nhcy3tBOf6/a9pD4QHFp4CI/fsrl
DsLJ6IgVeZnpW919+tQ3PZm47DqJTHXvI8QzZXsXFK8pwlmZldRzWGhKw6Fnb5sjFxVahriAgBwv
kxH3Ha4ugayBXu7wOhSzgP6vLpgrQxSccpLbm/RB42epRBof3+d90jq1iunuNnhdSgKhwbcJrVuO
5C1KLZD5YdmbuDxrax2SrFlUbiQQ3ydcDcx6k8yi1d1Ait598WWS+CrLloOENPiSzJrJpU8n5tQl
ykkaoNnqtJdibSdjIyp0HLQdssZbsDerzvn7w0T66er79izrm7Er6uDebO/cVTyxWDwe2ZBZW5YV
T+7sm2CLV5oxKq7d+fBT4u0/DcbveyrLJBLVpPvIYP3b4CI1TaVP7ma7Zc11LoXnPq0jZ03zwkYa
7OpbDQB4P0ufRvBXcHXgUp5INN1st/QMJqJC5xC7Uc8UVvcnxXYbh3a2vV7Xs845Kvb642n95K5d
Wm+eu14/lS65Db84DJfLet3PLoMDQtXV7K3Bf4bdsb1s+RucqA0BzymcE3WfM6U8lqAXJugaYCsX
zDFKOnppdxvUicduA976c8H38Nw4zJ+XKEkP8wneTrPKJqJOXp7wZhqet7xeJ/785MZK7GtNRiU7
V8hy46643hcyCX4I+NGiXhncLjvXtL0deWL8Wi35za5k+fR2O2fxgEbHFdyOhsYUgjNQCVCS2Otg
Nn16f79E/jB/VBl2yfK0PmFN/3aGklBtqlxRqDnqVd14KUHhBRzN+YBF/O9H+qVg/XYxYGxgIovQ
gkjyXxq7f21sKsGU8/FmSYeasAsS9N6yYjuClevXpjajt9NvxN5G0nRjlQAHTO2UiAsFbaSWka0x
1D+8nv86gZmQozBGdzWFgjNp/3373UZ5fBMzFaBR6mbQwEcPC6RWz0PNyx4tfPJMiefmi/gBUcNA
KO4vxEO/RkMmMUcwbFSJATlk/a790m82qL6Bya1nYamhF9ItRuupFGywRkO8WLSzKnLK2PPffvhM
/7CF14g2VjRFpTuo6N9GDaWGYEXxde14vxRQsNL1BA1V6AywWe9JQdsquxBK2jMucXGv+F75RM9r
suiEnoxBEpXqT0vOVLR8O8v/fkXGtweenha5ZuXNfaenu9Kij9Pe3FGtHV/ncVKNXwJki+YrK4en
m/RkGWSJpK/hoB4x+Qbd4OCa1HdtNfwwQ1X+cJ1ruBP1KQ0bzaD1rbpLsdjEd20wSDJms6j3blI7
+blrGN4Z72GxtASXto6hbv0Xmurjus0XmG80WKSM1h+TcUK5y1BAtIOmueP9zJhNiz7CqSVx30ro
DT+UA84Yofrhhf9pCcc2hIFl2kKgwvj2eWoVPOq0UYwjWjUflySiBC9j7LBRsMStTVd+4RkO9iBW
N+1R+OHofzqZ6rRvQZ7Ih/fd15krksTYuQHA2ZwE9SthVIXOjcnREL728a7TfihJ//xuOUmTpQUP
5Hd3fj9ESFDEDqB+50bFPhvXcrqy+skuhEQAb2A0IQyk/kxfLr/nrlAjjPMdXIN/v7EwG/x+HWOY
Vlmr9AkEzu/BEf2+OuTZPQvVTE422eVOqASAxnn8RnjW0nigJAFQN860S08NIs0GTyZJoiNbgnSJ
15bvnFjcPaQ4AOAr5Tp9f/BGeMIXoQUrxheIdhb3i/wKhd8Ll3fQ4taiJ8AFdjL0u8nKUuDRzgiD
Apsr8XPay5TcQGrYwPVLMtacnG9YzKVLWsFsPBDMdIJj7BkvpmdSGBbAqaavCdsLmwCw9QTxbb5k
HrbKNeOlR4fpR0+Ia504iJ4iXrk05GiUl4qwDKJkNij/iGCo3drtZwXJYa2bbBqSHqSLBFRUoaqL
2YzBsgfLE4EjJip2EZCE8isNeUcHfvJc3BxS9Bg+9Xbkxl75ENMWkHBwxl4Ep1h6n9C8gZfsC4wG
8yn9NSSOO/YSIoX5m/8FT/mMiDAP5zhTKuN/fySj9a3KoChm6C1wgMJJzzeYmEBO+IIrzFcyu+/p
QDiRC+jAIUh6i8SRaNmdRViM4VxhWzrS/Hmju81L+F5SuTniC8Y5vhDOzyHqOCBLWfSV12Ffgwui
g+y7J1RN7nxpn4jrdqOHaIbSbInYmz9MmWZKpVPjMp8Co6fg6GoWfalsLCaEKDkuLhGSHDUmu9Gc
gpNndEl43dM7pZzdwEB2CUZz4Zy7+TnweLEnmA+u/6icplDsycIy/ZOW+B7m5rGkBJ3SY3B7evKD
5g17ZDT8xXthxOd2h2rKfybZloTO6W1ZBGCaeKAoIg+EXFPuC7zk3v4UnOXj+x6OjPc+2WsmJvP0
pc1Ur3+8LaKPYMGwE6XJL8As1GZlUcFwHs64zH/9joDgNanpv7inE5MYYzXIXto+YGf1pT99vfB7
VBGmS2Fc49CYq2RcwxyF3VuugSxBMyVLFTzr9FMm5C/IuWnI6uHpBTe2MEhYrohDi1f3X4e33glW
JmuW0PR8m6Io4s9JRF5NgWm/0tpzBq//vI7plTGZmMCqBNkCTkWe4RTszLTThIxlkuV2s+GCP/aC
tMW7fdx3913giI9THBIFMl9UzPAxy2P5mvJv0pZnh1ufjDfFS7xqGlY6qVvP1eeJNU4S5nmykA3v
w/tEBU8AYAL7XlR8NQsVgw5pEzDBPxP+KPwkwtc1nbV40j2DFgYE+QleHpEnN6V50PsVlgyX1gKb
imVIksgENY9h5dZzKNscHhrua3sEyDfBcqdkRwURDPnavANpSx+BBsP0eidMnwp31L9UcKt53gEU
nkI5Wwo0u/0Vxa3wTXciXAPedrdv9r8SvXg7U27m9OtEY2fAZdBJoraBhq97/QGkRO7dnqfImbXp
II8UHo0PUng6TMC3d5Yk3pOyVE8aAVrjoZ2IIdpyyifyPag9fMUkiU5pSaEXeeZzQUrnP/+eukQp
H8vV9PHT5yYo7A5DH2ce2FaESosQzfqU3kFa5a+IF7T6E6XB/4WUFx4jPvlhIT+Hq+njmj6qDFTh
uJWIAJneTAOGcmKghRzufkw8zh/nMOXFTGT5KalsSp6p3jXEP0vfQ8xCInNHyI/vJXPhhZJ5Vj1H
ZGppVCV/f/b8Qo/8awv169GjT5goTZNV/MzfHvloAm9FdRv7o04+UzP3aTpdIJ/dDRtlUTXu6qfh
kVbKD0edasG/HfVbrZgpeljEUZM9DlMsEivRaWpRiW7qfvz9SPKfHq1UGjihJ0Ouan17f4MsFUqP
ZmUjCnjmLR7uST5TdfRN9c0zb8DvNNQHCYHvA8tYeAkLzo12aqyKCT9ABLZuRYUXblQOBk0MAS2N
oYhOL+FCSTdK+WYK+g8boT9uB0BFcEKQlWI++faaTUMwRzlOyTp+wHl2T2bFjli38EDtYD1GnxlB
n4S7QVT3T5iRiD8SfWdYp/IUKLpACQmGC8VGLi3bR9gFaObU3LHeDeTtlasR5fmCeCzcs0A/Ii8+
ItKgMbo3HPGhuaoPdNr8a3Hgzpy8W0vxWl0r7tl9zjyQpi9uwQ3akZ5E84P5nCHyxwLDXgkFCFfN
2Tz9cP5+4UG/XSpIERHzsP+TUEuqv++NhF6xtFCrxYP8ilGOnqyBOHN0uFClK72ZrqTljH3sTaKT
SHcook3cffXsKMirJw0Z/Enq1Af13DFnjz9GrFGfzUTzdBsoR6Fr0nB6q6ENw2w4lHv9Mx5ttn/S
I09wQBDGrP/QiG/FtrulKz3At7qqn8raYCaH0c4pdiruz9aOfNu6CjAuiiMvCoYGxxaaiaqWv4lP
TWXTpwS/9OAzdprBIeFxwjmhJ3NuAQmyop2bfMagF/0fLktm6+qb+mVqtky6ZLYWruWj8S6rLo9b
v3ZaxpghwLwpUXq8O7YPS+ggVIjKNQaNV2VwxEvwcSfJ60BXFa6IN9DK3pWmkz0lfFGIIGNIaUYb
2E3VE41qpAkgUWSGlIXLIq0wZCbZFUMe2JRX5HNVstUAPlFkdkvSlNgRI5UwvpSVj8rlITxhZn03
fYfVst2OtJl0m2jwilEMHwmNYqavnAjfs15lFB5f96fmUTHJRUz3ZulQyoSfGNbUyqk/x7P2qb0R
S5SQQUmazVe8pI29GzsPNorOjohroHCAhlH5DhO3NqPJWp51haU5tIhLiDzMhynde9rbRNhwfBhU
g33nEyDMDx4qj/3O0T7GDx8n7+gmvdPdV2Ll3NHivIjpD5X/d0fDtMD+dv1+q5qzPhbScigyOJ6D
t5Xsz8ptXGSsPywayOP/u6Zivp4KCXwtsvh9wjd08agVmFw3bWwumvyrb4kPktBGlrtB4n69lxFh
Wr4n+DzyBbIA2le/NeEUUGdJwaxXQTgb4kIIlKVEZ1iJVcDPwSkUv5TKcjUDK+IgnsN88EQDXenY
uW13EOWEi+m29GVY5fptm6nJIrXka22hF67Np1I5y1HoyBj2ZDyywmfKTCboFyIxEOqrEQEwHdj4
Vq8jSWGKOruNpAK18/CGEozpr4XzVeTqIVdW6A8FzIcb/tL8du0IhPLr3rEEtGQVN4Fffo5W96H6
JCeon8B6U59e7yyVX7V81TThLCw+6EwBd4F7bCwSCohfv2YdUC59q05kxrQCjKQIzxLGPCmq7DL/
FJOzcvu07tDo0/aUhvB3u0UrVosUtYHhPzRMavxKWwwBcqyG3f/QHq0oRbgUY7o1PeIw07bCWIz7
LWRFmhroiAs0BaVmRfuGtDR/mUlb/zoZ4yY9iGIN7E4J2UzmlJ6GEUDOOEj9sS1fm/qrG6k3FA0z
xjExWqcJyBFEwa+lzJqEFgsme4vwKevgT4bMazjEYFIEbYa69RYEH09dktHcduRQ9zh969T9Gar7
p0veEjWdbQUeczYW38pZ4OLVPZC07JGIKPu9Z8zUQpzLnB+B2n+45DEzqhDLKZ15uCu/Pxvu1WDc
qoAD9TPRyW2Bws46+ZtxrtuTku8ZGCMN278/kb4r96cbGvyFahiKSbdCt77tXTRzyHvd7MdDsglO
AqTXG6RiIjotwgWCR699SmdTVI9B/m750ztWvzVJfh0cV6KuSQYSV+l7C1XugqhI1bDfKjX4P6v4
KNumtA0x+NRTczYWpqPIdWrLVRTZRdM860o5M27ZLqIp5+sPOmHdYgGDjmnqBCKRhIcGcWavVV6D
Tmu8727ppNAq3FphZJp9ZsjAejTXOc68mtYTq4KD9ZDfL7sSNG1FD00VncDobdH/tNrU64bINUdx
VWlk6+lXghJkY17fUMK3X3nje38/Gz99Ht/6ql2Dr/82lMnG786wJgYWsX/g3Aa6Z/BTxfzvx/su
/P7PCfjW20sikQ5ZpnesdNeh6GYBkFGlurRt6d2S3R2PJHdZIVau2SbuYLxF/gQGeu3kzyzo7Tc9
WOsalaNxc43w+vfXJn3rO/LamPnRPgNvCfxDV7/dDopyuxu5X8pTMuW4VMI3idXJvH/dVoYPjnfe
xytU4S36XzStwBx9CMW0/u8/Ndam/envWzZeh4GzkT43TcTvlkIjCcqkC5v80bBx5rg3rAXusPHX
Tz+83//u7cErcTdIiilPDelvd2JVxL1RNmO1GRsbgYg6J08cl9xKw3Rd2xa7JKSfM5hwosi+4IcH
7h9uxenoSJVgrAD8+T5vMkxI/ko91Ft1pEZUxYtxa6AmoBZBvWUgYWnY2Aw5CQcRXN3Q4Y4cmIfd
bl8K1hBffm0gZlRaQK6CKymbUtpojQQqA+ir3Nv6ZK8w+V/Sr+j2GRhuJaTOoD208WUsiMewqJvv
zMXhtood2eoalogsmhe3d73wiYACjljelafwTg5JcRBuxqK5hWuT535gzn44D/9dhjURP7mB+w0b
HKLh35fhURqzzOjKdsulV3Slo5SBE6oOleVKyEMXf56/DxmK1sUp0CRXpwYx1B5PMFuVn64J+Q/X
niIq9I+xsoqgXn9/LYWu3QnPUEjvs4Ggb0YwdaN9TXa3F2QHPz0K/lvGagjVKJ4NNl4MHb8tBk08
0QFuTbMRy/cInSBq2bxfyuNZShcpzSeJ57mBpSn/kfNFU/i/b3R6uhITwIdvYSz4/Y22Rl3KpdR2
G41Q3ftTb5Glyk5rjERooq9ZpM0DEM73YNda2B7Gc31768pkm3f4kLLVoDUo6spZnHngocM8c8sE
6Z/wOmK9Ls90WooKkxPVCMXKnam8wfZEMs4WsI9Svc/vPoerJ2zqmIFS5CfdswiK72AHDPRElLZF
SFScZLiZ+SmYChXD4Ji56OL7vgFFUCqI6t2qb8+WuuqShIfTIRw/s4YxuvFp5Cu5NVwWTTV4KrEC
jQjmu1c2mPuS2zoKZuKAkvRcErGmgzmxDp04LiPT2GkdYVUxjyjBmzZUA4IySTuKJY+FWrNzZKC+
wo+nsFe3N8tydL6pSM9quxOoK9XbjQjowemDrzqlIEaCOoEj00pn5AHbOKgRIhH9VqmvGbHDWDh/
uJP+sHKqEyWW+BVDngYTv59UzW/0Vunk6eolPt55PGGqnNGN+2Ht+tOTQjWZkePvU9lH6NMd/a/x
aBkZlqAlPVYtlC7lcZscaG9hqq3X3aFdoRoZZnG9RO1bns59s/z/vEvQJtynLKCG8a2kb0eDnAu0
b3R/MncPM9x7KZ2Aft4Px/nD84F3+X/H+bYPLaSwbdLAbDfEihIcGi26LxH2PGTkaN4ROtfDvyEc
7BVuavGTHuEPjTUNgIShirRxJh7ctzepxnEW++hYt2LitvWyQv9eJ2hLNY3x5AwgsNvgTLrRs4iZ
71W4BX5493+4lth6T2RjMleAkn67loQhqkNdyJEwverz4VPYlWtaN7vxnL7//UhE+f5hLfr3e/32
QStqx23StdVW1d34ni4Ds1mS7FuJ+YsJ/TZx/dtnQgFp+amr9cTP0WXgulwkzGLEaBLii+9BRnZ9
hqtx3PBxNYVgZ2i99Uucj6tCVGb+rUd8Q6Ax0MAy9Z3JKmH4ANhSTxSHuZLic/IHiJjWrJSATdFD
6TKwpJHJ1rQr541EBq0Uz8ZKc1mbqEx5MEXQtq1X0SI+lqmt0w67RrvEWuUw/XbNPnbj/MoO4Cyh
rgk6QuU7yKfJ4IbUW6bvierxXrFBTp+s2yEPewSJsZcq+fud3blPFTl55O+94kZyMxfy1y4cZ7dY
guzUu3lF9LvYPkhJvMYm5yQKUXbJPErJvy7odUQpNlZRX+nDuMsmo6XcL2NVOka1ZItl6WrWcaAW
DnR3oC+G0zbHMt4QGpGlyT5DVMr6igvuJl2E1nIjzAYqokbFmIuxdrkrFmot/VHSwFl1x3tI4HD1
EIZfMtYABksB+/Ue52wrvA5wbGNJmEfIsvqOphOsc7uQH7VeBN1m2RmA3cpEzXuvlOMYYW/ntXRv
nc9GZlD8mVKMo930xb7N0NilUzdOKpa32pyZtYYRRXOzMnkQC3GjothEPgafBB/ZoJDQeaNH13U3
t6g+AzZKBdBsHzHsSFmRi7bGI8K3kNeJ5IyL6V4F58FTCFchGmLVOuc5++AbuXMhDbpOSU4ypzjS
aafqynIoTFcYUYr5G1li6nv3cpFiTnmqzRIJ/0heGkB0k6v4JjIi1fKjjN+hBeevOLreO0FQO1V2
1eCsC+DNlLiB4opTgJhXBtf1TXNyky5gfvFF8NF5N+LauM91oQFXsAsM3Q2hf4j6JQPdNcrRLGlT
XOt+MuvZOebaWlBOnWRwObNhLzs3Nx/igR1k02egtAav5pOvdU522Xp+lHuKxoY3V+mPijZyXrUl
ii4dH+iIzXPULJFUvXW3RTMqCzWk+0lbTIksN9MM6JsfNwlHVMsg1+hmIwXfEF4Hep+pPr5KPk9x
kgP8XH6sjOduONeAkHh4ceTnPqM5nsgzkJVeOZlvmYuALbmWOaqGND2YOmgmoXUkdS89CmxMSjF1
235YWjuISPMOIVyO8O1uAZut6pe0qehVhg9aUOLCF5wIKjKJ3wlh3zGU2D4jYCyeRP7MVlHVsa2O
UxqW5iou6UdJo9chaqumVBMwmn1YHe/3ZD5Glau39LlN0DUpG+OgPSuRwlITe30C3tTchLfYgXfq
VBDKq9vTAN6o8Kmn94qBokUP6BEnD0p9vftmbivilNl1LfLUiYpb4BiUvFa/vBefuZERMR4uUhj8
BgJCmehVpI9IX6vecuOe+eFbhec8FaNZWPE+umpljpc7KPYUUPA4UquJwAZNTkK2LAbR8WHHiaB+
b//D2XntNq5lW/SLCDCHVypnyZacXgjbZTPnzK+/g+6HLssFC7cP0I0DdHVRlMi9115rzjEzhLv6
VjXvqvxSSu9jEd3RG6IyCz7RvW2VAOAmuRoyIKAIc2dLTTb00U5oYHkbs5KvSvD6OyfACGqNDPMG
dhDsuCRd919k7GyYqAg95Ai8IVy8GPR3l7VzuY2XNdLP2KuxXJjrJC93mRNtahcDhueDxLPMmdTA
RUHQ7WYnM6MFNhCj7QLoNZky9EggPbgRSsWAX7tTfLILs+IeNdQiEGm/6sohj81tFUu8YvEljHva
yV698/Ryzd/DvewaLWCIPYJck5cSZqRM3KqGSASvVZBONYhIevo6lPjXtGwDlHKSuz4CaHla6ogO
tSw6qrW2lFB11u5d64XzMi4XUizM/aSErMbGkqQbMQ4uWZRPVCshfD6eVXV/NizYajmuvhBrbKvb
hSPPLB0dtPshkYKi4YGzUoQHQ8yc0DtVyrlrjD3eFRqMpPV2waIotgPCqFTApovw1lPzWagiITfY
vrw42tVZ8MJVPxld2ZDDj0FXLLxogKs9PEvlvgnXA7Fo7DbNPoHKRCNxZ7JuZp03M4b7gehh4vJk
CSagudf0dFPnGM96bR4FZ6kH5eFB3Y/FXWjKhIyIWK+HKQ46OfuMqYES9j8WuvY+lxiMlkQ69C/a
OC3vyU6KrZNqMMZVtlr27vEk83wHbKC+gDQIByHd+jRGkI0kxlQuYfOZC/2qUJFaxN6pgAYgmbtE
I9U0aU6mq10SJVlySDhqVr3SYubeuMF759Df0yOdJEl1FIkZ9d81xbnTQ9JZO2WOlV/M7mupm4pK
t1M5z8r1fZ88+S73eyLCpF6hhwc5jpIYBbqEHw4sDEBaMjiZOExqdBJray2sybCExINXlhwjvGQO
f9zgT9EJMbE19Lb+xEs6y+xX6WGMtoynZGTbok3kGxzqORXb3CUeZ91uhQXru+3dtVNlwkHGvjgb
jX8Z8KYh6F6bOIrHvzz/oxPyOf6N+2A5frgMY5cyQaLOx6jxb6bTelWv4CO2q5YcAL5mO55eRFvd
oKxitM8qdMhQYpJQTnYrqUYoUmOsFvoCGrIdrBCko+rBfUCmIpHhNlOa+dMDus3Jp8YffBDm4MJt
eRNOUUSj5fwkztbmlsjRpAiVl+kc+gx32CAwoBMBd4iETtS69GlVm1kztCEm5Qwc0YKOfwN2fT5g
NRnvxp3AVp+6RIKOd1bc4Z5fX4Q1zRcc1aDfuBK22GUxwUYy5TsdZhcyNEfjBeNve1SXfjKCObDD
D8hDEB3xrh4ze3hw+A84tH2xd2pCNzV8sXxCmWEcIvZwQJ3qQJkHAciGIFdzneNu6kP/tpplzay8
jc5O9qS7TPaDTYSos0KhnzsugLWjjmRbLvSN5HwEAVuNuxwca6sFxCJJ/sJp2klo4hGUwYmTLx1J
twrxsdC+aod9OwlcHbYaZXBxXHHcaeaIo6akg0HsAM3h8K3681sHD/lGMW5eFeMh6nQvljhDSgf0
VNN2hnhhhrJ3AQAUlVO60PaMcu+de3qVPCe/nwUkXf55t2P3j5QdqEiapV71RCrawmFT182ulQkw
SnCIM0gJxcnY7ZIGJp+gVSiLwlaZ0QOIkIPL0i5wt3K/KMC/atlUDjq7lyGx4H4FjNML8y6481a+
dKb88NRtGz7kxlzqAlw18V3ltBAoD0YQzq2QnrX7YKTJJKNuEfMI+qq7FBnlhPU2pKNmuK+6soZy
XpRkGQv6QuKFENyJXm81AVjGRkBTy9jIgeLfZfS3hUOrC3Y45lCdKp7AGBuimH0EwsIdRKSdawHb
dI7vUnHh3hRjPU7sF6+/acdrz7kQReVAAIjMaF4b4GMfRJeVa0S/kgBA+wE+kRofO98hiuMN/8ZM
MBhdy0SgicMkM63HRnJmJi2kkmNB8aSQUirX5MWh164LtlZzLWQPBrC/uiOPPrtrVdKOpUcv3Bvu
XZZtVbzVQmROK94kMZO2usiZGx9KVjh2RTqT+B41LqGt2FFgkMUXxaKPSJsO49VEgGrbUmFJxmPc
dwtD1oDK47/x3/V+W3GvUXdhe8AFoVZgZeNJwekjd7t5XwJfkPGYTluTLI5ZKT2CcqS56TdrAwRu
v4tbIniTx3gQpkURziMzn9x4Dv/1GCIlB1NOS1KmpcJj+leHo9fDWLXg9J+7dw+Zcml/DCfphO+D
9Sm6dbF/vHKagmAD4apiKpJy9co1isMJ0uNiGjPerznU5BFOq/3n95v6UolfrSTfrnN1U0afttIg
1+pWQCokZWfKlq1YRnuvJjvHklGqyHahPYoRGSLjE2xmi6qX79E2KCm1ryTzPCzMfipEDFI9mtX0
ZDkepyi/aol+8oc3vDfJKRCTSesQolArtjPCLzkMOOXRTD5SGLlmnc1DTbAbfR0P5LaX6JU0xB9B
9KF1D2eQ1/0ekCOOepNMPOeY4xiXHfcQRMg6HRI1DbZhxkgZz0chPPpJCzSSODpvNTTnjORh/8lh
vRj7pkVM6rU5zHENiRyXStOcJT6aMkbWrp+QqlPNLaufxMr/0KFCCA3OjeEyvOhraXAZp6kiCGly
Jrhwhtpz8vicrcHY3Fgtr4F3piRLOJxHQT0MRpC/V00i3cm6NMx7aefLqyggLcRDe+F1i+SgV9Uh
9YNNTUxTXYIW4azf8TKGtQnPoZyVAZnbA+nIQzQxuxE4NTPYPf1iavhPRg02CjN9ighGScuZYhLo
2XTTfFOpwrLvTbjPx1iFeS2Fa7PkqNnfurWf/a+rW7t6J/xEGqRoCNOzjKr4SUFje+ygqnUzj4Ll
9/fi2sY6fo1IteHcA7BEKmRcXatXSrlN8rQ/mgVEsV3fnUMGovXONBaaOq9Hdc8Mpm0xSj4r8cbV
x0b79UuJwEzmeTF0RGZXv6E6YKlH1R6QXLt2orXl7pOYGphD8jTVySm5FdX9BWD5eUE6UMRRWjh3
r0YcStdruTEk/dHz6D35W+hqrOrYcP0IcAClLllXLsmNICzqNecOsMRxv5OKRYEOrG9UOze2bjAt
OBmQINHcK/259e+c8qmKoLBgOL6v3RmAfxsWeENcVzCXY0DXxL+NvY5ZHWaz33+/sSS4uiFCeCEi
ofxH6HVt1lGjDs7nUA47jp7McRFvGOGpStiPJiJjg98vRhXy43I67FfwdizVskW45/etoRCErI98
5HVOuFStfZ0f+xkQGxqKgOtybIJH4+wFCxqKYT0vZPb0eNrj1iG44Q+dki6aM+pwIHl8MFmMPvvF
kC99dPfMKeLwvhqUae7MGvDY/Yqzpi3GH16MumiWvoKP11Dkm5t03ykfnvoQozyNDh7CspPRz0Uy
6XGl+LbULIwnB7Re9AlTUl7XbCqBsAuRhaRAdCrNmzhrooGaTd2cfGCsKfG2waYPZpG/IpSG2b1k
PQ4jqU6ceW9Wu1WluSzPvZGsrk4T77kw5iVKP5fzI4cghLN3w6esTJSFymmjnvfBBv0br4p+VLH0
VpQan269I/xMAwBq/HGeKGhaskFHJP6TL6ELR0SmWq+qcmeaCy/jHGy7wdYMtqpPhVfsepR6Jyn7
hPdXlfOonA/uJC8eIbxlaMD5ITi1COtgTwgWYwcdg+9G6hZ+90kcJhIdf8L/m/gu8hDJG+7J75Q/
o4psn/hPBZ9kGskbYWug1wU/VGKKHJwlxr/QO/z+8FzjxRix66MUkRw/3Br869UOrAmJ1Qtymu/1
HcpDC0BWb3OmMD8NCMp28JwclDsVh44zEYi6ojR897A+g7MhlfsAZ6OldyogX5uA6W/ffv9w/9Dd
YP7Vxf9E0Eg/dq0UlGsj+czd2RYa++WMuPuJhFn788Z1fo4edSaP5Ngjx9Ql60sh81dtpRqCp0eK
ru0G7EuBGM2bppzKPCHimd4Gz3e5jZdVfxeIS4OqHyfvKh2IFjY0F4nJPOxu4Lq/hrrfF5BvH+jr
SPTXB6qKvPXlstN2FfpKVXnKs5kTcc5MP0kzcmR3ona0I5iYa+E+MHaN8AxOcRwoEo8SohTH0uT3
T6buL2IyECj7ZWlmVpiZ2SKdSJ5VzHGDYF16+nOXX6oh4t1OiHHBdZG3S78I3yRJoJl0q4r92v9/
3JgqG+wssgWy9epxG1y/FwQxtfZS7xM9xkBX9k+Guq45t6PdsnRalV1FEt8nZ2FLPmpVsBh0vCKK
/sQgc1o1+WtDLaaWO83157WKZV+mrQEBjyn5rfTHL2Hy949rEIhFW5SNCVDrtUNQNkPfDaOIVIVe
mZrGXBZlzPMfAwbpUFwGEXYYvO998aF4DJxdcdLQSA79j7I5D+G9pz2ryUuRfMjSdoCNqxglEb7d
1FE4J4bEfgHuaZoXLUMzSz/EvSVbGTfq3z791cm1da22JEEz2PriQqJV2iFyvFAd1weq/knC2iWu
eAoIqGHJYf77+1tl/BQT8OWNhSDVrgme/GpblzQalrkSDifZexS1TVXS3m2TmS+t8aeFJMvMO2HS
A0XCzWLNvfvgzc2figrFL/JYc9//MWZ3AKOqblt2C3SGabWo3/uja8xQtgewxWOc/SKIKf1UvWWk
udLhP4vFrmPEEb6k7HNVBHZ13r4X+/RZ8P5I+QUNl0QZTlg3i24PFIqQdcLNlYnAwS1+zck0Np4b
rEJ3PSFswaaT7l2THwn7iX/LQ/uP5c382rNRFJFlal3LCoM2yHt2k+S88wGq+YvIXmcT0AU3qpGf
lSu6JWjohOOwnLLGXb10VtLIVeAgIaHFhOFMxdA0TKhMsLtFN8+OXwaE708dVyOZBhIQwbDWNbCy
ySIPAalY7QZxgOdbr3xNpkWQlKu+EvaOxLgmwslCd6BhfxYpz9CPaUW7sjzCOUf5Z8kQc6YL2rzA
apo5CucU90kmehVJgz1I3lQ13GnRwIMyDkNKUpcRrAONPnQPKAm9kpu/4TeU0eXyWyNrq9H5mShI
df9BkF9ijHcpqUU0kBtUayWmCCupCG+eijr9ZJoqvro1Pe9Qu/WGjASmdMU2C7JN6Ej7uIMWxmGz
NVeWk0KeNRcRZDroBB8kaOK2VnBj53ROk89BOtUO8C2JZjnQVFWJNznYtMElSgxeVvPsZhJE7WIG
K8FWu2EFlnuVJy8MSO5Slb4o0eJ6cgxlwY6KVSCLixvv5xeU6fsvRbAnv9GovTSYq499vr92GSNh
WFUbvXiM3EVH4yjAuQ4vMH+Ucf6/1dEmmUpbw7Jj56hBZJBV8gqn8gvOobK6xyt0kUMLMyUgMdAb
2c7UN8pW/+jblSRDulpJS4cunb9Id72yafNN5k9TSqNlvJSUNzdb1He6t2tI6IDu4oqvRXZKizv+
WxOKieQdzRcVFOdnpdjaOcBLYDChm5Lk6WO8RDA/Dc7hsMpLQIjVEliPW95l79AY03Ue3BfJ1nA+
DdKtSC+bZiHi/6XQrYNuWVtslY9qvpD8rWIsK+st3mv1JFC2PCCivjEHfy5jwms2DphPhifOJX9V
GdHwx4tlmI7p8Yq1dLz7Rpi6/dKLD24+T7EV5uE0KM96/K6LB2d40aG54GztVpZKL2sqFWffYgDG
+LS20+S+l3flncipqi0fwFK3wyTeCy1oQ6GdgvkWCtT+MZhM5DyJuxBEiRE9NxmpS4X5iNm7K91t
psbAsiivxc8SpsJHALDGenR5vjOWwLFMlR8c6dOVHgwdc1Y2U2rmxdk0cL4gjbZGDgH2wh78KYMl
c+6xJrgfWrwLP6TgYBnrgbCwD6t8hNs8LLs3XdoM5lx5zLtl257BmpGw+p5jQ4mAea4VvAhCeJEy
YEYW3Wzx06KC7EmyT4eJ4b0mrWXzhYqfHXt9HVgL2WmnZaXM3BFtRnpM+UkftMiXkfXK9J2nCjqT
uA5zWt4JHUuUuAonf5b1lHlqq81FWqAITmaFj9ORc0ydfHB4TEBXkzFP5iuXQ6GaZTul3VQFzCYw
2yEsj2KQyGCwk7fyIs6Eg8DAwYLibNeXFPmoLT8T+PbUtdOWsAy6F1D7afB68wBCbTDL6SLJE/2M
pKK756J+slBP6ecYNhbbYj2vsasaNmPSSphbRCvTEWdI4JFJnq1V0x4+stz2HwXm/v6qU7FeQQ+e
dgy3U3zoMwtNAOSqnVzdOfTU69dQfK6SZ5qgjFSp+uqUOMWtroL9NpGY8WAbUGRyoz1xrNJpyPo1
Qns8Og88G5twRwth6rtrJZYm7KSxAUV5FeMP9/Z9N4/iRZ+e48TF5KOgH6vmQfWad8aitCp6q968
pqBBmp+BLiOvV9CHPbPjgerLbzeWuGgbumr8kXI4GjRh3V09982DdDJVbKUwSLKdo96l3TxVPoTq
1SvmMb1exjL6WsnBVyLFS161fRrT1r2Huw/N3JpVzpHzm0Cqq3AsfB2Vw9Z0dr2x9ATYAcDsRn1b
y1qvwQs1ll24bCFR5gnJLidDXJA6TkPkDqvNGL5CAqVjMxNmpN5NvSqHO6raRIAMw1LS5oqybpk7
ih2boVgjG+aZiL07Bq1ed1FVHX8D+ojWmMRMlxuGx2bKrxqsjOC+k04ZaI2Ws5/jvvpMzoVZgrsj
5RXVqjuoVwg1mNkYLwote13aFupTXR7KmlOvCkyFXxKq2E5fi8Jj/pA4h/bF1aZutzbyRaStTBqg
W7Kf/Hl4CO+DYU3SakjO9vyPsQr9Q73OSV3tHrMWeC1/4UR/KBfmKjNs9TwQkNqYK1l/GuaMdjFk
YHQ/OqQaLAhB3chrQX9DkpiC3sq7c7yO/EXozmtpJ9c4Wd29ozwjCShJBgzOzspV79T79H2Yh3tN
nfGiRAoP3q7WTyajcvQO1OFzELUjEMb5FN4zfMj3ejPtceKTacnsqlmDm2XwbIvQWpE06yBog23C
9/701YnEXZzKfzJkC80FfLPoWFhoeW7+cBjw4Oqal6i5CM42YAnypjUe0m1Q4RTnMF4tzOBFC2gQ
43WEVS6Iu1qRphnDFsc5qIk4U00A651tZEcrf4izZ940vZDpYTDZ0N7lQ4SMXT1Kj3p7oqYQn1D0
Gnu4CHm2xQ0Zm8zoSMJsdgqy79YOX8azoNsvKBg6fVOwarWgdcFPM5wbliltBwHHgbQG/6RktOd2
Rn4fhROhvBdw7C6LT7rW7k5On1sPPkMGJx/DF2l9xzLHFGsxG2UYzEi7j/Ipg3e3eK7F46OVv1HX
khJmgWkCj7JwzUUmzFT1QWUokWy8YccLSEu62g9sIucUDVnMHQ7Dali7NFYK4o/iEVfdzYJlc2rl
i5iuTErf7EBZAlxfwMadXKJgIQDD/6CZTaRmF7ic69+wYOYDiVWXCG6mEPKOgCRj5oV9CGVpUKCq
1F5b5WI1vGTZ2kUZ0b/J2qqF+QZojLQ766wdA1acwR7AJakrSO51vG23Bln1ymnmOm+CuXGre2sl
K0t69oSbLwCYuJwQsqNHHJ+x0aAvMKq17iRnGQG+K5RHiZCEYNEBZK+jXfAhwOF2gQyRrhy5h3rY
Gi33tiwh/Bmkwj81wUbVIhBXM1SJysFHx+ReUsx3VBA07Tv/ISpeWvNEkYNopR2mbn3M5I2WvEbh
vHHefy+8fnZ3aeHRZ9BI/Rgl5l/qw7/qLj0q0hJWZrHPG3C5Ugh59hyHH2MiQn3Ssg/gzWz6uPfC
j9TCtBycbnyAsSH4o/BDUD7G8dHm/Tq5/fUBCEr3Yd/k//kAhtdP5GCWmpiLDFQu/MxW2sEVBdTj
G5NefO1AOt/4BD/PhuNX8N9PcNWyNEo/8D0xAGTV0+nFUiJ3py46EaudFzsOpKK+sgaDjeDu9wv/
7G1/v+5VyRvpQ11IbVvsDfQnOugDi+j63FjhTMu1ZKI6z1G9+/2S/2wijL2lcYasqeTufS+zizr2
22RQhlNuPVpABSI8D1tLmxEoyiR2lz0ynfIqqBI1hOpjO5q+COEV5sw7Qvy8FYIQ131LGxBWJI50
0OWlmVdNf/+U/3goacmA+KEBrxCG+OUT+uuZaPwIsHVQdLvYgJXvYacUtpb3anjbJt0pfYOXFqkk
1RfCvlmDHUWjmfy/fAYLvhUnYo4kX5/xr89AeeOolREk55GsgmF/rsInwV8a7On8TG69BcrPh3Ds
Qv33clfn4loodPJ9g3YXe862AATeY6nXYtJQYVElSBd7YdzxSQCpQgoFb1OZLIGtty978HWmNa8c
0AqVss97UMzKBxmsTo8gp8yXFnZ7n+ymfFVmZ3ko6efOrOBOQ3lYY5BOdCDw9wnrL+1NO4qfsFzU
8V6E1DqKXz3n1IpnmU1L2Zn0XUu5JFvZtXsXi7b3RFkeMPlQrT9aupeSe4/STpqK7puFUUj1302C
BMaxCSzCrmjANJ/8cK/6/FutzjIpPqBc7onsc4unWApmtNYclJaNVrBo38vOh9kAsjDfjRLZAnbp
gQCAwlsT6+eGlY0Oo30STDg7LTK55JgHcx34iMETER4EhKnMvm1NbDZNcFaIbNWILmnqUXCJVYFa
QN4N0HKQJLTqu5lpk9A6NP4ycs1p3GLeBDhpzEWqGFSHthC/U6hxSCq69254QSTZ5Gxc3XGwnLUV
y9S2JE+bjxUiXJ2zfKPdDBT71zMC9oo2OS4eRuJXC1WUtIHnS1l6LgiZt55KO58cIXL+0Wig/P70
/6M3OjYb8b6wKPNQquNH+evpTzB1JCjc/a2aECkfCHPDutQvEdYVCyNyU+3CFgdstsDpUZc9OfCE
iYWfWsiriR1Ed8dM9qnTQRTqUJDjEFBXaftZC9WNxsHPNfR7U/RqPhiERaiLpSee2pO6Ls7WPJEm
Q7KW36X6+fevRBqXxu8b1fdLXS2dTTxkhlEwimSQVqkg352Ll1w4dqG79+oTwD0KNZMjQVVRlGUf
bBtKZNwasP2jUff9Y1wtFOWgDW4alcOpQiVqLkxIz+Uy4cQJISpENACKfUFn03BnlrKtmDhK7kYc
bDXbeu7WWYnPAwU7o51dWR3CcF+8JSCOHDibthdOaFKajCfZerVTyygOAZ884bDZH8ihFWuMFlun
nPbCXYWGzvxgyOXTJ1NnyouP7AlOcPRaPdbRa8L/pYK/i0rfIQYCqMQxJkkM9vDRhUcLgyu14Utz
DswhGpNQoK7HUdSmaM7BDuGEhSY/FlfusBKKtSqvVIpyn8bXogkeDDaddJ2qqI9nKOqF+tST8m09
K9adGJwjtq8D+5J0Xz195YUk759ZOCeDWzvecvp82cC+PxIoYBh2yiSNEWGrXL2QYWsGVthX4VZI
DnX1JlCvtpBArJ7gh+5DatDrBQeETXl4hI1kLEtzhVwqEe5VZKFWfO8WpCMT4Lwr3a0akHS0UP1V
JKwALsjFQpJuICL/oV5DMqbS3aXUo+gzr97q0mchE706JFaJzDB/qXNMIZyD15nQ+EXR3zErAWXA
EVM6Mzee1/RM7sWU9Kj41Bb6ZPSvyY+/v1dj5/36O7Rk1GxMqVXIflefSZKqKCpchwjHat1l65yT
IvpVVXuRtdPvV1L/eSnFwNg9sniIh/u+qAXMyD2fDi9eUGwGkwCF1oKWkIes4xyos5Tu3J/2g6ky
mT5KNWvkKXuF3K4K8P3JG8p1J7gUysmCoOwt2Ay2Mg2/0g5evZFfZyMsQ8FVpouqOTYqhA6En/06
SSZ1v1WzdZqNU1NY44AM/of2vfUFvBclHKIwWq+eRNdVvaLX5HAbdy+yfGJlVsCIsFu5QT8j2pPg
E629NdP5sfiiQpFBgFoqRmFNMkfl1l+bRBS2noH1I9wSW4rXkYAst7xQOeM9bFVhlrprHIat9icw
TkEyfgrkGrVCpo/2kleAGJPyRtF2HT/+JfmRoREp4pgB9YOx2IqBB2KTfD1XJcjmwStXJk5+4j8B
SbSUq6sMTSgeKPqLSPlY5lQIXMYUu3ZF+MbZl49lPbK4a2U6fPjinekw9z/F2f3vT+I/vziNGpyI
Aplu99VWghC+6r1x3TCHXZo80LgfFwlAawHFtnXh+/n9el+zwW8v2fhL/feC+tVRQwwD34k6pz+J
PYrNdUur125PDJ8wusBbd2c0mPOBHNCl8lRVs7imOtzhjokt7JqLrLv3aMPIDzXAnHDdLg5tvwh1
GH7OGbqq7c6lnaAh1M7fabTF+cnwTyleAArYcDfkxEGMPHSlYK63pDgM5W14zrtN5czg5DjYIdrg
FSM5QcdSZyszcx9NkkKcsBAiU3YPknLjfKGNt3v1dYwpl6bJJErhER5/n78e3LiLINi6Q7531fl4
3gPSQv+RjqWBlWSq1JMxXhGwD5AfGozJ1IjmdDIUx/YRkVuTNJ875izIloaJmAM1z7ygriTS95ly
E9msPoEnyzBAdmdbB0R6uBSJEMKhM8x6c6krMJ1WnbiMSRfCrChOmxDL+ZykE52WmznrpBuvxU9H
KhIujPSizg2zV4lXVZIhJVGYt1K+h51E25u5sJNOFJJ0nQlng4L+m2yD96nRib8gNkRHwewbuvjv
T6E0rq8/vvZRtiyOtmpTvXrsiRMXSlep0nM7EScv0TSdvCOvAXr/58aFxhro6kL6KEzVdHEsk6+5
a31dWmLtICRRjAsolbXy1Jo0cRg4g8is993wTNeZHl2q/clr/AcuRWpB+XRjw/n5mjN6hGMyQuP5
r2uxuOhHuZFURr4XilOo7HxjHrOdELy7q3oFzdHH77f9U7uGbAQmM482tTsb3NX+5vquXsuNqO8S
iaHho5OAHpT7O994ItFVUaGKmc0SMrxtRsNUqczJQOq6oMiLOAJkYL4kyMKiGvecVR/qstnH/oNK
ISYwvezA1BmkS3wFmOOyrRxg3uIL3ZGh/DC86KS74rIkYMV9JDYiv3RqezBAad24wx/qMu5wFCNy
l5h+Sdn9/uJ6Me6eNu6sI5MBIKrINNtZum8NQGEkxW3hhKjmNLxjhGoW9hN3XAcrD1fMUtl3EEOy
szV+smkSE7Inl0+M6KeeueEVLOsNk1KFiVMAFH+JiDu5qWX8UX6MH37EWXADOj/S1YfPFMJ3HUdU
dhjUJjIxnUmwrAYwQyMv5v7GN/WPi8kGiG51fPzo713tzUWeOmbsivLRs2wItKDrfLtjdNXuNDq8
/VbakDAIdd+boIqVKQf9MQuvntFoW2vih3YM2aizqYXxEdTY1lykNBAWWTpPsVZk+QTRxuvn75/5
59EGRhSloA7vA/2X/ENp5DdxYEZdRGLcye92krar24WY71DI5S6zl4ni7W9c8udOANxEhCKmWSik
foydMReUqd60AV4yQr9cg2SrkqkzMa0G5xpx5uRYcjC0M0Pso4hpDGPH/PL7h/jHT0VIscI/6oi7
uIbw5Yrq6GlXBlvGE4zAkeZMx1pJuTjZ4vcrSeMj9n1h5HahqUio9+E66ePC+dfGh+Qqk8xQTdHS
y5N5eQpPzHHtR2XW0VuxNzcBmD9XfNQ7IHOgtJn8o1498pYYlRE9CypujyEA09MaZIR8oSA0qgcG
CUX9okmrGqPG7zf6r6+UBQL4gkH6OlnL3+9TDyUjEnov3Cb1IncPg/Rasp075/8Bx8P2gpQFZ4Im
Uk9cr7mpm6ld1RKPHX6GjI4rSKhAcNGLC8eEpCneFDCwv9/cz93N+tLojAAWOrjXX+oQRWkdZEay
peCm/8KdZe1Ojma/X0X6udayd1kieh1YL6horn67VsgLLS/CZEuoud2IBSCriwSjo80qDdsK8F8S
zqXoYA3E6rFoDCeR/9VUgwN5ddMaJQKEDy24JeUai4Tvj/D3j3X1CNNExX+V9cRKJp+tjIFGOen1
n//vvXOAgDRKlhcHfB0Hwffnp1aJFmlzDqWes7I4m/cMV8sXVqO4W2dI/J7LZyS9JckjFzmRbFG+
1OK6D4GgODe2vJ+CqauPMn4ff72yETSBsg6V9AwbleAL4sRsxogTfJKzW+vveEj89tVyKRYFmWWQ
wzir0fdLlaXSuWaX+dvIob+5qhNrIsNzwL5UL7j3roJgsNKGS3YLLPSjUBovPAJLYB/+4yUKrUSA
aMbCDy6n+xOVCxkmjEd5fT+8WJV64/1Rfiz64+WIhx/NS/Rurts2g0hSj1eE0Taz3oICNiZBZ+lb
icZJMM5GF9mFadhleQEgy1wdFDcBlL2UHZ1KoEZG8D8eU6B+6bAf4pxcWs7ZWrat2CqF6C0PrDmy
s6Xb/2kxvstAIf1qoj30tTBXnOTGa/rjdRjvBXArW9hY6F5bseRET5EfDso4xMHuAjqBGf6tdvCP
pWC8CIOY8Y3QaAtfFZaZUEc+z0x20HDWnyMmpyjvmYSSbH5z7jK+WtcPIS0Mju9f55UfRbMbyhXV
E+93fO8k7zQwXW8ddouIY4qFMxlDYdbDvFvfW8ScBg+/v/k/G980vcVRXqspeM0YP31/B1JJjK22
CJI7RCxiOoME0VU41pFJ+TbzC/mi4CVulroFjUHcAOstUG3mywH8RLHK9RVPTtAs6UKWye3FQPvH
l/P3p/tKQvlrMVCsugki4AxbnWOo077qgw+oEASoom6sRtxlMaFoeMFtM3CmhX4I63YqEEqmu8q8
LEEJIglqJcDY2FbYoQqaf67xoLaAjKEhkEjbrtmVNQUzUdfao8NGUWMUZS8Sm5uEI6YkH9Jh6GYq
8ULLEKI2+jyuP7HmyOHYKwPmn8zkjJ+KIQr9zNJXdgAdCZlD9uh589Qxlk4LSUIZJn1U39Cq/zxh
fv/1rlcwWYk1qYrzaKvDf6HbprRPLjMo8y5x9gqc2gzpETSaWw/tjx2Zy0qGqNIExvJCxfP9oWkg
w5i9Ise4eHZpOOO7HMGjtzTU/3jVx24bE1F6FpZ4vSmFfIdBkaZkVCWzvtmBAmu6Gy29f7zoPCrI
oxHLUiBeey1D2sZKlRCDVXgzISfuNbLjhYQVxAmfWuny+7v25ee4etXpmtM6BKGkKf+B7v71NLdm
FJaBxtNsAbyHJax9pLW0QSSwiE8y/tjsEKCSkBemu4hIg21bd9M2+9aSbqyhP/vi/H6clchlAYzE
5xjLyb8+SOAYqqB77LH1xNq0ZG4I9oqf0QavrxJ/UU7zlTk/jYEc9fLGd/CjUr269NV6Q+Xom04Z
OTsxf8ixLxeauRt0a6JkxiLDIqr3JC/UyFjzD1/HSVFtCxILoS1rZB1r0YNk3Poy/rXG/PVlXAsy
uswoiqQ1gq1TcAJUP0uvmLU4GbPPhLRIpUfrLkAk8T3U6wi5tthCpoH2IhAoKV8YAoooRjKZ+W1x
SlDKN8ioRvxxqt7QMvxzMYTHTMgMbVTaK1eVYGpYgcd2RWA6pak+gxyDds6fa9alahcJ1ffI6AOO
/H+cnddu7NiSbb+IAL15Te+UElNeL4Qsvff8+juoqkZXUoISfYF9DgpV2qJfK2LGNAGIqk8qiaqt
R8diDfydri5tDeJ3NDAEaHrGZ0ZStag9e95RZoVoc9sqMT7H/wiLPhSyGg44WfyV4D6Mq+dIB6lb
C9w4xfvFjg1+JagxVbDiKVtfyVda8J4JwlaKloOZzU33pYeOFHrKTmR9VMi1r6SvEOHk7YXX6bc1
4r/3ZPImGy3mMaEjp3ekIs7ett2CeeAS36PZwdwojImT9d8H/G3BoCYAkRn1fsq3eOg/X46gqQ1W
y+STl/i6tOs+eBCIuS4v4Nc/AUy+Eh4xyVijZ7/8zZ74z2HiBuPDQpXSO/dr5AN6B3H+NhDBlpBh
OaxhP/qz++RiBNav68J/DzsWzP85rJWloSrEaXQY5ENgQoqyVhpAdYvvTM/+LqUZYtB01nQjU/2t
NaHg9qjUtQ/ZDzdxIjDKxBzmy+FNAff7+85/y5Omqye0lDHSCfISQufzk5ODyhEM19GPLuIJ/O/N
8qMXzbFa0vQxkB49i4QMcMCMGjMs8yYl10haOi6h6wOY/6j38W7V+iYZgoWurn0cGXIcaLxPvcW3
AZnf3+f7U0c2FviGYhi6RVuJie75+QaaoAR9hYU6i0krvdQNY18gFURkqpyu1eE1glXSZViQpP3c
kgqozlBN82RhSo+N6S+YJQXFmyQcMjoSE3qcgk/S2PzWJFgJ81BjgAoD2MR4SL7D1Uaujoh5r4aQ
CBrvw+AXiVk8t9oLIO/PPvn8uowJ1hAmkWTWRqQfI/dEHZSZn2L1IkTWrsi2Eg4Rro6nl7IGHE3V
cCHnuyzysbdKFoRqzsn5vHhGv91pVaFthdGHiS5ayvM77QppHipOGx1QqPQ3GJamWgJLh2XZwFyU
eOoI2LY7VoX/6BHQrQfQtsOHVNfWDYafCkR2hnghswypZTZTP2ehuqnhPXUEEsDLg4H9XNUnsRTs
AhAWR/kUB8S6WiFIXyfeV8RSGF8sFsZvbfK6g+cjiMR/lj16CrSUXRs6RREBR+AoV9jomL3uq0Gf
IxSM8fRyxXl0ao4r1qsKCeTvl/e3Lvzs6JOVwK29XoxaRp1NblPWsmEIsc24ms6P8T17gNXeZwNg
5YX19ScmSqq4jnyJR0m+Cnyc82cZRBK+hp6ajxUZpiQVXseIJ2rgmH/cpZFNYcZ04Wp/2UVUHQRA
lizSCHG8Pj+oYZiCH6a6d+gIDCLjbGAupmbfdrU19Xy2i4YrbGQBKktwp8ghZrkhCpMO7cKJ/NKp
06bTrENQlYCgJo3n4PgJl5ogwx85NbycqnzlWMpal7MdibttpG+0gMktpPHe7+Z9wvytudASfjdV
0zcPfgKaKZUK/wcTUDTxvjWSvL+72luzp6tg+7S6Xt2tYUWDnWKWNovnW1hnn91sfXPAkukruf/a
AJ0fNnZ4m63txYUV59fve1xEWfx1ev9pu9GGfStosUumsHWluu4hGfqDWFc3VS4uZfjvggDfHnvs
llBBoT0UrbfCKDiu3FVKtEmBB288SjTiV3q9Nr3SoNvzTB0rIL+HFCp0rG4A/F2IxPbV2yqAF6FC
jCacwlGLQ5Vn31VR1vHrDWdTe8oFIfgvF4jAenR8MVTAVTa48/dPj61CjlEM0xiwFimfFbK7Sl2a
6grUikBiuPOZRIJDvhKlBlYBwvXmOdG/dLw6QgAaQVt79YNWrAIo+VWZrTqfiA4Pny20xtRktGZB
/DqGc+TovRznLWseGKiBdvFIJZREiIGKtRZli7/fZ8g2P1axfxitMp2iQVzr5HMuEq+OBAW6O665
qImICojiORwuC48WotjXOjPwet7FJA3gVARTcwHuED+IzJ2Z0r7COLdw+moXWQ0/coFP9EBP8oUE
UbPIW8GbcKni6EX/OcwwWRW/oIGiJauTZU7PmKxH8Aq1WrnAZ9kpVxbR8MM41+4f2mOA4AtzUqTO
o9RrZFsiQB8/OXfONtB8KDLCf9wTZskzJXPloC2eFx9wnKrb9GR++sYsEnH9XEjizMAhzq7t4VDt
JdKB85knYzYBlrBpPwWqNmUZ5quMLHR3K1yPid/NSgVE5jywsUpn+UOzEq/UB4EuB3EFBYuALGiZ
CMjrZno774VZgMcevvNM50lHe8z28bbcshas8amEIrtKvsIb7VUgj6y7968TkujrA1w0fZ8c0fSO
z/0ZxVguUbbNcJGF50R+D2HtGtNoJAsfXT43r32Qbzy0NoM+qz/6bb4iKu3avXOe43uJhESzWwXm
vOCM8YPUFw0hZSS/WZQviwgFFswKYxFbMz1Hb7ciFFtBwNfP2PtNE4ETxLqFZGKRR47IEgUMhFfJ
WlCg5emqbpbGS/9u3ZeY1xGhC96LsA3jg2hJIl4bLLgNwbX4jOqDmzDq6KBJbBVb/uhbYrxnjnFg
eFk9WgSukShERCUx7OHeR+AEywIGK38phb0RHbWXBNYad2FdtpvMWXTDgr8pnaRdejDxC1qh1onJ
UsLH+z156G/IzC3enLv+vX/Pjs4t0n4XGfm9fqOs0aYe9IN4XT/rB//Kv/MPxUZ8SopV088abNHv
YEplp+YIH4L39Mm8tV45/55xeLDIm6WUr3Gc5Mys/NYnKPweiz3KvH19qzybWNHdSPc4JeqPwrP4
aL7hlyTOsDuKGdoBSj1KH0WLGcwsQmviLvwv7YP2lIQiAYs0gu4w5Hssbwo72Gcv1o34houdLXwI
qDmTuYN/2Zt0Q2+NJ8nw0cYzIjc6zilfK9VCxWuC+4tY+bq70lBjf8cdoOZ9oufT2pnw7KobTiwk
XnYOfd/ATHLGLoSHI3+PSCdnWBQoOZA1Grs2x/hgpr6FpFJjOHTfQBOkQjdn/AG6la6Jnf2gGGMh
Fp47dQZjuSAhs4UKOdM+EIEb8hxX3Gv3oT+JJ3nX78STc8KBvt45drHSX7p6zgoRP7a2+1a9O5/9
aaAEpK4PKIsRyo6/0cHIGO8Kkq3V2XDl7KUr81HlAqC8yfsKIBARfI035xLHZf7ZCwlHniNDye47
gkmFAylUWKoE9NoolDBanqODdjk/bwanceQH3yl3uMcBvrmP0SdqyfS23+invxfSnwqBEZqlHvqf
dXTSTJhM+EpkE/EhsMCmxqXIMmdw+kTUIgFGac0sLhejjyUzmeZSOsX4y88LAhAHUdSYoTKvoPc6
356auiOlRUGFC32rHXcWvuBkTkEUeHj5U6m0zoWN42eb/d8jYgF4fsTOUHqxVFTmmYUtxjswRmv0
/nhPLnYzP0u/8yNNKq4odzAzK7i2mGvjuy2TGzW4tZh49EG96pxRdkXnkvOSz7X63uQ/tB2dgncB
ifz7HkMXOr/iNq5TofWFcCxBXQ358DdE3VB3CjeiuGgvVvjjhf14qMzGx0GUpTEAOz9g6ju5x78P
xgvPhIXTG6uOgY7qk3S3Y24cEc9mnRLh0gDnZ+SRwh1nSg0SCobM63R+YNONUyXOxP5u//Rydb3d
Aji+z+ZjfDy5nH9/NhP5D2OTMcZGgglGlohKdT8p7GWvCuMO1zl7TKqQB3cdJg9uRYRICJmGWbIf
fjmKNIvYK82UBLnAvOmT6HaoyXRor9J+M4TWRssfvOC2UnDl9TZksizahmFIvPcMhJ0YGqWnroZU
nGGKGF5keI4F0v8+pn+vANN/Y4xpMkHCz++WLPWdgb5OtsP4Q8jUUxhuCudjdIcZu6N2HWBP7Rev
mWHttajY9CF7qrWvQ3TQxQOYH+7EN6FO6nGHakFvtnlqx3W3k6qTIF0ZaEr+vuMTjPt/zheri5G2
xEh58lqJelZX5GjJdtm84jA4D7CZE42HwrT9Jlm0iC4HddiRhDber1L89FsVgWm2kPpgLnoX7VLP
P+9/T2ekKiBpUohPmLxsWeKaRSMGsp0VGz1Zeqm0ECg9YrNZVmymZp7eRIm+SopPsSMtBJy5wQwj
tA79MNxduDXn0Pe/5wJ1WLM04jh4oOePsnD0WBMEXbaLQl16xAvUmDsxqcJqk+jfwTqU0ZtkHFsE
9JALOu5PjNzVNcjAQf7V5hVmnBef1/g8frxfGFuqBr8EkdzkC+Hj6HzL6GXbUh5Eett8pxJS0vGG
VxWFooCzhDGTa6ix3YNYXqAjTdqDf28JyA29LjRJ9Rvy/g/gqLlePchaJds1jYCCp4xfYQ8c3Tq6
d2ycYT0o2qbobo3KWLlCtWFMyvyuQUHM3E3aaWhQoWLHrb9MLeqhqFqQFkiaHxE1r14tPLUQ9zT5
Wq3qZYm1Yx1vfJcBp17OUoArrzmoxTBLMm9L5iYIfuRZ81rO1kS2Ak9gXv7ZePqqtGSSlT5N9OVo
ggsIdmjjOzfbNi0hqZgTkwvRtvikC1+ljG1XrnC/TIyrtrX+JTFTHcKj3F0PAPOSvAiA0r3Bboqa
8TWq42hXqtK8LXb8VIgDmlq7GEnsxFxaQ/VEeTvz488041UV0msVAn6b/x+3gn+fAni2JTFslaRp
rK2C/XkmGZlsq6SfUp4qOL/rVD9MOJqXTLoCtMsGca51l8Ce823+nwMzzRhD8EaVwnSxUNIsspxG
kOxe3sndVVDT9/RfozLXU9qdElpMvzGvJG2FRNYXktKWug4M7iI/Nm78+khO1d/f6K8bBkgQ83ic
yGhXJ4XHgJtfawWKhBFetU5FchDiBh59S3zoysjuXXQ8rYK1g7LeSigd+lLdhREVpolsnMBvAaN2
z0JCnT9pWrFgnpIW0lwYmMIsgvxUJafMP3X5pvJ4kMTe/X3239Dr5GOmQpTBEljrDO7v+QqjFDUR
e00qoeVdC+WiHZZD+1QpeFBd5dqOYw40CLi/ZPq2DNcWsyO+c6Mk2Ymk7mqlVteSd53FV47He/AQ
4PLS73z9aBJynTD+XrbCZxkR7kdBli34CaS15KQsW/1Dbm9l08OiF4TIf1SLq1xe6kwpeklF3JTM
dM2fKy4eoc4tFr0xWg1FJZ+M5szyP6xRWinusmFnoDK8kppn2dypwLnZsW52afeFBYfSrDMXR6lt
m9YXHvp4V37etRFjlaluSQA+v2tloxlF1jc8c/FFBwX28mULw0G84gPVeLi8aH8/pwnI+f3eyzJh
X1yjZuhoFc6PaMVqYwwlthlYMiA0TDUMcCM7J3mksBvpxcWERgkuHfSXrRDmPz6DxPiQpWdNKl3Z
E5hcJqFo1+FtBMggpthQ+gTcLhMSrMuEpjN51zHy8v2RHV7SISbMXMv6Ar44mTL9c/WECaExNgF4
uQnnVx+4YWulQWzYOQRdJ8aEyj+5AmQNR34Qu1fixXrJuS+8YKNjW0tshRuYM0OjCG6TY5mSgJS5
WyzcgnAv9cKFknEy3vj37Dgr3WDENIYBnp9d03fxoBswNn3z1pQSdAw+xpJYItPPj2+HApeTTDZi
rpPGWXUyksBGW5RqNY9EcyHloxuRt3Ub50Jl9e1MMH1NmW3wDMGqqWsnO/UQ1W6lxYJux8ApywbU
TD4MwcGTZwi6coJDNkE6023pPbppbuKX4LraI3VslaOEXzoZnNqMcHEGd+uCGGQf71xtHizZcNoV
EJK66Svqw+X95sKr/kt9AZKITAvOFgvqFFrX8qwOGvJW7VLcBZQyZvHpCCdJ3cf1WmqXJb4D+n3g
uSihLzzJycDw+0meHXqyGqpCUKtZzqEpbUr2rxZ/CQNrDlrLeRc+Z3TxoRvvQkE+4vboWN3u0ehe
fIPdnZ+IQfcdwSc5WFkR0cmyr69GkzK/XAeeurDYhIba+D91gT9Oecpid5wO/nAmKLZQLgNogU6+
sPyNJ181/drBvaZUXi88n3FDm7xVZF2inRjjFqkBJhteX7jMLlNfJQoK4sCHI4jXTfruUSrjDUlU
TGz6c62KL8yXftn4GbOgymTAQCT9tPlMvMq3ckNWbMgLrEF1cvIQ3Aez0LKj5sJ7MMFO/rmp/z3Y
OHT5T5HpdzlxMBUHA60p84cCSGdvaac2PJKs2GKT5J98fQkwpV9gbFy6yslCl5RxHgQsNXYlXDX6
FxtmJ2KWvTMrXi39wqvzS3eBYf/IYyInB7BosjwIXVcIQQs7mIo4qO1CByyFn9Fdpd2FBfyX/ZJp
KzR34mHRACuTIxV+qwV+w/0Ugw33Ed1/mJ54TakX6S6j/sKFfStip68onQkXxhRUYjh4/vzkssix
9uwUGwV6GBHFzEBG9pNVkdqYZfV9uEGYPBufZSLyHmHhwP96pbtFWhgMCHlR/QJr+HG7MtxgpygX
dtbf7gcCLx6kxdpMVu35+XVNYBlx0Kp2GT76zYtOVzJuC9St8O9avUBfdOEJTFib/7zSKIhRNpiQ
cuEwnx8yd8RK9oZKtUOIELJvDzU5JDlyx6q9IT9t55ndVx5Fe5HIoZgUs9DD+B0n1KB9LVO7HpHl
1j24aN/EBNsmwTpZZfAq9KOzhLgiifTC9/5bXU1hJbLIjIxrQ53sqljpREqkF8pY6asEtoiAayGY
TCVpR5miOpU0ZiS4OXWFf+8xSagY8IxVSi74uyEnXSXjnw1j1ePj3TSvoYZ6xNlJ5p4Ocg6DMF+Y
WsnZ49sVMhIq8MRrQbQENK//9xVzfMimouONjKppspxoQQcXWuVSTBAVGYMtuwWBLZu9FO+s8IEl
Or70bf/yhnHIcYH+R/A2+eLavtEcLU5YSIx1Yb7RGIe8ZH1/BJRKhnVp2n9f44Qx/v1+oZ/V0Vsg
56M7m6xcmk40NYIqyXaLYN0DjzHlSY5yFjF9cZ8aC78rEiI8X4Mh7CMfJjiwrZdesteAh63WxbFl
ZxK65/HA+hV0uHlZEYpXCF+p+iXUL6zJZAjhcVKjJnAM5lmD9VyqlE2olrXkqmAa8fclTRgN35fE
PsdTAwoC9JxyHhFEtrWTqTLstXAF/36rlXjruaFNxFlH5oqlFXtXb3eGGuAf6O9a7dI6Nn6Uk3UM
DS5232gt4F1ORck1ZVAsq0BjQE2zaPjyBJxWIeH7DKcLtKhpWS/JK4J7x+cJzFhLGQ4E7iwB26Ab
yY11gspY8vvZKKdMS/8uMR9SRLuVv68y56iCPFzeqn9rVs5Oe/IuWJ2i5KkOOlA00FFHCc7XuMSR
lSY7TFXa14px3sVXcEJt/ud5oeYzR+hWIcN28s7zUqbcFF2yw/oUuf1iKAjKipYCr5H73nunDAuk
1rwq2ef+P94UmU10xOmYeEzXqgJ7RBx7Y0CpmNSq+kRwsQigk1FMa2/8P8RLgkXHr64oLxVGvxUr
o6IVIgpyO5nt9XxlJ7ISLMnIcXKE7e4/efJxXPVkwibU0fja2VbhEQ7DgF9oyjrXapdqll/qCL57
/oxZNypN2vkJQO8qfFcTRJu5fNEeYwe7uJeqWTvexuo+QMdn+LN7+ilt4B3dlP2ywUaj+kzj16JY
q8q+Sq509Zaf7krbzW9M/BlaXJ7NrSTg3vsW8t8e4NnHwRXRS6p+GPytkO66+C4UUZ/gItfF+MTh
l0p37KyC/qBp+AQcuvhW8DZRepIwQC2vEn1f6fsgxmXvQyRyjF4WZn5agcItBuegSevQW6vOtkyu
LOWxaDde+CVV11V57UtvZu/jY7mt4YLV5lVfH4EK0/pTSk5JeR9I2axgs2kNu7B2if/QZrcXXrDf
FgKieXm+tEXj231+i/MhLKEyKqIddzX8iwSoFXx6TdXmuxEY0lsg7XL/JOTo9LWDJ76g/lC6tZq8
XziR8WWarkgmjDkJ8Qdm4VMXDTlUA7CwjmftvcbZvojva7Yyo3l31yZixerewRxPmNfD298H/q01
g2eqq+RlmGCOxqQ1E3kCruq3ol0F2sFU03WWZBuvmavNixi+KRB0SjyRfST5+UgXwJdNI96hto3m
wZGruUr0p44d2gCB3IEhVgmfA3Z5eR8v3HHztwRoUsni75P+DRkYUUGY85pB5TuNaxCzpGsVqxhs
ZCQLg9rED3ZyxCiZ7tVKXoL6aHbHgjTd3rkq/VcfAmJuvQQ4uqU7inL9YlX12xmhroYRO6r2zB+i
Z6ewiLltfdE2432DBxVmTVV2lVhbl/CPZovEtlFXcnWV13YX7hIqVLy202WabvPm48LdkX9ZOFgx
EE6SLcCo6rsE/E+bNYihGQQ01baOPa1rW/4pMj8U760B4PKvfe/ad5+lhDRBTGigOBV21+zy8j5r
jphNEllcbJjTBel1gx5asQlmTptnDbqNlDxpNbN5rULyvk+KO2O4afEY1+yQSUWbYjOebUiltIxb
038vW+J5v00Hnn3pU4zI/IOmUIIwWs1HC/2gw2YeT9qZMOCvd134d4Fzg9Gj176Y3nsJyznqH2L/
NjDf1YyWrYVEyhykuO+zV607KJqtt+Q2lmSSPNA7jo68klswD76K4hureKgg6zbqs0Z90xrvhXnb
FhtHnTfdhiyzaLCF8N1i92w4xS64GfRjqN2HpFNicJzsLGOrY8xBKnEUvvXVjffZ4Hyfdh/o62ea
HjCaNeZlmi50/YVw6AwimED0pJXd4/fUCR+4fwDk5bMAMbm6a+rrrn1u+CsuQgYdR7oeRPbvxz7u
wpMVBLoktQy4FPO+KVpWN4JsuC7uXEjYDahpyamWH4Zo6eZLqpK/j/VbCWeOKfM6QYFgB1N0JAZj
yjM5huGN9zfOv5rzSvKd8FhRAzChpeHyrU2uMiPKL2AIvxTgeO1oWFowdFHI+jlfsU2LuZQpMbcJ
2j0VQWTZovRYVKfKJPebQc3p7yv9tqWc3NbRohM2s0GLjQTg/Hhi0Ie0vfhyjlRF7HULMve+/zRE
XWKROBfhuWDk4jI3nbt3lT+vrDmRCgr0t3je3rkEdcxL7IjbOQOTv0/ul0c+alZ5DmiYTDKPzs9t
UPG5UPKy4/N7Hao5PnCdtmuVr15f+5e4qN+/bHIjYEBjIjGGNDCbmvTWNdF79SBVrW3kJA0t0k36
htrPIa2ImHJq0TfrsX8R8UJ+qVpCsWfZe0NS+D2Lc0H6O17Y0VJMGezNgqdAmkGq0AUQ3Fn1yOhV
ONXunJEzO02H+7pKkTLD2rHt8L2ayc/1u4FtLXS0ex3BzStGj+YT3w/ri0plROv6EH/0GDZfYSgh
aFTxGMfNtFeGV+6T2MwKHcx65j7DgeMn8bJ8CV6Sz5Gd9VEiqcS27z6/zQiDn3lI2/AlZ8Zq3IXX
ynPzzA+EsKRu4a29KXd/Pz5mej+/WWAKBaIxVfbImT9/gKXnCq7rxK2dWDOTaSTiCG+xMK7NlxwD
EW9OOxLdGE/NHdEQG3/2pmyEeX603pOb+iE+xaf2pOydB/OBm4x70l1znd4Pd+Wr/Mq/CJ77h/71
JT0NdzmdjURaonvK7faBfGHaPtv8yPYRaSh0OHit0u6zGD/5zgyTIGzxsOAgsomcF3yhJFwGYTcu
3GrZe3SSCwhAjjVTPdg489hbjLxFOJnIZQlDhoCvzinGKwoHMhMoF5x5hVPnQP7nAgYlUw1GqLwG
7RYQmJJGAsGtFoq6MDqogmS2smijeZ0h/SewosbbOMNYHMoIkdc8MXyZcDr4+0H88h1ZKkllqsG6
QrMx+Y6UVnTyRNEaWwfAaraKM3eLTfbqPDrMwP8+1HfLcv4ZybjfyeIoO/zWgJ8/8l5gkuE0LNNM
eFXMwSpo7Mjd5ozLzRaD5uzWgl7fMMUumAMpykkCju/TdRgibQ1jZ1V51grjkJXCe2sW8ywIVlmG
cb1cLl0lhvd5qiQfoAsrQ+OxzZ4MSI+AIX7fPPZisvKLnHY/PfQLk9LNSo9mvusNokGZNl1aMyYE
o7FzhOmDlQGg9mjUJo6Fyn8KEc/Is6htyVgNkaN74rEJmmtdetK7o5yTROD1u2LoMaQiB8OEPhov
tEG+qvzRn8Zlkh/fNVhTM9MwyXQOLxSRPx86QUb4r5D4hTcVjj7n51blrhBokdXZorilimIwg+aw
vZdhwSbS03DJguoX3A0FGUMsoifxQ/tBsHAcRzGlNGxtwpvmVgMTntQdDTXFeGBTd+ZtL94ksbiS
kXIo3YeK+aUc8/qXSDJ1HYbOjipX6IZNJK4FmJGq728t4dEQg22pEpoglDe+3y6qxDm1GHyPTIVM
uRizp3FbJu8v4BdVBjM5Zpffted/Hmkt+EKkmGlnG+2+iedoqCRWBGesffxrw5hJVI5QP1H0uOXe
XBrpa8xy//dH9AsiISN4hqFvcAo/p+tGVip63bBu5jGeSc48Lu8pUbN06yTXLYm1bpGy5eRz92KC
6M/S+uzIU1aCSHyHbwQcuS8PiifOU5MPzHxxZOrMpSSrUNSIfBHXXpCt9A5HN0PCJn4/COTroQyP
mu3ft+K7rJs+DwSKwPGGIUvSFKUwXYFAsFZqbUEb1kWqrXN6/LyH0tSzuDeGzT3IsKQqmvK+jp6G
ojwYNQRK9cQvvOqkcO0jbJAjGfOAJ7eQVpG1Dgv51OvJQgnqGdqNhYW+vwQP8BR344bN0vE/nEL9
TBVMdp0M3vaptOQV9ldCdNsL6SHJh4VVnkTiPYYTldVs4Jc1ODZnR9iMhst8WVrqTffUuRafNyUE
LD9ZUvaQkK68pl5hjbQvRCKIW8DAp2TkuJfSRgwhWLsbs3QwSGqxKxy2rcV7NzJBHOWFVnSDmfo6
GbHRIr+RFByYY1LNY2tfDMYu85EUOfI+F41TO8Trvx/EJPP1e60DqAGmEYk/Q780WU+S3B/kTPUa
dIzJDK0+3p2kOHj4FYgA4nekK6jxsa1fDZhT+fCS6wtFfi9l8VqkFjJ5e0kLiGEhuF563zMsCLHL
FnXSOpNh4WX6vPf8TZ4e9MKWBlBLK8JC2tWWaSA/JdGSgc1W9ZjiMpr8+8KQ9vz85CFjYFalQ3se
o7rOV8o+MYfGV4TGdiDxC+lzEuergZWGLFgyJIVFXr5rncyJ0tboPuXACjiq8EV8CtnBLA3Tt2vd
sIe+XJSKu+iRgzjLSnCfKxKEMCeJSCFyj1qe7sXguRbu4OY4MN7CziABfEWFtNCyhsQSGsf4ZIZf
BVWIYYINa8u+c1dmS2rDwSh3JYtiFT1bjIsjN6LpW3hk7MSpM5ORkI0NbO5UNEb3fqfNE2tYxh4G
oS0Te0I5BBGxf0+8y3PgoZuAg5YHfNbGIuLTiEmgbEY1QfcuIFHN6wRNqL+QKpmyZ6w5EzKd8pV5
rQx8dEa05g3lm0Nkkgzvgq/tUD8GaD80dmW/9jZ9jR2yPA/DeyV5hFCcOvsy127Duwz5S5d0SwVu
mkNEhuKTRLDqlOfSJJCD8AagToPfrPTyRkaMkhnb3I+WvlmNQXaK3gDdvHWcKeg2bTZ0KIMMiu4m
l56E9CFOEeTUT7EvYKZ5nzkFFMvwykq8C8jlxJ34+1ugRRhN/sdQTfbY8zcG1kaSuLJf2YQtw8ya
pZo9it/zMU4DLUAKOlgYr7RvsVcRPOsBI6GwSYZ5Q3hH7vuriJ2kdkLkP5SUdQkHp9xWjbR2qThx
oD5UsjNPxXtLfDDibqtaFyrzX2qDs/OfFIRI7qVQtILKLoQXw9w4Rb8QtbnqnVz3XqU0//sL+3af
nKzhtFUyvH6MtTDSmaCQ+hBEcqJZpU2SWxu286IqCGLDGVbzF2KAvXWEoa5azIUqm0VOtxDzjAJv
F5tPspRememw1gnvHpDIDO5wn+Yo59J0HgTGZ5U+OFF/NNTqo3VefeFNJ6OFCTyGAQZyu6MrrgIJ
6MKuoq2m4UAryXuLpyQlISb0NzkLuSOp2yh7ARacuaZ3YdX8ZTslHA6EHz4wVm3GWG38p5po6W6T
yCxKuyq3jBR01j+nfI69vSxeWqCtcQGe3GWWMbIYZYoGXZ6iYnWphgM2Qw2TtHfmq7dN7OwU0b/x
rUPRECafJItIsW5yITs5dXYQyuLakvKFIgWrmv2prqJ1T8uP9kK/L2hvVCmEJw1bJlinyJSYYMzy
YKmx6Re0kgzi1Q5fR9Q1pOyUpZ1gz53Fa5wsFq5WLJXYXKrqsArwv8PBhWgw7yVRzOdcRPrjkYoJ
JO6g7FGRU2Its0qRxZgE575UbHl5QKa4CNTQtKskP0Zms4ZNK/c1Mkv8JY6ZRbiz2u+s1EAyIy9Y
NUJCzzUy2GQVf3SEI1Gxctue6UmOr2w2T/x1X3xl4ruZ+EjDViTKzcrlbSdmaFsclHXVnMwnVh45
NfYta7QfvUhYsf/9JSi/vA8my8coFqAu/wGj1pGsBm2mAb/jmkHPoOqrLBn3PluRw+tCV+dmot6W
xSGkUY4ph1HpZc0+Z5sfF+ZSQEKUxce6Bn3L74fEyWep0NsKTSiLvSWutfQhURH2a+ZRj28aRELW
wnfibdU+Z7z3jpntGwYr8iVft4nx7/eSiGBWxEIGKiu6/Umr7yR+V3hSVttuelNZ+CChAqzMkjQg
AzfUGblaPWjKAOuSCQh5O63+CCbSevm8L6LvmqcKjYWuYB02iOxEVr8MdeKVQ6IhtU+Cl5MyIrfq
MFjK3IlBmR0RpwUw+V2k6pRo2bzobB0B7tDdDShMpIxC0PuS5WXq93PTmsPFZZ+rF8g0liX9vJux
+ahGtDFSbWVJhIBh1nrJSuJ7fD39KA1GwXQSUDB/cGVKSUsZwSW13fr6SqtFovX6mZd6q4gYxoAp
Qty+6blOMOM+IndZ90CRgtu4xcRWbViingdUhx0Ubh/ll6DeyDXuuvomb/ZJE629FNxIvBWxRZPR
EcQHRcXTR3SOOaTy3FhZ1AV8aBu3KiH657u2uS7XLWCR4al00zXMEYXW85A1cPtKtZ+rqbhgdo3b
hoZTfB7PhZ7YtJXU6mvNGQ5OVi/qhmSylRYvw3LZdUvc61xpr9UflnXs3WMt3XfgU5V5LQh2jpqW
xCixXxjGVs7fot7bsM8PY6C0NM/Fd4Mylz2h9LYxpPnGvBKpSySktIUPgAIEBuqYpftUawhgkdAG
GuYx8R7+/ih/6fh4c0H8sEUF/pvuTnEQy1IukDPh+W+Vd62Q0OhfOMQv+62J8ypKdzwWfvKYBh1F
XV8YlV3iupc9ZflSae4rEzJKvgT4+ft6fhHGkKGN7In+n72A8er5puPnZheHQVvbkWkuCdeSCV1U
/E044LDzEKOfNF1AseyeGt7yhnVH3ojoYsHPApMEl5D0X4prYmLppyWM4zETmhTXbuWnjStFlR2i
fXFs1cGjm6iyYteZJ1M7GgJbvaNsxhNoYu2liE9/341fbj3htAz+uO/QyKZDZrNqNKty6srGtD7q
QRNlAQfy5t6XHsed5u+DTZJM/ikMsZPgSuFcM7ib7PdWSTKs3iqlHUk6DiH5XB+D1okxq5MV7TvG
aYtYO7oBAYUOBAtKE8vbyla6TC6SsMfp+WTloez431OZFF24bBYl0Hppa/+PsvPacRzbsu0XEaA3
r3SSQia8wrwIYem959ffwegGOlMVSOHiIA+iKrOSErm5zVpzjsnUYE0rXm8/Vd9ZoqtS2/SkdepA
W9gP/f/mufzvXZAITwTeSn/up2z2x64nx0ZW6BJd+dZ4jISDxHQi0xqaoQy+j4B+zBeBPqsxPBZK
6lXG/v6E/+LfT+Knr/ufr/9/n+GnNP3HZzhleoCyQmoQ7onHUNr1zeSOwdtSaWKU3rRBs7OY/+Yc
qhD2eAFynmBIzomFCeW1+h6Xy9aQAw/ck+qjEh+0TPPIuYCUHK+S+SPOWjjX81obnnqNpGOxUt1K
iGmjQKuC9txNitfMD6mIK6EKvD6c/VlWOGUVa71mfU8qEKfEZI52jBhHpjhstvnKKCMn6J9gMq0l
uk1D6lA+PFGRTlwJf0AQpF4ZzH5PnKVUYwiiEjX2hTu1mxhHKaTwa0OENK0e0mKwT3LPfolaN+Gt
Yl2y+jFdd14dgmoYJrIcLYj49A/U6cI7twyt/9z7xX5GeMtSRDt751srzVSlqJpbSeeIQ6gWUHAo
hRcH2s9M9t8LLZ0yRDoGUMm/Z7pwEMJhAnVHM1fctuF7RFhSqunXs/aqRgbPZNdr6youHkummQqV
HrvWaAr8CvyANn/MxkuQsLOikRNbuh0nj8vGauAJFhMsnvSjoNSRGJYNSQaxGIbHgETptvFMam+M
BsX0i68ikXnClRPek05g9oCJWBrhW7RyTz7GIaSZgCgC2qb8NAd0sEwUFhw+csICmH8ySkBqnR2k
QbrKh9LBCFsS46kQH9rpfji+COYNvUi7YXJum8FrxwFGGsz5BbKQJLBraqdvNKcAZmMH1WgHhEH8
+1X6RZZF600l+oS6voKO+uy0WCpKl1dK33DafdVqCKUPZQfBjYJZHeNhB/O6LB3W5VSD//ZCubDF
sZGJbIGynM2mtQHXMp0MEP/trmGrL9aPIue/ut+IAZIMi/3bKDlGfzgNt2w/WoFDXvpxIi7Viu7F
7kD1mzFwycTzy+mfPimCRRE69SJbOrsfaRfl5aSW9dKJPlGMQxdKYK2278sa1Ee3HmilBsbBMG5V
fBL9idpMaRBG7laluUJW7JkaNEIKWRwHbUIk6SZa1xKeo2VLx0vL6jh4WfSkxeVV1vcEBDfP/36k
2n/f0KXVS70WGiu11Z+0lz9mR62RTn0VifXtsituyc0dT7l/Ii0jYALSK+xPtHfLdj2Nr2PwKdcY
QvXrOuucwtBIDX0Uh+peQpkmZdVjEny2VYJPn9BAvCoJImC28Z6VrVL5canTNGQkDFXjArWRNHtE
i4nqy2u0u5SbR3ZWRu2UHFtlcT6g1aRBMQCcGPThPhYlGkDzxiRWCBXDSfab4kvLDJ9No0X7KOZm
Jryb+sWq4H+3DX/foDPZkNwqotmrUn17sg4REE0U4JK2tWDCjCpnqvhCneC/I53L0XFYdMsWs9nZ
RKarfTokeQ00aMq8inFsFRuOcF02ERYt+Km+JKn8ewz89yi6XNIESaoRZ0A4wN9zZ2M1xmSYUA/M
5o7MoB1Ce6eoG48Kzn1+ii58wV/vJ+JOFE30pOSfc9IfA84KemHUIqhIWXI/j9uuegxYk+dN0O5J
Vvz3N/ulLbdsN6k0ob6lZn3eyi/Y7uljGtbIXym1JbuURgYHk7B/pjhN1YHjyqFbJlMIQKLfVhIV
W9jHycaqgZ4Rna4BdLvUyfjFXLB8KoiOiEq4iefTaKp3rWhkRnVrWoemA/1N+UQGHmgcqHCSI79s
ExEnTdte2IrjdrJ8mQR30a/hZDdtgCITDpB2iC/F7/32wZgI0L8uz4aF9Gysh9mJ+tCUVLdpa/kh
BocC8Pup9peqwtLuUamfsOnbUXGwpk0TdnY5MyzzK4UtiNLGdk13pGQ5mKWtSPhTf6mVedYPM3kl
EKgQwEIkHIQFfvp7rEpSEEn6VObEMxKb4b8GIMGcYceCfGmtW85G/7ej+N8rcVTQ6WSCadPOXsSx
Fs06UrKMIJ3BE4+vmTevb8gfepu9diW4nxdG6q+XY4AiAOZoDj3g7y/W0eRTiQLNHuDTEAj7APFs
RTSxm7hkna+Otxcu97ce43+/HXJjLPiyinzu7J2Xsanh+YpPh173eqIhij2JoCK3NLyKBv+eItGF
C/72/ZZ7yWxJZ4XNw9/fr87ZVpgKD44dqIPTbY9EzadA6JTOEVGEHT7++4I/7cDz58c5jyaVQegI
8ve/Lzg1nS6Ep1o/TIVXhd8LwVDp0LaRbm1Z93nT+OHcu6aQr/Cor6TkITciR6oIywrIk3s9jasy
JlA9uk3lgKisZB2fjlGX71QCGHqCZSYsPtP4FSKNb7J9h6ilAboZGhdPkn9Pz//zqBQ2hmgLUD+Z
53OYOBdRwu5D4oTsWwI1I+0Ypo9DdSRyvTNpDMGCPdTTdd/uxOqlyHa6GWGIXgeR/+9bep789vPy
obijF73IP/+jEEstbVSLU2iQf5vbfJoBCwPFnaLdKcJbgZihE25SAO5pSho37obuecph5CJ0MoXP
SnKbiNqcIbp6062z5Hopx9Gg4sR1J5S7kcpzEvm1fGGH8zMlnA8EYn+Yz5TF9XcuPeoyi/SQZeRN
TmVDbXDoE/kIdu3INTbThdXt1wlKYUPIUYSJA+fF38MuJ107a7s0e6j95U2G/GAbHjVPu3QuTVFn
Cpv/GRm0wzE4McoXreDf10oMgbJ4EgoHjDpXY3sVLnjZE2H31aEayL+6w84ZoXaikTLBlK/1zxMV
v/DkS8pXDdKq1lH6haLtNzlR9acHtbgf2s+YQ0k1PyviVVPtO6nd1FbmTHgQCjDZJtSnvEBXjDk5
feWI6fTpZhLIo0KUPF0UEWEC4DucPz2VkGpz0UDzBpy9xrmRnLKZ5j3TMNiDtezQSNgRYmHZkk8m
sAxXzjlpfn7Dl5zRYyGO7FfpSxkSV+Wmn3rGd3Hg5PNVu8P0qL032mFU1zMH/HgL6U3uXAUm2TuA
NYYqs+5jeh0Ak31vbudt6o7r2FfWHN6ccW3d3eRb4xBG5ETbJZCxm9C3Gie+jvbqDXxUR/WkLaCQ
DTFkzkKwY59/BejHRfq1shwaDIJDT6pwEi/zMudJ8tg/UuR0JNPP9mXj1Ft9J+HlRq/8DPlDWY2E
Sj7OsNFrb3IzN/ZONqz0vXLV+K2HItg2D6Xz5ihX1kq2MfNQunVJqn5q142L1MF/jHwWZe1FvItX
pRM42UN6yO2eTOOQ30dPOPnhWvoqV4bLcL2n/6vY3TZxw23uLW+H8BCSvWAnzxTc7cr/LraWy4U+
lNveE+3P5uoToaEze/xda9VNNuLHyRbX1ovwoL1EfuAan/E+/0p82nRO4hs3yuYEHNnOfLxZvYMo
unUggkPRtF/qdW4fIPTsQ89yyw/TG7YhDnHB1TaWC88OjeQTijkwc+Vj4sP1o3VhR/f8Uh3ZL3yO
gYlLTeaqe55vO2DynAVtQsvpFK6mZ/G6/i42VLSvv+EHujosPz92JkfyWdtXtWuuFJ83A0qitanW
5Gc/zS/mXXY/8GWSe3UNH8vlP9tL98om8BlTD60juBQsN50tkOYVbmcvPki1Ddx5ssmsHleaY0FK
bFnfEGf68rZ0OhtAErhw2qrFUXvuXfiSXs9egqjIlpC13t3S4wH41gDkhyxjl7vaD/fMs5OjudYn
nM7hNl7dD5vMFdzCy955CVEpMrEYm0uxUmdls/+dXP548ZZ9/B/79EFV5lkkGYf9sU03lkbtiVyp
dpH3WsT8uX2/MTu/FdZG7je621HhD72wc0QQep0XFHAzXCUBpMuJ2EOmbbSekCFh8BKIO1Q9uYGt
Z+mkDqwz4Y58cNhSIk0wIPPhZmbLG686CGgy5oF1HfpzfBXtTtVatfaptOpoP4pell9H9RJ9gWl+
P/eveSAhfFi1MwQecKSO2DuhBsb0qtKIVssM2yKN00Q5skaEhhqRT0u6Q8f7rV3B5/n3aqn+OnMZ
bOZI9wZhJ57Nzn2SZKI0xtl13N236FwXk8CMsHM8xtMHDkY7M3ZG0dsNNSAUA0gYp8wvNXJY7sti
hTQyM1YKeFgUGJmT9rs02lfVesCH3K1G4aYMbsfRNk1OBevRuqrVO0MEFnAV6oe8fgy0TaBdl4So
6C66KCv66DhLWBdq+tryHc5n54W4tTizlaXG+vcgyWoBw1ANrmVyUIiYV+WN4iLUe9eeotdqVV+L
e2yCD+Y3DTb9ajjKHgZpVmDsjivDma+EWwQgDu5DVmMC4ptNfJffKU5sZ+x76Q3RlnCNFyF3ArdE
gGaLvPNtY5MZv7q0IV628+ffBCoKGdOczGAhnw33mnKGkrRT/pAhESO4TfO/AGrurKvy6tKlftvQ
LTv9nwic5Qj4903rCPyqpJa9d2luykKyc7e5xfVmzFs1xx/9wlSGShoxvfUiIiKvd6q2LrOLFC71
t6/85+c425KTKNkSNiCoB8tYkTorqv4ceETVCrhsm3VorQkIKmtXfIJOdT3fL9kzEFYFNxz8wHAK
8svfUx8oo0htDXdA4BiY8Vo//AStW9eeUbrZ6CzJXRrsO0+kYcgfQRI2eAbRj9ClVDfbTRxpI5vO
sNhRRHR4QdrYKZYgG5wjzhz66uAYnd/BOQLbO9oj1lNpbeG7E/1yXKejl98V8EXkKyLSa4RQgofA
ifScJT4iRRri5KwvsS09VLfGOzNK89USJAv+anBaA+Qqq+CJaaOwqckHmZMtQkAqAMSuOdNufusr
e/xCbtWYPmpsIXbpy0bvtGvi1AVIhKxbxkZTr4KTOzOJo64tXZFa1AfCNmSvCA/Gh4E4D40U281c
bxJ9K5QA8/0+X64SUTLuXC1Gx2WXLNCyV3eXNEpLkf18aFMSxzwBUVNlNvp7vClKn4Zhm/EMsbeb
j+10kHixBMycxaET10L7hNs0mR7GfKvKyMZiEOtrYXw1oaWInmohyD0w68/RQc/X/54kz7SE/7PK
QKUjXARRJy2xs0lS75JZKiJdPwgYkip0UVam++BP7vISjTSR7cT0+SPm5HnUr0uaQ30pvsOzi20D
KRgx0slG75XP6BTeW51ut22y6rSvaKSPXBX3YWI4pdnvdP5YPw+a1wUAgouCcx3yfcgqdt0tYOFm
ZcY6i65JTFl7U4rahbXgtzeeqjnzJAgdSDpnhwJDCyMEdia6DtydyWNiuXAgO8yEEdjdf99R88K1
zuUXck+FpDf1+jDyNtQx7oYoQ1+gwWDe18IDUEpXFqNNyQdoEOUL3KGioipLIL32NQdUHMCbLyh4
mGMme615tCFqO4L0OPEKj9QKupaIBWRYDdUgQfwszX1QEmYlfUXmJlQ7+60cgepaGqTnxI4GwYuG
+pD2tJzYAiv4LeLBRyJpGyfrXh2wwOS3aahspbHHFEKXqFkZMUm4euNY6Le0noj4wMOGbsuxvg2j
r6bU3CTVt+KSfWga98EEfcSUMMOJgDe8ssr9VKnslHbYCb4LKsOfRKqavlzXMmvRCxjYQ4BWa5RH
cPZ+9pE3r5qYbORU9Vvuyr8fyc8LdvYC0vNGjEV8C9uB850AKpaktqQiezhCwHKuCXZ1HzYbtBFs
UHV7Z78A+rXvKXrb6qUC6C9lFwxM4HRE1Ims0mdrjVyT9qROc/Kg7qGhkwJlD3d3vXO6Dg/5N1VH
+/Pf3/WXTY/EiRTJwUIm4WT691xj4mO3FCk6HQzZZZgTwovEzbzEeF8W4/MbikiDsBpuKrW5s6tY
paCr41D3BziyHP50+ZUQK0Js0+qmnx/+/Y1+CkX/utjZziCcitPJKjjRb/fxzTXWLdvmFOYddD+2
77/dC1f7pTDHJgR3MjhASvI//Zo/tt3WNErGqRKXfcjghU7sZo5uL9SsS4Kkn7rHf77XH1c6m5Ti
JrJOjRVqB+lZPWbH8rndofBFHleWdM3s7i7YIiRObrVddze+M0cEr9Oeui7A58f+QT9Wrw3cOkxs
6JPB0R/Gd37ivKXfy2jAbZZYmAXdi3qfHqedvM2PFieat5DeP4pllda4Iz6YIhBMPx3t+avmEPlF
8X1oec8d6b44CvcMWflgHuDY35bgtkHH4D5lRW7vVH6ntUPV7t7HC8kIZ13OnzXpz0egn5ViUc1J
eq1TMKJF5fqFQ0HLRhZrXzpi/VYrYj1YWqk/zZdzRYpEgdHowyqn5ovz2M6uMqdyoZ9ysL+k8/2t
CsYbo5EvCfISJ9XZTl0pzdMkRZSzex+oOSNrgdPjzL5DIekoF2a8369GG4EaPbVC+XzaKZR5jFAw
nA6B+QzIay7d4jWRjpmEYnQzlHvEznLkd8JFv8wvqx8TrUq9lP4ZCI+zvQ7lySLt5TEhZU5elTu2
fk5xaJzQx4SwavyisFvvkYTCS2/TD4Hn/G3688LLRPzHe4uwD3xoEKbUqerdANaWo367mX1xNfsa
CRQ3wR1SRFu/IUL0KtjobuzP2/pdo1JnY9fQbVhg1/q62RCh+FaumEBV93QXXpW3gpug/7Br/8JM
88vZDXLXgnNitkYQdfaJT4UagvbrrAPO1tZ4rZHvZcelF9CItJzWdfKEYbQOkC9sre61iq6r+e7C
R/hlZ0r/C0YfKxSOsZ8C5x83LUkBSgkZg7Lyer/eGD6xIqyKnN8d44qp4NKw/PXVpgPB8KcdSJzk
2cKh5LWkpiVHnvkaor2Mvvg7/VwS9z5Ox/E92dafwx3KnvBkm6/j9ekVFOnB3Fs3+WNO5AO1pJt0
Nz4nb6d9dVC/RZKbSBBAgJDb01vb2/2SqzHWLvNo+DJv8tbOvmLJwffLVAmGgFplRdAFJ1hOBKih
P/X7E+Wc9Fs6Rpt2m+3VzXxsbqqXxaUrL0bVrodAr9Yu1hfdllB8kC0jeKSNLmoDFEKyrT/k7+Md
nmHxuXoIds0DCoz6FTF2/dofjGO/rx+lfX7b4Q+5Z+rktMJMS1VwupNu/v04f1uVFSTN2EtNbu2P
geuPp9lFkjgKAHQPsbmGnHlqKcj6aE7JOagu2tN+Wyf/vNjZfJZ1qVRIWWsdqvlak26wItpJsiXO
JiyPYtARIfGh5JeiT3+bXRQdbgmQILKKzLMlc240Qx4SFufpanSp4XrMK5vTWtxM17XHM3Gap2Y9
5s7nv2/sr1uQP657TotVWiM1g5w7qxvPhQowv+Hgsob0h2zUL4KNWOwDnXrqPmq8DC8Kwmtc0uI6
nC/wpH6ENufTHE08i/BKNiiydfYCCaQEjnGg1kS8XHXhPi4sr9W+VCt04eh5enDsy5giALmV86rQ
NxpVAcpPxYVj4/nKiQiIrj4CXT6JSEtYPZu71FbVYwlwxkPt5ptntiY2FUhXZkd2/PetN86mqP9c
6eyAij78JxIt3RVt5A+nwT2RvDYllHv1L2aKGQHnqQj8mruufAXEuqn5t2J9lQp8Do1Qp9Eic4dE
t4ifh9HWUQRplelkhX4XKZT20voZ2NVVmihfdB0LKv5S8brEY1Yc3QwMXi2ZG8VwUyf3YQsDoM5c
SbtNq3TfhtrV3JFGQqxBK3PGQRQjp1RZhtWSqzkqUIbYwcQGMh7ISFWzFVIyNIfMHbLXUzh5ZnXb
StCH+2NSP/Ce6tKXVbU7+VSsE8itUn1TnHqI43wkM/TLhDVLZi/KtPPve3zxaZ69y1razkbY8zTL
HU4O+xqHlJdtZu/+wnt0hgCiBns2bM5G74S9cwpqpdslve6W2BDKEXCJLL0JSIeqVgOMDLRkbElt
PIzzbmDGjzIRDTuhT8VVqhBPIdBjML3S+krgSZvCbMv96A7wVDIFm8a1qbxeuDnLlz9/40AmWLA5
8P+yUP69sVCF/LRQDMWDTosmR0UWzXZIQGYc9PZsAkpN8dB1djw9RuY+HkWbFD3I4e+nipag++8P
87M+nn8Ygxop2RA6EvlzPedQaVFXDolyCFO6EqS+kF/lxye7RspWYOokgAlovysu0kTfTNzC3OHe
F+nAzQ7dAkFwIaohNl6adQljcT0Ea5oLQ+PDYiQKq0q2GqQFXAWmL9WkGO2GYTMS7Tmvi/FeH5/6
9l2NH+NiG4g3evUQ01mRHQyKlun2ZE/fYfqpvyl8LAYYlQ6/E+GPMXHYOeHjjPA0xnBuE6pGJ0C1
KI94JnTU6S5vr2kDSNG2GREDr5NLda6f7fW/btzZhLUciekMi8l15Wnwt97KXbmpDsl22vc5E4Jn
dpRVD8yWQrPQVjhkFVfFbeINe8VN3WKl3xhe5c7CTnrNt7WnEwtl1x6iuZ7OoGjXe3xUrxQq4Zvv
2b69i0/h6/AU76kvDdvyawlXws0J9Sux2y/1nX8QnybqZ4/h16WlWfltY8kQAeqPfx7p99kq2RnA
pHO1Sq5PdYvA72Hifue1ZjfKdZffYm3Ge90LV4ayw85hVyW12ulzokU7PmA7LWZ0iNOHlq4MsXQb
Gn6p+ayMb5KxVYOS53mcx43J6DH1u8C4TqT3EVCdnG0N5enfo/2MePo/B8Elr3oJaZQA3Z4dJiJB
zqykjYaDJdnhTb9RPeOp36bv1gHiAKwX4Egl8t9VfrAQIW1MiDkrca1tEG6OL1F8YZo0ftvy/Plx
zsZQHwVCmkhTthO/aVGEpd29yd8waXDb4o95Gz90LOIfwkf4GZ5WNJFewk/MxfXzdKe9dN+wzu+m
t/7GeOfMXr/LL/oDnqJD9Sy8zrcT0QG2dPLyN+M7enGkfQTDiUYvK8tt9JJ/ASVki/ppPiNUHt9w
i96ZD/J9+WY8DLcyIpDYrp6kl3/ffm7xL1PfH1/4fLZB86vVeqLT7Zfc7Lt9Dt4a/r94qt6Xn9ls
j8/dN17+Y/8RHInpCuzwtXgvn0+vqKw/sHGa3+Gz8CQ/9tfqV3fb3wSYBD/ER8odDTcv/+xvLKg3
iQ0dJgYLT99Jtc0XVAABVUmS7WEuPskv+Xv+bn5Khs1WXi5t6S59yp/02LaeyndS2/3mufuQH8bU
DUmfsefv+s18Tj7nN+E7exmuh3vzXXyf3kuKrNfK0TpOoP7vpePpeX4TH05PQLvk9yUcjGpwaIfI
o96X8ukXJsmv+ovfnS6cun7bxAKUouSOsAnh59nrWWMhlOqRYUScNIV/WEpZ7pDxK6aXGg+/DNiF
EMABT1WWvPuzvVNV9ElRlaOAJdNTPoyKntIq3yR37T2EHKv77MFi1+6hfDXfu/TWcGeMooeL59xf
RtFfn+KsfhcNeOKnms6eeQuqDtmg5Df2V+WmSL1QHiSXDpm/fWtqrYv9kT0ymq2/F+yTbkWhZA35
Q+vKDgJF1eVkYOfOpfngpw51tqYga/q/C509yDCNRsXU03af5Qd1gtWVn1Z9n3pjQwyHlvgR3sF6
xI9v4kDqSB+k3V0/sFtlmBPtOEhLSLWtzjBVv8JyPdEoy3XshlgOqAcI5n2junH6XKnkuA92wk5X
m267+b5kmaLY4eU/aXlgDnoaDa2+6YmzRFi6BnnUm+FtaaWrCvNg15Me9djiOZxiunk3M52ncLid
8SsYhN+ZgrwdrWFnjET8qjdFVnt19lbpl/ZRv6xK3C3aRSauVB2d89+PRc7nEYQIj4VK+OaZcgMj
4cHc5KRnOkhu7dS5VHxf/sb/PB8uyQJCzAft3r+vGGtZU0zkYe9Sc1Wls5f0BD9XK9NEEIKkI09G
mwTUC5PmL6OPb4figArHDxv874vW7Sj3dUO1GnO1A+vKht7mgCe7WL38Qa6ffT0VuDF+BnKDMUye
jXM5NrI8SU/NQZVvg+ZxzGihfGvRY83RpyhpwTrEynE4JKw7sFO9gZ9+K9DBJV44yzXwspU/tZob
mcrXoHqKCggtSnGE2/mUeFFDQFzsTjT6OuHFims0Jigs+VVbo1c2pRPK0SYtHsc0v7DJhSf33we3
5LJwsvzBF/0cx/8oZBQCzHtxrPIdjjCHxFqnQslHo5bmDQoeV7vu0OoI14tiR/JHN7xhN0tmgo1B
7Ds4JAfLrnf42G2Kje42s5dKPjuCZywfd9rz5El+d6w3km+uJF/H9+Endyd+XP5F8ca2eZVu0o18
pX3UkZ1vcoqIkq8855vTbc+YXT4DHhL79fphttlz8z8glU6+5tTiGPtF+EVisQ3Z49bajzUSLwE9
VIT4xO0p9xJddTN6xgrCGSLI0RvBnfVefoRO4TacocH7oi0b/NKrPcKekegu/7534KTSq2IXzy/I
3HRAEMBRGEdByPWXn2cHTR0qNGURmr0MG/xqh3gbbyVPdMUdoAPUXmgOndCLbyM3d3LHPMT7eN9s
44tz4/mRcpGqaksV+MelpOD5/Ps1WMhNYqON0L/E21TD4VZjz1osyorAwxwekdeE436sHv/9+v3y
yms6XjfMQFCbyPX++7JNbY5hLlg/aysZkph8p+pRjzxQ2koDWaW+MKv9pnLmguhVFmajhHbl/IJT
qhPRR3niO3oTPrq38EX9Vhe9jXwc76dHtimIH5b9S/g2fpvPp49EsGvex7fspbufv5adCflJwifl
wEtWFmnZkJ7NEAvsbxGZc4BFA/X3h2PuCIzulGU7BCb40y3gEHZBGq5Jle5tuh6/p8zBEq49/Psh
/PbwlzleXqq89ADO9+1ziZE/TJnqlfvCfhCcaDWvBh9TkiP4Fy71y1fEwoEj7ccvwST/91cc89Mp
VJgGd8jJZPl26Ztr6v+UeYrw22ivCnJi1S8t6d0pK5EcbKzmwhigZfTLpM+nIKiRmiQuy3MHjzGO
raULabfv2Yyr2aqu0ysBdYyAeEbmbEKEMs6u3GpAp6Mo0hbTNyAOlJcVZo0exzVNnFUwGZAmFdgf
qMs/IwD6krIcUwvJ0ZEPo2zYG2PiCNmC9iGLq25WSgMUF5i0idqmEEjevSsWzNAgrMas2J6m3m1O
EKe1nUatsqITJKNUNLq1igIwIRNRqwR7Epm/dEzfAQGzfbWtJd2regtB2bGbk7d6p2uFF0VMF+nC
mh9Bz2O/XeMdLwFHmW3kBs33LM1bmUxuIa+9ofhMqo85RJCcrwNpVSRXMn9f0JtuNkVblf8CEIaj
Nxy05ZD5u88PNNDB0sFw1Amga591VIynYYJW8NWpiYdH2DWVq6T4jBquoxNenBILhUdInkRHr+FV
BWA+yXUcdadJ1DXZHO4siVfhqSds+iuKJU/RBida1FLo5OtecfxRQ5uBx6aqQUqOhq2k/MzsBBrD
G6X4MOMdhljkhhokMJF6VXpXCnuY4SbM0ETL16Lw1MjS2jCwHUyj2wiV24wKjbXhtXVrA2Cm0N7V
VFuG6qsqIOmFyJ5Ju6NHG0AAwPmH4V4mojJC4JnbwpQCutIdPX4eG1pCKuiW4X6UwRd+E2/viv11
F3yQitjLFpxK0l7EKyAzKwh1bP/uwxiJSbJcxS8VNx4qXyCpbSjWzWiRdf5GKBmEzPaqljs/H45a
9NBWR2gebb3LqPM0Igq0HomUeKPSTglzijYtGcq5tKpO6cpEHZpPBNXjlC4NBGhwIfWQtAe4WSpw
sGTV5iSSXI27nn1qOrDH0vhBor4nZW+oMD2iSxx4atMY+hUBB3LcbE895RVUOCnxzWE8uHJzbLFW
4RpxDfTJkS6slJnU9HUQU70NY7eR4o0cboDI67NnSOBVCXgWyJ5OAgS5sWUXbe/V+Ztl7s36Rdau
Jcoe1EIcIQr2MjL6PLmr2LCIQ+N1prAyBOvYCo8TurjpSy1at7BDg5g89Omy4JcN6scTDNMYKxWD
ZaDy18ZHsftKgU3FyjHKDs0Y3GBE4BlN0lHIQi9NQnd5obvKWimI3mMh8aqGLlK8CsRnQF1EeaPP
S4mKj8Z3lfehdjk/jLwtQ3GImuOga7ZcbTMDXR9fGqnvujXW47iVnpPJQy4ldRhp7NSCaO1HyXWC
fve6vF14LiSYSk7wBHtrGkA3OdVIfdtu+6uAB9d6aPH72p0VXh4nj111ctuBTqxTxCR92NkRR4k0
MmpodQaZZ5ZOSTyU7Fo1w8upiWLbGwR93/OaGNoqtfzB9PrSPbEr2QS5awk+AXr3wG6hoSsK5Dln
LPAzvanDLsMUMVL2QNQMcuUhTo9ARN2W+y7SqBWU3je6zTC/xsvWdcjdMs73Sf9mklEnpeO2HXJv
yJ6bcnOyKAGLuWNJvA8aU+d8L0OXGUP07O6YpS5pumiOISr0O0C0GNKpFivb9HStwRMIgfx1mw7W
rEIoUy/JJOFQVSr1TZwlu1Ns0kRZF9Q1ekoQiv6qMwn2aNKiYzs8k6eFyWJnyF9oNp0QP3pVfhsq
YqJqw4yhlndjjd45TTdCFbr1iC/7rg+OGWJ0tVe8ui782Pqc9cIJLGUnZa+BNbj6hEw/xcYTcxoM
jK3cvyfJyROXEIo4W2UDQUJdc62bDsWEW0t4B5B3GNF0zpNMyj3jUeSxM4/XwAOoGDWhU/JCKUAM
ZmIkTgUueEljqViS5F+TzHKMLPQj/mRcZA4Ioq5+E6J0E475wcxLNLCVX9Xo8MfBybLAo4roC8a+
y46QfFByFxS6i+xFT9RD2z3nvWSb7cdYFn5TEduIcoS5NKox92x6UdtkgwHoFFlrMlyH3EiO5aAQ
Tj5cRNsCGD5E69RA79u/UoNWKpwB/THNIoza2xwImUEaYWNAT0CS0gbjKiTiPaXqX53WBEfZndbQ
7OETIEcLOCAPWDUA+RUC687pM5xa9xTt2g4cvukW81NgrHebsagcjhZeWJqwJcdt0dBOEO4ZMMDt
n8T8RY/ep+RVM90SrZw+37fCkbqJoTMLFDdFfpz6L473lIvLVQV03Ro3EYkuUck0HguAhR8F1TdC
YO0B6Ti801X9fAL4MI/XkQLNIt0ME7VCAIOGONPQRqMKE63QHXWiViBhpUhrh0OdH8XHOX8mklIu
dyjtK/XIPpPRy3mS2UhpdjIlK32qXEQelAYOOn+lLgB+fKTLv5LLjcDostrUkaTXtPhSpsfqswap
UFlXo/YSiJJ7+jTzXcyOMMuedW0/6/M6QCgmqpwzRM0fuNEaBWuAIH4t7RCzd5QXtFN4DYi9V4EC
1ry5LQed07AyGtnNcc7UDYYJM3bN+GVIn4dsv/x+NGzaOqbzBosblbwYnxz11IJEZHllQSC04Upr
tKvx/3F2HjuSY1kS/SIC1GJL5VqEFhsiQ1Frza+fw1zMVEUmKoBBodHd1dUZ4e70964wO4Z/vPB0
hU5OYqhJfi5nocHa/q4f+dtnhbe7gYvOYtJOkN1Pw6PwKlEkGcop5QsCN4IrQDrJxqYNCmdZOruK
UBoKN3N6jFKIVa8NwBkJUcCiI/xsPEqjqv7kvarH95YZnG6KN8F8qYoW6/ymix4ZMbk1usdU3NTq
ZRKbkxm+9mPh9BaDHswt2aPa85gEhwA0bD2/S9FXSoFH4TJydw79rkbeKVEWjTm0Rvk5w79eGvET
DZpS++IYb4xlODQdDTgUSslXdyvfIm0vEgdAw2IrrICMs7WZLZRgpXw/WFgQvUJ9ESntCv1uJjQl
KI5K23GKv0ed6c79riTxABTISVTAp4/+Wt9pmonm+i4NI29gTDtQRur9l8TFoXoi6wnldtTYyCwp
snc2FNxn4JbdtoPiSh20mzICw6KIU++LN1OpbnOENcbDsvIR8/OiY+dB0QMu0RF66rFxcJdJhEZH
/oSmumJ7ShXz2JuXjsp3HLxKa71Rk+yeVX2q1M56NQTtNUF2HqoDBQNMXVLewubOGkssFjhahujG
TOStRaiLchA41rLksxo0Z1D3AtiCRjYeA7KyKpmaw2jc0Xjr+sYNRYgh1Dcc5xVaWLVK8D8ybiIJ
vsjQvrcmSDrrXsnUrcm+gMQU25B3gzC/dy35HtPyK7HwcjXMEOLQTvv5RMvp5FWO8TN0e7JswI4P
1buk3yhst5rlLe24DUCPjgEOVnpcFagJtWOfhqh7iKsmy0uY3UKbt0XebQX9eQZ+vuZH5AD+0pik
wIEE1nm1aJ6lybwTk3FXFJLT9rMjaDdGgII1Dvdi+VZD5UurXxJpLd1zUniq5lGHHNfc1IoLvjV0
b12WlkZ1UmqgQ/gNc/QnaQXgdFiOEufbfIiNS1aK51GQzqpFzq41TE4VoNvK850qfnXjJ3WiTpPQ
GCCEHJ2qxeDK0Q3cQ5HpyVp9SIfiqgspDUeGE7dtPmLjayYkap6fJKU9tzkLvih/kXvNLabUk3Om
GfG2509q4vNIGA4+aLa89UHo36pOgfde3UXypqeQqEHVxJpuR7npjjRPXa94GvkfJZvq5JopvmSR
RZaboFY6RxSYJhefRXXUjY8qYcGmPBUiuqnJN9ttiolFk/aVVeIWxp8w3K4HXITiXM6RpMdEw5P1
0XN6GBzWIoq1pfzIGNNqGR1X/5ly6BsYjrln4rjakhXWro9acjbM0geU2zGgMqOjVBekiKRPSg5g
n3UOnHVJeBBDvt0tda7yEEyaS/6dX7YEgbQ+MN3fT39l/Kr5uqvBUSDua1TFQyzKG6t4NinU+PHZ
8tDOR+ATuXybTbkXhueWSrmumg/87H65UmkB2wyOaH7ahXYSgdM0xWtRPAfmJ9KGOdjq4jXXK08L
C6fpX3MDBaK53gd4JKYaNidYHuK4FzaCZYoZA19cSjFmjLth/YzCZ4zJhALdrUcHWXclttW+Uq5i
1+/V4FJJp0axQMKSaISJIAdmWuNTU8ZThY4uhK5fE+mD0VOO0NIy/+jiL11+yFdllXZZD9GYITkq
ADsSCWmARjnF3eorlKNjmIIXSR7bjtMOwUZ03+qv1urFI2WxJax1vQk1pXJ7RK+d+lZHhEEW25VR
jiq+SW/mZdnWUW4v7Mlba5tlj9WUnsuxfhgeRAg1NZNDieArQ7pQf6TDswT8gZmDM1OiaDjn1h/A
e8TqvCaq4Kylj1Srwwzq6F0Gmxf00Dkpv9ctDnvjoVWOvbBJ+dKEEXdw75I91837LJd8a+Bvpqwo
q3eFFfBa68Qd+KmRJHEY4gjmc3L+wqGxeXMIgrXH/itQA6dRKCGKFxUmX9FRn1MkiPhhFhb5hnhE
QGEj4PAJrnGnutz9MGL5y/6GvHaLRxFoBlukb2N0RS+bRaqZ5vA8dD7x7I76kTrTLVld9hdr35+m
R3+OdDTmOchyGaSgclK/qVFEQBdWoXYlStnmOPHXqT8rLkkOILrc6pbAsB82Rn8ODfmBUBgYN7OW
0L+r2dsK23Ol8wMNO9jH+9p9KX0aOeeH9/HPIREULs6PlWaxqvPX1/2PqbawpFVIkHl5D3/MjT1m
gDb7TJfNwA+vR/pzfk68hCpTqqkEyvwxfyvMQVnMjJ9Uoc4yfJDRm/fOWxWdWB29H17W334YzibC
DVddM4rWf78sMZbZZuX8sOfJlX/xyuzdk7AR9s3/w7dHBJcOix9EDjBF89vCw0g0AW8/nxNRBWiz
nmUn3lIPPbNJdnfMs1RH1HCjdc4PhsG/LPrWbDxEN8DUGe/9nnf+45OT5WphelEMiO62AeEIJS3e
c0E927dH0Ww5OdKN1mxLk2q72CnMLOI+cPW03eGod2PL7al/sf1XJnHiNKJ6vB3jLzEC0RRnTr2x
FrJnSBsMh8GeBVhaNaM/BrNq9BCU908tSSSKeScYlJrT06h+WDdkkTJ3YmxoUEwbGZD0xi4UGcHn
fdxhL2kQ9JTcwdWuEJXtwlo8qxZ76ndGfhHGfVBtKVf++0H4TVb497TZ0HniiCaD9qD8YSUbVk6X
iqH2rCQPrGcaAHx3ukJ8wauKo7JOAZnfBe0rnqY81l1VeRICJqPaNcdL3D1U1QaLk5He6OpZo7tA
Uhp9Jk1vqwnK7P5O0ACUak8GZzAsJhhnlzHZa+VDx92ahXf59Alc7odX9JdHm1dkipj3RAWA3rdv
7JwmPHIQF85GC1/Ln3K6Eemtbh7k9iGWT6F0ErXDrB6S6qbTt728LTNgmltJfkhIFoz8sXqIKzDK
T5ZwDRAz5CS0ay+pck27J9Alcz2hJHsasx+e1+8qaxZn4kr+RQMswvu0fus6/vG8tlELyE7rVgPF
7F1C7502E3Hsxw9vz7eL4fePWT2DbHkQ+xPA8u9vPqMRHbNWmR4XBJWmPLqJIb3LM8jvQXtM2GRT
4l4hYTsinONEe+2hHpqU3FxfHoFEGyClnjWeGwBm2rJmtGxTI4VoBPQvHB/n6DVe8q9QNWx9IHcd
1JxsYYhEnDgy6+1+Bbr50zZB/Hb3/H5J8AsBXvC5kyPz7RNX9SCOqDzA9/7ePAYnec+mjxEddv/e
/khtnX+7MZ3HA9lstnJH7t/vdSBuPQefrH26XN7uYQfhJ4cysf6LOS+4ncL1F7vAf/BGJegQ83oq
90DA+Sv57WjaDawQV58LeAhto/JfplvVrdgJys+iTxAqNm3gdfvKZsWXbOWj6Cqe7A7nkN1y1Nhs
mfgL4TOMg+KHL/Zvmcg/vtjrm7JiW8krYq3H8/TtTZFTK5Cyoi/uxY1+U/4y94bd2vefSN6DO+jk
nDyO9lPR8X2H9McP/XbYL7I2FHUnLFfpbnkPi034SCpev1cyn61sC4WHuG9xAzgUZ++U+ULr6agg
jvOXOdvNPcGW6lfBbYDnztj2sy1+tUQWU0KAt3hmNV59JCv3y65fBQgABImmTvdE9ZZ95BP4J5p7
RknJl7gr3pQDvV95KzzPscNrX//fzcty2z4H2+m2r07dl47GONvn90QKCBgoeV8klxngIHjd4mUM
egw2tt6K5Mi23eMKU2aUSDICc9IvElWP8XuY2KZsl5fUHT7hTaEo22QMnOUj/a9wg+wrdxH0P5WA
oeghwVD8pJX4XcX914f8reqSI8xLlWRI13IGovmshqc+3Qd73XnNb4LEle/FZjfHBHB7FZCBz+IH
rdLfziwLmR+C8jUgS/0eMG+WaZ4EoQz648wwsD0xgmB2Lz+bW2aZ1g/69d+lwvdXq+BdZJcHoFn6
vp5OhWBWIYu2J3Fuz3KfvBVo9xoY0AkukXndxuRK6idsMJJWZ0JJs8S0WRVvouLCYAHdiEX8TUt8
ebcdlZGvQMS3kSGOMcOtyo6WeCfkGdjZejOSlMwIXh9OJkOcvFe9SH4R5nkrssfLGXPIc73Bq2Ex
9EQpp1Z+QpQ9TTmDrFnyO4rfonBUotEEQfOE7N3YI3SU5lu6hbp/oakFNyW0vplVSOkYh1pE0YPY
VYZ7zXzOFuG1j4VtOEZbLaxI4wgBB8muWu808FqVgeKATmspxKMV4s3tj1b6XkJDD0PToT9xlBwa
gZhUtLevsvimyD85ZNdb4o+PAhsB0iBwcpA6/n2LBD0h8T3VFYKZaqf+NlwOYGSgzcM5+e8bCwHs
Dz/sW7EqR4SD6jNPuXBJgg3AlN68C4oDfKJk3NADQpQpHXkLBkBEd5Lu1RZxyAI5PQdMeOUtCZ8a
8HDJBZQH0Qrlsh3AxBpb/pHp2MZ3wz0nUsrlt9WeO4xnk89z0U6/aka4v+L0aeHC0A/EcC2+3Lxb
JCnwdBTzgQXPnThuc7bHX0byMC5epN/qe9YqxdZKtkzyEgYmphu4VYdaAO6LSgfqmvJRiHGK7ePO
y5gMhQ/V8pqXL6X2rgyuel22SuwXpRt/AnWQZuSlWfdmMky3OdE+6bpliyH3NW73dXxmbLBbu/rS
jz8zylfjWFg3inYKRF+4XbY0pjMqW0LSVVpvhwVr3DsWWycPV6EYXKY9F5ufvInhNqaiGx/B36bT
wYxvzWBPGgAzvpocIXsli7YM/lZ1WnnUUnth1glz3rP26RUl+3g7tzuyIixgizmPtsptb1HdCwjF
wOOfNOEzSg76vK3kRznZSdkrZ7/2Xh2LY/ql3DfRthl3+lOLMX6BKsNYaasZXuiikZ3IDmOPVCQb
+byIn2Zk2R9TsrHkg7Ib/OIIl6D0Bra9P0qa/lZYUBP/71Muf9MpkOQVW33ca0dK2m2eKfexMXOJ
iQ0fWvVAxp7a0sQnm6F90AT0C4ljvGS9wzw9Ldl773tKOJOc2sxZ2ufcMH2T8VXbUGcD8FhGgH6g
6Lr4riRGwSxAVaFDTMW9VCBJZukWi8pdXDV+ML2ME4isMnZaiZNmIltANV/aSd5HVGQZfA4z/hVa
PrJrN0QglhCENdz0V1N4W0c36QCyfSMRfSmxuIuRkc71DDHHtr50/UMXP1i0zEvj9UXnh3HxUui9
XesEkjJdtaR8L9AtFUL5OWsDZlRuvL5fA7c++7L39MhgZ6y4lTTvaoNkhKdA8XqGtNs+elSkfTpz
pcbyl77UZNJoHKXLS9Ma7pxKzmAE91rDJnCM3xT2VpPK0xUV9xnWhKIrf6qI/lL5UhuuJjS6UOx2
3z7NCty42OicWa0n3FW71eUaHkL7Wmc+QCz/47+Prb8eWlhE6UHh2hn6t0MLunJthqKM87HbkM+I
jgpFE29mlv7Qy2vrJf/9LAZDTLLw2qwBbfz3Wdz3GIxksjCOoVpsJ+GVMDM3gE7W7cMZqVv7GjID
AmQMw+Ghjk3X6KAHhmDlr20DaKXaMzMeC1Bp7auOv1IYKYjGB6NONrP8GWqWq2l8WxG6s26mEYDj
Jd8iTziE8jVJb6ihZkNxrfEmFjfYuLoap3nrtem+Gk9psAuWGU4GQP/MbRZ2linqt+l14R3hixug
gBkK6vBq/9/vvvatC/xdiZLiI5KYBEKfIvjbmxLMizZ3ZkymyT45IuQNxR2CaqMlkmzbvmbHPt0V
2X1DY8IOt/KRHwnaBnhO6FFgkoFaEUkb3mXi7Zx4Ykrk3A6DzAL3snBllBQjgfcbiW9xTZjsw3Ja
4O38Cq/FfhLYd9zj3qNsoAk6NKt19RQrWwwa8fW/X+Xva/bfHz2LM5QKPGSGBeD1W/0XKdqcwnCX
j2HtVMM+qXUnyjVKntdh3DQgPBg8sgn/nIebqqt4EafIugqV35Vvfcpo/6dn8S8F4foLGbJlMcyi
7fj2tkeFJBbiqK/fMQtlJ04wlJEPP0/LcL/87alnvKnAYkU3qKzf9n+2y1LTW3WuxjfEHhXV/YGz
Y642HM/En4gU8JrXSK7CflD0YkzA6D1h1oe9zRW9mA/mdBnU2zxsGPeeEkS3o62mu0D1q3v6iugD
q+JM7gsWrHSLjyVY7Ep12W6z0JE6N9LBvzgVEVvIKMytpfJQeQ0i1FU98VKzc0526fyaBJe52NTG
oS429BNJe5rTuxi6V/2RGocWf5JxKKtzWp7rryXYgzYu6vs5uxuWc9DdigTCGKzjDqX+rDQnHWZP
gGXmbu6OsXWewJwFJ9VgSenJwTmvzuFyCcvPILiCoYKXVOoHBfm64E3Ut8I+lwhI2zTqYyO7BtUk
kgOaEqBRok1KbPNsoS4BN5bbrCjpvLrmBNSmXnb8g6126EJqLgBku75mj4BenSWyw+Bsx0CKOLZC
QhOx/v95J5XYnT/bk8wbWiDQcYlrRLJWHSg9rGLb9u5cIIZxFvTxgjfeBvt1iG9Pktu9FKq3EnfI
qJF5i295Q3tljyBkmAkYYoW1EbqNnHtKfTKLTSCdgu4YBQ+BvC8sllDkWiXvbba34gdK+3HeBZ8C
GfXdttGh2PmBtOMHquldRyYewmi6yvoSmO76ZLRu3TgZ9vmVZA3qGgceMUJePdpl6C0JZjumfXYn
g411VJSwT+tzI4LJsut8W0YkUPqxcmPFtzl5o2jOlGMzH9pfarot0V8oiA62k0GqwU0j3BoCv5gY
OSqVcnAiao/VBbqroO3g2O9jcStNB7W6cpMrA6FhZGk4QrMrkD5Fjtz4OGNV6Axf5NLAcElkoNG2
9CGfLfHAvCWL9q2xF9VtKB5z/SKn91p8LSsvQ1lSPuTyVkEnfY8iKUJFI+7QfxjmLpb3HdJD5Q77
GU0PFMJdjhQhOZTFznqBayoRomhtIVgXlS+g3U5c8VVh4eLEBk+DO5MoLZ9iaas1JzHbBtOpIKW2
8CLxKrIYxs7C8O9AZhP8QzHgT7VVZdsC+OwdDV9J5kz1jrRhT4rPZXZqUE5LNismLYSSyuZy3InN
U6judHVDec9ccZQ9Q7gVy704vbfduaB0jfw2ojYnoMXpy43Kc9luhvviY2aiwFyA8mS8Sup2YgfI
FIF7WPIW01eUXRyh8y23RuUR04bKR3sSJ0eUDmG4T4dty0RX3RAHonKol1sULjzFQ3wRk3emihJs
QJauxbMewUIMyU17ldqnWH7uEP1k9+iN2vx9rhkM30JsFHCWRm+LfFXCg4wB1SSn92z5ifpraQ+D
eqnHrYRYQugOKggbXIo6cwifX08a/YDVBqjl/twNV0Vw+nhftRuVDWLt80dZa2PoRMN+vCUcoxMc
av2Zalo6EIOSz/u58q3xK7XIDNwgd/GF2EcLic9U19YGSqZxQaZKF0mAtOVJ3ROfaZutJ1ZNn2lh
+dm07/lIU/AaSTdqvS2sa0xkRkqn5BGUWiuOCndUBiPFEbUPmm0rXqHL1Qsmh6OeOQgURxO7/YtR
PYrFZZaPPWcv4oR4F0AA0A5Ssle5hYN9U5zn/GWR7q38IyViC7G/6vMfomIT3bImVx3+XBETChg5
hfU64ZEemQhB7FmWm8R++sBZI0q2BkgzPWB3FEcvq71pcZlUw0ETWw8OZBAhTHNGWBZB9VLPEFz3
GdIRBF0WoohGCplzo/UJR0dkiC/GJnYvcVUMNKyWO76WekkA3f2kvxTiL1OjjBE2Un3HQ9TqDj8u
VXzeSBMtmeUEutOHuzI9k12Smcg6/PmDbD098+PWldI9LiCWugyg1qhm49kYf1FRAPZDghCC+Zz3
ZrFr1LPQXfL0PtdPveJK8glxaKp74+gPzdkMD3QURXwKkofQJIon3qWoqRqdLMLmFDQ3seJh3w2x
kvFaiK+5GQne7Q5S/lZaN6PwUhenfkb/0j3JEoS4+hg1RxUVhHKqw3Md7GrRrXNfxN/QefwHklf4
draqE+qeJp3yzis4xGavFnxldM0t5ZxYuoWBTQ4prGNVvoJ7H3kcR1jmm+9Dti3j9dttahtl2Ibq
BeXmGLzI7M3zm2yvzo+9eOyNixDtrJoehpKUzGT2JJ1wF2ufho58YLRszay4s19nup+heizlY9fe
Tu154ktKe8Imtr2Yxi/TOoWgFtXQEwy3RqZBs45MT4RIuAm4sBabRlaExCT5VXJYoj3bbw5AS7mT
ql9jcB+oW0u764ZLbgDKuo3xgNwYbLByVuBea23G4MKztNaF5CJGWzn3Z8mNuVl4UiA3zbYMbxlP
dXBu4lOOMBuNebpX+Ep1myQhetmJWjv+CBX0tEwD9oK8Hwq3Y3DNCR6+qmCnoxsNnd5Oi56NfC8x
Zpr7vWAccutNaX0FxDplLXJTbuaABFy3rOzgiTxG5VcPGFfeBwfk0uLgR9lhGD3KmL7ypgDj2g8l
93fj7++S21h3SSrlmPXHpo9VQzcPglpAEaqO1vMl+bh/wkQSO7vsug7QSbu1m012FrEUVC7Cnu1P
O+Hv3ok/foVv9XDX6IvUB/wKK4TqFU2iLV4r7wWJixc48/aHFu+7j+SPH/et2l2UouymkmoXxeR9
co+LxEl8VJuGFx+xAbmreccT1k2O6Q+PjXNIdoKPpfjAjWhXm+6U3Py4sP5b4/PPT+HbZE5Sx7KU
J5SxJVI/esCuP6ipO8K10StHfV7kvUWiFDGGP7Vcf6n9ReL/sFayVcZEZH7rQ6txSaHqAaQwT+oG
AKiteYPDaWKbPyzlfzszvrc9BAFihSENRGbj9O/avyqSSlVjMz0Wqk6YDN9hYCKSBKdHvmngpdJs
l+x0Bfk1RkJHI7irYvW+eGIZbdOFZ/hNjPRTBriS5SNmBzRFtKWr7K8m160XOZXnH35nhMV/NCzY
XURsKLrIzgtS3b9/6UlpUpawy3JTz3w/yl+BspeiQ8WRKyIbp0hVYW7pN/LIyIuiJKflQKGr71v1
ZH1I8EOK4WW0XNVD5G9Rv7w14KSVB6lFlfkgKJexvDXnPVP/orDbzdLcjf2FIRIO7HraN/3jALlA
Su6meKeOG9MNMemlh0pjonzf0SN0b5q6QQzppBEgK9BtPapHxVZ+idjTqNFoPyCqI9qzF49ZV2D/
ImyTjsqpaYWnbbOPFRe5SZacldFeEIPxDedgR/JDPCEI1OYGE0p+KUgPQ/YYuKnpr6NTt0WthVZa
xwrIfUkl48fTkc37f3fKv0d13x8ZYgWhV6GalNGN/Pvdz6o2B/OSBKcEzJSSYpYwmmkrzXdhB94l
Z+46vDIKgRKTknm28Jub9eQTVEUBft+n9ELcciWDT63v/Cn9KU0IqfNfHg9ZRaZARoQKFPrbL1hN
bZpGWhwcCSvP23ynZxodRbQV+/4+qCSvCQR/Lfqz/m0phF1djOcqx7uYtK5chtumkWxAUuwGHiXz
ISujQytS5+mZ5dQ87iqt5EgKqZGX+2nSGSQL9WYB3pnO77oGvVi7U2KVOy04aWJ2KTJhgwC1LruD
INFZqcF7W0AKUdKjYDB/11qIg4ADuskfQiLJu8y1Kukwh7BNUJugVxTI4zk1+TuKyBpJFJ4zR1jO
6XicjOQ2ytl6kJgdar2bdew3EqbOyTMuGS0xNjDAnZr+sYsLL8PYILJqYZwcDuiyJvi7ZnhNyT3U
wqua4k4RW1TN1KoVdegoGvD8s2Okb+jtXRzYbhNpqLeQFSPIumcn2HwAZUwEBz9P8xYntGdew8HY
7BKu1DUfYCg2LbpP2RWBuMbYLAyUoXJ1XwYIo0fcF48dUoHpVUUbl1FE68DF5lUWfh5R1oMaAkl8
CaZuN+fmTtCYyizt3kLYPTlaTCRYy/aor7J9Sq0GYNDPzBEGTnIVYfmaxsXU5F0+yE9GQaYK8GYS
4xoqLQlbyAiQxFw38x3ptK7QolI2h01BncpRiHjRT+LPKhA3vOczajgwAnSpRAAoVIOMK0BCjMy7
GjH3Y1Kh5268JYTQlrr+VoiX+4rqYhBTb20FZz9XtK2OcBlTmtLG7jIrR8UiPCEe75Q020p4HALz
IagvId6xBRi1Gv+IJfwWfG5yv6Jd+7/vxHefoJap9VwqVnxjSEeWOtiIJz8VqC3p77zwzWo84T2H
x8ATcCWFh70NcSnWk0qZrlp3pjMt17Wxxy2n+phrLOEUqk/A4FL0fx0GR0XZpk7sCeUurR6y5iml
501cJh1KzZR0n+kbZqi5i4mCbmyEWxIeG9WNDG9QzmXjS+3WgiBT7cVhV2HQCHEnoBN1qv7alo5R
w5/pXxvZk44dOk1UktNj92SoDst+ZKgwSCbloZhe+8HDXhUT9YyhanH7dr/8YpIuwrRkBuAaOiay
9bqOJW960K6z+rmURwxKc+CWV/KtZie7laKTUvlxs5FKP3/jRb7OOr/NBRWzeEaEw1USqJucp42X
DpTa6fuNSfAbdRnYueuwUTzjYZJRRzrDTWIesJjzfJvmDmbSWiZPD03BkW0j2BbI2Nr89+lsrIXS
99P5n2PDb3cjwLNE6hdFPQaxxXuAcQgGiymV1976MtdGDicM06P4Vs+aDRHkdtxzmVXzuVH77YIQ
a4pg4uylJt3IXEml+Jwl98Rq7YXEMVv9PomGW4FF6jJgFAPEsBh3i+hWDHUCK3WUMt/1UefrZrfr
yB0N4wwLG/uX5W5MjhGhPHW3t5JPI/yYqg8JyUb0IUK4yqST0R7kOUPOcJ6fY2IwJ1I2QO5PyUTh
z6YEa0+2WYLsIhmPWUSap7LrMeSJ0q+BfSCEMM8sHmkqGkib3JuaWXjLMnsAgbcS6Pj/fpvldSb6
X2/ztzum7sMu72PqVZc5H3afatfhxQfrQlALBbp6MU6AaNnguWi/7ph4EyHww6/wt2sOyBFaAV01
qRK/lW7FbBh1NQzLtXlnKxE+Fe/Snbi3/BAqoLoDC0PpI9rti34xbvp78/AT2EQ2/laH/fM3+Fa0
S1Y3N6VkLNfgQUDj+8xet33kM4xv019QK48UXzj1mCu8N8/CR/o2s5WPD/EbeRy9bXIUnJIH7b5k
cwIYniXzjXaXZ/azcIgvgLYP5lZ80nbRLtRt/nb3MryQNZJ+ZTskLgGBpfw0NiDUVGxSYmdhKJ07
VkvUqZ1xljGhsEHwMPapPvDooeuWKM1oMIf177ULmnubAYTEc8OOkBE7EpPZJoJG5s2ksLkfug2Y
r0cYwMGaAG/DQyhtCZcIJa/EE43K0GaPaMTgw+zxVmdN+waw2LB8JlXzQzvhZLUZevWCnbzl0qEf
188D+43M27LYw4xUgT9pQ2+JHy2bvRZ4zzq9sV5L5qbBfjk3+MRyGzFO9pZwEGM99ZazdBZ3dtX7
5tU80sIOX6QGKI2taOSnI9tw0tMIG/3TYuN42+P/aEEKpckGPba4UxUvDzfzM4zA1g5cAjLDXYzD
2o5uu1/Wvr0WN82DwjA2cHjtlwBDnm38QpHPUfzKwbY42BHKD3krHsCTOowgY4/0SyYjd5gmHyXQ
Dv2OTbyEA4dZzV19GS/lLjnDe0doztt3Q4wYdSy1AWzSeRPcy1fp1Tya7gBeotj1G30X7sw76ZXB
34btd3nJbiy287Zc2gSCKr+CwcajLJpY/dBD25yu2c3yGb/DeCj4p0XZCzFrvmqfwB4O/V1w2z7B
o8soVD6jE8sHQ/sByqn/2Sb++2pd//d/rE/0BvK+rnK1Tu0uZdqQbsRpH4kuY6RoX1T7ZcGX5QF2
YqisXrpyL7PWHZ+E2Ul7J+w36eDx4WcX7LdcpSonMc9V8pqx0VfdzonCrTi4KQZgdz6YT22yNd7D
J7Yn80YbvF66IWctqtkknwfxHO3zepMd2zf0sB/cQDnh9rU3w/BFCcDMC1vLf59Cf9kO8upZUJGe
twZsf9+bKWG/mIU6RzeK8NrxwC+ZjzeZqOViPpLkYH7Ae2DyaYhO0R6a/BSYnqVhJyNIw53nzSSz
TcIxRSoCGxBSqzCsC5GvWC7YiJpM6dnh+1EmhCm71CJ57Sa1z/RMx3Jt7ctmo42Mc7ZYoIVwh2xl
mvfMnJpkMw6PERd4+oNOi1izv5z8/zz0vl2wcTMLlplm5JuxisdmHFbnTi528jgepXQ+BtQjOsUp
dJ1tLTawBBk6m+dwTg166mpPSLQzJ3h5BCKuyhrvR7inaZBajMQ6JTzwbYu4EWF6xNR3BQvg17p+
NHFcGB1XSVpimJkxYNCtx/nTIt1GcBiT8Vm2+Hb31VUsjYdOnU4Ww7w0INpj3Yhk3bWIA0dsAldl
aVuLp550g5QipoFTrSPjWxq/UZLbWJo3NVb3JO7dhuqt1IQHJXiQN3VMKpd6LMx9Z+EIqbdxiAVc
YHqJ13AmykzKQl8nRyjsMSDTE44G+Rnhs9if1WqyK5Ksh+yQy4UzVoorx9Rt/XNTvGMIYAJ/jswb
IBYecExHXId2RkwS771kMfvooMWMyKJzbWNVpiuaqCCqdDOMx769mWFDVHy/zfJZZuGlqpKL+2Cv
DuxMSmyHuEoGau4h34vNhnFqrMeuyEvPvwYGuykCVckTjug+3XCSdrr5kWC/kXEQC3hqB+O0em9q
E+dY1jpxnXhS/9nAW5ZjkpMANqEqyoARSFro5fRUeXbQggsXQJHXWMoFZ551xhFcyHT0dfBgWEdM
zxtBxgnLb0jqUzOoh0J5XjifZ9KGp9kL154/EXy5fU6JL7OmQ7DaqVEQh7O6Mcoj5jGtu4VhQBuz
dAD/IgpT4atcBqfj8xjMGChg6ZYYcPNNkOUoJVicxAc8s6ZOqOzwFnZA9Cr2YXx0BnaakAKsld/n
5mkmEVEifCVXH0z4GaJBLaOaKFcM2wxeqQkxGacOPmkdFx22R+JKZH/AOclnWlePqYxuMPwfzs5r
uVFti6JfpCqCSK8ghFCODnqhHEEgMojw9Xfgp7bsOq665XP7drvbIm/2XmvOMTeGHk6l/MGPSoBd
B0F6UlXZ4r6fUmtifEMeoMn2GP9dfPMsuTxM+zzEZa1avejP1DEdGgTuxMJPOllb5WjG6aJ2dTHP
EpUjTt2UEzLWVJNqfxP6xG5kuzCkMc1TJdBLbKiDXDVjNlyoUfnihWdBAyMQhdA0FgE3V7yONriJ
7TR78gFhGOFj2890ivJYk7t4pUkXO77SMsnc3m8nerHTmCanWjETa51b02LN0OA6DtHr/PdgOv5t
Vvnv2HI3q1TEwOjLkLWWLOIzJwuBsjfPJd5Wd0Q80QX4EiE489siIO6dFzy4wHQVTLjAMAIf+3UA
xrt3gvE0+czFCSWWdldOQfrqh4h0rMCmPBdD/3s1bsAQTLoKYfNH6RqD8S/jowT2RhhE5MhZh2P8
53XYde0IZbnk70JkSAoaLxUzcnMY91w33K47lvHeXPYdETOmoe5vN5INy2lXW3mxyseAMShEdjpL
EzO2cezPa3GVpgupB+K2At9wKadMM+XLSX7KLtrCHz8ziWsMq/VPsEeJKmy9L2Bu8ImsK1/e8sS6
bdUXcbTRaQleiBanZHswJFvKplgtRtHqWkhmo1gX46E0PhvNVtMpTetGmlZz8WrqpZ0v6QM18zJ4
0Jw+QXvjXJ36VU3n3czTzkq2l28rb7SQQ2rDSEXeauVBvs6HAl9sj7IH7xBgXnnwZiRUYqKdR7DJ
+uWNpMaKScxEzj44/O0wR5uQ8lpzZnBRgGrL8m2q2NvUxegeTQycezoy3MxJV+FjM+FGlq2KVjoP
ssCU1O8fsNpRRGGg6j5qDZ+J3fuzG20h+sJS5vTMufq/2gS/vg1lok0JdhIIiBXu7thbIkmqH1Th
jma9spFTtOfBO6KDrrdAb/Bn2vZMpAGcUJ2l3T3UKFtndFTXMcX9bKjPYtJvPrNtSZHz7CsTGsrq
GH7AzPctZfDfTrOCxrHZl5wRJ9Cn2hoS9oVeGEaBBrOwFQMZqiiemvFTvw8/kcbRUCr28btXW2A1
lvQA82mxyugrk5YZ0bKekozFxlnNB+Qbn/E54g6SqQtjDT9jG20tdClgqQwsjX9hE4nc+eUJQeoN
nBYJtqJId9J+4VZqxajS0GvyPAvWaEPyo0us0ZeDAUg/uZDM+/k7UADmazxDozontmejYf43Ef87
AJgn/YIxzUK1b/puu+NdZnnuZRdOg8kbuZ3z5BMGCGi0fs4y5AuZhtduao6c1NXNx96K3K3zuKWM
aN1Mw34bQXGD9MNPb0+FderMT4guZmNaL0vdXB9YrVloQBb0JU2YuPN+AyhhDfuE6MfaVLa6pW15
FVqfwJ344mxbw8/ns/8eH38xRaCJkhRqujJcT5Tr38cWLboWcVoaKayONVUlnUfaD+ZV7FJRxdrf
eO4InpQv/DEu/y4O+2e7d3O+svMytY7rcIdoJ9sa03xXf8Rzny7JoWZR+RDOKHIvrnBGzej1L5yY
+nVD/Cg2/LP5u4csigNVuIngKnIbxO+E7i99YzM4UtmhXX1sbMnKXH8fHFVH3yEYtAeQD6tf7DWR
TdtwJk7qdX+MZzKcwJE5hYxjDbmwyQGRYjj1d6nDWD2jcmYz0eYrsrOD9nidUCum1z4lz2pSntMd
PIJH/Dw71M+4egb23/BJww8NvzKrspMp3XVbBP0ocQ+H7oAv7JATDbtYmvu3x7HJvUY3l7ukMHEU
mB8fUEiQCoYT3+bXDZ/oYAW2ededjvk8to2pPKl3ZOs9Iy20x/x54Im40YzFffKsTOHGP4TP5f4y
Ywk5R+bTvfiz5qVyvU+W+s3XH67voGJg0g1IxI1BQ/PCVMEmiw92MXYXRPccoAWFhEcuN1+PQz5t
zHc5G5MQ0fnw90xRLL7WqdPOYieY6hN9Im0HSTo9e3N41hijHMz9lmYbewT1X5+J5uvrREXWW8SH
ksjrDB8b89iR0MKmET3yQYZFqdrytpFl8HXha6ApgkbZUd3kXw27o9mteczN43IpOrKzZR3MdocP
ubJ1D4fbkGIJc5ivwRCFKsAc4IkDKhGAmukfqaHw+94K9sPYoJJ4OeASX1Tz8RHdOb/V+ajhH+FW
WwuQFxt+eIszjQsCtJzPe6HDhtvJ58E/rK/rjJ96UafDjxKauWeEIdPan1wBKzLa1zM9HpB3k8+O
n2oJpKXePonfe7vHupVu8XzyfShLVrRJHPAZq8S6TOANm5/a1sN/rDBCux4uiHSRL4ac24QhRrdH
hM9Gm2AX7KgQvg4cR8/S3llWsmFjMgh/ts1iNPGnsCJ86vNmtOlIv82AP4KLx0bmOM4zXSCLjTun
5+fWCTkAjqR2abdMqNJ8/dvn5WM5Xb68CObn+2B2g9HErxq8XvgrACODFQUsh4XDhHiWYcftDEHv
S2ImBCfrX5/Imp1xcDhbw2mAHc77mfbMJDT5Z8/DM0B8ygI0zExi+z78ymFghudtnubr9fP8/aGa
vjODMgm2tYVXFI9TJtG7iI+52ulXT5y6D444CkPm0tlvE/Nl+ANNcrZP4YttFatoEk/RWNBAp03E
lzR5Gf7J47CnzwW7oD8e0HGQ78ySwCpdXBGchmgzfIeVIJ8zfJLPgWaOtJAWlDItBS/14LejBER4
U/+OymatTTgZU/+QrEbb4Zi1yV+vzvGvxW2QmookDcP/vRNv3CQ3ufJirCacFZpINCD723h1C71F
pUGLYbquinTu9A/kkjpTZ3B0AwQnpw1707huzRn5N3KbCcQqg9mQHNiF4M1qQyFAwfIBHeSDVQVA
jhztrpi9itvHo05tUmWOkDQT4oAFMT7EDQ1MDHfpRE4pQ6P8zNEu9Vq0bl7JuDDQ/Pz3m28Y4X+8
AcaSDNUejDWC4O8vPvjRVSAmhr8zdKd6D6awYcHF0dCjG/JXgqP418buZvBNEF9pv2v+zu82SbsW
KSlKTizNMcCtWQtn3WsWm2UyNc7AnqSnWtvXLFc+9PaP1650v5TATs+s0sBlwApTwGnw/agbub8o
Zal0yGAi8+m8qp0NndLpXrOcpW1bsj3/9Cezyft/n2vpfhV2v9k79UUeBtcwl0k1maxW55H56rru
h7Nd0tC05jMmRrs/Nnh/vu+3d3dxbwaigVYDSgrkUlNmF60ZVAnpEyIkGaN1I/1xXn8s0b42qJOf
o0CjHhQm38/rVb2OK7EZd0fO6mpz3kQzcmPE4+YYblxXenbelvESMG83CWZLexs/OWvReim3J4bC
y2S3K6YN44IlPj/894kX7yfGX/sFsBUJPtk+qnZ3ImqjCvJrEUVL1jNec8IFgQplFO9Y9CgsXdPQ
vFzPYrsbl0iqoWE1fxT3jGED/z5mww4QA8DdBrV1YOh+PzHt9VrHogaeThIFt1IY7yR9oWZrA0hJ
mYdvFPovRjHNlUOqTOOWHXuog88sfW6pfF1RNxLiCc/GsNuwm3QXeToa+mJtSKvghISyCBI7vqQ7
YNyHqEyeve5CK6CpLO/KfJpeQneLCDRmxhDPoovqRKXs6ikwJF97zrNoVanRrKgultcRxz56NJr6
aFyDXRpTFcqQnAsHP3iuaSyMacvWyVptlwHM0igz5uSw2UqqWVR06gyyjjqVWgyOV3pEBrHyBqxg
UoL6dqIZ0Smol4xwlwSiH9kEmbDMymxa6wNaTG7ffIa7JqOi7l/xc2SJlVN/CL29xq89O7MI6nlU
54hlWaPQ/IctWlj/fafcvwe+rhOGIFVUFEqg4+FG+qfGUGfg38VgBPVHLAifoPNnYfzjthBy57+3
JP42GIgyUTPGoMWTvgKE/9lU2sIsywUlIEcmtzwpOTQYkyM5tsPxqSXNV6W+2qSruG7NMI8Xek2T
W68mf+zF0Mv7cWP+sxd3C58w72Q5DcNwKRWvsoQpE7lEHyzE6nQJZQigonVp5gI1FER6PQSnfEAW
wb6YSbzW/tiX+77j18n/Z1/uFkMQwTxUN+11GV/nZbdrGljoiduhMulOiX/Q4ydf+Qsx/NvIwLUG
wyPz2eQ1f7/go8AP/LhCz3PpSOobQqyuV8OOkBDklIIxReQPtcEkLpn31bmHmMso8d+Hrd3X/b8O
+59duFu1Y230SlUPoqVUoXPpP/RiT3HMpGYHWhLjSmeew2EO4aur9sLc7gpU6vZRt7uRYCnAiaLO
akCS1Aqhpe0mFPfVZTTJqTiV74riqEhgGiIxEeV7l8yqxLlPImCMWsIU1bWHnoI5HsXIzK2lTdEX
lhecYir/ZGi0EqDHXUni3ijbSv0Iw+JHDn20yw6eQuG29oCQo6glTKQ6MYtAwboa7PpiO8kvL9Jt
R4FQKN3W313JboATZniHIgPJmf3RKZN/fZZwkkmipDPGfhVG/nmW9LTsU3Ukx0vqv+Q+Xuv5JXhS
dFdK37MRoffJp6pMA+NVECBRKbSSmklZUYlmkVNYYgtzJLTbejmSj3GAcN3p6SerO8TjIo13JYNP
yUy32qXXTSnZWCT++w6Q9F+fQoxSvBhUeUCLfL8Lsz4sEik3SDHOKDa1m1oDLHtlCCqj1pbaF1Wh
JHKda8lKvIkvDf2GtE9t+CapuKOYYek97y3WD6Q89/mqHHOtmxMWBOUCeq5aUmFOSGK/eMjo8fbY
F/Iw4l2pb3Ngy/Lg3w0o97m0Z6QCHwh5MSS42xV41zlpd/lgEmo2RQRuzFLqWahaLUu48Fl5DhFh
05hZ0v4cvMYsOsHK0ChVVtX1PBZPUeI9kg+F8UGwxCt9JF6uWA5HvkZp8SO+IKtQraqqaAM7oF9G
/ssIxX8H6IxX9AhlmFjSrysCSxfnggxqBYFfI5ClIK0K/SQHsitr21FRzwdMN5HJw/N7wy/ddZaa
MHsfyOXDiSHuiEyud30t0AtqaGHmQcbLVgFwc85E+MusasvTLcmtvv2oWvK8AuBhInP/yTV60gTP
VvZhjnFHnlfi5xjdZ4m9RwjcUIksWmo0+x+7cCv5G11c6ON40gqkpYJNDpXlVSYcA0+HoC4L46B4
EyMWjro3y9EqgYa+Au/uGOPCERybS+lIOiYwXOtAIROcwHrcHnR/KSG34yOoXKoUZJSZ1ONbt0ug
wvXncBwJqeNt84QaSnrPEUuSQXyRLgM8Y1ScasO9oJ2NeKFoNPPVBPqrupKvTlZQEc85a7u42Kkq
+n9hwtPgj3bZbVJRN+Um00HtcLxjum6AY5pswuXPkcAqK+MKNMS5jE8GZrUaqwmu9lY9w6C7XGwv
mMBaSslVpx8Qpk9IGW8UlZPsUYflW6K/Q6FzYcCacaWv0Tqh5eNBzKXcATK2p1k3iBiqubCJjzA8
hNfRs7CIoPxjJRmeC7QR5EOhiuGuL6neaso0QYRbFDzRmDrCU3HxrUSiyUbxv2ZAErAgdCh4Ihi6
3UnAsy/cjm2twHL/7AKKAc1JSHZpCu9hPI/4nOI6nsTjl0txmY7LeCKHzGSGSq6WOayaTD2BiCvC
i7rOZBQaidL+8Tr80bP5ei/8MyjcvZoiMR5rl06Ll3nO60mu3sZp4zQvafEuVQ+K+kLb1mrlZZQ6
TFhMZrMKvdsmtKsq/rrWY5FRl1zHQNzcyjcxX/iKizV9mMGFTiHTI3gOr7My3YXaNm+cvJuOD3TF
9YZgNu+x0ZAZG2cDTHc+ai1Z9ib9X9Pie56afn+Id6++svBvvhGFKFZ5S1ESr8/dbWNgZ+sxVhLP
LXxcy3PZOJe/3vvKr2+MYd5lMONWtfuCr+BhyL7WHtKxfmsYaNCf+uSEHSypnURLgcisOhpj/gi2
Ilb8am/0jyrQvOtJ959EHtcG6TWW0ViejpP9NZsn2lOuLxluQjgBOTFjVwfX70SJ7SbbCCXexJ3o
HbocPRLvSyEhMCCb3eRdwOtX6Xs0o2v2yWzTtxFy2lL5zHNqf347HXvba/BeSCsRXsh/v3d+Wx6O
dYKcUHESHPxj7tOGcqumwXXpKbxPTOLpODB05DxvBZJU/4/V4W9za040YY+QDwztax70z0tazaMW
gj+b4/SgI4iJGxVgpxrl+Xb7Y0712/tUJ7iCFgkLKSYE39+nPd3OjPAm1ntX1EgRGLSHov97M7+d
QH0IYpFEROE/OV2s6EaXhs3wetKMk1yykFrBVFCNk+qf+/CvZexvE2QYAkRh0BWTuG2/H1Yygp8T
1Eq0NBBZ4eNngcLzrhVo1LpzRiktt4EK/PdN8supVKgP0RVB/y2xRP2+zUwbNRBWOcabQDn2i5DQ
8gLlLfvf2/nl7vi2nbvRrvPIglWvXrRkKpBS6uJM5swFBvKAIJ3+j22hbiTtlwMDTvn9mFStq0sp
jInfQ8tlnJRyNcI9jJAszv84qt/OnkKk6JgAFcOA3vd9S76YBoXcMrG7VSsuVQrf6SOn+fvfx/PL
faioNMYBiapA49S7YVRNoOOKN+hINxDd2cPVc9ssZ8KzMyrAav6Zt/1/b/CHVYOBe2BZDLRNGUal
cLfFyFNvnhdnpChOV5PVdOoScjl5sx+XtjXb0bj7a4b8y52vELTDxQJTqUCq/H4ek0ogLyPJu+PD
agUHrjX3+8o0lxTOEuvzM7QW/318PyqVX8f3z/aGM/7PWNUmpSj3xq07yuaTYK2mq+NxfzO3F8u0
1kPV/K9292/VAKKnNZ40RsYx5rDvG8zCfJx6QkXhQUJhAfMXP2S7whJGstOwbouzVdKc4nZ7o0og
asUfd9CPRiQH/G37dxc06DyiTakSLQVhRb5Tx2NXwBZqR0AKLF1ex0CLoHSE8y7Cy0unBPgwGRKX
nUT9TPlL7PHLY2OAPaWEaCjs2de84Z/TH4YpRfWmipYVYp1KPjGnxEEZFX/1X390zL8O+58N3T2f
jd81kY9IaglF62LW4lmAhxz4k5y1R1rFzlijsTYmCfAhL05NDKhdQp5L5awh8yhAJnqDQiEgo8gn
MuuMC4iSQJaAAtAMuF4e/rgrhwLI92KNJIwVypeKjHVP/1oG/3NafDFIu0ubZctyRORaVznl7YKM
85SmBMGwUCN4sEnwqmcTvoNNKvZfkhAMlopfX12NkxEJCNUfQ4H489GUBEVCpUm9DIbr+K7m64dU
tWNPCpfJ2228lws3RSajTfViDkqVO+Xv5fKPbg1G4n83eV++Fxr/5oko9jkPtkf2XLhtl+nen3lO
ukYcclvitXLJX3aD53JNnCwt2zlrmHSPcEz91JEJJdvuoTgmx3Cr1Fa8vm6L43V7W5YvcF3dy7r7
TF9IHrMTN117TuGyELstb0sm33sZnMNy+CrXIrKJpb8Ql+oDZOr1hd/5i8sCO0uzZjZLFgmiIbd1
tZkyG5+6VUiCk1Nt41nv9m48i2dM5x0azovevSxat+4xPmk301+QTe76i3JdHYWX4U+tK/L59TpN
JuU+mitOsPa3rH9ykgdhV+YuFcTSNT5LV5s3y24J9OS9dINZMMM8Es5CfiPapTue1nwz39bH0Rzo
jYMscDWeBQvF0V0Y93NtTvKDk7v+c7NM9t3XB3VL8aFb4vR/r8DFz9jKPNnnbumOnP7h9jAk0Jja
8K1tskfx6EjTZC3PUWeNdtc1H3ZkAmbMiUMbNg+dKFsX64TuOEzyebUevppj5wJiW0p8gdiC5KjQ
Oa/pX6ozdTZeqAvYe9c5WJEZzxu/WY0Xw9d1fjsBhkUzOYvpXXp/4PN+vlMlxp9Bf8xbTqKf8X1A
FnpRyrUuvy67PrcZkZt2zowCRuQrmr5b60h/TY9/aFCGu/rfLd6947Rer4GBa8EyaIwpiQg3LXa6
8GGgnysfkFqp1p975Jp/TvF+aYdJApI6QTWwBtMNu3v51JFQe7DIw6V6uy1E/TNj4tXqq0tynV1K
BeDxOaZUVhcPepDQheDaUTQZj7elqJrF+CzkCNLVQxmiZehPRZ9ZHfN6GR16rZ5Tagz/PQwOr6L7
UZAdZfFIOqck3L8cEg9Ibxcr8RJWVCVBHqAwVv5RF/45G+WM/LONuzOC5rlKcviJsBv3wtWuCmd4
Dxc7EFr/fTDSz+ovgR/YXTFkS0DFtburnhLcqsWVeF1G6nhLPYIlYLkPsXSpfmdG3XieUA3pGYDq
RpuIheoE8H6hw1Bs6+PUAZ/PanKX+1B4tF1EkyDGQ/Xf+/jzbcwuDmmosj5WZfjx3x+FkeCV8lUj
cjINdl5xZl5JUSVBlvzfm/nlnEuizCxPVVTWpF936T9vN7lT6uxCW2RJRQhYSrQy2iUFF/WvPsPP
J5tKP4soGdCcRJbl3Rm/5nnNss2/Htra9HbVVqAyipPmIUTQtv/vQ1KGU/P9XmWdNhaZxAgCN9Q9
YQ7Fbev7WdPtEhSDn5N+mhxHgaMpwGvXdNzzy0oMJvqLktt1aCN219b4eaKrJWz9jDSyPYkkV9Ea
7avZVbQHk086v9UPae5eaNdTxJfmZIYIE/21LpyOuZqAtzIxKwZq4xj1+76a3EjRIO8VUA7evNs0
H7t4Lf/7KMWfTyTXS2aFI7IYIJL0brbclJ1QXOvCW1/id1WrSMEjnfVGOscTDdbr5TkTX9qiQunt
DhHBxri2PZExHvDmHzvy804dg54FcCBwExHgO8xV/rmFpCbyklvYj9bjHmLJnPdofkxjcAGFdSGC
+zLJc2J/LtKk1mZ5uqt4xOR6TPbE9I8d+XlGuOSaJii0fEkRlu5WmCO9xgaQ0dOJ+lUp79R2RS7S
upZX3oXzkCiugVtDV09UHS9C4Hgjfoff5nL8Yz9+ji7f9+OupdbLil8Acr8ssWPcJIbK6Uhxb48K
pI3a5imGsPJnmeLnc8w26Z2iAyAUjiHt+0WQoza4XIXSgxQ14TqA94HYro/f89Efq7QfbA/eALwz
yZcgiprmvnC3JbVqckbENF3XFd5ALZoJ8DM0QlN8HHlSvyn91rN8jd1I+nlWDAGb1bKD0lYQVa80
CrL15KDnvlXCe6AHRC9E35bZ2b98plVHzZNOZ3HSbjQEoRnVhrgr5VPjoRkAxe7/USqgVTXMKb6P
Ft+P5+5qiRrIDClt03X15p39FyyDlUS6lUn3Ilen2Y0WhwljR40HmaGKOg96CO5GSvsU6B+uolm9
1xSGVP4g2beN19i3cFnPtbfxBzBufqaBX5qbyhEn7vVdWJUmlf+1smm3wTk+kLT2OAJLdYgm8rOa
Ttpn7tUR9SV46WMz+bjAH9rd3uQDIryDjC3G1JYUwqHMBUyaVaonL8omWYK+W1PNXeq7+jMh8Y/m
0dE7B7JVZ5a80c8ZPi5sIpJ51j/Z5esbUDfktszJj8U2X4/t1iUK5el2FOzOhvqUwsQ06wcdGNz2
MvNnEipmCPGogAnPXMN8NVm9zYuvfzYyzPKTFpoKrQ7Mog5B1xqNXOMd+b+4TZ5aoOf6Kf5UT5fP
cq4tEUc41RTvwkImgQVoxFtwHO8odI02tyUac+Mp2cq4lteFixrX9ZzO1lkOELa8AFEyHZQPBAEY
G7yiZIyRo91ZCxAZC6yBvskE6oWzIhKW7bKDU3JeLWHePkk7XqCPWL6PF87ZJ1zj+jN+0cjBHm3k
p2jPCob8mWpsxXtCP11WH7YoMXxPGiT6pu5QE56Tnc3MniHeRnx63Qq2aikzeSHZ+Rpq+7I9es4T
4MBBkGrukTYNIlNTI7X7fIzRdpPellrtglfgYzRPT5d5simqlYbcllCTKXlP4hHsXvZc74aoHMFO
kOL1LEQEG7TVZPhfZytTyAOrhBWOClT/WK/bd4WVEKS3mfCS76lra9N+OWhiewzM4sQwIea5pM/N
R4crpmbJ6Z8QG5OIZF2P+ryd3JacpwdvXu7jmTbluNQ5PnxOK8LZQbYLPYB/vYhMDiKchpvwwCRh
5s0zlnmkT3HPP8QzkFcLZXnbNKeNsPIX2ZZGqvAwZJbjkkMp3JsZfAd1en32Z/2EP08EK36oluIk
QUHbz16xWS+jRbwfP4xfim1pWPINKj0VkYf6BQjfFHSDPaSj918/kCKZn0osQlM+w5sjK97dFsk0
e9aBPOHF8wYbMQ9uC2cHYyFetXZBSGlPoAiaCkQ3AKpovvczuvz1p0F4EVg9M39IbW0TLlHgddU6
z+YwMvENNGRdWfFj9NhuNTd5CtwHH9E2xipX5nyWNu3IZTslo439qZZMXOfUT4dzj3ec4KVJc3qV
p/jyzRKRdk70D2JqO57Behwk29MAnTI3s4mmmxeWaTxmCBDc0fp6oPO10l39qO1p5W9YtX74u+Kx
tPqn3g028Sk+y4/VQt8qeArCg8dla1EZP/o7WKab25QkLMCyMIaaWUpAHwHrr/mEnlkVgJWx0tMV
wSj9TdSUyuSyU9A8DnUVa/xRn6mphG/F9rIgYH4Wr+RHg8QWTErqVt+mH/kHTiytYlfLU9PY3UfO
o0zX8jX9EE15RgSBaMm4QWbyrJpVr1oJOwg2KMQQC5Mhzjv+Q0M1fldW0qbZUioJX/lWPZ4YDI2N
1RHPVtJKt9pXYs8wFrevNEmGcIOTYQub8MUDEbW+nJOFZMA3IrUhW+RL+paXseU9Eb1RcS3bKR4S
44VP7DlJNL/XIbgJjntMHQ3Hmkmy5Lu4vi66pzSYqE/tS7IO1sVDdGyODdyz12aY9hGwa2b4mmgU
r7I1m+ON13+On8S9cDAiE9s1sobP64PvsIqYS0/FWiXbE/cOskpeDvi91ricYdhByNUhqfN+fBNo
RnXk92GmI7SQRFmLMGRZt0akwOhWjZ29h+hidZLpPQUIyT2zpdv64UGabi3eprwVBHpGGEXA2KEO
n9324sPNUmxt1TukdG5p3mIk6MgUceAd++h/ERBcrMKwmn7aMDlY+4S/IHUyTg1zMoiiF0tEyYaa
mrRpkPHcB3CzZzFwtMfoPUkZbyFRDt9EbpA/5lspNWXeQwL2DFN8kBYomfmLQ/vSf4Yv6lJy+3W/
xgRv0DKGvMaB4Z/kXYAp5ojENQMBIRBLR9nM1N8lpPCaLUfOoJXhsUFkXvHZ5nCexuDbTXWJHd5z
k+3IBnjuLSkZVrjnSZJwFct7jN2bw7g/QgQ94lVrJmsR1j3B2FPCJrRPTOdch9AZ8Z4mh+IzeKEP
XvOM8ThSbX0ZPeDDJ5mN59P1T1RuuFpUQHlW5Hn4CBMg2IYb+IXLiyM+RivF0mf6ozrrYOnBaeN6
UB4JZ/6ShMZH/ZnHQl7wDCDLO2NXCJ/qE6jhPSt2rmrxUnLisiFrbI97Ezn/eFPsSzc5ZLgsYhtU
3UJwVbzHJuKS4+VDP6oUv/N5NNfdHFNB+ZGfxg3PQ/mRnkuU8Xt/6R1BChQ8t6EZ8Yhg1IZIcLMN
MFWhSaaCnGInhY7PXV+e9OfqdbylrgvQq12Q/RZYcApdeSdqpBlOUBAAM4SBwr3SjS1OHXcP93K4
8N9pjOLE8hi0PjuceYVpdQXxbNbQMAXadtAfi9y8nrMVRv7uKH6qB99FL0BUU/ysfN5WXGvUDl8X
Iz9S0sFxyaNRbyO3maqL4STOi0c0L0icOETugupVZSBYIH/zh1BsOrfQAcz6yV/KOz6YZvyc/7tc
THHePygk2ZoqnV8dtYrdYobgvlNNNBfdzRqphJGSsmiWr7joNO4SzNI6WEeEKBaGArTwm/gxWfWf
6kadbOXFbQFligjfr02Tequ6bbdCoxQdewAgmF6ZHOJ6xmOVTMJkoqFPQEWPu/0MKIE62g2VF7OO
GqKQi+GwKqc3PPQBCUFIL0xSCyFnsGDU8ER+ptQYFv2J+GIV6iv9o4xIUYdUQ4VwM88CQVzVppBZ
Hq2J8/VJfu5e61dkRRp+20dhH54ClJvZRJ8mK316W12dKrI/i4/uUB7Gr/0qOTcb+YH1GLIU6LIW
AjQfZ8jNBMDKM8tFYYfQHByyFUPKrCZgGtjKcz3o3tGOCaFFOiE3QTHt35SnDPPKoVwYB3WlPXm7
ZlFS022nwqID4FdtL3sUdLen9FNZ+rvbTF86Cv4aVr6iC3u7f/dsRPsSZxUyQDoBVEMgCSZ4cFzo
H7kW/DfcJrjsN+EKdg0z4dCV3xJ8KDmplWZhmMkb6hJm0zr+tPHAgcADCDg+8C3AMlf45J2DMRCN
hoeXDjQ7Nyj5NrC2PTM5RzCyXlXkheTZh/ZVs4U/Kg/azyoH3UBFVjVNIUMOcf/3VVgn5+2tCIA3
MHWbYrUez+P1aCNdzfaIURoigjLLCCpl/5+T1+t0fFJeg83lJDzrk7rG3qtOSIfZIXCZOdmMIWgl
bBB9LdUpGRIn5k9rRDmL8DR6H++zSfVWTccrcNKvzaSZvoRz3BFLvH2iJSw8+53lwiG0BEyC8qdg
RtMSa0qBMaR+HJHt5P6x5v2x/qTeIquiRjsNAS+y6+9Hrl+FJkryJlsP4BVGzXTpewOK5QqrQrMz
+QWsbtVPdAiXxnrUgyK2ZALg4j8aI9KPbs2wHxptehj3Cn2su6rIOEmKSE+qYK3D/87ReGgsh0I1
mY/7udG99Q2Az5F7yW8xr1t4j3oGz6HfZfGHyE3YaHvqGGE3NgtPspNaneHEfwtUOhDaxdVqjwXr
qb/c1iUcg/8+g8qPdej3Pf/q/v5TRkmNXkguag1hYVXbsMQbO9nqTsbiIwLAMtHP8htCu/zF+0SA
takWklvNx4fLCh191gHmtzSrWvg72FdOTJqPFbzCZxq/JwvxLDrREe5pY8ebjsx7J55SIVpdn+pZ
inN2q67VPw5G/O12QMyN9p/8BEBld+U+DUaFkOdxiyehZP6umE9gTldvb2Msa4lp2yEWkP8+fz/r
6SRYGFx4tMyizrN31ztQmlRPkyZtj4vaelpF67M4ObrH8fPeMbfr55d6Ow/wevy1WRHRyX0BYdjw
mAqtolGME8d3BYQoCXgmSEk+0gLb+aeKUWuYvNPfUucksz6QsrDRV4FLV2MeuPpOmpcP2REzt1sd
Sqdclat4l02VRbZJNuJjuGEasR+7GlygbNZtvRkKzq3u+ufrRn4UZ+kOnCR5a+OPfG6w6lFmycGf
ey4O9IU3G+2U+chp3J4eU+aAHX8M5tGGySwBTUPHZn6lLTVyNEeb002CBbFONkNrrNiIs+uBRJtF
McuX6TRbBXNpBnN4Fi6Iql/g4p4O41A+1WeVc3NUuJb0t+YANBeDjvLgbduFsS9mKjuu7C9AuE1t
rbpj9wPIAruGpNkZlqa3ZbBl0daZvE3gwmrTywwv/w5i/w6R4HgebjPOIw1A/EnG1FhErGxBZPCm
n/mLaHHbXFgRV27G4vW2pBDgOeHW45OxSy+DdbCHocgRek9D54vW2Ly3/0fZmTYnyqZt+BdZpSwC
X9kRcM/mFytJJ4KAICggv/49yFS9k2gq1tTU0zPTnafZ7uW6z+tcanT+kgdRz83Rn5Z8mmJ2dmRf
9rMFdusbsgCcka+9xZOM/+QTAimIBHJilyzxx8O8WvK+KRkdjjNIWzOn9qtQ9rsAd/3g8WjBEfOU
4OjjF4p//cUp7YFP0F4YBftg5B3ROmb+xZE25wlmh4E8F+eD/ogphFIorqRwNPv6AxfupENze5p4
g5AmS0CX0SSAxMf5fh5N91PtESia/x6E0iz2al589Swv5EU0lWbjWR6MJpmX2/J8vIRvyA1J4ThU
N8mjzMvt77QIAHR6Vckie8z43S0SSqywwt10sNJm8TSZYjYGC+01ec1e+Y1XZVYE0iR/3L1qq/i1
IJZXV8lSW0VrDsmewBdTZvEj9u8rcRZ5RRB5kuPHjzQS+GHMtYIWcOg9fs0ei2AbNp/k8Ewjr3uH
E3uZdO/Yac52U201nOy/JsY4vEz6uqKZQFDde4eA2w/FGRFlQTNpJqNZ7u6D0pYxptoHF2cE5kXw
J3/JkDk1DqEABkja7eE0pygRptiDh7hd8g36ezwjcaeMynwpHPgAV4vRjBt3R6tqUjzHn6NVhC+Z
yO9dcN0KiRtPHlPQo+yRUPl3djO2VTxLJq09XgxW48Uh6O8c/OgR3Iv/TQ2nzOjV4XoTYPIBDs+v
arjdXCbHzz3bhn7gFbTP7ERqyP+LsYddbTfcIXXs8/GTn66fL5Mev5/wW/EjG3cwXmhU0hybCITY
lvYlnZAvDqveOBKMMa0FvM3M5hHf94N5fiy8o7hOpsfXi2pcPiX8BdKdI1DU9z/GAdAqKe05fJvd
E2JndogqPI7ng0wnJWQVU4WBg+uHpwEAZ2yqsLAH3j5zTiM2bg8P1Yj9JYPj711sknIqM1dcWnXW
Hr8xh38nG3j1YRJreoc/yZEdvtSVvVsk3q6YFUtOit4lxcnTwPOHojtZlR/NSkv1l6E9gkowK1/L
bg0/s5iq+ktNZjzR0TpHk8TremKxPV6N2NACKumiwUfIwCVee4AL2rc2dsH+EV2zb4lPYArRqIcR
duiYCKjAFe6do+CYwERPNA4q5DbOsMaeU/7o8xwok+KVo8NECbVNEuw8wiiCvYtZiK1SbWFIgIR3
rs6aZ3WFEXtQ84PqDCfUycEWXc6nRKY/xAtQjwcU72EeHlayj+G8dwGM63kQUBZE2bKVzJgNOjP5
2HvbTaaH6Rr6uC7b5b/+V9L6jOM07uHV1wpQE1gK77s6EIyhxc4MvsmfUsP0eB2IftxbcFRWxuIp
GZuM7EqsAta2ACLHv71pnIIQYR0VWDUdonU14JfiY2kNiTOwu/VA195ZA7yTYJIDerAANlhVuYHB
VADKTKxz+Db8WJN5wE8fdKIDqHMc8QlLASuV3MTRprXL8TJ9K9BO0ysVSD0z89Q+Vt6T5pBfjnfm
OahYKN4bm4Mhh9znFuXhq2i0FoeMzHh5Qa+O5VwA73YCngLEgDC9fuQkN8RUyCZpBijMqC0ZKjh/
2lpZZqDDU0zBFuypMoEfYapoovEQJzJVZxACBVVIE3TNERmRyyPMCDA13SE8vvQkToGmQE+P1Q4p
vCU9nx5TsmXWX8mjyfyls7A4nXOvCoskjiqGgtPGyNi+515jXuyUITKalJ/FY80DQKE4I/V/bbx4
DssCiBovPELlJvspY2earbP5fnkOUqga5SNLskPJGe6C/Hnn1BN1RrTh11DauoInTjtn69KpCvJg
+KzOBov9spiKJMjY+fwSDNjEk7U4KaZkCricaNnSI7fxRlbjEVpgnVc9MyOf9Vt0TyfhZxb87wW9
pUkRxrOttTj7WtAveLl7dMW55u0f0ARsp5Vf+blLKLE3XBYMlMlwelmcJ8PFgF1quMz8fs8qQgFO
yMApHrbW4OXiIm2q2Z8OE5ryDnKjSWZLfheSZzJpnSMxn4mNVx+djJOD7St3ViyAWPqbYlPbAIjl
9nHGP/YeLkvl0VWZpsv4H0jM7l86tY6e9Bwtx8/yBMuyOd5iTVBMB3xrkcudnEPYPCnz9ME/u9up
OI8eFvsH5QXBPnaQH7gbjpfRg7Ss+GOeMArPvgxSS+9hsJbwhJzzvE/Ki/hSPQ3+nf00JOXmqfK3
U3VJsMidY9AtRbPnnELN5FfKX/GaLJa1wg5JB224jpWemGtH1N4SYVO0vKe6JQSJ4JDew6h7h0wc
74fuYccM2ZOAeCKF5i0FauwGeCz8XRtjIXpboyKt1OiHQ1nFvPjqeJYoWl6exX09lTbjBfFB2A3i
8Zl6iv4vW6XGPjiZ7DwYZTaLMyDbw/ghQQweDtz6RXKQpbzET9XWGIAfjl1soN/Er1qHcKJuhtJI
nGG1y/qCv9u7tjPHm+EieTxbX5wv3Bgc+bkOMjolxw1WK4vzwxAx05u2TBwSIdzWVjfbD3GVPO6W
eHnhb0mPrW+lmaVJ8UQrQ/E7s7VP78rqU3rbmTTAHAwlHOQjzGxMJUQv7d3gDmHvXrCbdmzTR6ty
K3foqA/jBOMamuQHL5ooNKVEjDOfqqej2yxqmhtRn8I7Sz1aa87ubWjk04jSMlnG/sEEQsdIxcTR
VNi0892U2JF1bQKtv18ekWuYrNKT82MMp4zuUWr2BWRqgqHHm+SDoBX0X+54nfqJgwvZVPXGZuwd
ngq8UdJZZO4cMioW4hK/ORbpzNmF7NhgHuQqTfKgnYwDeYGv1yrxpHdcA4NB2FqRm76ywuT6Dl8U
O563xvDf7qN0a/bKC39JUAVELK+zIP5afEdmmerD5+K1MtVAoxofLXfh1sa10SWzwwcLm+6C2pVW
g80xYKPTh1T+vbsEKR0sloB0sF0o43sDirlmYLs8r9Aq2FkgPQ+fNediksWkP5zONhxRfEBLt5mX
TzgprOQQxBPfEdWYJwDZFECvrJW9m5G0akxS8x4Iv7JqC8uTD+pXE620nXmDzfBZeCbmReDf8cFo
jYdq3T6q9nmO1fIw1stp/nJecZ4huDrSxUegBl97IW8Ub4p9wDDmW1sdHULFBuKgJUg1iaeHxCEI
u4s7zJkvBs6PxnE/17/NKeEn5LEts211OYlRENM6wqZMwLuIGUQy6A4R8dk6AbaJHNlRcJ3F179n
9K8XF4bYZihQP1hoei7EN7RAImg2UktOu4nuE8tgJlONkCJDfd+3JtDgnXXtlinNs36/3NV5vok4
dSPwiIMiXiqj2iKzqZhUAhXpzkwGzplmFMuWGH8q+WssKffO9jd01/7yI2GswUeXZA73P59WVctW
OaQ87Xk5K7f65s3WdceyQJBfjINlrA4Ysvz9goX+611/XYFE5SHCVvQz6tUlNXkgV2etjlHbhmnl
RNrDJbdaEntaCX6CYJ0oUXrxuEw9s6tUfTBatB3WbBxty1g1le2nRt5ES3831jUOBzEo4N+3+OtH
EXtBxRALkTF6qp9vJVZHnaAOJEyMEGE68bA1arBy8neFZi2MvTiClJQ8HTqkAZQRufv35W8hHgH9
9AiYTYIVfZPLkMQdjJQjbBttn1r1eV5vV40S5vUO87p7KMvv1yKbFDcHgaSQqyc9DPdpyc0Mpieg
7PQdakvV+mIblvv53w/167xiqJFui8pChaj2850Oc6HQTnl/JQFf/zcUJNV5dhp+7IHLT9LsrDlw
5K1GSfU8Wf997f4hrkcclFeiSiFRwa65GnH7c1OVicDnVOFGU1xi2SxNtvV6ANgNKSb9X9mWzCkS
V0juUiAO3bjvEF6wbQbnNA/25NVhgXjA2+LscA/3lQVfcN/VozFOhqKsoWWC13u1fBAj0iKtU4Et
aVuJ4hxLHvO4oz3YvR1qGrOneTIYG7v44UJjUq1Xh/ytYSiXxzNh83coP0L/CW9uhmwcUPoRxqLq
1dIpJ/vhXsrOEWEeDx2ZV50y6WRkFTXs7g2UX2NHIHR3cKVtWByfanJB4Pcct7N4QHN0R3LaR4Kz
4EEbmCCzSUKwGBbZqryz/x4O/Tu5uk1eVl9GkokjYZbwcyTuxF15PMlKNYthc48Pzhed7nN7uDMM
vkq/q+uoiD36KF7YURjy/bzOoCqKJE+V4dq3bbtYrSNzbdummTz5q2ix8hdu7vt++DwL16m5bskF
plmJpRstWW+OhHvp0bsDOVzbio3d2xrA4ikyHU8x5oGkB/ODC9yLx9ReX7mf+3DRm2utRh8r2r2r
9mG1AofGfAsnsHtyoq9a+/rBBIxL6UewS6pfgoZvW2SeyIOqEYZDjH/IvOp95hCbOJxvszBxoOfM
lg57yFQ23FNiTsrFZNX4n/6/x78/401DQuadYp6KyyE3MxavKu/hMLlU5yjbTg9FWOPqCW+H0v/c
+tiMDHF5+Ptqt8A7GhWCcpjRsIcFOHE/v6aatOKgOJ6iYDx0jq/l4PVIX28L73EM64OtjASoFjvK
5DkuUi+lPjzSn8+RnQ7vGSx8DZwf7x/kX2I1gyrIIP5P3sC3978fDYoG9+t0mkZW92+wOlSmltkq
hlrgSpiAtsYotkXVbvAHjU0FLWxv9jmmIQjBY6wz6nMRySOcDax6zUK1CrzPaFCKFtRRGfPRu2KA
mynX37FKF4EUIooN9QrJTyMxVpUagI3QH05HGjTRzQCBcLbLnThxiKnSU3HGTmRcOn9IuPeIdBj+
bHfPp0a82fC4Ez4eDqxjtiJI6j8/o1AP2qqp6Z/0Oj/Zj/VZz+VqDpZt6/OT/iQuQDUswJCpu598
HgwXw0rm1yIKH+/ZtN0MYMyTMAhjMGHRRq15dStioe1qpSmiWUI/MyW36iPr5gMSXPvgzTvtu1tF
HBfreaXMWfYlfPZ/PjeUUnLlpSIPyPBtckvqUvMkO8V4c46nMf7SrXxya5ZjbBAGsqw3qmpron6o
8aGdX5LCGqj3CsF7t3StexKS41EsLwrhU8hghqbsX3Y0ORLIl5hkwjhrhwsZ7BM6DbqrPjJN2A+C
y07jkGbF9fx8ujdMf/sg397R+IpvrZ21875IuijIOLJeRDel/SdiAZpAVorA5Oo7a8rXWeJqIn//
KF8NsG8Tedd2l+NoV+XTUgvbgZe3m+EZgfAZlnUD7xCS95lo1t7T66xgylAxNQcN6Z24U54nvW/K
5fgwGD3EqmqNT/GkaQ9GnmauSohxdDREbX4at16TwFStNzUUiktNIJp8pEvUObtT545kesjKnae6
rUlQPIioPimeR4KGYuDnUNuNlGSvbUWQ9mzKwljUk1H9eWT7V/fdiurD1CzElzH+hyLpTpK5zRa7
IWZcXXxH9HTL5Mf5ShlSxiNVRukhXxV+UhZdTtF2EAf7bp4QD3+ZntuNXOMn1DkYd5w0TKA55E/S
gsym4pPshOHoztu4Ba64B8Q9VLy9YoJ0+J9v43waZpdIbpr10ZIgvGISYmsG3Dt9ZykWbQe90VXr
YPRmwvcWGOGm8L269tWeFdVRopbpgM6tHYrBZqM92/AU52+Jtd6ajtNrjq2H7MyR/yGxXVe8c466
XWv7RyeafTjsuQs3mJ0sFZ2gYfnRRUuKLHbIrlrChZL3dz60eHOM/XrQ/17painVtmfGcR1d1sBa
AjRknQgAfeyYm1mle53vOduARf2FWF5jOrJwJ3TNO+WByGf8OZV/PutV7TssyB9KxjyrUBBdSOsR
BPdM4w++HRGqcshZfhwDZRTQn7PJ/SjM/u//6/r9DvxtKTnlraiV27RB4k13I+jNhgtKStUkChTX
VAdSkHbnmX8b2kJ/TuVExTS/wWTHco4n/LFs1rWNVTj0vJF7DIung985cN8AD3C6c6jiTX6dnu9N
rF+eGMHTEItTgBoVVsrPJ5a3o5Mmb7V2PfBDPwwjgzL6sFrrTrUHwjBaZwL36mAsVGPx97e+pcKM
xyiD+sfmyqAYV996e2m0HUELzfqZdFsY16EIU55QIp1cJfuwgpKLaZA1ftkGlfmCea1LoDluZpPd
7ASP7O+budVZft0MK26/5HLuvNrY8cPcF+Kem8Edff4G6ok6Gufc+K6rLEf12zEmItgGtkHNTvV9
tZRVo0FenZK8WXMqcyDTo6xEDHAw5TfsiJolrS2t1gvapdhSGr0HMOUEzODJcSFB98YNe3Fc1KsI
NtXJbbDhN3ZuQiOB3GkI1bPjRx4Su+7sgCu3tsCqhA004YCW9G/rIVLVn0jIWFG3SOucXtZit97N
CTxSnAeYWvSpaR5/gkm3RLmHR/fsD91VNetZvq9CjJszFkmxoJ/5NyGKLi6FjlDuvDe1afsW94gx
KuTSIrwdBqA1ckaTaCk6BxrOZFoZNFPt0sK6iL/Iqd08jBe94sBFwiZ5pUWEQZB70eOehC5chrEO
eyFvhfQur33pye3HytitoAQ2IOf0ghZb4xCWHwXGyBGq7DE/dxwZtBKD6rNkrmgvHOGII4KNjO1+
UpgNtH53/CY84WQGyk6rF+40hEcVJvoD/NwjfyvpRY4ETz76FzEdLzwjgZdvrWJVrECEBd+Z+79s
8swBDl0CrDBym64tM7psgM/iRZZ96GAw41DgiI/UlQValbMGwDAODwLJL5F/KImSqRZZA5pXE1Z+
mUjt8u85IPw6MP97M1943rfFLzvQNKc3065L21f0ZzsULMWdOSwDg4U1jdyJ4d4Ra8m/bK2ipKC5
BEEAxbzO1i1UKdlud0y74WJIs1j2NV1wTu/YzY3DofEWmcM5cWweTuJe4Z98jvcTDS554gXaayvr
pcXhkcYFzHWGIu0AQ7VPNF/gwZmVy8x4PRvb6e4N2oRz6aUSpIihotCfH/eh5v79+n5dQgApwNzH
Cif6630aPW91LvJs7Dd0QiIHz+dLYaenlbI7UhA9CdsQJ7ecuvHOdftd+WrPEvEs1voAb5hcylV5
lmybRlDSGNMyiKSjKPLjuvDKjlj6HXEhHcGbzohAOS0m3Hkr6iXerGKVwKZuHv6+k68V++ZOkNAi
Gu9FtF8Uwm8D6JQcx43aMYDAY6iUYJDOiDeJzKUjTuXS+PhYJ5sPPQhehAAP8JTCG1NvZtannxqj
efzk+/h56q7v5tbfd3Z7JBljjjEGepA1xMrXwyxStLoVT6rsj7DxJhKJxmsufQ7goM+ie1XULX7H
VtLXygKljNZzbX/uqEojDrvjSe1bH8PFxehjCejKQS1HaKCHaG0ApgqLlJenl33i9c2rvx/2t4IC
Bx6FtA+t39S/Nt5vn6Ft1KM8Uk6nmUQHvbw8ldU6p5edR//qZlOnpgrBpzcgPCK+S6vPbfwg7RDH
EmpxgPbckS6qYfSN+CM/3JkjX6ZD1yNEw2W7RzA4SFzLuY+n9rytj7wbnzwdSsuDZ3OS0DdbZ4OS
gsJ+80bvZLlds60sL/PAsR4M7sucnwu9jxbobbEnBk74C6N2rJf9lN+cBS+vE2MxXm6NxcBb7I1K
0e+sU7fAi9q7XOH9QyMBEmU/Bb+/0dP43JZlpfiHwUPeEi4XLTTEHqzCf3+6r7/o5/tRUYACppIb
NhzdtM2S9lBkByUZ+wMsNZAIjWoHf1n9sh84crsUVGbz1uOyu/2qB8Ww3qGh9fc9/DJ8VA56IGMo
lHFE/zoOfXtYzN+25SBT+lkc9hq5seF5Ac1QFUPyB/deFXhbf3I17K97Y7YegryqhopxEjXjmBFR
2pnuy6tnAKW15xFdZHzUxpPwjnuU4Zp3o+hvV82f172qe7FX2HfafkTLrnd793PdtmdrXRe8wHmy
DGvquud7o+gL0b3+umwD9FBwa7vd7c9FNqLg5ZqhOVMf3/IJhKk3sjndZavPL3Ow6r29/AD0HTjW
ZLXgSLvE8sTyXaOardD0fCZ2YXwy+O9gwMJv4xs4liAtVm7w/KslS00lYdtgb8UnHxsz+amYeXvT
WyqWTnbGA0v1ApKNTeKOf+/z39YcfIZvV+5X7m+D7VIVp1qLeCWPod9CEZjCysS+xp7Zjk41uH2/
kE3KlDfMO0vRrZvXGBMXWgogvyrQ4bUivRKbvNt1Zf/MAgpW2/OW80A/exxrtXsX++Wsw8XIUqBd
O1R60/efjznItKKTRS4WmpvOQ/UX6W95RuYYuwFSXN16Sf4REgK96mH7toInMDAX92rN61pLIBcU
kwsqLZl/GH/X99B35C/szokehiy4Q8v2ljzz9Lye3Gtu3OD81xe7GlFpe7ycxwkXK4g1EIyZlxhz
R7emO8P99/d61f9N3yfV15VEWR6PsJlAUnF1ctup47O61RSZM8fqNAgPtP5lcLvH8nJvrF5XEV9X
4s0BecsQ6a9FA9qlKcq6ZmFEmGdmhBm8ecvSX3r9XKGfFOgvD6ptGItPX7lX4/327TghjHsvP0Gh
d/Lz26WnUYHB8Nea7B+8cFbxRj3H0V+0iSHodx5Uvl4bscekb8+xXGFuiNRMP69WDRKxlBuuxooc
QoT3Qj8Nnp/j5aYyloxYcjH3+vz8EkDnmbInEBQ6mxgT6+XJ4TPX/sepZz9MEOFxeDwRDWvs3v7+
6Df0h/4W+0qbbJahPFauJ1Qt5iSK9y8Efkl48Fqzeu1M22mNpwN9GotlizLh3gy6Xib7i+LbiIvI
COj/BokbqymtmfwCYgGpykIJnfG8HZijH9sPDTk5B0e+c02h3/9+Dm/EIhQDgBLAQ9L1g1ZtXg9T
taeWcIiJDO1iv3XILrB3+Nca2XNF3u00QM/oXgKCPNDMudodzsHNuZDHlrF21DAg7C14rneHjHxT
MVIHzXo82X4el2TozrGhj62lPrecw1g/ORGhQkgIgxIjruYuAHoDwH7dwJeARZN6S4+r8YgnTCLk
BTeA+hpa8LPswd7DDcDFl51Aq2RCuKG1M9oHXfW2nmYhJCd/iOC/uToV7rWArkHS/9wMHVPaXgy9
azS8LPO6bWggrOFPBli16Q7R0WhXUuPvIX5D9egv1HeGFRFLk/FNCk9Xp1p36eRoPXR2y9rD8mDa
LV52cwGaanOnwP1tPsmSxm5IjYss7bqLdszzg9xceCqcA3qLi1HQhMlCs/Npu17CaOb4MJeCvf9w
MJA2j+2LfmcZ//1xv93BFRxYYe5XFNuvx5UmRMf5wsvWziHj4rAOJfjOy/3tK0rEkKijoazg0nu1
Pw3wX43TWorWACmTNgBE8HIkOZkZ/a8lff8ZcVAfjfsowV4A9nMxPdSXYRpD9fD3AoVUhR/rBZMF
tQd3OJRnC47n+bBwzsKjIJbWvviM+yq/ujOabrD9r9vg0IWvMxAzTZSft6GUZXJWxUag0Ipde91T
Qd+6wAY8IWsoWhrTB3f4ltkuKMnizuC63aEpsDAnZu4yoGE0/Ly0JJ2GmpqdFP9CqhPxL9W0GIUc
YobVnQbGDZzGQ2LzBLSqcpJgoeoX02/V5ECpTtFBYgxBH+7ZtaE6iVGAgfRZ6NQQJmWe4AIu/T2Y
fps8Py57dZYYNIU0SqpE7E9Mhb3OHU8/uEFnHHTjgYLHXSBGuIO13Dhsfj1q766FaRntuetqLk7a
cxoXY6xpJm9QOrsFcn1bnUbOyPv76aAU8tautiDa/dTKChsRs+Vq+Y0lsRrvx+fTbIc8xTv7RYD3
bNUaaW3nIVg1Pivd+9lRWJKF1B2jmILaPBlpnkYYuadYuYa1hbM/rDW/LtwENyEoOcQd+6e9XT2M
3pDNWMvhXMYo4FNatZM+gBCAG4Z+f0m9WwqrgRM7O5p9eM472uf2rTvaFy/CCQUnWPiPglOqZrmp
cKcYunvotlvrHdfL1dCl/CgGriQ99HHL2sBVMC/4d1lWF7dAg2NBw4/O5q4yKlf7N5yk/zoVe6Xe
/DOxSNSOZ5Fi1PyASvvhhKOBZEao4BYXv94Z+K/8/aZvzP0FgfVP6t2nQYRxuL2aKJmSF8ftWBM4
kz5mejNBj7PpnYaWtgdkrte0O0f9wVj4R3kVudPOMCZ0fN2SovPguKuTsZr0Tstb4/HvO7shGXzd
2XjYbw8qR4gvS7tvE0solF1WjMuY9muHngenK1P0oY0bjV1bpDHqGRqLf2fOzH9f+OZk+p8LownA
wlpm3bp6JSc1F1P4GALwwLNJBWrXnmfvdI/RFiATtdDc7PWJe3/R+qXqAedhtVQ0lTSAG1hV3e0J
Ds+Z1OZGcW3P+YAqBlOsNFYucYOou+6dmW4ISf2zsnZhQCixL90EpWXpDg0Gq9vaN8PNrF6lvGMS
Q10HcrvzFOi11QMwhJX7n3vAgYOxd/73pRpiZ8+5VAXM//nQVwuoeD6o2+IM0IXZgVBMOzlsmd7x
CSPJe4XUbWVLPTuU0CVjyD8aj6+O/rVUNWqkDpUeLy/VU9gi7DuPnLbBDojNYfQUqc2ihco4uBcx
8bW7/1jRcCbE6RG5CYsn4Y5XK1pHHnvViqW47mZMtGcQAGOz8VIwAOcdWQCuYmi4+Nif99/w7bj6
eW3pakRrWMyj0+ba/THc3vRQ1wdMvwDUyVh9uv5dpOvmPXNBSh3waBUmPp7MP7+plGU7DdiJgZzp
aDF79R4P6umkGibrl2nq3uvs0ru62TGwBoWcDl0NRjwo+M9L7i/bUiwoiPyzAhyLl82p9uR4lSkL
EDf92PzbFvMOM72yjJ1CxgdDeDpIH5fIq0plCpdLFw/eaOdvAUKiRNMvF0cVLnZ+rK1BXesEH3vp
4WWXPA27N3HHrzhwtHM1SYz9yK8UylWh0Y8pCo9u+JhpU4zpMbozMgw4BiNYvemqkzHEN4roJd0/
YPCd7pdNE+66RTucZq23VR8Gp2l0nh4R/u3FIJMc4WKW4OR06VICQeTuY9T62+HL9hR01eJ46TPP
/dMowZ5tS1ZOBaVdRvpziexhK+K9JsofLW7G8dY6Ym5Sp+vmgt4v85q6oYN6wq8ljDdSvtQusiUJ
kbE/+AX4bkugHydOS9lFq6wFqcwqvWyUGR5ko5FLPhQqqWU5SM1BTQhDgoWTjE6VVuELn7vYWkJr
n+vUihN8gdrWJu9pMspxziGLtN3tbQUaVNfGYSwIwU5wL9lTKRLOmOHE3JjlTvCzQUkbViZMpi3N
Q9FZSVPPB9x6m1v7AaK9rUy4Ofa/EkRoFT14Kk5K6UWNFXsIizStMZ1pz/qpia1s2DpK8q5kr3d2
iF/GWt/joLCFSABB+KrmG42PVY2DbjXrECqR/VsYg6NXp3b93GAyFRnYfeXndctiirNKSidOz87G
uLSww5rQTZZUWyis5h6r44s3+2OJofz8fltXU2C0HyU7JBri+sw2zomp1IesMa2XZSQ+74B6HTHU
A5oImCbb2B5ojys6HaZ7Z+e+QfPZVH7cR4/1fNu5j4l0anMSDPvZr+ihOdDXNFjenV6iOlndg/PH
/THi5rEBCxT2DiCyG6xA2CqpqBX0ntqZoE3LfbA7vZXjZYbwkYN5wliwo3EYxfY2dsYj+3I0JNgG
iS3VtpQ9X7plRMpeMd2eSoOdCC8dvM+reV69loWmiy3sWxTI8fhplD6rWXDI8O0qcmO7JxqqQFiU
v9S4gG2HuBwp/v74KLVP0vi9ujztVJR70et4jKeIfeom+zxoVDM7s2yEeYn3pLRSsQ9c9NF349Oq
3E2q83xwXlcC0yH2B+c7J9CbNuHXh/n2pq6W5Z7xfmjRZ63NxngUUwMlIe2v0HaWTwmOVXbwEq9f
APfuXfdmO+gHxLfrXu19QlMmo2jHeTRNSIquIesh/sNqj6+pY2leNJ/1CMp7R75h/LKsL1hh5AUF
/FRQyHe+PBxRUbfK/ASlUlAWdyZzPxpvhg/QioL8QcRj/WoyJ1IxkroRo9XvOXYjfe3tV8vl0omN
4FU2aMpsl43+eBdk69/1X5e9OsCJ22EpnEu+xcVhj+yewxytKE0Itkniu/VAWxSPiP8hQLjmvQl6
75GvFopSKnfZLuORqQdsjDbXmbNcvh98ep3ThwnHcb/lkf9+zzeUTqEnXMGmBEtGPcbq+XNVwP64
joc1q1P+iJXPcVrPR2aFCnTfGbs5EhfsSZ3mKbsDBHyBlT/ec39ZKCTkGQpgWnK/enxbjOQuEZRW
6cS1AmKIB076cvnQwgpnkH4DWYzt/M4Vb6FDCKsarAgc+ykyYav/vCIDPY3pMfVHc/m9pReBA6wx
I/YBgzlv+R4g4cclcCrokxWyZlhud9707TT/eQPKVbm3i+IzHN+duK4moANvleFlxnK8HnpOwPHF
mJjup89Of480entiA6nFOZ14JmJrJTConw/eFLWWjEW+cD+YN4qd+LoXG45hHV8iHUji7wH122MS
QIJYCZcoTg/XJkNNvK2jAVUfB0SfC6qTzdu6mK2XA4PeFtYI8gObjXnvqjfIEg9JK6bHpHvenng1
noZlm6Or4aqinrG/7jornNVzb+YtdV6wFaBwtbZE3Z+MLuSp7zUEbutcSmuILswgyt0+xeznS95n
uXTKVa7/6G/kZ/wiJpU+O27IDT+99UfUeQBtNNenWDvFNCSmYz1IOVdMkfLoC7cwzXC7CE3XOM74
Iq5/b+zdlEZ489M3IMaWm4Q1fTUG2mN9idO2v71nbAsn/aIW2pWx9hyJr3ImEoTWun9vyvWL5c9J
zlUBNIccJJGvXXcs6pQIzmqE4QtLqTmzOa1nhufMnaepQSyT/3gPI7ghXqEyJvsGCVWflMBMv3pM
YbhvgE6/Si1MSEAINBufsRUWjoIf3Tu19gvG1dNB2wTIRImD8O26F9Gq4kkabRsWFHtTYZpL7BRb
BN2HCcYD7j2C3C8rJgdUOvKY15OjI15DQuc23iH+255m9WDRiOEgJysVps52p5pd+lnIMEaPi9Nh
grYjEoZWyu//PbNvgWPajt/v4GqrGFVJdrkkF5HmC0QJVD6b2WXKCKdr7X2gonMCjHKM1wP0d8NF
4HNvjvdf7+qF095DwwsZpZ9oV1+33Y7VfCzzwk2ThexizcKYa9vOh2TCADLw8tNdqFz/7gzjfum4
ueyYGhbICyXqNZftkletNshAICVHNBVsU/YPf7/Y28q8X5z7jp4K2ieDRHAH3zbDYcnpSix5MOLE
/lPt2H2THM4TNoqu++/Oi/zCU66fiM1ABMGjf0lj6ef1qlqR9+We1cDH/kL3n/eRdbaGhoo6x2aD
mL0Vq7X6ssxrXA86BHfeO+7FT1M0XKfceuisySSxJzR5p7xz13A/zcVjZTGbYWP5GK77z7XpP0Pe
67eXO6/ql0nX72P/f+tXr+o42J9Bc3oPKV0ZcYwpg1yfebanB4dPasPqYM+tp5etznK2AP+U47tu
Cr8VEpTNSBcBx1hkrsfDUU6TUhj2b69FcqLHUxSnl40t+h7oTUDXGbaKdDamlE4TyzXv+gd+QazX
n484PwJoAAg1Np2fn084nLR01/YLD8CCjnvLpg1mogn5AMmrHT6fTDagjWSN4Bcu9Z5rcTHpyEMz
tF5erAmM2MK56BBkkRQU97DL31/PGLYABPq+AXN1d/VWQjXR1awSC819fO7gjdmoRggBnFcvtQHf
sTVeggleCO6/exLWG3ZNbzPxJZWiTQ3G9dVD/zaTDkch7VLSdGDXNNYGa3MODjWyDWj0rh4A5U37
634OXth1zbtekjcFPFfnk9BLBBenru3//NvVUyVtxd3pIPiVOgVpMy+Z8tByqMWi04hSDqMCtl/Y
iybb1D5dQuX/GDuz5VaVZA0/EREIkEC3GjwsWxMzuiEAIYQGJDHD0/eH41zs7eXYPt3u1bYGasrK
/CsrM/+2fiW3Nkt+y7v721f+rSPfNGVJxEJKLLDyFUrndvPV/knuAAGnyew1Wn4uiS/C40cw3S+q
8m9fx78b/p7JnI7O+VSS2J79BowrLTeTP6uXIWzwnSWIidoc78rl8nNOJNlp2RHOuftFt/0oAQqR
KnDODTBQ/QYEz1mKc2/AHB8kkuzLFNyhszGLFzIJNuvne7CuX+fkT++u8539WxT/V47M961JtDN+
FpUIY+U7LVhOqJ/UlUz8FD0ocYSsF5t+8UAKX2Ylrp73F0Dpi+OwJ3P9D+f6r9gYIqEOlKZnM7N1
Pz4AgNZ87XxKm8/JbA1E/A1L/H1NOSwT93cTIphwBH+vyXIm3PQkPdEgtju4pFb071WP0rn/4lyx
3W/q+3W++O1s/Vec3bA5SZYlZZYLBdKMvuGHPMHVeS1QnPAOvIxJ8eGUu3ml2jBhBUtLxFj8Io4/
jpNMJk62hOOjL7/tg2rkj9WqQxct8HntN0STXuZcoCw54/0/ojp/tOPMqAIXFhFJ4vcE3Gnll8mz
GZpz3dVq8zIoZP6DOfpjGL9F8f3lqcCBL0pEBBHsRhbRF1r7h7K5TcsERqxnsanaYjl+7AgQlqeT
14HGHQh4bV9/sbw/nLCI5udOCHwyZgG/rV47KcSHIHflhhO71G5gpxCrUE6DDDK3UlhwUaOJL6f+
rbnC6PBOGqiW6F0kjBeUnBmd3qejd9JuISqhViRFnsO6mTe/7f3hBP1t99FF8Awx0/xn/G252+YJ
nfVZGbT/y8uV4OH7nPuU2bqcc1eWzX+9UPkBjHAjCDSkthLQbfrNWaSSi1FdziBDiZySyXw0g0D+
9b5IX/576r8uob6PCz8N2JcMYJIqvpnURO6VVLjKChvHdS+UDdtwS1XZObQkmw1kFfDdkhiz/ISS
kcqUlOp7pVjg+jHUAAQGJVBKLX+rc/PT1sKRgoVFqIgm/X4d205HVXcqBzBOxPRwnnzOXt7hwH39
JEybEhoNh+z/noa/6iajP4hB5EKSaB3Cv74iTf8h8U9fLMryjmofE+mHcse+vLwP1CT9AHRe2dVp
MzPwo/x3uz8JPlTQLPKYUHiC8f9t1ZPrNb/lCatc3JZUoEk4XKlUlsue81+pFn+yn5oCUTMRdvg+
8VP9u61SuneXScMQ7WY8sz+K20x4G2MZahwEjJGq9gS5zZttlKasd7vEXTXf7Xa/2bEfpxr/DTqM
BBbO1N+saEpa03R8Gayo64Lm918O0C8D7uFG4YT79lv899+xJawutamJh+eWkAov34aeTNUCz1Ej
fmjp20V6hVVSmPxJpEV7eRPgfmi2UvlbSMFPKvSfTX7bv6kqdNPmWSlgBciPICNK3mAtksGLpH1u
tx4VH5fZstoagzR//DbJP2mPf7b+zd2bnvt70yu5SCrSH1KRJi3EYa8EuguL5g3ih/8W4p/cctQL
AZEQyDtkr3xrrcn70ShLG8a6WqVraJM254VOBAn7NdmCB8FEFB3/zfn4a7PfIHGXC/VTGjfSx/8V
WGiW1Q0mrFsNQ1oPrcVt9nj079QxeqsuzaZsIbmYUHQmrT6G/69TyImqT2+iRSecR+oGMopLAqlF
Xi//e36UH075GuUV4AslqJfo3m/e2ULIrtlUOssfgIk3lZiHsmrfFKo/KZS0z5JmKfbC7FS6yv0O
5+R0PrlOXy9NdKZU8lOkSC1VHSVqrFLENkn/PG5H+UoG2/TlNhZeTj7FZ5XipT8RzjeSZs9Me6vK
0RfRX/sw6pncwTvFQ9ry/XlaSuUoOF8WCnZWlVYX/IYPqlCODk3fvEm/1cv7CS8zbjYdyIyY+e8F
ry7VgzJi43v/IdzL9zGXQEKtLoSE6CKxiHLITfuUwjYicVxd/Vo+umXLPmzr28d02q+kYTQ9hDw1
40d5rwi1fyrN+1hbirK/LNJwXL4kl5fKL2Zq9yeDt/e/l+0nr9i/uv/NH5CK1y7t00JcNXNqYBKR
rBAGLOHfhpYop/DmbzEUox/OeP9scPpNTsrqNvV7LYfxd1ku2oVPTnW1gv5nQVHcOTfOi1+zSX+U
TEJTiDHGswyJ5r9twtNPkjwXBelDOilvkybsL/Xsokkwk6yl83gJh2Z7ISqtsCqc3FqaBYUiQCNi
jTU4TqTfZvwnrTWGQIA7G8yC/L1KgOZfyj571OLHE56/bPdo7RE8d6tCWI0SDnWXX2Dn3xkImIV/
tvdNgZyFRmyqrJQ+GhG+OgaqSK+VSuRgkyzH09ZQskitbnBHryFknj/POStPDW/KY3QUmJze8p12
wUt6fSymynVRyKP5SRjPx6R9ayifZGRfkumqnxLHVnIDn//Jkm4xzlbKncKsWbUYjcVZC6syBV8u
TfYqFcJcoSDGYwRVWtJvb+JWrJ2H1i3OKsFKJGs3T2m20B7poiuuL3clalJUh7SsLvP6NP5Faf24
FqQucadDOC/I99+ScVIbVb32svhxod491HJnyGITfEKjP93kdVpDwkdm0X9vuK/rm+9YdKJSnZcD
JM797whFy07+SCmxI6TzvKyeM1O/QJxgrl7sj5264H7y+cbd2ss71E4CxgVvmNPjGF4vufbp8M+O
hNmVGMvfnLQ/gTQIXcn7ATsQ+/ttKorWb/vTeVRuHsVyKI1CdeDmlZJ5NYUv/3sGfgQq/2jq+z3e
+KJMEjWvpQ+fgJYxpbfqPfVFfUzauAspTFj79lh9/gZ+Byzyfd4JTx8ib9HVnML+vdZ1Rlx5W+FZ
sAlREwMuG95fqTdDKua6fQVvH3/zpPx0XOeigdDpgfib4nTfTh1qKebj5HESP6p7JCQBQSNQVyyv
j7ex0s/L7rbAT0vN//e6D08Po5GPBTVlr8/pvD/7i7Fyf0mL5hcU86O6p1AbVyDAfw7Zgxj84wgg
jVr58RTG3SDxD2WZMeniY32GnCSnDry8hvarhQGqJWb2vqovv0WV/7ThOAIg+dw1kvXxDRYnYvvg
LmDUffTykhB2am7K7VHMbkbOcba+l8su33RjCFaLlai8pQtC28v2j0yejHx/aYR0mU5+KxL5d7YE
CvKfffq2TM0lJ460ykU4KNRNtQQtz7M3pP72DmfY4rcY8J8gM/nP7DHAElL4zRhl02uZ3i7XFqH4
UKMi/VMqr0K/9xOIFH6b7Z/2NGtNXYwBm5Au8O/F1oRnl02yi/iRNHDCCfW8oEasYAnVHwEmzXpV
aumLWvuzNB9DAYaypyT2dPvofSSQ4h1N/4u6/ft0Rl0FQiSo0Iiyhbrn2+BvE+l5K5vybkE0suZY
VFjaq/h6Xolv17h+8Xdnd/Rxm0PW6Iz31w/YBxxq6m/LlUKo9vuEG0hf/209/qq/Jw19GooOMz+j
wVD+e5IeRVt04+wpmMnxgTPvi08In8A5m8WCbpqUkeRoLA0xnuLLp/y6nlcbNZBmx6M2/xXt/y2L
Q+EJSnRSrFQlrfR7VMdlkp1E/0ruUA4DLPSrr/jdl5NZcKLI+a/1itTBnfMvlfittW9Dr6+380mr
C4GSIfZQnYq7q7d+VlmQVy6F2Z0YEnKIJ6/+Tp3Z6Wm+ezvtjgdyPj64noJvHa8VLsfHjm36erWO
HwPFJYG4JTdKbj24YauPw0F+r2bHi8GVPMSyHxp1Cfw//Uv+WRAtXC5w7VeczyerRzZ/fIXV3aGt
gA9Dmt3X+4yi9c/bcuAjrmGzfPObxepOWABV0VPIgJ+z3FPfannhw2k5UM0264EdA27VsTYz21DX
T9SLh2N5eVnp0rZfFy8ONBbqjtTGSMTXourwAIfD5cZkgRma1wMbYVUulG379l5ms+umfZvqQ+mk
5/y0gZbvQdrAM36PfVh+9ZsVn0PIubZx8TJeQT4YExLCza3gHYPzm6i95QFRdNvkEATEbATKCxV+
XE+ek0/pPT/Xf/4ck8XTaWZ/bgtLfLPWS22zrF6ekGESMw1We8yEP97n6fZeLD5LO4DSdt/NynZe
7on4EWcP/oJarYGXaES4Y/N2KD5UgjecHYlXVrb8M5m+ruFmGZhMPX5d3sk0e7wer/DInV9/gw9/
u9iQJZIH2NhDJBQBM//eRnWRCnlV1YWF2x5Hnjh/zj6ExQeL/Q7V0iuUsBRMaZqh/D3LcXk9GU62
fiwpgwTzA6WD1O2DmlzXFT28l7OCvQ69zy/u7L9jtYZOUnmPKB7yA8hX+3cn7349KdSmrj/T9B32
glqaTWJRWdQdePfdr+fVdV6dFtS0JkWlmY/zzX8jH4Vk07+3HDgDEAICHPzp34xNKSTlZZxLozdR
paQOdED+vt0o+9pLwpEBLXlQHBWoyZW9uL/Z4o6K4uKaik0HcT01RcInt/Bb63xmlcJYxLuqMTaK
xzyLWrffCGYd1e7YuEMvBKvKdd7pF6dnLwrRzU7txpkeVC6WxGMRwPpkJIG4azcQgN/Dm917zyu5
2NJr5op6d+yNWzAyeKl0ZQNqhfFsarZu6hAirit7Sa+ODSHh6ayN+H7lDGMYR+IRDmfopLq5RBOt
2QTXw+So2Kp7gs3QKnZpcNE+WvPslUYXEG+qBPW2PbRmbXKFp9mKLeAM0M+HShfcybGL67DYS5YY
wyVxgYV4DB3q2Klgs3GGwPbHwreL/cjhYXueQuaWWez5YBE31sm9LjorgSjPUEMhrDcnT4Gzwji5
p0gLJLtgjFRHqE16RkKo3a3PXuZVOjHZYW0U+lVekLM9WfSmNF3y8qY2RVtwU0719pRyK7YWU3jg
5KbF7HQgraPQZQhl77PsAHWPZhc7Wht/Th3YINflgUIwFdw/Z08LFLs36y1NQLNrVHttIF7v1vjq
nGJXGpKVe+dIYrAuRBPa8eRNyNp8zB6HFMITTztqwvJ00KTXgqxDT2J+H0zW2RNIajJzc5QuL4S6
02a9yYfRGFLwJKzXnHBnSiUEpqo2C70JOotZGaaYoi92tWNBTL5Yb4rLUDOiOg7vnb2cgkuzcpMj
Zu7Fhp/w7NEvmxFKR/F4PhCJDTPpjoI8VKDJh+ji2flwPVB7SwwyOHHhdoKY14Xog68wHuaH3x+H
Qi8P1e7ENTovH2nzNhBNcxQ9Di0zvXm5vARqxLfojXLs7JELMRJfH0XTQSgvDqxke8q6ra+0d4fJ
bMIXc0O5sGC+PQG8ZUsxvuwr5nscXuLRrtUppEYIfrUTbTGg9tf58AyQ4akJb0NqU/G20xMYF2md
np5vL/AvnfwZU3VkfLegCsTjSCFfG0sDUxgtBNeoiGtYoMOTNpNLDq6z514N75B1P9vZZX8bLzTP
NyfnmRxO+dim2quOaOUGvWjiJr7tYQ1orM6iRJDgILei1VhccotwVTpTxKHRJYs1NCd2Y8lhHbZm
waF8zVbJmEIk08Klrks2kpfBDd+tRQvK7+cOIWVLbYv9OeoICDdA9uwLvdoptmZTe/XOIrOxTixl
eeAMjwQW8PMkzI1iKdZtOX6r4s5ip+XUaZ2VpuqOI9afEivkLw1igiBDHcOV0EFwpUETPAM5YmIE
N1PmJxZEiIpAcNEPU3fqTkglQMipoz+ZqREvSuMXYqGZ934j82B+qfNFHV1CBaWXSzOFGHI0I//e
Z+gzs4BSDklqdHYCxQmoa8Lr7OhiJ4SVNQ1bJv25ozMRxfRpSrLvFC0nGAdSOuSGwZ08JunsVdmS
pJeRi6AirsO6QrjEvlWWD3IvjRLRvw7t0lfpOiN7uyYf070F/bAHhA+RElRoS3I2IoEz5C61W7Qj
JZIPsufvqegaoA6aoDSH7cFzyYlBqUhB5tVmnSKaWsw2LrdMdbmtN+R7EiGv2BST+pRf/GPXLpD4
DMYl1gWcUwQF0zY8SBlksAjOh1s/Yw4YIl1lEoaffCFE1MNS3fT2h9mOJvth7q4zFrY3lWM5Xg56
Izv4RxmesmErF8E0Yv2yGzHrA7fcvV8y6YCrQny/sZfYtwx9hN3gSQl85vCj2cybFLB27ERT8Liy
hGoFPuLgGZw88XhzGkfRUyYqtX0LSem3pZu5qsES2OpnGyX2/ZjY/SaxcxjOWJ29Rsqp/nSkVacL
pr/nNRV60zixp2ZzLCGMhJ4wxPp4/WYUYYyiCxObec2a7ZnafDyL74bqKfrYpF0gnD2xWUjh4+mc
GeUwQtllgHRcPS2FgVFVJHNkh/roXTVZPsPcfbhThKuNmF3V7HZ9pOjiLnG0/TNE292di13AJLdh
d7JNVVeO1Hd/Tm8KJB8xqaPMhe+j2Q2rEd3RNVePxWSSCPo2u/Mid2CNg9Mdy6WYZOFK5jXDwCFM
4ro3xLXqdfdFE9YRBxzmVkhm1Oj0njGKoXSglpHDBBt4IwMj5DySWGgZDQ4aXt8mq0c48S6xDBd5
Gk/ZlWwDCMLvsSrOVWCsm1h5OBJ5oQ1J0OJpvMujkj2WQPOAt7nDK6OwiVEQ6KRue4mTPYp4NDRd
7Aodq4Khs1WC2AYDfQtao9hfw24jbc52azx3N9hvXqvXc7GQ/MUl6Fm1qaG6tZl7Mops9fDaw9Rp
dN/G2FeoMzHOjSL2LyQl3/ct06qGtz22vIuHDSFaPLDa8dlif9nXhhKozBSsoqdXmn/q2eF0qI7l
IJv8w0KO3PF1DojqwTe99t4cJ7jXsUZ0mEuBYeN6rZsfivjqIQmnQ1nPFEsLmgCLrdiXfTPYnRr9
dvYUS3CrQLNLozV8cEy5Rd140nGwVOczJh3tu2u/lAaGD42pl6bgTMNih7GV5rwjBr55jx+G9GQM
uVEa6HKm9b5HKVdxUy1UprqJ+eu2Z4Iv+3E4Dmk/3eP/ObEkvMjCQxmNRWz2jcV793nvIEAF8ICp
SQcSillpVIR8lMNneU12Ltd1Ayx6PnnSMx49l3wBHkL+5RPtc0mDnVXsuzXZdtfIt9HgjT7MMRZh
Yp+gi4Zy3eLN1hCt7CAFI2HOd66eYt/2T/6LkgUjI219KF2WnVUNEsTjkeUHX7l6GPxyi80KK/qR
y0vFkrAeA6JpQTT3PUQAl/007ALp6B/L7SQegfjEYz/YBjYzaaluE2hHTLOV8v+ZTN9OUWtUwxy7
YIkHizRhSZCC00EagFsT5DxnsKeK/dRZhjjFupqqI1k1ozZKcFw1rC446x5fLO6fLjGzLK9I68Mk
a+dlYmmUwjX4u9leHd+8nBeicQ4ejm+0u/G+2zwh6IzJJowLV7Cm+4mRHmp7ZIMlmoXoTj77YwJv
2X0mbis6tJ0YjatE0K+r+xLR3J0CMeqpM6KY/bHXi+H1jn0jba5BWs1lvYjOSIxMfeJez+1+jRvY
GOlc1Nli1OoDy6to3KTZKZhCoiW6itG5opHbS83oB2Kwk0ODkej2urCXovZIcLxvngJ5NfBYTjyV
knaBrplXWzIVQwZrU0d2LxnS9oGJMyHu0s+OvD+H13C0PvULhrOblPMsvMcTT9412+Szc2Wd2eHn
4fAPb3w2XhaqOndbSYyO6cPxoELgbXzXDqrF4bl07jFiXzuKp5g0ytc6q3UoPRrJ6N/txIOJFDVX
3hdXO7O77SkY6ZU7Wneu5vZBZ0ztm5dz8D0ns2vwCBLvjm5hR9sT1/84Z4t2Xe6n9pi3nl5rN7Cq
6snh4l3Os8Ystg89rZYpfxfm02uMapMFvV3bY6syO2B55LvK8I2JI8AlGFbcoep8yiiRZeDXYzEO
xkdO7QGLmGJ1mfHCbY91cPOaTWFMwscDTshS5+4qm/mhX84kp7XyuLeaTSbOy0BzRZb52HF45yms
CCGsMGQCQYZX5KMW9fPnpxTB8waYtktbMs72Oeg2vY7I5XNihbuttJW5V7Ee5QxND91BelkiqK0z
1pk9poUyl2d09GX/lF600QtOCcjk5F0aT87LwpUMMXoEuSPrrT3NqWgEfwQC0TDTl4PvynZrtbCM
B4VbBvcMZrXLYWx1hhZe9xUmhoTTWepWm2pDWYba6uPUK/VLVO/bZllbN3Y8YfJhCsxEq6DXTOE5
Z8WGisay3Rx6awx4xhdjQ2crx2XcGB3LkHgqO2KV63d5duqXI0wwAOXgR7lexqd9sb3a8mq0exxZ
UC3KA1apDYpDs1E+q21vlwGrJ7kkk5/sYqD2vB7PQW2zSlmA8OxEt8VnElwDeX2yH0F7bI/4b5Wo
BqkBlQLfTTzFnUTXQDOkiM2aQnnnskr0hY70R403Wa0K9pLbwo8q1LydHNRuxg9b/shX6AHVeuAo
5aHsZRIHzhOocheptMgCyc2EpXBb8h4jUNzG5WmnADWgRfKuBllhb9z8CLEtj6ptYU+nDXnXRaPd
HYh5RcBT76Ezi5nNJ1AxrBqqw2WMFY/LOZuP2YbnoGerFEOANDAq6o8VLgz0iBjJADqUSGZfg2b4
luS2uujSLm8U0qxlXppt5XITJ27PdrdBF7jySnS16GGf6VC/5neDtsVtfRSs67Hb3IDv1NEzLvli
MlowkpXicnVa0kAdaNHETQ6IuZ0LyzJAVz7JG426fKHmw9fEqEMpTYzkczvZjPPZxHi6Mg+lRwxG
iyqXtlBFyGE39w3BanflkXdKHAFG5WVBFl5tBT0l2Gg6FM90f6KEpYoanu67iG+Wx9Gx32XBxJBX
w6CBJeYjODtDq5WL5hztUHeHSdR5nZuArmz6bF4DPsV4JbeJphaTQ88fNsb59clclDyRLSxuNPeM
SJ4Dpgq4oUsuqup4OpbHzGHJolPYuFk4MZjoCTp4kACFxOiZaLCxRzuKKKP8Bvl0ChT3xOB1j2Lh
n4U7MWobIUVExY1oaAdUdzfvNtfTHM1qnehj5w2KsdcTitXzC7CM3UBeOtWsSTVHrCV282h3DpCc
dJDUgUxR3CjROfQNzVRMyWhzpCZnLCRFS5vRDqHZCBactDTeoYszp19jrDy68znW5UGh+4fSeTho
En4UD70tNcMPv2At0UYhBuXezDPgpm+m/H0OTyHlxnMIO8PTy2nTbfns8EOxWcWjP65/uMQ3is5Q
cvo8I9smsXyTRyafaH/MgKzzyGtIZrJ26Nf+wTfLcLAQ0rC4uXO1xW2C+Z18aofBTlwd7SAaWZiH
g/Ua6XQLul1LMdCbOUuBdBxkdTb5FLc5UPgZl+HDaTzRm3widVhwcZOxfzTzhpzLK1nv3H7NHCOi
5wWPjhKLVd6Im4rfJo8Zv27HeoOq3WUOSHoH/tm1j/lzBO8mGkBedR4Q/DOxEotRHCAPGrpahl/o
grcxkRBlOhOv/JqA2gH4mqhuHxIk74a2HvR4Xr8wP1RRGPQ69CpleMFNNUx2PYDCSnjLKbsDvOnX
5xMKwD90HmBfMx/OU8GOK8oCVDgl98RjLNphailmEotbzZQ4HBT1u8+Bgvr08TCJOCuuH74nWDyq
2WJLVKt3RCDBYFDW4Js4O1KI4UADzLHXbdkO67sMBlVMvgsK0AtAAEcR5BPE1IeY/OE0YeahUi+B
AkDYx3CwoDKRxkq3MxBY7gzNKTMIcUehP6BcAH9LV3iMAmYFMz+XbVhqs4k3IFgCBhqLzsnOVQMl
82Fw7FTk4JLzkWpRGnjeWkAGNH2ck4yKk7+ES09F89rtQXWeOw4YlSUPTsIceW3D1GJWLzH/3OIS
08h4kfawFJllpu9LEhm0uB3pdahxdcBEe0j2Jb6Gwvq0YG0ZJv+OdNHrMibkayVH4hyjPNhmZoD/
8fyMExtLYcl6ajUeYGzb7gYZmRxk9BsGgc03WBzfbW3+kqLcLqQFyjw9EElxyINLsQDJHFJUKxgo
hzr4MD4WZooJuxwSD+q+i9sYD30KEu3tE2c9uzLGtn+bPw+NqdqiKYN2LvjWgtTzB7QjcXuqq3ZD
YM/tLfWwx+bFy3XR5K0vI57t+ZJdbXPdDwsjcRsTlrt61+8f+1oXmeidapd78E54cSdhvmup2DGT
rafx2FccL+LULQ7lvn6lzECoMaWW4uRWFmex6EihcCCq5bzPrTtHnH5RZBTPHtAW+KGMJ8Cn3qst
LYGhoHMesWo24fmJpV3wranHKb9x2u0DnzcfUcJ7mMW1d47x/62m3iMWiJEwVXNCxqp+jp9OFvu3
2Zn7n8GTQDt5rEBSQFMUMpiUsx6Nun/My5Uf1nT/EpWW7/jhgzPVPo99R/kaXBsDhOT4aeR7OW42
Wjnjb5+eDr9dKI3In6O4ZLIAQLkuW4RvPT3Z6q2eFAmn2fhuvq82Slgxu0YLAmV6do9dse2D24EU
6YsngynAAOv66APWJgbFuqIsAKPIx6eJXZygrtD2D0AOCLLWr4TL0QE/0tzpsZ/OLwcN4OgTVxeA
HXw3PdwOZTqvBuS7bYMcIH1BeRg3Ly3nIJfO5VDB86jspRfbeidbBUh7AmP8AciRekk0CXurtkHp
wWiVImfPbRJVG8Ag7zemEqpmy3VbILoAjjo+cRZ120AKU7znuGNxGIGbU09xBI9JFsPK6FfVVrY1
l/4/jrUNpEJnPgAeSP3ZVlwsU+Ll2TIPcn1AERn/67oXTlTybrST9+0OU+Yp3mBwUNAS8EGMJNd3
T8A56NnzXeICSL2aBXjo8GaUQcshASMLLBnf+HMUTAGdPD51H/s2rncMJTkMEA1XYpQDISV3QITo
bCd3bnuF7cq2HjCQz3N8owzHHKDukeiplo8Ki67Hxr0QsMeSsGCAmi+wxu/XFy16mgNkHZaIvYWf
YVjFrwWEiL49jgYgOeF+QANfsiLyMTmcerRBHtCjdplup7wCMBbHy9RjW7d2fxTdPOBDGUccHkd7
pyBjjUqORQP06o/j43O8zAIlWk53BH8yA3lQTueJVw8ohuPqkVWfuNPTnD9lG5ml9KXXriuuH5bt
ujBHwZNVagw5qAwON5XRiQsiEUWHqEl2MTupWuRxF1I9qAtPzfIUv8meTEWgEGfd1BNGLxP8Qs6F
kxD3E1bBvryHI97n2BKK69q7OMPmTbk1muilm4Y5B7XdJRx7/bbh8ql2b45s4v+zFO7B1EO7aXZj
I3OJQGujPnriMahNOcIhF7Rud1RHiwt3Aa17w3lwQq65RJhp1vM4NkbRU10URzl6Hm82flM5ageX
KV41/nggxyttT7xFUOCMugc4B3HV9i68iThuOtzUJR/h0goXtTB8U+XgJizvgeq2EmTHs17Cq9zj
OuXz2lGNZIA1P+hX0PrgFR1co6dFO15qRxGxY/W/3NfdccTtG68UwalcPgOcg1M8mbjM+Y12Gtrs
3XuQ4DK/2Dgu20gijC7y97LRenxmsqcgIOPDbfvHxk26ylwujXdCRZs5ewv3uGZJeutJOprU+1KF
g0fMkFYjZh9NeCE02yvC3lCogLaZmk/Ht1gOjLU9rNdkr+xVj6jIrb9XdAWP4HZ84GuS7lvqgeXl
aak9jaqg5d498PfDVSTOepsxMAB8r1txJ665Jdw3O8oBhmhq/6PcdWEVwjyFZ/Mai+VM9cZGdRyc
sOqigzLOuB99viAbJyZen1i348nqN5I4H3EnIK1uQen2xtjst73R0RMKEFU4alMH69B7HN/FXekO
Xe9xLavGxb7GvYfZ6De457vdly//Yl+cZ1gqsyK8OaWbOKNoNTYZoaLfhnotsxGe5cTm3lWvLcHE
p91vFR2/MJdMPRPVbjq9EWcjTzioh5xTgT7ycDaHssesCAeuABi/pi5YOxONyMm4MKptc5rRvTwm
T4djsnqQD7dhSrBnhTP1inI2NlkWL495hV2mVsOGY389Yvzp1xiKqi5McO3hPw2nHkY0PO955ijg
lZwmwmtc4RrgTsdhD/Ljq7MHcAsb6FTDyfwUD/cRqnln6w3jvjlPh7ZGZ74hm3lEZB+GlKQW2RT1
9Nizu4Z7hp0fSCtc4ig3l2VSuQBOgsQec/Xc7CSd3YXDFYm7H8l5/tpSI4MLELYxVlrChchds7S/
H+UvyRsqQyq7D24BmyPSzNJ2Orf85zhxqmPtyueZYA5bst0QGOdIOr3DYo29qTk9TBDP1O4Ix1wQ
CqA+hkEqesv1NmJrIaPcP08PLOKx2THsW4k3feqNPFGXjdodFMnTEczcLaMpCkVjz4yMobVuspBW
7fYGJunPy4bVGJuD8hluycV9YqOYjtLKDxDZE9LETQDSPjKaHbdA7M39NWYdVbP2fLp8O8+ZKlzi
22ssOShFL3XG5jluHLbaedkOG0jS784pRuB4vs4UXYblKeNrnMeq92RZhl0pru8EHo28k5WEDQ86
TM07fEyDjQXM9AQFqOZtUBhCNDmqmGq8JfsTt02EBbBtpVDx5+e4jcRds1O5qk/sKhzhBp4JHjOq
hIg14nrac40GhB8ee9oDjXgBr9EgE9UgnlX6MvZaZXHeYwPYEECbR9yEiCJZt91CQL1UIuUDEc46
vjvIYm09dhW8vqVVcmLZcGPyBeqAdjSrfvL0EvRVbfDWxSNirwcbQpTbI+bjZXzbXBaigzyXFsIt
mu0efFHHtZW6aQRUY6IUkcCCjNBQsE8dt3ES5Ri5CVzMztN7gl4ZY82G4DdcemFvCziB8OTF2T7f
5bqgzQtTGaARBk+1O4alOaPB+TVAEzBYP5dtADD7dGQJgCejMeq94ojCvDOa4fFBCXRo48cepBtT
3wwcmQ4AeN/Rn6chhZrj/4+y6+ptG1mjv4gAe3nlDDvVJdvSC+HK3jt//T30w0WiGBYW2WTXWVsk
h1O+cspze0IZsPrEgBQTMDm4b/ZtravBfPcTTxa/IF6edE41UDvD4yMSvnWH+rpc1LeaJ8KlWRe3
jHi0uQUVRcj1jK9T/FQKuMyuhfb2ovMoTLYf/R4BG6xyl434nN26G4fK4RoC9Gc50KHt2O+kkHCb
7oiwR/ShYDd8cpfxNO6q23LpDgg+uCcc/fvusEz4aGx6uJfyhJtV30YUAKvpOzRfXwTeYPaZ3dQ3
7tLd8AUmCKaM+tyfhgN36VELnS7y85oJYEzkZwFt94vW0/XO32d8j/xWhAQFxfVZZuQWGM7P5HPA
m1Gwfb82+IYFi2D5jAYa4CLB21jR7BNX4jG0ylN9xWQSMa639m0NP7AQ+LfoVqzfUT5j78tQNcR/
iwttRNQjMaPfxjfcYrvD5bE6sC1Me/yUdsaYT5fh8P0Y5VtkJSS4KWdssNC/mnEuRLf4Gfv7ld2q
N6wTLHqUgddjT/tAI7Mg2gfW2DFfKJbx2utdTtOOPSrXdVsZD/Hai9TOONqQXVxxLe76O2QIUss/
IIYg38WzEIKBM5V8h1lK1RAQ+iyv95K+cgTfNk8pOHpfAQFkr9ThASwARzcaQG/qEUBXN0VvgZjT
9AnkCtw1ucGv1eTAdGwJ4Pv4BJFMDsAevNGCcokpaLIEEvAnaVcbUIRoNJ1BYm7JhkoCIyOjjjye
rlbes54ZPBSAAv1SEY0K+oG41v4Z7WjApZL1L59ePAGeoSsj+rD+AckCam5ohh+OqYYPGe1ic8kM
zhjgMFSQ1Wr0A7TSD8AuvQ/AQLYdtN8hqDHjjwS/J3PAdRgTJVIgpyNQUm+pW0MxlyUi8B2ct3jD
M8oRkl05kbOsgJHQk5+03eCLCAGp8MbAKi+/FKZyRHlJH/QzWEMUvS8Ljr7W6oEWHopTZ8dubogU
dSdmIxmLC7O9be53xkDe0T2GCL5kiZRbPSTd6imgsTHYmiHTxuMZPT0sXrlZvLUdh0+Bcl7wBMxN
f8szo98UO+ja+8W+cXi8BsmsTEZnDYBgTFgR4lWsfimSCQtOvB4cdwSQBCPH/8db0LsPETrQ61fQ
fCQxyfRPqGJauVVatYW2iqoXlKMRgeppTRQvBthu8EMbzDQgpDD80Xk0kHE4kAY08m2Ff+NQgD8i
Z8LCzeV2wS3YRD7vzocZeTaitgvrNg4+Ah8FlvJaPgHWamAIKlT5Yb5E76jC1CEsm9ayDsR69NFk
zf6cwZEa5X70YEIoITEHxVpcCc6FrBOYAxH1Z94JoeDUmhX0q/Ws0atGF3cM0g1NrwD+BLyJg9st
lXKAEEih6pqX7MRdY6OKu0fBAHtMm5IW3/BZf9SBjhYD0sngPUa5PiJRTpeRIrEGdh5pIdyRZ4IS
o9sYMSSVezN11N375Eq3BWaAdnutEOFuS/zNZChu64/0KzEqd7lEXgbjB54GmGzo0pwlK8LX4svw
hMK20ujluXC1q7ZHtINjU0ZOMx8UP0Lg2D9HB0S49QnoEqvY5DsRVQKUmk7xSdkLjrjFN5s4AW0G
rha9LW6x0HYgwm1KO3LmA6a3NzA6VNto7/Uejn8728z2aNfebOdUIry9GgYV5NIQ5oyIqIQeezYS
BJ7m+rv3eI9xTrxeHHA82x8n8gn8KOjaGXna3byvJ4Aa9QDLWaIfMZw1YKCNlYflmlJs80ZDRoB5
NcxKBfg/wKDIiBm3eeEczU91qDwUhNVnPca9o5BjnIwrq388fR3s2SaXry8Igp1WBa6PF2qHFLeN
75n1U0G+MhJgCV9mLHLcJtw/7cOM+4JV3ANCycMt8o5VkEyBECu80lz4DdbWJsTyzDeo+V1Uh712
bvYUmDU8SOHl7gWG4JTeaGdW7Wl2g6Gv7fYBzPQbpX2HqwYDWQVtQBThTsrd4ap5kFJbmWuYs7hJ
aqczV/oxSoXo2BCOYm+QQJCNdowRGsegMJtct+JYh1SF/O77A1EyAwe47kM2mRQGCHHF5gOT5GDj
q1UZC3vmcP04JJh5T78fNj+iUyVwQwDQ51aC+N1AivU8FTMbjz50KqHvS5VA12AXN6EcXU+AxJ/F
Ab5ZlZP1OMClV1kiAWTjucwQlQOLzXcGMiGRdFSF1KkzKszVZRzsIXNQnhQbKvGbqP6QOYI07/c7
/+mQhG/R6mkNdQW4b/wN7M1h+tstKjP4XbBZRH9ExLVQ3DnusJJ1cF4eTLl/WVw4iKGTBpI5WAwQ
S7uDOy9cMi0BE7SX1uBJSzgbag4Eq9lCmF8biQN/GQD4Xc4DLAEppIc+iDjqi50eAif4kK+hFfus
I0B3XVMoONqX0UaA0b5hhSB/3CMLHD1gEI3RgR0Kgpbfh+tfGtB6+1DI5yB9AaOdewuLJWP6EFKW
g4/5CVadpuJEhA1BxJGiN5WZQM245/Sqp5L04NLi+iruF4e02oXgdcn/moUpQV1zA9uWl8Xv/NaN
nHEjmPmJt1UjwPJtdnDoTQ8ChK6hcnEpN/yoT15nJIcEdjwzPNu3MPBzOasycucL1YDemz1sz9Gx
2TDXR26X3Poef7vbO1rckmpZFKkcXFWtzKl1ZauR1hxNkCCxqbUPDE6+VQHurwbHS4GDBhOcC/g7
fkykTrOoBXJ0QdhjOkADACe/U1/BxdhCyBpHPdyHEQaIZgyvpD2nvyNvd1IqENZvrPojgnGvbIB3
6Qoftf37lBF+IItIMlRS4PMmg98t321qgTRB3K5ueCTSq6DCah0PETkpJ7fs/BJud+aCXS0nFuw6
vgkM5hXbwEx7v/UhwSPb5MEu++NE+vOG7l6NMItSsUAzchcXRlbAW8Lo5A1TgIAtQ8cs4NCpP+S8
p+BwV1xBccPF7Wo3nRx0oPjI1fjJmJmvGCrSXV5ZjQzX1wFlwbl2E2k2WrVyCk2jAxQrBJBTFjcs
DjPwmoFya3gP/wyTq0ARW2OOGfuiDQ/WCfcTU+DPx7tjCrSdVo2JhC0tjMio0AJNBt5sGZ0Ha2/R
BVF/uDS/t/d/pp+0EiRgogz7t7sR1bJG1pga7KPJTM48WfTORqveRwNbfy1Ij/O9Rqjw+7z6lyWJ
rUj+/0Xle0ZiFoxxWEFy6gyUDC4JJ2J6m3BlyRjRxTH8WVehxBIcW/vhcluX0z/PC7cEFpQMELG1
u00cWu0DxzY1AAH0hW4YfbdDk2kkamkiW/jsr8/1Szp6+9GcTQS2W9eubZUoSGkHmjDgKG4fRTLy
P+R4DAbYMyzkX8GmgRnb3+eYUAXhNPd9dBFrszU6X3Rbg0Wgiv7gUy0BNavtBNEYG5N3GR0bAnBb
I8hLAMZsp+MYe9Vzl5whO1glZMTpF9PODpFPgBKVH5gjV9I5scYEjrR+e5V3QmpDTuxpPi+bEnHH
k4p6TwbLGDeE/D1vhKfWmyGqpTyl3IXrnewz2PIPOIrioye+ewdiFBZKPlT8Of6qNCwu0tHonJyR
GcCma1eT83EA9U4NkZXVL7BxBZ2LBBSkHWWbE17Q93lH9zq2Y4ScawWXsbkR2WlGJCSUzIM9h/vp
8IIZgwgSIw/TPOUuQIoSlWEyLRjPT4wu2G81+VwIIBZeaP6+KqR1qd1PTbCVwdyE/CsHo7y/J8JQ
S526KAghOVCk9RgxQgMHm/F4C9w30DlI7jrgo11VxkLra7ALWDKQ6KQE5B0kN4Bwhi9ZfwbpQDF9
PcAhYZ++JfvgVnAoNl/MR9uSCfNHRmoOkckFs/kYfX4spwePIf+0xBTsJQpsZxSe5++eI2y6RIFV
67zTbMHsrW6HykOPvSshBZQfBnhZW8CU8vAF2hRflQcWRMQTBqCIQh80k1f9qrEExpPQOU6tMbVF
FjauBe9qegGDSs2qRIIVgqL6qHeCjsptw+jxV3CB65e0j2CKLH+xOUX1VGiNDBSAS4RSOQoJJZEK
UnvoNz9pECLQ0V+QAf2aQUkKnOLEQkJly25YJMxHhgWYO+39fKKlHT4LL6mMIni/EBlAReDBBNph
n4R42OyF4S7IHAHpNId8KaR8NOtTsoMDRrUcU94cFpoxBGjaEs8c2ktsRkiO2s2Q+SzsntY7xIdr
UCGAMD+UMVFXq9x+MGqYeqvmMlNWoMxnF5AcL703gQ7pMFSxmZcEr15CwSwlkEtYOCOUSSM6c08j
bNoNiRpjaC2lovGhtQSvRccbSd2Kj00/F44AaBilRAZySDuO1wqFIYmIDJ5Ozy/hJrZqVzmOUIsC
vNMCYhQZpGDnGMjBiFF+wzbN6tiHAGPu9Zk3Y2zfqj753U79GMCLKU0MQIbNvbZYES+CpCERLzz+
U3hVE296k2R3UnQNVZGTCCxOQjnR6idrnqxC2uBRozem1YNeryCC8rkAMwItCNzxIXzPFuBN4J9h
jIodqYQ9hbegIE1sxulWyjb4qGqhLN50QYAA499VExIUuuCGIJKcqoNoFm51LJ0YTfNoiwxFRoFL
03mUWdDcSa05oFzl5wyBakUykfTUlaSZiIRbR2vUlXfKBn1s8aVzgcYKgIYEqtFSEOwkyJXrXXmN
XySwgNQ1KULpWSPDoTbZlLDAUX4KzvzWHYsDvOIaK66ovJX2zDXhTRmloIlAZGPC65vskDuKlYus
Kboln+iTAKWQGUVDOiz/5sB0vrTc+OTCd67U+WNDe55mOZ19wRUd5hhiP28sFXaPg5Eh8wJDdCT9
O3MIXqoVopmAdVmbAuoMCi1Da+6tinXa3golI5O9NiP1CmlmAGBZ3zAmRKlnR80td6hna9d6J70G
AXQ59RFwaDijryhcPqLAJwMVvA+t6dCbmQdood1timN6RolNdAAHU300+QGE2RSHErUdFVB2gqUp
Ye9O9ESGNgvVOpp8Ms4I3SgQv/E1Y+ezzzD2MLv59JVMdrFYxWQE4EbdUPquW6uo/TYxRxzYownA
6hK5QUImiaQJiS7xqQH+4zKNevEO8qcU0u46afowm1Kvh7OevxWXSdDBZ1Rv4dfQE7R2S5WIgdGY
6GbMzzj5g4hIij1Np1wym5caZYRsw27DbXDgDwVO4rXAD84t8BfsGxsQBVsSNFVmHX2wdju/Mo5M
lHm7vKiA/I4nCdD/Hj14MFsSq4LtDAAm++EoA5o7HIAJAk4A0wuvKX1H7wz9F9UrXmuTcQJ0qzQU
5C/ohB95lz1mBwxb65ZPVU76mtQIDzgqoeYa7hKfPaZAT/FGDrOQ1GP7fRZ+RSqenPdYDt6e88tk
cBsRBa/QUWUXfh0iS0Z8aoi6nzeiWvLgVPgptF094AWoIUqrifffh5tQawHfSEx7qQ1pN31XPxFs
U5Rg0TQyMIbmJ4oh+qeMSu/0ln5qZN7jhCBcqxufial5oaGhtqdYqc9IOuCpiTt7EpLv5FDbpdHO
urTLRl3Y47h7FLB8n1j3JzMo+hwnsxAOUPi7evxYRQls3Zf6ogI4JmIb33RYeS2cgZzsDFJQgAoo
ALuo8txUzKvQ4nu95PU2tIbCKvcTyorZRn4QRv2Y0ENBUYGIIrvqe9yF7gXkaqc2Fgc/V8ni3zTU
MUc4YBrYyOXWxc5WAUcS2b1y/v1d/kSplv648Hca84egCBLkWdCSYvRTFPkAhlc6ItQGdt2Q0Wdt
Vy04kHS19eLRmuVjq7o4oH+/hZ9qP3/ewV0EmSuMlHQK7gCKJsiEY6K8dQoKT+sjl8sDGZkfI8BV
8hUyyXhuROt/z92mEoUKhb/BH/q1QqZBJaswgcLEJRkJXm8OMrO+fFAY+FcF7ttzAAEniz7QKl9/
d9WcE6d8HOsL5N9ed6LROO0Wm8czDm78A/TsDrCraYPw5RlVaOw3mxqdc/owWfshWkf+j0AOKZui
SOrd0wu9pPFhE5WXyim/EJNZ5WeIOOAqnzW3uaC3jFNBuv7+fn98+D8ueq8YJheVJrHpCE1HiHXX
0HqQdTBIwYKDqKLV6ZBHULQtEiC4r5iwnFfo4fcb+H6nd0setVAVEawgCjAxvFtcZdsqQ8JF+YU9
zGSg4Rb+X06Igl/5xKDX0h9vrIvW2UxENIBSYsBMSYGQGI0BD43AxakTHSJ04F4gVXjpr+G5fS/0
7WmtiTM+B/qoDPgvquwsRQsF3ceAoPqPhPvBQvmuO//9HBB0hvon0ntehCrY3dbVTQFTDBwMsDva
OBxNTJSgN+lGdiq7Ma64dqEzaLf5D8uN3+nKb1e+mzdVLUltnKvxvpx2PfDuCpyBGsYcAGi65Zwb
qNuysISe1K+l4NYqBdQoQolU1l+Unizoe7c5ZQQj0nQgd7oeFBODk46SQMDk5di9EAek7Y71eBEy
s13I4DcfI3KJvvyKcnNUPHguxyRqN1zmB62piH4w0T62ERY3q9MdQIx++1pn3wTZFl2uYjHxfTgy
FZJcOcgSMUbhCKYYk/KWX+rNXBwRlvfINUJX4ddKnUyZrdZ4SrtF8+UK7fIJ77PSBW0vKliPW3iP
vvPymwr0eI0KFS1bowAsF/muTAVAQ2davOWX+UOy5JcBAkjBBvSj4FXJjTInilvGtMUMcxLxwOD+
NGZb8Zuw3cTtIY/Bv4hzwqgwCBy9sidZYSljrstgJiPKjkXCuABK8y7KpFn7AUABozwjcBolp2Oe
OtVfeHiGbdUWbnY0gbHfPrNaFjEr5Z+Bdc1LZ0ZPDglvt8ZgI1o4nMcmkIDTOWBzhAc77L+CiuI6
S1EhFlmcrsga/97r+HpWl2RQAwh1md/TFLBr/Zy656NV02e0A/1tcdzm9BSbUPr01nXyUJz337T1
73u4i1AadeyEUZVACtQp+tiLs4Oj5Sc44sSA8rhEILiS7g6Hj983Gn5dBvfLBAquUGziUB2HaNPf
jx5GYV31MT/utHcA467jobzJRmiDvrlFDxbqKbLwXe1BlF8DFJLTfp+b2hWu5l+ZUxqj/fB4/7fg
gQaBgmYW/FlwY9rdQCSTIlbNKCV+1thYmtBKDBdgO5dLggR7ArK8g8jGJsrffh+JH4q763XhPY0z
RsRI3BXC2KyIw2xglO89X3ThtpO9b9Ym+g4TIbeghc86zKXQF7Iq+Gp72zV0+eQPqxw8tk5m//Xd
Un0kx/pDhR73hbEQVwkXFQpqf7+hYGHKBjVSFl0Ka+J8Pvfixcbe1YCIAwgbMEX+5LEg5iXwNb4O
3T7onZaxJ3EjjH6fmslIpQrVZDspPS616x0gVVlkRygnAzFUmtIeemeSQCEFyrQPVta/gdLf934X
RGhNKjVSGI5+XlioaiccaQcbcVI8EG4iLf8gzP8hVFIgegfJPYFFyQwV1r/HKgpLpgyqbFwr2HAv
bGMC1obImWVgM7OD5CaBApjy4LD+YQlJEofOHErYaG6xdy8I2moi/D2S3MdsDdOGhN2uBgCkRg9W
/O9BNyYA9MM4iMhzEPu526mYbuxbtpfG80iAnMBGcWYI4n0H5XLWVh68vR8aAriaxONSMKCFmc7d
cFZKEJbziKsJaLw46UYxLJehkvP7yvvOX+72oL8ucxfsFJkUjFqZrkJOkE7IUHpHsS2HlynyeQAh
SAvNCbfe1yYovEi7WBuop6fOf3KX/+wPBbX2Px94nc9/pBZBpwxZJTTtBbUhBFcN4hKPN0pS0/d8
A4y1KwDCkBgFcAa/j8FPgdKfV/6e2X9cueX7iBlKBPlt8hzAdRZ6IDEsTxfa9eY7JI1HFADOLIfc
HPWnxRBHs883rfIgXpNEPOA/r2J1YUG0LcPo7+5VsGI0FMIgra+C0SFBFulvHUV7z+iuudcaAWTR
zPmInrM150bvduZTcIDmAa3JYAd+9hb7MAClOTLhLUhLKZLhM3eYX3CeO8Eu3MMrWk9NzbnUDh5u
E7noDQDo96hm/o1Q+/cxcITAUgz6YPdwiNUHaO5LNJvnwEDKxFoqO9MUaaE2bSdtoBrLmIu2ayfa
YBvNIWqgtR7691VHAhb1Kd6SgqvU2Qw6vBFloLgwkqwmU/UJ3lvVewOqUBLIXxAMm6jAv1UAoYkd
4UM34vQOUCLFGFQ3A/MGyfG8QDjbSgdEXSB8Dk/sQlWl12H30CbAoh+Z1hHbkC7Lc4iwPW509N5i
8aXiBYKfljRHMmVQfBarUzclYrw6SOGLa5QAfvaoycWiUS7u0pEkHEidWbPyHKeZp44SWdLXkkHE
D6gXKslRQMPMk1ApWMxQdKOpNVnVl5BDcLy1ivDGen5uCqpkz1y9RwLPxj2iTdYUF7Ofn+fWqbvI
FGQ6RHiLqJUjXyWpgNQIVa5FgSBFovetG6IeVbqBsGKkQGzJVoknCH+C9oh6oFJ0KDbbeY7M+bul
WPFm2ZEc2Dlk7Gm642sjBEaoRvF1AtYWakkMAH/SGn/u63pNsKXQYSsHFcssy4gAKMuA0noM5MUg
WKAjAXRTgyKmvQBQIMtfMnjLyY5DuAl2F0pzs2aLwuX3xSv8ELtJsrBqnPL48x//pJhdtJ4JQxEu
B5AqhM0B/FbJRHe3M6Cg+AUGI+paIG/c9K2/WltERkgDA+K7AAY9chL67iHeT/4/7ka6C+naWWag
zZmL586kHiRv4NkCW6ljSvbzx/G46KZgvmne7jZQjN3704ra2yR+rpub1Cvds3ns7JQg7ATl27KO
x/TgKEb0zDqgIfsL8QN7r0OJ0Nmj4MQd+Ar7omHUe0KQy52SwxdDAQp70grzqa4AeULPWHIiK3h9
ELly/5pkYrPGcbsWxIRV4G7dy/7YMrN2qRixzdsLCnJbCelsZgGL7SCnAzrmpX0CsYb9QvfyZXmR
XiYTqnQ+tnUaYfuGUQPgun5GF8A1Bzu8MIseXubruYH6qnIWnJHcuMpg94UNlXA9pafiOYJLSEcH
N7RUp0aXE+WXCnDN2bzEkDlEeZ3gF7jPigsUOUBT8jkm67HsGSy0zReCGjmMBkuq6q/TJjUxWomr
2pXLo9oZGOgBG6tvRI2TlrGVVdhsMqcXwORQauxIaQKSCKzeg/3+xxP+zzG8y5J7mRtrKcWxw2lu
JxDUluLJqdWnoEAdzWDHp4dHzI+nPaoaPOA4LIwY7+N7DcbnJSukqFjMmdEqo6EiWBPRUy36FUD1
2qeAcTFv0ZxvlkU8jqE99qpfyhF6VSNheBC4uE8G+PusP8CbaCuLdg2qN5+nGP2iIGUePYiDvqOq
+xWliAocwgD2WrPEv2ealAwDlwZ1cUH5Gxqkvub1G7SpezfaT+a8jXYiCTYJDfaqk/sITlqnsMUT
2uHKNnSGp8oFQBFgzMSWHwS8/L91bayBP+7s7ryGyXbHCAKqY5o5fmpeDnGB1wCQHQVSgP1r/gnW
9lc30fSqqLCXXNk/SLPjB6nTw/G5C5uaoOa1REraC2+ph+ycH7uB4LyqD+UB+smH3Npfn0GcrtFB
M58DnfUXEBeO83mCqhX0TS6gxd5Yu7cfKe1+J+6/vLj7rTBJ416oS9wYzuczGq7CLn3CXuAMO3g+
uJmZuvlGMRHnmG/oTKG4OHjwcObJm+Qt9ieQvKih+Hs0R6llLViEJP8oz9k2OuYf4LNYiQVm2xHw
1q2+oj0nA+U0LzE0CqMkA+oltEJwAenTgrQIC6wHeccPFfi/Xr50n7G28iwLARav1LoFQsNCko2h
MRa4C8zGnFyGZVehwPTacTaOwQdn3jqz/hla+CgJ6LBr8Di4232lkMG8zATp/NRQOtB4y37dbktO
gNFKnV1EVrVz0dnv0Z9EdoKGXk8nAGv0ZPu6VV5PDRFklDRgyf37ffHrQ/92X3c5y1SyiPxWnCEC
qXoxpBj6dc1mXHYIj6xKe1s0G8BSBNYJ1EuhHagNAvxLwFWdKqr2bokmrUjn7ICi+u939uNeuyo+
o1uCYUNF++9dJBMTvm0lYfAR80G/LG72orjCRVmOQo5cil+6R8jHH7CEqJjjmNTgI8wDR3e3MMOy
SdhBSItLb/UQRNlPbyyadiZg/JfELi7Sx++P+FMmrMLxghUQDq3OF38/oTJOc5NpRXEB5v+Nd6LD
48Ku8Ogadzue1sHyZZqg+ruuMUY/K6Qk2nPjdE5+hB7D5CwtYS8ICjwAZUD3IoBRQIEAondOykGz
eCWLfADhTBo6oh7OHn8fgh9UiTHkGG9N47E60a/5ewymqVKFKODZcx7hSi+hrN9u3LldbVorZ/PW
Ehh/Beb7M/DXM8IIPe+Jf+351fEMBDhyCs2D9vEBuNXyYP4pP61YDZmdwsGZZMXG/H1nQQ2/7aWT
l7MnnSazAu1dID14yjlsbkxNIJxZOeqXYHadcYNyA+p+NblVqs2TEL+HPdaIdzZzywJoxtT96Kjl
iI1aH3js2o9emdtAopE+R69o9F4DgTSFZUTIXcDtMurW5r4K3c22wEFsT4lhI8qPSoRMoz3rAAV9
AbTvAUMFIEtj/v5Kfow4/nzwuwINDAgSuYk0EC9tT9F77Ms3RzMUQ8Kv/XPqGFv7dDjgecFY+P3S
QGZjUO+3Iw3+ieihwf9Yuy8O8UEfa2O5sGcvQqcQINvaAeUaaXTjAD0KMi+70d4rlPsNqGX2LtB1
T8BdAouUGulkg1qiA700EQEcDIIox3FyGewbMGdoTiAXMidebiVmox4mgJvgD7Wq3+haAlijBviO
Hp2SEz86wMcE8h64DDBrdCQlaUlUPD84AVThjAnOLKTp9EY1J+jPaaIlA3gBQYyeyvumMjowSgoC
rS+GCL3J5A6n6AB25IDnO01ANAOgQPhMMPbSbbnILNBbYipLApIVPFQyd/STHWx8soiEzmqDz6xC
ywp/BUgWtiPgcJbJH7wl2wyCjc+dmQ8ePeQrWvOIwWVHTrxsMOEL6DSlDdwPV7oCEjnmKA829E+i
5Qipb671jkD8DzazhbWJI4cuVzhZjtu+IqGfKgNNS2g0JiQETYZE9FMr6fmMxgrpAqriiA+uTqwf
wxEGhP1nSboWw6w6IZLG9VaZbYiIAYJCRrCvOAJdlmOsO1plnDGac4lE6nmqLUjITDaOloDKjP2J
n+WMGrr+FMWFY2xI6OChpoIPdM5Os35+i+8Jki0HrAQ4rGis6pEK5tXQkjhEYo9n5p6hC39O8c4N
KPaAlHPCO4WgCelLMiFm4WwoOoBSZqzajg1qgWBD0OkZ8+BTatcJA3H9T/iT4cY1NE8/mQqfg9ZR
6aNTTRyhtOtNSc4BCjbQb1SNIiXBsIHkPMFEAocApa8KnpgaoEAAbrn4wIhWuIye82b9iQpdB4Aa
yskAzPcgxuJIL0kOlo+JcIp9W8cId1tb5QUyRDQ0gHrDJESKD9aU8T1Vy5RmtMc4lKJuns/Dc0Qd
FE9PqHMokoXRWzAg52DvnM0Bw4R3qILv832BfLMOPsaGB3o2BX+QMwFJc2AezAOExXhj4qHaPKJp
NhIeCjrIpIBYG/0oIWJqsjXdaxtfhcQI+IRU7QzpckFLG9A7EfswZGYw09Yvlw3KHRn4ckYoUE6G
PoUf6JyhgJoOkF8IfpPmlOcQgPjxo6QlWFGvhhE76Eq7lQ5kUbJ57Z0Zmg/rNTrS75fP8AWPQtoP
1leebBfEJTSQGScyyEUNdKQxKGK8cqFJZnpVrGjLHK6uwaTUDcm2HXTyejlh90wORDCa3MZHcTqK
G6H5WoQmOGkC5lKvo96h2kLlvTLW6MynU346yfbWuKonSEDT6+vpVKprnQUqISn94hfKr3A5fbIu
qtkilo1BYzF5iEFmGEIdsj4aklk8rTWR/mrBxcDDitalZ/OzMixD1YdXRPONvs0mClctgJdiiiai
CDyWDJNHNCq4E3gmnTVMZArX4E98q8iXBteZlaXZ6dGhPMX0xHuFC6IDlACxKyFF1iG/SBSItuiM
rIOxjI+Q4DYQm6EJAmwaUAGzc1zxeQryRtJ9IsXJLECTFDQudZwqkIJ4gzUfThkJ9jan+ZsS98U4
iD2LC3AiEBK7ZFY0WziAYP9il4yHH7IAvDpycI9LDSBVK86EpQT7DB7UAgKSgfNK2o/4fhRy8PbE
owdXiZoKILUGNiofoeyqJOSMpKPqchHYr7khOXupE8I3HlDlk9/rPZj2zQ69zA4fBMgz7RGZ1Nba
WUwV/HFo3wZAZ0Hvhzw0ad/AbMosjJiU0FFHLzQjuIsPxcFqgHarHu6+UIVDUQGeGSPMDD609fsy
woMVu9BBpL0dVAa+9QuPlFmKsA3Xu4A8fwLK7VL4uDYqjVe4cR5ajtgnO7tAevgYUozCgBLJOsqg
9Y3gu54a3FQIAB1Yu3po4g3izX2hCtfLLp/A0Ot8gH7CB/Ag02BzV+gXa19quilll+UMVoGVBInB
lUgsqGdAAGAl69WV0YwgJKIPNRREJdOueweAEQuO08vqxAROFl0UdKTLZzE55QmoS3Y2un2e06cZ
KiMdY6XCbQa1CYXSV0DrOgUVak/I/VpyM9kPSkBUTyD4Qt8kF62UM3o9Yh7kRD8W8eEwJPMCagQC
952w/VGR4kStTRJpWdDDRdPdAD0NbajTeV/yNNmOZmcIxIat3rL/PcoQ18jtzyBD1lCYkHkUu8Hi
4ZR7VsGSaUNSTokIW8pNMsnPWhCDfK9ZSgDXhk78H2fntdw41mTrJ0IEvLklPD0pUe4GIVWrQBjC
gwD59PNBc3GqKEUx5kTH9D/qUgkUsLF35splgqE6LUyJHJLJo14DlU6unUdaZ6vsWoi+12Rwuqr3
M8EfFQzPNLCDnNTURHTaBDCco76e95wR5uhqJJ+kDORVAqUqbJbz5RHpSsXDtzAgyK/1piswLiBv
bDOCzRotcQ999bs175Wz32Z9t7/0VHn9cbO15lpdpVjX1h0O6SoW2jldBxsatWi0rtgKuoNSeJl4
L0xsKuD/vtkT1kvkq6wRqgSn8O/rGoQUCWPWlVCADmM1p8QgWVCU72DKt22OTgvxx1VuIScrFuMm
ug7lUmL76+bxuKKkiuVt2/j/XjzKt5kPUWGMSGQCwySNqenXYPyPGzkkQpeeJaZ8si/+ThZE4CH5
TtzLugiHky88XOSdcfVEhMTWNEo4x/6JtD73mNu6f8EL4PIM1y+8UMywtBtn9I5LA/KRr/D/L3FW
hnqjw6+RtpawiU3HlHwBX6L9ZVU4A7HiV0eTbJMRdO/hIZx40I9x3HtuVYqoX+TUNc89OwVbcWQP
8XysfBGa+GRW+FXgdoJdCcw1fAYvxUNJFSDs+wEvLKeR/Gv+bM2nwY+TxQ58FZldzKJepXzcs+87
Xftscrihox9iCuCJ+wk3hzhmasIcJUgu26n4dMEyhMM0dZlNPg+FvdUwnsJGZ6Edl3m6j4ON92FU
QUm5/omU3DTdM2WtWC3NzFVOj+YA52ZOBXe1PcIQ5gyJoNN3kmuGmFaqa35UEoeFSvoVkT/werDj
g5RfzpbQqusQ8BhxtLw9La9uxMhfmzFxKd47/LtGH53mXIIY8hqHn80H2CPqamsLe7z7lNTZ0e0/
jLD+T1XB2C4LLDUqu93i1YF1xxEa0KqTmQDNR+4uCpzzEOa5j5GQgARhW/BhYntIvdSgZnJ5r1LE
6c/t8xCYCqj19Xczcy+Kg5Uuv/JzhqMvm/fM9CaP24Axe5OHzeieV7Hu1161RkOmuCYTHnuXH7TO
ydGSPMNxN7jOTsOhYN+8QGeO6XM4N8+B8Z8WGn2IWUAz44RkXjadziWld4EkDOp6FiB4NeHE0zQ+
WSHMeyQZWOAgj1jX0gxTOp7m6uEwUBptzf4/SozCj3tKFKXz0sS+IKNdZuQ+OenqwSjZxpxS9694
JSPds9zLh7lGWP8gLrqD9WnC5IddT+jAxZE9fmSDCKdwFPwGXh4gkQe7kwlkb1NdDDa8eSOkAsGA
QsCixS6YN26toP29GOO5udfbO439Nw6PDuMBPMkgXH4KXvtCgf54gXWjEHXzfB0fC/ypBuwN/NXo
ZWvDQ1NyMp23zD0juFjxTtJv5t4xeMXBQLLna9k57/Cv+feGIv+wocAXZUNRLXhVk2zp7x1SFlpF
sUZlfGzwtWP4OS7giMuJXe8UAbSGLUG+2lmGeT4+ZIVfX2yMUHYwBL1ct1PbeKhCZOASy9etO48f
IuYO+9LmcjgfnTP2gq1XyE5Mi0F0G/qTYgOljq4kHT3v0aMZubgdooT1aMyTnRpWWWBYjGbUTZzb
p20dApWa9FCqQxNWqaFlMDcYbX98XndqaDLzSdeXJW6+fR1eOn9UPV302nTRBNtqUf66KLaAm42+
tI4eSsXZmqzdKU03xF2UNu4DzUkx4r/JO2x/nsgXcCFSlSDAXoLi+vW62J4/oq2B0RfTYs1fHr1p
egFIXPu4LVeuUroSFis7uJt+BdVzVgyhML/OGbDi5I0XTsAs+2GlbOcvJrTuaMHYJJ2/4PljLxpq
cufC12+JbDfZuoy84ePwIo4gXngnPBUHUV/xluBoRLG8SA8a3bBTb5oDhjqVfZUXL5gZsRkInbNO
/d1BB74u7Txb1B8TMuOcPtJDkbtoA1C4PK9PMzwh1JhiW40WL3N1jZOK7uorxrmnRcnDLh06kdPM
fZkLS/IUDeE3xCV5gRDspAZNYZM4NeftN8Lsw9oed+8v/QftV7YxTU+6A06iYft2crMuFbDJaV44
cRz+XpfnY9uJ8SiQFeHlyzSMazteV0tjU4Ttb9WffO10V4TaoPtNWHlSMAYpE4LWP+GY0q+bUP2N
iwk+Zb90VF6ym7kS4qTaJ6AAnynf9Jvlxc1xTyEezhf5N9nznhl2gfGFNVWgTRYPUZtpfG24XaAv
zwHUULf6+nrcWwfjLQ4vXhlavugJPkmZ0ip3keMTaa7hsRi/4qPBrnbysEtElDEEqIj9xEOJ/WAu
hofczTzspAIhtMIeRVAbjK+6++/X++5dvAE4m7qs6vQojo9QY0E3UdcZC1ZwFNPXzCJP7212XjLN
FP6bay2l/6zlvz/B9wJMBmDGMUK0VEhJ5s3YoyqR/pmUbGut2jFlSjgBhK1w7yrfF4s8UUdQjCgE
t8H2/3uxaHqvdxUEhHV0XRnxm6YBXNCnWOAu9Z1aT5kW3t8l5d/XukFm5WOf1bXRdwdjZgQSlM/r
4nQ4f5hOclCdT5jEtvj6qRHV967igWKujyvBy0DxRWZQ0HKCBkJqi3mL+H+lm1FjcxNgoMvoDiaO
2983oanF/mRc1Xwtxa5A6gotZlvMz40vias+3aNdj9fK+Y2TLzPvoLY/PGVKbCTJ2vRvZtR/XzrT
k/g8juaR8Jmn3FglA/PpXVG+/3stSVO1fnPrp1YNnB54Vkfz8PdlpEsVX8RKp0DhBa7X5RXmL3Jf
r3WKJ2tVL9PgN2Yzwjb1reDfl76F47/6FybKGq4XcK2MmwFak0tWZqitvr6mtKe/r+M+16ATLSxt
XWZ3iG0/XwvdE28NygX1pmcRrrmp9pdUXxNXhBtMrWlgrvvLdW2QC6Kpd/rRH7YI6MQi5Ay6CUqA
22WDgVgu1XUWPeKusdnr9h4/ORf4CCTIqZy7DNlbjH1qYCDHQoik4NCV2zt5SXurTHUuBx/yScKC
DItqUlUf4XBLECoeZzP8h2xG38677DWzeTaDUTG/8zglcXpgfy+lvz/GzfEipM1RahOU2lfZaeXX
zqmWHZ+IvAyEAP1U8+j2mzk4MMqslwh9tTJn6pJux/CFAv+gaSG5OnmEYdd1gknPggOureRuJNv4
T2HYazcLxB6wMLfUoylIsp8GeO3NT4/1rynwYUOezLOpuvEjf24zsD7lNiU4QgeakoCOxbfgI/AB
wAjnyXn2jnKRw1dY7kzvzN425WGSCIJQWZnVi+h9/gKSpjpI8wz83oKqtP87ZwuDatwRqln/UVE8
3xvWfJuSTg9ThWRBiLUKm+rrhf2jmBUjRU/a8pxvuuyN1EGtDIxzO7uIXqS63WV1aR/S5Onfb6L0
05P745pfLIs/rplNVbVantPN5Rpc2UhHWxLX6YV5XPaoavZZq2Za4XZY6mJZrp7t7n5C+XcIh4tI
EIiBjSb/ppvjxojVS4SYLt0U162F5zDc7AF6ffHeSK9JHIFHP4Lo4gpz1u8cp993wL+vfHP41PUo
n1t5unK1OteP4pVyZpFY+xHVxsDdLu9s7D+0B39f8KY9iLEZ0eP+mm+yXA1ihXsptUU4jrlrxB/V
oDiJXgScCl5hHo5H5zI3rumqHUpfSYoVLivyrJKFvULY4ShfQy2mk7c6F8QJFUqxihHIV7C+U2yR
ksYMEpyk4nh8ziQaPOYdRWYEuTmGWMbJmns2WluutLWssMa6xCeCvG1yr+aH91dtaYDSyk0dluVj
eqJprrvXRIaI1Z4qZlOEEI7RRhqYe+rNnS7q+/HHYSSLFp4oom58E/0V9aB0vZGnG60OWQhMyCSd
ucadeNhvHDreNvw/TGPKpoUt+8Wm+GPlV1E+iBiHjcsWw+6BUh4L6SMkkpUwmaO2PsHccbrUleW0
+JpfdRS01kzp90Xx1Ax3JIfWDyvxrw9zsxJHOdfiy0Utl/qhgnQ82Gevh0bTP11c0SVrGUHUGWqN
MlNmmCnj9IZr1Kzl/6zZZDsJExe/ItW+cgLUNsiFpwQTAUlwTUd3DNt8FNxp7Gth1jbZteGoCLGb
iHLn4p3dgSMf48DzEbej+PGC1JeoHTzMBV/1JLALdZm6jQ9tk44HSxaEdLkfe5jcuQayZ33V26Kv
8afxwzQT4IW1/71JfbF5bo6Xv+7OzWtTHpOyvp5ziqDj3tS8Ix6YyTKVDq3gkZGVPgr0rTgvKgE7
Vjf8V0XOEO0rBg3GUq/oVw/F4lIuO/UtiwOzfyXiJX7R9VWDWwv6qniewmwWQxmomp6PhA3GA/rO
Kt5Vyb6eXRO9YfEaS/Oh98bicDEeT/nLtQdu9kf5Ttlp/LQQDKKd0VIYGNp98W3/WJV1dqqTRgRi
1SzG9Xk4manPtV/N8kT+qjqX+adaVstmyQAOX/XTOl4MhAIyn1xlu2KTzM9BEzQ07MZpMoqI1Vm3
gHgcr9RH0IJAdaZa+uyOrkqXxVmpeyev8iv/QiXd2ap3dUGeMJxamsElPC6aNV8uQNvm//vAsflF
3U93FbkpRmnOvx/0t5KUOtSSgX91bgGOL+pNSdqOupxdzk1/cDKqUewhFu3uGhh7ZaX5cLqxuXWZ
Ny8X1Rw//Yd/XxyX15sq5vbqNyV/dj33aXfWmoP0ctxqgeqiO14aL9G83U+9svEibC7Y2R+3p3n1
kO3YTB+iQN/AEghMv5q+d1E8nDcaFGPjo9jUB2AR6fm0qzbZG1CngoFqtoKCr+0ymHQX530KQf/E
Pt5Jt4qHtQiP8zSf3tzTauIkLLrFcRNBJYNsG1y8FC5l7ZTLSUeKw+rsvD4G1nxcIT9e6PvTEoes
w4UkufNTzn8lOYIrwvSbpYshlBfJpl4knhQyJlm2wdWt1ll4cVB5YqiTu4QAurD3eK3NWRUAPevb
80JZm1SPsOvdFPVH6VR+52khKAYEbuA+3M+kUAoplEILP410ed0cfX4w3qMoPV3aiHUE2bv2hsUI
NBBzQ0FTbS630veXXbHUV63d++1a9YWACbWPrYAvMSdWF6JDj4/pXORp7mhfnwZGl1d+ohyCXDEQ
NWdAvAvZsULT/er+gnij75Vtv9DXzOpW8v7ELQk0RwnbO1v1N+rh7SqZGo4/3lC9z9ROyIRsa2UH
eYgcOZlLgiMwbkrcVAyL2r6qss0XMTT++tTcAyG+EV9vP8BNR6N2UqlUatFDA+NUCI8v5VtlkQnV
fRBf+da+XUMRGJkpBDZtK/E5PeAT4w4+f7STiL41YPAOh9TD1mhnePDAWZbyXHGKTU/G0fZk75l/
PWJSYatHJ444ESRfRYrkkzy2OHYzLF+0NTvMc2KbDLWZNrkHi3K48k+Oq24TvhljiVX8gCXQSiBo
Bv2bbbwChWnDDNBmxkzNYYjNUfKUH5jmY8mC9+JpI08Jf3i3zvLZGsf4oA1gg29OT70de/jRpm/3
lEe3ey24MZREBIaKoU9Y7c2xUrRSEyeKVm2v5e6qRrP6HHtFPce61joRnsCgH5LkvzeZ29rm9pI3
na/Q1qZVl9dq23S7LF3nCTWX36v+v6/ybUD4dRkJpjnogc5Q9mYnO5+q4sy0ttwa8b6s/isIL5Pb
A5KZIp8rDHcgiEojAYNvd657203cXvfm3SiTehCuyBC3jcS03pwpwpTUML8qwDTmkyb3bqMcLvXq
OK5Eckp1kOuLcvo/1o9fHwKcTJxcBBRFvIFPqjiqh6qK861lEoCIz3t0+WyOFxqpewjKLbbAlShS
MY4zNFn/7rfVVqOiNLHJgbERPGwKqMuo3KjATKf0T34FzGmsBrDK9M4Dph74dlZxRE4caJUBuKrf
IoFDLZxZunpzQJqWooYvP3tfccgSX9WreFd+tquegiDZNUh4tUX1UHlZwE47F914YXiGl24hf88H
v/BAXvib0kLzEPIvLU+beFGr6b/ge+1iG4BRNkAw5tnl/ux1znVpeIWDWTbnVu5IgEbw9Xixxdnv
crZq0QiUILayBxWGd5wfsUr2RViw80yAcsGQE9IkjpaDG/lpGLlwSuZtkPMdRagCJE+fI2JoyOfl
z6L1mZ3qGkzHcTYfFwl/q1qm/uQQqq8IVbArcJU0hMHsAjvA44x8fR4HnDbzBuOIZqnaJ9f0i6W6
mgqnmopaCiYEG2qWnbjQtqiyjvYYMKxw9N+TcTfWOHYUNgthTUAKtXSzgASyGqiNjr4Guny2h+0z
FgTuCAPR3EahsQaupniK7VPYuUeK8KtHxjvsxMynfoSxiJ7fE9bdtGse9DCzlXWxQGSCoFJ0Tt7J
yQEzh3mGh9DkRF0HAk6MsMbn5kwIewdDt8OFQzdxcKrCmzzD4RmWDoe0xUGrzEVPssUFx/CrELYQ
c1pY+yAtkMxh+VIHMNW2MUhYsBPj9ShwAyDPBQqWr/jLV/6r4EZOyFiYWdM89aghOfYrP9nkbuJl
TsmMBbf/i5O8Cch6KBgCMbg4J4pOCho/symLXXPTuMyubTHInMaP3BMnAiEkPjbgPBnLZ3A78yHo
M5NGS6AwHT1t8N3F4XumQhqMnBGenuAaXODKZ+Wvo5wSHtvgHdsz7IeqqZPBXE+FZsgNoAa52CVH
ks7Yt7MHJ1pm/hhEDl0OLEi8E6ab7ha4x1cLZve2sbdcRDLcVG4psxyDuoU8xdnrKWwdwhQwA9Hs
I3VQZDdcX6cuypD7oirwrKXg8TWLtfMm+pUVHJc17pSCg9efRwysw+gsjJaRp6yjx2ohh9qq9bog
wjjWcMd54rdevXQHZ/R1Si0Kb8ZZl8XJwW/aDBpfXeCyEpY+7IM5dJ5Z42Yh0V9LY27MicqECkd8
ssf38BlLj0LJTn0KIKaxjDa9cvpkbgTCN42xqOfmlY+Ikmbx7c20Gx8bJKTDuh/5o2fM1LepFDgF
Bq70msMyqvzjgom9oy9KRwdSI8+KxTDJORq3o/aSpiWw2eUrFGasJTy+3JFWswtRfi1Om9NmWGQe
ZK0OxiprL/EGHr9Cna4yuimRLaP/obizwsmWXfQM++p22LJHa9hMa3PdB9QI+LBTTO7vGaF8sTf+
bBun7RkHlslNhvYeE4G/K7WmSPIkz9L+oMzwRnLkdcWy2NST+KW0o85RoKAuf+mQh6eXqnPJTMu2
5q9Jw1bClFbtI3aH0oPxyFCJSvII54DBLCYQ8Z2+58fdfNIyiaJi0PbcMudT6VzGWlzk2/r6lqbv
mYn9nYES8fzkMd9NWKpTRlc1j/Snsvet5rMRWr/rHTnolEU3fGBNB3yTtL4Uy3c+G2jID0eNoU3u
Wwhe8EO6weciY+jV8jQZvru5cw5XFHKzNMSz5fVoR3M28W31iATBHdni0WKt4CgvFDaGc1CuRNsK
j6va1dnukfUFR8+aTSsvY5+Dd+ke2fLhXEPLi1ZFCPJkn8MNWMaW19DPXd2FNxP0frKqXHX2ASXX
n3bb6DFexYSKQqBzDKK78TAMUufCYH/kmoIrehWe/hGtb4ReEUKkP7oFFFLSKVbJTgqEfeJf+fG1
Fy3yeb6rDskm3nQ0HwUxBTUxBT2HHmDn9P6ssgcxmPIWp/UcOy3vIVQydiyYvkAqnHLsGPjss/Y7
P10Z7NOIFdW14PzCxZ0RZur3d1Te08K9XdimpCNqQU5j4Fn698JWe1UV6j7Pt6MEe7jypYIsLozv
dGwyhN//rum+USymtwi9Ijon8DjMWG968v6ol2Mnlv1BI0Gj35fzfq+/i+AKkxW7Nc33M/u5DVV5
1uns2/jY4sZItIkP6SZfpfPG3/3/fCLmOYbGJFvRvvr4Pzow8aplzWCqzQE8xO+W0rKHZS24WQBd
CdYlj4StdNUu82BcdavKZmY8Q+MdZB4TxDsFPUPXnx7GH5/mpos4FpFxsrq4PSRPzRJnvdeLZfei
q7qVZ85puJyNtowJx3k5rQlKcYuHdKOHUwk0zEeqhHLXPXzqTmZT3SA+rj4yv30bDvH8xHE5OMdg
tE9Ew5/n1PCdW6zVX6gW1rl7dt+nZqoMh1+dOzCsG/DsEwMchfC/ekeC4gtbcx3hjy88UFmgJt/E
SIUtB/mZy9Exx7TRJrKcfKM++A/wZwfl+xJU9mvkvXOmEo/Gk9V8I7zn6/sDzoLnMiocPK9R0Klf
dv9/PL8sP2qDVpfd1sB/cyDy7ySbM6dQnowLeRiN5DaVschP4jxJLrO6kBZdNT8aKF67Q9MgpMNU
UgzjE6MlGUv20jpYcuQxgyLhtsBvoLaHPHeqkQlSQSlaFzgdiN5gpqHRicG/16L+vQ7H0Br4WFKm
ce0325WzNlhmbkK4rN0Mw9wKio9d/04EtzZthhnk3imxH13cPguwpYQccqzw91CRRrxET2f4bzxn
bD6WFp+a6k534s/4YLhXGyWRsOqI9n44kY4dbY77JMLQrPpt7ETvtL2ulN45g1V6sPh0DC9DlW+D
uUMG5ZFz/PwpOPf8+eXvDTNJApKOmxnjKVzpb7aCWj6Wp65kKzARbLhXMpZFTFMpNiF4+Eh+7Xcm
5Acd2NFxtOWCOgtlqWq/nGn1MG9YFHdmu18Y/d8bIQZOkEURm2mqppg3UMhZvAjSMbLa7bGCZDWq
oEHSzmhTd/Ioy2UtaBQM+qLUyZhuV3L1aJZDaLIKKuldIcAmyumCzs1HTyw4z/CMo2Qpvf97iXxx
0G4+pCzhrWWp/4s33GwQXd5b0pn187gQcQe39nLYTNEuCADqe+fCLZticspmNap4F+LGQOnz98Eg
D4aq1de6OwD+0up01szYTNbe9er8UR6KDUxRWr6tNtFTM+iuKINMDWY7am3ohAuiUt4ip1hIuwEY
pvns7Hgr/8qf4lDaX6ACiCDIrUfZ4UiuNNfBlTLvZF93+gYkyE6mXC4LI/T9ZHNL2t6rScgG4Obn
iKFKR9Rl6Z5+49BL8tDFueKA193p/KXp97u91X/+/jfr4agnlybW2+7QeSMcJMxNH84L6u/XM1td
RngP3dWzdGfm/03o9nXXAazZzJCAqrdD+L6LR824ctUzLpUTZ9nWyBfa1O+87m/yk/TYvxWb+E1/
1RjuxZOv7wXx4Gv7azK2YiubpjBU4PBboj1Sg8qXnevvYUmOmi8+F7oNSuaoe9jz/16YYOs/3C7A
IUyVWDEyu9jfyyU/qX1XH4/RI4JSW3rAPYIIq5HO6kgm68Z4ePnYFwELYz1FmQs2IVy/QsrlZ5Cx
WeZvnyeHIg1BW7jxXjbh7NP/9WuLhYbl7omEQbDnc0BVs/f162yPDCtoZ+EvP/wIPwuSDnwXyi49
D6TVmf/r6Gyf/c/HZOb77usWhlno904+Q/p0ccPnbe7M1j58hg+BXLLtdll7cBqWn+HjW+S/bR4t
+9dSpD3Hd2+2jWebwZXnb+iwIAPTTTLUYlT2OVFboDnaz4WzN9w3bcZHttwcGBNPS3ptOwsJgwkJ
UkLFnq+i9dS1BAJtDma3GExR2CxQOE1KkSkKir/PFTyvt59Sv0Rj07mz9bS6qXh7W1/vXlZh6r29
KOHuOP9N7tpgY72hu1ooeCL5CvhduHwZ/1ZmC3Ma6O3KYPqWytnZs2SJ7RKaQXu5fPj3Q8fz985D
v8Ho2lGNUUZH1iPm1Pzz8vaWzN6eaNt3aBb4Bw+XD9Gt+d8V0M/sAypJ6L9OSXT6bMm84jzzPqY0
kum7eSIjlQxJDhPE4JOilM7Wz1tUebPNSCSeaiPUe3uhHuaFYFY5Uv6DLCHNS8GBom3i4hCzf66m
H7x0EQBPd/8ymy9/TeX19DMN9/MINuD/Wr4fIXge+dMY2czu99z2Pzlz/EdYvc7ef32eclAQX01h
WHNsIZ8/P/lrS7jZWJjM534I5ZFPyfW2r3O+KZ+StHJ79/uA+SKgRgGZsAIBOHl0tvwB6WNc54ln
9l/s3Nmnv7Heph0DAwGZAgj0UBVv+DJSGQ1ZqnftIXoj1FAfXWFRCaFIkTonQ87LdiTVfcgu+y3K
QfM/DNnRWsibOKxEnwHSVZuZbL5eZ+MotTX3xmsPFa68U9to39uM6VOaEj64kmrSQP+9PaStVFnH
smJf82Sb0DvYBG9j0DyrWCMiG53gPFxNIciR8aY/9h06LqeNUTp5KnGa28svrOfsR8mTaKa6QPzP
5EZPt1cLYy+GYAMkuwTy2mqvZTk3+pWZrUxX57Wt0BfOWuJsaNCRj925+z+eEgYNjTjVn+DjN7+X
LkWnuKt0C8sb3cfLSnGGlgUp2HI0mwNb6i+m9/vpznv3082EnPmVAkXlewtGtBwe58TCXaq8bhT9
vbg+NQ0e8otcfG+HeSP6GR31eV2MO7ldyOYOz+u+DLv0zi//U8kkG5PXI4NWSxLlaQj6R/Gd1tKp
gUxGyUR1gOsbaX+KNru0iVtLq6haJnLMEnuSisYxWqJHk+yBYskQW1e3Dth6+XEhOPlQzI4lDkFZ
vxvze3DITw3CROmHPidP1g23bGWMu/RirKmYQHZ7W56/aF6/B6Od0bE88b6QxlHDfdB+xaQgKasG
FJApFYZhqxhs9CEwCO7Z36Vn/bRxwiAEA8GS0lJv207IMMc+FiTyuEFBHlEWLLb4gzLkoP9PMQe8
u06ndXhbzQDy48xqIlCSjZvCsS2itpFOmsXxPOUDTQrg52c80mji/r04lR+6GAOyK47mWGbwYtzs
R0N77fqLqNZboZ2bhPFeF/pxblbvp4q8JuNNgQvfHGunLw51uUcP0OnzS+GVR7c09rr4oB3norkz
qnfN2ArIowY3O3pVuhCHbSMiP3eH9rdcP7QsbP3x3x/9h2konqV/fPSbklfI07bJTrQAUg8LmMBO
EtSrkpoPl6KzfHY7REJtfFn0pXcaEBeMS+61fe5og8vjzuz5oP2bQss9Ph3TO2yOL3LpzRNkQgPF
yOAzQgm9qUdJyZNrRW2arSnN+1p8qDQYmgIZEG0205PC62Q6p0pbJuLF68+Ki4S8kXpXTk1Hug44
skiEZyzNdFiqKeLR7AKYcYSnyOwMNPB8va6HXHzqNUIhiA9n2HYy3oST6FgZfPSunKs5aW5Jk8/O
MJxKttb+UTwq2/IoBL2wyhBRVHlip8L4n9KvtJzYUJWWoNffEp0d3+z3/35YP50opPhNYNL0Votf
PNI/Nh+17rK2SNh8krNsR/kcVWbYS9aurAw7amHVWzrzBh3l1f46SKuK7i021Vkeryc4YFSvbjM+
idyFRj3tr9qKAe5C1nB+3Rnj6EgicAG/fXWqOIGAFwe6OuCElnCYo1NYilsnKAYMYL6xY1Vk7W4i
WJ7ifM6I8NTnCmN7JulKu6yOBnC70DN0gD8zvgrGtr3SzHeo3QZWVZ50/tECceAFUK/JfjBk3B7u
TYt/ODPw42XD4d/TMFP9e68eTCNS6mvTIX38mPy0+f2U/h2H1d7c/fvJfGPDUZEAp0E6JRDL4lC8
WamqWek6Vl/1dlT3Ciak6TshbgJD+1O0bwh/7rAS56iUSIqGBIjVFZvAOO/OC6TN/eXeOvmhMZkc
ZPAixg0Z+7ubQ6o66VXXD1G7PckXzzRpQkwdzS1zMpA0TSU7mwUzFMl/UhE96GL+e3ojIsNc9Don
gHlcZAkBJPDcdCJI9RGYRQRD17N90dQH61Q6Lal9puC22fggpemC9CdibkmPyaMXOalR3A2Q4Y6/
jersSOnRFo67ulmZLM6cjJCrJRAVs+rGL9tuto9BYZ7u6i9RinkJdiBmtOUhaeezj5WjY9WXQKPj
i/AvGS9+p6JoH5J7UMhPW/ift+zmsEjatonVrmu3FZjsUW7wAiiVRcTHbdTGltTeLmRj1mU0oCPd
TQrC18z6kbzRdwVYrXtExteNSPfPyPLjx6OWPiutdDir452y8ic8BLm2BesYLyg4mDfz+eHSmuVJ
MNptY713hXbI8uHlFF1WWpV7PYabJ0l/UK7kTtZP15P5cCnq/7OAmtVOqgizc8gRMExvK9tLUiQD
pPpym0UP1dGXrh7OM9rlF8xCRYEtriw40ivv3++YMa3am9MAvYNM5TXlGujSzSl7VuO6a9NLvU20
l7P6n8UME2aLuojJRvw0BJok4kxpt3GlV2Z9Ncut50HZ6oMvnx+xg+kvO/NVDPUXREaG36WhNbk9
BBZzydyJSy8CyckWHVkobIP/pYjDw6gNKo6L3+mHtkMBqR2ObxfaByHI0kfcFHYCExTcPrDaFYDE
PP1wUoKYaY1k60zuUqdXw6NBUEwgvl2KQD4FErlvAuYEs5M2+/fdUX8oryZYUeKwxKiJGuvvza4c
r2WWR229vfZkPi81GvrY0YbFEe5KERS/1GaGyVUnYnvxZQEj27rhSI85JTRi5OMWxqDBSLb0isuS
0CwjkWan6pAzo6JJOpMu7+oafh42fv9VtM7LxekIsIyfLcEFwTDu5Z5AJQqdSIBq9O/f7QsBun3y
/+93wy3179/NRBF6jNu03uqmaLfJPEajGBtwMfLa7Q2URWrxMA1x5GR3Ncw9GjxCdUVdcK94gUwV
THQdu5mYnecRx7/U6XadPUnGa4xywjyLtpJYs/yqhnGcBEleumqjB71UvZ0H3ZdOcz0hPSM5lEDT
MJzZIqdTP88+L+Zldh1kR700kMjxhrHIk2kuzlHI0ClaQSlf3dwAnVANON+nmciF5aZF6BwBtZBl
3SJijuzLiM34gLTPaDeQYkvuvAC2Z/DBhAa6Dymq7CZdMj/GkXO2oGUM9Bi4dPSEUlna+Q4eNwEY
Nzeb6hzpGr4QtHi3Rs5tV1t6ntXl9gp5tOWMRrYfZx/NebSh64ndJfz30/2WocBuYqlTlY51tAlf
/ea9zmVmFJIaD8wAkqfkafwVESQLH+BRgZJwDdT/xFDyL8sGr7HOtubzGGQeb2TSxHEjuVPK/0BP
/PvD3NTDWqrGo1SW02/vyifyL8jpmWUZIWGeCqoBxQNKxHVW6yu9sf99I/SpHvl25/+4ETd4ojm0
elYl+cAoTPl1cZPgDJ8o2ilgGuRFKVglnJcTrf1EMne3ILN+a00Qj33GkVJfko6ypBwGw0HoaQt+
4p/nmm8+Uh7So/v6JoYRiuGo0xIz36zkhbo+fZRco/AlDFSei4O6lrGkwkTOuPOIabZ+/NXwuSf1
GlHeVxvyR+XaKSit/oewM1tuFOu67RMRQd/cih4BQpIl2b4h0k4bAWoQCAl4+jPIc/F/lZVRGVEX
1aWtZrP32mvNOabxPD53xuoUngArB+WeGj55fEKrO8bmu7EFRvmprPIdloUMK7Catp7o97bn3BFp
cJtejRFsAO+KgBkrbf3jvJdWMJPVpI0lR/Kee8UrEzzZqJXqlKkKgyI8TJZdAgzKgNaE1uYeKamW
au6YaURaa8Qzn7j93lHqKml1wMvxgmZ/qyDAqFLrrdhKvvmz8MdsWnMHOOHqR4OxIviNbriWNJG4
LGNlra6wjywvSys5LZXIhOJrrBHseGY6bszNiL6jTWap738vFvMP+z1Pzf99or91Yc5tlV/brn7u
1KSHsg43Q0+mFSlkWz16vI4b1RfXykpNHoB5Hp9EzrjSSgmFl6dbJg/iGrGbOzQqkQOFnJAhQLRE
2F+WOTAMBvOyOxFYpjjKcsxamFSSD2yMhdb++ufBZmDV07SVQ4u28OQSieOIK3lV0YQnSd4T9iis
t5Z/XZ0PdW4rL1qm/6XI/XV9//1pIXEFIDVyd3SovzVisWNfKGer5270l+2ntir2p9jj/EGnNkbn
BcuCeMBAWZqQZS8Amwk7TMvdr5xqcaU7bCqp9l4kMu+tJAlBDF/QU0FcLrI2uCwBBQRmfKYvPman
VNip2wGQ1Pqy5hYos5VzF6R38oKDXd8ISLcJuPmWwtYb3qbsb5pp5U9b8q93qYADRI/z2/mnlrna
S7nxIEJP2J6/kfChel81n7OsHoGvq0YwGz4Nr/QzkhAXwxpQ2bgyVyAnMim11sK7sO7iS4IhLVJf
xdjcPP+mGpX+0G2BA6PRFVQk2rO/N+hKtcnNU1d0mSr6Q76DEWQ1BE733wNwq/mk4o5oEnY9Qf34
70fhV8Px95XwKycKtRLOUf23lSAoU34V7pighxWur+HzGAuIKJV+QV2adfriThrSw9F39R6O3hK6
/tmG+Ilyk0hRAHdmpgDoTgb6sO/GzhJdYT/52ppRebM31hUmM8gpDaf7ooS+njXkKmUyaTZTIh+g
m3SH80F8ZzWQ924Fj08raHEa/a1PM5dv/3yPuLlIwqLmVg10Tr/dZXE3iVdNEK/ZkQRBiICtc2pX
3OKftYMt19JWlrpUKtKkcBueQ/mZPK6OhMNeLH5Y95ONFiqx6LlV7jRmd/PiTmq3MNWk+zhx1fnr
UfYvX+QMrAQugupJxKaM8oW387/7/aQJed9318zUCbXso/wO0IR5nqa9H58TkeY/+jKlT2pMiVm8
z6VOdyuC/14X/35q/vka/rVDilMuTRQyivY9PZBEqlHDyL9Ud0O1/6to/P+3E377isiaY7BP3qKK
7f+3r6hqhId56jnjeuS3EF3Wsm+t4JqBfJDCgUnccBgjVH6uFYxRfdB9fQ3rK8LIkfZLcDVRkV6T
uwMqh386ZTr5bDTjbv55A9gdAZ71ojmsYELDfGspeWTHh+rH8wAeY3uPlVdjpb+jHXRJkswaR4gJ
mt+Bq4iKlRBjUHfrFWjYzawJzXHmkA3nP5l5XNglkcSh1Xx4T1SOTcJJkfv3V201oiaevCGsVo8Q
Nxzaw5g0DwTZ9528ZKSXjZGG3NkIuqRze+iHvri8LmUb2RrKUdNX3dHXPKrq+bzp930krUT3aEOW
9MboHsKVRPStIDWCdeFoKwnj3sWrEm01LVt27Yt3Ck2w2pYHwvNDg8bfxKrPDm8wPaviYzi/+NI1
MxBAYR7W73Cjsuuh/jjGz8hMuLjEjSfyJXyUbhvUsbklpmhRbrgI5cjghF0Ry1sehlhYtUstPb6M
vooRY2Xxwx+BmE0wVFHYOTW4JRm0C9XWRppDNgSMFcgD7OpAJ92zUmQJCw1uhurLSJLENbPapEQV
baChRcP+Mw+rmD+hMIy7R43H9w5FFP0h7xElrK2HijMsJccM0TwzDb5HbaCvq1CM5s+pQPU8fwqK
H3+V/vED4z0K6DY0PD3iiznI2f3AZKlMECanz28CZz0057B2Ky88+z0Ezkt4+3FOZ3k4myBZuS67
oiNszl8tetQtf1ZDHYWve30LreQMVMZwcTUGm3KteFS/MZ7yWdPKJYAGOt4WxNdFiL0MFbzknJN6
12A8yXQIJmJE0eE2IfsMQndQ9z6Yk+R+kJbXXR5oG6oL0g1yVG6Cb6cCXrv8p0Z6PWdujEYCJSIK
UvfrU4NZ83D1gI/aJWpud/dNuwmb5ObRmfLMFVaqNZE+IfhPfOmNd0sMZHJMxQ9SKvhyjKr2oHs3
5sE1qkQDXa0Rki6fkJawEfj/7gtm5wxbZcRhvC7f2NWOgDYRzibWKzJR+cwhrLji7AV0GXAOO6JM
lsfoCtSpIAGYj+8e4FDyi6j387hHL2mEZCCk0KfArIA24XXdQHBBpkH1aPjomJcD7rZheUqvONGe
S9U7fineEYgxzx5ISnpza2JMHA3NMo/8up4FZj6DWBVtAwkl/II2NO3vi3tF1N+RJIcUeLa49VCZ
Cg9WT23jUgw19xN6GWP+KwuMc44lcEl7B3F1dMHqRvis43IPkHz0rij7Gsb2lAwObVy/DUhZQe1f
Jy3+Vj0rkgYR9uxGe+CXrQMlkFdycFxLVEtSwIGJ3POMuJsbrHPaAfkZMsoKeSOnz7VJ5l2VGrwk
+W1KUTe5acXs/0h8RZU8I2PrVIRJ0l7Zz7J/PTViY0tuW1I759hyyYLey+ET95q1pqcW1r7kz4J/
8IPzxubPAn/y0GeyADUp1evs2XxwE0L/5T+9o/eI7qhYJ9vwufnM61ecv17PSqTohBuvtmeT1OzI
uwUX1HzNckIt2IUsHsTkN/QR9XYgG7tEJksbl6e3XFUhPT9fQh6uZKBLwvFw9+G+QVfgaU/OYbM7
o9Q3YtnvuJ1edvkGmRQ6dSRlr1gLXrRQDWT/utdWetoksIqdHgeeHOC2882E0tHGA4EyNrgkxMzj
UwSTG0ru41DyEjo2EurSFGuxKy5nJ6vFPoKVMNUDFgher/NyNp9UGVV5jN/0L+1RZb72/utsw1JO
aUeOBXPtf57nD3EY8/wmPXbKNk/Yq5zjYyHxt+1rkc73hekDznfAOM/56jFDm6H4piX5duLjkgH3
60SZAyPyrWyW6nR/Gcr+ofdl0Rb8v1f3WwF4L5TbSZj6fjfa55SMopJWFJBdeXF5OW/mSww7pXOP
AdZhbwGSEbD9o2sh71dFwiwvo9LmGgDhGfJFMds+PBYrPyAiIzjqXi7nBfyv77/SR/7d0KSVKUI7
Q4urGvLvY0NLU7qpHMTHTgiqrbYZvGFVHo4ApBCCM7O1KOgwaeiU8NcY6AZXLmciDgakBCNTNTDe
qqg/3JbS23/XTX8o5f/5un77si8XobmoD7PNwEc2j0i+3fznE0wtMPdufSd3W/roKskZ9dL979/8
ByH/P3/zbx2Qsdar27MwH7tpVUKhU/Daz+aaZtm6JKgmx1SPmVq5J1TKYjpkFN3gXv/29uU/dKR4
GagNRRGlAVea+Yv7n+o1b6Urd0saMR2nmWwr3C0RAr6eYhxaVzBeW431JEbHkAeX297kIeqXVh2M
alp2GFwU2W4+q5eRNsGqTjt0w4rznic6EqGjX/yoXtoXwmNdfSmtbt+YtfgJwrbZXZdbzVET4YWO
xuq6hE7IbXKFXTgRtsIKQ9qO83Vzep37Jaf4vBW8bomJ3Po5bh6vEugwaatk4zea/+1jx4SGGyEy
uiPS7QLZiPVGMyCWPgiuPagbwQvGjbVV1+Vh9J+zLZ7mUoMi7XNa9aG1Ln6Oi9fjC5bpZU78wCUe
+LVtyRN19/RUTnv3ktU/iiWVSXzd5BiVcE5F4+x7P6jLbntbFhuJL7H+wXQPM90D5+sbdL5wrtCG
1YPT5fRhAAotfjRUUdpKjGrUQgiq8vUxM9dVcomPmbom2Cd6xDUNiWqV+1PYJ9YGojTmu3sA7CQl
25mCZlbvFKngNSEGcOdCLX3MCl4ZcfO2wemKO7pMH6tyeU3GpMfhZvo5IIAyBU26ZJ5EF+nB09eE
TO5pT3GrTs+pFCg+pq7FYuDc8dvDsAawtTI8bt2vNcQRhH3jSg4bDuYpFNL20FE2YaCj81ABPbVL
tMmXmNB4LPDHrTL78DdlcorVGVkYWqkSEDC1vM3ewQOemk1F+jL6+8VKw4VRR0ebeWEwS0zf4KWT
D8kHCI2/Xt92N0B365kTpwRUyY76NrrdMuhtvkm3OWCcSs7U3rB2KB1ZZqmIAR8sS9BF52X1UkTl
7pgpr3pE2pV3p3EI4SK8pmjmk8uBVPbk5iOiTuczWH3h9OQpNF/yWMejlMo4tWgppLUv/MC9n6nh
Y8mKgHQHkjSU1hsu2kRL817Tq0/RFky0XVTntCd7cVN9KfyMDDChv1Pxoj85gc3YSg3c/E9eNej9
JcZACOGzlY6RO++HZUBNwD1ocY5AulKUN4FJsF0DHm+0df/BJeHqq7acyPb5y/ByDDFPv1xbEO/P
2GuenN8M7GwOxvUxPIbC6pIpvz7gIlBiXJKzH38jsHyk4ExvjNM8zOeFFRcbUogRQz4cB+fXuomv
vCXppWLFNTF8Wq9cCxvs35woA5/EncU10ERkfwy1zVwgMSClLFdt1RU2BsFntc+aDdoPNSQfyG8/
KNk3A+bICnXrNUHIHjRbCbMpOHL8byUpneT9od57Oa2u8xefZ9SP25NXra50xptlE9xehXfRLlLd
p5akU9Uh5tsnMJhomNYwCTxEhFKwmlgkw1J9UzaCjeM0laLjcqBGRAKPyFPyZY+zhYaXGI4rLVGd
MlRgk1yDWW5JrIDduk0gh1R9FFegGudqQ3w/+VRcIAbuIAty7xqf6AjelidKKjUqU5iVjkY9w2xu
yZ8fCfMwosF+26GDfjF8qs6MqrzzoEER57FuFiUPdvE+BfWOHIjlJ1aOrZE+s0uKg8J5okJUw4lK
T/aMcO6xSVuEvfHdOxEFaWViAMognXWgXM7wEv0EHLzBuX+4ASjJqvWNAph22IpPjAbxNcl50Gdg
Z03AkE6xi+swM3xqxxDs7IqyltsD7eQtdu83An1TY6X6Rtz65+zpVam4pAkovSHXvnoP4Kg3lnix
M3+233NxXO3llzE8b4/kFp6x8pBasKAJglOfq0O5td6qr9qLZ8uKSSiZsTh/AbdgNxGzOsZVtbDe
TVp3daa/qlw6KuKtmiVraX1P9Nc7DtB8JXBfMXdSiAacPmTpqY6SXInPfMbjUmdGUhxKcLvKm/ZT
TqsvSn6K+MHlPhT0IUk+AWCK+PZJ6soe6+nyEWHcK16M5PoifvJVUgyJKyI3t0PE9vaC0qN8IfIn
bX8I6xMgG1wxP/j8fyp3WOtadnOHVyueK+GFiySbD98K+vhW4sNkLopTR19x27qDQJFn3vPiGvcH
ylvYuYpfHUiVpEgvtzM7Rd5MmR7go2QNPvYWFflBZFQBATc203olkHk3m9qYbBAreHUU/7Lv5/Ww
YYtZC9kPOg1hvr3FOh/h+HpKjej0476voFk0ic4PqriKPZKr1+41V/95DVl4j+SGxfXma4mQzAgN
5iUek5YVPeN0XF7Wl6hc8cnyuVXry65ZqpmeaRtze+ZeN77S7Y51LxKy2mNs6is/64P0s+OWNK2V
dynyCWo4gKZiR5BfhugaqnwbNS63gjYs+wX+VNEpV6ylzikSNlV/AN55ijiRnLnKyTF8kjawBlZv
X3nrml3Gpz2XYzdnGd841i4pbH8jq6IhErdsuJ+PyEguaZmBnFge108e43K+oZSOxCSgsfNV+cKl
1tbeOBOgfarL/kN7K0PU6enlo4wvu+shD2iTvD9jkbV70N7yYFwJ++ZbY7rEu2ZXK5IqJcGHO8oQ
PfzT2uLa1OyqhB8XNEnJJvE4sI4/TstH0nsye0W+6VbXrc4AZlxxBGbyUg/q1fgh8HfMHb7UTFQW
08ZK8rhbiQfhraITP1//0sEFNJspGW127Y22u5wWGMU39be2un0IL3+zvP7xmqMg45mDIWcy/tyF
/Z/CT34+VUkvueaI6wKvUQxidnYpcmxrXs01T2cTJFg93XyWvukUs0MypvOx6jHLYSE6WBn+iFB7
sbLuQKfov6vjP8wmKUuZDzL2MWmu6r8NSqdR7zpJrq9ZeXE7ywSudA26I9L5wQjFwkVZpExqpDEl
nnkNqmQRhfEXfIv6L8oenV1ehCoRZkhoAOCGf35E567o4afQ5bx7PPoeJxyPchNywqW3xSUGo+47
ZGYyggMdYDqGOxdBVHCJlp59ixBggrMYniI2hY8QGV4Hy0Bd08zaksaTTKFC20b01UR8N3fkHZnr
fKfjPCUdIz1ySTraylZNpC0dpvjsdsAMKJ3WV8qqW1CnAwgHnlA8+GVEUcC4k421XVrro1ez1Cwa
O2Wme22K3Xtul1A6NQF2Hww4LDZ2vkdMMxC4ta3DZ679at/s2Rmi+QZLFgq3xnOQRyYv++zOOQ1P
v3ivo8vqDimI3YEN6JRa0S3UPYL+YqaBngVdYHCvPuzx9Ph23gzx/UX+1SMb1kWcZ3RBAciY2cjv
FbMnfbQCzILiFGs9FNay14d1qHo3x8Rhm2/mHFB1oWazXV/P+oRQnw8aeRKO/vvSSKU16UfBGaMO
ZyxWkzaQ35T1M9bmKBgsveyIuDlieSW+okLI+teCzbcOz+CC8PfgOK5DM3gk1VrL6BhvoOPT8Hou
q3hALh8FNHzSKmrs8kXmLl9s6SbHaloydzO25Z5tP2JWO64nbh1cETb31/urOfetdnFKTQWCSXUe
s38/KWPDvzmT38eFw8gXg3Nry6lAR0heM49eTQfNe8Lzzm17P2HDvH5U2Nzny5hH5rDdJcMyj3Bm
hiRSbq3MYL+WOZse/rFezDua8HL94Mht8SAPwePQ0ruF1rTS1nySbJwAlfizR7z+apIzNL1zs6Mr
fKQt13om3SgrhJpEsTHysZBjg2X5jPVecWBZUCxknYNhGQcvOGYfGeg86eVDfwJPgiWwM5BCZYzT
6bY9l3SO4OJlfxsH/Xv4y0NoaJBEmTjIpvbbTiA9m+HEo9lmYvfF7OQ+ziONv+w2f5g4yehANC7A
eDRxWfzzQa+nm2l0ktZmd7JhHkR/FL3iSuZ7j4Zz6jtPKyvvSJaHZqzvpCI9z++K9kjaMjJg5Lea
8Ibn3R4RFqrGX9SWv/aY37tRKEbYp9GOsBP9NtmZFLk/5qaQvxBSjN/mEcp4Efeqi5HG9+MLN/R1
TfOHcRMn+umHVqavS8FTwv/+hP4wX4LBq0pMHLFRw1375wcEFXFAFJpry+f9o7wMC3jt1nnZIJyW
p6/r6fW/f9sf1CGcSP/z635rck35TTlXVp7DIE+S+4uweL8tmpciGJwuvW3k/UwNP68HeubUhPTR
AdksaipdPdMdwqoikCROFNn50dlB/FjQdx4XUsLp/4ZjOGLRcsVw7ODb+Yknix1g/7fIYOVfx6sp
cbiKlmiS3cts7pe54n+OVzPXpuYoG+eXU1iApLEocRhcfBCRtj5/nVbndxWBVIFig2NiZsfI8GWk
2n7Utgw9g/godj8iNbZY1Rlh3fbdfno11+N3v1cjNtbQCAxiEX01YytMxdU9ukdiaMazUiZ/QRCi
v8lZk3PZHRZdQkwHQWVEm90W10iLmZXm9KwpO+N7zL/lM5yCX+fHKCxU/qxmoyEjE51ksQacy25M
yqBPC24CyOpIP97M+IZ58FevYYbWLqluV6A4pkfqUML9i3gTjdXqzeBJDPZkQc8Bb7XbbuHJLKky
EKEI1MTEu30Jm87Xlrf1HWPV6ppMAWTSpRwKX8iifg7B2YfUkt6RKcjPxfBRviuHOurXfXpLFe/y
U/42PiGYIXcmGzB6hFLpFHRG3c3Z/uw9lAxRESNmmwtobNJDHcwP7OBceM9cx34qeODP0CuZ2Zut
44pHKgvnRFXNHf9z+J4Mx/wU1ldiLahLib/r7SdKG6RI4CbIR30mIly6Pq0K++KbyJX4ILEzSnwC
2qInoYlZGbMXoGZ4NYGdufKSkAR4Ke7uGaxzNv3CuYC4otfPxjMTTtonSQYLmX0OWqXbnRclCE2L
jpu1LWlE3dyfsPk6uwukjPkXfFWodVJ2xUFLF4pznszOwjYP02DDVpCZ4xDnAU9QWBgXu3m446aP
AJZF/NDklIhLEJbqgXrfzjco9CheA2YbQHiwMbbJ8Z0/KmDUOjLGkuNnLERj2HMHZAzThSfGCRI6
uUOV9B/CG4liaL/nXLEvtJiVY5BfQWQEwVrBf28Ov+/VPFjIqkQYbIi+TeWX8/x/HizBuB7PmnI+
pecLEXp8J8dAuhFJcrWNY5J327z3/vsX/q7n+vULqZGhZ/yqBX/bga2ie04PjV/4HOmIRhdu7vpa
vq2q6i8Fp/yr2fq/m/38qyBzI6pntI724bdt9iiP56ZH5p51DHvIVYSgw63X2FoWMaP7O+k0Z1dv
vRqS/8BqRi44BR39IfoSIrM6gnwIK7Mi/ZJqOMbooAhRroG2urzodVjmaQ8kgJHQaXtTX8fRRY/G
yiBY/BTeGFuweDMtPE6v/HseKLPzzntlO7BGJrKZXYDdVIT78UvptvoXnSX15/HtncvCw6mIG3Ev
cCSbmYj6OP8Yh/dWpKfuTvg/XR3rMlVPu4Bq0Y2LFtAfQYKd8yDt6+FNDJiQSZwd9jsSp6cD6mT1
nhwPJ9m99as5yRC9yn0ieu6IJfqSkDp5AzGrfgrFCspg84Fi/hxaw46b+A2QgoAdtt2eNVs52hPB
dBqXVyai2uczBnZ5TydtfRzX93eLCT4IsC6k8GS7fZY/CpXBFO4wA1xq4c/MZT+HREQJSv6X4UGM
GgNRWBfgmWKITUmHGAB2eaSzyUF4ujmaz62kotUNDCy9TV67ru8L3ViML8hp4SROyCl5MxWAFD63
xaWil9AWniL5bbO89cQAvtYEr0zwMDn2dvIQP++ZQLBeuzLBda7JPJwk/4ZznKihNhbJZwml0e8P
/73kOat+3f/+ay3+dvkZ70/5phUa0U3fQLKuC23RxhdadSgakSQiCn4snuNM95FI+MlkLJ5kJxNV
1Yyv1nGv6eHjczTt3L9hy9S2FFJ3+viTqxYPx9iK5+WJjBQpFm5sWP6t3zTqT6KwEOAvaiKny1gn
l05xjBe+fZQ/7UaQ9xoxiSrQevNdWZCkUightICi9DDiPCi3L17zejxu+tNCjR7yYoKT4n+avQu2
wFSzps+K6meuOdDkj7LDYle517zejc/h+sbwx1pc71irLwDdiiXRXYR018ejLcnOqUuqO3xlBhLI
pckflCDbIjTBuLrWz+4JpsqJIFh+4bsBXoY+PGm/ddQKiXCiFWbDl7hiE+/c5+iO8kozQR+0c96b
3eiCIwx+NUXX3NHogVw/p1ee0cH0dcNuj5nEiShHEj9b4QGTB6LZC8M5hTlQbeKphCumZv6tdV0o
VmIEFtUQ3CXNtz4EeSN+TQvywfpkZJSg81+CZS0R4mUsz3vZ70XfeDHTlrbmzTOOZF7Be9CAwNhI
YyBLG4PPNsAFXGU8vzFfKhHxWLk0dzxQEliY9QOBTL0rRNc4bq5zfxC2R+uSMgeP+tuc3qHEC+jF
nzu589T9hbinfEELsLQcdk/f4KpSNbbweUub0n2EPcUR0fJnpyWSJ2QwVDmiHOR4TiuGTKq2vHLC
M3+mgRsJeGcaOgB3dV+CUAXbHLVIIZEfYO6cyAWC9gz/ehi86VVrHfOyFW2G+hjfGFrNvDboKmIg
IU5CbCQ75reECr16b8r3bo9Mjqu3Z16WAGWsjM4IwMALjCeuThiK7mZotEH+/qAQALuPln1z6sOB
wKU5W4SoRywaK6tP5AQX3WT4CI3EUH065feVjNTtxQxvZ2cygx5WOTBbGDZ7mSgdKhbenrq0Yi0P
oNo7NUKMMzaq5AaehpxB/B577WS3ApsS7pyFOroGrXfj435d9GMof7O0uArAGab/2DORE/X15YLf
DD13JIvug95tEZ6XDyMEfCvZGEiiU0jT8idRkO91vdVP7kDEu+ndDmwpNww+rzjaOGQYORXBc33T
vJEQ8UDBOXJP2z5UBo/x4JlVeBm3fRVqNPDyr47USNEfrcOVZvZWkOP+aLOMOtYV75EmccqETRNs
4U5vfEpFK8W3eIFfdmyS897QNny6l9f+QxQ3OWIR7Naq131X+Y+T5Fh3smbZ1IlF859d2tFOfu4x
aF1777nmH/jp7pHu2cN62pP+KSIVMNSFAocNRn8/Nk7XpJ24Yv3nPgGXD9l5nkKMagM6d1vr3IHw
NeWzPDvHPLFIlJYj3ofJXYfOsbB4SuD2uHNzJpenSMVXiLAJaPEsuTQYWMcUICQc60SpP9iBOr6m
83utLa4klRbRdLAAS92wSYBe854nx5J/KvLXXdtcGfLQ0J/cc2u33c2+0UWFq3mOrtN5cdE3AwkX
I0XkcMbcooFEhMyIUf6JIYR4T1dCxUTw7PpE5cvZ60BspekxrEeO3H1xdjx1DCrSWEVbvzicwNS9
P0SwZPAB1wWzeGfDNkIs7DHu0HYReT7uz0rpnuE9ty8nEwhkrFW7hgeYfaYrXhWoDIXbFjOURU01
RKXr+XoDxsFwcffrpCFjLYVPlZc8+9zAvrDg1Y9YhHe646WNQyTJP0z27QJqPO9w4hRnMFPx8ZZf
2hFJp7aqhCWuVKxMk7m+Vin/G3GHCxoBttZicjkn9+kzv1Ck5JjPX4fjUqpQbnm3On2IbIZhS9ie
QPjysn6yJ9j8Atyy8hAO98kpJ9+UzkRHE+uLqWp7HhkqXT7Oa1Jl1YIif7IFczMgtht3qs3jRMnF
h3mU8yDHWHgnaO/+cjOuJIcvZKZhgs31E1WqlB57l9V05MMLHlT5406RAD+zYDshFM7kht0wXt0L
bzI+y2ZpPn9YZoh71dSuPKQPpzyusVJOGmJevxMIoWVLVq8LXV8KKLalfmEqDLdl7A5nIhaBrF58
HY6z+oUf2z7dj14rc9dlhRyZVlgPDXmfBN7s+qZzqesVddE/TKeX143sKPeIO1PDz2kVwW6rmJfp
DwW6ceHwOorJqXuV+ZHRUL9XxkfFZUPCNuUYcKY60gch6RH6YS0KCJ7N98SjfLdWPMdXDgUgwt9M
/l86kd0FnlAVVCwLwnuuOVajRd58lewkLL9RW9QtB+6A4fb6Zklxxcz1SQ5uogsPu28/uBZfkCUj
Z9Q50zrDUQbd7rvergljlYX42fZ2+7mzFvcy5thHkJcfTOafRWOLnGOkXSyeyBYleohas7jJZ1tP
lJL4yTyrq8IbRNw3XRUqW60m0/HKwZRa/IZW/Ebl0Kquev/uwNdeSZlJp4aYGXLYNzei2qzsqZEh
t6wpBTp7gLoKDCRPauSewU0JbiRt6PFAGxP5leFyeSv26uWnhOjK9HJCK9lCm/OqMn3x5pnNQbz5
NzSjJ+eETUOKKUwMcycMWy2vCSVeURQVIFUl8mheCNdC7/xGIbq4PnZlkx3VeOAg7CZ3/9xbBGEu
Bt3txrWqb/PJfaApuzWL5uhYzaro4MWIaxSpXWfrZcjeMeRJ7tfsGPXuwQ7mqaQ42yWqVsU78QUm
veyf3u5IcGhLKDEQNb7RrNvQ5hI4mHDiDNHJejlLHgZqCj+MYGHzRhnwnOxjy38NbjdP3DdhObkT
STFH1+R4D0lEnbgpYGq0FreG6Gr57grSYtSXCg6+u0T/zTuaP2TqTWCqu/yrv8FbuQbCyWuVjVkv
jGahPEF94GVzzhs1wal1IV6Wg3B/lXxFca3eFS9hyciLaHj66neVIbzgoQIf10XKyieodbi7JK42
r8hoNb+gtKZj8Qrx/OkVVdiZthkJHRE37o0hZesCxONt2dP2LLsCWa26A3TkmQkYC5PJWjxRrpiB
6k9b5aUp9xXN1tZ/rgVQ/5p9W7Jb3rug6D7Oy/GeNkpaGxTvznlaGXoggE9FuPrJ3oyOf8EoCoV6
6x3jihvXtrgCXpW2ZhXdHXyUeuMPT57p+VOhD3vF+MrTY1NAcuMe9VBFnkr6cHxpFpfsvBnF4CjQ
B+frvGOYrSNBcS8FF/MKRzSUlvnQlgli5L71dOpmOdrimsovlkH/5ZuyfmHFDrCwvrkdPsh7mcIa
RuzoaNmZ1HlsWV/98U1pI4zdwmP7UGxq2Oa+krLywJ5UkFl7sava7bEI5DRalJ/cGYp2z9K6I1Z4
OuPNppSsCeMwPemyka8kg2j9+vzwDHNPouLwBAfBhKRv9hQ5N5ZV1tKnpr7pgoovztOkL/pi8U1k
bk1fav4+XE1YVKcsx/lpHvpHvhA32iMwCc9FTR3q9aJCoTIcFCnWurcCzWhBg2Zw74Mni36rUD0t
mhMMxp+q+XKaXgVUNDhEsYV3Hn3HhZg+jbcjqRjCgkf8ARNatBmuapnWcxwTMm9fXUFwFG6gDtfe
Wg1FAe+VyqMu/hhWxPqyDK8H5KFmLAwRceaXk10lKn2yk93AGoWLBHCovS3YXszgGXb6uj6uqA1z
F5pHMIHLHNPhSUArNcFbq8T99/xe7qszplc26OUVLUPKHeUJwWz+9LgZU2vlwemx7VGODj42XezB
9OemN6rN7k5XT/AFeksIzVrbwAsrsrt/DT3JpJl6CSZjP9G+qjKp47rtP+4rvX61b5fAatlTjx5/
7mQjddKIYtwjA2Am11UXW0c2gvVE3laS113v9iR2jpFvxuuhAdnfk4gXXJekR9VT3O4MhiVUD2SN
AJ/eDIhSHfWUYJ/Jr3yRrBH1R7GibKJaqjF0jB5UCuRqgMY/Wu52CVcFYtc/T8HOejuhATaXfW0/
5+rb5i/5aNcUibaGqFvajxsc++rJydt5l65/DGdb+6z1hRl1bvlDbb3WgaDELNm/0ygk7+ULjVt+
KDyy1Xk4bg3ZtS6bgnD3O+Oti8SjrTk37KJrLjYVWqYihRHEOIwaPvf/H0fnsdw4lm3RL0IEvJnC
0XtSojRBSCkJ3nt8fS1WxBvU686ulEjg3nO2tZgyvPoVr655ceXUlR9stD37g9Z4vJwUSRke+4LD
5ag74gN+nun8yv5RF158JCOO/6KsfyLa0kOyqFrF68mRac4gcvbySE/jzfjTHrGPdHxaWSJEJYly
LVkElc2bqh50FQjDm9/i3cLWxtSzre9Ej8PqsF538JbKKdW2pH0iPXolUermceoOATI+sNDME2fP
RDBffvLqGtVpdmrxS/yz0NYHtxixiM2T3ViHpTwl7SvCsiHUfJ/Sgj6aN71/ZD2+3rVoOa0IlCiR
J+AkIbYNis6ttftmEMhKcPxyToRtEuaOGa8TZACRz4GgCzsCNehTrt/z+M7OQ029pNKxvKnIj1Xs
GI0N6cCs/+KDy0xAi0MSMEmexirCLEHMeeuoymrguAOEhC8e7VjyBJzO4b+wen9lqLWUZOXXnjRh
6UdOnqq2baBJJa9+f6GgvDYSW0tvOD25wdO2sFKHvKmJVi262zXqtsstrcaR9TZRItrZCQvzN+fP
OX8XhE09tvafjgmk/6AGCL9Uxvoi4ziQ/CWdHISMgcN+eVPRYSDtFGRb6w+16QvxecbHlWSIwS1f
oGwemzR2b8MWeJvzicjW6hG80kzrW4jAZtpyAejigxmHt5RvmxqiHEzfwCsgs9GpJ1ZBzvEExPmW
M7ep6A2E86isq2lrQYPC64Ol0K5A0YZpZ5dUdF+7dXgHKc+WTbs3UbY8LMFD3d2+i1i/eWfd7LMc
/CDfqCVV5/jQ5kuV0l5OrrNAywAcPXuT11crtMgvbDBiZV0oVEJ8Jn7mve2OOxrJcH7nvceNlo6+
mThDxf7MAa15wS/T4k5mmHc5UJS7ofC3OriLPs0d2pUH16Ih717hXzwHE/Pm5pnPayznU+XDSRK6
p7gDQqjM1WLX0tvVWMNJBH9Dua9xCRueXG5jFaVocp+SI+niUAXoj+uVlHiEEcUVx2v4040XLfjl
XFs6l09wlDiYM9xm6XcfkHxxaMStbqKrybzqElZbMP4FDSmApOjk6obkKxszvM7mVa/E77FYhwx/
ZXLi9y0SN/uNn7GbaGe+kDoFgG/PGP5DF4mMsTwNrizik+FsPcngdP8IOaa10AujU62N+Ptozuaj
ovkp/MOXx7egbeodl0dX+OohIcyzc7mR2ATSZDPS0JJ8Bwst1mApGcUrya2uGlCxHr3nMxovlqui
Tu3PfX/OCTtwmnEnMogG0paPnTs/pziR72J+rQ1i4bEEtkAX5U56jvmfzuD7Fk4PMAmkuZhIt8ZT
M9fKBOxCi6NegY0eY9NdnuTthsshsk6D6o3Vm07M7okzo2+vEkUfdBr95bOnmY+8fpMkNxKPYel1
BNbqOzVbD6pTncXyViDFA40MV7J00DGHcnBpwSomTptR/VpCfABZuIOKM4UyvG4VFIRLuSabtb4b
zWdOvQC5gvWlsVaEU/BrL/YiugYuJnrhZXvS3lLix3FTEiGksYoxAN6z35EuY0IM00Oru8u/pHNZ
Ncba0ao7myTW4iep6xrNR0BC6mBzjo5edyo4Y1YTi8u72e5TaQv20w1O/lWoxAhuBrRqSHb7Vbbc
2uFz/AsM8m+ln8CjPC+8gcxVGbjVoSLeA8WjjtORl94GoMhJqM38XDguoFuEnGn2d7MRNXu4T5Lb
07r2AxyxrbmtIq8oTyq4uCm8S8aaWRW7XboqUKIqcEdAt5093RTO/soJ1wYgiHQGbJtkt2K4ZjX4
GSnVmnYNIjJ8KfcuclmNmJyj+ZjwHJc07GZO90hlR3pU6Mp63QXAlB/V7ZsAdcuWCSTTydDimt/y
bVqAhjykaBpyviKvsq4WXw04HZBs2VBHHh0W9Qe5uo3+uovpNQOCAlhGAAiFxWWYk2biGs8FMzaF
OHyWw0CthxIcyFEukCQAwpV/6Zf5CSzNrBhRXPenIQyzpsJR2aba56D8KIoTmE4svLf9lcetXtZd
TiDKekj38/AlhB7bQUvm1sRO/TdK93E7CRdreoJ5LCrvrBuPbzHgtww9yO+hXevYmfO1Qge7dTPm
YwZ+izSt22f6Pkfsh5M1vvIOcWuxLIvqqSLhlHNiWU3xbWTiXjhp4diS3yW7Cup1/FPfWGFl2WdC
1i/Ay9CyACgJzqT6Il8NaRd/W9CmeOFzhOfKPhkpadn1HJxm6SGJWRsI8nsywVvyWniC/Uzjy64A
Sp8vp6bMuQzoNRh/qXLpch/e1K4vAt8SJR2PinNwl5NqvwMkUFf94NX0AZofOtNIGh+r7mwV6/xR
sl3ZBUEpyk42zpOI2Y0hXztFwkenrcSJsR1M0yNORt5LK6n2KxTg8baz/pnhXcOcPK1lBfnxltcE
elpgOxZwGirwPDqvuJvcZuUpau74qs1mxCZIJCdgOIMk8QCrDOlMypP4J3RPnt/GsrVmkyCTjTwR
RJW/xl72w52Zg2SSOV3LCKgXp2ClYion4AXD3b/xC3JoTS13lNjf4ZrnLWJgs+XZFm4ptMVbyZ9F
Qihf4XODLePjt/QO1LWDimVVIktN/xt+Jtnrw1OGXYvI9tjFatj0QGDlNqQhA5PZzOXB0cUzkh7r
2ilQ3fsx6l2vI9NU5ItdycXVKr1aASgZDFsTIaRo6bgrTn4u/+dVd8HA8lfaTbpuAE0+0hYpPaHU
yuw0GNqCwxw9IlI89Eh0R3EnXS2LUeg9Ez+mYtsOdPhon7NybOp3sxDskoQCbq0F9vSVBNTNKNcE
dPEtuVdrMbuOWEfT77okXS4CDGAUAmU2g1+J+6vIjJVu1q4FoNfM++4bYD+Yn6W0E/kXJzsFhxza
0gHVgPCHZ9qeldYVB4B2yt50Em+Xq8r/V0OLZcYnZhtm9ZjKpyRzYmVHRniS5hcVSYGZvinteyg/
C1/CrPgGS/BKRbdugAciIBo0wQ1h/pFr8V3Z8bmYa4HSgYyjalXgoLjVDxJuqlv4CaBVCaeItngA
DI5Lo9swk1T6avrxO3qFuSaK5tQuqxqEfDvnKBPequVWt7Zk/OrxWtbciExaMrBZc0/cMnK8TktP
Jodg/je9vnB/eCkon2S0J5avzP+Y9MgtoTKnoEbvmDH+oIn+fYkoWssp5ZOu2tKuXkFjxBXx/Ubr
RKTRg1dgHCF1iCgBy02TbxR2if9Sg6ReGW810++ZFHOsmchGvEZwNX0VTvYYbstin8x7kUspsXvV
FT+WBkSVgKr2OKC24E1WNy0NgMY9w9wX++OIhM6SHpK+zUi4G4Ch8PHyRUf0B5Ak70ffwgLdI3+Y
H1bgKvmhRR2YOGSqfCwusF/xwwb11sbrXD4gNiRLiVbA4aAOXv8qckbuZiGgg8ckUAQF1Ts5eoKx
JSMB1Gj8qPX1RA2nejBwyQnPwD/nVGM0bsOZmFv8hkghzN9h2URv5dM4dMPKCDb8RgI5mssuwK3c
qrasukJ/JDLnVS/h0WtlYNntdpi3rNZeVSl6k2mXACRgPyA1C4DpUZJAr2HvMA5K7Q+sut1Xa57q
58gxRu8lZtDIz3lhWdGQSmpBDVjhKuWRo2uQVqHkqvd41R9YP8w3fWLo8gu0lbhE5m3LHLeuV5lw
h8qedvrokG5L+N/8QZGZckiBF7FQSjQTpSQrFXBhjgUII/HDGdUqazfiW30FGZvwRMPovkf8tlfr
mscEtHHLxeey+eyUE4h6qrwv138GtIIeu+14CX/jeN+i7IZkAMTjETS3UuVmJz6QduJBSTla61vg
q1g2Llrmjk8BoYaONlxZgx/bGyQ53+Pr0zLvJZaVwMt2eukU6SGP3JGHQkGqXD7IdMq0yjFPOssw
Ijkk0/o6HanFadRNARhwjXUQf8qJWP74v/q3if0FROenJQ4B0XM7eCW1W5odrKNj1ToLjrah/13k
tT4wF9hV/9d2rtTuBuVULVetcFNo+BACxvwICedE+39uvnMQL6k7tkwviPU5qKpH0e5yXgxRwt0j
OFeLJHlaePQ7uDNhJ4IdGW5n7VTxrTU2KRFl4HfYOOtDgxGYng9w3bn46MyjwehuzI5h3QIQeaQ1
X/xRIr/Tb/28YBbYzKBHmNw3ANUq0UL9Rlo+OH4b8jKGHV+xpF1yYZWw1wx3NbsOLNHh6FQsb8g5
smBXK5qtfY+yvzB0MWM9Ev00XmPpFN27+KFQOr846ZfonKqz7kBgjOZv2Z2UY+ysyn+l4MM9FMpn
1X3Fwbox7tN8qJZNXaIMWNUf4jvFYK1j9j+kZcXPTuc+BFX2zdDFwi56cu/Co8hYtWCDgs/6nyQW
LlG9PdE32OZ+RLaVgvbf2dqmPYT8ZVIQgKOsqDm8pktFphu+SMJDMMBeFHISBS70AWoPL3jmyXdR
WI3hOhEvQfbVd3Db/AlOKzQUaZjw6OAO6gx/TAgKmCavYeSqHM0EILNNvoTeLq8MfRDYGYfEv3Jf
AKog5T0Z0NKK0/5TDHhGxwQ7wNADoNw0YE7GWlRlO+28rr8qi9Prv732yzUZNT8EwVzC+6gltn7L
9y3ufbIElnNtrZQWvBqkgdMddiXyOsEjaWvIt6Pi6tnoaZaTph+CznzIgrCieUxe3FvsAjYtE02q
JuKBK7UyTBG8CM8q+esORnomtx3IadbfjAbLCn1EcNSdP9BjcB7rQyJ91O1F5DjJb4F2TQenPpei
39ecSwq/jNNTjsTy5jr5P2M85DcVCuykON01zQMWyC1RbrjaLceY7Cw7Lug9A1QP2lEhOes637N1
QoRAcu3SjQSGU99r/Z9Zk8SuFBsDkF0L3jsYlC3UpA67WZ5zczOzelGUYYs49P+p1Ye4HINgq0TE
oCEuQwxOChmhbl+9hb8lvpO2Ukjrfh9Vb6K8b7Itzc9I6MJdpl1CDfNTQFqLbUG8HDtYLK1B5jBv
9OqQvQmomdBCB+cObpgAq+KnkjZ58FXUXBa2FB50pgHB5/EtRbdjiKQ+doydeMEBA+us0BbLNgfu
YOBf1P+9tF4i3Z/qVpJWEah57cwNEqB/pb7qJTt6yT9WBhqpnIrBzCY275/GEyboPJWoT1R4jSh5
L5vnONxqt21gokL4L9VvinpdaTtyrzjC/Nk6JI0fcGymf3NMgAa5ujmg5T+FvLKfaitMF9zS0kIl
C/GQmVyirRrsqLrVnSv+pDztMqgO+XksaAmvY3QCqRA/DPDI1x6A/b/j3nSz3qeD0zbJA5n2xuzW
LXjk7OrxrtAO2bvRvyXmHX2xHelbq4cU++qp6GklpuWNJaMwKfeDQnulL3iNzj7Y8zOA/ir/93UE
MpcYuNGAVDP8JY6ZuVoLP4YBIw7DdqcR+dju+iF3Zl7e/wcP8/4bT0/QU+MrpNnj+IXF9TuiVy4/
cIo97LrbquoeBW0U3VIZIk/kOCwucXEBzFUoUJGBNewp9FXZFZdboP/EZC/YiCoF+R522wCQqPSK
1hlp8/tgP3ydkbbwl1necEGL9SH+6NErOnbgr/saoe//785DoFnYcvYVjpuA88TXK7IrWDEPjXm0
vnrh3571AOhwpT+FC9AVR5s8+VXmkpVo0EUS7yZcqbPhMR/T/wOHqIauIey12Y5IU6rPiuVpQK7i
vj+rr6ac6XNEC1LvIwOD/b5JNy0JHIc6/5CStcFF+MrOFMo/DWfGckaOVasnK8AXkJETa57kYB+z
JMlf0Et1855sw/yujOuseFOqrxKRWejI3Gj8bORPv+coe9VTFq0F5PQ9mnxcQe1urLwEmqN1imnL
sp0z7IcqRxaLzGcWeRUCFnoWeYG4YSB8UMutGGBlfAHHbmOma9ZI5sNIeDQfk+UjUpjfTBorqM8N
9qNxj8u1LDkK3snwOA1u2hH86A8KZh6di+OgRMca2yxT0IwMqtnEmJ2MVa0Rv++JiLAqT4h2gvEm
lQ9dOfzoOLNk3UYUGKYqPXTECPzi1UlJisHyqvqdCT+RnGE/gDkgcFdhx5EGkWn6kUwGhSD7bY/M
dkslykfwmIAiAKsQ1lYCiRwynobXNX7thntEtxrobu3X2qciUo8C9I61jFmWiszKC/+ppo1iV3FG
9joXtqjFINwOwKHeeCoaJyLVbM8XpvNxqOvU8ucb428MOGvj7GIokW/oLfr5n8A0fdMav72Tc4J8
B3kHwr16TzULuTzIuKKWP7ZrT6rl5+kd8OyluXXLdG9pPil64nL2Shgwcoz01SJ+m+lRCBwJVzUj
HUV0/RFtYxr8KsZlpk0Sirc6Sn9FspUylzNG3CNxAdyOVmCjRnbWxo+8sq3CS+JDsZzShXx366GQ
Q6IAjCGimtxG87M/3WV62Q8kDiOp2Efyy42XcJqtwrsaHFp4PDh0PIsIQxQiQT35Vh1VdthzTnve
jIunW3g56631a5qbqNz1/+J2O1H7Vb0r5p14oPZPISOYfY8fX1SpFp0iP55WVah7aXlv8p2lfBbv
WX+U3mfEEay6TGdNuGLLmJLR1sajBn5K9Zvu8sPMK5zB7c4kaRYd9KpWbgMD3S/LNv4mdsrUN9pd
UH+qys2aE5szGkHlvkcAA/b+rbFVrPvIjVixm+8WxpVTtSOo3OO9weUCx8FVI5xiNAXAM1TVqO7f
cD3ygrdw47h863XzJ7Oib/XmPngL3QFXieGqPSc8S6vpii48r/mtvERgqp3eLVQOR1RSRMPcnMKR
gFH+Ap+9PSnX0V8akSAoNMfeV/7GGGZ5y++mClewleAMyM6qUaExzbJbiW2eK5Pa7NQFiOzlbzk/
TPM2yjy2pVWxzeYVijfQcBGKEd/tZin34/g2DZtC8muS54iGysFL3oRdg0CTX9dW7OwBngSXmpNN
FbgxWv7lmIe7nsgS3QG50r4sqiob9nfofwcP1m1kdfgImvWsXvv0oZVHI73NDI0AsIS7IXXNWlbt
OQWZvulIPXpmZzh6B7UInL8yEIT++71h8aibc00jnYBMyWllfzwYtZepj2SJ7PIzoL1mxxf6FSAA
BjQLkdkkPjRh/bXQ5OgP4PRo8zBcj2wVayv2mwR69/hipaWVITuiejAnL10c64l+zmA0zdaoUBcY
of0I9MlPrH6GTIm3zfLOSltpn9ML0MkOWrGZiJsBJQRwqPz2X22u5WadtP5CRj5i+/6u00hGF6xJ
ZDHbw6EmpIefOsKmASQv3MA6AF75FXPTLT5EGQp6tySnIr8IuYOKRwT+442bEZURXUZXLgXGCVSL
+KsZV6G5m3je9HfWZAwfWQIRTnXYOtc/BIU56tFMkL2tb6GAo6dOc8jq0zagRhEus/+PPYkgmfkT
mY4SXgdjXQwruDlhWGmA60gLsy3QrCrs4SFBglsikV5KmnQdcUXIv73pRBjzQ55gR3bQEC7jLYBz
BoSRtDeTODFu5tL+nP8AjtM3uDj0XdppnLkZCqYoxCz/MlA81q4TNms4KuzIZD9ojviVKicoh/Bd
APzZp4yZwnwOXykepSf9kA+NVG/5eeUQ8lcL9tKd4TZ2/VubrsVmHzWH9jcw94ayXnZFYS9s63V2
NlnXqYRdLkBnLUKU3gb+QUcXhTsrusrhQWwwSnIZZMrewmYnb5tUdBoLMoTccrDOHDvU0m0lHpNV
EWwT8wvdvmFXNyL8CabLZBfNb9WudeUuiOforNO4Z7h0Jdg9Xu7ir6AhQTzxH6ERzEPk2IdFeXvJ
H+HCTGKAMDWgood/G/avB5EiAtKvEFwWf/MfmlhZuiTotQgwXiEPNPYKM4Hu8mm/0GGciEiFXwOh
nY07eaVi5CexLlmH6Xsx3jJjXYJV1ESBVceQRWbOt+lO5l0pJ272fL7MC8pMdlNex5FwuvccnekL
Xa8P1nfPRyB7ponuB3MggMpDTHZNhfbEGWoqYH+x9cTtqfkOWB8Dp8P/MVxIWX4HjJRLwe5qT9JX
aoFQNt2h5+HN4lEbRIYxxGTvOdtEdzIg2zhX2OZKFXmoyxHetXY9PwVtq7U7LsZA2rXkgIF4bYHz
OLd7epXiv1FHHqJRFx6TceVw7/c8LtRQBG/TT/sYR4I38lVIqlR3zH87895BzoIt5oe7H2ANNY7t
oZDXYsLB5Gsqe+Ci2iF7tQofnyKj6Og2nTfDa6qr48fIXlEl7xorY3X46J8Le8DoV7kns/To5T3e
sLdO7X5iRY8RiW7jzb4NvVr+rZI1/6DFG/4wYdds0Zg4lZVAMD8XqESe0q3cV+l2AIJo/hamg2Bw
cwv6O3b43xYEDr5Gz5ePx84x1sb70DqNAVYVOrBNjBfe0lGH2mx09HYLe03YbOqnMnms85KMPLjn
VuuRT2QgA35QfaZEHkypTWQT6b4ZzVafxeIaD9oO9D0fB9Zzr9Ld9p6QopNua6J5ZfSBL5cFokQ2
FE5f8wGsKGG+LY9EHCBplnFt7N97l6wt2KqibEAlCQ3MEcMGrFybWvuuzJsJ6O6VAQPmQiQw8F8X
2FyXwPpm4xkJSV2C7ubxw8hCu3Z1ePfk1kDNynr0yPVgZfSBT24SEIxa0WxZ8lkvOvishJkLHDSk
u84WOUiicktEkdcaiReXj1IcHzPC+AbGMxmB2JnwcEJlhdunoWtlFJGP5X0ZfroSY7NBqhgSNkpd
FNGJDS8sODhn5dB+ABdIl3cGnbLbxhiZtGUTGN9V/U9/GS/Q7zDER+FhRnEm8bEmLDutfBSie8XU
RQBq1h714VaJdx0dd9RjmzHeNDDhNmSCJava+gkkoLVxXyibIHqLCgbX47BkrzjF5buZ/mnSw5Tw
jJw2I6sWrsmXyBWibd5yF0ngbB0gpY8iIj0ikO32XNEa2T+n8AJ63x86erPENwx4fPAG+r+SBnOn
Q7qx6b+GPXIAC+rb7V8Kb7417DBuuG3w0PntKqe3GmA6XFv/EGZo802mPspB323Y0T/IBlwF1+mU
TasBduS1/dJFaOPPI/9lp3qwSDi8StxrblU/uZqx8BwzHhXfUF8+whgruMxmHn6pl3arEzDjrSFT
x7fuxJbJD7PjJd3RvGLwBverrkOqbjeIDjflUwFcsFZavlHEO1ib6EareVcOzEM0iKhUeG1Mgq82
IlIv9M4I7pfKrcMTYBgD1oRCiCSzc4QRUHAiHzCLv07ULsuMgAEL9TZ5FuVG+87Ct1bZZqozkVw1
TieE6lSL3XvCGgnc+cGTEb5+55IGZmVB/ubK1o7NYXwPcohSj/uJgoNVaezCY+SY4Iy6Pf/BJIUE
BiKyX6mgweCYPJjMp789kokD13rMVpo8h72S8XoTpwCal7xubjt55q+OXiystAvwfdr5Ttroq4zR
CdZvctG8S8MuUikE7GlVpKs5YsHnxCeKP0dH+PL/SW5y/jZ8CrRikFc71PzhX+9hHICGzGtHLXf6
sl6eNTaJLvnM0Tva/Luh0wJuzt5m//DFdCs2vnVrmcjpbcmWo6T+0tfkLvyBSjxKuWnPX/PboEE6
jieRbDZNYVr/Cb0YW9ZavZT8G8R1zFgQuRPbkbKfSeVrjjFjUPb/PCKhvecv73AgW3DriniEP6dH
grbeYs8/DrpXdYiN6ByNeLWh+oIjzA3Kp/Jv8JPFH7rnuHxWXPI9N3LFczmx54Q4IAKTGMHxcQgx
HZajG7R7HswWV8Rnem3Mb2WgKr4lNTVCFhzvpRghGUdHiJJaOsMuVxq0KlLYpWIGW46oG7rQGz7w
LHRkgPGnw+L3oJkrJb5GkDfBV851Cd1ELVJEE525i7muxQ16sr9sU5qOioWrONYcmdYz+hmlgzoj
iMaxP9n6Xv4Bn+GJ7KN1RrJAvgllRFmA/2yXp4zgmBxN1buhdbb6KMxrCZrYP/JLiICdUqHG66N3
Ae1kPzZOxcbgVqcYxyGNWhwARwFtHKkuKGHn5dwrvwpBV5qvfObD+3g2WdHjldLjEeQuYo1bqzfc
ZIW4koGLmhtsAhe02rkTO1hO+63lWvN10reB4emEnIgwfHDpPPbJN6B3TG/OtwovFq2rgNK+VaOu
pKVEPr9OvlUdGGffMFPV/5JC8io+1Fz1huJtEkUX5HfhSStbb2ivOu2v89FUWu6RdVhdAGTLDt5/
+rSyP2nFu26gt8300et1GjYk6NY90C8VwiQJkScRpX483OkNVPrfetqin+jL/YKuTGcpz18Cg11V
bZRghSVKx5XefAiDH85bMwZz5Gzrff206M8M4lv35ecQgPW43AmR5kLYaDj63eKpDJ6yQZ4GwdPD
gCf9nxXsdNVdmlUZbcbDWNubBk7gVZiDmkBeyaE/pmcQEhBFNA2hBBrvJdGnhtmt3kJ6EbaNPvIh
R7cRYqksvy2ANnq3ZRPJwipqTvCI4W7E1j59dUFglyGmDGXVpMTvv9JPoQGWtaVQo4Q4xSC7Vb5Y
aQ62hVZUmuyFVNZsy35UBPpO035qufE1hv+gf8jZes62EtC+yoHDopa+B823CRWZ7tOvjttc6vF8
kIVHWfgnWoD573WNAs+gpYuQnEhYGlsfL1EncVwCnSrh12SheZhPNeY2gPVkUHZtg4QGql28jGC9
WFd0uHAObdtEyqcbPa8EF8JwkAfE10iOq0ndGaCr2Duzc4EP7dJiY0HrIb9NEaNlxStNMKi00itE
esf5TcaSle0DnavhkVif8rQ2x9enFtMwbCrblCzQZlsriz0K0IPj08xe398RDVBPKLrkGpTGgqCH
hDRv6d0iBMtwX1uCdorLt/YvJZUP/WlzKpIvksLVwh1uGmk84xFBDBq2GaIRYdL0zsyVEBfWnWDx
9/PiV/ouK37AeDHRBKjnF2Wd9eeghzRjVjPsNGdjQJBpfMC38HMm/F6H+AMWrZrXNCLuIBErKtv1
U/lss68cVjDzMaRm1IEXH9mX5FDm7qbnqv7rxFO2eO1+kVbC8EDnKsORbhp9N7wVI+u1E6J1kuW/
iGcYqQeTjbRs4mTfwGdFoEMJOqDiXMDJLRLbA/cmMD12msIp02+RwPoMMJPGULQQ1+pbnVYhnLzq
5r9ljZjq15wuKinsMvN7NvjceH12ZSYdh03zrQvXmYPuTUAXqsKpR4fiC+Arh4mfxAPofEMUee6B
kY5gThhwIY9CRityC6IdP4DF5/1qlNzqGBCZWcV/I6zdAETeSdtZ9CGVIs7xaRUf5hIxj09gDYGg
FPNZP3rgF3/CIfnSuU367+RYHAGwQHTpR8NW4usiyKV8Q9VgrIKduFyTz/bHxAgCamZ/9c06yldU
3+keCQzt7yv8JGsc8MlNFdxaQBV0wIwaR5H5DAv8B12qRbPLyROYtjJJceOtIhwRMWWNd+3Yg1sa
ripspdFwEmTt0kVvNm27maavRrlEdehrFUHEyCAVlNAH9V9Vhn4LTzwjWHnf0vEKfgX9zZkrac9G
p5PMRKLM2NXSc6XjCTLLu1HnKJiIeZ7bi7JQgLuHPDaR+crCPwlUko01AiJr8++pWcXTd0Z6evIR
oj3/JS9X9MmXWEjlCy/RLbrpwyY/fJolRxgJe/nhe3oX2LPlZAUMEpkf2lUSPXjb9GB4sNKzi4js
p/gGEKqpYPngGeQFtIN7V2HyxpVM7LPVnztMA49g/Jh/42yVXlosU7QPEn6dvhQi//LiCrcuOfGj
tX4lcVU/LThEqOksJeJtA7knURmve0x7ZMFW3ot1vpLc8yu4Epw0lLqjD6Bq38H0Xr24tTo4jSgy
Zt9WB8SQ3VY+kWdTvzg1BsbkpkBq5M+urVxdSle8ZpTA3eL2qXVf8ykp1mWygr6soIeUCdUOYk+5
RXf3YjmG/C/mUSkUWlAIZMJY6ojUNZ+Q8qleyhSTAL5ED/6hBR9GHLYx8lU0n2Yf0RklLhS4HyiE
m5lyWl1lLHIy8WGOqxTTyiadQ2ehoQabKvwCbhKmqauAerZ7WEcynOHLeR9fEARXIPM/L0vBo0hp
GASA8SoX5DWm+0OI7Gb4CZDNADQPbzPsD/Ac1jkGXfxJwDZR94e4yFjknSRK6Ov9Oj4SMeBkMN6V
U4SHIlkPnGYckgPr50nAi1CU/FWZuY6l/VBhMtkZD+FhRg+dtVZJ3gFbioJ4Mjcr39JxAEr4zaS7
EIJ6eVzE2kHBQFHytSfZs0PGjTcl+Y6JjfpOAqSXCKf9THloGXEK30TaUSVNFDgJiq8qrvsC3xPi
a7RNdzXzwfQHtTnRWuVomOJ16vGAJbCSuWG7LqStLFxiZppJ/0BcMKirwd6E81MjDTZ5GpRHBmv9
tTeQs43RmTojHuP6oveEuy8XFfY1KO9pWSCTdqGxwoMpbCakwkjeAAKLjHKRO0xV3p8yOIVfmcXm
YaF557G06vdk+e6NPSg7jmBy7TFPVMpmiU/TmjfqXUnvM10s1KJhHOMxQl+sHTmEkcWUG1O2dZus
SH0fuLNJiyfOho1AcWLtKsckeYl04ugN2UN8qPoztoXAQdowY0ECBlBdvtpaJNWkW+w+IalPvc/5
CbyIvBMLy5sdboyjhvyBDD3rCy80Zoa1j6SHzRe0Zqwv+SbnJlzzyfzmz5Fj9UQoi9P8HWuUZ8Ib
t4IpH/mRF8Mx0L9HD25Y49grdjKz6ocKnko/JbBmQeb1GenPLy5o45Ec6S62lb/umKDfOpWty9xn
kE+xY9JtdqgBnOjrP47ObDlRdgvDV0QVIAicMoriPOeEMiZhEAFl9ur7oav2wV+7Ox2Fb1jrXe/A
CVtDStnqqNqd+mN5QPfZ6oh5tm2mqwlaMF84cT9FuMw/9yVwlheeT3TPyLe5Mjmkye+MGLsk9Egu
eL1c45J4fqL3S4JP4Twur6BBNIWGa9VDd7CZxlu0JfFSYx3uyWzmlihX9RsvO5N7DKPbzMuzvxJs
yCq4hAnSBklkfO9sYmn7gvu+ZVpXLX4SBgLue14+Ee07QzePmCmgA9W465AN+lSWYdAv7urUHbDS
ZfqHrw8r797cuSYyUt+tYHC5HGqs3sto+0gWGvy4tabZV53BOcY914gxL/6dSgVXxjo/B3eQ7Qcm
HqQ0MQSvdiGZSwS/Wf1S5d6tadlHhgtrFeaOmK9VayVC2DAFJIYRQwOnky0NYuyLeRN/y+Zu/liB
kPiMgHLo2vkPc9CUeMB0Fp8An0l1WTZBejOIWATUaY1VcB0Y3LBi+9wDhuT8U/HwcGKUIxdMcjqd
Php4tcWGhchlnkvEaNZU7rwdbSSnmFPCMXpg2pMuuOBf2rLP7OEH4tAby6YCeiyT6/LtwZoEpz8k
aDrW0IYnoTOF+YKu/jsdjWGNbAv/TUUj8N2eQxKcdnLvTX3OBw0yE0NAHkEU6G9fQmITzunK5Lt1
6xOMRHyK5afhP5gYoFoG2kFKzTNymEbxPi22xBXYRYF+PCP4TA8+K4b1IWD7tnybgQCHY4Q1LSZj
XeEOAGiO9kDwuoJYI64NQuKNM2wzbRd39pN5+QkcT/eRtyh+/d3gzgvs6zKdO9a1+2I/Ns1MhfmG
ozGmbdzw5rX3cAoeGouLlbiS57WmvN6RbjNZM/GOfjDEWH52DIs4VG4bfCBSR/oKIUHi7op3cX6G
xKSeC4uFDIKLdz4ydpxWpu4TNHSyhFylBw//lbtibINDUWbKB0Uwp4Cclfn+fnjNtXIrwEqXEwjN
MR9+C4AN9akZfVAIWjOtDpMOE17pioGcSskFkQ2zMYfJIIqfj8PbTHpLseFACcvQtFa5ZsXOW3fQ
N3EZZuDlewCgmmXaYP/5vlWHbBvu9GrsFGAXxTP9/vyB+mFV+2bxZuDLL3AySk1xnkF+3Mu2Q82u
eQxgbvljHhBPJ3johsh19JMDe4sKEz04tZ2W2bAHIkz7OERRxTz9pjEBPRFxVNycZlPPH9OffgVs
hcpP9UAwWarpqtcg44CrB3Lqtl6/qjFBTGy8bTcJZt9jCwWVQwWts2MI3VhqQ6xuXJ3u0sSGLLRw
q6bdDInS4PtwRA0jt6xEY4lBhfWY7LTXgqIZF+R6k0q3tj6yXzRraJxnc3j2C57jdJZt350TO0Rk
QzQyFIr83urBjQAUm0BCZmLJswEPBGdAYVA7YT3XR85m8Wsc+cLhgSotXpd/emOmt9V0cFfZTj2+
t5CTXld2GrM2GAPSXGT0iWna2EI6HOB5a78CXg2tP6B/jy8KrdOKa1/pgFohKr2gGTMSsakek85i
AABuRaYjRlcIP5gn0WHIB7O6aDuIZzNdx3EE/0s/erhce+AF09RruAZGYrOZfmMPMC57eBiC1zT2
m7xOLPZs4492fzQA50yFj83mSS9v4ubUEoWZz31UCb/w4R+/L6wD8EXDDWiCTSuJk9B3JLBqJgJQ
C65cggwVVApSHE8K0kwgevEyKK+AklnO05rd4SbIk1WnglgCKYOuFxr75m1YdeU28qlDFzuaNvji
TxEUDcMLt4KUtn/hIZ34orR/KhuOd4iR4hwtCpDGt2bhv2YhWmtJMaFoIhizuOj3wbdScy/OaD4g
3R6oPmndGrcBh5jVJ8nhmIrxDZQI34LQjdmYkC6n+hLuLMu4MHZMIQbO2lm/LDmZZimZhTZkp+fL
hmabiQd+csLh/MGJcnDpZPiilJ8K51ocL8sTzZ5mh9gVKxeqNauXZq8DnBv4aOawCZnNdUxuvHif
YPgF4USwZAgUDKx3kT9ETo5Ca4Z3jppepOTAC6OnMCBxp+OV6VGZMFsGQwMnd1cypsg6zAqCA1+6
R8dLp4gHhZsh17xotxAaJcSjWrQonvgRSBGxYW1oVWhGcZaZtQUHm97Ox4V9B5GdDUxQC+TENtdh
P9g4jwKF8AN29przB5GOK/Rk30OfMRa7qV8zXT/IV3H9gY1zfVp4xj0gb3HrQsgwc1RM64bFB34M
lKpcYgJawtsPVgbYLw12uDYQnOLx5ndY7VYDLBzLuCYukwUzm0WRg3rO3OtOvkS5mllj+tPTJ2jy
7olYKlNkgaI4TL5gFVeB1iGHAePm2G0tZu0J/nC29PV2gi5zP6vmDlECj/i3BW2l0ubAd6w7KiDa
dtqS/ITLMoMxNPTLC9iUycFDQbY1sIrH5rgOGBQZ28lcQL7gvWEF1hROHyz1mFa3NlFVfDZpKSHc
uWEVgNRbnStAaAf15VK2O49jP4pS7dEZ9UkJcNIhWrpTLII0XGu5zD7Stnu4cJRLJmdr6PzOe0dy
pqvGFlk+HFEwlG2Dk760ex7IvP5iNPQMnhekeMo12kwnOCSZkwVn0GTLcMzAIc/sfIQDiYVjQuky
Fk+RDOquHDkp43z7aYPmw318+dS+mofjKpwkP1wAeUxwcV4Y15qcMJP8CN4VHLsaLanu6/QnL1xW
4X5+dBuywMv8kXevaiHMJ4LzMCBuEVSp7gQZ7qulHUuH1g0kj3AK1YFlh8eKiY1f43/m/XbM5Nop
NoI0F3HF5Id+Gw8mF4MkopIMG+VqC0sABTl2qQnabHe6FeHonUjF3OFQNGA0sYcGouAgznjj/IRL
DgOXqUvspPU3rt5PRpMYzpcObBK7ym/DT4oW/wZFmfZ2wUTKNGHnqqb2tCuUBEyisvTSz19TzNlz
GOLQTvPfST5PdxqTDKiEHsNTZrp+j1wWgrGPrwmE7NH/E5Kml8B1xHgm9uQfPWWUzB/w1DqKb7xj
qOkR2hQ3DUXlYgp6p7MpLOgN8ZrSyHgsuyvrFYpKtS89Jrd0O6t0SYUMlLsOuehsCWP27AaipUim
yAspPfHtj5N483NTmhHggLyX/07PHKszoaJvoAv5a2yiryJ4Inau2TfGS0jT5hH12x+lDy+s/ga8
ngTj3YkGmp96UGjDLkepMK4oHOzzkZyPxzENM9GOEAAZO3mfL3XbprOSGCIz33EK0QqbCmlxIuNR
Op4JJkvCDnocMoE/0X4J9qefCb9QjVLR3Eno4IP8MVNHDeD38AN6xeDemnF7u1CcGhJFWK4j7uD2
jBzIFUhhfxXWe/ChaHJRGYaDigPZBVCpagZEJn0h4jqSRL/n9gEe7P+AVlW4KWAAloxPfHMD6uIi
Yf7AqFizG3U0sy5Zd1OYkCYBVwxZNyipRmZ05230E1jPqmaBQDOFkDTiY9iBmDI2B6w21+mCz6me
8wf24ZsQLKu4B+LlvZvyCxjVGYU9bDiLcG8ZSIWKcgvCF6NCAHcPnzxK2Vu1KXT+eSDhzmVahIeI
F5tnvFfG6/LS5AHn9mtwYfS4LS6mfAC4w9GMhyxQcFHjZFMbzzp07miTByhK+1e75AbtQq/pjVUy
vSuXHjacq9+poDi9POFLY1pe68wEsNlYAIIYIutsj8iYggYYTALW0v8qKkBqVTwrEKFCmoB3yO6D
VI5vkXTTGvcTIErCC4+Smkmzh07Mfp9zQABAFEw0IGmKv5NV2Z6E4vwUKBgY64rdyNAPYTWUEKEa
C58/iGHXd78eGP5AYsRhTOud5xOWPJjZskP643GBjcgDpyrFRRJw73qv12X46Wzl7WSfdYW1wbbA
Y0G3AuAQ3QWx6T/jzY5+QP996jC5RiRTQCQIS6e6UD4CEpeQs6UMtGb5UogZn3eb9i8GPh/MrKSK
pNB6oWLTEPqYlUgekoZNIgi0QbfgoRNaCJTJM1E3mVtggA0B3qXaF0gO/puW2GLRmtqKbMUTvyVh
Tb4QQYJvXmIKv7UT/TwVmwO3tyZcUXwWqrRwxiql/4fXDBTrpm8LE6d4UR2UA0wMBC+mMV48mkfk
gafYnBzcGESmN5o3YN4tUkdn5nnYxNQfuB4yfMOV/2luCprUPOBceCA6we8RRZ3Kh+jBRS4tWOlz
pI7niaWj4XNQVnBwa3R8dnOPAgmlAQcVSEh7RqHiF61Dt7av7KC3XoEEcziezMAVAI8pTjR+BWUz
zn8sbWUOVpwwMhPRDx6lDIM5nzI/7gOqXt78hyxcMOTYBUR9MNmSHKDMWHKwUeIC5IJ4QxqZdgve
Ad8z5Rm932Qi2sC9E6wSmPJiGP5iiMbMTHGjceD4suvP8rNqLfHnBRQG0tX6dG7TACoF3aexbOdp
tuczfrbTYFwPtyd5g7AlNJ+5GHUTp0oizD7xFQ1mi1W6ON0gAStcaiAo2wwR0YAkkReQzqqhlqLF
Fk5syMexYibsCJRCuOre4o/5Zs8io+IzLbQbZBj9bixZ/zXMkeaieuG6XQ1jmvF0D6IzbCSwVGxB
WkiOkIV4CiS8LjXq4yWUiTMnLgIdltIocplLf8PTdTgpWI1vW0JbHdnAaOlj1tMQ3FtuTMHnsY6l
PH3al6FeIOWAGYo/DPAeWqDAbmQmh1lw10G5cacRnDZssYhYZungs9lNdrDx0ZEJhiX8suVynipX
DUjD57NMoyVDxQLUHy8ubLUgZECYgC1OvRCNc4QimYUUyjA5KdLLP+H0QgVCbyctwAvU3YfQFdJg
c6uD6YCXQSAN64pov8bMGDNzk0CjifLKiwrKoBbKEN8aKm+k+3QDVscNWjIGoxaKLfQBEINakGOU
mBz4TERRMjSnHhUZOH9zQ/uXYQ1C91SAeJDMk9q00NOUlM6PxznYTy+AkSqtNCcbun7J5kjtT8rT
6g7n4UIF1UOz6fB7bO50DlwoBeZmiKhE6QQzNsZ+8g+0Wr7jNogOk7+w4PSg+iIt5wZ1vLRGGisC
UKAE4q5HMGYP8EF/RMdH9IXyQ8vP9PYvP5eti8v7jpuB7+3lf1F14WZ+flyDD5H4wFw5tfoJccQG
tR/nu3wfqwrO5dqjrfn8ERUvX9KT+iV9ddlN/hkhXCiu7QGizguzzCR44AcNnE3aNAIJ49YScLB8
eOXH/rT2ZCmDf2lwWUm9gOCfWpWBZ8SGB7OJv7XVY+7nSNYczOqMkShqI1mjQECXSLIdkgdCqvcI
ELqZ6sOBoPK8lkfCBTnmme/OkQN9UWS03Gi46V9YzQ+0d0iUr2NjS01BQ70Of3bxuZ0NXwzIafvn
42u+U+lVeL0C0wKTMHxTPVbecKmwQ/HQ9x5f8UwB/gh/aD+hbbBK811017/LozydT8lEF+bJgfKP
f4wVFr7sPl8MY+o4NkDc1iC1Ay55ZnzuSbvRRnSV+vU3X9RzOEUgaevpIXpw72vOK3ivVHCeADyy
tLrL65AuRNkZfNIdhb9Yh+q+G/VNn1lDP1btIjpjwJKQdhZoF9ZSvGCJqtKcHZ8bCxjANVHpILXI
UDAz2bC42KRgG/FfRb2Ld0i4A9BA0Yvj8Ytk2PSbM+xJsDY15KpmsmwDZ78Xv5+dlJxlnD9TeqAd
Gsrla1nscGgn0U/cwJMbriMRirBpTCbf5lm8jOAso7BF9iVRdx8NPPrs1+gtSoyFzzRwB6hXR5Bx
57Cjf8QLz2h86ixcCmhIgrvCi8ilQi/kMULrOtRy/qf0BAjkAZpNg+L+D8yPK9EYLEEIKuPGvoae
N/CvwBGnrkXhE6+4CPopl+C6GNBVLap8R2Y6ZWAVsA2knaJsKLQps1QYnE64fm1Qak0owbcMC0Th
Jz0rB+1rekfO9flj9soPxbBj+VJu+sd5TXkd055XzMBsAEoIQ6nylS+IMYUPRmo81dMWbsk+88jL
DNAfYUpwDclfSGbUhPFiMkemxe2MnSJ0BCA6FszuYW3G4mo6o5HWN8+58sI2qPhqF7/wOmHTj+UT
0H9nwdsm1mGjfcHpBmmoHu4LRL2BPGw1AJUj+I4PivmZczl1mOdyJpzrEq5Jg/XMV7quv/GPp35H
Z8r9J94DAdjxxBJhpOGiJYR97CONJQiJCg3B0tuB/NEnZ8iBH8UF7h2YYTiwiyVaUOUurQjWRbXK
CXjgN0oehtpPV7JAb6wHVMA5RBJwqeTwPLSrDN3HvAsScquyNW6iyxf0tN/IcPRrlm2nmxGrGM/T
B9cnu/OjH8YYzuaq7zEbeN0Bt2TBawf0mtSVICCsn4bl5E2+4jdcMfBdFO2URqztJfYDmNzn1wkr
0oHbEa8FbmxKoMjvdG981tF9TAOrn3aCx4Hhs4+bag6qyeJ4Uted2d6MRsRNgi/YeIBOg3pG4YM2
e5P4OQyOI9dP9v/U4o3QWXivQJ44sF7o/BWm92HlCH+fB4oILz+SrrxLkD8e1GszQhAwQhnuMZH+
SzbP4go6TTUfz6hQR3FGAOu8VA5V7Dx4rLgg26H+k1w5BXBO2tdMYplk7D4nwJTVlFzSJ35VDsm8
CJxGvIjv8oIlseUUrfBPkey+2uVPfOvM6c+TtL7VZ5uCJMEgkwBvgRABsIJaXgJ19/oqkgMQ0aLx
uYcZ5KfsdZBMwZvOxG965cKuvvOvfF7u+o9DlR0dGAjEpxG5Zg6og/5ou2ZEtFSPx41Ytf4DPkJC
MZ6umNvBqM3tXvYe5br/rMV6jod3/oTfOy6ncBVxdXOg37X0TKHOAcH5AyWZZo/TTuLKgaanex0S
eC6p90w4Ru2Z/4R7xBnAqCIBj6stucMV1fjJGcxgF4l9DnFuoo7a6vJ8TDyOQfxj5JXKxCT9Q9/E
nZX6ERfOLaHPuqrz6YW89SIIQCBrrB2ldNmm249wyb8l3AWqVdPPe+QI31Vk87EYMqS2kR6MuDOF
if84hiG6TbsToF68wT/5tAyv2ELnBG2MSxFmJ9+ZanXmfgx3M+ibxwKXoNlihSjdEIKpvm5xN36P
j+W6wosueYAmWex23YQjBGCh4fqsDPj60APOxMcX8xvIsGq6lDwPCM9k4s0Ybxlqs8dGm0sqrUL1
pOSkeANZt5LaFwaHZZdRk8MlTpjfSc9fXdlRrkyNtfDhZGJQPuVvt8Vv/wclpcfNIEWLaqxkrh/+
wvj4OHa5gPUXKmy6KLZJfuiQVCvF9tHNswK7gFW/xXN7ulc9yIJurLqhxPdpUdkY58RnCVY2LNps
31EhNPnYsQGJ1X8g7PyLfX3TYKC1z4EOai2+LojdM30Pv2mIdvHbBfekEN2xYNUvTVuFsuUN6wjM
mnkDEMsb8mBii0weKd2jIJGZqR0NaN/0K+KV/BdMKMUF3HCQAJq2qLJ1qpP3xQiDj4pHN6p7Nnw0
R7qiHBiftLNnt20g3ZD3SORRSSPTY8oYi8xAH28fTt7LIknQ7EsGI4vpe35n6N6puwYvst7lWZWA
AzBw7/JaT5xMncfatTHmOVlQT3wUzAwTDPANsBs6fGn3W44TdnWnbKABwBYQr0oqmEJ+iia/bNb2
s3xj2c+0AwSAjwubZTzTVKx1qBJmoOpcpDjrIAFNIX/NwIE/NeNqTz6QCtrca6d/7IE4UP1B3W6Z
Y6xe6aL+jNBKlXhqv8bSQHjvEIDgiThAbh3rfybaCGxemKrhNXajZarLU81fkv7owXvpbRkJ/et4
oQ7uhIQ3VkP0umTAKDFS8QVunKMnHBNQ6OpMaj6P86O/cLuCa6uqS+sein8Ra2F4BJHO6oI3hIdN
R6lvwychkgAVh0WoWw4LwuQ9gxQ9SZGmOcgXGcUKPn5ga/DAedSXJsGTnnvji9YevDPZDHY6dRFW
4hmN4xwrelB+hfbhxFqLJnwlDSbynVWzz9FhXrjBhBX3V+sEkOPDgGcuM2XBaePLeNivepbAZRCD
pHdlNKqVX/A/n/5jB7TyjG7cyxyCI5ryRvqBchYLL8ra7NY7FbyIweDbyd6byEk2RIYrHe6Br4Wa
e9IcBBYzrx5tFoZYIeWGWUZ+yvWTzbVbIX+DeTV7Be8dbIGJ5yNWfq9p2EhKeDAA0YXYsOrzSYfP
xlr/NgyoCgxQVGo7Yk3W/MtT8f7sN6Exe76v3UHG6Sn9yZTFnDAoPIwMxBC8fqaXCdv0ZohLb0Kb
ex5vNrde9cv9Xv8WuitfnOvpAckv0Txmy8r4ZOk/UXMzBmPC+P5jnKOanXY3oBnjyDBasad+rS5o
ABsu4nF8JC0nut3Gf+LntxORYdGAhOMsLG6/E5l/4kkVLmhWiVMF+ocS516KN482WbxkCMoTR+lW
L23J52HHfxChZhwtAdo2PAYRSpmK8p0g+GZRwP2rzzIv/vOrfW4iCHB1kLBY+1j/e28smVDca3aU
fYHjpR+/gzNZyp6EqVZ708Sl4QGVhHFjzlcpztqhK4d+vcUaRV3Jn0B7b9DpIUr9MMhpbN6O4XGo
T/4G/MFQqmHmp1qPNZxMkkX5+JPbY23YC4l3/NxNd9LkIipWV/tIQNfxZxs+buDzSr1vU5B0FlLn
KFGgZn5fnSB8VAw+dTI4n9u5EUFi2ouEB7eLUl+oOlY1rGZGbFyGcA0qO6ek5P8Zx9bPoqQ9Jm5P
+iy1mpYrcpoL3X5RHox81Qzuq/LV379atRbpERtiNPiw6/Dxf2qnWr4Ow+qJq8tJ/VN/6yPnAJRc
7DU2aELysxAuGmWjFolT5z+K/FenZzneReExK37nISPPjpAHjfFNCMXSbkKc0/w6c4yN5BMdCRcR
diOvGPwKh8q33b83meg0a9HMHNZv7s2meEBv8cZT/Wr2cKfQnnaMclPBUaFisKrJ9eGJNy5ntoMM
CGXPRLswjgMymYH5QmwgsiQQmDMeEdlXljGrMTzDk7Xvj0W1LfGGwuMBBTd+pM/KvHMwV0GjzSi1
s1uIlDYkeQfNjjcgdI4sJgso/tEGTrcYpsbGyNHoQ6y8ALI9hL5FOc+6OSl0knOFasDsjPUq2wJk
errKcjnp7OLAq2ogktNvMpZnlq/P2huNA9E76Oc6PP1FNBVfqCZ4fJDn96izsVQp3Od+UtAgQ5Cw
NZhWv3W4Gp1XAZCe1xbP6fdsgkIGiyyNA0R/AkFGduvKI+vBfGuEokAKrDaPb9ZlBbm63zeKywLF
ObAUF0l6HgzmzdbAZA9MC/1XBW8AxFGdaeqYHoToOtu9hXNWbFrEFy3cTgI4yxV0FPFez1XsHiCu
YigKj45xHWbONs6s2YWKpsS8nD8c4AVjQ/7Lr3jbJXwo4Lt1+5z9TfxW5RodGyooERxl/EWoe7nH
DNVbicLtg9lSv0qPE4hrzAItViiY3nNkz1+07STu8AlmyKbPnj8wkRcDYlcQSHERHmv7i85Yt05Y
QzLjmYzSMyf5LhleBhUITL5pYRze6A/mBYS9GSJcDWdX/tp02wGawRpN3LoMugU19kLFWDtZZ/jH
GgvVz2JWNlo5kAemCayrY/dtqKRLnoRmWy0oiavN7WFDp2a04Ld/PJb4KLj2gyyRwn6+nfwX80wS
p9bvnACO/0hXDE/4OcucJ8oek5ZyOi/A7dRNogDGfnZZuSMnsFnIq4wB/aYzDTTSb0+1pwOOCoh4
EIHg8JDiUbNBjoKD8Ba8lPn+GpGeU+L063ULiWBJ7FRmxm9j58x1Ww9CGwDnsrW1azdD2rxsDlEI
z9tk3LRg2JiDgVKrzXQZt4EjA9sTY5RcdGIENIlrQEvy9WQdT4gDIVowuWtwmVmKIxMGbzGoWzEy
gRLuL2i+4umYoaBDUNYp1uy82HT1wObKZFueqTHXbW0LV2hREf6yKoZXHFk1KLmrCSbG8/g5dBn+
4qQWj5FdMyNoOENKeD0wV+yCOGN+h24q/WhfgQohwaZMNZPLEwqL4PRPW4fRYOuzHN9i9KOkA2QE
utj9spvJscvM+OO3H8iQs5HsRWuKR6mbkUVUuJwckPwiPucM1vVZY87DxCXqF5rX2ZBXUwq5k3Z7
Gte34Cm7Y+eLZBYncUCH1qkOS/kV490fwLsjLcPF3Fp9kpADXZi0xkInlXYqIqleQGismj0TrCkE
P0im93LiTr8lA/8GEMHqnp6Aax8HSuK4dhVhzaUQoUaZeiUk9zc+bMSDAJlCgiScnUGJJSSLLl5n
gN4TCjAHQS8bprxju5mSsjJvZtU38R5vt4a1iOBjWi1SfKuww43AOvpDTHZ8iu3DQgcLJCIG8ooy
ZrCoR1x4HgBDlR/PACV4MYuOXwzJdTLvmGbhlXx9xEEkIUe4KGNopi0EbRvEU6gj1GHMaObCVQPh
zjgQ2DC59dnkF7Jh6Pw1bOMF8tr4Ey3oa5tTChI3i/jhykERwUNG20u5smlEr0CKDpjEYcLQlKDu
OGjyMWvmkgYY+vOTmKqBlELH5fzkaLiDVEonMdzkHeYXbIBwPmVvFD+qCEeEYXa0VYrzS9w+w3NX
36ZIX56/6CAU0lvTR1DRm+hLmTOU+npjyBZ5nNSMKLayfR/O6/4sqghPrMU4Bn67aFtrNpi64QNE
bnbEZeKlLJPpXE4lE8oGuICizwRhJdvYl5D5UHMUbgUIEhNbWSlLlaEX0aOLSLdwNBwjheE7tK7Q
bmMiWarBL6W/BPWngQ/91DEm9zded9GswLnd2Omf49SRNoMaUNtCooTVsMg9+QUJUsOVK47mGW5a
PYa9LwT2p+ivGR/EHE+N4YwRbszgGtsMQvJQ2n1V9W/4oSV0sgixMzEbq/cDu4pN0WA2MgST1k8Q
Eopjep0CrsW657vWjw0qM9wOatKs8agxXl8NnBUFlu1nbgvYt3g45lYRBVy8VRiLVngv0uFH4SGH
IUmpI63QxnL7RswlFykZGBTtMe7LGxg98HoK1uvvo+QVOpXqwQlrmzW8jKTZcDIYyqrEMQ1fSB70
Xe1s429U9kJYK9Z8UwVuPXBz2c34B194uwyTo8ahAjiFhepXMV2+ETQ2K3ax2vpDMe+p0CBKFLcU
JwaIXljVdpPbcM5gvVBJRLGnQSFkxIOkCCnJay/49W+nHGW+8ofsRYO89/L4qvZq9q3WivmBIf8+
RpQz046bDl4w0xJkf8O8gFuGTtOY5QQV4OFS2s0mQT/P93AlfMXAb/noJI+rNhmUXzlIC8IJP8TO
xLL7TZfOmZNErtwDGoNIdUt+KPlmj0FlOlBwi433uFAhV9+UGWKBmXOylytu4G+9XuXFzoh+kj2H
VLUovmXGytwLZe9Dbnu2mxITyOLzo/enhzpLt6R/KPuneM/hRmqwMe3hcYizu5Td4ydFzKH6/KRf
pAdRVzCfOs/evxQWYWm3E7eQuDzQJ+BkPdm+P9eoQeTcfvfSkmZS8qpmPiXDeL9tihlpN8J6pAIi
bDyLGRkPN0hfLIAPxKTfajYZjbNf3JY2tyobjnuA7UGiXoeNNe2lHYuwoI3vWiblbCY/kQv50hd0
JBVr1MrMK2bb8vQHVkoPr572w4SbWl0ZI9Z1oBdbYIFHY/eLUQ4xOsUBbsj4eowzWtiOofNBaGcz
4oW7/H/u2n/1DaQXbHoz2Vcq5J5ewW7uEGH5ECJrZjEOkbRFuuUQ3U40xwhEptGLeGrFv9PVGOrF
o+1+2DrVh1pq5MdgHaJuuFah07TMV0L0cCc2X+xzmnKQIs58wbqAJLeom4USo1C4pZvSR1wZO1Oc
Dw2L4ZG60DFRJRPtR0WC6JF4Y5joti3a//6SVFYKYmF/sGmuTOI06DrNHn7dxohmYTFXN2m6Kl77
HyzNuZEbmU95GEQnHa0Q+ksnzmQI1V4BGaMZK0+sKyYN4i5vAu07otemvJNdqYBp7UQYP02cbvlY
6leEW1GDsptckEuVey1BEBksYAydwcNt2iYVEJ+E1ZUCLXXT+uHDI+QACAMO4r4cMyHe4eyJd/Ec
pf6NXBRl1mKQTzDWM1/0+NtVTkX5TN5Kh4ksjMS6O3NLPKod9wDsohpx7Rgdk9MzSM1M+tEYsiN6
hdaQfL9Uknte4k8NqwuE1ciP4gRpwRPlE07wAOK8D+pBS1bHuIPHpckC9A3lrVnnSxGyaHGbrmZS
fC9yv4VIiZ0lHJy//JLHO31ymAB6VnAo5lG6J4QnFr6azwyTFDW59doPjiXfKKXrn274ypLjSwT9
WITpPkIemq5LjqfuBP2K+hObpgn8Y5g1DLSZN+Q0/j5RKvSZIEQTJ+SMYHRCGCtexkrAMqEqSGdw
c0oX20AGxwm48gxmocQ7hHEe8BbwD5GQwmgbMT1NJsdulYN440pCjgivIz4W5xoyZwx/w3l883Mg
mjaoIBPXN+MDB2Unabg9LRyjj9yVfwnvu8vKGF1RGWfSHAgCjIYvJd3nAQFYw4IRhCu+vjXDDPtj
zKFqOMjfsm31gOVJX2raw2Jsq3EuYAiWHlN67Tf+u1tWgNiNxTY9Jg85UzetYC5oXSLE1EdtgpjB
LO/FYsLcltUsh9ZE/IW7xj1EM+A1ryk9kUtIS/T5whxE9oQ4SDO329KuYPP/IDbtgFfzI+dotQjt
tiX0JZsGS3ObMgWzp9TcouYqMNamfLTgGUY42o25AJ1oEbpM+JlauFW/fk8kU5duwsSe6MtQxkL8
Ql2tKEuqYAVNCs7gds+hIrR+ttQx9KfSIYsCx6JsbpyohclCpufkfe+x/m8AuJbyKmmPMb/gUNu2
gj5ymWtOuvxp5pqrQLTFFJ3gNEgwVK+pFdtY7hYcnVuVquhjH0gEheeSLGM8TRVr6G0Upk+Xp4b6
9LFy9a2GbSrMtsojESpUYA9R3NNQJfAd+TJGeyZojnUSrVSZlq80W185GZCXXlR2n/fycRNy8yS4
RKjw6GfCOr0/XmaB7/hM/yKgm2wG81mypFCEmQ0EbSpghjoPfEG8+HeRLj/XicmZpCwV7+23P2K5
CzEi/a2mG5VcoQz7l3mZMiSxayUgIhF7kOJU1Lvq1BAEd8B6flJuJ7gjMUZ50qbj4k7kGgAimmLv
s5ZSu72iWCCLa/lsQxe63DS9RBRFCSnMLJ9ujr9Bs+m2xowGGbzLW5ApoTAWKJ3pa9GXX/i5VTfS
dTB0Qi3uEUf/coXOG0iMwOucOtOU7h1s9FM+ki08VjcxCiohwm+eWlBe02s4V+bsFYVpHlWu5gok
IkpwxZmrMlqcHj/hUvRy6FqYf2+p3MJ0+QgX4zrp6mP1XTKST8M/ucEO7evR3TUCSWhRSO5Z5dFf
fwy52d2BJKEemppD1dmk64S08dFNhowG7kkcNCjT8IPZEDWI7BbRvYYWB3L7GZyWjnWm1/tmOk/0
w6ReEzXzEA8v4ZJQsYFRU1e8UtRLXGsOVNaXce1RmBbUU8tBXTLNoL7kXsmqefVN2UY+CESYlU0y
AixudGzihXWx/3xcAnM+tjGi+VwdLqEcBf36y8GBx9jkdCJ0FGa4KvVAjfm42fdDxhTmccFXIEVS
H7r795Jv141d6UbhiCzZHnTbw3v3XvaxT09Lv66MpZr9A218iq32b/lYnXJ0spTMWcs1MdtyumD1
N11NyC9CAcHUDstFO1oVxaKvLykUR+ZsUADRJRJywVx9Jw8+hkzIgi1Vt7OlAsWXFn8OjXPsdVq7
R5yigute0OrSLveTRRnRP9s/HJOEMeAtfJs0s88byb0Vw3NEo3F5+9p92NH8A3EH3MZgOdzYaQzU
6MDE5wBpPXTuMke+5BaazS7FaFqCAEtAC/Mx7FecPmJVcWRXyD/QnQxQMGF/TVYDjBLpErUbcV77
6kUq6P4nTMQaPLmIiiGoBR8M/rkOJfRBSrn/BE5QIpqKZEnqIj7lE9gz8j/KzqTJUaxL03+l7Fs3
1sxDWVcvmNE8u+QbmXwQIIQkkBh/fT9kbb7wKIuw3mRmpGe6EFzuPec974CdBpNT/2EGY1ynCHh6
jvL7+AH1hfRdOWwhgab0VYP7hvCJS9O1XzQWKdi357TJIg04tfdV2iTGiXgr75MjEWEkGZPCkK5e
x9GDykR3rUlc+4A6akjj7LS8rMaJw4cbS6XdfIHAVv2E4BhNiOhdFKZScTGE1t49c7A7jHloIPHJ
7Fj6RuGqo9SYiWeyBoozBxcdvQXuvUP43n+RANsRN4OPAD6mt89sV8G3m7B/f9N3sMwJBREdombs
OxnOwbvvYyaG8P3JqHy00eHfRmMeC+7e/QS0SeCoAf95Un0vlQ1HnvQFM/O2r+/zO7enLgOM4bRX
kOE1HSkkfPscrPkqDjcv3oqQPDu4P7TpxAGI53Jy5A/SxKJ27cJid5VIbnRrGigsAG0Di5yZzFh1
l54I8CiJvynGQDhBOxzs9NLiyIBPNphXyCPCQZQKOqhDkBT7CPoCCJ34Q7Q+nKCFoHkI3PekqJjw
z5pJAdDfMNeBF8Y4AEzeZKTuih0z/3l+GRmx191migCNHcAY1iVhlbI2fmFhQBBCIYfifdQB1coB
3wTTU5UkQBDO7LV6TPZCRTtDoIa86yFCbY7VxMcBiHq+oZ13b1tVQpSHbZwzEE3YRTNab6ipYDQP
NmeHEz5dVxRHTrE3Sj87JCNlcwFcpCCCIkxczlhSZ93yEt0qB1Sa8biLSf3lNbpjjWZ4+E++GPaF
xronCJUBl4d2+PZefsZYG5e4DRAispaZ2oCzvsPnCFLmvAFpbwNPJhIJ+TBmJV0vWmgmnrDHCNZB
pp5DZ32541ARwFBQ3eCkOXTxgFPFB06WIRsB7+LxHUc8UugM9M+giaBVtYShtP9KRsdmDrJcHZ1h
P47Dql11HQAJhdCQF4PLPrwdzAQvzMboYaOiCI4vrErc8rtkUBWSv1mgz7dRS05QmIMCd0uOWNUY
CrXL6KZT/8B1h5zTVl7H5hjwo7sSNSJwkAWtyRjcVTB8WZItQzfyzspPzMAoomLXpZinWJ/EMOL8
xUtl45LO2sQGYYSkBRue2IL1HCW4l1FPDTUDZg7Wc0T11TmuikWebc2VNcmRFvLft8c2Y55gKmCO
gACGT64hIA7WMMMDw7wgiMUDO9sTeknD9AAUwlYiulVCW+/MCzxs2iTKKbb0GWYVhtt9YAYNSn/x
yfHFPWko/1Q0JBN2/WqnDqUNxV2comxa4yxI3XOJxw+A6ArUEF5gdDlc5h3gDvkkTUPyED2Vd/vC
7KsPU1pr2IrkC9rsuDlz5xuOCn56urV+9ZwIY4uxLNBkMVXmYE28RI2jIpX028Qjn3YlYlksLTJx
iJrm5MERxpTs8/EfFQlZ7kBq8KA7FthT9toiFB/rm4kHfyCtyapsSJAbJA39Cx64U5ZhDiTbKhO+
HLVGj9oyeSenyVXzUMxdijWsY9hZpOAf8n8H9bfl3cbsBTOqgOK3EBztC0cfyuYij9yvBs66yznF
tJAR4Cu4JS77+nN3t48393l+AWoi8aL9QYg61Nfp4+1o4XPE43TVMXYozXhp3fwKJwjcTJz4DDbL
UNE67Ph5QwI6J8USNp3hglmQl3UhK2jCqyHNJZB1BrsQFWBIiESlqO+MqXIqR8XrlFCqEHzT3Pps
80CA2gHbqmqUIslLSdLmZIGidRsnC8H2B2eep8cch+1f8yWCZ8A1WUhGJK6wfeK4B4jLfFUJxXbO
01dybBzc18UvN9hFWR/QpeCzVGG2LPBK2kjCqep4/kRseNd90u+pk9hXJGJwHGstMb4yA34LFo8C
mx2hQDwFIAZ2g8T0jkRqkFJQRD2hY9TqiYOdIHRSEL2VsUi6IQNSTOagqdxf2lGeLjPD6k2sFqxs
VPVYr/vSIb6HgDpUTFRteraHitMhxJtSfCeNh/byAr6VDslfIK/VBy985UmNU255N5uhiHjVISOK
GA75oMzzZMt9vp1B340bnryclgNW0hfvNNfnR5CuUwrujEPFTn1xIzQngEkrnhry6Oa5/F91t0Hs
oXjE94CJayiBdHTpBA/bQ34VnNqHL2wK/K3pZLTRXRjz1pfg/wHHXnMb8WXd4+qK89BagtLMO4Df
38tl0MkvwRoi2TKbVbzaJ4Fpn1R70kbJHM0V1OXkFEZFx4BtTSAnh67GaBbx4+cA7XZMZocMbjAb
LNUyVKQRLem48ARXnAGYjtQtvkf3FfMmboIXIZ2oliJOM8hLcN2i9bGo8kJAEcripYAe5emqMPYO
R0zUxuneWuCNSY95fv/nDEtngBu4xdxxdL3aH9M6kr9T5jI73vB3crfrdsNjHOTJfjYXMu/5FnMp
/oVRg2VPcZ2BzdA5vZ+qS3yQHZQpR6BEn3JWHHXLFGc/yMLyIRmiwSMxnoLrPi/rTp1KEMOZhF63
Ty0SsKtkbJO7UFuLW5S0Ub84gs+j8I9Exl940YKrj3lXAXCmDQwjLoieOxsNdZYETrU5MrWA5vTZ
Z2OL7GwMRN0r7n7PEPJi3o2Z4VxbzCOc8l3H3AEh3yIJzhIHiwRZnJxTfNJLZQWORA66+tWNOjzW
yAgjcOuzyL+Jz42fPnszvU5ShNwv/liqDvnLr48VzGm8ce9hr0QP6rpkFDWEOEEJK2dtOSWGR1b8
hob8AK+YtuJEOJBG0pSKfwQG7eNqGh1HDe9mbGcf7IA6ln77dq50ixeT1Q9eAqJSeTvNa8A3B4pi
yg11M7e7lfL0jrDGkNEzrLG7EZb1Qzf2ThtR4jOMFGOr0LZ8V8YifzgfoldAbcCKmPGOW88pGqlt
ZLzj+6iS543lMg8X8gltN6wl2jINls6GOQGTdyIkXGbVElAaPztuY6y/GStHx216tjDK+KQmZkVc
owJmMkIFCz76mG4dAhl2gfC83uABmOSyQiJZKYpTRph5vt1cbHOPOwH52N0HmVFCxfSV8e2gZRPi
cap3Has3zScFsyeOgbw+rKMpmuY9RxQqXESmGDSxjY+4C3ikpUMduyeLrBrMWCEYhAxTiJhYSoUr
vmOUhyyGe4u/4mVzlc83WKkd1SPHYmcTblmnJBXbPbOyJGFkynHvtpUjn3p11Y1yXqhTMsG/G2BG
q2mEHApKWz9dMWMe3DAgrzzAhHdX603Txn21tThRXsaGW33EoAegxZXvkwjqDKwoyKONSvo5c3Im
coJD1WMTqnM1pjE+O00g4eMazpEmRmXYLK4ntJ2MHzx29F5xTbIEfKD1o4Rzmy+WFuHanJsOFocn
GOroXrntCxzxyglmJ7Do6NJRmR7nV5ZWz8684FClJmoRyKn4N+WBXJ9aYST3TCiw1CKeGASZWK/H
Di9GXH4xlztOK4pC6i7S+wrst+5jKmNyySh9hCLifNOxEMR2lhO/mD7gyBl6WGDfyw+2QsjL+thz
miBenLBHM9Oz76Elz8wZVT0emzQu2Zq6rK6WieodzXVcpjAht8Vrwbymo0tuF+VgcDa/3kRfMDDf
GEnJTkjJgWWOWQ2KRw7EEt+8eev6EgOsvZVSV+UXuFs+sx+864iy5JfBcLgSFQ0X0b8imNIIEHwj
NK6HNfCC/rM3XNn0u3p3vOPhPqgvtW9ll0f90UtOt5kJASqzmR7UQc8ObZOxXPvUCwxeUgT+YwgM
RLMmTPRBgCF2xCC80AZiF18bwxklXkNtd/coxrp2C68pkt9LY8fxk8euSsht6UCdqInEzha4W9AJ
6Rw1pE/AvFFpmGTUXUPCpIqyNkhkt9mBSBvzAjsK7nj0QBQZPBCy4z+f+ArqUlAydKOQuQz3tWfb
koBf4MYizHqFaBuNHfT5sTbPxBDQB2yc0Mi+Cl15ieca00jZxFJoFDMTei60LzGbDsD+0WdjdNc1
c2ReaQqWUHGc/KsKl0enH+b80OVHKolUq+N1RIA9xyiFiCN8gmTV5vZurpU1hbzVI3C3xeNeqZZl
FV5q7wvy0jyDXTOg9E217UmlI+bEnAEoc+bW3/X30cGnWSHgnIgI2zrU3UjCyNI4YEx9Gx2d8XV7
b3cM3C88twMKqvSTSRfNV4xi/omOP6g+XtcPKhp6Wp7ZfVyKOxAW6UoPf1L3crJCFKbALWCyBLoX
uw2lDqZTIgEBwNGQl5PKlWfGJMHEPMd1ciauUI7SGFOe1MewW5K/wSqXHTZFU2AKjBrLh27FsYZ1
Itu09owwfFar1SM5abCS2ZaS7ZNym1GDVQ2HqYCRA+lRtcNoB2v9xaOfKVdfJdthXiuYcDj0jc/7
241ejxKLVv64EjX4Kz4DIrjGQX5m+0pPEK7OxqcwF0djtnBje7Xmejnh4o7XQIb6TGfCV1yGpu4+
khVdXJ7t6ZysQxc6jy2OihCkHm6IRbiBFPVbXIqvlXiJNMD9hOj1DdXSsKzPmc9Y6oiLINqBHg/W
N3g8ELJqdiVKIMbkl1fQIOXe3M0DBZ4Ak7rFWZ/0gnJOCDR3lUryShqYI7XjugnunvbF7Oup4Gv3
nF3YSqgpmatihwpuxaJmIGtR4Pu08cgx0fOcMPmml6XopKccm55KdaCehHrC+OKJ2TdJSRYXNpjI
0qxUPY+BadpEyqkap4wxuytZTna5vxIlRcmhuMS6wTh6zNEz5wQp818AZM6apfZVjelgxTGMX/fc
v6a0RR9FiTnVtCP3xuV00RARR13HsUxfRpkE54B3vmTYX8P+hmpJ7I3bOfISuFxGA05EtTLPTGZh
5CEc2KiU6GbOrQm87Rz/avpRwhgvnoWXAzh2PbJuNENUPk73pjFdxio1m1ArviYUMCTt8td7wx0E
QxhGBezMdMg5uFIzKa2zosxkOZRAzx73F6VbVBqwircD+ChSmixR0mf+balsY0ZD93P+eZX9G0+5
YZFMeVAqxzzgyJwittwYTLQ0nxRkJh532NgchntlnjAu6aYxu6V51jjHqNtRCiSLzjiU0My/mnII
lbxNeRtNYo1xWjoy9cVtNWZZ1IxeR5a64fC6eYXqlKeOwbYGLXB9JBKCcS2zw4vjksKBpQzfKizm
bQFuttAf4X0+sCWgXpwvWBEi+qdYMM9mOupI6VW/zGmBxbbldkwJNnDkUlQz2C2sDQYgWjwKQ7aM
y6iKJ2m1xE8FCsgFTz+0PviohrwK+Is4YN7GV4U8K2V2ASuSPAtfDS/TCq1rPe2lLxwnjAgE6hHc
NSCKxH+pa4pOKCY53ZhHLUuifB1HqY86KB13r5nBpnzpAs4e67qSDi84XekDNycevZ0ml/D6LWbL
62PyvDBmc5GzfyIgi2lR8JLC0BxqYIIM4u2IdfqHnkGG470i4FR5h0L0aCJmyo0e6PVCq6dSmg3n
FCR8jWxXyJesT2GVKihgHggCIi6es2uAFTGfbMZ3y9Ug13iVNrmQi+kCi4Gkvok+EkYugNdMIWTR
eU2NEyFOXwrDlM9n4sqf0A2bp6d+tsLCZFCLIQkNJK9TsZceUws7hsR5FRsTCeQlntUJEuqwhGgK
Xf99gEdfbrrOXFwCjKmlvdVtCGxmGr5BKAhYURbGbISLNIVvA2bjaoVdJlPlm1Cn+6ZI5j1jPFLm
YQzvuF8G2o+hnF60Bp00UPQwdGPcxjDPYdom+TQz7JuI9qYgbFVyUCEBAIMbS1ZDLDMSgw5QM59C
rkmhmdcznbebX7Tt2hXwW66cKso+bcHwMk3nan3WqoEK7wtkPC+4+VhBoIs9xB8Ujc8R24GcHiqc
SLq9zq4SYpl1TQkzAHoamYadSD54RQUfn7RpNoV8ztlkucIG7DKTQ0aGR6rHdW+tdH3EHmuMLqMX
nqy30NgcV8RUSPCYRpCSR9zv44leMn1jhAgAvzVR5LnmB/HpCFl2N6DwMTyIShvhrftwGcYzxD/O
hgnKhxSRE83w/YIlvuk3Y3z6LpfR5V1YEKBwU2Zl3mLBEjMARxbMzkF5jxouy/eW+mZQAAmXoMcb
gGz0x7iyeLKtq23hIdHCdTvlynTP56RUiXElWC92gAMa2wr/9R//+//+n8/2P+Pv++J+7eL77T9u
FWmj6e31/K9/Gda//uPx3/86+vqvf5mmKSmqIamKZcqKqUiWyM8/T6v0FvNfS/+raDPd7C3jtQQh
vU4QAmGxhlTntSd785XAkkXO/goUAs9C8AZIRuWUTYGgYpDKBKuywXWZpHkd/dAT93dq4QBqNBgS
LiRLVd0Ij0OPs6yGSd/gTomtFr5IA8MeWiSzJrz9zFdwwbgWh87L4jjRkVHi3XOE3pvTLo2JF7fR
SWknjOTvYYWjGLFnk8fuGCLvr6xvA4MQnEDqbaetWn5v9tpDH+FoBZioD3++WZLxl5sl/7hZzyLP
jpf+uWxooNAS4TpysNhdtviRYLkN9942yMvtqDvtfoqE+6Y5f74E2fwfL8EwFVWWZEkTh+f5b8+r
r8xbIqoxeRJnwkFK7NNSXzFXImjKxw3DxsgAWGIu3aNMO8hrFlxHcNdntpc0t2eoBRGBjBplMTBw
iIa8fEpff75CU//zFUo/V5T+NEtd7C7DvLIpOQncHt4vxGBm5sxNCTHeQ18r952xZqjVI7kwI8t/
TiOwLE7c8u0JnTQeiVTqab1sYeY9tNFxgpVrcSHOnAwBKPZswUzRyT7AyhszwnwPewjnKHGwX7qV
PrkBjG1KhnRsbdELKjQuI57+Bu5f3UfJ1JS2Fxx8OeLGL99CUXGFXnS01dXDpUAC9Mw+zMsUdAMW
OMwqGCD6LHYvOBpKfj0EFM0g5KIOl57zP989dVhCv7yPmmYZiqhLhqVpkqL9WGKVJerPuhSajbk8
LsXzbcJILZ7tLvap9raZbZIRYccruAJRauOp8k5QEWrdQDq3HtTVEJDLBTQIYqSnONj71SSPNOdc
/WUZSn+7TOXXZZik2S22au2+IaHrDProb74b31omq9NflpOi/bwhpqpIsmzqpqjrhiwOy+3fFnyp
y3FetJ282bmW/T7dicF4OvUVl+VirPTouwUNcmzHG4Vr67DsbKQXZ3f856ci//Z1h4vQFMOS2CNl
VVd/XERpPbuiesmb6X7au3PfDzLns/QWB48GaBkyO/7LBw6/8JdlYKqqomiGrvOBkmj++EDxcW+u
sqZLG2E8vtsDucafS/Ymtle6uwgQlB+8l7MOl7u/fO7/8EUN0RBNURZFTRYl6dcvKqaCerxatbzJ
bHdezjfJfBVc7WAym42AkBBnnE1v+Ze7K/12BpmqNXxRziBZMyXzx45RCn2rtbF83VCATvDctT7v
M6DNUHBuIbJDGJ4IKJAoQutg5m7+ZS2rv+3qfLwhyoZmWLoqy8qPLdVojUypYh4uQd5eAzdpW7ru
JbX3rhlMfdYYeiMCImI7WtmrYIGMcTfxZrLteZ/Y2wQH1FKzgzdyljvF/v9/HP9+aeqPxyF0hMDo
WapsWPMkh9kR+tvvYGJ7s22YeKH7t0chD7/wx7rjA3XJUizFFFnrvz7/rmiK7mIlyubhjuG6ReR9
237h+EEfvJGf55V2uP7bovv9WOUBmKooWbolGbqh//hQsdKzvG2EeoOk3d6QiuR+WB7S8KDyR9Tv
CCmO3t92MPl/2Fd++dAfO9jz8SzF5CLKmy7YTw3/PbX9KHGjoAx5sDPcbEcOvfP4L/WWOqzlnzfY
1BRLFam8eMeGxfhv29m1ljrZSi/KZrefwitgPGrYDdEh770r2BEveGsv5ChA4Dnx2NO+GLXaIarv
k7Ndj//2uP85i3+9Go2yTzYlQ9N005J/bK5Xvn9x7UlVotf2CgcfSlJOKIuvf3nHpN/KFr6zofIR
PGFR4iX/9Wu3aozJ9+XebQqPpRzhssr27QUTvlVnj5d/fm0M7bcdZahqVXN4pYct9GeVZF017W5e
M3GBjTPoRaTMoaviOXpqVupWPEOSLPfHb+jqybZFdWsD9w+TGvyKSxuSBEOmpB2DgbSTe6DMWuKN
fTBF6bM6y4Zbkon20b2Jhn2bIm2AkTu5RA9rDpGgguvy3xInhGdn1ADAG08Srl5MbOz44wUNVrPp
ONX34twOqqw13XnPHYeqKiH5Zb6MzYfdDjKN47u0BpuwSg+8GObI/Qz0CJ0EUHDOaAEqBlr3O+L/
HRcKknpjaPvORLus7ax1odcwI+2eA4uhmtIsN4fjgoElZECAdsD1ePv6qEOKJqyHFghxoQJLKArf
rTeIgyoeMhCNh5gXIPAY+2kSPSwHqtDtq/snmqZFbYYNjK1Nuh1jsvQM2+Mi+EjYAFLn6ek1ua8E
y87PlwnjVMhO8DsytAyM71JbWFfnYzZSugEW2VPhgB62Jc4Zw0Te+EQl1gOSHVILrxsfVhAcKxiH
pPPgqt5PGKnko4sL+W75ukGGB4bCUMAlYsVkRl/g5QTIbz+pgCHlv1avxGV+DfKPoyQ/7e6Ogrwe
tCydwisQMWrZXZkZbzGWw9K4ljx9mJSgQOWewT8YDEjpRJrG/iYSnr5YJfkFsRj6rgfJNmDNNpg/
BhisnMwv4Qlb5I3aGoQP3b5toA+Y5zy8L2mp8ZHg9sM9x3ylZTRebOsPrtrCUqhDuLTCq4GcSOgO
5+xQ4kNM3sUJvjkRDfQWHIT5EUWZMUIoh/Nh4WD8QCi0gB9h6aPWxCbZwnsiR+gZT2CcfT4tPFUq
Jl/42otud50o1LIbpaNuLMMCsM3A1wnjaGPbBzJfB/YUSizBRraNQdELcsgLgBWJOyb6Y/zEcMEl
kbeEskmIILPXxn6wUEMAHAlBtsEEc3Aju/ZD2Mwt9Q0oG9ACH14uj1/oR1tH598TcCcQAjR479VH
l39Os1k6Ut46vGrHCqKoJTf4YUyTvZA75ZfOjPLldadnjz8JnAW3djUJkSrZLyHJSk8pMGEzkAlD
HcpYlPCkypHwEiYxd5YXJx55SffxZm2xlbowzMGphVeKOhp3/dw9rrm3iII1bI6fIdYAreAlzIDB
/RAu8hyv6x57pg5+I6lFHnYnchwgzra6oSe9EnfFU+1BUQU7g4uBjxVkkT2GdzhqiBDDN/VHLw3+
qTHmP0z+D4T7HTfWe5tDwLH1z1qMlLOeO9kBC2Qh0DwFNghUfHzhmKo8bHEuE2G6eRDv8n6BGhlj
M8Vjc2X+ykIC5sCv9cXwzEbL/2LQizGoznOwiYbHvjiFjPV+88r319LEmBK3UmZ1kMIT/FQYT5AL
7RAXlEjTmv92QfbcAyh0qn5An7zqDphqgtPb+EFk9/i2fH2DtGlr4Cd4Isxl2G7u43jOlKfcpoI7
MBcOgCfAInhBQ0+xSFB87Y0JJoTFVJ4KX68pWV/z/sD/yPSQkDEwT0KCmRPoGDLy7XBiRf83TAGH
kQNSOH43VvSQEF+MdzUhUECxGZM0HnMuwN2GV4iBybJZN1/S92tJJ8i+/MEPmUYNg3AUUx/K4o6e
0y4+xA/zrcYGd4zYoJ5eIZ87EjpezHZqjx0Z5imKGH7roLcQ4M0M8coaxOQvlNTK6Qa9hB4Ww6qK
o8G9tAD3Dnds8GvTfTLEZw0cJQjxMGE+cbaXoKiYZwRNyrsy5Q0iakBkpLUxP6ljjV0Kz3fT7lhr
+NL0+NUs6p0ZMpxD1H2XbFRA8IJuWwEjPpySmFegbXkTgezvOLNzRLCYWfAPJgfcSwKfwgSrLlsb
jg2Ia/KZyTLJaeLVLXBIYRSMmbVbfjJ3lr44iLjxybcgY7dmI2GTg+tlkhpufu6/OBExiM6IxLTz
T0CUy0jYAAwlwSO4jtBkTxFZb3RYGEianxEd8+Cq1LoGP7QclfXbuvLkQuI9aCPPYPHAIIfxyfrB
HJ7H4nFbsBhBoY70SQu4l0z/H+/yGKUxn8vdb2cw2I6mHe+lLV8ampprAFIWNn+N1UhQcMxBOM8N
h+AK938i+93kQpyTfd0+tn8uI5TfipahiqAwki1LVhX+4dei5XmXpLtoNZcluMpSxa86DqB9AdTt
mSbeNE+w3ZufLo+HbCsvpOXzgAWVuGgWyrs+19dtwDshTsoR7gPnZqLP5X0Cuktn/g9H58/X+lsP
I6mySh2nWagVLXrVXy+VElqWi5sRz+BJ5el0ilPwKw+AI//8Mf/0f78UjD8+58ctMeJj/nhWfA5v
+QXNSMu2nvZB3mKtNFXNKFfclMzRSjj8+YNlc6jHf34yiIipqZpO3az9+IZ125vm5ZE165Ry4opW
wqYOe1CFnOEd61lYPX04YBA6bgu4zBBUGCgDTTBnh/SKCylH1MbYsOTN2qVgoT7Sz48N7IXH5IXY
a8/cLtCDcqITmO2idKMwoPqB9cihfFYW2Zv5Tv0CCQQ+bA6HAKecq29ymNIireCFLEWqAkqP17za
UeVIpNS/Z7tih0b/68II5huG5kI+UcGA4ECX2IuoZQBXMbfCxWkgsOFfFPQMMBusKQhwIHt7IDrC
fIJDYyE7AxqGlcIpfYb3a97/8drDcZmNC/0zYHztgZFVeCGey3OKn5c2LtGnwfeFhrCpz48TgQkB
GUdkG8Bddi9IvMfKmEtWxsKKDYrYC5xnwd+xAc78Gj8CylVu81ldY4nO62tQxw0xIjgmcjiyuT3o
XSQXzgSUxmqvvJccQVg0zZ/I9HDzRi6H3b+MNVfjYmH4OB33ALexR1QHH8NvMQwYbB7nEW7jJh+G
kTeHPOeD9Y9BBCPzNX55+AjyWZbGsJIsDa9AYZzSnwM+Myux7x/5h7y6bosPc2sx+EB+CmL2hhia
zDboqlCG59VioElARP6Eb8bmiudC/W0cAP+TZbXuv1/w2PB3WOeHcvlqkXHa8hs+Zkxv2HDYW3Bu
QUso7+XP8iRyKXDlz+z0jzOON+fr2/UtWR3fTPTWtvjG+SG+Ib/nOTBp5GaRD9YMfI/6U52Sdlu9
HT+Q9SsnRi7xF8bmnNLsC+y4LYUPRrgc7PHfcITf2npeW1MTDZO/Kab2s+u0CgzA+r4FTgp30Lps
HwcMJ8KQLpgEXrYYbZ3Q/fML+3trKYEfmTRfkqUZkvEPrvdvjW5mdVphiFY2u19HNyuwXlGbdhAa
p1L3rmjYLN1xMPxL4/cPOvrrJqHJwKeSrsigWHSav26DjX4pLP0hxLMnTNEjKdErs9vClDXUdc1G
dcRMgG7jcan9UqwPud6uyrZjrFEjeLCGk0/EjV+D5ChgV81WkXZEKEGBzyqMw6b9Q2beFY91hsKm
cF8bWjV/ZeEV9kh7oZlonPvt/cmRlpv0U08lx3pNC0s1Hd9qmhNro4t3vP3eKR8lLFeh6XeRKC7i
grenemvwb1Dl6M+P4Z8z6rc7YomKqogAK5r4Y9u86vldsDQzmxl0P6UNvjZqgdu7aTcYzxY0PJjb
HR5jYyotU/wpj/P7xJhqnrQiUslFXOwJOxUrphq8EfffHbGIHr5k7hcxLx6UuVE1EkIx6EYNfwdY
n1mH23J4cb6yjz9/ld9PY56tpRiGJWqiiK30r8+W/GzzrjePfPM8VzNsrtjE0M981s1fXhbl95dF
A5kRdYYrlmHo2g/sNTF6KU+LF1IgomSUr3uCbTu0t0EYelBjLHamz8vCKoO6n5jmxEynVRsJlB+3
d0kLxHRWygdZ/1LywXH+FS/Fx4EouadwAtTP2SKkFndN8y8rX/oNMAae/veL/nEwV8kxlaqXGeMN
7ImP27q7B5n6IHlSdzDtafCfJLNPhOmkts4N7XTdy/jwe39+RPrvc4F/LsPQZNlSNVVRfyy35HkR
StVIr7OB4zhBRil6MDE0DkpI8ig0rEXyfd3CfgfQSLGAQUHr08Sr22xlMMs5d7tk35KonK7uu/yk
Lts5MWn3BsCEWSvQgvL1wONlj1bILYNhCdLejq5zc2Gig+p2l698JDtQo8fVrNo20CWusyQNntWk
wJqEKMn7iniobHRDGf5Okwg7UqGs/0JEiCgghT8D80wOdHKi9jmD66BPmCE5cDUTFT1HmMAUVTYC
Oclm+EDg3CIvRxvlVD3pSUjlJmm8LLMJabgtTivAH09flJdlgcgw4KSvDcxkfRjJ/ELl64gODjWY
TWYqB74YJiW5HmOUzggsAX7wongbWpKDQA4WhghuFV09dXyfq2Pyqh2cTxBImyvBR4jGFKIb4wQb
2+FzRAsyeky6QJlT3QNIwNWb5zt8+qLOEwchhPWp7gAvrl95+FobY/T98ysDOJ4D3B/X8CmCAs1X
FxgzkdPkQvs+cS7HG/WzoTRwCUlbZp5kv0CHUU45ndP6ELIDc1RHc9i8HgiA92JkgYc6fDaM4/fE
B64QobiQuAw7DZ+zdKzB+bJfbxdGOdWMgADPCAdT2MtcCtNxNtbCftJHz2k1LefJHEe+0eOQo0oL
n9+3NXNpti0BEtbsFqrz2hE8yyHqEJzKoya18e5ckJELmBkD3tMg27oNVYk/Y9zgSiOqEjGicbZi
lBU2GXSsQvT98/vIGJOtGN58wXm6cJ42Q4s8xRsu/qLfwxmF6XN7G6yOakyAwdx6Dmu3gFuF6602
NOIWRDYc+VykGsFxQaz42JgV02Og8yEAZ27rfC4+tHHqpd4xuq7xhOe6NxRH836cTwmCRj/hAEUd
IUrC2AElGDChSbkz59eZtNP3x89+xNdlBJSRcakssS2W15w399F9aZDiTUdNyO0al1cFqO/j9UHm
1lgl/gbLSQ/12/a5ZWochxnqFEb+09Tn2EFg207gMQe5c/MxpZm1mzq6bIiqxroZYumo92+R6vTu
eDcXaWDtwiMRapZ6OkeESWTd4LIruuiSonsAKzMUiNFpA2xeGc89Dy98+t5IasAmMQXBI5+kFDzc
4/rb4M2T1CeAp7obir/np7VS7w4Ri813dUDh4csLcd18Xs/KSlzg+eMx0/SlpbJEKHAGDaEcNReP
kBg9DDK4jOvuFmbfHXPxk7lu9tLshsOoLXUubrAvNiFGwa2rnC4YQFNEGniXj4tnKBAPnvu1tGzB
WRHHCEMa0jZXv+SUJBMjIJNVjb3n04uxYEA8SmvxCeSGr6zsWhFeXxQVOoZrADAa1ikvT9eDVJ9f
rzvpssP5D0dhSUUND0iQ8JoZNcZmuTRwePoYUo9/02dGT0bspNAjvZ/IzULtdngQkXZEkwQqvMsV
nBJsilMcSmW/wv1nX1Bi0vfigXN4LkArikVNtULrTOyllIweSDoaLy+8Ai8rONS53WBuSkCTLf2t
Ofu9N9MUSaXg0yxKDEP8cWI2VdMoaa1z+EijGyHXmVV5AuRAnXgtVZ4WqMTKdwOvUKoheh4NHbh5
jO4q71w/eLFIzaZMoa461neO5uBOvMWfDyZOod9HAlyjLnOZxjAQ0H9co5W1xrG8FPmmY7kVixtH
jrp8iG8X7TtWx6XCeXQDz0AT05cNoXTQfxKgp8tXedto2Vaqggb5JZTj1HzYUv0mDVa/WBRS7xcD
CbRnCdCXwfCr8nF83w0Z5Qma5iiND420bW8r+TUTBArOZVbPTGHaPdysJknaqbd49Gj3iSmu8ubr
Ya3u7P4PfOoqXEGiqJQWNZa12v51XSWElKDk0Am5oZlrrlFijdocU+7RXdu08kouT2k/qqkyGnWs
qd9JfLqqwJHKd5d/3dJt3r3XvA5PUtHEeqXGG60a3fpxCuMccjPEgWcAk4QBAeErhDVd1a1E+BlB
Y36mvWVX/nncW76lIWYbZTfiyQeLbB7q3a5OLSnSEb+vfEYce9iCQO4m2KlGVw+ujzl6iLCNsYqy
V5cZGhoFF9jX6n6+n3o0xKiBTwPtHsLvy/x/nJ3XjuJstoavyJJzOHXEgMlUFXViVTQ4YMA4wNXP
49pbmi5oNdp7RvNPq7r/dvrC+t71hvAkROa82DkJ9tdOBgg+JDF+j8jbChQ0i/CWx/lK/KalQw9k
nwTqXCBcYyJ1S9oI4hWzNqJkMMvGWU4wp1nN2IdYXW6E7YJTtcn2r8ScDTu/SiIQE9O76POGBsxx
sGXTVgMtWYviHAa33C0KioSUpiTabOu7eq7PEzzRFNT/ltu1QUPy5C68tmR0LwBGUzQuvPCs/AQo
3R1grC8EM+rAELWSD0rDomfQt0g7zY0Et3GJTINHQ4NAwdACNFswE+fIoQT8RYTdJDvLNBQ4Eu6m
NJpq2gAs96QG7JyTTEDYQkTl3C1RW2mnITqTnYnQDisD4oeDo9Sbw6Aa4J8aNoravPsAJqei4YWB
nbfmBMuQI5/HIk9thv2XwkF3Sq+KN9HIz7rcc89y1AJYcOFsbzqqDvK+Spulct7srQWuULga8MM2
fU7KSS2MSWA/YaCSmk/6abTtAuXsXLkQBFKs4SrwSHt3dRT/0GFA/n0KUVTxI54IbI0rnOjDXaeg
IcdvhklnQYIPriLhJZylM7bW7WElfcTqy8HgsIYeOLfZViOln2XJwuh8Sf6qutfLfmTEQwnHaUx6
aZKA+AjJm5G+Nsd5Ur3nHL7UOeoAYOhmnL/sJsJufBpvATPG2hRg9cT42A3wHkOHWzrXLz3j1GPM
6/HptTzwQ46Oq106JG+chRwvwDx2TTDZYaNOY2CKYk2ectEvgWNBGHHgvFisLMIXWcrHA4lwRzwG
3jU9ypCLY8ugzvgravYAhBaY99UzjT7weyX7bOVnuJdleEH3gnBmz4mU3izaHQRob9KKzgn7e1uT
ImFyfpRxrNm7GWuUS6AtAWL5u2o9Fa8pHbGvGiSfOqmZcztn9spmQGXMtKahs9MHxILS9DK2020e
Qa9qujGFFR2asnw7qUTYgwqdKbfomRSFXWOzQt3kg6VBuR6ephKJOQoV1mGYZYHZ0SDUpirmyHqU
IPL2VOFLMnFDQHDGn9LbgaqM1NOafxavnfLeHLDgHmsDvEgSRzCHnKr4M0ZHvCXIlhY0lSMiVrpK
7y3xuRI/T8WP43zbTI6Ht15N4lSAJo1fxE9iu4r3AO3XRSOv6/OU+aNcwaAxrUcegnfSZIu8T6u+
874dpBSDbv+E+/v59N5iwhx7nMUVYSxUCzHcXTCvQZSk7J+gkdELNN1jSyPVl/GqA/Iynq7Mfaxh
wfL4zWlLI0bgU1LFgArl0OtZROqQGNTcw9KWgNfDMwj4GRmx6AC0nbp3ic5U2Txn1mK3Ory2YewD
2D1fFxYxp0Qn9dw3omMsN96NDqelDg1WADRHgahhsDuW0e/QuzwCs5PosAsUaa1b312My+xHms5j
oK72hbSrcYF99qRbALI14rA2QoUk4GrY5x2cBp3AXpa8iYmLz31tRdvJbnN+uhLp4+czSfVwHZvE
OJI48Olwxrro+Aq60rylVr14uGvTUYP9TWZDZYSJTPaCiohGGm7leckmumNRQ6LHH+iWSuu240IY
turHNYnSp+tQmYMHStW7kA6zE2sX+ywwBOb/fhZSIVa7tUBNeYi45WS7rqFDU/ByS4hX8RU8O/l+
QADEgbtBEMOq0g7JmTy2I+y2qcfPp5EWvwhcpyHCYK6ui9fmWZ4Jp4nhbBt22Blu0lnxtoe5q8vP
W9JZ4lG5XysKhPg5v7aSqfpJZuzx+JriOI6cuPBQ55F+eTnMr7rbnb9NZKSyQ4FbJENac8IrHdQ+
DlkYbcmCR7VDYiLsjjbSTH/LWBY98N2lHEfyJ01kseckWhW9YMo2FSl7Ex0wWWmRKOM++3TBjy/N
ClzeqLTFF4F2kcEo7rS37vplZrNrvKlaj7Z3oc+YyvSzr4QHl2OgCanEzSoZ7yXc2bdDOO+sGrXp
KceARO+rMtD2gy0oVANhWsbntFVnublClSefo53kn0X6VJJPrkK5+4RuyUKVEwtPPJva5wNER92J
0TKTbpqc+xOI8skadsEO6TzTesQV9zJSuzR4zZhKzq8dBfHGJJu8Dbexq+BsGeyvSBmJqre3KJPO
7oHW35k62DfBTcxJvscBDVuynu2ZMc3EofJ6oPEtQkZHCdq+9jEHCEkavoQQ0MfNINIfoi0pEMc6
qBWPBHJQFx1n0a6P27O+aNCBLNPmNYmPRjC0G/CTVvGuFDAv+LBT3FDndNilEiBBcifwDmaF4+w4
xKoum+KxpPnXKa3Pb5mF/kTDFGaAfcIGFq5aCbjh5PNmXoAHwXrul1llT16gmb0SUGFxVfBE3D3U
J5xH5QbVS3hCqk/7BIK/3zdl4b1XPqZJHacjq/8JhTzc+hekHgSJMH4FiP2EP2T0uvtupbLaoe5/
PmCxfrBlYi2B2L3zGOtJFp/BEaMzzvczHPDphoTJhwLmbvT3wmmjQWav9CyIdCqGEtIb6gK8b4H+
1Jddx+FSIOhQivDyy9swoxfSeX1hSsA5hJWKzAJffz19oN/C27LD3kEPsfdPjs+osU8f8Ma7eNr0
Vtr8Khu3+PhKWH5M5ajDEAVbEfznAVY7klKpbjPKHHvH1HOy5/oZVL7COdHR1hIGi6PtghVBGcor
lhX8dI9EjMGaeWGUqLQaBoDkgLnUOyQgvJ6fpW1gNKjW7Erz0QDTr0GrXJHdiOafFffzJLg44KXT
00ZacLxjHhNmaJAKUGO7GV6k0BgREMAZPiXQm8QPVLPZYMdiDKwL6YIFhwUiITJGHhj7idri7oHM
aFGXyBBzLvBWbydFtTpqYyEfiNShycjsRls5apOZgAG9hisAvrceQyETny/ihGGIL+31SX3ZnCv/
nPhG8+NtqtJR8pCQtGFjMnbseilsyndpeRjLuPVcY79YXL5RlW1UaVIeQimGJh+Uu3eOEDoX2b+a
6rjpfd/HFj5mzO8CrwJXkyPxioKGClSdJ9lCshx8wjPRlzAdpp3bYGPnazJdrj62Zzs/U9Xxr8tR
UkWXKjIqX4E7kzbvdF+y+P2wpYuJRZVBr/uAMSgrKMekc/Es5M/Hy5LbRvZCugHm37UWxuAoEtjp
6gBfoaoCXOyPG8zmZAeaC+O7wE/0U/84bx2vXnFqgUCQEqpDBsY+aqulpZNDsNKS76MebC2KiVWV
jBVrfDJmWC4bNJSogmiZ4ARIspISXE9PneZrUmgRrrJknNBm1ke4+J50B3sWZj5m8iBsXjfUZa96
T5+q0qfHBAMCMsERZ+54eeGrG6hImCYCvhHjlkB4rNXt8Xi8GU8gwkIOHE6GzmQAQdAZ8J+5Ox+M
UgebanvU/4PCCDUfrBmbciS8OOgC7NFIs1mtbNwS3NoefY4G88H8+9t8p2VkrzG3HqLZb9385IvA
WUc3wCHZCfjf2Xve254zdIZLLrVs7YHlfiL/EfLFwYoEY9qlAAXwidrITMZXDFKxGBwKffFF5JVZ
vqTqKr+8qfDVvkijKsTnQ/yiMhquO9bUveDldJ52hUkpyfI12dd8OshRUvVW7Kd8Hhy8zlgR0OGo
qAJcg3SMy7OgLXQkJxIKZfywkgJS2mVjlYElDSQ28MqttY+mCUu2BBUFZay9XJq1mEbJdm4+KZW7
PW6KZB43by1MqLRI4PEjAKzm2nlYdHOd/TQrCGDCXE/Dn1BMiWGrW2/XUxzA+ri9PcvwCVKUUOKY
rkx250XOONjzk5ZEUek7FyVX2Jm2go+Q3Pf8wH32FoGFFJQq64YgS3ZSP+3aV3G3KvewcpD0iUfO
vcZY761DDELdMfX63MOMU7u9XcJVyPmXL/RQZP58nc2l7GMHHqNI0MXw/hfS2Tl7kpX1vu+I81lB
8DTzpTDn6CwYxdXpHY/xfL9pNeTuCRgdiR/tR6M+p9lHfQoMfcahSUtxVVnJKeXroM4nVR5KJWHR
cw6UImpvAAc5nTeI5K4vGn6PGoYi1Dqf+B0JhAbu0xlIFtpjc09OyHNab8rdRu0FfPFmqy0P2cy8
DNJ2Xp6wnAS7SL6M5AvWodWMGuk7uSwyvti/kZe/wS6qJFu6YcL6pN3wu2vTKKfTVatkPJIBixNi
NO3jB6ERJ7yibbV6cDHlb10QFQRKhzovKuatmulwrY+1mdDnRCysOD3DVnWi6XFeOQtG2ookutKx
Scv0vA2nstSeWEPCqBA1Isp+xGr/Gyim6pJoSKqFruqWkpFXVXHNqm2+xNzDDPKPg2hvSR2jjw1d
Ef857bN90AT6S4dM+fOKN+86tsRCi60kX0IDwkWiWO8YtBOa1w97ZNI930TrdWMoIlRIMnc0Zlw7
iiJJrxLEdPdVdaZlgAojcMzBY02C9JcXqZlonehbM4AM5abxZ5jN8XCOS2A4tkI6cY7pshcAVk/G
y1Pw7+Gq/OVipqYrKlxoxdIQYfwer21TS6WmI6dtRM5rSax+KmfWgO22HJ+OuWvJCAEkUpgMdR3t
kSPEpKdaJt1eDJ5o4Av1NWiprbY4WqmmnxyOaJ8Ax9ude+w6VIF6dK3PY+lImgFsiTiNR3v9slKV
p05HmUigegs54N/P9BfSDu/uj2e6gT53uhErwkEup6Avsux3JCW22F44yQb8DZLV1v/3BeU7knv/
sSxmvPzTrrVuLqhcZL5YlV+YhlEUbR1/ZS8+grHnvKX2gO3vweX+9s1o+jM+mPZ0HW++2VHWtdIQ
DpfV6Gk0rewV0UNfC/ghg3HAHr1z53Np9uia/Vz61VfvSfyGohtKL9RhKvweJ7mkng61KXHNl8p7
8aO960NqX8AyHolh8LzZDC44PMznmPY8ert3c6+/tClChFIsSVS0G7mMoHW6cqmREBAwRyvmBbqT
P30PF7tglgTPEu+5WEmOI9uDweeTvv73y76fjTCwZLWfi1xZ5g38fvC9cBXbYmdgYrTCDwIN1mkE
Eu1eXIyF7WpkrB5c725J7y8Fs02nIS9z0ZsXLWpny9iKSBT6pArOunTRmhGAk2cFb+eA+L5Hs0W+
/7K/Ltj//p/ElaqtdAR6Ja/3EDbhOydRqjEZwzosAh4sN3LfD78ZRr8udjN0c7ERE8EoGEYjw45Q
+KxWnR3a8EKdsTeesDN9j5A4P3hG+dFLvZmgspleZS3uLxuVXHbv0rhwQpKpPYRMw+XWHszn86cH
X/KuFLj5kjfcgM7UUuMsoAEZuSj4FiGBoIaH2GY5cJVH81P7GyECrYmkQxaEhqTd9XuSSx6nbZut
ak8HIVpAE9C9YtKQnxkWXokFpl3RW25Wl6iKMBASSX8ZVkkPphRX/PMc823/iZ0S1FMyrmjdzqB/
Qis0cFSoXqQfncU+JEGi+m6/kWFwEgLoVxY7COM1FTUGfjjHdVNa+8lbg6M0u4cUXj9bou3GJ1dZ
4vIJMykTyefpN+h6YISlFzvmopiSK2wrH/hSYzkAJwGJEobmT8ZSHHL7+Dcx4zu6LIt6URAyhkeB
q+PevgTyBBGVDl7yZc6q4BgJ3nmohoYD08wDa7aLlUprugzw8PKOLicdyEdR5YPHBXJYQVoEH0sH
4qc62/vbZR/JrmMbRAY9TvcwEZCwDIs1XHaQZ2DrDOlpHSAtCTqgh5239XuaUOf8ZI4nWL8sufa6
ptU0Eya7QD87SkDy1OGJGyGVt//Du1CLBAdI4jrAvwmPPScbymsY+o5pS+ue5NAR6AdeSfiug/6d
g4lnRUMECu9EDdm4yrxo30Zu54vmCWGDDMHZ0QddkHr5eo1RE0qJb2OOtwSp0y9nTiNwv0fsvaTZ
ObQkBkRL+yV6n7URATsaubd9jge6vYZf7eDoTeMjBMA9f+dvSmBEnIZ8PFBDUlIdvO5or4NS1PAW
X5RAcoYJ1l+ybXKv22cAPqIBKuQpI6wnxvVMdEV/+5SF2ap5IhYo0HE2tK1hPcUNhSNdRiNZCEBM
m6fca0fgTMER+e7J/j56pPt8WaEyW5chWiNHjub1tP288EaKAEWP4MWD+oXkNA8ie0gX/wNIFTdC
DBGMz8F6piEH8DctfJKl/qH6Ih8OB5zLII+G+eTUG0QTb3UccDJ1NnSyeDKCbnA0zuddJI6F4OKe
A7rJvH4OCo7ubmLApRaOiWIvAWOG+ZyDljzSB1gHDUgf5l/XPs81//dm8FrowOEvdfIbvDXxhHBI
Kxocgq1HaP1bi4QK4BwMdIC/ktuG7fgZ90in5v6JvOOucmdIFiXhEiR+eJ1Pr+jcfxry8r4RKUB7
oZvMX495qpOiwsL5n+i2eRyROSo62koY756laep8mwN8x5lXoPd4gr3UNqGrvuVW3iE8LtThZSgs
T2MmlBevKZ4vc/31aeuVM+s7ftGcI1zu3qPz4TLc712/Vn/42rKI5pUyifpF71fMP7Ya1UrNa36m
TnpxpzBnVuHiC7EtZdKyL6NT598LsPqXssxCTqzoukUJQW32+3KZrCmZurOKCR1BWrY6uzZ2C/MD
DpGYA1ROuwZFo6+A455sEudh446dChya/bQcAGLTCcm/2xeO5yXQHoZz9HV1eggYrXmK7OPwdc56
227SWLD2EBtiQF2yP4hQ+veD/K2+5Akk9ML8F5LZza550bq0bfr6Morcqe5Mw0WIKHpydii6Hh/k
7vYt6KT/U2mZ6KLV24qnPmxbS9VFdYEmeIAVVPsmvahf7df5/fCOxxd26xiZYibLsQTBmGhjvCs8
eGJJvCsUoNCakky1qckGI+Zm8yyO6cGUmjKOhBGzyAPAaUIYRfRA51f38gaoDCNuayvPVUuMIZZt
MH2aZ9pSlumf+1x2l/jm7KsguwrfT2RiNvADruS00zndnEZnybuiU4KYMQPH/zJwl5xi4QcAx7K7
3m2HGm42EWnMUF3aMelFZwOZj0dnBqNu+lSgqlMd8cpUimAzX8YVmWz5sIQnpKy3fb/WFlpHmG3X
oLWudaAv5xSjPiGXX6C9QeNirIRVufNNmilY9K+N2ZWOxwaT1Et/iVSfwSXBihX5yuwhSvGXI5LB
kU+WdBXwQFONm5r6WMelKMWqOCou9JU0sjz1SN2OaDJCFy8BonZGVB2D6sEx4l763itvJV1DqqqJ
yK37I/0fK0CWFEJSSfv96uTXnjqc4rrrQPt3TXfmsb95cJTsNyE4PSgA/8LONgzZICMSBjIaF+Om
yD3tsm2p1GXv2U9xgOd+tQdPj9rdSKKEqJXSrXVGOi47D6buPUbx+8I3UzduDS03xQLJ5BB1ITkN
+aqYKC/mHEJ0GLvHqFjj0jO/wPjagYMmKKsuYf1pzUhXmBQPXr9xd5SSoMRrhmFKvAZdvl2A5eJa
ooo+i+MKxZSs4aCJ6351Ig/NkoGuOdIXoM4Q2oTX1Fr3v9qVQ715PUrzipqvORQD1cDm8squ066L
BJPM7dtBJVUaJkEbG6OS+CDwSoV2YINX+ome1TomFfGUX8bqUIFOdE5xGoRFnkK9qfBAT17NGoAu
GyjIQfCBGZyyLDwfeh/2hARxE5u44zPIKuaGtH9TjQI0vgZmAckQn56TgqljAbEc182rBircjnOE
thJAsmE+qxgkbrnffWNiZa5t9iQY1w0iPyVgnI+3EtTBmLbBAQGGlpKSXeAYc3mk5VHu9yHLQA5u
qIoJSmfcnterSjo0jaakU1ncFObLqUacBi31jEVZarxZZDEZiDnNjqUUlXNnUqcSR9fR+LoUxPxq
8LHrxNdLQGucIU44hRE/Zqb40WUUToC11Ueeja7mlLwFMvcqNfr3IP7L2cKCQKZYEOfZRjmc/p61
8klN8/ha7HE/ESFF4vU9MMNdQAoKJV2+TgN98e8r3h/YpD+vqNwK2nWlMtRdnJcTnf7M4RjmHA2M
C8IG/euCI9XBKEZybcI4ou6qtqFkbrDi7LXFsYoJHpQgHN0v9IHxDZR0SCFShjN7RhAAHDz50nn/
vt2fSuJ3YfPrdn+Wnz+WtbSMBSuWTvmK24S/yDZlWDaFFeon9FJn6LO1Uyx2njZBzDPu5vl78777
kmfyp4QN7Qzh0JXwDXv/rkygwJark74spu0zIiwOZAYijgfroXxfif2+4Zsvmup1vpOKKl8dXjD9
Xm0/6+8OntrFo+TxSYBGk8QRouxlvrhNefog/VI+//3S5DtI6fc3/uHW//HSklYym3Ml4NYYv8om
MXPMbz1G7Xr2y8RXdwd/KmfI79fGPpKgtpzSImgxqs+J4pZzDN84DBRxuNdnSSFGGSr18h2ns1PX
Ql54VLtqf39jzGH8WnRJ/1la/7hb5bC/KvJxK8zpzq562wKo3vU8bSZxEmbzXekIk333obSf6vGV
xtOZMuSyIKZddZOLP2xDaHcEuNI9epHxVYvqBgmyFCauBs+OWOXSPc/7SM4nBKyjdgfdyI5hHm4U
SnQlUsgtPEI/Cf/9Cf6yHffD4L8PdVOQi7lx2Wc1pZ75ikawG+fj6hsrZYPUSSzw7C12CLlTy5wc
s9wpPvSR3ksS/n0T6n29+esmbu1wdjpeSFYhxPN6KMPbsQuvWTYQ+OaYbx4reyqQwxNcC19Fofjk
F+uYpvfiXLImQKOBhnSVB6xHe0f4Uu0fGTtMmGOQYwRF0pg30X3IRXinnUcXDLDO2Yg2J9b+Aokz
WFss2oc1zl+We4uaSmGp1/CYU2/mlnooMkUsevWL/W6GWTDGdt4IHw3Ieyitnz7s5cCyMi4yt/0W
a19dyoYAktU2lIdkxjlonqYYLrfoEfZu6h8GOIFhjpCF2zdlaAWiCxQU8OAP8Fnpr/NYl6jseqsT
zJt+7w6mlBrN8cKNgBvRf+oqR1gQlmVvmJ5TETw6D/C0ebQn9YXT7ZJrmCbIJBuqqls3hVW3bcWD
0KLMhZ1xSNdSHOlkPx+OQ8XEbWBTnnDHdHKFFGK3etQ1+Xm3dxe3aM8wNCVJ/bFY+mMx0K/ZHjkV
Ls4a5PmmosUlfhli2tt7SBlnBkwB4xlDMouLZ/SJiGvJlIxyPX2w8fxg3/+6kZt3fzlK50Y754jE
CoJ+kB5hnYxal77oO57gWeeY5AwDVGXRVXSE85N+dCU69OgGxOBEZKvq9wJWdBEn+BFBZQb9SCn8
Q1T06dEQwyWU+7Ty2RhOvoL0A1wETXrqSmjXS/8A0xJaPwkvIl6JfQuZp3+wPNxNJ9nSdOTcJqcU
Scet6ffw0i8XUdpqUjZRK9iChyz52Fed32nx0ojjZ7X+Stujb+GnIfc5ym0R5BnC6Ng6+juNVGDh
Uy3zIK9jqtoOkglx8FudMI6EbCkL4OUYj4XXo1GPU7l8utI0J5JPHKodbTco58eaZBi4GwrmmwdT
gMOTxfhZ5ss0E91ih69mX0OmOOn++6nvO7s8Nf04bA9VynXldlJt1Vw5aHmX0AaI51DBpsoIodCc
A0x0jBp879gU5lIQ+6QTj7thGV69c3SIdtNkWY3iib5QMaOWJ/WwHPz7zuT+qPRryLGwmSobIOWs
SEV4M+Suu/SgKHEPa7/Q7JJsjMJs+JwQm53xeACCxY5h6w8Guny3STDR2XYZALLFknrrTbBFz2a0
8kFaya+jl0MY0YB6vw5C6+CFgvOleWPbSZwhwoaOtgzkB9yJ3UeA/t2Tq3hYMQItE4BE5Oj8eyRq
Sa5lmaq2K5JfBtUCBZITXJ16dRiegvmDt3y3qHItsA8OSjSb1bu2UxorlzxvzHbFJkiJDxTD0UB2
riusIwMJoB1VH2DMEjor2vQiJAU0NN8vpMZdFgcHa5IH0/AH9fn12VUcU+lK8+gwG/RbqXHZpq15
UZIWp7TOB3e2txzahWhRr5OhHh7B2FUbcfcwc07eKTg4V8zS53n4zZSDI/RdLg8ByAfJOA+9tu4/
CyocGXMzcAUVw62bIsbQrf2hkPksmNA457AHFD5qd4s18fejt3CPm4Ca/HGtH6Tuj4XfSGRZ7Rr2
dvCLIUSAeMYa4RrDs/OgKrrvO95c6aaKuByvdZGYvG/06z5cJi9o3eFxRk5TP8EefN37Da2/GlZ0
nE5708mf88Ifz9U2F0FqU60f2hevC0lNnuOoMaDBH8DLXoM3I7p8MMR7CO/3iPp9zf67/nFNsbgo
lbU/9uSVp2hELxCJ/upqQ163gxONMitwhoO5Onm0tsp3KIjK2moyizEeNSl/ld8XzreHSugyo1u5
fWNuuir5jF+Yio6fbW8IN+1iwz2r7bn8oGa512SBAuBtScWg9ASh2xOPdtBzIZPVmo7gjib64jmx
v/zUVcPoZcF+M9s5g729pHJKyFXbudtgs3e8pRGaThrOH50B78fyz938AHFYIPL5f7+Gbt8IQpNK
e745QjxkoTMkfSuK1UdA/P1J7+ZKN0B8bl2L+KQXsGfSMXY3c+z/tg4u+jiQRSEWHfg7Vqu3o++Q
6vDImOEeSuDiffXQz1uDEdcPwz+G2TWWzkoslf0ww3o9gEAQvU7tL7xrPhpnI/rD5Tdr0uhhWXxX
t/TXxdCW8lztTW5vXm9TGkezuSTdCuqqq4Jx5hzsz+SSPToJ3NcKXEmh7jYZ0XR/bz/k1lI0pboy
rBhVUe56BITZw8SOmEyz1Pb27ofkPH1qnrcHi46dF91zzvawtZ8ebJA/QNavGX1zIzff+XgQu6o4
8Z1PiGxf6LRPo1VYRkT6+KHgLc79vA4mpr1Wxw4BEoNP0xs9uAfpr8NawRFIVGFP0Gy6uYn8elSz
2sylFdRNv3VeDPv1ddpMeRnJPNz6BBZ511HurnaDd7YLmpIks9jTw2Zq0RFCyDTUBueYJGZExQnj
s8Cv7kt1bXqg3pvsojQkY8EeWl9Od3UmGkzV+ffn6Pr56fbNmLVsr8vNBMnvB1LqDc0D+AU0HGxa
d+3z1lu+wV5Gc+vSdvzmDWAxpjmfGM1/L3GUJ4KG4MQa1uy/l9p7y1dAb7xeTZ0zoyHrP/S2P+bA
DoWpquV7aUVK4gtBnydYNE5mXz97t91XlsAAHCqg4wEt4hiQPhSGdMiDjWnbw+V5DXwxJH7M5iwQ
OoOR8ACWvt/rNAg2FJQYZpqiSb37e4qWe3zGD3u53+tQGQ1zJPgokpwD7ynzd8tHE+YvS8Kv690i
Dsd4W4jWUe96ZgZiCZxQV/EsZNY8B5th6S6hHUOFfvgZftb33/Pjz+vSXPv9nO0lFoVd1vW7rOw0
y8RLAriSNjR60u7NByXzXcXMS6XbgU2WZrHP3XY/1cK85NqWAuLiQP4dzjBNoiz+v+/iN5e5+XZy
eTlv2zNmtiDDY6RrA8FG0egkNNbwqdoEb9shEeED+vZB/I4TmE8XO3gw6f+ywWB+aii9F46J/c5t
WRaLnZhfVFZA0jbtz1ExjN2QqBzvebBcsOrNLdsdXuzxMnE3DxzCOJDx0W4/KlCAhcpatsQ7Du75
2FaKoFB+oiV0t5/yUAwo2HFDxdUCcDd42Q0sH4UlahJsMsZN5WYX94IopJ1cvMEpaqLEhyW80PwD
xb1EOxnTzigbzkAOhwD6dAMw3XRUWCSegk8HAWbt65HJKzNV0O0PFQSFnAmfLW+WDXXNPc/ayj4v
T9DTMO/WfAjpM5zCvGzUp3w1oTaw3hOPzrvE2QWfGyp50rhhs3vm6vDcsTaK6/10B93CweTOhQxj
Yu9wxqpBGe1Iqd9kXjOwkM2R4EFoVLGxOtw60BCNkwAFqZ1/HF9ZMXseg+RdXmRfGNI6cgTn+NXB
nMOqwNEW8LCxPEbRpI+vgTSMIQn3tAtjZi7qd1BS6Cr6GBIKF7hGUC44PhyX4gBh0n6deqRDjLOw
gorTe4zCwYHG4aJd+Ti6O2gbbztXgbHxXEEL8WKKGtRKBw83QreIzjaqd5vknI1OaNQAUnS7ZFlf
qC+St/f2Q9HNMUM+A5clK6Dv+WGAIS5LET/7yjnCxBEpHr5KqsYp2nuwYfE8HApRTzSKZ/zlg69u
UAYf5hQRZbDzGsQUF5/UGPcQtQNrtQ/OkOvsN0hLSC36OXlhEzAXZER+CS609rCYXgYF7yx+6Vc/
jE6Cds5YEifKpnon1SrBytU7Yi0pjjCY9LcBlj1w5uLFNqBVULOSkDNFSGw74mqRPCA/lwM54dkY
lPj9vesLY3Z5F2GwHObdV/83yMR1Iotku/MfFdt/qQlUpuR/p8fN6exQKUa6z37Krwov5L4oeMcT
Y7AyN1+nER4mkxnez+N0MiH3xV7v3G/3s9mg23pY7/Ykv/uJqqmiKjJT5VuGnKRg1rNX4naF7i/m
ALu48GL2DvweklFqFyOyanBw/73z/nVr62FaScJTkbL/ZnlMKt1U64rVgaXAaVZXlqUFFCMZMLae
Hh7s839ZBzUAEgBz8AmVI/FN7RMXltXkFcfTyBoRlxwmKdYMzn7arllGSnQnsN9QEaErwZLJ3mK7
cvAcwa3OtoxIEdOQ1H70Bu4TPDCS/POebt6AeYK/e66tjnos6v2/L0SLu36guoGN1M6xvwLPQ9rn
vrmUpIMHpYXaV9m/PzpX7w0wQAbEntbye8sVrmUnqULcrKRp9gaBxPkJ1/OK4OuV0DO3CgjQdl+b
QTPSET0RUD5s3RV8SZarZ+Upc5HJBdgc2/W4J5idmI8FHL1rsPl+mLZyv5EwTCjOcOcHVmYv+32r
YimWXSoWLV3W1hNe6ADbmsehIYRZ4lWDfw/M/q3fvBfQc+IlVJHu6l2V3MnXTBVPTAZ5GAfW6GNT
r8oHY/+Hqnx3DQveFZZ48IhukdtrpmvaIeXLu9Scr6U9LQbThQ17aH+2Z/koSMLxxFsO9843ZTCi
dWKdqbueHoIb95WQZrAGmSLHPx020c0StNNkyahSjXIveuncqTbG+55jEd/0bd+zcR+Mub9cjjO+
ip6Ctr+u3K4zynGfaQg4ejyqWRGI7gCNevgF+P/+gvc9XE6VOl9Q13kuBVr17/FSNoZ0PJkqj4Xl
lvvyMoVNDaPuOfCab2/ouA9GzH2zsL8evQ6Ie4wYUb2ZSqcs3V3KnNfI0Yhj/PQ1tL9y6CGu1y6X
T8ZYXDxU+NyDzT/XxOdVhXogMoZ+P6Nx2Z33W33XF1fqibg9xJUBsuUodmeSNyO5l9wX7OQJvzr6
ROrCtvz3S74Hxm5u4Gb12jWncnstOJrIwcXBFHnIeoGP19n+wKZ9Xiy3HmSp+P+xjrNpoDfQcbmj
nL3BLEQz07NjLskrN8IOddC574hKQnuheYF3Jq7hZL+dHNj5n4MHlfR9Q6l/3j+u3K+nf5wUFTU+
C3nF816cOGhCY1BOriuR/EIfKrYKtHp+ToLqBcvEYLtgYNvHtU7NRyB0f1zz5VGyFGZvLedka3aO
sOkao5OA5l16+/Fh3EJyzfx6eQajflRp3I+V/xVpKDIcePJc+v3/j1sXE6s2lR2NiaeXV850K6zQ
FigZSA95exs47uc2+PfYuO/A9hfUqPlVTJZE5ef3/7igYIqXHYtss4rUuaj1bjVpCF+iX7WpRVf7
bzwQkqAb4ULmPq/zCI3vCJv8R/Pybt/ob4MGKIsA0PwdXzO9SPrxqmvNCicbt3NV571wWh+5CHL7
RwNT4R3+WtJvrnUzHyUr04yD+CM9ovuzW7xWNtVcSDzQs7epwu3A4ez84AHv8VouKssG+Swmfpj6
rcoxF7vMVDo+LCE9kV85eMgt2K/D4MP2xkPHQXSUO8vL4PuRpvF+ie2vTHcZ5iArOufp30MqKzTh
KtHRZR5G75WD4in8D2dv1twoFnVp/yIiAAkEt4yaZ483hJ22EUIgCSEE/Pp+jurrbgspzNdvZV1U
ZFb6cKZ99rDW2ksLCgcpHSTdrdWo5cm8xyk2Bmysbw4OJt+dIOMkFto6ExRrQTRYZ7QO/z679265
GIg6mqgumopiNB6P7bl3OqWysDDk6d7xeHoE7jPFeze9NamyNTs6pyOL5E9LQPNg5N/pv9Nmbe4R
2o2vEMft1w0yjSrPVTOllkiXFNpMRS4eMriamARUDz547m6fdevtDfb5z/YbmsjgYjkrOkGBF4dX
/vea0ProwemG69VVrkw3ml/dfs7xolyyS68LOtUJJvnY8An2xkml2jlygOCeJ4hXW/LkHb6Lt5vU
wlnOHYX2C16xPvuSdXaFFwOGdYS6xhOtvwcixASZ0t/6wPXH3QVd5J3uUzmQ3WdzcBklHv8zuMvN
ACkWRCURCHGQZPLM1cWlxkYeDPVoawRgyFF/aPZGp/JPFCOtzuCA3iQoowHCikCR4heRfJBwqBNf
W6KL1Udoiu7GVjoyKC8sC+c8pN6NtGHuIfudWdL0k66B9oUHNZ4YB1IAiRsOP9GmWZtfcME9gwLq
wdH93quMUGg/suaolqL/s0yt5clO50eAaXbeT/sijAe4aUdjouWh+YHwT3fQmeZDneYdx/GhoimH
scpQTgTR/IYsxQrtFgTxgrkCz2FoRkRi8NHhw4i/QET9tZ+rDtrUs2BEiR3yD1ytr+zZJI2kDdPn
znC/pktEPD96x9leRRlU6kElASTZeQ6/UFVCd3RPz9jnakx3Bq/XekPv3DtxZgEwA7qBpmt2G4dE
lST1nMb1fpbJL/J2tSE67wXWpXRVWpEUhnO6GKgcksTdIEkZjzN40OGeSqHxqmz53eNMp4sEWNUI
duqmA6yRSDdCKHEbrxVtctEqhLBQNTy958kolj72UKE2XSvSf9Ljt3Scm4exjuBBPjgb8/1hHgOf
0xBzHCHJdul5Z9WVDTo594vjukdY3/u33896dHMISLVc0AbLDt8xWn/l8UtVvxM6FGRuidIR7PhM
tpFiOhv9U2oXaJ1u+sHRMYohCkkXc8BvCtkdHL94dKD/yHmZJlO6S5wAr24WncuTHowqEUA+d4M1
klAKRBk0sTor03jpIJeinC3FGKWHcZa/d44jTZ/3CLiNfAgme1vMcDhtBdBeWM6KILXVbkufwWsG
sPlwIadM4U8QWLvXyPmXpakQ9MqJeNQ1vMPE8t5n3mA5hzoaWDaiFi3V+3vEL2cEmASMauCCSk9v
uMqlti20uMK6HhznffIp0c6itNa8k74/Hhv/xhQ2N++rZFVBFsKStQQg9/lthscRMKGqUxLSm3nm
TM+SnrTjwUShA4wGOb+B0l8ue+6LpQxxHu1+uPpq5yWLWTXXmAcFMjn0EDACDQcMPmt1RDACa274
7yBDPpc4rBGewQFFj5XJI/3V4q4+9PnwVqFes6lgMxsP9EGvijQIeECcyX64JqGORyqopB8hu3oe
fS201vv/aJJQglHWlA2cksbWVqVepaaBaAV6+AP02Rzd6dhPGTWhv1+j+8hDbOKvgRovdDc1ilNZ
mAWbKNsobUb9nSNkeg2rO87dNwAf1PL+HvNKVL/bwV9jNuIONQ47RijVKt4/YsrQYSxSJjId6I9U
SQqyyOsdLBnyStZyLg/whEp3GtrwZ2Mns1fD6ZtFCUnrnyZKn/aBorEc7Xisj/HJeZvaQ0GzpTvx
y89i6LrW+NuXkDaAxT0fW29Td5iCoqCbCk3Rs3flW9THvnaTRcv+PbyaNAQgJUcjOHhHjWRASDO6
LFSZojNxPC/11opsLZehbyF1s6JGJ0o//ScAAAvnq7XwJNbvbn3RyDDpdYklunYn/mWFLrstRi7C
fb56st5sGU3IwfFO42shs/MfegpqH7W5v3f2oScLwIPYDrtE1qCBXdpfOpfDTsYknIcj5o0vKzpr
/htbqYXWDuCCtl6O95h4cX4RA8GJpLQHhfzWmcpTM0ilHiOOoufXV3WYWK+g4y927RE0DNbf+vxf
z52/GKsXMEyFTVnYpS0DqSB8Jf+rNQ350Dj9+pzGvdVCY1f2tphkan7vE0h0a+uf7w/dp+EKAEDL
aj9yJH/PvXF3yUcm2qFgMAQhnBmYJGs2AyaHaSLt9OFqtm2HXuuowvO4O11kZqCBk56B9Hi74sXR
TC7akVFzD4xDx6Hyc/QpeS9x5gXIQggrwZNVRyyyOVgs/p70fbpPbPiv4Zs3S+nsT0UnEGk2xZuZ
lFnetFHsDgiZSPaiEXEqLKzFrj9U+7iAIF0uo0XgtjwJ11p2cxV0Zm+q4EUNmhndroIWFunuZPwX
s6HUwgf4mCnbHkZeW0rs4UP7a6zmGa8OSmKeS54fgS0xV5MJwSmsLkHoFu+QS8V8u5w+rRYLs//3
aj8Min8P3TjPO60T1YYiLrTNleaRV4iZQh8cUzZazucuBre/kgY8gF8tIz863JgR3ncdIJVmNBYY
BJl02os8y9WIAdoKaaxDae/68o7fLuMPe+Us1LrFhD3qqan9GreZBqgCvRuY2XWxhQkDdypNfTAl
1vhpYSxbjtFDg/l7tMb6ykcpyLSuCE2dyeziD5Ym8ejHkGgOjFLL1WmdWsNelLkGnF9nsMoHVTtb
bz1wcOJNsgu/1TrdU1m4qNwNyiKwicEHNCxztz4d620HF+biEhIixIhig/aPzhUepBpcmjcUu4Jh
AmQp+6wT+hFfnCdKsjNynfjLaGEOCrfrHb1uv3bVVyQkxzXUxcMIMp31JFza3hxe64j/8i6gWf4+
ftdGOs37TUVBASArwA3N41dEWUKlX3jyk86/yWYwKpz3d+Br009v53EWfate+uPCfQu/3ui65CLB
s6Jp9aINVPPw8v/6kOZ5lC9RFZxptLx2RhNicmCEg+WSbCMeDzI8K4eptz7j4iDcTp7SHkAZUSLC
/bza4F8ORKbn+/IYq5xKQmDrVR7SKFtxyAx3nReE8wwMjo0Qzv/zkt+O2jieRm2Wh04mRi28Hu3Z
sTYbezBY+7QUtf1/43Hl4NDVgFlcSvMC2nWxRvQAa7sm4s79NXthmX7N/lIdAgMxeJGclu3PwOla
QtesHa/Ytsrd23GijYp2QMh8O9Yr6bGZ4NwzOd8dKzZ+7GrltDgM1z4xf82s4XhHp8v2uC//G5Ec
JylVjGo/AUbTwZPG2Z7/k0Sj1u+XF3s6dC0rH764hJE8oT9bf2ejLNFDboXmpmnLfXtwzG83vxFi
GZttT5IiKqiiLHminJXY7+as4/W8HbCQYPz2chx3AHvDWh90SMdEXttNu4f0iYI21UrS7PSA1/XG
vkvdc73dxHxC6Zw/dBYlQi/FzpeZ3XLCHsST6IaR1BEyVyoJwsZks6PeyS903eOE6cOwv301Y7sz
ot0BXTx2CK0gljPAseEN6JIWzZco1dp/X7aH600SX8g80D4aAYbbwyfX0hnxA+SuNmNOwucMYQJr
GYJAvMpiroLlIpKttkz3oyXuaiZ5EYB4qsHAt6Pui/8tO9VbGWQyqfNY0qQz/CDt03KgrjF546z/
GgqCw+1QkankYXXmsUMEJPUGXe7VwXrqa4OWNMg99gIXBeAt/Tkgu/fgLtwOlMlSJvpzF8AKP7fO
jJ5Qvijyc0Qd2ny27NsD9/d2tMbRyTNNPoZdXtXMM951v+N1nzXVifrZXIMFDGtDAu6XuZ3hYVp8
pMv9IB5UgKFUb+/wjNKNDyFgWo39fZrui7aNNWgUFOQoro9opyMd8up9rjElg/n4DWeYF7FtBe7R
J8Il5F0W9TDKYk2k9WkfokeZE92Gz8U/cNbvkHQEoH/gj9+C2VSK2ekn+2fRFtM/ujI3AzeWvrxU
uZaWbHRl09maMi19mJzgrUdDRUdH8kixA1EjdpAednq8mzH/HZCr/3utH+QYb+ffWGspldI43F+j
+2eATt772iMQILsx/RD1ir9He1Aqgrog1Dvw5QQVsWEnLsWm6Kh5B7lUwKTCKCKShXsWtdKexNVv
3tffAzWu0a7cx0ld/OcJE7kPCouMjUsRTHg4/4M4/XZajb3cowNYH69VXM2akCnwBEHgn1D5e7Jt
Z3GgKtGykA/PbQ8bgagaSBBZE+7AL7ciyqIUkiF3ROqPBFQFIMVg53nvo3o2etX9yetoMVqsYqgJ
5FNfRWM8+zn+SQj5yGVMZjPA0gXRjz8YRHjt5CCTxbrk2f6+QL4kEDyMfJqBW7refxm7bx2Sv6v+
1+hsP08O4Cik/n/SybmHSDgtFN3FV9+2P8Bej3fimX+p7Zf961j23Gnh29a0gxsyRRIs8pBUbjWa
D+IewVwFiW3CrKXvYCOJUFfm5WjU7PbWtAh9OMZrIng0ZNWVj1hev9+y/PfEMtTqyIjpIpyk9NbM
zB8PxknrXhgQDCrymVdC4XIZ2UtCvK7veJ+ef+iDFnIxkvYPRQOBs3e+Wm+vOFiNY37zHY3bW+7l
3SWTxDHP/9Glh6Qrnp9nLdN+jVDgyxiRatewpk/91arloXrkdWgKUo80YcTp0Jte/VmqI60QZVCH
OvMEZSxRgGXCIjn102Y4Hpmpm9Eaxz3RjItipox2tmVfcCmRk8oty0dPGZ288VPfafGqHhgQrhbF
FRijlCOa/JQiV8t4mx9K8lJ0AoAsCjM9pKdmyz0WJ/NuAxEz0ElwyhQgGi5MnR4jhFiP1Tp91QSX
bACliwwjm/bGrrVN6kEUzbmFmivOLDAQuXFecl1PzG0Wleu9q3iHyKnocZg5B40qbVLbPPjfGzoz
Zl3b9C6TCga8t5kZ693oHDp1gN7lcVw+lbFLr29kpERHNdq5z3o+cfMLYCYhWENfVSA1T9RAs2Ex
2UvIwo2CHjKrLQsnvvRu4X7NpHHl8yKVwzjmQHAcXiGDcOjRdnGFoWo76Q8iOJTYEB4S2CZa9Dbe
krhTdBEPJzmHaZlg3AFUDOZzSDKQd+3FqDVefjS13+M1XhOUVA9VLm5WTCXsfTbbkJtbH+318p/F
qRg6FzTmEwx7y1l85JGgkAZ5mwogCdmmj3sp//cdG4kAkniO9G/8tPS16XwOf5OAzZIEhqT1ct/f
NbIDyEYL5WiQK03eeKpI+x2hkrp+njh0aoNk0EFxkdRzbb8hLTZ+U2x3qD1RiknJUVw1c/8+TQ+M
GV8A5c2AaSSL5uyctl+vaZameS+NtzX5GSyZYIIAto1F5dOdDleLy2hnH0dt5+p+n28H7d4OqhvS
Lk8zBuVYzT7XdX87A/71DYZEmNFh4uHwXmhCcLbaNLVa59s40qfL7hjvVDHf11chLSueS3nFsMPh
giy7YD//T1aYBoQiFEZhvondUXb7ohOmSS0OtSf8D6qe/dJiiV2QOv0LW9u2vmLTbk0E60uD616P
NxLIUOPN0LtRvM/Pmcz6vhs6pypjbwdIV85dt3gGDoXilirE0Nsm+yCdfzty4zgVNANS0BtIZ7H8
jptGoyGapZs7u0SelV5/dGbRXVUfSEK4ITasUH4OcrTu89qJ0AKQ8gQJjGML6edBtHz7UY0916rT
GXUGuJ3KbDOn9e4kHb0cBypkwlZU0lWB/X7pDQDsAgOLftvt0Y47x52mS1c+IyW097g/0YeebnvJ
N+4mEtyDeUxtRwDhfqJZf/j0Mc6fKXesfn5Mp99uUcXU/vqcxtTli6Tq2zNUwos9eldJBXkD6GXo
nf/zRW1rWJKwrvAcW3yIB36pWPL/uwwNSy4F3eSc7wGTi9Dqczbz1v4/l7fdpmjYH7WMdn2H/pql
sDe/jFiUxWWqd1DcJAnz+q4A4qh+ZPv8bFpeNofhBrfKepfd7ZwIheLeekAFl94rs3Gxw21fgrEo
qS0q9LXxp24JtcVehQjP/uzsfhsG4kGh9XZlGs93CYSu0E0OyDO1g3chPw82a7LOZrXlLTGC5Ibn
L9BXpwdrqEyE2DW1x83T8yLzWgzTvQt9+yUND2x/0A9BInM2ANrLPzNANkd/TbyIFzY+jYEPiXde
NJ/oV37L0C3HspmMN6tNVWU9DJQo13TpMNxfbxxrGXjWuOeT7wBE+ekszq2F9QcJlps5NwkmAdFN
HlfMOYfFx1Pv7e0lAbJF85zVsO1ctt0Cs2GHt8cqU6WC0Z6x/J/egNDTtNE+EZlgqw2e2RE/7Y9b
0HzKY/18DDcSi3oWNOqJBz2R1MqOq7f8N34BwMGjw+DDfFJZB/tnN2mtNd77i6xuDwEgYAtorzSd
bGC/neRU7UiGmkAHNGs0AKlohxPRd+DfC9ffpU/QV9tr93Dev0Zt3KjTPogqSWdUMJn/eNR50uGr
0Eye2U5tqrltd/gBlPx2no2bs60iKciTpMPNcdBG8Nb7CTSxr6A/d1+Y5MYaOj+jr02bftTj8/R/
Z3pNMv2yc+eMG2ugNYQ1F70rAO0sSWT48KC5p62S+A8yLTfTvL6rv4br5GlF+yOmWfm8ZbXnvHug
joWAEARTa56MqSQS5vf7+rRtT1tOUpMtk+vFuSP9t8KiSpjYJamXmrniqImc5Glrf+1eW6zS/aBE
hyRD4UAJ9kpT7jY9FJvtvuQCCSCeICWQzYIvw3P9QZkMLHPLePduMMK6wOBwE0ji3xVKOgcjOaun
uIPANiVcX5RFLQRGKIoOdMcfHyweJhp9wQM//P94Ne+pfhQOgJ4Q9RhCaMBs+AZS3TMkCXCKsBfG
RMhDpc5sHQ6X2GHKZ9MKqNwHCBSigNYKRleUDW6N1e3gDQch2ajFJjd3+OGONxGWESjE93K9JOlN
XdYn9zwEhcg/Pwsopj3nuU3+4kEkcPsFDadB25hVLOURX0Aiy6Mz/NL/54uqDUN+tRmpB34hxSHC
S00Fi0ww0DBSWgwYYl8xGlZRticC0gR83rjgEyqj9SctZQtbdWucxDUoCYvMY/YxHaoRFdpqgCAF
ZPj+aHO0AIK2VgLuXmOwBbooXyEZRaR/FcL5dc9DZCXDsxbXUHE85xO6nUiHisTx5W2+s6wFw5rU
iLcEwm33/C4AZugelGPwoEgCmHfQ25hG7HLcFRok3IFsTDtkLgHEuAEDv9AU2tYmVMoL1yWbfApF
nbrtE+6eD/EJAGNgV3TAwzYf6U5KOULaX6Fm74Y/mdXrwVq0i4JN8ZTbQuamzTu+l4BpDNmIkkq0
huoYve31KCFxeQUDLSV7WY5IsPhWyf0T7im/sHY4zF+9gTQ+i4ZkbfHa/SVofEkjXDGzWq66GV/i
vE6O1sxaLzfOktPHevfxgRctnvo9Z8OEXYwCpKKhy9Yzeo1rX1OT2sJAFXhOfPGN/RmOUISbz1/G
Q7ilNMel98KqZdB7vI4YFF02spkooqGwcRsedPIeOoBXft6sEBfMGnyPebgc0uOh12LUr9XtG8Mm
BiPQ50gxEQSFbge7bC57o9sRl4kMwztPCE79coD4XWmJX0KL4VvUZBT/5dvvTQWpHmQ7GJQFL8wZ
OdlT33A11KQMekfQeZzfg6a1Ihez+Fo8//0CPV4ZlhuBcZL6ZpOEV1dqVvR615tPeXfwvQSgNf7g
W9qYmfeui1gWSGGiIQJPnd5YFj3qSLUEK/baSgiDy6PuD/6JyhR5y37//z2VeDteT7z1v2xaRoop
PNTMbAQnc9IhqTawOkIyJ3kS5QrLHxbvT/3+6fPrSF+uv5f1Pp/I4GjuQdeGw4BNbfj9J47HNq86
WDWHIA/GFlnaJXURgUohszdEKO3Y5v4/XGEGVP7TEyDRfTtjbkB+gp3CCu+tV6oxezt0ob+9UD+2
L/2ftkrQfWFCTFKo2ZIghnLXhHkoYYAGen1mPBFs/AeC4Q19meIx8Fi13KuHawo5A4oG5GmStY0N
VcqOFKLUS7Q6mnSHr5/qh4Bwwd58obPMNHkbQoHCUWm5Iff4Neb4e9jGVmqXbKcpAdm7CaGqR5py
tPdFULOhVuhTncdEi/TNKhL5gsXP2ZLGra1R7h3xxkc03gtdqZXcEB8BiGxCAZMO2ST9fbwVBieN
J/yzlok/3N7fE28cp8jMz5JRpORoYam+s71US3FMeJFEeqSVS/noTbxZ6IaRzjSq8cZOjIcnKigM
4trMZmt8AdzBseg35g5JzSByLTLxbefr3iFljUXDOiodKFuB2ru9PpvuxsxTRYyPIzz5XKcO0TPV
YZBd11/+NyGPyE73Vz8He8W/4LL7zz+h89Nad3ngkJm0ruRidWVxoRvfklyKS7Lt/PctHqnbmShT
r326yLx99J8E54GhR18tVusua2z2KH0Ap8INpDAnN07Z5WRu9Tg+AT5xSJbNZvilgpPtQ7XYUc6v
rgn5ljHFrb19LRlThFsoI1BRbTpf6jnmucw1If/26tQkSUjOCRwIj6I77Lgr2iM6LUPe+3u3Qzam
WfQAbO1ShsT52qLlyCnzkE/rWi/0UKb0uGhTw31wtBGUoXsKZDY8TaXJIzlsuqdSkXByJ6PNfEJO
eAPoRaRhRaxTzdF2KodjjncN+pWqeeysBDoPolm1bJn7XcTJFlP8BC5wlZa7wtR/vYrqLuvmm1Bn
7oJHvJ1PEPmAGETGj0ToSdywxHlaRM7oq/VBFgFOc6fhlOH6QaShbUnDfh/NgBwNVfVrbU/3Teu9
581m1uCfPOhMKDY9kfQTOCeM2bnNij9wc+m1h5QIaDkVMaEr9uzXvPPeMVHOciaIZ0AUiHAGy3QE
uc+drii/0LK6peRwn+VloX8P2LjBUlTkaR4qSPg5hp8mAGBVd7ZD0IY85/Kb3vSQLP6RQAH5PHU/
NiMX0PNp9BN66RO8+BZbfo9XbXxNw7YGWtXbpbQQWtczlATzjAS5WHs+RZsiqYNPDGZEodh5csZT
ch0rc95HAw6dr+nR69s/X/+TSwinC2USBR3MezGGoyEfY00EXRuY2hNvgn9E+cclv2ORd3jCJWw7
gJpY8sYBxO+ELkehk5pY04EwhO7dMWYR8MneZ6obHmGTjbiEw6VFCNKz/WhAI3WkrSTeGXdIEuD1
Yh/GlQ2jeySqr8MpgOKnHU+uNMf4n1q/8dE5vfnGhrdRVdtKuVxoXCzgSo737g28uT6Y4zny8vT7
cNjbjP4DA4zSEk1iBPUVGG0jCxL0in2m1gKf7/DoobqJxTdtdD/Js11QpGilZD4IAXs3IzYyIcEJ
VeaDwRzhmX3OBKbAX76g5Yt2LsWOfmtJ7j5bS25LsOjwjZHeoFfr7cteFlq3lKJSFNmvjB8akWyc
wRxCnTWVrdWPOfjpf3WXixZbe5/auB22sbJFrGOH6pxQ1xFp0xoHCj0aUpmxv0xpuBDZ+G9wbWUh
7nr8pOsYuivtR+rhBkPxJRuP2wxE7Hb2QPCLM5dfvOoz+E5HezkQokNIuh6osS9afZcHXoTJMPSr
oiOccbfaGZ2nzI2+k4WuCyaekgdkNo7vdEqm2F60Piz3AGW29/eAjXXOTtQ9unsmKBzViN6pMW0g
xyiMWKlvOm3Q62ug2jAjZKsMNAVQKUNAsuE+GMfjYW+emV9MNiZzJinq9sFwhtgIqRMAFAPyWIg9
8IfiF6GRYF9cGQLGm9GxvgMSAVh/aG4gnYaykJql2+UR2ssH1647s97cKY2oN1Y+4Tm4WBu/5TVQ
71KvYsF+zaDxNoVmJ75o5lHmRIjAmI8jpb/03Q/h5q36pNj+vgmPHsObARvPT2oEhiH6qhGLT94p
SnEVFgMSDa4NuR3AL2FqKhiX4+GQ9n0OuJPVDsxmr+U7HhoCAkedfYNbC9vw9ipsLptEOVw2okCG
k6+63tYL35d4m3MKGfZQsMLZjQtNEVo9kAfhBYv+a+zGKa13JgiElNrCwaHroBW8v55dof+DH6Tb
O2ewTvyl/FYINaKRsZ77L/iiqtPfDksew9T/6WEXW7/qnpbIURC4H7TWcE3l63v0yy9Ku3osy8VJ
JKtEED+gdrZcWoRb7gsLYvcxD225kfvTJy4OvQkIsgD/6Y1NiPfVhkQUp0+Uv1MH+3D2SoCy0779
9dWadro3wrejNR6bItz0iiDC6xyx3iCFz8sBugMDGOS+9QI2180sKFDDzWIFt9Ww266amMytsWB4
UuuUk4D+YBFvT9w+UwI9OndZ34mAG3mAHHvTb7ba19eiFMsTKyCyC6XtWb+3wmJgxKNhOShd1Jpv
B+5KeaafNuerw/uJxdEHef9b7CvO3c7/+Xr+aoUT3D80t0M25qoEOyPnQMlrJInosrLxkKL1l4y4
2kAkt7bfZCmkcf9v2/IgLUTiHhYMKDqokbT3uZ3oOZSNY1cDMvh8dEUJywMvaC1hOnk+QkQfkNtG
rQHdAxfmdtCGm6bncdbZHbk2nGEBKP+WpstvxN4g8aKOiP1o023+D4LYOEk382w8O/vCMMq65Nok
FglN00IXkWLhAatpRl4t3NgSMy5MubEn9fcd+d/62Efldw6oAkBfaZk71AsOOQ7I91xEPk84+Pkk
dlC4/Tnt++Jt/sq21vPXz9BNp4E1VB2UR3iBKk7oT8pr5JxHPyshUY/OOMbh56tM7W5oAZqTvC/6
2Nijtnk/SGqy0uTTQROAUCR3f7u9dZl3TTkqQKAKtDnYHfxT0lA9ZEpISdCaun1zH5zjmyEbz6Ma
lll0kmTxwFc+rY8pRy0hhghKvlBGEYCC/8kZ/jXJhkmsjudNuD/1MImjV4EQXIcLus+LXBv5rqcr
P5P3sGXQB3ZYgbsBRkslJ0Dp63ZlEXYv85quZAKbwrpi98MJCSaSxaCN2uK9hh2Ej4ICi9BHBBSm
ATNtmKOt2Ym2+zqk719/g+bzZqQM/p5Op22EhvXZHbNOFFdhNcmdYCH9q8e17ioRAbc5zSkf9oan
hP7oO1SL5+God7K7FhrCM03ub/sFItiybT7voGmQeOnnDj3XHWmsDMwWa9WERzbXoZkEUYsYIde0
U4/Sk7sLp9u9BipyZ8nxZ2VS6a+Xiflclm7XfErMhdEVklTTyIjsPBrpWub8vWbN17/5NVdA0a/X
X6ry/cE8yN21cy1DvqfzIoXHKmD4wkBc1h8gWWJvRTpqAZXn79GJvjhhv0za3fANk6aEknQ+d7pk
1JORnoQvhyiwN/uet9/Do03lYZlfvuRd7cm9aZ0jAV5AuAtrywh1Oz8dbeBjbhWpQ3RCrINxsS/n
s91By8pIFGdfQLiOMltLJ9VhKmWrqH5SL6fJIVoCzvTz/OCmm7MdmG+9ZKb3qtFGVfvaqZhvs/UF
Pn23nKSIpW0UK+98dPdpX+fvd+BIR7EtxbK9kzuL5Jj395fdPEXt5yw6THfD4fbYsQ9aPpKAi2fh
2Ul3aInvp51daG/OkFRSOpP3pl1Nn8QnRCg+CqN05LNk7Tr1E///WTR2zhCD65UHV1UXxuGAMkNt
xchRZ/OsfD6Xw2D7uQ9DK4CC0K3o0RQgdNqFZpDqY5X2j7UWWN3NYbIrd8O6ly7PyH/BfHfKuJiX
MoX87WeRTzYqELBieDxuLKX2zgpyXzlK751njZe7zpxdPC6kyhJLnqkv0smtTnS7lCZGoltGL7Tz
rp9ln3nO4UT4ToFju1/kIerH0Co2telIqmL3toQ5mmGdjJdTEvv8EBml/2pYG0vDGKk0HgzTvauj
khbb8jbwdLQNLsrBNiLdO8UbW9kDOEi39nb70am/zzvd6m0/0uOQxtcxy9wLxloW2kq6KFXYr8rH
yd9pH5fajunMvSnRNCvMp8tRtaK0tFR5P9CzzQRZThtSg10eIRmak8NmEdUHK6noQar3rEyhn682
iHajXIud7oUgDhZkzkJowcc52VgGouvltqJL8WnYUXeWJMVuVSBuv2U5Lz8XOfekTupSAZ8dA9mX
f1LUZ7WTXxc8zaws8AMrNQu7jheZfKLl7FLb0Tz85G9D1TomPfcsoQKKQRDfHGp7N5CqoXyaHrbo
rSnBD5oTVrBz4h6CLPrZ2myXerqzUgVVtzPNQPzoeLbUbTngpNQHpxPPkmp45O+WMvyUC80I0tdd
FVgSgA5ujq1Vn0jgoaYeWt1AFU347Lr4qipE731jn+BSTEqNZTG7jsRXZ+pTWfXz7slNo5f9vuxn
x9ArC24AXcm7Kvr3Hc6kptv77s/R/Dip00rythDwFHVxij4uyXvJ+h2Oh4G0WZxZ1VQr7XN0cS7l
xj0pPee4X6gs+GkbDDs7/1KvisiuL5Fz0CHbKNt3RYKJI0ym2qGTALp955613W3sggAbV2QX0INd
OtFi+od26oMgPzp6JHvFJrbDjF7z6ZkIb7OsNBDx9HzcZd/1uZ5UQeLslGRcR5OiCN1SXYTlKr84
Jj+tLCPE9TI70MAqcJSVvTZSg9w6KzSR3yx7m8Dt5QenlyWuBqcoUHHD9tKA3oRukTi97t4y6HjA
3Ivq2E9ZdflCI2/ZUU61Vcqzs/KJwbT08F1MO9ufrOKys3N+6qE6OOIn8hDE2w8j2Tk1R2xziqyT
erTFn4ania5Jtti3othZ4qvqHxY6Sd/hlFhFTMu5Mumf94Z9xEc7fHS7XAN6WcunxaGg30Mc2IWy
HdblQqxAYCIqz5/mXLOw/CFhbm/MQuxconRmRUW21OUgQrrjGyOHzvDWUcJOJZ/6yS+kgx1j4raH
2tYPhZf0VD8p5FG+0T34cyOtPs7Uw0zd7GZFdpgej5pvRN1ZdjovA3XrHiJttpV1P1LoLZGnzmU/
ERqIdOGMaAmhGGVfi2hslva73ISu6slp5qbgIg57Z3vu+Oew9DROa1Tv+5pWucegY21VjKZ6xlgq
lqwkw0LjpEvfWa92gkMPkUpzLlWp38FMcEUo8npZdrGj5GTLwWagh9ryamPZsY72I4W0BNU8YRrT
xFgmJSQRVZpVRjnoSDtbqbL+STu+ivdHC9LxdqP3g0P5syv6dTdHMTTfPm1200zreb34u+6p4z0i
1PtTNS33qNGdiunhmDpbrJbRe4+K0C7b4NaNIPjuoW14tEVAziMu8L4udunE/YDOZYYn9zfu3y/6
o2HomW5AHQTlQcbx1qNMenWCF9NTJ53ZZiu6mchWl96SNGDqczH+HqspDHed0+/BGh5liUO5S84X
bV2vLjbYUEyg5U0O3nop5OG+u0DolJ83YwWO/ZrJTlvVDK/YtKb/8vsTGi5nctF36aUqKyB9nVmO
DzU5PvesAgyb5nU8PaLHvWWqy/Ua0kfP/TfuLF7ego799qJt+76R0g27v7PmL2/SwlU9QXlHSFSI
9/Ioiy4g8QxtDt3+6gYgG8j8n0YVl44E8Vaz/15MRRyA5ky6MtA/OgJzIZs0tLBMd+coOCojyRzy
yne2y6h4l8sFJvxggFjCvh/1CaKpp/ilkl3IHS3beS2+3H0BwsbU5mRZUGtvz07vUJ/qs7QNJ4jv
joNJbxZC0znRPJWm0Lm1f48XyVCKvHgiD+TXTLfqj+PamPEGmovttOvRja7wo9l2kozw0s7Dy9Ds
byc0TZke2z61qVNxPXk0Bfw/n9rIOCT7KIlhXSsjmTbx6UDar9No3NWcgM422lCJ0FbvoZHXTSc4
gX9vlDjUf61SIxo2k72uVNtzNTKivp66SewqCQL37rZqqV8qzbzK/zdL6JD0YQAUfZfm1jZZYNC+
dyLhvswNWgFVNoZPXnQnyszs16ETQRac8msZfyQf28DSVOswp1VLYtrSLF5mCVGLFU9Pz9F0t67k
yf7DXNWv0mwzDj/0Sf4aIDf3UbzWr+FUXew39macKQg5F6bVMxG0uviXSbi4sLsS6sPmVNpNtjNp
uZ2lkn1+6ozOMe+KIwGgi8b7MQLDSAyjKRwMtKN9TGwcv91HDtErgEQYQMcdHoNJ9bp53j1vKqur
oLUsQ21Oxjt1iA+LRnEwy54LfaQtpKcAS9+X3js5P3n/1R2bO6tb2Be08Uf7teEdhuqo87YfdQad
bLg1f/7e5Gaa+m7pG+YaHSmagSWHcGKu0nFQWduDFY7SL5Nsz3GSq660zEdpPxwri/PY2KKrjLN6
RMs/nm2flPnfH6M8CtJAa/6fc9BIE2xV6ZB2y249umTPKn2jtyZGjVfVAK5c+HVKG7zyZHW7T9v9
8u+hr6XHu9NOvZ70tErZrtlhJdWDMi+Ai0640pnqdA1HDe1OMpB1Wz14SeEqG+9/cfZdvXFjUZP/
ZZ+XAHN42JfLzCbZ7BxeCHVLYs6Zv36LHizg0Rpj4MMYgse2xCZ57ol1qjqerJmKzAl6u/19hXZ8
phWZhqyCouGtdvJihKXRUGRCYZZbLfivJ5Ue9WxQU9TZoyr2uzQCr7U/ZloKIRepJWtfEdHrcqLc
WxYlDWkgvsMZ1Od/398fy++Ntuj/3d+P+CHFAhWF4cqj7fP0PCQTGtrvhUmAv90WKxwB2HvAjCZs
dvz3lf/s70HGho4iWBzEnyQO6VQl4Vqz6ZmNMeB+jliAolR63+tJkH1mYKb6y/X+6Ld+u96PO806
eim7qmd2HTWqSdipxRzpJaWJqT8lu0g5CoyT91DKUjweSS2DkjekNKScGZurSX36y8f5k01jEMyj
KwUvjpbUv4PNwIdJN1MdvYtYYM7ZreBN1kOJChC9lybWe1T5/XGO/tL92e7ypz2Di5zd9F8Ahv25
9NaOYT6MLBi0UQoLo4pStlyPdPyBVg9d3/77Hv/0xH+/1o9IUUq5PAudQu+g8M7WPopTHFiUXfnf
IsXP4d4vb4W1BlCsw5oArvjxbudhiUYa2hrnJEYehi2h+wqLSkBF/DwLG4cR4nehHumUAMZAXAwG
EvXhn1avPEwxxpywbhnztv++/T+6LShZscDz0Zg08T98KCeMBT/1NETXWEdE+0OGpo+IY25RzIFi
vDb9xpMQKPMvl90e6//3in+77A/LCgemC7O8Xt0Z+8W9kex4yMfxkK03otXA0jVq2VmV6/9B4v37
zf5IvLu878RCrlY37Z2e2+6VnkjUakiPZiRG81+Sgz/a1m83uf39b23DsJ/wuvty3jGjieopo8wk
0fE4J+EvF/pTWvrbff1Sv/ntQnxD0wlXsfMOOWld6+gJ/OV1/cERbFuKG8UzqFEhyfvvO0mmtF6k
JKZ3yHR0Bd2l8TNuXnOxi79Z8RP+J8W7+0tEBc/5j9b7dmQAR5EB7wQfCRaCtkLqt/uKgd3GnvzG
PabVNorXE20WO2FfWcwp9phHpUPK4UgZ7IF2xANlCdgNo2NVGEjzPSxq890AmNpDLBHRjuQ2D+Yb
JGZgtHWFTR53RwF1AFEKxLZnZUk1AfcdhGod+rA4UIyw2SNtjkZz5bZdm0ZNoKkaB5BhgGj9eorx
P66sUjUZGYN+cgEDsa8JOIfpewXfqASFzDwzou8R4hQg7nL6V9kBC53oohoHykn2wkt55/1v3mjV
9ZI7EegFoYitI+iq6GvNNmOwzvgWzVWLNcbP1BjDq8YRjO6jRRMoB7ep+Aw3ciXuJGIAc8iurRvb
pUL4Z2qHl/69viVGQ8PArfSe11i0jD3Wo2KCsbqiLaAqXjTe+Exd7h279KI1oRouGh2RCT3uVOU+
y1LFlEu8yN7HQjgM4kVINoGdMgLjW0L4bxkspJ0FlYb6XFhIaNECPg0TopVa7yWLV1fAOxqVd2i9
37ZJjvh/5q0MJLqyXnTLXkVPDnJBYieLiQT9B6h9MAFnd04D5sv+Emn4qhV+RmTodvTued0983sH
/RCQNZpcsfFImhD3zF+xNpiMW/mtm3xk371CcJERGh/Nh+woWO6lIFEomhn6R7oQCBq3H3QsEJrY
a8Z7J8jQNBplZ4J/NejJdd3DQhaTNWeN0ViVezMgv6hUsVQrlYMZQn7EER/1rdyNzhF5+5FVKSLA
jip9xXxoBTgvhHwJr05X0Wy18SGArmS8PUUdVamgoa9pKETWk9dizvhoDVjOZJN5j6A1qczO5FXh
DjZSF1oSG6SlcwRtgbBnCx5KWQ8vYMN8hKUmd6QTNdqMPmiTPfBmkWw7cQQUyXg34O1hnUmVfdFf
zA73CnyyF5sUZKmRvF/m9wpx4BOselqI6EgGXpWxkSN2xwzqiplTOJLV2omPxyiceI8/shKRF40q
XcqldniOPfo3e1j6LjbXz+IV45TMWg47nVKi+KJdWxEEWCI8HfAtotVo1y/hCBPEkjNuV69t5cSb
oUOrMeQ4UM7gbhSLNTmS0GSAkCKrQiRwx6R44qkRaiDHOK2G6Ijq8KRurHrnj9MhvOBbPNzLnj6y
aGuUqmBDhNeeQhUOwRRgUhyWwSiX9zb3wDtlkPySh9H5Q43GA8DxUP/B1lBagTulwa3MjxDQFgzg
Ja0HrAiSVwl4QWkd8xXKKN38LO05Blo4HVgI8EYhOc2dG31jD4XeIvi9YsjORNBiDOEnXpU6QUIh
yGFBaHThuJhPxlr04oM1kWgsh/beIqNKCNR4nAIKnR/UflhIhw/H7Gl/fuAEbm8LVvERHqacZB94
aeM7rKGqA0NRDf4gmgteeQ8WTwZyDf3uzBmzwZxSG1MXLfo6j5DdmQ60WQ9qATnmjIz3+Lyp/wyq
6MfmE2LUngKSxt0rOc7GgFF86Q0YTNOmcsIAZxd7Fe6uhm5RvocAsibAHLc8G3rfX7CmHRwsnpCC
QhNS5CtMnEJPB5Kj+26GJbNgAvKTQ2hDFBGEhSnwdPBdVwGHKXGSw4pxhwidnBEs8iM0Q6dLGKsR
yEhjnbmjFYtHg7J5xouCmarbua98HqYtHFdSG71d+IKyWRgewEjY7zbWUIvkg9q0hB21Al8P4oG7
89/VB3PHX9GLLi/qeI+uisUfh5cM48IGmfwYH3W/NY2koNZmQ3pHPojrdsVLeiiVkYHEUr7TWLbD
dCQk65XT0Yz3ZB/fMMFfn6OXcpb9FMd0QARK7TlQLAQauGkZwkQba4rUaNKJuy9O9z1rmBwDYYLe
Ygmw7AIF+w72xDrUO0ZoYvAcKfgPzq9wGKGpbBTA0/awoFehVqAKbNw3VCh2w5OGNt2orZ+siXds
o3dtJgeh1sMgN8ZgunJ4wv0rgp2sBiZ08JiRDxEcvBS0ANQetNci9nJworYo2MByMeRwZiMP2qBx
pktyqC6lBp5Pp7imbuyKJuR4t65hHkw+qx5kh9cnVGHDQdilBhiQFCe3/GC1IDQP0Yn6laP9hNHo
pqy8QhSTUaPLxKHrYWe5qnjg2fbyGzRq16PgrY50yVz6PTuSSulV7NCZOcwkp7QlD/qTOGOqoNYc
YXNz/KzATDvo2WItjZHgAGManZKZ05ZSm2mjfrQ1kT8azqyh+5SYaCviu2pRLzHlgtbIR/25zJoI
0dHeXqDElcJPRrs2JLJJtyQ9R1blbA0EWFTr9Z3N0YFIe+JqFQVmAJjm6Fvc36+PeR/bxXWBFJ6X
3xEsRV96yL5gKy7/7BwQ6K7w6t0u9aDBOxlIMdFzgK6WeoVKlY22MvmMwRhy+ey17nrIVQEFANo4
ukDA6TPoFEAxUB35kh6xM8AvRbwxCIjpsd19iyAvb200i7pvVPrKabwL++gYWZLFWNJrOxYYkj4T
mKibXYUTa8KH5waMQJfRKIRTxMVFs/BHDaqPh8mhTlt0XqCmjdquw9/fWxuMm7qsjeqxjUnOkAKr
H3f6S8DQpCcZT9LRYMcz22vc5p0x5+iMA2Z1HLSrGXUNqN3ksC1p9MYqXnSrNlZuLjsEePxK9kOP
EQ6hJRLSqnAW7OEVX+C7B3WCNprD2UpQe/Fz2lEukjBzcaJ1HxXa8L3eSwyIkAh4uT26ya45QtUL
9oVww0Vk9WVX0ccb2l/8QwwKnsiQAYZzarX50RvNpLVuaEoWjmR7ymNSfEkSwi7SFZc355r0jLYU
ZnmnLIXAcWZajqaWJjul/ev7oKUigjR5ezPhxyio/JH2E8xRwc8eB+tI+gApADTHNtc5Gplf+cNR
ylTB4hCGEhANUzZ1rqzpwK9EPK5Ba0inlMXbi+1+68CGXosYwEFVOwQ7JyTXRuiBonWkz5A5w3X8
xFzNQk30CekXpHl0+jjBThZE2ALpzxJkJoTTCpVz8eH1yFuPsyOfah2dPZUzWkGnV308T5Awx4E0
0eTjkaFUl3G34G2exhtGTbs5VVkAPrT4zdRassuNKEOfYz6sJuojaJhBotSobMaxGXd1SxD+SUc2
mACYYoM53LU9AYKtufAbUSD6vHdG25C7E1bhqkTNLMFKMG+QjI0ouMeKWInf8du3A0PRqowvtLuN
tAJvrCBSTNr3aGyibxz0xqVjBhHj6LIxDM/Y8Bd3lJluuuX69MhvYU2oI4ZN9Una9XZtI8xN+vlX
cgh+f/AiEx5Rz2A32ChnLDg76SPVJEzLT+UmIH8En+ITHuWYB6OG2AtIjILu15nVGzPVJjM7NA3Z
xOBCIwVXabvLd+hXy9AAvYzAjyHF0wdc8podpTcH7ZnkOe4iLzLja/stopIY1Buc26lHQv0oUj+t
nUJUy0xtsKxvyV+ZnjwbZzi+0JirT/kD2f2tNPjLZ3tJ1VaLLPYDw0Ut8YYH9YFsryatNVtZRuo9
gB/lJ+bJdm63d+XUu6xaHZoD5rGfIY4xQimE6ebDF1Jf2PFmK+suVnmds7ao+5zJgJfT+ZjMb95j
+QKcpX6sbu+iwbsd4PktacWrQzGQg5hWPiopqKVl1EnIMFCsg/Px1JH0E17UzCC/PtvjL2VBiVwj
ozC2Mkg+iE6sppoMhg7R7S1qG7tHOqSRXNlODplT70tNMeL3bOeBZGVOGqMik0UVomLJs8p0TDUa
8lKIN+ixG90KAFHuyuSgwT4++GONBTCvwtgiddc38iqrcBhN9uVQLc3SWW7drXgpD8oVvRJVwebm
UMBdwgCnHBgNSEDIyFKRp6CsQX5sJQ6rl0EdrC7sLhAIXuRMDFHfyoNQq2+ym2zuDk9ry+8D2Vb0
zJ2/xXtsxZaMp0mpmz3A3DfFxNkqUSXombNaFdK+UCt37Jk/8fvIjC4haEpgr7ONzGZTXxQQCTHR
2rG5DpCHjqw/0kS/QwWKBEBE2Urrq7uRSjgbspl1VmTaUGt0Kp+6z7b4LV+7Q3VEidLgYNHqVfms
kTZC2Xa3vl6YKoDXPvJ4DU6BgI3b2HDjeA/lhl8qaRLvOzBrMaiFeH8rPbFut8MrAzl7gz/fKD6B
rzCpK/3AJNyWDomduB2e/T5zBR2IsVdygdPZFb5stnZmcTtEImSkmTqq9D07BwWcE6AmmwPiLNRI
pDowr01oK3HgY1aIOdJ6oeenyiuQ4TXO7PZ2OqGSRIq4Y25I+a+MVhrIMa1Ep/QeaNkAahxfuQYB
AT2DPxEOGeAzwB0WHrNTDM5aIQqXylCRpOAk+t38SubtDeuwQAb+tCDdCB10VuUBhjgiLbAFIgRQ
mwHDduFMPFngyORDgithiIKP17udTqFjsOg4sLpoy6506TQcRtIZM0aoo9WotC6bvXY9UJvCk3jI
fBEWBwFyI3Q6VdFZOzRiTUJfgMPZmXedN54guIyYeNnKerg+DccjgmxYehNtQZ+d5Fz643HWRzV0
l0cC6HfhNgmESFo1MxQH/SSjs1unBl+UYHagZmO1HHSQq844nNm9U2QndotaHTcK5hQUE+daX2Dt
pNDYHX4qHcRXOBT5jCkF5BC3maotAz6jnTa61uIu7luk+rnpPGpQrC1ICNpfCHBXUcsbr7X6Nkxc
dRFFzFHc5c7ss0anRe6gMSpEQj2aJrmTvUd/g3ZwagKC0iBPVEhtZmcakysGDx85daxVqI3gSwcT
wQwqcI0NWIXJn6ZgRGIUBhFopnPSaQnYqcF0v+4Uv74twahunOCt6s4E1caWC7AwzNhvbIhjBvxb
OIQx8ESE/5RamL/ir1Z3Ce3MxI/JcDQac8txVzQJnoi7QXRJVFDWkwgarA0WXHkb1Vt4no/URTA5
TJoXnJpW7x6RhAjLfpaxGvZquxDW7rGpJIGLKDP5jQDYzezBnVVeg5HBIFE+jhpysf0MLy0fkHg5
8zs+Z9AabbzoiUyj87bzEqy4/kggMdkTxh934yv6ohQo0g0XRCCQDg266NQGDk0DCCYJ3eYtAqzZ
GSK8aYPiIblOsN/GRPaj6JwJFv5g9FuM35BNaX79TRs9eqqdRX1+Y33KBfnzQfI4T3QTm4YlfTc3
/8Z5kimZCNumoiCCF0dUFh5qApWxvE0kvDLF4HxvINEC4YF4394A5zBqnT+LLucvD0lffc6DiA4S
ic4XdtxtOvJq4efI5v6pFSPyEoMET2XVmIRwWornxiJpoizmQaMb8tyEOBiLs0YLMPyCMCbjNPZw
Ls6rE9mSeQG1H0f06IxekSFs1HAFsNQxeTToLQxQSwVExiz12BqvMcxohN2ERoT3W1zkXpP8Co5F
ImIA9wdlW4klFNZIIBqKJ5hcGCvf6HwuXIczNRkyjgV75kw4PbXcKc9Wh4ViARmB15jPc0y6C1wJ
Y2VwXxHKUkHnCQCLZFSjinS5WuCwnoRYlZFwIb0nYOnXHA6p+XXVp32ud8iJDQzNbJj39F4RcnVx
x+hAA3qSOgEufpYBZXsOb3rf3St3PtBBharQF4Bb337YPsIJnbS3GLSwpYusye52+lhDODQ2miEB
C0EISut269ZY+xatBBIB4m7RZnViyNd+Pk4BC9AJQ7p34va77Ku+DZB8Rx666Dn0dnlQw4XGUsPL
CeZ4hRCK7TwEPXI5qIX8E0kG9Mzut2B7jZkZGgPEudMjMFZ4CmjSSdhYRGKjAz6M8xPq+SHX6yNr
MA6LfwpxVxz3sjOWe/4xoRFyna8xHoB8X4zZQTfZbzTOYdRWHa8hHieMroacbgRtHhmWJht4+skz
cVa780cXm0FG4qEYiE8l1vHz/eCFWtzjIMs2clP81VG2s4ukSzqd4st6ECOd/Wwm9SvyZBva5laD
sea+OCDpQB2bHNJ95rHIMaeawIVQrcp+1oumXBJbOQD9KN9FeGROXT1OjwJOF75ii1ETe8uTY6BV
ElUMRnQ+sEoAOWCIAjY4QFtY5nYjNIElaHagDYJUHGpfnB2iQ8Yce0fyCptDxaO9t2wCOYuZmbCl
jiPrIQd27T0iB+698F4FgpPhpBU4mwOgHwlcJoucb8/ecVQCyhxwyJ75ob70eFv85jOWGY8OL9Zi
doWHhwCf+5FrM7KTM61m1xKV1axRp3/64oMuQApnczjMCzbsdOD+Dx/dRQwkf7bqE7pzQBS+aHQ+
jxGiYqZzu3aPZl1QI30jd4BJWDM0UdUAvGuhS4PaPEKc3VUZzs9q13s0jE/DpY7JuOtUCXuAVqeG
aEyEoMwLDdyXlgab/QxofPCBfJZU1AFOeO4edYuY/04uvJaTj2VXQvSD0CcECOUD/OvnzKWuGGNL
vhxE3kZyDweJjrUM9Kia31o8WJt9cH4PBKJ3VkiKNbsC2UoYaZOGMZvjiAiBtQpt4gy0bqwG/ONl
o9JAsNxvsY2yu9uMn/+Jbjn6IrrirDkJ9yw+p4J8d3u6PHBjE4Lqslc8Rq20Ar8fjN5JvMrjLEYr
jijHnule8dsber7oFaJVYwnYRkHV1xPlqMCz028E8tLIJrjB7g4rODJIQdBp3YuIBq/Zkj+XYD4k
7qZP11pLkMOHODEmBVjrJNvBQcf46ESfLNqckraewgtHLNrIr8N9C5OZ9kjwrOvd6nd46SZrbBt9
FsTOzuypRw2P1tEjgjPi9wPsz6S8DjJROAoBxKgx+/dkEuARm7xWuPF1CyWKh5uGdlqup5A8VcxB
4zW4K0UCRThagHzA2o22qqzBAzQinihvcFmtKslykx51Bc9OO5+lF3siPgRgnsyirljzHPWP9Nmd
eo9Tg0arFFJ/r2qKlxPhZcy/qkJ+F8KRNnZ9XaAabi57gKFDBEYEfQ/g25eYmskFSPbQDa0GTlJy
aKi5dbviNN2am3KmPgWkcwJqYFV6JJo+qy66e5hPUNplQA5FkEwUMJUcMsPhGyzMSNCzW+dMB/HS
GlGPjB0devjz+iIFxSu5Sa7sl15x6jIVDv0gE+7AowhYRU15DvfVTNzJWCCojqUhTTkMBnvKIL8E
1L6ZvUpzbCAIL2jMnj1QO+mMZomipbvWVGy0JSlTcpcjEzAYzfh8q5ZQRzcXqzJYTfge9Qkojn/i
yaq2BEOUUKeMGgMH5HK1lzqK3ZvAvX+uKqP3Jnq0LnOSL2hkAk13i07ZqXy2z+y+Xmd9MDqsgahA
hQyPCih9Hd7dAo58C2nlB+OM6igRXptwD5XGWx+tngEOApeOhAug/HeLM5egFhq8+MSmpuLLlE2j
ZzDhzRX7SgbMWEtQ7ps1vivzsoZIiKIKvAB6kE4Bx5yoJRLT1pxeClTqBa00t0ZEu1UB2gqF9kZb
jNoHdNYqDPLPcc/c8MQdIhz6ELn/gGIKAgUtPK7iR059Wl/FpbfAaY1hkAZL0ShnOxG0Vj0ohHq8
cVQN2+lbjMllYAijugShtUJoB3AZA0ATn373ucbvKQ/4WiJs8jsfnVvqicFN22wxe8n+guNH31lj
s9LhFvonGI4/GEgkrfwSexwi8kvZMu1hIPnrDRlCxB6sXN5qtGRExO7mxSD/PCqjjgtUUDmdiHwU
/eGWnJZbLKroMEaCKY029amcF4gp1OawE9jTivaz+ORgGZNF42YYI2J1zNhCGJApBbyPip4/yqXF
YmqKlx/E3pximHlH+UhSV7GEQUeBjaYY6+Fy4FmjUHhiJ44nzb6HTr28b7+5GMk3QrnaWclLPCo2
jHDDifWxSr8Vk9Fpq/TQ58OzV6UCB77V6wLmUyAzVpzWGYBsAIh7Am9GSURU/SaNw9CamYbkZJt1
1Yf+0qInfbvgVQBAjuJVRVahOJVB75Sv/BA7QCQHNCouRlNedTBrkxqbiQasc3uRX+NzCKpPAUH4
k0KA6Wh/Rb8kRs3NnaHoPrSHKTKlzBorAGkWSFI85NzI/R4wvV7ncwPAlrYz+tAHyxFpKX2k7Qio
vUkTGJNNUYRIGl3th8EEVo4PPb7ax7lDVQBGWYliztWuoRwu8riWUGjrZg7L66GyVyo/RFDrDCpW
296Viq0eY+9IEdGT6+6hNTxoTKf37RDZjQiUK35KBGA3AP/XrNyzmdFIl1AyR7T50G3bIlz4wNIB
+usIwyJGpV6CHgZmAU5mymcKiw3otShIqAsyoWJrT2zloubmXt1h8SoTnpnyt5YgUsDhnS76fDSR
+fvRoXiiPZ45tphqwm3w68/4MdoLtK+5nQThW3RP2RnVDm13GuNsfoA5DkZ0nt74an4lHrpUB7Tz
MQikbeFZDHDjsoapgtnvJDWy++/8WqM9FX2ht/5M7zmaJz28OoBniKSNwaiFyxrF5htiXcSZE669
CVldgER5JBfovj0So3/Kr/qQPpWUNOgBBMJZceVj+pUpRooO4yG6D+fxkDoUpsgUmAKVADZXP4dT
jO4Jij2kFkhPVnXO7Gw1FjRmOpt/MxOETox+IUC9dXd+0yX/asz5Ntd6u5P0B02SE7wbKrPeAmoA
mqEzPEOx31qTrRkZ4EW3BnIKSa8zPEqj4zPBQBBjEQsVCOr6zAZUWEPajMLeEfeKgApFhLot4oKP
h6NzXn79SsB6lBobcpG1V3PrNGyBYdrVyCGyBEJ9iokhHEAM1Xduo1+iIVB9F0Zv0q9oj0GE1r9R
GLHYUlDbb8RRDERg2QGABg48EErFoEbvbtfscYg2ljAWy1qksx8lhmZnnnwkSBsoDck2ot0WRHDa
vNLb1Nx6eF40e+GcEU9rKwNkHB0knQtiMthbSYAGvkphHRbOfb50+4jTAB2EbmmOT41alfTqZf7l
0ykUIwUoWjFDTcHgVHvNHlGvfc4m7VYaTvmDRrg+0vAGIs7/GqEmY+3oAtNCAOKt1oO+jPRA5FMV
gjYtuXKP/AJLYI9wceMj1GEsCYJHacJdVjRRggFskaMBgC1aq7yPDE4sSHmZbrtQxzRz8x3ZHkMX
c5rc7DaASeCXN4H/6xBuvOTVoynNOgp6VgV2hEs0hiqsx+TYoNASRJMnUt4GpxG1b6UBwLfIRncT
HoPwnESHlc8deh1LaVejoQgBhQokctjSTheTH4JvCjTVvLWMsF1VxvR/sphB6yO1g1BOaiyotyhV
EbRU1BjuPq+HUdF5tNgykgP/gDqCVSPM6jP4hvcw+vmTywD5wP6JTrdmh90X0aM7tcZkQzgVWK6a
rJEnc2S3POY7h04x+E7tJ68TvaTE7piGDfRax4wDqJAUJ51W58lpwXHDGDk+KAbsrD8ArjY5c2jV
FKkGo012RagiJ956mbmXGEjrsDL4aG7jYzrkbkboIyQ8xSe0xd78YWUIQxsIM5j8F8sRK4VtqvfV
JR/1BHP+GhCSAbT6QJ9iAQaNq57gVxqpGXZrbr03m9knuqUadkVIjewAwQYJXOqlHmc36NnWNm0K
Z0BZxu3jauNo51/Rnn01OMC4W/oFxPm5xHLtlgYiWh6AXwLFC154+SUEnaKxXvEt7IHNW+/SSbGK
G+4qVOtJxRvupG2ClQApB796i/XxgMxsIizCbSDY6+fkoGEIs7DRy0XNSubKyD1EmvigBJ1V3tcT
5s+Mzsvn6bbcsMJAuwUwyd/JCc1r4dFgqxac8CajTTqmsntmwPkaU71Jz5NsRCfaWmwcNBCervsK
QB7qgZ4uIjMOr0XZsScgkgswVUzrPezuBK3XYGWC3285M6aqOAidFd0og9L6TNs+E4/1NYPflSZS
1kuHfWPWB/whXAlecfLi/dzECiBcTPZCz/0vsLI/LMJwIg/AMi1BCBVcU//Gd1WVxI80i63SYUBe
h6AXN/e1hpBlqWNdcanQWg0xMGxBC9aUBPDXgWUx8P+YwouwHtYI4/P672g68Abiuj/QifhcwsZ+
AgYshv2BO5t4di0SUZl3WKbHtsqiasCUeZB+HLX7Hfp9G3ENeEDQwEZHGzN+Ap1kADqBPMIsnUUb
HRAN8sSb2P7be3uwEDzv+FmAeuLP8Qs/S9j+yQtk5uD23dvnTVXC/jLNL1CLgb8wKEmAaSkqKEjw
qTf+HIC/Pta+8IcN9sLfolZbMsj/erJR8TmXC605j4cfIw0HV5O70TGj4oZsrY8iGVR52E/eShTn
4aDprH3ja0wOh8P34Tro96v2iZQe9M2JdjidtL+85A3K+eNhCgx4T8HfvlFPsD82VlIBOoSA+iZu
PffY/YV5ll6DDqOAddZmsDosFcxQBBsm3Gl8LlfkxOxzXNNLAgTaf38W5Q/L7wI0tqEIC4pBFhSD
/za4VEzKuIqFbRnqfm+IDSFLfybnl3Ffvj3BeALk4OJ8q09Ac2kV4Itrh8mkuxMvQGK8Nz6aONa4
Bqerwrs2eJ0csbEKtCzq8+Yt9+rthmkEiJxM5K0A86JOga7EEX2MW/4d6B86yJbAvhrJyL4V27qo
OspR8Ak+NvLy6QzCUNqy/gKf5/+ADgXBMi2CVx1fsbj075tuVkFg06YZ9v1szMw1Su3oRqMATC/T
N5u1OEM+s+4EtMdnsxLdNdyVwnOoPnLuoszu0nsylquVvZwGSnNbOmfk9tLipY3LrPexcXnFmoDh
mr7n4TmV2O4LSvw5dUhRs0r7EDNoxu4zM5X+Aub9E0fAv+7rx1o8H41Z2pQC6zX6gLtweBNcfeeZ
oE0wGflCPgT1Lxsnv7geftjy75cUf1yyqaY6AnXwcgaoRyBUa8UDUhDgH+5PWjeA4Y6Nry8cVlQr
z1uVGwOyN85JMLL6GD6dTZ3gf3C6OIWjQf0hcCJUPn+4qqZiOpGPJtYbHECCsLTIfyz+ZFJQ4kMG
gH4ylk/Yvy0V/qTDhldkcVUQhfP8phRIbyb3/jgmZdT9n//F/G8lKrFGnw+z2wH1JmkzpjTnsVBZ
ZCQAt9xi/jmgqu8cZdGRagPKjWQLWxRtaP33gWb+hBAGSxXUlsHdI8o/P0jDZJmQCWLq5rSP9XBK
dHJgeuGtsRYxgDKcBgAg/QszE/MnNLQCWrONjxEk0j9ZZ0t6ioqIkuddWPkxoH/VE+juMS2xI+Ok
qSMCvytVH6Ci+O+b/dNBxoYZlFxBBSlBB+PHU5fluBqbAt4LII2rRKg9FJwMUOSZaGDb9xCcPvvQ
PsqfiWpiL8ZVQcSoL4brg7jpFD/BF7+xhv6NOeoPIPdN9FAUsXhEQ+3zh3cRs0mETBPcOz3vk/yW
K4OKcl/A6DoU/wJz/5PZQcQVxodNIHBqCz8A9V0VV+1CC6nLJC7VeopSoksovPkU1VRXGFE4Oz0G
OlHBQCFtUYUsM3qUvMngC8Ijam9Dx2txOv510/EPHhZcseBtwcaKzEvyj7DSKRK2hql4xhaVGjPY
omc3o5jCK/t/CTvT5cS1Zd0+kSLUI/1VB4geDNj+ozBuEGpQhxr09Heo7o27q1gOO85a+9SqDiFN
5cyZmd/40m0SPdfyIajHqv4pJYcRAmz5Vzf7b+8MHrNssYNNyn/egwr5vBxEqM/K9qgEb1KFSmev
5OirvZIxLqgPXMdFyccFw54d6ZQfs0qVVgTVENsXBBA/r9U/u/pDpORqMBAdvN1McfSw6/d9GYS6
XAbzaH5Zal5iWCkHvN65ncpjfjxzdIxmtz1pfXKe9i/D/vrLBQyh+D8XoAwyWQma7X/WSh2VGQba
avQkjlWfsDBtfSbKKKnUHvNUzAIxaz0taOEw2OQqbuoJ0+KX6PRoHDOESV2BT23AFQNzKz6s195s
w04ITUYqmvtMSiOn0XS31hvv3tBZNGmN3xOrpo+sMp8aUuAQCj+pR1NU/V52fh9ICmbiN0XplNRa
0/UIokArUxUcMd/cvUi0DeJ4Exf1vLg1v2yvyjeL+u+L/xMF/4rx12LUJ4MN0AAjZBbkwpjVtB6z
x2V7LAlwBnBfcIEj34QEPXr6mMhHLs6a/BL05N8u4yG+CBmYktTsEWiZ65iCDqKdPjXsimn6WqhO
QSyM71ToUrF2uu7j2neO0gnAC5YXuhCZI9GVTOqToMf7S9tsC12ns7HR+ngZG+n05zUnDdfyuOZU
7Ax43DIb46NeTpWDe3U1YnExsJGoqE3bMcM/jAjJDiLk31b4N4k12PP/fdqjminSU0mLeUAgMIaj
ycIDnczzGVxuLQS5L8s3H2e+zeHnb/lNwNcJMjDosaNRtEe1qVjBBi7KvptFxnjA2OjdeOCaIDr6
lcdgfPsVMZvh4EA0MUfD4vhrDQ7+afdKQ+0uby7LfG16N2Asgq3MzrNsmzL19xT4HR1gZZ5OGKWj
OzFLNwzSAL7op6A34lnNnMT8ftAmMqNzzAaJi8vIahkiO6rr6JjSPR/eK5+20DxdZ2vTF/y6mkbL
9Ol8ccotO4m5ptzhGxtjYXjm4c9UxZwRs+mosETmG9bJMmZwd1pPjUkqu1FmB9vL6vqa937uZytq
7Puf7/936QcP4H83Zbhpf90UM+8uQo+0eHZNV1f6r/JipI0ljXN8ofqC7hmVnekhhaVf075vsq1/
PvlhxWXXUM01o5QWr8os9MC7OEOLI7B/08Eaw1/0nxeJjI6klv2U9+nfr3hJu0aI7wFTeMKGSXmm
3RtHPKh2yNyWiU/9YEnYOchRCxE8BAfxejCvLyjwtUwOR3OZmlMyFybKqvUbTx8Pw12nT2rOOBXf
xOWoucxypqB6PzoEK2Gj8k0auj0dxD5YKfR6W+fq05XZUFajgsxo8iS1Dlf7ZqdOSOsDjAuN4eE3
1rSRGK6h8fbLU/6mBoF1vDn4HQObgFD57y0QTLks5OQWzM8cJhImkANEHAyAF7Q0TTef3d/jOe3O
ZNvumkGh8/PHfxt2UTyzdbJ3jzTxIaWR5FwQmugiz0wSqZvYDfSYeaOLgyYXN/LnQHUylXkH0vtE
gikWHGJjPAB2+stXoV6eb/FSqvZiYUxrEEJiW67FUJ2x4dhR24x/vthv464GJJpKDqD0//gGjMQ2
yaU4VBbtMAoa9xazzUyTvYM3UClvr+is/RZ8vzkDAOkHC4iQF1z+H/rxXy9h3WS3SL6fg7mJ8mct
Mc3DqMYCCUyxEJYpcPR2Hk30mTiLVCtYNq/pLlj+9pp8F4lRFGMKP8LnhVj47xK5BlGn3EVwNQpz
z4yWwME1f/mej3Zsf1IYTeVsifqdWK89BBtByUS1q0SyAOc5GBeW2Dl1hYblJFnllaHvzM6v1tMq
3J2t9ScOgEOVSaE6TjeAM8euHIvMQVh+4voNlhG/efl8ewdUwPiqZrIhyQ93IEuuOIOYnCypKvvF
Qma2wunWP6+u715EDXUtOSRmH4b2cMJOgbBAa2yl4bR3Ts5uCH1DajiCMVJqyEstWv78ecp3wQ/V
sKYa2Kzj//UQ/LRajLJWvWGaGc2fmVe7ow0xd3c7Oyw48K1W2ydVsD7HlTfXn2vQU/ZL/6UMFgRn
zA8xadj8fD3f3WPsAHSZFJaDnjrcn79WehfeslucjESmTpqpacvPNJPtnz/iu20epyucTThMg+N9
uMWBHvXlTa6kGaA31OdysPj1rj5aO/xZyINvnqkOmbguPizkrjr3xf3ctTNTeTeZIRhd7a5UGMen
Ly7Le6NljEVcC2IWjmNNtNImhbe1Lc3MvhfJJABK1UShEwTbq/x2Q4NTjAxa68LkPnAEaZZwvlLR
InRk9aoajwcqmq4geuuEV571BMcYj47c2WSuSyrniUB5vr69ZJXgihIDxMYrJ7e6ZTSR2QjKK7/E
8+8OiARHfTiqK3hQPWZtNcH8Hlwv/YxDoB0AqOmUQ1HYUVNa8sVXKuaUgCVq5AyU2S9J5t10A6bj
5lbQk5VghkQ0/prgl8uSv1tc/7uskfhwTNSSxlCaCoRLQwbXzdtxM81fBsnIMH83WjA6KQz/bxUu
zQ1jOzNzrcEtRdmqE03N+c/L8NtgB4JaG+ir6oDh+HepX+pajepaEObnJaLEeIsfSVj70TpAsUi6
tUr9wq+W1EG9Zi7q1LxMEDuL66o/SrNwlc86P1nW06LfRUvZoHdBW7R6Ut7EWboqdrnCbjBc+s8X
LX0XLgyqUaxSFV+4x3OaEhaX+KJH0mKo/w0YV+NjmHx8ujKQyAjAkm+DlkMUf3lnv/3YkTQydIn6
H9Wff+9VKQdyi/EtVoz3ofIG0SmXfn9tv60jGBTb8MLRRopsPkR4ETRHo+eGNFOLQxiJfhmi9GFi
ohnRkgKqUzXVJJB0oIAfJR0tXAfsNlccLYzdWH0bAFzq9V2KRtbQLQrhgP58979bv6bI9XHGH8wM
H9ZvJghqloxu4qxXXFH2s3bR1rRkF9fY/fmDpOGo85gSY3HFVmwA/mJT+/d+F0aWROodBMMIwWKX
Woa6UVCgZG98IOBEJTryg7A45AwH0Iws1PKXVOC7fZBKM6ewP1mh+HABWRYHNyj1f9hn+jAqXCuT
y8CQ0hcyLfgm/C02fHfa+PsDHx592vf5SE3ydF4H7lV3hQtaNOHzriC27xmkRrwUZX5PcqnYzSYM
P7TRvDKemvpFoW2bkgRWOynY/vwYlG8f+F934WEbMQT1LuVVV6/yaf0mPF89Ct5JYCUft5vNa0AV
Iu8d4+bwhFoFMazEuMLZHyZk+q96F1GMFOGOeFeOicB7X+oTrS+a8wq9xD2zLSMmMu5z8ber/v5W
joaiqarA1HnYw5W8jsPCoG8xGChnzN8jabSnZ58R5Y5UAoD2C/o/6+ojEijHFA0GG9vfHEG+XUDq
SMHxkyyCVfzvCq7ZgVX9osv0k0BNwHJmDnGEuhzo5m8eRt8hk3Gv+N9nPUSn+prD9zXBoWeucLWQ
xLZ+zNkA5exQNzcH1Tguru3iJthP8JSSlc5InWWWthKuYltdIw2z6X+ja1cz5INPPOVtc9pCV/jE
i0wAYmwxKY70xD8vPtn8ZwDBlz5OMTnzaaIlMTt/4q+lEmHvGVqcD4iqYZ6JidPdJHb82zBCV6z+
cKuun3RBZx+XE2tA/OUY+af8/p+w8deNeHhrjQjk/7nqNG7EYnZ3PeH0lKzA3gce9L0YKzfDwjdj
MxG3H5NhzDl1mGDSPn5+a77do0y4MVhS0ufHZ+HfR28kXSvVN4p4A+e3qFtPoCB+q7Q5jI4ifQ2L
ciO10YsB31Y0Kw9YpNcHzeKWmmN6/WKV/HJbvtu8TByuhgRbZrt/SDjrUmsDXW3FWROU4150teIQ
aFMl+tXr4ds1P3SmyOY53D4WMui9BnWb39Wng/NsImYcxPygRno0MnjJjJUFNl7l8k2eD0Y2uIEe
fgna3zHyhnD9/y/g4c3vzMiIm5HUzUy6gDejt0TUQeKFqeUbk01LswIj27llx7yI2jhkvGH3ZSq5
G10XQdWNtYpIezlWwHTrRJiI1SZh+PtmMsJNuijFp58Xivztg8FzhvY8Vivin7LEX4cNtSnCm5gN
qDc8qJ5XDOc/pXvBnY5xYlpq9LEGJf2A6PilzDwswP+8Jn997hD2//rcPNILPb1DUGqCPScQUpna
+OUc9W2ui7+cShKDX6jy2Dw2aspnl/vw3UjVPG+E4GhwkcbVS3PXeBriKBC4X8wp/upY+e0qNDBU
VDjEiVgy/fvtZClVlbwqujl4jHRQTBOeVqUvrH9+en8KDv+5izQmsafU+Fd9iLqB2PdnXb5qT4qF
j0t16Jzn2ndeX1+fYheRC9qp42e/XP/xKV/6tj075IwB3v2ZOWG/2e2wzFjq+CuijLVsd4iYEAt+
vsbvn8Jf1/gQEOP6NopiM1WezMmh8Q6wSwa3jCfMPmLbtHXnPbFeVEa3/S+Aa4dfPnxIWX66QQ8P
4tJez6nS9rdVgo4BFeQNDkNAin52ZKaFV9IcyQ27wBgBQ1tbN3ml39daNVdchfFwFE0FWq6fL0ka
Qt1Pl/Sw8qVrHo7ORVuvWvgl+fQ8Qf/K2+2ZgKdCZi+pqVBmjD+E3g796BOhgPzbUeLbSzBlijgc
YUgOHpaNdNc7WStIDFrNkmrw+Y4A0NAR37W3vPjl+X/b1gJipuKAY1LMeZztumRJoPeyIM3iRvEy
8HZmD4qGUam0dVO8AeL4D0JffatKWl0QwhX5beCnQ9Mnx3U4HQt37spzxyTsqK/84BIvshRFTVfh
KHM0U8S1FYSI80QRFGfUNWNDbxemlHlNnDuSuf35+X33zg0FcrijI5kS1SMsUTFN+d4L52Y1kg9q
vc1vrnixg8GEYBO0L0W+N4RtKTLmm8iUXqHnL6RkURZjNdl28j5lNkMFniSfwY5oayXdldpMaPc6
4f/iaT30/pmRTWvdNWvHjMYy6isa6Ur2Zow2mbIP7u/39rMcem920vtBNgl6J/Lz5qWeQC4P4kVw
Qwjn5JH78/f+Zs3AUaSOIZkY3uB7829I6+RWpj/J3As6eYgdYG0Y4J53jEb//Dnf9XC5scy7UOZT
ZELovx+Uy7WURF2iPdX+4RkjCtpsGN08jbfC4VihbngxLAbw7K9JYP+WMH9X18aLFTc0gikDN+ZD
uCjze6cbSdPCmbrbJ3JQPPsW6EWYhEXX8Fsk+PNVHkLBPx/3EArqLusMJY3vT430wWjFHbVgTg3d
1RdFiH+GW5QeCylews+6vQeFF6GS8SHOmYh40biK46ya6xqDuuO+trPeNfwYwcAhiK3iOpaYPDec
Il/Kghs1qH8lOC4l3BmsJJxnXvtwbcjjM12dabQDb/YWtiBAOKDcD6ztU7VoIeflzoAmeQroAVvq
eUIebiAzKawByJZCpuj8ZoLULGkoX/mwbW+zFv2AOcsl9xxhFzdyDcR9Xy1eulQyfXmj7ADuTI1x
7mkQHyLdJ/UZs0FmBXUDT4utzBi3zxFgjE0hO3gmlAfm5O9u/YUq61l1pSWqsAQni+Iwl3eoYGjm
aynwoX2tuu4tdRoBjwLLeFcwwdhEI4e4ViY+mXePdKK3lS8B8CU83kFVAvNcwuNGPZwNUsTeFi62
cHX71+aV4fgkdhm2R3RkeIW8z6EdRuhyHF2Z8L+5BPrR6keHovqtvPRN3eGfRfGQKo+qWLly4gVW
D6uKAtMnwluDMVSYAGPY1s7ZQFz28zsnDev6cSHSWeYEp8qabBoPC7GrRnFfd0k6F3M7FY3xqI6c
i6I7EQFHoGAaIX6TnLzwer1chCn0LAPKI3oasrhfruW7Rtjo72t5SKDDhCbZ5XwZhq5mMyZ/AZlx
7BusoF26hFji2ZPfj8p/MqXHO4BX5xDYmKnizPRv1AmV60W7qpfuKbkgG1Zh+QAJtM4b9MK99Yw2
izZo4oAV7BywPc7IPqKugFWj7jqbHG8XzJoF8jhnb04NyG7J+LwyGXX/5TkNudLjVdIEw5918Ir8
T2tApzdwlswchmR3xDMkqpfKFcF2sYvD1IUee74fwooDX0JRTul/+fTvdgCYoOx9zDxBr30IjqOy
aoNzVjP56MKRceJ5S+c2AKHy85fEd+Wb9JneEhMdzHhRQ1EetoAsu/VxWel30toQgQFooZHDlHDr
3BSwIWG/zA7pdawPHLGq9JA4eJrV8hQsqo7UphQ7mqrRpCAMLA7FANQZORfkLXTs+D8IiEoD6M0o
ZgcmjaMxIGcID/bGnFK3pbRgn1HKB84X9mZfNxVpsn4SgQHv8KQN9wftQ5p2K4yhDkwTjRkpL5am
VYOSf1a5CHt2exk8BQMbgNsTvnOVf2BFQatyi5TvULlMsaM1psVefaGHmYI6JXRbd8okUCVZeldw
guEfcup2VQrOqZ+uXklcoXb4i2L5umq3idPGljm77VbGm6YCw6RFGPiyXVGUpSFpMWd2d4MRHXyZ
NgJK7+Hm4QDBuHzggxBkZyu2wGtQ7NhBMfx5+7xlmvGZyfvee30VkMnZr7E4yecS7TCYTSr6BiwF
mFwvAx+4EniJ0dkxBW9x6bn4kjMF9ivPh5rn8XXnzdGjaYuMXLOoVWOCQTXIPosbRkMHzI6MLp1n
RTpegP/kP5IBQYn42KOMCGb1ClUwHRcAHRS8abolOyOkytADb9ZB3MncmIFD7hWyKxor/CXhlCpf
4JqTmJktdiiAlFHmtVYneSMgnnimzWbN+6FbHdDvGpz5RuuE50NmDZpE9PjJToDV1l4nHyPF2oyE
aXrcnD1t3TVPxclw09PHl8pzE62RNjxXDlvdmqdsazh8sJI+nOq42cmz0CcM7Hb3yddEWcOLm8wW
9RfCBcexd8ZsqPe9XbdoAjZYfoSLCBbmvXFmmBh+aNPRS2J3I7dF4YpKORqHY8P9c7UhhHibdIDI
jGC7ccr7Gr9a7gw4hmpr3tecqDTJeQbdiHbi4KB04JmjmyiDtx7x3WV55kU4m7kNfs03lS9FZqwB
gkPJQL1sXyZASQe7YCqo/HsH3Hq3hfeBkwim0TsNGIWB5try7+AKK3m9o8zgUCC6SKZXLEXit8Jg
9ipepsGSJdjNSSkMX5qHiFr5m7h8mJa1S2LfOWFD34DvQ+a/bN3RcwvsR2Fpf/UZQcsq5/e7K5gW
YKIlygBgW63bHhjZu0HlQkQI8wPpP/rb3s3eVF74N2zAMnp+sIFT+/rUzPPQSeChBJaROpD6ljdP
XlTwWQ0f5dgIJf/5S90EWCNjoLCkJllRhkKPBGnQDIEYm6v6jRspp66k2C1UTGYpyz8AYnMywK+k
qbQCN7riD3FV/cXSEx+i4bX3knSAZxqEAESWRANsXxTQmwOOgUU26aa8n+6h7KDTIY0jTu2uz0Si
lHltec67lcM/Kp1cdcn1dDJA8j/WMU8I46rN5avNh3diGLOGC3J21bt9YZvRnQrYLT8+SLz2pReV
wx2W78PNZk1ExjS5e6NhNtcWmJroZvn8xmgj/wyTkDgjDS9hSP9Ud4rrkrptQqcdABci+2AfazPK
uLcXGd878GhkI+X8yntDWzWdKDx/ZrJEej/j+u7cq7Weuao84dgRCZaAFOujyBxEZmdSSpYAMVoY
y1t+Kwq08mojyTYdkAhKZylu7CXj/kVwQv9jBMVE5ndwMDY2kFcPxZuOGLyA5Kh+nsC/+RWOn6/X
8cg5A/QtcF6ykP87WFvBeGxojjy1q+7zjkJhFU1aprKFfToNnstlNW8Bli5vPupGHwrMsp0CdVqF
Pg9qV0HcRBM3gjwUUJNFzcgWMlrlzn1sgm2rwEsFG5w/XHg4+NOOrLyhepA896uBxMsd49OPXB53
lKVUfLV+gD41WrADIfxingliLHAY9Zh/musNoFlPXRguPjA4yKxQWaOsU+X54OLhS27mTfJxBSC3
cINFt4JCjHJ4TrVa5M3JDrVPKnpmztJKS2gVDsYyL8a2xSzCvqCrc0lXvYuDXu7CbIbshdvMge8M
9GeHCdA7sNQFIErJQkNZvp9PyNFHU0oMUGIYxnI5HlxRjUK0WXbjxEfaK7zAXjjlSL/X0X40zZ2Q
Qa/0DTbvc/XWTG/0aLuZjChxX4xZ509oaXeJw3yOWTnlWvd5TUGEswfyJ8cqPXpA0q0lbqXdDW7w
ol+jSrxvYuR/vGoIb6e3xFbHoHiclqaezavgmyttZYDF1vnpwucswP0TZiI7FycPiWEpjMHgpTSr
86wCqVIzXg2/OpettPKaYYO1zniNETbccDFyBmSi4p1n2CEdSBXYeAzpqUoBBNldgjZ8zz29vRNp
z1/nO2pJi+5JLzlJ5ZZnF1xiJk/k1/K5e+clO4tTJqBIPdizwovlZMQkRuYWyWVWmbOUPX3BG9bh
DGNxJk8lthKUjToE8g8TdzKaFPwCvdX30bz/uKPrfzdsNMLpqXkJ5xeAtXPxq/Ow9FtrL4CW0dsK
HxibkejkuIohq0U4CevgnVNiMlV2jEYFG6SITotuOrd93OmwDt1hruAuAV65xtAnr22JksK6Pxh0
3MkBZuX+yjweySwVk2iQoRY8opXIfbFNQKvFrLZ8c3Nel2/6xTIm+pGuQuyGf5AjnKPCpeafX66Q
oGp03yWpgolatyDsn9/OSwCaVvqKHU7CJCEJtUurrrBfowVfJwNpvKqLwURppnjaMwnQ8D2M8WUy
oIeTcnwLnIGTpL9k6DOZKrS1pyYCzXBeqdp4IG3EXyR6wm4oo4GuO9ut5mg0944D31fYcUgeVvoB
PPFVgC4ovbBwJt3/WxTxfaWBtHsjyoayo7yPaouBk9FHy+mZLBGxcrhvTxfeT9XLUjvHYBJy6rxY
K3awgg50K63AEy9jKGQ8fTjO78Eqgym2Ct+QcwFhGr11EIg+Urh0Yx2q1HUChmks2SaK7XzME9pz
zES6fV5lgG4+M1QTzUSVXETBwRKRN6aWwyk0XyAgFo8o7zl7jtY8+iuMmpcsc0gdiH/le1Z6cm/N
qGHy+2huJrpN3gLXHjNAhm/Jtd51l5CxCN0R2XAE6/7C/brASrxMzOfLhARy04MtfrscsIwi4SrJ
nm4OuUht9R/96lZO2GFEH6HvQTzcZHZqthCe1v9d8MQS4/Xy1cUQug33Ok7cdK17uX0onX7owuAW
8FoBIZpr7/Fyj2DduxmwG2FzxU93YCbGpJOm+cWuKFMAggAv0aDSFec5NUFYFKCC8BcM4INzd0G4
vg/8M1Q3e5YH7a3005gCGRJXDQyBYCdoVh06+nuLWehyYAGnq96tn2vnKxxnky/iOyCpBkh6N7nN
Kk/dScz2A0OGsGmfQeUC8S2nyhzW8kp/uR7l6TCmGl0JAFa0ZE6o+eq/tNLK5vmXthDX10ky00l1
YDh2k3AIUOrAin6+DbdzeBMYiQRlx1m59bpNCq+OQg/37kkEh+ZfXcyjXGMi+Pgaog8mRrEv360D
u3pp+gpaV7Lfj6DkNNGvSLJjpjDYB3LX/Mgm/UpZXUsnGw059fWZWSIE2JDMhXlEevvFti8uW6hJ
J9KESzS5fKVfhAvtfbTK6M1+Xd/5ef6Q+RRXdgWHDFffp/tGWSVTPZ7w3JLQqb4InHQx+pW0phpO
ojpPoHsnjjATPEWz02N4c64DL3jEzOyGIEr8vvGQgKAwEcCJ5gUDzCr0WtbiGAq+SlioShhfLsnG
/T4J0lnNVTDECHSssBfnrfAeM+Tecmgh4G+6VQCXa8LBTF0SIZGuuICM/QxwCb2K5lkck/cM2bwT
ftbW4T4O4UuSmhMJszdKYFsRpKVItgqNeFov1UPzpM1vK85kn+axYtOoN7AhZRsvpjFYOt0uTwxH
Qcd9P4+TmWoNnLnLNJv3fum2zyhRX8EP7evIVdd3EvPzRIyWCkmOSHMagIfAWEZZ2RTKtHJHraxX
V7Fuq5nHFgVqip+BT0a6QKlfQ6pAgRrt/iLea9QZTmkGdMs8w2F0dMpssdVR/6HUS/HHmBcqL4fd
USS+wFjGYs3RwCvgYajbFfTWcJLLblOOGxwYAHwBjoDldfdhiwC4AfcBIflUFi7jEcrpihiIM247
CfgGhts1XlU7ae0UhVXEblavznQeAMRQR8xs0LDU5yCm5U5/mzF8eoMktItfb8FTyXdleQ6jbMRc
BTteu43H5Lxcn3SzKCBGOwU0P/BTLjTu2O5sXtiMWYx1c+LLM73RFlZ4s6sNrsOtSapj3zmm0ypv
rPClAgDLuPMT5NbLUh5DcQawDZbfy9/NOYSRvb7UQnCNrY/udXFeGhvqoMDeSTueIKXxkLVlPpHA
E0Htoor4TBjpvtpnfRdMouOAXY33ouoYHM2uVsx3mGFJqzAvEjsYG8elzRA1JcHn8kmqpvrdyucK
oF3C/iacCh5vTjiWpkNOJHhnZzQFfixuo3F7NKeE51kxqSfBVllnk2RO9IRRYK7I6/khf0U+Dzbl
tIQlhmUgR+hpAvloCR9uZnwo2wETpk57ZH2u9JpDEslt/PTg50XOfW3uw4P83oXkLdwyoCFEzuub
/kyllDOWX/K+XiyS3Xiq7q5f3R2g2Fm2xGei4oiEZip96ebAKzE3bgEXSxsf/3BOQD+96bsUnlP+
Rqjawg1+AvgNy3QbeAOHL4TUxImeFOfCh5Zvb8m2Bx0TUl5gPH8OPhF8Ws657XibXQprbS7iOTS1
blOPxpRkAwh5dkyYrkg5t9djL9psiBiowfeaspvvLtMIYS8chJdUs4MnaXuXrMYXQNjMpTEI2Xnj
yyu+GsgOrKDH3UafM3q0vE6q94HxpYwvU1rsXvsSDbR74+Ma2PfIEoOJDAAbLE85+/NjW+itoB23
ZF4jq4OqJ7nJdULBGhQoxWt+pgSvtUZPrpjOHRyJwGyqC5DQvDspVDEoATAaMZsAhi3aaTRuQGKy
5+LcfnPKI+S/EY43jOhB8qJMYp0/AaLxKzMz84P5aKswFnDidddYYQsZvjkuggwuERvAVO0BDPFD
futlgZk4/rIrOfMun+xVx8tnNgbuTK5NRRhukGqR+V6gYOL7h87vmO4JHc2JXyRgNMfRdRpE409j
Hbx05NB82h7+0IkuGv/wfPQXA3wnnEIIzCOryaiGU19w+4BZlTk514dIGQthhjD8Dr5saXjBE1A3
SK3lTH7pr5N75nGh8guxSoQFjxyXgx23jUjfjQl3l1UuYcuxrBhuPQUfSuaMQo/mQc7d6h0+GiUT
QgcuDcQRGLPg5oCaJEEkjooUoGsH7CR7vBnM4Oryq3zfMH0GmGTzBwixN9ho0RC4IPiNhhbC7Uh0
5Rf0aBaWY34cGpaQu6HsXrC4olYk4+E+/OQFEw/oL6vhh4QrQMMw0grOEXaWe1Bih9+7J74ycxQV
bm56iTCAxGuC5akCzpV7hGZ+E9krQZPIy28c/jGGH5xz78pOvgB5O/DvFUxW+FzV4g+CN4odwnWS
Ozngyh0RvSfh3vfHe7HHA5hIWeMh80no7USL2PlZgZvnkeVOdZ4iO2JyOV4SXq/lmN8b46/IhxGT
9UUGbmbH1+RThtAfu8R0ojVfQhs6WQqVTXpYIA+zCZGf/YAvzuXz87cC9xe+zHBRvFnsEKBo4uU1
m1YsvHs7Ob8WAKD5s5o6Tbvhbwh32Sc3BtfgCdj3MUu25HFSSoxcKsP+fXGe1VsDsC8fYHoS9FrY
ofCAZixGmmqC22/hdQK+x/HhEFSAmgf2ZUWbxRYCJ+PG7isAcBvKT8hvepxj4EGw2v1PZugMSznG
PlNkyunPpjRE78srOxp7LM8xM8jleAt498wtKFDYrjgrHbujqtn6C6uDS1WnwpuMMfdpaPdbzOiw
FVnXr3h6fw5WxqqeR1saSJeXAA7ZviByvdYr7TJJcRDykZ15GrajO0QmyKCOScfko30/ioGT7C8M
KJNMnc6rZFHxPAsoNeBygi0jfmt+W47pizy77oczlFOxLncxBwDgPdNLzrA7v3plAzHOVvQprAHU
jDj51cdkMcLR2RrOaUd+050I0WLTZyWf4hHyD8cIyEWwh0YM4e7wi5RnEIZCDsUrfjV8VcHmyLN8
ky+ylSq76lHMnQQ7cxYpOppd4of+GTTtMV2lK3HWwTHYMiHY72XT0+EAbdRJ6AdLjizOTpxxQIGF
SNl8T30jsCNQeq8XSgZwCM52sWN+f1DJOfmnjBdJB02QKLPgMlLcMJkweaUBHm5kwKBTYY2dYf6q
ngSqpdDfxoVhxQKdbav+UCcXgVBnZztzqgnAfJpwIk7Oz7ktn8RZ+XoFSice8ZtdCnQJ4DXbMWeo
sThp9vpJg39wCmb1Rz0wsBX3TYWkGayuS+ktwtieogydynGzzJ5kJ6Le0lP3gLh1+uIA6Zhwy1zE
aTQGPZVahKNtr6cVxx0Smduk0KDo8sTscjmkPszvLUCEWfijzTuPV3+DixJ2GLfJzXoJZ+08m4KE
MIDu8r7BYhNYK8zWX2wIWzpKLUslFfRy6OvERV5IOEQggVmdhw4IOBOLu8jnnMuPwN5PbofG5dHz
woUr9gvn/NpZ70A2nW1jMR1/0K27t6dfcbZ2bxjPzHBNh6cf+9mCj7muitenjFFLpog3Zz/GUmki
bZmuWBbjehu+SPNi0wDkF9/Kdeoqc5WWbzoeYOlDGkwX1xKd2ivmVGA9wyFn9WOYg+DOjqAjh0K6
leLookwkKI1/3EuggOprHZ4k0wsOWxNZJK9kCptXfgGTR4EK75NFNyMVDqbR6TKXpxJ1whm86IE7
5t98aN9krifeV8h7DG0lh8IBBS5CQRWn6vTG5yPhdkmngzVYPhNzDnENlxnqP98LevEfy2OXT+0o
PH3UL6O9vqo9GIgX8J+NS96CVe2z7vQnnkc5I0YPdmvyEznQhI1Pc819d8d1zcKNd1Y9C58VYkjO
s8/nJ3NBboZXiDpNvshbhH3lXY/dFht7j5UzjQ79Rrs6wqGZgGqeiy+4i9xOGayvU3KUX/jvyL58
agMlmTMGCDbAQ70jA07100V/igeM/IBgI1HIJ/KL8dT5+YwvIk4HuD7eY7gS4GHhRO/VQHLfsmep
n6DLFsN/nvdkIc2REL3DNobHPKlfCxvl0tnycGbxUuI9fD2bqs0NUeWn6mxjTA+6XeyfN+Upn8Ft
34xOl9cVCf2+n7Fn1uN6EfNiLiQHyLB9IYRDgN4IUD75o05DeVZcSFS6ZXZEf/AJmmOPtWvWOI5f
rNEzR0pMMt6AjY177wx7d/SeLpncp6ICXnhHcQyE71v/lG5FCpNPl22xrN5uT+hrrXKHrvug0j7z
xDc+HtOBBletgJLQdUW1DXskVDYzw8+2Mh4QpnfBboXciyNZshsOGux759hlhqEYn5mWcG7MNMJO
5q6TPXGfg5fiM1twc1ET8jRuM8g8JAUg2zhIRXZ/wjhAYwK5s4wpB5jhMXHCGf5jyWkcp5jM7o6c
x+LNZaMj01ykr+xgd3wuUE6bXg31zdfYnejMrLkz1xdvVeAi1L6d2aGe4WJ+qAfoegwoFlQ4lecY
wDYGSNSMQUpRFKQSepkFUPkJFQrN0EWPaYTGPTQohnLS4lWVZsMTLWfNDLDQ5DIr8cSiZunU+9uq
/VTo7Oj09ljHNt7SsCGZOdurh//D2ZktN6pE2/aLiKAV8AqoQ70suXtRuCnTIwRINF9/R9Y+EddW
6Vo3TnhX7XInECSZK9eaa8w2Q/Lg9Due4nodRt4FhvkH+/jLM+4ty2x4foRD+cqlWzO0Z0dccUy3
IVMc7ZLP/s16Niy3G2njHqvr4j2G0DaXV2wOOmonpN9IGvj0siboVSipUisHKMj6KhDR2rgbgUH2
ShJA2dxYhE81VaztYQf3Np9JQ0IxIpK9sTTgNgp+8Ikdgr5qMFAcOPbCHh93RKoii+AYYIFwWh+s
IupIK+nP+YO8nI4uhHYy/G+sKexEZvV0eYK3zMyYLxrmMkLF8XnFBs8JPgsA9IFz2hXL844kn+QX
MszkfhjprqpSCxopuKtFHlLcipweZZdn61klHxV6FybZI6AldFuuRBntS/v7PEFQZOZk4XxsEfMu
WXAy2plpdqeO+tZdsIgn7xrO+Ov4chxZE/3iHNcJafBp+aq0jjpPMYEiArC9krMOQWWo3uDZGpXj
I+FHPIH96J0erEmxDGfp8riul9n69JJu4VS+1csTDfLgDyoI7yQhV6rHWee2W5Djg9S3ZCvzevo4
Uuhhp5WPjs/AhhvmGLEB8XD9fWB2B8E+jOYZw6pntyVjJVG7+as1GjxTY8CijS3OmpzTkq42IZcY
2fN4X/nFczk64w8AYhEvKQmyHXhlYtSHy/4cEi6ZvkZ5ooHuSJs+uKBul5P0ABcwoOLlhkeRZDsf
SFe6NtZ4lkcARs7t8Hx5hGrLzThO68eGpFnj0fVMojV/O04lKt0k2rD4HZKTO3ukXn3mj6+Cttgh
eW77NZ/QVscCY7sET3MScSvgkayTBLpUuUbG9jJhAQofCBxxQfA0+G3xEgAfph/9QoBvM8/2WxGz
CXqnRD6xmZLwFtAbYOXWk6D0JsA2U2cJ/MYt39TndFlsc8w8qE7QdHCed9POwzhkSNgz6RfN9G/6
k9V90j8yjo4w1IMdu+By6FfQqLm8o/SNXRM1KnLbY8MHbcwHF0LIlyDjpm/JtGRsq+C9tY31cKTS
QSmTouzqiFtAgHEU12GcLrk08JPPELE1Ls6owJC++zx54ZJhzgatZhLE0WVmC+oyxTFnvlQn3KFp
8MnPD1ZYbWzy2ZmtH4UMTyMdhv5uWGzTbbbmmWN4VR/pI2b2qE0wdgCCPkyX4TauHIns+DaciKf2
MJFFslzZJHNyDq3IwqSkL3ofanjqYIrycP7A8Qqo/8WlKPh4WbDfXRuu+Zj6XIo5dldbed4+doRo
PPsbcgmRyysdVoeHIHk9QrsVfPrjPH7DvxnW7+ULIhwhVjC2SbZQxsNWp3NBAUNd1T/k59r0UnlB
ZJc/koKW8ZPkJRqPGYvxErNMfoF/SYIx6ZIq9Jp0FPeuXE4vX+UjP9YhdlCdYWt6ceaJq0q5DyvH
VbwsxdN+FrDZ0zxSnSAYF/DQn9Ovk+KZe5TFzElDfmTAnmEEEHuiuOdna2VVomyJ/QzWU/nwDPuc
M2VWJcPMK8iMeW5NtLY3Km1EiDoyr3hUSLyHw5qL/JbUQ2oT2S5Dy3EmxjV4yAhtoUI7F2ZoJjCu
DgiW3WXbzZlxZC+UxzL5tdbR9vqk8FN2NZJX7qOV8UJy2XiJ9zRNpYtOFHqeqE6E7OK2OulchAAI
dGfHzptIr7IIZXETQ40QEvwQUgXT1ufyMe0f1+2jtAE7r+Lg2OyqtTS2cKkq/AvhdyXOllzT1hrp
ExWzlGQkzoU6Oe6t4wGfe/2fnESeZ78kMFfZ5Lxe/hT707u+Nda2OD1RarPng+3BZTKhHs6HMg63
iPmG4upPg/XhQ/WSF6SPWIOw5M3tr+iFfsF5vgx24ZbnicfuBVgAiVUauOsFKKKHwj88gdLbMspw
0SFmYXGbxrRouKg+9u3Q3sQzeRLODjPriTw8hSpoGBOUGgzTjokWlvJ5Tq2IR5g2FzZs7F+IiVeq
OlSfCh7rYC17hU9un+LyMBQTYfoqv6OgHVdPhfumO0z2p1W5ByAbhNhPpRv9XZ0oi46Cgeqaf1pA
/TV7dtqlnixyCiumTz0acjMHfGnOZ2JTBFJ3WLzSpOfEYseAid8sQN/ROz0MlnFTozqesAJGBVaw
Tj7UJ1nodO/c5HQhT5iuU2J9rsSJyzPJHgoLsQwb6HnIZEYK6YNf1d9j33D7R0rE7GhEZTBZq/Mu
c9PJiZyYny/zR4ElV8kTA3M8gWxRvk5wRGHNRxinkBXELg1ZRAhT8/yR4uJJT/RH+Rh9HigTExOR
cffSBRdIeDoORlHMhrDVxsa+3Z8l98KcRY6D/ZG6Yqbb5m8kBckuEnnA/9ZgPPMou9UOyyOGA14m
PPg8TtYHFnHMiLgofzEylcfj5xIPIMSx20HohTk38bjr3RyFcfj2ZKbeHKxk9QLYz2cvsR03a9Ml
JVANGfDbscyeYzJ/eRkiefp8e1NOro8dxJhobfOAqeImH9O4Ti5mBWN2qq2phXDw4YauNNI6+7dm
182X8YD2i6PnPxA6wtoPRfMau+PO6XC/GH+RBDhPNimeAkgA3E9rL3RTg03xEU+fZWWMSRFVnafH
AkEDYF9I2N0YBbFOSf0xe980s/N79MDay/C8UPiTYmqOJRnqmT21p80kIrDA95KF7uH08PB1WPJw
4y49bibdbBK+fjF0GRgOVccvRsVX4k0u29qllW7yFTwY636tbk9PX0eDX3goxoX7hZ8HyWK0ExhJ
686mARFTN84XbSYkzl9pvNuD0mWofakT3KuWrO4wfXy+1LzzCO67WTT6YqcfI9ia8YrQmGUgqvq8
lF0uyZGG7ocUhYX31cyo9exNyfm8YC7oNRNdaCvsF8IlKth8OfzT59tKdr7y8Zfdggl/OF9gPntV
N59sTrWDCSjV508bpfKUEilWCd6J5IHbsjtzsbyrZiClseeGP1wrI2bERRxMNhbzjXYZMsJixzux
M5gC711/ZrZH4dWQpkiNu3d7HiWbNHnnzCjr197nJ5jXwt2bbw9fG7wF0vGGtrPU53pFqDRCIMJc
HoSGIYNH9oYloFhiRnfjfZp3mu1vyDctBRaBomqy0NZfKVzroxlGSZ+2O+2DcpVT+90IkfZIutPp
p93QqP44zpV+V6uDXgu6tts94sG8yF/6iB1jGHjtQ7fYjcbb4fhF+1rmAKxQbiA56bggyWoymW3u
MWP+VTWD5xtAwtV0bQCF4uodn1O57A2FjvlaWtT1skXMb4x/F6uqQor6U5GrGRYKVqghqmbK2pVU
9RQFZq30AtrmLV7hCkMDk1xsQtdDB3gRpXAeGfR1vx9V+be9mKMOZBrbaMiAFiO6+r51z6ndwLJO
2qAn7XVmB9iAHyV5Ajp+U91BQN64ht+PNLgS/VqR0oD4qNuZUftSQ+Cssus6vv3+fv5tQhRvR0P2
PjAVzRxcNSqD/Lnoh6oUqSDWumRptNv/n4bAf5+An4e5amHpzPJwTnQo06b6dbAfbFIyRWK7aeNJ
5JyaUVPdaXJUxSv+Mzp4T9Bc6LXirf28T7V0bgZVdFEWDepW5YFYc4yP85DcrEcFkuyBSZQuCPsq
cczBPd/R0t++rv/38NetBMeLWUi6TQIHizGy3cYYumFwuiPYZhK59TYRassKYwFa6tX9Sw59lwxi
mQ3d82MhjSIYtS76B8D6CFEXJBC2YFLJiKAxdbZTXHeJ0uQhQdzTjjhLwcWJKjcgf6wLqKJbrZ8J
U5povWbjQYRXDI8U60T2ikpUHGFLyIvRJb6q/oifp5yVUSSgBlY+WV5qjf60TzyGoym9rJFPhsr5
MIfOHHSpu1zu2/HkS4j+6GnddYEz2XTOpB37LntM6PZv2Qc7TFLYtD6M9qeX0lF6dw9MafIgeZ8b
ZIuNE/5pMG+kbTTyDiYtk8Hosmj+LpSfn4gkxgFeTzzy2i528RdBwuOqR89YKy9UHvL5ZzVLx5/V
BDU0ZH+EEiZr972Z7/a09O2OXA31Sq0ER5dpyXv2XhfNeKc8Tcds8Cxn6O/9yEtW3uberPSvap/H
69sxr6bCy7GzkrZW+5lcLIuG4CWaGTmboDFc2sa4My8p/y4zP4929Whd+q7KUvmsLLQVw2oeusLU
hF4M3P2IpuzJ7zPUDZzPz8NdrWpxJmdtGEHOt6JJcly2GbtUSkaDEl0dXUsGTVPE69qSdkWrXTYk
73LhgWPQKqQhwu4eG2Px+ympN59uU5fBC0HBpdv/5+QSNc3ZKs9nIdnxni20xJRBeNwqKOu4PnGz
9Q9rNVjNC2cIp+rO1KbcnNq+Hf1qhF2aXq/CiyUvKhqtsHbDl5Ldr/AITe/iCf+u1P/Mo98OdjW0
LDk9Km1ssgppW7Nf194RAOage4kptR8aZ0AAXFw+dJVEzukRiFJzXJxJK/XkAbtwdee63x55JowH
g+BCVa4W37DL87Occ91ntDbQ2oHcni6lyhnRpGS7oMhzB+UazfOTe9P5zXnW0uGcGrTgsFj+vOOq
loK3tZhnE/w2nOAxc57z6QJ5FKWXijyx+T4NNluA1MyPwDSo/YQfiwUr9uvqHdvZ8Zb0NdKmN5I5
r4gpktHwJdkVDtlLjcRVnkwLR/T8T4IRgXs4zs/TR+aoe91mN8ftt3dx9SgZtnEygvDQz1r8lagp
kymkXN4V/6sZQphcwE21VCKln1crzfJM62NyPRrFiMsU01rQ8AUCb2RE3r2lVrl5b2xwUJBTVRnu
y8+jhUZ+6cI2VQQuKKJZI5SCUdeNywoeLiXbUF1IzWJgYDPevXO6rk2p/X8zML+dwtXwSKUorKW+
UqDhGitz1bjW/uyLHkIRb6Bkyd+rD8W9sFnD7IZpUujEfz+Fm0sAjWki4qYz+hrzcTEC9ZQ1sUy8
k2B0SV/IHHejO4/BjR0Gc7ENDl6A6CEEilvxLfpNk6BJ1RMPoDdTUME73qIZPndu+0H70OKdOqoz
JaG9flKD4RN5ReHXcY+DqItr+c+M9O0cRBfnt3PQssGlPRWaND8s8HFbhbtsmS1pBaFVIcEbXZud
MEHWC0wYD2swEI/xWv46DZz4s59HM6x/8OhD/YOHsk7nRr+M1iTsY5Q74xblB5nLiTU6oseZRfjO
xouyuTNWbtCtfl7Dq7i+lsNOOdlRJwiAymVMaBjbT+aBNqN9i4eygq3aGDu8Rqd+vtbb7e/jRLu5
gfl2+a6elqYxqijoiE8Kb+EtdGqJhyk1NNfebmPZGdcOa9Yydh7qReSRIZhtaJpomVF/P43bq/q3
07iaIg5lXHWhAk1Mz2dlvWnK3LvkJIvJTOu0ljVU+S7qLhyMSrRiSfyWIunP6XTq5uVlYyUoQuV7
UZR669IA9jcEilczzL+I5m8jK4rkOCOsUGl9fS1fKEXhS5vMpmvbJTnlDKVx7aoItMV24c6g0G/N
YTY+EzDcQdjQZ/tzUEdpM2iJM9pZp/onpJApuWq9XVyQqECp6ajh1w3N/yGtT8dVKa8hvVUGBnWa
OWHL1sqLrjVHem4+DRIqK/r+UCULXGFctdCdBOO9U654lvZVdpv+ko3OKnuvEyqMEmQsurfuos+B
WocNIURJvwkSnrzcS63s9qrmGvERyEN7Z+9i3JqxoMkatP4CLv3HzqMOs6YCFENvfL2FybA5yt3E
IqhTrIFflke/kiPPyD+MwbMZtRsLhyjJz/p0px2kUdmSYO0PXzK+XakWP5d6tsgac3nW+8WhjV9S
eyNMKnoDtXTaUwFNDvMyxW5Kl8a0+LoGmd2gwDYhjiZqho1gjkOW8hQ1yJ2MwbZXzC/p8FB35QPD
zD8fwmkb65PYDNChqX5aspGssuUlPzuJhq4IUHvc+ZFJG2i+HZzOo/DQTu4+ujcWOvqkgeDKbPXA
zlzP8VFb6pHedrTuzFNPpRMVO0FYFMtiWa1zP/AuL78/pPa/DfE/Dngd56qGgomQcsAGcHL8sjbK
8/kx2VIfR3S/hwCnNKOTH8xOy3Dd+PJSm2p0btmrepfgnyjw5Bnf1T6UFTVY9gmYbjY+ynwWyGAb
bdu5OnwvH2Sdknq+SlcYKs9Oxe44lxatf3hQNsaiIMacy+ZQ1/i/saCOI22oQRXgxpOVhchpXyzQ
TZE6Z9Iu82HMbB7tTN/2m2nyfEaX8NAlbq87xcLahgtpLt2JxW8FVHCryXVZMiSnf/Jc7SBWywF5
rjDeCqiodXHLbk8Acm9+uHkgWybzJDJd/0RUfV9HrdzDJk6cZ0wKLB+Nqpp773FFv49cOfQH0B66
202n4zl2hmI/PUzfXoZvb7LX06jiUDDXXDL8wmQW+NbnnfBD/XeoaAOoNpY2ELYg//BEz02dxEHZ
9rOiXyYhQqrT2Ski5f1IyT1D4NjHizPVBctMRq35R243drAKBeeHGTVoFOQ/9nvUBDBUSOsrdI1T
lwqP6mhgP7WtdWcj8XejcBVD/Djbq3gtHhyzvgxkzhYKWEwdWF1JOqoJlCOyidEdbaxnfXvuYpSE
TwVG7eFrSonuaBpr087vzIS3NnQ/zuYqLNer0jaPefM3V+WFbr7CL1tYbr4GK/POfbq1nwMJbGOr
g1uIYenqz4XmGLVx1ihBtyiez0NpRffw5PRHxd/UWqHTxb3JGiWk9rvx71PJrajnx3HF+Pm2tp4y
K7uoHREy3Yfe0VdmYlNQ+6Q1QRmo1BXuxao3lpcBWc3BgOSwICBdvdFCiqBNXE7tLGnecntTsNTF
tMoVrmz2Dt7Sd97fjQd0oKvMzqYu0K1/wQrf3t8xty01SFTCxvPWDJi3BHf4gCly8hSagpQaNLRG
QYM5UO3RtS3+SQgxjiRrjsW98SQiyOvR/f1croKJ4Hgpq26Q9PO+QEGgPFV0PegNlSoEuRJiAqek
Vwj6TLruaONKZnEluxXL5e+X5EacDqNJhVykgLqCaXt1x+MkKE+HTJ5BbLhIPlchjB/0anG4935v
pWN+HOnq+TmGmpwecmhzAvm5wKwObVo+wihqWzvj8VIZvmlDyn8P3uweMeNWGEuSmSSQIDRx66+i
ab06SNGxZdtlje1R0k6Md2kpofRC/elSRsOuN10gCIYoFeD6/vsF/s9w6vpGWzzDioYrGKvD1Xas
rrVIb8qEh2p1UsZdsFA+gq361dGMgsn1Ll73qqujS990r6CGDqPD+vB5alyVbXksyJ9PB+puXqyi
2s4n+k6dmpx8Pql9NAZLaZlrzol0sEYiYt1uSxaRhYrv7HtTufJM2HVPMOWk1RnD0ZkgpaPxMtaB
lzyzq6HFFNIbggS6AhbyFMEKHhZcmBZFmCjXEjX5OhJofOppySEL36MlgDn2R8WrhMYS5qMKPxkI
Y2BeIIj6VDZD5NABZV37U9oNltayXlRU+KLVGY+MWeS1eNtqOwELsLaYinOCaCfs+QF7hHsJDvEE
/Xbhr56wpLXLNOtOCjvQA0g0L9yF63zHPtKLgNVT86JcjRRmm7MQ00B4bxK/cXjGm6qCdSPzT5Xt
56N1BhgknULg3ZAbLnMaOkboWPBtHhdDDsxuRXCzjiNsw9bm9PdBp4p58+qtc2zidtZ6LHn+Qva+
TXRxUaZ4JR21XekJtySyXdvxHwr0c5Hq3HzOPn8/3o15lSoKaCSRTQKZf/VWo0ItrKQW0zhphrNP
MZGZM+3u3dAbk5Uo1tiCGI9H5HVmMcvU48Vo1HgHVYB+0SVsA7/Dr3mobE5z69l34020qp4Yab+/
vZt3knCJdYPS8D95xTJIpRx4K8/qVHcjZ2cPgx3qpjs37d5RribItLdMTY/ZOLDkizHqkoJE4XCv
9nGrOEpW1jQIUQcaVipXN6vKuyS/5Ja66CBzo5L+lHtynheIO6g+Kkcf/X7xNBE0XI9FaHUsL6oI
Zf4C7b6NxVaR5DhqB92MvJQ7OJBsizLXkgParw5ORmup2dFhbL7aoAKVBAFJHHbI6xp/0BHpxXG9
P1kD9Hu1NR/k1gJfOZqy9ATY9tY0S78/aT5l5tlj3paTS0WFVLqUwyxOPq3zAZ0Y/uOaNTzZxeMZ
j/vf39utRY2qrE0EQ7Zb4P9+PuOpkh0iKRU43cZdeCtjspvasUsBznTHruOiXeieygXaj7sI1ZuH
RqmgyyoEVXEKPw99zllP5QHc0NnzaNEtdyue8em6oLL+orhDt2Qt/TpPkFncTeXeyMBgj0wEhWhA
45m/ihl0W0qtWMaf4mKtbHzl7YDOgmBSImRLezdq0mHPHqYNB3dm1FuPvw7d32Dssq/+u7v5NpDq
WDlVcUM2ilkG158q8gVhHprEPbb9DcYihDNGKxx9E4tg66p4E4WNfjj3Wbcr8HWkgzYYqvoIbGBV
ofvGWkYwm/yYxhWUwQc3UCAm0BdRm6PKK94wzo1HhQFfJAnmZHaqWfb0+7C79QgzGYDXxOvHYItw
NewC/WArfYaGhBrHsp0Wu2qTjpLPCNPx6s7c9/84FnMuW2jmd+PqbktpW8VycEanSKacHgVqOELm
Go0O7u/v6m9m5GqisDFCxtTFgGmmXVOBG6nr4+zYKjNhJ1DS9mgbUzmEwxDJ06BdiJripdT3xuAP
Fk5+E2NoJl32Ku2VNBLIeC/E6RmVdsrsqV2mR2DnIpsUqucnLfsTP1IfD+vl+ZSMLg2RCpjVhM52
ZIGVbiCQfj3DCQPES9AfYhU7/rsFqMZl2u6z+vQe9Tj5kOqwTXVqS+EwOERDNglybDMZyXcgh4N/
F1RyOlxuvA1UMeCv5uj0qOpap57xZHmwV5c5RiSVA5zcP/rWWzTr53CezI/BxtoYK4g3jwH9Heiq
VnS/n/KtMjsvYt4l+sXVaZGugLDMQ3BYu2Seb/UZ1yXdZB8E+zOm1XRbDsCdnEaIrghHVhhrTWmD
7uaikQ8B7MI25xFdb8XCXGd3EjM38hG8TQsfI4w5Sc5cY9jNWqsOhsL0iToIq+Tt5enPOiFIyZ2l
70++PqU5+Yk7s8jNBJ0mA3HEoAk9xrU4yFK4uJ2mdDM1fhDUcTsGrgWJoW7G5WAhjN2xzkkuByht
b4OKHoe338f5jeCMorTB4TVdJx3194n7No+pJ7WS04b6jEZx5vAKVo4N0W7krIlKoykahOXS9Sa/
H/TGY4wrCs7xlJ1Yi/+xNGqSweBst2CGSeQW+leib5jCYAjjp+PmwL+65vEuC/jfCZtjwnrHjZe3
Sdbp5xJ17Eo5PQ9CVv7mLTzRk4uMR1lwQUPtzgNz70hXsVNbtnaTnwyo8tpjctxigM6BMAK563n8
V7D2c5LS4e5SAiBbQXRtXh3peIrNvqiyZma1yRCMiKytWnKKdTtWcS+iI99Yqf3YlpGq2m8mI4ii
Ud2GY7l4i850ojdfJkmzqEH6Q34/Oz8XoPk42SOySaj/UrlPYRKpPIFoLuN+X8UHt6e7+vfh8G+s
ybtA+Ue8buACMBAx2/chmIXlwZDOyqzUh8difNFzvxjQsMj8lpxH+GaWiXEnDlRv3aPvx7xaSJrs
nMhSoweLbpNikymKfMGinLGDfTj4rOf5rp1mdMwp22heg5ValY/N/DxNw6kZs128l+y6UUjShf+U
eCrUgaxZV3cy1I6hXNam8BGr5+0FyON5CIKP/a0JrkHah7S5HD9VEFHYJG3vGfVQMuIaX40khcmP
Gi2PpKZcq8KqKjjadcwiDmxeaBUWz9IqXlNHWz4/Z84MOo1leKTcI8CqxUhtHaPwptPode4u02Hp
0lNMnzaWfvX2RDayYmNizFklJui+wLK/Kk4qeb2za99Z9x4QtzuDzwtkiT8fpuuMi9R5olO1pjQR
P4p+n2G4BRW2fGtR4hemu0/IMBbjzvmiS/uLFu7cxSKmI6/Q7h9mZ8FcHwwnNP1gMTIR/gdn0Dy/
j9Eb+V9A098u0FUUFjaxdTweNDDsbjcUfZXpCKMQdIjIaE4jimJIx+4Ft7dGhTDcUlVVTFlUcn4+
GXVXG+bBPNMmKPXjAe1bVfKkcgrSYd+ZmPRm7zrshST6VHV5aMfPFwIIM9jVJQQNqZ0cwE7FMVlq
gyqVLN29Jn9Du6tRg6G2rrJ9Uxi7ttj5f3tyuSbMdLoKvg/4+6GVPXL1lYHPCw2QgTo2Mvw5Fwoi
7X5YGaOLvVLivZpMD8msurwrp2EZvoR0AgTnVxzBz0xOSr4xgPY04GMMJ7X8KAqcXazvj01Dgw/K
8jiivweaZfRiI3DNT9a+6Ji5YvrjEDGqFh0cyA21PySKTjFMUnA7wDSzYdp2Tnt+zC+IDps/F7YG
ebNvY+AkUvh1tqdV+saOG3Zt5wTVvi38M6y/diYlCwM2N9Y3oAgUKGvSKK1GduYdKbZKbgnwC4vX
3rEgtRnNS5hvC5gylxFkgeKcA9UZ2/k2AJZtSU4C7ibzL/SJm5u+fgGyRhJVhdNdY8xYzO12ZFur
DFBNdiTpSrqtrHim4Hs1rQ6bxIR2EUySDmlvv0y7Pzri+AjLkiKwJ5dQ9059P5SL6eGe/8CtxVp4
h+LgLmO6SGbl500OjDZXtbDqZ0n6ZHBFY0rKuv1oo+rK6Nc6ZXvWtrvp8RtbSjZ1uiyMJW0EJNe7
2SjIA+KiUNhleM+U118rN/OnU/ayqEOHQ0oAjv/QOO7mnlzkVkikERIZf30wdOxIfr7hwjwnTace
jZ3hzJ5ld7GSUOkJRaYjYkFaLCf3AqKbb1ZjA2WjxqGcL18d8iyx1VHrU797xqxaGS3eYerRv40C
d2zzhqv5iy+6Vb4m1OE+f5/ZbuwvhUiNIFBM/QgUr6SJA/04OBQ9b3c260S3FsuusxgpDnv46dZY
jteti0ruPMdB88H9mm1+P/yNhfjH0a/eudF21UDqOzpYu0nKU5uf/Mtg16qgke4c6YbOljdqYhig
kH+3SAb8vK9yKcRQ6kFURBeLFeZkaK1G04jra2GoUvPu6EH5fPz9/d0oY4mjmpQ4B7bGPvnq8VHM
oj8r/bFnHPcj7q3kQHlwD6KndUjrr3vndmoicrmek78f72rN6LHcoJrHUPJYxa3xwvp61fe7fuKM
HcBMjVc47n4/oRHoARsXsODLN9m5a4t6Q6rx811fXWtSBXGCp1ozSwbmUIPAZFUfxoGI6qRtzDM9
7Hl6noWWNURBM64I87By/wMQtLKiVWPAJeg0jDLoBBt0utNYCPGB9xdxvDPslQxP7pSD+Kqg2oKR
rsOTd84eVSmfqGcLEQxeNWoHx89SFfArilNX8dyQ1nb6ULLBqCRp1CcAE2008KY9kS4XAHTHaF9m
tadF3arJUp8XckPbetIHtK+1fTTKBsl4cNQ2hwQ63ekyLzPVLXXzTlZZlcVw+Of2AVRng0JITEj4
c5CeokEp93Ebz08HXG2KZmTXIWWU5uEQweVugpFSB39k4zLLR0rXvMWKNCcrBgIN8HPeTfNTOTHO
5USX6aQ+xIuL9Ha0nrpGmjV5N4pbOuKJX4sFo4+i3rFyEvtTh0+PtD/5k2ryeFDtpHSiIig9dqNA
PjsRXJha8qnBWVhZawB+pdZDXw3WyYIZiKg+z91DKXs6P1zVe8Xu/bSIR4FubY5x6NfpiuwBuaBn
q9/aeeKY59Y9QeqszblyHKz7SzI1KOPrwXFRmAegYQOBWcqaxSGcJ+WCtlA7m9a4q55VC4tYILRH
+SkPDuvAILRsq8kFgEMCqvhUrewekNGmqLG591trp0vSS1K8UsEsg2DVgiNVbPstRf5xbqtxlNAG
WUb0HcNXI8tj9ronBWAgTPDdR9wsLl8qBNKBPZRDikZ6PlUjMG5x7AcZdNTLqIxoVqceK12CkU6z
o34ZuKkKfxuKQEEhLaSYggbAOBbbOqSLAaFzBLno9MegOfm4UqPeaZpn/fJwkPallcGutsKZ+A0p
b4cZx2BafsrQ7Fj0G5fFKpSf9YBqF5y7TB4FH4qCrix6kwxl5Izw5HWzCB7E6aE6cNDNEYx9vcsE
w4+9VdH1sxDcJrE3Xjw00GuL8vhxjLZVgIvPYdkgHu57n8+GJ8AbxQVEVHbkgSGWNmy37rvhJZfI
aOnpJJBiR3zhELzS9pdGbFEAP3N7w2P1CJa/f1Grdp52heZcSlRlQb0w6S492Afv98n1hjSRacZW
DP6zbHJUV9NMdqiVS2zFPQZ+5kP7nAPUtug53WfbyzoZZgsob/r0MDo/58qY5tL+KzrQlOJKlnsG
7fDoA+mU5tT8TpPBq727c3Li4NePMrZ+iH1QubCruzq5LsrzPKiIYGYiKy4vsiEdZzTXbAfe2JkP
Ubo+0MP5IOy/vYfPzf9q5UGZiIsf2VmdC/VzKomsUiOMTvtZbI15glu05RTiHNYoUF+Px/KrPD1h
qRIpxrKR+gmdHxL06t8vgiqLnev3q4A3tkZZAP2Ixl1iO/PzLKRTp0bRKWl2yoM6lsfWa+fLfARL
2T996ePTlwqAQvbTqern03w6wCrCGuv8+/gmyOIDH4cC/hT82/4YjOv5gO/SO5EsdR9hHdz5dNr5
l4969N9H41MYG6fTmBcrgEeLjxLkMJZTf/9ljUvYAmN1XI/KkQU9/b9fi3kRfSxo09nwOOZqTC0Y
sfbwRL/E2Bz2f9NhCjAUgQVms/CRTeM3bdyAVBFfEx/RVOOnimE1qkag8fh1cogWk+OnCR9ZMB2G
2lh6Zc/4fObXGn6hHIKjgOuo8bS64geMoTlkBv+f/5MlLifpE2V4ZqwRPMaROpLGOgxyAO1zFRov
gPdJ7CfgRuRJTid5Oj6ztp8ZV6DJJsVYnaBA9QAJTFR+t+P3Om/A72ejZCQDIA59rXGrSTgeDLvt
Pa2DhnL/xt0X1o4I3UgwEgT9vPu6dojbPqyVNXz0fTxlBPj5XPVBjqz++1fMjZJ9eKHTYAmoeH7h
I1wLlr/4QDHJZ+GnvWp3zaIYncfapBqfFoFfg2oC9+rhenRZw6NrgVFBtByJP6dFsrhMoDUtog20
IT9d9bPDGtTPIti0wHes6WXCPMj/Ic7ws+0MSQM8JQUNxsx8L3gJHFpwA8Otw1GH+tAcqf/zRx9m
w9NCojn/a8A5l/N0d2R2nFbAt87jtJ6SzZctdwC6KPLyz2Zv+fW0nNbT9DNiCIo/9TQCByT+ZY7q
afwiPleH4ifqqcFXIMPOo4nlq4/is/++Jn5e/CwoJr4Gw4a/xavELxGvKV4rAMP930//9znMaI4s
ftsE4SS+Jl5DYIhqHgbx2/ivjcQfwdoVfwTIW3yHM3gU3xfH41X//lsc8b9zED878INtCQ3170uq
w7/f+e+cxO9bvvhb/NxlDunbt/xsyVHn/31FfC7ODIPiYHJ0vg7b4lKsyozlAZOTRGvd/AC6Pp2b
4Pp5hucdvQ9LbaSApx4B15ixbk+QrAyLETdsch6T0VXFEQiSptk+Aool7kTBm7YYZAeKRNtgy/84
4WBbz5Ol+HPY1PNsKdhNlm9AqrqsNU/nRgeTHF5o79TzYBuuxc9lSwJNcsWHTcTPxzsJ9H2wLfi+
vZJW2H3xr/8+C7bi58XRxNfFd8RnAKrnpNJQcW34S4xp8QoFX+tIYDENFgz1Ys5L8A2bD9l/bnnj
4pkQf8TcKJ6R+v8QdqbNiWu7Gv5FrgI88tWzmQmQ6QvVSac9YcA2Nsa//j6Cs+85O7trd9FJEwYP
a0lakpb0vrw2wmrdJhdfC4x3eX7xT97Dep28EwDrCco/Xg3CEbWt+sQAxiNeGl42SzyjdXogXjbJ
BKDBw/xImQeIhBiHoPCzSfZ+7EJ1A/atQ2c/YIjgSkgR0nT8k5kAHQNXPTAjILm9/OXinxnACkoO
mUr4xqNkJajsK5FcKpom2o4sBFDZ53kzFUk4RmU45vpBVkF380kTFEhqhRSPX9RQhcxeVigwpOL1
ac6WwHwYwj84qQMRaLjmQcwqeMicNsGRE4gJiNd7EIE11/QetvfqGxFAvB+i+MVcWVBfuwQsD9Uu
5z1H3kcAtGB+xcbKA8wk4KY6ao7lchT6jDyRf9ENuEbucwr/hnt1Tl4dUogaghA5PXnAJy2zyPAe
wyFWU98aMByc3VFwnMmsDZB00j0RoIJhG5I04X7FeMRhwdyfZ5DVMZ/yuXRxnJGbe3xNJvvkXde3
J5nY5D/TLx/MonaGzE8yyp2TpdxPjIwnbKYlG1y6JUPH+PEnvStgWS/kroz76S+YQLkQ+W1Fp3nK
yIH3fIaXx9M3ECwwnwYCxBnhfUAUO//GHSUB0BLzBJYPA6lilYxIREw173FZ3AWWAxwaxLV/HQUi
vjn6Ldodhw8BHqCPxuTxuTR8WLjrD7EoYonEdg12KO90SHo4XovKyqTzwyv9VIX69fYFNB4q3iAE
8n+7IiHCeZEx5yz2FO1t+RH5eli3bpsCfISUaN4R6y3KjHC5ysvRV8N8Ir+BxQtUV6YjDU2w47EO
KLU2ycERW8qqdESwRQpESuM10LUM2cAxRwjBbXJmIcIU3HVZtBRnAa0V0ybmTG5fzl7O5fhydlkz
uq2YazwPcuYi6nJdF1yalPr3mOtJ15CSuVcKJQw3nZhhRX8fX5CPFEghKx8PsSZyqZgPsROybMLg
h/OSoZP11ISjZkzNIDobL5vp41GHBnI7wnN6nHoYykBoXrJqfZgImfbrWqa/DuEiwQEF+HNynB/Q
WA4ZPvwBsTXSKKXzvZK1s5if5iorFXREk2Rvx4jz343QdS1X9dehRb7YkiqRoCSKn2EfwtXkvtuZ
LEqyXJ05cI1W1zIvALVPAMpEeWVNTpb8IN6i6iIFzAcrviit6SmLdJJO9lF6X/8pfwoAsUbb5F0Z
Tsjkg/Fa7J8S1DPNrd/M91NwWO3XYvsZ1/uaKPYe/Eu8A/ELREHSoApNR9yvFEwIg6togeiT33LU
2j/NTjMJT4GtToM23K/ESsmcDnYyq4/FlbkFuA/pR1hYJWX+ZJURD8CayHoqWgD1490WyGSi4syD
7la+zEj+YjA3YldkdkrqrS7Ml9h/0TOxH2TVIx38cp15asIyFA3F5jDsY4hEaEBrKFk9wThwmAPp
PL9OdZYNEWu5YREreJdwksTOyiAX4Mfe71JModxOP23/fyzFJD9siyy1zP1ODmLiR4g+thvxxh56
my1BUAaYGVh9sBZXxRwXDAVPJ1gr1EhcLRGgFlzCk1NbrvACnN2Tt1/L+nv2r0/VW/mDtZN7tFjb
Tlgb8QmRGZmy8VIWO8Pj1hLYtmSMTljdDL655L4qjoIKWySmzJzFU/1uN8SnasH2YsDlskXaRAVE
S2U1kbVEtFIsQzdNgzQ4zbOl/M2r6Ku8xxWHCIV3xaM/wXKZLYCbmwBbvtJcjcJNEBBjxe6etO3h
Q3NFCB/CK3eOF+KrV3cI4BzIxoys+J1jL2cYxFrL8J/uMl4HovFWdGYpg4eNDb+aYGLgm/fFCix/
X8HPPXvDAETpmbI2J+YEyY6GnuEfhQbIraNLMIJxstlU75cAcN9sUgWX4Oipnj6hwwXvpXTzaBiQ
J+MUsmKKmqBKO/CInkyiDVEjUSBZFdNg8CbP5GHeV8oKZ1vUscQAiC2Vy5d19a//MdzTVHdlihOG
UMyceLdnQLtPsvwC9Ty5r940mN7nG3jYhdyD/JZLVINsUUZKAJez16xU7krzVe+26b3hRGKl2i9d
ypVXumds5aLkZ/8TQFcIZsRcbOTKBjuZ4xZAXJk9WTAqijPFcQKuMFKW4qDI3Ms9yEqgwcEqbq9o
rslDda+kDcTcia8hi0CJycs2YgQSnJT+fu8i/uKwP7yRx+dEVkjuBNgr0QixK+LE8AxBGLI6Z2LP
lnKpjwX5go0RawWeHyaw3Il9FT28hPufFzRQHBiLimrTQxsRzjNxYjnTJ049G07ilQgATWZ+9UEo
gw8wnApjbIohBIedfOvd1YkDsLcQXwPBNJAvXCKGiRgHjB1eYMfITaM8UidJKIMORrkHWxKPap5u
Dl/xZvCOax2eXHhPBCqTnWdldZwPAFbLJvLXgIIcqcWB5DRdEn4iiZfgPD+ENF/utWdzEI57RyNs
PXulazK3IpYDDgkaNKsOCVlsmOhzw0FGAHUfPeCv1qo3FKnmeBlY16xPrEpXPnGeU7uxPM6VVbzh
VTqDAGbDh+YKRdYNsC4hElxyEBxfUOwB4OReiIDlf2A5+ZFXr8t2nYQjIuKHAp38A984+RRCHEdv
etq6IP4l8I6VwDPKqOeRhN6QPQfAqfKKBPxyT/Isj9JIeReVkuesPJMrygVe4udfSYGHeyra2/jy
ffmkKJ84ooPlGB7Sh0qCgMl7yk7+qrAEkN24V1/HVX0oqzitmjvaaO54V7IaiUX47w9JCcZYv3/2
DF67OLhgoPGJxw96w7v//9oR64XtooJM9FtU6vEQYZEF0NqCl/z0sAhygMe7mnt4iQP5hEiPWAxZ
dB9W4/EJ+ayIthwjv/9OEcLbm3zuQiIjZ4m1IsmNjD2diO+nFQHP+zCLMHy4+dz0SLNjge7K8R/P
VVYP+Tl+tCGrFZH/fM8LBi6t6MienxZsXxRInha8CdYvzjeKxEOUji+Rubw/kZceq3o7BVb7wijh
LkoK4S9fs35vN5IAkCWDuBCw+yYQnRazAdWlXYBbLFoNpvb9/4ctl9+i8WLp+Zx3+5JvHjEWclyJ
L8UotSvxZcTPETtAGMOwyMDIoMlV5fCzif6KBuseWP0frMHA4nCt92ExXIPhuy8zAVWt5DIgRVCn
pJ1h4hIrhLHlQGKj8T6nMunwRfOO7hcBWMBRzLqk3l1cHPq7DStBAxEDS8Kcoa3oWdZ8Cy6P60rm
QHwEcY4eM31/xvDtibUuJMdEPM9eAcRtsREQfYkV42WFqsOMF4kA4U/Jh/TgNKOuL4KZRfBxUVX9
mc0++SMJNV/wNJ+btzPmTHwtNRi/C80IaMWsng+NQxsnN5hDrJksyJI1k6PVrBk1EK8UcbOF8dBK
YFUfxgDDZaH2B4+W6NsUKP9QrFUyAXy+gC0ifDjJ8n82J0v2SWHCUp0coEiTQ8qBHydoOFUS6iy7
dQRqJKqhePlqAHQKC+rN5258gOZnNR96XI/mmxhVftiTKBxgDxc6ui36LXMrroPoLvaA9awHNhlV
NL0XWeWvK9F2GVScDF+U5eFSyMr6WDsefq6MkdimZNHM5FwnxvSA1eTOX3uHTnAxLyJEYpQewykD
Kc9xZobYtmQBpcWinJUsKGyzlUwPSKWsxJMrvO1i9U68U2D3HvZPrtj07nqpIYQPF5kUG2L5399o
pzgQj99y7cym6DfaiFizBD1pbMvJqiPrjpxcUDhH4S9ADqf7BQWzshCIM0N17Rr8aJ+emCHp1hpb
/Bi3s1fF9qjBwDxsmzgwYnCMrYxd84q3f79SuY5ifgmxcSw+WCxxay8Clh50T2Kc2XViCKGXpL/1
7vFXrL0i8n/5F2LaRAl0vA3DvUtdADkR53r4H3JFj5SC3JBkc0VSHzZa4gWZn2whQmNASifLTRLK
A9BI0LTe42i0HUBy8Z/hk7Gyov+Mljx9DN9f9ovJv9qX6Yk7krfunhYAXSURqjgz8lssVOptxSkX
31b+l/BJ/PBsKW5nCnsTCQQjUnZyB2cvo7rqinG/y58M52Py9iu4VpZ6ALC3uDekO50vsefiQuDP
sx3IGEFjv3g4wg+JFJP9mCFZiTTczWRym9JRxGhJkuZ8t1qXUJ7pE2g0VUfssnibj/VFbkzOLwYg
jzIEuyR4e5hG1OG1YYAbfwQBdIXqPLLuMsjqZL8Ul7iM5HeDk2RONL9m8E88b2aSix9tHot29zRG
OG5v++i4HINXi3Xfc1B5sDpCBIF1hfYIrE/5pjgsyQRUV2ChVTygu4OCk3J5ehgxAxdVXFaR0wTw
Z+0kONOHsaN2btkGNeXCBpZACczJw8cVF1wy/iIpooMiG0pQvctBEHocFBUfCpuFNstBDW7jbnZQ
E32yEAMisyTjJIMqBAay5MMSxXWwsbWo4CqN+QRBifgN4kWw9Xm3wA+78tAZ3Xt4GDdM3sO6YgOw
tfBFLPZLOm8Oixhgcp6I1yO+uYpnJu6fuH5iRivAUxUibLlxuVKR7aJ2k6eq9sGOwJnnghWC8Eeo
IsGKqAHIq03hiKEcYqrEZwN1eiJDkS1OVLnIEtGwr5FNLmDSCib1w5TLHgd+JvGsOIF//T7O8yXt
qPKyhLpsZ0wfzqnxIY6fuKjy4XgptkVyWpLIlAwHubywmY7fDrtLaYulKSk5L1fajCm7EDjhy/Kt
OpRcSP5SE2PLUmGQYdWJXCXPenZ1ggrxXeUd+V/yZWVobvWIeob7txRfWamOAUONEWLZKMxqwU4F
A2cUxvRpAJh7dYDOgCHQ3BYf1tNx/6R1MyX9zHQ3IyQ23gcHoGmN8fZ4+GxLKnanFk5666ZldCOM
gjlmAM5eWFQv16WJO9x/snkNwoQzNgSs3pURPsFGIvD0tqwQ4iDD8vt65g7FhVci7WL740hRoLRp
PsjSNgNBy/uK/cdQNSG4tmMZLyrTo8MXxXFLHG8hArQZT56yx1Taz6z9AZfatvPqDocrqyw1BgHg
1ESjD6EZfYw+KsID6iloVJmTh+b0Q2fYSC3d+Bkc//3LJUh9OG0L6KWAe3yHnubETlW93GTEA+LC
536/gx6HIOWGDFId/0vmPZvQavAze9rDBXRz2XwXNZI44CBfc42PNWjJS0BckRxBuYfC+LhrEA7w
cz/g7sNz4b4CMHR1oIwlhZLAmEM1A1JSfJBvoDkUNsUT9OLqG403oSRfAFt2Tx93N0JcCDOCtvZj
7D6kxkQKzJWylb+gYRQIXDcLsjkdptn7XQZNuOiQoC9Yg3gmD1h65o+UHvMQmlQvcs4xb5DuYWeE
09b3b9YQ1Y25zmbKT9h8QDgzNwXlkEk52fKqyO3hay3CfgAuu36BCfr+cSVS3uQ0JOaXTQiTDzfI
sjvltG9yMDnBISiBzBZK4/tNeUlpz4dv45+I+JcqF8Hj7BoUBevcbMlf8Ae1XqPdlaC8jwu9KMur
JKc+yE+6NPnKWEq+SvERqMcxTNLoypuoFhSRhIHKz0PA+RkwzvzBlYVcDmIYmm9cHzC/vGN4IGZz
HvkM08I1yBRJAGlB/mHjfzJ0BIxKpL8piG3GZCKJ1gxw8sEUkbuFwIjHyAFzP82Bg3TFmLAdEh1K
23kIghIZcFQyiKBah7pyH1GGMkwQ/8fLHPrLXN0/DXkXY8xogtH1orhoEuN9sXfXaYpHTMPk1/s9
Yl0q0fmLwPcRPyuRUD2tTbJ7pLfuyaiRt4RNnKprwykWw6W6ytbtOj0KDVP7JcGw+tw/E9kuxbRJ
VCtx7X3z5m4Z5cIeo2JGMicZaULz7lQhARnxuUKKWGyfDJxE3Q85ld8M3oJIXIQAokSZzgFEeP7e
G7vmKpsU90iaaNoVK3zjEFe7I/S2N2MXwGmJzi3PWCSB5cETSybzzK5JSf7OgPWl2kqKRXY+lKXs
kkkCUjLb7B/yc99Ji2r4xMhrPzZ8x2yqyXNIkpVlNWsIuNmzvFFN6zRHoFHtwVr2usQaG56osMxf
vEx5/LVAQHmFz1pHYv2v07sM3RWhmWLWldUN2Zebll2wux7wTKBB4c7gYAV8I7yhrCCDRANBNPdU
xE79Q20IZUX/3BjXVNOib5FifGCcvm2M04da3fKu6FcQVRvnz+pG4bRvmuG4gZ538A79OqDeYM1C
vzcfodh7B0ZqrbdP7HMqAa2yg1q6AeMP7eZ2K+jgFdiM6KG9c1aO1m0Dpul1AtkHyIIREzrKgMy2
uzdIZ2Mq5zIHnRV65rFzfM1q77KfUAWlkDSr7Z4UNz2/h71bfKW3ufpO4bORuj101LbpaFf85QZO
FHe0S3zTwVmCkwTyxnNYUW7tDqLDi1nbX8X8uIknQO+gcHB6e7AANi1Ij96NVeJiQ8oK+1ZxXcNv
OqQWZ1b2dsL2ByQA9ujoAb/Ww7O5rSh/XvR0QUHZGnUUbngVBVoUf9Cme5llUF66YA5AWGoidtDr
uITBlGhB8PwWTw6uCUlxQ6F+CdDOG07re3e0j4pzG7oN6PdQEVUDG8zZs24P4OAEVdxpKOWHWB1+
26Nf/5TecXtY2m83y0ZlDQUmOPtMnEd7AgA61J/FLoj3dPIB1Qhs/X5e3l6scg7dCdQ058UlD6vn
MyOUemovC/HeCnsobrb9j7R16I6L14fe1iq3XbAf+6fSmz+I2LeekvZQ5+pVNW6rZD8ZWbVzGUIB
az0X9BHo1sE/xM9K4Rin3k6pY0vG19WonugQoaRjLUiBHFd/mWbpZrHuDeo/tEiN7q0B38qCNKBW
xppJawNd+t/asQ6xdbhcihT5H7oDnWL98PakLKmlGPTu2Iwur5WJlEXq0K2sqMyiGuDdyIRE/Acb
+brqpD/6yus/LdigYTmonK710n5mfbTvFzh0gRIle/tLGOCh11Q3OloFCKceUFLfpL4yo2qvPLjq
9nK1G0i8YXkIqHBMdqCDJVFpCbu8tYbuFXmkleoCJSsce24DO1DvtGTcmdKjNzz4J8NOtj0YOJUN
FT2sGKv46UpFAQQ7w5+1l/44HQNoX+EchwMkYZdHjYMu0hOP6k4LKirVG4vPBklvUgU0CQiNiN19
DKf0QPByvRg41evVw6VmuyQDBxLoQXXgaZsbARisskQBQOmzfZtC2TAcT7WbbKUVk+1xCCeJUCQf
hk4ORwPZzSWkmNBGjk6OqTh1B/Wpc5vDjEKK4uWgermQoI+oEGK/wLLrVQtcGDS4QNgNXvZTqHpg
dJl01BlQQ/y0h+0PUhxE+4KLSkVz1MO+M9MiuKKeUQaI1X+ZQV/ZSk77pp5NLDPovKFun4YuxCPa
ZUJkf3nubt4xhPt1C7z38Anerv1xpj6Z75YN4AxU4nsSvaUzXh/vRLYgR6duLOkSxYMzkwzi7Syo
GalzCuJi0VcbwGk+qpujvl9ubls5MIZtLvVsT6YfIhd4C5dQDBKBqD+KTO7svZUI4AbVB3wcCQBg
xwG8JHUjZa756gVqIzhqLrU/zEPwJIiHdtzkNMPDBoIKjCAb/myQDs0ZW8+4fgjQF+4Sq2J1Av7h
0gGH7TRRy46gZVsZjBElkwtFLaWWP/+g7KPfLSjSUEkrHY2AqNTfK62Kvr3t4/Go29G9BcxvAa92
51bucTZPxoFpg1xNTxcFHk7OB67wpTjFs4DhvmvONnP9JRgWB/s9cT6iwvFZhcEfgtSHSrmb06Y2
UGHLCEvh0V04FQBdWIkNG6puY5oVDo4Lte1QXixze9R5xtyFmowKKDuB7cimuvrgvdZwzcBnrkIs
t785Q1o6gN2Bds3exnYefJmMfOZEoIPmB9tdDu0owqVaBTPtdfHDs8lfq09a6iq1PViuZtC+eHXi
vgGcnMBrPA4gRBquNdtTJ95uAveoD5OGRwf6IHyBA5heM+JSw9WEj2z90uAPUyCbswnoVtTJQdgF
6sqibCFYD+KtYb/BT3UaB28/hPDjiGezgfzB3Wxov1g/j+Zrh48jGWe7WMFXsnA20yk3O8Z1guvb
TmbTcOd4NW0Fs8kuFJac8Gf47/P9DyALyip1kKNoaaUth9aNb2X+Zrcf0Uxudau0JX39anaJ38A+
u6Vf3BQqatOxyLAUztsgEZojaItoCoN2ilzf2XKgUYpbO4MXbLuqY/Ajg2Pnans/0W0LQEPa++Kw
y/7QCvG7YkDpUjWBEgMjQvveaXJJ42thasfbDsFTVGc5l1ne+yO6A2n6az1vIgNsCm772v338br3
639bb3SdBg9jIJ0YNFn+XT0uSX/a6xXnxkW15yb8Ue676S8hko+ox30BAIdVkXTF4ni/ij80l9+b
x7+fHuAdnUrcsQ7a17cukItKE1Wh6t1uSvtAEIfvV899bUGZn25+nZ2N60pPyny5PUPz1dtP1fSr
+Do5MGfDf/Y28CG3tdv1JPHWf4KEsr73i4ggGSYwB6ORSTvC+Jsj2pYDc6hUfbLT3gUie0Tlwhwb
RiW1c1jRDA7XWOMA1kvJBxw2OEqL3F7f0E32335mM6aymo1fFTutnHy6ZBcBUg16lcBcwkq6EHKv
jqEQoIPJdHNWw2J6U9arytOW/c1+ufuOM2jVGHbIUAcDe3Jeb34l75f5L1IA1M465EcwVulW/Ylt
2f+BZ0X9jdXEXqoglgxBTQFU4u9ikdemVna6kQC+PD1hJDvXoBOV4MP+MJztNlK8gJz158vB/sRj
pGz7bTHyFxMjzN416HAOX5gS5w/C8jtTroPwYxgU1IL88Y+27nR0UaxRcdu5g6D8hcVewMyMrIJJ
EAK3u7p4L5+pM7MnTbRr5xntO/+uLNr3piyRCZOiddDJQFqlfPfvo3LK6/RAL0ayAx3tHa8xNu2B
4bcRvBSd4tIiNtnGXkQSMnixNkf7DfK2bAFjr7NoVnQTnYOeVLOtzYAMh333x83eQB5M8EvqCNB3
0hp/sCz35v3v6mUa8HaM6SDXULS/X/C4uso8drAg058L19IBbnOveL6Ix2YF72CZ0c1GBn3/ls9h
g6L/itzyioZPqCwWdMIklruARsLmuqFRervaf7jA4T/wRGRI6dIfjug9GwOU821Ix9dBQROv2e1e
3Zu3zMMljZTuNnF81X9/fU4r+zmJ8I5YFN9H+AuUJBSL5cfyFPiA1c+pQrNfIV/Nqa96f16P3fUU
rB2CWGc6Z/1uw3RON7Y9ElIO9YNbd44vo61du7O3ZuZ57F+MVl8rff7yRrbamV3sr6cuJPEezGhc
FZ4Jy1/Y9LkHA3+xMHzHg2EPkmq/894sf0esT5bMDyfJlFhnnoPyHPvrdRI9W9ivDTkoJ8zYzAvD
vbP+gzI88CW/zy2vDnRQf0HCuQvr/zQZ30Z1r7W91q00eOd+pKlTDZW5cjtuS+hDlCONwFSbQBoK
6MFcrT2l86txkOQ1CMYQNZVuMXZOuDYAZ3fWVzqw45czkW6/yK6YOYXdrebjXBC/ds/X3jcI8vrP
cXKjkr7q4Qp3xx0NJRDYu1K/9pEDOjdwDYw44FTQPRdFpIK7UN7s9hyN4peiw9ViR8+ankcU/sSB
xq4iVIH0HBSXxjnUIBxE5Wix36dOzR4BPIpp2OWuRUBpOMc2HBsAS00sw72q0WnskvqoaVMg/qHU
EnQq9mx7t+9d4bztgWd09dg7EJ3cQYDG5mREix9ViYA1s4rmbvKaG3528WLsGo35m/Zm8+VL5pxy
n6gdNsQB0fPZTYjgaYspnBwwc1qSE58OIThFjXYdn/wj9YlwoBfgCqXr7Db2z/T9NgdOFXOizgcV
B3rxatHp0aGYn41AObvdYZ11cMR9puPnEazG6vJ8WamlrxchLWuZ4p3INCleSxnxeNlku3PhWQPf
2PuasjbMHW2T9ugMAGUHVfvyWq+Lw6z7oVKDTuQwhin9TVO/xhCfH8+fp/1yds12/flnP16A8p5a
uOarQT2BrjFPvGYPC/2m7ZZW6mX5Oj/5xCvnIw1urpZBDon7OD/Tf7afQ/4xNNyYJMI1APUfQAId
lRy5wyzq292V1D18xANHiz3r4mRCbegYIITRTET3eyXbaeWn+q5BRKmT1/Y5UAvj4Ts5iMqBGAcy
4goQxcYmT0KM1cG6xz4uYVTrA+k+gpw5R5DD9BqaGKvTrNQ2DdnwS3aMkiObBspz1oEJUQNy1ZKD
+9lrOm2V/jn12tyBIDnhqmlIN6Lu+nrpE1s9vda37cFa0xVXdOuLAkxIVOsba/Ba589XsK3HTkXC
nTLP+JfaJbaVTKRhHqBGvyWF3rg1KXQtGsK2aHkjmv/Ok3LwOrTWZvJ2NicZsRGxHdVOVOpb9qF7
bsfryynkHmgNhMJZO7q0vSFSvR4Y+iIun5L+uerp6tulwC1n05i3bjKeDcB5qU8CJy2nGS2Z1noA
Dqa67M0t7mnDbpcaWOnzNZ21bHF1vn5zCzZ0qXdoVld41vP5rXHV4Y9h+2wN/ZPudpDc57aReemQ
PeTw0iyabnIYBNVtObLmPd1pAMLvQYxvudXwqi7yoT84sjuTgXaiHVT/qo6XZ/pHD0PoJ2neIRL+
MNiWBGR6gY+twVsEAbryrC6O7hFUjA2Eq3MLRuQhnXX12yAakJJn7/nkgMRe7KyfFZ/eEVe0v+D0
WKavUDySOdqzQzQWplURzt65QKe8AgPpQrx7WvY5RKF5Ht40y6MlfX4oPcTFujqk5i6hSsiM01qB
8j5Ae/bXdUVNMrsnrGEr8gEmSQ8tglP8CEQd+v1z+A47KbGAsdxDhqN5+q/iNq2v12Uax06Wu6ez
QUJC08gqvCdkqWLHPAXG3lbHnnllg3JPykOxLIL3aXYdTo5tFQ16LdC0XZcLLMMEtNz0RC5H3TUq
XOHxLI9PdhL7F5Aaeluvn+tT6+eXiW6u4/28Iyk37MNy/HyKfwA6c4Zy95w5l/MeHlATlag97Vy7
NZxTgLY7Rjg8eMrEpNGnt2k77IqwL0I1DWkuHYNWOzO/KHSo7OvSgARZp/GXkXfyT/25C2g++2H+
UJ9vbExDKz8bzchHRkLwm03VH/2PPR1xrX3b03jpdaTnWmcM+PWvszZxGIVI+mSPIfKz2H/mK+OV
MWTg9yTP4CRlZ4ANgE0mkDrRAFb6gU8fMrEEFRYzNoWpsK6BJjnMDa+c6qsSQ9DvMFz7p/bGMrJU
TLfufQhMmbJhfXaL4TEiKVNeWnFYyHEMSZySbh3gvNxW4wWVTCQtR4oN8zMzCwODgalU6SS14SJd
D6dCVIENDetVvbqQT9vGn3Sdql8xnLZfhzkgqDttanwc4LRiw2ulBSern2TdGYh7kP+Nr5EV9R9n
hnkNFfBtqc6NWUXdRLIBpJSCljcyhBar2RvVmc/jLwARYVV/VeBE/8EY5j/3n+U2P8N4apRBpYy8
mFxJAVtuhoZ27HhSpUx38f5aTvJ6U539PQTv+IWAviq2ipiCmQ18DHfL6lvYPVUPmTuAVoAcE+QS
rMH0xEE8p9k6nKzk+RoXrcPa0QQ8BD33Q/nY/8KWVZaQwt9ODsqKebzuSigiNHJnoDwCskaAsxqz
q3dMf7Tar3oMPm1PbxzhDcggvb4tbnRIUztyhEh12FFjMGJtLA++3oYqm6jQJx3DqzYfKa9NBk81
2puoT0X+chqtB8pmT+njYOieh727Vyt3RG5Xrd9piE7aCwiFkAgE0BdUueYS5LBtFzMGrdehYsKw
ffTAhm8O0OSy60JyItsoY+BMrmQzdRhrIZUnsdLb9ZIkZZk4dbMozbeYkS5d4xQedRcizGEbotEp
3eMQjvp4F1YN9CRN4PP9CbckVLttRnsKdSq0W/Ywdi9VJeowtVp0OT31/LtGg4uTwLoeOxc+f92m
1HVZlD8F5WVqlJ5RT618rZszMHmSljUnaOuWRJf/77HI75IGtM5aI9kl0Qam+S0+vQ71bpgOiNCA
M3hvZ2YoKM1f/cL2zMAjX7lbw8j5/EfQO4kYvnmdoI+DyKZC1wXvhfb3iCKuFL2+Vrd+95z+UgkM
9+uxfX1+37K54A7tDuyVyfYaO0ORpWauI69UIgGOlHKVQ3dLIjeYFdEsBsZjbL8gsA3pojLaA2m6
w8kcEB8dTs5g75qKUIj+Egc7dgcmMEIUBeh/iOiAKvrd/ZjkPWA9kqH8hitgXi/lSSeu253ZoCu9
2tvPtXXpXR2WPCdnM9e++PzhNR4AdPYHi54D39/2qbM/AyAyvr5AA/mQUOT1uaQEggIIdwqlFYGh
A+4OxCd8ZZu4ipdQrm7BJpQ6q5fZzCS7ZpG2Hjpv7OgQajQuMPXOy+dX7qxaJ3h6In8L2xFoTnir
HqmQXWW/oYP20IF+mYjtj5RWw99kPCBF+O9QfAsWR4NmpBa6cdtqUKOPfqX5y5Wtf4v6ctpSsaRW
00BouDPjeVmvNQtQ1112/PHvYm1IYuEf8gUW8wDITAgQ7vmq/4lqEkXVb0dr2CPWA6eAydw9zOiB
DlQgUtNjCH1Fd0+dgsZynbYuIcs5eh8BxnsNtrcvLN0ZKGzIKSH1WB4IJH2Qy+OIrZDXTvHeQJOG
TE670fFLit76nL0cZR4OijfZDXObTDTAy/9+R6Pf3dF9J4cEm6BXfNMYszXa4+HYJLtxWHqQTpTP
MJlFwXDxMp53ztuPHxsn/ENY/buoGkxKg2wJkTVo5sbftfR8vB2Mshr3ZPXm08OWxFUevlvB63jz
2rpArWyfqtB+OgWpnX2SAch39BB0pPuKWe945JxCdlkxlChjTC1JeFwT2bps/Tj/Pja/yaeYA00z
NEC8QPUYfbNhfQMe4PgapzO1ewG05EgrYb8YFhMgE/79RL9JZ/3tRN82AYYHoyjzmhMNuqUZL0pr
bB/HU85EcCkE7fGf+vt/Y1bMAeBQ8BfA2jb6zpkA/KCe7y+jfJbqr+d2ss+fR4aXU9oLlkTc/GHX
UGbzm86YYEQLkjjMyCSQ/z7bw+52HqfZIZsxhme2sW7mh+BTXKHh+vdh/O18/c+Jvg3jMS0TkgtX
oNpvnoXPodDL1YaN3tlx9idikd+ozd9uSqb0fwxBO9Qvx7oqslmhvDRU1WkHh72/Zv88GG2qHPq7
5EasCVUQwcQx/Pf7/McuAqsBdMgQFA4AlxuADv/3k58usV6ZeU0Pamr3n2DDa79OA0I9D6SPKrFr
1U+Gdv/RfQCA24BsRmnmV/9U/tQ+oM+2vPjzBGjfu/FB2zab4fXG+qDeCxcu+8Jx+/drHf4jhX+/
WMiSLRU8MHCqvqXQhkB2m9ohK2cuHrEHR68//twDBkFfOFg24AbA9hlSc0LD7GGVrXK677QbVQLd
DOigVcNP8TRkb/OOQXADg0C6zaRrW7rxyuf6+bA9rMqnanVdqLPTk3xf6lYu9IjvJ82iWpXgRN77
EKn81gMqRVjRLh65kCuUjL9un5dfbHhCR8a/9pfxabyav0ZUpf9UfpmEj/IcH1/9ZX1qr6PXwevh
2YDy8/Ccbw9PRCTTYplviuVl3s6PJJilIJSyNR/cw5A9ZBZHunAckI69n+mfvIPvWvx9ZL8plrLv
Yu1k9qdZUpIJupyy0LoCQ9N/HIe7dn8g6ZF718NagTCpsFtWptGo3oBuk+cHN+4gFNLpLkj/RJVk
Gr9xwv5XN76DIR2yWsXyV8msJ8Gn5XCNFfDdnTJfredZN6T6kR0G7RaWFN0OoN4ChfDUv9cFzsSY
9Q7vqiNpaCnnmlhqA8SGkX0ObwQxbNGfjlB+WKPAQqveSza3e0B+DuXl9XIdsMVczE39qVGpd9nn
/tig6DlWJ4CwunlSO22hzcYp1bfH4QwiAHImlIyQfL0l9PUChxRf2TO+FuR6aPq49L5FGVk5ap3L
uAd2iu3q9DhpSYEkJKrz5upmFq3x15bIZ6mTtKxU1ZavmSQZ24Hmp0AZJiewSHJKcs5xDksFe+D4
AA0B/fmchZ1G5RK5qmt5dIUzSYvjWdxVpA4PryeTJIuRTOqr6oMmSe+HfiQWD/qXAzUA6ehnMj64
hwEVwwD6NTWBdl345+5nOyyelLxY6zm1ZiS0ai2GHS2f3NpspprVrBiSNDiM7UyP4pSkwuBMmrVy
1JJ2gKxCQkisnU8kLAYEbhMljQqQuHrqeobDmtsymMxyoiUTLi1Vq2mNIa8IsjUYPPSzfzAtX1VP
TmvAl941b01FX/+tNG3V0j9UKtoa9inrbuz1eRccU3Y8X0rFnJb41BUVFQ37zKP9YVYNSvuqZsH/
EXZeO24z3Zq+lY19LgxJMQ72zAGDck4dToiOYqaYRV79PNXG4PfX/uCG7LaslkixWGHVWm+o+5RU
aujlrTzLqNMbDepgnXLAI04GW5ApNWDaZanA5B+DQEKYUUVYxCxQeUiXHdkEKwT/nm798GBRwAhC
fZrSJ1SppnKlmAA0o6mUP/tNDRvutonMgvzEcKwNY9EZH1oXe716scpNC8woUtNt0zSzq3pfmgYj
6m593XGNjbQ6NBt9HAISUFyVXddwqMblOr3prkW6tlTxiZOKi3StcMBKnS7TgV10rmSNpqmEQGVX
uX5BoslPMYTMde8OHMwcAUTVEs8EnyTh3jLmKzFB9UnqZkEw6e+EipY0rxqkkdC6Ah4EWolMYlu7
N/NVl28u1nhk4O0RGArR2WMgf+oiAigllCBTfezI3OMhlQ5hCCYg66SplDDvZuZjbUBXHcnT3M+c
TrEWUXKM2d1HKH0k9+GElpo7tPWGkaAi/BoZ9Mvaa9gztcGpbxPGBfB4xtY4fY8QoEyD9BiGPnnC
/KFF2/SWPXbIXalJP5UiH9eyYXs17o7Va3P/ljwM6iVF79NoRk6sPJvX2hmqbFp2U7TlXJRG+yt1
oB68fLVItYc8vgzyQ9q+GZX84kc1zoHpRMiS0jEHc+zdWxKatXCGBU6dJYgimOFHfh/P2hBuQzQC
qyJapSwBeQDzZ/iW4AOuxccou01VC+R7VNvzpvI3vf8uBEjrHuEpy6w3N0ndKNGbka1VA2vPvFk1
WeiYrTrLZRan8QjsHG6jPXCOKJ5FzdWx5MDNMDrQ1X0Xb+5kIKSysDHDtGrTU1WWl+6+a66BXWts
ze7JNNfzOYijkCm0Iu0WGmgG5c0WAOJ2pM3DFKX+a2gCZgGHZRwqlV1uC/vANN/COl/epXwWVcaS
ytZ0pITTfpPS36s6dungM02tAvs2UpbduAV5lR+HpvqUmSkM0ui3SprdSwkpYGhuvbzGCfxoaOky
M3yv14kU2qIlWWGLGfZ2v5TpQBoWOLr0qpAd64bes8raIY+0tXzZqzMqdkZMfungI51fOf1dBscU
kpALygcf+4f6CugDAL00mNM4zLbYdtpNMZ5HPfVLJXaTZPTWJApbrPBY3dJF3r+YirlscRHwda8t
crfPx1O50fehBEqn9Hct47DOIQjChDffI7mlmGKRYkXy1s7ahRi1zXgtj/RjQ5XFguJQS8Z7I1cg
Zap20jET1VHB2E2WQqa2RK62q57UIluO7oU36E9ivEtQ/e/V4homttKCnjIqEP3yNDTDRTTeaqEM
+IvENzOaCSdmzFBOut1N7WbEjrljWu9WK4PtCbunGjMfqAxXMPUZTK8+fazvQKOZT49m1E6U6/21
ybLd/bMPR3gsWrYWp67WO8ycyLkS597I2fopCadKiZ1Yttxbra8k1ZiHjPYeINNQoV+nPRc6a2Ff
TZOb+qC1hyE1bDzElrpFWaofJpoCnlgdTzi73bV3W2plO+RKA1BnVn7lNn6Mk51RS+74BuW2ZiyO
kYUU9mYjcFe56DcpcrlQMvywmKpJvL2p1zmzqVQH8zLQp4mU78Az2DqVrfFYIttVSlMDld06DieY
O8+PZl7Y13vrlkAFq3j0dm2K1zEIsNC4PaWpuHTpUVG8SClKt+wNL1AbPD3TjRKOXCM3nBvcCVbP
Wzgml3j3RijsxRZ5nI7VV78rj2NJP1n3xB0YYUmEH5aOBFGQeEH7rKipWBCumuwSJ1WJRVtlTDNI
bWSvcl54OFOz6qqYGt4s28hQZ5HkuTiLOVNq5aOJgqUeB65akYu4of830iWbSb9wlI5xfR3DBVOv
Ns1BH3GHoHBuxYt8612JrotKtcmoSRMMSYNoMVjsBIfqKGtkrSWUkxtkg8OkXkqSP/NpOB+r174e
XCXpd7ebvqo0ZqZR0FdUfKjWkOMvSsknewD6bZBNknzdwizk4wjTntuASHFLStOSAM6NPAVoLPkn
G6HxqTJ8dK3p4fGQ3fr5lcBHMg/j8NHyq/dRke+7ovSsoWHi/uisYpXJImZ7LbArAfWeUXgbEqoW
HWnsAYxeH5er7uaiBLjt2qs9k4DwlDnyC1Zz9OtsJUWAgwN11/JBDoN6smNo/rkkJmopD8Z165m5
pTrKiHR/p3QzhVAiHmK3bDXkADGeaKPlrXsy7tWMddgAyca4kxNpbibFhRRuXwVntqtcBM2nUAiO
b4txdD01437e+BnZ0j5hwoPt45ck9cIc2w4QxtnN7blo41q6dUWi2q+coWOuVTMrdGtVP+UKzIb0
NOjqUr2G04iY1y5THNB0LcRVmYqLQSPdJWFWFM27JpZJjicfN4LYtFnGkoEEeD4iC6+prJbLNr5Q
3Y7BxZm4xie6ia/sbS3fxkejQVkvRuk/yFcZrBtaisCNHt1ZaMZZEgGxxob3Wq0yvzhaaHq2Wb77
+zbu+1YDHARaiCo695qMo+R3IFSlFaPr0A3RqjA0Jx8vDH/eqZvbWPOwE8bE+u9n+5dUHxAa1FRJ
vmAZ/GXG99vmuitD9WpEcrxK74h66Z9X6qkJ9fm/n+Vf0gX/OMu3XXSk5qNgUNVoJfRSRXxAkbgZ
vZTholV/SIH8W/PpYzzrhYYxfkfi979d0F3JxsFIDeJVrLe22pRMKyBpZ3JwB7Kxxpvg71cm/4t+
H8kdpnchIYkm9rdcaRwUoeK3UbwypZOJbiqZl6uUuOl4yVbqnlBjYy4f2Eq3m7jMXYtA74dv8IUK
/D3r831z+r118zom/rllK0AWQ273DLycsr8tnbVX+URG62q6Smn3+4JECWBgJPBb9FvFE/+zeJnA
GiA/gALRG0jx+7ZC5T1w1Ofrpd+bZxgVIcXXs/JZhnb/SfDLdoxVmN8egI4Lf8LMYSn3Aad1Ls4h
b/HoWGaOeR7eajD0Ch+S3/gY4JwWAdfWlvgqn3ciGiJ9eN2vp4bvKZ0bCmSvjTIpSFF+3EjfPmAq
ap2lmz0ebB1Gg0KN1GOCVt9uL0iUgtOMXohrcNNmk+d9RenMCq75lr1QMaaQjBKRRII3JzIUcJ2u
Yu71xuUk+wxeWmL9Y/SJbCQ0XZNiKVrXUBrgOPBGyx42GHWPWZifJMIPV3pSTl3nZA/jVNQTB9gi
R/lCwfTcn3ym+yczdai4+q9MyxBS+tc29vZU7GBBYW/UEdQ6VMS6VxKpLOPRR3AVxbwI2sXrD53h
ixbzrTPgMAbAGQjnGNetb/1fuoZRbajkgIJ5gEhgyf53JfX2+HFMvrkhg3M7xYdkl+zCQ3PpC8T/
glMphNmm5cR/sWbpsln462TVT62VcQJGUXjSQkdriMhqHx4KhEcW9SPSvU7sJS6JY6+aYls9q9ba
jKzctJj6Lmhl4lancS3gUhVM/NK7Q28t5jlcYqFJqU0NHj1MZ+jus9vSX8mbDFFPA0kB49K4rWM4
DwrMTCiccBUrPpjP2fjwYaGrgHALrObR1IT+m8NSHxbqNl5Ro90Eh3AXHPJTC+Z5183NSTER7sx4
ac7leT77obG/Z18YeEB1NWExr6kUKb5lhSgWtabWseWJVsKeO3JHTgiMk/3eenT6+7nEGP52W01p
jCs2aGbFNL/sSX6b1opsqG75wKnG9niLCrh99aS5bvs/TGeqqHL9cR7Ad5qEmZVBxvqf02eFcHNX
GyHyBhvIQqiQEdujz3YlbShPzClsDx8N2BsKXYCG5jH5RN2pnDsVqwFLUYCC4S7eKQEgjXqT78rN
qLfhKXvLev339vjDdIG2x4LqP1/0W9s3pDeSWr/iv7hovGRb2+qJtM5MmKT+/Uz/2vL/OdF3Ho6k
59d7X+rpKqkX7EDlgn5rxXCXnFELj/LvJ/tK2P3Z/rjYQQgSuNJvl+UbZuhbaZet6jf57c7f2l+j
BCq9ULE3XrXXW0bCy04/gLe1u4pY0a4O+oVkNKgH8C7NU/Q6iNB0cntIgdLx68q7mvNEYudqQ82q
PyCF3lCFFflnSLHwmxWBdCAr7SMu8Vwjd1YgbP1Dbvr7qvzrbv3nsr7NSmM9r8NCdN9+2njGLPyo
5u30pyztv5QMx2MTqpQJMJdo5mut/m2QJPGt6oLu1qxQcpe0R72sZxnJZzWHmbK/l0AViRtHQLZL
CtNS+9zjU3QFYPV671+H8UzLUaZdabAENNmxtOlIA4KoOS0eKGCyfExLY4FxVrtl2VJ+lEhvlW5U
T676rOzJcepvFSVwN5R2hYKeUbG7Xi+Q2OQSPRAI2+BQRkSSUeCZ+nMpr5roMWi2vexB6EqbzgnU
I94obS4SyB8SWhR/71p/xmD/bJxv1cc+G9dJiUndSg6hG71U0WfJxiizNGhCP6xCf5ah/nmqb3WI
+ziulXEfpiuU4ct6T/hlagf1p2IX4dy3yUoYD+L6aBlYoxJ/md8Cn6JOmzT0s+50gXA008/lo8pC
hf7jHDs4h8z39D67s178UlsS+qdCbenDckg0CTkOuCxAtNUTIFQMIVl+WF2u0+5JJmRC8EeISCC+
gZiE0B6J10ItrOVxRRUJvM/1g6cfQpVDiA/xi1eEkzgf6d2P+yyGnzDwv3QK4h9tkIEPpsiQgOdi
jZRfsRAX/86iCQKL0/D5/nr/OnjLt0W3jKXQmgr/C3bYiE9S+IfTHE+y6W06mvcoWAPPnIKNuaJO
AEmfh3jh9iF+mUwR86Eo0s9GTyDKw0kY8IP/Q+eH2I/swIjPsEkW/7UErR4WAUoGIL6gPS+J5yLA
lrYxHwCCv/aCjx5MtRMZmM7+0nMdgAgLgUEh9PCLaJzPtFPyWE7+3mXl7wsstB2oBzjMQD7Qhd3M
P1cjxb8HmXovhlUV4Fhx0boJYM3asBlnar4d5dNb4zb5DxYTf4b03876bQ6+63Fh1Bobe6uadtKp
Q50Atag7mkjrMACXdt/0CPMtdH2tGPu/X/EfJTyuGNNxU2XjIvwOjW/biSy/S3qTa0xD2xio08oE
er+DmYmn5FReVpDyisl1bkHymseInqjIGXdw65bmpATqux5GP8wa34cy+IuxYSlj3EWYUK3v4WR5
lW9ZNBZ7C0zvuv3YYL/v+bfp3y97/H0ki9Ogja4Qr+L7/gfHBiMA9S4VUr5qFdDb8mhyj5WJxeqm
3wbheTWCXZpCIS3y6KzetbVWDZciuVTGrmjvjqxDzU7zmPT8cyRN66h1RzfJcgr0Mcx6OQzgpiME
x0f+MqxAYeHop579Jp/EcusGmun43fDDruz7bPvrguDvSqYwSP1uVxfeb+o9tHJEc5V90a1bderH
5yz+uen+QJV8nQnzAOHoPZbVr6b9bdGr08Aorvk9XJt0zXWwu6/ouJMUUVHjYNE1bvZ1pW/D3WhR
TEqqdGD6d+Od8QNP6Ata8I/ARdzB377Gt+VFN65angKKXaOSvPIxJ8TbDn3pM18hfBYCjBYZT8An
IexQBFDxiEW7wPV3MbmvbbNuZUc79Dt/cl1p+2Yl0bOHghqIQ5tFZ5OMjlAwCLemkLOJ1vK8+mnU
f59raEdNxxdIEVANyRh/C1ESH6u2m9YhwxazU00dX92b+s6w3LTcaxD7lVVmrfSfBvwfgdE/z/oV
j/9296oq1zrNvyMl1k7z8iy3n+PES8K1z4wXxj/MLtqfsazM+FIoARI8kyP5dpOUgDyWdgU5Tzob
BpcAAyk8K6DV+FPx83p4hrO7Ik1vU2MDL8uOBsbMx46stqPbMO7ebjZbZ/tJxfIKpqRNPYt/X+DB
EFLZIxdFkYkAq0n2Sw9q7f3vE8UfZDwdmz/SjhgTKWy5MEz454rQFVZs+mk83l/Dee+45O6P/rNW
zDokNG9O1KuT62gVhAgB2dfepVabztqxY8LAiyeBYuvoJAOvw4uu3/jFW947YQXdUHd6fCOImx0S
D74/GcVHtfLaFAYUSnYj1CqN9e2zM0irg0J+zlSI4dk25i2624zs2pwoEcw9m+z1PZ6ROgAAutNX
hrBK2iJ85m8VFJAH5xoeFHwa9cNoqd0nnYGPj5tCrafhlT3dDsJggAU1A8Sy/be/N52qfIuWfjWd
BXGN0jJ+ut+isiYdxnE0+NWqwZiGTJFvD/o8ebqFLorT1DY2/Ysl0mVu9YwqbeYgZ021GtlWDUvK
yIHvcNSvKF/i1DFWJ0B9s83d2CgmVYKd+ZqWHvoP7I9qMWSz2B3DP/9pNfpzneD2C/Y265GFLe73
gKA0daMZ4r7Y+Gd1H76kL9RTi8FrBud2Kg75IpowZB16Bx0agGXt+dTf2YiSeEA3q1nB19dhJQLo
fCpq+4fO+S+5F9mSFZZJ8i8Sa9k3CGkU33Sz1rtwraFG3lHZF0TJ4BSsrJW2A7E9WlWLADPVBhN0
Z3S4qvbtlQ4Hfr18GE/ZOwNLb+bmjK84N825mATDLaWCHxMXuvbHuv61ff7Phuxb6AwgbaTVgZat
LgaMOvCsqQfqgxmgdSNodjVgS/L4DP4ch1VUplClDtBByKcCwcoc7CF/4pLxBx2bOKP5u8YHNfuy
13ipdiuPyoOr7mP7+BLYYOvxhe5AcALAQGnL5yFehXzowQzBLcEG3QtA3xkB6+Qde0QBOGyEX2ji
XF18tV3fUQ8oRAE8vLkN6jnk8qb6niIzMCcBdKIMigpEyxE7PufzORjUPKB0c1EXUpr2M65Otsz/
HgH2A1imfvE1ud3tV9ZEvrf8xrTokWChf4hv0zkUUwWex1UXGL0SBgsgsMRVUTIVRF8a6L5id44k
jD/tveYyQF3sMV7XJqozzDGndWScAMSrd4jvnYd6Wc7HUBjfqU7qYeuxxbTRMy/SOkP+NHPzfXOG
LuOicTR7teC0Du7IVh3Vk91uozoSR7+j4NJ52XyY3LnyBD+gO8+ggkwL3BfG28K7XqSpaKPCg2W2
pdRFOypr0BrOsIOcshmtfCJ8bScEjNg/7EZuP2NbARg+Rkfs1wNlO3J2VMuw0ClRsiiBG5PhcdRt
4/a8Fnn5NvJSfoe37eR6RFvIFfdZ3OnabR9F92n4Tta28xS+NxomtEvvSS9of5BYEndM2MTqF5E9
ih0SGLZJR0tZca4exbqtSC8CHANvbe5HRxPPI3/aXWAfAHBCLr6/iIyUOMyYLBXgTS/kY0zPdDMD
JZKCdlan0CJcDIsOOjj0kP4tbpm4QflB5C+pFzkFzQo+OI2Bpos+XTm4I+zFPRi7BpYc4Ux88fjQ
e+GBRHn31d/IOK1KF3Knhv+vgIQ3dMgS1LgYBuL42U5csO4Uh2Yjc0xxl8mUggL/OobotQ1vfhfY
8l+dTfTJuyvyqrpDr5gi8iO+K2dA9J6jAh50xGuiz+Y0UcBRjaX4zuk6mVw9WI5f/Ubl+uhoE23L
bXAHlyZ2tFn0JvS+ga6JFK14KOfbxJoUKGOqXsdfocQrNqakzDlp7QLydlA/smzJG3OEZBK5Bcrg
KpIZ4qv3jogeEATgZo7dX4K/wihAyOELSw9tidYuLaBN7quGlkH67UExcBHDNJBsLALsXuiGLgJa
jOybU2wFdE/0JoFoR5yVZpGeId4yD7wLwSNYBE7hvF7Q1waaLayEQSwwGMV0Ix7iDjC9vIkpQPyF
q0Y/4F448Yu/F+Tg2vX37+Lo6NXQiMCPcMpoV5PofXCj3d2lxTiaGPYJtiYgKziimALGNikrB5iC
mI4IaMTZxTOq6LyLOgNKcHT8uRBws3ZXpijkQOiB74nzNbVKHsCxCcRUvmm2EkdsnOGobKyVPFc3
NSIBXGX6gBqAa25g99gwIZ+LozJTHwIvnCj8RMR7JmbAiM7Qunc6F6o3XnpQmV3i5eCKf1HBoiuI
ZspcvLrpcNRx6UBi/uBVrlo0I+9BPMFA3EGy36BPudome0WGwGOr4I280YFoZxqghGwywyP+HExa
uNJiWIgjl1sWCW4DaX8HLWbo2eDFHFRqYNGlYnmYpmfEZ84DSY1kwnv3DLF9xVhGZNXLRDf5ekST
4gzKjOnOWoqBhti26EQU6zfWREybiastC0f08pznsm0sxeUlE6oV9HthXBWIFWgLqdStX1PxPpQU
HR/VVy6Ab2STCv4iU6DZSyGgh8N+90jLXyRXYfoaPA2T2pppTcWeekzC3md6o/DJA9Z76ryJg6RE
cfEZXxiHmWUtGlemz4uHCI9HX91oxEyjOtHNRi9rI4Zud9BWmZsw3GqE6qq9chZTE5YJ22KPNQ/X
nzCcMjdcqnSxrxXExb6BJYjRjXQ2I45FC6Uvp96KgdfsOyavXnAoafWPZkJhhcBc5n2wGulVqEJO
Vcdahswvg72+wI/jd6KLS8xtjFYIN4P9LJYdUpQ8FfczovnS9WBzU6EmL5kFHYJ8esRHa79Bh0Df
VLQJiqks1JHNOiBifnqmg5+DQ+HNHrMaPJCXjlelE9grlFx4M6LxYN5wOxcbA7FetF6+Ys1AYPjO
7uFmi6a3pqaNSP/Xb2uhOuOhdeY2uISzYejs9+NGZ1NxX4hbSNd8IQeLEP947U9ajnTzVjiq896X
DiXLG+4I3Dh0Fa474lo3QJYVIABxn1BLuXvx6e5dd/4WuW5vcAZEqe+82lGXunuQs91fSs6tZ+1J
GE/KC4pvX58MT+GpyW0NrRtzKy6BgtS65Sd5Q2Q7IEBOKFJxyI6f4hkQDWdz/tzPNgLy/IvPI9oP
RCwC//3q+jTmvdBWvfuicsWl0dh3xpcIqnyXVjdt5D24/Mz5DOzzSpvC3HqR7LNpvyzEhMhiIWYH
AqVmdqT72p+9fTz3vNTNOu4SgSaFLvF/AiavnfJBdOO4iULrh88h78Q74IvzOB8bgmDeb3OGT+y/
p5KNaaXTbiDREHABlOK3V+cML9Y+P4mB8SC2faQDXSQ9+JpMy+p0X215P8cTv1P4hDj7CxdPj3NE
q1XuaM3VbsUztjWU9QoEoWtuLfImfI4jIpPIFSzZKqJsGrB/TLehy/d0XCdGFijyhPcAqqhTFW1U
oemYTtRlShQ3Qa3g2fi4Pxc8i9+G5/DxPoXI+p7MEKa7Uty4xBFkzBH6Y2THklkyG7/g/i70co3L
2APiIl9UdHkRKvpUqC0DuX0ZPPFIDl/0KgJydpAQs37VtkAteVgC8lq2udHjenpPT08KDiBTmFwk
YiVy+a4yeXpCUcLzsEy2Ny8L0Wy1w+qGoSCmI7yvZ8rBihxXEnWiKjaAtPi9fYG0Tq9EnZX3IvnN
0eqX+kVn2kYCWYGt/FnNQSEai/EnZTahd5xJSKjzoQTaHGXQHkot/yxglPHuqZAKFmXT/zyqlTTJ
sUi8f7akl4uV6Ovq268+L5fi/niVm1xqxI/HU1B8u3T+1QBed/r1hWmcy92T4Ezpj/oj/zLI1DeQ
+shgiLmC6YEHXRj6rT2sFX6Kbi/aiVT21/VJE2MvO2eEy1j2+qnpyDuCei+i12VMLwDMWR+bhVgn
468wQKy1i8g+/5AK+SO1/FWRwnyUrLJFRuTr978lXrret6z0FijrYnH1IA0zWFGDc6/EJPJPRb1/
3W0BgBmLc2mAUkT68/eTNaZm6MO1WK0vv7ZHSHi1iOEl85qOsxChO6g5GIPI0k6j6WhifW0Z9Y1+
UDd7RNbwHesWyYq4fgEIbhms0b6YWbMA+z8Vi09heIVv2iHAB6lEKlSfDhN1AcCint/n4dJa3hpb
WhszxfMXxea6DJfDvN3WR1b0fYMxDAo2mlD71vBnkJf5vj/zu5rFR1tZyxgvtehYnNP9eNlMv+Jp
DymGfXVmr7KlmDe77cSj3NX8bXfttjx2/KY6Rxi6lCjbi4hQ6EpymOCYnq2NshsflJ1xMDbGxtxZ
h/rVOFzXt6XG/y1eMXf4V8yQzrD9VT5NpyPswJW5tQnY3Dzz2I94m7/DS2xdbnVWhUn5BMymvtlJ
hAJm7A2U48ec1YRMvW8+eio2THdcJWKVkuA9jwGYwLVEaueL79xBTWC5qcHV2iNJPEH7RCSU4WkB
DgHrCaegAE9vcygOYuAfXNsnPmxI4lgypGwiA0JisvCZPWZhQ7kNgsj//5NkNiXbBKr1g7jg+Bwc
8X065zyuz9X5/uDvRE0JcfyTgRA8KoeeaY8WmqM5wnws3irLYmItbpt4115KHsNnEXj3T3iMYGCG
T/9t+ORJiR0UMcyb+ha9JBfpUXqLLsZa2qqIbI/2mH19SZGLecLTppZD2cr+UF2marwOZqAkdsYO
2d9tu66Fxqs7cruZTye8Hst1fsy35rLa3s/qQ7T3D+bBwFbNPAQkY0ergtqSXOCrJOGPCHdjXZ+j
Zx1lxWO0j4/9A5KyvPt2hg1/LLbx1ups8Krn7Nw/RM/5MT0WR3N2n/rL3E3dZtvs0idSNO/xU/hU
naqTfEnfx5fwKXwff5Yv8fuYiwTA9H59Z64LBg/DAAWcDzM2gc6bflSPoHmP3Zj9qry3nlPSEZ+i
GA7N8SV4kQNnhMydsQ826J4scJFADsMul9nSn1nr5DJ67h+TQ8TF3s7GTmfDDJNnW5/rq5M8J/vr
UVxzsxhvzXWwkjbqpkGodamvx8f6Mb6EL/Lb8Hi9dPs7aXZY+spBfkL5+glt6+a15wHthjrS7SN4
ll6jZ+VVer199A+3c/Ksv3Yjpzi262SPBK8jdvXGtluMASsz3OW52DVAuoOZfMXzKzr5e1+z9b3O
Djl+uZGyfTPP+jl8GHbWCT319DV9td5H79wtZ4SeK/KxpF9QNySOIW2LfQExPtWQTPyhICiY9nTU
kUPZMD6Km+Mf/MMVbeTQBQj23//1v/7v/7zd//f1g4xa0l/z7L+yJt1B1qmr//Pf4z+0xcQcbI5V
RQfvKjJ635K5RdX7Q2+WGRcUnMLDup0Pc2L99fBw3SP1ibVU7FTndFEs7nMxwxQH8QgzeCdOeZIu
zUuiOjVqlQjKXG6n7NRdipcOEzfp83qQTKe66ODAm0WtuBR4bqcI2FO10Vpbv1iIpNg1U6C1LBYQ
QIFVHI2lMeOJsSy39bbdRmCf2MgKi6t4XS5vsxvKHY8kFYne7CkKi6X3wHOERrDYyYSS6OgQ5s4o
d0eH+2t6TqkA3x/ys79LCRFlJ9i2D9fn/Hx/jY5IjW61ZbqQmE1m7fY+50y44sB3oZgsptvqI9yL
Kbb6kF8jDJFJXeiOqjv5M//COXpA4qFhAs73xoP1Ckx/n22TbXIUHlr4r0xhE61G62ATngrcCjLP
347WPgIVwYY+D1jKekGe4dHaX3fIE4e76JBtRFjcrVJgzIdg2a/Ieq9um+LUreJduBOg8F18Mt/g
gfGHj4WO/ijAPvEuP6W7dCetil2wLA/SqtyUG2l1YxOzrDcqqfK5uTSX7PH36ddsUIycFB5fsh/I
9/BK9Cwcq6xdhIOouTGARkeOzrwifAvSbc5PbSfPg1VJ1Xc9bA3WRnVTvOoHC/Xpg874u7KP2RQP
5iGXeUXdGKhTJ2cdE4GtHzndQ3gcdc4td7KztQu3pWoHz9kZJtRtXTLS0mPyDDqjgFkIbZbHfUqM
uHB6vCFCbDKMhT7Tl/kWmgyaTfvy3HILjuU5PjJq+of+weoc/1DgLQrhklnO2nFSNE/8A3DoH9BI
yp9ZfMWSKcXKqqrIhBLfErdxarZVkvr5Cu0FVjSEs5wgMdykaFC7VidJYExvZeoZoeyl/rwIXsuk
dFG6rj417SCHZynECU0nu49WqNz33iitfqik/VH6hHn82zf8sqT/LdixAjmLK8nCriL1tGpN9bPp
pgPG0iygf59BEIgjcPpH1fHbub6Vy2UryLUmLK7n4RgwI9fEVMiRyPZoMmxFMnk0KVI04URq2WYj
j5D1A/st7E1ioopwnTqMbqAZgVucyVgA6CnYIbMVJ11HBheYxxXtCgg0B32Ol4hP8I/AbQuzFaIz
WUu0GzBNZpt6na7OQhn9A52EmGWTubRkBf3UN8oBpXrnExyo9cTrLjr+7kKxvQ0sMr4PfMXzyIvY
wK79FfqrTzpOFB/pFLYWexWYgV5yRHyI5JyT4lt1XRiHZIssMgK/WOG5MfY41gFNMPcNZQMXsMCm
PxFEr8kCxOymZ0fSR7YwQWzm1a58JrmLmWnoFvPQ3cNZmm7EbnVYkNpdxCvjLPa4yVIYW3F1b9ah
fNB35TIEjol0kGPOuWivX+OOSVahcOaH3U5sMqcHDCRlEiGnub1iW/30sJpuFoF97JdnpPY725qL
DSU8CA67ZQ0Ev+ITbPsba8eodcpJtRgfpf1426IsZwdzwUklySEcMJcIXEWO4Rb4LrAXcOKHn8Lz
P5TmWYYE2E5GfAA5kz+UYrNhrLdNEWSkdDtnDcqxww0xQ99vnV7MvbJ45Hl99eStvJX20l5n9e0/
q5fbqbkUF+PNeqtekvfiEO3W6NesrFmH4W1M0E0YvIYVzUIlFp5kJ6+0WXZE/21Z4YCHxNNptKfg
Q0Vl31Gb8rf+EfVdpmnhpBmeok2MsDhgtcsI8S7bP4YnFGujTbtQtto+27CtZVMbzbKDhTqhObst
amT5gx+Aln8W9r+1zrdFOuyS7J6kEQgQCgrCaFVsN/zUgwt+usEk91mcRR7Zx1fKIJcxYoGkRjAh
MCsvYodYYnck9pZiczt2coAIYq/ogdigFCrQSiaeCD9MDMof1XzxrcHKymMBY6Vk/M8dV5+GdRTE
foodbDu5YkteXCICBCxUTRe+CEQ047G55C/Uid3ikl9GR+uINAM3t99XuAIwZygbeScT/ekb4yk8
hqxY6ZZJn+C43bcbRtOhEYvTOWGS7/fylgNscgxoKzZqGBI/JrvbKlllc2GjKwx5ifUJJEYbfDDX
FibGGU6/rWLn4CXgCC5vW+XcbWRsw4OdtRXxULarT9dlOms2KVx7HI7XBJfs3oZ5uki25k7b+Kvs
VWe3VBJon8MzY/WBSX4jkahedqhFHfxVstRQvGTHlS3NlXSzBcJCYKXHwr9JZA5Ge3mhTdkNPBNm
sOJp+xD/pV8RhL419v5ReWsap39MibIaR30DSi89hqfbJXsx31Ko+fcXadVO1aWybEgVLdRltriv
UdBaokhGtoBExjTELEhzfa/DS+bIqm2QtcqmAXaX6kNJIHXHh6cEltbwrnriO4j8gXULyUS5R1EM
+KF7SALo8H3d+K17qGKV/W2N6sZxb9X3qtgE+UlB5Su1HqzwWYmPEvJ1SApEblDORvosrFd1sU7Y
/aSL5jqJc9S6nHuK/JaHMn2VLA11FuC3UB5DealRKepRlUZMbp7309ha3dvJ6FKVrlFOiqtb+p4/
3skUFTH1G3nQ0uP2/3F2ZrttY9u6fiIC7JtbSRQlWbItJ3Ji3RCuxGbf93z689GFs8umtSVgoxYK
lZXE7GYz5j/+5kcqTn46qDTeECclWJJTseZ2oD0iKqspkZRXK/o5ag8h0+8cgNTnG9ffKjU2hnZL
zSXuKkwEjYfGIniCzAs4TbCjNoq6bMV7/CpTlH3pqkcWRt9IW8g0UfWN5t8L9YsM8nKH2Tt+NzGu
Q6ozmocm5DdXpYCZwMSW1TQoDrYv3avFUkzo8NsEECTGXVoe6vEe17eANijNE1bOHNt/FGALUbA1
kjaGbRYeVUwJczt7Qfrq/tLfsxM8AsgSrebk2mak7T0sPVSFqBeRBSUb/Axbd4m+38e5rTwm8ovX
noIU966jqj7U+avRHozeKfO94e+SP80v6Uc1bvD4rKlxESG7uITeFeoPpXtPUXZIHl2lfyZDQOst
M1CX78dw64uHxqJxlN4FIds4mJ8c3EUtAEH5J8HrzD+68mPiP2YW5DPzTwYLKZF+uW41BUAsDPns
KgMuAHzds2sc6uacQZBsdbDZMsIsEuh0eg0NVTJE3lx4aqKjWj/62S1q5KXKR8ZZBhaEhIhTn0FK
nlXk3pCX+T209Aq8ph2WXfHWF0cDCSQ2xEl+amQOeDGpDuQc5N2pi8ESgkNengaCFeCEXp9U6nTF
r3OKqApZhYSmwX7ANOXrnIqVMRuHYux/EiZsOhVAsb+Su5WGkf2o7s3UUaDq39N2Q/yCFdMOvk1P
jgYNSnej00n6Sdthp250Fgy/4RihLQtYV8XRgqtyZo1612H3nf6imv2b+OsyvHH/0gfD6/MDGGwX
EL/wugaqs7DT/foAUZE2ma+nwb5R8FmQ+4UCA0hO3wcOYNlgt8AGsTc57uEYG/406eYV72PwAtjj
Ve9qpy1L5ShWmICcgBUJV4iUeN/4HLW936aULyLkmNXQooLCDbN/yjvkG8FZzY9tfAyqk0RORZ7A
ORNWMq4hVbVLs6MYEleBDnBI8CSDpGNm4VLO1r1/H4steQo4zpjaVvChR2AxF6bu1vS1dZm9I60t
Bm8pi3hteNZaUYXH3mWlHXBpvRewezSe4+pc4kcRagBf/UM6TOxJpTnlvYLBrrZUKn1hZDSGCOHK
Rjuvgr3BrO01bBZaPIbVs5Fz9uBvS+JrCepUlIdWfyke5GntaZRV6WOXAbgpwrcxAPnznYdICLal
CHOYj5r777q71bgx8SjgICzKFWactsla0LSvg/cutzjGsRQYGCfA9JDOpUicpFcvigrfEndbG++D
SoszfC6r56Yl0axBZ3WGzo6Z1FJLynXdWitsWVSSRxLvPCov+Oet+qy/sZ98REdcGzmzyTiMcYQ/
TGnepVC5Rrk/YGmwdONq2+E14ht01DqShK1olabUsrrseO051buDiIg2Uo+SC/iP8S+2ju059vE5
05wBj80MuxZR+oXDCUYXidNrcHWy2E4EYlrSnQaCIeavKqLwNt+lwa9hcKQek+7KUTQiLkQMDRFy
lH6x3eYCCdb4nvVq58RAoRHjWCwaKk9TR4ClxQch9h2dLoCQunZfADYrpCaM8k9Vj1aSL7z2nOej
6NXTico08Y7uZdIMu3yje9Xvwa1v0EmlaQO+9kanDfzTBh25Su82vhvug9TOhVXVVVhUwPuQ7PiM
rYKOJqNI6MQPu3G4tbZ+W8koGKGBavDLWF9V6MhfLx63wWjJCbMEwWSPdcSue4/jvSydm6MvLzth
g3F0rT6okCYApBHPwBSCPMjOmCzfdh10+uJnv8M82P3RO6GNTFwjqpGiTFmn3abFJ/UUrXuyV+5R
UNZvlrYMydm4uaBp8xV59hzzk3iQGnWHHrb/adSsXM6wK5XpMCw9EHH1qiLDrNaQ0UTbfG9XaWi7
R2/Dtl+38AR8DT/TGHdOujq0MB/fBGXds3Pfueoi43RIW32r3FeHVrZ7YmIx51s12krZd+95ii/h
EdnhFsi/bR9HeWmFS0GGowP8DVEFlQW60eaBsHUYviz6q2bYGUDvOEZBFoAOc7R2Ag2SBGbBq+aQ
fEO2ybFbF2hH6Z+N6+hxWm720rC040UY75J+PdwVsh2fhk25U47JWlMW9bkihs97h1gR1EtGrDQ4
gUUrNFkbb/L+rlUXu+4XB3WS+w4CWJBjMhlRPXCGssVFfcoevBWZCkjlaVBqU29yd9d169BanrDK
eAvZxqZEQZXgMWVbq4vacNTkRuvoQ3/9ZR4wFBWo1TA2xcm+bzYPsraujTQU+58YIfUI0tdYdoEE
5B9dB21YQcZEKfQL4XHOmrxUCyczbm2M82J5GkaIABRNw79ENI2ZHqKuxcCvxTDeu3K+0yXtIabY
SFjFOxhgNTQsKrZK7Ve1iQeVQtIBOLOLFVh+A1iS58jSdCOELqAUmDQ/lBhf56VqxeLQoSX/+RCz
XnqLJ+X+abEAif2T2y8TUZCAvRoeD8SsYPXu3ljlP7p0s2+Bt5qBwb4hKaqiz8CmVo/UpKJG2JuM
gQpfWC99jwlzFdLzVGYJmuWobbIeRwip/nNc4uZA5Hl1EuWTl+NXXewC+T6U5WVWhpsS493IFgvn
ehUmXfhYloF+REFzoJJPMS2snxbOdHRlrMlCMgSjc+WPjp6/GfqbZ71FSb90sTkwBsyeFDKYSAsR
evjPTlueb9zEt4UHRayKd4GlfUS5mLMRI4idUjWjMOyRjnPUHjg2icRjeQtVXQgAk7UTeXdmwVSH
pqP8uH7178NkdvXZ8l2N4ZjXYt+TmGfnsGe76d+SsePfYUvFYoewSvuVl2zZAbkjrXvvhRdiA/jv
2viZi4dSB3mBqTcQPir+zod4hWFj2t6AVr5/K26UWpkJbqpMrI/+yKdvVQQdKEU69PvcX/1u6J9C
pqAQMjnat+sGB3vZKXGh0r3HtF+Wt8jU2hwjYQrhBSKh2zDwCmRkfx0qfRs1smhI6pOZL1OIcRB7
j3ggcYY0ctt9pJXZOQo43+vEpGt2cryiLhXstdhPiQgs4sKTClOwt5OtGdzXxVIStzn9JXSkdCWJ
xcHH7U8AXVDZTNXKOn7n+Ffq6xLNXbQoQ7v55cYHH/0+tIHQvj4KvgmEP56O1j6EccUyRWn2dFjV
S5EvdmQGwyY+Ie38wdF6+kfd9C/XryV/cOc/Lw3kllhYdUA/x0yDrzlNiE9fskvyJorrJNqroUkr
knaQaU3IQpfhalXYCX1ZuAbLTDqKCi665xYLPUM1N6H8XkmZXf/WG7xpa8IUiFM2lG2uQfUT8qU0
mndYVa1dzhyxNSwxOcIHz4l1Oi2IaNr3Omi2RkgD5DAIyrOAtsbrAvyinEiNH/SugK/ivaeBwy4f
5e8e56zGj7alh+GR9yQTmC0fk4lAb2UHCasYg15K8ypF3IH6no8myXjNnRRBQ8X5u+yI7Q6HDcYb
ZHEc9RovJGQkeNllirG2VHInTtoIr6HBZlx/kyJs5GJj3TbWuh0gglj0Y9gvcX2hedRQ/+gtREGO
ykKTrCZ/q1HTiRd4HxIURNKx9dNVlII8S+2v6Xlxf0iwqkkKcR1HhiOBazGzlnF3wlRO9vBr6LtV
RDStQcLJyMvi/1YaNM9tASE0SFYCZ3+Vci1Lsy2GXrvphEPpSkAn+6iYrsKRdt5Y/eNyjIj5Ylnp
r/WfhnU38iQRS6d8CirBqZVTE9xXHqWHgIKT3xuk5r2Jy53bgoZkZw56WOMc8R7rsUxInlqCSaPu
JYkoe6Sffblxm3cfLmKibhDimr2D0d3GDfhdhb9PL5mkguleOuzlcfY+RJayar32IdDJpI8k2ypA
TmvySByzFp1Y+BUKv6rkEPVPKT4biXqwvNdo/IfmKw48ttpYeD4S2FQC9IfPZnkMiWisatD4bteP
zTokkSHJkmeXbLcWD9zQ14E8pIXsGwvdPVtt/IT7oiR5q7E++/KPBiN5sYNYL9GpM+/jU64atjtC
EeL1ynjBqgRQxxUqc/Iokm5dtek6i5JHd6AmqMl6IECAAUzDlOZzAseOP8uNGTjRxXg+GcIbbuOL
PuUmlZOQVc9pLy0rS7HFJlhSiCy1Ud15cr4OLJdD8bHSD2nqLl7IA7fgXnjWC5pqicAis3kvEmIu
wvZBEHEdC+5b3mjpUwLyoQKvfA085SHo0/PIS69pjjKccRTo26MYRwS0rKnqWu1eAGNK8CsRod3L
a87PkvguaocKp6OkyTaZcR4iaNo5XUJ3q7jWqtEDUDQyoEtYVQGkAYZtHjzFCUkI5VGOhX/qurOB
IzYGQZfX1yJpruyYL0WzilEKar0tWzXZa7nMa3jtpHNdOgxDj6RJY5yacXkuLH0GGB8MwCqE+85K
kmnBjVuZVtjvi6KuUL2qWAt9rNCfFkWxHoYhTatkOsPxwxno02xjVpLDuLr+1LcuNSvNEqnSJHRt
4T6Ld2mxE9BYWSfySoNb4mB5bpDx7+v976Fm9ZXRpWWfemW0T73X6WTvUsSFz2nLeKcJo5cv9VDs
BbPeS/G4JrSDKjhgUoC3BGNwr9TwF0d6bj6iKhE3meuvYQ4K/ntz1MYW2x5eRLOb48jqm2lTJ1Pr
lcZwxnIQGtNCHfNfbvt8/WrfxMrzy82GWii0Xe6JWbTPafBxYEOF8oOzljtux99u+9Qbh7ha9T95
TBOmOtGY0Lah+46TI3BBdhIpU80qqhxNcK7f2Td238ed0dLjHdAGwjnl637cGAaJVb4JZFXjv7Ct
f2DUbIyA1ItAf+JbkdPV3TiqTVXlt9GuKaoJl1AVLXFWb4xCaGmlmDLvpGdTILZKfc64ngVqDDKG
xSXb9I2nvDjqNd2SplMZerjZechtozwtlYqqQ8QZDJF4vmvi4TXoCK+mUGCXClOnLjl/Y0sTtDtJ
6PBRu+/hUJECG9w6KF5ceXSRc+LkvmWZ80kYNywqXUSoS2WL1RvzXdffUFrfeOp52frxbT9dZvZt
U0Opo96n1mItpZoSJBTiBHUyCylBquC1HrpVw76WNO/Xr3zxC3+68Gy4WwMfIXaxhiuid2xAMZpE
3y3Gr+qfpF0K3Y0xfHEuf7ra7OPmAPy6rypoAmGB9QcigWRQnODQ6GeS3K4/2bdief5Op0/7aake
oqQemiHABk7wSFRib1pSdVa+XRqr8XlEWX5rsHxD2+eXnM0XNZNyUnrdaJ9RjiTEcJEKbNXIcAeY
AhrQdTss5JIOU48qiRhj17VTg1UW6WSOp2lhQuLsIWlgFOhi1Td4AyA98SKIFC13UXXRvsfWtAdQ
jn6rvrUS8fJ1h7/hcBQEa1FBGaE5pXRLOfwpYaSh87Ouv9RbH3D6/U/vtEnjTEy9mli20m7rQ+hB
dm7fEwGvyAM9gFuI6cWN6dN4mUbvp8uBLldSFVgEDRAyVT+LOKxpCOICSHS29dird3TOrj/g9IW+
rXj/XfEjwfzTFWVfzeqhlsMHWHhV86BATkfgB0Ql3SI93XiV1mx4Ts1a11eGaF8bNVkfni0bzXtP
dpfi2oE4/jaibNXi5Jt44aMi/1vd5kgC2h7sethlDXSEkDT08JnqwxDafVSQLjkdbbDX1t/Yo/0A
Qjqdu+tv6NsJfzbIrfkgV6UyqkYv3qvnFK2Eu2BXbuAFatNARi6+6BAV/Kb7Oua3Lj3t9de+zmz4
WZFaDmI2hPuBjme5lImuI0MLM3CVvsFYIYT2sHo+DOSWG9GNof+/rCeAhqALGmmjs62ArKK4HoWY
ysB4LWAYStUxRVWJcCGXjgP9VzM58jWuv+3L43FSt4sipjHWbH3GJteqhZbx2JrO1LGij4QzE3qQ
/Ea1OQ2376/2vwvNluYqFbPQHAt2IAQOWKuDg2aNY91sqV58ICKsLUyOJuu3WTkXkYGZq5UW7FME
m8B18CVgsPnHm6jhN8jsY5x+utJ8T80rRS87HUsZu0/SxybYkdLCYZMp7Tdk0e1HdUoIoFGP+Uoy
/m5L3alUf1lJxmrIse7WwqVVnXVQAiMQt4MMRV6lOM6diPO9ogMeFJyVH69/8IvLgmFQdFkKX/wj
/ObTAhQGut5hih5OzWXsDPwIUy8bc34g1uFWzNa3jtTHK8J4z6C2mxrds/lU5gKGFKIS7WXXzsuV
JC/cZ7QENVEU8VIzVnm+7FG03yrp5WnUfhts/1133sSphUqq8yCP9oTXA9UGJ6VAMuu9WgokvGZv
1i6WxtKGSJSO7LQq0VcaXduqOOvWe9MjjtXkTT9MWQOybWjJTlXKE066i8Y8RN3b9Q9ycd7LpHgD
hJFxBBDGw3z6IkUfdboq+8ne/1t4yR01WRZgomWd8K7VSGd0ORFDOL9xVfXShKQnMPk2ifwzf0dt
JHhUEka8l0bU0w34hI+6XrqXCKdrGIsRXu2xFGGnWzhhn+3UptoUrXpXxmjPMTbOwUlaH7tuXJ40
cN+y+tmPv1ztt0AtKbTZTh+XRYKQBk/sUCkmL3DAzlcL6ZakHYsQlgM7rvpG055HJixrKdbnMEpt
yztDOVjlBDl0u0bvV1n22iXjm9paU5KpD0uibM5R+asaIUd9EAt209pMIBFdg6IwFnl3iAKY/Ok5
zV7VOl8xIddCPjgqzTe1dPTmqFonjE8WHPOsdtzkCngcW770AlI5XTkIGna/zJHk05hhEV86GjiH
YSUr0JeFwfw0aOJ3iABBKtN4N5gEG2BEP03rzjHyYVHlQG81JKW8sHvKqBAURyAXtjD4GfSbgjLY
dvQ+zcpl4qHVg/BuCv0xD0zWD3k5tsbKq+7iUFngrLWQ8a9vu73Vns0cOSLfyCKeRBGwmK9jCD6L
DgI+Lz4sUd/RuAuZa4WSL4cxJztX3pK5oUhH4goWmnDPt3cCEvtG0ZEKOIdi/stPm20c4JpvPPSC
2d4YbRcRgM+Dbba3KbUv4UtHYU5dl7tgKph7t2Jqd4BAKm9SJMoGgYLsCneBCIRrmk6v73wcrHid
Wl4/4p4OcPZBmIDjfeMY+o35OK1Tso5JCr5TIrj+7PYss9croU+zvdoicEdMZ9qjgkKGxI1W9tdy
3S9JnyAx+Z6g0YBaIMYNuJXOfRxvgsBWQOWSCAasztodhGu3kG4UBxcrf6xbRBzPNY5M6qwokqI0
baKaFc1IuM5khdIj+c0NW0rOluwtSjmBL86mh3SxefMUEqex8k3ovY5xzMhVJwDWIzAEk19QWtz6
hKB91dJhG4nMTc9hsXENaVkgopcJhRqf85BA2vGvLyPJVk6yl2zKRNkQ1GwHvcCmMdz4CNKlo6LO
iVyRRFyWjDmVqFHbyhg7kJEBQngFddf9ge1iQ3803A6CzTOH8aE0f4TKsRnvXWHtudz1goDbMt6B
Ol5fIL+JBqYx8fl2ZmNCT9o8F0PiuvRRX3U1hBzrJA/RekKmpvKMCUwx6t17Zrnu+l3r6Yunlvjh
IbHsSntTx3Lhwmts6Px43kkfx21f3DrWX1rDdXhsuk63Rvk2bpMmj6VQ1cJ9J+4s76kYzzG0HZ8k
G4CESnwWVJJjehKFBhzZT+y2Kh5uTKqBPsD11yV988n6931xH2AqqqTOO72iFos1gRjlQ7MT1phF
YZWI4fRK2sS4NcKrRYzfHWi1Y2vg2TWBtg0SdQN+PBYEOOVUB0zLEPv3/HnpbvLnYBHDv2Cy2Cg3
k2cy617lwD+U+JX7iJPBj/FO40/jPWLXG7x21n+UZbTFvNHpMdhqkZxrNu0UrHdwpYQAkEDHbxBT
9+iQUdfeYdD/O31lyqJjR9EIHyI+e0hssCl88nf4vKzIkHTg4qPoMu+VbfQLYtjqb7n4Mf2+T3hx
65ibevnuLVGTQ85+lxcvpDpvCJ3c1nv6fygJ3EUGhzfDrAOz7yO80C1Om0vofjB1J0vJSRan/LRW
gzM41z/JpUpYZ3v//x9E/lpX9MYou94gJXtVPgIlA3SV49kVVnBprl/oG+Fi+vS09zUVH1kL1Hoa
pp8qGEHCijXzlRBfH9uQ35PxQN8g0M5KuWtFXoh0ZnMVoxHeh7Ey6mfOM+yZZnQa/DMV8PW7ufTY
dBRl0ESsztSPcuvTzeiJp+qJJABloDZkJkzPLW4NVr4xvPGGP/qh8zrz87Vma0Q0hpKnBvQN4LH0
XWyT5hW6jg/xVbSWcuy03f3g70YIgw3HVqIQaszLig7iawZNiBSo649+sZSkiLREjD8NZNqzUtJv
1DR0lYYPIR+FdCIV24a1omVh1DSm6wlFkWEu37jq9JTzt2Di5W1g7C2p2rxrTE5YBYGWpALJOEnh
qRXXWv8WNceYppghEP6xFLydT6799evKyqVPjQqc/7Fb6Io5I59WSVPmY6vQLBGdBDMCM7k3vLNF
K9GC9UhFL8XpoRbffMpJyH+9sVPNfZ4H27DX74b03o13hjH8FmTx4IOGQAKUJHj1jQbFyl+qLVG6
QvtDVV/gF06JqXS3igCo/mczUCiymKJ9uqviTTMw4F/HchXgJxDann6QuiXdwN4AaV0n+MdIO7GE
J/YUxu0uV5H9lKxraX5fabFjSDiFu6LdZO1KppLQsu5FN4cldxxSargtpJngSM0aNMKDhGQ7wSKl
2ESyZ2uWOj3fVEnF8N4hdsqtTbyUIO99YeHTmSOMF6sMrE8qO0bDqd8p5gacuRqONEwD7rfM6Lgu
WoOcn3il0GHPVpBz434tNA6rBggEp6SE4cMv9B4FeIRzhXLSwh2H6qp0SGhHVM1pPlRPwvA2zTZE
5YJdYRMMECmvSnPF2VLVtho2CToGBiHuPeQDlAi/vB1sxT6572CsEt1SPnv6U6kES2JoSYJzIv0p
nkTP1qkvdq5o2XGBiVH6bkUbCc5muKsKu3zT06NUPddIIMQ9SWKS8ZiEu7LAc71bYn3JHwMBTqb+
8nCnjKD6OeVS+QhzVjBgmkKpLkvZHi2svfBvQrQuFZDC2LW8OxdKnV8sA8tJtbXGg/R3UbFhlTMz
uvpr3TsbBot/cta0wZb9p6FP7SiGO2H+VTWUC9VEIofpX8PaTlelLB7ryFwJBX6BQrQ11WiHWQcQ
yHRugTzzkCRH7HuXMdHsTFrXfVL6PU/v1pMkF1ZhKx2TRFvKCZIJ+b1WXzowddoWcIROEu+9V6Up
6GddV9qj1R2vz7eLq8vn6TZb7cKw0tlQ6nDv13ZkrYr4PtEf4Wyr7sGTHzvz2NTv1y95cYJPUjPS
aVRIpbMJHmee5OlpFO7hvmQyueUHHtKXtulwawu7hBjgmPw/V5o9m6HkQ5VrIOtcSacB1DnhMCzj
ykmq8wQThNMpT2SKlOlOIJW0R7tx/Vk/WGbzZRQrRJNzkCLjNDoDS9yRB+3NfPhJBLb33GL8l27x
IFo/bHERc94C57Fe2Atp+SqudrblvOx2PyZbret3cRGyYQefHF05aYBUf93Lc5jYYmkKSA7xilAE
R5RwbQJ3tegAavA9ynipu6bt+7i5VD8S6VZJO/38b29hIuKRHwtzUJxVLUltkVM3pNHUjk2ZtDVw
jOo1a1kng2/6denArg+grviTzXGZPxfKrXu41BaAEChJOkp7C2z06zsQQI3GtIg+JHt144gJDM47
Jd1W5kmTtiR3V+qNSuL7QJfBwQDkcMLUJzHI1ysGrielo8pORqhYwkDPlxTwsvrG+n39+34/MXy9
0GyQKYbvFpkS4odwajANCX72Nwh6F4YxV5jiVEzGsiYps2IwgcpSmYaQ7tNaWVXmDwuvI+1Bdv2V
VPzjT0ELNKm68K8QIDlOnw10SC2OE8IqMqn9kSD5g4qQ4j5plln/l3i2JUcX9CEe4Z6htO90/EMg
ysGwXWYezlEVxKkxuHEY1b6NwukhDAODYwJkmZVfv0cbaJyZLBrT7IJGtnMb53bVPP2MryOdazDI
LE71fHxxOg9/KlQTXx0iqzLoH77Xf1plP8S4gThsG8rSR5jmrwJM5d+uf37p4oP9d9F5dVxrntyn
QpHsixzu1w/DfVDKY5XfDXhG4TqprkTIXoJ89uRn1dwCCgjBLa37pVvAc1tUFY1KFQj663O3YZaK
jcfB2hQeYxdG0gmW7/XH/A5yA6h+usR0C59ebWXkqg4JnFZK/VtwF4KyqaIzJEPNst16ff1aF1bM
Cb1VFG3KmWHAzDapzlMhKVUcwhXsZxNY+bucYiudukdyNxG8TBMHuG5XlDcWjQ/4fD6CJB1wXYM1
bGnz7XGQvKI2BnaMaoelon0QUWIn9vbnk7l9exte0JXb9dNmh/Wjszk+/18e+9PFZztm6sruMFLC
7KFm6jghtlvV+N0pBwUiYAjVG7ZYfIZpqd3q0l187InJ/pFwILPMfP26eZ2rZp/QpXOFx4R6WD92
mrb00xNUNRKl44Wpb0XjNcBWulT6hSX79MrBGDXNwU7fzgnBozMk9ScpwmGUco3yK644gLugBNOP
KHZwu1J8UG68su8Ilwyv678bn+2toSrXcS94ynQij0gsjFTyGLAq4iAoJJCYp0pbEzeD/OaWKSRF
imJXWchx+eS32Z2Y9JjJ9c9hpK5o0d+4t0ur0bTZUXjgLMNAnr1Uw6sH15+IZ9mdhJMaeEW+mtxb
ym1vkmm9Ktl/YW/kty58aTn4fOHZ1hc3bm1VPadHlUbLaIzrtlzFst15KJmTYg0CT7tImZBzquAe
juF0lhVSzh+UYf+Xl0A0nYWlPbP5A6L8tG64UhcMkiAGkLMOinsYMsfg4bkFWDIlSg12ZOo/Tj25
Za2uX3t6v/O5jICSLAKd6Uwq3tf3PxKsqgPYfzAfOPkFFriJtZ3YkNevc3EH+Hyh2baTin05FglU
IJm8AbGCIorgoCVSQA3ezNp7JIlmJxp7PylBV41lkxbria6sW5gBFjewmkvrtGIRVWKBYEI8m63T
rS+JEbM82OtE4RkwmkH7p9Uy4rEN7QVa7o2H/17mywRggQxJpKNQncwePgi82kwSkCoQA4xghHaX
cNKeeNUhGyKHV+g7CDIniH9UPFTbeBPdOkdNX3L+pdFM6gBmOpkl81W719TM7cBK90CkeoqZzFFs
D5DRLfiG1x/34pXYl3B0QFRCdsHXMaW1qjJG4sTqKe2hwWUtOQbRP3J17Hm265e6gMXwZj9dazZ+
Q9LrCwxshp94PP/OcbJ+Vh7ufluLw8NDYG+3W0e6/9P8wSLR+aXZzvJ1t9l4a+3luLl+Hxc6TdyH
RusfRr2JnfysulC1rPUKlft4Xq3O23W2XLwZy4VtL5fvf//egr4ubkWqSW6WaBFlR+vi6xv2pCES
dLLg90HzCkiT9vpa115CsVxO+1CQE92LeYaRQC+SYPWLu9Y3YYntRBOkSOFkFQDXwzQibVaSRaRN
zUqUsX+Okf1w6BGr17QD+iEr7hbx4wJez4v6dOvThvBprRMMT2/cLgj3leQollMWGR5/+IKp4QLt
GpYDwWFqykKcJRYaTIKFMB5MO2GUVinGutEzsasARedQeVEA32KQGJPOXoizT39MsT7rY3mDRWKO
cl7HvLFnnTGxAsRgoO+3NGdFHj7CtNDAA0970dODJfQLDZywx0aatPP4ifDrhTL1qoRqUbvYKbTv
OgFVIgIH9MK5thZwdTWWIt3fFtIaiJ96i7z8Qbv5Nl0/vafZpi2JjRmTwIP/B3IeHxDRWyuwwrFV
hFsoJoI9Go+BYa5F8fX6UL7QEPv6hWZDWR9aVAt9y+Ci5Z0tpExGxNERMi8SynnKvF2QQEkohYdI
eIMytRihNHA+BWz1WNoh6xI6DKn11qpy843MlpU+SdpBjqDyaMNa0l7F4CCMhJOuwbkr2VqM1m8d
+69bR+RLG+Tn8TpbYNpYLAsNvuVE3EUcN4QTmp1HzvWXrl3cIT597vkBubaiRFMmFjSD+dCM0tG3
ZHir+mr0+kOUTEicvw4yHEdb76CNqYNeIAwqG/ONuk6X4OSgv3jc9w1GpaegI663X8IAWMbjoQLM
aNsT671eUSbr5jrXDrUx7rtmWI6s0LIfrqYZIPhHWTsgN0qZEoMM9JfEm04lOh1bJLHalwX5eMK4
E8Zm21WpY3nF0gxxblcDgFy6SbSB0xu7yeXvjqQVlEwiRmYOi/RynJZ11wf70kQngP2wcKL9iPPc
MyAgxb5YHVX6+reBx2kpmk9BEljgCqH60805Sa0uS6EX0ijat8KR0JeCKNn+2Btv2KRRGxYYkUwY
qIzTqH5z+l+6tj7F/sCNYzuZwxlDrymVZQnhPiUakqtACwQQQCA2AZ8hqK+5hmlGWSwgDr0+Fi9V
R2jpRcOaADns676u0IMbl+1YQVXnAnhGrsA+ASH92EG1c1OkcalWYAvjEGtaE+gxK8Usv5WLweDI
PDVuJWesjiBQ7EUEYN6o+C9eCbiDqG5UhpIxvfFPG0+P0sZKKzndD/KuiJ775pm0qJB6F+eb6y9Q
+Q4mTl+O2CPQPI3SevZQgtSNRlVqHw2igT0qinZSca6jcDnCp0xGvLcKRGHeUffYuBWEcvjXmuxw
qXTiVWsTXYJeQkrcfOSTTulIykvUyusJ46/R03cjtp/xbiKn9Ci/tMnAhb9NywEK0vVnuQgzfH6W
2apbe3quB0oPQk3TZlXAmymmweiRsYd1der0w8Iki+mW4vXCmRVxJqUN/TUSVuf11JiUnpqYIGG0
FEu6nH9p5bb544sVIJm7AdtcWOK/XGv2uTo5dGsx7eLp+MVWywzj5dK/uv4mbz3R7EWWEr1qNG4+
OpfdxEWiscUw5GIjBYrsnai4rl/wwjz+8ljThPg04AeIdrC8vPghNbYZlyDRNbpr8WYu/0TBy/Vr
XZhcX641277wiBlyz2yTveK/CshbmMQD/UwxPt2cx5feo6SRMTm1CWAkzd6jFAgu9NsC8onk1PmD
O9nAsjIysbCb6Ly7+NbCcYEZLpNlZQAbktunmuJsfHBAVExo7eFeFA8gbbKAmJDpRnPGdM8jHLJ/
u83lmE+bUJukq9p/vv5+1Quy5a9ryuxryg1kedlsCK8vSQrs9KeUSrbV1oGCYpVzKycBo/WhUAki
DUY8bTD6SkpaFX67aI668FatTSEEYzkVzbmTEwafgzsM6+y01sabUj9m/kD0obXJ8cdWxrcRH5LI
+xVS3uZGuQ+4Zqgru8gVH6d7SEKq9/DkJ+vaxIv3qNwPuBh1Ej6lqrlWveew9NZ68mr4BFKYBzd7
RVkhI+an3815O6nwOUbJCzlE1c595lgJ3lvWo4wQAPxXDicwTzkqUeKwTtD2fGepXdEWw8JBwXdH
RyQMiNUr2gq6Ed1ZUjFXUePE/CiQrWUtOZlKI7yio66t5Pg5bJnUYb9oGSmFiS17rMKnI7aoZd0V
H/24WnriWaTvKnbmKh2N1dTbzwcggXqX5U4Oa1Jrl4O0lpVVpiUrV3nTRId1KQ2n3l3W6Q6+rZzt
ab9WsY2wewBNI3YYFwMMAvRVIvG0NjTsQnvKOJmYTb0etWHb0otQsdujRZu2axgWd4lW3WsCRLT4
/3F2ZruNY1kW/SICnIdXkpoly7ItR4RfCEeEzXme+fW96O7qtJWCBRRQKGRlFIIieXmHc/ZeG1K2
8KIj42C66DKkiuCkyMeUvJ9VjNQSlIeJiDuFhdpj0YO+lE7UnSEpNqmb9q8aUIAJfnFkLPMMJ1+s
g1TEc6jfRyk6BQhVmCkIaXOaAIUkx8jRIyfIBMUUKptIssWKpDzEsWhpvPolzChrMtZM+WVCQWl4
G1wyPJMs156HCq6yDERvts+xKKDXcXoDOQHuZepXcUA+pMCp089pZO+nXLGrQwyDzvDCbVaDvmcL
N9c9FAVd27o1Jrvi5rxMfpn1pYFAt52yaZmeTSveCLHkGHiRrP5MVdGed7V8g4HR20jgMlN6QfqW
Zj8nonOnXebd9YRIm/XBrA7wttryUMaQCkffDQr5IcV2oSeAuARKe9q9Phhu0JhI71bTSCJ6hAxX
Oc+WdxGfctFtjVREcflmoM2Qe9VOEdxCFlPzhzZ6y+sXraltNbgr5edQ1Ny828bVryI4oBWcwVvz
Kta/SNqB8kupP9XEwtDv1XS20eEKEeZG9UhpXCgiz/qATAnwlggPoCw72p8vWX8W2JBDGVsOcGgr
L3F7sXfq4TnRhcMs3begd/lIhTkfqyAK5n+00o6J4NRbSItRNYfEJSuo7/OcCvUL+wVPOmMsCXLB
xeWBbdzPzpHPGo/Qc3bmz08SiPX4K/XvKp9GKEqFVzUhUUIuEdh08wdMzuyYwF1877oY6a+5C2TJ
RTC81DscXz2nZIK4E8TYvcd4nLW4wTufuhQFDmiEtA/s5OyT4SWvsoTUmfplHGPbb+7mg3lQebvJ
42uziqd5cCKnb0VxmRkHQTirfBgiE3BjoZZVcqApoBr3spbSs+WFScT7zPSs4VxnaPD6fNECiMLi
31gPIVgqI9gFFs9qlefu0B0qCwU+YrKXmjKJXPlOXIARJJcg5S/TY1RlpIVpFXV7dRmgmOG0NJfx
e+oNMbWS3HyTzY2U9btOmfjq3gjhDeoDVQnK3ki+OWqZpEMxZJGkTfkulaOD2mYrxGROT3Rj2m39
zl8rfMEhB+lhRBITYFyWbR+DrnaemwoKD9gCoZ0n+kJCO+0vQ7PeGOzJ4jF3xvxNKOdOUBI+Y+bM
WSEkyY0kcrQ8FIqN5SaZv+y186CCotcGN5nCNS8CU5UFS4/Kd2IxunqOff266BaBsW9gLYPvZ0GL
a/xQICw5EdQiTH3zLw5L6AFoyKdhb+IXUgAKtZ4Y2NQ0w3pwq1o+iE3gmFrh6CP+ttFWmPaaodzQ
wI9MtgnVycyr+1CunyZ/vHGO+TgjXZ7f9JltI0EKxJlzsWTiHKitoaVg4PEONdllwcoMpN3y0TCw
FWoHNuQl1XVlpfaw7NAkHdQ0XuTBW6Afk0RxW++lpZ7GapVHwU73DhEUXPl3x19HGBgdAoGYimmF
IBjYVS24RnHWq10T3X+/+M/7i3/dBycklG4i+ojLGn0bS2rXz+VqecBRsuK8e7M/L109sugAISVd
lIHwXjyrquqDHtdstodxl9L7Ll51WANTDY+bJ+CzfmDHy2KO+cSKjURogKn4/i6v7OvEWQuvstEi
//TSId10niyldc7iFBCOlC94E1G+rTSmSOHeS0/Jf7E/RjwoSyYKUsuilvp1f5zlZT+Ks+SDD4at
CVsLtv2ivgmGA1W9/+LmPl3r4kxdNBndHwgL2J+QHmwbiCTT8IbDhJk5psR5W0xyddB8uuLFcVcZ
4X5IVpHuxxM7wAb6PLVMWK1I3GB5BE7xHBCjBFt5sLGYSP1/8zZNDTynCuAKxujXh1uA00lKHwkV
NWgWiTJeFLsi3lhvnAe6m63Zq6OXawEER8lPF+3r1YKotBq1oIvlMzmRX0TxatwSb5tylGsW47TV
UtBQx4kw2sdKcpQCEMQixAmu3/uTm24s/VF9yI32xkO4fnj+9LsuiriBL8cYvujRV3BRmMxbCscV
/cS2FYENKas4PkfTSaeClpJvzD74+1F3xWACFQqmAlBtC2nuBwzz0xGwrBRD7Aa+KQlPIH6ctSVl
i1oQ3SQAKs2HPSiHeX8+1wi9t4hKhKm9I4o71Gq0aPjzqjqwXGtRtsbVu+hF5dYTulb3ZIZG8wWq
TUaD9PXNKYUpIFLhCc0a7gYgI1kdxA617/pcBDFOQhMuK+kwyxBruucT5Y5M0279ivkqlzMsQHka
0BTbLPVSAycqQG4aWUr2qbTl8nnwLiHIM9YUu6d6WbS/Fe3Jgij9/eu5NuN9vur855/ejhg3YziI
4se9U19MkJnVQIppOlhImOk4pPASvr/k1eI+Uj88f7PYj3Dxr9fspkyW2mZufcqnXN/KxX1Uo2aC
8E5sn9sp65KgDNFf6apDAhvoa4jPhXgc/f3tFsfV+1dF9PuyztlavzjJ15NQRKVUfTx1opg5nxJ6
WUHmtjZ9eFL6yLW0o2ouxkwEPWKxPk9OyymucSjI2yOoK0UhmFG7UfK6OiSpu5rEQs9sjIuPVs4Z
Di0Enr3PVtefyGoVlBuv4YrLB6Glxn8IMrBUihlfX0NVNZqUyFq8F9aV9A7uy2jWUs1d4v4G+5np
Z017qTTPGbK1rN7DBsH2mKugL0ubJarsto31s2Kbztbtxgj5twqRn0aHGAcHVELpEmPZWpGfmomX
HMNpA7vG6VvTFaftKC4DD/ec5C3Z7ue4eb6/7tVHwqfH89DQI7JufH0kqWXWFQ8KOT8iax3QlM/x
YCbmTrzocdLXQUwkAb2/GhqK5utb5i5EylNP+unEthoT4nwUPbXi26yUtfB9NuVwo6Z2dUal6AQ1
RYXm8q91rReTfBS9cHp6/nk4LJdzuqltbiynWBOyY58Jekx/G261/P7hXCmv0ekVKT0RIyP/y+SE
NL8TRo1uQGcVK/q4qfxOSVg3ZmTR91e6sm2AA0CBnM3mXGO72AeapRL5g5iyYtQnClxI2G+yKObP
+mKypY+jyOz1iPIAbPj1RReJohRNydagsTbIajNtFckHrTj/Fzfy6SoXE53BTl8rRK7SkabUnwi1
mW5BIa8NWapK9KTY6NCfutxBWkFsir2MEO5ZP/x0X47Lo2+vNuP9PTEtv0Z3sT5Nj9/f1fVaJH0w
SZvTTzgTfH14+Mv7QvTi5CjrOwwV0/joi6s6ugdkXQk7goLACDtYXyR6sLEAZ/bWYeTa25NQT3Ie
Mbi+evH2TDUSdK2kaOKNRAat0K7waE3r6fv7vKZwmN1dkC5ZHiw86l/vcwrDoaXmSWYtGabTNjOr
lScRi6YqLmI/T1nA+hPHrapv2q7kVP6U0RlktGbCe47FIXGJVGtCyJWuLN1Fp5Q4G2X6OYF4t8Ln
oLox2K58n+gkJEXm82SzdTmkA3kSAaUV+X4yX6HQc/BvsxpePtK6W3vdK643mWtxSsLyxspx+WQG
shB8o6QaLfQ/KoO6CSRP85yHB5jPiQJU/lmjTKMa5xSPorCopFMr3Xv5MR6W5a3m+PX7/ue3XOzy
+0a0Ql3iI9PnZLoFlV22bF1woFP4/Xi4dj79ctcXe6UUinhOWZuQFv+1lNAtnWWNVnD3nBJDoSiQ
990m3KbAg2BJGbAFv7/+B5bgctLi1XIsxW2IvPzi+gnMLsEQ02RvDjHQipNK/Qf+5XyQa8DRdsIv
vzgZlMq1jDoklizCN1Qgl5n5Buu9iZtF2wRLP9K3WCE1/vD/dCsenaA2qp4QhpXjubDm0g3K8Bv7
jWuz+qdffzlRefVQjoLBR6sZRGBRPx7jV4GT/PcP6VrD6fNVLqaGUhn1aSwI8hHNwmYsmDM7NJgF
3TSPVeCb31/u+uD7/1eiXszwoxBahcd8dIyKE5mBqFhj7122flft8fsLydfmvM83plxMRt2gD3pH
qsJUPhloYP3haGkPAQEeeM1UWOXVXWBwsAbqP+3wYWfVD160KRLwch+Ue9VaE1eSwbmpUxjqAyky
kGiMxpVv2aGvvgGJjSXJGCjCjXkcfDpRqFKhZaUxB0BJh7lFZeA2QwqiZSusS4Ju3ChMXZ+LFHYk
4L7ZmlziAaxBHbMAX8e+Lg3bgG1BEX8+xkgUUHMK2Y3+g4KkbJy7ufpg3XFGtxkRdE6SQnxN6QkA
/vz+ZV19BEgcTYX2O7S9i0HoC0YV03pM9hWpHB823DhNbZwUyGe19PX7i2nzm//XtGCIHBsR71Kg
u5gWtBF5kNnQpq7TVUVHa1RPWkd7iUj6sV+Olju0mL5F2YlGOnJp4VTp0hfJyjAeSkpqI90Vf3QD
nTh7kXjLIoIocKSTo2ai7REAKjQCHZSjJ7K5HSD2plBw/84S8tJwDD4vJpNeW1Qdvk/xlGv9qxEC
cy6IBbCUYxouBS5tkHjjE2pRQmdgxNWT9qEB1KJ4OzZPfXVrGrhi2GOF+uehXPpjRV+NqRI34d6U
tpQs2abA+WQz2VNSR6NQjaeb29Zr8uIv17x47UWEv9PzA04PDQ/GWI6Y9kzao/CyOmgNTauu6lBc
A7ccxBG43JvcKe/KLPobEvf7QXHtjI0HiaqFOA9ARL9fv8II+L01zbMt1lfoIlZBjNGdkR9p4UWm
rZRAGwpIE9vUhzGz7uh0cdAM0FSILiq/pLsxT15/Np9+z8VEWYVqw/kB8xWlHB8wrwELRhVfkHtX
BOSVL/QU6dBhhDXpfU2EOKenmwXQ6ws4O36Ky+xZqAl+fSjhlIJrisP06CtPg76SxLuy+S2SjpgM
z/wAqYzsbHzNSLK4dRK4JiBDOzab07GLQ1G/2KVYFrtHXG5sWXuOi+EW/RaTYiu951Apk7NMRmhP
q++27Ht+0f+aHT5d+GJ2EAVzPipS9U2N1BnQUaamRK4PYjz6O0pv2J4uzD1Mq8JLfWujeG0ipJ6l
irKhcDy5tMc3SZf7YTOFewAitC3jGFcB7tnqkCa+YyA//37UX1uNP1/u4iELkZCoVocsA/5BBKho
DFZz++77i7CQXXmkxD/CQ9I1aliXE24tWK0X6YzlRDEO0/A4iiAEuz8hphWz6LcftmoLaIr0XCBD
oUPtTfEh9R9GWplVmmzmxiX/iJIjbt+R4quCuBILeatJdCf1F98SjqE2fNQ+M/+hHkzX8nlPcJla
VcUDsjWRaLUrIYG2EomImHVXE+olioEoc6ZmUZdLpVyYwbojhll80ctn9NnpsJaru7pepuIhakk3
WTbhw0+IdOba73Y9OaPBxuv9xVD9FIkmFbtpE/uoHExa+JKtopdIRtsSHn1FAt2GW52MaT9bw4el
lrssfiak7VInMReeZ/fdqjCTnd895v2zbt5ZUrQs8bbnU3BH+06Mn1rdRDkygpqt7KIg3g+apykT
KtD8mnu6Ii7QQqUnD5cS2ifw7mkiz9zOaKASlVqXLsXSV3lo7XCslhLwpl4m2RSc2+CRAIfkf/A3
cXxCxFHm4XastmLKUXQbw+g26lOq6chHVbdCcxLrpNPIf1UWToyoTkd5jxxy2MsTyXu0RFg/FKUm
WzV6MEhcasbHRHqp/J+CRn4UFLvuR6IhcWeZV4Ofg685enKn+cRwUijr0/tQt4maAr7+q/V2WvVz
sDZJ9xipfz3/Fx4uqm9N9SsIflfdoaSTngaLsXs2CWNUyeBjQhgbw879pxKhuNGQQF/fewD9c2lt
DuQFrHpetUyN0v+rjRnbnndfPdJCT+jVp+h1e+0xjKIVjRDUXSFAHnU7S2kCPv3cGNAXKKcyXSri
PhJPxRBtUC7aPjkMKAvRXL+UhrDou9PsOB6ZQ2zkOmVilfY4Ee05PqYkiCNddX02AqFv0iIX4cuB
2DHrZ8odo/BixCCspgfklXZviCgO6/s4eErmdUZ9VYEtxCORhKu2rFydpFB/ofxKZUBT5ErVL62E
Gn/JoUTVDi1BodFikFGmbCm26odceQrpihKBVa0M4uto2/8V5NkjjY0gS1e+Ibv+TrBWeJkIY5Ok
fcA/55smLPh90cnXETNUd16BzUdsd1MIAwMle4nnNlOmVZW3953+gsQWw+hGQC0ZTWQEqb9mjRde
aMREOtoGazpI2klPMjcrtn3+inKPQBqnSVlk4WexpFpWh4bjRdZ0ZzCVlU8mvG++IwM4llK0EDxx
BfeJSgn4C3FbVfWuEqDyNTQd2C0ZxGP4Q+0WiFZSYGnpnIvmlafajNbtUMKTeI65DsKqEql7gZm2
56X6iI/i2u7V8cWyHrlaUw0EyDPbV0ituJU2Ql/d/6alEXWBQ2+/Dn6qSn6f0FYPpecOSYcvTS7Z
0asgtSCSEU7WggxpIpd9tp1Z2jILf1Y1uXSh4wt25bnEMA3oFx7Gj3jIAiGCT9wcfbC/+vgXWQNv
sa6WWeDWW6rHsuiq2mKoX7t+M86zBn13Vb7n/BzxPNBSEGpOcRc5mAb8vCtWFucZtqjeLg7eulp8
CsvkB0VQvNIsI0jAWuIB6OobQnM00ZMhjNINwdFUEiu1YhVY4yrSe9gNjVtp1p9EpLfsbRthjQJ2
9puk8XivlPkmipjiyDosePmoE+qkX7BRVOOTETDQTBPJ1bTAMSn3visINPDKaNNXy6jCsKy90Opf
VmBE5jKwgKomEf1ZtkW1llL1Vi92w8BH3K74YzXcjNREvIWkb2goWPWGrw2xUugviU9gyKZgq7xx
TVkpjDakiprjUX0hkLG0lmW1NQnNqsRtVuzQbKgq+sbdIEGT/1XgCflR3JERLIfFmuUv65tlZW3z
qnHGH4BaKOojWeyleKsgHY+EcPX94nglToCY8TknhvGqQTafl+hPp79MTitPmxmkQof8plH29Esd
ufzdd6+zwJhpoQvQdhgEUKXvk/LitelzGp9LHvtM5/r+11zdfsiYGWd0B83Hi01w7ut9Q4k52qMe
a6Aucg5k0zWPEAQnmXDTX3jrehf7yykP86rO9XDvZc8jIHWz0U6C/yrnz9hVZuRmG7LZn6RF7r9O
prAb/NNoxG7X5vOZBH0BX8r3T+DqjogugaKCBgRUdbH7U/OiUbWOYwD7Ba5PpdRs5urPTf3y/Bdd
bjOxbv7nQpfOvlarILIhBjvmiduVT6izKQUXiTtMa7HjA71RDrn2pLkjGVi/ijr7Ug4baPqooKfC
EYPkFps52ZQ+ft0DHaqboulre3d5rnbPFhwdvsPF2cVQa6tUM3wxdGbhzClYXPAII6NDG8IKoCew
NpHU33LyX+vcc12k53R6FDaaF3V2zbeaNFEYTgIZn/IHVLQnFGHdGVg22XFudc8+F7ekxlce7Zer
XnzBFU4IYwzbaD9b+UnNrGYCDJwjYVrdPDJfGTXImvk8ORchuTEu5C+yXKhNq6TZHiORoG3YrPYD
cFJU/pLMJvDlZt/n+jP9dMWLKYGGbi831Dr27EMhXZftshH+IJMdklNDBHtnOdwqIWdsor7/Eq9V
JLhXAs5Y68mOty4mh4oKTUR4DNVj5a92VDwidrrtbDSJijWxM9Nbeas4eeXpSvSFwNPpaCzgHn+d
i2sYQlnRQB6lpmOPiFWRJII87aOzgSh71onfuMWrF0QhyvyvYfW/bAzpo+hD5AvSYzYILIFs2GLT
zkgC5LANxIstKi/2Yam3v+nu2XzZNmW5piAST94i8Gt1iAbEm934VdeOa7SS//9XXQxos5kiX9E8
pGsJaNN3nQwkyoPUhpkNsT7wE9gJxdo+EF9ua9quNPJZBHFRSZjGyJa/qIZOal9HfSMlx3jG4KUc
t8oEfz21tnrcw20o4iev3ehjBEBrOASAS2HlLW8+hGvrANMX1aCZNwBE9etQyP08QitPjbCrXS9e
zHYepKD9MdDXN572PBleLgSfr3Rxw3rdtzRWaccogHyblR705MqAT9pMlhtEa9F6ZZqeksVNu9q1
W+SsjkcOOZ0KRfXrLUZaWFSjlJM3G20N64iaLpoxjOwGg1vZ1f+KdpSkmZHwz7XmOfTTLqf1pDqe
coRtWqOgTv4RN4Q5xc9jshnGd4sjBrm9lghEwR5L/Aj9vS79AoGoUilND5xGlYx8o6i2h/qtLemk
n79/CVcfBf2hmUzJf+kX02pLnUUIiiTfJ3lvh9MJrbeBZ2nk5H2r5HLtk59bUf+51MV8WplWWYWd
mexjktTm74qPKoNXq4xzjN0JbfdAiNP3t3dNACF9vujFgtx2jda1EKn37JTZaYTEf3QVoWeIs7AF
ZMaL0L4ngWR76a9emZYan54Ml2/W5if5ZEtdjQz6IEk/VDFYkYP2/c+72pEABYmuQCI1HCHJ19Eh
jARmFSLJx0KhOKnZ2on+IBWHMDgFqB89PGuCeWyipyE8GibucdgmA44R0TNWYUd1o7Gz8EZH4mo9
+PNvulwLQJvpjSKgTtRFcudfS3lcNDV+7oydWlIva58QFFxDgpatsR3Utbnq1vwoL1wGtA+iZlx4
Omm8U3Fj0bg6gGhsIWRBHMhe/evDwtsyZXqExxzoWRS9Eh/Q6AcwZ5gocAHcXIav7G5Yg/+53MW7
8cyhCssxL/ZTL7m1eS/1z1qNqTaga3G4yda7+iEiMIFyxZoPY/vrzXXkNHQoYP+X6CbeGaTy+gJe
uLubHsnr9/XPlS4eo6g2k1hLlJPIjDT8O0zCnHTYyqCYhk54Y4Dfuq2Lh2iSsiePXgtco0GLDhRw
Ax48nM7IiXUWdkJKNyRHAphvorfeJ+DO1Oe4h5qj9s1UsaudBSQg8G6RTiLevpiLh7oSKj2uk7nf
GCY0DpA1azR9w7s7ChWptnEiu/XvMcZoqy6QbzVa5gd7ud59vvw8vj8tBVnRx8LU41SmxKH89JJH
3HmJeg50iUSBg4J2rLRaJ7sxw1993SRYkIwC8gNs0derCn1OhcqL8n1LJid7GDp7RVbO2bWTttXi
8MZx6+pH+s/lLtFpah0oU6dxjIyaLeJ8zgRsnIyB0/t8JvBusWquXw5NPPIsMISX7m9qZ/FURD66
KWPFgYsmESsYcwJdfPwkN08h1ydsktj+c72L8QwZrsnMUcYrzUqBEFJpCP5G/c9QIt+xLUgOgNTG
/yqbeg20rbFUckvaZUivCijS7HtOuxvnBcI6r4wsnWQ02ieSOpPyvr7jRs/Kpiee9cE7B09PbJLZ
s26m0O5C269tSknjspq7tCvRUU/8e713w9f0FSNdF7hUH+9/dj9JMt3D7aXq1Iy7+K4VFgdK0/Is
ts1t7TG9myin/yL4QWL6t0lIvVPoC9jia7Mv2pW+XaaUIbNJcubUzaEq3TEtljW1RCpTUnWstNgu
BIT84q4rzuP4x5d+T/Wx1HZZfbKgzgnxq6bjFrFDAvV+18kfRfhlGdsyuVeNe806KdlPwiWlkoRf
NxwOlrzQ0lN77okUa+/yfp2ZFOfs8RBWzpPwkK3bpbKmjT9sSmeaYNLCSSSZ0+mjeyJRu199/ULM
GloYyXM9jH/TTgkRvER2+vIEiqJ9o1S5NClHLkxzkQ/ORNLgMtI2JM3L/po4+RgUBaRjzQXDOxFN
JTtZ7IQHGmPpuT5LdE5/KLRyq9ipyfrcqU/0Dt3k13ioHsOtpaz7X+VeBuruo0FwC9mJsde/j8Iz
Sp36rT9IHf+6+638gFXBK3Tgugel279Vj8qPRHAqbVOViwRk8R3S13IfHXHWRct0G7/UL7B4t9Yd
PQ3Kqpo7beoV2jP9V+7Ei6W36lf81sS082250gWbQGjxDalsfiLKAL0NDyvz3OFHuJh+NITtUPfs
f/Fw59gD0iXX6bY7RkSkr8THbpEs411Kbpa0l3Yt7HA73VbUHcetMT3QPA7fYK/gjykkHpe0yh6i
R3mjHt8YU0/KvnSw7lBdHyZXae+mXUwn4Xe3rn4k+rZF0A9ARNgk752jvdAlKVDNVstiOg6pOwgL
GhxPEpCdfXcynn1H8p2Q0odtnSzkS3bh5rbyBybPYKsi36nrP26D9WP/Y4gwdzjByXygu9I7sCMX
vY1ST34AMX0v3Tel7T38dacluOfAgVD/14KDbUeH+n4tbRAt7MyHTHeK2C22+ZNJRrGdPpoP8ipa
iSv/aDwlh/cc80S0ylTb+1kuIzAzTm7a8VK13/5ACPsh7ir8irFTvbWPZAhHdCF+Jye1ge28gXI8
+dDuoWjYGfwUcP196/rb2v4ZHKLSNhvAC7awVmxniBfBQsEc8xIouGXtbHt+tNby7xZlj1vY8f1r
uEx0J15WjnSgZkoRd1hVr+UysOPAzo/jD1PcN5MTczSRNpq56/zlMNl+uzDIisgXHfVH5EKU/JM9
41iX7nPPjmkTWisrW/DPr/Vfvd36wartVlZwAF2qsoEe7Lp2q2e2sulTchKfokO0DZ/6jbw2NuJa
2+Kkbc4JT/YMvdVWTsVOWL1C23bNnbUCbbbfFqtwKdrlnr9n1BbhHw4/5+Cgrkm9r04CJpDzuHzt
zuf87/SG9Su3I5T/metny4bmSgLx5Tw0z/myqe4wtyp0Jcq7fNpZwiL/Cy9UKJ1qmgPs+vqQPFjS
JmTn7xrb7p2X9KcM7OGFFhnzoAs65am+95UFUcPVqj5qytLbhYodi+64lrqFf9T6DS7tzPY4JZzL
zH7vbfXBI2bGFnf5khaU3b3797LdCs4YO/4fLf0RP+aPyalyiCUcbNNa4uEKbEaYNm5Lz83iedw0
B4G/aK90a8HYZ2e/2BZncWcap+gw3UuKLRDDvaa9AlUl9FzXc97bdbu2blRDPhCjl/uVz6vKRVFR
0XNh0v0c+7Ox8tRlUa9pluNnL+l8yumflrgXPnDfZ40xTyMdTrPONzqTe3zXl691GtmagKtz2wKp
VdBaNouC1B9/z1TGhJDMMdROB92Ek47VFvck3MIIn6VCggdUegAeUo+u6BVLnaAlrHFbYyBYTumW
cnBj0/KhLvjuVi8qAppZVELW+FQX+8DtgjuPxiYd6IYUwCxm9SAY3bJW3hTQ3qrxaZ0U9EJ4jVWa
6Srxi6GgLL7fOV/bOH9++Bd7VSNJGlMSyfeb3fQzlk4jUeXDvMyUFt/Ypl/J25Ul9PP4Ryw0zFCJ
LzYQ/tQVOVXA/dgqoP372iHubmGytAm9fyz9wk3jGMIh+d05iU7Cy5xz3TMtzMWCSlrQ+xfoTsWe
ukBZ4WIUcprWcyRw1NGgPZSKsU4i49bh/vozAn2ogbrQYYJ//dWeXvoGcqEPS2Sl9es+m+AlSIHd
yN4fiUqmqEDjhInvbQl4WQ2Q/9Hy4eGeY2utSoSYNjkGEdpmRwmilm0pINN9NrvlfKBStZoLEmZj
bOo8uGFcuHrKZszS+QIaQ2PiYsSZXRPLklFScR0XsaYy+d+1mP0rZ/DcHG5mrIoLIhVraxsYM1FT
liBMxivdOCUiebzRc8/m5vshd63iDSiX5sVHuqJ4ecCuRbkodA8o9RQ8cDapCggQmbJtjtOzSOGT
Xj5SUIINalYb079x9Ws7eZ3em6ygewLFePEy1TLVkryCLd+0Ts+62ConCq8dU3gfvcrivspuRXtf
OxnpJiJ4i6afhfn06/Dxo1wiuUKK5kZUTgyIfxfKO4xD6DeAtn//bK9dy5gvRW+ITfq/bErATqwy
AdpDZ3U+BA8rDt1jyVHFGfzqxodx7bsgcAUpFV80SteLI5+aB1IStmI2M2dStZiNiV51Yrq6WSP5
CEK8nDgNhFR088Bv/SubGj0N+PuEhlclvBo9WbjFM48ySZdW9mLISN77eyFyGm0ZGD+9zBkUDwRF
72jCjiwum4CqbCkooUtgGLZpzm0+29+0PabqI2oJ8j/JkH8uJpvvVdQeQorhnmAuBrF2TMmwFf9V
h8mCQ772XJhvk7yT/JC9LRcaflUlUTpkQPiYpeMbzdKrxhYMqoh2gRWbaAG/jp2CxdFqozEnF1B+
q+p2rZKW6NG88PvmXslO82yNTlBAXSH1dUUlvX6iRlYrN073V7/Zzz/kYhBbYzyVped/wHhVPVvn
qIAslMroS3icZoLtpXmuUhJSoEIwBL4f1tc+WhNPEZZ0nPikiX59DHpjZFKsIaOjbV6P5Hed/A9x
xX0RfJj9Sv3GSnWzN3bRngiCBvK9MnwoZ2ebMOh5uhQDjUBuN05eQF72yY2LKvNDvBjlXxpyF+dr
S8+kpspTaigc8JNGcHPAm3GxznIIMkq2oMnlhuFj0VSLHBmFlZ7UXgUGlG3mDHEjwq+ck5Gpyw61
ylQrlxk/1rB8tyhqxH+bEJSnmN2nBXrLrLGbUGRLEVdPZndzjr/yxmiG8+WANaXBeNl916S0E9Vp
os0vQwzVqSkTu1pR7Z7+1D2MFifOnjuikH9460xGtT2ekuK19O7IGRBPQ3BjWrxWT+HnWDRIUARQ
1L0cQEKD/q7uyEGIwxXgxI2ak3umB8ucPSB8OYnM5UoyCeD27idJ2EUKeWRxwQTypqGlGv5Eebia
rdbfj+trpcLPv+uyLxJVnRZNGhapPtrmSbj2pJNUVb+ToJ3bCKzRnbpKsvi5raI7YxrXfr2OaWn8
NxjkL7/j4vM2KZ/2ZTPrRADoBVuoT0ifSBPyitWNO5538/8a4/+8Cf2ysuXXmt+Z2JszPD5z1DU7
gJrk65xNH7dcjW8gJ1ocaXHabruwsvnS8vTki6PdmsXm+19z9cewWiJpQBOsfETXfiqVhhrB656s
0iuStnzhKpAZiKAd+7vvr0OTe56pL+4bX6KmzSZzGt8fdMRPlxKA3stKQVU2lrvtHFlIu1/jkBiE
IjT3auGVaF69RaT0ThqZW9mDQR1gqmonm4rqqI0uTiI3I0m1SMANsmSlI/Qe8Q2FzqA1Ozls1vTr
E3QfkfCmluXRj3UEsQaUG2U1K3JBVcmT4gy9ujQBAk90QImSdemM/k5oBXq5v8xMHVZtJGKUoydD
zmOMOlQFd5Z21jGpTjI0ryCDFqS/gEhfJ8ay0QECVYxIn0BAOXNHopXM9DGEGz+HxMh+cUqGcdY2
NAV/ikzTg5GiGg6bvgjFQUnq0wzQAtjK/8fQhAVWBcVTjhg9t9Fc8JJARr1E7anSlG2X06kkIyro
y4NQHhriMHM7hn4828MNaENsQSpVWaBaNObpml6R2QNa83HDoemdKKHK5vvUqRuhKlA51fDaEAwa
ZJinA5YI6hIT9+IhFZypU8OhFXiGUQHISdgJSUT/6ZcQveYZEjsxZr/x0FWpgzd4l6BfV8RgU4yN
QikP8lAs7OZer0HIOwWOTD2IELa8yM450sDOkqd4PYqJaxBtqrXZS8cOpCyGY3Y0gmwTSsVaov6G
HH+m1QZ6faej7vTE9pCM6ULvs+dsxi6BZxfa/EmAykMrw2J01DUpX/KDoWYbyVxX406tzz3SQVBJ
acMpuBucgm/MH9f9CGojAU7EKyyEc4rHYaQyg165BerqdQ9ljiC5IF3qbIKamtSnOxVBNpJyzgz8
KCVVliPhL3yvjTI5nkGbQzwMEKzR2YrwwPyUBNM3f9gEESB3kI7+QQiSNRmhWv035a9EYjYknQvm
fRLB97Gkj8brEL9ryeTm/8PZee22rmXb9osIMIdXZcmyZFmW0wvhyJwzv/606X1wr61lWMBBFWqv
2uVdNNPkmGP03nqvrTIpnHXpS3IdoZlvnBH6m4R4kAYj47Ksffnyw8f1lEWrU+J1R7QhgDuHZzh+
Ym8xIuFOmK6GwLJU1g+btK5s+AiEDl8+KPRwXLSnQ5Su/PTaLwtAWcOtFjpbgTcQBQ57AzDDOu0U
k+ZJeh3XG8/NTrEBoUsGD0MUwfhS118LV9455FYc7I2TyJugoNPs4nLJTlIDqcq1rqIUEF9wL15e
PsqsscAhpx6pST7RBv1Hx6M6LhpquVqXFilCFA4ekwnuTbpmYlnHeG+MxGXTIRvk2aiqS/waHH2Q
SULizRJC3GJI52a16XQhNgUEyPlxaW105ImaXqm5+4mmBJobiL1xXdcnuNGzOHjMs+BLaZzFdLOx
CwLvyokz9kGeo8uLO+BlWLTE3/KIV5fNI46Sic9lRX8sQFaGQp++vXboh3qYRjByLV3UnY63N/XX
gUdP0pO7pF8aZbcjlw4F9gwoHHU30ssisR5UAFlVQ3s648HW9YUqxU/olRnpWDJ67rFFA5y8KLm3
0LNrj3Wmr4JpJxW70DoUQzyLHD4S6WeI7syNTrwxDb0b8X6LM2+cciuVwPC4omVEBbTp7XCT0g4e
mBKE9e2gblkSUCBJ0rHDgFgq2dLnJyLpzoTnGMNkY68Q9sva6Wd8oFhhwDrWgAS5hzx4DIQEeoWJ
E3sAFZAjD0n0UJIsWRwrx5q0+lNv2PQ1U8LLn5iyBhG6+nLeSPlMyfpF1OQzNyxJnrf5vy9WFeYj
RPDidw/rcOrBl5QwCVIQppBqwJsPybMeyivJQL2sRbw5A2kYrH5ScuN3PPp6TMO7vHVJFi70Z8FM
iTpiViUUCQbdUgdmWdbMtA61F+nf4uk1oevJlEPJnMZPb8brRIcfPjyXfDSCjtZvMZd6PAvDsoIv
6Q6b1g1XxBfkJcG7rYFh4WOke+po3baS72OnXjAh3DO1UuxnQoy8xpg1JnVpSBweEEieVjM/BNW1
noerBKROGhBoglkhW2OUnXaRNvP5O64O0xl+mqNRPAb3ovgKx1NKvSbY3DhBxGXvGSO0vb0vR5eh
L/aI5BSE1lxlD6h4KgDKO5Onw26uDUY4djKLewO43TQajwzNLMYykkd2cD71m1NQLwHbkMVYEP4i
sh41nUiOaDMm2cST/RvGfpkkT0I/XEgSoS8ZZLnWmdVZuRqJ71ZOHVWteO8Ak22YrWGPsa5c4Pyp
UUGn75cm4b+dmcCUedeS91FyVuz7HuxiYwKJ7BLoeU56LaXOykGq7vj+tT1YKzdu9z2fuYI3YSg7
RBohHDz/1WuWIfaXsn6RpQk6bS1ftf0NdLYcdKXivuTRKctNutW0NJ/kt6w6VPU6Vtf+OAf2pj/x
8BpyyEgCS4e+ES+3bOCDGu6yjNydwCRzRp4aMXaRJJy58fCs+OWs1MDBaYgwc3c/NNZRlrJVMuJw
L+jE0sKCHwklaTSe5OJpZKijICNuEPwQrMkk4uSWTygONzUYUD0EpF0YJHgSrJ7027TsVw5J6Q5N
W7G0xvFTO+6U7CklvnWs7amu8hDqymSoGBZEWB3uAUdP8v614K2Q3WVi7SW+H02MlH14T1n7Uqud
6NK4GCAsOgYk92hYRDcxjXwlCa5cZ8RgmqJKB3U35tT2wQSX+wQzO20wxOx2zlfBh+IcLXNBgBqV
SeZIW3gKnU9uMdUEojZQtwJDDXq+BmEVzprcnudeh7oezRGjb7OKNrgekcw/jO7htcpa5EiNyhw+
nkuVxeJKL2hclG2x0cZuXamATUNjWinu1PHjWTK4E53UzD4jlj4/+gweELCDb8C6mbSTqOluerWc
gvSYdtMGeT6tUbhF2YCxZlTYMoKLyUvGG4eyrOfSpBlOlhYvzCG40ixyDa0rqbhz1aXV3gy9s818
eGT9wnZSEQ+xUJyPqPdvskEjiD6ZKGY6dXWPtXNlsxRmhbqQ3X5WcIlDgwFKj5qsMJZ2xjti3fjJ
rGWImwLF0zJjURHoqXjS7chco0ZSWKZYgZpHI44frYypkh2B5Pfv21BaDiVzGTNbt2O2siq6/Uq8
GgZrUvZsJEuTGN1Dx64/9+VVrZDKkZVri6CiNEQqJFJV3Ye23OjVLqj8lc/MBjEMxUe2oa1wF0ev
Tg/3ttPmjpC93UrGaxrvh2KR5fJ1pS1ru56HLsaHI7KtTt9VgOY1wAN+oEIFe+qMB8Xfq/Kxh+vg
JWSXGqjpfItU9nTDRD4yyb8oknmSUecqPHN2ME1bGvoegQUBFjR539ruvE/xBzGiB9Ersn6sbpEO
jL9he9nmo++AfzV2aEM6rroOrUSv6qla+aeoNyahK837Dnwm80mKywz/UMKHmfZWc8fg302VmVUF
m1LSGa5dO+ELxRpOHcTZFPYMdxRtK96vkIFCVZ/saKnY9LGbcFabW52/JMN7173b7WM9LGMgtYV6
Jyl7t15qTYBuxOVn05Usv7bKo9GsrAYALiaUtL5R+mXHky2x6SgVoqm6Bd+izpsox2pD3PEB1WXw
0N8ox+y1/HBews/+NiGg4U4+qkf5KJ2grB76g35M+WwFE2WYBO6kfylftE+WuLvxZD7Uh/Zl/Oxu
hj3Pt/Wp3Fv35a1z3x76U3PDm9O+1LfeW3fMnrq77i6BG/Xev+giF34C0Jc0An5Cmat4Tl+8p+7o
vgaP44f+aj9kXAGquVNzND6am+5uuFNOwaN2Kp6w9tmvpMGc6o/giTX7lH+kH+WH9OQTAvNR33Z3
wVP90twZ99XRfQif0w+ezDGcFK/8R/moHP2P7pUGSPHZ32XPOL4pI5l+P5SP1at+i8rOeS9eiahh
Fv+K+0/MXN+ddyefaE/KU3dQ3vx3Xs2TflJPzUH+DOf6il+2/6Azrr6GHyMA5bfus4dEGkyoAaS3
4XP4HDP+0L+5j+1L+4K6WvnkQnGiOAcf+g/7gU+QdRc85G/Dbf2UP3r3NasOc+B2wj/7poJbg8gL
QfbVfLWempf0ndFb9yyf5A/nod1Lryq/T/5ucxuBoqVckCjlPKR3Gq39Dfd4H30WnyW3iF8tZA0u
KXjFb+e8IQnpg0n0wg7GEP9F/+w+ORj2qvjd4h+g2GN1foteYLNKj+6nwkKhErk24Q/x3apcqqtp
/ZHjbCAW4ZWrxRc6eSg+qYqtt/DGXTYv/CT/rl6kYBI+uZ9xNYvfw6eAsuh+EP8j2F2+8K/5M9N8
ZxK8jSeXi2I+WOHEPWlv9Uy68pfiX7iUHstHA59niUC5Cyj3iBcw7J2EgSSFJVBYxpE+K7tW/FeD
SsC8+dw197rp0kwOb8QWv4DZZjV8Vlmk5frKdhsUjfNIcE56vorAeDxe3rTCtBHYc906EMDjGChY
KM61wZ3iH8K2hgw9auhGsWfGoJQ82GxGYB6P8qFLnlzMeJZPZlj96VFHgxTIBb07nIuqmtRMluzi
reuMVczHLTUbCv7rXDnkEIULSinqByli9s6FzDoat+xFKNiTrFmJvWvZPHutNXPiDQRkoSny82Lm
Qs1XimouUVGWQKj16prKkW4pzuZinrY2BV+6pDaHAkCxF2xiQI6gFOXCvpbYnqUgyBgTiM13VxxG
U5+YxHyTCy30FMmnZtzJjEP9MJ/pMSJ4n/KoBNN/SJkIYhymPhZtZn/sZsJJHaQ3BqNz5hsxGl8l
X5pQGftoI5jp9iaO302l5VsVTjXbmrt5I8DMXd5MDZcPeAGIpZ8lLHVV+5yC3UYoMnInre4jSG6x
8MB7zywSsptru5Bvo6Z8GxbYokGtYYK5izUWtnA+esmM8pL9oezqR8+kKvUOwk6ODafsZZhLxYJL
jgzZG7KvdR+iKqBgxU42GQbSJCjmRvbZsSnT2EnLk1RLaYoO8wBNTkx/IuU7XsXXnuvOyuEUa7xT
Ohhi9o52Ui3FBK9wmD2cNFTHPh8xO0uuy8K8l/0HNVwr/ZHujz/J0Vj0lF8yceiADCTtQ4AUxcar
H5a4ul0IDLaxEGhZETHHHeNrS9LcMCE9POZSixwjWbs0RPqlBfejL3bWaLdtcmP1skQmOszhycO4
RI0vOkp/d+B+m1V9b7+dtdaVQZNkv2EIJw/P7OLq5sYf95yyrcz/PhBK8wudvjM9gzH4chdqFqMS
tAszmki+xTYMFJRykNwFn/9CZUiGrYRNzBr6hWhC4CtbVjzWQfWW3lX5fYK4LfFweb4QU2GeUm2R
Vi+dvlLDKVZBaaGOq5HmU/xcGx8SJWsfPRGbTtumJjRMnbr1rqL0CH0GNc6DoqZTzUR/xcKDrHDC
ZQ6tawENZJIwkSV1VnnRxiG5qCX/lq1A4JG7qZ5aH9bmypC6hRUeDJ9gB6NfGz2dR29rt/eYlqd2
WS0aBZ1ZNjPUej7SFiidZzFdcwdrQ/OkR6mThypNmWhWC1Q340h0b8LYO2j2Eh+/HK9T9hU5wWf0
5P2eBVoi0pyfl7pTHgK69KNHBde66AqJaCFajFOJOlzS9JuxpWCkOyE4ZyKYndUD1USR6xTrt56P
qLyYFpTEHX28LtSf7bK7Y8Fi0Y5y9xFjXuuFb1AV1pbkXxeB9qhmbKGagxf0c5u3NUBRUPeUXzQt
a8qhvsPx6s1EGq/H3tm+0B2/9DKIp/hbk9iQIFJFHbRH2wSA8DWrxEBwKd3yVxnK95fhTIZhS3bF
1o20OfxHUXFfWAKdTvzPkmmD7YImBwbHy86iRZCUghKPwqN5sZNdik/+79fl0styNphxO4Q9hQyL
1wmraRjMu/EONHzXzHtWVfqD5iUNinlhJfhq1H+7xiqZhKkdm9GWj4leRbOmRf5WiL3irnfupK6a
yHQhxobvVjOV/adc/4wYcIu4c/rrir8JS2VRUVH3bc5v/E6GN325F4lxxsLKtCvxw5WBXBSxufOJ
BjuXC6FJ3eONx/pGBrE1KWT4yqq1FK0r0aGpg+pK9diy5rOmyMTHIQCKIJ7/JLgRbWnXrpA7oocT
CtbynoZhjxAqdgCuN59dtHFrbzHq3MACNj8fas2o7osF+25aOvm0GpvF37ftN50BIWAwgU0RdSyf
Pagm4awW7waDk3SeS3AnPv1q95/2Wirt/8va/e1gZ49rZtVD4ps4JAmbY70k4owOahAw/r+Upvc1
b/tnSoNqXwXFI4iFZ9MpLxulhCx1cp2KeyNg10bgioPeoKC3JGcS2+8W1EV2m8v1prlm1dU6tpyW
NY2R94gz76NmDaBw0tQsGMFO/O0xeEXQNrasYGzCGMDSzZHegypecs3GkoDVm8SdODYV5gqaym0E
fcE4NCggKcMXXbbIxkcZcKH72ZvPnLlRZVP6YmNRCkoOSY1lVJAPnD75BQSUNl4aLX1cZW2lxTE0
xgsjs1+RRSYoNaZlJHlhIfy5RplVnrdaoaMoggEBJxio+BJvhVjrv9yLog+spwJ2GGRctGL595P3
qyTCVGRgj4SxwfE5k0QEuBGVLqRgwCwLugyfLh4LDo29oo1wetXXOeE5TM8IzMB14SCk+/s3+G0B
QQRPLJtmGJhYz77vYQvyLZMpJaKxEQE05Dyo4TMtr7i9IAj4VXVhqoTd2TySzO3PqpZWSxNePwnZ
i7PRqfeAJcio1IXoA6BX+jWR5uNl0qSF8/j3af72in8/9tlpll4SmklaIkbAl6yKqTBfB4xYQ7Pp
8gvHuniiZw9V2zZeOSYAjLT+SDqKjCMNUp4BuEdgRO4Dd18w4Kho8+Dm+fs8f4Wqfj/Rs+Wl9xtV
7hqBOZfba83eZ+m4aQHvGEmxDjT9ypaRxb9IIZkf0pLqwm8Fo4OEFPqvno0WvHXmBq++X+bMZenG
lnsvs9ESof1V6MCi++3pBOUTpbr0u/9+jywRBoeogVbOz3fRUyVfKWsr3DrmyWinAAAkSbkhP0T0
whFgXlj1f2VpmLhfyHmH3KDpZ89EF1VDYHkONpjM2LmH0N3D0PLLB09dSGz/bReOzDIqnZndZDPc
Vv+pZAxDurAIfb3k5+s0ISbQHBUFI8q5iTnV1dIyS5rI0XgavLXD9n3Azdyv4tmjW79EwQoaUBXs
fGXDuLXSPjx1248NbfS5RAkXa7u/H6Lfyhh0rRARhJ+ZQOufN4KhQBWMI3R0wvJytkyU2LYkNpGs
0EpwUPoLK8Pvx0NBCYkByuSX7PNbEVNXpI20JrLO2EbOciAbnXsPcIIdde4fLqbLfQkh/rneQrH5
3/HOF92669QMYmCG/s7ax2xgKv8lCudlnoNKcmY6WsM62kftXmhj4zZZ5yiuVYWJYMU9UKZijgdg
TA9RCzB+rT0JQwp2R1YyP739+17Y4mKf/7K2rgH8FGJdEjt/3gwpVs0oq8pwy2h1NOmG2Ol1xH6I
HcNHSTGfdckkML2F2gGQrDd4LgUMsbewZTBkEmoEE2EGQKUiNdZOc+qr26S5Zt6qtf0ir8mRYnTr
JtKudJaeBCwqHeeYu+kSKHyTWSitNlm1GpxwV/lwC2WiVQ4bPX3b6TimdEYyruu9xhgNqJiiwSJ0
jbQgJmAMR9mDmcxkiKRSqo+oPYr5m5weyBGbSQRBuzRpiG2eKgnhZDVGqHjDPyU4NW6BftjwFolr
g/7ZJ4kD2jmeGeNBzMlGB1ONy8QkNSyhrz6J2WLqsFXqEc5H04S9EzgIaGnX5ZDPazVf/X1TvlSu
f9wU+2ypit0ir+UBPopTLbPkShiz0fhXFo3X9jNO19aOC1xmB55j09gmpDl11dph3xthqkJDQYPG
/7SaCwLL394jnhMAjAboaESWPx+VQi760iwIWqWOBX6BlIGPHA0IvqZ85ALrwmv723r9/XBnMist
o3qSh4SAA5w35GS1z1knNLNKdaKk//uK//oWfDu1s1JWA8nMbJklEvJ31T552aIktVipL3w+9Uvn
pP28hLLky3HSx0TqyAfIcG00l21tLtKQzA4DTFPMkhbduR09sNXfVwAnTBdxi3U0oU0WB9AnCxus
X5At+yZYRH0BPe1D1UrorDIjKnXh86KwvgzWIEARlHl5pW25TUNxMga0NDVi/CcCtlbWqB8z5pA1
FoAmyOdaxFiq62iIGMvGhDDIwF55GS+lGF260GcdLKvtCtnL/WirWCfEMwQRCA0s3J+/7+evsG0b
fgJfe1qnGIt/XugqSExEJjB8g+Ie2XNvZlODFsaOdlE8PoTeVST3DKBrRmHVFIBMwOvfjzoRjRkd
6GGet6dgXek+k169QbyiXDEDz4v4SoryjbQuSERUCJJR0ZeItLW/f/vfkEWkhRJnoxNGZOvnMIwx
KUY7Lqtwa2n0x1EALXXalQgN0QwlBt2/j3rY8Hm4cFjxAv+z7Hw7rHh6v30o1dhMjK6hGWdjl8qu
vHDawoZj9gn3BDspnrlLiba/Pg7fjnj29WnTJrVcQeLIG2fiaSHsWABsJ/HZ+/vcVPEG/3NuIosE
VbyMBP/sgTD92OwlH661AQxOgsJGRgm8T5x1dbAC9hG2fEFk/DO40OtV2tcbkviC5pBH5Vx0y32X
Pkf9XPruouk/jPwl8ttLjifx9v/1O55d/x4yZuumYrdmzmpnKTPwg+qpXoUPOKB0fVvi/TFO+fNw
qVb9bWV3cCpzWfBry+euC6UP6nQwvWRvRQvxbtZzR5l35rapH5ESNNrq75vxq8JYRqcvuiKKSan0
80FTatVPlZzUC2PyeL3fr3Guvm2fNtPp4XDhI/LL/pMqTNbwQVAAQxj4eaRSZV1PQ3g2EeBWdVrH
+7B/M2lIXaxqDfE9Ort7Pw51ti2Ly8Qkk5dcDQg2NEvQYb0LPbfO44T9wgJb1w7MS2VvLdSjEdmW
njPMmgQ3gp9PJX3OT3kRHFlvZ2cLJlaNtaq0qe3sM+2jdW/En9VPJsv8oSnuuuIudI9o4ND+1QXa
qeTIJEyB7+2aCAMRJ2aMt7vnqofkqpHw6c+U2NjE0g0/ObjUDnd/39VfHiLOn+RQ1aEf9E8OV+a4
maz6XrT3870dcSq0NgJ4t9ZkMJc8QyVqyL+P+MvqoQJ0I2EeSLvxD2Et1tVYjqwAM6R/Sy09H8kZ
Sv1Ddgnl9utD9O04Z3fWI2BWSqQh3NdodgJQtOadH12PiT6NzQt7o992jT/O6ezVyMg+jZSOYyX+
taO/p/TjYwv8Y4XlMr1KJZwITCh6JsFF4y6DaBsmPhHFHlJP2rLdBb8pmKtfnurv9Lyzoq9Tfb2A
Oh9sOys7yCHJygEtjmKbGua8iI5usPYtMMKCza/jLXwRSmkxhzOzepLAKXM15tn9PWW5Eu0UH578
vm/028ZbSKQIWt17JD/G+UP4QEKW5pxUHNTJwsyu+uRZ03EKYhVaOOqsQbwkf2jdygL7Kd+byptO
V8GV9JVl3iIrFIRqmsrp+NAhZYpVhIgrT5lUvTMLcoJzffC6tAIbPgC5h8ej1K+G1rgKZWsm1XeK
Ua28aLzV6nTi+cYkb1e15GxKHdMwNdhoZ1NZT1d2HN/Q+7fEjNbNlwpxrlJ+FTvyVrKJUeULEdkE
K5Pw0d5aKVpYG2FosgrwbJQEANOHTBmNYIdaonkeGdzSulTgPpvkqAa8/YxbBfpVjHnFmFoZxtXg
fbbyZtTyjcLNtTUFZtV9HJibMlzV8pNwIKasJqylt0O5sjI4zIU81TKhL406xInu0Xnu29Nga3u9
H+8dXPKkX0HKdecwQbjSBpYt9pzMrpz2Km9BDDMYJ5S4iIWi8NLK/0uJ8QPGeFbUS4o7+IbhZ2IP
UXZL15bhHXyMGnII76Dm6CclsNKWeqEePPfEYcsl7AasmExDmnSwczOtQhJCG6llf6iwuB+0ZlmY
k16ZoYEibAG0eouAxl2GJJFvE7xy1ey6amfmsOzfW35E3SrbIFlZD0V/l4B6DxkdTqqF10xjdVNH
D0b55o0PCWLy7FOZpuqy22Z3yY1OhkO6KLrFYG8QYDjBMsFOHr7+vQqe9wO/zo1ML/o7yLMc9csz
/q1sM5x8yFInwpZ80tB32a+4RJChYmZk7h+2t/EwG81pHM3+Pu7ZqvjPYc/6rUnsMh1yVcyhlfCD
YAwVSgpSAMrl3wc6H8H9c6Tz9dcF79IVbrJzvFsxL3DZ3NND8GmZVDiaXZYbySuuhHoVJS75yqhD
bzK1B8aN2oDJU5ZIi79/p/N68r/fCW8lWFa+ehhIfxYWLdbV2I/RgF7VM2Lcqsndsp4s48l2vtsc
V4er+7+Pd14y/e/x2HfjCSeY5LwlEMFMc92EkimiZComd+vbtT5Z7nabFQf7+1jn6JqvY9ENMsQ3
layF84ZZaEKcdFLV2Wk4Kip7G1mzlnxzMXX0vxLVr4A1+d0G3mNDbjcc835TSOtcv3bru8r5VLBb
oCxB8GvZR6Zyk4ylWSpvGjo7grVjTPCWlhYNlwDtBDxUE7AK4YRyeeER/TIKfavJ/jsT3nyNGA2L
QJuzu+QRq6U7nMIOo4wZy0fLjNagNKm3mDIhbShY4VUmlOUqH9ex/sgwN2j2kXFk/uhQ9WOlxLEz
zHT/ZogW4LF7RArD0a4PEQYaYQ8IpfQE+jeO8NOMp4vNfk05WzH/OwVy0mjOgX7UzjcuvPdDZiJO
2IUAqVOw77RextAibRw9dYCM1o8xKQ4TeZyYNXNNyqBSmgdDfitZOjCSfmEiyS1THxHE3EM1kHtE
P1abgdFZUJFZoXxZq1rpEPBzEQ6bNn3p23qBzyoqlLnhPks+iR7Kpgee7rjpHT107BOIFwzEl7TG
fKxJIUaF3vWucIVMCkRLUPTmQ/OqMrHLLH3G86Ki9cJLsalVVOiDtQ+D5to0nma9pqxNu9rFjjkN
AowntBMHO57MbY0xLhMNi81gFSdzL56NUr0LMZQMAOVtBpqprRx8P3zL0YxqrLZi+mvRrFQye27k
8sQKDaR6CIK6tWYsk+HFH2iuynLzgKR3ZndQak15nXbdXeuYTypj/CBg2Ud5mCH3lxhFpOFVUCLW
BZzRadAxMsRCNR/ratra4XJElWQizE+7A71scX1EipEhDTslyR5yrkGYtAt9SB4bGZQSoTJ5tdap
CoZwIZ52xSonathRqXcbskNQfW0M9IXdMBVrWeS6awYZ00iJlylXhw7kqFlL4HDemN5rrH7Ck+/j
jLftpZDQwXBzuH/CX5DRw6jaYolF0FOfQygBEv1ZOu3C/Kr3KhHZCU7kV50INDVLZwaastGcKb2z
FCYruzTvdcdd4b2q7WEtw5JwsMHFOhOLU9kMizpRpm1fbAp0OMwTq/g2brG7aSr+2JCmSr6u4pc+
XWeaNh387JDjfWmcz8IkqhGllq2lOwvdUh9/Kqj6OsDagdus8pq5xGNpV1OVa9DKGaYEYVdpgvIU
167HjaTN1bdLIn2pnTxj3vjB2mOX5aFX58Gwoo+k6aZusO/zcWsI1S/q9iDiAnYn9koKYqZbVyf0
QOO3MxajpdzLxjpxkmXuShtHorcNYttAdImeImUnlyolEKRwrqRcmWS2UY11lB5a055KZYFy0ieL
Yx4GyTLI7WUvH8LiHiOQ8O0JhZmrnMqAHCavODTTVpkA41/axlXu7JvYhyKh3bjcjwZdc5WQMZnP
eJIcc5hB/4lMfRUtTLNkafzIU+eotxIGCvJcQc9o1aZI5YVIg+gV54nUMprbseq8o9F7TZN45eEK
7MhUTAZi+0wEEPWs8VTwR327F5LBMVLhjGECCotFjJFQLC7CYIU0nvUadaaNi+eyZkAT25d/FmRi
QWnKwTbhDz8/m5qaWUGqhvoOgVfHmqmPEonN0JsZhZjJDs48pq+TcJXI3jAxRI8+lKet9zlWCIqK
U934d8xV5Sq8l9ynvngyyRmpLXDalAU0OPMR1L+Xr0qt34oHDKsOUNnNVyqBeFlyZn9oiCnVhZ/u
IiX6rAfwv4v1/z+9s0rFDrN00BtKMfW6VPm8zWNziauHYdOYsP2m5MW1fKG2/fWSCre26nBZYcb8
vKSsLk7poHPYOo1QfATVyf0KhUfsYPJ8/F0bnLcmv86Q6BwHII0s0iPP96e9nWOCRczSZgTkIk79
YKeG/Sxrlv19AA9VDGCGSxXg2S70n6Oe9QmVILMKSe/d2/FoNRPSkF7c+/BIr0NKlvrCe/MuteJE
YXD+nH47zXOWRDiOsu/ZkbXr0p2abESAsGyFOAtOvZUsqrA4Qq3xxo+Saa4QeiVFLYy2F877fHT7
33kjr2E+J3i0XxCEb6W9l/iNpBdCzaPiJ75V43Xry1O/tafpPisBxTnhiqATBskyeXkjSTMoyIVp
trI3CXKTyscM4y9RWF6qf0V1/88FYsZp6TRTYWSf3ZEQWq9pR7BRtejZDR9KaZ8p+9pcdu0aVW40
zMwALAOf6u5avxsZrGWLJjkM3c0IgNJ61Nxps+6Z04186maUGhce09+qJjpR7DXpDTn/DPv9tIm0
AHezKPz6tp/IWYUlfjswa9SXDddQi+899JgXDvvbVbGB4QNzANukyWfdkrwt6iQrPXeXhavQXjaU
ac6KOpNJUo5usLmWmObRFEkWKarRfKZeemLOFUdfTwzH15Gacf601n+uBn0cKJKci2Ai6dprUMFY
z3FU8zUWes/rvLdnVW/g70D6llpTP8EYeWn48uteBV4RrWTuAGvE2ZRLsQOl7ysACYY/ofIrb0bv
ZqzjDePKIr5lYsgakQyFQGexScV2S9k80mbvwcKd/g93xCF/QVZUYhgQHfy8Hn4UWyQXttFOFgFb
zKI7aVhFaoaRMpwq+oedx0Rr3lu+vO2i7j5pBlpbPc9Mvbg40URu8ctbw+DUsDQgxqBZzt4ac0gU
yagDc5djb5ba4IEsF4oQ9LP1SYgUQxzYfVBNi+5TUOZzbWcxi4mYDTKjsuvqpoSQxWqxCr3yqXK1
h9pvD6JulRR1y8x48tnIw9ofFHpKxhWb84WQYrJXFt9CVf7s64IcsWbFZZfMYKoRsRPSdGEoh674
PlKmA9I6vsMxrNCYDlga4/L3cUPE7bQV0uEYxT3Zfs19BwfO0E+yn7+0ehxOm75dVeOBTqyO3Vda
q/mUhKdYChDb53S5SFLj89w25U1tyCcT+1amIXo2ZrCtPkptvLOLHEwpdliyiMFtSdWkzOyFCcs1
K0s6juVm6vX4C/BVHVH7oVGAIUA2z5ABu+h5mDDri79GWoxr82NAy1A68OpoCYpnTWR8uNWRygLr
5ckNjJ3iOrPQjPedmS7a1Fx3bEQSL6VbbmLqxCFfQRYc+hWF1gq8KvUhquri8cLzeTbz+XpfRWeK
nBuRhnIuzhlr3S5CzYuP/l275cZPrdvIXIX3U9zTeJlxnV7ir/9WL0DXIt/BIknDds5acMRadU3o
0TVnC0wtia+Owph8V9JNbba8F85P/q0kcqhMxOSN0du5agAoRigTXOjsWOS5J3F/pcUBkQnjRC3v
HQ9LqJ7OXTllsyb4oKVugXh76bIb8IMInlEHkcqdE/tpvtIBCrIaauaqlRaWPZIOxoyh3nbuTewu
c/iRhXQcrCszfzeyfW25k1QGl0blHZwyWqOgHaB5bDRzJZlCBemPNUAo2EypvWvCpbLrEKa4nyVO
hAJdS+SsB5fRunWfDeiZUVmIv3rsdpPRmmVYh1wkL9lLyDaDJvNM6fRJlE59eTnEJw1vn5J+pgm2
LnsWIcgb2oy9e72UTJ51zLOo7CVtaemPIRBLAW8B+AGZ7xnVnMB+sxMJ6D6wNMrs9tFYFHC5MRnV
7Ooigr/MAKUzsXpBSSP3gtLjK5vm59cdGJHswHoxVAbR52U6yODQHWXJ2Y3VRnZhdEwVRZB6Sc7G
NvtsPkdwRZiAT8JjdjLDGaab+DV8rbqJ82KCMzhocAtuKn2qndDRAPBEJ6TcAOdEbf2k3uqX5sjn
YxNeI1NmubWhDoJzU8/L0t7VXK8aeY3aGVOFh6GfBksd8mw/lw5VPM1mgAXfGeR3Fyq0c0XHfwdG
OQLoGoCTYYiK4FuFpkVVVNVmoR2SnfnCZji5Nrtp0c5BGPP89duANrE0L1gSJxZZEdGVVOyxBO7L
GljDrJRu0D6Pmyf/FsKrcl3nr6409Sf6w7AytIl/7R3DVTcuEkYZ+4ZTCIolJu9Zc2WBk72UBvHr
VYRJLjrk6Bbh7/08mTqMXaszFO8IN/eKToi77vt5sk1mx+YqfI721VX2gKn4QpdO/L+eP2wMRE0a
XPQcOf7Po0Ya5I24IHQMFwAdClrXqADQ89fxJcm68e/aZzLd/n+H+h/Ozms3cizLol9EgN68MhgM
p3BymdILoZSh955fP4tqYCYVKShmBt2NbnRWFRnk5TXn7L325+nmr7dVSXUm9lWfHtqqedCojSVW
6mBcU/la5/IXB/MMjJkC1Vl/njfQs7gj7V8qnF9jYXFkZucIwYZqGVUjJ/FvZXrLGhgBhWXUkrJj
Gq/mWrTaKbj9IXt4mrxEBLsNFf/wmoDVy00FVvas+BxhDwg7TCzgDwQmuaQ59ZO2nmsKsv8wFxdL
6aUf92a4npgaispfmZWylGsdC3jiKrPOZ+ztzlAg9Dyo2vOVqfvfM9DXh3WxdcoF06NjUmUH/CyJ
KCySTTnnYWLP7PZFeJTDU+EHm3k7133QegagceUG/l0b5xvQqRSQ/kZT+eLbqpNIHoRe8W7Fs8gE
/GK52Z33lK1Hln/P9n4loHevXPLfDdrXS14cprux9hM4V5+RDwFa5nE86mK+SaPXrHP9on6UaFUh
BeLEBTpwfnW9sOsx6mokcc5OPEUZl93VgftNFZj7Uij9U/lnmhPnA/JfAzfUNdlPipR3IZ8pAGca
tUjWtJdK2qtEfXl2hc/y52dx2fr9nNoUzHSGKvPFQAD9ek1SqfVWDNuR8xrchoU23rXyNtLeEwpZ
DZozABqszzJ1cKYs0WFraeVbaXQEIPSq2/B5qO4gnMLElbN7sfxNIGWluR2ongyH/B9ajmW9ryXK
Oja07ZVm4A4l7CHGGvcEssvPbPAIP/8m5bu55u/fdDGkWlPpWfiK6ZxqdtDZAfiUE0rO7BidstBJ
ppvq6ffk1GSpfnSbev5xfH9APXC9Z6uJ3QvhjwRBwd54fCLAEQ4SUDYnfsVkDu+y32FH//mOpc8z
4+X0CDZBUucwAZFF5utr0IuhHGApTnPrsoF+7uucq5fpLnhofEcTHbN4lMzX1II/wJ7R4543IyCV
k167EjDnwGFHk7nqB68wNR219Gzjt0mnubyXP5Juxd8B6Kw5BuzA1tGGAb3VQTi4hkVw6RkPty66
crfxumO+iiUnhtUvrzGxl64HHMV+KijDi5spma2KdgJzWLdzrB6ya71Xxi4Kz56wH6ZjkqxDYRvJ
HIvvpZVxi5WzdtTjIO2z5tHc5fRHFWsZvwoxOecEfK4BSYT6sr0rfGe8DdM9Wdfow5L5UJG7ABT8
/Iqv4rtPn86wJKukXdMhvnjOyiA3MO0062ARM1zRN1xpoo1CB2m+HNxE+bWd8b8bY/YLf13v4pMW
uiAhuKLGryI+hvKejpOnUxHHhkNyKsSfWaiMYW3U/q/yws8P++8rX0zsPQnmStcUyrlzMoUs5tWA
eWqhbIttWi0V1Wmefh7DNA0Zo5dj+O8rXkwldEMkGCied8hAdyDXnvWlKwIKmnPSrsfsVx8uxmlp
aQ9EQXi0Hf6YpxYknb7hLfikCcFtSXdSeycrbt8fqT72HYEDi9bfmB55y09Jc6fCLZjaX2V1kCKm
aP8olUdDAH8gcVg+pDNZahnq7rFSJcdjEUtz/4Fsn6M8Uw5yeVtRdx7JABfYUxdyZYctTB4B1e0C
rF9c7tpknSvnWjxK4x2CFGTQFL+C8S4q7/PajcO90a16UgIMh41BTrWXIaQsSnhinFkNR4LdYpPr
XSarztuk6To1d5SubKO675IHXzg0xEzzt0/g+7Z9ueBYk5F44NmYfxXJFjGIOVLjpPBeuK8nkmcr
bUlRoKuWfbKzWgSt217Z6drBytfV8EimAsrNVDsEBtoK/Sg0d5rniDISImL8xNso7Ym1ftPMe4w6
ed+RSblK/WWSFeAJbsp2E/LcAaTpw13v7yrpGI4c3Damf4hkgBr+n0mGvBExRI1tlR608MOI34LR
wbaMgKZPHwwM1ulwGpAl1cEhA4MWtrj9xY0v7Dt9Z+i7Ql75/ETp2OVLsWACWuXw3LE1iRvZP/ja
jdT9URM3MnaavC2KQ5b8qjtbrtcp8BgSJ/19hgCu+U27S/AOcbCLYCWBslftD/p+D722QdscKbvW
O6uYoxRHxJNYECe+avxN2uxVYuaLkzBtmKnGLdSjoXANTNvWsm93qjynEiARMtqNKTipehMVu4I7
C4mjLsFZaa9K+i7Fa2E8NlTyIiJ/TWW2TXS2UP4pi3MmUFgBmUMBucKHSPMWtbZ27kOShNdivu6j
YxI/smqM7C8gLASNS69qbhwtlZcpXhFkkCWH3HOTYd8kJ9PcwqiqSlcNVqa1mQZ6uk5cOkWykqb7
FANGvyphxxnHYFhKHIHgs01EWOvTL2bgLj2QjkCYZJEeG+U21M+G8SiENCzFP8JU2GH+uyDsjUSW
0gkkftTS8F3YTVbs9t1DEj0H1SayjnF9E5oHX3yo0SG2420XnbDVFuNqpGQzOWW9UJWNh7WRiJGl
cU2M9t1+UCMdUJF1HNmWfLE5y6ux0+UA3/2MQw2BOzP+aXAmNIjpBhbZbqzukfKG0RMFIEN4/3kW
+6YYz4Q9iwjIqpoLGheX9/OsNAoZKinGj8B6yAQE4duEPZ8pSOjExSXsKLbGA0h7Ifd38ysnKZga
QSsa61IwFrPOX7V8BMTqFdmg9e0E+9e9XZzcsqglkVIp5vQwBx6N0znFxnwxGtsHe2ZL8EOyI/nJ
wbHO3eQtMzfMRl5xI3dwP3erxC1aW6WjsoEX2nZ7SVp6GpFU9kY0l/gSdhzkPVtyqNf/Uuod1QuF
aB6nQ4Co3Ef3k3iXnPRt0C3QOfUPcKlMFHI3g+94z82bEbgmBcgHEZByZbfGxqgWOXEt5qJ3Rre+
sbxDOP4aMvhgq4LZohTvvIiElAE5nzWnqcj6owIQgUWqd4HZ+KSSozEMtlLJdKM6sUfF0s5GWJsd
wqx28/Nrt+Z1/5+1638erXGxWnaFBK9NnT28lLK19DRzC32CwUQ8For4oXR8vp3vQEG22/YxkKu1
TiOIdrVDwZVYN/LnR7srvJOpnAsWJDUWb8J8OwFvqjOIbq8xZEFPOsxl3JrtUErBorI1cmUxLtS4
eGbvEj5uPzxXuOWiQtyW5DqUZJQP5jnqiAmSvW2bi5tGRfI0vMTSBqqVT3mzJfpphrYm/jM9wUp9
pkus1eNqktZG1rqlQle9PPBf3lyNH1RbpcU9NfqCy2kIOGdr18SZDyvSSYAemUm4mI1xPRqKQ7lv
O1QPJSWdPCNiHrRcKHM8BO0yB8J32LdIVTcgYlLCqsVpLl8zva5+fjuXZrv/7GUwV88WZ8x9lxX1
zIxMtI0gsQGxsYSa8kq6FyngngciYBwwaGHs9JGj526387G3pMtRPvV3ybSN77JFXu3E0UmnKxWN
7zft2n/fFg6Ur5t2TSljHY+jcaAFIljsMMbnIX7pKSFQ4RAROxHw6Zgi3RgTLw8fV4XIanbopKVF
+BIqUu+PyGYJv11hPPe9si5AhQopAPN2DRi0TEPH84Lbypph/UxBDKZwcKj0k8Ol1PQMIsOeZRsC
h7Ms4MCWHQrLX5hD7s6iJk1Z4fz2TOMtMIotp7VQXYVU4CVfd+ekEIkwIYXyeU6zqH9TrfWgwSNE
2ZW/BQCDIKsaa1W/lfK7sRcWk2fZ+p+5B//hmSrbju7xs6WTOYZY3wDgzvKXweKmShAOnKVkDRiW
/zLWf+b+x1z47WjvTwbJ5uErgh62EHdUDKf6HcuFDPc6Gp8oyET8pioY7U+GcvAx+B8/Dybpu9Ph
X29NujgdemLSs/zE4znadBL18UU8OOOBANzsqHk0gJfoi2TL5lwDCvp3WW7ba4eCb5c4sgPmwHcJ
u8rFPF7EaZ8w2mCcp+8mu5fY3GQNkRsCCUwp8kbiAbtYsRMxmusPPGRkGv+fh0CFgULDZ7L3xdD1
Kjpjja8kN1S3aBEgKTCSmIjInYdOJPDOJRVd7oP+N1Y0H12PHhZ2F5+UZFxdN+58o26lAEReL4/D
ACRwWWDt/KFUxgG9EFirWe+mFP2OD2BGy5oFuD9ymaiQGU7IgXGmfF95GtZ3VbC/r3/xRmqoFh2R
mdMZ3MuqEbZq/CsgyBA+0dEUUxsTLE5qCIJCdZ+pj8O9r//yxW0w764XY7JliwK8LdPeopO/HgJE
3dDnmAxVW1KPxS802oZoV8fod3swjkNwq1mQUWxhvJNAG6LCSpeSeFsEu5TM5ekcJIs4AAEPDfdZ
sGMQt/showSor4w/mIOGdJ+xuyfDy3IrcuhY5l35gVaGcpfn0HP3uWCLiN0ghherPnMpMQaPlbnQ
Xz8nbruTVoXhUOF/C5uzT9YXTcCldfYDJ3kMN9T0kbBX/r21re+zXe1EL018V8Tr4KDbRbZM76mB
sfExq435OpmLxEAbv2gVp2/uPOLeXitrWa0E7SDbzcHaMsNoqzpxx9/Qd6uDmi7qo8hAAmawMpgD
IF3mbnk/LZeotqwDVQ4EU6THbdRdoju5jtjUZsKg0n8s2uOQ35gH7d54A4w67nwH/hO7rTA6RvFr
wMDU9iQtqjfWtBzmLTTNUMf7A2jXT88i6DTBYWNRr5rhLBQP6i1VVypQwbvfn6LopPhr3rSiXFkl
vlGnfh3ac0Xir6JepAuCAr9pPEt34KwRHoIUjZ+mP9YhU2ywUmq/bFtHHzb9eyztoDkFvYMazqcX
yzL3OP8KacHRRqKvv1HbU9gBOySNns2DbT3V8vrnb+Gb2VEiDIhyIKHUiJ4vDvG1GAiC6Dds7LyH
Jt3LxiO135krN7TLn68kfddWkUzMYZA8JFXDmvb10aDhJi7HGpKbuk3BwKxaou8EthkR6yqKuwnW
L6kHyclL/sRdvNciwRX9297bh9NhpHNO7Z0/FtnBuMRbO+gC4CXnS1S+9eAK4boZN0pKzC0H8vwl
5giRgotDKKo5A9vYwX/oA3gWrqLSISQAUAzXcjGuQwT1ODmS0FwUNAmBRrBQPgeoniCNyukdcSsz
to70U7ce702ce4RZMzv68+xNB9C/l/sn30uWIfYO4CS5zKEhuTV7c61D7KTZ2LJTT+FhRtmrWm99
I3u0hmBTj78VLVj5zXasAfeZhwFKeCtkIO9ZXR/C0BlTt097xyNBUVzmnb4cyZM18lsM7yZtDCsG
+UV8sRGTd8cWFF3YpB86GRlAlC3LVQ3QPz1rmjdPMr1FkgBVAti8XbQQLVv19rJ48ionLB2dCc/q
/Ps2O8cWNT01XQkR2ieUu2I3H4VeAutUsR1T4aMahNm+VlO0ULV1U42rVFigAh6KB0s/eeoa8itV
wi4D8yiKnp1XJScq/yTXSmZrDdPjrKiNTNCPV4bXN1t69NT4HfGr6QRXX8zpcALMrMLdcgOrBd9C
PU2/BbCTCa1muEUheEa59jbadXzKd5+QCQhHJuDekpCAfB3WSd51osHp9WbkkGj4hCFBf5v7zbr8
gS6R1q+JKmfet4kt/vD8Bb3MGCAbrni8xkMsvJMRYXiH0QmdFuBqzFbORHpGtM2B7ZBKQ/vnRzWf
aS8OP6y7mk7eBmIqxDxfb3gQy7qKodvMT8pPyDzY5sJD5l8pvX6ji9G/XObiaK0ktSd3sohdG6nL
rEq3kNe3HjmR2Qc8d2duvIcRfXThvch/GVq+n10EOiGq3YeSmMcRbd6cC++r8pWxYnxTpuXnU323
eGcy3IOvT6AOysyDNSYcQpoCrB7FVsn26TKxNmxITO+kGPvURJQDPmM6xaAIJ5L4OKblBcEJT5aI
xYrNE2n2guOHbtTvAmNDS6vTb0zxHoN6n/6ahrf5jEhSVSivlQZrJqnmv5hiFesJsKYU39fQqgA7
iKOxSuU3M8OjBZPUf+mtoxbftSEJHktPfcMrSuiIqryk3bZF/17qHwgBtfFeMG8000nT4zjtBII/
b0rFmdKtmgPsu/Yu/x0yhqhossRKYRB2Jl98XLJRyr0nU9ceyE04S83g1Kn1u7FIGknhiSBF7DHt
BNBMYKWalARYufQ4hpYetXwM0ZVV1piH6JchLEkIvzTga6gDKB5dvMCCsJjUb+PsIIp7eXjQu+e4
G5aBQdIHqAUL4Xs9bWbFMUdiBz0r8SmY/IYbAayR2OdI0VUcrKccnbcZUPViOtPw3qs0VRJxWpN1
DRE4pSQwI1dBhjbPZmktO8oXiUBtbujY/+yL6l1v41WbZyuYM3Wguqn+0OnRtlTzhWq8iX1Pmehd
ix5VE70KDUTMMhEqqWzAG1wR2fkcKSpxM6ilz54HuyCG/7vKRMEGiOIVpFhk+w6Ni5Z9lC3hnTJ4
0/IZozVO55LZNF/U+bnLhiufx+eR6J+nq4AX0si2M7Hifv082hALZcREt5Mnzkaev6k87IjwzXOh
sllfBg6+3OesvqJo52kTvvJqIeDnyOB6/jxZzW/y8l4oO1CaMxSStC6PCqLXyYR+lgl9hQXQEE4u
CJNvq/bEQGtZt36+mqx8czmN8CAOSuIcs3fRwDGBE6alqU33OwcXe2hv4ofbePXe2PYCW5aw6W24
xburl/2n1Md4JttNozFuigYP/usT7+u0aBSxTQ9gKanCJU5vQQRt0w8kuVR7HxS0ClDQCSLwsPJw
7B/jnQQT24/B0vvnciJhgnAzvz6nfrCOO9mNqOyE1nFqxbOPq2TSR7voz030Pg+dnx/atZu/mOh1
JQlE9OPpTU0EDxJVeHgscVUK5X/fmuefLybPb+ByQPz1qD5Le39tsP0wRVxCcMj9jhck2ff4LOzV
CTtRbi+3i/VacN7O4I6vXPWbCUdBH2/wjkxlhlx9fUGQBbWYiIr0oNxx9GtNonIW3vP0O7lvDw2h
poQKScAwXTFbTLdl4OQyRnn8cQRoLMKGAF83egeIdOWuvnkWKkJYNHjIuSzj85z917Moy1wRSznL
P598hCoUCj+FaGqsCXuz6daqh0MFokqAgNLIKCRlQDLhcs6XzUQNml58sOJDjugo0o07o09WlhXc
NYF8Zb6Wvnl8mkgPVmHXr3NAuphRNDMekqQLjEMy3QnVunMCRyR5vW73VbRpq40wnE3yqIJ1Ux+z
8Ir38d8SEB8XtXqDGWQuKV7KFT2rMRspjMtDWqFP8IOzkgfrji8kDvYUcXc8ErYARrS1mmmP+GeR
RT3e13BdVtO5MXuiWbQr38y/4o/PezKI41N0+tOXZMOhbqRAm2PgkkFaIJIqg4/ZJYdKqsF474Nv
jP83mpN/NqsXl71YyLtkiAOtqhFdomOcgk3HkXRAty4xBgpp3GSeyjFax+KfLQr6nkZooCiGOlR3
CyVI7xAxjXjnfh7H30wgvJ//eRYXH5cUCKVeUIY/jOjoQxUPqYatP8TtwMRV9ni2rnw4316QRy/h
wdQQtc/7w7++m24WScpWmM6C+rltTKIPvtGA3uhKNa5MWN+OPqzqTB3A+nDzz0vOXxfzUh/zX5Qk
B431HVN1lZDg469grE7TLsPHIMR7xXBaKGRStPU4/ndzR8R4E/wZSH7tU/xmQWUDN5NTTIn9k3ix
1EhdZElTkSYHL97Szu05m5gNuyFhwzdAIduoV1G3EsmMgeWQFBCrDUeRnzGcl8jhQi3dRVR9fx4A
nw/8YlLXJKRQ4FR1FvtLWVLb9TEwnzK/mbQ5s4/dVuYkIGYnaanoxSbojU3oyUsStzxH9UUaW7Cd
Zrl6UB8UlARD1Lr9RhoDIB7kBHUFT/m1LCUnzX6PTXrSonqb69N9KU1bxajvi0nf5YZgj9QYfv4p
331gksrugbUCYbQ5T9l/vW1Bt+p01PPkQOHdSJ79YEuZd4KHn14bV/8ceJk1ZCzdbIqIxv1H840D
WBiUdsbgSHOHTqj5gPl80pcWqFi4tejj/y9Ou99dFeyrrilIScGyXiz2fqPGapviAxEYIhnG1mKf
QF1qNGRy3pOsrKBXK5+NiFnwrD+zhQX+xP/JzDbJhNAo5IM8/vzM/x3SMh5q5Lr0cYHiahfV7cEY
RCw6ZnzD6Q2BTc77Ns4GuAwppzpyXUr9r6ZW+kzP1ucasmrSQf76kntFE7xBzLwDBEYMCjIqjmXX
Haq4nf2BwvAmBe6gsHd/1TguzNyPqRVsfXYuXwP4fbO0ygAiYBEbpg7P5lMd99eA408kLxDVaIZD
R0Qzsrbn+S+K/BxaDA5kyXBbUz+aQ9wyyo0ERdC4+fn5U7LnB3/9frkMe2aNKFF26Z/b6r9uQiHC
oxw09BxzFFMOzBu0vT5twjIHIa71bD4I46BlRJU6or5lILF/wJugpsG9yqZRF26qQFxKgnfKQ/m2
qP1FGphLORnszuscM8bEysHOVNhmQUqa/6MroCQlcauSWhjSuaDElRWndC1aGEaF+5kjQd6n1BM1
EL4rKAPpszUZIEhqaFmeLEXitYhEAL0Cos/f5fUzMx3onbbGxZIAlSuHhTdYSxHOfVn75zlL0cpn
A/Nt7m+YsmddR7ZTlCdjeqjrHk892Rkz0aeLEI6s4uYpAoudF4Vd10s/QwiTN3edJG6q5CNxs8Kh
jyvckhsweQuA/hKZjSKFfFvjf0yOHMGQXuhvgWjz7w4yCX9CYMgpGV+JLd7PuYbTyQrXCal/9Sj9
GSWBRloZw1wZzpWcraWSRBc4fKm38UXNiYr3SDCWeopfuNxGgHYMiYqcSDydkkNnQWHTdvEui7vl
nHXCIQGkD2E96RKuptIMyy4fbKiri4boH2IG5+qjHpQup1elfA4IaIkI/BybBeHrq65LyE/7iMhE
Jw/JgaVQ0WkOs71MF1MXh2U9DUsFyaWENyrwFZc6l1E8zAeVoliItYCDqV7WW49PufN1A/DxVane
v1tSmQIYqw6Far7jf1C+sHcMUxWCYyPPSL7au0ODaxYiIID5221RJ1cSvtRpha/cGLaaF15Z9f7d
hXy9g4u9mKwXWp6r06zfeE+yRdeeuG5ovELxopJ05RO9drH5z//6Qns1VaZWEaIbXdq2CWhp7Xmg
Lq0rHjKsxM1N/GYWaATpM6nR7N8N7yMfb62svilA94TqQ5Xc/nxP396SxsYI55wlc7r/ekuDZ9S1
NgBvhlyhZzPWXk9f0nZVxI9ed2WJ+FetiAaU6sF/X+xij5npYxKSg9neK3Zst4sUUPKHZLvHm8i+
vU1s94/nvILlWj8eRtteQn268rK/2QZ+uYHLRUqTPDPXwjYk6u+MNFQnswljndzI8+6fVQOtqIkR
0MN2Q95MM6Q28TlS/ZAaz9rVfvC/ZQ5uRsc9CX6EPaB+8TRGchqYAgakYyTZTcS7F9Ve8h8rbRW/
Z4Csc2MTwRDhHvNMc+r+4+c3/02FiesbvHVYO9A8tYtdUqtqBeZRRuOAyCFQxHs24gbW3So1DxbX
n/1V5ixhDvaQ32JaGwATfEQDoXFNOfvtKPzrVi625704dVIzgZhnycTMKqXxgtISXXgrfEyE1ZUf
/u2DtwDkKyL1Z/xFX8d8MOR6rDZcLW5fIgrgkrfvByIWlCOarbZMwaRQqCHOMMFuFS3I0/r5Br7Z
KmE6N/FQ457lLKJ/vb5SDbogl3lxILl1KNI1zjN71PpjJw8LMXkY1BLx59PP1/xuu8RPnd2COsVj
1pSvF22lTNBiX2vvU/sPCMNFukoXpKv8SexDth/Xe/qw/bXP7bt9kaqQxIuukGRzKg9fL9prHtHA
keTfm+f8QJHj0dyPW/lc/e63xt24Hbfx47j19sZR3BY31lHfDptpE6+7Y7pmulvLjwbKo8T2tvXB
cI21so6fh1/eJt4XOwOOrLVXts1jePJPxUu+ie+91/ge0dhG2UYH/wQX+0TrfBPdaltlK23Vo7UX
j9M52RVr7RDuh1/+1twMom1uinW2rl3PDW/IWNl7x3zTb7oH/2idvIN3W//Sb5WTtc7X2sY8lAQI
eu/9eTpaa8HVD8Fe2ICBqVbtlZLJZYaTiVUM9uJ8vkCcyb8uxmkmF01aRWV6wKqMyUCM12q6JHYY
yP6gLqYOnMgskyADlpxhg7ROD8GQ4xNWJKzpEia/sg9PIqwRrhoODKcTkfvYCq7ebjHqS1MghX2N
yCjUNrq+98lKbE9Vd+/nV067nwL/y43p37/jYrwPah43aLaSQ/U71FzEV965f0FVkdzV721ve0/A
F+kRmxM0xjmRCmsY6saOqRkD9acTssG5h1jWLudAKlgrTof4KnRlYxnGS6gz/HvY1S56sPY0oWds
kTjZJYA5tkm3Uck2Dv2/QytieFZv4nsdJOLsS7MbNJjEDvMkT1LmqL84rqnYIfpFLjqWQ1IfUDRW
Y3UZEPZKDdjxCZc7e5AXj9OD8JT++vkj/U/P5J9HRTfMEPkzalIXH0zqp3XZyH3BgTpbUUYmnLuy
C689B/kRlk8ivCghh5iJGHXqGAk8ZToCRREgWuczkeewnRW78RSLc0XK9psq7xW8Nlq97+ph3Zt4
h0ZyZsV0FRVnxX+M4EZY5xDVTEbG7Jxuh1JSlSq3FoYNvGa2tv6egvkTQeA9jfaqPMqDsknrfNXg
1KJY8c6yqSDmn8p9PjyDY3LO1tAtyuY9VrZW8TT/CDiSfpsurfdkoAmL51h+Zfc6RLxq0tBrvKz+
M9CHFXvUPkyWnZg4dGmQYSjavUq3qB8/snjWQi9Gjzx70PYGOTXDsugRt1JOVAKk5egiPf0khx9s
90/d+CuhAN0QQG8AFu3Y1ksqpt8I0WJyghWLVC5aaem4QFaQk0iYU/orHiKDjTIhVNJZtEoYN6ob
UVWeN+KyzMHAbJ25xSVgzM1azZ03512GegZloMw4ZlDGCCK3YwCgiMahVKm2gMQ99V0yUyoaUsgI
cxyRis/B7MEIElhcpG4SiBv0S4VFJydKJ9oKtUVUNnG5+2wAoybqju4nbiBbJN1E2KenRcPJLSXt
aA/ix64KfaE3+WkYTr7vuwZqQWg1cgjSxHBGv7mlihdxSsjMdDU32Pw8B6PV3sRKR2rscyd2eHJw
BEA5lypxT8OWdtJCB+8nyy0p750T6hxrR+aVXHfGR02TFhOWAwbVGIG2ikvXJ6yqpubd0werEclk
077kRxCrdW+V0zqJo7Wmxo4nobrB1DRMDilCyKbH8qGrVv7YLys13ZkkPvfVs16Rl9F1RDLnpzyq
wJtorpcPC2vk+x29daYCs+qfTPQWSD+LQdhY/inuScSFlgDNSxDsFApTSmWq6WWbogXxDue2w4eV
sAbo4ZpCqDtGmtvMRzVtxCGHAkuob2pOyMEUL7M6WFXZ3ZCsu9FDbl3eGORL6/5WFrplLOP+uK16
70YiYpbuc1c9l8wxnj+LdTsnzYe1h6NFzX18NMZZDmXAxAjC2nfPn/OVKCgyqkt77mTGybM4yHfz
d1FV5IUU7/wDxVJ1MQ304zvSX4a/wi2RA/YnBQchJB55L9gzipFaMLLWYdjMIyvkHyiR/Dr/pTna
cXqangLkoFxZfNQZgMH2HZTQSBtYwYCcaE8SHOEUu4+OIgDhQcEcIBGY2gY+5+b8BvUTDp3yXaUg
CIjHruNno3uuanBjTNHzDQ/Ss6HCWOuDHX9dlcREvXsrRKlyTjEQkNfo3UfE97VYV5h6Z8MFzdOm
lNxonm/6fiUE73MhO+fp0Zqw/VDh8HMY0o0gVotsSHf6+JnHSChDLBaLlI+lQ4qe8DIG6RSOcK1a
86DMwwdNEZt7Oiu8CIEUVIwkvuDMNC5OrdF0lqZkpQSb1oO6fprNL33lonwoFjpJlDmW4bnja6L5
bid0gOlvSj12oePFJFo59gusGERW+PkCNJE/AG5DnpMl41pNTFRJxO3Iwp2K0ixKAreT6BO2wk0z
7lsaYz4KBK3bzPhb0Xtq9b2o4DHEljmJz5LE38rs06hPXa87nXYKmnFJLQ9LSkS+t+7MsqxArd3Q
NO9igdJJnTjN2CKQJxMIrEWeLQjABSaUOoYabqLyileYLSJ7tJ+WpIsTYi+mIyV8+p2kI6Es4PeO
0T4N9379kOjvSqf8nlcbKwH9GEr7OE5XPXMYkYeVQijvUqD8oVOWqSMiTYMXvXiXg+KQSiQ0lLFT
Eq1YDWy2fOYx5jv0iE38XObSOshnEhyhMqMd8CURhddMbAbfY9K0PcoqrGfIKl9HzdqYDM/C65Z9
+Woa+o2QFtqiSf19BAWw1H6Xcsv4g9Y6Lkxj5+tPUm1KWGA5+MV7VOpR5PT4VbME57/W7Uz/N0DD
ZsI00N4m5TED+cPfCtxjgRg1JRDvTWKmnc5R1VF5RaKa8P/xRwplNusRCUmx1LtfSUQUhFsSwWfM
k4XdFCg2MezGbjELufuNVd21bMRp95Vbqf/Q8jV5qmnsEJmZchAfN2a6pF4o0IyqVuNzFaFoc8SO
bvJJ4B8Hyo9swqM2umkDZgVJihtay2lC7H6HU7XAhpYUG2LxagGoFarP/jz0Pmm8pZsiGtA86y7H
TZRhCo0YrENyrqm6+R3WYh8CYEQcOjnF2oJUMYG/PvdKVzaHNU2CbVgNxL3Xf+gRBDHIbKL9yG/V
0x1zm853mlhOj4W1lNB4bmUEKD4BhFr9EsSFKwb5rsqnVdvQ+aPlITOec/UzuWkHzc2k48Xn26m/
xeAt94utqTGbwmikeq+h2qiAvtVJcufDR+WWRX1aK+xW+iLCP0EJDdWLZPIhZ64sjDeaxsffi7Ub
mPkh6zC+Ng5hoRF96upNDW/V0QrsVH0TqSsKUkGtbgxXAfqTMeyX89aEBlAhhlhkSMMrMnfesYRy
tLQgCTTsYM9GSBKOztjhSZbaflQUtproNofQ8bEQAsYzyNKun6mrjeVZ8mFLVyvP1+eNQKM8oF+J
tN8ny0t2cvJQiRvcqZ8z+GyXRKA8CXZd7eclIDX811GBkJxNbGUFDL3Jc9I+YCkhgLhbS8HkVG27
8QhakFhnE++UkjkyX3kA5hJuZ6rqzE2UAhx6NeEk72TDbkqP9ot/bItmifzDtlhspfZJgdrE4u/l
zLbjHjZglkuIiguX9knI/gGBDSEmpafYEfVfImMmMjlFxJj9ITNOav2S17thXzd3Rbe3wLY0DoJ/
iF3CYNkW2PXawMQ26XYXBu9pFTqBb2CGocsoJMvMmHmsH6PWvSSmdE9MEa5wkxGLDJVKhYIprxjq
P3JaniYtWP8XZefanKq2rOFfZBUgCHxF7t5yMTOXL9RMZgKI3FHUX3+e1r3PWTtr1U6daSXTKAqM
0aNH99vdbx9VfaG04+9jXnq6AJd73VX5Ghp2oktNwj//3UBXBRP5rgzJbiRKRuK8Zc2+u2TDpLXy
Y1GuidBhgZnYreNnOZzgan1l+6VBEHyTpxqmTPXpv59a/+nU37yoiXWedXuttdfkxsF7gZqko0SV
bGgS2QzRrvOS9COjNA5wmqIgktyAVJzMiol+1bvFcbctMOCKRV+8E2I+Js/F9Jf0ddLtJ9odmIfl
bPJed7F2Wfajb+A/04Q+39opSGg17zJxMymJZPfsfyix++cxJXcTSESlUYbxzec55RC9V6aSLc3T
GlBOy+/T/S/pzJ20W5I3oIZti/mU5ISf8Mh/Qp0ghqJ7BPAEeSXfRvQMm3vfUnyxyCuPCHRhEWs1
pPFSmpKK+VMSlfp3jk78+RkAjAb0Q9f07xErdXqAHl8/gYRArHkpKQMN6fV9hmqYXIzcoy847Han
9qWqyMqAtWFoat/OvLS5awyvNBfKzN9ldNd81m1wIi8ZX+v0WckezxtVWVpPTR+UpEokQVqucZHZ
XOzJ+4jLXOkP/WWjDw/F8T05vWpp3Nd6rNZekvyeiNkjMDv0Gza523kftdRUNL9ojKZhTFkQ6O6e
8tlDMgs14Se2n9hVd7D9Wqm7bAmiHJZD4hGLUabezF4RDep2zxk01jSgVRctncnpA1SHre5m8F7D
20flL/3eE2/Io+bgGzDUFZt96h52cEuFFEpTu9F7x6/dZdPVn/kQnva/rJ1/yILeCpuJB+P4bFq6
drVQofVRvL52zQnj4tZVSNFibW6LDE7J3B8mmdvjZeyo4qa8o062ZxK1j1i9SDJthNvuXVGoqYzU
w30K73+JEUMnDTu768vPS1ezRQ7oy1//fRn/Iw4H3QjpNyRyIgzfcDh7r+6HvKrsNTmvFBTuk6cT
tRDZktZRUI2qeTSWb4WOEROfLvHJWA+TcKZFP1zEP8QKdRUuRZtWCVBf/63ktiqti172k+MKG8At
u3Guq692gYur4vlBhHEBksw03TtB/1uoHjmI3mVWrS+phQqHV3Jmbw/TuK/Q/4eP1piECaW7Bf7O
/TFlXvdaNLgaRCTp4bOkqwPVpziguThwx2Q+pHRVGRtPuZQbnTJCothwa8LVV0x8o3w1Z1lkJht7
cvk1FA8D++2EZK782JF1sK1x8urs/L7b2e5Eg4v2eHxQD+sz5EJNFoxndP9AwifgiOEqwAJmxUZz
ejMJntUNLRlmqp/Wha/nv4wkEMIVmLNP5zHMaDRRHwa/m3SouYeajb0Yl7YyhvZuGkvXr4TqesWl
Hlw7jXOYVkrli92nmq0O2sTRLZzGhxN0CxZFC72uz2GCc3ucFWiKIXnHGQLNUvehUUJORXP01LiA
21CjRwGMUlNlZZE9B8bUzHwlWanaRt8fwxmEgqp/uUhFxq/x/HQwOhrSfWj7u1xqFMZqrjUaIbMP
4Xqvqv28nazyrHcJRruNcvRb25/a02Wd0DGUlWO/FyV2Em7DmXnUz7TuOEFi+XKqcgzZtT3dzfvJ
xa+rE0UZ27F5M3ez+bSnaorRSCr0/6HxCz4G1aJvHjIoZTAkKQ3LbeNXVoPWmX+sySuhYFTK2T3j
1ql03UxJ4u0M8+4HGf47ik/okOwZ2FssmnldUce/BNOatqDlBTD6Gg0vQQMNvTTu6MlMrtI+BlGC
BdOGz9qYfJ4IyzaU9f5wBX/fP6jYoc0S+fuky9jXje2vV6BNi2k3IerfQwcAbDSZPM0SxaMSFgSf
+rTKCI71F5TT6meFs6TfT8+vtfmmJssfG4r/PaRAMAPaQV1R6P4Efex/Au27nXK0huSEhdTFCrUX
UBQ3T2U1LyRIDOfXT3kvf3cK//N835zCpLXrpCqqavtLmV+iTR98PicORZM/5LyLOfWf5pY+hX1O
YHAbcoLvSdC7WimVMZ9gJpt/wBydsnm5/BQB/YcgBZAWpVf0VjItQnHf4mD65bAnNZBe7H3pHWpB
1aTpTUphLWhw/wSEIpRiB3rWlfpM6K3H/z/LnpRB/OUSRNb/Ikl5Pp7H3FRoyYhdzNn36drGb6Z1
KCBbQotrDE3TeOtTfMPufgp7xinvyK3AoD/9NLV/j8nrpkI6PzS3MBXCff2f1zJOUNgTaU2vJIOf
dIQGLxWGIxATdPYWCFZxuC9IChQHINGnNFN8qkGF+uLHYu9/mH2T8hiohml+Zd8SXv4yKvq+G0lp
OVZbfXWe987OHR5p8e2Qg+JY4STonGqe/hCr+Id1BPqOcX+NyppXBt6/nPLY9coxoZmF9JsG8gbg
3vVfhCLJfqxh1Nz9ECGbGf90j6RAajZ5atzm95zmujCts2FoCVb3gbqWhApJz0w+dkQi6Bl3KdJV
0++9IQUvIou50TUnVXpy8MxNYj4WJwjn0zQ2+w0rxaugCRm9LD0shgSH31xckgTW/ct8OimiZGYR
ZIQfGU/QNlZshsDyKvxjZGjlnupsNr2zeXvT5qvj5hBUfuOD6TuZ+2m5DySdrLY7N2icJ83ZOb8t
x3NU5/39EPT3qlPHoItzzEXvsAaJ5nnuoBG2/Xy7zVzQn+gBr8TdbtoVnQ78nI9uff994386wcW5
MK+5s83m75zh4WHiPWTuNoUE87Qo5+XcXFsuMa0Yp9qx3LvPZlHMGYcQ7o01RoZDGHBuexan+TDn
H8/2/C6AKNAbnifz43zwAkA1h1vgQ5AxfZ4WlwXkU4cTt5ZTHUxX3LCIda9yKep9HjbsjJQgjW/v
FBRTM+rrHq3iEL3LltibdyE4SYSqea1e5S5Ljw979BR2dj64gFP57xOn5aHMV29+9PAJYQ0kH6lD
vvOber3RE38dF595fHHaeR/k/E496vEZFnnQxp0LhLeAm2XUTiGhrPlxkbnlfAjpkcKntw8D4Pl7
/9kG2zyu5+1TQaFufFrUn5cwj2Ez5bDT4sQ1XaO884eHOmAseKWeg5s4ZZA6n2AyZWBF8sWljEs5
Dx6K+cNn5qacOnOZsJyTpd7n552T8U3s/24ZkFDHtapOdCJfQ45NuQEIkeZ7d+++b0vvPWc2t/zr
5xsjfJeX93w65/56fuuMFmenLeE2yr0dErbdNry/5Uo4Zcrizr2tX7nvNC6MnIeIs/mL0F34bu1Q
l/2+0TzTf2+ddMEG6xLicy7Ldxg1CV4vq8NzVhjENFVqnQhFZOD0LUlMNSnFxPBqeJ7IRO0AgKBA
Lms85Wqq/d5T7NyB8ypo1zam7TChmkcdkKs5EyszTd+uUXOjBReIZEt5mjW4QCwYxyO27AbnRFHe
bBRxC1ijSqA1mTkmQTkTzL0viVGddgwK/bCSFkCGbIOdBl8clFETdVk0d8YeUOt8ctqCpnf63SX/
LUioGemUTE5nhD2bj6ksfPhDNMDiiW5SwTil8xvzlitgYADM2uAaiQoZSWCd7DntNOuljuXW04yC
9aU9xzkG8vHj0IA/5mBPysTTlSqk8TSNWOmuE+jJ1E8yGoUS/GwBu0d1C7iIx1nSWRs6KnOKNZwh
bMOy0yh66iLYo02Yj8wPCBRW5PzTH2p5Tj/sIYXmmXBNdwDONV9QDKW6HqrWpUE8HVkI3IDoG6ci
TntjXl5oFAYTc6FUnj7xy2UCQNmU0iTTeD9WgVW/wM3rqM2McnY6yuba/dGcF3tOs1vAA9uMX8nY
zw8ZCa+25lXWdKvDule1yWYwzvG4O81bBZt/nAR5Tp23abljsX+sKwhhlJPt55ck0Gtq5Rvl4dis
6z3OTbNfZZmtBV0CRVhCk4sL4cpLVoILDMHYt0yKm+dr5RAqfq5L4yDq8asDbGiYgM2L2pbEnY2A
8gvfepgSYt6TslZit5+n2KD0nxTm5GP+S6Wp2dAr98YFvF9I+9n499Nd1PRoOO0AU+mp9TtIh7SK
fCQjqlLM7Wk37wAMRstTqWTdHXqwOHLmx4/U2BzJCqCBEK3W8sczQdT/butqfzf4SNyiWQJmikKz
N+WbwZdWJ3PIOjiaivEJrGSgVbcuXe+/zgWJ+3QiGm0rVMlBPr1joSSTJ3pVCGnF8fC6n0BTzLUm
sBxe9Dz+//f1BTfSySnFmVUAkLi6b071jL4Z54SuEtLOgXz6qaJGEl1Mvyjv60tqAst7mwYwxx88
gKuz/s0+JY8ICwUOUQyV73VQu7zLaV+pQHlW7Fe7y/mlgURYIzSvWPXKgtrkhIdZ1Pp8dqJ4r5mA
UKCHiXskDY2WUAiFaWya9CE7kfA0ZEvbvEBljZ7f342QziunyDY+W0MJD5MgS0gVlfA5Ott6r9MD
dbzq+kwjinZ/gCGMwNcR5W/SFc8ANAIUmUxGL99XEH5nPkuvnAX2GNLjYH7Al9PKl8l5e2mPtJUg
IY/ckWZWA8dH3Wi5RgMZ7fm5qz5KEkyyHvIqvZtPrZbG8j91BPkHP+4/xvCbvXmmUjs5NNr5Pp8A
gXklva9KnzhuWfswCqJMYOQxZmt7B0fbD9bePyQkgv3p5L5RiUFbhe+U7XUHF0KPbl1WsN7TOtyq
L15Ot54MlgO9MSkNprV3UblKRcOHS705KJFa3VsjmdEzl5i+9Io6a581G8i+P7mnCiBtnPrlESk3
1a89HG7HA5YzJaQ/1Z1NqUn85h1hFJPLha2OWQmk+Hco6VLUJ0Uft5D7B1qgxLD5RXAr+PDHeuDT
genDy85rVaTxnhLv+V/nWRVZQbEmOhSRm35cNpCy6rEVJDzSMAmmfhPJs6mvYOKcQis6hjCMhKan
u00IQWKovM6iISyCPOhC+MBdwzO97Dnxs2fCTrvn3tddWLBe8ujgd1/L3e8iUvyatCzF13072K8V
3wgaz/AaPsf3fNafNTULDs1ZV9lmT3OLAFfswfaxaf0+KGKC2n4bnML+k/BqeFwM4cAVWVzDQKYT
dIkYOGlMknV8eeeb4jTe+eWqXh3DhGsnahWWQbGCzoLYYTQs8hWXv+Ct9+NC7KCCA8XuUrHn1LD0
FE/z/j1qVkDySVQtGblgF0FgwG8tOPOXzogr8S4a+dGC5qXzO38SaoHMxvlB4/0uKrgoLjisA7Ig
fGOBKHlVREOvaOal7zNv5tXe/oVuC97Ev87im7wC5PfU+fJa58+e9i/yf+drgUEqEluhA62TC6aD
gQopX5x78u0tP6cQPrIIa5BzwZTG8DH/AbMfnIM+BEENd6vRSd0+7BcTX42mUc2r46IK4L76PIQt
CW0cExCTjMyoD4v3LKjI1UuelKAO4b4IVNWRC63D2ptu02d5MQvk0S8s70B+HDkHEI+GVdAFcNb4
M38aw0X3cvCB+x7pkxddHkRY7CeD6Te9ye/xVYfzJg30bRMmvoGIpYHJO4mvPfb+gYf+YQRmbAcX
T8Tn5OmIkogTTIn6xzQQIaPCwjn4aaQii43XX7/G8JTXBpm9PDQhCCvSyXFfIM6BGZx9Io5B5dVu
x4Uqz00AbU8Ig15kR+17HxJx6xc9L2SBEfWLGf0Yw8P7GEKi/nZ8gpHHJQXBw+t6pK93LJ+u+Ml9
7nsMD6GM9X50ZkwgDCvx4ONsyVDJCzOPOb3+rwRIy1v+dUZi0mdj23KEzPrtZ7qtveJZvmnyR66k
Dw+LQzi+2xHnWIxSBh2OYckF7Jm9/p33OPOOOe75HubLI9MSCd1F7deecqxYfZxuO580444JHPxz
MN2eA7rEPiVPyDRhNtTD9GMWAO2LjI9kZyZPWbRDe9AfAYWgg2zBf+z2QeXO5hqyBcsPeZq8g/LQ
+Xiz3EdUgwQ2riz/neMM0ZPFIS+eGQd5pfwa/DGm9TJ0qn7LiLXR2c8jbatvEx9q5WAatC8HJnb0
p0ERYb6ffZkxIyAxOjJ4BpnpxyRQvWFeuoTTGfvxeuNZAIf+lq5MARP3uedVmTEZljbUgyGCJ2pp
iaJkcKbR9LX2BhZVxuLeRbL4RPyN65S3DHsWJPi/ZHXajPQ+mETQ1ECp5sAEc11MEx9bT+aQ8PuH
jJPks151bACtC18LC+sajRHTwOArD6E68qZ+ty0esJ4ZzalbMHaap7o2WlrxjsvZdbbk8loP6ZFF
jyKJJ6H6CGfOmXnjlNcbpSUo4lb4tQvczW8e/t4r/Y5XS3+HaA7BDiHVeFw81ZPBMmLzvvuaBgf/
GIvqvQSy2tRAe1QDlLbJSyxC10TPF6jEWWR6p3j01biIikieyco5fxRR90WrT+YAKgBGjy5M8Znx
VAIRq843tPlNd9mhSNi/5dl6Er028/JnhtiVFSDSLoN8ep1G7XXF3BTJNGpIpXuSRTHdEtT6mHlq
JB+QBXT937s80ogWwT1zTk7AXB2Jl+fubO/K6O2X4NlwijAFckVyXXKkFiQnJFuEcPB30X4pM6TE
U5x88uMYi5QbnSJ9FM5500A0EcTGQTs6svNpj5e45L5LtM0B1STqq0Dlks8aybYqX3XbHm5SL3/L
qeQ1kX5rVS0rlodsvvvI/hjYdSnPCoalzgZNr73o6CcQoels0FYgW7O83y1l8dHqLh4RLSWGg4T1
JGc6vlhvImSyyHX+pzMekg3TLYtKhFHjjCLdIte3DUuuROSczYWBhzwVpbJHXFDTruoR3/FEJ8ou
baIhDfbqMoIVJRIJUJn/3bpk9V1iI1B8jkX00o3o/YzVJmqKPYFzy4TLlZzj8ks2Q6aiWirxkaE4
cKlyQXJZMKQazk1hyOprltZ9utaC9msXZVHtyY8W7HmuXI0VBWWThkM0rlNGXGWkZFzkvvaMJpsy
Y1ZFqr+PqJaQl2Sg5SUZNIYHoAXZacP8uZVrfJERyyL1kfiKn29y/7w4h6JYZQfreUaX02giGzBH
T5Ce21o8HZzmRYZRBnVElZ3jy8dNsY2Q+CBc8q0iVs3LbEW+OBum3MvI7A3Mitw86pR7xczlMmU4
sNKR7etWcJWgCjXQMWCigGUUmN83OV31IdfBCHn7ZfnVfokhAgu96FtzYz0xrVdB19DCulwbJ2aa
edfY1J4sBrkQ6MUYfSUYPvjh2VUQSH1BwcHpfJ1H2T5khz9+iDmJBEbt7yoa0Juz61eLXMt93BaR
yKIsuEkokj7ZIMVLsSJV/2pYiiizd1yFGNsUEVVkWSD6sggOX6cPtsbrAkAti3RchVxUyexN9ZWY
CN0dfdMjcyMylNzLd4i1RB0xdyenVOIc3mwHtp9YVIwolTqEyl4WH3uaSLuM75ldWLS9aIQZx8mM
ykyzDu7aRR2qGEJyLLO3BIhY1Ei1enc7og1FQfHDcSITIuE31SHCJTdlrWpPZptUVXShDKyIOtvq
vVyiPM4PE3//gv6Rj6brPULANiuic12bTE6HtptxhXINDUyYvvUkNr2ciBNgFYpYss2tZmxdt0sS
fXkI9yvYo64Wl2xMO5bhTeVBNYZ8ssTY9sQnMEB0D3gEFcpGxvrIyMsE35QCaAkjJstJTO1uMz5o
noU64kpRP/IZWUcsU1RWh4g2dIrc882qy57GwpOhyNfMdyyvldgE13mXIyNi6xHHuZVPHhIWg8on
uA6sU/FTZnODv2fxjGu5iVkazuamn4eWfI6+8fKOCNX/PaYog6k/RKIUNFjWFHcSaCRtOYpf/Tbj
lhKQfgkrd3z6qtFh1ke7FHNCDZLQfkoDMSvbl94H+HKr0PCqUExPMTuLYIdRI5bCgMxzUWhMYyO6
96Z1GZCtFddrzTs+wgTJ4Gh4Th1OVxKcubWEVSKe07gGR7x6LPgoiyJIAyrKypfsWbbYZGk85MER
10U2Wnkk0QRcGM8q58iGjSiPJm9QlbLjFlcdfGYfriNaPwRiBrcRCclBvRSjWoxonc8d+TJcG3We
RCCDuEgJ3zrg/pAHhAOXc3NaZD41uFxcQ1QEQ9jxSDmh7tq/xRIwvPaF9CkGCnb0O+wJjKtZCKkV
6n7qlf4x0H3N1f3ZR6s58Mw6KjtinzuySRQR1tqb6eFsLcpPcbku4fF9WMj5Jis6EATFnfzer/fr
3brl0m/7bBrJEeIvkuLKNeZcl9yO2P8H/2Z2wJ3JNRfXERsWx8URX4cuPXJvn1aUbS4LotSuKCmx
vpI3maxqiRYks/i2G1RLNpf4uu6ue4Nstvm6WqoYErKkZcn2GMhoDAMo70u2U1m25kYEQL5PdpR8
3aDJ5FmHzhLJtq7vdu5LtSRPTbYk2ZRk3V4+aOoDkMsHVJZewqLRWWD6/W0f0N/EOhFrZhKW+Bt4
Fyxv5bqYRV13aFFZfsdlsRYdLJZAse6W4NByn7Ier/pDTic7gX7ffIyxgcRNQ9IUkbhp6hTBzUmf
RXqku7e5FuEX0yXxJ790XCU1uOBAidW9/5J3qjDlL96nHKrxxFLU3Usgi0TBINSj8dX0qkUBGwtf
ePAdaPKZv4bva0Lky2vCdDXg72JAvopk6/xmzvibZbACSEAucd3X8op43sfF7C4HRsDje+LMLEr5
LTMu13SKp0HnQZDKNab8lmU82yR0QeGFCwepgfLIJQfjFAM2DS4Pgjv0PPAcWD4lUolcI+FDOFmL
f1wH2UZMXd0ViQN+eOIovpWcFb4MWT3xRbOoWVgRI2in/NVgKsu55AKIC14va/ShsMBQtMkLji4x
pN4s1IJlK6tI38KDgctSooZOX2JMlfir4rrIA35sjuwP89ufpPxgUV2wr0YOuTk91Vf/IoMqf9Fd
PRJ3NwtJzPH1Fyluq3lFvtbGEqt+k6ET1UvSOrk28YXFxJeFbj5pj6LVbsMresKKIAxDsSpoKmTq
q4na9dTvf4sq1VD7+00a59i0NDBHsPWVLKPqaomixAPjg4oiLFjqQKsIEEKtHdUn8xMBlHWns1cI
ujQFcZphtMnu0lw/cPZ0kAoIc6nokxNXmEjJahKKDbJjnckOhMm6pP7nSTZoeciGnfFOvj5GGZqh
WYgc9kgtPuKrzByPULnK9SwSjTZgpKM7kCZoXd5AE5hj8XA03r3OdzTbdguOXTEgK3Tfu8inaMEh
zFfN+2RdvYtkIOmPSIF6cXpkHTEvncSXBYCAcgGmh4ydX3VXizTOngKA6XyngGIChg3hnu8dFjZC
JPpVpJKWsHIhlKf91qLzH1FtaHmk9gZzyMxQzIH+Q15mH4JstMvL14nSZACPmp2Msq4lvYLQ/kZ8
WNrM/OElC5OPMuIVZIDEl2mwW1/iC0a7GfQRDKD4gmLaixanhzR+oOXjB8YEHeYa/qLq0SUYv1A2
FREp+bmA1Iis7n63Sw1BM9H3sq8qfJoQdKDgTCvheYEPPIYUHVRXn1ic7HMo5xAnQvzMSXBiixLx
FofBYJnImhRo5ja+os1vo0UVZiD6QsfdVHZOvspXyR9QRV46Ecw8iJPswZAT1EEZgPqxKq3GEW0m
01G/pFdnTFCCU3yK1et5Jk+yRKecTc4oeoOSzic1qOgK9yYrQkadk6IjRQRMcvEDm04ubFxX5PDt
sthhqJxELFg74gfL2pe1NfoK3bo4G87Q7554rcCUBahIA+KqeQXSPUTVH3kmDovmnX+lWDFiq4gd
LGtEfAcBF6aRGJc313YSiitXYcLeXDnWg0AwmGg2bmy1xK7CMhZARRxIqZPdo/YbdrvbytuzONkN
2PJYhmLyHcFXlODyKIDTFKBRjdL35kUWFIl1KphFx/oaXsX+v7kfEMgu1MeUfU/gGjFqpx/igKbh
cSsYxWlLHJT7GdclCCnNhu+PW9WVtYzBw7qXvVLnmdxjsWazi/JQ7D3Qosy5LIhTByeWhEw0BkfE
WgDgOcViv5yuYERzXaa3BSMLOLlqMTWWJSFidPNJxRctocA++wqwYruEsz2efrWIcPObdhesBIT1
aiPJqlGkBQYrxg76pXxLvczWZ/S2aEuZQhEN0bOy4Ynqt9/E7pINkUyMA8ahrEiUv+Gw1yBcYi/K
tiTbY/ki8IkcIvIkOjb517M0sCHnp9QFqbltM2LIiMCSWyq2lr6Vw7XtVQzlb3QIynoeEN656TXZ
vRgQjhAdpyOAtHvoHdEgopAYnVC27qty22bPcjWi4gS52b2LChIDClAbU8qKZNTzT0BogG7B2QUm
roP8CksXGFViFojS6zy6rnj1i+xqo3/8uhp0PBeASM5ET1gCM3OxF7lV9BqJF1z9sDghEYJfiWMu
tr3Iu+LJ35Akez2WWuVKnoTIg9j6w1Y8hpstf4tFiPzcHKUe91+ggzGebgb/htAkT93LjA7G1hzQ
A/dIBJn8SXxxvCPK1a74WPeSEs6APNZPkTXiAJ+ydkXJ3ExJMTNpuCA6QmWvFzDr4Ntvoin4H8VO
0oD51H+I+cEcA1fLnLduGp3uKTgMYS9HhYiUyO/+A84GJqfK5lcRYAiZjpAtQ2DtS7CnHMmD4QPL
QmwYOcc0OMZiPHSenFkESQSIKOm9WAwUqDybIiBdmD3fjGGBo/jwvZynxCCSZ/gtbDwif5OnCxnk
AeEmMSZkxgSVE3zKYM4OXL/Inpgh8r4YOLR2FPRP4Bv5wO1AOqWwZeyvpkj3BQVx7dxAV7Fv5LNG
gKklT2hUGB+/dLacfTtXQYhk/cjwEVeU8azZimSvELxxxk6j4CeIV2azw9g0q+e66mWLec3ZxdyZ
bVQMKF44+/VSULXbdmEHcLBrfsvehK/BspY3MmwNBsxciRYWV6NdAgqbgfaCExQZVPYTCRDdYAST
lVw/nM6oar/FBWzZUQ32NfbFmO5N8q1XRJRSVyAsY85vFIaEo6ido+EeU9kRI2L4mF5s4F449JPN
5Ysb2WahuEI91pdoFNFFyYa8gGVyvZl8mYQ0e/Jy8TVfZHzEepOjxMaTAZTNWWy5IvMkIHb8OuDG
yXY+wYPV3CzMQoVddOYTLQDRpVu1d2avyAQPASC4IagC0FSfJCzHI7tu6R7ve76Ly0EZiX6R8ZW5
aHlVTmjCwsZwiMgD9L6IiyUWyG1v219NHtFQIqgyOYhqjN6MD5HGJZ1+Y3tEuHwMFwSzEeVg7owh
PK6Hh9OaKru5hYlxuDvel1ww9WheB/AsMZUGUEJAanmWxTnmyBgW4GzjNURCrowgVLL73Ow98cPE
EapW+7eOj4qtIYEV/ocbI8w3guYLXilhmctrvxD8UgIfhD4Ii2TQBAh8tZAQjkRBBM7qOSD7lEiW
OFcczIHiau0/CdZA2nAOx4Xy3tC/IPclUCAw2Jkoix1Not1KIio7sBU56e3H5nuSB76Ns8iP/JYL
ECBVzjJyKVhDi8NC4mfk9RzCCX3dnH3ALzGaeJfyUzBGMaB2RHF2gQwIN0YNBulPm1Fsq9t9cYxc
/+SPYONy1aTm2Jxmv7Lg7efs/CHFeXM7IjolhwgSK0+ncknXca64Ncabm5BTyxCMdAadyxXfM2YI
Vstn2sVkye9Qu4A61T/ljVwpdf6aInELUpukUlJVTZK0ZFz+JaNSL4vTKVUPpy3kaMGq9wRRktiz
+AqzALj2346CQEgSdBJ/VlBtEQ+JM56DHRib4PfiM4up0eDOCyCI0QMquBJLKFkJXEk1YEk/3+WM
AhC+DQccThGsphQLSmBm8TSurCNEvQWJxdQRoODm3gu4RbdCrKg8FjQlv6rtHuWn0RwEnXlzrogM
oIxGsAkTXzTD6hb1O2X5yGs3/SYhRmsjsLlY0bLwJQqqf4z1v8ASFC9adSn7/eSXwE+37VqQm1PY
BvKQCH4FPiYYmYYHRe+o6z4rYJP8NIAEKa6afOLfYe6bpy3buvVHgd0i7NnPxQ0WZZuzO3izD9E2
9hXJ0fx6+y+tjaZI/6C9rwbU9Es0sATqE442gNM0oq4GbqeECBRXcacETiXeJAt89yZrlbWzSGCv
uq5KpFCCAmJdqlfz8yepIv33H1Mf/leqvrPJQg6s9Jkx1bbIAKZACZWIEo30kTU8SoFokGZuk/u6
o4zeoWQf+jilci6/TpvSnmNC3Ke/DLYM/h6fdShA6Is2r15oF7bb5r8SKZal8R3VFGpk7CS11eYc
827b13NFXamXNRwsdNrs1wnlm97ZnIM02aTB+R2TTCn7Zr88bo3d0j7MEzhNyhBmE727AxJvqYqm
cmq20H93y/xrR2CXWqfl4Ba9cwhAdy45LZo8CA4gE0gpznLTiXcoaRQ0J3OwBBgt7unhkOsOjCj9
7x1spamzu4NLhSz18h43UnuF43GWuZd60ZmuRXkrqCZMR+aSbCSYACi9pUMduRDE8qWvIHl9NJil
87I3Tn3jGcadIdLPDp0Rjs4xalf0bO0Gjx6irNT8S6MzzgKo67TQtu3B7SBqs9wDvBXtfCQRjT6Y
UDCY82yb/NYIxn0dP5IK6gInPbml4hW222oLGF/2QNTsr2cP8h2yPWbkMplnKvEd6ro109vhTRou
IzBakMVTBf44PBeTkMrXLnFpwlNnsXZyoR9R6AN/MOb6k37XfM0GOroE1B0ba4uafdKhzj5JlO2W
NiNq4jW/J+UC4JKUad12rA+rdfMtVTSZsaam9ZTS0Jei8a8qzkhnvXjoXxrkKtl80rp7zaHbGDIC
lbbmTmHsyNyMSkgc6Tu4CEzkBiKQVffV8+6Fumx4duZnMpRp3/SlLM/vJeK1ImPofAy0wRm+DnTW
W9AR9ml4tS7uSO/N1IWxunOpQx4epu38QIOyP1bmthP/0vm2NeceipdL6Q70YoUu/+5YL6i9yZ45
EGqQwvCm7Z35SsBsRYkyDKT2lKzSgECIOVBjP9fD6cUxM1rRtne7T6hMkKYT1ECFk5bzrnSb3h9F
rOYQMzYXSi5ZLNXh3YLtpqAxlHO2kBOqhYL0FbJ54zWxgNwoRnYaSCW4ovlskZ3cgdTQ0uvetI/c
hCGBLPX55TI/KStDifbT++PBNcg+6ecMpmpthtmSZJHhpd+YJLw9nnaQKXIW+k/yF8nqrT6n015u
wc3vZexNX5iwzI1KD4vRrSw3p9zsp9bc6t+qbL9tV9c8yL9sV0dlNPbdwHZlPRHvuAL7DYgre1XM
qjRfBAQWP1tcl5O/Eq+XbFBekH2tYY8RDz1FCNhJVF+Oulx/y9vyuYrwj3zDDDeJ1YwzfXUK8eqw
yq7emjgLwKnY7+LBgEI2mJXiiIlxJvachAAu3t4bCVkJQoZuukW5xBA5hyWqubpGc+nlbgfYxhIH
UeOZDUrEXvQhgQNxCUDU2BaaL/FIwHrnslPwluwXYrdqvuS5SH5FTo6LmJxiIN2STH4i7J19Ty/9
PuzfanDK/V6z84m6e2q9wS2dzh3nE3rruaZz8ZV57dhO75D3LVnflCzPoUCav0fw+sx1Z++cSPo/
Oh/8P1k9750lLUQd8vUcem+5ltM56XznPIWp+/VYuDG5qHPbNd0fO8zBHPdPmxKM1tCvGlMqSL5l
odqnPDcOSnUiHy9b6vdixgi+mT5I8NSSwNCDSIgEgQmmblNKCiSnpiVTT/b7Q5AuOO7e2Aj4c0uX
kcjuGW9YIaYLXgNOJH4xcbqlvJ7ApmY/SpxCrB9wIPxBTKthKYE0wWwloCr2UrcsCc5N/eyPQShQ
XPXjskMeRWSpUNtMOaWELayVsTl9SPwBgylSvtisBjAn44PoyQPmlMiv+pLck+JIqKelVoKLvzfB
j3d/CEksby771UbjSMkTk4Qy+Bmw55KVBKtvgfmBtXEAWxMZvxAwFHgMuJgrLyB5kwfhykiuuSHs
InaafFbuRQw5iZva3LKsoukVVKBPL4bS1DXIFpyS/NYHkPi4UsZSxFRFe3VsvFPX8SBhR9U1ichI
6hJj4XInRFgEgLaesIAhmWIgau+AbS65NiQUkX21W9l/SJV4x+J/n4i93X3qOGcdK0N8HVkjArMK
3FoAuu4AV8W1PLvi/gLICoIb6cvSFw9IMg12EriFefdq7N/8DvF1Cr96ky9TMNf7dzLRKUiHLoKj
5CPi0eA14QCRW4N6sQL7mnekgL8LRggmn6/ZnIlUkUtO3FKyFxaGKxGuOsQmql4w8MN2IS6FGGdX
2xopwRQhtlRe5iKpEt21N2Kfi10taRkdEtBd8x8F/t8jbYI7NhR/S8jrGgzm6dR2tBgSHATxBlhK
kql8MEU93pJPJTw2RFNXDNZ/ge8k/glED9QFpiXInyCu3TW/86r5BMIR+1j88VKca8A6QZMFbpOE
pRkwl8DF8kgiSVXNiT5mPi83hB8lyGr9SYH75XxQHgo2FB8XyBxSAnFYWMaAlP9D2Lk2KaosXfgX
EaGIol+rABFEvF/4Ymjb3q+Iivz690n7RJx5++yYHbN3z0xPt41QVZm51sqVwtUmmK175reQ1IKV
ZWHqX8PG4hkA1PhXfrxANo8ffIhq+aeOrrWewdw7cdVg1x+MWrSyT5BkYeIkjaf3h//lI4LcEdgb
7ecRl5CBOG8CSfjpbQpPEXPKQbflvsyhzJgWLBUBlmZ8BcpWkXLmK0C0SdkXWa8oYObr8yzrCvBc
RcLESndL7Ef5U8XJVsJfU2Kxp3+0CgLryu4VkRkqEvQeLGb4RtOX9Wv6j4Ek8yw7tHJSBsqOkGqL
JQCfLQSr/BI97g/Y3QD+lhLlBKVP09HnndLWBO0rbUjSzFTIdTPsDCgdSI6cuolDHG+dNqcAoS/t
SvJddIIEZbF0BKOsC4lClSIhDgjkoS6ADQUshWyjC/DWEwRLHsGc5osyzCBgbltg5EP7AiAjcdHy
BLjI9GNwAd2pEAjv3ToCp5OD/5n7Ucl9uIw98RPAAoVq2stBXwRtEjZERE67LgwM2xYcJRG0cD+W
ys+IPgAbXym8SQ6X/UMH/ujo5u0SfJAwpALQCqB8aFe5wnyNR6Wgg6xXYSEbHQgHlior6gA4CCxI
SUWc/Y98j8ljEr6ltsp6ArbIdZmoXmuipKXqgtP5AC1H0KuLh2EdGIkALdugFB6E89kq+QsACufM
tVlbmsu0KS/3eVGH/JNbIcXbxdvhieBlzZ+D7OeL9vwE4Y6uveyjLpSf9orhfvhK07l1q4uqvnUF
q5IrMqkEL9SCAgNdgIT4e/tHiSHiMYHKbl1qzJY5FdmCDfd/4eHeeE7yN6ksTy0TGqAKkmd+lamQ
BXaUmlg2WsHdF3bK5ia9eObP4HNPkydMj4C0Zhm4XEAvSV4K7OnAXOUvgsjK/RakWqSMny3FxhIw
/Id1Arf+KAwk8eKrosPnWBCKAh01/Xc/dBP6BTaygOpyttRkcYY/BxSf+TDaH63CEB5wCBwPVtg1
xqghpNC+eyZaVoFqBVj7YaIf3JuTV2KD/YRawb5EmiTqA8Q/yE5vbD3RThstVGnyFH9ii5TXElVE
VH2MHr6ASS2wog/89SMdEMTJaG0ZIOJ0ZBcA1o1L7J3NTB73ie0tL3DwnqO0mRGw5Je8LGBdAMoG
TCTgkKBcx+jzyhE41DsUiOwMWFZaMkChZXS3LlO4QtPPiHRC9/HQiXtMudFZvw4wAPknG88zw5Mn
pwutXX/vQqr+bs/9pIl/ZFgCC/yRnd8ZeXhKs0M+xHCCzEi0FsIYkG8RvkUUWh4QDZuSwuxbtHJ/
2ASJWRaH2IWVIWtJZKwSQ37A/Jd3Xr+8zBWI2RhJEMJE5Csl4ghtI9j9WwI6kffv76XyjxDGH+/l
d8u+fd/crMq+GL208BiY44fyPnIvd5KycwhvumWg5uHkNNzajOlXeb/etpzUxQDKvXbqUxxhMUB0
1/vm6u+X9mmr/x/M7r+XZv66zfudlT0N81yMQltFJ7+wAEEoSqlV3KeqOUdasCkRKdG6+QiMOjQA
EpiKpv6lPefjWvC/18HIZMYkMsnj0wDz5+O2X7VN7Wa/edQvHV3oKlZxvhyCE6g3YIqKlxWfjlYG
gyoviw/Jk8LSLxhXQIqBodTOPcY3WkRVvKUj9zZmUAbyt4i76w1brb61Ohx11645+5PLtOXuDcRM
FbtWNWq7fqq3Sve233bZM/LmgfFAOVpBrLMwhwW9bnTZUutj8zYRgMlHI3zx/uUpVKTm+du7/91y
d7tUb0dzW4z2DUUfEqhMmg6NBnDVu6QP6/JXDYHRrDq5jR6bb2QKjeRJws4UKQVgua/17KTRo3Au
bWljwuZWNzaBVWJ+LZbWf18v/9MG97Mt//ucfmG81931zGq+FqNyDB7X2DNIAjsy3bg5rxrD2N1z
o3+/d8pm515V84trJYdFhVkFT91oKJCvOl1TqZMRjxYX3sby8m3lQWG1II9r4BGb8D2267MMofd1
kFcS7FuOUMNwuTK1AgcX5IO4lNdUVhmei9g0PJ5r8XbEw4zX3ITGRW+Tetm9T84ARIbaYIsCVcmT
ewyNf+sJ/OfHhjWYZZp2Cbv7X6Xs8WzYxQGLPKkCEfCiJGtf3JsbPSjXBDeQ+qtM1oYzoOg74KIb
URGc1xI2oKAOra0wAq2/PyImjvzTavrjsqR4/WMvle+Ha+NevctlidCG5gSyUrYJKTShsUuTNzw9
I4CdOlco9KwAGz8SHkHjQcpB20kn7Vg0OhVOXqmTRP4vv1OVeoJESwf6J46SBpaXt0/ySgMcUDYb
9PYRHUoQrQ1F7Yiqg/rx7EglKrr4H9xfqOAaP13yzldnx70quUIYl8ZyVeS0/ErRK2V+Qe1w/RCq
kmIJcy1iLEEwhOb8YRShGAWdl7zxAGkrn+Toui4kQbm05l+NZj42CJmSZElislmJgoD0DxZM0hUR
cEElQkjaAOBH0kN5MYL65/cnNO9dtJitN2RnzqvI65iotUQCk0ODVgjGGYmoVIVvsm7RZIgW2WyK
Tl/KeNF5VwavAGNQbqn8kn95P51iJq0NRhspOjXoLazMrM4Pa/Yva6P+j+jLH2tD1s4fa+O8qR33
5Trj/FLAhTP3ut7cIe6Q+25SVZRpNpNfGwQuFupYIR/KIAgiABHNq8hz64EgAlK7Saq1kSeN2Ars
OWJkJ6mX/P9T8+2gJ84fnQLdePUWHz51GjXXR4YjBU8mjg8iIsVwdd4Fz6dIktLhFFRkXbHK9pRs
wopUHKYtUpQIgvLpgfuIeH7KrupSFDp4h6I/oUueQkPKv3qrNBNNxdXP6UQT2A3KYILCjCpTLjil
JBUJhbwBKevkz1dakEyya+yaPnmSJDeCEAjnJz1i8lnp0SJrEsbt7e8T6UraByevipEkOdjRvfZS
bHPBByg5mpKGkWyTlGX8KWve4qwnLw8EAKb6YT63geRsmf5PpcIrnFHhCmdd1YyKi0xa0M7uk5c6
AM+JLkv6k45RA12R3RWsgO4+9xJWkJlKhiSb2IANy7FSqH/+BF8GmCLFnuShH4E7vCLgAB8Fi5Cr
lioKWpcq48y7FOV97dOvyLpsmRMhe6XX6A2N+Pc1af9j8PtjSf7KjvB9mW+ej2c+egTT6DxMCtwe
5ljft3NM2ZwyDbtOtIF3Uozp0XfoBxdZ+RDyZVBW1Y/9xXeuSt3u3KujeIuNRATLr0fTXZhPNTpM
R6ZPrQWqftC15eBUUZRSJTWyFyS+ar3tXWJtYHXpBH7vqLmX/5LJ/o+3/ydk0kuP4xDDEGsl2ZJ/
bLlKCefBSsN6jypQkeE0afV332mYQ1uVvDoNChXyrIOB1ITMBJxFLbQe9OZ9Jo07m7JevUpDTogK
cmXXOvljYxjOF39/Av8c1P+4wl9x7PJ4HJ9zo8hHZTxfjPjtlhg4TPBmNpx6pWNSsJp3MDokIZau
l5nVUG6L59Wpvb9i9RErBEuNBM+m2aa779xbc/Vuwb5EVpgfnPuA9R6Yc8DZA1MWC/e0sqz1/O5f
O51nP9Optms6KEcLxq8fa967NeptHHnv//Iefzt4/X4Kv4JifXe5Z5dqnpNgYoat7i5J5uXy/XIv
auMn5eEyazXotn1rLMRN4GhIsCRhdtVspwAuwDaafatVZuzundSx1OoCPhdrnHOnZX3t47mhS84C
5w5rp/Q+HKXaDHXg7vtaB2+18wYP1fv7G/qMLvmfnPGPh/brJN9a5+fTSm8S5aUEEkGhYEACHtNZ
Apwpv27Ah5DkIDdybAoa1+gclwJbXImnoltp9O5tkfNAH5ChINChu8Lf63/xQvzUEb+ulgF2JRzc
SJXM+sel8I9NcLvn2fuwsyFbiCFgU8GbtmtpjsSkj7h/IMaL4qdOlL63y0RgdCd6S3PT3+/aP+VG
/+86fm3Go5kbRXn+yEfjMG1HoGjL3O/jHagt5+a4VyyPtmrwQn/xUg+o7b//dGzG/ik1++Oh/Trr
3paZHa/WW8661JmWvyoEWSenU/fhTnNG8CTPdLi7NDEXPG2GywM59MHZv6BCSmT71Xa2Kht7Jiko
JuNWMR40mk94Eag+Nmo1daLhTvWPouNixFFTDS2XAxOfwktYApQ/N7PCu9thqcAXpvMi0dMb1gti
n0qvMFUFi5O3S93VCFnyvdt3AxlK5zwpTP89K2ymwSlYGMomdRoNwU5V6a6YCXfnJKYdQ1emFzV9
IoOGl8idhvJwBcL/aWJAqzuGm05eWNT3N5nTxU8ke6s2e+erylAzKh4jMr35NDi7qR6U/DWqHY0L
LY444eDderRKRpwV7lzZVa9jrGezAxJnZXmvuOMy4EPNB2cF9TUr68WzuVVr33Eu7rTWnKfs55CT
0+FZhgPTH9QMpzwyITidwcaZ9zfOCvuOzngaNb6iR8e7MK3kAd6r4pqOdwG61zg60HPmFNMcuZyL
a45fzJVX4Z1Ox4MtVzgPF+9Sxyy8jIf2Dgk44u9ed/jkpfDK0Cg4Si022l48WvzcYTtTzX4xEXel
rq27uZ5QWm9dbsZ1PZndn6qsqbjbwdEdlNTg5HSC2a3dDvZKH5M80m6eqjajLhWu4Dt9VdV15wlu
1361GHuCoU7ZT1UNmFeIPKM11/XO6uI643lyYYHdxoIlX+pOwlIpcNirelwi7/q1eLtGRRcelNA0
9IO8ucAFf9HZq8Em7tl4Y3vrW1mNbnuvpMwducIzb9WXuNyPCsj5BqhQPm9n+l0dV+3wcoJ7bjNi
AUbujlWmN2s/U7wjNZUPdi0RjmKSJfv+uvdQq79vsH/OJRr1RrVURn9EXfb/Y+1+X382iss8H5Y4
YKoQRth9AaM/vvd0EUnuiEYV+JwBMLBxZJPOvXn17AkEQSiFi1AFclBSqgBdS+/RHUF65tP+gYXA
q85JfvD2EDeSNKXftzoZXMk/J4K7HcmP5HdB4eYT+ZsAsYK7XaGA/v4+q3K4/zpOa/Yf7/NXNCvM
y8m+Hcq8zw8idqXNOKVHjr5z+vXR30J0SA+MdODsKGFE9ms5eU8EgSJZFVEv5/+l9WkX1ykpHuad
H9zxB2SW6oXahCgi3ZNVumRr7t/fgi1H3d/ewq/4dbWe+WZzyfLRxa0i8J1Or61oq4cYhXnldpRM
p7vxWztlL6Le9Fqq2ze7rRbmdcTtqzNPpiUdU50Mk6kFFxWh1CAVER87Zj0p5MuFtuu6zjBI37qo
Y/+KhY6qjDESdPXgjTFGL1z9W6ZnibPvP5/w/12BvwC1jCl7r/u+wcygMJ0e27W9D8MdHPAF0yfw
nBPUWSK+Kzf16EfRGHGjevWmqZOXHU7QWjPxDmFsXzhaLwrmutcDr9W9cTEYWz2ooh7FIgZpcX2R
oCQMoqmTemEPLYg+TkPyfZRNN8OdTiuqt14PTOUP1ttmiOpfTV/u0+RFmXfBRzPYdqOpGNgGoT1w
TouSfhvuE6mUqsTh+YscaVKFms+5bBi/jYOYTk6IhOUVlglI6dDbMqdKLRsZE130tsIVR2HqITfs
ARXod4ABG4EqophtDFeoQWKfw2hc5SAlr3p0wBCnV8d/K5SWZ72P/ME1GZx1z3ZSC9J+tRqXmlPY
RH3KHdEFTFEJnNAIRInFOMEYDnLdECtD7W0Uaiea4EAYMA9WRr9fd/oXXZ/hXbeNWTROZKvpHoaN
+xuJoRzWTHJ/Lwu8dNs8lq0a0+2Nzgc5MQkg4BRucwkwXBVvaM/a6eTlRk5Yc3svaoYSCaC/Gazr
7h63fvVSfNYM/Z6fxwf6kx3utLedYQ4HKsK18T/+iIl3Us6+7UTctlbh44LIyWt88TM7NIhX+KkM
Xaoz8BSGnMXcSSyG3jefzjQMx7z++N0Mp5jqq3KbCYaqMuVf3hrVT5G6L411kQOBT4MLz3O8yZCN
viU2XTsjrdc4EyHE0vdM9cbyVuvuao3KaKDr4aC3j9gOA90h9mhTDZxwyw3Zdd68ZnkQ9vyB6Yzw
N17kCZWnKCvq7mOvV/DUznhVu5Mj+VBGepS7Olg3WqivsLpS2PE/1GHC2kaDQQVQUuvNoFfehVfH
jEq9EIHGuzUYUEjDWqfe3cUjQNZXndoDN7to+iAvGls2VzG9tom+PIdpzlCQADmxjof3iBzFvykW
Ay55+u0+eEYpZBN7CEqcpQ6e4zG46EAyPDa8eX83uOprMNoGvAVZjw3noW7Lnh+4brsRubO50ixF
/zK5hCht2bTjMs/RElEPS5BlgdPxCPkN1cMt9H2N9CTX/CRnpgPLH8DYrMbXaTgtvXkIqAQ/G46K
ol9a4D15gXNmvFShjOVdVZyIdp8hEVhlDT4wmCdVtjLga0hY6qPnbMWWZxJEPAjZSamDsd2Dh241
x6FDLfsmN9CG01uZEbOGWrZ6s1BpgA8bzqAUro+R7YxryGvS1L+7CGQR2ZSdKx6J4yz16f4Z29tu
uMUeyCq7O+dVIogNnnug/UN8G5jhVV67x5gNLmHvBu6m2xmt7+E54tDspd5424bYXmMppHo6yMfB
SJ/1OlzlD/fq9DRJlzNiH6/Yx3s1BiFhT6m9Zl1NT+q8dR9uWObQQ6mG2kGVktOW8TEMCa22ej5V
OEBwSQU86YtabNHyMBJMrR766owF1qjEGLFo2BPfDxbb/sJUOo3W5yZRl/GA7ugxWNjrhekEZ+0X
Bj/YZ22CF87qqhNce0HHDlyNcNsfoRW6qkWwNpxBr/cO4bKenVEJUzvFJaxRlTqVLqoJ1MXOeKDd
WZW2u0Vn8eyxSbbcGTSCLxYQu4F9Quq9HxagV6ZqVDRv8r6uNaeb/oWoVMbTzCsca50kB07OSrjr
bVTfHHb7J0JdvORs4tdDEdAS764PAZn1iGaztxPvM/2iBPWi2OL0TR2n0YYpL3Hvau40wr4bYgSb
Qs68M/kqjeVei1M1qvPsI8+L35QFS+xMKyL+fHaXZ2+4/3i/1skSdYth3Th0FpPWMk5e2Oyr5N4x
9e6uEmtklIimd+UlDL7hvC1aQ2zr7ji+LtPV8tZbRtHTYY5kEU+nhYdYL/NNfVs8Sq2SvpFPRvsz
v+dbN4rjVr2bq2HZb7We9MV/NzpioCrGn3cx9USBu2eawNbHJLW3YykX6tGzJ7vk6C3pQWPDsBKa
8/HuiCYhbzNGeYpxWw3ZKhkwH8x7+3yLSvjnoJ0+Nc13fHw0DTi9+C7Ycp4PsuodMggVsMNtqwbw
rutH7HNWh+zviEOM4/AqDk7vs3/UqbdL1Xh/B8avqMqQNb6P5v3eWx2/eyxpyYNQAVduzl42JnpY
G1krZ1ZyX5ho1d4Js8+YDD/bpLrMGX/pDYfPEsFpWd6GtUXj2LaJ/BjfkYZn1/hoRCW96xwW7P1D
HYt3bd8cZps4PosweA8Dn0vqrc4vdT2x8oHkCYBJ/KRKOyWtmuYcIUgRG+/u9HZ0XhT0vIMH8xXZ
Wj3OeESugw+ewjCw29Vd9UAcVbANB+vejQ3SrLyamI1wQOyFvNnrmzs+IT3lxLke9ZSfRpWKrchb
8ZiTkhsfMbvdNFWLKPy+rl4AQpuIBUz5x5hwC4dRDhw8Rt2ncyviq7U652FOEQCvykycjNaN67CU
5/rEMR/wLSX9uHupCXxnO1umQHoXGt+YDuNlube33DpBzh4Q6njUZyM4MMrNRid4X9Ooi3XbwT+3
EF431I11eyJm56nPfIvMmRrxNGPh7jCtVdyjeY/QOYXVmNv6CF91d1Nn20Lmag+qHMSEXiZZsdNp
riw6dcZOSgv0W0BTvppcyZZYS2hmpsTUGKSbJhczr8oSbNMZ3Y5Ql1fkDlEkv3Fh5XZc1Hgznk73
uBoT1/YIXYhJlwUHIA+rEcNvmiM+Pp1ScEFadRlfgNaS44lvTFtJOlueBzu2iaW562s+cwuGOxdV
U780a/UvBD9K67Yh3/9WHA/G8qaWkk54MYgGOxs35n5lwmxANayxLG8qkZymMWDUMLAWX0Su3Cxd
Sa1FDIEVc8PdOuaMkVd9Meb14mIYD4dbJJUl9W3V2lcrYjpVicwCEfGE7kKdbtVwOwUtUMISnLum
njM08uSAHJ55CTpky83MYQJoDk2odn5cisjcuVx45pKb2NNkg9712YyZ5ThmNPrw6GCMMfGGcZK1
OVoO62kUecudql087Gj1DgJ0B/jAjJGC4SA6Pej3t81f1BZdSsMbVuaOmC3PMdxUzLXX9iSubEnB
KMCdKoTQoW0Z7m2x7dbo2T3489Tb3DSLjuyLm1H4dOLe16WXg8BtJyJ+L0sdGolx8B3fxsWjiU3u
TZXGbwCHJuNCG+o4e/S9wtDDHQcW9rH+McZQOb7oKrHCmb80psdnJOwasmM3Ytofx0DWYCe4lfD+
zcFehNCeeDqfOMU5LaGzzX24cU+vGXPtH9SurAFy7FO3IMUxNdk7XbfdshE9RRZbDBOTFjUV25Pq
he/lTunnEGsSwEpuk2NzyQXriTyS5YY/4IRNtFdDclKXUIG8Hp9ps9Vl9voXrTlvVa45W4Txqtlw
s0vQJ332dz2mB1vc9fKE8+PVku9lbhktpjm92fP2q1tNmFhhNAGdemj26chhSr2TswzcjvDq69fk
qgd1v3PqIh2CzVb+LX7E+gXiYfdg7Kx7MNl3OosiAdcy9YiPX4CpnTMtqOu6OnbqKrcd8wuvfJ7L
NdoCVex8hkeiCTp7wEnbydPmxrJO2ez6ge84VtdNkv5OrY2FcOq2if3nTucieuD1vE9qUlLFN+AN
MySGpsICub2ojl5DEg7Tc3H/rKLRSdWsizPLdyM6KwYTuY2gEzxidKBJSjvZmsP1sVyX/ODmaaOJ
2zqbmDtQ6eXHdSVt05eRv9pFhzbRphlnbrV3mX7t7508d7sNje/2ErPySXtW8lTR2+kz+Tye93SW
JJM2iUqnMqovS6ridmgHWOSd4BSfLQVdNLD8ukfTZO3rrC6kCRX9yCfWdWhC4jEB9+0WBoI2il4D
AAdy0lRv5zSsq2LNNVRpvnAaNcdCXIa1HVP63IO2yDL17hs+gtO30+VuyTA4geYWezLN2+A9WGT4
oKvzoq5qMc6yFNOKvmnpcL5RO+XNbK4Pe2xT2/DwJsP6VH3vGviLx1n4Le2GdGfTPjg6eQFCurZr
qbzXQMPUQILzlb4cmbOqJvzYOybW7BdiA5NMJjxtOmOe6opxkdp1WVYcAMoomoyV7OQ4Gyqbf8Bf
++lmIB0aYp1ZNlkebx66u8MKnZwj9hLOXjo61POrUpYUniPXVt7RaTXPeFnJkqrjiXc/xzj7MkqY
DhFvkmG8otqz2e7As7iZzlXlYwog8kUa9loI2xhJoOrgRxyY9Orw35d7ISRAPqep1z2G3RrfIiDp
vbnVtXFt3BBR+0WMr7unxVtnHCmc3BQ1WHCrBMxj7/SvIcnINPfCYnBYEtN8mZ+tbcsN3xhEB9Sk
aru6FQwFpUIE6UfkX1W3Oq7CxGpERXnu3U+MzXWr7w61wPSlz2c9Rvuu7suVvQqpTSRJsIKk4sRX
r6yY+UskOC2YyF39ImAtaIQy0BvLD5KoZTXphUqPXp3QWG5u3wNmEht8IeefqavTA0nLpnOnu6cR
UWTRifV0HnW+L59mX1VTjzk8g/HFhS5cby6oZvDZ3FrOqnLxUDl/RDT1zr55ohvBaGUvdcpUpaKo
vYAc6JyWbHeKEByyL7Y4+7deHzVlfnHQACMKbIy3zt6rz+4Qvdjqc71ldxNQ+IMC3KTiZniHtx0U
k7mDucfDKYc7rL1Vo3CG5rfEkiK8Pr3NC3v6T256a8bWqKwQFR2dKCY+0IJQEn9iarS7x7PyXvRk
0e5VzHq3kjote1W57e2QJhGODX3n7EXzwLQDbmqZYD/FwVWRKNLnM6D/EFh4R60ac1ZT/3nJhtS3
0DXKVvf+Kd/fzZ591rUOKEp4EDQs8Tbu3vGyQemm+o1+fx+T7jGjK2C9ENS/D99EHLWlhtXXwfA5
WCZRRZZZ/CY9PPWGxsW5RS3yh20XjMOU1EpVvOT8VFNQ3qdTnr4xpUT/wbtF6eRzqoOcZGook4t/
gkSrUVL4whNabsneKS+zEhOz3ards8oeIsmXqpS1aJxRVzRvo+uZeQAGkOnVEeBlbjQVT6M1JAbH
hao8PQz9q5QK1lrsxJwaip2rHlcO3sZ2akkDlXqIhTJYCp1AmDIAMVCDdVEk+ps4/UbZRN2rCCG4
i6ejHqf44ExTTTzYlPn8CWvSgrp+r6rd1W6CH7mkY7SwlSmDyJyGrRNgwebsSDdJzPpwWxQPfOoG
DLXrJ/BA3FQMgU4K8yCZTFBtkw7o1t6zQDC4PYA4nnyu3+oWHdW6Rze9PITL947ATIZJmvrWybLh
cQvrCwvzg/uYvLjghD4E2Pgp6uYKVS+2baOtex3tmDm+opkRUa1AZFQiSWz7SzIk8AzhGZZ3CoMN
tRcXRkBnmdok3t3m7N6eTV5fmXtUk9iDN9rpZNslqTTnrsk8EUqd2hzLQbP5oMOrtdvrirr5dZ0T
KWkxgF/hJroBnAMhYq+KaLQwmgE17YD2YX0BsTGjMVki3mDayPQ0JcPlV4c+uqYcIGObEnT18tdI
EdQjDtoFLEZvgryp3dGItERDfNXZNx7eqysKcHoiVd59Ub8/vfM5fmkgNrrtKky5R1jIv9fItm0e
20vZs/VVQwItDgAOAdX1S4Wgk6ApAqmQ8jNDWUUegN6hOQTaj0/9+NVZXgd2CLTXR9CkvGsdyI8p
It/GSfUlSxaQaMOpZq5pvwQltunA02JLCIqQfzVMnU7Ldmt6biWmOzy4kG9ask1WLGulwbmaubea
ut2Rah58Kui9U/j9U/PbbPEADq1JiZ44HMFV9+rTVlVpdrOgmYb93B+SQPW/5k/9JNbCndWd7qvb
bD+mDQKxqpfV16a9obht15z8Q67JJBDmH+rHaJf0uQwL7Uq3axFzuyT0y+TY9byh3UGV2Rbe6OG0
S/HdIXBeMEUcl2IcHbZja1juf9sdxDTk7owuJ4IdoPN27icXblFBdN+MTWlP6qmfntzZY6c6ZT17
ojS1yFWG31uGSxyj7zknskavkytmkDCpz3lVnR1qsG17mOA9puwv1nwVc0apRw3UmqPh6ZsnSU4h
mSxTUjJqAOct97JypSKmfn/1PVMfWauAmA+dxN5Qho0w62W407s2HXc9AnjVa7dfdqsOp/ckqQxm
3WuqJsdxpUfnqn51y4j/abh0UE2YVV1nRoE6hl94NzAU1Clov6HRquxMzouXoxed947UJViAzoE4
lzXENjIa8qrZkSw+LjR9s7d6s9zDkOWp3jOWzpA9BfoeDR/NYf/bWnXLCT2Px0vn4WTr2YPy7Lm4
pa1ndXp3Gnm8a8Sndo1oWpWRiiSkjIhAoOjszfEJBWY1ZkOS16Ajf+iX7WRGwEDuVpX+PLNtqxAp
pHjbMu0XOMFmjePAOQShjoeiOSDHnn3nEyZRq5ioTdHxdonCdA2XNFEbG4Xxw93efQI1N6TKtxN4
+QDXd3o5Elhe5/Fr64HDiSxRpA3TMnuCQRsMTkAkTbRkHgwlrq6xMQGejs5WJwKQP57OkoI0rfsJ
rSeDWHCgY/dGDTYcngetZRRvh0lCTjWSw+mpDnRe96mlNAtmWQBHwaypbGUzwKBGJa+fhXcqxcAE
aAcdWFYKDrxQRF+SDR+dMw1LAFsnqp3zavlyS5RaN8lBgCF2fN6hqn86sAZAv5WQiA7c7yfJrjNF
qsFIe2tF7S2JkeRUFSAsD6Ykwj/Vbo3JSzIPKM4ArwECpUTlZGuQM9woi/bdJGstH5wUw3LY2uDy
GxpzJjgElXmYLaEP5O5s6G9QbKcnGQN3iGlIgDuEcbmVl4SA2T8vCfC2an4/J8y7YYDSm7DyWtz7
UbLpT6+czgfShCRvLWU20JzSvJOV9DeyJYznyq6hrQyKHO7i4Bage56dQauEjGclsHbe7umxPKMB
Y4x0q5ITZ2jBpg039apfRwxNmA/KCU1FK+8Is4F1WmKPmczo2xx9ZnjB9Vcq7QyJXyZXnBqMEdZ0
oEd7Z2gftGHptOQhOBCpn9FQpePgUYpIMzPHJnYf80FaWZ3IiVOHEHMCF0LoFu4W9SbvyMQPC6aR
QoH2YrXrUVdyfvLKMncQHpIou6ccGbXuPeOgSyPrSlDuPpplw6ET/XM5ZW6pRWFNuXtW5gHJJuMx
VLy03KQe7ETCVi51ygKxvep6SkdT7zJnhCsr3jjH1Xh8WI8zDGI6ew0aTUPoDt9PhPPIc9Lx7DYM
gppPsvDKyBIwDiACruYp3AQAtHSfTuvN5EahqpNwGvYchDpgzrcr6r2BDwjccOqdcnf1nNXcwzY+
lJpjgtAFnIMHAAK1wdtF16ve0SILAIgjAa481BxoiwmqvXMDW2brqvkZ05uKmbyVkZoOvzmcDfYJ
K2r3WQAbxVwDc0YTnPF2DtGNropd94Qqkq4uBpav1oNzQGxevRtOUWXYpF+ZFS98QB5+pXvL0KS3
ir2zjXYFsqnj9855K9O/eTS1U9lijMpm3zoWqgCXge7uZG87bjUqrCluV5O312YExux0d+bqdfff
tFEqRmlTAJ7O8aURUeaZra/5iqkLjLiqDWvE/BtmWl23pqSevzarpodT/datGGrNvct6R5cMw1Lv
gw7SoHPOHVilJ7rHyqhjI2JXBCsXTjIBQWfFOJjLmb5/kwYwZqkcg9OgtNwx5pXHtSbfa4Jfwscg
0qiDCT2dUycJ841bTK9SRFkMNOvC8qK1VON72Fufv3tzlxLqJcwYtSCIyZjw3KY+ZwanOnRn88Gs
0byi/dcLeuA7uvp9qvqjE5PONjDeaoMWMtPBs7dAYbGYvb3topryvYID1B96tl9QdyPWWMyyzqIc
7b6uPVSRvF0Y5VrZ3bNSOiuzX9cZLUMUPTR22WofHeq99TbaWvKe8newcwynYnzvDwwW0fvkrUoG
s5zOG/0KUwZmy/Cp+QSxioEhERPcvMqbWeTY/dDnfEgqDKsCFbl2tv4b/GLv2gcqS0ioraob+v5Q
IyNI1e6lqnpu4b2NcIaXaDTLnDJBo8eod89OCPZ5yb1gUI1NYus4ZnpP1cN3SXyRSCpIByp6HsqP
GU9qgxsQ6ll9ofHwkeuqKm37VGRwqLo7929ybwuo9ore6FHWe0Z0GrFd1Jp8nj51IXCO0XuyvhTO
6lJ2j9qv8ny853eQ2iyOtIPYROUgHemHzMG6RvEsr+DgL4gvdRUez3iGNxfu8ng0FL1G50e0Wb5I
CStNo+JsL54QjRfEkrVOD74P2hhFBPxFpU3KIbUzIPZ5OraYs7A8wN5WpCVgzVgsGL93a9Hed85q
srtQ9leDzjX4dNhheBRyada0pqQRx+1kHWCtg8pGnKwONhAcDv0HXRaUK1wKvPcgxSEQMEiOmmeu
fX/wVulo/QpXc71CltsbI6iw4N34UnCxaOOt5t+068ZjIYW971NzuAShkFJN4tdbU61/yj1gt0Q0
WXK27kAP/4+kM9tSFMvC8BOxFiIi3DKK84BDeMMKI0JGBQEZfPr6Ttbq6uzqzIwIxTPs/U+bsWcM
YEEwbNfU9PYbPDg83SaoMEGZ+/D7X8H8Jiyr+G2la3h9UmtASnXAn1Vw6w/GLbel0M43yAKvb3qM
2OrEaFcazPdO9KjlmJuiJybCYMRbJ8iZvrZSAv7MxxwKi+AuhztQdaIUCiuDz3owBN7Wx2J+IGhn
AK4poMtx4gBMG+bA5AcBG8jOrd61WwSmcewlDZ8NE4465zHqLW5unZl1+Vzbgf0+/6RDCzZ9Asr4
bKmNSOa7U9mQo+Z+IAtv4WAXtylkvEwQDZKBD6PFzlNa9VNzIi1wp28IuSTsgtGV5reyRJQ6j6yD
JSaw/b3IBYisxBZSHV1xBCA4sqAdz4g2bWn+/QV8ObKab6Ce/ze+AZNkInY91fRUZirz2yW13GCC
X7JwJHRE8Uo3zFaAbAXbAOGHKa1Uk7qalQ3zu9XN41dpjpz1EaEWC6h4ihOyX3/Lirmm+0qPJxEJ
zr120Ymae4D+talTquQaELbeeDWA4qIXpcSnO+TTWV4G2sObGqto4nYTtAs1S615mdKIVxputea7
lGj8+s1kvI/0tbzLBKPotO6H0Cqnu8tAOAnCgwzm+ADRZY79X2Nsojd+3UKH1mtxP+S7dM6ddovc
1zkulpCwi5WgNGVHm4Nonxq7iUHIe1dffQ6kdOFW3OFmtMQGgX7VsGHgq7VPKXoAyNvT7yyfH2YL
wZciK8h3//PMi/HmpB8XQtySmbsdI9tQnbmzgxBAc83RHjPgeZbEFl2puAHAslEds024VS/pcoeH
dW29l2//22ILnoS2F8rlzqri32qEN4Lmf/N9lNUnt071nK77ljLMgte/Wl3HS/TmV9AZbSeePJ2o
mXeLEyWzoLlpeKfm6EKtOoGz5Ee/5uamkkBgRH1Cn74XOgWmZcOY5ZZOMoFLpU6/xZYIfca9E1xN
hSwEZZthHc5hoyh9NWg8UL2CGn8NNCQabGishxoo9xGOGrrtK06pE69mEf+8K6tsUE4gkaWwpLsK
yMIZUWeOzHeEvC3V/NqidB7bhdi/BVRjzbTJ58tJHFhhs+m8DX53lT3caLQ1PRMc2wOYIqEE2np6
bjIa3vTw0CyQGwpQ4eDJcX/3dBw3BVrpMdAKqGb5suW/DW3ci+kYV/x2dmqL0ZP9bTRj3KSbmO3v
baUCR9V2FYI17wyoMMggBGcBU8oYdC9PL2MaQ3FKkbOT67NBa2G+X0zzODy6Yy2v3lBH4vPTvBfx
kfbE2MSU/jyywVoxijAbIQ3nUmT8YUe6mIBd+OuXClc9fIEOLwQ83UUrgzTKnIQhGndVaKoivBHd
4tHseeoP899xUrmq7OhHvHal1V80lZ+mVrRf9fdDx2ags7+XHzd6Ohdq6tcdJYk263/Y3ixB6JUr
kVP8/ullanc0Qj1cnILUkK9EKSRU5A/zpFGumKxXofXq1tcEcyI01Yhq/6/aBBMBnjnjBtwfDogl
EjlBcdXxfb4J0YR/f4MeA0KI1YEDUtYWsm6N3FE9e27pv12O3s6Tzqp49nyXz40TWjDt5UL42Nf1
ch2adfBGlAEB5gyxIylfX1LlPk8F0ZmxPfqscmqkwUm/JxzX6FD16U2FK1cVJtI71evUE6T1wOdC
btDzRODKcK0jr+ArB066NuPmDtd505japcQidW/DQ/ZwGWCcyGvmqMv4kctNaMaG9WitfN/k5wSt
Mj0X/Fxnx/tRd1TYVWGeWnrlp5/Cq4jMeif2W42Fm0+5SB8ffqNxwsYjCFwrV++pX3Ercn8z6lUP
4tp6zrZfXy+fIxQVizUIsdE3TIXj0ZPnZhOZW7U0QWIoNR2WlvcgfLVlqqzk/EVvvkk1Qxu5/MzN
83Pxp6HqX5iN0zpJQB0cguhst9pva0Z/bWoNv6mweDvojCvz+/AA/8pn61aiNiCxf8eRACXYWhow
Oh95OHHZxptsoTrVAZaUC/6C0wD4H/6TbsD3GWOrgrfYPocK+alE95xRBGcWkRBA2nvwVLyP7PLg
YZXV4U/0h9GVKWMvqz2ATTIP2kREUbWeWI4sLDGk1W1uYbiHArW9QG15xymSVob2mquVmO1BiyIj
KkMmKpZWYnZ/D3GKEV/083ZWtLT+ZxFsNtePOzn8Yxz4HHg3jeFdVx2S2JTgZt7mbcM5JnDlFppB
vw5ew6fDKvv6fVo5rdwZknd7MmZsTQLAt903ONpYx1H2Qnfbmzf9bceVI3F2gDpliGwNN0El63Y9
7ILV0DAym/c2VUwEMwGN+R7HBSzSklEF0mAWAaWpua63xBSU5pi4sR/6zw3O9OuRUV1Iz/zC1WuS
IRwn3MArXeDOcstgdvCftAc80CxECWaGTpKUAFZfnFoeFXxJ8ZtE8FOVg5rMXL5LTEUAAEGK5qFF
3UAKyY/q7wGJfMFRb1aBaz4X5/rSmFuaetBDxtvuG04Km7TWxPL2YsSd4CGQ2Wwz4ET6vx24QdAE
V432OaNb/6yeAvlJ1lDoq9ocBB0hqmtqTPNT2HyoutMsVP8FwkMgeXoWIIvSzugW1XpT3j6l89en
VoopsvSMdBfzKW+jdhaN1ySslSgeA2WLc368KX9OwMvXziMAro/Nbnqu3uZV/i6DHgSoueEFoE6+
pJxwl0vLsTnl7OLcO4zHzkAX2xib5IW52oeO/4tW6Y3vP6WPFdA4hxCjgce2e+Vb2O/5YvS1sN2M
jGwdMdf9V/TbEmb2LZ+Dv6N1NUmh3oRXg7RKYr4FEzb+4QZNYwcJJEvv6Q3FQkQHQXG7LofaHmCl
5Tp7reKDmDl8Azs7ibMxbNh3ygnRLAvn5k5r3CRuoFi+z6Vy3ATpBYDC3Ifb/VOnZYGZ2AagEm69
qvks6jW7tA+uItweFRZlhTJQsApZVfUFl1PJ64+NGU0RhzoCjhyxyAUJ3QJtgmDQCArDefG22NIl
x3LxsTAMBM+lLYQzAmDgybENsvWFKoM4lcUjM+EWNmPgRqh7HFXcD5WdrCnKijV84En8cIEtlWh8
xvbHpqb7QdtyyiQnQ5XZQ9Dl5uV6my7Gs5tyvEESgD3c+zdFBYkvXNyiigx7Z7zhwGmptrZGYo++
6EN/w5Ajsi2sw4H2bGAYr/2cHxNMJB6+6deh7M258TKtwyykoY5URFO/EF6qiCO9R+6uFX0uJXS8
+hUySN4X4C9ZiDddwLw6IXSIEQC8JWKXdAj7JyoF4ari+gKbJj7RYiLwP91WbxzrB7Uj2XSX4bng
QaH1VndTQdIa7eI5AtyBMon6Tcn9oxJcqqGAgF1ARQzKwDRaXgkK3I7arum9XXfm4C93ByRa4utQ
Cl+EHghhGkSL+T4JsWUDIvoG+dkh3T1Qha4u8p2zmAcKPVaJpQ6Eis0uxiuOqG/YlRdm8l7CDMhW
lBkN8sXMNIRJ0KB/B70YzN1vtzuFq9EPdeOYHmkG9Njbz+2HMbDSASFRQJcGJYScY60nVo1cWtwF
N3RtBj/G4vNX8LxxbqSM2mYCOxmPBmqoTc6ng8ZkZWTg8ga7zKdkgFQgAwj2gsQvMqcmfFCIrWcT
Xhb5l5X9eiyAQj4HON/ZYmaNe1gd0YSHDkF7uqMns+l7lplMeiV17XHKgJcqe4xOF0h04IBz6LK+
RdkcDSZqmMcJCQ8CyHtv498f487bhwik3GSPvMp4C1Kd4dSIEQWxdWqfcDyGjGRduyJ96sdAZNnp
bY1IXKZZELp3dFRCXQ7ME84SMrOA9DCawUxPGSGNLvhXqyw+50UUWzFEWO7sKgxGhPmO2lmaLphK
/btDqAaEV9eAChPuaRw4tN6/j0UKBWQ/cTIcksLvGQnYrSr2Iy2sndixIxb8MzNZwSyU+4dMZXI+
7USy02tsAqB8qK7p5Ow0uetnJQanMgiR7p9eaKo8iUA3o4DmjjBsBBUYCazeEyVHcZgfizGygNSw
5graXIeGqQHlmc31czp/ZfSV1c5aJ1tHOP+Vzdj7Wj6wsgPf9N/fGZkw7JddC9GMohDEBunSZT2f
fmvunPzJ7/XIsHAOqVCGH8yEvXyNfnkFQHGkIdgNtQgY2Ql1xlpCivKwj+1LSG4SzE2HzlQZnOMA
Oo2mWLxmRcNCCNkfOqonB/SzcB7g65cXUgr8zJFTQVGXS5R7JI5Q+mHiylma1pO9A6guNgHnv4LF
+OF8fjTmxHW2QnEOtxjbZWv2lS0weDpVt4+/sxc6mlnP1AUUAVQJ6E4IEhrNdfYYpN+I+tduw3ml
7ltGHTpPyYWLW5D8bn0OI78k9gl/7GBrH9SQqTNSYQdr9iD4NFdrYrUUt4YzfrhdBizNbDSUZ/AD
GwHQuy4ntI8AFtosuQaG665C73oLIjTG54BTF3onXKFgpS4LHplT6fOIdgJrk+RVFIocE5yaoQWm
XYTLfsxJp2xS6TZEl4ymgwgFehM2OFEiVOxaNG+U44M0mdRJ5Lt0ekgmF3LWrvR0W7XrUQTvTejV
x4xQ+vSLxFgPzXLCxx0MmZ8DMNF5tW7B1aQ5htgK7z8AtqbkFphMTRDYUmdKiTNQ0N6M/TtdT5QN
w+efT3KiHWXsGIRbj7dPwnuRaCmd2ciU5IU7LWbvGrOb07/XgOtVMWslCzLvwQ1rdp6c2tEuj5e0
EbwG9vdjB2VqTOYjEpWYlUeEO29kOnUTPbNfMacqcGu767XgQzyNSWVaTd3HG/OhFS9ycjBpR4MR
aduyX+euSrSdtJRJSyDm+T3jtdZoBjj1cg6i333MRUyLeihW0NqU5Zb2C58Hh2IstpQDAIuipKgn
60KjFO7JxylH1uQ5S9DM0TCJu9uLiZGrjhKTNyB4zQS67CnZbyiil1MqDi/4w7eoGPPemKRSQNtW
hyB24+70BDIHYTHzwu6w+QrFUmKYhAUta8X8Qmb0pKk2P49ZWVnftJXZViMAODHPYDE/FfAGsL2X
oznDUxftiaNK/Ip/0nnKmQ060njeZPdloObyCCZRvK/wRzV/kKIRJd145y8D2tUbJ/DHEdIkT3kD
naaKB1L/toFdQ8fYkTFBO+2Yy6n1t31YIQQdQB+lCzmYyRHcyBzHXz5v5DWmA+MNEKCArDy2Ddi4
P2UraTvansxi8ciV80NPgTrfZewKf14Q1ErpT3VxvXLW/tO1YD0lKQfOThCgVUh9y19Yval5RhG/
oMfcSBQkvhBoFgyEN0ltgByb7jmIbFqmZYKxSEjgvtZjrH3zA+RT7PSrORFV6fp87neZhZTrzAcL
ODgdWf7esHgA49XSW4c/hb9EjFW7W8Oiz9puzeXLd84RnwQPwSGkydsnR/13gjjD6c9U8B51gndV
LZF8V/pxAMUHzCQMVgjfFaawwq8ug+BxDG1X+HxAPwVdgKvFGaNOFE21iyVHUJcKULRYQAwXKzrH
95gJAhhpqQZHbHpiPICotyM6qczZ+z/DZnJ1hBqNxuPk0ChyZ+Q2+W+r6dHz/wKG6QkXkviJHID/
xLa4ba94oMwpRbByXXTwag/EFffpz/tlXVu/3o8TO0BhI9DVIFlsqvFyegHYAK1CYgTBJ7whCa0C
Wi+e3zJPbUbKxIvozHecflEHxSaxxtQj3PTW46aQzoxBJXUOEb56K19rY3gOxZwfEvuRU72QbKST
pbIYkZGH4uPU7ZjUC+Hj0R5+aMiJhun2aHamzSIhKuxWH//nh3lKAnUQhB2AQw8Pq/ET7aJdaeRo
WY/VO9tGOxYq/Az0QGq3L0RZfnNmcpsr9FrADOGpRXJxADK+IjQ677f7ZPCobsoFA70OHg9TYodR
9MX1bfJZhS8/7ewQ3oNBTPQ9KdSvnTDeSvI0br1kA+psOA9jP1HfXEDL+K5WzvYJXYKhzkqk+Tti
UIQRbkMDfUG/0TaMa7DHDJP5iqw3PrJt851CfXZ2Zay5U38gS8r1d/8xvxEXXpa9pR9kH7qD5LiS
o8tGLzk8ra0SjHaaKaLd7a/viXWcvky4En7usImW9H8pvUJhntUfzEWf3ITZGHG1v3C1bJSp7/Av
amV/aT85uEpPqsz1VQTKVIy/eJBvyGHrSLAfoLLKLFyG6Kty21hQTj6/UP5GNyFoke/aLgOfFoAh
OKwYMqp9/LiyJXQBUwIlACZDuAHnAjUcB3lr1ic0JLdmOzIbIAuCGPWttNd/VUYgyKY8ctFUD/uC
u5qPy0Cj9rQRzVCfi/VHLqul3Om3apMFHc0yedMEG6jweoXMHKxqOhNucP0+gO6h7oAWrck6P8kY
hiR39PXLIqU0ks3fDKQrtH8rF3kUVfFr3hxKRngUxJ2Pbpw/LB3Wnj5dQrfvhSyVEV9nnjT6Snud
fX07nzsn5zKxjMLhbNyndHfTW5BcEZKk5p9QoYTizBSK0fWA53zNp5RbP8Z3TSux4sj/ADj5GSQs
ix4Zu5tZzYxRcQWZ3TO54QSvuTXwxuPTsD4MYcChkrhT4sd2fTGLBGQXZWAtjUBYOUJIrEnmD7A+
2anRpebLm3DLiE5j2K0uo2IDbrzSwC2eTm/3rfna0+YjnaDirzpXYjyh+Yiw/WAPe/Efg2QXNjRD
2jiEiytszaYNEP5FVt6tFWDtOY7H7ptahzBwJ7rWR4nZi/Cyx1bzNN0hH6W3xqgVXHBOHAsqInO/
+sxHnaMXfmllmocacyfUIpcVn3PNfbebLsBSYdDvB3DH9yLs1vPmOEMtTSOwY9diuAX0Jqp6CMKR
NR7mPRetUxPaKJswXXNQjMj8HuWzb1hGNDL5vJcpP/xKRi0rzkuku/Pj9BRRnljTv6PeLLDj9dlC
Pofx10GcYBBZ1utMFO/I0R1lSjB1soCJoHPLdo98pQIL28U5lC11Gry5sOs3410XAmhduQ/HB/6C
sTKzY4/6GQ5q1gJ9wNHsdT9yeJMESS05VMnCIncrnZFlwKquTysa7LU7oFggkByhO0GlfieuV/5c
mDMmdJO/O/qH4TB/0irMjO0vpAQryX5MvKcV2Xjj32f6LO3pD4v8755J1vOvANHiPe2qwlLOhwzx
Wxd08NoH+EN1UUzxXJIXBdZFI8t0l8VvuqIFksxd7mHAG6vmAfo75w9zSwqKhbKmJUIdA5pPE6vM
M41L7XpluRnmA2VJixMJQ40yWOKeg+nh/DOL8tC87JfDGshASqYGyCsYxjgxyTCAJhDKOLrzaoVz
a09bKp0/KGZsetTSVT+eajgqRyg+I9RwsqmRKbLJ0035OjOSIHwt65DWkM1a4ng7NcFLJ57fLvN9
yFsuLEowA3PwU3HS9zahDjLcJ0aQcnIsosODEWjv2SuzezIDmBEmWdMUJ+CxYOhCbxVEYkeWHs3T
7pcxhpR8ms+F/fg4z7dX1EuuqP4AjEKBGxe+lq21b8AW2s+h3SbtXZetvvMmiZe+Nw89eG+p6qIQ
MQP6eFgRs06CkIhXzpvtB9iaY+C3IAoAjbiQIOEnIYM7mk/AWtSNkXmvurGeHRMacMaRBCWbOt56
ycvg1z8023xBe9TRN+BkG7utOp+Qgs8Q0Mu7cgb8cljKEDaOKMOstiM0aqsNy3cPKG3TcdKjZsNS
pbRV7ap1uN7VdPYwDk3jMQ5CWcSG/dhIjZ0I+lxHZmPVS8pMFRWA1c2SG0KIqr7EYzJpUJaZj8x6
UPqnK0Qjz9ZRspXMFKTQVkf7emRq6nIANC6wEVDMPuUv+oYHtz1kjOY8Nmp1oOEmyFMMNKgx0qIx
YhPACjRrrcndEKtoyJkbxKpTZm52e3qj3kyhTJFTNO5nekkRkUt4WbyUcjtflyQgYJXl0mTL/hPN
FPlhou6ryT4jJscTE9zTecHFxpUHUP9Rt7DoCqRsS4luj4x5M7hNM1ho5qBk5Nei1u26opPcPsvZ
k+gnqgHkTJuOwSMjX1K4ft7Pw6uMPTk8IABQzFG5Spt5FW5yQDbaCsWOKgaaCtfeAPUR+lNFbAdl
ggM/b534yjTo9cfAc2DrqtuCLVYAsja3rIKWL9du5YtAlrHbKcAXHMfgLtEI3PXaE5GhHNtuF048
Lf5qOictreK3RGk+2g55MMCVT1FQ7ZAsqbkNxBS/rgp0kmqT7doHHKEvQhtoByeUDvaH0Fs8OMeI
fAZY9cFOUPbTnNFLKWgiJxYnxZsgcN7Jw/4AMB3onWXDHjSRWlTMyblAElK7HYiHXN0VNQC6GT6b
gVKKjzyqby0l2mtmvGBU7Kw4db3zoHREYdZ+SdR0hT0t9hEpeB+7ZSgn6B6v2BQQ4G68PSndchLE
/um5vGQcj0QYLF633xne/9VFGXlcdf1S/StgjGjSHU6kybZEWHAb9nEzp0Aeu0a77TJsVJ+flAMM
/4jyPUI8/pWlUM3KtaIKoCzv7AaQicMcUTz5idxM53gJSTdcB7Ip9D2indesm7dgTEt9gS6cnYpE
g8VGdDubqcb3RUTKEwuD+foaZuPeinejYwQCklmTlMKa+R0mHPeyHczaL3n2IoLS0vdTunK+/ibv
eX2JXfhjPveNssy5hEsrnxdY1TtLE07wGBH6+S17xu/gd4nYEOG5UJnC8Vz13nuZLTVqvRrdTf89
LEa/73N5Vfex/7mgsNPnJCrOwBem28EzRkLgTPHOzN/QGi3AomnGfYnE8p8HUoMSgZltwHRwYwQY
u8bouo4MkONuXXAHDBYXm3QgAAYKf8UiHkiC0ucp7fKmX5LQqZPdTyrjLR5hl3jtCPG7N/Tcl4yI
PUZy+lPW5XqsOFwDeDhrMzpRCtXM2RP2c2WXL4s1TfVoKd9fWKM34a71Oyqkk7x+tPT7JoIssB3j
0m5b5k6tOqq9E4AqFnoHcel4gYfOVr9yaFXl4zMdAS4QFzKHAKrN9wycunxuYlxtqq2ueRAsxN7T
HcrWB1mgxJnI88/YgTZ+5bPJcnyWdLccmZ9L+9MIpiv5A6u64xThuoB24QbTxRPq7m9PRm+zixkV
wAMDWv1LVSujsUqFfUGHvFeZjWJ9FKeFQdwQh3PXPRAbrLCROV0zTucq/yYr/op0JoOJkU1kPVtv
h5dobGqPAlNl+OzYhMTayDtIBDfRkBOOLiO7N+wimivl04bf7dv1mOnEmYO+FBsLkyNhEyfyPEIG
+MjchPzh1GKmN6VgDShCyHRkSZ9bVWRWDm6T4i2aK4lF0saD8Q8MeyxXhAYM+Sxl/itqTuYfBdLD
khmx5dAo4AURhEG0KqdHfVdtMUq+9mPaYh94Eu3NqUVPQAEs3Yp1LTnFKYSA8z8BOQOZ4CiIKUAh
PTgj2kWqiuV4wWfnynclnRm4c79aCqZNTsAUr7fYMX9i91gMt9HfMNNVL15KB/k7BY55ohflse+p
QT6l2ZCCeE7uEygMzSaNjEZ5F+7q+eT3eQlBKmF1l9iHEEadq9FCI83jmIUWOU03epBuNSKZ7fDo
oVSOySrCGIFEIg3eRFeHGI8L+zOdN0Cyqa2RnB00N3lyDoslq0S/N3CF+7eHPP2TBRXwUOGzFgws
CSPzQTFFPtVXZCwpsp+J/ept9KaT8UkpKX9HW63DxEOzdTKI1W48wHHjeZSvzSWhWinfVlJx62p2
y+MMyerjpQJjoggtF1ULkuUkn5muY9MTGqfJok49yql6TQ33YWzCC81hbYHKgody70CUzmRE6grJ
h/mbIZfxx9ZS+9E5vI/pxIFWaUr7Nc+3Muv2CxGPoynWOwWhdx9/JekahTVcx42jcNzjY4ppgh11
sF5ImrALoctAakCk8wrYdoqSc53WAu+tgmHstTQzjkxkqcYpDaXTbAnjRcxOWHtsNZBzEyZiPKeW
tM3OEd9vbGmr+E/DuGUKG4wA6zl3pJ+8Rqvc7Sbbxp2wQNCWOZz3DqvvDbEPiiWzrR0qVDFKggqE
sH6cRjKhj/EMaU/4VzPQvfR0dC+wn1YF5Uf+Q3pM8hlP+4X0eRd2NmIdwCkwVcy6j9TP3nss9Y/x
V8vpNnV7QJvEamSgLz6uh4WAZVRb/ADcrFqCZGLK+f6n3j+XSXeYDkiY2s7j1b+JaqB79TJEUUbt
TC4fUYHytPGgAn4jmR/NBjpDHRGKtOkRiSqOErkArPokiDDs0lbQLDFSE/E+CV0BWp/NCMu5Pf59
O4bbSJZ0Y0w87DvI+rb9ZT0rqo1ooEXAgza8XOdBrKwlppmzFiR7RINFM/01WWAYq7ZIhgZUH5Qy
NR5lxPY4aI9w6O8eMBoDdlT9UBVS9/dPq75VxFpWc/mm7Y0NWpyWRjyx9ZAUq26H2x0D5PJ5HQvt
2GjDVcmIrPxSZDN2a49q6pzp4Esj3+ACiVFxfhsMj2k6NiT1CrWdCuI0p6fQviXaHaTMq9E1WvH2
tbtYXcQ0QZME5SZjrJ821wic2nxiroPkj7LlhRDhTt8i/Ixij+YZd0TrF/PsaDR3YGzabtRI+a3i
c96PxsfHqnnO5XDf4wcC+rlr3eEBSdRYmo2ZTybdczFlxkXNvDTGTo19RfI/k4/ZQvpOVk/oKkP1
2/OD6dFTZMwLnd06aMcCluRpYfsaU98W3xzOYUrl7ERH6bGN9XUcWlHvFYlXdj/K6Mwl+fyu3/PX
KLOy33HCHeaFZ8a3wh1udcmUQcZfm6f2C2VcyjbzPFbpvxQ9JB1TVipb9oPwEFQbOyJ3Len9qSV1
PwmLVR47JcALmcbRPOTxNjdyzdPptb3F1GNXxDrGMbs2h2RPZfqhyf4dqFgYq7UcEw+4wkdenUHR
QUlTV8I7kCEfHNMmb2TQOW7qK469DkuIuk52+MCRqqKLyDwjtGRANDLKxiZEJcafTEUq6GbsIMNP
vnrDGRonUi1D9keRK8oZ0nHgpiUnAn8lkqK9jZ7MXHsLoGS0esq+pnswF8pWP0zAXsCf3AmrxS8L
HkixI+KewB2ZxCPae/07qe3+3hbbKmT0nTOqrOet4hSnFSyWKXHB9QFbhtT/JgymQi5C4/7cK+Es
vhXLCe6dBLJUBzbfR3T+/Xn/R/HkEc8phkW9VWZOox37BSxiuMOfvt3zxAGuu878Q73gqSNzqzTW
WdssoVuQFJnpGmcvQODBQxDcD+b5IbmthY8bjN0E/94wB4zW2qR1DjbgPLkNioxKiTB6zmecVsWK
V8+j84qntWQ0V0TIzHv7PZ6j2samlSyHygFAYoxE6YFtofTY9MAOnAs9mCklB+sBrDxc/iy5fRqn
IZr3xPuTtsvG+du7flDMK7zv5nWV7JvYWV1ZaiIHt7bQpKC+yJGtobyzDcXGfCTh0wEqmM5Qh1EA
EUigeVVpg/AJA//fsNmen/ftdupssTruKdQA/6Ndltn8iJ7UgJni1EJWuFo9vi9TBkbZqyspbaS5
EDAB4fTXm9XH3u8rlAWS32cX/CbAMAIcDowzfkvIFa40yC9nz/4zk+fxx3CUL6HFijiBuQ225A3k
i1fm/uwpgf4S7w8ywMEGb83xE/wBo5jzR2g67f0cDcxdhIk9r72SywTTgrzECWJllzYDoSAtMdsy
LfgJPmGLT77N7e1Zf5tbVgjWc3JFgcRF2P8uuWEUeMlA5tz3OFNMfTaX7ms1tsfWNxX5HPWc0R2B
DB54CBg3lgnp71nPLYxqpWP++aCfcPEgerFzxQDnv6zAY9w5BkDQ58aRkBNcMPhP7qyAtDZxppFi
T78aEMYKAK37WLUINhOy6LDcFrCt3G1i7qMm/ODsyg8qQPayPZGxU30oUWMz+Cza27tDEADg63FY
tSJbHs1QbPWHLrJunAoAtZCx/8tfn4LSlxa/2EYWYtgVaZ+Ia/oGRUNFqqWrDqS1hDzczmmWvT01
vCyfZXiT+cj3LPCnWN2wMksvw859MVbbqfWjkm5O8SwSjDTAfh0pEYulYziSJ0eO5+ULj/y1XpCX
/ML4SYstSW0xrc2lINEeseM5P9u9n7voeFTmvJmSzi9o2sBuEzxYNeurgrl3fDPzJusfo3G1tzNe
Q1qaf4l19pbxxyIuIOWytmRQTqf6zi7w+IOnTUgefjpHmbXBTLz1u7JVFdMLbxQrSLMxFhFShIEz
d0EBIf2gb3UNFyXdZMYmro+ImPBQmFyngGTXRsKyJk1nAgt0NzQEeNExUV+FfuJ5uWBkY8rE2BIu
UgA4qO/PsK6daU/s/gTMJ+faZ8wkKwdq3FzkYMc98nUihFqhNrV0azLdSOQCTV1olYNAJK+lLyQy
L2ca7KL3Oj5yDy8mQQNRaf4CNUZvcy4zKnRMVCrOaBt5JqYf661xvy2rF60a0URFB74S+/WExLgN
7bhs2ZVLkYZmONn+7nBv2R3SSVZ9Ii5evCW4T3Iu8KdJl93+tZFfZcD1cWbexfgXDrzfbzYI59FK
/qB9Mb7wrWC2HoRle6aGFtBAzJADstl6BBZPlND8j8xIONTCdmceCtDeTlvNJxM7bPjOYBWEjkU2
yCdTj4vFq14vdvUZk4xDCBuS+HW+d9YxxqF2xau6My2HAgm8ZUo540kocWlMLoTnCrGYjlyZPyJG
WzxSst6I8Fqc/mUlEZ5HQ4MGGv3ZadxAqIF6yxZ8CeJFl/8SQagsJxHP7dOsmFNhSaRPBRGKgrdF
ORge1fVL9ZXbcIBAQheSk6ZDc8vbQ3T28SniVFgfqth0o6YLSswBIyTnXYGh3hw6p/OEl7hf3Bqf
ggh5Ai5LhwGGtf3zRz4BesAnwjnGmYnsAU7J6whmbdaKtBVkFSYyyfRHPdZY5wzdzBbtQXVe855v
sR1WzbbZ0gl8FYj5YV8+y96PWKk+NaihoBDmN4IoImZS/L+ECJ5oQcdsxvb1Kh10jwgmBw1GkCbO
lFzYGloPl79oEPa4erB0rsQ0L9/Yx8xuLpfY0n/fXG34WzKrPNaHXb3Q91zHDCQijw0XFlGhJQ9S
6Ol7OA/S1/h40Gy40Z1QA0z5E8zpYASMKXX4OtGHdvw5ZbFJEc1ROrlEM2Qm7DkD5ousA1A66fIk
MjrcydbHLn2VQBtm+GEOFYZKspODKvgQMcQ/S+DldNuQY3xJ9tEsDxIUM0EuphckQBHRPiGs7x5v
B+HNQilHLkh3z30xhPKNsg4GPJrp5C1+fnL/4+aB6BtM9YRktfHfDpM8UbIgKu859NEEgEWTgfn5
JxLPUTyYpb8JpmSpbK6nU4fjC1CLQ6J3kcwAlI9/1B0xoFYPK+XosAbAflaxaFNkWYYt1Gswyfz2
m2cSkn3ObvZBWdBXkcgFEvP1hjaebrq5TLYmLnlK1sCYyfsX88Q9WhOSzdbJbbpUVyOMjbSkOj1M
eZkgpRl2QGETgsukX3WNHZ/in0GDDj/HIVWMgL+vWCRtCx3VwCx2Ol5zWDI1FmBsLtsHizjm/0g6
sy1VsSQMP5FroYDgLTMIqDh743I6oKigOD99fZHV3VVddTLTVNjsHfHHP9iFjxmDPK8oL3nSZm8A
kJ+HozCThitTP/dffRCpZC9sOY8EmB0VosJCYW+CD8bSsJ/9GbQafoAZTNvjBjP1eibGlqcEbXi/
e9D7XZv5FcgeBE5PPC+Yuk9kqvg3UZSD7UFCxdU5O5VfclACMmMoYE3oZIJi1ArZjlrON7gnRGg5
yOKszQ0j+iLLh8tTsBljZQgh7e4tiuEHzgCMfI4+cwSgVKZ5SgVNiA43V+Qc+ljzoa99oDiSCxs3
/8oNcvcBcpE16CZif7ibX2nsWUcAQairFPIqYTgtaKTeOtEpLSz6O6kCRZdH+gF7CkaQaGtaE5Xh
0bKaN6gdWxa3Xx1Sw/ZF+lP+u8KNR9aSNP9QJSRvbCPwcvAZppo0a8B+r51OAUYL/Lx7nxbBIc/o
xftOXgzCZOFINuzb/mGb8vI+3cBctRDFYwbItsbLro4zzcduo7iH3eTXDWD8neInnDxCl90jMiAI
1DdAHbToCvmBCyYiVc/BH67qr8nNpjuc9NBsci8rzqfgxD4HCaLGJhYfl2k9LQfgPX1jKKj4hU8E
dofG6ooPPs4iSMOgKhrQfxHvGSyjv7v1jzrfGR+95sFpIROU/0MJ+yZ+U3mgYCNSxSY1LAYxeQRu
1QGOriEkgW7Zt96IiaY+Pc/oPKhs9YghL92AEd26bufmFoeXyUPqrMvR15gUkBKM6ELIFqXI4WEf
97/puRxqlZPfovyaHD0dsmoI680Ey2lv11QaLOAcS5ZWpDFJOJxLh66Xo+5RzpQtP6g9mWi/qJWM
ESdUjZeZ31tqfRAHPs6jdHm/78e0AySv2BBMkbGxS7BXne6kwXZY9tDwAInYyaj+cXCye+SZMI4D
Oz0Pcbpb+2WfLBNt08xUqFr0pg2GbbaK50I9KytsybnM/KpTjGNjO/eJHwesuS4beCecgxGYSR4Y
abs7UcBUmkGBcpOBDdm0INdGLJUb232ficr7cKSDDVAn/Wxy1d9pg9ebo3X67HG8P+hhVU3vSuiK
8SH3gRMlyb8k+aAFAo6s7nbe9RCqXdTRoxn9SNm5O2bj3TnKG6/+9NudWV1BRDrOc7z1nM/uhjUN
B7aBoYREbrcXDDU43Xr0A4yPZg3A0EzVZp2Pc1/CC8ABX2GszRpEBgjd4Co2PsC3BWnWdu8HVNIX
HGHXZB3UoHVwXOELlHAIXgu/xDGUiWjFMsCyAikU83fUDnvcizBbw1cAt/f+mtAvwEDONoq9e3Jm
OhoB0fHp30CD2H53+1gjn18+5+h6hjyn2F33vA0w1R9H4z8qrF8I10WDrKoFDQKrk9U18V6gSUa2
/0L74FNidADCMLnMKG/vL4/ZCEgVHylHaPMb0tK326ibO7SXnvKcNtdUvbt6G1pka3RERvyl0rqf
M7PDLMK+9Hm9J8Htz4RllushuB8nI3gOSAA3FAJ9A/9s/9sDkeEJd2gyRCLow0CiWgSaTxgo1OzG
b7cMmBjhUoWwCM6iZj07/ZYafuYGtSEHGA8DwNnWHOK2Z+jhm4ix6M5HIZP394xM8BKL0ewb4cTm
poQfQnpuQWt83eNqONcbt+zDyXttzfj+tYEXaGrKt/WBSElsLS6p+Lnxqv59PWGB0eaoQOPkWHTo
bk6d6RMfJaqDN6Z1dvMKr1WgH7289sw9HZZOCs+iZpQPsbywoQOZ90Hz5ObiQYKlEOoFSgBE1RgY
toEloNYUKR4QzMrw6mAHHfGV4ua8N5Tmjd857nLmXNcgf/gFtsu0ZiRd9umofn0jUykYFftFwf0M
mSMoe6QgQDIQkKAplpF2MDVp0mjWwJzatc+brV6B8Y671RTaXW/zwTqy6yzLac4OAtgHybBkIOC9
b1NGF9fSDqHUndd2S4+ubfv5dE5V+LgkTMEvJBunn3x68tbnrPxEjDfabaQskIvaq+5Qn3c3txEz
HgNBIYBOcm31QVn4N3aOkhwrAB1CP3FdqZ1Wm4uPdvj5g7RDGjl7JhyUnY7jfZWwLOz1vhPSgGHe
4sAxgf+HfABbr2uoCj2wZd3HuORTqSnUa193+6WsHn4x+swlj9i9L9iY/l3+fRbMmvLskibYR8IK
8+D/twYrD7xhDVWrMdwvd5Sr9wzWE3Jwl2bIeJ88dEA8eE9iIiVvZjj/2P7wUCZr6BsEDkLWY8Q0
NjLep8Bq0BhRPUaf8WfSEXkReBeI25rawvSNHRrO+ObCyx9ADodG9xazgjddgZL2EycJEeuEHvmA
3wgiIKiOqIEYS4NI8C9PYq4/dHRHpyGSbNuG9gbvEfI0FBHoEC5C0GwNtXjClVTc7+wC9n2mGKz3
z2wQPg+ikIaaOBGr6nf6GhA4LMKedNv4Jds+xAO3mrb7p3HJPxxYjhboZXeIuqcHIck/jsjTBUHq
hlf+eCmgST0/MffD9jL0h5ZdW3EMntb25xyE0XnT2QkfCp6bfRqcBq06CifHg4mUIG28C2Lk8Dto
ltoE9pOy78KFL+w6IIvjy4xzb6BD4JO36ATSRwTPjujV0XunjT801TC8HdgdMGOLWWtVxWjyun+Z
p4/ocMCjKMsIr/dDfpUZI+5L6rkBs5fHoCLwV8KDWWI9VI5+T6WjYeleAWahdF1ebteBvdXbkMYo
EjyYdcCvvGeax9OgbXoZwc69E7Y3mCiBVPqHkvjWBM5uBrnLyRmGxhOu3sc6qMLh2tU4dtuHet5h
ssEl9oHh7GoKmo4b7prVdCND1AE4V3VWeulnWBZqQ9PJLtPw6N6Q1MIXCzP/tK3hm9XbbKhN/Pkn
AkjCAKFrLd3GUVqe4HDYHg7TDlbpuCHu4hgDwTJ+NtHN9C94B6CqXXQIQHOvM/biGTW9TiHuSR5V
d4x/kXgnsnnN5+ugjX5MKPWnkMUq4hODgynxnqMt1D6ihwAYx0frfZgYfTAY+NwF0tGAB/ptEuVD
m2Z3GCA57AO0WipVNZM24bgK51QTn7VLJk7pmI/J9JFHOlEq7/DYlkwnnfUnyiqx9ayxI3Ue21e/
pbF+jqYLG053tPwwUZGUstyhAL1KbgReTje/LAKZ+dLlgnYR/0chMJF+MkTsFrcjfTS8OWeGnvLK
hhbwjIQHUnmFRGtrY4wovEMh4CisPdgBmK8qToOTLBKy5ACRk9+TZGGogsrh8idjKp7MLcNQBpUB
LO5XHyYzixWmlphWajw5J9xpy2mGJdHN1hk84CZmb2UPM0CBD2rG/kcdABQ3GKLcgwqD+pDPcxsx
C5oNVh1sW0RIfrv6KJnWEWcmvGCmej+LIeEN3isbM605ORoXOxTP+clTERcx6J1YSowXWO9uJ1kr
uyApFWgadvbBfEctW4BN3c709H21D5nB6kZm/bbRn+ZT8xofIJ9zOm0lfwQQ7ARHyLupfufWJ8B+
BP7HowNsYPK3MOwOEfsd6qB2h0QcH3zDjrvYUUQR9TXhpalrDrTFxy2H95lY2cdPdKaFE4NV+o3D
4tx1Jp/McLWj31ninAXOw4Tg5Ig5sNd2tjhXMy8Xa7DwwCaBIVTuCjjbnpOjAfd1CAt2p6B7pAD8
kcFqDg9Zdw+mR4fGBvWx3ieXu5iVK9x+uP7wrgXHswb1cDuZTKzMujni4BUzsKRSUmiTDfeRWzuu
y4mbz23ixyufHSWEObu2j/ZQH8XLG69iDgHlHcPduZfYGuoA4JUP07jEsxh2ZGt7BLSgsPF5kK/b
B5MWm13MGOz824vdYb2UnXQETr8lzeHtcseAfzCSWq2e2dXRGcvi2tsUPCMM5s/eCQG8SzWMuNkO
w+PU9+Vgj0D/uw7qSv6W+HPDsLs3QO61Nzz6Fe+8DdZNQ4qb0jcdoHzHqLfnH9nM8IL/8/JI8Jjm
4MD22E6wrbvZYTHO7tsWZQu34gU6zHLukIM1er5Bysmj0kI26BeDGbC0JuWRusDX+QY5JPw+NQZ3
EjYRifU3h22ns0CfACnT3mC0M0pRfv+53czRjzFxMFMMxZ+MOMCwj4TfUO2lbSpsnH5m8RykHcI0
YXR/sweqkglVeKdlhT43QfUp6sOboHFr+RuS6BZDrHC5TPXNRrXfTkvSfG44fdGCUICakYkYiJCo
uNWjisvhCtvG7o2bMJ8eQXwPlQmMIKjt7Fm9RZUm9XLbrLZ0E9yitsnRa27UGLqyDV8Imr41wGIa
hhjXCO666dRmAEeOIXJt36FC+5Qnx5TReMivgsV4JAfi3QAewBRDtUkcjs1WqJVziCwNRpgKtcuR
QcmdnZVDHeZCZV81sLeqiplKVdMWRC+MuL5t/MdjpAgwoqmKoeSOug6x70t2KNEKFH8VyIHziDax
TJ4MszlXinKio1YqnNeRYodMscx/Pq3rxe9yxttnw2mc87+nBhBQj1hEkCjZxa3fKZwjo2kc3f+q
9lxpO4YJYxnD9MZbQtVz5vS1OGlbROFyJMUx0uSlav9m2PapOANFv+gYG1O8WWfPJSLhY3JJhEYM
A5jBy5yGg3E4dl/yiU8DahxGqy8E9JayZv9GREfDeeI8prRoM6y59p/0vI6ybNlnWZbMM3sTZFTI
20W8Y1crcgByS4f2KP9/SybYwTgMaf1BAVQsZt8wS0puE+BI8uo4OlprZ3Xdd1AHmwd+5ZSyMPRo
Naj2DxmzWrpSiq6/6zomAVsshtilnoY8wDS+bER9tQ/VWQw724SToSqu2S7DyZMTHno0kki3yT0G
lCbS33fKkSRzpc+c0cG952RsZWxpEHSY0LD/Y3e2hyRE9m0LFg1JOswd8PmEkGmVIw5Lt1gQXOby
LISP3rI03b/Td4JIcIS1JJUzB69YHZ+Z1TKoy64A4raRHROZ4OUjESK10ofgpx//cMijwrmhL+Kg
loeA3rbRvI4y4nkQUawM6GCHNxmjlu8UXUW/mVLb+jjoAW1NfpNfjJ4eCaaIsi8aEE9z6f/oWxDL
VqBqLp0vPeSKbYelv061iMHw0zWAhXwaz6R7cbZlwPGImSx/3WyGVkAWbEzMf3hiTOev2niiRnS0
E7SsR3zHAx5HdCfvd8CUOYYQD1t6gGSA4SE/rLHtI+i0QmGpE66Fr8mgRNdvg8zgHsvV9nAOWf/b
onK+cd1PDDVf/cOjz5RZ7gMCV2qAkuVk4jn45OJ1dB6007wLo5oLaoq7+GSyxYGXSFq7eLgULhhn
Y+x2RkaRDg+PwdZAzSB5bfeOmBVzIKua/fyHUTtEOfeEf4vMUoDq/pxDGBMg6BXodnDGRmpG0M+/
H3bJ4ujbuMhrFtWGyct3BiiYUXfY6MQmORJRTgNuRnQMpMrCqAU0+xR+BT5O0H2vMP3dSPX18eTP
pmDbhN/Et1mLLW+l8Gq0tzDKqMKo5ojxTu8xAm32KKhVDP18HaQOeggklpR2mv2JeoQ4I0xBBFgO
cTmnzvJP4tAfFN4RacNFiiks4pjk5xFnDu9wWngcIzTK0jGsHbKded+Ftw5hrEncI8qbwYtTZcAj
zBFXrvga9hBSdSFcsKgDTuMb/eWHTLpqul6yK4KrjiV6l6aDarx/Hp8GJPVaLam9XGbxaLBuyYtT
r40fjnXM5MMNtmHGtxAjwPJJu0t5H2058XqMRsOMFuXt+T2ekzXlJsyGG0XVbsip1PD4OW9v7d2c
A2YwWX5Qc0tZPoKacF45585bZfmiL2KdDFFHH7pYZGihRmHyS1/22kPfRpE5VMYUh5Sw017GlXDA
vAy7YoBDCe4eeWjh3RBODOXhgksKl6vEpfVCjy/bzYXYqDySaQc2957o6KQF1ZZEdGzvc+kN2LWf
BsfI4Oz8tYABTlZd++K+eWYvePAzSjKTji8q9p+nkj1oYLH8cTiWuDh8nf+nphSzarlJ1jZRAUc2
rEEA9DclKHXYygmmUVSThjXtMonaA5TKwOtvIft8EEiJDd2n7FCQpWlwpLE5MEjSnGvtnue5fw+u
c7qk7LvPw93a40uNQ+HtGJwujYfAztm9sJi/xG3fHGPyNv8wZb+7b0/ZmYMLmMuGM8h7ud/FnbIA
i+HurkDVhJEq3HoLi7elmP2iZTSSOeWV3cXZHpvFWP65HVE0I2B8uJAmfhGecOfZwy3SI5516HZq
Bgwqguqev0nReKGkdL492A0cebwO7iHW+glzxZUFcUe2ZD+dao3lHqtD2f14xS/fslwzx1Podkzw
IIuAAZKp1LQNr+8xMNh0YN2iOwKdV6Dzzt7smYrdjXjwe4OSodErPmb8/6g16Py7x81MHr7emPnM
OYSvPalj2N7GAnqqfZ+IgpBOCsQctlkimr23jaM3N7XoWF3Yo0gOTZJ60jOsKo5GsqZaY2a73np0
j48bdceogRJn8HSlv3uRZpWnWDsMiBMB0cc2oZkdM2b0mw+r5BUTbOxSy7Jduuslx5fdtQeALIwr
Xx7uIDFtrDN7Ex7OLMDVGZ8ZYwbO1p4BcD39N+qD1OBDSkOE8S7qwACTljeGmRimMcrgay0rIaEo
yQ5ci6S3yqWq5zH5WTCC+V4EZNBrxaOZeRwEcxYeEJkNfU+qtQE7JKIT5lftUMlqwbP7LU9mVDP4
7+msf6UPQfo6Fr/MCRoKHEynrSHeQGB8hxPsuelzfk50tHvz9stduycfvxK/mxGqvWeuIJrvKiCt
imm5NuqNZaTbBc/jIsOwndXhStynT5Mez9LgjSkSJ6ZhzfDSO/GO+yjU2F5lesmIc3SDC8OI9O+x
wZZswNQbssPH8Sj7MVZ/4lXQXha+luJSzn1VmdH1oNoyHlZDLaW1JkS76x7nJnkM9h4qfCaBOaWD
/ybJMw5JU5CoLF5phrfEEHsnekv/FJvTJlKZivDrOKNPfG81N12s+R2At/4DevCiw36576RfZElu
w5iWmdCwgOTIZAjkj/nav4IQOQZvIRTw6ViERWefv+xTopPz3cmuJ95AO9Sdqr8vEmZH+r4Va5k6
bBitMIOdjS5O5Vz4uZ7Dr8BkaXgCvGBKwTve7z9DyAiUHEQVlQiHmL6yedLNvmXofSWzxG7j1vEi
Mfg33uM5xiMvzIJuWm1JPZ+oJIL3AnN6XjwjbXVzSQenr4FOMiAEAl9PNg4U7fqupAZZ89RImQ/y
x1zWjKjiyVy4eq99mx1MxYnsOjD6RqC5Ysf+4IiEcO0h6d++saV9jB9U6vRJFEHDdgzNPBWvoisO
SvLtRyDX+1ggtltq/oOHyRFEn7BeHiNc/sXmCYck8eP/xVXWWqz901CLkPdD4OJHU3yLmPFyvOqe
7tGqUQBBN+Eo47c5AJwO/tFuFTFQ5yFkb8A/SULoIZVicfPjEWW7h4ZHORqtwwmfZ6T3KYDlFdQ+
4MhxROXChZzwPB9dih9X5IwwnX0ETTjnACls6WD9Yixfg+nHYUwd6srhZxPD0UtFU30POsODYF0c
TGJC/KHcota68Z74vRhyh3+VcN/RIg04FsAoEYXmVggGK/YjbJxBNpA7o9qMzmEn+kKb6K7kMKlj
jSeC/3JmnZlpv13QSemjNXu7pUEkZoviJJJHakLTQBVuUrdJoE4xNpe4f/UnZ0ASplTekS/KbkUx
yLiWNiq5TeUNU1VSCGRVkgGH7IZ4MuEu75B3wBH0sof3gOgYOuiDCaqi4XbFaYvp/g3zZYoSTmbQ
nyknrvQFlJhHTmZgEFj7ARRduRpQCefXeelffNO5b3vuOq6DPOEKmk7XaV6UIDglvQg+RQMLoNcN
tSW9mhle5/ctyAY1TOH8tpRIlEm/P3Za5dPk8AH4q0kuI4wxo7P39DHAw/mnC72i9mQQXbMJYX/O
tWYEam1/3svDbWCBdx8PVoslAPxxdGnhuXNgam5OHwIRbjsQoOlDKW9GRB/9HNXDciLAKCYEfQKD
LtNHjNp+BkGCo+IcAlRQUoKsP11CMB/eft9z/v1jXIXs8Dg4M4V9w7rglGSwj5izFzqF3wR3QF32
5zY0AVhfQd3DrEYdN7zeH+liUYQn1QaJKMIKFxicnci+VEbIRh5eL9i3hxi57FVgLTo4KhLpnil4
BZkcQGBgwBwqPvn19ByO/PkVeS+2G/ab7/p4mv9gTUGc91QqYjxiNrT+fxvAfQKM3gcod+EiDimH
ZmsfE/i0S6xVNzpPZKFtW9Z1IswK55K9MKqWrV7cj5REjXseI2iWyItyjQQEbEp9rirAUP84zUSX
XXE3EWaDk0t7ccPJec/2nGCfaoj7HsWXjZcBJ+jXTh4xLA/seQBe0S7tYSUQL0BipAXG2nJZLlSD
LDsapS2DEfhHfKS1z1nc8+BAyofVB41rsvMxYrEIMed3sPvBDolJF9M5TYRoRcgltK1AHGz1sTiv
V8GDhbIm/CEG6315eK+wDytf+DGSE/LxoOXa9x0UvfS377ri38MQbijECXLRpkbIAPCPesFWjB7B
/WY9oOi/VfLx4C5zo7HxIKbZcORwpT7i4wTdFcvz32sh4gX4OzsMDelFGeBs2JtY/C13AgbLpqpi
6dP2tIiKjE1EPptwH9jf/8gbHBDc5t+iTVxbhDvXOSTzpIH9QWwWDmYfNn4ukzeT7UTeCx/eBmpn
vRiURBKgSC1FON4nxhyT9iZCmg19UYZ8YMpn5gSSxswbs8WzF7FJiC6AQIwTDxlcRt4R2/Vej6Hh
BbgsutsLBwdy2Eifgw6YVPXS8IgMHAUTPZPu0boy+2ZT/P+dwehA90sBlzArh4YivlD0TjIhICJZ
rDNABxxx6ivwnbsBddC1ApivZZcKZA/ByAZmPutL1hr7FKusImhKZlP8myDlT7DiE9vYybushNvK
opWXweOgD3rC8gFolc8uH3grzo5sCXRN5Im85lRt/AMzCzbdFQDKGzJUl1pWakNxzOXnT0KVVMG3
RWIvpyBek9YWohRWOB9uqgr8cey32fbxm/uRNMNT/Md1k31KpgQCPsiNfcFYoir2TxNIYmS0y17F
/u6H3mqGQzFfgR7XJfPU4Ju5u/Lzf/3dJ2xS9i65dhwwZ8IluY5nZB0L+PiQjf6eI3n+nxvV22o2
YVewkSlxkdaELWs7GTTJZNuTaLI3Onhybyh9AKqxNOsNTuFiqzrr2TNF7cd7Zb8hsQAFm23y5D54
pEx7hDS8b0Ds4zGEKga4xZBDVkgRHmcf7xx+cN6SXVjOsjMN7HpIb8u0BwcTriAiesWlibL1WI47
/kCl4xYqEsppNrCX943WRAYs2uMuc0OdDMiQz0RAg8Qy45QCiQoZ3DGTSQtNgBJht698Gb3kgHgg
EfFpchoyfPx7mg3mOl/6uh4Xn9z4QUW3MZuJjTH/3bEN4X72iE+6EM/AsXEracdtJwdqsh/j9/Tq
FIueiac/wAvHMflby2P/CEODci3laWFOn1Sc/DwFnE5bgz3dvnr8Z8tgVo4qxRVGXeeffFA1GBBJ
9OG2S09ARcadhFOFyoXhFcZTXRkhPbNvPSzhxPNZ37P7y159nF/hPGo6xnWidKK2R5V9xFx2+3av
urvC8r4L4zxcoVNa/mJkaa45Oy/rZTMakGrt9Pmd4v3GNIoOhO2ObZ+smt6Cc2BX7DXWOvQUvoU1
PrsO+W1OzYtwHHcoyXoLuDHwCKkDUSO9Yka1/2jPOrb5TyWyXqWDWuzFVFBwZXHma+3qF8eOEP5A
yag93/xVTL42RXp6D+9hHbZpLyITwRk3HI3W3/I1o+6/tndlfJMZvMyMF6lE5sLj9OPpQ4XlAaNp
UFUy1uwMvv0jfsStnb7oRsdMBuMKckH+GAoEHoKyoFSqyjLFTQPGWg82ppAI2baQAn0c6rFZmwYy
2tKmUTO5zIMYJAOqYetw5GBqe1+X8gxNMrsDl/aWyuO09mkSWUfy+1pyoLGz5COvJGSiHYMBs+G1
HQT2Q1CpYvmKL7Ko1iN5q83GgFa+aQ26/gOSJKUGtng1gY3CM+YqcyAzlwVBsLjnLU5ZWHbUJRMm
2ig3//WQT+JJwscpOCmkPwWoRIaOaZV13h/7Rn/L9I5j10uktgTKXMEHOQ+7pIv/H067oogMk4R0
7H3fBm9YpphgF5YzStQFZrlbPNrYP0qrT0+MQfkCQrA4IFsLJ+hHEeFuQAx5GC81z7Ry2wWMsAPH
YawfBJsvKYMbF6aGzWQso9Bii2FMhaSBgWtEPEF6C6NpQDNGsumI0Xck0cgKvR/sXuGw3KrDOhFk
gHizexmrOdGlKQJTdonfHAL47RKpFN/AJ2a/Ih51qW2Kon+l7r14ee4xlDg/AkUJ2roLC6BAI1v5
PIzPrtBBaXmwUuWWfFoJa/c9u6SIbtMBNTql6gP5RSfcZR7nd5+yCzCX3r52VHwJ6ddvEjLpCC0V
EfPiOdNzv8YemocESH09WPutQZmVRXJ9uHTKxqLkKS4cViFMJZloUuez6Pm1QPAVOQVqhNCvoK/n
5i4h/fhbDsp5l6kuOtZ5PX4nBTNIfBCBMpj4w1SjRZLMp9Ur5jyioFR8YcHXPCoCenxtKoqx1IIG
R3WvzYau78CcwzW/mkOGb5A9EVqKLY2GkD7lTQGidkdP02aFV/jYwugl3fs8gU1Kfy5gIUVENeiO
+L4jtQya/nFHKtSO/4Jb9LR+RigvnWD8vV5Rf+QzzqgerNY3fobmqI1kH0s7mHGQFkc8uex4EQpT
7JPb/vm8QjZ4KcNib9KZq3GxhwHGj/CwMEFiZPFyACzBYFcrHlzOEgM1yKKerMngVILyEnVQ49gK
K3+pwmysw/ITfFNuNpMP2HAZT8rqcuUpZf4lTvZ587cfFZPPDpXb7R+k0e7oh6ASAEe3ML38ce8v
My4ADs5IxMc5eBOfPTRXCC6FMEzmBcY3pk/d3vEhmBpjBOA5dumPnTE+x/ns7tDOtaPXN/0fzVon
6A0aGMOfHd6VYmdahxccTCGRH2QUJNQegXbFr7WyfzrF8zECPy6TyxRm0vHA3zrgDLC2A7owdvwD
dc8L3ThzT2u9R2XbRZdHf4Yn9Pw+N2lQVZmvSNv2mONF1qFCWX6Ydx9+7G+v/n3OgKSc6lQTU40Z
s7mvkkeQH9ZDbJUZAuGjQxl3ZKBL1s1fTUiunSi+j6PMdJiEF16NyGVKZim8h2r6mN9EsoZq+kXZ
9tnCEiD31UV0RaFGsOdfCyk4Od1C4bXlawK9ep6T9PsELgDpUAkNAdCdGU2CsH94YsDpT8QCw6D5
zOnKKVswJ+mDilu73t8UjAJz8FKsG7BriD8ScDH8g7tw9dFgBpCR13mwvjILLulq9c6UKhdiDKWh
NvzMeeFmKnmYj34r/ZCXGoFWJK1UikEa2hflsPT0+ei1RcW3ZvL8CXDS4G7h2ig2RXoVwMe4TdfD
TkXXXY0wlJ+qwgqCRAdV8Uf0LLxEBNoHCJKlvWbCw0Br8s4gmiJxrkYf5DQAJLcIklWDzUDtMYKR
fr199xnmVVgZUOZ1PHL8UEOxN9Cy0Les0FRrRQCLp0MPptslE1Vudbb+ue+MmcsDw7LrUOdRwZOZ
JqM7UncFXNQRItoLSaosbE4OeFqBuVSpJUHcMnV1eY5yI8yZIDMfDU5bZJQDY1W08MFCSw+VqQfu
vVBUx7h5TwSDZxfbPfXjvm8hVLoeZlnWMYTYgNHWnR0O7Rt4pOJj3PhoR5jqPQjxpvFbEPr7S6Do
fMSaTz+GTRt3DUkwbcBZH7Za27fF4xjWgCWgNxhfMhzzavc0P92t+m59lMiYVjXxlhBBgxbC6QbL
prt36QBfX8uIX3bH64KbUo9Un6E6Bi2McjtnpJx2hz7j7OG3nhfujXyRDvZ4m/XgyQlcBO22zewn
T1v3EHj65Sxm/Aeoit2evqqaoSE/Xpx7AdGyTKXdFvxZSzojQRtnUvGcKBV+f8UrG2CXP8ftV4YJ
D1pJGI1ub1y2EVLBcZdN+eV0KeCQYdMJNa42eizUAbl3AwVNmBEDuMOt61mQwYkGyJ3y330BTPDZ
fXqcXd59gRfvG3xI9elo0f7Biy3sxexkz7qQrWhfwSqr2RXRcDVBr326B9j00z2ydZ+/Ka/0/IXG
EyD2GzVwYKP3xdXQG/FtdcJvvmMxcIXQ6j4WJCv1GEj87X31AlL6jdvdi1rwMbkiyJBOEW+gg+Hl
pU/cef6FxSaKciLX0NHDedeShxhJQJD9jp4I7gc0wuVprCh2G+xcoJQiRiLrQM3X93/I67PfC3NH
IQqEhNPFO/z4+C74PbwWmFtg6cYjb10vjg4GHlch2kJC5cKi3/IJFnnNzld3vftBcPC7Hget8xys
+9US3zrF+iRtbodvYBxn30fn0TW6+yT6DFuhWDoUUWVa2rYcILn2W5OT6UI3lBCgL0gzUgqs3pi6
KNb040eFdfevfms4WtuVy/rye93AGHRwf7BpvgRuPoEInZLRE2o94BASqjGrB+Y9SLINh3WT28w6
PTK0yPLzWo5A7z+gb9Qnf43WiUP1rYQ6Jq9gxJvcdL6zR3zEjprfxZEsoogi7IxIH4E7++vRwpQb
fR3xL4mc5NB/ndpX75KnO7/Oer/wAa8aVrGlEpPFDfmn+2+nmmhf75x+Hc2TAABtBz+Vp1GN38z+
4Pf52qR2c/8aQBAVXOeStE623qbRN9CGGHQ1Tx8TNpizjCIBGG3dRTdgVQzjya5yYZ+7XUvIdh9U
nhUWDgUhpMsSRcrqfqgw0MAcy6veXk6+hYEg0b68vWvHO+nOuSMShPpGFgTGH+46Nd7Wme1w7XRv
vk7BsV1nN2i3TivsagMda4rK+XeEpctFPydXvFuGxofgsuB8UEzvOFYC5D0y8OCLHe+KbibHimp0
Sq6+Ac3tYY2OptcJWJ9fv7m57z72jTcEeaseKmScjVFU9AByvqhSgS1znMCAKw6nA94o3bV9JVPl
BPhXvTx8yOSfc6eZ4+AbMlAZNgCDtMpnX4V9yvVzCOH86bb6cGpCmquotb9tP5WnG+5Jw+EG+5pn
/7ZtccijtJM/RlHYzLWmf8XzBHKQX3nXkdZ/JByIyXOM544SFwGSUQWY2daj1ugMSR6FRGHnd0fZ
nXFJGJTEnno4GDAUZLdtJar/YaInoRS/fwg12FsM564kX2KrQ7w7IL+wqzLYgygFcbKFFghY6wEm
T9mskUrVLGhCQm1wnaHF9iFOhDZ3XPfVaD3+2UW6lIHiy20l9SM+z17uOe14Lb+ZVI5pWiVaSSY/
Y7ylPVZ80Aw71j+lf3HUj3UHmd6PA7g0aGDDTWAHphvY0V/CtKbFMMeZ/UQb8a/reneE9+wO0dm9
OM0euxsrZazJXPTHT+P5c+pfWlNFs006H2NfGF65bCYGG0tsU1gTLv5ze2WI3l17kczu6VimP9wr
/godv2gPzj2bny2PkB2pRHDVcz4zvfHyvUJ1sGsz0izc1t0yd/j7hMufgZdV8s198jYqOLSz9UKP
jkPSy5XCzSkNSQk/Bb/ZiamT+41bURMWMC+iB7Cqiz28dQunmNy6inPCp89RcWTL2iic0zGNmhRJ
TOjAg1WxursjR8ZLki0JTzU8s0ndvfrj0iMhDxD6AKrJBjR7vJGJ3RGyyvTrRZkCUztFd8PSgpwC
7Vjo/5RIqjAfBdrHgNjKSnvXtRCA3zX/kFECUba9rKGfpgG73dn+F6XzQ0aLyfj/wLSFNrd/b0EZ
sgHmGDSA/SG5hFIFU7xMtKHm7K7WRvMIjaOLxHe6TyggseJvxwek8/30mt6PyXsyffhsBwjujCFC
ioDH7N3HYJq84xB2OqMvtknUcf7RK50xHzaayt1WLFzc/IoYeMz98gFbQJTGNJt+uIUqA9jHWwLK
c+8QJxYiEmQWEJABcfepACFiYIIqZZ2g2ZJEshsO47QX1Vm5xBoOF5MlBooNXgvsXjyEa4gyAxJ1
De4dVqW4LGfvySkrglOGYQu7ISJzqp+upZH3RgoJUzWL4b2znLLHphJsb2Bc4/Oo1nVaDg0T41+7
0WzsxJZ12lYjA8W76nJ0htcsb5xyWOX947KaKKeMi6Rc7Cf/m6RKnGqYpr5jLEZmG8VhmSBautgq
plZAXxHCk5CH+u6Uk94IxrffxDAD/S4kNUAER1kwsoe0RsYk7foV+uHTSd1TkELp1H0JyFqa7CSG
/y0cHelgql+wNbMLRniLlk9G33H/dTiN2WrkzL2mWN1avIejfRy2KADiNIaYuPzg3PqgCSa36+/b
T8xrHD3KiSrz+O7NZdLE+r8LkhvqtH9UY+au598mHYLxDA4nowYryPeIl2Zdr5bonPAWYsz3T4x+
l29nqdvvOF9ehh0MAj5waS3ocx26QadOm8k9Q2J4TTVPcUrUUkOFq1UEGLzr3DZ5rW9Muek2e9k7
b8MieMKErK3fppnw/UcexI0SKzEW98jIIKbOerM1XDy3E39Dfdo1wTL+Y+m8lhTHkjD8RIoABEK6
lXcICeFvCEzjvQyIp98va3Z7o2eiphzomMzfZQ9BuHekmjbDA/XJ12p9ZG36PnMwBm13MLBtnygD
/BNkGfqN+R7k5QA4z25PW/ak9zXX8loQ90S8/nW3O02uUNGXVvIonWQNJuMgBNHMvnf273ASF/+9
fhlBcXOf16DUZT311+ipjh7OsKMpLvE8tCxHyRKn7byvAZYnP8zhouws6sfUqL3hHBhXaOB+LtiQ
O0DFBxAMhDwfTH2cgU8PTyOvwYYpUVzuLX93tqDY2X5hknxsh/rH505n4TlWeHNDtuDVsdjOPysM
jQWalI5vJcy0VDQkJVdzQYXmhFZ4tzI/akY+a+tnnS54CP34FMTJ4ugnV2Qsj3iWtjNCJkpnRu1C
5csrJ10HQSwKy65BVSG6fjLnJ6lhVT0rVabbWZt5mTKC8cxOfWfdb442Bnl/0jQ8YhS/FWHL5Xei
FUEJyHK31xfVDLs958pK7vJceVHqxcy/k4YTFE2NYyWv8eJheIvuw0za0yRhFOeTVUtQFpEs1gua
xD+tmECg+waTcknCIEYwDmXD9nrUUMmkU1vnmtFn1e6BoJOxGD6amO+JkA/WMLDQz1o/vyxYWYYh
I9Q7ZoPflXmw1pWE41OdX9/xT/R8aCdtrvbLyata+bHjh+crgruQUyhnMF5tHW9m0tszJzQ4pW0W
/enEdjtSJ9onlFpIcm2t8GnJudJ482gXFJcVKsUAeVWwLPsXTQZ4rc0gZeU0ezt/syxZHB6xDMhv
zVhD4gS5GTBEWyRHpKbQg2WsqVuquZp74Ie2HXYELxPfmF16eRO1NnQCfjbhVEAwi8DI8BoWQrzl
QunDo7eTE3orfDVWP5GCsW/9ENJ+5jzAoOW+p3DSKJLagF3O+rGrxo+UrIORBIowuXmCPzygVWO3
34ICJ8T2vG65j+AWyPCqV1DFjV2Mf47OpjemTUA86eg2vqQr4jg5Apko6B/9Dhvw6j/sv5GcLTMn
uYyF30uNdIXUxLDZqCc7P3tgkzxcSvUpFzdFR3gOr8g5tM3FfbivoRYRaCEvnUo3+vjYiJm4wUb5
Dt4827dFpenX2Zkan9AGbNDYNVHkGB8CGho83uwxxc6v3MuVGYaJZs44fuJv2HPeDocnVwAnXXhf
f502pxwXPt8S/6PD3/4j50y2FPoKMDM6Jezl3MvZYdhIgm/FXQgqwuSJq9Ph0C+TENHyx14Ti0eY
BMUTVymfR5fzTwmIg6D7Ye4k1esZvPMTRhmbRmrCKsZQg0wakbrVCWbe7JB+nSLWUKZVyNiM5dNR
KP7o5S3iyPhJv/0raOzzaEHpNa6n77WBW2c1bLlEvQa6yXv55nU/Jx0fTzhtkLx72AddCb8gbg+n
OJc/9R0SWTMTycyJP6B87jVk6KzDgcsDvCer+ZNj/QMdwHvT9y7B80ah+bHpGDiWWvab64hUCD7/
6iuMmFQ8dS+yOvbuj8GOtvRfYtAgBI9AkjGtyYKTjZ6ReviHx+rr9MJrAqDLGjQoLqnHIqk6iRW1
ZNDIh3WFMoeDYbTuuJeC27cfttzFDPhsC5geZh/a2SnriKLENlJ5/h1Siv0LYxwRMy1aBFjxhhNN
PLlPPiBgGhCr94kaXmqVUhswgmCmmSdmZqL2j9l+Es8jGT43a9MWGz46Uovp9ierN+ATiakd6+aa
9/Uyv4bP7OGW1nsk67wjMToSKADP4NWUQ7si7a3R+rpdX1pYCsbnoOQamzDNxHt715BdZq245Evc
RGk57YWX0vnpFrHo68ZVvbec/TxHCu4wDLt+/sLJxXm0WvF1DPClJve7Ub5vonP2tMImoDCgo9R0
dqhxQD3Ycdd1Jr3vHe/CkfgHm7O9QqlUxhqzct0Ldmu3svV81qMhtDR8kqZX2bQcLMQiruZP50UH
P7hBT6OiNDAJU52i+Rcx6ejtX6z2srmut2eqtPJo8esqP5+m94jdgidMTzVdr+ukK8kp569JTjSd
mm/spu1PqDkvkX1dsSVWEY+vNcu7uNZN5uSyWQYH+8vsqwdLP74x6MXsDHHhsEdaLssxwW0+wZlX
uGF/Kvb09YpF07Dx88zoWXSv966Zdzf5Z0gs99mcECVsticXG3N7WHsJpeU6OSCE5ekndyfM6D/l
nAgFBJmw4TsEUpwulh8yCpeX0d4bSB5R70CF0UKx3jNAiYfthC8QEQYHc19qEVgXOwN3QmOv5mE9
Yl+U/6ixh1l4sH2CA/qcdb7mT6hEONx1d8LJRLZLd4O50UXu5zO6NrHqhMgJ5jjBhFDafMiehF2Y
TzuD6RvvUgoE9R3e7yTeoICoMD4zDuGEStoqHl/ztLm/ljd8MyP0Hi+0GL8vjmrcMSkKt5PrP4ZY
KgUJYDjCfk8K+vTWoJxAalthYbEOz5AwDulgpJPpa05Pcw4VoSY1p14RyrATPq5QwVoVU4gR3cgo
qAOHa/kdN+wti4nA/vQpsfetxq9d/TucH5IT8sX7Cvn5MbWR9zA35vdYoPngYAVkujnf/gSbNlET
r6yfl4Y5/fU91CK4NhogNtJDzTeSw49Zo8UmKRvqq8uIISC2B0cWIAHYqO60IoGZsFFXBEd3OXmH
l46zf+kc5gWgVOgsKG8OR5v4/GTxTqDgGgbRgl5xhrCJkB/uCDTe6Q5yTsX2fRokL8/5abvuiJHm
hlV+QItkufZRVrm+3BIJNUEyebiTnPCHhcIddl8+rf3HLwnfstS0HZQLcnnAVv8Gsb58GkuibknO
Z6l+Sgk5ry+mTyDRHuRjJ4hi5+swzak0jdRvRTnBaTTTRZDk3J2gQm4WyeMEINTs1nLXGTGY3FEX
GGTSyowEGntWlqiv+2JAYdUordhXzuZ+3/GRbh6Xz0ljArxRvg5yEVt/anMd+nJLGQvWQ5/tSeYB
8p4zGXhkG9+g622SlXdV22EMOc8fVahkXOT3Qd6dMSe8R0oBoDBXsKpZoVwaiU4Urb3+rakqzl97
0aYM7dZm2J7krc3d27MJ87PJ9G6ilqlzHHYkOyGk/JoAhUBcPkN8Ds7ktwyT4ibnWkhjE+o+v3t5
ACIElwEcZIcrqV9wT3s7I2BcJlCgeUdIxKsgTPnA9E2ny92WHTNKTnOvBPvdd0FPbwKMfrIG6emO
XJcPNnhzz+zDZbtr/s2v2gOEKYvsnl3sdWnRTYEvcJjpFE0lcm8rCS2flwFpqZBRk2ltZ6em2XRK
NCrjhQ82yUgXXFow+TtC3Z/OLgOUDplxN532sJxAfdX9gJ2dna3b7ExkCaBbQDhLY8v6Ai6gCwBx
p9VeRI9ZBv4FbmBNyWRC8XzEOM0/X9R5Tm93ugfsdmY/n72PSSYHC/iISiQ7kyhT/CM9EcMGkPy/
Fk4txt9V7XXxsLkR+QmtlsM7YbYXr0234Qu1vpnXmvUETF7mL86JgoUAOkRkudn1W4r943iZT3io
jUsE3I84ZiwNzWMIW0olWCaqRs3IQc81F2VUWlYH+uyKaDsGoObni2auW3OqfdP6Y05XAHfWUZ1V
wCsRkpbKygxkwkS2y/Mt/z0HYAyt6Jp1Zuclo1m0EEDv6D17vHqSEtP7ZOVoSTepfF5ChDIX1deV
OovwA7eXgjESQeSwpC8AjUyu9bSIaS8wB1TS2hw3cXgBY/hOmWR6sS85M+ipK/ld5iXjOsgi2fUD
9MjMc2BkBAMBKS2Ylx7+nMnJbZnUWg0Fbu0kuTY7oi7OhMGvHJQQNanbYod/rRGYfKZ4XUx0SQTY
vbwVrDbqyLv7OVnnxTtt/SlIYWJSGD8I77b7jglKYZAGC3g4QFbJfMCWB+PZ0Nz/K1G5xYi0R6yR
QF6ozdyZzXvJpCmv2RgoCL1zRk55Z6OzJzIt6hb2b6l90lfeYpgGiyFsdLN44tMz75Mq+gFR2dfJ
1Yo0r5gKZS38MxKiKUMcVxnqns7btJUcHpbh8Wp+mh7W85co5kUZzGzDkiIaA1HyTtX4lfVi4uEq
nhwxdBHxmp8JSmb287KafFnz+PcODFbu4z5E54McsjffIOUAC2IEiVhvrPGTaCW/yghVGNRE/RHr
uhZdzQYTN0ZtRHfw3L+5ulX5LYXgaXAbES0HxQsdJNsL9kTIcbE0Y0dZijZKLOAyPKaHZO7PkKlu
35BnwP4ou7PeEOKl02KClQmbHjchGnI96dlzxI4FCeEK3wFRB+qqijOOJX3aiPb06d2G+90O3YKe
vZj21jNhHqZIIyEklCGUPiz84LX/wvjfA5QyHta1qe49kVxjo0o1T/cI0TslxJX5MmSZtN/w0zP5
Gfxf5IQilkFRkL1TwII++lN5QgyTqUIS5RCDgZemFT+4QZ5zTivUiGa17uzlxb4y3ka8YOvPehUy
JNk/GBbyngbdznsMV4Fyd4gjYHtYH4Mj5q+MzG5MgzCBZwk2Icyqi3xbnAIco2evk6C6Z9mNS7fk
9+wQvYas58dPftvaEvqr3ur8BWmnZ4SgkQblIVecI2B8EpTOJ9+JdEZjtcZigZBRcjGOCxEKX5CG
i0sL6bcMqcHLMypn+MjxvMN9DpQRH2ZTWc+oQuifEPEhcuf+CFWxpWIvNBw9hai/eDrwanDISMw4
oIJ+++Cn+Jgug5PXoUUg8PpCR/Wy1axGOEvM5parGeMNjYxDRQuPknoveubK/VFvE5tZ2J1tM+8O
v/B69Cil0xuQqOs8OPOu0QWXt+d5C5pF8idUoh3FpfmEp1isFiTHvmS0rnD8PR3b2Qt6udOJLt9A
FCaticgO0My7Aynt3LkomQyGWiB/I34CsT7SwPtYxnl9be4PVGN1/I47YQuQE5lVH00G2sROqHHa
CIeHJyJR3AfRWTV/GFaZrFiOSi4LEe0JonfkTjIvRaHEU+KKICGeLCAE0Wu68yehtijUfmSELBEm
bADuw/58ie+fn4dwDAEfGm/c/bxETGqDfoSm0Aa+JqaVZLLoncqQ1qPr1hu48zavBvqYI469HhCA
90XwCcodMFCspJc6mGiBMpFUG4TIYoHl/543W5G0MQPg5gjcPCbjGwg4bzFUM4yPC1iZoHX3j0h6
kdT/C4bYXeyIsT0w99aYDuTfKCLhEK0kMYzHjMjniEsNvS7C7yFqw7ESk5w064z0pL9gnIx/Gr49
bQY75cFOwQkVK/s+UZgCe3akS6SM8mk6QOIOQ0hI67AveYNbicLEW1AjRI0iUWEwHKoT7CGBkve3
jxuKkeBJLHCINA83XNvHQygpJuTyTHuMKmpQOcoEWyUvwCX/JDqcrvfCFwkQlCCCPxR/WxHrojWO
GbXAGEpCp1G/dact5KPqCSEliG3WaYj0sGUKryRmdLIVtiYStqID3ctWmxC8TflDl88/e2PBFxCC
Fz5/zZeDcTmTPJpNmWNU9YkLtI0teYHYLN8pv7ROjBIjaJhJzn2YnbEBkgU/vOYHon0J57EZ3OxV
KH9/GzVCLOJewjO2lX9wie4Ir7CCOia9eSucLjAdX0AqtCMH9uHNSiGsvP8MiPg4JY3jijFW9HQM
FR6VabuDmvc+vH2IWuwuyghnyFCdqX5/VmTjG9p3GEGPCaUR4a9gfHgv+1QnDNySnIuz/cwxBW5b
F2R5lcwqRhn2WmvCkovhpbZXA3Gl3YNzcB2TKYa3Hkoc1R9CU7E7aDZDsUXwzmAxcczKcczpF8oZ
do0VagBEHXomYj4x6UhM4w+vG9rELlf5ARsnKhVu+G9AJlZ8GzXT7h5TikVYyQkboHXW5Tj7g976
nEVKchu0fSBudxXeRmLJN0SKmbz41V+kGF/CZmLgLpl0Jui8i9HJPxGJIcZs8PwEylEOONrwx1Yd
PP2Vr9kGw7wOXodR3v8u//BwMo4AeSJbl/suQib8GG1uDm/P8yRh2T8boR7b+uhyxI5u3usfMqJ/
cv8SxuOtRPmEi2ggDsuNDmJATARIxuBqs1RTyTF+TcZDba+FqO6ImBz1cHKICve1bE2wM3WoduqA
QHNElOKikReH+he5BtnszMdZ81Qg0e0Np8poiGayO+De5gQkMgrBPJIwjrghkl4UD0kdI2J3tPXT
7buQpV8eOolNNtoghxgCLf0+HS0lmWRAOBFr9Be9Bpdl4RVfyi3sQX/C+ncu9iTxOh38hqLjlqju
Ne1M+yhcV2SHyqFnIGYVdQj6HAc1iAsnwKH6toVYKewDN0Vrt1U90IfVA1jWu7lCLhl0KVe/TGqP
2gBcQINmWZRMpLUEEwMPC5nHTmqDXZPH2PgVYzOHoE9tatfXbNoz5xyPXAAiMUSFPh7MpX+RW7dv
01MPD/mVDM1dj0TCv7wITpEPEuJOCMPL7p//qYrXfRyyEbxAL+wcbWZPzW9wLzRSb+/piY6izyH2
AntQ6JTpcSmcx0hWnKl/cMUjLpLoxnkR86TajbzDN6cafUa/oMs8CJIG2BbqDGdwRCqGEIxfLoDD
kiNhzAH8r/j3BkEBWWFnEAvFwLahEaOXAToMaTUHl/yK5oORU/fBxzcCCA9LWZDruaDHWeH8t/MH
aErezBrwsZJ3qRUByj3yHK6IN/BsMmYI2w2oiSQrCuXPi6W4wqW1ET0/raicdywsAMicmE6AI4sG
hCP95AouC4fg6rPnX1caGiCtpLqT3qHDkpEWQpUMwA+RCSb6ASWFEAfQLIYXuiE+5l+GjGUDS1Ls
PQSrFWqbjs/3c9uDcwRODp4CzOx+aDQqJjZD/KwcFQmC2Bah5fysFxDGG9EKvt3ukvJuTz4aHmnx
CZG9yYoTU2wfY6fWsCOYhHmIGueWiCeog/oaqlfk6YPBfGAzzpcgPHpaZoHYNJUjUubG3eQFHrKv
mdnDu3DgWZPxpzrlVvRRonNS83OMHUocpkJHnWPRpH7RpL7tc/CxdlwmFBKkBg3u28oyCE89x7U7
jTBu4qsUi6jhY+nBSmH49TbKcgJK7N6gFbAvFh0fMgLaIV8wn7Em6j1BM2L1g5WV5+sExJRYLOC8
kw1QalvJ7Jd4C95rkAS6uB1dN88so25eWbgM5De+p4znJosasSk6LY1DWGrt+wCSQHOyHG4XIxsG
e/pOb7HWNwynLYIioD9PQl45NbrzQD/csztU8MKdxykTF7DaAdzyBW3nYQuXDR7HEA/rOFB2utVK
qCy41wHWXNlKXJl0eYuCrR4Xfx78gs4xVRJOGW+VUnPIkc84GrOTz0jIgfL20pjpGeZ6DUTT8kMz
xqAvM2GZQttHn+Mt+JbAEKQFpYqd5QsIt7/PkCuBkpQStDPeGg6UmDWDstI7vDOgXax0DftHS7OJ
jdwo5IkW0VRxycXl+SvYqXR0Tn1YlLa8llekjluJ/mWp0bvav/w972Q4mNzbfEUQs9sQ1UPQiWbr
dn9ESAo++UkheWgX/DkGsyG/2NidtzmRyoHFgKNODFz9gNmHSFCk4barWZa/zVkfXBnM3OrYz9F3
qk5hw1zYbZJHGfxm3cGEu3yS54C5NtFpKNvx4X7G6McJ0lat9/pZ8NVQ+TQl0Bd0tsP2m1S1fnaj
00bi5n69FpKRL9/5TY7YqkmOyXP6sWsSxZJ633KVvv2Fnhw/1zDaXgn//oqJ68GGL4K1JETAAZ8a
sxgIXzWiFyKghWp2MYMd1rLAO6E6vyM+/AgWw+tFC6eNNP4iRA3Xds3cKhB2WEdT8VZDZVAAP5fm
aMwKcUmJgWzvQV5Cfr5YfO4lRbpkP9IjONFCOAxNCAGv8fu87Nn9XwnnFzb+vovcCVnTrmG2FRAV
iCCDhFC+velyWqZ8KFDSVtTxfwMQfksdfz/WDyFf2+kgika/t1DGJDmCmHOwg5/okuVbsk8kVFiK
aql1iGS/mPaF0XVo0eIiZIoexu5xO+8MSGQHoRBPWWmfKWla3hVFIIgLaAKNNHfOB8QRDMQ34h04
Kmjn6G49hkz+44yrCEcGdCv/vUG1wccObKSzs78OEOyZgO62fw73rJJFL+0mZRe0BFlVMZNQcjrk
tBc8ogd9iCjoOe2uwWN6Sfjt5SNP3P0RpwIs2V634KrAMMCnSC0EhQ0dLwHp/1lJnu04m7LGBDbb
cSD7fMkUn9KQdwe88hoXewyja7ETiilR9y7rLop9ThixPvZsbSIeA8XdXbgGbkQHOKTTdILV7jl7
+2+O5vH/Bx9v1T/XBelRPe+8hn9ZdIdeRczGY7vV0DQTf2UTGEUsT9JF3MOAXNXrDQpXG/etFJmI
a46YojUMJK/j4PxLPTQeszpkJhCrG4YclsT7Gz0tBht8bzjmqOhqzhT8BgHhJBeLmALmcdzoj7A0
IeF35ghkK/Mwk9aOJEmu5IOj25wNqMEgXTIVCYqK/AnSFaYHqN3p87NoUj9xd87RB+it9elszIpd
Aoh5TeI05R7sexCf3sqXnzedSe7hy75HDM20O8PvETZIo8P+13PU5co/xerVqcMnLvBRK2jlnfxH
OglFPjZvIcv+9REkHrn50jYd3D+i8PrWClLxzCmoetuno8dlSBZXoA/huBB/uo1r/PsuSw/pOi3X
GUD2jVEIxR9xCE2mDZgZDeaC/400fwb5edd5P2ap7UpQXG5bFgjRAn3vsHlwZR0HKncPZ/94d9Nd
8D/OdRSA/meGjBHSGcqvwiqMpVP0WWcLzJFrJsKTRq6z3V+c3DdBB8DLiOtCLraQMA+LimLlZNNj
IEkkfyfu4rPh3veeg/uyygF8QUwn4SeQ3IHL9uUaYW+KhuW7PkbvRAlfKAf8U7oAD6ROP3nb30iz
t5e4M2yGHG7Q9rC2qBFUFHX14A+8uy8f3KoRHEb0XeJ49inlIBv/fgCNnRKIKItyo4DIZ08+l30q
/rzNgA6c0Qe2cT9geZ8239SIa4x1AIUbSlrKjt5QzxpLpzMKT2t6wsrSHLK3C8HQqTS7iQA+ajC3
M8txFk5+G35YsrwFH7SQ7ESd96QVfQeXeQUpe2ahVW5DwWr92LM2awV+cXKzmVwgXP3NDhHHvFAQ
PHY//lPQnkpi2iN4jb8aN9M5YhCuZhVAkvmdAbMw9TMuDNCQ9PivaFtIPk82NI4OX1oONB81BxfA
CLECDVXACObguCf8FukkGko4S5sQd33TMrkEmuBPetVHg8sUV6EjS4epV3GfLxKt7Yl5x8QBonVX
YTu5V55rFFjOhYLTLIY3l6mcF445mKU7F+IVuWnh9zhY58Ph2DUipGgQJ2t6elPF3bxaH8/OC5Ru
zEUCp3Bw9zsNocqone66SzXvLJ/zI0AMv8iwdDvJYab9TLhXMHvm/HLHcyQyzuyCCWDfn2N+w7Yi
vN/ZOs06QKpmNJDjjPZAyjaBN/pMj6YYxg9/tygUegB6lTXdrQh/FDJjxa1WzEjjpo5lBoPX8FHv
27WPyCX5dh8mUkfZiXLS0t0c3IRCNf9bX0fn5FbIAybXhNG+Qq5zlYILU3eoFC8gxS2marxdGzGB
3032iIB/6Z0CGTkGPDL3A+IaLosMxx10HVQ83/A+WCG65g8p76N3aXN/sXolRER6E93h0at0CMtn
1nZKSBeE8VZU4bd6xpFvsch62SuGbVXsHXeWT1/AV46P3m0jvnA4fp/hXnLLUciKox0GRONbVDyK
ypy/bZyS4tQtUavH7TlNGyJC0X8irohb2xnpzpLIyjn2IG+CrLrgnwbiRGqn/57VD/u+wY1BjoEE
HOa3v/AoMs8EEayRGy6cawjDjHjBYq7o21EmK/dkefAhC/Vjy+mqoDKEpeXgh7+W/wTxqFCIfpNm
rAM7U/cm16TvPUUqyF5DRUQ+jBL3bDWVIlYJjoJNzTtHlOJICt40M5LqLyrydzZpMxG3R8rlTBtz
I3WCDiQBJaUouyjL7D4IcdZGUl7+JfV51OSF29nB4kdHMu7e/lni/d4bMf0TbemMUjiDRI8/C4Yf
p/UMnTkhKTWFXeH25TPJHHgQcdH6eoo1Sj10tXAh5RNJRzMXCTKGEWXdToiRZbmy7vbVvJqfgi9J
6aT7MmLLaua9DOUeQNn8Mf89HFhecBf2pCCwba9w21nh9pxnJEla2M3dmpfFDR0Rj/Zh9h+3L5lO
bcJdmGnU9i5xDRCWXz4mgO3nk18gqYe97Jj0gNKdfqhOixRxgC9Cjye5gEf7yxW1/aAukflSxEF2
hxo22vg4PU5rciHnX0vvxKsh8k0FBznjymNOEUC7LWwlOq+j5lbxEy2KwbEvEqHD1vinR8xEhSYH
dAGotn8DBgTn0oMiHEd1zcQ5FNaXHcJVFsIhRXXA8ULdpDtdKh3aRZhjHrYqlf1ChcxkOg+dHgiW
sDz38PsvpAr6ovxTlv3sPj2OOPFcDJted4vwXKQWqHvsjOV/ofKjDaNOiqbAchyyKoXXFzSUviHu
JtEDoWGPrAsEGA55oNTejLi3wE2FX2L7SM3WHsK/L6Ufymx4juNJrPDlHLz/g01PvhXjrszWJudF
3oa1RyuBWtEKM4MffHEnzkx+O2XZzZ97mVyP/cctAiGHpYVsg7j/pJBuE97YxdSIEcB6OqIkNjJ5
YcWcDrN0TCRVLZ07uY3+xc/2/13caqqP0GITscT7I74VOFo+vefEMm0KC49rZJ/5fR87VgbLiy2n
H/+GT/tBG2njipzXQDs/8CGy0KM252EonDCvx5dzntYnlsPpE4FfoGw71bCcarYi2kT6lDdWzPkh
xXEhSiCE/4Hjo97ccWp2otIrLR4TY7JmJHFuS/rrvJuzxFpzNCE9pNO6K22FsA3xAlnShFjkCndW
bc1iy8qlyFB5d9vDJhOjfBPqgzs2FHgX8YBqL7fxZDwKxKS1AGqKAT0OtNv73bRXSuRFTSqQPCIB
GS58sx7lQIdGWQR4ZGXDI3CJI33HqpNQfZCMzfyohcBXV0RWFeNCFs7M8/rOP28RO8iO1g0iQvo0
1UH2nXcR2aCcTMo1K3HfcL68bPTwsbMOLTml7ui/Vjzfyu5SBaZpO+yz1XnAZcjlRomrxbPWcMYC
CD9xy0UjIGNJUJ+jA8KQs1Dcqbz14OLsAvR9qGX2R85CgwFJvSOX2APG407zVQqoIdskQ4V//FOv
yT39meFfQUNJM8K+fL1s6STRYK+JX+MmW1mZopho8iewBAA1WKJLr+FsRtuLTPNLuRsnE+niJ0Vw
x6sB39/wqIr5ljEAtgbQeJucMsFLL5460sbtBFF+oBJwIeHA8YxV2jLDhT4sbCemEnp6k7BFS6pa
CIAuBcVpd7TiF+T5PcN1e/r+2kr4TNCDs8B83jOuUHPxHaD2BIKggMfai1/Mvq4/tkYUnQgx6bNn
noquE5/qrhv0E8kOpwSf9Lm9Bhp+GEcPvozQAfogcBoEzO6OCcbbdNH41H6XGC9CXsAm/txDLcSF
FVUQjTs/+oHgm4AcQQ+57SdU06NbdNsgLaJwvltW0nJfVH7FTgo5kCAotW/4iA/Mlw9Of2uJ440V
JnLK2ulz8bCjC+4FVhn1WZjvOWWwd11cmkfq/yr+gTmsZyTgUYL1PSMTFXbIxqhMJvF0fS1Sv7xV
VMAAbRSEGIisyd2BoBD5Ih3hnUwMVovuaCO6wV1v0V5cZopr7wivhA3ioGDIEMEx/FvBwceoZmYY
hW1xEYPs14hGTsRScNfKbrNu/CvWSAQK0Z1tpluUa56cnLgrx31bUEt6DsLa3nx6Tdo1SkIFyOW9
xaUMK5sUIbOegFUBdWEAXkB5LlAqcLvkJaHN2VIs6RKsRuDfSB+dJ8bXw0JyYA1zYdBqPyclL47U
BSDszCC2Y94aP1zVuZOM2vG6rj5n2NqfZFigI9Ig8YrMuLWE3WxSNanwbETtZMUNOW4FTR2d97/M
GPSW3LeP7d3nq4IO0YdM5kO7IFlu5MZSPqFFunt6wiiys2dHkTYQfOns7e7eg7U6Ual3vBotmxRt
N0o7hGmMTna7jN75Dtmav/zvZT025wHFTf74c4AdQ2QJ6Yp3vptoI/WJbovUO0aRWNnDqV1ulGmE
KoeylWnmZJwMXx+bjL3ciL+p9HK0MimN24Dyx71OBFhVmJ9zphUUZr+2bYLgpi+nolTkoYj7i3kw
oRFz8u3PsZoLNf+OiTdb/8dBHHxGfUfnxYc01O92LulM11SYTiKsENadZkp8HAgmaIx79vdpRjfD
5inXMrDntQFOi8gEacES1Pb0OZ8P8KsaWz2EXZGomhOZOxInQ6AMDm3yj4GknpG2gBv7Uk4Kv3Lz
nxzxNAlhm8pP8igoSIe3aQ19y6islOxkSBBGuHC28X6q5g+T6jFmud2ic9zxaN7gsVrW0iBd502I
U20jiRC3ezeT2VjIRf4yM7KvjEDbjE/ISrrEARmsPxQEDgbUHnBM6V6BhaWxVofTzlJ8q8Nrmw+1
RmRogfWELO2I95PHfRgiKULUYV9gaYjZsTFaoGtYVnzNib6dd+yA2vqJ4UBuUQkvImqWXUJh/7T4
XxvkhiKi5GE5ERxHchwruZZJQ8+226Em9DuZSiTgj/Vxsfc7Ps9mZAUpXwOR5DBRC40bE7YefgTm
rTc4JR4kWhSQGjT30s9j1+shi8xgCWx2chPaA/peCKvXv9fFkSMxOXQ5F3sJyVkMTiJRFokAtkrM
9ee3B1mLq02c+hsSn3VeOykfXxKQ766GVoWgsogxdiQBbRVcfa2Agb+QvlMNvw7J0UHVMG7A/FBK
gq2jTOHI4OV8hw+C1s5+608jUfm9ldtFCURNmq6oecdVHw9+4e8MNOUPsviThhkmwL2bt3fahnQ9
Z7zSaij6aUTviPyPgz4jz5HK0qz/tcZnZNpvS0Gvgy9Rykcj2Au/osBM0HvvK9lbZxBvEFy+D7Hs
7pqpw7sJV6GEgXAGX60d4CN9qOLuEfvTG0K+Rbu79fbKyR2YUR8RY7OUbCpSqJwl3ZSGaAwQgvc0
KKIncBSNahexpkbACOtWCKyWd5jOdzJEgc+EWUEWekRWysir2BgbMSDDoJug0BKw3Zoz2C4s2H81
LMXDYdddeRdGzUjUpveu3U3qRReAvsG5TDn7ito7+l96QKmPfuwamRpRo3F4TI9HEmXfbCAicArO
FwnIRBnH4umOaujFGc7PiK58UdJvGHYLNS40st+A+5e0sPTOOixJ11bYdwzy/pjoB59b1y1YHCS0
lYGKFgcroveOv0e7wmhIBMgxfRMyc8FjciLV5jDSOIu3WNol/QVtFAUqGakE1wgDyl8kTrljhA8b
g19TZD18fhmj7GB99UhNxuyy7xDWxCHic6FLtuDZXgX/vhiISPkjJboAJ0xn5X4Gl1zDgI/l2ayy
wZD8Bh6rH9Jo9MJbEPpAFrxVfwFTFU/55esoc7DXALMhvRsYqc4r5p3nchyQ8c8Em7hFMAkQyPo2
+tnvnT5loG6FP4XCjT9wjuLCXy11sA2+DOxCJfsomLvzebUmLgQuixCoPxanHX8SMrrScux2pufd
PVVQjrUBhRJj/h5Ts9F9P0foQ4U0rQK8ahh/gYrOvtWMb1sCaKj6P/El1bdGiOr6OOp7M0I2HQw1
xdz7hUdMHKqnZufEfI7EfQbmTn9k3dyX+2S5KyGhDd4xatlikSO5On6N1zRdZ2xUayWDunW+oEFe
cgIX+DGmuObPm25VGxqDX3hh0NWQdhFr73tKYTKAYwhWw0vAhJPT+Lz+WdXKZCARu4pkJ6xIB5wg
qkPxXzC2cdtCgrJmRKvaM4kKRgAriOxh/DiZlHKIxRdKeMO38aMfWugGbRATBagXMVaGdwoMqkja
SkppNXzFq/yCV4fnxgwAMUJNf47iIUqcntf8xy2USWF+xkX6CeQtKMY9ioZ7+NlhqqszMbA0m1Ui
3tV/F9g4AqKHuO7pFuDT/vE2gNjYlLtnv42Dc/DMPnCy9QTg7zs5oo0fYZa1vqgl0INIcwHoX0+E
UMUlCa9TArqRWI/cxc2tcNLT+B2LXJqJO88Edjwj2tz7jGkYTuPj6DzC6EJB/Epvqbrm4FrylHns
eMRHj93BMsJHcE7E3tmya0z7eCeG+O7CCdW8+8zevDFwytR/QHOSHMChJycRd5C75xcDv8VrTskJ
DJ4xpJUzRyfSlpVOyi9ix5ap/kMmglYIuStb7Cx1jDHshp29JCFLiDGbgdnpcDHnCbEEwTl7U4TZ
xNuEFxwtpMJYV4eufoZEFak5eZa0RJhU7Fd8GBPtuy0CmCD/qXPetlkprJ8a6JGBHxMAfsp3Cl2H
ZHzvMkEc+55daxJarHJmUE05H+A6KME2KMjBk39qQ2y+tE5E3MFc9z3JDsBryKtoDxBaEGUAHeye
hken5TO99u5xhvUX/yPqvJYUR7cl/ERE4BG3QhZJCAlhb4jCCe/90+8v6TlxYmJ6erqrKJB+LZMr
V+bLO0bQmrY4SMzgG3S+Y2C/F7vPLMUUE2NSQ48AUbLkTkKnNQXlhyn2RQ9LIxPpHory/QYD6FZT
7QRUvNMM6nFQqLWIjlxbHab+BhQWY2P3yOR89ng6zfEZU3drH/Fz+Rr4Bj3Osfdm631SnhXGea88
A9QAuH+Rd/Yu4J/NDSALANQVnGQQAcVTW7EEjxgju99EdnxpiJjE5z9okBuP6TSaWCrWyQUDIaco
QR+UMB5rhwko8x27WmwZ26S2mOKWhxjzd3zxriVnNzNgY3fX73al+3wmh2GJr8Umjk2HXFO4elob
k64K2YmSZvEswP7S4tgVV5A2fpWM+Pt8JhjA5RKn6TVDL4AlAXLV8oOSZtViE8/LcRKe5BajXq7G
891qLPegn/nZYkWIo8rA20XyxfkMoUewsPexegdSMPsFDHGZd4jBVkM/59VKFkZfkpNFvJVF2Bsd
EIorr3D5CPPOe/SFrSkRzhV1r9FHBvM5Ps43TNow9nIstEeDCO2Prb9ZPREUO48+CFZi8EtCvG5M
xoIN/jn8Xa01BmHQZ5F4Mevsk80hSHUro8PfoUNdus6QaaqBeSQvG8fjVv5tQRZjI5ftH0aN+3lp
CsFw1+GRQdNtn4m2uIF+iPgUOoTzYpvivpwcVvVJqTeYsklAoRGNpNgiFnglFjjBSgkqDWq5RGNV
ukR6r4xxANwI7ndOpchbSxC5kmYliBTgHPzWAzIpx3CNBI3NG8J+mk8FWkzPoinnw2QdZgvWjcI1
kyTSvfgZ9ZTjoSJSehBKi49WgHJzb+1zt9pQbJiVbLfA0fASmj7lUSM0WjwyFcSmA71DKLluowf1
xImZ1sVOYTRpUn40AKn/E9eEaVeevJKSvwZ3F9dlYA2Q9JK+4iQ2BlUbpwDsOueF+HAAxkeKj6+m
SvTOxCJ7N0PT9OEsiEqMDiDhQo2nQmYhRb2iVi4gwY5vs607MGzojoEIAYXw4uWzr5Qiix22z83i
DzTC1EIkS8picD8SUYueCKya1m1j16HielVO4OJJECScsTJ5tnkOGguqqwIlQ8B1oC7ijzY4lw0v
AetozBMYzVl8BY2QB0jpFDJIhUFAKzAaVczBITjBo8DxlG7JgWeHos6Jgn3rslU0hLCOtBQcVwg7
LhCc0MMgSViJ8pJkcaOW1yuvQ3m3BixV+JBaPFTwqpBbk8DzhJL+tja4JDWOLVOBFlvfsD6BZ03u
z4KPyqug7+2wGwHsL1V05FddCDipuAuGzWYNuzViEC2wAm95vQXtnGYjvD7cI97JDVLsmtKIFTTN
MlpsZBCj6HQZW9Mi49ANziD+xWrrrvsaOACVahtIuOmrNeDtiFN70pJMR8C93olGEFwuPgxDkYRJ
P0fyQIgBrb24hJA6s860BB0a5na/IvmFOp0ySMWQha2sCXu1kp3Abi88IymkjjlCRMfRFq5sb7oH
vs2Rj7lScG9DGOyVuOBd5zC5S/jJMwT+K08KgRGdaTXZU6UShcjxASuy96ER5YMtoGiNfpuWExQY
FIOIOtqHcMLcDXN4aklG5wlECg9A4+1Q+lFjkzBgVlY/9rqbsxA6KsLmGxgRIqVtVJf5tFwUvgEe
wo+4freYeqHvknySwWIFNk1fCVogw2kZyxtQECJUNaMmj36JsN+cV+CzwxrH9/rQoYwurkTAh4A0
GCTJivbup0WKg1srjiJoLOE5rMUBakxs2CSb4XQJesOR51NgbICwFFzO++g953M/VvA40YJCXA42
JyX8qIpc15Tfl9s7eJjXbDuuD4zBO5siuFlGA33qGm1J6TZH2+6+2xzxgZ/MGxme0wSwHPAkYVbb
1jW7/CF89xlgLNtGHayN6iA/5x5WRjSJyWEgvv05LGCF8HSOoZ4OA3gFqS4gFDXjun1seZQJ+TyQ
VjWtWc/xlaopoamil+Tp5rERFAViQZd/HAngZY2OaeEDTcV99oQFIgtK0ri18XaBNDGv/qWDmOg3
nMJK1kVsxFP419oZQKc+VF8wgQCC1pTUso4QQo7Ec7wZ+E6uPhx/C3Mur94+8Yhx0LV8BGvdiibO
hpG/RHM3bmr6zixO0SMRC4CeuxGg14q44qWNP1K8Y9mD6C05evcYn/EuOKiT0nfHsxLfIptH00Rz
hVkI9aMB+GkjZcNU1vksRN2qd5sdnJLW9MNI2VaQCGKpevmJXukDtZhN6wApdnD3vzBiaYMQh1iQ
vB5Q0DkEmJswf9zQpn1R5ATGX915FKieUB5TvirbCMUm1WVz9qUixfQFZzUE0/E8Md1u6dOi37ib
cxfs15VGe33MkAy5ZGBWGsKtgzj2HnMY7NPYh2F9Bx70HgqyXBjkXS++rkSbHvCUK9YbFLBJ6oR4
uzGzEnsa1xher4f0P6Zp794zrv9BbYX7hqiUv0ZP9hvuu3ysK6RlBAWRzdQu0R1l002Hz3Qb1DEZ
uCIwHK2hLcd0V9KSlKM9Y3Mm1OfFjo0XHKdWT3/aBnOqSByPMyfxbvFJPzZ1FizwCvd7n9VGlRG+
4NxyUdtpbFnx2GAVooRCooRKLI4uTz4i1h/WnAhZ1tE6Y0oVxxYFymDBEVl9uNNCnJrEZUUMnpVp
kqebtNpWQQf9lxeS8HSFi8NWj17hwGkR548RFI1/K9IJRhDVFh93CojKe+QbjziUIDfJ+dR/pRHH
ybWbZh7sUuzoiQeC4HjukMrFxX51S49d9q+mbrWF2rwu2xd5fy3LbFJdOYAzDIeQ+w53Hd5UW9GN
FpxOAN3sivPkEmx4YWnkNpinNExdmuyL4qw4//TbV+Tqi+B+/6SUM0bHEoBF3TyUpYAK2SiawBGH
bM3nSAAMfthAbV4mPijc8QM6EYgRpG+8qniXfgnGJ+I03Bf9+6B/hh9MJUw0gg1qYNDIhtZHMfww
eAMXUn1wJ4ne8IP1BgE0TwPiPKURgBRl04e9ffTvQDiJFy/qrtEEWvS/HyJ5eRUk+0xe807BpACb
MAUkc+LTB3+9fc5o/geFeKM4vM7yDvHlSgAq9AwCp5HoFkiAr+TUCXsfe2IQNXfpo7M5WuXBk6P3
90rPTk4ZPyhl794LjXB0mZHDECBepqZEj4KqDylmaV4f/SvR+PQHiOJxYAjYg8pIpjT7cO2vfXI1
xxDldS7I99/pwQctz/FBazpVovXOwwljv6iuMLgugeB5dx/b7ezB7tZbkIZWkdDEpMEReKwuo+J8
rTpsErfJqdRBaM65FDpxJfMxqZ9aH/BO7/5y4MMnxJ1zfGjD/oTqDaRaHtQ561hFfP0C+gC9WliM
CsPZLNJtl6VaTIK6AprtJNnO2bxxKXFGmlsSvyeN8svgyv134DaJwwd/jzhxJHKgOsKyIH6H5/Zl
ibCmgMktrLA+Qu2/MIugcJaay67Pcg1bBjt7hzCoNgvxFSLe3ntXNiLY5IgOdtMh4opMz0Yr4ajm
TPbd3KvBhi9zfLkC4Y0nY9/VcaB/QSv0iB+mNGBBJcgi/84kms0c09mXKKktn6JNVnFlIaCQVm0X
2FQ5YdaWzpnkfJmiDV2IdRv3GEB5x6uiYad+FgMci8BaV5WYiVcMo5AzCROPg6kXosXrKFFRMfxi
TcPj3eP4QQbhT7Ag4CHgUaD7QM4xUsuqeMrftRxeWd0D6CtvhGkL8eS5QHPRa3in9rmn/5dWuPyR
KMMVKJDW/v0f4biE+vybPhfTiwvTprjCFeWa1bHb+EzwQiaUlzwsMRyF7TVi1SDHZyeT89XNjCns
H27mL332urTFQP713hlGghWSgTa8sB8EciZvMHb7MvywjC6pJrpErCu4lwiRVf5MVgDYb1racUFa
313H7InhnGKRAQKUvhBwbeJzTrqUQQO5tn2aXHuonJ5Z0u0f2vzDM0DgJ2YyoRhVgK4VaP+p6EuD
u8wjOmtw4/WwlYm0+hXWOcFbt4GC7Ykhb5b9y+RcFd3QFGlWoAzIISn+qamOXylgwedHUhRj+c7Y
/U06Z5vkZ8cl2QxwJO4JC2O4sWQwphlkkBOp2Kj0mEmYGec2Y7sERRmeINIAh8CuYzyrX2doa7f0
XdLY1oKQPsNPcbulbRjyqE2E8Taewpc+wmQ2w9KP/2bRRMd8gi4/vxJawd44E+sun3A0oXUbodOs
UwaYpQtgTzBELbZG/HUwmvz8bBWXORZ6GChfv1bM/aXPm8zwuNU2F+/7d334AAiAsamW88hAHGJe
sHUynJR57LXZqBPLZ+fL5VnAB+XjZjGzIf6el+Tb//+fLEMlO/PjLNMKLJ98Z/9+Bs/2rp2lGbty
HC3iAT/bT/+zrbXTf7cJO0PiBG8GZwW75lFYKCY4GYf8dwf5yTPnSz2iL3eyLNPZkT9C3uZmumsK
Gv0Nv9etzXhV3GjBQXhg5Qf0eyMqvOTb83vX2PD48f+9+aW+6b8/bnT00qmPCzXfzXlZzlMQNt50
Fkd8gA/Wwb/LUvq9M270jIuia6dlwrXFg8BWDzbo2JywM0UYZFAjxziOFiYXv9WkN9pyGQdoRnj8
vRbxmIipT7q37vGOgY2WlcDXT3wnn53LEO+d7OAdKPVw2XBwArgRA4ja4YxNsfZnwJ3WKdJZwoFu
MlE5gRh/+XdC5ORCwahjoafm6UuW/M6v+gbyC88QB2YUA747kRONfjCHQRNrob1XpHIGPJnAP4sm
UUxgkjFlk2T9Im9OGhTgNbKAPMbg8E37EFTos7WyLyId7emA+QjAXStHj//M6kaTDHFp052zCZe3
T1Ezhbk8nIYXVnbZi2AYEBVBqLp5/wtuwpQ9MpjVuDeWRTuVdD8rdis8xGIMv7oNu5YaWS03r14l
2rJx4X+TqnXG5wOhQcI/2LFXf6EqyA9hOpUVbDPv5/1y98UmTP8aTJ8JuCXsMPZxK0x+qPeIS2zz
dndLdkOd4p/CXt42xg1+9hUmQmkCpS64z4A96+NSyZZ44Rt1O/M5k/NixdM9PSCGv1QZboz9DJvD
5XEoj+Wsan86WgVDANqaZtMQM1rn2b63axFcWnfOuqk8OFiPZoNsFFAHQxl+tDXaQLPpzJSyEO6B
UzSpBA9oATfQFFC38DAqTjWca/bByB7F00hPElWLHlkUf21VS1oMlBECPSpVKms1zJvpnLlxRBbd
TCNRXapzxBonXgxFSvUatQTnj8decebTomvSU4YXJAuRrXEIBYrxkn1vF/6O3iE0epjYsk4sTZ27
Z3R5EnxdhnXM79k+KWBMjmdWnPf3Q/kxGuMdE2X2F9HoxvWePMGXpDhZsqF5aB1QFrhg7nKKMIDf
x4fkliLp4z86DaoR9hKTNZ/54H2x7OBDsbJ6x/nObQavziW9pDvMnhrB2XlixFFjXVLJhFrLm64u
N5LntquLMXmwl6qNVV3rRQAg4n3YJRjIm0TZXMdcCUaDepGRUHun6CYkVxNm9jKpmEaqe6rumzr8
zddgDGRMztTVH7w7WI91dsmxxx7o8NhDfNzaW2esF9Qq6GUr5P0d9km0qjR6m05tdOaZbb9WgrCL
bQ2nNtC2X9qnb8RVqlWKV0nagzUU/8S8x+UFSeXOaVAabTo4pG7+WMaKnyNgg2avEit7COBjZeoD
JHJ1QFrFEhFdl5eieYC3Bs8jAc7TodAmF1vanAAOCydIWUYnqkByU11FQLJvrFgS1xC/RD4JDeRZ
A3HSzo2HjTrWvq+dMwvmzIHZcbryNJdZQMr7/9y+XvBMcLfcz5BN17YAj7yxeMq/uNTBWnZHLq7Z
F3ScWVZk4YAvaHQMq9S5YiPa6ORus1OATllJidnL94wddWQXUoPlSY6QB7f1OZx2GULQ2ra/ATwn
6K9k+fHu5W9JMcvUdW2GL2xo9NToraSzhoiYc2ZE027bf2Ho+qxGif2gpEIhY7ITSylzsGcxyVXX
JA8mKkrkQV0l7s4otC7IzktM4sqGB88HFeU/xwQ9WUDLP0+bMnFU+svFtqCT24ol5URyitwam5ks
7euENV/tlYPOHn1kgvlspVZ0RCiMCQvtANKQLIlXtVfgARjyZQ4PeMF26l2tpfu+g6FZGDmWn/m+
67vIAltu16X68UnA//KWvN7U+SsTLomvzGquwwKPX24/ln42u7UmZcalXTnDSfaUsMKyEJmIcCYI
AQ9tNPhUvMl6VkXezX0C5hEWZi8m7EX7gWbis7XjwjAi/gYcfgrOH9SC0Sz2b1RGm4CyRo3vLjqi
r82fHp0TPcnBznwqtA2b1shluS5+I448O4lQ7DmI9pkIuIEza+uTO2mcTUiPX/MZsPuv3rEIieEA
4/MA0n4H6y718q//ap946AiitV7R/fagodSj6aReM9ccPxdQsTTHgples8CjgKQA4qYwIImYST1p
wupo9u7z6xyGJboD97v7je+jwQ18McEuMqIEDz/9IlxAqEe9T//cu0VsS3NtPLRSEPo/RRKIaKas
N4d4m7V2/Dt1eEyC+/A5RCeCDMIuOI4IRhdjCPtFa8Jyyc6/Oa8xiyasWvB4PcalTt2/6gZAcsNb
wPssrt7duwesojuX1nI550HgUmxMOHzQNt2UnRv6aoW1XQfag8t+pI37HBNHa8uQBmr576zJVoo1
9g2br6pvUXbg0KtT4SQ/kS25mS93pkiIgwdwz4O4weYqtFMTxLBTsliKlu8qbqnpx6Z7B6nk/J+U
NAB0StmXPvfFhHjBIvXqnP18ksQ2YOiR181IegIgunLPQBHClflqDlG06uZ/jViY74Slld43Ps5R
fwiPoaQ+rs4ZvB8eXDNrhFCKfpypAutX2xCN+16Z7ob8ETyDaRd5S8y/5FNxHVKfOdfZgYbltNyB
8o+h1EwhZRHXGh6iL7UbrKgLMdlhh4FPv0GFnPDwJ7YAS6kD6TU41JZYbGnfuBE/VvL4491v/jaD
zWC7Ebv4OspXzCkq2dpHQ6makA5yZrG9UvxG0CQq+eX02z2x04rpBzYGXPEVpwgcso+QUngfAeoC
blUTRlxfnACmiDT8EJMEvJWqipoAt0I8pl4uC+HBg9qfdXsGzCh0I9rhUQs9WUAg7DavQSXdzj7A
+hysz7i+mGbnoJaWu1XihY7lOb4wJR0Wl3iCI8iufdAAS0UeffhDSzWJQqSkWlDHbh3Ik8qmjS0U
ESGdEwfMPF0kQSBEY5thFQFMQ1IhdRhgtevFE1jvDZrHc95BoAGsVnXm1c9TlAxAaEelEWa6yIT3
GrGmbVtf5DAez7Vf8G42yxOMO4IFu8aIUuEzzsJt+MCtVAMeBi2+eOEsGHbPpYAdw9p4ai8WcLxO
WJquQ9iNttD/n+QUNEX7u7hQ3XW/PcjSWKBqXAsxNGe0tlgEIH903sqV2IERtCnD2lt8AZkvkEf3
4TQSLq2DwO5KqH/Kx65ityzQylQWJwQEzgtZaemyAaOSMQRo0HMHNMDYUipxHhJaZS4oftOuvlJw
KphmvYUd9YwupduE5npv3xxG7dETKvmNdSTYvLhUmMC4e5MITGdS5NGvW/heu64kYJAB5c/RqEAj
dfezynybupFbMkcKrbZI30SdP1z+eLXlF4UVSLd9Esu2Or4GjSk2pvfZLlpbJZ5zKnWqn2KkD4HJ
KSl2bcXuFKEKCP5Xaj2wkQ8G0kzNAxRR8Nf2jXCnPEwBxJSQOQit1TKdw8RltLz58T9K8KarfAAt
LUmJUjvQ2Is4c7GV2QboUEZAQGAZ1yzPcWrA5Hq+8fUd0qZH/NcvQGfJAb9WN/YrHvTpKHC0+Hbj
R3jGzHqnCtuZTTLHNV3WgMPapDL5kgW/bVYL+Yl8xSHKATDg4fxSPFgR0AcSHtYWDj/SNji4DakW
O5+OlANeHTXqk8gCWmB+cfkJyUUOxTYC5K5ty4+8MGBXkLAZlxOhy/I2jTigFNR0yIgkC1gjKZDe
uO8577Brt+vDPfv6u24fCI431k1pNd0w7PxVw78HdBQ0V5EdgV/PMk6IWKPzbp9h+ezB4jRx4kBq
TVQyV/yA+ZbtTYT00Uj54Ogkt3qEp5BkEjai4q0OBqrqlqeP5wyJJmhSuH9SQbL2nalz3ZLJT9w/
w6odTBVrAIGcERIxMihLrhvmN9bjyJ7MkuAXz4gPGPNRC8oMd2t9lof2bPYP4ZC+iWYl0lDXS5Ke
KFAQ9TjwklBvqIe/5vI2Lvbe9GmHVgYVC30e94FptYBzhplD6Zy+PCaNwSiIopjqgYwoxAtUIAZb
cKBOwLxgoXEFQVA8GDjH1gfBTenAM+z75MQAyM7Bh3JXU2cI91QPWIQOZOLNEA7LDMnhuGsGvGVY
f2wS//5C62prXJs0yodCaCBdVCYeyPruDtIua6YC1uGIvNlFZvWKB8SJUGYk1ANpvQ+HGi7ftP9l
vnW1PvRqbAo7BCdCV5394S32JQUH0QM6OZifEIJf5otVeMOWgih0NiwgJOoDl7oncV1kBlgpxu/k
4+ojnYLd8BQ0silM9q17C/SPyBhSwYXCEj28aUpeh0f+psVHYqixMESMJGr94iK5s441ot6RqIj7
nWM0W0gjMspuPxpEzArQvxB2MXC/PwdbKDb7sJrAj3bqiKfo9LFSQyEE4XUdHkdFFwotrFXFXJoL
LxDJ4Q4YVYmf8HNRs3ZpNiBKS5BEVx2tcrMORK+C7cZA3GL+bS1gAThCDYjEfK+WqfX3+r9gVOzs
wwFzeLveR+9Me9P0wosEeU61MUiOtbjThG++kbjVoor7NUi/+gPVia2PqBQvaQUIj0HgMPFFONmD
kYXautCxSaTVOm7pVZvnfCsaXzwdcG81HdKoR1gb/SWOPwxZmjCe1Rwrz80EsYHSwYLsqvlr/mp0
9pC0+yhihmTcOBmcJA0YhNgbzHbWC0jTTKymLtEoqA7AMsHpJiNN+y3LQWqq0XKpun/go0oz1ewE
cayq9yBHchmcZQ+QKMHkM6Dzc48Cl+jFr7+pZimg9pzcdtiso3qE3QryVr+JVrGFNB/90wh65GtA
/xs+Y+pzFH6IrIBVvA0lQSA+PbBNQjV7c9Z7uFVNYGaUqgVQXZIMqAw+vn3mlfZ9eA9KxDCSChgX
j76akRMh4s0A4mCjrtpD3cai/qUOk1BarVP2xR2jguhLh3fnTmHX0UiWswqNnjR5uQDz8oONJfLe
GeLZktJFq64LkEgAS4VczMcadk6KgHBrolVNQTInDobdvVrJAilNeG9Xxbb0zWglvTxBVshF1orv
n29ap1F5cWdUTYQi/2H4RR6ImfK6aM9RUgscBTgIhLzDtKZERzbIO/Yk/aeunZ0088zUBlvrYA0+
9+CVKzQBDlNBzNi2vdNk28OWNqgjWtEN230ELkyb5NO0wTjqPm5jFOkdW/rVlrZMJc7SM1oDBD8M
3jpGs0vE3ImjpA5kmRpBebnBjrtu/fPLGY8p8/mt3UdYVBXCh5141oO5ynLSpXF6UeMMECfoFdtk
Al6mEr55FB6EBM0oX/SdhO0xdQh3DcQ2AITkEhndTdSdK1IX7Ab7OTWUMlkUnsMdFT4DFs272rRy
CpAN3rpfT/eE+Q59/bP1YkcG/Q2U5BCoNOk6eZVWV34EIWRk50J+Iicy6Jcwm7Yc7gQNOCag5JBE
HiiOYIhjv8fl6D6u9wkakCNYc7CiKfPC9C2ghq3vvAMpbNVUPmyhAuho40x5g6UN59BDRxLujdg2
qMUJ5OpB6IAX8xgaaa37YH/+yAIOaxlQK6tQqtbRln82zrTDd2E59SVNKkV8eXTg9H3HrJYHlIoV
Hx4e2Ue8JFXlVyvon8boH6/QsRj8W+ZoSKhMbCAKGXhb2EBP+3QscB0QMeOJXkmpULQJVF5gNYia
8XKLmMAC+oILXZIKTQjBAoROPrZKXtuo1m2MjY7WaVkaIJVNYej8QFpFF+xhW+VBgdhH0CXONczZ
7Og8+sz0KdiZKQyaIxXfVXgXIHi8OD1Lu9arxUdaLsqEQcLKW2uhVe4zkY1lPZH/7yzp0Xf7T8Au
ZFiOrKPgRMc+5Sh6EngHLNuY1/7HZNOdDQdUy3usO3EnyU+ksbfyWkIpbyJ00GTbH+Uj0pK2gg2y
0ZX7KPUgseWou1FbRnR4IiY/jEVvPSm9SF81CLEr8ftRmY3E3Ciw41+le+JWrMl1MBghN6JyhNcK
Uuj8FAkt5GCai1+324GXidAq4gp1FGZqXcPeAEpZ9EMkneEbli2CeZBjD2za0QN4RXMluRpY1zn8
a94y5FmJ7BR8yaAU/I+Hnj6/k8TDlsO2nqzbD2yJnOuyDhsSzV1dk3372/9D9d1GD4JvoiERd076
JLprFCSedmLZSdA62iUQMe3WhpzWuXicefJFExflp7MZsOUCqR686GVD7nTWI0nU+V+fSNOntfDO
3ZqzCS6oi2GVDLy58a6QJXZBg+GVX9gwUYZ9gQ/sKX25SlZvGAmlcIf5dlPR3K0gJloL8wB2DeNj
tS6P5Nl993aaV7YBf+C+qKq74YHYCIr9WsjwiFYZe9rHoDmfaFahWZ+k2krkSsj/ENZ4lH9sHxh0
aKB9VlVOSIc2GvYQPhAA2b3Xwd2HtH0VMQ+P2alThh9FbDG/6Ip+GPQ3WCBuitP7HhVKyowyzAUN
K+rFDBf3VU7yT8qU4uSBxixt5YAVhd1gDToBAKF48bGP8CvKH37GOdxdyHt0ylxIRF6dMzxP6AoO
wCk4Re5d0LGFGoWOBiwjphA2m0NZNar0oKHJCp7VORbifkzWeYMiGop1w2O2AmtneknL5y6ezBg9
WfWa80bqkYLo0Ybx1WjdUSGp2veGV0MelDNfRQfJaawRDkDF3C6cSNqVh2uwnWYaL6u5tqr9D8sD
RKude4VIdbFvyCDkrSebjihN9ArPwZ3+2LDKm+6zFjHMr907peMPATqQkqsF2X226t3jDHDdagIZ
1RdfAMNsmhXHb57/N9Kjhv/0qPSfw3WvkL7ZhGcTdKIp7i6pBK+o5j2iBsuYpDqYA8cenWLrDpjn
O+aw607DOV2AXDnn9FMbagGBtMBa5IM7cxd5YFZhEzKtY3rDbiKt283hfPnqKTTDu7QyjRYBcKv+
d+1UM7CwLZ1CoUNOrvY+sTQ4rjbJbR9sisEdTBmET5RyctuRpI9af2fqSCO1QRq6WRJC6wznUhCU
jmlt77LXqjS43JOGcBVWPoTuqrdt+BrxNjWBrr+oUtA4HVe37v0OEoTwXsnLpkxWxu+vxQyif4u4
/lvSeXN4hZNPpP4s6ZYgNaBe/avHqIjoomsdzf/ULq+tM3srHd4FHvd/Quj0ttA0ORBUUPOgiysl
SDGFj3CNORHWBLnPEnn6NKk+plZ10YApX4lKVxx3TIxXb+aSG9sHPQQbbLnzLh1+HqEoC8JT5dMw
rkacB1vXKXb25eWrr7Sd00ZRonF97Md406pEcts4+MP5cMguCAJ7my4bHn+ldvduDkFa0egZV2nP
VGTyRt4mU1NiS80srX+dHP0pTH80sY4E9NUGITL4EW6JdIO6LRhqd9M/z+5DJlpj6WQKToOI8CEl
dYXbT53takjkbaX/GkKoA5Q3qhFB/DUowquO13snXwCBusXrLhv2N60iPgZnDXRjqC4YPYedO6eQ
ejnDs/dO87BC54tv2t/lZRZQH5uzDuocwpsl0KSwzN3tsGEfODWA/uG87GP3MM3qGSf42zHtNvNQ
13b9GCyPCVfO+ZouVKMaiCLxqvYTwg+70mduYZnyVTXup4s99KjwV4uuqGZU0qmzZ6HZtLl+J8hK
JYxApjHFKBJJg7uNx9DVXneeqH/tBWOwU4I+Bjvz868H0i807G0ZHzwEMH+l69hmhCmmMQ+bDbyj
r+UvaKUf5nHqRDiHaGzOZs5M1AefcTVDPdRmY/BXyeTCBbCfsA1QyLbK9j3O6JRnMXUsZQtuQWT9
XGbWkE3aLCLQLSmwPVaAkHTAYJRVlnKhc1JOfGhwmHNQ40hgi6UKZHrrWhYDGP1QZ9RhMFRQnYwO
nshqTxhcX4Ije1cW+gqs0PUrMXtrVo1iygUSDiE1SCiLbQJi84AuTeZygzWfyjtAd0fk9uo9yBB8
iomlzyqOh/gM9YjZMaBrxpHccWuE8Oh8p0SP7IdCaNBf9wWtvQ2TwQ21u3uLjuy68Xi2d8naKQ0b
U6s0KwWn6MhpRi6Ev+FV9ojD3qJ9fGQ4eErQf+XP0H6khdLxbQblPmsgzHahDJVIomLANAKRImEH
KJC80aNv8T9gKKa/3GBZp9EIEa2D7srU0nwKkWXEA1x0TdwhAsEIgLBOu+nzQP8QlVd3SK9yBJ6C
mtUOAarYTsaSGX9giw16txo/r0hivfFnu0mKYN5AgKskhQzrD20MMKKyd9+ZPx2VluFJTuWCCACg
G3o6Ju4iSEO2K3zHwT/C93x0ODO89SU/gECAMuCYv8N7tNd0HyH6IPVejeJD/P4ileRdCwlIia8M
eody/x0emeYQNdMSsarYe7akH8ebsRnTMWPCJT2COKiWfh+CEYyCZGqD0gJ49wJqWZryD9a9P2CB
B4skrnGBWvTfMi5vDaoFVxP0iP5MMwwXYS/MXdg7OoWIBXCdAAJf6CN9kaxzrmaH4TPiX4jaGJab
dh+Oz0QYg/oIFIHjzSHvANcDPMFo5BmZbGEIVhzRaw10y788cbC0DLcGztNA3dukitjAioymPzIi
B/DEm32DlDznYjvnf2DE+UrKjJJpFrSj6Z4GwPzKIEggT4H1F3keMJGgokzU1CEa2RMoVWPfXFT9
QhgUeMokXtrsbeED1vh9wBfcAjUrTAqsYuefZKSo/OyGuau1fX63cII9OBCMc4ffIfKBaNdKgNfp
blrI+q8IHGbyq//jt/PvQ9x9IA4VSzCluTIa6teYD4JOiE0JTy1VoInKNhX93q/N/0URMeiujDMZ
+8wAc8urIr0id65d/CFlAur2xBENibmsX0uEhglVmnjdB14PAhYT8X8sNnhJPz4s14gGBCRSg2Vp
Cogr6tA6Z7PfDxHiwgM/AtGntVBPwOWPEZ8TiMjMF2S73EV4jFRxRFCHMTF1DOCEPf89VOAObdIn
gUBg4SOBw0hBC7Rz9oXczABF/Djit3WTTwRB5mJC2XxBltb6T8mBHPMB14K0yQArAnUKWGvmvqzZ
8t3dzUFdEozIBbB2obUVdUL0QaPL4Peuaf24cwCM2o6yrH12SMstvVREdexEZx++2iO9tWL/GYj3
84+LAVIjNHSmoSj0H5JvBjZyclPmsXbqVol21S5PArO/KMNDPRUeQzJjtOen+iYGVHwjvXfQDJrw
IBU3aRT4dQZfQ38rYpJhFRh7w29D7rJuvldvGnouZ8XckKnX8ZfIeEh27d3klDT4/Q2mMbvTDTaY
gFwNiHWiV1I4B1wz1PvE6mngO1zzFxLZqabUTqRfZ8BKe+vFoJr4DTcSnI3T6AUDPr9PTaq06voT
McCZCjNPbgJkNO3PM1UdLoq+WObr1uQNo2EyhTtb/Lt0zt08cLLUbXRIvKYt7RNeFRFWFGPI74RW
+QkmCcIr/EBU7t5/Znhn9LBbQikxIKbkvgQPr7bgkbpJAWZ3hmGXMKzKr4Lv/CkCl7ZiWK5qi5lo
3RhqfTjyk7vPmR4xKEaWjCM/mURw9CM820lCb6+Z6r+ZA64GPwIutx6GnIjyZuCFU0JtxOeAlMNQ
J70HRLa1JeR88mK94h1ygxgZ+Nm2B9nVYepucjh3nfje1cQMOrffFKtwkp1cUEAH2pIPX+QioFHj
tCdTAEkP3BqIYf/6+lqTBov1B/Y62DBjiaT9ZqfnNzkPioi2eD1ZdxEvMKRS27uusmWpjXZ8rIIg
ARCn1QC2RVyXLF4mqZ99PRh5qi6qNr+yCAXGWQT2EPytYVguIFi9NP28wyOLzQB0diXxHyDBjiUn
k4l+VuhwHdYtIgr+gVzy5ZK0h9BRB5VYcwkRixFBp5BSdJNeuFyv5b13mRQ4jJtEcOIeblzDg1qx
CWYoTiCFUaJtbDJyBG7l+n5Bsqd/g33IilMZHdwdcxDiKJyzIkH6mdv3nNLkbJWjKwgHzzY5IiK0
lGawFI90tBvTEI5LRaNg0YDr/48PtGfWqka8iu3GD1lRENM0AGl1rjzK4AQR9NiK9saj3z6OH+km
yIABOcpsLtAtbEeifd4x1V5QRtCnYwDyDe/+jQUN8wzwRg2HhrombSRXkvNJrcuPwyg+F90gpNMQ
Yyn/1Xn2SI0QtW9FnvT9WO4Gh1RhjgUMTsYEFj117CP5vVhuQyxgshMfNaDbuKLJiLZFWNAcdzYR
BK30txbpSBSV6aQMyI8XM59RxH+WmEz6VU1si7ioXMMLVYWvD22syJSpLpSm388Kq5fbMgk/SIIF
+ng9DpWzbyUL+IAPmz3DXK0VjyNPPZ8QHiVvVYclZ7mHJ4wckntwdmcl7iQ7Mm/vi4Lo0q3Zbr6s
pekxoJbCLcO+MoncuUf2yPTJLFpU1X1gkUysoXX6PEW8hoIZ6zWMx8t9uL85JTKTfQ/6DwQNWGgQ
jWagtRunxILbWHGp2VLFtUaBOGn0ZRQ6KSXzecp7TU12tsujbWeTqa7vSC74r9Y3vDMCUQxcPmav
1qqCUctmtAvBWf9RofJx6iN26qlfwKWRZWRQSPOGwy4+2rdwzIAPQTC6BrbhEVQAl3W3g5xuAfM+
uxI1j5aB05RfZYOn5BaSl4VQV6uEveJzMP62GjXknR6+/QfofULb6dM0KYPOw0JrTgveniP9V7fO
Hv0jJSn9p5T0TsdWV1wrESIDA2KW3WUSO/VEcuU6dvi2d3uuOs6ZfWzlxnPwDV8QamzjxgZNzvoB
YrkB9ZOYO0ENWC8jajB3oc5Z2xK0kYYNIjqanPtlEv7JLnUNECE9czxwlHiaJOdpbXRCw9oTy6H8
rwwxq33RX+tdqjjzSEs45aZmM5Z5nJIVrTP5O61YezV3vurfpystX1LRyWajjlKhPAispN3besDO
wHPRqn3rvokua6+/cRBx1C6Gli129ifaebNzNmFNHhYRK4etA28LADNHj/GG3WBxXkj2A5o0pA+f
YH24TgaV7tZmjP2Id71zf9sny71ZhWNp2KfpOBtmId3ZDpRDSgmI581OjGIdhdeHBy2m/iRnp1kW
eYwzQCkXC1xKJEKR9NF6T0bTtmqfRYIKeB2SvHlkLV91BEsVBGeYmywMjGDkQj7BHFh46ddZd7mi
PG3/GAvRZLbhR0zD9GnNYHrRqVPy/gxGaqYlTu+p1dDgBm4/ORyuBnGNVCx+u54eCAEsP7EwA7kz
nkG2ZNowG3Fli+4o4qGClWn4myUxuuW6N2feoAirW10aCPW0WGKQqKivaDhzE4ASnid12ullujXd
ceKs0pZ4qlRZ7EBCYZPYPUSuym+oJNuLOLI+yW/sBxGOQomyB73h4faPsb76JvGvyZmTUbNX5ciw
JVaiZFDivWElQDIYqfD5ByZLcOXVNiZ3p94nLe0GI/plaiHLR/NYA6qMVg9Hoe0v/D7gYZQ45QUW
aagO95nhThMKgbmoehot8o4ntBGicMAF9JTJFJFn1VaDFwW/54je+Py7mkpLfdBym06HqWnGxCL3
Zg1sG35cKPwR1H8U4ispvNqeJkCaD+yUmMjR7BfbxxtLjK//sXRey6lrzRZ+IqrI4VZhKiGCiNYN
hTAgssnh6fc3WLtc5z9r2xijGTqMHj0akJsrBBMTTpSUwIL+OFrTL/aaTuHcBt6Eu75cBhmEbLbo
yR0o9qdxGnQTwBxYIEFh1OtZXtINWHWahdS0Rt/YHOdN7Rie57RbdvkYO9RctGQ1oq/Txm4eCDvu
V3OjLe67knM1Zao4ephXNKnqH6PubTsUKb7HUCA1HFe7pECj6M1GWwh2pEzcDofpO4Q+dFW2CzH4
oMqrCD9TFZnZ/SvjDXEgn7gcV+OTu161/PGxTaIv6vOR6nMezBij9qburnpGgRZxWpNpR6/8UDim
fIzdaA1QP/dyyEROjQJ/m3r0g9oUBZkyXqcy0FsBN4vnitxSi8ZsJyZ8A5By424AC7nT3Fqw9JS+
U+tcuxzSDKWFyWXA6TD11SYp0RGODIRfbJMjSxw8Dwtox94x9sxlQBeimeyXhKNC7393DLrd2W2r
cx3OUJ8LEbkkQ0MzuovqGJIftzS3zsMKWii7H01qeEaIEl/s0c/bdMK6/+zWbH7FY8zn2kZipGge
mo3tXvA4V+jARiNmO6j7VVBmIeX7HZOiKFkTRuL2r9E9q7B2VCCsEQqzFwSnJGWleuI8Zy6FT7jX
CjZmZzTwe1+zkGyAX2JmvCNTkaXliTQilvXnEGj4tiSMQMdqnvszmuvZmQ/Ye94sf3DvnkwTBVDe
FQ0aa/WgpjJ4Mc/WYS7boNVD552xE4OB5DMvNUYmMNL0B5ISgXoY8q3lsyDFFp/2PxrJ7cEl1J9F
koY3u/TdptVrxDBhSm6dl/DlF35miaR9x08by0WE88bOtjhRup+ia7xBqZgsKlFcuD9UvNwzhXGh
ZWqAufeBF8yDWFYtkVQ6yP3ilLZxehFeFAYIPtKr7UAcoArLKEv0av6YRU684tzsv4vN1PUl8fJP
HjJizpN6cgEtr0EIJtH+QcXkFGyGL6oWzlvCVA6L/7Y23RvqLDecFOKDqIrtkeBT6ihQQES0K0IN
lDsvFGZNOQEJo5K3R0L5jY1u514fxppLSqUZxk7dzFmUt3kBIl5QLy8P7oz0Uln8FFT35qczD49Q
Kz7umum6uY/I1rBprr0D9wahL2B0ISiI/KCra/VAyBdkUcVhuY0QDR+U5z1TJdiSC1BcdXCH1Hnn
zahuvj9nxjVC3JqFwU4hxTWYz8MR06zZbQnUPCeFYDNY9RngOSZhJCn5EidqpCDRE+Ls0wYHqtDn
/0fBFMEDRAmQMGAGHiU6DS6+MDotFHWHI2U6TF90mLdZNE9SNUBcIWMMev8Jw3mZ+SYiRN2oynG6
mUVTQDKmuWatNQ6Gui3N8sS5fFs87qJ/RGkVPc+69wduaHhQIoejhRibSrc4UNQcWBpSeGE15PRS
LnxzM5gtpBmeTfMZ34fIaV6VpaDZOou4lC0P2GnA2/MH+gg+iItJMlFm/ELVa6bXsBIg4BwcSDSj
swmvV95MqjoVLjJ7CGR3SQ69qkFI09yINvZhmbHHR41CR8mhHu2cUpWhWvbG6BzWfsh0314peCd3
SgwjxD6o+jJ9Z/KHROlqPFa+SUs7ATSn17EZWOkAxSkh9lc5i1Xk8rOxLkVN3VSKmwOu3JGhrmiv
oa5oAypRlsBFdZs0/KZbNqO0pIjWtJgMycyYP5uCbu5CS1LZ9h4x7ViSW1LMRXqUYdAVV+ajDLjs
PMaf8YWlHzHXOvcryEHVmZnOEQzRXgUZ5yQzxsbHktqQdxkTu+3zKH5RmzbwdaA25sbs9Asl0yKf
9sw6zTFdOCUHo/Y9b3xY8LBCsPfQe+KEonbx9FdveowIy2KU13nY7xieozdg7rrPp39HPDsqcpwa
JouiwIEePPK0ezvE5rlhjoQpzFKktfsREwN5tDFBJbguJdmmGxUT/AfLHlGndr6dE8xg4yzT+CkB
DkT7fLbrz4ZvkF6x5vdeKb4Pik1k6iBADEYlZrq/aG5hd5FfqjEd3j3QaHDipYxpDSE1hlgIZeUe
OnTlCVrtstvhRZZSMni/h0kTS/Cs+I1ePpp1ztnpateQHKX2fS3pJ+jrY4kPizeaWWw6glIPj4nz
b6buHinN37w6XB87R60KBfv2FnfiunObsd0XGyQRIhWFcVjhX6BSJXxoxFwEhdCcEqv2W+yg3/F7
n6ybFsLTYTi4T7hxxueSoGUaM6gTQTXMFgIfd5uxiZTxDKlBtMIH3Ow1RKzR4Gwu9rkbNk2IeHR4
wIG8YpS31mJAuppRLT3UJRYoOiCCy7Y2+QhkFE/NMeGSnxF/QlVfjgsVai6Nf9zhzfiQyzxs9ESe
edUwsL9rPt0Gib4q+ooBzEDOOyS52g8R/HHJGccNwrfD8YKpstfIogSow0CUA0HlgPrU/Vx0k2Ys
CXJ7uZczNBJdmXLcap+QnCoYKdmovy1vi0AMHXQ8Rn/1jg1BUh+o3CYgAUaB+PeFz9uMr7UJc+nS
cMaQBRdj1T3WzEp3amUwk2r8pDvu7Pf/ESPEC+DpWOTnpBFUuP/jQrSZOGdmjaNNZfXLwMK71UM1
cewOB8eGe60ZmgQDnylF82J42cBfbvYB2w+WSVMCZZfec8AcOuAftAE0UEdS0iBlGRh9GETla0Qw
gqMPELGJuwAl+nUBH5LYpBzELOAbJR5H4no3cf2ZUxpMUep3r6uXqfbJ/fk441LARVrP32gVEKmb
9yoeUwLoREAnIhRWwz0KbR3I30wviwESGZ/bRfZU6rRN+/NT+WNDdNoxDDrJhd5KPW6rfl+UvzPk
P8g3PXQPO8B9eFl/Ja4Fhwd+DOTC8Zmrss6iYt+Bb7K1kdukfbEa1lFrmo5vBopPCw3WPqI/9Kkz
RMfj1hPgklN0aQ/uiWN2cS1KvDRNwCkCtZYaK+aAHXKJUCHxhQpJmc/rRpUuCRlzzKewUy269rp1
kts4Hot6QnoTE+nHjKz2I1QgpiQPAFygkRZK1RZ5CPVnlcy7hszYMdSl1WVETkLcjNACJyPY9zSb
j+TbZsjFX5taCoqiWImf39WYX4rjobUIEsM6I+0wLq94LTsKI/gdYl3pk8GYiTcDbcjBT4H3M6DU
ZET96h9WE9lUf5sTg0ASXw1mDKHY3Z3+UegguAcdN+o8Bt9BbgQJC4iCDp8HbUbYzzRNA8pBoLaI
LVyenPel+LKxE48MUX67arkY3PYiJ3UEg9mabqWdqpFw5tHpTfcEPYqIGFCH6TcsjvOT6ejx2OdT
g5/3CWpZs15i6Di8bfgQ2wBRF4RdeOUsdQxwlLdO1PE8HkMIEiAvNqwksUCnhXo6sLyVDKJXFAnT
4gQLtJuyPqXvspKOvENxekWj/kNPRxv15sRE/cIPm3h2m4C/1S9HjRXhWY0hjeLoxCyvP47pevGG
yDM7U07YzkqThYVOgvPL5puuxWfnzzzH9GArVH0E6XVc4g3ooB2PK4EKCFtUy942d+el4UfGUBEE
IUqME3NRXwsQSnJgzztazDzgjyMrLM0uSSMEHvHgzbK6kEbFISNt6yDk5VIYsCgQunR+sSHq9dz4
Zbcb7MCPq64UrtQWqr41oWVNFezubkyHlkmJIiAHRQHsh0w50p2k+kJszCnn4LcoKXDyZTUIkte4
sCgPpnBm+QQG/3j2nTiKsxPcVLrGyKhAKdvoBXgf35pw8uHil2BpMBo3oI4Oe4Qe/6SXBGpLpUCS
O8NuxRke0Q2gYAonvaXn7DY9Mb+pxQGxO2dYhx6GZ6hKcG70hyCDgyd6VsedL8jgwo0bUNpE2pyo
0gGEVVu7GBUvH0wC1mKmeoaaeaGgdI2htZnSBC3srhFSUkAfNgYK3hsLUM7y+BhQ2Efq3AqYCDcY
UOXc0ldXt4f8vwcVDepOiFNzB4YWSvHtJHe4JbFyFBJkDch9ZLlhTMVyYxN338KgRXNbl1Yrxg6B
6R+dy4AaRBxcl7S4erwxJfthmgWCS4WT5lAkzBDogT/BQ7KKCdQVnpQvw8OkMfGs04cgvwmTpN0h
97fsqs+opIlFrcAIP10mDJhMX/63QA64DL6T4psi/L0Tmcwskw865UQOtru3XN+1WA42LZlISd47
TprOetRyr1unzpRI9wEdtOlUgXcK9Bc9/M2IvkOPDZlh4LBgrNbQUDgE/5aQUCsawrzg0mNoZSeT
CUGXVaIJkEYzxJXUbDZE8sBQosKcsJ9gTa9g/3NKVHllek+9A/ZhDAAR/fHdQ4cMHmzIIXqlWebj
G1S0GFdAwEgw+x2j1Rc+2e1WMjUfqMivMa0JU+qQP7I8Eac/TiZNk/jSXiflUKg3GWQYNRhTEvWV
18mnwjjYI0EIeDYu9ZgWmAPIKRv9ptLrAWACQLtMAl7xbosoHgRUnQLP7VgW9LwXECPX1YmIQVYU
wUxasIYS2QC+8do2w1EPLrggBBcuvQs3IAmGGdVZDN/dHr8WIiFGMSDhYxJX+9x7alKQZjkZAD/0
o+DveTXfr7pB4LaBNVgYVT4hN2C3nTHnGm6Ny36KII4KB7VEmD51y/M4Cmu8BuWP4bqP+NOAWwk6
wzuiWeRE/sCnvPPiesCzxwM7/Ug/iMacvGXLpeAFB4XCJQeZV+eq8MuJkXBjDineqQtbJuATbTD0
G0pr9/g4oDE1Uhzvf71jTNnFazNcDKtBLzgXPuJGo20igoR8JMdpA1a7oyMR83QHwQSPxhFz1jPu
b8Y+ihov+numtsWdCyUBm2ZZ7hzxin0XCDHACAzhZrNR9KhWoCir/LEEGguyzNBXZ7KAo7u8+NjZ
9ErdCrK8M/3tY/t5IgcFhp0LCEkRoIevBcAzGT6UlWD16TxwGpaQMFXmMFEnQC62tk0EAdeDz9Li
z2FXxbG5cUp9jmqK106qVi+gJOIlbfIPm3QkCXiiKKBTUp0t0DUdVCYs3gMOls/lqXogaRtruQAQ
4ogZlqLRjXkulYxZ1hiiM3Eu3cuYA4xaTBVL+9gn8NAiqfmWIsiMk/djsQIeGq9WACJJeZ1KkcVr
2QVcNIIwLx+Vi62DSpiFAdXHaCMmXEHZ7ElXdM7z0K1B0R6MhUJLsrTaVhuqC3WKgD42ESDhCDYx
yhMdPXZiCDWkl3x8alswuugPB99fQNrHAqObArJctTnUoEwW62CAT4dXj81V6WsoRgG2A3+zihwW
kSS3i0QF/cELGlsZKc6prVlTQ0jCmUfYJLfjl8O5vkXozlLw4tChnc41IQKsI4bopDQwANQTp7G9
dewDjsni4nRZxWICQCiyiPR9cIsi9WPkTXoT9j6OTcqCwQxilTgvSS9gd/YDbAAxdh+EGb5sCK+H
qIjJwniYAbohUM72EYw5uuR4OtqckKUcRKQr0a4jSNlqgxl6oDNBSqPTVAg8xW+1jlhsmok5o8LC
U+ms4I8MYeoaq97zcAj4RcXE0VRPIoC/S7jGy6pU2YlgiXJj0wuOJgmWSa/dtowqAgXfAWhHxH6M
Sk48ZOsdVEBpFOfiJJ5rjTDPeFcDRM8HUqMbuHe4trqQNAwtC7mR1+4GVIy8TcxvtXFKHHu3B6pk
T374zoO3YkoqlDguQgLWDo8noXbPv3bhcbCj75EDz81E2k2Vf4Uv+MwaZyeOGKgADIySJeq4ujS+
PdI4H8gq8W9kcI9Mj9bp4+zz01Ap7IDM3mWiTh+zvQ1Sk7G7aHBQUxdM7RCgRSIzYaJ5GCoUG4wI
BSNFdA+9au1mfB6sBOaDY0TkqVsBN3eIDApTW7i5hjVTpCCrl7EVy4Ad4MhS8aD5RnHCNVb8nmEN
ht7SnfADhHDYJIAd++Ih0+uAC5Jghrarm+3+2FCwWLa524bNSdc7Xp9l4nuYhjjGuPAhxN3gfKj1
rrekhETc48DS5Y8xVfsC8dffTrMiXUgq3sphcTCxqgG1E4hvI0qiI+ysZDTUEe65c20OJooo8YW7
hTiYRiw2GoLxkMALLgXWy0seE6LFUZaCwONj0gBTxYkacifwwAhKEX9yXlybOUY4O2xWkMFs4HBx
mDiUrOx3hzDAAR9Gr6TYiVnkAG/6nAli4xmB22siS49joqlGVGOVzHEpV4wXyVOXteb0fUWVwiXG
fWMvmYJ0sV3IoCyK0qeDqLsFnJKdFGyoQEsrgeOHoghqI3i/OxINXP7RIU60Alfv0B+ew6fXLVPU
UIM4EgK6OSW+UiSvuHQxItq4KRvWHEcQgwOezELAB+JcnDECabCEiFqye1eiWI97gdwCFjmwOP9/
1iTAZ8RMzIQqg/hgwIoMeJMue4nb4HqyRsQpeAKDnddZE6mA/EHOW8pQMrhWYsCqu8TGKH7GXRII
YmwOR1MxKRQudgpTIuCR94NIgwXCU6MEpBiDg6qZQWyEg+dgxt+QpfM49YR6HCYCRIrvlwDBlKyC
gBZPxgHAhvLo3AfkzfgDSvkzlWCJT3QnUL2ocCY1tTIa99ECBjHHCRFA8L8Y4inBnbGg+Hy9KEdG
zIAnV45Sk1cMFRHgZHKolcg+vYjmcKSQltGJarC8ijkqLIyCMpzEkEI/kXMSYLVgy2x8+KuUauMx
5UJCQSWGDC6k/5SgYcpIBqwEC67coGumJtjSlo6W51r5Ugxud41+Cyw34Um4HyheAQFcwUxwsJpk
ENwaroEp0Ag7hGiTO5Qc3dBNmkqxXHvghxazwqFyJlfD+2489UpDR/DeIhJTOW+yYUc/4bO2Oip1
sob4zlmb+GU46wW1SSZKE/5sbaW3oYi5cB/yX/okSKmRfKHdQITcasjh03kTh4mYlyxUbYk1PiAb
Ksh2xZPihkgt76OMw+Q4KwFdVEfAQMZxmdJ75BAnFJidhpUmeRhgf3oPRNj1JDbFixAv7vFo0CH5
1h8Rf9nhvvOpE4l+JWSNEFAXTYezXDQWvc1nh7a1pdfuvXgTEpk2gizMgPWKOBksoEgP+AysVr3d
w6RwwcmMPE7Z8uYvlouJV0gRrqVWXIR+itsSORbmPuVBOg9evJgwgDkQlCdwmXQyQPchgxQBF9m/
sIJl/TOVJjLY2AHYNL0sI3VCiy3rxs2QZ9bKNiLOZ5xK/0wlXJq1P+204WdnDt0b8aIbDTASCSSr
Tc/zCocvRaNAgza4MMitkn5LcZWzGmomfWEhzds3pJUDvtf5xQty3OM1DCP4MLuEFo4Kv4+EhaM2
4AtynPzt7TBGBWTmQdVWXZf8iu2a2YABVOc8HUCnv4Kg2Y/PHf0tAgkswcW2HQSG+0XLIX9GwgFG
tTiXQ27ulKgCzIfG4N7ql2If3ppIKZ5yA4nsBpinPrabLEGEJPWjHntShKjThpeBIBD8iS3gZJJj
6aJteraJ11HqIDvSn8cBVlUz5nSjFNPNUgJ3RZ4C/WiNiqGutXhimtAckhBCPeRkkoTYmToeszTv
AUPSoesyQpBwByOAVYmV78RgqD75DvcKL8vH5shOAZxSERSEHCH8xnlDvCvhECiRhZvQneI2KG5D
CyRHvFkJFs6jkdFDiYcQcocoScPgablcJdR2kSDDDFB1HlDypQbMfzAJjyDW4QHKXsybiX6GCA5z
dPjTFZ47QN3VsDt8LtICctUo6WZdRA4pGyLjQYLqOwfazo7sCAbloJ4nYSsyosNDyMgqktZzLGNr
smzYDaDtpcSbRM3rlKzSRhjo6YIfxcRNfY3psvqYYMUchG1dWZ6+D804BfhKsQnKjl+5dSPn2bmt
TJRQsdgKHfhxfpAsuWTctYSEPyllQcziGsny8YaEMJg6/lvuD1ky+SB87/Tdxwx/6YZYGOxtlu3+
bw7gLMEV9BpsOkU6zqQYmfVQzDklHOx83E3yL5RD9GwAM0UyMXi10wiIiO+RunOtCfPuDogCsCOn
CU4K+zCFZwg9n+SexnCs32sC9QpJLrWCgfaWw3PDqXXRT9nQxgY6LHZAE2FmBjmRHqo5sWBlIv0t
TxD9xOqCkDL4+HQdnUngX+g3Kb3LwEUp7B7SbRfb5orIhibBNzWToovak740fNzL90wBAQwPcEbV
lQYB/2N7M7Ydj9+hnxtfyUVQt049WDQ5xGC3UHtoe3lEL5SeBDHUIjY+JguHWVMiV0E3atmeEMa4
9OhooNI9lpighis9JsxUheDEQFF0A11TQXQGR7KzK01mMyUEedR/RuR5vd4C2Feal1LQIn9VfjMl
cGc4N0pHS6havQKPrD4n2qowm7mDfBWhTqmD5YS2NeHvCE7d9f8A/d163Zoh1N08urOz3VxJbPc9
fo43TYfW7jv9DTM4XJ33qgIynKPX/6FJY9d5AAfMj0Fl+oLW97aqcCQWOUI8nb92q5sPz+PCoMUg
L00/QHj3ZUrwYKSq/YbTJeEqJi53aGdEoXBIo1DdeTDtlAmZQdX6AIdV+uK58QC0douvt/OqvZtP
U02wnznI692yK7MCrA17++cW89/tg86hwvy52M7fxIfUSkkeBOe8v5COipjUzlwqNrG4FGuIhZqE
R1mAOuyIIt9P26rQ811z9wyWbPpVcEx6th3RGQ5DzRmBLicyhRoHmnQS3J1G/0IQ+a8d5+pMCK/5
0gDMh5RXCLaPCAnSSb72mBhu4/NBdrBKYlGygS0Xty8TppAcsBE+2zcSpdcO0tOI5ifvgEQqAJ40
INlPTqrONQEBgCCyW004SEjgQjrmR18ZXIlwS0wLL4xp0r+oWXsb/o6+HtGBDjsu6G2SfA0u9URa
rr/K3QJMsY+CeGjzCT/BiabNM7I+iJy43IXwkZ3g7LnEwecYaFc9L5Kfgeqif27cykSVhxk5TVIn
ZtEVFFlSmUciJi4ufcgFAI/FLUsIDIjpy6jkY0qnkZfhPrrR1IdITAGuTvu0ygmrwfzPovyopEwi
GarfiBu0Gwuv5ni+0J0v4YwIb+EFlyZ7Tc3q/zFj8vTbLq1mi2OnOFUZoda/mzvNg5MfuClMWByF
K3/1m3sUpbeUKN/WijKQT2Ll47YoeMn0fxPKiNsL16LT9208yeKrYQLE2XZHo/lcFWaVlFfVm+Yo
daEI+IqmpKFBCYcJW2sUNaASZkfq0X/2xly8m3d09+4NLg+VZMqnF6bpiIewYbZfvpx1rpkGYlYP
tGfcNaJDskNrhWlF4EqxP2aAiCvVq+4TZjxSn2Iqoc8MBp7E29ChtKUBRLVMdUu3YEi0KM9IF0Tj
C9Up/PrJPbGN0A6RiEaUt9HbWBQh0q69/B4Smvx9zOHo5nUMQq80rPlnQEgsKrkQiOw/WV6anohC
VWsq0iJLpsUOyCBSK8DySRwZwW4a28sh+IIQGoqjhBjjNzWVFx0fNzYOdCQlwNL3H4Zl/h03mE/E
iAx4Vk84JZq3pjLBmonZO64Q9eK8rxE6ReqvTCKn+Lo2e15EkZiaa8s5Zznd3dtYC6b/psLyXQJz
9Pj5mjefuSybxeqR8XPORB1iDgPzOlhDfuPnDj1hC9NGM1hXFKdFblk7TY6j1P71JaPBbwoyUp8a
A4Q8jSt4UL8UQge9jiz6QdsM+jiIjKtBnckmqJA9TB7U0YO5US8FvSl7tcGNF54ZSVKj6qkoTL0g
TCDu1roQSq9fc1lnHMOdXmX9HkWm4GXUy19DJAgpR1uiXnRA/0/Uh4XSHvMCPpr4s/Qb4VUrUqtJ
U6KqGl/8GR2DPe3xqnDpsz3guqlZXAw8IUYQWrlWFDPxLrh+aN4oY+oy/NH5T6c9G8j/8c6aWvLr
s5Ar2vVV3pEWBAUtwgcgS+pOyvrjwLF9Z8ztxRWMRQhvelI1VDkY8AgFAp/d+HewtQD6E+RytqNM
BYE+jpa03rncwHlDGZ2uYkDFOfL3NL5BY1wmoEIVFEvE5BQQpCfRV4OorPq9yWs/VWbcijS37RXw
Firr0BHjIY5bpx5ytqUEqnXSShlmqMCZZeVaiGMSA8HvdzKY9/xlRaDIqGC9JVwIb5/ocP8D7MSo
A9VT4NFfAVWusInRQM2RBK1QaZyOHf/lKaUuOf1G3R5I5qGMyNPOfSHHTRpbstQSTKSCniWdyn5s
mJqIWFlXLIAGH0vEYySmbIANpPCopY/JQ0Oa9WbYswblC3+P5biwuzMbqR/KeWzp2CmrmQtaFSLt
LAzRY4vVl2YH+WrD0Bfw9F5ExDRPJ6CPxKYvq8Krf5BIIuquUBLVeFGV/LL76D3CyFeJp7nQ3xoS
sZFPbDoTTZt5PzpJCtSJ+6MVrBkVVJgcx+GWoM73CUgFCXXYQBJwQl0wSgwG76G5sEST+cxSrVqR
HmlKtLrFf/G1exj4CqMo8pLfkPmr1YFFItaXqAkVr9iPAC7O+EZ1P8g03b3Kkf8hqy/OqwimweQH
XkMwFjY1ZS3JSzVpbSAgPIX3+EFOCFhHCdmjF997fNu9KN9TKiIbQWWL4cW0DTlp9iTu96m/TrvD
jduavGAd8wRSsgpAnVIOi05aCVdasiqCXdSbyFyB4GYoeKtyBDar24J8CDtRMg64HnSCKynfmzIr
UXuPDE00VhjBoJth/CQby4HDCOetZ9tOEM3uZ2zPmdSKyhA0EB2QDqldslxaMKN/2QNie20V6efF
ADkVxP+OjK6EE62YFkSjF1E4rSxpCs0f+AkAmnyDX9ScEto0fynWs1I0Vww3iaYafQkTTTuCIQVZ
Dxy9aBMugBErPaHwxJVd+SE7BQSuPOv7TZAHkDDKPxQK44D8VH3SsTJwfu3RJpFm1H0EiEKxvQxj
2JChpgUlDCKm7SAdr6PtUJnAx6lQFeKSK+RHodltTYlY9z87cgCA14yFJcwdXpmfcFBMq9SiqBp+
y8r+TKZaYAyeysGjCEPeL4917jCQIKFXq0D2m27mujJk4k8mbjW5vVyTFaeR7dLABRJy1I31PuIX
q5fr4myQxcGAmnqcB9X4rDnI2FVkvFB86Bd8+qH305wQGYoALn0OSAMXIBp/BhVeyQBazv++/aQx
B6eg1s8cfU0sNxmvKCL8a1GGf8vEh82qZq3HjEBb8J6akvMmtuZfCPubBvK8CD1z955I7l0g65xc
kZ1R+grP8gcIIlJd4u7XGGKG0A1JFq5aBxMNefYByPlEvw+VV0ya2veH6mdGLir8cptL9Csf+uUz
pzxTs9Edpj7zzg7JGu0QhV4H9+BvF+/Og43KhqQvVxILNRC+mPfFmr6/Zr01TevjByMgXgwFYGJv
5wlnnpk1pybmQvgzjUhEoWjvQt7X+CAEUZGZyXvlJstU0RRRwJUwbaJ5peZbZBU5rmoFZcqJ816R
b9Jr9wSQzlSdJOatQ8VyTjERLGH3crGhY09hdu4UOtKJ3oM8nketm0WiiGkgxnCHsofqR2dIimpR
naw8fvGRS+iAnGl7ZNmkQ1rip5y3tsCiW09OhYpT16R0JjRpSWbAXqIDBnHCXkcPqnLS/hKZgkNs
LjVipiNE4sNXcoVvMRz0Myyrc2zLqGPTXNXgRg1LhEaALJ38d5doygxKJMP3GMCqVzKMUdFQlMuw
gnOuh/W3RchWtN+rdUJqdslxEJqNhzfXmCVFaCBTIExoZRIvqzceKyqjNVyH5Aog6Ylk8K8IfNFe
F7xJcW9DrYDAB0Y7oBbf8NXBDicD1JlprjRVpui+MFGCuRJUyLKWYgUqGfC+2MOPUxyvWUdh7xwx
u4aJz6jS15ffF+BrN/7xV5//ErQk5rnt1UMem97qKbNTIPxg9nAYdXQHxSpJwRIDq8uCSExt53MY
O1mlDfibIVJEibv7TCqoYT+TZyLR0SzDtGjNATbAnIRPYem6rck7Xjc4sKdQ8whyWcxyj/rtEpzi
q9McKfLhqxahAhBWl8+kZbZbPrvAfzWEncM3TvzDgVCLpqIlpHudR3sDIY1n0ci+7ODe+5Sm0O2m
ok1coBIsLYKtCUDkHVdUpKXs2wHqKoHb2WiqkOHd4NrykcBTFHyd+vJRhckm6t4Gav9rGHX+SdPg
xHmoYQlRKvc/wxvQteyt5mbsFD2AJygh28IHwTDW2hVOLYNpf+U61TXdDLe96xzqB+v9YFrv9KuA
B3xP7q8uXYVcrF7a0HlXGCBoJsAsJOvROpY0SwEdD2WkF+mSBEXo7vTUCUxZLFzY1o2w41o/T9OI
vQve2FqsA+gt5E+AyG5htF0tyLQna6DwFsmtstkW8Bu2B/iWadTO6+yisXBf7p1C9mjycIBdZfy2
4J4HY3h1enUM66vyqsWjaUSBVPC2v5tkQ6ejQY+My0ddZljxnxAH9gVmX69JYVoUeQBEvFP8KFrI
wATL2Y/QlGbvkhVcmCg/4qfc6D/2y8Hx7VzPTtX59Cvpn7vD2i72dPvGt7BeRlN1CzEW2ZOfj7dB
28trjWak/MWgUkF0rhJ/ksJ47TXb5SCfALwMcXNe4QoA3iTF38W7Edk36v2gHwlY97o9M0vSS+YR
eDcffJ3F7J0Wr6Q+LNJwB16ASh0ATsutUELQ0i9BDnpwa2SwKVhklLqHOkw6SOu4kfQKnK0Tuvfc
CqXbwfKPgRKESx4qcwOFeV9ZfftOLzUTBHasOjJCcNdHS+yxmyxPMYsyQRSDQLW3n1CsuCCSi67e
Jm4GSE5HNTBjkGnq8KA2JXezJG5kJxPk+Xs0OSGZg/l9YhKGmMi6hUg8I9WY4XZ3KxXwuyfUefwh
kucEW1kmvgVxZRdlsdVpnlLY36sEaQkgqcT7yMo7T3MgyGR8AeJ4vXPTzffxFZpZybq93dJoB8WP
JK5/acD5D5KzHVDTexKdmFInz8rBna5LOhysS8kePnYYpSEADBIUvQNn4MVAmw0dXLjqFegLPbHm
vaPjp2Wx2pzsKuyoGjEKtYGJVK8wzZ0buAogGqCOc/pz89w7kLzaz375QIBXHfIEwkiY9gG1IZ15
NXKeiyGv2Jg9zGnGIhu/r5QI4V/cXo3cJGPUHqguW8GV8UgHEM5in7pn/jYukYhDb9G0S6h+kYA1
nJxkF1YxTBO1s1GRIA+6fg2A1GfOrD/iNkd//e3blQXC33eYolbLNeOozjUiNMZGrV2KBfRtc1Rq
5EBIjXXrzOq8W0QZzbg1aKYvvo0JTDVk6E0CWBqgyom1K9sZYmOIwvjQPNUDgWdCgwBCJCARfTPg
DVuNQ6cn+EQKQIS7zIFfD8tmr4J3pDucYVSk5S3WdjEDGwSNgXYOrlAkazjws8dUmWrV+yzq/Sfk
KaaONWkb14SolkXoJuRdWlvq3ePuO88OzoopaYTjAv3h3/SZDhQDfQHL9Rqwkw+UkNnOyWZeJXri
aeAM0wBPaIe0JiIdVW8zflDQliLzp/1gEFnRxQWgj3Dg2Ypn6wac8bJqZYK335SiRvFolweX3d7M
0B2xToUy8SmxzZgwF/Dd4sCaa/JBj+eHF3gJKB7MmbVXQax41t5OKNjKO4mDewmOQMLk4AlqBjVb
ccBkkxQ/6X13Av2fOvH7APBugr2N8sju3S7RZl/zq1XQCNor7c3kZqrrWxtKMXO3urUN7YDKoq9l
3Dqj6JXzrK3yE4DyNEUIerxfx3lY3zP7wc1XzNddgx3T5p4xtAQipvPx984T6vLGmj0YhMdhb2E/
EX4Cfq1hu3NIaiVAR15CWBhQ2KO9aAZ5B9XMH1DDCqV0WAO0LE+W1DfvlEGp1X8Ti0r7xhX5oCe9
G5FMt5l4Y/U+lG1IsJTBxf/a31/4PPBCzHh11CQ2HDx6mltz6NdAmpSeNKZKfZCj4xOTOVNh/Ecu
I7PfsOv4Quq8+4JzCFtMSKuhef6hXvOWTMet3UI5FvPKf4Oy5Ii7rRNNerwF2+kpFJKVSt+kW12S
KJfdv99Xm0khW3KneriFGqJsxN8PW3yQD9NErgxlYRTO/AOMQG2vMq1CnSJUeXYqFNWehNebFAU5
Rj+4u+ULpF/EsQhjP8kJRZHswMUSkCwWIvT0gsMyzyln8k0ZdfhjH6/exta+0M7+dGb+fvLU/JnT
1nolj73Tm/xBvzy0J0dEMiF2hOfgg8DWC5ikYWuSBkxpB5NIkoDOEFvEarVKyHfXoozdW9Z3lBSA
NEaqwIoWpt0REwJttZ9vWJF9Jnho/PJA+O4ZhTfFHud0lwqaOZBCbJ0nKtKDS9N6ZDkE9YNG53wl
5FD4up292W8juRQBsAUT/zPwPDyodP3h37I3Qk4epbA9Nd3dSMWYK2VlKZqhPUItJFkKCucjwRd9
ZPpw+8FuZ61TZGdDHRo8g2i7GkrxzxdSWlgsJ/BZns4NDtoElbLeeQ8bBk6rlFDQCsJbXw10Eqbr
LA+4toYqlEcf2tEyePF+/E2cNI3uOCLo95qd0Aw28WuGlgzEVn5DlSTyyk3/j/59QBRx5baLFtGW
ImgawwVCPdoV3LZzZIi9qRCiQ89gPkBSWLQ0BhrjBx39okbb+7jQrfG9xt3+7CnqKxPW0JiHU5tC
6gJHk3YQZA1JVFilAHV7hhBvsn59dFyo8fdKNkm6Djw0s1fo6oPOqdtk3Bo21SO4W0luWQjEIbqG
5c47IdqSVuoJ+ZOCeZLmjiFpMGsVFpUFSC64cExvHr8jHIoBYwyBYzY3mcHtRlyKvoT74EFBY0SB
uuofhLtQqdmRu3eBQSV5GTC3dNiYNMAB4MSCT9ZjIVJoxNPoQtlR2ECu8qTKmn8DydtnlFcJO6EO
9SZ301sHaPlJ2wpR9+kCpIfZW4BtWmjap5FA9mc0Zz7aTF3AStK0gU8UzgzoYTNQoTagvReHJj8H
GX8KIYU6rCLnsz1UnIQ8CJK8Z3IgbPx3emvGfDercbMezDNCUQh6kb5UWXt8Gymvi4tLfNGvpTNz
5YQ1vJI9omczvng+bfd250WpCKUcbGWVqwdNwZFOWA11xEYkbhbn3O5BXKo729Xd5OM/txZX/uwW
mFvDrsXoG9sVJKq21LEuo0fcnJy75W+Z6c+tbMNaOtlb85x2sIOhw9R+oO5e8YrdPxf1moZNjzci
i5RcJ9VBI67ynR4HPoAU1L2mD/L7A8xd7M3k7LzCd/dysWY3u5HeF434PN2vnnskBKtEqxhS906D
I7cStlJvQ7d+zWtdTA31sHklLC4ebqv/kaSW5HGO420Hf+HeJKLMW2O5kIrE2uxpEqFYjshhLamt
rTdQuNWj0fDn1Pu4rdA+9Z4HgwxG7WMfk7fTCredeoVnKu38+i18uG/nNvkLAAgL3SqIwIJSeeXu
qcO6jif7vQVvRgSsQJU4i/nPbYgtJo6LVaaOKY5rh/+QvuOcrLl+whBIUuMb2kDcRyCEdtlt+LOx
VIUJg/gCnEfCd0tQMxbJSgC35sVe3dObWE5TUDVrpGHNRCXQK27g+eC6BwsGKe0aXFlIg51/Gk44
HOl9f3tzXhD3IcH5b/wCM4HRe350NcJhkyiNLLsHnMd1XBzjUzx8MMxrhCIZmYG4LxcJNnL0ZKIw
AgKGmbjAZ+/OgW5mzaplQEb7D6hJRRYQoLv9e43U+IUEbUxBKqpS3dAsC6JwKkDNzr0oFSbsyTNk
qAsq6wzSoE/mRqhbR8CA+z4vTU9zBKqYooKDlHILEL55r87jZl/VtyL25jq+r1ADP7Kohe5hfmFp
wdsBDLhFWOMBp/yLiip3ha+0UmAlUEBDudb9w+jsMfeH3CTDhXIpXhH8Wrh8ECufJDCNCb89IHs2
146ywH+jfaHPzAHbXI0IUR7MVCnzgl8BmQcL8nVdowejsmCQw9raocZNSvkk/6EYTmUj2rhPIgz5
EMSp3aPfcm/0jtIefLSUlxHas6JryBQHq/T8j6Qz21KUW4LwE7mWiqLeMooijuV04yotRZwAFaen
7y/s1ed0919dpQh7586MjIwgerEozYQ0hzZkRVw4fQsSFrnT6pkM0mjsq4VKCtYnX+FxdC5/jpwX
LZca+etgZRK4WrS1myHuU3CYEBn1xf1SMaUz9o6cOPRpJ95KpYZv0Lchy03x12Bf34kkFRT+YC7W
/Ztj+HmoboAoDicOPBAfdVMhjOs0EmuDm8sN5iCEFiUHplSFNjt5r4Of38VdUKF25uskTt/3RgcN
FIzj8fFV02yNzlyk9m7Not9pFzWXYEXVTkMbsVVLxlAFA+thDPFQXRLKKD4zLHYRFH50PlbRDZXJ
3gfFj9y5eTePaRfng+Xeg6+tPAl1IobJZyDz4F8I8ATKjHtJ6ka+crcKDw33JjwJdbVnT/q4LzsJ
Cue5oRGbO7mziMJDFScjOw9OEewSg9tzdes0/JFXCGr0eRaNYOWe17EzVqP13X7OaDHSZtz39swK
aj84SFpdfAaAbWKpA5vBzjqC/E+0aPcacPYy+/6Tjq/++du41fj22KY9yIDqz9urM3Ru0NdtMpNa
9wsnR18mDcpzo2MQuOK/JjoAeilDHV//NLz6106VsVrUFXy6kLd2i6tC/9mu85KZf2AU+uTqOvBS
C6ve26vYLT8NmgjXcODw6eRx0oRCCs6yTYBNmXpCp/Iha1T3//KCQMiR9EDy0ewf4dwd0TvVn2LR
VfESb0RSsKyE8nfVXMerm/r1drZAUoZow8rPwU2N7qFfzTnyyuw77RUMATwwX3dJpUzcBeqjCQM5
DF4M6WLFApylv+QuYUnX29SLRz8wYJThNtlPhytUXOtROUjCYlPqneFf75rj0jK+Og3fnFe4e/t2
mcn9NHzZDZ+ZKK01qzIKQCjqkVmyYqV1EGbwQKmD+q2wdye8MqiKhDo2COl0Tzis08jDAy0YQNdg
ijC21uo5TqAfGh1OaPc1ZA2RgE2xc+nfoHPcuDMFhNi4l3Uv7cSvjOoRSsYANLTTozomZbLD4a4M
P7IrZbgoJDjTOzhGCPKJClfvMymrfEMcBXUAUowkznLxpWoHt33hbcx04LDVf4NXHelQJAjRQh6B
7Aa64leX71HDeUIIONLwZjCbxE4KjLKUpjvsTHftIUuwvE48lm3QjOJxcwRrM3h2d2IETBk+6jY4
xeqr/srJfg/ObMMDJDdThgElgy3sFwA/mka4QiwC5F1jak0BBXYEzWNYGh0wVlSTSX6tqQ+1RmWe
krDatixQ/FKhm8bAHHUB4OKaiIELKX9rU/vBkgKV8gWk/gf0BNzsvSM5+Zpmi/ofZ5Dxk1/r7UHB
EaM/2Hm36LIb99axzwi4n21RQ+8V3T0ic2ooVwZoBRzsS805zyqDFBKCn22eGf5XD/yd9pNvH50W
FLdc6v2n4Ph7Qu8FcSAYOhhIv8C/1RvPNgX9E5CMOodg+44W/enAcff5K0Owo6GoPqg4oOtUltaf
9hEuXKVdWadkgUmHzTHL8CTxD1C9oITLX2mS9pJOa3YcEq7QhF4ft+aCqG0hlKbdd+wBNAKmQ7Dx
qeYof0/eA3TUQ04r68IIetC4dD9MdoP9EGnLwbvfoJSQ7lZ1UDUY87h0AQ6dyww4C/60pq5cTB4O
6xGY22iUo+mCErdTH1He4hMrxrEiv3ww2bZNpzY5rInbP+CZfv60kTbe+LM7NPk0eHsztwifzmGK
7AhcmIu1Gtf62fTpyXvTGCKIfAZRy3jfuGcOACrRRKPfPdSobsyJnXegkHLPY02fM+nEg47bpQuZ
XHVgOgDrcx2JN6eBsnFc1aTy4jRd9c2NoqIEah9uaUmqeHfjh8w2Xgx0EqM8atjZx4+DY1jrH6ZX
F5SCFrC1IUO0Hp2YdJbxR/SotvCOB7mzeQ6I/glH1YA010rCz5BvLk0HpZ9T10RoZVqFXbzJCOQ+
B001mOmo4mX7EpzOODYQn+KnEx4KAZPApmKTLqGGpxk/YhqIm54CFFmTSreIOZokNV4QGTWQ8bJn
umiw4QIyn23/IIjwi3nGddkh48++sfll5yF3OIoO3bJTcVHtIJjHKFf8Vp2X/wyMqm93ci86/lWa
dvTrnpC7+CCqUIVUlGIaYf1GbIVxZPZFl+VpudHd7sxcPvrJor/Zh8mUOuKuUeojyvDQwPTLvljg
oMmk8Oq9RycJVjCp5o23TUJeGDYKcfyOGvDt7e2jI8CHX/XgWMUo97grtmn44vz1Pi5/RDYi4749
4rHDpN9yfDO0w4ADPFsmBNQhmbDmv9lDDDgdA2KjuWeHkKwIA4HQeUBBYnabbvsd0WdGXyiSVY5Y
C7dzcaMUPIK2a/+J6E1tjj5R6C5glXNieCVEIknoIbSOzj0aB6orCsdnJnm0XZXo4jM3am3DOPj4
FIb0iBiSWSwQylswWDGbvb2P7oapWiVrgxhf2xVVWhnRvRDejRQ3uQF1PTgC9DPG1QLi1ETF3eTc
k6LoFgh5pBNtwjwmawuiSTjyuRnqH/fp4eNCDXoMJsBhxdvnjs/bhhuVpz6UlCajbMgJK56KFLum
L6SW1D1YywddvSRNE04OHLyg/8vTnu4rg0EGWLCstpZwrqmH1T3CZdAfaYMTW0jvNpuBRAYe9ok7
soKbxm0fpPMaW1B1KYJ/hAG+l5u7wNdWrIbGWtW3pmnX66/Qo0Jyg9pbRQ4EY0i6moduBkJnUDcf
8WR10uqF9KeYMopwPPJ+n6YKEJelcRMYwprLMKF/AQPLz5uWk03TmMbNyYFYQVaJRhZBhFvfRept
q9DIGqJV0++v+TvgNkFwc4f16Vv4jvaYCQFOQZhsxOgRGR8rgCEoWspY3GxHMyu07DHjT2Shr1Hj
h4hwacuZrfCEZqKyo+UXQ8R9sLnJeFA01DYHsXGusZW1awMiCiiSCwIqKYWYEB0AN5G4aMyF9alP
qzdttHlkXEw8RNyXECjAS3+mlA8UEJxs3CT4k7pLomLSNNEhiw8CWeq2UeY58Vy2WNo517b+RdYB
1BoEGmLJi6d9pdfFYAxTAqT+mN+QqyM4+Ri/TJpwKkFhWGikhtkevKs0yzEnUfo+t/lcGYKQDPER
VHAegin2lYy3UI5Za0Y48mVCPg5LlxMcmEuVRBOEMIEjDLBA903B8+ax5QhSUs36jVAWYr5s/BWH
htdlM6/cRltMwlof13q5Rgdx7xLDRp26Lz+5L67RW7WpukOaK3gDdAyaJXJduCC4r3gwGAj0MIPB
tu4eIEfglbm6gA8xYDNSw5CnPrhS3PinLl1Cti5ue0wZxuDIBBt2P+1pzjTdciLNiOfD/0a6jRoZ
qMxWFJeCb9Z95Ofoc5axGAHMUa3A45GZe8n26E+AOPGePCzA+uY0Y51VO0wTMBYE36Ajmk0dhJ7e
J/1tDoCwvCO57SylqCenq1I/q1oNOvsWMJIYc0WnwaDJoOQ1YFoaAeojYl0prQExG8Yesjm++Mcq
E1KnQ3de+kFwkNGeOXtM1yCIBEmxK2u2v8pAUsgibdFBgZMqYYc/1OqwPwdagHsS5ogc2XhW0gcp
OprvadqQOGMgvjmzC0NBErKNVrdEEv6y3y6mNcIv2z2hP79W7oYrE47vj8H65gtFaKAwC9KrX+my
gLBDua1d2/bwO+5UcFaHFZEv6d77YkVdSgxXiQ6w5saqNCMcQPytzz6zGg88R/IyMuzo6TzchvS/
2IrIv1GkGHbpTauksyLUewZHPOO7mdG/00yxvGKaDue0n2KY6c7xQ++5CffqNHlNRCn4QLzQjP/z
SFJvxhh37xmSC/CjtjdEgAG4sKYZUYWtzCaEk2DEPGkQdVjIP8U4HRQDijcrXzx5Vr0PZx90xx1J
CD0veDCIKbwdWposyAfUNlU8sX1+Wesvu5CgywLrNp+9A1hFw05bgLBJxZ8P/4bk+KjhIPgxvwwA
bOsbs+HEp46xOU9PPAGn8ffmGdXpyRVf4Zsz09slT/06HrQkuc5NyKZgCSVaKjIrnU6dbg+siFu0
YyGSiFA5oURx8datbnP6IOCgeNyKXgaqmIW/H1OOUN96dxaHU/zU3MP8PjieO8W0HvvHqHVi8p6+
oldgCkEqXXMpT2jI0UhB7d+nodYA2zqhGum++U4tmrdv/shgT5Ls6A8FMEWlgvJkYaKLwkFR9gG9
KGl6yXfiNo0aHrNAqgf6MEwoi5hnajKjPLmV4P1Sh9EvBMy6UPsoQrGdriiYwOLyjLd3mNQ3qoJw
9mGaIIn057PCcAl6jJwntDmhI8OURlCFaRe6jsf2Ggf5mU7frY7tjdoaMzLGFZ4ap/V+faBnCNE+
eP/xR3NvhRinUOttN1sOYo4dkH2AnRPo5IV1e2A9PcYn6CI1OpAobXKgQagjypCebDkK9541Cpn4
QIYXPKPpnNYtuzKCO8Bo8oIzptQzhqGVsBR1dGEfmpAtM48kj5YSeIqO6yYn3359aQ8U6I5UYkAy
TnULWa6ddBMs0ohF9P4ZiEGdTg4EKKCaFhY0dbvpVdyInHKhePyfHZ75MM4v1PykexqHE2VAgwaS
81vC7IIBJi6qcEj6VcxWc9L4I4xoQLRToEJ4o6pU5x5Tui9G+Aabr+KOB0eG0UtG04EwabQy/sTJ
w4NgbgunAwNovW+N/BmXgxiZuwg5MDXgiEcKUZuEqDHUAJ+pg5ctOWPckvehTYHkJpliv6+e0qE/
oVDYfpMDba9lYeL5rHlqUZS/yg8MtsK1LYEzvKdL2MP9BjDDlUhgzNNpgtzTA9ul9y4LkwjQcYOC
lBNj3Ual7T4OKMeIly0ZOmk9ifMulAcBRqT+xngf+KhAIYeYruO7lc7S9hu2CRRvwaApGm31AXKM
3rlbapuMe6IkNcrlBT1oBMguesc+tPNhJgcFYjxWv6MU49+7YX2a27R9UNj+y/kT0b6JGZWw5xRZ
HBXoAW16hfQGDd1GUEFsG8I6jpvMk7YmFYIj/4pDFZIof/icQbiC1tIWIPXm6CJMBDSAjaBOel6x
mQT41JzDz2F72hZMhtWxFEOR6eqV2pC94ZwfuJ/ZpDSvEqJF3mZEHcyPPJPcTUtv/SWM8mRXHIfi
cr6/DHowBzji2uBPIgE9dbxJ7/MbEZsdH4MrUPzCcxfB9Nlwqp3n7jtkz1EjpvSSZyZ94pR5xCUJ
9P+xCf3eYOF8EqbTWE2ibz15dCq23zYkRzoylOy98hIwAM1VfcVutVFFQi+dqS4iAOxL8HPG8t5+
MkMRcYK1H5Gy2CFNhqGnga9ejalgQGpkTH/V51FskbrUJ/gvg56TuQIwQTPViW52qp1yxxziWzt8
dwzsm+UnetncFyXklJvE7BJPXCtijz9qC0NSSYK+PDzAfY97AxmhgMJ7ChBAI2rNOQZJiDtn5rc+
4PfK6dRLiRHxxfoJ6xhITBTM7rlXAtukBAkIW6SeytDBgCOKVOBd1Z/VgdDRBkZPCWlZjZrWdF6j
Zsh07OTUVWPmGDT7D/ccKOQp77855FWrMOtu9widUHgHmineKONt8X9Ox57ZT7C2ynhqvWOIHrcZ
pvM9Gd+X6efJfA1GPQlYS989fHsgjKHMW14YNKpQRYLRSVGgxcA+KvkNP5vuo5tjjxnIqTAHdazS
/zkHMlQ5h9V+o1fu3+bU2ljMUyYa/odp5tfI6L1GUJ9+6Sat9tZnKPPhK5W3bIgv7TtdUWhGmk3C
MquNLb0vVPM9uAEJ43xT+tYfSjPojCg+C+gGZQSLTijQzEEr0ni+RhdhGgnVjsnJaQgzOkf61046
YNxy86BVjbkw7XUh3uKBkoyDyuPzFGwIzXpB8HDtFzIh7RbBotA4aELq3Zky4wQYcRnrM5cM0fXB
YCcrm1e6zvQqYtokP83Bg1F3zXlVF/Cg4h7GazO80yPhMCW3/LROYBhICOGr5pNrXGcko6o3KZEw
3gLj+cGvI9LfdKEJNiSa54IbwPQiPk/tEZUg55I6Bv89vHKHoTngS/w6nfOATMtDRBNV0OsI6e/2
3b6OXv7d/qE35zex+pGCJ8iXn3qXzvjVY6zSYgBXoETVIk/VSI1yVeP7bQl2yHdbiqLSpa+ABCAv
gmJ8p9SpelHVuQNRR2r1VfwkvNH8eNEOFax/ad8Wgq/wHFlouWfU6XTieRyQIGlJqOyV2dMSvjb3
Ws0tuDgw1WA4AJLpHsY/IypJ0nw6k8FEB7NKbvWd0SkuXIpOIXYqH6GGCeteearwVmiZoY8fgCfR
5q9ZIGi6V3re2E//UTwDZf2PhXrGiVviIGM3upy72a5GVcgxDl6lcTF/EbmDD41UWair3YzD2YZW
6wn8/RgIh6fZyztCvoCOQPeEGpf32YAxJ4GPpomyD6QkWECUjaI/HDsITRGHHdXhSjSEnIxYYnDf
mkpyaFsO+FcUnWBwQcISv5TsjXqkCvm4SqtP9kLixCvCH2FbkV99jS+J95zhClCirENP78xhmyEG
h+hg067FnDM6eDQrpbGfOpXGvleLZD6k3O/lSRTv/4u9CJV6C1WUD2L8lzPe4uwQ/fQCRZitoV/q
3R3hqwnI0OcTQKDNp+3CTiGrIoFVNa3F/AVMehQq31eDRElyobcjB/0eGKlFjUPywYPVE2bqQ5KZ
+G5Yw8RLxpceU1s0STQQ9mzHiNom+j8zWv/HmKToPVX2omPm4xSRvC0AKXRl6Re86D+pYPSfHIvg
Occhw+a9/zteHwbbWWYd1TjEzJJf5LLiaasGFxbzn8xM4or9GCbVmQM1jt7vBKIKP/J21x+xPb5u
9GqCtPiiuLHwnL4kFH8z0t0RTCDak1hExVDWOJT25F4aAVFNz+VD2ueU45GpokzWBuNQUo3XmNCq
c5mIQyKjDbWQK07Du0/UTW12BOjoRurDK58V3nbGDfqN2EDUaGfeO6oxBaVfkJTYgl+6g4hymlIR
RLD+MP+DIA4TfRVOzLN78w0IxPov4Ub8It6Jzsj25RUm2wk3EiUszjjIN601nvfJyyp+DmhhrBU3
SdNdaKazW84CUIgVgIjdEuFxq1FUEaxZKiAex63+JsNkisk2l9Kd564shfVpxN8rct6Vp0Trtged
9JFxWVjyaBdNJPEB3s0yY/V92RQaZxWMyyzP8H6Ec34Bv6/M8CbivYpv2QujGrJWo10l7YQuiPuy
BlPXxuwB7DI9j+Ci7x+s9jJNVOgkJXRVit4bJ7jz8sMFphwymKGMZfeDCSH0Z2H+wui3IE0rr+aY
gEqYHQMIvjBMu3PkzbCObpdxZ4z93DF6dIzZ/xIg+ka9Ni6a3CYt1RGKGsI5K/ZrqlRfpz14bADn
uksnK1xxNF/cBuBb2yTYL56OW1B3n4OFAe5beHemw6/tWrBVbBLeQw1AV5yhXS19zsd2GUx2+YJm
Tkschg48NDk8B9Cy4ap8SC3uJBQ6JM1ge+b54r19tFPNi+c9Y83zjAnV+ty65JH4PQjKYS1Ml537
xcVCNOM8r/fMMKZBSDV+wB2yCO/TN+dJmXS84lY90goqBs6vjo588VIQNVw55YNjYlvgnrdwsz9k
USkIKVz5D9NwdQblOAvy6Pnx7+zm9idkQ9D2PIzPy713/qG5jwTcT5mEdnwmFstNEsxX+C/Xy9Fy
x0DyRTAMm5PPqDwgPv+AVK1FCKZhv088IEF8gpCAAyQuLzARXxy/Q9h7D87X7MiFESO+q1vnBqfB
o7sa5D9iTK4vLP36LLfL6N8yMha3ny5OcIy8WwZHK73FFucjJ5PiwPANkWR5hrH2ZfXB5LCb28df
OkqaDrKFznmbSzZy/RxVQtEnhAoCGMaMcLVIJrXm2cTdBtEVGBwIhBUUdxjEoKXUZTPEQyZakthO
e9cEXYlzj3tCthKBlfG0IO2tE/zEY44qpgu7lbJVLKEPMJumwrqGwmTDLl1tztbD7No2B2S1gn0F
+4y24Z2eqhuC1BK7vsivHzRDQc2aJv+qTI3TTd0V0P4iqvmIIWggj4pd1qGw6XyofoNmkB+6uqtV
5AoER6IYA2eeu4WFsHN52yn/mTsc7Az+H6EqsratfdreZw6sUoAPLoZG5t26McEnVQaE825D81cn
0mXxUfr6ZheVvdby6lZsklZ4WFSoq3bFx8GANSrnmhsftm0wDLkApZ3UgQEW5IaAhPAyWapMkSzq
FIp/XKio1PwrfrekaEdob+K2X0p2wu01D2wiYtGySbuUD0rWIImsl5WtD7saBjoo2W23zwXNP96U
Rh+DBlA7MY6Qigl4Pdxktj/S8z6dts4KAmKNkLBZXEZwTr6vJJ1ME1wc1nZf9lbijFTYyZ82sjfp
y2a5AEUr/QRvPdrFwXkD/C3vHIJsfBgwmLLuuVN57002SmfP2R5Ijn3oZeAp7n1NGs3SUp9YLoiA
71jwApQPtlV8S7mfSrOO/mfNotOVrpngIqvW0EbwuZHLyGvq1eWurQatmcZkOBsZXrPMybV9wV9y
QNdlFTZ+yImA/94XipwTLSr3AGmDNPbTURuA0EVHshvXnPIfGSRxemU/GlYBPscbiTZyh47WIhzA
MH7Z+6mhRVKDsqZVw5Ljv9hj9m3B5R6twX69Cu+6+mqQzo3lLbUGdADoHc4R09O3fuwaOAYECd7c
6D34lPK4fWWYB98psZd4JhHJ+6sx4eqEFxMmDZDPWGIcYjt4b8S/qHAOJMI3B0aKR5sytp4F3imF
lwTVTWn5LZKC6+8hkvOS4b83p125sHiL998eDe+Dy7UBDKz1ySsuMxbpg2nMhhuHH592xsUq0Td9
es95TRdQeTrJJBk8OYeC1hAuDL2+p5dQA1LB+8egPmwtGVMBDGNQovQDJ/jMvM/dzjf1WpdysJ57
1T70wKtVbGoFP9oYsn7CC2TJTcH41py2mblpDY/BreAweDL+0kshQpI4QDYbXvk5dLLf7m1Tov2w
POHD8xOHSbgnMaZde3bvV4vuYqkn0qM5vkKP4XxHpwHRFHQYUqYhSW/qlllxntVpqebp7/gCQGZP
B/QkeUQvgDz0jM/OCxQZYJ6JM7xoY9eowWt3aegcdbKcSfJyz3i5D9PhPjKO8wK8f7l7hslzp/Tz
/lOXV+ocF+vnjETDbzxwIdTQQSwhUfdww1GwVhamiQplvGwXpS3IS9rQg1PmEX65WU1OYbKsPwDF
J5zUlsPCqS8/jEJyYVY+309POFNA1+w1C+xcOrlhvw2b3gg+tIYdQxwCKoTiWmWR1OZQWzCkIb+I
Kp1jqfNoUlHBJXsXNjc4m1be1g3Yt4pJFw/4s0tvTTy+bmgeh/oYDXT+96P9KK8CtseLqlfv3MLH
tEmeQLbwcesQhyx1+ZkgtJ9BZM7zoOQni2eYDx7gbaa1Hx0HeKSEcc1ezRsdLGHCS3T92NXU+j20
X25lV/VQenHu0xoz23NomKt5FpleDGjsNHYrfElSp6yB7vOADQRb6Q5uT4uo6uDQ8Ozvu62T1WRF
hhW62RecSaLPNB3gJ2Gy1Cw3nXxcE4sO08NSFhH/2G52s9Hp4pQQWAFBnNHsHxCfn94NZYKTtf+l
a3361R5jqUPLCy509yiwqHi9zy6ZHANu/9uD4xPMnk767RLPGr0bf8Xgyzf7mDh7Jj93h9pwmt6c
OOQVEipRFsfLLi1Zt7c5q5qFxl+f/5EK1nCx+bxtttBt3hwXHlF8zDeVzl1ouuydhJ1iVRr2JzKW
rZZ7Yn2OiZNd2EN0Xy72neKJgRj/Q5XfQgD2YDP3lXVjRvNg+ipW1YnwRlTmuDFDBs0WpsPPN5jW
3nPu0Jg9WKTLWZcuIrGgRY/zSVFdP7kPrGSsFWiIU+vX+nt4EvGD2FP6mWE0Bvpd6zeWcUENevht
sQdXfdbvuNRTcS6OImsP2ZodbfE49HGVPpRcA6TPf3XqQ37fYXUSsGLrQ7ZleX6GXAKC9l3BBIF9
lFatmHues/2CbMpaTWlr9PgeeMCs2FWfn2ha4ePC/nph2gCaXakOzQ0uLN7A8nIbWVFKaDfMw9Ih
yDLTflKf8tKIwx9/6XQian3BK5Khe5e+BH0DyenK4KrWKW3edvL7cu5h+nv8LXjkUY3nRK1wAFdE
hHSk3KhPjSmvp+pIfj7MfsqCjCFwGXKqvNNI4yXMgJJvUxoNZxCNFiHNKm0gkfkNpMibvsZ+VEbL
diD26KhiZ0ZxPa127mr1YHk7zGgLqlSW2S3sUA+TLfpvGY0Tc1iGwz8vdqfwPD2rV4jMh1PRxcO8
/37RqkH6o0eHHMxU/FWw1fQKB2yFm1CZcJgEjw16LMv6HmMDWjaHg4ObT88IMmG1B0wkaiNjUIsw
ReqZrulWFvkMDDle/zUQnKkPsoNrmOHBfjz92siU1QOOA/QNgXlNEljUHKbOFdX6QwjcDc0cD4Sh
0VfVVSMfJMqBDps9A/F/INdkeiDPq9OCrPWkatIc4k2Mmoc+dwbEICrQ6gdH32HZB72dM5F+Cet4
q4nrJt+z2w4FjDntPue2Q9UEL61G7CRNLCZgDCOb8pbBmlPshD+XhzSlws/m4R1w70L9EbU1BCJ7
lITsRhADZKcwLL25Bo/4D7IYbTVx5GRYYGBaijrZRtYFPAqE+eROAA43mjeAR85YUxJOz79HmNJa
Dxm/Hk5pDG4ilYErns6NTa3TmL+nyeiDgRDvLu74ZGvNLlYVOwxPJnXAm7PwxbkCGZ2uuL0nNjFn
E6ZM2hRORtVmEJ2a1mpDmE7D1nIGBrRes34IVODJ1aFaKzKMlv0FxBhGaxmyOPk8FS0zxEMgHSKT
y3WdggOvYYEMMXx3RSkhp7ItSUuf/sYQyT66hagNQrX+hK8wvyHffxP5GRxFI058ZAp4leIYCtBg
hHdnPyl42QdANapROHRQa74HT44hOJwJnssDjZrcXJzqqPMhdtprDsYu05UUq6SfiwogCET2SpVG
TQ1y4PQYMevMCAZPpy4FxfW5s1ZP4DxiKNqrbNQ/F+Rzo2ZBptNVX0BPFhUwUIs3omP+flCfn6Nm
JxucBvcQu9DNfvCq8pJeMtIkMrOAXJT228o3d2/G/kSrpz0looNAf8Firb4ooJdA7/fiR7COVk+g
wobm6uEfCcLn2+Y4lQ6OSKVM9oMVcJmo6vV5a5Mxjv8Blao68rmrFJoE5Zkdf4/k9N+/XjkTh+be
5s+XV1l17pAv7OP0EBib2y45WeWV+7kzl6hBSRqh1/AzJ9SIG0qDnrqdRUitOzxcg+qwRDLOlzaX
uv2Ccs9hVO6WfTxg3najsLKDc63bDwj/T+e1KWf+ijYcVfRttGLsteEkF/9EVQ9XkYnUvJeXBi/0
JMk7ns6xaV9e3eoZSIQRoFUnN7tYq/hXqYkgoWDYxiau4wNmv1oEytqVeNnKep8G4hG88JyQWu2I
RmmeUIDF+Esbls9wgrdrNW+clu4eRqJVOnrNXnr26RfjbNjr0lSxm9qjlO+c0wi5I/gLrjCCRkr9
R925LOEtI6Qe7HV85oIiUG0GwGjHHuwT5LybPR42nrTNZLnCeMU6gQmLqRiuTBgy4W8ktK8GLzxw
/lptru3ZjErsCye5elA742kV9ZvpY/OUjyCjtsNHJby3rO7HcKf1cbprHtrpjj2Tz6vDN11uIszB
sO81N/1dEdDp4Ettov+U55sUGtU23lQnd+Q4Trb/VFaXNv1FlfsWzE6/D4T6RL7XpgWS3bUUKyYj
GC1PcqzTLzQbhmQi6grAUvrjK0QoR8KI4cTjzUxjDXS2McnbaZtwRXQu+2bvOjdQQkgsJCaB1sgg
ai3rOX8NW0gQ4t01sOgV391xw4d86PcmyO9ShWMaAmskrFt/UmW6Q8p8d5gQKyNaJf2wt6/tJ5Vd
RqWgsFLdmX/kVlH+pd3zdKSIQcMFnbqkFGyerMcezaSHPTP7j91tfriF74Spw80dzZXxYXd1q32l
982+i6GgdFlzthRMWlp77w4R1eiL74Ba4Bw1bo+lfpG3AZyfmGa5kPp0fvOeg82G5omd7KovN291
P8DQFAloi7DQaQmnAYjUGAwYTXoIMVWEgwVJQ4KKp7edySnNnK2FmsjLM0Igzj6mpvO5huXQXOUb
UWWZPwCFIUhwavc/RBPUoHMHkW7qPHgmoDQTNV+IhT497l4PebVSENPtFJJscGqbWJ1oyJiNy2cj
Fq9wg/lQVgJpfgD9qHjb2Q1sCbdVas/zHBiG7g1oP/2cCVSD+roEhgdFgCmeuEcPpI2m2gXEV9Ap
c6nXWXPwma0gqzEkOAJ1vCXykUfIA+3ne99kuoqZGlwveYJMye+djPqdhg01Wh2mBOu8oNCbloBp
d42+sdG4Tjw6/64+AQOtZCut/nMnqkWVWLN3jEJajsi/EMHIuLKHZWyqlHUtK6YnQze1idZqo5+F
uIS+7fs8hmB4teJdJW9XCErz89ldNeSGiTjTeRpHqeJDa5wTFXZKdeYHvq5IeCCA5FflOVKd0dMg
0TnDMKj0sfa801e44ktsV+nX68tiNWkrsnqZP+ZoP5J6NDhF7QIXovuiFYK9APzT7s7Q28nmn0Vl
QOubPKWwqtHepxduVwZI+f0ZVvOnEX4WuOOiOVW2WpM/RN/sdN1yVpEaBquIGg5HzfGPBOSYUmeF
qRFCPtElfyKOeBS4HazNs14pyOzd+IDfW2aNYf1gFMYgmHaThKm7u1r3Z1ztNkeZv3dx0rvwA63B
D/Zr8Nmr7b31w23uHFJbjuluCyYNNpeARgAGoHEDtWPI6GrgG3w2XnllYzAsZpc0KlGo+zl1jv1V
VA9acm6d5t2LzyRnJcCeyrv+YGXWwdns3E+czE/GZpuGbXCNqBXdqG7/YHmnqAktySkt2rvhEyW8
y8+F65+aNLub9nA4Hr5nNcwCMYhTZ4WNdpzd2ASgoLhucqXpGnu9ToZ3MYagb+tj2tm2Fv3BaOge
+4TqDIu1zMZ5cHndviFdIJS3sq9bfjLrPbkvGmjYja90jXfFep/ic9caHJtWCYXGQ83aL/+aNmII
ICHd7OeEjoGoEohUc6f0XAqWQS5L0pUrpUIjGDYZFS+JTGGXwikE+Ov/Jf62LwxzsN7n0AjguSSE
vLzd/Yv77XR26A0PvjnS8pM5pr3D+C9stY1BfVC0u3u6OyPxH4aFXroaVZddhqN/U/Tu/1OcMbAC
GkCOa8gdQPdvylD9XNZn0z9co7sKFlQWaLu1IfeNu0S8Jy8nTssf93zX5Tpxl1JAg1FCT4tVCdkC
ob822mbVYYVLEnNlPKwE566OAT6DZf8+PU5EIE8D5WtQoAy0nHkRD8I2m41696E+5ejh7kdZ5xeO
eXVeRWby1DMMTtMM36lGmKx3+6Fu49VjGAUL+xjeGTqQUC3EOuFfZE7IFnsNGA0WmTQls56WQizi
Zk+M+z4k5F18Bv135uIO2OG8unUPy2ebJcJpNWfLmGCWFdbrnbZ7793udNzOz/+V0IIWWWfmSlqW
NOuIhTWn6HKW95P+m7dnqNhnjXdSb8UupaVWRUTxs7nPG+MXu/dOquufngHLFqyPAS2x6aQi2GQK
k9BDARbWViT852nz037WmfX49hM/yNq9vDIVgLlyxfe4zlkSRr88jOn99uEKPdlgJBx25ckTqVDp
RKsIQUQ6o3WnRW1UZ+wkb+PAiaRGy2EtnoZKRBgVw2yyCSGuzY6+zVYuHJ5BTPICXYd2Zfh3XOek
MOwYbpYiS7Emqad14/01nBYNJXf1I+378pIN9FdA84E4xJ6hYDg4mH2ubxrE1Kz18LBVFCCUuY0F
S4MdMTBJzdMwncndVQaopQkkojUuyLF1ZhAjML7hpPTHckrqPhZ2o4P/wXzX1X2T/5yJ12Tebfz9
teiWIgBGg5UY3GvhQwulKZIwaRWrzQuDoz4jaONXZPzsu+/gPlzNzs5leR7viQRUlrHd2Da7p3Z9
+lnS2YDgubOj8Fe2nBkMqz2JpLhPh17JyRg1zRkjZ1uNFGUlKqJPtXJ3GmdOYDMRUv3M7ry9PCg7
zE2XCHW9B5XR0SISEXv3Ei/EFr6z+HTCDqonbil4d2kLe1U0VsmDCbo7PnWbMMLCvNqrrqgMBDoU
UUZAplZKJITPx4WevVO75l0Yz6hQyTFSzQZNnGoXO0GG7WJ791wPp3/E8jZqwTgfl5wDyg0sRLKo
A1iFPEabowSV1z3+qbSi+0/iC+7NfsIuScZvVGlYt1sGlb7XVXWeezp15/6X6suBcLdBCgc7pgDt
Rac9rOGa8J/GTcniyeFHRbh4SUa/xR4lb8mpoHO3MS6owIMTKnAtVJURIvtd0RPao3nxmNCe9Blv
pTkEy8XL9qQ0TQ5SqKtAt+xLBlno1Y2Z6OqkKAofaFZ/eTR8Y4cRJj9Xg5XWno8I+YOuL/IUdAbp
sDCRS/WoVhpynh9kckxmkGC6oxXE7GoE6wX9idWAPgRdGRp2x3XdsPIpTaUHaqj0Pf6Kn3x7pTcX
HYmdETSv3WFjgCEd7CpdzBpx21mBAfqnSRZA6iPPim4gnbC8rmA6jbkEEu5hfnFbYKlRa/OSkx4F
FaqRhZtPHzSBkUcodjBJdyRLvID0yS/BZw6wA4+YkrnyLQ8bdOypFvNYRNLTnyzkTT+PcmRDkvaK
NTK6DrirIwbGpzDBUXyBcZuOpCxQdk9/Feca5JEBBkDeeKaXHrcZ44CrSLaNihmsvakgozLEsDcD
2GeIre9ftQBFpiu1vmDJmQshn6RgcLluTfVl+PSQ54I7SwYUsXNKU6RIyDMvIZkUfFsCi4zKqW/G
OfK9ZPnQ4ZSraGSV7Wt/BuwuP9kVnefw1mFOHXoCtAIpFtfhDqC44943d28fGjGFJHDIBp0JerZ0
vHlTMeaQx6LtP+bRr5NemdN1hEJ4HefaHxM+U41iKnWqj3ZzweJiIzFn/BHLqScikjqRyJjkDDHv
vcr6/KM11lgzNrVMl3vK8lkJQWb6+vDOnz8t9OMOcxTbgRyWtU4LWGF5ovKHL8FKFuXkBLVOGqEU
P+AApU3xC+oAAXzU4vQ+oxMJOtICn4ELCuOkDbvwyLJ00dl00Byq2vfJJUNcjaluSA9ksB0aMSRS
qzWN5/DTM6lpRsfF5/camTgJ0+Y2rc/vP5LOq1lRLYjCv8gqRUV8JWdFxPRiGY45ogj46+drp86d
uXOSAfbu3b16rdUaVj2BjE0HM0dq+7WeXgFvvb27XmWUud9Bwtu0TyDnIOxGtSBQwKU/G08Ybeg4
7OugsybdecEdPNoSEF3SPM7FGkXvI+p7fZNP1JFCFrxBjN9/cBMhcVtaLARRwuSWRMkjEzoym5Vj
yDnsjeWJ4Ch+0SQrDZKpz9/d7rhiFq3ZmkuXKLyOG07L0CDpwrY7eqIGa25eMyDvtBuBOHn6/C3D
OdBooP/tws9rx0DEwibgTfvnUIO1jCeEIe2b0+4+e8DkYSnmbm+hX3aV8SIEC9pLX+mNsYtXacZj
9fK0DcHRPG6/VrnUjSss5drMgDP1vp+PsoML5YzZ1m+cHBixbQISmS9PbDBuVmOnuTlys6ZZevQY
wtZXJsrfnB7UW9cIJa4MsQizH7pC0ujSGYEtcOfT8GzMi1D8bKBp0Q1b0WIhBvj7bW02kjmAhVlZ
x6Go4zW9PJhNxWy/bK3vvBXngCd0EbRKj0xVkuFmALAwxa+4y4F4t7ZCE1ZFptGbp5w0J4PzYA9Z
dxn3vBd340bAZjRxJAbQkrtc/o425zvLSk5TmRWqxt/5k5mwsuGWq9zsgftgwkAuBdrrHNcnkmvc
u6+pXIsslTmqjD4rSZutxlhyMfyeiQGyYznvxAt8b9/+EILD8+DwovDR072N/SyUDVPSJqmPeETN
cDMs6SvLV8AiDxD7WI+4iqusGsk+WFJWEXRPFBfL+OJUJ2JGztxhJdqWLFIO1oRnoy324PBrMZ2+
jXh+Na2ExjY+OiXLpzJOq0bSMt5x7fHqZRo6+SKpGIcwfVm4OCXC+gMz6btzsqctlGZMqczZQso0
8To7T/JQSwDiwYh7g+NEcI42SRWUZ05neduERFwzTIxSoUVLYdZk3DVe76Sj5EYHPXvoYK30nTiP
/Tbs7o/TlJcsa0EkXTd3QzNXCKxW1qITBg/p1yoGlWCR92nV5fSh+ZGneS+hlrZHX2BrF/K+T6sQ
AMFsZ19GMU8ZG77pUQrRg/aLQUXPq9v2FYXlRlOuecrUDZiLdcBvYdT3O6FGhsCvkHKTyKDlV1yM
Axj9/lxfPkl7vowbniwdJqHzQQBlzcOlpaEqjSvJ3d/CBTFaCcrULfopT5k9Vu1dzVGguUXIK+vW
NPm6/nHc0ZFnnchYGD3QxGkBWiefFEIF8gtW9YK/MJ3HwV6jymyYz7QZ7FPGgN8chTQeFVIgiRGX
9hdAyH5YHUw/sNpw1hvhPei2zXvwXPfM1rxhsgu+kXFyBcIuZ9JalBHsmPXZHwfzGXKrtNbrKU8y
fSxaGZUf8+ffZPIywht1d491RQIFp/QbKe7dZEETITk4eAtnoiortIpakXI2PhTgmNrL2PKMoMlL
5FJyd4kSSZ1qNISYRd79a0XCGsqjrD6gnOr+faIUHwZ+jnUiOWVSA9qQypi7h5G9cU/Y8yFX6D8I
rxFRFLvBlHfNlsR2GZQpXd1Ac1nVYR0WpJ17g0hqd1ldJd2RNvn/BZd8ynF2Cnskj5jcravsSLI2
4cDOVyotT64EtYHhpvI22JB0itwj4yW48xH/Am7Y25KTNkjuS6YayLIXHqYwGZEAkHf3XbFdaWLi
JP4TwsFn1ZOSNvCp73sFr4LR4vxhq3gtCgHJRGW0AAUYE+/7JhPp8WEWeU4PvRjEQVa4ztXhi5R5
o0NEvk9dgek/QZYUlvjBjcpQcSAqSXoe9QzPIbqzBpttn4pqossUdNmJBBDS+K5ZO11TVGjCQxSk
E4mPIwh7HxBE+Ici55EW0P8OeoMtLcbVgurUBg2KIOjxJRmAIiUnf6jypdAS/yocZmwpd0WoxAxs
Ejc6CEQFAYgkgkit3Dc5N+XKSeJ94spdjEcm7+POvIWID0dqQ41c6EkeVBBUhTdKpfsMGmEXu0ez
Glx5QbS20Mj10ksIyuiAbfHz0rETCInsigsul0G8tIRyKRA+8CxbhBczYTEEApiQRnkywLs1qPk9
bBjbvPQ3ioiPTVBzRTuFJQGdB7ofP+ZiFwdC4dnDF4R2JQTUn80K6c4a59WSkVLSlDjG+xj7Q69H
qihdyS+Qozx9ASIHnM5E8retWjUR8k4AF7whWuPFTndT2g90h2bMFBB1htyCLhos+ZBJfjJ9AYGj
gJc5xtDYetMKgpSEw6YQqEXJ98CX+DFUMK0Vfv2al4gHjFBUX6h790ERn93vT7wlw91FpZHjnkD1
mjSo5S8O5bHUeiyh3cf5RhX2VCuk+kAB/eEjq9fNNbXXa6C5lXMfsPHjVvRxOtSOz/nNP+OiotlZ
RfRdX0+2GmjBO2tC1m4ZJ//mvIIvQc/jtpD4Amd4T7frvYIrCNWFGsvIljDjdL8ZvPG/J4DkWcNM
CAC73eWPmhCKMOc2MzhkM9fga8WUiRzpyblPDzDGpqwkFDnLUfEb+80O4JkKjnO6EN0511qkmf3h
IRL/mAIYqZj22UAcOxEwUPbFzosAIIGOIK/3J5pdjBUSEQxjqP1OfgfcLM9yLmKqTFmxxAWAr0f2
WNzYniLwx8bSekRXjH8D8Qq7+aoLn4J89MT/tSkPuisgflTWeQkr573bYF9Kr/2yoz1PUwCGiHke
95xDjI1KiP2M/1h9rPOw5demYl/i5Saf5Kv8CRXB3ENB5aTToGtwnXh2gfykoXK0QcN2Td2PdQcT
A8Aixr0zDGV3sD4ZCAzWg/wm4SJ/6oYPyWmFp7znUQZnwjZQSceWeC5Yb+z8RFBhdbwR7QRx1iMF
pY4Qq0cMbqHMQWJz/kQOoGCksoHmwYxIY2dYDaeGrU/8xbBQ8rf/hB2oIAjOxLowx7UG7wYxhsgt
SfGwVJhC78f8yESPX0MKodIjzR1i8iBWYqsY34R5yAPxiQ90djQ2UxLLLzZiN6ZfO6ET+4bL8LPl
6JSgcNBbSYdDFvU+HRsGkWLEEG8+Pr4BkBn9DU0b3sqwOXxBCFWppL9ODy6ng+sAxkcltjHwc3Xo
INjU4NhYoacR8tcetXAyj1dne5WlpGiFtx9eaRH3Hd7WE/mAJFZNG9rukqvI0hid2JtAEj5y7Cxu
/eVgRa6ccx9AlwtZhByDArK8OacwgFu0InYaS1/GySju1QR0ThQXGIKTaDkiPgINcYtBdg/AJhcw
FnIBIGNCOwNQGPfHGbJ7akyZwbqU0uWMXq4ZHAesAImGWAZuL1i09EMZNyOINJMm/FRZkpSyJUcF
xx6TP7aNUKLwuwWALUgzJ8hcnkCQLDR5gE7s2nWapsb2AHFhyxFLN4dv9wFJ+agFk8W+5hA2Ey1S
EhJzxkjWBuCiPMidzHppoQMQyEfFpp23xP476SQPkoXvzUSzwG6T87TlwfqI7xwHS/jtbm8rGfrF
UVCegmTjoUUM+X+OcE0wXep7mOfQaQSz54/ktsv4d6LLoUv+KSU2PXnN6pMWnc2zfSZGSbbDDmLV
VUymrcMVLhbqDz+CQEcSdk9llk+NVOGSNYZHE3Bb0i0qQDSFnE3qiGA2FizeZbxbkBBWPPXn4iiI
H0/HhRlLOfEAPqn85qhghFzodklO8vTY1CetvdkeXyqn2YOLMaMCVro2Y0Y48RqqpyJ8uxnPae9k
toiRPm7O4qC0ZFIr2yHzgRbNSW5OEk56j/Sdm0pQ5P5TEBEINKsa1o7KHPPmouk03BKZnFxTJJMX
MHwSIoF028OHQ6RQR/LJuQU2r4JrvjhvD6S6bpm8573wyYmfc8q3tw+KYeu6bsbH9XsOS8WdaAIN
P+GpLOMSPBMYlVh7TulEwLFzFbBZBwCV0A3u9rFQyBOIsN6JAc4KSSOvJh6BtFbaxnEosYwYBkSI
1pomLhhxYbgThZOOJIGeFbOSc5vXTe57HpSkr1SQ0YO/pR5knV48STjIwZzdz3qJQ4AK3LpVenNN
4s/HzepOrnPFrDGKDj/xUvevwzYEiEnTLLyYfFnSuYsxAfmvDXF/P3OzfaZnzPdu295Dl42fIvup
J52JqBrhNIGuLUGqMDFE1cFJ7h+8g3ft2LO71cEFDVaTMWl54q6zNTvxfQqsSn4Iz8Y4QoKOLohZ
axqp9n5w+iNtHzbCDszvkt3aIJdRMzUCb9uzpwTn7XIEvqbSN+JRrDYTjuSKJwI/gF+zyvT3H6vl
bPboS7FEWMVpw6FTxfUjbd1KZMipPORyo46fN7E2QwA4hgj7gVOGZxBWEOC3EO7ezPu8jiGCXeIv
7NgP/R9b+P3TZ4jpKm1Res8ohHX0aArqBcpW4BvSb4mHfQcDnWrV3akQzSC2B/7ljkBdr9O75AZv
bvtn0ftrgGEkxcv0r/MDSJ9lfDn7WTiugk0cx4eRMLz52pMRS5gHU4ML2lzynphTSonBBYAY0BpI
BwYhlPfEGBEnBr3KriwW4zr4lTGY7pJeHzLZHJznHZYKiyITpP/lT2iBdhLtYjKSFt7XYYyZ+UbF
bwrHR1RXcM1kRUHpEaGSQDaqTf1qn1Tdb1sqyS3EVsvo+89t5Rx0yiOiy6AOkueanEPvedXNoLCR
UWAn+prgBcNX0Cb7AbWnqjgBU+/BpbqYyHGP7f68N3xOGyH286kaHSfKgiXgEe4a0EmeZLhfmxl8
aU6mTdSXtIkju7LwyekSyvD8gGBixas9/5TFfiHQSsgCcmDCo4jE2KCkRf8NKgSiOFjA5t7qa0Aa
Jj2QX2vMmciln9N6fR4o03p92RuHJIcYCnTw15yekk7w/ns7yvqcvijRKzp/B19xJUN6RI+amoYm
E+FyOTr8qcSgAsRbBM1LRtNAI6CNA1cI2PMCb+8JiKAQm4T1BQAM+6v2r7smgifWPsvdf8CJigDP
+e9+c76zanOeXK/Q9E4y5epE3iMicS2QihoYqYMUpe2X4Ztjmy7+pJpch9rmKINpGxEUUlzoSrvl
zwtMHts4nbQSmMzQeu/hUpm04N82UFiqgfp7PCHc9oi6y+kHk0D5c0k6bhXxrq83nR7p+oY+HZom
DT0n/9uzPuRiSIaoSKM1YyGsczwGm8TFcgp48woK/xK+bZnhAbUi6OPDl1ScmCs4d/ihV7Plotgp
TmehLtQIhhEo+eAFPQAPiPLsNgYQ5qgK2kZzh9v7SnhONw/NGMt1GbVm0ifToPVJ/dEfYJQLa7ET
daLvoPTPu/2EB4SmSUvutWvgM8Q4m5e/zMrki4j6uFrWkImEosmZ8kA+TfAngMNtH7x6+mRyhCe7
k74rrlJCpmoD8QLhwLgkWEuthL4bNqfUlXI3P/aMF97dlLsZo3lmMLGYvGydIE6PVb+zu8eL8dPw
cANmfJEJ4GjE6dX2jZfX3b0nCg9PRv2ym6gfGZRFWqcCBs1h5tGD/8LMy3f7cQnOBp8Cvus8jqns
TcOUMauM75HmsKzum2E8kiy26KhSI198PyafjjPXSBCGX6fYsps7HzWD7q/w29q9dweyYtRdIdwZ
B1AHAm6KOaeatpxQgTj8IaNPFJi+L1s4/Th3w4ghX4Tuffb243pzmHyQQzV253kVP+ff6GJBi+bd
7K9Gcwb8M2TmJJhbfInx9BOUF9ItmfegzXk3UAdaelR02P+8Rci7R1iHNeZ/ZXhxD+59XHiFV6ef
0WsAgyG+ja7Di9sHCun5B4owwWGOyFedfKGutSOj9cgKhRpBimiTlbnSY5SiXT7YXODWuMfG8q8X
R9yKHSflthJfZoJg9MfMPmAIQtYbUrMVa7r26+d0WdgCVVBzHSKxU3iteQYibU5WS8jVAozQBlQn
86xDtYGuBscGzlR4FzuqLaZUJa6bSES6mmlKvbIckXVKHF/2+B+vznBpL7vJdvsd3oPmSLX+N7V5
yZhfc6xL8ci4BAAS7rBx3t1m7bQaTBp0eu/upANWuedwrAYgBfMmJTT3mUBJxrllwVscuT1Tmr1P
4Nd0B/qyxsfnAurVAWcVNFl6fzledemBY4nm3q+xDiIxYQSTzEOvTCg39eTVh2Ypg25nZEZdc5sI
QkM2NmHpAZBEXWagwzIoOVNwQJhprI+VQCfNiULl/qMxib0wnINJWw+2GELily02HTnCXenlUL6P
bybsUar0CCt7UdsOGvNixywmmYvcT+H60V2SLEWEvYo/44QQwpScXf1U0AMoWpE5i6SLFq3xxj6S
wDDtaPzsYUp1mpUUQpb4CInlNrwzmYMlGwdq8EJsOCAPD1uImVwyb5cEthMr8XteEDGuNZ1fGW4F
jeUitJyn24SXJaUmJhT+B1SPboeTRx9aHaQbCUSC+bwykIuIfMSj9bu5ueF0runIBCD9Q3mvKOiQ
4B2hk+H26vCtudS2WGXHYWfz3XVmsnP7fxy69o02JslNvvhw100llMLpMKIaS+aH0XGMk9ULByNq
XQuA7717ikigtqmNhrWtDrogvwI4Tzcb0uj5M4zj5lhgYrq7b+eJqsVGkWHvZ2Xam2Tf6G6+RyWb
r716ky4Khop0wMfTxW1l/uo6PA+XyE2g+fDdL60VKvq285pJb+YIREz5OHv1UaQ/SlOmlS71WCzt
YjQfw9UqFtDP8OdYLyhU+mX4gPIjEp6PFfMGYv4/t1oEMCjImgOK3AAcrxAeLd0pF9ASqYZ/Gh3c
VSZmVG/4wqucNhYobB3GEttgcTRNvta2fhux4Qlq2MQxl2a4VF989W66QAJSuO3cd6asb5kUPWwM
S6zCQOy7vqUNMMObPk3sHKdTFIHI25nwK1Z9uJ7xhviOFXNV5IZ9rNXqaqpT6ZmxnaLHngrpRMGb
86AnnxKXmZVUr3BJul4nvnacFmn99ga/gO0kqBvYmfBlD17tVMPWEPof1iGwrZmVqdBqlLlo5Hwc
+in8kThoD2pfgDYKHK8R1kK8Fe4XdRpcrMEZ7FzMY/a8mZa/3NzIUk80GOhiNfEpFIo3Nj1TsS3T
9BXDgScsnnjeYkUeRtqA3JZVzYIhV1s9dD9B/tp3alsAA36P1pclRX3DJMzA4gJOglBmvx3gbaM7
WRHqqr9mACZkSZFzHtbmJV7dya7FfqDjbcK4JEMpkK09rCt0Fq6nCVsIXhoBzmuXJueHYCchogzT
2n1GzZCW2F+R9v8EeWpZq3J7sYjvlPTgCH+KK2UURLLBw1F4XjdTTN49KFzEDOWp+EIopgFakwP+
BwfrwqBbeqAPxPkHekQLpjwigFx8Rnc7FfS5iSNm14lj+BQk3Xgko8ACd2jCiuFY2dsSlIWhIsyu
JSfI3eJuAsQmAXFqwUgAAlWIS//HZoapPoHPRY+sxW2GufZNS2IOxEMVjsQdYi9TBCjWIxPOewPp
+iCiDptMumYAnR+MuicjwsGomznpy8c2IZXgbxTRhifMoUgImITImNEOcx5nDHfEolL09RJzGVtI
YeDKTzN5bIRFIrZJGMvmIbNXzgZfEBsDFPlkU5rPGEYz/T2yrYOyehQDb/jwLEw6Z37tH6VyL/w9
lCUAT7TycikCwOMlUhcx8RNn+AUcVNMMUtfkaWHg45MU1Qb1hlgdwQGtmH3FywmSyEQrU/okSfDq
R0/xXNZynfQJ+HlwjMurecQ/fiaTBgUo/l+Lq0TlIwRgQHUh9MnuhZw16M7LoKTeliJWzj5ACAyA
oJ0cPE4r+5m8KZaNHkeRJW7LYjMAq4LL+uVFBBHEEJuxagwH60PqB5zGLshnPs0TnBl5ADdlgYQI
FLyBE/JtCCkDQJm5FsM+P5cL5Q6spnB7Jig9FRnLk9N9JG2JDlWgo8WHP5iGlz9eJAV5Z4p3HpOb
wJSxmgMQlD1HNUlfCW2HySldJ+XZf2ykvSAlD9CQZHUHixHBaZbFCOkIqbnueUxrxbKS4XYIuoUC
jV0sUOBL+MwG4CPpZcYp9LVenvSTYpTEPgZ3QkjqoP6GP4LT0ISNfj+YX65keNasBwyuDDrMg544
/b0uLomaTkLj491j0Unb/bJPThcyxW7y9ePDqut0/cI8xNMv86kFUIWgb3VXJ0EqvwxF2tH1PAUC
O4g1NnQsg7w0d1Ji0zeiEKQTGXMo+lnT9aWeu5qZNL9OeJTplsnMago+2P52bHycF4EbHIBXcqWC
b/Gu6BpOb7A64XGQ5YCD4SsiAffxd8LwioDLS7cMma0sFd7Fl1L5BCsruQIaASGSh7nGO3ItI2Tt
wIJLoDBkDU+4++lO+lRCBD1DHXMNiYfMT5VbYrqAs7q7e62hgV7ICw9kYfQS7iRaslYhK1aDEzw4
K0G8gLB1i+lD2GYssuJDo+DwHFTQWHqEBMmRWP9CJxFXFDAdM7qZC/bR0mJFiYU2a5IFOnvbSNqI
HThKSXVBCjMYyDyt2ohIcm64Q7JZ/MAkM0sCkixpqSDG4JcRLjuqT4IVkb/Jp21T88+u+GKMRjJe
FT0O9Hb6JvBYcEK3keAztiQi+xOzNXQ0gzVK01U+fo5k6gQsptqPPohMcfOXmUyPGVWrBm2qBeHL
PeytHnfqGijRBd+X6ETXkq4N+5tT0ZWfMdsMb0A9c9X3hV0maEhA/po3v0tDOofY6BzXFRgX/cKS
a/cEx1yLERnSzb1eSkbbR37NXientWs3j97Om4UN+Em8TmVwXzg3jJSGIsVygvTbyEIsHcKhLIUz
xmFPDi06F1fgJw5gc8GAV5J1ZrZngK+jixOznIQcmxQuJTr0rq2UnJzBFPZ7+tREoMufOJgJvigj
J2p6XbXfd2cV3B8Z7Uf4JYybNDtTfBHv+trGNA+XSkwRxC0HfQllG2GcMVDSV8MAp/+//6VrCyXR
spnG77f1SbJj30PGAxbibkgXsEtPErN/fvWI7ao5m5Dnd73tJDIf2IpRc8LvVSybBTTRkM5BP0fi
hu+jy0TbXZngz8L9Jw2HABzN0DtB/D3pkKlLBDdDNW5v+QfrF8z0Owc7Drvb7lh7IZ3Rvw+9OeKv
K3dgHEAzLvyA+mppkSdj+z9uNO02hJ0vIRGYr1G4yqgzaoRMT/tYk9fJ4FGJl5345dYHW1XcJ3Bg
U4fYUZ2sH4/11bJoKxNBYSs6fZ6IxLAKWw33DsgUXmiMZKn0tWALcHQrL+qXPFKCBx7Ux5sgqmxu
q+kyab1OyxRQY6oFe9ryQeEdIB2VaI2pM981Auxv0oEUOPIWfW7VcQGvEF+nTUh0PXuNh1EhDobU
T7uGPI/4Sc4NdL4nlyGWEoz3gJZLqwY0AvkSWuRrkEdEHgC3G4uQ8cEQQ0yjBOm3cl9KWdW+k53g
7UcfQJgw0gvmnRqrjEYfQB0uAmD5R4j3HR4w3blVqbdp59MubNJBHn8JFzc2HKO7+Dpo8o0+HX76
9PEYr0C9KYBze8vP/rjSJezD34+3uac13ooQtITxWwaN4R3OP9wP+os3mi0N+AVAWUionsIZpdOo
jfa2AHXoNKQXMJUX3Io4nNJuYX4q/dIPv2fE63TsrTxrrvO/D5nE2corLv+b8N/Yld4neXKtyKnp
eL31FlVYA2ZyGQibB7z+Bm4oDLETCgHaIhTu4Ha8AHDcm06/h1SZG2nzbftBEqdOc4dWjwywkEEW
2QWqLqUr3dPH33lw8nlLbkFaezck/zsszkJxXZAETyXhv6Z7uh4wi6pIqFJNV1nXgRS7J4QCon3g
LnIyd1WANX6T2Udvh0Kr9aetpV8iJJBPVIK3KIC9m/foC6XD762KLawKaiOfxi9nN88PC5d+yh79
EfL1YtyjLkKAXnihap8he31x8LiOxaMOUYpk1jdqotPo7qnYE+JK1t3dx60drhjzpq1t+k5l3b3O
BmuD0+rqHQCOGc4kIPXVAynBQp+zO2wwrKPHIBV8QztW3jMr2C32p+UIs4qp6vTj5Cafae6AIZLP
1yZNOwCXrrNMqyvzxCizqDozBUZI6UnG/hgpdr7qO4fRKwQcKjC6h6GHnJ/JbaqpQprNXYRPGoKq
qbBJnh7wFfTn0nyFtAypMJFviK276nLjgnSXcGY+LQyGtRGL4GQwTHupp25bd4HbqZHi+BALbQxB
AO3q5OD0TLkrSAp2AWmY9P+xBUZ6IcFeWQvhhmZWiqklLYTf/WXeySf5ODldsXu6uw4uSZr6Fj72
GJDSaIOWLUn92Xbpr+MSHwCQYXn+MZwwn5RmFl9NYU9yaYQKeB7wIiaExx+9XdJ+4BuH/AF20l1W
By8tPrmwUAQYZ5w5Jhx3DwcjKkDJMQ7Iw5Ge8dQ/zhmLQmqKmnV5pUaiYKRR2qKmF0bVh/zyws/V
L/z1FbNDihQz28CgjAVk4s0QihYQirhKoLEm2Q8lpXGlEU7AoSvbpRr+WlgW34DhZIbL2av8jvhs
gFPr/AAQ5lhKKSumqLnpeKAgv2N1ycqQgheqLDUigd1OSdFaEIlOI0kvvxTC8jfAejGUVSH8orfU
Ri52ZtTQdHDZBSWjvAgF2TerHBbRfgZQAY0gvJvPoQZZPR9Jt6VimSElxM1AIOkuleS0NJszLBXM
+d6Yg02fPbUPeF3yw9wxAfM/EVvPeUec30mh/LqWYP6NRPaOQJvP9MWGvJzpVMJl5+L27oBsbwfC
BpYOvDkPAplcxoDVT8CTtiaVW0SvjgSuEz8DzkDNYmywUGGElYIBKRjyCwp0YS0TRm+gkXlZDRcc
CgzdyDcNlADHNa0R6DWbJeJcsF7mUZe/IShfW3yQP0xRpxSvEHf1sEDrxGr8CmqSCnKF5CptyN0l
o6qUOqVr/hoaDEhoEo59vKto/AsCZPiyrKX/R1lDCL1YpByodEzOfhkWfl1NAA1E+gJgiecnkYrW
ydNCf0m7evKlPQ33JkKA4SkxTU8KFRrZhdueq1eyVTheRCtZQ7SDWSJCvKSHzNOxs3x32xUs3G0P
cv7O7SW2T/RBSx9LVUtMS6FK+T39NJYqiqndjOTWcj49xyrKRbTc488HhvjSaaM2dBhoxlBT+SGh
9Mjfa9LWheo8FIotmFfUnSLc7lGLCi29YyxkHNc1Lib/x4/3xaUJUTnT0WXqdxffCsAZ6UruXbFg
JKEqo/Va9NKMTo3X1Gw4l16gLw32gYKptMwJp0bC9exF2iuTLGvYQqJEP7pktkgJKIKFTn+ONdIk
HHv400J1LVrtByA2GbTI3pdRQ4ydxei5x22/xkfk4WK7LEPSBb18Tlr2kik+iAlv6A9rCP7woFAw
8oQMRJMCtHdAAQ5latcETrTFsaVtykDrKlz6AwIsNCu4TYpQq3j+EHE3XH6ElRaEqw+lNjAnGb+8
yIp55TK+nSvC73eQlCs+EnFv6bS4yhWj2X/jFjGzoCrnm/wSo6XHx/jh4avO8EC6yvDE/rOuhAxH
HWvcGf35s0cvnAXCeyYcFJMF5TJzun8XSQwF8A20GEZXUbdoThuJP5dKxigxY/TiibHBDcKs7CH8
L7CR+HG4YHb56AtmYjyLAHVCn2cmismaNhjtxHlhKD+7DKoNNGtyq8Q7U5zF+tYHs6YxKnmp2i/j
eodwbSWSd1kML5YMTDC5eVJHncYI6oW4plK1vzApZMTcAu9c9P6sRvuOpgFLPt6K5v+wloeMq+34
aGpZTHi3ic77YvffLKgya6Ex6LGaum4f172D0cl6boEJnTw2F6fBP9Y9GWGnV2NG11loA7j8KCYm
0AtpiUenMfDcpN7hwbD6YszQNAriMNL8mul9jIDD25gZUKxUSf5lxvr4v70rw4h465rZHr2ZoHaF
wwMDifPUkCkBXc4X85nIpLkXL6rH7VJXAnK37dP8CwRg7QPm0+NzKaoFLAvbexlQUbG0WtOKKSG9
vf5g4oD4OrbWoBv85I1XwHAKDcE4I6kCMVe8G8w3xrKUfI6HwT7eZKBucs9OptQqskFyrvVj3CiM
D0ZpXm+Guh8BScVBJouE9zqh4ggGi8J5OmO0jRiVHy0Q/Y9NV38B2aBN6XsStxFWIwOPagvHAhoH
XxvtjEXrs+O0Qb24x7TVeumT9My5Cd/xiIMzbWGaADV8xu+AIcFiuCnSow4hsNtzFPAZ68S8LvON
ubhdUpVpfWQl+AcwK/SJK/ugHi1X2DWjN2U64u1m5Cf9u62G7zn4apsq6B4Q9QiDZOjG8o+xBWjN
ThANTQpYnEaI3PJRjz7zDhfWO0+bGBUbEB2YwuhUuF6CQkxfPV1FFYX2V3g8x3VzdOrAKeqiXntS
GVFf3ekEX+kkNEJlJJI4+bl78DlZndEhQvA7LvTjGokf06d7MEGH8DvXVAUwk7IXfazWHMkdpWAj
fGGXwPcr5pHG2kiNn2upJrY/Ta5QZ0GFUdXRCqJO5PChNyQcfKR2EAzl8b7zF/gVNdtzCmx2QpCO
X4kciCJGWjoSWtq/4K34N28/EkcKto7gYQ/vtZKALTG2C7DAYQB3iBj5mrRgpRA7P9wBWrC4mUjY
5JrQ9FWcNiNJU8TaVLRa1Etp1pK20heHBULImsG7XaIdoZ69hApu15gC2LktF74BlbRgYjtQIKJo
eMMlvwIG/993/Im8eMnm95WoHk3EVucWivf3Y0aHbK6BoHN2K8lMzHHEvkN6Rw8YtTkIiAoZVVq6
+1F0jI+YrXQcJpJwylrAszfmljytJ+COLNkDLeXWoAkgcAsFFFguTl5r8N4whWDw3J08fBP38RVf
DeIdIzgnuGkklR0gYuJuc8mBo+g4yydC7D15ii/NcSntQRKc5oiBthB027wX9FYkFbQHPqHqYxYw
qRPWIIRfLhz6YY7+gycgkTLC1NU7hI2g9Bv086OiSw6Qc7GEGiyrROi/hd8e9Fp6fw8igJfF7x0W
VLoWpClgbKp9yTqM9hySTdDjDwy8MljGAok0hiaVJ+7tGejrT59Io5BsapfCo0v+a4v/90ap7eRR
RJdO8rHdiefthU4ZvB++dCSrh6skiGYz+NG2JBtq/zIi1gDVsZDiUL9DO+dRhOUjGgDQNdobVAUY
GpExQVFdAOCc/I9QaV+UjMyQRUVQk9Cqdiq8VppMUs+cSJ/exkoYLJISI1qwjuOrF9In46CWqWG7
t8UAv7HUObAhTaDGnUpf5TjhJghbmBXQRRgCzLO9u31siWgq85YMIYTDgR8Ln0m216+gNqh1UH5e
bdr3FuXWlXLhTf2RG7WH7QCl1VLPYqnv9PlJB8WG0sJVoMxG0C95K/l8pCBhKE1S7ya+Yi1aNjH8
Q2G7wtgl3ZYC5EGyJtmhEtB55KtUI0ynw0Zb3cSCg+y2bAVEs/ZQNcGCfdoXwn9Ldn4Gl8Ks+WBw
2gAoGcR20obOU1OBvOGMDpvmZdTfLWd092aVBRnqBnbcA+a9em2H2TizHtNChaAAxwBRwegKDTq4
JZ1pfpZe4vuPuTvGeS50T8Vl4kPPX2VZsa1QIcQPVV9lrwGlMhAEqtJj2gAbzyj9GiilyM24fx23
M0WKa0C3QTNG6QYGINTPAiEAObu4QUknGTr4B/Y3bk0eMFaPJJLMsEXIom0hYYVgRxKOCX4bFP7g
NHG5OpEEg90RSz119J+u1B7K87/WcPTQgfeHJ8Xep32gLbxEh32OP7tRkkCXuLhk4Dt8DTch+qqD
wxFOBm9Dai2G/FImtxx8t/vwKs/YdN5QnlGKc+RT3pH5OTrlMpycsOVLcdjcML4NB4zH70HCXvQm
zdfDkXjX4iQsRqYY2+OdLzJ6boqDmeZbH6nekenzfyIcYvwXR9Uo50DHV1OM3Id/0x5i+64vSvuP
yKD4IWxwTZq+S5sHqCA5Y5mZfDh6oip4r48YMfgHe/Q3pB04nP5djWvUIicYPAbPSmfQTsrcP1qz
xneNCIkBtz0w4yJimG2CLSOzmc4+6dLNfjrt6Tgf3Be9tSQaDS7kWiyPz76qWXXWXePA21iPnxGG
xleLkYruCwY3icZ18YoqBfXmFUPr66L+ewOhkazSn2GcTSuANcmdJN1o6p05np9eQVE3bWBP0hsx
bxYSMq6aGPaMevGT22RwNZqDeov6C667I36Y/ZWyZSr6a760e9F0g0GMA2PJHunWNKOKTNFeM5Kk
m4BvHGuZCoBLZL1RUw2OiMlIT/6GoA1jwy7uIke0LC3tJRfaHmKyDr99CnlGlDqNSCTZK0af0Gxn
78+lBxPOm5sLMUblB1q7/bYETrxMwrn12670WxkriHGkX28euX2rdVYBXnQFpbB1neHahzue4D08
VxfrRLCYGdM/oxryKiCPOuAFIIOsTZ7qzT2HdD7vO2GIBo6pWEAbdG9SLe1HLXrneGqKmTPY0EWP
+ztRiZYohIfFGIBEIsbZJl62opt1np2CA7QnM6XMJyL9Wutp+gtVhDMjZsXvt/Bmh0gmIem+iBj3
ecUgTrg5B3g7TbgJyNQ79Pb7uO03duLc79NHhghp+3l0SCjHbar33DFWO/85f8cguMKjxEshOAQH
V/51T6mjHTWQ6CaqwGw1n68QksXYkIIBrI7DntM2IKMT3egg5aKtXCncgVkDOtxp1LRRw84qY2rB
EKzpeHPpFthUjRiq86Ky6FJkhN0FBCdtoA06GKII9NCK2hZQBh1kOBYf0dY+YsYHnMdsA/QakyF7
KRxOr+Fm7zEHypzmkyaHBgDLBeq9xjVmsgVceqflVwyLcL4+NoIeDTNrOg9xMR1fx8sBn57HVriR
m2f3E3wfqTN5uVMHnUCLGDuV8MFMHZoaqit8hwyigyMNwPPcz/JFnWZvToklFr1OzPe4lH90NOis
GEooaDO0Y+aBc761ncIWSYLlNL0wt3Bk/YkQ1A19PV+wKpAhgbmt0FcD/LMnpZfBdce1U7ziQtgl
MTMbYWbEbwzTrZvPWZYhxXBd2OEpiBow19OzYvc387QHH2h28kAnaGDjeU8iUAcQW6FMamxhghG6
tQyVjO6D4Po9QqKYm9pZh1ftF0M1aCMHIAm3en9dKjtOQ5/XCBkB/E3o+2Bdwq0SPOyefvCXucKE
bFtFegigXOSIlBF7itjvOl61AfzfcTyvLLAsWGV6TCxmDsSkJ0oQeXNdlACb0wjkzGxQwiUfdiAX
q9an3MGw5FTkqXb/WDqvJbW1JQw/EVWACOJWOQsF4g1FGITIQuSn31/jfXzK2x7PgJBW6NV/2o/f
3jdhUUcIFdH3NAbpgcg1W3I7gHM4uGPlfJE8BLFOxidy3ZzhwstC/ich2HwNyQhL+LCvp6qxcIcD
vbAxJ06hHg/RnmgIP4jeG8CdASj/YRNIQ94MnNkF/iZpGMxFPifdI6lkWqYsXG2QJSZNh26cnRF3
x1GF3qnuqJZHpQC1Fn1Iz3RgQWSqyCiuMFCEZ04nLMMdhIKNkoKzgDKUyuPhQDC+wd3LUM7AuHEd
j+TpOfuzkVBXipfIRjj/DdpGhrOlVGQbLsbCgrxSARdjEfcfJpsNFAE67p2F8aTkgdhi09t/hjxn
OugAcXWmMpwFthX7jJ12pDpG23gxmO5MPrqhH/eg4CFrHO9WB4z2bPTgBp6NB0xU6vpcdNtfNDe3
6D3u8JMd0Q0x8aVQOm2gbuU1fGGMMvIb5rd0NrFTobnIYslCripp4b6sF23SO4a6bfvKct0IRX7T
mWI9NO4TBEVFtE8lbiSYKElNNchYEIPvhv53wjDfTZUIoVCkbnq4SeAvPZG+pqhnMKEeot+Rpezf
2oi+C8Dq6qlWE+lChziTyronF6vVNeAW7zFl4WPaNzV4QD8aDB+rPgRiXDpaYuYiREZotdwjergg
FPeROsluNF4XfJECO0bwIsJM6Q9Kp/zHKYxo7hlZzwFpSsp1xwHuZk2gnqSxjHElOBaguzkCD8ub
xhMxKc1rODYVrMqeVefPaI+fmVHMkKjvnYerWpFM/pfbfmpY4T6XUOcfQZcVcE04Hm7APLJ2sFzW
QTmUj/0JFutjT1Pa3o45tVjD3YFFxTrTsFGvsgVWAcwzMfE9wQSj0v5ZClfB8kxZvHP2TouHhawf
lpXJ3gg325EeujxV3Halbf5MQHkZ604Tnu7A2PgoNFFFapz/r4Y/yAC96LfN6SbodVRHioVHn7lq
8DVwR7NrKcb8sSzT3VBUi73kbhi9ObD1mLC49rzlXuTQdMHPjrQAPUHhTR3IQJciUhi2/BrjR2aG
8FLknVpkhEFt3G1EE9HnuCwOD32Drs/4zBCMSjqOHP3swmkyzYPuGls0oQzTuYBZc2D6SDoVFQwE
l7FwwL40tTpbgr/jDx2qOaQcs7PsYnJmSHoAvRdzNYeO8uuICrIvukjKHggdn3DxhwQ1qr3GEyT2
Ct8hbaeVD8SKBmrSF5eg06rrNqxmRNsY9a6aEgMm7eC+nPgkTcp9zyoOzBhmUDjfSeW6W5/0QDlE
t8DwQUMe2jdT8gqvAfaa7Ueiq/gIGDTApFxiGiCOtnwWcGpAyBeC+TZ9wmrZhlSAloTMvbbevdBn
nA/oBEgnE+2p+DriI0rdj6fkvQVL4snPQ/8UZqbf5R1vVmtDLwUP2co5oB7BdUgAJUwLnPpi9Eg9
X92g0Fzx9GpDzIYwcdf4A5ZPDT41rb0ODkYi+OpdDNyy+q3/XY8uVPtMpYt+/NtuMO1C/Y5ZsAX/
e7WvtPOIE8HxYIIlFxmsvlljeBzhjXNEw/jSbj2mHQ5jzcnnaTEBvR0yn2v4WcnpoKG/Jrv5vaM1
SfP541v54xeOysFYlNbxTbvC2CdCkj80DOGuAbkKMmFvt7oHdITXsMf/2iuo9W1OeMdkPwc4JjqL
U8CbeGz3W+gKVJ8/0CD+X2d7r8GbcAzs/n0p/bLWaNTwkJ7rA7qT9rHtsnXf4VRZb0wBcLzbdr2o
Y0WkSVZuOXyy+4voz/5D1ygJfv3w6+2WVL8hJDVX1jTTOXJ+XKQ6krE1MaZDkoSCAIDRDNi72m5t
DSi+/9Z376kN/3Ii2AkWXxiquycMVlNSIk3EmZ9llIQwWKJul/LSFZkNS4KwvfdOtE+LYSP5YtnI
tijeCCJ7DKiVcIqEufr1HlheCxyPEiXl7LnsIuvfOVJrU+w6F8gyzsKvqCr7S4RQEDwWsDxhaGMI
1WS7Xymj5/z797YPoLYlQ958uG2ssLFLkKJWEEsgkfmRZaiaYbZycM/p8m1SDzyMDjEOa7zk2Tiu
YyBP7+ndWdioGZtT6s6Te8mp4QC2BnIGf7hH1kYBVsU6/4y9bke+BXyUBfW6vNOLIAzPu0bKGKzn
ae7TDifIr9mx7ktlfHnqR0eYUV2wSg6s2fuNvvgG1H+H+guFAO2Jtk+O3uACm/M92pkcvHWKn6OJ
wxWjQhkt/CeSpPjEvWj7J2pMbAxOMzYfOZH7d2BS2cvZsKWyqmLlzcZUs20IJ2AwfGJpdaIooC/x
8BPhrQt4drYPsUguRVGJvdiKSYiGZStSJCxAfUitqXR3tkc4yvKivFfO7/NH/OAycKiAJC3s290c
zz1gOQSQ7OXjG6AjXF6K9Qpki1OvTbfjCfWMpHXoF19Ms0AtecDnpeKVnICWFLR8w2Eom8iXvYsa
OsKCFyixyBWPYxZsukNeAaKe2DXEaKMG8ebBdDHCES6yAkn1zMHlZLWQLcMFYaeF7A9E1zjrL9Bl
UHILm7Rbh6pTel8Ky1REF4sWlIHVKesmsjI5Lz1WOGeNHsi6f9LR4QsBVHvCi2j9vB+o8Mu2EBWq
4TtqBsUM8wiV5jkHZL09PTOMKO7ML1AN1eledJnhAykesWYZwrXCerB4oBwtDFaPEvF3HwGANJ/A
ppsaw1Vc7ZtPrcaDngqcwghrehx8gfPIzVP1JwwKOREWLugqD9iYBHR8otql9ob6WsJxQH1lKDO8
S6T1iSDyxUAprfuoBtvNmDWcLqQS79HUN5TtqYtiweGVPx0++5OMBQ6S5+UAu+81pJrOWu2YOLIG
g5PZXpMH0FufyBk7cUjB16c5LZ5a62Petz18sW8uNiQUZbXZi4ucYxUssulzy0lYEXrDy8D/LVAz
MOF4gM/uy1hknMqvW4VD1fNkfqYliVyyhhwIw0V6QbpDch4fKdPFR/6o3bYEXjhkKIQydHZLyee5
Mwy6xPN97cYIU+sD7RSOjrDSO9kp6HOiXVgMLCxiCbkecvwarglZCW/m2SHbZ65Ix4tXb+f9EZ0V
tx82N31WsspgLeBVjtEhQC5AaHepB9Ikk5jAU/CYLpxOVlvCzV8ESGW4pnEZPKx13yTnTS+5TQzc
SZeIwzXRhkH6JlFVBOY9vFUkbWZCwq9T2Ge/g6BLNbqEqLQJ18Co3wyWE6AdouOMRbAnh4NvWjg9
/tI3yb8Bz0pbRqW390yq9qwza1EZpZ2ZkjZpG0Woic2eAff6dtKUEEuZ86SVttKO2yuJ88BUSV8r
eCRD8lA3RXiFeXYlskTNlag945UvLOsnO+1xw7rmbtUz+OGouRGl7m4lUZE35w9VOamCEorSyaVt
4z8U7Qnhz37MFk2L3JTV70t7SH1XvnrrE7HCSUmsuDAOpuJ0njTD0tKkyi7tViTJJikBMle/5KOq
+c0pQ9yJIxIMzZvTnIl5fhn+sQ+V5OZ1+HsZ3iViaJDK5gMKZZHwK0a3JCdFEup3XpEys6v1Dw0m
5+a/WhiCqSRR3nxI6oNf9hQZjYWYid1X4ozbgas+JAjvFwlUkWqPIR0v3YV252OJDKQnm5wLTOaU
c3552GYQgoipGBFWYLgF6LOVW/v4kZQONr4r8qGDKgKejmhlUkNihrHTB5awjWnDZZwuGdvEgnX0
Kv0HsNTaIwHdAwAk1MiTzLcjCF4Pj+bnRvicZLDz7sfsMhI0uQrp2sXXrLs6mX1fIYAKeNF8OwtX
gXuHybqjQIcxCIS3B7hZY4NQ2RL0tnAX5DEpkwJHPkKkQckPPq8OLiveGmIbJ5oEOrBK8HUhNIKg
4x33MY8dEQYvbtSoB3/VtaQQ7wkeq4PIh9wFo/6ls4k3B8g9f+Gzovk2LikvADwKDL8EqiaCBQI4
J7nl9wH2fgQCQUW5LaPmVgzu+U4A4K8hJT1BIICwNAy5CfO3EX9CeTXBdCW4b2f8YaWCgUkDtFNS
VWsC2bp0MSv9CIdEbxG02eJDdcyTQ0AjMKtEu+0NRgsn+vDrc4JnJXSLZMeq90c+0KpICIsrTBLJ
VkCytCjhzUIkePs7fr6yuU2Mgn/BeTwksQ0viBSS5DJGBU+tgR0rJxmsk2VYShJUhY04UdnESx7M
3VRMCx+jB1+jveC1fIUFG39qeRQS9Me341knjEUioyT97O3I51sMuZ0Yf3O8AIZzXdvFXTqWb2FQ
9PRSYxbByZQqDAvFvxvmz7eVtCwKQiWleaGSvvSc0J8w1NkgIgQwZTSQIgV0TDfaTPcW2mcBylMy
w1hT0vyiuy7/QPNjl/1dbGaZ5Ame9PQrb5bCdeARcGKu9FTel3Anm+A2bm6hHUhh4yhN20Q+VyjP
CoKwyQHb35F8Bym5pTHf9gZEZKwb85MOOm2x3ElOXi5Je5JxhZyStCmeHm9Ivh+QeKUTlMiFnQ3s
8zh2zFcLTl9i8nPFVv9j9ogXh3ZiLLy22cqJ9zUKBzbATofeXEIXka/sZghw7Wven8JqeEDqoKVv
vAMhUhQO8HQ4x5OemAEInk1YKaIiizswPBA6zNVxn0WGYcBAEr9zGQoCu0sKHXu/vooFqicYGm2a
oP5imkgrSbttkEHwq8M8rry4vWT2SKxhzKh8ESTttIyVsFTmOAiuzsNVnZJoEBV+TS52zc+/edgD
Kwb03iBrCCBd60+X2cB7TWWeAqXDPJm34Jn09GcOxQTuzhLk3/9wzT09lyi/l334BRgeWV7IYeeu
5JIleTbo8YvGAGINF7jT7xl/5uIeLElfSEAwz39JBo+Eu8in8SxYHG+3uRQuycl52Q/cFfSvqjWZ
p8hn7Rr7bn23PpGhZ+Al3li1R53R1XrIkpXJctfDQhEiB0K9lg/mcPH4EnVKyJUxeGQA1SEp9yVQ
AqsdbXGufMWSxTR82DkJZ7gWceksXAwZ+m+CvNwc9o8Kv7Ub1SVxwVOpBpSwyw5f0wZLlfQJkkJu
IGscsQLDbnqleScpgWzWC6tgf8d50NivZEMkFFc/Ts78mdxijGNu/pctsqEdV3enSykuM40txanJ
k0UTEv3d2D8a+hFlxaTgEAmv2WXX4UDEhjjCZ4Z5p2itq7mA1+5C04CezXQZRPcJ0MfCKFhCqVrY
wpmZT58NkoaJdWIWdYnYLaCdNvQWTg/8Dm1bqzlhGjdVe/0pbAfX+J49dzg+anFP76J5/627fefk
PNL2skqrGgLSPR9Mxe6B0L+uiHmSJ4odXKnFZ+qh/1S08Oac8fhpHYHU6ZlU6FQr84UmITlC55Fo
lTa6apyYp9hLE8CBmUTQ2XG6F/2OSFkWkWgnRJjw0VsDFNNouJNdDnOOKBoaG/B5vEOXlbxpcr6G
bFMJ5DQ5EynYBd5TIGVd3UpbjPdTBk6FVvRrnGpmJdmhTF2FHYFMC1dh8p8lP5NVU/w9B2lJb+7t
FB4Biyw3rEUSu1maXfg73QAbMLd03h39ttnP2uZ1xmaLPoPY9gdGrvdSU1k37PKCkKN3Ml+fH0/w
tr44bwp69KAGz+u1N3oUHAwMe5GrV9bYmw+aRsE1vGIvQNTz01nMFsPTH8l7dShRiy2Oh/CARI9E
1AmrGOQx6XnsuHVY+NrC4ZMOiVDMFBYVFg/Z2U/YcOvxqoHFjCn2ruzMnisGuvS5OvrqHhMIwAw5
6bdVP5Wo7qa7u1PeDDh79wKUds143TFe+CCS2qSkbfcBYRfskuKW8jaWqrSGkH/Shk0XnyBCIhHm
Ub6iDuc3jcwuFIVgRwtarngo0PyhDObrdBZV/0D3RE0/GmbZwu4WGjd+AXt6yR2fFFzUiHZWxjBY
kzqGcw5dU7+mS8AbKM0kX0FKBbtGk4iX5mRyctvU6C8yayA7LxV92cBzowZE9zCax9EH7Z6WGP7d
mG7EQX8DSOtsNsilBhxjt6MbHRDpd9auaFiFe80Vwh6EqHzlwj/Gi65l00BzhAcCCtWa+OkBYAoq
V/q3ElP6A0BKccwT0P6cdvXllV4B8pIaAEdOlawJ0IgB5tB/NgDpSpdXosHqMC7Q/sBJEL51x+qR
myawbNdWbHKmk0/cst8cZgEikGOZUI+xfMHOnhefXXVO6cAyI5PLNkcqzNZIJO9IF896Rqu0Y7Wt
+9msaYyOxUCr5BBIV239kSS69vpJUyYAlxwAQ36mjfDtvVDPPtZyIPpSsVOdD9s4iUbUz3bflEhb
qZ9vzt2XxGtaMmRJ0fm5ma2+XgQFaDURIlp6wE43JXbSX+9vGk2gBcMeEeEajXMwsRfGcI1w1ybA
kVHz9prrFtoxadrQ+jcr7Bn45l583RIASAsaHDXgKD7jB5BnOUjkTwyLs4fFEzqrqw893eR8pVHP
p43xN0Ufeuf+oQM2iyGaYRbwp+mJDpTHODjY9NY6kFHcLuGDaHABLuEzbbZIN4GxwP8wthKyt65j
gyJ8YZwepRlR/FIDEiVHbYlpEx0I3cfqHi6K5EvLoV53oGhsVL7chPokhe7UhzkFAAv7Rmyd5Jk0
kIq2aL9lGZ6I9IafFg1Tmcts2OF0LG5F0qRHUZElcIn6sT9OMgxRWzrdG2nc4yYEWwNfox5E5Omc
Lmb8tJoQGVDKi9uqX8DdwspxSxdCuCbyFwAfWrslbq7ijdgXwysCC3Z/GG6IJ5HzbtAg78/EnPf8
6/FyqciZGl1+Slwg6kl3Rp+zIJZHr5EcWBjZuouIvg8GkDjjzSA/CPFmB7QwGELMH9H3FMiiEO+P
0vpgHcAkz9BaZJ8J0nch4nBvEyggu+QqTBDRp1wMbCGGnaBci7gP/6EUFzcePb4O4L2LqfwZSIc2
GDBulmxw8EKgAZ2FAAigRXNiZsymyqHV2jDu82N6Zso0NXVF8+oGFgk0iKE9D1K/hug4WGxKBCPC
9gdvRNgklHy6PZ7kyO81OnsATl708x1rQvdHSU6ToyEaRWfW9+7R8ho1IcKIcFqQJsZagGfwdPYS
/JALEg9NwRJB8mnt0126arPBhxhCCO0I+YLreM9isItOrljbvfDZEqn4JShyjvNeLwMLfuqc9cGQ
OM0Wmt2PAHE55toDk9JjzWykkIZxof3RAzihOLRtjrO/OphtP8QjnWKdglp+6hCmHHbTgw04ZXcM
pmda6vzFvVPw4ClAH4Me7QglBDAOrUnRovlTthT+gyGWKAzKzMFzTc9GiKuwlcuA+RIagU9uoXQH
//m2IVRlDRfQFXoGLPuMG6Xoz7Hp6QC+KJLFFGFLz17zGWUfAgSAq/VswFNpAmBvMQuDlo/9sIFl
2ANffB3bCDLpjiPGDtAgcyw7zk9Wx1cnX+DgHjCmyG5QFNzBnVLvwX7TomELXGdzw6Mz8RItD9Hp
PxvdVvJqaZP79q1jqkexJ+pUOkk7sCaBk1DMkgzJf0CteF5LecC0IIG6ToZOWKS8Nm0x3ASSEev/
y/X4iAB5aGdmXmeC3ZQEuvib8RjCnra5AKtu2z5+Ruw0QKLSTFVcJ7vbP24l6lAkeiwRfDTBbdts
HdLxFfhrFizF1YFeit33xD6vy8AX+eskYPTMWvh0P002F7FrQNPBtzHw6HDafyh/IOgsDNZAEDVx
wnUgQNIKZOh6yFQdDxAbFwKMAQ1wMSPzxA4PxwgQRFF24AzBI5N2qDdC/yHPk60vCiKhKsFHGeHa
wtJgQjNBg7C85BLcKhQXEY+cNQ1OCSIOQB3ERgObV7PZ6kT9sqSdm4HLi3TEkyf8e76JocN3evB7
ofEyTDjPg+YBP48brm1pWOtM2owV8RpKtAuQnsPVoWUzRrLsegNYAFh46XqZIxHBQqWPF1iik6Kg
g851Ear3tTErA8NJLE0lkQdOrgZKxfpds2rSuaVXit80GDbDC0YgbmFYZvK4IFEzwdlQUcfLIr71
uvqDYkEodHDyHGfMqm82Wd62lBN0cbdSjLGK+6SlTHl3fsHwflFzhl+LAk5Y8L/jmdDRvlbc0Cww
SfmLmOpjV2LUS4IZcQQKaF1AiGUXkAqPSo/FWIfC2jPFlQZaGo7q7D+s5g1sCzfYhhq4uKRk1mD8
tWej6EUP8CuEp3uNbYnZtpF+/A5faslnGfPCDYfhin0YgCIET2G/kjnlC++XrcFB9uIA+OEVaHbY
Z4YqtDhuLVEc/dnuD8aniaK5hmpgL1IEVzHW7i8NIG0/gixcSYjEwFXZf1Z9KPAtkx2Amq/GmrQx
fNRoE0GyPmJ498+acJFCbaToBuknWjCEMmIJ9Ycee3hFgIFhQ3Ml9FAgNpQ6GDXsPP7QXO1MdvQ9
u8g+aTIx0YYDhn1VEzADrYz1utlvJnl4nIvXxmFvnb1jcoYWaLHriARLpFY3KlPa70e0gTdoRMAj
VhPPNLOOe5NneLLAT4pp26nvjHoyjAGaWQNEq6VCqQQ2P5uvDBrUN6xI1gFUKqdH52ii7qPGMBb0
C2iOj3eQT2js1/T4ibHP26wsLRPZ3wPsAfx/57fMi+WNojZlz2EoXplNQ6XR5/W3QNpQA2EjUEKf
gm6yV3X62g+rohAXFlHLFreYC2venZIYsxG8ZC6It0DAFCrun/Le7tpgG3btwlqg9W5jymeh3DsM
xY30ZbAxiZ5KyqUuLmBwM9kXmI5X6mFRoMkqe0R2Vs6qDcK4N+o37UiBSfCV1eaOUG4vl4upbJRR
VOS3sVim9W0gL0pyNW7Q++fiAGnETfIxhTpDKO2NiNdBWFvNrDIOAZ/G2m37srdJIvjrqg2BKIF3
pNjHaR/bMZH7l8ParfMql7t0jXb0GLFVHdhLfGYqKoWPsRTH8IHdm8qdfI7xGeereJe9qSUlJIBO
vQZd5sUaKL4ixEqDvc2WjxwgjV+jnTZ6sa+xubBEJWNZPvDsYqZxgIOm/uuSiLpF5vZLF4mAAue3
E6mIm5VhQY3ktOkEo/dGFH3AJsFFXqvMLpMO7JpAXqhidxw1gkLMBqifAJ3RpMKlgQfVS/HlXQkP
W4x9hTzM8YWFKGHC48s/YFqUMHTE4VcI0Byfmgu2FhwKuDvMEzg+ZbyfM3YzZ6M3cLdR2SIgMQNR
sRuKBI+tmqIwuQi3B7dTcK0MSh0l0AM0ZwklCEzxwx9HLX02Ym+getL2ROCI7vGSv008x6oAmAaj
V6O5DujaDyd9exI8vQFdF4YNkmkoZEJPkry8yeTgqkQQQXLrCpDBeH16ldHLwY/lPKlmLe+3C8+e
GPC9HCrZxJdtQjbshTMTZSQMIzwr9ctNc7LZkXUYV8essxoFBcHHwfJuv+EQ2XciKiDBrPREVtMn
+ZjSTmDjSxIIAp8VEQd/Hxw/bBQn/m6kwth4bFtEwBH2eYkWCODXrfgcYAdqCd1eHPbuVs8sVjdU
AxTZaAiovrvGye/ml75WTnYt684e8bCQ7bUFFiQBY/hiVWLhOSc6Hrtwedi+qPGx4/i1Exq/Vl+q
IuoFcF74H/gRmL+CLHrqRBFdYsMYEw0s/e3aNLYnQ1l6jAGnDUOKI4B4urAHwMkfkxRntrG6u0Bo
4QPRLnEHztklsjao8HMVZ9X9iHr9Bw+KzTQUeR2ChL8fdVGWcBiY7f/2YU2hIqG/6Ba5be4zbpvT
TkLLvTTJ17nofyAyKt3xi95faP22MZ9vtvRtTjwKByIK4XXa3HqjFcq5LkxtpKupKfEYzs2YuRIi
KHhwcuFJcPJejKCBRJIzSHQqLDznCswmjk0S7WH/SVtuZc2npAGVS5I5E5AeDxvmNdVbSVncjB9W
+jBbkvG3B5uPGIpRH2ihMT0OVz395M1PEbs9pdeRM7UUCw8mL4uPfQSiHPKpvpM6hItMk4igT0wZ
8PV22e9xRfjl1eiX7dtqcd1Y6SDKOm6gh3hXjmiksG4fpj8maW2DYY0cAG+u5R7jPhRpWp4v8AuR
H/ucwJyenwwMn4YvoINpsS8bBvCH0Z0qbPX5NX77on8JB6hj4L8ASeAzNo3p6VtztKL4a0gvm47t
r//0l4NcSIfrfddy2jnihCbil3JLar3XwWnsDpESwRSBYou5CKdwTqxIIlbn3EcMHVCUFjjGF8va
vCt8syhrurBo+OYp/pEZfTo04tNe0s+IMMzq7WIunCOEiXRwDdJP79MKDs8xuBE6JyoscfERbeeH
zgeO8eaORtTR7TCC/plbHN1ShGy8xccjFlasJu70AuUbMKyg+y2H17cl/TyaZPxkx0JbItaMz/Ub
D8ujSzvxu+7Ge5yumjYpaWtoVCRdHoNuLHpabPTjt1UusXLDkX7aszlJozlVmeckoD0tMjiJWOPG
3rTDS4hCJC8faFRwduNT791ui2v7/SJMmfciiIpjNHcBssn2ueZiXp7S0j4YDx6JVkaYhGpsejgh
8VVHL0KcH3ipeINszzjlNEcO0c3oZ3frvpb0NWKhsa08bfuA5iAOlYvpU9wL70jUgKBPZpMbDY1p
MW/h8nIYq2FvTm5oG3SOfNatcrAWc+K0txhSXrZMF3I4XH72WmAKunMvzgOLJV6I//Px7utyDI+J
TCHyRGmIIvEhviCreMfr2+rMcaokLtJ9wEp0molxLBDwYBuEt0fDad0hbH03T9ahURdLDuOb9YPr
uh9gzTtHb+l1MPIYFmzy1gm6G2Db6EK3nAw9hHA1PYvKelLQeIvl/WeT2JyzKu4xi0dsPa0GIquz
aq8JU9Xq02E1eaNvrL61HnXxTvsCe6PVC0/bXaCOeCuMDTIE1uFt/Un4NNxihFMJtwPJFVQjbi/B
AE690/eoi7Neos4XcyXb0Xql97xWQ9yltk/MUN7TzkcntZMbBzlsh68YWaEKoT/mYA1ceIjeVCR2
a1qPz4QQMN9EXSXeAIXVd0VXhu3AKPAS2GYU3k8+fVcLQVd3cUxFL40gMROozfCiz0m1ZXYLQwZb
JNZgan5nOn5RHwbLhIVa0BTqfBKfO970nQNlzgt6JX44pQPNa2ImojVd+mNgB2DFE9GaESNRigvi
R+dlmWiU53NZJWrtJ7l03MIHGzmwQtCwB9XlPDGnZGJ7EazdtWI8ZMYcKiGABBLr98K08I2r6pTN
pMk508u2OB5of1qwxAWMg5ADv5SSwF9S9Hng1jwq2cz60HXls3FwAUbG/8JRl5Ic63SEUMzaqnOl
UPRODhZE0pK0tnyhqZ+HdUI6mGR0n43+5Ek3T2/lwDEeKAzb3xfYBj8po+fhqcpzxNEbCVvTg6AI
T1DCshna6lwVi9eTOKJx+t8ZrDVkrWNqoHNriN2jFCRmfZej92xC7xjzwPn+YvxdPy2SEGXzfq77
XD9ec8Eg27mHbb8y2jv4k28Cs6cKkTtuA6IOE/+0Zf2gX4e0jtkjI4tR1ba72Znc5BYqrZfRoFlO
0coaNGW49TNWhhCdMtP4yW45vln47dhca2/eTDry4yx2olQUaSTL9VacxgUNocp4roWJ2k7443nA
kbT4Os9pkyUHcrSE01+nu+CMAFac07y2PeB87yns0Y2bqYZ81rtVcQTsAKHIGJEadPEnB0RUkqN9
cGHh53158W72jRvOgo0raSesnEywB1vZlYMi78xSPn3jESdCRXUuMA1hQYYkZ388ec2G0w5F24YE
G+qp17RL2GvsJuyuQnllzWBHF/pnVxOzy4YPLfUY9BJRit/W4jD7I8sqGZeGxnJ3QekmTkb0JnWd
7pgOY41GwtLLHMcHADq6UwkqgAG2dSKdQUufIvI4YNNOmRo+R21+zMTZY0s9QeuCZoVDSbiR9KV/
2vQyncd1spqzO/DWTELiaqicUL3yd6Y5/aeFPjVCAW1eJsjjc8jAZFIBBO4z92q9wis2oMCj/JKl
QYi7HZu1hzTCkg//OBrc2XLbZI0QW39yaKjakTcEG6yrsQPgUFxYW1EdvDgv7/6yjK7CYEMgWkqg
Lu37jLJgmw2QS3J1HHYN5UVQsDh1jaUgY04RVIAfXsgn5lulcSt3LQxjApRDi1hokUJPx8m4T3/s
wd534mxvIqJ4eJskSbBokMab0J1vxpQXnq9caRBaFpt+XwvHVIl8s48lEgdvf0wZ44f4OXG+TpBH
g6PFFy3smDGzzPcPX65A1SHyGTiG8b9p6OPlpDkIBvXQCFdwUGgMaNP5/DZ8Eqsi1GbkwMZGLBXF
myhxcKrmTaSdMec1ced+c107l++zWkGPQAHgYadwBHeW6mlqJFtD91H7/mLV49UrzOdxOJ/SqnLE
90fHL4nlCI7sVbOwMZTymg7PKYJQLdSS+ao5ekVd/qmiRMHBLIf35OIjgdlV2w4rvY9G/2jlYQij
Gzge6frXSc9xZbvlCCQQfoDGCZXFNb3gdMvfkEsJIjy8mTaajIMN21Sgiwn/BEVH4PuT7a5d2+Rs
avKzVIMWY5LS0E9h8sS4zFo8BOI29EijRQvfgYByFyWdxgE9CLQU7kK6PtCQ5EInIu1TqX+sQYSS
3out8BqMacWGvBlcjdcQwCmAPJFeszp5RSV3CqO1hTfQjsPBtFpCDNoP2RHEMEIxVqzPCxtLDGBT
Jlk/Y3fL2R6SvrR3edY1YeD+dENvcptQQbEb0NHinhLCzO2ja2WEjEHuORtNihQusm0s3iwePcuw
uIsxoBhbJ7GYnEo7kRMAqUgCavg8MQY5nWScKE3WHTjw/m/xuZhjWnob3x8A44ptBDtlyN7qcOxu
0hI+YTSGWTWtNA31r+RO8VcZQ9xLzlK4U0Luinm24ZxcCezMwlCs6XxQGp+tFYNGN717KY9cxhEn
FS6LuQByOqGzxmVi95dwopbxYZHz6e4sNmCX18CF2wCslvsdWl2/p9OIcLXcWrFQg5UKlyGcC7H/
FOGbgdh8yuBnEpEzIcRw8ZFzgJJkSIbznDIeOsoKJ71kk+ECxL8nCZN7wLirbN7Nv3JveCdcK6QF
eFkOGC6gOGNZlflU3HfDIrUSXJs+oY/WUncb2tONxfyTvqJl5bkSdEzw3gYMsZfdG99dtuhxwiML
rZVlhDKtMebDoY8lBddRvD0L0uEHMcsBQ4o/yy2hfvXDVXjjspldeE5QmbAW8lCPLl8Xh0H5SJbb
iOQuUdL8xLSUACwLmmbLC+XYAPJSvqGaiWMZBa6hIfMgdHNm2wcKjC5zTtxFGHGqzs2n+jJYRQ2f
PQq2CIUMD0wWaDnUPswwVGTJmxq4DDKpKL9kJWHcKesmjdSmCX8gxMPOcqtRzsPmqMHjEOTt7LYs
cR3YcSLMGWDI9MP43mJKyNOSZYrhJVR6xsxv6HInuC3un3iIIP2Q8iSuWeMA036HvRb+IZAr4lKr
EsXP8VD9GhbjCINSrsDKXUYJlkmulcdsQPMvSyXfq8CEC+VIDMuFZFqIR4DwFKb8EnAmdufce9hH
tXbEUzTkw6xaGsUgtEkeep7vskrnBVe50OGOmcvR/GxcPFjzheRazVtcAq0feTKrkA8ytRhulc4D
AczgqcjDbRkhywDThpen2wz1y8Y22wxZgvbcWLk8Y25BD9NS3eQ3WIKWywrExWFEQ4HxgVWQX0bc
PNhJ0NMFtaVq5aMyrsdsTZzZ6dxb8oh5FMJlejG2eUyMDGiuTCtG5BSbVFZeMU+pIXGlqR3QjLOD
NM1dCzS5awIb/zX0L9TjyQGQeMFSvDeUyYMRWzirEFaXkHsYJWxCMrh5W/hMvFtKyynln09mzn2N
4OPxPFIepZATeVPsbi3tr2/ydIQTlA7MPz6lPBnqIF5oMYTwwatMUp7S27BceDqwQSD5cH1D203d
2JI7pNkHPhf/7toajP2Aa99DnoE/4WtMNK7TWsDJTTV7Ij8k7ArooGtLkx1Q7jEUOJ5PGmgRE0bu
U9z342okGcSMFFM8Vmr7GOdaeqQ6d0tYa6w6H0hXDMSzvaHttQF8Ztdldc8ZNBDFcphccf4Y5TE7
N+ctrgO+FuyvD6/HOLJxDJfxJurDpwEnbGDxYlvxTPM5hlBYUB20zTkzd8AGA1Cor9ca4BCfXH6O
u5mn/MdiBPEEpS9xsWWytfgENkSPiUCT3HjMeCCsMW/EY2UqGiBOTVbMrzBssGYb/jxPQR4Jw7J5
/BDWlIBTq8ftdJGNMFzdHKrbJZqGBvud9CjYnnhA0M34aJaVNkw3pjkUUrL+P2enrC/imBmKt1Nt
c7vm4jnaXV85L5CJvGcZYcEQm3mG45Nz3BSSaNMT+szduGyLJY4hFF836lZpLwBwSIFP40P/uZrw
B04XYD2l9mb3lJCRyqT8f2Pg9dnKrsd2ivUXrzWWQkiODNWWlsjbUlGMlWOS29kletSL4sXaZTEV
z4E3bUZp10g/RHoZd6n+6bWoYYtjGKU2fRNOROK91HC+2IwV0WF82daIIV01RO2oRj3Ouhx3VI7p
xViaBwm9gN/BqWOrNDg4Ux0NdUSKyPQJSeqqP+Hgc76AdjWQ5sRtoOF786UNEpQfOXFxu0b4ioSk
MXNKkTbILvhwJLtRO9Mawq2kjIAuv5sbrZz3ukaxjeKQ5ZAW0boHA4z2NWegfvZJeiGfIJDkwB67
GBc4aZyxn/YkJ/bl4ZGB3YIcrzj5TEinQW6R0ULnFHE1CsjMxHIBmbbMTMgLWyQP8B4W0TMsrFFF
KF5yR7wq9xMQi3Vc/NK24D6g18sRE2Tb36GvNjH0BcwTvcaGyRefLQYONX+cs4++DTi38XRMa+9s
NTQ8RkyExAhll0dcTZB7NAG7VVLiBflqox/cUS5QqtNMbDvZhmw+gwab9AXoI0vzju3RZ1C+p4el
HB2qSPUWnjo+wJFjbSenvNSkaycdBHjgrDUVJ+I9iwVUsKHLJNBhHkNUZMQyyyRKV6gndIKH5UHs
YznAXGhiq5jYSPgNtkRTdJN5l/oeZaGBEBBmJ+dpzjUd887G8LbEZqdO4js2Wux1Tw6nKS1qpkvT
I2aAqUrty9kRHt/JO8dCMlPgBqw7svtAmz3B6r/Yqze+ZnT79CszlQOUkLNlre+K2sv4a/xyF/hY
kHRtITdWiA6GLJtvlgum/Yuz9JvzFTs2a9Fb+6uxkmJT1Ma/GcP7FHhu8f34QCHW+sJuoAGcw29I
Y650H7Bu74x+dDXXZTh8e6Qj8Ee5TycdEGf41sIPpNn18OAi0gDwhvSQnEY1iyZ8e3YDudY0RWTP
XeQbaWYZv0FwSlLXBirnn9mb5iGcJQKAtdac79OvKzYh/zB/jV72qSCToqN/SOWhKUiqmxY5mxf9
xf9YOrMmRdklCP8iIkRc8JYdWUUU9cYYbRdcUXHBX3+e8jsxMz12tyKyvFWVlZmFQ9HMN1KaSWef
FjzvkkB3tSTo4d/LEcEqA0AL2yDupEAApBlU5DUZAkZePxqvhCgiH3gKpZSgSzcUw9nL9PMabriC
2Qa1hpk5ldPgbq67HwsaDpQ5HMQFZcX71Pti62v8mNbg9CUH5SHkDoKzEEh2tkuhME+RqQjDVEaa
X833pCQjSYAoXkya0UrIy6dcH4Kfd71XjnccEljuQBNMnVmYMOTJNkZiPJZ/vMdk77DxHtzZ5mht
iIgL3zfyp50cuULu4HmeapwSDvfeyuEuRyfAJ8ngGRdNmaABXD6YqENmhG8VS18zZImnapGBRyzn
ixW2cCC4rjiScXdxdVTEfSFnioqg8sXb7v+BTED1V34UKcVt2IfT3rMyaJniuU7SAJ/eRRXBY9oP
RLcn6UafxOZC8BKkN8qdzccjOytB7HEW8XPdl/B7oMTeOwLmy3zHzW7Y9j8moNxF5dq9LeTIHHHy
o/MAz3K6wPiKwgXODmf8h+CzKM1eY2566+myYZipP2EAMv0rG1DxdXo5GosaT+s6pz/NqaHcsxfB
NQMx4x0c0mOAS//u7+efHH6rxzW8tH589U8wiFUI77qVyVgSued6/jk6OMkyJQlx+pnvJ4tVvvSJ
w2SyEH/JL6B6mvvxA2JrBPSBj9TsMlbIfbIejM7K7sPXl8kwLTcicazg6iPcslYHh3vql15QUTJU
AGTOX8GfpwYZ2JlsjQvUvNFFESO8A5oVDOMCbFQ2K0nIlqSAv7SMKZi4lxosuWkzV0wFQ4SeL33B
TqrYFcvgF4kMidikg1DGQEWD1z2iG+wNeGYV1MUyRUljHJHQw7fmBi6R+yBksSjD9yI+8PfWo0OS
SG8KaPFivSDaqyxZLdpLdP7iKzaN4qDN4DLcOqkCWJWyyvO7wc7ARQFiIvt/lFGd0Ki5Xsjl0GQg
iThG5w3HESkIIioBLK+u8Mbl8uNeh0fvnqNbtJtcyVN/Cp+iXCxJvDk2xnnCqpITV6Yk/eSj5jFi
nAv8Sa6aeSuF82vdcXKzEInet/2RbsxfqDTHNGQPrnSHcTkk5ArPEQMEkZcegp35+Qfe/3dN0dkx
Wha0eIRFdX7ymvFt/mVSfct6/u3MJ7PmB+7VV6LDFKcB+J1lB5k8NDWn6+5vZieBubvmYVzbSiRs
yw90tFllbyp7ED13tro4bJVJG9svDghXsH+5Gzsyq5k6Gkx2fgf0NRlMHo4CKSY8z6pGqJZhTScg
Hdhomd/Ch1fs1tusi1eA9KSLPkAu8rcMILAVIiVJYRR98+cINFjqopn0LkF+7uagNE4MLAQzvo0k
aF43B904UPHKMe5mfbsL1zuviwbDV0RorB55e97jksVdCc8GhofP6umXRa8FG6DBHZZmD1jY3u6h
ysl2CoxiLGDbQQeRDN3EMYMAakLl1eytvoSMvaEXDPK2X3Hb0tv2QIhtPcTMO+SpdAfaq86KXvpv
chm0QdxJngni6gpZeGV2N2RgwRmh5J6WLmrRCbyOHowJPGat2jxjY0FbvfGw2/Naiy/6eSWXQTPC
RmSoqMwGggDJE3YJCGIis/e6OYmqS+ONfg1ugayctXMJB8l5emLaqjiO4SlMRon5WNH904Tm4/cR
tuu0rq9B/6/B1q82umQBtaHB4q7pbuwnkBL6XbMPzohO9+ldIiZARuW4WbW5K1vQZBT2hM8L1WaE
C8s1Qcztc2g+0X2owkeA4YIT153Ui3FWDkbuOC9osEP6U+VkDJjRSqsYC4vTwHyyXj+sa4peGVre
tKLv8PRRtC5nuz/kzFAJuhBbGku/Ww+/oZWbXmKFFHjWmzFsURl1t5huwB1fMxJYfK5763pa/5OT
il/H9LtVhzxGpttbD9wSnxwV550dI9J+ABvONTKm4TQd0AyP1GGH9QAlKMPvbnfrdEbtyU9ejV0C
BWJ9C9W6TwuBRoNT+tySYzTu2CldwxYy0xG86AYaCs7Wo9P0soXlsPgAwg9hc6M31xY9/MxRIHYj
dVQPH85lu+RiGC+Z/gOthdbS+gRHWdYaZK2xhhqEfrpGZygmyE961gV9prtMFWjHhC7+odJQrSy1
h7HPYktVk2JJmSAJ6fGbs3uM9k4/RjhC/siyhHRpb/gXWscI6d3jBAERcUxWYM0jFlp1sPTLpwWv
v0Xrm4pxeEgeXPm6MSjem+vOzL8kH83HVAGZusVzcxw2kwee5NHNrcZt6v3RIGhzf3DOF10P063K
OXFhI0kYKVe/jwnokw4QUOSivDlaoCpmt+gAz8JFAoh23oQ+cgP/i/OE+Q01a1CcFzdcU2nwelVy
GhO/nJOD5CXebXYR6yTE85fXtVFeZv2MlM6siXsHgqqI2VaQDXrktmCa6AKRHWnewdIRtB3dvYXg
obUph8/JaXxJaDMSH76kBa66qLwzmxlkHPcvSrK3cWMR6ZvqYue+YfGj33AGjVVO9IvZEeGm0jf0
+YcboGNcN/vx4Ui4e2/OHGER9FFq9smjbhNtpRaXMfIiOACPyUA1lYf5qbz3xzyoxh21Rrpf65uG
Pg5pPYt+9gmZjIoucZ8eL/aFzDeHAPDvQ/edWm50PVsXAtuIahDGRBlL90l5kgi36d03DU13ijya
WNRn1I80QvmWopDyrxnVjjqmY/pN+qFKRwCqY4E0HB3+gS7N9T+FOrw57zCSW/032M09TUoH4xyc
s2UK3jO4ydxvuEo67Yudw9ptHsIWalBjsFadY6bN2NHnvz1E1r3VmX44mTtP1DcdE9qI//p7xHKC
u163OMIHQUbkKgVxE7niB0QkDJXRsW2cmZGFa0PwzcgYlmF3Z6CjpZLbGQMULQ7ZGiAJCqfdRKLz
PlmSd1B2rI6Lx+Q9uVJQsv88P7iPDxB/Ca96fgnSDTVD0DAq67gipSGMPN3raHll754RiqbHpHe0
efGDHTuab8R73gNylo2GjtyyjbMvEyIQz1Aco4R7xMQi4LoD96zuD0xAkP08AtT4w5pbwHBEqcZr
RbZpDe7WJb/9Q9E6JZn+6zvdEAoLDenAmWEGQFtLWoPiYMLSm+BzQrPz4yjj8/bg01mqBqzgD+wE
aPWXUxgJIfMeCwhFTPtjXxqzDFlsSp8ZjjQLINb+o8a9W+qahc17NxRX0Cno16lU/NAc1hiNgh/A
+RBuBi4z/7EM4G0McWfhzcT688R5pZs8bFwMXHr0l9Uxrcd/ilcBN+xW71E7HvzRQbtAo33NezK2
atL3FRnfkQ0szLqyKawMiOEjxZlu317Prqxvuocv+xAiLPPjgVaPY2xRhCKpYN/FwE9D+ye2Tbe/
WwUFDW4nI/AwVREtgJDHl+ZurMGJgXj6m7dzI5NcPVZnUlLiVR+bhWtFy5nAvUvwQIc3OhF2+VaP
mT/htBiqit2iv98cJm+Ap7R7sHvxjkWP0fLhroDuEHauNlyG1ZLxJFDZVyc4qS3zSXs2FX9hzFpB
JiTUdv9wjsH5cQ4tj4FF6TsQQ5fDqKFcR9/PfPLJAPWe+yjwGyVX+yPA9mndIZNPL0w32sn8cDwq
kexhOkoxP9p/jAbq6oEoj6vW04TTLthQJxqQeXdh36jrmuY1kDWFDTlkv+DKo2RjD8H6b+SYu83n
QlK69AdxG987f6fbL+bvjBFeix72kCAVU70rwlAW/ugkDsqjrsQOWaLekxPNhiu8UJMV+SI4NGu/
UnSDOxd9b/MZnzCH6VMK9RH1sJYhzIZzSISZv//VPtQNQ6FqZ+X6hm0bJ/FwYCjrnYeLj31mdKC5
yy5n7HEFG2CgGK7Ogrx/fAbLvLE1f9Ot7eePgqKfWjG/UV3x/nZvDqhHtUPH+QDLAkyTmwytrllS
NCxo0EK2wqvWhRsHiDMKBPHpQ6LZxaSL2QfU5Lbgk1PnLa1qhQI/RD7LsXji8K7Marq3ZYnZtz66
2QBAGt2Ax3QwkzWrtJ/uC3nj0uU2PTjk66i8wWQ2KHAJJgpSwPdGpZgVzWt2prsHUi9CUwyiiJGS
5beip5uBR1Ld9IOjrXqPjWiuqxWVJkGJOoIq5eOdGCjGEuLlx6CJNBCJd3axNJS4y+kzfqXwxbLa
36f7JWu92OPfQ/AamaNJLZKAVOjDLsJimntuw5g8Sw3PWdep0xbNJz4QNd0BnDcBaHYwtXLORn4k
y8jzrwXZgtm5ENzYodeX8vBs+1wiKDzhNEkfaw9qDKovCn8llsP4LRCLy3IrLaaP90QXPT4urpvT
WMAdUVFfIzTpH2M30tH8FWz1tfqsWEXJ1MVcMyNGUi+hgt1gk+TcJuWQCmn48j6I5LurS0IOUYGJ
AKp43aAaH0eQcIZtpoRrfEKNir7FXaGPmPQ0WSUDo8c0CgpnJYP2FnBNYxxaJeXwnjToDICgtVU1
5k3se3InmR9SiSHkbfE8tPrlUGNA9uZ6pGIVeeWSQvuU7EZq8VotUyS0xJu98+E2Q7TPfeR05qho
AbYn52j5Rp5PrbDirhvuFigx/+5FBeRESfjFm2CMTH70QiCK39PoPLwJTe/MXhwXrU2PK/vgHIdd
0iGNHExh+9Q+bpcrQdT1xLiGUfeYUVzA1LCRQGsZU9g0b0Okv2W+mww4gN++8X7ZUqZDoTUvxXuu
Re38NsMkcovlp4qh0DX8Dg/Tnd+rzYtHHK2N86ztI9l8gOue4H7rSWuGKgQtaKbx/O9QdSsINF6J
wliLdeumGA0LKMZX5onrMVd1Z4AxCODNuFZZWc5oZ9/mmfvgU3CKx1APKwaXjNSgTxaxuS5aN6TL
Zn/1dLmguKqiBll2XZtKcWYlEDk3jkemdE1wyeALiZE/CF5jOBf/LqXbrp09BPK0pPO5ui4wivVu
2NP+iSkC1+aqotWlhtesZ7ZZUOcv/xqLawN57mjPLUhax6HbTTQaVc+3FIMfRp1gFA3qoZmPWaG5
L9B2PnHpX7w9cZIF0l06LTQ/T6NZv0HAbX79WOssVpqzVkd35FpueYdPP+hZhN/67D5wMLI+w/a4
ZHne06LCH7eVYK4SlmY9PCyhrgq2JvqsHfrIu3c0T0h4zc056qVlJJ4iA1vmwPfI3jvzRnXIP8lt
SS59cU5YWucfavmlVBZHfwANuU5AOV4FqesKO4ACIJPDx2/xj/gCbIoxBGYTq8eEHEscPfD1KDSy
8AM5r7p6RGrRvppPGKVcmaiHyUR08tV63Gy+mNIzA8V+bETCvxJBMPO3NvK/2ElUznLKqAHwFgoB
nZuVamzz5OK9OG16AGnfGwQH5qHDl3uZ9/kJZJk8iKWabnF2yzrT7t4laoBve6WnhoqxC5iaCBAC
uhVLW0iMN0qvzlv2Pa9YxVC42BT9bXi0rWkPaewf7OL2VGclFNOBlr2fN2AGrX9tU6wXZLZEG5gb
izyk0G88cIYqwgOeOZgd/t5oHQBqO2DJ/5hA/O/6sR64GwEc5Ye0yu94R/11d269nDzVqINVO75H
bePDwOzaPn4srEhOZ7PbOHdY7fC8IFGgWXozgWMXlKzcJ3LRK84VYj68d26b81Dt+k10IKRXfOR7
fs7qvMvNPm2eYUexH//u/nt6jY/gshmTWY/xY4pBBPcEBPmhxiRixpn0Z53tcsgMhG2ZtWi5n6yE
le/XyuL22tMRlzl65+wVwmX/60yv2an2minw/VcLb4RzGW0x65GuVwzraKhkcauPFj5obb5Y0D9n
jJ/mkbNjGzMwZAQ6B6sL8/ljcQSIj9rThAap2BcfOi15LKxIZ7GKEk7zKlowlJTewjUTZk4Zf8KF
6PBnC2almL3hMXv5JQMk5HHDnn0JUC9Lhm3odBgAdLYXSId0u144DhoLC3e6AJY5/DrqCbbUMSsn
oVtHH3GB+8Rg/Qqvsbhv0Edb36an/JKj11dDfcspvXFyqZouaH18EGMukVMOg7xtL7e9LYMtT3jh
x1QhoYzxaCJqzgvsoidZvN7hngHBK7orrU3gh8i4JmQQI2iBNLhIcKzEKGVn+9JFpqF7FKec4BwN
Ln75Bukkrly9V3APcGpYWlTR3Jm8mm3yr2GyTHCNctBaIQIdrEGfgrHHVYHmH5cXvFiMbDepuYkH
yFuLL8sD7UY2QtrCUkv+RZY372flhEKoIn1m3U2vk1tElU6xY590Q4pZDSi4TnYHs6NbfRSLziEl
z5LxIF30z06LUTrUZg/+yAwL4PRjrKzpf+anPAJ3pluhJOqsxP/uRs5rkXEod/+jTZejp32lKw3I
Br6MlwdXLiKro0dtesEyFTkQU5o60LyXUa+d78/m5+ku8eV+OKSs/TvtzAGtvvVTN79wG0cvCqX8
wGv39vEaXL7xntP/9e9smQFCJJKYLnAPnO0PDQanapPm3Y7erkor3W9fY0bd4gKhHcL9zj18gmVj
KjgPDMikvbLrVPVQb8xZGy+oxjhck49m9qv8qpt7UEhIh5xtdc629UeovgMNPV+bYOg8tlx0lwDq
U9/So0Hffw3+wZNvmEZbM7eWxiculZQA+7u1PAmv9HC3aOEynKYyv2uarBqeOlDil9EbBTJtjeWi
nD7YA4zAFrBNofiuGZNQU2N9oaYvFzVoEyOQhO0JExza5HLBVnirU8j//KgZ7qZQ7IWqXs9eMzbL
S96w9G88pTumIXvRTH4JtZzHvAHMU2aY8LUL9I88nkyya8Ax5be0dndTHvJLvt6hd1NpQpOAyn7D
O9be0z3+vYIn8ur3kB+UjWyCF99RhbNg/rb1+7ls7oTpv8t39I3foOg8kVG7KjW/UN1PoewU7aXf
vsiz2LspG+Yv78k8CflKRQcpE01XI4/r2XHLf///tc9OtYGy5EXamD3gNTxPdqUxBm3zuP0AXsA8
xgKFevR1s/gLB5ZZLTwQbnirEzRNdJq1Fp+0wogTef3Aft/NB6Av9VzyqYzBy2zFy38vPnDL3K3U
v3r+SV5o2Vomhd8naWWNy9PeO6MdqX/YmaIMQ5urWTUTSHBcRZxeW3eZsCFbTL8kvwx9gRDtan4H
COJFP+uTtrIWyCx9YQrHn8cH27tKBU0XkIwk/aQnplX+fcefpGuVRVkMmN7Szs4FQ13iz4W5wDiF
pJ95N2cQqsu80q7fzwdhAwWX9rbKHLD+37tDV+AW9DEUPLiM3ERn1kHj2YuVv17cxZedmlJmGz8C
3b4WSt7qG1/61BlYsDyfUtjnT3ot9pHC+IkDzbhbIX94Yi+Dxu8p+eCv73fnS56s2/toHz2QiTIs
bNKd31aHyfdg4TaMwDQ9TGTEhvTz3ngndDKQsvhZ8KpMSw9MoYEE6/fTJ2NLboU2vxUfJvhFenYr
voxcYSJDdy4fYuDjUJjeGH/LZEvm4eqovvR4YCm+SNHgy1rMQcaG4L9t6Yz5RBUGHoWUJ0BencqH
+MOm1eziBWchPMBnER9XqvYSmDhWwk5j3VG0ztVUcUir/S40+m/a7jt7V+EfIlpS8fDz9Ftxk+1J
hBFENKhiAdwX9bqNJ4OQ42Qu9JN+pIzJkhQJT7AjS/we7qEwTcwTqRUiBWyHqDko+KhQsPRSwZ1K
GyeuQi1u0ZUqSEqVg+Njtgbf1z4l1Emn5BrhZoWih16je8bmg1aXxIUvoYViPQLzwmctEpcwJdZT
HtGsopUnlZz58mpy3/OvH3ecnCdYjRXniWIvU76LsAQATaZtjhgr1dNjhCuZfYxqXnSEv8TbUehQ
ovEFa6EdDZa9pcSvQJJJkkLh8VDgHhfkhKQ88p7SFMfVNOzaanwPdABrLaMP473wBSO1ZUrCHXRV
TMl7FtJNnQqaaRJIOEFzI91fkq6TpVpJRm3KkczpIFtnzAnq4uyK3ZXIFqRP6DPEiiYfVndiKycP
pV9bChlhhykPNapgctSEvBz2hBw6SuvTGOIXPVaFQlZ+IFuW4yQFvCScSA3Y2kcCeqZkZ4zl8Kui
o93lpJAKY6IlCDIJAB1EMPOAgoe3EPO6Ha8TdIV2NlU7w9fAZjhIhH2ygnyVZ/JGQO243mHwRlpO
OelJKk+IxWKnIz5+MI0punkj6b7/ym3KJ1yYKEtx1rPOnDD+0E1U7DYyDYdvJp/gCDWd/tmLQyx1
xL3QobuK3RmHipOrp3UBOPQKaso+ig2O/TJUOCwZe4YohcMQCJ4ubc0dZ16n5FTMtB8rnHWFc5ox
5SKTw15uQE99Lh0+5ItaE+4XrlY8Sw4xW+XHAg5wAuh7ttPNhms22nwMvhNWdDvt2+nOpQMHgU+q
2Yp/Ne/18tgCnU+uiLt8y6Z/jTqKpNOqmZfQwHq/66pFccgE3jSl5R5vej7GQ+zsJXhVLiYXTXq/
By0Mp/sG3dOq6IMR8yEYEMKfL0r6rONT/EqH4B5wnOiRX4qefw8+B3anx5peyE87fk1jBSqjDAS5
U9zLvpURUhT3i7njG3aBV1G7Han6YcHwa3mS/Nnh1sW2uIxzaTjLj/DMirmDgRZ5Tf9hrJeOvLaM
pAoPKg/sMFfhLkAli3G6zEAfHC2iD4TdkyNmmtoXQrq82X9HiH1gL778kgp26ZxVS1vIzbN0Hk6T
NAnvR6oZ39aqSxg2pSHrU7h2sCGmp8DHbNKv2xsftndEB1zy67QcGEtoCWQwCMTWx0H0damPUVPj
juPKDrae0tQ9z3g6DHdfqtz1edYpLTZ6JgHndkcYltzWbJK/F9QggGGw3aBiI4j4q43DlsdNitWZ
yyfrYfQCxH2xeA9OXt94zNkGB4Fn71dMqViwP3zL0TrSA5ejCL3DZUaCFgFZVJhsVp4KJ+HrHrat
RB5z5j126Dn/xsq0STl5XEFhk2gL9vxGEX5bY0UqVh5yacuR7DA3QYs4Mp/hEvEt3B5/P1Wpz/Wc
vN3Z+Qzh+CA81z/Omcbw2wIm2Z8ELFEWh+lz1qPpB9zeG3d4Nv+OWEjz+9P2YzbEmPU5PIco2Pno
Xbsz/o5wZRpyJuihP5399OEcQ9VVkQ+MOJzqQh19R4dtj2d3xpyGjsFLYp6w4Klr9h/1DLskW+E8
tRJ1gQ1SctjufHb763bGKtfEYXvaNgm4Q200CZNaa5PDyEH7jpQByEPlsZ+kTvDNdtZDg710nikb
DhoHJuZ7+T2ngV9yGmAcHAUf4WwpU26MJZAEeF3cpB3W7S/3INcZQDPmtaX13yl9zjmdHYALaTjK
qoHdJ7eFMGTu3hOP/PT5wZFmYOfCQYIY4ipmP8sIOLBt+jaIrL/krmG1YfEmVpgZtAXP1/1cnhP0
5j7dT4xQCTES8VJQEdHBsXbhgUlQgEWS0GyjrxlQxkrZ/7GEcTn9Ywgfky4mlTn8JybNuMfMmp/0
hENBSIYyTS6KsIfwYRt8AKcbd1hnxB4XNv/Lq1Y+llYFxP4sAz+CYybx+yhEJpzRqBxZ432/PfcJ
joJegnDKQ6I1TpmssRlw1t7yl1D3kr0D9ZXoASol9aBUmowi4pnEDJLPo0GD8sGPT3Q6v0V2SHg6
hFfgGpjCEouoQwGVJd74T6jUK2KwNG4hdokdq/DlMvjYPJLISIlIuAPFz3P/iTfiybmOfHk6+HRO
60zC5clJ2P37uErev++b6GLVWJ0CShLs8g5+ebDgxSYySR7ZMRAuIIC8s1KBOlqM/8QV0jp6CyZX
1qBuS5fqnHodlmNj79MIDcYXOhr8Lod1xu0NISjbs0j6ZggboqgzhOxNbfPACrAxYR2hNvoA/mBG
CbK8N5OVtG8loboOK9jy8lG5pTldF5IDME/wXsPNvwBO7ASEPXlrrjY0Ig07N3OixzRY/N4q6sGm
ozfIOtS3hTAmLqAnDsVvPCX+d7YAZsIfk1QGJpFA928XYg+9ZyPzDYiGUjRLb/lArN6wf1glyrIP
tI9bwsDuwE00/6GVpArh5g9bjDEzitLcwHyDfwjLm5AID3AyYRiy0TbQX9VYwFUI29I0Nr0hr09t
fOhEFzKBSGyWTDUybAapmeICZ5YpHnmmiSWHv8+wVsCvDIcrRgDt0rCFb1EYXkOMEOwCqwp9zCOK
zicTpiDjJKdtZXcwsMBfjj2jqTqYtHyoVcwrglvguPlPaZnDyvodG2yiIHW5qc2kjU7StYvSd5/O
C87Vw7rh+faN/7OawpvQJYr8VmnuGD4lZrKZNOlLAD3BqW4mbMwaA6p/+ANuZNbnMSKl5FxmTsYN
dyflyKrCJ1MQIw9ZalgbQEm5BYlhawJ9D6N8GkXJHLdxqJzFyxQnJhu/zb7JcDJbRnkQNEyY4XYR
F+KjPfzHQeZb+19IgYfj0pgDOoz/aZjEPUMxLGJ4SBjbHO6YH719mXWEa6D5cf/hm647O1N8rThF
SGAnBxs/GJdFRPGhWm0JczZEHwY5MVUZDxOd8VM7LAHlMTHFHV/s8dXa08B0JvLOOIvRvQ7+NbBX
diZe6ZipaHCPWI74FU/pwVZ24pPM28YKSaxTDJtNoVqUGdQGituhZsu+OHimG8wgx1eQjxsbfADG
tZtM0MMnjJeGsFbmIZOsnhZuYbZ8+7Lnl3/zz1bHT10ZlfgvceHcp2efi8RGXGCHHLe5PMIwnI2K
Awjd4zJni31XGWH5F9oMolvb/OAW2mXOlgcj+/RPGc11jrs2xD/FjRvxwr9Pf/sTM4ksxFnK5rLc
5XMb16z5b6sMZC/zR8ibt2fioCeT7ubsUTjHo6oyQjsUq/1wbsQ8tNkXHEscm2fyJlef0ykeM9rQ
ZtbUZdp3TYxa3H8uRwEJC3ZXWHiBX4cfey4DjnCc6rtsVLYLSehryiE5xIXOsDV2kDfgc9u8Oa8v
OBB8d8C46vcr3p/dMkyctfg5H0N2kpl67MLRf1vzwejwj6OgDmU3Y/dl6wm+KbGrG258xsxGPo2e
nKZf0BPs6vf/6LGs6cdwP+pJ/bYgNtCikJlue3O5s/qj0tdGKjrhpJ0wr00fh8XSe5m2tvhmdbG/
+iey7NrSIEBcnRq1fNEHNIAWUaJ5dh4f98rgo0us9c19gUf6y1x66w0FXMq92Z/0kYICfLAsSS9B
KhUhRlOUZJnqZRm6GyIvltZ+N2tfSJDJneEXE2eIFlSxFi6zB6PsGGCVPWj7IBasuzeXVh524B6C
o3IkruQ0Dyrua6mJ4ITHm6Xvk/j7ue9jHk+FQd3gXaNvAe/R5C2kUiDsYmCNqIZl9nkjHt2TJ0vE
bnGy7hdjhfMo0ZOIaLUnzeI61DyJabQ6PCWGcUPbkCX7nhDHpSkcibKE5jQ6ysUZmR2S25/gqmTV
/sL8halNDkvJtWpsaTY5EC2i6PXC6VViDBOQWdOpiKWGiTiKGTvJ2oPpPEtc6PpEkkMYQGoIpujh
EJlsMpb3m1Vt20kxN8emQVZacKEq7oFxRcO2mFUO/13/+N57pk+/O23lzKy7uieW7xYOpPSIbGYX
7ViCTnEhOfs6Rb2CsO3lzO5he4s7LfFwl8FB8UW78qBPi7AuW7fGYuRP0sh49x4MURYtI0RTBrF3
hhwcSMze5yhLgC2pLpxbaS4QNCBLSmUKQThX7Xju2n6mrk7OSizgwX1psYv9ydH4C7YXRrDCXqe/
DERPNIxrqkpsZt7bFwVrXAOtCzgPt5LQ3cD9eTmI6mWyLjQk528k4131rMP1atLMpx3P01VEgjDG
CTBf+toXus8ZaiD0ZQMjISvKExjxikMHH0UlBxjFHOyVAH8fCK8eWxGBLsxZPiQcbpjD5JjZhqPG
zFVWU5sL3nBNnAFZHxiDELL+i4GocOSAzmlXcSG669KbRYtkP5MrG0r9wIClLXO7c5D5BCp6wntY
d99CKohwT6g9gr6gUiDvCd40DhTYVxjtzBZkTBxsbf3TGzmijRNjEzoBmQJdYaFwQcoDzUHL2HH5
RKjokVQidvjybHEWBvs1UVfS9pIuCPTNIAIUJ0FFBUWeA9GdD40Mw8WyZTYNkI5ie4DLw5dN3kMZ
B06JhVpfX5Qq8puGKyb6pjoIBPJ9+EuwCvfJIO//fbCoPDDQuY+r2xucwv3WVqc71G0dBVB82CzN
/URly4GSM7oT8h9te3ifnHyzAwdG0qI9VCccIHbxC4sJbgB/dPPuF0HMfAUTuT1Qi/kXzKwFAkOR
BCN9OXYQ9bxHDWoSUvEZVkjj4T/8+dDKTCwP/V8zQdIAMSGIRCgHW3qVZek6gxGNcm/jOyhhrXEb
fvMI6ZYojZkm4pFWmcbTCc3j+hBgCBCIMPckikEUhu3FFEUvKkMwvuFt0pW2fVElh0SrEY2ldsax
ToSt1WVp+xblMIOxJQuWuOQj5kZ2jbqMPUhWpM2bF0wHQWyuFCHl26tXYEasqpCMJ1KzMDbVZd3M
3HRzV80u+euvlwvQldK1TuFuPukacBwsuYI0hiWzjD6B62glOc7C6h09GW9+ADM2nlDCdrTPRHXH
hbFPacLR8OzvbWHS0PGUGfCl96TvhTrZeceiIzDWJHI35klqpAyxGD7akwnxblKbhL3P9N8hwNnW
nEiuIQ6/+BPTdiTwnOLvtg9zcOd+tr2BUVRHrz/qLYf90Z0ktFgLTLJz2/l19jPewno1/mKUC4c1
fDv9CDI4L3Yqu6ZTPoiuDLl0bMyG0U7DUuJ2J8dHfh30bHFBE8sCaOrYc7u1g28GroEW87LvDN3e
s2BwXfPsWXC1A5wT6BfUztW2RtzzRNd6K2a/nyEMWwhp9hnwOfpWhLc0FWSgpMJNMa1j766/ASkK
EyEhLnkp9Th/qae1UdVxikFU9KldUfes3S4WpieC7N0uKcR5mb2mTO1Q+6+FbvhwSlOQIrrJ/gCK
kxhXa3Hp0nTTEOJjGWyAox0n2QYKlC9+12naSdYpbBY9HNh09Y9mmr5MgIr1ndjFnBdgG0rKNJO6
zHd93ETTvqnFG4CidJOiuuTD3AWX7PkdcJHgyEeTOQ7deIDDBPV2ZbeS95oP3k66lXk6QT9QK3PA
og2wVXkbMWotwozdAhdCXhVpfZicXHZCDRAAF12FLPwIJxlWkpCo91IlFuavb2SAdfBcHh3rotpC
i9pblOdgv5ouICJroMCXul+v4BIUhFEBHI3Nehe2ORmufCruETHFR4OEWKowCO0G1w23XIkfeMdq
pZ/ssPqi5PIQuRL1IcXoc4JRbaS8go26NdY3ZjeAEYMtKHkEYZ7+CDxiV4V2INYbH924DT/jlk2h
u9JCabPjxICfIaSZAYhEgPwncWTA3XLY4q5iQUUgJ+JJNWH5RTfl+4hHwl2kUcpLlQ15NBoQoYj3
vfxUKCjmHkbb1wlLSIDc1OWwngqQiODnsAB86rO7FHy0eXCyBG8YaQFs3dvo7N1TgcLpf5ES0Rjk
svE0rxVVzKe7I96Ar9dzIx/v/z2jd0BC+2aXBSjmy4OCdF9wngEvq0KkyBtgeTBfIF493fCFBgpI
bXd1HVL2mivs9Onww4Q6m19yF7Cymb69+5Xv5FkFvzDeq3YK0Mf962eMx3DdNCRiGiGTZF0uQyPt
jJeeoFHpwykYPVtQQoibMLIZiOpClo/xTG68p4bL7Jy4b/gCWUPzYqTIzUQFbP10tLkaMKMB+GIF
7DIEnmBqQkPDS+wdqCMTVIDOmwnaQih4WVWIa8tC1l8KcodlrvNjMaiBn6Wp6+IKmHbYBXLUyqgp
/cC+SQolLOhAvUfMilsp8xFi4cesuWVEr5zaZsykUlIvjGEo6mxzbw8nFAGiamPq0Q8cWqGtKYfC
tHMcCLsW2VUE0s6hfJCWDFitTliMSP64NxfwDZZwEsgMGxP3PkovfBBao+WkE72ejHKGFNu1prBs
obWSUlO0yuZ45JKzYbfSc/e5pFEVziWIuPkIUT8W1hH3NIM8ycw30HzCe8DlhTQp44MIOdDddIxN
G6PamOFDYFr+7imUMtFQCVtth3qK2aCk7gfIcIwbqMbiEPCVW+Lrv682Ok44DnsT4dIdkOphHTPI
gG2AsEpIg/khX6quNrvkbXzxkLKdINJzDyLWyDSOAnSkQ0HRjVWx5rX9a4UMXrLFEsgJsgZuLT2X
bjruu8Tv2SyqEStS3GfQ82idcKPSR2gzURvL6z70vjMlPMR8ZmuLjGHp3Kw2Q+ORcWnxicv/HsAr
ywigeS9v+WsZRD5gwRNgsG82cyAAt+evUwlCtI0oV2AGwqYxl3/SGpC1sZy8vAHDuXtzeaN7IbJy
6fbktJekkyElxQtgMDouzjv/OqI9zsV2DGjF+Q7zIjdqQD6XLKr0mWnODVRruT3Mj9yM8TtWSSWk
wBET0u2ZDJD9EzzQ5X0jyQP964ZlgFuUPEH0/nC8yWN7plyrJOBaiGsCqSzaJeAjAQilg5dzp9gS
BJF3cvnBgAEfAd0CI0vyjPhT0+PB/H4FfkI/5cBRFaII6OB5chO1+sdasfLhFfH52ZJAcn054o04
I1+kUKI4CTAjgbaA4J2rmI7jaiF7AZuAfA2zJPyRt096plMyQ3s6pRVNZeCfxTR+LN3U0bT7x11E
RSuGydTSgrGMtyfZpsmtgL/SAQ7u/1g6s2ZVlSwI/yIjEBzgFYpZVERxeDF0O084I/76+y3PjY7u
2/ecvR2gqForM1emYHSeuLYIrSoG1iL9aVOMLIFfaa7m023ExxXVi9nfZUzoyvkALIpkloPhr9+Y
CkqM7BSQyaQ4B9n0hR6ldcTkMSbYhzuDBFfATq+IkAxCnX5R2FYY0Dy6z9V91XANE1+Syum13zZK
6BMzkb3fOCrldo9sj4rifAiVxrzLmSqOPdzmYJXRGio4VttAFDg8Ta8uzjnUbf5x3Wiod6wxCSiF
8LLBQyh2NT/fm5kHAsmOVQ4KVFGpljwzg8yrus2RgoNDXyaDDar13rK9PDDQj7iHqguD+FkDsXmD
z6C+s8KTJEQca5CPx1a4b5Dut0ta3RZU/nSOAZs43MxmyE9l7wxvScgKxYqIG6smDPhlL2CFEXNj
6zte/0zlzK6RzuTQCgNh95Q+mfI1GWA7Z7xj545x8S4ql3cEejgrH0Y4/ONhlmZU0DQDHMLqNMKC
tPMIDuQb3JaEjqasE1bVdknRP7vjeKBFWso/mSG+uY30XIrlmofKOqoxpYwk4YOOH+p+SWILF82G
tV+/kA5gldK7rIVt35BieiVR/OIzMO9snMjJGvBVpAGeVWWjoehnBAMmFaMmtT5mWD+cDeV7G9fz
wpNVubk7LFsyF3B2iXu0BW2vXLQqKWFIRWecy8VYA9i3OXlimfnszzSHWlqGg3kwetXigbUkmiAN
J0fUS4dQJtwVUre3mlOmLhAOiykaPTWrp8dztevje4F5DCJmijNZkOt+h36Dgkj2IsheqjR2e5pP
GY4qTHcfoa50n0+e/jWIMrFCWkKbuDB+i1KaxmXCpnvvlJs24qTuFgOmWy7SNE4bFD/danMmn8Hi
2BQ9Gzqlnx+tMuVjTQwPtRHZwcTjyBElMAdNGe3QqaNLUm/pyryqhgwBKzX1T/eO8x1+r9w1JupR
E4p/nJx4PhUpC5XXwdvi5DTkFxszLBk+PcnbxHeNURBDrCenElTMtODP4BMlPsvlM935lY99awd1
DRp9xH0ftkmP0iBEfI6jDGfg5MVrFcF8gf9brvuyN9xQh9zGePyU4xa/NBbjbmYCE8y5brYDUIph
ozPSlE4WKa3cna8gIn5aAlpO1r18kngCb5LQyPfYUhWDj6zhIl6lWCcB0jkskB21Et7crfFo9AWx
DpibuCtpLVa5wUzKCl8oaD78kFONZpI1rvBnz3Nu+3IGQEJNwpslN2amVOqQ4e7ugm7RmWJv37X/
/ubDvY9kfz3o8zfdXQDO2ZX0eOwi6Fn++bpdZ/RY0aYd5s/pBVWoa/SsLDmF9QkC0TPxcjTrrqWj
UbTQwRrBjbHgm2/EVYE5I249dc0O9+TOHmWSA6TtSaLqJ3ov65fQYKac1vJiDQ8kfB5UBe8dXtoI
SNM7looff3vsMoTkxc0VEIRnosHEzeyqTvfx/e5/4GeamXnq3+dhuTDrvS3WxOkRnXQR7NpRg0SA
W7Q/uZ8bi3v+5n+WKEANEcOC+NRhCInoaKNBH58B+O7uAxTuixZ3H4ChfW2QYmLT04uNPxAqdvZ1
XI47qGPnPord3ESsapn+K2fqz3vq9o4Ey7ezG6Ld2y6uEw4gI4sBbG4w2wvnsanfwzb5Y6dJbUYk
6w7IvvL88qaqSaGrYw3lV7fSnf3LroO9b53W+JpeRlXc6uqDi4+oCcNYd7Xv6eNPYi6tvbOv+Sek
bAdm5lD9PNH3H+MmuEFTbephMjG/7kxLNMyK4YM1zH4GgIL7waO7PLygQXkSdcRSy4Y95a13nHGc
obWPfz+wibtanGlPp4WdCOfexOCPy6B8OKs3TlKYzNtvzn5G1+1P98vytGtol/Jq0CQUFkUH/dys
jBIcRrEIaBR/E/GEKVpeE0/FvMfMCbmfwHuL0o3Lq0tSs1Wya16aqly+LG9HMDS1chkU1MnkXvVL
Gy/rbd05tZy8TW1B4sIhrs44JWmxMSzKTmvWiCoimDD1XNRsk2k2guxEnx2s2yPydNyniUraPmN/
UHyjAWp0HRwqaiCUJ+7cvnYKe36zYfcIc4tmbGQ8zBEyuiuzc1E5jzc3TGRZAmFqMEaXRdYUmClF
bvhySDVaUFc2bOfWv++Su30KjKtXmPZhrVMADdOtaWMeyA9Ht7fdfaNUyFpLbSjj60DW5CUzy+bu
tMAqR5fFh28Antst0J5grsBeeVakHjvTtq9590Wzsj90qBvCak8X5rKDy8Ob93Rm01zQd14ogv6x
/NOiiZF0U6xJ7CZn2TH6RsDbPbNXv3tfwAbsx31IhHPIymsHH2ZfhlbyhPzQ//CMeW8OFzD/Uume
8G6ap3sdfzB8hzIbNMDKoE/qlLsPH4o5RlgKjI9oTWwyML6kWbjewIZtWHC7FqduJ3ID1rWNS2Uw
QWDa8GMVOfblBFPn2x4b92zmQRDDnLsL6Ip35NP0dHd2hF8iFmxB14WhuebzHl+x4PuAAkHKAHFU
vTFkH12kb687f7cJ0S2QFc7o7kRQGuCmTUKc5pk1Ez6NBFoITMhKQVUMwHppQIn5xDXiA0O3W65N
0FMB0XDjcukj14IthH/rHz4vhoeflFnmu0sf2ZlGwQ5H7VHLc7I43fnpS+zFkzoj9ij7MT7waqXD
3BvR6PRL7oUuS0KTasj6NuLpefA3WQuJXsZg3CnZ6IgaBFrCZRJbIi8LdljMO4EVVgyhb5jkS1MM
2sGO6Yl6x54k/WxW5Q/B5MhhlD3ZbDRAxKtKa8O5K4pChhSnq1UR4whE6nJpPwvyjm5MJx6QFBYo
GfqB1XQOo623Zyz2wUQe5xXnTjPEBBZt4yFpgafydq9xCSW3ZZy8tsKs12bYHx03ZkJ6sKfGefsH
t1o2S8puihi+IjQNT67Pk8EX3vyc/CtOEiss7d1sS2rJjtqbU6pGSbjCzznPsSdn4FHM+zlwtMEm
xefnFYs/ICWXRlo8GzQzuDHIMEV5u9+kkqox98CPE9+CpWJgyFUk8+PB5XsQY8EcZ9oOTVdm5VJe
PyXnJeX9fUyJ252YQJJVjvcCqR/sK+Mi5h+8cc2rBXfPpEeKNI1yleKY5UrTUQQ1z7Abs3zFccuk
6fXvXbf3OMvuQgNPWfFcxanXoWzEbiDfVvhPcT57GhHfNcYbaRh74iG7yucuMT4ANT986uz0BwAW
9Mf2mOepI8w6Db0ddkAKMMsHjQFuErKkigq25aDkVU33m/Ey1iolUR4TN9TvwLmCS+Y5GFBuMoOJ
yX9bUdcGXI2YVIMH+lYLr6htr1xe15cES9bo49aiXXAbNrwaaTYn919s0UcnYeRyI2aGbskquetZ
JmU2Nqz8uVP0NmW84bqT8MX8JqtqBYj+uLq4wEvQ1vPtNgb1EuFuY/Dtr+KTfx5/+zd3ZTrEzOcc
XYd/2mCcXP0XMLmF/+XcPTlVwM1JWL4UU+mGBIaLg+lVTV1nt94Vp4qKWCv7PSJYhEcKDpsCi0eZ
GDvWiMy7YtfJRQ9QZPkcEGJym7JgFdpcyqCUxk/MZFkLq4OTNpHhri9rjKRYDZttdiL9SqxoX0iX
4Wbkp28BCzvghwUdObgB8t+SBK9g3t0UY0ulO3lB/p0STW34oFm6WsUVNVcun8Pqt9AFxzlob8pv
7ORoVJeE9brZKNrUa5KtUuz/Q27WIcHMk7ulglEgbB47RPYINJYrzt8s0OYQpYRc+hhvzDzd0J+W
qcFpCCIUzYlQyaT0Y58U7T6O4XYOqwNb2FMzcVyEhYmNkHIw/tnH8ResW7cHhiLjaLWMlRj+vPro
xzCb+7UKiPKPOa64Kgbipgt2pBB1+HgUrZRfAgYxS/NUYF84a+Klju2nrHA4U8phghbcJs7p1LE8
q5TxghLE6KpXNDg3EHFQpScmhIxQ4cwvfy22SGf7LnMAzEzMasyWppjZYyhacnhF50GD+bkrM5sP
emgh84THbEKvNWlQH4lFpBmr9glGCR4gE1EVeZcGCcdFhB8RxE6C0lSQYKZAAwoAQZIkObIVmTjB
MsxhsXMB3wFnbumdRGAj/TjLCPZGhK4fUAwc9K40ikX3XNFsvNz3pMDDGngC9yuGCIgb0HyOdXoK
sjvlNuzwpheL+QM7BEMDGAuZ2MP/MfleqmJR620HLSJw+daY8MM+fScHJGULjcOxLXyaewDDoUuN
yGk4hce8Ynh330XzT/uAEa14qGtRg1dnfuSxMf7g0OStsVKt/5hRzWlO3rrd/NkYLtFiA3Ut4eUI
UaIneIJmkD+AKTH2e/vFBTfcBvO8lD+4VpLSwFwEb5G0HGrJgGqeRm9m/TFcpTvM4so9ePhem0/J
hZ484CA6jNcDGXssj0sf56ZXjvKJjwMpVvmKhQxQiJI2hAWt2QSmcpXpDLHJ6yrJWlAKUtBEK2i/
NjSIqoZDPXUiwNHL5bX5SAnfBLkVQaVeI5LOjNCCnxVE+qocLu7jTNqBgDQwsAOmp0Bb8OKSaAa6
xkxsA7k3IIeyN3LIYefrTbz3HOoX9KhV8gEUsznt3i4UrJSaC17qrlqbJ9PGE3FJmy1bC80tXWKL
84pAw8q9dc9YKrE2ZOs/dO5/mO6Pdp1vNrc4+anlmLmk+IvbYRnMAR3EyLaGYXQz+z0UYvyKgbTS
ZugAHLjL5urwdtsreEv+P0o+12Qr5Qw6L9ma+K5k460FTcEkx8R4wFIabvulbVKlvJRVo/ymmlCH
mRZcPzYt4zPRYzOoRU63Gd3ze25/I9FZUTqJumWK7Modf5zt3qbFpEjvHGzqNRQrpXcjHaftdGzE
PxUjC0HkTGG/EBTNx00qHnQ4pInhBEnCE1lwc9qb1OrT7/qbJr3rpqTBDeSEJ6HGbbnclGLAwsNs
aFb5ATsdFq0rtjf2O3QhEvpDWCLVAs63prOCP6FukFCBxpj8HfKfROXlHoCUGgPseQh8MfA2cIgj
+jvykz+noDDj7ThPnL3aSLCpAtiW7aaJmwUNtWxLXCdC89TJ5azEF5Se2eJsoNoif2CfBefMucxQ
UnZtJDtoaSgV+5R57gjmwHElkW5EESsg4g7DBoZ+OQ8kK1FUUEHGcUsmTZrzXargLrZKEoq3oNH+
VPYUKtL5ZeJJel2dJKsmQqxIQzI1opRt+l14RdCjTrcWPUJir1SEkGoRSaZppaJIDsOfJdbJJ3ct
2wTspOkmi0biFCFn9GYDKAbgxGG4yThZsObbbMSwSZdPKEUaZHUMVbRaIXngH0c7SzlNOFbkWAP/
XOGuLjWYqpa16TE7Khwg+QJNrpV8UUon3vlBIkay6JInO4VnG48p0qcuiMGUe33An4cU0y7+RgGC
ME5wPt2VVSilX2W/lqumvQo4RdPsrG7eIsqwfmC/5DjkRgfN0QdydVRxwtZC3hLoweXiTblI4tJy
VhztWxW901NwiOd7u7bZOm1Uhce+xJmWHjOR6g8RVUfUZi4qEdjpNfwcZPe0g2iINMJRxrfYc43O
3jPNOPANWVO/QrVkWVGw+hkpZdmGY/9FQKBY9uN2LK7zXF5+kLXF0U/JGGyyA7tISilYstkzx8md
54sIYrLhj3OqTT70NaHAoB7ajQRmlcOB8ibmr2QRrQSzsbgzYH+ggSSuSjUDJKJENjct1dcpvV13
qyttIoowh9fOJJUnx+IkZSSPCAidwdkJWyzzUey1LPYeTqZt5FdJC+dquOf4gmJ/q/JVuluLeyjg
+Qs8m/EpPjk29ivs1WxrSBnPD1jDJg/jiq0mqIWCksrpTw0jcHiTPwcXf2JndZdxIXYjP8956w9n
uHn6/Yzg7ti1Ll8/QLnglLoTEC2nKRJXMTvTYP2ZsD31P50l0PVQ0GkBIEVzupRyBMXHyavhZUjR
zQtDo9eyikgUv06GhZjEXh5R4WKaSqUhlqywDAIPyix1w8E/wiWWOyUaCAKsrv4JpsAXBRysYOwl
FCERK443Ot8lp8/Pb6PDH1ac+nJ09h6bRmnDE3+jMfTbH1Spid+mCBu+8WuNWTLYEYNC8O/Kgv+h
Pgf3d46pDKjIDCt8xs/sBndseEKcS5ZGjIMILhMA610Tw8kjjqQM+HNZxOVN/imIp9hrM+DNBcDc
fr/Q5aNykmvu8AGlx/6e7VvOfoaxIIxrCy7nJ1pjNpaJf8jT8LwG7RKfR5F4tGNDnaaX/qtrKMiE
nwINtD4TJryJfHuf3uC7YWb5WpATb5TxkkKCmSE5lLh3nLA/xWqaMfqb/0pExIRtHz/aUMhov6jF
0GNA1wtajIEfRAcumGI6B04D9wCqnJjEve/psa3uCRfW8Li+L/UDmvd5OIc960L+YSzi2WvMXsVM
ZMC/7RgTDuu4Tl6hHawx3hRoyh1qPoqP12AfeBgjCMDGvUWLBLpdoRLD86PpFXcHIRFezfgJVlxN
Tn9hCTEBWQLTMdB+HVpMmfbnEQ5sX+wkqTyWGHMVkRhU1NVtcGRse8YcuvAxkGcHPAeqtXArO2fL
4rG5rULiILyyXfF0CyQ+lE2OfXyK6/WekGemWUQZINgS5ogJmhsQkrlHlIEHeMCrYnrNODV0nWgI
WuF61wv3EfYGZ+aNuAifeI1UizsC28lFHw6xsbbNBVA/hC7CMa4/tTz8LasCU+hEpri22D/j/tyK
xC0VrbgZ4WzSf4a9CbnzChqaTy7oPg2l2M+KQoW1jlqdo/jSofqpK8o1j5wmPfolzXyYR6NIlHrI
V8fu1/vwH9ROCSUb1ue8CbWXL+U873902/DlXGPuBS8DLp6TG21BwxmZKmjz0FtFAV5iMlsj2lX2
MLHD4+rJmS8CKTZ1Ik8d7JEdasnkZ5hOD8netEsCJ+q8PBJU3YVADzvXfHLSpfguh9j0kYpnDmRL
ZQvgI4j0Az1jyhgBi0Y4Ry9n+yMiQwJsvKTX5lYOB320cy27nSKq9vtbzL3x1ZhHM2bG5RtPdPLs
aP4Y7SKy0xGDf/JpiRCXIxb3Kcqw0kauzJnY8Kakum47tjvFYC9TnLgYg/lUuYiEnMSUzwXOLhOT
Z6ADzs4jTomUDV7q5DGyIGas/cuw3iSG3mTghkQmVaMvoX2hTj9knnjWs0ahcWlrcCoSNdV8eujV
g9vsmH44HJ/OEjkY3w8NiAcFyxLbwkoby33KogLXYtVBrokH3oBtav2HnxEVIR5HFQoJPTMwoyXR
BustLQIEPW+MTPfJWZ37wnI8ZWOVG/vsIyHYY2b/S8sgBmlNEwrni3amKPnjAR7vT/KX6gprEjSa
WLpRUD9y3G77PHr74Da4rpjFkC/A+qHtFIsDYbaAMqmqjNzm3tFS7ON20PPoSiv3/A1yhHkc1Yxb
+c+GrS1LQrJHhBqzZK7+JdlFt6xRc5w7qajUnye3FRe9R68RFJ4ckxc/m48pHO7+fXZPtDFIlUEx
8sicVx/DSpd6T0AsflMnrLMMnStS4f7duZGjviNDHkxJ477vPSqFjcOzDhcTxATD8mTgwOw0QLd6
IRd9Wfujy7lCwhBbwXMBUOzzrPCYAFrKE3ACucDOiVBewAl4HNT1fOCgzLqo1p0RVYTTXbjUgiRC
U4RTl9uW34wiGJ8IaScicupQu+wch/NJd/roHPs6nQmAe7fsVB0z0DsjxwDYXIKM8Kl5vSyDgH0m
BzKtgnbf2Zy9QLzBqhj4y9nsFfGHoDslFdaRh4osy4h0zLQEYRAwx0F/uDk/HGuoNgwju6AQbSXH
PX0iGWMc+lIXoPL5kVjEqIk2EyLLpIssowb5YzRiEcZuFKZIuGjwJgcO2Gtnu9A2dMgYkoiAZAfU
fvslCsGB1TH80tNrZxJPSkobVt/RBoMjbwkSGYXKfnOOP7zkqkzrfcETnandBx92Nr8+Iw++K3Lb
+AHKFBpjww6sDrPQJBk+PQbWBzvA5gmsOltlIjgI90Q1V6g/8UJrdPFxUwHxbDzf8tXw82DbiOt9
gWSOy/PSHHy39F6CXbG5VTHvKcjXluCiIa1Xl5ISsBO+++idgoxr5rC2SHVmbWYUunc6KCrST/Lx
m7mV71y9AzStsfqYzcAsFK0JsCZiYgzpaXjSTboSxLWUgnfniyUqDkIqfZBHf2Tkn/JU73z8a1t6
rk5BQvbBZcWee3dHR8APc85SPv5p9qi9mI+NnIE1b05qO/mviFoygCIne/uEm3a+DDGMAm5ydvXl
SRkdZIBkoSvHsXyyifvTYmU4T+ZjZRe0AYFMZsnb4Z7hQT4Ra9qrmEOvTwFZEbupFjoehdWcMW0T
CE0YqwSpgid/iLi+OvWGTX8WdesEbUN4nfBIhfQOSsb4jXAPsIyRrhwsbEB5kj8iKURvATgsHZrl
AHyZTl2gvVewUlZHG5gOYC9NFjWogLQrHr5LmPAhr7zem4a/D6ZHsBy5y4R84oI5gDMDDYxwrecT
A7HdaGd4MuRT0hnSvVe+QFKx6E3YxHEv/MmVMV9hOcp/39Or2vFnLtYEI0psSl4QEjZfas8RtofQ
3jKTB4KTN71bVKE+pNywrTkH6gysDJyNCT5O6jMQFAb3sMpoH/AFXR2wv8a+zJnghiPM4qdj4dc2
U20QGkEwCvj9K7GMmBpKDNVMklMYTOiRgeKFVwwA3SOWbRzcM9GqCyUshbEMic3UREJQb/GNZ1Dh
8uA/pw00J3gqbJ92DFcBjqxq0wsrOr5Au/rM/GN+EQqS1BIrFJCZJDF9wJCJh2EPn8YkOsbknQQj
Y4CNibuZvr7BmF0oML9Ih5EVjd/L2gBN+qjWvTPoiNqS8b46cw0v34qpLb+x/CvzUxS+BoU6iJwU
KvyHrzHkuJDS9LOEDge3kuEMqyuz3lIJG+hcOKED6iH8x5cWjqH/Aji3Pw+OdvaKiJygOaiiXKHz
geQCLr7b0ERjHbtnybZnXGjEfkkzneJ8CIJgDmAqMp5bn9bvd/R4EBC/U4JKg4W7mFO74K1E449f
KJtnUFzVPWmMfzHnWDLEu7VKWcAyckHFRQk4L/k/Mm93UWfGKF8DSnHQNVRK2ejt05cT4M4SlINo
xZMjeIL8AQ0UcbXNPnQP7TdznQGzU3SV0EE20cPSgxIPzi8d0jZrEHkB6/9FF01CEikhEmAsL5U5
3ZqPzEJ9R2aALppCqgPVfwqebEgk1L9CyYv+cuqgIQz7YW/o+/xUf9x3me2Ahtl8U22lG7YJASNc
PmU6yl1Aqc6WYXUp9BGK+p3p1a7C/eSBNXfBXkSxhOyHHHRnJQJBdKq/0AP5hLJvaqAO1Ep5O+M5
pcbCoZksOHNgArn5bVw1tDPuzS+WcQMrTrvExLWZGaDDtKxB/oruNJOctSUJwd6l7V5Jpya/enQB
z2+SnDg/x2847SYCFlUvbSA3i8G4g1ssIc+7KDoAGrDki+8TvGQkj6Rwz8vj3vvUvdfNv6HaGXwB
aPBZcl5UrwmloDVsDU5+bcqj0j7YRKhzfh5xxljWoKQREx/6n3egYwI6BFskdLR+d69/VgfJGd4m
BQnoJLbiaqr7+uzpHbBhxbf609cH17Z74CmOrVV7+G30C7yja4PHDib9wDHMi7OfBjrhkfS+ZTR/
cAGx6+y1MyZMsCz+tqIaLvzx6Rwa5AN9mcXfbqP2waENPB28O+JiMmEY313ju6QT2ajZFI2vvCTt
4rxG5VTx4B+9bW7tOoZkvFS0Bg+XmEgyQbd+0ZSWCfD9VXS/7Ml1pumwr9zCnTbRxVsEFAAQHiHs
BjtqWLEjeiL6QBVu3PHnu5pDHYWH6X40+8zcD4YG3StmEentpehjNWj7pjpZ0X6LNxlhzcyTmIzX
hEgY6llxiMpIXRD9nsLKch/4sJXei32y11joyBQvbq3MCraFwRn55fCq2/wuWp8vLQKBKWIao1r+
PXy+nT3Y9TlF9XHf2XX41Vb/+3a2xDfh4saY2oG+3H23hi0Mwu8sc0qI7vbjPHwKaaDwg18bIP5l
gXfRsbDFnUlPgU7IkEe18P/ASVp0dgytla/pgQqt1Tkf4j1a8niOnZN78AuOBcxdMSxlfyRPvCLG
3ETrBCPdvRzdRrNXLU/HfpsgTKd+6HK7TRxsLoCzncsfSA4mUtvFvArqbOI3MQjaydDKqxFYb3fb
08YoJD5sF++bnUmtfMA4DSoEx0AvO0UFgqNr8MpaQQNb1WegdfBlL6/qgvesu33B2o6uD3YWIeLm
A+Fk7wlSu9PVb2DnMMMM/oaZRN09P7sWJpwkX66O5/AJirPlSW69PFDaijlUGhsdmxP34poe5TRb
mhkXN9cMTsEOJd1hZBT988nrPN33k+lK3XtS7D8nNYb/HUZ93eaHzawC3Xswg4/PzRv0hdJoSGnW
dKg2dGyix1yLMdsxZUWJZ38D2m71IOJAQ9uZwmZ3yp030brXCSaKAGhFeHXne9fiWS/ceRnti867
4aMsetQCi62mCLCrKPuvya5lv7u33t6Dst6t8fNx9kuzcLU2K7pnan+fY//ca5/+ZFi1KHBE7LbX
15Y68A3mdovJJqInjsGDZCLLn95RHYPjbL65PjFvCmP18zxpfugJ/l7evsZgMSdRE9+tUp0GBZz7
I758vAcVBgbTPOmk3dzc73d4BmMLamgab16DcFIn0u/+C2cKivi9ejZVk/IW+VLJHHHdqb5KVASF
4QL5w4ieG6Gx43ziRN8623ai09GUwRtwqApRlYAvFtn7pV7fzrH+hy9/FZl4MpKoACyCk9Ke0POG
9345t2asJ6+reyNfsozaWRWVVa+278zbzvUPtU4dzBXd49GvcBI37OIRzK1FLTmH76bXOQ+5QsUc
7/3lh0qSjoOFdud4O9ecCuWG7h3V7WLT0etjLUBdVHiIsUB/owz+QjBjvNHAWfBlY4GCfYOKQlAw
7WwCn59RrDBEXKo3I7dH9CforfCcQNrCePQcfoN7xSTz05dh5yZ18XchMK9gt8D9HAscmFDS8Myn
hDijNsUrVDQOzSQgjLa9tggJ5t1tD1rB4yPzeWTdiS3TnN+WTwQXTDuFVbOvx2gqOPkulLNHJT//
41AWXbkDr7iJ3hGEgyOH7gJWWb4HtYPgH5xTMFGiAzS7DQ4qHKDlq4pi4uDq4yvqwcuohjPUITGm
WJdw7gtWDzFEhYtGo8/21MERilq2FuIUxc9bYCd4SvUfYxCUdsg/FOfpLXgEYnplhHPnFtc6Ug7u
kjnEzEpqDTpAtgB+UX51Kn/BJ6PUPPKnhJPKR/xhxIQjtHmFRteE0Lm5u46W7jpYX7tt5ZiDw+i0
3maX9Qub2aVVs7fZYYZaqxrTAdzx14WSqnH9a6H2u87bbIsVfohQpkXhnlTj2pQf5Bv7FwwG8KiV
R5KGFD/2HjpbSvkqBpGnAaU+tWBKpBATXoPrHVEQsSkFjVgPuOsj1ndyTa/Rq/+4wmntgvOURaCQ
1vXPfcxinG9SHzWC1rIRR4z6LoVC2fEylxQ9S/wEJ9hsgGukmjkDHFCDtR0zxnN7QWtFJzfjqI5u
3kk2LmN0532qkL/ZxberXWjebRXVXQIc1HxSdq7dqlMRoXHV/e8JCEzzZPSbdRtpkx3GCYZfen+/
rCVWwA8MRzuO8Yt62uOGLQYHGK5w6H4QL51yCtxwj86qCfz6B6iDuwPVZgsnHVBpqZOBHBnctn7V
Hq6tyYuHhH0Kl3RU/jZU3wtSAUtcNT6HjNFJCgcTblLDbZ0F3xucygy+YKB9Nrqvu32Gx5XBGJZz
7x77NGDu122gSxvcQt07D5vRFRdKD2qL+gZ12JwjC3fdFpYNexGttSsm2Fu9pr8dnvGFwTCC79Hp
TBvQeR/n3PljeModi+5l7FJN+L8pw7fd/xPfG+Y0FmtQrCEdAcHeOBbrDbBTTBcUbIHTWEuHIJMS
BDBxtTRm3vbol02mExjwuIyJTXDnQ6axtvjCmIo5IWPwQWMQtBnnw8CLhAmP8abfxZEBehc7G8pe
tiDES4h26Rlok3Ukjhf34D7RMjGjeY0u6ESkEqfBRjfLBCJkEouE3cXTwPd+jb3wfhA56tHpLmh6
4YNi5npRQshKyxCEq9pKFC6XVKBF/jmC4Yip8um/BTESTqmAtiY9m6FX+HMBkkA7x4LbiPKGpwHb
DnagfY/e+tq5JqjBECykaCFRhi0hspIKSqe15PFwhWS89Q+mImDE4V3YYc/ZSO80Og5PwfiR8aD0
RuWqvngNRc7p1jZNfEFCbrzlO3B9R4a6K6V5pZJ57gvNA/eaxVxxH28hDggvVRGncw6bPuuZ6cJ5
sIf8wdBHfLAazDVxGxorI5kHx84Ris5m3gQvH3R0teTtfuhBuP5djaWKrabb5QnkOuFjMQpWIqcX
awT8/qdccKjsznjqLrgPI2hhDha7nMiynjLMBXSFTvBiC2v4xUzkEHRh0fj3SO4m++PRyzhMuQ74
SjTA7btdIYyzBQgNty5VacJ9Yn6L4V6J1gblB1HK+f/utDsdMS3Gxs12voKAw7g1zh3OWbmd6PZk
J93kBzDVNthBE+R9+Il7dXBxADLfohW/esvlcsg+gckrTfwkz8k02nosDjhBRU/IEQ2zyylE1K8c
D0JfCz+7YfhXhDUi2JHO3gOlYkmIO5+Eo/MnopEXIknGAdugWHMw5njyC3lUuTReQKbAMUi1QErS
gEMWQIvVKq3YCz6Qbw36jS5hJXg56BdrlTcpXT4FDjbA4rw4XNwP7vjN3TxQ5Yir7eQCmcI/4M4Y
PkBUInn1yMUdvXscyztzqLlMNkj8Rs6h8mUCn7kzwLhZAvHCy/LLeQ3lzIRpHqHBSn8JbDH3RV6B
IgcQv4oMxhvp5zElPFLraUCDL9CA2FjtiwhsEpU4IYqAJQeVX3n7e3wqsTc0VlSSdz4SBfdTBXUK
8UugVYB6uXrwjV36xFh9Dawhj8u90Tu806r8uwXVc4sYkWikuqcPeCOr8y4xaKU35FRlCsS9Y5DY
Hhq0asRZvLwvUmj/23QKHlIMy2qTd9ulMKWKL8Z0p00kZcO5RjfJjxuADm+XVmAOXtfwaTJvhI6F
FaAhiFIXiVqMiTIikav9iC0aM2QC+AGO6SIu9VhmdgJaQ/5NAhFfwS5pTg0sJG9iNNkHlgPuLFRR
d/ZMWdE/Kg5YK2yyRqkQKGmUNaXTrgFMqPzfEpPOmgXAPTYyhpJpU7nyLO47DJLIzRrJfDQRLqPh
i/Ux3JMOj5mAg79ZKvT2IE01Cav/YOXg6d2flo/Vdk+uow2iV/+U8J3vNFfUSBRDYBLUYnWXHkK4
IgM9biF1AZCnJaIPyB86Z1SqhUK4+ArqUy5+wxLemT+afylLjCGlCUidyN2EMybqVPyLXiknA55V
9HlYdIC0cTwQnXOPoeWwB3HQ7dZnhNJ4h7EOMgwV+QCcHH/hSbYzi25f3aAo4OZwTu1beP3hIhKK
ewdh6IxlEn0rJJPYKeCyLFRtbAW5ULiW3WPIE46E0HJAt49CbcITdGAnh4sPBRSSwf+dgjTmfx8+
zODA/zgM1kGEsBVwKqm7hwVECs7KlpKJyJBQFVGJ6g4KOzajTOpJOMcfs67i3+6kZL58wm8xJMLx
JHdVgBcp4PJ4BdaBtJUbif2uksRVkUZx/5C+LTW+KRhiwUCj2C4LZ8toA2gkEPkve0y2kQlbhyHO
DDz42Izwqqj/jB9IDojOc8uOEeS8bVayswoWLGKHDwOSQs+zuwGlksnj4vLLwKjgqDwuKORkycHi
qeOYXUywWRY/VhqCcB1pis5ZhNAzCp6+xhEG45fmMoklvyUXircW+fh8duXFRAonS6BOroZgrwYy
cphIseeQRFyLFBc+PiyFmJny8IIKCrFecv/YZeB8JYWbXQ0pAKxDJRthXgQyB4hmuuQg1sGk2fhE
jvCjjXWSn7mKmYUdait9uDE3QC7YbDbDSgF4hP9wdUmi5NPI4yJvJgG3XAB+BQz4vDh3W34LMkU+
Cx0UCcWsZYoO9MhzdNnYxXKht6KJyqQ+SDfkm7I+4ETYQC0asRMBurf8rRrEY3z3LLhL+CYnQsRv
FusulJ34RFDS0xPRg1yyX4oiwbu7vsb3ACXgS2DDw7Qrt1soFrmIbL/A0Ooh8kiUhwzHEnQO2yx3
mosnE51yCAFMi2jylYv5GG2ds2zHy56oGXZTDOplkL6HU04EhCuECxpQNL0kfqKQk6UkFIuzHcPs
+Mc5u7Ss1xV2tvE/gbfwJwekxXsPLVK9z9wmMbLIZPntR7QdP6IrfJJF4t/Lfm5dsWFAKwcJJYj9
hHsoGbqNVG4y2hVRnvTk+9SBMI8zUZng8SaYvVySf/Yh7EJDLnC4Y2UWqES+PbnvImd9YgRj+v+u
zwnn9rc3T+r8rbAB8VuVm6fETsExoRhXnMMGhFPlC/klwhR51sSej+XIekRLW/N4Gn85wrn8qUhh
6t55wMojRhkP+Ekj5QzkXz84yMtnbNu1jK+t+fHkzZ2f8Oyh35FXlyvJgJsSbxpJfxEd4btTus8O
NBy3WfakbSDm/6JbxcpePPalOBDSTZYr11Q8cD7coB4Oe8xfYj8fid+95I9ywxlZsmOYTYViDAEd
r11ytyUGiudLXkXoCqhcRqQRs4iWBBO/LYZ1zaAn5vXISEWgIawIqQMMAkJsENzy7MihjjZDoHDM
gYnmqQdNO9hUsK001tSq0rs/nS6SO2o3gu6cSky+KiDGfrfrLE7B6OPDY6Hod3jyeAtKLMBmHpbz
xd6o1SQ+hU2DSe7/i5FapkWopQiDavhfeG59x4PNbKPQ8JPZcsk1l6Iqj+nS01zuPrcDFbLR2+et
5O3Jo2Nk7OE45XAvZbeS7YUTT6o42Qhd44V/NvrPkIEvpKDQnUh6FUAKt4nb/AdCeXlgLMNlceth
OYdG25VOukOQx1IonZzNr6RnyOYgzeAors6uNgcPYFIUmcThVzgAS6tay90ha9qPzrwXxOAUVpDx
Jgq7C6XSk92/SQmFSHSmoeCsOVlWR63qv/r1RcO7wyJXW39Lr4dVnOVqwan5H01ntpwqt0XhJ7IK
FUFu6cEG++7G0sSALdKrT3++6f5PpXaykxgbhLXmHHM0UNIJq/qWGyWgAxPxMZHK607m9bDpJorb
+jDibEEHXhhnscy5NX6HUc7oHiVkarm8LTrsBQSrH+vmh8rTPj/t+sSQG5bPr3qsjpc66Jaj/i7D
812ZxodsRYRE49yxo+DE7bFA/jTOo2P3MBd7Oh0u0Q6OLirjZlyyMut9d3PFz4Y9DF2rlqt2afcy
Snq9R1ODcp6TGWYPys2E9JKSFZ9VqHZxn/nsB0RCodWiDXm6RjEAhlZOemG3si18ofRsXX72E1DA
G8UHHf40ZSCFMfryhC5R0Z0H7uFYhPSolpiooTA0O6n7hPFE28OlcD21Fx9YU1czMI7wpjA5APXG
RQmcEo/2l1mA+m1fMwx29Vl3ptr6Uiw36IPkC1SqFrbQ5LviXaH9dp/UF7okvVq1VaJMT1ak1TxX
Y+ReGTZrBS+Y6U3PqzZdyVec3kwvs8/DoRJ0Fupi0qLv5xEAwVpL4xBjE/yi+0IbRv+2bSBHxpPz
5DI+VEGBzQiwBuCuUJiMLcKJOCpHRQRzFcKtBZB8R8ftVvS6zfwGpNv6IxkVmRaNX/vvQPfr638d
N8PgSyzq0uHr7223HczmbuAPYFs2miXIrSHKMEYluFIzb4IH4CUnBih9cO32pGJAFM//wIKeVjkq
Cduc00Ez737t3gu0rVcTkYe1RUKWTmKr63DVOwfAxLgG/ftYyk/XOw+bybmxvJ8y/FEmvHozNcyJ
MtGp837oJ63yzbPjLj4gLUycP6ub33FfiPSSs6W4eAKprpqaTuqiMCRy1Cvo1Fi+/LZX2IK1DH86
5DJanhJxYJ2fmceQRXmi26d24/NjTTTviAMdL2eZrUaNO3QgOSkRD+8lR9XOnc4P4werN7uerkvO
gvbFCrCKo9oKMHIAtcH+CS31aTIZFvY9gJe9IqOWWIIhzjCmHt7GgEmTxuapci7QL3d+de6v+ent
1Og61EeaWW0wQQw75vjwogdvXIEvTIBgzoMbHsi3wX6o0CvETOpmQkqrj0G6hAyEXwgms1csJ/ld
PohHPL2u4CRMs3Jz0gCL/Eyu3gSbPu/Hu6ENPuOusvYI3BMQ9gApBeTg5xMao5fVZVnZpGfzCThV
/vU8SQrtTZWf1qjnwV/FXJHJUdvjDGJQ4eqeMRXwq79Jg+rM2SJs5xdEhMP40DFD6FQn/rUtObu2
KA/zleLWhw/9vTjNESbptVdZUHKYAk5IAQ5uszHjWcrhremh0oZvNzS3W1jKQE1tHht9oigcF5bz
ISy1T7Xkaf7SKmddYJwnHTeEcYJRvdzh9W3bK/wOsYO8TrKFtun2XKfjiqcj+xFAgz0Ox2OUDkAf
vEXelhOJVN0r4JZg0nCfmDW/3Zu5/oS4OmPg/VknUck68iPUSOySxOpzssa4hVdHEuyF2E2cmjH0
EIqeXMWYh/70uHpJ1Pl6xlOaL+MQ3ckxifqBKslpV09Il2JcDx0MFsA91P0edhrid68Gl2OxncxO
+OmcTh4PdqWyx8HVPuH4PZC5OdFkEZLYGHKA04KuaAWSyvRUsP8hWZrLnyHvTMzxydbDA55oc0Zc
owtPbi1eRn37VPrPtVcO1C6LmNO38eLW7KIxdRqpi5X8YcyED3Y7xrTrAjKHv9KMVU8f30dIyzE7
wayGrxPmMe6ZfeVhV13z7H3Xq8JVonW1EQfuIf3R2tlHjBMczW15rwOGUYyvHWj0DzC784Qs55xz
qh9dmHNzsWxBfeQEe6ySGewoYCt+CBsdg1NUDt76Z4jHJyx7qdSmNqQ9KgzgTFZIC/AndlEywElB
WI+oU04nR7Gh3cf2HVRe9R88C7wuzTFrFbXYwJ7+hXOWqWqy9GsIXM56gnEKylNx57EEcRuyLM+G
Q93rc+LETDTgi3rwq4ogA0jrU9g4oVCzwGZEtobMAZfcLmsnnYC1bIi35CQTYKxvWltSlXE2G8N2
tzrmHEIQIDKg7CwFA0/MeqbDpQq143Nn1bBtMoaBInxD6MAyOLnRSGnrG6wFBXydPdy3soAOi9BI
GTbQaZDpnNrPWbMAeZtDSEIb+Rey2OJkgRXdHHcxeAQvBoSC5ojJa+3BbHpCtJu2hr61rVy5REDK
oaGdSGxednhWUx/VGXBHiOQPbi9NPiRxWDuQ6sA6Lg6UpmmO6AGiIlMV4cEzwHQsfSsDAldYGMpx
b/FuSa0rZgZc5wgNYTetqf/EWiN2fymWhLxjwBQT9pc0MnJjFwAPsbEwDlpu7tJyONB6zEFMR/Ry
oRRhlFw5kqhEKYJQawlSdIEaI44h6AghSSVffHfOwGhJXw5IiC59Sn3GSyCtg2Len9LzAgijza0G
rYlMiHLCY2nZfI1KiAOALDHy4WwxwbDRG+kBwFMO6ZaEb7Rb/IcOhA4YjhITDIQA9P5/KqMNeetW
BKlM65+Cavx4jGhloMlt+GtpmJnaWBxhLuIv4YRGZTi6j6++lPf0GdI/infFJchtrC7MXwwF2V0p
Ex9Ycgg19uMiAoRKSq8KgxEJ18tGYibKpudQQ2hKyxvRLH2zOMA/JNFKtHTJBs8f8zME4/j6jxSO
En54NRiabnc1gcMfBHnHtlsHimRKODv87l7uoA/6eaYzTyZ387IQpw7of4HKG8u0HtLw741kky6U
I1G2vVxJ964QZ/n2nz9HGoPK+oyF3q/0ZPYIvpHw9nnPePE0tlATqPNpWI4CseLZxSvC/JV1jj5W
XRUzPLvGhHeEp/5kIc055kJCI2JFPOFrRNue/ovx2nOkO9hNUu9FvDebTTx7BrvbRP0TMeGb1BOR
kdEv90xtB+uM74AltRGxRUKjBWz5RLmrSltLCFFOwUwiTqVYnFidmTrrjJnB2TWYAxMsvzuZ3tfa
WCXipd0ytXGFt4NhazMYxjiJj2lmyK9BmgHnz7DRjoxRZADq3jyGeCir+HHM7RwKqUVs9xgBpusv
CQ+B77H98gxbhQPRmCBtUHEk9LwigNYIjNLWt/sZWTInbcbjYV3KX/jdV3g7pUCS494WuicQ4Qyn
gi42L3TiLTj7FEaE563Pcv3fvsHIfC8j0umXM4qK25gIYxFDiNh9evJDuYLCZnCeK8z1k7ADV57J
2fjhANzfXflGBnGK3fK2lKa+GbJubu8BIjYPURpB0LPz3SowDtz0VogjyaGxFRtPgzCbLA8VJSqr
5BUrEvF7UsQWoj6Jxw4DYs29zBK/w2LEIhgBIg0spoNPz35M577McPrrIupZxulQ3dlK2DWYFhhe
/IvhAha1TMFk5MeY5F/vSZWLAYPLifhhQWSoRRTk7ANDktEHYwmkUDRYIig6o5gv1tBOJzoQxrdN
f9B0JrB1o/csdQCVkPJ+u2/p+QRkaA24vv0mfAMR1q4IUHQzW8G783BS/aeGoeOUNGNp7WVlA1AD
7YC7FI/7I7Ce14/Brjd9e/GqdO+Dz+SvzZRaX+iohOC8ttELIC9EEvYVfA0kYyv/qUJofFwzAk49
g94cbfugE7NeX0zf/u1xfoo4MvUz0AUJgQYdwJHXRuYL5C1hRHLeoWd0OEE5Gwfo0GpEgPM/2Pa5
LVohmac3fjHgd1hAubS3v3ogREtAvnkaQaOz2fsYPhGCzOYZ1rxL0EZYZdndZOou82hw0JuD8M37
41E4Vx3InVMcdxmICDwmm+kfrQUdDN9hMsVS96blbiwWBECPxQgqJugUBv8pHqkE2sBvmUOft+r5
B9SCifEKsxqI5+hdsN6Beh9p4Xl2H4NswLBcYJwI2z7AqBQNiqQQnB0Wn8Z7uDlIMvcsUC9Ud0G+
UlTpN/Q6ETgK7PmDOIkIKglKAHdyhxqxF53HousVsIYEYBA4pJ+QQgEX33yT/RWMIr0BhCBLnepf
5OiNrpj3lXdKSNHkr0FKOXQjbhJq0xsiVc6UEefX/sTpAzDBrjTk7RvA4/qrnBIMgtWscDJSqwf7
ZY95u18Rlh7hCjW6BE3IvAd0VURpD45HasbQJ2IH5Soujn2Ra60V58b1iPr4wsutpjXXHReHCHU0
tBte+1iNtBQ/ynoCyIbjUw6kbmEFFIMGnGeXyuv+XGEwxaMM2tPFzz6juJi9skBRvJikvvJALpX2
CI293+/4WuIy9mpvhXH0CC5estQYkJDm53AeUMXxBDdn985g5eLo21YK/cj5bK/Qw5GFx+RgB48y
6jtZ5WY6hHKkvDFuk+TlwQxTbIh18QwXZ42dj3zlQFZzA4Rw86ZLnhuF8yB24uoWsKUNquDB9QhJ
K2dg+XS05f4SKpBwqJpBnhu+QulDMY1m+wbnTHU7bzM7VAZmgRWGd0A92IiWTla4zQqLCs3sX4Kb
ijMCBl77acrhjscE9O2nncP9UP/cDPPx08Wcz7q0fjrv0fXvVXrFZf3i2YJvQmdlqb7jt9FlVAMB
TuvtmhRpOpkoGAQx553f+k55dZo9cmDCtOCot1HFQzMQ8SfLabztsIAKLOEMb0xdVwdIWoyvs2Gj
Ohe8jQp0DrTgBiVQY8UJFso3HEehE4yuhOCY1ST30pbVZqvfXtj6Mxa9tpXd4UjioM8LlWLkMqW2
JGT9E7zsHLfssIculxD03G5FJdEOxMfa5AO+cMMF+Oyan3l6UL1OWIGfous2vGTy9Sjvbj7zHle3
DqUT7BNHtoNKMtbwNvyq/kSeWszZqoKaxYh2Dkl8D0Ujd3EbJiSzw7mz4Fv2cCT8tKwGNfik5srI
nXYreLHWYiYFqoc3GRScy0llW51eYqpDgNY3fh4M6iB/dh7+h4C21GaQUTBYTGXVM3j+Hj9+aUNl
d6H62X22Ma5V0GcSizdRHTPXsrjBnkn3GJqANtlzBeNnAcfPwU3FA/Xj0HpX0Xr02f/Ez1goQ/ky
6zgK/dauie6TOzwDeBUQFZ/mhZFH+B5cmKF47ZMwin4fm+bi35th7iJ416DfXKlvu1HyHGXABDlm
aDlcnv5Y642oBTKuF4zbLgwQOrvC2eVvl6euI/dumV0wqjTUocqqdoJTaWsQKzbMwi7raC8y2oPy
zLQG2Au0AKu3erQHWYBWQp4BeE6LVY32dUqOK10gwJxBYnU1zgMKPtSO2In8GPOPEX2A5/LE6cVe
HVw2D9e4RDrrVmYTuEL8gz66/aBy0jfpISEee6yRKMk7gzkka3cLXUjzGfWurqojnM8rX4PPx3pL
2i0cgXZp/3Z/0zIx98WYc4q4eZQYqfXE1Ceqx/3EqSkpsetT2Fy16V3mLd+tj5BYpElcqz0ng96x
qJy25ifnMbfgI2rGylXSzcJicNl1oL0iP4cYkAVQk82Hamft5YdUV2aGjWPUkLH3zt+Vs+Y6wn+r
ISy9du/Z/LddL1pnaKQWZWHLL38K52WYJal4CnYcmplcl6itiC8vnRd0ah+nirbhVtfBFYrf8Q5e
wkU+L8GM8f1tWRmugCXDV+/Mun9SluVcwcRCXPmi3vC1IKkYz2/3McexN8XnAqcLauFq/Bn2IGWy
DRb4g3asx+Q+a1aPhUi2jm0zOgpM/+Q9e4HqZ7QGsmeiLcRX44EhRAeZWuevz7xKg7Fu3fvsSZeu
9YnglzEgkQIDXBvEWyz6FEI8n4b5uTKrkqFbEWo7GdrVMBF65uoVtYPUv2jD7uKXEneqrMV+Xxu3
t6Uw3rnUNLYhOpwGf0CuUm1Z0LjFXFeMgDXdZYicpnYBAW7RkSl+Z8ahrTAYWCfLXyZ3YqcvPrBX
BGhaeFnkmJqiq8PodkWaK93F2WRmg4xleh5fEpudgFsA2WcojTBUTU2V64mtFvkDRn2jB0MEoP/o
MmTXZHKDtC83U4JTc0x+3tOKE6VtsrE200+FL5A66jJwmZ4J1sZropkqngakSwlFTWeOgggPTYn5
OsUIRGcLcWFs2t4leP2wTrJKHIThoOLOh8LDI4vZotZiRi5ab9W7rmhTx5ffN2zVxSvoDmvM00pA
YbMZVbseJOeGyTQHfVl4hdlx6gBjuzcGuAiAXb3C7dOIWhQglSODQVxLoElngOV+ewJe7d9QEc+p
9/dY48NWyDBtkAm7jDGMHwl8rNjG9iEmpI9t51D/dgzJk5KKiVdB/cGWRjkzFTsSaTo1yAQyU6yc
85jrjoZPRk6iRjHcb2oVe1hFhVA6WDp7+TAef1urmYZTz4qDKG6IMjpHrg6FAa8HTIZFv8lAoMvd
CoGEgWvDscBD9T1qSHPqDR/I8aLRboMd+4C6tK/TJlF0OAa+Q/9cIJgSIgv5RAPb8HM4CDGJl6lT
svCrXp8Dn1NZvyjJOp62Y30KENSHybBhePlBeIYi5oorqAj4YaTwNM70hy+b6UaH59FmMZO6aBQ7
H1yLHy4+uVxxUNIxdIUP7lAp4ZdNvgWq5+s0W0rEsmQuwI+Pd70z2YxXpybp1eksj0zOZDymHG5Q
90KZN0vLziL193ITWoq9ZnPGxX8yZRQB+wu1IcsJ8Rd0sI3XMnX3jvViHV0H9aScP2xKXYfCtfE6
q2acT/5NF5kZD1XsZ6TtQAJqGdSFwAz4AucM62Q8LLiLinhFpyD+EpiCLuUt7yJPDvwaayHVyiBc
iCgnYqrKYeFEcJgYUxmTTF7MkNyimEf37HwryIKFRZYlhD92+3hx2+tqqa/bhE1+jhmQAQckFNX+
26EZkqG5NPoM2eREhDQk6lEJnJyJpbV7HYhdupxVLREMHZ/zxZFau85tyjoFfQNFnpBYABi+40HY
CZa/4U7Q/gNpyHCYWwM49KL+Ll71l/FfwpC3hNUiIz+p0PuerGoYXZL5y7id8nv2gjIgx08ua/GI
URwZ9Yum8eO+qXAkxiJDGFaj/yzhKRnDviWz74qlQIRV4mTDtomiC2iA0DABqwAzkAsPMDYdfFg6
vkYltItCmtoTZJuwSFL7w+4B64LcK3o25CYMloKYRqlgyAZNgrZI3K7Eog0P3O/nB5041aH7GD1H
ra/G7uzyHUxiMZPi/3P+Hn+uG/mz8hOx3JDOvAkgHY0hzDKL7dBdq37tgU/SZjM6oqxxWjwwbF/u
SrjQCTTIHEQ7tiB4cyvF1Jj5HNjGTWjX8/kffqG4e4Ed4J8ixF3hnAJ3yi2ByQDUcu/5fVLSxsH/
4bPcXsLDJAxKBE88Jv+g7wliL/eB9y/3Mt7jZVhBA6eulGkBP1qKspLqdjze7iPae7l5fcLzJRR8
8d8jCmQgdyLkcMVGN8RHzjDiDb+x4/ZIsxFquTFtXE9cDAzryZDkKuRSRoVnpj7M8wB3bIZxjC76
PGoMPnq18e/gJQC/XJjiUu15GvOuPryFLr4afV4aUI4j+A12m2AyMgYDxZSPSwj2aaIxA91eCUNY
zB5jawlt8Uv7Nqi45Gj/o4fD8xr2IdD0nZarOef1nc4YGlzL7TvdIEVu3gMwe8N4kTNR8fIf+Z+I
+oCovmcm2xL0CWg5cl1BhTlKKNDi5vYA8BQ0zKB8TPBfnNdADmcuQZ1cu/vYYJd/DmtoV/QzKNvF
T0xgBLng5bMsJcKJ6CMO1udC9hB2hvTCIiGSOBfBMQUwFH4kUh/+McKwbvOLi/rKI2GJn+HcAb9X
iCVi+MWVXXCFH4Vo0HNjP8cRlpJj7z0DnTuVu5SWWtgQcunuoYDIcuHiCAAR2CEX2JGRxr9ETIOv
hKEyQ5HJhTG7euelpDPSXwyYk6DoEQHVsoVLg7alhyPkXshRaA9tMfN+yQTl6/8hn9MRpOQvdQqh
Y15Y/BW5sYlLovDyTgyfjNyw0PD/wY2x8yIHl7hEGfWkMpWxyTuEgkW8D6HGxBl/02zBKYj+dT6D
1zeTRWJ4xYEZmjcbC/fpxE6LXpeYXTBMohbvtOFioIGlOmG4d+sbbbxMbHhdQjebkIrsYVNL/27P
Epd83LVwve7c4sRUUJ1AJcDD5OXjZu8Z38xjfgtzrsVLZm5EpEy65Flm8K4ZUmEiIYWLHOKnfFHh
VIDBlgC38i6P8IlA0Skkug+DJgmVodYhY4tZFfcq9ysDKDkwcotFZknYI3fLuUvgrhwX4ZGAPMvK
Dk77jTVipyE+B0aW0I+oLqXYkGVzY7tfLhvbwgybn4mEVvDXkiMpf8/E1AJuxam3WYFYH48JsQGO
zol3JAje5xNRSWJHsLkshCXzYktgr6GKZXnntUCTg+qYTGQH3nty0sJxEmcEHlnONilDXnQT4nKz
EfaRuNxyNgIjw4uleTR3PACWYyMx0sPqD5md7Ki/vlgBgGStfiW9SHS2hdORq3ODwz5Pz+UIr8C6
N1Ds5NFkI0baWcIUQ1S17Nlg5WBdsk0wb0OOD90QCiRAnToa/P7m7gqSr7haIZX+9VdCRBHiGP8h
83su9CThFHW8nAAtuZLln1Cb2IZgLX6JeBCObZvCSBu8WE9linSBnefgNyjCiFD15wqGV2EIastI
NGGUBALbsI7JCi6TG3nB4Js+lmiUS/Lwb2sDxQnICWwUMT4FMSyIeCrvOQ4VzO/FN4Vv0hHlhJje
yHkE9OAteCMi3q3uN04agx1EiJwlXAicQ5jgSAqjJLjJn0FR4d9XV4wy4kxlgl8gt7u5kL9A+Vhq
5Kqj+gAGJOGU4BT/8cUEKUz+O3N5aOSuA0lP4hYktD2/SUrckO6KpxUihUWu/AA4vNnMUHhqsl71
BjrGOVenN5C26w4PrsMIJJ98gnrSHlKT+ZWXYFfY8Jngz+NRqHIj6jIJZoDuLCfYUaYsPDzliSyQ
MOsoGO0zRC5ZjuWUEs4V7sRAhhA5aSv+rbsGus7dLnrDapS1+7LtkV0ii6zUasLSY2DD7xgZePJ/
KRR3CtwsuTeozA4P3/p5BJzu0gqqoRScL6Ib5LKQsgdqIA8G9A2DCc8SFt+99ybn7Bl0/kb8lXC8
XvSCT/Jf5OGY9FBGMk2hPpdrSQrLJ1kayeK/2p3aiWtOBi5H4SOex61I5nH19/FoRny5FM/4AkJ0
vAHVFXja0zy7wuWSD5k8vWgqb2jipc94bZScy1CBe86uNnwMgaE2t6De4AUhfy08VMiiABnMnoAA
hALGcwAeRRTIPUs9LxUvoBXXodjOi3/LEyI70JvYBsyFK8BGvW6xvzec5rFLCTaRnV6Km4snukWs
+Gzo2cNfYwiJXAjmfbRRfT7TYC6Q4A869FwLuhJKgcJvMzPn73sTKfE6MYg32itmOlQ/nnjYUh/Y
xTq2M4YKeBmcQHIY/ux53piKIbWSkoryQeg6IjcJDweRU/bNw2FZMsiAJseEEAEck5KQ7w30FJQY
XWs5Dh/oyFWGvrdQBOcPXHalOPparvHgsq7A0AXzlyqXN5+l80EzU40qD3o1xXuD+w8Kke82zWI6
eCOnPWK1bfWGYmNDmBNvrZwROqBrK+owJoxpBaU+kLdCGsR/CGzHu2Hjn1MzMBqRd0paCAycWMdl
R8gJC4E/EdSDO2yE1r8gI+ja039Emv2WLY+WC7E9Sl3ZQ+Op7Myy9bHrQntgz/bFeUAWB3bP6YUt
8yuaAso/T6UAwVFU8gyATfjMWjGAkTgQDy0WgOlVvuJzSe4w12PXftCcSL8jawV6ZIxgpJ0RnETj
aHBBIc0GyOODhhBDox4GS1/ohbas4uPmfo8gBmC6uw+bQ0K+kVyn3wbSvfqCoKnOa/4KUEGw5OEb
0HGOkiHUtfksH8wsiH7iOpZ9h51nJ2iNOB59uDhlkiBMTbmoZIf6V5jlQyMqbWNON4fdqWA5tUQP
0CtKp0N7juoY4yjwKx5GekUehgeB3ghBb/OvDvzYz0WzEtJnc4h9ldRiWVt0+hkxapVuR2FAev2T
rSV3X5GI9JCr/0q3jLyA8RNecSM8HhIqntN3oacaYON/oYeBFMVwcEBVMKA/Jvpa3rC2wgC68Hqk
TxfTf51j5t0Y1tCQ+nKQP3YkvV/slwjT5TjLvxY9qfSnDH1ftqxSaogpGOtai7dHVjx5c+rgvZKD
1WaZ7PImvWClClW2puFgryffWepU4dzKsiA02//XuKoMtWVZhHjtAmzxq/8qUK4VBbheiOLixCcJ
HMIA/lcWkzLBpiv1qfC+GSEgcG/ougXMkNsKuiZHW2EdKplqM8+GRfv4bs2PIcWB9KMCxMgKKTch
n9D+wgRnc/YzEbFCS7T5OM6Jz5zsQ3VEu88OJE2yynXJRnVzj1IgpRYN8JH8BI7IvwMmTT7mclg4
qRypNkW1FFpy/KS8EcmO/DT9R/3lYP7JDrIn8Loe9sM6kCNfsMGdndmZR2ZZIDFJdijhHAgHVuZx
YBpcLBKOI+U8yKv9DMphG9sTiU/uDeUdpspkQ8U1j7wnnVZEbskUn91W/NnwkbOUZRZ+YzzJajoC
kXCq9twK19HpJ0K9ghvwiU123nz4K3f3cUuXUeYbUot/7pvGqViD+v6WUC7aEYYmCgggTJWzXK93
K/8V6CxKfhJ8HKb9E4Z+uHTog7xG8JLB59KdGteSjJ5ucD9bJRflBmNip4Xi2IVzvaIogLww6of5
hYNmcFLb7XUxYrYPUkwTnEAwd+tVweJIA8pMoXdCHkrpOExSp6Zm7ZnrtzsuMSFFVnpf92FPmtdN
PW0DWCwfO6XE1+o2zWfZ3iynt9Nnrk31IZE3L/SRONwcmaQh+cYY6Maqjl4EG4AnxvMyUL0tH3xG
H0vL2+M2CqTN1O4S8HyH4YTQwm0FxkTfVgN9q4vz+xJCwYwYwklyQojEvlYNCmxsxbAbikzQDAwo
L3HEZ6wvsSEAFoC8gwepnVupK2pb1U38x1gP9T50ow+5wV0iBF4MjjquHuIQFDRB7T3D9rKcPqdZ
pA6eYffUR9Hp51P5l++qeRFpPmZHYTFPS2u/rhIsvPpruXE90vhazD8xpl03h91MtzqDxy4TEQlW
YJjiIMDsY0yO5w/mTK0Jti3r4srBTRioxLZMp+V1EMkT7cd8sJgBlKRQBhhdeFCZy5Hi5xiDl6PP
6OIbngQllE6XiGX4hRw6D88CZJby8hFqczdvLBEnD/isrQnHe6kc4WEjbG6OoC/zViDcC0SbpMM0
g+4Ezf+/w9lCqb+s/GxwGbH5nwBXmNRusTDXt/FcFdYHEM9aPMr5WCKcjnjLOaO4WYyOFeh8Ql0S
GAhVRX2tb3FjSk58gVo0vy15f6haEhkUfhEbKOXwm0QMKJCMvO/wNRAc4RoRR2dk14IuSQBBdcQf
FFk8FBEk6LAKYBZAYCnwtkCkAgdKHdMusG9jvkG5T1sk2w2uH3ykLO4SjyYN32Jx9btoi44zWf3R
pbE789OIbs5e/UKMAkwSagAE5OYLcPxhRosLqTzF6cUToINdhB1GX3CAny9L5+n3LO1pGXOpGS9U
pK9fAHAmJxW7M7Y9LT9B7kM+oVVUPN6dZFPpsenFAXFqhMhqAB/SJzFrfZ7K9v7h/53ayXFgQLKI
KJ3SCTuBrTFWUJ9tr8vzSWVefDfF0wcB+fHZcZ4wHfBaIR8xJt3GvO74ATvWqH3s1VQNDWOoPvVF
ym3mzXWQeW/mZpzAy/fVq2KrWgLY5w+TDY6LVeXnDdU8sBD83whPJwWNxSADb+a3mamX8jsGXe9l
QerisXdMd/ynWj7nb47IMRMLpqky6vn6GpNR5fReGmtu3iyr0SPK5/KDlEkBQwNj/UDEM2+AXtMd
JlWtdTNKp+/lk5ulU24+x1s0qCh5aJtoR6QUotvhAx4VO8rdgd/VjHSSKNMQiCbsEY+Xhj1aJmrD
iErKLUjUkMyfsC2l4fJOoiPzQYohna/vUcIUsDk9onv4XjajgmIiHoj7n4EjJ0GTgkLROkVs9SDp
BcBQMapOhdf1ZZMQj8QHHT4AO43IbfI1IGc/qqkCetiBsuWdyjkb0NigJWPC6aWhwOG0Z/7d4fj4
JXI9ZWQMnpKpqYze49Za56Z3yi/dryNuyutPNvXkPWKg6TGPG8jXxpOf36kcy4g/1f1mrJOCRfol
WPQdJgluX44+aDC4anZPt5k93WoHiwJhIlRyoKyuTayMz2+8/erK7W4/d//O87ni1krVF9z5Xdvm
3u7+B7jsttTyyQUOV+vKy455iMGbpvBm5dsbs/LrLGnRS0Z7dRq98bKgJ4ZDOX6XP8/GS2fPs62u
OmfrVZISHOSMQ+swy+B7U+MyNtsV472yiwe7V8b1UKyam3+GSUzD3bffdJh9+1mHbeTbhflkf+v/
XHVwF3ZBxb+ow/01MMC3SW/9uL33oI4HffiYaDpLq8QPhxKsNcrxmjo7nXhBqHZwNawea+o1OEPQ
w2he3WYaFcRIVfyUAQmDr5LmFHDfup8MKjI99qpsrIHwoV6laYsHGv2AZ6hYweJ/Ht6zSXoP7/AW
lTHSppbu32qvmyOEo8VbMYPDivBt0l5X4zTM5zfgT4rWCjgU6wv8K5BhgBRZfajwS6a8K2gb0Fx0
zvG7dN9lQDbU+68OOPks/IriUAI/GXUmTnYoO3Ym8Uy4iNkDio4HdCXr0zbrfKNp9gN8DXIDOY8h
nrTCG6R8y1v01JR4lEL45CGrk9Lwil9r4cJLqWBgDAsKS7gqPiPPnKry9qtvOjIQ8R5t2hSuJWJO
Dd1a6wB+N/fpfoZPbPxYHKrn5IK3I4WazGqbh3dXUFtCMQph/vnY3eB14lJfoYb18wB+ohiCdBgD
JkFB6QBnCaLFw2oPi4NqKbFV/14BWJhHw41+za/PiVbOstVlYdDKKZ3wSob7bZfszfQ5eQApFQw0
9giU8KoddaZ6DlmFaW4F48EWd5c2HJILMxTaXBK0EYTSVk90s2IsxGSTXp6Ln6LxhP6g5JVDNf9Q
2lHispesnhPRUUl442UYG/MNaFvOMbVqQOI5Q9kY0sqYSxWlbntc3mwD0Aju0rTLAbsPbkPtsPf6
8DevPuOnpmYV+6BQ+/jERVQ7ejCIOE2oQJfjfLgs+7A9jszv3wAFD9W6gry5+mbPElfM6I5WAARR
vCpeUUux4S2lA75eGisDUrrY2n6oa/iixEeU4QmAqMugufyp9YN2HxCCRZM1bM+7mMnCR86QpBOg
M7iD31HdxHbnDlVXLd0e1W/AXBrHayyuitbw07YV3WbqnnXBdqkys5WA6g2sj/mF9CK8uXuSAQC4
uNE3KFQjPeq93E1n73xU0hDgONfYXIF5qDp/r5t5wNkZzz7Icpngd8E4oNhwSqlw3VBkSYgqgH+H
oJWu9eKKRPbagaLltJgOXoLzQb+5GeSPyb2eVTg011ZqwHLdxZS8HdCXCmgGIoHCAHt0GQrZAscK
MhLosZiaZhZq1StuJDmOSQz446P+HTvhq9YN8ESbAqHWbsuF1YW9gWrHe7pJujCA1NeAat/qL3OW
P1aKes52QyfPdtyaKRCO35s7hIjnVltJRDA8V2ANhCa2CnmSOaLf2xI5RgqpBpGVMdZjenMN5+nv
3dYVoZRg4o1XUqgUntY1X7RKfQyKQNMTnJVGRjN5vFb7icGpNAVGCPW1cV+w9NMVPYZIC0dV+GJk
haoofDss7O4jOjfOC44UCTUgk8kzuIPZcMLhjem0cFhjycMqZQK/gZiiG6MaGnTaeFlmZnUaJhHY
JAZu2QnJRzkvPB1LvySkBMiw85VJA/OS3W1brdobyEfVCv7gX1J6XWaC60fqYpkJT3kPtz2PPTIg
k18lfCdWsdqTLX3Dh4p+/erDOmnvzfuD/kcfcNEHDb3bNJvuOvT09PiNWc8XP0pFyXRkkeqHHcqB
ijklbyo8G7eF+Tvu5K4GtVw80YiMpyFCJaWFH9zBukEhFqvWmzyLwzrtWXu8+ECEILagz0PhcsKS
JkHQgY7DS4kdJvEpui5Y5RCSaZ/xa9yyKx/u7Ju11U6C9OK/Kxfg7OUJU0Hm9WJ9hJdo+5DjfcX5
4d6H9HmoMJHZB4+ZdrO4ewNYbmiM1C8UBhdgovaPL6SFRDWhOHGLzZkONje1n1wf7HU/OSi8FSsW
AvrqwoRLlsJ9EvD1oNwhs/FOS3usm5zM2tthk8vMJyaEcAOtNxJdaLTF5Lkjl2067E7bYUH0uhLV
OdK0RDHL8Mp8w+6x+ONHcWq3INjrzjqe3MBCnBuWQJppjCRArYUKHsMy+0d85ltgchBfGKl9zUXA
OQTQQNwJPKsSXwN9SMbQfaGK0ORH0PWE+t2bwNQpqZhdjQaR8QNhoTGHe2DAAEueIQnCNQWY7rID
9PwuJ9lOgefMIHWIH6r1Wug/rwBEHIRmcmF2DhrNFOrIpnak0eptYY4oM8FMIbV6yfyyNtjCS7vl
7x/2qGvHEMKnr9nHV66mcczwj8IX7jZi+KkHKsKCJ9xoAIaA4iWbxTMMpHOzxeIuWMOl77+nNLsN
axQoLfvPZ9gBXIaBwI4lV9WHdY+xkqQ3p9Mz0pKHqy55C7fES1LYcfb6cWUXbGm3aN+3L6WlLtvD
c9u/6+4VHKU1j31d/xGkWrmF0sN/8qfZgolwYLe5iYyexgYhWT/QcC6BRnp1szs8vYnyFq5Us6rf
c2VVRw9wO6LHlUB/OXufzhNhVDJvCVMVlvqwuzepdurhfVasLpNnwO7GSgw5iZFNP6QmHTQzPAPO
UGyE7NGaCyInwJGIGdSvrwRzESoRKJ4ziGks6UQRYSpDiz5KqyVv8aJ4On/0vE8PlSWNYQ+11AlH
S1KYZPzS/k2w5SyYInfsfGEMXtJY0J+N0XX1Kjcd3b28RI/aBmx7UcMtWBnOMxjNHxBZnRVXf7s6
LV88gqdZ29rVv2z30/c0B7DWnOuYfUuOEJcwtrxsHHA+F5xvnI7xmG0KnIU7wCkBuQf9aSUZUJil
N6bC8o/BTg3CRyEQMOPLwz4P1wZ/S6EX3gd/EFdDzYFG6hJTsXdTDuQvnntHWLVX0BhhvcWkAnR2
8azr9g8dh2K3wQVgzwpPF+qfd+3BpW8+oELUw2IM0NfH+l7Zjf5H0nktK6ptYfiJrFIJ4i05iChi
vLHEgAlFMT99f2N1dZ19eve2XQqTOcf4xx8IQ+zBJ2r/zCcnPdx+RJWIo3bFIYBg2IgWxfDGmOIm
YPYz9JsImsicBNXFGl1qjmwhfsVdMzttiV8CuC79BnhX7QuM3Rx2+AqE3uoMk4qtbi2eTnvRIjCq
4CzsRu1JmYJqDa+LKySktts8OhXeD/A4D+6PjtJ7oXXaB0/DQXVMnxhcwyKiKINHCdbpGkPotFVQ
kMNUgs6JlcGDgQ+YH0QxLAZGGGqykvcONcWS2tFPPj24sjUnHattP2ozhVbs9jXqYr8xKaILs8mj
RWnxApKkzqGxIirXmTUIsWD4hLUPeunvbllYZXpEtcjRxegWDvK761ySi2GeEay+OFG7TeeihfpT
Zur4utHF0i8vbtb9B1Pa3MNacmiwX3g+YAij2S3QVeJUr8jVnduQxhmSccQze3lvHk2zxiGC0xl6
Ovqj6eFp3wj0VM1nY6ssLVw2MQMbVUCnel97Ub8qYDNMexWXFqReXfZexwgupXtd8SQD7IJ24Nzc
Pw+Mr/lcjjSNk2pQAphAlVPoDT6ONj2ExNAz9sTxE1pJBRqBMA/Wm9PZ+28YxCioG56OfQXs1KSG
M/4LGnHbvW04IzXIIDifQZxhWKpGBxvUDndLhLJFVttIsiP6fDLeERkXAZOavmahhtwnNYNcTgzr
ZDjvPYJycmtp+H542zkc+geInoVzewXdg9/lYiPL/A4eqqvF7zl4YdG75E+3O6yIAId4D7udKx4W
8LgrHJuTZe/Xry6D1jE8BddAcbAfTRubTcO+jrr9TuVAb8FS3BXMTsy3bgE46xJOIT+92yce02ps
u/Gx/wqqXtx4QHv8LzK4OhJHdli9wItPzr1l8QMvNDjkiG2VfuHdUS+5Ru2d77jtfEI9qSF3Av3d
2mZBas2qyi4BNS2T/OPguXpkzLn73TVIcfI+hiy69AVBz9qP1MHzaLffdD8aj/pBHhNEtXvDbECY
w3R1q3BFWQ++enW/RHhqin9mSPZDTAqdOGxVDhcV19sbzsVQXKDRFiHL8sa4DuoqBziOZbB9KON2
2sRwl9MztMqTZLxU03Js2IbNcT2QE3n6MAdF4PTDMWVPwvxfplX/xwMyhcH3K3f1l3Oo3DODpIIK
ZrgcvF/xVRvo8w58Hcj/7KBCNOHDvdmZeI+Ep1BjCyFdpjCFusYsQJLR7YKw7Vt0Ihj+NCHXq3oF
nZZ7xlSJyge08FSPKm6U2v+8xQa51m12JFrCkq/ZL7ldeVEGn+C0OHKUwi90ik+2PyY/BFKIluJq
pN/H9xe6LIaAhhjXN48ugT9cS/fFGOBn42z9nl5EX7b82psSxRMKPR2zFe4x+9knbzDcAEqARYWc
7g7ukje3by953oROtbqjNDVwfQPmR5Z8sirgK9H+H5kvwKvEI21Xs8235kcs2dTofnM/RSK22jsy
PQoTRy1Mt+ChdrLLBROaFxPw6z4ADwJni96T+/x7suvtDxtYBgKrK4jfYNmny7IqoHO3HF7HxP6C
fXEz4mZt3THP2V4Wmmreu86PdukxalWQ3wBMf/Mb+oALLtRtAIicH6D57fGCFhZz0lP+xOMJEDXp
vDEQSzhiq6NTc924B1UD1z7c6fHn6jIJo5TDAKkDUxTnmpujQ0dY/Hj6OVcOPlqKM1IVzIatxxhK
65exGm5hVMhQqF52m9g5Uix0p4ZDVgYqPKeG93pl1Faw2dsYwI6/0YNdgjV3QYDD5AEyBjTtGHOu
9vCLAwp4truHd0jt9D3C5cYi+bk6zg6gentbie/wbXG9c24J211IfdI2p6jMoz0sQAhLpPuchiBy
6SmlhKYQBhM0z9gPPIn0AKShG216Xb+cwn0fk7mcNp9eAZ3UbIn65hmt2oTUEir7xj7pZ9FmFD/a
083oBTkyOTKha1kI3WgIM0Y31Cid+A7BbdrcNs/wX7umQlY2ciIFfM0o8IEG7tsTFX9j8AQdrfBP
HIZPbVDVOqEncJraL994QvP7rI/vzYF1++T07GTHZaS3uWbHTGFYwMN3blmPCFRXuxTRvTun1DHY
7TrOrQi7t2nrPPsCvz6e/YIf2p0cmd3og7Y23TeysrLwCGlwjpee8qQdoeOtdVfDyeFsUtAY3OvR
8hdcYGLTX+tCWIIC0jsPeBBxOqGJxoPYjA/w5BRLZQB7ySJVhnySD6N/+Qc5rWrYNd1qzrzLU4R0
8hRc/COb1B/kal+SxFhRxQCA5hwJ1zBbvoP8Bv2clEsEAd9fmIO7nF9hidFtxjiuDVzSGe2l1ZUJ
4W1SnkNkFABXB3PxeDH8vAc6YkI2n/JLc9g1QTjB/DQ7b2V1H+aFdNntDsVldBNYf3bvQXdFD5Fn
XCsUcv8JIzSyA9Dig5ntcSTYlqRSmin1PBp68zTGWCLNVFwN+KMONizmklgj9m9+EizuC+U2kCLB
qHeZEGLJY9Wl8x1qFxfZrAwMX3w8UA89pLlY0WBlCyi41BzQB8ILNLPiYMWMpXUaM2QyVgEqC89a
610JQOBZNLlHS0g2XlmCHdC+ubjUASvwEhxzQD9IT0Z6iY4BaJivu/yarTt3a1EUqLgWtMyzeIaZ
uVmV7mXp6dIH54RDhYC5dD9doGBoyNUcMNfJbtvCfORGh+lrsuBAg3n4IdWhU1vug+tzSUAY7fTT
ERpckAELsB1/zAG+D9vH9GR1nNbd2qroysUf4pg3nw5N8Vad63Y761i3dUGOHf5MMnANIEypwWCP
tYP3mF5aVrpc+rhac+kZn2enxW2MTAnaSaDdLf1gv8LP1xpgMoEU4Ghuidh6TTvpy/xwV6xG19p2
neDqQYaikgtzYDfH/U7a1hGq+YaF+QuyoFSh/OWXuW5ljOq3N7yAbIxMXthYeOcJsmEytGX4fIb4
anZRYkDfWg644RXflxvP6XONKdkujDsNkGJbmIAwFX9muchYaj8zpn2+KPbpwRdERUiz0/KFFMDf
wJoCgkXya9sGZp5mIn/8iDj/QfGYYNfIXbIf9n3MTg4mFBGd4G+wB3PsENsdCE3DDXpabKacqFme
w6qbLRcxSpCrmeSi+fzGiDI6/Y+JGr4aFP5nJOOr4n/XdV6TrgHpA0C+MnOMMIJqmrKBNWlBk+Uk
B7dN8jxNg7PZWyZ9D/ZhwJzmZ96X9rZhDe6luT5+zalHC68zZn1579GSfIGm8DxHYE4dnHA/lIRN
lbExOQze4Nj0UnWOSFCL0/RrTAybOhdsBQuNwqw4bKGzIGK9td0rT6rz5B8/qJ+cWtwnxHqKr59z
mbupT2ShvopaEEuoXkVxiLuDrzLAbmFuqAfcHv6lDy+0d7Iaqw4mrR1Ht5fuJTp4J37ey284h7iT
av0uDkW6ve32H9E9p1g5jUuIsKcQu2Hv4xcLQcOErwHh1aFSv16Za92AhBh9o3TAP4mtm1VBGc/Q
RrzhiA1jGkQihq8yMgF4YdyTd12lx9ZgZdwWmznIm6dOXij0BN1KRInF8wlBrgQHhxYIB4QdkN0S
CqBZx+xgMEMQKjcdWA/CEz7BmZNEQKQrcT1mjsaaJWnlihwGOzIzZ4YT4oEj3EHgG1inkPmY0LBF
Oa0pKwXmAessNYIPH1hIFbIocpJxnZaZYsuMxwsVIf7ruA0PDJv9jbKua3ny79/B1pn2+I/AOmSN
IRR/u9PpwVL6Wn+rZjjy06J7VdQGK8r+X+30mJR8CyEqnkfkBjKHAPX3EYUAV8Uf/zQ2AsaaH77T
gd2uGbNXOu+txPhBxkKrMwYuvOJGzdVm9NaKlEiLGCReh+UQkEEySDSGfTcPTKLFdO3MIwS10VUi
YhCgbNzIVqAq4s1lBNNG09CFlqE6pwi/BQKTiVEWmhQXQQosBz4YnXBUhnDA/vQhwgBhXCfcEkZ0
vT2fUzgkGaGPgGJQGynghaUEAsl1NOa8oZUJbRmmJXfyPRbGB7DERl6Q/4hu7MCEkimfXHlGxxiI
YwIxE1YjDEmeUiHx5O++7Kfyij9uJ5AoC0yWWC5jN/nBLfYM3GvYheXXH+VaPjNbB+Rd2EDywdlj
qhFTMT48Y+m9FXDTC8orMtS4cHzIgsUgj9U9krv1mEr0DKnswO/8sZCpBZ47eA+fIUaLQ9V6YNC9
vk/Ne+XQ/2ry94UQTn2+nMvDIivyj3Hzt7huXivnUeKSwPTmEYfhzdOm4t0Ad5udvVhQj6UcG7mQ
qI2shWaOUcfNBtG32ORxqxIPg5+l42ZNLpnTsb7zVtqB4S4hLSn8a2/wt1q3/BYyd0HTncq1J6hS
7glJg8jdQSWF4QyV2TUxk8L2CfOgNcRqsdOS/zWTG7ZWc3E/QqggnjAtfonvkUYCvY4BDz7LUAu+
JuYJpe04H6QRlTkXVUgolti4UouUA+6L2PrDT4lhHCL/KFGaQE/AC+LZq3tL/o68OcRjNaJ7AR1u
0zuK0kIJ27NWWGT7vnPtFbh+4YI/LDFdUkGees1Ekkl+YUH2g2rrPTYzS+NidDBLbw9U8Xr7QfgM
lH6HS3bn/ZYJKjR+d7NbCwbwbuXfv/arMN9c9Bjgfw1O4nESDwbrKYGBQSCH4DJTgx8FEJUoROwl
syftakMZeOV7lyQQnZp6jIGTmXMxNfa0XHzKufw91fwjau1dVgOaEo2aqUOoEaqSIJX7I4KFVFzS
ByIOEBYjL0O8wHnfcYjnHMvd9NbbbekZGJ6fzTkgn8nbdqxmcMzfcx38BuiQr/N035hjfV1QO4+L
hn/SORXNsVhmvd0XZw+7fc/o4R6HG92XuBwpG05cFnYsYAw63jVeVZQ25roIVKyc/CrSscPVO849
f0WvvEEVICfSi+CZQCh7t7EyrYgNgbtCKROy0VyZJNzncOChEUCPGMIvCQ18xbCuZ/uUZdRwALqg
kAlR+ZXck4T+nZPjPGrlQpwqw/veNJ42RX2n7ZAhA350ZriTLG9knJjH2QkABCUCzRezfYA6bHmR
lSAZO8DYehzs9uRC5qeQFss+dC8q+E9pNRkromupyekq0/iOs6WwNWWXhwluvlN2P6A5OdE66QEL
ra/bCqvV82A2YmAhnJxwQO//nPEt+OK4xkQbCOXhNIZlJuZN34PJZMh9OO8ZtalinVdt18BsbmXw
fQ1zj92I+IqgzcdQrLZ7FYp8E07UG7RpOsC3jkv/cqoJ7lAr3b1LCvBjJ84jmvXxNJ4FMjVwA1R4
4t6olU6DfWqsL6sXgdVzefoH9bwZKAt1BOzsKd6p126ZdyalwXsGfoWZW5eld4jZkz4ImvlhlYlS
C+YVnx2Pk4dDwIB15PkDVQwf7K3e82k2g1+KcWTclUKEBc5qaQ/YYazG5E2byNYXFkjiYG6cHSVW
ODkoEPU/e/hnT8IHTnjciTeejn4KSm7+Mb0TjWTEg+exj41/aStVAy1tBvspVYjP3Mh4Wd2L/eOt
6/XFVwDCzQJJlGJdZzdc0lo8xEu3nTSDcnaJ3vOly16bHHB24CuyDShI7XYljRC3HSonfjzDfb/F
/lEGsofU5LLsrccON4Sy9354anJhyGQdUAeGvyFtIt+kycOvBoxsLvnf1s6z3XGWlMw/ykGUtgzU
Q5g6o/+Hp85gkYbg0TKf6X7+nZBOEZEWFOpkgyiI7YiQsj/khSD3J5HyMa68Owzi+Dwk6SIRb+7j
eB+DAKh9PD57H+J2kKQesWO62+2hujAWfwTb2qEPAlMvvAfqS3imMtNVw0ev7IPVYvwnrTuzfeaK
jlS6EwTQomN9uaSwxx3OPBGGy1EmWxSDGnjmncEEGb/XTN/WjAPUM+YfFA7P0HDKJh70mq0kH2Yj
Kg8SGZ+msdhTufnPUOH4ZLLVsco7JASriynKzeaDwwFQa6bojajd/zB/qr/WYXf92lonqWavwlbW
3TX4cog3MTrC5lRnlY1w9O3iPQC+gXBCtwsqjKf5IojkZhtMTvP24u+ioMaGHQH4DO1CEO32n32J
GGehvhtuBJF7reEZf8e5mAGrun1HncSRJgz2hN9W9vKDYQ48C6cF6wz9AO9yB4CcKDPmHV14y+za
CyxSsFqmSFgInVi4sHhCGUNh5CJMACgBb0MNWwXHDTM45k+mtt5nv3UbZxaip3qYuTB0XzeHRqyh
aRx2ElpYMYQp00eARYWQVhh243KgYZKgY6dMwWEl7myICHtSzbQRMMqbQT8yhydGLXYsXTymP3tY
wyA88Q3311nNJI93p4cyH2tMYbwHfTLIAu24vRHfO3GEFGnjCU0ozLMEbiiVgsLxfhhgMI+A8cHG
0bQN14AZOnqDUF2jzRtNgR+CJfwgqqLYtIdQt/Vd2b+g+lOHfE/Y/CXTAqbfAxILy37RZTAAuLBh
QF6by90VncjggwW7QRcvY8uZAjnhPdnLy3U8aIgXonRlSIAIt+Y+tG2uBsD8HdtII288wqPmvHfU
cMtpM23HQGmf+WkKrPbsoP5H86/C2PDKXHcafoXdkjaHXAk2Z0C+FuURJmmwKnGfR4kJQzHZ2wlG
16hB8BynSANoxSnEmrxDgs8AIUTISEQW4zL4MUguusKPn/EQmbXf6e09DOktPsVAgciF1/NhoiVK
8gzlL7QLkenr/ZsPE6kPY2NgcJ/neh8v9BR+pe6d8eOrEIUa6cV7mqTgIO3gnYcv74s9FxISayOh
EzUKL925Rl8P8gSGXw00JvUl0FMepk9Si0rigSN32/7u1FA0OGoojkJHDpxJA9lB6VT8FhPO2jn3
mpXVHHZ9LljXX8LNRuiuQsi48KNJFtl7ALrBDxgcdJP2xP9c3c78BvfQ/+BeAhxKRoHI5jXsY2bt
GNsG8Tj+JRIXvCRZ/hm+h5+BpL1jT7Z4+yJGHjSCUyIrCOT2h63AjZEP9j03/wyYCPy5YZsAg4Hk
wnDwycaCUO2IvodHhZwTlKgc4ThTyGD9P53060hYK+L+xXNiYCjAZk5V/+o9V3p4zqB3YSR8CZbD
5+5Iw8S6x9YBGXyJA8llwIhBaNkdd8G8fI0mYqJQ4LJJKjadhpnjIoixJoAVo9C2y5m23JDi9wa/
IKgNNsRjg3OGjXMGWwEWJrCkOmsQ+22PY4MTmnO64bymXaAOKNoqbwZgsexJIwAEPz6OCqeGF2is
kBo4LHVRIqBaJApQGal4+pxWIhMA2WZoeZy3neuQxwbtu5Qh0sa8PQBBOi5pVUhQ7l+yQ/roNXed
9dNACtCiYIILKKTCZwzySPklL5SVrRZWx6ebXd/nrezZVyct+xR1aTeEfM+LibPjN9Rowq1s+Q98
JGEWfim2RDb38w8f8zoG1/aBsM4jcu0duueYKX7ELFV0pihCaVggqAo3Lof531cYoLn7uQIvjmum
YMYA9daTzmzgQWw6BZcOO83bbXmctE93PyGJQYkpt53mRnMoNig1OwzNjeCeN5bMbJcNuaYv/+Uf
tsQaMpS7MgkUKoH/gF7Ay+X/YaGI4JZBYVWj6tWDGlGX8x1wG4AGPImpPHhaqqU0ZOiIqLPnZczf
zGnuaKyC/ei2ZTbsFsKCCJYAmerg7qtBc64GDauN/ldj1kt4Kb0eMqQpNf5dJh7wIBAXZrlqHSkk
kSbjElbjy5FLA3/EfMVjfPabFiHSIzzE8DhfZAxNWCMIcH82MFx0iqtc2sSD9ef2i7fcRJolzaPU
PlhgMg6tqqtMpWkdHGjy1jcAnEcIjSQ8BM31dI0n8YHmWFwrZGcQCweRTp36X+bobYyYxL4Ncttw
Rv+x3RbAOgYZqgZgxcE7T8H+PHLoHCqdp9uj6D/TfOg4HatUbV/3FGCHS643sxedp0qQYE7e4M1o
nqiayi6+GIGzHzS9mRtI5wqFBDrwxe1MG3npXIkG8SiIlIswC3Hmoca/Z2UqzwDPbdmvghNH1GyC
zRabtezASJAwWxB7LHZjDPEBz8VsQseTXlQqoqbU3PNgv9HZ+zqzc8ZhvSyZQ6reZ82kGqc64XEY
IcwFPRTVLlMRZ7EAMwVQXVdOmsHywEZDmBWgBreVMNaxSoOFLsb4iF8nynxCBotYo4lZA7/Exp67
Kmovmrkuch/Od+86wZxvB9mrQld1CSA7XCDGfa3WukYni+gQVyvKjd5zp8DeC9mVrwI4ZQvBr0VQ
kyMk5XMJZkB7zgrxELGZCcZTZnSOIb+r6ea/I8PdEz9QIiAKDibZkJ9CND3P6rCmfnQR9c4ayT67
9664kdG+M0gMQS1x4wnPve6IgANX4n3uuFxgCxXyJY8Yqh5l1s+pKBkIFWkBfDB8MMFQBeoQefZ/
p2AKTCfIrgJ5+GCoLkDCyZOyUYnyWMfNYgbhv+bqCEpSOK2I6elYADwAqR9OT5rP6JXtw3+Oz6Nb
LGMM0DUgj/YYKHAmolklZ7eNBVEErCVVXa679UZeic8sjgiFvaFSI4ZbDk4+MMJMCjBJj8X0EgtZ
LojAFWBlgmUIFMkeZUKIIAPAMjhUrU20YKsXDIgLjIqc84QbKpeJh5PW/U5Xe/eNDdsIOsF90kgb
TtcB4m4zFES09LBVOlawGEYDGJQ040+QnMkbDJJu1HiY2bfqwXqy7xz0H7bLbIk78+jbJ1ikAV2O
Qo/Q85rURaglZ46mpflaKRYWmBQEKDJabWgCXzQNlvGzjyfCIM3Rc3Sbh9hUN0sLJVA4+uKCyD2b
d+x22oZa4dzxEh+oT7wemJUa/UYml0LCUTTTzeTswIAG3j7y+uN/UKdtuTow4YIFhlJPBh2LHPUU
F4zRxGA7hTHn9LwBcHvKCIesavtNDYBkj6s7a1vxZEM8KMmHxPHM4lw0AAKZQoAJFjGvErsOwXTC
to2YCMHR2dttEL4GSDjERUhuGgtbXngFMBIHNIktfPsPpr9YrYmehMEpX7BwT0k1xueMsTZEOZ5C
KDFZZ/Nk7Aw6h53wDbcSADWowQhHIVELW555PkyTTCEJVlLoiUvF27ejiGKVW254+NH2lkyupVdi
o2QlHb3DirLAGFI5Q5XWvUZS9n+0OMJg1UbLBTMV9zRpjGRnOe1uAFD4HMixPWnH9EryjRYxk0zg
SVwaBIXV/HsCbwcz6/SRdeAO+dSuwApNUXHL1AdQU2ZNV/g5NGqo8nLFjQMw0L3touNmLOjAzuNX
F4rulamXhG0INnmxXyN4Nqlo+MQPoxoB16JXwVqBaRT7IgSon43/bxclJERYBNxNHiN8GSa4KkHH
pREOZrVT7jjMIAu2Qzg3NDEiAYRXq7C9SlnUsl9Jg43qA8GRWJkA3r/su+gs4xa5vqqEXcgviuI9
txMi8Z7NUMK/coHTsT8QMBV2/rgLHeQPLE1zrHXREM6Gb7YwdXqw8Y6FlYS0OG2n0lgiDH0iE4Rt
ORemPjsbiHSSz2ZSAF5ZMhObosfCarEHofqLuafKkPs1b8I7HRheLmicmwYMkthVIXFh7wRZnG/B
08d/ZNZ1su5wqtgJQOcLs94qyELaK5wQaYshh+8H6CxAm7+OWDKe+Lj7gTHsDPb9U3bNukACk66B
Xk0FqpuokYF460ZDcmEORvvwhM/YIBi3YY+clbjHYEhT2v36xfPEZMwT0FRNlOGTRAG4A86fHTvj
0nXNa5Eo8JS9zRD3bLCfMfQkbEwJxGKxPfn6O5/m22o5R1+zvhlyPYBYorIAh+YC6zAKp7/rgphW
hC3o7lj8sA9iA+RV41Fpd1bVX45h0yU1z3D/C/7AOaJbcrXHGN4QK+mcRifMa7Yc5otTm2ZJAFp9
CuCBQVDhSoIXBm3YhxswBwAcIwBngJ8qN+yTNdXiNfylAcm2nK+dPnBo75ceLK8bihWP5kGx8u6T
ZfKY6O4L419iRrEvOuQ//HG/BJAPaDv9w+wYYeu+Pq8Mtv7evf/OPn2EdQAwq8PASB6kMurrz67I
MPIFFgZAdvsHpnr7lbqmDvqCW3GgYBN/PZhdurrk6TJ1U+JH+LIUceh/9wwYps7XVmf62mCrWnH1
aSXwIL44LefSLwbECUBxiT6gem3kBcHR/1jtRKz8KcqI+bxDjFrRvttdnIHm197t7g/WYLUnL61r
ghEb6NcwCAhXlWB/tu52Jy8E9yBI5mXxiPfhaHRz2702u8Gf2VCf04BfsCpcDoW3DUIueknDVTkv
XXRwIxHgEVfOEtl9fXHTwLGcVgtuiT0ak3zrjER6uExJq7/5j/nN10hcl3vfoAsrkooNQ1ybd0Cg
/udjHUOiPeH57M74yHvN/OCeOF/5yP7jHSDzox/Fqp1tdg/rVyhekZ7iXx3hHT6Ckv1AYfmNRuLE
9PUJ7RhX8eUdUOuE97gcqXk7XzKSuDOApEbhU2JOgCw0x/odn4ObDybHD3jzC0doXxyNHmPdv7mn
IwZMe3YkvOBhh20fnh4hwZCzBGdMC46btZKEV4Jj5yTFnljc9JtBceWxgwQ+p8+s/Rd+bf3PfAm1
j4tADC0/CvU5j1aNnpBUOfc81HOYizylVcwnph3XI7GbKtAwdoPdi7QXHBBKAnxvbr252m06G8g/
aGWvLr7sMA3hK+BJ6PjVcf01iVsm2+aZF+5OUzkpjb1bw+gyu5vNEepBhTXiF0+Ii+eH4fyJ2zQE
RsQrXhm0cAswlWEbz+ej/7bfdoHwFjskAl5AIUVdZbdCfc1c440ahLNsJp7XLCoiNgGLJSu27DWg
hu+uvpz4mvz0PkskHDnwWIGZe3M+uVaZ+zFCUuhiO4NLKVb75VqSDbQQsXE3rJOXx7vWQV/tYQih
hfeDdX2h0dVn5eD5Mtm/rqQu1PDrIxbM82rfofpsYG89deCdHnKA+YHIl457rYBclk+39XIgeLWO
UUMZsbYqkt17TdzCCCr4eKtbNncO2VxDBWSWzDAI1ljhBQzwXOMQNj77o/NihPRWl/SZynr+7N1O
bwI8VZZlYBT98sIdXC0el2gpe9NxMWwrWGjtGkg1bV4Z3mHKk0JjcTV7vd6ZYENMSAu75xBH2xf7
eHKRu4IIHezx0jC/is26AtaW+OzGHBSGrnhMAGv4SBFOj5t++PuZPDPtCJSN6F+oqIaJWRqaWB+O
ZT8ihxJgAszivBG/FCwAADSwqKQ0wO1Rc99W9CFLADRk3LB9QTpi/U0BECvkSSDBM39Uzg6Ggh1T
qR1aiWsrPEzoGn6IhrCtklm1CxNWiBTY52UL9v27jdVDEJyoGs52nnPgreRENygeoZ57h92F7HNY
/r/mBIizmEYlGNlvrm0Q6Z5jWSZ0pUTrcOG7H1u7em98uEeXk3yxZ7S5YQION2b6G7W7duPAOXTp
9JpXG5Cn5R5qHhdhIj5tlbwSyRsXA7kiKVzi/rgNf9m3D++yYFc4OTuofITVUhZWiwMPIbmYoKYX
7Ii+Ofrd3a4z2AyvfvS2zle41ZF/Hg+jVmB/6lDDYmlB+Sw8/2i5iD7QAMwbl4m40ixqRNcpuphZ
K5nhbd60UJO6WU17kcWxLXVGYXNnZjGK1aOd5IvZDFxohh/gMsZ9CHqU6Mm+dKcWN+O4JNsUGtJQ
nFtOpn1EbRZH5A60o9Fwsu9NyDZdxK3MpVHFjW/Ot3DExgmH7fjUX9RmJndDV2j4A6bVhJbys+Lo
kFMUv9yZ7sV0ZBDFmSAzbRfHTFrJNY5QTMLw/zS82WmCvburTqCKm7gF3l3jbm0e7JUW5jVUMS6N
Imsg2N6V4OBBLTgBhzCAFFiAtxzmH5o+qb1ms1ouHPNuG6hBiO9IXF36HSoVqlaAfwAjJrxpus9T
GqYcCwK4mhYAG1UWSrol63kmXh9CBkyXdpAZoesGsEWI1FmGGWhXimlpTNoCOjFcN3fkxoGSbD1Z
ns/UNWGJpIFbEL2xvfjMmcreANojfJImHEgYtdtAo9CFtr6Is9oKGhhIugE2689JnJA3KEZLkBf7
1MkgfJNyxXPRqIYfWnsIomAcOIUuEtcV9GmxuINimkxAiOZtkK4OZ2yJW41CM3gP3PwgviI6onAm
+r+c4fai7CcYcLJIxJsujuH7BEHQ6KfGhjhPXi4umlFTDD/2JB4iRAH83cUgxjG8IcgdAa6twgoI
MU0zNmmX+tOE0cYVhZe0qFddwd7Enele8sHyauBC9RI2BIwtRChQt2CxIK5VJ+LWIneIP3v4W0Ks
rAH499JvADIhHtrSaqefHJxqKtZzS5sfJY0a2hUx9BCzJnzvqHWv2l8QKEJVE+dHdFKc2pJMOIsh
Xy6wRkkZBKMqmbClAl9k2d4lbUwPiEhiyjCruvIeTDccGnw+i7RKIiWqHf3mMj/h8xGPwQ1jbSl3
p9Ai4xvM3Fwoy3eQTpvLHMc8wPV/ISfzAZnzJgsQ2+WWh0v4czlfGjoPly/AncfyvP10cAgGzWDt
pYexloJ+cPGTB+6p8r7wbbYoAzh93iaeby7zG1ovntvYzcTnjs+ZZqRJFjvBZ5jQDHX8nJH/IxZ6
p1l2HcMm8bNUODjMCweBGHERpghtlO/hJVUiEAZh1PBv0pQPVFuIRkDOZo81Tw9XQ65UEABCOtzZ
G1cn5DN0ZGufgbcsKZ4hK8CFRcMqqXs4Hig0yGVKu50tbWFRCEb0dlSmNLNZZwS4pSNexY/7wfEY
QBcAmvtz/zQfrEEVOAoO6OjTsuMrpZg5/I0YLvxwAL06wrZtIN9VGa4533BGYrIi1zJJeEiRxlzZ
i26+zRplr1xw02XzksKA5SCFjs+DHcWMrxJZcBkMsQLIFxQkuYop786eHQnfJB5HhiVQwPlSbFlM
SBSTfVRSO3ZHb/IeThCWUFAz1gNcPKSLF5WCeW3LM4Tz05R7Aj+BDKiBG2Tsyu/KYljEs1oN5PJJ
TqvBRZzRy9IFg3vt11CKzsnP5/bkr5L+9YOe89Bfco55Qvl8CSNIibL2+IDMiU8tRMKThwSCuI4a
MJYfD1MmNZiH07Wh6vhDZ4Fh3CwTZ6Dn1VNr932wDlX00kF7Uu3sLoUQ+oDzZ+lDnP6ZrqE+Hu6X
PpxQvv+XuNgTRF5OZySze/pjDiYHIhgDN9ROS0+6xJrniQ9JB3x2P4p16vDAvHcfEQMuuCnCJeSx
SMBY0A+1oNZCb9lgn8T2wmb/AaN8w7+lT4aqA4opaKSOnYL5YAh2dsgYuOKq1GEo/431xt1lZKpj
5qb0f6iz2cepoCMiLh8nW6H0o0S1H9tvS4LqCc08WSGEGutMH7lMSWyCWgN5nBKfKCuVwCWSXUZU
SoplcWeH1oNxYBOehq3Q2CCVJZm+sy0sjadFsY8ajB2nSguLwtenjNwxy6KUx12UVTyLoVKc+pgH
UmuMPtgTZG9TR4YxpR6jleStxseIxvVHolUHIhgjL/AzxlwKGsP5rkx2lBE7Wp31SFxjypszwjLG
DgWY5I/RFR5DKluFD8pYhi6mzf5n/TZgszyNAaASRcGQSKbvlASa33wDprR785IzeLbT3VC+MJQi
PuiZC2jF1C57Fma3pq2+/KUbsFdGBAhAM5LW6u5GnBtNOIM/brrr3kfs9NXDFFPh5JAKPwWIA0ob
+F6QxIQCCQCGIlmiUXejg/2cdoKKo+PPYFwM+ZjEEP6OuaHMCOSxFNF9sKfMx4AQ3T/7yWuasusu
Yv4aTrHsBG9EpCUY7C3kAL4HeZLU4zzvsAMzSg1ms/0VsNqe4LDturWX/Z2fAabYWF5Dxmgi+5wt
FHuxUNyZ0Kc50GBHs52zfeInSQGSlf4e/jdoy/oyWCw42mbn3k2gbFMBx+Xh5CT4REJxavSrJvxd
P2AXZCvv0DTjlfrA7RrjwT+Up3ReqAiYohBxx7gu1efkRyclRs7wmYTUA+mWkkhMWPFNtR8/O91S
KC1xUT15xxbW3xyguLVxtrE3obGNoPiIgQH8c4A5r/2nP2esfaTaelD7dTZiq4tdHnoA7jRFKRef
gJmhZHvBIAdCA0m0XHbxczARkK/95Uy85Yg4ZLloJsN0saSVR/FjUwFVI5kIXyfs7ZOufwZsIEhs
x/qjVSaJu+3N+M/qjtv33BF/uysnewlSPpkqsBTrcM0572ZpgyOFo1BKhw7UiLs9++DiKfXF3Tez
ZCH50vK37EmjF4Ediu8g/GNumsycKWggmVCRJR1MGrjL3Gmx1JdU4HdjcIN44+4HYqDX4ohi1g9+
LX5jy5Cx5Iw/q9hbJ6wNwC/ewKV640BdzGLm6pgzAvL9uYowkxDugbQq4L8/K25OwOrCGFBNRkeL
Llgfc1cw04A4Gt4LW2LsF0ENWbp1GA07wZAi9YA/Cc7mOMWyuFGvZqzPBcncG/Cc4WYj2WaMzYnJ
/WQLKPcVLpbcQLKLMbkDEhcnMTQ6bO6sN2r8jp+zbXZnDY7arGIlU3URY8EgvOp9+DxXqFiLDqM1
PDyZp2H2Z+uDSwWtEf7Kz0Zl8Hm698o7wLpfd2MF9bRJOuovhakE07EcS2VzomJTLzJ92/KRKWv+
FjnlHP+aCi7L3DgkBDkrh3yvLOmKze1jSlximp05LlOCVXs3SAt/aNt81ez1+7/d2zZhNJ1NQw8G
qEE2RrBVUo8kWaaNxM5QpasqJVJSFFJ4BNTGS9tLND8LDJEuQw4kKG1x6zOzwkOMJfuPpvNaUhWL
wvATWSVBkVsyCOZ8YxkRI4KK+PTzrT4103NSt20r7L32Cn+g87sjSS+t0BdoDmhRHkb+3m1NuqRU
mKBYWU/YBQDfQ4/9NgmZbffVL95Wd9K3A6xFMihgxPaEIJWovCcvRJCN05JXdIBC/vJ2I7EfIBEz
mQTcrMG6Fa/j4u01MXVhGtXEuJ1L+8Iq1wZjyMS0J4HjnWw7M1rDIyjni2wEzgWcUXgegJNzJ98t
6/+rADu6+RLRgCpL1j1CPng8CfHbDaC+Pnp6h3AJvoUHj4DUlbt56nOvuiOqFcn8CB50xInBCWjl
PyCxHPume34AYYWLx+iWRB004BPkj6tee9XPL69uieTXrQch5vUMOt8wPUc3vaulM1C/WGkQjZSu
YHVVgKzle7KmnQJONFxeBU93ERgeNqOjE+uC2mP68RsXd400JQRUVMPoQX3x9C3sEkAHzSGw+20U
dp+uGujdm4cCjbNWehUSeZhS3lUfoZMHZ6pnHmvmICqNjAv9shwhvmnmTasxProfJfne/SeMrBNm
xQDVBuZml3cPxNbMG+XXITed8V2b8+XnNwoEmJrTdup5uD5QDlPlVJvsJ/z/V/Sjr4pHD/DqNMiX
pK0M9CWhzbr54PNyi5O/Um+O+eh/YibOmVsgDAocHDXVNYtsW7vrHLZP2WOI0ZhrXfYkmMTBKE2a
AzVUMMWJDw3aMX776x9etMCY2vQ/i9l1kT59mT2hrwc87UTiVmOtE2GbQvZkD/fBlW7y2UUMhH4o
5b8/BpslkLbPUhkbhcsMD4ng2iNzN/CN+HmrIix7pVDOzLSXqSxvo3384EgM+qibd/amZBbpJM/c
1o8a9sE0oEXRhR4LS5r2C0JDjUXLe6OettS1aA3+5cQ7qzflnfEtQ+IHyIhjR4Y/tQ12DqWetzWr
bYhNyD57+rAzFK3bFvSEzHm2PcAWbNlwonXZRkqNaDlHKUXUS7HOhXsljdk1aOnhRUx/AWoQJ8/t
GtSZ3SCoEcDIlReLz0lY5i1qAyIbXT+PjAKwMCeFQnogPQjKJgh9MquYiayuqICeKosilQIFDTPC
FfhsGAEyg28JJCYBAAYcjSzgs+C8I1chkP4ZENjnl0sMyWbEX7KxnENKx5DjPGlH6Ip2NqIvqh4x
5ZLIzoR6RsPCsAj9MNA8r31QEPqcbck6mhzN3vNre/ilwZrcQ/zCDxt3HA0liFYRmApXYXZWU84a
kbc8T7JrkIPh6i/awxZwKBxbXBOa6BOIzyww/miR77X9ZeDjKmPGUWTOA5oUndnKWFAPTCaY23KS
lMRiYoEOANkExCsUir9o5kyQrrIn7+logmxbczliWHZp22H/y0TsMaL9SAnynobfrQgkZVb2cSbv
w9lTgWKmcDsePoV7awQ9A+T2tkF3gxuU/HZUW9yGNeySRQK4ssVMTOSTVibbwMmXW9PSG6RjJ/ib
KmcTOIYP/RTWRcoOew/pYiAsGW4hARmIC9owbxUHpsMsDR49uj6IH3iYkEmGwnleuSv6G4K6jzqf
ELCKPyEZQ8oMxQ6ylnbUPMJ1y24O/vFvCrHq66pE+wT5i6eVUcHJcknSEW1DJ0mqnrfynhtOWSk/
QVRVkaiNK16yvaAjNjFgD1oTwNlcUoEvk6Mx+S5RkQlfGMoDjgMWXiGF2yaa01rowiRq5tOGweIE
vOLlHf6AaCjF3XukxGCyrIrBNYiSZojiFVepr6PfBd3RUciVyIprqBwoXcpR4SnCEdSgdylzoVlo
J9JOuIoGzwJzkFwoatIjHbNcSfbou3KBnf6jg7gng06PC0NXa5WLQwpPYeVgadkD7J1Ba3Sxv8Bn
OGZeaO8gVXGz23umcmr4y0k3WxerHWcNGUU1NU426AslPsI77WcxoQIqsxuUDYDyb0DSgLduEN/X
0na/PKz5rpM5g+Ic5PQmxBBteW1582809+sCgNJOZcDGGjr9HANL5HqhvCAOGTLi7FQsO+PhcC3X
yDg1+dQaXNT6Pdm1iF9gaZa6B5TatV1YfCPe3hZtOfp9kgNk0eECoLrt7HR0oxixvChnezr3lNvk
AcjZfGbG8T7SRWSNyVfzRQc/259ZN0WyRG/gBEbX03QvN+e78u7VilVVfo775oED1ok/R45A3mbe
HRFN/vhh1HvwsGAXVcnEBE1PeniDccJRa6mVdaBDpFjNqTT5Fu3VwuMoxqC8hmoEjuphY2pgQwWI
O/A+oopJ8XPW6zXuOHd/Zmdka+TH0QO0+gXoa0wPQr90XFyYlY3ydWya6QGTrCHNugAB0t4y35hY
LVl67S0Lt37536vTxqmDie1FR9WNWiElv0BmryONS/K2hKwTHkIK4aHDqAi5JaQF8F28TsiB28Mz
cdpg/2g5w5hhtf1CXu5Yx2NwNEMQJGWACpdahydW4xhkzK4+0v812dwvEgGnAEgqw++vcy4kw0aI
jE2WBiviYgjwi+aTS2JIYq8w0/35K86WAOmNi5OBn6SDQsoQ3bo4Gp9h5Tmn6Z/n11/IK9hJgjXG
xwl/dxv1pNylnCfFRs5TwJL6CH3xPVDMwNwDhurOCsXRkLTrq6zXP1lz4nAHEAxx0X508Jr0yczN
FJIuJN83Gl2cpI23nHRnBNb52zWmr54vtLwCbtmgV2E9BUnRVKat18PaPz8nYeavgXnarXAPtpOH
0UAnK69G2++FvX816Mc+kccH4oLIiOPdP6LOV1qrn2pJ112xyNtQcjbp1+1KtttHplv+bXG4zhv0
6jqDEF4iC/ckCCot7mveijeAWdTfvKJVgHbl/q8RdefaoGeGlDXAYNARv147Qn6tX42gg2gmuU2b
IphVwPNJMxzia24MzXvQCddcJvsg6J4R0j0+GL6vIOCFICrMMWRDFOuz59VKNLm+RQHZm4TpcHSA
ECtp+EWgaqX9WBGfz04HEWo0P9tLFC0AIYbCZIUZSF37JqVAJvgNKCIU8gntKJudfoEAd3e+e91e
/zjqr5N0BLiC47lpv1Q5F8WiU5waHvDfZ5TlkOlR4pPdT65Hi/Wg72mzQlGw2ht6h19SQ08kj41S
umVaVyHCfgZp1wTBw8GpzuoeLYKE5oJMAsiMToRqpwGPF1RKD2ovT4r+6Y2TLiHcvH3FuhmyzYeQ
9yQsW/fSbwDsdLb1DxyQvF7pAKQjKQH7EGL/aLujgw4MYXAoeImU+JKbWX8UpbjlE8kG4bohtz/M
UaBaGrAk6VobhJmckdCQzj55LE0a67U1R1xF5r6Or/UYsq98XOvzLQF9eTgYcCb/XvCJJNYKB+/K
CnkOMDFufwKdlw7Ca9Cf0NWzRrsvyILG1PcJxKMdXCnrtLlbcNNKTTzX24ulNU/DQTWAx0oSYbdo
ojPVc0ntCUtzwtoF4XCujhse8nkoFxWWH435R9RnK59I97U3yfSdVh1tEY7ceOWBW+TkglfKCZpG
Ezp7Bd12zZlUYFMpuhj7cAq9G9botaXGKoJW08aLRd4+CyrljAp/gXxb/7nx+tLVLHJ8KhDBPVmh
YnBV1oMJUoRCeA795pLfNTizLEH604LESq1+xycTRjV9sh4AGOQdfAJ6wHSA7uNJZ9Ynj5ArxcSQ
+Zq/3su9emIa2PIRn+bdy6HepKUKZbmJ7JyTvxBLryHzT242u5Y9Cwd9tKW9tUZewm1+wBSlOA1+
nbx0TtCYTr1b8AI5mbU99WerHcc8+WfkmG4roxwW6fbamBp5v9QiahFMT+rxo9nv4PiaJSVgirub
A7g8uWlwrbvmyXmO/jChpQU7zIQ5KtlCyRzbyP980OnrZzMCFHsI+Cud23U++BWJflQ6SPvQuSFP
u6kAxiP9cWiYCNVUm6Y6XD2Rsi3C33duEIxpcMzav/ADTfTm6sAklLZ0eD+U10DxJz9nJY107ixc
e9lkkkuyo2vMXqDToJ5o1dKxuSksguvoUnTXBz4VATFDrpxkiXyawglFoOZA+mHMIJO32xjLq057
wAWlv08zGYwYPg4cNgtCqCwJLjI6mwOmCszeWGrACDhvCLmMjPrepL8FoYkoDeq4GnJrDlRgOmxD
YMQw8FcoDT59nkRiFiZNj8M3OBTAhxPYgWReogwmSmEqpNhX+Am9BND3KB0lpwkOfH0EKxq1x4RK
y4M2CAxEsWHPAQh/DO9YGvxZC2BIgARkZ+bJ8/TznHwNwK24GZS9LKg2r9AzgVl1IjSkBGbLH8L4
qF1kXsXooxN1InNhkpgWjA6fG4Gv5WGiIvzJjYsq/0MWTD4nyL3TAPE1t7o5BEmECAHq0zNCT1Zk
p5DvjDiRa/c0eOE0BRiNEXxcxJdehc6YWEpoPIK/jwQQL7L9b3f1oVeiHi897hlnTDkTFxLceaHZ
5OEV9jxKG3jNRnlMbx8pI1F2E43+rycwX/hEUCJk7nHyG1QueLTidC3oRxn14LuDIWBnmCD8Baxe
+7ta4MdYBE3bQdhjSw8J3oW7bUA/lIArksk/hp03oGhkmf55cBoA6DuieGafkdrsvWIR2HjFqHWK
J+6MdrRMMXGnM+LhgkkLEwFPgJWT3GnAN5DmZWGhENyn/iVlWczqIV23rlMfPc6YxSnGz5k6Q9T2
n/yuD1UC3IJuTtthbRqCnJUJDLBrNj+a0YnXIiSOCNrMLKgxJ1lXDGPqmejxC+75tSCb+j2d9or5
U9LsFanjZMcCekorPNuU2mLy4OAowdOmiNcy79BBNiMq2rFzikVDcRhg0xjmo8u0ILnvSy7YP92k
ChipVEmDMvlg9yDEBc54cmkD7u1NThesgV7dVnIHzHG3djGg+MZM15zrsalYsTFU/Li1yuzfMPUZ
n3Ziwz3cQcqLXwiNwZelFbZlItVP9IOcQSLKKXAi7w0/T7gMmHVM4XTtdADiRh/92ITIAtTSeiKl
ndPKTWa4YgIQSEwrwUcxhIWOkYK+WYmh4EJCh7wXsaBqjBMWbIz+pcNRdJiwtxd1BDYgkZWA5gGS
mMgzYAK0YhEV1PCUIAFkdUGlMtSint8PT4fPzpGd8IZ1u2FguVg4wfEGQqvdJWXe71Et9d5HIVsh
8DJ4QwxZGVT+znXS2nlJc0MPla65fuS8Srwam6N1SEJE5Cfd8N7eO27GG9cFosBYug1CswDy10df
dHjyACKu+5VzxocdBDCNS9KmeoqC0pupsQJnHTcFxpryXQhVXA4cmdRzDcixP6wWeINK00KwQAX2
iYBsMSjGl5bDyPe1zT9eNhVKvB6SaoHApKg/b9Uzh94hOzwR35PeCQLV5KxnGryESC6f4m0ZBvz1
opn72vjvWIxImhS4HGCMwZmcKPbEWzhO8N4OnS4YhAeqk2jDqnizMbYAm4LIu9a94EqJxrfL0RfD
R6DaTjiqczqrDB1ccK/TJ72EDx6cvFPRH0cpghCR9TSxuGNyXU+bkHqEfyx5DpWMH/45R9GughJw
XTZn+AfrM1QQ0CTPmNlATepY6iEfry8DlFjA2dH9IngiUQc8XMoZurBkLoRixpWSV8oxJM/JCx+d
+tnw3td1qwW1dEJGa9pktGgV08cEZiV9i8oGxbFCR3dCoLH7XA5Kd5rmGJ4Gw2zMAAxAAI0NmlKM
cmTqchlmQy8BHjEHBw8yQOC7hBIW7h39NRmCTGjXRlx6wAzQQMiuyFwo29FAoT1B7kdq/+GKTTIu
Ji/su31O3wdlSz6uchKc9swvQUpTjYPwOyWS6M5WDn4BLYsA6TA7oJzhkGMOxQVmdiqnHmQl+9xn
Y2rbAi0o5plkaKhVMBvDWUsL1MPd2a7kLRt8s8y4u4sVM2zYJZBpOEF8bW7MkbtIhxeOwcchHZY0
+lds8TLRuluxuapmxP+BsHMYKQ9bRFS6lGjhR1ie7X4pAf8KkxHoAOpzGikA9lzvURN3o4qZc4PJ
yTr6EZJ8ZZFjTouianSC9/hd0I8fVt3MYzKuhUNgk5wyNWIZTNOIsqm337eHjNJ0EjN4OzXEmgml
NrPxg87tx59Wjn60kYW+ta0OorTR/LL6acFBavEaWAVRVHDtsUnpNqi+wz7TE7qT3lbuTMOGrY/c
hHgiZezwB6qIYtTjYYLkD3L3QM/eH8RvR4rxZRl2gt4SqUG/gkwc58GXGnCUrj7dbNpZtgeHgeW3
fIvrOBpZ8c82/NphglJ6g5er72oOALsDhPfcA0TXKvjXdZaFtBa8x05Lfr2nk4W3GDBsfN+YEDet
hl97LX/JgBloHmSA8mOTPw0ESngJoUwgCxYi0oBS94dAz7yrdk7ER3ShbN1pIT+DXAVv2nDPc33P
eOIKDEMGhsiHhjqAY1L/FhkQ8gHlHbqX6CJIunveEvTn2aG91AcdpzPhu5G2oYqjGnxtOQ7g4yUN
976F5hEX3QcqbHPy5amWFCAAwFGuTMazIIwQumm5OS3K4/moJed5c6yjo1DDxhkDJ7YG/LDuE6kh
8FJt+zf//hzCOxqFH/eceTRHpt9HQEutRlM2tWCMrAcQwYIWKPub+DTcxyRdMlVp8/F04pdr+GAp
VRocdhU/efaZDsqPpg7ZBLICg+fiO/xE8W1S9E4Q+zAmvfceSDtB0KKU8r/DepDGNMy9xqET0zrh
lDTs+9HMUaKsvb9nSSeGr0Q3OibKENTzotPvACbVjleSbvuF0YpqKZn9HojBX+7fp3Vw6+tQ3EDJ
PvstCtph5okHiLG8UsZK+gwflZSoDWFDW4IwTTJ+7jZzCkQautnrz/hF5ipIEwDF/gAS9yvHiPAp
gGjoNI7vGJ2E8IuciGEjkoJ2FIpIfIiJayt6swrlGyjwe3X8PX5c+CLukwXExEY3rXMP6UjE/pOn
s0N7wIWBietjvOxtChvAA4B5mE2BZi/5hlm8nH6T1EZBgbePmq1vsP6Q40nSsMmHTq1EQYIclAU0
5kbQXE3kAK9dIuvZI/RxSVtIaYjmiWg2uHQfEHGqQQanZBN91JVHz3mFZuJplY7LubE8QeDv9Mou
jqwMnU1k+y7QD5LXEJwpCA3aRcVQjVHP855h03l6zck5SHdILvPYMuA/y20hV9Kmnh9YEXCOde9k
bVD4uFvfiKODJZ6CkRWTLGJG7mmiy0Or5UIL5sSoS4SX6FNN26zlZj8PBgMlEp0T+JebH7h3naLZ
TIxEtx6wDksnjQuwRaWbhWZiTtE/yJhL8G4RtAjuwXeYvsGltR0Vq5ROqDNA2rfUQDqWIuu5pH16
Ptl50AxfkZE86fMNmWhlIT25k8PqSydfl/Znaj+Xbd46EPSoDt5BGxsZMxQVmGiKa52rw+Psn93X
9EQGN8B9KDz7T7QEJf/uGkyD043Rv2zUaE38raIGpmLY6uGcYzppP08y5gIsWkoJO1ueAsUu4y9g
6F5juGzDbx+ICIr4Ap9ZHHyA51W5gfk0A6VOXyI5TY0BtCOnnov1sYKujYIU1w9vXz+WXiQnjGi1
iGhnSufFMSB6sl7RpkBDpt9YvdwM1is4hZsjNsRlfBop/5Q0GsPTSAbFguHGBTnDHnjaW7KUzORr
5y1r1+4j0bGiocqF7J0zu3y5eU+bvXoomIFPP5zcQkyUa0d0Q9q0KK+WutOi6uQsFZY1euk3LwOA
y/Z0kOokTTyLGqgwpYCzboGTvVDqwHXBjJXwDHLQVxhoIFq3tgvvtSw8Evw1s3n61BC8tb2xbwCy
AMd99UEV3bDcOeiZp3YhdXcvXgFgCGYCx7XKWJPjFDIPTEVELcHUdHOnM23Thu0MuwszGN7W0AzG
7nyeuxVtSgzISEXvLTahAroEOqH5iNbL71YLaASxhyGei2IKqEHUCNhyYGRgaDDDIhb4DbrTHP9B
enZYazzVg2knoznbWLWSL+riGkq1+hLQSXA70Lkze+bocBjE2HPQAkfGiBwGPT2YXcDeAIo6cnCK
jxyNlU98uG7z7h9B9DuSw+0XmcmbhOXtQzpBW5xT1MLEyl9iaEKg9kpehNpfB6WXhXdW1vGiWiLQ
0hCakEEY3TxxiQLsH71cM7nEv4hDdCgauLUnAkY9bl7lXHvQeVRPQfRIfoHIhlgAKYhdRJwRIl0T
uki2fLWty6QxbHpypqt9ffyEBiwnZYctiZKOK6Jj8iczLtwRmd9DZOwirOXLv8R19wQiB53kvw4o
bV146ajv0WXKEPS6IZFNpkG/FHfFUOiTfMWRzqlAWTEBJBeEWU/FIymnJG/SJUSI8OwYyFzJkJ/n
Fj0xsUMlm4PkOQXmtF5Kro3MD3Is3FH0htbBz5c9hKB4BI8B7jfFDkgv3pVQjx+Lt3efifAN+0CJ
YDWFG+oNRyD/50jtXhGjuAYMElxUNfcGD4DX4xj+JRQiFONul2gW1jtRcpIfI4JYJ2gy378f/0VG
H9r5DUGcFjQMOWPSiTk84wygL9ZWut/8pg/vg+tXyy5DsQ0oevdRA9mktvdzC2hC7QBkAVGq8G/Q
QoDMc1j6QPtxTDPpocPEdGliOaDNcLHCqBupF7zFoFCdomagdp9N5zPU4yLSXD0uB+/wFPCS3Co2
kYxu+F9+lehKP5ForhHB4lEYpBnRb1b0vjN5RfJ1hUdpLAvda0RVqDo3UZOJaqzam04dyyPyHnnE
RIXxJM5rZRhBxOOLsqbkQ3zfHgOFIIOhh1eF8nkNzksVFqw4wJTQ2+EswfTCSsEH47/lPMVJrmZU
IR7xKZK5d1IB3Mt7bTBCy8akxLLs7wueCcVCzE6FmNuxS0gQL2iWTMuR35CA/tgCH+yJh1iFWxp3
lqCtdnUoNle3sy1IF9veY3AVZ7sSTZRIVMWai7cDj+5l+WSzaF3Z42EARaE7HI/HD+9lu+5ZHs8b
JvK2rdiHjtZwWZnMabDziTOMFKiQZHgkJU5OKjh6IlFZssABFVGYQzdEY09Ep/DtFYFofEQZGyOK
C7syQo0NbQA6kX1UowGpjKV/TM7RNXrYh5HFrScZAkFtCPUNVwMXzRdeXeBviWzDFCj3B6NxRo1T
SWRljwqTug2SnxGSQ+aGWMLJXv2BCKQoQgaWppz0dr0bBFstuNBFKFGjEDuRxwohLEYRQ8olGNVU
OndUGBGOnYtNl9blcZRP936ZUJZj1IpoOJJ2fAJpPDrYEK3ZymKI/KPSQrnBFxtXxqzYkt1WjP39
y1CuhBK8GacwIhRxhzaXSorjtS/dNxMVIOmgIS8SCtoese/Z4yh279e4QnTgBf0kY+KFwDddXR4G
t0EAP/IxAQmHHJ/og6Kp968vLWGYO8MA8t8LEua4dM8eJPVSp3PyUuPIB7cCdAlRh2+3AYO5N/xA
kXzgFz1M1CSfDJqgoPPQG7mQyN4JQ1EioyR+H45ssvfmshPvuPKkBZ/o6XzsjISwcCUZfTucPmTV
JFksIZ6CEwkpBMwYyMh+ox9KV+qE2p2k6UL8eKCqI2p7wsladqBlNr11/4PBoTyPHGFzAjrVlOpJ
ItERnTba69YUdWoC2BkiofARJfyzB1FlYwq6KGZwqMjbazTF3o6cM40p6n7kyUwzYI6WHqZ1zq7N
6+a0Iushh/3T/2PqNgeIxovBscqpwga0TzIr+GzUt67sk3NXzB5fEL0kZr5JVL580w62/z/hxB93
XeQPxc2e44IGiRBIZB8An+NU3c1Rex2N6IMAcJfyGjKwFLIyPF3RpaB3LaNkaeXLTpOiTEBb6FQT
iCFg1Q4ZEWpCFsDg8bG2AqEAFoiPv/xXItVDA36/mBMKWw96InSriwOmS7SKekzi3HfIFBRIlUYE
Q9SF85OPv2sLCsaCRwaT3tY4cOUsEF01BVHEH7mvgriY3DQ5PQXAJ4+Qa8VXWQcwYC11zHjKHFf0
YTF3gjq+FvOPHn1iTKQb44y/fT1x0pXurbTraSwwQ6A9zfLjbd9c2m8q3ewOCHEkie2zKEnSV/oF
oFo4T1msXA/5JVKKHY4lJTqRT3DPBoNB5Q3k09xCSTpFAGTprxHaiaSEKx3Ey0jYh4i01bx+jRqu
uWtxiEmqKWJ+j3Ddl2XIiIDu6mRLhx5DWYyHBOtkaTtpdDcjPF8iEY1qRjowYdjxQ/mc0f/S3RBs
KyrXmGyjM3XEz0uw6/JOpQckqBZmh+xLQTyzXBCpxHIJLON5jBkSBTkNop8PhXUhqAq51jpap7K+
2ChxY6XRuqWjwOffzOplt/38HDatQ6Q2XBCy+ZlyAu1k/zfqUKbxDBGFYURNilhMwU4qWbFfLoxs
pOdfZ4PNwf2Ue1k56uJzlFJjcO41vQxZSLTv2UXt3bLy4rgzrhY3smty8L9s4eXeZ7I7kShHBlFe
JdV8yBrozwe8IEKFvUNvWbIVwFKEA3nhtFUkfqxjyvbJaa6zCUUqV6KLiP2IrIwo6sm/pbXXoV14
8/k8+4J6gZPm3+FDOcmBIeGFvonsYBWwkwiA4Ec6fwVyjrR6pznJ3d9qkac2UeVtuO2lSNUggUOo
w/GQX2KjmP3dG9UFdbTR+T0D2808DdqbINUV9Clk2iT4LaEIYh4sdgMqi5a4yZGCfgPHhSgINHrC
zTJHoEAE1M43CfLnybEiEr5Mp8gBWfMyk5Znpm9Am1msl5W/KYxgta+DGuTTN15HKaNCEVTNJzVd
qZ/TPhYYwnf8hjltpfhOywiPP1bXl8u48Ou8Nzo8MeSa0JBkTHIeiKXw/08s0io/T6yR5VceI3EH
cDkHcE5Vzozq1HYRlJllgJGOQJplBrFglBLkFE4XTw/GYDMujpnz19bPxwL4HD37uT1WSHOgkovv
uf0v0Dw8m7qPCt/NieWIYRQomkb8qRx7PT6TkwFCnr4fyOrmZ/QpyPHgV8NO4IYMRAjlbCPZ5ZIC
OXtimR0EdGMBNQBDYQqMUAByGKJy0RlBfKzhzIpRfAssuxmLEzzfFpzxWa1EDwB+KVlT8px/GfbM
H4rr8BzNnvYns0Hn0hIFgt9gXzgaUUtarg4/vLIQ5dFR1v0BtTMm4D2wzWqg/cJAMqR8DUwSFzC9
EtK/9NXIWsJ8C+oXuZKANn/SGEE56z5EPpwyin82egeplIDeiNZuS/zRSZZukUgtg0yYS25y9/Kx
HB1/dUUkxCmTNKmfroAgWBL6RI4XFNweTSIa84ywyYjoWPidAYEE9AgpD494JyFlAwcPhDoayihR
AUGZYD4gI4zUolF/JvNhSk73NwcHwndNW3M8IMiOvsDQSX5szCbsEK9Tv49e0J2hBEB1XdIntgtW
IQxNWVjMLAFDchJBOKPtW7syxOx1InXWWGAUiAxIS9CZLHb79UZqIvPwn4LlQlMPCT1rxoRuHNnu
fB28rHnluaY0l25x7D7CZTlpcRtQk3CfJ6oTumwcWEMRZzL7aP7MkoXdy3IrW/OFalKP8+ix7ARg
i7011l5/6OL5uvut3JygNH63fNwIoVWnzqybUNFLa8e9wTvzCuAgvIcXg15DuuQa/BgWx2JFN5nb
Lecs3bBIX1sfqpW7+9ucQdt51+i8uvXzQzaut5dxgTftoTkvpm/8adjM4MIoQGnTKPYUgcpInV/G
Qd29SqpOWxBKGaBZmpCeyHwIN4pwMpM1Sf2PVEsq2naJlBFQ9CkVGkzW2LMZ6NYPtfRR2cF0pSU2
bka/BSDcbINHww57ByBXXk7Xc1fs1BUcVNGXex5PtBnz8DRYD7XdmxqQSd17hrMRTjHqBiSwOvuR
4R0fYOwmwAyMBYj0ZkG8PTmtHucLfjM09elaH9cLPbPURcZVYYxMG2h2QuMREJwpLjEmFg80++j0
/kb65Nf7gb3XIbWupdF8SVqIr78on9OIweLbyTBrMrctioXG/BciBAg9LTSA3tEWXQ8LNuQOECx9
8EAfKv3LUQQC2+A5QeT4ZmgszYF0v6AcNT6QmR5dujFs1xukMEgRdyzBUt4qIm3P7XepLVuDbKuO
6pS2zUl3KKgyko3awk1CyBk1MlAOM1pQDWOgXmhmXom0BfCAhofhAVzNW/frNZm/gjMH2hyvySMR
XWP2xWVZZN0H5sYEmISeSNG9c6yl6BVN1AFgxzSBnfPqvjGzwmf+oMwh+3BwrU4N+zvXlwW+eJWl
IvgHcWBQnh19j/ZqgGPRAn+Yppe+sPxDQclF2uehBTrxLcf+pVflLjw2bOEMpj7I+H19fXRT7FZl
X4CeUzAid7J8A0f6ugCNOyvILozCP4t0VuzK6Fnbqo9lBW8WH7aS7ViAcivddIbYA1iZcevpwM9p
UGniFC2WG2LT8cR7q1cem73WQAnXBxYrP0CbQPeJ4QDyE57HDzwUYIcUHkf8PxB8iTWEgGCMX2Cf
fAbPiEiVpPEXofRyBErmNkPPs9UHHTjLTy5WH0A6NoC9C5pMAGriNYNASKBoOMDj87/Irq5HD2on
MQbCZBj9zzz8sWvH2caItb52tb+Qz0TLi8nnOjRHmJbQkG6fKSHb+9x02jgLQp+j5/j06W5dIZ6N
uEvcm06oINVI/+jiF7AXcRfcXSfcX+Duw1poiY1+RpnQsduK30KblpE5LU1xP0ZHJwTc+oIBAww7
Ob0jfJVGDDYrGcR+56PKQA8LsB2IFUa9AJf622/b1Zz6wJ4+jJChvnYHnbGq2eZihYgp9JVxF7FT
Wx1xUbEuwyjmMh53tidr3UW/qouLm39jYA6RpmMTe7VYi5laA2PPQDN88CMYtpkx4cm6qyIUN+MU
bO6m3BQxUv7VFK+2bmdJac8kxr12cU3rFTHLPSMhQbGVVBYkSG6fKU8LAiM0NbS3FMf0LiQrl0gZ
Abva6Ri9vpaw2RgImuMzMYGDa1BuvvPUfWGQ9kbrqXZN79kG/nWZ8VU1yrFLuQ8uI8jXTPIvDqOc
VncNi4Ln08ZKCButAlWPCiYRhbZCLkoQ/C/PsS97nIdnpwIxlHApGaG3usYi27RRQMFSjYX0Mq3y
ZL+P5s70mETUOJCz1cjnAM+hpQ2SU7VP2BZqXaRHkjbbjUUhYpW0XVHr5jSL1c1jyCR4PQBBAbCs
HV7nTM2mzOx7rb2KjxJdH875k2VqbDqrpFgJeNXNURlpE9iVv8oi1ThLz+carZ8uVverwkcO1uck
OjN03Hfs64K49lpkvZ8pEYg4VKOWjWzrjoDFzvty2K0a45wxxrt7nj5pBNNv4TW2bJISY3LZrqkN
IdBwG/pf03p3aKwKl6NzKIHD7X6TDB7kz/rQoOBdLHSEgk7umsObn696L1/B3eLtmFXwOHucV+X2
tyRk/rTR5+mgHJyTNB0VCCoExg6oe95Pw6uAXr58I3VbKOyR5dN1xZE6h5GGNAWwXzLtwy9pzdqE
UYZKTMYXdwCoOWAR+4UM+/5+eGPsYqnsg0MdVUfulKHaa7xV8IzZoHjcoi2NIg1uiQAMcxtryPPJ
IUvVUXDaXL6MPF0MVaZM/zXi2xPwE5BObiesrc+4XgGWL5mJzwrWVznT6XV7aRcuAfqQLfYKlNVt
J0XI/Fc6L/5/Bc1Nm0SXcoRsFQE2tGk4SgF1YpbKRJAAdIO9OyxuNsjmavPZF2CCmWfCc93zpQch
q+wioivafZxvBbEMbA5Ke+gGtZw2jCM4KZxmISbomEWUw+sST4g5IFdRbxfrsKG5/a5FXpF6dveO
fuOfhidyOatRXOFnDz9h+/ic3SkCqhHCyH/+PMD+OKgBgREmChUWG8IOJAHMSwz0PsAMAVOBu0gd
AboScRoMCVhhaPlCM4HZa7UYKM1ha+dIa9saxoH7Dj2ngz4tUUSc6H2V0eMRxBl+CkxAaaXMakTH
KKZLr3VyueWstPpnN5+2AWX7EjaeQ0RW0ORro6qdHSl+cU/tdygmUUnvGeMyutC6JFy14Uqmmw4C
RuyPk4/aL2vUTUfVBlBGBc5yiLzhd4LU0kVEWw8vhBpXVVKDFMsn7ydEceVtCwt3I04abP5r/xEB
wuvMFBUvpw/8Obbt3daXIJrVM1KcMCbdinbY2mlyGu8rOhOj7zxzkRhP2OT42Tn86NOumXz2WDGW
oIbpfD2g/iiQJtNAn31i3TbmZOcRwqbju3PeX6EBvRh17hF1OzkClCuf5Bp/00kv0Cw4SlCeZs8A
kHLNsctLjjpsdobMNgZkJvKQaXCPvzt8jgcaDtqQYLZt5Nzg8OtuPlCCGoYILimBgoZWwy4PWfe6
B4VnAFHvt3jjDNy4GAnpDr6Js3uMwCZ4niRljFQFRNAhNwAMXnBy71GnpyLnm26gKV2Ri8YHeQzC
2oPjBqzPMkCE4DS8bfBX+72jTIcIRUSMGc19ye+YvgRn1BS3HYcxvz7mC8O3YGpAj8MN0ml7ITmF
b6NVDF77ivrlLzIYPEXvR5LyBIqIYkHtt5a3rQqHElf2KbkPHVW1RMOY4pfMG3AsJ1f68GsUnDJY
KQ7Rpe2f9iri0+wCOYB1CH5vn5ywTZHBoBpOhPNh2MyXkWYjiJYBf3+SP6NfxiSugKPHeaf0iZvv
2rnoibkHqGnnqwu3qgzAV2AXqXevLLUVzffb/OW9YgNmqBmX0QdbTSyPIw68kTm+bJrD1+Ix+3b1
peneu0/SPxImEoPO8BNzv+CIdSkneumo45/o86ExEKYI1O7eGN4rQdG9dteTJhZVlgl+P3htQTr0
iawIGOxAgDrK6Im44eCFVyzmCgEuv0E1048mANEXBfuzR4eCNvgP+wFRgmv0Xqh8clYR2FAg6sJF
IZuC16PRVEOq2ckSZVQE9zk5jtI1gjrJutXqjOBuk7vVbf/H0pktKYptYfiJjBBBgVvmwXmWG8IZ
VBAERXz6/nZWx4norlPVlWnCHtZa/7T7Cq/iAReBcdt1tqI7KyiloP+qXoq4qIDjvuLajHfIgH6Y
KVjNVI/yfbtN1k8kyLZy0m1MaCis7ufbIBDUdsyNNl2UUwQrHpYpWk4jZSyQ0osZKSh/NutvPthq
ErDT8I0PjDZHacRdCkGOQEpClYAb42G1I/LqdbiudKIIAA7d61GgVNUw8/Xoy6MaVqAz2PfBaYmt
F13EwERjwGcVCgXVe0Y0tdE9+nDVU0GLqKGEYHJrQGvLSNPgYNFhjMcOD6+QcXuOqZJgA0G1H0It
ZWFJzGroV9vKqD/mlVYCT2jNk7rjt4SrK8Trhyd/ww8IyzeknpGQUcHjec1aXJeX1LhM4628tvFe
b0T36mGRIcroePTBy0kwsHAXqU/FVAi1DG6eHscZxdHHghqLgTVkz675gAWGcZVwt4x+WBroML/e
BP5xuNBVBixRQeeOJvMzKnf07sShQfVPR/gGp8JnZVLyGj7L/CSyWSM2unyP/gz0qdQUVxwOv6m0
CPsWTNg3lWUYDlx8DT5WlJ+46DmIAABx58MMyuNIEizClG2JrcUU6SufmTnt9rNUVpPempcMN0Jl
VkSJHLyrIWbp5Q8PYZ3Q+eN1zaU+iDJEgtygWDJtsQ67ML4Jt33VY69Hzp0VYKRzrhImrt3RhAMV
DuYIVxRewyFHYnLI5hAmJ5yKGD8b1ZxoK+/Qhzn+ZgJdmhEc5ejmQxLFa6KZwzeB/koAM9owQpcE
D1+IV9Ek8CB02n0AHaGfOzz4WRXJbzLYYd09bglUp6ZOQEVuaxBIZLPo8Ym5zchV9ymxbj4lW0j/
KXM9tOYWKSheBKG2WuP8UPu4ZXHBhnDLdNYV7LPtCLZl+EajRKmy5mD5TYSYH14qlhOQiync1+89
HldlMOkf4EWiZwgx12EUICy22kvPhWGH7RUzwxtF1jTbq1vWphBQ8hqsbAyrGV/PDGMBWCd/uRUc
lRilTKgNNAJZDBYe2twvs60b9A/mWDn3Ah+Ev4XGfa1yTW9zLAnESuO7CMQB6YguKH+DS8TrAepD
JsxuFQ8p9aIRtqGiTOMARGO05lvDyicao1oLGnXtK+uv7jlMUYC1nWw/4nsR/gDx2dMiLDXW6vBm
Eg7KApD81sWc5XVkpbyF8RQ894nwWgA9WDILUDSrxWGf+dIADEvfELEhpDicXE+GXbh54yC3EwCS
9LBEIt8x33AmIeEU+U7odFZirCZ1LDJuJCNeU8ulZdiz1b6dwNvquSBRdFDmg1kLG429+i1HdYG+
St//RE47JgYc9Ni175s+HgvlHgq9MM/ehmrldlWhLFUXCrK9dvLqQrQpRoMYK49HMkc693Jk1Xvb
aWn2WqyiCTkfjBLsKqnBVPCAXN9jJNtY5aXHPAu3h/4JLHc+iLF3vMHRXbN6eB3K+nH6DPVjRFI7
cgurw7Gc/9lHPJlX0qYjwngHM+LJ+StYcKHspenyD4SYAliaIXZ6EZNt2FfSYXmIHHH6xP2Q0U+f
X+dDxkRvceTwkiyZPYRDx9q6d4VwhCqG4wCFlglT1UEnPdoKix+6UszF/viw5HvxypgQt2boHKCy
woYWZHr2QqqZW0pjdtMAh90DWewuchCc7X9Q46npkF5D6cxYTRwMZWug6frxgaKIkuDw8iNxHiYc
jtvm7jGH/kCpc0avrdgbIxy7hKqVKyZa9j1YzwAjipipsqEP90fAp4xXXN2CJOvAcf1tytWyXcnE
gSEslWxBvhZJcNEXpUNyouz44neImPYaTnp340A12B0xoR9H+AttxfbCJY2iLcTnojyT9saM84bV
nAhfy+Hn1370pRY0J4ClQpwnkmuWB37y0mTtipXDMtM5yT6LifArTiq8hLNxRNcU6QaHbLknpV62
pCUeH5a1ZTHE9mnNI6GHImIbf5kOJmdmIQwLOUa/R2ERBA2JEkdMQRmYlSjpHju4rly0IBKvXaqa
XfoLWai5uWS412BWo18jNsjiTJN13gBfmzPmc6TNF+pHaMF7AXTdlnw2uMFMTrr2IFCNZ8WP8Fyr
+D/Adr4txU74/tkb43PGZYOY0yFOZRbboexDWxrMULHj2CaIAjybBHM6MSJJ2U/iemSrMYAeQxNV
HDBtcd3F1fB+D+Li2HzgGSifv8z7DVN5bxa283CWYlc5Allg9i+kGCNqQiq+kMYKE+8FdqfAEJfT
qbBCDscJLBzhWDPqL/jnH5yKWIgmXqQS4K/lRBTarKbt60jvvcWrzxphVnJ9mSPi2Gn+qqctLXOn
f8CO4QORB1MtpkZ+w1FTfw8xUvzTh5oZMSYeXeX5T3dOwiDyag7wftiyhJ6RSgnAcU6KwuIxKb8m
CQY60g3uftVOz4i7Ie6+5lxpet9+PIafPpqbJh4j3+Gd0OPpQibLKYymixXsUxqH5HrS3iMuYo9M
yjHSHr7HFJX0mlsYCcxcMOzHBwYjrMHVsjRfk5fGpITDkKqvETVTf6xW0+R9olSbazuSRDeoHX9B
59B92KjFZbFIVQ58ebO8r9xzd3GUZ5Cl/Jhjz2joTKACcdBCE5Wj26HPHK0PQPc4ZFsFIBULX+uu
uy+BH+vBPu06/GI33CDSdrA+QAyMPYBY05aCj5YPk4SsWKFnofTG6P+EjUjpfnLzhP0Q9gHkWGMO
XnLhMk5NsW7n1T8vGdFdwoEiorH+KrRZDg+csQ5kBgzDN1Suu+hGyDus74SzKznSwH5PFHiqQwub
Aiu2m999+OU2Z2MUlRUxO+PMgqjZp2tWuqORQgDQkwQbhutMDGQbDwF/iy06B7Jw5XaXBflrUNDv
IROzKJ6Jg27U4rcBIwQokCxNlk6zWnJRJYgDjYTho9mZn2+VGadu1iUhgqsLOYJQI0BohlXy8zKi
re5cc4XT6YNDfpePk0xaZHcdcfmjwhZK6qunXVIPWj1TOCyzeqYwQRARJ+x7+Cs6tByb1vkgcKDS
hC0PxslNWjh45DxXDBghICwyXAAAKUUym0OtTyP3DDKvTzqowKN/xN5SQ96jYiK8FucfVghjDZs/
H7+mTD0Yl9ASRYMA0QRiaz4ab8/YhuFM0LXCkzQVFSqbFKccH5ufwamD6mLiYEoJ12GuV5AOY1ig
mHf4zG0AYKtZ5U4w0tQ3Ag6lc67wYaCgnhIvh2kl2hBCz+xiKVCSw2tx2FqhJ3hRIr8Ji6h0nEyL
4XaAVOrbOrSBP6e4upYwdASZ34sDUhSHS7w6iiHpXfyB+G94ya8hv8r9RnKpPUSSw3NNXMals/iz
qqPuvyjuz0n3NeNxh38wUaGjQzgD4Q6X0Z7AB7hsHjjciyTVcORZQIYhwjAH/kLJk8c1yHEsAEx8
1Tx87TAeEf83Nj0nFEcUhRj/4poSjiexZk4oW3mrHAEjanomyYIegtoEW7gRDp8Odoj8rbCyLadj
ChcTqithMBlNMDlbzv25ap555QNEDuezv1yOsHkU3FD4EMz6KJW4pHm9FLpXEElmI4LZc0Rli68F
GS8FG2wLIwaMfjCBPgHCo86+mS27yVqmxPTRGvjKQnJzr84A9immkUcTZKvOoWhxIOJnqgB6oxsS
Wm8BMX5E7ExSsnrBwsnbNM7aUse3ndw66NHJRd9nDUwAvgIDPZZlBP0/XwizCzEhP8jhayGIEsVC
ZKVyM1PJMPDLKf8xOuSk+ml0wE9BrTJ7Z4ZXjPMZAgqepaMYrutTHaJVA47nqxZONZIO6GMfaOmx
5duIjrSaJXB6TwxH6SGhWpi4gFkhy1WkDgjvM+sSruGxGCh7rjPjdpjz3CFlhY6TmmfhXfBjGTp0
LKzcEKcbhzpobtjE6xF4KVJv7i6d2esAeSFMIxUOVGkr59eOTAOG6szUaLY4lq5MJgE2WYhWd58h
imxXAldOV4+bqXQdqBBdO1Ms9B1HhRklXZuDo0UCI8kAaHLEDhPWya+HU79Y+pGDDj7bfkw4vzcN
XobKWcjUB5cVT3e/mfWDxttW0Hpwwh6mmTmU+0aRuVWH1sbsIsGyySUUzHQ98yCrn+ZCUm8LqJqs
VefDOJwb8ASWDGhRtP/41rt9CfRaj8cFNOE9lKl61qPfNjFdMtuwgvUWtcbiFZjZlFmqJWNZz+ZE
n0D6XuvE33HSiqRD3Dt6A/uW+ef0M7vlXmoOYg9aDARbuMMUP4bKUZH0qbmakeTNU0aUcOaPX7OE
0codudx3up4C91TH0szuad7PjjvBa3+dIp4o3zwFGZLxetcOG19HLwJdrWQbmh20d648uldBVsyG
Ol4KjBjMeFnznTFG6+7ysHI2hC6BHllMfIDsPrHZVaZCKkBUT8Mgg2Jk0cA6eIen4rPUzHVpa6MX
P6YS3cybIBeIuw6v530z0z0gNgwzq8uVpAyKLOGpeqAReZLd+fLJDKdzQsQDTU1UeNdM5PWKYPo5
jSOTZmFJseXlGv0p46s+VO4Dz3clw2/bDPdmIGHxwJDDhGfRGLdRFdaxd4ezegIs7SyfIWlDj4HX
0RjzfLhVn8wI3/j9lnSFH/gtA9ECaa6OwcIEQuUf5zPeKQ0V9fIWc3mgtYbp6727Hq1KD8URZW6N
tusP2MCIogJaYqr2RRlmPlERItjDibm28tsB4cvDftRuCRL3vPwYhKb07qKwpAU9EHHtu337mU86
D/uIZwHNx3WtfRAN9xSnP1FRYveCTrpK6qB97xMf16yUPjkuMW7hmCuMD8rXHRIRuEiQ2fDqV7yv
+yMx/O7gtW9qjgwr9ymyM7xsXTI+FEbHX+tW213652av9AIZKBBGuGr1EI/lbi0PRU4gLxpQSvP1
cpbGC9yaxmBejGKu9YHr5/oz77gckaMIuwmTxXvUP76gXiEEIxJSgWwgJuI0hbkPLazRef1XwunM
zqKBYKFnPedVbbux3eU7VcSNQDK6bR41RoVZdehWwxsxJtlFqoJrdSgvSgur5dmzO5UEZOGlYNDw
Va8fp1PqVs3R8shpSKAe1LhFPpcqe1srU/P+XLPmeuSeIp6617V7kx9OtzuTdCwAWCqULNKLgUyM
Dv07zuOovjvP1O8zUZMW4k9v7fRbF3aGX/0Tg69e+bG0F2K8ZFpxL6jxcbCqJMzOr6vX2+/Hx36i
2t8OvUdvrDRD6Xr8qV9Sy5gYZ0jFUqhqFQy5Dvx6EJnU7Q98iYCKT8vYotevh/286/AVGAT3Jv3H
/MkbeiRrJrplZzvorn5cTQ3c8X7iIA6nuew0rlYZs7AGmcYk5MO8/+3xf9QmeFM4JMtPvXskx7RA
0I3frfIKs3LxoMdKC1wr5PEH/eSL6UYHbHwe9ybJx2tqgJMvRyX5JG+nQUpm3G8BsZul4ugl13jD
h8UxigIEfJP2ClhjAOnO+tDGEYfDpFiU9JysJsJ8LOflIaZgwtnPd1OToW5QDccxUJ2pbXciipYg
Za7FOc1FPaUoxydmYCRAxeUYdeO6n0EaU1bMiglJA5CjyqfEpnbqHAcXfhBoDNs+jhOc1pR3ZonF
egvmnlAmR505U2BRfsKQgR0AUaF04xYRSy7aHLI0SWkaSu38feXmuO601JW5k3ukX7aHH+WGBCsR
6CeRvYICufm67cfr0JOO+PfrCiwGC04dNhh0c1SDqpYfTx+gxk/W4KythINbz1PvP1iO3em94yvo
+NEAZH6cYBcF96vn914cI9950V2W+eqX+a9+8HtztoBYxeatGiev8AXZS7f45y/Z5CGLrvO0G9GL
vFVbBRo1e5D/BvaVGcfL2KiPy6NBMUPCGqiAI2cuqRE6U4949FYPv6Dd/mI70+EN8D6PMl3bVV0p
Vgm/84absVk+5kW9/9wvqdmgtqnGd8m55/sYWodi/IgGz73H02uIvsa1yqvh6H0DjaxjJsy65qiQ
wV19TDdwNzEzUccdgMI4nYJLn7Ono8AHgSIWc9m/0eZJtlJPOiYoFl9gJfVdyFn3gIoFL52bI7iP
gAMbH9guvrnUMtRWdHzS5omqSlgfXgl4R9JuIZlXgs4xEoZszF+woc1cDKBqVEymDo5MxWl952AR
vG+IBZL5i010RMj8i7BC/M/KxIScDuLLxyb/eNNB4pbpqOlm4LgbfVQWM5kjHCrq8Drd7UkjF/15
i4oeQtdqN7wPkdGUzkaTjGkpU2WaCUfpwHM7exQ0Nco7kebz4mu5uOGX+GQHW47SdBzRC/juF6wQ
8BjOEURd6hIL0RnaX0rvh/WFiYw0QWccS/c53+Fp8O0bw0dpbgYG1atkbf4CJdXsTCk7Ze/OcSB/
st/wzMnDofjAQW16kAJJcODGNtGY/XltCbmRuxHRyhs+WUMN2fVx4iHY78wl6U2TdQ4sJbjnQelA
bfSmXyM9w9k9MqW0hl08LKJdMn50Pf46ODLDLsWpGZCSwO7lnKGqKXXtI3Ta4dAApfFdlcE/o9io
ojHWzN2mBYHTUAV1oadvepIVM6VUzWnXp3PqgXIjlDCFW5uN8GKNzk0Khht55LpfGCZlHzL/N5yf
KVBcjNDOT4D0nEzyqeT+zN0Yz7ThDipuU1of0rbHU/4WgwkZM52tRdFDRdHjn82MgDjfCuXFYIU/
7nF9TXCXQDbIaYKQn96m4CTktOldwN6xwiRKlCkgs0S2my/MkslOtrYykcspuld1BcwluN60Ydwq
4UT4GdMxeHCeWBuiv1xmnE6UWUIgUBAqZPSYmRu9JXcV+4UBxtOsNxJLS3OEcPnaMSi5is0X30rE
cibIGUYIjBhw6KPpnQpbhJtZk4HXN+V4qMvbRnXzARes+VXNBuH2YsjC+vSdR45YqHU60MepAVDw
QSMd3l9+8ZyWxK8+X9uGo2LwXMbejSVS+tqiAKBUMJZg7taZKqpX9J1iEPahyhBr9nCy3npQBdLN
Y50SQPDb3VI/vR2gxFUQhORprxueMb/Fdm5oG/hhM5m1nLlan49CfPCATUrZzBwOwGZ0VYfX++FW
hRy26Qi6A51Ve3MVfa0gskfAsQIA+7FLwWOzkQ5N1Cq7W/Vz+WA3cMWDDaaurZPlnux6+pq2j2oV
Dqqfti5cmJaMe7r7Gy1V1djf3xDDm68pE3EJRYU4HhP3B8whuDQEWsul9B537F7H4IFzQPABXwhu
XswXZx+gbRu6hy6kEIgCEG8Zv8sDmzxogiKVqefoXHHaYkOjCXoHqxsG9RO+993lrcL+IUuLNwfw
lyxIUv323QfgMrqah9VF0P/ijZkfyKQDHhZN2rt2tKvzZmaHV7CguCRf5w0dAm4a5I+A30u29MPX
oIDXZehk8dAWcuXxuKHi0vyZdGT4Wk2v7fglBZKCDITgS+fcm05vDDyh6BvdozjA0IIvc49fXYo1
kVlvhMaFkZ1W9DAMawZCsgk5f3Lzxvdju6z82EjmyZjm+TKYiLUBptAyGaOxuMoQ1IVdcJc8CgQg
yEIY0CxBQ0VeLqgGxhA3c/p5mce75sY4q0G2fQIh4pmCnbUhz+fOwRlBmE0Pusc9LIanlNhwoXE1
EoEDl8ZD0BBbAFe7HC70A9sWRqQpOc6IkJ20sbRRBxnK1e0sKO3xpBbRAAyX5qnXH36Wd/Y/XbXK
DE3Mhyogsnf0HudT6q0v8M9ewpGUBAaokNKd6h7h5wW+lZFwgcHORy+M0HHY8e6I6ULExEuQRi5o
iMV/7rbyjTCpm0laCI29n61Ef0//voQnjKm+ORGBr4RPBG86NqagD29bykvYEWICDvUMbbwt0tiY
rpAPAYYmpugghkyzW8m99x3IxR8F+EUCV8srn46EWe/kPbrPMMVig9wZkTxqE6aFVjiJFvD9hQLq
c4CRypI+M4Q73Ky+4vGxUk8NcXpLJlzxn83yeUXWdnsbasgI9ETAhN95LDV9+Iz87MxNlqK6Rzqt
Tq+TU9ifym/rKhnSqDbfnLUTSPPnTBK8+LJxEOpgvdGaGFMwxGBmcoct0Ea0dnFQ+z0Ea1MhLsDp
FRuB1fg2p6Jifn/MaHgQ+HxhLLo34gcKXpHZLgMIHpTq1w78M1Xh8TygeRuDzd2p0EE4SgeScTIw
C+BPQ1FWEhdS79B/C6E4XhL+GHVwYXzROFo9UoletD2WjFkC4ZV9CDywQTXrR/Ns7JB78Hxtfcbf
yHqW1jr7+2nfp8GeJdBG6PHx/Dc1NNVQmRxEWQ8SOrR5endSpMdoX6FHxS6RbMivujYheQSQtcZ1
sfh+Rjw563Oz8WrqT+E8Gb15foQNV1vU0VfwXRe0HXBSYBZvEE1Wc2f6egE19EhF/U5ANBPqSCpy
rHB4ufblWdqFq8me9wI16Gh2/jW99+Fq8cdX6821syGB6wcJ+25pCoSQy4x9gqmSt9C81YAeWsFo
x6qKoAN5zHo9h4Nn8C4A9Olj4/HDXNwZm7DaeKi52TvcGO+jPkcDhjZUDeSb++l43X50/82r1yL9
OL0qVKFK3MaKbvV6XsVgiK6d/of2AmwauULmaQJqrsb1X84UrGLlYenXeW1Bfus/mcdphUFnGaN3
YMLx0w2lMK+doRLB8lbhbH0glfym35eXqoSQSZw43MWqp96iJ2Jv1de4yJ8TkcFzxbyOkNnexwrF
fmTJliDUHw4cio1+Byq/WTvkZGDfU++TOFBpqNUrjQzzzoELl//RszDYFWIUMkGy8WirjVpTzCup
Rn2DO22zK6luXCzVDxGpoSKQ06bAY3ELjO2g2J8JJpT6n2FP11i++pQhZ002OJTPr835O3eP2oJU
M3/HChyiYFJH5DF+7OFwSuU6VEfokLBDoAbdjG1cT23NGB7VFRiTqS2FEF7I6njwnKo3zfAPB0m4
rk78ebo6Az9+sEh21fEca5zJUhR3WB6G/4RrnQf3QIF9pjmEurjbXU9o4ra7e4+OTGEi+ui6jOOQ
7vVDYQHzLozNbd1UtgSH2rj6Q7fwzp/QcHkGELax3ZrXm6/himLteXSHIsSyMOyN8MclrbALO2mK
dzmcG0wIO0hidlKA0HvgvezpsoeT2hsx6oNlT9SSdoGCqFOt/RBxKrDiwKW7Pi06owLab/5t/o4x
QRKw+uLgKzD+bl9kcGSoTOlDRcoB0VsDAmEZpwtQ+o8tQXMwioT2wNKijPoMKCOe9RjDyfwemN0f
fpaTKKKYzJprK+zOpUnIEcvEHsDyRsQo2pA3cTlUu3P+luQkJwEiwl6h3f28EBcxxSKLBaQHJrLm
jjBFO0DjFIJWviJgbQGmXN09mmTmFCxQGn3zBkiE/MetMBcRdBytZSQ1Emkvyt0TTJkr9GvUE7fF
SZlrZnEkxXDNIl4nLtZMs/B6qLyTjqT+6WSps+iyM53beVaG+pIJx6wx04cBfB6eBmProVBAGLfS
mAlNARMy4yRSfqBlFL4T4QxWD3Fo5yn3WircikeEbfSWR3toha/f14J5aLxhjvH7wFUwNzJjTa6K
OZu1hxlBcf8sm7ZbmfQlD1NwLHipegO8yoRLIvg+aQnb7QtcwwvMMctiHGTObL2FUQMDngmCbHho
N4Gl3LY2V+P97o0Cr7Zte8HBFeoL4Pr1peMzQbfGWPAP7eHRxcsA7BJGyTPw5+7U5q/bOqLvwcTe
ewE0NGYlhjJnJPk8YCdfkGvIkNy8zRavqFlAVDZnb+8kTy9XZ3GzF2Cx0hQ5FKFGuI5wZTdmLRvN
hxEAtM4/LgtyoHqIeWOAQoK7Dzt1ElyaatrvjUsSCINu6veyEIqBcvOyC2wx4iLjEIYHVwey5+tY
wRPS/F3nSiQlUR86vzhZXgIvftsJwbEO/CO4NbohYA+dCLpJRH97oPLDax8G6HDSyMEEB0VBxANn
LjXmLZ0Ja17Cn+E5YXuwlPN0LsUTdAY0ySw54ltnrck6ZP2RCUXFxR1ToH3hfz3CjcS+EdwEmEYg
q7AMjo+PAXMDklO/WN5AIR0N6rn12w6uo6TdfG8rtcTd+jnh3REtIX/ADHFOq1ZzClAUYP1nUHu/
3EvUWYqQjzAy+pW561Ibc0x06Dn7Pc4y0Fp7LmTuoDe/j+VyeqnzQUNBS+WC8+zDUpAvOlQ2FI/I
CgCZAUFSIDUhwILIli0SRqhwWZ08saoL7RneWrDOa1zEmMXPyDVyydfsQEsSYVKArLQPIq2nFeaD
9xdISDbP5NkTzgVsImY+CkYAL4iJ6hsDVbxL7YEyK19myd0zWD9b/0l4BOQ6/zlrRsIbNqBwQpiO
UveM837+BBE619pSmyofLBMDNaYS1xOybZSP148R+pN5USlWft0xz39sOzYz9r+pDsqJOTOoxk2Q
XLcWFZfbNMaVI/9dg0PkHLZPS4A86vxceLaxI52pwQZAqN/p+eeMWaCSVUaZ0zD26QcAFXqLAVo6
aKbmJmMYjCb4T+V8X+6b4ZjWsLF22jY2suk+6BqL64K9v+gS7wvGcTVJnwDdt8e0lDMNKIO9tRPi
9Yya2coBGcv1LpmnJ3vgBNRVZqs7l+7mvWljvKYh+6gQ5KzL624ndoPbfSBSN70FRUps9q7G+um1
LkccP8KwOLJDZXoXsBKLUWWDCxYJTvkZ8A5hAsaMdGtG6QRjkQiaVw5qaH5Qf6/+zLH6tepZMDi8
IpFEBcBF0M4h+LCHYwcIaFXMmF3PvhpuOvnTXeWcXyfilu8f+IeGGVNdG/HLUrBtsfG8eILatNDj
nXF22itPY0f0r0hsGUpI9hore0S3CoXwAC6XXdG+YFB4vt250dRZ1hM5wogNMNEQkJU8CJlx3gPt
ipMJ9QvA29VyO2vX7QNTx7X1VWexsI5OaQvZHSh35kLbOF/SkabU7iy5jrmcvGeqwzkNZIwvK1Kp
8JKvGk5eyL0uEEO0fcA4gRsjW80T+Pg3LJYwCl9U5xYB3GJgwWH945YbUY4LqdtfriAIBMgpoWUZ
/cSWg0Rg7cLMEw7B+FBGwHL2MnG+xjx1u75r7wJ0r4v87P1GAbGy8CNcZKECbn9MIAw/IQ6lnPbg
7gEzNdvVhgKZu7WYZOGy8ugMpVnGAcNzoUfT/HdqbN5OO3mEyeEB7RqSBW0rQk0PgBOHDd1KUQXa
qrcUJsqxbzxKt6LVM6XvULOaDvI3+6cCGXaEoxutHA09nLhTKhLRhaYWQyh8xrrgUeYzzHTrN22Y
yFiz/sc+3T9r2HlVOGs3wp2IDShbCyxKPOA87BxwVxkL/xLY3bVxmQmjlvYvPqq//OzybYIDIPL+
9WMKc9vcUmXIpd//Onk+qfUAUYmMhS2gBz2kyOgYKTbDaqY7TBqM+fPjsftx2hF8Xi5IlK7VKrMR
BDzIHpP4rdQQIlYZ3me9FLkTBPTRhdpR6jEEwD0SY+BqTUfag2C0FSEb0y/cfVRA3oH/6gWnr5bN
b+3KmCdV1FDMjwxpyoBXYkslUVNyz3EZziAy9Ebr+5oa6tLFcxeawIkBfJRSqLBBTfGhY6jk1Ubq
2b07MjaETEh2Scvho5i/VzD5LhFP25iRSmKNiXx4inagAYEDUDMt+AKI78XxKCIjGE0uq5nMUwAB
h6mUGmjIIvgmwMOnSB5WMwXHVCosXJGJvxqsRe8s2DuMf4TlBNRzQTKyKhFjD3+Te58wXq4pMNsb
3wZvDwNC2IHvWTgoocKIgkqE39hUkK0ozFPx9Z+yO2l5jN0uaq/+cTt4r/6IoVEE75BdJ9xazqnr
TuvANc6QE5YH+Av5kHRZDEqdJYpX9O2HiQzoQHoFVQ6pF3688yfNGPtxeJ0/Y0LlCM3BzxhFmXMs
wDEOrwH5c+sznVBxEZPJfmFvLZmP6gwjaMp/Vmp3SkxOMn6yiqsEP4i7PYHpKDvgptzcAvK3oayU
gv30nE2KHZMijFKF92PKLAUa5mri6FtI2WLmEeW7+vT8CQJ412Y6Juqs5DSaKCvmWxZspxYEXbjk
L38bkjbRKHkd1Ex2Ncdd1QSQZfiZgyLYL4F5YqFN8fxUrQbtwRbSCH2r4B/2RqBOj+26R4HRP2KC
uhaW8ELdxR9SGrzHkxp7eUsZQHGKuYNRChEKDUf4PmaxiLsYdqIgeGA7TJYs6zEdU/58VQ89Ue12
A8HGe/XQOCHKLCqvAUlDpASBBLUJvQDAGAIo0CCUIwJ9YtgzZlY6LbHle8Jcc3AemZDG4ID6iC04
+XwgVpFOcGaDABJMmAXc4WLc4QWldrdwsMvBT0Y8UuGqC0UySiGtCUEQc4uMZRS7IMVQuJ/00zyD
v0CivhFn7q91mBPt/8AywGZh23z6/2PKUF5FCgOY2R8RC2o00bJMb1hgE/4d8UWRoOGAS9dAkSJD
fE/ZIrnFrPnnsKmtOJ5Snt+97bZzF/YGRKT5lOOiVKcS4rkNeAWPOPg4CdbYKR2wmCGJsctzzh3x
x7qHOh6W9rM1swu0nIptoDMtQTH55rwR/Mqv0LeL7FccX2FCjmrJoq1WF2vYalxhsnHd/L1WPB78
eR8DssN3Cle8Rykrfn8EMx0N174gvqblfcQzZ9S4lMkGg3V+cGSSEVguvxQsUMiMl9PsTZjOC2tt
zLGOITVA2HbtpsXkoC6p/PXlSeD6YQ7/q2uAeZbh6S2Sl0MdarcHuh/MMMyy+sKHG/2gXhiXbuiF
6y13GSXtz7nZBcmSl3QixMfmW/yVqxfPL8VqAW/jYVMq5MGjtX5XM8chzdmPi9QclwS6a14wKKw4
XOlBPt5xv2u0thiu7XTJZfoLx0J7AxMNwG1ELw1L5anQJHePO5ARe/OkGnWGynY37g6ZjPH9qq5x
EqzjLw4l5gudFFNkdprRZTwk0kfisbeICzudJBzSkyA9jZvE3uc2Jzd6/gSXM3fAcNfKR89FcNOt
YEwFRpv0aI0NxKYNnm8G9rGn6dvZ4S2A81VuBwFPhw4kDGGCPobrKhjYs0Uy89ZgvTdzgS9BY5kY
Dc5OX4qsmrOHseoNS09Y+aPFLWyHY+Cj1gtWcAkN3PHEFV4l9hjSAUmd8opxkvBHzE1dJHrfZp3p
JVYN5A8lpV7+dZFdh/nocrVOCq0KXiPmadGZeuRW59v1bxfeEIn1DemIMh2CBk2y25itFDDNKQzG
Nqki7ChyB22sdyJcNh81wBJG5en+hU6HXhiFlcUq0W50o+jEn3auWNcDurQDHR2S1WqD8ThEDUbv
bjxmhvwaMYib0VL3mSGXKE6EJ+Tlbl14zs5JPZ1OlLH4Fyawe1aJR0cglJ4YA4ztrmHy82UOP07D
Z5CZb/GFYSXdPdY2LPF34M2+Z3zZaclNGtIVo7v5eL/oWChRRL43DtwMkGnKrMGYdnSGvaVweCIM
xwy8S9+nFFgVq8LsMfd85wYz0ufuau6Ra9M0j0tnwZtaS12H5v8yu9nYHZn1fhx8o/Ebd7cFfkh3
Ew8TBncc3WcIosb1CI+HNyhGhdKIGUwy30nrev/aJz/7nVhj067dRcr852ctEkMLx2oQPJ0VTiU0
x+s2g3pPK/pc6wt4+R0vcU+PkcfjYj3j4GC/xXz8vpmxMRfFaAbDVe+bb1DhZeKq8rRvxYwqEU/T
eYazAeUcB7X1/g679223tV7pVBaaX4peKWC2oA+8eFQCsxhwTKLHlKkaxWo2T07RJA0xW15l2GZz
078WB5nSJ+J+IVMBzoHyIBWIkwtaz+zm1w5K1bgyQugvhhJPy7tH04tE1KBTp10mzZbXgVjqT2FO
u7/WogHKuastEt/4r9YM2RlRMZ3nXkTsUhnS8O8WHUFo/wiLFLQQDGsEhagzYYojbJwat7tiEFeO
X5VHE03sHuVRHXSYNY2jj9+Dg8yhu91OYHdzCoKn0VORr2qS1tmB8iJ4NiRRYPWs+phgIH95QXeN
B8ZBAsUme5NbnLtUmI18+EoHMmpwMdgIyHwp0yyZCJbMBGYQND1S5DB/4nM/qPzM6E0PlNuQreh0
e/ISZS+fCg4W9FHVgnM8orCky8ixCGQwYWD4xCjqjl8lDPKXxdwmMLW3OYZSwbJuFqyUS2PQW8to
EWhMgDfQaPlzx4fcSnExevihKhmMtTuTnkZ6u4xsKJvAd+84mcFPcAf8pgPR/iYTOBs4UUqhCBHE
kASR/0H23+S1+IaAhNgE0QTAjKPSg/0C9btZNW/m+PYbBqEtbcozAF7mtvRQGTDHH9wEU9r2YSsz
UMS+wgQdw5+i8Fxw5+NN/Ne17M1pvQ5AT9V/LJ3ZsqLIFoafyAgHFL3NZAaRwfnGcNgCDjgL+PTn
y+oTHV1V3bW3WyHJXOtf/zDriO+AqsYiQRE3v7OY1CjosTrIldX4CaoikLQ7oezoLQ0gm8ab99I3
rjNkUlyozynTUZyY4/PZ6e07QxuomxCSzOlSffvXPsXdB4zyYf5N4dpv3L8uJihVMJwSgmO0v4Sn
OGjSxa2U++EBjxKyCZLkCsOd5Yxmk6MNLiQ0cQXJ0e3BI6vQnjrH55ggKaOAKrmga06I9+6Jg9+p
ZKx/XK0xQPX7mK9warZYh8aOlfBN2zXVPTrgXcWDNSjNjtK6fSmPjDxiNEiZ8lGH91hhpiz8N2pd
/CdMJAZVct/BErj4WcvKVeI6kUFY9GQwra3kart/0CvIQGzDR01gvYGK2NZ0t7OoTlrBgeNX+R8B
tfGUOmzBHGZH9cYPNVR0Ay9FNznTVtLxTSGlou1RuwXHJJeA7G1w2cMg6ffl4aCFh6bnwrWgY558
Ye0pVvxzBf36RQVdnfGe+FHr4W2ATT4M3quEsaK67Ga1h+wCuZ/3XozhslRymiDhrOkj+EVRwSn+
cTDKXaIIOyuuplJnsF1xgGuccSp66wDeWcUqTGNsTCY4yk9H1q4OeBtQUEAk65179e5UCP9S6FDP
9Q1qFGeIuGKcm/wRnpxxwLpOzLqlSrtUc6LjGwojSienpxnHlCoFZxdYwJBK07bTFlcjI00Z596G
7YsCAHrjt6TZe9Hy0z2qXokHAuuih0r48zl/2P8vptfbon4V3q1lpHdUdeANUklvBqV7sfkciv1Q
edg0iJIe5G3Ez7dxOdnorkAsmbmMcQs5e8W2k5k+PhnghJrHu5qORL8nexTwDUtn1DWe7ohgtOUH
EnuArJOvITSIZ5jJjyJxsp1/NhHw3Is/IH0Q4008EsUHWBhesHYsLovPbwILU23fgBFAEqeCQRvG
z9TMOF6HsP0+zDDFJrcuLeflfJiSGg2WQbhmOI9GEnD9sHpEkD/RQjTLNvnxH+uBfenbQKb9rO1r
f0xuWpybELAyi6+ivmlSLy5VLdAK5i2HBuUbjJf8wWmtGuG9E6Zmo2BkpM+aU7Ttc+Y75dAkq8pw
YnYzNAeTpaqL/U0SvyoWn+6lG8QQYFUzLGGnkPMihHd/hQWOhenXCGu1l0yHT/vzDVUIHIHnXP9J
zRtCpyG2Q6dUauCrNNlh3RnftHYanJYKi9GBrVZBvcY2+vD52gX4ayF/NC537D/kD7/XHz4cYnTE
J+pr6zjlEgZ0WfzMPLMehTFQ1RuYes9bjXTMYsOOWZozSjcMrPkDiCDTt9xcvechDd1V4L2OuQrK
eyajyg35woOd0PdDXIpsFq3/9MiqoJTo1dBpcCLuyZn3jkNzM4HB1IntYEUswOw3hgayMoNNbTFx
Lc+4Iisn93/EbP12+DYCircyV/xVBvwkKFRwFshE3tfxfrF65UYwvMfvKwcDsNLTWDxxkr39Qaid
htu+3GqbWX12K6PFSAjf3bDRZAsqxvWKsWOHecoRItMI60XRy2VgehcTl101ix2pHHn1waW5WgS2
TSjXONlntr3qfmQQ2Iu/v6GSGth8NLzBpyN7dcHB1fxXhW3E9uRAQpUzsxX/ZEACcEqp1GEEzDbG
ZoFpN+NPx1tRsj16QbAtVgp4bBthtxe0QQ35B/6sKKar2vw9ZHjSlyGFnLLOSr0ulrazT8S+wBQb
h2Fj+xSYWZqLOxz0UDqXmaM5l/XsSv3/k8/5drPUj9sU/UXqeWEWYeuopYGpIDtHxj5VkB/Hsw7l
u8nUjzldzvTXMOkbqBwBRCbe1QjN4LEkQsINBstwtnVaUTrzuKQsRAnjLDB51dUPh2LA4B/X1gxn
Mt2EqfrWIFBBmAFMt9UL83x5NRSqpgWYltuaiGCVR72xbYafrrFadBkx1tzdK/vseLCC0EPbXfNL
35/QtCt/kvqwm34wnJGnpQJskGdG6iQivlZHgWut+7ixRMSiTV/KdAg0tZOc4boor0jI9R+ry3yh
Y2h7MPITo3V8msOiJ8JRe33L7XvSBK8DUv1mjCco81OeHgO+J+0XoxKDPWcJUJzgOXoV4XDZ5tQE
886+iLyo/+9ilnMzWKgBMKbI25PekTDo3rznmdFotlisiim0ulySdsmEi315coqPc0KBll0Pl0HZ
WR24fSm3QthtnCNmtlhdXdQEiVfb6hQw1LBpvvyHqPlvS1VdJQwjRqo9ybKSPpWykda2XI1sswnU
XBhqYBbVZoOW1LwPjX/r6IHD7Tg9G11BjxggG/Y5+7j0LcKRfjA8RSg5TRxOAPoieidHSk8tDp5h
jp7Dt5KHzDLukm0sWEXKS/ayIxxVkXYC8NEtS1mYH+a9eKbCyMF/NFAG+mw/Hn3hg/8Nw3A//Mqg
9gLz1HboMWdeKVsu2+7tYWy9e7hl51JNJP/W4YxH69E10ExgxoDK7fjuxeEdNxbBqKGBSJxG7ZbV
63g9aH4DclXhboPOIwwRl9944+wHU1Bg5saKKIb9Mmwkjvt+yHuHHx9Aftxw995wxiQDNgLrxC0K
VwseqGs0XPZBClk6OHyOxtxls4K0NxpDz49U4DuvEYgwkxyqzBfksBAyDEhVcAEJBX9j8pm6ECwD
wY8ETvMZRpLPqP4QNdGeNFPFHI3ppWjwVb/GVBPiFYxR2FjZOCFc8DMjRScSptS4Exi8UsX8EPpM
k/NMQ4Ig9n+SJ0h66XOc0ityy02iWSgXPy23obofWiNwMHhfBCca13FxNq/8t+xGe3vj2ERhkDG0
1G+R3YsXZCImAzSOXKtBlMBzu3z+hneRqFIYiBcUHzMi6RbEvZ9FZA+iK5HRoGd/2mEY/GEH2aUF
ZMrl/ECr7XalFHRtKC4EEOzOGIYx7KKi+ie7GhCLDKaVQV710MCUZC/yp6+GRe2Q4kOcyJf4EVDK
+GQ07t6meJy+vIUGY942uff7VYU9iK4yaW/BFybc2Qpq+BI5CmiW8Y9dMXyHW6QqS3xd1Y76zcYo
NIen4DIfYMbch2S+IPOH9ThgAPOA2SFstnHOK+QK1C7sef0npq63/C6h8WIbG7QY2wvoHYqgXgpz
0OLN1s/dVxbBIMBH+bKRkCkWlznQ31qX7TQD3E6aHjtdMaP+ZWX9AxobJVPjqql4Tc2FRPjj+egy
hevB4827MY/1B1jXGCGf7hrZ6pr5P8CjJm1dje1MznhHKlGl8fN1QeMH35vuHUCM8YfLBH4kvWJ5
j8GJwBi2vzlI0erDX7DAvawjvKcXlgRU5Pb2ZniFdU4hB2hiY7YORFcY30o8wWrkBa2I1ejigC62
ZfSnVOkU5ZyQX6ewKo6KuEVnjlrch0sENNA2+tsOB+9rWnP0/Ji2t3NcchFXjc4edJb3MXgY7dSG
/jOSpdJWlQsCgw0NeMboJ/v9L2RdvaHqudrktaRQCKFGI74HT2Q8kpSOWJxdoYaOfW5ZfnZU1YDx
LhC8eDBAgillv5B86JiRTSJYsoo/240SmMC6Gb0MhBKD9AWIWct+IxerhlFerxXxgGMZePNBcs7T
jkfOC9LlIrMXnb4YMXlWVANFH2YUen4YDAJbR8aDw5fhnW72HTUfNq8ovm4NIRq/l4X4Cm/9/k/2
OBvk94YhqKHTyLWNAk9DhB5Epck69MokJDlYXPvunWo/U9cxTbeQ0jyCAUjpCG9fto/tD2Dm+Nip
TfhnUn7pDH9iD27CILz8pR6VhH7kjDr9zJqhqrUa9KTJcY7JyHniwU2jPqXQJyjlxk+AHWQ7F2db
kgfiSS0YqvFs2n7TSzhnDL1vybPGekoq3CmzYpwAS9lBbKeChHv0j9X0fFcwUO5xmRtCPejyORLo
D8CrTCz5oPYt/YNish26yZzZ2vkUn+HZ3y9YN2YKm6vQMMgO6N27ts4NPX53jA+W0HvYYc3bNvSr
HoaTNiDMKj6DiNl1hUnqEhIIWWa16QOpbDS6BKWE77hzLTm8PCYHhCOKj6dj1SHq/Xzzd/NBspFL
MyPDm8YYl+TO6BKo6oVjco94UHrvwynDMzi5P506M2HD9NwDGq1sgoVe5mE3UYEJxtw/770/BfgS
zDvQleSZroNoQj7agnEywezKIgF5CH2OGq3AJGDAp1Mv8QjFlcjSY/qewSKJceeliwPY4d0D+N+Q
r/XT7Mo75hVBb4iWxGvF938HlfFOhz2ogK6PLx3WlKvBuPjI4Q/yD0IRctepfa66DyuhjecTxkjK
IgKU0cgSUCK6ddo49idznaNZNien/cjvt2ROJDj0TVynOirYUwFoz/sK2aT6FhoyJi2Kb3WdY7QB
FeU2+VAOp5iboA8BsH/NmaAikjvyiX8gc8URFIo5C8Pv+YeEefoVcDOoP3gkOOXe/1p98YWrCl+J
rLMrTIuaKZCctyxiZbis/DXDCEVhhQLlv8vZsHBwMSWB/KAXNssiW1WdbRttCBgsWxLrpLF92kxm
RfRYju62jAPhPW0Obd1SowRIVd2Tx/AgtyvRa4neahBed3Tk3z151KtW8AFIv+EBaPAe528U7lDZ
jgfQEKqdHXIBMPjH02eYcR95sKtajk420tPMEcFD7apkBrMC5dNlewdHIzxDvNBh+Q1QysmsdTP+
7NJ2FwwDrHgj44xH5ySbp1rwgxAQPznm6sEZqoCmcpbeeJagIn3NNox1o/4j/q8Un8MJPBaDsITn
VAWlqYLJW/Rf1BMrcztTu6/A8iQH3rJibQeZ9RP1ZdjtAxhaj5cDDl8tKUIFEwwnbWtu92spdKLC
/BkUQX1WWPTL9gWCCM0TNGWTkENVbTNhhJKFKs6c3sZ/f6oKhXmySDgfbRWOvEI5y+vSItiRq7VE
8uJxvLTQpkA0loPoQhwSXvltQX6wK/gdHtEXyAbFLCV7iur4h9/eglkt4mZlfwKhmwoToD6ez7Fb
sSbkTwCy7v5y/OAfC4akzFBnsBafk+kL+qQYRs/FDaN6TnOloHlZSDnbNvRTJfLljL8aebKBCjLY
w+J5UnvWJ+qbgiA2NKP4VWHEg6eidRfX6b8WlgpVfR80xIfL1YP424GQ+HI1y6uQkjJRxLMcOu3F
S+8zxgMY1TAbKGVd2WBclchnm6TlfvwiZSd0DoMGdiJEOS5x3Gdn7CaETLwtNMzc/RFCOhYGQqMT
Wc+BlryGFt/AttD38H3Ii31VOrd3eO6RdgeMcY67N6PdI+Bq82Xc3ToA12VG77PSMBo58SRp65s/
OMXY+haTl3+pPVSti9PN+jWANryPa99+t5yq4KEFo4DOP+CkGblxn27fuYw5uyFUH7n657bQsZXA
KpzYJnClYsKCRR6rf6bX3+6bocnQA93gxV5c9yzt3ILjCZq3tQkPAC9D8/BhN4bSyQNxAB6ZMUjo
scw5GW8RjdHo74YPBypG8YaooAWbjweowfheNJzhHwMCKS6lVz7svNcmhslcmOdgWFuoBr6InYAB
tMminFOQvQIKrxUCpnBgbcvG/bygobroKM9fH6EzAbdFejHr8etEAFenS+Kpd8dr+hBzujxMCG3G
h0uAyzmt712dBENJR8NDiNzlWFjQ/8hrRymr25SDiw6hLKS+3owPpGaxmdrNxF58jJUp8bB2Wi6g
EQPDspiPjFYffnqMCFmPrqDJ8n4yPjSddo+RXiWaOnjX3uMLHxs2i1EtMhq2RtR/5O2IkukBbQBQ
loBU/UN0JVqc8vzfuX4RW9CBTi3z2qR0O5ITlEFXRu4HJHDx1D6i7UCdcDdmcdOYPkVvNmDkduII
P7JyZK/ysod9yJEt0UKzDDsrHYHEFfXJLyhzJxtZ5HKpXKT0xSqhusjk5RvkPgw8QFpjMLCLEewX
XYNtJgdAQgXjrX82JUpacfu52fz+tpuYDW+O3pkWjuPsh28F0SzQHS5AH4r8rDDmnnIsUSRJjjad
g4Z7wY7NwdzrBHouRnX0Qc49fPJL3LuxzREGNuRFR0y2fxbkBdB14GLyiZksxHjcD0zcIFoAfoOx
YpxqHDQ2J/mc8ffkydHS8pjrcC4z/hkx25/wxhj8oqCGMDW038H1xbRZBdZTKCj+gsRsegjncsYx
PNHsgY20gEFs8oFZLw/l/tsJOEeMLOw25mbNZP9vrhKLMpzy+yk6ZgoZVa3M6xUPOJenwKEf0ltc
yvSYUa3KmEsNPs97U77FpSoD1hgckUomdoD3TOx18B/cokFNoWI0DLXF5nhLfsbna0zeDBMZnwDE
E2FExfvfHB2jruO/1+Cox7Rv9prwoM0QHfEkysLwlcCDYuR2im9ABAaCGVx7dZtHwnEoFUv/zglf
o/ZPYAeGA+OzakM4fYfZeH9dPpY/DzXjNHxNt5/CuK7QkExSGNExIDLvzey7jFSfWGhWcmBSJ9TB
y3+8wws2wGwro2uCM8pvc6ReavaX7C8njet9CjPy/zLEhzwLnGVGvhkR6wS8rRQGH06pkcu1wpWJ
EqKSvwuHID6tQo/wfgBcMqE2596j4FjLrNcwJrzpozQLXYhMbNmTtvP+u+O7cJu0AdG5EohMsBOm
gNpvIO4RkWn0qOvbVt8bsROB28yqIfGIG+zd78nrK3Cd9+ACDxdsFi2Rnlj/kM5no5/sz2aY40Au
Mzbq4XtyKClsDcYhc3LuR4s12wpOyv4TpcRbepeBCBHPciswBXkoaEUBgg/Mog6tNnRCs8Xi5qZS
FEJJoO5qJPQwfKGU0aekXsTPNp23gh4PnaqAUhAF5jJEunmwkqEUsXe5aJWh4K4AZhr/2qZEN8Ft
YrIN4VBbBXadH7uNt0LPgMytHjxI2iqUBUoH9mg1zlt4FDBvnPd5RnF93QJ5czLDkD7Jqz+H5NRb
ImFgiHFVwlzCPgTGdYShQyMBOHoY2DteMAqCB42ggzJvT2Sf+Od3yKjWfDHGQ33FsqVQhi9/nnGe
6bhdg2KhtnwjjWLn1ooJghNOyEkpb9Ux1lcVRfS/HUVY71JMeRYyitk1LGTK1GILamr7Rpw6bwUF
wa0AKwCY3n7cTI7mHN9cHdbTT8TDsPc1aYk+hcUr39gNclNFAg3ffrc3Q77zU1TUgtuBPWjnEmY9
JhzMTU2YSTW/debkdYSsGiACWvUHWnKgShkUgL8MUZ4KfstSSrsT+/g24MwCc/uIJ2yrs0VFDVZ8
nSViYbdigLnV+Q22cA0WnWRjLSCbzpUilydR0lDzZhTZHPPcJVE6Oh4ApJ+p/ba96MkiWoG2c2L8
+yf0ZnTuI+Myw8V16M802llUhvTHtkKVCgNPMupRUFqQ36D9tlVWUCseLmWYi+/Z8GCAmJs9JrDD
mwi7KiHyPEkl0LlCULT9aPv33EHNy9MEvciVL9vAIz4ROzpFlXI/AtSIEtG8eCxfRn4F0IXGWTdm
UF2s0xZBcWPeXhzfNYjMqiNnlKw4zfI5gXs59F+KLPw0eV9Ke0x9FgTtjwgKrudDbplbhC8XABSY
lgkUEGxPZ5JA607G+CjRE13NGJMbLNPhF5IztvVAYbrMXLM17setcQW9j+Ef5AaQw626g/yn2Ysh
xJDZk8NnladwyN8C+kk2m5vJnHpdRmummz7SCCWWcrBO4Ws2ljC3JiSfwPMc59ISj0nK6IrK5uHq
lJQgxgIIaoHO8YSv0lMgZo2UJxCnCpgfqOZ6ekoptUM93L9WUXk8o4zmwkGwaLXHr489zMzncZAZ
5ZF4KRBw0iM1ND9i0JddegxsBMCQakRgC7Cq4x0DDUHqEWUwpzg+scy1+tQrSFUR3WTMWAaTGxw1
cav8J0TuCzBqyNTgOVfA2OLLvAOdzQhNETCHGt9AQVbcndWdORNDCzM/auoiqXjIhcqqua4YGUQP
umcj4EaZ33B7qg3zeXFDlabFCy3yOV0SEqmpsAfw7HQFzqyqAIQJDi2IAjOPbWMw1chy6m207NxL
8Aw/hDrNYfa0ViTxMg5qG7kDv0mt2OptV8v3sTyaK+79mVkzhXkmCx6xPogHyPDLNVf1Ud9EHwPU
xmw1fAE6KTVSQOCeDnZYnxB76jUpYTzg9Rd65cwe/MPWgFcC0VnbZl8HpXqWZgjHgrG++G35ct4K
JHrEksxXH6U4Xm8u3JnMPpEFCm2WkKUhuBCXeNH3TCYdg92QRmzjs7gV7o4rQ/SXk/KBNeMm+vvT
pfLNMV5qNLBkasDFqA5PJs82+jyGIgxnfvNzn2+FYx7ccFYAkI55IBtxv/ELhB/K0v78kdt0M9EK
C6o9/nN/d5OfP/JWTO4i7vo0eZr2SluqJd8xB5BHqSo5lTLjeNANLbeOIxe4lg2WfeMQOz8wXQMb
f84pGW72TBLYE+hJWxHDVhhtM8VkGmTKwH1Gif0WsWrilSKkwOHMz4NYSwBk37J/IOaV9yivq1Sm
dBtZyhEHE+g7g93UMhQQglK754ApnYnNpHJqY6/vf672EioMzuZqsPtPyzV+40uJc4RF2zJpQ5FR
0qkyQFQj5kAuEypg1V47uvHPFCV2yF8CBTseffCHOzKikXP4IK4WDVjECOKu8KEGNvaQUywH8FBs
IR3zMwP7BAlO03HLTfLrQ0/LCovqnBNDh2gyrjUANidF1Ii0FJzQidMaWsdt+9pltJV0QNT7qKYa
53H3oCoU6RfF9dlsztP+d3UbWfkteSlQtoo7Z9Q+NsHNTWE1tIkq85Lf/fTYInuY/O0rh6gxoim/
xPpr3WK48vxTH/IxstpN0F4USH/83GudogHuGug/rLuK2CFxoJiUjQ1rIGO30rWUew0xDYOzQaTI
H7+u/26899l/jod94nlQJzmKvHfPvaK7g3TwtL+XkOLk9gGrPK9o+vCPYidQ1dElDDkgfpXJKgQ3
mlQHKPBqK2F/6bJRM+CE8COgdaWjgj9078aMvuVmNMRetcCwyRNHpcNXBp3jNqxc4IwVzg+LAt0z
RZm8GbOUtvmxQ5nGpyEJixbVuI/fPIYwht9W3iaAGVQKxhP8V6syBvvFhk2S4wBN4l1ZUfTvCnGP
MlKNOJPUMcGpqFoUXuuY0lDZs5Oz7RYUfZTcMfT9EmLiBlXpUanBKAyDyvr+xuoDo3rZTKrHGEQX
WFl7gvhv3vK1/HJ+B2/YmGxT0Nb5qT/QhkHyJGjk5RY/q+ch7YD3YxEpznh5ZTIKY+9UA4R1tFcp
8xHzdizYFN39Ngb430yjPcWuqEAc2Hx4xbb7NYPXSASruzoOca6cszOaud8meiGBf7ckHQre+Z3Y
LYoUte9/5f61GbPPPjncmoAyhfOHSfI99OhFPTZmycFW2ofbDo8sNGtSIb3jxv8glDKOnZbQ3bMa
BpK6nDIxZr6/37/v5OzpLC/xIwL5T02IUL+EtYKeITlyOiw4LQKTsoftiTKKezY5arSF1/1rBG6l
KTIB87dTqEa8zeSvzpgUmW+Is+cp6xy59HLAcaPOFbOa3hMU3tbgwnmwvUaadR46/E24DYc+HSxF
mZHqLv5FOuZRnHqMV8ktv8EYYK+U24HDuI1DvTdOkssZ0z34U8KOgq+JgDuEKbHxS3bn2g6BxTeT
0XoRMi2fXbhAsy7z9Gey+YqtmuXoMkr0G3OvcsfprSFBYZ1dpyGDSByriFEAxVKVO7WZQ8PDdkd1
Cg34NWX25LDkFF2CXZPy7Ti6WZ8uj43O0SfQkoxOigFRPyyNSevb7OfjshV2rS5F+Xv5nWeHKwIg
ZiUfBg66Ef4G1LARzqeamPVnICacRswzP7J3bHlfe4Dpb2nsCr+GInO/SqsiZvMLwb8j3Cy23T50
gAeZgf2uyFvmCv6H1PoJBOGrcYevE1wJ0zM/I4qvG9PlR1SGOZalHQK6jVc5ade4QfA97Wk5Mvab
acIpJiYZ4yBItjhb1jDha+x2hrDxLrCk7E6iLrcI32MYOP5WPfjBa7l4M8ofmdwScZ6dlJUGigZM
Vd0qwvuFMiqPZXpCt0UpQUHNqIMWKz0PRQo/JuTw7S5XX0zU0blbr1/0hcofqSzEjVs2AdZBLdn5
WD9dMNvJqYXEuYbjK+Bz8XbHb0hy1NXqZRETrZBcZdjIMYKqng7PL/NALgWEl3+TG9w3JPNHtaGI
PrzHjn0FG7/KGQ0fVIVFwXYj2f6PZwIUFUfq5bcfdnqi/31eTDy41W7D7r1iN3YwnbDTvmR3G3Ca
hkx4Mik5nSl1WracvWGbw28eRenVongJ6A3V8Pk1LZTNwdMjJ+09u9tn1HVvuf2yDiAnTUpWq1iJ
gn3XXM2uDwOLO7z9tujy1HosJoSr7zgWaVDR5LHFLbIgIslTyuNrQbpciSkywE5zllXauF52MFXj
MDlSR/VkmJJ7ryqE2Hvbs5wZ1OYqHIAlpaQNZyUkYJhITrjq9uQKMPrNKIztKmZpFDKAvMx7UKA6
l2P4YwzIGbFSnobaMvQ8qE2K/I2JIL0+F5OTRx4vs/h3Mj8dk5Z/BqpKIz+wvwP5Bre66OpEURgV
A2v3KMPfUbEAID/Va2V0TJfOkeEcuxQSUIv4yJ73nZsz6bx8UDZ6fYdW7B99zssdPuzZ4tXyM3mJ
PzJx6RyiI3foNUlT3gaDBbwxuESXdd0nmv5SuwW/8YGwsejmFr5hCyzjC+jofL3t0Ep52OVQ6lMP
gzkAvyNLMZTAgnQCh5RGpnQccWwchdAEiazhltqoADHxeFvpZex3yuCLJzH2IIzDsAM8th0I3vek
tkn1Bmzgktx2D8wWpOKyP//ATW7w7t9089yiLq6aApKgxk4DvBereUbL58cvl9ctDBimNPwnYAwF
EDel2uMmgYqhJkP5DHIPEUo80esob/QnmK7CKl7oihQ69DvwXQDmiIBRjmE6PhJjvLCh1ny8KqaC
AuFFZaGE06z94sOdZNKuYEROAaGxGYPlPThz7x5wiXPkzPEdmf63bToZff0BbFp2XH+8PEXrIW47
CZahIZOc9Czg2SnogpeAVN8XXjt4Ux6k8ui3kNJbXaCKCDrw+m20PTUt05CjKnKdM1BXgovycuY6
NeKj4f92XBhcaw/IfkR8em4bVH4dq2Tn5PHGQVB83U9yieh/MntMvEQz3q0HSgS2K3tiPT5vVUag
Zj8VH7yPpn5wjQY38/P0h63lq3Rq4IqHXXVm+Wh+aiVFE+Buoaiqx4sshnySzTvUSlcNC5wYXmHK
uHa0AmbXoNXJbDQ9xukRVAsm52eRljfO6FaZHNlEoiOjIO0TnifwSTeaqwK0ZnADcy83B4Px7e0/
z/YdasbuCZusz5JlGuifmUQPrVTbtQFvZ2yjNVqgDVtIQwUvtV2LAMUcl5Fj+hvLrd78N+KgOdia
X/sts7dUwvl7wrZ15KQC0SJbShMpcheweehA5mju8VrgB6Pgqqw/ICrSaVGiwPgnQItt8TiHJP9w
/tXDFLhtX42l6PkeZgEX8OFmlbhDj3AKSkz2sitdmvYgjRpgD8rQ6hr962FoYz0aOxwdVIP64l+Y
NXQkaP/HHuoEcrAD5tMW5hHsrI3BwcURf9574ZvSBByvjVTBKmfOzKObUX5fISe4l+ZsuxgH0DSG
8PFA59msKKkHwCYDYD+wmxJY7QUzAo4/Zq3s9oUxihSP01gjqx9Dm3XiT1vEt0V85J3cQAZ4Eg7O
sYy5sQ60dRj76wYbFWzLxXI+j2FZsdOxQ0BoRdA09n36KjZAtnmbQUOMHaBCud9VHJPvpgqFh4MM
VQmYAG4cZWChvIJgPmBFlRto/dbGfEh3wl4A6MqbxAJLTWExDhGZms/W5NIQlvNG0oOV5xhvMkMl
HhCC5ZbBLyPSw0HTa7Z5YAhuQE5DepXAyvdujMizziWxY/gWxdhBXCS7bzA0T305x9znfaKbuvHN
EPM1D4N5zlk3udMlMd9zyVUg36i/Hysxnftz/jaQ/glaZ2i345P7w/EXu6R8/dx/rZuKxpIv0Nwp
ojYkitQUsHr98ZcClcH5IFbQOZedD7/m5ejePGiSKNNylx/OlgS531pjx8RkoTN9GvPvioEI0ikU
RDpzcy4EmhS1M5xDY/kApDQ0u7f/jhhAv5keJyPHWJ5DIl2mGNsBgzt4VL9T7Ivd6ziBZT7pyjJC
H6oEFIgcGEkCOI7EORz7JFHyZROXnOqTwLr8ihGwO1z9NZX4S27YRaE7wdyJJJllFfd5M+e2DfjY
j5QK5mmcCjFHbsVSO8CkmYEYAzylzsWOB+FBG0PfpxG+CazE/dhpO/maUe1Od3WXgVxu38wBZmAX
ozdhEMLPeq0twz+ruQWMi/Uup02XlvvFnvlfJMsNd0gYcWKuc3nHbXM6HYG3itc4T90pdMrxkub9
XyTKe4W9s2bjp76up/hp0okroPfqTJJM5P9cBVSwEJxKfO0ws3HB/2zLQuxAYBt3YYfPeUnEGJoF
uGuVC1DuEwC8qPG3RK7uZV5CEelaLXH2L/h346xIuaqCQp9vdRWLGOU5vDI9jPLjHjsaSuS7cImR
tqw8wn5kcrKS5IV3KdBnh+fz5DyM6A8q29S97F0li04SIr97iZtbU7eyl2NlMYqrHHRk5CEwrlRi
MCk6+q5BXPyaXdDqvidVwk1PmO51dOvSc6HauY/xy2RRZ/AwMlTIFsO0vb8ulc/4GkLGcq07O4ZH
INuoZN01xAulTW3H4zFpAxkfamrV7gRLM1iKJuKSqbJvQ6GzXis5I0DFQyBCY6bGk40fPK3KdF0k
k/G07HDF3WHEZYFat1jQCdp/XP7dyPpCWoYaapUE3eEgyMjM1GzDSetxelSlgPXPuWn8LcT6nHBX
+QE6wAFRqcypIcZDgDdxF1G7KkwNlXGj39QDZZ3/LvgV1cQzI1JAQ91CbVqRGAS788fA7TU51Qiz
mprvrjgH10/uNJDJ7eThdnYzDz2IDRy7i5JWUtHg6anoshQLqVVRSUPiVM2nxrSG8moW47sp9A51
SmWOwPDPpYFv+DPAd0Rdw2y7tKxpgkvoP01uZfN0wqFUag8lBn/xz7+IYGocRSe5uFQN4FGMwYxi
R2EEFHNXYr8O4+cTSBW1lU8xgceJfTZSZKQ+WiyCaz7yAJpFUgYsITJaUYCieu3gpG6Mz4slW/iH
AVx//zmOrY9tGUs9IOIVKwHIKku1Ni4vl+nMlpvXcSaIfCuTaYJQCVSwjW8y+XtupOuOvyhmpzgk
NCeR9H4iYmnNkq//V+vWqevstYg165LeirsULi5gbI1YqrhhSEA8qwwqm/CxhqbZN1wN4aA5ZhwD
Z4PzYkDJ2AoMbiVrlB/JBW2YCcGpmlF/HOlOkJ2tMOVGyjG/cSj4iOHVbmn89uwb68z58ch0b3KC
+/Bhd/X+z6pYXTFn5E25P9fCMOTuVFhouslPiZ/BMUtwSVxaNAxWNfoQqtuA/royaBGuLr5Ufy4c
veq/CIofMTOYPg2MaHENCgQBdlILZMyTOgfW+1J+qSnnpMM1eubKUGUTswDgbeQml2Ks3iXSo2mh
SKcN7Q8vRoeX8Q9Dn65ct3a79bq37CJ6fwclgF4VTi8WYThnE38hcaPgOzBHYsaGKWDroKnbd4Xn
rmrAkbAwHb3ZU/vFpu3yHztrrWHWB6t1JHfP1a42KjjF5nvaDziAeG7nj92/I5bT40SByW67QQ5P
qb088fRmYl2ZS547H1StWM6YDoxxXrb4aS0McgSbvhpAqzw13Vnz2e4fJIjqSb5POZOw5+Rv+l2D
kAB8GoBlmMvwC702q/7vfLd4PO0h6XhqOzgZ7MvwnBLdQvDXmTLzx8vg3+j4o5KhuEP2PoB3yfjL
C1EuMBZhaPYioUFqKlPl7o6WKPbV6dfxp5zX9+jsWNMy3bUWZXqyKiAEfvR0ch27b2F/jED3VmZr
HUSuy6GBwi1khD67K/kScezneAJAu75gekGFzcXE4sDochKdzKQCHZGaAeudQkzZgUxdjhfuolcL
sphySdbPJkb2OQobqmY5KFS22Hpor9XDhNM+j/50N+J6a3HpjgeSGJizpO5kL2L30aP/sXRmy6pi
QRD9IiKckVdmBAQRlcOLIQ6Is+L89b3K23Gjo0/fPirC3rWrsrIyGbXiJ54pL8AGpJLvzxmH5gjg
MyZ0xte9Ok1dKdDP/Ct4ll1UutBJoUfFoApfAVU2jHtQ6wEflumlJyPqSAfRZBzUepsRPQfSYTnN
Mjs/uiyu/eg6QU80/c1R5Z+ujRTf+BCE+G70vd8eIwPW7zEPjsOgyjlfiCx5f4BeOtOTua3WPOaG
QNsiioFX791eGe7gW9NftkgnSWHohK7Y61mIYFNOgEiv4dlg60Ar7OEXxdCY1GXRYWlvK2s+eKkZ
AlBMqLXNqM9A7H6YZTJv6XnoSqRIQUB5KJOpzKhtWg0KcWbV9KnPsBPiF7AfOLyIQCdUJAAHaXxy
fRRHEi7kqCNPoiFtRhp4dER8e8+8WGYFHK/weuuiyo8TjDn1dvAjIxaSq7Gq3lBRbaQB8KyeG5sL
MPbmVay+f5uDA3ZvdOk5mbDdIFMJJRLSx5TBaG59t9K3T7RGSvcZs5poK3+M6c1maBn8Tbiwv2k4
btNo9BhMs7DN08GVglSpUP5GUzmjwr4TIsbUsjrs5ZYYS+T4YPzUxt7IWjaoYYHjaYbTwBnmGYCJ
xE/IKfAjTbTIbFzpzje9OQYNh15Nfb3pDFcKqp6887WHdR+F6ugeui+oh+YZN6BC+2tRmrv+S76D
tGuhsKr0XX9su985QwTYwq60MfJt7+1X5bVLnC8pprsmI/6NnnlZCmU1w4Lqm0GGQfuQt2qLakpY
gXgfLVgeXb2v8gWzKjnqo3I8mh4ZtkZjmCVII40QkLK8bJRsv76dIrzIi5H1wccFXX9enkEQ5aQB
HHCbMQSZj2rcbXJiNLwe4qX6MbaH/EEbChkGSggzfG3yU8p/TBnxZIK60qvbtKvgsqSgMZv8nnfH
YgVRY9LzJizRIi4n5xf6w4k1Qx4e/Nc5MnjD1DUKBnpwRZKmQ5fesVDhWKwFFhTXn8Srs661JqVE
jePrpniYhFe8gjDFbnTMpO4Z2GuFj4X6kHFlAmaabYl4pJURsQElidYgFGMdJnhJJtPmiQ3HM3hQ
wbgt12Xcn4n6fO8yfsmRK5pEd/STHZkp4kjjVcjH2OjXDN9o3LJc4Bd0baakIRae2Kila7/ItVOm
hK8GFiOSf2UaWkj8m9SbKyIXREJQdvp3doqa/ATwM5H/RgGGLY311FwcqIBQT6XZhMZ4zL8F60G/
hmmPJrpsrDMXxCiJtAgo2X5uO6QiP0MI1BrRhDmTTSiW5xVYN5INfDY4rkCF/MPihjBKW1MKh/Pw
9WYDNyFE6u+AAgZPOYXeuc3AlqgXTVA5XVDqkzYCEMkk2uFsbFYPJopyNFAiKs2+6YlfXqawNFpm
f4Nyp06UDMPGh5TVrsCB9a3NLG+tI0qyY2hCL2+cyNEvjbs9MS5zRA7wmuTEHVAIokuJpis+tQrW
RAOK0BpJqTbOYwkBGYWZFBG3tGhYP/cMUpU9W6hMkCeRczOjKmSJ877EdaGsUPq0bWzBPhMKGJzV
p2xeEVoKGZQnRedy5uTu/s5rYUd9ZuB6mG3x8GFcn6yOwfZpx+iCK7Cotjp5OWrJMmYOGgWY/ntm
E9KO4s7Z+iVV4BXkKafsw3HCDsTIgH68g0Uodyvdj3DR+6v0zzqiLKo3yLeTXECwuRoJpyePKU8Z
XGiiL/OywoiaKw3l4rL2kuh6YXOFnREPKWeH+TJozT7rr5U7Y8JQ4jHwzpElgsZde2IKEu3dIr1O
sLISxUWes5T1xAPxS1elxXkLrot/ojB8KKkTxBIqJD2ifMpvdwtfD+5Sy0o/ZwORa6SJrhwbdpUI
Deg8JZsmCZWUMgmbpqggM6CSzIP1lpDiPZscmPXEQ1ouQRvnYH3e+l12D9siJSaIplhaWi1yyBI+
schUUdBwhlNgpKK0Igab5P05xRzJ5dqZodreGzPFSWKMWaz+ovDGc7fBViupyDWrwjgJDIEMYD9I
y5Gnd8PaXLNrqU7vgvbTgtA7f3MKppSRLlmU60OBlimPpQJ00qnH1veCV7/H9DPh+CEH4Tcm871f
iV3A9kXSjworJb4jUjOw0T8jEAZsD0mqBHKBWVExSyK5J9pJB3s+Ld7EB7ZammVv29fIx3stt0Jj
DytUEQ2lVYm2QWaqAXUFN1WHSVKgUVZZJfNWaP0RcghDHWy7hasnNz78zTDE9QAQGekb2YCIk0gr
I01vGBp9TanED7xKUpWvTQCXnvbHOLFL0K3Iw4yFwUVJh1wpzevOm0PkOm4N2OqygfbDj1Xs/eh7
MUFpkLTSGUSGM8WGR68gC/sGDK/thGDQB05GWgQYHS3n+DfDrhDnxioT49blbsFRxK6S00kd1JhO
EN/EHaH34gY93ftMqogEfQeMShlNWz5sGrMD+BSgvwo2kPBvaEYG7RGDmNjTEGeADpyzIZaEfOlY
xnO6CP7DfQ8YfqsUmfXtiQY+XVH4R6aSdGkiAjAwUGkazmPZ5Rx5w6dhI5PRcW95k3VlNPPtadXb
6rOb9U5imSGDGQ4xR1raSoersjSSicFinw0tCpfngGHNhTpdPBfDg2XAVNiAc27IOKYBRApRhGAA
aXDMpbhPvonz0xpLnIDmynOxCB4l3WyGtvJlMOxlf7yAVciS9pKZxRRksHgEw7dzPdmLAdyjodWs
icJl/DLnin3Dy1q1ysm6V2KvBJKn3/qcMlKG88yXPeOtGOhH7swSJRL9NIsTUbnEaHHLjvwR6/9i
UfnnfybVJFmXznLGpmJYB95yMKRXaznO1vRO4yYCGceQljMTpbNuF8aKFb9VnXErtNuXtGiR8X0s
S8/xxKAsbg6XlK58FOn80aDpds2QhmcQMbWjNyvhsipeOc8ffKUabbc6jhKxIDrHUal3OHoYAn+M
2OcIoCV9E7cL3pSwFRHFPG8eKwbYzV+pM6LoJPsQtlN8OLm/w++8N889ztkiLMk8D2lIEiqOHw+O
Gexl2fNrYKYEEQUXYVo5FrP6puMVhz1F527EjofvuFHUQ1FQo4Z1rMUQ2g0MpsViUpH7xgM6vago
D5PtzLFo/xmAygYrLuGyt2OC/yNndrhZ8d2K1iTFZZUP3hke0/yenXxiEog03ftNkKNn4RUdspar
Q1fy9adZyVfuM/LLxwkSjkFyNnRlEWNyGLdDcbI72ERQq+uAgBvVi5HQOMYSYU/O9HQ/f14iLdKY
UUEa8EmaFuJgHBYfYFwpKySJtZJtbaCXijqUqfbo0Woa91LCrSThNdBc5ex3zp1lwkwmnh0yAhe0
0YHImJ1kQLHJDE9X3AzkNWnlUlVQiYdRke4iJ6ntGJ4CZZ+0ynWWThKdWfgJd4U1B9y2Z49DCW54
sxoUCZyD56roUYYtFIlRFh4twi7ha+1xrnuJMgWqkzHJOpgFXoIwHikaT67Nrxhr+Esvu9V33jg9
wTV4NXXIKO6aZohJumGUQ/KNk83kPblGyGFqA0eOKGZD6d8Alq271pI5vxeFMvrSnb83V0gKWXCE
oI7C6G0QdAcBB2FJ0j88h/VaBIfnHnlWhYKUHmOq1R/k0cP5cr9uM5b5jnnBeLub1SZUEpY+o7fp
3n0smubLOeMaySg6UYAwEDv7AEY0/mnDC0wdNjal9neWJB1dZ1EhEYZIKslucMBrBXEo4dHUkcXf
zA6+AztT2jU9qD0QBxQI/sODDO1eTVb2vSCg6p1UsJP/GZIB2eF+ImKv2+Lk0iIxRLkAGkyrw1gi
SqKMu9Cb/bZGLduiHyoIBGxhdGejvkEnhp4rdtVHM/jTiPfM616GVXqZHgPIEHcmInuT3txW3lRD
VfSc+68KuMRZN5vWHN7bq7qYfa/bBED2QGEQOLxsKTKq7vD6HjF/BBezwcgpocqBGQDTP3yscbd/
tqyTrUH4+oyeHC3PqDzgsoXu6oT8K9rR7GbJUKGcPHoB+IKBzo16ZEc8aGbTKGgDFv3XuM5hC39q
Oy92QozluTdJkBBML/kgtaiR8msGX7SPpv1BJIVWG80TleJt0NX3HGhzt3sbXBRpYPSNb1xuqilA
oELZhVvmZ3BoG/0PruxuX0NVjlnHCKOW5bQVckrSmIBCwsCInK1M9kGdxY8V2yVvBLOIKcBonpTo
jlNQMxN4eQ2YClKtVYPz963YtFpEzzBnYoFuAAq3wWFnIf8lB/6bMuIJ8MVwDZ4ENqI9ColIXkna
F4bTfg+MH943MkeSAKJ4dF2wH9DdR01nLpbJlGOFoNfqjHK7iPLGhhoobbKMqWHpxfSpols4+Xrk
PKTseY7FFPnrXjUxXvvAW+0b5NLoneNYnF0EFp4zhtX0elYb2QPDR5e67cH7q78m345ZSeS92N/s
FsDB5ICbK+A8pQrpQM94jIrdmDHYL7uP3QXPPIrYvwjsO9ueqwZfRm122KODlnER9rVnKwiHd4P0
BKpgK7MOolTR90vRhZKodbFZLk19R17ftVtXrvsNc8EgUbqZH2lfEe9JgjZtJjr96aiMXB5s5s9H
/TBDKdg4gF6jx7qaqifpIeUItHNOiDUPEpU5bxpICdZbf1/xTctfDC+iRg7OTkDZSx7JOfWMD2b0
6WPHMwajbhkRRW56XK9h0OicLyBeRv6kI4DZuKBMECj1SJF+wRVVTdOLALHXUvAhREq35mpdyZPN
KH2vLvaOD6dp2teTCHCGJSX54ftq0cPQrAPRMGhXNsqeI/pevBuqltSDW8l4t8vfyNzuIQagcihh
2rHjV8knqWJyKlEgaVHD7ZHao4+UZ6TzKMP7fkimS4l5JHyQQmlDdionLNAfKCaR39M9KKRqPqsM
J5HjvwniqyaMN0wbEVBv29jX1ovMi0JE0PFni0VNpSNNxYe4377JUW8X8lcOE+aq2ECmzRkaZeWG
0o3C57qW0wZxUsaxKTd2LVCUpB52g1oXh2ByfCEuUdzsbFBB2/+KnRwl20KOvW5Q0PArCb5P/zaT
2gKoD5CQ8VMtVMfUPXDuAmYkZEp3BbNHpY/K0N2oE2IqRfUIBr7SzFU7pf2y6TXoXb/ojqyuLuSE
cW/GENfI9fcb1uclwH0dTdXXmsuIQv9mZybVJixXrHZP0hn1QYHI9AehuVp9eCf4NDfn43701XY9
YlyIfaJGgDL7IZ2YqNF2wKl3KWi20S2YJTBDoIkjDTkmOn7pDf4tOozXFik9JpnGlJnpl6sgA8Ss
z4wZah9wTKSM4tWqTZ+WkiL6cFc03oB+NHJMDlyLw0gYqkyWGrSYMoY9os+wR3Bl1cOXPbvTDeRK
bgSYEu2OIGcz+dIxWG0YSYLac8qFoPMCMKFJwpm7959jUFN62RavcXsJjn/G52lOV1ycjIXPW5iX
3EOR6xDbEEoXutRdn6VMfXTy2PjhXsgnSD4ilPSbQ1FSEJnH4Cta8nwKrpMjuqNhKHEpm4KplTAh
eCcMDhD9nfPcw9xkwt2FDqZ48t2YRuTjUap80q2WV2C6ySxcF8YN7AYuvguVy4AoP0CNDlAoz+8e
WE5xBeYjDtdCHiYIEIkZVdR2FlwTXYtvhC+8EjSXmgkU9Gs2Kz1T7CmdlEtoulyQL+E5ooaj3VMQ
nCF3QKJoiNCHD2i7y2EvWUpcQuj50OjP8jddjQvXoVnpjUT97Uqxc3H7gQNxcYYEDnaHiXNc4zxH
wGxeLTY3m90hLyIBE2ED5koGF1IYUJdTkJswANiwTutGEclOojwV/PiC9TAZtWenZwexDUlMUsEG
FJaWzPqw46kRkvKOqLjFq6Iw7zBRTK+LJBwBMwYG9bdvR6+jyRc8BBkz1UK67liAKIa0woE60s9q
mUhthf5vqAGU0Lxj1J6eOPfETu/wEGKuR3WBzIe/uaIO45W9vD6YU/lFUNxnkMP13erF5x8iO9e/
NM2Y/6IfTtWM4sUfUQX84RK8AVyQh9jyKOjW9CUd0afZwRPPFvBq0gV6Li2nvNm7qweM6vfenJko
qgMo0VSZd3UfD9DTfdAVKsGJohvqEiEJN+CliDVeYEgaVcvJ6z6tx86m1TdYbofVlWILROirH8Yg
EYgH5iDhB7K4eKu53e+4tQBDMK4jpKNVdXAdHa07nGCwbkLWMXRaioN9s1eD+e2y48BD3txbtlZx
r03/5EFxBEz3dMntLanjT/Z9/F5BErgzqw/4RO+C/ozhVaNjR0/+tb5RUQE2adNO0nfj50xvSvE5
j+H8UiRRHaYvAkv15XBjjH3GIsI1ocdTasgBBnbApDUAEMnaG8cAY49OoJNGLavoywKIvr8iB1iq
dImjys0NReZ76hsufCZ9l8PUGk3PoMtEs5fFeqn0F1VOn/5Fh2dKdpKF33l0pNvbMsNmJseg7lFC
3ljqjMqTOyZ3f006AqBz4IBq6lQVSCM7QgdpgmKEH9YYD98uBEJIqd1oDgFPgG90ZafCYaa9S+s/
x8qdM44CqoNm2KxjUjsmSQVz45WgYE+5RDre8mgUcNialcNHdeA6bFQOxIWm9zataWMhGQrNKnPv
LIEVZDcK+PpYb/u6nYK2npjQ5Tt6Gv6FsLs56ZKEqhkveDYDrTkbuO2L969LMVQbdzo6YHTXiaCv
6ys0ACxccCGggkFISIN8zpgkOKuOtMzF7ZlSfkAzCPc86nzvo8CL40LHwi3RUX9l0JuBDcvaJRMV
PGPx95wKfVbNlWlMmQRMQvunGujezPlDBKAEPs1gTDVsjRl1KodJW7NonCKdBqrbhIYnxNFOMGBk
qZMRcNTwPeKIVa05/HEd2iIc2AdeklL198G0O6ZiqBfrjLgRNbXgXOrXBLgm+3mjqHqTUEzTxEEa
ksOax5u0h8t9iRmkS6pHfL3YNqbBOIKZ+YVhKL5rewa78QWakSpHKA2sfW14dvYgolVC25YPElVO
6mTuW3wk9jBctea5Sr/vFXpvaWICTqznmGKe/iKK5qTFLHmpA/+RVgl2DqkXpUqWuJl4bWy+aJ3S
BF7kvYWi9yCeShY9nRvmYL9Exgo2FFqMxCL69YNdCzhhjwC5q96cFGxF30LqRX4T0UeNZyUxYHs3
0CngG1Mo2zDCny69cTNGMm0yHljEb83omUy9xfuJEGMATWg/kzNI9G309N706Lb7Oik9zblKCCPs
Gs4gkgv6mtSgPU+pATFcYJ4SwqLwqQ9mTjo7b0Efhl15ROpiRP6GHLvRW99edBSbPugalxEn8YX1
sngyo61SHlgBgnjsuM7LS+cds80aUIx9aVwUdmIdRkSR6JzIiZH577hNAKBhIldCn5lCzJYRHp+A
Dk9sIEjsFbi4bTcMVDYgdazIgcKwvcXykvcAVq0drYlmBLq4yQNfTf7uwd7hVilf/k3xQeOgYRzi
QvT96WuwK/iDwrqXybB0eGDQdLvjPtG93L50mu2hTwImZBbB3la4DoiQG+c/ePcH7wPmdgjvd0IJ
5AjVLippmDRnR3CCHiYpT2kwITlnQVbgLr2Ge7dlweh1Ol1TJOK6PWc+JZch1c6f9LATxWLR0C52
QdIFak66llTsW38It1qwlGbgIbFhHXS4EDUzSIVkoYclPV0nEc0/Qf5YjtNFAADpAHXBILjElDNe
038TjNPG+mDWk7NxJERA8IGQzuKBHx9UBuE7bfuHlgFMwt8Lq6/u6CmoocMwr8XcmmYIUYL7TAr3
9fhlQhxsCi3p/HVVYD5kxBZo5+m8hNvrHUcc/3vB4AiE6w6TsjsMc9gnf1/WLI1aOO9/g1d6N5Dw
c2h/Jel5RBvboPayObYCqJjqAME+XDxi4WKltAsql7ALPARQjEpFWvAY1yB5yRI/sECPKb0P4xQw
EUpX1BvY3i5K7qB5UAG5Qxid6Y6ghfxPCCapdjMheqQ2YS+wWgFerWsdVhTOBWJrmFMVSBhhc9MB
TNj7dgQfkcxBwboNZRUdVtrdoxri1wBGz5xyFaZlYN40BEmATubJ1nkqnLIMA830xLaLkNwot6Hv
CDSH+CqLKayYhIRYxH2X84d8lRJlmec3SMzsBFprvdXagxdzj2lFSaKMnmAYcSJJzQjYJ114Tu/C
DM02k2RTCgHyGqy9jbmZxOpkLdGaO464207V41dG25MwdXxST9R5d7Y195zqdGUJg3nYcsimOlZh
1wDFfTORmVFSOw8CFwEVDeBUTs3XkE8oR0mNDzJQVOpBJXA48+mJALRu7QQKPkabU+baObS4RTYy
PGxeKQ9O1Gq2LV4r66Q5XOMPpJDQJZ2dI9DYNXMcuxEC6MAugSJAk4gDfvcrEwcHarEfueOXNcJX
99yX7ndChk8EBqD4ZXkmLFJ0cnGzk3zybDhf52PrHh5hQH8AllkEzJN+RF2mYoVLLnAGstHtrD8x
M77G2yOnZge0VZ26GyMGG05X9jL8FeL90D+lrqSflxO28+JKT6dZUB5C/Azw2Uv6q8RTMXqiWtFh
/ZOTM1WxWbnk/iaWKmjqMprCxLlMKtJ8I8OSa+AWJyo7G26xc1oE+slN1txr/M06A06H84BCFuz5
CF8RdPHGiaAYd5a/oxo64/Z/f7X5pzjM1rBQmQnHgFpSkJ3Z5o4aIgG9NQj2rJ4x/Xw6JRT1Rt4I
My2dmnC3AYJgGlBpiocj8/YHUm1iEPedlpz1lHRP3qk0FMXH8NoufrQPkJ/f2mUaUhB3vz1nQMW4
d8goaX9Yl9/FcHLfxpAbz6PUQ8gHmDdp5oEWKqO/BoM1zLIxfcK3+6JYl1mz0imf8CvJKXkmjjSf
6YWjbEx74M8aKKCXQ2jTpA8PO96/AEVvbl/x1j0S0HOWJLsxd3Ib2XccTd4ueS4HmnVgqtS4+fUL
+NqhVcHxQ4eNxJk4QXR52W/jr0YZnXFd47DByyptAIvPgvvUug3R0pTRsk72oFgwakjGY8BgHCYh
pRjnR9i8+dqHXdB4GSr5ls+SoX9uPIty0BVXFCF3eOrJS8uuydHNorO6xe6OwxBka5KinNyl7HBl
ltb2PuSqJ8YJvaf7LIB0PgpIPX362jiHtyeE3hdxmaXJrbxwWiO4xXepSgMyXv1xuiDwZH1QOuRD
UDuCQ9CCqDc8oSFwxhJ+cNNslQl5pi6fiIQMei27e3Pme2f/DsmMHrBZa+cQtfY89z1mIrR9OhOe
fveLDsrZePD8UQfq7J05lCcmE5E2eFnth3/iB9Lg64An3QAtUkYvHGP6tGvVVnxSRj3j1DbfXxtd
r6JS9d1jzG/hYUkPyf4+jX5pXLezJ83I3aAH5qtX1NKrEvV+Dv623dmbhdqAB468ulEnt553x++j
nxyO0f2VXfqr7+3vdfV3e5tP6Z2dK6PLN6uzLj5MmVp3jCc7lDHtd8wvHT8wluFkoxCZfEAs5xi8
VOFR88FwT4zS9NCHGvenZcPiv75lzA9nzehjOawM96XdeCYNCG+lf+37Nc1blP+9/NKzWij+XaAj
IU1PfL6Z3Zd/PYzr1kjTd7G4BUHRzj4jeKTs9rUn/WCwMMhu9yAnBGD4EnJYR2xETFJcIVErVABH
yhJOBIVGJzGg4LwGfV/FxLQEnhflMCPnxGp19mL33jwpLkLA0wvCMwC/O+iVuUSZX1hMPU8lNvzw
PuoE4ReQDm3UpQrmyz8gE1CahNPg34OnSfkHuDT10elD4U64miG0/Usa9RccvpTv5FUJjb/PKm4A
9pMnoKwpR6AQjM89s/LhXvAsYeALR7ZACg66U3GyP1eYcx2L9fHuh8i4d948WEd7DD6M91/r1WlV
lbZ6lyZ0H/TuwuCJ5lDs8gaa3nw4yjJv3VYnJdpjsuu2y+KydRoay2L+NR5v83inB+ls/2Cjhf3r
dFdfEOtm4k7NFLicCE6F1/Zfv4doXe3x+O9UE4Q8NPZ2QX2OP7ciU0lHFcKDfYFxxqwxPhYuZJ0R
JXxIuMu644qpDnHBaEEbvgOCMTHNwLpqMVPzKeAb/zErTJ96BduKSlKAhOIZnez+FDD0MQUfaen1
5rmk4ZDj4MK05pQhJiPE/5Mi+GuRpmIBKjTOFlNrTuNm01NnxAafjo3wi88fcgCOKQgqNCBpiFCG
FI8R5SC9ZVCSSQGRPkpQO2OlwjJE3IrCXxIOHNnEyKFfw3sgx6EugsCUkneuCTvLOUmBduYhNp92
KVHHO0Q2mqzGqSA7I27hMXWHNnW8BjzQrh2F9EheUxsdO+BSjfzyO/NOT0Jt32udJy3oxQLsbiOq
xHxndhgmJ5pr9BikLCFME+If5gXJAuKo0eQwo17CivFiH3pR965/XhZlQGNSQPF75O8+5bepzPC0
GpasGb5ptD3hVwF33GkZ0d4/QS75QuKgdxjBSs/D/uJkH3MAqqZKsUdeT0WVvsfdmZBLdzBzeFF0
Gd+Z1tTvpLb11b+SELNocRSG7iHm6zQtot6mC+QfimVHCPMIhBS8dD/ajXm7M8f/ZxiCzdE42FLu
0fO/Xon/jwk3aYvajn4pSbiukB2+YBLPh0MzksYk4HGXgSnierNBWRkX5yFtJ+be5s52ztx7cCt9
dR+8RBnZ/RzNCvKnTIH5lLS95HWJ7224iShJMb6i0boRi84bzAsmV4REnSoJpmVGZCM/Jr0c9Upy
2MrpPsho8Nn/Nuwd3jOliUj7Bsw1y5pMEqRvlDemnenTOybwnbbmjrxRfJQgBEbt8RknU5bmQAjG
L6M5BrzevPzV3DhD/Ea5DayGIZQf6E9NydpeNi7GldkQZyc43scI2VwPhSEbVReHjQyMi4YQQizw
TbLPAEbrTFpgkFCMhqBqXVvRvJ5BzUoyI7X1C6lavShO8QOwYPhsmXk2R3WL1Euyv7Dk8kLpScP4
TpsQojMlUrn4XgjCfg9HG3+luaSK4XkBQwvVTVwpFijZgOfqq+kUpm/jRnp9ZzABgaHRRyYKR6vf
+JQ09EmYaPpDaWkeKEPziGoRhQVsc8njMjGmkgmke8CUEMg4maTGvI3NWDIblRdBZczDwrPfFCPs
JBo3xEtWPUuM0X6BJ8TZHWVtTBxKKkaKPg9ArYiuSdcG7agXnUt8O9Ifhkdq3N+UxrQXIMIwAAD6
+ZRRJPwTsfZlz/G2BVMmeyG85YXwfj+THbRF+MMp/FuvsMMH1T4uCUDLtph4wWY8ROd/Jw4u5SAr
vLE6zvAl5lhpWCTTFW6w+Jh02epNcD3qxIZ4d5LBH2EFtP30iPII1V7BiETKLI+t+Y9J8YJgL6Ui
qRhIctIu6MV9HG/vAohs2CpAOHbS/0tSTAkE9Eic3op3sVMs5/gqgB4R5PNkr7L6oefLumixrQqe
cQJYsWY9aEuNTcmql0JHYI950z6fgwrYRuC1OoefQFsKUGat1fqpWANviPEGD6LBNp97zjK2oMOg
ZC14NQwQq8qbELMiyr+kH5CJtU3GLyOBH5i3WtDiOeD+BQ6Imd2PJkh3RrqfLDaGyEayJj8WtSGV
99zsXEAhZShJkMVwz4lsVdfhg8nbKqyHdPX64ddrdzhN7IvqnDsQwwgkEUesYKsESkDBLgpc9tb+
oGOmOCS+XQt36wMqw3+Tj80A9+RKQ+NoP9d4c6A6EDjI3dSV/1nNlEknQsHm1McyxwY4Yn5RVId5
XsDKfWnKsSKNRFaIFFdb7l7X8DwKGiCYtx1i3FfpWJR4yc33KKP4NWTCLy6a35jdW8FaSxy4PmuA
WFIYoeKQXWCKTYlEqV4xjspSAYDh4PcgFfF9ksrS1/dB/P/X+3HWHwt+H3YSQFtHF7xKxiUaOQR3
++VESNCtIlhhp6g7NyEe0SzkbdofkxwcNI4qKEA4Wh+CG3gCxJGgk7xSlxvHjKSHMSj2K/NDnnOD
TjgE8kAiNDlg/UKCYudhNwrJzMBgQDIAWG0eU3a1IJWSZN/9BANzh634ECZq3tocaA2FfndMUkRu
n+4dbh61MRAYG5Z3Yxrnl3XxlanBgLIALVRmoH5BkRlAH3YdE1Yk87BmGSf5mjgw5tWQ6B1ytN+o
wCD6yBGEi154SXNu3J3JdQUn2zdj7cMWhRPwWgeuSsKx6ZYD6jOojIw62M+YLsUAXtiEuvnFbvoO
44A6HNZZi6bpDjYDTZze1aWe2+nLLZrCzGLziM6jX6amuh4mwJz/7BhqfWbGGN/Wf82lzsw1VxhF
hP0N3QouTko0DnTPq/MIyNSB1tXXxQHCcmYgPKyv6PE22m7BQBo95QGTPr0Q/jmtOcIj8b2lR9IJ
wwiYMg3ajeUEVQwQ3ImcuAPYWq6Z7+mfgQLw8GxDbaIGS9lnv3ZBV8d/iuBec+xhbr5DUSJ9Yhi+
biKdozPKrrEbfwOdMBhQneFk2q3IFWkzZrTk+07IBqX6+iYonQAxedFtxdV8Qsqyq1Fck0Ky1XbB
JlR0x/lSLEZEACHYplWPTtmJVgIwCewsM1m/RwA8WK8XEeizvu4Co/JsIPgTZtapJFqyuEFWI1v6
1JJkpEmisRe3s7l7chXCqUArdDVuJhN65jVE7NCs7ZoIyRzHg549R6ulEnHfYqdFSFKN/eDuwSCi
+dhykCd20TljapBUyO444l8NiD58u3cXedvBy4Fh6vYH10WZfDZa1BvZ2sE49/BPPcTzzT7ZD7/Z
LkCoOlUCJTgWZxEaYEM4h/DqboPvX2d0M/GmdTqD0tWiBgZ5Rw8tObfLjCYjTxrASEvy1hwTG+dg
c3IPUZg1LgFVKJa4J4ojFfvInvOAPHIwe6g8M3ptbMVjHH3KcZv7TruEybcW/0Zg0grpKtiq8+TV
X1/F41bmn2ANINphQtqCwFViOvK1eBolR9POvIGMUuyZb3w3kTrePBhKLpOm+WKyoxK1L9SVgW2t
zeTG5bcsXH/1WByyZg9voWEKVVon0R0MOpNHeOQIb3M+NmnK7eymr/rlSDPuRsv/65ttMs63+3Y5
EAF227CEOerplEGknqpR40N+fWf0yFJN9001g3pLXG3aXstR6FsNce20D6CJN7PpVdMGk7YHKRB3
rgbYfHF6TsuqRopFmYxve39w4XQ8jN/+2flYbxsNSrrkUmagvuof8/f4zpcNYWDQsWVolKKzTang
MXNN0l16a8F/UGlB+YKhWfaXkGSagLeMuvDl7sGdxcQQETsWuKsiH3sN9tM51wDmTgPdZZ4Htn78
dG9+k+8vLtFfB0Ewsxywbn0FGBlQgJVXjQD2+HUdoh8usPAFIEYiEcEx36S0kNAEX5m2BScs+it7
HK1g5DtscvPO6dkAIF++Od01ogt9IKyaDGkpQSkz4aS6XSiUcloBY/P3aORJ99Nx7hbnTIuVoXC4
9XlVyTs30Vw+885vn2DolM5fz0TQyKupMfaDGmbdCTCea+k7X/PpN4GFzg50YR/69eAFUvmwGI3j
fRqGJHhk9Fzh0dq7nVELgtbRWcpKaboHG8cBQ2N/gjuK+a0BsIqnranyO237JtNn5+E9uA77G83Y
B7hkeg+7gitZU2k0fc1QJ9vh2bsGH6SauMLo7D34eXaZ6vsYHR67zQApvw8Jenhi9ZbILJOlGppz
xg2JO2RdnJ2DMoC+d+Ctfsz75AYRuRt+B6K0hhqY0SUyE2mGY5gOhho97WkX9e3T4OKo3hHWAb5c
aC1czZ5ptRmsA1SzEPv2+SwT7SZTFBhojhsN+2Nu0TTQnKMHx9hSR9+BFnaiynvjbiLzlCV/ms4d
jHHwsEX+epkWtChMeb5gYrgqsPboUT3MBc6V9h83hD8DNFsmf3B9+fPiOdd26aG/wC168NnkrKZm
7KIt8YSHR2ogY+U7nobgbDtz2Xax5mRxleIMNKOSpcfMtqHGRzasAb+a1iENF7AgZLtZEiWHqLyU
WhMUtTYny0UHSDw5GzTd6Npc4ZABtZBgmXM+hftqxIqe3jmADfQGLH6Z2/811ozEArwgLU5Ani0G
H/tj09vUZ1enxrx52iWeH3jDp7EGAadwJrrXFPC0o9gYCkv6bs1qvhPi1lSZ3KArEAHpmBETAnlg
Nyu5UhpDET/+7lMMVwMJG3I4qKtXdJI0vjMf5jAyxi2RwZ/a6vFNaSMyIdbWp2+bkUQj7UYHTzwe
IUab2QMCTg3zosMnyMYFdOaFUtVCguJtAINNqdBe/G3mt+wxxRqpJT13wHX+79U5mUho2vN47/TY
8i2mwi9Wf4yhBNxGmf6oOfP23KoXgWTHcxQweFmFNJni2jxMd9MX8pbUEAgJf+3SogEPQGemEXGd
hrznQPk1i7QP25tWws1a8EQahAkmSqGH7FnPuMS+0Jz6LRGRSZo0WAsKbzk3l9Bh9JhnYKz7LFkS
Hg6YYIGR3vquL/fkgHAWCc2/36U7x76a7UnP+GSxSK7+fdevWchhgiaeDl/6bywjYbJ2sWZZrglT
ZD9ScbyF8Qg/hh+o3oCEZZs2mRSQN1NY5S/W79GMQT8QtIJZry9g4fPjm7sjeBkvw4WOGpLpMT59
TnTHaBNMCYtBlpYUnYySfsE0eMsOLxKJzB64MBUyIB3Pg09yqPQq6+mKlCuZAdhIhw0gZ5eUcBgk
8hDYKHCVaCZa4hWLnC2xh3U4OIZNAqkM+F7pocBKgQtC7bW1AUL0l1MO5t6dxaYRZzhZuIALQtaA
38ZSeEY3FJLpw7HE5AYt/2PpvJZb1bI1/ERUCUS8JUflZN1QlqwlUAQEQujpzzd3n+qq3d1re9ky
zDDGnwahrb//GOTy3y9+93u2n+w8o9b7xG18TpXIXGmT8UId04LlqybJ/0YSThlrQgd5YRuE1+ye
fRM5se97OaTtmNcBLyGuQGle6zFD0+PXuu+9bl0heGimQ/aMh6xCdceZwKH+8LXkFZDYkJwTwqgX
1/AdNav74hxWKyqRiYaQ6J2+IzkUfGg+a7c6PejPNTMm57WGfPyxzdMmGc3UmUQxocQikogWxpmR
YmevrwHXCNdXF9RQa+I1MjkgsSZiTMzN5ZqBKrcP/+mcuOzuHFQWi43rTMAIJiviTiksPIfsFKQQ
g/PH2mT1lo4obKDBYG0ZfodY5BrQfKIG5dJ2x+6h9I4/whyMzJeTfymxwxVP+LUGb4O2hdf24gkI
IKAB+gEm5yeIb4zdQIACTL841AF3Kh9Ad064hY+/hO/w+X8bBsLx0QA0OWpxlrlliN2New2BCZ+f
gnXIENxx/fS8aIRR/LULdRut2shNxZJdnUSTI7JwuOYFtHEVWpXg50g9QGMJ5LkhfIPgErHxwBjJ
6GJlrVmJ/CWGHPBR0xc3jsEXgC3xH3xP8/3xbR/EAqdz5IiiEeazK6wxSmr8meIEFqADW/p0WgmM
8s1Kiws75b35YjmoZKuISBZxpNHHiEjaI8OR/lOa0D2qMZspopzmQdOlQDD9dyQICx0Pu2fHUgVB
hIcfchPFLdpRNkGtw4iKnVRTGhR//Bzc7wZf8fVkhzlzg3slL00c5OinuFhofWiRR1PmWd2pJYep
siy2bVJSjOicZBjG5l1AXRkiewk01pVYTw/f2OrY1shnJ2+eSezktFLQsdNM3ogoc4R6YYqTmY5V
dv+k6MrnKxnccBaTHPi9cc+6NYoGToH4P69YfEP4J06rPC4zwyNq0/4lSHGHS5ICziehx6eu52nD
GXqsP1524QHdIhBMxFWoBhcAE3GS/1AyYnllc9DtccD7BSuqzlRWT8M7qvkuqBh88yfnBXPpvn3T
YUqv3fjqhAbFg8fjDCGa2b0yk4b+nCX/cUzfmJhRFd4oho6HlzcGfZfQUtYcZjoDZTFRcNFxwLHy
3snop90WV2eMdZ7zuYitl5DEDNzy0/HhtTaoDKf8A86r4wRlOTo35qzbA0ewaiv0YwLIhlSkt2Oz
jNx+LXQgH2aPea+Pc4X7UvtQ245Y5Wjp9AkEdO0BSpTeoHGzlpUjcblJ/E+FWDhwhvdE19zBkglj
/7k95uMrNpEcI4Qw1VrndPgGenf1v9H9npwR/lv9ZNwtSxZLuXsDHBs5dJr/vEVSTtHLN1bL06OK
8qtb9ZO+Xlws+KxuOWSgad8Ao4F5jqRDM3LP37n6nvqGkeXfuM/TO63YLXkQp/AJze+qn3QVBQGz
M5jM6jT0j9RoxWqc+6MXdF4vmCwLIf95ddM3OomgzV9+C5s8urzjTvfv7/RSuv091uVIqn9uf7Ji
WwzlqCe1NJELT+uC/uGdwxto9ZCout9SRihMdE/ArGVxlw771/67wlp1Ux35zHUE5ZQgUBsy2o4x
pKb7ZeNq3H2G5nXmzqS9kqdf93ULrwu+m99fI30UPSuGvE0aeNXu4T1loCBpCpmDmYv+Cr6kihr1
DF8Z5ZjUv0vNv4yYM0MrwbMtqmnv3c3dxVjIQ2J0cYWkX5qi8LlRg1nBrQ1N0sfs9soOKR6+/Arg
KAciU3sOqtv6NY6/bvNa7XPTUWqSjo1dK8/G2knG8FCD1t/w/l8/nHTN/KrRrzxGXq/EVj3Xn5OR
HLyU1biJvgoIxS2PZcm/WdNW8tuz17Woej+7EYqkd1QxvxbL878v4igWrq0gLS7Idib4jGP1GYjk
WvLi0SIFa2RY7phcP+IuBN64SyrXDTlmiDdm2CpcrfMiRdGJl8s/afVXexuc9yFN3LRZaRRvtg8b
irSF2osAKX+OZHi9DAG/MeBSYuCnTpC3NjtJD8UkCVFVvqC+0KpOd8yOQI4FkpURBZOM7UTkMfND
0WAvAKFDsKGEk17AtEDG8nQHZMwFMbvBiYKGMHNkHV2DCCtYMhV5SBjERTZQNvUFJH05chaHJYNb
7GtMCghGnIypTxZQW+P+ubQG5Bs8vZ37KVxEFAWZYc6cHDTYSdevfN4iDjJAVniAjkeDXhO6oqcS
FoE61N67B06Pxp+Px/zZxlwnGVFLkZ2Hgaj8wRvxxPaBchr2QjWyCFQ7IBDbo2pECbMCHicAaQaY
mJFERPqFoDkeK5GUBKjJV/pbLqMFuij3oDiVSE65ojvfPj9U8GDPhAfxL0EJ8YZJzoJIgm/jHIHe
QItqhJ4cQYIupWb73fcTysr7ZMObJbN/OR/t6SWQz0MC17EAmXj4NOEwtPvm5/YDwi8e+H8sDqoT
D3XfYyUMauBLKmFUyIPQkQBcsRnHPlC/qPbVOUDoMkNGuxMKa+TaU9z6osof5htMxGCfnrBcHFFN
UOjDAuYu/jRr5J0AvM6ofJArTqEB95hpkj13kR8pKjf+F3qYB8XVfN/xwyH7AFhpgWtnB+GIHc/i
pz9mJHNdEEsl8DPgHskOjZ8QQ+FsyFwf7N1HnydwtHPw3Imx1ouZhgZNmm91W1pvb7YYcwhyI23U
1TFQp+mPQgx+HlZ3G2taqk0YOolpltpWnpPoSlQ4VZiQsZlLxHEzRIqBciAV2iYz2OMWx59KAdEv
ncnl4eXLYDvMZig7VA17AeJ2Jms/7shwZQaFOPUT1ADYExji7TdCXBhdxaqlzhhdMA6Tng+2SmMI
9bjiD9XeeXcgqvkPa0Bc3sifCT3t7fbAIcLEERjA99clTwdY26AxFfKZco7Ck1sXF3MrOwjAeOi2
0KE2MmUQyKgn8aWiBMXp4zUNxA23YLd+aswQCgCdb/7/X2k2an641GEYOWgh0NFx0/coFpz6DiX4
ye5zqU0ey9vFl75pNQVBWhmS00guVSCCZ49kG/rGxmsGTtnah7bnj/EeqeAKtfdBPw9oiloCJ1t5
GMmRZkUQdqrzqBE03+Mc27A9fjv7yy0tzeT2o/++G69bXH5eZbbv8JBitHkU9DDG26nLUKKF/tUI
Dz7wPao8UM9zRVrKDNx0xwgFrOh19pWKCv8hT0Zwi7ZReA/9T+p2KAJ6+mV7bIS0i/8s8qgq0WSW
6K2NMV22gRVDDHl7FihR8Wx0/t8l61FI2whxz37yR56OPHZUEaSETSz7IkAokydnJwN+2BNf2J8x
klEEG8Cs0QEdKOQ2L+lli7Ef0gBqVAvWKMNXhxba6cWwlCrNoDAOyMuB/P9bEHtzQDmG/NUHin7d
8d4caOP2PrYjKm5z9vqw364KXVg0KymAvbRT7G3xb3YSA+G/OXgbyw6oEUE9u1QW9Q+iTnHOrFYM
ju8AXs/RNb5Mlc/K7FFgdbfZvfYpTpRvjKznOi0JB65/uwDDgGxX+A1v2NtGBP5b4R2vHxlhxUrO
McCimj0i2VE8jXDNq5U8282liwp9YzU/lUmf3x2HjyuVYDLy1KqnFBIWq5Zk3vei/S6rl6tXCXf1
l/R6TyGB3OASwoevbEx1daa8rafvdOy/x5Und/GD/8duqyev8bylXTLDc5Xc3kHO1esUGlm0MtNl
2l1Z0xD773IBSRVdVpyO5UK7vxy13qiIO3bSMs8ucCLL9/G5EQ5GPAb0PXhFyITKKo7gPNPI5bqF
EqO8Bvu12Znk7rkq/bfgFGBXLwIV0eddjrsve22QHW8QTqDnWUGzvI+tm7Q/o0n7o2ZtlVVW9tIS
Rs3gQIGK6P7ha2YQiuwiFnx3gY5pHwDGQCUoH4BUx+5AVe19/rT0w5+3EeVF3S2EQUYEYBm08DrH
CNKuuVhc/eRwRe4jsoD+G4P4xHPZIhVCYMiYL2F0gjbiVoR9vGyHeGcJC86edimnhvJQkQgVClwH
TQOsrNAUcali8piPl2gQHffrszbhjQVUG6L5xFt8oGy7QHNZAnqAu9Um3NAwsWx1RM6ECNBYbBcr
0T3hipaSlSiQWfq+4KCFAFa4Pt9bDobl2ETcxgvg4DeDXQfx8HYvqzatAAJ3Gh0ExwkjjLEGgRzV
fNVrMr1XzgGedSEIU+G0GIcapyHk3AjmU7AosAOwHQ2TWU7DBGZWZSdQNtDszbmBeQvUFYBf8cZQ
HPKYrhM4nz7OILN3Wb7ejOL/QQGKCJTqPGoFlL19Cn6Pe+1GdImG/XWOFIGlA2EiVKjCqWKESHC/
rsXwWO9AaOM0y+eDw3wEVDmsx/1hSlMBFhGK30U7GpwjvQxY/NTA4cZTSpYNhZFQk0xHRML81Hwp
d2OrcNuj4Po5CF+WiCsY52CQ0YouhfEL4mJhuBaLSIS4/O+Rf5DHsN2BS7Dp0jYAhYAC0PINmwa9
FG438TNuaMOA72nU0UNdVKcQNiOJHIEDVYcwFB2sZHpoVyh7p+MtdxXhic71BARjGwcRxKYAak2n
V1YmKK5QO1BYgHThJNpzV6E7o9rZv35h8eMRWGsGa2UPv2zk7sv8Ts5esn90Ozv/bnb5iYAPTmdD
OC2Rzk/4ZaEvP0nNCApYT/eI7HJ5NJnpKq5WUXuUrDUaSi4E+loRJKIyJg+VGrlmBIISCA/X39qM
jD7T0XH/Ubx2G9R2PoUWV2g++0+iwwdTTqrQsYIfi+y0KfYAZJItPYAtlBrC2FeGw2T84te5lZha
9S++T/JyLzzsCrATVwiVLP5+SiexJA94JdgXJLE7HGeK4/cIgQmkIjKPNDICCYqphdggZ8cUMn8P
Jpxj7cDD4kwnNnl7Wo2QHuNEpZie1g14Shne6dAJuZlUPYFdI4dHt8eBxXFxW5YebR9pM4Lahm+S
6d48XbgbLMrQEkbzQIbM4J0pwgrhFjuTo4m+musPPktkRGBJ+O96kBOfNQyp6aOvEdoLPDLwE0qM
guQl9hoaPcxyrDMWhiA5OS0klhz6xGvNirnPX8hF3RvCjOuJVwU7S3gQi57jeDXSIaHN34P6dfg8
Y5fq4OGzMUHRfBbdLaSopc2kbv5EXClivwIVRIrGWpcoFC9LkASuLo+9LrB5XsC3FEYOGYx19T5Q
NBPqJv6vyi5z3n/C4cR3E4kf4ruSkk3Gu2P+svabN/vM7xf8T+6ObqP5Gj6NX3p6xFJYTcUC4vGL
R0X5gdJCJOZGx9F/CR48vgNVrMCzSvRjucHBKMqvOohQpIHtL3BVsA3wgWUoaBL2NfsfGY200x/B
XvMPt4+PVh0/hdtX6cr86YAxM9i8ReHnYChw56yn91IFqRJvQQQOvDgadvoecKnxe+dDoyUmoO1F
GY9XTlTWnECHQxPBxqOzUrilDADijN9mJbScaCP3lg+YxCc/RCscGlSbH+Jgzm8xoZU5JIJqGd8J
z7hlC5TdDK9GIUY9ipy4P7VLSFDuWGdvoKTXsAojGUsoWvgBwoMGwCySAxWU+BFPX+dT30PF4aYC
aSLBdcfXgQfyq1ElilTb15loHMTqt5aCzAfdBBw08MNp3gK4NbAdPWGuDyyLMj2W6DaENhU9+za9
YgaHzJKl9JySpBNIakZZrUis5eq9uYtxn6HxQdyj90zC4bdFrvihrjWR/Nvqd4dPBh8QjQiV9FCE
HxhII46qkatwfOU+bQsf7ioWLUSgRyyy4cu5CGtwDb/XfRTBmuROcVSSIiBTV6HdPnuWOWf4bLlH
KXHrJhJk7tet1HAMBnYN6vVt+OPYTl5ss1N7WIx+TtYvCXwQzHDXTnfsBHz+9uQRUT/ff5jomKWR
3YzKtkAL0ZmeeUCW89hiAIRfDaXJO8T/EGjbg3myBGp71ynHZcmpqLiR7Ni3g+4+Sbe9uMN0trWy
tPi9QE90zvnud6lxibzvfHa6Uk4+uIe5i0m2mQ3T4/2FyaB0jgVDNrCRAobhgHXU0+bl5YPzPe4a
+KHq498ZOP13P+hiPiLSYJbEHr0SoWt3UDhqSj4DbNqXMa3B2fRInvxPjL59i5yTi+SgK3qyQOho
Ynl7Rv1poGlDgzroM9LzxMth0xFtBRjKr3Od9EXYmWxz54HF/aJFyjlqK2SPpfPwR6dLkcq5X0JL
aUL8U/EoGXsBGJhvqj9x1Y7omdiB3OXS8uN/ds8XYkNKm3//yyqES8NXF6vxpfQQa18wKAbflGOt
P9FEISM4DJm2BVkUvxa7Fj0rZ3GkhfykM7vV+6wQQlLC8scGsttXdnnPjIn8dseTy/QqbjpevuUZ
HCdr+mROFKLmAJ0L6gaEvP7t7x19IgbnQpYcrswy8T9bwRyfa77b8FuGXNDIBA8dGo43twqFMsB0
n614Uq+9fhqn4uGTt0St7l/D+9nnUnybtjYOwT2/2tpE/rrkrt5WjJUM8lmlRmQy1PHl5b5n5yIy
b7NRpnLEPueStGr7CWczR7BJQMILaRVAX7v6yDNDmoLyacfnYH+X1sh/euZ6FJw3MqEkzjsFUksf
y+vp0SQc2gqMKsjvUEfWxybjmiaakBV2+6GO1Y9rblp0A2+3m3PlyoWNzUmg4u8tJR54OjYDfAvF
cpyAQXttwoGUz8pMVKBciQa7Nw9np4rWt1yfIUSErtaxEkIeKZfp3zho4HN/Lr410X94SR9oo6tn
+RXvYoW4gGMaBYXFuiBr8FeGh+c49TeW+8I+LNg2hL1UZ1wb/IfSV2gyHzByd8FxAYJTCWXSQkf1
ID5Y7upQQhrb8s5H5CQgknryDa8YHl5zfsP0m47IwRaJRXCalBVohcXhju2PQ4dffi9vQaM5c4CV
kYlo+NiKI988RjH0n0J+vxHeskdEM4TJkFVJljNNoRMIGOSMakfHCnradj4kQQlBQwbUhxtCZFFJ
zorkbXB2uk8+mAXqAELg6Jy/Byz76YbMgR7GmaMyFMpQOof/QWL02DQN/MqCzRzz0MUZ24rJWPFJ
IAxsSPv2Z0Ea1+hECkekIotJaD1ttJFCK0GnuY/VbfWFGlgBzLq8PsEWQVJUaMJfAfreQBHtNAWk
sxAEpbiwRZgORRFX4lQEG1C5OSc4/2CMfzWPAIL4QATwAmlwUnNpAa4JfpHqoHXQuEsnteRjS08E
K+SY+DiLFnih4pJY50fyCM+cBI5lOOSD4FbufR1CVXZH03Ew7PLlZdKnpv9eKG6BC3XVRd10jJA1
HQHboC2NxkBG/8ypxq0W1TtpfU+/OP47e9iVER6XQNr07pDCwgf19uorsB6457BIorRAdvJBFLFF
cfN2FkLu96YfglbgqYnRAtym9KfOCnWCE1S/rXfU8WLzzjYlmqg32qWxT2vI10OWOflSZogi057c
b9DQnfHTa1Cmzmvdt39Jpx+SIUwYFqFGJcYGqblfpHA/x/rf/bcjy7JjnB/IJ++pnHzGTDOp2Ns7
bfecvHk5AA2ChmG51IjEGB7IECL3vAbX4o6r1+MEr8XhFViChkHTMy+meI3YZM8TRDt/OTLBh+es
PKpRCDghln8KOoyXYqbf4MnHJeTrHQtJjcnGEq+9J09kg0XxQKYers4TrynTj1z4BelhTNKpc+aS
qdPit9qM/FeENSBQfCFhgSTUPDm+IsKAiKfsOZCyinvCAAp/MkBpASuWnsP+3xArtG0ANQTf+e9o
tLF8Wh918031j/uJhJdpS57BSUWRFVymBD5TFvVM2r3+Vb9fzwwvsZKQSAVF1hCKIBIbBSwL1gwt
RgUZ5+TCAxiorEcxIO3NuC9nQJZ3i3TUPtCshthlPs6s8JGUTptUyTv5XNiNnCK9cB2jRwZ2eYH8
lh41C7fEjna9D05f6rlkFOXhbaU29o74JUZcYNJCyHd+uBQq6Lty1D9Pz9oRVdQHQ57eHnhxh080
Wp8NxzLj88178smmwm9trM5l8h3cgZ8o+wAs4I71CR7s25JIGxmYAMMeVwI/+4bSpc4KX9CDYnQS
WReR0C/911UHJsjnNYPoPkGqleQogwxymV98bXubNssSRSQ2lM/2wRmBk8OVuPZmoD4eBmC4Wq5r
IW0PtGw0RfoQf+dvlhs0bhvLkzbUoyYU1PpJfN2Uk95OEfVowZEPMRUyoGNL+iLigIBgRaRAUIao
zZwvOpABTQVT1FBFfBAsPdEiPhie+yuUSFRcxvwdwx0nHUcfVTLfgCxIESFgIYmQBL2LSuUe1BnL
i+OOclCkmQt68jij5oLxnVUih6/zmYnJaXCOZqiP3Dde4cb5wVk24/rkKVDJQ7ubLiNQGXuXEB0g
pDUXRKuCcz1llUuaV3TfcBeCBkKRpbpI62LEG7NIMFJQuixuKyFM1CAvKJvsjUzDJHH+gipwUoqa
mqkkNurWO2irw7EBtMpLmb24p8B/56KBEkPEggMPmvWDfBAF0h0ahAP2SJ+LW2k+xHQl6SO9RRVa
xCGgRJpwsCN/MZHwyEJkNvp5G8jIOGtR8xVL+lnyg1CwMKrIGRJz8u7t0aL1ten5n+ZaKxCWSbn/
JKpXLnoSc2VXaXyivJqj6QBvB/OPLwbAcOly/QgpC5N12b7Yv4IRQg8SRBKKQ/8g9N4n0VCxiQV9
wSwI9HQMUuIKlLkqcfUjHoVQhvAW+p4x8LZ7jxFlfVmL6O+4qAqnPRgeTAFJsAbrqworGaGEOJUo
nwIjIXoInR59Ve29XRwu4WPWpuNjOUHHSjHBCMx/txR+drQ3vXxhOvdtlYkXhNDFxiTp/H2ynuFm
dnhJwFHdGt79ggJGSDcvMZwSOjpyfQlkeqwZwxbPGx6BTijbwJjHq8xow1ciucrESi1yrtWJsRq4
5yNkMiGRZ1kTSPESsxoPGtLikT195kP4RXB3mc8Gd1HxAy627gvd3ZmpFlTpTp6Y0H5riYFu93Rt
wmb8Ku6YsRL0OogRbp7J3pCzImyc9eBewrs7uLG8HrkfRHy6j2qKJOtU8V9pjUjnvCoWY05czmB+
GrONkBqNXCD34OUfERsyh239jN5B6V8By6EymV4hfvVbVpFr5lTRIxrF7+MHkBz21dmY6FFoJP61
pBa9vGonR0XWXqAJnwh5ppKrzS4Mbs3vdrkcHS7xEF6nDNVOGCrDkyyyIrAikVRezJvsdmpOFT/4
cyr9mzf2LszHlrDZoUPlA7QMesw9nm2I35MduGY6zXwMHnnkbxIDcWHk+YCPDkp4DNuPPuBIGXzo
9uq6nZ0TLZTTYZLHj9k7Egfic6LHZmzsjB1B+ACVbG/fSOFwwFIHr/pTf0HIv1EZksmNmQTpYeFw
r+g1ob1lom5ux3bJmTwBywVTb2ZCYUsd5Ci/HefBagR5eonI3IuM3WjTMajMK+JLrIbIfp0ibpxv
1k5qH82nFDexcVILQlOG1WNexUp6r7A5MDvuuvtMmrhd3EII4m6ZJxrjGOxLqPrn2Xcjxda/C++2
sN+Ti/er26wEH1r5HTRZzBLRl8eaA7dDCUlrP+f0jsfhZ/5IRLWU27dfYlyeacvZMFFSiBNirOpI
zpr5Y/7et3s9rJ6OwsV6/ZGR+HIePnYmBBQdC8Oew2ZeQBJzZ7IKD8Y5utFJYwBmxNGJCeKMlNIJ
pQHTO6xL90V/xDxSpsi4TVadI+XQrh/zL6GPzBEeXOkfDf9s7JmHx9nR6YyxN6IdmD+njywfhz0I
zRNTsSvPOqCJxWhRh5fgBVHOp9lZcOZSUDmm9wwtYvLPC0bNwEoeJL/28n25wbosEDQtAW9CMELb
+qpFvd6vaS+VE1mS8qGZWVuYMVzSz72Uux3pPMCJCJkZZEp4zf4OkvaJLHX9bbfP4cfEvFikygWv
NOMlEUwXQO9r6MDR+sYy3V2OPdoJu9jVMcFT+mkAY0ixTXMhT1WAFvYzNxzUln2Gpll185V5de8G
Ewod/ewAvpu/LF9GJbCmc3tATcrgcCqnypZQb41wOvUBH149FcfiyHft9jqtAOPWrrSN/HW+nJB8
HVTcZjGavzlxoxN6SQWxO8/2zDgWd5S99airfQDlazJ62RRO/PeaBU0fTamG9pm7XwzjdWF9FJSm
u3wzTvnW7d9nRavcEzb1XvI3h4nFj8Wp/GtuDIJxLFDOcQoh+PjDOtcWAc3nO1K/Ht+Zf/9CMCcK
oWv4CkAPyKTg5ClAtAzTFvKZ+SfR3RsVEgPWJ8ZaGpAOgSppd/SFKWjTIUIPBCaU4L0XDaHlVYmx
vkb2EXEhAqzsmlFvUYFBjdroUSgfqU4anBfXNXrJEBME+svDit5HtaH+y9mWiJKUAk0IOuEaoRcW
ech1af8+kHkJIbMQOYHyvqHkqJzVnnjC84mCiyplTQIfMsfcpVHzZ6Z9JFGUegCTrdeEZaaQymt4
2oIaPJiJ6lKjmaYBAgozXUQCCDDd2ShSuOZzHwGU4dw4wZjV5UnkjQvB7GwGLk+ZTRYCsjrRJJ+a
cPTgNldJQ0BFSDFCQT5hX3uWR62j8yMlxIpX8nMt6rwxd/2ae96/BiJKKHmSJNJsCe8NuUNJWRQ9
F0UvuUhbAVu8mRYgJFtXosVojkUPIPoG/QfACnWWGTXb5vCh+KVlJr8gOelu7jOswN1+HOXYuQXU
XVzD4TebYjFiQuJqHN9XA8XJpvmlCaD96t0fxY57t4vETURIggfU5bVBEzSkISNr0biSckJ7L7/P
VMrIi1KRMzO7IWRE5pu/YH2pMdoAyDc5o71FLqslMmiG93TvPiNdyTT0i+xfyetyb7i4nc+6zThO
9i2ta/CIyWSwh8gitmtVhAAuyRARZxE8GSH1ZHAmP2OIgD5cDcWNgjGFaVioiOwfkxHOlIprhWm+
d/9K77QZqGNcfidzqk/PDBngM7nqVGZaBmWYlH4Xehf2F5tB6bgYTRfk6ZqpYxKDQUzLtTSORkwb
aScEedwD2oiDBO67/g85s0p/nKBca0zoV4a+irieM9K4LZulDkxIb94NEldmYk+voqMDyMeY3Z3D
RtuDAFt1AMGk4mFRo7NYq2haiIn68DSw54afraAYHq/g0nL0A9lQmPf+6Pp3Q6JXucQNZHIq7azL
ulrp1T+L8rRxXvQ6QI+mK319aP57PUEo0Cn7mxWauq9IE02ZNWOGq9g3QRJcE7VKwLHuKGC6lH9a
CQTDSIrI/0g7S6yFkT+pJrK0JLG4Ty1K0TF0JEVqNMhMrn6rPrDThbCOi3siWqiXwitlNkYjJcm1
2a0JvqVf3GlbFSnkseYYQxDr7lWyV5iigQk5pcnbU3bJfs+QFp2h7M+QjFlzcubexHJWxUzOZCJ9
gYC8/gMe0GLpkbBuFUp4UnnGTs6YEeqlaY4+c/Nq3OqfVtGnb6+9XaBuDl8u6x2CK30CR+2+83s3
t341eHgmme6t7I3wOngAEpyBdyMmQaN+BTJZvx72JTn/3T4u4ShD5wCMdkhDzOAhxd3G/McjRCV8
McBaeG7C2t0x6QvrTANl4hIgliMzkkOStoAyw2soc6j+1jUNwdBgFrc7zpH5uUOLZiu1b+5VRjzi
gEelSUTSl03+QS05nsmT/uJ9LMpuuidr8pG9ixaoszczXw3vO3K6n44A3s/0IccX09GNyDy7bwTv
SNeNKO9s4Jfh76U52uAazB6j6BvikeJ3GQI0LEvCUTUdJ2gpq2WXcUU+IVHht+LR4Oe7K9MNNi+q
183XUzgqqqmmJ+XK4KwfbPKhoxf5/V+PSMr0issi926DQ5Rcb55GqEWLqTTJ3Qphs0z4DIkHg8hx
7h5BJwe16VxeISOMmnplYd4BLHqF9SO4rcoaZZ9nICUADXtFEjPdf+WU61oRWjRIgdf8Gr+3Tdj/
6KV72xr36La9om14xAgaRstcj55GBFTDHq8bd/tzH/wn9wifv0699pxhO1kIQfF1ZTESE2y6FMmp
FmNwafLvi6xcNKk6Z44iCpQS2xs4B0ZHeWeZwXkCy8yLKyJ5qlyWZRmRXsxR0TPVJLyRQjN23z9n
avJ88ThdkMPa9+lrylx0Nv/PnUyBe/yFH1BcMeW+d99G8rqm72dyoYLcIKYoMJ+k59Z75BOlIRlj
ycP9TPQRR4vLiF9rdRFDmPB/28M90T4TRIysma9ftB6pFfUtfjGlO9IYUvjCeV2QwmSg6Udfqzjt
DGZTgW4kd7MHw58Uqps/3DuV/gh0T3KHsD0pYT390sR5ofmIGNEaarSvhZ3r8S34XGzQLWW/sczp
I/3srkqsDM71EWiyq2PqahZ3mgctfnD7Ekyj0iEYQY8n5lDLTnUqTdJU0WVBdkDbcH0WnC4OT/2z
uzN8ndBcgyHJjJwSuU4lEtMJqtgPXP8rK+doIkLjjg+1eW+41kfF33PNfRne8RfiqzAWhIgh+Cih
mtDhI2OIr6+JHKF2vttEIjBr/Vn65AjcgHGboE9eh4KxaW+/InlHsrWfG6kYVdyFd/CXsIe6muWN
o7n9fFP/U0CJgLFklzV6gYwFLeYtU9bUrswtxUe7uSaq85mwICg9daGIvJNHqXXAhqb45cBcqBk1
LayXD0DBwIoTGeeIPYg1ZRTf2WcY5tnl5iNrWIsuVw9CqsieyWje7IroS6oWvc8Y6yZMrC5tujJu
mNxC8A/MCMD9mMs+nz0zDDBqBOfB09JcCCqoDEK1PG0rgO46UBQ/8MsTx/s5LtzXSQ7vsYV+C5q4
2+TzW3Td9Fqi7r/YTEJDthvAXzNqGTiEsIvu6TZy66A9jBeLmonOu2+gLNXlc+zoy+KfvJcXRWur
UBHUGAA4UJJK3OKueHjftbplBvDnEnwfTvvTch0zFRAh0byP32AI0wpbO5BeQB59b9+1qA1+YwZ5
U6X+tPDUUBS/+nGM1ew/T5qrcAwfP45+lAxxrcPoEW+pJMOhZ7pOT0uubseEsezPimf0+NPDM5El
NG0A6oCYiHlpGWp6ZzEx+JuxucJ6yQZ7ACHt2TArMpQOaqqG/EFO61xhCmO3Bbg9HbyeKwn7qqsm
/AideodqetnCj8u7YYRY35z8KVkRGdOrbj8lr00hvVk1bFFDTtHzGqlKcb1iQdKAS8648r/7oQ1v
KD6YLvNi9rQ/gFDaijtptXnTH/q/TxFJzaxIPrpfTQbqosm9A/ka/54xaEC0jeNW9+s86FtHpotI
r3/3d9CraUfUVpV05+SZQwDa3GiPMr4aWfkuOJWUkS2haNQmVjt9EwioBS378WOkiOXIr3e11qWf
oy3Unrhcv+pE4wR89FHudbnDH9+qdKyxz8nBykx9Pkasn6OOf8Mxewr07+IzU8t595/8qkq/zx8i
vSspIz1oRIi/Awt8MaYizlv6z4fw8az4Dl1hhtfZC/AnKcnX6JwvI/vGzGvB2zFKtMX4gu7MM5Gs
J6i9m32Z3brZC2oZ7xTVfcR59PTqggNbFtoM933LOvKo3ZZ6uUeQZ79OiCix+4/eoTRy8r+vGhTE
V4PkzFtCPJY1ozr3JmfINWRRqnOtTMXi5MU3hy88LBK2ctFGLRZmA1tIRX9uuUxRtVxrbPffxcNI
u+TVfOy58/RbcJvOV/Fh1kSmslAt54lVePZBdkXxyS9e+XfTNnN3hOyRmxMz/A12DE1ZetZtGV0G
06SAmodYS6+ocBaPSG4ilLsE36447c9flJ4eRmv8GabDPPY2bVbNj0LgtdvMSng0MkFyW20Y7A4L
4SFJQstC9SYdiz/Zf/32njEFtacUUWMlFlfcUc3EMoBwRIR8wcSYoYQgc5lAGG3FxNf7djzTUcY4
WjSOtB8Bx3z47kV03pSHW1Blj3VNksfp/0g6ryXFkSwMPxERMkiCW3kDAgSFqRsCUyCMBMiLp58v
e2J3Y2p7qgGhVOY5vzu9r95tMJ8cY+veMFkpY7pRiHv7+dODlaWL53QwF2hm/ldHxo6GwJjLmNAo
r5K7pwHAgRDAYWrWd6cT255v08n+r12U9M6ugi27cpeljfuwtVpxaANnCdslwKwD1cYoZKwi5L3X
/joahqip7aeFZ3595gTwPkA8NSptA383eJX7/KEBISWQmewWqIj3iVSOPkL2XT5T46QQC37t37H3
tn7upX96fEcNa76OAuFo2Ro0nvzWLxHnYxeBiqsCkF+KyuXjgKQMsBnsqjxIzjXWZl/ivb4uzvsL
mNxh76EOXa6qYHDCloCeDkO2p8z3E2A/zfrh3lhpsiGH9JOMEN5SnxO9HnQTZn7NoQ2iK473fYjS
Lbn5yhpP3exOcteXrkA5iGC9Et7awsKBEdUfeRW4Wkr5KdzdzG1ye0fllR5+N9FBuuE6EG6ybatM
CczgFF+IIG++bDNfGKeAwsAIUCpADjB6hL1iBKAckE8K4s+uxBhfjbG6AJ2S34spUT+U4BgQO+fu
AwoIqPRuHhiXyNh6r49057LLfTXExhh9Zk/8Ek+/DIoEGO17kC8gaJNx2OJ/tz8u5bTdxG8AjlCP
pMljflsNppIr2Xk4cgvmlLSre0Jfj3I11ELZSiiIYHcEGXrirHV1PFOEHmf2Yw7VW5qnXYf3qucK
hU0PIwodRbXu8aPOlejBPHpGIJ5ZggLXRKm8em16bAssJ45WYc9D8S5ceA8gUM74iw7WNggIBnOz
QGaiUxePonShiO/BbunaARblxjfmgG/lDDKNCSzDzTCS19XiHhqM0ThTzUEQSmu1MQvdGWNYw/TG
4RTs14j9UEEk3ZJbr02q+QulLuEJCc3eEAu3X8yvrO5SGIgAllgF/B56bRWc5r7Ld2gkmano89t0
e/kOIfe8jjWXhSAhTSblDAcASNATevl+vkZ8gGqlr3nJD6fvFx5aX+/5lohVQLS4y+ejkOAKrJOY
X3PIZUEfS+vnebhuDy82RrQasAeJbAv1qeYqa36Kr1F/UBxp/UkG24evujUBvNAKMW+IHxTiDcyX
UK5JLxZ4Ij67WJlAUkgFxBS0LeEF1gP5JNoBsgvi76RG28wbVNhvhWarAIFzGJZ3s+48FPQz51/x
7nsPoz//91e/8PKQusQCWsL9T/YaCAfPHsEKVvHPzzjp8XES/IMyZv1I9h5uoBUE0EH4ez8H8Gde
sQh4WpE3hVk8CveQjLJ7S5g8w98s1+n8DovB5yRfjGeeLXOrukJlF6bzW2KcigkGj9ohCyMkk2NB
zFZF+MQ9QAY06cOUSTxMDWB8xFndCZPML8o/IbATqPaTRAiYmTcSFeUHyiY2yJgYbKl8Edg6SM7B
jHKGosEGdJY89MFGKfWwD7yXSFWykOGbqMvnn8zXPzHrix6qHVvjAc9TMftCteDOvUmMjQk4ZDQs
ZIh9ilmmzEYjGyNasyoaq1W8p8r+8AyIAOx4YHfG/mcI81M5yP57TGiWQmM7stvKHY/8WvH4EhCO
a0LYKzxeOW/3folWCwb/EQyq8PH08y8H5+3wAHO8y/MeFiEjv+9EWFYDi6h4qLHZPGW+TFrY63YA
kuo8HvAbtdMMnfHsFo9n2QHfGY8ukaDrrxQXxOnxzrAj4qoMc3QLX6NIBiItUEwTQ1qSrZqQAd3b
kFdozG7Rw1gW2qRomPRjPq+2BqE4SgitJT+PNEl0ZpLLPGUVtpBtKo0Gg1n+OGTDBVUAKArabv3r
6EArT3RS4evl5bx55Q5SO+049lg6b8z1CMu+Lus2413r4ep/5JZ+rH4EImHtwL8CfyVQcTcS8x27
qGXI350ErvyI5rABNUNPhJFF2NnBE00a2N5P1wAa4+t0/9opn2nWLztHKv3vHlt8TVWImcXZnzIg
TIJWYP1ybzQWfMJlwJKaQDf7ncpO9wSZb1mVDBjBYxFlR8q7MpLPKsUeZi8OwgE6JjP97eidHu7g
cucheLrj3GN3U1z2TSZ5AKITYMQuHl4JP/EwP0iIgYFGOJmxg2fRaZ77/VyXIkCNbO/j7dYnlcw+
jD63i/KxK+do2RFT01a15m2K3ec1tNONRMAkFwJi5iow2njylkqQb/TWYs4OujA1MjZA3iw91vDz
fAP42pbxc95f+sz517DRPAF32zRB8qbbQLNOia76+UyFqOwWakAzWDU/gmH/35z6i9U6J+X5nxY4
zlCsnhiNDTfvXhUx41yNHhGUmGGCWwoLP8k6i2ovzng2ccrcbkK/+FMsx+6A+3+38X1QUGSRqKMo
8+5t8Kmi8S79gcSV36aEq3THQOHXJecVZK9xJQ9WakA1QwmI6EAMosJzRgiH5uqGjTwQmvSzd96o
XpggNYwkKo6bp6L1YT4Lxm+6R5EKqGrHR+ZIcLjW90mAnzk+oUdv1+8VJMHMgKFujpiER64eIHcE
Zn75KbMAPk59DUa9l+HwNzXO3nqhzN8jt6d5Q6Sb3Kl5IXOYikXZOGM0ASMdsh9mJRBV0JKaG1UR
8rpRIzQVeKtwKJOkOrLU+YWOOosYjDuIjDM03onpVVOoV0Ra7HXvnUbSAGMMyZ9GscQhhbOTkqRF
SPxj2EaeXPYOobdaUB4H9oNUIDSzfIEoM64m08mmNJVotSSPLqsM5fMofk5HN7dBkYrm4A9Ugz+f
Q+bZFKjt5vb2WbOgjgFtDme9QfqoLRmwh17xsNslNUPGUxZqztsvDQeNJrV+Xro6j7XfzqDQAnCD
fh99+Ug2bPzIrZAKINWjDL3i/CHZcc4eyIRgTg/9FTHUIj10/QZ1N/AXOD1g4QeXS+ZQ61PBv8qT
dGEXkCev0OATTuvfF0IxDq3OHs/Y54h7KPlbJGqOwp5556i+sM0jc0Ed48g2VVmOkwVIYSDOjSUK
SZEWxwl+wb2jbhHDsbIWfD/M8riPAtGdcoEq7rN/K5YgJ4bRC8d0mKM04gOaeOQh7WFknJvkpDtO
SrrZzhZjltfss8NQrQnyoraAqgtfjpR0MI+MurMNTrBh2CJqQGmTIfd/yYGc2lJvvtbNIOxpP4cu
01n2v/tFEdSxvn67R+x4SJf42hOdbi5lujwt2j/1cHi9moA8+TXiIsB5KtzP37HXMAYYz8Y1KjQn
X0mYgPmMIlrsWVI8F7aiS/br8ycVZ6k7XJ8gIwFeg095N42cKWklacM0gscMbWemeP2a3RgrtHyz
8xvQ/NclmTVvrFthMThdaY7PasUIC3w5Q2TD6ofYThOLMgLLMiE412g8zlWOBykLC6o3sqtQ2CVd
43WwMtTHDSHqns7hVfm1HIDPN40p5cyZjcXBcRjLpCLHFc9nsW72QNFYsP3bcJVeIzyshmI3TD/j
QXv62TtSHsG7jypsWkhhD2NQVDYKZDT/DmPWEDd8pLnvkS9AQMUb5h77Bi0il/msww6VZMnZ61Zl
wL2Ua6siRgaDAjq0kTUybMx7nOdDzAgSDaedPYJP6WKGKgcOEF2VOldiIvaHQp080mn7ikoG8JU+
vif6TXW7R2jLutibj5v1OtCtprRAucdCB036ErPFDpky5NRhCdUXXgpsTakSXGDGZ/FinN9BRS1D
yT72BlengHZPS/9G2USVgerkDaVAY09DbXWFPR64wxZzv1Ou6VTwFfOIEET2u3/R8V43wLKgzKDN
cCfWxX4vUmdxden/3A8xjsAcLUU+gyXw15v0lmKszPk2+0TgxqHCvikwH8KF7fo4ckj2DtH7BQzI
Zf6AjM5F/IZwMouEhzHeSfQHCvt4z3nAs4e+FBEWoDtoyJADHbaVWnFEY9rNUnrPM7sNoQWIEj6W
QYucQOh5XwLrFac+wN1OswQs4JLydfMLS+aUie8FNM59Bjcw+LXy+7lbFQfmRA7E+S1ZjDrgEFsg
pnce3MMZ85XyuDu1Fx3A+vyhcv7SAV5FgjMc05iJYB7T07CMIOF+EqF1d5/vMFug0XTek1RBu/17
pEPwITYIyqIz2yCMRjVkuLg2OrdC/EL+GYLG0SXVA1n/p0WD8uXhxd2Ih2feOnVqgS3qTrOsR0TD
PDDbkdFypC+aML3lRiyys58wKCJd3sJBPHaGK+aLo0bYCYOuYHaRaq076+0QdKGRPkuaFGMrKryU
zAS1hebQzxiLJyZM8gmRKdkBCiwG3t4tBU5Wm94YNYSORrM6OnwK3FAjOOv3G1MCJ++ImLjlJ0h9
df2aS25BwU5ukHeSWmhaOeGGbEqPdCokUZ07I88FgRZWA/szp0LgswgFMOPCScSCkIXERvvPoFKm
PpuHfYSCg1fha2M1cd1Q00rQIxW7FfahWnBIb1ubCg0E8XBD5jZwEkLVlvilCC2jQdm+12SOWcOJ
7JCviRh64MCNpmzJe1S3DX+Rfd16wXYyjzNADOvyJb0tBTMDOj0+YA6DO9NEDx5+PeSR5Z947fJq
k0FMYsA9vM6UPICnjqT9lNyo5d6VY93+Q4XGPgyA79kitkUQkx+Ibjgwu0mauLCudrYx5nQKoHXv
NYX1iIShwvtwgSZiE1c/SSchLWTKLVWTuJGkZsLmhvopv3wRsTJunW+/MSe7Jx8jc69Wjg45Kan0
NFN9W/WW+NWdbraQhA7cQUgiB+ZZtwpHEznJj0DNHbrlFQl3KPzQ+2WMSxaxaSSEIbiefbbc5NJu
SQkJTkzegsM37/EDHaY9LP3GgaufPM1J5RB8g7Cmpo59WnnmtLXZ1g6C5rbCGeqNk+9zW74mIIf0
WMp9/RnzJpgI8U7kJIkjl+CoKOFQoN1L9xE03ClYcO3rpAx/o4FghRDWgwJt9iBsyUFOUyImH02l
ylLRpuTihwFibh5uUaU08dCVL7WteWnymD9Lc7+fDdofGTXbFnIDf4BleCNhLiGon1mX7pixnOT7
kXs0svphMvz38xAPyX56qxx1BIJq54nKM5RUKK11sBQZ2O3qPhgLlltK8rY5+hx4J5g6ZPWo+GjO
rTYuArr+hbasL3s069e4cb/kTPZEff7eLkCJVBwMlrXVE5HpTnpG2swuvsDL6rWhmJ9HKSD2JQ5S
M8isZCa8Uov4EvksZvM9hZmqpi0bKATB26oWVdwu5R+Wgbl8/xVouG+ojcN7clu95sNtqZj7MZoL
8nCqg+RyYd4jgHpkE+m5AzxwFnRwBgr0dQDM/H7yAjAv4o7h4kU8Dik2glEElOjkDmokiN8w/0nD
QSAwKQR5jJboLu0EdDuS3Jb0uHE4DjXrZY/D21xClHedG+H+NNo+GeC9n9WuhqIPtnyuuI/5/ulq
vUl/dVPs8ULHmHxgPVUAsiTOXfpSSGFHS9hYquYHJBXYvKPPhrP2BLRtICFRPXWhYHO92gXqPY2Y
C2X3jnr4TKT/5AHQ/hO2BBcNXMZcDFxDakwtSmBCF45/Y/Uy3B5I/9DRAMVAvx76taF5eYJKCgXl
lwowBp0Gocem5N7NH9IIRWQgH6cJWfDk0da7+1ElZeoZYShh+2DduUX03khzJZBmGrvJl+0FvccB
Wtnlf3ZLvpIR1sB65ZyTfv48GN4zFhz87jp/IrBZqwti8Zhc/rA2UERuvcrOQxxRWqhs0ZrwneZJ
q9jGhRs3JCIKapwNrCftxswPzJbW2fnEt5u+PBmdpTxtfhmX/I41S/cphg4IImPFHZkhuj3QXoh+
ENjly0WOHZRBu2ym9QwJtvvaFUk5YTtMMdZqioMKjpO7R0NEb2o3IqGJ7xlBM3Igdnby1CaGJyG+
o8QU8Uv+KHq4QhI5mA92dwSgm5Ig9dLaF57y9rWh+aLYJqop533rxmLc2vflDS7aWkLehRhwnif3
BDn9fisj48M8VNh3uq2nX5F5p4RyNUG/oHfL8UIsA3kBfS7NWA0FtTJ720Jt7SxgfV/nWnid32OD
J0+a0soXACPXaRZkijmgABk6UGG9ak34xxXdYW/VdPyH6vJG+DMK6toqDFs53Q9gqkAADsQlDP/2
QzJd79LS3dcN8oEWXOC7kJbtTgqkD+MklMoyfm81SUtmXvDtvPeOsuQadVv71Rjx2DKhnWr3hFJE
zePC4dDCWVgIrOE69viwDW07ExnxfSH1zjz+LT98DJ8fYOeR922rS0sWJtTpldVjYF3son0R3FZi
ob00LNuOFqqf9Sf4YkKBNxeEoFGYfCfIimOGDAZVL0ZiZhN0DxV62hmp0sgYZQ8CST9lqfPhTA8r
pyBukqRMNB/EZj5LV+7/3eTxApIaroVp19L2eRgs2FPeBB1emf+TH966eZ2rYVn6DyG93fcuC1aA
zNwYYJUydbie5oK+ybD5DR7/fF3b//6Mn6tLBcmwRoQB73VKR5zWMi5coHNHaiORzfmxy9OV67fu
kifB0uGgn7fGBI0R/31wo03tCLjHfGAxtAEpOk+58HllCJ8YOa2hHAlYLqrHt3ldyZfbPPWzeT9E
ntUH7YwtbYtKVQTGtRM+/kzzxtMrZ/qFYX/BRydSUPbYoeEexMCoAekCogcTZR7KPd5PpKnkSzkS
9S7j5R/EyupWSwuOv4gQuUH0fNn3x8YAlILpYrtPuJMwzNhthDkLVbz/PRIJRoUQioS1G7lwcoS2
EOn52K0X0DV+NSsU64uSDw2keBeQGn7Nfi7ljeq/QriKAykjZyFO738ITXnYXxwwDboG19hbxG/Q
KjpGfPuhjC6ON2wvqP4roExbixGHokPcwH7XNqIcdUAVTuwJGOc+fCWguqLZBYGiQsHOwPfIgzee
4pCgQebPcnJKFk90e4VvOMmUYbmVrYLsYiRHj2Hdpii8rljDTjuV/OI/Tvx5cmVs4u7FHDfcJgU5
g6PZfsbKY/DR/MPyvccdqKY1+GG3z/dOpwS63eE485PuyMeQSL1PZ6hfUTdMCaDxca3JRwoOzLyk
oh6RpzGY6H0ckmFS4XGYkIwVjk63cZAa0RBbv7dfDkCQ8HgR9ClEiRuxuYmZdnTYzLUc4hbPfva7
MbDJQIwUG94iNQvYqb3qsZKPQ3S6mA6Y6yYzuzW4YvbClCLUibJfMcTv+F3R8vdrUAgddJ12kwZ7
WhAJ/6HIwqTwM+Y2SORJ3rBNVQ6HYbH+YB0Ttq2KAMocKw6jgzbCRI/BnJXyByznQgkcgNG+KpY1
rNdb9Fg2IBDGASrnRFzwO/oOo2+R3BFdqCbg4oChkTUpqOjJT/LDrdwWtB5b1ru2YNnGy5L6Zz+j
l4SH7kOZINEh+gDmENMzvKJUTyQUBQT3LvcHBQJrKMra4LNBqN4yzDlH1oYr0mm+4c+dUJJ+ugfl
szL3TtpVuRlMMGaOCKAzdcMc51a50WPk+POXEV7yxUex6mWRDCf3MXLyy3lNL6WspxmAXkMGNj88
TP/5wzzD9O8+LQF8TFT4FhRo6tUQl99ZND2O7OcR9AB35suijEZ+tc7WzIyCpUVnvcgtJFHmko62
9tU55Cygy5qUbfc9fcwqTxWToMBmi5BPweDWyqL9QUTnCdMCegbwT8KO0IteaLDJYfmyAYcMTiKf
4kXOM5u45jz15E1Z8/h9lS5tXOqAkIUjMEqOhOhNiQSUJ5/lXcUoZwjS3KoxVGPNd/Teen190bkO
YTjAGOhc8dyFEEA+7kaMoHuvPpRriEu6g+B5vgJYnT7rx/rjINwmEjnhtASFq4Ox5MswvqAFuNv8
T436ExX1rPtfniHMKRSs5joSSQbYUBACFyQDIa8ze7T3DTr2QVBYzQLREWsNwwOX6POYORIekDp8
WveF+vMvUNPExEYmgX4Qej0oq0M3IYSExCzQii8FqFURCS9vda/kCByD7U70Hlooxc2wRnsCGyao
IjhgrwnwxVCrcRCUjck5c3r7Xxi6YjUEQmO/Xw4Z0eSopKZjOwCKeEFHvSevNXoK1EkiY+3lj2JQ
CnU+ID7Zbn4vrUWXxpXewxfFkbb4WgW0K3nTXrvRCJvsLyBWr4MBp2Nx5IafDx0c653e3xMilvFS
J0VWuFHR8hAyiVZVyGh9ZW8heQLT61A4iWQmJQSq/r5NoE3aBN5+PBcMZwfmqcf8OdaMhAnBvIb3
Hh9VEeOGGGZx49Z9Zx9s6n74pg2eX71N3Ju6w1UQLRJ0MFuzgdXPwfeT5Lhl3DZp+gidyNNk7hIC
NTKBhECcvBCxjYihsJm3AnAArwCOA04QjJ8SXnkj1ECsy9k9GC6iDlKtD8kU3PZ7DAUIKBmSM0sn
pYPQ0Vob9lr8bXYVbFjCddSzfpECcpx0buNqYlT4yCO4gaGJ3ovcBR4kJr/zxO4XcJluMXkcjohI
ALaxKfI4omWHh8HBy4k2c3+j6LzEMjOHv3sAvBfEAN1REtyWNbD/GdGAuZ72iAYdKcwOxeQdkO3B
tkY+hE76yy/xEYyqgpxwm0m/Rs4JRvT7L6UHOA0Om0QEMqAttA1opJzjTJbMFVEwfG9juE/Fis6g
z4yxFVorbh7t6yyL8S9jTVW8At8vYT1cKlOnjox75xHhLHh4Y4fS6mQ8THWqTjU07RdwgeYeMoeX
k2NZ4ub7VTxp8T0zuoGB3ajD0KrxjBFXGKn0dt/lbfPPeSxEJAIJ0h2R2rNOPY1MrUQko9qEch0J
R7p7qrnOsXhJl3eDiJOkHbFLz463xQpMdaXvOiYrco1PbEYALzyGom883kwxzBJc83jFZiZCXq4J
5h5k/qmbWQanWufPdYbCCAQaYI0h40wiAy+/ByK/Y7wUqZspiv7G6gAlF4NfCd8xQsnTm/z9RLY0
6l7+gZ81SNdX9PjBAFgGGNcsWMGTORMxiIGaO8/4Me/WcTi2f/RZ6xpTbMjKNj1QdXmZamEGaFgs
aIFHIuQZyOcHBIavKnrurfsG7uCFgBlX34NMSPS0vY1UAdtkghMAnTWEGAyfpS5uliQhvUAuxiQ3
JG3x7UIliF4a3dkenbxhU+jxNX1dummNoBFHx1UHzJmf0snbRi3ovnwCOVEw/KaByqCoL3jGAjIf
DOdXHbh7mqWnC3uUT9IGc19jH3+B4KEoy5ibsl7qfui3aGGuMNPd6XsSBnH+E+eEcsjYpY88FGLD
ZR9lHYnxDj2xdaTlbq54SoeMZwAjonvD/8meZ/wSMGuGN3sZTx7EXkDWUSQhjty+gjEcGa4Ewbrl
7EUByNTq+kOu+JyaYIAoHiX53SONr9vo2Ekwk3dW4b4n6E8+awKIQEnRQfGdAvBBVoxxqPGGx6db
5OZr8SFUn2xzlFvOC1Lz6pb0hQdFFZfKQAz+3gBzGRRIKwWwakOOcWmuSXOpPN3luBmd7wPvvpWR
AllEvXZLqMViVxX4Tsb6jNzaVHWGhEP5WHzfIoorrYMWVRd+7c75VosvNIKgY7Dgqr6IDnvgcex4
mvUEwqLfjHFMELubfZBKhhUQcwr9/ln17J43nv/rgbFe9GdCkbP9PBByqJNiduumKQDkw9ak5RDI
7ukg48cP8JAcbSSwb7/9yZeN5hHf8w+yFNogiukf9Oci3aYJ7nPJQW88RRFciuEr9xVnF9v5gZAo
TvlbnMU1ZBPpN2i/BdQMO4TAFzcpxFqkLXoXaS2tKVKMH5krh7hcALMxGx3lRfKZv5DYKNHz4T31
TZWGz0XlDRl+SfYwechqoCfPYmgOBkgZFATJtW/k7lXNzGrX87nQPv7Ky25bgTo3bNe4Zyfae6GB
6CKZ7czojizd4ChrX7a2IiJjhzfU0WAHJhwWgRySHDB5h5zk8R0iJy7PO9ruBqfIIVsNLnlMW0dA
n/38LfB4krKXjNzbSZqgjnytno6ySX8xuYBSyofsjOCZm8rBnAMNjZhRSM3BZAZ4Lnxt0qaNXhtk
Y/B/fAR1aN82A58pv1AKP91+fYWenCk+cHN7vuai6CrisoFPsSvFI+tAplEHcEzt4vD5ujSYaVJJ
Pm1ls67WCjJolWhcZrA26ys4GBxNgTGHLLHkefhA4vWmGO0gkJTBQg7feJcwaNRzARMD9n0vb9yl
tP5rXA0Km8L/wla2ZkDW266Jb+4IKaFLou307pSzzAV1K0wV3RL2gLBzSvBQtjR7d0CUiCLOEagR
qjkMQIX1A1baIPG6WkNfd1NfcWXnX0VsAsjcY0kMyQDrNMIqHqmTlBKSOKernUZ8g9wV0PGe6iub
aa1Z+2BTu0fP7mYEwk16dx7Ym6kDOEDG1COKl08UnNL3Sbt4biXDqsOBX7hraMZdbd6nw1hnXoY+
VRYDX14OibkdobytQ3lJru8uhXfnfkA7EapNlBjDjjhmg8ue9xtE+nTowafZgsNIA31KGeFBsLzW
BQXens2zO8mzMmR1fc8pWiIbBp/rh5nPLpyDHEdil8RM7Q9/SQFYnQf2mb2FVkBQK8xxKeizQpLR
UNQMOMqeQZkxn5W/I7j9wt3/IU00y0izv0t1Juhx7dx7dagzAAvJ5VSUb9uOypRmyH4U5hrRysWY
XWN2BEYDYSomXgHE9Ume8WghIQWNR15HyIkjb28xjBgTIRVUeECjCDsHS8g3eYuOnP93ua94uNtL
gdhgQboVWRXp5ENKRbq6HSTyx75nBiMzeSeLB0yrkMLPRTjVW+KdJadZifGOjwWWzB5xp/0Cjyw8
2tMFkhFCT0UuBbOPfvNljr/kjZCLeCyCilK3OjL/iHhVGOalht8ZHKHFO8eLYOW/WmOyw5qZkLJN
+pejowQzAORceTIm0g1j6OaFOoXIHGKImlmx43lcIH7y+QMFTwzYL6cRYhrdfc67QFcFm0wuBTUF
lwoeLYSh9QG4bVtMaGwGM3i6K1GEyOViTMGTPWuuskdTKshQ/O7XhQGkRCHBETUaPJpCvNgjlt10
tUUQ/IbXZ7TQk6OR2IBbrDJAKK6CW5LBtILvGD4XwqZJycpYjcdiSPX2DPaLHMY7o1JRxdG6eE+u
B27lay3yODRIQ8TSQBpAa/Fjqkb02xtS7PgOCfwhUG34x/IKh2i5QFBIgXqKOV6ITMEGk1uM0uUZ
iBxq7A69GYkxHV+X3ENuG+EhT4IgikBkXHR+yXw3uhwhL7OLFVI3VoTCuqaOI1r1cyDhxmN5oZSI
UuzR1e7D/BniTALwHIqP3hvG3Zw5sAtj+UZSeuK8SohMYVNGEzuM8U5k0bs1FS4qnfIE7X94QibG
hB8/GO61gJ6iUaE+bzxthOSyreCdcEFeRiB6iDiQVOPbp1rmyyHWJkA+IXhTld/GbE8BqblqaqP2
0y80fnQCKb/CXZUug+VzMppmMI4/ZJFxwrYIA5AK23UYYc1CsKiRByR9EFhLF6prDmD6NSpHEo1O
oA3/VP4E6obGbMC5M+tmI8eYvJwXS0EAxbSofMvidQjOw/zFEArRR+Hew+QEmNWwy5OQQCKg9PeI
upWyFgGLhw/aLh7DbM2jT7YpwTETiOzkkfDm+USGG2EMAk8rD1tGjFB96a315UdxQ5F9qTPkq8N1
Rs3Hda4Zp1vgktFZsOT8QGBc7S9OOBKZRIyGICUBnExpDu0wT8XcRhwCXOHLYUSYqKhTewZP/JpC
oFkTHc5yEBMhQmKT5mbJlwDYPf0CVBQhgOLK/ti/faQrLiEaCZZAU1Csqr2fZz8iiiUhw1iaHl8J
JmZESDaoM7XhisgS8SmGJkv2Podx9hukkQr1LboVBMf0YYJRjW6uLSZ1yphkkbVRXInWM3izjhHR
0EaJVnR1szYZGM/wMkR0OSIs4x7QjiCZ1omE105CcqnBVoZoQQx3eBDBT+k/nSozqtiPhVBZNCal
1/+MgTFrbPYDOqLtmoeUVEtATTK1sXaWKCyPKzE1pKPXIJ7E3F4s2UEDZa45m+3pLcKyA+c7hoz2
NOzU4qX3pDa6pDyLcZWPn2N/yRCAHjN/xTs7x991zdcuEqnEKVCssL5Y+i8EgmOQ/fFxRB+LpyiY
iVxD0ccIOZQUirFrhKld1peex0HEFwOXMOoNNIBtip3onzFl29hnkW2RW+caZcL/LZDIExJeqZvz
ezRMMunx2vOdoBU1n9Mr58hg9qYQFLmNR8Hx/dJUEhHh0NtUzC1cIVWM1dnvl0mI3+Dry8lpA+68
yhiFWXoMgFSPR3JB3pORNxU5nixGdtiNxGAKMQWFMW6WNPfkcINQ3Vm9rIC8+ZmIZhzbiCp0uuyb
zxPIauP5ikgFM2fsIbax7Ah1AId0ezCW16ax37uxm9sJ49yXtA4dViUeMTjWQUwcfO8Sv4UWzTwx
SK1xElLBX5A3E6hwzWO2CBmLnY/Az2WsNwgYexHhoaAyQwp4vmfiVsTqQmULpmbNadjAbSdY38nW
/9pbnqqDYm0Lu8u5C6T9kTv2h+gZYxILI7WZ5uxypG+fnp5AIHqgOYBAtKVBDaw9Ctq5gIvhNyzZ
GzELh0ORJynzaDLgTBlyzNQbMlOdTzT0mq3ChsFRNs2PHwg2QnqoaGdKcAsQrjfWg0if+kD4AQNJ
9uSTXVllwgR6c8QThQsf2mwEUULgulOyFNjxVYKrnzyJmkjvQD729WvgagZ8oB94+2jNAiPUdnco
kvGDUrLDB/mioLxOHoEx3ZQMsySbkQ96DQ3Q28bSEnJfktqjoTEhbxECDKxmxVCKHZIqwFT3NUVU
gGFAc2+oSWhsCV1HmnFfIdAgAUbGS5/OZG4lxhxcuamYxJvOkJZte+pFw/pjYBA7NQngzoDH+c7w
WazADlM2uMzr9IoCTcd3ya7tizlhzBVrgly8q0r/D4qNKhbIvduMY/FmvDzGe0JLOU5Fh0h3rZwJ
nV20Qv85TpQW2OW9qYG7G+tTcon3+HOG47HKZRYAqPqNN4Z5Hkb1rAA0x9vrCC9772N4B4qnGI9i
JcJLBAVaYFq/+yN/126rFDbqfSjtcvr1y8WeGXedU8U9jwU08ph0xkA5aVNolzyCdMHdoUeDhfj2
eW1EVVzdbQJh4oimlnepMdgZIiVgib52QiJfNq38iv2BWzJibTXMYqQNAK7wlSVuQzpuYXp4bVu3
JrHjGW0UCB+0s+nhs70fxouKvKb9GQqOVTAKSMVaU/IDytM9kSpCZ6HPSijt2wrMchDgNgzUBR79
NXkz5AGJqKdVtiJxCSoLicNgQV73zdFoZxj1pAeaR15Gkv2RucVMJizEtNEh74+mlzE7UxFhxO5B
PrsYZIGDRyj+7Rq6x3A/UyGy+f2yR3LOKWwZbwlKZ29re9JEX9bsF7yPLZhYDp7Fl8X0wQiLOmgo
BR22HVGDCVji2DJyCv7QRDBX4RS4JturGyHUJ2+MZjeA8KWhyEWsh5gbYEE3bnjCrBXprhQSVO6c
BnDqbz/JnNqbbSNgdTYFvLFibiEH3+yPuWMrJtjKYGgiohmLtnlqkQygQOGz0p2Z5mAxp3vjlfZ+
wWRHJO8gYTr/FqJKFSAwX0dCDr3Y4L/2LDk5w+0XeghWmEBBMjfMwGAxwJBwa29QWTc2YHGK4wun
XqJVYOwR+fdiLACDuAiE486LYckrIdHp0LYIkPdv7oRIEvmTIZcKaUTBcuxsKp3BsuH5+pizGTIi
hD2CrBd8KtWAt590BFkwTKbhDGblWnUPljQVIzvERNGcy50bC9QkDnkLkNnsP1x5UPJ3GbohhlZP
hyEMJac0gj1kqgWlg9iB11f7jD3qGisXUTRvKVioKEDRWewiWzB14cZAVDA7kOjI5b+Pyd0lRmNo
7g71HCwaEI/xhtCY6IvqgEbZvQIoPc3DCLKeVBzn5/K0wpGYOxgzfbCjqLxakwmb0JhV9XeaHAgs
pZXtzR/Z+l5Emk7hpc7T44x9Omj2rOWSPth6+l+HAuq0EdotUtY+5IXwsoUpsppE+uGN4McKSLZi
KDPfCimMObeCDYncjyFDE9UwQ4xFdAYKVzMkCoqsb3bZyY+oc9kyuEX1qluPFzvMS9ZE3B5lNVhL
wdcKL4s7+tyPE3UAwgRGyssXeFxuMZayFsGIRthAY8M3Gqy3Esl16hJ3hjKOPIsYAcG/YRs7pHrs
ucYUsSkjIvemulbs4SRsoTxgtawfIW3hgc1hIqz7QTmxJR00r2BjuV/ulxre5IzSWwm+iVAAc67q
bP2kUzFqrJx/2Q1ZZtZw2eKVmBKJk5vSWSCZWpLT3W3IenGG7EOYRk7yogtb2uSpWJiDhbG4zfWt
Zu23ClBSfX4nXZz64vRR4ypiZ/6Po/NaThyJwvATqUoJhVtACZGDAd9QBhtlJCFQ4Onn66nZnd2d
tTFI6u5z/vOH5JBz0WcJPbZwh2FFERDa0NYKogYNbQJ+/oTiSByOKCFZLnBkZtBMFpzhEDeMUz2H
96ALK0Mm7jhNQkhf6qc6SJftnXuCXHfOkLQhdo/OK2CcdP447TJmVCw8tpawvKYWX85OuL+seA5c
GATB654zyNpc4DzBmjAgtM0jr0byTzPHTsoiR2YjygROxpAGZf/CW69C+g/Rwv6Gf8fNgHQwJ9wI
mhAWX8fhVMzP8AHwtQOm4byvpwmDjulLTJFJwvlshhs5q7NR7nE0tA6sJiFPXAoVmyDPZHs+DExw
/DMD9dxjgFrC3hjbV3rxw8u3nQdJxjVnEKbC0NZOFx+WArC52KNw8MBs4vId/Vw2xRIuMZvoUlkx
zevXF7bTeynk8xIjRey6to+g/mrnxRIGuQs6QmOsA+erMxoxwli/6DuN2XDHHmBNmcC+bN0Tn51q
LmO/QAwDC2shytlhaYaIbvkeMXLvwxhVIdRAim4LP1FpKaMlhvf1mqLlfdSofIS3+HDoSSJvHY6n
ufQNGRD0HdyNVm+VsjxBxlyaRqhV0E/qm7wzAf5iQQRVz6om8gnKg0LNYJ6of5bsKeGTGwY+zHnm
xXebPRlFLdQUJFtuTPNBfrOMtHRw0MVZnrJ73pKvC13hDFyJaAubvgRdHZ//bFM/XaDSlWFHTXOM
vQc8PMDJ8gfk5UGMwA/IwY1UZ2sDrkTGxW7Yjn4vMK8YfspjhWW+tH/NXxuvh3HYIS9MEciPE+qC
PQqJmP2eiNi7vkHNEOlw757K9AG0JLrSlFx4lgCDHYZnOCScouW38EPEUWGRqeNk/j4zNsY7d/0K
jbOJKJWG+ypFIg3nicPWlsnVJoVXloTVWQd1wjXsu1+JtxStLg7tuRkoZ94Nel9jO4L7eNZS73G4
1zsZMx9j+2H/uH5a/7LFR0xCj2GChPrpd0sRfqi+H5sG05E3NLviDK1ThywQvP6zRjmpOVuq9bMJ
aFobfDBE3wvQXCpeeVe9JJ7IUNiaUCeVc2Of6yNkRfRS9Lq+OnuSjswTdsgWT/99tksn5fNQkdJR
97O2cobWl3WcVhGXj7vW4VNHfxfF5eyzt3JKh5ezySGIXKqcpcyjqZawToVGgvkhxbDiFNg3Zcy+
Jz08ORyz+kn5l3ROL4X8H1xsMLVpYHXTHQNgjabRCL+2D8AKpqN4jjJ3EuoLDRgSMGie0PRzqt6j
8H/PCpntiYnjBwK5qCpEz2BzMvYuRiJMrEl9Zgsgn/TpzI2pYLpY/Le9SWFwSYwLVSEs0sC5DBIq
ZCc9icx3rDyo4Dpylp6sabb83i8PmEgwEeP0vrNewSqYNzmxg83EQVRdjIdPKYVGMacgpJBvRJ85
Y7JI3b3ev6fn+KeFKmV/c7T+9LNt/YVCcs8Q/EILjt/spJnjp7aIEBPjSAXlh2rGh+s/ck1Sm18z
GHA8mgr8cPBXVz/juZ6Mb/p5C1qzSxDlvaGWUOvMq6tMinXmqKDky5SJw4f9hObkxxjG6h2okrEI
+wdYxx1nELDWo4b3Rnu6bBhmLg06nkEUhNSMzLM5pic41CNJWunQeBI89WK00nRaFP4UvG9oN9rD
4eCdjiiAGYgDnmHK5sY/HyahOoZZeso6E/b+GWzLLMxJ6mXlDBhcVO6QOS023fEuRY1lzmpEWy8M
/YYvEEwIM7k0MSAbYs4E6QXN01ql/1RX5bzGv5GQ3frGuJCNn3Pkgx6AIVhJowi/Lfq9oFqf9TTD
d5mPzwGmecWp50yFiI2eqY1AwVrAoic2WS6RoF8WdeeSpKKkQAg0zmOh3QeNNF5z8EAcNMEBbN/A
FwBRvgAyEXz+MrUAKBcxlvbeYPj9ICjssmDnc6F/wN1GyzuB/uXE8LGw6YCplU+rypfpM3FNJPKc
KYRvhsQb4Wk3/4+dVkwRg/oHQUr8iwPjWGJPYTgVUfdCvwa2+hV8I/DeCJXahIvXV9PhgNXjB2IS
81Uyk9ki/PgMaCPLwf93b3ggq9qwlAnpBpS4o9Gx4NUiIcY0C+6RMCi1+QFJgBLrSfUZ0ZJKDq4k
8QmwWEdc0Cw0rLesqcpDzwd6rEtcj7Hh+oQqB0HN31x49lpcvt5TWJOi+scQ2XuQqLLAV9lPvCYh
dpYihg2IkIYQMdKMyyogYwH/6j8cdKhP83k3k79Lv/Zh1rJdMYqg7TamNS3vKd2zIEwm77MHRiDK
Y8Uix60XhBwLBwbS9JEgV3kw2plzZClPl4k/PAUO1gV4c+GUA3gt3iW3am36I58092UO4VSYVfSA
gEd5J68oLqgxlk88nROecUQOyYSucgYHuQV7I+iP0b6ySckiCbi+SF0oNbpp/8PpCsjAiNrBoT76
7o+Dvnz+J/q2s+ZkrGQyVEsovQD7oUaRGxI45EFT+6Q7uQ6G3/T4FEm7TJRXj52BbIQyHrd43QOL
+CosUeQEKX4UbEDaV383wdEBuL5yAJdqL58e8EL3NWNFPN7Wlse1BNbrq9U7Ru7S77kRH3XSbDT/
RXgx5NpDqbosq+zPWJvbHKkiWcHtsaCl8HDogmgkXPYBhi64MY8fn0CTvUuE3kGGHWfRkHLgk2Cy
UZGXF9u0cEnAzOmfvzB+3Cj0ZyOCPp9kYbo1639BOoh8Htby0zH29rLFjGfKXyVV2LzcMmCBLfLV
zEwUYrBwQN6Y2oHP9RBMpweRCN/MmMlIoZ57j5u969Vf2/Cz++NmMa849h3mMfEfBkM6iRSka9Lg
cq8g+jFNg2n4PYwwEaCOAEN9ciy0LhMGcbybO22XvzAq+d9Xaaf0kB/gp4C2x2loROMGW6hAWlul
r7KgV2qIc9kK7ddaY0fe1m69SpnBX7By1Sqot2MTejPYrmcIAlBN0B9oObFqTwAlJjxr4pTIkhsY
D2C4p/swNx/M2ssAYx/9vYqUE9zEbqA0ZtiEsz8o/aTrx1Y9t5BaMppASErsQrXFrROxCnTBePxO
UdZC6yCgGTO74V7HwRO6z2siHDHtWTYEz/O7dFo8BQxKoBdqIXmnWlNC7CymX6TWkP8ULTttZvzk
tf/aXdb4tB215XBW90eJ3kzfP7eaA9MNsjlFN1SLiXXWA9rDYoflU7J6YEfbLzsce9Qxv6fUmrjk
7XE202Tiq3YDsAtYl4WCawojGwCGUgq6vug4b+1MA4YiAzfA3Q5erh0i97IBKb4/YQHjAz4+ZN4O
/4cG7bnsM+rUXX5QgsQTdQ6OQTCpzsLJsP+ybunSWFGCQlyYG3t2R1Z4f31daX+6boLmMYG13gFJ
C8/Gn9ievn9tqN/6qrHH8cC5fCdscGm96QqGU3WXDrw3qKqYAuzet5JHevEIEewCh7U+KCjNyeJ1
TRbRojurhuMtL1RNoE8KFWM21zWHdU+DAmU6ZvZrb3LYcSNs2wV5baL/BvpsdHvMR5Ir5lRoCC1r
cvnQQdD3Mkr9nDG7Z0PENYH9CxCGA5t5N+hmjhtPhDHcKgM9wYHdnKLey6S1zPyKMYi215fN0ZwK
a34UzfH+OX83rgrFBZr8+0RCKpSpmAE+Ta/lWfGEglGC9db4OAHnbm1OCXHVy68C8BCCKXL01edW
4C0O3f3eIIbBfMq+BDpx1jsDrIjGh0l461DW9mszHguPaQ7B+YjwZQDtNmjXMkb1SDSLWQfl9Jc0
xm2NwwPGpBjioPrG84dRgLVMF48B/14am20lBcXR2MKh56gdgWsMGBKvdDRYG7QqG/sX8yTUzI7u
KSfEmR9pYWBgUoYlcuARQbg4/3m9kMs+uZuuspJcBuPaWvag0jHyGibCFU1FTLQ3h/XzNtqz2tON
TFEVj/0ILi6HjmPH4+gRnrTxrsQplTZR4a2IeRWMRBEahwqReoaJ+S+CXWg88/0qdS1mgWiYKDx9
HFBw0Wi2zU/EAA5k5r1VbKaOysnM3PcXDsq4qDM/wWmDWSeo3SugChWZTsh/yCytHXWpKa51wMQb
CrwDIlsI6l72TSAL5AHmYRZMo+8IjOg9GaVzhcH6mzueMKbmgk6QFU1egS5EiqOdwQ7Y7KgWqLMZ
AtKPDjyAGuy7yHvfIg/hE7MX9FbzF+ZsAH+8ISGShndHgwrfJryc1xzEtwuYBMgNc6gpwBvCQ5BA
Ttcvm/zdNoCz0yw4YCw4RiJSEait8sGasY5+/Eo3BoMRA9hhRRvBkUmpIPCR44WxSsQteG4+6hSX
R+YYiCdJTAUVAqjAtsSz6DCXzayadwuITMzJ5UUUSquOsLQJJmhPxnjwNKcSFQ6Ww4wgyRleFQdr
35leG7vdupwnp3gbf+GxBvk8QC0EnkcrW/8ZBFY9w3fiDbjsnBW/6zGbCz6YhErbhJqINBTZmLy1
sM68DFOiS2iX0/qwJ16RbO7jA6KGw6PdBkQOPBeqgWjRPPJBIZ1THlbTSmSud1Fg1HN5wQFfjTMl
QINu/idpv8JSWypa0KRTAz284qYwXti+MUB+TnI9SCFoYzOJkOr1Y/nQaWDGvCB0pH/FjuYrMFZn
i6bhjVng7NgCDsxY46i0aZKqOY85g/lZv99SXUykYl0yIIWTKYQuCY45NjtLaTGYvXj4ajCdA/pf
9bes4PQODEwal5ZQuIr8hIZcmOyPmcDHr1QHXwk5vX3svcqEc+S31VTIKGAKnijnkjHGNwaDoVlK
yodHtcmbKe4c7hfhuKjju5svy4Fz1p4b7+WLGQXz6BnmXcVOgbr7JufdgFlMdc+mRjF6I+rbo1cs
0fGCYBTcu2hW8HCgZuAefKYsrCdDMOlsSiyjB8meC3S5MyYMJdpOTu8fdjVkNTg75SuZHBMWZuZJ
loBKsIzaMl85ScDJBAogKQfhdNSImhYJ0rpnxTc/XI2PkHPbJzGItjoBpbMgoXp32PMMDnJPwAli
Ttr9Y9c3kxGyB2hzEoGW7AMHnoxxGdprbd3e7JWwrOL+E2/O+y5hbCiXTWp9V9Ysa6fxc1ZAckvw
w4WTQLQHB6UgMXRelDnUBCa6jqdzoQhDBqvg0/6iDodRcpaIi62XoxgM+xubTVzl5hJyiJv+l1qi
OJaOLE6eUyW+5iUOMtFauVwvjYvB93CQndz8fSDT7+JTb4BtadOyAgGi1ifGvpgaTIjLn/SXqHHp
UiD2dJssaDiqdTL4Ehz0eBvnSpt3sjD/gAdAQh00jc9LmPa8TUTwmMPIvnCrSUw69xw65486CoGw
oDZCF8V7CZViNNXQtir+SJ0Ssg590D7hOPKl40TIEAb8nWUFp5SnCnXEi/yneoPTHxIknNaxVLKl
aYlwGqE1j14zTUlAtIXRIj3B6oWsMp9o0NfvYhyOU0Rphv1niT6+SSaCuogi7gXSAUwbQU9sxtmL
xLIWbzmHT9w8CFt5/tojp3/PtGHHca3IACzoOk2XzweypT33Eur956a9/PTxVocOAm+P81kIwT9M
gnw59xqqWmiLLJCq9QjgjYfQhgeJO+kgqlKgiCxy0xNPGk8XDxE06R4j5UAn4kZxKKkZgWv/a5lt
pi91kpojX9fFNpPSojrmtiKsJkNkC7sXxJR43acDEs1DJHSP1ntFtFsR+4/SLzpfKf0XFCXCdRMf
7+N60tKVyl8w0Ivep8FkBjJNDpckfCNBMTDDzhYZ4ios+K4lA0FQxrTyGZMoD3+0heXJXA/eJSUE
bivArwCryFHTWXezuCN0hwaEcMOXavcxTGuKAyy1tsYUE/EggVFGogsHuuW+/OdVTtcSUcAqLiTF
VlOc2H1Ti2Ezz0hO+n67/Ta+062ysyD6TOaImM27ds9+z2fgBwaCPRxkklFU+r8PY/tyvDh9X5uF
uof07ZZb6KAC8WGAwjjacGbZ+ETFxGz1QWYCdXg0UxEz4xkHOs/cBHbK1YQdnU5kYNLCiYFrESeD
c6XckvLWFkImRm2bb0kqwIUR02f0Cp9J3h2E6JiIJe8sHdpZypewEX+QF7Yb/HsUNN/JusKZhD3v
iumuHsPlwukXod6w1GtfQ46YJPMcg0bhC6/8jF5rttkFbl+C+c4TLfXL4fGVPUKFjWYBtEOvDDqc
QcsqBB+fI90MjMbEtHhHhO9nJ9tTIn1vMf6vVOV33DmqdQtNGpovyBn51zQaiRtbIlaTk7zYjPyI
Pp1fzVJ16iV93uJtEB58kjCq+DiZvlekWbQV4dGjG1dburi/9IrECm3RNk8Gk8xRvN+wPhjs5SN2
PpiH76haWHnZEv8uEyaF3TgWqkvIPNU6fXuVBiUfPbj8dCE5MIQkkBud9mubXY5TPCvUz6L4QimS
qnMVXhjh1tcsnQh2Yz6HdQatYfuwsYcUaPMbv7FPoPbfl3Q36l3yjnvDT6loIoqbDPEUdGa+z0u9
SifeJdS3GrNgNSw/orcjlIQjG0LsWSGVYDp41BwU7K2LvdW4fvgSJ4DgvGU2Plk1FAfFy4Rqwso9
aGzdvfg4xWXZmn4Ccf72fo4haEAloBh3S2nHLvQQ3h4F0lNpxhkF4crA6C174C8EPYv3XywXmeHa
4PqAm5w7Cxb3UYlmokwdMNM+X1bsf2PzhwyMq/ZjrYb1aJmASsQApUhNkaa2UGV2z4LZ2SdeXED7
gcAT74MomrlZCoO18t7v9QOPSWqjBXa9A72iSNcAae48aMmQtuFPI862iKtewbNVQeByIuYejF5/
8uJo8/QMQ9jaWBieLWmhyssGkROzNftavGdFE2CM8PPJUcY+sTPD0cSa0sEZSA0hJCRf0i9Qt3o1
jmrnPh6zkY4DkEsvjCZYt9wCb4Z3WGZkaf8QpNFqRGKMZXMWNwfd/AZDH6I54RmUgTH+7tfkMzUU
pxo8g1O5C0prYzK5gOqadOOXtAUf0EsMMlE4hkJVot71A6JIiFthV7ldtpTUwwi5TLX9ACbwUfBD
gidBRlkVDIyZZYdYKizcMgvJMMnW9dZuFsPrKwNjtENNWNewueO2eSYz/v3YpcUhed2eZOXCEAcd
LbeFfjag8VV309x2Py+YEnTWNRoohHPRZqTNh8/3KNmma45Z+QLVQqil6ND4gfJMW8Fm97mDfs0A
/agu5E2B8YbfwT+46R7pvUt5ARMUo5t8Vhrua049KPDchrFM5NQLUnkjH0oiw9XXGhc/PKxYQ0R+
s8DAnp83Y0aTwkj1SyhD8nXDSTk280nbhZI6V7Ct9D9YggiLVXuNmAo3ambZYG33jvk+wPf3Y2VE
/kgRJkXq+W/x2Q7n5K/+a8l4fs0hjEIkEeWvHgMew5h8nXTJsdSNSmdMfjoVzxZzLZOh0IkygVU0
wiJzZ6s4/SnuaK6Ar+UOcCObeLLl5zKx+6LnA4qfXLbTRhDZ2j0pJi1xFzm43RQSOSyDNQRl/0JN
V0BggulGXeIZHTGYNhor+qF8z0jIVa9CjyPonvgZbKxOyGCZVX+m0dI4nBZ0GIJPgRzmxK1AkDGv
ANPB6fHpM0KbPwCI3xgJdySbX7DRrpbk1sbqVL4PikefJnXhU//tsCABan/89W8SL7U5ZkLGZ/Wg
HaFyh5BZV8K1Twf9v5mI0xA/0t2Qe108b0jkrMIzb2ygElsbm03ELabYqjeIm7LXFQwZF/g3o3I8
AEDFBZ2jkRdswCjYGjy1sT3TGif7ed8/BPjQCIMlPimCApl5+sWvq8mFwf2MRL6x8Yuy2GcjbqvN
G+7raHaJ3ZTBK53vAifaGoc60Z5v+abPTV6SJY+feYMTyW4geS94w377i73oOBIKm/cYShUm4hNl
xemlwUO7cEbrN4zC4AvrTgx84HOMfJVfFOQugTBQQTdCfNTO818wzKQfy73wGe4fPjcFHzX4Jsfe
V88E6GYaNaeMCJUZqktJxCCqD670BjgtLRW6tQrOFllXvoGnHr77Zwbs0Rhu2fuQNng8kdMwHZY8
mG9s5ntXYpq4TDj2DvBQ5vUv9QAmme0kBhqnbplhEV19Wbh5P139NRkt4UPBFzDQCTNT/Xp3IjLl
qmDjig662yK4eUN0v1KPfYQjwaIatt1a2zD/7t5jZRCz0yfXsHfyO74Wb7T88VSZzAw3VYN4gKVg
ekzRvp5OhbpT+Yrvo+aHis266/m2w+t0qw1CF03BVMT4mgN2Yj69QMrMk5veHsM8IuiXeUk0zNAH
M+zjYj/yzQd+I1Q4WHjlUsS1k+Xki0joDBM0xqIiE1xoy6tfyogjQ87cdjUVVm5JR8i3WdPREW5S
WFSHCN9fzeclNXsfvVcNbap2qLFch9IPv44BhXbFNjN7obFCKsd6UbH6fAbUH+rXCCU+ouwPTKHa
5iOSeeMq6O1oWLYl+CBvi+qWXXvfXokx6o+Irg+YHFm9N6DAqYJoxmZjrfEVgqSiXmCznKV2milz
yrYbCSQ10rofTjzwtwSPdtj4cGigpeTOSHaShfR2FajlvrJ6uZvpJpmaDGDnSeWUNtlOV1pkRWNb
Ge2eZgAO92IHGMbtqVs2In1kKN0WREbJNu/yB6E8OZZcbKpbqrp3NHvrU8amMcdIOTUrjEXvcsP2
WgHRjQK9803dfwLYXIZ9U3zVCyYxyLKOkGMwBzpdrhbBEmD3sEEw2AEB/iu/SSn/RiLQci5+M8pg
oANzxeK6emBK+JUSLtSobo3uH5Aj9mU6c0z6mNbJ49f11bpJBtN44EjQGNXw5OGxUOP9xI6SjPFD
1DE12zxvIMTKWmbnBJBUyMAKklWpTLD3Z5Lo65CjDjpg52OcYNnBQa668vVZj3eZW8EiC/kiuPrq
ElNw2GSRicGygVUSgwt7+M3yULEINzn2GkxceIP4uD82FkHI7As9i78h7Gv92NN72Qyv1G1DKuMI
UAFPHARpLs9r/GsASSLiRCtGGr2jouYl40nCYwVtBAw/2p3PiBphUmPlVHv0UzlmLiW8ePWQFgu1
/MHKP+sdrYGoJmBGsGfrF+oP8zXPmJtOemSGXf6RQKPD5/qPaWnvJWHpwELEkIhobee9sWY4HM53
FCqc0e4FNNODPySm4KfGI9o8ZKweKnaonvFgxHWrX2WpI41mn3KqVE5qfGcgN84Lh2jY0+2ZW5dB
Hr3aW4kdlid+zaTkVZyqy9lgXehYgVqjy0zuggf5IaNlXCxqoLOo31SvMK0d/qUhnZX52zCT7L1J
i4Y0OAuZt1PMR7NGORW4RjsKREpyEPHcikUHB+YBuHJM0/NTdQaKIdwKMrwDwL3MdYHPRZqdo+T+
0q4DZ2+zZpvEQRlS3csdpVsJGwnp8ICzGa3pND6YH3UkSEx4AlmW/0OVlowG+YDqMcGlQp+agD9Y
og4zmkwPiu3UoFkkjheDoQHvryVyrsEdee+XR2SKpAYNfAP4erhm/jJcBJimkIAN2Dgl9C7by/QJ
ZerjAsYnscegSaCTp3YweEXYEDia2w5OAwHFNqACHQx6vAzeGKyLSf50mtp9kY6yBPIskMiVP4+g
PzU8mc+gxtntKz+lQLSvZXKFMwJkywR5SridyFZH1TCMpScqaDThOC4xSMfEmJ/LVJUtNpYmTzTi
BXw9rAMqP81XoDdctYpkwC/oOeqOSwGHhOX8Cf8Dkq8wrrBpHOFB54NIEqY1CPJFeo1IahnJsHg8
Gz8l6FlU6fGYGdGTpb/g044n3S99J8Nw/FI5R8CcID4I7Sw7RQPxCz7lFeYGlH3oXU6EkpIuQNyX
t77EGXZd31Tr521i/AJlmUr8R/tMHHiIb4ju0HVeYIYNLnUHm1w1SBKwYiM/7uc2NmpYZxylYfrE
Bbb9bFly4JmPSxgteJYMmPUHqw3ixK1KemphMfLUWOlNeFnb7zWr6XPFzdjVjtaaV8VIFl43zji7
R3McFSekTFG+5N3b1+cKg1Jm1mHmx92YcGpODcStcxM6+Vb/tbtbAU4Dj5nC9GwQxAAfoPrpOcsT
cCLiJCZlfG8yfBV3GAqb5Kx4Gdms3CkDD446nhUcIT6iKB0QtzPGWfYbjZhfwROw6LWPF3ueI0ie
SFCFIemQiNfuIlj6oJZqUD/XFXsWwvPnuQLypQ8o1ff4pcFDt4D08mPeMozS9gO6GAb0P+nJ7f6I
CW0ZR4bWmbsNMEIFhjsbFgTpEacRUMRDI4g0e1NoYGU0joCOSY11Y0/uurmxeIKUg3QJYd8knxMX
o8eYcvsh2Rc/mrr35HV8ZVxrM6lJcQ6aJt0meWxzCs13+qW8oevRbZXbdPcqCRn7jrrAOgv1aL3T
X9PmtdIst3lgxQnkPlpn+BW7OVN2PVC7Taqvnumqtc9JPOMcpPrqSjc7sIdix7JCbYzXCqjxRiJa
ace3crpMaE0uhNUA0HAO4UYAOEmWMPOxnUbaxK4kk6xz96ojVGACoEngdnERwPXpr/yYjuRW+PbV
gLtHuNizmmX6ztTFjmcY4/RmnaMDK+qCIQsJUZuPj+VBCW/l49eeyNJmksVslbPYx/QFNQO/QFyI
B4BiCoSz5NfWmmN67JmTfoPgiPsHYZ8LgtAApxQ8ZWZUygQqQ+k+K1+PrX4ZVxvhmK85/cKu5liW
iE3a/3x1v8m+WsbmpNtHDEeM0OhCGV7JxdG8c4tU/gXr8PHdAzUSvYbYHcIRE0kc1g6NzFTXyRfJ
caQ5FtfwWJNOOzx8PVnR+dcIUOHOLjh35eOQrVpjeaEafOzjBP+xu4JVFnZV2tTkscPdQ5Zm2VoS
7k7QVpGhDuPKPI0ws3LwUILlh7bUZtJMm3QQWMH6s9RmZg/fh7Gzb9W4SsD9WJs8s/Ama5gYDbzC
WYFTKCePRxWRyj8mFjFUelSrFEjGw2XOYiVXncAz+Ise52ILX5unO7j8qsx7DoxRoWpNYPktWH02
GqtjcWqm8OWBVTMGc042L9AQ3j/oW27YjKS5Y0CCEUMTER3BUB/ZBwcCUnYFOe/kF4eMm7F4s+vl
GD+UsG8XYDjZVSYTjZkWuMcy98orCap4GDn/80p4Vg59NdGA2SEIwJOd/ZfFS4yt9GqMc0N+7bfl
gcxBGHCK7JALTt8BEI/kgmIYd2e3ktF0vBEnIaMslqPu9pBOveobxtwIcN2u9elA6ZHS+WRINWOW
ZbbELmj1oj5sMRtKwhdkf7p/rb0VOIBn0BnsibWnkmdnR8nSz5kPdu35gyQZT+dQJVGtS6dpCVa9
bKtZJ20vkv+mX4aZ1RmTV+Iy1CN26THpEqEl0IQ3l0koIfriFj8LmIf5xo795DFJhwNe5kSq0nqv
KYVo9ZsApMhcDL/czQZ7DHqdJnwyxcO6ZpycyPmpsQ2AKALpIF8XMHbfYUSMOubO0KxA6c8wEmpj
iQsj9YMW2pfpcye9QqHqQxoyfp+VUdj3W4LWjhK7wX9WOu1SejW5qEUAjP3q56y36qqyHx6tjhLA
q5TJ8JhHixRiiDyOk32try1CFNUVg36qFd7oUXjT2Awrracw5a7whbzAyYVWiDgIjluP0GYt5Ppo
icE3EVAGwxnJP743ybjF8OXeb/GD7xB0CZdBIHNzy9FMzAduq9YM+DmgBcW94MimQpbRjxRvn2vt
KP8UP1o+yX5A5TMf5g3c/cC+7sHCmj+GVprPICokFQPXD8nvIC9VQb5+b6NhKh845SBlt9eHwJet
X54ELiEOnrWXbMCOoUUjanoebQgAoXg+aXF93it/PcopLR0ABogxte/HHP9h4AGACKYNA+ukI/8a
yOHdf04whaE4oG5QF+Zv2zrZBx0z08axKnCwATctrEjRq/i4M3mD+Ed66MblESrZPWyrxRP+2UEK
I/PMSE5fFBfHWNBk6jjTZCZumZgXCSMYoX4Thqx7t/cDNzB0hAckpJQEAvg0pEiUPzDGqILRr+3T
KUWoMBzhDFgEq4A18oe1LAeVzq8544MHvrQM7y5nWAPj/koPU3/ra0YF3/v3Ys8f+lglYCUJTIGb
FmfLnnYRWxEhPBVHB2YfLb6H4xgXRJI1oAvUDq5jK0yi/xP2QRxB0cKCEpiHbapnkGE5w04NH+c5
/37A77u2uz1jxnrCbRRaEbOatsz++zDhQyZ+PWa0XqCzZzwH9RnaaXrWv3gM3ben0kCTejO+x7Md
hlH5NzdKH/sz+3zf6JSQVF6pQ9jPb/l2w98pzWsqQnwW+JGQbgrSyddKWNzDiZpkoCa0U+ph5gO4
SiLXs5rUuxfrDFoQ1lmxMSXpzK0Ou9wboI2PN6A1480IzGWxuI7C1WKBXQxaEVhxYLzcCwHg3aWp
iGR+eaOe4AqfzmhS0r2xtndU74/xvXAfzgzHIYZT0HkmTrtJwDsmP3iRIKJlwOjMfjr7isl7PUnH
bzgSxlUeT8hydjjk6Z0Y7rkdxc909sKPePL45pqbAQRv+BwjItoR+SOCj0ib0HMfjPPUpKJE7+RV
mfu1HIywcPS6YTzV2LXAIM8v9w2zYfFZc4W8zf0x2bB5wyRZPMmdOVYTXferSUkjZJHlSJ4YmdBM
l/ks5JSVq6gbk9X87PF2kqYaXRjJaS0tGP7+177Fvu+M1QQfnw2UPDym0gceDqghGJiN+Or4lsLm
MTZ5638SSFMBpwuW1hcfvpfiJMdH7+WmkzwhhWxqHH/mzLKLK85JSxutiSdfJqNiW6VYb056KtNu
Uj3mKbYXLMLlG94Xq+7BrggDPgVGdMpsMXpNIsSfaPCp++z567JNHgCuXq/8GR3OxdKtVA4pFiUK
Ki4+veapzTqzsF7iCSMrDjkh3JqaCJxNqiJQCGDxQG/F4T6fpvCtiPKLClgiOAGus4N6AKQqpgp4
9BoreVDGCuiyXH3gyvdYQsF2ZobzMn1pxVQy6ACLH/A6J/wM5vxK7g5frwt6xYsErkuaAyd1wJNS
uBK9Hw+QOSVYzjIxtyjktQW0W+BZx15LCKD7ekMrhXCkQtLKnr4aTZ+PtSqTgIQ/BAV3mhD157cN
88QhaC7+6HKS0kXPsyGqwL679TBvsL6DqxWbYs/R0QH2XskjyCOnfwPEVcxDc+scU3ZG/kvzGYi+
wj5Z9RqGKcxxyKpdFo9tQytc5FedG6OE1L4cgGb7hwSpDQoJ4SrVDMtZD8yCbSerD0Z1eOYLQdwk
fwdekoUihnwtRMGUwAVS0R274JE6aWyOFrnBViOF5d9qbEU+XQ5dGMaQlzUNgeXu2ce+9XIezbg3
EL3zbL9/S3fhT0grw5d2PjslU1BRN3M04YWF8Rib6C75jleuG1ye32yGaywS4Q4HYAog/tQKXyR6
YLXsBgEXCcX7/nLei0wAbpTYzGj8ecXL2kV5txCbLYRjwRClekfQ7lKt72kRItwLwV9p6fe9r+CG
s0q+4bmCH05g9D7b9Zuql8+MGWAODEFCa4qdM6+GpyTb9yfknEOfGz7IhhjmCulxtHGzFyKyzRMv
83SqXCkQcKzIN8pxVPo58C2HIROYfEcbsaExqCeB5hcb5Loc2OTxgLORjDFPV3DFUeAIcfYnrBf8
t/hhzK9TgcMIf8bIyXfMPv74opDVJ48D3rW7B8XkPTtKCDFbgMFck/0e7wL+lR8kLgS/mVcOG9Sw
38ATC16vnNh8aA/eM0uX903xBk7N5xuvUuwgPoBXHEnCxbKy+GJMivjODC6K+LJmwVbJpxEnYT3R
WrcDZ/mudD+J74nDQoIMJ14y/599PMNpDgilnLTCMakShIfCsV3964MV8WSVhVd8iKChAcdSAnP4
Dsv01vAjyTsOLGwM3WAv3tjoikpysbU5TsUd1qY4mQlXL34O48jrohLCBtf0OZih7YOVomDgos32
V0wIeDhm8H5c1kvsblf9/ppP1cMqIip8Tum/LjAjhcIS7q1kct2jKwr+rG4WLcRLFAdQgeU2m2nh
m0Pmj5PEi2YBx7V4nGpBwqIWaMbfo1M5XnF/EakW3XiN8hgSKMrKN3ek/88FjbxufSN+dj383obz
0I3NJUoUCTImhj+JuyVOw+BuZN97CLSQe/hdMBh4/aA5gMeycspFMbkG7XXPiqSM7cR4h9KGTrJy
/i5T/ox5ALXLKigO3CCfb4bURNhywILh+3iRPYufZ0Efb9USZTvPkMD3I0j5SFYQCrc8xHj9J92e
D/K3hSUGAn68Xr6uif/NwOpqIkpJd0J+G/AqwQrMWrziCqbB/58b8CDH/0g6s2VFkS0MPxERKipy
m8ksIoLzDaFbBWcEJ3z6/rI6+pzooWqXipC58h95hvJ1m9oWWhXhzdtwdyhS9mrQ4SnvEl0nbts2
AhHvmzRjwk8rBBEA67pp3bY31t29MlSyhB3VYsztq+57rjyj1zTrWj42sUIkvIkRkzD6Yx498qx0
3ju/Cb2/+u65ndhTseU0AXkpC9AREmf5QvFAAJN5T4xvfzAobmgDvEp8NLydo2xVWEKYnl+KvcjE
fbXpw5MI07A4fH6Qkuejpo0oZgb4PtDukrlVPs5k/05oGH4VcXZHdPbFYXK3C5IyjHl5HeatofEY
vlZX/nvn5d0IgOJweTGm197Dah+nwCZcix94xeqK8t/rrmrN4+jVoxqYvjTZ4oHqrQsL/qf9WLy9
PgFXfosBiZJOcO7zqPWamqDIDWbJZ3Sv1jCuounFgG7NPTSOY/DZKoOrothDTlk0+NbVNFjgsObu
5V4lk4aZF3P+UGwznt7vAj2jssWfHA0Dt6yJcQTX5VlNWJd9tiTwJDtu+YsFsL4T2cT7i5JKwfEr
PRI0yjSIeklQWqqoJhYALiHMkDHclOR2vpMWhbYpUCrznOex5wDRtpHJE4WO+4KhU4/1HV0JMySs
w4L008khTz2WZ0gp1R/F3LtTEtdMHtLfe1RfRj/k1zvSLv4BLlRlrJ/hCJkpD6FMPm0QgaR2XlZM
MKA6IiOp5cMijiPm7iGWy1M4J+CTMYiG0/uWA8bO6Fop8XRG7qPZxYu4Lt2S8dZcTSbHLYgKrY8E
E/NOP0JKaXMcrzXR3el3++/l0K9lP8IoCr5RtW4wD4Nl3K+o1IZ1bT2pr7u7igrQw1uy6Xt3ag+v
YzzKkyGRISp4RyOjxQ4MGp1Qi8/oEmR4boYpTefWwfiIXS++ZxazFrsP53PvxAld93EMGoVSA92Q
WOMYxdKLFItcnvzoq7/hkbUmuz7n0rl5xPb18A4HL7Ldzu4T/6D9VNmX9qJt9Yl/sBeg3eQQX65j
bmvyEL4Sx6gs8W9A2IbtCVCYjDVzCCaSaf6Nzk5aP28evG5yyqwOMfVAJVRPAcNtsYZzJgW4XpmY
sSB6Rgvfd0wxYlZlEGDlZun8ROPXjFvxzW/3fYJFWBof9vSSnhzyPDy14l7Z0UvqBh4cwgkh1uTU
7zGXMMOIC2fuNmslRzIWfcXDoS9h/eLJaRHfVPKzTJi0QrfFuHZfjACqPY+9kG0WYC8ghgI4DTUm
uYPj5Lz3mSZyuroQQXPxORUqIRGKTX63U+9zVJs1Ss6WAgQfAYzu2UbQ+9jXlHbyKa4surCZSC5H
S5VnoKuMG1WR1Des73dI+vf0IVSz8igblegS/o4IlQKdG7GAJ1+jhOSakFuE2hPjFhp5C5ErlH1T
i/GoRT3ooOXqVK/QpDJechBh68Hx1hFjp8sOnBPoMWVPUPPEVC15R/FxHSKvlg90EETfTMm1QRkG
fwEqM2obEyZE1tyKbMXVe5t8h3wNamBqbx+sFIA83Nj8nyse+WO6Na4kL/gJGwaXixnMmt7PNl8P
wkzwae+UhzTMmA4IfXf/wtTuK7KLYCQLngHFEQHOHA044ube9uxt8a2yu7e9afYQ/h4cQD2i7Fkf
NhiWfFxYjGNpPpn6TC9uopYgbkIIImKjqQaDP0Ol+wC6wI4MtMxFawQiB6h5fZEXfEpSqae5mKow
TcbnB1783E6Yx9hSHe6N7oclYjBNena4YhM4yJu9eUZXrEBLDXaI4JiauhL0A8ggr3af8AiEvI1D
U0vBbPN0H1372k1aZ6f94pv42oPLqp/PWfGrwtH0NUIsIl9334FzxlZjuVxO7ksQOBhspb9G/srd
xSxzJHSGpAtYRpFtliNk1ky7aoq+OWx/d7nHt1u2pZswNKO4h9Eeq8+vYuUyd0Rz1zFyLpz4dYsQ
Rq4brkMIvkSzwd7eOKNywtCsKRM22aXEcNMW2EKRVyzIJ8K9ybZbktr0aTstTVmBGbOIZnnIqbKi
5j+hibEx5OFyTdIx1DekDg/kGKOwK5ySuuoFm99I2a4mBIc+Q9T/yyVVQFQYsfVPKfpgiB21r37l
8WOjvaKIa2ytCiTBkR++nM7YmGnoFnqBWki5DXS/G3P6QTaWsKoQYcgLMn4LtDmYYpHEJaho70mt
sqtOTvJe7LlH/SLD4APYpGH81EfvALcaYgSr+5L2d745stHO2e1jwvPdl9NoTusYYlbVkWBav+hC
U90teFAojVAQEVo37r4nejbE/fV6jjXTYl3UkxYbT8upV8f2/kXSTB72zLj9cN6cj+rYaM3apHp9
UGjPck5gBp7YwsrezGT/Nl2mLWbWgRpbh1gwxJQ++O1gM8Z+dBHrMyFfPww0Wkpg8C8lSzZ5gey0
XGvg1j+5HhO59e+5SL6CCIyzpL1n0BYhtGJneiMEqYNCJQ3D53xAwIQV/LN3GSKlhJY6DHboYFNF
UI29YEDfpa0rczBekzlaZEQgqFApIaT3eI9niMeFAP/8sTZ7Qb+T3jqbHzo2ybqiRvBpe0FXkw9Y
96GXi8y5yXY6/S4g5WbA6Ps3unTc04i5SHDCX/9dcCgBUfRrhvfr/pJOtx2bJB8aw/rBmvAXnQcV
YVeZqpPLVJN7Q9bOZ1mRbrkyLiL6WIvfhF6ethSB/I4CjrHEH1oNPX3XtBH5mFMQaAnYVGeRBo/V
Bn9Rw8xBrQ2RpANn85tvUAASg8l8V2Hp6wu7tTzTFzFpLWsCocgiujjhlzmfQHgsTqo0qH6SfWQQ
z8nb4RFgNmavAimxuqk2e9rZcdZXwMLHavP2eu6HRqY6ILrQ6bA2GzNMw/Rl1XaPAu+zZ0y+9Jwh
SWqizwkx1K7lF0RL1iJxb72gWSGB0a7+4DWqFrBTHH16kCVyz+4bl/aR7Dfkev6Hyl0zqq3rHRG6
fxHvDq0lDvgBtz7PdW6TxPsZdaBjvM5GecU5y/0sp2F9wdZD6GBGuAsH2ySLS4yFzNkuy9MZT7Tr
CnI8H2nFB3KJMKLRT7nhLlE1B00I+6nKn6JvnQe3a7H2+2rtcrqymY974ZhgDptFDdjXe285sfkk
NVHxB4UF3mnFOQ6Bf9/4l3A71i5y5kwlFF87akJTuVmuMmrHUHNEcRrS+NpHNG0o1WAEvH0CHMF4
zxjK8VNux3wU9kfqEoXT4RMzK2jk1s6OdrOHKyBjCqAONeeeclydkdEFAUUjItkFrjNg3SymG0Kj
j4GdYKY+PmZ1HV8eNUJ0LRxpFyU/KRFxtGEC9NLLwG5Eaq/EnwuboDI8HtZfbdm6JHmDhLVJY4iX
8FLbdvFqxL9goebhG143EV2nkYo/JUfp+JQpDlcrR5Ob7NLLhNFjmcr0Ir1i5A1pDwcftWYktqoA
FJJUwvIQrs5T8MNhIbqLVL0W5ktRoilbe68FGSOkqTBByZvLbLpOD5qPqHJgd0g0kpCrILLvGWVe
uowoxwZ22p++IrjYFEnpB5uTTFjZvfXf7zSK+/SLS4pSehMoJxi2trTh7IYzOPezTD+LQ+cqaEYH
obUOn4WXtyVVCLWYHHAECjqUwhVE7+LCnaL2y6gmfWK40Wc8bOCp1HrfCMGgTY+iPaBKlR1LkkR7
NSD9LkZFxc6BVGnH1QElrlEYWebd8a5OcCK9fMXz+rPL6EU2G9yFiMwDTT8lV5egWXl4zvqLQ0sA
BLNYmtZEBmCR/DaurnXj9AfM3BoeC8Hlu1szEODfIZpJbzd/3pwnrJ+8q9jXN6lNlW0Qm2arMNjJ
ZZ/ivoVvK615E+B/pfL+tlMzC+mAg9Hw9sfRKJ50gOTeNpj0hCUIDZwuDsCkgUfiLzUTxIKopmig
kynDpLLbKTm0qdxTa4RpjHRKF45YEiUBQ3BPjJzxmMP7dDoaf1CoMCCfYhy0P0IlSx+AYwR3Rh7H
07ksq5PAt6hfk5wng3FbybLYlGRF3AaFfC0yEvssBw52ETRSw2Z7m2kx6uK0VybtnMvynKUlRsVy
zamAq/7aTiBR5rUB3n77K60rRlw0jk/HqN38bu1+asuj57CPVbgYwbduFZ6vWZ0nf2trc/4kt+PV
nFS54IVNf9RXPkc9nMIzNI0orVThUrYAyiLc52VfV2WiuT9ixkwqRucf1d1T3Mgp00av5aJPppnK
DTtJzq9ngN3TIu5aryX6xsynr0l3nwckXy7ias5YFy9KczpobGrlXe8pZcQhZRWcvIBXo+XhJs0V
Kl5D1OrEpgye7TFZoBhE2FgfnsdNyZNpz6KHH67eDAcQIn85usVzeAIWONk4sJunAIG/7QuhHlvn
gBh3wkXD0I3oijgP6Eyp+IAdx8G2hAov5VV10M8enHrR+OYRyjTOwE8Qoy7hcH3nh3WT49Xyawcq
6QGLBP7SCuGJbBvDVfAZeP2OpaF9ReG+AUT+3Wx+E/kIXutFQFUxuQ7+3jf7Amf1sz/Ibwu7h0IH
ITF/PbHzy/rDyXyxuqlMJtaSR8AJhyky3yM+VAMg8B6oaC4JT8AKqCCtKQnr/4+GX4AFZD+odjBw
MmEb6XUJeG0oVpeUQgPnZGt1Ma2Yupz0LwZXI6uLtrKQLCgKrXjUIFNgV0W+RHEDuyNeHRtBLYuV
GU9oBgqhQTg5E4ItDndWWaT6cD43N0syG2l7msLgeSxZLuoC1fFlf8ENzjGOjkLeWKtINbGxDATe
iekUAS99FO+VweI/nfPFfETKj0RYxKLXlHreqINq2Y2CmTrRqx4BbWrGhxa3I7sdC0YuZxG64DH1
qJOQQ638y8M4jMKAuwnPvBtFHMX7f1zHRebss92+5TNAtmU0cGYtTz0JOVwsRnb+CjYr1RRg0wKL
EXc8gcMhF3p+eA35VLlD1aWA/OqQe4FmheDNYnTaQ+pABLpF8B5V8j7VgwWyWiBJSpRVUFc2RgFW
zWWEz0b1OTRpGjTex5uc5OFQiAiSnDcz2/zf8wBCUQMMrR4kc9Pncjh8KOjgD7eNE+PShyfi7Hhs
SlEdcoNkZE3TAD26+4YbEEnGMk0KYvQaHlJ2CrYOis0FX9xlD5E0iOBdTyN+RK2S2HN5tx2vk+wg
+IhIw8Mq8ajA7mFZZNYiW+w6tQtKjcJ6uWgpOl6bq9P/LwhzPkrhXTzMKZPjmKXE75f24ewc5H2s
PUTw3WzYhsqo2nwfu1/tGC3/0hp/b/aTpa9znrVpVKz/dEXPtFSQGYWI7/YIzd1AbC5J1znG/BAN
cawyPdg19d9qr8vs/dpm1QQ/f351DOIFhl1tlC2rTeHB7FQ4AQl9f276N5aK9igKNHBAzMhtGq1d
8+Ze414xMtgvNLsXlDzCpEqRAOkUSb6r/Xpa1SJADk+4jwNiyHBdieO05y54CD9WBSN8Sr729e12
c/fexwkkdD4W/rYzVWK7PmhNK4pQs5VcgjkP/fHKMMDL9H8REwlD+zHG504SO1+4yaNOooCGoMov
iWD5oDjp5K6JymNgcIlqT3tutfvw/ArqV/DUV1mP9mNxYt+x+DtN1Rhgyshk1ugrxRX3qzG8GaRG
cOAgCo3FmCMCBoc7pjCTy8843X+x5nbeInqsqBhcobhZDMbfQSmbwTY7cvCaGp1JBU9IzhpRVt9n
RYVcWh8TPUuz+5jA/EwE5jwqVe2NcbEWNFYCfv1enFTDHC/XkxCOJ8as5zO8D7b8SaWO65PUf1t7
v+TqImz9kvbc52cG//YjG6awByCYhLB8GgdN2ZXsgg51e4WQaj0hy8C2j36DGHuCJ+m51DsrjQm/
C0HPNYrQquiygOkQ7yR9fJzD7UyezvyznZyFtSzZvM2hqnDdGgOgfXIl2TPIZGHGYpFBTDal4Jv8
IzyP0ixGG/Nn03hADTinjAGSq+dW12K6Nmk/bI1azqP2Wa4z8ZtrMCF84Wf6nmtS5Zr0THjww+mz
cOI6e2KclC1x56ko91cnBX38nm1tYDP5ceIZsBOLmsAbM4TIbrj1mfFlEBQBs9X37mgnmy5jki1u
kj0r5XNOfjSta+AKHCjJI2hRrkf0L2Be4xTf4asGDBDojOh90INmboJOYcYff84p4NwFQAXCGn9F
4+Ez7FvYTE5mghup5fbew/ZtSlD9qpOgXqKWw5jo3yCTFeL/ggiwDpOg08dfSm4Qr8G24Tpt0CKC
JySVuZapAorOz5AMB8ptIJnFzfSQPsMFoTX0Cl1gICbkB7QUHS+pI9Lkar2R1uAPBnvggBmiUkQJ
W01PFTY7YoKY0BlPqAQQjEaTriF2jGIWVC030OvAK2G3wZ342NaGU7EDadMJE/QsBYW9OvQaHDhs
Dw2gmLbFlEbthb0+eyBY1pNGdVmfrC8dn+lcGw64vF5xd3r+1eB2aKG0939E3rLAoaawoE6A4B1b
At9i1mOtZy1+z2afMUvsxJwevHtcqREl8CZ5LSeaFUg77EwvYhHSJ8px74TMV6Afo5wwuIdkSKHo
Ea8lNPoGsitBoKgArcEUtFQdmkfGeAQyMgUsQkSCE5VgoNgnpBGRPlyLCwhO3OTYXnVpkSFVdNGX
Y5zLUFT+db+HaYAFg585OX7yZ3SDBdJ0qy+OwGLnwiXadT17pDONwF7hkYhGkMdVC1vNCE8MyRYu
vDWeS49YP83ppzcR0qJYsWf3WuMcI5oo7rY+GFLBSGgj8Y87npXzcvbDjIQP2/TfyBVRzl1lk7sD
Cit/0JRyUKxNEuZlu0M8Lcdy0l9Bk4Wuso1/EfyQsfr+Vi2EeqQOmsE3iU0Dux+zSPjtOhUrGEtX
0R8+cpdnD7MS6xVFk1gF0AY2YvXg5gICWUbv+Zt6DEnHo9AMhRehPPQzVHEqDSzO8fV9CNz9FY7O
qxK9cH+6f+iXikW52LPeVncrJsiH0yGnCPn31td4X9BGbI/7I6RcBqHIIVeDEuuRSGrtTyr9wUng
9/WEQEjRvU9fFp4ObOSVFYaEGGKdIEgFjObY5bkQAXPGcaVwG5P1XrM3j+mxHOOOxMmTH6G1tpDA
BYjSYLZsDljdXi5gKzskxWGFu61/4sN8xrEYMwgJtY46xlBELkrK3k7estV2Oz/fEB9uMJ/D9VjD
1GBBzHZ6ZNcjPiCmj+nSet2HGJ/+OCO8QKOrN8ijUm20/A6xiziuUmrdEcjPSRO4Kb1aCR4Necvx
nkFaTEdLFTKOq78LIu78wmyezXleZxDoX0EU32kwRRgAq9geAAVV6W/otIVjDb9jdCSFe+hmnPGG
6IJYn4iGWXaD0Wh8Be9WNGfvbt1nlF+pqPNRx+2JuT7dXbcInmOGnmGaTl6LXT/BYRtme9wga5iW
QQPA/g+NQFOAk+shR11q5qgC7nK1dIvIs+Ma5BJWS4PQPYmYsZN8zt7Ju9S0wwQlkwEWUpGfwu64
4UwnL/1lzobEPFYn7dfGPZYDpE24os7BhUKoHjuh3era94HfQ9KCpbZeYtmqGPLyq3xZJEGv2jjf
iO8k7QxH3DkwSK6qnA5QkAlVXbT8pl6WL5Afu/PHL1TN2qjDY3f3qm29x5XBy7r/9ksMWd43eHQY
cVvEoHUhI9qTQZexnCK/8ffbsUo24A5CyrK9uhPBacaLVtsy2gg39p9Pes6C/p1cBNzH0Js5/g36
IPdo5BX6SZtVd5vpZBdZpcnD+OwuY5aX3LC5SIOnNDeclwjqXhXAXZx5iUzI+h4WLrm/6T4PBfQO
MM1UCR5fEw7G0ndLb0FOJbFBRDbJloKEeRKHeLTx0Pc18ctk6233X2CpkKDwFeWQFnbK7CXEafdk
72/8hpYDYrkvtwgqAZWmL0IUvX0v6uz+kjvKOCV72e//DLkA+lsQlvbH077AKIO7imCA2T4fmfIZ
dMZx5hDuQEyKTPZ5qPQ94a8hquwJ9hMj9CRRkpd7vL1Tk2SU0a5+xQJJrtflKMCALY277QLgAfdD
PkLQFjfftJu49N5BRUi43aqDE0fwxu/RKVQlv+fs2g7zjKgyM8PudElIyck/E61c3BZ88ZWJDNJi
6+lbTT+sNG7a9/SLw71TnMUe8V/8RrjZST8f0MnHye2BCKJc5PhsGZ+wQqKG7oH1XJvBOeIr26DC
a7zJAfpykiWgJym4CEs22Be459XtctSSr9eq8/aMy7L/Wn1v4GPDTEnM4Hum9cf/XkcY4rHzOTBi
8D5QTMbbmRKpvB70nPX4EQC2KY9bdpMlATnY9orLhExN7BZGuTBagMNQpqFtPyUIG+lgLkPg9w/+
92lpUx1txAdI7YBR86MAjovrySDurV1AdijFbtvR7P2AbJddUaVKtvSZnLGTIGMT9WjaRbmY56CL
5pC3ka+TzII8eUJRXHvWA5ff0cGkxGPdtQqgkpbkWt0wcRCwg+3grYQUwmdFeg6cxrAfeQAV/yR1
l5LEk83r6HS0qRVr0CX7c/zknmt/E/3H/tpbwzAnSsoJ3faGuhBjqDHKCEDGkNHUPOjlAVi5mJNu
QbYsemXcySNCiGsRfV0I5vdI2q8QvmlFttJM7SPkY4YLrCyClOfVTLclWKG3K5/W7jBpeRwmB+wn
way6WQCO2TJ/BfS+g9m+xYrtI8vBWXimjl7QYrzJnY7uM/Ec0AmqGXaSE9Rmddvbhvh85kwRvCP+
mMFd4GUdXaJMNCz/v5xI6j8Ioz4uHioYXQJOmtzpYhKq5Akx3ldxjB/7PQB+sm5dD/8PeD5qYhfv
G5yNyTby4IjG9EhmgpmhVISh94k9pMBLfmboQ1SzyFUiCPkLyQCiIwHa2QCFOB0xsvK9ojDZvknA
WasUwIdAJHv8WiMmQDJx45xCQsMaff+Ar5ZzPL1oYb+Ud+UEwJ/n+KlrD7AxdzEjU6ZCDDnrNwEM
oink8taxvgAs5L2YA0GN8U8wmsIgAuhU3q9tQa6uxzfGVg5XcM2K8p2OrMsSzAHMD9UXSg5kC4dq
f9kfSnkKZDacwR8CLKTH8QFRvzVin1zfn85aA1T/wv0030n3ootpleJPzaXe84/n3RjfDXvDkyAg
oqtwlb5u9j/cXj1MWZzEPft0hl/oIbeGw5OngXNn3CZWLbhKt//yOqTIZqRk2NjV2Sy0/V/YucjF
Y2lIsxv0q+B39GNt0/So+X34Ty3UW0HsHydKlUMn+Y6iafdjjpg5B0j/sWw8hEhau3jxWXa5udkG
wBbDHv5tsADux1LwAFA4//gMw8Y5k2YmaB24KpD8dbJ5DPjOEJyjVMNPEcP5IU8X604wGveGfqJH
SbjATDlQukqQHdcObkH62R4ebXuSW+lvNiNNeCeLo1w9jC1PTm/ZmKPoaeeYvsm+acRjsPmdvPLq
9lpu3UTvn19/hnpvWNXJV2bauiB34dxNwFJO7YnWCgrMWm/r0abpyX4ewRKf1L2WLDa5KR4a5hvW
luq5f9F5j/qhNevBk734yjHTTn7k6Ri0kBFUzXcOHZlJ4mxYBfa/pP5TQzdarMLaO0gg+9Jn9Gaz
HP9bkqbT5j1q3R20C3gDqp7Lqogckkhr/igCWL4qwZQnBi5EkRx3V18kSl0VtFXBADnCiltn4VU6
QKSElqPEZUrziMFSUfX/hDtPQeAJlxxO/i6h/lGdKYOQWvRcnxyx/6Vg36Hjn/dYdE+WEmuivsAh
8x2O8e9BNxN23KOJKq5Pw0Z5HbizLncP7hW1KJ7r62w6+Ki6AJ/lf02DRxnkOa+l5BDf7UPyTtvD
12ekKkz1YQuKNvBpQmAUTGHxMfGdHP5jbvtTuCI2Rz6rUiCdlBZxyMNVnZxmBG9PjFf5DtbEfloZ
QAkzmiKRGaq8I84rRsTELBxUUGCzp0jjnNXXUz9hyvTR9HHZ4XjQkHyZAfIADf/Pg8lGyHDDr+sw
iLL2s9p0iC9xP2hc+Rmce6g0OdTgzeMXI+Zm5uF+I5d5YopzkiOUJ9PgNsDGTxkWx2EmbXIHXuTv
VSFCFjKO1ZzY2ZU1DxiHV7c+RbDGV5U4zc2CXkXzEj/zry5BUrZ25Z3wVjrd6MGOhLvVyunXI/Fi
bKiaJMqHppmV9NVRjJi78f4IPza4qrkAH/ARO9MeBk/dc9DwHUYOI0R+Y+aidYF9oxCG64SqNlsp
kJfbak2c+WlcsGqgCK7gyrqRgdnztjFzwIAHJtqoxWm7nam3yx5X9NzB6ir/3bxAwsCvyAferH4s
RPRpqhfm1457EKZoryUJV1DZCyC4z8jWLXX/5WwJ7JJHoWR3A0KxqWBqW5xDPuRG00Rn3e2rilEg
y1S0kGorZgTzfswukQ8/xD2LBq0fN/52ik50tP7mrq720zZ1k86W5DDukXjd0Egrlj8lIPrBRedf
C8IFgQ8mHiaEgfWn5p566d6gynu8zVytaeouyb6BukAxULgNucBwtH5eREuXj4vTr3yIcfyL5za/
cJo3Tja+MzDDktNSekmPvYTY2o9V0nCZE2aKr8hc/yQzKwmhhOmgP08oN7eMzO4Y/leuWPRDhQhW
NxZwv92ZAB5G7w0hzxzwQo6/GS9KQSTem412tbuNg4HpJiIW1R/9oBxH4w4cks+TRzOGo0Q3gtUU
nAwPk5P1/defanMnoxNLg+phqPrOVWccKFGjA3+/oNBk+xCF3eVzjvHP5cigaIEuhoL4d3O7xyQj
e4Q9P8RK1p48T4tjQ0SrNAF7SIxSmpwW94NmG1FBm0dLj7sxwcMYXSkJ/mO853/AFHI1WB53l4sH
Z0GWnAP3ulWgNMxb4W3g8dMBGRbg2asnx+8VqOxPBFUg8TiQl+uls6DdB9OfGNYhpR2jd7VWl80K
vGX0eVBl8y/l/wEhymclI9AVEsiFc1PjoLfLFiGNNkB9KEoOiHOYRRRcYqGOMCddhBRkJYHg9//6
lbUSnBvQXDL6s2PdxuZ3XPe9XykX78o563IR0tcjbrzKAXNFpGiBz9+nPadZoOdSVHlhGHsQ+iu1
EanFnNYA0stzsKDkHt+D/PxpcNugJykOrLBWnZtu+KsS7YtMV4bqj1gpFeQ3GgxJLlo/ZfCzV8cp
b9f5QwLT4ZhWqRMORTk4BwbfLw2ZSb2sDl+Zd6x7iPIJO7m1GKS8AXSZABV9ENUovB0W/GDD3bLo
c0Ym1YnBJrNfjt54xaEDL0ikBPhGbfXcH0UHQPPloUOwCS2wHwHQYd7m5oVI862hFITk2X0YOopt
z76eHTIdmi0Hq6PTfrCKfTFfzLgxPpo6MKj47dfN0Ue1s5Bs6WpW7SwXxhorGYcvEZuMPWJxZwCO
LvaGz2+4izdc4fxXOW33pCY+e8VdExR2JeWqSMKwzezwBG3hBUho8AiQ3+QIcdB5DDZtIkg4y3RU
XskbvQlOt5jn2A5kMBn2LGh7xQB+hiQo55asoMBXYmHMOMzxR0ec5lYLW368FMKQG64fnbcEwyat
dct9BfNMwktU6+DiIez8JXFn/PhTpRK2QKw6LznmGmLoVW4QIdgQvKY3OepoLL/oTM04I/7jIuee
V0M6c/NDceEOjS8j0weK4LB1lwGSFB7XxllcCX8bh4GcdNgSqIaX9ZBBnZ9yUO9sIA3mK4AFHsXw
6tsyqKD6K3djcyOuUflwRQfp6ocANZi8hkdLuYKixfOwiryDMd1hLx8dnV3tGfHEC56jAl7ysOsk
PGnQMnc/gviU3vwb98DnGGatihrXuc4XwBw2nKAVwMMtrvFz89zATL5r5+Ejh5u2wnzHvzfgQpZx
tfj2yWsFihRhDDpG0yE34yoqIxJfDMQF1uLvT796f21X+FssGknyF7NY2PD4KK/Db8BiJCFaL7ND
MySPcWhN7p4FiA3/BlWgj1x7I71Dx7Tq7SSNNrBhcR6+cX1bLtzs2N5wUjy8FocgknbM02Al5Vbt
mPy6Lew0fW3JbXQnDyIH0M5CndsaVFhgg7ggaKtpDTOkeg2IxFIN9WgyUPUWYhZdojBsxlz77tiO
PMmZFGeTlUroQnQOKBpQbcyMh5BRFF7D0N7AvPCdc1kbvg5MaMGELES560CaXWR6tVhXcKp27qtj
P8m6HNNspB7sNr/gZbKEUlRi0zqwIi8Q7hs9HmADhBAiqgRBDjt+EjNzLzAUv/mRblrQacLoPpii
cDV14g27xOq6CNqmvMhYAbinSEYMufDVQ49FNeJLerJ7MKQGyPBQunwFmvA9WnAreWkiMSR65s84
oklM0EDEOtmTBh3YSvWX+BD6oeOL09XnLML8bS36FFMLAC/WtPPUDiqO8yeeCPs4lahRfmkv1Vgs
beJnSsGdePCQpaHNgkhahPh7WRQQz055LpsdIifXRpvQmw5l8PBnngf2V1oZAJTdTrnqckU1ESKT
UsgdXyWH2cm8C/vhIyHnSWWVBzUKaOqZeaZ1316Rt6ILaHlBY22Cmffr850+YW0FZ2v6iS420v/C
E+FpEdpvW4JFBOlJTj4L9D4vuJPSZRXhGxqMb4JvdpZexyRFc04+wsoIW7puf5c0u5ezGIiIh+kj
gpnNQ226NEpJbuGLrG7orE04aBp6IKQ2gb2KvxN+dpNK7+L2fETu9sCErjg+3JcBPIr1Xg5rerAA
coG7/5a3KRLfPofVfqXU3T3Kf1K+TchmaN7O8Ppx3rOj9XQPPOxI4EAoqEyuCyXdgZkTipftQ+Ly
Tx3+dkXQ8+/sn7U4ttbD2kArcpph6O/Jw22G3N3mKEj4OF2W12F8Qk7jsL1FREG28NIRtQi/32Mm
nxo3d0NEDwRU8ujZsLBGyzMPxkPeonN86bjt39pE/21BmSpW7tbuQn7BC39C/T48VkSTj/Xntkfc
m1K5t214NPNAhxR6QsD6Ltt0y8pXx93zlcBj9j6z7/1QV9OSkzmjfus86yKo5uEIIVQ7Dtxn1fLP
pEASRE4uVPCcM4XQQy1mcGgQPEhzQI8h72Qvw174yjHN+l/wNKKIp4WirdASDJLzE440uOKo46s5
bllDUQLdpMWKkEX/SqM/XbdwgXU/cnIvKU99sYuodYw1GYODcN2eu4q6PIvlxUI3feI0/D1PiK2I
B2EPKH6V4fpWdAsHIyzD+Shmz+5SBLgBZGUbbnbumSWOa24Emy6bmPAGSSoDVqG3bRNVH9mvJTKr
I9iMg/r4TBInNAehKTUKE5LSenQWooUHTmWtvsZRNrZZXM4+O+XVqshDiTrYWDYLE8Dnw4TL7tpE
JiaBF6PVIq/UQw35dIQgNizBIIt6rkCWMe6Qy3ZZPx/zhnByslpWF31Vl6u84gvmznhvGP8wr+OJ
hC52kdy28eFTmFi3ooEGnkyk9bip/edGcz98fGKK2sR9yibsDLxM59HtH7m9SNq4WdEZ6+4DUykA
9YCsjim0R/sZ8saZmQu3B/s2zVBs3BVhf28IZhIr4+z1lzBnkPr9BJZL0d2JGdxZqo6c5v2nMezd
MUTCxVNl6N/DwRiM68GMJaQSBvMlthwoUKa7vFm0BlvGiw51P4CjP8Ltt7f26HUjy9mN6hhqiyvw
tZsX8V3TgUnCiegUmxtMvn6HGu705TFu4J/Unf1YBbdI6wlkKPp9D+We9f8uxrK/PF28iohDisX4
3Fp/GBmchBRRTeykHvLOzt1D9vfdME3xT6W+KhAzMMBC3PdoEudfBqh3HzuzJDfGenWhmS7es4xr
/umWRSEhRHa0YbICqalQMcBW6zRi0vtDs8wdarhUKYltbIKSt0Ki0zPkcxCJxe5if8Kyz5rqXjZM
IGrQHOicH5lOGeuhggkuQRta/kfTmTUpiqVh+BcZIZvAreyLG+7eGKlpsrmgoIC/fp5THRM90zNd
nVUqwjnfede7h7ZB4TCBKqC8WUW6Q7M45E/t3XgLn0UdJbM9ECJeYU9paSV6yuNj7aQERhKdzMmK
F7wu4zRP4j0M3fFFw1pxd97g7Mooknu3J9hPhCDVDvPO0B3ytl9IBuhQ/UODYV2HAV8PG2nxtbyX
5qqKpXvckjwJyAbIW6191q9BjTWBnyqPs5fOaUjpx8fzYEEiHctNrJfbQTqpNrGQRSKiyqZvRP55
ghGMEcvB8Yv6R7cbRxpFt9TbtvbIHF+Jeg34eA7f3ZfsR35o/OadXt1Pk/D7s+m240LcjjON8Y1j
4YM6phpf/flV+h8Edja6Y6UgVZlAiOCFuPmFV4QClOOEAOLhDv6Hn4kBdVboSB4Qoy9fam0e8pwE
Wj4c/689Tob1LjeCQl7QraISA/gsD9dRBK7WOODZb+8OLye+LkJt5xm5mhobLsKwmPo3nnA6HToO
UIoo5uW8w7FXp4RklYLdY46BjDEne8D7EZ0eERHIZe+2b357fL9HNYflN4pqJ9WSAaUWMzZn3rfh
vdANpFmy57cQkUuBMvmPssyCpi3SzHn2LjGEzyLmkNbDfnFFem4HANoilhs27HLLeZXPKte7lh5i
ctIAJ5I7k1lP1Te5O1uzjgUHB69m4uLZSLye0h26e1SkPHAMeAWltenP9vPHYAKMTuUmC0s6aYjy
s7svVWgxExRUTC2jA41eCIIRNtCv1TaT8xOsE8ji78F9ONqhqnSXSxMJw8NXlryxVHO0RFibrAay
vFjq8mz4q1DYoZZud/NKGinMEP23ru7edQjVjRsRqpHc3Tr8tuTB2xkBPj0R81vFg7Frzw0JOXSs
vVyz90Enhx0IIboLHmDHxINPrKfqkqfEr3BC7YkR+Ij3CgY6IC8Xme6LeC0LEyJWxrcU96nNYFOX
7uNMvC07y+Dq8QtZ4fezm5LU8vQrB8PWGyk2Qrd2n+MPa60v9hm+J1++Y5KlKseicY9MLDWP2saG
HoPjwMnwJSsTKAyupvCOnwUEtgRr3AhF+PUER/roPEbI0SAwCfWfk6WFR/BfpmPjHzX4MSVzmU/T
S4rn4JPgviHjbVYsUnqHjlZKrlbuljzWAYsy9ROd1yljhZLtvb7K3XdUTF6tpWCuGX/36bb3pPlo
Okyy6tCy7DHHsr8fo/5oXSc9ijeOQ8sK7IzHZ/dJlEvHPJMgys75A3MhJSaDRr80h2Zi4EI07Wwy
ZJsljnivzwEbJuVYn2krY11TPqct820/svUYwVt6ommegwIHkSGGQmfkcuAax+t+/KfZi5SRCzjZ
vkVPn+AGe7FMxYFUdIHuZrmju3cXzpLsneMvwOMQ0eim8NJTeUKxoq0aPmm74Bnggw5o66Kufnjo
iTbmDDvE3igfhsnLbs6Qsu47JKAmKgbga25HVevy+9snSKBXym9VOO3is89ifUV0A018zuDX6FAD
l+gwT82DmY3v2mr2r6ulo/x22z+y4HVQp+G8/WvIAdGDbFVu1IkS1KBwcuY+ENXj9Fb8fPaaRNUF
sV5DBeX6Mc/nb9ASxYMaH+6eqzcSS46yaj1nQEeW/EAKioJHdTuRwOuqTBshoTaEQQz/nhsSbKnd
WJLz56d/79DMuXAjChvQYUPgNPtB0GIfXvZR4d0iXchxJLeLOTJb5ddrQWoRexG1CCLxFV6+twde
HqXRY1pDyk9J/J98iWXMSWJAOSHiK7ivTLy0RA+CdBOBO9fJd5QYYCN2FX1A3hJv+7MjfwFl2QvT
Wv8dExcNUHj8LZTgBcprTnMM7ftstgKMb903scC5AYSvn++Mgr+If6lcYg6vJevFeGyM+ZMRo21T
eyHtbxTLeccp8TQHQK/2l7rkUY0SaJ0HHtRXtsVe0nsF9SnJLZ9CPyj4q0RmHsw/sWcOr4SdBnrr
7paDscFx5u+7Kfzv5Hoo831xqMSsWixGJ07TYUlM/pjEy4wgrnEfmxqDjbboXRYZgt/lgiMH9WwY
IdCtELt/XGnUZNcFhiZsU0iOsmk6J7Qu0fnSZPZb9Ipsh9dpNuXAOprpEyOP5WU/Y5GBs4YRr0iB
9A3C8Lhe94H1nJC8vpWEkiKhAGgz2B1DeG6W3cVbJJnxaLaLqnLk3+FsJOIzIyX8YqNkYBPSIeYI
7D3ifHjfNOxeACWiJzXnQC5sXUR9IiQl/ByIDLGpTl64umzIBR5/F/UO5I2KCd/kGAObu+XoDD/B
5kwMMra51El0LIDPC30Cdj7RE23KuMGxBzCg349WKmVm+H5WFJ1N3i77H4cfqtDf9hRdjjCLs3io
bh8rmy+6zA6zLr80TpAA4YcxwtdcQsxEqsL4kRAEZXOnXFQG8GIKRIg+k7+gbMEgM9e7MEg5ZwOm
QJ6LangcTrGgavCq8N5HNnltQbmmozTq+FWI7Ei1bzv2lR17DCdz08kLJ41rF12Y09A6srpuR5w3
cV7YBGm6/Zmjjc9VAZpUf1NPujELibAu9deIMWaNZwfDO9TjYE5EohKWwfbMy6/pWv2cjqyq0Yh1
Hd0GYRIrSMwV0jOVWgw4iq+v087cWOVCYO355L7VwSsZU2J1RVw26g11eSd160V3nrAKzo++7lDB
QNIADW5Eb8KWleQZ5AQ2oJ2oaIlGF1hSTkJ8IbxxhauIZ3VLW1D4JHSiHhMDbS53DKPC8kfgBSuq
COv4nB4TYTcSFdGpc7QHU0GI8cdED6io95o/xBdJXQIQOvoEJdB1gamUH+D85SXnJJn1ToDLlJgv
yZf+UU2CM2LZs06nbqW7SINYBESigEjo2g29XeduRGoSnFEKYUy8jdXM3ofnItuBu6M3jelPtb4r
KW5WxN+A5q/gsQ5f6rU7++seMkKeIElgsaKjnV7UOVEQJ3Eb1mRbeU1kcIkIfCF9d4jK0VdFoiTB
hB9fY3nyMfhibh5geeQJxk1o40/HGAW9QeW2RbUrF3ciBAr8NCkH9JuKt06mhANbZNHYCFnCW+He
Z4QhCWEwvc5w3kG7CZvxxz24SNYU+2vLYSssu7AukPmkgbo5dYKYQ9EkaMRWFKjZYI79lCtaXroT
lwvvKYZRZvjx6U4JiPhHQQwS3lDMCMyYgDuRcHLlqxWlh2jNKG7nZsKbXFP6wCthhBR6Ery/6Ci8
wD3suNVOfDSHzErVcoX7F/wd8oxDM5Ys+LwK/2BD9ASklJNcTiecYx5hIPA7xMhwfxGhRp6Pe/Sy
OUIYS1yuZyjxyd9rwhhJD+EJFTZn4UQWDcgSrjLdxQYb32lJfTuiWppv3kJ58GEjP/CBqIkLuBFn
wbx1zyCRFog4NU/qpV9Tvyq6Ju5znW1EH28WPTAOyYLjDmP/iOu7ARzWx7PRJvUPNBzaz4Qgk/Fu
5KCN4ALQp5OY42yuIuVkZS6d/keKidok/YvR3Zb55YSbYHwRDklAOeYIlykMI5H4gf/ar3llGQ3z
3xq8AzmufRNyiSygep33gRL4XyEmTy0rjFil4JDnF1HdDukJ8gQKgQ6CK8vndG7Oie0U6nXAx+DG
tvnYNX8RDxEiqh3r3HEMNEtpi5dEPLBE+RDpo7scgJYD53X6jOexFnKSgpLmGeNFnTViVrF0raGy
FZucmpD6KkJQVk+szEJ0TeL10U0Eewh4zMpJUR2j9RriFnezuM+5dWfcxf9dBoOHA6/lbjQ+d/w7
YlsYAxyKtz1QUcKdKJRiNaf2m1Q78ciLe5DoQ5qeVTzJZKd6H/7QEBbeuXP7aS4J/biUhU+ZJU/h
mp7EcyKerK//5rpw1Ad0pWTEIQZdSi5IXZFOqUv8jpZKaJ3kwjCKJRzFAEMgXRnOyx6GE+5zkX8Q
6NOtFHrX7WuLUEJhvz0nQpdM6D9oEtIPXs29jAJae5P3js0PhcWqRiUNQU6IngpRW3kM5UPSuj6/
FaNzjfpfWI2rz0bdY8JqmVJucFjb4ceHHs4nTR3heUQZAvOs8ts0b8ivv9QZ2yAOMm9EX/rVym4Q
C11yzlBXtCBsQtibDg43PNtSXH0DdIG043AKQaJ61GdD/eelLxtSibkiHZEOc/MnxyJaQ+hsK8Pa
cqZxthWAbSGg4lITm3FcHFnd0PaNPREcAoziLVMq6CgFHT/gpaSJCRtG6sXTJYt16z8Mt7iApy+/
nfVGtXHISA5BZZMio/5bjB4A+dUEcH+wQo+RR6DMn9bDXXOGWI7NeGTavwDvpH8vivUXDM9ReMl9
hiYB9NMfxKReJFdok3y2LMKbq/rl6IR2WwV9oBd3aiJ8RejNzjGcAaJ9bs4tfpjjOcnEGSnGVpXN
jN9LTesxldlb1BTpImHMgHDPmbjHzBrF2dXZrlqPtGbClUTME2IL7o11MPvMMcfxUKaIOWz+pUv3
askCx2pTjmfGzwR/LXlt3EcZj72oRqf6ZzqjMQsgl637uXijw7v5B6qikCjVhxNXgCUCT/UQgGNC
yhPyfQ4RBbdvhlZvAQX4asfVWV60UoiIllZyDieOJkNlczRRUWSwcXU26SmAz+7v3/C0bJt/Q2XK
6giK/OIhRW+7N+eIWGrrD+XT5m1NqOzKWNE1pAcdMLT4ACf6QoXACTEDkn8CHcghR7UuAqgOjHt+
g7vxw5Jutm4KShpU+9nzsBKrBCbIwZSViXihI8lfMN9HG3UNEqx8Qa2s974gNbkdZp+lGOjeWHAs
RKHuaSVs5ND67EnGPiGFohm774XpyiKsGE1gZFwIsiLWw6BIkx0mzUIRFcTKw3LGbiz49ZzmTmqd
2TEfIjI1v/DIsPAgq8dkbIKpN5YqZG3Ee7Omc7+EQuxSryuRP44Om6MIohi2S7sEV2PG6Ft0EDSG
s1G7J/7fNyS6TERLiZCk1RV+Go0O3yKW0hNZS8w10rgl7J7vnC/7I9uKe2NLRFvZoU97VuxFIvqh
+T2GJqcp4av4uJCxR7Ru6U+V4wSoHcyl8fOHzBEvjdC64G6+vA9m1Myr3zTSM6ctaUYUuwlbTeO/
xE34BVnt7aviELGgjEVCidtwT94Jrc7dDkOKJQRGYbbk0pSEwLjfrUSQFvFe70NKC0FpndrSrtf/
JhTipTwcjyi7XxEqkYQLXLhkbG2Z7wlAYfrPeAY6H1qLoIec33ScS9Hp5oDBhzILHp+eLwF19+tL
YAJ+Ebead8vaYpfn2RmAm5M6Jl4KslwQY18fHTkOxjdDJOl2M+REpFcQCoHdscD2yBAxo3lZSInu
3J56M2ZGqTIyGBwxJaxFlteopzOYXQINDPldTFR8EYmxIQSfx2dR2Mf9k3/9ZODTh2Lq8q4IckXi
s/ec5KL7Qzmh4t/iPS9mZHdDp6NNopr4QhviGZnp+eizesQ5hF0RA5pWX9QioGGXkXoGzDNmaBao
NcSITVRAQxTD5jjLkta+T2XNSfuoeydvjFKjZMQBDH4ARpvU2jCTF3u4RPO6/MjoOUk4oDRoDbSv
0pKpAmnu1TMihSdoHvLub2BU5CIQWKmdBwBpxAQZFo10w2B4BpKrwCl7F8TSgb2tNLdjAISDpxP5
HoEjfsPhyzcGbi8OkQ1iLvnvqZ6bcllJqw6VY3X/zczt573WaaNbDV5JSWPazfi5Fz5IVj9YfGn6
AmM2Fa8eBGozeXFapZX9sVaH1IppJq3Srw/7/sDLP4sjKWxrRWeT3OoJHRUaOsJPgApd50f099/7
47QFHdS2MWdPOVoIE6RRCGfwiYaDizqgomKsYW9CjZ18Toz8/BdhEhWQHXfl7fLMmGGR1bEms+Tg
hyVuzi3I0GtefNFXt+W+IahPTIusG4ueLrFDM7BIPOfJRuz6vqKUtfLeapbdLwuvA1UvM8wCdtCF
JG+uQJxW5+7uTdjY17e1K5gVmY4/NlJi74MnXGFBuU9WN9aIWgjGy4u8r6XoiaCLVBIRfk4RhDjF
PnIPGeOW4Id0hQlvB4uQ/uInyxERPVbY+owjLMy1DLo/MG2OL48LZoSa54cjOwLbHsa/3+m9VRbx
513ZpHNRwDJOH24Dqr+/6GRGWCPcPHg5GXQyXFcuLRA5UZcWWnbOrIx2dvLyEZfwfAllzXiwgPdc
hxUpButfTGbSI15gGw1/cOAn6RujYl2L3uPOyn4AN2me23aOMT7u9khiEE15hSH4KELh/wiG+at6
DF3uMHUYJb1HvM2xNADQx+TvjMaP+EWeNtuU/TD4Rzw9oIYzAjby56KRFrWNbAkLkBFfT5d8TRnz
58Q4ZowTgt7G5y3YNGwNjCDM4bjANzwZoQR+jpfDaLk2onDax3vgBvBiqbdqGz3TfBSbljzwXrTC
e+DJgFdLKL6b/5BQ6WwYlMLG8QCRkc2UwCaONH2SGbKt/rYO2fa3zBFl52MBUEgoi9pqPJd6JPzC
8SN5HQgGH02j5cX6URzc+FbBAnJdUF1EEQF/nqsyCRCHM+7pesi8ws8Yx9RVRSY8MJkuU1LpDBh+
pmpOezF4Au/Nhhx9lOucH0W5fdzdjlS/JncEYeOR4bdx5xyL9YiqO5XgRsxlK6yfhNzxNyxAu1K2
1Z3MpVc3dw0Q/CskcRASFQPJG2WZyr8HHKRKxa74Fzgl+BZlwL3Y5D7cA/Ebr0U19GVoL5pxM7Ln
BJuF4TS3Bw33G1WVC+7I6mdkrlGBFdLktmJto4cLmvaj0X1VoV0YKZh8AXeOs5Z1QMF6O6a4QPGK
H3l3zybdYC794Zy1hHyq8d5P53ykUAMzFaiynvLbMtkjAIc8/qmm27BNeGUqnoub7aGnuTvQxD0E
CtQMb15bw9FjOYgHkw7Ah28Ir5mvHeqXHe5/Mq5uEWtyaNQ7Y3b9wW/qqS7hMdHReSjBF7eTwgno
STbwonnMU6GBkV4uvA6UUTpPoUmtGM5G+TLaC2rrOnCge4zUgTm51c7rj9/CPWD2FpQabBnSwwck
9lh0gqi7dK/G3wnKSIeBe9D7Osm0WOJleF+CYHQSGkjM28Di6CIf/UF/4O05uSIbfrmfP4l8DHgv
lJ8EkVpfLbpvXg4KNuNpyyjEdC9XnWHjvYQzKXwbnvoMFGiI1tZ6qNl1GV//yKp8Viu8TsUPXjkZ
+9ml9YnY+5EXkmIbkwYb0+5x97IPEm58CHnwxQnCUYaZhEPKMJITNTEcdQqqz+P2YoXg0c0D5cD4
3GGnYxnlyW3dYlquCh8PHhHsGBx0UmnoxiJe4Y68ltzOoIfXBdSwR9s9Mb+aAyFGcQP5ANpa8SBv
uKveWobYpbgt8U5gGdYn0gFqEX0VNWKwIpG62/+otKuk15mMDPg2K5H4Gfbn0J4onpOB/hmMlYBT
iENvw/1sgJVMapoL7C4GTi44/l3hJsBj0S6voatu4xQ9mznRWJ9Ljx3oLRg5eTd090jJP6n1QOii
hWCVCyMW567gdQtoQ60fGCCs2wKY4Ev2lmrlnfMc2XcjzHatBwO3+miIIbxB6mXYY0cEfuOSn7Bs
71qau4JRCBJe/9HhfdbPmuhDP3ri2KygDKVvFxbvTeA7VcECaxda6tJhQmUQHVnyg1bvoFsqTK3y
Rb3oLvM6x/ZLSiEK58sbIiakrGHlkIay+Ege9yt3aHaH1PrnUCMQia1t/DgDI7KRKlGpRM8LSyPF
vpXdnBh3Ti+0S234GYb9bEi0G0wuKlfhYGJr+xJoadX7r4cTadm+/LvmhuqVkifnM5z05zzoQgqn
OGfx0sg7Y1FI6DkpmqopGtmG/jtcdCwjd5YrVA/PJyRUAgl6peclYP2GoINgJmA4bsDpSfygYafx
Oij/GrNNr1xuWVIzywCTlMvBgeX+CYkKh85iWDvSgg+LDc2cQFLuO9BMZo9sS5n2dw6A8Tekm1wK
jSWIqgunaOXrfBA8zrB6xQZjLC//tNs57N2YPrUcLtvtWZXrMaI48IlZ7YJ6CKQCGAXC8Oi3c2Ll
J+wMwLMEEJMwTBkcDjRdROUHNwdsXl7pCaceQFVtmh5qzMVk+xQYcoRYG5MFHRSvSH7v1SPWQqs5
gQCzYQ2BfWb4Kiy2PV+dk1833r5uDovEt2dp5mEmu05COYZMq3NG5wpbKTzuXkI8e+fw3d1tNCqA
221Ah99WJ92QNGLSJDim26rPeb2nQHTymClv+zbLwnRZXATtujYS9DKT5zabcGgUYj4i1aNX0gYl
iS/kI0y7H5MvEfUMQMxvNb1PR4QvwOLzH4nhF5aLUyRBuRyYOTj+8Cn4clCe/kh//I+Gqqej4WF1
Ww1tg4UUpVOBm2kDFgRc+QSqeY/DckcaBxSSNhYqfh2ZGGFqPJkcMY/hncLIJuhA1MDh7mE976b0
ZVvNuiIXhOj6eDOa6ra2UlbDQ34qaBS9XuqT4VBhZoGrH1d9Y1PJfrf4fL/faT9LPfw4YssYzs6i
J5fbUgqzab4yvdFOZuJiVULyO5OoxhbyCZdCvEiEF3WcccJqTWUpL4K7noiOktS65WtdumAOuBFI
TRKKzvs6gwPhHwqHGmv3MScFgww01fdBEkVC/2tyo8GdvICFGRA23kbEkdzXxcGgJGKBSszcw9fV
WyOB4TLQPW2HJ50iHBQdkkXWAGoPyaLRNGdCT/XzZ4OyJc5xRRWB4pmLln0deInhvli9+F64g95Q
W7Y5Ot9YHjobR8S5A5PlKaXibwLwkc1oqOSKPWKZLHiyK7grt+U/FX6SOzWhvg8rXXyi+xIMZco6
x0n4tlCYyCFkgoy8x84nWZDDWFQtaXbgbifS9W4/IRJeEWATydXCM/I9gSvj3HhiYgEKT8n5fUya
bbrIZh8U/+3+7tMxh8oSvZ+3HRKuJJK4G2GBgHMg6s3XmWw52VOdmSejsIqf+PT/hiH6ynMPNsv1
CsV99TA4LN/jp0NzqUCEWZSZ9luCunlG9TUZ+zOKduDXsAHEKcMzU3q+4uB0XMpnoaK6BWIUTyek
8XrGWT0fZ19HsQBjPNNGvDh0Ocl5X+f5m+9fGPAa66cODNQHo3FMDopDCU43HQRXb/ELm2n9ILBG
2ficQQl4qIWvdMyKJgXUjOXvD0UgXhXeN0jC7p52SWngutml4adpRHVOuWr0XeOwJnKnvkmmNoIn
WZY/usc/y+dOt8uA1R71y0j3pa9ff6fdH9Z4isDP3cs1F0YbEWLrPM3Z8RmMPkuMV81jg01YERkD
yDUo1MiSUelSTViqc7IYkdpjN8lRYgwtk0RKPDlYMN9IVLXxd8JWr4GXs0VAqOaRXE6kAAH1t5+S
XOAWz4nMU40pQtx+RBc8US8c0P80o1OL7zzcGQtzZp47WwfOU5g9bO05oYX1imrGjtpNZJ432nea
k/nHbx8C4I11OSW1wCZ8kB415chVYMCaySM2OqtOjuHxr/8RVOV9rzrd8o6fBEhALM6gyLiinpPs
TPuAXbvPRU5DATG+LmjNqt5Q1DC9roo5HnLFbZY0aITpNAuYTJQda+7ycVEELHFb5KFyogsNSy/Q
BRfIooArUMP3xvhrnZEnCk8omP757kg5h5L8gUsBN9nmEGEANsGTo8CM/jIMs0G5SaeDWTbvSZkd
Oq8A8+IjVHyTWaYg9NczDrlhiQs3Y5QilkNw79c5F4v1kKd582R2TxTRU3ubUryLHsgeUgXzdtJp
/VfFVQZyfSSntu6dRz/mEMt0lAXk3ROhxatPOdIa8BaQOyxOfIrvTPYqMkEwDCcsMbnLimPuDd5Z
iSKAk9s0TyTNkZhiNx9Sow0rnco0EHJu99KpkA5NRUDAG7y/8RGlcCvucmhOlDv2HdCqXUNfEmbC
euY8IjPu4IUeXnkAkyI3JMoPUnRb3F0AvUPjjwLj9xiP4vc/qyIhmYERo5lmy0WxumQX5jTOhmMK
MVDGrbvBI/2XGlRMORzaVLTkqY1zBPkNWyrcLeWlVJJMiL7SOJqCkgFIrBRsyOzOk+OvQS45wJYZ
IVBwlC188FiyNVfe3Ojs+qdOCHPqZYRDijWNzAJoJ9A5JlvxztjqXyeD7rJ8gcvtG3H8HhGABp+B
/5g2L0gLuDbqUxIN/yOqosb52R7tM0/OLI/pVsKDoRMMfpGm7Z5H7Ok+7eEvhaPMnvPBP8bbiDsx
iJoJGoYvi/KJFxhM804UKAJnfmbfYfz2QJch/GhkIyMRzQ+5wE+6mrmvXoF+KIhxefs86Y+Bq2PJ
UAMtUZH7pI4RUMgJxA/hsKCjDzWQ3szzz4pIczgHOTsfV/I7uG9F8AWKKsTluOS8AU2yd/9D0R7Z
YXxNQUM1p+4QiHV6+YOKhkLnKwAfRiRx5bD3XbeZ8OXwDAtl6s6w8zUgIPtypvj1R9jgjgHueJhj
b7R6DogQ8IiMxjhHhivdl8BHtwnVOyeqJFsIoQcgPqi2Q9UDMHTNC++lm6XU1CCFLcdFlGt9xN/f
KCw3nf0JWnC/5/pfOSIE0+By7Nz7N+iPZNd1IbjYd+i0oMGwBvrhc3SAbDi1MX7lWbI1EZio4wIp
huCfWAFTzDspkrh+jhKtu8+3BExg2cG+05576ZK+mLasgkiqpbyDcYu6E7fNB20Ef39QR8ItQa4v
NH3hcPXuJ4OEbxunroxCH1HaEpdPT/8bq18/L05qoP6yGpPNSuYnvs/Sum40r8YyUZEC/PFJgAnB
zvF3fmGFB85gSu+ES/EV38eIPF51n6+byHSAr8njFDnyrOfT2wTRx1rYOUFD2U4lf8ZDxVOZQK4B
JgEocUoG2CPhQPKeyB8ywFU4N+cYmACZPyToAY9jW5wI6lu1WR4WaQDUg0R3sOgctDtUv8txHzTU
qPH3KaGayREhRkp15vTFRorg3tgxv6quhnZV+VP+iK3dkRsZ9PGT0zQJK+A64g9kFEOuyil0gfAZ
sKu0ju53sX3bDGs0H3O85lhgLOXZe4d5TFloC75BtNIcjSbZpj+DXNp5YCxZGsqYMwuHgo20yIPB
fYp2WmBF2aZgATtj0WJluZEKu1Q5CI3s5+4Jle49djSNApF4aQCVhNuauNOPCLsQvFrVW88zhyw6
HpG1DDYp5wQa0OSVEfMdNuD8/1i0uzq5npDcyPPGN7GMpN7xl4QI5HZGwImB8G9OA1HpwYy2FAt4
aCJOIPeA2AoCd/tOcIoE8y7IGciLxTMEeP3g/oT2bn5fv5rbrIb8hBJTVdtP80j37zC61fLZEfXM
+EbPym3dnW5rDracOrYYW1EAoCPiK0RFaCH+ayDEeAMeUhSYSu76F98Sah18kCfuNLoIC8lq3nPW
OrBFcFyB226pthWT38AnhR7Et0TVz69iTBZnH9mpUXowYB4DmmdbhG21OOuMsojr81kOfhBTaDb0
JxkhhekeB2OmUHIfCqvKCaJCpsILo/1oBC6i3ng8tuDbRAs96hD0kdkHrAyBq6FYwJZHyebBxUWX
jTC7ssRoGrP8+2apZ3MyINTFkqW/Lzt6wTfPVmriFQPbm0pD2k5szr4CI0egDv8OupmzqwztxqSG
sBIL+WCjLHgdlLdgXtIUmqB8YmJGHwnTXjsD0o47ayt97Azolil4i8WWKgaaa6KqdQlsuGTSWGR6
U1NGxsUdAoxAb3STRHDmbv9xjr+EkYB+44KG8SIvHOnJc9oRJrsuFyUFoFNNtHjZzRBdPjUNsXRd
4P4m2pvwO2i0RWzsRktEVzvapZ08Da6NdZdxuQ2sGzpJcQkZiyS8PSrqZIuQkOMwGuKdwBfpfKfI
icktwnGIEp7wd8LgtwpORI5MeaS+nSdKGAGHDlCMtsyHN7EoDTYdl5iHgPENTmz1WOGDYEUY2QRo
fC2YN786XCc325pur5EAoYf2B2afkB4csBTVUQUm4qD5RPZeSA4gvB2RA/4ekAdlgt0pnNP9EXGQ
1SZ9rgAHX0VwrCbpfQ+5gQ4ZD4R5wNuLkrYztwaztdms8SkNdDddQ5WXHW7ZaUINNSSuxL7k0rdr
bIBeRgA24hcH6LoIpwNFYn+lHwGT88Mh5El4ZMU0AbhBmPzNRgptTgQ6TGKV5hAYbR+XnybWj9t0
3gHMc9jlEzujpU6z84IDIOAzgl7uCiyng58KJPTvvokL7tmfDlSNtypN6mrcBurtZrXxd1N+POwA
qrqRBs475rO2HFFuBI57Wvh6/D2H89GZpkqE7R8GMPLmmLmUDWJ8lSgpzX2hbcP7NO42nBpGTTtG
VI9fQu6WJpHHHCruePZBsZnrOag3Iep1Hh2RWvXBZYHIOYCOkmm+2Dt3ovps41yMwEfxcKHlM77z
7BpiWqhqtyr9PE9UeQPsDwYtnz9EBn0DwH4eMnSG3wA3ypPISIy8Z9T7Te/wEwakvpCvc0G5KKoc
E4aFXn64u8Wvvz5FFA3tGeKPeUCZYJtaZF/8urqXJToJ79NeASPGgQHiwFL4VxyX/Obc9Pj7m2vC
O+id7o8/E9BHzpJhP2WluCE/JCYNS2w9vkrBbQV7QUkA5+UeJeuqEMZSPiS3L5YEvAiC5iBkL+E5
B+U9zsrVa3P9oRHMel9dCDrOhDJVH8JZ0AsGkOBW3nYeP2EKiaBUbcaAhq+g4i/Ob6RxF1M2J2SQ
XOgD+wHPKR7mGZZCDYQ4HJ6YuK+Hq/WIWnzAnjKTYKW4azJb5qykjet+PDpwHEEM0LX0sT0cbcmR
9x5nL+ZF8FfXWLRhv1An/cJYE00QIRy+363PXiL1M3whZfW+8jRrrSswCNa7RuQMK6lPK10KqWQs
qBQuyS3DolzZBQz7ulzfGI7xoOlxtqzl6MujQ+0XGwGj4PDoP8wLuEMruJOcrOI9eJkcmGtRByAW
hKr300AJkVljukA2tD1fzmcQwrdbsrERDvdwRhgVvK/X9Wzq8vn6tYqpMQPrKjZfOCH8k+lEEUwx
9BqKubA8PBav5YMr9ycTJLeTKwBnd+CbPp9VyOIkv4M+hBQjT+XWhWCWLE04MR8DFnddjdjE2SzY
PXiUeyJkfUJU/48lEqA1mrUS+Y8eWDvWCub/Ct+N/foDUp0YI0TuQsf/EfuNzJSdOubhxRo1iiWA
EDSbrNcPoXQ4M5txmm6cOxNaK0BRcWsE397CSYCfQcD0nH1QsaCHFm+AQjNclh5MhRmCuYIyYnIg
zUX3291oxl2e0fFyh1YdE0J2BKiHicnwJ5Bz5uLvJCcoczk+KNi6+fQgG2TKEyL+dqpIRZrK3K8c
jo+JhtJYPHH/Pe68vqa6RLZfv0QRhRWbJc/0H5IhuXO/6DHxkL5QEFr5ROgFn96qiZhTyF2PGhqY
KqGbYmU3PaGurc8YMLSH80Un7wtYXUsQ1CCGyiwZIRo6EiEhLD32NT3hPXIsksWXRIKF6JPgPZFu
OJ4LPR7UKlxvMUMa4N/WxmAMGcxjHTH9tLwgAlPGle01dxkHmDk5D/a2Rk7UIKm2KfuJkzG/EPbn
q+MtsbjhgMwG4RZGtSYEq4gfS08Y9Ll1r1G7h1AJmCqGc51JTEpyHot/dQwvB68yVhHgpspPKZq1
+B5RUg3PIM26x5ABzPmkrjBh5cB9wxqAf+jGYVypOLRvZCnOZDqLaT/UIqIAYuYKZDcrg4M1a8vL
yf5QPxOT6mNfigTADBukzqQFz8R9y3BQXo7ki0cocN1PCHm/w4+BZFkYPDukTpwuh3sajilvnX4Y
6Avqe5isKsN9bbsRzrSovqB1KAC+CF482g86xYcw4Ro77OFxUD8zhpB3yT0eAlCgExEl5dGXUgay
8zSRQYnUJXnQ70v6w4L4Q8FyP9y8W3GmozQdTZIn3h1zHJMaRzgzMeB9OF9U5FNJY/UT8bDMPz0x
ru+r1cLm7OQzjFrjcG4HtSfScoU2Qpy95xxWaeeTIg27MEq9GzpaxlDarKJykk9SbzgbYuQFUt6V
8zpGKAFPCeqFxkqJiYL9fJJB2CRHMlvudpbOgKrDBjYFq8L1kCXVBkoXC6LCwvI6QziUeHPChqc/
JVEpUdOfwWddlH4KvmazcSkeOzxvHL6PI0X39TUYCr4YGR9nrdNVCqE5NAlThRSlwRrRBzBcHlCE
hjfqulGxU8Fe6AtTixTvE14jdN4vDiVv5oexfmjPrHD5iqAQUEbGCSXEFVZD6/NA6xP5nE3ZiIhM
7u1iyp7GD7Nt4kH8/Kk7LXystD82H4YHmFxuvYxUE0CegXs3p1d5hTcMzzNOsIGLGIS5k1PdZ62X
gJnmgTmX9/2qT/+j6byaE9eWKPyLqCKHV+WAhIQsgl8oMCMEJmf49edb+N5Dec6YsYXC3h1Wr15N
3IzqILXaCydMMPYitMsxDvXa6N0bAw+82h4ynsfn4Myc6XFjiBXuJiUTGR//mE7DdDhn3YKO9eja
FaiWLi7BqP17EymGz393lyGgAT63+UMP4rvYzlGreHt1qMVITTF2g6oNt7FyRq7Fq//guSGzMKB8
fRiwiXiyBOvn0cGntkY/E0BC8mjSb+I2iiaEuAm3n2bEWvGkr9XYx+/Rkyp817u6h8H93xMOUfb7
wwKxO7Sd4t3X1PCTElFN6NF2p+b+XqzfZIakmU/vKQrsdD9vY+KC2eQq9ZNtvJoZHc4BzIzZvWua
sGA2fnUHtV+PKgCVpB8kHTpV9wG9s5Ku3lRAG+/BgYi0X1LmwIrXEYP07pWkAWJdGW9ijAXlA1gv
ta/HM+ukxENfswyX8JpwvZVIPZgQEkhSUVDHPerbh0N1azM620ryFT+mtDI03OrPrl/WXCIi3qLY
Q7PH2m9n96ATsV5uxlh+pz64EohguihfVmC4HsndgZ0YYgfHFgP0hUQ/zQmQYcB8aInrDVFqJKeT
HBMcKbL7Cyxpkan3fj1AYs+S1iYc75SpUuDmT1g5ZIfwftn7ryU0rTukExB8mLnwp+CKMXWXGCa+
iKLsIjURA4IOKniFsazqfo7QnCFJlJt16ld/jvaLjhT06In6V249Sejr8xrD3tsg3wIHhBZso2AT
o0O2Sk85aKFwWAoHeFuR2gCExjsKETuzwxV0p7/53UPnj4CeUImqwgaG84apcWIjcu7mkAA32Dq/
HAKJ0wH5dVihcxmGHDnmOhJE0gV0g0GD33q4dBZQf6XMSR8BvTvqW2AAkA5IFzR9CozNYv7eLgK8
uuIZz96hQ0tO70bWQfOcdVUmDXm2YlbAVGgfAYPpER8iGPNzN4BKRcX+h9gviAYdyiZEqYqZNC3W
mif88/Cjpzn+B9d5JxYyP7EzVJJpJ/Jna9jYZ6wHIg51BybHp9Z+dus09TE+44V4RiUpU4KBxdpB
I8DZRlTH9yYqF5KTZwJzk+lh7jH6zX4tck/j4a0y9UD9IkvQ9JiflKngRVkL+RLqWZSsNGyuRe/V
ybt43RhNfm8f7Qbv/LGkXPFkC8wrQQfdhrt7jVcPo/Q6WLPhmEExXfaXOjTzikVZl0QP9KNNqXMT
MD6AFgJYQhz9ANZA0hWv+QMFo47RWjaWJcPghoywYDENYcR2h5uDyRQdtx7u8/qikhzd/b9q+DAu
3ntKiItUqwdPdHlCGx/9RQJsJCOhPdE27TaRY6BdITlHFzzp0+w6u+TgtwpSywbaFefRdY5wL8kP
onsRHdO1fBO+o02wsg4hc8fdLoRfIprsQHtdXltbTw1377qqX3bjHUEKRH0Ih4w5AkO+zK+UakZS
JeML9gN9FSDIthCijXMc3Om1+q7bb4d4/+peHaD3nVGmVZy00xvdQL8AizuQkQD/oVXM/jXoXyxg
SvOFIkB+RL7/nSOkR0o7oq/J6WZjzMXDyh+oU9x/aFiBg2cu8XxcOr2VUE4HM0LVPZJeXXdPGnEz
mMq9RNAOUYm1NaKus7LIFg5hx9+kD3659vMIut+AW7TwUUgrVqNTwYNAZmg1P42OX1hhv+7uJ6tx
g67P5LIoIQvbK0hmFnNL9i3rFxoRGqFn+0GjH4JiGWM0jSul17D04qkyS5kCqT5zuf5+pM5umknN
4GxwgUcWK2mPdWCxaiRMxVoxs3rJsw6poyMK0eXPU7gsqCafXSqppYEcVdxDqOv8p/3Be+rs3Lia
IwLCRLsFguP9uwWVxfpeDR9wbh82sDeNNmDATtVsTR72w57ADrTwRdbVOdkvl/XB1JmWr7EzLZ92
vqWaEG/0ntLi626ZEPRghL1e0qhR1VenjqrL58RJL21Vgc/mNtjY9+jXqhpNL6OSZOf6Q2NWJDq0
g6TUhFBTnhlxjkQnxUFw/ODkiJUyC4GyQE5pyeXrYOH2+D9ELoc01awEev9qNmz9jH6KeZw+rFKr
BXRSKerO/GmjTIT+AlSCo5HnAC7cyKUq0Q+Pza+JHHSrnrwuc9oZ5sOG73G7HwatrsyDpxUag1La
pc1kTa9kRb2QoyUWpMZ+dcHZ/RWzpxACISruBNNO8B7pDR7/FJEbpg3Na2asrrupOIjjKYL4UPtO
PtQr82H1mRKQ9Kcx96Tg/nH3CKQjYlbuGWgPuErNrlodZBUOXyg923seeBsvDWGThhmthr39ZvbP
iJmSyBzTU0o0MeisrNrg4O3GmlrCeFOs3Mp5eDMe2oq/raxeUpnqMQHfMd6ok/COtXd1sWt1KLia
i0Mczf6jDMmJILpbD0tbdwtTyJpg/dGoU/GQ1rYZDa/1yNeRDbVBs3+JnD23ce2c80OmCTu/VqDn
zaK2sa26eSyDje0F/Cv/LsmpZbFl9cx4SXvoMG7GHo+AB9KxRnQ3WzwQFG70w2eX9WQH+XyeZyhv
apF5zFSicaJhRCP4q7/GBHdhkXfSDnN2KIGxo0ecpgt7mAo2Mkjh2iE+/awc2jewsBaqCOa0hPtQ
nzzN5IoiVMBDMQO0kuaIJ7FusmU42hlRuPw1bij27F1OPvOCd878BK8LUUITgl7s43dBGsVDZYQL
r5eRMWYJQ9O2mZBqbvEEm6A9viP0ogVeR2bmN2mZ840BS6Lt1S2wdnuGlAcN7RPN9M1rIFuapyE2
6q3/suy60xdHZmx73KMQM2PsDAtfgj8hQqX5CuVZRxfdRAOGV751y+gStvzSbSTPvYn61wKOZkTj
9PfZnS1OpVFngtUluw26zik5WDsLpTeeX9myeD7afyA6tISKpCNNoa25BC50npIDKt3Dgq3EuzuH
6bBs5Y19jejoR/nI3SKx9PjaWXnV43gD5sCELIIAr+uBu7y8Ou66BtMLb6u7WCGUdRjKe4U8sv9m
ybCxdkkJ5QCMsQwZY253gudIeBYDYdjV/obAihFoYlOVw/vohYJLp2iv2X/1PlKHDpusfwdLBc/i
KrSSsaUOfTV+r39i+3DeLjtPJgWdMDOHqJCysdFgg7biMg/YXtPzv/+uh5iYdxTHGjk2htNEAPPv
C+qGQyxIJEhb29uicYZoK7GnTCSzEzL7tfmDIsd0Gs8Plo6JXXO4zyBOLGdIP8MKpogPaJu6L7pH
WpXBHIXr/pQeDA7DGCD2PBCI2ftq289kiVgcg368dKYJbbK6skO3DIYtlSQmNiw34dN9DI7p0z0h
AHUFf8buepvgd3Bk5lR9UTyZ24NamtYecbete8a9hGBqjNEjU1PsGaYJIApddpy+FKzmG6+Oi5Fh
Z8t1bQxoluGruFK6blmXZ8U0Ro5OGSN50M2at4J5hiybusshVxGIyXrazZAcHYILlCJZmC27A3Ns
hREsMOr2o1GaellWNYIdc0au7j7VOqzCNtqkkmaUXhmqb4HN7XUJGV3uD0/MAMbr+b3kscAD95Ks
0Hu08tuK4LB9mPPbGMUkt7YxQhauxT5+mCh5mvQIi89wsV9Ba3AjRR15wUp7sWog6GWFoRU5EbLw
YUUS2TQqnq0tdEYUACrepg89nZ33TMBrS2NU+szZ6PUluIDFApcMGnyKbCPixmElREOEheaU/hVn
fLOrQceAew+d4ejXnLfTG2z9jb/tSwAagq3ddbdfTVIR+BlxHbhlUn5xlzhyy39TPTXLf7qiSyh7
xLsjYpl+95sIpTOg6Sbe+4DUQZlUi6P/spHf8b8dWgWee0cagDK8jISwsaguM/Iq/spZc6c337yJ
j0TKioVBROi+LNzwFtI8aB6hMs10QXf8ZEqIFrQIQfndRdCK5z/DQtSgvtH8vkODrJcCPZDjgfpL
s+ZGtP6ktbFLV/wOlUmqyhwNB+fDQPI70bEA/lOVE+zwGdRakmbeh5oRqm2g6T48lNjGHheet/TS
ZWo9Bg3jnoxwNFkm3TPTMllID5ubsVT4FExrLqqbBmpYFkPgijqLYmMHTYP/2ECWxTCULKgTA9To
y6K1beNRsuSiMAK/DjdIkX+BClwdDk5y8VIMA16QJYhidhV7QuPA/bvJL2mH4dSM6zdGjoFVde+K
PsczP36fv08Zpg2G3N2FVGDNq0QmKxOWoXF3c8IUisRazXQykid2TMQyke9Hj1BXTM/Shw6sQGGG
mDrVEqwCRKybnwPgW1ubYr+99eCso/amB4RHx7eVOFp59BvZysUrXUIbO+SunOyj1TBGOMqUHXKF
dcW151mAxFzHxd/Nm3zgZqj1IY0zGF4mAoCy/EDZCGvNMjEGP8pcRSdF69658XRM28uIIjBFa0wT
JzafH/GnMeYAB6rotM6+jePpcURFaOcjsghHlVTwCnF35V95IDcp+vDIHXQ+kTPF+xpo7ee5aU+J
mt7mbCBWXD+pMdBkHZGDkxGiyGV10bVQY/pAfVKM70VR1WyTldCWbDwROmZqNcFtBeUSqiNW5dPs
XZqLloczoclabdZrchNs95c/dBNl6nySMnX+SkWwxNrr8hU4xvneztqLDaJ5UwVxMOhIOnppy70y
8eZXSxqOLe0cPy3bVX5b0oACkqs8fmf+08BQ+C72z8+Twr7W9B2riQu05nNYoSxNIFCaRF/4gD+T
ri2Gwr2iZ0Ji+07Uw72lfQzfhmDfw0dzAvHcpiP3WGfhYhyJg+SeC7IFuz0so5tHqB5vom5M9Efe
WrFg5UX7JqTKEiDB6sY9xVWEXyJx4kLtT/assNdRzrEmd+74NYoJi8pX6Xa+aj7hGJmFThfpPiQ8
teJl8ns+H2oul8uCfkrSaV0M20fRma5MUecWa9Wx2sOG4hC+1O2tdUr6txrsI4VypOSYIYWOSsdZ
UpwGMzsIOFr+YdGOlXUotJQlgmb+ySBYXvZOe8z9JbjdRreQj4rKf4rs91FlWklWv5/PoWZvv6ck
M1jPFQcnd8IhkkYT+e6jrdtDhqcbl1HL37jouhDYNuggP9lXp+5CI6u7JMLpnnaoDwfN+R02HESv
YgafWD2y4coPpNOZu/m69tdDin79OwxFOhUZihOXyD1c6bmCPu911ixPtFpYkg+bJvvgYZOGvewX
pLKj/xg1nEu8Ctde3W7xtyYLdSEy8PnrELcYRLPy9KMIN5Ffs+ZRkK6xtGfQP9XA38IhhZrSqVNv
WTX/FjyI0asxKkDkgQ/z7rTg6spDEcYarUS5jh7PltaSGZGh3Ndfez4ynsZkTdUFehXNtLTLMh94
RP3bppJEp9jbaaPsg5x4RH+J/HiO2unROPkV9+KfP8lLnUzuVDMCZPI+VhwRWNCQM2iM90qgJ5q9
SNKBlFkvLGfFELKPiqKPBkny1RbbZ9dvpUza/CTIc+Bb/xwflg8fwVEH8ouSS1LMk8OeaBJP67W3
L0Q+JBqOVhP6dqFSaGEBbLBwH6G1xPhcNNqdaqhZg0RGTYJV/bhe1ZAFNdimM7pIxW12qgYxyz3f
k8TOFnlOip4/IzpymFaLvWPq5udiz0PmMxElKmfT6+9Szga9hNjT/bDpCIS9+J2g7gC/7vCVO2T9
3kHDPVkrn8Hc8OQaMWNyKXBIFwDIkTKUqgHQqtzdRAamY6/dVdRBLIaBz1hg4d2yIppkyYFJ56Ee
dZGpNWFdAKn+wkvC2iLCiqiBvm2lGLbjSAY1ZmeGBPJ6zcyWhWaYUfHQFCaZ24X16OAdvJbV815u
xZMmADry5tW5OgIFgBaQ42wlikEYGI2VaCXMckm69KYo62ApTS9jLa8ZyFkFCcuzVQfsKftU7MhM
UOC2GC7Au1qsB/sS6FPvHBt2r/9btJBav/+0GY70CJqUJwZnxERnEaoQQQWFoaxxI82Bq8qCf5Lh
Nd37pOnWfrRmiekazjewP/oXd2vFTLQXhM0j0drFpruSTcK6fpmUJSBv7vtV6LpPh7es0WhEOE60
je3ySdrW5Mn7iPbxx+I2XuHcMrRacWlRwZ9YHUJiVgdWSCmu7NX5E4/LsJSEnpniB+WvPasDgNKx
Wn4L87klI1Mzf9dMw4zPGzWM5UgonjCWrYJUyKjNYce6eCA8y0KdCp+sWElWBRvbjvXVtZf65Rub
+EIDQxk1Y6YS/91aOjx0JI7X6+s4mDJXubDiUcrD3DWIWfwiY254H8CRB1x1aTfmIet1dWQtWhZH
l39YWUWRmf04iDMvDEMmjJytiY7VGMhS6BlceZi69wS3GIef62TTr6b0dbsPbrq+VqN2RFcejJKo
Gq/GsznpqVEdMn7NvqJjbL2TXdi1r9PG1w3V4w0gAHml3elfpzQ3GMsG96fiNZa0SXAHDosLYlhg
ESBQFcKcVTYbAhVaqB9Q/nolxH2Q051wdlocK9+n3Zqwm1gxYsmtLDVNsdJYW93vOpd/ddqMhevy
dXdGWvx3R7G7liHzX052baCb8whKH3q3/wi0A3ST7o4W4KZ/hWnfRu6kGjRdcpj02Ef59kaAT1cX
+iRab5RhLKbRuGBvzhneBMty6xPMI70REbAe+7RJpW0XPjKyH05l0BvUJitIgHZtAs5DYkFshAKZ
ShLflIq/HPRR3s7NfhRbf+tTVnfXsZIHZJJcmnXdrT8Zjbxw7zvORD8BNy1opns+5lZUdzbj01pg
+/1oT+vJwYbZ/csZ78I7wa/bpDPuFV251Ip3KIQZPklZGoPqzkXz5tEJVmClNY/K9B7hGQkLSInk
6Px5OsrTBG8rmvLpiLMb7Mf3D2uEHYrxaLHfNj7cCjBvLcOHvenXftbz1gAZALYifnTlPa0dlER/
0zN2IQXzlKHOLACo4ZCA0IhoATmkO84LhNbEt7Wt94B6Hk+h/JL3kyTe0XpChcZ0MPOi542uk+fP
LUCZmTHgJSYIMnZY6YMzCUtFNoZ6wHfDoJV17ailbmbfUNNt4jArITrjQLko8eI5QN6RoyCDpHVY
McKRmRDd7wfbRGhCK7kBHu/GLWHKfSQk07v1OwQ3d16MHGKnnOxduGlahzG9cRFCIAhtBxgYYLgP
yEaI7EHn925hA8W7cXNmWpU/4/nVpRmmjd56dMdKLDAH27zXjPc0NxI48Q/M26KUAlaLsWbD+qvB
ypH9uWVPENc9rULgWPgs4YuCbnriyeDlIeoKqwPL2fK7W5fCBhbjDwVdhmEUoXfUI6J+OrR+che0
Yw9s0pMny6HvYSEbIwxROIkmKOm6e5/7xTY6cxMUX8hukahGVJi53/pkog20EQm0PGAp850tlwRj
zCSvYD3rCyCjJ6A4+tBrhrDPhsyghNmkIHDDTBsy+1uIp0HyUJkNA1w/p4RsNU6Gc8daCbiWf5Ed
F8AysymYmIo0FcvphHTJMNvY7fpeL6kQ3Z2n86SL4WppM/UyeYTeoPxaxT2kiOflVyWrTapEPBOQ
RR1mzQhzFpReCrMEsTNxEA8GzCgk9GDrbFjrWrqcD2nXZBJ9LzoexGpjcZEyEOoYcIpv0sQaRAeA
RSslsi7kPoAzi5VD7JxSJ0Lo2q0gYKKgXBipol9wFpC1OKefXd9wjwa64iUAiqJ46L/ERkoJ5vP5
VAmlZO7pqnIuDhs3bFpJ346ZJbBMU4axxtM+3PuBOIpjW1FB3RPKkhXFaITmp0lDmh654E/mAJpS
BiKEBQ/BYZ7GjDFj3XVJA4tMuQAnANorsKZh24bhr5CB/4EKRUoX5/NOsB1C+wVtfVgC7wDI2KxW
op4C8a4V1lDY61JEeyHHq9yfWhrnvzWoHYr/nDBFhbkVhDFkyRo3QvqsweggQKRPa/Jw0mGFZcBW
wnCLjHGz5KJkxQLMtJGVYJAk5JAP/N1iZte09f7qGUXxi6dfCoRmK9gKipV+8FT+kWHzbIBBCBr/
8HFlxyTOulOsVxItHgFbaimvn3qgw6AUiPg8UOpWInYBfAIx92q+wiE5HJpwyVDb7rlPfxGjZXER
chuCplSNeVMIA9OWv1ZmS4cRrkM/33aV01bJLT68549QiLLeF7F5TTgkniKaWCn69jnioZ94lJDc
zCl5EhMDiv1B/yxSK12CL3LuHYKTE2jyCjG+GDzoA/CsmQpwWiiUqGWf9AGf1Q2YNAPzrGlfYniJ
/v6r68qLvSdcDM4T2/1MXiludfCgUjGRmSCJoB5DI1gfRvJcDYHVsL0ojXl7kheXhSoZ+HQsyoUD
VQY3LA59QMR8JZk0JCECifegbaP9gbl0McgbFn1dOAxzsb+aDXXvSzGhzuPnWRHqk5LCHrdOY9lD
inLVBUgvZpW/0cOjqEQhzuysB0w/30I+6RVcALKYETjokPlT/KwPW9ayktwWHZ8wigycpPrRQU7V
Hje/mv6BAI+GWdpiKfQ57RsqC620hngDnD76NVXKUxGDlmHy1bzHwg0gv74sGBrwfdG4aEDjpl9A
QuAXyuNqpoXXGLwm8H4GMCFED/t1nyjtJ/WH0cR8wxzg0s0zEn4oGF69dQ4ZmZlHlOIFNMBvKC/Q
FOpTMFybwWeDjjv7qUIicYQcMX+ONtQ3FQQejNkOu4utfR0KFqe2s9hG9QOyGE4n6UwhkVcYezLt
TcnLoTai/k714Y4FaqBQyOywfx3w1oqFQj/CKpsj62VDVUeQAMKtHwv1opTBgJQjJZdufKCxk3tP
KQe9u/VcJcka2QLu52hev7lNlxATJ2FTrBx3rLF8T4laaWdkjiW/s0PhiiCQnarAcP/zACb4eaFJ
Gyp07PW95cZly9l9Uh9IQnzJcLxockTUQDN3IOgqh5z2NUgeYQGj30/cxO3342nMUBLCLapx0yrw
6MknzQxsxikymjtDKrdQ4P2LPeblAU2gsRzkZlaocEbCkPFfgZyqSq6FfhgrgAEJPepbRWpmQWby
o5IE/kASrsw4XpeL149i3+G2WqAWmCSICvzP6fl6S/MP+XtSlNDTsDwrawOixc+lHgMCFJNT9OUG
8z/bM9NUDpqP3nIzFcrIAX5qmRx3zaGINtgY2wisxTwyfEHxQAVsRUFPpd+1iTMoEV0oKa2sy0KA
EUUJxMrknfHRf+Di58lyT5TwkPELZucBglh5RYHgwAYFQcwV6AIBC45P4OPM5L5wm6yrFY7wkSq/
6gmny5EiPJewcHSy2wyz0fIgFLcVoOtVdXcFTN4RvrSkkE0J+uNrwdg5wFKpJVbb/EAZo8mNUJs/
/rK+m02ySUlMQylw2ZQDKWerGKiSJVkGHxPWXfzayw1HYThKC55Wg253PCBE2ICp1oxPhtTaM+lx
akJSbKSgglsWjeBAleXmecx4DJaTEvCjMa6ZU4wCB8Cjid/JCDRkMSts0y40neTfv8+gzgScEQrM
T3IP+mOaKXTEhNkHNl5NS5aqXhu9ciaDRPonmzkNoHUOJsWmpGgHppmliJjJq3D1wGn4Gmy2wpyt
GeLOgfNweSwpwXF6KaVUhU7gHI9GPlshK7eVNcpiSfmfiq4FbiBVUKPFvsXBLf9fkBZlZsW+Jujw
YuYPqfyTsuBl1IJsHn/Aao25sqmZZqyfNFyqDkkiaU3CURTx3Im4CdQIoQcFa5HXJlIkyBR13DHK
No9QdWr8rbtkfcMHjkk/U49kXJ9FGEgZFY0a+fPgM66EGpNnBmbeILRldAB1spihJqaHy/UigtcJ
F6oA/xMFYoSjy2KTb0BEtY8+5imzGUEFxtsG/RYYy5yWIPAE+AMEsGjkce+WEIOLrfzlRj1nxA3r
EGcIOk1lGiz2ecqCFtiZspIsMjo6ILByhEeTCeGSy/ocsc10tzfc7Z4vz+aMqCaPeHJ6ZkXBvVly
aEJlijuGDlhQfbJGoVesHBkTDsK2Eh7AvUg9ihcDxyGFrCvz/NA0Rp9AGNRWz58SxoYyMrUcsRby
/EgEhN4OgSXMDFflsZzlSwAYFEUH5FYbigvQPu3G2la6cyO2mLALPS6iHva8XrLwCvNknejdH9wW
PEAYURWLD87AxynHyBCyMwnTeay3z8G0PoVY6IFsTMWVBB48XllQTCC3EgMuGAS0gWPpMrMM+6Ja
jB5XsSLC3fITn5vY8LsyJFozxAKcyZrDENS4BQ5EZ6eS6c1jIVqjC88NeVFuMx+n2Bj8mz+iV/jg
VxF6Ykl86DIppos78bFXAkWxwZ/KK7ERqu4WT2EX/i5IjTAzE55OmrIkq4bFBnu9fh6e1lcZtdGQ
OYUwuX7pm8Jnx6eQR4o8GmuvpPfpc2B4WzPriAIE3xOICrFn9Q83LuM/MZeeIGquLy0eBLQM9sHa
t4e9L3yygzEk2uZDlphacCyarwDEDGJzBYvf3wtnDRfLR1/RWPgLmnrNEnYWE97gvLKOSx9rx8go
K90ZsxxOk+gRMryEprqhFjVnSiEnTBItAa+fK0FIJepDZlC1iG1K8Ey6AebIIqKVIaKIRWB5dklB
eBhek94FUGbcYd07hNQM/swQmBV7niTs5fb6dUgB9GEkrDjVJoSHEWFzkzrGGp1l4NwPBYo8sIYG
Mukh0TTDcII2BaxDSNygkAr9tGmlj8fp2mfwRqbjkCQuS+ZSo1p4AcHbpIC4pS+liirrPltXrHvO
3+qLGSD+ynvT5GQhjyP5CXeb31F1P9m9x7TOk6H/FnV12iYYNepfWYavBUggYtRarKfBLKwhfU6D
Gbw2OsOa9AMizPnG36Gn+9NBh3FvUNDfnd1iTbuBfY426SzmPNA+p1zYhMa0jWbD2/jZNO7wxcxK
f0f5k6ltYOAZUjh7dKyo5CrsuWXtGtplDO628ka+E4WKotkZRgiNTuWcRiQGnkCEZnTDA5UCs8lU
hSV9CihrHMwmYZuNDgWFzY5R23n0hN3DVerus9nK0dD62dNdM9YDqin9uWsIn1vgRnqoNTMWjZwV
4ri0tgX0LhHy10X/67GyvzVD1a/ENCczIaYtwYF2y2RMMGqJtIiQpxgIXHTR0GSQrLn6ZozlbhW0
Gt4Mee6chgqbwt2JpgCTodQzrCfCs4vT3T517Avf4TVpHYZgi1Qh3cs6gbe65v4lCYVBxgqNx+7R
JtBTeMfUF75qEGKEj/f4XToebGptsETb/Tr2hZMv0YWrxHR7O+WoHD9aJnr0x3DWVzNqm5YCynRP
RBqRrmnjnhH8k+CviX6HvqElgvw1Ufcb/YeQOnqU8qS1FzRCekaMr6H/4aQOXUipve9O1CKQ6JjD
f/8QhSa7v0TSfhwOEyXBxA+bGIr9DfCewUUjVT8Z0P4yy8V2QRM03Xi14d6rUw7xavE+JJrYfmTZ
lA08xHYkLLhYeld58RNZ5Tur4eJ0zHd8hteQdGjpO4cV+0rTx3UsbsqXWvv307vv+MNkhbaf8dPv
MEqVOTV3myY7n3GOmsjEoBkKsDdEiajI3PxaIY7NdYSyIjEPpQ1TdRlU+Sl5qptR/O3moE0vFKWJ
FRAC656w59eE2suoDvPo0cCtRimy9Uaqco5GXMIymfZjat8q99CSCHqR7vyXo0rIgeoyjHW3Tpcy
ZG59iCpAnxrRzxt9IAPZd8lludUJMmkGQwI6WzJ91cKb4evumH3Gvh3QV4GnjPKmMeT2dSIKJROU
w9qEx1t6mc5nY3d1+e68c980rqrx8mrQ8B26QAwEYijzG6fJzKPTqT/+OfN5OVdj0+eMTiSCa0Rr
hIZu3xAHP95l0AJz8Qjq5Dg81z/beMyhVYFDiE1gHaNZuEuqX8zDpLyl/Isvi3lKBgzBP24XuoIm
+nrxy4I3354wLsuaH9WUWsLnoRJFiUu8nq33dHN87Me9KZAmqvNSgiECIw8khDI54pJcD+J+Y4Sb
L1SzRTLd+TNK1nd2z554iRmG8IsIM/lQyPo1nix0OuCitjOn5q/Biaixpcg4U/lXQQkEiV8kxPs1
+33GecEZgLegxKlvuO7QsFlLtqAQZvdl5A14FPJBog6wmPyKvSuN0+CetyFvXrmav6JwdsNI4mcJ
GZG2zX4HYgxuqCWWNm6PrFNeUekV/MMyzdZOUSjXIAohuoFegF0uGFYBK+PEj8C/SCEpQR4C0CZd
Q+jJAg0TOkbLrKN7pShYtd2ZTcilf1o5mbicVCgBa3DCAnyqNIAR93ghUQyRSQYTpCCADIhIdoQ4
WzIuKCcKiVacEDMrnJSYlrgbwhIIS2l4GXP4dKJeoYBvuVJkxM2N6/i1LFXA/WuEwI0RmQexuxUS
oJA9wjCBwBJGkwiUfM7EkYJSy99LKcwr0J+MLcdzd/h9spdqXHFEc7QId6smMWvLCFFRxk1ecJbP
wWqBqIxQoxXbm4ZqMBJHv8xPjvTDQnR00I0v+WTF7IxAJMwsfQHuqNWIoEQYy89zoIsdEeHy9+hG
IS38xBxK9EA9l0draWUWjA2bjOgd2CwcvbTdEd+hiUjmQnk3wF3SNMh7yLxZQGaef9gV83iOqiWA
HyvKZmcjmTDfJUdDK7AX8fsiwXQPUB70HikSkye2iDFqxfOfP/QHjpRWTkb0fbMPhuMM/K9/Q0wy
tU8I1uyAKWwOjk4Spx3B7x9ZQ4ynIwnQ+oatydKBqlszGbald2SpAGdiOCjTsbYB5E40i2Cij6Di
IACEhGMLVO2EPRIXsUOnMrPC0PF7IZC0+npiStFdsbBjfHrNnHNvrnZTSI+1GZVzpUy0F6dMoumX
85YrDEmTgml7gwkj8AKkokkLDGdLchIzGdIjWiXEhh3o9kkiafdrMVpWnBXt7B50rT/CDkQr9jak
G3IzhqhMOJBIKwZtqVJDQtcNSWtSigi1TsbzSiSum2EoJ/Qq0Pr5pCZ9DzTr49JD+g5M1mGCDRqj
VZ9ebq/7xWAMVATpWKOLZhfhqCNEalFuB5jC81RMuk68r6/BAHrCAFXmGjGF1KpRbkH9nr5F+8/J
nhHRpekD9VJUNkSR+YfqnlQ41NmCskdSWky6mBFp/POBeYN5QFzEXErM5kxW7HNj+tP+OPn8fdqH
knU2tlDJN5/4tMg8UkLTDGJa237+/bt7Q2IIbu30aEzHKocz9xrrp3yeGYRwRSXVCR/4zXOH/Nb/
c3o33q7y94rLP6KJBj9Tn8PoWUOzgQUQCE5XRKzgmAZD8b3lohNd5/96XUR9eOIKtfpECEfGKQaT
C9o/jeL368Dy0TJ6QPWCvAo6J5rB2b3C7cEm5qK+b8V3wVpBhww2wf2fkrG697G1KviU8BPEXVVJ
WoQ0WLx0tMDIhYTPrxBWi3dJqy850F8uJ6YRoTZYrCj8gEakRCunG68skrEORhCTSTLGoCsSLCUi
ZP3KtpS6k2+RyiiZJxa3WwAQS72t/IYX+JIMrgou1CRUB2do0Qd2qCUMrYLKKnHKZXrzsIYNzM5D
OI4X4sY8pY/quFHVRiAS6Zby75GgVMrZsE0g+XBEgcbKWFGINwVEfcA60HaKaCvOnaCeXIUJlWSQ
8jhsHnr0rQKiD+fYtTG5QoRe+mBBZycyVhl+Woa4qJe3zZWdcnmkAmS4Hg4DR4XJfpkQQTUFQwbV
ssLln2vRieAjPpmykQfzHC8QN8wcf4q/BkzhFt9YIFxikTFZlhmwLk1lYJDjMZGhbTNY+VPNEVDC
qwC25gJmZgFUgNVl1oIj3o3Iqio/C2RQoeBbmp8UBWAAVSkKaHRIO2hQkH1gpVV/FIwhWy+8u8sd
7eLkTrSFjM4WCALejhckI4ayGHVbddy3c/QxoiMdX80hqyHSIBh6MFgoILSZczBUtkFIqrz+PvJJ
YaBDV8yRMSSVQfOMp7kVLVaALzor5TVeV85e5TbxBf7+DjBERj+DWFCoXqanDVfxj6ew8TtitaqY
yCVTDVdxWy8pg137R//cf9hktbgzXd3xgy6DqfBwRP7oUQxRmVylKvBzPjeAluA3WK3ogzWgTWAp
GLtJVZ1iw99vg8eQk2bZcgnYCNPtBgZCkk8dSaaUyDARR1qVLJOlQLgAuEFTjPVXEN3BMf7U/2rZ
m+UELiNSBbVF7kJfjOFXsOkzNoOqTze92SVS1W4HVhZkrr1PPxF3nj5+OMlbfzdX6VhlyKdDWXIi
8kEjK5H0007Q/VwjQ6b10DMWTfJ7nn2x98tkz+3e+r3sMFL9CKoaQxMM53sAT/Jr4Cx0MwYLbCol
SNHGesY2OfubhMVTZxQoDEnGO3jbBFY0vzt5TpopSm/phtYniuz19I/l0aG233X15B/2b6wbjYit
caFlcGdLrn4jWQKE6+lj55rq5i5+iOxWdD8P8I0GXuNny16k59+p/XTgOyCV5tQD0SiejtaWiqkV
T3UvKqM6hLANfXuyWZWCOhAkZ/epW+lKJU3/xDqg6lWHpwaxk35M9XNe/d2QjTB/Wl1sHdfELaVY
9n3u0/JUfFNCs0+GuqD0CDZfSMw912w0CBRESKGQOfDVJZFWnaCLhSWitm6rzkFb0kgZlI59JEAE
v4Bnxub+xHqE7jRXflHwgvW1xwQgRM07OGmF4lfG4L7pcCMssIOYt+QXbo4ik4vVTxgDrjdNOyDm
JTgFfFFJRXVhDwFzA8NCmClYVoge/gAzLgu3+8BgmDjZdeiQny4OoTNZJkh35QBcOpDkB5DgGPl9
/LdHvHPvIpQSwJSnZsxcBKAitSqQVH0+IqfCEPddwzXVsiW605Y2JHwKnoSg+fqvKXMGyqG66za9
RrkgMSokhP+fH+f8cD80eND0s3PUA0ZZ+/Nx3KdP55bJvSJMYaAl/jyeoy5OkRZvo0vGPaU4MfMY
KHNgiaLxWglK7wLJsMIc5RMC1K1AWis7f+f/kkY2XLqLCaNqgVBdSsBQZhWNZ1wxO7ZnvRYC/YQV
lk+oFK/xDhCYKdR4jzXgilILtZ11ybP0aSLCV9xeQM1SnEalZfq/GLs5J151kC7/IwGSzKF0qdSJ
j6zyU4or7kzYpt/yUyUWXq6LIoDDt1M19ojQGDxLhxFh6Bh4n2DUxbrQbaSbSlZxBvBU2sL6wv3y
sIkx8BEivxIMsCo+D5+QgU94OGMONL3bU2HinAOJi8rVD+O0kKESc1al0UwX+fkn2kJEV9fDu0fN
kOPL2X8iB5jHYjWioU6bnbpEFHh91PN3kCw5/9aH9ShYoC2mOKFQS586R//zE0zFRFP+k/CF+Atb
uYm8jMYWgmwz2H3Z1A0qFpUxqAZ9NWocoaTzQ3hs2d86gxszgj3+mXwJ+0tIABxc8H3Oh1QtGgH6
fZeegDxf/7AZ9MG0bzo59zdbOYi8bGD8L29jAcSCCoXqtvyTRrRfpwd8n6pvIP0pGGrDOFqhgN9R
SrMkJ7AEbBz1IH11zZA2G7LIFqOg/ok8oIiArSTiAA+GG7pENg/acMcvAJNByqFVd4etpOUDpTLK
dCovcVtw8/9t4Q/QZQrjmBiBVjYaloEMPgnyhymvp1r1XkDS9Mls23h9IqNDWHGWqu8QPqWj2T9U
akj4NyZvwXJKSnpZqbDUsnbU/H4EtwC/gyx7qrJD/RtIEdaRUQ9GdWbrkOPR545bwIY7ZwiZF68z
hY5klhHSOB1fqDgnpXScfkiQ3JL4hwUCUmiwU9gwZoNchqvo/sfSeTWpqm1R+BdZhWLilQxixPxi
td1mMQfw159vuE/te+4ObdtIWGvOMUeA1+M9Lx6+pI2/D+RzyFxQKyxCV3Es5dRTulFs3KYElITm
8HMhG1PDRYbJe6RzVJbRCfn1aa65YmYwfqx7xrycFgzbt4E5axrCQ1sy5bwuqUKTJ763+LJbJmOh
clRpbyFyNzsQTpmjbMaV/mJeh7EmliOVHyqn0+rYRs4iZ+KAAjiVQOIC77idrz6rq1/1DbGFiZnl
U5Vm54uKvdXlzCe3ovqAI2fTFlc0h9O04H5jS9yFJFwPTr1aiUwkpcNsXcs74dp7CEqDZg1zbcnx
r867bbo4h1Yd1UH4kPQusCpVsRkxQeSZV0pPOKd+2BrP8dZ5UcFQSDGsBMVnBkMN8IgMCpR82qBn
iurBvOYbbOiFw5VET/NXTsvp1av0G2mBqXy/idGp89p4qi3uuPuQG9S3UnnM7rEIPv4Z1Gft83jT
4StQm9rcHwiuqaZE4i7ZxMlgWYKpxcUnyA5eSYUUWyd/OvIgJH2lfflRJ6lmB659/wIiLwECCvZJ
z2zja+nU+k+adpYBz/R+cjr9RdcK6NPpRU1WYBm0b8c9crD9a3JNdsPs222XWVhpcnwtlIzU9yuY
BD1LtvFtRi6bbrNzCg7pc7nmqq1RSrKYskcYQICs6Fy5DH8pdS5sEn1Ae7F+HuTonrsndG0V1yLF
/Y0GHY64MazxYep4JdboyB808er6tXZWJ4gTgaKaKB+FOT3Ozgvv9KUOaMcCCfpfHiFQC0+jUgQJ
oVyCLU9GLasxNbzgHlZBesTonQLKt7Q9SzxQ7pV8a3he1iADikjIQ8IciRtd85WSLyYVUj4qR60P
GuJ+R7HtKZ3ysLukEpmqwoOI7Y/HRkBp+qtHHT0ZpXHBnam5tth4b6fPzPY7/TY6/ybib5sFpbCR
gKMxh/rECqI+QivYv981DtZ+wpBVklodkYXWQY2L2iStRuJ+7dlhgKu02d3Y7iRYumA2Q2IEaA2r
rXZSbc3fiiRkq/r5nw1Bq8LmcnPWrOUAY9pK9Z7Mq+E3fGda6igbeNTaIhxIzqH1UUPBDexoCB7q
14DRVM5wy7Uk2eIzqsGkIeywk7EiaDUHvRJ2xVCWdgSB+nekqp5GZXuDVUR8aGnxmNhJLu/VGaiJ
jnifaNXm+FQ/3bSHURzpx38Xas6NJulfDmSiaVWppRkWbw/vuMHgacu2cp0Qdc0nQpnS09n9U7si
RvC/MbEu379jq/fFK+dv1JyLQIIkMiopmm885pJ1KN5QXx9zmRhwfms4eOVgmNqdOXPclSqbvq03
f69wsJxtbSNqwRcDbiPuLhatL+mOc4YEyOWXTeWgS4oaRx+Nmo+pquq/Rk9dOEQr1Df6WCymH+4u
8apwEkxK/m6Jm6XHd4G0ouGlMmTim1ERQFidqhAbASOpchWI8aZgvRD+IXDtn0oP7VpnxF3yLeg0
U+/oNvonmOIbICNyh8I9oeQQiKoPRperBwrogOeCRf8v79FNMbL9RwbRRWAumWZ++o9+x4nSnUXJ
pV/37iuQDE4aKek0VOtpXZeMUZWm7icRRdW14uoQMVGlXhXQzSEqQ/I3UZXBYbDL8jpuGJ494QGC
HjRm/Pb0utv1S3c0VjcUopWEp1/PxyjGtwDQRf+IchTPfeo+lUqdn9mbpVFVP2XtiKWOWbuKY8HI
ggn49P4FSZaAF7FsVLCI0P8H/MFtD27Ndd19S46/f3N0xp16fHWx9IF4fvn1ryXfO+XeeWJy7oSR
8KBzi4r2o5sFXFt/0TOkB0Rn4gFN7+pdIcEJAP7X5wssqMa7wb5X4kYFC6CTUmCd8cUEhHUIbRCY
0KbVQmWvN9NJ0gKja8iiaZ+nFN/gaNsQmyHXpHQ+DhZ2Yy1ocjtAKewfQxNuvgkMpnbnGd3/SnEB
wIbnY1RBWsn968Po8zVZpgxn6FFup8QdhAizw8vqGNwQkWwDEgP65+65q/yBbYwOoHdp30YwT3PR
T3FXEZLFvdVqlAia93hQlCyNypMyl4nv4ZPs8dCdVFrvv3dyrKOiyzHlG1WX1CjbUbWAUvwhE5hX
31a84cHm3+9MamZPrIxf0ZF0BlzAiFEEKkLK6x4ma+0mF5vcdrB6iohDuL/2cm/78S40221jYhFy
QnfJ4PDiff7u8J3YZEugItk6p0ZCKxxsR+WXt0FRHp+uRMkYFYnW3brSKahBzcFpSR7Oy47vj9hw
rdU5hRH2wnhxcKNbZv5JFPc52bgV1kgeZMh8ty6rIp5ayCOWmJ0xKm29mDRZzvvFLVtHd18aEsnA
XVvrb8pM8QitJB/6OHoiP0mqMA2SR6sB+pj5D7E0OI9YHLpISkfaS1S+7ls/u96e9B4iiUC2YY1V
WjdUndYXAmfAjUcQlKdCCqUAebuldXR0Z+qGHmadB3JAGGnzPwXVO0rHzP+ZNego9vZsExHBBbNz
Nqq3fkBKgYqrEY/QDyfJYR96L/ES4NYWEe8SlIm6I5KZo8C7jmYQeznntXcwW6oeCTq4uvngEePh
6hxWZEgNyCbFfnuQl716r/l3CMhh5FjNzpGxO/CzIh3rzjBnHM1oNT5Al2+4uBBW09L4JXx8XcOw
1L4u4gqoHqB5M33c7Pv0uC7NTxiBQWHMgtI+bKZ3DA3rwFt0f2OTcEvnAfXC3+I1huo9xS+yX5u/
KLYgj7VKo0+/2sXkige393E2fIgrwzoNeDERh8lbCshmIrXda+Ili5Uni/CaWJOIqQOQ8vidGP6O
MIfd8LG+JuXYgpm6U5oD5qtPomL4s8sRwYtLnr7i1Q1GFSelMiF9LWys1PigOxDwJipBtmDGFLjx
4Jemj2Rj4RPtogYQExkim2+3vWMMn/EfXnA4mJEHHb3dF6EJhOt1mn4zvL3ck/eVEf9cZ89h2ZHS
z3OgHr0GGLjEqHYuP1jrcvfMGM1oT5lkyJyzALNq4BgHx2rQUYblTM0SYs6hgj99TWYf2G/umMIy
IZpxAKD6+lrer7pB0oMf0cfPHK0tkup/Irj3rybJ2row+aCU/Kgtx7eFR9bGkpRKR3NZTVAW0kvk
d/s2OP8dOzOtXTkvw/wQY4cfDj504Qy1+ogkpoBCOLGAw6Pwu+xkxIxZW6nNyGldapfxOLtPjW45
qHSRCMMieJO6shnWsMdqRgc+GL7q8XbwTPIxTlLbUEvfmVnXGXck5/Sd1rwZgTMR9+u/uDqFjXkF
hXijff3FTRHj0JeXIelDhkyZ8QUmmOZu8At8JhWf/DQK1Hdy6eCT61jIDq1gwQ8xnQpkknt0GsA8
9lG9hyXmKnx4u45UkT+td0O9Fq0PUsrq97nNvRqyxka8AHp1GNmJPlwkx/CJGrOJWw/rN1txHuSd
D47q7YfC4PDLkLCWUbvPWUFJeYmryTs1sQw4u9CJNn7IxIIIh/bJe/Vf+AhQ+YV7T/4U1eWeUXKZ
Y6JKX73mD4oGo1WdiHt2WUFDauMt0au2JI+mlBixpL9h2BOyILlhgiAnwtYX1f69tV3hvJKUQJVN
eK7X8NNrJJ/0Ql+5pZ82e9LaSU/X4Kt0f5RTjRny52G984QPS6HaEe0K3ncr6wqByjuMWcL9vBRZ
s7XV0y5z4ovPCXPsVkEDCr4mac6GBqbgIPXF0uwYqPQ6dEtIAeuDHBnR7M2IoRQVSzU/jE3grOtT
0RqvUKlR7Jvs9bw75RmwNB0HoiwHLIEi+OlU5gVNcK2HmGnD5OIc1jtZyxyePUktBaSbWDpYsOSM
jhmxPKboCsE/vr05NSPWhk4+K0f3+I3CCj8hYey1Luo2NMmCDUgXGDfbWyqsS5DvOo9dy7x3Syf/
NhWdr+69+xTFHRH2+yVwFKh2ELw1M6r1NKApDWtQmC/BddLEhEYyUNXv5ZnZu4aYqMW6PtaQY+g+
fjNoZXQ8T4J6xEhLtgnqgcGHqnwb6Co0URypq6oznf4rteqw66Q5JbwJZyjRSEZ/09ztElUGhbkE
tPGYsZ3W28eoOScRhF+7Dto7icwk4DZoxS+JQGciQUyLLhvowJGJR7WPkHTwZFxRhSFi75PT9EBJ
pVgjiugfQPDTbzapezefoYHEIc9ozbccBnjNgjqNgfZ/1aSnKCoRmxn0i2av3KsMvoy36gf04jBR
S1KOqm3EdGA0/WNymdJ0+29gFY4cfD49Jq9fNAhPhgUFqkNV6bWLDUqDgH/j500vS+U/BLGytW3D
FQyZ8LfwNKWnOodG5x4bHeKv3G1S6VhhhkSQlBKmDP1tJB3fMZHVyucXQGDHQJBDQA02KDOfXRZ1
+5VgDeY0SKSCvjtFKV7AceOYKnja6mgtTsE/bzDN+V5tUFU9NoI5bqjkG933PlIDRAWtvEEKmuDd
51jlJEf5DOOOR1MAy8Nd9BnI+KbaZFqOY1JH5vbNu+ZjQXp7YGRxHDVmT1K5eDuuSWx1mSkB+dQR
0tRmpcQAmBrVeqW/5mA7ogniSlGe8LiFW9aOG2EKOMjQN9WiMs/JaQq/zmCCcSe6/DDOf19+uZt3
yxGcu90ka+G1d7ff6ivr831i0UP83nykyaGoijw697A+KM+urcPkNcu4xRdOFfld5zzR25dRngxM
1NClPzr9AKUv8gUslhzuxKbhfdLvC8gSaxXcYNmkwEvhGh6WVV1HqW3urR0CmdWiUx9kEzAvoETE
1BBV5L1G3Y59Ez57cED/aD3pcRxcyJhyAr3VelfwReC6lUUy5InmfsMiA4/ygPomuBJbvgTBmB3B
R4qQb+W0Aql/fkZ/L7+6zhmEbL0fXEOVT3GNCkgOBTPxHCIR9v0OxANSJf2yJ3bQzu3YCb47Fuir
9vAQHGLKAExqQY1pyr76Bb89bYVYYAsAF3pe9vSWAokYd6hXfKxFeEeRQbFZT622GUCss3+rMOtU
nfVWFwh+s54XMBvFKRf+GIFYXo/CXl7T0rnk9i/koCjwsEORBQZZbbb5I08UNmLNNmgyNdHQNFz7
VkazZF/iS6yeH0hTqyknlSVZ0GopuXx1BUcnW4qLqmZJmO3/ta4VqT0V+rvBXYIROXvaxoePLDu0
tWbJIn83eizcwPJqmIFHqA9ubbnFaPYgXFVQO1sXryjzXyV8NmlQUem1JBuvhlXwLLxkLzEWjv4z
PWOlpZYSJsGZ0qIC7KYGc8S5HJre6NU58xV+janVgeD1tyLdtjT7F8HKZLcWIgdEmFTcdzSiKS/c
wx+X8TgQ/0yGXtrEfyq8vsCt4cujBy7TD/vu1dcu4LsXixgF6aAroOSLA/gX5+xjekMhLw8n8AjK
Wnp5wdc6EzpLf6xNEJ/PLRpabRa4UPAPe/7EtjZAUh2BDH8xYnWgMhe4MIAthf9U5yhuJ2AqalOf
fIua8rfzmB4TdqdpI82nNcKgbbBUpUmdWboZUlrpYVztl38XbSvli6x4+4hIRyTZRYzImyEx6CqL
/j66rjVTlTr7iSOixHYkH8ZX/l9jYs3XBSsByjDmV7+r+3q+1FxWrhfv9aJmlwBYX4ySF229oTSj
p+R1ZlW1uhKWNbonNNNPz0LFto82HU1r9fOgyfqZSNhagt4Oh+ecIt4Q5bfhmL8vt8mfKuxN/0bj
OgjkGi+WSo0tWcYTg+0ZeXm/SuTWHt33HRih6Xx+L09nMV/Mi5j2kp/wodsZy9CqEvDN2kWYocs2
4XZkw30yJjhhlsDM22JMUAqrCPN368WoFJ6mQqu1lJdamhDI5oHzKysRLhjPimoPgUWN4YtpDSSC
YkD5kU0qnbAARCCDz36QjuGW/8qRxWXdJ1Uq9nYR4JgF4HdtGcg6KoPb2+aV2yAjNNlpFUIsMt5X
dpNANWzcBiyGsr8JLxARqqjqT7A970nOk/7sXllYzsMTdWPBM2xQ3+ElNaJSShuzI6I0EL72cWQs
3xMEoXvGfXsmN/t+BeIuWgVEbAz+NjT1t7oDw9CiShm9+PtoOz+kCJA38B5ZJIE94JD3DDpvGOPw
Wb//M5ZNKSg2aX3hGrUAdBprGUiLq/fkRiLr2UFniAMTFG2+H5WoMCP5VPJ8bfu31YUYE6SG/ASw
ZOJv3De+rynYAtUiCLNZosz7Ltn15S23y4jp29cuqroWM1cGoFe/2aKA7m4sezetJNYYwgo4bspw
gd5vh2GzGau/UhtzgnmCFpIU5YrfWG/+aKdDEcRy/nuN8QeHeobz66mjMh/yLVNUUaHuxEycfvb8
svqLrkHyXqaQAhhFP4dokRq/kIOnBTbQ25/KrwYDhOa5+IfJVoX19MjTMF5rlnvGSV/6p11cwoaZ
e6S99ReQp+HadckTTGmoIwa1eC0yP4DzdiXSmBgEGkKO2V3B/rLJ5rCQ5zSCPQe562X0JPpcu79z
z3BLcYU97BIzGh5gwTs/hmDFHlcu5ew6D47sNX/1GRrD/l8LOHCarcOU+MiKaKKXOC24Td/Odbzt
lX63s21v0c8gdndrv5fkcGVtqFOaUZliOoG/wJZS0kwXo8XKmFOiogmfsKGfAb+QL7IvTjaUhbjH
sqhSaSBUbU+lYlVy5ycpE+NC/gAObrufUvpcU+Sdovv69vvug1H/sclLwy/McZuAij393Bm9l+BO
ATcxWnmg0ZCgDJQK4M2j++S6xGagx44DPJ2giqO8pPjLCZJimkL8N0MKa4j4pE4qQW8zqQSl1HqS
cmIjpc3dP6ZHAX83OUX1rjU/kJtAfKFTK5xZvKEeM2fVBujjLAvyvbIQT+GqQtI7LjSLYd6wr2+n
SUobcROz2uCybF4YOrlVHvqOMdu1yZhdvVqL2aJ3qylwq2mfc+fQr1JTdup/lYgEDFzEiSradozp
ZdxgrtMBEPgw063Fl5/NsNI1572CaUTNeZFx8CGZ2N6BgUVv0877ZaQALFrdK5lU19+i+/x9UanD
y7/LVXsqxIm0gCmI0WKaewfuk9yroK01A4NYlWERVTFHuwX3bjU88nu5XZ/UW1UOkh0tHzWXn9Wl
j/NkwA9v4z2YHlxzVQkr4QV3CGoJ3EyrkweYOMYr4PCEyVbBsyViQmSlIRQmVOyTYFkMtLdefEQh
NBNElsHjKDFAkMoNplKC/x+bDFRRD+q+Se3iwPkWW+EBFvycMP+NT/EtPlFLVIK+wR5ueo/+Od11
WYzYaIWZS1Otp4Cy2jOWe685WUya4Jk3R+11dQIGq+5oXiV2fN9vhuaKNQVXyNFr9Lra9cmdnTvH
7t4pV2W7BTlb02nCWRmgsiQZy/pkG1NTj5intneg/ROYbcpqvbQvLLCEwE42dD2UvHhjgAl2G7MC
vNZ5xqztb0lPgVpa9b/9hJ/C+JABHy/jGY2OI5bkNtZcER0cRRMjxY6MJ5AJUyZo5kOhtXpOKFYZ
qPf1UzYp5mUS7mNmyoywJwxSffVOc/jtCDgResPOpxkYqs1WN43WW0afel4aM3p4jMD51aV1oEZ7
Qx3ksnFJStAIZSmB+PGJPJ8ZCVvgyy/ebOsFuO65h3lhwjLK6cQujVn/BaLliW6MJ2ikyb8lmg03
CBUi9y39uRxiIAl44SVocoT8Y4gfGSfQis4TUF4skOhw4JNmHCZcmBHmDS1wzDfebweGSrjTQqHH
zAw+PH5UKTwPknexl/avS0RU8QvERQR3YGHdnJUWTFBsNxkrhrlvwivfJ33uaX7ArldJNrMTB1fh
sPd9mX6CA4GpvCcF0zU6JMTX5F+kT9DhEowKMr8Yy5z6MtDKuhSEkJoeXHAl12GwFWpFzVKUijBf
KB8ZwU5FNLpxqz27ZVJ+L7HBSxAPdaRUOHl1cOMyAA+3YvxO38ziZVhofp3bzj5vxuT2gOKbbj/B
sQVDmG10xlSWuDLIudT3pD5nFK9WrCzn6vLr4gWasujcuf/EwadGGdQHEiFqfrxdYUrFUFXmG6rl
1k0GPlyuwXNp0SJzD3EVa3pG22ey5ZAVX86JIPRz3KDhappRnsfcEph0IkZHj1rmiq3uS85uj4aA
l8u9kzzz0zCzU07B7Mcj+goFhQ+9q/OTxox7ey7LASvDc6k+gypYFbH0BFi39AQNddcQetBhQxsb
lhKRe5j5abSnxoHSABDJTUVgJY4UiB8eGvM7/lyDskfd0LpOMDTF4k8UWDWcfLwJDw3vxw/TTOba
EuyybUMXkXIUdi3RssAwV5nEwJWEpwivRT1Q0wmflB+te8j5oPN0qeQ0+HpQeAye9piakb5WQj7L
rehLzKJoklTxpxqecsA7HGvgcXAyJ3/HoA50wrOoi6C6zPqTSymtQSQhJyrOsM67yJqQn6Yfr2vP
mrfS2WCT42RjDMsKs+GB4COv6Sh4hlgwqLZOMKFwOBxBxf3jAce2YsUGRG80opL6mvbzCPmaE8EG
ODiMCnn2cjotCF8Hn78yocHyKTjOJeuQP7H22c/ZSb/tIm2Ne6VCZLYV56uMJPvKhAcbOEULJb0a
zx38KL++bCISJFiBvoXHpcRDyUPbhF1MZxk+l1wyRrDQBFqthy/6s6xYNCfU4Jy7gPOn6e0xELEI
vSc3iQZ2tVl9AJuIV1zl8yMXAOhQ679QHq+oiHkpSxgN1pdJTfXHdV6yEFFLr4D2mP7wzvBwNty7
oC+AIozdWQ/xNHqHoBWyzam2/ziB9ohTggr0zSyU0y+fRyx0GKKxBuLdxonSdPv+1cfCQQMT1YwS
dhDcmmICYZzNQOSLbR8GXQsuD3vEcwF1ujTbdCFM86TU9ziyCMFh7V41G1ziTZcdABDVmFxGBSxE
btUCiGTdwfeu4aBy6KTff1IX0E/Xox8dBeIdGlyNkZsYorI1UPYj0ghDsS/TrVeH7M8VZ9sbmfyl
2bqz5skiFTy9SArAb4y5aRxK1LmygRZXEr6m5uTYFxN+gtaPQAa+JhC8QuJc4TJ5ifc/ROEwNyEM
cWz1G7GgaL6BEQVDQHXOBAhxhfvQY3LHQOdGrk/EwAKdFds5OAfYBlMoiwztnDHOB+dba35FD2L8
bn8KCmuYgdhR3LwF8r+HZwa43gYaL+H0RVHJHEXWHQXSK4U4YBcL0IGOW2HaTD2aqPr2/iGuehVv
OVS1XEdrwwCTwdTTL83f0zfJcqX2y7vxTlLREYvTlgLsigRFFgaFX2oXjAFODOX0vSZsHTM+RwbA
/4Ymgmy5rziwwji3kjiMKgAseo015ou9ui/zxWaLhgSPDOzC4YbxIMEcCuri5fQfVN7H+JqaTGTa
jxGO7aPb6kgdUGWDLHG9IDWwQDQY2lVa+z7NQ12qbBa/NuPay4Fl9wlMcuAJpfLgdqZ5k410CVAM
/9IRlKEad7mY+SwaytI4sfSDxmRsmU+gIfd8hTDGg1VM4On8EG/L478nRTamkq68/BKpToz9AcfI
dWUazB/o9ChiNiniBRQR6H8ptmhsdszWXl4nPMOkA5vf9uGJGWHMP3XgiNNYExfNmzCcXjJ6RsKG
gLkfIzVKflLWdQo10XZp1BkLHD0DBT+90nbO+7OVA2Oz7wH3/209lrqv2SDL4ffhpzYoJgxchTOD
8FtDphTew7QNkH/50eGrs950wLJvboXAqQ7mo0Vhv/B3oS9e2I/oSrrt3W53zekJ9+dqXI83gzwy
oRjJKgNjOTAOpaSguujjM7fpHLDhuPm3Xya/MPpQZHOq5huAHagDZ686BxPOe034c3ds1a4e2nFR
5MBmGGFb9hxMYQr8XS6z29xcg3kEVX/6dW78JYD79Quw4DYhsy+wZsPhDWjkDV8cTRcSzh8NILBZ
TWpgKG9CxYEy8DHFP45DY1qZuc+1lZ4wcdwOj0OoCOD3EiaQWEUS+BzWcqwcbgg2XoOgmqNbjJ7t
5+rgDaU62sPMO4/g2zPivYTRh9om2Mz3qJXcuU9HPkJkBHXEvwZZeOrt7J09YHFnfByRm+PVWpxG
t3/DYuVgzxeBqO5l+9y/9wlTzJx7BwN7xyDw5BadesVPNjh87HZl3Ix34enPAhB0sHz9uPveB8JI
RFPIy6pcnV7FI5AkfjKljjbhLVpenQEoZ1eEeXhGAGBwEFFznDuPqObnEc+In/XvttS8UO/X8NnJ
ULemC9yXyv4bbVpv3+Pqm/69bp8l5qgByMJGvHcew0VwHz8wj33/vBIxO4aHIGpPa26LGBdyXxLj
jdNgmc0eeK05P2PYmLUaCSb5kw2e+cMGZMvx0mijSAlyzJbbWQqfIus2J83W5krRePZf376qtmLS
F7+IulamtH1jVwZIIa80WOCZBhejdQffVokuw8qyQlfOyDM65nB3owR8+CDvlykTqVr6smyZstGU
A9H1DySx3zLnTOz7Y1gBPSal6eWcN3aeFnPTXQAfQ2R8pMff+sq4248evBXvNty0LpyVQyf7KaMj
IvUaHlVc9g2HNqGBFSSKii50GvktUC1qemHadcttDDOIXwY3+N6t8YyDiX15dMwZmKTN2EyNsseI
x+qxjrBL9TCnWwIGleDTYP9EwsEJYYCsOnn0YaFglERHgA1tr0JJ/WEQKEo8pQ0l7Esr3xM7WgqE
RavpkxVeLOxzD/4ikVdsUGtsBWhofwhLTVhxaeMJkKl5xBxsQCF6Egjno9OcOp9K/c2KlsqWg5w8
KiZaC4HXwNZ3h0WHBAbiTBRochuJrk+/OMrSyvK1eoG7srcyWuxrZvjwF3PwfO6Zt7f7kZjkynOJ
Hd5mYDAhe2PHdQMsRcZRD57jG1M2I0boQnVMQCVTVmS23Hj8bD4VJuucDzTxMyiqwdbu8zcnBZHB
ySo23DsZdp1DL+sx5ManInpGVlwKNn8LWFY/7+QEq702boanGBYKFg40rhUZV/XrS0qvnjF5rSrL
nPLxgfmsjB+sEqdcDc/WYwNibrFoFcSloVl40F9dnGJycPnZgNY0gLiWivDTVAmc8d0Qj+ED95nJ
/d6BcHED5NEl9DokmvVjv39u0Q4D5iZYLsCbA1SESxuG0LIdh3U9PxHzmZqMEanFsXokeGP+XOIE
0ZVl3IMS/9CtTp7pac4+tQS66e1XVMGU4eVefetTu+Ob2my/nR3EbLS2dS9c9xmrUgjSTRa2nPe3
rTL1DEEzXobFHnp0G7brzu5An2JcG5Uz7zA6DLLBY/hCSNlrTGtwfxN8zjf2ISzbl/TRrY8j5LFZ
ENmrY0uZpMObYiH3eI1t2so/b7oNMDvoK84xJTSsjZXEJr46ldyRZ+HuQBR6033uIcpAqhB+Byb4
Y/gvIuzk8wYi1wFDGbwCmEY3mBHykn/7V7fhXE17F5RBvLwadhrOcVKJdsQ4NjHp9viZdayso018
7G7iByV9vO9Ct+6bHPcnepLEUM/tYmWG99WzXTIIRTvkTj4pY3NyTLP5CQlKai7N0JwoLM0M3ygu
kWT0i9XdeaXNMWvhLty0FnEdUxM7j9BN4V8HPMcljF6gdeXMqYwlw2pg7114SzLdlh8sNJoREBeZ
owNIJ67ZV/7x0yWA+zKWOrfEdBTWzZEsDZQn4jy/pxucVbwDUujf7fqB18QOnw2rsyVI7R6Yy6x9
dXYemW65vWA7fxJxvot3fTwxbhQnmf1ZvlrgaIpdm+zTRa/J89Yi/C23r+2yfecktC1AX/oZlBmM
HsbHnoVL3ngRv9gqirHhZWHZzXAot3wCudF3Hf/4oAmxW251zQ5QZ/pr53/P+QMmZ3c336cNOH8r
jmdP5tveJ0OTg/lMog3qlTcWHs19gCsI/6u8ndMdbpNdnZUbdoVwGNZCLjj0QdTptDk8AcHzt/qF
eAkgBz25dbLf13xLubhsUBHOIV2TKXB3KdHPsP9ySCgfVrlDLyfAGOyuCyQmkBhCEsrkmn1ZP3+x
xjt6wXkXGCBKL4I4CBzuWYPqwzUIgQ9L3sLdQgztAjoydIOkyn2Iewewvf+yB10Ea/Hy4B1wUiNS
9wYk2DKq9ntVC9/B/WAPbwAhXau1/12MjTYXvdbihlpl2IHwVBQ9npI+xKd+js4bb5Pe7g+K1I6U
UJbfj/ccltb4QPxpwHYiDPsPi8uHB1Xm1vkRnFXQyoVYFX6ouuF0Acwr4eftwtSmXBZyI/fMDX3F
CCoSwmB7ssM+BGTWnWXo3eHKI5yIqv47eXRg9LgV3pL2ne4tObYm6oAfDjlTL+i2QDjDC+p5Df/0
c6rAElV/18N84Aj/8kKbTEV8Ab28APZoJss3rUc1OJgq/KVOHVkBffvNTzmaTq/qThRXFvc5rR5P
doOxAVr2M5V/bKDXBeo8MOyg7IfAQo1Lm5wCVLKqCo6AWxhI7VJMEDNROU8Mm30PYq6saeH88D75
KF1nPt0bH/Urvb7ySc8RmwGtyItxhBlXf8VlIyxbPDbJ55DOMTSmL/MmkN+48wF5FU9UTyvp27/d
QNHhrCkWbgcRkFh7WRmRN4o87Onvx1QnZ7m54aGSvn/NQL8z2YDbDUMMODRq4m4Jq88u95upNS9+
G3ODl72cU+GWHn423QSN0YJserdkOQ9KkMF2nUNaIgzSq86wdr8u30VqWYazv3ImGziukIUMuA/U
C7/x4KZrJsg7l9F8kJVQS3OCWlXuYHDXSTFhilRcvSetGSY64Y4bMHoPi3TEeu95V7fcSTZvm7/c
u2G/lPwUeLSQlQpdk7NyBFJfV9Hz005zmU+EFbl3yw46IxpvG6/DyXYM7dlebbus8Cz1csrB3cbo
3qBTjLW+PWyAQN0ZT7cKwazR561hAtDT6pRyLzycLxGPlRV6AFN7iUA4yxH8ES+nm8ZkgfX+wps5
o81Q3bUYgiQBslZKALmwCXmcyFAEmd6MjhZuJiw+taplTqIMRsYYvbDZ4FbANwZnDCDMmGeGDtzj
ukmcIgb6jO/yfv7dtB3bS7h2vbuPKwJvAWuSgy38zQu+X05hg3NMm7aMDWhDj5nh3ET3Ug2UuyNW
EKRmKhkPRTQDSDgv3WYwb5cpcQAa+A+9J8RnvOXb2x5/YLDMkGjBq2XJIdvBLsINRY74c3P6jePq
DpZz0sJEP58iwIXm01DaUBtRz5OuZTr+azrjSgyNcCy3OPQfQ5Z2rOl5nfTA6Hi2TIhPeHPIdJjn
/ek07FJX9Cx5etS+/cEBbpO0SpLztFU3a4iNKLi7E12CQz8GY+bRfHj6JYVXQPEJ2fHqsXxkKxiW
N4MKgRLMHumCjv61v+w27GZfB5QPxQKvxplFhAXlBDvDtU8aLi3TYraLzwfv9cD+e+/viLSBtAw6
49UAVVNMIUaswZuNMzxAAZmUW+zHzM1IW0ZxxABmtSVhtObrDdtmazO/rvLwE56691E5vGhHyjZO
Nj/6F242mHp3p6g7z1Vxtc0Ju1V/755ShnTBg93+PC+T5a1Xs/t3T9CQQ3ZJJ4uvG+ep8OzrSN4U
GdySqHZwyFpe0tT1yfPtHrs6SMKzBxbOR8Eq2tlzrrrpdjf9F9UF5TOEwjpOFCSYdqwBrhd3qqJP
2KWJLqAGtJdEKqk+KE8GK1aRyWogZyy1m/wuE6LwtaTVjDG+8M/tTZw1vU1/w+jGPYwWM/Jcqa52
FFZH9wCOQ/QzfL7RfXTy/4nMzhhqcIbt4dLgApHNivRs6+zd3A56Z0qxvX/ynzhkLaKsvaGcwHAD
8W/I4N7FAbHgXnPqvPc1uAd1x6KFPM5O/jU23YvfCF+9zMupZkEKSBmpk1CyNJm5f1zioiLJwaQr
VyXErTQcYKaEyVWHbsaFiIIGLFGV+LB7v5xxvAtYPkGT5Gol2pAy0jEzAlbC1YTntBE4P3hXwvad
9FYYv8yw0JCHijyd5GxGzHsxRfEsi6m3KxNWE78XmVMp8A4NEv/yjDCIyXGHqgUUWYBa2JrwvMP3
jqq93ejVOtDwUcRgiXwYnDvqiou11b2PM1pGg15YSSsy4pcGB2k4DgKPpLqW4E7XUomYT9gmBar8
j3sjW0UwhOTyH3vZQkbEwvChnx5uXYgdAlAWfT3vPNLS6eP4L2PTv/ELbV9BPy7jfeR33hwMg3ZT
DJN24bjzuUxRcsgeVdAOI1i0cUuIc1/xAQ+YKaw940VfTKoF68AUbRPry0vaom7hLOmIXUgjGBu8
YIJoUsLiYgHwFxgkz+/23LLfY/1sOCS8HZwZ0JkXMkaG0L5k8XfegMKPwxV+KqgYnBp64xZZBdZC
gCiyHaj3G3Y3w4tfukPZRtSYlSvpQQsd97Z8uElPxkbgjHppIYImeXoCLGgW6Q8VCyPrVXk2VGLO
Q8zEe1yNKxBYplqrgIuGAl6gkgEe2IOA9zpy4hqcfilN8AXgnE1d8axlDek63DAOUDwYDK6ZDuQc
yVYU1lxK95HVXfQZtycmIWkVflY1puHvlLqLoEqkDjm0MNl7u0EdhMikewY1McYNmE5jM2mwIm08
8p/xK3io2fBwxvFRypK1vIuz+Nk+dS9pcXbM5b2tmOhamMVkO/MSUrLDe7BhAYDnANOcfUlnZsCR
SzVjJibx7ud2NtqyIMoZ50FFv3XODtsrz9Op+8Hkrj4ji3qAQiK0OpcJFTW/LWsIBGBAIXOMDgGd
wCRrLyJ+ub+A1RjlAIOwpO1Aj7+74ChOApbqXUi4FSAX5u4ziaLIx/lO87YePbCIctBlGRbLGObs
ple+WgXIpftF2o8AvkqHDbfFZ2gA6ohCK87br8G24TfGsMeQ3TfDske+MSSxG6A6IzzMz8o/29Y7
2rbEIf94p8ETVnndp/yEHa5XlREs0HtK8CoLumr8SnYh2BTECE4RYfbeJqyihtu17gOhYBvalorH
fTpYoI+t+TRgFa8KTma6ZcqvmZnUkrJ7aL2DszPA9+fEUgQbJGD+Q3wzmYeSshTubCZzvKpdiTDG
68NzGdzQ6V/sYMi20Qc3of+kdbEQgey798AYBQHpuebYSKxYSVuqm8WSe0cmk0t9RKJkMw0iQiOp
oiDWCJOy08/HJ1alJxU6DLo7J4kpA5AGlMRoS/zkPVIMbdmjLec95R9EiiQ30QMJoJw28kSL7GOY
J8XPlWXK9K+EPGV8+POgVsOdYt97gfsJfbDADrVNl0Ejyji+HNAkkwbV0i7q6tI/MWN/d958v5iY
m/AQNvwqrDVc4mNAjOhDWUADTQIVP8XWhsJp5iY+B0ff/I+lM1tOHAuC6BcRYXZ41b6AJMQiwwth
MAYh9h2+fk6qJzw93e02IF3dpSozK4sPOAddZ8Mp8PVDzTGNqd4TBtou7Dy4useBto4Fex8nNtXN
V/MSX8sO0KUph7Go4vtI6Tv5R7KJZeBYgZNY3Yyl/iSvRDttm6vUXywWztrgJCVfXI1aOEOdXQ7s
sM3oyIVSHdOitbFauoR3vZH2LExO2GUXBcfk0aQEI+Tcs0bk+medgLhDXs9EEeqKTqsBzqq4wRlJ
ks3PVT0dz1vCjvPR3Aw/GYe9gxckqxEVq83lUY48rZq3n2vPIHKb0UKu6Sjo0RnBvLS5dRrMaY13
noosMLCiSfrR3I991mb/xeFMiih5i9ROwCZ2yzqFHau6JiltJIXboD8xllinjDV9ynZwGLRajhrJ
KTwsdIK2/Isnw8rcPWR3tMfWKjd3Yc71yRGrMJf2UvRMjZV6p/xADCYAqSSXoHh/aE7B01B3Upb5
dqZNnBmvltS0qm2UZ+F1+uVTNGUt2+Yp5OJGFy7M2CyetJnXta5dTDF7Df/CP168JnmrhQcmJZDm
elwHh6wYLT/vN6PcdZdLes4ma/dmrBpgNrm7djGn5xJTAm6V1Zxo40Uhn+3EL2t28xczMCYFXl27
y2TgZRS8GNW0ZW0XxFvpmjfIzewB79Xuc40qFDPcBhohqnjQxZytk7cUHJWbbb6o5vIbsZjCk7dZ
nLxD+HFZIfERECzaZTnXdfIqHwrEHjCp7KWSKWmkDwsudXzK8nFjmo/n/sapMAt4nI/s4T3CblpZ
G48F30ngAF5AM8xC5CrE0d7DA7ThDnGHtFVc1EK7Bs713cY1EjdP3bwKseZOq3fxWv7N69qYiHbt
VFP1hQ7q4e1dPiDt+ER/NhYBzn7cbRsbRxNnE89ZLKji5IrmonlrR93oERIpmikVVEklPfY/Hng/
M73qXZmNdegC7ZgLrduR5mXKbp/U3fmwESNmZJjUfeBBfqyk6UP518d9x/X+ulcbGtu/g0fS2u4L
wFr3QGkoJYIthNahpKrwX6Rparm2p0PnP0O5PSRSI9iO2nE7rgVSrc77lFFccWKnEqDXjcUiybf9
hs1UjTwEA11PphT1Kt9u0HBJ7tSIxlg/WnpdnHtcbsXds6evQ2Az8zKq0o883EyxH4Df+BgrJgvp
HSiIsGH5msDAfQZN3BYaQ3RetDIjR3wAE+5XBOn8hg/dC4tXY46BbQO34x3R85koPbeL2bWPvUHA
JsaYb4Y5zXovuJKu+/BAcql9MD33JrOGh+jPp/vxjTXApPGbpARNDuZ9f+9K0nYBp2yTKfDkeN/m
4pMd+Zyqd35xjpMAsUeyIxHyb9gleOIENtQZYgqh65v7t5AswE43jox0EbVxNSMNCK+pLjZ89tE8
xQCC/dzWSDUzMAX2rrt75Tv78ZnJ1CQ9t879o8sUt+/uF60ACOpzr8ZAXhm5JwQIucQOpRY/dHRz
u8tkw582JICJH/GBAGvvYtHKWPBEot3yuqqHm6qxJxeawx1faQ6zC5/Jix0CU4i3Koq9D92v8j/s
9E3snDhjcYogmzCPARnL4MEWsl1UiJ065oa6EuWgl5iPgYM7z05OM9MN04xtP3gMP36VRw1TarWp
rCTO8ai0sT8sxyOikjefsDsZ9d4xrXHuPDjkdWNVDoBreo34VBMD3txMRmiiP86VgkRSl6oza3p1
6+Gf00dvczLukcKMmx9f+weyMPQsZPwqO+1SaPciXILHoPWDW4FkxQyKnZikYEL3Qo7JAx94jfas
t4b5GF2jq1FGGvYOdH/vnYPX72d0wnLW6UwO0yqTVdSTTwTIGcTMZiEqU9s5ozm+ZR3kPrjKyEf9
wWH6johtUOHMmr3Nd9v7IsszzkHn5xw8o6p3xJb4EXwNPy7uaQizvyFJoVXJwNfwjM/0SJ0JEWUe
fvU/JGaI9zAQYSgNJPDWx5v7RK18dMFgPnrUdiArQ9VBqoCO+pBcRowTp+zHWwBSPJh/8QRCmUAe
Q2e78O7pjRoPZ7sEDg8ew6ZH7mzvyMwb4z257INSCw7K9eqRdXotfwMlW/U3PXWNV25COhBdzXZ2
HpxRyQz3wbVfDbvg8R/vFBdBgic3fzmOFXwsdFgvXlC1zPFBPXyP4U9JwIO9W48q47mxOrJoOHSg
PqGX/TaJ0acHzhrcXVyn94PXhVOdGNy9YF38Mk7xPmiT9VW5P4XpwAMKiw9Z3AqOwSFuLhg9tp4w
hupgeRxxnkRSwLq6EX0yJtRihOugeOH+LHAqStZ2wwLewBM6YYvgtNfmfDT7TWPSJqkGTIGNx0kI
OGavTj/yq4M4YsWyJ4R1bz+Dr4iPApnPqx1LrRgUwYd+tSPZsfMNA5YP3IQNncXOIoWh76PjYN/O
TWCXJ0HZ4uk+hgIADqyjfQCaQKJUJe2UsDll5Dz4Y+sYHGfsbByoG975bYu8qFt8CqHZiZcWzMun
y8MM2vw6wF/BbOO7TegT+d/fR69tsAFpHUoedjQWkNRzVzHlbnpJDolwgLZT7QkaYMIRadU9YCsl
jrvRx7r5x6gTPOaUTqh4gvI7Hi6bHLfxMpcvTqIOaAvvDYXvaOD4FOQLE7m1qZKClBvMSWnyyxLD
ODtG8sZokHvXALlAV9jJ5a09B0IBTeKgnamGBMhMRVlXpAJavlXSRNzbyO5rZpHmKSZyvDFeeHZn
VwZx3W/obcjK6jfdWcnLTvSYm7sQYvzF5p5ljY9Ai9YZctWjvkOWeXzdJ7zur7lscHMkVrbz/SR1
vXL/25EqOy6ou6nEoIaPnFa9mki821yWEvGQ5/inGkNhhPui7CSY/+Hd1zRq/U98Wj4pSam51Kic
epdeB2ETnVw7gQa06cwDaQV6GDrCR1V7T/flF+HH7zqFvbdbq2NwiZveDhlAEewH4GWcpsdBQZh6
IIanzs/dB83wONiTuQqm2zo8ZO+42sYFATBm9tgY4K0OVjKGbOsknWknwan94a1XBBI0fVeEjYiJ
5sp8DyR8XKxa5Elr4/KleIgUlhf5+LfyVMpfYUcHHCfLkb8/vOaRUKboF32mAnar0IT8+JoUh6U0
txQyE4SxtNTXFJN58EybuCnM+w30wgRQFw9F+eEmRqkFxcgxjOO0YuHDApiHf1rAxxBQ2pyubocS
gy6G6c2IxLsete3OiBCII2nJ8R7qL1UCV3mSv38bwNwtiyjtt5Z8JS0L+pxgXUbZuLtji4ATMMY1
uGwNxzZI98tEG0YRAYOhKIVkh1M5kpKEIWUhyuBWJ/Ta1rEMVVOYB0Lok1fDWaCaqpKtBTfzTlq9
PYoiMKz46jT7H7pDKdStEntdaZ99dwRxf3DpbsXP8m/n77XfGl6Iy+Sd/Cj7ksy/t0zC31N0i/AT
wAhv6/3UKIZQkZesbrHsUYpf2o/IWfY2QfheZsIVV+6DlJfbWAVsWZyEVS+7g1Je/aC6rn4//bzs
J/rpSLXkoj+EZJAX3fR9C0IKE7vKYJ3AzG2jI4Z73cH2R4cpyn7IFWrZEUg9/tTLFoAfucKs6L2C
B929iUW9r6ohN4ZHgGIfLB9gELJAWYq+2gP9STdLhfyQwRlcGZDX4MG70zv+bfB2l7/5sINS0HmZ
Nz7y7tTuBpJyXVVytmz+eIN21T9ha8+DaFlzD7bi5wczPUEAqGvIg6qQN6ImVLMi83WVv1UQxbGD
8XfK6sjqNx460vHFtFFvleRchHBMmOY85oTk641BCQJ/XkKje8yn5XmndGxrMGda+FRf8WSQb7SI
PgoR8KWOhdiJUF4wV/hyl3JPn9q9JAHLeTCTlDcqiWiTJf1LS7X6UqYJHfnI/KA7SA2Y0GUGAhXq
KMNbIjbkxtTWj7SEjyzdhpd0x2uQRRW9R5PvM8TfshhgZjH0oqwzxfh4LExasuAGO3U19e/gq2q9
/u9dcJwmHasC3HLw25fJASk5v0tHyEdfuAzKa/jT3dHgpvFswSLtKMPUq5as9wTmEmBYwXUF6hyn
CoMrk9E+1xtrZuiVagywhCYvetBVpYFQhoKAKfe0aI88agZNqpk0ndXdWC75b1xlBBADHUc/eg5U
KmIuwSowb1EuOlOUJ7QYihjKsCfv3t1XiwEwY5iwKtp3ID+j0oAYiwQ6P63KAFiZlFWfc7OTFZga
WygbJ2ucGtMl64DxLfWSsrGR0HiNiiOaZv4Ll1MBmMRdHHqQbf90yD/ymqNsCBwNXR9YGnpfahXk
9SO/ABWMUlKBtI8f2lPqiRhI+BU2/7pW+ThSpfW38TZenhxHwN4xDJ7bBh5gs2MkAQcIZ4+g36w3
qnUjVIxOJVHzcpyaqQ/CVAAFsEy9dlImJ/IsHLbCLzAq7DbMCm0jzw68O2MlKzeNJlgmoTsV1qaC
yqd7cgpwOAkiwFH4IqtxSJOUxmTIIHJ2d+3oCxgHiIUroSnqM5qXC5qWkWsDUunlHDFdUIUtRc8E
sygFQJafyiMSoVdNhxP6y74iSan3HAI1jeYmBivl15lgjqBYibHDQeESfIKcIhGxt0NEEKRkwmE4
qjj39Lq69w8cIu0pk7/nGBQX4R5lS3BIuX1wyiY45b+RJ1bFWNkIBZw9KLvPuxJFl0kjoTyRGSd+
fJa9q5yLOdgX4IX2Hqxn69BaAlQ4H3Duhnc0KDs+nUjNeZJvyOY8D+KF4odZnBbcgHBasCpex7+R
aeGOewDJFOzFwJW4243qhHg3/HhbDh2UiwQ7ruQMLzaLfMDxwlG7scQ+/Ttodd8f4scdSYcCo4ry
VxJL3Gs4inUmcjKWG4ne6R/zRAQZozwh/NNhNQfxe3lHl2AA9MF/8GHAVFNgEXO9kn170Qcs6XMC
80/mkcfOCDFgGpsD+DXBpNP6kQRSo7ph2qB+LLMp0SExK6MNNk8ONCXgSOcJybNiB7UjmY/W7sU7
hV9TOtbyRa9D9jn1bWH3K4/iVk8IN7kU8YXSZ1hF53T0SF+4Z43wIxGuycTk83cWM5J8oqQkNvHH
q4e5UaKfPLUCkmSWPjxfO+PaYO457KMpPkQcbRzsO7ADRoTrg6Fl2G7eDT9JDyTJfCddmsgobgAn
AehC5bQLFWt3I03+gmkmr0eoNCbLkSF6YYSvRF/7dGF+3OWeNCaH5ovPLZaPptqGTWXODD6bo9HH
17K6ctlCounQImhEse4jFN7wAi05aAciFWOyMVO3Q3A04qs2VRvMCD5opYBL6SGBASMDXgTuRTCV
E4t1eVRCLdariqZtSAAI+LBhNlbS1YYcjNSHkYTHKeeXsjLV1ivUlibpao7otQMmyQQWUsZqD9Zk
MXnAaPEzHw/C1fkIC4XT3A92AKYts2Bu6530gfwCaaVlDwkQi+/uPgF8HBoJ6UbBYrntBhwt1773
BEcCDEKM8NSF6igbq/BiAWZKbjUaevgUv4TgzyXmxpNJtAE3Sc5AjJarLOvdOjSOsI20anxD/KHk
/ND7GoabCD9npjTMi99FKgz57UiviLkm8BR0PIwDYPk2gec8Rm1IfqyzSUC/zPLq29wIM5EHWDE/
RKvRcZwP7hBwImp5wkyh4E7ThGEzQ3QG0EEyGh5gXHP7xa7ECh48WFLEweC83KSz3QCBIa3aDdtk
1fZJjPW/6J0/nMH7ipbZSS5ZA/PsadHvAiCQWoGiMOEynQuyOKZ6FgnQ8mVev0HvqrPq7IZKakNr
mkdw+Dv9L5vibJ17zf6LWgaqGa72dYkQhh+cE6L0wGH9xpQ9AI0dYmnSBdDIW1ZXzaf1RVX0Yrvr
kwYD0qZ3+P7RyfuKm/YmQ+K1yV6DNThARNPeA/TrvNcer0Fepm2qMuszGkucu8YVvyIcwQhT68HT
ac/aszU/SOAdrcSmF6yrvI+YbD8umBVsESQkp+wi8y0+oh4dqSsigKMKoxjdrc3kE3xBgRAP0o8I
Q6dlY/SJ1uwo9KAiQyE7/njPfjus0/wovhfGccZ4fiDOQLFbPrfF2nmh+8blE6BU0peK3U354vRW
AQZM9N88pjsJCBmCMpaxclht4BAI1n28IwPTiv0H4KEcsEZCbgAcvEpKPsXqpHGFMqHSC5YnC9EO
ZYI83ZhQUO/ItPNt9kfMGGpp0TyCzwvXps8Rd3tBINhIlGEVY1iUuc89HbhcNhqdOztOEJ2IBS87
LrUzoatkXt3C2vQWXkLCQ6VOVgozAf4MxhEJ3NQibpdvMTqzU0uo+rQXZ+JN9vQNuSEzD5Shwdc9
qipGRec5IIEb65jRDeuA+7A56ADW8teurbCzGp28f3tik4mkuwY/5THwMl0rAazSq13o3oKCDZ3r
jdhLWOR8gBaUeobofrgPfhE+vrhcfHP5gJUO/E4ZYKFoUP6l85LCN9akrv/LXEASEVYjj3lipgkd
xiR+gQFr18UhhFFnD+PI49AT5cP2C5xE5IAYHL2G4NYKSkxAmwGhD7coDuzFwDPq2EVygApvYN6c
wjrDSD8r5pQnsubf5qOjVBwRqAf0FOCTFJaEPa5Ofked7T/AljLDR58KMsQUgmRuMqfYK7WSGzYW
/GzwQvp1BZBaYAwvLwVJEy7cheR4BHec2YTQ70hHbpxhPbArZkmBJqTgzGEDN0BkYOUtGTyIskKm
DPQD68zhpwbNYHjQhqLQugAeKIr4P4UDpVyJAEdwhRAnVBP+3dWYdo0THOPDoubigWE0rQOeNtNX
VLuMceSYIWQS/v0Meou1NMewLDIUBOQhpCKb7exBOCjFAyUSrgi63VBxB6toiHhFUDfHJ8oX4qgP
ZwlyGvZndkwi6RLDLI+9UR2sjIGx78hdYbVFyvH2faYxYYyGi8nChJXkf6QQTKUusq1EJeM9/Fn/
Bd541r8DykEckr8zycGGGgFjIZC4C+xyoZxEXTS+CE8RJkjooK4ksnYK+yBaPKIZYWCIcoNrwFOE
M1JhjPYFRY05Mly4UADjDxQlB0hMexk4SPBxlsONMKcgH6J5OQsRFFVJT4e5wwQVHLj2NEkEnvHu
NPG4+B30Z/sfwXH0EBUyhyYNUUcd5e8GorCR6CCRqpWOdOcSwdC6Yo9wCqwPtU/thochuoLyPG+w
hHx/hI5joVm4sdykTd0SbWeZxghbAT1Fg6/HTTbjdZ8bMyGwwEcRzMEFwvGZstEjT7wFPWUgSEHP
FjmjiN1Qk1AbgXJG8iRCJLhMvEgZInoJShbGivbErqz7K8UeBZGfFrmCd505ulw/BU8GU0Lp8DK+
ngit9oKOFNayJSix6vIGe3OEkC58oYFlK7V4thC9hFpAv3d8zpBo4dOm8lT5icux5Ig9WdUHsj17
jfSDU1RpOuY98JoB1AFGpJu5f6HHjVlPVO54DWWoRS1qunXxWsBDI9svMPzFk0ruqpvexflKn5wj
dp3qTHlCUfuNJ5NqWCvO2x1MjpkK2HFYsyctF0NPFZHQ15LaKjVslG5FlnUqt5VHGnYtq3sQUj2B
QujEspQbcMMeaftll0TDvFMPd6Kdf6Aas0cjogiJiK5cKOtAWPKeua59iKyKPefGO33Yf5qY6TRg
3diQnP5CAV+Ln5Ee6Q0OK/PXDe1EaMLifHcCGRALnEXwgyIDPPPjzGlOcmVjgY3mXqjZwpSzqhYA
SEeoFMW+Xb6vGAZ7vJuhEl6eyoThplLNa1u/RyxkuEVqrOVVWyl9Y8JrICtfrGRYby96faCRcYT9
qqHLqUfCCC6L1w7Xo0tQNxm4GnszUv8ZpY1d9s0ihDl5DFvlkpN8ou68rkDdykJqP3nIOUF+wkb2
XcHJzGoFNQieprPA6YWFr/esLyvDDyMXyYWZuzXng5PfxgrtatwnAqar31VHgWLHvVEm1XbeEbI4
kPnvgnxazsA77HnAViwCxSrvLamEeKMFu6xVh7VSXM0XeGzO4c/hom1Y6YqecJUTVjHxiO3KpVgp
qREq8bUDb2eDHhXRbgQyjZAIWBt5mt8mNFVa/eFvF8aq6ixU1bX20LP1NjT7pPrsYz0n2tM+/gHs
I1UW3+XDtVOKZFCiUXtxdRU+CJWnvSZ8iA4oxOBmzfOPPv81IuEFfA+2U0EBRMyMqRQiyrLqXtOD
p9xZBw6vfynkCAXLcOu8wjMUA1pK0i70l3EFjnpMGIz+QqCp5jX1Z0Hdgzlsevc+pSeF+SIeqDnn
WdurZDXKFHIw8/4tfv12Vsg5OcHiT2/fsRp/1xZaNqYIezzswze2xDEnzYnBhCoN9uPLQmHCKdt8
GVUmfdRMCS9/r6+g1jTnlAq5p/j+9E8dtpZ5olMYbUmNfqirJ6XRCvCODat7IT4CJtZJZt+wEURo
RLaELMuHJe59/X6B+1HDhY3S1XzNzc+ceLUbXTL0HV+cl9G+XypWCvb2AUTSaQPdhBq2EL3Vr/c2
SwhOs45iy+t+nI//dTQPHWOPmjegD2u/utijcmo7e/t5NJ/ly8EDEOc+7fP4Edd+GlC/e4p2+3Be
yXNWIaj7XSMda6ikcG9fkmP6Gl2S7e9tdPFV9AN/8E1PG6bgB2e3LnUPj6Z9xS0pN7cN6go3WIIu
75MngvR0l+wSpEHL+zF8gHvRdRd4c2PVaXJG9nTut7pRB5LmTamb+9hYJ/8w6vyJ47/blWWTyhKo
dg5jHatFVPys04v/nFS+vya30R5p0guBpUgcpZ3E9E5SjKvotkTnHqPKkiti+fa2v7wCSUPVSE7U
FnSxIKIUObj6+6QZYMsKyhqtp5SG2I1vAGaqlJu0plPDOsDmyRxBRieeD+t4ZXGWI43GNvVvziL8
ruJ1eqFU94vC3gXmUNRUxUe8TOuzXUgsh7C+gkQCNAB4HNtaYQDMkrV3n9w/NpSpRQutQNAVG01Q
p2aeSXfzWlYtRtL/Thro9vIxddhu+yqTmtZv57edcpDdsnnyyjbDnZjNG/q/fHAYwsofIEfPwdFA
SfqkJvhd1q1TRcGeQrKk8GT8VMPZTMnuXoKFeI98eUGyRI9XQAgEgAKFdPCm6IJ61H0I2Ef7Dzhf
4Bnz01pyOz9vpzsoRuD9u595LOX8k6I6QhVUlW+jjXw42kTkUXyXwon73aSsAnMiliyiFTLGIXUV
fRiKgMxrO+lJ7vemRewZLfl3XSNWx5kHt+jHH29apdBeNeP88UaJBShy7tfd6VTafp6Ki8g/O4Ed
A+FjGNLCDaJpUBEw3PdwGu7w23o0j9dJ/U9YZhUSg9ZCEi7K5AuzL0D58VF2BvDoHKIYbl79M76E
dZcOkCqMQTEQnCZc6Xr0oJUeAjz3AEdx7rXg41AgG5VJDQBIyL/y5trwyLwAOqeDLlA2Tw3+qG0n
5LV/omQaMe2IPXyTbHRIDesTqUFi13yhVTpkZKzj1hQ1G2RUSD7gdX6RdJINrf3aqGlvM9VSbLKv
urG6ZGAYJvIk9h52H0mqiGZW0gcJwyRXQXaUr1qEcjW2GSFUXNCRCgiFVOIwoL1clGDrxKQr6J9a
GE6nBpLrHuUcPRdYLMnc3hJAC3E4wS2ZXU/nBCXXEzDmwhkOaFVX0K1uncajfygTjKE963TMGgGd
z3Zvt73T8OxuhhDdzCqxE7DT7D5SgDdQ17PjEZAIurwaCFRAIsmIKMBDDkwiwfKwqz3cr+0PLPEl
YXchnVzj97Xuww+Ge5HGBChsTHOX9W3doA4Qko4LoAY0MxTC9RHAAoII8Ogi1GpSSDadjzr+4WPl
4wtbNIQ+QDeo/OA6PrrFjCKDOqgTQXSs7FUQ3N6jjbW6nbtndz0g+7TunKxw6jIcS1D5OyeH1ewQ
SdQI9DmRtHqQnIFbNHmuH8iLdf8Qbhc3HD0TMLMoHzdP9pZrfNB+syzRrtmv4WtDrnHlXVEr4Hmf
gOFwLFl1qVeVJ4PdcLq3qTy8YgLHMQKkC+pXSek7Hc1Hkqjz3KlcPA3rqnFAk6DoDkCdhxh+ECIc
+7vhpjC38XFwKkwkLBy6cQ1Liplg141JfDgnqUalg66lPb4FAI2Kj3O4LU6zMvlFCMKBsw6B1a2c
rOsfo008pRxFulCCImRkEhAIGQchZxpU0XyeEs4r6zluh+w99nmAKGQ3RfeCoqbYGxW4P0g5nzip
S76YewJ8Yfep/AckZ9eEcVe5e8JQA4KL+IVyRkqN+CH6h5IAnXAX82D/L1/69HgjDiT6rUlrsKNE
sYgUEM7dG7pQlfDvnPWsHh6D89XYcgzDGwiAQWF1fbs7gAEB6HvGrFtFnE00Qv018/XBlnsYHgcq
Z/l8GZfhc9btGA+0IlXG5M3hRU9E9nuORfZFawlierM602IAfCH0C7onuSx2uHwAC2WIOH2EX5Wf
V9u8TndZC6uDLatk65yAQr74vNy+DO/gg8pvWklteqCSNu/zNqDg4LhMzDZky4JpNWsQfYC0dowj
5S4VBh95TUgYsYGLZGOoA6ve6J51dDYxRbdj7pRQQvEipTHDHeNJN/QhOnRGoSppeRkwrAc3b7eo
/SJ2Ap8R9tM2m32wvwex5+xDULTuz3sn7wmgtGgkLY5hGH8h2Sh6Evq/oy2X0KKk6ciq2KOA41Og
v3495cqYvInktcc+8PA478P+R0UfUJP/g6MxAIFU7lvgQ4Ih+sLmCDX35SZNR3CEol04SlrJUjW2
86jQM1YI2Jit2lceNB88T3YjTU/kj6D1LFyPXny9y/ccICFPAaaohiFqDj7o79cz6oK0fzROzh7o
4mSzf3wARxjSEthjL+lGBHnEdV0TWW4jqdWNxu+FnBZhJgXLzQhc55LRXH449/OBBBGpWFjqWv0N
rlF91QpmjWD3kGWfhFb13qLJHlMCD1Aj7RTVr7atPfEC/AQEBzCWAlHQOjY+fgMr+71lQgWBmQAK
EcISRYcxSudQU7R/BxcRMcQWaHbDLniN5IlA9iThgE8wLoBAQAkfd66nweBz0qJrhmYHQ95qT2G4
hCkTcQApl/TKokZzPZ4pbAGfyeoYwyh9yvoD0u0h2yknFiQlmXvL2mU6ZHLzPqV+EdmOIK26pxog
tQ9V3H9mdQr1Qef0y37fNPqzkUhRtKluskwVicyUOsxY42Ty4kQEiVDytQbG5qwJigBdLV8pYcwr
gx4hxNqQwJb94cXM0zgAvYHgEYPxU55K/RW5M/5YKVU6wTaZ3fzHQ+mIsdJhCFmtfW4kATxT2CHR
AXUpSUrgsG5I9oCmNAdXUd6ibJoS99EXKqOFpHIcR1zcioXCdsmmqU3Xzme68I2z4ygU7SLdDPt6
yOZ7hQmvstbaWTOMnyClz7E2etAqKiFZjxw5420MY0PzY9QhpCGZov672/Y6qzabDVG60/S6JOYP
dI0cFCgDuORNomQWeGxGLnBCL1lHolWEu+luqhauOFLgaEYPNfrYqnGRBv9ozBrouihLBKbAF+z/
DrSeVP1zBurm76NuLLFty+7+4hmJwVxWmeJNcWqZp1WXmu0j+ThWNCgXVgfciNdxMcQNjf4zNQ8z
iuxCJ8dz3Mpug3scXfjCQfSv4ubTu39C6oD/qi+nfTyirDymgATrtpoM8fGRw2irNF3YtjBUmJtt
XKy+MA7ALioXqILBb5UkOK5iGFEfrf/wAA42SIof3xf5xXx+axfzDmKinryy2cYLE1r84TbLSmkV
d1TQsnS8Dw+VmgtMCixZDmLdB6q+DzHoxoiYumTZ4/Ya1Hh9Terk0jP6m2YH692/psDnxDbw2sfg
mV5TVJvIqy4jUBN+PXq45agiQujBRUyVAvGWeftF/c8kWnVJHcv6ArBLFNxDopJidWYJf/w3Sdot
qTNVCH6a8D7NkHTb9WegKtjj03Fn9c8OvIsxmFptdrGYa+GD/2AzrgAt4QsnU2hKqJrWawqs0qNY
84J3exvvHXx5m7FcfJ9IvxBX5xNKVgFxgnpcH6JflS/64xsDHTWgEpSkNSu/YJx5cPtFYBu0+jid
O7eNpcornIctAZXzSY3KkhpZ+pf9jGat4DrJIzrHPS0E3UejhQ1x9XuP3cphBBxMh9UTUBCkmoZI
dJoaqjZMqUsf6JYYhmqv68wnisJOHIV78IL2AirWFioP5wnksR/Uxl3nTmoTUU9EVNEk4fx5Tjp4
FY1IRlt0IPgD0XfXVG3l6Rp5Ytv4Fd5yo0pV2GhOPQsngpq+Qs9/rJnqvXaYvORU8J8cikgB9qUy
G404S40vGMkAzfOFOOHcF+zeZiFqD9DGy4nKk9Wh98hGoytIm0OahRXXO1YFeNOt9ElN/NLvQdmX
mrtcUd1QTARLXU+LhqXQHxDgPe2M6lFZGFqPDplKKv6VaC27NkHBDnUEDQ6zEYYPFLqemInEO7zH
GSka+QcnpIHH4Ta60p0Km9qHyWBBqppP9BtV+zlNLm9L/PjK+S7+ZJ+0nuBQE1/pT7JsDcqmwbA0
hJkRHC9l7WMO1V4toOmwgyEUrXZdntffbU/PPKT2/G/zu8mtJpvmx1/MMVzuloZ2uVMF+gxbsLG0
mRnLyAZDDpZyEziKhjVb+woROW3QE8U5fG/waBjvEI741DSzGV/AphpvY/tLpHb6PWL3PamTK0zf
Khr2sTbiGHDqgHsntrfFBeM/B7y7wkaLWW5HdhbgQhfK7Ai437N3RHqRnMPq9Bq8B5QRDDpyC0s3
fb73W+FQwyBgdlq2uJjlrreetGX5XcN5ann/qyPkZrazrVD82AGoQ+p5N9fp6UEx4uf70msFFSRZ
8AIAfVXi4OoIi2LOA1TsbhHmFKORdKRff3twNbZohhahPYgy7X/A/3Bqwe9OWhu6dlnt1YWmamDK
GFkT2iKABhkA4KRjHx2b1xN6GDuXLReA3/kzaA2uf3TDpj7/Yp1R46nQE+z1p7tkFbQgHdyvyTNa
g2JWFrvlZVrJSDleJAui2xmjT8MvZncCwhczWInNWRIOlTkcBzWcffoN+xGfnCuSF05kUg8UnP36
FzzhZ2vWtnbeJzpCuPPBSDMh7WiRdFUarjQCFB4HRJw024Erefd5E3ePWxuepUzaCwoV1mypKrah
rZnP4b2/D/Rze4JWWBFYXDjyymTHImpMAUHWY+kn/inEcskiKKDoQBNiIvwrkWfTrpF9qfJpPqqT
hQHCiXIYdShFuk5bvznBdMMScnD4k5awOpt7V+eZ0DYpy9HHKA9XrCQypHBvWcsnFYbOUFykREiL
m1OVEDO366w21f19DBIohAzsFMhfeLB7cC5jpZd0CEswISJrX48vEDyNaVnMA7VCnAN1CKJD6pa6
WUJLAvL/f2GayCwxGofsEsJ/LFGNzJ1lBh+C+g0amYBFdIriaaIg4QApxadGmpKQj0ZqIqoEDHUQ
OySFA9qSSAopuRmNRuTbrArP75J08zmoDBSy6puiDAlWyEGOkD7ClynF4LGN4hFckQKfDYcR4SKJ
PBeP9oc69JSI0YUMQkfO54lPJoqG0ZZOoRRDMaXqC0pDbII8hXlpqvQa5UhJf/OPIRfMq4UPsG2Z
+eATpqm/XPlpCmmR7pkBpM4QP8zJYqUiKi4YyZoCYd262Fm0WzyxDcVPegQl1e23khteN+uB/1hI
Hwz3g3KFcaV4qkP5lFiPukqxVAfb4TFU4JH1tzkZIeMuloi4kE33tJCWcu2qrm25vDq4uDr4KV5s
XCBwV0RRerWy0x/SiR4e1Gzp7f79u92nRA4m7RYstSfnGFFI3Ch9EFqUHtAyb4kcCoUysC+gzr0U
Xe1X6A2OYyIBigEbIHWdp1QdGNEPFVMyGMxO5EJYn2tgAEN4cJB3v4icuGSBQkqAzn2RmeiwET6z
fNB8kaYsGxbSUFTRSIqg/YQG6mHr54R5SEZNgqMfFW1+CqX7eRkreDkJLHPUR1uwM24DmpC30zvy
K519h7+T3/A7pAA9jpm3LEoDpIYL42LQB1UzsYxKKvYmQkjVyTWezL2KyVwkoYCy03WQdMOXAzNw
B+kqbfVSLgU9h5Q5ErKyl1IZLvhLi2iNhISDhwcF6dimukK4e5UFD48Nk40MhHSx1Tt4Cby/dK98
MQcq5MP/hgQBmsk9UDw6d+r9O+bKgSQp0JF9RgiQTFOEV9ZZq+BHGmfRZO2ICU9+Zq5WMA4lEck3
KnYbvcc/sbpkVvpAFQCqDLgd6Ym1WW76OY08iu5MkiSR/mBF0RfrW3/WF5sGr+fWGfYmcQM3ATLT
8qnv1AVpJu4y/b8YV8hD+SR9lv7f8CnxXILe9jKsEC4e18e9JwmriDVePpVyk1hrrS1GGl3jReko
W2WL3SAfUx8H+rsEnDAkseXuEzfDB6VXqp2vKKkb5FbLf88+gZpFKx2wKYErBvoXgi0jm5bq9rK4
bhshCDfQ09I7fEtHMRxVpghkEcTcbEnQy5cm0960HbxowlBzcOnhF00erWKE0BnjdmG7Vy4BeX6E
jTs90B8/p1JlS/0eUSWKb32grGP0u36wah59/ogU+mMjpwVf5vVPa9oxDtTiqjXB2f/56v0gq1U/
8bkRIHC/mFwmp21SccUVSLs6xwOm1+1P9b4B5mh0q8cdlrdVe3VwU9s++jI5lWDctnFJIkzArKtj
BBE/8Ea8PQwCfv4nGh9smpmop/objwv9y7gsGa/DfEa0u1m6PTq04+CGtTcte8BX8VEqteKEcCp/
RYku8FtP057i1YrrkRqWBzbllFQZ23XzZ8ofhEXjGOv09Jqu2zGWWdt0aXgTRePhcIiv/xavlz8u
iz7nGy5j8IeFtGdC3d8tc/rDg8CoVXX/jBVl/dzrNHNRLa64QNvGGRfW2dQ9yc727EvmXz4aefdk
CfucEn+JtVHJI0Rn4NDKXwyGk/GnbUQlYBwCRvFlT2vOtGe4CA1d19D9078dB3pvHEQ/egZ50kHr
zkOLfna0kWMEaes2pMspV//TDqgnEBEwnfY44JMMT57AHtIjZjg0A4aF64nMccBQ239/ZEJyi2IE
DvZw8IfbFBbF9GlV8wz6Q2K3y9D/eZ4ecGAGQ/WawV4ak0W6PplNLOf5GvDyHxyCOKSTpJdFmNBh
UgBxcLDB4Eqt/pCiAnNNLVWi3rMWNok8Tpyah8Pxz0+gB6SJL2JItQ/yDKjhS4ynJea2utYTfhRv
43fwezetgaWBtqdqfyuNPc0bLAm29ZV9aKhx7vWy5YPBZsUSY7CveiNRrX0xsUKFIKrY3eEDKYyL
Zw6FWTTwrrkdnEIolUUaInWNnDSQofAfJYXhd78fx87IH3FCnzJ+jwHzgWJkqkEtlPGNJxGmINY3
5H/fGaUgeWzx3orgyGY30Q6ps0Rpj0Q2MQf+pjyRUkrCE7ZSqVvYyVO2MUSt0mzplEJr6/uu67Jx
tST44L9M5eZS7vPH1EgpRl6xOYnp0IFzI16C/wkQLlX6GfOnY7nuDt8Yk+ngZi2DKhs1x33jS6ZV
/S73imKk6djUOsUDhpaFbE0/41b46m8lsZdg/WfM/ERQQZeAP0preB48hKhnu2yiJF2ua/dsM2Id
5JY3DMY/kWkO1TaBPtVSvJebDs9HyJNKcRSoQQGt0nSJfpSfpRps4Hm8I9eZpS4bM8crm+x/PJ3Z
VipZFkW/iDEEaV8hGgII+k5eHIJKoyiICvj1NWdws8rKzHtRIeLEObtda21upNPFwLyOBD0MeG/s
ZifuxENul+OBNtdoBCOfjIrBhhOktphggrVR98tdJbXmgNT1qk/g1OPBJcN6zCkcMg22e5IBmkGV
v8J/HwSrhDsG/PXwwNBJDpFl/87sYYYlduEkAPBNjFTY3SeMiJxLwX+imAFz+kaPyISq/9DNCluj
xiur1WyOGkwmftJ07HhrbXUHublfzfxMia8HFDdvi9QNwfMxErKMTOeECTaTlswG9NIb2fxi7vJA
W4pL9Ca5UNYZa4pEZ6HJvF5URhgICfhziE/8av6QVyf3+fBv9ki+QG35o12/bUa8u0wW/H89ATCb
7SO2WciK4r4J7Vh4vRZCb7vurntjqVz8jZbZM7pjxHPy2StpnjDvh25lbrDta/Sl4hSzh/w3hO3i
C1pC3Rd3yp7kPNBWMpTxEVNKpmW3wr8TgMgx02cTrRIEc3RXfVgIhoVvjQzvuJ4QhIKzroKgN2oB
7Dax3PpJm4eolezCrtoX0cAQABOR9xVKseGzwhRAxM5DgAxRfsMpFBxSbW2ej4gNQXyAA940KhNC
5VW5Q28W+7du1NGHqmeEFlhM5gVDhFV/1u8T7/CpgK7iIceTFWVtCctfgIsdQqfhlugO2Iu0SOHe
77OoTFbNluknygDERULJIREfS2NkjT0g0Pema43+0CuiPdXgmEOOBxJ2YEVI9Pj8bfwilnXVF+VW
oHkKygRTcqB7TbDUQJ+qZUhlWHpHCFSCrWf8KqiMLKlAbGUExS/SMSD0o6hKqsZq9ZbiPk8gXGRR
UU7xYZE71LpDAMPWytct7VXf282x5rDxVGHAxBk6Q/DkS1oFCQl0rI9giXLCIt12FxFQS8yhJEMf
NL0MEOs8ImiUmmXN4ocI+H2DMMvIutTN8XPGx0Jtq8Sq1NtJ71iMkOexnawnBn+CBFwuYzODbOvN
5oDUv1MuGdgxv+FKHINVju8/ko6LxyMWhZFJ71OAoW0TH7EQMMvYIFKAx5GbwDvkgtgV/b4BhJMn
YLDx5aA5xkjcORqdUbR8x5iHPvkNn4e5mHHGDV7lZfneeqQvEH9emjvW8NedZmjJk1zd3v1juH7Q
8TmunfkHOMJd3fFJ/n130SJkcsKq7TKYJnCABa16rDK14CFREgAHJtwxQCF78VrHikyQPuRlpp87
FU+Nf6egPzLgxEH2hTaGau2sHFQon6fVxpTY4BF3/z7hRxAn+gGAh6zemWlSlF8YMpCWzvX7M1Hb
R8zUGEZ8ZH5BmcnM2RMnMEcJRtY7RWnnZGxx+bWgCprvsfF8CO7rQNQeqe9Qf4XhDQQYcRXa59f4
mXEWFskHcL3FuqGUG1bBD/JGKDs6touxk9nHTI4RIkosvZGCMcKBiS+SuzbZY+ETF0y1CH/jj9aR
6rbL4dwEROlBPFxSSPsRk1x4iFa9GaXBtIgChrzJpAvvAdBdX5QiszEnOzwMPf5ccMeQEW6Kv+oG
DRWNXdGFYa3Q1xxZWf6PGLqrb+fvIY/t2r66Q7DnrdGrQyeQua6G6CHU0SqmwrlcM2ECyphXWKg/
OV1QYVLDJ6GMPDSe+yF2zgXLasSWeQS+dfAR8eGjFo1UguYjhLM9oJ7bl3qjzlx2+gCh7hdZRueu
N8MOo9MoY1KHpozkrBt2J08jRygpkO30jxLTeWTQOQvLaYwgkthUzBDge+uIT+SGMh4mQwjwVDcJ
qAuRP3OHaDtuP1BcfegSdWgZwON6cPJ84B0iTvdEhoVsF0LKQ83U9+am5dNmmQADZtgqDJj5Ybzw
acZUyCHDOGlTVLtOHVgH7+lrgTV1wImy2ocFwqY8DkAr2VjOE3VMN0yNgfLvTLs4NY9MFSDEyPef
K313YRVK+6c9H3GojK1jQzVPIJkD1LyZS8dwBJ4w25dXON/MXPHL2/e4ZcvBIFCGCVACNDdZjEyU
Jq+vSH6zC8/1KtN06CbVwWfylCkf/zB3VRB3BmLlZCFtwJRZv82zZ9ASg4ySO5S73QmMT2Gvc+a4
SGbJeJy5ZX7Fc2KSBDAqdOOxH9cRZVGArpm69yhLxLrM+T5zSFwRjicXnH0Mt+Om5RZio3J1ySR2
ZlM1fDM2fOO5xFF/b9xsAWfPTcovxa8DcLvPz7yOMNyAgcCOu1GX4Xm6i6dc4YBH2BzlEFNn0tHo
g1+qZMvn52VHo5GZnw0jk9xQjkXlMxm19cbx4Fec1TLKnj0nuxVOuuRdYSNsTBrkMqRAhID8AinM
gTPUesXEkXBxLdgM7tUpP01CSMrpXD3ndPTKm30zlAvBKqyzq6V94EVNxc1EONiDl4ATRKdeuYmF
5Pm9urxU1evHB9cEy9fcpHtYa3QGHejipav+xO4PWuEDZGMakpTs0JWwo4lx5wtsi53eL5gMmZmn
v0+ognO7ubgtThl6BBE+v0eV5685xhmaIezoh6I2Y6+bYB7QjCDuePjyMqS43JNCaZcUQCheUzf6
sjKawvmu+v3fRl8fQ2hgcdB637BPTfQn4gSamiXjMVpbjMgL0hoNHnCKuPgFwoBmOMxipZ0lhlos
87VRqadihVED/A5SnHaPPCSKFuotpCCfMsASH2Z3OYvW2rI70NRDPA8GI6EY17YlSrL3y2URqwta
EJwDtZFFEsoOxXJ0K79xgdygFVA5H1t6P+ukj84VEJs+AeQDWvTdDpZkyGpYmDKeIRFbW4Pa4tPV
z5UXP1utVBuooFpEcOSnU1Gl+mz50+UXn2uckVW3ykHMNy21mm0N9dBcppVsVs7AyJTMq1X3M7Nf
SCDNsZpWdZyOe+umo7whqdzquvB9alcEewYqvBUyZTYvs+Kr92asay2Oq+dyIBnegmB3DDQDftz6
pJVMgjbeg7zq0bcpJC8wD29REfXFPpWFBm1kpemvdJyzVP7mAUjcd0OZ1Vh4JXyvPLBB7tA4z98g
oP8SZJBu4AZMHQxTztEW3YMd8gHpOqkgW+V04K/XWqrssiv7X8zqm6lQQFhjEJsthyKiFxzOJlMh
BL+KdnQZgeoC/H70Z6mA3IH8PJMaHHiElDA0oEye4XBznXcw1GrwQj87VcSjZ6vZgwrDJXNUP6jM
haNebxGJUpUZk77DDAoZbNJRVRKqZFNXOPHU9GbfmAnTT9o/n+iU8J/bRNkK+sJuZ/+L/uWnOkYA
HCTuoCs8/SYOYQAFVpm2sMIp2TBUXlCP8Tg7YojxIUQmNL9xBRpmPE6j1We3Dtle7jFpwHvSJhN6
Uhb2zm0vGfMTv69UhTZFUlKrEm/Hkv61aJOQch+SSoAkP3iq9Zi8tsILxyCPLJQl8koK8JACF2XY
vnXEu1GRvuRvpgLBk/Ag1GczlByCh7CLEUWDiNmcJKOFqNWdUAfDVBvFGb29vmpwcdP7lba2NcHu
Ov2MP5LYXqhoPfkLH41n5lDxsJy5tQm/4gJDG53fgGHUslLsmbxDZ5/cU97BwA6MVbJikU7/G9OK
+0z30T469oqMWXb+VnH2Tvy5x7DrZPSXa94Q48/fyXL9WBqvBH/Yc2S38W6OcdW7u7W9EGcCoUI6
DZDe1h9vqH09HMiCvxDXZq9XsxID1b9G94kbmTQm6knug9FkZBy8a2VVQasRm7DQZvxGPGq9fsVN
NQksFr7XEakciza5b9MgpfQmfhOhMbjmWeWdtoypCdYZjSWFzSAobOn5UARiT30HlIKWMOAoLo1/
Ys2MxkxjbBpG+kZHwbrTIkqDdlZnw1+1gzRCDnxbL7z8AJsX0GMDkYo/PC3oOniTMsgxkG+qpFVR
pvta0ilAJQ/RFpsG2gQEE8ggzDH5+qXonO2LYkLh9INp4YOBArmsnD6YB+uC4/DzHL+nB06cCF0O
DkNOmGvdeOqS/4NtRdkM1B/CsDDqcvb9xfaQFd6aZVn/j8RP2z2ksrYFToMb41ZQ1gvGInqAXIHf
8EDo8XrocRAnUVRb4FVshYyxfxpkc02WTZyl4Ot0gXv5BHM1AT5E/1OsnrQ1fxQ15tTZEWrcLnpl
mWEgQ3kEZ8CSF1JIv7ZoJg+TcWm25CNlljhpXfKiiawoDCRBFnzIQl3eGrw7XZw1PxSCxTcJtADu
wz9LKBEL+Y4FZEPLr9fwANTjyjv9ReVYtJRyuXd4TC2IvnOO+fCcTeXtWUBUjhfeiFQ1eGzjsRm0
z9TUEt/PzenySAF7G3FiZMLAmmIo/IgGrQkGWvSG4G2zkBM7y7olfYlNIUWsfBa2DskpH+gksczv
vKUKdDZgzcL9CXDIdh/H403j2l0mBCHJGIF0ah4ZJIJ4xd5YQuWFlNxYRXaoTrVP2mrJ/Eqhgj9a
KsLy0/5qrNxnegL/jaK/8Ol1IkwD50EeQDZbDOoJxdQd46aUL/wKPsNsWWD0QNRkEKvTpb4JOT7g
9Wif/TNjiILaSOoT0u4Y5AoD4k/hR8cZ3Bt442qeglUeaNlzIxlUvvPc8dwQUerl9IQy/Bm9RAEs
bWqJKIZQJsccmKegCEIwxxRFateaxEeiV78GVT7KoPH52QeI5X8+taZzIh2Bs0r8AXig7Zj1961v
3II4DyvdO7cv8L235h5cDz/ORkRPMVAISsopqCZ23SNQGkmHd2kFsF8RNK4DQ9bN3w5wn26xVXw9
o5rQDtrNoJ3STYZhCTmoA2QHmtMdEh/l1vHpO0PuHnnTTQOF5fWQzbkHTiR/6BtFq68OLEZksC+A
jUpQla5oyQrLeuv+glCX67XtrocyUa+cmksixFoCXCErdaNa/h1suxXwESeQuu7sAkSRK0RWBbZE
AEkM8wyBoUPB7p6PALK4UimOeg8t0qxdOdjlNATsXrA+RlpLdCqm62YB0te8neKV93Uizjk2wx66
62fAkxuy+wXnMn96qM1Upkrr2X+ZIXNqW42Tc+vVnwADAikwVsJEo8Xoocf0EMNpdaOlugg9lK3/
dU6xD/wAR82jx5lAnQ4D7Rt4zdtwyWVQC7xpoTwmyl94QiWRHbFR2jCvxNrSqh93ugzuMCFnenmB
KId6NWVQCRff4Yy9tsYF4oFpzhTmxdHKniWBX6vU9Fa5vlB7D4koE4ZTmWST3cAFr5PlEC+QnNlA
gOCyApqfb5T91QbJzppo7zPAp9ckih3IMIfXdqh1P4HGVJWyY2pfSj9P4NzhOoRQrW7KH6ubAq6N
0hpdkiKd+Ep490ANECSxJsZHyaMD8VUzDTiFmm6QqMNhv9LoxCHBo41Le4tGNuovlcLLsPrLFC6g
F9TLxl+gYKSW326X5ssiGiM4rgxTF0n5bkjM5lwfInmsyOxhn4RhnPDz2DMfLQ5YzZNk/IJBAtKl
EEttmEXxhP3gSraAvMcZEITMYrzM9kAG2eCXXWney4fGN/9gwSkzeQ/L7f0hQnrOWXzzWtazOSM2
U8GSS/bDvkNMPmI/6PjMoaUxiivlMjzXKpxC6D01WJVFms2qwIfQEbJKrbimKJs3yocCGZQLUv/J
FMG/x3RZH+iZEgY/hR3QDqJwIVL5CvFO8tNHWszSk6ERjbUQBACb7Iv6z+QGvnzCmV8j2EBY10SN
4S0fhMGmaFsCGRzyAXcIZhuJ+VSMMI3pLPzcw9s58oQq/AalTsVqaOF/M1yBtANuw/id5DbwSUVl
ln0TDTv1Tpc3Crt1xsmbtKxWXwQX4Ag8CtCdOS6201KI0hLTigNZja7dPexWWLto4G+S7ZN+9wuP
sQITp9/GdnTYCAxOwh3X8NZZJw5HxtAmgFWaUDk1aLijoJ3vSCr/zsS3M9+OU1tiTcRIb4eSzjcZ
tUHiJVYRpuYhETspeRH0HNTbryRtB/bkGNCBt0YPlC/IbxhIHXwNUKfXpSscC92mcRfQXCQoQysG
sw5zkoBn2VtaAE8X8xO5FrYxB7tPxf0KUDbJnW5T+gopm46vpdz/7VBhVSvnbptMoQhHLTFDWqiB
JaR6sEMuOuqSmU/253+mRAwgBHE+Gu50sbSM7nl3jfzpISnHeLk0IMsWDzALRJ3sO/1VfRixuPQp
eWu5qLdf0XglwJtko2v19mD1RRllypi8cmtD4tUIa1FCgIKq5UcbkUkOVVImv7ZNVQaY/4ifNbwB
Fi3R1Cdpm5RlZHh3sYVz/56/M1Caonl0C4NYXUoHMSefNI3cdwaXnY42TWhYPvS+Pup0K7PdPCTR
fRHRAkdespBmj1T/hdVBuCbspazKpr9YLvO8pZ88T6MkMdMyjJJDRbyjei8hO2c1e7BEGel8/hsF
UZQMY2TS+AwTfDecq5O8AKbp3YyHK3OzVkjqAA7DkBLcLgqIY7oECz29nCy2bXDol3j2Rv+6z1so
8uaBIBqNIVY9vbXzmRcG98d2A98YqgpfYDCcjvVGPV83T90FW9PYR4624WM7mJNJLLhHQzvnk5h9
0CHBxvEMUaziqRoyfw62YY9CjKWcTpnxuqy4YyN8GO5qV4nAGrMIGAtv21ssiI14PkHaJtelTB7s
wrd9mNu01rCy87R4PyAqvQeHcreyeAe6QgnmPSxiOepVGHArnsStPCF6bjdCnAjvaZSJNM8CuxwX
OK/ULKgINValMDfVtutcaGrUGu8z8gVgWKgd2KYR2kOBTCqFWZW+3ioSy45xJ/th+asPt9rMD1LS
0AeAtvEjClOaUAnSUpIM4BwNdaJbamKEYJW2dgR0KYnL7XERZND386j8sgj64DzRgbhx4h+9hphk
vs2+8XASJnMp3oQ+VWN+h6RAIFn5Ea1xgJ1dW2scIX7AGlcZLgicFZBmegHZLfsU45GwW6MILskq
LtI+xsHZ77s02O1E1p36GlG/GahFe4AmrzarH64BTWajCPq7VHT5n86VALsMrtF3oEgAgbixVh2v
BehlcE9JZjPVNusSChyGQtK3h2XlAUSlD6L+EmEN3RIIw2NAbFtW1ZN4jIrB+/Il+ZzcCCOgPGvc
F1TMSImhSgjgOrtPow6QdWhp+7uZPziEj03xevBxWAYlqQTb2b4Fo0kQB3wPS4P8FkGZ83MMpm7p
rWmPr7hzXHHTQ/e0hu72J6jYNKTpQiYJiFgOtduMXay78Hm5/7Vm5qc6DNxAnTkW/Bv5kur0ksD3
RsN63Xa6To13kJkIqKusvcUUMQLadvQDwCCmT8OaZelnxV5+oLogK8T73BakQ5v29tDs2PNT63Hn
jkly1brgJoFfM8I8PDvFEsojr1kV/JWqEfwR8wimm6JabOOKRgEDQa+0ynbUQe6yOkmZuR8fIaWV
1Xv4HfvaJ+Mx6aMYV17iY/QR2i9idEWDPgt9EYs2dkeUvyT6OkaMzMh6Dp9UWKCFGJIJ5rpjipst
n3Mg5OqBBn0M6uOMuuPDEyOyvZMqsQQcAiAOT9z9F2gSN6KlABUrpfm+JbnF7TXbmWe4j4AVhA96
uld9d/OMyPw+FYJXUIqKeqg1rmv0UOyhUskXK5bVC3/Zalv2E1Mo0bG8h0l+Q68U+eTbZ1eY8ncC
d8wut1+6Qii28GC//BAe5+fVL5CD7IQ8VZvUtqq0rDIcC6GUYCqEQ+h5WWj8IQyCacMdzphceOs4
ca+UI6vsWyNBYbtuNGn8bh4te6GBQyWdM+j8ZdsO/cGba5acAEyV/QyLqw80B+sDoLqvy9V/uCsp
FIUoEuVhcFlesH4wb7efedzMo6VWtQ6aB+pYTNCZRws2IYUPyjts6V7UnpIQTZ+n50YaIE20Czid
4yQK5tPnCuVHWyw6hedBs9W4AQ1nHZjJU30F1TBKW6PBoHmtB0xI5jJa4x5JMtUiaO64kh6lmV6a
tmvNaZomAosaAr1RA0wBgbcRnOe0J4d2oW/d+jG6I7CklLj6gcIzOc5PoEZXtcwK5DG7QiqsOFlz
3MLkPaGke6ClXkgOdN7LiWkITxkxNEDZvoAdAtDppwrspDmwp1dP85sXtPUaWlCYiveuVLhxq7CB
2JebqQVOB7tD+Qdq0pEOrp2Ua/5LvdmHnKe+vG4gUsCAF/9bgHwTPwFh+qq/N6kPo1Y6ZDIOU2I4
6qfkgbl03YcQENUMG0rkTVXgUBc1+VWv0Rt2gmORUVgZpMYELwMhupe0AO5SjfcvmB6GQjaLEcKe
HUiaA797yagqft+/cTSY9666q7XdTCmWvQeKGf8wTpf4e4Mk/pNGsSbUJgL4tfo7Qyu5ahtyAq5u
cfyMU2fRhZoek/14OStuWtqkk1xEOpdXgGXxV3gRG9KGWlKDpkUR1x7Wu9DK19GtpRoMjDF+aUHO
qf7YBjpTPVFM/b7+3GiE1HjAcrpTt3S4wAZOJk93mBD+VWBw0amXFWzpftomE5nwOvhpP7+O7ADz
ADhl2hXS48c6LXA7qo9EZd+0Jz7Sz4ixPZiMPkdvAimyfXCuQhmoOeBtkEl/NCMd5xD+qcSIe7UE
UE34GTgGyLOxZ4gLahzPNnRhO2keUGqwTUoBvSVBb0BNJwPpoXqC/zEBQx4Qvwq48phBUdfj9bjG
ABHtmdLJbxz110q8GWIzgV6ROQ2LqOZ9JsWVm6JBNorvMG25NijTRkk8sxh23+JxB6X0Pi291SuL
t2392lsTwaW5dDtGMu+3XkbXBgGOYeX18vQXnomH4Il/N+9x3c9XDAZP9BwUPuuHpwp79anc203v
Ed3dwNLdJ7U0t/h6RRniO6wNNk8noPKFn3pxlO+eH/6Gf/Gl9fdV/2XPLrbEBaPy6ApBbVwZrMfn
LfdRUmW2dUivFN7VnRWFetfRtXzDIKwwb4xhhmwNOuKl5Nh+ByDSpXgH7YOGGdIeO4DEpdbvtPT6
1v9k9iPdGSaCFnl8JVQe8gAp7pof9MZ34ZFRyCWay48hOk8zevTt42yXQm/sHYBVvlTZ7q1dWuzW
Oq/f4Z6Ut9pBbm9JxWJ3h8RiqaLOHmzn+J1d7eV9Tb5f3mnATHat32P9NwUBF+2fP5+5lAfaTIRi
0jHee8cJYlXoRHy0H5ueyz+UNN5Y+UqMHsUZsZLaoVEm+L6CpSw/5Gv1XYFp3k7M5v9vCFGe490h
yDFk5L5bYDINxIkNZKiFkgrU/ZFQIKCBdcVUAaj5nesW2l2ZRtmW2H3bzY02SW7ELLhyvYCXbP+O
GPsx+GydmI9D2SAqQRDfom76DS+ArlDxAJsECvuc3ca44v14Q34S0G7bA/g9ND4xbeXxGqSy/g+V
AQoRDHrJNa/DrwiSV++0D86vB7jRyW78zcHoHsBxYXkJHMb5+T0J0Xg3hoO6ekTXg0S0wADN7fDA
7AmIsFBADs0SQWJ5zKAzume7+mdV9jbEpFr3b3gKtuMya4bLLzwoNVp4+eo/vqID8LRb3XfehnOI
2J2/ManGuoGA78/knFZbp+Hu4Q1SH2TP5BKVgvuHY7PWrKbv1Gnv0U8y6Z+iXnNyssIheKScn6/T
FR1mQy1+ohU7owfoHzzVX5tGAzkRp9kWhrHlLR3d4u26RjISRtyfqomsEw7bz7yUYjWppjnuj+oZ
8Cl0Oflull5bZ8m3OE6NcvOpOv9Mcml59HdtXDi1ckwQ4ES9stLYfBLlUlcmNzrX17P3ORMBFxck
VmhlMBTgyLVQAeRpVFaF18P4/VlVpj/0YyHKTx77SiC8WLkiEcBEoMmJItW5i6ImquEr+OLwUND7
JRxGwaRd7VxBhQ8/lsgR4ELJOBFYKPZ2hOCHeu4JEZ3jnNMMRS2/qv3UN0m+d2yWhxmdeNsDZoV7
XB5npXN9TyQCcGW6oT4w+LJC/tm+T8rDUnDHaIPvgNlAaI80AIoztg+gdLutLKJ6yiU6m6ikvdWf
q+GpyekP9u12m3JSZ5HQt5GJYkMm6s2nDjgW91LqZ1ATYOHtKe5qQbL9YkUPmT8y6hI6Z+0psUkt
YDSgMoX77KSxGOXBtdEOAtAfXADf2sBX/K7VycEpIFJlwlxfqTabwl/493zOuEURG0bGINKPQEvA
k5wJfKTacqrmX/QEVDBDPA2gwnc0raaFgUpqOrQi8n3KldniNZF+QzBueuA3fiPl1E7hrrHtiUcZ
HJFJe6sP1sC5v6MDf7zH+02ZQTEHQSJODbhbRLxOxA41eINEnZ1THWQxtT8s/kipOsjSSbVbScQG
ceHKisMfwLw+e8nXoQ9lEx+bm7jcLSW5zgbmOKRkoHa2HuSJ93JAzs51JzeLgRO34kcBLOXLGj+i
LozVUbNajOp7fw8517q+RSyHb6Ba2Dr0j+rqBrsH1QN2ff+9QVoK5i6LUhs9Lj4666dd8ph+dEq9
d9xlb8eRtYalBhstrqWPnrFFmW43TCNr7GLOLfBRg24UqFrYU7ORZIXMU0dphdgYd7wNOdrz6Wf4
HR1ZZ0eOfFP62yS0UxqfbaQqWRXv8YBiL54C7OC0CTmEnZH2xkt6gISACLv4Tvft/ULNZRiPFMI/
uO0TmZ4axtTWCNC/xhb1ZZJLgqJFQsxOEJO2p7mO4oPHpnrnlXE5PLVNuZQnrPL6O9gq9/IjpwYW
FoGPmpnfipcixaKUgS0/xqFskZ6roJC3S5goigW7o6tyQbbEdt9+qjJeCT0bswWZ3hd4vhX+dArX
T8r9ebbcIPfivCocuYpWIaE86tlDd4+zeW69ccEA0O3JsZTjuxRNOfpBdDDaRdLWt+YvcgfM5kke
W2quMOPITNQD48b+CnDcX3S63OlXavKFuLpAhTi5Dtx1ppkEQNTIrk9/iIbR+Qw+nz5QH2Q6Cxov
6+F66AjTHa9cmO3nJroEMHSTXK8Ko9kLhSbburaOqBD6z0/Ls4SaNuIG29k1/ml9hrvO4wQ5AWj2
n2g8esNWfK+xJ+Quvg6OXNVXgJnJMyPVM5bvtf3jDxxkRL0G7/ML4Bt0Ii/9HIzm6+CvV1xgynjL
xycKx4srH1YN1ZX8QZGgCnbvZ2nu/NMkpn39Avj3yj5Cs6AL+ySoIRG56dSYfWbJmVkxRLcCSznR
td4Hd1aOi/Efc1i/MoWCcusDWSRbYFoen3s+OpaZ+FqlQaf4IIOaOwf8aWGPiuG+m4klbuu7cRUZ
lY7qfXCpkX7IB8rL/dETu4kDekxuo4NsF35tyC1h40e7Zyp8nBmOCRVTynpFJXQvnCs+8dWxMxwC
dsOG4qT6gk2oCUMKKiC/wFqxt7GDbwQDtijgNLcLaTnEgIvJY+Kt4Fj+/LwGTgckIgJfShrQuEwK
1I620Sa8I+3chGsgeUIHq10AB+QGwTMIv11j3873M/3JIIcPeVuqe1Hpg3D7iTBFnBaN4S4mSGxW
w2IXsc/mngt4fEL5IbwgKaHtzUXgEzHMt0rvmQ75b6Z2AJ4muYvzvbv4MD+scu0tMgMH9oq98u9g
3VVcoYCywmX1U8JWHDg9vh0ysH2NpofWNshdu7Dc9oQsvIfldp55efE3fv0zWBPlCiXaB2Q4lEmC
Mupl9+GoBTwTH2K39y2gYkIxxezIV0ShmBJhDDb1xwpovtxYZA+mobFBHfQeTOgmve27UzPfR5Sq
+4WQTRdhU1aj0mGlWWobxj+EzXxx3lylCoup4aa9vafZgy4TRvFCJKeT86Dq5nJzdPuwnTX6FFua
r8ECCczYVoSdihI/f6UB7EAj0HansJxOp6Aq+Qj8Ei50To+bUKuu+y6Dhb7PYEqbRMF0yPrxrsMm
aVVTzTDp3e2zGamJPTt0Tq9MTmIDut0zyShsG+XhEyX1ZBwnoKbqMSDGJA+U45OAhkIzxbaltbbF
gk4ZdWOcucwrPKGlrGq3FuC7zs3brtvUucj/mum1MQBxfsaldW0ohs2eB1MWpz236cMhIEqlqk37
Fzr1Xyaxe6sFANCndg3iHh4HHRGmbPFDVAkzwA0OCkXpG76qMsw7Q3BLJYp+GxLe5BLbI/7JkiLT
mKCaf778Ib//N/ubXZabEdMd+fk+FaHHyCYYQzVhf1ZBZ96dVeeBW8DY3xy0COKbR8aCgUFE3FsK
MjLfza+ZCagDlaTSV0jkKWJY/uXneNuYauwdg+nACFL2gPNhl838FYFw6cUcZ5uqUrpwtnTPkOlR
kJrU9RRHP9noQVNf1ILAHW3ROtuh54HsIZZjH94xSxyxZwbG6YnFJCENbrM9HnoDmT44LsL1GjNi
rrewS0LL1knV7oPUXD/HFEn9AXI49cPYEpV1K908TxnvK9HMnnFWgickMLn+r+EkdIniPBOqrPHz
D5/E93g27pAlKCiRDehKCBbwEdtY07BqQHGrGlYtqW0Kx4D5dddgUtxdE0t4rRdb1Rh1vH1XEZly
i07hIVGT7ICdtrtCE+MnZvhz+Ns/RHdopSGGEn487HZAGP4Y0qVazHlhNdh6nFd2TI/cIKt5i2cu
lBTM8UabaJ+yT6giULhHCD1rzPMUrVbbczaq8e4urIw15qx1QpSx5BbmQodYWYMzrsg2ENkcTTHD
CY4S/2RnBp1NOmhZ38UlFgJS4ckBOrKQYBLBmOCs8OijPBJLc5OumM4B9dzxx4M6SkUacGt6n38M
HnUB70Ib6H78LxLDRYaweZ5xG4mKByvrQ3Waf8N6OBMU2fltAPnNTguVNxwKsCM7vIk4LPph9IC8
Efqs3Cgq+8zeEzmxRn4gpkNPX5+aWdh4gg0WZ8sC98bkrNYAZoTOAJJugrIQnkm5rqXjZv0wOmlo
pKJX62J4dqnX0FcZemCk78DC7uvY+N97sp+S7/y85kaf05/X8uAy32MkMKPaigoLslgsP2yuUxGF
VGopF4a01TlGBwXMpzqhWrz6pJ4nHHfVX9Gc8hggWJiuBztmfKOPxm1nWzYrt4KuomUExQvrsH2L
Uahf5Je7EXntEQEB2FXrwThiXfYkJGkvFUrFSTTiNQK/J9/1NFmw3beVqEYXmxy9qyJ7PimjvexQ
+OfnZgM0I0zGgcbyOQDz8meOs9d4//UNi0tBWensYDvLRZu4hAOyzvvDtoyI/8nN2pZ0BbiDJSNm
nc9t2GHqYSskRT7wc5Z7JhMsJeYT2tkRcMhq+whntlOaPLZHQTOYtne4hx0yLQygIKL9nL5BeK23
meLePrXPJDAHDkn0Vd+87NL3LIF5veIhhQfaYigwHOmUlKbliAoqRU/IfcV5JT5MP8nBGSBWQOIU
8vQDNaZNffQ6IGdzJqOuCs/2x/lHBPe1ynM190SjpQTshgF8iFunujhtU5FVvXIklktFTkAihef4
Z8BUn+EfImhoozBWApmVb/jajwG6aphH7A/aX288a7TVgIF8Inixz2bqQW57i/t0vmivQShtohTD
kuqHdmkl+YHiIWNoG5X/gj2BwOyttxsA4knfcsEx+ptMuuz6LjGD8FH7J3BrwTIKaqdysn3BN1XJ
IVGhe0vfH53UUe2DmyiWGlVLPLkGc3uKD9s4362gwlWvjsvPKNst88MTgBikCavjgwX3C3Krw7v+
CaIRzrt7P6ydqAzYXrRnt45/EeSiLuUoXJ3MnlIJhosC68JhMJSnqNKABJzg5Ga8fFOykDtww/9b
DSvXf1+tcG668oS/Xjfd2qDbalHZxV9XIWBvBm8HCB30o9q5hMxsAy3+1FiPoJB9Nq5LKCij6zJH
0MkPfEz4S/sjzT2o/QV5OyKqTO/ql8V6vo/egmJzss7q0jabaunP6r3eCQFzW9a2AlvMmgVy7v4o
va5eaEK8VANkNoKMEHBzJUwtpRGP75WtoF7CIcwP0BHe8BdbsIwbiSza6FjBYK2EV0PmC7/aBAK0
KbsIQmldNP92dnQE9nIS1TlU6ji0X1ZaMIOGVR+bcWU6/QXfk10jMKmHh/rsRc/d/w6pmH4mWXOv
WD8/2Amt4cKHYBCwdZSBaRLGbjEo9HQPGI9GR3B2axEIbioinCz1V6D6w6XBSoBvaovqtvS8TyhJ
2764ZD1IGb8AmBmtbDuNNggTaUMJOdDaONNsuATRI0h0BOYEg/R16kE37EPmoMzcR9d2CPviHlQo
ioc2VDgNw986NI10kSbRMFmtWIoXyL00USGpSBzB44jBNTa1ZAMUb5HCjaf2Q9va1RsLj8XWUR4Q
64A1x7mR9J9A2eqVRC/coLV4frBQC+YvwFOxemSJgHpiXHu0+qc7IZjUho6ZgcrDoblKf8v2G4Mn
mA7NByjjqlvUAy7R5FvgoYRULHp4N679Zci/iZkw4UYcveVSCCIjS1uEHDrlI9ewNFiB3ALG4V/a
FjAD3ZgmI4gw3kXOhPsR7mKzCKhQN7aLErj/4C4xzkGUvLCvGAxDsw/JhG74BPyKvkZrcklboVoD
jua218PqA7mGfNuYzaqobdiU3ZOSTGiu2rqB+k6PkoF0GBKfbz58ojWbkfPUhrhMf5I/JuMh7xxI
YfieMvQbLJyPVO0VB9NXn2uhbbb4BZLqjnDlm2IpzfXh1wzOKlfJWHQOkDgEsXqZ791DlIEUj54x
ZU4BNXbU3FfeNixsbpjuHb/hG0tD4RZe+sQGRKeZ73zxWPVhyXNKUoqbULJplNHQtx+6xsXCnwdX
RIRZqVPUo6NI9872n4VbLt73phwa8kfUIinO/tTvmeqBO9uDDjLPK4dm921Yn1SAwOMMTXIzzYR0
jnek7EYxjmogY12p8AgFZx9QMgFLsQCGAw7deMuLgWYR+l8PZQ9wTxv304S7qAeDHIBaxaQxekLM
4In0EP/UHDAdIWupPg8G1DO5tHr7+VwnF3x9HnCB9/VC7Nx0WFCUBU1HIYbgznxjSzvzM0p/F4Qi
pncx+ZhcEq/OOJeK99S+r9tRNG21RaAGcmu5B59DqdN3qWSV0DSKiPPZl0k9jmd9YSNvN9rTGE15
An7fxj29AbZgXWjT6LHLTd5ocBEJPAJEYjm2ohggfnRQEtDM2NNEZYpqHlKBrYjvf3BYLJwtF39c
lSMVCEFO1usiyrhcgOU3yrE9ztORkJdChMDwXtoj2ID9BYmuPaCFlxXwKFcGJHK4cNJOxNZYJNvT
VhGMSv4oBpxbueYUOiTskHaWgpr2EkjR2Cacs2q7GWtxsiiozeTvdtNcdppRHA1zOILWuIwATxSg
fihv3VFUopJYz3WoAPO5frqf75OTpFeotx7pRGbKIQiD8mVfWi+Rm7wBNruP+/GQYLPKPiL+qaeZ
5Y7r+QHogBngDY+HIIgVfzekQY6eV9UbPNKOfowem7bDAap1Gg1K4G4L795ysBUmQVTGWJLlxHBt
GG1ije/SY6ANVZtSHaTVCTyWFbOvYD3dJMhukqIT5U0tmTrqhzoJ5tQiQAbQgYIgOAntZ5IAv7Rv
biq2v7XfLP9jD+0RbCC/AFC+gU3hYVOg0TKT5ZVvpoJM9+31UvYo3qHeTqM0qUfx6rFTZKAYzkjh
NOFccFmkDoA5now5S7d+J2v1HSBYtXBLNvKEYD8pIT5ZBDZcMC255rBwZmIUPPwc3WzgVNiRTNC4
tYF2aD4JX56pauq+iTrEAaippAouAusy4QABjMsf/A1UEZMWAQhg7bUi8CFEB4CJwqTDyDGZMPkU
8rVmNdQ4hx7ppd96FnwTnNSMqB7U0OmF6VLggntLHI+BBfpsuA40cW/R/3Hy3pMmcUN3U6fDDf3S
fEejch9e0w+EY5HYm3yPxq4FZZq7Bt7SVPT2KIRmqlW4dDyWI6K/0ZQw0VO3XZiZwNHbl38TFVqZ
4Zz8IZaOgPYw8smxqvz9RtMYJ3wsU3Wy2SW4R78DdsP/8Bf6Wo6Y9ivP2rscCMhxaE3dyLFaxIYA
0TIYHeAznwPhcWg6ZAuKqIComSXt2UL3Sz9NYuWj/Bhlq5J9kEkvr5HZCd3PPp2iBEtPXPC3/IfC
8u/+qs13bpyc17dhqGDDsjaSiOC83mgkeGVur0+qIGLA1BkmSAUvZ43lFtoq9GGV5LuNggTCYvQo
ERWEGcktsAuGL9/NF8ml38xAK/crQ5Wqc/Zl2W3rSaVr1k5lQgx0+7e5BrZfDRQoRKaO7J7uPp+D
wv3wphRM15H8v0AuB/gZzQeIVGqt1QQaEj8Nb3uJmswEbNmA++GhSc09Tawp3OBBtofpVrDurr9P
2Ud4gxP5U9w3W4v4PEs4XSmpUPeMF7XU5br7mu6LUe3hC+fAtfEACq3jvrHikYXf53eqaLSTpriM
hGflI+C+SQVGOnt/j5VFFcS1IEdhJV/QcuYE+fyGRF4se+TieJocLKfHdEQG54hXKPTwBjygBtfA
FZFVgNPj39Z1MnYF936CJeHdcRC409uf3JFSI1yHMR8OV4CPRqvcZ8HqsPrKn/jgjFQEqCOqkQ0e
R7ic6/k/0pMrcBGHtAMERP/7WOp//L6BvnukxvsZY6AR2WaclUCYLS8KIc0qehX+iDqnoRH/IH1H
FY+fUVOOe+YF75p4JntDvg2Ay63itmOzEA3xfd7cJf3kv2wD7BEfjL5dtV/OuAXZpuVb/Ao5GiVC
QpwhGHpu5XfmUzNq2/Oh3phLSulhSQ2K536MhZ7SdSPqdo94ilnW21bi6WRrhxkE3yLiWWEQQzDj
s4+mU5oPoUhPBcMA2g3KozwAZpmxW/BImWwiWM1K4w0tY9xekekY+/l9ygTC7OUyPFE4ZbyhS+Ki
ZYvXWFkDPUWXwQn45+1HVfZbZ6BRhERZWzwoN2sZlNVubDKMZwNyA/9UeYAKpnjH3DtN7r/mEGQM
ISVavTJXZRrQjWcIe1+pG4FbxCeVuAK2pEJmdY3yjftWnvEhzg93JnkpXo/NjD5x2j/0+7+kkIkD
80tchAxYJ4JX4jOIhT1v8RvmW2J4ZAeDBDSl+glOQHEiwDyRb3lkAMttPLox+8OVUSqVWODnevz+
dBeVUFEzoD/DyRUzqaxenhEtjjffJ4ZVgAmDz+Sxl7+SrflyFfTXERSZenDSlAkZQDI+9nxjb8uh
7H/cGACUwce0WANCeY6u81Jc7eVS8Zg3aOKJgEVcgxH+sATv9JdIHU5zvGd6eyWtUlpk3ovj37IF
IApZJ/cp8QiTXaLcpNCTfOfv+PQA7fDo7xeXIWjH9rlfe/rrfihwvJn9j6XzWlIdS6LoFylCBoF4
lUcY4d0LgSmMMBJG9utn5e2Jjp47XbeqAOnonMyd25hI4DvcwGOHO9omNBT+JWw9dZwcYCO0+ELW
zxL5O5CGJ/eaOx6YWCoLx3M3l1ucEv7xH4Ym3qIgIJL1K3ufHKiJr+HoKkRrekPRT3EcgocafuMm
hErABFnn3m5C0BG9nU7DB2aIW7xg2qLVvPQruAq3kRUMv+xg/9Ri7CmyiwqB/kH9q0Gb15cN0zbO
V/4VKq90e2+UdTKeFnq8nEVCFhdTeI7KOesS+k7BmSIYg/zbGSU8p/8VEOyTQzFYq/rFilgQTsnb
VvZriZbOh/Sjklkogb93HmzonlwRMuCEr04LKfRH/IFQFIk2TTYoYl8dcTXlaeHaZnAo9V6D1IYU
H0JtxBJS+ICwGF18UV+4GnSdZCV7muLIFKHgMYf7+FrRid16JosJ6IZ+SuUHoHdzY+W1+Pkb5Bf4
U+ylnREhphyRsiFJoTWVG5V58jJyr78syeuo9JsAzrpAMOKoV/E4tujmpOCVVSs5JkLavfC+GWu4
WBiK9xnoDEuFnpANmK9c/vFxZHX8+ibHrs4qoa1jz2LHxzMV016475KRzVjj34ny5NAjUIWLKkAd
p9C/QuzL/ZYCFsYCXcj2HnEk8flpQaTaYEMUOr7qibgx7q5kiyTMbGmEDP4lU3PQWrwIJPlX7EW7
TbOCrE7CQWMrBxEdioNrmzPtTfHVdkQEwDkpJxm5i/gwyykLY+VN3SnXjf2VT/JGVP9mjy8YNImN
VFu2tB6CEknfY0myr7VdNX6FKgoFMXPocrekiinIHup4eJXhktCag9SQ99HBILm52Pr4d7Hl67KN
Fn2hLAIGElpBGgU/I1x5fcwtARozPTUev/AFqUmpNKc68AF3alXwSxTYjhdWFynO2Pymkzve6zd0
JB1iSCREhYAbFNDz7grjQpkvm37BaBRshEMFxUv5ptx8hhnhHr/ea2ziDv/rfafm4Gv3SJGTYRso
N3qLH7jl2BxpcIBRDQOYJ7ElYBLPBaAqJwjJJdB5dYb6dCCLRHE0jpsUiNphsnJ1FZKaRoghBs3k
+/Uy3JgE/aw050rBieF6Gu3mpG7Pm/C4ymH+PZ3XrMJ9WoxojQCnMzk9Bm3fO16GgAeg+gU7+zg/
PiFlqOdO6j1Akx1jWqneCw9+mGdutswfbLpd07Y+YbpWAiskY0zHgGDw9Ut3cZ3s/nm84AyDoRIs
xy9al8t4ZyfhddId7zyiCh5BtbBg+pIJAMRm4lu6wET8H+aNweYFK3KY48Hnj4ywmYRflWErxC1q
ChWXibQ+PUmUgDauVztm6y982TH6wSmou+HFkbMMFxUARL7KFiqXpKcfHgv9aUetNeeZ8wq+h8Sz
eGVznEQ4WIGpDrJJ3f8ExUJcbP7AYLGVMfw2GPXh/bPL/rPPH48/0iRK/sz8sn+FTopP0D1+bQuY
xvHgjgdCtawMyR3TVdz3Ku96mVRNrK/b9nXUPqac+vPvJUi79K67UYuUp93MbBT7Q2dHeGbr9IBL
mF7tRhnnO8tTYY0iAYbriVMsCW14D7R+kXW8NtuX2tPEy6N6nX982Wlq26jx0G8dv0r0kxgyCTZ7
TwK+a/U0cAL/GXZXmyhwNPbAFKgS4a3Wzv09hJyZ3MPXb1DBmrpQOvZeVN1p/B7Y76vL71CubVv9
hL/S/QAEf3ptK9DqWIUZwKiKSbl5TChCTe+NsnzQNMPu8EkLZwLrtrBWw/Ns+TH99CrvFkcEY0Jl
AcWhGWvQ3y6+2teG2WgX64y0S1epQ11bkavcu1iOkO/Ut9/uOJedd3vYxhHKPm1OykgYo0hYMunk
ylxbLlPIzyN6qJ3f45ydTeTox2p6k2fB6njPdJChM3zaeumU+YZALZowca1+WPOX5eeE0WHLiGnl
sCyd34qY7EwVSuy7dEC12bkAfYL078VVw5puQmRJuiAhqX8vxQMUXQSE5bOCZX9QTcfW/EIORzKa
Xt12vUbFUlgURuOjHDJVxz6miExzu5poI/aZGss6WNJEu+norjWwLIy6SvtDO0djyQeSivXQKxr3
Qnmm2t130Cp6TD8+/QfFB4fHjbKUi6we8WhxzMbO+CQwZlf3CRTTz+p1i+sxvr+al6iOc9lo+48e
VJgCUGaMsRd1upHk4eGrueC3XpKgwcRFWXzp3S6LNqQLNsLwr804a/6ovSsZ4tnsS5HsgtRARIVk
S1CVF3WX2Jyp4f0zacXNtIDpqAbsFabH5sRwr+jjH86YlCNZw9C0Y0TpaU+kStNxM+6zFF5qbAy7
XSSy38Fz3Hr6luLm5GnFD8fNX2F7dLI6toNPVblyHqkzKVf5oe5fzN4jen3H2iJVB6bp/v7yVi8l
kcCy6/DTsmtIrBX5Oe4nqFBvtaimGal5OiBJ/GBYMnxUvVlth9nW0H2tjvTC/9yDvPQvF/f+Qs2w
SOEVRuXg+3GVyR5auG5nI+dFcWA5jTXbXdwnfCnKYY46DHYpANq2pbteanrpLq6TQRdbgNzROUrh
vXzWmVdipbEqDlfGydgdYgyqzi499Mj72zEfdIJn7rBc1I16uuQOSXrjEube+jrFEiSSO/1yVW7T
n+i6EUn4JRLkjEUDuq3SuNGcYcAG/ZXOYneymD3f53CN/Ue0y7w7s0QMZH6TfRkzKgNP+qFu2rH5
snvYI8/m7RuQq+NH1FrdXKW072izWnaDhvKQ5XjtVVwykPzz42snnyW9Q7MtnrOfMU8g2UTa/sU6
7L+gf0Tv8WdftfuX3lz3tu99oiP3nndHXdKWXivMjZKwQrDxZX47yFLpFXIGRQRe6q6+vrePau1f
R7lEnY7Ybd4Jhnvk7rAttY/Zb9Bowb3qd97H73tYf3rpbtjWB69234pbnQN08+I3VY/a07s8Ce82
HItMm+5ILegCflHrFfOq7Hlf89jeRd8v4GF3pnfjIh2/OOJ1mx+kTdEmZnBVxuak9XDeA9linsHn
nCUrE8jy+Z7UPyJrtcDMjq+Oe4HVjgzlqHYlN2WLcgay66vm4hW29u0wcvVLzU2YdRrNUEMVpE2s
N7Kp2to/CMJxjMnP4Fm+Lb6tY9Ndmc/Mb81eKFq7w0TdGPA4s2P2FVXXpXXsvm4uTQgu5a+5CuJX
ju98QMbPC7X3hUS7c9Tcq2k/HoypaMJvkxQSQ6+ZWnOkQuBnI7pImDWE7R7gXa86UKKIIxu3xl8G
wpiPEtgiHf0fGxaVlvSYFZpMiUoQlEUU+J+N4UqAnhlS5AB/9npTAHCshfFKjDhBhe41AxaeLeCI
ccgbHoOTQEcFEeHyxjAHY8X/BtwzFCvRwxMTuAgNDQr8UGaYkpHGcbNkbCf2taLyEM0RMkH6Vstz
kWDNJhjv4oyc4RjEoW5jLD5ivHDxXdzJGJZshG0mY7vZOQRGX/YnDPFrhtCQpjxh/YoHD6z/mZgI
il4HXyOZWPg/TCwl2UTeIJ9B1DtCWtvJNFFeTmQcrTVN7qCLdElOeelGn8X/O1cOXyNqzjxUuPrw
1c8yYegLKOpdpyrNssWxa7fXXy7xy6tAIh62BE2pPHvLRzgqRvnpN81AqpY50pab88TmfdloYRdW
SuKb8JtILur6TRlSpCQ0FHeXiqG2k0nmVG/7Aku/7WSLCzA8K5QSkTaNO3jhJLZN01EpOZPgq2EL
xW7Y4l4AYfFLDzVIx1DjmV9RwOC/Mfjx8LydrLAT03syJYTzioFinA0eBCHyd+TNDM2rnda8pvs5
7nB84eeyrn2hx0G3jgz6Y3fufq4GfIXgJkSWqHGSHhKKdpCf46Sw3Vc3MNeYDaEpag8MjBKw3OHz
8ASu3i8U5/0aZkTfFNrvxfsRVbm+MYSBfPOwc8upIBydSbjZ/abafdA1p9cxBjYNNOKPfZ9+2Bjf
ZNYCJw2bjm20UNoVByKUasWD2mQNSUgfX+ltN/eVOd8tKGvcetu90SPfpm/uzBp7GzZJ+6QMfp1A
7S9+07aPmTpVZk0DjvGN352bdAVg7JrTuQXvHDg63GlePxneyYg5mfM0TOkKbj2uUQty1JMhyhkx
jv1mPQ3YEH5b1KqX2XX4qoJ27abUmiGmZip0gEJILRYDizuyHBOnHhgkGJQNvnx2zO8iEHjnuW/f
w1agQ6tA6lMetM1jfWMew652rI5QPa6/wMiJyLp+w7ZpI6nAi4De2QQ8XjCvgAMKKPaLfoip5t3B
o2Vb9T9SIfu+hQsoyoRu3OYBgR9k32ZV26FcViglDVvb7LyKs4gILYSGHYdbgvS9dc7G5TRf4J/C
yJ7B3Pvp/nZRs76PdohpnYPhfzilfCP8tgD6KKQDZV3jr/BiA1xmoA5+y6taoZm5Td+O73+YAp+K
jq1AI23ZPjHEsDqF40M5YIwrkCxWE7wsg2dgJCgFjRcTw9NjweFVHnZGWKu200kC5yLsChunPvoH
iCLeGVrp9Bp0bm6V2SXD0b9O75q4nZbbnjaJZyi9quMlw26vMz59qbzwQyLzCEmV0F5z9jB4Pofk
4vyGJpPXfkV63Z+TE41FU7MK68Pz7al9iL4oqP0nFTfoYQB3FgZf6RWrF+/GZ1ZCICJksRuZ2JlH
wdYG6JLQ09bd/Q4Z8fxsvzgcqAW11H3B6nA+GR2nr1WxsmhTMCC11e0Wcqonu0jBHbi4bwqNr1ui
PnqsHnrwPH0aTzubNWGYnLPEAsfaztN3wyZFBIzYOCYKGaHp94j49NQedCsP3xhL6vHL+A2kReTF
dcRJ2gS1xl6s50EC5R88+5gtW28XmkW738bf3Mkx4oAk8nZ03cVv0HIup+ILGTiq7Wd89Yy7DeUF
d0+N68bDUbPL58C+QWv1QpC+YGurgIZsbtIFonGCEjPsQG2W5L9mXgx20A59bab4OwZBqdt62q3a
TSD5TlqsfHk+4IArseYXxKAMPhBskNQk8zrKyEjUSN5qeJJGO9rHKbx8csO/QXXQ5qZuNzhQHK1t
iQrnOmgvujBrfuK724aG3LK5d61VHfZZ+P3Oz92h8B5Whig+ufwem3A/alt+RFtogc76T5KvJhbj
ZybaUMrU7afLkP76A3lpLyuJdh10DCedljC372/8UovFrJiUvdag1W8V1EFYM2PMCNQMX7Vjx1WI
DSmYa4ZMkZBci7MtZXx/7HBukJ2B0tDU5vk6Q7A0uSsBsPvtbf/pABrYh4N9qxUYgF7ZeWWrLCOm
DTPQf5RQr3Bw793mgpaU4j9JinT0W7QG+we5Fzs8Mmpqfaf7YlFqgFdGtMudjTKpP6Ex0WCzo1tz
LEOCWbSPUzKH/Y7v6I1xXYLRERQrbWVqXsZxh9KB4PnxG5FYSW5w1N1DE859DiU6AgqDjqhL3M9J
Xe6Cb2N/etdNdRLPPTVO2nbGacn9Olb4ZqLE+gXtyu9uzQYN57+6C8g1AF82IhXqZsDiJZDl05B5
71R4WathovaCiLExEPFj1l63LkE2eiFqgbTD4nuENw7lfGC2OeBHlR48EER8J6XhVsNydqV049nq
Oq/Gy0bmX4MWclrsyTzD540n7q/9pnioto4j0r2BisCMq0FG92w3NTK7O37PNLQzmEko9zCZpm4H
DOdlX1OHkZKKAyTfnsY4irvU5reYLf8vPyXTjHriU1M5fMF9e/dvSPGL/wf7XtQaJNvf0FhQNdBv
JCO9E9a76PoKwLg7kjnLQ26CUJqehrF4NuSAZ2EKTX7ROrDjgQLckAFjvEarc6ULZ0EjbrtGBrUl
yYlwg1xtc13w6WblocD5TLEfi2d8+hIhH5YgoGisEHT93PfyMq3mDTIjffoK9BeVk7a5ua0V73F0
yWzWj2hrPYg7CQappa1fOELotId81lmqus3Xjvabz75x9PWVEbDCAAA/hNGo5ScXODs5TB7cIelE
wDbIm3TpLj42f2Wl9sgs99leZZJ/H6Q5vqXWjqKDZeIrn7u9EwY4oAUuTdwW9qJvb1Geni6V6Q0/
59sKhf7P3w2hEU74/NvLPWptLx//DS3PfwNWJjxDQZ66DdYPmqfBKrHfCGRTOBUIFiAZ2CGnyZOj
tBP9LC/R/QlOmHxEkfsnFZqN3fSETXHiqIAEcoxyvbmANqAWINYfTD6fMp0vzG5+eXgxQ7QV5jPD
VsMu0FbcSAdeIqziT4rQd1yzOBcmyNxspq7uFHNsk2fFDfsnqB7Qyw7CIxHAHr7YugNvV95O4qHO
6Pwtcvbkv7y3g8zNjgHrAVWj/auAy1pwTisK3DfeBcmWF5kiiJNLw7Sgz6/5J8+T+vdCGQ9V0+/8
ceuy4cUnn0e0XchgAoS8wirpv/vKCSLm054AtOV2N93+TKfBwHRHx8gtfNNnN3Vw7o6X3xAfl8W1
RzkILkjs5h11PlgP1h1vn81nwyJWnvhlVaDheiycPaMBCK43xFvRj4wbu2xJYCUzVhKpXsDxzK3n
cYF31FS8bH5fSMrQBq9D2nRxv8jOMsT5QH/dGrVztRxOuSJq27Sem1382lN0cmKddZe1qiCgd26s
vqNmobX/deifR7Wo0o15s4RbZvWlUVAPYdk/i/U6FXZ79FxhjZ84r8ovnRtBqHhxUec24KOEiSog
2q85VasGrAU5vyTLFJk6r2FfVktKcjRa9EjOM3VPymmSULU6L5MTiCp+MrvFFbu+PAH43bPp3GNM
WH2gF/Fat7jH8Ezi86x9wOg7GRKYS3L73UW+nTn66g5hV1jEs+Tvgf+ownEKowqCCnKYB2oE+1M4
KN0OPcCt+0SsmFTINfZvvm2dX2NkChA++N5WYErmpDCYCxfOOP+DIDlF2n96N7bOSNVWuxKdLMSp
EkYxkvLBl3Zr0DfaQrM5X3H5ENU3v22G6hFtL04G+66dzYe8fJckUTGZE2a+FSRzDYnEWjOcbe0d
mh91ao93C28q1YJs8IPfkY3oAtbV2r1/7OU1CJM/WFGqTcWN28uNbxQ1bTmK86GxotCinnCRiWnw
upGvmb0cXao+XNLKUBBwF5bdAnMfF3bTYvamxDtj7c/8b6Fa2MHf3A9yrvLnLBIviSSzQB7LGTVX
1OrPwms0u+a0pGFXYWdFpwUliqAYHIIGAH0sxN/y38NXeNkSbfmmOQP3UBaFfcUHe+51YxO5UfPv
MVDiDtIs70fJJb2lEoy+pzcQTvN0GXgKtQrldASFkkjAL7QCRtWE1KvCV/DntSgAGOL94HmLJjIT
04Te9BLQ71/F+PvyhwuJ+oC39o+29nf7uTwtyqitwBchUA7CJZ2AnPdjfV5uvuKJVOcO3Vvv+mHG
UmZD2P6S9XXcRFXllj+Miq/TD2kmErR1J2Tn4uD8Hjgh/jie91mO8ASJAM0lx0p3RzxsR21EpcTI
xt6Y59t8sINVNjSZOdznTzDJLw8iIBuuH3MCIcCc3gzN6dMpGFHGE1Ig8D+7p1cUntkZ1H0oho3l
ZdCY3Aq09O/1IE2i2SqR0nG70Hy9fd4Td2XaVJd9jg1Pnh4aZ87ih1MxQsUZy7VQJJfQFVMeV9tr
rSs92nDG7j8Y3WPucrKcNNSi1YUAmy6FlrKlvvj3vSmAoBCPdfdOjXQu8+jReJvbBmeSlIvRLKN9
m6WBW72I+ApGTdWAgIADjyvYwgIgN+BI6X9gvFvrDSgY3joPWz1WHPYUAAPaRuqap5v3aGmPkQxD
Zm2OGU+jLhvRT36QTSl2X7d8Syj2FMf/RIFrYm/Xb1sbqN62PPOs3EcGDwV6P9l1OvD4gE5JAjln
0LjGNKKZ5V2jRvd/1gA8IYeszWbmpORc39aLvXJWdfs9NsTEZFYfPn87CG+hMlbGoqYmnFbzTAkh
4yEEIr4F+igNu0Q4z+kTJWNhshvRP1fBYsOMFlCJ84oYYC+J4cv0mDBBTQD7RCsJ6VczI2CqNPGC
J/i9+8s86GjTeM7IkTElk7XPlc2C1j7rBG2kGyS8457DQwxVogUB/YmXmYyAE+AH54aPgIMzx/Fz
bpNZJ5UV1QpR9To+UBg82L/Gu4JkwTO5BmWPqRpmNPl8JKLGkEsQnIzx7oMM5Dzb3ygRDQAtysLo
d7dbhzfcfQcwmS0huMNIfBHi26eMmpUSvWASiEJdebm5BR2Yl9MMUOCU3cD7jhcsCamjaFsM+JVs
R+ItlNvo+F5LcxJQ7dZHk9a6SxWjr8lq44cp8Ydy+PxIlrpG35v/dtUe3JgCAI4PP+qNoUhujMiw
QCvddP4rphueAkOnhUuRH1juKB/P9LCY/JzRNTTP4gx/wY+Ee4pw/gwDoXYpTinceufrNo0JY+C5
HV0gOSxZgzQA6WeogGvand/BYscPMOWBvwIOUdibtzIUX/jMcnE8KKaz12TW+rKTAiwFSZvfWkpY
S3wuWQ+nU393iY3cWyLs7M5PteWnB1OudMJ0uiXi/WVzWtcUFkKAZUGO5TkEybj1EfvkED9lBbdp
bV49TADI9/UmltNGiWpXAguIMHcG4H2nzydSQeLuII+QU+rp6vR3QbBac+CtzWdUYFDm0A5QqWeT
ZmHcvUhX2Hqu9nN2zg/t6c67r6oxcJfZL3w1ei67mGmUbIr0kdWmCvaCW/6WFC2dO0yYCjcG+4YH
FUrH14F5bSpTdlme+R/nK6jExSk58LHwEHIkmha7LG2aXnRyhNn+YFHcoic91HzXKwtubAHrW1za
7nAi0wvKHOucv7xt2tjDZG24DX6zAxTQgwv+mLrnC9Eyhckp1G8z9ZjFkOGJcoDibP5BtcBEzG0h
7DGd4BWuyvXgwVk6uY7YySz7igrAH7XAFd5uYMJREbMt+Jq+kEuSDVzL+TeYQ7qSR9NuK4FCZLBQ
r6AQkGdBSd2BIV4GMJjrEieTdhlVMj/GfuNp9zROrPlPEOX3JWKoRqLoUR23BzimEhkI+Bsnrl8u
hNR3mzDDnr9m5Hs19nNLaYDjh/0q4OOWyyyPtpA+e/P3kEPd/w3AAgsXOwBKipdXNsSiG1f+O78h
LReitgUQtX6fhdh8H23jeoTcgHcMCNaGXBilQBPcEMONt2/I+oJb9XE/OBirbPaYPUAQsxnvglAL
YVc2CvQxhMMzDtt7rwvIMC49o/a79gffM6yzcRx4oL4WWApB4ZTyKp+AQSAC1t3s63YZDLbtrSml
UrfvpxfngEcylQif0QXEsuMe0iZAIXv4L8xQ6MTiksr6FDmfuuAOQBa02A6hDDjlgtWEuxPvBs0m
0xJ+7T9faiF+wDP9m1b96UHWl2bznXPRtfJR/i3Fh+tPmRb+QSNE+/qPEQSu5WQxa237JFtZOzBV
koByTOWD5yQjY6CNTN5Q4QYVxNjaLwhTP/4sTqIFxT+GSaGTYjyAXrJ8RrszteTNw8QGw5RQbXDW
Z+nUCZwPq3T8nl8xzX34GXc//v6pqVNWdkuuq9CTQobRw+wgXD5hamJ90+/a3Ngts6THjB1vKivz
4RasDmDb4tSgqVVxAHF+yCoREoi0wJib7gfzA3FrUKPb/nH1rqZHtbW9blR25w/cJmvPcOU7BaYs
ePe7yk2nCoOgIthhPvPzYoPnKzkqQJKqCxAJPxKuLjUlDQjoxYOvU2Q7GdwJ+wcGBHDHuznIuoF6
4b4TDrKUkTrUURihNC3VlEQVtggD4FR3bqbz1+q1NtCIYokhKf8OyfGQboW3TY576TCixlgH52LI
c0KRiyq8Bos/fcU5OFwwORj9i1IdP9cgMR2vyn3ehMLjW8gEW4bEKX13PzlML3/dT59asbNzoGUD
qIqnfU4aAEMEjj5uPV6pkDdo7xydwYFIBfly7x0d8Da9hPeLzUVyS8XbKutPDxg66wZd6owW8VW8
mt3BYxf9BqKr6KBDkVnkE1xKNoodvyOdvcWjtRmn3JlAuPZb9rI9nQONyHYeP7fCJVN5/P+phi9C
yMXES0ExBFwtiu1vykqrwFJnzFNpVTpYY/BZuNrwet3n3xd70nsXvdEUOs34dvHUGRzKE7JcqnD4
ibC5Pu7gMv4tvXqQ2N0lPgZK6uwOt4djQHt0U7+8gb3psKZY0hPLVwf3Mc51drZkvD4c2PsZB0lX
wEdaYNSEiDVppiej50l7EP9ohbMvnpxtp324u9HOYpx1X9P/A0ZSuL6CgnQvju57O/iXv3Tz7zED
0wuYgQMuhJQvoDNw7+tFh4qvxSDMONekUVBgUjp8JSmiUrwRBhijLnV13rOobzMM2bCqjl6qV0y+
cSvM0aE4LViUAFDnU7MBqEe7pvSed85g4je8RTOMOo1z+7rYp1/EpU+DR2DwwQEh6t6+Jkt6/xmZ
l3UXhbTBoPdl0yFz4Nf+ZXwZW0eJKYNOWVNQdZ64SHYm4h5ZMIQcMidevxQumfjucd6WVOHuKvtO
2XJIE6SY0Zz2um58hml1Lwrf4ST8BWDENNIezhnuf3SX5vxENQkupMHJ9SCiUNQYTyaI1PSpjAll
HgdQ1jjXKX5joDywV1AAiJCkE102u2PaAxwSfeEdOllLWHW8hjVCitWvx5fEa5ElwRvUYB9pwW1M
/c26pBy6Z9yIy3qmIg/5I99MhmXif3LnoVoZzDPQ/uKmgp+AfcfuRne+GUVuTwm1njk3T9rLWX4j
gBEa7PNtX7hrXxvEpM3fkBJth59BNmD4fDZn+Ii21yNtuf855mL2CWg5pTJ6A47o2wzp1avHQYVl
AMqdSX8yezJUTcgEpuLsM3bzaS72nb3o4r5Sx739GUV7lDIBtruwE5nCI693Fi/Gq51LzBiRYWK6
ibpnDYT+ZlMALtxTWbt5xyZT65CuaJ+p3d1uWIOP6ZN3b5TsvRH5YSkTb0L6JDIGD01ahX9bCwn1
lCswkHDJhGiNMg3UuTV+HBLSZQpvXI6//kDZDuoU7oO7uX7RZsKHYZq+YlkzylWiPbG46WC0QcvM
3QRD3X/pMr6habH0GSSQrkyiApjVKJvuoMqFJWVmzU5gejmsMqzYbJgrReYwlSffHrjBzslWIsRT
CNXP0pagK6SOkrAlDfFwqOGuwYhmirDwgrmhBuYCTxySHzvI/Pa053dvGijJGlEwNOpoMBD56I0a
mKHvF+9+KHBi/Wt03AHk0puTKyhiS9CmjedF/5C18yVzz49IG/4cY/mDcO1Hxfa+jjTQJreYeIvH
NIcmQpNxMpZPg5xKPpSE1SYPt6bJQ7FutJ0Gbg3eWYen+xHp3IMGJ9rAQ2AjM/i46FI3LJsu2Nzd
F6QHzIabRG0pY4qzlniPYUh38oRBqfJUk0vGmrZLZu3+PaLCmrC7xxx6sHt6FXDJZZ/jke+95rW3
hc5IqB/kvr9216m/do28wr6nXo0sLw2K3mde9L5tX7H9eoRa4D4xQojnKKlXQkIC2Pf/xpzWOLff
OpCF2d+N+cMKleMND8Ol+naUD74Tj3pWqr1W6ep4ZKGHsz7+4+PqWoRTCnMLL2e7QLCYlVT9fXoH
MSQrgGGo8NcdXLK6YRWAKp+/4emSeWBxgKwBZgBLBILN+sNDVjOEjtYmW4ZNaVy0+LO6BCbFVAGU
1IrEya92tmgEuQpjVnAV9rqjuRzeDwbZPkxqSsH9eojQrRsOYxwuPHMQD19zrh32QLhHP84tGtjs
IexS1TEQlHd8/YlRvzV4J4cGTxA7z+3XWfvYymQTfVGkas4IzfKTLLR8IbJJDifP3osysrZ5VIkM
NKLNx4NJhnhiOqVsnuII634Yu/5Ry0P8v0PbGNijSfR0JXpYuOK4OmzG+ilnaRIlRHYf/fZk5ozg
0A/E77cKqT4QIT+R5whadPGwn3ggn2BMfqh6RujLp/E8ZYIa7/Nwq8mKuQtM5e3bZXMUdjHmeDaC
GJRt9Dn8mLK+TdHrfjOHlTJUOC79N8+ie+uwRTj66HnokI7kIFB8YuZfnCiA7c76uxQ08UOdJjKu
rQrRG9u/D9WeEJDLaazYIPmUynQ4iIvnFKIpEDVcM7Y7ZvlzvkVq4e46OQ3BGd1J+HRD3M2WFMmP
lpOMVUqMw0HkUFr/fhfHcXBTIukIG9YAC52C5znsqIO33bAiKC047nE8uT592A7bLS33MDb7EhtV
jA9PZJu3flwuqEb7Pwo+YxB31pdGJH4vnBUKGAl+J9aQGWofsnVk1+8QSsbyGXRsJa4+EPB3Ncut
dvB+7YPhW+5+1yfXvQxP7ZGKmjyNSGFVcKhTR9Yj0B9uyYnETxRwfy0elLJtw3l4zA18asDi5lZk
5VOjphQGifJVpwP4E/Tbi9OEzG052kNgzP6wkgvdQUmFR9kb4nf8QkYHMVtkAYc72z5+w9jUi32h
OcuvjhnnXgv7tCvl+VkuxWdejw5ALZhy9OLH7I6hcTGOdcKmR/kyX24f3NLixHX9g8os1nE2nD0b
wAZW230iFRvGV253h6TnCfwnaI9PuzXfkX14w4CUiF2kAWnRa8F3fiD4MMQjPS8DdQwmxL4dvp1d
DmH5MoQ6yFETP0Pr5XW+4fYzoJYP+gTAhZEFZ+YmAWizMJyYM7aLOgTAwjMhJH0t0nV7xEDzvBmF
swm60A54DJFFH/ff/ORu47omK7E4kecIQv1G52jiptKgFrpH78KNhyQpmLEVbN94AEqYEL3XrZI9
wu2s7lsa2x3RBIwnqGx9knycFiuaBxv7EIhY7seMuYZcDEGgRUd4XbPTMPXvN0gR/4VAIDixfzt/
ixsQFBqXDYlPerNfnWGHyiuhzSNVmxdsgQnaT2aJOKT+awjvlrs1aDv5GSJ9GDDLPx2f/2BHq06H
Ayv233YGZ5aHbe2K2Qxe+NjCcD+y+JBjI6DZ9fDA7xv4h7gHeb7nY4Y8XOosBf5x3TWLycXDAOWj
K+snNrDJk1w2sz8XJRW912H6lE6C5437FklANuq5rjOmfQuI/hEl1t9rJepSZlR8Mq4zchHeGYYa
wAsiW2B93emqkIDM5Kf4gS4/BSOVvpUhNq4FfryLeLIlu4fmj9c9WPuD/C4RBWL4hqZFO8ga+3et
sXcuhziDAii8YRCBnshNeddgI2wxyFD9Oa0034smwB/mjjt0ka1kWECJug9Fq/OHFEB0AiLrKrCO
8Oq1MoSBOX70e0M1Qhi/rvwhq+LLRY/lMjOGxdmIIdz1KK5B1QCmEsC+6IB5pGvGDNtk/mFXx5ZF
zh5a0O2WM4U9hiaZIgVUydOjIbkaMTgO047aQTMd4y+J0R1OtPRXSHG2w8d8yK7Dr6YnY6iEckf0
xo+x/P8O/66fCLclnms9xD2CqAuMxyVYbRtjS9Vw1ZWRlEXTnqg+kd1N5RwSeOBLd80V5WxDijcc
T4NfNAXJEZGk3CbWbNibk9XAwB6jidobxnkgDqKsq/T8n2nAv5flquDfa3NSQrMKBC7rzvLza7B7
uD9mfpwQloPjEJSyBub0zU6XXKbjdaz5Nyhc/xli1I67xszUJbkMhpfkinVmV6zuoP88evwW8XU0
GHZWvsK0cVb4FyQ2/vJEHbA0ZnDChtlAxO5c5SFvkZqb/dnaXns5hGdbmyWD99VRwiq+nRkhGXbN
YJlwMciK+EYivQcEoGmVz96XT2+51gkY+nP4l/POKAWp6m0o5mjGgesRSTFs9NNI1DFIXuwYztoU
1hxbYLF6K2FLCXeF9yD46NBVWbMv3HakKP0M0IdgQHZ1P4ff4RpXq/fivS3mCiDY5nfqQCDMQE46
fR6CH8FnWvgdoiJBs/xmuarDpsdp1lcRaokAi6zaw26TsGmjfa36JYy2A3vN6jl5Tj7sKpyuaMBk
lWA6eSR780B4DDGHs/dwDhVrSlzaeLvFhhKvHpvP9XaGd9wHlv+j6ayWFUejKPxEVOFyG1ciODcU
cHB3efr5Fl1TPdLdxyD5s3XJkGclRwgRjJ+aHxYJn3bLCCWG+HWSH96Lscc6eQXEV/SIGW1A4d6z
nro5tfaZ5qtGtS0/xVJ4Q3Qco48QR1ogpvml14WGhYLMQvOPyso4e7qo9PPg7vHG2QRHGi/MQFgI
wwV7uK18QqkDDYjKu9gRTre0/AawMpmPeQhRRweMs3h4S+52dqFJXxayYsi8hP4x/3LhmN8gFk5T
xkQCT51i+2WeMWCrw+wrWZPRIViFpdl3duq1mNgSPhr2evb5u85eUHBqrKLPy2/2zd/BDcYTvKjk
yo4RYSSkLlHymJXZXDHRfIw+7Lgj1mkDxcP9pQPSu9UuE02YBPfAd2OialWyZ7Cernz+UPeLL+O2
4AVeEKCnEYQfhQ6Tieo+OuAf8zW/761yxTqDG/irINoGEHV2WJQbdrHgIyRgf0HojbhUcIq2J3/z
cVdjpLVP8IERKJnXhw0eDxhUAEpHuyEgie+0Okeku5G1eBHQlglgPVZOeSu485FDtAKgulx1b9Fz
+WR7Ntz3z4BTd+l9uWIgGGy6bO3s+t8bX1hQFg/cPHlEWJ69adzfdlRzbVZ/Z8O8+AWGGm8k5992
FZ1ynC/EFJUq0gte6Txihb+fpWlURPG/3a47QK3NssFe7I01/H78XFw6B6s5YKGIV7l5w66MEnd6
xmoUP0EQ7ihfFR26WSD0dLyg0AkpfJBanGZeWvIs7IUEXtvnuEPNLL+4NWjj3i2l25LUFBA2tpxN
wtQHPd8XdlJEyzYLd9TimN2SfQCDciCRxEWmTwBodHiq5tVXLVVh7K1IQcSXX6XyMUZlIOTsKhk5
IdY/raYrpAMg5Dtyey97bFFmHjwSDrUsOY3xFfBq8hclQonMenHZI1BFHPibGTrC+r4zyfJs2mQd
9J4vdim5O1KZlQiGPHPvaH0yWoCNiBY62UWyCGeauaK5TikZcY969KXlN+GVIKBaGZ5JP4xvUFsF
B+9KMhqGg1cIpXBaMz6BatkhEzqyJeNBqkj81XZMvaU4pPdA8mG7CApA45D+Hv8CqWzcAD7oDatB
wlUGEmgiLXem8FAKdU3+lSvED+bxV3x/+R1fARgChN4/NWStrXmdfNGrjQ6mMjztPJWPUqztI3gd
k/b+JToGvXQXwH5INsmv8McnlBGwuWsf2vr20uhTsgUxiMyhDEZVOn50S7K3tWlvu3JlFFoBsBvZ
V3pp+nzgzeZPaIbiGokUsy9pka8zjL2wZf2FupcxkXMYgyr/0JhmFto5IHHkfC4dU/oR6deEKFdr
QMiIyzM7eIU8DGzRV1aLSQqI7R/wnCEiY7kl2KzTjBkb6iZD7iV3kDH2AwVf0IbgCYD6hOzE2FLz
8fDP6+BOiTRdx1xmyNt1vE7AWhDjGqras8uijJbVejHOsTxzamKT7nXY2plLJkwPmSY7D37OP9XU
8GH+fdO1S998C/7qoFCkNHzir2u8jc2gzzt7sFULgX5IeIVlHMs1qQwjqbd3/06Dw+xlNPxKyp/A
PBVQZ0URF+Fwl+5MHK8ll0jXYB3Ln+CFchZWKx8yBd9f2gpLppdckCuXARqhUfWuWGq0+szHwBpJ
R4ipoCc9mz+EVLbIvPLJBR/1LRZLRjWT/PnDkPQfCGav7IIqejtlmXDBFvta1KdjtHaAM22jv2VW
MZxb/u9RZXIf8ZGfZkgjTKiiG0PV0WUqMmZWfaF2dHB+lmP4y+kQV+U9hxYwN0GFhZ/QO/DzAJbK
K3QcbxluxwAUqaFzw3WhurC860pxBUxkCsucrRNLE6uF8uSNoy2FDgIIhUYytKzwNMvOJopIQENR
PmRgNQy9Tq+NqCCL5mXnahL33vYoMFmrGh17FKV3IzJsNP8UDHSbKPAl44WqUU67Tv0Xx91ZTKvM
60qQAevejEl/RmyhRlE3Q2GMRMhrgdgGOyBVemmKfOpCzfaXTYX01YJjwJDRB5n1sC4Ey9F0VAKY
eIne9tsG+wBkY9RkRm1HLssdbZrodg7uYj5g1jfx+CYqLi98ZLE3QIysiPNR7udRxPLZh3wR2FEK
VRC1wOrvCs0o9ds//Z2VJ5H15PmrjuOKT2l3d95zGuxy8ODBJab+DcGqxZylP48J/tnsBKb314dZ
9Lt5n/7hVx0rVDyHp76WaQVuWTJThFVcgVUfMK7i1Z20ZoL4Lj2OLgvPcKZy+cBWViIiMkShCKM1
ID3j/NthjfeCLv9kpwMHXfUxRXWFmE0DRljUdl97bB65sDViA+AQHNB9XhvIUWbs24GEACSSuDKv
/fexR/hiwgpgXfuCo7mH6tJALn0L+ERaXP3+0POYd8gSB3hgAbVJqanLoVJPBKL5wIkrUBxBm0iK
EgXybpdaZqAGXSbQAMvpwanTJF1SMI+z1QJQ+cGtj3gD4cRnpHtgVyX6cUkLa5m8qnMkWGuVmUCp
4u8KMKnPqmbYMXtv3r1gGbSCLmqfwdvQhSkQIXs5W74JBbQsE9nYBAgkoljLd6Cnl3Py1/u3W9VS
bEOTR0/CxdVH1rRttMryClM2pLNy3rw82dDItE5qa5Il0e8k3NW00qIPSHegdTXE/1HTWvWaCHig
BcnN1BZN2h91WvOyXbIe7fsfT4BvTG2WahO0AFQsQg2jIpO2qeQuKFjH2Gzpr/7pO9TsZgSRlFV2
3gVuaRh24Eb0cnxtC7XIKr3U1dugGPeFfI6tRTnlv9jkteC0F/RVjjNzHMMFFWW783TBQX/CymrZ
Pyo88pMr1AyY41EF/29nt/v35aOC3UBCpsWkeksDziROv2gr2OPzJn8qERiI8lYZFLbMvNHexJUD
LQszSSQFkEbgkxr5Jl711g7yy6Ha6xUCf8LagVPnXzBC46RqOljKzm1cgwYaUEpiGbCUW1VViWUS
qsvXAUej3cpbdM0SsMN7ayZ1oVyyORujS2o+kDDl0ON0dY1sl5+0QVX956Aur6CVnasR+HpqndSs
bzuHHieU0yBFi7U0fkIp9HAiYo7UC26QbAEJoSVCN/07DSzPJ328Ft3cR4AUkNDkKluLqvaBX18f
xwaCIObIdKsqhZiIzKhIhsyZtxQ2tV81Rj7XUkC/VNWoFLvx3SQbrHjFTIdton1mTgChyK4hpqEM
AHmDmuPtSDj1h9lBSg/jCkl7UTfREA0rSTl7tkguE5qnobJnn4dXxQVF009ANmQK86/MAL/F9ylT
AL2dVftBP6KSJQ7/LMorHFCHnBmSjEoPrqjvpiQQ+zSmv0QzLketfmth3yDz6KKNjJwgBV1NsqX9
oIpLimVrM5af6RsjgjrVDQ8zWBaAz+jBCQb50B3TPJYZF1cJj7KHORzjgNZlHlS13Mh1c6AXzf49
1YkBhe5QFA4pHTNVRcPEIXsxMtMIAckoBKIIEXbedZhbUOsq6TBmqTMNWnNUNMhSllmgqCidzUHK
OVJU2I3XnR3HaO/kv48zJJRGpe60RE5+kXhMHU58ZVBh3txKKNlsiWGq5STYo2XN082J4NsFxIuR
ZKT4aqKInDuJI9TXHMGFpEcUFBRsJLNEh0YIIsKPJTillCxB8FmVaEfaVlzv/gNHKJJJi0maX/98
MSQTpiPG0E5FqQAmV+uD/LtuN6rInMKiduEUGbojXe4VpbF0UvghmktxSTSrPup1a4YlPTkY1rxH
Fd7ShaYR52P0XPzLV0oHlH0FQwHmMI9cRbWQF5ggUIURkJwSl0FTSA0DW/gpjOWusO8+bChtL/vK
j8F1gvvGzZeK/MSs5yebkvYkQXggNvLz5oZpQ4G+pIrQYsBIhsmkplr6ruOZDoLfzSnGyQ0tXuZM
xrzdrm+DIYoMA5wM5lBMB3V1dCp5bn91PHlXdwTddIt3w2OpyZlIprlkELlJpo9/E3fqn+92fWN+
CIcGAwUoeTAFpvWDVWO/zXqZ1UGpWxgyzt2m70hP/PVh1CZMZevTY/qxv3BoompWz/bdGmN4f9fn
3K+WFf9z9O4jmqBvdH/yvvYTOHGomrxnwIBOLoANeFgsTILnYBU1xi+svk+L7ZxVQPJql+jIsWmz
6os7ezAgzE/QmPaqbl6hlh/JTdgZ9Qv9AiqtA/beFZDPjKpa7CKJ3E1GAiPGxcBeDiAZwCmenONg
jZnod1n0m0iUMs+Hdb41/RJrNGaz4QOvLRR8Gtxqu+FdFuvEaaAxcyeso4HA1KrobNDsOztnPutt
fZaT+HNwL/1W2CXS4uxUNLoFez+4so0wc5LGH+iz5NBgMHWKQXAxCqlaI60VPymL9oL5ZshUIu2f
RytvC8eXPWjnMIa1xl8VLEZQm7p515Sj1MCt+lhJnldzhdtLvO2z6C0drFZQEyTlCJ8WPWMm8U8X
nj88dEQibpZRvpu4qAG5afQA3xubMkoq0fZrTmi5ylbJbrcWG8CdSG9/XSgTZcqlzp6B8gJwJSjV
Fgo8ycZi070N4Zjconmjdz4ifxJd/HN2cICsnkG1fmvmC7uKwouT073vMEU5hTB+x7tOffBAiOQ8
bSzvDZMVrFkd3m3kq3ABS48cTX+P464cF1fp6OGzsEMr4fB0ATYiGtXyYf4DNTD308m5exnuShF8
/XT0AhWanEGesbSs2s+G9cZjIAGVcTfREgEzY+5790UNlDBrwIN/aLl8Tg29iEJ67oPyhM2+BXxy
DyAr8Y2Ry/geFw28s1rtfR8J5I1RmNh1NkxnLHGsUvC4xPevBDl2FAHlZenrl79pHTA75KzNGop3
aXT5cJC+AAi55yW3eZQWwSWanLMnslH7zuQ6fGwB+kLAbdeO4WUblWiiK+bu4b7gLLDV3UZrpkRH
hj/JiWx2R6qzaa5P7TfrJ2OPLMlx9LoRckrdJsCBWi3EQq1EL79H44Ovv1+NqJp8HJxx3ZL7Zjg1
fAd3/NIfzjvYA3FtxfWkFd9tFEEQUpP6592m9uK/AEnAlUgW+gq0pJ40Exk5sl7DzPELRi44wBQ+
L2tZLZt05Lxbcq8fRlL6QRuUywrxzaKReDlSPGP3aZYB/iaV7B28EAbTd8TYj/PaiL8Bgyz/Ndz4
V84AyLy4gn/Zeho1GnurXuqXb0ERvEntOisUIHkgbV1omOcPZP+DeWHPQ7Vi7Q/Lh7VhqpKUC853
6wFv7oOc5zVudtbq1dlO7AMRchPtr7PWbVqcjK/EWrCTbBZOYNj5xU4XU+fqJ90Ws2PZ+7YPhLuS
U554L4E1QWx+sNoqmULqYbl4gcmH+6G6kjr+3WibtAEXVICeihjYOU6Rilkim8Z80b3MT3WPFXTl
BWzp7pzu7rY1uF2G8zNImFIEa7Beme+P6Qq82/vx11z195UipsbHq3FoxXsULta9M0HMr3CfSxaK
L7WvP+lwG+7H8Db8Pnp8/0mRYvQa+qvexKmjWIUnwCpC3pBqlUk7rgw3r/GyJkkdhOZS0g7lrAFn
azs9vQePK7xWd8+D0LAOxbRx+qtXc87i+2DfW50q0RM2V7HhP69OCxq25OjOp3azZcAEvMzr52zL
5GC/HHzddy0sb99gF+RI8MTlZl5xpT4Dn8EYAKAevwHNZ+WV3YivNoyGnR4ls91bIsFPQ0VPbduT
5BYhFH5dmxvcH28Wz+rDBPYhpblUAAJ4PBEDBghSu/4VmVguE6OirT98qvQadyVVRuG1IfN/EVlA
329cTvZS9HIfcy4qgnCexLs25uDGFBTxggtAnvaUWab8pTmMDhIUE0QqeCR4auqgzgo9qbNU4ge8
R3Su7EZvFV0YRcDIBeIOxWRjlj4+LC9i+caiVif5wlFYRQOdvaG74LTxzytNQTd2v1npZ/A7wDUA
NGU8ByNfAzVY7/ou7ZD07M7LKC12ZNBXae9nzT/IjhpJU6eHt4X/ZexMA8HD5ZVPznuG0CQaL5eq
VaFuIykA97eQ1mHO3WpL07FJfmQB7ZYpH0ar3k9p1Ia1ghhor8zo4WV8kc57wHx1q2eDBTJaFEg4
siof8Gd8r/fmvRa2LiGG2sRT7hxUnYJ79vDI/iQNhFxtkD5P3gbbMPM6m6dGeogmSdNogHuvBfzf
vQOb+STbpvkalhhCjw9DfJC9bR82EabCsKX5VTLpi+TAckBgbfAOpCaHoo6rcCSly4mQFH6zA1I6
gqHDToKwzOin6Vb5HXebh6ABYe2GVWLVKdllWnnMHDxAfs7VvIPgYxfdCG7IRrSyTfcMg3NaIcSJ
tXnCSbHcKfSqVrVT7ZyXhR5D9sv8k1RIu1BK263pigUYAgIj9YEwX8/gFC7Zy70m74KF7m0GNjy4
d4rxJtyEmFCi/jQtH22H0n8HVpmlPhOgl71v+fea/WLfNoZQdbiBH8B/jNaeIwt4tWEJXkWa4nJc
TGBYn6YHJeBoPZFRX934H4d1Qs9lvroH5+SUUeV6JNfsG6+GzfAYfHvnDNzTogxoK6uHt851XFs8
OqXFO+6dHH1ePby78DqNKQMj90lB5u/gRD2carKJUFQsoVaJH/uw2llFRb8wlbZn7g6aJGYEvaxN
KtWNXffjfJxacMIEtem83abz8k/pPS8Ej+71BjhSfyxH00+0DsvRwy/DnkHivbsO697ePjh3YJIF
TBedavh8q8SwRV1pMj0rIjx+N/dv+/rNGmkZ9ecQ18wa/q1g+5lwnzce/O47C4bRCGhhNFnBV2a4
KVISLNDW1tjjigaQp4b2WQZDncZOTeKSeglVzSn0hmA/vsbbrDi49lBTwB/W3We75NBZj4uSKpAV
xjWGTpJ8wnJ4AB6661wXG6h/DHQ88F4kZaTPTNgL0lEhNXRrC0g5ZW+FANag7PHBrBwixQSBQauO
g1Nhg9LjXXnTt90OvJeRaSjV8Xo9xogZE1fw2/BT9t5h1BDt9s3ihufsBm+y6EygnuodamCN6gqD
urTIrK4BV6xgGqg5SZ/zbIjg8nNp1gpIfzWlbstaPkMozMf+XtmDsYjVwBAZpw+ryj6OcItUOk+x
eG6A+7imMMcYUZtmNHCZhDD+aD+9fMEQ5oOT7Hq671MFfAxE7AZPyoU3Mp7gj9kKYR1fMuGc7HOQ
crY3RUTIOgdN5zB6dL+2mGmcNtnE8yrZR0leZtRmafSyGGkq8P7THpde6tUuuUTmlY8E0O8aVA00
J78uL8Jl0YQQ2o+g2jQG1CAEY/eOVMkoaO+wgoianUEUTMyb9+Aim1PDHqWMiGQ/1TIZhrTvvFoQ
WUClKWFIofwwSqG7TT9DYCCUR022XxMDG/gBAiji2THtnRJJQGYCRgUaCDzS6QnkJXQtSWXujkbt
HjfsnxSOprPcqbBHSuFN/uTo3wHSPIA9mYxqTDs424OIB2rEHPdrE2VdqDAeTGQtJD4G09jCjxiG
RA7H7GwCLdT5xj39xVhy72qwWMd1jLmle3av8To49vaLQrrcus12BXaG18K+TXNJfO7Mv1sgstpl
sHfh22EdCBEdC8HBpP1ipH9jnI+mv/dN36mcewoOYxQIP8Lqb6NmXM3CmlGPUYEDkdrPvinP6Izx
+LDgraardjm49DXYRosFvfeagRD+pP0ADKaxRqZp+NUJj3C3GnrtPguEiYnZDo7JC7Y4NZ/vlMHe
ZoiaIRPEnB0ijNvmX25TwOVpOpxKLkEnA2V4Y28BuZs3wwM++Oc5ijoEMPDXoDUSThhaHjZrPm5A
sHA9PrDiGd447DbgPW3ph46uh4OL8SCbNp1CegWYQqzQs02zggLRu/eMgetmtDo8PSdO8QqQ7DMD
gns2/7SuwUrTvIWFI4J3xqT9CV+zFz9hnR2SMhKM8j69msfg2f74Muareyg6AKsBuXt3T1gyXE18
xKdnSGxQrZfcIzz1JoQuXktMp4ahDMy+o9tkFUba2kAh38AWTOjj0BRCwOTYKw/kOI4mgq0Yc3Zp
8i62GLFXtxm+21A2nVMCn50QtwLvzqoLzZQPvfHozGmZ0IVSVxP1tvYtOThgVhV96fNYm6XNfKMT
N24gMoLq4yG5FUyu0RFK8xap1EGtakn3A4j0rMCuqXWGg/637iFsA0Vr79aoYtKHhzgNTtq9XefM
MnZUJTfM9gvw9Wubn7ZLnvE1A+r/YBQNXfqvAj5+H7cK7v7FzaPQne2ZNRWMKzqpK67CCyUfJiSg
UVFSWW7RmOMulNKaz50ALeNvhJkuOM+RHBhKL/ZZ6AsgW3Dg6k3acoyBnMZpl9bM5GvcR1enOj6j
QKVXXGf66W6r1mr2fPG9Sni/X+xw3Wv8oUTTa9r4L8YtHqQ1Kk492L6x3CCh6INk8JneMbXhGLMe
XDk6RVs+vHZBTmshrDyExMBf1swbZ6PQraT4V0JZDT8SppjY4NRTYIcQQb9pGV/Fel7Ns+nRsEkq
bib44dti99nXxgJm4O1uLDcOF2zlnBe9abBEmWWVrEgxPZDMCAAWQYiDtuMBBwygVp07iT4A14Jl
u73kfjjn3sfjT8hshaXFyarBO1SMitAGa6sSl45Wfb7qDg5Rea7wVnEL6g8J9Te0I0dsugjYd/Pu
7pwAyxZZUjeNGp7p9tZrOjxYrH9AVfbDviIXhhRsSHhwf97q5oW1BnwEdgj522A4XmA5wKCRQRdF
n6sYjRdCrQ1upO4v0DdHKgqD+3xnvkaVdp3R/9WbDzCkYseVL9aOJujgYn9zeabuoqpi3VJHqfVV
MymED3w7lPKJAXRpUuWV/YLPuP83JmXOwOhR5K3upzcTLGc2u2hUh5FBwHyWZTVzYOfVBlngoO/E
VnpcA2lQD6oMefiEQuf1gWl3sz9MYE/Mub44Ccswt5bEYKNQ5cAAHMEHVuAtilR5WHz9WaIp5imQ
OPNu/Fv9ZUj4Ms2ibTktJiyBmunBnOegxZnkAs9Bxn6BiCaDEjqZSqyKB/eaBekqtU3Pwz/Gs0zk
lRQfs8zqmBwLll089H+VEfx5MMheWDE80sGWAKtYajFdvtnsUJEQCEM2f2RbwCLIK9jRy0HKBRl0
0pqWO7rKjGgdvIG4U1quOQ5+xRm3FXss8wOhWwG5Dq6rxnLT92H9vg2GXKwcMoDq4LZq+Zmxr8tW
6K+MTrzw2HVQ+8fQmFfilT9xHg7VJrMFTN+lGQDALjHm0nlv9O4gfAh50E1o/1yWqU2wvozhcxkT
6UTIy6oMNweHsDVzMbfKxgkZvADlANJJ0ehMObyk76hBCzlR0REQ7M5mu+OZHFNyxYh1dObZNIqs
StiEe4FBC0OLS3VU8VFbA8cKJkMwNpSBuNkXgPEswVnDa+tNvB9+A2VyVHGRcaRKRkTARyPMGOCe
xWRvrvGL4crHgMXM22nGa59uF/8a4TSsWAP8hy1PUr33GYeThe/Zu9EG3qHwgPjWjM6MzAocWbY5
ri+G5to0HANZA34OcdkaUWegdUA1kueg4IwZS/K3lTgv1u9gCV24EaYdICg/guSALR4WTU6vSOxY
s7iGzI8457KDbh+bWeuHV+gcF8zu0hcJ7TdEVD28pHgkY3UO1nJJlovZZNoI5zhbknxcsEhuHWWs
sofXfBQh1q3t0j5ZMalnP8Um3i5a9s+0a4/Q78ohgS77XMy/bEn1TL32QzO0LHAL8bYHpZ2yIAGG
1a4BqSWtEEtXiWcGSHhTxY2mZrBzOlcOrYtdhvHk4aJ1MSS9ZKRGgKaEQ4dGLYaQB6fhZdTzf3CL
pg3E8As+UXODPftsfrB3N/XikQEqK39aPdtGfc0YEEFYpMAXhMIJBTjO5w18GwhMcxc4rYk0OBs+
lE9aGqGvgQ7xad38wjpFuFc4qu42OQSHMTtsM0/vpu12tUhh29pr+rXcsKm2mz9dAm/ZwUtr7RAI
dXpEK+M2od2UFbL99Ni/IBUFq9AewFZIqahBIrs0x4SEt8nx3vDoapxRMumMa6jn17nnU9BVJXOq
Fg0DqOXGWqp0/KPS5IXIKUQREnS3LhtbhxK/iqwy2C6x6Vo0TIjtC948a6DKTNdAZls061U8ru6M
Sq7IqVdozjl50ROhBLovtwXNgmYlv/YbAWIUo6myGdQtVu/Z1iWTEYB2Di9FY+UPrJKdRbfBqTeM
wO7c34a5GkpbBzBBxhMYoPSqV38it1zdDpNbOVmq15cQpvY1Xa1ExjOQHOHaRJUEw8SdDU2204I6
zwIl/w1UiFsxgcPpatNFuuHX11dULpuNX1PefVsVTj/YVqL/sTu5gj4Be/XEkGjT/mI4jJQMyCzt
F6vuxW55R8Lf1XwUzU+2RrEiZg4l/yKQsO/hFtFmsGBNF2NrpP/BsiAbtqoBB9WZOCORg6gca0LZ
o3QfCIPFx86Z1euO5dYBNMtC+jpHBz+W7oY12iX+zqC7wsAIctdmnNFZ7wyz97I4/Mw83FGPWAx3
L6NxA1ZH72vYeOLuMvx5u9rPlcHTfZ08BdZoaEuIPjxrvicbSi0uMZ9j9eh0SwNgAWA7IT4viIV8
HwrNq9lZWSalOHO6Hz+mDAIQ+OAjavPEyt04CKgaUmImlzUQ5x0QCYrMRoDYCONkIjkxWAyyIwGc
oSHbTy4S8I8jK1NWT1Sm8cFPDTasLJhY94E3hTMF3Ql2+Tg58xwREUHu2IOD6TMWlOfMT1n+Hiri
zxlO29FgseAdm3WypxT3VzYDrHREkWvbXGpTwqlxE7RY4mi7j8GHioIES8ToM3wNz33ZZc1diL0H
62irygL8obPK8TWmgGvwJFQ4/7XWKBKZn+7LPzhBr+6cA1SHeat2aqjRNaZIy+HADbmOqYjpAUX6
C8laYWAiq3TmYVHNpPs0GiCtRm9fd5oOXzRaG/XZ1TTJIWXAlIaVkQ1bxiymQSmj5eUO3K7ivc0n
PG08qh3nMi05YOC0pvRZ9kf6yn//MrXjx+3bBx9w5S6l/S7Za6897QQdDUUsSIw0/6mLtV/BxR20
ZSkC4uw3tzFylE3cxeHPe47B2e0EvS1CYW0XHPvaTEAM+KDQhTof+4R3bcK/lnMAmpjEBbktW0m+
iCLsUNXn0w/rf2WnkJUd3oaKxkjTmwe6rZcIFqLN+2kaHyvaThFtwXKyRnwvRqe/d3vrMUpHeQvB
GELIkdZ3G2cILA4aaeuPJJHfwsZI/uOttC7NK4p4yaG08fNUa0Q8Z6yMggZpbklDx+BF0n4SDyNT
8R8gXeQ/YiIE8dnN00ckJUpb7J1Cy9sqLaE+goZkLQXaI2rgrwQHGcTRJw2iTHSMlz8hm61L6oT6
g59fFvLTlno+LmFGWxyCwSO7qWpAn9OoJpw219/EdQFqLG4eS1efopff5SSXX9AF+cEp3fUUO2Cl
s0jn8Revg4J5nnLBBOklAqD41uqWmFPsB6vexp59+pIsgNbQ5TsQKEGrNHE8yYETCM4NANkDgGLy
EUBEcvUoAm+hXHb9tZWDD0+2Cdgx5AhYxwO8BSGk3EAsmkDNw/QhbFFy19MWjlRNKxdEAID9hG0y
9Xe62MJwM4GwBGZH9yBChtC4UuqrAF87hx4vHzwQvgoASvacJBDjzgzRgPYkkLMDIAcEg6InkPyz
/+gf8mckMGsFKKePYKS/Tg9YYQuS1mAh3Vw6G29FcS4MjXKX0K2ACG/gzVjewP8os5n+2Ns/6EX+
pa2vqrKBT5Jd2HA2/Dv7rskh+w7oX/7b5YvBtPgkO0w0SC/j3z6ebbxLp+HzExM/jRiy7b06oysE
ZR7maGWSgZGTstMCCwpuLNHPPlKsyUkesI45GIjCe3fv7vIRUpRCue0PNLHTqDGwn7YEwic8pdd+
3UhvDpe2+QMspTuy+Bvw+WDOgB1PnQfs01EABBErA2MO1p24WnWQm2GJcXQ7tj2oWwOiTA/9ZA1I
6CZBUzFTy5HxVdYjXcKkoASPfsrJBp2W0HZb5wj9gBjp4pJolkIMNY6ITQgKscqA5AHVQEUBDTPi
qm4j4CFjhiAYQ+subtQ/l6KfDdCxr6oA+ndGn7L7XTG1P8Iq/MNmCGvcR6COkYiMMId7vxiQf9vd
fHEO7x6qlDlV/d/ZK3YY+jEO92QVv4PErmrF5C+Q7Se0o0mr+aewYi7gmKuXcunJEd5c/1cNnOeL
HPfuozEaGLR/lC4wRgIeLh4AdZwrLgY4JuBw7PMNElMMzYpXBMhnMT+GBSo0vJTxDWfAl1PKvkFl
2m6bLYJtjhhiqlXmV5USzjOzj/u37JUJNpTUyAdcGbBL0wdcpdkORlggRZLd9oTGwsAs4C6kKRux
QZSe7RThyyRyI0ODypxMilNVgJeIQ5fDixYLi6oFCJ4YVC8A679Hl4UIG6wvCnqTROeAOC93D3vk
Anbl5Cqns08m0f4DvjM8od8gPo9b4Fpl8cmsY8t8MKTwXe4ZjiBO16GID8A3kyHeFukHFJXzYej+
AozOvq0t+I74YnSFSJgQFxyiCjgdgFmIOo/HVdZsqYw62YyyJJEJKxsU7tk/FrggZhi6bOJW+wSd
hFdSSOC/ANvtUhaTwAUHehugPgwfPBlQRH4cUSunIcrzL2y4ZsZ7mP0ugRolLF4jBvCmzcZQ5uej
NoRD2464YCjvc/iFpQuI0SZtHSeFDojGGS1nJ22Y71yFNjs+ntWz4eKNtsDMthJwqiL4uQSqBT3w
HuQgoZETT0FBgfBbExad0RsU7ZS8bKcY5x24T0j9ADRc6GTtxsDCcOoz5pDWeFlypaKaJnBr7PDr
8Oz29OJM2yNNmUeRGQQmeQghNfxvDCaDH/gSgajFo2g+J9Ue8SlmcOAmPjfWmV1w9BOYi+s0HmvH
IXQ1RsXOGATZBwgW8CSHQZallE5CZSxkZBdv64JOHsKxEQd1/OXQ/8zYxwDXqKuIDwnWseQ0DSnL
Vq8D+QNSNOchHuKuQ74HpFbj1ysYxg/7GH2ghD3BSJNuEl9dze+OsPq1o0iKd5GeKwqvYcyJhNL2
S3AlgXPjS58ZimfeqFlgjfTEH0bfixCj+tWjKb9bVMggsnFABeQH6F5MCyC6WRhSq4KRY46hfpUs
zd1lKeYFgtwTXHTO6ygO6d0x1gHEF1uXH1B5rF7hLDShB9TadGYEdMY7ZF/SgpoKep00r1oLP/cd
kMMnho4xiOynR9EMHFF5EkT3C9Zd/rv4CWDLF+M+ekiZmvLE4IitVrDwA9SxJDQWLgeF+olaus1V
IXYhJKOOC38thCUsooSa02xoIVIEHY4bqTk6zS4oezD/wI2pwT3uQfy1+PTs7HqquIHeMO1jblN0
zLbn8QrAPYoWMoyz0FsulxAgmLl7MMQ8a6lvsB/KUvgKe++DNuE5gsVCHCgCieQM2YAOqXXgLQDl
hvUoGN0Yg16qh7yAUk08tJjj7/kV9sOPue1yFPgwgGGUBwAX8zsYe+QNU3UWkxehp7M/3Q3RJEv4
7oIFjWaUC/mdKL5yQS6zrWWFdcAAC9oxP8iPJccWTuwTx2HrnuBjIzEmNKb6MJiZvBA92ZU2nQCA
QGHUatCEWfnTuSzmFyvFsUvfdx5Fmy5dAbkh18OixPErcFDJ9hZ5Quoa/9g7ITh1Dx1XVWlQHTNe
OpfB6j/sVfvDxdKCosVV563drT66itnfX4HyGYYH+wLOJaIE8GnBNGLHCkh61bsSHbtJ2cRXlSeG
UNVNeRaUKzS96aqIoLmJF1K8yA3XHqlLQhOD8uPGWCgTmT6zuJV8dV9odGeZFZy/33gk+2NRwkWN
k+4beO5MRmIEBISRID4Maxb3EyKDDE9JhrLMm3Pecg6tjjZotJSpLsSByAbECoq1BEfCsjrq60JE
MEmBchwGYxS/Qu19uCSYE3scvdmMkv9iHoKE2nIHB8pBxV8wUAV6RSJg01SDvNm8aRGvVm2h/JX5
ZYp+di6Z0JfEvuwHzWDtwhOIcZlXGewTMOdUuRjiMWmU+ZjIAPCWKLsg4YK+HJbtmeS0ujy08Ik3
2dfD0wQsroywpNl48ltuIUMcx6FLxeXCkfInLji4GI4OftHhAUQi13rTRvQYSr/tfZsi7mu3mTtp
BwPEn3EhfRX25WR3YaCAIoDQ46b9Cn5WKEbHZH08MaJ5OolocZk7XY1Ov8WDhcyDDdcD64Q6+tdM
H60w1qBALBXxAnoTume+6+gZ8CAJv/t2rHjcJVK4wlzNyQx+l860/QsgYAY1dSVOqmaqIBZbs05h
HxzyzcVqnZtKRjJIXZoxis1CE+F0wVQxh/mtG9ukRDswIh4GSlMUWNKRzcmFqtQ++VPakuWyE7RH
PB08KANUTNq2clOaG11G3RDRSbh6XJKX3QzoyHloAZrSHZAgGjyNvEr+lr9UJlNPIdTFO2MaOa/g
q/jOqiD2tZWVEyQ3gjzMYeSFDyh5vuY2ZwcaVYdfieG/LOA+6LIwSBoBmqKwelI/fpBb/LD4xrTx
SUHZinlKmNlyEZ4OuxWFRdZ9MZ1jTlvEOMBlxLrt01CP7DZoad5NEpMK4dsw/OSqIInGkXg4bgq6
n1Hcgp03ykuUPmx3UD9sMBc7xh9W98sz641z9u59msa3dxyfs0tyj0cuV4ihnlUL0cMoGYwaxR1C
M70D7BV6Ik+1Ho+KJ4XbmXonbhWr6RsMnZGyPFcU3VarZjP7RqqQqy+3UXEosFJsq77QNAYsNdBx
/GqNfchA25TZ5ZPLIdFZkOesTuZgttubofg7bL+P4RU4kyplhkngNIQdAjLLqmTBtvucbz1EbEHi
6TPOGk76ZFVlOk73zkRAMWr0cKLipVEo77qMh8w5EtZnv7hsEbrL7k3e3etIPuNQ3vbsoDOaWCbZ
0FFgaoEeBq/OKFuBvr+yGiTl37BcC+ETs11SSgwLDhqNuGw1Et549oEfpSQU9xt8QaYEaiEpbGmw
JtWZ/pV8/TKLbpFdmh4h8ApstywVI6DJ+IsmajOkNhg51pelwBNO+s2Gcs8XP6Ddvylar1goki+6
TYGiJn8HEjJ+0eGO2RKMfgjUw6dFPVAg6AEwQRNlCPY5ccYWKZ1HV9+0Pi6ORWKiwlE1IRg9xS+N
1I3zX4ay3ATLX6LEGcfILjsI0uAJLsU+dEvItSVfVQHEKO1/yjZ806AO55TlHIlLHsIqDyYU0BwY
Yj3VlcDf5FUxKu/wA2vkf6Q5E6zTUVS3/8iEP8n0HW5ZDJB0I+7ODckQMfJfApCDrmK186aNJYmH
d2tIclDNwy7REZeO9zIckiEQpcVMHBAJva4VsnNFrWQ4HhK1EJLrntA8IA2jWMBWQkTIE3uJkjeD
yiZ2+W8qRfs9KMYEkNZ/NJ3ZlqJaEoafyLUYRPGWGUREHFBvXGo6T4go6tOfL6zuru4+daoyU4XN
3hH/FG5lQftYdE//nKAy7MXuMBBxUwl5B4/DcCUGSFr5crx05Vlfpy02RA0ULWEmvZwfPL6yX+Rt
UERYgvEMhDGhYYJmohpm8KzuS7ck04W0IHEbRJzlBZs1lX+cMlwZ8w17NnsJG897oPytOwzSlrpi
RG3HSNPhO2eWpCVF7q3HGxIWivlLVO3sBghdqq4JMrx3MNLzkdHEU1QbbDNSHLIdlzmHO63P3ebS
sVI+7hTwwb+QYSnRfoVLL77zH95GpEbQCdHT+nLX+J3dEVMkv2OE/G1y7rmB7YC/Tbp4TiKFcpxK
J0Kfo/jERXSfEYnjgVzf+YRVo4BmlOF7YdUtFpyAldANIeUqEQJ7Vg+9+/6HvcgeSOnan2IUveVn
G5dar4WEQ9yqEE29iqEAgMD3kgRPsvoqaljSdCMopc+wGROircVaTK5koi6PYF7Sw8IVdKkEWb2/
qvsM0yOFB4v0wha3Alpi9x+1uKB3f8SiEnaeaokkfBBn2oD100t/xxorW2rkp01yKz+N8bZNW3zB
YW70Ujbq0UpGjWJ7afDD21xzkgFw58p1FEOw6rWIG5coH1mGBnX6aMREU5gLZmBjh/s986UnVaZU
G9fU6wNAtV1fgrelHB8d5nSUlH+Smv3+dc0URBxl8gizh2E+FnM3AeiG1w9Bn/9VNJ0sGxlUPEcn
kxeCsOEbZHHwY6uh7NEMz+CcpkWUPpMyazNicSx8YKfdBbQJsIW8ncxfC2UDN/0b5Y36c/jw7jDr
MokRHhtzNtaniPSOE2qaF7vZr4GAAj5blopau0CLrfqMnuBFFkPgIKY3nnfxw50uBpelFpGnjw9d
t5TkX2nP402GIzxI7y64DTbS3LrH8WaDnVT8d+Rs/jodMQ5yMtKe5v6Gp4BPEqYpEmmuEvNY1a+l
oMhGxBrlqLlFICaNmnA8pnWmxlKAuEXgpQE0i8Br3333Lk5zBapaW3sqHNFYgWrVoSi+NEqw5fAy
LKhMAEI4mtzasahJ5eGXMhLkCWzp1UW6C1Qn6Euv7GLXoOqosEOQ6CFIAL4mCk3J+6q6bdk7gR1p
PMRCJDWozN+uAhNclchJB4sJjTfTb1RL6csUYrQnYGgmWLSCMuf801mMmYDIyQdiBzJQO8hSEXPn
wi5KJiNnp4wMxkL8IM9z/U9xJ3uG9G/EKYF/AFxxoAfnrjZEzfpBEKz6zPLqP6dPj7yGi3t3auT2
oiquPXwGDx4H1KaibWuMZforwmJb+2P0MRrXh9NmfApbpFw9Jl36NWvl67d/Ggyx995HnxhJZUAY
neq+0PqMRRQorKsJmOiUtj4mMpP5bQm3CEcEwmaKHFE2CgSSMi+TZAzSdMRGadCC2sRWMM+GW14h
vG77HXIi7iO5OKjOIJQQQvq3PnToDoSJiRD2ZQxtaK9jN1FiBc3gBwyfDIg37gAyJ7ZET4NfEH1H
b1qHz5ALuQDkEg9nCfRvrqn5TPEfJ4hZKduJGafek2q9YqIaD4VO6Y/Mv+RBEhcebryBFglBt4BH
EytVgXwgqpdlqEsRWo7AfuGE6kQDHL4c7FvLeizPf8WoMwWLksPPnKwedju/M7Xqzv7R4Wc9AQM+
kSKEXWtw4bnizG3zxWwfnpELLbWgSvidHHtHoFiTSl3qM+lhpJOS/RZFoWIbwOnSvFL+cscesbRW
+YZdTTy8XCdGDvVEJAkPK1SSQoghdPXv1Bk33BbAu3ht+zpON1vAbzIXMI7xOAx4evn1CkwsKw22
mJP9rHip35YnRMcLjYv1YGflnaUGNmdURimCN5R1kcz3be4s/ivlk9jy93HlvfBLNglHA6xhkAgr
uPtiMLIZleGREckqIRdkwXKtSIuCFQbiDy1ypKmCCKi4JKC9usf8ZKQFmwvDl9VYkPaHC+6A5O83
rU/rXlkuoqKTHEAADAI97Afvg3qxq81vgbQxzaSBFeibcu7xrmo6of2LjR4GNfpwW1o++RWIarSS
auI0aVJYTlqDxlD2Rhkt9eIjVNRjZdzEESc7vh4XaZlKmpVcsi8ZiyBGLS6UkBJE6KMTeSGeqT3Z
QR9eCGrxkM5KXulXdElEhZz2JoUfC6EnERXS5XB84jNl5fkf/O+rYiahd4K1ybHUjBrrY6pCjB+Q
+OwCk3d/yRT03Al8srnVPVKs6+U92QUrKNavUxISRLkJfUbhxRpyR0b+9Gu/7hGn0yX1av6wnxlx
M5jixdlYI2kv6MZadsdbPebCGp+JxoIx7mP6ZZT7l1TCxrLoglZx8vexB8UGDldcxLI5sWI6lPc5
/n702mcCDYEffJoww6UPE4i+nAiNKKPHikmO+8q9hUS2O+RDejf+7eOQ3uIeu4vu2b2nFYG3NUQe
mn82y+ULsP9tm0O0Lge2VJUfrvqdOZ2G4mm0dLIvoKNId/Yzxo5DCMwjBHKgwdnbr9CIryDvLG7e
5D4XNEdDUEBD8vUXgThDZMB7EwmOiP913vQLqcMrkq2SdoVnDe1zACJyoTM5x3fikESdc42bvr4+
LGv7SzvyYFDZ3TXHE4b/uQXthDSNhvVEmhCSxwyIwaPjPrcvGg9qZ5qRFlV0YyjpgTW6LmaC1D/w
/BC8JJS0ZRfpjqXM23+F9fIQqA6XnGUk0eZCM50ChT/VARw98JvSjlCsihRQJCcdpyaTo5k8f5XQ
pEvSRycoObRBUu33WsC2D60U1gBsoSx5g5ZfJ0O/NZZ0DoJvQ8RbdFBPnmc9BAg9+7u+hIhQ6ZkI
KGfE8Ws7Bq84BB506WS73RY/gCxOWoLXvw7k1wdQJOL6vtDmy0Kfj+6oU8wZtRBIE2ob1JKpUKx1
8MwRuAKLhAhuUacwfxWZ8OsotRldNP0aIwdh06URlMiYRh8jsivbCCWxFGIMEKD9El5aiLgWvZRM
hVM1riMiOKGDICfsf81LEXfIC3vPJl152sQwSy8NWCw6sc+MMzdZb8gzFUhkNH/Fj2UFJdimZiyf
dmPI7iFbupCFUiyrXgUYQVKIgRPvDFJVEQF3Szg1FAgMg6K89BpsPaCiAoYqkCKAnXK72xT0KuFm
cc3o8OiUtDHpkldGN/n8WIg/SvRfP1D0ljyXl6RF0LtiPybsFWwEJBBRToJV4f0ddWAWD4Qo89kF
XJWpQ9IZidF94f/c/vCbiCCCRzRhK5sfSPTvs7++nV/wmithACJHHKmwbpSqclgDCezcN95VOR7p
w9Cw/tuuuJi/LpYQ7t8iIluQwY4lWDL1OWApcw/YLm69U89k0oG3mtPmYVAlM4z2l3yANyFQs3Xu
s7PvZ7uASE7nHVejIoUfpRtl0qBzH+s5cONbRc6lrpj5BKeMkq9NaXMQCMGmMDISnHltV6qLBm8W
cBIDN3wOKqWcAGl0L8ievPsYAsk7DSDnRLvXdAAkiMeQk7Un6ScEf7WdYxN9xhH7FnMSzYXXPAe7
HsN40SXtunhq7tk1vWc3fjV+7UDba3viv1YBCKkc8KJzfsphIMEVP3O6XE2qd4Fk6N3lnUjzjQpH
Qhg55wUtlVwEkatdh0Z+G9RjHMYX0vf3pIgOLwMi9lq/poV0OuD6PpmT8wdmn6bYzo/pJTumBpGO
J3p82f2jkvGaI9U7Jcb0PDqPFj6H1fbOwl347ekOC9Hkw6A90nizU3ZOq1D47/eLyoW/40xhlXjs
5LdM4edT3Ph7BM8y/ZdkeuLO5ELNbwPM51QqZ6D3gndX0VIduuXwOQZ8WkmzQulj8seACmHbUybE
poqiWCzxbQoHiqEiNQmjkneiESpZAGmRSfNjyJ/JZ6nZ54djbj+uDp05qpfH9HkRsGXQYhv9sJpV
GmVmQMjd2zshgRo3+jN/N8LRCReHcc48U9s1DJaYDnsuqgbYVqjYy7idENXLE22Gi79rfsz9LD2S
e03ksrXODPxWRxHbpEq4bkv62quwW7Hy13ROoKlp0dWTxQjjM9Ygt2LyBRuaOWsDQKEnxromwYCi
XiBSl2otgMveD2mUhxA2G5zf5KFgLueVJQbupZJ7d+ktaDOOFFfM4mMGCcuARXJ3zwBCD7uiUn7S
KAJ7GoJ+xi8yveQaapBfizl4VcDJ0id+yz20rF1WgqNL37wYcNttHVErxz0YX8aZI1k0KEAcgz3r
6ywiiCxS8i++ka1OMKKIB+i4KO3jg6tAO51Ahz/ULXsKj892vlpLmZ226WHL+OWsbgzoBdq8Q6Hl
6YoKymfAEMpQYbVpnkD8sr4+JR61gbDw6ZmxmjTslUGXKgNdIbYR1qTNP/4cz27lPj3BNETDTOQq
+w0AjmzBV6QFNvB5euqd/DRNHw5534VhMUadtwaymFLl4mzt0QRjfHR9BE40W60QyJdGj0mMo4QE
774wYCDsrf6LOO9kLIMFYRkfIXUsvQV5dCjQG72ZoA+MZmIcIzqbow/8M9xRPqNzobpYA95WIIGy
mFLpL2nRxhHjdOhwQCYZDcYAALKQxAqOYQMSHgWkyKDuIXDzx8r1i4uaWJSSNWUQocrxh87dhHqO
7mO211AjxEbNWIcmSO2Dr1uf8KeD24IWsXSVMZB3d63b6xMhqyYrqshRmDcY56uASv61/jrufoVl
uBXmUsGg0lhv2IIziYG5O+sSN/Ud9bWj9dMrsC02zU0j4TqnIMS1k67Zo+gHpUm6je4MZclfEUNC
UVItacLI8HIHBeoyQrmaXS7nnj6KVklmLGpTsG812pPPj68b+XK9BjRgS+RlP3f6V63FPKZnw7/g
FND5eLxJJNPXnPbFZ07MaczzhM7iwJvhkz6ku+EJPfXuPSP/jM/eg4VL6i0bTv3bxYWsP9lEsR5s
HkvxemM5GDHTb9L03iTgecaWGfWHVDwFahsb7xm39+nBAqcslcx5DKHNqfozfz2db/SOmsNX9HDU
AVgfHSItLBIi0aQxYpOaUpgNtKaYcnFZMy0XSDw+xE8Po/s+QWhGumEbpcX3VzEavkEtqzDdl4Fn
V5IJD+mDZpSUuNOvxidYIa3d1gCAiGOy159DfIHKSZEoamBk32BnZ5HMevgAHYxhqixST/VnBHSr
Eerw4eDvxzZPz/FuOXmCz+68E9roKDI2TAkLwDqXindOuDe/jjeGzL8jdjOYZUj6H6ve/nhoA2AH
EheqP7p7ipPYqJbHS9iixGauwuEPzGK0sPZdptzh1aBGT7BxaJYojmKA0oQf0Bi/oiedCfXM+h35
s9iIgJauFnrBOD/g0zStw2iXiokDH9oba/Fi+AYXYYMlXdxtOsXvf8ytyl2muD54eP0U/f+aDSJm
oLtB+R7tXSaejMfP9M2bc5Gd+hYHkVf9gWW74SZk0UogUsN9BRuUPAVx6UJFSC4kd5zF/eOmiuU+
EyUpXjgahKm5riZIAEclXTGMkIW6SRTON+7UMeNlRBXVid5LtJFgvsSC05l8aKwscg5AZQ4jpo/i
KOSBPmDeS5Y6bkS2CZ6dmNT961J6cigl6UeI2YCtbXn2wCCvvAnPw4Bjd7BAIsG2PKBAD3ia4Kxb
YM4w2HxejNC4KSDigwtX0CvYBbDQNRwcVIfheYzBziMhAndOUKv2yUTLpd5R5UL2PbhjD5qrZ3wL
KxM4EInJPRRN9NcmckK2y7ykelp4dcrl54qt89qJwcKPjgDhazZOhF38QnRGUP4UgLljo9UEdYHw
TLi5ud4jJl7zUivzPNWbCqk4/8XoeYIaC0HRsfYk4QkN+881T6lJFhJ/RcGz2aQd5CqNyYtMxdI+
UHXLvvP1W8y9Jjl//fAK1wC64Oni1d5b7slv7tp40T0GnQ0eWOCM5h7PKAptuUOGDP99sJdSZLhf
V4Z5NLYfp8IHpxM66iaJZI9ytwQnYYkx0lMCF2gjMZ8I2IXPtR0IytgB2gYB+6KfLTJjo/ttiEQy
oFobKh8KFCAIqfak+vsXnQVc37FI0r8yUU7++ZWQ9iPdJQ08VIhXOtIhCkW1GLT8BfpUhSwmhCmJ
gb9Hca9/X4cmJVIuDqMX0H+ha+hBnTT2lOLPJc4v+nHCfuGrn2RwY4VZYwcQAt0KN2v6U1z9tu9Z
DnW5dEPCRKGiYAcxCVCmBcMYIz8S4gDyDTSAsxpukn/9tRSMXaUzmD62X/oLOPza7n7XqDQU+tYH
WHq/YkOSCZn0Lo7+pq0V0LtyzmGDIVu8JmScE7g2xMLTbs5Jkur9qPeSfH3EUnMPcuoJKUWpC3Vp
SYYwDd9PEe2NYI69/rTXo9jfAzDs+48eGyIFPhACcrc1VCmINHyZwyVBnIBHhGAsUg6Ifh8GmhXB
QwXw3bziFAxLXE6bbATAQpUBgLaoifEBivFeKzE8sK9c8dVgV3Ixy7KgVPEwoRPZyuQZxFQxL7hz
1RVvgLRxj2yjF9TWnHcnYCUYL72H4K6jPtfwh5QjzeETEIC1o6uQKvOaZ5n0S7wuWCKywTHVaXhj
ENfOeu4QkPQ9cyO83yXr7YJL8gC7kJzopek3hk+31+mf9067/4laXG+WtLvoqQyp9Bhe7tVbiaqv
sHXNp5Dgi/khkeVF0/0h21C60vmdgHpGF1FQsyj5DhCh5ZekrgdNJFEvYXGgW5XykRkOjKtYt2md
D8lp2e4fktag3d8lRYzZADeZLN+mLwu4OVAieQNFXG8bSKImpHDCOdK+SQr5YSm2pJezHzH2QJ3q
ul1vzUEZl3hinAnSFWa2cKJ9hyJvVCLB0d7eFbq1jEUh2Beymmy/0Je0uKfjhnLz9YBKySkYtjBX
JjfktEKLPrErecjxWEFc8zkfkKENMwS7X+fLMDpGl7QiGpo/oQ37KtHWtP+ZtKVNBlbdI1aiBq84
gV0VOhVFGXl3eMao5yhGYPpFJMj0l345bK9qGZDq0X4qDgYA0aYhlsg4LO3lkLLALigNt8iMbNEA
yHJm/Ip/G9/9EUoKQWuw2ln332w67pQKX4fRwaPq/wGusqQv1uEsPj9QXN5IaK0RCMrqmB//FgAW
XHYfrC+6mXZzgLSrEVwkrJx4F7SrNYm7XxWKdAW3FOCSQb39w5TM+ZdYEP+1lkJiHz6i0mGaD1Ku
mlH0YnbROIqgFRSidV5Ed6JMEUse0bOgNvI9JQMSdktpIE4HBgp2Vgdal4qNzi1y6ksoNcIfgTgP
80ZG2P07+Kr2fi3t7KENZsB0BgFF29ySarSInomQbYfss10A0NTuNa3oenm8gBXgXNEKY25nl7XL
5JyB8H9tdMEfh5wMvCVxmonAA/6T55fuLYTa0pg0IBNdZ36c3uwyN51WfDk6nf+1UdLOC2xgyDNJ
UOSGGEDRrUKrSfDki8uF4rjXEUvVwxJ9uihpEF+2+P2mTxQGGcQ5InSnIN2jV9DFUMa2xwxpiwUv
WEtRIcf6m8LWcDe1gYqzs2TscQJehLAZHmikwvvkmwxOVlhZYVbAO4EP/VSZ7XyRopOKEgA9AJDs
XB1rjQePI/QYW/wATEyEFPK3jew45DdCJvOjmMxLAuSBzhSmWiQmGz89UC4p0DviXpCLwlgi6k65
vbsRR+ct1qZxtZXS9eNR73JEzuCxFztHW9O9EG0GBELLyvmPjBh9oCXprRZHCsX8ggBu7CS4a92U
eQuEuZM2mJEF+6WikoDK7I3vDA0Jpw/8A5Aypym7JNoWObNRqpKHcHfcMVOxBlQxGCJkXpkdUaHc
Gbrim32JfhLK/CMBNhXfy2Q6eIveBQW13MgfNY5qhqAZHr4LnxqujOIUk4Zd+mM5y4mXRdMDufGE
A+X9hjuf9xTSfQZo9DhpoIgDQAKJ9NO7dxotZsjC7+kJAW1y/DPgCo1SEejZDiJSsGu29prjDsJc
qhhuhpLSob25O9xcyJM2JQNGN7cOQaUT7MhnjP07j0+yZjk6vKwkCI5kO8OJHyVtX5Q+Q5t4IcpW
thGfi9PpCZ9GRAx2EBdzaHuewnowBYP9LY3dYSRWQ1Rdm9Cn8rdyeWMVEIknviFC9DsuzdyBPPs2
+v4PqPcVmDoh2L5PQgfkzyalFNwOFwmEKLTnOSrZsBBFkg5EXoPNjaWWE2XaMaGgfW+xZqnOeYKL
AwqxfYWje86awCMiNxF1GEUOF7PDcvSb1G7fpKJjol/G2DkmRcVjcPPL3Wf3FNeRBbz/JSh4v3xS
aZWuMaCozFsYJDqkieG892SoUGPz9asdmUQSe5pbecuCntQ6fH17Tov/ZHenTrk7+4kEfTBE7hWh
r7ztaIsBIBhpekR9RBZ+kzThm4e4iFKo2xxSzlHP7QnZOGDpngv0I7y7vOr7DPNwPQZ354XewVP6
70g1YBB4HW2o96g/Mz1T/njYvVO84KsiQnkYS9B2n4S3JG/Od0ufi1P4Q3nK1b9Nrx/n9vboqQNW
Bdl+e2tBaAqo8beAPNgRDjRI7w4U8EdltbFA34PXB3OtUvO+9tKCN8hEUDxAS+gEQnaukYYb92i1
a0KmnM5xcM6pKl7rgrwVVqxCN9Q7K/TP0HFlsNCd1mgRX/NmCP5pglcXXTAKM7SArC3WYUhyWH0l
eLAVHjbNmZbKo3EhGk9nyQNzYWDOr7mRdRK2ARJiNzv8cfykdBcx9Oc6fPggkSQ4Uq7ukLSNLA/S
Xo2QuFnsZM3awpXRacsK6bfJNPx2gXjfDtWmx+7gjcCi4SJ7ZMO6kijsI4qXW4fyC0Xq7DAufuu6
T/CsDGzM/K9vsSeXIAE9TK1t4CaxqLmUZvgvca+whIXAFHc6poQ5Zp9QRqGzeaPK4Gewe2XMN+9j
AZs69vbTvQwD/OLTHmcwuHUfUQKqXUQqPTOF7A8zwJMLciFz1ORYSNfcv4fXGj65vdw7fU6kFFq2
boPjRbyTn55QZ7w0moBSIX+MyGSuQdNALtBkoCCXZNdbjLS/xhJKvcv90jtOUbh7BPXodf10v7C5
6OXRNrLdGHmBYSt8uww/4pb+KTN9ZzE0QjKMO67BmDP2Mv5dhHhNuhbdr7awUgOTwdJ3z0D4JMnD
fIFGQOUFeGg/xBoFREWHyPLakWwlZNYL707t3EZQavHHaa0PI3obstUm0HKmTWQjvPGWLrYJ8osW
hly7sBM17vYHfO6c6fZdzOWXtDQJz2lHTLI/2/vkUTo8q4pu8xs1aq7JFWL2wnmgkAtiesbYIO+L
yBGFrKfXYAyAsWNW4Yfik7cgkJvuVtmFTHqy6+kYUKNKRi8VHUDIBEHreSDhMkeyL8jP6mI5pXuW
lCKyIsPvUu3VDHQ/ScwUqSYo4Rjl4Hbo4tzXvEJ1YNxB5ggs35HnQYNwArCyWwh/uszcsuxXT+vS
wOPNq5AG0tzY3353MhiYCT5t+OOPjLzuom6YdcA+g9fywUy+nX338AaUYHoal0N1PwgaTSqVOrwf
3CpRFhb5U0mHo7hdckVrp46ZZHF1yf3qkefiEYeCKKGMohMf7LxBNeFcB+aqoiJBOoHcNDhG+6jT
dB5fPIb6DKRYt1SeXmJr9nOOzso+BqV1x6NQh0ycnzeJtiLGEgPWkkSMTQkup7sLyWXhFGBvZwrO
p6sAIDPFAmjytbNf8936RXSppW+K+VDrMpVcQIVLnyspeovizfhr1Ka2GZxm6lLf8oPvfYE/70R/
vbhric7wwqCgCbIMIqXovoVqbU0LgLZjQnmhTS+Ve8za21P6ZBjsiNOaI/seagerTB4X7xMbX1uJ
a+42uNJyBuiScbpAiFgK5AZxxV/HjKoRPBDfvkQUvj5l75g24ZAJM7E1PHNy/hOh02OCZdor00NQ
xY1+a0BPiqSSXgoQumG1QWmsU1cUE1T47FbuzO6AQpfYndArv0Cvv3wFhP70zPnnHaFhKWCJNiAg
erpCgyh1JGwqw4DBtW8TExXAl2lP6Mn9nzgC0Z/UGjTi0ioK14ZsRPfoGaTaYPw2WwfbERS9N6/d
fXq3+uKJlOMfdAigEXUuB+WOkETuIvgpbQKIW7VEH8Q7mrjmtEnWIBHlPH82mUHAJ4SLUhjTYTmd
ATZ7UvzAe8Xu5Bz/VjqzSpp28ScSinDleXM2Pem36KHmD9fEBSMB0hadhg/8a7FlNwEYkHsiv5Th
yNf4CGnUsD7jn8qQnvvIcEQCvXkw6VZo3Ep6zDK8PTBZvZ1T1vFwL1JFLUVWenGbyEcZuEVqPi0d
2zh2pxfYG4anr7+GmZ+Z3dKvxncBbwCr8KREIkcJ/T4/H6mBEZwGjx4zUIJiSA4v7Twc6lb6bLH8
rpA0/Gu5ZQNei0b+umwS8beThT8uEETx3DY9UwCgAvgacaFzDq7ud67y6I15LZoeIEnf59wkp20A
Lgb2SWZYUA8FZOSpZi6fFpt4IWfYzN0viX7du8f4zsb2mukTwC8kzZoDBmU1OJiyBYvMl9yzfQmu
WlwdJTZaVkuCGbmzNU51vMcooRr+Izz87QNUpSCCM16JrQtaYB/sqGUhzw/Ofdbq8mzqqM961zkb
FEPsx+fBghCBPgEGwzG4G/w3zj7RsJ2jW//AmHgkqjVxiPBnq/H35BSDrRJ8e2eXb1O6ZU/pmnRY
fFPv0v/kRMz1S6CT/NnySYrT8itmZKY0eMfoQXiU6SkW8X1v5OfMvb31j7zGMVLHWptyf3O9Rs8/
2M/C2hNGCBGtOGXaWZCGiqJSuyCAaW7Mln17kwgJl4dQPT9qpGhaz9r9jG/zTl77HcA/fmGikEcI
eeJADfQuXyNeSCMgrYJTjryrSoZjIWdnfJt972EHja5DRpz3ROlOkz0wqOcv7ujZo6Cn0iZuIbhF
EsNNDzW4I13Su28gU1o+unI1oHfBvkF6VWU/Bw/Uz7eBwAtG/rAXaCofTNli09lWow87igJl2bT5
NFCfi608Vy0glAw517YV7UlYFkFBk6dq2iXWZuJNMa/xFXeY6n+DFRktEO6PqJuqlkt29TOr2Y9Q
ivH8y75EKCiTxCXJ/mGtEELBobq9ueowdHt0UtxDd9e9BO8KBprRlxf3Fn05UIKqj/zmKVvkK+Wb
amnNv04xKhb8QEHWII7oOzZZBaK+SWHeDrbCow7qx/BCjDWNnFGGPrUYOQQCsuGaFFKSuhMSCfdC
CtQeE+JyC1mQEQV9oFgchAic7/H4OthHnKDcJ2/fu+SQIvQ9tu/SCegJ1alND9TimQC/RL2boKJ2
lx9yU2DRTLBumDfnDgtgWuNOuLfGxoe0J0LRUQ6SVoCg54UHmd1vDKEh2OVk8u6bLjA4gVGcSpfr
T9AXLV3keX68Fsk3mSjgKLRBGEgk95bTXgrE7ZOjb0jIWysZ1PlzBZSbZWnb3bxxgLPhM7zjHcAQ
8FYM+8FHQtdPDAhDIDbk+PakIgSx86mD/WuXwg/+7FP5b4ovc0cnA/u4oatf57Gf4BjcDYHshTho
khfkrJ/rA2YTMcZJWCKt1rHJ0Y3uMVj+LKE/EkLIR+GCHqwu9ng2kFKyGJr5dRxEY2hCSBgSI5AP
i6L6YpcLThHpJ+6cF8gzmXQPmQqxyvaOUU9jtbaWohNGV5NdgA7oEoNWXEjCLLf7m/MwMlNcVgLS
kmOqbY+sYaQw6G9kKBTj9iDJsub2hTEk21PwLdAP4OD0GmtVg20+ZVcs0nUp0Ug9pCLU2My7TEJJ
fWenRdV/DZ0LsNETi67eX3DSvLyCXoJfvblmX/94vnjuQZ/rrYfTtn9jsNWVUBrgiTn58L0LflzQ
q94rXkTm8hUiE5h/G4Rc3ZWgFZGu2XlyBGt2Y80fTXCf8h+Z/4Tl04L2d9F1Cqf3zpT+mgKcxawO
uEsicqQtEH0CGmqWAWxmNKaj/qGLDLsTjL0BOi7Ky8+83ZXRW80Zyl97s+spsy/PEqc7jieMRy/Z
8qRX6PF/4j/Xg2edydDFPmQAGflIvqYA3x5bGadVn4IW4x4B3+HfNhhK4SohFMtlRCYoqXh1cPaH
Q5bIqc9qlVyaLvODwwMkH15TRECe6H5EBCgPrwjxVQaHCvAsVuyf8xOQAuEQgDxziX86eUJz5vM6
A7PuYVJCa8TtIQaMaupnGTijJ5t+nZ6KUYcRd4Ar/bng/RODwsLhIBC+EcfnQFwjzuSfVLNHdOzv
gu+im03ZwgXFAoRpbCYNidZfC2pD47mm9TwASyz+tNpCXGEXfJLwMG5LT7rRs1TN2GYYPARISmqN
h+MxFjsOG+jgbzBsOF/eE6GZDK2uAzNR+LafBVNB0u9o/gR7yJFYvfzJteny3sQTotirBiHx6OUE
Qt0F5xcI8Dl9LiUGLLM4gjE/ORRbYYecfsob8iQJ32XE7ZHRB2KK0LLgFnz7h0kNeE4Py8OOEm/a
Y4MVoWSTXbrzS2Fg62T3EKs+DxIzzov84Nc1Y+O7Esa08/XE/KOkBPv7pUpgR+faOuKcHQdD1HgK
ZiT/6AOai9Du7Wiu3vU4QAyHdUKbLuIf8AB05+f+QkBJ2bfxMaG0a6eLH/MyB02muWZZOcF5A234
9wczuKOV2LuX4Wkoy+gXO9oNJl2Z0rXAJysDqqjdKKSYkyoaHmu1ry1tg1OIbJvQd3OKNLp2Iy68
PpUeHxz9Ek7kQI8ZKsFAKJHkrPrass4U8sbIpOSq4OSYfGFFmODFdCGsPJzoDx9YlzV18xvAlgn/
xz8Q9EGrYIx9r24bRhEOwQoOCKCGMvNABbwtu3rW4ZxicqEPLEMoMTRBwZ4H9acQ8fxYH+IdlyVS
CcegAPZaOAvWj3XjZPFfAun21pe4XvketeAYKilBQ7bJyudvCjTI8jfXPWv023KM+Sk+b7W+OhAf
IEr5S9N90smiKh+/m4SBDfeP+Gx0q4iX5PuriAL9w0ewyGDfOc9C+EllRO99iAk85587QI1IfTkP
WvGW85gdiWBDRP9CWG8OjxN9DzzpeytGZfTeq13Uqq3sjGYI1YJMBlqMzBCVTIq4bAXCYD/ULvkm
rRQI4A2oNVPbVgjAjrhoFzEEYsxcQOu2sw+R6PCE6dYICeq1RhW4EXWPr6VfMHt0dlm6SZu8kxPn
En+e4WZwGbuLc7aH7g7+4w9akEQgDcGp3D9wE9XCXiXRKsxMojk6MYtWVC4l4iYGgrmsbc4+/PQe
Kx2Mkpil8f7EcXqzqSSGWI9n8sU88AAWbtYK7zWgtXviIREwCfTE5nF51jbpis1QSW8GCNuFtbF9
2fuv3GiC8Pij5uja3a8oKfxFXAYKV5zr+s6IOufUqyTO/WtY6geFBfMakFf31ejNcAJLtF54+wog
PqDFwQli98adxQlJu4J6D7HXwW+7HfTtSHlp+5iXbh9z/WG1Rgf+CkVXxlwlQr/JIE34fD2CvIMz
Kmc2olCSS1jB9hOBvt1eIYKbcwsC1jjifPSzXWar9r456sJBBxiUJpYClq2jW8yQv8gVAhJ+WwBx
4vciwlK0NjdEUwTgY4oY/Il/jukkdtshlo6MVDtqxgiW1W07WvQBMVt95CbeIX5n+3xz8JkNwpHe
wDMmfa0VU1EIHMcTRxkowm15SL8ODfAxLcIXDqM31LuMPFuNpAK6spXIADATgZYJ104tyTNUe6/t
KSSRWF7tPQBvhB3/5W/usJhp1mfdmd/pZ7adebHVUBJzU9Bc7O03YjIYKUvHLTdeBJ3xnRkI/kKz
GYhAHqAxv/CYWDwxa4C/HX7iHi+WnuQPP38m03FYVhQ32ad/ny6C96As0IYwXtX/JvzT14ZnwKfp
p2/A6uBGAlVDZ0Eu/S4WK6v2BwzDdqGNPv3fVvH68GgIpHfwy+5xhbyhbTF55ZsUwQtaMXkQqoVC
mBb2xmcHaBXcn2eowMZ67W52/geZjiTgjBBhPcERXAPlLoH0Dl2JV1kbJpy5HIK7cbFiAG1Xmz0Q
+2YaNoSPBNlrM4DUk69nWgr813LOC5sf8G5b5kgIDjyJclQyeC1f/LUcRQfaY0yM/eI9uSSP6hkz
YM7AuS3nVtv7VXP0xmZgK8N/dtxDTGWDQGJPOCWqp4V3DS7Ta5Ciqr8G3EVBCYnwH8mC04MXD/ZR
5Te0XthFvAJLW6/j3Xg/o9ayZq0kzck7LNL36I5iIyn+OppzTYu//UxBS1ykEsNHNICFWUZdgvog
lbGeYcu7pfXoMSKCKHyOqkRfmt4xeCfm3r/XfhG9k2tUDRYt/xjpDKN/Efi+yPUxKRLY3299RUy0
Y8260W9WvmZVdLq9QnoOEkzuwFcq+euL1TU6div8wwbtLnCXtUSO1XDoPAT6IyT8QGpkbQ3HJEuI
DPxjU8mcrD+S/TDU25IzuNXAiwU2lIS0ioDsEoDAflRuWx1Q4N+h9PMD6WQU/gjoAqivHn2Fn8JK
Ih5hMgi5cNjCaXCnohK5gr2i20MOGsE/gKtqjHW3d2FriONKIP62rQ7gk+h8ghp1XcWaaiGfuZA2
A57LDndH54eIER6rL9L0FRTe/0HcgnZDC03Eyx0sI09mhyCU4jCBcQApd8SJJmeqjEGTxgCO6MtU
z7obLC9h9MINNz67wx1J7yJaXCQ0T1u2+U7AWDLJyLvkYmOWRDnC+aIE/uJFpBxBAux9oa8rdsHc
ItJeKei0kGZG3Ip5vglHKu+T+IsVmh3h9QD5GCTMWzKJ5hd728/DYdHxvaxc8h4+XipSOrRFQWfZ
5LEW8g5glmJM6RP0/zPAIabLSm4qt9gNPkz7HNMFQtrkd5osoSpJWAcy9vf0n0A5Yg1DUfaSdHl0
m3wIFBsFN5+43/G2DhopvZ/c52XTg465/EJdDHLpYw5BDn9RoqL1nUmUJlAUiTpMy6CrqxB4oWFb
IP6ErWKDHByzR1xOLqHEW4FbAcR5RUKIHflYhi24CCjtgVgWcsvlbV/pYW8SiUxgh5gpxPnMVouy
GkuGioRaykpR/4h1Qhz+MpxR4idprodLCNIlnwYQ1ZgIC6gFwSdHziWhbYHUxii1ppS+etjBWSFe
bHE2KJhrKfvIW25i9cpdKEcOXCOT0/nU4Y4whCOp4D6pI0iNgvX2v7Q2J2RLQA0Yy/Zpg9ZPvLvr
FEEvmz06wMWPipX7RqioFrISZAsldQgfWY+IB3jQhDVHUgAeyROZJhUN9UbGXTydcsInEYAc1DyQ
1D+T201LBqkr1/009tc+yjqdedHQeAmav7k+bwpFjGrX32cPlFJo5ISkfpUwdQTmXhFrnUaKJzh7
lf1H03ktKY4uQfiJFAHC38obBMKbG6JxwhvhefrzJbMnOmZ2toehAf0qk5WZJYj5La8GnoK5ccTG
OHjZGsczMwRdjjDpa+37oqci7pzox5f8es9sb8NKUnbOi4trDKqc6VpX4k54HhzzRRWm7YG7jkm2
+2RBHNPX0gkB/Tum5HrHV8wWDPs6+FK9FbE6oXZGF01vqlRaBq4ugVhJ9SVmDypLO4MEskF7rjtG
jxJc+8IGnmVIKaFJ/fAcyKfExSDJouNhLM00iUkt5ijqLxZnoGKf/T1feyTeIWPNlIFJllYXWbo7
uSYdNAxgRraiIyuIfrA/7qB+QwpjoI9B7ONjjHwh7lKkKgy6NKDynQVESB8xjhWCj33JI3OCYZHN
KFChH0CzP96ARy0s+Tq3CHcIGBJaD5G5cc5DD7wnLW+Go8MQsqwNrA9k7Rg+DvMAP4CT8suQzUUj
2qeyIYYXzCHvbfA4f9HN6dWd0QTx3y6nGRsbbe4dYuJEMzYE+BlDFVM8L4b4HknlRv+MjbTC2Ys3
A9WLsY49QA7qBEuDHb/4PSOsFusF8pqDJ86yA09UYlTlhVJaWr7ia3ydU1ry4+r0d232pGKkCBHK
Lo+YG2FTX47N4MleLvlKrFnt5cNVwqDZCMFMB3mCuFWGeVqO8f47p/xOCJiNCha6VEADnoiVSX4F
1ic0UeowSgdvwoNLtiWX712vfQPa41CsQH1xkWXdc0fE6RPy1h7YUYShI4CZjUESG80jIkkPy7ym
NYDN6RCdMOVy6jDUSsDk7l/vMojY6wC0ywey7jT6GKbZTW4yeAZEwE/Qu/ukyCMz/twOhieYSrnv
HDr5oLdeoswk1CpKfkC8juC+OiHrQ9QzQo7LLGa+NdDqkH0PdilIAOaWxKFSeAv4PTW7lXDnV+Eq
hcUJ/XkFZVZjgjUy/X5Yu7Dftk4fgk4sI8zB5hgxKmAig7I/olt/j0uL/bDRk7ttFRcJFua83Ly/
mQgZ/YZSvjK3sUoL2WhcKIVvwbIE0OJj7N25w2W6OA+JTkllhF6tEdCO6DuzOA7FH1uii3A7y16L
CWa2xF8gOKGROKSm7R0mUI6WDCrCO2WvIGH2EZEViAGF8DpWVUWxV04LVP6k3ir6cyxLJRrQ/gQo
0zcsd0oRXG6ci+4MUjd/Us6X6T4rAgYXqhBuoPoLWti4bK1Oo2q4RzshulFGR38fbQdU7NkqH4nY
ns9RNMzLYY4vI9R1SjUikFvp1sMTPrQu3f9o17utcraB0ETgADM6X8n4ckLUwEph5mebq3dz8Irz
60CUxAdrUrcRkT64rnAPpUh4+CbmHLKKCa6JFBh6NXoO+nkEhGQDJCbQWYlIvzWMfRBoOK6Xdikm
CvEULKb3qJzJaYk0Nj/zElmLqQaRLzB0BpAMWQgt0BaE4RzrKeuVACzQ9BASAcMwoGIj+ynkL9JF
c7RY5XEfLZ6AhtsvXM5gu7BjlHIGhwNhW6sJ5/wOJf0aNlMG+n2IUCISb2WY+ES1j20rPUXIfL9o
JaCUhE+/z19LzrmitbL51zMvhMS3ZQmZTZOVWzKlZPwz+INIcbCwTlqBE5A1KJfWG6s1yV1cTJvu
YsELMGw5N8JqwteOkseaULIDIvZDWFWM/CmSNm0QQpeNizXyMRdONgwjYelXxs2U16XmtWB/pqxX
PJZgG1x9WmhAkCu+MIcmiFz3Gx6IlikNAW3fdcP3TdxgdmHZryxwjUNpfDGtDZo9ZooQALLkaIM5
IvRe4g/4Ja9qg562IoCFj1IIbnSYXI1t0MdYAVB1TvOOFitH4Vfu3DGmeUVl/wEjMymOL83H2lwD
pALvwGqEOwRdS05+KGPFSM7RCnTe4yp8zy+WCv3b8M5rSU8AxaC5cBHJbKiufpcY5h8f/MXLOlux
6cSS+UwaVA1cs/MASgUUBvoaMkpGpv7xxeDjMZeouKUpIDq6E6hedrpYZOFp/aX0kM3Ak78sdciE
0MKiRqfMZBn9HXO6WfA42XTsWcjqHK1A+8lmMBSQVT1bAxLQFxaesY0bx6ZZ7wX0iTIFfHoKOLx+
d1RWHikIqQk62ip4GI7wezLH6m7DSesRjmB/Rpt2g1zHsBE/4S30M9ZcMVz54tYykrXoCDT47M+n
AObcjFkEl492bPlJGbEPH8BxwJX35jPMGc4UvWdTWjliwRmchM9N8B+82Zs1ftlMYjnuaVdaQG21
ZtxAgdUFYPD4F50DZhQPH9AUtNcrxVxkvN0DbfDedmZQdi6ytKxPBAOtfku452/rMpLqcR8BrYM4
EFmAhW4n8YrOi3Kvymqtm2cMad3R4vTMHh+EX/Ofw+ffiRnodvnAKAPEhYrg8pcti+sXcFnV2i4r
URkPIiwj6izm2PaL6zqFGsvPqBuLUa3zpeB7hPhBmBpOsuGrdWtGvRf2kWVWuz/CzC4zQFVqFOBR
/8Xn/M+guqEA3vZbFRoNLh//r/VTMxIoVhWO6e1ibjzd2ADVRdTrF0SXxwJ3mXfp46yQz6x2IZmb
bm1O6IhwMnLZNn5Mdu12fXWazLfQMIlVqlzQFUn1B2kHgPYd4C+Omydzr3SDykxsQ1XLVbgzNAoN
mwe4qPaEKsAGXlBhZqmMLGgswl2rvriSD/6+0wnDFfHUr5SNxCC/3C73RpO/g0tRkAyojv6O/Zdj
dCpRyX60zabKNSA1j7Hvb7kTrxyZLhEZ5YjHFHKOgIKhi4wFYF7jPsxUn1h8tmsxgOwFbS63MRP5
LT4E0LQ5lvMnZAmD0cD05LVzzIkLBPXHwIPAygATswpIzjLavGGUSpjl/a1qLjz0Karpa8DQANFz
wvDexh+TnM0oYGPLDNJwBgO7Fg2MENagvUSq5Y8xq/ANVsvXSc4ndvHBIz+2qGYlEFah3DuzF/BC
SdGBXom+Ek/GOxnwOV+x2cadTbqkRLWI+86G/LvxeJ+A157mHsdRcEqo/6gDuLVYt0L1fWaOJbOV
M3z9TWuUpmE70boKdndbc7p09JMcdsxWaHxaDdcseisKVBal5u1ieGEq0HrSUQSXFSuMnFl3xhpC
SkC277iPeG1QV0Rm/BpRteAXxqKrerdTw8KC3QSl1PBo0Jads3vOraTfaO0hNHjT5Z6yqcGGHLN1
HuU7KhF5mW787Xz5YveEs6GQuwbFHuJH+BSI2XgEdbk7LEQNre01fS32VgMXBwN4QX9BcHECQpvG
h48mFd7wtECva62NVER3HB83voFGHKiP9pFFbp3nWOZHOHG0K+wXAMkiwDjBYM2ePguEBEsWyrpP
MMxpB140pKXfoy/pNA6enQARkLdkrkoHaA6w+rCcAwsHsHt8UFrZABhs1mtGHbfFYlwa706dslum
Bo4zQF26ByzntefhO+wTu3CMajgPTsF0ywZtA4oLzOCtlcR4DsSnvp4+huNlIgyMTij3GyE4c2Jo
80hzeo5+LO64Uw1oAe4eR5A1MC87ZkzMDEPKjm3rQDlS4FOsUFBqJ5/ZwanAPbZQkiDRjnbtWs1a
4WLETQ0L3WFZZJyfncJEng7ktCaA5Bkhru0zbkXQJRpcFTS85rNLFO9COSuv6J3/eEjdSiXVSDae
1Vyo4aEEcqrDe4gUujF+h8U+3i02BPj+CQ14CbM3MNUm4QcR7l81upIGgP09mZwpuqMm6aDluqpM
dYK/a9+m8Ynj6RcitZcv59cpeuAXkbJXtbF1QITzhHSOaQf/dtiJGoTfKwTrepB3zOCe7HtrZziW
pJenPtg3zAz36Pc2QJNQL+j/7Lt9dJ6r3C9DktPythPLBytOESOJ69qMTqERFD9A/efhLHmt381q
9G+sZbpT6P6MjBoTSQd3vPgq+g6RG3grOFKJnwArM3liV6APPwugX9UhxUO9NiKgTsgt11Rr6TKP
lRNtraNhLNMcMHfgUy51mqdv+7G1RuRir3XFrOfpQjRuJBBINKMPXqjA+ZzMIxtrHH4vMygo0asi
wE/eLyu7+o3lgzPNbta998JMotz6oH8LnFKb+yLULLNkXeN1JWTnM8P2SH1HldU4nNSbu+lzXujA
62hcLAhMTD6cDIMbys23g9QKCw4MaJlYW+e4GA5fVrxpxp1Ia6rvlC0U5k4eu5sWlL2TP/g4Be5n
AA5Idql0mI9ms7yo+NWFrD4vLd4nfUIbfGotbAb/my7m84SEuCRfulJaQV8C2eBl3ea1cImOBdkb
sXmXDtfAXJwY9Z5yvCh3S0sCUykspqWQCNC5sELv6VR6DBrGp8Um3ITFhdGGDyd2G/UYvRmXO2wE
hU78RU3wsF5kmmkOi23Th83Jour+GCxiLkecBssXGTSzluzNZWfu+UHXU2dGRvo4dj9uGT3+OEZ9
AePi38YD9dINDtS7fXUL/tMDY9XSW6pKcKgDCMSWppXeG5+O1itmz1tQZhkdbfi+DchLeS12lNxc
hFoAAdNcZ+3b/DQgHtVdXkEhIlqcXRRcw06d68PKsCWspOjEHDxhqOfDFfMKmAqxao4fxMYxdn9v
uR7sEgUSAHsg7HE6Og/guIsf40BCyureQD5nfx//gpxFDpIsxiaMUHGXDph2NNrIoJRIn06jDXeQ
N13iR2dOgy3I0DFO/o0mPXkBg5atjjF5BbUJWeQGHenT1GZHZwnOBzsNZdGsIq/zeZ/OR5hZqpqC
/8cXl2rFCh3MITaTIgzGj2uuTXawMpNq5hixMaOpR9uuAZmuwEX64F/S0HPih1CODuEufCLBknvK
ec1QSUrKz4cbUX6PtF4IW0D35/nGKsXHKWt+HIpEWqmtNQVqwiggb9KQ997ex74x8a5i6VDGMkS2
KG2aNnZ48tCEn8DLoloQJYliN7j6FYpIUD+qr4pbmGh/AAUxTQiWEiOWyVt3Gtw8lrURswxKVs0l
VXPQJF6BGjHmL4HJyOJKQqB+eE76vKI3MjL1DvewvaEHZZ7bhpglP2toAVPMvN9jdtzoX+F0wivn
QmEz0ovLnTc4Kk5POnNSujHHx7GMcCiD2yJTa/yhNv0xjp25tf1gXHOLHhlxYEniyEbfZXVw48Jl
1lEIVH6yn5NGsGeIYHcMlpdVoV462/WGWVk4m3LPCJyAZDL8kN5wX8GgxfSJzJBm7SeHntKCQSbL
HmetzZ59hVimtwtzFrUG2clacy5PCHTlDLvt7TcKdGy7A1SBjAv0YxeoigvAZgekI2JLwfv1uE+0
zA7cphexgYXMnzlL2bLsmtg4Rtn6WPZO43e7iulVKBccmVrxymt90ZYvYCNUbhrjqm6oJ9ydfHI/
zH+9NIjIIDD+ocmy6uOVw5pjX5MF26B+iQElvHevPtzsLIeOpV/xHjCB4quIPsNvSPQP5ffxONv4
jQAH7BZPpk7Bu7djGLF3YH6aq0+yW2zGGIEITejtALoaYKcBFVr4DHKSBUxUuVO/EhpMDuc/i2Y5
9lPTV57WtBppEKIxKWeSmTiOE8itVPKCbwCiOBSZ7+brr4HJVY32+MDNjDPosP7bw8kd6wXxz3v1
Yyfxpw+iyQyA7JhHNXw+2aR1bW8ismYBwveBPLFOEPdCTRSv4Ru8Btsoh1nHxmTAJ7iz5OSzu8fj
jFk5LjU16zo8ba39356s8uJs5mGOV8qlL9Hguc+OHNikhxjcJ6wvtzR6R78eHv3LvB5e+ZQT5udI
zSh9u3u4ZdxGAz6e6gQZlx5a6z7p2n5tLLuy9wO81tJ70T5TnADWuGxBYUjNvj5hGzIIufJBtQ/t
n/wH3UEp3vTYKDjlufAdpCpm5MnKu0cCB5einw9O7YECDsYvjIEhz1L9b6cPelVIgIgbYS1RGHDD
NUhGG/oAQUfqySFL/FZdy6mvySavtvZ5Gck2RC/jl3tq4Uf6w4gpVy1JZ0EpOcHeOAVbyGpmWOxe
glNQhoJEcSSJD8/mLWpumrsLVpTD9OYhNQ26gpXxl4maTutVCMvhbv6a7ACr+RuGUBqYAZoVW3dO
dpO5RrfU+uI5/PCKHc2aZPrFUKnJc6B2kFfIYtY/w1+u2OVl5qfFzmmtoW0Bd6/MZ4MJKZiFEJgW
B6uqkyVQEaBkCDBq2Klo3OxipJEw7Jrmu1y1KqMUH3TP9zW6LYSneKYna70zSE7potA7xadgM0cE
WMqs8sV6vfA4zoNLsPXl4MEuQvEd7sHeBzNiwqBToHZR3pd7v45/J2wDr05zVE/hXYil4XIUmFAE
4IQpY0Mu+6+j4jyob9pGaDy8N1W3TH5PkJPomuDXMLQAAKR4pT8SYC/qn3pn2AIIfDBYFM0Ttw9W
UuCNwASasM4qHQNuCL0Whua3nzzZ4Kx12ca0Zl0w+jANaESzLgO6bG0fYDplZ4bnN+lke2sxkuXD
doeaKDyGL3o8MSug/EChwxpDv67gZppfcnEq7iGu8GgBrcJvGvjlLOCJ5LGJE3ANx16Z/u0xDSVq
gG/QW+hs62uPRY5SkEh9arqBYcDGIGjwg/gAVPdrITUjV6hEzIacRaGtiY+OKkcRp4MLZH3Wd3Md
0PJzWD/seBH0SvtYscEKwAJWqc4JQikwOy4ak1raDMSI3BegmvBegFpjIbGybwKJBU1lYRoDNmG9
v5fLG8t/W2SyH6gg0GGlc3lhcb1ePubyPA3Ei5E6DY1xV2LK/7PRFW2BNp1/wz34S8DYtrSIGLOQ
JYa8aS3uE98Z3jOTJ9lMgWv35SJQh8RUbtJg9D9ffCgff7PolnlPgLoHd/7b246QuREVYXKa8AzP
wQtqfcm7eOEhztyc9agvdx9VAB6u+JUhB7Fmq3KnOAYUvtjXN0zvFyj0nneybYpYCiEbS8Gic5FD
mZa8AlCGrw4wAX1EFtyXb8xDRwbdZFueeZAzJkXk/aPqy76u9sETnQis5RtkIXR+CFcxaSr39Nll
2lDSfvcQArzdRu7f57BHyvSYZCGssNwdpjvc9h+raloTeFw0cLkyzpdKZMKIlhNQd84DqpkUJQkf
JPK9pN7OYSkvKGmC7m6hCUCtWyc0QtlgxAHLolebv5dVmzdYGUFqf9DbUbXBiJpzM2P/gh0O4+6b
49bRL35EHiEy1MD/zrCynjkcqcpo33DKb2d3c7Ktjb1Wq3EnrcHdJLqCZHD6C2RHc2L2M278LqQA
A/rb02bofK9aOa4xLso/Z5+iIk0XX9SNAfNu+9It00Sjlal0gC59o9vYeMDt+PtwV4LW4f1smxnz
JIbUT+v7lZnp+OZY++aNUD7mzX1bmCQWp4dZTIx64i22vcAVxiDbxdW3n7uZn4+2HaNl/oA3UFOX
nWfP1okYzJ/r7WPDgk/3hQ9y8uipUYZ+zy4X5TW5MO9l7Q4S9zq4+cUtwjhFadiwDqcYjWNW91FG
bstpfRZUuEntd9G90PQYcHJ7+KDzLcxHZyWo6tQPBlt2WyYg7RRpHsp15gIwDq+DbuZeJlOgao7J
EKyEMTE2RryQBrkFS13WBDytDBVrgPFXhwE476O+PPGJL2v2hyKDWWsPDCA4zJ+Al121dYoUJjlB
do/krQTkmahRdr5dPlUIG3vCC/SqgN/23LLyI0fhIyYse+YsqMTYUP300WL1avPpqLkXL4dXsmJ0
YHCOCyd+q7Sok2GS2ClBgDDQ1DIMc1IFtNYIiGKacTqRhTAuPQMKesaZxF+mFvLCVMLlJXomEXwF
Tg/Uu4LlsyVCke8I7JCUZFDsGS0lkxpnHTcdsiiO/PGJWt1QI0u2fEb7ZvZ7KtYOIn5RKBRcz9/D
iRWaROTRqJ+fIovhA1Q0/kPqBmJT4ulC/9vyLhq2n7pNZr8F4B0AzgpenfIkupDfFTrLhM4c/2OF
TqqZX+bTC4TSCiV3YWLwzEd0h49oTngDVBkK2Xw4K3HsNNN3tuE2LEZokoGTKTfeLODVHiouFwVp
3wwxaqi0TvGBL0RFWchXE+IgGoZnjdyWJTkLu3TdmP6ki5SXRFEVXArwF8ixKW8Yt7VJRmF7o+OB
IUjHU4qr+KTlQK4HZmlnG/yR3S6aeSmvgLTb4p88EB98fW6HV/ruFltPKEeTSmulvM3S5JBqF2pX
aLS44o3Wb4sIcZ2ngN+OyxZu0gLzjdYzVvIWqxJDbhL5OyB/kFkYTer7zJb0C4Gdw2BlinB2ylQC
rimMQ8j9mH5pGRqcA/SepA0uj55Gv0OuVQ5S8tS3mep1inRjdGXUemweCH5qGiwOCQE60ir2Vqo/
iRuBQbmg+kFFg06jCkeT+Z4WA0O3ZnR/drP1I7oCAGtHwo1imN0L02/TsI6B9G78JCyyaec4L0p1
YhcurvgpqQTQwFSGQ2W+qJm4Myqc2WygQisfkU/YoIsZMWUu5ZF45L/8r7Sroec/7/NZhLwMNb98
FrXMoMTAUhlxw6OoNxoUFMrRhAXIl3O6Ub0f3iaRRBlWiZehyL9fyG/rJBWs7/inhv1TAnP3QWCW
rlhe++DJqheksP2tpkDb+gcpyF/wg0Tg03TLTNUl6+fzYf8wdgZpeFVozArNngpcqCBCFzrsfx+n
vvOfQyRtc0zBCXDExaFs06e+sedaaaGFg1pPIXkBLQhfsCR5lh9njL4Ia4lMzBaSH1vlRNNUrXwB
5sRCj3ulTTdh+yv9xUhWRzk8MnTMrDE/v3g/De5Uci0KEdX3ZecQfzBcV0BZiCl14iaqOvU+VZqb
YdppptykQQVOEQuH4VTWWnBwurMl0m2KHJmkw6Rhgo4jeovehu9c5tWwPOHpw2pKgCYDUGzDi5zA
9na5gWtilxB9N8NSch5/qem3fKdmL3gV/IVIKChdksdYsQUx9vgZHdb6nlh4VeZIbFaqwoqVyUDN
P6JvfjnsKITtjUWV6TFZgsqA2RmMMh08keh+YY3qfQZVu9D+tL/ELJhB44r77TCPTG4eWuduFxyD
LxXnxI3+asU22n/r4HkbqntIEIeRPjNOwb8lib/H8gbRQ5BFUqgFg8rR2g7kkHwZFQyL0CNS9p1q
iOWTIyajBATKbs61QJtfgdgVlXjrHqMHRbwBfwy4F9HYXNz6hw+iIrkcFPst99qVWRdFx4hOga8L
rfmld+mho+MuVFHJE8fYiHovXw0guAYhjQ4MH2eEq9wZeoP0Ixxiba3YUmwDePHnKkJiqnzRs/HQ
SOonupQG6bLhnlA77KlsMayEx1hqqZon0iICURF/GBVbhG0yIPT83g/7hTxf8l9j5q9v2MRUbECq
gKrszGB33Ytyry6yX5mD+JgUMCQ4zLt5IOPDGiVOjc6zAe17C91IdftuXuO1ksj4m5zkpxTF/udf
aqOLO4xo+ArpZ1LvQ7CmlwDKByFnJFAl05fTcqol02rAMI/kPUP2KhO2q6nxL0YxCNSflP00UPqx
1XGKSo3uLKy/7MuZXaX40KVW+OJqGS2s/dGvK4s8R6eeCUOa1jAqQrWAXq1mW4apNQ9VFnZNuC01
z8MtqwwIpbij+W3mB44/cpt/56Ubsrkmb/dllEqCNfsUePbI6MCpbaJiRcTKboSSG4nQA/FJni5F
nAf5lPk0jlxneBg0p8R2zP2ZbxBaoeS3yJNHrod/qXtAD3aBjGsQpWibCHZ7m0Kc5pX49vNk2HlF
6n992Km18rpnABDYnThUvqNntPlAMp55dM68awLKCfcZ/Mznx4FOw7XEjVWFLKOCTCn6MKL9/T2z
HI6YePNku+UxCEOfuakH6ZSXQpZ8Q8ok4CtSP3xwK3BCbK9OUBYYRjkJNhCeKB/lKAn7K38EKRAR
/rBCOcKNZ6kfxeifQAAlukCdSHIglXOrTHEoBdl0Ie+zKmwHD94cgudYobISqMw9piqKS9Ni54EI
fJUNxIhhwPuP5kZtTNBE4IDuBTE7dZKMPyhceFSnOpEKwPLZAfPHfoXWrHk+NTO/wFCdTrYF8Rv1
wPveMtG3DBhI9c60zGWL30uxiZMoYtI6KOLTq7JWBXMMWln4BSou+DwDEAWg6T52dIE5eWQBNUrp
Zj/TbUS4qbhFAiMdLpgNQoJzMssimtCYlzmsNI+D145eHiR1c4mqE0oCUIcvaJASp9qa4qjBQJju
FBk+vEiccoI6+JNKDlpY6wDHZhv1TZftZfLhEcWFcgajrkEpeKCa1HC8Dur5srYvl/ezx3J4H0Ds
b+bjMntRagvejSxvKNid6tP1pmyK/NievG9GGcWib3XDXe/qA/6S2KL2imqUc4BLBWUYQl1nx6dN
gBJmTu7DaQDT7L8jn9dvNI3Mvci9i/uG+Cp5UGb004P3RJFDNd5H5zUaTS5/LDHjo1wVuZw5RnQM
4GDHyJFuOXjC2ZaHeyVZqP9vyRwOeB4TPb45mezhUT9+0ZvgktSXXBkqwvkUXzOvOWI4qHIAZuiM
HK9CB0evDJo2Y2+OFpVtcwENWgBTzZWChDitXyXn0SIy09vHb0CNd3C52cgCuBk5wuIkCVjJmUpK
eYFPLS1Eg3yOeDeBkRYVQgmKEAbFz4JdZ+06hAV0DbsR6MmL21mmP9W+YqCSLGmYfd/kaTmsUAkS
6XDlRxD8pBaBlQVEUU9VXKpKudmMN38ngvCrCtwkdhgDPHr8PezsBzfynsOBhbP8ytHYqSSSHVQd
1wHR8Nl4RzmhVCEqu/qDvVsJBEUJ/JwtKep4XSfUFHfcsOTHefYPnsq2gwMRrKs9SgpuEH2YIpoY
F2kDh34yTHpKA2MoQxtaFE6ecM07iNmMW6NBASKE1GipCDa61QmZFfflwTsWLebJ1WOZNMmVzkOH
UfAI5ZarvUwlxP0ojbEE+ngsL4MrmTkGYL3Wc58Jrm/3PbwwqZI3Wg4FFMUxv+HdITZzEesg/DSZ
0GGD7617x/Y72XpZL/MOCcu/mQnM2Nw2AwCsWZsErjesCfaiyOTgBTiG6xAB51Tjj/gP7Lol+0MP
m38gXjeNDlMxpnEBwfS2MHtoXjiUNwf70B85p+aLaXMUkka9B4oabNaVaW1Ao4dKSZeWPRlWCiEX
O+30jLlrHcWXHVLu3gZvMF44RFWKZWwh3KQKcjTXdvs34W1FfKNh9K+sZpiRojF/IWcgxBlXm9Le
lPCvVYrmwNbcxXmweuoB9EDorI4kdgRBWX83/IwfOe4fwDcX3EJwcBvvl6aR1IxR4whp3416M9sO
+NMBMPGG+oEChuAHz5KUUfRf3vvj4tKtDesNn3E2qM4mruEPHRyi8iXarT7QZnLLiIp4g2DaakSG
X2aSx2L2/dg0+ifuzjkwBLOVE16i18H12D2/6URm9SaAKBAOzY577z2gmMHFAuKJsSzQpIubl0S9
D9h88htftA+9U/vGNKhkATTxh+rfrVPEKS08suu7MsYMb3Z0su7MP0Fq9zQc2hzwY7wzn4MqV2tY
15P7MjsneHQitAKpe5pmwdTxWBAe3e+sMmSWwU7aft+TFR5bZdeHZm182bgzVnmzHxIgq1nBUXZ4
jbIOzpXZip5fPbeqX8IbkzK4fUwSRQfixrwC3Ytz8LKrHQbFDp5WEaF7VFuWYbxMnkxQBzlbK5LG
cgYWBuMQ6gFD/v1w22Llwf1h19qbPpPFKuz9r21eoGNwft0roEiJd2Ud3hF7Ft4Hu0SK18xsE/IM
9piR9rLosbL+woo64YvFBRel9cYmnNDaJz6PxDrC5oGOmvXKDLt7LIQIa01GUrWmFmsViPfEyx8P
dcsxVsWN8qrqwL+EU0gU+w8Op8jVbqYyDvsbuiBpGMRU1DvXRaj62sJyo35mj3xYRRMmiFgNLxWB
kgjkSwCh6hK55ZK4EtN/VJ1iazMvdiutUov//SfGNBkNBiRwWhtIdYpbiDIBWBTjaLLiImMJzJUA
9RF96aseCsTgX5SR0YgZWmmBgLAIiwanxXCNEi2pT6pw9Jj3tKoh44SwMAEJE2LA4vvJG+N1IfD8
lHTjPOcYhfY0O6MOpQ0GGWKaysCGlY5b95Og8Uc3r/pew1lVTxQ5AAIsNO0Ak+9J1vAIGfm2BAio
QvuCy7ZmE6ohGgKt7sZdgvaeYp97mte9ItPyKv8h7ZrJYfBPX12kQ5XdF3RSrUrTcBim0FCrwYQF
gEw2jd5PxwxxReJ0aVJk5Km2Vca2KBuoOHCyI6r83JJxIVyc6jQBbyqelazxBeADi5H50PWoF5Ul
j2oWGHfqVhETOEW6O216gYPI4Rekw2AK2aEAtoVCEV9EUp6TB+Lqqs1VSidaQo43Cemq4ZeiYoT3
lbcHvGWb6hwJCNH8hYiiTvVaIQGTaPuF9MZVXJZaH9qFLMGYC6/5n6FarYWklW6NCxPv9nafy0OS
UxuBJXBHHQyzAs4N4AKWkWIYVvk7LADOWiLMBtuQfZRwzuCx+BAzIGbpI5orEiEfIAh8vS+fIjfN
HDjKU7Cac7fUuEE05BfIQRe3AiSwbzSgOpd0Kr+Wn3LtJ5qpEUXlJC8o4moDa6iNqv8DpGAPcvBU
1rKfkFMEBI/bSBnRiiAWHUuGSXAQWTNAQGQqz4DpyxZcnXha8nBE+uLHQHSPmKtA93xHD+C4x0JO
fPoshSb++4lCJIU4ziiNVI7SN4IBWinWeyRhdbdF7E4+TNVNWCSSpWuTVReKdXPDciDl/zI3LnAK
HRITI9SlRDyBkMI5wTg5OpJWC9RItVFEsEsRjjS0QBHVFFG0waZGXECvNrW6gK2/V6ndX+oXVMTI
MFJrGp/uBSts+pfeFuf6tqATvcUjSIOqMA2uwa+oN1RdCaCiAOVeVAmFCgq6uAy1zixxy/ERQR/A
fx+9U5RTZWBlShVhOkX3EV7Da5MGrbyYPazN1UZc+0JJWCTHSxh1TLhtgT1YU7BGzo4qdnxYF9qF
ttkv92fBbcHyO2jnKO64A8os38uYvrP2pldtP1DisMhvolYQeQGTnRhPvwVQSutq8PK/Pp01KDoG
5k0ehTsL8dDhlAOSomXdJupTWqqq/6mgCr1CG+wcjf2r6BxL9vHmGonUbw/M3GvQhPfUZsZ0j5vm
A6KWW1gcao45ixqJMUWwVFiUOjNAQISPOHmf997jEdygoZEaeIV/wvz4X4wRS+AC96TePI4vt3V+
8V8lNJIFJJhsubDuu84NvIQ46xoFF3wVwjeueZXc5tvnlw0sjY1E/03KI+M5/PdlhKucDMuw06YK
ooqAGNr5JlQLB4hbM7uK7m6J6gV7i8yBw8k6T5hEuQ8j4I1m2a0Gt14xMR3M2x79L8bvFS5tH7NI
Vog0/H26Y36YQ0Gt4hT5jUrT26I2YJhFu5/xwmEuG4QYvDz9G85IHGT9q6+LPVPwbsAW+4THRQ1O
8DO59cpz/eAjC+1vqHIgfU3/MRKOFBmsuNKruKbHybN1cI9edX7s3fFoK8/vKJ6qo8cGMyi+HZho
eAznMXrMM8iqt8Bsbfzb/8WCECF2/fdvYeyyEOOCs8V0zuQt1uMBZp9Y1jXvf9vljvtttMEJ3h8V
FpX1/Y/Cq5RkAAE1uBOmu22pVdW2qgrrLT9M9DA7+tgm+8o+kenjI6aiw2BJ2ph9XznBngSgNFDy
DimhbNqeynMEw1BKrn6IkSvdd6h1Hyk3IFolJEt2CtqhmYkxBIl7Rgsm7KF4mPKs1CibWocp1z66
Xa1jpzJ/+MeOgZB3YxlPNpCpvqjF5QFezXi2+32QBiyccJthwulO20/YKx6Yap9MxJZxGOTSqXTb
fbwuuDuQL7bbUALnkCvwbgN1BZrps/AbtMxBOvJvlK5cuXXbHsyuLywypgUe/QvklGL/GNTQjsLD
+vGysWzHCAeC0tnKWo0ezJ3w7SWAGLyIjzv2tPcPuxqc4YCIZGRTIJjr0R/MGOSwBgsDSy3Ii4nM
l8Wxi01/NoAAxAPiE0IOUcYyOKJQ1iLRgMWt0mcOAL88tsYnDMExxcHYDVe3BItrPaZuJ0norTwP
i5uGBc2WB/hdaxrySvuGNptL10NZgPewECxpR2C0BzfW1GtNThudMdkAKOE3EgBxYBvftIb05Um1
9jF+of/olycZHScwYg6zSaOHb8DoE1gpOiaVUvsDnOlQDW1XsyXKdkwizJ27Xf0GgrNjl5kklhiV
dzMXkb5MbTaBPeOc5nsIuaoUBGLOv4y2M1BV9DuYAg43ZEATygpQ+Hu+7wCeuU0QsneCrak28EYM
0OoAqZAQ+9KNUiuGgoGZyM6Nv92onFL9qC/dDgq4+JMyEE41ztrHYxJpaFc3Hn5Qm14fOVawXfHO
ykRVlH+EF00QjDKqdVorKGjrL/qfwpzCazu9AJa1TCYODdvEydUjlL4xpjkPxVsSoQ94o7h4MDFH
mGiOziZtyxZi+lKbPERWjZfxLTidPYwgIOd3kpvLZeu3u6Fv+VYKfNE9P8Hiu12VgD8iCQmTho4Z
hTZHgYZCq8ui8LraeFKJhTCyVnvMJvxavVuZw+CiP7Ty3Aqfl5J3o2AwEPgfwAMQi5VI/N/g4NT/
WEULk+DFehKcEccdrREY8uJEzYMdlrXqSQ0S5MmvnQ2nmtmFBEoRZH3b5wIDnklaoRfI+klYNdDD
SaiRxg77pBqWjtaK+twvvKxVOV2tsNOR5TqGr28wa+InY/T+7VDgiLFvY8iSKGqSWUoxvW0/Ti42
KXTaZ/Ddxyt41wM+j10fUkMEu83Q9rXjY7W/WR9oVmuQ69rDL9aa3907/NbhqmKY4tweKQS7mvNk
SLZBr7m+16iA95vBdz27Ie+sFRNRqMovdqie1p/lgckyONoubNbb6FQ69+i6s66LLSXHzsreeP90
rzuHc8wbrchLG6MoYcrMISlZuJWyKB9JgFenjgEUoQ2W5JpREpNPj9J6rttONZpcSMTPMdwTBy5d
SeKDBTkfDdXyysQ9eES99JzXd1R3q5MVWfBeoNMzFcioOX9TJ5SpmNRCn5NKa1x8EBDvqEHIh/RN
7wCFEz+LVgo7mvDSw+EXDgqzCO7gDLwQdgxeBfpxGm7I+xlvC83DQVrpjzhz4GNdBhcEHwU8LaSs
Rwr9eRMkVy6NSL1TibIx7RVLaIcGgFIbi659OhH8pjpeQx7sEdi3c1lf1tVeoVdBubKjajE6n2b+
V6mDCBy61fFmCHehvrj8HbAlYLKDqAvbEYPNEEwRbD7FBdq8SwB5gkE8i7j9ER2aGgkOD2UyI9d+
nYIN75UXFZdQB5XoRxsTKxrMLOqqPz263/DLrq7zQHycbwzu7/CcrVJHvDKpwwE/wMimRZma1FSB
4pyE5TpNH1mFuTZQI7YCjBH45Vc6T3uhBWFPQLlw6x9qFq7Ujr9i+1hb7g5yp7lBR6IKZGEZqlE+
ICTviwU47259pU49juUwruXHGl9pYXPTp/zW/4L7CfEbLLZhyvSDnogiOxvAaUCipoDNu+YNqqw/
wRRUD82r7CL33w6ec8YXaowJ9Cg0uUPVyAjFQ35Jm91muMSFrdCh3EOWKACnexTyfvNM8Ve1flAY
qVOs9baHluLGriNrwXoYu91+s7kek/LU8ojMukBGJ/UQDs7wK39tLYooPAK4bzzkzYj75FX+MzUG
dKL1ax2Z0ADGy2qC3ZNDA33nuymcUhQesbQK3DwVF2oE45Bo0Gr4RUL9ZShbCcFUSEFA8wiQhPlo
EUKmYxDxP5rObElxLAmiX4QZu+BVu0CAECIFvGCIVCL2ff36Pk7NWE5XT1PJJt0bN8LD3QNdyHTr
ecs0xcLh1ULDRu3tQc/5hIYLDronULJW1Cj/Rknd/E/6MY2y+cyBd+kug1xbuF6xT6D4oFlFl0cT
p2xRjlB/cEYyFe9Lx+LlDJAOZrfOit8n8ygbgwATI5B2a065EgcI+nhhgcDQQMGlVGkz/QWvPKGs
+/4LBIBeur5xwM0T6fZM8FcSgZcxiYo4Zho9vUwRwIo1vRLfhEbwMsaPJkYoRRF4hZ2wrA7aY7yP
5n5q9PBdeNuFX3EunYv5iAu0+i80++/QAElzsL9Im7Ku8K3OYqwhT6gZGMQaEp7+TZ4mxb3J2ANN
CkaQDmi+8OD45BDwEHRRBlvO2JlugxYTZ85O948RaN2m+2GyhKrs6p3KHLdEqHXwNlPmM+PAK0+g
GzVbpzyigt55FAgmGruheJYfP15W8L+Ma0w5N7FqwtVml57IgH5PXc6WOykuwXGq5c6izwjT7HX7
A/cjrQfRjZWwDykm7atmFFUD5pd9HYqMXX57y5oF5tAqxIWIespfhwcAOkHq1BJMP0RRAcsGrGfN
4oy+jepVwOcW9qmohYCZ+D33P56GzS3x8KJA+wy5PHX7GZ0uXJHlPKwgFqGXmV+fmJNZyyVVlzhU
Lij/nLDRxldmRwHotD8BjTboZHC17PXdQrO0xtSIGmzzV+tREFZm6gK8o/naqdN8RK9Gjf3tv1Ov
piBOL/iJ7jxhAlzApWmV2ES4Ct1BwPjBEPWALQg9z+cUSj8sZLqewflFH0wsy/mahsHK+9AjPame
aiVLzrXPsDQD0yWJAhlhsACuThARJsas0gGz5mdvv/p1OuxoYPglZgaAqt+GnY9T+HfG86oj/2ET
Pt1w6nQ4APBrt+Q3I4eVCneCYZ9pOEVWD59CZc/I//tpBMgMR6Unsjz22ajs62ky88Q5KfjDPnHU
4Q0YuGBxT0OOTWZVLPC+zffupbMoefubU/IarOd9sv09UnLXJzVudHANryFTrw4sc7lqopGTooRp
ahccGpruomzvI2LTwWTBl9Cx1joO9tYvj1Zr6IU0kUPRVa+uLFU1poxVCzpFw5jGBitlKX+1Cm1C
iCLL46SkNgnNnRETbKYLtC7kih4WHSmKFZwszSMeWDf6Dm3bmF67c6tCNPTxVOhtEGyhXLE0b/CZ
jbCFUF2qfyq962DnjP9hDG87nPKG1UHF4w2Nvu4e/Gp9TPhefoOF+55uMj5ikYIFNFlK1eRKwrL5
2f3okxnjCmMWWyPmOzCfbbPQVEwKej1Yg97NVDvOQmDxxcOQsfKkWFtNPA+eNsRCzcerUAHrmbqV
Gl1xMsdHlAwSth4sg5o31wwZ1DXuZ4BGtAKAYx4mRXBh3HbJ1Xc9py10a8j++M4Fe15yCbIyZLEM
rcP/glVRtSlzX+N6uhnecoklsDXCMMOvZhgd41eOvwSX89q94g7ymH4igWoN5txssSgmLlMnIZWj
YuBQ/3Ihtr02PQcyz4JiAZLz1yX44OIOvHdeQcPVyFwKVQ0pu3H0UI99VYdvQH3dn3UmzwlcLqbo
pqxScsWRBCCjrzuG5Gx4ellln0KdnlHZ14ANrOr5NqT5PX34Fw5GGNxvvF8WMQtLVwojeJOhdJv+
keW5Yeakzq8lJB3fC5mdN8UndG0tKg7rZwwwgcVK3b3EOBfjAv32Lxa2F73xe7SjdsAHqVcKNrku
I5Ym3QdYQYGlUlm764RRzhElNXvGg3iIua/mdLb7JQwwXzYlfBctSbeLMASUxu4xuu0AUySDhuQz
gn5wAHGg83bLBKcnUOPe/cMUm29gPNRGtFD2/i2CI4tdGOak/LfOKlmlIzEKNHG4ikXnDLT4/yMN
GwGCs2/34KkD70MC6dKvN/CAGN1zREE1boZgyIN75fSFGUotubG3WETvZ41sR32zmglLX41LjLPA
WTJmB4garNtLlzDhNGSuBMNTuIpEmIqzqPTQRmJ9LcuVG9jcaDTUvdT90+K7ILw50gAsdfA306LW
0ScCYnvMLVl5Rbq1qFfEZ6S8Abj+dA1iSdO69w4MET7OboPbaM8KugQIRsAPwOEYhkRLlAJA5gZ8
rIsPOqX48cKj0qMNTUDBgZL5Eld32eac0a/pRwUdPD+9ycfnbuydml3mThlLkcHWPwf86SkdnTaO
9S+I10y6QlK86utxOjhvLj5d1jJXvU2dhgMsKABHMIzsujVDySKl3enIVjm+TQbbvzv6+bRB84nw
nVUfgjjvwT6i5ruhipMVKg0kt0JNF2MW3it7N7cI72bJ3eALcwEg0rgoI6zGJfdV42E2vvZMyb3w
3uoSXQK6a9ThkqMcXCi/DA/GpaRXcNN0RlX6XGS1IEpcA+4eBz62TYyC5TwVD18Pb/NiQFU6Wne+
F50Vsver6Or44El7ifpuyPjugXxljFERlL2y9+RivTvgqbP67PstYdLdbL76IbygzcZG9E/fmWSF
y8QaBZH5wcoe+96a2eUBcQz1LrDhfxsuAwbwJHBOdN5Wfg0Ep0FZX8XBRPtGvRGNrC7xYVDPBrNB
ssF8ZHALpOslj5Y8v+rg91GxsYvqvgGsaIzhpauL8O8yQKyJE9VrwoR63R8AoY7uq56O4lbxjJYK
OsAVbMDZF1Wi1T4Esu9dx7sWmXxxstEp0JiYrnPAFGrEY4Uikg2hMSPEP0AOAxcJ0P+MblYpoGGF
O5uDbKW4WhQ3L7zh4DaBLDxqFD8kQ6s6hIL3PXhPr1P4B28Q8lrzm9YgqqCbbO9RwUFxJq6CiiS8
gdQqK67R2VyfzU1D/mGwpMpHcX9B+itW7WaCNTThBWErq4Kh/Nc2M3LJZdNUB1qoO20dmgCyjbzS
U5zdnwzp+fQrFAVO7cOnQFrUf859vPIOnUejAyUMxB25LWO/Y1I5EQT24EZr/oGMAZ2GOcsRfKM3
OS9CLFFEUailD9g1/nrbh9iywpGUHWi9S8Ee/T1J3glO8qmrNI/qyFvhaErfkH6JOL1H6bfwjuPE
+XnT3cXwBEqCjc8G+Veb63dJjT5WbDwGFKLnkmpNVYDmcGpILlntHmWbZ4b9/uIeTEMTHBJmedXK
CB553ojJNb/s7irMTgRSGd8JOEFkWlATK9Jf87XprcDYo48oXgRgDxSJaINhvlgexE9CsWYBMmD9
SGeJLslpivU+q/ofCVBBXKxaUYWhf3cw/9VTtMLbkA+1uZgt6OFTDE2Jue4gmCJLa764uIeqRLR6
xYsRxiFme623Jjl54rby5W9ykWgHkQ+j+6J4gAW8CqKl/DoVCvlVWjwksYgr1nRtVVGLx3pIq1Ht
bbNKqXK5UstdOg8NR++xF/hA2FBfKVadTvUTmBxoVMi8+lIvuBQZhuvOtaG5sc+Rc5zH+n4Uu1sz
0Tok3QHlEkopFjV04KA11S1tUqU9MkpirJJADsZEYX5PrVX1R+mZukf4cmA50ClhWgMB8ip0/PjR
xQAvjOWQzS1UXYYPt6b6Cs3W1D/6bgNYQJBK9dPeWDkKgDIA5CUTFR6aJc1iSGsAib5+1C5bcVLv
sY+PX6I8qRNFQXvr1uknc9O76kSr9md9kMvDu0PNxTXKQWEzCn0o5ric8A2lJEReIJyIpjAhwo7F
cfZfWfuKGNZ8UzpDzWGv8GpvyK5rqgRcUA9dLyYa4zdLC49l2F2CV9QZNtq0czMvWfofFGARC3HM
jPNYkF4OPxYzmvzm50GeswXsHIivHgWEmBN5BH+hXycyCPZra5tEsORoAWKzfsN1iUflsc6LIb8z
Y24CUe1LwaMnAFJzBQzkPDkQSzO1RkVoBZVmB/EnbQf00FrY6mPqNsAkUA2/dkC1+c9Y/xKoz4bQ
cv8OPcUDAEzd44h1ZPnt6hU20zPIVhmvh/ZEVIN/lGwsMkP8V8q4OEmKr7YIIyR57+ZXOV2wu4BW
vqtlM2Au1cqMYk409SuX9Ev/dS7l9im1HOgfVDwqaoqPFywjKemmICTUSSpcqbqFaURa0ggJqfNR
iXJNuTKgB1yxNTyejrz+iS2+Qn8AQieI8ZH+A4aVOunD/JOM6XsDCUEARSpCpsEq5ZAAAtrxSbm2
NCLVIKmYARz0ZaYD7ZJ8SDMq7qsgB6FPTSxQiAJV4XVEzuBpXICV/+Y6Hftr/xLMaG/QatGbZdwY
SBj7zgfgEWwJxtYDihYo7pfczyfQ0qFj3hVVCzykK7p+pjtruCeOvAYH8Saa0dH5hOeYOWLJbnAY
bUEv1ZsWw0zbQCjePwn5P6kAO9AhDeRB9qDmd2rv/gtRHnqQHdkYpDf4inCQYjaL1D3UTSs8LbWI
I2Kueq7FjwhRuEyyMJeGg1YGdQn1/pIkGs0VPINTmiW0yokY9KeQ4xGrs3KToPFIS5y5HLC/q3w9
Fhm+YnAQwBnAxpTt26ATwlZnFxta6sbJuW0GFwZtTXc4G267PBA8Wfjd8qqzrbprPuPL2mHf6Zd/
msz/hW3nFRmg2cYxGDaFrzwpanaF0zOkLXMj6fff40RHhRoeZxg+s1thXfYODWCQBc7W2rDKyNhG
90iQp2zYm8wjW3vHintErPALEHs9hM1yt41B5NF+lkTXxR3zAv+dwxQ7lTqjK2/IvaQJ751n9xyg
yqvyezpQ1EX5ZPfe5+wUTA7nzN2kpArP6XuKIopcoY2ri7WrcV24EaWgDJwDz6PlivmCNjbES/fv
qZozwEPkiAAAJh7JsFQ6NzZTSrCEWH0zOcIBf6Immq0ipTEMQkQj+Cu7rUYgRERLiDXyEgK7q5ix
05ygJxw+SSdum04DGjz+zAA/SPlIdzYpUp6YEW5IGR4+AD6IPnLUbpkWOmDEjfEEMLxskhtpeC4p
vHiM1bqNowzCm9Ndwztcu+vcaLnQ/OcEc1KfSkXqrKgYidyDWqfKcUEQQleyvNrvCX30YyhaPMhy
r4acuW567G2S6pyygNJ7tMU46svxuMMHNLzW5E3L9/TE8CV/jSLD3y4ON29QN/C5JZbcxi1/2RnD
orCb4WNvLisYXov3BA2eI1VKhPmUhGdLgkUZx8L/ZPshLGLrwTizoDR50w9HkXnGTKR77jF5FDLQ
dbjv8P+hNoKfc8+gAXMD6cmDrHNcfYch0/cBuvRpjYkG80HxLqGqsgMdx3QTwKyRIedLxGX5g7ST
5IXUjEso97L+gy4HHQ3+4EbB/WCoa8LUJcbMvkZ3D7PykbhgrK/vZcy53uscnJt9fStoub0YfmTu
RkaaxOxpaem5ehiGFzi+hRj7RRBK8Q3HL9xu/YL9IWOjyeHRD9C/ojxVZF6yjtYg22bA4chZojHS
tJEpDy5fTADjqRntjVegHIlRXht88WqE/m+8yxBjQLdSsrOmKTuaozZ+DauDK1gIEjZovgWm6cXe
Fuz9c/lrDebYmf0V4C8PxkD9wd0HAgzOF/vC5AIwtIJiFVDFY1aTVyLe/CuQiJODbQejLbIPuggA
g/SDOoc/lNnhgT7k4Dphz4M7st1KP4LMGzHrOwJwrv9iIc5eP/iroDRGdOOlXCTOFItO4IGJCHeX
YHA/2+clNENSuVUoyXRpcZ+i2DJh6jKcl/vRr+IOdrJacALEQWCO0AoX4h3ihW5gHOlOcUeJ5ju3
3W0u7rE8yKjxP1+mIkcRGQHbigy3SzB5pPWp4uNmbiOtIcVhhXGHBxtGTLCau9vhaYBmZbHnTnNT
rtZ7LH7akVy3CVvL1gwO/BO6taOtZzKulUzvmoMWcO4wRSi/gPAMy/l7rKNfjCY8/QqgCtV2J5z6
n2MkxmS8zg6Ve8E5yRmVVjL1QvXDYLTkEZRo2s+9OUNynswbwG+SQo8xuP/U6WRRnC1qKpV+gLP/
TSl92nf6H/iMBxVr07+IZOSskzemJQGql2N4YA4jdImRuHFKjIvMsFZBNbnAEyZRqMJgrN54RK6T
V4vXFx28vUDjiEBGJCXZjZJLwMPC3YBsdt0xoGkUASrxYQMnLVdVO14nleCNiRkToy94rrh3rFSx
UMUw5DV4xz8POPcX5sas/54o+lrfqRAUxu3BdoHhBWSCKqgchL2w3mKgd5MZ4GUE2h4mrtSZTJ4u
dWtJtV8Km/1ybARPnKdGnb0NaHX4MI3wHDQ6T6jUV2Y9Pn7wZv4iryBUJ+92t/GIHZzGT/8wLtnY
6mBLS1t20zkMT8OWfyWFAq1plXHet/yjtsFlXDhgbGMcgXorxtkWeWN6TQtMjHChrfYv4MgSoANJ
x+3o6cOt2SKYwQyMEdLy7RV6WqI/nQHLedvBoWnhAwzsj6MUJvF4pTuNiLk7x7TV6DzoAGTb7Nxt
XqxaAmzZhTF775T7jN2G+fIEiYPb/XdbvnHnBw4H6XhFMGSfVfkvxbWkzvM4TBFLniaY0VSHH95k
dMACHM+aQbsCVbbaKZIiqaKNggDSqQ63eMRxmGA9w0j0o7leIIC4Pu06k0dmd9pmvRoQ5Gz9czth
p9vqPXHiK/fhC7ScZtzsbzxcjzbOCla2u5sBZw22eGFxZU2Z9TXj1c38rWFB/iO/HPCFHj2ljMFH
vxin4B4nh+a59XcDqLbuZjuk8Yqd7wbbuUbCMkpBc5JND+BOPnQnKA3iJk5mtJzjSwY9g0YUgBwh
2O31/JZjIP+OwU6b/V+cVQ+dkwfabf9hwmdwSkCa23WqKYwHcZLnscyoGDvkf+cefTCcAgjOGtNz
+kD3FTdo0wOzeuWWu6byJr7yUu3w6teRYoxxKKgFd9BkPnTh1TnCe22+8/gArMzIOXrmo3aAFTZw
a5PFUwYulpP0egSTqoHal+BNBcfZeLfvXXx1EFxhMtxmAq95qQF4HcH5MAzqlyl8x68pw4cMmSlY
x7fVrHmoYOncAvFU7ffPvn+veLjEcJ/uuGMhVnp276Vwy4A5Pt3F2f8duRG4Z1kNv45hyuZvB4TO
/FGErD80kxD5rFrOCnr+3L5CTAScQEEJ+bj/PIbFaMVIxM1oP1Mht6ZfBnG4xbTXXcah9gYPeLDR
rHq5O/9VGvUdqQcjhGKzCUSdt6awDBED1Pxt9xXM6S37ZFPmcXi1Eh1cMA0Qj1w3zneW78Ov4S9E
LMw3I4a8rzTUnkR1wz6sOofRGupABuBVRDKNRCzG3oMepMF72+5tZPhQ2aZ43lCqUXAPMmienBUe
OVgwyKgvNAIFGxurpeeoBFv5ZXB70557m6T+c4+PsYFy8ewNZhlA9MFugGgePco1ir0n+PP+m+/r
kNkPtx0+1n58y1Q2UzvOQ5IMcAEoSxwAa/NJzxWogi8D6iHnGxUKQQIL9REOmk0r2VLrb2eXEZki
TUD6bSA/QsNI0oCfNVxKvDZR/dk37gDwmTl0DBMjLxjU/HcP2gaEbOZVUk1mVavlZRWey7Qy4KN1
D34Ll0YbRAIiBpw9XxYEtnbF4nYOXh9GcKntjVbFbkYIub/gjVTwCVcTs+roDpPo9rumeiCYM1eT
yIpWrmt0n/G7Dy1bdmIW89oe4etbvFLtMOVzoaxEdTE4HNCgZNlSS5HWUNX9q3nb3JRdIG3CDOwS
UQjHKz8kOE2AR9I7fnq8HbPov9KeO0QcLoYAJYNw9PWaytpdahXQUNWAL8DJj/vA01slY8l8kCcJ
OaJ4ewNYo3yUudQj+NjFlDFd0QpoFebI5O3Ig7LOQII6ogT9W6Q4aHXLlgcFAQMAmhV0yHG4hOYv
ai91YVjnEOZqc+xxFvXby1Mg3vkDR9I6aV9y/PnK0gby2xS/ro5/F5QC50boenauENhfdNwf9nqx
/2lidfxypT7cYYyyC6BidxSVwdmZ0gWXqzXENmtR71QmH+bcNTj9Pvg/FpGw8ff3epygHIn7DiLM
14kq/LVgszIF8wuu3i0scyGk3pYa8skaY+nsh3J7UM9EmUbGhRdxueW1QN7khYUtBgmo4ASxNUTd
gdozu41g7ZBT2c0FtW2zMxkAeIg6VEkVgJNtV1eeNagURjmsDGVrfDRdUiyfuic0FHpc2S3knYVu
2MvWW7Zdw1cDh23m72ECsvfgOvDSSnDqX2a+wLOMFJjFBlLuUuQjiDzIxyvLeuTBSN5kSgBDWk/n
C+05dK68NyYBgDOqwoGMgMZ0/HzbbbMMRA7TbpcoceeeAi48QHCDILsyqYbFC+TDjMOePqC46RoN
u2XX33vyL8C6qkH3AcGozVfgEurXj+NEz6CrJJLCPzK5kj/mgWPGR3NQcKg2KahzDLOaGj/0+BT/
UFOupZNgbM5C+bmbPa4i+ATGSox1A8jLMS93WeQNuKQC+uIdcU4qjUsGigW3ks8vTFX4DMMM2Rou
7TThNQhmQeq+5g+qPaycmECA+0JUUoIj/xCQCotBfmf/5NpijSjPV0mT4/6BcxLJosRhUmFRaZB3
SkwvmyCJQRJGA4IN0IKSHFb2EQKdC5VgcJmaCaQh6lXqLWQtylnzqMSH//dc3gNgSAWBajN0g5EA
cSDrYqAajhbNt7YBXNK7qZyDvct4lHD5nDIQM+yP/jAm7dLDh7Qkae20SXdYTHtK2iWAOtURsnHq
baBFSBpyX2E6OWoBQBUoKzY1jtQeAsR4OmaqDvkBllM4jUClHo/7qEirzI652qWZms+Mx2BICKoo
2tKoqswprXGcUuD3NPDqenVgfC6PaObUTmpy2UibKcVSyAwSEsPIRGsgWK4+QsyWioxV8aTErCAw
Vk+/OqgNt4ExPP1AYHHxop7I42WLTlLKxwhjY64cUBHw9d5Mp31NHvXHU+ZoMYjKuU5FFom1RrR1
Ze+UB6EJj76Fo1a/wscsu20M5w+0GGEZiIEVc2HFSzvBkgTSgTIItgcnkjhBd+ntzImH+770YxJM
cawNCpttKXhJ+hNOQJ08wHKAbZJY0xCRykkXcvpE0dmg5FYXg8KR5cK4QQBlYPLWt4JXICJm4Cvi
YZuXxsCmfHR2sjZkw4lEb2+aZgyZW0rqmDJeW0bOYZz+3nzKp2ExY4KtdRl589G0v3H6EDWwmdEC
3tP8e3oNCf+goNh0Tej0v/BWfTjjhuojfoehtZcU2ziYs1iB4aLQY9shW2JhUuoKMuCVeNxbAkdT
cXFVoe+SDnB1sV3g9m4D6ieOb1V6EErdeCnDMsZxTKmX0MJy6EHD00w4IIl4TSEp/Yg2bRymtOG9
g+/QNR5rPhIS1SVTCX1c6uiZ4CPwVbbA5SQ8ZLNDAneaHi+UPfUvuBoV8+kJbARCWpNnrDmEY2wy
cKUC0UCiATZQGXoAvE+oASurZvVHsAdgLKZLtoCa2D/H5VIzwWIAzoDol0TxC4O+pzVLYM6T24HM
60hWVIbRh/A3KcOn5N1jcBqio88tYKN6U5gxNWvK9mEcEBdNzAdZAzrWWLOeIWQuFicT0gtDAnVu
cJvR7OAlzw2Nla/h8z/AdY5GE8YgQBmmOzgFLj0aoOqAZCIG1hdIOgV44p0kZ21YGHwrfJHu0M7g
zPjFGId4/3WVuHXzWyeK5b2CfZGJLoNuO2eWvgzyxlhQ+DGAv1l021DTUOHCdGmyIhRs2gArtV6j
x1IGTeKRse4Y4TiKXlaEHQBX94s8EkmwF0KVZ7dIipcOchVet9IRT5DJLZr8VQ0XYdQAblM4WLIL
NuDPTHObgXrPytL6xzeziqM4PQ86S+hEzRAcXphwikV9k09ZdkM2fnoOp0C25rTSoZwPQgC+zSCb
SBXBYSfwa4WkL48OZn9RNZkss2DsBM+7+ATlBCmDkwRLBo3QF5PVwLYnyvsH2jBfWUon9W5lmsd+
gujDSsWZiY/2YexYFOuI65J8strUseI78KLQ1UQ92oE3EKmSMIxZgzIIIlSBwesKcQCzx+idFhl7
gS10sUq8WWzwH8SDW9aOgeUVj5ohS95/c0TI9gHKGfsO5J6PlucRxh07LpICjisiaUBswNcDbtaK
AxTKIx9XuceHY52LIa/Xgi+ShlzRBvbKWjPT0In0kWSbBL2zLx8l6Hwwqzjg6IoEfH6O8GJyhYnM
5AWREQnyTcBrhNxoq6d6Ptg+tNUAVw9z3GQA1ONLka2pvyo2geK9qMCE6hAQ4IaTcH8+cYjkHEzL
J3S8fWj0pKv+eE0ouUsOFc0z0N/w6lpmCoJ4faEtlODrNIaaVXSrECRRPzM+AoSdqFfz469BoUc6
P8agyxNN/Am/4xVzaVrwcBYtV+dbiDXBEmYwzfMJ3Zw9/VsuN+hjxeP94O07WGABD899wZBtV2Ma
d6wG1hs8W+Iag+nEq2YyjMURzcn8jDaGiXcOLh/TuERAEgwZMdvthXGmrMCAjOQwxVc5wXZV3iPx
Iji3mQLKjDaQt5ouQQFY2IY0BKuLV9PgxTyXkk84q/KqOEC+Y4bfMVHcodTzkjgm3MQxbGYrTih0
ApIeiA9B3OCwZlgRR7lNhN9jY8baYCOtehycS74AxmmczdM0jRnLHX6dvai75m4r9DhaJPQUuU4b
gbcIvtVWLpt/pXN1Cl/1tDJY4R6WiDG3WW5BF0cayKK/StrDWofJebjwEbEIrnR9OA5pYEqnqEtE
OCNfvZqAzLEXp85UfkF8p2h56fL7Oo2bkFlUKw7cH21p2bhg5uwGcLWrd5Obqr2MV6RDTxvkWLkT
AtaEvcoor0Djqw1TEzcZgIODCRtTSZHDHFZeFpaX2b85zKhOPW6rogyh6gZZtkIgrbotiIqsMvNp
Eqg1KsIgbYBzxyvswZJPJsucc0TGRqzXqRKgp1vzXhgbQA7vQSQNvXLNhmfQBDIsD0QoR7Q/wiyQ
1qNEkPIXuNpLTCtwTqW/i81OxTuTVa5ZNMVf3QYHJnNg1CYYsCw0Ic0Pq8HyBrdfusycxo2ilkgO
OpnlqHTAw4RuE0/EiAMVnXoSN5IPPYZPhNdM6gFPMpjVgK1qf4WxhZzoeE9MZdD6sWrZcdvvpruP
qXtIYY89tjfzWIh+rIlyVJY4HB0JJ9TXRrTI5IoBSVcFCt0HlFtqGIvjUEVqr3tMP5GzkbxYZw/i
6PiWrvP1XQ3Jr2saz1KzfOsR5/g+W6Y/Vp8kHHGOJVofA0arlD8uJLyKgt77N2bDK52BhZaqcFd4
VXeC+oDZS0K+wRto88Se04fF2ynwUL+YpHwEHaW07BYCmqwpanYSR8wfINsQRLW1LfwRSJbhmQkV
4AggaoWL0Z/fD2EHa9IBjYvFEpqJCgBxLBSH2VJcVinUQcgoA4geH1pJ0ymOlVr2SpU0kbfdr8KE
p8wg3BIlWB3y8qtivUQnEUEWd0aVAXVAT4lnTS1LMQF2qSaRakiVuYbLBkDvnvkNMgrAgs33gJHO
X2eQuBD/ihCE6h4tJI3w4GP/6/eoxyryyCsIYrYxHwPyCi1YHSnLlK+hnaeSjY3FMaXsnOWHvZHT
t8YjiLF4Y0/Rd5BWAz0GMZOPHJKoEdPuRiOr6r4cyOkNrMAg7uackIWl9zEhm3vsVcXyjNrv4UpW
XUauEMRkTmSsJz+aPthZ/QWxfe2S+2Emzz0TfxK7/sUCxxCkFjhlYp8orxTSJDINqOBa/DSh+fmm
y0ASSN87gkLkZPShepR2jTLZ9PoIH/osgQcH56RlhgqU1KwD8SKYOsrfOH2spFF2ruy/0dauSspy
JSB+49ED0we+AaGMiO84/ZHv/wyHfaJGxGPEwFhXi0rmSQOhFcpdr1JmnBDUJJ5EmyjRB5X/LQ4W
IU1eegzJO4JW7sqn+dSl/6l+OqvEWhLdoc3fnLQ+YuDuTDta7mi4O9IC/5eH60/ZxCkTFX7BV/Qi
T0esBW3aW5LmdFVKcs6wjv/1/FXecsux4qKDuGYQNRp3GvyiKoK4M3Dsm4dyPOU5uaUj9ubYWWz2
NiuDA5BjGJn2l4tJeQ3zQDDGGxIg+TuJOGvGS7UpFHAUGcXYP5EvmXAnMNqcMqGmDL+N1nMP+caH
moxju0//CmBl71EqYUu6entb7EPy7da+5mj6cEu6jttZMREMWEWq0eoUZBN5kfIxERTlyEKa0G1G
tcJ8/Z5jKCkzfSjIawmNeEwSq556LSe7TtiyqT4sTpNZia9KESFn2BPKTx0Vd7NBG+LINA5GWoBS
8BIQTAbHvzI6XAPTbgxxNfhl3X9i/DH3RAwkseKmPjpKVpYyXcZfloRGXTTBjTrxa/YtCuKoPVSg
UK3/nJbGpNPyysOaRgcxioXqck9XqNPooNmGl/Jm3p1dn+DvAi7P7EZUls45qLorazHedbC5VlNr
D0dlF2OhgM8gptw4Fs1DFhEsJB2bAJmIXaBaDw/wxpglDyWhsBKkN3ws5RPagbD/+A5CaegL51GV
fteajKYJSSKlxQvHhC+4408cnxg6KhyCfMb0QAzkvsca+aZomkEH3iQSiJAVSkSqwpKTuPTE8PUv
PFi+bjPmwk/gGsJEZS2tpFIk4fDxAZs0BzWqhNF0T1or/jlANyMmzfrkHKZNk/IOxj6Tz6W8EpVH
e+Rsk7ljtSQWCvUHexeG9+/v78b6xTGFZgpHEQqYKrNQq2vUEVOUJi70hHpCmtAVZBNHy2l/0fkb
1vst6O+dxYvNA+Whaho7G91FTy1kFbIkr95zRViuR0rHYMRR9IRLtbDLN8qtnUCnm08cQOmjROdh
QgPCf1EG3wD02CIxlBha9QPQrrAIOsJ+GZTMBWkNZxka1xW2aUCdRx6RO4VAzQEOuDoNIKSRZvLa
N6jKm8XdXgYZEG40iFdeXOIEwn33bRa6Nilij5VFjmOA4FAPuGzXb8quirdPetlgqOfG8q3p02Z+
X2hZf46DIaCykRQRjHI4HZCky1KPYJs2W43n9nlcsak0SPEEEfBRj8iYmUIyuYIJNgCxGevOIsL6
K8SbIFgCrNEvsA5k+9zDQa1BSbQNNeKHvGlMR+qX+aLw681NX2gB79ppOIqSsllPZsfFLIjM1kAp
DweNJrZt+/Vhi9JeW0raHw2R03RiDvvIk/kk1lBuHisSkpMaiAGDrC04MvaWeoMT2dmSxzIXhZbH
t2+rKPVCwB8PbahF7ATNUh4EayUrT583zmtVXK1fqH7cWNADZ/7bJlRxqBIETvSkwYIYqRBLk0Ea
EvMK0sboz7rZXrQXGkcwx55ORuxUEhV8ugcqRuW8KNCT4JhBuWJFbHG1ELxp4B65d27oIdoToa1K
WqldBrXONfRo3Fx1jN1tg+MhDnozxhw6jF7VlpMZv3xIPugGrJQDOpHF6XPR6gjzr3Nwkef0WyYj
GyHJf4ueJS03pGHI8SHPqboS996LsxyQTzhT8jDNWYZIzIkYCWDTzKHJD3d5BOp7XNAwui6eeMIo
+ZfJYJLEIayJOeIkpkKTHnNlk6qAUIOjedBT8g7AVsfyU8pLA4p/zVslNQ82EMrFWW1Zxuewzc1b
xdv4EWarTgZYTL90JHScotaMsRAffefb/higzl+gkLOfek3GKeI5gPLzzwB9J0XNJWXEJ2heEgx4
IUi4sGC4bXol4h/E2honEEGAYYd8b9osVjzI4gBHBJjHxBQ5DDLamA10x/+yxC4Rd/QFUDxAbutl
cS4IFrgRi8rBceHC/iXgqe9fdiiKbiZ3WFXIoNd7Wj/lFqIMdWJoYRFvT914gBCdff62OIKF26lu
5M7KUIZRfrBKXqKkw+EHFOEy4y8D4ZgGr8GKSaKUhAQOjJsoNkTKjfHujHLxFVVeLIMtdyAk6lHL
Kh2nQhIX5dJF7P3wPS9CToX7L0BIQ80G2iTqHc17ku80zNWPQlAWn23pkhTSY+jRbC0I4y8b/52Y
lWkDDly5K7IvFn0cczt6jTStTrbNokqCKDDM7rCrOyJ8TXAmoOC3lQC3y2mb+FoMMppiez/jQjWY
FzUzuDV1S5ZaOpZPHGbdhj2yJ5hdMdtqE9w7Jd8wZw+XqzZLHn6OLFaFPhBZp87beAv03Og76DLA
ZES7boGAvNxJlvEpW0AqRYaQj40VplM8jJbYiONKAbinSA/x9QEOiXKFOLF8WMWPZmlwG7dOviYe
m4EMCwNuwsTma3BvqcJbUIDImdnnnEXj2zeKcjiArysD4k6+cTDEdmOZA3DhysPXoyuBThcYj4I3
4IpUXFcKQUqemJyBJpA7m2jCDrvhweAiLkcVeTfQIssE4Th4z6DX9NQRxUgjjgSZgQMRl/XQ3OMs
udKmU3J7tbgmGrO7AljlC8RrM4jiIPEilaOR6AZDS4u4zsIL+w5qPOBQCkGqqwd7LHSszhx8wiI/
3xIk6qYxQzZ5d6ED4j3E4dfFTZFzjPYpmB3HKunleMupARtWNt/UdVuyu5h4Ci6PmHu22rnG2ypa
yoHa5sawT2z83hHnMtKrN4vt1cEdqlNGWUaOwby4hGKTfgXp7I4Yrcyp8sdNv9hnDK0k4cerSoQv
3OPZsNUAplnbMtCggReDQc59nZFX+zkRREahbTdHEnVzj4C7DU6eY7BwlHkMSmNmpDKwXHLS/WSD
VNfa76zi78LccJSABd8WqIf5Jdzai7WfPO/mBeHx03vFqxBl36F7M98YdxWIW4s3CUcNH3R6Ky5O
x319DjnInSc0V8oDBLGVYY1Tozz5WKVh2zsByTR5xwaABge3nDQL6pc3qhkRPlpDAxrUtS8ZgFr9
eHelx6Z1q1hgjJC32vFqXMemB5ZgzXyiPiO9JPqpUpIC5ElKB8sLvmBCZ3xO04JqG1kPAxDIadCx
Hu1DimZ2nkD+r/dqhQv+UpVPGhGvj6rVnANPjdv9NrTaD11f3q70ZtbfA3koMntSnZQb3v83qqNn
PsrkmJQbErVDYeFdEBd4VVKz32q0y3jl2KCc8k+4gZSAfwEByo/edryGiQ6DDSrZijy1cwL2dWuc
I/VWuHaep/hBysPUPh2b859VN3s7L3vFeXHuw1DmXH6g1Vmzb053a92yChYJyjDkSPPe/qf6dhot
78CwPGs2gMeGlIIz4H9CI+QJOIG7vtSTw6NPgvY3O/azczwgCQFMcE8j4DatcbaOMWYM+42iDh65
piCwYeTIlbdBaL/GbkhswwYeDBE1HyU5tH/QlNMBb4a302Ow74SguNcYUHWczGDS7KH9c/M6BEsK
/Zz+SNR8dkptzvb78oNMtM14hC8xclbjAN5TxidA5wR/OdyVGaAXN3+X9SStwhXcD+53MweFTIOk
1iU55VTbT+BmRNQjKVe9zJF9Kln3vEkhDyDJyU6i+TTPK5TJ1nF4pmGNb661ffpbus1fI33KLWq5
bs3g94vR9+Hn1nlkOTTAFgmspriqNfIGAFu7ya5qJfsTxwEV48Ouq0jc+7P3wXnTC9SYiWZ+2GAp
Y39C8RPxlMHJxUAc1l0hTzRgE8FiGv4c/YsNnWeyJ2IG5Ro9PBd2QLfkT9D+0fvGQWhmQ1vcOT8P
DU9VAKQdHivklSMGGxFv3R6Ojsj3aNQnQnexEJwHMFDvLvnf6ccE/bweLK85AEs0XcRyMN0DukFs
0/oAItIPHc3OyfzQKUjADdJ9DRy9TKA1jT9yKvw1o0YPqbh1PAKSsRTeg/SG8pWEFxbifNIvDY9h
ihs3zRv8VEHh7PC9hO+4SB1UxC0ZMgdBjdzRzGOmdNAkrMnqt7BreyUrTiVNWgSBrIFXA9SLhHB/
qAUYHwcV2HzAtuQawWEUwKgv6fjjkD3TnMfCGWEZQ6B3Jw4oKPaAfkfSS+7o2twTjhPRHCgRRsdh
cDrhcMNOjffWexAhQMYPNMXd4jpVk1jOawBS9e+saYRueVsBMMqNPldUmZnFNBJaTRyh1PoDXkQY
ONAOBGQKMUwMkFOZtazG2dbAABlUPVi1QvIwoQqDV0DW8d5BJwBW/tfE3JdIeVwhNI89uixm0ZC7
XzhPTCRcMYHPwBurYdfwTu2d/2PpvLaU1ZYo/ESOIYKKt+RgQMzeOMwKKsGA+PT7q/736bNzt63A
Wqtq1gzHfzO5Cz082yFogCAi5QrVj2wFbAmb2lQbzutpo6pEFDm+JNZhgFcGhsjWUlWIuJO0uyEE
iWREXccNlzEQ1/ExmXY4fmHRCFND2Sd+y22NFdU6z/GEyuaw99nBT7AEeciUkU7D3K/dOeGZrjcY
rPGMNO5HwHtxVLiC7+Ljmpu+07yYy/WUT3o8PttmssNwVptwmv1OBPbc7QVHIpVbd3bcPJyoPpQX
CgnGgJhXwtHtKTaw+dVo/uOmpDQCu7tXTngurpiRYyx8WzXnLWb3cQWhjSvwhM0iRDktaMLDxMw+
uFzXrLLCglVKFYOdaVS5o0ETxuEB1t6tMLBGmr+Rby6L+ZLQRilFGiP4V8AgjczyVVjrXBlarPcc
f5KU6RZzFivCH8AYdpyhwfpjHwPy4wqoDZMQdcN69Ae7nsODcHyvFqpLm8r2xy5vwxgpJ7VU+RRS
srON1n/q2dZ4SSOE8ReJpzzCbEDAbBK9ghCAo4QHT5QlmCqE8u0DbL0PxeLAWxbM3/dr4DKDR4Vf
yPCZKp9RSTaI4wb4FtUg27LJ/nj3kLIChwCEzUdpuOsEukvCMSU5X+Ldk/hh9yLcy7YWkUkEltTM
zaTH7TfW2s0YUa4BffDMt9jtO69Bo+pLYQSne9HHKoe5Qs6dbwz6ahejzIX+EkEIpjnNCTjKUfbe
nVR9RKLuiDO3kgi1MZV2dfrt5ZjYcWkpsnOv5OI2ncyn+kJLSfu8o7hwYw5YTKNe0Xpwjpf64Fmb
IU+qAymLe/ZzcFfjGt2pyGThINBJ2Www8KP15TmEIOUIrslZHGN+T8qqhz7siK4D4jMUNhMmIneR
RHPgZYXlT3mxYrzS9TT81sKiNkvr1gdGohwfEcs1pY63qvGAfL8pNJgNvlICZtY0BwuGBCXmjoCR
U3ay3s9i3nmdxef1lGEsDx0BprSsPYOVNFej1Jh3MfizpM6n6EZfevSrgk2N2s7c//FT9rxjRBCg
TPgZNe6QYXHNk4km8m/2z1wxkdA7HbOKGUMM1zSYAyBpVh3iEMxYR5zHVG9rFfssc5TTNn1oOS48
knj/Jofsal4OoNWyhcxvQDYn+IylEbKSGk7mbVBkEpB580POq0PrjBWvr+Khv1zeUQiX03VPYCH5
tIlCXc+DiLwLymdAli9Wcg3svHixZUbU7IGwQ3habfJ7naXqDHzFi28PX0+ozL7A+GIaywmaI8l6
+ISAl9a8uiP75ly83c3loOG9MHCIUZoztx3BDnQHL82kRylhnKsv6xDWPNEQAGtbIa13Ms/sZlyz
1BPzsUyuxpxUWaGqzxHWwWgROdCZWG3r96CzYKeH4HoLhUfpj34sK8Z/bROqjjpWAtftrETyTw0E
BMWN4YxGUf5Bn+g7u2Q1WJdnePuqA1MOBqs/1+ideFSeHLQUImGDKv34G2ZLpTbh44JiNWkUkoUs
CAQMa7YNILGSPxVzcZVY73zUPMJpEKkTDWhv9/5XWwiJhPwUzhzYoH/7DWmmrWDgYDi8hz+yl7b4
wkSGHuIIAiJHBoS07GcP5r9JZYZcPLmo7y57ZXgfrh9Pa932mFHQxXAgs1+MnBE9VpjjqFEjO/TY
HeFx04JLdaeE+2QB+os/VsPdmqSEni3vgv3WAp+BwodiQNNgVNchcOZzyVY03akWr46DAk34VOx+
/0Fda+vzcj9LbmILW0S2R8OFGMznxX+0D43oZi2iGFLeIJmS0tCdFUh+DFzE/r7VWT6whzSdnYwe
RR7eRFaCDcybUqcNlsNEmZ6/zWgNl7rQZ2nDAOY3P6zR9EsAGSkb71Ukoq+9SzMCboZvf9Q8ME4X
OxM4XQra1dtqhBlD/BcMiZ3M21q4dXTE6X9WmthhHO67E8HS5BcGtrhTDYelCfc7dRIDIkjPrejc
BM1A6sSvQM8SeAgdvNlzFOjL3Fg9CkwxedPKmAlPZxpTUac2JV2nb/cVk1y0gOBUW+QKk8wJbH1J
YKs4oJyt2+z5NE+TJv84xL9Dnf+ZfHxttx4RygEAsernJ3vI7cE2HiJ6qKVEwWMZG4wrj+Vwu5mW
d3Ues4KX8W7rl/uawd+GRO/WxuwzJhdBM9sPVy+mN1xG2yUsoJpHayXdmvD4qIsZEG2ciG76YQTm
xZ6MMfEePzAoOQWFM6yg2GQAHL4Oyoov052uFqtVhgg3Rke6Ij4ky2e/bhmqmIZAuiPZc39ei2Bs
JmZI8ntq0cgzNHtatr0xKs20X3P61/2ibfvxhQ0OZhQPF+ZyZOyR97SA9UHVdTXt1rK4cAi1iAKP
uor/3VLA9sgWtM5Ydv+gf1wEvr4v7b45m6XOrGXkcc/V6kX2W3Td5jdcfU6w/tpMLMBQ2NRByKql
wGWorlzwgnJe+HYw03Yg0VuIBxJCjlH9Qjcu8d/UrGtlzpDnStnQgwMzw8ICFm4ZpilPjO7N7OJj
rC6FiTuLHRBYUoxsnolFcQbrtdUTAM2FUtd9gJSypFwOqCt2gbAdtjAAvaDkcTvTEu1VJXhD0cZY
0iw10jKLryOu0jIuhXbgw7v36WPx5uU57uKHapsZ481rBHMrQKXlejiVBNyAIA9a3lmyB77WBYwY
owazN77N30uAkPbNqm8QHyAt1l4fraBWWE19BEHh9Yg+0CGhHp7tVgeTK/WOmrP/oe/E8r42FNg9
CaHwfrPFLEofqutiX48eV7+LCnrUJtX4S6AFCMP7bDUL70VsKDSRl9lEgVoGaeH/mgH/7860jv1I
gufXUTHbZeQIzfps0QCmkPqeUdpw0WUiO7uFytf+jmv8gOBv32x+Qw48pliYImsYSzydt8ONamCH
y5O4rJfMSe/Ti/cb1KEy5t32ZizY9vqNhSqg/3wzyvnjy/dCbcEXdPpUzecS9hGfsNgXOPUbBfR/
S7WrfoNlVLo5gQTIgzocfpAIQD4xLxo0F7c3YYQjZXwGhfphFf3FdRAaBQ/2bfg5icly6j/m7UBc
hUVPdI0aLo8IGwu/G77GUDhFMktrhk2YSU2M6ZreJWgih+qRYd/29fg6whDIe3pni8INO6CO93Ff
Lj62s+uk8nLcepoevZuDI9UgtT5QBXBb+ftK7BnvlQECkyex3oaCxGgaOmf/Eid4JUnqKqNZ6qK+
4ibbtpv5PayHJcEi/2cMFHWj20w/E1J9o0pkbzMatHYITCc5R/qMPYcoaQmLRgA/7rjNYDPQxuyM
fQqgm0nfKYNwFMKzxwBrfPc9erk3G3PiycM9j+gzTGLWCazvYT4kSqqNueU6SmSsKpldTnN/nmKI
LAl+IKQyowQSA9FmMTs6E0Y8smEdlQzAmHjDPjqo8LmBu/ijben2xn4MxFTpFmQOvsiHJ+TwjpFg
ePXBqEvfq7VR0vMv22KIjZBS1QiWecLV/doL6UuBzaEZKoi3kXAPcJhc85QFxCmyB00k96SpQDFg
VMQqfWPfVdqLLzGJ2DyPn3ugtBJxmY80mrLiyzVk5A0JzgVUnAF8bUhw/A3fqxLE/sMihONlyilQ
G+aCclx4ldQII6BccW0UGrdshhK7eAbjxDlSHSQnpIA88HmbwnrF6TPPs7BJ2BdywdeN3v8z742Z
zuLgRACJnU47y80NHlAf422cu9oGDTJVf76jDOcYF2CudVQ8I276mLa5hKEG2+3Nuz7M4XOKVrw/
3G4/Y1wnkNP10iGmKaivUI2FuHffTlQ51L5NLLeNt1hcOY9j7RFgzonEDUqCWVFYw0+HpxzugF0M
GUQxR1tRBTGAuUzU11+df1Q5K3FscYFX2zX1B4sAMo2YZfAdV0aAzNZLXtWoULBUWxYlwmnU/tD3
M3tXMFb69BWn/TYBHped2UGJ8sHFruB54IebuAiy6BMbQGQFXnsTiYvH9vVZmN1lJ5BiDH128O2L
IymWKrXIRgJRZIiqRQMVHdeMaRQUne1lY5QBYixVdK+20gOl0bpmhuwCZclAmSD1C6qxNihIg/86
11NnzS/E+yjo9kVJ8nKU0YVdhkfXmB/mmCDxJfZhFetJY0RJSNHfMFXcrzBDsppIAhtUbXMpkcSw
TL4EX5XcKyk0ZSqbbltBupV/Kq3vnqBc8YakJEQZSA8KEEuNTvEuC0R+tAWWGzBWdmXSTSHuJP3W
uDjVCDpr89GXD9sZc1zHXYCWw8/vAF92zJw+BH1OnEe//u2AbQ9ZZUxTKV1vtGMJxjzrv4vHvKjn
0ABiwAWUSv8gYnroc0J+ElmTyBSOIH0cSxS14spA1U5DzOidvJqF6+DHIfdVlEXV4GZNd/iLii7l
7crXFS4Qf6Dt/v8HGRqWfjJNpmWfKzJPt8ryhXjkYsqQ9wXAikkbEiYGEN/JmRGRw+v9o15tVkjI
7zOOVvK7+bY0Pj8sevcdSwKWF81gSwPbwc6aj4kVCwQLkSAVw8vq088RJeVOA3zT6NsGRQvVJfMD
MfOhgRIXDqEb9FjAwsm9XWDRMHcg7SnHbwy3lOP349ax3D1hs5ATg8tOm8YPBqzzOVz5vaCQgYRF
C15wRmHoUDYILMvo0k3tciTFt8zlK7gdwuxY/wASwUXEU/zniBaLNhQnEiRmuGeJRZv0mbzuHLIQ
GyTeeGIinTocPaQOqFAJ5KwguZf9tQmojJwTFeZmiDwWq+meX3scSXzJ5pqLbx3l8QUzuQarvlqw
t7Ozd0j5FDPywgb3sjS3FVyH6VZj0clsGw0CnSEEeMxp4FPQn5M0irlMNstmxI2skgmQ4j9vEaRO
hY1obaHZ6IOCKm73xbjlGr65/DyYIAUsXeoOszfK5tXpvG1PNDc1XnsVxXIoz/lyIFbq0x/0vPxp
ovoeSp5kz37R1e3Ymj9/OQEqbgfs1r/4TNgAuFPbVEozY3aAXurt4fIgWznkljY7ca0y1ZEkgU2/
RVoukAn/RjQy33YACZm2hMCp6mFmXTvBpGhBYnqGfkWbFomNghFm/NV9vyxK4qv7xXsJ5qc+JXOv
4Bl+RXBYcoTQC4x5LGrad8Vw2eLH4FtD8S7D244oGPajh/lkyMTcZBPiRtA+y/+bFY48OE/wV+XB
B1aZuaGWG76oc/8y5ntghDZop5D+vmAJbDyxygXAYBksBshWWN/kNeLi/FpoDeytNnRwjBGg2JMk
+wCfvNs9kCccynSXG9qYiKoOuaX4cLvw6pI5HSIiKC14sJzkSZ42ujy5CjN1xSK0+exBrBRkiG4b
S2QqIaEIYFmEuAQkBAVC7aTTZMgQoi8Ud41UKwyaGOWznOAuupGfzuIjZNQ9KFQsclFIuvsIe1iJ
50KY0Jrso+hY7mBQuJioiIqJSloGZTnsW+hnf1w46Cm+T/TNUFbWVO0zmgRfBsDiaQrCJUC9tXQG
U2CDPw6aiXqDuSxZARm8Q2XY9F1ag82ouVyBsGPCsxnRN9ED0Rr2ZuoAUQkTLAyUvguec4Zexexq
gyPvyklJkLeIbqDNw3+iBUdjAT2D0sRWSeZTdu3Fey2sC5hm7AprwYAplTCcG7ComzJ+/qew8IVN
z/98lHc+mw/nJ8E8EJdTWCziaAPUaq+fJiDxHOkx+4QAiqkwMpwpXvwasqAv28VgvRNRmtDnRKjw
O1FAQB9YkJw3g5zzFBNgx14sGD3gISSKOBXoDitwkg7uX6NqW0AZeA+y8+G7B9eXtGIGmNzADRQv
6AnorGeyTQFscH0dhZnGZaoA4jVt2eL/6RDh0GAWfRRWLqM0M6OWplN7QswWh+t+Xz4o3ytYlE/c
Ib6pC9JpF+6H0hv85hgJL3Kw1oIPHxvoW0DmKdgCEKSg+jTVhJLyelUEHRY5ls74VIp1OzAnb68i
n80Ur1m73wf428fIVGAqWzHIKxsuuGuHmRl0ywqGct9uWkLMiiCstCoKNMZdULIhjl/9h8xqeREF
Im2HU0E3cE42V8iIxFBqGrO+5cFDpzuCgz7gbsUwxdmsMZJiZg6tE8WOHykuih/hnsIPFsRHJJVS
oHSd3wtZJmyKEXiOysnBdMjHvUSu99uJYOty1bh74Fz8ebjFZoAWEauYEvygaW1YBP2FMKJk3CKH
LvTQP9mXV8j0SbdYI4Zr/JmVQcCRJw1271C3QL3jZ4WSwEZ8hTwLxgeccfptc6ybuj2eeCK0W0SN
+Wqb0ElXU7H57YyeV2ZVGtQcobEzbISilp+E2oT37QBysgKAwNt9QkVcQU3fqiLhoWHqaX8dS9c6
nMZegDG9odqfIT13jSarsuwOo3Fxk82NCugq838n1ZwleBicJmPv4HnexLx5sw0/GNxwlyhNb8Ib
7VryasR0mTbs4QaHtDLkgoFMn1QXcsVqQyzwoo8u6xdXKwQz+wUEW1j+H+5kd3wGCcMJksfRZa2p
0B4WCTJHChvzKFwFnhwcSLaiOPkTFopc62zeAN3m9IHyuHHKOoEJVoO7sedtoHifzKCp0aY3TsOW
GBgH1+X2B7Ghz9uX7JfO4ja+GNXobK6eLaOMdvpRT0kme1j18DtVNvAypk+3xofNeJSk++52TA5C
DYYW6QX4YQFGT8joQJEQY/0uT6F48vUcqE3LlNsyX+P22aHKbZDybUhqSGaXODEM74vDG57FfaHb
WNCG8yUsyOIvpQ3WKUVlSgF76kAS4ieoTnGg4SD+OFLNUoi8h5A43QwpDTtmAmWJ34oasU25JFru
0r/GzBhcnGNZqLwtaUaERiz0uX3pnbFQsuXQo2JnawKotH3Ywn4uRJaz28PARygSgK7CTyYYQqiM
nGKi/BCcRMp5NsDdCINObC//1H+s6X9UcRF/sl2bVDs2+4oMXqkEjD61j21EokphrEu01AsmM4sB
mHLq7AaM3kWSi6SH/20mSHJsV0SiyNno2vJFAocGX8IdGRQt4VeKAkb4pPJ8YLDngfTrfqciOOCz
yHC55ElxLgVVcTLhy7k1zAKhNS30iPTFlt1e1Ecp8pgOajPRf7eQOXfMa6hYjAVijAE9bEGdal76
iDvddChKE6TnUsEH2rgONusHDRcOIYkPpUAf3N44tTJbZBvBm+jldOyOfYJQ7WCrgtbASQKshqFJ
cYOYveCZBd0LaiD9IeRr6NjUsixbmmWimJ1L16qhX69Z4JbqQph8nH4BPJBFwQIXaqZKbGW1/9e+
w7dDGPvmG4Xn1eXqwjLCSg62DScKRRkkCzkO97BrOUUv7P8Poqw4BwLEKQGoVA7opvNEY0gtRDFu
QMy4J2LTFZYIJPL4fERVwN2R+pZnZUTB+zf/9MX8XqSnNqwD1Fy8npyQHAxMK0TdlALbw7hbxDxO
T6cxS06kUPtsS/PLsHI28GDa9gK2Vl84vfz0v3iKP8vvjLm6ABalnbHLnbg0kF1V2uxzSwK7JL3z
7O8jJspaxA7BfOQOrVmabRYi4xyTEiZaRCAe8GfiPXs4qhzALMbY3JItjKHZ2Qz+rP06FBZCTXdz
amq65AXPL5WTQ6cktDNOcN8/CjtO5MkaiwNatcMBQl0gA7qp/0COSnMf8uSvEAwEgl1PADtn9iUW
ImoXooZsX7jXy+kt+D1fNtuakPR4o+xvHBhg0YNi8MGNxRY3UCFvCXM1nWPsEmJ4tXQYTzu8mRgy
P+o00VN3OXtRS8UZdCrzuPgScREdofC4Z8griG2lpm9uHQn9rdnPz3iUbULZ8jlGJA8NdNLZwvCS
A2XFkSG41uW04HwTrFX8DiEyPK02sMXQNsenw8Ezh5wvKCP67Jqcxv09b/+f3gFaM6yvozb9DXPw
IiBkWcHaS64pzmpUjUS8gsjAMJbjjIKE51L0MBRFFCVLMuys9hggT6hlPBOo6cCzRRUa4TvjkQW/
UiTJ0VeJoolQroAq+BwTlrL725DEiEIatfBpC1zFpNRhkHg0GLX+xpErkhCq4AhZn6wWmz0KML7k
KbBZReY3fqq8l9YEqQKJT5Nk3hrJm9tHdAo4bBKca5NK56vYRZPDCrsWukhus3TY8jA2UwcLF1B9
4ZpjglVXNjoyF2CaYjG1w7luzkNreR4OHMcQdSHn2048SGSZ6IfjjwdIs8TRHgZ93956Ew8MGe9e
ULIrRRA8Gy4ld4ObDQWcYtjg8fmn6xK1/de+OjgFUcpFqPwMKue3D2Z5nTJj7sPrZbMVXZmETziX
XdtmX4cFxku4osoEQjPfbZMapD3UD3qnn7rlbmO1N+gyXl6+oI06vEIVcujLQwCLY2qLBu5Poz69
0fiKWEheMVn0UANzLc79SBZRi7CB/hebsjsmAGKWB0t7/2BaIBdPcZsjPBD5UNSZ+/agbCPtItac
BJqQFutllb1Qv9ogzORDtjx4KldMPqN916Z7fKFlhWOHdqF/pS+r+uJegOEOHzICEiSFXkVC456h
4LzvsXjWNkz+4+M9zBfQ0xrFpKEN6OtuUGwIo7tG6ptm80Mo1bKtr+DqF9gFJa2t+vButyXDlZIU
rGL90Z3fZ14+CC0S+XgdPxSTUbh3NrBZQzk60BXnAieDfRMfpYg5fOD4ymUVTzeoVY7lbYCh3oUu
Bf4NmEPb1TUcCFFWAKAl0V05mx3NqpVww3z0NbyfpactXhbjoL3e7kf4RPYZR6xo928eoF/vZ3/Q
DskYQls+0DIDQVZLSr3zYab1MfDKvWfHFyQ3A/41E9Bl8u2e0I66+Mpih4+d13X00m32q9c6/5p6
Y4rt0NevYTQak+uL9ZEzO581IWXRqmCif4fTOqmN7xG8Oj9OFNoT44uQ4uOcR7ABnzh+VXQi17DV
dV4NrKHUt5dm1hnct//MrPGcf3yalfH88XIb9pX43HKux4bZaptvhv34gWtuY3vJJ2jb6gT5HOqV
+8fjRmXa8JGJFM7UP3gccnnbsBVzIRFuGuIwdCHpVYPuB/fizQEHxZCCImFzqYmic5I5Bcd0BEwi
NjE/TGQ6LgAjwMmoF/Z2BNjlCVboFxPOvfUEMH/Zl4vLQcz4vLqYy3S4RsMA1Q1PacKlejxTev/5
9iIySyhN7/1ku0jZedafe9geyFG2vVt16SYEx6VIRwHjscCysqYxrprGqeo5pavCRLgwp+CWXIwT
yRpYZDEiNSH4PFkijO8SNGqYyrPEVzkLJ5+f3+atRcHjwSx8MaKPO1OGZjer2+i/KvZv+9cccNR1
0CSkct7DVm3M95Cf9WsoNs4gLpeFDi71mSR8VtgdxOZ6KS0LQ0Q0myBMtgbtwOx3FPb94umlG2OY
kJoWM4yVCUaDucLGbAFuhBOpn1kszma5SoZ9SCyXykpJEjY//MIDtCluA86jUC+6T6qdMmySUcum
QiVb0iEwnCpuwNEMqJBUs4s6DB1TOt7RHhCiPW4Mcq4hajRXu8btpl9K6I/7mlf9Zv/Mc86hxYH3
HR+P3a5ByJcIgi5bdN6lRVXELA4RbOnFeGltrFof1rxrstNS3XzX9hvmuA3DEJbxc38lmYYfnd7n
5dN+U6szoRu0cakD1v0OP7TV71N2uvKK2GbB6vDZQw7tqNiYB7Vjd1U7FblY179viBHR4u5Botk0
6u/CIsiBku3Pjf7aBqDBrg2oV+0/h4M7XvK/V6CIGU93AnsMZP2QAk3hIZeFj/sIklGDBiXx7hsb
7TP2sKVXmX8BHkXuPoDp7ca0uDpvT48bU4Y9/cJ7nmGzqZOyNzh/R1Ala3OQ+N3R8ltaXdwylenu
OaznPNf0RXyBefwkRGL2nP2wFxXZjtrz2mQ3ShGiwvjuPwUp4SOsIeUDTq1hOBDL+B50daOavW/2
Q3Rk9fDMNIaep3lqBYTn/rMqNO9z8LiN3Z38HCYCPXIYn7rJsrv1O+P3qcfaQiqEQ0Q3TPKRAjey
a6VPA+IfN12zq5M+mCfwqkJ+rYg+xCTp2+T6dc/9Lr0EEHbi1C3ajNsoPfuVbr+FPthAecl9+u2z
dM5mi0PnWdSDyeRc2cXszBOGWX7AeKTDei7yPmLm3MK17Ef9WvkKEBibElp9zGEhIj+PX2SHmjip
8qPJ5Ia3/yzD86gsbIVaimOVRAeouzNlJ/A7HQiYT3vEXwG6Ww62rsxXLpwSmd5PrDf95EJBiKqP
f8JOrCqPkMNmXMy6P0vNvGdFpFRe8d0z3knivItZCeuKt4ZByQ56I/TnJk6EtuKxzdXpcKNNmjBc
+K3ko7Lh3Md/Vq297zxnAfI5zvarsMueU6eRonmYap57/boalJn/eiwrZg9tUta+uUenWyPxwiCT
RBOdScD7bH7Zmt5YWRU4+Hm8H/AmplnvQUd8dNqMrQAwU6COGWOXswk5u5Xarxao6LCp2wyh+G0o
N3+ax8d+yr1pYkKFQgqqoZ21rWx9Hb9xEKrdH169HewCdeOrj/Grot/LA8zvEkYbOZRwK6VwF9+I
jvh4pHj0Yo/HCZPZT2oFaFc4/jQdQPY5YykOthOIuZx6Sj57wh0JP7CkcmeD6dfGmiho2Rh8WVUG
1cMt39Z1ktCLo0to2ZdxzhnBvkWW7TNMP1Gp248LoHzGAwfwDkMYdmTt8veqNjxPEky434yRq4dx
3hN5z1upSQl66dGNmfqbCcBTw2jxqjMl/hbwUHqiJN6co+/PLYhTJBypYd0bVmo9ADTGic3R/E5X
Z7rJl5mSM8N+QUxEUDNn5Sj/HV+zilPY4n2avcT9cjG578OUOfnZLN2MVZkHpPQgaMIrMWxxQVNj
2DaH2c8ppszyLXXOYduxwUa2+stXYbU9rJwpiJnzinj6tswuCPPitm5lHrP4O7Fr4twI2WBxJ16Z
ncd9s+s//F4ktp7Y1LNhGs/o0TTf/v1qacgrn9Hs5WpeybGsIqOvPY62h2nOhkM8DhYCFEeynphj
kZF4XTPU/di+s/69XWQ0n+nozuLonD0cJlIaCSE6MnW9AZZCtQc9RNp0DZtkLUcS4BDHhEYcN367
a5BoikwByIN5UETbWDkLxrOiscvKwe/0PQEini4dUuN5yX7CgbklYzgnR62/aJW2irip7X5wyBBH
qPpDKvI4uP2A+trmb0C59AJhKt1e28w//vg6qkKlMDfLCyzqnjnTjXwLRfrn5lTYZUj/3BUyPtOA
l2LjBgnkIqlfTLFFR4rg9HV1YqZVrhK/gdArFirDbRcC5G0iu1goEwG8ISHzysbMxsOaUPA2wgJA
wHNpGn3NLhjweWl8j290kFAroaGeHzbHC/ESzPYYLXjrantHAAirwLkwedGtLG4zmGZQb6slTZNa
DJTS+9bD622ytBp4+SFga6OTYijYiDo0zkMwAFRnU+iAIoNEtVL4DR7wj0WPEgtmjdN+POJVSyJw
PiSfeAwIf8PmHY1r20k9kCPaVMp0c99bv+xvaVDVCGbxIDmIlj0+E7L+zyeCpw+XSXo/4DSEkv53
F0MeRqejQ+jib0p27Zd1vOD2KOTCexLCBhZ1StTiTv4RA0CDG3dfyYLU1Vb6ITU/VDgMdehmSxgK
NpR9rQH2iAgVgyX+G/zCsIC0xDPZ5JSg1GN3A6i5p5a6uEH6h7t/rPQ+wYJ47xuj6Y86lmviwsTM
nDihQKXRwYztofmXUbnjNGQzQAL4g5j2s8Bi8jCCUsQqMwMBdKHeYaRhFGuQd/JLNjwoPLzxpmKP
e1EdomucvZhZOdp2p3dIoTM3bWsDFVI1mHW0jvRyigdCEVNmTJULqJfpFDgsm5/Rl0oYtI/JsoKj
KIgT++eE5odzjLZD5vzl2+5tUA7UJKlBkSVFkU88FifRt9ssmNk8CdCaoTWSCZ+/W697bxMXS2rf
OSXAclm7JKWlH6cXnbCJPVjv4G6QfYSNnwjLuwuuED/Kbs/HnfAbSe9ccUVA8wmKiX6MDo66n/FL
d5XITZnuu0i63OWPcHJjeYWpjGif/zTq4tGJvDLcDZJIHqkCNWFlnsSJu81bNCa0NpM3BqBGi42n
/2W/MT4Xr14kAHrOtYPpMMD17TimiY8TzAauVhbC1bwueoebyx6K9+34NdCACNkkLhDjjYvd2VF4
4WrLXjIIEWEjBaCegRbxxi8Pwr7XZXZSBl09qNm8DM5NbHy+tsaYwnhTzo9fUQO+wBDrS1ditsg6
v7lEhKfLNzYSrwFWwPA3vFCHcXCD+nuN12voJhW3sodTTFg8jVTx7y9n92whzvgQQ6RaXQxoaNJp
t80yR++42bVag2J4xyBuyNp+3QGrlLT/3t6Lg9ZdXqLKvnXhNj3tJyA9lF17o5vr3v7Rcz9P/40E
DfYSwHqUf9zs5WSEQ7aMM9ES0AGTuJViPb95xx8m5mE+Ajk1lf5zS6366qsskj+DWOKdnuFjICYJ
xQk5tkdnvEwJ7BOTaUv5Oa+701j2Wlj5m/c4/zmXq1Vyk36OdtKp9K5mivzj17/HPaBriszk0DnV
c52gFaSWhxQ2BJxrdq3bQV3eIr6hgyk1SOBQCzJixrGCbvpXzHSiD36eYOgCv4oz5VqsP/Ugw5lB
DzatoJrnPpas0J0xXGd8z+XouL29VjOU3LjU4YzkAXJxEMVPfJjBNt0nwAmQHu7bF9QGdKeQong3
c+Vpp1se1YupjxNyIp0GFLLS18bZqaYsVYzPviiNzQwWaTg+TWgGgFitHHF4zHMXN5oOSANzPZ6J
MeeSOd6gaaIOArJ6k3EnTs88dy7GKpPMCiYsa455egApVrwzvmurh3kieFF3uBioo2bvHf+Cfk7c
iezAG9ZE9mFix5AG9hPGUetCMeAXZpBhmr7pjcfwdoxDKgKXr5WsuKa626LUR7865inFT9kfe5PZ
w54R8xhM4Gq1nFUwxH+FwAXjFI4HofC1Gf2rFm57HjAlBHdjjhri7XXiLuy2w1g+CqwawibwEMWh
mic9Q7XbFWPQA+x4Squ1MNwyDwtrrlNFqOR1dAlepi0TKMi4rL22dV5kYSvWhofxxMycaqQMdCfn
nczAx8ZWGA7WDgfLBUPi7wHxJCedaFaQV1tLfaZMCM+cicks7G1GMtbA4kW5Lzf+xPWHEjSGWhF6
MBlABdb8VM1qteDvL0MvMT3PnMxMuKMvc7J5GZQuJhYEYPECnqf99rq3/kDxQZsp80iZSAYTpp3z
8ZKXt89zIQrpg4S4FNLiJ0soIxI/f91eh1fIFA82FOh6VLfGjTwJzM7DyuY6NjzVgJlhLCvG0egC
bd5dhnxAgtDu25pgQG8MP4THkQBOJke9l29ZPS8MoblOGEnGsxeERkDycCZ75CkMLcoBnLVSzARa
MivesE6hjtsQxYr47qGYzAJl2mEMIkKwhBWg46xPxpnzxt9yLUMnqhsLTkIlntAKFsHZUIW9JXee
NDdS7Z8noDm2H9pLSyjrvHNZZQgnOgFNEOFVPbbQ6qQuW0hpkojoAZHdZ4G4Zsq72QQ9GsG/jwzG
fZ9NYZ+z0U3wmxJ7kMJAOTpOxxRANFycB+Jtc5Xx926qWpQkgvhPGWJTY0yFbY0GZCfBxTE5760W
Izo4SVcqygvxS0g9UDiuMbNGZeg4zC60iEM/xrdaZnlwCUELICe2UOWBMPbsK5Mm0sNkjoXdJCGj
dFWdNo4lnPaHj1CPxHJEQHyB9lNbXuN+/DO1QuQqQOtvrLi9WYl7Cz7yPDkAuTJdA7yxgL7E9inD
5AOzvU6Ey6bmUtzAdyGmBNiLBqiDTY0pviHuo3Qf6F91kjWoVdSFmOEcEVdSQYD2EBt4H6h/PVdR
2ZQvG5zmLx7dY48JO8Rd2FZ7IsJxrDa1eQ/1F6PDaiCql9GN2f2WW0Hc7V47fa37tjGpgxekYYpX
R+vKlOtpb9Ztkd+zomT5Cy9NpBXccgkFguOx5/jARYvxGu4WPDo5RK41NwsfAHhiZMr4n+WyyVHf
4qQEuPMxTnj41y2PEhPxKTdUKFdd/PeZYJ4QzPzwamYs7NPtOkkkuneeMlkPYuuwg7BwNqIsC3PE
0rqHLpAjyFE4qnDPAFxnr38xzBN6wDV+34mOeh1uiAAHV3xu7J1mM6LH9CcdwNOB6+Ku0gsDKTK2
xCh4fUY9BG9Aql6ULngAMtCOvhvkD0+ZA4EEMjDyzky7P7szt16MtCAjMwTW57hMQxfOwhJUDTIG
BXxORY9xO4/dw7kspxmXhVKP6p9OM6GXlgwNFC4jfSt8hGw93V0SqswH9/ZslyFifRmsFj4Ka2fl
dvEugrr/mndd/gtWDLPdFE5dfAQTFAEKbkpI/8Ah/posBFxxgxKBluE++xnABjKr6UK3IUwL5lIM
a2Z1tiVjWzGax1eOyrwc1ZT8VBVARVx0zK0h9UwJwos3HnhntzZzENwLFP9hjDRHfNBhmchsN1AG
Q7MW1K7lvO/O8BohjcW1hGmrccMpXjVhxt/LZWFVXyfndZQA8B+57Fxy6Mos6AkT7LlCn/O2msns
ygrddzc2UG5rwsLpAkbKYuwp2x97wtW5M8oHYfxjgMDoclkvrY9/ZaYKHk30yX2GWQ8z4nRWJS7C
kU5lNujEqvGGNuwlIsILkA6kP3XL0kIRfVlBpUzDWzcAovjhvUFlteviDifgy7NtPd0XDQEr1y7+
o+nMlhXVmi38REQgNugtfWOD2HtjqEtREBsQQZ/+fFn7P1F7R3WrlgrMOTNHjmZU13579QAi+P9R
AIGOwDZiSZ+L3X2Kgo79SgVv99SOMaGoveNfxy9Ybge+g5v32TJuYFgUzt62DzfLoCe7VYFG0bRN
a+NB0Y7n/CS/B4dENw+9/bexesvGF6PyevEBiChcwCgILeQrjHZzMqTZTQjSYhGwuHFsdAnp9nlo
v2b0hPyKOq7pOzSnkB53OqkEjVd/ifS53w288FsHrODSsPUMPriC0lCIFI+8KfTxpbwZ3Uk3zdXi
nTGt5PEMVNJmfpCy3h8HuTgfWhgUspKr/bYSVlRcK+KAxH8NP6QVEBNNIEiK58Q8NH+H1/TnQdxk
qodhUjN9GxKBzMC2rsz3meTor6NfzN6ECUfRch+IUJYEusbvfeusvoONyhyxXJPlGkP6g2MHLVRn
DM0+83dU4eNPBY+//8w6cR9d+CYtbJ7LdYuOGxHDKqHCC2RCRSi1957S1JKYeKGYtma3BMjlZhJ0
oT+cWdGYkBedQqWLyyhl9RDO0XOiapIsg0iHT4NBFdw1fEV3RvI0YNOHO8AeY/zevzSrb6Q3r+ww
2btyRlOxtU4UVQdYhn6YrNBSNA5KPIQeVn2Y/TJXNXgnr8l7+sCmOaEMvNnV05rdGQQgGkgtNex4
9FajYA9EsVNGO6OgNjCSTdtUoLc3GACrH2P/wQOIUewSodjNUNlfp0/F3nQexv47LIzvLLfI3LhP
ZwozGTJYzMsIJRTUuIJhDSSVv0uH/sVU496ix/TA7duXRUWqnfU4hKE0fmS2Moo2miMpG9Cqr/g/
oBSkqKFHJB+katktlif8cWJ2zOeps8KdqmG2VFIfklZKmVK8nLIKwcVWLz2g2JpxiXOuz2yWC2yU
TKbFw/G8ziGjgeM69F52Z/UePVoGyo7MGWwuCPBg+HRPGQzMNRNuuLMGxrA73TjftrNFhz6f+xDO
CvN8mSYO3eHsfFtcHVC+czb5otYzZs+RFs5YrhBM6JAN5Rb8oC2cYeunLyc7Xph+PM2czDcLFBUQ
OUhmathQKpPX6u3W9fBroTxZXCfpogyVIWoJYo0Ks0jt9p9G5g/oFDlwbesb19Omsl9f0HmfP60L
Mx0uS0a+3/glzCWnIIentyjt15KEH7f0LtvBhh1rTKT07Lb9epcpQdxs71ycLRfwuX04zeg1yzXz
HlyxIJk+iA+7hTkcI2bZdKyJyRXN7s7nTpOsDXUSsDY4q7SN+0AekSvEapfdlHgeSCjBPvlj0/Nz
K5/9UJlxf4Jy0vMuhVFdjDYnx6n2EZ0Ei/YyNV59mnAaWu3whbEsic4Kke+8IAI3gq/NwbJtf5n3
7pWXuTc+PYd1wetlf8X4O9R5NJfXqwUG18mdQTAIyqjP0GH/BMKDuLlzLwwIqFT/7ndr8DI1q5qz
8nbyc+9i5x++yr7y3V9mR7M+/Lq0Hni0/D2pQAiEvVv1vIryzQAiws9hUeRRqwev7Qv5Qn6DAu4e
88xcgPjG+p30eRolbdjav4Dun0bettrMHaLvcHAu5yyyS5iDWpoV2C6qtU5YK7y00dPsnBx7u54o
oEULHtHWPgGFXDYDs57fvL6zE4vklv2EF8oRZ2Sp8dv3nOpq3cgTs/oYuzBT9e4khjOsnV2dPoNr
tinUdm+TiK+UbQd3QIBeRrMzBBSr8tCNaplDVatsMoDCVxtNLTJ9QO/bYPic7rJJ0rZZIR2MvHBw
2XOnr29PRYy0Z8O6/ygN7Zey17DsNerPy6hLT+v77d5aa5u7DsKWBJ/DYnob9+ngjDc2gEjyBv9u
3xdWHUd6ged/c8YRfMqep0xrfPLOfOvuy+xdLPgm8WA5/tFAQvoAXv1PrL5vYTlgfLZtCFlWWbs8
bpSRhr7ktsBIiSE9OJdwn//VAKSbi1f/LaDzoXhRQ67F9M19ulsKnv+yf7LfOERV+X1yw79hl1MD
2zg2ff9JN41g66/woh5kZ0hUbRQLTDXL9ZHcYn4wyhuRQlAZJb39uYP+C1hFBIif2tJaVnKxuz/v
0jN+v8lAiQaPU84q1AL20ermbHa4MiZx5djPZRdxSuEMyzocwGLDIMjWMtIQ1ILhAmrG3qRmMyWu
+je669b1YjEo5S/cVYJniMKcOGubw2/HvmfBYES24FDkSO/wHcaUJRgIkPPcxGgClSWrFCslcisZ
8AnvkY6jEnoX3IbTY71C9JsgZqrgvd674dsovhbgOaPP039ZO5goQB2ha4JoBVt3eP0bt4EQDA3v
Z444yBdQtR4WdPwE0BuI+NzWPGydqckTQEHo2sfecNV2+7iUcMT8bdrBBuO2I5ySvIaeFyUw0nYe
l13YbP1ZKxAeqTaBwAEXWxPbfOVp9zYUlF/4JpCniKfEP/3TDE/pAUT/6aY7Uz4kEJ6QkUNMxRoD
yJwye/fH2yBJDkC1EmeF6yhi5HNEH47Ebtd3v2tuo7rGjWqCOaQHj9GeD4Ao9NKn8uNYpjXsruYM
l+gUxfGSt/zqeS5EOxRd2teBXy5Tgt/ZfvC8CnVeh99Of8nwsx9015/CumuWKNclO6WPLB7fokVS
gWUktdW0jKU1opsEasHyAFpmzyqxJ8gJSknCx7ggCR21kPLy65+v9DimC4959LvwsuJw44YWus8f
/fRF0hGMf4rAiF4eCJGSd3pvsUtMMS6Sv3xbyuxVQwd9Jm5bQNM73+RlqjubI9GtVeCOzxHXGxqq
r/1quR231Tbho3A2v34jOauV2z8IDEwfyGymTWtiK3x8UPxRt7Q11uOsxCAJBB+Up48wda6RWDW+
+Kyri/k6d3LQCQVkmBG63foSvOaAkMGm2CFvyu6gFulfPm4rAba7LYCED4U6ZmUqdUKfYbuybuYC
IiAB480zUc+NNWAeTV0spMKfE1YXc/Rasl927S8/fk57XZ2xMCALhHn+F2FK5wwMWBTTbe/8Ur0+
iW3WLre3qurv3sPHblZcYwVD+iruZ6sEeh+amBKVvKlCwcu8Lp4wxq4Yvi7mkoi4wfB6SPrOgOeW
UTUjYOvyse94NJgvHfWb9Yu6mlmm3uBthhgWbD9D56CHQqy9zD6HJ9UyuzA81Aw2WoRghHzWzuD0
qqlRRF3Ymw+u0/cAE7J8fcc1lAaudX7u7GIndBlba5xf6nU4TFP/+To+f35Jmhb9Rp4O78vq69y+
28H9jw0i14ZsIJfUbyFzttMlgFO7P2vu4YtbXXhpmdifr/in/TCe4x+TQsiWklGw/VBW1mHTQib1
k7nHXWG+mQXdr/cp46t2vnxtDSVuGrzqWQpusoNYOBAlftNlSupC6WhNH2XwSb26e2jVFfvMIqtn
V2WrIGDu4znGTbnZvx1QT9t89DLIaoniXBoUsnyHD6HwhXlN4sfL14thP4do3jIu57x76OuTX/6n
tq1CnWfVtFDdHsmkedRo/hcmw23/a+zbB+eb/kjNQetbFAovL1fcR+Wrs075T8acQwRQMXZ4j7od
zSy0yY+ssl4PlTU1YdQtwdLTw/ODVFjA8LGGYYriuz/NV4k6LTePQXxX1kdFXeyGl477hWh4D94d
OjbZZMvxY0CXTGVGIYVtR/+ybLHc7kghXjleTNdjlh2K9iRtjmqDjOnjtTrbDy7tldNkIwRG70fQ
dEbJqI8E63LsfuPHZ16kOLzI1Kps3NabUdllch2cP0QSprl/y0Y9qwZeMl9Xt/ucJYrfhlRuDsCv
j93tirkZmBYoNIBTlMalT7mz6FIUf82AAfA5c7Q3FCOP7J/HqlsbbcX7QuqqrDOTkLfZY2RywXzg
Bjl0S2VXZeas0ZySuFarOP3oAxozSO3zTjoLxsDNYtFHaSFBhEw7jZ2N381U/ZrkbJeZ1/uSOspD
N3t+kYp7l3TYg9zjq9MOgsIAokpt3qmls3S6g5eiMtTXuvj4Oa9HoOrGT+SYva+VgVQRFGw3iq8B
q9yol+9DfS5lccsp2cw25Poddf7oVhvT6WAztfrsaSXYqTpGkRwTqcgNgsCFrPPvcqKDcQVu5/lI
VCwVnO7ur1H4G6bvZp/+HJ5T3I7avjru2V2/MuqWXXofUhfghpi7mFER3500Q5flHDGqWRRQTw4X
DCbApd1p21h2prVZBuwR4W4sdF+yU8SmGDsLbzrwp7p1G3EoNqZH5uUshUYBcIXzdD59P+VaU8Eh
B4K9IdLxzuppdjOrr9nVJJi9GTlaiCsWD2ePXPBGsIALh0KoDDRdvFTrdJ7d3OkfI7jSXnd0K9cZ
8mNrefUmgAjlaQKMmz/sFl445oAwN2Bb/fi2Bi0GBmbCWU+u44XJ0+Ab1Vc/MxqcdWrauYv9b8Zg
Df7SDzrDMlh+QWMIZ4PqhS5uTKznn4puEcy6NNM07HLqki254+DWl5VO69qBcuF3Bhb+FhksEn3Y
42j7UJ61IWnyzI0SiBYtQJ1wRufCDookflaH+Gng8221cVROx7SMq+Rphzyj+tOYVqvZeYYg2vvU
pjzV8Fyl1Rv4O7IbM0qkFiL3d22iZdFWKhfp6uhceRMm1o0pyjnnlXjDFM/0QBX9fccJ6vm+L2Zt
Qds2qbXPrZTvR08KbN5x2mbQHZipTTfMfKUOWRZm19xTFOe+4i6A2WGW0M6yizGiIAvzPsrpH+8S
v0toKa1vGYDji2T0GgN6XnxmIMw0ST+rth37ilLjGl/H36BxtuVYcej68MrPaVe7JgEskUTQ4uKB
Q8L45SzOSkSzSnv4uFnLEjYqV4fSpTSvs/eDBe8G4yyiZPkOU+8zhmkXztQDV04e3XRE95ueeBjz
MESvuUXfacxLTHs69mS7vvuj9mTNnbqYIdUGrE1rC7PrCi/q4xGHHukoiRHWM/CfP8kamutHUF7K
ANbl8m1hKfUc3udYgL0tS2O2z4nJTEvZiF8oM/p498cDOD/CJEz+tHXiq3566GJNdwOQ2NszRj74
dDztvymklYut+K+3Ic4L7FL0oJBW7MwXi7wBAXjWChJxENzsM7gHHi+sNo5rF7Z6TsX7LxsM79Ej
6PqP2lYn2mE/Y8ZqVYfL6TY6AzqYjTsOhoL0iCaKBWgFgr98De1nKTWPYY/cc2pMTl6oKKjThI1P
euozmqgjzK0ww+gg4lFdccJQRh/w/G2GRqGXuPtAnX+NMpOh1c3968n+Yve4GIf7SPAjHqunN1NX
/O3JA2LhF7KLNRNW4Kx7xD+3jXJHhcNLXSYjdJ0n8eFka3lec7rkze4o0k1MbT9mLQ57jZFBEFyU
FzL3eiCIJkivhHb/Y5pIkocrDxG9CFq02Hc6tk/7wFjjn+v0bzjBGID6GhzPdvNhB2cY4HdqaDQs
jN+pvED8h9url+LTVwOiQ/EC0QN86hsDUB7j1B1H768l4w8eMimpsRyLNTQkG0i7DEkA36mGYObu
yHwSK5VVd/qTUZkxNxiIEKB3SgGKaWsdqvzJAOkXelAMPv9Bpj9QalpVVAP92QbkeJyY9V+Aq0cy
B3QWo+8G+Ybm7INkvbB1GuKoIGgofDBo5RFJwIRe+AodDRGWbgVV7b/wTm/L4KheMA+hfLsiuR54
MCBym09HFKfgmHHUH3YsbQYsyNXuDAy4RrRGKySaibmQDvSC3A25gB19AoKfHm55igeARYSoxLix
NGwAoMk0qAhusKCzWyEEvxXAvtsNYQmRRiWOzpi4w7lHHidkINyqmZ58rUsv0DYDvFpwsBnRMyLw
6Fh94iDAps+JOD3VDuCzwWXsTyAoLTUee8S8HecxL1FbinE6pUmQYkIjPHsRtWC/CxvfWOGhPxv2
J7/giPCHHBqOnaPoeZnr/pDvvtaDUe30B8Zt/7FXEXftjx4aJn9ECCLt2D3MaOiA8Y46rKp80duk
jugtgJpDH2WJq4w6k0g84iLWlZNEweIyVaKnWUbdxd7Gi+OfaOK1vuI4Az8HiYjECEhgWMtDi8bQ
m8Y0h+aAkTYyL1ES9Gm9GFFgda/Tlnbt6Hs8nuR5EbN93RxukmiA8QkpIKuVhEvgZtMl4JULqjDQ
SSetA4QTKz4dIQS3gQV+8W6Igmk+QVeDchVpaHSMJOfpasck5SAdEEf3zPxGUddtzuLjgkIGJXhY
hvoc7ggizGBMFIx8O8GSUyT8TKt3MpPByF50SBvULOhxcKh6e7SsYN2A71ypgpUz6YDxxqcvQhb8
fZMIJyScZWBmgtUlZo6DC3ZQBp4g6rAB0VRIRwD6eUQ9HuSCgs3wZpr1A2zD3XMh411kNDyTt6Ca
zKATBbVfT8pZMQKx45TnIVwoEagdcFlQh0/34Tw5elWvWQB0OolzCe7uk2bRuJ+yWYoG5mGNx2yx
JBZ1qS6fIinZYNHlKT72OPZij+XUh41b7DzR7rIF9rFBlVSGK7Hh7ehLVgK4AF5gTu4DKLFqdXG/
39/HXSgWdtfdgCCZi8xKtxcjGKcMy8FkbjxZoAJjN5bVzm5u6D+gppaJWd+R86814kPSUbDPUvJO
bHvR98xyKMYrNMK2fdsjDkuXzzMlPU/13YtWKx79yceGXGl3uVcsXPkU1otDE17OvJ5jgTSSC1jw
aqrDxyKqQz7KHvAJUiU8EJj23GQ0yEhNGCUjc5m3GHaWjBuZJYrjA8sU73rk7DZpoe4R+1q/HdCq
GW94Abfl1ymHXA3OMM3ZTd5Ev0nsFx1VG6v+FiJc8YAAGWJJg3kBebZt1nH1TzONorkTPkH5zl/j
jzPE7OEHVBkhzAxGFRZ1KNeQN8+jWOzlSvxLGokkASfCfYzYuyhaDc3gvQ0YDcP8Cla02DdslC7E
H84f+NbmPvIAzgd4ozKlK/++FniHJOfRr+IuhM4ayd2V/McKTyCk+AbkV15UiFRfY7/4MpcxaTqR
i3DdPvsryx7d72ckkBxpbIAARoFFkLbK3yJvuJEVSn3tkwUQLJjc9HCf6h16jBVHuxnM/srcHa8D
//YI2bTSVV6vlJv12dmuhrUVYUTZx36kxF7pA57AbIj6TxRRmUhpXqcnWQc288ydRB2d2D0ikJ2S
2FPYDU0Zcwb2sGa6okXHVFVmDfdpj7fbcVjMe4LfJLZU/To6FjFOd1qWAU0iwMrAqgkf25ntnZnU
3vug/KNb7v5eaExZL7ACMpF9Pc9fMKfLLVAxC63AjwZZsOnPVkgv2DGhP9Y4CbfVoINllxAeP8iz
aYlb22tqy84/fjTuHRSMfXWwd0WsKO8VSjjYJ5vKz+aWbB78n/t9Q2UeqhBJ/sCvkNQ2KLQdYp/8
bDqfd+xRCsi/zku4apPM8xkfp4QTPszPKocthlVoa3ws1za3FEyTSRTwLa0FqD/+Z/Pd20014Lo3
jX/UiiMEla/RvBsetL3u7JZt75B8LeA0M8M+LpRc8hZywyZuCInr2e/ATZerzQeV+SBn8Grc6Ljn
zxefL77fwyGPSm9y39uc41B3ZnezNlqbJcHtgyb6MQfgZGFGsygf/u4JXR7hLGxphjnod62sdgbu
C6VlvoDHP2tYN+F1C6mj9SDV+PMOd1hpsHdjLHuFUYIxMgHSLE0C6XJolCLWAcHrLSF+VcsfmdLX
ZVk4N234Ke2PBUkW4cUa8o+Czuqf06i+1geCSiGWGAS56l4wgGFeioNhMjsXo5n5nS36VBTEyBSq
3bgz2gRmY+FvBhGV5GO98Co7U/0KR0BE3H1Ev2+NyhrP3Mf5jrdnqRu3h9MbXxaDmqYBYDu1MRtc
cN3aJohRzcNAA2jOEmtKoym8sOa4vmtGHwaz0cn8nepTK+agZfn4JxLR1K/NZeE8bOoJ5FpOuWrp
9qW96loAWMvdCZ7VpKsvmrcbwuQxLpwrZ3pq50vVABOKVrdvDvCRBTnsir1qs/71fT0dfizwvrQg
jLpc4scMUQdep2S2b7uwvcAqTju8BGCw0SnTuXdBP3bmPyobrUUb1zeLqaYXtBtZdoqw15jmTRJH
sab5YfnerDX2ueCie3207VjggatKitL28JnM51d8im1iQP6RVUuzQKQijkWQCkALvzT/X5yIW/5g
+NcfD+a8Lj6sNaY0+kSZaM9I5NrYstKWaC4Y6tcEBlRNOpXXeUnv2xkBFbyA0jd4+Wf2rxVeu6PL
qKDk6ga69aX4CJ+4cAJT+dStpd0mDqO074nbrVrI1ujbeeuST57tL3PUZPCaPlY+FvogeGcWN0Po
LO0hrA80ycQthbcJupPto/ZfiMbJX8tNn8IzgW/Pszqq48cRuvUw84qrVcakv7B/fAKyF/HQpzYF
f7pO7y8vRWhE94etRIvKFTcCsYFRYWkNYHX1gjakx92/tHIJNu+YPPp8rYhjHGgLo4a5SwuuvY54
SUglJU78c6bwwARIGBzASLewGD4PK4MBL84mEBf/pnWYwIQF8iicf+wtnjr8U/Cb6dgPRMZS3cyq
xQd29Ki9EgOp34GwOiQa0GKMHtMICBuAWXzgxGbmL2zWF37DbEshOtgdHoNviCknKuqYzBzVF1MR
hgOct8Kk4V7Z/qnBEKRyEMdjEzogBI6V4nNISWDzbrKb/b6cc8waOFK2T/r48adPmaBrHHWlpZL6
yXAg97M5wAO9w/VvwNeb472C4R1QLwdcIoXSfs+kKKqo7HwC/dDQ7WarN1Vhw6USWU9q8Vnjgemu
OFeRoXfddrCKVnECdm18QeWO68pmRX6Glg6qjZnuOd1+jcSZhjyKInSiKLwiMlNhf1xMOBVEg78n
F5KgUB1y4wv/0/d+Q4UUpZ55oM5g78F8qvAxJWCuAJzpz8X+lm3A1bbg5ujBJSs3sztwq2BaYV5L
qAjXe8shvmHgtoICQieCHIobwlFBHqH0VlGk407PEbZDhP+ivR5sRUqcr8Xwgf2HPYkBzH1S4g/W
HsYkae85ITjdmeaCXIUwTamgdpRgG8KydmaJkaK32GPnkfkarcUYKrTzGjIWxIuGhchcAmcV+lxG
IMZcKnx+8IzLZInIORzHmVtb1UK6irZ34wPVbse8z9MIQQmWC7WpDx+YrgmnVsNOCeQv1XBe6x5v
fs+9+TJdSMhk42oNW8dsefP565JNfLjj+2h2MSvFl5wdHlHvfMertaxHwNEWKMdbJOErdxZJO9SE
5pM6UIK4Ups2KdfXzCBtvTyJy44i2QRY2K3vO2iHDNKGkgD07xEZxCxU7A649hHELO9EiJ1EgiSE
b7a2ItymINxsUIRj8itubAxSeDuyHVd287+V97Jx+wjBY0BOC2fgXdzW07D+7dlXpBRwljwd8AyC
uVEGT+sV9uLWpm+y83s9e2fe0farw8XiPhWNzpdOoTa8P7h6rG1IeQNHbI+ERgczkFCFx/I5lChg
hSOyt3keugzG4CrqZiy2IrhxiH87zERcwgfjPuACxlVIb/FQDNrjjJit1qoN6Wt+gFNHal6OjVgx
E6LT78BNtC58nRLPs6AxYpxBBFppWYfJz4OJyVjzWOEA83OPCcgBlyPhxeR8kXxiMq0PrQNqRAke
GOAQIT0C3Hbs3+Y6egmhdTpyZONu1OLfyi4BSRTzVnYOSikUMWIwhyCFmIcRA5uRBAoxzR8lZKdB
cPPeM/ygXvZ91vZ00llOBW53fdx4OGYgWp9kw4Q/SILXv8zbgyywfHsN/NPxx8X5l/+20MeknAe8
HyjnJnIH1FEQ9U7aX/zowMwx4+IQ5yN/3vX0cMJ8E8jj5bL4UwN/Nv+kQQ2iQe1HODsRMk7/OBwE
ESWdWGoTiOAdqrjkoxCVeSOnUrx80erL7wFUqTghjI78Ttu4nmIioI6GPZsBDrM4+4dsvRh3z3Sl
YBlfMdU3Noq7WeEKzRhO7EMYMvq3986IgDdweiVc4JmM2jnFZ5/sGnaOYb3GEsRoBzCufpgzw63I
NOuN8aXsKtkccsAtzuc0N8CO4smazwFDrZ+NF3Kk0jMw7DfHAVyaoIibcW7dp1gd00Pjir4UbPYy
veFdmnaQ2BmgpsrchLP+W6Lc+5h0of2JcMANQBTXIGd0j5jAe1iPifSwrdTqRqX3OvSpwa3b9hO/
Zk93dreRmi00T13dmT3HvXE7ylfK1RWPR/S5+FX24lKY1fjCwEpDpoy2D3V65VWr60T1itHXe5uI
xGgYcFNg6xBdPT617QDHEBxnrfRqcl6ATGqeZlSTF3SYZkvMi5ut327fo/F2XhzUBq6oM231XHj1
ZFGtUnyDy5B27WfSVSJLsdom/rFivvEeQyvCeVYz9h0Hmu/aHiOOowC2aEYDYOYbTVW21jyModg3
sL2AVWKy7UTAQFhoY9bUMo9GzFPxOBGYSTxr48mzeDiIE1A57rGn8jThs5W4J+wPEGqeKJAhouKF
CAIsPmYPFjSKpRIXxV4kgQXIRFLjdsAlyCDEbPdHoCGmfH/JKBXqnjjvNDy3T5UAGKCqBv8LXxmj
pvVAr1jZZNYZFwA1kkNpmkVsL+UC59Jt8pyxXJ/RQQzRZED+L6WWogGHLQEMJZMswc0Nsa7FnhBx
6wlZm0iTDAamzaOodlTnBhln/rP3NfwPQDOmX5dwRxsDkIWTGR45+K98Afmx4sUT1bZBCWHqWW1b
dehTaY+pYYESd+A3KYcYKp9o9v3vN7ACvH64CMgymKuLCtUUvHJM+tKPU0h21Y5e12sOaPLM9j/q
73/pvkzrIJrQkq+Ix81RxomLOm4Hi87ksgeT4y32HAauN1ujC37Nyzn+2pvVbYmvFrjAhy0Ov0JJ
ahafkeSkRYpsspAqySUUpHo4PMHgYPIss/uagh1teTL70+f8rG9CBBIjavSRpI1IaXD569JB4t0+
5z40aNVu7CZUgXj1PPn1Y9uC+zOvlp1zFqPvU27i6prEH6tc5nsUnZNknEK0IfdNBcHjqBAPVBnV
v3kRsf0cfhyZbshrNdI1oQvXOK8PNKL/zu+LcSC251CBnkuc8m8uqiax3nwFPWrVrQw/RJ3TDLe9
QMr9f2fz9j5/zhVEQCjBgl0AYKuHOHYyZ9dQ8KhLLuBGdw7dEASvjKnmhRnXCa4iaKCW4gSg4SUF
Nnbdq2D8aBI5KYRm0klxiSlWwN82A4ab2ZnhA3H3do6YSWLvwhHOKE6si8GNYCkB2nlEO8JmBeaE
WSCDHFw9NoyWKcUajlAUDJoUfM/C+pC9oOJ3MhaTWTGV7S2W2M2pZy7qY89oVI54ysPJAYcGp4or
tx7VI7kzYGk/tjDzDmnCfD4CrCsvKyLQVExnOiKNBb29G4siCFr2GI+7rg0Swme1TnUNNxbm5zxx
P0RxtMe9TcEK6SC/5ZDodCyV/9BrKD5sL/DVyuml9guyqOKyiGUKkKMPl6OaOsQ6PdGqxnr8Aat+
weHWD5MYaw0ZD6AvnfhY/RUriN90SewuMLGpAyX6IAnmuooyc3Vqd4jo1v56PVtCHwBR8ZsQTO2d
W9UQ407jwyDrLegal9CEUGbnxwWUP6h37Zya0Ml+zriH9AxWncoBFpwZVj/ReDI5wXWdqeFu/PpZ
3DldDoy7+Zrd7DLyFovxxhYQhplEzM+iwrnsL2OQrMaGlwtKlq0pZYPZgt289OnYRaN89Qqwt6sk
c7ZrHC4kGP2yT5cgU4LJYUPNlKWD1Q++5y0dSvA4sEE2ayz5RHr69NRZFzD0CopWWTQjOWlqDAyw
+2Gf6gK5br4pjhqFd1tpcLPexmqV+2Qmw1RlvwF9nVyhuWqhjCQXsov9THcIfq1FfbA7WGhYYeBs
ceyt+Z9fZf+TF30n5boDP6wzAfREfjRlNNGxwIGwRDlde+ypg/gVdqOBLwjL45CvJJUi9VM62N/x
OYRhPyGiKIE6pLeYPP1opFsOaSHdCeaOxNswTV8WMNRMJu7rJRsO/B+HyEQ8tZDy0yLbh4NUwegi
sqV4Jascr/UUVRfsbIvZempO6Rp3o75bELVl7qb/CTf6COvwfHD4hj0X01oUQBO44c4B7QeZUzeK
fL5Ygpcx23pH17BEl2y8gqfzvo+2bxSu8EBDrBj70Sd6dWaKNDU5EgbXR3riqswsU+t3EOlCSywh
mOZgzgWhHIkTLr4Zo/x4VJdOnQPYPsZbipo5Stp5i2JSjjx4aNhu0iQ/ORA1Tk1AppVs/eTj0SfL
CKdZVeLFQCgN8R+w+umae+YnesQUoW90EZxcffLCdhVLAP9ShYaXcYqRQdlisvnzuWMrppKpJFDg
tD582pH7bNkSmDAcU1btOZtl18owaj/KEfsOExuXi8mouRp0lUncXUvjnHlUssZ8t4Q6R7LOnYMc
YZe4Khebbf/chYd+3B5oKFcM4+JJP/hQQh+3o3ck7cYLksiHlO220x4efKIgIMtzpTAEhm6NSADh
wwreXDec5yOpq6WOJwaE6vkXCpdeB/JjGHbDhybze8Y1N+9L5PIR9p94wNETs76MYtYyUjj33A3u
FgbXVOqFNaFD4IhBhCZaklukHPkD7+CLAJrDk6LBYod5S2LJxTnBn/kXxzLvDoUIiCqFXh8npRin
OHG2so0TzoJH2fWZ1wJtmMj+Xkxubb+CyrCYXzP5dkxCTpOKPS0JYPpYn8mbuaqZMUpgM4NwIM0D
bxuNNO/dYAB1tV+jisnUlEJky6fRTt+O8YMdi67XZn6IxP3C84DXwBVqn6bNrnBSCvMlAW2ILixl
PG9ROEmxxUAIY6lPWHYZmSARmhGQKk8c3ChvzrQTEYT/5bxjm/+DdclMkOULog0EP1bsKKJbNMev
yhjbxbKCUncu0atbktM5d0ZZzxg9Ed8Ji0AWqeO7JzKk9O2RKoIvcT6+w5YeJ8FtorJNxdRh7L0a
Z9e6NaDBZMwrW8OzMj9rzrLGIeN88DEzXA44xdZJ3HaqcTVmgeo4T9rIgCK5RD9GVHLFsyCZOvNH
AEEzVjd8lIiyBbv7GF6TCjWiQMSR68OaLlgxaCxPzUpuo0z9MGhGm+ed+Oyti6Nc5yUD1I/xXKl4
Onf85x2UqP/BBqC1IgVqQMqCwejsP8nIfK6lIZoW7qWGZNBX6aaUu9eLSPVi8EeaKV7XTcgcud3i
AK8Uo9jh9XxqYnxb24xGIDKT1ALzWU95kh44DyH2kk2/OnYMeLnjlv2OFxse7CySocXADlQmRT9O
Eg6L85Myfl+Q8glxoF+aJMGYF2Ad+NqoADiascdSogcE/uP4ERXx+M5p8m+8QnW6el9M9xcfO8KD
hcBLdTRPpqBJH4KI6QXpHKu7E3e0GZ+OS/YCirRYmmLMpJC3hVosC25OH2GF0T4wtcwBz77MrJjU
UtJkhU8rd9vLcGyQeQwLrB/eyXe7KI39pkvWd4cbaPYZJwqvC1J1Md5Xw4GOcdhmt05wAnnNqyE9
HinMLldmaBfkrexzuhbangpfGVq/1nlHbnqBra/ohHc/bFZnvZV3hn6u+2HR5gSAylKYC+bqEfxg
Jnr4K+htl33OHnIpNacdUKVflpyn0cnlIZAu+B2eHgr12YkYRuRB4csFGp3zWLDwxRu6EBloQp50
yg6PV857lY+YBlhtr39GJ371fvMc/3l2YaBmaS5SBxs1EuLkwWkMiiSXq3z8ue/Uo9yCXJilNiKy
HkZogbyXf5QRMGq32XOz+4rFFGxIYUj5M88aA2MiTnkLz1fMgHx/t+lsKlwvDTYDHNY5qVhbwrVi
z9sZ23ysmpf2EA1tbVVVXL+WrX+YXftqbLM3xQ4AYXuN1ZQRArffa3IeCPC7DDF4pHIErbg7k9iP
vxu2wObf6TM/cPyxeW8nzd+kGf4kD+5q1LrV+xqjySv+TPpLYC6z5HnLvHoJR5apCDttFuphf8ni
zzT3dZM/gND8mn7H/YfJyfhoebq4NeRAJbR7QM5DnpSPzXoAAEAalWAd8PIh8SmYbdIHA2I99yCn
hTlT4EvRxAbXaBwMXsbC3mzggkdN5cRc6y6hGpBdV8r2/0g6r2VFtS0MP5FVAqJwyySjKGa9sQxL
xERQFHz6/c3ederU6T69guIMY/zjDytJysbVuAOPLcbp0zsepwFRtjM0ldw4Bw6HAXX5ZNJZ4IfB
vY5j92vEdfqls4UFeSUNxeJHgeFPXvbNZ86GixImNm5DQQGHecedjsXzP5D/OtTJLyQg/NhFRQ+8
VkITpt7pjLGYKuiRCyn03w4ykFVJnV5/Qccg3cioB/jHchZUPr3yYd/hBskn2llrnxBuDqgZgtHz
62GPWtGTyiAmFj83m74APRDRxkjTGGwgY75PTKt3BuGVL7QLg46hyqzF+n34thVeWiEroxJtnEo+
uYOKkIUUYlSn4olxTDld159Oilhf9Bj33u2mdXrfqPNgzjhUeCNtwIALpj9F9iM46sDCljpeESGE
Usbam/UwJscpLdi1TJkJd2o47uLsAVKzu1DKcgjs0Nag2pki618TQeoTiPqOvCPpW59istEfoA+y
qD4yjuLkAdyD2utdW+uHyh4VRwx2HpuJLJI5r4CUzEdEw4X/HcpZwHYOIUs6AbNxvZ3Ln8+b15Dj
cINE0epr4hJ7DpmqU5kxywVCxyFHELR7O6/sE+tnBXIICQLFm7KmALAOmbFg5VzWSXBII8pPPnHp
rX7ZwPGmkrDaeMxncGDSQryV7HapV7oW9z/Imyx7etJ37IkEhadFRYLDmE5RZkmxe8lBy4cGStG3
0vzMxulTC4K87z77zpf/ebxA+uetGavPaPcLmh4NXRYDI/Nj6Twyeywj5iEDS4ofGR8915zhMscG
hPVjtWfwx7z91wQS1t0X4J8MPnTc+J+HY+EfdQD30RMu65CAZ+a6NYkIzEVIbqd++HaIS8VgY3Ok
0t/BnGQAJXOr+TCgxWECKB1/f0bc2W4epvfeN4xFlP2iIuSNYUZMmellzHbGMiFN4nOXiLsrlPos
SIVnc9irIBaYtu9XQs6Fh84ixGLqDy7H09nvmToD58/ZvKI678b8bMRiTn+9cf7wJ3ICKQXtppzO
L2BNyq8tntdqgsaW0dkrivrSy6C03IHvTjvT6XO1O/2paFPQz19mfK6aLzNHnlSwFsjQVCo93j4A
aKrYfxx7jY9pGkEWQqdA9/qZ/RFXMMHNZ9m181OLMTL8dMcgQUpUfQGRtu7A8WNsrIiZygXXznnB
13LCBN2ucRSNN1mPBczOuUwxD7Sv0Z5Z608MvLg6D5IuIYV4KxI7BVMCgTcRWAqNF7zD45GChBU6
v0W1N83/0AWLsel2xoSeuHQCpO5p9mgNHTL38fMYTNrovjhFHQoqyjMCnDg+tOHTntNVAN3KqvM5
4+wdo+xtbOQSO2yHxWeY+ibeOXjtiQOgOrKYVl5e0+CR4OKd+eAcRAkg1Ze4N9TVBIn8vwaLBBJI
pWO8C3DAu+AzEsn6ldfYnIhYhFPIbNdCyU3DAHlqQ2H0B7ZPXOdDmjNS817+RQzYzQoQkEqVLv9u
f/9eI7h73HAu9xBaWpHJWTp36y3MAex2+LpuHOpwEp1QML3Q17gOghlpRMzX8QYKJH78Bxs3xkj0
R3JMT6l9i7bb60TOhNZNx9WOAyvFHYpnftSxCaN9xBIH+Suj6kHpy4wTdKVysMMIPWe0JPpYYTEw
/QSXzb+0IE18MQC3tibTZtpw6YBDV2skwEoNcnucr6eTUjpETbtXr4ubVGr1gZyZhZW8zt0EogOJ
HzfMzvlgafjoidLRxKDtgfCZu6xVWx9YTzhAY9bA2OWap31k5Ea/nTIU0FcP57repeJHKahhUA2I
0iPPrwe1kBFt3viK7rd/82zL7JXHh8sgRFlctLf5iB+R/fGC4MHBlcSWjm6ABNKfD6yS4uCHXTkt
JxayLf0kdQBTuQP9kMaOmTPQU7g6L64K45gIi+DSxYFQmKagJ+Gxc5QgD4A15dRDsFLY+6Tixdk1
bjdPiL2cLNIKABQW16sLDwoOCXtupch+V3a8UENJxIZ9wCvtxFOvZxMbAvfHPP+raR2T8c78unwu
V/UaSgqSNaeiqP3X16MUxBCGDNELWLLA+/LnfrkQx8StEoxsWmvV+xzXjJKBxWRKxYUKpG2A8H4c
yHSwB54LSz9gaDKdZttpQC/Vh+iiK+DLmF90efTo6sFnS+jKxrLNxPh+xMWWjaUcclpOaosS14YP
FZnQpBP5dAoiBoyywlqc8tOY3ckX4Q88Kgy/RGePayF908+n9QV95tccrge6XSDBFfzVKSWgIiZy
gAQYELX0/0okp5U959ByfqGs44wAh6H3k5MZ8er43ytQwC/2VmbSHxNywDCBUQymrogTpzJw84VB
CCxFPvNpHzNx6XzggFJvWkLl5PRlWK/Nxln9QkIWuakBPInksjoJSWTVyw1pT8SDo458OydEvNrD
rcgvGhtWJGX2y1ltKkYSwXf9Pqv4yJMYeB8w3JaLv1k9KLO5H/9ZlxGtfGHEPYBURZqdcJTGWmwU
uDwKShHtLPTl4p8QW/Lo+xGA+r8pL1byRwmjE0YxC+MHf8htGLJP2H0DukXBxOP29je8jeeZHDeq
N1ncrFQTtV1BI/J8WAyJHe+m2I++P6la0mkoJSvJF8ttmR1SMoynDDF/iyNBicmQb+UmcjqNnAXA
z7quAFB+MexPZiFdV4MDuHHwmYdK+seIDis7oUu2sJJk3+j29vTnRH2FEIjfMLzKl9PvuGqR3B9/
inejAu/7aYupR20gmhUZLxPG+N2+sBt/I/DizvL1FSoe7+TSsdJftT/928npyoeMEOBUYBYQ/Av8
AcIW6ddNzkKJ3wxc3ONNh7F9e6YO744w6QgsqtnVB6kpJh6TQRkdb3y86lo5f+3q6YjYzGCHGrZm
AFjSTdFsnfsxQog3NoryQTMG6qHdV0YaxvfACXRLdxcXRRaoBQhRCeroDjUGRv74vitiqHkGM6S/
dPGvZyFZSfLbrrwLeO1MImk35cyXI4ouIB3BW6tMWwN98I9A1N1g9RHDQTL8Ufpan7s9aTnccQq/
r8hfzexJFlSOWhNugjgLOhdf9L4zDYepLPmgkyE8g4ZaQrsG3TWsMKCu3HKoWJ/LzZfFDB3WZGX3
ZyuOryNgNcAAN/Md+ihF5kTSfmm0Av48ZPZIddodMkF5BPWO/nJYN9G/L2snHtECV9nLkS5rLve8
kvkGKh/v6bfiAAiuB4O2fQgi6/PzGqvE8mXyKQTrbJCs+E5oKF1W6uR7BBsm0BFVOMIKRSD/BzYf
qavMvep2MUIzYKE8Vtl5XIF3uiUbOfCq4N0iErX6618pWVwmNfmJmhf/hcH5Qi3tqbDs8bTNLFp1
9KYQuD/WRkNmR34bFbWULphfGzyZQhsDh5Exu13s6iHrt71qCzhy8IOjGbZ3aNBbCMg4GPx9rTa3
eztxZugo2oNY1CfIxfXEUK1FPUnX2HWKa9KxH+OzSa1szT4Yd+N9gAcYfniwB/RZYVO1fyCDvcIR
DLaxnPgAD9EuWi8wdKIIv12Bj4FULHzpttwm4N+U4CIkLJSHh4areTvA1sVa62MDepjUhjMjunAQ
AxuSW6ltThoD+oCQ3ktCuXbnSL1PLk4PeRYO617zd3W60RmPDYhiPRwdwirZv+MdaQmZSGX/0pci
dI1FgaZjCjezFD9DbJr97mi2cHgoggE5kBb+KF4NdzY7Xf/O1/C7Qpw12NwCfD0RT4M1pVw10FqC
HyykPL5u4M/taAd12cDjWV2Bfu05N6TudKRIYBVxwtNJX3TtP/v1o7HzqkBPvcbuXGxpoNzHvGj6
mgKbE8xNVZHfnDzFb0NapnBPgy9ywYKJKtSK/b7QDtIxn4yVm+B6z/F9pwSj9JXk5ceQZmlzO0mz
VtPbXGJWJYAOE3QkLEm4cBhUsBhijAkqK58PzeRTEf3TLW0NXjg3CNFqYFejKa9ZgWLtIAji2bAJ
QSt18VehVwOe41oVGjePJBQEfJh4LJFGBKIJSskrq0hjcZF7MA+SRJAbtlmgox4Bul+LYpi6jiqu
+SeH5sY+HPooniiEKfUYMV8MjD6c78ehVp7Picypp4OPOAzcz+wXBY0f/FGq/P2ReWbhHPU3VxeD
g2Rw/OYyGOH4cj0HiDcWi14UwmB2nElRWce4uIdDsPF2MqUimt62GSJ7+6JYhw48O6AiuoU5YU8M
LZYYpJ0jfEv+5dMNaDQo3D7zhz8vPeK652NasrUx4is7Yw0MVfbiJjWVewvn+QIfpKu83V0cU4u5
ZHpnfXCEwViOOz/D7fY9GQd0opKfBTcj+E4mzq6kMbk8nZh7u8buyd58XY4Ec0THzmi6+Ze88XxZ
qMqJXSXUk7GvNSGF9GmP3M/F4V7AgsqZ/mldMamcjdYy82XYJEXoqoZgarKbcwiSeAOUTcUC7+/s
QtR37AGOcGh1WvcyHwBo6LVH06XjkROsEYkvpdWhJrEOZi8tE9cbCAc9s77evgO3mhx2RHmh4cDe
cUMrHOM8xUdiPSGEMXiFgklgsUWYMcZiBUv2U3m0FW9YnhRVsszHcpUxYR7KD5QLByM80Dm5Urog
GuKTI3bBh43egRp13v3MEXfsoieb+kTnZeBvSovxRvkJbwedrD5V0g2VVnNIw4xIchp+IILHoqFi
IS6DcSQbJt0wfqwz+kQI1MVt9MVk40+Xvg8gehNFwcXJPB2x8YUQfomOHO2y4pM3F0UIbgsy9u57
c38ZxaCkJVt9rFYcr62d/rBvUx0h1O7LTEB+I45p7lF6+/U021Qho6gaMP195VF7b7Phs+dmopdx
0fVO0NM/TJn6wwHzU1ENiOJuN1wnzfQm+KEQBmJ1sPwNNm9o16YAH8flzc++oqTFrzXTYldiwyJd
3szpTXUD9WuBALyj9uODBoOHUq1jFkb3whSecULB1UvjAvKLQ4/AaP/4qcTEmGOGKRhgHr3iQPk/
J+m5mT4GDpzkL9NwBi3U9KnhSC7mCJ3WxUWsPvnhhdFZcA0lwOGbq7x3PVmzUX39SJrRYkoceWK9
PBgzIDIcZpARrZ9Cpcv7fVgTdGSb23yInmPy91whgFoBcaB/YdVKfqLe5bv/HX8oj25MbuwpnNbL
DLuwG7AvI68G0hyHO7XxtXAoTpQp9ejO330k1f9HBs3TPppCvyb4FufuH3ih11Tu/3WCVZGQBH3q
ju00P4UKYPLg98pLaPubm6uygMXn3Q2JN86ZKdDzduK31Gl9rvMe3S3NdkDtw3sM3tLD60/TSCbs
dZjF/Js/QAcMppkhUzXpnHMOwqfm/6W58OrG6/WHcBmfIfG6GVcMw3iSYyMK+inyrj8G9o2lSwvo
htl1wdLpYFUJAIEaRq4S5AR8TuQm+Lud6w0GAkCND8H5wnZrZjUJwDW8lly2cpRFygYfkRbCbK+W
RBfzjEN1PXwEeFUvV/i1OJv4dgL/E+08ppYfXpZEhLRiVcMPocMUFWWnhPVJHaRElXcNmzngPtk0
Z7J/8Nua7GSsxPSxmFreMe+A3zkDqEgS4VU5yjB8KVDI9lycvBzAIvUgbWzv5Ieg2xyoEXrnfz7n
5+cfylvEp5DESysRMNMsYiWOjhWiAKj4xy8jO0uZAO5+xQ5Uype40zP5jLQ/JOmT2AzjUgcedYop
fB5ldEEkPfP5Pt8gQMAtQSW/MAEu24If/kJSVISYG10QjPuoD+JN2c7oYVS3nLPjUgldpXg0WfkY
yB/cfP+ZgaowpXU61LDiIrapDwxMyrT9437DepvojOSCeJ5+nU52BtGOi/qPi5Wm9jTxApJEMBwd
tjEUZZ3MBXYCPoHOeAcDK4LUlCZywvd+Il3YyTUmZaVwv9kGKU25HAHBb0Qwxpu0Xim9AN6Cb0me
IteEtmI+hmta0/QxZyZrAQ+3OTlltONwNOBLrQLQw8kOiLSK2AtONnEo+WJoTYA2kqRPIb9KSQrB
3UUq/eJ62OXsivWwKGIVRP4BtwSFIYSsA2wcmnIETUdGI7TkAsdGevU1MDelns5NWE+ZPeOvq6zX
GtHkCCdyJMymlU8hLWtYGB2NrzPHYxGrO8z7DJ4Yyc9dyx1D98FffM1JxfgaOem/a/QuZsibktKv
rc+mGS+jUVF7Mu70AiRhcTHzJ6IRAQ+2ptWqnkRYC90ZgQ4MtyqBjcxYqCpVHs57Mm//xuC10K6h
9+vysmNmifTVxvEXi3L+31Z3fy6MX7D1PfDZBUuWAHooG1OxxsaZbGuYcjq2kVz/kKbE9mEAA1qd
OiRqgmH2+Jp5h7cqUqgLBMvcIL5S56igLVPAGU7F+RPLMFuBZugzrc4SKogMPuvT/Y64XslW+rot
qdrAzxLZ4OScMyloTuBIrsdUnSTK/6kM2cM6jFusgAliQtNbzYrxl1HtfMwcAvNt2E8yZJhTijtQ
stHn9yPk3eHz4mHiaKNofVkP7R8mKQkKH/vrmei6kQF8IHjDPbpjmwQBv49rNm4UYn4t8V4erGR9
d+2wfl+j6WX8hy2gzgj+Yn9WXLkALU5Ked/M20X5R071e9xF7wWR7SsaeGF9p1EW3G7zD9E7bq5I
ALU+vgsvwxxrrnm7sb69vuLeGM0X0wpt1P1ExVd2SZDHsYHAKkI5ayajnXp4e/mSr8/BvkvJRO3P
wGZ0rqernwY6XPUuOtB8LYWw1MAX0sy5qLiqfp7GXpYnJ13m18YppbNtvzPaQ0YWL2Pxwj+fZJz8
7l50N4OyJQocORHWGUGm2uYvaF1M1mGudsL95jJFu04R6lFvTKSblDFDkmXHe8P3mW2ejTihoaB9
9DhrKsXXRJyy/45ybI9WvpLdZBOu+BYgCThHtCz73hATiJm0jkhdfUMR37oiXrxHob6HB0KTHpFi
hoCNTUuRQcXk/EGOhKXlTfsBdpeeVIVx8CKfAvN/W+cUy4HT65CY4JBjDOloVz3TcFs84DhzUoey
PUsAJa5QjdEeMzxlLgqRgSWZ4x5ZwPySaKcN+cKpVAfucvBXEkguJGWAoSc4bTjWe4IKEKYao0JF
DryQUNDq4h8IhidpJVYNac4tp1y2BxWxxFKy+y48SqwMuAX8+y4wHiFesxwywK01xQBF5I68wABy
9+G17aZBXyZrMDoK6ci1A4uSwBBNEQ9j6ErtdpZIOC15bV8L+KkabB09czu5LwGXq4fjJAHK35tj
dHwuaAKdpRcoVDQ+zKus7Lgo5w+4/VrA0nvZPYAPdCgj0E/1coRh4+k970dMO3wj0H4SHUybkqiI
qFy6hBFuuroAVG0nfSkwgay8BxIPn7MdGhFbj7tPgmdm3ROjd6ZeTFqUKR9e2TlJIkIPjZbc3Pp7
UmtxsZObhWXa1xxjF+Dm1R1nmD5zbqFvgWTJ1CrB1nLwcFrFJrwIAvbTuZnBuxu8B2ujnf2ACMj5
/Ll3dBLj591RdPuzbbZY7OgLnP82vWFNozf/mOKKctvA1PE1ec0pjznvLRWnf7R3EJAQwXYJ7gAB
INSkBQ7g7oS1zH58QWp4uO9RH11KslBVAccO8KnYQtf4SyCXS6c5vmR89WODW4pnyJq85t4bKMMF
n3g64bfvFSZBGGyvGUZ4cA3egcpaONYMp2E1vxWfHff38XpRdcO6rTEcwGk6VKNDx1QD4jsfKQn9
4O2p1cOfk5/KycLs+gL2tZ5Ht2zq5OUH6U4FeRrxnsVvfByv/j6lOEF8+sAtRsCx6ldJavKxiN+A
sybF648yaKJcQ1hgbtWicm+gRUudh8yQNx3rWNre8HfeUOFsKoSK3XnpIiibx4MQxPMSb1YfDD7/
OYyVNsGEGNfLyg1q9IZb3Nv5E4Zxz/EOcZjEdgwTYCekj72d9ncOCksCqtd4tUJ5A4VuyVeDDnEH
3/d6ePVfpo+waw0/zbBmL5X31V9BK9GsfdXncGrgAEFaglpMSqcMtaJoJmWcjpATeivj5HAnLT0N
CWI3d6gYc9xbcDH0Igh3I1xGANefbgcViF/h/CY0ilWuhUc14fL+LrRVZSSk87R/PwaPXXQw7QIo
H14dtgOocCiMPhYTLn2coqi2TILYbbPrlj5WWenOTlrOLUDEfz4xOpxkbtbOEvqtTArhpuOCdUYR
09AtwFK0ViDVXudM1xt72yXxhS/C8Zvm2laOTOSl03PniGsVE11u/CudaYZ675f8+p4OdEKWEInf
AmBlnvNHcUH08kdTvDhwYPUEwwCqgfv8jQcrnTa/nMqVKtjAJL6eQopLeeuH7mi8NeRUmEnUUpKp
Du4Fp8zzi/knfF9ZsGAQbf7jUBRuXgAI24eHw+NpZcvDtcL0+OYTyQBtkBM0lZ3ynPSlDDNsXEKk
X8Z4mkow5R/mA3g00xkNNVA30OJhxm2ywHN/rhsuchGm1eAXPUpQEAqFv+h82XNWj6oO/Eb5khGg
8lvpxaFb+1d0eW67fc8ed6iSHL/dMyQwDuWhe6fORfUoai2kgl0akpNQzCvY5fM8LgKkS3OlIoIu
gD9CToQWKhS0Q3Iq2DsF3FMSwupykhpRVkb1tAsf7B10O06x6S4vpnef67rz/YnP6TmB3NJb4Dlu
LBsOF4Qghv1kbZROE1wkT6N5eUrnX5qUzE7B45c3pb9EQSOSB2iRhp/JU8UKOsJx+IZyCxpfYbsw
v+hw2ZcZ+ONrNtcw+7cHOlG9d+RUfrktMVQ340Frk8p4vyWYZx9YBtxguKSDOCia39Oo/sQvaY+G
OmRO9QMvLgMg/l94S70fHoeyn1L4FB92VvndoxLi5p8NXxtwjO7MhAj3tFP8zXyjoaG7IKo9GYOh
+vGNwBwQEfIJKlILSEVq5DTqysUFCXNHmIzEQq7NkFuDUSrCcTWb9D8J/fFzpaD9Q4sdGZgb4GIB
NELizgjEOF/vMoeWkQYX4PwrKeH9oaZHlDL7l2plPfHb5wSUqCvsmbDMpRSjxU2pJbKDyYtpRy1s
JlSKqRUOSC0KsUZ9WJVHixQY0W1Mb/aYVWF/WETGEANpOVZ+40Qe92bfCXRVxPLtqbrOGtDdi7s7
4U/WUX3CLt8/LBL9ovIeCxh+iPOtbF8i++86bSP5kEz7bkzWbfZNzkhmUSbAa52IbM0BI+9p4Cn4
nmQRuw/A8OfvsPOcM2tZfVYH42q3z+nngx1w+PB+qxp3hJ/3xE64WnRKhyaCTYJlgyRfEkuHDBmA
UXOJmsuFMu/vdar57rl9OMr6tTfC5gSjk/gbbT24C2UXXlT2fz7thTxVYKGQ25TyON22Ur1QXRyj
DQClzbmOmyt9d0zAVQ8gCqMJmnX4q5ZxbBBTEg7tPoYdaKoonMCmO8GdPIfLvBmrrY3DcT9W8DbL
3X5q3Uk2KzH6Xf2Ad4Elt9rkSkrfpsrw/P0ua3iguJ7gJgaLHaTeiJ7eDuzS6Hl+GYWXxZ3aYt6J
Ih45Y3zT3XlEsOiMjx6yLmJfKCWt5c+/oSwTJEaR29atAekwnN/eDMdNE7bI8xP3cPi3gGKRTXNo
7L5Omzt36VpHZfld3KAD8O2FH8CS7up272bzQztMs3ngZXipI6XvtV0AeYolUGAGyeGAY+rjqqnP
ryh8sFZeNrxYTl+2bZqA4tCVMsvcypk1e5y+hYxLHgHjHgyzObNwjZ1lc0AZiC2dKRICeQDfN2wi
1c6meCiPlCaq8fU9m1FJ/C86uh4cEeUZUjH1MG7qWsX3L7/4PZqnBND8Wy5goKpUgJjxbIsZtW1l
MHRPtGcwVqg/DyzdjzVmAMbL26Xh+NO1xg8YRjw+OkYorCjY1euEqT5W8C5Jfxr4FOFudpMHbX9S
L5rXTL5MfbWrxxf3XXmsdyzxfz4zXw94/9sXVeW51U0gayrZDijGIJ4nPJxBR1SbzvoR67VQDVth
mBs8kX7LbylD2JsNlhjOFUCAz3eCFyWdTMkg+Rapn3GPFxhKXti+etnlvqsmtIQ1DHkGFJqoghyq
sWH39lg4cyDWkclzQty70n42uXvl4sFFCPh+JZ/jj5toe1kzb+DngWiAQoEzCNO9z4E7xvdoYMR4
Xyi38Lvbv9bd1GbcTA6Xal/3fT5jGoMWV5OCqBrIUZr17rvNz/mSgfPyb/MOcwe0cuilxv0ZYrn2
KKsYdH+1wIdofp+WF4e5lqK7xprzK3MafE4Q4A/fuvv6WPWp/ZfXxGyN2ptqCRnS11aH/RWOyOCE
gYrrl5fpThFSTr40u+deyYSs7GaJwfLkG7XWJylyz1inEm4f8AkMmap1RuC4eRCjBTzk49dpBwt9
RDNxQqhMV0Lm18B7Tgd9tvh7+UaaY84agheZ72ILgZrjVuP8w29BIzygmN+5CDNHOazBd5ilOMx2
mX0wlmP2xtG9gjXvogDzWd4wKL8c6iGNxQOInjKh9JoDmC1imMUN4iix3re/++pykEF2lLnX5WVV
f0EFiT+/pdHd6YF2+FWYnq5RZwOpmS0GNo327nCafVf0fB2K6d+ZGn3F9Zs7uGQPc/RXCHkx2Jw8
bs6B5Q9RAvC3PTIbu3EImnGXZDf9/wklQLZp03k/Kh8iJyLDLGjHEF8+2BvsUeSMJcUZZu65WDbO
YM98WRvYHUa4tAiUkrznAewY+EtV1D0xkmlfDrPM2BN9SHh+xck0uVMN4B+ME1cGPVJCgThbsPH7
Jwa7Xeynsvl1evGvceevOqs/RK3NLr4qI9UtqKf6dB83shh/KPJ7MAhgQGIWj1OM814XqL/PC5XE
HOt8wTAFKMkmBJFx6fJ2Sn9ue3era6D2pgTEGd6gdQqMh3bc8stqzyHIgLY3Lh9jcwQCCrUSNICc
D8A1QsVB07c7YHByLO17azeGKD/Wi/Bk1Xuq3rsUiwwhg/eY7CD0kXa2E7/Tbtt5OVuY7nZ77nk5
9uVCW6vSp+NNcmv8tbijSxp+/BLLQnSG5qQYNd7t9HTkI8KAkEERD2qU0hUiuqdi6Y5ZybWMDjj2
X359YehDBCj+F3gZxDi9WwyTGTTzPvN5hgKCsTDY6hNHSBxQUYd0qZnxwvTOu8pj5dwTc9MA+6O1
7VkzffMDd+uFKZt5/T72F9QL3ZXatbtHg96pnvS4kHK5xh7uPw3UTNqK9UCAYNcxmJn8/pRRz2WH
pUMNi65PwTzCTbfux29PvRlCL/GQY1sKHWg2q3rWeF8rXWmbyi1bPDpONfYDok2Ku/gm/bgz6eFU
2N0F6upKTaS4KbkWOP/RfH+hBtg6w91R73BeQpxbc2UrY43NoduAgPNPBhMX9WFpv8EfxHeFjrdo
vJq5FiPRr9Wf7v4Gp87A+XT8C+5FML5Qs8J0+R3vF/8FnfASfmB8YiXwXtVFkK3rMVbsnSd8BL8l
3BwShjmSHt+nzjm7crIL7zbHsujAP7sIs37GLOXvqZsfVGhCO99Ev49tlY1H+QCnfAQcn7DckfYx
hNhw5WyT/uK698BMIbfe7+EbqPcjqSXtuAPut91NepvBQjuXkyt2vEta1h4VoJwWcDJCqCCJmaP2
5QxoPzNIIivYK1KDz5gXRbHAyQPLpbdXo8fBEngYgNeGAbV2GkqbOawI42EGhenNxM50NrxyfMSM
cW+sh7SXSsqtxNM+Y75JhEOi0eQh0256IOdKSCiqDE3Mh9wCPd/gkhyVc/XuKt4vrgbWd/P04W6s
0/llWuKRbi3ufhM2zgv3kC3+BTCBbIqjboyfcxc2lputSGS1Vd8ggEqGLGD7+EluvBmsr60MXH0N
r8LKjrrIgANZbSo+Y82UepeZgc9A+zbihGuYpzM1R2QLvEPk6VmdqfMsi5i6A9W8K3ZMO1a8F6ge
bDOS33H30MSGjAYe1zf4nd+i87UuTrVtI3PSmX+zOQ76MlPJ+d4SxhXPUW/1RMWtLM1ldjQOBZbA
9ku2K1yPTheWBYEGqkeLXwzsNHgymgMnG+/m/ceQN5LSX/W4g0clbmHitqCEopIhmvQAiJ8jCuBq
4Rgq/MtYWzEchSZA2Gh11nh0VKSDEMU5PBGLKIIIV+qkzq2KShDq7CF1DvQ/O47g46MWhCyQ1iDV
h0uVZXyHPHVfPA7NRIWaG34Tc04YAJG1IDyPrqteHIyfMp7K/i0Y1nyJ30AHMoM6lk9qfFCW/CTg
LJvtUCTMUbhOteQ7BEWavPGDt+oZnlkGt/4GfniOPeFrXR+dYVwYNnZufsihnbnJ1UtmSQj1ZH+f
xghlQPq/VieAduYkv03EhsSvB9xfJoiDHBwAU/Hbnc1mZ/nkvfMHm7zgo1lJNCsWtr9cjqIrTsnY
8CBzNsSpbIYJGtBudE+wvbsMGPzwRs4ZGZDXcLFQnD1sMASg+3rOO6upUHiUkBQ3T6gEoblchJzL
iTw9cEsfnQij46/XRM39C3iU4Yf71na8lQbn6/v2PMhT7/2+8WaY/ZWkU8RhPVuE0gVgOPC4u4eT
4wRmDwxJSziPzZ5hHRq/5UoRkp8XyWxwDvcaEwIi8KLRY4/sqh6ItY0Ker2mMxHd6SkxBtgLdg9w
PF4vkdxcDm34MTOKaxDn1k8iQyzhwMKRRal9WEb42bX+LHWxKcaR1/SpuoZwNaPluT0A30HD4787
mm0BZSYENoYpxGdCUeGlgGe5vPuwLWSZbYZS87QvLMnUM7d98HRDqjXkw7g48qk+Gdh1I1IYhLCx
oSMerxgC40RLe/a+8RpDNhPg6GrRxPD/FjvppRMX+xjUe88a0HAWlCaQsWPU/HBcC8iFgJVCJlQM
uc2+jBJcSshFxIciuHI84Kbsd8Ep4cEV8Ya7e/iAC1FW/tARe+IkNkOydZ23CF9PS7wHYjHjA7UT
HT+ryMY3bLZ4/6zF/zNBqnfrR7Fg6ehs1cwKWzIRmU7V3gpGgKSKSZ++7zDWlzjSQrqRWCjoOhc4
DZP1kiGAWR5CT+bM/dnEw3Cd0UJs5dm579pD2ByrdwutVA9xO56yUBqP3y2fHiZmRDhKP8H2gkIm
3KB7KBiTbzY88BTLPX7dnlCgeP90EM2hpNo5ZAeyTKDjt9jDssGHJ38GlZ9Pp3+kF+H16v0IAhwX
wW/Z466uQohpi3BxxSPawXEDHRpIsc9klFcq+EYm5y+L0Nk9a6H1z7x4GCkjrhWrGS2YHPDsXopg
7fupYZ3FjuCdRXnyha0FCSoAX0RXYc9KnmNrZbNz2Anlhq0D3tkMGYH/9mZ4Fw5jh+Vu+Iub668V
UFLs0ZhFOpsGPqnACcO6EVip7RcfVvWjsAWAqJzZP4IYc8kuWZp8RsJ/rfzwdhTnEtq1I88DKGrf
JEpC3NCgAv1LoCRDlTkx9UVt+fxquWvtWXI+dUmfTc6+0BgYC55lnJxzTJlnTIl5mP1ngHHymb+g
e/y49PyiLD316aevSP5/KSaWMiUIY+eZzR7kn1enMw7ClXhCVAOLCvk8E2oVTp2WQpWTM4g5DSk1
SQmRW6aw8KZ0xHvJ22JvcU5y3visAah1oDVJXvA7nt7y3aEWSp4ck8YhzDdxB+rjanUzvBUnVLgI
k8z1cSb2xUkJ2BrPv382yaclkEXH7z7j9c9l1smYtJ9c5niwqx6isX9io77X6bj/E67555djjlvG
Qtjp4K00Qa6yHLty0Dh9H3ABYcA82kbdVqxHaSbwxdPHI5uApvX2MR2tP8eltGTjx2JqZn34qYPx
v+Ewc1XpDozYCr7RzweYfXqIX9bbHBSdXwW1qhvmDL84oyu3sPsLrAI0xjG4YpcQFWSqAqlIT3I4
8zycsceAQm1cjFQf4MjWmMxIi2uwvo9jTq6jb85ns2OeC1tW3HPO/5fwKak7VmafdK4JuRoWXOaL
h4ta/4tAx/oV7Ixmy2KUfuGMI1krsi4XUT8+CX8/AEEXIZv5ztkh9i1D80r0sawMKXIKtDNs7jfz
XFxCZ/1DmJzPSQqZD+rBLPx4It1wllhNLLdQO0uP9AbjWcVGH4Scq5/4g8wQD2u5Ss9J7tv+Au4n
oBKxRLZTxAJBL1s/W4cKcgBLDPb7iz9gecupjyQ+65yYDTgMRV1PD1gKqh2XARYxIT6mvCSuvafD
cEIiVWVph7s1vUEsE0vwIGBOuLlNmFcOoZpzArBNZwMafuaV33EqsE0eWpR0R449RwgYHP+RdF7L
bWNLFP0iVjGHVxzkRAQBIPTCogiCOWd+vVfT4+tbM7YkIvTpsHv3bl7B9yUwx/m36XrD4S/ayVta
Plqrr7mksyuNFfWoUACP5TO0GpZ9o4UwMxfF7ChZygd2K3sVoSdJQ0g0FyBsiiILqyYODAxAhW1r
SIKH2cHN+ntkEsoSZQMNdnr5upq4zaMVTuewEYz11Q6N/ZFhWWZyWf0AaSJgsX3750YLOr0YrbeS
hi95NWHhuLSKvmat9kgcG8ytlr5vodtJM+bw1r9cYSPEcdi7bDlGOQKEGUeQorAe3owSaAIK9tSE
gUEH36T/8EKncfxHh7KlHHZzMh8BfZKOlUpXhu29Gny7/DpZKoOlW/qNXwMqPDeqMAS2gxHKGHJz
mUpSs03Cc7YKOkpOwgDND1NCNJvIpen5+C3Xn/PBFhsaFedxsYh2HpEhNyx/9Ucn2Xjk4cpzKZ4h
vGS9PKSz4paoj6Mra+DvDLckNaaztEGFjSW42HaZ600XgflqaEi64eEQgt+OPw4muodyX43+jbLR
XhLBBs8j58ErQSiv7T0+amAViCtHUQca14cFPAZbRaFg7kLMw9a7AT/C5ZnlJxKc1Lb7VLcy+in8
Sm+gefcln6ffSXVs23WRVXWpH/K3hVJbbCsl9oYhwkRVnNA0tu/Ugx6MdgJX/fT0qeG1w9xmBE1z
DeSoZDsRrFUAGn4/x+QeNwunHPecSg46fJyNVp+UnXeqOH7byInYWDCB8v1XxSvLCyjHWcCrV08t
RQ6NSIDbzifT+GOaA9MMvN2k0rl9MkFu5ujZqUEuxGvhnClRrxgaRD+0AKlGkeAkjIkL1xFiMnou
7jldj+vqWFSSzskg4ESvNlnM/W/f6jRhz+7hR5/oR7vqkNWkrlK+qAIzSJwXIXsFOME6Oyl6ZIE6
yeBRC7zBSqs6ERKLyxRNPRv9cjzE/udVFwVtxoi1sJuVGRUEE3LkOPY+USW31NOZ2yM7rKe8EDRE
7czF6Eh1B78FsshD7QE/AgPmykPiWMpeivA1I/V/EsvTuhqQ5MDZsvWLqQdsGXYD723lXu0hzpl3
SLi/gYQLfGNZ/A3shwtWJyJVtHoz3Oqoo4kxLE1skvVvBDIWfZFr2t6OBLGj9XRMza5tms3uuVxC
zHoYUfGKLVSrwr45Y8CDzrStgMBb5GMuc0KqVAzV8wSMkSWZAam2ARQ2RFyaN3ktKkWCoTyWGdgp
r93GznTemZeLaEHA4DRaE+ypcGEqkKGSnXLa25PQ1a+2d0KfhzNyNyaDpT7J98yZScKABzYGnGX8
YXgLZy/UysM+4wkq9u5uTh+Q/SZQ4vmBIztPacjzCbRXRD2KVBT5IGYClRbRYeKAoOslidJyXOdX
2g58HFD+70TP7zYHFiIa94KLw5ZEqMHiI6nEOIP0gTru8Yes2z1ktTvIXbj+ih2N5D+0KOBLrciv
upyitwkJ+hVHFDmhWs9dw+9ZpMetphX1fWvBId6qyLcM0nlZvyVuHqOLvVtpM13UhrLllFhSfciW
qFK2Qx7B2+YhcB7CElSqpAxnGP6XgVOWZhqNHMR8hFFDnESOfYmKfvQscWYJLCxFfzfRFn0dd0Gq
Ew8cm9l/S9ZYhN2Jb1gIoaAuQpvahVttJjg7CCWOYyGtQ4YUhjMXhxCvCw7KISHJ9S0roRscRRqn
puTw2Jz7mEo0e8yg9LsYE8uHbS/mqhULOEtSJqowCWNrsQMxW6E/C1GNBi4FFsk097akCgILMLK7
s6Sc41AcSzCmR8KQqzmCDaXtfoeFrFaRBTcjHcsGjfOtA6CF+2GKOUmcv3EH3DoBuhWu1zsgVAgF
+lEwSAUrWlT7mGGX+AqzYMex89wSV2/MV7Wl+URGbF02ncQeMJnHxgvlMpkTo/7iohB3sXg7EQ/9
Iezdm2ZYQ2o1PFOP2+MbSUHyXPR5vDcT/y/zqfLHXYxZ1+WYfRqaHbtbFvNo6yGuWT/iSxTFbEkh
pupGaXvtJskQMBorG7u+S7tWhyCKoMMv2t3EM4WfyNJLgNzSAntrtoyKteHEkQA5Iu23qUwO0HWA
p70DvgPd3OnjxieXVZKQP9oANTpQKZijDicXoB9oDl9IJAGiRctbsfUXljza6AxvrSEfM99L2+wG
cKI5DC/CeYQVJ83yK2N9pqZp5fe0ZKzbDNU2ggKxVqFmMX6gwbDTfh7R7yl6WmZy1iPDp58LKMHM
OWfRiaziVKOXTZYBcxSiiYt94KU8D8nfLZgUjlP8OUfD2tW+3zRDw3YRD0xdXhlRj5PGPa5i6p0T
Q8msQ6HGwC+LPj6JvdX358nN/k4w7LnaJaXn+Kp+WoWYOn/LEjv0GKlXZieXPsfpu8RFr0kfJCIw
zAMhvVVDEXDI+GdyPBk4Zqk7IJdM5jT/0hup5852eQRU7S7LPinyMsIC21M1rrdU4fZu8AUorPPG
GXzOQF/BBrxAhJd58OThA+2w1s61l7+TazM7TlW1R7NPbx2pTOneIaS7Nill6neL/9+OT7+UYYxW
6wwLGViBYuY/60VxNfBzT9AFKcRYVFPtsBFbZtAEBDkY2SPoZSLGN7B8f/DQ2dni46uydDvm4MrM
KMU+/8FqlKpz0ipk7EkLNtqMhs7sjDdnEE07FjETP5Rzsz47rSke6bdqpK6YfVsSt+W4+bfW3UMM
riTdHBwV+hy92N+EDHbf5L8MEHvNpsT1qumC1APooia+63G6T/v25wOVhy7QDH3HmpWO6nOBScMq
NRpuDRMqIniOqOFf8hIsgO1XKJUxrxshp/qIsRY6/RYockPHSvp/7P9Vj/h21c7oq8kgepss+fSb
ynqIgUVy+Ra5/WmK3L6okDUscVbP6oy5m2QGbKgaNKw3NBkobCSO1OAxmpJ/sLG2pGpZb3ZLlrDe
ecIPi9iNb6urxk+F6i0ziXdjqNZ/rMyorgWo2lGnzCCRWxLqSkyDSV28cSg/lJMMMGD4wxToJOWV
xq2SLPB5oSLqRARwZ6ST7sQnHXCpcUcIA3XyHC9Rf+9mrfcT2bfEYW/SMx1f3/5dpGP6fyRW0KLw
G8SLTz0kvTnVjGn7uD+zZFiOqdSUlKReEqOJwjiR4G8zWakAlk9AAgohlnKqH76ixhr/1d7blINx
n36tanetLaulECrH5BApInkAd64BqV/s6+10NfcjZ+SEU9OnS0zDjlO6C9xIsrEGJGMDAyslQxrp
ddr+e6L83LcAqZZmNWQEXN29nfWmmicqsOaB0RAwMEjwRniPwI2s6xnsiXXLZzosvNNWgOHgqYEi
G1Tv5JSX30e4pgA8w5zQPwEuUAACLIwfd6OVpB4JRcc5JQ4exy060wrOuex25UiwM5VP2VElNj3+
bGiLHt22ItugqchBP70dd0OLBl0pBd9+xSJGodDdXlzJ9GafOxF4Ko7hrV/cA7vwBvxQPpB9rMgH
sh0wfAX0amXRMatrZ5glI1RZe2Qvmee5GOq6NzeC9c46hsCmDZcGG2S8GsSXjiMI8ZQ2B1u1hKr2
1tmJu4beR0MMhQJKfube1lRf1GXnnOKtQfRobKlarxcm7lR78lEtKr+B/lK0Oe6sGNSmjGe29M5K
rWYvdTevkw0EJgBL2qurerVHz/BazrvO/MjmT/jGrT3Gj4oVaxwY2JpGzMmiEwPQ79DkBv9l5IM+
5PKoWd0xPdBlxNqrjY3i60qLydUB/jaZYkIgq4/mUTCzHpaJux4E53cEm1smfpaMvODEe5IoCx8R
7Bh9GAYOAJgEHWf8mfRy8AObk9Ov5SybY/bplyVr13qgId2NhJ52ZOpxC0WaL3gy8FTeWYl3pQZc
aY0S53D73bmk6s8TnvS7O5zMfhyzcHpq9FC4CrYf9hOo+1Hfvvy8hZ9VdFw2C+qFEaAnA5zwhFHJ
u+vMOgA+b5neTDHGtO3PWiDbsjr8eYMt+LmZgGgPhAN5/9eHeBhe9cFsBbew29Z41W223fvXLo3U
98qiYYswohl+SZtsfWAT85BdA+hG87ChQrm7EcXscYQnb+3sG19nEXJnw8bs2KUb5Q1clgVD8Lg5
szO1PYyYIReBCdC9YA6Tninwh70B2GG23Wjqbdo5ID7mvkFnyHgxDdG2nkgwyqc1/RnALeeoo4YT
90aCA8RMbJxhQQjWUIQr0rX9z7GrTi2npS4HY4AbipFNvezco9P42CLeSGWAguR9k4yG6kM+zDR4
2zqhOBY0X94AkRf3gWTC884ual41+SPgPFyFy+wqMjiI4/SZFsBQjlsfTkKDQqoVLbs3Nbza6pOX
fSSc7uwnG5/26SkENJphOnz0h+eEjmxbb+EXo2evIrk8RY2N0xiFK0a6ynaX4M+1EtlbRjstLuRx
H77vPWYeFPIMVOmbRda5lE5gl/JwtHYGbFBqYTCfgLkmbZout2T4MgOo7Udw26fIBkQ9ZjpWDBhI
1jllhRb//Tnqg27A3Ka+Gb+0zl/CvNliQOOQtj9wA9/J7LwAHcy++sMDC0Oqof5+QjOH+xL0IS/B
BvNGPbdhkHnDjzmqBedx8FX6HpGlkf6Y666WMCClLV+SzCOkuiatb6bfxJGagsJdMwp+uCDN1sUo
XojopN8P5RKgF6GxIRRVUVt8st9Lvew+bUK2IWEidCY5nAQSDicMM2Uxj7bobNQCHhmLr6ZMuG1I
z4900hg1GJJc0xilSWa8tDUqKQtyxoTLhnCqdh1bJt8BosgmGRumvyb8WKZ0xjRefWQ7kHE/Q/8W
gtt89XecLG8645Y3lH0lNb0zwY4EmQymfjRI1kw+aP2c6V2dPOqI+Bhr0uCX5uwY+M5xiJr3mZLI
RP3hRUtW5t5IT8+Bk0DQ9f0ypIJ5a24WkrVdgFWsM1Rjq13C6JcxRN4zWKWFCpoj29gWzPPw9Eqf
Co1ZQIuKguY484wKKiSeB8k3piEZ2jsUC0opZFkRVYZCO96z1tnpJFYioz8/ewMLEZ123he/LkNu
JkHmcZF8kC+BGAR0/DChiwIRyyNxEuHKD1RBdqmjNpFEpiwHdLTkg/AOmysS605D0IsYniPzRv/i
mGEki/6JW4Z1vOEdD5LdH6qyRUQZiKcSDuKzqFPXUNZCdtV9DWkZLGB8cN9IHXB4qZtlYOJkUxGw
AgvdXaIwPjSNWxvZtcX+Lc1HtY/pLJ3sq6Ue9kLzrRJ7U6QyS/rEKmmM9AWPAjI05RNdEBooQwUu
9MW4lnqNdAJOC+FYxPEDshoXHV3e+DxKkuGTByN7sRP6yxFvCLTw20ok93EVMM/GqhUdWdntadPH
Zg8BgDacdWFANzwwZTIPemQa4nfsaclfrNAc/lKcVuxfRF9Jj1XIzqynCZq1wq/b3kC3SSUzSngp
wAHhZH1JHNuzcxS2GJcC6sAZCYJATqGWNPcofmkGgig4NFPgSCHwRUJIL2Ggb/8A2Dpp/ihjJPgy
AvF0XLozEJ2aEZXUlurmwcYsltBibH4JnnIhXXDTawGOziksUNrJ2wGq0U/leTpAuMGKQVZqgWgq
GjYIQ/14qCW21RZFV9lsWFNTwgJiL2UM4Z/QKoPpVLUp5QPIFMjedARKozLFOjRW5AGuSyet8oYM
nxAnR1UVk5YabFED4S0teC+SeknvGCyedDsFq3uzizSn3UJLwesyhWfqFP28chvoS5BNEkiSVdu7
FnRuPwgX2DbvjWTXroCt7gbtfEQYBfF0HzEdup19X+uzbVVOO4J/MOJAh6welRKtozQFT29A3UMD
Q3dvyBZ+EN1g3HuWwbF5840nEnECbKdvIscxomxG/Ox5A1ZjvxkjYHNmMi1GVG/kNB2rWK0BGg4J
vYLwVd8M8pQ5Y0t9IRMD5M0jmSkSk3+AcRbw1AyQfjcsSJkmESAD+u3Ji+PFGqvDH8lQxmHkRCkq
x4Yfc8VKAQ0Iem9hrAowaqTT/62xxJhnFduGIWytAgqcmqU0kARbjIF+Q7QEQhfo29DYFbDY0gLS
Ig1gOUsB6FLbVWEjlnYAKhGxct3wQUNho+mp7PpdWTof3YOVwjIXfc6ueDBsalGMCTNhDS3hm4Us
bRShviU/vFSdCfc94p+qYMIQMgsr6/dsA42YpMR/MMY8CNHbccTRwonvy1hzhMdT/MO7u/8J5mVL
e39mFNIyvWjlTSAm194tUvIF/JE0CKszEynaO6HGs5VLK9afn7xuJQK8BbgDKCJ2EQPzCWKdHscp
eKld7f9YSYTOPnQzv0A/mh6dni+LmI5bqMrpThmU+vx8l2zuZrlGiGAlZGArEXABjRWcLWGKEpwm
tUF+Dsp4NAGLFvuMAWKEUTXkXVTIXtYaSjGF04RaqSxlXR4rlkAWIzYArq0GiS0uOnaYSFrsPFoZ
RXtiWBGrqyMC5qsgsjEv4DWUSPCTQWnAafO142sJS70SzdBKeI6twGWjM8ABvVZUpidRRAeE0Vge
e0E+TkfEPzUtJBRHm+AKRfyTNNSL6MpE8q2QITEorWhh/NBL4kniKgghjhMdPC0RgKYl+z3u1g8y
pOinsAeSyTKSM18uReZPiKVErYJ3rPlnfOjubWAFEOyRwwbgM0C8xV3tPUq7O7uZqJQDNmo57Ti/
mDkO1CXenUXpD38h77c64yNrFSJLyKgyJAq31uueLi/HsCymAqxNAc4pI4A7JN7hu4t46yDY4nJ2
K3Woi82VJQGI/odA91+zz5r2AUgnXo5t+u1GxIheYglwSWQBvl36BpkWT+piM8Ve3JGEBSmEfwFv
cejPR0bfKUp82QYQCYtC4IyaRNRkOszCZ4Ty/s83fmrBcwcEDWfbIXLTd2cpmuPc0cTYEZAXyOOO
GDvUScbAZEGZLlpm22T8diawDn+GMB83SaYl0nrmzwLhMsMyzg5atfRVboolyOyWrXCOjL5uTXqq
Ri5Pi9HqUHChTpOckvFFNDjZ4xJFQGh4RlsIObGbGga1Dzgx5wK9V9ALg2SYZgGSOi9cfien1b8J
bJZO4CXuOrcsB6MXvQEMVvwEwu0EehHBif0KMEUyds9zNti0ABguYH5pRQzoOyhzTHXG/h0AzHIW
0im4BSlsFU4s3Jm3PsN7+LTXiNlaMgT0Y6+SjUrIWlJNSLreyS7OE6bRxnAH+B9pPZ7G+L6QOXiy
tXWEqQL2wwlUxJzTfKst0VlVrQ7mRfhRpXZgcPnIG3zTvwf+4L3h2ulMQISjyMM6NxeNrhetnfx1
0iAAgJSgdqZOIniz6cE4hZG0wsOeTcb06XwBYRGSGyXYSOMHRMk0FIL8EN19DN0gLlM2YudMEAFk
0Q3BrDd0YE89XPWZKVA96vzOWXhJk8+6eA/NYdqMKnjGaQKqn7lTA0gy5F1gHYR6NwZ841dKj5KB
LK/r/Mf7lWK0w7Yhqtk4FsOYQ3BNFj28OtgkAANJBiwrEoKMl0gvuYCYXBClZfEee7PH6X8vCUQk
qz2s5BNG55EWQTSmXAlJU6DPKGmRYlZE7JuS6KrQF+AtuLTBpIf4GnuI82GF1MaQcMmLtgUNfqa+
ThqTMqoZjvT7X9qGtU8QZkcWrpBOj8/B8ikLJbWgT2gApKIf2jB5T5J7uTZ1MPANy+TobHln4xN5
9Lbgkdjqi2qJOBOk00GITtVBccnM6dImJTcCHPySZAi63McasVqWnbAfQrH5YDEiO33wwW/qPTGn
hyv5dUjIOsJNbgLzPmG/XKyzSWxHTMH3C9pQloh9JMitwMFlKhykn3F/XgKOuyggpqOTmaKgKTJQ
QJwYutgCQhkkxLhz98z09U/CHq4ITVwa9lDb8CcBjZa2vWxp4C9kZ9Ox1eppBXF/zc4KMmt38Ldk
iscWjewNIl6Qw7kSog7S611naUVbxyowHeePDVp0JDjhFuxG3OTyh3JqRZqHCE1CpQshB2E1SzOd
jo5i+pzJ6zmUdmwLU6AZQhrnCmK1Z+A5DAW3lWJtnjQBWrWfDpdB3VAkI8NarVQkgcYGJ9TltUGk
xpNIY1i4SUuzPrCK3VZvv6eyHgRTUCta/qJP9wIggnaH6SPoKQxOEwp4tLaGOoWEg9jNKjUJgA+R
HPs5/oqw3tBJUFcer5cUWMzwT37/GNUH0B//wYKOAtwe84O/rf9iYHNwcHwJhZ60jFj2IfiQLmmv
0NDAtVkyBMcGS/uaWjfVStgI4d6s42tRwwTIcJZi+dNUNsvCyE2ixTDqUGPz2vVzwEwllWvfYeVT
z6ASt0p6g1/97NkWyeNsWNC9GkU8Rj27/9CgyHFMxnUlO1Wp6UmCWloBWo+Bc4xRrUNbjmJAYmJG
XsF0qBEtHXr+lOtyF+xw+AywcgaOJehQ1zAMqKNoqyFol8AfVtHDtfxDjrYQEXNkFeSX1Eyqtr3j
Rnm2PiuRExPkgS5vmgoSvmLnQ9t6TXpasPJRlx7MRwh0aYOU/tGt7OnPNrRq0ksiY4bHt95lhAxI
h13o2HR/svc5m0/2XeMovY2zHioG/i3p7e4mwLpKZdJmIRftc0rh80FJmLm7MAwhG3pkoy3F3jjK
oAKXTk9ojmyOVdAmkjbK6FcYH5IiKJL+OO79QN4zY+hBXkBbHfoS3KaXGeRHw66+9McunzzECvYe
Ae1Bm5HWQUVxwqKa17xH9+M0Z+MezX2a2rTYV1pejSqwN3A4Ojm0UGiqEEokPZmjbtM/BW22SYHo
WZ2L6fPoyqt+qP2iJNjSC7EV+LV05Am7T8EDY2hIcJRAgfmhazOFSyeGdgLBfwRuVt55WCSVa1lF
hEpXe3J0KB8VCuzMRxArl5GvFdZb1taX0ScueNKUo1AN0u4ffkiYHE8AarwoLRcSWldZL8z3Qtpf
x5WXX2BiTYYWY7Q9cPRVNKEbyOkjOONvL1Q3NLLg4bs8Vv9JiUD2NDQzbgECafwhyKlBeSDxgMFE
r6BpwhVoEU/Pzpx2kFYMhfKNA6Q7pwlugkZP8m3tYmMbkWRsKVcdx3In6DkLrn0LIKzCvPyp6kMg
HAhPnzzrL1VXiFl2KuVNbdMNB97GZ9DrgLr15kJ2aggDL2457wSFOWgpvzCCpeYc+M3fs3GhARnD
pUBzAJlQXnufuhvs9QrzTvbrSCJ50qdKOHE0L9a0/wcHLSfLZPMIq3YY3wTImv5QYEizUEaAv7AH
m3C05excP5ZG3mAv33jSML24pvFQLeGVb4xukh9B1/WX9JJZsHfxbg2LiqF6eunhpdWHRexCD12a
nQdQq1ZDjh2yxuUJvqNeZ6nbv7wvlQIHt/9SnP2KZhYwbbhDfB3C03kICWI51V60/5pdEq2BkJjY
xXglUJeijUOXUDv/xfQPvv9OHIYpB1RwAcPnIVzMIVEZT4zvAzlhjcva+YZ4yjEif97gSx/mgYkD
eTJUdni9qy7IImM8ug8WrDAxGEPvk/LWsv0VkgKDzu/8aQR8Q3oiZ1zqMLOTiffCxI7wZFErQqG+
GcKw0TIX99ZNgbeoaogddMfPdGrcgpbvEMi3dA2INUK+CIYxw2vw4Xk9bPJFrQNHQDOYU6aRUpGs
sHr296luk5WTQyeOaWfiVGgTcp/yF3wkghLYOqQGbS2bKTbwbOqLvnFAYW56Psy8q4EpzE86mn0r
H1ILqMDA12Nh+ADkelBcIcBBoe3CcyY3Zh8BaAV7Dp5sFrvqdOgJCjK/FJ7ARwBX4H/Gwi+B7gFX
QtPf6ja/6azauEHVzmFaa6NqCs9QjaInvdfhVKcQBUWgRL4PGSpoEup+aR/t4ksAbdTte+2h1mxT
UG5+13otriT28jsE8Jb5izLFx7smMp/H+OD4UrZ8mZW/4MUtkUbezoIRk5gMyg/mLJ0ixLPZkzLk
Qun+aOAZWOHQ9TOakaQMPGqapnBTXkAcy/mp69EIAq/Jh2ttJivV2wxBtM2zqdJNzFwV4QgrBdyi
CFnqo5s+cFoDFoWSqy/NzVa3l2nnaB4wQ26P1ZK0xFJyU7B44P09hrTjpDPqxkeekdpkUNPd7IzG
0Lhlx/TxNFak5eZrcVHrMzOfOkoNTb3FTBhSIm/L7dFKMKFmv87+OXXvldRqggp910SYVLbgSm1h
GmR2hcTAXVYHPpB4MFbwZ+562U0tyQsZzd0Iy2mG0iVL3rp8E3rl6D+119CFMzIB+kLSh35xYDTg
GEgCSRsdJyTcwjlwq8GwoXpZQqavoc/RNxaq1B6+osKrX/Bg92h19rJ7R98cwY9eYRdE9aploEBn
KR0hrC0WwL4/YLZIplGYAsSB5Vnd9IsqrhK0KlT2tKue0wEBk2B7U8YBNhhRgfSJsQISqo/Bu6UP
g+KZBvYEOx594tEvQcJX5JDP6iIM6P4XJ4EugezJglSFziCwURPWoLCjM1zTKtiiYKbr4J4ESB4M
vl4UskTu8w6M1A2r6k7Fw6m4SN/6CLv0wrhbjvu/6Ahpkr3cFZLFDOPQgKas4tfVYZejDzg5ILoL
YRABnv0PUWE14pvffvayTjF1Xn2nt8X83xlHQFPOIWDWm5eCYXA5Kvq3J4vjYW/c22KzYiRhzxQr
YURSSO3ExadMjqBh5NEFDrvhCR7sCfwJZItHRzNX6x2N6G5ygAcWugXcHBfgMbkCX3X+hpVj3Kz9
3aPo0Ds0DJdP63pzUEvBZvtUN8Si/Vj4Dk3QoA4jh1R0p67WbVGm9NgXCJsXMBBWLb3SwYtOK1Y9
OyS8k9NI3W/GLFzhjvQ227XoCWvLu7GldcQw4kFv6tN+RbHbpqr/9AFpk/R+0jMYI8VuoO+GLEs6
5RswHOiQeCBKp4yFDjcDn6kVVxZl2FEvBF8Mkx71zW0vRSGZEwqoVL/IQAPNUTbVR4Cxmkjvhm8d
+gNs38vJIrck7aWAArqTR9daMj4BIjzIWzLSxodJcXcWgo5kIxyrlCU1euxR7Eol6xLy22yc2zKx
6TYh31GPzShPEEZRH1Zh+EZPOlaNYM0m2xO8TE0yUdTtEmcz/gGEJ6GniE8ShOALAOEzXJ1brvmL
N26c8Vbp7uyNBtJI2r3LWDblasEhlxyEmZr6kQGfc91BCpDh4lo+qmdZzfFAjHv4BOzigQjgKfg+
iFpfkcnJBgPqecARoNarid8gUyrm74oSQ/SH2UEX9STv77G9bWi/2GnTviswA4q7g72Q0krqDtC2
Ak6xNOqy+BSknyCUiIaGp/lQt72HINBDY6WsGpbOz+fvvlgzQP3+/aFAYhlNR5QCQeUWV3MuP5rX
QTsPAcO2swJvYzpPgDr05IGEIFgiOBogIe8uujS46VaR648UdXuT6rwPE+liWECuIUCHlFgcC8Ya
6hTUBF4cHsWnUHwfzDndwKLtzJ1E2jtsZNNeB+3vox2GxBAGQ1UDbyyyT1pyKqQ1ZUNMwkfQfEFm
Ihr8RiR7hBdnyKtg/SHXDHMDiISysQdYFw82kl1Q6Pkg13NyEkMBK8CmINMmC2Poh/EPrcT87nM/
LMO2L6xQlAddlwmK+lwweAr9w0WLjlxAMEFBAiHphVeIBxDOyHYQqrUsXObSkD7dxZNbcVq2w0Wh
+uiTjGJHQHbpmq5ENvvkoWZFjiO7JVs/4x8qWwuWO/TBLIOYQWL/y0XV8cS76BRQ9LWGQa7TToY5
b5Y3ls8C0nMbNp0hL3+6EwYrwBPhsBjTMfwr+xBAeaXu6FBeopdj/qKoInuIJZekPBDRG1KVdmhX
wtbJ+EbEzSl4AUvi/pJTdLPIybxm6MlPVUDhhsEVvTU9Bi0hc1yk9tVj3C3Y/LASRE28q0uqUk2R
2gKYeRMESR1ZXQHJSGgC06QmRtOs2v/wKsj90UYiB3q7uTeyvbNXXV1SYEg1+6Stvo28CyRtUnGK
+vbHuyiCOrqLmRcf2faFZPOupSMFBNXXgpDTYG7CgTM7CYTy/nuVLRT/GWNkVBu546t7tF8lJZRT
waJZp80/SD8enavdTOBy4IPfNGaOV4chN2qzUKpNo0TCR8fl8EButzhGhgTGRPTxLAeBUcjv7pql
BC8gXcAWFHHhhw5XmBF9g0uuwiyzG45td0N67/gpPgXWqneY0GwzzwSs6x+P1HX9qOghqaEONvU6
s0V2/JLAtlrsVA7rGkiCM0N/Z8tXk2o1fsRmRQaX1Rl/7InQGWAb0sNEkfOPJLeFTfCzj269J8x9
eAXP4qC2xIlH9rAGRM9jNKpfqAwlfrQTzhj36BLvVDU19OVRl1pUji3c1WYKCGQoKUnvbjsgyaNN
BwlKjkzfnt0dkHE/Yoq1sJTB+B4dAgozStUtthervs0uL1BragCsmTQhH6zJe4aGRwCHACTc6nXp
Xmb9eWm1x+T1JYkNnVZYUxv1iUY+LHoxm5U92wCMoQ3OdHW9ciGWRPIwdgGULxm75AppDOXNRCfh
hvJYl9l1TPvPh3/vW/R2oK/w4hl2ovhmfTgWuw0hKZmB/oyrmzzvCzp60PzB6iE0EtfYXQhhg4mo
qtqgiUsp29Mrqg+hMAgAC7I/mtLTkVesaGfiriDYMuxEFbjvWncNNtyd+soCgDaw+xnjtwCdGU+Z
4n/Der0BxN+2heYgSt1sqTRpf9b1xaLaB7VqqYpOzxZm+3nMyARJIsQQXh7viRKVV7wENpWJAGAa
YDLGElAJB6yMr8w0EwfpOvULzgaDWi1ocaTHKbBOShc4Tfsm38YvDiLMoIqhgy+mbt9i17sPNMxn
yewwv1gxzW0LCl2NfuIVP4QBdE43MXapqJlL/4kwFdi9BidPpfGxyKHUwvdiRFFn4qj0CN81sbuJ
iBofyLETuYBbIING5NltQsKb6iJFoIW2IUqesIN9NiD4FGO0lGGRYnO5TIky2O3kI59x+JDUPvov
F0QzzAYDMZ5jwT4vFpxPq14OZaAoXY5xSARLBl0cKnLcxzCRpW5r/bKoawhKKXS1o/lZUFhtFuTt
Ugg+QuoQn9KP6UIbY48vZhfjt+NDkKboLzAuTLKSPiWgHGaSsN2Y1mAzknNaNLmvdP2U4gu9kBIa
u9FL6JAqUiuwaqZcsB0tuuCFjHvZZYrkhb92bXoJdlxxn+u9xV1WOQTGOw/5qbkKv9I2jw7PWEQi
r6Khpx1h4pKofun08sloxvHcPjWNdhJXacuBShPIirXDk+AHMREQMHbGRcC+lAFGipI2YvSu2y+E
0EDjuyAASZBGVo+GOgbQXZmMtHAP8ReuSesraa7wH/XpVaukQcpSLoWHx9wZpwTZ6IHiBPnloDqy
a5E6E6Ei7Whsi2oFMR+Egfsc4Vzy9m8PX33HeLEz861VVKCA733jSHOeERjpfJLd40ekNz7A2XM6
cuqM/HtwD0xiENpAlqBI7qwGUYKG5cqlb0lJKp1UWre8RdJNN5OniONJ4UlIUOePScfYcPCls/F3
vMdZSONZZuqYqRGg4c0N5HeO7p2zIysBK/7BBvLADP5gzIzNMfqvhOSJBye3hibAsLPB18Qx5zqu
YC/rqesKyfk7icZ9EqQ9kK5fOv1HohS8aBJeRe5KP4r7hEAPER68gJKQrwwmE76M1VoIu8rHBPzX
b+DpEP9hE9Q8hx5AUcwGNb3i6uRBVDUXkrHiDf5aNgXdZoyDyQNNKE4ypJAkAq0UzLTOVJZhLbDw
cjogYn4qBtoAHOB2bL0mzeZhwVmBnVBDwHd3dkZqAH9Llq/xKwwzbF9yOfkyOjRZiMHPpGKlOcaz
BCqh5BEGIReVpZQM2YwiG+fOJfgWqDDoL1kofUZ66XPLwuvzOqiuKp5ETvSh4YW7JlZW1ZFZXbx7
TClQ15iarZM4WT74IceO9hTnhtY3PUzUi7fwg7o3fRExfoZ8d0C3loRcx5irCivgNwlKJXNK1Qb3
zIHD4WICmDWsbNzy1QYHYeMVX8l1sOuKhyK5SMsEZgaLq+TlUmfEgEAwNgL+8m2MtL4rWQdNo/Ct
1rMD+LTAmgJvSQ+pyne4Zhl44U0BT2t5LW6UgHigqF3yoP5Pcx6ZcrtwbRf9JmidKSQW+SlYXtUO
UUDk1NVrYFrxy9xSXn2AhZhGNcQaKr2OXX4qr42LrzwMtoe+wMNEWj2+G0KdlzkS3rHYZsoxxt5h
n3AXJPHCgseMVxZgMwgs9zXSEI3WZU4Go5Xtgx4n1CNqBr+mKSr6jNoy6MYbE9N5wt9kqEgOyf+3
h6EpiuI49Xj6uD4sRWxGeAkked/qgQE0/jylBla4U/EFvG6eKp4k+GXpQaBzT8wrw4WZCb1GfiJf
JmQkToTJjuLf8W8QMNFmh9lM7pyEMZBrlt/BeKDp/MPxJn0AsbXlAMprnDQt/o9/8SZcbM+Zqqu9
smAF6SDynKeYmKh7nHXzj/VkZx6cPA15fDwFpsjuuIeVdbZ7zpCxrHBoDPlW+WY5vHL2JaKJuTFv
LSeaR8q/kg6JQ7m6BDHMQJJVbrXHRBdEeFo3b/atXmBx0+LhRYDaYJ953gNyFtPkzOPDeFx8wYHT
kOdimjL0gauBpvQBKZNAjznhErEO+SU/VGKuwNNUFLTsOC/CE4cqAnN0Jt6clEioVinhCZOS74Kp
wG52ui0CNFGQSjCbufw7qCO++smBAXDHhiAmM+hUNbBqLo5bSDEiHl/FhAmUl1S+BMYCnoZWspvK
bcUxkqCYM3eMj5HnBANKEkW4XXRqIHZCPoLobwCsc9rP3saquC6obgYzH+Kb5YnhaZkx4HHLxx14
Zny0PBm5POIGVyLPYadkCl4CDB8sj/7sDdWxgHypX21+LrkB10se8f0DUHq956yCqzcMp8aIAwWp
nuf5Xc8+wEa+jxXz48M7yN4ZLVTeV1Yr6ht7glY3OBpnNEplZO+trsbOuRut+ctkcIuDsa2B/78e
QTyDRLMpCzcHjKE/OZhTKjJZxNlGQu3krKKLv/l56PK3LZPTJ1KjsrHlexSbHLL71j44FzTdt+Hh
522I83kaB2cbdib9i/irt9o4w+CMNs3VkER3wO+b/o+k89pSFIvC8BO5lhIMtxySmMVQesMygphR
gj59f9uemumZ6a5SgXPOTn+49ZMu3V62KPL0ai/EVtmP4ZErImdjzKEpjFpljS/++Cuzcyd33rYW
1EZaIMtfwjn7U77kE2vHtiefk9lbHtS9p4M8CzegHhhePehVHDzGBDIXoauumO6spfUsV3XT+AWi
vYeRGVt1hIY4huwMObhYdwt/H4Ybr8mFOsiz5gm3k7W+dg3lchTJHZA/kvv65nzNIK0yRnAWBEr+
+Iv8Khf8/1PKndYmv+cSSv7Y5ESVMzXpyjn7dnMlmSp717TjrWl3+gnLKhnIDZG5y5tcZS8DC5bg
no2P38/vcZKMcBaLyeSLJIZF6EVOi7NQY9TtmOPc0khOehEYTRMQarfTvQxkW8bujVUUk62gHWxL
OOvBsA5YuqAw7L0EAp4OExjOK3Y6m5XFyz+8CSM6sysLVB8bw8TjXWw5qrWh5MQ6QuoswYzbQBnI
Jb4cOfefzqX/CV48wXoAkRrw2qL4hYJoogW3roaQ5K1boAuL8vUONbfFx+ER6dgramq7Rul1S9bB
41s0va/bnghAuNLtNo17ptlgvGrM0jvO2ROcNqArRt1gcbcjbr+o3oqhEkK32y2R4tfkiOmHSDeH
71mzpm3X5jjgGCBkMdSA44BaDv8558iQAwcJFzpYhAuf/cadR9h8rXkDdHbXA91Q5Xf+efY+GMTR
v6o6Lv54aYgXpCgtgn8dfXsyZ678mkBiRXO8zdjbO0Tu+PAGbyETe/BntMwYdeAOKcPxEz7U4pwu
ANo4EBe02En5Vcc58uyYvnZ4uCjejhP1ACXstwhAJRL729xD2495PjdvPeLOgGFeIyihXVnjWZ97
r9oeQQT1SxtN2VbCrm6IblmWs3vO7/6lS/hECsnKeETU8H9G3UHquKzDPkfaIbaLYvDyO7DMwJCQ
Hex40Gi/8KOcaZ3U4SAkfWYhc6pTfYc+BfLJvsjhCgaEaU5DtU8ui2wSLSVDFurV4yBLK0Tnoc7i
47vBnlmTh5TkLLzLnEQJbhxH54261yXjTwkpR3O8+OoimA3lxDUwxoE9RPOItdse7pukIHtEeuHI
LxYolbRsMFrHhxcGYnMhxzMT25b9brj7Ci4L9jj2lztoRVP5AFeKXM1Bx1+k3x/9us9s7jxKkX6B
bUhZjX6IJPkczOkgctpYRTk3zgZRwKiv3+41k+OpgXkty9O9yxxt8DnW1RtgDQfn9WutS6wHYm9Q
C7nRtqwlhFql+RfNvyPUyJii01za343ua5vmNpJYlE2TKOKz6cWAEaEd/p8sHVPN5dNN7hfwTLph
a5FK5m0nQ3PZqiEVPPZDas7v+O4X4LaHqXoyvIxuNggsPiyGUjLyyzj8vO/ZbeHAbdXCS7e4UHUk
mhWzybHy6MaLivD2V6wSr2xZFXEsIoOgC9GaRLl7UVk5aWEVCpOkV+J+7iHUO+XQwcuMWfLgE40J
K8jC9ju51wx+ozeWnORoTQokFuYfFt7C1OeUM0MDyajf1PQmLbWoyS9AosawuX6NGE63+6i5jCv3
jGU2REqQqmDIVIqDRekKbxylpAYsQP7woQpuXnNEDEayiTHJCSypUzNVUTjE8TsfOf38RTg4WLXX
ykx6i9Yb/dm/6wLf64b1l87+kHYuVEnLEJeUt5/NSERRDB6mM3FMfZGAqGvCj9z5Smsg48HLshV4
CodI/RouLbuEfpm76Wm8Nzq2GHLQH/vTZM5uMPmjJY+TDAhDecL6mJ3V5K7e/InRYGWVDQiRSO0x
DqfTkLu/lxREXZuz2T0WA9pRnkzWXxohvYdSH31FumtW+hpF0Z/ZdJoDrFkfk1rmpAg8RhstU/sY
0NcHldxeVgXEgHKRxDT3yNrIJV5MzdmFoqyEU6z+HpF9xKtOy5Fm19mRxcawEhu54/Fagw/lMoni
T9iyjBILhsE+LSa+nWRMpMaevBZJJNgOtizrWNKnes7mBVZI7XFL7Tr69/Ye/V6+62uT9N0aQOxu
WOV5oGlFGpG5JCRGpCyEZFDK5id9opfIt5k4NuCEht6vk6rPFPZxD6+b9aKUGu09Jzv9H7FOd5Sd
mR0Du9k23xwAIOuYnwYgDqQlzGaq2RoKis5pd5uwx4umqjjUXCG7PoHztwIUovl9OaiOItRP55nY
GJZbP/Q7q6MO5MAN+amaTavqJistdn/nFhdU65IWI1LUM1enBk2cT+LefZ6DRjfCKi8gOlSq9Q0I
acrwPqlPumF2rO/uRRLXHFQNSr37Erq4yTBblXzKSmAQEyZo87pM94oJlEYm1Sd1n0HigDSpMKbW
Wj6Dl4TJRxkz8mhq6i0GUAA3EVhd/hhQq8p0nRXGAuWIMeUIILVLN4ximd5KeIKAxvyuR1WW3wIU
qP09p0ZJcqlj8btgzbXVa3vFmothfct5beHJfjD+5tZ0Gj2GknzYzviIUMeC7YSOKhHQLr5LzGMy
og4S6FeYAxuEIp+q8e6a/XySqM88R2S+T2TrPtv2gOCOoB+QUdBKGHdZ9psHjGHxh35NIJWzMaWN
FrMeNAAmSWqn0Mf6HZ2zuJDdiCSc9CA5T0lZgFCk5EWfVB0RrKSlhGIgh1itj+pdBvRgkENAnrnr
7Q2orL6cbZEwvs1qCKI67cW2/AbJH75SXdyCnmAmIozUpRNSDzBD1tRApPy39591Yw421mpPyFkl
wZORBy5opNUYUd83kmheRXm/6jbs9SCedqyBDiZhHeF2+BXU0R0uFSmGtX+vrtbpCCLiTEnDkVIF
qdRULijlOVWhvqfnN0HvoGOfxTniGwe5b74JZU22BBVEVsq+o3d3ixE+4xBMhTXECiaQw8hGuo+v
Ys45yhIl4j519qw6ikJB2Wt10wMaFgf6hBwFCDbYLYjWSt/TL6849tK7xfoULX+spfOPZe6y/mX2
3GgKMeVtPjz3EgzouFfobzJUOtl4mt3s57ojM73RGV+DyVYviJHWGnBGb/up1PYNkUyHigrFiixE
VH5p/JIAnRzkYcM6E+OJiel89lZZyDelI0Z0H5AG3edgNsqnzBY26/KFm08DZW989wgpHcMxrk7T
y00XsBv00kHpUFqss/F6UNsBuPiQqjaac+lOoPkgQYm7lvqIYKC4SjREcLVbP2JYpamR3meFQk9A
cji4QLeruApyz+dAI8xY3dqwLeaXpGqT1G34DUweWUjQLxLyCXh9DGowFqp6cBhiDKvIQCdkoOcW
xkjXNXLC+BBZDaur90+wEhgYCf5sQdO+TQkxKP7wVMz68bDG8nDfLENMvnuycHkqJKUUsu8/CjuX
4MC0P4+sPYF6YnI9NAE++OWSaXEeAALzO10OujddOvTYOLA7qwSGxcNrb41tNk+JfJxeSKczibWy
pGuKthUgBmBWQWORWakIflwmX0AwPt/zUJrPMVTNgzc4BIGUzLM62nXug7FB2dubMg+BGkDylTpm
jJs0+ttSVtQAGBi1AFZzab/AkmxOXTB1feghtOZy20QpUfeQEXgLehlCZ2yDyNRI5/kJ1Tp3hVTd
cPD00IYx55GpnrrDhGcDQGAh/KCHdZoJMgtG9RHxr1f3Uh/pWLKAVihpFwdv3XuWXquyULSkN3ef
bTblfg46YQNVd8h/NzW6jBqGElwyDcWs1WvcHKA+p/dEs1HNaML+ikRYr64pYoOglMZEmQfY8eaW
RHMzzK9q9UADudNF9/kPwu0KTeR7P/+OK/CLMly4WTmsdPQ9HvBDcEVYzh+TiNH7/L7/MsFjLNak
jHyqV99ogxFHCK+08xoTJVirY7RV7KeLYMPZzgb0XgRvQYxDA+MY11QoQwf0oNrGCEvdD0c/xHLO
PSZ2i3jZe1OmoiNHM6kdjK6Zin2q4o+TjAubvActOoTnLtaiA5vh7phU3+iue6Y+bPEyKjcHGpnO
d9qm7iMQ+wZS9Q5oxpofdTtDLDUa7mMbH8qisB7nSdvO3gAarphZTmIoh+kCBAQTbkGEZXUncLjI
FPRmuqkNvpMdLFexXauv6ikYcSgwsqmuNMUeNgESLznKZfp2o5fFiU/BxJTbPoNPhsKLViNfUHO4
u1oPCY5ziDsB828m4BRWX/85rx/OlX+OOYbuHr8PbyqijrBn0ePnpci+fHH0ZKOGVYXlsGzjfGET
gqbYflW2EXR0FU9pbSASces1PS3osFE7yOg7UcBhR1ZovUPdXl9Pyi32+Ja3tl25glkGXMv6va8c
C/2PGpw30gyJvgPsOFr+reW3rESzEa6vbKxR3nkgr1iMt3LaNZazWhtrMn074hyqWRjj0q34IkU+
fI8NVfvDtYTYVYvEVyAmhouzDB9tZahz7yl2e+sW1m/TOLaaxwxaemVn33BdDjUxTrmggbDXr6ph
OlzKQovdUewTqCr744zSVZJStzSPHatxVcS8ito+QzxfU+0nL5mOtWNRKCpyEx9qZZ7VSxX7ertn
KJwiVjXOP+8yNtqq3aK8LzmJayGGE/VB7ui4ZjrXp7rUxxrTMZqZbuy3F9SwEw7E4AtlnC762YOp
ZW4xfYHcSvXaUOWhC7H8YV80pZ17+cPF5GqGDcM2BbAEuAyXtybiF8hLmF18n1j7YCTCfK7xbakt
DG8oBz83MFjHWeHqup/aolP3OjwHfPvFfXrn9e3Bc7C+2+uBY53DnufXQUYBkwXxoswfWDmClMGL
jEMGnY43/5j1rh6w9jbRySqmaU+kXU9UhNRXzAPfoBAGIKLCmHzwmY6o5MhPdP8owgx2qNOASR9e
rLBYju6cB8xwZwx9BdGBgTK+6dSSiaIgcesd60mV5jbZxO3u6lVYw9rLxa4chu49DI0HWBFtiaRV
5V/rP0rmh02ZumbFFJwTDWECNMzPf9wr4hzSDB34bcNq6CfP6dv7mlyQF/WAmwP0Y+YC3oRBlqip
MtwdgqSbDpcoAFNUXBhPqhc+3cdVcWRQKQaXyJzf7GVjwp+9IWa9/SkhT1/K/UOfb9u2+X/uNX0b
NjAx/KDtD5id0SaDiE2bg5seOzWHRUos/v4xRhlD2gQPlfXYjVfrUMthcETdKZTHdurVeA/sbFxU
rq0rpnqxcODPg5rq0HpTD+J3ihO7fWh07N1nT4gBFoY8hQ4Koo0VVbWZN8E49uY1D6y9hQKikOWA
ZIMHmOuMVEHBwUHbNf9WTNEM5v6ACVfOAXnPGpvd7Vpdrtjj+zgCrGKDI5iq1oCECAykTsArQa/M
vzou7Pxk7cjsqe5mT14YJXR+zYWxJmLVXA6wpSsvh6K20h5AmKhhhb2xy4A7OQe42IB5/AuwM6vR
sg7eBa86vHQFaVRU/ajkDMxAgwCR3MF32zmxMuHZArY7ewha8l4ITAwf8OUwPfGNbHAqFEEuRtFQ
oSCBzg9VF/SxZftppwszIizeFo7ALgAXlV3wC0iX1YS6UJtIEJbju10QyuOWFxTTC4/0wsQzaJ0d
mTyA16XPL131iCxKPWJ1fJ1c5Kmlg15QUX7v1Egkp9K2NMlRRWCe0u4ZPvGX82jFazefCg9yozGg
pKNR0CH5wWLJMhOHszaeoM2BXEpBJ/flRAMQiewUCusOwYqiYTDq9EZZH2Qx1UOtYd1LpLWYPasP
Dm3D3yyovkXZnRzT+q4/AuigWx/mSypWQFZkPwwanqNPWA1PmAwKrvA1+9jASHk2k8hwlo0AsYtX
H2cLTOjBYEGBvlR2ouHta6d1H1PYZW1gpmBy8MIwLAwUTt16C5jf5VgPd486CEhm7AlJjWvGBDfz
trpdXFNgUblDLKB197lYeB9EOq2HnIMSl7CCAlHkUaxq96FJnmk4BgaSzMZvsl76gdAmga1JbOzG
ou5C25HWosS72LqFjLs47rejRzgTt91De9/OfdQsEG8p3SUoPhCUz1lJ3tS5Ossh2zu+yg6PrKjq
SapC/gRNHghWNFpaRdByxh6AwOf6i8b3WKPdQI9Tv9uRjd9hzcH91zvPOWAvBYQbPg9bHdxh4VTb
2NL9F1138KmKcz2G2IvQw5lONnYsbpE724d7SymNaJ5F52XDfW0u+217MXqMiDsHDoqmmhrx/uo9
5PLGSTg9Dw4GCad4XgNrBCuYiy8h4AajwR7Dt7IS3m6+2jU+7DG9ZYEHZStNhSc9m5WDYp/wbK0K
83G9t23RY5U8XEdim/8gezpROrCgGBgYjBS021jznkfmokTyC+btCCdKF1AmDy22AtpKXumARJCf
ve3XnR1efarlFrrzUs81t2M9xbf7gN/AWMstznnjOXi37OUzF5vNF9L3Ii6NPfT4SxKmdZv2t2Of
IDg2uwZHN/wpiWWXUTSetu3yzT1/+xyR8Iph1VFIk2k8eej4PGpuZDcLv/s/naL3HT/cNCxO7iwl
1jWsd82+iMTebNqucda2XniwkWyK4j9FznMuViz3yZdoZqH4wk5fE5oBpfIML4N29/BYQgSEjEDW
rfpPKI/l2MNzfGq0OMdzWtencVz4JnG07TbBIeaDDtYG0Blt8woV0Fi1b2oKYzXBGVwkL+73/nlO
N59T/RMfsKj8H4Hht8POHTwPOFRSaJE9EgdS900fCmUV5ELiya0zexTuQf/YQvpLKDW4stlXbGJZ
eM3VyRjypFLvftkeUHYp/GbqCJRzgJXM7tL6BfVdJ2tZ2mj8QJmZseqsyBfVLfCaSO+5DZ0DBhQo
xDWUQlpWfTwdP+8uv9seYw/6AXMIm4xOfwfnAHX//jV0//S0zuXkmg65ASJj0qrDF0wVdk+6azpN
O08dL0WXC6sCgdWISvy9C234OkO692GVBscqX8A/fELwE6xERRpg1mfVG8Qs2alq3AkK6TISg+yY
HAo8FxfpTKGhV/777kerYjutGuo+oBpNSWUpSb8Pm9Tp0UGioxPZAG7ZjEBbGxTqjZdXUkaiKF1C
VJKBhj3jehK7fueJXAThilHfHknMkIhPgozJmOokygyaVe9F3jGsZaQnOX4jIOnZehl95vsSMCrL
Pa/5FxqCBrfnc+9PDyThs8PsPudwKPzsPHn7nSkKMzY72UAICZN2Uk6u10CgGFOGTHTuz+8A9QMj
dpo1jIVag/4OJqUW28jMUP0DwGE9dnhG9u2ES6DVbYqYyvs0Os1LbEcLv174V6/2XNaGFNs+7hen
AI81dmSgLxMbC9XzITu5UTfbkpkoczrGkQephCP3XSxjVudPWNockNEoOs0rZU7MByTky/FFsxCF
Jd7Xv3Xsh/9ZgdK+t5zHUrupQ8Q/MddANHKug3sM6//JGMRGvtgs3AtEbdbr18JJC5UbpYvTUa3J
OcEKj+xLwSml+2+cW6DpctAsdQq61OhGKc+In6joRli8Mi7RCf6zvMrdm53Pnr68oXwkzspJk4FQ
PhB32lzEb8iQRMimZgaUxSdKtLTttm/zttmvbcwCRaDiox7HZdYCVJ9K/AM2SotTRonmitk0oFzJ
XXCPAInaTq3z4O17JENkDitRrEjgt04aTsOppIAmo00RXdSd57iOjpssaQF4GX6daTl2xm69dwaV
xZnpf3rAUQDqMq708uXFowvtmF1se3zeujKG2q0bu6DnBHB2su8y0yF7ztStpc4nL0AH+QTCNIXh
lw3rfaxwrPYyqqnkJWV2i2m1bjddDLdWxst/aUgufZWj7UgMZWdVasdYA5D0/y/2ny2cT8oOe7Va
jncAvMfQfXEhFlRmshE9Dp49VOO3BcW1STrGYUhlQHn/liTKIlHnV/kR+qWSIOdua10Fp+4Lsype
jZ+pAWcXSDsKDADyEBvrNia/bz5IHGtT4MJY5iy9va0DrWw7wdVTOmSciHzJv++cxyzkxjZ1Zw3q
GZkZ8l18X8UrwGZu2v9fayyJZcKrneaiHvXukSpLPtsdoXTUnbGQOMHe/rv37hkrYcpqq3hgMqdk
Utlv9pNlu1D1bkTuCef2i1cE9tCDInjwqcHuWctVHz4rcG16UhP0FvqsCC56BYRyCJoL7j7UfmTq
kCSq6PUIeaLJrUSeoxGgyOyh1sQ+5GvqiUrpCnMXKKXyBOQm8h3/Hwtc4f8/Ko/sA9fyNCMhEeJr
W7ycCzEBo1lCHpMjmWd6RH6QiJAw5ackBSfTRU2ytNnOXz7HUl59iFzOCqUk+ayCR1uBE+MClrtx
w2sANgPbA6OUFga1DX+zzEHJQyEF3sbCkAf8/+PJ28pCkt/JXT7xixcWPKlchnz+r0JohEYXrwbX
indB1ubnViu/VpQgCEoGqIAqiAvvYAxNgL/4foGSAc1+I/chupMWFwz4DKbf0RqzuPrcZhEa4Juh
Agp4hQKUMQiNIAbajLQrsK4Mt8F4nmGu3m3dqQDa4+47hGolNOrx0KHAA2B3t1BNYLc0HFCmq2Gf
d5c8lvu7XL7sAptfg3gp3H9SRN4K1Jzg5GA2oFNNBUxxgBQAf/1YyENwfSIdMRRbcK5CnrGF3gk9
vs4AgBxHDVcEv5xlsITE3nG8naiag6VDfkxNdzuoJMKVANANWoRVhRIa8oVdIIXTwxjs+LJveVbX
BQ/GcU8mgZQz6hyIybKOAPE6TPUBdfkA9fwjWpgTwEUyxwVzNFnsgTW2yNL+wD8FiPlEgLSYIdIm
HKKHh9cSVQucH7qn868ozpicGHRFz6PvXQEsopWF6PzFYp9L5bjinr8FoxQDJpsASBIlYaZV4AV5
DoVBqxBfBD+dA2INJ8z+HGcJf52mGFBJEZLg8WBhtGrZjxQsx4RJGuKX+AvMg9Wzu4JELeUpDL5w
To9LMY8LeaiISyXsEkg8VDFgROotK/5ybCLobtj7SWNEbtoE2sngngcBSTH628C0kFlWGpyxEAXb
bcIflul4TsdkENLWpa25Dn2NBjCzVbq7MbmZ/Bvtxj0ce5CVE2YuDJ8n4dzwP91WpTK+QqaENpgm
ZuL4MDCyUmeZyDP/9+f3sQ4+HUMmQAC8daUe8MlABib+sxVkZzqyMz4AeDaSlRtLtjg7TSG9ockB
qoqztHfkFtJMfiiGwlx4qzm+0m9GAFdWePFw9QcftpKq7vz3GiPDECb0Z/Mlcl+xT+cFdHdP4wF2
4BUIGxGnLEb97gcvVzaJOEs0zhgRY9iXOA1UfEnLXDo0N+xdABb8QFhvgygYDYGf11hHBgULe52e
IvPj0Yu78wBz9hsxCVhSUGYNMD/ROqLVBzDKe3RrOr0uytgO9SzQANqBf+fFIgL6ojIXRFmRcvMY
2sO9pfnm1GBaES+PF6tZubuCzZKvps3XaDzNKHwKtHBpPtUm9P4NhSt3JYef882s5ddwW4MTxzWN
2KWxInSgE8k8lVZik9SezGKa+SIGjh481fcMqN35r+mnPJxmMZyf/3j2mAY2rER3aSHVv33Db9PK
lar57WWwN5CnOTAjyNQrct9eLQkuSfcE7MX5lG7rAdYjpQN3qD/8rCK5Y8YKTfH4PSAU1ukF0PqP
9SVDg6DxsjCV9Gs5KqNQBzC+xJ0bYxU6nd0nt8Kr3wYJ0CEmAaUb704vHhPStdnZNnrfp8XTCfdM
ikEzYjINWHHCo8xRUx7khALESVbRH7KYVwxxvW9rWG9wPNH+b5pg7vnAcY4TByelLBKfKXt7Gts+
pKEj/XKgDIAjweNySwl2LUI00rKUYfWaHE0dDnkJHW0r73/ePCmP6hg/znnU2n0Xb1oyVo4wkJCJ
v84mJQ8Ohq/Co/FCGX1dxeoTiuYvTIEEdqzgB+WgaW9BBsD/rRfqk/TaSIW+WL3uW3Ua3W+jm6Ge
OEPv8zGk8dL60pzTTyoHAHP45H9ofpoOq0A6XJzt7AN2ya8XBepeRolgQaZshq7e5ZXQOdJH2D8C
yqXDagkCSHuoHufhc7MeFWNa0EybpJ2sF2CHgMYJnKr3B8NdsN7RlIHvCuUVSKPoByPdsBfJOJTF
Vl+If8lUc1EOZWGuOA4TjMVp1i4SNdKUywBYUye/6m7LAdnukuSFfHc69VpqtySEO0pMpUzVOTK0
hsgwRICMhme/36l7YgAEc5IdvMHy/axTObXU9OxNIyH/eSU7Rx2aSHhe54hXUiMn0lojRbXMIeIz
KLKcNR5aEYwvZf8pUedHyuwvaWfQFHn7FRguXojegbhlcF5yqta36My2h0/8F7iRPCv2CYQIWNL5
BUUsp6iEphXvv2gPQB6FI4HqiT5AsZQOxMlwsM4MyT4Y7iuTWTlyEPkXRYh7Nx2mm+UNrQjkhNjd
t57HVltNr6rYAg5rEQRBoSFSwXi2A9+UB8iCAbSPmYKQgoR47X2nXlcyQwpe7NRRdRGZG2+668PG
qYYYRwCvnNBpq82IgyceET98HkPJn+B9Q5dv500ZpaD7Ls7qXSzT7+rMUSF9V2spgYnOHhtNWtY1
8QY6svNBg4hYeW41MwVQAFwk7YRRd0Br34ZB1CtqXdNeACQ8CdSzNhOUarztcSvDt+IjCRmLiqKL
YgxiRLc52H+BpuJ9xI5j7A06HD85ghC8FvIKDrWVyMmSg5z7S/Sf+pRlS0l4UJKSmCnQEAwyifOM
v/mcLuRmrPCApISUHUPliGODPvlyoylYplRIhwPt6FcZ7DCIseRq2P8sQ+g1hBoFS2OIFNegDyYQ
yLMoRpBLwQjZOM64Th5PJ498USgboY8HAAkVRAEQ0ziwUChxt7FSAOizrsb1OroLEWwx4hZzuYkW
W4TNkNPBYY2B46hbBz6EqOMzd/fAQseA1lDqfEnI6TCgly2mAZTlQrCrSTc8kk/XGV4WKzJFqB+o
aAClLcmOop5khGhb3p0P/UVai0J9oQ4FSlCPRdA744bsI/BIy2NS+oIqYQZ8xCM0w9WsxKGpHbxG
OYa1Gzbfjf5wRl5yp6YDYbWGeYqlHVoU/eWLTo+IoQfz25rkYI9SyV7oJDzXYbUYwk4iMvMHks7A
F+BMvgVlGOAD8imssv+maeC90Jhf4QGM6i/5gnM74upjWEyiQEQ+tgXVpFeihMNtETAPvhRzZ/ly
Pc7TIDzZnVUccn/2+2cPx/CFMSXL8MU9rAVxujWt03Gwyo4XIZlE78keftcA9wELspVi97PlKRvF
+IFzKtGdXjUvhyh76jXTSV4sTKaIIKVAmfSguvhhAzos8p97gUFchWGQ2UkOTkDDIZgzx9Yak07D
Ym4qcv4Ebg18bMvWTUH9xJbRnNXXpv0nOJ/3D+xREv9bJxLPDgFGhHgmcEKIc5OQ1JC3sfZ/Kfwi
QWgOBPOaDxOCI0CaS9tnqOc/px3rOhwMzBFQdJ00C6SntZeHDVimNlqvgZpoUCtB+Fom4z37Hlut
ev9Ksc1l0Xyoq9sTOHeSOygqk4NaJmDkk6KUnjVVREiWKfQQg3hlAlmkFjDBik6vSe+GQe3FaTx7
zE4+GvV8G7uq4b0rFZeIM+2qCaHROdz8HZICVEN6G/c+3AFE/vzD/xdSYFPovKCQPe1vYSPWc/7Q
xnMA3SPdBPC2Hfd0h7zgyqjSu8L0YrrdxK8azEHFQeeEuJWdWVJnm0z1obJB1JHnjuQFXXEmjKBd
CtWiBEOBi242DBwMwL5KMFGsNEPUSSSR1iDK9vUJrhEsMqIuMxuVC2AtDGNSc4QT4Rj9R3T5JmKw
QYgCPWslnf8E1WAA/wnNt9HvWPF0PdCc7axOu9dO1Bo8jxHIREJQ6awW2BKpgumzYGDBMBRlB9WT
4mAB8vn5VAxYd7kzGPCgufXjwbreQn34uaZHlA9MevotX9sw5v2w5ABOisnaEMY+lOlinhKOTBpo
HhT/BSrcbTTZkpiysnJMQBadr98/c14iYLlEE6/cces7k/6Suopemzdt9neI5FBrO+B2fVKhEM3N
TbBCjbWNTFBwftGu6uFn/JqRlVxaCsGRFBIDw4gvYy+NCaC6NsaGm5wG5COb4Luew6UBNMvBIikk
Ok9LkpvtkSNP8bmlKrzRpCdst5yYSXz3OReLkukJCpbvgQCRZeRAy0LFmJMW1YBNfwnPmUdJiSrI
SfEw8prWjvb5dxJTNcusrm5/QvQeu/y+KFy2+a2gMYfBAciQtrwZwtAirMA9hc4NVvP8cIRXRizB
8BjeBzzLJxQQZnw+iHrSGbJ5BWPR5oSgNGIg5BJNGxBRroVIcsE6JdhXQeZ8mDoptDORAe/Xx9GM
ZAS1tbsnAmPS9u2QOL6t5b2/NKyfPnIX1bl+H1YY7a5f7QIN5kkwX5U7XnOobjA0LecANY0+jdH1
mM+Y3k9GNiT5iC1ieEhY5O3H5pd8h0jCp4YDSRIMnP0K9c1/+fvJaXQjhHCyCPJ0oNsDQPZyeIAy
6oHm6ykwLPNNtWGZS0pjWEeiFC+MhoBonotCA0+ETANs4YmgrZFRUodnNpC6HWG6Z5NkKqefke/p
AX2AQNVs5szExEDh0pNYP8wl8UO2EX4nqAcljnierVYYxPRodgh5099/pgspJQENWXVy+Uk6mLTB
RyBwTCfEWTnLXRs90ZPXwOjTUfJpj+zj2NorGxHFQv0svPB6AdPUBU67iI/kICnV6O+zIQyHvxhW
VXCUKkmELYo64JpA6IRagxWHChHnlD4N/UJopwh7LmzoXXVnAJivt0B6MkYJt856ZjLOCt5Iqc2O
9u25EigSFyxc6D0eHxi2HYU2IjQVIOqIJRD6nGc4P54AzEqhetpRb5QvFfKmpBlAYLCLkCiUcOGH
vbn/3EjUQOTF4fEennYpFbO2pBIdpTR1mG9SpdrquiIfqruO10+PNN9Miw3RYvLO5GiFgAwBHTXp
zU4b42Gcu7sWGhicXlCU2/Rcqa9pgdCKmG9W8Ri5f+8Lnhp68K/WJ4sioOYxTROtR6bXoaUXbdjN
MHd64tAGFvaz5OPqSFXykKmgUSITIiFIdUkKWXs9fXa1Ghxwkn4k8Jzwnj2ewwdHViw/Ebstydp4
ZKzNEj5ffoFUQ/IHkcbGOIvmMKcw6UP0oZXRqEHjBLcJRZxZrYYKHwx0zqswnNALJjvw0xiNrpv3
YN7NJ6K4x9eGe11SU5qL0wsM74xyzFCIOoUSMeQNDB8OEA1U5wrmiuwaqPfvHLnvhaO7+o17E/8O
qcCaOy/Ndq5jvGbNtkJ/Q0KiNBgIqPacYuAj5yDvoNuMmH9Qao6NnwgmK+OiAJ/6jJdZdwY9Ak/E
sTGe4RYD90xIPXsyddbADjS9MhRiLETqNo8FldcNGAzaMCt62xyjPa6XYML5BW0sGu71LnFlIa5w
f2+cGaApw1P6OG/3jpPmAIvkKxhpAU9rDCoV6G9Y0N/bFGi5H5o1PlvWVPQ5ruJ0znO0sOOWhdjc
MmWUArLRxhYFFh5dl4Gw1klymXNBvTuWS+m0d0rWOGtiUgNy7nA2cTnJIREv3Aka1xM4G7TquTh2
APUvh0hAaojoSdgSLH7zDvOPCj4FNyFVSm5hWvwNF6XhMmzrtybLO8MemoQlslwWQ6HpNA5m9wCo
YiB+Bx3ixsECB2bQ9QYVgmQyA98liTsn9EZfNIitdZ+A+eLxNwtwGC8JCwckiZjMuWmgfwKdgQgI
x5f12qOLtH+fVOJTvX+6XH/lzBGBjhAywnFmdmJW4mIgRWu8LcU1ruQ/145yf7cvAZ0oF48UH7mL
5xImVl3pJ1jErUp0PUj8BTwZXFfFZE5C+yK0UEWl73UyKbdsBB4OX59Jz0hRhKy5ZOU477gO9HZI
0ijxZFbSI97Ny1JYD2seFWjtugV1XmOwQfhLfPCCm+Gt7nwbKHnhdSCgnBU9b5qy8D6kIeBIeBaG
Ig0oCgvOEuqxeYWwEq0wlMhAI6HWwzMVBT7Df2xIyrQdKi+XkPUIGODSGOT9jglscZfkmVr10w1A
c7t5cemmE0ula3pZUKKDn3Saf89ZJ9gY2PYKsBRaxp0T5qGTEwAKeT1s7dsH5vLXGIBNGX4HFHzp
mhaI5qSApjgAR3hiclwjMX6bPIG8/pmyMyuKJZ7S5tc5ot1kBZ0c0AneYgzOO1zTS5IEWpoUI4Ai
gB04WT4tT2Kd1sb0w6vBubGY4DCdvDq7CkqpyjIXMoVb29Q6dNnJICqFt5NoyVJkbkC4bOiLD9uE
Nowd6fXJQbzJyFVXHeZKvE3wYLrIo0h81CqH6FfJJ+XQoCf0kOSyTkpRLoWjJE3d9xABKPBFoneG
dDO8WbNfzmCxh3cAnJc5hn+vZTyq2fUlOe9BYSyHUrsBXkSGcbgJbbhQoslLc9Bz8MvRBnv7+GWL
LPRmlaEIsWm6OIu26SVhVTePQC8ltGY749jWOIvoXyjnsaGLosTPmQzVpUsMQxIB3Npy9Etf7wt0
cEiaOC/R7uPR/FBr2Oy94D5rA74fTPVgLVjFeCqAxhpOx9Z9AYRbCSanOYgOQpnbU3mCq0mpW+4E
tnIZC/EQr9F7COKVQBrbQPknIecOkY7NRaO5G7wQjYik5wNs49Ybp1sDYr3kWBLi0GcFCrfrO4C5
RD/2s0e9rN8BnFT+cfi64hhJCUvvgLGT9N7nKG+7Z15r/DDRXqJxN1rqBsM5WpUZKkpMpXIBH2em
W2GotNx9hzgoIBbArAgZxj5C4QRKr/9I+NP+aoMqB4jfI8HGYS7c79fmxNcrosTeQYxKMl4RnPh1
Pv3H0pktKcplUfiJjEBEgVuGwyQqojjcGGapOKDiPDx9f9u/uzuyK6oyU4XDOXuvvYbBous4bocV
L4+74PNhbiXiN8LhhDOp1ZOTk/gtulpMqjjy0MisOCph9qJHx24OP2qP5cVt1Ok9uEo5v4AjDvAk
X/yxuXonVDvCBn9hSMaXDjfyFJrRisdnwySU2gVVwE9J5zVm0PyB+7Gi4iQl3Tk2JghsNpnRQ386
Aqtn6+bpwekoPv6DLNYzedaXT1+wJplZXv5hs+LukAN7wct2cArGs4fYLWYhe/IQY5YTdRfvsxFh
9M3HALXoqHG4+Sn4Sk9EpCtWVLwDqONUjsAJ+lKVs9FNMSI7ks+MbVSw4dtovLEcl03M7wpin//O
emSDueCPyKjPFGV0LLwa7o8rWVqipV6B+3C+bGJAGZ/EX1YBYX4by+SHxBACcH0jtj2cy2KPJ1eH
YpLPf/tQo26x8vH2bjPC31ZRnjDFWaxFHDB9+fPtqqUafUIii+bdTfTs0YxFa30l3I1pDTKgT8hQ
404I/K5/UAbNSJNOiEenViRhGH866aa++OjYLheZW/B7CSrpS+0WcqiLMmOxPGOBwR4sa0YO/Xyn
NtSpxa10Ckqp9kCg6kku1HsZg2OmuNl4cmI0gOT5AxaFcRuanq5mENdBS8TR9+fIJQPDEB2MeE2E
Ji54NGTUyN1mwDyT2DJJDc9YKigPRivvBYFxTalNEbsC91wBwdQBrmGyLebd2ftHAW0HNE8nzlQe
ER7fDZbJHV88dumfqTJXLOo4xxaLSZBzizN6wDzbj/mVxzwnrxA5KetzI4Q7nQ6Gfoji2yLADoIg
DkRIb+2BrBm5MFcFu4rQli4qFHdnBOw0lD1nZ16G0AOlt5F+W8RVmB1IKf3CsTNodE/PjIv2RBum
WepT+/KCHG45/w8u9pwVLfCWhlqh4NzghA2z39XiZ8ttN7FD1QNrzg164tDoFcBO5RZEd9SbUZu1
4+5EYKtgdusuoUholN1LWAcsN55Lnkb3BfstyDt/fDiPRU93krUGq3ef3itN52KENjeduWyYmoY2
fzHWEf15y/gGz0WMgUXnxa36ILHbHnz2X5vFykb6oGQf5IvdzHr0PvekKqP8xkisDl8vGey1cEMk
m+0WAImcqMyY2iwaFKbUPFL5Hrzy6vMBg0+OguGE6bQPx1GqPWk18gNHL8OWa2DLaX1RF4bX6rt8
NjBY8ce/BI/WNpRv/UTLw/N3jElYAToIUypKfpj5jLiuYV38O1qKj9v8N+Wp0q/uEYc2VqrufoGr
vjMUXCWXqsVyV1aTojQEkgSb49eMRZK7OR6p9TyMLGV4BxnoWIxrzdWZX4NNUWT0jt5TnJwANlmo
XgiEiVzMM52H6VXRR5AWYBWlhm+QffhZCoZ7Mv8q44+XcB/AEosEW3WZwh+j7iHalyn4CHNjsdx6
eecR2csXdWS7pnLfxOMWUAGJKZSk36tYFnUpsCjWgUJw4WsTGswwu0oMz9AUJvXttgPYQi8Mo+BE
CHjGaaaR3/uP+HLYOsLDNHuMPRght4IJHxts/Ov7dBQhQO6FTwHAK2eGOM/Rg7Lt4RiO/ejP/48R
CBmhLigXj5owV3ySKgC3KHUAsGnoMILleaFop8NIwC1FLpRk9NR4X06s7c9himGKePGAWrPn3uSB
aFOIrkI8S2ARgNPwGSVGgAf3d3zhfCLpShKSwZF/8aTR/QQJ7QlTGjwpN1AhuEZAGCDTdve8h3JL
E3inI37FTDsvRyROoP1YldDdU3kTNtiDtU56Z5TkYvnmAyeSFrA/+gPxrRW4dwNJmGfCuUJQFlkR
UDBUAtP9ajTATZftTiTnKYGb2CXAlGT+7dqE91DRxhgST55MRMFXYo4CCADZFtgVg6ej12Mv6143
QAxjdkYOUgdAgVP8xVkP/IdE8sxzQ2nP08xQUNx9xU3cTfgMi+yyRFSGFOtnlPTugqPO5/cuvtpY
dm828oQwSeWpx5aKPG0+OwmyEDxHeCodQnPSRw7HOCx9elOaYOAUkgxxGGXXHzeIDYBSLoGfez/E
Y9328JcDy2k4eZJgHafRMmuge4R+evTjskQqXzrmTXtGjixgG8T23CbPqgtreCdzFblNAMXix5gy
F8iSEmUY+z2ezFhtiFCx4TxHc+nC2VaRRiuPKwQVpN6J9wonuhg0tfOj81Zfg5v/e9PgNmFu0Jm8
g5YrsYbLn3fXKcDG5ydPY2TneNUWXwj2ZlgJCEnoXdyyJw4ZYJqvLzPGR3BsqabTWTJsBPynRKFV
eay2JAyPO7Z6pmCKt8Gn+yxgYzGPxSPs31vCj28eTvo8WgQWzj5dV2JvsXnjlOnNjoi1qPNlATd7
UNyC70IC81B/XNzhWsg1Drx/lzxXaCEdLChdwD+XdUVyM7EWXgt7/RN5KFcG7fxyoBYS1iddIfNI
E8vehPPBCmIJDbuPxzI+nWKhkWX4CkI0X1kgQpAM2Bn8oEkV7wbyS2I2LTbZUuGgzwHFY0KLdWCa
EhDzM2GgT4Lx2OVWC3CH7p6NVEy8hIvD7htihwU6H1I64IY5Y7wNdofrbJ7zDxAkRHOH/RC+3rgK
EiudcGJvmngPKLpvVx7QoJ0G4GGM/nq9ineTMVzh5JMdE/kpw1R0j0lShBuIIr2TdBsgorS/jP7Y
dwhrgS8k7xd+T02bIRtfh1keoGoWetxwoeyzUbls0acexR/jOS9rrnhwxFuIY76J9fMOoY+inU2o
aSl93Zn1b4FzMzU7L8BAjeU8Rrfgay3X3LqTMmIvgHWX7cjug7gA5OkHlxKH9PUwugWj4WL2djqD
4Y+ByLPM2qc30hOQopi14Qe2O4z2eeuPQXSOHZkU0zAYcto3xnl3B5T2DdEVyTFwAqQhyDT1EMMw
3jvVyG+/ffb4iJxIDPY+NC3k2PUqnJsFJKbr5ykqsCDtTlNlqj6XHyMbhOihS2fr3CIMXCXoS/bT
Jl/wX2SjoaATH5oplwwby0jM7+mSEnxnOLGw8DCZxh6yUd9W7CnHZUoR4nls0jwWcX4BLtmwsVOh
w8IvUwkqokmQSnF1+Fv9MmxcuHakwc/ONEO6xx4mlTIqYrwFmCymOaij34XKhXGwBE4x8V1H5Gth
FLw0izw/YoMB+NpDGOAvLTXeg6ux+3EIWhP5TSfwWtwuWTWdyulfc/WXeneVhBtWI/BKsOxsiUTB
3scHj45fUS7pPWC3M/PjLJvsjUT/FVehCjK4PAISkklMvYHdWkqpDTUmmt8R6xZJziEx7jHS6C0S
rK25Jx7GC+LrskeRrkwdx5Ojr8jW4jgeDGi/ZJxNUgF3otGf7igTLz659uFYo1wIXUZtxNCC3WK5
x0mJW9zVEUQqBDE+mtSOtFwMZzv/YBzCrIbWziCdO63jgUCfIafkH/j8pJNPGCK5Htx/G0TcuNI0
QNbH1OvNuxODD8r4kN7PjdmhxXvrIn1FcfGb/V/erSQt4P1FMQdwnyQqFQH6MfvBW5+Df3FHhk/p
8kbymHjFSscTiTnpjBI5D5n0bki8FkdbvPoaCW7902ldBqyapRZX3SkpzxkG+lAu6U9vXtCO2TZ5
7vHq9cI0WWSQH7GGYlMu8FdgdgoqKU2kWTuMScQiNGmD8DroZjYbXfKcfaR65Gx2txakyXIADIFq
zclj2ifobBT8Ykf8gO54xxB83GHB0zvkGb/9OeMkvjpscGYmPEihE185bzMiUrI0NVCjYkCG7YL0
xAIgH4gECTGzZYGyJUqOvLwUZzdEGU6/Tya1hBbT6AYcrauQi4BzL6NQAUJP0XR+H83V1HQKk16X
JFt+/XdQSKRM8sFVZB9Nt6Obn3xzCFcbkUc/10REBmR8UOfxycWWKZkuZNwmN2mlIXBwKC1CWgbh
U37+UJcewPwAY33goSEfugF6DKOSjgWn8DZKJyxR6CqKNEFMDv9XupMF6jXoUvzj7U8Av7tsAwlP
rUAsfG4TogBVCAcYoQpLazoGkocZodLkjKadn5/LaEE8qi69FE3LqoE8fTvQHtwuqRwwqCNPh2nM
Ev7PGFYFiCrngbjr9Z/RnJLB9abSiQkeL5QE4RyNn8MeVBT4lgGcytHBd4YDSJSzFvUkdrdM0ABm
sUqRMgeE6OGbjlcA21Jb5fmiB7j1o5DdBkQT+g1usOCNLluZ5xW3j4tllYyr5PCZ0YvT0WOouglX
RYn2zWMmKjdVbrv4P05xAYz6uOFSpDBB72pDoS4Un/g+5TsZk684GAOaD+rb8SxosPG5uMfS0yYM
zLGpVhkQgFR2DY9CCReIAuoF12bc86n0oGVfKfRl2inNmIllrnhQLg3lVv4GrWPsQJ+VFSedMg8X
/iLiQHYIeQ7Z1vHaZMOSLC5JnWbKIC06WxtlEiHlgB8ZOVt4CCTpSfc4hn2e2eYMrwnVUFYrgKqA
kwJeb8enIh+Hf0CkMShuV8fjozUHbcoxjZbRbQ822gJcZ1U23Q04Cn7+MG8dC5dyLKDJKhJS+oLp
LKDuh1HwuxBWhvBi2ukE+PIQwH4YXP/QeA2Y4BlNilnKHE4hABbh0JrjwOdJXfqIyMNdnxLAHm0K
Xp5t8OBRbPl+LX4iuza6QTHevy0CzYO91rA48hl2QDTcDz+ETgNM4zGVvVG2ga+1OKahhSzZnDzp
W7ax1PNM0ulI1eOVXyCR2X2olVBH3gEFl/SI1PPFMaFMrejs206JDxznQtKcsWfiKUSeN7k9r+BC
gb8fbzAYYewgoJdza/pVcBPqTokbkbs5gD+4nYT5C3HrE9g07sq7hExAmDxKRI4UvD+PFqZXrHxR
ebo9Y8pzS4/hUryBDOHbz7HPW89O/8SIFJgl+HCpiGivh+0Pn27CvJee6E3PVc56bjD414BTZLuk
3z5AH2c+VzBbYWAtE5EM9DHMCQdfvrz7xV30t73JlhIzkCoFcq2koiT4qz8+7FFXRXQtBX9OZApq
0YpSi5JmQVEYDITg2x4zh/EEe5UF3fzAw/G72j8JVy8HXPQr5sbhC7kCTQ41PSYjc1TdFT2CNkym
BkA1RnT4x404bdOVrIYW5du34GGSIpLUWmCJazQ/9JBcJuA4GKz7RHovCa7hPmHUc2NJqpxtksep
T5NH2xhJgcrDTQYNyCylVjBsD8mJ8wNtKmRUSfkVmle2gRAE1hzSb2APh/fui5MI93t4UsJ0Sfut
BP+QObazjFHbLU/M76bHpRXw3VPs2TFiXD2Yg27OEJZZt1D5uy12d+HVoUxNO9LfSWrSVdFxmM52
JFPY+h8V1dtbxP//VIUGL4wVAQ2ohlZSZXhIb2BwcbzQ6VOvGlQ3d5YFwYsw5Jj6cVeFacaW7HKh
ydsatE/ev6svXXEj4JTKydjNvKKQUB4mmGCB8MTePsYSFtNfnx6gEvDrA/ZYgPFpJhhbt/gR3pCo
7n65XxjEX/zD1SknGgEdTKDR3UO3oLcavxmJSFoKVAUGMdkvtvZHRMKSnav3HXBj3NDvDYx8MlkC
oWwyDzgfowfRK6LBWsAyOi6xV33/e0kBYgzdDE+h7SeAH31aMzevxVQf0xc4ZKgXdVbrmLtGMhMV
AeWUAojmiDrRAXNuu90FgavsHJSUfBMuSd5uwr06tfiU1VRSwn74D+ZvG1mJUrem88/S5m2cxAot
Sam+OK3cZZuhr7cP70MqO2poaGvFkQcBmGKUrXCdwiuas/ntELkRU59Bop5yNiceuDtnCH/kSMxS
bAc9+m1KGNkaSi8xenRCnCFYFZyd4hYDMeZkRnHEADdiMXn4ug//iQ9Gcp/xWtF5Aspb4abBdO8t
XH17hos5EwoWOvaILrX9C9Wc8qZXRWjyosZPpwLDfHA00mp84PqRdkULTYAyByXVXmYbP4CfET6P
9EUOCioHGfu9EtJZMJTzMAbPYRgza7fpBChPN24M1CbdIR3F5jZBPYDbHMQ+mISAU3uVb94Pr4Ue
6OJbQ7u7N8NbYZ38W4oPRa73zFmNObtvJMcC3vJ3usAr3+6CbeJ4xfRpsm1yBkV1iffrvotR/+Pm
Wud4qysLeG8fUHMt6gCy+bG4fpXZ9quW1+4/4la/kz6JmIL30vtOrdRIaW6LJnurpCyAY+8MMcQF
MrKPXYqx8s4025v8017sXZfpDlIrovYZatQF+zRzkTdfj4GOJxMC9vYQrQG42Dfe3f1OX4dR2r9d
o3JwWS10SEehgUFZ5bU0v2Eqa/Ddqds2fE++ENLOcZl+jaB5QjsXPWMGd4ggOycISvFzYnVrZNzF
LULffmhBU2jMKnqcQ9DUVasMDzkWIaCz+iX4PNV+3NgHVxbPTpnP6HYO7We45wzVFSESzUa4Awsl
4q0LT/rwDRuJPtyPcW84MkzUcQvA9c5Im1FjcE3PRvhi+5jXY7v7iN+gGYPjVjUGNz7RI7LU3XRb
JxrjVqYNXpAa3sGxjE7XoJxrWH/v1UNXd8LRXn7rElgwCZMbW/Xy1YUurrudnTrYytwHqBnw/zvp
6kl5YvlPdE4P73sIShIEdR9NxX59x7pX988YCAKNGg5za2YQFyNsvsLWPmA6obvaxKbnTbkgdse1
NMjcB8v51sr8BG1dfSYPGpXxDUzy5WMgxexwVn8CI+zoPiaJV+TNvFeuvvfFju3tHuoQI/0bseBv
5KR8i2uj30BuIMIOVzfc+9x4KqAIpAEgqS9cfHLeKb/y2D8/GI0fGp5hYw/mX+cdTDY0RiheK+qk
exwqdaa2+M2o5sNdsGt3333jhs+C28n2o/vO+075q6Znq/bd2VvYuGxH3CqDky4Sl7lG2PEbyVPZ
+aVo9z9MBB4TeEpL/1+H3Me6uH9IzG4NUc0+JywpcCnsrrtbYAjeNC4yxdZE9qSNIPl3+pbuMoZt
DFojnjx2s2vUgm7nmkXr5V9e6ouXLrO9kLLMLNCgx2RzjHeZgbKxVg/W1OSDyjyD7m30TwhNTmMG
4+eG92zD6nFqlge6hov/anhYLO1hPNrchPJfXfnftvfdhnbbw6CuffB3AHQ7JASv/mnOfbse6ERe
aD1ilJRt99HtqJoB5OyaHicyV5pguYDQSti3lro0vP3T62AMorsPPg+yQJ4GDAdh0rHNY85ocrU9
hgN4SLx0t8ZJFXtXMV70yovHjyyQDV39k+1vK3/H7PIJi9E7Q6e/eeeWiCxbb+8Eklh624va7+NK
ixeG24TZ+/C/X5k0fDwC/vxy+cWBbufeR4CnO83HTsYojkMQhd1wF+4H+1GrUsebAjLU9+ET15hD
vMfYuOkZlb/HVBaf1/ByjFqgbe82e6Vzhli1qgx6DjFzoKAdPBF6BB0w0f08HC9YLU7z7+ze0RY7
LwabQQNTR3SW99q3ourv+MKYxbMZ0E2OMA/YFPA+Xfh7HBzw6dmHVq5Nq542vXwV6o59CC2g+fY0
uK0GIMHedktEOhe3cfSbmxMWOxb+gv6NxATduyIJ6aj9XdUd9Tz5GgJw3TsyQLFgLAT8TUsLO3Zw
IPiqnJ7t4MFEqH+ltvuqE9rAQ9Sk8vbOVkgw06Pta5Va5NdTcEYbWhjQfzzylD9+OTowlLqpzj/t
o8wvG49uhnWb3Llwdwuf38jmIzfjD14TH9Uw1O4RWA1VmuHioJr7kNDDxz2oj8FpN3mxWt+qNtRb
A4rz9Y5P1mxbDw9NdXgHhzK2z7HVVK9XWGO76R+H87/jxyuxNna3L+eej06CqIm9Q1OU1mRv4+fW
F4Uyzp7OIbVeznoXMJKhVcdmOVWRwvPgxuCdebIrRfaXdBjfp3wW4IzhEzNgejbxrQFF8pePAVcy
IzXbGUBmJXuJEN8vEF7NkQNW+I3BiUHgf1VMBnyTtwH8diMI/z3QrPFrBYTKDACMWMsHXTPoOv8e
s8FMYru/fo+V69hQ1ukASNgcy+CsZvx57Y3togfxAxYt8pYtGtUewTBwLKjQZl9iD2cQCakfn1mb
LK5Pl7fJA0kX1EgxOZtMhGhC7oAx4wtx8LBQfJtnzrHH6zVBZfqAeGJMtfrtEPsjuXojdfT/SkTd
w/bRGSIbZv5DQ9GX0SrT8xxd0YixULXebIy/GtrMBvqk5WP+ivg9oeckS6aiZoHqQzhprx3MyL5y
axg2uPTSeot77qbKciLFBc99PLgQjTGAK5MTNt1jMoGWH0yIf2bM2r9AAxDtxYUukfJ4Cd0l7kkx
HtymwXsYrN+Iy5E2DHBIAimCSdfk+3r/5QTy98PPbP2qnX/kF0sjDmmU4hNcbYe72wCzTLNrY2LJ
oOsw4XleDEW5Rz/GPwtGABjuMZcr7z7rXlySfrmwtEB4vToQPBpjAxF2AO/iiHq/AzD8waxawcm1
ViJ5HpZZ6fy1E6aKzggJaXt4wtHSe8CGquEaT7pbMBQYW9KexVBfY3eTSCCzUGYAV7rrNTSzMj24
ixDJLanr6FRCUFE+g2D5wXDdGEbrCT/Jfw59Yqco/ZTgPFT/dLVTD+DyEDKkZ8jumbNspQ3BL8Aj
cNtPNvm5z8WEM/JvsH6HUF5sH/4JaDvzBZSDQCZScuUoLkOAnSLhsUHyBhIIFMDfIDlJcaavxl5h
uXTUdFAfGRJhwgicuJgxc2w6DMuL1W3yCumXwzEHCdjHdW0h/XR3/c3iSLsmqs3fUyNO5FlWbLvJ
9K0Acx7U+My0oeqSSyFHao08IVnph7RYLda08v/hflseLw3iy9ft+WMo18DO54nl03wdkUhAroXh
KwIR0rRbEFdnLnW+SF1WdyKDMmBipnIMWcHWXGZfL9nIDWhLG2YvdkA4GezC8ELVmUuED/zBkNCU
aecQYk7JEE6voDtTkfMJfIbK+XMtPVFN4EnORFzYjWRwehYSWwiLBYOWwebnDy0I8DR9FbhhOLtk
znU68H5hezziVbaKy1KmYQIOnP8QDJHCMaTdmzacdIRd5Qh/HZWuQBkh5ohyCd/2FDFdv+E02RAv
QR9zOEp1IU4VnyGfBgnvhmuDyzt9+cf5Ki3eR2lBacO1d4GjZOXYAxu3aXHAFeN3msSCA0eMZVAC
qAQ4zBzQxdGzEEQMJOsKQsmiZewhkrPZU1aMzyxQVC/Z4Q9uzAZU34e/0wWwBK7R+lxnFyZJCPvS
urFQdxqekrNpUhEhUnvfHFzVBEzT0yJ7JOcRVO/yCV8EkmqPYAXh7OQQUGiTmEvS1oXMqq69XiBq
O99hI2e9EI7RbTFSFbWWZClD9RB6DmPuDQ2SPoR47jQuYFEboYJBU70JCPtBqCYoAfdB/J2m+wh0
6Ohbx94DnP7ulZpz/GPRXGirHKCy9gD75J2C0LRTBl7QXk6lydBKfXLWI81dUGGHhanjGzvLO2aD
DBu92RPOVxNdoFl54oRk4cAyWzLOHp+xgQNHROQbxkvB0SWcc4IEiiwP6ADJ1v8RFR4a1wxTbIat
Qvjer/UzS4QGXqZFl8kC9xQG14ZzxLZurQ/5UK9P+DyoxUWdGqq6B/pFnY3gguUzQk7TN09qi63M
IrSO0fUZfsuQhoV6/mYAwlgL93gObx1MN2OtFVnDSyukAylzvjTewf4TXF+ReXbl9SyM2YM7s51P
wBVanGObduOpYAPhGAz3tertIXg3uq2o1W8gk+tgKDFadMvB7Ykjhx2ei3e3k+kJXevJ/64P+f3p
S0fY6d2iU4GvT/6I96PDEPFya1CS5UrJu8tvk2NCuaZh6Tq4fwCEt1mLH9rl+FAXRkZVvl9DRNlm
9F50pm8kLkb4DEwyr6zJc2383dEwXmCkuLxv/gc999Bf0Dphc/tUXPHnmCKYgriZnsaXBFLUAj7C
dGe7Zhl0MloGdcHKfYcaZikkCA0wR/OEBntg9u4wtZR5z09hTs+z5kIAGlwP+DgjDlOMcoBocf5w
HoBf7EoYYqdiG8xmc0vue28Fc5EHc/ePPiTbmCjsN22hoEM8azignlC8AcTesOUhxGx9UH0K0oPo
0ufLJzuXhOcAUgC5cuRJwlprwAkcZOGxH2MXhz8fVinsmQr+H2WyIxV7D00exszej/uNo0mSu1Tw
a8gKpeWQ1JYjlhTq1n4NZyoxZdiaYQeoLKSoGDig9HGsmahrgfWBPKGiwy6RImpN4BYKG7J6yVHL
2WQbv6nlIhln7dmGaZwv7EaiP2fr9o2yA/1UfybHPENCkeC6wjxICugU8AlMTwe4Yi4wviNtyW4T
mUKCYyI+AsJkjCayK4kt08PN7gTBhV/ABHbJwEN4PrK30lD53X8HUPA+wsS9G4CUYnOx4Z2xsxEk
kCNNMTkYeGmZRoaZ1stWzLCA+xj6RKCI3pQVBk2u2DYcILDi28cZ/KcrZfcEt+cqkc6NzQUkkhwt
6gzaoR0wW2d+OmaCEgJZmTXpATIoElwSg2MPESvRWjegrhB8WHcuo+X4i/Mqm+6qaI+YfI+bpF2S
2VORLMBGQERmjUqXOpAqgqXjIf37/nQQPIAP9FCnMXiVDo/zyv2G63Udyuxb8sGTgg+wApACnyWR
ju3t+AcTMo4Hl5P7D7HSjNjiK783xMIi+zIOpHgDjKOSxRdlQscC0+UQzQTeByXL5UDnQwer5A5m
s8kfkbthQTOCCYG/Ek4OcexrluC4v8wF0iepDBSbw4V0YriM+WIIkNHJntFeurRy2Mi3C6ca4Ff6
pOFcdZC3FFZabhamemzVYsgOBEeB1+DsffLYxPLkn1Y19kpbhkfpU71cveOh+KO+Z7uljsMqLKJt
YZTwMijQEWrsMewptOg+OY6rdrB/Kh3nLpY0ibq0YJjVdc8KTkITJBk84xocOkHjgBSHM7MJveLf
OL9Sl1FB1n7zGb2biv1Vcss+IbI5JgOcMxyysGZw5eBGuPF9GN9TKS4hhTAlBQ9FBrZqPHyZgFJt
UGcLVTeveAlgOrXvTfw9TPefXl0Y0pus7bVGqwQ6rSblGOAwKhVx2QRp3ngmLCD/oyGHCRPhAvJS
+KEwsjkD6yKtYjFLXXXnoYd9lf1eScTHUjyyHFYM8sollI7FekvgKN/KO7SAkqWw1DW+sKJhe8Tx
W9gpUjxkNhMUYD0pT3eeAKDz+zu6olhBsv/jCdveCz3RnXrm/g4WYGkzu0twAPLpJuw/p9NWVgPv
8vd0Md8hKaEXmJag6wSlbtePUAMq8i54rId2amZmfKfXxV4DuRuUnqOy0fUC7lFBYHelY54VYSGG
TZzhcnvpiC87/4XE2h5Xkzs+tw3QgohWUgd7eoUPsIGsHC+IaAYdOvfZVvVkP6+BMm3BlK4ZCEv5
cE6INxj3iCE1Ce1S0bKPutchhaI1XUyhHrslq19mx1nHX/HQIZeeQPUKcsoWyPysF+z0lZT7Rw9c
agU0jXgpxBZKcfPYLIW8xSVvczrA0PJE0AU7m5nJYYfRJlS9nGeIY8MnloTb5dngDeGYznCwPM+Y
AsEUZ8n8lFRS5GLDvHC1LUQNSj7DgQ6E+g9ZGSRwxhCQ7qCfPdRAHz1IlWbmxIMwtpgxyK/eMt5O
npTvU94Tu/wPjvd9nnbip3mKKYspCLvgsgwpv32KJ9Npgn426PtpZXVOOO6TeaMSOnPwG22/dVO7
nJjEpE5fcevfpa3uYGxDG85yqIfI905Y1ljqFnF+j75TEJlueXfapv/ELTAhb4TKhfSK+PWBXq9N
zbgx6GSvbgdmSFwttyFlAAK3U3yEspFQLnQveDMmt7+OKbEne+oLtgdc4dwXmR7hLWpkt4fbyIBR
u2wKz0C+4wHVOzyXQcnrYJiQNaPjstU/F2ck/WAgQ8oZYwfyRf1r5uXFfXatVGdNwh4CKakAwc3+
I6iAwt1q3ID5i7S62HcbOe/gULAtHcVcnQkWEmRIvG1KRDFOMdNtb1YOGGnCsnnGn0rhAa4n1Tg+
dB/RaXwH9O59oaTGHFvbEKSUZ6Hqd5i4nooqLKcAYKewHG7zGiSQgmpG/dLJrFiALUs9QTTDbYb7
DRDrGHIJDTta8EvD15b78XZINXZYPQM92dwJdYDw3R6c4XDykd1HUA5bIOW9U8/MGIFtv+49/Wyh
mpvxNnt0L4oSHiCske/HvCCerOH5TcHrbpkm4skQbqe74S1uD05+E1NtDEzi5vSTNwZ1UcXWUOYD
53104X7hQGrAVzKUnnR6nWzBz3A7qa9IzWl0wTZHu25FFfaAmjzUo9cEYugSo5jUKu4RHjCDNgum
Jlur2I9rokuIHMZWhBCx1AgvlJgdANnLqk6t1O7S4Nnddv/7cG2Mc6veI9qNOurRpYIMgd9ZGzen
7JKn2CtzE0jg5vL1HBJb0yVWBGUV51DCIIRdnwKu1a9G7X4FDlPJm87ssIr5kVb0gYaYsMLxlR10
elgAwXBDpRwS8ByaL/fRidlQzLN6c77wdgQuNoyghkiOOVUXQkMn+2IoY7sP0um/vl0GCwzUm5Xa
WyFryVaUAE2KY+7wM+IXnlxiGR5xI19cnQtwxSloAfyZ6hQavD2W1B5DuuUdKYrOZfms8DnutJwS
J6AJEwCnspQeNU3OKygAesttNoPdAOjQUgI7Qn9c4c4AtdvyKHR3/Sp+RMjVzPiSHsroMO6wHhe4
lvWP8V3zmslhD7biYxS5f6hF2GY32EFdAgHhGccq7ROwrtseT2ulgzEG2EPRfOxQ3pxJk4iYLsAO
b9bqjlPoy2etUezzFC1SYICbZLZQI8W3FTjFdws6w/+3xuf+a7K4BNolQPHVufhi1dfHh4YJ7Zgu
IPzkdvzMeA+HvcxbPpZ6TZhUMAxgXZDf0VR0PPQzDDAqGKylC1JRtnAPRyLDz9Mej+mx2KoAqJEr
ftdVragJDn2NI0XtM9SHmFd03B0t5mCbPUlkvrPtX9M60BL089ToZZ8We0w/pyBxYaXNRopATuJu
NFHYiYhdeH6yi9PL1WMUYwhs16RGSbw4BWzpERaFTWxIWbEwwQj4tk/I8Uyhyx8PffvlvP4oc4mI
bfx3/Nbjag1TuY/WJuBp9TqJjg+V9odR+FraTm1i/LEpwsDP6/lzfVR1dhMNkRZqEw4tj8OQI/ED
3RUiUob//Xrv6wlymAOsilsoIShMNv2nev/DFwKyXan4wZjvRnLn7t9e3RN7ROYjbo0OSCS5TJzp
ZawhkiK61/F9De2+io9sDLaoQlG0yn95ExkXb8xHOwXcthPcy79qvkWyx1XhBBb1i1CL6JT0ySHn
kBOMRqoOsZC0YUQmDFeJJwl4GX7LJzQHoGR8A0V/zJ/k1aEy1GtRTGmJGGrzEuwfd9rDDu7mnQkb
zq1PZMLfc02keHJNf6/LL6hT7jMObuCgKLSw9vg7YVRzWjc8+XuOyEQDHbC95qCc3GJMZ4qHr2/e
3ZuPa2fKDERMJReTRfJgE5I7gxHVZkz+RW+LsShtEvpeWRye1XsjqyJlhWgZtOnKmFxxPkjwQk52
3h4qcDXfqWcZ8XEC5K1/vDaXU0fPd4RrwZgl4O9ZDYNqfnVRInHnCHDytGTLpeQftD+5s1euEFP2
GtkG64ulxJN3DbaQz+RW8HXNiuFP8qP8BmZpiG4IbdnOobqs66CeC49Tn+gJH8v4O4AV4YXqncZC
WdxGd+8TG3O6bdyboKXRVsLS7bfWWEuPkDgjIrKm4pbGbNygNyk9cn86xIlt00ZXvrv0ahoh2hd6
atQGfcBnhS5fvrOKOwnap5D2o6LkJK4LnWjT3VJZU4bwDbLibK+xEvYbP8ffAeGCsl4iRFOOwYXi
u+Q7ujivTe7Zhd/O3D3gimENSkIb24iII/FRhVnMe9Q9a/rptqmo6qxi/Rnc6F3NKz0mqNoo9LEN
sSNeOK+C05rOnMdB6mRM4AEKWxFr7i0P2F8V7NOSACweQi6ugD1s3aPjis/AhZb3VUn+G3IKqFtk
OOC4woUM9N6drQNS9M17TMUvVjysWCzxm7/+FpDZeZquaWPA9sDaOOQWOT/ABHO+tLBmohGz/p4Y
6pR9nl2gNyoxFzt+V1aAqAmu7is6e498MWHnm/Mx2Ijwqh2KNuL8Z/NJG6v9eMcmdhs8e8fVK4JN
4KNads0VEUJ/9Eq5MCexmqPp5ACX2/drQFePEfk8QHqLf0Isk16Uqsc/BTdYAS5rnAvHFrYHXwcT
M/7YKj1yHrrcLcrhrX9P72PqSO4Wo2UK0dpdMHE8YOl6ZrOmNl6QZyZZlKJW1IG7a+pnNN4w/Nlw
uNWfCfwsmpJScU/+OgB7JKKzy6SY1fdLBVLuNZmXD8tcPrBe8uYtt5yIGIRqGsIO2nvc+5kR9LZ0
1TgMkt/VGjRG9qBOZefmvrKD6xO6BP5bzwnOY3Obb2EUc4vZotV9LDZIazZEPGf4Z+o+g62f3afJ
1mrQtFeU/4vhmVdtRW/EuXLpuAaJxgKiyOLDAcqEHCtyp/qvfsVVYgCgyHBivdgRG6IsH1YbRKKF
814uNeeWY0cAOknehVeP7l0xApR4w21q9Qh4kssFY7YBjxxBSHDLgbRCnk12YfbLpDGQoF+eCq6C
OVj0eAWAR1t0vv3LpDmjMnOEkPjwryMmuGLwFfVT4BBZBqJSsIhTg2/4X1oQZHcDYFpshB7uxRf0
41spsBUIM9XoigAfxq2iAmkxbfUZg7PdP/mi98sdIx/ThUsuJvCYKI/xIku3XieirMfiFo86uhk7
QFlf3FDs/hOf3P+xdGbLimJZGH4iIhQH4JbNrDjhfGNoOiuKoAI+fX/rVEdGVXdlnjwHYbP3Wv/6
B4olRP4TE6KiQRQ326v6IpMAlZUnOiN5cdzutfF04kBxzpgH7lkCrRXNuOh9XP0pvGxeTp4Q8xPR
C9ijwzcYjcS4LeAtDbbK9/1JCv7FLBFOJ70wqzgKZq7N75+9iT3CbxVUGoYWHNXIHf07wJR8MO8b
QFHGpBMbR7xTfiQPwOfezM4MnuMPQI4wJTnTUD6gNBEXW78R4ij2N/hCJgwLkIsaJ3iEIiRbLRj+
4RrBuOMDR1pGkmo/fwYo75JSwbPb/5HcE1q/Sv1qQSnxPGMQxNfizaQmZ1yA/ckXt9VnOIjA/wSl
Cli0bBJN5jdNtosmg1G0S31YuNoNGO027TMIQ9wAuA/zHi+YGeCXsLHQ3SFNVAKdInwsApAmela4
jxCpQGaiOdFjQh2OzAWvNH88ZWUza7lGX6oaPhY7OHv33ghhakP8eQkPO78rdoJ2/7JC74JZA6My
K17g8OXSf0OnxxHWQg3uCZUOHcuR1O+Hx0hjJDhXzlgWVqpmYfDlCLWSkSIrHLJU0BmNz0+uczzO
ZgLCcjXY9FCr/9mPyJkJDEhfvgM0Q/+XDAb9RXONOGzALQdVUYz9s3jWwdZuJdace0F2OT8J8WNT
QFlDANSgMhz3PFkNEJ3wuxCFchXIEpPw+rekA7WvZJfIEoqemO8cNXlDf3wzPNb41csuzIGsPuQ5
QQcyvqcjPqcokXBuF2ICwCPIQTDAPu5u44tOFMmKfUBkB/dY3NjwTmQuZN4d7qTHafyxE4dz1x10
lxi/04IxUioXJMCJKoaFz48BDZ0pYTWf5ysWrWxxAVg3c1YMcTHC2Dy8d2r7I7gm8G+xapNMVsGV
FE4Lskkj1YWkjYA2HjYdDB7JKad3kjh2ws8vg6Ww+T4KLhmMQfb+Gf9E6jMVQnDqWFDTobvPElE8
McJ0uAAR2/wiWaPgWa+VArbszaGN1653Xq2hg2yZRzrPXt0fpCmTQVDLd4yWhsoBfQzQBzZQT//q
EDQQThiB/k2oOKA4Qym6qQb+HjedbMxC2PfQONjevWXvNBvxjYIUK4OE10reZjlJZOJ/0hzmU65b
o9pnYWJoEg+gbPB/fojMZiiPcJ77G+MeZE7Jq0+hziIZQ5qnUeQXWb9ndUtJ/fu7KXGxxRaBQSEM
+AAWFSNUdFc9g9ddsQ3jdyfTABb18TtjrVyGY5BA+fGVQojIY9CirXl2tsINbVAGYi9HRUwpmWPJ
AhGVOVw3gN4+d6uoP6oRFrAZgDOxR1EeMenx2ATFzJGFzAySG5gJF/KIxgoZByeovNCCGcoKZvn8
W7mM/YXUKHsZw1v2Odd2zzVbn8zemVOKmixAd8VuBocBOBmdREDJgvkzRxOVAuRKcCuorEpkY+K7
Q3p7gBJVKfE+okZHFSTzwSNFFgMBAHhgXmIU8bej4IAUuT9qI/i/+BFIEhkGhdA4sLnSHx7KV1jM
DAwKHkd9cRCkM1sYQQucXJQML+V2/v+u/gd4ucocwp6GASxz74fYcQJIout/eKA6vJm9mbphNAMt
3k9ybNFc/JEVg4Za5Gdihyqb2hjnSpB6qLoz16X5RtE2YKe8Od0dbwa7pQ8UH+TwaLUuGzW7K76V
Ys/VN5MFBIQt8xUG8X+QOb5P7MWpX6qTyQ5qDHv1uACBT3OZO6EItkgGEKNeWNqR2C1sFAGoDzfa
upBPfEb9395kct2JBTwds/+wnzrH6oD2LGJFAlYwFYfDTjoGmMl8SfKiyMH2BlICxfUvcjevsV8X
U7i9DE5ZjT2umE2bopqnK1pydgpc7n1xDGMWs2ihxxFGTfJQFAAmUgej/yHijnttrKRb47AgnY7L
cO3MnfhkKUGoEEM2G5klNHOx2xofeemButRAD2TMIR0ty1PKpCdNCLUfg96SXXcOdiranCLad8WD
ga+AgcxchND35ZwL7kP1hE4ZmtBhdEgyK8PHIfekYPrSXUQzyp+P2t4xLNgm0W14vB9kxE5LKErk
e5/QnK+NkfKSowveuOMiHBav9R9O5CeczTFtAk5c9X2493zEptwCsRvk+JYzpQf3mqKHM8aHIsRr
g+qwj3aNTpoDiMXL0+ditgNxcy+dH8OvLj4c87EWtMe5Uy0N4vwiUid8hELknvNx0ctYI/3NeWmF
igp8/IiPwd3FzQyR1BLNMmo2xI4KhnCwL092AHYPJREtN57CR/EVZtRWbcU4/t6VI7Oj7gwwZEZP
5vBm9vWctemL8o305mBN8QyBQJwEqpfDgbznDsuAiRX0adqz4xFrEPkJkRlEt9HM5PgUxSFGGPBr
MaNCg4d4CKEGd8ZwS9rzFTbybIwZvoi86Hw7/JBfhrinIVHAIw8e9nLp4SonCe2cEWffGSsKjZZ7
DXLES4xvathXf/z4hF0ONAIigYmCqVlA8+ZIZxmMef0iOVAUHrnCBKmOFLs+5ycPFxsNmgLSiGFU
1PhtRRT46OuPIrl/oRLGgAfZAniHdEeA1Jy7pYM9PEXkyYbQtUChseGUolrqvXYIr6AodGPYBC2e
l+NwaI0vDhsEeWfpCAkq751hKGhgnKHxzIVZhLXcaNNw/omflLyP24R+bDw3pr3giHxEik/KD4ei
iunM8t6fP4Vy09NrJBcwzdnuCD1oTDkax8h7ClGR9SzGsxyl4BcmxQvG00xak6QYUn9cvkxYfSMW
b8Q25OgRJojo22tiR/o+Zm6rfoFrIEWsrEuZXgotbkWJtdXhdkUcAqjJco/ZJYIJ8VFDPyBdC0xP
ga7yQ8JYCocK2nAcpQZ3Ii9hYL3AWYFybGv9ajqZW40L72C42P8t6BXayLVt0RbG3gd+3tkzw4rM
Q9UOJQhm4y0a/14X/jJPhglEBDqFiJoU4j7dAJVTtpv8878cgPfB6hrMEgZtUmeKKGA+50nwLDzM
GGKZjcnomTqH8gqvAsJxlzCb9nivMifjQfZ/UDTgfSEa4MOARWywCDGImnIpxWndQWtkktL1qq2a
MTIid2TLgApGF0Nwy5ZoN5xsWT9YP/vM7PpsNCeK6vAUwbIKEX3hnIB2mJIGdz3s/9v/IC+qgdgu
bqH4J/htJ4zVZ0I/xAYCBt7XpKt5kuNOd0G2MsvlMhL1HbwLGSjPuEgqAn3CoAZbGPo1yWLbrtzH
vL+6Tky7VbMFl//6I+0wEpkupzVCWRaFdHN3lXWgejgd583gmtEybyzPeAvnJp8rNNiZm7mHEZFK
9qSix8ZnEgV0OwTh90Sc0kdAFM0cPOIYNZJbJ06otxABKEUbN/DK0S8koT42u6TLLKYhVmoE5QSw
0vmtDfQrkUFTNFLEUQnLGP8frkj0SwyaBTFhL2N1B+xfY7bIhMbUxVwZIfFkZKhR2vc5KiwXyzW4
eAGWSjxDiJK0NdIdd878ZbA53myEA7UfO7GuhmELWt7kOoTxuFvHOClAOENDGKAnEIjjY/+G8313
st9Ltc+IdDFGYEkFm4VL7lPvPKMen8dLKMXUhiLbfo+/E8AQcchJOHWQG8bYtA4dhuyciwmkjFnC
gtyPGafdEEkixoFI0B5Tphqszbi7hQN2n7YjuF3h9J7gjQvUjw4E1SKNhz/eI9juUUF/c4ex3FUH
Ddog+6PJGjfoXZAoAwEInotRKyctGMgApZ305I31ZraM2zm+fZSa0spBoaDJktWF9YwIYxBfzmgB
zSEGF3+zPbkNhRwlCpkaMO4xQDcI4SFC7/Rye2NKyD2ee9BK2BIZq22WUhoKd6IWoMRU7UIaQDF+
e8BV4EvP/dNxHt8GWarWfOhncOG0Lai6tHE+71Iad+0uL8+lP/pnOqcY+aqDSfrIX3AOMrMErWuY
tsEr2XAGxpZhC4TTFOMhoXaJNWQHVgSfm4Lnz8jtQynwiBnAP/GyhPtBwgvuDF9VD8nMYcrlidCc
YaFzDyiTV62jgAEuOqMjn4Iy2VjdfQFaZFM7258RXtNUVZTWdwx6+Nd13qa0H6zwlSK4kE4Szhnm
KDRaCRWfPtmP8TQCKRgAvfBBcaGCzzPltjtvUT8fA/BcnDd9+hF59bHk6lB3l+y4wEOUBYO3uxAa
G3IzBu1QKyZJIpxiRsURkmmxDufDEivy9jBO46jIlPjr4E2CvzS6eNgi9Hm9WD+is3NES3r2OVlB
J69+EWh9/tMKfjT0/Tu2/BICvRnX6sZpKUw8mnVRIoPSH7H2gqHGltSlh3qcoEI38aSdmlDy+qtF
1/EP5ihECe9DMRYbZiitzZhPS/ELISPo9c64/Yvc8Kq+1GvI1L/+d/KGN8B5id+rSyOOJ8XLwTkB
SOVrkwHEoUTFRFeNfvcsxQOVPrBiCReUc4ajTow/ULBh2GJ6eAcC6d7j60FRPOU+Z+XDxQtQirk2
/X46rPk3PjRMinx/xZNIEip6xMGSc+PbYKeC6RmRVFoUCOl0JbsnBcMcPKb3dTgc2AMMp0NVQbVL
/yJ8XSx8CvyDIXtJzyOcDCFCC5Laa98dzkS6I1qjdIjRu8D4Rz7GX3Whs6NR/LBnjdhP7cl9AffI
dVm+FEmM0PnBrA+q0eP+KHftz0kH5xZDrGzQ+WujPbeDaysVsRXuf6bcV2iBQtBE5Phll4EleEiw
e+Q70TtxOH9wq9/j+0X10BzO35A8WqRecjePNDb3sQnkyKpmJGY/1uL9eS7BcZxvjJEmzmx/nUU3
4fBlqVMnBpG8FGxL8X7/54Z+wcQRwwBNMA9BesVeM+3RqStwIgAaETrzyg4WHUSFIK6Owj7BUn/w
WQRFBq6EtRqPX1TUsc4ew3oNemDXf1SzGaX/1e3iTEUnIOOm026fItvv8VVsR8uSV5KNDaRJLLXW
1pLGb7BbY2aw5HaNE4RzwpKgfOJ2CIeFw5SaEHLwI0Tms1zyCkGZEbdXWZGURtqYKpg1QAcF+MY7
ywBDiGdAmNgLoDBmJ4kMlbn6FL76B/MXtjF/xQ66aHic4YnsPnTnHKVJlICQ4dREFORgNAIuxCMN
XTRs938jMcNIlSEhfqlqjEbpQ43kLJVL7UHDxEOVPYP1HZEGCzs7QEkS/Tt0937H9emycAqBh8Hu
yqPXgH8cjlsB5niDRo2Hx9oW3SynhxTFAMMYycVw1LAZ4wXvfXrwgZ+2mXOGUVXPWTWcHgloF4CS
4sRVpndSHWBkMHM+E8uYl/oIaCOlZ+VRhaK/6LOAIPvzGkvelsQVUNjSynEpMjkCcnNA0bjx/nis
eY9/cxC+hNIGx6BgTpFKIxFBMiEHvHGn0s/w3ECeGNFVuduc94xv5aOSwuuT+8gHZldh9V7/eIDc
Jno27CCcfl/c/AtgyOYED8cPPHa1ivgciXThEMSQJbjbx2C7rYGM3AW45YISl43ETa7gj9uSAQOw
A10ARonzQNw1sAgYDsNfYHsvJPm4BSNDdOm3WHMfdw3oMKR8SGeUEGDdbRfXA0wq495pzol+HTUU
xy0biPbgkw2gfotZwB0Lg1eXyo99+k7b3wnZifenIz9KEr4rcj9N38HAiPYLf6Nsy9nHl4KozBuQ
BHGA6qN2w4qkdbZ3a082hbkeC11b95GzyaXFECl4nDxlJbxCMZbAPBNFeoDOV3W3MBsMRVfasX+h
Zj/28VrjG6IMbjadhxwF2yyMC3v3mU2HMZone/lyl7R/f45NMQIqy96lwXD9ddZGwkdktp4qvBTm
KMt5J/dcws97bYjfhkQNOiFCZcAzj9s1FZOZGK0AiHBjsp9LDocYeVYW88EWnhQsGdsBGGCJAfTm
fN1y3gzxMgBye6Lm5j3/ig8+npDEm+9anteO3kxIX3F5pqq7WaQKECiuq3WzrcgwwC6/AiWI3n2z
diVwXl2nEOCP3OW7vSsH+LZGNQ67qsFXW8vnAAFzQ10KbzMuIa7ZP8t+0PBXH76gS3ttf7bFvB2d
W/02mxGQUVhCanoNdEVY+QmGBtTVdu4Vv+DawkXK7XSDUllvde9jiwXXje9HPNOGvLYHhFHTAMHJ
HJJbKIOcz3n4NIBBTyRc2o8lWDvHJuWeo915CG09OnEsynjktyxLJzWc6jLL9MODGc5ldr1DXJ9z
Y69BrT7Qc8JWa/8re63h+bEqq/Un977LOupo3vLjNqIMgtH4o40gDRhLvr8eGU1Hbo42vMKGfhm9
z48fWrwwAHmWs9K9fiLk/aXTgTFj167+cL8n7p6Gy+2xphEicaQIKCEYO+7RzzK+Ud8Qey3SBi6S
WrvmkTxG7MsuHRg1aMlPO3WY7xAm4VLULvVrWG2GlRlSg6SOpvcfZnjl23AzydRV32Vz2BoyCNMc
fNtrYm8zWGD46gKUgqi57y/PDVDiBWWmWl7zsPJYPufzZEmhvDTP/JkpAy/Lsru/oOvzyay/j/Jz
dVVMumnU7L8Zk0EyDb8W0crB7wfrDt2MnW0iPd917JfWvzGJxZGUfW78XX5Khz+/1MNzeA/vZsh/
WAnXaMz4WoTmBXkG/Yb/vvQvSPnaEdjR1b3sGLc+vMo8VrC0+u+Vfo1ZfQbjiVIPL1qfEa8RdsjL
O1H509+NP67VOmDx0VD3t2vkjgFZ696FX4IYrMtrcGUrqnm9G9iPUQ6rpsfS7BB/hkO6C0koXt/D
Tc0S9lnblWMUwfPhmv4F3wWTq3OM4ZeN/Dd4PQdNpnPUg5cz8oojgSM0DJwN6/VrYImynxihj5IM
p8q7mIr1XjqtoUGsL6AU72XOI22ZPvvNHYovj6m1WT/vjn538/Oo/dGwFIk6F3bRTzXEfeD3joti
cC2jbmv5qoalcO3MlFbDgIPjyLSnhYncz/DbnXHmNMr+TztzbEN8RCGpXrc4Y9jX3+DtwNTgroH8
Wji5GGHuZO1J4zm/n9wyMtPe7azSa6Sde1oeaQFzD/SmSLL+dZqO4Hibsc7KLt3LpKGys7sZN6vF
+TJ5vuCRvbo96+QWzXFqKpZpJydFzeKlNkOjM7F4M8ltPjMORxHm6SyVf9zs+NTFuoX3SVQJYLny
QRhuYomEkTtdWW9TcXpyEVTZF3EUNWB9PzruKxtkHfdtBuxiBEJPdPVGf+Q1zuHvipSx2vPP1fsx
3rTfI/YqRKuWKHm4rs36+68jEmTgGGtqAlLojNQpiRPqKgpTRjEBo5hbeaBEoyx5TMwJQtVWqbqt
UJo1mQLpwIk/zhOCpHH8wRfb3zVaPrpggFo7fJh2eHvZhObmvc0GZFtPdGz4CH3+2bSqjVm2KpBa
QjsnKMBtmQED5o2vqxKNn39lmuy035OCCf023aLY+/vUNht+5pCX3u5npPSgTDzlTj9F7pNBGtUW
pt3lDfVLVAqB0aVmtg6zqNhQrjgrsVg3LpTh0pri7kqTMu4yYly936Z92jhOffao1Ipdad/+bE2/
sztEjBMNjciCo9qxyFnFyXvLqGTjjRBk4yyF7Y2BoXLTnRxuEvxsPr2T/SAz6YsiEnmk/YVHYk9D
/vDbIxXSBCl2uivzah9Ca6MmtuGO+vpSJz/eXmF0/sBukqQsIZ6LCVVVUVM1W967hXZGbaEln4NM
91d/aHGb2hprQSyNMIAXo1O6Tf1OKKYgWrew38rUy6EMSpetlt85TynwxOEzOwI2oQsFyRyTEQ8t
UFRY28/Z/ZzgamOV7nTz8G04uOgyC9QrfEz8jo8/F/y+VZ/i6gTRYtWkpn67LXoA+6ZFT8ZqTLD+
7POtVU603aewz6fotTiX0xblBZ1Mqz3AcYOAsZR63zJc/T2A14InYObjRn97D5odZZmV/fntSNU1
3DO8BwQoq9+bcnpPyNwMFhXsTPoNBpnw38ATmwQWkTocmrdYn8gV2WyW3XCeblyK1m6sUWA0R+AL
sE9eItG8DIWZlkPu/QLisg6YHcMXSSyjz9oX9g1jL5HHdA4YvUvq4PYNMscDwND1bantp+ExGpHm
BwIX4AVgdlVCU+Ct+FHs595mywHkyvtVec3agzuMVRECR7tGpoTCYNmCeGA4P1o9tz5+nZgTW2+T
iOC9Hvv5q1Zlrn6IrFo4wRSt8E7/UF19A4PD47WrMjoHZa3SnPpcYxJCkZ5kAHyn/n2cZ3CVbsPc
P3713itz+Foo5OYVRlWrDG9M0M7oKDiCQ1gdInJp8CmEeEVMvUZkEQSkJJsJ7t5g1nNTRTXXoUS5
74oiXyuDRjtg+AyFC4P/o3Z1IfXn0DHE+LmATGQ7YtvG8e3sLnan92IwnW/Qs58B2zPnDDXHrh5S
QrVVY86hWtsgaBV154uW3OK7vRjaTI7nqBZTFR7SgS4PAzo6sB9dojVtTT880rfHGMvER+BEHWmQ
KYNeO8my8Vlbt2CA2daQY8pn4uAVdlnZQ2oTu8uGDXoGOjGmHkJmZ4abMfUXugu4H4UNX3Zn9B5O
ntm7x4gj/a07X9A2I/hSx+WeASjfoAQst+tuZe/0g95xLE111ec3e1tBtrqBqtWOEQxPwTrvL99L
6Zexz1p1JBev2J2Gws1hfkNcKJPG4wXq5C7AFf8XPEnTNttOOJ0SEwFWyqbJlnJ4k8O+eNO/iEHi
IF1B9KvUIxeDDoD9hvt+ujlOw/abF0Z3KwDxgXVcXXWfIzZCm1/ltiWG1NFlNCB3sUm69bMEhGYP
ue1zAJnPyX+UM17r05R53kZUQ78bvY+Y8wLi8sYDgCN3yYPawipFPzwpKbGxyNQniylNY33amphO
l7pbcc3MxmP5KC88SXZYXsJKGH3t30TinVaFbq9QClyZxZnBjA4rq9SxbiooQhw7OEKgDwRCgCjH
3OI9GeR4uiP2wyWDTY1w9/jfL4Kogs0Q+2GrjWwTPdSvC/M7G7TN4PbzNDaiGzWV84RrTb3TTMmB
IuAb+ToUKtv95NMNjv3h7TQi+pUhL1QWkjrJPIWc7GoQG7WQFzqHnjS6ZTBMZzn7uclGcLzfBseE
lwJdEtBeCabAG2j0K5qOayu5q9ZKw06erHJt+Qoq2n7/ful9P9MuSRd2SeHJMu9y2tYuVn/d+Far
vNHTz8PXWcjYr8zd3OIrBOTk6qcFLV/rFB1h5/4muATlM1REn2r+ow17ufxbO4W8jhksA7TxcPl+
bGzGyBiJPTsY6s9uDHIv956pn+UBZeYdPxm3JNdx8GmuzqFuSsn2M0Is3n7h47L+WjF1o9VEW9s3
m2OKsou9rn/u2jrjSGsXXd6ilkNawMk+xebHBX36AkxD+6lJXgm+PeK/5aS7EO+eF3xVGk2rcLh+
TGPKSep2GP3mndlzd124Bq/mT7aIb+qlDwHVb12buomGbkgDU0QPmEzgp7Wjo/Yx3MuDYqPrfhqK
bzHPlxb9np1uEr0RN1gsdobDiZ3TbW3ujnbpU6MzzLZ/+bjByzz9nfxGFwm6BnqDgQEk1ahp2Q1q
8E3CeSNpa1Ak56m0La+Ns0EqXjp4bTdC5rF3HZuZyECJN7zgqd6wYriyZMPdour4hXwdFpbfOpI9
lkKX/7fo+Fbba5t+/htCPemkTlvcMWi86G5qN3c1dGxtF3Zq3/js2V42PfMTYg/9coqm0014s23M
F06UKkgHe5d/Edpi4ss4cCv1YsAGbTYF93wfG8x94NjAEmOfZkrtc0RcY+SZvwPRJB4vPSTgD5xa
JpCZ2p5/Is8R36xxr5nQDHs/kw9GW9OA6KZ5FPIU0FoyP3/U7Rq9tfBTO136oisV85UGZzX/PVQn
fHHp1b9n0TPC7BsipdNP9hU+MkXi7LUCmjFGfy70YMYdWBX0AbEoHUEOMxvngCPHl1AhTWYPD9bf
yGxDOcz18PkJNHezuifXITy4RknWidVQmy7G6Jp/yBdsLISeHhphv3MmlA8+RjX519036SgCE0ID
lh+8HnZY7Zj7hSSa+t+MMEByFbm+zG1/wqJJlo+jn5xKFW33wYDd7fziBl16B4OUU3zVp1+WzZO3
xAjfl5CvNKngnVPhkvWmH+A2/gIrPTwLt+DKx03//doVD++lARx1TvbN6HfDmjSBZzC5HCr77kyb
C37b1QpyjH+9ZpBW6lMGRQdJoV2l45fCM2b9afNuqTfFeenifBByOEFFbHMCIF+yze/4h96EQgCF
8/6tDzvrTxF9vM76TnALvS3GiiiUPBNbWv/dUG0MwywnbXrdt/P4MgWdaA11Yg9FaIDxvl3z51xu
gd6jE9fXHs4obXSncZZF01T2bu80TmcG/gyrC4pDh5d9/OeDwiWfvZcKL8QudhRU+itJRi8MoZ6q
yLxfcM6CTzzdzAvMYYN8tUNzhicI+2jvvUMcjrKjFUxbfY181e5Udwl0rNGFuLcJo1uLlzc+WVAK
kwt5kAQoO9Y7MqreMxU1yqUjoorhxs+Mf+UcjfnbJTby1Qw3P7Tgqo4tfJxUQ/euXnm4rV8KUV5a
2a+aH3+jgktYAUPKb46kmDpc5nbSe7xmz1icJgrkmG8kbmE33Z2IuDjIp2Y10b84p0rxKW/Ob/E8
KXSmPqqtq0deNORcpkM8osWFk3va2U0vUOHr6Kk2moQEMwkx6dQ9NkmIqoyhs9pp0rixPa0/GzwA
W9fwo0U5qq9NcmqOMAF/3wKhU3C4ftXn38h84DFTw0ndUFdDUdXgVLm8AhMMwQlQm/c/vAMl/iTf
to9beEYQ7jm5v9wTRIs8mZoXlTOwki6/CjXoZj/KTsfSKco2NPUdarB03SnU88Xlnm8KCxcDagJe
a6ThaJO0RSFsH65NlTF/eIQZvg7M9II7w9y68r/yzl2HeJSf7IsW6Jee9cMuBjF306s3zGH0lRm+
i17n5X+wOftA8lO0OsRM7044fOjl1PyGDxh13EcmEZ3YdO4cW5/QcD/dfpaGWkm70g02QUFg07Su
iP5qzjvgd2mv1gdVQ71oEbr4pPYeqIgmLR4oJPX48OW7OLyM911VDE7pxOy66WesdzvODSwa+sv5
X7PhPl/sBhRPFl4x9TsGOT/vTGvfSYOWkXz0QVaMOtekfZrUTfrFFuPzO4pf4hn9u0kW1qQFS1qy
mYw3gKARNK3k8RsygryrFYycZ9i+ewil9Hy8WaJLQAv34qBGi+Z2jifsbUwG0ylOTB233Z7n+CV1
vK+LvYOVe7WX02+VCdIwpVtR8+60T4wM4C4IROMy7KFzczKr9ygGqeanr1CsjtxzFyiDrYjxidtp
TJsYZpUnt9sNusbsQSDO690k4HRgNg8m87Cmk6cHyp6Ne8GA1NaswZl1eEXPQHpi/nCNFi1yepuV
jZH1+vc9EUxKFNU1dfJ78i3BZAGQdQLP6mzKsfZT+O+Y1hDGrDU2rW3t6Z3JdfAlzIMAlebo3gVe
NFhur1V6nZA+1562i+Bq9DjWvIIU8J/L4XQ3CABshLSvHJvV8fo4E3Tnm223/Y7K15SmtEHLlNtE
Kr2j7Ex43ZBtmh//0VFn0/d81Lft1a0L4rTzw2enNf1N2SsKt25xpuon98wjdOCoSBK6hJVpRyio
reg8QAJmdXppHvYtei6Izw+iH/Bo+I1aBjumlyNle0e/elghErXiHGym7GnX5A2m9Biazf656Xeb
uNA2OhMTakp58e7bAffTHMK6qHLvwlaahh9Mifjp0C8e96AyevTdz69czdBdPKQ0ILLFoDpsKWrV
wW3PtBqKIF5taHuA7Jhyg+FGpW63AU45tWxtTSMKC5t6GXy16ZjDU6oQn2Jd6/+Oq7rtwtFml9+z
37fh6LydkTb7eIXzi974/ohq5jO9Bi2GVRfIWR6luPQQ9fFhDK6Zr0M9br/EUY/9F6nP+IGAC2St
TY2E2RbqhUKm/RiuMlLRaLLBov2SPvYOVvsdvTg38Ai8e/VJhY/VkO3SBkW98D+1qqPuGsD+N9oz
TFuZqfDvHugoeOiHcQ+vYRw0G0qmJAVbNgZDD+9ix2vgY7VkjlmtSoqOz8+BuIZcNXhiFe8yBKRS
R6NijRiBPhfWNL/SU4jOAA4XXPRjgxmU6HyOWn+sMcWiQhHtQCW8MLrPUt2XZIDtAYPSug8R9Pg4
kRIjn3GWoLTMBA2rgSyoYU7eTSr0fUHXnzAkBgCgNYd+pwczq1JJF+0Gcj1JCYJQZdDEqy9VLfMf
rGEWhWGfCgVLFj47sp9eERSMJCnk6+BaYteAXUemrNGZBByBK3aYPMgoBoU742mGfcfn6DrZfPxB
Nid0AKa2ynupond8UlLcMN1jW+5qwd8xloITnO3JxnkHG2zkDlYrbJEU8QL/OrltSBs4DUQ4xebY
t9gTmUjhTjhtmnYbk21v0mU6/7NbvXBStphD+pPbrM1fVez/TTtMn1LasG9EXwhaPsfi58PpaUHP
ss03rplUuNGoj/rCPc9HIM/4qFFmcDyenSY/5naAr3m4fF1d43vy21z+f9Hwk81e+wnnJ41P7m1d
LbgaTnFone1QMk/A73AoGVeHqOu5BNw3htTkPchePggbF7xA3jGajID2Q2EZkRAoTmeTTeZE6NLc
pBJm+Vtde28ot99tefJlXpaOBrSE0eC073rb5ix6JqBAoEEaps0YGKJa6bkrydpLp1th1YFmIgoi
nhPOHb4QQkOtPWP8hB+6LfYDl5TjKoXfYSg/fLKSTWBCkCmqyvZQZ76kzsQet//BbiP/U8ECTmYM
yVeff1Kd3reFcwlfkh7iZSgyUjYOdltuJhIVaEx4F2wAAIbwW+hOQPFA7wYfKJt/2wqAnp+3vZNm
HzoDyhCs5kwHDu+iT3+zWtxre4HrVTRLAspyyB1kh0NZSeBXSu/BUFRby1FzQwBzSOOn8tLo7lyd
M79Mx4BS123aj7P60miM2VXRy5eYeds6uGumOCBv3BWD4TaWKpT8AYMYCDqPrWm/+QgY9fMXOGxY
iQczZPaQoV2Q/JOFlik8xFXdtDsxlfpHEUbCOJhB7GuHO7+K+it2cm2cgQ/w+ziByXOMVi+o/Kmq
thCov76oRYU/jWwBU/PrJtBg2YsTPJsuDL2qVk8QJLs0Q0qI47OPnRI6dW4ujVfXPs+73N2+Gois
/U8aIUqqPVSsY331SFHh7kAg/whlevX446EM1CyAPQr3VFhWDnHosrfUwrz6S3nZgB4iQih3Qn1w
2e1YgtDuAdU3B4HRPz2M7ThVoY9CH4IDp61N+zqY5TbBSYhS/o0uB3gtXD7LUnQGUDU3Kl0csbkm
DDfJFXpT0iwQAQbP8NftmXLYMAJXYl09v6T4w1/mhp1f2EIZczAsh74D5wUAsB10iHJVJyEFidEE
Iq+exMSm+3a9eBAiO9PR+XyhwPAmAUcPTOgOKLhAb3gENKiwZWZYZu8fzCunRLuTOPeC72qnuTAl
QiCPR5/+8DsGbLr/VNGXCNp6CrOOAF62cwOH41Khlknubgkj6jTtM+U+/VOALcmc+QyEjmOjB2NT
rcTKBOOT7TWQH6zDbIdJ2rHPxMLbzYScBPb+fEZLvP+uuPfCL7MlY1RsTC7Ax5wF8BkuQP/GHCt8
ZmOwlJyq5GaUQsWrwxFhJF83Ggh7ZRJhzmIzQ8I2Gr4CsCEJHSzC2QrLHBzpTQ4HxK9wHYC8CeJl
AqHFaSgCPyhisPSTv8YbThNc4LS/OE/g5qJr9hjL9iCScvdnW+hkOtwraA4WHAHaOfQ3IKXyrvO4
oSgonBWSV4JW2E8eKD4L7Epgl0GVTtClCJMG4SNANmyfp8tJU/voeOA//6WmDgYv3YHhfO7hcc93
Rzz44BM0Oenl6uEWCSQJA4qAaZwPdjdG1QGqzit2bke2g5cXGSZ0glkAR/Mv9sq0sbAR9x4mFbyF
mN5KiGCAlUndb5kqG0QkEYsqk5GbKLUAa75Y6XBxEHv+DGFE5Kiz4dVOuSHDVc0qoEBwO9SZZ9SD
8vENRj9uAUfcuUC+Ha/y+WBgoVKDvqYBhQvPEvM/yA0JFyBvdRVhxsQqDimwsG5bceFbjE2JF3Zg
DBFI/CVa4DHGtzZj2ziWOxK1B5onI/SXy1Q4h2+Bfz/qz3KXFLycLCTxQxdcuQ0bsYv0YIxjTnKF
4sJCxlfzOkBXgpLq+efSg6cbB+4MayoEKrwXboedXPHa85FmsMO2OgNiJjQYSIsLChFyV7TvgN0u
M+25cCv1H0MLoEJmfLE8ynkBBWlG5TfjYNlCOs85X6ANPib8Yy8qpjs497DGhaoFxY3UK9AWRq4x
jBwi5lS2JlwgJqoGCBlTFjKgUMkAe3ZQzZhP0i+kIJq3sNadYAlXk3HDYk+65NcFAP88EPYG4g+2
aej6b3xRh5MJuIRaYKlnv0Ys2jyG2hOIRkU0ZQxRTt7+o2K42N6OzoQyZPiKSHHheZ28Y5SPGUPA
5df2rHVmFs8dsYNcA2/rnkRy1AEg9etWsGu7HI6OfIz5Xvg3cPAkyEhoviR2/Y+kM1tWVGmi8BMR
4YCitxQzgiKKw42hsnGeB9Cn7y/t6PiH02dvZajKyly5ci3yNmgipMAnJT8CQWaTEjzTJhM4PIld
P70hnYBF519FRnlVjAoRmK+aKW6igfEnbrKMOZzfCN4qyV4rgn+EJhI8ewmAY7FDk4hwQuNhATnu
Ygtkhj8KuVvOzBSPEbpXijc7454CVm+hC2K+GyveTt2Fx4XF6DkScSWOCijmwy6Z0Fq3Gn0Uvweg
pRNOVXQHH1bptNGXclHX9q4hIuScvR2ZBkAICDof09DsWMgglXOHlEym0Dxy8V6W3532nGeDjQdT
KSma7tKEBVELUXtPfsOPP52mrjeVJ0Xe2IYZhzwiWnU8z5I54sqNNbfmLMesAih0MPZwXW3Ta0r4
pV+Tw9r6kHii+S6EwwQlqVQZ8xqp6DqwuX6GgzDOPaiNrFbYMA/zQ8MfTy9+NoJBymqCTwybM+Ps
YcF3/+LjkNAguD9+mblwiaXf3cWoJWfqY/sL1rPGGtYuo2Qy4tUSp7AXuYOVoxnP78rZJ64D4j5P
/qxx6Uk5QY5UAHmO0/xxhf3uMvMGtRce5zAet8bqhTgdcSIlkmfTE5sN2hEM6vZcyoCcMyGpZhcq
zEkD9iWN7KaIkt7xwo7Qnk3wqjJDp27B/u4oSN5bXQiLd3gXgDg24LVTuv19Q626ML32JB4a21oY
36Oz1e8s5/AvPwpNTUUVvoo6zKHx5Qf8Ltgm88/8AaMbgSIeQuYVX6m1cBBJuDCZ5cUBiLlE3GzC
KZNSUKE3K+uQsk0Z5Les/lat9lafT7E5ojQpJEJecYaeJ2XW8rF0+keLvjNar/3VvDmN8OQc3nA2
aG2RXnJzqGpAfcLP6oMfsSKH7cEFCnm1Nf0R0M4fLeva34ga4A6uOpI5CwYwGdqgqfniV1FJVTTr
eA1sPdBKMQavBXAj2JZEs+n0kTlv/wEWinAhqNtoRNFwi+S5dAHoJUcKc4u5JXE4jfoP1Uf83uzG
o74zba4vCP5A75l3ncZYKJlMaLKIMSM9riPHCjmLmcZkMiVn2uxha+lXgERxaXLA4Ky61d87/sb1
Tc2kFXdY3jCAIdLCR+uXLjhUZe4vXqdmb5CuuTm8sR5Cc9keZkXbhbvCaOB7GkE5Wrj9lU8N6kDZ
39gybVl21CmbvmmWufMuiANfCm2PBx+CkV9b+KnO9XiBpBFqlrZ+BvrX/PMawjSn4IgKMMP4qk1W
JEybS3bFEKjr4cXAQ3CCVsUKZ9z/aZ7RLuvo8/qg0w01jcQGG4QFa8h5HaNPHQSKLjUMc9YbQlo8
f6BD776XNVAfH8i0MKWx0blBRg5VmXJCeTGm8ysaAg1brytU9YvGhFOOX1zRrDLs+ky8FvuF6Fx0
brb8zx37CGI1PueVSxd6Un4tvLzpkJm88x1MCPYfTsoEURr0+7jdIo+oNlgEhI8ViqCsV2Rmaiu0
SSs6Rzc6usyijjUAAigndOlpKtPL75YjUpuulR7acwI8uf5jgRsfjX2y9LF4bVCgv6Sls/iY8/rL
NUxpmJdC8sOGgDXRq88QfdVG8LwNSTuwM9L7+5ZTm5Ykvp+waVhwQnT7YnigdAvdZrTm4TNhtFOM
9Yp8AeRUnCBRGpx2+61+c00A6Hp5U/OhjE5oo8h5WB7oOnIvWLfvUY3AHJ4n+0Htqmcx+cW7QL5j
g80SmguNmrmQuLqf6ytSfgxSmDmlHKnMtNooxEJJ4jaOQUPOwBuNL5e0puTJ0sJWJNddmjnt+DPk
rJtODw9HB5GDLRUe6HuZFzrm4t4G7WjBcjyOBMI4WXQVbx+6orT5WMUNBFzVHlLYBsmej3dFNaxF
8q89lTxKml3d/mJrfXYmnaV2inz8YwrW+EIB0mySoK3rLbPXgBz5ohrBx1zwLX78InlHRZIETvab
/jQgE+Kp3KbjdK3BlG933ZrFivfGvMZF/CT/ozF8sYDSXibH5VdAmRfSC/2i9UbN9GVCx96OIZOT
TNyVBowtj62SBFeXAeWfNiCv9ITSl5GTORwjrwZopUp5JdBA7mROT7PYviAHo6+n7xyCdsc2Bo+n
mbOIHmI53vU/IP3qIrKnKY4J2D9oHE/HP5KGH/lEG3VkbrBCguLmb4EsPyo7wWT7Pmziykse/4ly
l+zMajAyupKgx0tHaeQAHZ9F7rPw1oDFbVME3TKgPGpKnjLdUnOXM5+o94w/XLcrs6hKf28XOzI3
mBpNBkrC14WmM6kEK+h67aFbhg4FQk/1ixKh1hY5K4ZQrU+wnZdh2q4W3K7NBaDPa1EzRi9/uZuO
EVeDacjqvM+/YBXUBmj51g/u90Dez90CZ31AwvL67O7AFH0prCmm3XXUWPbLSjWJ8BfXcclm4Vn8
Old1E02uTgZ0h00ng27wb6CySRhDZLAJDY9zTq/RL+PVymH+gJiWVepub5nteGkmOP2dfv4Avvl2
yfxLQQoX34ekfCRM0TmCOpL85n7nNO9IrI9Nt55Jclla4mh/zCbGvFbvldMrNBnF2pvFXYCEESe5
nJMk4hsFdX4bU4g/LKOyT2yGDPY38+uI09bbpDasF/cCj4jy1uM/KeJGZHjkro+fuiPVe7Pu8oYG
vcuASeyScQERRRoXwN0JBobDJHttZOQJnEFAz4o0Ba7QU+ZCW+ZTeupX0cJE/ucvSdnIFycODuji
IjWk9+DCU2wwdeFlxP0X2QPxVGVPhwMYUVRwF9zOyhUFmPoyOav0m6vjGePXago9VQYBPiRb6WvA
f/Gl1E8hbfGMsXeZjmXul9GJXIqIKYwX+NpumLdjNsyKugjUNg34AS4d1gzlXdmjk1/CL6WNexAx
aKmBtggMnXlMzbFUS+ITmIqrEKWMaF0zXI93qjrexN+AGoaNJGPSpFkGOeAJirjRpG5CowVxpgjb
AOvZZXVQkVuPrSOeViQ+OGQ2BRR58tBUi1Eh3T3e+afOOYbs/AludpdSCDcpMn1S1/QNJYRjNDSH
9NRu6oSzwJZSwj7AYtshvxq04C4soJ8hSxrHdXu5GzAn1SG4UI8ajDnKDPvgTrp7sfd3c3931juQ
45vVTIC8rvjAHsFpwXEIT6xORorfcVAvkNW4CO0xQfGkaVY3n1Bbp2kNL4MIpl/EJYrpKJMDlMh+
wN8kLjpPFJE8/Wo9ziYx/T1fTPBXWOKtEd+xwrYo02DJ9dDQ842zhfQMih+NLo1bANiXd/+glPJx
0ExgAmivPjVKDYpHReNe9YS11/z4kGZijqH8DSxEFwBXVxeoWkunFiMyOceps6X/C/AQgtVv1mVe
612wkQmWBPb2mhYVzcr2jCEX1QNIKF5iEGCzhKp+PYWsi/CQBZ8L4KNh7kpTRCx4kGZDVCiY/JSC
82nW54Odq9XsLldF6aMKnbTNGB1OfhuNljSEbmc9VtjmfMzv/Ao17rROF0/4lcE2xCgcuwbWLiEa
jgpIulRLxjLYnoILo/PoIHrwf9Bng5lBv3Y6xn9oOqt4HUuilezeF5VsgT+Q6LKxA1r5k3XieVRg
XZcJOoULKG9VKSb5jyy9cA/NuL1V595TQD/KdYC3FFuuI4waZgXa7gE/Air7LSmVwQtlYEnOENKQ
m0xxyKbCCU/QUGauwvwKU5mkjwSV4XoWHeLqNsAppxu6xky9YEFA7SsyVNwwg7uDdq63QE01ta6D
YE9mcZwiQPgfOIjj/8N+2ELjfOjWZoYU8Yzg8uw25GyAUGmx102KqnZN1YV80RxxvlHciSEcTCOU
zajgmGnRQHm0EdIJPmL2KA47GPHN7MENVYLJNj74kxnrSMw+2tMr8yrufiujNQyceRwCpCYTj38v
fg2AYOxy0TRoMteBEKUUX0j60itBy3d1AJZKkAjS3BfTL1Wxo+GAipD7Nsz1FwkjfjZAwxhHjEHG
uGj2gL9eORebMc4aY96i2MMTPasm8f0PFwlEIzOsGKoZsk5MmDIky7AgKQE65nBCEHe+qATk6lQn
+rwJogBKNMyamEoAc4tn/ATmBYQ2tlLNX7e6FoZIf/UYq0KZqGR+is/ovByqQsmJWz4Q69N581kl
X/fYcLALtIIqkAS4jncaCPQObAyj1aWFuD+iUNFZC4A/arFyPg/iYxI25qEoJ+Y56q0sNBYIc1iD
YYcGPRYiTRdMklFlD0iAZrLM6xLWERBMXliMyDw9hSPaLFhqhMjPTy4ty0d3pN8IptNOZX/UtkHY
bPV5MOTPoG+aix+9wfUj1CgpDG5eQq9nhtbBc9mWNk1/1Z9TOHAK8vFgBWK3G9N8BgkDlgaAPLKr
RfQlbxgMbFX9xR+XIYqAtNtQUhHeLKrTnB4GY2Boskc7J+2sxuIFjU8Ms4lQApEaaIVPpvC+RYdx
cXooHYTody8TIWzkJS4wokokNQHsdWuntnW1dnF1JfdwAwl/wOR/R6BWe4JAvAgFMWsL9JaO1aQe
D5+ToXkMXcBSuwHwCoAosi0J90qFTjufEwnFP1wBwqJIFZDDNSZt180JUb0nI2wz0XUBPRLeerNJ
RZxRUreD+fVl96seOoQ6hTZgt8hmCAt3QXOeD5ayE39BdjDl44H4SJnDvGONbJHB/nICEmE3hUK7
63+hKqdeCfKKDR7JI1tn0ixBkskfAa4OmNoA8rx614wFQ/SkouHo+ivEl+E5VOeOtbwAMafHiCw3
F+QZpc87vD0FDov4Tpb/hsqjTxz95qXCLFc3wOqQp0QODFaWNAd50zyvBea5ddQFeRWQ6G+aoPRO
NVZwNuURGpJuvSQgsA4alPs/MVfuzxMB/6wztgDGN07WiKeOruajm9ph9dHvuB8WICPpgq4jZ4Av
xr0HTxoGJGvX2/8lgDjTLlNdpFUXmA5K0hIWv8cRzaezhdCtj0KoDTzsrzOt+mxuhvF0l4X6c7kF
qHgRTvmfL9sfNKXgHzndNx2Tuo+464K0UivsZkgBIgOm3gnokMgkqiPaZrPmh0ZY8+5sDx4n2cty
qwI5oDu/KT7fnkg5GEW8Kdmt/pvWwGbksoEPvcsDHVnsocDeIKM0YZ7cqfIJljW1HupwMAwcflwE
ic8yS7v2/T2EmN2POOMjLYJ2AIbBI+lxvDmjdmf+z8Gy3cE2hZAMODLcIj6hXBCp2fiVjwFhQwTg
0NRLkA0gmyVHWtHl2du1gwpknNq/mItg4Wprg+WXkCOWPQaFhYHA2cUAAZoNVjhlPo3TfZNJabfC
CZP9f2VtX1aEMj6cLFAUUfDeAbzrIvdsz2QEWq8j0ICa1ccnfwMiRd4V7UuCwpV0cQCQJKufMbqz
NYLp45+Ca79fycBhm2pa2yEZNc3RSZJjpM8Nc/miYMlGKETPVGZ1ExngR+oCNOZgsmVgEtL6XAEL
EHSow+A0k7TmYTZ3Pl8wLr4zIZNJPyTdRELefx5eaZFDFfmlzdteRGbIZgV6th88+EvigC0hxIQr
9hQvBDwrkhamFRwNBlQxynrGAznbGeEzgAFOQ/BG1Palbc8YYB9O+PaP03zjFQbZ8JkZZwBp4vt9
juTKjRxJlLvsM4d6iapHFmLmvWJOcc7AYYhiW3GMciAG8eMGu4Trwtg5uwP7dpmQJtf/qSdE83qv
P91qDHbr7kdgPCgJKG9ZsHujm7rMRyvxX85qQ1LxBIEl6DganQ8CD7daU3Pn2xMw0GqZpe5kSEEQ
d8G8hbBbk2Cfi1xQY8Unk48DYNJCYZeABgBp88AZyha9K7vTc4GNKZJmTQUgmnpZzT2RQNKkYBgF
6ReKFbCeG6/IHAddtgteKqzgotDyEEeHAnjxx94gVLnMisctRDaClDAjoRKibNeMXi783S1UuTo9
+ZUuQi2cfrxjZBukFhU5tW6Oaaic25jTjj8NE6tkaA+SSRkgI/yR+Xvyp/D6YPlbknPRspFITkPD
NtzJy6EthrE9tRpCfrxrhjukZ8f5Ad7/okijKZ4is0vaR/zAtYNPpMkXEeNyBDlE16lN9pZ+JmTi
4+PJRLklOK1xKEFHgcKEd4qpLscu8j+Q4uohDmURlkvML5MdPFlUFErXORiyNNCo80KPPHgmvj8o
/73gXEjt+xyBOTboY2DQCoz9pgFbtUVJAU2a2VhmnMmrmbYOs+9axqKBEmIqN94uOCHv/cPM3Dxr
iFzH3Dl4QnFky2V10koqKW6Z0YtCVgGj2Phhkt6PQqjOYubhIdjsFTnyg9JspA0lgLzzifuHYPQw
52zIk7QneazlRCbhv+AH4Bt+/h2wjGlEu6jwN6LdiremGMeOeVh5Tr8GQCV4OjVAPXqFXTpqNPxQ
zL0onAqodXbCbinSNvkmyDrkHAS3fzgjNlsQ0XNuzzCTbeDRv52GaM/dAtRtxjTOCJRpShazhccH
yEHz2riF5dPtcXT3ArQT0GcGVHzgGE6MwaPxdwxEaf1PMIFCCla0FNH36+bAnGaHmkGRVaGqQUez
wOUnBHSZwEJiT59NeDY1YUhxhWSQJTfP+uNey7C2Ov89bhgGP0URMq2zIueUbRSSSO2iE/8DEPD+
RVldpl/426oB1eMsAzZwhGpXKCaw7K18+4fv1olyF1yqY45peTcV/Wu6uGR4R5XdrsqjxpZ1wRe/
mEE6VgEmYy+FJExiDKRsSSEn4bzzpEyiAofz7B0jets6m7c4rWTnlowt8ya+F0fkOunHyA+86jYN
belK3jUakAjet/jRZio7CekEdFf9N1m91Bmo5DUDrmwp1n7oldgI+NUovN7MSNxw4LtWJgrIy+sw
PhLpn2p2vakZCf0zEUE0EClTZDIfbEHeLVOAqI9ZE23cw2QPyh0NGfoxZCOp0GbQqRLjGMAt3A7v
Jh2eRZOMkve+R1C0i9FhmwaY7fqL3k65EFLwOwnQRibplP4czTwPdTmyk5snrbnwuU4ooGzBauje
OWRJiEDIs/1qjPrjHPiegzD2hi17F8FgsWdxCkgBU+WWc/BilYLESK0XNwsb2Us6yxMYIVQHk+3K
XUMOxKQRXplKKUiGSeG96QnS8idHkl2OLtBvup8+NFd8UTB8h50Z3JQRLiEj0SJYnkhbQaUlJbo7
0w1Waxl1eteHG4T2IC19FR/WksoUqBti7VW5cC6hHNmcyjGmjHfk7gDIa8OQKEMYxz5j3KQANq9/
Bwd8k0+mohNMh0Mc3RbpAdqphYAQ0j8YusD8C0CoCJnpT9PZxUARmITKgOcd84j/DpGBMKnu2Gir
zDBLlwwKd3lp9xcdgAU5wWnO3smv0KNd28vLy0TWhpC9PNq4cMkP0EPw8tYIHYggRimXL4yJywL4
TOhFFBzGIpmlzP3qj+THl35ONRk1Q0c6m+hCAW+OeZuFARxkCrcqQfRskioWwgbx2lksbdiiC0JP
Eomagw8jOPaWPaC7N5wzm0Qo5tsK4jx3ZpG7ZEdfOCGIsnwf4FJjWoZbQiqsERaQVHboOcQi+jOh
FYtEnVl3TXVwQlEB5aRA+AmC1WBQHw6ELcYyD1PdQxuDveNK7ygo+4E7aA7/YHz78qoETaGdwdkS
PgXQRAIlycGl+G1qPQSiPpSybo++Ob1+/posjm4vWNNAJIfgpvlD0bE9I4PH4YD0jCNBkqYyHElw
twmCSHgJsi15sKniwJBDA1UW2I7hbhIyAdwf+XD2GaOCK7ZyIjJy+JEDQyOZuVA/tO2MMUEaiZFF
rCCHrsb74OqyFzhHyAFMiyFjxufJ7aFvMH9Af5GmGX0+b0Eed5SzOwE3QoCUTv3Le3jfNJMdycMS
rwoIix/CKg9hQ8pmcbCUinZZOziOLiHkK2yihvwgjEVeJfvHatvkMtbBwXWIHv6mQNgWczXc2hDi
zO97MxduJv1qBenKni3FD0yJ3lJ+uFC20bdF1u4H0AgBTt4i2smc89IW5kYBliy6AgQczQdpgQWZ
lYwS0fFyE2CQhEK2NMkawHhA3Y1oozksRCbcRPhHQ3CazOcK3RZKDRJhd7YY0y9PR49o1k2ZJYcz
4cqg4c5ilFGYVDpALAJQnEuovYouT0j8FtIEExhcHmIpy2a69X80Ks7hKRo1VAkBVo+I9yWHFVQl
tBmhhvEHjmkSiMkq5QjMN9F34lbJFRKJPEz+UX/z/fieSvd3Gm6KMjhGMhZbm7AudI56Z1SZ/Trd
4UYiGhugKRCdot+oKYfIFottGiCkYA9qLa1PZi6uiQRUGteIB6kxrp+QaSqcBFGRW7FNBe0Z68hK
M0j4uxZRRkMKRxAzEmqZ1fnP0tFoaIETjg8CZtTgpo1zuBA8MI8iIVDENlEdgjRGj4G7WjYz2WDE
d5JEbg0J51CHFcUmo6cvPwsfAo1ZYE33MziGxGbCi8wuCbuSngeHZoueFwfq5qHCrJ6K3O+8yczo
yGFMRGWZ4adi2DYukaVMdVTTqPap4qfSdAV/6xh8GPCSJFylrSPFJc4OJ1Yx69L6JChXNBDEoYaS
ms6Gki6xEKnePhAICRPazvTzyFJrtOtp9wMvhimYCVeUpGjujCvo2AzFouqPuA6vnomVvm5HXRNY
pz2fnrf4An+gHVyjFI81SIPkxk3e74I0hwE/LOiY6uNEA7qr27R6qarIXgNkcsyZWwWSHNUQ8+Ib
6DiEnMPJge1Acc9w1ShjQ9COlhEamZYRqrJwtPJcvEhD/UuopA0JP6m+g1WWopwrMAkT39XGbIxE
5xuzacJuxpm5GSBWI5KMpAsqo5+V1GfvWQIZ/JuhWpgStIsMmgsTdmhuNoZtO5ruR1NaF5hpcYxp
iJAywAdhvMgY1gWWgOtDf0D1SVF4Jdnt1zjNE0OePepDpT9uOGdComRpWCG4KFHC9vmuGQmkDwJm
y7ybkyKNbk4aqWsjha0STpGX18pBJTj8eWW8TIIo3n1XWBh3v6HgV2LRwgXylSL6lL0w3jtZ8Uce
o+NJf4LknYiO2hVJBEkxuQcosvraD58BJlfaTD36RSxNomcXtluyW0EvingenBIfH0hzImqGnI8p
0r1oyJBRNwQ7ykKVUnkXBPo4hmlClc3jMEVt5gGtiw2BkHUHHbamHQPI7k0kSpsohFHUeB7scjav
qgZUtkL1OrcUSrlmpBPUAfOgYxD+uh57J5UpXJIZarU7MUhD5mkT7OFxr5nBA5mbBVAMFcYDNPMI
JWKWAE6LXm8KvMtBo2BGm/uJK5KSHJ/AGJaEdSIaKPc1ITfA94K0D3Fns1yh26uxlt/W2Z9jgW4a
q7opRzzHyInxo7rXdyiocuIwL/bEwKmgw0bvUkTT29mV1s8BmGjaJTndTWgxAQ+R2iSABQlSPaDs
9IR3MJnOUlNP2xBAIT8AH1HaQ1ZHsW59oAix13TzyFwwrQhOvZZ7/fpkcAgyfm2y2Qvyodegkno+
vUYQbs9s5isMHWGfgoZ7Rt+DJvVVgbI8VvBeSfAOsGayAyIdCbXpbSOc2G2M/mBdvOhjQrBPQIc/
gLXUXmZOHnGb7pA+B9WbUYG+0vg6fMKx/pkeao4sgDNHwOIvBKZ+jrGAEtgaEiV2qLLK6LrdSaol
nyr04eUMxyYz+hsk+pj3omwAZaFI2m/YkzDMFha2wC+pgTgyAPsIwYwdIc7GqZ1zTkORLa4Bry7J
65z/GGY9+aBR+MATRvAFHjldfkn0LBQ8SWsjSOKzj7MHnbVhS1PwUERdIIqkxG0sNHVSGIO+hEkt
FpBC8C/sJecBp3KNhBgrIeA6yAsMM3Y/FqYElYmo/N/ZQ9W0JJdvcqbdmmqR3qRHpANzuuBcxPqW
VUu+B+chXcGSDEnFuG4Bazv6NIYrKxxTK+/2Qi1l0NcLhMgGVkWs3fqb+Ox3+9uvg4APMO3UsB4p
1GdExU8WlyawwpP/1ML2pCGLl3YJTLechs6WoSwRYomgYEFSY+K+M6y55x4t6Z2I2kGXZXU/gtqV
dndOQ6JlbQoqMwk5DU6gLaht09Xa4rAcCmAaKPspZ9vJgr8QERmSi32zodR5gu9RLjRbP21L4jy8
U5btYD08uG1kPA6K6VRGEwgJUPB4uiCBLkpdNPUac26f8XEqwa7/8HKgsBD1zPgGLU0BtSV5h4tw
uq8RzQp1XxJB6M9yvlK8gIwDH7uLLc2svAtGRDu3RZvQ0qe7Bvx6pClYR29uciO5gBeMEVPvMW//
t8dsyRxo2Ua2EKP86u6CvCRlCIqT0bNuVk5n3JGeIwcRjB9PZoZxTa6Km4Wj5RVPCoIxNMroKb5t
gkNt+k96ZIKdVNTYbCaELEi9OkwUGEGMML2XIVDWzxKvCFAFbTgbHXjTBunfRQM7Zt0zWv/ciq0C
ADzBgMSj20VsP7TIQCHO9QpvSdrSkEZw129wDFKZwBo2J1pGbk1hFFjExqI0t+xM2NM1XoLZ+yAI
GDPbIPzaZSpF5WnFAUZ0AomwwCjJdsiD4j3z2P2aQ6OOwXoe2WTfcJ40mwiQJrp3f+ebqykXcU6x
WeCRYW6hDXhZmwm0b6U4p4mlfBawwCOop5EFtcyCC0FONqQlRKZ6VXm9iX59xUCmMy4IKDmNf4IC
ZGn7jW6kENFd6J8Pmuw+L4oGhtSWNwpuAD7BKeWoKxgDwUMV3V1LUXUBMRTYrtMrmJ6WYJ6Zhx71
EfMJ+VVxQyGzN91j+HXZNIzu9GlHF8u7KYJ3XsgFPJgvQh+PM1dHqVPQ2cJagi6YyJjiDOKSI0+6
SYsCauy1ILZc3QuoytlF8JhgHUXON+z3IcABkU2Rpo2QjQv12KA9TiTKohcpdnIbxb39EtHAgkUT
uw3fNMnDODuPURFgAWEzBsMc0oJ3R73Fk4DgknLIUrBx3olmk8WeCpJ2XA1gNEQdELdavOHKiWsg
UcBs5YT+ftxRUgEeVloPrJ8NB0UZaF5kEP/QSIQkSgUgMoiYLCccnqmoGt5tkxfKA1N7jaSgQ2NV
xJVoZHt0Ggh+UhfuexR9dMz2bvZLGaNMnhQgpqDWNTejCYKUOCPaG5tJq9R35n1eBr/DCNdkT58K
fU1Kc+KICNEVeXeWSvkCMroEzCT3RQPE7C5djARi4TgUY9ZuLb3bAoPyngEmXqsE0RwSPqR+Jbeh
799K6Y/60z4zz0iOUBV+B0nSQoypFKMFubRd1UNlWHJ1qO523TWgwQtYgWSJu0hC4AoSLPrlDJnS
q0OGg7EG2b83pABCbqrkWcA5AXe16QSzn7emK5rKnJeSZi2gvcIPh5igejt+W7CL9DhuDlBK6jzE
k4EZRgIV0Ib1A1Kva4FeAcOIT9KZR4FW2hHpm+1ASz54xhSRjMq03ayLuUcpuTtFIvYIXTlLAKi8
tCO3ll8mHBAVBOAhkdH29FVBbwOBgRn6dmgLkh4r7WrWFsw8AZwhkfhGSxUURiqwA72vHbYlgwIY
5WOK2ChPiPBosmxcdEmZihAevqSVMqdwt8riCVOXppdcZ7niVcKa8hQxBsmFya6pJsRbGv38/SAF
KZawYdfSCRM3NhJdpnfxWmZ4g13HI0UzXnFaHhC6BVwvkhNZUW0utDKIEuoUIxTGzz1sRnIM4Y7C
Wk6S8x+CqqkHaMMbA0OwWwE9VMnhNVc8dVinAjvSTCzI4Xtu709Tz9Vwp3ro2fUC5eGkTjdJUOVt
kHDrCwiS1vQ4ouINMxYMaJAB82HBXa4BghFS5CTglEsODqVI27yTphH+EK23LAP1SUWYQZpegAOY
eozpiK4OcHjTcnY2MlaWY/Z/iVQuxitZhuANE08USzQtaBHU0ZHg0T5AtrWe8AFl4kQPpQK1iTk9
zllgBDohTwcTbBbPNgr/XxCkFA9PHy9rwXYR6hTuLgkBI4YO9jNECAHNACko1u0ZNUNKveVrYeQ0
7LlFdUB7RY9zSfxftDSJreKOiCyvlI088rfgLgntAhpNHfszfLJk+TPaK/IrS96t3enrfWPe/O2E
MLmhYK2lv8qnM846C9jPMEPMvWF3e5lgPIpVs1uRxfmonILXVy5izXISTXIepHT3p5cTy2vaYWiB
CrdlQTS6hGR0YPsaKxMl11l7TFIpJXcKE9eivfHqk0oxlUo/L6QTbfda8xnIwncGVKZspj9v1kQp
1PrEuyEVgooIzJ69iW2pnM3Jqz1G/L2tc5hAAPqQO7F7vab9Ea+ANWwVoGO9J20ktgzUiBpJaFaf
bZ5myMYElATk5W0SxhmKgv3ysuTY8MqHojDW0/sGyIskm9jM8opfq9R7jiVlibZjRNrEsQuUthOO
l7PjEuSW01b4TVwmeweyjUX0HxQCK9QhdDg2R7kYM5EWOYADHG/szttE3OMtZK9B5FLaVTZmQqak
gV2szLi4F6YMzIQKlA0jcUhzY0LpLJUwS5oJdhM1JRLZxWxr/TWHBnxEijHwAQIuk4pmeywsr7yA
yczBCoj4xIqHXB4cTCAJyi3ageoz5NNJP6EALo1izIRGa3AL28NXCDcg5fhvir8v8CRFqpTFL1sa
lFEGVMeDXExfVj3oLcVZ/jLiKBLdlvwkfdpCBs/kiKJcxAla2FivFUZ2YkzyQLuka4l7SHT1d18Y
55vhVLxkyFw1CkB+tuBCMKwgV7IK6W9wyW8eG+5gvCf7vNTXPWhQKiQhtpJAVGRR3c2xPudcdQpG
HECtiL6xeQFbZwXxJ6/7u4mcjpv4g9stC2GJvMZOLcEdI6CmaQNtFuB0jmwoA4JT7kUbOa8T9hhh
6uecojSj/jg467PLauuyA5DSYS2okwP2ILdK3f0L1EQeoosAXtTB0zkhRqoJnguZPRUj5BmqZhyk
5SQhwALhSRMONyESaN63rFY21fyVsa06UXZYwpc2QzBkqnqvIqwAEET7HjGmO6IvO2T+m5slVHpX
dOgZP2RjfoYtzp06ASC/eSCAcliyPk//uwecKBiouPSfc0EL2T/Br5JiTFGyDUb3vDariB6vfHUu
2AXZFoF+73MlgiQ3ZxxjpIFqYRBAW09ujmXxm5fMmSZBlhqGsphWUhqonBPt9wo7Nh0glRsjw2Lh
76wQkjRTjjvQ663rUWFX8JiFqkrdIjN4b/ocMtr17va+4/beEUcqLxesGlL3wyQVTmizGAlDuSeX
WzNoDNuXFvfw8G3IK2ovcto8e5pQzbjWCuqDLVPt+QeW5MXafNafd8a2whNJ2uhYJMI0dmm8Hplv
AVyWQS2iGRAR/yj0Yyk96R1spb9ZI2Vr2iBjntUcZdwOeeuPSFmDvmx/UTxgZ2Q4myniPqtG2g13
FzUh2lI0jqq/cW0EowjfmZ6Ooy7fZ66HlVmFvtvu4Yk0lqHfHXX1H41wor+IkCK6jMepvEhkCm0P
R2xxS3tnJN1oNcElUW7nrQa2uQyAQkgZcBiqDJunve2dp5AV4PW+bUD3KQkwIytsMcn2mAAio90S
9LBV5P1TnHM5f/voMiFX6TPz8inQrSxtHgv41A1X5RYAzfNpJXQVETiDygFMCp2Y1qTmcyqDYTKE
eLM/wZGBoj06pKLkhaFmXxo+TBPJXIZzd3neQEEcEHMxtgMpX9jZi99ENoshodJ+2WwaSV4eE5AA
APArv1LDfFejoG7QDyLmMcqwEmvZz4rchrWcXO4U8MidgQ5NjzBqxM7orgiNHw9k9obfpqP5TZqi
9jYiq4Wl+GCmGMCVx4A9K9jTWfqkEJva/CiL/+E9oX7L9CfTMFCR4QTsiRusKwZSNB8fgYRXf63U
+++C9g3CJXgXH+fvi4LhgsKgsx3LefZ09v7XabvO24I3Y3YxnVEN+8OfryNemne3BotRuCdcDTeO
zlYEs5jfuTfMruFVJB4nq/Ncnb72m4kk2u5G2ET0ybnd0Gp276PTOYXUah6Q8E2/1h4J4LNdWYi3
IQHPZYGnc/9wuMwjgwMV5Pj73X1ER6uszLr5Hd3o47+yjss0UDVFFfnbGm4bVgPVLyabwLIM79pD
chnLcvV82Kd60urrLVhtnwDmDI8d/We0Ap1KoSzTgEja4Ew8+I1FYHz9D+62z+F379+kfWqfbbH/
lMGGloY+xLPhYL/cst5w7VXbu5IemMZXTOJakBsFFdBc7Rhsrsw+EDabaoc15c4+0ydu1AccUi3N
PhshLWIcjJgF7qhJOT2brRJSM/q8HtxhBjZhSssYuMHMWP8whVzxVBDvx1TwmxRbcgCuFsxERERq
0rHrQl/n/XaGNM/Rx0N/v6IjTGPlqh6pWDnX4ayS7p0c7Hdd1pasFjZsg9uRNy+ClVu77BA3jvZ3
fiZL4+aYQFKUfuI9z/ACeAO8Oz6Y/95ZTBS1HwwQ4agT3nAmYmfU+bYD656/39Hj/83rHChd1ouJ
Lh1/yAHfYUNzryutRlR+O6+W9Tlmz/dAp6F5Xj2e82bDbkEAZ2J5m7a4ttXj475rwzbMCDR0us4T
ygkaVJPdwa193IsOVMKY8vbmGkh09vW/fVrC/Lm7qGg0Ku/AvOWKsm1TevWbu+8jiNSGipdcXtYe
wjHwPK4zRtDcIRxyqVkVQjZ3FxnHTwOnMOuN2GF/AwbcGr8jyAJtj3b+9ePex6ieINmO1koAQQIT
i2iv/ZGA0XZF+X+iow0Ulp3k0AdArENbx6X9kPEbXT01rjiyYwrp3Z5hxWDJu98q7drbaZynr7dz
a9hXBI2NqOw6mzeJsbGL2gv8Zg9haQQbfXzbO89oQ6fkFuhf6/JlEvZrtQ7rj2GYxpu0H2Gw3QIc
kTWkVUnj26sObgNZAOqUyv9cLS6hbPlPoswd1Rx7c0FSLrxenffVeehe7dNDafTbcHYkmp2grFmt
ymfJkB33CRr0oheop3lnY8DKAk0imUGmmDGBjuCqvJUnMigeZyWpmyaGVhA89rRhg5SctHpZ+qqO
+N/L2r1jjcOr9mDWyiWHSrRmyss+0Dp/CBiL7+LOq73Cdnid39n6BICGfZyLRAsgmIwMgX2Q61te
E42YoEnIYPCmDx3lzhuqhB1ZcE0cEocQCZnyav2kVNs4BcN4H99mWI81Oa5Z2FIR8QyFhPLiLi7+
pRy8/w7vuNhxo+rU12824tLd0bV+5Yf1yaVD7OMFtja+tg3e+J/zuEVCs4G0CJN+NbouBGVFTC+f
4QaE+0q/8aWpViOUe4O9xT7gXz3eg28ZnUpn/xhr194WdWr7kD66zucV/5Riu4fwexxcOsH268pd
aApGDb/LKryPeQdXVOSsg4byEmynN3pr2yC43nrnnXeu7O7VwY17dW04rNyKZcb828YHomADrdjX
Gx9l2R8VffuPpDPbUhXZ1vATMQa9cEsv9r3pjSNNMwFR6QSRp68vVo2qc/bauV2mQhAx5z//Bnap
ywIhZN6AgMgtxap+qqv+5t77qsXNMG9fwL7w4ajVqQoy5M6EoyK/mGDmIu37ZIz64uZL92VpT6th
Kkf8TqZuFjozUY08TTii1EOMIRBJz7V+K1r4cyGq+XzB333z1LcL/SBHEmZf/lvz3y9QLC33WjO8
YzOjKcfcQKM1Zhnhk1dGrGB2o0EEE25GODHUu3sa56PYyJd3Dfs94cea3b4sOxjSyMYVUfY0lSW+
y16b/PalvNGZOa05y/RdoazrbqHbwbnHqWOrygyP9cekP5rP8IGnn+2/sLa7T57PldFsXvdtQyuT
xjUNuTaRVN8+c27Oz7lf5OEz+yqB1vN8P1S+mkbn/dMM7QbV5ri1vDLz26eX1v7n7Ze4GoOg9Nez
fDQ/IVvbma1ee887Y6o0nqnOEhzYscfHQxwYfTTPy3U74IAWdzyVRCLrnOCylz1/apzjzyvDjlJk
o4y3splaQk5rn74W4I1euYYdMrWsri8D/6KXX6mhiW/sy9exFHmgKMaAURG+aPGnQbhrJasEH9GG
FuqNHyOyvZiBCFZZqkOMgYr1Oef6gDGMi4+/9fh96gxMvFlV0yRr9HLKVe1pZDnBOB12sgXHBp1/
FqCXw+CY53cjLVMfQlZCAe2bQrZCmd1kwZVip6xPdotG2xtdEUrdEOwKJ/IvdRSU6U/fju3ogenR
R/ZR6zA8telysPSHMX9A4CMrqfPztCeFhcejFPYjVjmuDW5j/2LJ2JGkyACPgwkfJtcUbk19hCsk
Cw7isgOt2NYjsgWkSeJ0g1ejAG5cG5IXgrxYWwuP0q/M/YCG/3V18NZc+8TGXO0pECiqEXVLus+Y
iX7JY3ztxYNfP7wGa32MtyR/kMlU2LBNYMU2fI+evvKIP9NeDVMzUAO8S7DukDC1Y2ZCPgCiL9j4
9vjWe1m5MGKbIurW4EfufJfdtE1EKF/aTkHPv59rplrbF0k0btl5nLbP9lTb08aERZ989qWw1zWp
VT/F8aUFvTYRB/QDAxxKD/JEXmOV3e3GPogtzPzlVjlKJ2s6vH0Ow9vpVgbiMJc9HbaHWYw3nERn
TivOKVtQl17kn+N+bOBqFBh4bZLK+47Y86T0ty6/P83hxTnPSS5o/vNMXcvKWp8o93mirKH4S+Iw
nFnnVZYs8dOq7qeP9P0yg5x+7njPx0byM7C/4wjw9hsudu80bL7/K3/ZGkpRaLxmCiJJwZR+yGwd
OfuG2GzTuMGhfoGzWrkC2fEKvjWft/AakFCoeBbMGKg2HW8JOsQeOutWRuI2L/eNsnaTqS4WVS3q
DnJxZkTQ5m4lBDKAmpAlNASC2CX59p2OJo2qJQXEa3Cqr/4ksrG03qlXyIyHX4ObsoL3NaOwuvVj
68DpprB/MdtVnGbB3XrN+Ib/RBD8XnPSzWT2VPGf9A/iiAUAXBu858NTvYKr9S80q9/dgbxUTk/v
juwW4IgyksSsAByUKTWIehVQ7yGDCtGiB3yKfzwz6jNcoWbst/zLl0Ekpl/SmELutuIEo6lhdg8S
xdRwq7jnI0Ujb6ZgDYyMlV/88Az3vWk5QakkA+o58kbMyUA9SKoI3lwVLQe86YdYhdWCSwv7vkBP
SH/B0covVA/PkHYqSiEhCBcc1bMwZRmQlL4gx5qRwhLnzOfO8A5iBFeonAKc77ApSHwvxT0jgeyk
kyrAHaOQMg+iSE39NKZGeCwoEJ5him8bpxli8dAiV2eAQbtDOSOmpdpfh5ssD+WIh88iiWyawS93
UyGY1iBGi2vM72g3fCl0eiweuMxIEPqZAa43GYnFIHP0jYAPG18P9VBQKAzKbVwT/WqcXC02TMwt
/izxmKdwIBhi97N/aqoiEKso6Cmw70JarB9yPPJZV+fGVS/kk14+l/fhvKbnR3D6VUxNENDz4o5P
iKC/FEtKfBwfxLVpF5wVBSt5puz4ULIlfkgnwSelWiJCgaJGFKxEM0BKJR3PpZfoMyyNhXVK9iNh
E9I6/YlCCBqdheXJBLYD0zlLrJCQZfYInsBb/ekVio1ldfv3sJ8gNiAZ4EzVWXKvsAQ8qhYJ6DzR
W9uPly9l74UNydgKDG4vn0nlJt5oO2r8YPh0mUdxRo38oM3FfcgbhQjKsEv09Qd5e2eGrZ7i3yPR
FbFYE9BJwAM2RJTEqmuIxX8DvJ2ZPLJy8I+WaOuOaQnOHBsDn3pR9+6opfGmwwkLInDVmBErhpPP
+WiVLEvmej2SuUp3s6/39rM1XAXMTw+aZfEFJwAPt6f/QH46OCV2seJ6E+gg/jTMUFucaME8Fulw
0nxWrjKrFmrEb2a3oNr510ODwljrEXAXi05oL6WwmiIH3DYdaJqb6a7x14Ecqt55Uq9YZarDneTq
M2nkG6EcxZJJ+TZxbM/YrDKGpMse52/bba73iK5MdfhXYdqj+RVhg8ST0/C6PEP9nIAM49ve3wkk
cV6ckGMJnQqf1oZYVBKnxy1dsdlRSX4O5zlZDZlDl5Bcq7PzIHJpr1Uu/+ZXvOFJZmSJ4CIhVhXr
jBsUYCswcDXwCKj4AO9XNPgtn9XvQvFynp0pR4eMddyW/4QqMrcCrlGaIMPmMvKcyXBjxDeYskQS
F1ovn1OdWgEfUZ0q3/Xa3uNcZQafsZmGssdScj9jlu3g3CIZzQuvE5fC7ea87C0+/j16b7qZAeeR
j5Z/iUvH9CxqxPt2vCsPSwLQFfGkF2KrgUdS8wTyM958YGnySk18JvHTz7ZEJJfa7J5phKff4LCr
3yZWRPbIe3znR+qZxl6eiiuv0zl7AMBQeMUSUkmWcHViZREwQnKycXWNJazWlvq0g7+C5ROPYTfn
Des1qzwVy/yB59708WU/WYD/ri2Xygy489pe+e5sl7//OTsI7nlu1Yf7boRbhriSP+zpnPd0UTJg
0uu3jNuxujCv0m9NeY1FMnk2oL2W13Rh8QhuRXizPIOk8mal8jymqw9uzjalqtvdo8crkjFE3Nrs
2sSqU/CRCoHiEMjj4eopDs/One+eBKypfFxIC6sNa9Oxh5Nae7yvzNHUxipDNCg8Y7lcDPdYDfo9
4fW5PX4sS6d/f5v3QAELEuEqbT5NPhODBdeq7OFQxOycfR8n1GRVv7/78vpImHF13w2XmC+jUN1U
OOAyrejySG+O3d9X8nBxzL1VNKrbvA1bErFIIMEiA1ZT6zZE1ITh/F7tU7hfRsVp9/A1m1nhG5Kl
84Q6My6Iubkj5/U/ZefK+YMPsuf7aPlBvcEfRX5v1p5K4/qjynNVF6eEDeCNGTa2C6e7z+EuxpBy
TWPvy0UkJfEj3wL6XQusViQn0cfCu0ifo5sQDJSBv78VE1UTjfsmCSAfcDScvWupe6hBVPRixYez
fCuvdXWcq1HfzwEuBWSt4HivxC/Fy3Ls1CSMqNpPlN3/NNhHDSHicggW9MJ/ebHfY5/0+ulpWR/L
DnaJ7drqvCMwPgtvN0rUIv/LmnlWeOfXL1lNfKwvAIR88EZfq0ESQij+zKeCz/mMDID9fCS49mSq
7KpDzUchNMdlY2NI/iyCKwxajEPcqnHrYpoERgIujb/YgwkqIJTOA4vkF97ArxBJAu0WU+YRQNdI
NaCzZBtqS/bpQ73DeeSN5Iw6Bo54ROMqIJfWo19G2/RXpzFJtX8jrN1nVyaUNfUZmla05LjHe8xR
MGKswqfu2dbeZpJcTBI+IhSDFUA+6CeUuy/YkKgzHwdmMza0SpwkmRs5XbMAIk1KH54RwxT2kaXQ
gx2eMFVczcStxkmx+0H6UfJh3Bb3low/MoT9e7v9QoYJYWRhwiZdTBgz4PEgC3LStfCPaijHQl1M
nCiYdYpXs9s3X0KemUBnwfFC0O96xZukJjNrNMjVnRukLKwTw5SaNm3c+DfNzUceau3PclTOsMH/
e94BZR/orz3rszASv74HI3hLeA9DmnrVYwCpJJSkQIPaQ5vGyeCk9u6WglBnptNUSOCeXqk5Cysu
2JfdM2btKMW/hzcpFEgvsBt2GsfKUdQp0cCgCjtqINj+wu4aF+EIKLn0Mv/mVbDu3C3pchREuXtf
8Ci3H4G5NZTrnIf+uZwquLpH5abZrUHbshNVHqj7iqQTHIzddDST6rDUfHmWlyElw7eO3ZuXoNJr
hWm6xlkWGDrN6VkmkepB5FknNIc2PH+/A/u9Lw1h30QkH1FeJ+sPVwfVO53jPLpUOMfDliSOHKHX
xdRxrvVueM3yraQLpPyXHYAWOwZfxbkUsnv7WdioXDsBb3+nTI8y7rMTqG4n3JFmJT5TKCMx+CEt
7YekqX/xOp1NfAN5ZXzCBXEzZgtZOqdYdh5Aa06CRVEa5UAQyPeCaretN9Ws3eFizwtzXzFx1t2+
E7ddp+4DD/7vB1mBeBM6nxkjNx4eN2WCc0a8BiuPVqwllmQv0+weIe+9SzyzvffTn+VKRMxP6mPC
s10Y08rdCqic984o6YMxFyLYftCq9we6AqRph0oEZdWcIVSpXprM8FVvGh87fEEjq+5Bz7JhOHV/
XolaK1a41cYI5w9opJQgJwQEhBncmfUO6sG4qY0eBlyGhxk3h+ujiAk85YGHqFb/wpDYVMgNOL13
93V2Tb6why06yh/YZe6G54zxh1ezEVDB0YhYknu7TwAoTfw6/I7DGeMRl6NXiLFRPlGDMJYSoz1h
JfTYML0dLREp/YL/1CENwg55BKFdvZ/pv4aBlX5gfQJ8/UUjg9/432Os/nx+DpwBBm2288/CF1rp
t7U42COYr6MdKNrPDd+bJZ6/VDn758T+ZkV7NVIshRLRM3CLmNb7r0Pm/tgscTyTs3eMsz3jjWyZ
MaYpw/q1LG9QoV5ndm60/uuH7n2QjQFRnvHB9UfcDcotAIcHfES0hn7V+XmoVWE+4wLtlEMP/pB8
QnttcZ3d6jdrvS33kb+zNrogtfhhFtNzvX/xfr4k+H/5/DB5+3fKeFpBLImkNZkWfSSd/6mq7/Av
wjOG+P7pBPxj/tVoskcgwbAHscoVD9EIM7R96yu24GZIiV8mOF4Tx3ib3kBZFAKInj4oE3bOfl6E
s0GKTwQsjRwRRdgFGSSRY/GNznPUOZdz+NZiHbWXEp66fEec3BhkRHZfnk3LIRJvBGEUBTRudHhQ
Z84zSGpnccrXlZO6wTZZLcaPiKyoO/tA8X18TodA6HzV/WnB7lV5lwYqlvPZn19T9Da6X/Nh3+QN
wfvZHxPLxYSLr0BoAlWfiLm0wcjd+9epm7J3fHwDHvDDPWFrC32Qpy2mnh9T0nonnnIZM5VG/LXF
iGHjBzpRNmeOSFad2/rD0TQn5xWhm+QkEj0gMhjVcMRxmYpve+yDj4FQwPghNUOQiwRfTXar/ZP9
ytyfuIwqIYyAanCBsNLqF8TB/8ttpD7E0cVJyB98uxOsQ8NNT/I0/sTQ2NAucrhchLmAtzdPbyoF
395Mzt8Q5uDDsCeIuejr56j9PPYmgtMWlVJXY9FZONV3QdTn8wphH7fO3hNpFMW6o3sITJBU/juL
QCiMkw/W5dXpQsTQMVufmrVwE0DQRJom2+uDW/MR/m8nwmf5Z8v+CKLIzWe2FjSxYBxri3+0C0HY
2FxXe8j63JyNMATsBeuGaGAG18DFsBohdRlLbazO91JUvjf7N/agDHtRsSeOYIxqW4DyjHeKVJ4W
GipfsIbeWMocy5+Rc9u2/nFieEIODGtrz2y9xfFy8E4TSJHp7s2cCmILNH+fsT+q9VrcjD0siuv9
OMLZdsrgj6PbkVcvIXQilwimCBaPDPfHvOpPBa+HvJUF/AJ0CRtm5zfRhrzWMDqeLtxiDVxEIOVQ
UUrMkOk5QGqkENQPQ6EvfDS+hU+VeXlvBDzBdNZjOksnEpq72tNLyEhyPAu06UJYQej+5WQpHG08
Up/ZML7g2JRTQLji6cLFnZl3Sw25h86PECVZ37eqm9muyncmy8oQlg8fjl8/5+V16rXnjZF6WhLW
ZFz4kg0Cysmlp3QEY8m8pNsXlgPPM9Jet8IgDDBBm5EDZX5roF3eycgc+a+c7mtPlv3WZu078sgB
wWWyYjExr92YgWdMo+pBqDU9kuXYsGw3wzd8evhM4ed2K7dDvXKC0nQx51fy+D7EFppucfeGkgPc
Q8Wga0jXqT5HWaghPYL6scwPRSSHnK8zG5Nz8QiNnP7Hk09dcBoFo8pX8kWP19Pp8loqqkNwFISu
86rnyz5cju83y3C3zZACIkJ9u8NFZrYLNEUSIUj0YnDSp7N9nD6/SiTRnzJwVVyVl/zaDbhzmP9K
jNOxXnsG227z/BpUpwEx4UhP3XNcjo2gCXHEeuxoDKNK+OgXs/uin6hfr1jHlN1aSr6GOaCrROkG
F4b7krxPMHk6Xh7KSxJXcREz0XaA3dHq8M5JlEfPDKdMI7htb1edzSknrxWXlBVZgezOHNzkXF10
fCUuHypV57kZgcbG0hwJwXNiInys3HrcON2yZAtrnEdoCeGAnwbc7kA58OkDPew9NsyYp1yYsty8
7lKE/QGrX198sDsf/BZ0F3PJcRI1O2LtxCblDx7JGkszFvrD5Ftr3Y5o6/tRD0kY/TuH9kLiH4zF
Y/atCLYVye5v+JQRjc3tt7hInnnIFil7FOzDG2ifDExB/Vi4f+XM4NkCPXKtS+aN4G+Lmvwf0TAd
v2G9kJ3HadPOrfjp3bavsX25Lcw3WUZJmIXW2AJQmlU7PvRGiRpX8eRv9tRT43B/2MbJkxzXU9W3
uNi5r4ov4nQHfVlfCF30n5Nsisd95alQ94in9V9s80sZJmVOXQvJYWqsYHyOy0lKeMZ5mc2UxEm9
eiL5TCd5WiV/ja7zTLVsr0dzcqsO4nLbl+3j9xb0Ey3qli/CZvuj9PPicotrr5G09LzWX5AiLIeV
MxuillQ/t3IlTgTTzfwuqqMhtP1HmFk+s5372bMQos9e0fNSHkYUhHRONDJrpoh+HT3CdPOKDH/k
nr2OURew3KyOnhOSbZZcpV3HMkRgEBqzBuHS4PzI4x4LEpS3TpbhwO8y5l5ZDrUNtXgelJCFL3fv
FoiYj2G7MP8wAgEgGEOlHSWg3KzhfXLpl4KNPEsJaK72yXpmBNLZyUo3qGbaBGtdlTqUAiL1XuLg
nXz+uf1gW8nJf6s9Cgs9JqK2DyTFq/46EsZvNK+o2WIOD9ZPgZCSKm9Z+AxTIhTEwjxpRTPVwoQ8
3GaCkXcG0yU52BW7O8YNQjGE5irl6BBjxiieuzT4Tj722Z0RD0/Y0v+9GUzEPzeGO4YlKvQz8uRR
V9Zs4/EOjhZt6QrK92rCCzgkVixFLPWQNSZBAyeJ4TUCfuebymuMOCKGOvhPNOelceah3/wTnwAf
HbiuSNAniClGiEcvpxPC0s5TU5fQXPXhZ/M75mdEq5/nifclFA+CPf81Z14MLKHEFlJZbtCh89O5
FqsQQgBjBWJhOV92KLy3I977eOQSij3y7R6PJ55DYZc7cqgBaEFxUEVag2YDM5sJTsD7CT+EsgkT
kU9Ipbx5hTswopDSWriP04rLsPqQoP7zgpnNJqvJKha8tTyQkWAyK+5/a64lvFVeGTdjjA+h2nL0
cZR3pCIC9nDawr9yOSh5H0PohwStGrgvVGcyjbQQYXIL5bALTISgsUlyaL/A03uhzui75/vJvg8m
ONjgX1NjgCKHJqOJHbQq1lsb90sPftGVUgGFTeW/Am0jiL/7yt+raMkwtU+4x1JkR8NiT6HKP+Ic
xTtG8WzW42TGhSM5FrGe0BsBPCyEmibxlC8gUF9ZSoE0Fdb4DPYgVUJwbPg/QfgSJE8OfA3NovsN
WaBkreBWwWhfLLY73zqHFIbn0OqvZLQt8lKfISShUBRurChs28C73b+/K86pCAIsn9qUXwRuAF9K
/MI6UDYGKu7C/6xkRofw0nFUHT+YO5PyTZAj8aj+B9pR0gQca2wP+TeTk/cE78a6E/HqMulQ/QTt
OC3/Z4iS1UdzH7v3a529d8p7g2eTOumOmvANurlXbMuliND5MYICd8/jo33hMwVnrfCvyhKOGGz1
V9DGVc2VPlIlwQk1Vym7ImcIbrfjx/e/kg8IBEThu56C1G3kuPO0Y4nTrY7FSukNyz0EDXb8J5d5
s0HGY5BpwmQi1ICtWT/wbVe4RytLIVTEpAy9BCxbLBuI/oCWKljEtxC1LmGcFGM8WzdsOv4iVvSZ
Vc9WFPn0cV6P29+ca861vq6uggBss85Z5XCwvD+qrWgznwuXDB7dPjRJC4YvyGs+PG8ws9gF0WaL
yBjmbkKPDblfLAtqSnjfOxNw3SIJ4uN1vsWbvP7KvRI/2P9nnyCd4w/rHoyZuSEnxmkDLcQZE7PI
x7QJmP6zx8IrWk4PrfeY6gvGVBhAqhuTex7A7fkRGVDpXIdEaYR0fwzban4RaFXHrAb0PPsqyIJl
OkJoFRnUyfa8EJlSzIWlVbFV/upv/XheFNP023iEhJOlScrl/Z4Di5MolX/dJrL3jfzIOgyMKPIA
XwWYmOcC/0dpmQhHH/w/fm+/n8get1GyMeGMfb1RsLwjLGhwYMMhBq3qBUbZHPohz6Yg2BeIAl0x
fLACbf9duzz7QPTiiXhsIqIdCle1nHtcYw/oKUDovk4RwCSz8FKwLh3jBcYuOYjJVcxKqARIc2DC
2q1vUT9/XH2//K6S8IuZRHYFfH6Ptf1bzLkUSJQREydzEGQXegSeTrM6vIppf/MM7vCXsIi1kb+M
CLAOMyOwF6J2pAeCUQiX4f4F+3Bmt65EN1P/9Nr0thwFZ8D4jUxBhgZ6kTna1BxAit0n1bzuNFAw
manUXkneE+TBKIkscXo9x9oPUtoC7Desf0ZMKO4kO6RjpNjIEp6wLt3sQtFM/YOKEosfNUzmYjc0
lvq6wjhuqZWAakLl0BIsuU13L5Qv2Odd75A26TKewK0QkYWaVl6Zu/MuSYP8z9rpp2EpYYYDfQF6
FUTOgHiXYcMGeKgO7STdKTSRywr0hQdAwX35zks3/3uhsecABGKZwrgZ0iodCVN5FESYVUlT2yM4
4r5SJ4Y15fIydIbUWYq4W2ySPxdIPFr0sFZQhPAMYQ4LW/1qLw0luGOahQnGFgU/yDFoDljJhyRf
8q69FbzWYN6mnrvjZiF6ATe4RFdSAerYb1F3CKtXBFseNA5MKvDkYzh8kTj6zKW0/DD6PYnhrPTH
9AWlwk5kFNe9227kDjU4yvMV80DzOTvj4o01+2vMRPB5D8vbTGay18VN/YUAUvmFLCU4YPgEg3X6
xIowvZym0VOOzKPPUHXngt8/V7u4Wc6ZfWXwKuFmpmvzBzpoboWEFxaoOxEdYzH42OpBfJ4wT7/N
37ct0biP11w1Ygld8GMsD18vWEAqrdrNz0HaOJZaohOZjH5Itv3AfTdiWQ9r/tfBK3MIQAE6I0v9
NrWxjkz5CfcJGH486N6dVUkbDN3jXE2s5nckcxuQhnxmZzCYz3PZsJFVY5vSqdt11sXCO3how3zd
bbXgORYL9Onn3+W0BiBQnBuujFr4IsKJlAseGXZqmhIWCfHw1ipN4/snPGOLgFkohPOa6NIfWrVz
Pc1S9x03QNX2oU0JvlbdgdSpn+E6esf1zbuPptiJQ08f4NEZjNGe5a6xtney2rqVpGxkPCjOx6GY
jaqoJN8YqJsBFGm30HMzyX+jfl+0uH9vjDoe2uiVA8qm2O3Tmn8+AJa0HK/UUznlwKgDiWidszWt
P780eiBGuHDTK0mL/uVb0MmoPPmEC1oXXLjxIraUGD+E/RCw9Du4NPOzNO1sNIYvGm2gIijisk4w
/FKfcQin8/6LJ3Nym73V3aiL0nekkt9Ks7Xguz0qH6qswcyjk6IcPuzfHUjHaGNyVF/vUL5HZXBR
GPcOGCO0LuSoF3OoFPgeqm9YXHIz1ka+Tg6L/65CHruzGq2YO8BvIpzO7E65HnY38I8y1G8rdBHm
GuvICKZh5hGzV+7QLvczmA+hsY87EzFtiHPv4D3auaawEk6VFVADPApsyKIXJu8l/hv0Xzyi1aJq
Zqo97tbmAXY3Fd3wK78Yzne/4LSQTV+tx7Qmg/iJAgNxdcQkZPv6IZIH63WjHif0qJA0DB98DZBB
LeYEWVdKjBV5AXGMHxVDdNcwcp/olKtVM2VcpZ5GKrJrEq1ByiyC4awxKVN2W4EtGPYZKqg7WnS6
P+qDxuCmO5hopOTBQEg1Qh6vLon/jZPOIADvWfEOLHld07sa88wY1wzmMAY359SJfEyAeaX2rL/y
mnGGXj/fH3nRCl69K10Uh+hSaHagjAvycAo6QBY8fIFffO674AX+2L8m7w+QOZCAVm/GOR1DVC+6
zQfhuVMMVJFPfdobNKSMA6By0bmhV8xjY/E6xxaCTtCXv8TyiMXN7pEMR+YTYHcCCClmPr1wejcH
59qxx3ervF1++unDYKTH5j+6PiWHtb/XcuY6FYYNGEOYP40C2pW8piUT0Md+5LxpO+HrtU5BKoY1
y9pA7CEw78/wnsWG/M/1ABbP85T0JgEHJBBi6KETjbi67cBYGP4lB2WTTkfsXYrXH9XX+iNGxYC0
IRR54E2+iEoIk+20NfCkGVbfQae7dw59LRhz9RptUsF/kdxBchmnpDBgL9uxdBm2l3vmnXrVyzsm
1Qwn36xiFzuKLI+fdaSuOJcft+NDD1SN0TZuBQ9vpHj3DsfSiq6DygB1TGRNnnuzxy0ulqh4X3FP
5uqut+Z3wtFrnObchAjrwie5j5g4yW9hyG/0PBhhPsbYizUI3CVRzd1AAZbWZQeH2yiDx7Dv07Gd
X9vWf7K5/DntD82urnkHarT2VXkETyfFooclxGnKOh4W/OH29rTZfeRUqOckKH6h5PcOAcDbJJbV
IO/HQxmZprvlvyCA2dJ+J06+uwmhhQv9UNX84TEZjVwuSNxRU4LrN1xqYoTKPQoDHOoYSM/QvhgN
InRFn71K/6N7o9d8JNBOzXkqvjY4+oaXVu9JjQkrvuUAu0OQJRM0/czTdVDtcjV9DVExVX/m2tvr
JFI1mNlDNu04pj4b4ertauXu9vYTPbJ1jz8IRLn9/IDltRIn6SFB4kISiaD1O1Gfxe0ZJ+ty3QyH
2yu406Tt7/exFJqglshvuTYPjUIWVCGZjdqAzHk2/dzVJiPIdvkk5UEt1q1ANpRiXDM1VdzO3koj
R4Es94wUBCKF11INIUZIXXVhrKbGffMs/pjtD/ZGkWcsv/YT3PcYHv+QMsioh9QRc3yHv4OdIr4o
OjzZcXOeVXijmJOqmknnpYqIyyq3+nuiNv7LJ4BxXlEBusv30c5jJXUNEB9bACAqaaw50nUkiaNY
KqFlElDdNW41SyF/wh1/0lK5sHYzLBLH+ZnTVgs/J71yxLDCHhGy4dzN2OaRtvspd37M1jEqkeKO
q9/xY9URtFrrbv31iBVe6W2761ibFDOgHcN27to4vdyxO8nPjD0wyDhoxB9a+/bmvXXvfZuMuG83
v3kLxEbdTCl9vpNrKVoC9oL67peAwqClBNhmeM67DQW45XKyzs6BOh5QhDwjWQkMRs7cg9DK/W1R
OS+w20NTYNTaIo3Y9aulyRBUWTH2GrCnr5EI/GknpRRhki3IdrWlqxitJF2EIY/qAEeTZBTx/3sa
D1gjjbRodRf3tgRoVJDW0UB8bl+mvE4IWUyBhKn7gziBxJMSJPH2UGyIzHYz48CawckYTO/W7mzb
TaCLagutccIBseH+9dd336wxPCJwkm+mSnZQbnGHQQ5Vx+0In7cVxXP0WZoU3ssEolzylTac9dlS
0sMyC9jW81+kEB1P5K8JTqhteqLk3i4Z2jUCkcIDFzNO6u3mVucZ3ZwmllPY/BQ/dcLfSkGOwd1u
84auj8AEIIvx8wLvDIk+lCWm3eTGVqfyUt5nynnytIKG2N3toce4ELxwDstGLxdmPs2WZ2bwXeZn
bVja854+wc3xIGaNIbxejGY1sL7i6dsGxV8CuVKGwwL6ZUqM35kK6rGt0pRB0tAio4jVbsytPY/7
yVZkcYNoP8cd7Zw+q85ggjVQju41NG1EgkiMF+e5sXyjj+C3agRRqlsVZrYdv8qfihrorf4RGmqF
YIJcXG6LfjXW2WxdzUr4vVDZ4sS/bQoq/hFw9hk6HH676C26yZTgB/1HtsYGN38JrVkBwxuWSPqb
4NNEWRcO5aQ9h+dqoe2HfYl3IrxnC3KsS+XXdjBoIBcRvp21sfTxxc44fQBUU+01vrzImxizSx5f
68gDMqqX5iOQHgiy2A5d9iC2Qbg87UCN6KTr+5pBhBlJKcOX1+/75XhV9BkFhN2cQQrbwKYi1ZaT
1u1rn8xi+B0cl5TcRLo8VKbG8NtgMvl9GEP0hOCKTBIVeXFo4snryKl03E829e95LUiktJI8di6E
kOXpjaXt2z92x5kB/wJviG40plriBsM0w6QbYjxHmrI6Ew7dRICAn3yccphuS3p2Z3TsaNPX2+1z
wy6kL03CWVFwvd0xb9Zwvnqf0byCYPuhYUfc5s1e07uK5DJgZvV4Ta27Z0O2dTuJyFZ2bWmZbyD4
/lGmMkyL/nZM3WUscIYvyqqRMMYCQp9Cc2IoeTxSbHndV79ECJtKdKPKcnhOz7J7l2CCzS0cfCXP
Un2EL0Kei3A6N0JKDWsk6pjyKFUe9WB5ntW0OWO7XDExptpNpZnS+PqAi9yU5qML8jmxNGB1dwqK
2CtB/FFmGlts7jevX2vymXIz6bfuc4qG9z1412O2mqpYWIxoYISqQRW491+pWazuv2Q/uyR/AJ/1
X7oW1oEdJX/yyKXBBnXEsLn27V0mBaqJxwhoqgsPnZZo8hnXlmemXhq59R6fHAIj1xnpwVM2dOZP
2ZSjpISzt3nusWWqxmfNb45TxICPT1AjPKI7KSFA48Dqcpnx2iXjaqIzUIRycX0i+xGB1lg49yIv
Ch1oORVm1dF7gTwT3FlCTxBNtDFJB3hp0FiaZfwwZ2js8JnpXdQPzCk5dn0VsrZQru9KEKh8gTDv
mcOSht1NJPeO/lS/FJ/fHC98eE/erY9u6bjbYb4rl8CQjXWqkMgM4atcj9KoPmE8ahq70e3vph1T
RM1fA5oQ60EtR3pQAD8Sw3bMENEiahCP7MXInnPyylZojcZZP5Htbx2YgJ1Bjm9/XCrB3Jve9mS4
+o8v/7yoDyLLuHNDHzfDwnPNyz3ypdU0b1Eu6EeLL6RCQPYO1uJNvudfgpmr5jph8XYqxg2oyJ94
0eExkg4iVT2m254OmIhhe5EtfW2vy5wSEXSJ94Lf4BTHA7QG/A3QODJLhGT0H0lntq0oskXRL3IM
FBF5pW/se31h6FEBURppRL++ZmSNulVZNyuPDRARu1lrbkj304vtsV/ZDIebUknEf/cJ5AwK0/LV
M9rIQ2EcF/awCpI5Q6x4slR+djlwGVcCl4vgcWKcqTLyI5pZ7dk5vt//hz4xCY+n3TSQ66f0CqjX
oOVbu2vgg7MBhA4Xxwo2NsasbN+gDHG2OqA2eXlq7mtU13gGjBrLJCIbFdfpTR3Zv5Gt/djzvSLz
JRouqIliSn0/NFDPvRKuuThDFbo04+pL1K7GaNX3WGskY7QFVtIe/fmSPZqapl+ctvyB7+ShsY+K
YmoBXud7eV2S2JZmfYwFNagWlrhISg4jH8HgePcrzEu3nhebF8hy9s8/DPBroKRLbcOH/gF//OjB
YWq/r9qBpis/OXACDMojK3jtpsFgxSNPY4XrhhAb1es+sgNIyBNzSgMWXDwHN/O2UC75vK2f72ES
mMg46j0SarQelE70aD8gV5uavzVd6AErmBxBn71i+m8Qts4GjZ/xNCb3oXT/MZk4F6Ee6qFXxD6G
BWeS/fXXY0ycFBorqiIBisOHAuqWQpO0HE4FuXz4oDumWngtezpNRxyX5DdT5kQAxf0Y9cdtLhib
U6em7dtLmSd0ebP5bPFQ3hEX8rNMsqyMNZuoH14gE4/1NTPmAWQv3ILR0pp3NyIV1N/zBs4koGah
GCV8/iCVWIMklh/mStQ4LcEuwAOc0waigMPLekt3cIkZ6oqhFHNsvCQBvzOGOrQ6ttegjO3BijP6
eM3B3zFCglY/NSGqiB+EIzCSLqLP5dLVgRAG5I5wODXwKPLluPUgaI5wVX2D7f4ag6GCZUHZ3YlP
Y2z/eiHbeEvU1HohfsPDGK3vKJJWMJLWlEjWSQkvDE57oPIQrUCpOFf1CBmTpgyy+WVjdZTQhV5y
vb43qDIgqgpqtBg/miV8nK9mv427j40HXobiqgxmM7dHwgSe7n98jSsesdWTJ4cZHOKExilKTtq1
/yirgKcKJ6FqZ2geFXsX9kdI1OKMV48pFSVaRhc+5ZpiNc7lWYh6HWWoBxkbIcg/Cyhljg4YGjYG
nKfz1GRpeggdeztxD4BoUu2+P5aNZgONu8bbkj7fmgee97mPV0vBCpAE4x0SuLiBhLK8BMMXaYrA
vohoBgr8MEXsO78ILjzcUHRUBNYCjFAsaaMhgsMM4yM6Y+6LaWD/FK6WD1MAgLWKDiFlUc0TzS8V
IjzcF0ZB/jsyeioIGTSs/Bm6WoE2oqOpYMynDJ9+JyCPe5mtmq/xRuPn4ptAPnKJNI8Lf8LzmTqR
thxc8rkmpt/G1ObvORmARU1h+AZDeh3xDfgwuCKHF/wgowuOqSmNqOeWRidNrrehbEaDOfCTRzOl
5jTGlaZ3LbNplurQZGY6cQAeciDFPNz/ptetH9tlRRkZKQcEv9jGlUfJamyk0paUl717/MbMp6v/
9L009aFDCgsKHnnuBX+J9j9PfmJ+97h/6y0GsSEt2zSasMZeYx5bmoQUe8xlv/N/Hwan0PTC3EXe
b7r1w7wSgwL7lOC7vPVtqrAilY2623JFfEwlyHRQWFFmpqPJPO01P4n6hge1ZbYM5W6erx46bW6x
QgTICtIjZdt/n8OxLqF89xXN+PB5dUiW0fzKMw9Y7d+3uZMY8xnmS/kYA1sQ0iUK5GtSpY5vtVY/
ADbtH4ZEmrWKOyIjm/s0hz+U+10B9Ru6uBwaSwpZEfVSQ1q+pvuBk47EDSIlOZRQRIFQB4AhJmZ/
MOEpuA6Q20c2s7PxbtDhEtdPTLfm+q/WYufjecV8aj6FPX/QM4oTcy2FXorxdWiwv5e7mJRHcLwV
pg/ogmg1i4YJHJSSsDo8/EFpYWqi6kbJgjYd7GWk18yCQmeW+/RBE1Tfb5ZZOq3UTUXkO7Igzix3
mQJozpI3EE1UjtW8Rurx4bq5jeLcq+Aqe8Sl8QLu2epLTf8hhD6P6VP8GV+UGHyxmwkuqGISfYoN
3tpJJ2xMMl2JKye86BWLpr6c8cdo9FtjlCWJzUYbW8Kdzeb6DT6gRBJAdjzo210eIhjYlTn8GAZa
LU3Y067Phu5uZwbpxRGzj+XSsHWvIbVNROPifRsKzL0J9blfH8Ejz3GWTfJ6MbbyEAiaLIHEY90p
rffZs/TZSITJmMYHHECFPJ0Pu1SURWQOxEb1jq7Kok95d+goXhlQwRffgDmxdR9pACVN2Jwh55JT
akfZS0b/dhhgoXRMKL6sgSSgDqNFwfXB0M4NIhus0V14A5eZclLhyTjnxr9APivUTJDQkrRIHKCw
1oT7eQn39p9EjNIAP+Y8zxmDbWbJ8QzQKUR0Y7CJLxUssjnXlCkIC4GbnLpMWWQgffpG64mpNOMF
mZb0IwYjONxbC0pTwDT7hoGh76702Dx5JlkLfWT4YlrA2xFVx+pyp1dBnMQFynhSn/y97JkkJnB5
MVcaAlWjmzwaiDmgVdIYLDl/cWOy5IqBh98u9OTz83fWcMB+VpiCsnbyYFKksa2NNV1CY/ncij2r
ni1T9gl3vMfjT2kNAYcWu0mjb/uyEyv0iFVkgvQ9hBeUDj1Ef4aaf1dvIM6WdAryIG6XNaMzxuVa
6m/pHMJ03zf67g2W1lDwC0z/aQI/UHUH4J0ZMhUuBHZqrKC66y9E68wsQg5rCu3klyQfLQjeiosQ
sSPQH404lXPFK055emR7oARbnAAPKPjuR7O4LxkRXQ80/mPztcDUOKXxSvmAYU8cHAwhrdZVXx+2
eIfsEqMaZSrk0a/9EDvOhL5p70vjtfBHQXYqS2r744DXagk4kjnHDCSQLwN3p8lF9TLHqCRh2Kwo
h+LNnbCraA6pOPQgJgJiPwRW+NyOV8qRr5KObXa7wYzZUVwDKtYIKCQvnT03OOTRBbCxR2YL5/7K
rORZ7Y0dAYVK/eQMBmY5XjLpNkZz+LIQuTD1L9+9zsnqtapm7bUcoS/9JpjS2R+t1suQaSRYTHQq
NnRfSprqsHAPZaUXtfWoQQ3AN2CyM3kzWn9q+p/SiAD4IHEDgHxQh1basxJcP7KRvb1HOEW1yUOv
1xdlFl9Gm/FEQgLT2ClHy5liy3jd4L5GEub/fP7LUCR6O5VLEAYkLSio8dxlO2CdwePSf1PGUbC9
M+/DfFzivWZ8rxo1WBxLWH5Qngj7d+RQXcn+1QHj+dMucIoyHTty83N6lkmmEUoR/ZijVYFK14U7
NG/uLz7zCK1spQY5fD+sHaijCLJfFpfriZNpU92HP9DJ6nzIhCrZLOZ9tw00RnIieEdsz5ONwC+d
Ng/rA3uYb7yNcC3fqMhztq2TkycNzdVw8deg9dqhXZvve6dsJy+LnboszZEof+F3138ojFIUcInz
l3swKNyGOPy5ok5rkZh5SAbnqNnM6EThMrKEXYCv1unllhqvBwleinyUdzj4aRKNd7cVA6X1BMMI
VonsCIxH9n+1lS1k+0NaxBRi9MXon1F7o9u5crRwWoSGamZ9G1WvXLOCBjNixqnSohr6RxorES4z
qXSCl2NBY4PWH4OUzQ8qLGYFHca7S4WYmVG/dyF6jj0kT9EFWpQ4gyqAMUi1CMs5fSV9SZhITNVj
8+G4YaaMA6fpadLKpBDxl02ycin03VRkN5RRjPFuznxzCiSnU7gjRTGKoZEtTna13CBHZy1PvYVq
OI3d3pmXMYbbx5zGxfd607DcUmrkYoWm11JLtnlkKbpi8lgiSbhsaDol+neKNHd9MIV+/TI9McdX
yNI4kBCdoWQ6TOetZ0//TSgKKCRcxVSk54nUjAjZJEC9XxlEHaQ7IRAapz6qPFqywtwzWGYc25v8
cuWcJDYW/yAMEsctvEUoGmvO5mzK/t+bjH/6kgT6E+lMiuCAJIDYB7wTupr6yKch07oS5SOvKe/8
AyaWy2QJ5nEY113+hXI1PfTRnuFsYlp6cIXvQJRJR3nHDHsxCJxOMxuF/fysMQNQs8LJgyJ1hRiD
y5wmWI+G1iZGLyKZG0FxSpb0TrzYDJluD4inDnrGl0mynKhm85j96yxQoriwvShuN3T59cAF2fzw
y0GPpHgLShdNY23kr2CX0lXQqYiNVuVzGpJDBwCl2dyj+4ESGG2manfihraLNEDl7nW67gn02OrW
Xhg9V06p5pOmUo0D9dAzpI9Bx4eLeWyhA9jPgIKkuaKdwKby1EfmX+IwFXrfM3qrlRcuIur81bTq
9M2P1xg/sIWMvLd7+15/CCWsR2PX+mQsih94TEzV0IwVDWakxiitp2KQi6dQyhVPxnNzOr0sNpb1
Rm3tDe2D1C31E3JoIjP9ieGLNqPD9dXm448J2IqngJIcZU7MXsbOPnDRq9Wpj2UoRIv19Wl002ml
3Wu+GfGgf5Y7+QrUFeUJ4TVxTYBdubrQlWZIliwcX5x5zoYiHDeFYjPfTNJXnUvUv8+nMf2eruDz
dvRMckN9zLu+wc5A7zQ0PO/ZzPp7dmNE1vwofYfIsufZEW0ixEKWONg90DU2VhOPsvLs1DdzfyP3
0VdT8LOEdBRfAo4tBKjcjordRfyliTdkFtp7kV2Z/DZ2uPHhiQbr1OYV5qxPnbuo6jf02PSluZNK
xmdCPS0W3ulCh5GuLWJTcxdPXEolfWMnzZBRsgGhgGYHWJzGrPlLDF6KNr/eLOc8uAfGavVAN+vT
ixpgT2Pj6fEJQ2pJOot1Y4PdpNSk04WNrD8ek57+RNvh1qGxolLBe8vueMQv1e2nz1/ufKoeBEYY
Be2XhRvzL9JpWbpL6FhmhRGUICMwG+s0Df355rX0NiqeCBfFN1mJ+TSl7SX+MI2E4wOoJcZPrgC+
vtYUjr5NOaWWPntQl2h0zJKdAysyOfioX0SAuMQjeVWvqIIeN2Q8pIugPUgG71eU93SI2S6InAib
iEazWwwPxQAjZtRs9oaYz3JnBBQRhYKijAGhoz/rc6BNNJHs85YUh8TUpKju35t9giIW/IONSzsy
ZrO6ss+av4WoYDMHkN/y6WSFUHshmWKJIHcjl7SJH90r1bmxMMnybKKmFVAHBQcZtnqyMkLKKDXW
RtUn/Hw4WDwLEVJfr2FmXonoyr6FqPfe87CVFoh0/818qUwZLyxU7dYSqjlq1lQeZ1BHidQwZAh0
LTHTlWILK4v1IOYxS19PTibohf8ZSh5QT/TkwhxBiRWnzDnIzBch+ZNrXLkBScCK8i5KMDiTdF0Y
gIq9hHpir3OW14oCVgWExLprYqJYyKlUCMUUZHraE//+qJMnNro6O6Uqs2CHfhGMhsWaOLPZ/BO4
koNjJcrQWBLdwu+lyuIrGyC7EyaPYTPmtUh7GsSq6/hE6I3fuO4263xOZ8PKZoISzae438sLu/yH
yQHtVOscXHnzdTFdamafeQ1MehOuZPcuxlh8qe5whKC9/P8cfdz+SXspjYgUlBSF56NY8ppPRwzN
anKTUB/KMm/XGcfjFsqymPDov3VjUsEIJj1FMLh+zaHdIu+snyYyz+/i87c/PhBmCuDMMff0PckR
0a5i/CXGnlEADDf2bmPv5dB9WlFIdf84e+n9sYlaXJptAbCTBJzDgGleIzFlcs3kmReoEjCdPMRT
EnBNJJSQRn6UBgjWqSVGdP4A3GX4BUFiUDh6Cz4WPvp/bJNz/3zeUsuBBwkLFRd3zZF5vNNcGFjU
AHQSav6Jx6eZn5vNmIoXFkYuOjiF6KDtgCZwBFKfAZVFZ02PixWlDpoolGFEWst88VG7QMqIxg0B
HirZBjdUSA4DS4BM/cPnavYjSlv4PsTMuMF+xPdB3EbhRXmYnOkjuBgEP0ye6QcfCiN8faTXyZqi
0pe5DFyOMjUGQTeTCBhQhlCKiZcAK7aU2hlyEYliVDtteIgWA5tGL13BN7cNkbAu0eH67uXjNxiv
8j1dACQAz1k8G8+plEeQmxp3OOuvVQ8e0aliIMpjyVwILm9OskxR+OMhJ6iuSJWAY7OFc0nyxWc+
CKJDbXQgtL+e6qeLYiW1er5R/ffq6yWtAWyrNQoZuBkK995OQyB3DO2wr1upVy4eKlgkzQn/JDv7
GWlsSX90oMeN8TzX93CuLontVfz+xBbE05wgczyto3V7L6jA0mq0Y3raFbEHQjbqdmzdMPnZyLHV
1osf2g52ElXHzxNjpNYzmCm1WVxGHIuJ8yNr4sxkix656dttiQgZNzAyq5pemPNtA4Yz1JpZgM8Z
cuogajpme9qx/NuYLgcSkcjrXzgck6+jclzBQKBckvvPvqGAG1nU9O0uuF71r90a8b1z64s6y2vz
c8SfgpKXFYXbhe0iRuWi4VY9tD+RAAKNDl7zMYj4fcF6rbm/7w6ZIusc+KrAB6H9vCj9IBpYPCnU
8r6XaM4OoUAiQNq7HDHOrgKUMkTtNEH2wV4vQxZFDDjy1YXyIfXjwcDVbHYPCykK0aXE6XvBzjPB
B9YE+PUDmb6yHU+0CZ0KYic33lLmo7xH+isfSVl4FUACdGl+tsQIALTsApnSzVoawvWKoyfch7i4
6HWtwUURgLwuBKV8xuyPQLL+zkYPt80gNznfLCCxjCmGoyjqrD7qjwzfq9EhdSX55c1Lp+ucpnTe
ymJAn39s/0iSwiCqEdnXPdAXhMjx1y4GE2X9xpaMNw0TuJui79DpWH449gBQl/RsLdIyrBp0bkuy
WKs4vGIbQHButXwPfBwewkvaI+mqI4U942VlHa/ow+t9G4kSJV58uyDE3twMHGA0P9C/YfZ4uZ9V
4jY/o9rFC/lQInEn8z33DgofYFMSkeaagbShMh+tUZ6/qtnSSYzNF+DTRBcoWvx6k3BJ56b2Ok+6
SdM+e47kv9cd283hmTjZ8QmX4Wf1X8Z7Md59z+W52pWpK+N/iMxs0gdvSq+7xZnR0Gf5Yhmc99Yq
/DJNR4X5O6Qo1u9vTa//ENTh8JpVl0HErtAL2r/eOl7gWx2hBXmbGILnTzrh99Fy8DGj2Wj5Oj9D
wRXIz61scHleMw0TUTPUlYvMQbtogbp2Jp8syUwwH5MQx9mst36JeRXhSZvj3SM5Fv4YGo58GZEZ
vyePKx7Va2a/nIoSqhUlk8HII6giVKfU4YRuvFdmCB5QaLT7fqC63xn+YG7Ma0e5h7P4Y1zQUVja
pqIO+qTYaLU7QUZGzGo1LjC0wazyB0uEdQ33dwBqY+iMgExHl/qIi3poFkFISE/1DUMe6RZYB4QQ
lMec7q1nu2gjLxFneXUwOj7IBOxm1k4G/ms2oJttqesa88uK9afPAY45uV8xMhCGGRXTurNjkosJ
ZAylaVkl8aLSexQhzcanz8bPRWIBNc0CUXCn7ZBiy+C8TnR7C7/cdDgMLQYO4uZi+03/1QvZ2QAr
ihbvrBphmyTQCDJlUaGCmOHPIeN+kx2wC81SpI9YrG9t64Lh5pRCj/e18113qA+EPOmF/d2X9vgz
4T2NqBy2W4K0ct4HS+S8PFQ7NaEUerG3rZ1ClDEqNFUUgs20Ynjq+nePrumBk2aAuaKxH/c4tpmR
tZIXpbDuKBTKSxPDL70AwvoNQrkezXTu8aG44w/BaYsgCr21iI9M8nf5iD7Zp2f3wruYWvWJ7/v0
ZeMxkxWcWDg4tz1vNKTgBisud6TIKXSNeh3c35/BWZGD51FpnQMBmPTC/Q90wbqDgtM3CTJUdIc4
3IUKrbVK/BVhaWpOungvRxcYzB/nnIGzAWi1nfTvPR7OwYZGNo3arFggueIBd+QlEg+Agx1WgZF4
QlMZ0qAefW15GXrP4AbscYZ1s+OZ3afWZ5egKy3GerP9zN5Ujmay/aRa0prlrDRuifeY5YwK+ygW
x+TooPr0CCBSIWyHCo1qtyPTEwDdDMeRxml/LDGOITNILe2DEnfbyxne3laCwFQSRPLAmo+Ac3pK
T5OqaIGqbcXF7HFbiZk/E5Cc5jco5y9BAuTvNTyl3PzhEPyjxdHg9u+MobSGCAS1iclF8LNUDO9j
I6G8j/GJxjJ11qdbDZBakwfdmHv1sK4fGhEEHEAHfz/EgqY0RrhrxLtoAuicoa4vfG3cR0guVu96
HazyQDXHBMhjC40zMSZYo/f2wQFVMKj16ad0LpgA0/MeBE8qqYY6IFP8pz4XoWvet+iS9sdMrXA+
a20xWn2RGDrtTR0KOtemtHtHgl7ym8mXIgDFUZ7NkNaQskvopw2ckJgcp3Ouy0/9gQwaET0cs7PE
Ma/i6AESdC4s5KcxqXFH1344jcbWILpSUxuyWpNAhhyJaocP0divaZWtom2fQSOcoMF7/py3LVVC
IwL21jkt0u8Ptt06tmsf5hJ5dGgr05eXLl5/Q6gXEoT5vtfgGqEky9ubnDceMnWX2u3XeOxUR/O1
XWrCz7zhAXND/TFDugKq0D+KUg0aMnopS0oNPIPWe6fQpWCllN740Eyo/JJ+L4tKj0Hs1Q5Hkl0w
XELEGuGZdG+KyeDj/bA5DA5ieUXzLUDrk5hdldgc6cQLhLIvBr2QAg+ZfYoFAyKV5iebN1nawwJT
iLxpyRUZLKhpI6dqp8lBTjG3dYd0D5BPvlF+PbNkKawn9LayZfI3tFVH5i/Fj90eJDjoqwTS1YSd
b9WbaSuZhX4J2fg7NhbNS+ZM9ektt2DydMUvHAnNSc6MrA9zA55ETf8DLWAAqAuxlx45pI8SUiqL
2NiprXKioY0lnLCaCFgNpQRgWQuCcpqQrBLq9iyeLjNRcPSfbn/XWbJTHROUmNwL+0MvEhH+kO0q
sSB+Q1zLkdtqHovgzULhf9wFvMTwZYLXdOQNTXn5yJyc04mWO99L5IKS06fUviV9xWkoxtdFB8Qc
9gjthi2Z68e05Ygwx8Fno/itkUxeB+Jaq/EE05/PCIP+3N1/Pixpo8Z8jMBuOkA6iLGNG8gZ0vgc
pFeOcEgp7sCFK5n+9adDEGv1Ko70FJBYZcvhrGa6cW9aP/0qnPdelN+9uFkN8/kgn6tfq6/YeFkY
U13/5gkAWaIipD1fGx2w9oNqbfalKdqoFJrGU//1YTlbKLleA/q8VjsKEgBoofUjc1TdiL48/ewJ
l0Emc0N2lEH4MsW3kjZyp2skZTTY98xUrS7JunNUH6Kgo5w+9nk8a1wCfGZocvAcR6T+M6JFwkrE
nf8a9UQ3X2jAZv6ZSCvVo/lEn4p9YtJji6PTta0uIyvaFULYwC7BHj3BSyScbsBsJM7FFbRiLlM0
Z6oPbsLyWAgQHdFeqyO0ia4vjx0PyCzZBVa77Jy2uob7ZPf1oP+hdsAtRSOh4HL7fZ/UA6mZZEsJ
HTLibPqz5mvT4gsdmFytx1k6vNnuxsjgDRV3Pk4dRC9CGNpX9OHf8FDMul2fElFsTJ5nsGZJbPbQ
EVLy/eOw0aaMncMAWLFXY9XGVDxJPARz/P9ooCeb0ZwL5CVLJFqOYhVkUpAHve/mvWIfl61u265I
yJa5B/PSby6xD/PK/2AynNXn0vvYpZlOO1Q3DGMTfiekRtSqgucqQ3F0zmY524qKNl8zXk7fvcEI
J+YamPJdtnI7nX/RAbNPUkklKIKuTDvyKDNPJDd+9Tz8mvmFaJ8UPVzhd8KnRvkprQKKR+3DSUNz
iG43F1N1yV3NN/cAJ9xjTjK+72P9fvhczuIW4ihmSKb5oP8yRIPIhC3689ltjFt9P14VN951vEpE
BMsmiuqjqdYh1/U1achNOWDGl0KEU6lNnrrhmmXi7VDoVZePi3qsulQXcu7OQT8iUpm+8cHzR/UK
9d5FXfRxkqrCO0U1jS4naQhJwkvVo3uMWZMMGP8WNMAXGiABSgok/QhWiMPCnNBVWfeyCS0KJBdY
/CgvtSQ9CMxCowySy3PCNE7wv+SsVAWgO0xlBtYeQqfYZIsRW6zgCljRGT8hRWgcC7BV7jXsxsys
N8Wih86OQB7V1ea7k0Z6NaPA+jNeCcLDRfKzui4AolvMqB++FKpkNbp4KJ47+ii85PNpx0+7TQR1
5yFPqp7FO8pvWAvu+xARnLwB5hm5YtvxhgLcAgZN+F79Sq96rAtycJIK1UEC2z7thg3q71E78dj5
jVyMXLwGv/fsmzEZSUiHQEA/qJv1UEe+VYvL1pIBVN2k4sqqNvEned34HTTqErsi2oOuFicP8h8/
WrNd9hbCgDMtqSYhGnrp/mef2Ig+mcYW9I7vE392MNMSa9CtKNghXxhJxoinj+EfmkmayJP3Gnq+
hkQ6kB8Mp4BIWZtUHxV5NuKJLotOJMI9s2DOBynTskKSQkzOHv8PQxw+bDS2fUtxeufQ+2KIHzlK
oECiELNY7l0GEX/aVISL8WKPyiObmjW1NgB7z2nObINmDOlHVOwYFzZCH9EoU8p5SgdXxf+SdTfE
NRK1BUL50YSBWLn9TTbPA3lpDd2ZalAE+g5xrxJtX0zrAqZvIw55N27JTCCVBHlTZh4JfH55DZ2o
wD2P2/RF5Xlo1y05HQ6cAeYot639oJiMvsbg4ZaSI8/bA/lYCjfz5T/h+ybmz+zCL245t3sZOBuM
j0O3zH+97fFUfbtYnF5ZoJJWDe0IZRraMZRAr0tVEmQTPjp9dYKojsKZ1BdTppkw0gN1DaRacat1
AqCwxjkMEzwmxbmNZJeFyGaP+l02scXVGBxVXsNTe6fq58b5sWPOZ9AfO7SDtXlbLiUjm5ArZ9Ji
1J6lPBgMIlNO9PdCYDZgyOWMaNVZFsWWOs93OMOp8rRlwvHV4JpOaTGMW6tAw0KoQUcxCDsq7hIQ
kL4xj3GL3qoBwHi9c5vPNKLb6swbJq0grCLvkgiH7LS0JWhbH6//M7M5FPHna/oGokPSRAfjn3Mx
AfCdTkiO5+bIqRvjAAmj97YeyaSvwqet/IdiYMxMud8xGKTGHOUuSR/VBRyv6mNR3KK1jzDqhdQR
cRxRas2incsfl+I50ixUgIME/byfFKZwyqbOW1282tlrXX4n7wdetWVZz8oL+onekxzrIQaD9+Cs
GcmOfF3V/FbgBsP745rOhh9sdEN2/M2LR2yhyTc7gG6V9p1q2KIIQ7FG0RwBOhmr1rM/o0Cd24EN
aaqzlTkPQgFetOZpI66609N/ppOxNO3yefAa+HJ0pr4ypBk/uL2kKY9dG/qN/GXohqX+aRxITv1d
NIkn2lVMQB24b6LVv5jbb1MCwsYWjSm8Z4fhQ6TKITUaMug62fVe594Po8bs2Vsp6LEpClC50lZ9
4bmjP9CVJ4G47IOBmig4jDs68LZ0YS0/kGGnlgHbyDd/6kR+nziIFO/1nIosowDmDPx26MTDxadb
9anajVC5vVZPpCevyRt4GM+OQxuNQ+9hgSmMhCIRwR3k3R9q+KBO/Bb4HBgPF91Z+3SypyAs59ky
jSdIjCVt+VTWbvM4vhNGN03SltZmLmMjBcb3cTRwkJKpIdi/9WgvWQ9y1sigooteGe0W4Qnjq5dk
bMvxvgEFW1pg1n9PK3n7KVVu7ZCtYs0AuydpXoSH8WdFrfN5T8fSrGtXZXsIs5MUY9BHGjrnq8VT
1NBzQOIf4Z3rT9szfFoT2zURpBLNka2VlRkKxkCzqN+LkOAn4axHZDtcIrUXwNxz1z9Vz4lGxqcK
0TkSlHIgULVlZmsdeaNRsjTX1AOrNeKzB1HfOkOa+LuFisvnzugnqXPcGSFg92XIQQqT9meVGiQw
3AmGdgMiHUf74b5Z5IIy3AJazL3PZU1ji+vShIyWVYezrcqmCWz/MkY041B4l2zKTLv2NNrnYB9p
9cGe/UwJUrBNNpBNiFgS9KvAmVflGpG3yhT77o4Ua5Qa3bTER/pynzTwgLPGs18fwRNdhF1Pcj+A
tl/Eb2MHF2IbWs/3RXb6o4A6CenJDIV7+A2kjfrcRW8f4y0A4kjTc47ZJKY3OT7R5NI+07HiFKff
Cbud6zKQ6SuL3D86Fv1p3ZnDcB6NVvJzrVIsk2mFDNPtB/kN0ejb0DCQucMCNefqlwdDeUISRkyG
gyrrWdrpgS70a+ML7Jg8Z45ttlsaQajiRViDFLewULT549LJlZOMDQ0DFL52vNXgWt/UvBQnMp8n
qrXFsivw+DBUk8eheFoG9ZwBjRA4QxFw9diUJvkCsD6tkfeQFH/9RPFMf+fYmHty7yPCYDLvN3pl
cBokSrA+RrqwYYIgUrcMTZ0+mSu0AkeUYq4QxqRCI7bur6JJa+zFwPV0YLKUiBQU6lHMZQWMYfAk
iTlFKdPWOv3tMLKQ8Vwo1CJb+v5pSPQ+bprY/0rSDL76uG55SelgIYJrG/MecaXFF55zSr6nwOPX
2DLwf6EZRtMlim7szAwOuPPbLkY39w3sn23+uYigR6Cvht4NlUBg9dcorCECMtQdKFzvTjoP4x2c
PeWB7/m1yEP9zP36QSOpCIytH/Va66x0NPJMyYweusAPnBGVj6xmaPgIU6n9c9R0EFTG9rYUzilI
B+0swic/8HKmZwgl2VkliV8hyLnGql0uChoXZKFEjzZDB06xfkcJmwg2EtG1ANqAHSADVUmxyTyv
BDlcGbgdHdtLz0PAmCbUb/YPXDv4qrGUYvZchjd1Y6oA2jYtB8XsAbmd25OadDY/z2XFQPhHY4Tf
SVaswhrGCfOOGa1lfB844HnwxJA2ppul/qAZMtLgmkGOkfQyd0ccx1Lmvntu+TPR/LIDgdBVGI4i
LeP+LaUWWaML4T+ry3G6lB8OvYpozuBbCvnoXH5MXze01tUiNwwhztJUyVc5VZkvkVo2toawVfIV
XVjBi/iwA577n+NXW5ajaQYCAqSkGI3Bdi2nAVNnYqrXiRUdcRSCgauNEZg2RspU34lE7NLIbyP7
J03mHX/JH+eqlIFt8PqQDGszTOa/vt2/8ulT1mRX+dXDkyHtgNdZaN2aEKppVg3O7A+loXc6+b3N
6l5rMFcpLqusWOiCQOxsTBqwLNkdwmU2ZDPBs4N6GCqHK4OFqYxhc2e9cuY8mcBTTDDHS6+p+qUH
Yo3QX8TuUN6+v37ZzMTEouqUDz1i3VEYNIi233N50yPTpFo79H6q1fIsy9Ly86CI5qxeTotFwoy2
TkZ7LHGIQHlS+QWxmueQrs4oQa5Iaob6ZsW3OKF18jZCo2DT5BpRkTZWmOh/bG4g6hA+idBYhVeb
byk6nKLTw2xQBMEChjMXKx6718BqYldWnA8HhBE3AeZDUH1ZeCRso6j2nA5ze5WipkkJ1ELjDyHc
69B7Oov9Y8cQrTevhumoopdC2eKjXBkjM9yxI6MThyqeE4pQ9Waj/KtSsR1rmfOLp2R0CUJos5pU
XSAWs976pVl8jb93oHu2Ys/t1Sp6MKPH/8KtDkgcJxBfV3ob3G5DU4yYP68hdCLthkA0nr/oyb7c
kTlY3KgMJPNbQU4LFpHTijAc/RzNre+E5erSQbZfBmFUsedo7N0YUrG9DXK7xqpDoL4t6znXNVx4
vdIJzVvT+XKzEFKbt2bnQwQ5Fy00Ov1ZGRtqy0t55EBfa9cKolG7b1ZIZGQUJ9rA6g3P2CdhsqWy
TUAKxCB4cGN6QzoozS31CVUTf/PDOOFAoc2B6SW+RtEWNYulIVzEPiXmhJMGsW4siEAoiXwpP3co
3MzRB81NOrYQuVgh9yXdQKj9qpNhPW/a6ainp1t+GoYDer+HxUMxHpr8QHz9EGmYtczCn9yQVra6
Ymkd2yMW8f3ir4z+vhCxQE7qzQGBKAX4PTdmilis2m7CxXgRmvRYmepRWDfno05WmjXCzV1UM1iY
tMHc34ykWjbelkqYpQ808HY/ICA4aiYZkS06o0k+/CssSk8q4+icxavn/CmEwwbu7BtyK7RQuuJu
NrAh5quBavVQO74Tu9Pr/Wr1H0dntqSosoXhJyJCRBlumUEFnIcbo7QsQEQQFNGn7y87zj57V3dX
lwpk5lr/+gcUmtXlmNAYgHnMV2A3q9JprUFv8SAv+4dTHTB5zsOWdufqEY2J6SCXFLHtpIeGwI3h
IoBrO9/aqcBbJh/N+er7grZE8V+SeXli0mLfWOswT7G+5SMAlm0LIOvjyHl4OZysSfzmv1z+zBUs
NVhp+itgpdbOS4JRJukseQu/IJSCnIxkFdmvWWo4r3VZu6u4Bhc+9FnEsHz9OLAKV4jshNl2DdMY
F5MZt44MEfpL0jQSRj0P3DjMFubA+oQnZgk8Dm67MTo3jg8EJPGAw51MIeJZxXB26NoAs2pgeghn
znf6+oH02wT9Z2sg2xL2jAPFu9O4Y4eo2LCafw4i5orpmaZ69BMPRyLhrrPbAvSULos+HDyZ+EOn
GQfE/62OxWYF3ZVxIw+0JBMjwlZJFp67CoThQLdF+w2ivl+s1M5ZLBDXpuZK3/cQfayxxoOrV67k
jN58dZQnRjHn/Vc2XDHupkql3ifF3e5Vh+mIbg+JyDG/+CRbVyMYvzwKL9WDM0YILcHGePhDaoAZ
b/v/feN20Lzh6tq73YsBrj2OMY6wvtmVZoSAGI3xCLt9OXZV4uCZpg64cIM7L4SxxwSW39UekC9r
vgsWJ7bh5F0UcVVs0vfsK44ezoYUnoGk73XZbb42m/SHCot+HEruqd++L80TCwamroP10EB2aLPq
ScGg1jA8wJz+yZ5puZ/wnrEgbAOnuDrKwTLz1wljymY1IIuWknP+qth3eU5bVBvoZod21gbvAaax
ixY7IVaZI0+735KhCqV7CfcULwy/18IHLQ9lOfqTdcewiXUgpdMh1WJKqhUnjJ3mvt6DXtA3Wd/V
G7UNKQTOF6gVv62gJZ0JTHSWbjN2ij/2GnyMuEyj4zbLF+8756Sn4ytGGimTyDEq52iguFf0Nl+v
+nrljdNvemPh1gTtkZAmmy0ekrWP5zs85o/nVt4tHqAEurrtGmIeVqzYY7ODGeNZFvfbrw/DmZ2W
o+dN1s0dNgSBG2cG2M/Mq5SwYNZVWnhddnfcee9J/dsr9nf6iMYTZv2PUOXZoMMAIo0BgcZjT55g
f8/Gqg2dET5Py3yunMYYszPAfBlkKzhXoHzFfuLNg9cRxoXQ6TpJAqPZD+/bfmBXkES3Y4zQ3Qr1
49Gt49Zwxiq6ZUAts6Vi+DJzHm4kRpZkcSzB6vByXgwuqJyxh/LyLYCfqtnFAq+de+Z9YH+nCbzs
prOu7OsDm7U4uHkK58BnprV8UApu+/k7IgNgYA04julXGYR3cda7sh4CaQwBaVTsc2affqbgzDrE
fqmIjdNRS5Ryfm29FEfELtbIMgLxFFSFux5qqCWBPZz7XlYvdeeBS2ol+gaUBi535C0OnmOiRa89
Wut3kikBBMrvoty9c0Jjfm8THTDv0cZGG+GjfhNFmGzhsH9MDIz5fJ0e3PkSJSeOxyvRWlseRXis
bwRqzm3J7T4CODNlIJ5jdgTjY/Dw1jBQ7Qx7cPSV6JWyMTSs1vvHTvvwASTCYfxmZer7wd3tPmiR
AwPHFbzACo0wV+gOGebytyWC3dHIeX4OHb4uDERu758b6wYsXQK6JRWDjYr+brgxDvIhZ4+d1D5T
cwIKIOR+8DNJ+vDOqGjkKExCGTB/Cb5jwCl8GcawUQDSmLM+vUEsnFwHTo+lQW2WM/b2/FB6A/Sq
Y3zHJ1QfSuYyhgfCulY+/hQFC4jTGaLnNUlf9uUpc3ANhxMZxHDKmmgeTqlaq+50KmdYjpQzL2eG
/Ire7xne8Ro1VBHJJ1Ec8FJz/uWKiUDhHdEGYH+MCxOtydVcif9ntU2CHuYoeupzZygjPxXnJXQn
dQXbquK5xtohkbyb/xFK/BHoGEtGZHWiCGVJerDWGtUiUg5aX0pR6NYzEkiJCQtopqR9fcEES9q3
47hkLjLe3jKMbJbMFHvCX7FNIN0I7jJxFMoSnhw+XSHEOSh1zZouGqyCCR1ReSVpEtgVeN4Q1k0O
W0/d3b7kAvQfRzfM4cvT/r693Sr2o8OT37G2ltpvG2ZA3NuIVvPVL6mUM8vc0yw62v1SgUR+wyPj
mMJNgRwL/OYNW111L7dSti/4Qjjiwfc+YSfVE8LFrzo/H05w0zJzXLjIzht7ZRfL06K3KV/xbZtm
D6ytaygjLqXXu3JHcNH24IiAuqCBbyFCueLkMqF0grte4uME//v8UM/DlPgA9icCg+WEOKEbDnaq
WVDcboAiYNqnzk08jMyFB26EzDW1ph+MIda3yRP2UzBmSIeHAwrfytEEheGFrT0DxbEpXZRFTwfJ
4+YVV29EP14E36jEQ24BOwlKFcXP1WWeTasqo82BrQlHJsRECCbk0e8nBkQiLhWdfBmk0GRBtdh2
+li7eUPKkTdYbvyVdgOEQRp0RnihgvFCNDewqhibNzQq26KIoKRTFOeXFJ+KavpiCoO1Enf6GT+q
6RUzLR3PhlDpz49rNO6nA/A76WPLCuYje+XuG2MgMYi02G92vxI6H0lb6RnzKXohDVKW9No8kc7y
DMr38FoG6njaslfljUawU/BsF/k9NvIg21SMG7nfSrv4tCGtg3oMK82/yXvh8pl3eE7SNakxlkOk
EvW6pUKU7urkThl3d2A6DqZMdhcG4mr6VDi4yceMuDl4trCVjVDF2QgGIkx2nhRm4KjQQVAw6ZAJ
NunRrDrhllEz5oGz4CrWx9ZjGJBUt3d8/mk3Sw+XFwasL7YKRDHY/sLlBXBXrPf+zQgVTjGhelAR
GKJ9FvWpqlw6DgUfJMjI6GQgzWJGKMGSc1QGyW/r0fmUp0iesNHRmdA5rO/uJIMPyZU9whWHWhmR
6WXAb7NjfLya3QXzLgxv0J3/50PyQzlZWyy9KUfZlSiMWyh85Lgx22BYZ1cZo3yYBXRDV3RIuWgn
gW+x6BnZbMU1/lsvN8XVThdvlgcEYnBxqbev1C/XxYync6nSbZVrnhc2oQGQQObexjgNeRnl8MD8
wo6Ugs8vNj/oExhF/Umbd+7JUA4GZszltbEFc/KZ5Jhsx6Qh218WWm1zhCvYx6kOAMYRxi70zaNN
c5QTMJiF9DKgKvDIKwxZfOVoyRDs6VqRUuNFROZk5RK38tl3tfdkpoENKY825kUA/lta4rkR0c5K
WDRI4m1yifN15la4FtnVJXXYA44gBUiwzOdS8wnW0HWbY5gKOfsfMsOOPMb6+054hcoHoAwoYS+K
CkvmC2qX+L4EYSnXXE19z1W/LbENp6lPpEW55n2zWvHxcfrwc7791b7+W3a4nrP8jZszkM3B74MD
BhwEoiG5dU72AYA2sSUbz0bLb3T8HTv4JzH757nUUJCDxX/Zd1w8nwYtCw4dq88agBkBl4x/Fwj8
WDw7SLtjoBa8GqFejV32JVK8+KVz/cEm6rXLfqSbjXtX9zj3WIT/aHNV2EEZ9+TLyPD5MxrSHN69
18gZ0+YxsP70FKOetC51D84/HN0ms2AqwTTXDmxu+F7+5frRfA5XYLKfcy2HGtlNoFB8J0yBNfTg
UawIX6qH/XYHLBUXehdcGXx3Da8SvhxTzocf0lqd4Y78lOXx4fPnFJhbJRoG4wOATEAky6SYpR7k
irBKXobHtJ9rgtXRCE4iExTqe8G7Zrk2zMrYQhrzGL+m9aI7vFakvOEYFd820Arjwa6EAYb78gqu
ivmAjc2Mnq33i+8Kf/0DO+cVoMBdg8Yi6NYk4srh5eCXZPLzertp3fcUV9SA/OrDCPbRsj0Zqw7U
p4UQw/SQv5etqxOWSKtvPJw//qT46A2cdo6pHRFQ/uiPLuAq5pfUPSDWAQPnIsK30D96+nw0H0CD
Zsv0jammbQoKtgQqRn1WdZzUsB39UjdNPnxI+NpzNIrHPRO2Ysa5P6tjHcI04vKknxbRNUA7NlGj
u1fEQ+pG5kshwcz39XifzQAUZsM5AqfvGXwxJX1pJ8clymwscgeLL0lZX7e+Lh53Z3TAMAK+WOdJ
4YNnX3UxXeVLMNDUZZzY7cuBl271e3gsfXmpxN/dA07yedi4UF/Vg7rGhXZYe0jabq89V+VXXVzX
2fx1epxKTG3vWGIyWGK0msZkjE9YFucGyJf9zsEdHt41N0fztosCRGcbCVPl2vr5uK17Z0ADvyo/
TGXoy1cC3J33Gce3YORKHgXAtD1/0TZguL78vtbs2+kUN64HJolwl0duWbj89eFSc8aRStYDoD2k
+LsD+ZsRY0sNQPKa+0b5zhQNJocwjHnBz4d5Vc8VLKzTfb4nQnHSkAFzgVgBdZu5sLYqtljjEErC
d43FgOd6EHoCepjJ/TFF1wA++5kWS3qu+SvQqRx2A9jRNvqamQTqIGIemMlD94cRJSX5siDanskw
fhIXuGkwRpj+fGeCVYP7OHIk1c1bW7rBlDOLJPNfcX0Ql7c6IX8GeL9jRw/pEY7S5EpkvSC2qrBE
QJkVjKBkh0hCXpw99dTxHfC2knuIYCXWeEOVePOHV9xTCXKQHllooEp22YVA8HNSQC2I63hsJHhg
wIXjhVBVcilqDzYZ/p3Ocexk+K8/A3l2nzdras0tcPgHHwS/Sf2rtNBBQ6UJM8Pb/P1b/jaUBZh5
43x69AC3mWq9EomocnnWrshQXCLUwOaErHockH38XmL50oQVUNzuGamG98DWG3KVbj03BAbqPlQi
KgM0EoyFTSqxr/OXfu3xvjqBh0OK72+LtJngifsaue8PSByiAkFivyJl7/bSL4OKIxIen7nBmORe
pL1DyHj1rJk3Iekolh7x3ILeXz15Bjct+hXhNbc5+ZEAEASE4UDZ2P1PiWdLBJiHlRbuezthbMRy
HPKsP6ZFABU/Qej6XeRBvur+UFrgh/zDMzFwC1hDA/e2gI3oXOHpmjjbJNVEWjUIvr3h6caAbsnj
wM15l9YRA1XdNjJgwplMCiyeIBBTMcLCXIPctKdTo17jYqIqq0gJPi6qWHG6vyxqOAeanyppkxxO
ae7gZkXabjJwYTa4Db58QFmF9SqwuyFiFqNJE+9zmnkQZBse0PiX58yisQ4aCNHAGya12Sje4/El
qEXIT1r7Ezy9cvtL4idaUyl6EvAxH3GtCDuvohSvUrBmSBuabcx7cGvvg8jpMYWX42QHGLNwcbvF
cacVvjgQC18A0Ctlw5QqahP8rdafrTAgafGrYYq6y6j777BcbJpL+a/4HU55LzZ8NCyO3v95HCMs
M9+CR9Vc0HuE72mx4pmB3AblJwAxuG+6DYG5fnWC62SN58Nd4+hqAJmMFlPxInVx8yjxc/ifkL9e
DN/KZb/+wKGFSNueGrx0depXxvvWVfJVaiq8E/ga4wC6sTV91whRNfvfFvIn6mCG6PkYNgMCC0Lj
WAEsiFdtpzKOwkxsBcOQcTNHUbfJKBWhFD/958JILUwNRhCtfqkPyANFOPT3fjpZCtuIVe/xxXHX
rhRQEay130iKOBJg6QvX+sGWadd+bAtN0mN/H+CnAk/z40uw/OWAgJH8Zxxn04c/YlM4DU70hTWE
DGCX2qYJ5Exh1nW9wDAbS2ilYOrMrweVjddtZgQwP2eMu/objsmm8fdctMRO0p0qOj4LzDifOWqZ
5sINQMImvYOr4Txnz5E5mjShtumiJ3FDv1VG+IJDW/lYYf4LpxBGGMSvxlrCxTzV3mPfO+d0fvfL
aT/vrTEn0hp7WKvaGY4IlrdqSIc01iH0yki1WqublBdqXW0xWjUOD9hK+7kyh7Dy1LsR2OmJvAHm
DPr0jTrqZdOSbWu/D6FKwSzGhNFlidWwD0zDMaxBAKccm/xFsSaRkJ602TY44UBRTQPalaQKWpdm
m1iL7+KhTCTKUERz62JSTPolUB6/QbV+ohUABqgQS2OC+boQQoRJM3S2YlIeqkMWZ7GeNFtq6fxt
5dSPDD2IrDYmFZC57NL/5ZeOZ4Y5Ak7mZh0DCoJngjTkh+dWpW0NvpPWw/YSr355aLqjze0sZV67
6KC/cmcj0qoqPBAgYxEdAu0PKGMgftRNWF/a78tj/Vr3wRF7hbjqrQprbkHIMbAERJ5DTC1xRsr0
+av/PX/Bz5q98Hs90rxcvgzwttJJqclexeLBNbZENC0UdxAiX0K8o/6BoulhMcmB+q8gdMLgYKrB
6Rb4dAilDcHwLMjgNXjtjI4fVTtLSBc+sgaX+7depYsqKvxmSSkPJI203ChFEBXqEjwYhk53usXV
/B09V09ekrIQ5wsKLVJrwXM/yH3+34hs91wCDlDBAzw8ZDKn6NlSzBfAqP7Dt4ArqFq+FpA1AQYE
ZKquDKsNEJo0lGvwPR8Pt2BotRBaQm4dfCh4UMwDGZHYhBCVAPJpSLuQM1L3K+HOi+wYl69llwx+
dLQiHFtkMdi3afuwjoDdbDEKsp9n0GB1mx/0wFikc4ynJ4TTmbfVIEQ1C+GTtfCYjFewnWdfN9sj
ltoNoA67xw3e9iuZitkBbSz9OikpMAdw4kU+Xv6aPqfS8on6lamqfVu+mBPtyVzSrcemXFyxwyVz
CTcK4AXW0GMEwmMew/JnNGdwDbm2t5WpcRqI+8G1Jg3zFvMj+tXtFyWwC8reWyjPAWOYD0zeRHKx
4ibqplrcRgiO5AkdJtCkMQW+edViGjEi5HypbJ++9FPtcBOunZ6teg36GDwWvNzQKSbjyeOiEEiG
cAtJ2XhH7B7shF+GcrQoX/u1wfSE+S4Qov6XKSa+abHAJHOXt9Kw3yRabo7d8VRnD9pe+Q3/7nNH
HPXSLN+X8fYRGplDuuIGfVRrqn+a2/slystZFX5wR7bGU4M+wP9vZmyTHTXpt/mcaDNxg+bVGhxU
Rhp6aGfjyTfogmLBmLm4kbVYznvRv/JopeE1LhlMoJ4KuyDDhXcJM+RSXdpZ7T4DHNDvKwCwyWt9
F0KW8SSf3LpQnr49xl46HanhKo+Q8QDtfr3kY1ed/aZl9FOHOYwIR7u6JYlcZHLROwZVlCUj/AAz
nhXo4w4hx6EBg10nMc5C4zIDYVD3LZP/xY3NbQvxg9Fy8WHu6WLeLNZc7Y5Rtk1LffdYwOmhGLfS
CYFgP2mL3L4kOQPx9vLljCzIApHkrOAZAQarSTH7blvvFREQOXRaj6rRAmXwSHPbgpfRVv1H8MCa
q7UO1Jw7H7aYNmJW3xB1oyw/BFtRbTLYsghyZTNT/GNvF6FITw26ibSQfVjK5Iy0M4Zcq8JHOyTk
P9kS3wjgECBwgAf0qMwBATqe22zJlIBEODbBntYmue71P8RBzgfx2TERcV/ptNoN8HCaGPhTSOQD
DdayfxT+Lt223ypbJh/3Zb0cORiYBEaMnaJIabslzCln8gkTaialIh+um9zsVODBSAiVifa1Qc2r
WT5Toup83d5Oo30xE/xq9raGGLYqYrhAVM0u4zNWnoRvN2xqV4UmTmAcRPBu8mVoBbRqZwlhnFnS
BQZ0SVLTtuVaRjyy7nwNG4l8frerBWHC1yUDuX4i+/g+WOl6kBjO1a3mKLOAQn/b+ZgRzdNn5nfl
6d8MZtq2KrwWQOmNGbL/oZPs/WHhFbeI8JYREn9cXRYAhjpbDhDUkueBNN7F25GWX0aM97hwxlBR
zSrMQ+CQq2u4z9XrR9m1G0BD7jUBB9MB5fHfhz1AxXHQYsLD9M+wRmsMnNU47YMRUFeDdZpZS9BI
69zRe5/HG4QIdItcTfjLIBOcVMzdxg5C0WDsl0qYRuPlLaiDZ/CK+gZXcHtASbeEScoFFn6c6YLe
AwtUnylN7ZK2LATDcFPMkqBj5jdvxvM6QLBIOTezF4fOdfeFH3bOzoXhpKrd7DGY4QKWnBk9cOac
bXTM9gElkCNkxsHw0i044JP7vuGN1NPrMVTxfZ5leC57EInVQ/Unn3F3+Un9R6hv2MQJK0YIeXMH
l0/0TKCDkkTs6TPlDNaP+XYZdS4KwmEIcRvBKlR0qpfNHTt8JLSrGkskEATaHPMaDzn+Q/iXIBkU
TF4ZPi5SBBMoQKFn4X7i96uXMGZhQ085ZMH0YI/CTCWjufRSR7HvwT0YOtAYnsvR5bb8TrRF5QEj
fKcdAYU37iNr8kr9DprGUNuWzpDgh+uBMxJHd84a45RSnmRgM9mJuhjLw6DzJU7sao4ZN8kFc3bj
e1L8FOrEIObh5VULjLdt0FwgIPykPOrIv2dSWYCxLo7CaRc8E8VOqeAg6iiWADHv9gVJu0Vza0uX
QTLENIrgTGLfo8pjPmPnU0B7Gidp9nK/7LUm+gGX03fe7iHwOIBqwfBN5YbymuKPJ+64b3RM3Y/T
QXEyymCUJ2UFw1bx87cPviKYHz5SE1igonaRTtpWOzFSS+f5gfOAIh4KyZnwY+ZQNomB6/ZyFIHQ
MUdmfWK9L55L6AYlm18RGrC02bcEVM+sgXqQHMkK+IFm7SyDOQBH/0onfOp7W6dFYXccbmTzooQX
FpcLf2RGcccP+W8aXq1Z3CCMiU7E1hGVOwMXJCPw3HjuCytbslf2W5laE6TgxQn94ZniDM4PVETt
4bY87rVIibS1TnLEFNHUQg6hmR90O52dOyz6TJK7K36oL09Kr4b3AGPdqUhOMcuD+keZtOrFB7v+
fvhEf8ayVN3b/osw7OsOIQoUHq7rLnxL4r/SgB0PezJQAq7hhtEKUDyYMxepUoQ/N4wlFdST2Kkb
29t9mOQO2Fw8cMn+5oM1jO2pGlm1+l7eFqo9oPa16pO04DxhXOhKUTp/M7KdF6GaIFinNYgfHtQX
9G6aJfRebfDcPJ0h1f4bJdx9Qf1O178e+kbYbFCsUmvRbnImrvKZ2Li/mC8nhKWzczLbMkkZJ8hS
xLAy40SvbJjZSvdGnGgKt9FKFM+w1ET8Rab8YxE3mrk5kxzF0zz1LAwTFLyd3y4I9kJybrZ6MXJI
FA8md+F7V+1Gv1/RQfMno6/FH41+CAGixQioGmEJYbQ/VW2J3adwjpu0N1k8cPQ41QgoECmmwpWH
wVz49piXdzA3jvYgMNjdvtRMlXXWl1mU/oKUtgkwzHtKcRjC4GG7YymcoJI9cRBeyWumIGlucvpd
IZEjsqFdXdMtmF1cu/T5W4auSTof+9edMbkvU1zOxlHqnAYWxhWUM4BlEIN03ilkAJdBX/T4GaxH
3bSJ7/F12W1JrIDb0izhzPAEBk8fP327GppMBNupGhfT4aoHAUHHzC0E5U9NLUJdQDEPvek1inRe
/WZrkxEPhSBKEqtSUveX4dNwv6duC6Uk6QcWKkaaH5DJZpa6KbYJzOdN4Z2dMZNQonxNXY9q1M9n
x2kGZEmrdpyOEmNRrStBXBeFIoXjXpwz0cjqRhy+ObcYWaA3wrXj/tORKmFE5SWfDZLaUbADeVC+
/gLhuD8iuZDgMRaV7oKlMPlYlkEb9E5FSh00PBYsCgT8bagcZk+x6qwB0faMHrx68YYI9wxx6sNj
feiv3wSIu8cnyk1QEf6R84CoLNq/Bp44/IZQ9jDOUBnyne8bxtkkLXzwi3/W9rVxpYf7IouGQNJy
+rm7NVZ0aPPv+P8dhk87v1Tro82FvnUXff+fowZjjYk0BweP8sOapcTk3l0RtFuur8vrkmbANhx4
i9An/IdXu4QipE6MMhansKNHmTG/x3eW/4ggX6z41Q0SEgczrlk/HyZ68PUZvDKqxcGck9tQrGKh
2Aiq4aNJLBSMWByOKlK2kw6LBXmVncs5PVThyQtlNoxb+72TeuJdrCyz9BxbGbKELIRAzKuuJ6Jh
bJJVJ2j2ZoWnUZeCbPIpmiXttOJT6kwwMvzVIpIW2HJoWAbOsXTeLPfcwj4qZQy4oPKyEhIgfx9T
nEzuqGnxn+otZgY8IoLXR0dKLO4Nky6eF7H9DgNl0WzVJNsdef5nNDGkytKpshYjuEGvOWA/ZDNY
rrgeVpQwOjpVnDRoaZjw6xtSdt7ifX485nXF/x94PTGUxovRvCUQ0eDHcfIhkydVw4aPtcl+tMX3
9PQ1RihwL53t6DedMaBzCHfh7EFbxHNKCgNn5MutJ0y8wCF4yKL7ZBQf/ff+qG00Ks4rr8zYbc7R
Zb5JMG+pLVuPKtbM/TdieaZj3BzePDkVdAA0+s+E6RTIXn0ll6/YVBs8M8KbzRu/Yjs3pkiGLGgz
J5911jckVZEZPD9GvMA9QW3A1NaCA035Tq/LU8KZyCDBh/9p/Aii1YlNz31hBjH4w+UBb0BigRKC
iXfvDXUGtwovFft5gtfA9YQmbInF0od9yGdELQkW47RXe7inshNNCN06xQ57HKZ1GR8LPQLHWGmd
O+iKR8hnQ94NkW5mJsibmnuikEKZmdmYsFF2iMdpuB5Pc76CmiFQIbGvnPF49cG+v5Yev9m9ULeY
4vUHe6Y1XH1x+jOqF/cbkz0EUBxlOU7+atwG3aZMGlO20DQzcGC2js6zWoGr8oMJCOM2a6Fs1T8p
3ox8C20pnXsh3A/5ku94AYReJ8qm45EQS68IK0tl5uoiYYb5CrrFS9KGQ/uPIS6OYQPA+vg4LYW8
9d4w/GaTfm9AKLgYXxYHlVwAU35N3VcD7B7G/nOJ/yM4oynTeOHmhQGLOBLE6zFf4oSG3GalF5o1
8akERUWwJDFFCsRH52TnttJeLOEzMLvl8k/GW5kes/RKvquwYDvzMb78FysgWZoAOIGf40lh6bD5
GHc4Ne8oO7Kir4it7PeC1mjBskFDRyXCS+pTz0TuQCyptmHiL3u3CRsMWIE6BS0APTqAcrGrwQrF
+xCbEQ/wPp6ahnWBV71CNE4OMJzcYOG1bqKb3Z83NRN5cfennuG9Gf3BdVG4/OpyZJ4hWUg+PEiJ
CPv2Oa2gh5uH4umWUgC37XbGdhVK3g0prmKPt9woypBXnIdw/Go7WBkLyRolgpKcuauHF6Ba9xLe
ktM5aDX6H9gCKGbMKTriS2de5MXWa5wt/CYo02byGvEh5NOVWRAEIFqxIYNqtiqz+f6nPlP1Y20q
84QtLpUVuMw/JnHA6R8sLhTGDCut1Js2jvDNdrL/E0y2vcaeTms9Mn4uSANA9mn+WcKCU2jOip/Z
jEKRdRNIXPw+ZI9o8BCBOO/zUjbjf24m28wNGfMYVVkg3hBv8sEqgQvKcivFm1z1W4DItyOogABe
PBzq/nKlxUBQbnUngVDIwxPo3mxxDBII31tz2pHUzKcGRX/xBTVKFLLRmH+Ihz9mMwuHZvSi4Gvd
bo3SAsi7mWG8h9gMPTl4OlODkJIZudLPY/VDHhtxFhV8wKW/ZjLSUiB8QnnGTAqWgfUDk0Vg5hHa
qeuCvJKtQ+OgOamzkrYKlpmXwuMBP29VpMU72kN6VwZbtbk9e+eAAgwmpr3ARM37hs638tYdiQtR
0VmR2Aw8TjtYTqAxMnAqQen7fmSdWGrQ71khK4VCiAVCO1uPLuOh475BwS06tYUaqBhzmhduZ/+K
NB94xqTAPrh0dicuKwao5uITJ/QkpFwsMb68XO7bi+acX+5rNx0YiH0gxBm/r/u0mdR5PMb+GkPj
twNVh5xVbEtM/BgVC04V1YR9lTwd1zK4VwJZOO5xgHnwpNg5XeXd7gQ/mTrFg+8AV0eAsPgDgQYK
rjm9yBHPRG0LZ4Q69Wsf8O0c2oaphpiHuK7CaiBXSW33g5evDtz8eBH1pLVgVzYXLEP0lxYfKQ/h
YsA1TEdRgwWF+MU95gbASIH5lOUrRSUbkqDmoX9cZbqbo6ll+4b7NBBh8nC+K+tC1QbS+qLXUUOR
l7QCh5y0WTj47oyBqRzdPJ+fmGTAz2B5wPrQnO42K2HSd0FpXVhSIJxQ3yeXAo29l33tC+r8qbW/
+l+nmC1WrbdKzZ5Atoxxr3d9bBc5VnRYdWLfGcQHF9byLo5hSQ85tE+H++qxwPOL/lkYdfLbBNeL
hfulcUGvdGUHemN4TXUfHxCPzxS7Y+s3xxR9Y0q3OFYmsB/NVccZmDLcT+dE/cDrNqzSB9iHJ6P4
bOKr06FZHe6CI664B8S40zE2TQf5FbKFT08yodRQeaw4BWk1HxHvSLfG+YIIkwBGHmPEsS2dYDj3
K2MbyzZtGJqxDg9160QTRaLbw4nB1kwDqYp1wDSNO+F8AOMIbTSsQwyth6NDNl0ose79V4HCySNb
cMluk3FHEg++tC9RZjGaFO9QtsF9WzzhZkNKSXBe89CLPTWqzAnq9dLcPX7wy5JjwGfx6BvCrfT/
xysX3yNghIHxA85CcXxP+HN6JQ60keTsroEwcGyIXbE1s8boyYHTgHUrAAmdHo4Y7pOYl59ZBqcv
ety9/++n4hUO9ycPb126XQDtH++zLcOZO58HrJvrSXseVOaBMMDepqvLn+4BCzEZy2Yb5RJ2xqQs
tgSiH05YbzkrMWNaCeYVld5F2DZTcZBzR9vNZblmXm9LUjgKeT+a/3KUk6fBLsUzO9cQgDe0i1PN
ixyUraIDtxkIIGDvkDqYT6tbhF/V/FnziKMuA2IWAQUgi84aSaIR6RDwVTPFgnzT3Ja4MmlvwgQ3
MOMEpSqc6kKYZ2/hxvTW/mjgqKG/vOjYb1ENbjVk6zrH5AgRAflYjVvdXFA2GEXIcIwwVDAN4rXQ
azEZTsrgLdtv/hdFQ7RxngNgut1O7zAxTPyHklFwVmYJOlREzexxoUdYtMVPxyh0em4M22imELLg
BsEqt0pPFGUDHM/MJ6FnIuybdpgukfLImKUBcPpfyfRLDdo9Sp3wBavj6RxdmoWDEQ2TB1a/9DCY
8LlFou4GsbZ4YtS3VRZ8v1UFRdKLMZ31PNXb47TeahEuQqoNS0IUYRqnH+A+HU8Aga97ADKlB9Hw
vzCJQg3oP0/Ibq7bK5Gp3ezza2CZ+p96zbCEUvkdFQNLoKnJM67jdN7w1+evtWyy31YehjrBeAsR
/qAmoPIqepUBKxxmDlRQjIGiOniXNhSeGvbWCtNbfNxgj2sMnVdI20c/VDHqz2jNAYH+ZVTYumDn
IWbzPqJNfVOrkGpnAS8zClCQs+cuLQXlWcusB4abOdAcOjUuDs0/JL/9E79GTCfx71sMk+t2hIcU
TQ5MPWyP/rBfIRG1WyJlm/U+zW7DAJXGk/iw0e75Z6yhcQGTQcsBLV4xT2Qz58JzlovhiHRiawDM
82FqLWhMRyiqJCdB8kDpS/bpuUy9z65ofQbltryFc+fI1pIQUsgNTWR49412GCxTot2he9LsLeFZ
XqPhmQB5LFMepImlU/hicF7JxHUfu2z7Tl7MYUGBncYZ7NR4fJA2OvX2hXzxEPTPMxxg/7GjzHm6
NUxocC4HXQrTX3lTJC90GSU9epV0ixy1fWtrFHzQytBMEyu7VKhemB/E2iVDeQNE3+Ku+dwMz9nP
4+NedeGvM/bIlnY1A88dHnWeWRJNka+P58ho8cBEgXLOMNr7WAXTYWN+dP83YUDlgRyRJIMlimFx
DKFfum+HK+iT7Zne1ni6uZEJVil89ArK6tVWCFt9CTZ9RfUktGDzqwyuS2NtYB0xgcOp9FOevWMC
qRSX6LrxPpdcd6TSxMAe8gCBA9xonOGcjj5m6Hw+3lfCPzEHpaMy+IQoXbTT9WE3S9oAhhXU6YYl
pmc1cdQmkLk+nAvsOfVH4WgOt0u470k+JgXdWalmcjwG2OOxp1yIq4g5a8B88ej1wZ058tctN/0Z
57/M7mlDFsif6C+Hu89h8PMNRIYt85FuWeP9vzBAWp9zoY5YcwDV2QRZw2ijgKHcPXwayCPAsR7E
HsLb5yfF/OuBcx3j8nW2Y4ry7u3utyGl88JB81f+EFO6N6bD6B9JZ7akOJIF0S/CTCBA8Bqh0C6h
BRDwgkGy75sQ8PV9otpmbKy7JiuTlCLu4tevezs+jlvBL+qN34zk4CVrHmongQQMmckhOJSvEDWt
4e+KF3P4obu/iebOeZheu4p3HffSZnWF/87ZumDpjngBvrBb8o5OSyi7eByzLUhcQce7V4utyYqo
wyXoRVbSW/26QzRRmlp/6F84vAKKvG1o4rtNd5eAYACGNm8lZGzj47an75KyqJ8/vG1DmBkYkZVB
hFo9HeBh1HdGZ6g3NEZ9B94vjeueQQbxbS9atMRRh6k5+DuLbYmJbhm7QlyaJV/ZhDtHPfV2GJwT
EIjmyDV5B1NVLmMpk09P+XSzefFN6vPo2A44wSOGaaidPZIvxe0KIuumtWG2jAoFLrkK3/ZkBsuw
LefB7MtExR782OpDaItuhy7YXsK81x+AIYeu0mZHUErgkwMTr29MS8mezkeg3vYoNGGZM8BazBqX
V6SqONf/+MsepTIsYeb8+CBsfcamGvk17mL5pa+fUl7RxveOHlH44XeeaJDf0CHts83hV8qiOKCA
2KlzFX1VvWCaK4fXNVV4Y3kbDK+sD7q7uXrQK5Zr5lrsANDBUEq+dP5u8nFAc/iB0F3deqY3C/V/
KLmj31Ovs5rf2ABb+OWRmH4205ZjBtOyMWJwc5+cRLK4OqMPMRTRQkwgqmZkWIs2motQKOfS/WuM
/7jLbEKwBrk+2Hrnl+486bKcJLnnbzIOC+t0eLsqzWGrME/zB+/V4BxQPp8Qb2/zVgm5QHddapzB
PR/0BUNQjR5TrAOX/JsLf9dDRkxXOaDc9IdsXPboXihQrNAsl10Z33aqzUvt7NTsUrvb8ILYCqBI
g7xIVwc+AGgGTuAZKBZNkf7/HxDSHWb+pFsnPsmcpgl0nrkzFDh5g9EaXCl+rzcqXQqsatxFt4wp
7g5UHF6F7mcMNJsjECGXIxE6etg7a7njB/i7Wm2LDOIJEk8b7e41vtlhhzHwy96C9XKIqe/4PePu
4mcb8kMYzztbl9JtuHO4q6z6tcE5zlSXKHPpMSGWW6I9puIewi6o3CHysRzQm80uyFmdvSVUBOkz
kqeHstRedmIzRmGeijoHvuD5orvPSjbtWMgbqngPaGbnjzDFPPa8Dx9MnRA91NtYzrK3BzehURjM
tMffbPYestG2bC8uK6Y6yGuaYtAoEePFZwEYtYB6Ar598U+NsLpG3zZQr0sQaSDOxA1izAi4pc/i
TY8YGpJJdk33WuomfH2O6cNdmm2ahm+iGyq35b/1dhfb0bTYUCFg5Is8/2PT+A1WxDSYpdotXw6q
qloX+CgMWzAshJYBNgbBB3ndC0R0+UI//qPuH4jnHmfo0PWrHFihLzh9NA7ojlCU0+b9tM9qS1FO
U4PrvdkAPN99B+52SA0IPsS5YGsdsw/t9cGrMW0WXPWLAAfRAC3SpskPTm1eOacwXTf4ao2biDot
ofxFShPHwXC5ITk95zngf3J3DrQWJaxksLs8Tb6gBFNGahY47SJ3K4AxehP5jIfLj9/UrSrcBqYn
Izq3gInpkKV2ZDGmbJrz+bQpxp0HSXPLKz67PqOPp1j2Aaw+RXO4tZCp9rro/RzEoL8cNKEnQQi/
OFqI+Gkj1WTI2yc9fRwWlNfvoj6nA2uJ/rqeXHeuvlEzZADiRKU5bIa6V61Hw8uFAAYDvOk5AqiD
ukAFbAKI1rL1TjtIhKO+1nrgSHKTrW4MT9vDtYIu++OjNnM0Vc+I0Ko9n/JGPwrwBKU+piBC7rkf
XK9Dg7Kqk9VaYHtOYmZzzm4V7wBxGeeDtjXAMNLIWmXvhixrZEneQmvVa7qzhz8gmumIotEaNLsv
YJd0cig2MECKD1rQCZoO2CKT/keTcCPgx7CeokEj9ur20cPWjibUhJN45tymTeb6Cypj8KaYveJ3
gXIYtPefTV5qy1l/Ymw4FEcme+gXPLC77378E5ivfZyRYIm6b31+m1C6tLG5zg8Qf8AUh4DV+kX9
C8UUeNV0C6pmKLyCHYfD8kT+/i1ceBAHhw0HydCeLtOaNJ3JJZrMnkLjY+ve0Pc5+Td6u/GNpkcH
UCSV/7lZjM5quG2L3LhxMKzkVP5VfylpOvXfJe07/Qpxk06fecVjK9woCXqeTIjzlnRJKUQHgvb6
4ORmTuRh2lx+hO+f1QCgwb2DvV0WXGyJPzYKYtSRwansmeJeaxAD3odGGYi5/jZK1/z5jg9FIUS6
Qr12lBNnnxxr5a/1V3BtMDlBxKDx+AduLi2PXyxH3Z/CK+eSsYLmuKCYzCMICZoeVFPRyda0mv6y
vR/9NkqUlDGRMXiJFLiFW4HPhQ8yimczqmrBVICBDnXYAxXL3Wa2jaKzXx7lWhPjuJCumkYpz9T3
gVFxIQev9pn0MHHht9Gpni14cI/Qd4USMoCxeUfP5lhw6pWkMU1MGSAtGjZLnxCc+/6BKQDf7W/v
lxijLdgYluo964+RjIFaKqvlSW6kN1KqnyVbmbDHJbY+nz7/hwUJP28Loa5DPE+fNhjr4pky58TI
zs79RwFJQuzJOHIIsC+I45wDy1tChVH5upOsh5wvQt13w+r9YNhIcvIHz580w19jW5fgtxyS+4Bw
y9MCMHC93vPrASG1fKMo1SlRKR9hadr86mgn7ByfsUEJPdlUwbSKkgjNffEnjElZOc8oPekvItPs
7OHwjicJIa47pIl5TkEeiVKcieEgP9l+nkYq2Gihy6RPjEiSKcdKXwtiVjwUfssvnzZotUs9DAMC
2kLuU9XrFHBZ6jPFmK4TLeu1n/99AjpfN1kgN6yEmxIFdU02wLUH/JowpWdL7j1ym+4fRehZtqew
DMraoSeeJp8FDaM32k57IvJBig8sioyhmUT3s+Q7Bk2llLvWsVrPXJtZqngH/8wBNxqTVSK/xvla
wbq9LBIwXWl7pj8u5NlOokZsfonrHbwuXpuemLbswNvYbA4dxaoz7cTRFZ2G/pFLxwKaPTrbnv7L
NrbB90j9VOJ59meQJTV3sjkKvng2PEaIE4UXxLeMEq2k3xp5JollBNx0zu3eN/6qk4xyjipyp4lP
behzWjiqyeknAFU4Re4nK8W0H0iRU29ryhDVD55KXEzq2oDpH//KA1P6xiTVQHEgX2iVKhVcgmAa
QQPomsyPrDw9Alalf9zKm4hSBhDatuaaDSECcOUsqaaH8CWLVrjZFpIDvh9Og65HaNkOXYjNWvmE
ZhAOAu/kFnKcgd8oTEofqLL8yChKOOzNdcTvMmTSzsyIQpHpG7XrwRHrS5gyYweheShzRk0ZE59a
qz8Bw57565TfGnN0QvaAM8v5Nl3hDom071TTcKs7PKWc3CvUovanETcU8dUBgwYBMh5wLJXrclp9
p6V84dYTilKfuz3llPjNoePnex6RfOW8WygSrhkkyrNxZBmPH5OeDDOFBjBzCTEdYT1MhNgw9Chw
pBQjFLrZpsBusSmVSMVw2JYDsEhO9dAlA8zt4XsniI9odOR8KP+1zNMdESovOaI8VsqDLAk6CxXN
IyXmkx7ruSnLMEwLpH0U4xDTGU/+QNaKbVEULDXhnf3Qayf4enksY+OlFJsOzcwAOO5sb7IQhyg7
tIurnbT2InkRh0y1naAv9eJ2tKKRl/WubKlssvHkMtzT+9k7/+oU3oMqOZyhfSGei2fyFZx6/TNW
WEPHT+iYyU7eE4rpMxdrL2Z00G8xq3PsvZwlzD2vWuNyFH9lfAYxBXEOP+nBrUJZGKLrBa8Rdumb
bo6b0GP9XvPxgr39YCtJ8tsu9O9aZxl0rRzrPHT988sIT0zQdsSrDC0iloykZ9+XnpcErDAv9OPR
Eso20sBbeUsWH1duNuHZQrzKxM3akOT+uMPXzBNK9qMTmLyrEccWz/LkkQUeG9bCXLHEAY3alrx5
beLEaqae3/KsZFF8lyd3TuusVv2DkJt5wtZItuHalL+AU/13K7GvdBL5wpfZAbZ/imx1ir2iVz5c
TI2nu2BzdoJ3UqG1+54Fe8frJSw1HCB3CpBLwkuGm24Yxz13NqsXcNYnPye0w6IXjuq5CBCl88JK
TMIKBSU8iWLERkaJEQW2HbZmOLVZtrWqhYfRDI4atNtHuQnbyfmmxvizTebxpIWT8z8TJ887sQsU
aGfcoBp47KcVBJl+JpPmSJ4Hmbe68/InyH+JrztGlBbtOFk8mA2C7m7lMVWWS3UGSXwAVFBaWYQU
sVZkA+vfLKS+E9oNnbcyZfYsTuMSqiq7jzFDIz1ZbYwBYRNEmcC2eqJkN4cG24kUj47PlEGzBl1n
vOZ/Jt+AzTeZ7XEtIaVwbPVIGgUAxqioK5RvtQhkVotreXI3Dzd4Jcg5T5kjvjd99OOmza9QXJ7V
nZpQfNIMlx5Psht1+UOlFzAf5BxFm52cxJ0/8H1ngF6H5xwGLBm4DGHiWhkybGWfP5ZQPM8725KC
PiGas+oW7ktQK/XVw4WPN2zaM7tjrzAdCsMvaH9M6x+Hlcz4o+wgJ2GM298sthsXMbZ4eJLNrUWl
6t+gseWb0FdeE5pNhVb3eQEv0Bmjk82p7KqQFWrtdDYxyGeVHO8NFye+4Dssigy4B5XbL28KP6gO
N9Z0YoRpxpc/08elmxe9YUOveMyKLzKhWDAeEalixYNAEymaTvxxGwdxcr1xJe3wqscjIDdDJ47n
mQV3YpX1UwxqK6zautzmeQZjjuHGTIs4yu+Y6f9OTcZ9SOqyBerHAc02OzzTkTkS6B5Lr2+vugqY
XmFa5X9B2H56IvEYMslIt8ByenCRmBNLMABC7gmVe/EMxge56vsZHfUEtxsXTtWsIzDB4vhs7ptx
w7GzS5zhE8BBmdSbl41MjHcPM6wRDY/racA+WTfsGgey1rJ5F0HQGf/UtJFN6Sd2ktzCzIEBUVS+
AX1zt0fR0rYZPncrHIIpEbX/oCuSaxrIXcZrVzwxDOr5imMEwuNPL+ggiJHkTtyC0bkIGsErx7Z5
BbjojWOA2Ac8QTWfq5f90VU7jjXcKSPpdKOeui5rsWOBBka5qNhawZbts77z/mhYGPWGxeHAPHmH
Cv64v80wUmHVVbKzhVna15bAvCgPB4Fi6lEaA9fVVolg6GzTDS9h2XQVDgZgP9AeRswWMQHX/9/6
FDLY4HJQTE1HnzUPIUpV301G5kgrM2r+mfRwB04EJdTfi8qFQ8IGMbNsKb1x8yXxOCsKFEehd8Xe
AY9bp2gvJRI0BmnPsBdXVK7lfcXeHnMnLumOz4dcZIW1wGVxwkAE0XL/onpIVYGa3IuRNQZPj+42
NtmmcEu1y5N5uGD3zUZe6P90UIUZwKoYo7J1ErGhrwmbEwn/dOapcuqd0COl3Kd4ja2zDCvE2Xfc
BKexxysixqxriNFzgGP9uFlUgSmy79LwnkTHP+20TZJE6067yrXKYoSCTcJ2pZTYS3iZKdrxw7aK
JiDCH8Q0Q91qmTU6slmz98vC7QYb4g4IBHSOvFpmDPU7dn2UxX7QSM9ct8PW3wDOexskqbkTP8ZM
RER2cTeN1Bv9Ru2SvZvJQywewejJSEJY46ACAZj+YKeo46qOelqWbvq125MpjxlvvSvp4prO2Q1P
DmK0uble0HWwTnuP71EZHaOT4G4neO+RWr8he7XJzvva02lvcBm/lBVfhCA/sTFGZfqk7JPkPQv9
ACfDVl0GKr32BlHwSKiLczqK1IzLCEl4rKEvMd5wqFwF+pKg7qRAPb52QGz9omoO/OUe4oL9Xl2o
/2TZpHeRkZoqKt9AJeXf2srXepZVEvIpNw+UEllr9//P5YR1AldBEMiZalu0JWrURRGaOuHgvSwq
YE7DbsaT6y1JhjJpcJLh/wXU5bRNVGEMJktqiNFN8Ls1RiU1fm1r9hN58zNbJPA10Bn1NlljSD4k
pNUEQ8MbtUhZJqLQNI+3caKaqcdR4IQXd04v27O2SqIPn58/3Q9qBLp/tVjdRpuiR1fH4uGV7PI7
ikWyT1kClWWJp507nRo2qazAen4ko7+b8nMyp5MiFHjiXQU3HtreIepiGM8qrMAPj6KHuBO59TSP
pk1JroflJCk5VzirY+ydeTzn8tDWHt+opEbqEiI9R+fSFDl9+4cO9nmnzhV/kXrg8ZjxI5jCnqhr
MCy37KwOvyKrUIAr8YHlGWKAgmw6VQpC21lzGtbkVnk8xaYpqnKzKY44NJLzATivNLHEfm0HtOpj
HMRf2yAVWb3EBtV14jRuLFQQnh0aslYaKr2KCVnqwOoR/6EyeZI4JSYOo+QA+1LAcOmD0BLBqqFJ
yWq33rLwitXqriYoaAYxDsrM7BMkg2oQ1MnJr2m8AJAWUGNVQOJd9YcsavX506+n3zrKgF24botP
EpwHm4w6nfTZF5M6IK08YYfCtXJQBIgynnfQdrqTETe8kByQPOG37LEQnW4HqxUA7uRwloPXcNZz
4ydZ90HxQf1T4QdJ/aCfxOOv4fQU8ZstefyGii11J1UnbhwdSv8EyC5ZnO2RjpHF10fxl01qCLIK
58ObuyHJkhuY6T+adviehlwpLgjbzAyoxW+EHgUd3+rk9tQ4pEIh5M0+/jI+DGHKBLAw/GxTEHo1
6R12HtPB55CKHtfOTcY7GFPoHrCMffHlpyE8j5dzDVe6UkXWZ3knflNRQFDisF19Rp6UANPtamFE
ksrl39sK4jb5vccHxEKnSfKNb3aGgO7rIzx02/spigDS6qS3dWPK0X27Un0UB/cFvKRDS2DwQ1bb
kkokvi4sMe7xhjtivyRWsk5rG3ZiLR7ywvk0vEd8tA190W5yg33NVmzUIaOjKfDewDKTnHO3xz1l
b0aoXrKsDHrVEovfGMZUgfVkHRLlenl7plev96vLKcCAKAehOf4FTQl2SKq199LK5uKVvfAJrcv3
x+2w5nlXJiLDDM7Uh5Tk3DatAaREppKRhfzJxWM7wT2EjL+dLe+66T8cQE7OIi8h6yINgO9KC4Zh
2k+/YSd4BV8I93SqrIF32M9GhYcqGRJirN3G+tmZTWu86Dw2k2IDU4+MXeSy4Vh+FfYUv7VGSq7o
kjB79XeG/EbMwH3ygAJhpLH4gR+g4RSzXB8houTxpBSNTcNrux3KYwtSi6/1DLo4l22TBx6iCE6s
T8mJiqTLdjjvjKq9R8DUXCRtBYKwJF0Sw8DgNDrNdut7iU70DLVqn2UZxmWHSPdqdfmocMvkCgdv
p+E8wzq8Dt5Z27nDhWMlYPL0Gxma0GMkwwa/uOf91o/RbX1GEiN4Y3nSRxZBsKIuD8GxIDHchAFt
lJ3oywjDhSrcs0V9C46TL/i0e8qgxR0yFtBRNrdoxmAYQw2dtcprw361nIoNdNaUqR8eAmBqC2v2
FkZ3Z1+JbrgLsG4awb1DpEPcUyDp4oCWvgHPIN0xhXNMaChb544+IIyUbWplrQmyFl49d7Z/j9n+
r4elJHIHPTbM0a+IGvRTX+Yd4I/2fc7VPoJy2o8AH6qZ2bY1y+8GIgu1DtyiYVNxpscnz7nyWVtA
JKwaGCH9nqoHmA+KMTr/QM4rLO6c7dByQWvOU3wkceLCBpRBU3YKPlSafP+4oTfb7QVEmF5B67JN
20Qy94Qq9MpaYOh1+rl7w+a/xwGSFe05hrK0BAvUdE57+YTBTDlLYwbXJ0A7ky3t6dMv5wCk7xw8
anyEwNtdnSefoPX3HveDegBzoOO2/8oXM1WgNOjGnLmr+ws/XjttD9/I2Gppbrb1HdhN+YnuspPO
FR6OxZRjKm+YrLKuGYEaQBbW3tGPeHEk+dIz8tovW/n4RxQ6uTtmwAqxBXkpL0v4uU/nx319yM11
2U9HW2iQqhEnDMZ1IOgmN4nuA5uNaFdKROqZVlPtaVsnvyf0ehVlbTP8gBTxei9Zz1lAHfV60Khh
8dOG1sDWP700JBH7Q7D7hujISdUeEnF8FBRP9HUGvR0CNaLa0kmRGF9vbXN43PQAKwliRHj1i81F
Y9MniFcMo7yDd/LqgRbSeeOq+o0IZ4gnNMlPT5yRD7i3tp2faiAsz1CE6ZiDBdaowT/xi6wstECh
fSLWktPws2OBoF/KpffRkySK15x2BEKYo0LhOHE6WMxgBdYIVgzncdtSW3A99OsuGeIYbsVO8w6x
1B+jbLxQeAnkm2yu+tGOT/E+YtJXEysxE8Kb9iZxsMJWjixoVxzJFX4qi49Db4++wiP4qd7k4DVj
CKiNaatsA2yhiibnFW2OKUd3YmBzaq2qsIUKF0Rgps9TVFy6aBfMNZVjhyxAso1ZlqLFidrIqlbB
BZfDF6Jp6pCj3oFT0F6eh0dWbquASolO9AfHktb/lLQmh+SJkkUV1RCwLLxLBAcLjpnhnjdfisov
1mQA6+P5X2/NxqgLiWbzgKuCCgc0AshRrFdBAMuPVII34YLadKP7pDNjIrfHvWZgPrBB+k4gMbww
z+JUoM+zgLuI71fvb6dtjdpNG7bDA0JI/AS2zCkWu390PgS5jns42/u+MLSZ7HdQT+G3ozn8TTXj
CB+lrf1Wd7+peg6nlIkmw3P7klQrnBVeWC5/Ft0JEm0NWoPEYB1TNDLaoO4ExSZAUq4Cd3m2s28e
1AdpsRVMoeUdAox0sSnix6CV8xweknlhBqTJcJ8+sHBrE/JeUvsU0pxNjlr7FVaRmbUQ4YLePjJz
9nyWvxDelXNFhKqbzr2HQugEI77aI3C93WuPc2uIRTMw4y/bEnN/HzepS/ySM6PbA2B9QhQcJJcq
h4vddbpOjxN/tsnvQE2HCCRNkfk+ujfQVl1UN9JMdwHalYUFON/h21EJNgBJdN2MlLezHx8iFJYA
Gtp530dMf9TPtumVuYuDJpJo5+fyqlo4cjYcPl1oLFn6dLsD+leqXyI5TLd6sNmSBLAxfPq8/sd4
T9A12Pceb6fsJzrf4W+MQyCXCY9EMzrwqRZ6Ne/MwW9jRmzZJkgtJRACd9KkqkeQT8GKKriP5G3/
RMOAmKW6wzSiAsLXBtji57yoHilX3C1JGyG12QX0jl90w23eOxgxkHuDvy4MR2hWWGR5D0DmC25i
V2xEfwzz5mB6pmOJbAucc0KLpTO2XkiWsPE3Zy+khVyUFmbT+6XTl9wXfXKg/80tbvURdBpJMiwP
3kqH2ydbBBQnHj+Zb4DZnXgQLsV7gRu7yxaEO0/walcUPX8IYUUwAT1TG72qcD8Ao/vjxNl7WlSU
pFxIm6M+T2Wnktr5ZW9F/MbydA7IiqzS7GpzrwDr98Onvb5msHcgh+jnsx3cXOKthfYkw2l1wetL
b651fB5dMZqXDb8nzWHw4RLTr24e9py1sRkW9Hf/CG5tNqiNL0cGyqo3nQ9bJKUHpVZj+oVnd7Jg
fZ484gptNeHrgwiV39DCP3YHfawmOcMYYuCwbPDYPswHvoQNhReKa0WtDPsvaUY4Wl3Hh2GfpTXR
TE8uhHwom5vWxJRGhE/CgdmRc3L7w68Ysc0LzvFMtdLMHPGxS/SDwsEWN5+IAuK2PgXvXDNTt+58
9QdB1SXXui3UYR2kLEBwvpaosR0h6nYQCdblS41VMYKVnPo6eyo4bbbOJbrK+6JRRGYaN0HGaIDI
Eiid2Rs7BHhjvA3JBJ6IM0auUT3AwRjhYNDxU4tDiLd3WJeoZqKShjotn39b4KrgWfakAez3S2lJ
PET3AmTZWFKZq64Gnpy+9/Se5E4ujJU2p/rAkMx97jE6OCuo0vxd8PDD0c6eIXcBelvKAZJvBE+w
vwKbVsEzxIaSA90dkFZXDPHdP6gjIEqf3BjMCyptfjs+IfVuPwJiR/epm1vDAg39d1DZ/P0vzsFd
1eF0aBtDoEEHBuIb51ptto5YWd5BdLMW+6IqkTNCUdQAESL48MS4oYoLy54zv1WF2McTeP5oF7hP
DD780l/syzkDVJAkdftht4Ke+/8zp2fhOaHl4B0QZYNXWVwmd20mdVyi3dZClGuE/prc5X33lWA0
41YeClNRZ7DHu3fr7cvG1gOvocDcOmycYs5aEZjQpvv7wt9Otz1xCC4Y5LAexilBvjYjXNGT8WMx
SEebBjEBVtAwsiMtvcb8JDSMOjZkBth9VbZjhWj/oKIF02Ph1un7wIIqY97ect7ue3RR7GUwfQog
Op/GT8ZiuUmJtJt1pveSmkvOwweTuYPzY6b3CucOa1t/FngJ+ovqxK78D2JQm7mgnrXsB3cHkPHk
XpdNv8PqTRJ+w9VTWYOnwmQSjbGGy3fkrBrBl2rBAk7NLsrk2nA4XBreEbqnxHGXJXUiPzwNK+u7
D/H3CpEh4k39s5l3Tf/JalZLtfLjgEuS4F1KPjE17AeM07JbYeNg92sK/fcHPzDxLXYMCO3D7O60
HYbEeNUVpwE865xGRd2hN+u9ZG74zsPBSvcr8oGBNR85bIcdvv4D7rMlkt2yk8UDvgVcu9U3qJGE
4osojtg6/kRNIrOnj/pvUAUd7iOww4mG1Pz3JVlz/UNx8cJZooijfWwqU0+bwOchKl58rqARVbjX
t5aH7O6wns0ptvB6Bfl9RkgfOPviMsIhAZ8XlsjHC/2iuQNaKo212q8AUlHPxXwDo6zK9+HZkKxD
V65Zsn4WshHME76X9wa8sZ7bjbMPEuPi7KCE1itvMVAAomXALPof4OdST6GQ3i8yyJirO9+9QtOj
hVvXRNseoiUW0CywDGuCjaIOpxqDg4+jJa8I96Ec8M0KGpvfDL12Io3mpMHOI8NAhOuQ9y4ZYOhn
faT0sNI+KkkM9XTdTfMGRjw7O2jm0lWGR0IaulaktdfqsnoiTateGULKn+TsYFdq1/wJ0l9gSjTL
hmeutUd1I+r4+uTuwlt+0xmUK3CLWpuOWKFs5xlR17vknfHHbZVVeKT7tg8q6sRNdz5o0kv9UIii
FvGrEiT4dhNPiiVNs7NptUDh4x8ifd8Ij2Dqd+eSYNppN1agRXjSYwJGlGLIDmZLWBN8acHiOCe9
WpLAwy/rjh2o4jrJ4pMra7ohyGal8aTzZqXn+Pdy2xyiPQWsulxwzxEc3EdOK1ejlY7YA7LtLL/y
3dLWpPVUFJ29wWdjRDdgU7ODg5bYLrtfLK0rIjIfzAaGYvFx2lGvoD9qYQgAt6aNnamWzLrPPf7F
FC8oZZBhoX5Y8m43WDxlP/jo4pigFxmxg5Aji9XR9njHIidMLvYfESJyzzb886Yc6eT7ir8iPACX
NXwtqoiEgAagu2AbXbyGy0XDblA4MXqFDwNRVHzBnH8B1TpUHEhFzhyI2gHnk95LdbJdguY9QNZc
vqeU6pRV57SOuN+dB4vRui1rk1/gTlAhUWo/HcYwmRFOH4o1CN1LumTy4gwP5I+I9v4isIrsxnpu
3wl1JkTP3xC/EdbFtqmpwD9Dnj7NKx+MCrsmTNEvoHCGhOVFZkeHrIjGHuJRbfcLn/bD9IGeV2Mb
bXBo7qWD4C/uz7fg6utriCVXNNHlTo1UT9MhzY0uf2RHpomWC6EejP3mdjGE42Cc/I6uScOLSxqX
bbePcOQjxhVUOSt06OiDTcKhjuf6Ir0YxfZdXo4NTEL10N1wrxqDM+nq6/aLZmHkfUuZtWymPZim
tJcjtHEFcCCrHDYZig1YAWU8ooBJcAFEhkVT1OaJKWaPlF0Kfs5TNZ16fPGN4JQSQCyHfWD7gYIC
4XHYpmZ5Bn1sM6D0oieGsgTTWyo4g5/qNqJdIwdvJp3SXoevTOvltTyszJ5cgRRcxsJxHX1U95Dd
aKab43rwHt1GtN1zRcpsJTvotRO8hk/uE33W9pYakJtt8SDLz7oFtBTjG8flPwW6yOaT2OcBVwjs
Rp7yo8kWKESgOvokT4w0FHhFMJd3Hi6NJGkAI9p1Vez/MHzG3m+x28f7FUkTmoWuIZGEMG/a8bYf
74fn9Dg9w5OZX7xTfMja3sFimwapTADYRWuCvC77jxa8QSbLk9uin/0AkdEbPf6Zo1fCBOq22L3y
eYEMwQBN84qa7J2hrQHoyfrcucXixh0/3aY6eXwLKJ+z5oiJF/1d1+vCfBc1k2z8BqCh452r53Hb
lHVMtI3gTu3CNs2GBtq26s5qSnSe3gKSafn0Nl1Wjj56VRe1h65TcTXq1eYZXqk6v8u6PMgWkJWO
37/B688amJP+X81Hp9lzWUH/OIZ72HoUSi8WbRtUDXaP82EJHGrfo3fWZ8Vct0onT7upAluTzMka
hGX74KI3DT2UGdl5juy96JBUgfn4VVB5Qb816/LGcRr6zDFxFAY89eUWqm5YhSBgzxLBTmyh7gVv
/zLr4gjVYQ1CGssLAl4MvEBviUd4QbAYmezcFnXgEFGzd6SF8dAUoN8ELrt5e7w5PqIG2UeQkT+k
2g24ZIMWtX/etDtLwrvo86URci0vDw78uJcZSIk4Tw+UiQqcxWla2GOBm3qAshBKcBjm9T3CkUen
/4lZupMI8NtW3p1enOf4Lta/pDVo/SEeR4V3L1gudYBYeWs8j4N8IWt+oLpbHWhtShyLh8eUyH6n
sdr5/THFRQM7QOQBcQ5nW6pA15Os/mH61BtgLNqfvS27/VRoFkStP2RP2U5er7t/T1y6ybbu2Uf6
svvHWZF1sB93Bqz5sXuy87fj1egn8YvoZyAf/gXk/xJ3z0K7UVNwJTtuGebiQ27JdciJ7U7mg8f4
6TxCo/gS475U/fdwnoA+E+rITvAobFzJOHhaWYCmRewnusHppHtbfdGhB4UDIjKRvGWPaYHMrGz4
TYmbPXi1DgVU5rQap2wBzczEx69PFX+0wa5ShFlzhDnXPwSa7O+wHZ0IVqB/Gu7cMZfa2/OE4gJu
b7doBjwZZERe2XEwl2hB+53U8llddX7xdooeJsAnUqvPgM4qrDzickzLymDiMMJHneRUy2+Pyo2Y
dRrd4veaChR/nggszL8vOdLYtCl4Agy0CpAhItGDBEdxfomM7DTpzgh/DGuPC0KM3dvrm/DjtKe7
jEOKk6VnzJrFu2mbUBg4dOMXxPABf49FuWGzeE1+fdguHxfYZ+sbuLHAyF5dEasC+WmOO2hY3G2T
MOb189dO76JtcagBC6wiw6EnH/WivftYtlH0zK4xA3m2/aCWo5ey9T/BAX4ZQvvgMxM8NBk36wn4
hdEqK3BIQV39j/uKqVwgAVCORL0mCRHQjHyd3FwA0Q4NKrq4WovFDO7IkMDo4znSh0A8u1x5n8zL
oWqiop52OBNbf6GRf4RQ40YBF+FnSo1I0jPDOJw+4cXugFbfRA1uLgCO1yOjWfZV3aGeVIhRpQy4
m0f7WtDLnkZtiC6Y5w4JCPfyCzZAQ4ObvZlsGY/u8GUyZaPDj9dx9VSeSuMSXcpHaKIZc2c1CwlG
QVsj2/7T7gSsnrGcrCuFBwlinlNNpzdOKCWKO2qMEZKjgMNENKY54hQ/iZCYuXncVWQAdcMF+AbY
NLNiPWhBnxnSZK9k2w8w5KfQ9nXBhpUBjfwSCsv7IMddkdzBjLgrgws8xUsw/QBbPEatEDpctitv
IZvegYWsFwWJFk2luaElRCeWnROaQCrDvbsfbd2t3wxKrcXz9u4gDdusAaLddIEFEc6XVCcIs9od
7GJA2R5s8FM1qS21xZz6me/HLKkqreFufVXd2IJIUoKmYpLtmNpSvJPer/p50NGnRvL+a8UdH+lw
ini/DcpAwEZkDcYmU7PlDm2KkrRxlZis4/V7uukOr8dSOsckBJcAJzPyx+jsA3yg0Ei/6fxH0pkt
q4ptafiJjFBAwVv6ThCxXTeGPSiICgr69PnNnVFVURlVZ+9cS2HOMf429wg6uVuDzfbENcBoerqs
5WXHBWUA8Jv8374rjSTGM2n7tykG2IBbkpuPnB2Wopf9OWwXFYjXQot3rf508bmx81yMxnrT+Yyn
iFvaAQ2Irkv5r+N77v7HwQMG9u6Arklhx/gjTdf40CxjPN3flDNYmRWAIH0XPgw+e9rFo16oIIOO
HpNnTMWqRHAJh+h+C7+Q3JqgSqsUZkFkPpoM/oQ6N3+fCUKcPjUNJ7K3EWzmmXkf2jtCEjAwkocV
/nzJvvH+Gtr6s+Nt49Vs3NtijMdI4dzEzUZ1r44uvnSqSRNXzk18x8aitDMumBxUgg4L0+AUoVH8
7fYjFsmYANVJL6z33LAi93VkydPribHoC0M73g2cB9PBz5cTzJwfC3Xv01WpjjiBH9TAJVveF35W
BtwUK3Hc8ZLCVVIwMO0cGmJXzYTF08ZByk96ScoFk/JEM4cW5xFrJrvM2FNPgkh7TATiB7LGuc1S
httz+hBpxhdbnubYwlbdx5M32dUZYRBqDZCWweaJHFOlzP2faPASS7ldnDjUQTVeHKyr+l8/N/Pq
dVGueDKfjV7tmWEhKbz85l3huHifQDOvmLcNpfIHH7c4UZpaYu4WsYg66xcBU4AS5tarnI9+AIZl
UAVabggHujBLWOTIl15uaB7mTzH0swJYzR+zvY4qWIAKSIwpRZVgk8KtKRJVMC05GmuPGGTHHt3v
vFGNeYefvWNM3CD2YspciN5z/bG409LL1ldYYBEkSbgiWgt0/vxD3Qm54v2myl8fxPBqiKjyp/sO
BtPhlEiDMOP/BwM4k2YASg6V3A5h4WCuqs9Zz4L0Xn/hty7mBcMTZvd6+oVvqviX0ylvjgImUQ6s
rxehx6GhQWR3FcGb8U+Ec3Os3szoSfzQbaFxEGpAbKS6Mm9sWbF4ufkZb1OJBlfCAFvzPe+cF9uU
DFiFHd38bWpfcSR/O2lCVHFgFriqMdgKuNmoYIDxaEvO/UDOvMkynlYbsaoPzduSChL+/PtfmP6H
skXRKPVYchafcSLxYPNJvvVj8nDE5yQPnNx7WCKSCXfzdy0mps4COHd7cxXhOoJLm0XRoX1lr2Je
IFYwODPlgy/yAIMZzK9uiobXTzR36D2MzfiPbdRncGVq/U16529YHYvl80hGBhU2HDzTmhh16JjP
hOYB/lu++I83fQTftIovMTcgZwvW+WH02GsIqYHV+MVdrJBDgrHLtSJSyXjZZyIje2gAL0mcSFhD
zCYYWvWhT6Gn2ycxXH/sSTyZd0keDonL/hgk3E8eVul0sIe13VvgiQ4Vu7NSxIVEulLQpnOVMrhM
mn8+4gmokb4DBXsfbtPfEkQFHi6UYi2+zWmA4nkrksualmngbszUyjpzL+S4xLgYUC/v3+43uEAM
kjI538bN7jaF2LJ5l8A3BVzGMxyyxtqNw4Pl4Yw6f8i1guXgb18OlgoXNTMC3xIU73CBlE4KpZAv
w2Vy3dI+7N9fxmDZRa8Jm0H3tz30IeAD+fwYG895n2fqwox3mbfrbPbYaba4lbKTunkAJTio9qIf
vDdelwGavfcRCxmSbV7+et8zP2OWeIKJZ0/vc76F8qTY3zCcECj8ia980CtCxsPhgp+Rl/N0AW9i
rWZC+rgUybL2DI38oBLbQRBjlO2GRBQMIzqkRm+vexE8JDx1gIc0rgjZxnPRuMwL8Xfa0EnMObOX
OR1w1KFvw6m6fIcFjroSIEWMCdijkUbw1EDRoOdpXci49wMvi0X+lS9TxY64Bi62YAqDLnZrcycO
kGrP8INu1X5gl0yzYPDjN0d0GVHaS5cAJGQGbT7CHQ8zY4n1qolaHhmyDAA6xCBT2+RhwRSB+Phj
f9cxoQH2MNQhL9DPz2AI7sAsM0cB+E5F0dMzSMWSIvvYxf1VHwTlCnT4BWT5CRYFlcXLbg3ZI+GY
npN7eIneBkvfYNo7vu7oa5D8HHk6oyx5nNjKLilfDoAqYlIOu55JY/uGGD0DKzRqkS8KTcbpmQae
sV0UjEpoKkC9SD4V9lWGbiMjGTX8OGeCJpy3tYZFLvWOMA1cGxGJ9snnRDzbjK4PLgTS1KEmwfBi
NhBvtEB94GvRdwWlje1aANksK6wRiKTYc3qAHCmLPc9ij+cftv1nFv6TUuom+qYPMrRu55f95Pe9
QRjhKtTFWAwjTbMYD971r44Hy+e08BVE8sCpkWpyQCHoGppjrziRBhNczPtC9WQPQtEnLXxNyDeW
vwzkhqhI74/fCd2yYN6EDzyHQIpHVMuXwIE3Dslyeds9Qjpe2uCWohke4r+/r8vza32XjV8KxtGu
uzOHWeXBbL9loeyhiO8ZvtdIiG8MQIcfeOGDSVMwIG389MgKS5lWrPxYRJ/kuuSLeAtQCdf70JCH
sMD3RCIOIGgAl1hlUfwiagmvxPbdjKEpr8Gl4VvfPDwMc43DnWKiqUV7dIVDhEKBnOGH5FTaGmp4
xdj4j/OXRxaxBvFgXUNBxOpB8luf+ufkLgncILkjBHuF+djIZ4XXd3pu4aGtsy4rsJ096J73O0LM
UITxE8AM2T4TqFbgsi8xsDwqNFIwnX25AcTLyWKKeultjNO+c/e2IGos7OGIpBg87dhna5inNiOY
/8rB6A89dQq2+w9az7zb8ptQlzp9B70ppAwhOA6cmd4LfzKJ8wgPaTmNBwthqFZxXhAvN5ECWDZO
/8yvYqS8TwCum1Vt4BLh8UQ85fBv4GvslRCfhBq4qy65QRcKMuPpXoGd27g80kZVMia4GDzNZvJY
jKfVqjcfbu6yPaIw05OTyitmLX+OnDybMDNyWmZa2N+IrE2hJ9lpqPJGkNbPGHpg93Fu9k7jURdZ
mnweFzwHTKgzMV/BgYLw0JtFdjM/Fj+9aqYNLSpQh37KWRZkE9S0Vs+sVyxZ50d4n39MrnQ+GWQW
HhlYf+wpLHWneqWaanh76bKXTWSPPExAzPhBso8up8D+m990SCY/QDbiJWPsIXp/wW5AfMz5LTnS
WDvG7qIKiWWwIHAEAWdlPFcIoj/UyJpMqG4fkdNSELDAre4AGTeOCJbGB2hs2JvXK+1haZGgpnil
0eb36ECDtyIB22hw7i20m9GmMDl1a38ZcB50rRgCTuF13783LMnDhP3jbVxQaL1nY07Mrd7R8JZb
8t2UtnQaAnhjhiDticZLp+wTahJzgVxRcjL189Ne4g98MbmWzxdVcAa4uwp0rV8rCxpX+id84uQp
ZhIqAKINw0zFCqxLvFqUYQR8OuMTxyUzfG4pNPyUJt1FpiCB9W4xVnQwHBJf3hTP7TCDP/n7ltky
W305bFX4KAzuHtHajGsPngMhRyLR56DYb4+TkyURPW8D+FF7T1JmqCuSrRWxf1PUqEw2XP3Z7BWp
3CmKnju309gSQPdg+cEQxNtswnvUhLpBXo/D6wLNLFETSA5YxVhmbx7tAFDArFlQXy4RkqQ/v9wt
4B/Z0N1MiasQZQlD6VxYs66kF29Bg/8+J8bimTJTonp/SYGW4yfklqBCf+uRQ828mzNvyGT/C3xL
A2rT11unh0kLDzGn62/z4HmsdsRoVXfrGd2nX6Z2grXW0GHF/LsjECiPFCcjraR1r8broJr3U2kr
gcK5FKneHfMuHMAENrmRIUCRhxNGOfso5niqHnstGSWQSOWhjK9/72AMtXQCUGCcm/z+NB3t9ldo
7QhTTXvHcs99xZM59jiPex7tLywKPJLE42/tKXcdsBzVvYCk6qG21v2I5Yqtx4YBYrIZThnevYpz
G6HHeJPHgsvccj1xSeV80F+nWUvRE+YMWgrIFyhLNaXZ3XmmL/SPDCfWPfzAfrDUcfZymvzMy/oV
4SjhwtBm4H+Tr3Pk1g3Hx2Grv8immf64XlSyL5WXw/UFSD8CsunOZG4YT6bQqFvmc8lWl5Jdets0
b4SO6tBEPL/0Pinrsf+eImlEsQ0yLpZ5FoYDMwSZfkw7ePU+yWOWr9+8bWYfQL1EMSIu/i8Zcrr4
ldFko3GnAW3BwByDQvK7FVYzu9kZuUw8+Eg1u4iftmn1GowrQj8+6btiNhEfA4GsCbnA5HZF0fU0
3HwRZMSN3XKVgqZxzFpkoKYjq3ZJK6GcFRzV/gx0DQXVYniSWI8wh33hzRpA3id3BjSB9Qk+gUQN
CZdbmWKe4Mjk30PjE1g5AuI6Fu6T0haSp/EGbyDMvcwvU6LcfIieKi8R/qFXuMzZr5iv/7Gzz+UL
cPsW91D6b9ff8OU3f+j2u0Vlk45ROfnflYhNZ+QdWCVd9qjJJYVYNAcTAbuxIZht+kA30JvQ6cii
pvHOjgL51FVGBaDCQoUUSTbGbjLkapThyD+z0obVeP09Tu3+X0OFBrZLxux55Fbo7DivGeNxCaFI
UJcCNuHpN3opsYqNqWICbNAgV2m3lCA3n3uUxi2fRDP5wLtcrW8gb+TN3YlaYHeTERESi90NxVGB
UhN1M8MzF8jPZDv/6ptcJHAIuFec3UJLGl7CzdWyFHQaDHboNKigWNCEym3IcX13N0Jc+WRndcoD
6v85lmPoZdD8WN3w93pIz5IxswZ5y8F2CX0M4fEFZ84mHBjpZoQwMAskkAmY2M+Cr5fh20JHZAzj
4ZrUuKS1hgeiwLUkY95PXuuGj2S4cGm4nY3OfWOYPszzK6nS++nx1wa4O2HOyDWIaA1Y42BbXRdr
yrS9BwLIkMNjOPdrMxNwn4ruoLDqPcdhs+7PaqsOCuoddT5KGEmqXNlsOUegNAA++H6SK1umdbgQ
UPoSswEPVGeJUi3F7leICQZIlgCtYL89ZNs+so1h8jThjRcwYnaPxjJwoc8+/yM1MrhRpuvw8HL4
gk9RlhiTW8xExzPWkhpPEhUXhdOcn+DAwOlezyv8TcumpNkf/jOv4KActkwJUvBM75Pr6fqvEZbz
qYc0SYm4czlLqtVDtcr9Rw2320CaKWTNor986fdDt+G1w3KUneCRx1OolwuP8wk3CHL4ev5m2fbe
wxlFuQwc10CygQOA+ZhdrYEM34oCEl2YUBsJBkqYMMkMTsESAZd4u/5GXAaFs3uGrYdvk0mtB3zR
RfmmjRGBseBx9bLysHupq45GXL0n3mbxgBqd01njMx8+QpyBpwh3qSBgVUrJWlwfAH2oR7EHsU2P
qOjaIri483UjF1AZMM8w7bOreybq3JPnSOwShZjPSh+dtb8OJT/c6jrflHG2kDi+I4kYwQaXinXh
4GYT6P+Rsc6QE4xmDZEl/C4CbRTA6cu+7Abr61SGFyn93/wnhcOUJE7ATNjvq9GqlKba/RHqPdRl
nYOOHYKsDd77+wkV+scZAcM4zB9o54rFy5FM5nZQpIfP3rNBx3xfgNSD8XBNI9KuQ4lD++qyx0Lt
2pn/xovKgAyI7GYTCWwBqgWoN+3lVBPy2vThhlKWeOhp4+0/z5fd88WReqO67BqqaO+xXfQRbMWS
02SmdJb8IX0FW+cVvq1BWi3JCvouCSZMG/s3/Xzt1q+GNArtvzMI67CeM1pQzLGud1/rzamthuNQ
uB8A5xDUtghuAjm2XACIY9+EZB7jYRXOaLYsdpBByrGHA8lAIGkZRuIG7J13mBnQamWGXQUDLD7y
fyaNlFbzVaufYcfO6qbVMX+yqaBXav1lXxXesuTupOnghBeO5kWeAGZ2XWNhc8cbrHEhLa7sVnoi
HzEfoYykCNrOerY8rwiql80j7vAS717nRBHELi6af94phL1syhkWh9PYmM262pjNFUuBPDKJgHDn
89wi9yInit3Z9k168NoAeaOBRuGpuVwV+quA5UKqr+n1a8LIF67kZOooHpH0HrY1vP0yIuEHlrEc
CJ+giNxM/Ss6PMN//KW4bwwgr/Cf006B919mQbRplsKSNp4IsNLw6/i29hOMHuu3ZeK+0oWTjaZH
NOTCoJ0GyeQXB6ZpYGYjRyAE/EWFeJuXc7x94H444owXLrBUQl/Nxe+6A88009FqkQXvDO2g5qZM
RWZCJsDkOsXtaK6Px/dWN4Jlz8Vq/EEOMRUimqDHzTPtdU7CHZBJQkVxGuChEJ5OvtwgmKi6uV66
ONklev74TOArc5BojOZBYvi73ablvUHkAmyv4GdBBbY4f/WPcGPsFpVASTT9srkcuFif+gLagwwN
DBPRzhU/HWGSjoliOHANTmELPwNGPHz6boB1twFfpWLT+mCw3eqL4W4nBuq2dj9Du0VqGS2EiRwg
KzkCLh6Ezv0MMZmg/uCP94WwfcT4wuKYumONhxYvggkMgEceZYjLrW8gGcOa9jCXksP+jVgaydDV
WArfdP4LS8AxeHHs93jIVIcSo7IwDqtwm971FYEiamVxERgtOnlrhSKeV52wqfmDdBhkxj5+r6sa
RJiOGJTJ3lsIr74QU2jgDihqQi0e6SwXF80JiVFfbx46nzK7tIv6rOJXSAonSWFlaTOdkR8ynqIP
caGqvCz6wZwZoA/8bCBnb73kg+HFs1LyyPQzPzYkc6RJAtQOpR7A4/gs+5CNi7u7S1PXpelzdub3
f+wqdJ7HZqmRsybSTp1BoJ/UCLqyp68Y1yLXcBUJOyY/FuwZ2RgtPCqxCCJ1ouOhQUuNSJuEFGYN
gjmK/RXtIf9bx4poW/qH5S3erjCxRvcoIpgBNVzqRwx42FHHkxXvyYanfxdlM4u5JU2S/sxMBDSl
L8RbSFYDG39K4y6dRBO+QZJSfMJTDZMvPfOY5/UlrvI3eBLyVH25ZlPxJmRaHI93A+M3vZZaMuD8
Anwg9vftjY8FD8p9ccaM+5TQ5Lh4pvCwo59DhAuaqw80vp4dmoD08ce5brR7ZvY4JUwibJAU33F1
8pD6LpAd/1ZhcqxXnF25prvnZ6rcWFXOfFmcb4TAtQkPuZpmKBPpPrLXLzsJkmYSRRhE8/lKocnY
//UR0ndGiJcXVSBjs7+oUiwBPA+VaVjhg6gCiyyHiAQV4a8ltfO6DCPtYPHjvFDgGQwgHTFgdA5V
FSE8M7J3yPNZUOgyMnXHIgTGjXRHC8U5YuES5YcXE6w8Tcaea0i8uOAIFupp3kARWbYSeq3ptNFP
VEUQ4PEvbQqu1Hu2pMdQZAXZwlPexoYlItJgZMiuJFpppuchkP1zzMgU+gQHkmCr8JJiG4hCnTSd
Ho3jVKFQCA5xvL8HW8oou9ZEik6hosuEqxObIFvPdjrC52m/kLiHorkUgcpr1nDG92uXB52mlWEi
4mT6MrUAUYECmSjiwv8NbXIjxi/7i+g4wuielYTReiMkybaAbF7Uon2MjFhA/FZj8ddQLQqAfTGH
oMzH8e5twx4xHta6yh57LOftC0kqKp7rz8ii1xlyJ/6RU7HFT0DSgUtXDcUPrwDmCT38xfig/3iH
hKnuWi51YWMUNylmOgvMs4dRTgPm0CkqZalIPrNux559QS8YNV9duZhToW8dzG6iyYpaFgnxEDw4
mn/idVG4FGdAgjeHH5Y18n/4VSvzifzxJoTXSU6qGFw/bvos+HEEvIzPL/7i/TiQvscxPKSFdEeB
ijkELaD33efySwlyLAJ5dpt88AEGlOA0xLr2SO0sAsF2MDND8woyCCxhckMTMWuB4zZbEMtSp7Ye
iS9BwRpkf0GGoPFLRuYX4/B0SAwRMQkryj43Ocy7+0GN3K1oQrOztCNMui/yMynK7BkQZKEoTBlC
mp9Q26OZyKLcK9d3wo97yz6KZF4z6ZjhRY8+y/sMFLpH9AZKmnzObfXtEUgLSzQgzwUxXFDYRCGe
v5ZMa4MKdglmjYwPEbVFaQgcimFqlKknbEoGHWhXWyNzipINYFrqBTbjaBg1iIi8G5HNP2taGjdo
/CJQUhw6UDgx3Evr8VgRP8agD3/nvO0NpMvIuOIDsKNiiTKDqPXbSZsORD7rI4AJ7weK69yRHuiU
pLqNi6sHUoiW43+uILp42CAgkcNF7TLipOSU2v9kHoLMxJjloVJkb2NEN6KRqyGNvHAdCUUnrrWg
JUIgpDErBUlhyGN0XDwDec6EuP5+DeXvbaTRDYcoryNACT8r8cHshf9Utyhkpw10M2+Th7ilYQ4K
2w3fOc+P0CiIBVGQITf0tneQqWl5N1YCx6/hRGVvuyOMcYY88YB3ZlEJD1U7vYnEF2GigUGxCn/n
NO6IjfRj9JLdzUN0ALzxsbgnJpB3dxdFRG5S8vYCt+bPs9f4kRIiaTcAuSGVT885ToC/CksoBKkC
Le35tzmdsfpvD3uM4kI0iqoiDooKofjA8uW9EbxIQY37Size0tcc8wvBf+P1FOqpaPqb1eaK58AY
ekAlRyFoxf4wUc3b1XDxeolZT3ycEtUoQ7+aihiBBi0psrvt3/IaXUoqVF76UY6XXIR/2gpRuVuC
qb11ToqBz+a9wgps5YBdxClgcfg6wu+jOT2O0y8JtPxdPvZA/sUvljJEIJAwlbWdVMvnUjJKwJfl
j7ppqJ61ZpyHxhWmpQ2wKGLKgQNCTfGYiKel3zcaHrBzfa6tI7ocawOziY5QBLdcMK3iJp32+Qn4
D10n55D7W52UcCpom6Nyzyf/sKjFwG8GtFagYYNstHp4Nq/JKMJq1q3zZWuNjHYxtFWCMoH3RJ58
vXzzzGKdshBmCGEXkBrPxE6A3ULM8CQJpzehrRdgHWzShrmfsB3xMwiWV/17RAxZqHZe8LWNbZAi
92FuJFHSAh5toM7fbs4Xwko33BROGXSYBXCqY9MsUOBxaBoczagnghwry2zgXJd94maW2PPAgZnm
MeeJvSTtofe62WDcZI0QuonwBJU7/8AbNNcGAEzYd9hdzgOjCgVzqSbsxcmLj4rOZE38vCRDdVOG
2t68Y8jYV5nth9i5vsdm13ffh1/JXwEyxjQa1mh6OGmLndBz0UvkKtFww4oF3hxvGQcGqNBdbofF
IBH6Jgi6VcZTgKHIVJlm+gmtt8RK+nG5k5wrbZ0IBC/ARvkKwU7moJnzMovEwzeWcChNxkWkY45K
CfswwUKBuglVbOlxW75RDlboo3jCYaThFZwPy4312yDispREcYBQGHhpBSPHoC94iAxQfcy/gLeE
x00J0B3izlFQ5DuUrhE3gq65WWToHTDtwVOrqCF6ruQ/dw2hYABF+AfRYrmjyXl330nm7/w5C/j6
zrgIuMSDjPHrved/cF7caH7EjJUytk8UaKILHdJ9NJ6QcTgUeEGKWDiX+rPfdLRQ/mR6f53RQnLy
SCZk1yNQXra7l9lbDxTjfixeZpFZ8rrcNYgwGWUKG5BpnP7G/uDYC4tTZSqUvgg4yur5V78N+CJG
rLJBhU8+m1PgE7Ml/463vbyB7nbYVYRCAMmAfzn8NukQZTz75/QZaDOEVa7C1UFUxtXNhGWy5Ap+
7gdnGCA+2gcaNKH0hphAO4dWpTKGHTB3BW4XYtcOVl/QcEwoCU8ZldreyGYNAYGwX+GLeM3Sp+GF
mE9cEvB6J8ByjWwhvZ5LK5rtQEMFbqh1Onu7XXi9uI+d7lB4Cg6QAqlkoD315ZKrMCiZBsac6sL3
fLVLsKt+jOAkoCuYaa11CHLmZTEYYmjjU3bXdR480lvySe/HS/BOyIwecv0/zNb5hdXuhSR/3R3e
rPHEpIYjR/pDkYzMGo1avCycRtFZR/NUnXaby171SqSHwpAD1IeWvjfVZoI4kGjzeDtl0uJP2A8C
qqxJhevS37yMButu3YQK6sync/njLh7QLtoTbb0UMTqd+WBCnL28C3m72JD6cBUDNGPWW1QINLSQ
IH0Fjwo+RB+S/WyNSSenGW18QN8oFEnjqEbSD4CUgCD+DjlobB4+1iwFyh+AGkrrPmBIF2deQ17N
+rNm6WjNPjYhuFygku5Yz+48z9N64FStiaRIgkKOyr6XL5WXXSEYf9Ae2GwAfAdpIRsSXim2n3F/
mSkW8nvpj8Or/rrd0+VVvMsD3XwcBqwiY3C8YX+oN0DANJ6u2CjYuH7IWuEQ0ZRx383Jfruj+sEc
ogS3hyvtCa5iYlqgZKwt8KYMIVLBcrEeEcirbgFJiCggdoATN09/iq7tazCLE7aaYDg27qcPXRFe
7f7ibQcUUO4hWF8f76sS4E7BPPuEoSJTBPjZmmBSl1idXkdGkTwmsCyrBvF/jXOR7xV1MOfI4hIj
D+MUeY/NYW6Cz4FKPveoqMjw0KxfnIWPq5WzYl2QGlAOzq/Iv5ELaTC9o9wQOuMhyq9j4/C1eF+w
IX4hKIQXIhUs1ikQKLa/u4XyHOk1ug2IuijlZFvjKKCOIlY91XuZnzU94/xacMbHEUgfjNk3aVe1
XzFdF34BPze0BjwWPkJ6+jmpsHvZP0ZCRg7+laqlEIRMbc7HRkHfUy2Os+Bx+PrP0qRYmXAFfQDY
D+rOtbS4OxUhQbBVQpjbkGQAQt9yFiAwIyKCu41XHNJ58lrc2Jh5RqOOS0aww0L+DDqHL4TkL1/j
LbpDZb/TTzTi1Jl3qCiRgJ0wFKma+WgoXnIGOy1gpYGRqwkRpSsNr5GXyd6AQpGpyrdF5EeftmY5
Imp3hDjrh73sC3R5mY5LS4sz7uWvjbyNqjaNlNaxMdjR7fDwfzu8Veg+eDRjGeJjPBkjledN5uSq
Yq5/Rdo/+Jv5JHltzv2xV1OHA9GCMAtwgYpbBNH4fjTqIrYuLVpO529TxBDS+qWa/XW2+46xBErr
fIpj4iGaf9wfVuXT9SRvPrhepm+fjhvrl5sVVmV/HCuOUpiA2wqYX6033JiwiGi7AHsm4l3c4wtx
2/TqimACPnUh1VmNUf7DULjyE/Yc8gojuYyFD8vbaK+gizXrKQLD7bpwIYBM8tiKWU3+AEJSxDsT
5BSsa7f1nbqGsHduERo8uGyfLkPjd/bbZBMt4ioFW9d5l+7OYIPy9CKZYnlD1gX+QeWnJ+ZWaQXU
CU8KyIDUzoTMRRfDMNML26S7mG9OelB+i8AIltzNE+WgDy+9XfNxDnOD2+EnPlCMCEiceaYgDOqA
0Ic1uYZnFW1ykUAteeBOmOsotd2ehcOIbwkRQPj1t45qv5MHlkJ8vj27m3Ju2rSk09KjE6rRUTH+
zyvEH/I0p476y46c0Q9167TdAX0NUGPzTOK0gPKmvp0SoQ6N48NEteGK0JSWoHk1QC/JCRyLYgSA
RJN+yOQRDzCNUUl0i+raFvaOl4dQPL+bg7BL5VACe2FJXL/RV2YWodlL3Jf+yFLu7vsLiTacFhPI
J5TJPU64JukW4PVHfMMYb39TYHnKQPBxXgOaBzk+wg7bigCtB1Q1m+99f6UEaBpYln7kHv1QPCTK
nm/M7mxNRI9qfRfNvD7axA9+CFJ0zr/D79ByJpfir+Z2nY6XVVwgsstovG6ty90c7WQbsuqN9omQ
0s6kkmLVOp/epHwaV5apzKA15FZanNz4cKSre4uw4HyMoQ3LzDIAs8na9OZgxWJPwztdZG97aArA
XLWa1mjBXxrmEpEkU6HsBtbrQPU8/vkJwJ1HDzn6Dv0hDHjP5Zn6KpMhKlCIoKeDAGYUccbkfJ18
tfi5BjsGhR8613yqAoy18y3t5ZTrCSpXvlrlT6RGXE/wSUj1OXjJmVRf7j0EGhPEDEIX/C3b0gaY
KEYGmuCSh1fhc9aCHzk7nTNCDPRDpowq+DvH2GGNmBsZMyifsUdzbE+YGtmgMFNv2JtqHLApMkFL
Evog0LvZAk8fkIUbrYpg8Jd7iNCw4PG1mpcdCTGEOfpbGuFn950YtdBdzK4OkMQLrW+Pet6apsQm
qjb3RHDx1Xxkf2HhNXygJPHBKrqDpI1HJCWg0t6yzgtNYQ9yGNl3TxwasvXzuxnZ8ckHYeONmZo0
SsSy1Y6ETzBX9lTQmP68+fuduj/FLYQL5urjscPjAZvFRsF/sZT0wjMyVl+IBbtJmf4k3lShHxyx
DGK6YItCyRCx/BOlLBR/4hmGfzxCptdYEUr0u5dpu/5YjP8YvlQLwwjZOkKSCpmWin/JdoYmdoga
BOkSegYuWabzkIeMMQO7A18hIM47Houj1h7MSP73x8iEEfxtsqCNscF4bIVg3K8T+zUnF5a4uaIY
9XF4/sLfoc0pfHEELXq0V3J+Sqq+aO1xkk+fG1nGMT30CmNXRPi5c6tKky+mZNbm55wGQUSWhQth
B02DOWg5WKDJQ2aJqzJU9r8J3Coe/mZys98cCIIMziyWFv6xRbFJ1Iz1ispp5W1jolqQeTNE+0y3
JDcJceYOnm7yWWQfkz/YCK69v78mqPdxGzkjHinKyTllsebHCK6EgVXd5ZsbSgA/iwhrMDwsZCXE
D/lBgA88pmRB+ePc4GIs0IsDcLo3RtR2rwTgRwQq4zgV9UcicQne6ah61xNiNwA5lfApytT4jhAF
ENTYJxAyuQEJo40xBIWKFLcHyi47TL2dfk1fgZRiCEKW/tS3wdV6oU18iCCtDUgBe7DZHijuRtT/
3HQLoo/63+PW4nign4pxUAxxr1OZknwh7RFqfdE85jai1cekil+0VzkAVLe/qjLk1VeznqcO0T2i
QNCk/e3EAt5ifMD+8cKaogTfGsYyO4k/js6pNt5Y/dDnrXiAww8O7ScAu4AOpORNe05JPYahriQy
R/8YmzjeiQJkb4TaxEdboG9HtzX62ALT0HNWCXwAp6TPuyfh8FQx+z5d4lfXA1N1y5PIhVVm+Ko1
DIYf88a52J4lDskBlvDbsp8EPbva8xgPzHIl4qIehzzFyLNHLYet9EQa2ZoZDMMCgxmc5MXMhbNU
hg8vEuEGUpkErNHPxnRi5IxgULKBskeS45GHIE6VQw0JAFauGpHilgeipmLJJXGVCrdfxC4EXrNX
QB7cgiMLVQe3KvJA/k7+Q0NY6wv+WedWGsDDT2QN6OEWt5jzHMRr9TgJz40uv6w8MyQaQ7Go7N/c
lFgDfAY9gICIjwc5qBBpDhcd4EA7r1PCIhh7IOfVDWNahCVlxsKCcFB4DBHFmriy8XyAQAEY9XnL
GZZFhgMaA7TRI/LfM5gpZuSogv0/3iyYYoRLOfhvvta44ViLkfnu377290jUI3I+BD1f6Bmq2HN2
WVYR4ZxGeuJ3O8BsuEaVe30cJk+AR4QMsJ68sZF/QzeJ4wUag9o5HvoRenMslg5gJ33I7N/GliCO
HeZ3tzrViwwOVaRoDRbt/Gl/CCl7u5B2h541FYrKj3FZ3JxVPVdQ2yAAOJyPRMjN/8iKDEii43a4
mCKOIY9GPqOt33iShWKUXAw0LwwJpC9hNpXcpL+FYNwG7BnNJJv0gg9RhLD943NhSbS9Dni6rB+L
PPrX0t7wsjNWTOSkf1DmCA17OJCBRRHFN+j2ckNihsaytuF+oXXtWIYkGAnByyRzOFoufBHZXhzJ
6CL4jvor4Z+7LscT4vpZqHrEdaMJsKX53ZUdbDhzmI4Vnv2gTn9/4q1DNUUm2JhkSczcFLvyC+JG
xZKGy5RBnmb1ebnK0djKgKlXfbUT7vDrhLwIQmlEQ7PF0yATeKgFIrrnhjatsrdETo1WXcybc0WT
QDQY/jqh7yHgZQG7biDBWXacSZ9IIeqUgDL0ECnelX+QL2XspGoY9+Rij5DhYvVUF0j23IKkHgct
ZDpevvdPdjo8JLPLXnsZWtQ7jkNUoSDHtX0VfbbGiCNYBAUPgLfwiENvUNj64Eftr5Ayg+08rZqQ
ph9TS2vcD/jY9NyV8NSj1HEKX74bA1hvcq85Y2cVGx7vIDK0PLxgzMZFQ4MeSQXcbX0UW5kloeJk
CbTZwHUoTg/4j9VwsWPDnTBugCLTpcibf0QYnxRCXZTPRLlmZ9akhHxWfUsVQSbjOJ995op/4wyY
b3m4GAlQaeLm9p4YqrqJ1DOY7B8J6jG0/0TFAEp5CrtxbhXTS3RbloAZeSx3+u3wIISjjLcgp0Mi
NMfuezlkwubIMZcVFO+Iqwflv/WdjxHVDCaw3XUoYylogdTqELLV+JwqG2AODyIa8R++OqHgzYBw
iEK6LZ+Wi3vA5nMQuY/4YKYjIr7BKxnTliV/I3/kDZIkgvnzVZ4CloJWZX9sC37tqU5OvUUW9AMm
D3T0PffuIezg9raysD7zDwysaIrJCijCuzc694KU2wlqgIBu61+Ac9LwGXXoT0gOSEoCJUG+EX+A
AF32PBX6fyyd15LqWrJFv4gInDCvS94iIRCCF4IChLcSCPj6M3J3R8e9bc7eVSAtkzlzmkbPICkQ
35PK5gIf7UHGOa3s29d8wp9CDuA9xmTQ+GXIDO+nV8Ebg+8ND7YVP8GLycexSMllYjaqgoMzsA8r
Cm4fA03ampdZkaT3jWn7xhhLjki7I4+UQCyDQKOHg81B0MH9BVjNuJiwhaI7kQLLpOn1R0TyGD8f
f3QMTrrJG3CQdi65rrthd4HGEEJAOwGKAfF4vtwOcXzonK64d10ycLByXKXLDLMTPGG62vxF7hdg
N7UQFyRDQQS0wG74MXzaRCGrmnroBHFpoIYwuRGqCMrKK/0RYvSxl4D08LP4mUtY8Lsx3HiomJQL
Nj8Hpq2DuV2+0wecSMCUNb7a8OG59dCyqWw/GYCDW/6PSPVBjqyis7qD2U6g6bJ4uVPPwI74TTIn
E54gxzhRUbyL5w9OJoM9oxpDpbGfcc78z4Za9Bh1hug1quxNSbThLvjpX0bRhDZoRk0T2sVn8MIM
wn7Db7zELedEiQA+OuQnAZcS1dpyAbRyciugFVPAfScN7wDtgSwvrypVesOuOqsnYI7viwcowPq2
ix31dSmWmcfwBml8xRLACHNnQehv0Km3Z8QFYQIHcaCPSooil7ZClHEGZT1oEK2NM1T57kzvnHeB
Ka8WWAmb9klFiN0aeW+x4HUHnIi1KbVsjdFNnX0sePSvTcMbWO1SwNevB5od9te1jg8lM5EXfc19
uw//EdL4PbhI6JSfy7G2ec853TR8OUD5Dnxxy/jOhjHTJkFCmEIhd/IobdtgaTgOQl39jjoauSMo
wbniiCB+GdZlsUvOFaM8DWtWmRt97L4tzg40L+MCIGEBa5vCApXIZ6yZGpZ8e7yrcBmfMrpczi82
+T6TPkjDdJ8yYGZyKhETLKC4WaHuhPWNg0DD7mfQZe1TXuE/Mf/o6OPYD/QSxLEsja45tN6jJ0+W
1XAyicO2nvPj/OS80z5G7/DVT0yoNID5L4WJ6EPnHZtLqLulmiS6ipSrE1m/RGIqzMQxlbXgGmGT
wCJG0RLDwF4x/sOqVu/AKPc5xEz3YW93Nd8SkM5Z0cIDIQRLeGAg3HBYRTHSRIbDPqlQsjOLYXod
/KLP3wEd2d1r4V2cfTLIQr/sulozfMcjcDDRrK7XNDUBLrYv4zimuYH4yisc3UPSCnya5ryHLUmT
btAuCWq8/739U3jFdy6itsB5E4JrV82WikuwNBH/K/Ed3HwdfuGR6/ASc4ZRhUFkfGH37c4+0Wfb
hecNza2B61rLaIOMPGwQWqjhjJsAzPZe163dpdmNdgY4zZz4iA2iHdevzWcMGV3HJ0BGc5SAiEwx
t+Hamhz1XbR3GZ0xvVKaNaRug9fyRrIlNV23+OA0iiIHSlJXbnn8ZkWD0DQ3v9GHrhtRitGMmvY9
+MB4KUS/ooFI/nCwwVZlNIxp4JBiiA6PMaXzA+10m3FJabp5+oN4SL4GHAayZ3GjHM9PXBdWFUFp
JpTDajmoBCdv+MulWxuP4GBW8RdeOn48CI94+TvrOZbHOEAsvXRwg/LauSzLg7knHm4/+vlDGCKE
bWIBJBcJKpwWwr7yBMZN0DomCNZzVYG0WRdHpjs7Jv+QEWbHFNGD+3ij2OVJEP4GYf229z/QJIkT
p1VuUHr7DzSlogD/je/+0u1Nltyu7+i3beK1StNtAWR3dha1M0G5twnDlD14i6E5rxNBWQKDlsaJ
+f4uIXrzyErAqUK/M/LvTZjaP/BjoQN2M27EkG4MRAV3wjHIs0+Pl7NF/FbEXH0jZdacUlYNMlLp
u4yF7o4Y55b4TnY41S4U/4NITjeeLE9b2tSuP4hE/67ZAd6ppC19HABmJd8Pr79Ryy7zdV8/rlpU
lrMTUY13E2Uy4nrNxn1XBEIA9RZzHqjoGHDoj6TkdDiJ1Q1KMn7lC5Cy6zTRgPTsb7ZBbw1L5A8m
+Pb2JzTjevQ6qO7k4B4d5HpjXFeaYDVlsPc58Yjqo4GUM5ZrnhW6Mz5YdY7pigBp5c+DuQzcM0ej
e3e4Hm4ufXbcWn3dgyXoQM8xNd7pqDfiXQJU3rfXLdYb6CGNmxVXziXcF8yHLQSnnO2cmogkIO/r
8DrmjCJoLNM3kUY9aoFmSNMOMPwjULAhTgrxEmtQDHCxW16Ggs2hCn2H/K3diEhRKpUSLQNT/Z91
iwZ4N1JgYbttDkmLZUZJjpA+SIikzsrVji+IpddK88pNFW46LmAhjrA/q3/QN6Ks/LqYqDHBMGfk
X2I0hZCREQWFE1wdo4QS4NyZ635jLAFogjA7VD9x8bv8K/26ycEfcp8/uUdJBwaOxNiInXWAO1Kt
+HdUXPvwgsc+0BncDkzodGRR+m+vrzn4+OlkM3jIjDMkQDhdircFok+LBhcdA3xo2MgO/rYjlJRU
0JeM2dfZzZ52A+fuxNvlF0Msefwm8gUk+hTfdbFzTn4HQHfnf1ctCzdBi7O44QiV/upuLim4atMg
d0cCxd8rzLku84tIFEtHM3p2hhpnSy05O0tfxF3FwBQ4DlgUXUzXvk5GOE1IpAId0cMc+LtZc4Vx
Oa3pjoN8iMNdhWADUSIIG8Uh4N5GPtoRksUXP5lTGyh7yYpBFZdilmijfKVRrqmuANXj5Xi/aD7g
hVx3ana66c+/W1Bjve7BTGSQsictor+5aJxAmrejAJm8KATAV/XiSrP8cgZMBSXOFyM8cEikJMyS
mNLwRGnJUJQCoLDw+SuuBu2IEwwzVuq6+Dn9hLimIvXBR5EL5R+7RkybhFLShZ0fNOPx0IIswKvv
4vGHlG5Fzw1LJICLhAYHWMK44FTd9OU24rddWngMDMWzQhA7RJEd4HxCHYQ200aecAyhWnPOeC8f
xQIt5pO8OU4atsMa13RMPROMm8ZiTQ0tPvihM8pAd3ZUUa1NUkK2QFsDDcP9MIW/OdQhWJHFP3ym
Jj/3hDe89m+SDqG+OLpkuCOPoj8R9TDeys7XrABjkwcF6NPi7+o7mhAB97PaW14RHQsj/QA8O12m
54hiIxGfnZfTV93iQXUtQxRiTL6zRKO4aK+YJZjCWOpDTANsQ3idD4odeyPB4CtBLoMxldEJeDiM
y/B1G33sMu3O2n6Fi5LLZIfJ2sOpcTgtiQOTXhFxAZM9zNGXSGQuo8EMZxyHjQqgVtls0Vb2BZR9
j++YQwrRV2bLGnyKD13hEu0+79neT7mxcU0kWggQE03j2W5iSs7LE8ibehInQiwc46t1WJSYmssj
Y2CHPRzuqXE7GtCt8xvDCpOZBtzbIb5K13U6u3G+cPegtZoyJxvONYS8OxW+QmhmGGDwtel1wQAQ
HGT7K4OVrIYWdMLn6AEOxb22ucxakxaGUQmMoX+Lh5LqvsmwBPfqGcpKow3FJ7uMSSxNThRdo3u6
nFPjCrbZUtdJP98VLDyQ15gHCoWJZ1Zcw+X4BEJn1V7PfkU1kzAb/zWEOPMaUd+qUrOHmPbBhvLb
tAVC1t7jlvnEv/k+xodVZ3iOt4qudXGGxBPQWP6xsx8p9QdpOJs34gzNetnd7D0hu4gzkAXJUcXY
yHofjOaVefsNu+TTejB7pO2/C/g84iQAgWHa9m5OZ3QOjvp0L8bMiPUhyuzU3piJnE/0URcmepzG
YmeEObkP4Ma4f0glBvwKAAQQ2Y/p2zFIJVztThv5pEcEecYgrlT7XIPUALpJezBF3m2RmQQynP8W
j9EFNpIonhATGGFt80YesFHUBrXAG/M/UEz+9NLuwcV2boyGTI5YrhjIZhVglpzrdTawsd+Lk9uI
0Tx9DspxU8sr90Q6aMdoFtc16jirZH6EoMJIYYPg4fCxGebKzsToGrTrL7LX2zkOEzbtEUv2j6Xl
HjddvbE3z3MpuADosy4sqrhLqlnTG3jtcdUgtQCrHqpVRnBo8/dzLhzKIoTjLko7tz0uZzBM44vR
peBd8uZQ1cuYswFu9uF+ZI0jj96URQt5J+cwcsWrWxEqvg+khTFoQbm/MSTIBlSlsUZLi1j/n8QU
7ZJ6L0qiBwZ5ZWKE4++plnbx3h9iSHUwPCkmhlKLIFY0ErzksFj9hXf7PD2pPv9KAJpbrLinmj2d
j3NmhPZRh1DcI7+Wlu2dAqjQ5m/hosiyhYddwy7hg5OdMeGOthhnERTZxAHpbe3GAzpUeGXODYBs
vjPo7jPGg6CYuNayMPhq4p1pfe2zy5hz5x/jo9tOGqPyJ/cB5+j5jZaYNkSoT3oPS+p4J632t6/7
Qwe1J1OxCZsZ6BqctjuGVcl+2jEKvxI0MtSPlfEFZSztb9PquqejcTuaS/RX+vXv0jfBAosfxyFU
yJqLA/7r1f9xIbaFh2cO/jRsAn/JN6fvVbiSMEsXajEmVCe3n2gJhMK44QX98Q7+FqNMfCD0w7TL
mAG/Er3CKp42UhI6+DFAZ+Z+Cmo6ivrmHCEZABhoriscLnz6K9xgOHyoGtjzkJNFQjkpcRHj6pID
4GBVOnEGFi5uWCHU9t36mlgRh/9E8SjpW6GMt9qKww/vAYSJj0pBSDwsAG1vf5UFoqcw7fAfdpdV
2E9/IygvGA3RLdR+J97DiJiKsvFt9FFbwDLSMVagRGqDyCsthQiNsUWPj1HOmv4PXAlWoH7FupoT
iLoBs6n0CD3lZx97xiBGR8c6rJ3yr/arRYUiU9gfBBchJ2GYDHONMPCSulpRXTIAxJbowJHyD6i1
HrO7jsNTx4aPGQFA3VcNolseFmZ+CDek2wYXsg56J8JxmDoYC/cJjZ01fZrHGXBtfgqeTuWLpPwX
wu9WJVQbavAfNfmbbDI6Ag6wu1dhrmUOTKwDrBVmMf5sQKdY2cfk0saWasDI7gOIxlwNs1+caBCW
/iOEQoQT+TLTA5uxFmv5W1BVmdQPfHAb10ZUbZmwIzYnbG4E+sNowcAnFGrCgVIXU2qzIQXvH/Md
hG87klTEKIo4VOMMNCAbqwK4egOYQpxpyCxW3LRYUFz4B+boQ7uK9n7D21NVcVNAzsaR8mnBgOtS
WL74oHAuEUczQ6RCGFoDCNYu1QVvjMd54InioArPHZU6b9E7wiI1Kw4+Jrtjiq2aKZZz9PlNcG6g
ZeAAeBrJGArSCVZZzck3wNa9Mz8uGsGJPYubBbNv/FVtYkuNwVp87KVkYd1gbdAYdSPfyFv5RWVD
Fu/T9ljbkflOVu8VGc8oMuKC66pAUUWyqR9apMEtQhKnjOx6iik2SITaGUkm9sdUEoyXF8sLFqSl
O7Tnh8MYkQ7jZvElQJwu8ZNX3trTntaoP8S7rEKTjGgVChTonHmAcS/2/EOj01FI4madkBAv0wNY
WFbKK4AZAJ/GTQcTMrhwMEYsih0m0OITo4KtNn6r7ZJgS+JDi9rZkFIpWBMfnpV4xpqGsaAyZzsE
rypgAc2JkOa6OjKBFDkzta2bo4wVEVme+QUovYLJ89SpJgs4AImjE+BLoOjQnHBru/QW1lwHcmCw
nVIDrSLEJZyYvlNZDVRQHAG671dGzuAOUczZW/pYax6s5I5FMmSwpCXsIca786Uzj6YpsUyUHzqj
RsK/p89pOh1YfBOqSupcHPvImLl6w5hcLcTv8qGO5lS82JD7fRT4IAjhX1HAkzX1WTCeSAhujIrI
xEwe0dOhJy4SjF0+PO99AKnJ5Cs+yGdw0kQ4Cyfl/6yc+FYjudspqYjFhhzNDbYy6Fkwdk59JMPc
xixU63JgDCMjNehAP+YHvxgtJMDemGtAw7Z3f7MgYUCTuFOD/tQGHKDyaphwvL/NFd+/yXnWM8gm
H5rjJaOQX2SPScXwLlvyTNwP4Af/DItuBTc+Ho8fSLGxLXMPeJx1LTMY6ghkbiEpknFpocYRoCUI
ypYxC3YxypE1vPtg1j+pdXyyt+vARgkWiWjrh4ilPYJNbq5Kbv0RaSxT/gOvhUeYeivTtHuBIsj4
DdJQjhgwtk72W7RvhrQYjNTxAbgynHnNNnB3v+q6ZZlITpamp7DcScriP9cjpJOEtCEhRKPP3NBM
UUTx7yyoPjnTjmBtKSUd/H3vowctm9c0ZzhGUeL/QhkTHi3sRRigdNGe26/Fk+A8LADIcdBT2vYv
GjwYrq5k9iZOcWG1EzhnOB0V5udJbdZI5Z5jYBAfDxSGCfVepcjNNmzgj7EAovB5zXxpJh0dERbS
nCdeSmYHu2BZMMNgl5Ljt7pMvsYjbuEKV48MKremuQjDnLJJJWT4eu0DEaFUN55jZIB7XS/PieNO
HLIEn94KzIEZDceeBw+vtRpm7JwTFbbXtDNfNJodtQnDsGtaLWvhizGR4n9N0yuHu7NP0ouRQoiU
9vjxsJN+zBJ8hkXZVMlSdwru0qImPTY6bLvwAZbGPh0zTmEobn587i5tvO3rhxhCmVxMrXFFYwFY
hNaAcAZGXGzbL1kgXHMJBT9GrxJqd9ns0Km76XCOuYSdeiZdfYtocIY5uACbu/nV1A5OSpodD/Tu
MSmooZQATsU7d23Czy9HFXKLExhtnQ6GDhQoAN/ocJoiGDDAIV+uV6ceG5bjcMuxLnMg2BuviRlp
UGZI+WhQkluPvGOfV3FvYs9mJPCukHkS1Uvm3KZh0QEnftEwJAqZM/XUULHJ0vF4dpsamgQX39nH
RekNYwd+Btr1C/5xrz480dKnVeGOgpSEbTbz7bfKwwxXKOihheN9ENFp4Mv/5LgPl1N3QA0C1Skt
qCuTZNOEoIz0GagMC+ywaeKNTzlCk5drwBiDhNDjGxDm04CZQGfLDYeCcPJCrGVvhpTNxXXa/GNa
yvU8L1i1ZMWvmf4ad+lhf1tuhUfMeGSIhoiIGcBoauPG4khRgEHmJAC4U+5NH9sV24V6Ie1hnkBD
bO5Ei/9uEEHfCj3n9bQL8VhljmB8bQfyOI8HCsGvCLwpusuBjlKV6yWBrsS3EQrzZdVXo1e0qM38
bWUvPdulg6YqUiMZBhufaa6eGH7W5DRnjeqeNFvahY9HjpjB2Iqtxft4T7HRWEbFictHDgs4yXzl
FHIk06k9GZx+yqh/qBlpge+jSAgSv2n7yDlDts2dDZFwUEwJpiYMNS7T4mtro5uky1G9pKe4r++t
i/dAKPjMBuuWdwD+Ov4RSG9Op2mKUqB2p8yhKdYFgIRpNW4YrBf/6yE7dsDC01OlO3f8275qSh/K
a+EOYpshEzXmJKjT/meRThmQwTjxQpAkg0oLIbHkzEs2J/GWys+u+YvDg6MNfNTzir2XyrlmRn17
rkfEEzmAWITBkjwHPGRMO/y9VxCd/+li3chhGxubge6Hy4UvVY/Bgkids8kb4iCcqYjbm8szKzFB
QhJdOB8aIj9Fxk1nCqLaMlOK0jagYpRgU4KiOj8DOntWyXSBJ6UWR+R/c4g0uiQi4orBxYZzB7gk
DtuB77DS6xFaW5TO6XMLH9dBvkt9DBMvQsULSgizzA8JdETY7BtyPzqF4Uj5A/ojs4iFU7DCoC1z
fXJ1brgCoac+MXjlAjgYOuGo7DgeFkUac1W2oASK4oPmgOtqUw+Bu+MQlpBAWhLGyjlM9ra2IfvZ
BX1+b1NJDsWPp3aSDdcL5/eI0o/jo0YwN9C768B8Mu0WRRiRQIvWUecSJUAYLxjP48vgcg5tOyYG
9Kl7/4JOd3Y7/hEjoFz+oMlfV0iodbak3+EKYOCy5D3LBQRX4v9pr9yoIAuzOfpxh71CRgYh6CRd
a0aSAEh1MEm3T/ETVi8z1tZdbQo++1Tn3q1j20Rp7yQPygdCsVOyaSwqtMMEjTKXgCh1A/v31Nfj
aobj9KTDjjqKkrmglLxAFgA14s3r1FQeBnCIZ5mNMfOT6bANux0+m1fOXmSrvZE+k2rCI2IVbbI6
gQdx1lnYiLz7H/5nx2/zUjkba5Za4uf5IaLYZdkkCVuWIzc5TzHbTlKMCpHpU9DN7FkPCCk55CDm
XI1UTsT/UV4VvHBSjGIHoQoZd/kAr9y/14hRFeStY4euVO5Sytsxxn9QjiYfq/eVA7aj3nM8Ijgd
SDt0+8ITxYMAtaGIFXnEV0V5gt8d6Ugjr7jaToZVQdixGJdZsgKLAg4bWphNc2+xaARGdOgJOXWY
iKjuusvTpNDRx0eIKpCwYpuSaEUurbPnvEvZv0uxGpjrPChGcx731oOgbR+xzkkni6jrTyOOTooZ
FjS2ux0EIe7O2y1cNd4ug7WctuQfe6gVdO5eXCISUpQoAkdcY3v7uWbHmPSwq69OgjMuNMaZI2KP
ZTiEc5OzLW/zHPJ2KOHmB87jPY3mwqMiORgY6qUscXiB0Ph/MQ7zzaiL6V6Ds4F0oRwWK2dj38zQ
nlHrcIo1Z45jbNj/6BBYv208f4/cM5mRP1a82h7knbbVt7Vt02AqH5l2bLc7zF2teBZcHTW+2OMH
+Bqlwpt5Df3maQql0Rw+fYLcMERt6ut9dvaHaABZKISbrc/+9vk3ZsAQ/1OOX+ldTSpx6nU9Cg76
9j7bbuNAXdj7bHjCWdXYLfmhS2PbiWBKmgSbG1OAP5ajc5w6aEdNUrhngRm9JtG8aRGLDpsRGbjf
H/fILZZ9/J2A4I5ogszY5tJz7bWpsLiJVBDQE+ncZDQdvMuBQ8fkqvtFXWcfj+mP4W4bKzw1Ig77
NnOMFShCOVnNTUCiMWNli6IYHu+Qhd2kaCzuvGmOJiyulW7OIc3Zrn2aNvTtlqZ3Ervjk0fOsckx
wJmJPzmWEK0UtwfeoxhmcPYPrc62S3+GsH5NRvJhx6cdB9xL1A7Vyf5SLL5Ue7wRxwOU8mRk45hA
47j8YymYeNftsQXmJl79MIxTo/dkcZ08IgrNHJJuwu8B0iVQNMV2Sy1BhDml0JxzGFxJKSaWrokL
TzNd83IoA8ACp07B8IZaT20ydjrqt9pcLL3FaWydfClgOck4SK0QQMwK/Sx5zH6p8Gj6nHHSqvGu
6GG5y0yPXsfh7MvD2hwdj2pBdhimTRzXL358g3aPoyuCR8KM5RJLduNvvsEPRFSdYSafnc0cQjFU
uUblgB3D70QjW/sbCokQfDcMy/EC8oXvt3G69Y9Mo5GBBYO0J4dC5FH1ORp+kTVPgDuEsXgUEDwO
XXneBsjCgoPKpNbzusC4YUD7uqNamnFGRhGl75OjFrakIQKfFQUTd3OXW5OF64A4GOFiQe2WZYZT
gBWXE65gpsdYBE7uDEo6UhSKUQUVgYHKljmffFD+i0EJfCS7ntxzPEcezkYi4YlU7uWRKTlCn9En
h6ZEXcW/vrYPRw0EgQLEa1MnLPMVAzGeQjpdvQKPe0J+A+/kK6hhAtoL1gxFewOljhXGbAyM6UMu
Qzqza3ZysHd68LjBltIC4iymQVTzvUAbQ5/Ei/ioMeKhbWdFwt+D66jSbps6mHGpBv8D5oSPe4bO
u5gufb4C5iZ0Ik8WS8LJRk0Gkd+niaH4n88eObSsC7ga4Q/mxRzdlA/0YSQFJx9LkkiZz4tVibgs
dIxC3nuYZ+wmI+kHCQslpeJOnJS28jMO7Ii+pUc4KVWYuPUcp4VDp+1vBiWVgqFj0ztn19I5Sp2Z
Y5lKBebrzo2TUj4mIinabTMEpw0ZAGXOv34QyrNPraV7jOZxAOlPZ0gEjkOa+Xk3KpLXLNm05kjS
i6LqqmKDCo2FK6XpcVvQ43Bq6dHDpYeZcfmtoq871YsvO5PTqmCUyHql/Dc0l5tHvu9LIcYYkOnu
crMgYUvSFkGaegnlydBZsoEZc5aNlQVfp7U4YvPuCKEOsp1gilciNjkPXo4DX/S3/RWRyWKQC9wc
TvaEJugk3p8zyBVetBuVzpmkH+8ecZDwCNB9FqAiLyw9y1mSHrkMcNslzM8UVx32c6kWstdv6m9x
dBtGjbrumLTSF1c/Jhfq9UexSjJU6uizaM7C44HuMeqhsGvreXjIsnA/4XCgOCW6nreEOVWLOk7j
PPhMQbdX1P3IHbx+QfqLgrwT3DPzsVZzDqGItS03msWX+fdpxTMGEoZJN5vSHqQp1/C6YZu0+Gl1
MrE2IHNDVnrCuK75V6eYAA++1p0pECQQEnXa+tHZHQ1uk8ZOjeNDABNCx3faKFKZU/H/+JUR0ZMg
PPzaqWdeV1Tg/Bm6Q+hEMZ6GVDi8R5LzCCvDPkVsguHLQamLs9+cloH2ZCReSSakmu7AnXctWnY6
D2Xw55BasuAXbEsGgUaFAj5ArgweJnHiKSuyuNEkfQEjdcp3mukPtSazLwcaWOKjRN/s+HdanLzP
z7njhQaF7xxoMJfetMImFEJ0SsbJciJwNcThrMDawEdNf1+lfsE/Jf36CSRKP39DYPtYmC35GclO
yXDy76V6fgjEfdDzvM+pY7Vph3GapS5XB4gNT86wLv/5ZkARWYHw/aixsDdR054c8SIOlZpMve7o
O8SfkZgrHKc4IUa8cALJUMz2UGGgw8HGRkygcCfj2bz8DSWvtulPOhBBj2fGkSQWqleRP4pGK+iK
55GWolyGEavvhRdP9YXdbDx4bWSqDR7cok/HL8Y83b0llg98EuLPGjHla6aldM+34+wFD8NqfCIO
98bo6Q4YmdXcUOcghxvBvQ6edVf06DrOOIlGz3eQKSzHDZ7ze4juDoqE5Gg7PvlUqB92/MOhbHsS
hv6hew6tKsGkqaxBerilP72XmPDIanHq2Vd5bcAJG/CTuD3YJGBFiw5PbW++0aqrF7XMF/pI0Tc2
OyDgL/8Noy08ZDl3T02DyvK8fW5LFgp3EWooj1axSCjnaHh58VzM+ErZBUET1PGQJ+FQwegE/jmk
KT2zvJ76L6XCj/YlHbGkp/KTObQHkKP3Yy9KnX4Ms/Fje45/8aVflFmA1MxctkzelfbPzYgzlCeG
TxFvyGAZLR5wtADYjClJwnNdrtBiOTY+lJIvvRzMOvuI4/jH0PkOwZc+zJObPuHrMe8uGrhDFtoN
8POIbyiMINDSPlocvgygXlJSkcJlTxwGR1tAsgZEok/AyDE/ORaQ+zoMd84i1Djcvb5awKWmAKEB
FMQ44+4AmQsNQFdtAiDfGeUg8zf2DMoE08KByeGg/fqtzXuoftgv6uyJdy7cjPuarx+GDfUX5kZp
+l+7ufARCEMBTf4BDPgDf/lBEtvWsUbW1fjMnn+PKYp00iOZK9We1jG7KLeTDnTkoV1jPX0sOiGN
FwG7UCOguMskX7qHtHaj5wq4KvhhiwmnGipJsV4+vc7ixsCRyNWcTIVJr6RCoxChaklJzPnB8A0h
tXQBOO/jASC8cXYYdiNi+3jVmbOD8hwbtt3a069kquarh1Vtgc9yvmkATbfFHJlivNxBP2vp+nRa
YCHFwEGPItJWOPjY9HIiUoXa/DCO6ujBAGvVyY4+YhSQUnjgOfmSi1FJ8b8zeQ50+A3gWxT3PLLE
12I29g6LZerUoxQBlJzpB/daJGy/Rd02ATNAjn8QntT8wyVwzrDPhTcTb2kr9oZLdIA3Ab4eM2Cg
0qFnkpOfi1EPqjMFMbfrU5++4H8B678cMGHWBqiS2G7B2HSNN2UIAXhCYE/e4eeHnMac/eyZzfls
nrjvBDrws32QScvOz6YFTIv7FsM0fMqoZpBwARpQ8zjPBaRBfdV/cOB9P/5qhcAHe9z5HIEhTxJ+
FK1nMEfUddfPCyQgijjJaKUV3OG7yaxx1xlwyu314c6izXzpgf2a03x0z1ZAvKCyGTs3lNpW4ocF
8tOG+oN8W7atrvMWVAy4zz9Kwb74LR6+rnECx4UTITuHXauG/sOom/PnuJAtT93h+A0O9tIT1icr
H6qZ1UBfQIH8gXiXPLgtyqfKW26WUHPqvA6eo69RkVEAkMx73gxVu6D2CW9mluypqv3uQu4YAADQ
8qMJdk7dqK+iX7bypByPuLjs/dekCW9akc4/NNjTN4cqIGQcQunPz0GDjo2an7F6hhjUIixGDtEE
uSBnJ5Uqtxv6i6UtW1XMG0iXhAN08am7AAQxEYVHSB1kbyjwNVonHMv4LX/cIWCvL/oXxJyIbiiR
ZXgA0tByB0m4oGNoMxtT+RMOBBIAzFg0c/FmiGEMoeT3+H1tuXce5AJpbOxzIKXLDZdClF9cwT0D
tyuUOWuGXcE8Ojoo8AaqiXv/ejZfjqIHVjoi4GPON6Ug7THZTXccvk6fTWBw9LYVUXyoj10WfN/D
+4SvItaCeV+FWUbn7gBt8F86ec7zZhVPN0XBX0IDgoeUywtPQC+AmYMwHzoia5i/IPvzIydP9Rmy
3CCQOxeLcsXh6YY9OwwR4qBh1p8B3Nww1XG4XlJwpCgMnaw/GTCOchJJZ1E6exMHE6iJB+u1gd8G
oVsEPjKLSStgodX85s7BZOCKDZgjVfwseqksW/StcCG9pe+kVZi2GL/jo3Sj6zUJu2FsqXOIgCdR
HSVZM0qo5kHobBqCTzhlHfmOhinePeirbFfwdsDE/vnk4X8PfTUwPdwWC/+u6Rv2vmAdg1mK6NzD
jZ9PkGyySmYvfI3euDXFzOVl4H8KPewnWTvYWekYUuIux6nJVkfgDtYoNzL162nGQG6LDwOIYthK
4jPmEtHdqeEzUHKvK28Nfsq8b8VcCiT5Qg19u+gRI64PRQ2tFG5TdmL8cFii/72RPHZRZK6DRd4M
/hT4EzVx7TvOEyvS04TTmwuZYQVNLFNUmg/3l5hcDR79Y3G0E3kL4kK3dOxtI/pA5oMJ7BDjFMw1
b9Ul+Ky3nku9S4GLHSnuwJyBvH6oLpKtwccpNrs/oJuji9IBl7n1UPXbaoHZ4J0VUfMYByRDAF5T
dDko9vQVPu/MJ15AiaDNUdeKOgRpYkYtlPinHjG8NpmJjN2TN/r+1Ei5YCXXnnXsWdHqejM5ITFd
lopQjzDLjqDBwvXJS5w+ZYytuYnDFZXSt9u++AFAFIQHYDCl+tvrj5MaQcAefYxQDC4TEOmjx5fg
tvB3FD2cWw9TErNZHwOd7gxVxuq3onCUMpaG12vzeU3OGDSA4JXiJoriW7b4ByrCfYX04zKJPDou
nSBCzuHLGyBIevUNIMIXgTV7PGv4GYcsGB5F1TOb1dYc7N4jPcT7wjF0y7ykp5bBDaLkfnzxQ59K
wzo5IzpTMIiXn9D4MDmkM7az88DetTB+eRoPyETAePlpxUlKd2nwOfe0FxTmBB4GbCaQYYYWgT6V
/SiTDu4q/hYXKAXvitNKDiNqFG9qIvbl0uBJsspRSTL1dFsjDnR6AIqzFrRm5kPnCczsf6dWH5/i
vvT/wLN4NmBPtxrmi79vdFB7RH/6aLEkLJ3MC/4yoCrWNf38hmGQfxdu4xEUHabwBkCXQg3O3wH1
D6bknkNWio5emb1GQFnrYu5HyDo3W0yVt/ulHrfd9d28NmlU4VWPDgdIVYIzs0iZxrPy276nlzGy
or35uKAutsDezVm111mADTx4FBqjr4FBRgCVIIbkwIV6oQXfBbELymiX1LVq24emwMboRPxn+rj1
EfMNaOWjy9ZuZGPlDv9cQLNxfHf46yzvXcwl2x4FwQqOkRvNVYAHpLqmFQD4j3uVAHYFmG6q9T9c
cM31SyPKR6ZzAy/Rf4zA/Mqi1MW7xYezwPuILhOoAvr0yjkwvbxM6vgf/5caCW+sqS+6WdiiPg1B
kpjsUGQqXWf4izmPbJVkczyaHZNZZ0CY0QyKy3wKY3RVA7hJl0D7apgmsJTON1XiiBmZ0zplXYDA
0Hlawj69BeQD2a5yS6VcdDAB4yZg0De1kjtxZQD+zgJ+SGdh46vSzl077mKkCMGsqWLNpFToJEGE
QePXWH2BMwMFMD12R2VTt9wxcOX6Z9u9VKj8wR560dqkE2Yky4Fgj10XnrVTKtf9AW9yQOEmjPgS
899atblgpLXrzmimGCOu6Dw9mXhw34fo2P6HecEep3v2aXpBVWWi98lWBJebOtDLOUmXYJOkmBh3
d/RhqE+oKWXCgzl7BWBINJflPWhY1a3CJ4DOSSb3uxmV3h4IKK2iFe9NOh5cfLBhChaP6CHYP/V/
Kqw8PEHaxtPFZofO0s8T5sqpwafh1YFohtZhLH8GMp6UTNhV8+cB5yl/DINVwL5mpxOywxyM9ATO
VZkLmcw6PA7855R3xGcyzYtYLHNE9ifEdJoY7jGhILgyCLopbrpAMoQ4zqdRByTkyhkKGwcYyXGm
UuoJLc62g9mM6h8OQRUefUh3nPeynea1AS5bj1i1wYysbcYV1O+e3G6PmVPgAfTgqOGeYbRPXc/A
21uloGClXxSUkqbd5EPw0XSHli/J2tzJFEmgiaxI1vqNr8mEUtxvF4xSEL9IcqrVQz/Kcod3ow+v
OscCkFp/VBlt1jwXJw83b70U7VMj/XfeyYFHATimIMKnfdp36Zsf5EM4e8CJlh3DYDoD8Ovc1PA0
n08L91gMdUHwdFomFcSxcmkBtvi4xuhFB8pbTZl1OpuyDx8fjcmcG9aDg4GOmTvPYXZwcrksK34a
iP8PSWPUXc85vCmFBUlKWcale7SviJQnokvk7poSAPJ7KC+iZaL9/+IM66I9mH8AoO7/kXRmXYpi
WRT+RazlBOKrAzLPk764HEJFEQdExF9f383q6s6uzIg0FC5n2GefvcGXwGA1d2VDR8i4OK6ZtCoE
n3gMBELoGRgh/QoPqrxYcYkj/QjCNku7kJRgLlZkk1Wd24TurKAaGmiLxXtBAkCz+EkzzHZuYPPw
C0nvZHbNo9I8Aj7nc4nAAWmIIRnoAl0qCc8t3e1cH7j0XeXyQLqx0Oqh2GV/UFtAdaLek7SUmgbx
LjE8b9gO8hIuEJ1bAbGK9+LS4lOIahHPhrtEavdvlpH0txwMxOVS4pTJ0IZbJipBnTnJKqs1n5C0
+AC0MjVE33OrCu1CapAIMg6h8DJ1T4zB5kFBGTuBfIr+KZIsx5F2tQkmmnEmmCzHYlSS2S9GwexQ
UQPNOJKrU2z3gwxEXgdVUVxoAMS85fJ9m/5lgwgnkscMHToXrAKAsweHeyU6meuUshaHZaA7Vppm
hTIV4t83Jt4gwxa3mpdjREC8dnBWLzXyG3YLi/RMiT9gZDczYcOJUuM4BzKhWOhHvZyjrkRLsDbx
l63eupyQd4F/F3aPN7LgK5yHrahN9MXsJ0xnsZpZvlMeLJnLZQkuH6vdoO1MIQLumm7lTxgY3p0H
liQL9ncIqAMnvGOKER3vvut0EtCKI4nXW75trMWMEX0bxeBHiH+utno/6QwY2yYpOScSjSkKBkHN
ct/d4l0P45tGGlqBGPzgjdemgi4FPp77n48bMfNnRDocixqCJOSVmgeOC/9A7LsLHIchyRag77f/
5uf4flSW0p6Z34gJHW4fFD2LF0s7J672idkc6nOTA8M2XDYGurkiGbES9GLmjUI6rbEQZMJME2OL
xmRdJJCplufENgk2qi+vhdzqBRkHBtX0oxMjiNB3mFWwVHimzU7wfgCBzs5lyeFMJn/uatNMkU8/
necoQ0sz4afzOgoRbpfuhqe4mgb/QAleIJODJRlwvXa00czwQoNDnZ0pNzi03BcqrWGQrWjVohk4
PXcdbi7dPHmHoVA5Z7oNF0Xv8XTdDfdiubUhm/Z0ARkO4CH8kVeL2ZuIO/IEJwS6/IxCjAtgLkR4
t+0X+A4/CBoAaQ49rxyReBZ/+I84Ymn68yDwjAlOQkbhGhFnSNGs7r6RO2tKlqgMjhW6seDbPPnW
OA7gDdMjaC6lnrjSakTVN+Nh46p4C54zwYzQD9EFifrFOc04sOCVHNQK5Yz9Z7Yk9WsiK4e+oPTY
jPMoGdG7p4gRwIli4cRNcm6IjqiWTgcCH0UzhDW7IYGdxz6arW7GlDNIRgf6xvOR48/43udKQu9G
MSxHL8kTtSqFKAsQsHhcSnPyCsQIlXW7Bf8iwE7BEBKllzgpdL6zQwExdAY+AxL3zdPaTFlHMmBl
aLRSsbkCljH5Tlht7sZD4GMh8/jZBUWJtAhJhra9KUVOskfzkdE5e4bqjFZvhhALX2AYuKJ7WrDi
yQDZR/463IvvtZleEvoln+xgdhqEmIAbDHV+3reEphFoNkVif73ED8FWsKhD52rK8HF1i+0FqsnL
f6mWtI5nHyMW9u5MAvwBbie0LhZSJ4mNOg4wQzDgcal0ph+RjpFypsSw8V/TvUgPzP98fmlY3nvi
CTzngojG2l1l1Jl3niPxmjrZcjEjXJO8QLr+vebwX8SjhF5u1pgqkuOOEUPhm0F6ZGRJaVHjZ4O4
HJj+LFkgsJ1x8l3S6h+F49OJl+H3BI0lW/GtCS3vEVCCFBotTPgS4sa8XSJ+N+KIgTVThsFc5X5a
UCKIZGJeBmOgXoh2HIacEQjebe7ctg5ZPgUBHiyv0AXPGpF+5zjUZsURBFAAxgCpgIHqUtv1OY43
mUdKW8v5mtvPBut0fQpzWMEjSgeCWUNwM8sVuiL8TXZXAvW26DBJhyIjWr+FFZ3XpzkFGgqo1twR
g2bttjhNL96X7YeF4VWCg/k5z9k+JM7RfPV2x3LJRwAUzydYDs2YHgM9MT2phUjOoW8IHAXxh5gS
I/Q8jWThwNgGKT6QYnlk9MPIVUPJUoPerNl6yixmPZeVObwqOuSkHZTVhrmsxVWk8abFFJfFkAk8
K+dr16kyYz38FMSaN1h46xcsJ6Iv4FT6ZB5K/ztHrl4rFvEI/id8jNtOsq2KaM1yFrIJrNNrREQq
0Lh26zTH45cMhmkV7o/kT24lmcbKf9rae852HkNSeXo/1ovRmkcSxcvz1CL3vYwOAyjUtS/GDzKM
wLx+2qYTV3Z6HVPEKmuCUwlSejEAneonJa8lbvYYzwEMATp+T+lcUqlM3zAH9QlaI+L1pfeyd1u2
JLQAaJ6UxufxPC/u64YnsCB1+T9XEZBx7uxOrOjYJ5bRxL3pjjLelHRGmzW6B0/9e48lve7mMgzA
sXaRZ08JIjU8w8eEsAm+UGnpoUKoqQflvv6ynZWS1gbsTw5kNEk3bJteGKWOkfMcgeyAsrFKwGLb
DMKgqBkOilgPOClm2eVACkU2QWMUvj5wDRcbTRRwQ/N2WyKWBIG04SUxBmtgSw2nJ+SpZ/iiNSjR
fIHM+ad9LNJh/CsRX61ZBGrxtoKsxkiTChQFPUblM5kdz97sKYoIK4e/633pz7rTzJNtAA+OzoTW
XFl+5iIxoOGA5dS0ZhI+5Sb2taaeykwyNo/ZF1mJ/YVlTfxOGLxpghHUvLSO/7KuhrCTpKdMLeTp
9XhDkHd6cnOkRMdc4o0oIeY/BmQGa0W3H+5WAhx40O20CM5N1WK2Xo9u7B9tUk3KrhYA6BeK9VE6
Mf6ou9mmYHjC4txbXbDBwkQatOmDz+WJOTvzyW55Zq7TzWiCOvQLxpT81m1LA6DRYt1mHxp7PEup
ywAhAFApsh6CnN+MWAxNLZQyqXjcB3RgTUlSNr4EyIsYCIIpiCrwNkfLMudn3Rd8nlN449Rsb2yi
p71qeStNLCp4Gfo8tl2YBfgHa/KhtfxHHRAuPUHhiWHRQTwfAM5Cy4S4Qb1czAOyktkaXxfRHv2o
bmZHNvRZBKIRPbP1yepkkCqTRTkMi+MpbNO370k74cWzkaZe/L1o8SX6sss+K9j44t9/sAdnz1k8
tqB3zTz2d4/QIawdegUFohO/afme7XZqrb2Q05jyAWbliE027HSoqsBAnTd6/IhcrakXmaTLKxXh
BMIwVFmCd4aDKTPItMcznaprERUxKJ143ZnHt3AZb7AYPZ1/RMAk7lJnBr8RT/sUwq2FNmnq5M3x
dVr2WFkFw9/WS2LY2jmFhCIWynhHlbGuBLyPixl77IvxvkfnJh4uOGgSTx/Vuo8pzBCqHbqz4K9j
6E39BR07DE6a60XiSqJdEH0lI4McyiivJd4P57eRp0OMBDiZN9Q4Zu1Iy0dBXg54z53M+FvBeU0A
VAh8VzbBrdrfYZsIwx8odnTCoOVgLzB6gztB+THPx/klVnCrP0UEaF6gtAeYTiFaRUnIJnjLjHTK
rrZk3FXB5R/NJZsC5a6TvrhA2FBgPVqfvZv1RnYuHu5vkpDZlfe9ds5geOyBoSljavEyf3M2P4g4
sRJyPPZ295MNVUKsAzD/wPcpAp04r48mA1vJf7QLsVOAf0+tF5vZ4Y7dO6ZY0wMvoi4YZP48abiH
hEciSYqXdbs6DwrrzWPXIu8gmwhoVkhqMrqQJRIzHB3+9tBTFxBo4GoNc81rXdl+EYNNDtW0TuJQ
xWpa5rrOOJeQw0wckO+z7gusV63kO4vKeg9Vf3oT8CsAcgZYgdpoLJ0d+QmC4AM+sa6CglVQurnp
q7dIXtxt/Yeat/V27oTRfS9jvt3qDbqqGOOYwrFalCQoKQ5XLedEY3FiKhOCpxlvzaAyv83R4W/E
lEPdvRRQYDpb5ztbrVwFapgQiImOghQAGBZtF8iw5AtqVxPbGshyQL7EV8Sqw5JlM6Y7ArsRBAtB
O08PHRaW8hROwFu7wyQo19wL8rioHYt55RzpBE0EW1zRS07mlLPF7gArmdn2xQJKyATeKuYySKTz
4uMVG7/cq+DrPJzxAadqc5IgL2OxP8VQ5rJEeYfFf9QrmE3/U+NBIppdRIv6FbVliR/B0r9WRAMX
asnu6+OgmBTZaN1HSKmyeyHTkQ7mFB8C2RP44WeHv+WP/YndMf4fB3gYOJIuVMgmxgXfQ3ZaTVXs
cg79q3b174wJe8bJ+bkfdqnaXZ0NtavDVht7G6gRVsY1OBtncClHOASXCxkniIo2nObGwoATz7Zi
zps335oSblwcMKLXvu+NvWeq6I90xNVBvpfu2X64aMQtX6L3vWwna8ndoLT0c8droZw2PhTezwHI
QiNyjPia6irB+HDfIXHgb6JzeFn3/W6H8COj6zfQnz1yz3aJIlRr09RsvKFT6i9noEto9jc0UTjW
oCO4G6P22e4GDAp4/5fk5BaWnDGy++YyAS/iaT4dlXr6XZEC5Md0fLhmVa6a39UtOxu/TOJTYCFs
D73WvIa97cRDQJkIsK2gWgPX8UJCEbpEDUBhJsx69Hq8fPwRWXsh1j3MXr0a+mPa9x8O2qgGlO9L
Wm67ucLyEWbEj78BaOQpfuCyDENc1d/h9XAJX/j7FPjpoYmAimuDfKqjRt0KZ6wvnyso8CtGqMT4
YcXZ+uhl2MiAJIU/NBHvBBVnPBtc2Dob2ii2saiODCwctNFOWbxtrqiJw7GJeChrSHaNoN92DBc9
wnS9mar4zDxojH5ml9cxPtQG5sfkoGyEn+CAvZQxx6QfIKvluF/9yijU+uLb3RgYXeJi8+DCsxjG
8lbhvynWfti1Tr97JRh67LU6d6zMC2Shr8ik3dGxaay7psCTFsPyxhpkb62iP6/cpzaxByaYSs88
x+dF4Su5fGSBHA/mrL8iK1k3ENjvH2Pz3ZA9vD+uE6KGTS45o/kvq9gUSmpm4O+wg18NKwahHruw
fruxW3FpYGCkA+vFiGPMnJbaByuCiVeHowVy+MtR9nbQYnqyYN+RwnFlUqIHGFITD6zzeujDnkPI
yWkdKq3wRPpqjbs3TF4IsKoJktPBc4GOrdFiaXHDax1DahaY3ibCdfhPI4hslbiAyxGrqdT3/NHY
6/DluSyhUnxhUxw3x/JQHmoFQRYK4cvqHvyyi40s87Ethd2jjFXiniofI21WIgEQhxzC7Wv9XrYD
rt130csHmNbgRYssXtgRKQnLY9zaYUS890fFU3Ksa9mJ9Qm5oi6i0yP4sSZs3DKCAjvfZLenNfIe
bJEcXhRzaI6fpufzbMKVBBPZ3+Kz2VkPa2R8loxn0IKwX9xYhRUiOCagDqsTt9GZj2PE7Pdd8Fv1
penwQFV7Tr7JLX5Cym6nfRYE/17pKxkvh2LU8gt/4RW5IOu5K/aFJ2pBmMZSgDGKCVDdWVXAOyZ+
HxTtuuMZv3q9sIlG+Sj/bjfuJfwgWHLZNs5v90jRRVwPjRZYkXksKm54TyICWxgjbEJwLjVa5+S8
0DvoWS0qnxtdqPc9OBkfp4mV8xw1j+yekd+7DAFuVG7x9txsESgZhZLRZliCaEzc0OKpDMw3UcL4
rhqTbgxZBkuseV6ssYEHvNFZo+zCIoTi8hxq57UadsHH/9p95IglvuefLSw+wKxnUwH3jUfc23ZO
5SPiDTmp4WS9l51euOoMmS2LLT4WnAdCrEg2hOx4bbHfnD2zav/1oZ8ZnQDrWM97OfhiuC3DNVGU
DELkeXgkbbaHzWr9RVP3+3dmjDDhKTp5XFuOxs36+V/wdcl77+V4kwzCp8e2A/skqEnDrzeGJgF6
xSVgHxtlUhlVAbw5gomHFDcE7AEVQo+E0cZlAvOqF7ID7FyNbndhcf0Abnwx+kL8Rfa5g9krb4gH
owy1hIRofvWGK5ywl+BA3/SbMGlePomqfwRQqhfF+e3lCBcLan41uG2pNiWLEksmd+JSHPadflKg
act8VVMLFHM5k4X2sC4hpJhk6E0sQoyJ3pn7sGuFl3uvButTSjv2Q/Vk3wY8d4qLEuOfpP9yQgoA
Gdu7qIt6jU2CxrSnN2f1eciqucP7EdVdis0sa9uSjZUUnN1Iij8J0dSrnC66aw0GCz2K+tIf7mRN
XcuEUtWqITozS2f3f7gf7+9bMvuDJaG72A2qEiFoy9YZyh9D4+F/0VPbWDVzHBakjQa9h5s/ss/o
U2CO8zRgHbosqQDy7HBYXcr6LegYr8Iu1lllUYBdOgRWUBfUm+BEtKwDlTwAbdpRd5xmmtKkEQ59
ZHRGRwWVg3hksYIyL2xlFKAzE/+5G7nNjj2VJhuFHKNrhG8kNBjz7KimbAkyuTxH9R3JU/YREedo
kTweLPkH/jmkM132Ry4rxiSpAQsLvP7En0QTD9jW7AUUrFI8PpS5dOiF10weEgwndqO/WcxgH8Dp
TEl/xGyjOH3kZsarLoSrGY5XT7ghaBlsy4C6CtYTzeLXV1Ggmve2A5QRXlNaQYrsCeO72/zFKiPN
G8n6POfX5tgcfx40iA4virkEisFXlCklSZO3xNWrKSOsQBgFqOpvsUX6bBELh7lEoR9/vZ938y/p
OPmGhK8zyyf781ZyJpZsPTJ1dYmq3SV7R0+k/9s/dXXegWN2e+yXoAH8Uoj5w+OYI8SkX4USGDNg
vc6vGE1ihcu67dfhYcOGBKdi8XzWXkv/wEWvvesKJ12+vci/DmyY5JG9jx3bq5y4+cO6Bv2sH3zc
xkcYF/dkjJV9vurSoUWvdLPo+5PVwP3Ax0HEdxQO8w8P4sk9uZVTBr3dwMJG3pn48h5ZkO1EL2Nh
E8JKZ/jUbvCo2t3T+6T945mMkQgJmESdy1kZyYsifyXKDp0oH2Z+lfRJh1U01u9IQiNHE7yxCsb9
LX/z72dGDX/8gvFHVO9qr7O5Ght+supO0KM6eXQk5tvmOyQy9UVYXqPzMMjOiWqVobJHAu5KQ+WA
JV+2PIY4/4hXKEM5hYOkK7mCpGOKdwWyw16TRRtPXnDR61hOOT0oHEEYRg8bXClhRnlPJSKj+7Pb
TN0VOUrC/uj4jkcwAe0OFxAouxEdSoJzvalmd6uMT+6Plipv1PlQO4nHVYpfZGfesoJYL5l/Yo+c
U/RzEFRoImXHd2BNMp2Ej6z2LutyzZCsDORYjpWgl7Sj6RVVruG+QAFosn+GnfM83o4/+ldklhHz
x9+MtgE9N78K76uLJf+10YSTQdyHghN+1tcVykmHc7jZb3IEuev4viryp4/OVjA0Fe/uT/wzHeXQ
P0Uj98LiZOvhT31AP+uv2DZhTcEbFaAIYT+izzXrg5xc9++/XwJ1pYTNwgpz9FlvMuT6ePyKqIfA
kco5JvlxIfXWnIAaNVEXv0GdEZZ7x63b6k/vnTTmK65Wkx3+FmntiDDPOeDRFz0O62brJpP5yK9c
EG3VBRFIDbktTzYhwZZbConLX5WXBzmHyJs36Tk4E6S8C6X7neY2Ap5pgh+FcnALL6uLfw06p3GL
9BRK+9KpPRaBjBoNumfQO97SMr+BizXmx6t8KVeSr9eFE0BeBPTfIcwBxLEM4OFBeg9fq5ffJc+w
hwrfxOiFl8Nl9UGZdV9vIQtWq+41rfInNDosU44qY4n0h22roGlh1dETB+p1aILiNCXaqzBzsI6/
TWEU/0h2Y4Za7jUahfX2SgVlcuXffMLPvn3MwPU3N111nwxf9AvAN91zvZOBzcJ3XAcPYWT9mp7N
7/pNM/xeV+tTQ0PaiNgg1DSJ9ubGuRjnVWmoFmbxRPHdFcum3pIbdg/vHvTM52J8nxKhd9/kSa9E
kj0MoKlT/FFQ9bL3ms5HXl2jgV3Bq0SJ3r1imR5wY4arLkI2xa/NzR5JaL2nTUyJqBSOzN+f5I+w
pgWLM057md3v6o/PfNuqR/U4ZGej0fF2QUfKev8hWbmCwiuqieS3lUwmU8RzIvSJn1Bn9fER37cb
q4lZyYdh+kiY8bsjdBfhxQUYpB9QnmIPhEg8thvjk5ZrkJhXjvua88z6UfX3Crrs59yORTYAWYYU
TSkSqTsFGxRROi5RqSeYG3I+RLiBYNHEZBSjhqvOa163zDtfLDBWa9qytIl5zqQYIWb3TNoEyw0G
FmVb3qDqNsq67J3L+tgb5x+bGex7Mn3tQYQoHxxVmxgK/2qLbHzXqRMu/uk1e3tvn+AygsB9pHbZ
bL9DqmFd/rd9wFTjta9aZp8j53ocnGfcns3ysrrpl+Ml+kCfAa7821ArMw7zr/Wstx6ixfZ2eEgr
5M5fO0Rx+2+MIO45E+wfWxdHeXuLWI15XeYEkdNvjkI8DArcm4Y/1rrm6KJKSEAgDyvPgWc+I5Do
+eA9/dxnGCNcVfFbMAVIHTLajJzJ+6ymV1SnHUpKhAZkQ59a/+8uia0HWOXy36hZclh4VDfwGQ58
A9mClY0WYj1/sVjwK9ZKCBcOFb6OvY9KjQANgWVRhELgfaCRukK+jS9/FU3+zYbwwwCc9ufwjeks
Szvn2fA3qw93UHmKl+8UWgRyNXSEsjzjv5/RHH0XubLVn8DYpeec0q6htUNmbDwD3FcZYffn6GKW
aIrdMLSdvc5z5TzjT14Qe/aKHDxXUNqrYlYP5kozhbuBgzlU6yfdAIrdz9nrOVOoMhocF3F2KuGy
T6boVsJB+JE1yvkZPBh5SkpKfstQfSVxdRAEDcdBD+HK3Qsdsb+S3RgcfcbY7c5lph692eUxl6l1
2VMCjEftlEeCy3aafdmAG00vzb+b+50quGJyb9EM5rXeGETOGr6UnSDks9jCWgzvZ/dLABj4/TtC
cnm0l4+f7WvLkZDTV4Au5jC958pwet7xfk7P6ee46COlsVVEw95jAIIaRDfls3+Y1JLvgNuOfXVG
olWb2QWPBSD4w31PO/g4Ts4zyiNIZLfH9LTq9iwX4RHFRujboWu6rC/B769FEb7LFazeJVjyf43+
WL/MyRqS6zdd1Fhlec/oFTySszNwSwcPnGUbI3yJZBF9mV5HtX+jKzjHJ/3uoXiaCWHIizNyS1M0
VbcIJ2qHTDv0hwYigu5Ga+3SnawV74dhLcq8UbX94eg7Qj/u7tQr8YT08sqlvLDaoFu+NWSi97Lz
3Lf+IMKCdYmYIY4EE0Cq9wJrX+dkow+GkyFWwlYV1Uk/EJphd4yghtg0K54UPNLvEgf3BNNDZvpq
3hoDG3cV1CZrV1Tdd0CFn37yz/pGv8dViMeKjsnAG1V6aYW/0y6hNHZ/gepxYgb1os25FVQuj5AU
5SCFY37x85yAaX1RQwME8cFNExiw6z5SWHevCj5/ABZs02L54b4cLijh6sfiziOhiPpT3GFc+s+w
cOloobAIeHDkjlCku9myubp6FDI5vc/qCaQsnD4b3LWweKZ77tm1z2POvoRJSIMuhMtvAsqUtsfz
arQ4bYnvMQKF2c26QdNEuNY/2ShUUXXVAGGVSddY0Wq+nHdAWJ0NskfSZYV71SX8TySrMkXNW6P3
HFAasD5wQUHmHBduif+ZGo4CZgvXbX0cheUf0Q4jCElDTuN4s1CL9NAcZ3OCwuLyRwNsXEK6k10f
7U/Ea0NVewWf9WVxRlupCsbbgY2DGMzDCtFL2R8bDRZB4qmJRx6o1/6TPuNPesXamu7xzqFjoSk8
xaeVynnhENrVtnLf24fZkDweTt+s9NG8dWTra+GfqjcYN53MYnm3q6BKoLU2BlpxtOm4KQQTBzjN
KhLOtq/43/Dk3P5G/ma10WQXqqnFn9G7DYgozjdo8ndaphdhoVbCptu/oevuT0wx/evfyaJ9tVQ6
DsUu/jpnsiu9CpHaRG2n312zfOjq6m0Vq5v/Tk/xOfxswaBYaE/OrNoKxqwQqfpSy8mrQhsuH9nm
cIFVutHuQeM8qKh84S+ZvVmyxYtcCjokvTYe7ijGU8NEzGucZvn2bg4WcfgFCQWeN9o6F2xxz/Sj
H2yXBt54QclnwcAzK/DJzVqmHns5iJthwFDYEsegWnxT0bv2zElcm/fwatWkytM/pLLTP+tPMMYx
olihZ71mgd6++s+oNkqAazWE2My0waJWA9+AQuT1lpN8kpcoEty8p34KFdDgWwweUIpo+GRqVK35
H52rpyzPpGuqxmhsvO1u+/LLYjnOhrsWQ2jZIKF8HIDnKnhGVTDYAXVbUs5w485cTnVODAXDV9wi
8opqGSTx0nwJJygLQ/UYF8LgrV0OZ/+2rWIwuov/01R9mGL9AtSdX0J10VtCct8LsWh8bCLcZZJb
9HHuaG3/rCHO8j+nFY/M8ry8hl9biIlKZHi04PQrlah6LKxrWGJMQLx9Lu4aEnFoPU3SjzM2hF6u
pJ19gc+PoIW9fMADrVx8qPlbtvXbmLoOEVkVVcmTxqDUbRjwqMQ4WjSnpx/YeNeU7cBUlzjE2f0/
rgAEoqhMxnERFvrNvLJbQoEu5Gm5wvs6bdO+3S571vBvg/z8KGfXPKIr2n6Tc0DpxLABAAXodPbR
v7sfB60BAGB/OOFkCKclj9AH0IGVp43cfIy4LN58hX54QB9CVxVz4SfUROxG/KENXSx8puXqaTaJ
MisQIL2se9bXrjyV71BosoC2F18N8TSKr5dbJs/syRkG+48oST7MKwpMwcbuwGBRTQoaWvgaTcAT
D4rQBW+zyjEnIfMO+2fCOeWWYGWCyBL/7yD3JmRnGOp6P9Cd4ZamnH789yeMaZvtO1bTF/ey8Shh
hEgkMRsRDAVXNopydsLOhw2R7LN8wpf75JP9p5i+BtNP3KMkX1+ZG/VthhF/bVJK8/ta1h6O8qZP
BJ65ReXfx/4emnXHDnPUjzd8FjacnF7y8bFuwaWGrg54aA14rbfYkJ9CLIT1h090XnYmHiGfKULU
9sb88XkLLDg/8SDplo+kj5/6RRyGSMz5UWwNXtH78Pav4WA2AZ6uDs/wko8zwP17eI6FhaSEajbS
hxQk+ExWCN2+3gvZ7q7zfrZBVROJs48meVRWQw8tckrAAtnTEonmt12xZXn1qQyrAC1f5slN+rDf
bhU2gJdwcWd01WHtwmZwKAWQdC2sUdq6VTzA0JIWDZN3rzJpYKdMXLXbUmLV/QyUaqGo7Y2CJi0W
lXYxCjznX7Z2DQurDtvkY3xtZfUxTjpB7ez1s9oZpMLtoW+PsVdWnI6p1de+MxR74ObzTV4Bx5s7
NjjKLFCMlugxp7fVJ2hoBmn2MigkVmF9D9/4vEJB3Pm6xf6Un/aMKNKxhtE1y3PCFr2ii3mse+Yb
2X+WN4vwxbBZiM2PbGT+mGgQjU57ED8B9oL5Gzgt+8816eM5I3TQXcIwWXXu6O8bXyCBuIPlPSI2
LEsbUguTB1DPYvqIS0NO5VRikUp1cRtb0d2022cwSAY08CBiUefcXKol8x3AAaBVqOGpEOT+aMjo
6QQmjJsHIH84cltNPXT8rD1ALHOj9X0HLAkeR2/ImrDWWdRc7CkxebrbwFUJxVydkdxbZnTPeYnG
o5JPBK7swJXshXcmQU+jt3tmpwwZWh9JkABvohkKtgcl5MGs0XMewuKEaXKAOkSh3rKr318O+lOy
HtXqKH8hfilFJ9LEgWKoiJ94241ZPFTmCk4Nq8uuTNG5s9rsYY7jB+9nModLhWEfA9rd8HCi+9vR
zlmPneIDyQG/QxHNijmdwbxcXpxEsTccjFQ2m+z8Jxn4naLvenZ77CAw6q4yNe4xdUTU12eTOWFk
n3P7dpI28TGZXPb1iTcRELMY9D13jK/AOKg/kPjUX1yPn0ijVTYMG4MKRQ2V8ES6PxkIY6+gCXit
BeKMrTbRDehohWqV9hDC5xjHddYN/vZAB6trzBF0HdC1LEJ51mp9BOgYtvCzMTXF9okYxS5UhW3s
KdoQZUY6je/FaeaXbOwI2Vn0oZlynEnXyEeHELygLUu+7P98jHeODFX8Z0qHPdy37t3tjqcUcF9g
hEzgX0ALPbu37zLGbuHIfpi3eTIJv6wcIwx73HgfStkHOrDI7CbMpa3X/p4+U9lXF3dP9hiw258t
H5Oay35m1FR+7Y2Z0mel3eo4zi7AKca+pKuzjTtZCXgVwSAuoKdQYDGXcSTmfsibYxU80M+p4l+F
YMp3NoSizWdh3oSmeXlsmLoS5ZkFndeU1lZgQq8xN7PS50kCjHnFhdXDc2V8nKCwMMKxpJ0D9vKb
/BXWhwfpAEa0qaSVf/Ybfn14CkNAad+5X6SsO5NoirQ4BP4ubEx2dNksGM+vgE3SHJHw5TfnEz5T
CTdnLnM8Bry/mB12Eh93kqrMfu5RKVqUG6gnAx8Gy/yIw9CuXcw44Pc1SZ2UHvgPAtFkzkHG9zZW
Q7bvthvYAV/3ebj74K7+KR9YSCLgUVsljIq9Bg8qWNCL7/w955HUntbDVmfU0qquZB+cJ+4ol798
rs3y4fX+ZEsBZWUglt4nswleR97N/CK4gCtupGy5Uo/DeCBCS0lbtoV9B4aX8cd1eHNf8AKBV/PR
ohcwNQLTRg6SQvhPzWGTVuIzo90l0NwbobozPiE46LLDEU/0IsBLS6rwxQgxfGH3pcDuf4g1oDtE
HIyNM1EUStTJ3yX69lRF14gFEM30VZosmeFqGb7MRmeQqz1tIeyMBiV3/Y2OdGswBrcGFCjdE84k
DuzpG134uzmawQCi0yr1K/L+XxvjCJZIC/wXaN6XjyVDT2O0GOuVh6VSJHFEBhQdwtlxw7BQxilA
XQ61B189UfaNjuAxy0J/ecNiqhxbaJuD5djmZSK8WeAsPxdtKuWnkEPAncHeTOu5EiuZF7oeFJDx
pAIcrfHxo7NxZFfCu6sNpax1L6t3XPk9nr52Odk9/9CcWr8NtDZCxPDtlmTWbhvnE2HfFuGHthpw
xJXwStZXdtglMkv9v9IemKBMld+miFmgJzVOUUnOL8BpNz7QfXFe3KJ2RvvgV363VBegWkji3Ckk
hTvaxuqwHZT0WzjWahd7Mli2qFEEKhaDQ1/R4YT8EopivQP0uoagikO7b7+Eu2H0XX/pxi/I4LPb
D4nz4Y8UDXNjUk709r4R2vAY3PzsLwVq5Y8ZL97Cmz4JX8aZhHP85V8chFW/9O7p2b9ginYOSrNw
R8yWthRJpS35zKN4aK7WbSHrUKXx/5PnG/OeNDy3jDrhEEBaRGQemwSngpjLrBTjPXy6PVj3IVCc
flnV7suneP/MsQZaXcxyifXQ6mf00qfZMsKfWJ/4Y7xwSzubn/nFb7e95B5cvE/G150BP573bG3g
6ZDgmHUwD3Pv+sf5OIX7MX7GgzXSz/KkDbUJlalABr+2vIf24I7poBX9ad3cTzy0KzDxc94kzfqJ
9d77cA9/8VO0NdNxPjpWBy6tPJgXbKOnLwoyMGW6jnrebDsUmBk/Ri2uSD2Hspj5viAr9kB29nyl
ObYQJSrqnAlrKxmS1Xazq/4Y3THZeyU14P9o3+VvQDlg7O3HxcYgo6z9BBVA+BhgP6ZVGQcMiS8p
AMTAfoT9bT8Bc6BvzIE1vIfYLw4/TIAaRiyPv1fyTk40U5v/SDqzZVWxJYp+EREKqPAqPYICit0L
YbMVUbBBQfz6GutU3IpbzdmtsnJlzpwNWbqPJHeIWQGpEdUwYV6aNw6O5QGMzEU5xItj3GenBtyZ
hbTAhEbMnpP78r24E+BEuJiASbco/2eA0791efpGeVqt3wf9qByvAKLAZBiqULZ1PnAYsxshs1lS
xhD8ubEEF7cw+y3rPshea5QkWcJ2jhuZthTAGZcYkMG3wAf5TIDUb2UIahApVpr9xUAGQRaIGW75
kMJ6Y8xX+Acd/ilh1MRF4VoD45e4nsLow5QgBI4vjlg55i7G1yvNF0VEaKY6rrbXA1DZgOn9AzzH
HoiGi+UHQWnnPk0fkb2A/FDgsn2zBUzV9iN6+q34oC1FlZ4yLWcv0Ays6iGYNeA1Mm+iWotgasiX
CgEHmzvEOaTXK9JJWHP+GPc0r5LN9imATLk0Ud/C2gRFHnYGQh4NIM9ZQzTw5cMH/SBkH80oWWug
JtjQFbLlwmir2d3/4X/fOEOosYQvc97I+OttEM3CpBMX5sMAlciBGOnIAR9xs95fFsWulaDzjQGg
h7jR/im0DxuV4E/IQDSpbN9f0+dBJp7lbl5YgYovXyXFBOiUf6VVPvBPw9nb7zvDNZMgSDwx0Dyi
EBeKZbl+4VK774OHun2e/snZf09G09KTZ2A3l/BCNObF6zZYASd9P3c7U+hXgII4n/iH2a2tM3UD
c1kPqw+hh1xoyOwKxKc87U0REq7lGIDCLWBjDWJkGOQ98PMtmW+wuuYc2vjqYr5/Ya68kyVxsbU1
QT5k9kBWC38op3ompFJbSx5OZ0re2zin/GC1zfVs04vZ4JFun+Rt1EdTkghofOQJTNsa57bFhfAJ
uDxyrM/rE2yANTrVHKSF1+0JrYuY0YAcSRPGadwLGJAT+oaFHEqRFGBYmQz+OmLvyuDsdOsRRVAj
SSWfdGZ/TwM6bb0ugKv0b3C7mLyDl+NnwQjGo/njLWnSElONLOUXc9qDlObL0uObsobG/JhwPsVi
DwRWUNoDH+uRp32xR/Ms1GJlTWeFPwMpw7DxO6emQepI5rrhg9AYfInw4WNouiKqktGZHsW9sLxk
EtxiKLkYzG8BbJvFvzcaIKOdfebXw4t3hnsSHIXQB38ES5AwpFm1u0c397KoyXisg+I0XLz2n78y
fMElICfC576KLnTOhVstBeDLcvgbD4RA4xm/JyKle+RfLNW6gbacHYxB7jDggOOsdpOhhi3TDL5j
MdWdvpV5H4cxwOy8yoJ1ILhaSwLlifMgvNgE2SNN4jljjIkzXwm+gXoqFlUATE02RX8JV4GXWsFv
G8uPkF8QXhvqKCSnUOSmX/++eBvMJN4lIpndRpTAdUhkXfDwyDQAGatdSugMxuLksnwHIpCo4gKR
Ty9kCiz3EE318WgliyREJxCcPdVV5rAnHNbszmvRAyyRXS0e+vpseKLWJlk8nMIlTM4Rb/tj92Kf
svuFvNCReLIWV5uxWrhV0U+RRB30Tckmt49f7OoWETteODQ6uCwi85GZ4e/x8frk6rF4nPZgId2i
fPPgu5AoxWN2Pz7I8vzsmKvt55Rr04FCR4cVCwcFXj/WbLyHG84IvBwR8154uuZJnT0c2IM1vfUK
wG1aPQ3A8emb5lAPer7g31t4sNJ9YBsCddKs/LPTwhC7AGpyD1k5cbKs+1AsD1b3lFTJYwGVqJ2r
4EDPGObyjyf3E6mT/oxgVNzLrtN+IK7vkQkcEfFzTp6bR1y4wNowL9jhlzZX4BvpnYFhVkp+nMsR
mT+CvtuY9Z5kmBSOBfMjRMjPviW/bDRT7GpdLln+/wL59GQDKkG0LIJ2j29DOtfsIi4WefS6jLeT
67QAnGH/9/SvE2g9xtvJCG6hSwWxqGDy0EzPP0fBcql539vpB0yVPSLvsj5nMVmxDfBwSvAUm9/o
Y9hkd14JZYU1tbtCeBFr+cbmwl4CcrOoAf3sS9bl+Nq1sNQaEIbr7pLYr8WLEOAr8h7kPkVp5Eeu
Yr7Oc6fFNRLs6g/MlBL83X2Xr2XJxsJAg0ZuuTUAVZQiniIErzfye58e2am3pIJRRYTMrNwxVZN3
jRM+IvEbIVBoD2ndXsQqlXAmnzNwNsg8xUJMNY1XRBosHGmCZDdSeUQSIlN32vo1HUK8hLYWAlrQ
VGbrxtGQCyKGYYhTgnLLLjwUtyM5IdNRAK3sF5Wn+7RcwiaA7PDzL4td+Y/q/HAkF8CE5A4F5Bfv
FvdBB/2zX7M72bnEAGNnDApt0JYFJCW6wh1edlj0emIkkX3CeK0h7K/XssP/LRFsHcg1DSWW1t6H
Nm7/aKLwlQtJJWJCzD1lfRHAbaDDmymJiDy0gba+RmTMktSsMOt8WJP8jjT6PIzyUvN5HYxvCJmC
YRHiso9/rj065FG9K6cPr4cekwxd5vQPK62aAWY0OwPhApszQz4CmGXgSmyobUZrWqukDRA0WbcA
6USEqpaUa5g1cJfpEX0Qxx3JS+Dz5UL3c76I0GPwFAPlfjirqqui3yFyKF8MwDUb0oS5oChMt/DN
0a8niBU4QHXCjOnLrHg+p9zKk47Aa1JrTREm18179nuiUWAV0C7Ab6OwL1zY8kyEZT4x9aSfsrEg
mkHsc3ucbOFZT75OWECGVP1yzi2zEdSSggiPiqxaaN4xw46rTfr01j3kogWrnSoeGJpZwzYFlhCj
JqBHFd8XisXwuemHCug1DxCBd/T2yXvWbdm8A47+QgWUNpsoacZIDk/7D+7ofjiFLdY/ZOxwT2zd
OSgJXqTIr4oIsdC6XBBM5ILiLs6gwhkvNxazXgtVV3dJYYslfkui5jT3KoptyZvdeTcCvV8Yb5SL
z+ISNWwHZeo+cdWutsI4IngE1NDgPC2n0qHilFfTy+ax6x3kA5S015S7PVa5OUdUk24He5AUKfhT
CUM9ID+uWbhvYfCDlxoK5pakqNI5x/1pH9fkSF2UgSA8Q3iJyhmK4G4CkDSu98QH+rmHaED8Dkbt
neetxZgDFenu8jSHkvfxfzOuAUbWG6JjN+XRQ7gi+2wNTvfdzbvbzbI86vCjps1S2n797/66+FrE
LE+1yScodi9WTiqKFeZ0DOcHrEnh6prXP9n7+TXV/0z9591zCDyllyJSEP9QqNI+LCdTtfWYZ4r7
CPq5gV8SfBZYe36fS3mq2RINGKE+wJDYmoejiDSe4ImAZg5YS076Z7IjexTbjzML5Ks3mLLENBS+
KTtcu+LxADodN7QJKAMwkFC4hwfGhwoi2arVTKAVeI2d+Q0ayjbss4mAqhKo8d3kCFMf6UJwPpmg
EHUIuVD95/Tf8ZswgYqtFXbiBrxtGGYmCcSmTjGkq3vuGGYdcAvhsXde1LTSi2qno4MmMlh1sdm0
GM64qeGKT3LrQwlAyheWmHt8PfYzHBMRFoScsEseh1Ew3FbrXtydfmR1fu3Bod0WAbgi8Uvcwuy2
QNVr9xfc/5FVLqDYgIoMZeBPQiZDyBvJ8QMPRMJmbplq62xPIjRpQ80fjvp+4ZR0BcUWwASqa8/N
EhlwfuCRywbCR68LGRl+5kI/SsHN4wWD+QzseZ4x45lFqJujqIZT2jGrFCmjkzi1cLfz8JZi7xxi
JyyWjGwrSOCwhjxhL5YuA7HYT+94oI0C5Jsj1lrYSwSVeaWjbFeIgGAX1ZMMpwZWUZCI8Jyc5YJA
yL+QBJoyhQHx2prfZzsoFRa0XGVkMbO1xH08xm/g64Soap669tDDM1mjLapnvYBCeVLXT5ouSKYO
xZKHvrFytsu/+EOne0trm8Wp2WPKLfzSg9G7zWMVSuwDgxkSWsPHVqywRo7kvHGxJ858xnGiX6jS
EYwy8DusBlhLQ2NSgQQfy2yNY6LFhPX2X5MPEiXF6U+GZumNrJv9SZ8Ebt9M0IyoPz07CiyCMvg5
lxRW6SrzkJAa2NSZDEVnMSB9T0SMkFP88ySjI0GdkECvDwxbzO9BDQGMNCuOkwKYfUvmkqNNhpge
Vx5B957IFASg5KIVSd45h7o8fBbcPy4R2qgjvovMpxmGTPjb6iKjjcN3m9LemtRsmBYQygxOHEt0
MvZAP1pkj5DNtRAMbTVwrzGrrHjk9sLMl2bQ/fa4NibPKDu8gfReoeg88KBN/tVIojP54thp8fRg
z9ba31PrPYge1FwSj+eAWIkKuFIuCbgLcvaZANdxuSgSfgG7Y7lwnkGZx48EHybi7+i+1xrE8C8N
JCohZ67HUjgw9KMq4h/7LAJELmmzJDzIIRkU7sN9wfYRdjwZINCYc4vtDTMPAq3tfTZnRi9nNc83
6WQ4baIPDlUWkwyEZhfKVobKGfEu+9OvI67ufCIaUHap+050asnPzi2ye3xWDYHwlRbYGWgIGlx4
BRS5F/qPO3wn4snICWfucGSgttL5uVCwWG1fZzhihLk5gPzKa2JcMB8TTA6Ey35/dguxLg50cLJH
SA4r/BE0VvDgSvZXOPwhYXineK26YoJhWeeT6QqINZhUdmMpUHLhmVcxvq7zbIXGAl4ueJoMdXtA
4uzF+IHNisf7X2phXMPoYfPLXiJ6E906dIdz1vvze0qYsX/mQIsvXmMz0DOjPmufMwl9zzCf3Uy+
py1+HoF/vzG6/fDqy7SJsifbA+Nr5TYLKlfCAE4xBG7Hljm+xJ9UY09MS0HmEYKxxXBS8hOgZIKD
87N6/Ix4nKL+RMHEgrjFrpK8bAz3CDqe3rFU6FMRtQn7Sh8bQdqNDnT6Sm3MyZzGa21KyQtvzpfM
+P5Un15SUp1dAgPwxXy7qsfXYEae3GYqmXXyipo4EW+AjD0eflYEw6ZQ0fgHqir+b1CouwlctHd6
KSh2vdUtRdVr9YJqSzdCx6FOqm2xrf6y5Gycw2xz5oUg0VO4hK712cO7u1XKopzZD8rW6v0HW4xk
tCkKpwhyY3fqw5bFhGk+2ijzK7bZWYIWmWXcBFPsH+8iOPNM3RPki4JR9mnm+1FvD3UZOQtj7zEL
fieOP+scNkkoq8qknd6ABcGuWJc81PFDfEeWwHQk1wlb5l7KzuTJXLW5smOhbvpUtr8PXACoEPpK
fzPAkFP+B4EaKvX2eTWYh/BapdgNosvyiysE1T//8qctmD8kLiQqykT9IzFbXw3D5+4REQfvZrBQ
e6sXL+SN9ORu9/zBrNbQqNVRgW7jMNxf5qeXTSOMovkoC/ptx6p9aD3YbTDFSqchx6nzv7RPiDPS
G0Mde3FE+LMW5wP21BDeOweMFJlYKqMln2hhs1HW7HQWEvRdn65Mg370CPVZtRn+NfP6r5lc6KSa
VZ/2o1kUm0fUwBlT9s1Kmb7mDSyVd1TGfShq0Jco5QuZYpZB7kYvhLziOR25qv9e6JOrC1TgkBcf
tqlYqwnZ4G0+ZDi+TrIgh27N+JV74EFexnK4lyJNc1nCXZMG+FZK6rC3y48Md7cSDG/cQbz+Bh+f
1Rh3ytd4bQX3USyUrvP+H0gN3Iy3945G7jegI5wASj6FfuXBXrgKvhDXRc80Yq1WznnYupWQ6hK6
m61aGvofa3Jqs9iC0bahLBTk4iFogEACcLnroTpqUs16gVhw0TlDLDU15zmeIPQi/lWZANDbNfsb
TAjidzBY06NHqIdtwu8oRHQULGLUVY+9HsDA9MqEjKBy+o4G3mWdTZqY+PNUpG7id5oqXh4NHbNl
JKojHRoai3EfD8iB2/DftRWTANuVysOJKe1wocdGlZLwod1Bug8s/ozbtBfOehabk7BLQQFEw4AJ
l483Ido/FCt+vrn7I9Q5+qIUnpa5l8V1wg5sPXiaufAkaLsxxHFoSZkPxkyb80/7kmpMKsqhAkqm
NAv1UZZqSZb257c1Wjk5ybYXKM/Z328jHTm8wOAy3R4fuP4u9iztYL08hHgR/QPkWXHs2SSwrVUA
pHmNPjZoNO3eFSe1f8g0aDaYNLqfMf/03ajb65LD/1uDBcDkI0XtCzZP3UBC2KSw/egJRHPCGEnj
xgwbK8TE4Rair4fCBMLItqjBV/RIoOMv6AEA1NsvW7CUp4ojrI6Q/BmifYG99xaUXnb/CrTYYLS8
bOABP+LH3fgwIKviz1uMJEmggdWelN0YiKIdQGquaeL213nKhsHtUQhWHYJvCNsdLFJSabDDhHY7
HGs6ETsmIMUnd2TJ+EQt8+sSuqrCbJznFrzUHzhyZXBytaiwBai8RmycosPj/SBCoEkHqbznhUJx
giktP8r7bLBPlnwpvM3ydZ2WXM8rPhHOJTvIImVIxL5sPEqeawiuBJOhuXouBkhZW4fOyyRpxP4D
XjHlzShsli0aFhGRd/duS4lLFBX0HBol6kI9QpdidGSN3z09pinLZrdl5V7wmAQtNYhE3AySYvdG
4F1Nh+7Pac7jfFmbQxuXBS7bR2wMqeDPiHtV3K1kEa4eXO1ndm+PBYYkcNkkwNj3jg+a3egxEUNH
b9hWL3OICcmTBVnni+noDcVbCJ4Vv9qDF9tvtnpMYBDydB9hFEzLIqUOUP9FZzzvrzH40GdspdZD
Sv2WlcJlR335sRwQLAfomIY6v+MRhVXC4Xd6LEkFsAfHEqiGgsXzv9XnWtrhsjDHYEH2v540f0C8
wTrlfNJC1QBKjFhcrx6s/Fjyi5MEg2M1IljXvnrDp4mB3g3fbarf02hO8pp/JyrvHsBv1LftWonv
QL8C7cxReNcBuwJYDGx8f6gM5HDYmOflJfk4oBonNtItmQdC/943h1Sez/LmUYOxxLpPOFlZ0q2g
XQejoNmcl+/1W4h3ntN7ckn0uWDPI3p06iBP5KBhOX2zBBVpkCK3NIezfHcJ2vUo/rFq+AQ9pieJ
V1mPB6E6b3wdkjCDTKzELSg3LaPBG45O/4wV2M3K/bMnTavVYNpFOAHDwMCZYv0MquXD6hGiB5Mm
HN7M0WeMcgJZhe7lTm2cYxZbLM/1Dcf3MDAv+2qNB3W27W2ROyBAgsY0wzdH6Afy6LfW6MqRWSZI
i9L3YRi2yKu19IfWBFIBWMFg8SPPj4l6I4Cv3PoHTICcXFi7lWYZfON+PJzpKQwKAht6K4Gv5LEE
Ta1a5atiyk4vpFnbKlONm2QCYkArjVjvIVSgQqdcTtqTPscvqEsuEDw5hVM2gKtv9Dx1J9KP2YL4
7PIuCX8DOERLgM4d3RW4CxSAEXYJCB60FPXEeUehLKf3fbVFenQ5crXRQSh/7UJboTxgP9UkoLVb
dlVNTCHimMMII1ZbqCxzgEvmYl8/fOdsi4u1JCOseaAyPhR9AtCrI24lqFVyz1zf2Y2jDXjTDiC+
WPCzg6KiM1iwIoTITIRfDZ1SJkEPEcSKgsgCEa0DBRYpBUquYxEeTQORKwWcLm/GK5PXxhcnyh8V
dNzHq4E2B+cPtOcY8BxHaa2jQmdx9j4x+VfY0yDTJlAdGVa24ppVUiLGnkcy4RBpN8Cu9+P1yMfU
kbbHQoOuz1ePBKCqaw1SWCSdiuSyIXozt1jjfJjRmpS9CtYpgtifk2vccHXNkRRwqGRqLMhqjbQf
7BLp4bFdPI+jEwK57OwAuubsmEE3yCuBxgQ8URoMdvx/iUTyYzzXOhx1zuV9zcqP324EiehsyaAr
F/znqKvK+OMBWgcdzwdqht+4x221RYGdyPv3lrgY9EtsY4iB5O7ghRQOSQwSgpXeSyqGjx7aUhwX
RGt/h4El74FzKeRUd44v1zZztDa5g2FfDgy1CJR35VH8PlO2RUiV2vh1+G2+gkE/r1dfKH1Z8o7r
qAnff0D00Iki7op6xfuFInuvJTXtA19TDlhtM6t3c1rjdbf+UWf5QbUQMxyATmX+O/RZ6V2mxSIb
jHmEv9BqkX9iKUPR465boJTiCaAH7u0xTFx9Z2pSLli+LQZr5K8spt7MoNf9d5Y3Inxlz476q5pF
KjocPB3YbEs0DXjH0zvT0Z3p6N4PG+4PzGfvumMlGT3iIV8edenVgK/HEPYLWYi8k5zF6PwukumU
lNdCWV4OMHVV2mV1X7Hxqdgkp/oGkRtjDHLaf2vyDDIEsYvvmATXEJ8a9nvF9sI4jxULFCzWcPDb
B/Hv9Dw+EhYItx2GHdkcbuGGDNXgs1Ywu5n+ujGeJrDzWLS9hAqkQA3KXIFyD5U+PcS22b9X+X6U
KKt+osQ9eqBEoUvc8LTkdDV0Hvy14jr8Tc+La0RNWaurjOiQbM8uiYyWEZYXTSJek6845cM9+3K6
k3xoCDYiRl2sne8mxYeZ67tsj0PJEBl9rDzQhvLyQFsxqXDlnprEI0nzgEEATcHAqFTxfuVf4/t3
55cCEUBajVmuSqEAn2uQ4hgXSDpQKKEIrOT+uPwnN0VNxa87+I055Q9cLP/9VabS9L1kQS2vh4cB
/IutCq87C/gYKaZmKBtcDi7oSq9zfuIuAYuC65f/veNWNYbrhqRrrmXUZHhbYme1gt88bWajfZm8
17dwtFSWKH3dwfy6bCeXxdBWwjfD7H3PZxyU2QCvuxFoOls7I5vLs/eJH6ENBpt/Ss5ATu6uhlsC
bjCrFm6dwkUN/VSHokYk32LEU1aMryBV1RaE3VdZcKD/aKmH3DUgLygQDjLyQjSCOA4uUNTCZWpO
j13DyABriE03Knvju5Kog2SaeKP4Ca8EbOvhZDs9wgYFiYM2r5kqYOdyvsOz18EJLiVidMY/TFU+
KwFrxmeWVN770CEfURNesXKFE0sWc8qqSF72vXavRPJU041uJYfcE9CzKBmhdCjmD1S011VJuM7h
gy91TJ+Kqm1bzd4zVtR0Vh04CRr5032JFu88VTDWo92p1hxFbUrb+I26/Sj40hnQvTOmN5iBe30U
UqTk5NDHacoRojMNzbERe1CUqKbbtjMgpICFnMf8uPKWC4zXklf0G/3mfeyX4LdK4efwoaBivrWp
MII+ViNKcsswf4DF+sInLRf9z7VBmd2HmbFmtc/HIvg5XjYcZdQylD2XPvFK5u74zseJGJOS/Pbb
H+ccoT6/wlY69JLeinIKmxJi7oZyOeQ/XLCF29bRqDVFvQQJYXUfSNvhgZUMkB16+zyFT8keBoBl
psFcU3PzhZc/BEp+yaTGo0DefwlU/GdJhD/J/Ib4h2V6bmg3A4IQh62/vD/GL5ww8emAk4G6qrFe
uw6iaWufI91vkgaYqz9WiYLyCAJ2EN+guXMRptqPcf+Eliq8m0/vzMPIcYBq0kzlwm49dtNvC5Iw
iBrX8IpbYIiDRI8/7nA/0uaYLHNR26zCkiGv5bSt3edCszGWsoRq9HU2FDhJJPl6T0gfqKRoyTA6
HM2wl2ete3PbBRETKpgDIzKEyQiTJE6IsMBim3KQ2A5AuvDESF8R7ITRqAUPzWESYvd3Y4V0C9mc
ORIxgwptEBIR8kXpU46CQVqvzjO4NzxaO7If7izNdHNgDq0bFE7Bny9VIyPP9V8DwDzCVxt5uItM
L6yiwDzxIEANgeSQXQpkG3AvQRNnKWkrcce6dWhzz2s20KwMwZxC/Pyfx4MzabWS8Ukz2PVzw1Ic
b4LkO6OKflwZaP5qCsrg06Ummp+o40W1Zbuze7MvqNnd7OOLpc7eLAx9ajbwXc99DI2PqwBOga7x
hMFG4ca1XmkLyDqC5vAiuOZm3Swd5gAaGUrb9vnAxmjEy4g1t7Htm8uLTY2WqUA0hQYcMLC+iwhi
wsKvl4DactxufDCSegSYdElQDk0OiYtZ2wKqzBJdmDNc/VIB8r7tt326LgawKCDYjfEm9aW1gusE
X6xm46T7wrIK4KmbvOB5gCTHX54iWBfmGXUv8V9slAzZEUgFzgR+Ad8ZKQE/4IsYhPtChOdA6iYj
oiN5uViMxB/zlGAaaHTL4fKG5iA3a7aPb2hTsEVrtqyIOO67ejiGdfnFkIPtszXcPcfic9HwWOQe
Mee61ERL8QbzNi4H477QbGAnBmUG514+jG/rcAZ4K2U7PbL+mBKDBp/QpjN252fzh4a/QFfxD9p7
Qr1YLy/zM1+AMFtSs7B82gxxss2Ml4l2oL+GA7oUIZw97C571tUf7d9w1Jf4+kBhA2QPq7DGNQ8j
S4CeAa/J1yQajeQoafL/HSUSbv54IaHNoWHLCKwhmwnQ4mF+rxZQIVQ0waQfDyzVU6YoDlt7dzHx
V5wT7zxvbaguVo95kEzjgV9i936FIs3VbR1omWwUKKtdgA0zTQ1bIPS5huCHjNUo0liP402CUdQf
8xLGQuJJ6FiLNEQlAPADPPawDpFX4gFoDTQB9YxA7jllWMjvPxzdY2UIbbKx0rwfNQMg/cGRJy37
5nfsmmguGxYa3/GL/pLGh85CErhlwVPIlQNpjq0d2EpDxTizoZLNG+5zVzL4YAWOjyBY7lE4RnQW
fhqlbKFwokby7phABmkzZ02LkwrqRe8GSwMU+UcWKdnkOASFAxz9PwleExaaW/PSQ6ckTAv18YjX
2+QdyiySkA3IQ2y+hfILyBlDmz/aF76Tyq7c6bySWFoRiZyHLBUsah38gNyi+rNAHavWdWiOJgMI
MROYt43X4vRWwt6JzgIlOdsvp3oZOQLoJwMV5nfIvsnzugBig4aj+4aSgh04Rq38iKRgM2XNB2cc
9VZnC5jfWnHVQo1m4caOduhgDxHUL+OMJ5D9DCEkdujPeeyWRAPPWzIReAiPrNVs5hbevYkeSWRm
1eyfuOI0tzXzJR5VvOM0OLZiMUxBAedeSz6qg52hZNKKgcl3QGCdqZobMZ3Sh5iYzfk8kvz1wz/j
ZcmE+Bl51Cf/BTZff4YLjAV6nXA1dWyK7tEHDgt1g0d/YDYomC6/MTzC/FgdP0l+kHBoxIPM6tvn
wsDYISesNP3S0NI2crHDe4W09lcx+PD3I5jvyIamLD6JT/kBh2qx7N+nTJudBXNgCUW1jS/Lh8m2
GAVJiKq+2GYs6iF0zdHi7HrLnKcWOuWxB1MaHOffA0OzbVCbJsgEePxKSzZ+5t1fP93toDG2k7cz
xCJR3ZMB/6GEfifYErxRC3j98RaDVgsDUP8MpKnChWbHH0sBqgqydNi2oAcUqpj76mn1EGMB53tC
APGhIHMh/nZ6xdud/UlBCx2DwPVEgZnE4xLJ9hdeHLY0yd08/SvTKrttEfjTLM/HHMT5YZbLgWLk
1BKMPa0RqWESFQWVQGOO7AyGSS+ugldQbDSns5p5Y8pxG6uJIE4jedp+iLah2/txnm8YLQlvpFf4
+BoczIcIZOms9+lrDSjdvznw6r+TKBYuL47ILRDBrS3W4jsC5SALwtPA8VE5cXfU+L9cbVFNeqYa
SD70Nx0Fu3mhqnHDfDmVR1QACddiZhZ/XOQorDiCuGAR7gichPczhEYEkaXLd/IUUXk4L+OcLfFF
sMOdLigJqnQqemvNKccxLBTWVMj2cH5pJYPzqtVGxbJGs2S4cAXsI2A5nnSGIOriAMHLy2y9Gtk6
NGSURe/xC2ATCNIHfMWr4mLSvRmDKaPZkDRrqhVIMpQQDEXM12k47/tAaZPGPccS7jKquRJvNF4O
I0Aiqh4IldW4kgUjen+2BJ8SPRUn+GK8rB1dFaalwkfz5wwBexhp+N50f+wysNR8BkBy8GvU8U5I
s18EeKVDcjMZrFvz7ze5OwVGBeMN91sMA4jYWjBRziF0qk1GQLfZjFfpUEweAijlZVudw/60tiFE
Jl9rNb76n/hpHDKXik/4zsMSy2R8inBaGAO7iOXyAdQWDvsV0gbhfPhltTPFWEnQie7OARz1w2cx
S5jKqgw182HRPOvkJ9IJZV6/b5Qt9tovtwyf4dnipuHl64dI8YK3e7Pr7Wj/HQfFBF44v+VwU9jv
x7iOy/i7r2rjtUKzJWiA4MgxrgnLnt1n2GmggdNBYgyQlA7TLOjOg7bp/75B8mjczKdNH0SGEXVy
nHmsZDfFqpr0ZnC2fVGAdAAA3PpyDE7b8ZSVfqiDIN0PVxIJyuMT1SBvG9wVxBj0//StvJHWx4Zs
bII/1bVRr96FdRtZJJ3N7tbypEP7rZYHuI+RMHlf7S5Yy9XCRFF4ehV/YuWH9qQ3Pj64YVprSdKa
C2cfwTbFFRE7GDPqIWjKSB7wiWffzV3HbkBifYA4mzeixNhd/f9UB58xboqowHgxsa/BCZ7ZmYB5
NrVrnCRR+RbmbVbYEYtHf/qNdQBNePDgYsJao3XA5G3dEJseI9KiEfwHfgzGT9gjdEi7hu5V2IiW
tIUnMOj1y81MmBHhY46NhR2hwgSsNs5/CN2BLJ5/ZchjWEs8JCMYE8QKYffPaTxqkT4dWIMt2LX9
95jdHd36TYe0VxqfDkWKEf1JUER6NhlBT5s2Eo3iEKsrbYogcvCxAKQYt/pQnyiKYCgXk/yT8cjB
kNJk270ZWDAn+d/moJ/HB8QafiQZQ+/s/PwvJxNyk1GZbDOxCeGAvSbSrnIFGRgMzeDVJCET8hjg
g8b35GLO451qXjzxLLGVZ0BRrAt0hMKLifA5VRawDcBjR90A1mJOgwdF/5tHnXHSXIALm5+xixnf
BwrFbd4Fd0oHxutkA0F1NqaX1sCA7DHiYfoSqYORBWjRRBiytTR++pibGwoHk7LoB3HK4zh2M877
v6ZOR7UyMM845g1sbs0qUlHaNpOCK+prLkfc8TV0C3Z5aHsAVW8EPijMbyOfdKuESUgNUOWP317m
j2hSqGHwsNCm1NS3JdUazBF2rwWBh37ieId4g7hCu9Ozg66dmSUUJHW1RXokF8Wpb96wFjVYOHIW
qNAdn7TvT3gY/SzeSxaSj1g2KjtHcEvva9lfF6g3eJ4+RHqxmZEYVkhPYDKDYIiae6Xuc2s4raF0
SN5atqShU7pLbrjreICQYI9ZvUlfZch/FUZ87XREp3i2/93owDzjmy2ERuyYECKtuQHO5hJdLstl
uoMP//aIKe9YBkE7wuga6uLN47XmDYN/Zq7ZgZrEL/mZ9ZurDk0hbyvNtoXxSzOX9hlSMXV8/2to
D7EcqcNzOmzHM8I6oPKM71PV+Dhs1KurgZ8LEOPQZzPt49Zr/3j2rkZpEE1tX2hBkQZBHQPpFgmL
8OxJ0czZ6j7Meiky8XQGM7G5/jLQVgy8+HKNnwbUV4hta2DkBTtmnrd9Yc9Qn/RtsBB7YF/cJpAt
8ShkHsOBkdPYgmCVdh9Roww3/uVdE6RO3lIlcp2VIizbceniiDPPRNtBv3fzj+LFVewGu9fv4mGf
LQ70bMBrB8trrFt/bEigjy5qQzLkxdv9uu1f6ZIHIKRCOGYblFK0Rzxf+5/LNMyTfMdc8Z2KsQ0l
gDcArda5BmeceMLFRQteCzMCt3XuBt7VVsHlDouNN1V2YfvAVQgfoIR7PGdmzFh73NI5e7wqExh6
L3NvPxGeb28EI+AmiK8YKCj9cA5U/NxLx9zT50d0wmgmhHceq0v3tqXia8jaP3x3iLl/LAdoSh5+
uhI34oa1kAuU3IwsNWFdMmeWJA+EOnGLcctmF9RP0b9i7n0351PmQueK+lYn060x0F8RPI5xH9dr
KhkrKhKtozNQESTnRN49sOP4wNp6MgNXwlOb3pw4skQfH2EfwRKC6PvlWLwPkOXgefDZd6QxeNaM
BbkOk/izvSbIMK5M6GSXh3tH3/Yd96EB/DHSJQoSX7oXdLb87YdwQvXoyYurk7fujyYk/Uwef7dQ
wYC65RIC7fhjgdJBcaSHgr5UGdxolL/B8TvLeBrDu7HgecDYjXEMXZebjQx5OgyR9EGo0kSvbLRp
ybRjsNRhbMVmA6oAZpdcYexRCLocxS38S8yTY0Djbk+bg1UxC9HPBNnODOSRH0ZYkhYOfR9w2YCj
s+lHt7UI1TgU9Hm8HHDWU9HNVBC38pQp277T7YRAchh7cRts4MC37PQUqLdAuLhRwrXIhHasaces
HEqyLdado6NLM7MJuMmYNU5WuYPNCwqGmtzplSUMn5Bgjb97KeFJFIkQd+uHEBzWedyiUSc3pDFV
ohoQWu8VrvuvmRsYCH0x+D/HNP+Q2AGWsilrAj6dgY7cBvNn1+LPra9HZShTfVoiWcOfuTDvYzUU
h6rpjcmg37/NhtcwfZhrUcZRP00UlWOA4gLN7Md5+tRQGxdFDDVY3tOpaKj1RKf7RiBytW5A7+/x
qBwvfjbaPR8xHM/cLFtgEDa+1tS5l5n9OBs/W7ev2+JqaJRm/GM3urWnupxE2MaaIz7NTGKBKQCS
PVrgw7TmzYZNO6JSfMLn39kHTJkxi9vwPtvxieOxY9yl2JAuAEBmXWPKo55s4cNjt8VX4Q15Tvrz
twljJ4tYSryw/f3yuHAHcSilo5x0jsR6GtULr+jFehoKIMemwIeBqk3+Bm/NfyTd13IiWRAE0C8i
Am9eaZxAILx7IYTw3ruv39OzERO7O5pZgZp7y2RlZfpQtfET6/o8gPPb4hUxTRLwaK7lVbBtTLlE
lNNNqvoa5h8AeOhgYs/6GXxGrEOAAdS8aKLeCqQ4iue6vwE6pfAfLYuiCnqVfmzwmMapByVVAIE6
xycEi1YdNHbFTY/L5td+AeHA/AHa2JX2nLiAtl+WZru5/KRHdsljYbKMmuIGTIX81llVHRbFudK+
SoP7J1bZlqexEh7I+FN6MNmNVF6OUohyvoXd7e9dyxbSxkB2QvC+H/fVHYLw5vsq0g9g12mbNySL
J+NtY9La2T8AgQJDbGCSeYVj2o271gSapAH3pL2dFLAzTNybtgv7XlN41XE3Ul1rx/lldRqeNYgH
CjUAlSdiqDeVDjdhZMnKdQpxT31BoaRE1dl2Ovkl0lrMlbILNozPX4QFJAWz69qTdOyF1tRT4Wg8
lubG4/i+Sgw6SJ4GFjirn47BnVYveoFCEG4xtAs4JldBbcF2TMIteNS06mEt3fXt+Ih0KNQjK5If
yduN1xtw7wljqYaOWTIgVsy5eZkMFOHOgFyfEgDJwlSTQnd9M6ChY4JpqIZmQzSrLUu1g+XiR6Hf
W1tz5k3MAi7dOBavC1znH5So4E3+ZXYhrZsPv3/2Xkg4CDJK67kNd/gbQhD25Lui/qcuFJwAxip7
xJxbQcNC1PfeO0jk+OLLCp2skDsPgv55jJGheZ8Mcl/bONCf04/8nquhQ7FPiASXTqKAlhWPBbux
yeog0qTCW5kEXkYaIPtHWsmM9jnFUYIrRygM6uOCZHl6Dtbji83jwcF3CfnH42des2uUdDZThhj5
OHb8RXrhjf0AmXo3zaChG5CWCtHSSgOKheLpUPrUdoXDV6LyEe7CgADh/KqRgHWUYGNFhJR8dm7Z
briuJHunzrmML1JQbw7MRXzet3KYe1bVrAc604ZaQVmTAzvjhlLZcAUZFoTVlgLN0+bbtMNRlANt
+oquhr3NtJRZSH1/atsexayynfFMfj7yUZ3ymF8nJd+us6wuW/v6R2zof0Y0/4NF2FlJY8AdcT3S
JQRfZjVTl11g17CQD3vSV8m62VSRHiyrUTUZ31y33FQRTXVTOANlV51cI940aS/GKofCRR05zAZw
Gu952YBs9Fq55nHgFXZlbsXpdEBiB/aqDeypvcdvkTaMO0CLRMI2fHiWEpV9kQ5l4TNixxnKLxnv
zr3NSWPmIqgI69bXNMNopkQOSkJvY13NlfBOqtvq54sUlPbBPDrn88AWqN1E+Y4qoBWdi2Et8/9V
R8x2qz5KX0iDW4ZljVh2KJzruXa2uR4/Bsfqtb5yPP298hIIseVEECm+R5GiQU/ZAaUAwdRcFXst
jtHe/QhHxc+56E5eAxuiQ49QLb+HfxeO5ZjKKUdnYbwF1koMWdFRJi2li+dBxnUMA6M/WnXImm1q
/is2wPqKEX7hQL5uH74pPZh7QRkrIbCWDDJQ8UwFhFZyDlOBi3+vWSANhm4Hcd6fYx1yLTlfHRbp
o0STxr6c7bfBoeRp5xjBRN2XU+9kO7S/ypXw3lalw/QYTD+l9eLfCah5/atTbj9NPqKWBfcvbMee
4AMYQ6tS9TreFA6F/rW21pKH8KDxJZsB6luugwdnjDlIn/IH4bQwRWGoqpwLZ91vnbkf8TMpahdQ
KrIFZ/estRI1gmeRdOSBzp/Iq3Jf2pVZxwL5MJGPlMD3eOh3Owb7OtTkrklwC1TxlioCRS/PKZ/j
7ofD6Gc6pUv5rYIRmyfmNbvS+I3uGS6MXcs3Qb7soedVtmhlBGXmtlY17WHSSuXHZJbcFnSbZLV/
CstRli9WgGmOVEGE1OSIXuVjlf08Mz32lulgX7YlcClFVXXbamJ6Ze5qvfD4E0VNXYFsnYsvjjPd
UPQhnM7A6pAdTzhUl9Lu+6ZACePisZMrhNo2OatXKWF9Xbv8pNRt6qBkPooZU5hKLEntYMnPZkde
PTlRNo5Xw3hQu5zN8mLGWk/8N3ioiR31j/w4lo80Sv2HNgqt3AOKlsP26onCHy7idw5/EdOoTd10
5yvr8/5ZjyMaK3MstWUBEJP0bcPC5l6MFiflIUewkEX/ZpelfELUxVGphZ3JkEKrL4oeYh4vgVhB
AdbxUVXoivHixFWIwmuVttEaGgOGiFATyx+gguqRVAiSHPI//EkuBkPSI7Vva2IoeaqHWbzOMA8Y
6ZO4W9I59C7QzSn+5r/5w+BTmE0ab4V/c2LpCVH0rZMTYkHQtfs0q9H9hgxsylFjoHBCnoEZCdul
1Pe+uutEGuGBtopVISO2VNd8LQu9EMnqPCsbL/cMZ9WZLzOsHsy3yyUjkKMtVO0NC31zn1ePNkn+
4vOdPXzs259sWxEmbiXNCGU1H9KTQ0I4snI/VbhQB52DDdRD+O8+dx4zsdv8PX1ypOHOcC6qSlWf
zVTlPkdXelVp7mS6mAyFBbBVu6UPSZFiuxWIPmcm+ZpTrjgm56fEwpX0rk6hrsQnQZYWnT7s9RM6
U6gwb6YVntu77btoEAtW3fInhWQ8oGLozm9fwXg2ad8nhZvmHYW2mHLeYgTwRTzpcXqcwtZEMkIJ
SXtYL6yW4sHOingO8fd2vrw582r1wMNIQaefqGRIzqeIPa0JTB+rNBpTgwjVinoyXkoMUtMw6FU2
Pwl6H4mSmrN5rknbzQ/WVUuGP3aWQ7fFhKAUQ+OwQ1dblaEsWq90rrB7fGWaewWSz+Banq4dpkMh
hjB/QPvc/1N16KHiQlXFTGZdBQLCSeq2NllBDcxkmxmW7WFNl6iROe+sq5hv+x4OQpiqjUiO7WXF
AyyYzIPLq/Dd0AlqvHAy/XxtR+ZYDJGBqE8tPPa7kFJ3PNM/g77t+Q4pJT3/XeE2oMEre8L+JIWA
/54HyoBDwYROscofe/K5txrmX+epkBMbMBPJwiWAA29zXEZVPzbci+vqP6WKsIH5gALOGiVxdlnd
131luSmPHyK9Uhph1ii3kWqvJBmiwT8ogdqVaKjBuzGptbz0DG7Z0q3ybqZndzSiQvhzs5KDU09s
uo6yCZs5+966Z8PQRK6Sais0zJAJRYVv6UQM5pPNXzqbHymTUR/l8ZeSgLRQnrJnVNoxYyrAPxrn
YOxSlB/DZzFeJHmoKXmJ7ef8vnyq7QZqwupR/f76es8zlDiqD0qwEpM5YrjOvF4cdIxau3k8nFHX
L3Z7n+fwsX7ltFGXQ9gVxqbH+r4H2tbC/2zHXv4NI/uUs/2U6TOZkVg8nDFWheh738ij8pjDuHz2
D4tMSoByerQqoWnlo41bYazAIN20DjLw92VrIyY60ygILlUCHO0DtjOkF9qX/SNrZLCsJ0cqkeK9
cU6H8lN75iIb/yJvUrByUaCMcSc3qtgOyZn580cK9wmb/dOrYGtvbgPiLClvzummauQr3fVUgDxs
w1hfJoEHCYsVy9bVbQ3rwesRRKayWtn5G2wNU2ux7s3QNDReDJt0yCIiZ6S9lnKOxXhbXPp6/cSl
AJPfP5VU1BTUMhs3OXt11iI2kgaZKbVV0pld1d9tJY6cXd2IWpPyo7MpZU0lTrW9ZLJukKuDVkpD
4CMUjTzZIK8zaYdI2YdmjkxCo0o5XrrJfdUPsYiH3d8b/bJnMVY4laDLKqA0V67wVaEjGJZ++nKk
LeF5qqtPmFXOc9JRzY3px+KYzj/wPjGyZaJPcDaWJZlIq7fFqjNE/pLV6++5/S4eUawn9LT26kPr
N/e+0XjSjhzhIKnwE0QXoeGbbZhtJcd28FVbkmExJW69OsRU1SxOVmdfjP6G5e3SYOHrOsoW9kjS
g1g3kirex65DuJS9myWMwfRVB6TwMkmbzeZnZxXvXLhaxngV48bpBtZAnGQp0ru8g/0hOIrh0ZBy
i0X4/lldG89T/qj3prUg4D6D94bKzNeREjj3OR/gqpRIlj8ssBFymGhwu3wNj0rCZPl8K2y29cSx
mI0H2FqpVmIVINJtJ/mkqaau3jErZJDpV/wCgzT/X+e5/CzRDHwwVPNgMkX63btYkH5Vt4C36rm8
r6cLr/bDyqjmqoi+eZeQ9yoZNJ9UmcEfT7x38mcZCY40sRg5hgxXEh/5/RfEnYS+Hcdda63nfxro
2XJDyC2d+NvYyjXwfNdWD4Mmr9hpUPH4N6EZ2TRlyJFpnsoXQ7RJV6Y3ydkQ9gsZrxYTGafmdw0e
aV8RlU71FU4iViQFcWYY4iXJr5fuZN/e+XWTHA8GEgAY7d2GKtZjNVU86NH3+cQ40QpXydfkFbMV
CumpgAyuHccUoz4yY1+pRaJ4dtEAot1lN7aw9pFqLQ1GyA5fSyy5JsIBjhLlM/WqxcZVxdJk5dV/
FJdf4Uwy84WzGQ+rgmhlO0zbOw25SDsOOAoYM38zTmBDAjgRylSZAxZSTKgvViMNOPLIm+AhbCGL
7AYafNhsPX8Md65YJoTzm1sSM2RqKOo0UdXQiRhL+UQBLOd6XDa/zbOlGNNnNwtIY7qHCHu4ljyu
UP8dPavxLl1Lufp7uG764scCcp+cVtGboOeDalpIqe9zReToavZn18j+vBaZz9cz/o1DuvpUXrBt
IuOg1HLyKzmK21gZZJOGGpTVC45pZUl94E/D6HZsg1T94oCXuFS1IoLoeXgYPLD2+AZNlwYZs0cr
XgopNe6vvepo4WwExiF+5k3TZaS/cNbJNhzm+/Z7eSv6lU/YgeU/+c4/QBf/aN5Ha42xUAsxmqnc
z/XzrvRMBK9jM3HnrxIsM5X1p/mh+mRxIZMpHfGrfl4IVj/ZwubnVrmPDgNUz5q+dBcPnlsyxpPC
Ybrs6SLScuLRGE3onKULEUTlVSlK7nOq8cWQo+NzxvQv3uzerXNBojAXmb7ezWtps7i/SpFE+T16
Iu0OpPTl/KIjfCgVJChLojpmtq29dHelJZpUyYLA9NdFz81WBI2kr7CU8PP0jvOdmgxNhIrbKV1d
Jsl3FdKRMNupuIB+5zLSdXuyuKn0h7KyzfqIN7X5UQm8agC0WtiQKSHMQkeSf6pt7rubyuu5TXBA
AkCS+BTgocd39ZQrJaaegSloJ9tEWomODmDmTupT8PX6AUt5fgRivHu+XylrVylItCPFjxnIG7Lx
+spMY9l86ttQ7P0prmb/xm3XNZc3BYMKaVJYzr39lzR9fuXP/xCAaznWJQ3Hcvc3Q0WX9pAUoTd/
eSSHzqfiRBbjPykLRGieJUoGPAuuOE6LXC/lBxEGDtSPUj2SWCVq5l9d99IWymO2rCREhSpi6z1l
O+OxKy3b7z6HXsqTJySSZD31teqpltXwhFi4C6lqG1dA5Qk6DYrK1ldf7wVJQJlTVqsnyLiiDY3B
49ri0BLxqR5GDTSkxukLeZJOy+570nqyMQ47KnIpdK+Ia5WP07tRDJETYh9LhZ0BbdjjwVpHOQET
QTjAsUGnvNUt5g6eU/wJNW7nVcIgsRSU8e9PKdW5wHXN8OszNXYa4FaMNw4BQ15BtZeEh4XtbCM3
izZChIh0vyIFqjN/95z8X8NHqY6WcFsqV79AIxqIW7uSldto9Y1gDVHuggRCSadyaCEKGy2eSlc+
5dvy/Bikvq/lj82wdTncOMt2b7UlHEbgkrOrsYpTwNDwbIlxXSQpwrw3ujDrSP7Lue/FM+uUbPvJ
arqcHnN/gGAt52IDJYdT8UxGQEil25fCMuU8mywdDUQMTiXaUhbO2aQ729pTKKjFm+kUkPhTO+kA
Z0BQu50Y6mavvY/F80nhMlCvgEugMzo8Y5rG1c5wrPTuhyXIcR2EdToU4WjLDuSJyFNHLQqODU7b
ie+4nnegr3qugzeJAHn0XkWpi/1pLEqhJCf9ydLm51I7KZxr2VG8ib1qxQ4nZpHOt6cvrN7u+DI6
ja62VMqvEtkS8OWbbTAVu0n51vWYv88mE+l3XghC2w+Qe5/V8JncG4lSHLPsUnjpfztZY/hDiVk3
cvT8zZ8MAbqp/TA2+ULcBklUnliFjPMM/+3e86QsPVqIdYVcNxzMIu7Zc8VaMojZVo5VS5Pfy99J
3TdPqrr2Ggpz9n+yqOzOIzRhDWSt+3Umv8tU9YP69CgmdZYE2K8VfRmrTq/3nMJkw6H+Kx+37pgM
XY9M6JAtU6NTCCwchvGyCjdxLUbARiifp5Gp92ZoCZa2lg4HrXBLQiJXu3wx61oYQ2ZiXNWjcFWk
pGEKHQlxkqCdy26jOpfPsRyNkDNnGEECmhM9f+9gYqSzKdBC1Ooeyo/2KRrEa/rGTfkj3FgRiXDC
U8Bs0D55QZZ3oX+0iXZuHitCCblEYkm8ywA0BDLoiyomRDuW/Lqetbu/o0JTjWXyS1S9cEvT84oq
knX3OWxsgEKIvrFf/swilageunqRbuOYCHeXKcsZC2zWzDpUXwYDIJB7Jv8Jdx4QbwtL824IYcA+
yCZftPr6M4GuRjrg/tyyEIJpCBQWdxySbXtNo9ckQNZYwsdelwKa52SB8ZkxGp+UE9/R+Ub5+30y
SowWn41oyOoyVfwIyjq0nLFXKty5XXKUq6brDEvBrEndQ2Yw6cPc+JuvYB7ithXJRfQ3+5vMBclP
8Kan4/krV+yJgKLx5a1U0KjFRtHjjAjwhlahx9ZktG9trq1JYnSiAhsdT+LVXGqW8UbdaDt8O3Jz
voH+h/CX93/zJ5evzaXg8B19nTd3Lr9SmdEsjuWdxVwsnyM6a3Lze7Vtna6nee6uWVIAIzTwucJt
U4AoaeZ3ZGh659GDfdsnNL9NKNUMCYEkoRMgyd1p6sfPnfjzZDUEberIX9DtePu5ODQn/WsDm/Fu
OnsO7Eh5/SVDrAmgDzY+ik91TT1jUXsX+3Bb07uMjn2SAKXH0F/e0p/UCk39eRxhZhZDLvg7c7vA
daODZOHtHW5fZeHoNuIueWMp99YZNnOFHKAqp8c2M26jGFZfE95icJzQFpnkDUXWySE49+6/ZvXr
RUqg7b6T4Rrb5Rqglx3nS4SXdZ72mUcr271tOKH5zGLaiemzdVxErGMOQRFrFYhbWvdt44u734wZ
J4T/AZEHBUTmdiO0ntmw+9J+7u75yDTh1cv79ntfIBQ4S/x9/hKD2w9DM1F6fP1VMJ3HHohN1l88
hW8Ssxz5yAkYdESGKOIk35ra8kxNdmFN6VmfW9FR7pM/TDc/Hk+kc69vOpvupqPRs3nlJzNtawI7
0eZuA+rHvzeyDea9OEoivdolU7u3b4Mz/m4v3nt1Q+GNeO9ZB5evW/6/2zTX9sMm56uZnpv0dS/s
J0Nt6rtyzda0fR3L9abuzRflxFNz1310PwOMuEPq59JJ9rxWYhoCMeZ0dWHqMr2OkOt+qCoAg/v3
1ooVU8hnuU1jg3WbDsT3o5OaeolrL9nPDQ/7MNmFg1xn2UpoPz6OhXoB/dz0Xd+xhVIJGTzi368b
p5/V4P/3BEKDgngC+/lFnIFUTu+R/Ht0jeSf5oDKPUg5BEWVEQ5RoDdJGiWfby4KdxC0f51m+lg4
XzdGZG+WJW7aj7BxTI+e4xckNvr7wKUBrE98+vg9/BGKHtjcG9ChT633IQWNI5mQlLayQ092uJc4
5D/d+O9t9uRpkO5fmklyPxCf/m2Q6aXFamM6OcqAyOU1l7Qc1tbF5nrJbrSTtHdtsex0DrJ/G+1G
uCEkuScuef3UsrvWWCn3aRcxFqlbiCus6yqBUJfzT91lHPHhVEXwi2yof8IfsN4SIbM9IaL9g0/i
pLC6PpTN360Tpwsw34+PrzwXmWdY7rg4KdgPwGZ6HN+y+YTsjuIDgE2GeLpx+nEeAUjPfdURvc45
RLzH0V76d7vUbReSvzySsCmXxbwZXwQS4sGwlbAyhbfziOeleHGNaGLS9CdcJ6zt14FfMf+vebNR
L7achsus8VC8IHmCF5cFuXVtUd1OkVHyYvfMo2WYT2w1v5rbZ3B4leJY9pLhlbEJPPzcUrVbY1rq
8PJxe1qZfKTvtgBHwgE8CucnXGJNiEWLnJHbwFeZ8swfP6nv5zx1Cx/IWp9MdXeOhR71Haa7wUrM
OamnblMxZNV/Dp/N3XQ9x4eYdN/Mi2tdtVHljDGeT00/3U2MCddLbzu/L4PIwBV4916MmH/fcklx
WeE32Fk7mNOd1r25hvZAUDzYZ+8S4rz7sUgBUbWOqAbQd7mL6RHE14H3Dt+9CWEQ5zbej8Idtr3t
HLS5ZUp9H8ceAaZ7+Af6rHDgGKu8fzczdjkt6++1+/gzAPQsSGuV1r9HCFwzF55/d38N4EE3FKlc
mt/loL8JMubXvmQkRinSqsKpFVqdzGK/H5BSyPOzDkZLf2xIoJqg6yVQ/1KQssAd/35SeuExQA7z
ZHYX+b4uQFHtzfBCFBFBbh7viZb3lpyp0Jl5MKKyMjO9iEtnKFvcuJHXROe/pPVh3DM9/S6ARDlv
t597z7M/AQdEKQWCytPM7Znfg9f8h3yAMX0v+u1Fp+K3n/Bzf4/Ow0sqv1kcNLOd9ywyTnZ8rL7N
JfxcfaNo892j8tS/NzLHf8d1FZCePkpz9oAXMrekeGZ/xkXU47PT4yttYtaFwrFx/Q3VRd/dPe0W
vFtbHqsgYUexEyM12s+Qixha6nssbAOeJXjIXSiTrLS6zNVKfr1SgTz82AVKuksikBHjllCFN6UT
XuTCdG2VCxcQdxIm1pG9CqM2o0Tj7X8ZPpUpmvecs/mnJeXudrS0SAF4/oSb3Zt14NUtIMZt4o0n
wzUtHWOk2XGSv9qK0lGDvWaZXzTRyzg7MBtLN5TeWQuFSNG74KhQs/3GLdtapbtIDYkf5l9EqgwU
CQq2FAW/f3+2egTOzLKSrm5/lSfHZ0GRsMI4fsvsQY4ysrHf132ft5J/gW+/Cw8fGz7aUQFPvhQP
t3CEdfEp0a5p3eZxNNJoPkUNBe/AvsI8YYlw4GVFi6ylASv2qwKsOmK6y94AE3f22QenWbbPDkWw
f/zcVVupgftjKv+Yrsdmtcf5BtN5vkZQC9YtXd5VlTxeJYq56aszMXN5ju+tDRZX3wE1lHVQZuSK
tDhYSNtP/gTv1cafA+WdWpAEt5rPP5e5AOSqQMr5kTM1d2dtNpE2FwFQ3MJpbfoXBvwsyrRcu6bX
ureVO3yJmWKCOYhfsjdO+r+BtBMeN8q9BA55EhnATE//cKg4rfGZHdP3LDY+PsMZCHziPQJeL+ef
f3mpa1yxw7J3doQO0OMJBulbCyQijAmE82QL3FYWGNrjVTUMjl559Lzm4/SaQBK2ZQB+0CLl2DkQ
vP0ol0l4VcMtvOJmdhjdEFC3JL0ABqXhtvIic7rnr2b9B4LXz4EpmtlftQNszRzm1bm2UzWbAPae
uQJ0VcHVYwu5LBxQ17iwFteVFB2lSWv4+Y6a/tfS/QeZ4dxfLKyCowv/ULhR7TQTEBKcQyGKXVw5
MbTdl3bL6onhvuokvhckKOrEQAfE68JGgwKxu5UNFNQSpKMTzRREmrDm3AeZRPBJhN8rbcUJUO6i
jFXYAuNxcfpDtAv70bCexCJTEy+SjcdovcjMjqLP7Ip1ZIqrHNEc/m2dVgJ+68KOZKhvYX4Rzz9p
XSLwPbQ+xUSqePuKo1MSNPvAm4s3qyWHwq0b1b3Eq0Qxdtly1lz8Ujn338p2ukyJsgtz3FR2kdLj
hg2+bO7aTKwW2W6sbe0uNnahAdnwysvCGvI+vOAZ2j/Su2D6F4+FBpIvYAKyiO5oVVhO7PNS4s4s
kn9L7Ktaqr/M5X2BwUcrYaGeXkJWKdE9mcX8Aj4P9n/utKqak59T/24fcmzl5t61Dz+6QDB/vQR8
aXxnMTmAq4Ml7vao9MaiiFX8ZeltvvorEnu7BgO2/DvrLgO5snea+/VGb46QUiFZihmS+VDe+dQJ
OyoUjrkRjlkHKwMVNY0hPAwLF5ZwRt+P4Xcp3QNY0KgqEVwhMw4JJQsAq3iZ5emZT2RNXvNv0oar
wlOx9AkyFGn+rTI/J3La7ZM/j17jpLsyXCPNhv/OIAVHCp9ezEbVK58J9fp9af23Hh4tbg3iPm4p
cPS22AVik6wm+Wio5fFSwsyYxfTPzVRflly6wTjLQ5JNWzEyXN5+JfNp9QuxjlhgG4+Ih45snc0n
TcWRBNB5FLJGQkiY0JlUSI3F59D76n9wLI9klk/lrFZ6Emi0ct13m2xAU9c2+zTpU7HPTv8kzK3z
uVlsU9h4NbIp/+SbLAvZpdcaRM1jLcI+esyQ1zZRjiPKgPUH7cfJ9/afIPzze4tJfKpeAc1X/7Wp
MHzhbWii0l39righ0G1vHnkoZlrbpgSXI8pLWeTV9zxSv7axRn76VH+SqzBKadzK2AbJWqR6aJEt
raSnx9DG+FEnuDL1ssNdvkwyqVjtUKpl6LtLhi2fxar0QH3hPRt+q4r0Kpm8NJGueVDUOfGh0H5+
aFrazzrZrzw2L60l+o/1z/KriRK4Bi1xTJDU+5lc/kLT4y9reC7TSjZ4yR7Idxac0zL/f1rrtAkA
mOzG2/FCtLlqH9q3cAWS+cUAprQbJmZ0Ac1Tyumw8tMRFOzEIAT+3YcKDUZW7Ij0QptA50qfj/K3
PQ5jFLVKczJcuXAMWiaDKO4FsrCm1D9tXjkbNNcIXKxCB/DYv086aiZmGo8EKqJk8ux8s7qOrnvi
LUHvb2375I037Cy0e9dhuDKJ8TaXX2okRAsAmfJ1Ekgb2dknWjwsXIzNr7I3lTFtCOi2qG/1SZvB
qW+znGLNOFy7gvVz3ZK5h+50vKPlOs4nKBxQIVIaA4jteUgmwvV+o/RNZRet2s+z+aVlIi2omKFM
gDjovl8CP7t2+YOxlIFTBjsS3Ig5sUAxFglf/n0I0rOnQeVs44vKOa1DLNDNbQbNXc3uTfnTOK2C
JKgmld+HEEj+gDRGZK2Q68SsA/QjeJRS8LeSS6jwLJ7dD1p7l3yJBk7myok717+zTYhRZEGP7K0E
VBIduxvj7T6BHhogJoDvOA28J1/zHTtbRe/obU98nJ2+Deumr3lWZlXDo9ZRd5g+MKMGbuyrtx65
4ETJBsiQULYWVVMUw/HDpCOkVqrINuOFSZZLRxl3Qp4Ej2oaG607RwR8CtPlXS/VlDwAaxRAgxdL
MLUPBVkGKamvGbm8aao7+b1Y4raZr4pAAa/zEfhTHkUgtTMBkHlo+cWfRbi4R4OHM+W9Nz49wi/v
vM9TLIwO9t6EQtGM1JFSJaoj9KChwRVU/vb3b+njD9NR8InMnEs3S3CyuKsI24aqTZo5iM3VGZZW
Wm4BSP2qSqn/U2EQoxe51qGvycJ/mD9Lwgk90WwpWzIzq5z4b57Gj/K+uaUwc2t8UAjHbIMlmm4G
zXAR6kz8ntXNrZSgJBPF6tlkOI6N/uWgaXUL85LKyf7iMn9H/AsrGx3+eqzImYwiv5qgpcCldY7O
XDrd2y0WJKbxXnKuB/vZ9mKwb+G4NZk9psuxjiHWynYmf/j6JBGXzcci3pGb4p1I2UX6mGbUnArW
J4cFZaXLVBLaDFaLXf8jIOjLYe2yoAnI3vyN7vvmqoqVS5IuJPzyl4Ug7R30pVcA9X16e1EfwOCl
tB5cpwg5FDWG6sRzv1AHcWjU1dmbVfGlyCYQYP91Sbn38XfSCccDiBdFkq31RSvaYAzUzo7PQ+kB
T/PZ6AKIvcH5HLKsUwB4kIEHPsszmss2yGlTezE+i42Aaen48QeW7lg9a9EkV/rrNon8GoSEhuvP
FiSo7Ns5kmTLu+/xpWPcdZ3vyyV1mjlacdt41l32az0VWiZWX8314tHddaMqjN/Pn7Lp0XwCjlRZ
XHkZ1+MzdLO/50ZuAKuA8b3+ZL8zcVvWXT+H5kcdhn4myodwnFInfQnQtnCU3lKiqAOjwMV7GtWY
GdViLQWCPO5H3IZuNa+Grms785VX7zS2zfEYpwf+N6QlpidjG6t0m8VVUKefdDN3TyMjCSQxkiPj
tQUDrSox8+mq9wHtCZe1W/tTh8/HenyPWpap3YYp8qmbjQ801dbqwzsniw+q4cWjHhktuOV1+CDS
Dzn8JWbSMvmBb26jof6ZS/WcXrvp6acZbaU4ux7JTRl0bS0Qneav313bCd/OHu3X/FEXNBJKhta6
du8/W5lZrpnqpIZ65PrnK93ijTd3MaMEPJbVt+nogPQwCtks9wVmqL3b0ZZJR0RnrL7FRxER5C00
SG7knoBPNJMK7mr9f9lnO7gMk3WhZbxbBp94iSbVHjj2T4mLUaswGop5rH9S81h9+ce1OawEY/01
WZcaS99hpH4rXjshM/ZQRSJPYAIJ6VnB5tih/m8fXtE8e4xA0NKrOBJtg2o1sFSLakk6YC4BsDPd
enylf5/95zsPxHagBcDDWAzzx8KTVjPds2oVD38DE4j9PJSF4Hwsb1ds5NRIkRfDHSncZM/TzoSz
Ay+ZGVECMWubHgepYaJy7GUGmb8NV4S/D1W3k5In0byFBjy5IR1BWG99h8AGrOOgna1l289qZrju
C4duGMbaFUNEZyBenuq71q237pgLtOK2BJS4008kmLT4lcHLU7fy8lICYzP07MOyPuQkkqU1QyuY
2y7w6wW9pjdfu5sj0sDi6YSSK58im/E5oEyDePRA6dRuh0XhJVYDslgJ8x58+OYpBDtGXEQNUff9
HNjXDc0M8JsA1M/ec7yuJiqpin43di7rCg3A4xhseHSDfc9wunmWZS2EHwsieNrHc8PbDLTZ4lOs
7mN/+ln/ff5Eg8WUa64Usv0zeXnQDYlPY/CqDm0aaeByDMnE26yKtnC1ZWnXVT8ZyX8OgRCVRhjs
RP/hopAmEA8ne5oXCh2fbHtT59mwDg6/7vJ1HzBBGKd+J/FCdqDH2PUhKA/9UP/Uu82j39Rrv97E
NxUryYo7fQ37LoWWju3Q3bZ952vr3BZ0nCKA8uscrjxF2BPJ3ZPg6lA9wYCIR2Gp5cisp8k2TRyS
8WEk9cUAZHSj32O7dF244hyh+zi33K6xsTC1miT79iMlQ5zyivaGCMkyn9Pua861n/tgo4GSBPA2
MTq1QmLoOfj8vuHYwBHhyoLGkJJnLbO49OPDUyO1WNVUG7u28iXWSM52U/LtlddiOwuXz3qx+bND
kuLafQ+vpeqkAkCYhkcwVlQLhuzeZbBV+CF+/2Wz+cxcK/daB1oQkk25s917ajRR6Oiq8Fgk3BwT
S/y+XPhQXwsAs4eMGuCNvdobfzy+Dpk5DENelLbt77XQX8nRlO/PzZsS2CsSox7oHrIeZis2d0QS
Njk0kNFQvc/ID0ib+Pqndf1/IFNpH6fhIZnbz3sQr13SlkVkfoVdVnJd3Gqo9E0S6a2xJYvQz/Uv
jdA+Yz1j5s6Ua/Gexb8YR9W81g0wxy3BaiKFa4ypnwYlgg6GdGWCl+gN3ObLv2cnTgZ0mngp36Lo
PodKpIeYObiyWCX4aYNpAWcnaOUTJSCgQ4zDyeV5M2P1+kS/y4qmNfkLvb5WdFaT3FyuwxXH9Fv7
2EwbNH0CFUB89GlFepNZEpEn1rKLwhY7MnrVU7/p4Wuh4iQ4MiZXU1PeKbW/791HO5wxJvhDsG31
eJLKjTqD2C4PEYaSUMr6cnbq77taU5/Mq632VhNnyZgfmUKsVJmreWZEuGsRsZsRyF4iIhQy3s79
6/MuTsT4sUhO3T5ZQcx/tjQTXn45eEM2rOQiWtnQ/telHKcTlvUhOEVg2E2VE1ymT+c2Ej+BblZt
k1Ni6LHA8iMysdj+NM5WxlzK2x+FiACgFgsdntejd/dCzuXvOAQMFK/dzLPwKFt9nJJ59LG07rP9
6NNP/j08W5XS7VffMhkuZ65H9m/7AJFyi/u5/i1DQY9LP7Zgx9tSxk2uhVPobEit9Gf5vervvzJs
A64M1UI7j6x7O8jAx2ZX5kBkdxvoHJfefnb6DSuzRwhDmLhExjCAc3OVCe4zIjHfn99Qgpr1lM2h
c5edDK38XhavLlGL1u9tbmOt6K8nA2s++7EzIeyW9nDoBqybKIAAtwxZqFXp/Jf8eRbSnRx781j/
/CPVqLO/D9Po6PwXsfnEgfz7RAM/+vf803V8mw8PNWCxNjWk5Twxdo7xy7bfl8GnnAgMdUIRsMvi
UX1U3z+PjM7r3Tj8XAZw6pydPDSYKkbV16mW/bkX0lx4DpQcon8YU/PPobIZsP81RAiWLcdmNUjL
SvVT+Vb1H+64FvGwCGtoA9bvao/ONrOLVzVue5mBkjXjZZlHR2kz/bT97VyoArrpx6DRMKK3Q+ZU
Pwnd3qlbfaqUejkNRDm7xgKNFGe9KioiPbJlK1m4fmV/mD/0ybT9oMWBJ3IVNAfMXZzI/KmSqx9t
rIWeX5M6N5JvZgH4jqcyyX+mO1aFqnuyAJJgPc5e9kqt98CDcv+97R41TEti9oyQx8cKFi8pLYJa
5UihGJASpDWVbiRD21DsyiSO0vF321eVqhrge+Q870VNo7cxpvXXWfapYtaXnRzw40xs2Ej6nsqr
UJ5Ie0T/rA/k7S+4MvYOZVwBSPT8gjktyOE0zTba0eGm/caKgsx8OssF1pQHVe4bPsh6x3BW4B6i
XOi20D+cj7vac6Y4ESql0jMbvFNLbb4Ml5ARNddQ7vH+76S3zxFWSY0RASkb7n8+v2AVeUZUAQYi
L73Ggr3IGSOhYo4OqefcqwFeGBb2BmbCDXIaeuZ4KMPtE0LtI+5qMCKdPPPrkCW30+H9G22BAtJf
nCVpWEIcBmz0atYS7V9kyhNkVrsclsvjAwGAvHJhV/2PpfNqVpXL1vAvskoJoreSkaBivrHUpaAY
UJD0679n7u7q6lOneqe1XDDnGG9UNnzeHux6AHsRP1ZiV0DHS+gERADzLYEPBKk8RfHqDP3NajAX
SR/5WvJbl/MuoqNww+C1GjsDNg3acniYDvsk5Pjhr+Lc+VKwUvt9P9GLLTnbXrOmaIkOrgf1UAUG
ppyokjHBxzXtG7S0H5NpudRiToL+nkOPvZSh97PBvRenS3B5yInhCkcq1zQn6oSdNt9LTNFTXlr/
u3pvegypTj0fkpXOb2p25b+9idHnewGsUzZsTCHQQ+1q5CofENcdFncasABxbTKccGhWVPSN0Li1
VM4NQzC+LiCVlUDlvoCmcKPhvAxll3/+7mR+vqkQffd5+RCtIaTtk9T3MMkl249D+iqd/uaOFAY3
jVMjTs0ienD2iRHTgTK/X29BhYV8uLwFzSKj1AZolbyjx7xnYZx3PmQYEr/vJc6BF7IkFYH/P5IW
rO0MPQOc7K95f/PynhEta+s7w8Zw2tgVBRYSDWe8ouaHKMKKMqC3845aO1kQ0/FHspT7ChCkI0dH
Wo67WI4SYjoG59QsXARBdFy+xZfrIjd26cAjIKjeYPyn+JVllnYCUpmsPv0dqKzm1OLSi/VasYel
K5UkDNxddn0SIUxjeIHmnFnPZeGSWuqS3ex9NveAfj3i2plrKMIbO/HYruyMTrhhIMzTKq8+/S12
O5knxl89cX6TPxFrdg80VySh8i6izKj8J1VO8LT7zsVmTwH7LXwttWhArxTbmyjpdjgh+tcW08A4
5tUVf2K4xjMNHhBXPpys0O2tu6g9Cf758lr1982MCs/z55g40v67xaBcsIpgMWXXqkx4LMYjmXDE
ToAmvCM8og1PJ3PYebzFbv4kkxVlFBO4iseTrXJD89IJ4A7wilENrg5o8I9VlOs2b3TOEHJ78NuW
KoQCDyYwypP2URDpgc4T3TQ6qh48WOwBI7GJvRpkOiaRd93lth1Oeb+WHBuj6Hu9h2S3FktcvM79
RNEaIVqDRecplNCP98os3WgenEGxBfsl1KE9Jbs3msbDjLy/iIHvoeoDJqPBNWHwjTBy8N/+TDIo
GaJhD5QEIRfrHH775ftMNezfDRgoDZkQGEe3O/IOHHy/nNA115+mz8rJpqM7RRKKPVKlSpMA09lo
oUalT30hDjQUhyS8o/2MSv1D5R3dVcaIbCmyK6PMvXNI1SSrrGqeMzl8TSHx8Z1RmzalJiixflZK
lx5cIxfdz1IsCAYOmSxCW23atUEAEVHwz5izwJLd5CQTniVqnNqTuqt2Kf/IgzeGS4qeq94SM6iv
TIX1kGIp/+70UYhnZCKJa/Crjyx5xinGOUIiraUGCOnva3UOsB+Il0OU/tz9LualQSGF5I5JcvsI
8/BAVyh6dPsWiTHa/oG2K4TpcmQoi96UyHR25TPLcXKSQgZu0jwpW3DHAYWpxmD2/5R20mApDKJC
BxuBim8+neahODYfq2wjLURMYU7XlnCWqAZRu4zEXG/FFESSD5sklSk6PHprkaZS1qd4BEYu7kus
FAbSI86GH1mV5B7i570HlAo4xbq0ig1z72wUJuFtIdnZpu9wHtkiYRCS0RydcZX6lAquVTp/Krx9
2VqlMVGNGdWAVMiN/24loegaACzTukAV6xy3HR/Gz+fF5AlAWesRhyCmvWxTbt80kfSdhO52YPPE
UaPntdoywarn2s59YJXXdrTivKB3Eini/AOIB5x7hc7mPU4Q/mO/OXLDo4M4cjE0DES+Gt1O2Ykf
ChhaBBxQr7oTuzPTH5MXiFd6YuBvZ2j2Lp+VusmjZDFcJWsyTKEdmSz4F9KLyuu9HLPe0NQxpRuS
QfYsKtvpHSAY57Mvl/Q8kMrh9adt/Jpru8+UC3BWbwQ2sqAkGKCW/GONSMDkBMC6BSjDHbyitmpH
J88JVMXKaSOQrz2eGWr2+ECo0PbTeWWDPXGbzcozSaDoA9H2Y0Xe86kAPozPVaydZB81EtJIBhRE
aNy0qE6TIwMCfOAJSIkBR8wmrBQ25At5TADd7Bj3zFDRRSL2Z2M7pQuYrvKYX8kDf2+JoF71GFVR
w60BhnoeX1BKqRhQ7tug5m41+EtOw0UZUO+zb+OUegy6Q4nXbE/SZEe0jV96BM7VZI1hm6G+jFSu
I9etZY/cw9/XEUm1ii8SjNUdKicC4Pm5gwpNcDgyTf5OMv/zAM/Ge/bqJunL6Pv0z82fXxtI3hsa
YzLgBDxovoidpGR1L4M7mJLo6NJZQl7rm++jQ9eT2cCTQ3CAzm6Bq5tVFbR+Kxkme1n7sN5+iRkI
2lk2M3AdPwMoyYXehD/BNKUg2hSNJRqMHfYy+2YfnMIYTUiQC/rxQdLHe6jYjoFoaN1xbx8W8o5x
kf6HfWIhTH9vgOVvFAPifECSJJgGcPfiVAiRbPUvRvDBy0hgBcTMsSOF9uuLB/vhSh6EotnO7z5i
1cnHAd8chr1pTRwwEpA5ZycscHxYKfPPurgqYCWUdvgH7+sOCUR5TzlayNL493HgaehRFvGjJq+Y
vVHldeGncJ8VjdCJPuKYRIFHUWMsUuSISh6YmJno7sFzo3I8giZwjhc7AHgPtpBw5rvZc3+iHHlV
nVvI8ajxSzcLS3QDPHb/0hK8dFbRdUmo10Jb9hfoehkPVLxud1e50ugx1ZCeAhhB9dPXAKQu8STj
jcgW+WHy5cZ3n2YbqhB6avz3moM5UcN1oZuHc4XtKuaqMNg2C7akvj+4jra9zyz8LuipBgwQQddj
hzd4rrAotEI6QLgH7ricus/WBJ7SKFfMMSkxtZBYuK0WA9RqhNWhMMH3ja1qyGJCPBwxUgeTHjpQ
5/PzaSrzLMyOrOUoUGt9Dp4rUkFXBz4HMUYA9MeD+OFjusW1knF8kq9iA4TW+vOEFSoaY68khAZC
ixBbVqDcYOCJvwTVpXzBUOMuuNnDVebdb4ICFjEwpSay8dzwx+Z/IyY7HqQUSIbFiBBdYQRIfOzj
1+OLm+Z1FPV+5LZgpDjsxUmoYztzWMar44BChJfHVHGLDwuIAxaXcvdGXUe0G7EBLWrbw3FqFJ5Q
ZJnd7HBB0pNs5GVrc2gZZoktC3c0vXqY1hclOc7EKNtpitVw/WIsudPa1vOpGONlIhuahGDOyz+4
7dcW2f0MfJVwd+L420l/rthwet05QYOuP7Cd8It00C24poVaKCcJmELtu6NgxJKQqREzSRKI8aHu
gDcl2cA4BrtxcHMHXs8jz9RWLxjLnH/LGHc5O9SNIENYxBe8NAUoe+Kf+Jo/m5IN5/hI6Pnrs1yS
y0i9+3Mpe0TTxJmPoYqPC6vH6vGvkoiv7W4gY6KrpdQRh/DifbcsjszGYUmgeTwYg9+4OZY9Ak87
PDpERJqIknBOrDvcsojxSKYJ82XvjPSOZmbSWpFs8ac8kWFBDljDfzWjP3/4Df5nepxrdkzool5M
h72KQaI48k79SNrgD3NvHTXVTJLJY3Zb3A6hTNYTqbLRc83EYZV+ZZR4Kxjoxc+NXCo+1m7H2I08
HUYLJY33XuDjUP0+GrjMfGMGUVZvvcSHxBfeD0iqWSTIZqmtzOkyTBxSNTAvz+XTzyaMxPgycEZ7
Igdga1SXwFldgMbhtdOPww3KNCA80iBg8Hl7dweTV5ZRh21Nqycf+B0OVdLEhjrBVFw++Qo4wZMQ
FqFd56gid2e4+EfeJHHJ9A880PB9FG9j/ePopVN5puxFQ9IL++JOnsHuuNykaxFK/JuMd2D4/C1p
0EQys8M/XJKOhn8Bd9AJ/pO0o2rL5dn3QNTkaCQMPiiflzLZgtlFYz7LzSHp6YldOkR4wX7Z+Lso
Q0qN8VmUKeNE4CMkzYsu2LDzW5PNE0Tfkg1UCLz5A3JDMO0W7AqvGfKwAS5v2HMRBoNjmbXUf1Bb
9D4Jy/RhcYtEUMiXO4I8chROGs1pVAJdczQuXsmmCy/PcZmQDptOFYrMM2K2kUYQIMSSB+YICls7
z1M/PFwUOswGW8JxoIp14pRMKvQM2R+hCfaJD7epGMebhc3oSfAFKRgGRy79pBmuc9rKw8b92KTO
EpylQRbbnQ/h4YxDHH4rVM31TMiMrGZNOK2Tb0Zcim+LXamDYYA4mNMRamFFLo6/o7ARey+fzwVR
MrcA99MYO4YG6QNV4n40A2ey5EEJFWE/+C6fxBnim6TE+H3kLWJZ8MYkXWeOBNvM14A89m2rBBmW
TGlOMW9FJvVt/iG14DZ9kevSW6gL1cSACg3m9omiz7DSTD+X4YzWxwmhfJNGf6MvJ5Y5+G4yQjo3
JJzbB7B+P5H1hFNwdvjTINi0Camzbsbu3UzfwXs1mhV3A8Ck2bz49jCDv1BL8nc/9ylAPATRiVUN
6Skzqy25bFLyXqZ+8rGQUIYhUWaLRoxd6vJJc6RjpeiPHTIVrCY0M6t/0BV0uRDylS+bv8rfMz6G
gwnWM52RuqYms+HvGkZK3MJ0eHg9uZ4ptnyckguRQ7IQltM5CeGNbgMsArk3mm80wQrRbwBgzIBD
m1EUFXHpc5qIADAplGwt7u9lKutUUvHv2OIfRkGkzsAC5SeTpDHQ7+1ve1TNz/0QPvvHL6fnH92I
94gABbJVQPkIYTI++4pu7yyUPNUylDlN9zvNShxmX/Khb2IK4Pw7S/OSPDA4UeJTsIx7D4NTpS4m
KZ9jiXUfGtIeLLQQGUlvgbb6Fd9jZCQfuCbU/zFBQsKq1oCJ4k2EOSbiufRl/+Y8ltq5Po7sQrx/
iZmjUZji1yUUltbRGZw0OYKyVYQEjCLdbFyOYx47hCBxQOYGKTcub2cJGsqkyhX3NDJeCyUgww5K
OCqtLgIc6KLeVGbteQSEgTDHZIviIpIQfmZFJ1EX3TYCOHSf0cukJpzMGG48g7LA9WjeoJcf8Tlg
FWSmSsjp6ZNr+iMu5kXhG4V9mARmnA4QtwcyEdorBpwZRdUKYY4J0yEBiEl4979nBgB5yQ2qsdID
q5GCSZ4fPyi4UZUYDIYQ8PnKqahQPdWCrn+/9QcGpwqokAB34rB2YOvPIAnwEdu2PL3tU9yUjafM
hrN6hlyCYRbzc20NjQsmXALSKAmieTWNM+II8LqEqjOg7D274LEZ7kbLlwM5J8Ufyut/Lv0YcD6M
HTJNsc0/OH9JZvD0vSJFTIR9I2ci3XeOJJrdWRGp8TAw3/XwTKHATS9moLv0iXfHj/t0EWXgQ+Zc
KsIDCbvRzUvxgudm1U7ogA0Qp03g9smobcPDjxWViVEoth3Vf3skgognnQoZhQHq8dfCeoTCavXP
WSVjZqYAGd8zifd3oyU/utok82/8jThOGQ/Rtk2+qAgTc8qulyD2Ly2uQQ7+EQl0sMncwOuMyxCs
3BqT3EI8+xWhA1syoAQDgsizvR3lLakWJp6hm6lOVYtLoejIA6HTwnqp5oCL/syx+HWfx+zYnJH4
JDalmoa4DJAIwgeSC0B2kHODIN9zDeA15G54reqNRDL2DgBEzPNcdK4CNp5OjgoE431aLUS53WMO
xc/yVIBbIE59M1/SMIik8sIXux5+dKnThbYeqXPPAOYS2+9Kq6y8p2vE1EyTvez0V/3LjWRl9v8b
4VXGsIjL2hyp9qenUwNCZwXk+RYtfChxDGt6l+mcx7hKBlMSbn+rg6vC5ETMEUh3xs6zNcr4Rozd
nvd5PLJ+tuYcIKNm3AwcGRQxHfvh11BsVLxEuvDBPb1+gHBcp+XwR1Dnx/kAFoDw7UAYIKv23CIS
qxZrHtrXFZ+Nzs5wbeNBUAjW6VkY6D6LGdvzJIPgRQN77DryTOm4bN0f6qGXie+d/CuUOIC9L6/N
HVSeioUmDFhpTUg+31gEKi1EpGa3znZjMi5m2jX3yhXN9HMV2mkJp7QrSMSaPV0OZhV1M+ztmNUQ
etGfNafvhpxrMLLS6/9VwmifuWzeEIPMFgU9Jrwu/pD4/C3858fv6Inm+3Jzp/JkUDWPfwBAXhS3
AvpRZmYB8Gd/stduB3MpbmcViTb+C/2sOTKa6RObF9cz4g7Y48R9n4EVAevAV0HwcBK1s/Yv8ymr
E5nj5L2S7oMmj1uADxpoyMGc7HKQqltylhH6PnWMmBt6TMIEYzj1MduxRDgnzmehuxWQ34BwWEPZ
Fq52aUxlS/tNjduAtxQ3NyNeOz1IxMkyyntMLWRCZdHdYcozAM/xpn/Xj7XA8Mg/JxUKPAYd3MDE
UfrPeCoCC6lpB4hFESQQakpgxzMq3LlpQVYR0m5LK/eDzMELb4xxHc5J+WekntXXzqp8soXHvHxP
Z3T8ujfCnUlv4ZCG124hMzitOnqlLdLj7DEymRNSXMDZV+3AefIKQp6m3tNY1X/qpdx3stWBPeOZ
YsqJ7yZ8dnbuCYkwWG07/evbz+vLfS2LY8ekr0vzdo44j66hRXpBecpbGgA/Me/zsQF98b0MQ8LB
V63xhe14z3AV2tiecYRwJWkxRZt2F8P62w8TqTpiZ4stUZ+WFhoPJGnssNjoGFUJIQEdiWDAKFRi
BgNEMgaY5GFwbxFvLS/rg4Rdih3QpeBG5UHZpkss1/ohfG6ALZkajewMgkNMwMcvaC+icuQTdSbn
8g2RXe+ST4cvAoq608hAmoJ6XKM6aDTJVwBGQKRofGmIdxG1KAg8WkH/c3QNkFCvkJk57TQng4B9
62Y9Lu9TDM/VWhDAPoimBw02GogAECxwKKrRFKy0ywCnI5yN90YXAEbo/PvqPMhlFASEvLPvgkI/
iWyyqxASjU1zQzyz9VmSVAI/hCaIlJO3Rao1YdjVTZePLPRmH9H/VSYenfB6KCvh/saYyzYPQ/7+
8DbIemth4xJoOnQUGezEomPEZWiNCUzV61OOCo+H4rVC4XdQ6B9X/NdY155GuZYUU50LrFt8/G/2
Viqa4XMJxganC3rX2x+31mrILz5MnjvRNo6zrQAQVw2UPsOQFpfW/mKcGpwffl/I8ejbkXe/KWlB
2kRBCUhel0M92PzrlYDXfQuNKFmbpFm42NotTjFRFUfKG8Hq+CLIWOdYU07/YmY8FnPiEduTUPeQ
84mwsEdjVB9bfjNXoaKLCKB5CbjMRE/VjIGche5k4DeOCcniX5sWoqjrQJhC3+ihuD4hklnW3ORW
eaGUAmP4g4wjguPY+dHh3aAsCGba8FSELNABLzGx5jihEcyBNaIwom3d6YJWRDP6ZDBTraUdBfgn
MpYQa3F48GjQfH9hjywJnIdHI7SGiFsiqvclrx36I7b4r1H5wA1kOKOh602bWTFF+i5xVGA7Q+t8
EdZ/QM2xi2LOIXWCDFKChGb0EehvR/xptm8b8pcOE5Gy2fO/QNNR7XVG7kstgxnBwyRzvOeNM6T3
YuDIvE93Kz0/CDr5q2b9FTD0snPHOUnmff2P/jsywefFRqSJo5l1cOEwid8xsbWBlumZl2eEs2rT
MRvL85JjQD9x4xa0N7MhvlyJnxRmPPIivtycCfwcnv3VfUunLTJLV1oPdRQCEab0wZ6hhGSQD6mG
j8mJRLKvmW4FjpZ8xd1eQZzMP6tPgMMYKARtPX4g8LPCRq1p1zh/o84fW4f1fQeUwBC5ei9Bhpgg
+Fn2KOYSzhMi8izRQ4C+773MJyGMNnMOEyshWrQC9HnG+I41g4BPG7vvckRml4E0Ef57qJeXrweO
ythLlIPHydOg30GFXQlMN+j7WWFUaxBmFjN2idTODTaVuw7jgugYWOkTyStUHFg0UpSQxYnn8Kkj
3AqAX0AK6ukIpXEZypciknwikPbv6LXSZjEBuAFKRmP81oWNIIuhzVA3IugeUJsbPLxvwEDRMDaC
zBf8OBhZ2H5g5Ges3cYwgCtYaczqOVJJ8MXV7EsGziAsRd660dmbvlG9jAPpOjBg/PnRtGsmwOZI
9hkn4t0X2O2z+5AFwgeged1RHpvDzRP9gFB9qrxgU1HhPNpw/fCc1j2wUGh3v/oggSgGNo3BNjDv
jVywO+F+tETtoNsniCjivtCyiuDKLyEZEjeaAuKDSl1PoeGQ4AeVCfxEZ7qQa3w2IDCF8+Nx0ix+
YP/Om5FO+8whJFcRKnI2DLHOrLPJnzJF5kX1W4hmMyZnPB77BAqId5ivkNN4WBB1jlgXJw8K41je
CeUxywnB1x42AvMW4a3gXKxPT/SGvEMzkbFCbEALADzW6/UbJc8ZioNliRYEke93m91G7gcfr4kA
qtT/GovHaiLBaVeoVT4b0id2yQkKbPD0W3bp8STfVtuHi9PSIYQTrY8hmgoSs3MwLyeTfvgiebiL
hqvXFnHn25wTqeV8OsBUbfk8AQhBixH6X+fMXvjJjLzHrjQdkDXLldtsP1BHZL/Am+QzXPpw9bsB
LwBAOCSEdw+YPCN+z/taQKugy8Axt6t84DXOTxNMiqlkZOa2aCm7lnNOSl7ljLlndLptmwATs1vQ
M1NYGnj4vPH621FEfMed+WdgPkly5eCLYbCRV9Hbcg8OX1qRHubQOmy/azBMFOlfjs1UdL4gmL6d
+guNThe+6KMEjUF11mTXLESzAKJewRxjOtkpOEMwQfaEyPh5up3uWNE13KTTVvX4BQqnUysBn4nH
ABpsb4iruAKpbhqA/mKEKwlW0Iz2StKj9zHZaOnkKAjF+5kv/329o/wQIhuRviMTD9jTZSKPSQme
/+zfgugSdh8GY6pDFBA8lNZUcah/nLCjkEnTKUxC3twfr5LNeuXUnDyU6l1edhOUoqygh9KmAsYL
5WUhquu6P9YDTyLqnFRAB90u5odZRY4a3UsoFp6nrzjaJVuNOutHxAfvhSk4qos8A2EBe0xAIP++
BMfC+jKZBVmIZleA09xQ3iHk+hSxJCKwTUyj8KN8x3RxcBRlqNKDeRoMZkhBjySeU4tYbDzccjqa
TIbXNEhG1nMqzo12A9KZxKpLJpxfHbzB19FKMvn0p2bIitl+JxWSTOtz5MHB1fhUyfLl6yCA7/ky
oew+R/mMVoE6MRJQeH1VC2SCEL3c//GTAlt8iuwipiUYcSQamXePD3g8kEoar2i8UZTJe18Htym2
1ZRPQwQ1ZyaIkzsGEpANTLNkzNiiOAVNn9mHNz91EyIsAYnurrS/bRCP3BFrjeyB0Tnl5h2gJJsN
0gmgGB+JCEfEe5tziv+Ro4CwzwbhBNi1yhmQVQjEMPJUf+CgN0r2sNh+tySmkK2Y65bQP+OxvAPi
lFALg6gXFxPNaaBYu2VJfDo/NS6jgQHaAysIG4tIzvuRR8AwEDcbEezIXEtq4dN+bArGFPu96oHX
LfitIoCQ0DATMRwFVZj6KAWqd2NE/CJyohcNjINAbOBAAVIx0OkQo/Df7BSYjoFNRb245HWM2h6M
6r/AR/15rhhZ+M8ezJrn/mD/wp9d0cXS2zIZinYViXpDvYJpA6+x2TrDjDaGgyuwCQmYoJjXe8Uk
bBFbE/gYghRmC2h1i+xx2mveImNS53UhBIgkbqLlRu7dUkUQWhJg3JzQoOEQkLAYuhxzBCB9SUaS
SVrWosrvxYc5X6og7lUiGu8WS8ucsFRfdPw1y9fuYSFnhIcgZAkEjL1ehFAByJMghvW2EgCvZmnW
iGfg7XBRQKv7LdM/6aa3+ZLK1qe+B4mayY5VoZfcPOc5Z4vB4DHeVtRDMs4M+duNO0FgmKNzF/wk
pTxpqawPhKJIZL+9Pey//nBg96Jm22us0RylHL0snP84cuk/QuCZcj60BGnV/F+YkaEQJezwKZq5
e3eztfisns4NhxRp4OhPbDy+YjEijFOiIccUkliaDwpH1Cr0RCQXpVTAnanBtEGtgeh/DQ8LBDNE
E/EUa9vnogYUF6WOhU00CT7k11I9F1dgcgPsIt1xl0XAvVnQEbleujyyB56gcax4zxCLMifa58jU
xT/0W3NhZIsej8SIcRSThwMBawKUb9IAN6egOxEAsgaa2Ra5DSp1wSKS+Y9vqI6JcIT+QEQm/x30
FzPTCq00QAveqbdVgFKIm4G7xYLq4M5hXm6dlz0MEZLoOFlZddgR3cbniyl9DNK9QqCipCi69bFc
1h9rsAQX61xg0E03VadVzNU2QLHQml83J70DJE8jFYNH6DVrA6CgPKoikUkN3bxuXFbrbY+0eX5i
gCsxsiZUBl/ruelNQXfBMB8kpnJ+MUvDhDo5ppWfTqgvICkou/MaTPiPr53F3sk5FNYhAWKkKvU5
fUIyYMfkHoO0wZiJuFP6NtDyBOBGituPfww0nXC6A5XkThux7h6I4r0BcXC0gFJvlIuCQ4c6S+Kh
tpXRGbySK1591X/MxluFsdY/JEDRpKjSPe7mfh/cgjW92WZwweAclEpH+bmFQaBvyS7HvBpfvyXx
9TlXT9VUXhS7ChAmVOACOI+MjwhSxLaGfr/k3gZEfpofN3U0W53/hJyZhtjUyDGPcWtce5p+4Nuf
H5av0y0gNn3K1/YqMTHon6HRjQTwrcJuIyJhivMUuDr0Kc/FsKE+qiVU5kCCL6gaV6nqa2QscAEM
jDoYI3A5zLOFyll1FR1H8M0W+/0DbirmYy5BZEY6eC26gTdICE2SBgssN+wwpFGLF5HVBjEPR8Ws
PoohijSM+SEQChTeLPQApBXKEa32x4NdL5jG9S8SJx4bbs2SQccbFdjsqY57EyeQnUakU3i5oaJT
On4exuhjMUV0jZVdIdZoiWbT/unDOXw7uOobnnXMB6/FGSwaUW/uN7HfayjJKoFPh0TNjo+l+O5l
7guKTBYp2I26JfA7Y+EBy3ZbaqrZKUiDUOOPuU5OAEfk+Huko/t8s6pVaHrvRJ4b72l21CIt5pSU
IykQ5SiCHSvQGQ5XN0oRMBMjSd6o9CCDcr0EEc1I07++xzopSdgMdX43gQJPe6jpo6D0BTYJAb/I
uZ+zK1elzJfTNwue7DKCRLW1RXqS/lIjaPV0LHRhdzRew2lyLqJUZMXVJyqp0dtiwdnRCvVEvclF
1Kdo8s5S0DPkXWZk2CjQNxvr4Yom5NkPkwr4EC87jPtU3qFqWiEzQz6yz85IdQ8GfOB9Ioh+eXmF
HLMbD5nM/8QbYUpPdBP80L5nW2ZrUiJzDN14IZC5gdlsAZd+ruJ/Kh2YBPv9Gg9t8bSKJXqQ39hW
2B+uzwi3NC//OLpLhpbQqULAF/0uIjNtqFoNfnxc/dzO9eLN6NKRhjGcMNmwSGPYhTmB+CCBAkyo
JjQx9f9Eh0v8DcTc9kbQ8zDfUR2zCY0vigPWTXbahxgSQgz4AnuQVzYWUYnPYE6jtA2AhiFGQy4Q
3NCw4lt28swsA7q0yRUioCR+hIWbNUBAEtvKaAImAHDTTpFBucgdmWc4u015oRg/S+Tmfb3DBiHf
FQ07YgFgWX/sdRzPFFHhC7Dwb6deB8TARoi2lX/k7fctxSeNFnpuGA1Q0n8dHjH9vVOvMnaej0tc
sPtGqNjGLNXAzpw/K1JFmDe5rWiinVQ0ayYxpizw2Q+KldTBqkDBJVHELUOMpVHNWsfgZzcgvwL5
OdJgA7H0y0ZV41c8VPUmX9F8LDKFHU+y+iiDx1cAsyNWHyDs55JAQLc+s2KFX0/BrnaSLxSoUxb7
L8NvgssgSFlZsboIzqB/ev0rE+FdChr7TVO9YpHCIP4tutO4iu7YesfrEgK6G040HO8zEiHmWMhE
//XhiEi2tSs0hywZeWaRv7/BqRXAarOwkyXc5ykFzDTzBR5rnnt2Hw80zsOxJF/7W45QKsTw9NNe
13OzaBDU/zTMfzcIVAIb2WUlaspStqSEUGeefUQg4OCHWIk1+4tahJojqlizY027DG2tDr9NBx8j
O1L7Y+YTBZju28JaxMVu5EC/SBQCVJ02pah6eWYnQKXSu9Y8FLWFZHtLKMb0N2sG7sd9+yqM7gFY
9GOpGTDVz8lOv1Nx4m5H9xRAc3MGiBDSEWgrUdRezYpLh5fLLUTe+L72kIZZ77k4WiuLZRblCMyi
SDoVxbEU3JOEnJqIghGAiGNImY/BRHjO7/yFMgXp6PVS9Fu5l/Gdgo+XBrEyKP1FI0zKCd+aj1ky
bbgCOHbsEQCPe3N+9oCg2C/kc9yd7gYzGsTLYAMF86A96unQueSoJ2AgPrcBqeapdSfhnYZovnZk
9r4YGxtHC0ezt53/K/xtjO+uijq3t9WcAby/2641qK5ike/KZUrgEPjuPnHwd3Ly4m3Ot8819W0O
+ZH274qgXO9u64xkG+TaAojDLwImX1Gg+FoB4NC90P2V1v4e0QVrZFPqS0Q20Y3cpbsv/2HVFF20
Nsaq6O4P3NtJ2tOqHP/WylzxvsuHcZihE5Bg0C6Pm1U5rymBWtLsKyZqgDh5U69uHtz9l9qwzCQQ
TzFwSOjj8ClY5ldUM62yPn6Fi+BrwbiCKeCl0MtparF78W0XcM2jAE3dGQ840evZtHQHjA3MFh/U
O0L0BGHcIHdO92yCY+6wF/j5vx4RYF9UgTkiMPHDfZvIxS2QBjaCBT/ygQV58SrNL0gidmAKnZhJ
LDyMXfyZkgtvsCaK9Nwrt4SLhuP2sxrS0jfDbI5p9GBCDKv0mM+IwnB4yOsT183Y/doIDanMo1Gc
V8iWAZgpEZlCzrxH0BM3YKUfPGMfpw2aQ6QBUBJWY7VXZHzINSr/ix4tQIWCx5MUjXqiVk6N/nxT
BUOHjHH3zUFOhCg4NZaRe+o0b33o5CGWPgewaMTq7D1gXvgjIsUj36v4/porTiE+T4j8OfCdReon
wD2XCqHDF3Aa4BIsmZOH8zJTj5Melgo46209gHQoM4VonSNco3ZR8kYgMzxP4xkHPefjqDMQnFJd
UET5HijkJz4FaQFKGmgRTXbADkLTTFPQXArgULnY+J4Kpz69OHhqVEvEm34zsxVfd2K9Ll3wiWA8
Sjrre0JwP+DXAOOUTD9MYW6Qph5CCaC9x7/bo3RECjs+hgs7u6A9wpvVIpmmqQUoYWz8iAaB/wD1
A90rvDnKB7p4ZXS9VD7QvvNxuGUx6Qr9j0pdzchM6QCUFvTUAl+L1xzDMUkBKPUG/Fn9drwvexGZ
SJ48kyf3JbKug30i5N5C/0O0BBWgdYu2jllpTJhk5dfUge/H3KwwAmH/QjYj/Hn1BwqDQoLQpU4v
Fv2HLaNp5WHjwlwg02ieqNHGBw9M8rBPAalvLLD9dSMAW1KL1kPGURgr8XEqQUZc2n329beFKWFR
yS/FZkQDKrgCH/7zRDgP7QbiVJHApIIHx83BhmgkzRCnMHKGGQu7xCE5oHRmuBiOEfrVzks/bFrj
tQa2wsAmhJJaJGNY+TdfkWP22r++ejWcjCx+7AQ4BEiqiLBHDMoiKIqnFb4J5D3D+HvFgJh9XSIr
rhIz84e6EpffpUStJSRCJUxqL8BbdeNn++J+ZztCA8YugR6Q/nBBsd3RKAAnWSrVYEicXFWgYDnH
MpJWA5baaxDekWfw3IxRpd+xnXB8iwpeHdyWiiYZLmTs54ifWB5Ffx9nzOSvtUf757U5U0s+S32N
BMn1D/XqHgVA77HDxA5XASWxvC16jGwi1nPACbdJY0zHxshWVMhnPlxB/GBVdnCYjizlhPFm+nZe
Z0TCOQk4QMZBQd1uzjYE2ueD3LOx8TSC978ukgN7EaCqXWD64C9ny6SPTq83omqeqMbVgc2TPeKN
K6HK4VwKmFQ//XssDwHbE3qaeXt9zEqYcHvcWkh3ybzgoUNwcAUbABiCwbuyZ5SUyK5bHNrYwHt9
FwRY5W4S6XOECHXHBNSVsWn9YwoZr5l83Lw2YK1rDCoCBYUEZQZD7aqwD40nCbw7Epjzi0BuZp91
N4eGvyFZZCv184eRJaaKXpzlH5Eqw6OPMg+ZcAHhTnMSpSqratGzZU/WTSx5XfCCPiHlDbxeBpp9
mOIf44kYeDwy2Fh/0BCI6cKc241Zg6hpBKnf4/fY+v0CAb0xFMyYKMNhLtJ/5PXyrHDYN8ACPBCi
RL6m0w99x4gz2Gv2Hws4b/tzGwg2rg604RLTC6oOANEnAo3LJ/qVOsZvvM7118Q3cg9q2GPUCH+4
bOiKgVs/TAeXapXuR+Hdw1stizJFdnY72T13w2LOzJY3BOeZ46tYFfjJT+98chYiiD3y19rk7JQc
GYMXEyqZ7KbiSMhuucBg9RCk4wOVDJkBpDb6ZyoleDjIH7F7y/dB/3Lg2fc95Fz8i6VKT87q5blT
Oz0dWj0YB5Gb1SVWF0intjO4o+BQPeiZp6FxTN947RphKKc+/XuB98OEB9HRQHXZmPX4eREWtHlG
/bHF/4z5bElMjpFsVSLNrIq9GZBxzTyaFI42sFt63x0F5X3qfb2ePUb+we3y8ODIV6y/sJtS3D+z
EzBJcyh6EFADDlkIfwBxxO3eYdtPkQGDtw908gcX+aW7M5GGZ44JiI0w8X/G2O5538VjcSAOa8Cf
kD0kkQttcfhLN+THKBGJWcfGJsGMwbdZv3tBIU3Qh7jN4sNVR9vHord6A7O0cDYqU5/R0JLNbbZM
N8xUVCUNDQmx3/W4uwGesbbgrfHl1lBmkqrXqq5q1nDZzbU9HD3LzfLBVY6v5O8/ks5sSVVsW8NP
ZIQCgtxK39q3N0SqmYKIDSAgT1/fXHVxdpxTZ9damQpzjvG3Y8RRWtSeSRD4F43W4WmwZQcVyNAe
OxxmOIjfJ7aw/ER0uWjhaAPuR8E0wJLOJVfhKbCv6wlO7yHZX5gQzHvEhfTaMDj7Eys7XXdcHbSL
X7GU/pLcYvT8qzzfeEtLY8jScoJ9+PDKsC4eHlyeiKiXypIwchQm+QqunfGegAmykjboLu4b/LbE
m7wzMoS+qx7tAhf87/PQwNHTSINrX0S+yTePpe2hmSrO8Q7JDDITwZsglHrBqLnA+7jtFG6HqDox
2xSzO+WRBaEzQB1MIXE1ssgt9bHrPLf38P0C8WTVWD0teI9hzCL/djucfExVq16Ff6Zj60ZBb2lC
VZzy3cCmuVG4URLu9RsPlxAv87tqh8zGBugzlFoFIn0oc2jfDWkx14tO+KjxeAmzL1KbzJRCEi82
BKER7LEuLt327g7NWwyk1MNokiZx43ha4cHNyHNi261mQ5eJohaBmTLbWvgO3id2gENh417wgJgA
/X+1m3CXupzUzg+zXgTJn0M087NEjfPmdcXBQCQE55eEL12zhiQZ3ANkQwPqogfT8tTsbiuQaIfI
XEP7aVcMOzofKamdxg5mDlzgV3uLBMurNYdXvdvjMd0qlML8vJb1D5ABf/QAnQrCj2S52iUXIPsN
ohtfJYfxUi0L+saI91iDloKaImdz0jUdHuDdqflbmS3SE4LosG8owch6hpzgqArHx69N6yz+lG6r
7AvC51qBq+mc6wavF53gTAmrwTbd9bQHTf9t7jzyKRTKOdcdDRNxGhDcwwQISSlGw3+R/DWrLWf3
N+yOomKQfUJe1ZTQSTiIAS60VYbT+MUsR7IFRBWZbY/Gqkd2K3MNYuCZWrA5SznOnHpXnx6nF8Li
jzeF+HRutsIwztmGzghULJzMBk7Ngb5lN2Qj5KIk6SKNQQ/JZvOqVqDLAPKcLadkO0JtOf9EIouc
MH7MhDxVKw2ygGCCDpE/4fbbwkpNyaMYxGmjUZA7Q+oOuSxuAYjOVDWvm4lJ4L3DpzltfjtnZJwV
77qR1p+zOqu3CFDgFz4OVU6/vUMqpUs+TMc3HreAEfwg32O/Hq01slTxl1KnQz2u94n602dTX2hq
+HRmG9/g9nPKuhomeTaOteohtyXd4NlAFFG1thkHGmaAHfk1loREKyA+OoWzqGACe5e52x/ZhI2a
780nqhyhcG6ZuNwCiSmi7UdvEiUnEcp3grdoEPLuOjddPSO6Eg3NzTXjNRM6VkLHEu+6+PCQbr5I
9Kwx/wAvh4f+OnlNbxS5jYRkI7jPgJb5oOnnIpScDyAxsyM/Ip3zDKDQRJ9NC7f9Q4e1hYBd5nex
y3nuYrqRiS5/o/yuNr2HmhrdBsh5s34IOP1B+OoPa1t77MMbKVEfiLVaska7Lz3S4/C9rJZygC66
QpVbevyBTJ4ks/xU28FsvKJEdPn0qfoT+bVops8UR3/c0zV4/rStOV7l8JEygvB3cNeskZfSdVMs
ewgAfDdc/xBgMEKDf0F/tamSJoAVakWoKUZXrsqWPXckfrswXw59zjdyymFzAuwm+bJwteCxKpxx
PIrliKlJQ/JVozWaVaiBmr/y77m//bX25yLgpDDzkAND0MX1rgk6t40SU6OcYNqgnx/hYot4DPj+
iWiTPKdbVHsh92UY5XGarEfx+NjuQbSYbZDdk6LNX5SeKhlNWeGhiVRo0VK8xGSLNnKDkoj4HhCJ
4n0v+nhRCiWjaJe7/WnWFwQnHs47ShRB0yWPrpPG1DflnxaB5SGcpIkJBfFkfxOELOpij48FMTxt
VIOXxZxcERw1Z8LZMnmiScV58bG6kKo73ijdqExpr85eVntojHQrTEBvkiXIujd2usWzplkacjQC
VZYp92AgLtmXpS/wujo6SOvzzP3qTIg4JW8VpPxUBhTTgZo+LRTpEVZjQWvYBNTwrpNIxbN8BXt8
CpMFaR3JCm8yUx+QofE5NH7v9xyRK60TnWWqan0o7T1MQm73hB0jGPwSyah4NaRpc9JiOR7HmsEg
YNAvhQWiDoZeCRA7m6yU6XJgIKSvZ1c6sXWeAdnGForhDgAgJPieJqfGVVpaC+k/ULyC95G1CGb4
aiEch9MnkI++s4arQYW8N5XZ1ZP4m0WtM3+MicjaL91sM+NRmC6zkLdvwvzSkRbyNnXgskmICn+B
5tvRl8p6J8w9QjhqJ6ueOuPZG0m3LqBYdTWm4KY3WoA27CI2D2bNf2+lhtqyxKGGynG455b8nhOO
rMUrAK3Z0JiomMrlGpLpsB2ecQGJJpyMjvWn39dz3gXOEr49xWysM7iNdd/VZaDIprrOMXNe0hMM
Rsr8pRnK1Xz9jWlP76zyudWPPGYPEjYcGrEUvOTqijF9jnCJzFL0uHM0rvcfIoJ+ur8EJBFIgmcE
8JB1cUmaD/kWHfWx8zqmoCvEgce0fXeynbgCdB9p7AQU8eORqxqTeTucMQpa1+PE+x6aAE/KvHGT
y4PxaZP7Gi4MOPGtZAFAuWNLdhgj05iogZCv4vKxpTPvooMIMXpZyvz6i1BTv3Ls0lAbV1vVJ7AP
nn9iNgahnx6fHu9gvxzhFUTlzJ3Be6J4JVZtnEn5Jk2n66KbpqvEe+GzLdbNFgLVaDjOK0or75Qb
ysw1UfM188TNEMbtFW8QDywWuOkGk/0mkd3R0yZNqFfYUUyse+g2pOOXuAqCEIpdldoMMlfU5g8X
qBPdxAJEyCfVqsJhOTl18fjnPdcfGFGLFQl0qBbvGwS2jBbQtyg1xZZwUGPd6yLRI8vUV50GB3IP
VPIsvqKPl31B95BqML2hpAdyN14+g5qriC+ppScCMS4WzyVwNXF58poT1vmcHrmVv5DNgx08S/YC
fhm/QiKugkFhRuOXgFpkZnstkdUIEffgOLSfhFaRRUjjVrFGkSnUV73VLIgVRc81WOv4u75LbOuj
Fdbwu9liLliomyJAufxE+Nm6zGnFbOKSStxH6omYTkZZQqVuzphLixOZRU+ks43YSh5kBsAkfMM3
4zHghqkyHuUkkbzIrs1XA+IizVhdvbYFxsW3B8mIqh/DEoO/i9jrfQK+46MnKQVH3KwV4HMFJHvE
YY+fd56jE7BAih5IhYEfhW2HYcprdEhfLESAETKWNoQZJZqJD3P87ob8MsGjh7QGayGzq9Pu+D6x
65jdnRPTxF3qXkH+gZD/L51vvdumP4wPJMi4wp4AB8Ssa+ZsoR6WTvAGfu10ii2rMlmybOS4RLPZ
6BDRLwbkTIXZWnbuwZUwllREZqhrVvrE7jA4OuUpRSoRP3WhnQ8GLEjTXiN8KINLedjEnWUC4mG2
HI8c5sgPYMVRDe9P89NOsw0Bo8mhDDLNamtziOaIH2SGl+o7Nq8L3qgSJIVpaz1AisLVckmphGNP
W15D7diwn2DBdVQ+MHrT42SmvTjdvkRQh/gOHsuxw3Dvcrbw14bXA+u9o2mcaTEM3V5fKDONFxho
etFYjQjbHu7Z2jTnvq323Cwp/V+ZB4KRhSCovGMAk2+aJ8UHjT1lzuL7CaGOou73Skn1aRgUbFzS
qXa+XnZh/R3u36yNKh/qk8dFmbFrGB1RkeA5nYWG2iF/w+ktifTnK9kzOcTWw4dniL9hTUuqySI8
iPQjKENG4D1jOIpcAGSUUjNCyEeL8m6OYxWjAx85Y1v/8lPUrvdZvytPV2foPZHCOM+WfnX0r6g6
IlwKR3pwGTuo+uPgyaJMMQnfg0JLzP5mcK6Pref+cyA4qxZT8qliLO4Q0b5WV798eAx/1tN/mEQx
NqWjk11oCAAeuQEdi28nv1u64t5lizabTfuLO+Vf9TC6pY8jjGWzf8UUmvsl4AKcjf9v7n+7BXYY
AhAImfKI/wf0THzK2dS/8tKt26V2EtMyDgMnR3jJJ7+jABFvYgB2CTtAm71D0QBJPd2urgyMWF/q
eKwry7nXi/ROMCdpxnM3WWWKNcJMOUS1zFxLhACBOUwMXobjFq/CkUfvTSzJkteiPajUP0YUAcJL
CAfhdfGi4ekq6txUxRT3bTi5wG8U+/uOpDIMmmuY7+i1vS0RZ2OBRspPGoI/OspL2hQBw1iz4LZS
g06al1BZpDNmNWofprli8R3zlBnl7uXyN4dYfRFHha1H3sGSsZw29vZPm72/wr6JonzzgAzVL0MS
lJhqsZKYhCBPOGpWpJH7JLIxjfGkR0U43APBfuBZe+P+V/PM3V2wrNHHLHGpQXkzwMbXOYuRYF9p
1EAFHKuly45PnAMo9Ln7qeaAvOy0DfctRzQrNEU8FaB8thKqBt2EOnJY3nNzc4/lRc8i+4SNhvRM
8De5/KgiSRNsk4CxCZ051vCfOjyAUrg5kKeFR1RaQgbF5N+RSZrz0CTpsj0BPgdiOBuG2IEWnM93
QgdaMlYQu3I0Pxx9fQUhhCw0c4J7r1x4tlLmRioDZyQou8l5Akt4sR93m17BzQ7VnSL/oRkWNwnR
8jvU0sJJYbBN03JPxxq2l/R4i4ZPH4ylguBgbAXdHbgT9sg3wkna0v++bmHL1k/MoPIv1pE5KgtT
6nJaomfqv8fPY4sh4Wv3f2zoGVY+uJorZt8BLIIMiQ5mgyFC8/ODykzBBOrWW2I5X3FHwFqGINRA
wi2oW9RKu+b3ufqehicSh/i5y9/7QlzOX9GnCEd5pGchQIdlSEI/rp4ePtcmHoEIPqjCtITIuN+r
ixu36s3l2wUMuBrlAvhU2xbgKgUj2vDM0UJkj7Tn2UEByt8A9Cygf6Y0FilbmT1InKb8NCwu5AH4
coSG29K2zVLzFVBMjAI8GTlxc59ZhccSeyCyR66Am4MMS/tYaIjhL0DpUQmsYLq6mbjHAD2Q6iIh
ZMK13haXnN3YKKJvm+tKEaYHRZTWfoyG6FwpvtqIQ7MZt3uAfcsuKd2sS6NetF6KevUGnYNIfrIi
yMRuKHclaZhr2sYLI3qA7WwONAOjdEPqDr3YIRIT5AF4R1z9peCaqJj7ub5GW92ohrrDYZIbcicm
ED5Z1YbFMCFNiA4Kn2GLbAKYV3I7DAynyq003H1oeRUgab7wbUqQA3/HPokQ47xZvplSNHNE/INm
QB2hVmYcIPKCz4eQYMg77TBYy2uEwPkftzyalBEAvmQ2qfDACK0UJ38uCitSGrGQiPRef355nZmQ
TdJQo+BggGTJwjCwJo2HcCHBFRQvRPvQDGJtbfBGvISx77mQw/vldlH9LswYVxO2M2o85m/kqe+4
Zy3d3+b5dNUboy0nR29xBjkI8cuoxANsam9DJtIznLjUBexGwMizIKBP79yTiZYc9Zm2V3z8nzgt
Ub0j6R2n9EJP+V0wm58VHhKkOWxV2NlQjwQNMuXT2yK4FnnzyBth4sf/NNzhC4tS5201ZNAlzPIQ
ku4fv32Mx4a3FUXxpZ12wH5YiNawouhpOL947xCv9Cg2JIR6zx3PmJBcpYDo4JMbQSIxluEqtBkP
CYVBkujhslipIO3ogddo7E/IIAyiL6PvTFq15xR0jAjZn/oIlrmrYBr7Y7bHclCMiBwlXkJgeh65
gNOcpfUgeY0RS0HCTFRbeJ2oS8YRwRIWEexAVE0OefHFaFiyTN7YkGJ4AZBMrDegSZyXhzwCeyeQ
i6cDfcbLYnuLr8fkoHpUATPmrImx9Ef+F66MKMJiHft3v2Y+F3FwApVNCKtkgPOQ574YEPkvh8pg
Gt3DLzxWIF86yC1uEMRadK+Rt7ORT8AtLlo4Fgyv3EneaMFwV+xbe+wXROXEmDKxo1H2x+/0dHK/
igZxFjmawXKSRcKIzJwHmczBQUgi4o3PXkSc1aKYHv+ftkP4ECFK5xF8W+Ph1M7pbRwZBUiWCDi/
nZgQAe6ah5v99uAARMHy15H+Yd9+oUa+oMIGINTqDdKOWMFqjAdvI0O7URgTuo9aAx81aCrs0hsn
KTY/sU3WX2x61oPAvd4FpU/RCy6YIFnHwi8Dxg5Ug3GJQrn/u3qoELuPps28XiNDBuleY8nJlvX8
exzvBpaQHirnFkoVU7/P3sXKXJGEt3vshoRInyaevrzPtN0Q4b9u3BCK8pgHlBsSvO7LCF3euG+V
XOiibzN5ZLEkM2Z9D8MVaAGRxzle8s5u/JJh1gFD5axJATIABu4sPDF5B6RjEVn7r2evZDtV2Ts1
ctNoLwbMkA7vSD9pu+ux3pUM6CYsG4PMdRK+QYLL2RMEQAc6hR+ZMR3+9mtMStr+iC6Y8JIApGzi
04OKlK708mD428a05zThzftYEmdyf26RgCA7JWAO+4XRnREBow+ujj374I5Gvs7NMXKzpcYILtFL
OUIwOT49FxTuIhZ/7AasseCqYAJ8ZrC5+M+nFeBP535++ayKRXZsAp04A/djHihLNisSRK3hvBfq
8gSivZtWm5JAGq/dFkjD4nw81TkIad/gaBYfMe2juZ8Jd3Mf8LHTkBiDnUPV8p2Md3JQrj6L17za
PsjGH6O5FnlmsYbo+ufdW6JzeLKtFmNg83L+oGD62bnjHfLKCcDMyE22b9zQj4scYnPNhANfWAFo
SrMQwrZMkfwnKOUCABn8eFc5zyjz2apjZu5PBGh6UOYlWZTNFDksoQW2sAUQgQxYmh35aWsyvO+i
nOqF8w7iGsP/iW+8xiu0fccvT5s9PHLkkOj7yaEH6hXpAOD+lSfjbRK2DWYK6DKikjASzDLsWZyF
xP2uVM0BzEF3xxbUfmAEQQMBIl58B4Ksz/eT3Wtxu1sEYjKZ18YQeVOkbFRO0ctziRLcfBJ7S0sT
dzdvVGvKyHLsI5fQkCUd4hwHDAQ2O7mOtnsGevU74saBuKAwnMQaGqqugPtcGAj0IJ6Rp1+Un7ud
mkBL+fE105jXg+f0QuYSWeauTLow+jFUKcJnWa0hpa+Hz5xe6pUwElF8Ort52I9m2+Ngl1BUtMf9
d3USVBYhmHCJtelITE4TaDGZZgG1Q/77Z2hJ8MkcTh3grYhWSc9P/wmUT1R2zjP4RUNISQ24DI9d
imUqVMhHA7ya619zgucN7ddsvORdBIIE+cI7T50eyTubKmIlAcpuCdyfvmR3vWdQN2lxZmtbUc2A
UaRco4e2uxOgEp8MDMIi3QJ5UbjSgiq92UKkn++GHi6KkBlySB8qPw71FPq59ppZu+wJAFrzeUON
nIfWt4ft0CyiaHlB8RAIDDV34BDuQR6SfCzyxIv9A4yuOfW7T9SthF3AJktg0QSQJ4S86KdO3DRD
k6PUpYsNb6KhB9VmFCgUJr639GL05zHkfjSaka0ln2s041UEd2GifyFQikfXwilCV/adBDEmH0Iv
f/BnWOA9dGYJ1dYknsRSNFwwZN33RCqaUOHEAlsgTJvGGXg4Z9WHKyMux5n9sXhcCBxASQ4gz2XN
aCSv87/r3+1qDZi3/oZLhsgxkL9mfEGHQPTuNP9ZLMG4ZHIf+wxX7kEY/bmSyBG8+gDjQNh3IcsT
vnzUZXaOYNkFju5POenL8jK1qw3Y/IYgULv2NYfh2iDeHEbsjAT+dhoe8tYFXR3Ne/6T9EFTUEbP
o2zyROOFJXvlAbGFG9b/btTfb9RueA5A8N4q95Kfwd8PT9niudGhRWe81ldxNnUn8X+m0/FJtAPk
jEgbSlUK1Ids0aANK0FbgILgV6mBg3WsI4THSIis0oiuzvpOm2S/f25TT7hnKPUiT1Gmc/K9U616
38/ahYhy/WL8TiwqLczt3flCrGumFEmMUzkZYvI/Jzxf11rItnMoZWnxRr6yUh2sfJFktZZQMSpG
PesIMz0pCj5298ajP2Rq6ReCQOMi1VMbbKaAGdk9F1o9PUGpIPbmw6FkxEYr8/6piNuSbeG0kRBa
DQ2AHJVUAo1smGtuARqtKNt1pN8PEnaYICwsFelsU3ZtonrsBrk6eUhcMur2CT4wIymSNPzO4Wbc
dPRHsRsYrZ1xU6AIfhK5bibuEhwfn+OKnFFPwYfokT1m/85aggF4vH7KS+J8//JYocLFAFn3FDPd
ZhAcgAYD4WV0PhsE1sHLlS7j5URUBQJENQF4E1NOiDjJev8mXhbBCPDKl3AyBayEdEi8KqKY1u2h
zHjcBPO2AqyP062K49KhRG3sX9fyQjX/x8aHc9EBpbBTW0QuEImaxkIJzVJLCTXwFNoExjgHIENg
FRumpXdUn5Q5GJl9hyri9wV9MpJLpVmwsI7sHDSiwonNAhOGJKZ3G7MmnC9yNclRaQHgPe5DCi4Y
4mwFOFmPmSjXykqOJusrUYvdQrpoaOnp8wVQw8bujlAw6z79zbPvXI7aOVgHlPXLSuPKvO3GMWyf
ZlVmGpNpkU8dXAov6/DmJI06Qh52T7yoB/mQjR3UCWOKzzn+RdPpW2R+cFQQC0rbLvuzwMO/q6FZ
hYjD/leF0aNmlrvrAtmszdkLeqzZ47jknmTntU/YyP6GC8otQdt5reApDaY2Hk/7Gd1N6eft6xhq
AXkJf2LeX0CXBPcR0E+/oEIMsQorRBsQk+sKFhcACEzYYQz2JlsOdHJ4ShBlyYzP5YlgHr5obfmd
M3kLhdTDYpcH9jPhmW9/nz2o4K9QFQLvMN7BxjiJx7tjj7FwMEVq9ozsjj9a7W3WW/6abpdbYzI9
0IFhlQTUdQrwccZRpPggFLrNBJUvCv8T8VJ9Y4zjJWJRMSZIMFj0zu/AjoZznrvJWlnTa1uzOPWR
9ohvEyP5TJ/YA7mVtx31fvEIkFS+mw80k4jao0mIpQ9vJ6AYWUKTOfssk1uU2k+sEUh/PLLeUSfN
spiRj+v9Gkt/bzyZtEtaaMnwGzy8FmBpXz0YAQlnsNR140sggpBsvB+PP6BUMvD5gWHWye0H2Cau
V3Zk4jklsoMlW3dgchafzBnOBkem9A/IN7eMyHKRyHu0SG+JdIEu/NwwOcTAIwmE1OJOHsh1qqNa
o39jvG1nukr0hiiN+3pf2NNIfnJ6d0S+EXOykSoj5nGswNsOUAQcxTs6sRnKLUhkopXT3ePE/4hv
n+ykN9ep3zv9EivHhvNbmBqzo3wS3cAnzjjlFmQRWV+pycRG/FS5foXg+W6V+k9+UJJdHJygVjpj
gkPS2YvB8U0/y29lTBxZlGsquaPiJjrl/n1WBwVuJGU+UaBKU3PMvx6NyTUAjEW5b0w+Zvur66JA
lGWdguTmxFf9/uVtiEbxEGqRsdaCd9yJKKjGZThR5pVNlLXLAGUqISsP1HzwcH5oYzF/kMzSACBx
fm10JDo4/NGyzNmG0dQQRykF8Dr5hDLIKYkBG4BpkcH58KliojwQpf+dSEeVAYjfdWD8/18kfgRW
SMP+iSAnuI5EIHaBQo7fMyBLBDDQKgmQ5St7XlR7VzjvX+pB5xMWU0EzUtNqMF29uhCTar7pd1Uk
MZKw9+KxfFKx21GRA0qInAR+ULzxGajX00UuTptR/OW3zUshPPyYUyhn60oYBEgPhi5Hp6VZN1Qw
+Q790iaN04LzXY5q/6lYYFbMrg6UGtNOhwbNTkwZmyfXwJg96gX6SrPHikVEN8XNtrmbVGjOmehj
RKfzlz1DMoFkmXXEKUJlxtBgdQFvrgqr7mQeJZieN+Y0ZvgjfmjiATxDJfifcE5m045IUx8BXayR
FPpkcxstb7sP+UPgazzZV9CMLSyAw8aCtmpL/q1dmJ81rhr5Z7gmv0Bk13vFxHmQWr/Ca+4VjK7v
KDk0u7uMlfVEPjHW1xRauYKPguCfwlviPZixFEko05HQHMt/j5TUkqjReXKQEVHzW1BglHHgegyE
O1IxTmljIwZRKAUsA6oL+Nd5sOk8otgXV3eoUYjDH60Tn/UWDHXAuslcz2/K67RvS3aEqUaqR2E9
CutaIg7zW+bygzTnveqZ92V3wg/4y5/LTYl1mkpeYXTmH8qJyTd+PfLP693gyyJraksMgHNpDrLK
wWGUJO0PzJ/BscBgRfbKCtkh4w6hpzahdKSPF+YX64+IekGmO9MRCcgOZLb35JTjR0XlN9OtZH7d
jK12zqQ/u//UVkLY7t2tVj+KgBXmhFFhYjVKlUuiIxVh+XYhm4XgLTcPKD1mY/AahhRYbqI17wuu
JR8F4VQln4YPK6obXARfgRkDja8SQ0TZdOZo/UVI1OOgVvzR+RZ+HRSAJwWhzcQa1OhMb0fpX+B8
IVkTEUOGSM99bPR5RXtXuxivtFkpTfv98C9b/pN+s/uSZAZiRyO98JsfhtwRpA42exXHQMX554tg
zvE8iRmwErK5jQ4ijxK9g7atf/LGUAneO/e4FdcTYqB1vGt8WPbATwLa3X6pBkVyyKW2oYoNIdyb
746HC+CfOxVi9epevyFRDt+nX0FZn/qxCNfXDpSPXVcQZbQcrAqGW1PegiGic9VNokPHF3LLj++g
pRjiORuY2kVef0GKzWz78QFGcf5ra0IScpL0KILxu9nEQmCnGjeye/vV+DIIBJt64NyiZJgpBwPp
dANEW80bpMofE57aHKyJXuMB5cfh5zeQUOpzIWkE3JVvpvjiiLmfcLJw+gaDICun/HCcbvqcf/K5
GaSeoDWciDwHmGIYgQhLhwj7HIT3qDg9nIuCopGh9maB+DJN6CYUewsB0JsqZyJcNiszksaETZPi
k3tEloJ+SRVMT9qcGgmiI2S/jrk+vuBZVJJsUrg4zMhdizq4XwlbjYop4RXi9uMJQvS0mAhMdPE5
8ZXw6Q6w+Zz49JN4IGargY2LETCTRCn4GfiYwSXD39YTu0Wc/5DU8yFnKew+biCUo2jmAIkR4PE5
gJzjw0qsgVmtKqi30/Pw9DROomwFtWkVEI98xMPj6MCHup5gE1MC+XdzNZCG25AnsDsfmCdEXhtS
h+Zg5MSgTNPdYMOiOzwXTEh/QvR7d28L6jYYm5i9V59ZITT+FG/y01/poJEtzTnroH+WymhmzLF3
b2Q2IQwwxKdwByKBRKwRPbhR8El7TyzPucUS/yYLi+N2vByuGp86qPC5FnzLHWtZTT4AS0A9wVkp
b8d/EppgSHqOfa4b7icOsj2aKiSPt7/hDMpGOechTM5OOtRPzp5888ZWqhLAlQiY0xMuBV4OnHx0
DnLySEuU4leiY1MOASdjoUSDkbFlJxc9vtkv+/s73Ex+gMaMxB1HL1fTYFrrYsosXe9QNHN2aijO
yW1fcQWUSyl80f8yMJUYmTXJIvW2taHVG+vuwt/g0GiRW5pfZxAmsU8v1hipyNgf++gy11fmmzYm
wc8XOeRkc3CflRS74kgs/7664KJD2HH9CIcM1kIjA2HDRB0c7zZK1DBFdfS1oCl6lk4I4pLXCL2u
33JIO3XQxxIhqI2vrgZRvqZaiGiz65iYIvFZ0M5C50PuZV42H0RP0GngPYtFadM93O+hj2UNMBrI
4/E0+2WxH86zSOHM20mXHoYI+OJ7UMX9cEU+xISvepp1Vs1HIPIvuZw0jg6BwzCK69aXUaL9/aqG
hHDQ5fImnZaCF48hbPEgluM+v+0/WDCJ1ON2IhMFPIHDkK57hemZuRCpGBf4uWGY/2Hc2suL+QRt
rTfxetBLQ92ixzF0I5tiMF4ybReQFJ0Dx9stUEXFZFtAixEneZs/yUfAt2cmITfXdC1z63h1kMF1
E9kXdjJ9eCaAyheLDrUId3wzQ4o+sFmcB2eVfFD+AgJKkTRKIqYaX4i+6olWWfRnIuQ7AvbeVEuI
q636416d45kitVZBIHJbq47AmoQnWmNTdNUvVn8GANh7yr3sqwhDxj4mEdIsETgoG+MzBU0IULIp
JewD4JzwMdfs10po82qWkStppqWnBy3hygKKuFq5QyLvGn8eKo2hp9AQHI4lT+9oHQa/0jeJWzJO
Ws9oycZzeOx6ZpvyKRZc0A7mIq5yNo37wCg+5mAJUg5e6jcBYm8MO2VI3rzEm0Kyl/0mghuzILfR
BTBfFu/IY5dwZyKlxMe7yjZynFxQFAIZG4g2KCpSpt7g3LDQXo+Pxr5SwkKPkCKQlBzUugk7m+Dp
GR81gRMuYcX8q5NVhxwWoyC409DgqUi8z+8Abp7DQFqj6UJqQ6KcwHT0OKPCSexP5U5D5VeZKPvE
SSjy7xzWpnQmk42c+LRQej3OztQug9qHz5lf/SegiW7VPsrhXzrrCHrjrZmyztwC3R/jZi6N8HtW
RkJbZyCygOAAHyG6BV3hsiOilbUWMSDFHbYc9LsXZCq3LcptiScGgcMYm+ggHtamIrp5ZZ7PDb95
upogXjKaf7q7FgMsRsEBsJuh8oqhdePlnN9j5Ahw3XcTqkSa1yN0ay/ALRb+xoQ6+c7LE41UTNah
qIBQ3Y5xZuowiIM5+58l2cgkahNLjeB4LWqPIMldCEocFEhk+V9ktLydy7zmnWs/CwlUObxOOsPq
w0VyaIoj1xCWM1ZDXmjgyNaU1nA8HUCrGF1nHTFshPVsszhxXnO8Nb9dQILD7rnPMY1xbp8mcMXz
D78Z6+FJpOB2yyRU1vJRaJNMPv/fG2Jm93MmseJKagRL/50uGsSiBo2Yc8Z3WBtMD/GAC4LMk0bI
lSMyIlhMB9v6hYLFQCHZ7vk6sfI5V4P+mekBrMUt0EWVFsfGx3QeIGEc3qSKQv3a3fRhrgl2mjc+
CzfY878Ea1Qp9HUG0B7sBy2PLmZTo9oPFpzJNBoMkD4IW8XPmOYUKCZaOrjgElSc/QLUCIWPX28x
HPG0mc8FP+OssCa+HBLIG3RroubAv7S79f2IaAi1tN5nmLtrpBx4JBKzDiRPOE9Et92HQcrefSYs
SPnAfrlvdCgoi1IUJrcfZFkycMicraFfnJXL5PI9lFwrzFKH9iCtnvvqgJwcobEaSl38cicXEGh/
KBs6ShqyU7kyheMLJeSQk6cwTnyoMDP0zBY+3BOngrLi99SMCsv/P6i8DJJQRAWE6kVF1cz1W1qJ
iZR9HH8OckT8g5kS66OAjoKQz94QWNry/yc7xwzao2nqHT6i25+YV9sQaQII80LgDF+CiPji6bPo
10/+nIn5nfVOEvLjJzba0hcoUO0SvOWXAfLq8fIXmT4bXA/AwFNzQLyLHpsNz2H9/+CS4MVWTO2I
EnWtlWxtQuUj0+yAM2H62DUGbAulHaSSMCrJ4kcQhQniLeOiGbJncHs9I40AlCceb1L9DQUUzBrO
WjbjkBULMTN5AYjXyi2gnx7xi7HGoQ0W0NTXzOZj/7XVFll422Ic4Ug1evc1gwoQdk3YLy751FTM
IU+B8wrGgCdUZhKWebP4QmCkCkcTj4jqIQeb8UUX5G0zGrtkQzvaTgDMOK79oQNUwxZc71I73UNp
mOUAXIP/SvBhpCDp3+PZskbA5jjavfG52yOo50QvHJgtdrNlt+yd4Tlbg+Gh5slDlR9LxCqKKGaB
ewG/vGF171YjJPkdVbp7ZA40gWQ/2tvM/+CRJNgFYqFQajIRsN6xYxKhRUbIGA809srij5IBBre5
vCLW5AuwgC0FIJQlX0I6ohhXHxz3M7IT2WQBbg+cckNIzBd0Klc3Ki/qJi7CccGEwWZ8AqjKwZPp
rl7yr/DzexTO3Hf8A4U6gh1/mICyEJZyZxGQ8LLKoP/YCYgsuVE96QbkQt+NyWbE+wUwGXYYIjE4
5/4z4lDnFsx+4f3ttzkAKagDheKq6/rM1+J0J85Fwg828rJAjgRJU3EHVaxgR0ZDjm8BkHGVPwxe
yNUD6cB5sOSU73YsxChngQ0nkxBhX42wbmI9yUlePBf4wFHmfRgJ3cyt+Ux4jw76vkJlMKdJ3MHU
9i8pq3AQlE8ZtGa5gRLZxfGAhJ0uc1PzvzZx92DaBZTE5E+jg0786KO44xFUkSsX7VTD7AK5hn4M
4Otf8k1PWACMWrYYwDPzslrK9NAbHx0UmWdqOPUAt2RyKZFmMTql08LADTzdxA3X8mt3hs3/VYNh
KCIeuXQ5qisvfJu4RhpLaFJP+gEv14+lj6cazO/Qqc76EeVpwmzZkD/Mas+LTXT6/sNFLa1HnAqs
J9x5IOyTFRiAhYYllueC7ehnJbIzagZRNm9qfnMkrQPZ7ozDw9iQ2wz3jfuwMLM1IDu0lUgruW2x
HvPdjf5oUhWhH7jqaD+xCfucFxdwmzhBKpKsrkRHvwGyJbOYAQojxOj8wQIhjahkQeOC7pNKzNf5
M90A+rwQ3tV/sAMskIi5xkb4P4z3k9M0Mf794vSVD8N6CpbNKTkgRQr4iHWRmiYc7U9av0WE7Z/I
dx7DYKFgZrLk5JZJxRMtT4NF88fBipgQOclmAyZFK4MjMI4cMo0ngBZlkUFqzjsru+QXiq6sjJ6k
gZ06wBt8NOnffySd2ZKqWBaGn4gIRRS4ZR4UwQnNG8MRFAdEBvXp69unoro7uqoyT5qwh7X+9Q+D
qHek/nYPpCiQ/jJ0MXf5imC7At+Oyunh3PTwmZK4pdnCoYWeDU2KMQWNBuKiBEZD/PKuY+btwjiM
OS0CxBH9L/oklNLELqDJmfZmdDvzcon3qWD0w4Bp7Yc3ZCqLMpr3yFAHmQ9dhRyCMUyh6tqvNXMF
vzLOVzzZUMDC9+1B2sZHGENfZDH2ZYGVDucywXnmPEcuCwEm+UVPagUUrk5NOMfQZ2DHn4qkdIly
k/cATkBLCnyOiKLhUCWGtodz/4XrfpB8WVPPKTJu/3uQyMcWEVgXCx3loktWIkClRxYiHms5BgkS
PtCY1myEYpXhCGgh74MxuXvmVYisIAAAqEjfsAcB6GJuF7+I8RJo1dPC//SIy+/hx9KHhAdismiC
7Q0/FYTXNujgbfdd784jW4lYxrCVysJ/7NrzDtY3cXRQ1C2hyWGO2WwaJJygGG48s2NqWEcjQxea
HA4eN8hwEGHQTSvOFX7W7Dojs8jMUjwWSXpqjDlyQJ/G3RdGsff4tbnaDQ4XkC41Fv7IVse7LMYB
OyhnGrjYzWSGSBgcsuERWIoEIxXnfoIunrY3/9nVSg/48bAOMDxA0NWGrTET9CQp0cm6Z6wR6DF5
Kii1v0YQgO0jvga0tkZuZ4ev1XWBf/ZVCFj4o7HTslfAQTgMoMkiigzWQpp7wpb4Y2AMURl2s8BN
5h+r8I7dYzv+mkf8MhiZ4oB8HOL5IZsI0q35CNllD39zvAP8t33kbbhIRVypj9uSEmA89z0zq17i
BAGoDEqEJV4kaHYfNp/E92CkiEUOdxPFL1fWayfiPoTlJpFPMPQxkPEBKMy8ZVYF+SjA6cykF2Hk
fVvgPQCLucPDhL4sj8E4dhglrjVE05ABYCb2zmplSTeRZbMlEVW0jQ1zQUyUCZxAwlY7/ZhfjoGP
JQTAdscEVV1jBdVzi/3X02PS+9zhvD8l1yA61+QBi/nL11jRtnH9MbOBKWKumP2csSPrr2ucTTrY
oltXn67XOFvwQ811+Dh8NkAPnWGGbyHTld+hl2yp09mBJfabjZeYcJY8SQHHYpKd6MTtPb1Bn+lj
aIW9yDO6f1HMLBBkmTcPZ4PJnddGRJsxkkSk5uUxyfBB6VkXHjy3veflUJgpUzh9Oe8MIU0ZssBf
ACW+5rFN8BhHD4+D/NV9huc3+cFYegEc4VHEx7kFT573z+hyVz2DeA7MGjzrTp7wCDoy8aX+W1w1
fOwSaYcNX0DohK9eu/qtUNYmSgpDlx7qbb1iYKtAxlciRYHc8wA0r0sJWnbK9HN358fjnyNcmJpQ
8UZv9tYFoT5LKvz+076zQXHV+M2PeSDR/8FEfBwgUfVuQs3xQGb7NTKYVhxO3nGEZ9Nv88NuAwqr
YL7q2CYB+xN9C1C8fzq9LSj7wEWj1lk7dFPWBW2ZNmkwcOdegA/BXgYL3nUrSF1tjJhrou9KUB5i
j3at/xUTsAIuCOJ+UAXMEqNPDBEgxoMTQ3SC8jZEo75RMegWWTF4IcPSd9eliHGGccR884PXQiPy
vBz5KOw/KcVbKFFPM+NWgZQJw2UB8C5tqgkv4MNBvLUfB2Y3WKd959ikER8YwSqn0mWGs/04jAh+
Fx+iumZQwSNAMJ5479PxLPEMI/l88nI0qHibbIOUY6mfrpTxVI10cg405zysNOuHWRVQzaLHgngE
qFvoWXEfeMYyBpviwMBEIkO80a66cTVrplr6YVZ4cSrF6GsYLZBdHaJ4OnZ++3cNQcWHEHD77oPb
SqhWRIch+IZRCo8QNwBIei32YlJyw1XLQdzOWGs7LVcQ5c06EG4ndNXckz1fDJv1RHK3Nc6yodK6
vYtd/yFywusGZJ3nvVXcG3oyT4akOoThCqre7ElrhQ06JIqZBQxQ+3KU1qBW6K1LMh2bWGU4gp5x
iWEliDxSlC8G9bxRdPO5odCUJKZnIs3yh1hm9y4gBkzPrRcEXLyMP2fdVZwqwnhtMky4IXl0vBEX
jjkQ3tUjcJqUC+gKFayI4Mk0CseXV4odt3s1DOTlyELAQZ9YscA55Z8+iReGVf4i4L1l7vVysIoA
sEiePLTr7LJo8BrFTOQMlbickULBdT7hchZfCw+a+Ct45Hduvj7CmA6cYfJdNOPt9Mu8DrUft33K
oQLkJ6TqzBiXmIdRFn6Pg0RwFOYNREGWk2ZefPpImCoWXFSFi3+dR90BrQUpHeSseEgK5fl9aLaU
KuF11TiqDdlUloTDZa8lApMm4bHH65IaC6pO8Ath8kByAZ1Jn0v4qt3IHF42zGO38X3CoB45ioYg
HAke89vvBIfeHkJbpCc2WIgcqMgrGUUJD1rGmVsrG1ofxo3cLxRWpaWdlNq5/5aDu/maVYu/icao
7C02r5aA5HHsP3dvFoBD/DoVbPKhlsdvkoHe1sAdkXQDY0SA0gf1VtRArXMukDjJQli8k1fQAh2h
9OfC5A7JGNdXlkpjsQb64w55YdeKJRg0nbfVJ0nuYVTTgUBV6O88vI0JI8NWyytRW/8WOU5ELt9X
LpQAo2j7ZThDY80veMaEG9Osdi2SPdZrTjAoZSYeFDWXkzuY86mJvXKwxklkiINkX7iFVy+ux1/j
FmBrEbp6+cwnu3gdgCowXogB7ekV0F6izWAgCoMW2Bz25ADoqZrfE9KlvB4QtBjX9eZvUpUYzeE1
0YLb8k1uDSAyUczfuHE7N6MPjBAHBUDEePPe5v390MvhthxVxOl4kcFk5xmiae/cF30RiVlvZOdw
Wn2uaf7E6xSf46Tya8yEsxNgEzSmI9qkatokUFAHNT2X8Uxu+DFDPBl6AJmgwJr/CbUdiIUiMLs7
TSJsUMVG5BQ9dxrHaUEmNqNUIgwsVl6BA9MApw4cjP5ypqjrbvc5DkO+gPd40thbLhFq7uPIz3ol
8J9woJ+VENg+NFzgnJLg+YJGKn1HMKzsAiJWRN06RJxK3VYbxocxN08TUGHc29R7cHD+jobsq69K
GouheXfff/CSpbTP6c75jsuDzUG2UoMbtPQ8vC9+wXYKw2IJ42ku405Qm9vWBLN71dbz42K7wB8E
KdaGjfux/jDE82mlce4tWDGsADCCS3ifFd5o90DPh5ANfBbqCGXQzeH9CkU95udCc8fZmdJym1Oc
mhcM143RCYMoU178ZhWjvdps5qWwMzSkFdpNZs8xJUD8ch6Twa5w3nue+IJf/k9k/Dxx42XEwmRI
NvFlJkq5b8xO2GkUJFgii3Eq5jUwKqQTzS7Xd89jZMVt9UoJxN5gjoivft9MscY6jcbEv47MPtKD
fx+UaC9sIaDYwCpneKRM+0hSkVC75WqomuVZDGvwe0JYrsc7+g2rhqUObtMIeiIesgiK6aXSnezt
uEjB17eE8259Bk7T2lroNr8C0nShycaBmIsTd/VQGgMsguLS166JVSBU3tI3EdpbfgrtMnyk6TUJ
SHAbRLA/LKEQkC3M2+KEWWgeELxgPxePnZrQ5/ANoQOQg7UgVIaPByiFrnQNVJkK8sSPul9yzcAM
7s5l3qOafo/HXLO8pVhCn5/WXoomYFn+ofqB9sqiURORetSIux0nK4pw7mBNzF5NZpBPr4+gCT0r
qYNRn9iKpy2FN+aa0pjMj3/W9/Wm5co/YYIZkGgzkY5DCFlg/50gi43eRkjLnEPr+5PmYLmhwJmz
CPnO20bY4HaG5dF+oETsbIwqm0qUl1OqSiJtsJhqf0YOV5X413ug9icvmIBAdo1boZwAl+Fe+pkZ
hRWjJLAMyf4iV5CtQbnC3uo5fuK9CfjLWXOBv9WzgbAfqTBkFLaBaPq528AZuSyxIrriY1VG8pqJ
pz6Rlu81Ilo8oBSmi1Eb1DgCVzYA84/mHrpAh6rX6qvMGu4nNvZtek8WYDwTYBQXbtJ2UQ28kWrr
KhQOdsk9uduLnq2DlzGmYY4Z58fCVplC4OE+5owm+8pjAuw8gwKyL+UvmksYAfyLObDUpHMHIebS
x+EYJmwH7+VtnbI/4FdWwjf6GWWaT+8wXLmgSJ73cwdnV+ydP8BEGLnAdkXwaGnIcOGUMU4RQ4+n
GUMKYytndgfSzeKBCQZxB0EmxLslFx78JGhJeC/RicJWNikWCd+KtsyptOPWG83zM989gdVDbw9M
R8ohRweohB5pfEPMxNeEERYNmdfET/MPo0d+6kmfyNMDjcOfPrvbwPendn8/PUg2BJVyL0kWiGkw
JihxMaFdAci6Oj50k+Ikb3h/t5BzmWGLtmAOQFNlUl4zc7xqDIQEckXE/QNNocLYG1AKZcsOhzbz
MetA7aHbkFQ0TAof7fnvfJ3BNr1vYp2b6oNSBIcOUsO/xExBx4c8wDC8Ti4wrS4MuN9exZqXr/yp
738+efyk3P5szjXMGTgJKiVI0IfQVp4gadG6OyisudztQ/HBp81kYrAZuMOZjmErjcP06Typs29L
jgqEtRyey8xpwnlteNpssGH/PdzNxScMjdp9ozFnxifgOpl/bGA1kztuaJ7IX7E1KI1UC+apx2mr
C7ENtiBgBYRNEc25RGmLLrMY331jDx7mvP9evJcFJ6ModphFWSrHeePi7vIvvfpnv+cYss1gYNEG
jbkZwJk4okhFo9e+GpTITJWX5fzpximhwFi+3rxm8VkhwYmwl0P0I/kNlewY/ghr0ALdDSB7IF0n
xyK3EdvdjTncKB+6RgLpKr5wc+x6XkQdyFrEWBXEezROc+MVBs+F8Igk2GiCu4dOeAmE0YBIUp7X
1xjzxvnlGx+7FTAgIYGy3hRC/zeGaHEO3FB/iEfALAE8UbHw7mkh9zj0Tgu8okQNiEm1dSJniD9E
SJMaX/2CRV0NyNcFI93PVAEEGTCvAqKCmwLhRTStQeff48zqb7Bo4Ox77vEj/OEEdrW1/f1w82QK
GZocxJqYAMv0yve5HWVGXJj/IK1CtrJirP58yutPkPkC2JOMvLRFmcI4SwZ4p8i5u0pcnB4XJzsV
EyQtTCQ28vFN8SuBQfPsrHdt1XSZMNG6cQqyv0G84l4IHAXS5wo56nZzCRkRPtKB6gDq3h3uTmKI
EPr8KQthWqUZXE0AmE1ojqUdHSCRvSZJcMZwITgbF6hmT1Bwwss8qg/Gb8OoBNxjZod5MyvBlSDe
yQeuSyz7Nltvow+MuVD+4J+kwsqT7NOWOL2PTZhg8Jzu3NziLRobZMygSVeu7cNjns+Zz1i17Wfg
31cwa4bHYQuLo92TtR4OZyOghM8fJCh9BawgMtY5gfeCIsKE2t6lO9G0/I3SDYqwCfVXX7bvH7M3
6Y1Mf5qbnXv3ECpRSFr45MMh5NoKr94DvPLlQMLALsd4Ea62xaRaHksu/4qdywkVQKI3CNeE4gGm
lXLAuReqaHG2UrsDlr+Il+AKIhJvV9lzlkJn2OqSJ80YMcDYZKweGzPZPNiXjM74QpG9ICIAx+Ku
zj3isoWq/APF6zFZpnV0E6alNvDqGhFn39aA/9ZgdvZwMecYgH3lEO3Cyt0eP2ZUmktIYbhDq+iw
0+Du/0PDwqhxwFQrItn3V9xx/kHjpOkAvKmW7l0n3NwRcOA+IMXCRspWhg8PKzbOsPd+cCyBY5Ho
8GiIhsPe2f7A9qZ56wcbQvxE03x+WYeSNov9yhSXQWXjkG4FnVSKr8mOKoQRAtt5PH+c5n0zgCWc
Cggr0nI2Z5BZg+MVa+vb5AGrXk+IhULWA3qBBPHrvK2GVk8wOCA38nuZW75HnUAaqsNUWMaA8dtn
th1YqkAnsIfRoidSZ92TZ7kwloyWCZWbBfWL+Lv4PRYlsRhUHFj9VFcjv01x7YElfmIHcX3cTrw1
TEcKC6Ynz4tVHUGIAbbPS4cFJYFZbAr30DK2+RlxY90iKWhdcQYBFSA5edgcmCbF4AKRkFtyjnNI
oDb0OAZ/pzG8T2aazow7ihgR+jSkywLyI+tTsg+cfUTSQpUpXKKzxUw46vasQgP4k9N+4L7++Zat
e6LLYXgacs5BBzMCOGRB/AhTLOACiGhc86DfkcR09EfnW4cttoo967X4xipsiCFjxauxQ7u3YWru
0HbTVefOCVJ8baQyM4YdpylHxK4yDn1+SI8FDmPaK/gA4tY/kZDGJ/kZ3KMHnh/vmN0ANophjrfl
RP6ZG9NUShbK0IyHKBUmsIDFENGFpMheZ+wBvGVcplFhpljtCG8+hDQ8RxBqY8aX/UyxDws/3n/m
JX5MeCTx96Vpw6yEyAymbMQvLqpD3xyf7ohTM8yULqhrT4NAxqo9wtrZxjLd7S2qJRaV7LbYn52g
gSPgH3Bt9jnnvnxACAv0FWEJwZoeAdo4xIJ9xkFkROfnFPmrEWvGjGKHrS07NfPv9+bn2sD9b1hd
GxSlMKM2NPThd6+ELb7sWLabmCy0E2oz6IUy2BeltdmNu4W+yoPOEznRZYaa477CAZuwrn8BhTic
gMKjMuOZtTNGz4aWtks4fqGGioi2Gx2CJcjgunVm0hrjIk93kOK2ZosrKBca5YCQ6sM7UDlHWIgO
KhW2/PGyKnbvlykytiCrIiwmtRAE/3cGjUR8/0zzIPpFsHHAhbA9BF0DK2dlnh8RFBdbnDgvZtTf
1VsiwwVWHFyevgXehPKGT1WCvNga0OPtREYBhYQOiQQwmaHSv3AF3dfj714YycPSHPqlRcQIVr2M
kh2Qh69w+8ZVkghH2e3PNXNEfhTMc1v12c+Trf20603mQJn+EVsyvcQdbwgvG1zv0TT8ywHFw5Bx
BB5LzC7UGDqlqyC65syhS/Mxvxh/F1f7hyibT6S41o8oVu+1goTlv2En5lwcA1Pa9EKo8n9K+h4P
ESxDlyQIFK9OzPDpiXFzkVm0ksWdBzf5OjJXiCj61ghHsBed/8UbrS4eXs5BtoIYxmzsAIeZISmB
bjdiJfMlJwiDmps5/5Glu3jhYFBTj/GY+UjJzfsQ1bXl5/ZSroQJJrCmNM/Nv1GgT0kBcisLP+9J
w0uBi+ttw/dcweyDr6oda7J1gYhwWwTgQB/5Jcvk4RO4yLuiPzKJKP0Q2pHDRMVe//A79KejSYvm
nMlid2xpuUY2gZtnYZ1MzcZjxSE+blbZrP4/ZjsQDgH4bpj0YzbpIV8aeSOh5TEus2b3WhElVEAk
EmpM4pCiXqIaGMa4glZODtxKg5+KBA5WHGw+MpMD8p0gdj0WFQ0084l6QXrZlEACYoW7Bf7qp3+e
IDdzxciZ/4rgD2Z7IDP58TOWpgBk4SCExwRojZlWa60IMJwBuDoEe/AXBb775esfiz6Q1IzGD3Ip
D2LH+g9GZ6Yx85qktEsIlwZ302Z+Di+zj9MutKBnk8rO2P94FunjJHzyK/+cB1bTCGEtxLF2xncB
otrZ7rkSsBnUxFU5Hg2dZ9TMagQpABWIOtB4el+TMRSUPdhxxrGHicPV7fuCPF7HMPXQERF1ssLO
wXuBtLvVWps8/AyreqR7+Iv8RA4tz1nF7rDcZKG8JImNYRUBWEnLyK4XrDpvRSOBgTgWZSi7cEIU
euity/wDsJsgJzr1bM+FPTiKOWhzfOKEfcisleweodebEIY8Yeg1ZFgHtLzbHRGIWh0HcZ+r/QGm
m0PLftv8xhvNHblC3tlAfBklfbDIHw7m6+35LuJ+nO2u2F/ZLC3+R9TGIrid+Nvcu4YkGlIIY1Tr
4LJKZIpKyqhgcz9nP2t1PHY2LwohicYYGXNCtBkqVvmKSNshC5CdcpbdH1l7trrOIci4l119kP+Z
e2/ZE7L7OOiLQsXs456CUIAb9CjkBhxsS8Yv815QGByvnF0JFrj0GJCqBb8NdlzYGSuMiXzEzNqZ
kCBbqEJV+0RNB23yMRZGPB25UoqHKy/zhEw3NFzpRY5ns5LgPJhH1SAdlD8cQFBhaQjD8DPiDmOX
U/wzdmXGKgq6dR6TFmoeydYO9qjJxjxljGyqgzjBOv6er8VNYTFagm/QFmUWTC9YT33Ig47g0Tvb
5RCkeVHse1FC5t6F8ggFNKM+kESv6Jtv1cCUTR8za2nCbp8xf/je8KdZDa1jGBIljAEu2QCMejWz
j5UJD6sJMTp7TD4wHEF10teebHCk6kSYpHe2r/tlMPlgrWB/Nif/V0Ma71fECX+D79a60iJBptMd
CZKAEl1KmDusef8ymvR6Rt1YD0omWvSnr/Vtfk729J+ynV0dKIhYG9XfgHAD5S1MfrY/qyqsoeww
SrlP+yBzpTOAaUGzwUXdElNmUeNrBVFPdm+ho8bs2QMqJFRdYAFwMJ8tSnuzJRuYsRtnMfxdjoHD
BcUIUuCPcf/DspQK5Yc8CatMpGk7QfnIqTBx2HHyBwt/IMyjK6wh9JmooF+0YPSAEKwnIxyG3yBl
sEiEJcl56zSbfzRvyC9zrCRMUrK8EiLGAYYfBEMmt+IvjDR4R4mA/bj5cQj6GkCukp0GJX39yxYr
i6KKkAbePYojK38Z8GckuOlUdEZNAT0wz2iquWlYaT/rj7HqfMA1myfZlCGLT1yLwVrjAiASAwYL
Rn4NAXwN6cCjmRo3XA4w5uwHZY7QUOgk1SR9YIlFicfGsh8/90OxzGxCnqAoY85midNpi6j4B7rM
rQ4QgIqKuEk4qEfa2ZKR+8jb6vaVPocUS0bS1Fdf4b3zQ18wuW493GB+mGP/+49aTxoQMZ/TR71Y
7da71psnIrV69VbnF/DKzaO2qtH4ypiHACHoJorVRxKGLGtD4nHXM65IJGisFX8gok1yjjMFhufH
r0b2iPw++wbdXdtsaws8jSwWZk+oZ08Zy7xOylk3HpxfMYgh7u2vaYkhPUBexvxXHlfRV7a4hIeY
2JyVw5iS+7t4+32kCjmyCmayQhDEk2c0/J4LDkmBL5UaQOsTjptDN8fP/U5dwRYYM1Ph0mzmXFk2
5ZhDPr1BO/XgqoYAz1yfh8zVoXjvQkTo4m1JpTnYvY8FQUR8MLeipuMli9gvenc+J1CvcaSsefgl
7DsjeVqgLcQnAJmur5h/I4FAZUxrWR5gDjFQD5i9cfwzcdV080jeCgm2qcA9Xg4lxf4+/b7Ny9WR
wzFAAUUQhTXd1OJn45KgULaWwT3OvfubVqZnfU7taYdzJrQ0N2Phd/M+zCEbEt1faZ3xhIVRtcJc
h8IQ3YGBlv1M3CMJFV9uYHhPL7Tq0HD+OrgrD6E7RGqGgErm1cn2wFOBS6w1BWGXZI6E33edVHhk
CUqXoAeAzPC/VHq0Tr217PShOeRgk7iWykyEwcA3OGTYjdebPfe62MeCGfYxP7Mbuz1jF0OJIPCp
Z/FrTTjwOmO7xllD+N1mnAh8uYgmRkGCyx3VDQ+PuyX4HIrdlQCHq+D8VGuB+NVnARZTIFHTXxPA
HWbsxHrGH0f8MqSNPsaJuLN0kX1tKavvz8RoReWFS/OaW7QB2L0uilUvENe5ihVGsR/G3f4eD86k
STkEvVsJgCIM8nKpMlEguauaYLlZHLBHm+Avw4vXrTm2UhGdq3WUA2/O9FxZiztbsjQhl6KrDRub
otM84ra3uhzbGaNZal/z42rkGyI0CnTg9N8fk19Ofy4JMVhp//qBtLUBR807A4MUWQ2POmrDGHCX
4xRxT+6xymiQ+Pmy6uFVhDPalpUVH2T8jPVkpoYLsvlm2aae9cYD7ncgGUAS1iI8FUy3DJIb0HFt
BXHugp4YV1/v5ctWnxOcORamIIw7ekZahuP74enkwYgCTzVu9Dv0pSVA5lCUo8K9aXdFM0YwuVXh
NtEYooLKY+F4BePGIWJ0BtcZ68N+SrnMOoWmQ+QSco5Zhh8fMU4fR8GfhRZXqP/qteXZ/Cb4dj/7
EPGQCkNbGiA4HwsGyNYkLEHaIGoiSnLWpOWE5kml8qMYYGVXlLznI2IDpuWcEejABj42GqDADsZP
5AIREwa42k8EcYCOAd//Oy5SAju6/NVcCcA8aPKYM63lNbpGdDtXFzP0kHBKIATlH5uAJwSfk54c
oBgXqdfXRZbcCvxdYJKCjXhn+yq00wGlTqCKxS38UhuYitW/sx7tg/WyS8rrKVTWwZRyB/lydGyg
yjJbZgzgEEvIUAB4kOeJOaHX7AscicJeQl/mrIhVBAIVBBuQbtpP4d1F3WOX4+GaViMXZPcdUiSU
YFPs4b3vHOWccxRklx60HdWqULCJS3YnuC9I+6LrWFvSYAS0NdauxH7PzYjnI65+Sb7E0/xyCrWz
hzGYtABXEj2zngATQJXloYE1vBltCe8mgGpBNseBE1ED1lssoWx6JfY+Dyi2zgzck8o6f63++bKg
8WP4hpM/KjXaTwPVboZs+Ad21wuhwdgYvGmTgS7E8foUh6ij6DWOUKoePrKaAqh3hfMFsCSAKD4p
sMKuKNixnBvN3hRd+8ucF4VPIxlUx3+2KPDFIZFauGWBzjLzNEfY9EQaE1cqQkzAAWFhHYnH0QSX
1Yhgw4ZQbiJ1nTN0rgPnFqKrPsJysPMLSrknZizVk6SqZhXiiMdlZgAEWv254pa+IL2xDJe49/L+
hHSWsiyb3yZkXlO+cw74ZQpx2lEcZbyR0Skr6599o5sfdMaZKCT04pmD2xEVOOHU4sZD/uxKhw4S
9McRBTHC4hCncwvEu0kHGyWi0BvDoytmLQxyWipXZdDMCRR/afSRZA7sF2b3aNRb7Pp7VyIpqlO9
RCzqkynLNtnO4MFCsBW8dkAt1IyEfJG2vKzc7HBNcqoAQ05v9ivuL7epNIL4gplLgL05cS5TFgD4
3ZBAApG0dwGjsC6YxgOv3Evh3Lu5WB23rMZhigY3UReYDKXNHlfi8AfISA9kVqB12wMTcMhHZlNa
OUPyEzLNL2VSwjVPDfR1R7zvIEs72jKVIIacxBOuZrqc34E7woViZaMbdMul5MiTF4k+mC41Uzhn
EoUohKVEXD6kNJJ6D9A9EBsTV+1snE0EQeX4AUJkFQqIhS/i2X69yxSrPvZVtO0LbybYMCPrsiRq
wumPc5iriImAPnQ3/WFVkDERvFBpYoSIPAmuSdDuY5g1ssdYBJY8csegssXljakCcevSotnTh1Cd
CiYBtnBMBME9DcnoVh8fYycoMnhPR43QBqqUoTVGIJimwwLMOAdeTuGgCsXUiYsZ2yRQB+pD3YfT
JUPtQEccgz4SXkYLQQQa24UAPhwR7EEuxCDXM9qJkY/RSgUZRKdqDZjjF0HB+EV2XJEB+vNOmvEB
ckyf5md+qoV2lCwMTliwWNIgtqQxCCNIDZAHE0OjBwkKLoIE77xwWzDockbJTn92IFCEPZHhs0l3
UKzhPPw9bD34jjVH9qC6Qjcyb4QEfaJblO8upBeRImxkJw5eMHeVStl5cux1BwIwxMNicjEaK/Mu
Y9zGP4YaZen2fanaMmXgNfrYHfBjnRQWNzb2lEWM7+eF0UbJqctr71AL6HY6HhHzo8EsGK4UpEJV
xLzKoSXCW/jloCIL6GLEUJF8x5urzLgBcRZPKC4pUndLZgG2zq8JqApfH0XWQXAJROCJ4uFaUIV5
VDHUWEPDGgaPmYh5IwkGT4hYBnxE7Tt+HW92OWGaDjWQPWkGn2DDYJgBkvdd9EKKDpmRNXmBWGjP
aEqB40dwZDnjTY6KAXOuhRhCtBYmXWiunR8qENlszKEQeHdcEUqk2ecO3u09VCavs5J05HYxYUdY
CbSzFrkEhDoHFcHlkjecdswYW5FMXdIswh2+AoWT0gfIKc8+cY2hmpWlEu2OqGMQzuIH8CIasdvd
2OtMKnvAAZdz7XAkdmOqujGc+j2gK5W6ONjRONoSRi10wPDlmekbOARxgQ/iN9l8lxUqc7JpF/h6
IVCjRFpmEDYQENl9frdtB4tJsIEoUuZEOS8aAJIOj9IS9fJn0VDYuLDC4z6+/3lcYFBvMB2jnxg3
SYfn1R8dbCrbUHwFTQZ4H1gAfOweDfHxeS8xIHrMuXkxSwb3HC2zXcUo+YXzurzXrRohFzG55ZqD
a6/Hvf1t8vIk77LKYNgCicJoASzVwwK2PnQK1dCeNr67D9V+ALz1bTzJ30CKwCGcvkzZ0VsjrU63
IMoLlXELvCgR8HddrqdCTsU70DY/o5/+vfcqjvts3q8HKxwsnlfLJ+FRw/HGIuExG2QBfvQQhZ+9
GWgAbX5WkhVrZFXQY/P+Peecu+2pOuHhu7xDKOjb6NnvlPuyU52EyJqxJ4k/uy8PLCFYjEsOLgVk
RfdFK4X/NrOldqPiooAxbH9yeZAlRvn+9nUeJS+R+2iXCVuZC21vpCF7hf0I+SOPssVzocjG4Cxb
n+WdF2qxe4d0P3ryAMhG3G0JYiROIgtIq4D9bdTRxewyaCohTV1xhE0KX5Rwx62p8+SFF28y2jdT
XE/6E0Ti05pwdbzR42JrZBsJKiafo8KHboXVrj9YKiE6fcXThG+B2WcC6vAD3341q0bWAMoEBm+z
IaXEAotg6DkxjraM1KEyS0Fw3wDf2+w+hOKIDNpT6ZK00y5xaoE0cxrS3CZ3yAHS+TbrpgqB6NN6
ds6DdgI0P4P+SZWOiXEfx7PKZvRb3SBOdVa20TASbqBuN0E1MDWeLxWqR6ZCoHHmsEogFmRzafGY
IF14c7BOoOg3SP5xaU46Dy2N/TnnkQgKFDMAJt5cbWJaCcd4Kk2f9ocU9z4nQSFgxtqa3GhlemzP
6XWCFgMR1PgHysBniN+xwkjuyi9s9IiPfIU9LhacXQUVTfJFgtkt6KVfpmDW1cOkHuID/kUgyaBw
NMdfDxMKHjMHG4uzwIXjYnHzjKJ/4ZpQ9mrrPbLajX5sARAozqMtviPHe/yBCNbAi85xELfqJfNi
u9oLwR9QDpbiE+prktgu02862lcu1KLWVXCQ5lBp3dH+m24ZSkie5Gw5AuRQZFLBZk+3PFKcV7Bz
pvbJTJAoUCTs6r2eJ6e12x2xGib2Ln+zzskDBlMUPBQgEkvUNIz3pk9fuBxfjkgMLCZ2mXm6c74z
6YR1xYsHgNpQD81fqcbQ3VPHj7E6BSeGcH4FyOctfohJ4YrlYqa0xTTSfHvkai0qZ/uHgbSH3fbj
dHPplLFZzXDv4nm8hX/uEDl6awEclhZToCE7bleuvhSnBSRCgwekraG78HQa2BSKI49l57b7wNZD
UxQp+PAIMZK+2c7o1v9Y8gTd3act8yiGNhPE8UuNw7f0/2CoPhZfMA0xhVKDLC4jCNOheLXDjUA8
b3Ebj7DZ9oai9Jyy8ySsTRiYA0ULDIH/h6WvPTyJiQ3YJ34eLA4doOIaUremn1OdKA5YhGA01oF8
5ALnLAHfhnCyWeKBJYhL6ZCPC5Ua+n5ttGcRD/JcfnQMK7m12Zyg0U+nXsJUhptySwS55w06I2LI
BnEGH4IDgqfImUFwFoQdyOK7BuWB/C+puv/XT4Y2pqJLobLGsI3p5wqVNTs34y7CuMWWjgB2Y3VO
JyYDDuuE7QHdgHWjZls8ZnrQcLDZ5epHFnIRS5gEowjY6YxIMW+vVvTion7AWQ8rqZhr/wZEpTiw
lIYJTPEpqSP/Bjal+5r39ts9HuM0+ltRBdnSRqPgZmttwzZ5LUDu0sGHIT1FHRwdVEQIZWPFQsmH
tbb8xkJiiJX5Ax0OI2xG0NRc6cVFLdVY5f7Q2pTaa1Y7ihqfDhtjzRFQzX0t4zEV36BboFGmPf3X
21Yv2mEG8tbIq5eldyIpgAKrZmh0bKwYJa4MZI6eBM92CE3ShIQxd7B8WbBQnd+qDL4asAzZiwCf
zEoYJG4R2ilhFUgwgHZcJN5rnts7jl/jYyxIqlmqdDsARXZ1+ucK8/ZozF/2jenXxYNeLWze4wKV
2N1HTIV1JlaBTE4fNkuYNqBc4qjmCJsnWKai8h0wrb/jIy874hm66pgxw7i0kHBAAWPRMclLsnkx
FWaYy050WPzyhSuIE0LXxksImQ9WJ85MfUOJf0OZ+LUQcsIGpWuf6ZPavkabr7NDWAwYgeZP+LPv
aVLt/moESoApkzQTn3Hk9HKjmgCU1x+2aOnmONoxoDt16JWylN48Y7ZEnLiSUt+B+qqbcsJ1BKWH
CEtOdu4SkGFTTu54cKoCar4a6OeLBYCow5PciLAXu+8KMkUhfli75FQBT/iudWFfnIpX+UIXcHcq
eAhDxsa1ef0j2HxC4/5hEk8Zwyf+hT9UyOrs4UFdu2HsxP3FxCfAx5He2VE2Kn468Iu+KO12MCIL
xoV8Bz+I70ZQ+16WU03Qh3mfqBpFzgfG0Xi0vBe/SU5/hTgMJQXKGQ4LEbAZoi6gNf0QXasixkMr
iCCOw58AcGZaXGUcTEJAd0UTArnLVieChimUB7KD8QP/wLzOWZe03eD0D+T+PybuYlpPtxAqIc0n
8gQ3gL7N0P+Hs2MBesw4OL0tQV15/riI+LRwJokghSv7J0zlOU/Qg1TL26RJmc9iyA/14Wc1ewZU
Tw9jG3R/HnPk2dOpljJnVgZJUSfEAmNAjsBmXy37J8nXhSESNfl2ay7hQo2hnTBrQiLCRB8NyWkL
Xii8OayKeZdiaeTunb4wRGBIMLFcDrn+Tg3+Z5qj4KmgWfXW0qMt/gkQGjlJpIhIJJY7PGwTv0TW
n7ZlXkatRBKpy6XD9BQ+uyWW7kdQIyY8TxapaD8XfJIs+JDhjf73EuQOnheXD9aNMW70Dm9pFNLF
eJgx8nTUBQAvzkI8JUp7IXCEtoGGSo1pR8AZhZt64Z7emAJyAKk0fKTBR+A0vDD2D5D5wwVmcXYi
pnJEgzTcMLL3uMD+4+jMlhXFsjD8RESogOCtzLOI8w2hHgWcEcHh6fPbGV1R3V2VmUdhD2v96x+w
PsJUS9g11ejAGp7fyJiOLNYTzGzV6iCVibNRoEPSpEd3c8int2gwHVrEEV7JuWh3YE/GIzptKkiJ
Q473glNT0A0uKcM1eU2y6JkOS/hKsu5mbw5o0JP46Rd7waw4TdGQW5TBPLw9EVAWSUW7YdxReG8Y
pwdENezgNYLL0lAwJ0Zlk2cP64uZDstJhWUH5xMyJ8YxQ4MP+AKogkk3mHQBRubNQV1eo+dSjJN6
pr7T0BGtOK0E/qlP2VygvZDUwC+xMsRmiZoGtrLP03JrdDwvp5kI9etocpYI4kUOrnFmcJzIFhOj
CGur07y0MMJoVleAW7yjmWIISiV2NxEIgAg03Ddm01Cn4TG0Fnk2fZoMB7TKRzmFbRq9FQSWPc4L
WMU8doo43rifCPw+0LTsnkwiQWZOMRHoXMIfS7wgMYb72lKKeonIBdAxuGZiTiFqItpoXjYX1uZy
QHV823Gacjf2xjJXe/R2AdOaNRYgCdkA9hov/Uie7tcN0VbngXVOrD329W/MVYuUOBOWFkxAH/Ei
I+VJGX3W992LT+PAl716L58oezKRdFd2MLNxxA6vnAKWO/DiGYQWVXA7TgeQmDBhZVOTV3um5y/C
HGap5NBtunB6G/CHBypd4DwWcu5K28rjTrJg9UJHF3xb1HU079yYrGxWLbtTGzPY0rDTnLzmoA3M
XDkreVTmJ73zwEEHAwlwAZg+aHwEuOGI90nYlqvsoJYayOH3o0g24mpPwLOBoSWA8JOCBfA8j+d4
meBWwRMf88xcgpDH7yVXAmA7dPo5zKHD2VwS0ka+alRFkxg9gvvprPfynFmAUgVItcJR9txBVuVc
k7zTfDillSRQtN4L9bGgJaIGgKhkwCe7BH3mzkCskqNtK1o1840zuvC54LvfgTjEFTNYcqIYNJ9/
UJmsvt93ntDtruF31XGkDolz10xua8yQ+LjA8IK79mCx+hC7/1N6hZK7ThCyLRtPgJcMrkNq1T6E
F26YLwq5B7oJhwoPYJmPjR/oBwctHZNA2Oih8MziPWIGpFM6I5N2wBXhPoL+Ou0xVRjlKXfmFicx
xuDSwfeD607j64lLHTEkMQmiNIcJcBrvdfOzE3eW2PAAvwWjp4eLBULnHlhy9mMO47GiGFljC8Ku
o24TZNn1yP9ZS753JAjqpJiAOrErz1G3K+bQWo2YDJiP8SdYCUzj/+oM8060Ih38RIbtzAFyu+/w
wMeTK8YDxlS11ow7D4rLUctd+Rj/QX1NbhHVJuclSgsthMEonv/kE8kT1TtFnwnqjXIO0ZnBEX3A
F7V+H1/bcywmwLj4EkLWwvWAG9W3P57KsOviITNDww2LhUmSBl74nTfInkYJYrFh+rHpG5HYtdiK
qEuF8R6+TRNmCkwXGp80ECDkG+Yuo+lveTGffDkxkajin9mbj+wrL4crL3lDb3h/0Qw79ckTnAkN
Ww91TIz9hxnOY/bkhU50jWyUanumvbDUldo3ceA1iUafQhCBWhQ9wscs90+rn604BfJy4Y4NtmOC
aNZpM30zv3gyvRiiAYccU4OrY3QY97YyY5D2O9ZFofmeKgQnQMaa1rBscuf8NFbfKTCN1Q8RdfNW
J5132b+3qNFeM21VME1wW8IGFAogo04v+y8BDejsYLSxuu6A6UIhhuA704L3RqD1mPWhqQ8kWE3Y
yFHPRWCZvCxjd477Y30txSez9nM0f+84PwqRxuw3PqA+Xf18DbyGLMKxHuGq8gNb20vutyAQjwSd
ib7k6RoFRKm1Gr6nA97jhe17plHWjb/jyTozn8ljHfu9noEnuNMcdjClpjiFAb/CIw2Hfh1f1u8F
4B6/+xoP8SAhQ4bQxAVm9n8DY0VrBUIFCub0ppRyNiW4gNxBLMzLH58sojD4MU0UbIVBClY+eR/v
lfE+Xqe885d56ehkSzx7sMMXEiIQJtroPidYg8UhRccFE4rpTzFHf3WgwiiEhaY71yk2MlTAifQm
bkGYlF6tAOLTZUNJAs0IaK8KSjgG3FYOahWMU6Yiu2w4+S0xC7TOdHHooMeUyZr5TYeRYGB1fGXZ
PQfaqo0vzGoHG3lWMGf6e9wo97m+oFG0S0FhP0HJk8c3Qk5fcIZGaygJczFaE2v/Zn8/lJDCoWzI
c+v5J0+f4wP6APmAmMMhDjDuQne54RJJuLuFWxxLLyjnEiRd4TKp/R3RWG6HNk2XwF6w6sCEfwCu
0VojNuP4kV1Zx0NyBH4TNXvCb6szelRcguH+LCvqjZZ035PZizUTWTSc63OSx6NZLSwihYVAz6hc
mRghxb9NBJdouZAyTJ7Yvg5iIrMD08fPhLlnkWlehXNajPcA/0uYbziPo+qQtUd+dRe9Dr1ljylC
f6877EF+DaE8c8CFkhZduH5X4fYtgVCQwsGTuW6IaYUqWYu51MkUSV/PEzP0l33DY6YhMAZj2Gau
wBBUx3/8MWjaIFIttXWzgzbJySSbuL9dfTHgxV0VFp0uygPWf0xgFE54Q4SoMCJgK9LltVvFWUCt
sL8E7tEtQdg4YkoK+HPhZBD23N9UkCvEdcNPXgxTjWgC/sSDNCvM3liAbVBHBRCOYTLHrjqRQTng
iOGreYdh+CKyQ+ubJ+hf8gTn0j/Z48qFZYUc6efqa7zKQLjfkIe8soWNgmSDXUpooVEvmuO5xjua
HEhQdQBY7W8EPYDj7Rz/GL/xGY3mOPDZeV7uv6fEGJC+V6WYutut02EwXgUDoj7wE/UJPPmSpvea
wPTzcczz8C5sp1dErvAw2GvICRi5swNloz27ima+GZcgYB5lRYyJ/2X2g8mx/mTY8HeN027A0wfz
2i+gD5MJ0c0GcIRnP+96IdtofMHi44fwUsxCxYrBMo63xU61BqWhwBTSzOHJ5aSDSTTgWOWzFEG+
SCAkMlSmuaHP8Z77YvfL2EAIhULhl0uZ4YqYrp6vRCVkH2jzbCy+Rmm3bJoYNlvt/hLsEleNT+1x
BQdHhc4RsMFPX8wrkR8fccb0R8h3GJPGA9risPQqZE/AHvbbV1I9PSlWHkFFhUrQQYWsrb9Ak4AM
HwhrsFc3BjGMRaYTHwt0SQoBHO1iT1s5XH5pTJzbXI/ZEmChhKrOtclCCATbRYf3L1Aky4KVeKHC
IpFWbAIYJewJif8U8Xn7sf8eTpOdsxM1pCjbGBIztucn2GKSzrB5MoCccSIFjTk6SLGUKoAiwe2/
dTCHGvXJptgfu3mx6ublZmS+/T8IRSxoVGKknkGtRJUKUXYjypc7PCQy3dm0LUhoTXYHp4PoYzHO
Xlxn/2lNUL+o2ZgCxTX8KI5OniW8ZgYlHeMVjI3t0s1lQxPyUNVX9tDdRIOM3Z4vRcSgypvOuk5a
iNE4hXKLwKHdK5QbEmMmD7wLOVs5PcXl9BHfJ+qcl+oQuGUD3UNXsGnEgVf6AD3oTFWqKeHrezXX
Ai750BIC+PM4nKf9TokOzm7UjjDO86mYav8yPWqOLOuXeRzy4OEKXqi0vpwb5eQmaCB22k8kVHnK
LmcmRbpcKlSkKEa7zzi8BQ0yuwY7oS+XIQQEh1qcFsmQ5z2zmMjOff+GL8SHygQszjrjOAN1XYr2
iDSK5Wu8BPPJOIuYUmCJILxJ1LVo1AEOacF0NrA8vuOk+N1otsaFfPKGznPGnMIuEt0gi2OlOxxV
X+u7aeMnrBhfuNicvGsM//nhkb7iI+2HzeKxSWAl2TJMPnxKoPo1kD27vZ6SiKdgePM5FKteUPpZ
f36kflXH0IuoofimqxdGcKGyGI3PNBXipw7gb14MheQ0QkNSvIJNVIM0o5R6b6yazuMjFg0hcYux
zrvPIFQaJVb4fAR2L9CswhgBhnie5hGRKdlvhUY67PZPqCXhbw1fGOoa/Tpz+PoPWpu1lJnVfaLf
9uZD1RlrySO8LgaQvn9jNO8UEjjr0AU0pXFbcVlhGfOz6ATFuPQWC+4KsLsrBFw4GDYhI1tvcjIT
bLD+A/+Q5PMISAK2GyXdrmFhXIPXWoXg2yz6q89EcsmvCeEkoLd9BgWFZ2sJocNGB/SYiJn9neHx
2/6RrVjYdQAla8xYjrgaC2EGooQzAcFVAuwCE0B7jymrBe/lu1ThAygRdGuXEMY19qMlJGUtLGid
XvhXiCUnStEqeIWvEM6u8DXG4XZ83WLTqkfvNAWFAAkFyLa4xHic2l6zG+ckQFYhi++bPb/07u5v
MmRA6z0pxa6x3Bo7UN7/ByWHrQ/hYvVWKbUUcm/4CXAzCMbmdeP2GxN4TaTHdr4EDvccxnuoqh+k
l7fkeKGSBE0TvvjS+EKURePwezzK8nQIvHqCRIKmAosF6Oisw7ev4yGBE5ge4UbR42c0+Fe040FO
+t91kTPhvOxx5J3IxM29liJK7eq14d0MuazvSM+Mvhhvms2WSv/El5Jc/I2tzQPifS+qU5VMFpHa
foCBeEePOkRCpWKUKyW0CjbIMHUBHgbmvrQfHFC86g1Kr0nfHTGqfXNWEStprvgmdl/ImKn3CKhH
U9RGXyr63X2xk2CxjcD/Lxluqg8ImtwX8yJ4Jr8A1IsHnPQovzmnyTzAE4thLTpqAsEQHNeO6spL
sCy4Ce4Ln0rCX3z0pZ7+9kUOiE45Q1xtgPchthd8JBGsg45wANyAUyr/WJk3+Osp+PG86GqFCZyY
6JovtGJc5e38HDyYG/845prc6EO2sQYRjPbpY4ZegIKhbz6SPoYCDAs+yQAWL712XdmaYlZoUbEo
pPrwuEwZZxP6OiOzN+QnA4e6CmcyMCPCRlwwRNyE7NJfeVP90M75ZZA8EJBifKKaZFQRMGcRXUfT
dkkwrWCsKVRlwPcMSYI+Dnz9Hb+0zM4iyOg5aXGI7fi651izcwz20DUwDXceG+gyxmq0+i5aMlng
tjAyNoeHCn0INwobCEqjwexf9Aa/XQlRRQaCghVOYmnG/7zcvVrhVfasJxJG7IvrrSipqAagiCjC
WlYg/4U+XmCOOyddTSjcvT3YtUGObz+gjzQI0d0ijnV0IBW0dNRO/g2fEkH4F4+DnAB2J//t6BN0
9HznfCE0sb/xbpQxw5wqC2VOmh+n9zXmX5uF9QlZBS5XeYLJRPgbmNrTVAXrC/JnWCz7E1RJxNd+
Se0+oiZftwSvI9ehqezMPmalP/ihlJ4QGyBjwS+CXMThtXk7xC/d2JhDlgYjCYD5SEZXYWP5OUH2
Hqh38fxlenQuTwRWkC2iwYYCOWAnsC1IPvQv5Fno0Bo0ausRapyFShDhWIlhaDQ0tPjaAC6ZX4YV
CBjs/y7NLwgXT7Ok6MYuMsAa9eqIwvLNWVTteg4bHM7PkPqVPUKNy0FNFbfA5C/6OpewPVJhlbN8
U+K+X1gtmEtGSfkx8a5xL9APZrSvmEDj0wwEjFs+kKwQ696oYZsteac9ik5qZmC3EoMlLhYbG4oE
8KzPsc8uXD5W9++4vVpaJmGQx7t3h3GzvM2vJJyyHKE3nY1cdQQ/BSR6d3rY76X0B2CUkWBu3G3C
bQ8QkXo8tw2t1hf6Ry9lZEMfoqcd7erFacHdRPtmrWRKx0PBUqaz5BZ4IGfgJaEHp63gHO8Zq6Ev
TGKJEjiUkiEvheam3d632CFTurlUem/QuG59id7Lk1MT/we/G4Ypfx6otuRRWLFToeE1y5EnRBxo
GYKSjkhUrSobZyQqhIR2hB6craC69+nDK2ciLeGhMsUd0YxALdDtVwqTBUCGsF1eVc7oe0CsDIKB
ih8KnkEYHu4+kFRurFI1uGXCocYf4MR93uoRG4cLGtUU/RUJiLfx/e0hdXbbxYfdceM24HRk/obf
KH9EiXm1iuE4Y9lZE38hhMCwX1wm5QR1DJDM17ischi0pI2OMjXpCwNGLlQoRvmUB39RTV4SczTx
dw6jgUUryoNF38EgWgEepOiY/o2ojoXU5xOdsxtKF9VkGYhi5IZmTePcIc8SN2y+z/JcZM1QeIGb
LaY9KOCwE9J93UGJBK5F29nHIDygAuOpcxhgb+t0EcU7/4ere8TsD2iO1/oZtznOTWO2oARXUZAm
T38qGMixXaAUcXICMAyITNCRyv+kpJc4+GQe1IuZ+zDieE+xT2LiwpyLlgksISDP7L5pnRdOUf8P
r0g/3qdXhuyLeiju/RG+mxgH2Te2L95MIv13+OUpjL8lJNNme5sg60NiJqif9rOxKt2AVFrORnuh
2eJpl4bcF7m6yDpUcqAfRv9pUTgJwnvD+bkrKSiYXlv4BCBbr7MhxTwG97Aq5hixibQUaOkMyQkv
YWOok8EUoGEivxnqnNy+yIZAZMXdXy/eULXfS5oa6ow3flPmAs2OkAghPgCCcFl//41edJ/wS6AL
1ij0X1RYZM5eVp9kuNFCZXqKHofBsiE6gMhtsRzYUhkv42SJ6N922efh/7W72xx0gqiJM1MZ0PKg
mMFwRmAsNOoIxemQGDZBU0GMyLwpn77dh8DvmcDXQuyUx70d/JMOOddnrAC4Wk+/L6a+oUq+lJAD
cxbAnTtDErwB87buFZiXvKT5cCl54H3ZaKZ6giG6FTOJT4xVHIclu32sHs4INxJB/hRyLDAntpgS
/RAEfjxxF4vxM+SGCJ0cCkyq/Q8QaUQim3W30RoinUGGxw4ivB5v8Dsriic2fWXv6IocoEdnD33W
ykHwQhgFG9VuN3eH/fpbftwiIjcMqeus44DaFczTgNfj+6IGqyMqMJVs7ptIDPaJ5GZLI1woZ3S8
VwQfx9zHO5w/h3PvM0ZkzaWK0VlL2Dq3bPqmJ+/5KwIhk9H4mdVURdWBW2fHvz1lOtyBD53pKziT
o446G961QbV0hXHDsDkbwMAJFZoILeyAM55JH508x/6kcSDa19ars88pxHssUgfUpB3ew/BjqE8r
muSsH+QTBpIkzTCaCqh1sathBs42QgW6KdD/YQ2JFE629KGhzHNf2GdyIPV3N8QMAt0V9ZIwz0GP
7Wt2BxzsMR7W31ZzNnt8gdy+JU1K2hSnWHamyMfPEaYH1VtnjpZ9lMZIsPmJRo7k6+vxr0cwLtPr
5ldbfc1XSv+Fq0Nm/3Y6rsPnlLQJLqAdH5GP9o5P7BfQHHyrRegAUIa8fwM2UNOy5shgC0+6V+Ex
/7GrxW9PF3YhNA68hSJfsvvZizOmBzhEsc0FyUFJoq3GLN79os2kMN1rIETP5NwSdmBWve2X3mul
MXgPQXe5EbkMwUQ6wAMo9bi7MW4Lq2U+vx5Fm/OcdIkakIQH6zntHYqgb4O3wGKvNPHJQuyUjhf3
EqOBuzBxeBjl9gYR/8bwj4kgQKeYiFbM0DkPoOPBRYPkdfaG2bM0vkm57LjZ0RciwKAyZKeN1dZk
twiWL1UWckFapE7chg+qFz/fnRO6IxwGFWTCpQgZqrIrjIG8pEph6FiEfUdnngRBDmMSkIIt5D88
bq/eJSYQNehlo4jBkAEdCo4Bdc2yWX53PUhZstUgHOS3vqIbVeNcSKEaKt2jgmSCbDRAGH+0qL0R
Oazl4ksj+3HAb5oeFAAxCz3v6t0XgWH0ASGBtIdw4XZ4HRB24cVzB+uVGvNLUeOWDOkEw+iH+Zfq
v0jMJXvEVY/v2UdwL3zmVQyu+/C5udX9/goQEY3Ta9MdFteYvUj2PCXERVx1RMt1Y+TMCzbS/yv8
7efUJRyHtpYS3DvT0BSuT2mLBD4SYb+SK7Nzkie+V3ihwolDlhIpM1Yu/XqVvHfQanfMu2kYGuh5
rTbu4emLPx/NHMmu/nMiC4ExxDsuvNP8cScP/e3Le05xgLrf6i0unr6JoNP/4DA7dIYpnfF18f0P
DyrGrtg+eMZQX6a6U3ADUywSLheXofCy1FN1/1uJ8vETDKHfzj/LTR69WPeU1ngVcVXg5TvRaypf
1B3hLyFAXl7VMZ7lsOzsznt47zfJu9QRYzCAHhm+wyP6WWG8O3AuKzm5krvCTyf+VWXeNIKtA77m
lyT52MiD8dPDbhCwus6+bkMBDgxOcjTZ9EkDvORz3KB+MtmnnUdP9EHZffIgXSXKm+/8WoNBhhcy
pgArcJV/hwXYOHQyvG64LGAeAdEjRHUInZ0C/BQkYwXAUSbSVRYRvLDejpeqU3kIJFukgvUQ6yAJ
PSr09FxOOa42ZB5lqJ93Lal6KLtUwPFHz1rufwFSgxISOrRA7zQVaOFRuDO9fFhrmJxUY0e25MPo
gD0f0BRCfSTj8uztFzVN+B2aAnCHtL7NPyzWlAWE5Ar85zZnUGzTdgYwn0GUe3vyPafEERtrslqW
zCGBrihWcNaW0xcwy8h/Tc8ev5vPwW+lYScgym4sXI03T1sLVa+/lmYNFKT/Q4+Us4FZMQdQ9EwZ
cw+D15SA+gFejOHTb5PneIn7Dxy65u+bTQT7jYLkaQyEpPrNSOmL6LF1yUBLYVTgyATHieoJ40Kj
F+JNzQBSSR/hIBWjIO5VPFtAhQXydjkwpgL+efoKjn2fw9CFJYpbB0+V0gbR7KK+CGzQOD9QQfUP
OAZ6eCSCzJ0CktQ95IsRUNmSzC9/iBvMU4gsbBVkCu5QHlwTGJQGhzVYPDRHZCvSTPZ66YgHcHGu
DFpB0sW0lfQ8ptA8QAgbJthsd+iBPaO+hHBi3iGk3tLb5oXsEOAQ2WSAsHzxEa7wQaox/QS1zmTV
hAQTMtzD3KhJ+hB8jJw4bCH4RcHMjWhuSkcwjSNhsC1s+xG0wBx4AhjfhOE+njSyI6SM4mkshRCZ
ES8dPFQaF6Kw4EwCtH0NafUWGcZi8VTJXYfqAncmFqkRSnBjVYlJ789kUuti1ejWWCVF51hOGA/t
JPs0O3k9WvXK7pYAIxHBJjhZXTbYc1HmIG2yr26x6cZ7QaL/eBJWR/f45oFeBsq0nBMMC04DEYjw
ALh3WGSJsrIylaUSbJ0954WdB6FCVEKLkT76jZ3QuuJO6xx1Yy1w15P1ZdHdcZqFUwq7BstlRlF8
sJBu8LzFjRM3PyK6b0IKomIPM2/Tb0xIXUxEsWC38eKWf6X12Nxwa1BxwWi2AFd2hbsFTZgEgjJA
Zz6+EPdBYBI4dum+/05Y4xNqyd8/8cmX1nATHLi+ARgbZyQNxLJPmDWCQTLX+hN5djGMKvwgF+uP
m1U/hdKmrOAAxAjHBWsRerQn/X2nz702dO/Mgxm/0pOH5xkzkBQDGlYhPKwEQiWbgFgVD6tT87vE
5WFyin5/Ukhp3+xwRAt6M3grEMWWp0BscfQtEAhYlM6PSva0OQE2tC4oRFhwFoT97PenznrCqXXM
XzqimJm2xqsNXO7LZ1igJypo+FP+AQoTtEwRJOyRxgbszOv0w4QV25zJC4HdFgtVjGR14EpO3oWc
9TaD6QPXKEpDfJ6+OKR3DOPOMfpW+w5cL1hIPZuLO628n1Gi+mnNDuWUXXm40mGuDxNI5HcDrkou
AzunZpSIrOpLgay52q5mLnPby17AGPvBWCasFqM+AyYmxsh/OZ0+a9B6ukYKPXRBZGXAb6PS5D44
VoEafOfPrPMY/fnF9rUazhn2IoZfcZVjP0CjTtPsiNVfbLU9Q3l+X47tJSNWeM9Q1WG9hiKkQgxx
hJy2s1W47bxihgVgvIql7Z/k9l1Q8FUoC9/w7Fd8vsfTWwFic2UXmskcnn6twdiBgJRZXRsFpQB5
KT/vfpQQ9c+GPugXQXJ9Ileo8H0mgeB80v4X1vwbnYtylA1jplqwVQW7Hput3aaldJVQkZyQa7Nt
Dqr7m73CUULBsMetF0jo6TFHYEbKmKc7tMu/ngDqyCW17+OFQN00GAk09vriQpmNbmjHtD83tHVQ
Be0PR8lH8kBUFQGqx8Ku5zkZEJ5zNnoHjfHkA1FZ7sFo/NvjnJA9Moh+m0sozgOQ3bG0+6JqweP+
7wXCn89HLjTYP/o/UKg6eJqUCubFK7bn+PSXMz9E8rMS/k/0Flg84gQ3uewme4pLHX+3PsG3cCCA
UfBXwU9RxoKDkdLfMB7EjClwWC1NjSWFEIVPyLjEpmq/R1I89AROiwXDpAIWk8iy6dxLIu0e6y/b
/+SN9j2aMsnlXIyhO+A7PLJ1504DA8B4QXv+R9QX5tIYUCp0cEyrdFARXq999mmCucY4MoV4B5Sl
Ae3FeQWDX1gFrsg7qyhoNlQTVuU/OSPRpuG9izslcDKSvWpDIICnJcx8GQrhY+nqEwgwSUVQQjXH
lJMX3zsqxtn/UVTD8nX6s/fbarkaGmKVQJcH2+uUpwt/4eRc+4YkQOSwS16ZTKYrnCTMPYFtTKhW
NuP6Kcuamtsvk92FQQTJUps7EsHO3RTxgM//c88HAEcEVwte8qN2r5rg3uRD1N+QWbrJDS3wlYKt
wZV0yEfLmXdQJhK+4XRAjbk/IqTs5arxCcdWsZTvC+AR45rKTNfbRW0JwymwR9GdXqj3wKiwOj4T
woyCMauju08orcAWOW5ohAjVeYUCf9G5Zyury0qDgZMWiBQxiRA5onrNUdIeBczYEF4El3msWA8P
UBSD59lZ4JAwfKChdlANzi7rDEwB9atRYZMAdwA1HMU4/qr3uPOYiytf6sT/YzkcVcljxQSFbYQP
jElH6WjZ+YpHD24zRz0qFsWWKTcj6sLFc/tLVVkiIP+scsx52jhfQGlhhl1v+cwcEpBPYP2TQCHz
nFgJ2AEXQcdPUVeb+zaHQuxrvJBmrnF0CTfWUVCuTpI5AiLV0KPYNTA9r6CylBEj+3Gn06nnQJOT
XLIaMX23Wqjb94BK/oubNRgYc8SrU9wnLzYagmC45JhQXczPBYfdTKpNukeOqRyciShLGGAUfbCB
AL3Ib4aH63JFIAebDvDAxQ+lXOqzx5JUsgZLJPtN5YgeYPzxmRUyz8X8TGit4dMGJWqDp3XZtvte
9pveltiONQ+o0i2tMZR1pAgetujnuYR9LoNfJr6idBGs7D5mujgAkHeCUoYOi57frSbcFWQ3w0Nk
HCwk8nJMwvKPmE5D3dSMAAFBgXL3MonLkFYRFmv+cwFN1MG5l1C3XCUvCbU4nSX08tX4Fgz/0FyX
JqlREDULh8hCuDnsScgorhyAtBAIRw2qfc0eMhMLZaq6hLnHiUSoYQMaCakJxXVrlsQHPx11B3jT
jBlNnLG/a8ZDNpBD1LRbHUioX7U4V47wOpeD3vwESwdXNA7567acjJBGqbglNgRSiENNm33Wn0Rl
bAMVxPoR30FbaNGxCGMQLJEc5BRwnSgMwQ4M2pI9icvedXdZCSxKthfUmwxsb6E0BpQoXEBsRn9C
y2dV8TV+zWj+udocBmRQ+QoWVjOvAoYXKNavwSAGUcd7Az5HLkbrgvSCPEWZgvPtoJlrVp+arhh/
0JJz3tY+0TRokjnFP1wvJ4d/bEkrgCYwKWA/kvw2vRQPAVEj7UQXerXAnSABAA7QDH3R+FyowpSF
0BhJpPloaBuePmAs6ePYaDCghwnGzY9LNJvmbRS7wVdk+IImVIRLZv270WMTRIX9oauyc7hCYAc2
iuOaLr3CUW4L7eC/UoyKEBT57bPctQ+UQ/DunfSnxAjKnxKD+G4vyIV6NJxT89yZ1LrQvc+gHxRb
dP9UNSTVmsBS8JdoK8LX4j4Rerqv+yTPlxE42psHRoHI5qGtfqYsGQXipE0hTn/klwcBbXqidoCu
htCc7hGQhdv3aT1WoOZd7Z2/4xIjP6e4WjQ7quboIGy5xcateYy13VxMFQenyqsZqvXDd1p/vRs1
irZ4UdqVkwesWm1coD3oFnSn5RyNHl3oY46bE0qEhwPkAm8XyYWAO4CSvb8HJFZ4tHhMNB7+W9Ba
hVEQNJYz3R9zd1vlrJRX8koHXMQ0jf5UvHtpIlx4BSP4Ybwoof57VgKIiodxn4lwFwiA/sAPCOgg
MCWHpfM1qimsqyeceaKlzRL3DkuERJUIM4CL4L9jmpcbgw2WbNZCOOJgskbGDnocen/yCTisfxC9
NLcgJHTSpP2g8nXMhQ2ZERUX4ys77RUmZVwSh268u5BSyQg1Y78O8K08ywT41fDKoWBMFWov3bxN
Bos7CXdfv2NI3o5vaLu3GkUlkpVWDAsZb/fNakFpz1w6hcygZpTrLV96NP5SEVPMIbNVx6/Vl1bC
BW32Rn8jKnsAue+02LFQ0c+q5i9RqaxcCUDXkiFSMBiixaAd/GOhnvr28Gte72ZBPiFBk59wBCnh
ZcJmIgCKsdcPsZs85i+IOgNeb2N0ZKjrdgGuhj9Z3wbwrrkwZlpG4ptNvRDh3EKHPCLcQhN/LyAz
z5vsd1DAyQo4oL1llbU7bQa6d95hAwZuCNaM+oSPK7B/4lyg74Jv85HYG+wQRhkQokYmvyYfCc0w
cl14g4O7ya8HbmLq37cA+9AQCl8fOJQswEHMWSXN8HSnO/4rHcYLQbFqsmdafgwo2Besv/gLD3X2
MJm+1ATIYZSxGOf1xk+iUqAKPQSYyIBIps4EemEiwD9kwM18gOHK34mRJEU5M9c9gvsr0XFsxGmO
4uKz+B1Pi+FssKacGdFuaE4bdgEQMQmPvwVOOiZ2IpPOxNviNqUNoeqoyfaSF/QmoRzcoztUSzxg
Y3gJ9tcbnye0+BiSDNEJDVPue2gQU6YmylLfYROQ4IqPyvKeEUeW1GhWmqT4ywMlZHOdtm8vD1BH
Unapjm736HE/R+grcLJvUS/mTOXI4z1hRMzVN+erXdfVuseK/Luj1D9iHU8kL67JqDW+QeWRH4n+
vkpggyZlIEXvcLjKs0swWNerX4pMIh0kvTW4rDYlFTWRAeep9Yi+JD7K6bga9bCy9PRMRlk/RV/l
kV6KrSJEW4LSOn+QSXN6OPOyuCwGrpRKm9HmTMeYlRHTdwLnwIRASwaRjAkYPFPoc/n8l0goBx/g
R/iYs81b9x6cBOFNmSKKmzLqeR36B8wo/5jtKv/DYcgGLVGtrAdevVLWDPI9NT7Pyc6d5WExI0M+
ecUYCIFh3QP4tNNTqu9L0rSrA6nEGaZh3pUI59Oxtwbh3jTi7a/PfrFRUZCWU+1hDdcfpOQ3t/Bf
Aa3p8oJkRbVGETJUBILAU14+4QqtKUhg/W97Qd8bxkiqCNZgrjzcnYmoU2IoYr66YoiuhbB9OTTA
Q3Evng9CXn85609whA7Zni9IenT1f2wERF96wPfdXxfvHW6d09e8mI5Wiq/v6uSWMjtjj/SmErS/
ZwpVxn8eumk9e6/g5xDVi/nwrEUI2wvJ0SH+4r1sEvmI4GrTOTIzHsnHIGn59OXjd18ctA2eS4G8
7ieDJbbnM4hSxUQsvkGgR+ekxFq23Lbk4pRT8DV8uxDZXGKga5+ahFhrEbRLDXWdvOJbCj0qk2CC
Dff6fpiRs5hA7FtoPgYWzsWv4dSN5iT62vK8w4/llKprCMWrX1jRctbxNWuxrW1YKPdshNWxbldR
M3+BmzzSZjII30s97lYaC7dbKMktEHEj2myE4yVfbg6uPqvmL4YOU4I3X5SA/CF5zDpKmV4G9+Q3
R2yDNnr6CU7ChATFaGPfD6MpxRqeelwqy5zt1wu76OR9eSSfNYA4Gq8HMyahAnrg3IHvTgyUaMkJ
FQqj/JtTzZADM0ZvJwiLNA/ub/SCurSB6WH7cGomrY1ZCoYeGEhIHtvOusQj67O7HYXLh0c0IMuG
YXOkZnihYnxz8ckr3Z5wL8AxTBAST3/Xae7DxcFD77GDHByNSG/olvQ7cS0Aj02xJIuVCUhK6F8w
cBgg9cDMyimqdK/bDsz16IhH5x6xK50K6dAeT8VvmPWi6O6hW9dcFo7dJghn8ri/UhCIYvazPKV9
TwqGOI68zd/iFWmQcN5xs9UhjoOLQ3eOnxGiSbju6Oqppa7Jj0h6bv8UZC2QElqU/Wl2n9LdQGRP
XvYooevBAQltcPiKlbSKlePHhve9rehkcuPF5iumnPw44ADPQBkiUJNp89dcpHL2JF3uCrH8yWQm
uQGpt3y4+sjAddJtGSJlD3PVrfKpzkH5SBnrBkoGHTaR1y+o9j10eRifHb+J4n7RkVXz6wTFGdjv
ABVmuXjGw6SY4VEHVT3TEpog6N55epmrCx0jgdt04KZIzLj7hjG3X3Xk5EXR89jCo2hg+K01PFTn
zZIIQRK3fhvcV6Y5E0zuc2Wqpu9963135eEeUCTe5t3q413JG+7jxAoUpmWDDfKKdHiEovf/iipT
dYX16Wl93T7mz/QecDPfCMnLE8r6lSBNtJTKkJHLQ8vdDLkVkwvMIwPUOSkpo9M2ro/nTCjKdbef
5f4vw4vYfSfqBNCTwku2vjbZ1JT0ATBWuWG4RmmBl502QdAX1rHidyH/n1lvdjuU1IwXkeKZYlQw
AfSs4k8CHvwiyFxyfyuMb+GqV6aW3fb9P+Yg6IyX8CEoDiBTVjOOBE4srLInw/gdnkDycQCGNE4V
l36sx+48QxrpYnQdDrLbokMxTwAb/oKMz/mDiLKZnWefSEzfVRDIdT9jfvkNhquH32Qf1EaMDhgD
8B6ZCOyGAYZ3EXUhXnHrekeJw7vSyWu7I67Mp/eg2rbLfySd17Kq2BaGn8gqFAPeEpSck95YJhQj
qAuUp++P3VXd53T3XssAkznH+McfRrvORD2GpxkHyGJzPGv3aGbfC4p2YQc1KBiGsz4sDAp1Xq5u
/YzA9YnAiGztzJDjvb/GVTLa37TxegZ1drIYrPDEk3TWxJPR4/Mwsi5w83HZY09lvNBmkJTKdIB9
RAnnlQlVUKk6+j9MN2Ad48tL7TeMKlZBnYm8NsYO+jU6UzJ0q0eM9S6dyw7yxnxfs1VPKA2SP2ps
OBUFfFpt0aZvKESUojf4BKdAwj3+ipcUJjjwKTbb3gsMpcTMY0vB82ZBoJ/J3N+e/QPZW7Xa9qzq
C05xL1yhYbD4tHti9PXOS1gShAb8dAyfTwC//I4tBSf6I4zbkEIz+7Rak6kaJKheCzphdPwFxbk7
k/C8EMKxi5IOnl9D7MxmCfkmJqBHIPCSHwSbe2O/gXlIb/flOr1siBhrUwihcjD1dQqRRO+vcdU4
5xghw8lU6EtIMrogNBwHF19ImcfZkNsQLJxQGF5feAuIq3v21EZshPAj06u1Ce7nBSXqYy6Pgym2
cf4l+hU4ynqVMyD+hfTnYGLdzaE18zZr3HZsYXkmG2/xWdxJM3xC2SzNifWyRf97sf4ZZmD2QLf6
3sIr7N25IT8wp7unMGzwKy/A/OoUCLYM3/ivvSgpWv2+m/mflQQxl78ZHL6x88b5B8B2kzxyPPHc
awYD5+tfdwDSuWjVJnjQ8Z7V+FZin025w5ZzQlbMF7tv/50P0ATO8cP46uii6NMvXPixRl7jlrMC
LDp/5bw7O4P9TO/puIAXhlfQzwTWZyP7+iOIyjwgRbkd9skwOj9a97MvyawpLXA8hq5SqqX3Z3Zc
YjaqDuCvDh/xTGYbf6ej4ARBcaDC8HlbZXaxSyiOcywL8IHQnHLbFmMoaMGpeOXdvl+aBj3aTb4W
E3BtOt9KGdGZ9jbmp+09nfpgdlCsrwhJ2oDw8KTKLuTaD9Yn40Or6QqpFLzwdD9l9fIW0eHtWiWd
al0LZlwGI+Cd22KM81jV8wIZ56DVM0YAUZg0Xexr2uzgYhEwdl7MMPeWtpN8RntYhpLZxNftX9oZ
Agb2k/zlnWMqRrux6wDqP996DxQ4sCargb1J2FaLjqZfQgLW2cP9KKQnQ661AkDJmKbycFvP4p3y
K7OIFWMRsJ0wnIfhOyPsuFEoUqkJSHeyRvHYmLnYfwWlXdrHObEG76OY1cHX7nD7vRyQ7Md8UXju
FtxMeCggvgdG0IhN3oXo3XzSxKNTAAvZB07BoALi3rVnd0Ij4xfa5LZ4rntWJ0yVOuW3psWbCR8D
Kh7ddAITgjF5nYqlzIL9A7UuYc72o4OR1KfH8l8YqJ/PKrP3DSp2fgbD+bzaX6OXIzkj5xeK3tcD
0w3/hH5WMV6TzVWnGJmvQG5wvNmdk+4AgXzPTV5Xxts5OT/yIzbMd0r9RMQ9dMEEslA49jtDKr7x
bE8/PYlg4djz8GqK4dyF8uaKALnxHesLnNhA+L+7bjcPqx1wvwtbxaKR7a1cCCXjQGS7ZfahE9pN
yoBy9RgutRmh17LFDtKmQoFMKaNaAVxZTzGx3iT8vOBWJrWGO4X4KYTT5BdAkmPFdtHwUBcInbr9
Bg52wFfLpjgKZDAbNzGXWbSlggKHa3O2aebLtOFQQbk1WqP4OaXVSH6nZXGFgXpN70VdsCr5WNFm
9Q6+fShpv4N3WC0NndsaqiMHvY0HYswcaG5v1l0urXn0GEYkY7L04vr4Drq43vIQUSKe7Sp/ux9/
sh9CvWKuxoHnA8wK6ccgTPG05eFXIRUhteBFnlh745UIrjPeXSyxqBctUFLGv89X416+mrJok8kC
c7QVTzHTsgUzXxesDvYMehKMqRCO3JRT0ZFoSjATlyGH7zANBzZEwmrZbGGZYCDtTg4fRyxuaJ+4
GXyohwfpqYrn2TWAH/7xxsnjMOCbq7jr3bwJadUYoWEKMLnLvWDAIbEsRyFCo/y+yT3hg0CrPUOw
n6nyRVmkT/eywqE9QUdzDiRNwVT6Qnf7SCoYadyJrN6PmEgyFWUM6rdDBaABZG7ayXe0Jix/4A9m
1qeea8Q3AG6BAPGgdqQVA9IAHZkNKI/rmD9kYSFuFzIK5huD6E0+475QhZQRzBe+37vfvCYx9x7O
iMMNvUGHOnRkPUkl6PaXc3Xj/kUc568tLpQlB/jYPI/kPC+nMI/l312DUnUaLXmtl/kjtSgVwn7P
9qmquXHwDB4BlocRV2HEGT9dTwsxYlzaZsO0ouX8s8ENAnbtDfOH7YMSgkHEMGcBtBbYAq/EBcPc
OCVs8cTSfiWS9UfJsSUcKQBMee7GM9wwH8k5RkLQbv9pi+f5bTXIRWoNOD40hTTQlMA22pnt48Dx
eWDDmEe/EMXaQ+Ve/jk9PD2kWphQPf5vrwRJBMR3QArXAQhzcnhLiyHiGrrpVgFg5E/6Bc8/IFE4
L85H/FlhaNACX46AR/wuLNvzkfLtcgQdApcCEeDzTgFTkjZTcH+jicalZt7AxMSMfUepyb3uVmde
+SC5+GIGOG4dN7vW42mvINKy+o68xNWDXG8WL8yU5GmGi023nhzpDyeQv+mLHgC9aB3l+ZF4lTOM
yz95dsTTjXStN00kBD6acAaD+XwqtxjNzAkDrOQTxorQJVHH4Ml9aAhaAkxeYQIHOgZPn2kAiDc3
BXuMP0X8LRDulMi9se0laAQ6JjorlIm4u5TK4gUvDpNPDjQy7v7NaxCVXKGNUNJ0CpTB6fbF/IRw
892HVU4qDLZHrGsiLyjRMEE+ClcViSjjCfiRBEGJGXUJVpcTSR4QKAuai+UA5yZz2eOMVJKbwtRo
lDDNHR1RAoB3MrzFb20nWuihWQBbiIK3BB3aB99gZCFPBVn1GBoTPt+wg+BlQs1nyDiAvIAjoIzt
cj0xGij7XDyoolHHn69LkUvC9Sn/kWAm2wtgCLM3GFxcLpr2pp/24GoG5W09utNSj20yoX9ss/3l
5hbMqR7GSu9ud1cQFFPor4c1wZLcFBA+YD/MjS/4bwPWDnukkIbgQmhov6CYHHZjODaz7XVF3yPR
PjTFJRQdIa9t8AgePxtaxWKgwt6KofA4eHijN3ylGw09Ou5MdQobd3W1fil1oDuI74sPGgY23l9/
BEz24n6sVJSQ2NVzWPwV5L+coTifcGlhyvDZE9hCSQT25SPndD9srl+OZEfM2aDbJRPhdBz+ZXU2
1ycRDWYxywYh53qTkTjbm7RJ7gSk5p3O7dkK0R/AOo/aHsKcD9OIQVMuYbQK8w3lz43MDSGfm1I4
DT753aOhX4gRdgIw4Kj82RVuPqec1eDHAEsCYGluDHME7wET576CFRygtCX9mnkKrzuoZ4/gmjcg
OT/7nPztUJsAI3LeQ80W48EKwQIkd/b3db8PfDOh+NjDQ+OQJ+9I7lmfUzsxXF2wijq/Mv+yfmhl
13HDMXT1uDvsAG3AbGO4gpdOFnB+i0YrMD1weZK2rhQwVTT2ORUgUp5wWBrgSBfxP6TDYu7G7ZzI
7FPz/V8IOGJ3OaV+G/QvtX/FI4cCgfv73IoR1hc0VxKdd2c9Xertjqd12+VsN7A93T4xVjwgEZaS
a3rxN+t6S33Q3x6JsIVrMlpSPQT3o+RDTRMMRDw5tPYun64paecH8QCBN5viBYX2b/ejCn6njKVh
VlJ+LZr86Qz34/WcB4wH759xmj5lTAfbG+Nbgo0wpf7lsFyTiX8trm7lXQw+2MQ/uU/wkll8di74
p7553RK+eeljV9OqKKN9WE2kCN2Mr91H5Dz6aAX8EUEpS4+JptMHP05DMZKSodHvsdlAr5M7VBCf
epVjfeReUmEPrTb5o0JgkX3RIzJ70hRaVJIZPA6nExNjaltavFWzEqP6By3knEoRQ9b8lp7DGwzA
1n5ilYP29bacrTuNExY/4DXZ3zSx3EVj4vxWiGdw3p2vvrAGZ+uGzBI+woEoGOiEKeuj2tMJI1z4
7L/eu09NT977vxx807uDX96wbGvhOO9+4Xz/Lk7Z3YNlC6jKiTg/nI+cGRLZ2tdwjDVTccXD1foC
ualVjEdxgNAa0QSaCdQYp2icgX2jbbit7zh6jJO5JdpszQaKeS7jyyfeuIkr6P2zdGpNdwgxI2Ln
jCqBRCP02Enp4wRwBPel+W0BKiiogBrY6inCIUyhHFVG3gmMJRpRor+y4VIASxx5w+AWPkyU/7tN
xnOKlAIyYcCd7mAVLBn3YQPHRegO/KfLcXaAo3YvOk+UrT9zTNZUu5jgwIc5hYC0pd41S771NETu
kt13on/NxOiz4lfL3Qw+YjCznuYk+jMHxP02a45/92a3KRT74BJ9shn3yGmTOao1iBL9M8Gxhbi9
delrplB8RCQSBWJb77p9RQJXnGBkCzmscQ/vFmXAzBodpyZCaZIlCyxddmf7HVwTBGaz/F3kAgr8
9CovljtCDB1C3Fw4T6AJ2LxlYArKwxP11umb64HN0qTw6jdHKlej0zu9BFkRlhuXKvUUPfVpgBkC
WMPZgAq9IP5W76xXNNb+nLtzJbGZ6HMdZ3LIfTeHQ4pcyzp54AnGMdCPMWcAiOX2Xczy5/bil95m
f4+/mGOcfKxZUT6XKbLoaLgv0yqHjOYx0+hzLhoHuDFBJW2An/qPoObvKkH5QhwUotqR+TIamwcJ
FdPJqt35ohegMktXpVVpksNjbNyfyaOmM8GCmf1yKFQGPt7s4cSDOcLQHZL1ERUoCN172/lYgywe
5AJ3jkSy0cclwAJuGzkLBBe2HofrBw1MH8mq/R9WwBAOiyPcjHtfXZzxe1rkxYR6qmNFksAyAi+A
M1kZ1YI753x39+TmtY7kc5+XnXci5Yzri8AQ/4xndFs+oedwZdXGqLHPAxTRJiiBT+bV6ZPRkXl6
oCi4kj+oTevFx+GKswZfzBdG8DnhvBt0jYb1WfTpDuCG8ORxo/uzKmCIAedWvwDI47TYrLYvu/Iv
+68BdAWpe6bq8BX0swxjd+zABPh67MWd1xGtCIyyCa8Z4VWh6FMV/u1wChZXELmLi10Zz2NZy9+M
xHbKTwjvMB45onQa3+UckSLIBkp+duDikwOak7F5N+FlXKLnceZ+rB4ug8bTFzpVzpHwZ/6wDCju
Pw6CH0rpMqVmhVd4i8/xBAqzyFb8jCZBlb6NEVszuIUKyRTepIYro4Or1nqzLovBYhwMOO8GwZt6
QlqT/gHgEW/gKzwzoC3nlbNbjFA48bhvMOpneGy+nXJ91+YxTHwOWlzcwSGZXqJsw3Jcippzrx4I
7kjNmc446NwpSOP7bkzMI/Vw8t3DMYSVQdyOzATa3oDz/UJU36M1gCEbeavwSKEZp7OSYIUCwnhl
LGCfIGFB+/X6D+QKLt3pKeRrm6/dl5rmmtEl82LuU5WYA82Z9o0YsUzM6b7qn53j15/bEEO/KzzK
7fNPbldd0IVoEZThiucXWgqb9CBmixwe2NEwPAsf+00CC3QcIGgH026XwKJiBMa/x+kI9TuTYH5u
+tAnrHDk7hhEncnrFLDZpJ6/cEjCK0W+1604mZiK0Uj0Ddu+DO8JXfYzafEWuvlido6BITluqU93
87jZiyuof+XOelqTQwP33n2za5wWCb0HiLV46P/H71bX4gYswQieO757HIUQs/4AeVr88Z/Zc4c9
rk8neco4z2fRfN9BwgEG9wYhWp/s5bFdmJfFAq06YoEuoi6ghEsof+wZeN1pXSLKgll2sbm7zUr6
8snFmC+cng0YGvpr+cekhj8DfEcgVRk9UQ8uRTZy78FswYL55AOdk6da/snMfcqgMib9d6diuycN
esRsDnUQhgQGbbS9PJkxLbWQTAswrS+zKdHr9tyUc28LscEdb8XwZU3L3eGnwmPH1+IEpi4iam+c
nvComWDP887e6Y/Js0jAE+Q4mgDOiJD0C6DILQ3rczErnlQygJUPbC0d2rwzoNnFpl5hDiASCsZJ
3+JBCr3lbOI/7JWrT/otaoa2J+Nqww+zOZl1yNKg7vgpMJdITz7T7vWGzWyAc8g1HgSfojXGJE/e
PTLZHUwsdgElMjvr48gZMjjQZ9J2DVfRC/B0GrJ+IOVUR2DU4YpFyF9QNDfbstgcwUWwZvosN9Fv
z0BgdcOb9JUKGaQJ+tQOglTPiWHrYfaAhBD2ctgPbAERMHGvXYrSGbKpSTQKXjYdfZM/MNMcx+SW
YokUTIAseJZSIrPEWOIz5BQ5/emej5Ys8OgZPI8/B6Lcqy/GCE9Eoo5un/sBZABrCikvlzphskxq
FVe13TXHkc1YNKkSgG6eliYeeEyU9hWA83bmffcbTqRuPwPnEjBTgoaMTTPkjR2cW9j65/XdYii9
EO0fM0Qc1PbOmCaAB77zYKejpRknL79Tx2DzEIqiO8718CsT2Dz7P4lILJyDYvgv7KF/Dq5ZE+sK
Txql8VIEQ6+PlQfejGrw4oOGMEJ2pox7fxZhsvtHPMh/CPzH2jx7O8CxzoTmpotbTLGjC05uGCUh
oQNLlZZCv+1af+HDfmYDtNCIPHzBEbYna5xMbMAMvEOGYC0rYbvB0A/w4dsDtOBW9t0Fw0Txs4U8
kIzDKqg9Wv9zUK0vPbWJauAe36lcYOC4Z1pqzsm2mGDvIoKnifvTVlwJ2YUTuDe2+6Ok+oVPAgXG
6LFr7xUMUWF01+VktemdYtwR2zzhBEFtNv4skpZj6wk+yuhfv/jY21HnMQ22PsY7rUOUc6ZAQ9AZ
N4I4TxGqTHPEuIU8GQycS/fl3QzGrv5kNTWfQR3g7Y+1M/Um2ljqD1RfMMq/WO8yXgrGy2nRbif2
d4+kIDvt6VdXo5yBfYxB6nwF34ydAfcC5BGkVCnQqoN/dT0W1BWd2W0tYSo2s3Yd+naGnBnC8PwR
U4DuxNUoaKmoLvYD+WkxwKmsjgiaRSKCkNzH5sRDFWDjAue+oTlhau1A3Q5JLHCQ9FIbsjOm37RZ
3taPhN2UGabb4RJNYiqbbmOPLUZb697jTYyYV3nsCF+A2C9jwrv6jPGF54a/LZrdYkQoupDPzB7X
S8f7DtTmF2J2xf5Fh7AnRgs1XtOqM/a0ouSsvZMBOcJMH/tsQvD+sC6CU8/IeObNUYFhLAT17LW8
q1f7zZi6sfFTc+t05DK2NhlLXmNIOt65QNI4X38BCN5IJSg99pAOijKujdP+z+6TODB+4gcRixl/
OS7GIM/hGwtNIcAwQRHRDv7p0pon/5tPYfFiSAMDoGfS9rtBr32oFVrZiz9eKges/q2hz3FHrsd4
QeV+YmpN1QbGS1/L40LwPQ0+liiQVKbeRn94ZEpCDHivSY5IwakpcqNvQL2sC2kZgpayFeB4vOdN
wYymxjy8ULadaI5npJC+wNIhJRBMYotqoxNfuS3DxrtaN+/kGHP3Fl0tdOaMAL7xJ/7kJSZ4+Jjf
9GeKKPjmjxKaXl56jDsjMkQsyfTuOEzn6QaOyjvDqhDyIQcqDE6UhUGdvpMWtmgVvZf1cUZh+AzR
231iUG003ivRhmND7gDfjMnxerAjHGh5cj4xURwHqjIb5kzBqbejpAGFgsPyoew5hTD1R2abXZyL
/16/3X56jlrThdbq3g6t841HaeM9mMxtwDYpb02oAEspIlQOhkfjUJX4tPZ/BX06s/9XesFTiOUW
lcyWkHrgvABe799slY2PYZE3xEMBfO0Z1glkd/a7Def8WUGYALUBSXg4ya/hYP/cgucwVfGkH6BQ
wxblnyMCvfmrTJrskUGJ4uL3Kg2QO1wpP1BXZtlwXy+FFU6Eh68hhk2GBKFGCtBYGJYEp6Og1ekc
7oDXaw6eJCOB8oLxclxztA7UvuHnaZ/5p3xqSUhgRw6l3mZNrmXM/cBSKQcBYXJHocXWZD1shjKr
l3nnsYOWtJVC5uw4g8RMxgwxQriFmOCB5dEL0GKQ/q3OGDd9dnis9EhZu4MYAZoYf/ewR30g4fiy
Avj+FVfsCXpNaMtjy4Vfk0ob9uTdrz1Uvx5YDXMEqJL8A8gVw1xkLOEwnrmww3FzYngB7QmnNW+W
tWkVs7J7pd8lxtG2j+Vlcstu33sjgcrSH74xVuKQ7oOC8+Fn2VsXibmg0FUiaxhvwAKwxNDar/Ye
539m7sCXlwjogD2++PGQtbIuaQD8Y9FpVoyI4Qg/GkJVYB/ePqpoqH+7gvztgQLrChr40+5hr95p
Be9FNHG4eip5fotxn7rjvkHpRQ3PTATuL63eEEW4+gVSA5H8ypEi7MZIw7FmHCgF/RlCO04elQzI
ECvgn3I33GjgR9FLVlZa1u4zrVXdn+2CBC8IEPqiPTfREcFC4mnTIdEpit4syeIMItLwXPDQLRuG
7jIp1XhSTfdC/g/JVmDJyk1eYsEYPRT9oitk1PJrH7k4UPu1DAmKww2LaYQwav2PT/3YAPocZkYE
T1zDb9YwzegnB+jkdhby8hTpk06yg2HNGK3mYAmas+tD5unjl47zUVmkhoPMy6EFp5OSA94kKwBB
ids4FdBRg3tq5WmwcXEPtdPx2vrmVqtgnSj6XFvCtLlncGQnU4PS1HKcJl44OfUrHT2dXZGWu8MB
R4XNbpwNfBV2LS0YiXlnjLDAk0vEiswVNFxOyPomfhso6Snns6jGqZJsU2yF9EOrB1Ta9NTYMao6
H4fRE52rqgcl2RuYjkaA1ERkXxTkaGShIQ3V6YyRi3IVD3cLfS6WcLRQfzKqCOgNMVMWlE5qcDkG
xN7+GEn1349xgRsEUZT0F96CoQRh3c5LYEzlclbRj/AgYKkagl0O4Wrklhip+df+aQQO9rCmM2Ou
oKxHmrd4JkZMdBaIu8ZFzhlyXGWEzA6/OiNVDpkH5k30Taha8BPAkqUZqS3+r+o8/9gOD2O6Wc9k
kROA4TEj9ymO5coZo5yH9m8QyXkzkKgjGbR90RMg8qDjYMajUAIQVzQ114gcTT6njGEsXEvZ467Q
e/YTecTiPz7aNaXWkEFdyxRj6eDwq7S/r32ilPx7YwTDSGAGkoXNi1ICkICUMfbFL1B5fLwnXtsd
rof10/xBsVNul2VZeiJOqc4XqTmEVyA2ymVRfbWyQD2+ZLz7AQDoW7XB1K7G6vTsSRBOWALwXGgx
HvoX8dpGPzvid3lgytjidDM7jC5KgO0F5owh6Xy0CCTKblR6BZ7pOpKUt7UhxbzRa4AXhIRopWpI
798PIwXrDUIwocioaZMYINa9Hm6+eFyWn9NhNEw6+niYs1wAukPMjp6k5b0wiW+M+dhn9lpTYg3E
rHmwfH5zZXzNR0xcNj8Uyx8wSlB9epInZbFG08NXPymnAe0d/jbFG13fP+lD7+4NE0foWx1SFsiw
lYWnGkgvK6C/hIMts/DpmWfEtKojdxYfupeGAOClTtdMg5Qm53lgKKiOUD51qjexY06auL5apfZj
9cj4o4mdCnzHeXUCfseDSWAminsEBrtn77QJkehU2nejVLuB1p5MyZ/ScKFPek2WmNcYsYGr0Y0R
U3DC5UK5K3z3FeQP1sYcSQyGdMeTfE862eAAFHo12u+6fJ/1UjaGu4sk89ZAkPiinbR42sbUfR7W
YJisyR6IJOS1SsOw2Lg7nTVFOCpzofEZVYYI0SFIt3RMnHdyw+ADLFvDax3ZrzI/LyRfgKqpn9VX
swiJhqd7ZexsGAbSKzk0DOHin3GKE2t62UC4qGhvwg96bxLEOn70QXQaStlkdFEllSwS/pq7Hct2
yldfhht1zAUbM7JcwMn2Lmo82wFdZfj6/FHPNoujUQny8bwIGYpa4fJOKBaXCi2aIjEgKH1kKaDy
M+2CizozUnTH65ZFI08wYWJSx8pu0YpcbcFoROMC7w4bvNnqggb5ykX4AAWrA3YL0k7Iuby68QK1
iKCMlbWjinJKMiwiD32CBSVbsmU5V91RnYFOG0xrsHgG8VteABAtcJOKPwbOM6Sws811bIS1hb0z
mze7a9Nvp2xinKuWk0tLDwNUfEfhSsnirqHMZi+GxcM/sJK4rZWgUreCc9yPXBFua7DrRbbcypcX
i1ygN2YSCPC6Sm3xYiKro7/YXHWMyJTJUHvwPZWvBRGf+qnnCfRL58jd/+zCEVlxcrvRZ9oynIEt
cRuQ7nLnrf4K37yNYSz7KykzqvnKR2j5CivdCLufOlfm2hMLXtnf21M5k2XDgJlAfcZCYB3vrkrI
x7S4r4K/BJjJjvgeHOW41AxurhqKIc19/F7zbzEg9C4Ge7wIvMsNlQDm/uH8Lfv9u14W/Ah/GF61
EC3paGXgirjjDl0Vajze8auHsv++yMfwk4HBwHGzjvuJtlzGpRmGJX50LJBQAgFQfxfWKWY1QWly
Je/HKS52QJ7QTNZY/SRDC0d97UHyYPR0xttB1sRnlKaE+/RmW09xeccyAB/x0+IFV2iiDp/Gg+BX
Ph9rp3S+8gAnzsW3/5IhdfqYGxg3kFGDT61jC3wT1Sl8IBx68SLbIXS1PP59QDKbDEEJf1/MM/DG
eG8x9saLBoseWnRk/Lji09TAlTtLxgTkl+Pu9sZj8cfg6hP+hibWAtKyGqmPmAH3aM7y6+fjc+6s
D32SQ5LRMJv8RmZ3OntDAYYG1nVXTFgwMkb8ocWwS9DPk/ez4C40WFpau9kuvrHAVPoJGNQLVltn
wDa5qIYxUBqZ0Z0/7hV9e3R+JO343RcMThZAgSWV23WS5cXGnGVkfSwf1jJ7aTZlWGvAOv7JZ7kA
jNH1hFkM3pDcimVcL68aC2G+gK6D8IX1tLGv9vS68KEa84Yi5FGus+LjJBXCy7TaRpN8Mt05O8mq
ReLHhqQ9ZwoedbXG5L3UhASl5wP95/q35UqCGKOt46GebkEDJFXQdpu0/4IEALI5vdU165CH6u2c
Ix43MiraMfFKYNxxPD6OP4sS6O+B/zxeU+n6TsaM8gIhwP9vxowIu3rehB7DnUN6Ui+Hnagai2+G
phyasxJXVwo8HsHweNzY+/NuyVbJcZ7US8bzSSnv1vB7+oax91+b4YBDkCQ2DtKRD9zZwF+UIdBi
1p+Bg23Cv7oG+46tMFk8aVP7lgqhO0LVp8nd5b3xYYiHegyOy9uc2dk01Kjs1jUWUagkWWK3AwUQ
Tz2WaEKtzHqKE5Fb/IDQahNrSAG0w7/xO8GdVMRR6olGs/HHPXcCI+vpQPsNotlHaw7IkSQ02F2j
zEcqtdQNDlq5HeDOpNRfNGWMymd0c7hXQR5Dle3WMnxLdiBJDb+WAZTVqesaP8hdLVPBjUEr6EYm
jM74v26Re15JwSWvh428rnjDO5aRQkHZTJ9y31JOg8ynd7pQvstHIQUaQTdrkov3556BGFrdCoRl
np99BzO03GLTzfNDzQj4UKlq7pysHfiye/IK1cpnsoNLPiarPyXF1Y8Nn00fw0YsqTH/ORzIkwqs
X2gFEOMechEgTDkc2p5b81CKAw62Cpr1N9e80ZFmDZUDHdqSkbCVCmCVANA4+/1p6zVHEo4xH+uP
qdUYJ5PRgtv28naVyABUuTP0tP4AGj/qGQnyjN7jhtUJ/Pm7Co3qtMcAe6S9T3apVkdamSlk8tS5
Ud2uf+7fcm4hu6J3TXE1rDHWYiE6XmNv0Hjm8Lvm7D6L9cdWN5XSd36grzImQ3mrMDROqdV1AO+C
VJEvX4rBaHF2yK1ACAVbCAb6WD31ecoE/cIduVOvJwEf6U82i8exf7ZPuakXlF/0hhemahHYW9/w
4e34lf/lsezIb7svosux2EB6xI0UfSePKRr73iSHHgtfDLnpzMkVr5fFeY2vD554HJLhzaGPMiV9
W7lJZeq0Idh24WZz5naADPkHRopq/2anjDvFNoNTh6xtJ2irlcnWhKe0qdRI0HsDY6p8P+IeRk2S
YNOCjTO3M8CNRL5jOwRmz63DxCMoPseCS5zecvIM2LSaJdhkxLK4YeahBIHOsO0dRVGgB9b4LVu6
7uLnQ0caUIX5mhuRywPkViiH4NF//IfJB8AuXGYr3GLGrD2RyMiaGY0yXnQ0kwM9UkzSaXAlWQ2V
R/gzompZ/GUbLcDIRuGHAtEIdBODvEpWRjLXC02fjG5kk5k6f9zqDGeY1BefJJqrg5jrJFl33GgE
uX4tBTkayaZmuqNS3pIxppy1YEou7EbQ/uSCF6/+tWpzNQgOwE8WXWVxw1xd+oYbVIZ9K35SWfdc
bS78mrfjeF4WYzSLcnH3xKPAXeaXIezQoB4Cns6Dhc1lb4s5orjSWMK9q0rycVrP/G63Z5y6kUxi
R8M47lnpj4e2cs0tbDKBCSyGLRBTD0Fx45LpvTwPBRXLAfRAfi2TJjDfk8OAXzRWJ2W6kbWhotkv
bWU2XJ36wGyl5QqZpqZpdjaNbFtYuAqX6XYMaM8VDSYFXf6fnE2W9nw9WS+xKtpiZKbwtC0Ho0X/
letKBlTAl5ylHIlXNdLHlcZEH9iAuMV8ZZpBQbRnVClI+ZBnuDBGEx4PwYJMhR915NryTQ67HeXQ
zdrzKSRZgUSYICNf+kPX1r6ahu+arbmSrJHbBOlgjpkMLmMynyQisfK0iMyR7JL7SGhPJ6nbJuXr
2Xbml/jYcb4W9mypmUURpN8hxeqcxyBSpnqyrTfyFrndVR3JiUsunxIxzugf2faQRBUPMIbqH7wX
FpuPRtyTymVmjq9+lmbCKu6KlSum7moqKquhRhKRyQp2fnKhCLJ79d3kz3+ErOSoOC1YKigbbkRV
ZYP1jS9xqfEOeoGmuCZNPzsJW6e0OMz/rRnmTE4QwGss5kbBxTLNCnuqlT1wskHAvTPZIs4aPAFl
gwwzyFbVdlIrWocxBs4Hrvsz+KAgI+RoYFMeiKs/i0cIUEplCAnUoCUd1zS5e9y/RVKFbv8wYYTe
KV+cyYjU4mrX7EIIS4WMeIo1t+9BmDb0ubBVR6dlq6K+fPLzo4VLE6GYt6Bg+FU8liTA3pKCoQfG
W/w22uwTmwlYTH8SYJp6VdmaBeuNHuV4/inm+63WsYvu8jZFilX6q8rtX3GbCJL8ZUm18kF6KQ1c
pP+3jIcmJgl73HYbgdXLXOOLHOks+SZpltfZ8s72iSL3os3JOb1yJoCUnVFFY86E0dIIDfjkqYjH
aVbgaYaTXr9p90dIL0jUyMIa8cmFHRNmts7L8ol+on9K8HiVv41TcHO5VexVj3Uy4nGbdFzKuYLM
SnUByOB78tgg2QTRJ62+03gK0MxG8N8OIFzMgq/FkAh0TsRlbZEPxe2xumUpKrbNfaMhkberP7tf
vSBtDzljTtB/8TmBRcHJVzTT5OOZD431UPpbMn0HLAi6YF9DPYq0olf2Gw9Odp8EF3OLoSLiuY+j
/6yi/0I9ZIR8GyLETeH7RycVrnGhj0DgZQmB/iI4IRphs+mnmVhcsaOY96hoce2pOIb+soA9uJiQ
36AU/UU6a01LcFmEGz0JqdSV6vOpq3xbInCI0oWLSKzzwSq4YIzIfj3ntici8ZA9ke3/qx4OHHL4
HLmcYUOotpw8K+658IqK4El9wrV/TTn3UOxq/WflUGJlJSLVOgGbV4+X5md2PLLB9c8tOCAF0ksh
oZKI2Z8LymesHkYS8Mb7oiQcui8z6jcpqb+jYJdfXq5gz+5PDhyR2Y7fZkoritMyoSlq0OqFwmsR
wgsdlRQxr988auQTjDxbqDSZ9NCfO4AeFPR/uO1hjpCTTLd84I+uvyuN9LkJtc18hbFwM/Hf91xo
TvIfhaM6GipRb3UXMdaB1To2nk/j3yeC6dpUiwp7o0obSfAWiSXSeJ/Dg9pe/nF18NP67fFD/hDW
Wh6Gw13oj2WNRD+T4yNhkx0T7SxXIARTmcX0i9yBuZHLMXsqfDDOtv8IO7Me1dEmW/+VT9/1QQfb
2ODW6b7wPGFwGsxwgxi2mSeDmX79eYLqlqqqS1VK7dyZJIP9DvFGrFixAhX1KN0/bMhGnDkcc+wN
AOITpANSMMM8wK+Tpi4cSu1GCHRft8EeS0RxwSmfUll2gcMOC+ARBlcwTOwZKVBXQG9tAkJ2XfAa
BX0QtufVKmm5TCfG3qG7YjpYhBihR81APuMVn3CNb0EpvRhoUm7FEAJAJ6RBa6aqQZDRCIf1xXPb
wONFEXffBUJS1o1GfiAOEgWadMbgRucu4nMNRPgtSa5iMIv56+RQL4nLkSRo4enWqH9z1qSU5PTc
E0FZW5VfFPh31NW9vduGFoIJVIPCqFzSFUhBcDbt6PnlXpej5FFZyTm07UggXhRXrCzDbWHp0e7V
Kkv2st1sWys0h/PIpos9bJbPdP4mZO+LvXST5bO/9JGIuce/9B/ggc+P679sy4VS3N/9dKxhc4Bl
t9ncLmedfyhvDteIeGji9ikW941kdAPTx4Oq7ckIQVRrlxpjNeFklJOapBuHEkoI1st9asD5rhml
0QHnbePiiKGpYV8szoZU9bC3dMWG/j1OOdDtwLkGAZYqTd5LjMjHxpitcZ9O0d3Psf741kt0nGGN
sFcIGcSSFQ8FV7AAKVZWaPpbBzbOelQAMcZtmrnhD4trWp6mqE6EnF1c2gYzd7GgNhJjR9cajR0Q
AIiOA5I9UapV1gT/AsPO+JLBkfoVRHYdyLYIkwpGTzQPxDsG2G5b43sVoDut9QrNQsRhBWZUZMem
RZf7QqHT9M39Le7sxqDIpMvI4YwPNHKxqNrynTNyT+RZBudRvGr6AFYE917oNezQ8wCnIMSceI8P
UmWg+j159X7eJkQBNCfDhEAfsdCDcb4jT05CAZjdjz80R4OQDVXxYBfEHDIK+4e3glZrf/LKuY+p
soowKaKvjk9/izdrOz86xyUe/XDIeexSZIvbO1e6EbKe77DCCSWhbEX4e8MUpluS4PqiY2syRbtd
CLV1i9LiedlyQEDPTv/do1LbZBWgO5SMaLUHdGwtK/dzcLYJfXsn/VZvxEJJkhTrHhBb4HWsGTjJ
DdHy2+ZECFZC9eMCcYafPYRGF7nSxV/j4AH9HVb2fOIi+Zn62Bu0kfi57f50QvwQF5q6PyJ+V/yk
Kq4DGL8ZFi71zeno6RzNUNdh37Av3jkHrpsf8RrPOJLQiMsbUVU5c3dESfu9TciCTjy1Gj6NRaGr
TLILhTIsKBpguQxgBwnbi1Mti5bkVcjCnC2vtwWA8abdeJNUKKMh7YduIoGaiJDTRAxNoK2FiBvA
4c69L2bAgsDPEAOeJiyns4s6nt3K4lrnQUJRmtpMNWfqkdspMpyY/DUlIES7kqDm7I6dKWhJa/gJ
e59kuus/3TarYly06cJtAYGPu+AghI6q1UX+aDy+ueAgVbL9uN0pkABL2O1yvBQabgEdxgsujZYK
JLxYWsI07/b2QW+w8whau04MS49FfRjzVDKSvHtnY4+vczImC2HF9Oi28UPiX4WN8UKLQKrd39b0
9OCS4D8D+gcZM0FCN6Su1SooRCaFMl6ntau/8maHFn8ay19PvMGi2V0YgPcgb1JohgjdgC2HUJmM
ie44xIZlQAaLYmO8POlz8bRjJJqssYrHdI7vaGYBTMBpJEW7IvQhtLUPJExW6OtTHEhx7NNWoC/R
xJopvEWQE+G0TKX3zOJKuzAqnobAluDi9LfwaPlh2NltVDYl/i3rxdohZvnGzHl+yiLl5ECmegfP
RXmx85ObEmG80qGNU3CyYypumFe0jAr48NJyF2oy5YfSgC5uO8WFoUChit6quBV5R1ygvB6ZEJrg
zh9okFW2FmUWQ4sWruKYcjF3E3amY6aNnNvRG0YoYiLwYlG2IPsmW53F+A/d0eGNwT6l6f1mzdPZ
Mk3ZCBbxJomzjSUhhBuwyYouQmvqzVo0hwB8A7DuLqi4XazKdY848jHUrygiTUu8IS6iEcer09DJ
dGvcpRzkEvZQDl8gRQQpnNlhjqLx+Bzg45kSxG+OVlTZucz6bBFFt5YdPbLhp3ii0zH/TFUroKDl
2sEDEjeupC2XFd8hsZG+pKCzR/LV8DFx98SbQtagJG4B/jltWCRdVw4sr2fPzlsLjmttQoJtR0h7
GAa5NrTRpSdk89HunSXIO/qcJrMlcmXOjKQ0I/wc5XxsnjWcVYblWfEWQTS03VF7uHT9B7FpqjpQ
QYh6D5yqOUHoNhxxprs4sgIkZbSjN52VIqkGqu5WuJm/soxZGnenpnfv9bpiYXMaOnw9Xkpv4Nwf
qc8cb2kAQDXC0z6/5bXccrVL84BPeEPLI7SxCD2Tm+Ne5iwkrF+F2du07QhZYEhGOEknZHaQTCZ+
xSOR/jeE+k52WhY41DxgrsjFghpAN6IN9f1nPpn4JMddOqR1uHZUxXF56ngFKJZhs+KCz24tO9Yk
JRjFkF4dyyWA50PIBLv2Lk3nFYcyOufM4k/+IF4GiNsN0bYl/2sHgm8kSuT6/b7pkrrgo9z5LA7Y
nmTuQWgKFIatw1eDsbacfEPDrFlakmuJuyTQe73enozrYOopZ4suLdMuVqkriOEayDADAqw8eq0g
682zpz3AX78Hr8+ZqqVsBt3i+D/G8XcGxe0k380qWr2zgoxvOJ0K7Aqs6ZpWoeQ48Y1JkBuL6Nqf
p7VqzQ9sCqGOvWOzT8KchplwJcDSgjyfay4+G+fUeEQhh1sR/+7coNz9Othb/FILBmPFSNoq++UI
tEl9BrYFegSGCCslIRhxHxmvaIKGcG47YmvHD+nkAtEmRsZ7Fxw6/iasT1AD4BHYGz/jMBoyz/XA
xtxnK+3CYLkl0k9UJ4CUKcOIqjM0P9KktXQZecIn1u3Eb+WJP3k7b8e9QocCTxD0Po6pZAhWrIsy
Z+HOr6Lj47v+jTtqjZPkEyVNKYxznl7Nqd6O3OHVixK734JRil4jCXRrdnUkBlxv8F7JKPyYP2Rz
E6rzkl2pgCGwLyYSGlqIgSjukUpTm8vwEtrBU5tnJYA9gC12DoQAQT6F/UU8WjXt4TXH2y6buBXM
2hCpHyxTOjnNU5dLJ1QDDLFnY3LcDkFp7Y3S1xcNoI98ZaXbB64tLiVHAaRYoU3EU0P3wMml4PDj
bdO3rZOAptkqh6JBstS5PCzOQxYRpCLOUzQ9hLqxHa3or049WSDhRHxZZtlb8ELCEeSVUS1jjQE5
w3DqkhckfQAJxqNyc9jjvS4hdPbPGNjRDMxEkzO3O73Nm0eHPEF0egCDTzv7ANYPmhaWqODi+FEl
QIMj6uyoeHObtCBIDjMhLVFiB8YDp2HLMTpbdx8O/fdE2/DtUzGdxkB2uewpMp1xbIiD0Kjc4vhG
3nylhyhtdLcFgPhh3HGfoPJ1d3V2QafpItryjWPYAjJd6HVYw4imlGTB3vxCC58fql/WDnI2BA4c
WRemgoGl0PNXB0kxzqDs0xf3QKdviRhkE/Uy7u8+wPbDi4UGRtrhp/FDDnznzhzS1tsMSUByoDtv
P73aLeo+rRo0mrzkpU7RKsD7IZ/7orcc7bEs0rJ1Ot30mTdKeNsyQNvUkDlS7WbRgvXHML74csZ3
2oM8YGxp+RNvhfSZvaEM41yMKXZByvjjbNHq8qOmQ9h1dNJ2lE7uNEcc7Qqmwq9wncbyw6ZIwKiA
suaIW00Uw6pevOJ8BOnl4AaiolU0JKaKLmykCC6/TuDDmPxdVxCUmQ2y+Dh7VGeUJcrIxFpoaP5c
7BLkIT9jec1f9OC7AVECLe8CwonLnA8yC5AhDSuietdwQ0LI/4BMPtgRDpvnSYBhpfPjZJh+Gu58
E5wftnG2ovTTpZRUB0BG/Qwv9pkLjixQgSxOKhfACDBAxboYQ+abvfEJazsAaBFMuBzm88g1lh/b
3yZLi3ZXP5yIVjLLgS/WbuJWxcRWLZBxQRyKltS1tB0OxZJgkj88svncXQ8mbMiXgEUoVkUpJNAZ
BM7ZuGX5KJQ9pERn3YfmNeCsAg5kk0PV2s+I+Hd37/Fx5wZN5tFF638itTdaPifLPnElseP83E+f
4oNHrLK9gyuQD9tFgyLv5S0ZmTxovXuIIfT3T6vf7hKtoCWJbVEtOt7PL3zApeG6aZUhU0BFscUg
A8px7EHY8NPmw8JqJ6M1HCNrhAnRoonMxh1IOcfeM1ceAECZBSsoAGPniNghPqONl4O7wgjYQ30e
5GJE4/G5eDjdWTSVLoLjLl2/WZ27AfVb+Lc2HrA+HkMY4H0M9xpIkoOW0fgh6D2u5kS6gLcAYZjI
D/EQ8TvmFtUnIOt5rbuaTfIjckB84oyzPCPdBRtK88ZT3pLzObAJdrbYyKZqz1te+uwBOZYA+8OS
KIUzAZlKYtt664KZx6iVrFYdsl+tLrKLORWjLJAYUX770EW0kyU0HKZaebHmQ/WbUfliTxCBrIw0
CwYVZg1XweUTE7KTNHcIIvO2rkTuzx4E4BhJ7S7lMzFTXcP5snZrC6i0A65729ugqeCPt5p1TsV4
SuzDwRNLAC5ZkRpSG5aazYo/1zWxiTAtCownXDxlUsTaoMK6CYcHRQ2C+yxoc1oHpIkwfK0rZqk8
7V1QjyzWK7hXGWNjRV+sYQJuPozwuTCEBXfdwzFg80a6nbaRCrA5zPNtLz+DNWf1iCU/Z4HMQRZ3
FgvIVWM2cEZ8wBzqVhcZLpo2uiaURwoc7M/AIEPtTttcry/xNaX3ayQVfOymA/X7Sd2OUPRWDV6O
tBptJscK+wCA6OFM4aHiFWT0N4MgRsZzusclITdoifbteTrYB9MpnkN3ug56vWuGVW0VSLV7ECDO
3YFi9fjLCf+l0YjMGe0dqckrKOTukQlmSQILwfyxroZX78O3q39G1y2N8KDJNZ9zxWvTn9b/LWq4
sj84NYyM5X6kqp+3JKUMfQGiFElcWHvLu1e0vn78bBrHsOkyPOM441RhypB0FP4dTAe+ET3S8Viq
Imjb4aOp4K01n/vDJrtQGyAHQ7h59LwB5AGcO9gSK5WbMi3Sw51yQTN36shJdKacxIgq48eZXBrc
GyA1KtE7tKFyrxUl6WdC7K3f2IuMx4bPueCwKGq+3w2A9iiGQnOzDfRyemSzy0iA5cNDgm0tBbWD
BAok+rTg4dMyZviGjNrxENAli+WXCKahJCd9cmCoPp37VTaXgB0udrcT5+QaqK0H2jdpAgFdGkNV
YaG0YZNuW2sJoPa9ICD2HJOgRuToRuN6CEI0Tr3+LLRkUBNMdaddnMGzS1ziQ6kkPd13xFGFVjE/
9m8I5oOCEpd1bg56h85xZk3AS3/E8kOJTfCih6RYxC19U3QIhmSN4RFYs5Is8vNgTU1yxUda7FrT
JiTdlRKuqJ0hs6fRI579LgmDGwEbUSTGDkhniJjAxnp17QjNQW4yIIBYPTi1ObrtknTZIXsNgy2m
ngi9Ha5OT1KipM2whhgLoF0IvOSqnlu5TuHfSoLSriLaRWQi14rfjP9K+gV5Yo37LPc90HkDDFdM
D4UViJJSDMYtPub2FZokMwIfaD7j7SO7PNiEJKgKKwJfHMarddMiVV8Cl0efaU3QeqGqgXDLv6Ie
YA+VYc6h2wPhXsWfHEEiCgg95DpIgzdxJSOQCCsi5cALU6UUhPFFRIVO2fzZI3b6pv0x2ApXZGc4
Qxuad7SJri4EXPmNhI57uAHirifznWs/R5mNT5i6+MXXpeQoJ3PyJC5JKiQkXEoLXcl2QFEmXOKj
wRJL4EvViYL85JeOzqq8ODgu9k4wOGiyUCXxQAmksm82YRd9WrRidN43GyuVt2jvUq8Ybd7Ljr5J
JoG1V9S6canZxiXbupZSqSB/4VYwfkGGJ7x7MYzR8A4cXIIQEUHpWELAKUIL8BchQu/8YgfxAvSq
rJHi9EoMGHbzAFixx8wOn/l83yftjFIi7D+oRfiCKiN5dJ4r9sD0dLFNJdyf7LTFCDv7yXuwRY6X
k4X1Q1LjmssyQzd3ShwuJ03Kr7SrtvEyn1A6BMY6LofzT7Gz5oAEAvLVC06b1AUYzKUkxcdBuIAU
s1N+Q/+5cPGAuBNsG8dWFKzZoL5EsmAYZjB2DL8LfjMFW/14CvbqS5moIbR0yl5nDrf4+NO7rxqW
R8WiRVAAgbsz1yg/B1uBvqPETP2szS0AenBJ7LxNMDwusRY3nJVFPmwmw8+Ha4o4dZmA1k9GBekU
5QAG9uCm9u4H/6MDbE4FPvl9dl5A5Ep6noIFh6mhiF1x2VVtJGF1ohpqO8ugsiMSxrT4YJGwYRuC
AT265IIJuJnitUcgarTQAWedB0CxdkLKACxefJpTZfmJeJYSBxEGMlyu+/ToCjYBDTKgKOC3Pu2y
GpJah9wlDm/FvBBccpazDyu7FYN3vhdoS99O5DCvQXTtgdCAeNC33RbzUaA9puU3Fzl/cAuUnvbI
v9go99MiALY0ZgfOugCV4+n0ioZnw5p+Ng5BN1FCafKLAzjY29LygcpLIcPC8aYuEyCbMtGjIOLj
a8Eb3fs9SsFsc+uhpzcI4WnKgQQEZA5oZQixJ2umOFg8fdxeSi2nai82WL8L5Qd3+GPPlFLuo0cf
K5sebolCqyYYeTaJGapDvr5Z68Zn7uwXe8h06rjEBtrbiXGyIuMS4M+QeBZkKHOeWdcBdm0V6GLI
dQ2OkTbCC6BPZECx0sfb9KcXmFTW6c5RfJio9hRfAfv79g03fnPU24QHRAYv2oZKZmaF6DW7jvJG
gEAJWIgokdG+VlYBngyp/+J28Nlz1+30gE6ix0+QlwF9teNui0/4ghc9pLUIQ4FWHU/3iJaEVlVx
JDsqzigFjXEg9hvRnqNHfUmHPSXVvtlmeKe8EhzF2NmsKcwD3bPljJD0I4XGjp3XOSEfhkAh9eY0
JmV+iMiiBW1YZ9A3yNvCn2H7ZQZdKwl3H2+aUiE67+jEJQh3bxdFsUu+BLtu95VMqRDGBSoacbGn
KzQAxH7BoYyciVSYfh3rQySe933IL23Y2uhOlYdu5wdZRkgj1i7GbeZSq1+YBNUhV5gSLWFFVDIF
CO47KzbWyafADchpU4wS8AEAgeqHLBOQAVGyk+HxxvuOPQZ1tlfqD2rpPZi8JmDTDYbd2oURzUrs
NazF+MXqGEu2tZEQMmV04IghrV0/YM44VdZxbS0kdieyZ9YEYK9Cj+JV0ICk26JnBVkkLzyA+j9T
lG9QnrGaVwuWpPSxaBN7Q97THHQnBi13ukWQGh0SOoYQ0b4L+mYkkJeRAhJQAXGuPsUHTPcsE+we
7Kqnn1i+IR8FCLoLuxBFNRNcrEOw0qThW/9dNGpWxO5Ixg8LqFFu5NHxhxUDRdBG0Iym7CRSk1PD
qxwljEGa0Ubp4sxhIk/UZeECvuByniZX633zpsgrkU+1EWVtv2Ig+X2DJyCnIzTHE269Rb6BXnBg
doOjbVkSYLlAQYSW3sXrAYwoFXxr9t1HGMDi4NGjEeQEYxtiDLoaLEnIshgSevgSvVeAcnQXdsEv
SjrOSoxtr8hqCAJCxqXATbZ7Y8q/NtyhHZO5eqwBRG5oPZSgp1zcVqXxslFZ3ZdXbKhXul0oZ9mP
MjLmefB6kd+ZwULeO9Sx7x0Sh3R/w7AR7KC9sMYcyBEMQa1ynlQPjHVOyzZZtnd5tLgIprnlvqft
eEHhXTOQmcTpXbzdpm0u8cUoZ0dsC3CTohZPJmsxu9oLPQEauSOj8XbrmwdJCAR53vrYuLANvtSP
Pd0NMG5bZDdAzVFq6HqLLdUfLDPTqlSn24bPzI/1gcVAImbDfR6vq/ceYI8kCYQ0ryUVNXoOeO6+
+ixvIuAPB00gMqYUgYRET42gBgFT2bAeYoJ99BWdVXlhni1IflCL+MKyuisziOkRynx4U/CW7zBX
TkEvzVukoPUvEOctEmirshh/iiwKfPQ26knTabfnsZTYV2Mp9yaq+IDT/9zmprUwbGoahBx+D36F
lDZJHsibztbYfw4NXnRIGGzK/jMHoELoehirWKP4t215OlaWsh4qrLG2jDNYF3Jw+nmoUx9tf7AR
/tNqyM/KhPquD1QY2i+x0P3maM8JLMlKAMKGv7bfIRzEGiPrAPxtf6Zr0ijTcZXcnS6bXgroidkc
3aJaiUIgSphRmwqlyB5X5wKNkKQ0DruwNDoUzK0Xqzgry/KBQguZDarY7oULbecxzHNgAtGkGFPf
boDpGhcbhneuWcqqgGjSxQa23RgeKKsleKJKvYnwlHA0aXVtFQVL+gYRkLYHkMM/dh3uKWHoP3c/
HyrxR3uk20cEzzXRJWHESPgn5H7yThDB186hNeIwI35i+hQ0qN/U8FIVFVLave8CuvOMqWk/z6e9
dkxe2dlR7SlE649qbSZMB/OOiijjQVqFESkyOLhIuH5ovsnC2MsiRmYGtvs31lgH8pIOxF702cPZ
NiQj3XAP6GR7aiReArEs6wgdxeRgEnoCbK7jKYzeb3SHMETOQYYkLLlixCx/aFd7d7dnf/8jGmNI
UOpop6I4UXsa2d5h2vbxd1CsApRZrXYwOj06w8Ya+++ycavZ/HC0N6rDW8pBSFqPIUewgs3VISc4
swW7vBN4XSkOOqN4a6IvRBtpx7lvi+ys+wH8S/KIwAKIme+OAOfbMacPetFyMIknp0O6xS8EkMQp
9YUueBg2F1m5Iu1DlpcCjTHbERowZwBtZlT82fAi1BD2Qe8xADPqjulYMus+OK6b/cfGJbWpZVgH
hGLG5ycHENlKGbPGjvOgerDrCZpNwlwqo73tD0XO3XHL70wBJjTyS8dbcUslooYH36Qt+oL6ksEx
oIkokQiaI25DtdhCu63Tq38GgtAeYcWodvgJARO0oLdlFSCNBwx7H5OxzLKi0yV5dO14kAU+EzVl
KV7RPYJ604xnp+iq9a6zeLXeeutD16QF7xrjsYVFh6+MHzFUHUguNJUl10dXR9WO9mQPghb23+MW
FvSaXQsqSvYE2lvHPeFfQoK8ezEA+kLZOtOpQ1Z5TxQyygIoDEDfU4AQpBLGhfoTkzKBjU1nGPt8
DG4W3YGghLDY7G0wfZFuH0j9eeW8DUfSQQLHA+FldSBOhL2metsiJsJi3AIY3jHOWledd+6eUeye
BM54WKcBEzAft9o274Hi68U/mn3U3fWkOtkPevcgvNgmex/XEK5Q4qqpFKc6D09OG0iSlghXzBde
Pf2HNN9Mbi1OIcwGpG3ovwFwIzH11vBrGoT5Ve1QmQq9gO/A+YfhhxoCXDu8wLYIjRwXl7ujYNXX
sLjPF6fcdTPsNg7dL9NBqIOuvtZ6cUHvzqpvP6S9i6aY0jP5JIx1BMrAxfcJjG7BhWgTJikhZlx5
gClicAuo7kgwVcmb5neIz9OkxJr9mg3JoaDuRPXgdnQNauI0SGRErLrhqgdSnSKe1FXoA/rI0LqR
kASmXkOHFrE6j6TiagGEAOX43kOH9EPfLr1PGFVC4MKrPFFxiqhE1xghk6g2ADta8QMHFMW872qq
0cDUQy484HyXU3Vhrr6wBXxOOH4o2bWczhkiPYPg60/hoJN+X7VPNqXMj4cLz4+QzAzzbFVqLRpB
xWUG4WvzsjjvyTIJFNIhNyUnhoK8OqgGwv8YJEYhwnbiARjcL2YhQ2KnRFQ+f2L/7RmdlAW85CMp
eSCWJs1MCF3rPgGxUIogz32Y/BOcscz4EaYRWpGdBd2oaGq/8zojdqLpXmceiOgbetgvY0cpm13W
HQtaibUGxVCD4QalBKp5vQ9kJyKyk7jmEo3EG7FCOa3Vz4KjyHzTRKiJ7+yDxNNpWpjH6mLrENBx
QxMCz3VOfNNIVquc5gxH0tclEweFZcPZ6bxjdi5A6ucL0aBTxEfk+paNeyYe4CMAaeHXPWf2mqMM
l88+5qALafNIqaOziYVferEadBCD7LonIwmbcDMlYGWsDIfUAIgx7Y+XwXymAXgbngqz6gNC2pHM
ynkF3GWZN1h8ZKmejn9UrdGoApF3oYyRizgRWo5hevdqx4Cv8gk3aa3ZaOCgWZi0jxsreZ57T6/Z
8IwqUKI2Xv+TShN45ZDl4LDSG5u8zlEwwtAgQG5CGX/Z6bpPOvQ5aHlQuKHmkYA88KwQDvdhnoqe
vWj3s8etUXPs9y9tq6913dGHA5M2GjQCAKfnyoAj3ioWpRlL+DIkwn47n7kJ6Zv+6JhDyL8WeXRL
7SUuhdEE5SRPFwQpn+nZCwSrZlHNCMQEbjB+mgrrjQ6itNe1//2v//tf/2/5+o/1rzPqOO/1+fSv
U4301fZ0v/3nvxX13/+6/PZwuPrPf3c6bd002mbH1JuKqZgt1eDvy/nP9rSWZ/+favdoGCetuR3q
eJu7XmNEBuXytuYw5+gglf7Tp+n/8HHtP37crno09f2hsR0KAWedvkspGu90Uch+EMmYuQDHKPV4
TSTgrgX6mxC4Smkz+s5ukTRKu9FVUomR46A8zIxrXxmdhy9WbG8/RHhnO6WdfI8ecctj0CbtT7Gg
Sz2ff4+obgQ934j3gkdsWj93q4KfrftGDkBJxYY7y9EHIHqxDa9J67sqUtxWYnhgrmSLWhv0U3Ay
pjOqNzc2jaNoz9f0pG24MYajuu9/3I9bD6pUHx4ICWgAglVtYgjoSD5q/kCkR4pmRnV/g85c5Mx2
/zCRqiYz9Xcz2fnj0B7PN21da9fXABVTv0Kov4mcjPr9Ig0xeONmKj3pvySPvv0d8q2qjxYhLRFO
SWd6LQ8JmVR6eJMA9i/JARW/Fpp98oi8oqKBayNAoIb3eTA/iFfQ6bIK2nYrPCzQi6MGbEPLzpNH
gZO3d0/OwVPQKzx4j/gOD7TNELfdG62V96Hmb0PFR4gh0Omh1AnvASqIvrlGlmWN2lWLxoewiAcf
/xRc+IP8q4JOePRnfMh/f8XriBamvJAuCv6bkhIk+da+7rYcCpDDi4tGGm+iu9fxzaP3lr8Om0uo
zdK/BiX5m3cc38Y1RAbEFcI212T6b6ZT/sHzWuoRjZn++zHd1/k7LVSwLbr/pL/iOfx8SyvUQJhc
J4jWZlhzghKRDAz3TXN1rI5rkJVA8HdyoBWLT8tpF4APuTIt1ENEob/fSTmgyLDxeekDzVNaT/jK
RA+vgTz46Rvu3YPPEp4DJZQX//1u1JW/WDGdpqnqHUXRWi3D/OOKWX8693Xjpe04ze+OQWdwUUSs
UA4EM8fBfNtKoiJzSOs3jxah/s4jwLfXPhy9FGI4dI0X2TRaBnMsUfJzp9pig9CKmlBTTsmRUIeA
Bm3OmNr6hytv/v2Vt+Xvv7NaSv14r5Wr/hrobHLEVPyDd/Vpk8Eh6a9ZK6fFVnp9BDqBM+sL+jLF
kr9qjhiFxugnH+G8BVR3tE5kos5g3zLgSOIzMxvInYRZwZPpkMn9p2E3xMb9eaP+btjbrT9e/EbX
7vvT67QdOt0uYZVHUg7RtC+YIxF8w+op1gGq55k6Z7rJQoh17QwnBIxW4WsyatHc/GHDiUW5JM8K
Evjk0k82h6wcykSJMKhJ7v79mLf/6bL/ZLo767fZ3irYlzPrumJd0iQXy/CMnthq6VB4Clv0klgH
Gq0/b/5xytYMLotWePnu/pajTHW3CmRz04473P6qAhpAsGe3Ph3InFp2Joi0Tut13W9SEtKEgXdw
aaFI2ULNDpPd0eb7xn81cM/bYR1vfCVke7CHRAjw729Y/6uz6vfz9CeD+tqs97X5uu6HnDsYQIL+
pgiBEjVIqcULkIysI9RWQBewn02/6fbOtmnPPAP5SfsXhfN+fySuxfKFkYQ19YmMXPOB46k8D3Ez
hlTJOZ8L94IIy1Af/P31m385YYpqmK1mp622jT9tknN9PbYftfIaXMY0l/Ee5GvR1IdJfkgOySZE
gPX7Xe4N/V+fKITON2+MvsT3u/ChWMaw6csGOY3pL4xdQOwUM3wPaizqmjkzpzWta1uO2G/EUH89
4ipg031t8MfHytLAU8NicnD6zC93/Srf2FslamJFK2oidV/j68LMI4zCs8S67rCENcKv8slv/+8H
RZPN9b82n65h9NptTVPUP20+3TDf2/PuqAFxfbzd5ELbj6eDAv0dsUow9sogvSqSl0RASKqXJtSl
0Ci2a7sNdNR0O5qrG85+Fp1JPMM4ASZ62PByNMDG7p6ShvDvr/d7PX+63rapqR1V0fVOs/29n99Z
ut22c9U+Jyzd3aPJLNKtNMKm/c4joD1z2uZE1dgrR0kY0vxTIosKka5/2graXyylP1yFbJXfXcW+
vn0umt56DU6IVmnB2d9GN18JZJ9/ArG+W45iOYzl9P0wux+yVFQdUqt98oXr/IRoSQaO0/Id15xu
fz9KivkXzk/bbDcNhYXeVFnuf7zAW6Nx1G4H4zUQ90TW8KyLzmTvjRgx0WdCV5waVUG9xynavSMw
So+RXYjiF+KCGDGefyC260ybPP+NHGFTetvukjs+j2wFnpAZWSNXI1BySMY0uzuEADQqT5RtI35U
M3pHRkYfSFoLhwfeW1woacotv10wkGteI1jPBX29ZiR/M/yODwDIu4b8Rz9DjKccY3cEPC7Bg62D
WIt/pcdmJzxzqumubBxU/DjFPi7u6bhOanLLpk9Zq6dHN7J5TW9L7U4o+069DGCPUUba9pXojET2
JhVX5hgeRS6bbScbEXl1T4kaU81/Ra9INuEW/p23DT94TOI5zbgQrPMSPyk5lUpkdmkTluh4cE9e
uEnPlHfI7q49s1t7Z7i9YsG5INK3fz/Lnb9chb+bZO2Pk9z8rNV353p7DTWSYqAl9P8zorqgY6Lz
SDZ9mCxvmpCDodOo7TLYrSC/pBQm0HyGVuo0bQjPP8cf1Nyipjs7OrSpordtF0bMgKbNjlrAFvet
R1R7V6d/slqUpWjR5uccqqi4Jc3keHNo0edpdqoQoFaW4s4/kvNH8gLxGWs72ZG9pZgr2k+QqiYv
B56V7Czn7wdBVZpym//LJPxuGP5kws519eq0Z43XACZU1Ahm3UYgdl0OYVlhOjlfllIrIpeyTw2E
T+HXVCgA6jTKxphFGlntN9Kh9CPwZihtXmhPJj8/GE0ENXmM/Butqw1Oc/mrEcm5fqfvaYvGafyc
fcn8srI7fvV9+MRboGPNhyJ1N0C8hJe9hFF9Fw27A0KLwFnliXVPmqLj03FqVYVb1FzDdYDydDLz
m/xVrraFG9HxkUT//rSHZrf+UaNL2EA8GDF/2XMVJFg0H6pEjfi9VfHQiWCFrYmMBodUyvtAKOvt
Bmq0GxjEMO9SXiP+ieHvU7OHKgc7EVd3R6uwRo9b5PZOfBcEu0E1SosXdnyU8bHvPJ+LbvT0pUo2
hNu9J3KD+1SnXUm65Qo7vGmLy+Lj5ZffPCEZGHlzmkWkcgN0sf9tj39ng280K+Ye5T7kn4Re3ycm
BFyDJoN84YoAxw3+CP5NjLp8RzpX1ixlbGiFwDgZ/M9N8S4XuTk+hn7kXEWEhsgWDU+xPGDBG1uM
kNgZoObeC0CFXxBi5aK+toqHETrm3dRS3uF/3pFeWoxRi1ZuTHzI+MrEyANEhl9vr9HjzhDoYSZ0
UpBc7ZbLksno8OZ0RJTpuiQVaU/e6LdB5kJlcmgkyXg3MZktxlnWLkKB+CViKcWk1iV2ciCDLVdz
5GNlDVz4JK77gbclP8gQVex8+TwZEt5oQL+A1TpYo8r6SCqWJZ3aWZq8Cc+WDUIFGlemIr8jM8VC
kZGTseywBo68hdwa/fpkKf32JRchT5B9ojABmscdyK8ayX25LnMpsyAjt+X1KpuFZAYEZx6isVH/
LIqwqD93v+/J3HBF8pRLiMrdWJ5D01qXoqv1T5XIHkCuRKplTt+pkGs9ccVylHCXbBOZMlnFshfl
mmQ5sITY05v+YXBnKcmC+m1RyG0Zb64WpIVm4A32YpXQGen0HTm5UZlRGdrPgbuRPSD/VKZYlovJ
vr0wcfy/sc3eOpUxpGlLdKavnywi2dK8nqPOADVoEu/xbAZV3kKecaCdp5yN8rAcfHL8vanqInH6
2/wfeAMBGjiB+el7EvMSZdlALSKSJjxcqNyOLDpGNQQnql1mUaRWpdby7ZEnvxMHbMiqNqqgvi2O
J9dA22q5GalX56kWJwDF0qy8XYHIqPJDeXoTZr73KOU0VJdyjEmAj0ouQb4E+HIyVuWRg41eG10V
/54fdH83/9B847ez7lAqnIByXIonLL7uDKEU4Ae8fxzktlvFerobzbxLIAEQukPe2m8NWg797VyV
fxdc5SpQwaYE2ziM5HEJiwBUCJL0Nz51BdTRCtUJMRN/lLe9A4Tw1b3vbCME85AXy6N3tFclmtr7
D2lZkYqPTmtuhOboUA1A8sIzA13Z/nos6AqB1hJiNoAgOnDHOXy5COziVSDFiT+gcIvyqOohZMJ3
02/hbYgsgEo49ikARPmlPIZ4v21cT8py+VvLMzxk7Xme6WtAJ53eOZERNZbifXSW4p1cESf/uPJ3
U0K8SPv/hJ3ncuPskqSvCBHw5i8JQy/KS/0HoVa3YAiAAAjCXf08Rc7G7Hx79pxQSy1RFAnzmqqs
rEzeS+KQ+4eE/nLtJ67+/ONFrXDe6cwjW8i/5OobPHnctD8S27gPU1iC2hAOnVGAMCL7W+6gFpWE
H9yi2zvIV3k3STXkI0bM4BYXWeA3aC5weHL49K9/ya+Njc5GbobIQPn10xggzPyA9Dq5zg0jYjDI
6eY0tPZEQTGWuuXOeZTfzRuN4Gnm8z4aZITMfF4+BIcSrAlEn3GSra8oe6SH/Eneb+Kw7mOJAIzL
wi3g/QVFpEBG9EyPOzdlflNpACjX/Q0705/nFfE3GuuG3xAYorHF/XfX9gsmgLzX5ZZp6byyFxVB
EdGtSzbQrIA0Qsg5vkEkp7zqHMeVY7ICGsckKuThMCeeFPhLDuy8pvWHnwE0HxCfJgl3ubtyWLBO
15LedaQA00Gglyq8AvnlwC+I3HFgyOW9aX7CpZBbdA0TPiUcnIP6yeS7839PoGTdBsgB7M67nMuv
cmEuzEO5yERT4l52S/pRnOf9Z0Yql/Qpi8ZVjAmKQIvJRpIfCU81Jp/GyBETGKQkvKih/lv63eP5
yNt+XXYNbzKFYpYjI6ZcF3gaTVwBmb3mi2CESaQ/06nOrJH5JHNMUIo4FExxlgO7ZahExATkyd4T
A9lQoiiTJbIlM8ZienPLFUgi2NKiiVyDZY0lLSZ4d3gfCea1X/KO8lqS6cqhZ7jm3l59NUfe6yV0
QEjuz4BeuBqIpgeiagnV5VOO34qa3f1/OQepdkg+jWk9XzMurUwjuaD5gZoF+KWkB/QmckGhbwFr
cVmh9wt4IqhKixY7DDAIW5cVRAlvfdm6qD9wSh/mL+xiI4ksBbtkIO1ToF8BIc+kl/f/BclsVhqd
Q/KzYAwCEBsPA1lUvruI2QZXZXfl2sjnRIYEiNJ+41rDq1hIdimhEuILBX5zWTUQOhADxXQVI6v9
sAEo/5J3sgCcBAhQwu57ipIfwVEBn8DsMJgP7NfsnRpgF7qvOEVzEPcP9NbDK6R7pOOhJN6OkAT6
+/7LHE8cuWGAG6t0na7/Dy6CcQq2HQI+tCAl8ijmVkweOT7Bl+RoJm6uhBE4S0DjxuMXgp0eYEVO
JGuEhHsY26RrSFSUmtfSIs2roKd+i7Uk4sPYgyA8YZ7ogeE7fPXCZKUGVjgShEt4UrFNCkKTr+U6
gtt8qvy1SNZWRBzjTn4vIL08A5+cG2ojG/EtBmYPveM4MFoF3pF0GHFxDh6ra5q4FCBNCtZMd4rE
A35c+a82wn2cGa+Gyi+B42JgecHWS2AG71DuJnYGGXgydU5rCmEzk1vWumuoPt8zREH4LKajjPT2
J1l7t5HebcvoAmrcYpczRxpTWGWzyFdUgqMquC8oZnhG5oae/MDgkXTFVOdt5M0ELpPRLF9voJls
vrIN3Jdtlkv2oxwHoIZdStZ4la+n0OIOSDwqsYJOcAeBRNB4N0Cz4/bCMvFYleqgZGokdFuhILRJ
2DvuS7kksfe3ZDf6MDYQVl6VvUyuOjh7t0IRZxppQRudIRzel8nmeOZgIDD66Nx/jQdP4gUONFs3
H+qz5NGsND47GWXWjqtvIWTAOXMNa/b1kZ1e1qB7lFG/Naz2Gq8wvhVI9RdwWtgSNxOpfLNun2R1
125Xnw2PjVcgbdXXw3SFPRIbcPJ54WZam+LA/KeHY4OZtizFDf2bEujIWnjiRjqPVjQSArE1RxlC
CCwvO/XjzLMkAJLtVGo0sqdI/s9yjaTs5sJGpnErpZySre2HkZuT4WEmgIEJB4EHBUhI1hI8gQN9
X4m4NjRheI/uA0VYln8ruuxyju2y69lw8oOclU54UBwa1iuxRqr5rZyBBBNzIN8NOz28ggef/Yrd
0V4ZwUiPLFqowfmI0RNDIWVU2VyD27W4bVnooCyLYMIpGs4Cn/JV9tVcDFS4Zpc/8hg2TP7wItcx
XTVrnHT88ijvV0nr6YUDmwNn43AonxIhXDA/bNb8RgYyUQyPmyE+DrctW+eWyoEIPpMSRMgBDet0
1dEpIrdH41TKoxcpfFj4PshvZMvXQyVyfrzNheeaQHlo8/pM0y2eDVsxsWsf5VTl8HW/IUIT1MZi
g2cnJcJRw8uuIKS47mRmyCBhzB5lPjAzwH40aLmMJo19g7flJss0KsFv7IdsPW6cvdwv2Y8kYsl/
8h/1WaQ5QHv2Jdvt+YbyNXwF82OOe48ThysnanF1u6jeF0QYsqPIsswSG+L6LRXGX9qzrPzeahYg
TVZs+WAtXlsvEpLg1oeakuwExp//CPLq/6KqDRxoqpahm6YUt/43UuSdtLZox258haZHQUWkKmGO
xehN7iAgVi8AGFf4onQn4WxHufg4+smqeEme+AVZ2iBO5RcqMAvSDXqEn+BQvTVfKWaW6xJ3N4Bf
GIA0ReFYgdbOkZbcSQkuXxfMdb+s1td/5Jdvnru+XsL0umnqAyqY6FL8GGhgKITnZLBYmR4r0jXz
5wQV3kVXmwMb9KgBhGCouR+m8oxArV5u4nFZ6Oh4mijQUltFBhg937+npVSBFMKDQVomD4fDuCx3
6RsaNe6zFlWLL2Riv6Q3u9xdhuekCPOSeKGGhPsV7MbFd0EJ+6z/JQvQfBXS3iYB6ApRAkAmn74r
oVXTOPjHP7zDdoApFga8zacSB0VFgJ9SvlUCF1etcF42O/QHXNo7+0A6LdXQ/c66QJgcpR9/swxd
QAlo5Y4/cm9p0Kg90OmNaNh1R4MQfeB0N+GNyGp6wvlj/Mr+OFxWNoPrms5NBvfa26Tz4nSMaWUg
NkefASNjQdtmNCvkL6dd/qSheVc98Xh5LJ5Of2QO0gWOo+ZXRegJUsc0z+gGZXn5DGI6z60lcuIQ
P7G6w3jzUNP9urBFXnLZ0/BEG1iNzsL6KfUhL7NnTUzpyd8sfcqG5xXsynKLTfE7Fl9KmGA/cFmc
V0MdQQ8i8piPzRairaioG5/W0TjSlkCUFQcevZ07ERL597ig9i+KuRSrTEoaVAtk5P/vIa/EzaWy
C3valTiVz0tjW9eBQg+e1i7hxdC6OEDP8s7/AY40/uP7/mOqGWNctWllDdAOpEgEWXZtBoxwQoKZ
WEJq93E4fdIqtWrJO73DaX8Gzx5JWySal4+ORFei+hOxEJbJt7JCuZkOepCsgJzwEj5gVQNgIBBN
HEkGJCGXoLaCxYGrSUzU3apc9YdErdqz/UuCHzB9AnGQFSCRD0FJBNERrAj4D1eETcwxG4SK9YdE
dsS6RE/qpg9xdqsRTZEHiJ4IAaX+TjuGhMLET4RN7P/pRkfzo8c4p41OhB46u7s8DuvxVtwn4iUa
lYsir3PLCeQnMBGQHzI4SZxqKihFWIXa1ljpgVSDO5ZF2swIWyXsOwXZX6OEFw1G8BvxqFuaL4HW
fPvOpggnMZtgDLKASxSTv0kkQ/oZSsIsIUa2luQivgUht7JcOD5K4OaQyenP91Ke7OsSaEkOJuGC
9E+b37LTSJAguTWepR+3LI2ESFJZebfzhxA6JDUp2byRDWBXFCqM7Gt31ED2PklE1ND4kedM/OxF
I1ux7kuel28oWm3rSIeLDQetW565jnWU/sWq8RZ432u+cLiJXinbkyyk2B0N0Ote/sMMcv7VFNJU
TXNNqZY6ltQf/q8qV6qcKkPRr8OL7GMtQ+JOEpY0gJoRKY3Uu6Xa035IVC2PyviQcFwywPvzlBWM
jZc2TN7jV2+VvN1zQxUagf5LXncCC4sjC4ZMgRlnvMZbJlmc2FwFzJEE034RDKgDzpHUvl9lfz1+
UoGBUML/PfF/z+OS+Avs06/sPzI6AICg2djGwmu3WVT95t4CGs1PJ6zEAZXkjy0oNfrL+EhEyk4+
PkkiL3mjBDEC35xZ3yRCkmxRJTfMwAxYAxntHnmjUCbguGzlO2dNO0SKu6WFihmlR/JDZx0HA6W9
4VbmwzdIAIfbVEGNUPFdUrj/VPXTjf9P2e9/9vl/1CXV2CvOWWqMXG+5H+fg9CMzjmyQay0p4pm7
8SYBiUwpyd/kaTLH5VOm4gkOWsqx309T+xZUV26PhY2I2LgbrEon1rOMD0m8JctwJEXZuHABpfam
hsjBybQB6HiNw2x3QxTW5F8LSTWEb2RjXcedlGQI+7jj7xGLU3VvLyXts0KkIok+St5Gaqjab1ke
BaSrftsv8tfCZQIPYLrJVBXkQD5lEkpC5EJLk2qcxOsT30nOxKES4QkqRTWW45LsoniXZcMJUkDJ
mfsvj88s0fyOxeP8EWNtWgb20uCIBD0HWRbYXuoHgss6GC9LkfK2SHahwLUkWBHacghMie9alH2B
0Qry6zxcUc18sB8NgGKpTJksf9Rj+ZpCo6SqOmwkL5X8lNLsBj7ZdybkCpxBycflU6YS9mk/13SJ
rQ6QMcsnyfQNWFgbD3xbYOcnkxAHUXJeFnNJhllZ5RsBmjn4e0VAyjvTj6Dot0rR9CPFAjk9KR1I
lsiOHdWgCyAP9NuJcJ5k8DKtJXOXIxcIWya51GukuuXQEtLu8GddDz9yMlI5lvqbXCP59J7NR3o6
fsGwoD6F97Sk5PdKshysHKe5wY9MtjMjLI7UtqBeNRD8QQ3kTUGPuAAyWFNeUAasvCxlFDooYGoI
M4E+dC6hbCx4sjKCu297Lz/LIiVLkbK6XS/BoeK9lCUESBdIX4B96mLg9RTZ+G0uBaL9tBlhprPE
UcTGsE6ILnfCn5yfwkSSW3bldeVnHFA/pDgOK55pxj3lYrHHya9uB3B7ES7KXl7X5cYDh+zYgh9B
7eO9zLsbgrJjn5XvuBxSHPjAcpxanowgqRLcEngcmnU+71UGLidjTs7k/lWuqsAx1PJlGdYw4KtZ
mIWSVP7Er7Lwyui9csfvpQqpJEklQWp1t7pDlP0IMCVrglxyzpizkrPVHibIAhUn4lKVYjgL4MKh
TVTx5W3vxy8HxEhjDMqYvccQKqGCpELCJ/NYfOQDTIzHJDKRmqLUM2pug5RSZFjIWGvA2ZDvQYio
BgWSImy/bvmgEgQ3TKBGilncQGYYoUvyRGFNrpGUXO8Fslan0pY8YaR4uPEMOO+C68vweZ42mPes
LQbQbd17FLaPoCScTnKAxS9DhFvDSLcYagNnzGQEcsOvUQ5Oe5YLgqXryngRgA5hP1laBenTCYaY
krv4S4WdK9fQ4z1lGJi8i4Q/QuERacMOA3W5stcN1wPfMe3ZZbQKAiegnbtXYLCvZQDLzZOwTYC6
+FWGmhxFzkph8AJyO/TI5nLfBh/ooo28irxwtTM4eMyWKS8z6HApIoFgTJoYNvbcXpl92sPt1Bik
XOnRo+WF+yln7zDjkYDaoNF5H3kUyFjr6PtGfu1BVi7YG1+yWMnyB5rHmMAtWNYkDlg+hKZ5PxA5
lNRdmW04VEcku84g0TsyzwTWPt6Z9DAt0m6f0dm9vxA3JWGMEgogDbVw+tNhEKgBIjE0ftK3SSOf
sz1l1O2o4UPFVAOMGpJV92KFzZOOU6Vxgx7jTUxNEurIkxOe8DvsjsOh8tV9FVrvGnbPBhzcyhdm
rjByJd4sx4VsNUImOvMpJSKTaCMTqPoToh7biUSNEtkJNCBFL4GMhMglCeQs9D0+JfqAtsumkrAh
yYdsVFJPK4/0CWxPy+/MWl5C/eESoikE3xqiCerLvkIvzObqQ75HvzZDeHChTcvhGny3qAJSBnMw
HCk/DDJZu1mJkM85KPJN+fFdtAsHFTH1mEUTGenC7pZPxWKt0UaG+uBKCVLMZlJoeE9ltMYuKXKv
AYR2LV/iURP7bbdQ80WU/846fzIW1uEU4TG09MnwLJpx/L/J/il/n7JoyI4GPTnK337xFy8iNMyO
aR/2aZirX17/fdZCt/xqtGdezTwm56WaR+17rgVX/bBzd7m1LYiGzOC0PhqR4j2/S0RN28EnafVD
Fx+jb8AyNtPFBOzzLXpl83LhQE6/LuefAQU1dJemB4fmjocXDQ6lENi7TfYSOI/eI3ge9R3aQX8u
O+TYcGSFc7I5XP94b3RH0ORBFv8MsrUw+6UbNkfV/1oOO0SiSJ6btdHwA9f84mt02ZPoo7XEVIHZ
QJDiDBWSrPg3rmc37FsaGrbFb/NlnPfQf7RfutR+Pot31VjU21OOJcnyinIDjcxj2MNY/SgW9GPQ
7Y8GTkS1MT6O74WfBLTONkG/tREeQv3ms6YBCfd5BUuWEaFDxPr493S8GMvk2FN0FOkBdPI1mkJc
Y1kcPtFwWd5UK5c2ljG9LyKLeWS90KPcIg7g6fQ4Kc7DrGJebQd++dtVl7bnu0/wYdEmQhWBVvVj
jMMBzeAohtD+o3TQk9BsgTqbI2KxprNj9zl8e0uGlaIGQ754mo5ZQomq3PEDfTn+PAIPVI5Pxdi/
tj56tWjSNq3fg6+808e1j96JqUDoHlO0ycCNuKkyF1BeUD9T/+/LJbJ2M6Y+pfAiYI9R7H+COFr5
uDeG87b566LXvnhJAoNun9D6ndPOrGBg9Nt8NaFh0zONfU+OlPJ7aBxsn7mCk87I34fXp5RO464L
pkBf1i+zD68mg/Ohb3BzHSKMA7sFPZOP2WMSFLVPL9/qsn8YXg1sYPilu/idf0jDRH9EfeUpp58y
gUPSwJUyOvabjl0If+HlcLTRzPHV7/jZQOh8UYLGTAEdOh8xzS5mmKdh0vktaEziT99q4s9o7n/D
hr2EkF7HJWAwJiDRZ/6VPpnjdvATxGwWyF6zGb6BT6NMSJ+F+xEjor9kmPaUmFGgPqOCNa8nOtl2
iyvNkP6VgmIH3uJf671yEbItBYj9wvwDIAYCI308VsCbHK5+9fXpRQuNSaXQoemrO8F8KIQuj9Qf
wv5t4tvzH41pRHjoSzC/vBbobfWBEADOuwVl7iF0rxgWtNPCeByX3l7Z2w8XP1656YKiPyXTZYoA
wJfAX/OG5iQKFM9nOt6Ig6lBBY2ffxVfQfUVIHOmhyBJk0hlf2oNjbtgUKKcpvpO1OBZu3AoxeLC
ML+BPHNwI+DYV/JpZwBeHfp5HKcagj8XVFObo5RMGgBwjf9JnP3+VdBjKNO+8/fsjweNogqlAWBu
ec4MhCV/Hn+fEVA/w9e/PMinlCKkfNHzfH66QRglryIAbx9RSpVXhNHfPpor0UJScBNWiJqrffpL
CKcIkaxTsniLousVQVtBvs2QmowvGPd4uPIOOa+g+5cHitKBjgCK1G4ETJPnXUlA5bmY1VH6GDlO
OVJ5DXmOAINSGFBDqfE3sApuaASlDIM+bDYmqTRIdUX4yHEYr6QrQSOrkZznnvdKJiX51LjF02s1
UpW6bX5/s+D8q0B91WBvrMPTRnjrTLBwvrWYsEvSOgSw8i5AVcGjsk2Ch/NZhWqA6fdG45kZ0oSW
ZPAueyK9KpTApB593z8p30ZwhKXeL5Us6mYAL+RjvwQ+YWVheQCyJxqIBoJYNgkhQyhg8lJhA8P9
0aiiCGovwL7UcM70pki1RGomcoH0282TCq/7LhdZEChqun4XdTAABJkSNOX+oVLuq0nKBa2S1Lz4
VVJ9O8GvV+ljsVdQIjEiqPlLxHzeZdBIdUuGwf1dpK1j2lI5BBmQGqL8VRvlyH7rvKa8l7rSb68g
j4HhbBRWfIrLvCy24DW1DHUlv+r2/OlDFUENpiApzTMo7K2qV8bRL571V/5Yni2lMnlpRvumDLV9
EQi8xkn6JmLsDE6pGsoEkMKJcmN1SM38doXJfgGsEFa0hEnBsdF0ukYn7HZWJpLeM9/zGJMIozUB
o6gLFTsZaBX1DblCcqYqQ57OSmrnUi8ftjke3IKCCKcijQA+KBY7R4E9pBROkx7oiDT53Ara/43j
OXQsoPpPhxBi1jdMS7RfRPtP0An5TpqCxFOAukj5+94ZJA8LfYO6+Ap7oDM7XSu1FcE0+JCEQnjU
SigtK6f329M5JgFjwMcISeU95DjuXxUJxunwRR5U4nappwsmIjX0lLxn4lMiWMmCiw/J/c63EFsS
gOJD8qOarxLlNsT9AoTiPh9RvcE4mgtyA4UEqBP2gLw+UTUht/lLno+PAoBoG/V7gUxxa6C3RvwY
Ki6lXEQuI2md4Cz3iSfTTTl0wCDAosSoRSgBrODFUk6WercciUVBBKF9jvx+glxYTn/8lAqTQKdy
YSVPkZ4ebhq/c181/jL5kfMUSLeRaj/fTU+3i0RuIv8jyMgZ0Vsi/SUrue0Dw1ymgEwHoQ3JCiTk
HgFQJEKWqNh5NSh510EK7qZ8lXTWsgIJkEq573bPudeQCEgJX+QlMcvDBokPTwbLqtipt7vRMJgw
8wRTa8OKbFGOUwnlGC+b6anZ+sLjkVEjT+BmkTRKrsTXXwJxSbrJ6fr8Wgbj/dp6O5pUuArCrpD0
LeV6WWtas812yRXKGXR3jpCcunwnsB7j7T8w9E3nX7OW/weq+0ejaWKdJiOx9fElBZ8ARgX4yWH6
Cf8zmRZXIJfr5rIpuUocFHfq09xfQB4EBJGhiyc3w1lG4BTV34zc25nI+OIK7uSc5DylVY6rtZIi
pJwzbe4yeMkDN3iSUoDI3++EuywqI3vpkggCO+3dV8keBacnJ0zXwv0HaOE3XF1JjIGiyqAg5+MJ
IAQF1/SOvUi3wA30WAPI3IEXnrImgY4BP+QFIVoKHCL8D36Sl5PH5VNQBPmgk4B2Sv4EXAZq7xQI
DZgE89V+vaeyQlW5U7wFzhD4QKgjPalWvxXkULitJtNNLqjAGeWPoNTxvv2YNuTDcgKCWUijp8xK
F6KMoFWS1XbAMoJuCRohzFAR5RB8pAAyq2jDFUkVxUCnAoL2m9C9LHZFw5e9UHZRmnCBoRfmM01A
oSyUMrPTACFcIQMejKXMGCHZybIqFWvZBm91B7JN6hnb+UmATZNAUWVWOcQLMu9korjB9feVPYON
hpl3pykIuCnQ571PQbgIstMKd+NORxGihZAW+P/jxktghsqGKmSSBkoBoRNw9w3yvG0PQqES4t2Z
OX2Oyn1CU8uZHlOpSGFVx6mZQOeCyuvs7cJkk23ZiFoqItJDIUxHaR2VVYFXfrkTFi9sIg0kMwvm
ofRjmDT13Yr1Qq5zMIdgtxckWTZ7eG9s73fKhHAohm8Nq10k6CWa0R7l9CSU6IkFJKwQpulF0Nz1
9buHZQG+jNEnS029KiDZSObeBrqQclbea7ZLdgm+SkvBigWTjldSjjN+JTTZymtWlIwEsS62kFZ3
+otQVCVuEq5OD/FF3lOYIBKSyY7Yshn9+5KLIR2m/28rg2O6nq45nqX/o+KSDNU4jyMdHWI+0a/1
YN5dnsad0YviKfafMTS8xifuawmQv35+HIy56J7/wZYN1ZV99UjEW4Y/CGM8/vsju9V6/s2RGf9o
nrt0XVxOXiO9JqI0ivbVt/JB4d/dSIfJSAGyoVW9Rz+QrPoQRwpE7jB8ouz+jvDLlyLMm6v/fkBI
HRXIaBeg7Es8jlferbT2+Ymx0+Off3/Q/7pB5taySDO/4/6zBpzXea2op1P5+taHl+AaoBguXbyo
8ZQH4cS7IEVQ8mmBr16SVXE0qUAUxxxLncBCsKpbw0Wrl/kH5rmPznvuP0URxm0E6i/YLVK3/0KM
GBoOQvhQgTFjA9YinaJrjue0T2KqR64urBfJPCjRU56fyQd4Ns5CwoqBbkMmI3IV/6kl2PxnS7Cr
6VTubM/2dFN3De0f9W/PVt0u6zp969pibEW9O6UQP1Eb7hW8uyFtnnrfrauVPSSROpqL+GoGdb00
sg4XkH2dPja2vTD1YzF8nZPv3n3k9i8GSOPwZhB2K7Lp4WRNv9oZ7db5V2k/Tin7hIrFHLKC7vVP
m3976U9WvMxuSaoLw+PaR//+BhuW9c9Gt9tpenS5OZptGqb7j3E5TWdzrvNu3lW98XBGQ/fkupuy
OTq2sswtPRgr5TFuMXy+Fi+tYr4qD+fhK9e75xJLk9I+hdeKznKUHrUMOXsFuwsy1P5vZX23uRcM
FulAzGo4pkdDzff7pt5ec8owP4WW+jpSHAacl5KGghQG8QWBDHfIlmnDdMSirZvOfoNCyJXL1anX
VXIZDoqLOPmDZaVLQ/kaGuUXwGque2/VaDwobM/eZCK6m3d+177o7vPVfvSwe1eRQFJcfaUo1VNx
Qmm1g5h2JgowQBOUoVwpero8p2PQt9N1cQYFactxqw+AUnk2YDWlrXpjV83Xw5B4z7p7NCwFZ79m
WteagirNtvU2JxOco4GfcqqP9Qgro/ws3xP78mjU6vbqITqsMYWLzo+bbGVn47FWhz9JDnhuPmn0
kZ3lpJldSo/f0KYHx01iAGqGBlWcqkXcw30eDdhYHmZAFUli34SJzj5rH51qjLzsaJvbi4G7uJ48
z2OzzvNkb1uIjX4VHUcwutv2+qF3XyoylWr2nrWYmOr9c4vUXm/8nMf4y1DsbXHR1+eTujNz6ysF
1Z6GVxuz+9k7Rfbpr+V+MUy0V2fADdjS3oqpw92AIzFrOjraAQs1jXuDMOCE3gIRte32qxzZwM7h
3dRXnbJQrdbRqO9P5Z+s2+ntW5w9XpL9pX5KLmgLmR+G911yE2ul9BvU99whCVS8rwf3w+6SwGHM
qAgjOX9SCjWV3j6l9imak353svsPa3jv5uPJuRwz2ueGDh/c+llxFf98qiPTwMrsAu0Pmmey1ePd
EG/n0Z+YYvCJrA69LvP7quG4Pa9VnRCoRsJk/NA8ZTlYaIJo2XvVM8SUjaoYUZFVr1nVLh0b4aly
Z07KYmRomSWkBivx83ZatkgYqvPp1Sy9SMtwdY3zj/562rYm6UkSDs6Hhjk0PoDqqTvO2VfZZiul
AgY9a9m2mfVlRXJ6OS8v8bsyNgun41Om2nzsqObkhEV4tJmgCchFXMMKPe3hDPll8A6KejS99FDE
FcZ13wodW1N7GIfGb+rfCshwD9vv+tyOlq8wDayRnNZmIT7NQZ/GGy3zggpt62rMAwRVy2ZEE7Aw
9teu/ejmGSPz5JixrPV4keh0OTsVuW6NUi3icbnD2o6bumc364S6GACxbcJLntG7HdR9M72MomuZ
9kgvJ4XPIuv331P1p8nIqmOTyX4woHp3roCj4E8J7l72k2NXgYN0YGs+zDHDF3zvyn/2Y5Kenk+Z
49fXajGq/bKMr76nlKuTR6A+DVGnRHlqLk54MlbxL1axhUK86TZ+l//0bvzmUBcZ0PDugY6dOV/G
wrWqKFC5bjjQPa7T6AoDT5ki77Ttr+PyYl85R/DDwcSIjcaXylk010MHY+liGesEq/QUdNJNN6n7
lBmPqZtFc6m9lXq5cGsNdPlv7b1lMRawZ3AWKlWat7kiwlR6Wz1/b5vXdC5QFVwPp2cZv2rS+0xa
V6Nn4tz4mfc8I+J26ZCbrr4Gusjz86tbxetUM/f6ufzQm4H1mCC0XVaa/djrl59Sy3a61/iey3g+
QSTOUMupX6zyb2vRaFoeOcRqgiVvqD+t913Ha2/6cfV9a+At4Jz8k1lsx3hjuQSxLVKSWbWp1RJZ
NQpeue63MlVATR19e7Kx81YAP0Rq+E98GZdmp/qX0n3O8mxVm+zkw7g6KeD16Pv1ChmVl22vLm4+
lbboErTTESjT6SLLS7SQrfWog8s2gQetHNhrUUqf1uC89hqgyWx8ZgbkBpYzlClPubOrDWPrnq1t
FX9p7mmNtYh+8TG+nNSX2lb2Xi9y8eYwMLGGMTz3TF51p6SvY6msHcZ9FsfLs4rYGll6ny3V2QpO
Dl7E6fVhtqZFZZKinPmfpLc81FQ9xrgPM81bsvcVWMv3qrFq83mX2ll0tou9dmmia74enW+PlSFv
8YRR4WpS+aJ1oHrOvFNoOO1TPxnbEX7QkEWXRAub4r1o4D/HVpjhj9CXL9aQb+3LtB8xqO6hwU8B
s4wltQ4mYwra6elC9T/tTlEas8cNyK4g0ejoT5eL7M+7LEGspn71CPszZtFHNR0qt1pqqI1lZ2Qy
HTL+PAv78lVvu5VheMtLrm1NK3ma25kqVfM7cYOHAfpdfVkkIljt4IrZLEalTZa14b1rKtoiF+dN
q0y2WW6ihlAdJj0lLSW6ubP60MifJ4hc2uWXdX5vUSGt9RVq/KPfNriPOTM2VBzQ9NDHjrNQ2H8b
9pVEs9A9A+DIEgjbY6wu4hFU67nU0W9u9t1mNPafV+9nbN9ta+d0tB7a6eNYN69Gej2eqIcaPdN+
coOWV7WsV73uIlfPgkJ5SBMavvFOS/SeRfOQj16o9cYyb5qFPLkYyIy7YdsXYjza7C5wReHMtvHL
NfXWIzTUy6nczEUaNPWu13FhyyO7D8yK1Kc9+Qa1E3iVrN+Ob7aXRdlnvlbk0CbTZZGZi4EFLqnk
je2RPt34oBHyFGOxcet6l9B8dWIQxsObk+UrJ6WG0VBI8+r9hdrg1HH3SRZGdaFdDp1p7U1zGXdk
+SdysvPvmqbXB7N+GuruYQCU6j5GDacncArjqSuapV7Mu1nFvsCCyZm+6Eq11KcmiuOY6AQWRzc9
lOO6qA6mtr6q2Gv2gX49sNcnxrg8H8YULXGa2YfPtA7V6o2dKB/fz116tCnhJNc61NkWzidclUsW
N+tdzQ9pi1lE0i3NS+uXUGoG1OwMz8EbNhzN1ZR/28VvXeSacJ1zp8cBt0i2dyCQk3KJYriuVyov
KgYxGZ3L+ry5JKJG5wVuA9ZtjOjUNP5Fo+yVJVsGe2Bb7CXeFjL3Meth1lSYvHjTixKNsJbN9OLb
l/dZruQcmQgT5tYqv6iLK/F6caV0YtUrp3sYL5VvnJ/rkX3LXPaDszTqH6UgVbs+O8U2s1Hfu+hP
p5epZ/vB/anB46hFnNTDYtYm10zVIE1xIVLgb1hEHcp3SQWwGFg9Me08AcCnxrptu6VqxZuxMnwb
mxPDfnAwIiopfF20iWuuL0ed8rquLJVFUbI+nQi4snTnODYFMwSYIVAYl2WnAF1zWTKF0YLue134
FdNEu6JAlrSBrf9V618nBWFlpT0oXNpruk5mdaHqw8Kqjm7ynagfuoP6DCc7feqZ+Te3TyvOqwMi
cZcpKPZ8Qm+QEi+ilA2hXdZOO32gnW7+FadHxlk/7139j9IZCEna7DAfajqGzVAdSnNaFLa76Oif
mgB85q9e05fm86nEPDo6JX7nJxR3AOoGLJAV8/x6Nst9rZrvWrW6FupP6lFpG5rNfNJXZnqWcTtl
2Z4FIqi6vce1G2bKnG/zfFCpOY/EohXLZmntc/vvaWaifKjG5LtlsWri7KEbjif3oZp246T4BKGl
vZ/P+xKSfXqmkzgZfveYpjOPXIgbpDD9eFp2eEJenfdpdhdpss31tyI5niuU0FgDz6dIr15H3It/
VXkamBOI1xkUEfGe+i1vVvNE4+LpoCk005WoSBKs5Z237Ufr2XUhtTfqolFPQUL6ZXivFXLQSaDU
w/aUqCttWjfWe+P9LfRkN6LP2uPlqSfeMrXMqDZ+nangdh6wcR9v3RpzSWqzBZtoUuq+az2fZ4rH
+seMydR4/pgdZ5kRiWfdh1FTbqSLIE1/Ts6fPPlosmq/O3eFfyre2jMKlA6WrQ2amzXpGylwU5Hi
/OkTVCDyGEhVoWw9HkvaGhKl9x1nq3i7qzcvpgqlLo3WJu6TrrxOJEq0OLRnP3PxrfMoTxJD9I7u
m64dzLNNite/VuVPF3tsZ9XLFSNoBxHelPK1m7WbrB4oS7/r2s+pzMmudgVhWtv/dpOv8dL73vhw
yohiS9r4s+UIdcPs62VGJlG/jnUdthm6uO2+OP8ZGV/not9dnKhLsq2DhjO5z8JOoqHdn7PCL1Gr
dC4lykxYmDpdMJzSbaXQLGCEMhKm4qHJXPZ86eUx65WStb5hXTAI14PSsw5GUeE4xW3EaUH5bMCb
5mkxzO/VlQI5OqZgm8RDbXTNDH8avI3FaudJskf4aRC12X1KiGgM7wW0hFnDE1B/5NYU/SUYJyA0
aP5p/5TBC5otfzC91UQB2LpszhlEaHfjKqZfXpEQaY0/jh1HdkacYQ97TYlfq8dxHnyHiYuc5Mk7
5kP+SRgUDuq4sWzzWdch5qr/Rdh5LTfSJMn6icqstLgtBUWAAAhQ3cAoS6O0fPr9succ27HesfmN
TbBJiJKZGeHh4W6ulx9DbdeFMTFxD60LkuZWM3dChZpoRtxe07RlEB7q8IvsXMZUhDg2Nxp3KvSw
uSt+S+TTOkCPWeqlLd2kSx70mM1Ky/JtZWvbuO9uOqTQqj/rebw2WjoQ9cnTyEXrRj+qRrwupGg/
yvnKrq6N9DCL49Wug9N8T5KEnXfsodxpFEHaX4ekfzBT5DbL8lgrGau/4S9iH4u6OiZoz3fgMV08
++Yt2UlztO8nWMlq5I2q4eaDoHTG81qblb2mp+sp8e/j62B2vtNWa3FASdc+O0b62Bvqw23o/Q7e
JAKSRXILtaIJ6nu1jcY3Jl1oDI4cbSXsF7ro1RKhc/nTQjpwJoVRpry0RRtE0jfYUNBza9as/Wwe
lAfcfTT3DoiAUX5JFq4H86G1EVRnzyuWR40BbQd1+2Q5tSemoXL6upd4HEgDhBz68SnBkXAfZVSm
HFl7UGbbl63iahoqjKmsea+IcXJGcloRdjh0RSxRoNTvEg4QNqJoRrwtUySyQVr6OfMqg8lQKzcD
9s2SPOyH5KIq3U6yR3Iz8yHuAGBSJdQWzKeG7slEP7oxb15CMFVFkPCHboXE6gqTa7OV/Cqy35rm
wWnKna2mgeqg0VUclxZfhv6+/S4q2snGwc0W4AFYXDZpnFaweAzLWVLmt9Swd4qiPzlpd3K6z/5m
v7dmcZUylIojo8Ezj7zGgQLkNDTs1lioYdyERtljWeYrs1RfdOu2i2W4Nsratofj6Mz4xzG0bBwB
LKINtqXk6nru61Vj6Qdpho81p+tUWt0SqCjE9ZYCEJm8JUAkSrr4kVCikG/bTKX/5c6FuYHzjNNB
GzM/rikssiWm6MBgto0siD0FIXxrbeeMeG7OZN9Y2k3TW2fNioJlZPKKiD6TrYMv1WzZnmlg4BAl
W9W5rWwDeqOsHiJHX403aCO9edUnNHQsdBx6WNEWegzM/dlI3RbygJWugTLJTQhNl2+Te6gBpMmq
IXTwbtXv01aOh5MNbS6x1rGjPsvztJ+8etK2OHs5spupQ5CBLnRFhpMHn6ynkK0WMxgV7dGR98Z9
W972zoSfPSmuQ9iQG9vFHP07TJhbsZ4osLbvPI5dIN2f57IPYmA3baaBSpP2czNumlnbdFn8GhR9
GuZ9e1DjBbyKVioyHK9u/ZxmtckswrNslltlIia4jcGwIJZkwy1X4atYoDaIADmmygmdRbzhoOU8
1qfeah40u/Jax3ps5ftv1hmgPKSLT5HSn+5GhytSq989QU2T51UvfxuVNyC1ajtUSXM7rKzRV2ew
KGdalZbhdwgYxOGdvZEc9a1Cczk1XxXlccopW8UnpTPf9fYiNYyU4dNp6e5PbV9BwV6VULMeyq3R
ne83+5jJ3cZSX0vNcgdm4wQhIdsKlfvXbUTgPbVXgxltkq9xOo50oC5hXjwU3XMDa1DrXk36swtn
3aXPkq17ozltJslXlWir2Y4/F1gE37YmfiFmm/hcAwMUQ1c3d3mnS1HQmnBoklcFzZGhDOZ7tL4j
IRvHTB+xgjuFGpolFM5Z38mJfNGHyW0fUy079Hi5VSmydLnDwHy6CfBNAvAGsFOZvYYYce4G0iYT
17jJbBQ7QTLme7+b78gZ64M/5OMxkR3P+Z4tfEZsHDDir/H+rU+kFAri745J2BWtncQO1OxstUg/
Lph2Wby9vgeRlgObKfs5m1axNYSTlb2OxOvDHBGewlTUlYuenrQ8/ZhHCv90Pypq7xtMawY+23AZ
86bYRmKaUA10RWPooTj6juMUdONJZVHr8sRTKzuwlRcVnx4ACBcHAR1/C+nbXk5mPHtdpB3u88Ds
sPjZ3QBMBm4EaH2dMeXrBuoOEIaWKdveI/TJFzGmldNQTq5s5UHinGe6x+t3W448A1y/t4na2Q8p
t1Z3hfS3OGXgdG7FGbHumWer4dzJXl9hZovivmMzMuV2nQ02aFTtNckUQp7UkBbWW4dxr4Vlre3N
onGl4jTVXTAAcWQA7bf0uFT4iOjV87DO22hd1LqbVwJJR9aARlY/asrHgjA7VveLcEeLIBlZw8oo
jWAkfEsT64F8KR9Kr9GpBDqwa8Us82YkF0ux3UaDhkj+ZsroIyXSvh4G3Wvk4SXRBi+2+qsjxat7
k54G88uxpHDMO8bmHLkzDMfawV1OOjf2ybyFg1oRE5JPLawNchpOLZLKhDNVto96HFu5H4kuXSdt
gnG+WvfhMTbQUalhKkh22MfQ1cLwU/Efw89QSPM/fgqHw1D8+slPfHL3Yx0a3amVuZ1WiRtip54E
whkk3Gwum8tlI37yDaHUv5xRHcEkiifOQIBu6fEbzy0uj7XHS3k770h9fm6igCdwmy69iB8b3gbn
93KGFXzmb+7Nhz28cZHs5LnJ3ZxdDGo3vIzHn417Fg8hfNXNOeQtmw29MuJZvtg2LrbuhU3wn5+Q
1A/LIHYCZ9tLgtXNv3b/gj3jwufw9E7sv/jrBuuqy+XC7on38CSbFfvF0y4v5F8o/vZne2LX2JT4
EN54Sf0qzB+XdfqYnDhJnI7S44QA04Ycl3iz2NSZR46OXT/zKM6VeODTFz7ugiIu24Fv+v/+JE6N
+PQoSH2k8MWRnSfx9ok/njelF4ebM3RxsaOCQRpBtsa1179wZtmHTSJOMQfDVeAz+dRHzgB+R6Yw
5N3I+/LU4CXRn7nU/It2+BAK/26cVvbCO2lfgSXH+/tGCA7f0ZMp99LhRjfxy88P52VwhWQ3j+wy
nsCrjctfuVzuz0byzvwqcZwc7s/5h6P+KWCAc+l+uHA/P6ErBWeuL6fH53TCJeK0ctXD84UztWFv
Q3a9vk47KXB5qzhcHIt472YTWi+mh4VRaOwuGFRuLsqfk3T5cyp/Nl/cKdxG5zPkcV4t3sv54ubg
g//cQ+efs9jBM7smLgj3Kh3Ff64OW4l9Xk6Z9Wcl3sxQeDxfVuzM5bxy3QfECNexDwM95nqwm+KS
rvjmE7nn+Y9wzOHH4iJxzhUXV5WX8XcY17yADeAJ6olryKYZBP//PfyZP7BHMB34qA17x4k5/3Aj
iQsnDujPzc0NsoJK/+dkjqdCSk9JCtm1e0pwFTerYS0vYzDpOTTuxxTr5BstUDVZUDBVj+ZwajH8
vcu1jzD9SlpgF4LD9jdUYaK9XViAR/quK3ocXPPOLe7duTC1B5nqyaCfRwvNALK7ERB6WeBHFvdN
nVRhqVier2EmGhgmpDF92ZTS6GoKgHbU+vcCWXJpnyrPnTyxfFhuhBqnFlGnrwDfmAhnx1nnpuQq
Mr5SjiegDxP7snJmKm8RpFfIm6efuKYoA923MzFwTpBHT7R9RblDnmB/s1cGdb7CQK9wyMkcH00b
19EbFRcy+RRE9U5fDyaGenvK+8Rv7k9adTZYxB06pdSmCWRiXBO6pxz7YzL62vK+mIXXIMtn5Q4u
V7fDkv9aYxJGzbRKbS+dPhoFqxfyietYAbBRP+sw7ira1l+yp17Pw2zMcQAa5fWZKHjVdD+j/pUL
LBATQnWSqB01vp7RD5S2uzEynu/afZ30ILVlFd56kYVdlMzwTXxfRkIpGTq5Gj81w09GY3sHWpw1
U2hL06e1GHCbtKfbMu955X654fzS3D1bKl9GsrUmlai7fWllc0gGeHNm7SXyzTe35vIuYX5Bfsl5
ChXI9CPdDh2Zu6zfwnLpXLpmpDYYi8SVwP2HWiBzB8vY3LOzSjpmgyLU7Y+cgapQ4xK1prk9E8Vv
1Mnxakn7zGb8jwxPxlbMkYCGbrFv6ee2XrAA0zbL8mzaO015aOCFExFH3UNbfElF6hWd7jvJzeux
1ByUbpNhbVOALuCg3DnmUV3WagajWCLq1SKXPaqwIkqJ9OppPc7UawdIRMa8t0BxarLudHbCGQGJ
Sn6ZipR7FhG8gZp2grDqPk2h7RamHzE4Yq1+uJlIQQJa16a9USlZjUW/Mafe10zfSi/9IOsrDbjd
TA8LLhB3cxsP7VMFJtmQxJbp0S7UYCCJVFs16LtThoVtOp/uzoM+0DFJN1efBhbFW9k+TBLe8The
oD9mLQ+RCtthABXRzHVtRIg23HUc0nAVg/ZQZgQv+fA9Ncl7qyKYIq0HwP+7wOeqw9KMO3VYd+0u
I3BUk/ZIM/UqUpwHdTH2TaKRy1QKZSi3vy8PXb1cjQZsWDHOzjQFFL5WUQ0xzQEuEOiXQL4Wk/ry
LLtqpzLa79FjjltvToJZl9JO5o4ROKkF0N/fP/Xy7pbFTE268fMOLYYUxyLdUrBnF6dYf2GHs4qW
tobG3o6uVlDUFMocv/Za95EM2pOjVXs93lnOMZfBZJjClIgWn7YAudJ3hFXe3BaUCw0uLjUoqV8Z
BOxqhABHS+JuGlu1Omnl882EXdYhgrLc/UVy9jOvJpB2Z2Fuj6VL3nS+EkMbN6ZwMpf9raCqp1oH
UqSntFY9Z9YuEU3wteW1832VSyQa9owVnXIcKu15iQQ9wct1stZZDRhNq1Rr96bpXHV+N5A+LMfO
m4YKzf22yZ5SXX0gFd9XqsXYiwNjxh4ne9Upr6gYYWV1G8rO/Cjln3b8poIy3IyrM9rcMogGGxp+
cpjSynl4U/1peZ/tbQ+u2BU40TE7mpXpqYV6zBqD02xp11L+dgxcaNQ+NPV9vWxM5jsteS7B/EBU
Gxyc06Dl7h1GysT0bWifnblrsvU8v6jz3dMcpsYfm9Te6u4ulWC3i3+i5sm4fXU0oczTi4HtYGXv
6hxDp+Wtlgqc64Zw/AP+f9odzSyHciGMvWEAnxN9oy6RQyeh9migP+kE3EGuJXP8zFbz7LUK1u82
/VFL7DaOtqmlbFUDzjV3euPYd9veV4CHxhzYveSby5MWl8EpB/KtmLvbe7YarXswUo8hL5ud1gUC
dCU6a7vFk6AUpclTk4hiPRw/+zVx3rsMF1FS5X6aPLO7rc18pSxQ9Eg7Wvy3EgOeJPabzfKV/Yw1
WuTYZ6XjLo6+U0Xzhv7UomVchzbkkiY+NVFxFmDsLUYd0/m5CViTW3b6g0QAAizztrEVd4qw/TH0
w6TTRvp++5ThcE44nhFy2V+4EOuhsYASs5VQ0d7ukz8YIdPyVGwboqB+i7F0VoTTR39card7z4Gf
/XlNC5V/O//im/AZhRbNVbcAMPqa7tO9hhEt0iYe497GqMa5kG4AdyXQF4/KEX9uT90bTB6e9UBl
Hu6XNz1SpPHin1+stk5QxbABRH+u/0wexUZIVwPrgoVeoJ/5n6+fdeQeAIMTZAHvK+2t+dkyzQVJ
KB1lRDcw3EVioKKtQf1Esea+2l6BVdfdSvjUyq5ocFH9245UWliUjmogsd6WGl6wtN7Bg06nfQPc
akzYuizKc2xS/zR8xRg8c1IDJ0E4yx7cKNG8mCkqnbRA7kkF8YaJsnWLdahNG1REAKJbvwkLIEku
dq/MKf0Y3m77PKMrbwbjLvuHdDhFQi2IYZWVR/gQEicPsH2dFnUgpb4WN362FHsleipG/aHT531r
Ys5ex36lLp+xPgaaOh4cjQ7RON3rTJ/5RN00y3eVk55y6gJVg95mm21T1kKJilUeAWkyHfPtpT2F
h2Tal6kOJmL7eQkHyurfIsb+LKoiKbWvmwn6iOobXAOLMA6wm36r+rm5TVR9pzdlRIMqoSY3gFxF
KX2uiWsKjOqmB+qMAJCWbwzdOOuS10qoaeb9WiE9TJdXQ7Ldto3DPKeHLzbDhALePRn3XZmfbLhB
CuIvDZRhi1CuRMqNKMSEBJbo7Qpc0a1Y4A2LangCa+RLn+nJaSCgkS3ahewZkQmUguveraBGJF3v
1pNU/+jWY1Wk2zz5lRrnu2/r4zB3l5F8VF7QuNLp28AZPsEPsyppITUH/VJHFuiFX+hL6zJp4jsI
3yfPf5q4ANh1doVu4IwQAWVHhqswwBvKTPktDfoeq7+ZIgoamByKg0xxaREWaiXLtxL2FHB6G3Io
TcCziRhaRTd4GYf1jQYz9bFTf+NI2Q04ENxv7ZlKVXUz32TJfB0Kisu64+nl6zSZFJhqmgqKlvp7
VQQSpIi4WqnTD5y0ybnBtsL2KpIJMSd4WG3YRd8WANyycJyaJPv2+CMPkJNa035ulmZDcbS3gpZO
1rvxJM3DQSoRv7zlW1kbX4uX+72Eylpk55qjhVqKCdXJosExApWx4vwVTzgjgkwFVJM660xdghYc
1jaKXVNNb5Uih7nscGdTAO5GLyoX4IljitbOghZsjTPOfR2Pp7wod4UE7Hsv10VFobRndgDmnTMD
1hHnPTW/kxIK/+036o95MfsZxDlQjGtaMw9Q1FATMHQaiieDjpAy3o2ltrv1wC0T/SyA/5odxAMG
aVAZutp8riuoSvJApjKH4m7ISoxfAXOKEmr8kmyS7BQRjSCelONrLrfn6fY960jUlhq0mCAy4cEn
dwYAak/Z8Mu8PkSrNsX0IKUeGqREMTZJUeYXtnRQrTsA+KsxnWo5xyESzan6laBM1V4t6CP1s9Vv
ZrPxU3zdzOJCjdO6NcfJRhCoKtfilno24t+K5Hja1Oqwabs28fTigANdWytPiZp9KulunpeIZa9m
Dh6YZDON4pF5vUfUJ/x8wggP28K8CTK5WY3TpxRv2+lHXiA1d+ZrH0U4pR7nmobwgXEBnraMTtDq
7yqRuXRXdjWkKqYqa7QoyOMn25kuIw4u3t6ecJtzfmhgWKo9NhFeQjGdQO9zSpaHWj7Z7R9yGZTQ
nLUHJ3h9LFYwfBxHDB1OHyUiS2bVxERNXFnVbiFWLaidlZ5VXTP7AqVHiw9ZuoUf46ZcJWVGuHnQ
D06tb6ekCaFE1LjLdbr+mN7KrXaLA6Culd5TkjTucQV7LXmQEM9iQFJ9vV3T/gQl1R2164JLlsoV
Xj6z1lP5/Gx+SCCZJhoTUWxe83EMbMn0q7g82OV0uENskW7PteS8LIaxj9N5BwfBc2JydTZJSW1Q
vaHZqDdftunM6psUmuExvdMpbTLrz/K4dWz9cc5qLHsV1+9ipuDbleuegwsbrEMEZJ9dTk4iASRS
kiZrpKQq3f3KxVgPQ7ezvajvNVihnUe7TFa3/51lbPytg/Q3x1g8/286SF1lSWVbOQv2duvptczW
WhzkfVD1QZcERhHeliB9021o0AH86roGHfXuBsGYO9xcVst8oZGhojF7f0xZdD/v0BZSv6XoAQqL
OyYFXELfH0zU1cyTUfl6DCxcVY2gjcFFNyldWn3QOuCxzKmHe3r878dn2f/RSMLWNVNRTAOW3F/G
V/CIyoly2XRlQvCIEOHzV5f8uzjbCCmkx+IAXGwJtr+Gq6gRSq+UdxA01x4rX1qPXkiq+h6OIJQg
aDR5vayw+ym8FB0v/TpthsvygMOA5WbNF2QWN30rhcggHEN5o6AfH+uQoqqjDPQx4hKOb2mu+pr9
2VxQcEcmZXuHD/QLw9L9TGb/MX77/BxuoYPlFviZHBBffJCTGCgQR+v2I+0DOSDjCGbaft0mWk05
NXRWGq8ud1ARMWJ+j79hab/vR15R7zOTph68CyKUTAp3QsKWRgY042eaBcZf4sQiAAlpw/nXKB85
EQKc05/7BH9uJ/wE0pQCxBUSd4+Pho350bsTtifMvs3t636Ht/z3+ldexy4ukVcG/EfK7LnqztAa
Is/eeb/Nz9P2aoYf3NE0gB8ZzDEVB88w6H5uus/4PDvk2nQNNMMZ3Tppq3jUHDvbH6BQ0JnovjU4
rKD6XT1jxNEeceZhyg62t3l3kGP3GmshKYs3P0EOgxDkbcu3eBfv4Nna4Vaie+T7RBnm+zcK109Y
cvq0qPpitnZ1G+WBQ3f+kCJaRln0EP+zgiMAmyAnuNbLpVNc2oQv57PjJZ498NCtVwB6wJ4XIE1m
ATpFsucO03ESlXy1U1d73BO4iz6t8JEebuA+Gp2QhgxVVB+YMA33pe69l+CNQoEaHpIE/lz4sQW5
Wf/er5F/0g+wZ2+w+O5ryAcXguQTNqqOH3OqbQ+ben30b9JL35/HIG033bSrsGlp9h2F1pf5dign
395W8Yrqm/yYlKveDMdkP36oXqMc9V8j4rbsNu+l678CgwU75e2Uubsd3TgGXeFuekQPq1+R/2q3
R7k/4xUfjDXl7pVGU5R3A8Z6nzafFQcHkpO4NdeRapYvG34dPynzbz9t6Jz7mh6WzR2Skkc8VL0N
g8f9SD00Wc8f8wdUDem1ActCHUEoYhXr5gg4MWDLkkB3XY93X3kokEkgRDnej5htYWUybXSTlMVT
PXubvqFzKH/g/yIH7eH2W11QzQGUfhgu+3eh/Vkxsmjc8R83CQoIG4A/jzTx5+ZD0qLHSPJuPhoU
N1TUJU9+Mw4D1Y83+tJAnRH7pbvKKl8QGdj9QK/RNwkOvA+Wh2yJ5lEFF772Cw39Qhy+4maq3Ile
Plq/7FfNxh5vCSoqkfSAFRdU893yQrLYPCMescH585Achc4Flb1XdPIuxAkXOeRj8nW8LjcorYa9
6iffw7OQKID0LjR+0ab8oEHeg+LoUsP3rF+UPaiBu/FOxqImp8sGKGQzotX+dqPd5uPOjvISFV37
dtMiQmtslWf1QWgw01qHnIovZAc02qij79vr7XV6hnnHMRXH/lJeGBzDx+zjE30qusCCcjs0X1EL
M8xts55D6JC3qRC5BUPYdt727u38BlkOlLUaf/B19aLgMHgw8DD6QPRiOajm7k5HHA3YrjB3J6zk
6/RNcoby6JldRhui7+UdbJlBxq4+V92gvSB1oDGc5WiHwHLpj0+ZgmHztJI7bwH/C53SU7iF/ewN
6QBwGxq7R4TcINNv4e8o8qOSb63oNZ8+HFzgjeKpHVYqJyfdETy6HKAa3lxxOeER+RPqA/BZwVz5
JmHGDpRHmMUb936WHxAeTb4t1j0uBRcjQp8ERxCsgXIuHfzpbyQbUF5BbJhdXK6//339UoWk5v/p
Tfvf5Uv5qweohhWq57d+uu5izXt9t4QDOKanITfrA5K/XYDhNTeVt43dtf/ft604/1Fa9982/ldw
YBud44y323SZgGvQdYc8KjqyhS6Z6G4Vnaa00tJzSi/Mu+h/hT+qwyGk+7ENUoOLfqPf5IvVBnfQ
afbg2NFaZO1Wn8yHK5VcqeeubM4N4ousVMpe2iIGU9820rY7HIwKFQ7W1lP1LPwl/sjc/ZG11mha
1JDth/xIu6NQvxQ6RUICQlhjwGFHqwixhu09tBC4g7vpiTVdCHEKAS3RJPwvPXWx30g0ordu8Dqh
Htowt6GkImS1VBplhRuMkG8Xva/iY0c8qdme2Fr+K+Sz0w8hsS0Uk0RXKI0kqAWKNsp/6acLkQe0
dGitFO2chNr0nrLvdIGK55UtBFmheq0jl6EFOrBef9TRbaCxFqXl8Y88vZBbbNcacoai+Xk+KzQ9
1yAu9L7/94uty0I/8f/caY6i4pSnaJoq/9W0LasUtFs1LWgZxqJlO/gzrQ8eOlgivDEeO99eFQfC
JS4x2kPYsbyS9NYf9XMVB9EZx7yQQGhS3fKjEVN1Te8hzHcab/w5GDawyTmVEEs9npVYW57Hj/sx
fxNRV3lQHpjhF6a4DWwlKfOSQGLFrf0CUw77YUNRx6Flmn6xR/R69vEr2DnFyWl3kViIspPCoLCQ
bxxX80/PxLAidF2X78VJW3PjUTHNbbe43plxgUWpyvNTCrhD3rOf+Ek6GAXJP97Pvo4B89Gmc9Ad
oCp+32kgN97hdVEBnV4un5vjsh08YYearfQ3W+OHgprK6Elne2Ow4wf8affDToGzhB3wGWWr5aXr
0IMsVmw3fgT9LOh3WWU/2bXY88xtY/pvH2Yo/Uap2x71B6SYzgbjOfNfvzVUa2TuitIHtkb05Tpe
oE4TvczCg9ze3V5qwp+TvDqh+9wx70/vCILsrRVrjJuE08hDjkeM6R/s9bTvj8NqJu666p/Ne07L
2mf1k77n793PvE58+prcd2j3LjrlpHV+vmf5w+H8BvZnY0VN7zttuOUDaznrXI5yh7ybUO+4X8cO
J8SnmW0WT9X+vq+u0SMwVHXV18O+wkqChoAAPVc/+0XPNyzhrmzLfSfje8qNgc4bbeP+U766BRH2
FDF6NyQLFaJEIeJBB9Wlzp0hrgQZdAdDj3NhrQ4zq4h9bXeR3z+gDIbcF5HbA7CeV+8qj4vt6e4D
8vKwVL033a19RJKR6EQ1+41JfiXWEhWFDzjdVIeSMHW3HIK+i7yn/IrSzamhBRY28zp6ZEtokFRe
sx/exfktOOXQLnzO3d5BZ6p+Sbmy+wjRpRchBJK8yP9gpG3/naKR5VnO/w5M5a+B6ehZadxnS5ix
CoUEIYgnFCrFMEXCDuVAI9QD0c3OJIU/8rATYu5CwF2IhFqs7sqv/lrQJ4+IAPMiShtY/975BGQ0
ERgwkIoT5qzS859u+c38iLoFafoe0Tba6B0+QEVASAgB9Tua2VA2ocFn7SC/JT0sTETlenpDjeL6
T06U+j/MSMpfHePmrQXwV+nLft5ZBKM9/qvpkTCCOuM5OqNiTqgOL3IH5kQtPn+i0P2D0jn3uLuN
g6uIhtzFewMHI7ZjAJECrEf3n8xyTes/ppj/doH+Mo/tqmI0blVDxRZZTf1ESfIpT1CbFqKYSgTl
30+e7yhDxBsR/aTeM0So2i9/Oz+EMsBs5SIn7r4yAD8T9/JOfTqwV4xFT8RUxC+0ntvv9qoN6LgU
vz57QY4AFfLlaLRHl/5rYki+ZQ9d8HZ4MN03b7t+2lLc8Q8H5ofTs+au1yQTz7uZ6fyGAPDtaKAA
iikyFfMSNNKlLkkRU4730mv/zBT90OZrkn47Ww+qb+WhZK3VX5WKOPhACKs8Plr2pv0A7ayWcOwf
bELrVdKKoJ0qcKu/RSh8UzpAScXZFAcyEQNlHRh56B3FgT27QNpIJj7DvJp8UtpXkZA2D2MAnwtd
tmxDTnyku4I1Z1FBWXwNxAw64IpdJBU+T9mD+YtlnDC7I+NqvU8Jf0HL9Xd3btT1aYe24J9kVvHn
yXde08SHv0/pVCfbS4Juk5JafOJihL/7IHQ3EWOc/PEw+Yuv6F5XuZS9aNQIF3Jy791BpxR1V097
0FnXJp/C3/r2TNmKtsPH/v0C/+R4fHmhkru9C+G/VnUpsowxsxMUTPT3WNzwkWwv0Xfy1h1aro2z
NlvfoNvouyQRvFC1wD67+cnpm1qxFjQu0v3no6BokK8+R5aAIAJozN4qd1fncyLWPYTi7I/qW/cE
JfyFsllYk8WlFFdOcgAuQ6UY4DZUHqj5+LA3+Fa3+3B/+VmhnMUUSQ2bj2FBf+y/FsIzelJmr0Do
7o/rb+ujZfgCQ22XT+/j/dEkXIYLi2IaptR7021Gf9S8OzL6b4fZfwMdQs1QmITruura2OCMVxTS
kMSaUQx02xgOod9iKUMDH9njBlTi29pOgbP66A43DDj+5YRloivVvA9XCr8D8sxpOCPSQVsSBcCD
HQtBNQM1KcjBLITGtiNZUl977mAPjlwmHyh0ZPOurR5p6iHp/AZsKin2uvWlwbIc19B2jU8Aks4V
ggWwwBvTlbmZnFU1+R3t7fOV3UiISm0XazmgIXXVH0d8ZrqwRNfcIx9BOujGk9enJ1QdhGCExehF
Cs71MVPYBoE4Iy/nIxwbzLyvEbhFVjxMAN74EBDUhHXYeNtfxAlPpxND8vn0/U3V0JNZKFGw9aC/
MzNPIUO0tWkNxvxO+QL48QbfN1ea41IURbuUmAx3vHRTgOe8IhvjT+GzsBQfeJEh5IZ9feX766u3
flrDpIIe5zIzothpctlHMtcrN3nBBRUWMF0gTKo5qyKHZbG9PYqDqJhmSHnR8pxd82vaiqtru+RB
b6vV5rF0Hzfnr9ZvQ9y9kIJAmq/1aXnmjSZHvkJP8+vIgvsQbHnH4Uq69CDGwpvtvjBKuAae6oo6
3e/3P9iXG/8xafq3CfkvzC8btHmiBFNciZSZXpbNsinWleIWwXyw1vYH7Wo2CBWQuFsU7nwQ9gP1
tgQh4wyQV3OgROXzg7NNcdoZN6pP1HBQPmi76L+nffKlRV4cZKHyQ6tv9Q4sfAUXpxgp+f+kdWH+
w7GofyWAueHEkd0nxbUX4Tjy16QxlIy+UX/dOeHtGQXYVbllKnvRdsb6/kTlCV2b47JLn5YdjVN7
6Zxdb8cb3gFcolNykU56OByg1sMcDTO/8ZR9GYoAp8ArR1o122F/fyd6k93uqqKHRc06eroF9br6
h/xSNf7DwmkrlPNQhHEsU/5bEobWlbvlxM14wYWMWASkKRwPwzHDaU7DI4IvYFahyS7kbMV3iyqY
8J9bdtF2QpbIRr3HRq9HSN6j2vPT/RG/p8SFnVv62XJni9yMSQ5PPfR4cBAUukTiy/ij5wN9Q6Rn
f+R+3qq1XLnRqpZ4QGTnxeSDhTjQH19FbLKWTxiRKAIm2399MxvDA0XrXcT3NHtnexm0CKVcoQ0o
vyWo5dp/NIXE/lAEAuDJgztadwkGEhXW50JpjC7cdSqO9s/RCbvvbqdjrJ2QLwrbZaHCK/4vBIAi
ZHrEaOVAEPEXSotCAdIAdUJzidi34HOFLlO7FuJhJjLDf6TdhOCb+h59CskzIQP3R/YMqTkhikaT
Ny/GGqNHHExCMyp5Ee8WQnM0eMPvwkNOmKSJiE/jj0JyrV53b0KSDXm6/yHsvJYaR7co/ESqUg63
OGcMJt64wN3IUbaCLdtPf74l9dRhGKopBpoxtuKvHdbee63rPRys9JIRAyo/rQTciAZFy6bN7dm6
SLzgsJvpFeYV+rXUnDOTJJAYyK4vOtic90F+xvH9Pa2t8JEvWS0ljtAPSGiJ3Cr1oE/1jUNxXafH
2LkMy+ukPFNbanN/c3BaBoB+HyAPLTt/36P9TdT6rz1+iVrjZQLXwdm6DHMqDQRWFweKUYqSKVOX
VB+i9tqiDa0Tw++c5xQI+sl1FqHA7JxvEueZomkU31suFaNyyJQw1bxo/3bc/1D3+YaM6V8H+SVk
dc3CNS8MqA8Lp8FxGm7PsFoxdi5pl4fmwf3pUf/2Pri2Sw0mtPzA8b8kMYdt6uXnlX0drgj5IpQB
sqK3cwGWV9irspWs6U24netS7UYrmAp2AUIFWfErQKwdNrjC7oXGqX+dgyMEd9vLAEHGdHw9wRUB
EgdD66bvHcJeaTLkSctPw+LCO+f0drdMJt6avseF4XeOR7dr+Hco5gSMXaSN+fbJoHVtw8za+jVK
Vn0fhtt0lhd3djw9Ulx218yo+ANKwgXM4P7gshy5O1j3KeowzrPMRpTAL2vSLedAvzL9YMxX6i+b
47ufrocc1BrWixDciyaa/J1oNzd7Vw/gGdbilUepbD6Yw3AH2ipqCgSokvAhWnqNje/hUxlbQQ3H
fF9DH+Y955enjNaecvPmuh9mcLejnxTGE/8wc4uUjoObtQt8TQ+oY4FNzjnPw7oZpQ7DTERe4M9B
k2VWpOMyJOc9Negoiq4u3Rc+IcoSUOayGxoBjHfj2LtjKazcsrFHAYcJXVAocsn5LfduE1EThs+g
uElQsmfQS88SrU3x6SZKY5q4bnP0F1ANhXnj3OBmHGlL5R/wj2s+mJ/v1xuU+tK7hPa98NA8bwjh
z29G0mGrR1NkPA7/3rvzlNmL1tE3FgRfNnO8nAUHzRkEu84JNqAcYsXieOelj8foPSl2z+HZYpyE
hKTF569o39DglDYDcgl7wbTj4YiLJqsRp4fJzPYrhGSdc0A3ffCaQaFejq/ldAVhCgPHSBufOB/X
gInkNilbhQaLj5O/GwrL/wZeRX7m/8/EF0vh7vZxtN4U5Qxi/R4z4srtWeuI4YjwUcIzNRWgRDOU
9UP+B/0frdDgrkV79bQm88+nSeUV5TGZE+B3Rt2eRGwrITfrSVqtDuR9IrylRMYsgfxpDlawbUNq
+673lQ+b1mlCw1+LYSyI/xArGYlMXojCvhP3hSeElAIztI0lWspoYEWzumxdBgTzMILid7qiiqUY
2FdvVoZ3k3cSR7HZdAkrTo8CEsQNKLHSfYWWijFPunbiDNQXxCiULKTDJ/1gA2a97E2viwRXKL3U
8+T38KJ4TtHZmoClAQ7pJwpL76db89U+5vY8W4aHciZ2UXGQ1tomUrQIUaiOFiYJrw0tv8m3lHFF
ur/m6oM3ct2EQ0NX3HM+qAjdYVlpDOAC2NAai0RUkn6URHDX5OB4xR+93ndiOf9aWl8i4FO5DS67
eUpkJZUMVo14H0US7nbyD2FHdqcAeqvlbMURCVfkq9hca+ZXyekUL0b7/CLBPzGMCoDWT1qUoQ4H
wWNt6KteSeXDkfWU0ChTXwtmOsBetRYVv2mFCkK/ErHZ94prLtTPHDgT97O056O8yYqCt1GCN1B8
GQ+iVxWLIcpF6yoVFd+hi1aSP3OJYzOiPB817QyUS1pZtZ5B0Y3Ru7bim+S9fKFBh0CpVmMWC2ha
ks2kz2xUSp/cBK1C4NVmyHoSr+C6pRVsvABuIX10JDARF2v8LnknppxZAfpJ+wnXQIGQ6FNFyKsQ
Rjcxh8016LnYZ5akvsT9CukxJJkVE3DXm/3dfHznwT8Zj+BLXhBvt6s5E7IQ2iyb5qMNK/66kSdt
Cu0Wqb39A3tj+B9K1zC0LdMznSBwTN/yv+wu3F+O0SHbzGePz5rEGg2AsQaM81ALn41Gz685JVig
kvcJQ0n8dTBqz9rt0XPzdZIz5ELhvAOi0XhovTw9jWETBGFvvYgz9I38D6RuDD1/Y9z4GD80f0gG
bdP5JiIDQA11+L4ZBdW5fYoBISoIz8vj5YzW1xEG3e0z7Bdoj0j2RY91LYQi1ZBKkp4Ox0NDlKmq
Aa3Gxj0N148AAEwd8xYkaGBznaMKUrHZjhOUXWj77EVHBEZgg0VERAaaUhhbCKe1/I0ewBi5FzWW
iAR2Pl1BxEpjr9RY6JCnO0PbIbkjXMQX2DgAkLpRPMbEI+ayexRYq4KbNzkMadyY0MMxpRe5+pCO
W99/JHaQJNI+tOdgUrmKhRhjJTOsx/y8WFeHXKnBZM/phzapTa/GjL1IHmX3iFyNKG7tiilWG5Kk
j85aFsPsbx7TjwitlNquaOclr3MF9NaLTmMY3QvwZB86Dak0iZi3It3lNGCY5uLIh605qCMfkT5M
hUcTb/XnU3j3qDe6CMvomEuacWSsdA4B29VmPHZWcezyturkeIlD13lI80bHRDfMCqEX8fqyE51P
XbHcDq0JnT1w+UokxuRS29RQ5oAvlSSVjKDFujA73r0OT65YxyDZobISu9FV1JoRj7BIdm0EoIyu
RAjXkP1qo3qnnHlOoQwUWHTHsh/Hfu1NLjALhw/6eViQ8oAUm69KlLAwi2N/DdqIR6DS14owMey/
jcwQ6DoS2d3dQCECprmLvM4CdRwq6VCFo+XE1qEDpr8HQl1RSYu6O+qGD8q/lFvVUkU1Vzh5YYum
TSgGkLNk9JRtsj2VF8TLjMSPwg/os4OKbJn87JfcgOipcQODPY0/3YAEbg/3cl4fL6M18Tv82rxB
EQw6P9BEEbLohJWFKu88veiTYn2mUMLTp/qBTjtZGG2DPe0GOiZMLPvh/ZBY8w7eLz5znYMk3ZiL
pe+CvQSc8W6Q91UQXQ53A+LWZ3PMm6AThJa8lu9eM652hORZNxmxpntM90zHou0uMdfEtd0QrU7R
EFs0c3I4+kP6hxPcg7PbqHi0Rf2ed3fvOWTwdQ0GchkuiLyBDkxJtY4pWehCk/a2Lsyt6ixwC9RK
CJMhkue12lXop4NcuXams8SFUOXNUWsXubXDLtEVvPVbIf6PxXC50ylpP3VarVuhYzSGQW/zpHw9
vNMNMmNup96Utd1x3nXHOqyy8WhwyXWcutjrDoM4+PKIhe23IuT9JJmtBaKFotiT/XAuuofyeCa8
7jRtagMMAjWlUi84AtDYEXvxuV97a4NJxAqhMHt83dMgyEw1rMNJtwRjf7rerTr+L+tOOM3xpWTE
BQ9tw3tsPOpfSQmZvyQiaiJRmeH3oW7m4BxJDv7KB5nDc6TjrJnAFYlkblM8+9cXnbFOzOYRcmYR
v+nwYRbXCUMI2T08azELeNBqjZ8Acvl/HlzYvfU46KmUwpUeZbGVyxGse8hCYf6qHr7NOL7TbwXF
NkFUDm0FDmpMBeH3GTJ7mECGu5bbKh+27Rgx9esfqdM4pdR76vIP8BAiRSrMXQdXGhOQQB0sIeGq
4msx4Z+AmXT9aIcDM/IrTOncpVy8QaZJQcsSIQ1JIiR0BmhRMlkPXbYC7V3z+uDT75YDbIkau6Qd
QtoYsD/TSsbFvd65SFswI07kLgxp3tblZrtns+E27aryFwN0XUGSO6sRJWl0KjMEJ3WzasFRyVS6
epXyoqIpaZjXPNNCyrxx0HLGHmFZVXRkyz7IGeHZwKe/80a82uhbogdbVF9wJ9AuOhaqJmFLSV9C
X8pPF6Untj8i2EOlcI40vTisFQWSCBMAQk/TZo1AIx60bN4hlUv9vwJB/5fEZ+1bOm/LNYpFDMcP
TojmsG+WFm+OO3TVPSWDeJh084qFXB8+tMKhNhV3NsZNgvqiWsAiyqQ6Ju9ONwI6JcW6SXsF+XqC
g99i/lHFIyLUo7t6kjnRiipekGnoOzy+PMQzrTnx08vwKYtToCEXomdKtPG4RrkrOSptkDdMTwsW
IoYMk6XP6hmMuvZo9STTve/qp005vbY2EoaADjPDN+jN8hdKgzAx7I+nubZIf9pG0ENQZI//e1XY
ozAIh/Wgj7mvGP7qWO1x1I2feFLwhttnnV/lmXguMlzPhTPQ+RXtE1qM+4/ae+vcIr4A9ej/ydo0
g+lcmBKhI2yoYCcb+v2Ah4W8ADzXJbfkoRn6jVU/ZJHAbcm1j9Ga0kKipcd4XPXmXbX35MhQicXc
Q8UyGVQWght1vdsOrDG3bFDZDVaEEgKYxgBNWfckqOlCaC5FtF5NEX/ub4Z/7BUaRmJXF+O62UsX
0XWqfNbsyQhlPDBZd/mk3KIYaBEC/rKAtei1hrQw9Bzp73oEpJ+mBSq2eC38+n1a4doS1g49v0pP
Mmhyj1GR554DZRFGIL/IjTY7kqrTqtCVlKADrhzPzk3XN/V0zK9+YoaxLST0IM9zdi/zoN0gBov9
5JBm4nWPORyaVXhSJEpzBdNe0TojAWAR2esrGlUoN0o0VmczFLV9MFU2quuhv3tTGQepmHLVeRL0
hcIpN0gXKQWVaZ/6SO+wWQ9Cef1ZnVfqZ8JYk735E/qxELGBMIUbcFzk7RwlaB2Cfetz0JiEUfF+
wg6AmecoNEArgLXkhQGPLCg6c7qcAcj7u9oRLCwE/Zdc3ILLLzsRj3Sbsndfm8NW6O/8bSzNW2SR
WQcIDAwPgx4kyQxutyxkOrQG8ucTdpGBTRI/tWtJc0cJoJojrH62vRHDP91YQ2OEkAx0+VZn96wL
mqCI5v9iac1idK0loTsnq/fA39XlpauxdxpSA8uQBaNDZVK1qbEpGIHAw/bUOvvqWpNgK/oDdAwP
pWCkb6EA9W9w7nMvopFzaWjZrnon/hcV59e6MKErfWVfnAbX/9SnLYObRbcbxP46OQi7yZt143TT
dewOPOcoD+ke6wX9+dAq+rqn+oBOJG/HKOdo07pZUiDiFqLZjhCAoAky8wWdety5M/vVxTv3V0OX
05NE0bnvT04IEuyGmyF3euFOqEtMl5AgcfhQlk11cTa9E4XLid4f3utEJa5m0fUWz/Zc502Px5IR
UlSdIEJrXxbEEzeboTNFdYsdrHrrR05kanXcSc5dqzURuEYcqdbvjh2HE6ks6drZEWGIVt+mZyDY
deWl3bC6VlxDjksXRd7qWN15zpfDSHUw3AdZGkurgr3og+mQuQWaDiXWgBTVFAFgQQXoMYUTiVEF
U27lsHxWFBRxK1Zc+iXHGrF0LJoTdaOTR910Lap0aC8Ctu5M61uEsSM4ks1SZKTVrmfLe5UKw2qY
P8+56DELQA+XjnnV8+lx+bMj3Z1g6k/ONKtWFo7rciEK0wXkwPhXJ1YfhMI0kA5e96ZnqUJoDXDm
U5WUGHHsJ496VLXQ9LDyRmwkPJ3cbHYyojfz3uQ4FDLoyGwCugOGUouieqLaCvEuE1owRyXN0zKG
esB3tMYl9Gwk+DQ6JuTi3OrLbAmpDHGnmVwz4R0GvsnToGZIr2OM9FOgkNe5ftRPp45NbytZvzoK
XRegx9ccAPH8CAkRERGC4q9L9JpsAmuCZ+Lgsd+qJZgIqvGVy1GId1YKIb9p4ZsVOf+pWSnmJvKn
3R/J64jmpoCwSu1NwW3OJ6TPo3Bcn6OE1Z2//R3Aoavy247L/+MSKv1+wiUKKIzm29C2Z8GGVplh
yQzK5Pi4uQnoF6LysL3Fj24ghMJ7NK6DqL1/hfWTZvege3o3G/HT/tFswSSxvvUGu6ixnRxop/bb
OQ+X26A5xWRsFJKS/MZ9iJDkWziL7Sxpzqd+0MhmGUMIjz7uJxseqYcMt79hZ39JPziIzaW7p8MF
UoWbwm34YTPuQwDNqPY4eXNvnIHdCihzWnS2oNnXKCgrcMhLhpsHcGtHDxd7yFB1NIehEjykaDGA
bLqQSrRclD44FWYjin4ZvWWPq/LGt5swbMedy6njgommY5M5/xyK364VtNDHWjXjpx8u+3fQrmla
EFGZaCq4pv7+6arv9hu7WG9C6nOwIVPriaLO3BvnbnO3egjm49y6CfYflAlWVuPve7YDFbm+FiM/
7/rLDb+ame9f9+V5lixq4KloVxksrl4JSzy2QN9VCUawg6RVqj0Kp4Rb+JpJWgjWIbLiKoLwQEoC
cGT3i2NDIWSxAKHpZLysuEudgafeqq/QWqHRCjkZHDqRSTaoohPK28ZYITqRl0Tt8J5jl0BMsbbs
Es8a/x7w/lgjghoGDvW5KvwYbKBrvpFjZHpOqQH1bubBVfoeRY3fBWmC6vKE0GNV6ElicOZ1QhEO
484a8UwFKjh5DB+2uiUdHRyxrKp8kYnxUlt1raNXYvM3fyyebANO6ZmZQMoB7tBvS8M+Y0iWSfrf
tSh9QP6M3BiSYxKRAg8BKlCil9ItgxA4gdm8U/BTEssC3kBruhfK5ipdlHV3I9M8Uu5WBpjRb7H+
pazvjI7KeTjHuh1om4wlIsztMUhGvd40aq7a2oBE9YQmq+phU5NXtUKVfmk2SuOwUmBs7+Lmjtzt
0qUXlZ/L/rE7Hxu3kk9b9uGUrIwZ0fydRK7+vgod5xuzE35ehYJLPz0Ap2K5yQ4nV10Xit+Fbbuv
AG1YhCoRRrbqtQAzNPtRJYutMBVinApu07JVwgwWh0T6lditqIJdAj06MJ8uL6R87+7hRhGcgmVW
zqBM0MwlFSu6DN4UrD6tjmKg3+qVsunAtSLiWEXev8kLfqtPlarTYM56+xMxEvDOWVHyIXF/Ca8T
CfSewhSNIOTU+6rwoqKWijAqN2ybM+9J9QeLChcv/pYocj690hCtDo0l4BUKokv+vCE5ufDoKY+n
D+jOayvLn3eWt+qlSnoouIYdv++1mVHqwsTBUtDiqScKbKpp2r2CVDlt4rA7eD9G0cglIpEXvrTP
H/pJIDFndEfr1qbQFREfBFrlFD/waB/2QhEpbbpwohBhBh1oACCK5xfKJL3rB1M0PBcoSvnPUtop
6NOGuLatslLOxlRDY0ZO/bpRJ1yEC8aIUHTU07Gj2eTSveDahHgdBypU5ANWWRfGEiFK3myJ+EDD
fiUlrJLZOp8EofqFEoQ3k9CgICt98MiGMlQa08lBPlO4ydihuwYgqe4TqX9SIRditsb/6oX6z3oL
pWKAqoDGEjWf1LUlRAx3oIV6SWUVcKs/Djvl31ro7acKWdU29S9THIYOTsALzCCiHSHQQ/LpIUjm
sFrGxpZIudXcIm97pVU4a164tEymXWdu63yzfCz8Ab7KXb86zNg0ICG6+/uz6KvC+5+jiJhMtW1E
scKqQerTUZwty0CC55wMUyTnKFBHk+Vt+hY8O3jfF2/IrOXUfKC4xtduGjztXvcPKCsf3g/vPDGH
p/nLMm1tftvrZvHOTHxJAiVLT49d9tiidT6j133dtwchpFuT0+j84A/cJ/Mp4+mA6INaediKD83o
BTboxG8kDxiwPjNS0Hv8/Tz/G+noav//PKsh3U/nuS7d8pBdGFc8EStcl+MSLsxsRx+Mhbc9v5ru
79VxetrCE+Sn7XLe3O9/8vpm9F3B7JPZs76YvSQ7GWtjY55n7gi0EAumsodqMdRYFtFEUz/6lt2T
y1VaXjtfQTZbJlZ4GXHBDjym654/9afJMJpEVHvmVHkywrWqXiLdDfyC6hWqJKwomxDFUZ2w2IAq
B9qy05YfQv29vcelJoMTeQMx+Ydy9Hk3kzC6EgP5TIRosS6QvvXP77JjmKs+vPXU80tkviwq+kGb
oVzMXzJJaU27auKFbrJNC1ZYrBX0inwx98TDRa2eoQfpcuo3f7ysqh8qb1DhwZwz1MM4FAVjAey+
dBRRUtQO7JbPG2D3LPuKhsFSKQKA/A+BsMG2VJpZUd6CRb19fHOIXgK+JVSvZsU5k1eqkVHG+pg/
pCDMq6fwYVtVlFTeunBdpZxISEPRDHVELhnRyzDhsy7QBw3MCPnK6hf4gyhrKPOv/Q7l5NaqK2OM
nR4GkxRYavWomhGHhOikIKvrRF1pqeobGKIQVBnkv4nMKiKtgxQFVlhnMIfrkYRdmVtRJOA+yZEv
+zaEMxdaIM2u0btU30oKjoLTcZsCi30AtQztRVWZ6vKT1pS+Yyp8WlsqFyqAU0gmUKz+t/xQAUyV
CQHTKn9pgA7kGoFQldqSntUscVj2g/DluI9+8Qg3Azqr5SAMOcBDIeHTO34IZFPxkKktVtw/xX1h
4Griw/wOktEc8VZVF1SmcGYJ8F69OuXYFM24fWYLVL7TRlS6ix8FoGshs2iHyXOEpRdOeOGSEkqx
UbUGBr9qDUfBj0ZburG6+DoIMonq8vtjmvsqbU/hg2wRgLLqCqyrMFUFqniBTQT13+WGFtr1SCUW
nkFmeJ3uEV9+wPFCEEDLARg6YSXobBU6+ISdcccBffZnQr8UrwrfsCsoYMUALUn5caEZwQq7IaAF
gao2IGh+tKJdwKWJCOAZa8rD1r9iPqUnXWe0DuUKQXwniNUAKpTq04FGkUKSiUrihVoWXUGRAqAE
VBMD8Nv6SYm8FBq1sQS8zHgEfHg9A12fiEYgm+cEBJYL3q4BzGDkzoy3KydR3qoQIphGxZC42ldZ
gTUKjY/t5RidJdJ04UMVrMMhWoyaCzATJplxPM5Yh65Y3a3hwirqKbrzX8bYv+2FzWgMEWNlVYjV
V8ysqQdV0ZLTtFuW5sh5+jIK1vmjwt1gokwkuD+1s6aKsu5UWPaW0LkOguGeG9E6VVCKPPZXH2bn
nDaFkdNKxQJXrUV1Xt6Nniv/P7UmVySFqjWIkumfsps/liyvUqF9Vf2UFaIOBq5NeKBmURSIeZDr
RZ3zEAppv94qbNizGtVIY/XMMWUgXhcOv6+qdbLaaA63lxOVNog8CVhrPFdpjcBDf6YSlO4ofxmj
4aOcCYg5aF1eDt012qX1fV2BUQuKPBOJZgx8KfrkJjqvetFmzm4+9A8EurqrAl91NwRMq9ClXKeG
YQS9bQdaR3NwPJYaMNQKLE8QjbIhATWCYa4kOhUAxl3Xa8L3rM5tcZMvHBAaa6rxV2HlwkeoXICM
7J9rVE8YmZCyTQ+XWgLvCHjcgCNBi1yjYMqjtIyPCzKuRYRO6KG1X8wBGWNQHomv2+2EgRWrZRBP
Kl49g8sojF2C0Sgidfo588ewjLdc3kl6Q7oD629j2aWIBRZmIwG57P6TAuUTuylB+vJZYCL7rr79
ieLgFJlJs3l+05bQX2y4CMymQMoc/dvpg9+qZq8TCuD6C5g1EXM+zNFH11G67Mcensdpu453pfS9
ZxxX8JcibOBMkjHN0kd9l4YftC05ytO07C27CqC34/UYFR3+krZPVNOUrO3a5aRo6NiRi2Au5fqY
9pZ3Erc90JCmdutcCB9wm4OmuzDleJYPk7uov+z6XIcU5Go1k+SsB/qnI9FPzFHf6yfjqJ/PqlSw
faXnXh6mltOl6Yjq3nFgqFqs/1mO5Gf/HorZVVP9v2JOL/qc/n0dJ9wcc7/cz08lXuBC53fZV92p
7NMDzvMov1BQHqraxoiRVInQq3QF/FaRgiIsxZ7l0Dw19Qcl1lh1nmmCG6dBiYkQAvSUfhdFDyEh
AKTWXZoPaT90CUTgYyO/YdoaJphuQSIOoReGHjIw3Jr6DFUmJQPEsNcxkCwnJQnZ7k7yflJWWOWG
RAPvtb3Ts6yFK1y8QqoBDQVq11+CvwVM6+nRv8JLVbdAkq+Ldjc1QgrUgiSvnYvFMIBssmyvCgp6
Gatw8yS/cqbEoedCiZxQYa0FsN63Xe/0YbxeFqD+rRp6Vh3qQIlESMW1v3wzRjtazViVbSVMkOjR
8y5vXKdTEeDj9jc64WRQhCHozCOzTupU17VJryjlKWSqatrHG0I2+kDw7br0lO8wsPKkf18kkal2
rr8tki+tqfHhHETOfn2eyWfDz9ue/750Yny6bH4d8ymoIWVBlWo8p84+KQlE6sgtmhBMwIYDacIQ
EFhy2PU8Pd3MdCTB1lmFCHWUTWeOgiOadAiT1GlU9wfRbqW4SZGUgkeFmEkVWui3cASLetXuo1BF
ktqXfnSviEoBjA5DMbw2pcgsuFc4ole3hJnqH9Juqr2v2IlJ0K/DUtxTx6FLCADHEp/XvijUanf6
q96l4Ixzyqv4zQJy05Z2NAvwCG2Hp0W2EOSkiqgiJwV7IK0E1vxXB8rexIMOsY4SheIRFuFmYa9o
b0AiNn2F784TMV/XaZ8A8RSf1Y1WiB+RoYiTAKKWKrTO3yAuWDH5SHMCE04UP+moXY/DhdIJlivr
V18q4VHh5vk6DLTyMayMaKlGUHxoMcu8M+q7kIFX9UcGlsoB3/qJweU3Jr97WxJUah7Zh1D7Gr2A
2q6zZtBaH6qrKno++CCsROxfMQx7nwlGVMFDVVUXxFHPt0p7wnOYjUeNmx590Mp/+knpYe4yPUik
xLTPKO1YA/pMp4zd8DnOhSe4fKZI9GZzpucPlSUU46nIY96rDHi90+86Hw6Kh287Bk2pqn04UliH
gQ85W5UXrn1jKuzE4EvOwsO0C0LhX6xEXalQmUelPZ2sSjxqedlTMMLF8rreK88sl6tzltc3X4Rx
neAYV8Belyd1fMbrtW8zCbTrtWh0XhhUYFW2ubAD1acEiTIqlDRUDfdocoCVphtpyEhf56oSKtNU
F5w16q30cMObdVt1yOs3PE7VXi3qCVXM5P51oioT6cYKRZI3V7cI7w8E/HLEKrBWYJqaV26pZldH
rQx0M9Kc1YZgWQXYuugac7a66rp+eyKLlFCghmjl7LT6BN/WMaquyIqYGHlA/arwizBsoMD01F0L
xFtN4/6KFIefzE39iVirzJeuEU5Rd104tT4uP1CfLraaeyYYTSekPda1r3rdqsgVcHw5AQ4F7+r+
/XOZWdEfEXdbl0MOWjCzzkRew77X1inJPMinVPfsURmEWguoZnIMxqP8UV3dtmcmCuyayyICp7BH
4xIUn9TGdKg6SzkrizTcaZOEz+wW7fSVK9LBKa6y2xnt4S5jXLumX7Uj7/j9NEV9lPnCQ4eBdUKB
iEa0SxcN9A4JalQBE2oAxFUv1Hfhj2gZ8R/8B/XJqR1D+akSdUF7UdexG/pVyV+V/jG4X6F+lQta
EU/SpiKczR7TUDaU56GtmdB5TZon9664QMbMweLq96p5pCX/oxzS5DU5iH3Xa+pzVo+eNY2IKT7Q
10URAk1aispT4nS5OP4deTSuFBykPhpBS13lAzREIjHeziFlIvo3p8uhMm2V34QMqjVPgX51jLNj
hb/vPtTTS7MKeaO+SEspoGkXytX1ic2TCoEQy0LFBlSv9jrehhvWMaw7Dry1umzWvXrd8j509cYg
bdEkh2LUi2x5narqDFRHtGjM2w9WIAf7QQQBAl0+tCr+3QF77k9o1ZcBhMw4euncPMoB6+oz26Ir
deFXHZF+qmtNPT3Kt9VRK/cinyw3eMILCUoQLCHPpddUkmU0B6CAwX0wbPFGFDgSZnGaslH03hN+
IzTMtIVCdRkK9S4csA4yNYL0taz5v9GpQpk0QcLgKXmjpkj0fWaW8QpSswOx0uRIyNxDF75J60nv
dECrLPLLeScdZz25MZc0XzwWuzcBI0LUCRorZ3hoH+61TbAfvk5sE8tDFiUz6XF0R0qjFX6uPEc1
YtnO7bvSO4MWOpldoQVqrpv3dEjol3B4NYSmQQRwVDqPeEvBH8GV4IMRtKA3YWj/xKDyWMr5dO5z
/FdBJqhd1J1BAiLggVGNgg3Wk6iyU6p4rSprpc/Wnk7tbso+Zc2q3HKMHeOQuaIUaJvrJ30ow2X8
U+6oSx36gHZI5USIgTJWeVLjMSd+1fHLWsWd5UfWwg4PySrx+yWGv24yqdO8DRmnbFbd+Vfb0Kxb
vtBuqfYY3M6qtySYxaIzkwHdGFWqNSObPJlqTe2apHHUafFvNGfRkkcljwut+0Bhgvfu2oxBU9ji
BQUMWjhQnZFlabRC2dSqvUpuEkpbmhe6dFUh8+DdU7KlT2tSqOjsmeghHeJnfs8WScVQPGpRHnun
PFeNVGxpls2rPjg60IivZIgUi2oeg+xfHbcGljKh8gesN1YdTVZMj7u+NSj0z3Ar8CWWglPDKfGy
zAodAkMZEOEImycF6Es6jGU3t88yMCp5KRDTKtX3nHUaPSuHgRJpi1HetqIOzAZKKm0SWp04Rpvz
Pb4Lb5XZ0i7DsRCMsEXTAs0F9D2r2lI1GgzTwerpcqeIXofzp52aD0Gwrf4Ffa7qbiBNYDstipwQ
cDskFTJ7+j9dHdnb+W9Gbis7Jxyk2glnIuuvjBJk5IeEwf+Go+ZfSaXM2SeAPzxmf5LKqk+wg30h
4VtjH44uDv4qaMlCH4Y22UerabYCkKY9z5Z9Hz3IwmidktQrMFNFTONhcs7xjgkR3OMQ1aY2837b
Tv6u+pW6puUPVk/qWVe3N93lFB1/OKuqJPDfLCh0LTsKbXoFvpQMLt5lY0RRAEss2FZ5fz0P4nML
St8lizx7ZeSyHkpsbIqR4d/+2DBgfX9Z6VEwXdf0IwZY/n1Zd7vTNnCuTsnkSjWghTH3O5pIMSYh
Jt3HvKsRVB3f+5bmJWjrxDPvB15THp3yLotGV0h9mfLeNKmTZao0J5Rf7oO5kF5skaLvWseOOSru
952b2oCHPRp1K6tGRX8H/LzpHzsOeseNuKvM3iNH2VXDhBopRFuz61HXqAmJtDn1QWeDQ3f3TAD1
rBApeqhTbyXi5oKxfEXTitsElAR8zaOaLERhqgKkC0BQ+BwAJukLll9qnpoQNOkaMZsCcEBoqiWC
QVEvgMyHDVvRdbRvJpUZS+/XrxoSXHb+7qIt51sX/enmfBlpPoWGmfi2rzq6iuJpiw7OUzuEP61u
xlBTuZB9FTgYrAeJw9dpakV9oPLIjBgNd5Qs9AHlj1gy62b7LBMkI2QMeeCZmz/QXV7H+XI4UQuM
Ub0UyfuffKqpXgoB1/Tr0cQp3FEB6KF7hEQEAAP3NVMgaxOgMoEuryNEc0XrtGpMMCU8yRdpG/qp
rcnPCwzXjVIOpbujqy+gbw0cp8ZzTXvKqtV2UoGWbKUiS80rZG31Lf/9kv90wb/EROvodPa3tncZ
HuLmktQSRnkaCJK7lYMobe8Ef8ff90dD0HcwyP9vsfXFrFl7f06Z2CxninY1KqAvxcBiMQDrkl/Q
HU2cRoiuKOUzn0hMWb96xSnyUceyKc9sxhCykKWnd1vsHuSzdMCx/JWW0PuI41USoi5DpSHKrukZ
5MKrG0bdjwm6esRdijPORCgWlcD9iHtEHgpppvoF1fJ4BW1S8gUuyvisJBM0LZDT1kY0DF9X2tW0
hFrD1Ur+w6WydfH/Yyv/f6m+8pRs9k6WRaWlp0HFqPBVyIqAFioHOe1MIB0eaItMTjhSlSikdFbH
rNWTQAXxSK8mF+1AaAhzoCLBK0PinVN1Mf9xuklPNdflzAc3oU2KcFPBVkxwItIPdPoEgitiU06r
RFkRGMMO0xoNqYDxCtVQhKvMHzWCZddtCwbBsGBw6mYKpYbC+eq+C/VmnD70/zJNeu2Mm5flOdxB
GIMV2iqUaWadJVx3P9maL20CgWXRHuChC8vAZ+B6X91AGhv+fpOikwU5b570z4d+YNzOkdw+jX66
jf++i/WeoiDwvMhxxMvyb4cTntexY6+L9bCwPlbmaxxbvTy8Lc/wVFyahX1uXIzXeYb2BJ7ce/37
zr+soGrftmlZEQP4geN4Xx7vpbuPDO/qwK8QPVj5NM4fvGB6OSK8sPpwN9O/7+y7S/p5Z1+ebIQQ
nehkIbkKNfyGSgfzCEljvnmg+eDvO7LU1PfpwahPC44bTsi0/SD64sOvxs5JiizeTrK0eQq63D8j
Y1oKhs3r4mK2TwEpRjp2910bfO2YIwy2/cGOud8fQojKJcrznuV/aXYpcy89WM6SPOAaTTYGIjpo
MOw9YOUggwzbIsxfJ53TcTtZLe3Wxdw2YttB9hOe5zOCmNkVFqX415Gh0CuA+Qoa3rkFv+eeAX/4
3q/m9LzePc3LY68IKY5EEL7Pwza6SLR3otWaWu0Yxmf0e+yLCw+8c3qY+4yHOeFtgJLPcX4bx5fJ
/Gq1ckS5jQCoKTv84K2/vd1hQA+K7Tm2X+Hdn+JTZ5nlhrF1V0OraLCu95vWkQ4r67Y8/ECs4qp9
9D+3+9OevjxBdhjncZo5yXBzSVvL5dv2fOhcy3PXCI7dODNuZpIYPUsRI6T9NpujGpE2nDJtxWuj
lRxWLXXPHS+tIkN9cxU8zVOjeU59tBBg8jBHaHbvi+wmukXIvhElSTPi48ZqKLGD3ZkCw37Vyi6n
dmxvkZ5ftkq/6O6vV6QDwEnN1chBTvXvC9z90tVaL/BPZ6wr8una2vbhFJoXezUMUbmy6UTOUXE6
UjSmuD83Chjai3U3QjbnlMKRsCkfuPpJxqSSgzx1sExaxha11tNHhMzHPKMZcR83U/cGNsF0+eht
m0vS9/LSSA5Bw06PsIAsobs/PWwvfQcRgfPqYbspm8uTMYmTDxPttc16GodF7+g5zczctQLvZb1n
ytRDoD61GvFPZquiofx6x53Ad23fYzb+P0G6t7XzzLJjJp335nCdwEhoLk7FyGRq3O07EFVfvX4G
037EbP4WzVeza54+1h5ngfu24u7fb4f13QJ0Isc3fXj2mIb/MqlfIsU8d+YGhZoFrIm5iXZbE6OT
ly3/1/ZjbY0O+fJmvfkhAHC+e8I+7/bLKgiLpbtclqcUSfGWnd+l9iy7PMFOj24wqu522TKCV/c4
8eP7KHop6HOklcMabOg6NZyHVEojSGU3k4/5qePRmZn+LqLna3nnrZDR4+DHV+t5NX9JzfdVNAuj
RlLeIOf890v33UL+fApfzOQGKW93HSMqP6dbIFgUp988jzf2+gfiF/87R/d5P1/awOepvzlE+WY3
LIL5TebZN+f5Q148HGnVR+ruQNxhtX3j7mIPDKh84Ey2Tjdw8G+L5mnTOtCsd9zdOHYzyaKbtbOh
qX7qrqA53KAKgHL6cD2/sdys5Zqv5bFo7vN4Gi1PjfzUtIoN3JpNl0aL3SKgk7VbHtr7ZdZAtaXY
Nje7Rr5rOwc4eD5K73wTGr/9rH9xfx/D/f32aNyUp13T3j+m/ujqw1x5SBvXDD2gAkbB8Fd5QkPY
PndWVtL3vGMzo6nZ++HKWd9dOddEqh09DyeomR4+mZrN8riPk9hcD32MKye4LfqmN0qtqbV8i83O
DjWH5MbzXks0Ieex2TAAIlHTvhYMyk9/tPXfHo3FQ2bboWfjWf5t+PzY3YeHPYRQ+a61pnxBheTc
gMk+gfSl/Cky+4KwVFbWtXDfoe1FplfF359O/Yqe044bsBkeDtP40srKztIf7fywMT81TlRiIFDe
TWPz8sMz8bVR9j/7/RIopda52G8IX4bxBk1dNN3O97u87SBni0rgdVr+ZnbApidp3j9GNHH3HH9w
pQvlzb0OkGV31z+1kn5nZwiDPceE0S2w3S8P6S65HourvV8Pz8d+ctw1yz0+bhDlzxjbtfuw5Ark
sB7QDItS9u4KQelpD91pEF5fXTv44ep8vyAZI3HEpmY7X6lFvOCyLi5pzkgYmhFhpyybvtc2vC55
SGCOKCJ5t2iDZ+/O9LhD8KfjEHNlnTL5weiHX+r19V36dBxfTAoy3YlvOMVmuNlBaKoB69W6Ye76
5WXTtU/G4Io6t3karfA6131rHuJOIbNcMt+ztt+uzur5KrHyS9A0wk7gPux/b2PUU8vr4Oxz2UZm
5K6Im/btS5537bAX5a/EIvY2b3GR/YxC2fVhy0b9xGqkl99u4d2sdsfWJu/YidGOIJjKO2bwsEIQ
aD5vXlbwhm2OMMiaj3ECjxPdQk4Gac3I2jAF6YyMfN00V8t2tgteLlnnf5yd2W7bWLOFn4gA5+GW
g2TLkmzJlh37hnASh/M88+nPR/8Xx1EEC2ggSDfScXPae1fVqlVrJar5rMcvyvwQG6FXIy0QlIda
nzFYevButL50Okt2jXjfkKFmxpuGqGfU4vUxIuRSvH8fJKCIX8jwVMWUDSaIZNE4JxJrQRpKVZei
4eF7Mq4fP6gfcCfBOVL0kBhGTq3g1xFSQLaXGMCKnD5zrE8fnqh2BP+eGasCDyTpNjoaj/o+uq+S
+3jY1WjLFI6+xyzs0CW37VP7UD9ZD1l2b4xO+SZim3tSmAE/WnCYMJJKnDi+s5SHOnYXe8/AwSd4
em6O2b58KDH3xST+ES04zGohVKM5H7zlP9WHdCUhWxz8lH5j4SgNdkED8CV69PeB25IVT8+9vIqe
Gxx5OUwDV3tEXY1aQF+j0Q8NnY5OkngtEuvJXZo+Kcw/vAVH6d7/Y2HHVzgFbpfJA3JzEiqlYeTO
EIBqF/kSVxc9vEFHhkGw3JVP4dP84B/Nw/wgvQoPmnSntO4kOSOMI8tW98Phh9HZZu0U+2lcnkWP
UTUd1fuoc/P7zPQ64ai9SL47y/f6Q/hoLitmn+0W11wm1VLLVV8LKnQK9MQR9sqRJSk8J7vqFBc3
bfiqvrYwQxDMsBxNufV5ha9MIY+H/mg+qp1nqGvheUqP7c+4dP3f8zF7yJ6aDu8vp9/XSOQbW+vJ
n38KO2uJvutu3FiiE76I9wyZhyCj1rp8z4/YC2nH+FEFPiIyMKqIaVm0GgZneMhO2l116vGFXDX0
/E1H3Qf3w3Qr3GOKEK+609w4JWJ78T5+0ek3s5Dm1cQ83MO8tzB1OVYtRdmmRzqY3hjGpQdrP5m2
cvDv63fGtR/iypHvxdwRdkPniffBk2Y4ykE4xDflJj0kIWOP44OK7s8jZA192/xEDJN1DMDB0OrO
Kh3+GFmP+KV8WcRk82oTeFXgBJ4wu7XgxsI62+ix2zHjRbNuwG+AjF7yRv8uMj3R9FR1L77Oe/+p
n9ibTl29TLHNcPJ4TIuNnrN4HelQNg8GuSKPCxNAV7BQaE7CsTih2dh1bjLctC9jtOpGx3/VjvNR
vOcAw8FXDtwOzuoz/ra8gLp0/G3er4y9/Lt8qUWc9R7LffVQHnpmoF8KPDExtntg9ZGfPwfQzbbV
w/RYPCBInT0gy5wgob2vd0p/i9FMdi+9ir9YCY1j4oPwU4ud6QHzEpFZ7x1KGC+0NGhmtE84WXv9
EwJ8eP85aeLkL3G6S6CTR/c+HkzpqrJs6wBvkPlSBG6ldR06ETrN5TotXPijAjYEsEgLxyoYsQwA
dhMXlVD5BLzJrFqEK7WTeSveXS95EZJFvVdAp4cdOCJxuQ5/9IEHVQkCFcGnRTUIB8Qf6sm/NYxV
AiPIXJWS1zMsruxoVWi6m082BXaKXc8PwZ0DZ/gpaY6553xBuRLVz2oVM9wjIlEtZ8jD2yLNRvBe
37Fwpvvp37H+i8foXrw3NgJ6AMxOPVqP82P1ExXFKv7BmaTqb3niFvgU0ZIINmK4yqH5RXcKuFq7
tyhuY4e3I2LZ5M4CC0ZNfyS+CsRshAd5GnYUb7dpSSAhpqRQoEQ4AHV3ox4wksG+0QLUU+ywc9vT
INrNY37k62HhMI44hq574dgULvVHx+ypwIDL6vuj/7wf9L8oa+m6CRZHqXdukTLJbSEKk5ZtO+kt
U/uVUG1iTdpK/XqJpr0/uFVruSKWxVa6KdgDQ3qoiFM6q+LKrZxP8f1zL0uU+pIPpo2advLQMGpe
W26ix84o5rdhgKcuMqPZiCNtjs3qMgCcPuvjoRWKrUp5UFUvtYqleSw7uoAADDCBwas0SzyFYyJG
/DDMOWqioz1E2M7rnVNGv3QNN8UsXI9RwsAxjueo41DYbqN2vmt9y0nKPz2qpW007ucQwhqTvkPK
SFkE1bXex+b4WLEgizB+N4fyZlAxX2ICsq8xhVQLNFFjV0DCvZBuS2pVeTzI1pGuOSe2Uv5u0Qv1
B9mby9QRiVdCizUtWrm7pGPmWYmPagxsFho8P/L1Bk4POISTcShT6ix5ThsQh3uRHt0mUBN3Zh+0
rHedg6RNIi8vCi8CbxTfOwFfj+xPhPRpCSARprTRE4vqVLFTwJUa7l/z6IevgewNWkQydwoUuiBm
Ylcyuoj6KWh2Mtmn2BySjjCReHKSekY12m2VYuvcepGqsHfVozUclCp19XaxsWK8mhpuUjDjw7E1
jZ6tOEL9llMBZzy12Yk5iNz4USEdryeF+/0yupTKaLpk0VvURf5xlkwrmWW2dWZF2xb/8Mjzg02F
qG3lAaN8f6FzrdPP5aohv2wYoikZ0rkNoxkn4hDOg/yQLbJstA8jOMECRyzGBR+p7JUmWuyYjpbJ
AfudVkA7Nt11dPeF4we8eUd5T+4HW2FTv9bJ3vrNkUfG+AMPgPfADaRNC3en8qxnjJZxhVFuB3U1
KncCuJArH4xHNPcZ+fHfe5xsqrUOx0zb5fNGf4kRCCBblK7sz0ul4ZfH/ZRD/rI7lSCeDKnjxeaf
iL3BJ9YwKzXcPJnsvjp9/3YvfkZDMyRF1DRNPa8N9akdIl1Kou2U7ytpx5cEsdfZP43+X8pQHVTJ
XBJfFd32v4+dqRprvHQb9Jvx8ZDXPcKT0+Bjv4hH3VTZgwluv6/MYBWPV5aQdKkC1qmxJA5gSwZv
+/vSLS7u1mzpyVaFd4azZYebt3Hwl+3i/2HXLRsn6VDRvoZtfVLizxG+r1c+2yapldESMfNsq7/N
0oeYusr0kRz6/AcGtU6XR45Q400IkEMVrpOId8ESBSiXhyvV7/J2/70RQ9ZkXVdoV569gm7okykS
aAQlJdHdaO0AZgw5DuqFAs2ZgpT+P6Ecuvz/1zx7+KyrTFMXAQCM4KhZp1JwuaIPy58Yd7W6kq89
4VkhK+ksZXUG4enbwe70/ZgSZvV7NT9myR50zCw6O2F6tQueuBOt3YfJMe1Wac4EV/NgqTcWfGPx
Ia0/Rr9xDYZoEi+C7RreKDkT+vAnJfKk77ff+Xjr5+H29RWdAUFmJYRpnfCKOoxO2mEdiG/UtGF8
NKDBUdWpEDSBgYORuLsp6yu7//LGUAxNFzVT5bezPVkrg4ze+UBTNWyo2d5BRgADFSg1866syl1W
H+b4uZ/lK/nQJ9byz3LUOHVUFYFVTTz7WM1s1oWMLToZkAAeNO8aodwoeeN2Ee1Yi4KCBoWYwV6q
87VGjGaw2wrp2qv2lBiuGvqOJDzLIj3pLN0T/7CWG52wzzfWCDWfrEMZpVWNTojW/+7b3vXb0gmD
8jaB32flbkWmJWnzXrOaQ2eMKx+3l5pGZWQG9wKgWDOg6tYzIDsPV965fAkrNjRwDzwF6M4qSwD4
csCnvt4HvlIU2y7DXKb/xbPsVJ9mvZBsw3lVRDB1QmWVli+NgGwfE1ESFtdz6QY+ExHw5VQVXLL5
kMZD2te4mlUiPmLdqbIwR+I/oVh7+/0qvRSSvt7x2SoR2Fdin+u0KeR1Y2D6XXhGjmnTWqQYz66g
JJ9x4HxpGBowiaKzMHRxCVlf3k+oNEoe6GwJ1Wdeelxn4EQkZv0MbVD8PZoH3WIAMXtd8KN8p1kQ
rPBfN0pHRzW6yl38zouy9/7DK9CB6gwgVFU8xw7lbCzSSFPS7Vh7Vn1o9R0BZJ7epHDj98/fX2vZ
82cvABdFSZEsxTD5x7KAvryAOo30WDMqYgY4fOzRWjauRcQLZyVNeo22rmSplvnpS/blEplU6m2n
9pgAd+to3OnAUD6YgEeaIbVv1zvZS3T555FUcwn9+iIHvTzyl+vFYaxqs9yifMK30kIMw2JUXkXR
0crIqf3enuT6Jrb2Q5uT/iIFpQtX1vClCgxmgAzsC+6u6/rZLVBiNXMWqso2UH+M/i5scI/OaFdL
za4hDnfaYLfKvWLE60CXb1SJ/orI3MOQOeX8+v0HvtRoU1jdqkzTTyK6ny3xvp/kxhwizNJCOGxU
yRRMHU5IE1+geO6TDWubby7ETL2rxpVM4DOD/OdjfLn62QEkK1KYJ7KCOFfq8eVDULNm9GpYXML9
sK0zcLiryd+lZsBfj3x2hnRB65t9PyuHggLnR10vZMBo9ih8G21VDHhB/6DqVJJVG7g1QtOoAJMt
UYGNv4BD+1/lj+nTQX4xYCK8C5jcA2XYHKG0brLETcpVT7yHfmyhZexmMPy6vdI9qAYNbm8E1INY
yOvlQTNvrB2ocPLDgM1FTJm6Ij0IQrjJ/rBWdDe+S4/ZrwGzZjrQuq2CHvgeB0zXeG3oNGgB4DUJ
e3BRdLAT8DvLVeSb8SjjFoluXGObKFVlDu0jOmQB3sR4ojOcimSouVJ914fUTB8VS3KcNxDN2Pl0
rxGfN7dqcRvO6/ZjplHXOFLrMtsgG86guylOpKBiuAfnC0ARC7Ym3Ia9R6qTvCjhFePIi8eDQWvK
tAAsaFH8vV3lqi/0hlJ14TzIaFxnS1bAUaSWB6q8gMb09xvi00vnnyW5yKmIkIfYpWedZ7/OR6uL
guI4tdsKb0jzRpC3U/mRVvd9diopYtW9+TsybqdE9Kzx1KnHvLyrDafq91V+SIMP3M/z/PT9bV3q
0Siqohoi1BfoU+fHpCznllDN1A1B5XSYvGDT1W9ULXCs4YNUto5zL8nefRwMWKN1vonAnurujR4H
L66vr7CcLn2Vr3dz/lVMgeqIgmK5GzxoyBahc/XPnfAudw/plXLtQswnQMB4kRUN6o9xdlyaTRnJ
fVKmWwE/5mY9pgcOCD5+o5x89cq1Lr9n6gSRfugS9M+fzJfa0C+lcMtik5pD2B0kbaeGe0k+wTDy
m7cu/iiatxqtp/EU5+LtGPzxuz9K9GH1107H5cHOl6JqWropi5Yu0Rj7e+2bY11aaVqGW1PapMFb
1gYrcGFc7mfQ+fsR2cJ27SsfabSTCt9ro82g/4fvjE/CEvplJP7Oc43RV4SmH/R824FEMDCOb/mA
z44XCDZpl1ZcycWlTw2d80f+esGzZNzyjSxtszk6LhI6k4NX9/JrJfpejC0Man2dM3J04jylrSxm
sU0HYavhT545Ka3JxlN+GT9GVEufrXt6iGG2khhkp3eFjFBzqxZ3Lb8jOq06Kd5B7/19+1O9Vd6U
A+FXBe3FYCh0pt/qE0JgeWvLr/qrqS66RB/RR7HrdsVbfh/g0Nq3NpmuvngqR2/allZdAC+0dbo3
ggK0AqG1oSlAS+Mvlj+nbie+Tg+oItjdNj3iHPJL7uysgygE499hdtt6l1OA+epXydx56swZvXe3
GB71wG2QI5w46Z2qc0wQ+xvo0X+gmJfYPg4urRyVin12BBM/KE+jdJidhmeeV0HkWRVEPLt/RwIB
gViULFHjoq2trYzMw8oyCT1ZBbRygnZjpa7UHA2k90MP589xL8RQfpxJdMBAIdsFP5k8Q15+Ztx8
WDp3SNhDBONfKstNoap6NVQnRj/G15m/9apRL30Yr8pTIC5/L8ea5ACI3BmOmtjpjqYNXqko8dT3
kfGayDfg49+fmJdOja8r6ezUENUoz7V6jLbiH6PdCOh1YQmYbqKJgHn4D5eSRVlluIFM+ZM8+SWl
bLS6DuVMhplYPo9QPQV1Z41vFKy+4F7Nly8Vygp1uoSTicqxcI7KGdD1RZGW+HZhqfUMcnD0mskp
LzF8ojMCBxJSbQ63tY+975/zEgv0r0sv4NaXB40Ff5DUCNrCbDJ8nXtS8SaDbLf1us03Zrkj/GT+
LUJYQ7Fr6jW2b9/fwKWwA2UGbNCiXCAO/n39rA7HfKp0tBDFgxnqtpz/ASY0koNM69EiLbqKG11i
nSo64Vb5hOvw4Pv7knEkxkXTiMSDbrYjZaQTXtuVmrudjBZ7ihyRJeFB2TLiN2t2leiuDjisQNvp
rdsh1k8+oQJtK9CeLMCDQI2k+wxX8t5kY423oC6eSXa2NfPSlqriJjD/YPa3zfp1yOct5t841ria
Wbg65AUtUl4CNqYQwYDIe7cd4exY4m0Nu9mUr/GUlkf75yz+8uhnb1steS+WqiK7Uiteb6LRL0lQ
k94SyoFaPqnDSykZtm5kbm+6VJ+sNyFEm2R4Ua/tsIsfXpMkEkFdV+EE/v0VwkGsoiwHiZ7DIyQl
2BXVsOxmUb+VxpN8Dei/BIwougYMZTIMwNzUWRIYFZoeJa0xPSX2HV7Dq6fUjVdPt2vdfZjuMcRt
nccbMCHbd67lnxePLZ2TRDd0yYTq+/eT1nEnSFGQf+Z5S9eHzc0CIttZvvE1nu+lBON/2YVOumtp
Z4vbaKJ+bs0My7xuXTBA2q3Vax6N8vJp/llFlgxQoWmkVeeJKwiCoedzKW/bCgc//U5KRAeerQd5
xBcEAoLbF4xLzMpRSYWtMLX7Su5XYyy5hZA6SZPfRTWhtmYKVUrXdZ09tkbxNJt0RSoYs4Xofn/G
XFz1X+73LOkCiuCEtXpk3BpPa3Y0PObgcJ0Jd4HrBPfPAuuk/6Cbn/TKr0dppiZ6EKXM2AyqaxX3
obquG8MJHgjQBTwThtaCK6zui9U2cBbAO+0rur/LLvtyzcYf5iqpLMRD8LXOHQCm9dAfBDRrO4bz
6echE+IH5bWocfFRdRVkV4TIa5hnm7fwByaecqO8l35UM8QbGz4HIsvxhtbp+GE2Vyq4S0D2glYZ
CmgSSfz5+EcMK3noVS3b68zizDPOJVJKHP4d56Qra3PIPVGrXsvSITb3c/KDxOX7JXRpDzMmgWMk
7SXy5rNtJcwEDWMmTCbkyL0D+6wb1uTLFCxGd6VgubRcTU4LUg9lMTY7+6ZVG6tRIpvpdpDWsFtY
rhr6YdqVq1xqHimfFfgyRErsPcumptqXS03yY5YrjWmqTCTpjRoOm/hG8ZcAipJekfFMPe7T0WGh
tEOEliF5aMO1ZbwcgecnikWiZZmcWBpU0r+XsZrU9CTHAPJku5bMkonbjSKfQIK17iRWGK9+DNrp
asl7ESn7etmzZRyC2rUs4+w+ABcjy9PnUwj8INeTEzU7iRkRUvvUIRVTq2tb6NJB/fXaZ69fFAOh
1OoU2DtmZruvAHyYaxQ3cK4HJm10X7e1EF/T7N3Ebj3wcTKud752e7W1dRG7/HonZ0nBKAjinIgJ
/mOtA2yItfwfFoA4ngKamc10yhtHXTjL87umMM+bHULrAQLJ9xvsIkgDfxgIgnkKWIxnh7SYm0Nh
5az6cJGdD/ZLwGCbO1UM22MB48LsgA+2ju517SYFVBAbntW6+a2/hImnWldihry0D/9dkuYyPyJC
pT5vKNdCOliV2ZKfYMaGtmoW4kHEpAQjC73wWlL9JJDb01izE4lAppWubN0rcupOOQ0TUJyZGi8q
aBGVHzIJXqdTrKHslQ9X3tzFGLCYyou6aZgikr1/bx5dbrpxFhtjz/fj283dhiQexJ2TcWnozLT4
rge7ZVH883q+XPSs+1rKSSnJ4f8uKvRkw/lG0g6aeopkCAwkAvoJlIURgASi4DJAOVJZZ/lNLxwa
6RoZ/JMP8u/dWEgVw0I3/qE7K30oB/WQmXtNOWrjozjeFlK2IkAY6gb+cE2zll5PnzNLzsldtrCE
Kidl0YR+s8bu9iaAqWih+9G9Q5oyoG8bfrBuVPBY60+VPM/R6PA4Iez+tqrsUqw2hoxE27hRCbCj
3jioX5d72P8MD9kZA/goWEjVTsb4LsFBNyo3UQ6BJbpVrVtT3I8CXcWdf6cJHwi3COCgXeSZxb6d
93Kw0zFpNw9t+qvuhyvL+lIcg6MgLlmboorngTsGflIaa062iPNTQLcQgshFYU7T7Cr06ArcdfFq
qrIsTVIUSz3LfIdgLJUyVst72XD9Z8AUiou6gkGzht37/flx+RTTFE0BU14sFM7OjyKMxjwbtM+h
BxgYcrgZKCk08szIG9M/VBYapR4lbNtsAALpTsiz9V+e98s9nEXutIsKwyoJ1QkrPmLyYTj0humS
JwjBRmra1ffP/Dl5+s+y10UedymkjHPaRdEm4mQk8P4AOB1/PhlpzNjF4NbdQ0XrgVGFlaLAQmxe
phZuN3CCYr4H6WgX/jPE+6qEfjkzNnEqpY3UY59dmnbFhILo36S4gPc+DNen9n7QH5McA2+RKbVi
GzbHyPhZptA59Z0wvaXRawPtnjZy1d4oVMsDreLET5wGxlpj+XbJtWWhvLV6w9Hg9wXxUaqPXXaI
FLQHZv9XEjvFcq3pWt54qca0GMZAJIPVp53jKp0lRUQU0tQgOIAqpP4dTZYQlC3aZI3TGldi+mca
+u/3+P/rna33ThY7I6nm4on1tZGd9EHfKK52x0jMCsUQVCOSh316E73CPbQh9V1ZDtLnGj+7PkWZ
bHIC0lahv/J3JDD80M/9cjD3A1myju4omXJEn3vUThQBMN3vMpiKoo/1oVMSW2esWPwsWalDRTI7
47kuMiXEGCeHODFEh7hUj7/r5J58zC/erXkHtyYSPqixHfhcXR85BRI/+QIxwnpDrLMjO2eeci/B
MipvSh/6dXrAUMYJIWItcSCoGbpn0rSbdhPcGJ+fqzSKI3O8E1NPSEU74/8own4vrI2qQ98Q0+0M
Q3uADRrV+o3UxDeGtfJDvHUK4S6hNyKVza5Kj2rvO434TOB2JvTmhsgJ9VWaYhumjNu0Y4JNRVTE
TO+7TP/ZtbpjJbVjCtOtnO4ULH7EEsr9kbo5MSuKJjgSdIq9Eg5TMZSuoPyqG9WbUsnp4EkrBH+S
BqeoeDPLqGjmBVq9Lru32tS40qPSFxz9kTePnUtaB+fgkFUGxOLyJYcbDpE4s2d103UxAfF90jGO
FX41IoPlNEVuLISkdlH5IFQgyUDi0QLgkv5kJOOF9CtBl7915+5G0LUrEcJYFuk/i4jCjv49w0zq
J1j5paTUNaEv00lHRD3wgkBfWfoIPpzd0K7QUyos4zBE5lM8xm7WjLdaiOKJNHmq+Weo34i1+ACJ
ElJnaHtDPS0lpkIEu5XvUQaA/JS30npC79j4aCSsi0wA8+xAMhlTbuSdawlH4uQEfB6gdSvSK4YV
zk+WhmrL6ge9a6LVMroaFaDUogFdk54safKS5DQGxees2r1guANAfizQxurFP0IDpqMeSqhhaolh
QoCI28/UiuGDz44S4WyLbg547wp2aZuwM67NyF0CTNDJodtjGTJJ2nlF1xRdECe6VDxl9ugqud0/
NmvByW9mw4HyvzWwN5BvLJdj8NNYonNC9DsGx79yPl0oOQj5wAUwJBWDWvbseBj1ok5l5jsRMgCE
YlIqq65VcheQAXXxslYtddGFMM/CcFmZsqAMabIV0SPF0lK3I8tTx40Ye8B68KN5799HQeVSg++v
a54de5U4lpYVx7zKdrZjsT4GXeTAHkpj0Q4KyQvNets+VpaXVM9F/pzOmuuPdpc/C363VSrteZSf
+6palVmxqVKLEYneHSYY0xF4NAMXpXniVMi0BtOqU5i2d3GzpjbXOxUzZ7CdWrfB/UCL45U1DrY5
Y3D1pDMQwMVCNfiZWUwlUhHUCjWs08qjY3b48pQHS92Z3a4PdHsZDJV9gyEMqBm5k6k/Wu0D9NWC
ODA33m7IsWWNa7vQRmc5dnsGP6S+d+IIHgG3mQackvq7GCBUMH3Q5ZRyEQ0WCvt5GeXhcIpNqJ8f
S8IXxYiKj1RYwO1ZQkUpmQ/MpgIDN9NhZBikVxungCGnDIg0NowyVocoe5+qUyfCg2AqaJRoy6mr
KWE6z5Cfl+qwUHWn5N2ZsMOLsLKXOxEZj7J4GZn+S+zocWcIiMfzU11A4C8md+a+YwSIIghfwg+C
k6lbNtPxjql3gM/JTTHyOaUcjNxrYUoU5VoxR9ekptGHnz7pJCKsH3ox25aBWEb1mzurpV9D8dNP
85taj++tyHQyZoVa8cOCVy/P5arlDA4DfSOE0CyqwhnMtUxji/4OFUyW+p6azoCa8o0c/ZlUnmOp
ntLJWQ6dMvszmtjtLCrCPXNkPelTMNhqoDFQwRSZhkSgb0DyP+go8VArGrBwE5TrSm0zIROm/s5h
3w3wNeYd/FHG/jdKhZaJcqe2dp+/m5nm1BPD+BkygIhVNKiHYeRQB840pi6j+/WsrzrAgQYWTTCn
btOiwEjTQk/fLN5ZqEDcgLGW1x8Ws1cIM+jDR5Od9BzBTuut9rdsChJGV26zG71+reeSmgzBwVzT
bA3+3yDOjpntqdLJArwklNcRIo/aRzocVCOloYfGVT+vhvalzHoo7G9dpD5n3exqEh9hOPgoJbTR
e8MnidpfoSSsZLXZWJnI/J4PRnjgRg1O67KNnHLBKAuR5do54FuLeIQqP8gBmYWIFCGXW0LsyPDD
cKOlP2u5YZxIclV83SbayHyLviEyJ++gdk4CxzkyGjftiht6GZTc2nxo+g8GrM089UYNIe/gRy4i
YcT7EcMXSBRpyBxPug75g6yEfqu8RLDhR5pfdbSjZ20rxCR1QKh7IIUWe6cNn4VmXDk+DeGR2xHw
mV4SfSY7s8C6cpAaF/AHYi+8WYKwiYTDWYE9MInfag1A/rK9LbjBy/nDQTUzDBt173W9k3QvF/F3
kWhOUYXOgmEvr8yQGUaJ7ubYG5vNFN/s6p6qFEOeMHlT+zc/bxgyeTWsU1Fnbm68Lz9bd8z5ZfDF
TVQbTdWurbc0npxCYnht+GCcekzQQSXPG41gpSUHi5HOkLnrGozG2uvloZpyLxhQ8ScGE6jbaSeJ
uttxSICTZs1bExOGQ2cUCi8PSurcFkUKA3xEgxbPWSx+KFpBbfgTrHxmYLXegLHflrzh74PFZ6g9
z24khRJRo2CCo3gGlpR13uu1PBn73ACzjqbO9itGBcKXbGrXreDbs/Uz6OQ7GZoE+Vli+6k1OwQ7
W1yGBcXnVtjlJo3QVan0LtJAu0mFyNtibFrKXtr9CZP8FuBylChoag7oxl7yk7HBwyvM7XBu7cRi
htJWeyeKfpYhynDDaDNuFM2rWr0Nkn3Dtqz9ZjXk73UrbLQ6WC07msM/rx/8xLwl1x3o3Sn5/NSp
4nOYyjYr6a59npCj2HWPKD0KYBVrZTigmUNeBJsseLJG8N0ouqE85XGRvFmLDDcrhr9OUQCqSLlT
aGHfv25JvZBMShRfLGKwXVrbf6ccfm616NFpVERrTk3SRMd6wSbIyW2qk2cVOym7u/KJL1H1WRxg
UzqzQ6ZmnWH1oRwaZR1owk5llbbEphFa2zD+FFXk2cwFgWAsqt2mikXr9s40N9a7YsEBl4pVzKuL
X1PtNYPnzVBQRB+XQOI0P5qWRRLfxIxoZfQZNA3ehvpw5W1dSr0hSMLZVFVSp/O3lSZSVpf+wowz
FqUpmZ0I+BrCPgmbRwi0ZFBQggCNvr/uhYaDBjvfAuVULAZ1znK20FQzAyQaKBqEwE88EBMqQgyw
1t9f50L+ueBOy3Q6aajyKVz4pbLgOnEdzBWZSrcBGhHSDTHj+0tc6hTB8FqKF7oaGrNHfy+40Zgs
LY3yeJthT4ajfUrkel4qA4EsDSKFlXhG9s51w2ymUrh2+QuI19fL62fr3fJb0wQ1pqnSnpTctE2f
IWnfqcLZbWfXnFsnrxhXFhu3Z8tb1uROPjzU2c3GhRitjLsxKq5swnMJPHo7dGlN1jBfV6cQOfu+
sC76QSrIvO5+uDs6309Pt8fjx4e9fnX2zubxz+HQ2VfsPC4uKdMgLQfNZzWfRa8pCPoeSkW+HUZY
pGs9eibGA4J9/7UvNQ1Avpa6yoBQp356q31ZUcYoVLWRMJWTzLulNbi01/3piYZWGokwgE8D+xVT
ka1v9E5HttTG6Y1cCN4AyUZXQjQiHvlVtyKDoQer/jDK0/e3yA5aQsp5yKFBq9KWN42l0fL3kpyr
QJzlUdP3pvmYMFqoTb5imwpFbibS9umUuxi538x3K2O2ZyP8FUI+00MLt7l9NerrllxfUQQnIDVZ
6KGVZDhLEtzJ4bEIgm0paTexgs9Mz7SrRfyX4avNdkOZYBHERnVwQuW3DA1Oq/QXcU6PVoptQjw4
ZZU/GFn9e3l1ikAFXnebURhdahgBL7i4YVI1WOnZXvF3SvU6lXdhNnjpNDmJKNimVd1OQ7OoZUjo
itSkajKSExMqHz6DqrlY3VaoCnRK8jLhE2jtw9DtmdqWAhojESxmhvTumhrpCRQ+hkUpoNapZJg2
n+fJWdKaWb/XrPS3Vj0NBrYGNa04gShWZvmOtN+rGXfP+vs8QxMxSLYa6GdswCFF7HRUbtrE2nLf
WfdnYCxAZMg8wExRpcOZF0w9ivqO7G9KSk9oG6Q8Zju3dMegTJgUysbokIdAMjr5leDfZNZ4X7Xv
5sLJRiGuYQgE+t3yw5Y8ASR/0Hph2Hgk14wQQVKxGGnbk19VUOMKV1tAnOK9b7UVYnxOQx6VBtGq
ricyb8EmV1+YqeZOyvZUATnlDbPEaTVvOSGj7DjFlbfwONRTqqJ9oAW3CYw3JX2pwuHUpLnH8JbO
FRdG9/irkP2VqQhPda3uVKZZG8bsK5i8w5MY0lbYZOHDHDEgtx3QHgvWVvA+yLvC34apY/j3mO2J
+yA8jP49kny8cVse3jqlR9ApdDJSx1QhLYI0tKxRGUJ93B0Gy3gK8xNTK2r2Tr3Mu4vIQzs8Qc3m
7aeSmMcAGmboT/aEGvCCNbKClkmqtBCQ/iudqH/j3AIm2KlkgUL8SrmdjnuUHJcfivUPASI2CTu0
RObZpyJbCVQQEB0iBqlHZV6l1vR/pJ3ZUttau66vSFXqm1NZ7m3AgCFwomImRn3f6+r3M7L3Xn/i
6YJaa82TzEBAljTGN77mbXguOftfd6MKAg8yEo39mlT/oBTp1f57Er9K8z4aD5r2xBx50EE5GcwU
gWjtdX4gG7Dyaj+0ejdqT1r0OM9P0tSso8ACK97+yKN0G03lAzWiypvLwh26WLM+L40YYVq+EqQT
udi4HaqfWbXq6JZLXfYrND6ZgHXKsanoeIpQNJzE/KgJAZuayOoxcSlt3xNF8mSzGtR6rf6Sx/yc
dwPsbqCfDeLeOEnE0SaPnR9WFr8kNDb5HDHNR5/tjX5FMJGcFOumzL1MXVOmyM0j0i5MQexxzbCL
6sStdX9JJ9xjmCVCY1WaoteQRC/hAP2Qthi8MVZQRmAyF222tCmAAHZGXo3iRhF8oFanOwxwoJZr
zM7K6dLQfhs5x+x7paBXANqzsfsjmuNtsJZomqpRexJFpQhhlYmVJNRQ05FdlVbn0JdemmoLhBWR
U8DYoItXfVzgRkPMimy6c83aovvcgl6lC2I2kM9QBOjZG/Voe2zcPqP3twszKBDTRRo2PkmuQwTq
cgwKm9mbOkbHauyqNA6a1FwkseIi9VAljRuMxsosS2+SbddyfjqpvzAVtFwQQ1eMJaDtldlpbp2W
myQLqYm3wwx55wzso1ceujFjJk9FZhBZnS2I/Ux6qcsfmbKZ0qWPjd30JgefFOuthPZZua7q8+QT
c+xd39/10qKaJ5Q43vR43yuLqDTolCTuENbbSnnByKP7SAPVVdXDshQWaeZYummv01tPFiHTszho
NwbDs8xO9gXMkCBudmNO64ryOW9erRYl53K8A8ggXghhZSZA+zzhSS83o6WtIhWJYErYfqsErRuz
vcSZObW+m9JmVhvRn7pT8gzIx11d5G5FOJt02Y1J4dvH0XjMq+luFrRXiCtt0nmmyXyh8mmPQTJM
O4LrR6Zhmfaa9rR4pM/IojhsXcPuf46BuijVYhcZ+zp7061TPPe/S9vCefIH7NAohpo5gP53HGUx
OA5GYCf0kVKUffiUsZN5LOop38f2VpaPylQdnYYRQQW1i4eYhaT50QLNtVj9BEjaIDqTYEbYOx4b
ISWY8Tub4Wir74Z5EQgXqwby5yPDQi44YPWD6rWOOrK0Syckp+1g31vJwq72ja4uKk6qMbNWBoqp
Y3doNVRRhgwqqOJnbqiC165mT5enZZTTYkryzWSr+5TpN6pLjaUKCnqeNEulsdddNewHuNhtIj0L
+mthdRCH74LSWfa9Bm1H2aDN4Coc+E4fvymMcAo5WRTWJR7AxqfWLoB7Gmk+OPE+/JnZKx8fe/F4
bbXZDs6z2AW2oq+VMnPrUxzjqtGq3oCmrBp6VYpfmHExzYujYIWI4PnEqcIID0BrgLLxMKiAgF7G
+gE8QfUYDIyTznJ2tiWqNpD45VS6Q4c6DetSqlBqQYxDj0PPCD7TFhZ09xqNDxqM47F/DOdnM3jn
rJ+KZtGbb4b5MPufOetLJvMaL72EhDT6N+lxQrc7eZbH0JXVh9BkeIJiMUohuaBI8UXGLrTgEk6N
Or5YEYaoGluse2hsrFHC8CQPlNahCk6/Wk1mcUwA4fVU3FVrvShZs54bpHKy1svA4Ob9BMYelhfi
09Jr0dEqRuuFJmI6cFrgXEWDHBGBJn2x/bshGHYgYheCxGwRkp25XFsEXlN5Dv17ZGG3svSKxFoY
LmRgKnLL2283A4556Xqku0geELSeAzjfaKdloTynDW3OmhI+eK3hE8xTf5jah8mWXB0RsjhDsF1/
ilAc81HW6XUkC4nfITltqyrMLUFjDQjgjDJqRw5zNPgqTe8q81PrfJrKWdLu8hEH4xlPi7HaBmnj
lvqnPp9nxEGI/gOKVBawlBaSTzDkbuM2OoBz6GZBdQ7cfsRcnLN9ZDbLvGDhVxABgl/I6QbRu5Wu
ZDwTZqyg6Cwh15Sl8BMM1yYxGKpPuuM92I4Y8pljoKKJyhl6IToqkWmwV1Nl1SPRpE/5ExQc/u0Q
I8/FMZNAkKTTqiexa/f36fQSTM9yAJPT39fIQo5ClRit+vHUNRgmZuKtw1nRXSHshBJVzlkOxHqM
nlv9mKbzwtKIiUbpVkoMLe6xQv163Ofx+JrbdMbzhc3Pzu1TPYweMZ5uBHfiTzEZJ4ox/fNsSa6c
dMRfJhhBuvMz+9HPkDN3g9w5VCGuRXG7zNvsM2vMu4kPqtLrjoWIVKqgysmWZniosKeSGcMIMKcp
SUIV0+2i5FSJw1ooHdtOfdd9x8vK9jkssX1V36P0JScoqFq3p5vKRmjV/nUAWOtWTEkT6eLoLHMn
Yc6O0NCA44CkePBJw5VNyyzvX7TC9wyjfShyZ2UrlatIqM6wK4r4p92y9d4s6J7M97b9nC6GLHmu
OEFUadi2ebLQNQnVpruaz51Zm756aLZ1cZdpd7a/iWlPk0zQsTIu+vSaVodQ3VjtY0SWUhfQQlAQ
UKhnbdN3e1DAIdJossFEDk+o+BJUCWO2S+P/zPJywWR4FYcYIlb2Li7tHeyw5ViUKzJbda7eAhX5
van8iNtoJanGojL9h6E1NmbICweTUM31MrHAwm27eqvN2zGfF0bCCBJsgsQRIQFDDWXOOBM/NOfg
mA+6Wi/nJj0aOxoAKpMehLMKy1rLjcLUgh6mignkOK2Ad65tWVrMAyWXI73oT4Bu3XFCJEtbKkN5
FzZAftQgPpvaQ+o3hxrpmyAKvL5DY4mRcBCWnhWCQWpfeq24U2xn6WTM+2z9pBmI4VNWkPcsO1Va
NEa6Gi0Q6C+yimpZozGjojht1EWnI4FlBCjZ4ZoXOGf5V+Ml6i8/mre6VJ9tAtAIVaHt+33af9RM
MFqeimxt6IdFrkY07Z373AJqEcrN0lRmepOJl0Wy59JmcPUZZTQ7XJIGrKQYY1oHnZ8esS7/0tYU
hEh9D4IWWivUkMy8rM3Eg/d7fakO+rJHgifvtWUmJJxobugDkjZS8mrPtatOOKJ20q4o0ZbLZ2rK
cdXE475QtF1kS8emw49v1vay9svXM09CdwylbarUp3F8D7t/ahPKrU5+1CHXmWInNpyj+RXmk0ls
sbuDrIh5jduhHpNVp67lA8JL6fZk82HA+eI/O+ZdIr+G6A9GuNemzrKyfmnjG0dYjJ7Z0FDx4+cO
+AoxM3Qx1nB09U9Nzu7rdPhEwuUulTO0UWI8brpg2XWLnLiOd012hJNox8yhwpBp5q+e2UelFd5s
/ZD4VUOwzuIenYefmU7ctR5z867N/0mLVzibsXTxwQNq/mVmuBUk95yBThVSIaKIQetHn6vV7FO3
khj3Ybu4a4tw7VsmFiRw2hSm/VZp7COLesjxF90Qyq5lSOdRiXcxNOc51Z558KtZrVeBZC8zX2JA
tELb2zPnZCET87gVFFu83EhWWZR6Eel9wUAgAbsfjuoC1VJStiekrRNOe3MRpr8yWwPrwyEYX3I8
3+15n6XnpDhKyntPhhaYJuptPkPkcRsU9nZCerFA7cx48ftxbdde2/0jwOfA+IXyjQM6fPinACcp
xDkzkJJPsxYsEitl2gDkFjxYqGIXDvinmi+zJC1VEmN53muSzY7P3RiKXDGhMVdjt51hHFIBU4Wk
5kiXwABTnwH12GnIXQU124ZOTvqGLOfJPDpPvYPWl1t6HdROWizqa2kuEBPThbTnYoyX1kOC3ht2
P+EqNP4ZDYecxlmMP4JHYQPGmFL70Uw5Q6ZPVX+3WZT6tDXUl4T9SrfY9dWTXf8M6RGg2+DTy+mV
crnow+2c7jVKqorzt0ko84KVJeEvXj+N/iYPAiZr2mJs/Ls5x2FLv6vHYzuijvTSjOh7Dfprm73W
kCSZ0umGih4m1ho+hEHVXiKn6kXU+gHKclbz7gCDL5vmLPo9zojTVMs9qKHGTSU8pMizUuhN8j86
ZbNPcmF0BrBHa5XKztJG6cRAzU+xHsbwyW+ShW99TiZ/cBzlSJDNXDPwO8ihb1P+kkh0haieWgBl
RX6RqRR8q4S2Fe+iD41Ni/Ccm9Dkj/QMjgehsUXXkVSnwBJtaD6b4iX2Kfkze2GXKkle5paolEod
jwcaFM+HDtlo3NXBpbUequzUtqj8s3iq4sesPUnORaNx1T77UkG1/jLNlILpo1QNLrk/QfbD8D98
/6nRj3WyVRPaSS9F8Sr+tX83Db905tq1/03j/Aa+DG1ewbKRLdtwLAGG+KP9GI1VRqumYL9ba0W/
pM2aM5Lhrp49cpiIOeHXzcQboFvQXaKPiGMDXI6ryQaVhBVEE+YQQ7Kbtc8AKethPTlssO/g2Ld0
Uv661FUfXbM6m34al+r6mZ4AZl0WKufMnWPzvkQrb0iOXLtjdVOlLGTzfoxqUuILMa8c4q1QkJnK
RY+ey//uEVz1sotSGtEEBMBa6G8QxrT6ya43Sn2ZyVm/vtItRClodJAbaNZb5r9IJ1Jty0Nlw8qc
sJ8a1lAifyvFtIgm7ajvBSIAVCnNP6289BomAHwh+p+QrXQYmjpSKvQkwaP/vcZS3QzgJATzs4WR
gusd31erbe/ShdCf1+vl8u682Jx+YTz2zd3f0nH867pXDzqoTeZo8pgcbH2Fmoad7RLzNdJBvXtF
iuSfNz4p+pJNdhoYb4LyzI+6eofysZmDSEEPz0u1nUqAjvxF8Q+HO2k6lQByetEPmM3oevbx+us3
dmt7/PmorhrtjLHCcRyn/y9ux/IA2Exz9FuS3a19D5nQFpp2DJKv9yFAPFmnJYw8YbMLg3OGLtDU
n1gMXIx0QaMf9vWd3WKq8DYc1WG+YGuAWf9eBXE9y6pk8TbM6iXwD0NvEz3zFaoJiESKqdFQUty9
dT0VXPjy9cVvwVr/uriY6/0R5hC484eosqEnRyct/Pi/AGqt9J5thtKoVHDXDCcbfKjMhx4DMSxb
kBlF2gb0NXQHvv096eHWqBScPwwpFSEjWbsatE2qQcnOGz8kn9heAzihv+dkrvQBpBCsSfoO3e7r
x/AbcXE9x9EJBkycNEDF11KRSj1Xc5s58SOgfqs8yifNxMzDtUiwtIODosi8reZtsRmMnf1ov+Ie
qblI5vYehyzddY4zhjJHe3iO/WdD37zgOK+sDBCmb8CqEpCV0n0IOjdYSI8aU4yF/jNJPijag7dQ
EsKxy27cN6m9JaaC3BoO47Csv1OiUm/MaPH0+6+bvIZM+2rTNqEMTdZwX34cvVW42G7j1foxtdyf
y915s/kVye6v72b2t7xKdAFjhyoAfRJS4d9LrB51e4Q0jZNU8OHnL5AwfHBbdvQy4SRQYb7SRXdQ
smS6IkIgBs4dTDHZOFbS87cKGbcINVA4mZgqoGCFp8HfH2buwnwEUIegI6OYfC1if3bsLRpjLsKn
lXPKg29OtWvPPjGi/euSV/dfceKbQxxHj8xLk4/oTv8s7gCjyOGmOKvBrpy90bif4r3fkI4iNnhA
wMNxKGPceYfPddRsalz6XnoghW719CSSbhI6+t7SsFPyM61eX1/THgh8wu43s95bYZc4qJqmg8gO
ppR/Py7qaAXhrSI7TMGJLo3ZgWHe9cHnt0qb2i00iQDuGFDYUS65jrt+2+uqk8cBlVq+0EqqwXVD
x7FSgrUdPtjZc4FZVsDfYlrlSZXT10bOVjpJnbbK5qegyhjLHep0q89Ai9sf5UA7ArCN/ODk2D4D
acaFiGQH+SOYPYDM4xI7qM+AR49Y09fh5NYZgpEZbkrQaGHdX73xtIlhwlUq+K5yL5nrppLckGSm
3Y2h7XXOev5O4OfmsoYDoSDRqRqmef2ejFJVx5y2z2EkY7RYOgKjCdYDyjJV2lLsK9Al8nfM+9vX
hQcO7hiLL+MaEqzCSOmYPucH4BZlv6sY+HXEMCClSNwJCxTBLfG/FSK79YBNUEcwslmZnJx/L8tE
1YeyzZJaiOoJUdj8rs7kfVh2O87QKX7BTUZDIN1hLCApJ2f+6PuzAwAGisMUvk8b8ztq/k2cMqI/
pAyGTkZ5HVemHsKNUdnlIQqD3Qw0WuPQiroS7ydpG0XKjjmbwCc64LDASrSKRi2GvoTje02WLBTf
EbP4IXr+eiX+Fqe7PtjQVUETCCEquGFXG9hUKt9qIfQfQknZGnW1NYYXE19QiTotqt4NdbovnGQv
jc5CZnoxxAL9y0AEGkNwhlG2h/ayDyptk2lYhioaSCmCpe2seppYirqt5OKTqkiZtXVMdjgqyh55
64Wpprs0xwLEnZsAz5RP0IBHn961VKKswewpzz5DeCTaROsiB1aMwmu5mxJnF/ufJgPbzmCu1Xar
fZ2MaO22BymXV1pS79EB/xgnIeA2APaXoJf4aelpAdjfXpA3w+lQ0+ENvvVduRUKEeRF2UrnD9Cb
f685q4+UKMxAH6FPM1oXOV4LU5L68q2cxc2E8M8rXeVkNtJhk9OG8WFA5A6HEgaySvACjBn1KDyF
wPYj2BJQyXNIfrNcuId/rZY/7vGqCA0jw8zaqs4PfrpjhCy6wtFyGr5JOm9mBH/eoHjUfySdjp4a
UWpooXiUEagXSI04tpsrBS7tSMc1zNNNWtke0OMlOjUz8H+d/5Wbj4mcafbxHAHN/PWt30B3iff6
X6/3qiZqyknpKyvID9JceFEiH6gJffMloScJWWuPb9rX1/sN+PvqWV9VNM5Ityhto/RQFQ8FMM/J
Ovj5fUGtW4MjwfJE8vrsn3j4JiLcDNl/3Khz1djIJEPpCiEZG8dnG9RMqRteFDJ6S5y1hEGsITNY
w9RkKL85FW8W3X9e+SpqA6Aq9WBWsoOC3TDOIbFFi3gj+ee2f9CsZwUREaETZ8MOhzyDLQYafan/
zeITS/iLx/4b0fXH2iucSesHOc6FojegFKlcj8Fp7r/ZSN8Ei+sMgEqiVOZJSw6itzedO+OBO0P3
9tty9fbB8591e109Rlom8UhRryjAslY9rJCn2NoAgtSbT7ZX1ar7ebwIPEHmnC1El6yYUVhsrWLj
TTMrV0J34OuVffNw/uMTXYUvI1AkE9lbZHijzKvWw7QDMw1Gui7vBArfV85fX+9mDWtqms35i98o
oMS/w0kbSqoz1GAD95AVaaPgNrR6rLzD4e1uudt4++9adbe30B8XvFrIc1cruVPo1X1onavhw7Ie
mT62cBWfciZliXS2nW92rSYe2r+W7R+XvDrHnVahF4i41AG+4UDTubBK19J/Vor9OoMXF4BAE/up
ITjWQ3uXZsrTEJcHKyzps0dQ0LdYiGxCFAhro9lpYbmd+uJewQqUPK1Q6g24Z9amwI1EfrbNfWlr
ZB9yFb5GGYhqwFptv+7b7zDkv0v5f90WCZPGfyI/ucqU0dEtnAjLjGfsiRZQDJar9y0NJhfRPmlx
eZjlxcODsl6/le5yt8vXnx0P2X1p375eQTc7oshUocuikSKBZv97BXVJgEJJqUzPL8Pix/H+3t2u
17q3dJeh++T9+uZiIlH49z1bIhmz6PlcQ6UjX6tmKe84afxjAO9LV7a9ccTNyAmADrntp6PszPGh
Tu/m7r0YD99cXuyGf12eWoFijlu19Kt7HUIfY1DbjA7VslGw3eiPDVh91JSrfg0dAvdM7+sr3oyF
/7mgcbU90afPbOYv0QFeSs58q9yZzjlQH77XCr55htt4ihgyhaR8jdDOMsNIQ43V9OLRSXXuLg9i
2Tx5m1/16ut7uiUhAuj3P5e62o9tl/hANrTp2dsf35vF8zZb9+7lQd2+um+LzeT+0jP313eN25tP
0qbAAHoNVu03O+KPsyuTFaOYNSUSJE9wiEse5SCr67EQ7ZJvbvBmFP/Pta6D6mQAWsQEb4LXus/c
H9Hdj/t/VoG7vtCGOyAn7x6Wd7unzUZ4vb9sim+yo5tXh7Rg0QEEVn2tLkFN2YrWOA6Q5Z0cZB6C
C6AUdB+ZFi8aEGEZv7vfW7vSUhy2JddEGObqhRaBYUWoq4UHDaHgkUhXmL3bKJh+jaBAIMP7tAlI
GAbKWwst5qSEw33Kh9+2j6bSL+NhWMlePKHkCFDFj0qQABdw/zW+dl+/mxsP5w9kvCFfbajRCLqi
Cm0M0ztYq7BCq52QFWIwG3KgQ6lGx+frK97YWH9d8erAs1S/MDNZzoQDy6C8QzYtf2v6JqDUvqdU
34hQf13t6lWknV4ZYZsITsOP98hdbR/91Xp5eFswDsE88JuldovHxOVo/QhhdZTIrjL/OZ0qaUgL
NLkySg+0ofJTYBpgR7CUa99ZdkJpB10kITFjSXSNQKpa0X8/Lf3rQ1xFZT8K7NlP6cPXGDT6WwRp
MmFt822fQr11u7pFAYt4Bh12NPz/PuvANeqOBSLykGE0rKUroGUWKlQhOA+G7So65RhCgS5NJsAh
5m/Bqj6KPZqlwiEK0uhgY5kEqVDK+kfqRMExpLMbWQP6EBXMAWaF/nuuYPrLnLwYgADZJysREgKA
P5GWMPgBCylOLHcXDDenDrozbA3rhLPu3JwcmsMFxyIDqiWjOGm2vAQ1iQH+1oCqsKAwdsWnngOb
AuXZ1PbOlC7/TwNAkB3KHCpadBH3Y7Ux4hSjqxXBczPoW8qPRQxKXw3OErapUXeiI5bXJ2Ncj6CT
OZYS/5StgJ3I8kdTvoBALoFOG02IuUYokNlk1IRa9LPC+cIzagqYvnzedAaaBr2AnxFPR67gWg2n
rJtcGxR7PJTLWc2XuXZBRtDlZHZLIdAh5gH55GX6Uqn3dHVHhwHaeESvDWnR+xaFIj6G1dBJsZp1
Dk2xytINQLcYgdxgR7tasNFp62HYIDTEK6AfWWSBoxc8zYUKeyBBArgpTv70S8WvNutdINySMSOw
pS/qtt4Pzc8eTwWzUmB+PCQ+tnGGgbU7OGgYnIF66tR5afIiMLDK1LfexEFw+GlJ8Sbj+5rZYMv2
CXrIxd/eGksxSs2h685wnqexBpwdLP3+FATdXQ5cJCCy2kwUJwZaGoqqhBGaGoiqgFAF64T9p2/t
k+HYNe/DoHndsIfbNdJ8znB+fsx9V3piyQb4NhrLQn9Op9ekfMiFz2I9uBYoEfHc7fmYg4kWUVc8
MvYzcERJrrBI+JwiGfdUeW8CrmxghpsN4k45HoiQa4SSvo3/x7TmHZvo8gGjCDR+d7EKs0eN1SQL
viUvPG9GrwJAwmoeBCCuO81FgiACGwfRV9qfbqFefPMhAEDUydtQ38DwixtAD2B4MCYREEfpZZRp
UCPLWp5km9qseU+GXSi/Y0zo5SjUZzPtw+q31QzoTFuYhmhszWhcNuaTBOlbUs4xVgJFNS/xt6cB
JotCs+imnSPJ286uXcGvEAL8w6mDoiD2jQAjVrHpilm3E1grdp9w1WbiYpQn39Hgg4/70oAwzj8Q
3rpD+yn+6pdrvFRKK4QbhGUkm0zsdIyZ2CkRXTy/aB+gJZuYx4ZLuQQnrMModrBUW+g4Y0WIH5h2
veJ35MFOa87UE01+aWwfsUU2jXmq21PFdcRGYTtKXGjWsfWkncstxrmAI5TVTjAn+/WABAjKR2jW
CRo37xWrZVkYyiDfCNtIZX+yM0NVXkJYEq9BPYk9X2VnQEpB/hkToEJUcAX1Sm/OgMWgfIhTXWtt
j3YAKHQhjtfjkCkA49kInbk3F3kjPaiVEJoptwQcGfIvCwUm9D2sANaW0IDFInRQyBZAR1isc+7K
HwSe+1ONgfvr+mYwS09ITsNe46NKWXgGUreupHkxhj76zM6TgFowcKX5lMOzyK13B2D81KnImppv
MjD8NvP41ELKUJBO/O5ITf+sWg/CnzCb8B8CVN8PAE7fBR8OwnzA9owlaVV1kSfHL3i5EyHCRacC
0MJYLBo8iJSSL1ZGwloE2CG9JWwMC3ZTVh5HsM8ayuRD9l6CrFJ7y8PmButUcToGCxQceTNSpB4A
DGOR/gauf0LwgrKimt97E2aW/M4T4FmJB4+rIABOQXOZIXCYsKcVpONVen/w1/Z2+dnq77BUReMT
k20JlE2VblGvL3YDMDlEAcxeRjfbUytjRTuQzdsbAT+PtXE9LlSp8WYTW7IMKTcuwbugDYN66QRc
jUZMpQPk3LX8Gguq2O87q+h57XKOjCCbNhKqCJhVIDHQltl+VoYlC0/28fcol7RL/MZcdCP4usrw
zGAtHBvHZGcE2qokHDT2LwwPN3yDbW21LzZmxjNtSqADNH4SLsj21lMkuIGzTcXCBq2mVWul+YwQ
NUJCommAP0aomPhLgjz6c2rMSRa8OJDo0TYrg4+giOEwk1jmyL9DlQGLwKhUGKRB0Amf0S2xh8vk
r5T4M2ajjlO3rQBlNBUgl1w9svPMYVegNU6qWMTVygjL5eRgggsdsXlQ0EOQrfNgm5giOR4tpB7+
B5l2q7OCEnNTRfi3mu/CbBurT6JhKRYwDzdIC/GkIiZvfohEGZ4bArmExDYcdE+AaYx4R17ax5cI
O1+s2yVeB+6YFN0r2oJe+NjAgnNYG+/d5Kxa5b4ATszoJsfdl40DkyFEMwPALW7hNZ7e74N1EbLa
TV4tGla+0BJCykR8woRzOB+sDeCFUWEcGOSPpXKCmuaSr9vqZwWIlXGDYAt1rB2RZoHr0O0tIpgC
2cejTvsYwSDkFtjndKwSDcEhob6g0V+CXkBWZgBlFikB86dZNziTeMr1WqESY5JNyGsAH1aYPDfa
uUYTJozKFdOCNLmI52KnWFpzdZiAlDNxYq9S4H5qtmr8U1nL7xmTqhBxyjj2kEcRR49g4hGhDKNY
pPOj2guGjAr7DUrrGL+QmiXvU7KPqpeqKbaEPc0ZV9SIvyH6xLKxg27x2WBi7k90VjGvUWCMtsQP
8XHE2hMREshd6URrS4O/4Trox6HMu8BCoxDSL46x4gaNBAYBfIsSnHd7roKzEENX4OwRtfOyOQTm
ps3WhACy5qw+sXjN0cId9yI8EoUsExRx5J8stCYuo0XJDI8KwR3RkoSK4bUmv4WIEZx9fq9IBI06
W4dtcRbLKtLre0sHCbIdjhVMh6RgrIpzuGVma6M7c86x1YSh7IhwOyB2ykcmVT9n+RhXM/vaM39R
JRnzO92m2Us56D/CZqWky3naya3QShwTRwABgKtDHCp5pRYmDggpBNWSu6FFhu+cG2cfvSwtM6dD
imOhDD9TzVx3FuIa8IQaMuVEMx5s1reUJb8XR47AR2Ie5eyoMhecMPEJZBbTlG/wBAHm4mGRQ94L
tLUgs9nM8X0tYfRDMppxrs34Wqk7BzkpsyWEca536Qf3hI1IUBjelJ7bzge8r8GRehvIYlnldLRZ
auLg7lxt4CzjPGa7piNUguxUMs97l5HKmzhr7KMRF7u42SoZAPya/DI7CbXgjOgFLkMEK8Uu4DXn
q7R+yjkmOI4J5rqE0+f4Ef9CWqU04TTqW6GFoUfLcLTYqu8lgyooSCJmEjprJ75XVX0Ffl6xBk84
H6AKL/UvZUELWrc8ONMHDf6LAGRoZ8Kq2JddfwFgxG4X9O5YekjMyzTmS5EqUHib8IvyKdhM1GM4
q2k4eLTQGXe8qsJrNQDxdfJkUY8rRXq0C6oZ/lGqr3CCwf8AEckkDRBKEUPPixLh3NWcOcdF+LBa
cOk8nGm0XezxZrRwdnxrMNSNQehHFq4jS3zpASM93yXzKkegxwjRpXLQheLYTnhThDKxgAdjdDFl
YwFAdBUZ2IX+d6sOr0zl1VkFSJpitZs9CGUXSDIwq3oKepNfsQ+jp6DAtTt54IOX+jG3IrLWaFtU
k0hmESoVClapkT6b8wEhG1iOz/W5hbxNyaNgm4xD4p2BmwevAj24FYNKONM+uSO93xUMy6jbB91m
Zgod3iXBLtRXxEwDdbLhQQ8gkS+S9NNAms82MLpEB6Y+YugscmI2tMB5M4uMiM32hPItLJGWxK8A
MG4N9wQlFmCfhkcRL3VqqD4zPQ2OTDc8CGJGk8NLiO6ILjCAWf+V0awIb28i27T9Yol3JAs8Gnbo
a8a5Bum0P5CegcQjyovKkIMyIePPud0eR7jfjQ/KdJK/uobujX5NC9jfkteJtmjxl2neozZ7FFWI
BgtjmqDf2g/kPwPZGB9VBHFUNFZED6mTF91coyaBNl5/NqcABuJ6CtciIc5tYxunsO2zjxpK3RgX
jK4HT4XB5Vij14mMoztqpJdBFmzRS6Jx1ck/OqOBklq6lCLsHal/g8/cQMSNYb2jrWVfnHuj3lKM
QkG9EyU4xzqc87BECV04Q7UnzDlETAE/xXKkTod98lKgujNxxbE6gybL3kr7o0Lhi3GArq1REiFf
FkoYnDGIGduOALBymsdSClvw7BB4RIXQ6e06hcLYlJ+KxQoAMJJQFcGYnRJAaNZdpf9TW/WKlyPO
wDhbY4bm5+8talmoPkmscRkKAfG9DIrF5i6zImR3dnO8bnJYzPpRqtRdT+AF+UMlY/2WnaK0BeS3
yVljs50f62mXhpevW1a31EL+6nNcdVTUDtVLoyiSAx6hrHtOUtqlnEtkrJniGfKuCpdgFxGLJbx/
fe1bqhx/XPtfHTreKwcrWH5Y9uC33eYxe8+OxOx6ybHa3jsA4h+dc/iY/KoO5ip7qNf9elwX9/Nl
2Nr7mKy3dXHs+fpT3e78CKCxjoKfitDZ352fsIxLVcL1/qBXL9SKvvru9ETxfMeBTfo2qBeL0o7c
EEl4Z0g2+ndwoRuNS53XrKgyvXMZRtrfHwDC7tQlZpsK1HUy4UKintniCe0VTmGyqlqtvrnnW+6B
ukWGqCKain2DcdW5NGa7tJRJZjbYLH+s/tluH9dra3FwF4tysfn8pomn3WrQ00HEiEQ10IK8thLo
tajSRwzZn4vl/ke+tRhHmi//PG+3F/3h0Vr8PFinxiP0uw8H210uTo53Gvaf+3ihPIxv340pbzRt
aWfaOoQCNJohM/z9tMfID5s8BMmMHxltN3wNWP0Dwpt5IyLI14vrt+rL9VjJQgvKwKMTMNh1W3Hu
+nLqhgn/RaVDH2AHaX6Gq6m9FO3TVO+7mu55up2npxBsHyS4LDuOPv2AO43JaSkdolL1SvWx9t/a
4q5J6PKjiPaDIjFIV8WswqFew67pLOg+5bo0Yk9tjlG3VvNTRWMI0T/7SWGrEehl6K1S9j8Zm/15
f1fhxC9TMKV2Fx86iuvqhS4BhxfZChU2lQ1ab4tvQQS3oAq8PPIikH1491ztV10qoIPXE5pKqLU2
DBqEu6dJIfnNq7s1+vjzOuL7f4yVlLRuagddzUNkFftiaDZGe8JFbhOQvwVWtmqzbFNkTx1fGqSl
luZrudiXjXJXwdP8P6Sd13LcWrJtvwgR8OYVpnwVjejEFwQlivDe4+vvAPuce6hSXVbEuf3QEb21
W6sALJMrc+aYZpXvxSlxjJ5/uUtdoeWWFtIX1ImvdaO5HbeORCxulVam4T1f5Zp41/V0KmLBEKSm
05XBEeKNM3LyG3Oy6XLRWf55FMuhnY0r2QAwMA4nnpt2PDqe8pfvH//SpgRUCqCYSNcNUqO/n17U
6gZhFzgjGme7HF8+d0hOMScml+vUk6b198Nd3JFMSkyUHPCt+cdKRm+bANqnPj2gwE68bbG+X5fe
gUrz5scdwYVzpXRzsVLJLgCbVoUdbehnE7dURX9qLJUdUMEd6fiLcoq5TZz1rXd43G0+PvbmlfLU
pU3QknBW+HSpVtVlWn+ZTsBtElHqVTooojdO3f9E5CjWyCJ+/yovHvFfRzrb4Uo0tobRZpCoylMl
bas74a19SmWPy9QvsoOq/tSBd7xWhb2I/KU2qS4Lnq3+cyv88oBjGs8hGqJFR5/Zx+ON6qweAm+7
bu3D2lh7j2+ITpTt+/cPe1Hl8nXUs1WqFU2bUxmmuF27T4Z9XN1sOc3me9vz+I6cJFfG0/hM5xv6
1/GWP//ylEUqxkjNmTe1+3JUXmg5t1d/Bqgr2z/i1nZsUm4/kpvN3WYfrq+ozuVlZ/tnbNp9ZAPr
I/TnZ8+aJWUBKHo5tZemqG1g398nzu3a9k6OcwcH37sy4MUpu+A4CdVkSzXPogRSyVaetwnazvxI
Kp4uF+J9AW5Vd6XMfFE6tOCT/3uksz0dfp5uwAJhJMvWqWyBFyHc52AGldqQQFxySavvv+RFueXX
Mc9ENp0Z1W2nmNkBRgiRNzlZCp04KEi/zFt6P4DRlLTPw+riD36j+pTo/rxyxlyMPS1dlAlIgPfR
XfX3bGqaIqjFvv+PFyGJynjYAd2J1cdiJK1C+pCcEzHoYiNOm8FCEb8ynz/nzD9z6ssvOKt7JmPR
TDQ7xYcFFk5JamX4rzO2z7Q8LZk8AENkUV4zH3QWWBXyYVzQlvIEx3wTaGtu3AY3J6yVHBNuBwr3
gstkqGW7GVG/T191SudOwXUI9Bld9ewNTmjhNUhtNYUJ3H4shhXcoUU5+WyehsM/dBB2qUQE773h
lcmVaPRS/GfhvwhDb9mJz9GPSrAYVnQ88JJsg5VYAtzh/rEkOOXyWhBxcQV9GezslMl9K80nlf68
AizScEQzwaPWwzG7Zvl7ZaDz4zqzrHnWjYJGwPqO1bqsHkZamPBXmZYXBauUySUIi3BO8Tn5e9Lq
iCzGqEEqFfpHvYXONcO6QdrxBMy5HanA+H/68nah4UDoqomKlgvl/2bxfvkNZ4t3ivGnCTM/Okwg
aetbeA4kmHxtDdQBJl5OvkVr5g0raJmdJJ3adNNkBwVCrOp+/1M+Lwz/rqD/eR1nu3IidZ1QdOmi
HAAthYk0OTaWRc2cmscasNUdTYTT8JgAmboL1ZHZ/gg5askxD2RMrfbd718yNYcRQhTf/FGkxQ+T
GzJqdv/nUkj8/gdf3mwNUSPIQtmDhdDf308aokCsIlYAGx95F2L2Zkpd2cASNPRIwOWs1jq95oxz
+aRmw0WRCqeWPtK/hw1nnGBFlf3WAExgis0p8E8WYLZGApsczKAbsJryP8iq1e3bwsy2MrY8OFCQ
h2SS1p01PEgViXoYgws3POr0K2/m4iKifcZQdYSA/8SgOcwAM5VoUAJmvtTQ9NdaOmYLbetKJuTC
FYYj9dMwQONebJ1t+5kYKH2cEVxTlCD90kQnJksgv33/oS/F1H8NcxZymgScjRWLCQt11y1ppxoY
iO62/mMmv/rDI5N1gNA49UslOS+CFVUaFD15aTgzkndrMGyRZPrVdsMLW/Bfv+tsAlYkuPymYgL+
V1+tdkQKvZRMS+dq28iFb4rsUUK/pDHj/wm7aU1JM1mraNXLT5iuYuvCC1+43RDWvn/dFz/ql5HO
nsqcR5jlAx9VnF59eU2AnwD0TKcrKYULF7O/HujswA40ZZiE6T/2wUzShVpF3n4xmgE6RIbzaohw
KVD6a8TzQwz7BkFjwh4WYOoiqVY6wDLSK1ND2vuwc6qURCjmwWS+O3BOSOc52qVsN3HpDc2P71/z
pQ4Rfg7OCJixEi8aZ7M6V6OoHXUjWlR36K6o8zKbMX+ToFsyiaj1LkUSssZXxr344hWk0LqMlBZd
3N/71zgp6B8j7LaYtQEVUdF6VqNn8yinNKu161J/QKvcHICNHBRJ2QbzHx6/iN8Q9EpCt8KY4Psf
dHFmf/k9Z+eOXKaiWAFNoQLwyB5OeLE4s5GnHMrqyt318jsnV4YtIPI4+jf/fvYsKiUtMSMYFCl5
+h1KrxwETuKhycAkg7rPp6EzuYrvH/HikgKkzve2JGxczj510HWy2VV0pSRgiihN4bdHGetqq8Ty
689OcDYHnR2fm4QhnXfWA8gXzDpLaUw19l3BbWcd9LffP8nlIf4HOH72JJFYVFmSk+PlwOX2j4wB
L4nvh7g4P6nGyAisF6b52f5TxEKQq3GcHhYEKZsEArtVfsMdSsgl0lNreLzfD3hpG2e/+2+F6Ofx
8+UqHOiNOEWmhfGy4Krx88LKxbyVAXVS11fPzEuPh108mRraNjmfz3ahsEIa1pRonxehFa+QbX0j
iW9LGIVIxUl7jDiucSAudUBoEvwZeiAknfvZ2aAylzO1mEpyjeVR7h/jTNiW1UMDxnimsoiY0Zjc
FE1720VO4u+qBaNJlYfOeUOFr0olPKVgLgrZ9vtXf/mHgXtAyIoaHcb23wuyjiqlC+tyemhXTwDO
f9lb3V17dmk7O8fd/H8Odha5DVpG/BUy2H5f2LQQ3Ouu4R1sb+MMNnmHq5mk5e87X4/Sl4c729mE
qqUjJV7yHKRzhkcSHdu1dFofTrsNtgab0Lt7v+Yk9ync/2dMjRZxC1w8MeDZ7j5HaNJI0CJXQ7SS
TDI6nPRWJfwU/Rh+6FLpM1dBnO2QuJqLGiP6iBD/1Gmwaqpix+3Wo8KxiJmKRQBVrNtIOS5y9wVj
uehBKEmuuVv3Pfe/Oyu1WDW5d+VDXZSI44IuSkiYafc426YTuRdyoCnJZ4i96IxRkRDuICc1slNK
pZHojhry96Oal/Y2LLEVSZZ5Cf+QLIbIaHRjrNNDD37UBfhP57FWAitemaDWcNr1OgmjFaSnDbTl
WS/XRY8kMDW4jN0u+GbzfUFig41c/Mvi3kkLJB24AgXK4FXYzBXFW01Z35BHW87KrTnrlKqXzodI
G90+eVA18ICkF7r+IW4ezAz1PfX1oKPQFN5l+VNGzZrTA30iG8bi7kLFljTaklmJOuNuGoVN3rbr
vEfpmEirjrCchvXfcCGF9qD1r/GM7k4T3pZCXNiIW6Hp9/1c3RSdZI/INSsRrwP9roK3anWKV8oq
b+HVpw7NkWoD7KNoSaSySJY6cZcG+ZUFemlr/PoBztYL4aAVd3jyHYLKGa3X6TXnisQpJoGCG7o9
hfDvv/ilyEORuCaZMqEQqZS/Nx+hNaPZD+d4GY/lgHiQi+NS9b56zV9++fmq/DrS2c4DnlAfYx9z
CWjz4L+K7ANJNUrMRehJ+3yTviX+dmHuAb4UYoQv14L6S3QY9ldZpk7Kfzh8/n5Ws8i7ZNDoaHqa
6IE76s7NdrX+8/uwPnme5oCicvdX1tOl+/lfQ54d5Miw1WhMteSAfIdgazE5QDdWLs7kVIOBHS3Y
re+/6KWj/OtTLn/+5SjvhyBpeoOYuipOffZKZIf8iQIeqpj82gXm4n2CI0viDF+K0OflYD9pcr0I
DfIP1iPIzYXKvqiWy1naHoCV4D2OCCWNYkgHi0qD6UsKqUPhO0No+P65pc+W4/MZ9vXHnL1sUIZV
KZgseDwdljvyYkyhZir6n3usmwjsAQNPBbtMuUGHq5eAnyIfd+NferAay1fq00s4gu1e1sV2NAUu
+bZEOzAR4xl5bLB4Boh2+7vs7lT9JywXhDmFB48jrgtbHe57nEJpbShrbqThA+rStMxBBiYrf3yX
8ECLkrsenKsCGWmbmhsJwTymb+a0XpTy6nzTKA/E/7qhYI+5W3ZJcwpuxVbytPxowUCsZFR/IDur
P5QOqShzY8Q1C9NsnmbR2y7Zl1mDOK2LoIAVO7xd/qlYQFoVDBruP4Db6LrxUsxrfWx/YojmmvU9
Yy1JYNEoAV2R000wOqgecWmCOq41W5PMQdO9UjOQs3uC9kXDO9XyVtKJ1XLeiL4j8ewW1XFqvBGh
EvdFvd1l1l1Ln0gB4wawfzPRh3Ks9MpRSt+us8otfdPN/W0dgcnEnrPDY5EEW7cok6SPEgV/L/Zu
MMUrsC84LaB7shogt9FGan0nxjSB4rivKDtuZBiiIXqvsLToUezIcYzWGHE/9kmjRmgeeKKp76sa
qSkRXi3QkZL/0aZ38hR9H0HbVjskk6XAfo5nRynvcKt3aiQ9ArInOoAQINMcNUobVUhxtcKZTRh+
Sf3wsdyTwvBjYGBOhGJBekBdyeQeWnTsNezb8qhu38fWRZxT6uqK+4Jq0Cj0R+w/VP8l0313BEtw
ZRlcOsLZzQkaLCJK49Nt/Mv6N4ZZkXtT5gh/QQAMhpTCfTbtavpxaBqBm0P3CqwcpEqkDNVn6+H7
8T8vcuerkCIEyCf4U+wJZ9FXKDWjOtVkqiRwr4v+PVT5khzgOp/cTEsE/us0fuM77RX88vwOAXPp
+CFWkNzayHQHcHk7rbfJKuFVDsEeKRViXnppwjFz+8pTyu4QqEjyQNZTpYj0GZ1Xus9w6lN7YSuh
a8YO7dNgQKAFRTzmOU8ctPmpGENyc+URQxq8dSmzhQZQlz8l32pAYwkkFV+OxzRBwI9zgCwxcxfb
OAELHiKA71/UpSSq9vmNgOpo0JjPjvouL5Vaon/gQdgc3RvdwdiIuuNtdLj9edg57yNyyStz49Jh
T4ZSw28IZyP6QP8+GopUaNOhR24R+7uypuMG0fyOHk4jPn3/bJfOoK8DnZ1BllFOUWWBPyEtTWqH
nmiOIU4+mgMofn0/1iWYjGaIlFARG5DROA9hNIRBkYESdhkM2VWWkKyZcKpY+yh8GXTZDQjiSYF6
aGeuDH4pTP86uPz3K/Xleqz1HPexLHV9uEi+I99oj7RoTP2qbV36zb4f8NIn/Dre2erygyFpWXyA
ZSAnNkfaK3jZcI+5o1z5hp9n9/lCpl+YFBnkKzRPZzcQqpm0y0kEbGlwv1htpL6yR6SjjUTcrIzK
34iLa8qjBS2WMoTTqj9bcb59Gjnqvn/oS2UqjY5OkXuQxa7yqQD5sqf5hoDUJE9QOgo/8nqTUKlC
bdXTTSjUz3N6wzE3quvGwrq9UVxA92na2uPY/29ePm6WIk1PmJSfA5JibpuRMonRIcjofRL2WY5c
+c9s3E7l8/dPfOkagMOjjoxwadhWzkJVpa7R9kfQzvzJU5ZzpqKuSdsN8m5oLh9oZb8fb/n7zr/1
Ui3Rufkh7zt/wUma6QPuGfnBMNchqWF6hD5l4tfGuZjssNDoLNleDZfAs/Wii0me5gqNVEReDUrv
wV16+N5CzA0lO0HRrWzyYhNJqzk49lgPqQ4cSprRVcyqus33D31J0ad9/TFniwnz2DIHKJMdokE5
9K2y71T8FmmUHI3qVPinfga0LciK3SLlUhANB4traG/AZMWXABMn5YX5sCrhKaV1cGTm2LJKN+CY
0OL6IQt3+BZ9mgV3kYF3jebWZXWj1uZh8Rwuu+55kAyCv8AVJ1yTqxgDLcvR2Y1b7grhvVLnqzkl
pJisK2fPpf3564OfHT1SZpQgQuCPLhgo4lB63S3iJZNKPsLnRr0yuz6/6tn04otDFIN5Ki+qsL93
yXggTAwm0gpNXa7i8aeU/QwnnX5EfIGsn9yNaCtevLPAuy/9kCnlwErLmQlvy73JeC2a4F6my4/s
AZ1/pMc76VWG1q0a5VYuniKZAnWGk0+t7+mfXLqYrCw80jQpZ7ulpeizefpPqUeulby2ub5P9H6V
1CoNHjuV3gicBxKMhenK7Vz1of6wxB2HhlLiHXMv9TJ9UWjGyxdSPyV9e2bYuNie5dpD1dO62Ir7
AoNoFYp0cJeEHUYSm0l8GnVxq00F9ICGZkfkoIZ5ENVNmeJU5Ye7gGcUxXzVaS1dpNcIRZdoOjop
sEUUS5FD+dxRv+yYSpZJXBIMjvrGI66NYIsVhD4rHDnpeg9ix6SVBw39qjvN4Xp6xNcLKnPUk1x5
40Chg8XawcHTQTnqK2JmgHZa66bcUzANQQgPmtPGjOn7BXkJ9aTrlCRkidhVUT5Dpi+/Gqj7hL+3
WIDkSN+tFV7WK/mRxmxnhnb0mGCmDLorW0mP6ZUFccl2FVoAlQkk1KSmz5E1aSNHZt9jcl+66jp6
S7f1IX5fwNDv1T2m3zfSJr6JHhdSJ74g9rijHcbRHuWeN7QtVoGrgTh1rKuC9rNzYME/qgTxIBdJ
WhO5nZ0DRd9rdR/6+rHA+V3+6MRtnNG4qohPkAI2NfO2StYozBc3aU2bNiV3lrZr6WGhRZA+cUxK
r6VRzgP8f37TEqJ8+UhJpFdVJLbmcRKknSKq3iQoTpy9K4TKyah4Tee7E/Nt+jn7bw1a6WxQaGM6
mXLk6uPTTJ6vwCBv25eDJ4ToTFgyNdZls+IOQ+T2tMQW5Xwa/hhz6wbRyZAffXobZ13fNH5Mt0FD
kzYGAiEmTlrrCfNNzk1zCAdvB+L/TzDiP8GR8Tsbx7UsPmfqowWGINNL2kSzQxU0q65M8JdDZ9Jc
KQ2dHaP/vJqzuLdTisoIM00/zv2Aa/VeN28ykTxqev/9Qjlnyf4z0DJvvnwDCse5GAqDeVTKB6z6
DL31GvMk563dkTqblMflIo7xyjyz79Db12QwOYmGp/uJNMbi7lPw0undiLidT9NdVZR2WNAKnGjr
5HdFo1TT/jC0B2OIvDh1MzN2Onr4zZ107apwnq0/fxT97GxQlNaXukrV0bq/WRhsptiyAeZvOnyf
MywcRMdY9HxzRxqidPOypVykYmJ4L2DnUWX3QvJmhiXknLUf/pwn8gkj7TvCLqk2Rfdc40IWjyMV
nZsRd7VmuBIlK2dH6T8//yyGsKqezuKKFWqkvR0lL1F7MJpNkP9WmfV6H3l9wCKY9oOyM1tjp0qD
HViPffo0GhQSqE6efAEjALvVWQnZutXWOi1aDexkLX9PaCTLhZdQFNa52LpNt2uWVvhjIf+uLUqb
hrQqSr53NF8Jjc4j7v881nJ14hT5lND8PcFwUemy2sjTA324pbV4yCySKG4fmKti1qnd0TgWd4+w
1eBn0mzcQ7rmX/p+mn+qUr/EDf/1KwxTlzWMhv5xyNXSMjWGrC+OWSBj7CQiTKzApM+hF6QqcjjM
csgdCYfKxCwkeGc/xKqKxqL4ftAHF7dX2XhCwu8Oonqn1q+SGW1kjHwS3aU/Sh5XxbiN1cHNxRKk
xqoL6b2WGpcg1VbErWw+9cXvsYvu2wz3kNa0/fyXYgxOrrhT7L9K/o8hOIh4dEQN1n7VRoSWRAe3
npz64WBFkq3elnW6svRhJQMLtGKJO1JDH/l08OVqLxg9HNDbUd832eBquer48ZuVPQcRMyF6KTFL
Gc2DmcvrMKjdOCjAYFjHPhm3TTSeojk17eq5ymc31vIrAdtnn9L/+8Wj8Pn782NvJYulkib38w9Y
KqYzZwWo+LWI1xkR2Kor7q1q7d9qeNOU5EGbYFO3dIGeQEpIxt3NrO96yROc4TZfoADHMNuZi0G3
C/W9Pwq6O9yE026SnHStEQIJe2KLRD3GydOIw5m6xwxWEe618s2/EmFcXK1LZZA+KRlD47MNup5l
qSi7ID+BIl6KzwvCQGn8m6JJ1uAd7AX18/0cPk9P/GcO/8+Q5tmr7IPCb+D8Fg8Utbx2Kzt4eNqq
nW2rLX3XV27K5zqx/4xmaCKS8uU292kD8OVgMII5S+SsBbSc7HB0wWUW17w0oAxQeFTaJ61Yd5yW
KT02hA1V5e8XARXtrhrZezoq8wE7p650cEC/8uo/G9H+mVNfftrZpSMoMjoWTVM7hsZ2JIoR1Ria
4/00bBWgBmJ9iikTSHehgsP6nh5sFJ8wC4b8ZyHIq0nC+A8nxVKqXDUy7KrJf5oa3d2asRfNcB+Z
I7eBg0gCGcoBO5OSf+DdWFarOmQ7xU91Nox9NYZbIfpD1nKf40PdNZ467AvB6fSjKzTGbuoAjRX+
TZJJJHCUbVa0VwLNc5H2Px/oPKtidoMa6IN+Fx7or1dpkYXMYeyzU9g7anBXTvtkn+wsx/LEHylQ
beWeEinbiN258Ulx8C3Dw9MuDvS5e+FbteVk8IzETe9CGvd1Rxp3s0Cu0xZf5Wmb7QXFFq40ip1f
m/95hLOgNLLMts9TUz+2So5TVk9C/7VVPqzwfpAeLH5U3KNlQ8OLXfiyO1Tis5atDThLxk4L75LF
d3U66Hx67X1wpQkpfAh95KDFL0GwlwwvJvnOhh3upeQ9D7dl+yYod5r0oxdfamNr4lxXpuugfRna
bWlcmabGWUbvv57OpLFQoTPDkM+ebtI6udD0Sj+C/IKc0g8ogUt5iyrbOYYyF9QaC+VO38qdtKI4
rmvbCgNWobZo9kRsa+Wrfsqf6074wb+xXjBCSeufCjGDFHL0NXGjlFBttNHpIw2Qy+ilNM8XmfFs
VepWNwssFEvCAgRxyGdBW5Gl2JcAr9ISo6imRdiL2bN40kBAzOnHED7lImnq5FXCBbjBHL6OwztB
/lnOr3lLFwLy/Xy6MVKkLub7WCjrZlSY708AOWos9XRyK10M4gWD07jemST3/AiqUHVNkEsJgjPj
3/X/Py/27N7QproqqJWkHMPAC62NkN/4hrpPW09b1NGegTlEj9mIFd3qlBB7/Nvj0Fj1OvQlDHgC
bIi76SeMpyJU3SRSAG1JnpG/qIoPC+MXFll2JDw1lkYHiP875JoxQ5gypPuoPs00eosoC/zqT2mk
oEdWhX+sjdeg+dOF0raW8TGRFu6igWN44hUNnbsVf205uUPTO1VQ2Jb0Oie3o8rtQXxQ03iVxXfR
c5dZRJ6nHnNpVefS6D+yuYn9WwRhQ7F0FMFbKUZAhfsfZ2cDHwELAzo972eldrXTiPIozCq7LLEm
Ml8GPDTV3Ckylq9xmyqPUfSUYtUmNa03BcoWZ0q31l+lhoLec0TRcDbhZ2HzXJOfqPH469STOmjg
KI5yB/UKV7q+5RLtA3Sq+81QSbjo0c2ebXKuAH2JHV9i2Q2OLTygohy6pbPhEJh3SXXr9w919zQO
h9R6Rd8MT0h3ahOH+zx2svRZ+i1hiTg0ZPEgrvXzi5y/BLQomAreFmQSQhnqUg3hhjrNKDd2jPNo
wl11wt5NoOil+auqBNVfu6XVraQQDMNjgRVxPuC3Ot1a2MBTBKwijF0D8WTMWNDCOhF+L89VKO1h
nupdJFpcr/A2FfH2jcrC6ZTxJkw7T2TTidMnXf49BwuD4KHMc3fODK+PCMS7j94fPdQ+x6RYUARw
FN6kHvl8Q3+DeBjmaOX7yaoaQa/p2MVhJI4mpYTmtyqzu7HjFPEk3UuUlWHQ8OmmIsASR8m8gGSl
5rVPerqCNE4Ngnow8AKsEym/Zj3iPUgvK9/Y6O3a8j0ml5RvxCjB9MhfVCUmy/TF0gzbDFInB8GT
vnT9Mf4haVj2AcrAhbFwTcjxZoELsEocgf+l4HNq/SY5vpYxkkwk0Qtlda0yERrw4oK2SRDrwFED
aNa6C9KoR8cyqc9j1R0GrJ/6NN8O4UQ0Wh5jprUUjSur0kEGWBvJb09Tm28UqXkoZ2CcT0pNP5eM
nyw+w7QGSV5dDAjR+daatE1MfBinO0UTMKTW/aMUCEfJSIFxAMjb9MToUlm/Jerg6RhBz6Gw9Aj0
EkaQrG88nLD9rVZS+bTc1yJOYylirsgtpLtbHeRgfIudg9R+tKTxhAKuVkdhfqKUWUOWSg/wGD0q
wjdijrm0OHvlQIoqMwd3ltJ3oQhQcWenvuhPg1Y9g1B0C+x5oxEiYzg+1doA4w2PRIE0zjTkNLsg
BItaJzJumu5U0t9QWuHeHD+SmO5L4hUlERx9sbn1RTdELzDNst2DIpnUbG2B1Fu4giJwkzDU3R6Z
2JxSkaS/eWyOmrSW0+k0Tbc+/i1zwEWh6J22pJPTMp1RCp77Wb43M8XVC4h604C/doaDWuf4Vgin
qXahOQOq8PvSxg7Y8wthC57EnpptB0utKoudjES+rlBhAagy+KOG2lgRs4sGJ9NEBiFsQ7BoyxyC
MSYTAYlliPV2fCNEoIGan0o0Em5VHr7c0rHOfuuLC273mpQ5aNhgneBP6uu9m3WkDdvfVvK7FvfG
gLOjJL6Y7FhxN2+l9DWTHqqZTSHF2AYLQ6zfK0GwK5OWPKU/5Rimqv2CnMThM0NJgeeOJG6M9Bm8
5jSfIqM6UqL3JlKmWod0CxTJuNcKaWVkIIaizi6NH6b1y+hv4C/OcXDI2umAuKRPWrdNI5zcfghE
cJV8SPx1kz5O04m0j9MYvWeJBlmkHFfFl0pW3D7aWIX5O1BaO4AsOWbtKoNgKaEW09s7i6h5SfyW
CRVGZk3Sqoem3CYc0FKybpc8qfyoiOWVWPG8+/efUOQsyxPNEqYi1A2OHA8KDrBYwNBnZLq1hVBx
KyqzG2AZpC69P0DjRpQbC6Hm+/vLubnT+Y84xyRnUt7IUhVgIVAONl2d4woBrYWKQJ9J4t92mu3q
a+7ImN5SHFG2NH/aAeiitaQdlehmLp9lDsdxBedKJlCN52PK1eRtcq1503+0mQfleV0j8CDK+Rlo
r8rYX3uPF0M6xNT8x8B/8rMZ98ulKOXsDMKegDUifdzwSwmTfDS/6l2lODJFnr4u2FCv3MWsJaD5
J+D5MuzZhQdrSTMXJzw9jcZyTRmNoQIJCRZoK+LDrjsTYY48B4hAfrcyvVH8rq5DfINWsX4xlBav
b5EyE0eXQmjy5mtuwT9IMGY2QrB/GMa3dFYlJhAgT045wbNjpvwOLdyoX1rtJi0DT8WrPgwDJ/V/
GfFD2L0M6yB9l6bfwVhuMu23SK5UxBPuVqPWpDOfWWeFhY9xfxsRCpZFRLFC9jDnywiI09sS7ZH8
NAsvoFUSdjspXFXm45yiUTzpkLTaWCLvCHGNEyxBR1OqBHQ9xwVhRflQGbGNDtC25FWAJZA8/gEx
bs/as5+koIC10TO6GzOUcDYXXNlcWYZXdYPTC69CfOry21Lqnb7bfj/BKWQvIsd/PpTxfyPT86aB
ZhAMFO+jdCffUQXruhW9hvaAazLoNicgZjMcw40kZ9iVJIEUO9pM+kPnNXaxw33ZvpE97tD1g3/M
gC3+DG4UiFTxbXgcS+x7W22L9/RK2DQ2nnAwusjjrSU33KprnFAUWpHdm1tto0Vu9pZYbrRL1sXR
GlYjZt4b0lQP0o3iVk6yU7Rjv60mb1zsle1kx8+TNm24b+SV/GTgG3AT/8w2s/naHQMKqT5NHfz/
ytvZBZrZH8Dzmuv0dzXaMxa/Thl50krX94L2m8pbQYyQ/KwSLylWZr/pcMNWNvEPZaTquprX8nQr
+DCHyWlv+2QThffobWP1JlsLnor5bdnsZWGjgqubxrtB2cP0+5VjvGLahXXocsOO58MALaqwiB9t
81Yjto9kz8ge69uGLHN8r+kfZl+7BO1gpLYiGSc0ZOrP+AWTq/xXbquuWG/ayZ3z7aits2SP3XSk
vAgJ5ySB5mb6IPBxQ3UtIER4HjfKM153xyJdCyyAJXp08CzHfU53zWQrSY2dDlCTJUdXbwUvvoHh
VuAOO6zUwrEsEB34inOSYOJuWxMoRSPf6NWwUn6QmabY6IOOG24S7JmGgVTkPjNBH2/0Eabuo5I8
WNZPcck6+Ic+W6nDY/iOy3UgbRXV0XXnj6FukmofG7t2sWa/LX9Q1Uj7d/0BVFL3PKYbrtS+/DQk
j+3TaVoVB0h0eHM/ZKQ9SQTyvwrrXmlOKfXz2Fv0cHnrxPquU07IHqLJWJXyW2/9pFH7eTRX7abf
S5LX6q9R8McoXJ5z1fYrH2mfrS14zn2yzplU5BOljS/vhedkwgvSzqhRw0ujquXmSBjvCLcM/ppf
Jeg+yIhMfbczthIiuVcV13PP8KTxNyFx6Abjhr/brpFZYjm/CbUbxbyDK2y1nmo5iPn0GKM6pPgO
0TtxgbQWXrU71bWc+a7dj42TOaj4Kkc4zZm9FsnF/NZlkHvErtskBk/sFMe+IeS2hfueX5+szQf9
tn1u96yJkGvkxtccmf/e9r9ayUkeJTsuNtYp2g3x3rz18/vI9Fgj477fw8n3fGkvY+M2FptQ9kwB
gLRhC5CIqZccimFTNj8a1OI3wikcAl7eDB/OAbZpJ3fRXXrT8ZZCkpsrgXBPV90/OBuaK2hYvYfP
OqujbW2198IVEy6lPXKT3IX9KSZ27DSXCwXXh/EuUqiLrybN7dVN9Fqmd9ovymJS6TaDV/YrrdjQ
otfxqLTtHeMVNdwEOluk2tqJeph5y/nfd9yTuNjUybpCDwOM2Sq2Qll7mvBTAZMt7an9TutUf2T7
YD2AyCWWaX/oEXiAl1q2Zc9SnUrdI8aIgz2gRgMPR4E404m4olqrAi28dowMLwve5d6rJSp/77Px
UP/StPVMwocKPXBCHfCr598CECz5N/9AKJ/RdDsPtWHPApspLoUghfr6R6rX0AzhQsB4RK3KiTWs
4soL5mKro92pS90rWEa5FTm9MjtS9jIBLfDfC0CXDxItCN2GVHmPmTxOgCP4Yc8SnkexJF1mrrr6
2GFvsI2rE7w4J++4RzzRyJ7na1V5H9T7afFUzx9rlTvFqazXwYIz3lQ7Lb6rXmrhRzqk9FzYkexO
LxKHN3239VbF2LRfDwcQ2H4Fsm62649YWxXMedlml/oRSaGdbPWXwFonvU1HLtSm5rYYTuA25BkM
Knrdh0p9L6fMji3HuOssvM1taz1Q0FprOKMOq5KFpwPL3Tayra4m9zAdaD4lj3ST/aqeO4KHQ7O3
DpJid7+q1iaeH2xeheTEf4IVOx5sTgc1I55IbvZzXMxWF7vxRyQmJlIDGyZHaA+kGPaU1KgvHbSb
fBu9URc176JT+CCLwFD8x+CD46uKN2Z81D0jtGPVo89Wi9eaagtb5Tb6JWOOlwK/XZnKY5Xcy+3O
OFr0/f5utX1q/Ugxv9Pc8NS4RFk/s63xMR5VRt76RCz5Ox9FDl7rN9NcA5iE8llGLxOnQ6nufSQG
/4ew89ytG0nX9RURYA5/GVfWWsrSH0LBYs6ZV78feuNg9/EM2sBMY8ZtS0t0seqrNyahr0ogoqSP
v5Hbmv7KdOKYwdLocWfaoBmecETZephYVtyDItc8Fq2b73gCZN2TP2/s5FvnQUkT+ccns+4sW5FP
Mbb49D2L6BwOpKuUXjUhUOzxDUGXRAevcp9lu2q5U9hzZB43Er6Rptsmu9Xqpccz0tJ5j8x9CRCO
i0EMJJvaClXGy8W6Mxp3JZyr4j4dLIqnPZcEap/m6IEy05RLFzkYt6oFkz+0F3OXuPweWj6RG8Xk
SdY+albmB5ktphV87bEgGDPF6ecL9ceU+PESkNcpHzhLa/CEPXTKuX2NhX0nPUVgKS7B2+lx2pPr
mt8zZyau8jTOdnIHWikcu8oFl9Gc4ZhZviQRjM3RddyVql3/2j5Sfk4Vag0dYT/tFMOrPvm7N+8N
0W+aB2bjtbO7h6h2md2gL12REboddvG5DPJD89aweh+0tx4wWrHYaZ/SgPgrwOi8fYLrolDCSjxt
D82zrdFAeSsNT+YkmQNWr6E76KtlwTV+cRHOXPGTWdkZPLX3EdafomfLFfwwuRvPJj+jiBbcmVjO
WXUo4jvseqRPvmBQNEAU6iD+ZZjP9Xt58dLjqEu2GDqKwiaC4cQz3G7H98M1Bfza2x7SiT0y/9Em
IGXy+idqG+f8KL5gIApGDS7uLO2X5kW1jum5P1s/+mttl16tO4QJW8Neq32l8tOzBWAZNC/8DPy/
4th9h7KrQLAsBwqOXLLPe2hgZW+JtF+CmrjERI+7yLhVtSfKu1H4tqZDwsiO0wzrkaVeJmXH31am
7sctxG4nuD/E8NnScwQHmfoscPFF9AvVyS9bHcNymR1l4RXHsdl9W5FPAIBFptlhS/alidMcLiI4
IkuGiFA0IewrHLyaN0RPnGqKay2Byrk/ObVxVZQHbBrK5AjX+LaEj42ENc4d2TmF4gFjzi9uIiwb
vA4S7ZrsPtq9oB03RkJwTdGZPuPjSw5KWXLL8cm/BYMhctWGWH3U3okCb53Rq0Iwbdt8MKN7q7ia
E+1dtFjgyXrT3YJznxMoI083viuW6+QDMvUkSSjcvO3y1t4ArFV7dGQ8qtTVuMuuddhQiD0OHwEz
o4Ph1JxYb8bbzAzrRZf5qww42LtmZ721wm5OjhKbg+Up0zm6q4VdpXjqJ9YyH5lebIv1DqmlNjmD
G6U2iaOOiduW1Xtqf5U3/b4a/E4MftTXJyXdaaipnEpyyOaDLIrucDKP4X28q+01WIElMDldLtcV
cxpfbuIuhypj66tVZpeDWxk9LkB0QLKiHEFzYtFby88ILtnaq36G/VxsdrMTDMYuOknEPRh2dpUO
KZOnrei2xM3rW3TUAxaboCwd8VD99O8WodmevHiDAxuOhV9zGnaLQx/wlyCjkDiHFEFADEXCYZBd
pI3pPlOdgjTsI2sz8zlna2CoozA7bcDZXLj5JZvs0ctFD+YmIGFRtdXb+mC5k70c2/ncdQEv3RMn
eksitG1TWKwcCN1eDa98Wh2C+mW3fyoYNr3qhWz98B74xyS0gdxfqsUB74iQbHba5CVuP77lHmXQ
1xmgQ/hqumMElgftlZOt6Ir+ApJOHO2FuGhNuWCkINpiEIi+9Wo79JFgcoltnlRlz3oGOjY/M9I4
aFvQHOm7M3y4AI7GcVf5xV746PweKafBXP3BZW1+koZdPxEBf6Q+5UM07ezT9ASQeDL0JbslwFlh
VrD5doLq1ow+M8w12HTDC0ZaP9e9oG9O+TvgoWw6C1ycG33y3nAwZc3Xqn6bhtMbOzDG0V7PvGRp
tOvkXWvwlWze/lZ4LqqdGL3lBMTvRVYrfbQkJnXLvjOAe4JatvM9UhaDvPBz3p/1m/BoXqKODvaR
DokPOfvOeV1jFvE1So8FiUG/K50MIibdvLrbDnmanqKfPg1Cy126++h56I6q/ljx+Z8WPdBGLzFx
QPltFMT7Mtk0gsVBJbPFpjEm20NfNO/p1zS7U+FqVFEz/DvWw5FeAFkiruAQd14eodW9Dxe3+Yze
0nvCBUPRTvqjwF6JZE7dbUfB95i5XOdRxlOn86SphxxR0THXXlhRv0Lq+lR70YKUJCnQwvRtvrJO
PhZn4Ns41olftkf/ecgeq7vuyrGX8CODbnd3K/HhzuoBdvAfMqzhElb7wHGlB9a+1pz8nHtkMKPh
lMiGps/5EtO9+YJ8lzzth6z/iSxfPdfu4LWvKHD+HWT4narwHxADGT2SqlDAKv6ZOKFLcTGZ8ayf
G6AQTU4oQy1tS/Pk8V6dnDi9G/P2rrXehegSMaXq4UAFyKkmGnmrMpmsV7ZziUhp3gxxhZqE8EDo
leuHvL7ocClfU/MajSSuxTuFdmKEbqg3nHk9pUT046A12FOiewNWtXyXuYdGIxZTA7RTbA+N9TdL
xp8+4v8FDc0t00PBPvAfUS1aT9imlQioolZKqpHAaWn7JW/4zwCd06fW+xgHKj0QSe8bwLB66LXZ
RQZXr5S7lKC4FOkf+oypGPx85ApTG8ydqgMlIkrfenvoRZTSirIzS+I4lJYoccURIFI79rqyZHRq
OCH6yV8zA/D6K5dRWJniQccdx3OrRgbzz4Q4Z4kFXbTXtnw3O+IwdbIBIiDVLPFkLXIrY+C/Fzx4
mxtooZ7p11pSReMqBH6HGlqzvKFnvbWFhY2cpuYW6lRR73AQyyRtNiFymEQ75GvoCXnlRlA+tcrC
jwG7qQ2otL2Zw8917M8qcB5hTWYZU11wKZYfY/29ktdCdkNsgqp0mZeWLujsLjF0cu+ru7T+mvrK
xlnkt6pGNvxqr818yhd8U6Fgr2bk68zU0msjnIfiSSiPuTjtNEhEOS2pMLrV2OW6140oUon21gbQ
WW6O03xp49mrwWTTONQ2TG9nAKI/Zyv5MDzjfHBLJWHbLSX4sdXgFUK8wSMS8vWgqTfdBsHo6TzO
3EHv3o2Ve2e+3ATclDPtCuZyRyQ2ZChAmAoUMpFdXt/Jw/jYmOw7nDFa/pznrdtIsxdRKiDkiZuy
5dbnRewvIuzBzDsxwhdv+gzImoFIcfbG74k79bKLpmo3mPlHrgCUVSm/IbHVRWQWk/GSUVK1hM5U
pX4c75LxWjb5X8RTv5Mk/vNd/7/F/wfRbXS9NIt9YpwbmWu6xG0xOy2bNByp2gOftZ6xRI2Xims4
ocFuO9BsgMVmEL2yD1btoVELp67Ru0ilky1ItbsvLX5c1Ideq+Ginbas4FQ9vOlk+O8k4ytfT2bH
kaz/Eq2nJrmsK+YYmbacEWlF4RL8t5PN956BmAyb2bQcLT1WwAtmguaev+a2PSVbgTmR8TC1XPkT
9LXVFHtxzxWxTn28An8Bx39j7v/2kP5QYlWJKWdiOKvnkc4BkL+m+SnW9zgVAMERtiHhVzPa1g3B
lgF19OzYIT7nB5q7L6lGVkGXA/6yhC0M1VhZKI6EAujfN+3f0tN/+4x/8C9VraZGG3XlpeuKvaZn
J5HyoJlV2cHVtmZyXiZE9WBUSmx5atGdB2bGqKfbgFacURaDGyn6U7oP895t+xseWgJsr8i9g/Rz
0Rrmn3InrZYz8scGFR+qUhj3MxcnSmryWXWL+UWzmH+1X8qK/k4AFQX4qVcxSBLeXHoX2IYMdCFT
ex6j2d2qJGhsmKvoNSmhJ2vTr7IZOO680OpeMuVvLWBLO79nuA9asfbD3rjxpygV+Muj22RM//no
ENgRYYHa7k8BYSzzevaCnkPy6egxTV5ziI+tlJmmqYRKRyoAZVLiKooltq4M9rOtVsRG1LA0DHBa
9iZLkR2t16Ja7Th62v7MiJOhlWBBZHcT72FTToDQC1hs0h9riMqV2rWKawNzBvovg2cwr9XzMGX3
ApujjCh+FtP9/7MHE/ARcekfb6LU+GXcAFeItlZ9rxhIN3c+mmhs9JQanrcMPyXJ/DQtd9Y4P6ob
bpJRqMOVbTQzV9voMKSf/ZL9TYi7kUT/9iD/CGjIqj7qFMpJLhTxbPWNq0k6GKE1kUr2eH0Q4eMV
SlfWPOfKcB6JqsmYV5fub/GX/6v5/LdPsul7/sGiaeXa0ZlnWRQgcJlYd3Xy3E9OemWFlfMll/3d
RIgofcpcqBJOXspiJPOdVhIjjeHx1WDqMJepSG3j1Uf/wgyClEWHctKhnJEpmcqBHYxVXsJikxgY
az+N0TnSGMMEoWBsvMwwEZ9cJP2e8I1Rft5WgTYdi+XEM8XrrFyF4QVY/jTnHZVWOFRyRCsfRoTk
wUJaPhZPZqw8cjoE/VSC8A4fJVxHnH0OSxuYNTw4eQx8YU20/PgNTDQzXtsUOkGXPyeDG9ctJ5EJ
Jl6rz1onewVg9mL91oLUXg34XjReb7SuvFHacLHGZNriJ5T1UV03FNhW1dNS0AHIm6CXd+KXjHSd
wcQXus4OjTLQuYVTl7aXI/QhuBjObQ9EWeI6gVVLpATjhEYNUvsizKSIVw2+htUBJFKqgg6xU8X9
SugsypDcocaAjvTYmDKnZ+5ZyS6gMIICQB+CTxX3o0SogXCWpc5bJThQZkpypUJsFW2pOPq0IpW5
QsHJvEaTdkSAX6QA9sDe9UvSPpjrp0JLRwU4pRyU+VwY70DSVJFdqmW1K8g0+VbFu6s4PErRROMU
3Xr1T5uljg5kG5qT30jGvcgCiBMP/u81LnG0otZHc6cThJe9dd3WAYyECfl347T8DEBuk3mjQFSO
H0rlc+uazJbEz0S2sNZ2AVgizVnJhoH1SUU0n680PToxcQHUKVFEkuLuYxgh6k2oGEX18k0UgTN4
SqbUf+EL+hQIiGjF5zguL0V7r5Y8F1lwQmXc8asEgp9KY+tkqxXIpEIx73CqPKyWb0TLLdGA7mYV
+mbRL5P42hiCp3F37xJ6XzySGUlYS/XMb/M30jJI17T5DmTmjMT+lVlx6+XyMKS/ljKiO/DA0Ysl
EaW/5ZU6Ao4sdorpI/tddEBInlAVn9PYHZVq8SDaE9wZWrzukMYH+7ntkWRp1IdOdJ5zsVpk5D95
VyA7bOgGTTE0NuWpzK2DnsmPKcEU3KLyRfwaTcIjESvVs+7HUnmoxMmTpIieg5ZZ6z4CIltdYfgp
Vd6A1sGaYLEeqEV4a1sIk+mQNs/U6CUr8y9Ieme8VeCjxffmvIgujTW75EKqjCRFGDCRJfUuM8DD
zhYT73Dh1pVHP0X7ImqFbTbjI+09/EXyLjkKpFut7kaJ7CHsDh2qGbaIUXmMYBTb8cHK41tpkHeg
L9NLxUBarxwrum9WH5rK0N2kld0Y/V7ayj5jCknNXQHi1qgtUPL9XMKMNim0zVOnDZ6gmGSmsIb5
AnOeO/0iHec1R6l2nNtj2RpB1gCqSKMr0JuWa9ztkRnpdH8ucg7QIHly9mX2FK/qtN9Ylq0RAi3i
F0MitMDwz0zgCQKe0bzR1raADXVOuD11CqWYBvpidXVe2nX8SWFpM2Q7tNHRkMTvNOqnsOBji8DT
1P+V+iVVL4W6b8+UyrFbzFSmDXD+kpBdRUALfWn2VM8Ow7Mx1T714Y4e5XtGuyMFRpGSXjuq5fRN
q8tMqRESnTQUkI59XewU4RSOCsVZrdNixL1Lph76MfY6/hanGSQckKW3uEoEFPxY83KSQ4UO1zMH
r6gUCeiSeKmbwmvX92Li5yPFYQH+jYWLpVfPSgmWWy5WECbDfvvUKvtqfa9Zop2aJLGbXjKZgG/L
Lu8+JNH8lCBbsxVIak2dUcKmWddc08n3KgQ8MOvv7U7SKMdj3+pHLFeBvghOSz6v7CcoprXsOHbx
2TL5S7C44eBp0fnTHCCiFbqFKOJNqO/qjfBnZWtZf5dY+c6o68O2kRqgOwblaH91B/xNmvKH2jjs
w15qra56ZLjFxOp+coacmlNoL38ZZo3/Okj8Q43yx62EUDSNVCtdOa+q18IEgQFp1C922UNFYVyE
Exe0qimWo4lIslcU0mdWBIqr2wrqrkVpKK2qU098TrilKXumZFGVOUGy10VF3rDea+OzpjOOl0YA
nd4L81WmX7IeRyfJNT9e9xOYD0LuEM7PaihrG2F8EbebQASNIrmCyee6r7i8LxavVP0xIBcYIIxX
RoJGiE95A3SQqa5Jfky+vqK0LUze1rBDRl/uxn4/gyRM0uN2CKhJeKpfy5iNNxlgtaNTtoWINCKn
GxFi7fDeIdDTCOj598H3z8Sn/0U+/vGY/7jXNPWgWAu2/nNcyxijUqeNLzE6A9zjvf44Da8LVFD4
6y/f9b+O2//3Xf8UaVmTYCWqpZuXVOBvgEAbg0Y7ITyj5eAGQW3jt1V9N1kNxUms7KKSTv8m1mgC
lr8AXdJ/1dJYFnlQ9EeQy678/1Ni0SRy2JL5c5HiD2HUfnf0CiEbDGWbEAAwOUX5znRNVde/PwPt
v8mtZGmrQdrKeZTfENw/5tN8FfoiL3vMYkiFi/Vp2trGIDCmuAZhxIWJ1FBgZcnS8NBLKuCxuW9j
CMI1ukaVBRgwIIFkNfuF+KCnj5P4oNATnu2LLL6okQKDn0f6IVFRh8qjo/AlMkrc0t0U3rXcTmhv
s7itrdq4E4XUNedTWnNGliR0DNjSmK64lhhifTWl4rISJK9HpNWPTaCHibeiiJ8LNEVKetfjhZkK
qBZhir9FC47k35/Uf3WPypIuG6pIDIyh/THJL2WoVKvZVWdpGg4TAtYkg/QxiyN+dmdNES1YFgKi
2m8J1sc6sJ+YrgepIYAQn7tRcgZQbtjcQkJky8cRrUiLSi1rDN+imk7RzE+LXtJK9pTS2ilTB6TU
BkP+2uhtUOWSE3Gsof/529L7bzvcP3+sP5ZeNBN7VCWiwCgKT4j+yCyQoKLFFUcOt3TFxcYEYRxw
zuErfgt5EQ2Tup+/bgI8yP/2Qv7zs2yf9R+LMcumNiXLj/FafdUwRgtUG8rwxzKJAPIm4qiPylbJ
KV20MRiy/Cirninj+QBQMLw6oQZX5qMNiDgSpDg6XZ5ae9p8vmtcOLP5PQFFLKMelKkWxPIQtPK3
TGC/xE2VQ2+B5p316xKlO1Y1zr2wOGYzMZeSvUUXxjAz1oJaCNIUJ3ahQ0Nz/vYatLfwuqaokicS
CpDJpoazDY7j8lQq/orinztRtwp2nD53Y+hW2LszCwoSFXvRIpilBi8xszeFub2wHrsOTFe2qbZd
+50Uxc/UsesDyrPkWEwool7m6GNpwKPa4WRNXy2gWPKli4ujy78Ws7yl6rjT+VAyZoy16x09eV7q
k4WpcGG+pl6j0aLXDHLXlG84ZtKu8UdmgvJXIX6U36pINeBA1WbtxsDB3Yxafqb3FqqSx1xhEmhl
LZjT68pwonLiJeOPKZjuOOYozA7SdBHTlwlXpw7Cq8+3FtmXEb7OYuZWw906fo3Fa82wpmmHzOhc
QXsXjQ+NR6zFXFUk4yipOAorGDRUZUn5ARpfclh1BKPrSXEcRwoe8eLgS7Ba/Nvxs2LdjPJdhChU
F/RAhgA7Z8rnnBnN0r7MTvPSnoO7v0+Nla5x7tfC2cImLb7lvFVG9NZLvS2Hs9+XzW1gnMY154jT
uEsNmnQx06jR6yLE3oYWgwYd1Pl1qnEnQ+G25DKCI/eV5gj6lzI+F/zx2AJA4lK6Kvuk/qiqz5DV
JXB01wmETLtfR67Ihw47gC49C9JHkc4IHRQ30pZzp8hOLryR1Slqt3wBRu7KmzmZbw1uwy3Mckb5
yyILQaKrsz49S+Vgp0C2lfaeNh8tDLQA+Dhfk9eyeK7G0J8wL+jVtRk+l1y2E2D6jTkoVeKIppa+
YhRE81koukDDvyvHP0OLIEenL7trnBz7LNGt8X2CzXaUf4ziHM20stXPa4riMNH8QkdW2FcvY3sU
s20WfozS9dKEv0w2Dz6loze72oJYy0AnrdVV6ShtipnHEEORJ17UY2N4zCJKsxmViGNIsLIS8ePK
GPNCTLtGM5MQhdxW5YgeMEFIa+z3FsYu5RsDBQPLeUIeJWqIEJAAV1HvIUN3ou5V4r2utOEHmX/L
FzbjqxT1R00b97WCanT1ja6Cd/zRRM9C61/yQk+h3TRBl7a7zngXNcQ+LDxd6D1TLx+Lx1B5HoUB
OxS6gHxXdGvQQ7tVDHeKDr2eOnV5T0qPm5taoC7VjjwiX4p8MzS+jRUpZjEf++pYSPNZTyMaSoZH
JboVeNeqFRJEjr7TQTsk7aMwZ14hp/wX2L2D0tGml2ZAiYEkvM5eYoqhezNCAwg6Z2lR5HYFcfT9
xpwkH6KgvpuycWjpS9PA4rR+P4n9R0f0f5VoXjx0vjjfzOp+wvplwaKu87fUvtQWr8+QncsWvGP0
lcG4bwXFk2nfy5Ae5DCueS74hiIf87JDcKY+EgNYK/VZreRHnRMQbTjZtgRu4JhRBn5yHrFZMfsD
qEIalymjQnhu2Gik96U634nckuXqg1+X+9e0Xj1V+yH9hXWO1axLjymJ58WSumN0Toqnjh/lt5l/
RhtCrLyIG0oFQ46BFtcXIXqzxq+W+5WBWyJqXsVF9KhHnph5ZeM9xfXfg48n0v3Yv3dT50pj7lyW
StiZ4edSMo+jvEzGyCb/lHfsOUqx1pbvUS7u5v5UU2s9xex5XGV1q7epZtd6TLOb0IsACMxSaBMq
g+Y/ZdwnLBsjUl3SwbxBwbKB7Q6xCumiSPaOunaWpDuZa38uveYJwpoIpCW8lwH2MMoJqUJkcPLD
hgdmZMvcv2PBSekvJikkUk5Sujdkk2JkKlbfUkCEFjVoIeiOwEPLqI6K89tqPSijTJgwpDAn+toM
eFDU/Vq+Au0ZiYAmTqd8HtwWsrdZAt3KnDCa7yNrhnZXjnGVIUDH6GMtJ2N6Xja1QjIF3P/HSfFW
IQ+mhb53jZ4vTfmYrbcqu7akPTVt8lYgaZTE5iA1D1kzO2L0axnSpzRq7+PJTzI8YaxgE068OMza
/J4i0MhRvcyy+CS1STCFTaD21BoIdo9eI5QAH6PnqkB72wLBVYatDK9mH7pihAhk065kAaFqXGIS
zzCtq1pRushYqKTlPsICLY7zW6/fme107XqCSXukAor+YmTprQOsGA5Rw0wRPugCLwfjb5nJLjaN
XHyN2uekf55QCK/dzqhem6dR+iwhiCaOkjgkMTlxmBBhnNfTCgDfpJxXgBN68Rri1VtJtNPzQByu
XBvTfAzKMKccggQEZsAw/KUqX63q50Xs1oXlW6n+Jtgh0r5uqhFG3dPG6kRYbQTcK6YVn41218bP
evxqNJMtQEHNPdHROvBsykU86oOIqlgNx6TYB+omVa/Oy8ASwHcrafpR1CdPUaJzOHwrWc8yrq5Z
NDpFfxupfx7G7q4tv7rhWUW9YpbFhS/lKlpjlzHLeFDhabRTq44OL4eLVYoDio28OGRK/2IYig2d
QwEHN2EO+obfLg7jwdJmX8vmb1UncnvMjpo+PkUt/rxWg2CGKgYwlrsTUoxe+JCW5KkWPueJDnjd
reB1m44c2g5cefrUFFx1U/+Uto0rhs1u89MY6aZWtbyag5WIeVfMhLO2BoOe3fWMAUUfc3NQ0L6T
c1N8WJCCeSXaGFdkja8tHQbt2OoI4+MkUCrxsW3mY1wL+4Qkom5OfGVTBDR0a4KMNYCzdaq6CnSs
1oiuNbyRaPoe1g+AYBMapmlxh+FkRFcruhYjnZRNGFiFilEv4QKJ0SsECSoJwiJfxcpVxJKEahqY
Dyx0U5onSDAz7SU0TxwJIUliLe4fE2FFhZVeongcfJ1LGKR50oWOhvk9th4GxJWyLvujqVykbPVC
bl9Sax4HXuGWi0inWY3TE1wwTW/plFwVzFlrYQGj4Xnm0l+XIraKsHsNZ/mMpfstCs2jOdRPXRzu
dHn6McvSXzJpHyncvxrtKYVkGPXaG/GpqpEajJF2xvmxMxqBX7PQFhkC8GcYYEHB4RjpsGo6yikR
DTsbRWXmrk7eoSo+WjN6plTFe4wUWBWdVS4v8dAE9FtsYrC6AXu9jWj8ylk/pGCYExp7AS+3VJDY
YbLv4H1HtrROGmm4ajCXyK5V6gfSp6U1gA9ullTuBY1sAzT21ArblRy5ff/ao+MzxYLXkql1gi3v
1x0JMK7VCFfNAPyLcmrapvyiROqdXGjXdBkO6WgSf7+i+NeavZ7tQSof52wSXYzpiPLlpwkNqOxI
C1tBo5jHeB0qkB7S4eYBk2yxl8jfHddhV8nNj1jAxpfKqW+NO03T/bKfH+fF+F0SrlfjeWzQ2UTP
3ZNBQmO4Dq9tRSlV/15P+kchRV6l836I7wN58Iu0aZWe5GHF3Ggce8HBdxJ2D+WIqS+qkKHNOKNo
K5zkC7msbo+caM2noz5iPdSs28gm1vMytrZq/ki8tyL1dSF0RiGSnTLcRGrPt0TqVCfFKBFx89HW
DiJTmpesOhURcedP1WNcH7EcFoLiaou7HR+tvlmIqQmYjAVIybiK5CV144i9E6B0RY5oTU812/nU
oAw+i+ovM3pPxAwPBrGYxFSIIiKMKjlrRv+8opum5DYwVwEp8lNbh0D6+b08Q7ir0fqTZSvfMbfX
sDr2IU9KzramwomGCkHN/CTtUT3JWGMlFHBxw81RRtfFfqRMH0WOiiHXgg6FdmmVrh5HAWj9+0Qc
nkJaT9iW4Mo/lFMVxexNwuLKGIiHHEnZErtmH2FV1vzIrF/GkxE2x4yOtYT+nzkub0MRveBZPY2q
9ayhLzBzpbVHxkKDBznUpqtVpWttCSoyAmxq6qrhJ2I7HIZ4A+yZQUrFjsrNep97Y76vxxpQoGHU
Ts/MRKcyWR/XGg0bIfu0Dx9k8WG+LF2KRrLZ6QkHD0kRlUgQVV69oclsy+NM6GL87J0I6bGD05dq
21/BS2Dbv4LE+bqe+LVkH5won+7tl9x+ebFfgtNL5/PP0zV4uZ6uL6dg+0dpB6ODvvJ0Uu3c9gJP
tZM93mjnevr6/S8C/tXovATXxuW3FbU9+HLj4lWRH1hrIbHBP+ID7P29fM0C4d50f/V255Z2eCf6
0o8QDI/dnoQ9F9fBMSLtJZiPSKJxfvUPQNzdOTusu8gGqwooZXT4rL1nBKvX+LQPOYvNdrtZFe/m
X3TY2/jQjsJhC/8o9sPA0eREiy8/kMljnr4q1uM9I1YCJvNlUKGHruBbeifeROmIXrOtj0nhH+p3
R9O06horXQlkK6Nn5DjY6BSVl1o/0bikEM2OwvRUHjWP30xih10gbSx3HbNkSLKKOIHOE+ldlq9h
Gu235H4Wv5KSZYPQGWjr1qxM3C2sMGonkYPXSFU/ht/CFhMJuCeuJYYiFdfAXGeHsIwrOID1qIax
D0TraOJ3TJfDrJzrVbozou44IEQRLesxWRVnFJejivxFyl+kgSzhQd7MyRL6FW14KiZxN4SKW4xv
FZabqe99s5n3Orp+WZsokUBDUlmuiAttq/wwC4Yy8sMMTAQp8MS8QjByzc56UsPZXyVdOVCpxsgF
YFD6MkRjMp+lMPH1HstZqQTKvL4VJFnk60T75RCoIX0iw03jNVjC2W7QVg2Thx4WCd+ApinC0lHp
M3miOPWX0P2tGEtFj97yLkaDxofSwneqmCYS2SzUDwl2AbnBRJa7KpYvc34fCh4099hp/d6mDsjQ
cSz3GdJzUbhUtXyMFtNdQOd78IZ4UgMlRvSatkFi/gwmr67YH3QFrXb2tCV9GmLrzyvu9fZr6M/b
kx0K00mrwm3bY0ve9XbQwOkl/JtJ2jT0q91XP4PwRjmYYF1aHt8S+gxJyMQT4gbrc4IZzRJDbx3E
s0kKKnaOjVIknTBoiF/WhCKYSn0/JA8MtW7YyncmRR0S7kl6d0Dtu5SNdSxO/RyeYhAbYbRFZfS3
OT/W45ehpPVt1W6ykPFMFV/KObQXOdCknxAcZksQScyBr7TDkaJJPpBOJXPl0xLCjsJThdl47Ka9
gYaOuFtv0JmkJ5ylQIMh+/0sYLPOLpSVIvPu/S3qq02eLe7sTfICDmKvUMHNZrGLHjPIfRW6SWa+
UJHht5gdRg4e3Q37+xV/7sqVLBODDJFXhAY8xk231uL9ohqeQrHaBq9s41wPMmJgO1KjQ4ccMdX4
YtvOrsSo7PcYvZMBBVvxnCuWQ+4dRw+pDkyuiklDnMDO2DntcBnrL1ABvk8gIABogPzU8b5bnnRR
37ctnxLKQ0IWO62vFnNuw1SOiErOydJ5mFdm9+5S6mcNy3yIvwfl2ET8eaXeQuO5jL5UfCXSg5Cd
Zu3c669EYfTllf8RSf/D2XntNo5la/iJCDBspltJVJZs2ZbTDVGusplz5tPPRx/gwKUyLMwA3ejC
oHtIkZt7r/WvP/zW6pL50KQsOoTpwPjo1Tbu/RCPtE4s+tHED4TyuHnWGX/ivDlL1YOEg3s0IsCW
VgwFGUHwPLEBsXUcNlxIguic0hXiV6q6WxwnUkoIHHKR+WP3kraLZrjr9Xt872eW98uLYEXIrjJv
gurFL5RFVUzHibaLlHPISc9MyLQXZvyQgAXFME55xLHo9rn6EkdPAwiLfl+P+CqggcYzS4bcWGt7
n3hPGX4Z+WGh8ZAOnJFsDTKiRewTXICUMnsfkN4FHbIvxWColC1MHZfXTln7/VuPkHsqi8d0FZgj
bc9bZjxyiC+HDBYXve7CR1rELEZNDlgsKjRo5SazgZ8GBDrqzkwXGoQPVuWMqrHJfkUmp0FZP4gS
la658MzVAM43qs+WnrybDJeYmqIQiGdK7yLg1Zc59psp77kcsCkySa4XGjYxq7F/LVsB7eGP1GPI
hs5eLhI2dxVM+JfP3pH7kwrb44ORZ5rrzjPa8pYBnUJLBP/ADNZeAxJanw3zhYhP+DTBIuVzBUcc
igZ1KH4o4zgPePYfSYFlRmLc+vFNB18mIPxilF5amLvikeh0Ws+zTUPRdwp+uY2TQjmZlPkN2B1y
LUmHnmFCdeSImox7sjTZTJ+LhG4Bs5cB1v2YBbSlxwQcKzacAA7hU82f8+GmRxiqSvWcp9NH90HA
BkqBNeb3heEvMs5AVzxN7Eg8eoYwW4oAOk40k0AiPYA4PdNnbR/tULg34SOcHOw+1M98ghw3CIxV
Z3Gy01BmqgA5ITK+xr7hAfjN0Q5/sWB7Onq/wqKEY7oKj6V7D7lYJ2bL2PlsOHm2CxCyIBf0Umag
MhDgb614sGgjkvr3KHXL6XWrcU9d+zG4BH+k1HlkL3fo3IgDcpVtXo47KypvNXiiuBufYYrI44dE
Te1BDVI3luzCtH1MQWPzzIIdVMLz+MiweerkcTtWUKpG4zgwTK8m2jPj2lI/82+tygpLVfqlsZg6
O4b2HWX1cF/md24AvbR/b4pPfKkE8YWh3E6U34haQWj1QsrZxInCKBu692CSYa7D3H6WKYZ9XXKK
xKZxIlWqtE5CrRcQYw7exJqTrDsjPZQsL5KPZn7+LoXEMtr3cPJ2+EPP4p5IWWY5WAwN8kvtN1DK
GWAQx5nDhAvZhpM8nbcdbk04/5T4ZrqxsawCYx5B3qksjlRmVxnFTuptxqiGMPVu9dgLJJIz1GvL
29msirh14U9TbUbFzMDf0eK/7ftNKbxFiQ2KUpYL0ZYoT8G+w9EplQaotV6oHjQB3eckGW9NL37P
hmAj58PcddNtZ1qOYRJ8QriK71qwypo5qXT8jREGLMY0tJDRZGBUHfMMkeNo29Aq0+nnye8QB4dY
WRZGy4Cen1WSUmVA6TbLDSyKBx3TbG1t8sNrSqjOkhcC7x2TM0LFImB8NlUqbRO9MUC/VTzkrYkZ
m4sGzNt2NSufAbCegA0C3Pf+QgXKHkdS7yA/VPLHRA7XB8jZCfkdyi0MmOMUz+I54k+tbyHyzbK0
u1FUFyM6mGE0R+GA44/Vct6b9VGk+UIKYLSps1D5k/uvjAdFcEhQjvYmlCxJ21ltfGh7d0cIkJMW
KdNZjDFzes43pdtrE4e2fWJfcVSoL0OCQo+KlTe/9KRqWcHix8Bxhyf1GIwrSZdXffUY8nWMQ+No
8muKvAnG+LyJY0ehA8rtYV0YfwbxiMfFPWZbWRBsjAIQU07v/Mq/7adxsV9PHGwTf07EgdJCTqOd
FN1jJLPPpecST1cfJiGe0BN96pjR78TpIeX2w2pXmnyZSbXUcnYlT/K3Ppx+e0jXOghuR9HpWzVk
P24OF3BN20zIUqZZ+DlgbjWyc0vgkkPCzlCAaDpDRD67OAzRa9dSq1UD7qaW0z0r8TDDfmkmCL7J
qiWNPbrxAnX2U9douOfz5Gh/K9yeyHOPpXAN5wkFj5FDuff5Wli6E+wgx/q2pbusQHoV9dfYvtdK
/mYy2C5i9eCJZKHk+s0ob3O1P02MWdUqpxwnc7hxOyp1KPaQbt+sRqHOIjBnTKClvtoRckDplGfJ
qhxMp8uCDUby7riIjJVWRTiYUHxwDdX2T26YO4akrLQgW5HVstIoHKRoV6e7hMU4GrDhw70ftwev
3htgr1Zp32jFOVQxeoRdtfRcRBQLY1iw67Rh8ZpHt9jlbSTMQQzcomBxRvPEw5IarnQRmUgTvXWU
6GsFd2S5jVYNHWlWqIDcJONMIT5dRwuLDIwTVIzdpuvdD6NBIos9RF/gEeV3myqyJ0fXTZyZ+z7F
pteSNyOQTJpEmKPwGenFoXH1Y+OqtCH8DbRpM4dieKqsbOogEsBNfUGEuqSoc0gvRjT15/6r95LA
kE0tlblp1N7pWAW6bXZPSKMzDP7G55UYCigsXFXGKMkpNon0ahAFFyVdO4S2LNwK3W1mchFt9MAF
Mage5b7ZF8bGj5OtXIhlSvXnonvyzLPRoLdBUdude4/zIlLBcrOVHJ/1Uj+NDUB32OJMLGMSGq+7
LNqo8XiXQE701V01cSg4syLsmHJ6OwtYZeJPje2hK4f9ALImj8u6cd9w11pneNO0YWjOPI1Sx8KK
juPT6UdEjJFEfdZi1iG/hikBPaWPkf4wz8ntyzZWeFa98+RnniCHof3A/HalcwhIPLUoSqjp3uQ+
dTI72vhh6/N/jYFGz9DDHjb1XVrsKtE7Llfv4lOVUJQ8qvEUhT4AQff9uVLfK3TZRhFveQQSJE4c
Z5tDXZ9gaPp8X0kY/OoYmFurTIygs12Czq0MX3wP+ryl7HQ/ehQpS1/yPSbXDbpVcrmKNnQXKREH
s4iWMtWqo+jvAwybxyDfSBgbaG1ZLXLs2d0ObQW9fZE8ae2rINyVtWH3LAf9oUaRqOnRo0mil11A
ah0A7MKeBKtX6rkbvQloW4Nungl7o0tIfi1f8hZ6PNnwwN+AFAhIXQTI68NFYk9SKJUXRD48fhvt
eeiGB88AJzC6lm0wrPcKIQx5057zOrwzKv2ZqhTzbzZzXU0P4ej/9lLVp4F+LSiHR7TxNN8j9GvG
BJV7m4UEPkp4LOZvfn8o1eY+zpTPUkEyEnC06Hn0oyUqlqNXaJBH0XlE4z7Iq+fYg3+Q206CZl/b
9waKZfuo6fbW7NaQ9wYMAegWHLxE0Wb5H2326vXBb1DSzYAkMtflG1EQ6zR3s2eSWnCM8XZMoVCt
fDSZiRyoRqRdOJa7Y4SzipsHCxq53jDDbYNd5+qgcTIicA/x8Wg7PZPfdRKOj1gV+e8IYUbdnVl2
B1rGMBIhXt3jEQYvA99RAi+ZShvYONiu6/jmYxY+F7GBoSZEinH2izlmJ9AFRxFbejar2Eba8dSx
DmXgd12P32J9PE342aB2K83snT5tCXXzVlBtVsihYFcXTxGHYVCM666UiCaZ1GUezvkgUXzfCQ3V
xFjx2mNcukvWCAZ+1oBnmezem3b2EVM+ZhmOF9QXAqP7wj01Frc17C1uXYcTwWhH0FINqI07Su8y
zudxMN4ahESIvEMX9Zhn4W3ed2dJP2YJjjuxB6W1x0KECwdjPzeTfVuRp8rsDWKJAnUkU157WH8h
gxfOtFmRVY4CfKDn/rsy1JsCB4N2eGoGijm3xwSDwJNclw6TcEfCNBpWJh5uj4lnLIXxLFpUQAU8
IbtyEkU6R6jS3AKPglqkjhfUMeLvp3E4RjStAvaJwf7I0BoyypKXUylr1X0qBn5sqC7BrBZDKY68
OTypwmHthueiPHnGL1chP89fmD0NhPooR/7Kj1SUdMNJ1wBVAWeLaUeqPUdptUUvMGXADCSt7LuI
0z7HIyDp8pWsYUGi0d/du9G4VqX8FluTkz9Wb55vL8KqcozKcAzrTzuQHxrFi9Y9dnjwT6zHqJVx
jsodTN1bUe2yemubz4qoFn5ULToksJau7uxoWNJHAlOFi5yFg6A40+gLWYMFrjil1S660TkAcQTb
qcro43wZhza9jHXTQ461kQKmse8ktr3xaNhkHl+umDee1TkuWnsCV+A3QO85aArV4dxAPmjVtyHu
Ryh5Q75UuOWQRft6Y0vPPaNW861CH2m2z4oBsZ4xhtX9DuDBjeIUmvmsc1epimyVah6IOMVipkUD
+Bzx+ZQuppjIenT13s4IEBze7fguIHrFb0/876AaTpc3UBrAPKlPpgp+ch404DfoHdKPECjOzekz
sAgytDWDzUR+1ZtJeEkDh19Or78YKYJNQtwliCs66jkVtUPf3gFWJAg0IoCzIu73dUbNDFCkDycD
IFxQgpWvPU14FBf4JtDuW1TBzbDoG3qbVmPs/yf0nrX0HoQI3kqfjfthfDE1qCnqvIkAeFuQQuQe
us2OCeyZNpimkozF6MMDeun9fgPWQ3rVGLmosicN23GSj2j5IomYwCmH3AcJ8OdtiQlcC8N9WQKk
UGZLSv+WCYZK6c3PREAYPNDQLjU9X2lqE43tC01NdkEP1YljZBPJqL6nyeAYOblG6tuAGA+PA17K
QAEfKvYyZcIjhnxpIlkBYarpmascZILSBRovJHaVU7C71zLWoYB0FrwG4oDn61yiBxwoNQnc00oL
0xZ3znRUDY5J+JFDj+rM9l4JiqWE0pAoN3xF8WKKkNSDB/TyXTQcgm46xRBRQsbPASZdKBH60myr
e5Gb9x40HL9LbnO9XEWODdkbdQTEoDNo+ABKWugj58u2NI9ZiDcTDJcBECfBsTQmv5MOah4KiDBy
sPSQ8WLLKaBiRzDw0rMQyiJ0jU0b7/AHrC2A2nAd4+0mvYf8d6L5sNRFqYGARuf7KCmOaeo5A5xl
GJXOkMJ0ieR5nL7njA3dZUNFY1d3Bn3bRHO+8jKvvcsLKnnTtuy83ZgcCwMHwAP57QlJBPYu15FR
0GwvvQJnTMdX8Hzbp9IV1as6EZv/XUq2CTQGpVSRL9iXbQiMrYSCUPfkCJkE0BjAjGF6ftMcB/HA
aA3X373CLrEqTQR7s+YhTtYoG5inxO4tFMROmacHKYVlu+12/cvPj+d70qsKK9eQhaIJ+0LMqXYG
338UyCe+TxC66Kn+He7LjbE1b5SF+5I/lfQOQHxb9j8ZD/In9UH9Q6fIxyiccQvkuwjuGdD6NOqL
4i35ICK6sJY/3+VloO4nfVz9/7v8J3hBxvHVFX2tHwx5heIJFQWZ1CYy4uqXqi1r/T2X9xr4VlZb
d9YAsW1C/9NTjzi99POtipzqyh19u6y+3NGFAHHsvRQqcEgUBOeEutKWGGfgjxaBwyCkmGzpASC2
8dm8sp6n93G5nshuJ8nUUMjAMy9IyrI+FmaqjOlRApYoxlcpOek6c83XbOoV8rlxjUB+mU33+ey/
XnF6El82w6G2k4ChSLgvamSBUFFGp6XDluQC3xwA9PRUl/iWzU3pVmMik4fJyjUe1S52eAM1Eycx
hkCHV3jt37rAfr2tiz2acLCcpyOrh75kPOOfCfylR1nkkKn1kWkr/Qbe+h5ejbU0mcnch+3m5zUw
7RxfXwUfMzmQuiB70SQe8NIfcwCJzerGCPfUsaI/ILbtPf76+Pkq+uUb/7wMMY8GP4a5vHGhUFFT
UQZcPgDIwEcsvYuhI9XVNjPEn0IDIvawgemg54JejIO6zGimfGgNVQEjEdujijzXLt0kqLKZ00v2
AgqCiUJSjih5a2wLoKR5v4dmmAK4jZbUzOIpth6y6hVZ63zEqVtljG/h9ELbQaGlWJT77TznSwc7
SRnQqbG5KzndOPFwqV1G8BEEX8Mkcxhh15qwlOnwffs2HpR1rND+o9qqkgMxPs7Pz+pS6/B/j0o3
bfS2QrU/N+MvS9UbOoKbIBHsWZQmG+hQOo29wZdrnlwL4fn2rdi2JWx0FYp++fJxhKhcBAPRnvhi
QkZFMbfyM1/BUBxI9CbH47/+ZaqsyAohtZpqGMrFatfCUMd5XQr3k9ZTobyGc51tMxQkHqPhK9f6
ZmGrMpkjJt+PrdnmxcW8pnKbuuzIqc1PDG9TFRNzXZpp7Ucpa3eJf1+Zt2P0C9Y6BKiFrK1ctJPw
fpJkW7erkk7eqpUVusyM7i601XWNFi4cxrXQSiwz1WMdEAk5YSYI5epHC8pYeDsNI1wqgbi/dTFz
1tg0UMysYzFs8Icisi0U8jIw3lNk1mMJSOyvysBaIJsR0L1L7WEAGvewMC5gEmWpfMdOqGn1rrTR
oEjZuozvfHQ9KTM5PBEWctzcupjg6fqL2dunvlFIoBi3jVHcmdlSHwHWMJaNkq3tTjg4Mzq3vZIY
8o8oiOWqyhaHiKZYmqppF19226R+HzUDEb3uq9byhTCdJXjAe9f0k+ceKlLTNZQGSXNlS7GmQ+Lr
ziWTn2eZhHwqsilrQkyL+8t3ElpwWYQW5odmGJbNRxxhj8cshKmNKcqTnVGQMwEiwZcpCQxFzVg3
ssfI1HyT0mzbq++yX687groHH1AvgMEM9THG1mXMrLuQBlak75ohsD8c7si32VIAL8u9HeMsim0s
ZGg9wMExelPMaY96aGClFka1ks3Qsevxpe/Nje66uBVW3i8dqikTAIZOSbwrdXWbMc92ledxaO+l
YHyyVf097KiN3HVhYXBEpoErzF1iMH9IGecP+o2bYAY7jnuYb5vaGJY2RIM2Urd5r70EefkAhcKp
3A7FJp5HHTocZTEIF4lJuIoJKlhqAH8qYo7Hn7+zb1OJvrwG/SIDSQ/tvgCeFwdsYLHrhR4KDFFz
jjFajXctKlrbOFSo9qC9VvYKoJ3hL4372HLLiGNxFIgefr6nb4V6X+/psr7IA9/OikI/mEPuFJRR
0bjtRkg62ta1t3n0O7H+0Mf+fNVvdUG2bRumgVJNGNrFVW2l8QxoBMbBmGCUbtNEz7ofL2Sjclzo
iKOBJXbDCCLGf4sRIBGCrVOIkyZqPLXh/PnPjbRSswoB5J4YkUKeUlQRfQz03cNZJDdtqy6Iltuo
6ltNhRqAABnjvfDOHV6adrpvyPKYVEb8UdZpb9VlRVuqufcjgHDrfnSNd2WX/e7tU8hqiqIqsqrJ
4uLtG1UimsZOzYOi7pWsu0H2e0zxAg5KMZdQP9FIqew9GC4dYulZpU9wzQ/PYq7NUAqCheMRr6oV
NMKDDLyvXDlxviuw/rq/iwrXHNS+EQmSzdA+J1p5X3arbNh2DDQ7FUcSRsVoLdhP8X3WN4FAMH2t
9Pymd/rrDi5WhW622qCbWny0tffeeC3iuxZQFgIpykXryp74XYuhs9/YbIm2YPcz/t4TUTggaRFj
fHQpabrRWnDyVTlZOtQRODT02PN5SA/g9knKaRox6QxSlAYJfwbtx9z5yd3PH4V6WWKwS/91RxfH
Q5L1eR53kXlb4FBYvgFZ+/Fe54AY1jJV7aZG+W+dtO43CXpdODPngAbiBlMr5qXGb2kEqVkxuiZd
oISNtsJqBLZ8c8WJxZwa2IuzhFNJ16lKNFMxLi1tANzK2gu66kT3OHorL9+NU/roMimWhU/0z9Iu
nFEFb5qnNdzjlQp5gNMXuGAJjC9CDmf2PQerY/GYcKsM0jqnfEmtNcogg6GyvCjyJZRHgjoxjvY/
LGghEgGu6yJYCFhc0sIfFjp4mrqc+N33EkRE4gWlqfTzMWyol1CxwmwV8SiwCirm2R9ImmWPl8qC
Q4dtxhPrQWxw7PWknaeeAyBpbwuQ+fP7/K7V5klZRMcbCuy8y7LKtNU8t0eelL+BA0GBvLYOZNTu
k7uSAcQyf0j/EEAVzkDaVuZRvRUb3Wm3SAfHD6ad++C2/GVP2Xw4mtLgMLO58ir16Xu6fJUqSecy
We6GJi47DW0wpVg2+uqEnT7phpoHqwTKnuNBX2vnnevUeElHS2hmLX+osKSmu3Y6CD24zmHxxpwV
SAw+31xGfSEtwhv5FjqK5O4jZVm1m0nNYGdOhCc0RCdz3fA7R9y/tpQfSIlX2IsynU97x7KXHNHT
xdslppGMWZCG/Pw2ps/58rdSSU9KXzoFyuq/P3fSaC2mOHayp5p2I9KQmGLErzopnv/DdWxhUePR
LNqXNR4k5F7XJK4D1xh6JtM0lqXdnX6+yj+l5LRX8DsU1EG6JRufu9uXik7T7Fy1oYrssZfhMhNf
NIxOoXRLDimzXM99qaE6/nxRdeoDLp6hIdNt6QZlpMLx/fczbEoFWakep3ckHZucWDlBGAu0ilp6
kz1NrDlgQ2hXLwQIJdYmIOc4f4CEj+3KoAGKruJuAryAnnF3g4n6891990gM2dKF0Cz+aSvTav/y
SMxy7FJh+Sg4MQiptxm1TFbhm7XSm6WQbmQ1W9BFefIVgOa7CsqgpDZ0U54Kqc9z9ct1paAKe9wF
gn1fryazn7CE5TrOveBEx1aiq5mG6um1/OnPEunry6A5tA1DUM+bmgmWd3FcUybpIk/jz58rF/rW
GM9N9jH5YtWF+WYwNtW9ZoVz/CoMyyfMcXQy7gJMZ4T928bILRoMx4L7luiYOL8LUkdsTHNrwZcq
DuXkJjlPf2eggD4B6RH24lNjFcfd7c+v7d8Wnp9h0ufyAQqocRdvzYqCyPVQX+3zZsUJnEWOYZ/p
qDnzf77Q5QYwPS8+fmVCVGRFmBeLN6uMVvMrJdhHjDHId+jsLSD6LOre/9vrgNpMwIQs69PWf7nR
hJIs5xrGQjkAXZjiRbaiqIK+d8Vb7p/1ThXJxi1U9jP+pBlTNfVl3SUCeqRh6NlDvVS32tKYjzOC
dJ5HJ5xd2W3UyzP/81KGJcuAg6ZmffaXXy7l2jTrkZx7R4UDaSiVVZaHSHPTZWK7v40aHDb7aJl0
oYQrW3MTSRKxYuayBeEPzrF+iCoMiKlIPJzu6mcrHtDq4X3XyFf2gMsC8vI+p9/x5T5bNRhCSxZY
x4yvHFBExcCcYMCRFVvU5j+/5++ePw/eMnQ+QBoZ+WLlqrWIlQpTpL0yhmh5lmH8qrQrE3dkH9lY
NzFj8XfwnjwvvLblXFaK/E7eODXY9NEIUPy/f2dXqZFbj1k0oUNGTgoCuGzvnjWjWn6ajIzjfUva
BSi41ybrHntGRUODfjRJy6yiwdGxcWox4BeedeX4+3Tw/XtbUlWF5FjGHwrltXr5mTHFsiPdHR7G
G22m3Tybs9elMttssC1aBat25i7j3VOwedq/HOfz+/s/p3CFJZkT/fcrwcSn0P6EtOx/8LM4w90i
YDa3h/UyfYgc+RB+JtSTl4IQ6cpauPQv4oX8dbmLX90ahhlY1ZjsYTp42ml0lzAoY3J5tUdZnffv
6rVuUvl3O+OK7Ju2Jus4S14ChEiXlKzBBWrvs6UDVrPMRwfrP5ozCRHiGQ/fheiwQOyhiaYsj7Zb
1HB4tDojeUIjdeNqefDdQ7Cg6wlbB0fULxtcTe06ZHD58PD4+Dwus9kN7/3Onq+cbnE8yrP5+tq2
9O8zoI0GjhWUWTo4wsUO6Ku5jpGBF5I6AylQA6r2UIOeJoeLEQlij+RY83+hb5jbiIBUkiO1xzxB
WVads+4UN3gRtvJ2mGJbwNCPEGoWQNt2nzkD8l709Fc+jsv6iVMBmFXTFZ0Bgq1eoh5ymaQ2qgTg
6upEf0mss129/rwS/0EZPk8eU9cpDBlU6JdVUO+VkWQVUbQf1XJWGSfE+kyTT+Mw4FMM1mUxuqMC
i5DRCmkHxh95rwbUF3DRgZwBLz1z8mK9AyVZubJj/nvUa4wdNUtDuk1LdPm6BEtQakpORjw8C9R3
4eHzrdy07hWg1f73HOBKfBQMzLRpD7j4HMsuNOukb4wj+2PVFeshWw3eR0CxP1ll1lg85j3OFgMu
z8yKJmdNrQ2dSNEIiDUfmCzhTJgHi9jHRMUCKnXBIBhyViN6Mzy5CC+YzBIlPOg6k4wCo95HOKep
sIlGEu01Ks0An8eqJnQmzeEjOhI8Swk5UtunS8sa5nZgkQN7qxl31sQKx/ytCNJ12Ia7wHjq4wdF
sY6T1SuetTZWofnwzkGmdI9u18HEzpy+qEg6HEhJgJXSmZOrguzSgh/qCgU+CUwwDcYb7FCcgqrN
0OjNib+AR2K2YF56uSzCGiEP9Ho1ySkDiQOoD75mP6tRumnJ68lL8h2TjBknFnzGeLKUbRsRagXH
KcAYzlNPpskhh3tERGct1+o8hcRxtc9Rpyr27+NEU7CWBaEBcNBUffqkvpzoFTY9aa/lxhFDTb86
yKV9e9PaCDRzyKnwrbJjY0FXd+zxV0s+rdKfzeh9rtSEtSD0TIJ4w1CyM658Zf9gZdNXxu2o0ynH
X5eDJ6ORagx70mhfscnrgpZVOTRiZQaHsjvE6kejHdImWUjoNEOeeJOF65+/82+2PoXCT6fh0Wjh
P4eIX56LkbtGx8qHVaBi0iMWzERr7AAJl/j5Op/7xcUL+GtmcbHHmrVRpVYrkr2M7Bpv0rY8SA2a
8Xn/xFwoMJdIB8Ycz40rP/CbzYJDxGZr53wTzEv+fvFCyLiCGEawh6elohUd1TONgVKdr3ZS32wW
KuYdDI9tOECyfFFMRelom5WkfXbssPUFGWf31kPrH662IN/9JmRXnJCWYav0in//JkwlFWPQtM9O
EWvsgUsR5hpUEHCuwR3qVH1evjeFlE/WBjABj/DvazUtUjvNp1fHxXlKUR/XzICrAksDExHBamK9
tSiSSQ/ACd4JoXOkeN8PqwTOb3VChoGXicSXfY2f8+3TNlm3ghYM35rpGX1ZuHrS11HR8gx0255j
+zrRm0lRbCiXoXR2YvM/rF8+E7g4tsyzvwThqjhwMzWFSu8CRfrbKYg+L7Yh0L+FEb/xXlq3ZMCj
/PQwar5y7WmNXr4DsCZNaJA3pk3s79/aBL1W6Ck2uAKZquQInEI7vCROYNsCx+4qWbZELgH4YWAy
S9QrRel3qw3XcZWkT4AJ+7OC/PKkW02ib8N9Yg95gNUWxJMtacHnexWM+u53fr3SxTtNWzlMagsw
iuMWgS6ehgHoYLwV6qGAIa/Iv2APQBfBGlCOrlkt/gObsxczUmWZ85wpsC6BfE/0cSmKhJgj4RAr
YJpwqUaXASIVDzzcsaAANhcNvHcdN31xhNUXcepbHihVrBxwZdGWel8iqjtODiwdaj9mHJa3lwiO
auNHQpW1rHGaoruyPr59QV9u/OKxyfXoerIrIyiFpgnRxt/SojH4tq7Nf8U3p+hfj+hiE4+E66WN
HAb7ybYAcPI04MZsIn6GYbuyorXbBGuj9lml7d3g5H16xFXjWHbJIgC8J+6jT/IVym/A4nkgDXML
lfrwIhKcvdHUTD7zrhIeGM03Rr2YCoEcZD+RzgLbJTP2TxEK5dFA/Z2eFaM6VqN9nGQp3tX287vd
hWMZbg5V9oTB/v3FDb6ij6U8rXmCctjvYM/ymUPTUfoTAo3/4fv+erULBMCPGpnoDzkE612p59hE
B8G+EnRrbYAkOZfMlqjLVQbRu48m957dz9f/h2v4ufJVGwhQ5aSEIvb3r1WCLlFLizMywEEMIzwn
iBv88vqtFA5zHy+8jqYvCWBwk3HQYkfRqBiY3Np4tNsPELCl+i2z3pHTlNgkmDA+Wl9bkinoWMzA
TPBTn5w/m3LVKK61Qt+9KMG2pMkG9blmTFvKl81JqjSiTVw13OeMFdy9yxfXhQ57hIBSfRWUnw7W
y43469UuNuI6yNDpBm6ypzuktAcM6KdoCnmb8A00xmvuBVe+bePf81e3bF4J2xL9HifA3z8wacPB
rgw92kfiBGcvNE/o0XS85vFcXyoZDVC7VAj+7lYRn1AWrTUXywfzXYQuU09mraqJYjjYpZzY+W3o
I1sTZ0kwGqaPp7EwJzUV9ts+PcKpKfgL0TL+cmX+rm/H1EKViH8Dbo2Mw2F9Vd3KaAykSIzBurOM
8gZeuAKr3fWjddV92EQ45NEjPJgUDU6PwCZoTnLwlvrQQ35lOkx7Ed7g/x6n14JiVOtf4GB6VjC4
mGhQg4mL1yOriAKEksaY5coM+/V9ofXnJKgxX7WXkSDdsJNO07MJ3mmwF50gxUspNvihbFMkif7a
qrp1NQh8lY09oriWAaCpShsFOXxvVavYuzOKx2A8mzwCMDpc+QdVIizHhZRPvJ1HsDh4TWagHbKQ
E8kfZY3JoCHh/cKHUeP9AHY2YJkTxadYQaaK6iCJpD8RDliqhy29dduFjwTUerMWzn2o/pqmyCU5
TgLppaB9nHzua6XeKQ0q3A81+A2hHgfw4OCP72keoPfK5mahbzrjpSPSoCKdIEh3Q2Zi0winHzn4
SHeeTScYrkHTvz3KT8KTlmQ0oVjAHQpbt9pbBZj7JyjFNYZAYaSuchQ+UyM5prJTWwJnNnrgeFvW
J0gmGG6euuFGIPJLjoagVzHxUrxTSB2mk0vG313z2/IQxLdbL/1QTCp9iG74BbcgK0ydFPXM2U5V
ZbEYLUE8XvgrpbwZdeavxTxAtx9WqP+NdYp6ha+a1S6l+iYPUyciu4iwpNu4WRuNvZpCUBpmRRJI
LRbjFgkj06OLeYwGBtyJZuIjsmrAJbJwh3/ZrO7x5eeALiAjSLQ9A++5ce25gj1mYyHmbzREYzjo
57aMwZG3snF0n0RpE0FyWt9Vg34vidf0h1VrHgaVQWzJuRbJ0U2JREwJaZ4VA6lC/VtKyWiWCjyU
PLGvC5UKOrkVmndsdSRtIdnciIRwAyGyN24bRyWDCSCwZjjT5hqhRBZqIMMJ1ehUkgzr5906oCWH
OhqbcA8UJOef8dW/Gs8mU8tY14gmMjt49iZ1q9VvO2+gqxzfyiFYv3Spd8gsbAd6YzXUyRpVHlR+
HDSnTtMt0Cfh67dOMAQVOI1NESjg8IuaZiO1CkoeIrvAwBRMRCZOB7E3Od1cq7xq+HjgV7gxQAdp
oiV8YVoj2ZY52Y4e3ldsSVshbU11a6tb/uw1W4mtix1+M5ngD007L6Foe/0H7G1cRs+2glV+jU+E
u9aZG+QwBksF/yRCxP0XdPZFvXN7KD4tyRdJixqKFaRZH6L51UonXZaczKyvTJuUaSv5+yRgQqca
5PFQMPKPi62m1rvQq4c6m0rVCHM+/GjqWZavpnidxP2AyGyThmmRA4YDIBSElM76Vu4efz65/z2P
dGhq2kRahf0EGvj34UB2ght2mhfflwF2UjOXr2CJQfBIHKfIVz9f65s5BRdjUkzEAtbn+udJ9eWo
VcpmsAPfj++1340952S560jnxC4WY9yZcRxffr7eP1NihbkX9biQdUuziT66ONobr7eYTWnjqb3V
SWNwGnxwZga8YOq9mb5Mb8h5N6TfBt4QsYOxc/8fzs5rt40sW8NPVEDlcMtMilSWbOumILelyjnX
059v05jTVIkggcZgpqd7MN7FHVf4wyZ5khbND//DCe4RJKSbdCUTUr5HG18/abLqXdWiamBGKa6Z
XIMV3r8gQnlNxB04oiViczC420lEw0Wj+0h8HHxOQy7VqwjZO95Qqg6D5S4uT9WZ4grfJUqhdNUM
FXTC132AZ5XdDGngP40/g88eoiSgKtjc8QINrVs4R009i39eHvPc1mNZqKooNq38adeQ1zQJPDim
t0mCf8dcNVeyQVt4mZQPJsiba/Wj6W6wqM6rGjr4POAC025Ppr5QU88eU+Ig0T4W8n16LxiF7y3C
LGq31NBgyKx8XRa3WHSjh6uMCyzOUAZ567wSJpz2DBwdarBPib4M872dRij3ozKDEFeDENXl2Zm2
VY6fS61RpqJGkVrTpivixyYad2O8D4pXO33l7dcHjIFBHZbImCSYLoDEyXf5+NajE2bi0wXDvIrR
2AmvbdpJ0vbtUya5DAKnkq60fEokbz33FrcbjcJ91R1SJ9+6zXp0g+2QF3MI3pcnYbJFvg08SWtU
rRjcKOpjAZWJ0dboPvUEWTRrUQc7B9wMhc7LA07PwXFEU8SAMimbSZN+cg58M281tyZtg/2bfcoZ
Qi8U0IWKWBPcqr0zA49NLTUOkOYtzM3l4Y91mJNH4Tg8bW1oHaKVBpv06/Bt42YaKRI22xpaNuWW
egYkh22h/LK8loARpjmWarkf/3Yif2lBZeyRHG40bxnQRUtVdHZ6Cs0ehZzhV2vSfxseoI2vpfw1
xxJHOLN5wpkIDFgRQbUD32779pxN1FrF7NbCdkAIBlZoBXLP1Jo1JyLZqvVPz2wf/LsOQatIQZCy
LJceYT5WKfMAP18P97v4k2cEjxxcsFB/Ttki/1SqNhuD9wL/VJf4Knkd3RoA1kG2wQlFwbwLfowV
JNHucXT/FMVNzOe5kTNDoBLFLgLYHQSUWWu9qNAbfDjTUONRQd2GJBQRYV2RNYsRWiydNyYL8wTk
catla4eg96g1PcrjDxdmlO88Xl6mySV+XCW6iroAIJyp0+JDw0VTt/7d0JLBbVIDhaMDztCk2HH+
cnmsKahHDKYJlJhlU3yGZD95xGCuAtftcacgNhDgKn18qTVwKWsp+QSdYgU0yYLby4OKV3+yDb+M
Obkq3Tpxq6AnnVetxWAgSbxD/Lw0n6+etzMz+WWgSW7qhfD+o8b19x5RPJoZMrhMaS7MEOtuB2bj
P/wsU4Q5isBCOpOpTPoEHjKGaaIVD8PBStHEW4dUFyrzSkHGEB/+bQZPhprMYOJVo9oMur8fo3xT
1ng6658e9aa4ItiWocsbSG7sjFhelJa995Hr7X0ZGv9bpg7zTMZsWPotOUBUk3qpquHK8PxFmnzy
/tsYo/TuLLAes/hGR4uoDttFP7zxy2YQwbTaQ32VewJrXz+502gdewHEAxTJCrMB+GquxK6hTS1K
KxE5ptTujpBXqC7dA9JPcgN8B5k98E+BDG/22nNyds1PpmbSEk0DFZ5k5Iq6+0stbirjTUk/x+oD
qlbfXHm7pm27v8cHcLUhyFIKaMSvN2rhSkoGHA94ooVkA3rvRNcQ+CVs4eS2XoVQx2hodu4LPnZu
STKmvfgwPWmmAUezuFRJSJ2gQVrhYJnStbDrzMtKCCQQzFTOgNBNnhvZyf0OxadoT/9BQ9Zq3Mfs
fZOSPM9qZ2ZzlPBIus0rUf80+fg7K9CsgGvJJvW6ybhj1ONoUrIGhBV0CL0BjVPJX3WSu/Yr2PoP
AugudVvRijiqx8Zr0LiXT+PZfQB4FBUsQ+canbx1VRGZdlWO0V5EMqTlkEl9sjjqQyL5BPZ7ebgz
dxpQIIMbG2ykaR479SfJhwWNN67b3kdQG4Ez3rYXOl42dEDt5fJAZ34XA5F4WOAe6PeIq+FkIBVJ
poobKBDoT4iTXNuKQYFgPSY7qb0yh+dehy+DTQ4TuhKZHkqOv++cH1X+buj7DhkT/c7OqJp8SNn7
VVuns/MIVNuACaxxniZxKbDXsA7FJVraCN0hoL6MmkOm3DPW5Xmc9grEJtXplP3/SJNNijuP27se
pQtLnEiU16U8W4RDt3H6R6x7bf3B1uM7N0Ciy2XfODoHRVkliBtWdbWMLQB3+L0MmOeUQTFHguzG
8Q6FigK9ENl4yNs7uVhmyoi96YE/REg8WeXHGL6O6I7K6ouPrE6ChopCqDLY1DH5e1X+Y2vu7PIv
nSJov/3SyVEA9mEpjcFxdGsHpzR0jSTM7TJoaMWuSqKV5v6iWNhX85STQekKCIkAWijxpuw/Y0wN
uyDFOPrFkHyEaOqbcNdH60FHFBOy40ND02mQwfuPz/QfHOLJy59/fkfwoBKlgDWdgrHlRu1DKwjC
PTqROJdYSLoNwU3cvTRJeWW/n58pbkpK9Qqta3myJywE4FOkumiiIhiMPQBAcxcRMQXfmnABlwtR
eIBnUb7oI/NeajJcOLaZElE/eTFS8wXHA9NZU7w20rVEAGyHVIHUjY55BI56mCjZT7WuLwUaESof
lmE+qI1uwcsExuLKqk+hG39XnTqzptGDN3Rr8jQhYCupahNAr4Zk1KA6hR9HvSu6g5k8qnCk1172
4mi/oB2xGS8v2bkHQMcH+n9jHwvhJ5eUWQEOTnHD2xeuyrVfrS2Krm10zKp4erCo9Jp37uA+e1eC
P01JF7660jQ6u21OPmGylLFlBK1eFvSslB11N9TtQMkS4GTJw+Ufe0yVJ8HYlx87OV5d4XW6XWc0
HRHzDhLcJxAConhuIRVNJosb6RKJakVpXsRDGIbvXmgtIfyqCFvWof5ERSIBQ9P3kFO0DUg5tfIR
EDyIVElV1RvVKLciZuWJn7WpAdq4ubJXrs3VJHJNM9sO+8x0brpoB4gLmJHe7ZBxuppxXxtIPG4n
+yIvbR2tVB8QfPDIQDLFBrPeUXkUodDlZTn7Tp6s/2T7j2i7BYlfYVlXv3OntX64oobvVQeR2hmE
QJeHO7/lebFMyAoQxqZbHt85P00LFUg2LHaMARJ9DjQcy7GWyvpBG/ZZlwG029ZFuzAQItIX8TVN
lvPP9ck3TPa80lZNDRY23A/ygd9cSs90LuiylPkrN9SAMLt9TS7g7IqeDDnZ/AhSwyctgETossh4
XErbkC2gAgnXyStTLN7+bwftZKzJNvWLLGszrUIvtnhowewIFHBqrC20IYXBJ8F+UfIRVyK7I5Pp
0rCTZCuglFE6ZYnSzZgukmbv4/RlI5hf2bfx4EAKeuio0YkTL8DXkXwQuFNhpwzNAwRMnn0a1iIc
XwrpObMBZeJFhJ5WKG/wcpOqe0iOpbI0i60QlpQMvO6NjUieAI8O5m70NjHWM5dn8lzaossnMzmJ
62QZ2fg2dkiS6h0yB/TmSFjl7FVyaA6Ann+0yeBMkplB/chAGOSOcFWCPE8VKPmksRphdD16KsCm
qwdJ7JhL0z25I8I679XKMsJ9j8YmyUPuoc9zn2WPtaMteTx0rBWbVJ+ZqHcb3RXyzPkjRMfCBkzk
aN/8TFM7KcNYGaTbND+MyHmzRlRfhKUXUp0SGlhRuNOw8Lq8IOfKsfQRoBGAFhZwy0lUj7Cl2mlO
CcKBONNLrWWdbVpqYx2gKWjgjYVKxLrskdF9RmHN04D+GOlL2NylYXVtCsR+/rYAgjwocEY2xaGv
l3QFEQ96TA/iXnm1K1NAdrpsCaZWeDYTis054AK9k6LR8wnLIB2ufIEttt+FL5i2CwJ0MRtVKiSQ
OU9D8jRWz0FxYwVIsnKD2c8VphI2nmeapmLAXj/lVDIqpNDHbcnzKxQW3bDAEabFkoUYwygeYBvP
GzSOJQmiJuhwpdd2SLnvkUSMa+RK5TuAQssYCnhglyspw56xfvF19r5ObI7rh5HMc5yChh5vzMBf
+FZ1iA22fxnigITDAyBC5GZtJ73tU23paNmBjvpvW3rHZJshPpoKx3CLFiCnqa9eWq09aD1CPqgO
ulUyf8TQfDs4lE3DvZQ+VVRgYh8mSfpcNPhLQt8aUGfW8leM2itoloUJMRgrCKEgvBoQbsOJaJNg
Zx//1pv/kM3rMuGkIACx9kf678mjXVPtcouhPgbgNMOJDgKQN5hDaS9Jv0bXYkb6SX3Dq5JF6vyh
lXv5cIiX+ttuOBl/sh9l3wvRh+WJaSVkqTcS8hyF/YJQO1SzqOEdza/A6qeY0r+h88mIkyuo7GoI
Hrrq3opqMNySFFwAGHrZvS3iHzayK91ts3bTBrWwh9B9El0bFZuiZRz+5G9rto4/3CBre1XF4spU
6JPXFl0XvUBABmIFkqcNNdoHF9FfyozAHWMlXotiyuXJPxtG/TsV+uTNbZ0y76tu5GKSkd+naC+E
UQrI+Qj0LNTy6fJoZ6OJk9EmTy2OcEjNIQMvulIuHRiqRawzwK2AQtqVocSXf99WKG0J4SEAs5MA
EXHJpogMiEV68UrkQr3Bt4Ab4d9CDdxypFkYrKDYrQ1zFzvea4PuiqfnG7pEKXGHDZI5i+DRYPZW
uS0Rv7NK3Nd2HF8NlGTAAJbmgyEJzG2SxEupDeeGFm+bGg0foWpQvBDoAz2qNbAAHHzx4utCHNF8
A8YaIBM/gFEri4Eoh/aD9MGjWwwfug9oc03GEOCToWnElp+ATUUJQWgaOqDLUt1HLBmeC1gDlWa0
ld4a6ieWMksIMF3Y30hhuxPBCvZkbajshFT35Zk9t2VQjrJpKmqgn83JxGZpU9cRkjd7AjWYwmjp
hYsg3dNXE0pal8fSREg7XcWTwaxJvYj9GQ2ZksLF+nlYrWDfJWtvtq3ms+d+8/jhHajpYBA13+DB
5W3SefyxebiSaJ4tJCmCag8Lnm10/N9P7kfTT/KxLrUQ/Avynp0EFGWcx4a/7n+4lLvh0aBg5sV0
Ubudoz1jGIr1HWa73sqCaOq/2/ous1qcF8xFh9/2U1lZLH636FIkb/WXmqIC7FpKYkrwkCBeY2i4
awe3JE4q9dOkBYATWOjFSvNmbFZR/+Zfz27ExfJtmllQfqdsfSf7uvxDP5fscO/gwoJIebxkl6Nb
ooKsM6rb0WtWbvIQqe8O2+/yEuvnLgUFNQPdprqqg6Xn207m149xBFHKIdwnhjvXhmKbc/5GrFRr
JEFCa02R2cghMyAKHxTY3rrWTUeTTlHA7wqEmLWz2vuC/kWdYHukLHPAZV1dHpNAWHwzU38YNEcY
PuWkaKr8Jnf+JsKVlhnWHQytnGHRwkWCfzg2v+kklKhvwHGgeiFvVe+1tVG/p1XdF58CtAi68PIE
2Gf3+MkETO7gvoxgtfkEZLXWrIel5jtLy0W/3rJXJX9VYXB50s8WXWUugDU2dc+GZ74qA/6EDxD1
m9JYKoA/GgG0kMuF12rLvGufBxnwY5zvHNp+HvhKZKjvFL1bWeOd03xSyytR408q+YeQwiHBckCJ
lAU7DaGynD+n61Hga9mxqoo4IqDqVI6FgiyxifUc0uBpg3ypJ48WZqStp8yyAVuC8Y1umKS199p9
Vd/2Lk5xqOX5/l0uTNulcJnma0P6kDBHD/tga0k9bqMovLb88V52KBB6z+hLa729HmF/FfV9Ag7e
8f7Jgx3CBWCsPpzEXl9egXN9e0REaZnr5AUw3icr0KRWhxg3TiW8ux50LMIg0Kh0PjB4wJXrhd3k
FcuueRXKbZfHnnLSj8HI6diTN9HxSs1uRlpMkGrQlDloWGlGZCBgMVX91v1VmiN574EiopN8DuDc
ic0tHAFvdNWaiRtXJJLyoZF3hY4z3P3lzzt/OP+dmUniIiHRH/hSDEFMe8DykbqRam8p6PTp++WB
zhZYOP50V2xKiwSiX6+BSE5yy+sjRFyrXdO+Nxm6De2OaFRJqSJx5WU8lLGMm1q8o3Al+oyYE1x7
285ehCdfMXnctLEfkwYBtb1sYvgOyYOyuQx0VACX+1Lfm+U4N/Tg3kgPqGKw3bv00Qjf1bhaGpQF
iuGFb4fTDmzgJTcKnP3yuWvb2wb/M4vFyrMfua+ukTm/kYN7kLpbW79nk8XlB4y7qAfThtXMRw46
JvIWqd6umG8lieYBetRiFgLnhcdBKn9Yw97kmQ+UdJ010ZP72yWdjUc0vjtlV2GGlXQmxfsQtmex
zCPaw4ABxX+nH5gBm6NWqraf4nnhXQN+qiMmUWLuDHeWqOzY5eppISbxrmAHmohrYxJbQkQA2iFT
1Li8/OdSwpPVn6aEZWY3QYls1L4O3nNpgdhEZXyY1sPlUaZiWX8P27/LOwXoqHarDn3nS7fYus4k
2h5c7NR1D5pB4jOi7r0KHRApcGuzD/AYvUhOg0XW7tTwruuv5CFHRs+3V5dmHhw6OGSg575ueSdz
MqVMqSkSDseULUEz58CONWsmO8Pcclzu4ACZdOTSAdw7Eilrv7dk9KCsB0MZFqN+qLxmng9YnhlY
Z+j6HCeAjVb1mP/oq7LnTQx2kUynnjaWiqgDQpI4AoKBeq1JlWtscqK8nDdavbk80WevDe5jmtIq
D/uxEXPypqd61LohMsP7DhddTkKxA4PjgHy6Tl45O5StCxEJGLbfCrNmo+ZdbyD6SQYTgwPvLQFs
K7Mfcv2GE0iHZE8XlDv0TQPM522AvtTZEfSERMJbydt4+Zcf0+VviwqLBV1qzTTtaVO+jfOxCVvs
9XLTnPldOC8wYWgoJkDHzkLIGjepli9VfXgdw3wDPiBIsVmpdgOrJtr3gV/NVSNfF+HvDn9nC5xg
kDz6vEpo1Va2vpEDPIjGF/FPkCbfFTh01dqDFqPB3qrb3rwmhXG2ZkbJChamBg7CcSZvQJg3lL7x
2tijm8WrlGVEgbvAxDTD24HpAV3nUB+5PI1nTyqUP8iVKrK4yhTtq2ZB5xlSGe0VexvSUPPy2xTd
DXqCpYUHMrYnBhPg2qQ/EEA6fdaTDY06txUhjEcIbcbNlTDheB6nS3v6TZMwQW3tCp5qG+1NGq1x
5t6nunmHLLqrtqtAQ7Lb8PaD4jw2EThU9p5qerezwKXpGvLZyiErg7cxQ60N1Yp7GzIlGH3e+mEe
Y0hIrVMg2Cr51UxbwDfOu0vxNcjA20vACGEEFjwD3M2+Td1O3/pYJfgmBelXB+pplbzpjbVNhmbl
6/dqj1WmKezsxzsddYjLa3Pk3F6ah0nI0jgjRztkbQjNu0erWhQ+L4cC0JIsRjxSUpJQ8iIuxxnc
DNZdbC9ha3Zg+2sh5ExxodzBG6nHW+OfMfiNP4htNFdelHNpKtIUJpRVMgtnipAPyjJr5Lj29xGG
ByqJdsZ5XG4MxHpSX70y2DE6+TYlUNgtzgf3uTaJXojuRyGlRDcWktJQCG3On3oM1hHLXUHwH0Bk
+vo26p4zTDu0NDmEMTwow+FO/iWV0s5PlLUE/UCl6i5aSX1fLwJlJTB7VfM2pO8tEEn1IUEhx0U9
WWo+XbmYj/jigAwRco6qb6zrAjYYT75AaJYUdVn/AFuRhzF0V5aEf16N0sIYLR6kECsjTPaCEqYo
5r5NijNdph2sBmeBZEPHWI8+YR1s6uBa9ff8yT6ZqsmrZ8i9bwd5EqILTjyUG9sC7oTdvcNZx6rP
CFcIQNrdFl8+aqAxXBoowduIUGeIX67Wos+9HjAY/rduU62XziwKdXRIfIlzBFwiKpYUMnQAuzZM
jsvn5myagdSRhVInKmtgl76+92rkK3rrg1kaC0jcGJ9ZarItfP2h89UFtCA66IIzKB6LrApvkqa7
8iyfDbJPv2CyTQe39vwh4CrHs2iO6ETf7Ho0hQmwIfAAHBjlA+yR1ntQqb+T76TXYDlTFscxAkNM
TKaAZFtAMUQgeBIZBK4duqGQfEKJg2MikVh73JCGtgZNRfCb5dIcBwEyz6vTfy7PRiRShzEAjV2e
SrS5XosDk4nMDnQxS4a1v6aIRoOR16xod8JpF9qABn3i8rKfC21Ph528Gl2WZwU2i8jtZ58UIQBN
iwMMWvLyMH/phd/uoJPfN7mW/TFwenpXwZ2LgIubv7o5GtwZctGWv+sxpJEMkoJ0bTf2DmfnRTLQ
4zNgVQld4eRPz1US6MqaWqSmPxXgRtLeeKf2Pcr5LKVN0UqQyFpnFeK3nOvjAgdEV5obiMRgQ7ss
aKU08A7BJM4EAAbZfChDM7PogEZI9HGA9fhvEWXQbIhXSf+nSXfIZMPU+u2F6kzSnBe/7teWCwbL
SgRMoXR+QauiDq7v2+bV6t8IFmat6VHUGJc+vDRV0ZaAzPZRho+6O4B4rJYhGuBDJ88Nx7h18RUq
5J+1tQpQD0v8eK2ZwlaxWo6FwMZWs0A174cA2ST7h6cAGQdDUxBzKSFtSHiZVrQKu2jpVtLCwf41
UG96pwLd+muQV6ltLRvjd6t6O/65qh74z8bFj+Curp7gv3e0qarmrsQ1qxvamUnZpCiSeR9hGaoq
c5dOVujg1oVdcQ1QPs/UueTme7UmmQ+RzU3Xnud/ZGOyCQ3zOTPzQxbr866r8TX0N7722BU1J5j4
gSm1caTTSWGoXM/lVFmog3wDR138I1X6beBjfI2zfT4oPNlsk6AQdnqbaAFVUUBH2Jy3+JCSR2Hc
EOafKqU0iJcFxm2X9/jZo2RDb3DAswsN1K+Xh1KypUkSg/2gEgrfkwYR+Qr27+VhzoUOyJ6KeBdQ
LZ30r8PUTtdXuOYeDTIqY1iAnnOpAVDuF8xkIH6Xhzv7LujoOaLBx9VoTQWlurSvpN7NA0zSH0XO
ndMG5Bo2ffz0HrSgx9RsnaFM6n4mubS6PPiRwD29NXSSJwPZSh3NM3FrnlzIvZHUvq+IH5t92upb
1Wb3f6nFSfVq6slKoomK/atpYw66as1lLP0SxRBuspLyn/MiY/duw3yyFZxjrA8N42nHwruzxAwt
R5Rs56avqYxW/PAxuMt4vKd+4AigwbWnRRVbbvpLbESW0MwCFIxgyNdf4lWek/VOHO8ZvjF/xULa
m86vN2KCRiP1bqweMtA5cQO/mR43DqOzxApm4vhhVsL2/WORRxQq3lnDSwvDWU6ereF9aF+Tqyrq
yrWPVb9+rCFrmasZREFANEaDxF2hT+2+lrfuDzzIMTZmz2UzTIaL54yOtgM04fLCn911lNmQcgcH
ATdk0lpxh7C2TJOXmKKjQbcC+FRj5Bupa7cRahmtUix1HHoc46bIOn+medfyiLPRyOkXTBZsyB1V
pd4W7tNSXfYQSMPGR4ozucOSdmbm/qqhQBHAOs4BWwIrT7NxrrOquf95ZS7OrQbie0ddO0QOps3C
wfCsuMGQBw7TqtKeM2tlBlBa/YdA1+YK0bQ23plCOO2fZvwooFXV6g20pStfcQ4A5cALYj2Qk+BM
ft0TfeQ5NpAEIMv0fvxdSwjUcLk1Ng3MNTHz0odmdR1WJuKC6bk5Hdb8OqwVakEYarkvMF6AQap0
F9c7ChMZdbC/6s+RYMv5r2EFYSvRZ1QnL//ys0eXHcjdR/UXFMJkJ3SDlI69BJhV5AK4XpQSuk3E
x4nPvnhgZxbdxij9bTz8phYu0+2QqWZJpM1O+iq2RE1hUlQ14zKZyzmW0ag/VMR4uKegCnH5a49t
+G8TBr+O/QIjGT7y1wnzVILTUvWBEQ9LS/u0/JfRQJCBf1vRrxA3yEh5U2IsHECH1eR/lPZi9cnG
01uX9V3VJk/mcF9RlvPoa8nWS0yXymlo/YbveNmPOdhk69EPzEWKyiEu95h/onZQm5sAxfg2/Agd
bc1xaFBUqNtiHXJKUHJYgSOTJf3aNXF2Uwq+GrpEMtDHyaaUOlUrjcpGACT/xNzbdYKtRlKKpgab
kk6AlGvrsDKunYVjKfbbJNN4gHiN1jFR+9dJbqIoTas+iynP6qtc5TQ25Rz375kGbq2r8oUQb7A6
ZzH6txIrDxEp5u/IhHPrMbLCD2WgYp43dz6i7XFhvFiI+AjoXqo8xCFaCpm8F39cQ+uKhaJK6av+
SsLAF8/2zvppNPbGc31acE8+bb8qajdFI+8kTZ+FKXhA+23kRgDBYA/+Xq6kO6/HR+ZT9O6p8yeW
6P7raG2UKfaB/JWNmvvaYQgepbK4KxQLTqo1jwZsOtJxVhb6UlT8pX5nF+sy3ckVWoBbl5S0XZnl
01GVYVvsvTzeujTaxghFBdNcq6L61SYLJNQxp3Y3cY4uIo7ckoxyTp4cCn5dQ/BOjhO5n6Ka0NNi
81U42jDGcKMLo4PQeNDdNxXYclzS/GI7CXBG3D+62gf9jWqIF1F4O2KgBjqwgJLmE2+OzHSVmRv9
ycJIp1aLx35wV6KPyP/XpHZtmgn6ygpiH6SaAZ70knUPp34HFm6RFTs9QqsUShVKQ2qivEcNRnyI
t4g1VCC2Uf4HD6FytOdcN4JS6tXuRocp7Zfd0jele9zLUi1d0v4yymEBMQyhR/ABmKjSYZmLrqJg
zrkRpTf7vk0fL18CZwNgfLT+f39Obk1/GKXBwhldBMC5ki3y1FpBaiawMD1rZeSfEkefwO3ysOJq
mZwKrEUcMlhI6LTrJ6eiiqh3V15u36Y0TtH9D5ZKeKfTIM5/6e4q068UDM5EwvQnEMuH9wTpfdov
iTCcjhwptW+BRXbJE6kPY+WqYBWU4ZVW47nSAIR1cImCPU3FbHKtJv6YO66dSLe477bFs5AFIWvs
nJTa4g+AV+m49iEJy5V65Y47ijl/m9V/R/4WCrna2IyOSzITxB8Rpuo51B8vfI0L0lVaCU0qfxIe
3KYWDuPCHeAvxS1WdlbgrgLRqPFLEoNfWrdDA/I56fpl6WW31WDexc5HT8tFJ++/vBXOrs3JR0/e
zF7hmIwa7D8V07qjjcXOtaK5aI+iB2S/Xh5taqcoCjesDqR2lEKxAznCOE7zhCgoOsUppVtzSGc6
100FCgluI2ZoHc1E4ujmnrzYgoSnyreuiel2lc08YwlhVApVOlI5CqMYs16NZKfKecdPQwyFc4H5
B/+a1NUQrNaU0lBpuWiAtDNqoaa+Ey20CN0vgSIBNyNny4TRs17bCF0fPGowK3oVX9t/apT7RPTb
50sc/nTcXVUNGy2fx1lNf+YZXmNUNgrbW4me++V5PVOABPKmAn1RgRZp09wvTzBqci0oE6n+icQW
es7kVOK2966gbs8RhoSIl8Nplh2VlO/rgypLkl3qEs5/kveOJ1Iz5vMsAfNSlagc7QaURCj2CO1k
kGtSj6Sw+Xb5p57LOPgCnPkgjQI9nqrNKqU19mFKVzD3XbC1CDo3+YKenYOdu7bWE5zU4MwkvACV
/ce45kt07rycjj65XpAx85pSyY4VCxPheGoVY+KInyk0xK+S089lN4aYbgOxcJThjsCPkwOjmZEU
RGPp3qZ4vsP6X6jUwaiR6EALFe4wn2afzYH1tWSH9tCgd+ueytXVNvO5lwq0u2wgMo48lzVNbtTU
NiXEFPz90I/w1dal81Z2n2iUEDuYiJVmxCBjeOWhmmrVHA/lyaj2JL2k19VFiEi5t6W6B4s4uneL
3AB5AC9tv1ern6W0FwU9cWUMS1Fm9D5EKcsbfl/ZdWcCWH4+m46rwWbrT9Y9qJKhasfiCKr1yGAE
wDl57Op1qhzcf6RfUngFMXh2n5PMwBo7Rs1T64wqp8+OZby/t1UEf7VPAte4mnfEq0j14WACddjx
CV77dU1N9crPPZPNYb8l22AzFVNB9uHrMR8a9LRGNcv3HuJuAq6nDFivHcUCTfY5IMXA8BeaPnDy
wLQE5YzW3CC/X/kMEYhMn1TUeg1hE4nN6FQaKpAlyyUqPnpEls471DBq/dD1Ma/6i+8QSQ9FLvwi
0fedpwSJsIquV8XFK/jtO0QGoSOFgzvo5JUk+K+jqm/C/d9uBzBv4NREw2FKW7KZAaYSza5av1Kp
PL8HTsad3LakLzmb0qOi0N8nylazDrK/yaND9QvYQRlv3Bq5wlXWXMmbzj0nCPXaDtZ84HOdyVM4
wlbtSm+UboAu4e0KHRTIVolYytXLXBYB7reZFchq8FqArL+9XJXSBYOrN8/QoGfPN/H8Tb+9KRd/
7p7v7Hm8VrY/F8XSQ4SaXH7mr+78uwUqEnN/5cwocc5Q3/utoFSwDdDykubl8rlazOJ5vrz1Fr9+
pfNm+dDPb+3l4n7fzfzZq7T6jGfLJ3PZz9PN3p3f2PPlXlqYsydtG8/juTZrF5/NbLNu5zWcmnT2
sF/5C2+981bLYePObz8fLm/xc+8J1FtHhEWII0+1IUJ0FQcU693b3HvnVqX+D3zIRpmPgMfQ/0tw
DPdQw/qUgh0txK/Huoz6Ok2w+ROsnQ5JHIQBwOMJOaehsAUqDDwXgDPg49GVLXXu/UD0BIkqgY6k
cTcph4+yV4xhFcT7FEN1SsQ6mQBaIXQNs/JwdKIzF6hd3l2e3nN9YpFxYMJCWCTj8/71F8cQfMOm
gWTsA37ySG2AU3N3k8bSCwKEIuAEyJHSNP3bOcTuKbPegMfO/osow5dPmVwiNWKEFZ4rR/UHAGou
oERMdmkg8W5T5L78w88cYfSbdDy6ZWBN+rRLXEe4DtsptTBhUuC6CbrOP02KoDhPX7VnPpNOfhlL
7PGTGMXyjax0Exk8HBiFYtb0iyR/EXs4ARYt6MqXf9q5oICaskgfZKwfaDl8Ha/iWSQhp85q5Dkh
16FXMUm8L6Q/aXSnDD46TE9R+xQGP2Jlo9k3ik2JPtyo1W0x/FP+lxSesBubn6P5ACiRr1+j14U9
DHEUixQeWfEM9alYCRZU5GgrycYhJjqzjGJxeRKOWJDJxYmkM68ROrEW9h6Tp0GutD61bMiAtYBx
Vj9DOXxs8urQxZiaFa9peFNE26SNb4fKXrluiiQshlj+DpldwmRQ60Yq73Eu3kN6H5L6TiBuUCIN
AcbrLV6GSKNqzQvCuzMFfdD2s+9AGcjSqusK3JWqnd2Wm9I0D4jFW+7n5R935lIEyAhkiyI6aLzj
BjjZUBLntOhyJJmy5rdrQE95ACNr3mj99r8owDAUDxBO0FjZT/dS6FcoDwSqvweq7x79M2DizLri
AUBMY1+57M+950RrJJccS0qhR7+okx/moY1hB4Vm3brJTaku4mTf54sw3RJH4n9jO2snm2fq8r88
6PiUUWhymFaw6eIVPhk3NX2ETGS6NPSJAKhQlItJ8HNIYY+XV+4cR9WG1MMotD41ACpfR3K02q0x
X00Fu7xsi0U3hFt6AUnzpo36DGw2PMCFjpCw1L/mwU85A1KatOtEaqhg/gfJAkpriG0JNDj0xMmb
k5Q1WXFpJEJJj19ejOsqEJryQXql9XDmdRP3EbB/hFQtlZ/+9WcPlpn1CgXR525+Fy78VTv7gcfN
4hqy/Ew6KMYBiEYOcpQW/ToO4nNxmudm9gwt9E4dZgd3HS70rfzrH7QCt8iIedfume+Jz9cRJ5dt
XmqF7dRIVhYSEdTgYwxO2IWpZd6BnjT+9CjdOvqbpGNPrmOJ6M4i76aiJSFZT7ZWzfRm5pV3WTtT
jbmWr9PwD4ZUrn5X2+vota8WhJiVei8F/1zZiOK7vt6PX797UuP0JYm5isWKLNXXZl2s3YU+y7Z0
AR6geHkr7VrKJJZ4OiAWeAQZtMBtuvBfl8ZKRkmpQKPtQ1oGaX87ElmMQTUvCW+MRYbx5RpOUVz9
ruJ3XstlSGaFr8p1LLO4+S99yGQvhsPYanGm5Xe59kdy71z9wRM0YfR8MbCW7gZj2TjIVcfLyFhf
mXRxoCZDU4OSFcsivuQkTEIcI1ByvzWojugYbsItjMGf1sCVe22bk6lJ2AoDDpSVdCF3BaqlOSLi
6pXwQP0e+ph8BKgSaOn4jEwrFb2ETfjYdULf/mCos6R3VGxWO8QUsifLeVELIC5D+KyNH6b00YXB
uqBj4In0UZFQxI7VtR1LT7L8o/dWND4Kg/axNi6zrkccMFx2o7JyMsweTGd1efrOfrihCzokBsTy
8Yed3NIAEgJvUPBRIhdQ0ORAUiBd5yOWrVfeoe/vKzNkHfGsXIymPSlmjFZYOy1Zxx68v1QtQWog
VA6aqUuo6Vy5Gs/+qH/HmiJDZKsJi9xT8ztTXhNTyOFrnSwHf33VL/1MafLLr3ImEVHk9TDvYy17
zrfFbG3Oyy3l5Jk5y57DZb5+vbxW32NeBqMKiqca9TBsJ7+e9qJPiiAkrt4HzTsnXKgeUnx03Nn+
Ybim031mLMSxuVQwt9TIoSanKk6VxI1brOLo6JM1uN0Lui0hyhaIARvGL4tW2eUfd+6ZAaFPkQ8Z
ZpGsTe6y/yPtvJbjZtIt+0SIgDe3cIWy9BLFmwpRBt57PP0ssE/MEYsM1nRMq39SoigCmUhkfmab
sVEjOhnz+QgAUBGeGgzYChVDDzSYEKjuH8dtj5DKDGcXycxDKP7qmqvSVOuo3u8lSAMS2FL+w8/3
g2dEmmMXfhZppzS9M+QO3MpCeaoLGmMbRBDzyJYxyf7vO2NclPY05eW1d3RZdFsyeRLKqloLTjsr
fAnnR1QaKdp/G9qfle6W7ANXpvrjbv3+ihfpQ2QKi4KnW3Owqseoat0KyXpj+MX+6ExJoIr8YWvK
pUNXt99+fe2Prya4NExHqCyv0NLLNXyW+7wHvAbpBRrr8gSGFz4nhKWrXYOPR+N6IeaTy6zuS+uN
/LOxWUNkQVIqi0OZ7SY6BXlP0XzXQA397weE+7eCAa1Mr/GySFso/QjMGygQGBRq5FB5KS8A9ZiL
+spp/wYDe786OWKQcEI8HLIx0pnvh1Sf50VNC4AF6LimS1Apjpm5FEhXd8QuTRAlOOZkUTVGmwVw
ghPhfRHfkYcv0qZNnurfdTlft179uLFzL5TsLBTGTcu4bOyWoTxncmEAsyAT1yoRvNMfONj9aLh1
NnpXG8mfiGBgHrAC5eCdcdy/7cn/PFlJnPO2ylv5kIwFUlYFleHcqxRll+epl1nqDzkFK2HhtKrN
2wTWOx48arMbVFiAMqocRZrSZ1PcJDmeC80Nl8FFh2HXCuXm66XxyenAnTIrVCqwAyU/ef/AcsrZ
sVUDj2yi1Yoe5GHdAANpj3B0UV9t5MlRxBfgvauKWn5NAeuTOtR6eVAo2K6tdfWLVyBX6mrIeyrI
IA3ypt1H9KigXSf6Hyn8hhkOC3XFSeQvLYr7anuMJgPADi0fRHyuHcmf9Mjf38zFnlMJSTFZcMIO
eps5w6zvI+M3koYu8pN2qfzBN7JPQ4QAq71WX9t0Ph5m76+9/v0/K6bPo9ycMP9Yt3Wew9pCbdCu
wJ8621ByIzy88uA/eSd0WmcmfStCUyxX31+waioVsAN8CYOKlCCg2vE0PxnSvYQuAh5wy/SnNzbJ
clxQqSGrEjO3fqjRvYRgXiXXYPyfTv2/d3ORTpnwgs1chiqCuDiILkxpFn0bVwckzJXwOcvcDl29
azK3n9QdzJUtgacjmpUG1Yf3c1An4PLjti8O0Qh6P7Z+ligODeAShOhZwslUS5BwDoMVdJN2KDRf
a+S8lfEvtkvkbukd8vZyvF5CQMRyLCTo6flNdW7+VIvgt4MLql6vYxpYsr+I/SnOIecgEZ1BTsoQ
iE+xfTlTL1DLE+rt9B4OtNCV+Uax1CDrU3eO2ruuLz1ITMSYnNHD0xI+t5hWrOAAsS6x0imDqoYQ
iV6aVh5a87tZ7xQhOmYJeizTvhUBhuSJo8CPpcu0VZqf5/5v1oQbA8KBgtXX10vxk5odbBWR8jut
c6g7l4dGUtfnBWEFHn45HAwtoqGnuBbmuctSBGAHkBHaJaC86uhvRjsVIJDetg5EVBa3a5rojCW4
cmwqHZ4L7WDwV+f6Ec+aVReGYM4NKfnRBE1mKaDE0ay6MCHqgkgCLCIAsBVBiKh2+1IzcDwxr52J
n7za74Z3sbZTuTcGWhzxoZdedGO0ZWE4JNjBttXZG5GwWSFgb2z4GGZ7vHYe4kG7P59LVwCTW0hx
IK9calykqtZfj4MoyVceO/XFNEUNFNidkZ09PI7GaXVGukYf//z+2SXIiBDr1i4SZ01fZjFadARJ
pWMUYhr+UoZUjGz0dBDwaSbz2oStW8/FW7Eymwkk1khCuzRrjJJklIUz6sKUC8JS8qKl8wQI9pkI
9a+SvTC+Qz9rTU3N+JsutbbGI1wdvKcZQl/2s5h6n1KlkrCSeAVmK9/MmhwIonElM/1sAyGaIB8A
AEB8cQm66JOw17uurg64h42CJ4sAUpHMrhHMN/ubHIUBymphmdAUz/4fuA2f7OEAmldLCjYR9PYu
ngxBeYhBdzk/6kfXPbaOv7UrbzN4noOPuvv1W3ppGk4Ug3Qd/6NzQrGWNvj7zbKjk9HTeC8OgkDK
o4dBv4huJP7Na4omyXpozfMm0V6WpXESLfSLBekRCPAzCEgRlbkkOg71N5y0kmvZyceA/f2drbnE
P2enYrSTIZUjPgwjrM8tPei1mBl7y3SlQPAJGIor4VFDixDXdARL318JdmqLKXiLmsxUbxXKIhYb
SbEg8bA0viyfcepWKZUA+pHTXTQgs1nCAYuVY7YgaYH/9ivpMM0uxyjG44C9x+oNohHTZN20RuTr
fEXV4gjjsYu+AR7ffv0QP1kwbLIYCanr3VNyf3//gzCnod7W2c0s3iHds0yHRbxbISL65jrk8JPX
+N3FLkLLqYjEKFplJ8gF4LvU8uwt0tmuzN0KKS4A4CO/ITNJUZp7Hej71ajm6/Guz+NiJ3l3CxfP
axQ6cckmuqvVGXFDNFyJJKvmqYqSK3vWJwi+NbGg5rGmGPS9LgZbhU1ohbL0Ri9AM8E2YWq1kMQg
18d/i+VYwuImmBU00EDWpkgnGyAhRFDs055Gcr9UGtz1JPp6/J/F19wQxHlrTQCxIX//wJUyLs0a
O6RDEd7Xy8u5uT9TcCQJjOhgJXrolzqI5RWvEh/b8k5vJzfkb+CmXLmR9R28eBLvbuQi0LdGAbDr
OKaHENvJSc28qs8DIR9dqd4YqbZLLHE7FKHPsb1KJ5nArL++g082idXOQVwpEGu2va7WfzYJWcsm
MVbBRwFGX/odWECdwBfJH7W80mP+dNL/vdTFW5ZWcTpOAr6lgv60hm+tpmxFkpoVI98eeQzL6udW
kueh7G0BFDqjWFYqaB1U096YY2+S5iuj/+ykejf8i/WZVVYzJCnr01yO6A4hfbE6rKzik/lLLP0B
WU92VSB2IF4Lcq9N/MUSDAUaN3RgASZCCKDTCrMNJjTr7Wo95ZN2E/ZQ/zzji0WWSIUIooRBIvlB
sAJ5oWuQuvLi6g7xWyQ+VjWur5fVZwm0tQLGqRxTESRaeb+utBQXDePM8BTMYwZrO+bRmkXjgkD+
xrSGxm9V/G0ItyBXpvrpytU/2dDfXf1iqWmKRXW+QV8UarBfAorvUSnABHYNkGXoFlqyo92Dskhj
Z9OLmr0skelO2V8dJYVCE7xpWVw4+te2nXXQ7992msZUt4G0EBhJl2m9ZI2zio5jjn6+00HIZp0L
r+fRIaVEWQ5/WTPy2ode/Vm+XpmQa1deJ+yf1zzqBr3KR7M4hO1hwklaXSCzQojktKGcoQMIEFBu
eEJITcJOcxV8/PoGPqmAYWSnEL3SUCa7vOyc56OsN9q5f0vkU90HXYDe2F54FIFBD6fRdKNn8UeB
wastS3vilLrd4DV4BmbUba/p+H/yQqw3w03A+qL1rF0kuGhxWGZBlnuos52OoVCe/mG/NcPhYAPB
WOqjEX/7evyfbH7vLnmJLEoWc4ZMhI4L72CInaosBlL5YpLjyKCH9CjAmZe4EILZLXu9Kk5eO3AE
hQW1MBytrpU5PlsP/8zAZYbdRecyOYfQ/lCfq1iJ0xg6Y3hHF46Gv1K/7YDWqxnxUqDS0Wy+no2P
ex+TgcEzYFEDePRbTP3PajSmfJ5UoykpsmzwJqaUPPceHkt0fa8M9JMrEaBLa99Ko+Z4CTDoCzSu
0M1kf8e7ikMm3dAnY3mtSt9fj+mTUMeif0g3H9FtHR2mi1fsTCqrSjlCuhpUdEUdHc2eygaRbYxi
kdwsdiYKSzlxRW/w5kfxKngtZk+rZyZlO2HZCEDpcux4r9zXepBcbDoSkc4qfAEGih7U+1efUg4u
uZLxhkXuzCcOACOrHAWTYwRQSm1yCHvAbA7kJ0ZiOQXEM3n5Y2Th3VVM2yenAg6y/9zLxRyJK3i4
akWI37WBnswmxas4xUBUh//SJplbQtimqrXGgK1uZ+ZGx/Hy6/lYT/SvpuPi3UdwP0lya8LEAf74
m8rx9Zf9Iwri3TDfynr/rO82g8gsS6N8GMXdSPFaBG0/HFl5dY2deLTWJIb4ahtO/NgDs8B4rRwt
OCnGBzRNXbHxvvmFTvI32cx3awlzliSvDMQhdhoSTjMq3eh8zJdyow4v5TT7uZzg8yR44wCtq4h+
dIrll5aIZ89zMcvbbvmeyH2gtu1+ThfPCu/5Pz7mbgawWs6yABKen0jLhkKeeyaVkcL6Tqg3Gq03
ykZISLkYRdf2mcLtLC93S4rNtEnTY1ZAfmRbbax8bblr5jQwg8kCBxJHzjQ8zYJhQxC1SwGGa4/k
+soBxjXB1iV0ARFbnWqSTJ13aPLInVF+MGoRyzPb6vDJWT2aGRPOFBRzH5vsVN8IY++N2XITNYWP
arFASlx8o1ZGyyOOMfTVjuy8ITCHUQTWVoyOWvyIRckV22LDCalVf+ZK2Zu8OQMC60nnx6ZOHVpH
pPmazcgnqKjVXQd3WzqaIBKMi6BUmBQzorcYr9X/bDLcVjIgiDqT6KaodSEQTpS4QNKmeJd2u9D8
C7rPlpD1rzhDvn5bPjpVkLPBkcZ8FnlysqWL8kYy1/gSdWjTnxWcOHF7j5AELJ606XZINGfpSj9K
C3vUeLzjjTH8rcPJrQifpwMo2mXVZ1DOZDHqSShzdGjutVp2zWawhY4FYFFFV6LnNhe2bQ83wsBI
0I2tH4txyKJ4L0OmHkKej+LU14jvHw4GxoWvGtVlStwGInPvd8XMaFKTElF+YBdatftCm57bUjpX
3cc+bL9cSOaNRH9JgoB0KUs4JaIqAHTJMfHd0Uxaike85XlaVwKsN8DQu31tvc4qIGKAxV870u8H
NIxjNYWlkh/yWbCVJii7b3Vqa4OjtMHAc1AxDMrrU9Xve4VjJvV79cHSPDU6GRUoayevjnrvmOcb
KTshAhdN2zC916QtCr+juWlTT8PO9XtvecLTbRy65v7nUu1n2THrYzbfi+Vjn/uV4s/FTmjpyu36
fNNpnvEgCX6do2rvJybCcbhc2VbtlmzwadDv9CMgeuUkdTfxte7uR3k0JgSLKhS0eZVMEMAXE5Kr
5iR1ynwHlOS8q0+r2nyxMQLtJkrvJwXHgTsZHdP4qJYbgbK3LanB4J4xVQD4l++6xmtTVx+OquZY
9X6VpJj3LQwKxTVgcEcb07Bld6H0ihr3cpPHrvy6qw9F++1s2elvETSzgT8Voj6eKgfn2Z2W2zlo
2MUk7L+AGLnL4GlXClkfgxAGvfK/JPwZgXNfskqlMMzHfhCnOzNC5sjPfrBLnQU0IW3SDB2b27uV
NblskHm24TerB8305u9oRH69bXz2dgHFQC4aOUqYGhcxx7mpm2Ko4f2twvP0uDn91PAbAJQ8vCYN
/xF9wpCpH2JzoquQbS5J+5XMmWK1Q/HYeuXpWNt4u9xAPvF/ICPujsHvr0cGvIp1c/miocpOU1hU
RT5d7IjndoiyQZ+zw+yMXv9tcUUvDrrDeaP4ij96fM2jvn3ItuuvxV/85lBt81Oz1Xdz7XSH4aD4
wi/R0/w4UL3xfhxcwxdAPHrr19S/oocSyLc0kL32XnfoL8JV+ZM7f/Ba8ws/37UbpKoCLch35S4P
sl+VYk/bNIj3zQ+46IbPB8tHTyVAqd9fEG7FR56+ka+4uZfzu9bRHdmZ3MENT9wqmlqandqj7QK3
dFDL2Wg/RpSc7FX6eDPu+XNiW1v+1AY6oUTpVW7plV60wbLO7z3ZWVzdUZ3Fp579YjoNX61ke52O
MFjc2SMm8IEWfJM91VnvIYaa0zzEHuYovrK3XtPd+lkJCl8JjO/tixK04C8Vxqfsqxv07/8z3H5T
rgPmixihAwdBHSZY1g+F30W2FGTrJzxqd1KQ8k1agJj8rvKNffv2s8ZNzawVLnuiXNvYISEB8EcL
ol/Dw8iEKoG0z/x+w7QG68f5j7ZHFalAp2Gz/moqu/KzX92t+mT544vFnI6b9iXdkVMcy2O4K4/C
6bw1b8/bYd8FTWB58nb+0QRVUASGxzbRBPr2vE2P/PW+2sebLkDU+hVrAS/yl+B8O3zXb/nntx3q
BU/5E/SIp/QperBOaE7xX/SQr1+9R1+XvwbgszvzTvOvoptpL+2XfXtcggXqX8BUuJmLmmH5MnVM
DMCScoOM6wbLvO+V/9oyknaTeussA8/aDEHkGqfQW2zJfn09f2ONMBnrL4W5oze4kzoUHOzo5rwO
YGN4QFM3sy/6+nN7UNjztA0GPtvyyDdNwcK9LPspGPb6dgjWX+tIJ3v5nt9lrrF/1Q7C6/gC4O6m
dbqbzK0eSDefIheFm833w+D8yE7j9qm705zK1m3bcFS39SuvfRaeRn987rzBWb9mOLobHmq38UR/
8WS3cwg1NwR/buSlPpYYbuEhnHU870v3vE/9aiNsxX20mwNUbv5Um7XruxcDvtXPPKLifegojvIt
CXS2xsT+qTlnu7GfZBc/c7tAHsXVHPxhXNGVjoiCbGIfuTQ/egr9MRBcgkR/po1q66+CG/q0Hb3z
fbGRg9zvNqVfuuHzeJN5ylNiP+y6u8LLgnGr+0i38FnxpJ+ITwZRYO2oRlh/dX/9svVX8sRDxg1F
Qc9fr/8gCdBQjhF8sa1du8X9hy/sjJ1Z2ut30BMM+AHVqd0Wp/RWo9P019gVp+yk0Vngq8LG2IW3
/G6wjV12Su7DW+EuOYW34W1yknb08n1rI/vttt9GQctPNH3xsfSbzbyf99kR3cx9H3CKbbKdvG+O
cpDt2sIudt0m/KUGJWPNPDEY99Ex4ptRYPVrft/v8Re6je7Cm+IY7eKb5K46xjfM/p5/nO2iXcKv
+KYP2kBz28DYnk/jnj3oJjmqud0H0UbZUsOrXNNLNvVr39kjP7Hfrz8N3wAn2YmB+HZT3ZHC5hMA
VR59wjKY9xUeq9txD5cepNq22XSbnKUiutZG9VWfTr+jOTmPMNtEG+w0vHljBclW3MUn2Kz81xz0
HfLWfrFFcMTFeHunHuW7ztdcxf5tuLSqg+I47yOGNK83xCDjh4obw61n3x3zmznIkAo6NsfqmN4k
u+wu7Jxs1x1l1mJ6E91Fd+tKDCLuN/Hk18hrWDXJbl2Vshvx8E0/C9bxVFQNWE7iXmDoPXtx+jpv
ikOyrT3wDvZ69XV9r9Ma7dYxF8cxmPlu3O3n1/VDMLZA2dfVeU2v+WMXFOgndV5DxBj5E+7EWIyw
vUOjeJQ30a0BpzK++Tb58EHpqhzYarctoE97IGdxxbcn+vWp/LG8JsvUVVfAFFxBFbHO98FeMXew
7CeN4PrQe5ZdO61t7sxdsb2Z7F8IXP+eagc0xJXsSJY/xgL/XvaykDVMs3KeW5Ft8IEYGKuvk+yl
uzgIW3t57PbAh7x8ez7ID0DcVGe4azbJ7r+vZjJ2FIAxNqbohKXvRbG7sBpKAmpbPEoPz9QyNxZ0
VYnRjldG+xGQIstAR4AF0SolE9QvWhbmUJ6LRRCG42Dpd3qjb8ZwDIi97FCyvMzsfclsHJopTp8O
e6ArfE5tKQ90irky8Vkne022DS0/Kh8VoCXaw9Ql8EhfZo1/J1Q+7rVvieF5jh76QvZVpfMirBjk
VkS1st7Ay+tI/gXFVUh/k2ve1B911C8GeBG2TgpCnUPYznfqsWbvrL1JdhBWgpSEL5udhFRFfCRi
usQXql01+IuyXe4zhDb5i0O0OOlvwB8ze82kO+Ho8xt5OqxxVIkk02voPly3Nlzz1ItodPUH550z
DUp8l2lfNVRFHBUxIkDS4zh0sP3R1ECYTDbwmIaKkOWOaaPTbqzHW8a7X4R0Ee9bdDKz/oh33JVF
8tmbaDKNKgCQFVuqXlBooTsps2a02WExj1N9B0vZQGZJkxByIgJbDVpne/6dQutFyoZONyzxXsN/
sIWRjaPV1/vCx9mh5YAACSgUiy7vWz3yn0JcoeID3BoLcL3lVMqJo04/U+Whw753Ys+kOPX15T7Z
Bt9f7+JVTIwxaYahLB41G9qH3RN6Sq9DcHtSPPIt+4e6L5zaozQWXHs5PxaN0EpDaUJFVxrDWOOS
OZEWBnzBmO7qIMqbjLLpqjvWvYFOXvpJRbdfs5WEgByikaI9UtulDTvlhauG+D8Y11rsb5iP9wuT
+5FkeMNYbMM9vdiRJbNYkuZsmHe15za/FPh058ydw2ORPJHxzKPXvYZ3qXNP2dCvglYHHuTC9sCj
iiypUUsb5lFzb33LTeTq/OG5alzdkwlofyNNLxKHnb5+dh/VMdcJpNyG4hwkYWCn74+QPpfyBeDb
coTmEhfaDhbk7hhXf+B/r/rJ1VHj+Iqzlzl3uvpPpiGBrl1ZP5/kstyDrOurspC+MiLf34NUSUsD
A7F4ZCOkiLrP3M3Zbm+6zezsl2Psfvt6zB/TdC4HUIo+GCcIQ39/OWwLhDxUm+WY4G9Jk5sqGFXQ
oXkpryGaP/b/1tn951IX1RhRLOqskCP1riLhWfy+tZvtonxbwj3m9MXoh+U9BvEyuVjr6bOPgJ1+
vjOmoLw1JiepfD3y//uxG7iRGqsdKXvnxT4lzkLX4EuKy1C+oSfyP+IC0m11DT/91ku7fBMsGLyY
vwOmVS7BJnUhKItYR/3JeghPii+5lZ/ejUdtH+9ANopufYeYcX7fHcxdf0fS/hzdZlvVKR77b+mp
iW0LJYvQa/bKSdxiVn8sD+Vjflu1NlF8exif5ZvkZ/FTjG3Fo9L9mNyT7sjO3+qYCw7+OTpCYIiJ
YuV30B6/nsOPjVSe6r9DuzgwR4OiIzIFK8GU6rsXOahNOyOZV3ZlI//YOWIXh78P5dqC4k1F7/1S
Tbu2FLs5tO6SraQiOO2KONQcwScXP0OcTU/xM+NsrvHm30gtF8+OTQyO5gplpFp88UK2sSaEgoFz
cIRAYzlvQtQxx/kH3hrr76REdPT5h1C2vpTh6tYeseLwSoD4DaGKhc4RVB07pgModrpjTS8zRUit
IArW8BuitDFILxql81H7XcgvPQUHazZ8HNPH1jjWlL1XM53G7yeOE3obIOHOuHfI/Mw5yfxy9bgH
lfT1M1335Q8jBpugqqK48qgu9m1FqOUiLOLlaNF56LRDYkB/UGq0eO9qZr5pzvYiBF9f802X6vKi
b6AIAkxEaC9raqKRpo1QDsVqqKMYr/L5ocIkKpmxYwYdVMhI2wmGc1Zv4/o5RovTSP/GKAvgn2bn
oup0Mr3W8O+U/aqV15WM0Ft3onVlsX8SS4BZWUmiSKHAu7yo+4HbFHpDw7O7zz08DKDWsV12+QYI
DU61X0/IR1wSUotsThJlTdRI0Ol+v9zbUDHltuvemraKuY3lI01yUzvoBwyS/9OmID4Or+iffBa/
oAcuk0xgHU3MtM7BP/GSMfdxlbVgE4f6zji/FM1dNVBoekL4vJ4eQ/uUCzeAdxj4qtZJxyRL/6Dy
5YAfz2YsRq9BxtZT4WJdvLufi8W4tG2lRiI6WkxA8qYnVcablYqB001ESy7aQHfhvKYpCTMaXZir
u/cnOQG6BLwLtON4DsBD30+JBXUMm0o4fst5QW3B3Ic95nhqiPnJCqd2IAZXxeydUe4Twh9xHrqw
dJLiOIXFtumMQyJXWyJQh/p3RtvVAuK4TPQnFZO0ZsKOp9nkBKJt9zOG3DyC9oBru3ZjUnqNmSbY
ZftfG/CyuP4d0sWxn/Zn6GAR8E9mDpIohF5kPniYLWSBa6ffZ0cERCY6YKs8B7KeF+esqYYdPbim
eHzJ3NArHaScbUo2x6uJx/r+XawVLgTNlqlD6+8yO9X7oQfJp6yxd3N4je17dYuquo3F7pW35K3n
eXklnjslD3iQGrJX75dEZRphaOgk3M9o1wTzU7zrGJK6j39dAysg/P/JqIjmV8w/yAmKK++vJUzm
UiNQmh/6EG5yKN0avzolOebS+VAlxq82pc8DTLKhHa9O804Pn4f+uSu3ZwwtSlh1VmuS9RxXVdNV
g7KDxYNEmDM0pjMKkKms+kQC5cvF33OM0anUnvA5SDlfF3zbhMKx5NPwI6qPqrSzipdZMXyzt54X
NM5Aw/JzQLTDR5v71nvUByUIV5+lBjJN9kKoPCKCP0ezV+V/Cxw+U4wmlAPMrXXhdyCbzQKQvJA5
s/aSTXdI5rYdSkoA86R8F6t/VEyM+3N+FNc3T/nDXjsmnkJaA54C6EZuLXhb7Mbbuf2hyU9hG6zW
9qAsaO6zIc1NhIg7qqDVNgHYHMnprYmqvZqIgWkGumwv5nM4VJBdku2KMlUBg7XmUyZS3a2tm06W
nxTmIIXEGzFS80zPo5A9iF4J7NelPQGflCqgwuj562qCkaLhCvronlslUGT0iKlUmOeXEh158odi
fFrZKGOuuUg/2DBZgB6vm0Ay0SQoClerZvK1KEYMn95PHd9fz8k+fRfBRUIpQpjO/IB7G8IUifkz
76J1c5Ts+9odSEtH+/fXh9dnqR92VAS8K9YRmOfF/oJyDvINPWt2+KX/vdEO1EtwaKlfyhf1QX8c
fya/u4fyZXmV7tVH62n8NfytfqY/5FdYZub36oVP7Ws0OfSg0B1/wgCWqtCVe/wk80GPdG3hgWwg
qLw4X+cwrmZNg+YHCTdpae94wHIA3oE8+noyPqmHKGu5DO9OTnKFXuX7F3gqFKyk9Z5o3uEgAFAX
uRgLry0Me/oJ8t7XKNEbu9K9WhFYt4b329QawtH6ZqtCXuNS4UDOjaiLFa4sPZxfuufOXezUgab4
d/afHr4e5cegkVYoviXEDqtE/Rsy6Z+4ISZ07wb4ZCs3/Iw4e144q8ojks1StFtPZvTlv77ix2hs
TdokhHffCPGX6ZteFNZkzkV2COW7VZcOz1MgnPhoWWun4Jpf8ifxGJezNB2mFwfZR0PuGuJPL+vr
4WLuRO91oZpj3YE9sgvnWjH9s6EB2KZ5DiGF9/RibZ51mHH6Ck3pxG+MrjfdMNqttCGYtleV397E
Gd6vEnhaKCYQ2pDhoBvxfn32KRzYrAQZrNh4/ZwiB00px3R1989rsbVsoNP3YIT/55fkNjf+DR5w
NmX1hQ6ZRHXRtHM3d2U+f69omVHKpcMS8nHthEETXo9g/0xref349Sr4UFaw6MTT90cpkBK3yTDe
3704J1ETInZ8Am6C9/SqpEbnNd20go1P91lxdZo9yanXHLXasssuWNnRABftfHGr0p/OQXpNDvND
U+Dyni6S4r43ynGOCvVhepbhzGKUulGeK7qWeEufpgBHSRsgW4jMXGyHv7uX4S5ZQGLkrnmlpKVf
7gCXd3IRzstCWvb5PJenpqF3zX46K8OuOuutC67LqYtvVlf7XRqJHH7JNpYafxB+pNqPOtxV49MS
Q1DCCCGMPLTzTfV3l9zFneWdS0iyGEx2T4JqOJM24VAf4YZhnrK/WfoAt0CsUzfXS98Sqm+NoLpN
HTnLTLVnxI7CHNyi2A9LuEskGmeJhv4TxgXZJja39ZlVyCeNxI5Q76ZUO7uhmBFRwUbnzVFXfqha
Okb1pDe0ZZfB7zmXm7j1/v8W1qXSqNFWeapN43JaZICKtvBdQI372L5wkDW0cWmjlvb4Kzt1yDQ5
xVGiUZwd46vre12//76dF0/wUp9+FsQsR8CwPBU9+UV9NyVufB8KZ0dKfmLls/GlKvNQrpBSB1A1
Xsx+vAA0Vt0yKu5M/X6gSqHFy96Erz9g6lvot+fzdOUt/FB7vrjLS9SReC6KuVKZrPQUKW63FTFv
7t0GH9rMSbf4DHYO3jW1Z0r0Ba+5SX1IWt+ubmBQAPtSVlFseL8HSEWrYDhaF2Db4OGvZQGC0CwH
TQ4IWw0DXfHGKAfh6lnNedsUKCa8+YmX0+Rpoeafh9tzDydWTdxBlq6cU1RuP3uEcN8keiJk1Jdy
Jm2r9MI4DvJJ3dSzB0GSl2H8mZ8f+hlWOgoftgRgLNk29TEVPElGAJ7umC3+BTNodV5FkW8AkbqV
+5sa71t3Ee/FbTb5lGuBDEVBkoDy85NnS3KwxzA8AWyXemNKGNc4xvBnMV4mbVNRYs9P2kNW2NAr
lXNhd2stvbvDGFbT2ZEWdQPQrUxc3DNUPN3JbUdH/JHtDS/kllpPVrwKbpyIv4bflw5K7khH6nYo
u7kViI0rVU9TtIPaSwY8YgnAjSa/RVvpbjR5o1u49Ek3Yr+PFVuZN7GxWbItnn6g4I+K6KfNA8mn
Jvtj/hguhxI0xminsZvT/5tALgd9fjyXAc+3rXZGSIzhEKZ3gxfX3lH7LaFLkXg1xJU/V7aBaw/v
ogDRKUKhjWa/nHg+2/FFqYn/QVBTo9tEpq0/Nn95PLINhav0q+PS28pjeGO2GD07tc+yb3qXvv3y
4+vb+pCBvi35/7umrMt4K22FuK+GqDn1KKdlJlDpyF4qDFa6m2HNLrLOxWDUmcIHSIxX3nbj01OF
kBl/HhVPvEsJUzFWyjo6V9WpJ/kM42XzxuxNZqQiYORj0UCD9m8Cpyp3YvWu6QryqV3WYjULuqN0
qI1o5H+V8CjTCpzEdBXnLmXKfGAis/ROEqzbunmSirvO8qWFvJUTRp6e1gpLHP+ZwTOR4bhZsqsn
dZ+bmRd62Twd9DrE70UJykJx6Pv9maJ0qwpnbI13rR5tKyX1oN36LSVxxC3cuE036MGvMX8C6Keo
IGxItMjO8a40xN+V+JwTzJoz1UXaqVqCroTwmEqEGdjgxBZ5GriNxgyvEFY+JE//ebT/O7sXK25Z
KqPLU1acvFP/RqrD4cPLqwRCsxnT/TT+BY1FXj/LfpPdxVTb500zH0rzQLIc/jkHRWibnZ1op7EM
hnHbmd5U4hCNqt5dNpV2w1Fxexbx/D20wder8g2X/uGw+t+FYV0ErlpSz+q56uZTdivcRIpDV6nd
xDw8NC5lR9qHqQcNoAvCO9nLHjV/JvmOfXNr4DDVOAoe8c0e3ceFZn+6ozNd/p6KTdYd8LOkJGaI
njz5NVjk5z502ROH/q+EC4m/hE5s2iCFdMs1cSKl22yBj/eS+TbZVqDBAMaXNi6kgmXDKsl1W5zt
JXPMBUjjlGwyw5NRPCwQmrKn3sVvpRACGav7xBbBPF1JCC8zz/88X8rcICmAUFwSI7NoRrLAqJtT
qKjcxd04bjrlRT2/StZViY1Pdy/SFXiYKwxavFhLSTStbamz+iAfc7ukkSTYLdgYP7TvUyd2Bnu+
2Ux0bKjI2akbUQoIwXa2V6q4nwbpZICIeSsILVJJfX9AF0uvIKzKbczOM3Il3AmQiJvHP9vvun0o
gb89PH1LnGsT/Wlc8O9lL3KDPO2UeM6tdfTibojt/DQcDGC1wv3GPgfjM6j0XysILL+xtv+Hs/Pa
jRvbwvQTEWAOtyQrJ5WydEMoMufMp5+vhJlpuVxwAQcw3HZ3Q0x7r73CH5LFv/fClWdGSejPZ66N
YaiTrC73SaI4BSGpkr/L6KmEgRIluK7LsxT4ZP+AkHAV3o4Vytfa+xC292H0mhoekGw0rwCQ+yE0
jysfRPqLLHBahHBQEWyQ0a3gT3/e3ViTseWhR06yq9fKnXSnHLyH8BEioJXZUgtgxRY29Uy4q7+9
1/BR+hCx/zr9Vn5T0nivxl34Jj1nq3iPb3xy7wMOftO/+cf4uGvu27f8troHw0wompzyVurscKM+
qG/40/Hv2lvzDTKBuBOe1C98X56sd8RBNNEGLQTY1Sde2OEDGNlV9N2+TKmtzeqX8VPF3K5xldt6
3n8Mx2nRzAYGD6VdPJ0i34P8mViOPC/2w1t+M70p3/6LfyNvY+bnK/+leuseR7e+J6FAB0eCcf3h
33ff+gey9sO3+gwq3jsAI0W+5bkNEYH0P+uVuRTvQR+tlVn6Im6Hff7pbYD+b7KHKraLYwriU3vx
HHkfPIjAgx5OgMV6GTzoezCLO2MrvZRLa2nci5tP+Ta/UqH81Vg6/4Zn0RY9PD/0QU3hkwWnMENx
dCfTsG2Nct7Fxzp7ODVDTvqPHd4PnBNLqT8qJOLygxFccx+5FGg4HRmkw+5TQC78uZ5Ko1UnM1P1
u+wjfUwAl/Ieh0Xd2yfkLtIfwFNDSBHIMA6QT66hfC6/iv8u/5fkZahj6xkn1Z6m3ktdWsf4TWw5
ofF61jULz+iXfrzpNPhThTwfguGmnYDy6h+pCvBcu9fka723iz2AXy/kfGokh0kTNXrJx/F3Mnmz
EXdkQaDjscCpGJhZEXw2UG5memhUEYMqVD+i90ollUskpMXCWUkxkPvM0nHwkeRXcfwam+8rQepS
JkfLDtzQaTDzFzKBxCpS1FhT7zZEZtHxl6/FfMIpg8TNITRPjw+Vfff9/Xmtw3Uxf/194bPGhBcM
ZjsEeH53VGzP3Spym2X5rBytBepOqytPeamG/nWxcxCY4aVT7Uc8pfyqHZJttSpv+1189F/JODTf
vrHDbbjFscu11uOqvIuO41P5VF2TQvlLaPhnv/73ss9bVUlcDbruUyR7r8Kh+BzhR0C8aF9lf1Xu
tBkgQgXRGyT1KCTKZTPviME3nT8H/+J1CPuC/s0ogtb+07/fz1+coZ8bY9NikIAkuXHeY7AKhaI1
MtQ781WaFy/Gst4VT+and0/Y3o7z+BMFxkV4l79PhZ1eixyX0iGAgjogxtO84JydbAVDo1oB6FBg
nQehchmwdLbiArhyQ2eca+sSagnGkDNhda25csp+ztPV35c+W4RVIWlVl1fF3moWQb+Ih6XVuSev
oMmWYXNdU1qBVnjlgmfp2KRbhV8mcrkXGidSnB4rzt4ddbf+lhM80dZN4kT1DGXQPsXedGaGKwAQ
pA46ZgPRsnuGN1uPdgnPQ3IHyx6reZqjDBouDUVwssotexc0eO9qwrxI5oO85UdF41ynvNE2ijBH
VoafU48z398FyZxuBD9xBOT/4D/m0AoQGKSPezRWeNDvxH06iw4mPnvv2XvyJH4y9G8LW8I3tFhM
omPlM+St5M9aAZuC0RS1p4tQuPypWG6kHCz+v2CecTpiuvGif/YvC+NBprtX2EhH83ck80jeXcNy
GBYYmRs8YeLtTLd+4wqZi70nPxJzjOZ0UbRKpHJewVrv3DRxgtFWocMejX3xpN4Xs+hJ7O3wiw6d
ftO/aOZd17516UyWXEz2xLkazzUJ4Stb2RvCxjvItVPskZgX8YJz4mAWiMvSQHRnViKQPB3MYYNJ
2SAui2TZ4iiYzmG+YpMqQ8AK14oO4UAy+eFOWLjIBlrhpgPQCU+hXDQtxECnBYh09UA5n27/bFJw
J2xQdBv+0mSsAeXEcZTi7ZTW7ihROhjvmjotPJFB5948fb6wcnA1mI8GHQpfAugJkaJ8jnpMSevW
7qt4UaqNK6XvtfZagEq+EkYu3SEcAAYy+LqjHHla/b9mQNQ0RjeOMasb88Xs4BsbYG0KK8JYGdV8
xFs2QWzlSjPi4kny+6pnm9goBLzsPK6aJXPDgnSGMSbdz3qJdtPgSsyY02sPekqOz+PGr0ueA4FC
2Zc8v2CK2jv6wpxVc8Om4QORCxbUwTxILJBr8LcfANRf10QpwwCFwqDjxx7618tthcpDV6WS9346
k3L7hAucyfSW5NkYz8DVF+Ws7dgki6DZAykU77yVj8G7cgKxaziw3YyWzXyapa68jTkqmqfiAs3E
UHBGDF9EOPezNncNDeitW0QwbaiKs8bNtP/pg/16krNiME8ntSz7Qb17jt+a3I5u6N48jc9k4m/x
tZPt4pf6da2zMidIsUEEDq3eCcu4thH5AQXN6mB0Bw9IFO3v4aFYXPtWFxu+APH/37c6p5ZPRusH
5VDKe+Mw5SDEHEABKQyedG4xd4IEJs9M1JVVRwBTiLOY5JS5jZ9ynwKLdcdpLoaubtq5tpL1hac6
3lVJkEsnH2RZeubMwPF3OUvXGeUKXixI6l1fza16BsCM8rh/Czf+Wro175I30V/s5Q946hRLXsBk
41px/hfS+RTPkPjG5FdCHvCvrngPOT9CyE+9U1+Ng7iOoSkvdAdW6C50prXAGBJT9SvJxsXe2u+L
ngWLsfdbJa0Joj6b1uDQfwIuhLHM1sv2VgRPohBWiBtPEQ6zgmh3FXxdBeZjzCtIgfM3qEcJ4G4T
RON6u6zXSQUqT1g31JKxOfMR4hwYPyvhN7m/reRvCSofnvzQk04ufHVxJeJeSt9/P85ZPpEpoW7U
HYGocxWXEtyRYJkOzlt612+uABJ/ksC/AhAAbsC3wOOVH27QrwAk17nfIsp7+l79ugjcKHUKRr5o
rILSwEKPjty6Jk8B4w/Qx5uRjoy9W3wK+w5QOZZ8YDsaV/8UD+1zgR4IqfdLtJZm4zZ6M8gmbg3g
chs7XKiMD0A80/ibHLlaNtOylW1h3d1e5U1dKlrpv/2/RzrvxBVlJ3lGxC445V2yK5hvirGMVKQn
bJBSk+mIDfn5YkhnejwXTPA+eKdeOUzkS8XJ75s46xPpGno3kYAWg/RsHCRXfcSazEme5FX2rR3J
WbS9/8Dra+emDVHRDdbJDsv4FBbwtSr6Z9f/4xP/IAV+fWIPy3lF1hlUkQjinip+i7ila8iCuZ02
w/gjCNzWcOPJnmB20UedZoK/wE3NmxiKOKY568qZGLkGbotMtiKX31Vpzh90Zkj9TJRs87OAIesz
vnXLj1Zyw2nuN7CWV2gocEDh9J27MsRd3xEFsFuMThZW646yXU2zJMcDZzF6Tu85w7AgPQdeXYZu
jLcQswN+ADOt17i58oEutsp+f6CzWJmrYyXg40uTx1jR2i4+pmpWKhhqzHkHir/Jy3lGg0p0JOMI
2yUFZRYvmvpey17hmrchHCzxeWg2bfBUKvMJdR0kCr7qfiYZpGwAxGcj+bWZ2bl14vPGyrZtkctw
IgAfg7xQ21mQbwxgNcKLV280fVt0Kz1b6UkJQ2KjFPOR8Wa1VtJ3+smq+dG3i0haRqUt6QgkL1tt
lU9bQ9n7V+17Lp0iiPtJiC4Ai8GF5s+EDzPlUbXiatoHArIf+6yeNaugcVr1aWxXcbNAvAb9Rsv2
ZNdCyWeOxnNgzDRXFK/lFJd2sqHSfUKlxqKtfhYIPSsWlbwTMGTzbuByCOU67dSNka8nWolm8eAl
+WbMXpT6QZ+YMYUG+uA5chgIATb9tb7cOWLzdLLhKIHpFhbb4L7Okg5JHjw/9RsAr+U6hlV/s81d
9enz37H/YnMbuCtMpVNEZuz958sH1BFWOIhVe9nbRjm4G2Ee9XdSy0nVRrOahlF6OxkvEWhJL9wH
5UeUb5jVZj4TZ1qtVc4goN2kw9e/74uW/oXsGOSSCOIXJ0lA7H/eWFfnphxIQb4fFIchS2qezgTU
SCbf9Y4H4KXfQWdTrkyfyod8lD5r+MDv5nHYxq/xslwyayufsmdkATlexm+y93YtzaO7aCXQvntk
foOeFvASIK7jWxCh587+WYJGbSlrn6Ib4R0RBDAAQeJMsuPDS0VrK19R+HFUey3mli4WU8y2GYob
Mt3RmZ7BL7IZoHJGw6hA+jwGrISe+qIJtp68qKGWp44RzGTT6ZAI4HBCvu9RfesO6U7bSitjY8F4
FpwUyKLmMoU0lvkXZvW9QE9vEcRON7mn/4x8fGRLr913YzrB4A7fyqLaeC9Mkve9DNHDGR6Nx/A5
PEBzt/MtnX+w2beMzZYoiNwrLiDcFSrmpktLPAbMUC5kdLVPBpZ23oBmcpmdtdmpOtZqdIwcCudM
s1UFQDkaf7PRnw3jrG0XQrym8JXABVdu8qZ5M+1VPsgWiCSn/xzpQK6Dx8a3QzKKUyfEMRpbyN3G
tGvmjXb5xTmemzPQEqaBkpkjflqc+IAFeqeW5yX47thJ7hCdyZn1xo660u/61oGeFNM++vA/qof8
ib8/qU/Trr4bHkyEBvp56KSLmg5cPk8W3bxaddsERJq0ih4IZWNj55mtPeQH/X366vBgXYftSWg9
7O32vjsq65MUhbnkFez1ZT8v7HCez9Lv9Nt0mgcG8PJT/STcQMTnUCmxP3/NTdtQoQ04qYJKPG+b
/jSqPONKvJ9QQ3xNjsJLBhY5dkAko1nUfGX866/itVNJB206dPNs1zrjOtjKt/H3eBRvVfSV3uMn
67N88t+7F+uTPoDyKe+Y8KicmQoDgkQ7VaTdA5NjxpU9B8CTJtneV87A9kt9Sh+rE2cY4GT4LnzW
d/oS6ZUe/v8zw0lmM/It/GHyrX9v2b+oVT8B69eOPY/jQu9VbatWe0FL5oXXzYTqmJ3WzhbB1kF8
GI0etdK9GWe7LAZxMr9y/Qtp7MmqCignBDmRDumfEUPMOq8cM0r4gY5Raw0rM/BmAwjuvFM//PDZ
ZxSsNQbdIOvQq2Fit6bxduUeTpn/We6jUlbTJj5NKVGE/vMeWrEwpMIKq72CR7sHtOqjEd40ca/H
qzx4KvIjA/ZAWoSeh26+RxWHmEeqzKz+rYnDax/kwsEKExV4BcMJrAHPzVrDtIjhaCT1vo/WOZCg
1jEgUhP3VFYTnKNwrmXrKrpr0RupxJWMtfr4oHl33aNebaR0e+XdXGjsgFz6cfj+gUyfRfSyQsGP
ETN5MlpBwY01p2kebqdvLATejWsXu3B64v1kGSIwdWQNzs3m8Lbu/UzKy71cmZtcfjn1kHD/ULOH
2lftTkCNLN8F7KL/5SH/u+65GVSoZ5HUKWV276b2a7r2Z5bz9BAcBfff17mUZP/3fCfjgD8XWj6p
SSPFurSv5oo/e2V8iuPy1KykDNvAeUyHF5FIprArA1DmrNlGxMHss8bdosWbEMlOUha7eB/WxjeD
zi05do546K4PXNYhgiamPW6NtUoyrTpmszAAaN56nzUy+ttYe6SfqX0xe/YMJFRoCPabqXFFrKW2
3UvRzRQQYCEgXSBE8ZM07BFA//fj/0X0I9bQIKSChN4M9OB8n5kZJjmhn8t7K5439WwKwaDRhd70
eMbTFQZKNayL9nvsZtkTnJdm5nuLbJ0Fa4/TCCmbCGm2K59euxR/TuLnp8IWdYvzOtAPhirL1Xjc
l9966goH87U9yg8dEKOWJKB/Hb+KZqMV64Yvgu+OuqjnOH3k2xNIhdVJeYt09y3D6OZbWNTLMrU7
XFarzWm0/9yOfDMXu4PUnGsQnJfeiXiyFU0IME6D51cHeMyptzpkPlAozcu/X7j0A7o5j2wkioQ2
2rISaOk/F1zioTdtTIyJW9YWPNJhXo+OUrqSBPfLCdRZIbG2nLB3O3RTRrvx3yLAR/K9CuRt2EzD
BgkJ40NQ8RdxEG4cQdP8/G6OwGNsQM0N897cxqVFfKSAdeijr/tFhphWPOvJ1caF8m6911/M+Ekf
AmA2X+aLHlEE+Q9BY6toYkmpjUKW/AJqW72Jnsxt8i3srGPyZh31O+jO23RbzAwo0OED2L+VMPPm
7bxz/MWpmzetYf0YO8Be7gfonUUI7auaaQtkodbTYloM63ClrUHTz8A+b7Jl6bbzeFW7VLYMHBam
G+8ilKQKwzUPwR5Mds6v1uEPbXvCOE69O2nz7C3aC4uHbEHUW5nADLJb0GHzceu/kNowvgVBYKBJ
EuL6wWTB+zhJY+GxvS32/RZTDHKMG5Sl1uWdfBIG0uH9nCBHIwSCHVY882gBhXLRbgr2pHUT7czb
+sm6T9/LJ5pKLIw+wpPdvQow/ssd/WdDcsYgSo77OwHwz+VhNHndWciK3pezaX4IcAcm6znyhm/I
4uy3APFipJ58t7gSCf6SW/jzwsCC/rww9VPoJa2Y3SOd4yASYk+25/o78VNaTM4+nLcbaXVlL1w8
W1DJOQ28iUDnMT6QdeDURsKsoF3I4rJOFuVHduosLKTUHb66ayPfU6X319b7/9eTznmCYaIVfa1I
1V4XF3hwIiER11d6gKfP869LnJ3NU+Pluh9NP5fI4ocQGSvlVSd1Kq9hhi7UdacE7f++PLDWf36v
eBCKNFeNah8VxwgEA+aMWtfbhTTYmG125PvKCZjfPkxKtGg1xZWA8/z7A15+WINlipQE2dr5Wu2G
etAFqd8nKn0o8/sEdVXzldD2bnwVI3VpsXAo6DzwqZOvn/UUur7SYl1kYzxLyOmh3zeT1g8eAoj/
fiba3Rc+IbJK4omIhnrV+YU0xYutoGqb/YDyxU5gjFWXtiERSmz/m4Ke6QyufoRrr2EUbr6FpmPg
TBEd0NhtLadV5m2x6e5gYdYRM7ZdVcO92BjSfEDN9k2TcR0C10R5dlQoQRPrnogctavSB1hqhXag
73rhQ7bWcn+M5WclPLm0AgK0qJBVSIjvozBLauhp0WfV7o1umE3UytGJgz3SbZtou4W+sNYVqscS
aOmNVcxkeVt7uw6YuJQBF/MkBBI90J+KmW4aMV0o2HjHxXEcNdcYRPzsezespHWUhfaYjlvJso69
3G1PUP1wUOdjxTmpM1djHlKHaAcjf4diwKz2y3meKBiwBeJRmxJXUTjaPoVE2omCt0ev5SseLceX
QLSI76NRrDTBC2jtOxVlnzl8Q2GJOJasqV158cNUFLfVaMwsUpEES7fH4sF4uarQeimb/vW5z4lr
I9amcOezcu/hyBuf+ojUycXkatx66LTRfIoWqXJtlV3okKm/r3q6q1+93QTvqgrJ8YYm9lfnJ3bX
fWneSyCUmJyH1VLQNvITcxC9e6XEM4fezhEFuobEuTSs/eMuznKRyhfb2uujcT8ZkBX4wLQoYkS8
wYXVQHSH4Nns9xky+Pm1xPPicYPHjYYqLggX6zx8BUIWt+HQ9nuvG5wJMk2EAlWvHdNW/bKUYpNj
Sax5QNeDo9Ynq1wAhdWvkHezW/347y1/CQnEa/jvXs4K7mwMlaosYnNvpd6iQ5kuW7XyUW9a2ypp
w9B+z+Ajx/HXFKK3Te5YtQ/pyBR3wA0CdWdLzphH0R4vPwdJZAjzYmXvRZ/bCQJ/onGfG/eqb/0P
wdeUEJhiOojQ3k9D8tcKsqzGQLi/qvYV9UkIH6utKNQT2897WzCvtBEvjQeh8xknyyjUjHFU+HO9
tkXSIe18yg5sWliLZgt8F9HPmxGtz8o+Xvki0qWT5dflzt05UtXvGywtpf1gLLp66YEODJ5zlgAN
esFVaUpOEUiZmZe8RuGdVD9K5nN7l6lX3jH040uHwX/P/cPo+/WWi1bQxLZR4n1t3YxdG9jsyNMR
28TtrBWBxgdOJ38ZrQY+qV/kcQ+C7WvyG7uERk0DMoyZUkXV6OT9g1WtZZWja4jdGLsLLzrmie4Y
6VA7ZW99qNMuo8UqoU+djAQ8plvWZkif8B/qx52Ix2Ij3lj0b3tBfpGAIY3BgeCgV7iYgz8Rjx4C
WVr52sSvnoph1cjUxu9crZpWdVvMJV/f90jcaLq4zvVx0aUPMJVUz3ckLK7S/DS2eTcrhNGe4/Qr
DSpbUiO7YcJU519ViEQmtXF+wvI0tMQYVJdRdidFr/Ikr0vrJdGYOOidW5ekbYMvLhIlxQq72sXV
Zz/NmrZ/SdCd816Mxl+KEc7uofqsa+lTFu/GUTxoTN67kzEBDAWFZqrg4UOZfwumtumt9CX0bytp
hAtwIzc9+EtpUVg1YXMALF8DkPYbiTIotdNabRmSw7JLguJB7qM9ongHw7NmYoy7T2tl+3Ss39UM
KUBQsCoAmEKg8Zgp8wSNs0g6ahkiCMjUL0zNgr9avQkYecBTkO7FpN6KTbhKqrnoWU6gFLdPWWY8
+sjmN1VTugI94wyxgCnCZE98FAyQUooJ9wObYL6QL+pM0RE9lY8nJlycQclj4lFty7jFQnmYpX13
HFU0TTENN7A86EftJwBC2bHFZlNCchpCiJettW2HDz2dHpsw33c6GpeeuW7gSijel6hUC8tkk+Sz
06dQfXWuKdSEkZOmw2uhTSuvh7QJwS3P43UmbetCdwZABcdI3avDx4huRos+FSP5OInXp0X873B7
8eiTEXEClCQCOjhL5NIgL/Shycd9fRJcolgT49QWKcPH9vHfV5IudRJM+SQpQKMM/N/ZKVuH5gjw
P6r37Xis0ucYzHULSA+CaGLb472VOZWB1Fi/+Pd1Lx8oCNFgGIHVDZ3DP6OlFeWYJ1q5uEeowq7o
KpykPgosOLR0XpcPQqvP9bra6Oa3kIfuRFpllWjwUVli0Ed3fRaOH2lG70MWF7W2kETvwe/2MZoa
8dEyZuUkH9prBgyXY+6vmz4L8bIy+a0UJeiLlMfK28kqHeeFLM097xa9s3ENQhDR/QqSzggNfjZZ
j2DWaK78+939pe9zqkNpj1iQ4HWS75/E4VfEDfNANgutHPfNHDYmgQwQaiRTnOvkJI/WARE2BMXT
XajO+CVnjnoPsZJt2XkI2S27kYjowo/stz4HIWRFhkhO1Lrap/mQpqviWlF5qV1P7SOZ2PnQztHO
q9gMVk8Zd1Ox9414WTfprGsWXv+QCl/KXi/SedeOy4lQgLFayTzLCq+stss3gDszunm8PH79udpa
oybTNGkPtuB2ykeMHKMR0en0KAf7KF+H9U6u1p7xmuVvovxw5XOdttB5wYvGj6UbaBWgK3mWO+Wc
aCPUxn6PNIuFlEbnMuwbstPnMpQZfPR82inSo9DQRFVWDMV0/aH0l2roluGipOYoIMHfYEta3SLS
WpMQqxSQgE3dDuwgtc81XOTlBfbrjs/WuSqmvaJjwLZPs41wCKVdsxr1OVr4ywyj2HlRLmLahvPS
XzAuF950NPmXJbPF7nCqrmx9WesHsrmpdNTQXmsII76P1r0585Sdnl5RDDjdy/nbpcZHqgR4GO7b
ZwGsk/opD82o2ickGj1dY2bopbzFpsoYX/79JS8uo9/XOgtaozD0lufFxj77RMq+CxY4EGmerUNC
C9y0ODT5QvlKw7nRXiuGLoXp31c+a2X0nVCUStAb+15cjOVNXN14CU+MrUD/JMjwi+deszeSG0O5
+/czX0L7oF9InY+UiAJO4OwsErshbvVANPZSejDSbp4D4z0kJGf6eD/QQa2Fm6ECaIZVbmDkzlDq
cLUFuxR1AFTIaFB5a7jkIAmA1w+y+QoHS3lnic+IuV05Ni8hDHBME9HTQvJOJ/H/c5tnhlRVUmNK
eySjJEDohtuhJYzGRuxgjILVelU7YMJzdFmZJour5k1sZsANEGylWWkq18LOpZ0PXhEALHKlUI/P
GoaSWCnNUE0GLVr8y8ftBHwBNNm49kPVVsSljlz78JJKVyLOxZHF7+ue7QlpMIpGDoxhT2NlUpcq
VFRBf62DZSFh2Ocq5SFpnBGjg9T2SM7AAqmcv+vAW46Rk1cLJfkINIoYmi9+ddUr6uJaxiLeQOjn
JLd0Fg+Dsih1gZnLHl3q3Me1ZjGYOAztemk7NXN5uNXpRzfNwUyv7aKL1TxKOJrIcFDF3+vsHKg6
paoioe73zTb5sOQZdO0eUc58mQbLrptLNRXDujVpKrwgYJMHS389dN/adKsVgMHmIX4GKwN1ltOW
T/GROmCRAf+0XkbafJIWIn4c1ZL+UcXQhD4BWTNEqSds30FKIFgAQhZ9zSX/DMGIoUYIr7u0xbvJ
cxJAHp4ToQeQLkzpzgz35Uf1iHj4Qo3uVfUAeF+p3nT6/OpMz20NqmWwpO/SYV6NqoAd6mxIWBZ2
jGa9sk/zdYTKAChY+iLFLMsciOtFv/FepWrlvZbWzSTdjQxvEJCINiJVheQvBXUvg6JDimM0j6rk
yNEB/4PhWHzFGKgw+LoSWi61EYHTIrcsywqp4NnXaBojysOyDQ+lAppY/2jF5y5+AKduG+WuFfZK
V9qx4QjFi5YeM4CbHuPENH0MKojS5O2ykws7qbhp8P9rGySkkWaTn832KehfUisBEcOoMrhyCPwl
KU/2oEE8I2HWEeMlrfkzyIwon/WaXA17ca09qxlYHjfStj0GReZM2QTP2Lwk1QwCPKgeCQGNaEZh
ATIGGgk4F6QnUQyjW1WqC7F4AkYxRBurW+o53Wes6ByYG0WDZLuN+j7gQHxiVv9+7ZeyWFS3T4LN
5Ptks2dRMk18K42hXpx6/MoEETOdtSAcreoYqDX6Qg9l++rN9fK1Ag0owbcJx2rbk9tOqPBp1bUO
wiW4IvfD8SKfwjZ2in++0AAVrsGb/GqfFTsrWERB4lq0NbKXadg3AZCGjWYsU29jAsu1os2JSSIv
2uhenD4kqcdXT3UF+g05atASSBg//DLywKk4AzQqOsSVIs6kMc4dmtS9PMfYqVRlG6lEUmMwI2Bp
Briu6Qt0mlq/bcSlIKuuwo/wx2UGYjPNbnFU1gx3WAwjoE3l0ayIVzgnoREBxkiN1h4hYYL5hCe7
7Wuh4yu3QQBjPNoF6tqIP/79BS8VT5yZ4C2QoURAxjjbOIHWhb4RKISxYZ8EtzGQoXrWymthmCFf
0xVOmWIXxgTvGdDVkK0yQqz2pr/5RzlxeBAdADQ+OrHTB77DPE8SlshpXdnePwSPs8yMCS5pv4hN
PRSbs40Spp5i5mkfHuRF/tgygwV8DRdZdzV0EhI7Ux2JcSi9dHT2PWDUNd1NUIEMpVFsDIF9Qf+Y
t4oNF7V/ET/hYOFCCrJWmWkPamb7zwCq8ATgEXoMiMIDox3RsP1D/P7v1/3Dxf3rQcjdwUdKOpJq
Z8e4NZZ+EESntGK0LQvEqhPcQ5rCDxxhqOG5Zq4wzQhUaIIrpObazjs1Pd2Tag9CkdARknkl7SRh
hoJjN9nKD0irGhd5ByrGqa+l7xeXhwIq6YeeiC7q2QavqzaJtc6Q9tjWoRvB6YDBFuh+DKRwiOQG
AjcobAXwccxZ5vZg8Efkn12Nxkzg4lypQ/QYHN5tFrugGBQil3BldfxUPecvFT0sJBaAL6DzcHaT
U6ilRqGIwr6QtrGysFC/9FeW8tA0cIhXuncL2Npr1hp6pdEcGgTySEDQ9P9hRsgS1ZA6NOh//OX9
gLGqzyKW9b1FUx1A895vPpMT6Y/jJpf2Bn05QACSbWGPIb39e2FdSkc0/fQGUHUUkYE6y627wQ8z
7HeFvQBXj/KodyxthzlJp2/6Qxk5lr8WrjFKTKLp+XtnQnjKvTh7/4Ku1XmvCmqRN+TICWjJVwVh
GyM+CunXhEuZIVxpi1/cPMzogTiDDMP04yy6p5bQl70GfCbV7K50J5wUqzlS4Frl9r2rtHYU2GAq
QGC2kZsVM1+w026GpVgfzxANEybo5I7PEgbNmjIYtEvZqRUAOLSTkeFhkuv++6v8bOfzN8RwH1VI
7eQIci5BIiilmqZtMe4htI4PaFhV7SZp972yL5GFDD8ac96089Bbt/56TG9l9caEZpy8m+B3pYXs
3xrjofWRi3Oy0IlrbC3XRrK2+mXVLzH0CKMVZ2pZb5vG7Ya5Yr5p1dKXjmipFBgqdUvEpfxsaQLh
NJod8HMdHKHuiMzbrrnHmBeKZ57xBLVRWBPYpf559Aq1JAuD31d7PtAqUKqtgtJHG4xAuZRDX36l
AoKDjDKNOFuo8tFPRlDy2V0DsF+fKxZsglA8qEFOGx2Riteo7dwkF3d9FN9HIpWDFyJhM6E6X578
VOIT9BdZbEtHywQvXtNwozB2DVzJYky4kge6Dk7uj7MaOt/oJy7GznTYkK/Pd1mfuIExESEQWE9V
JGsHCD0D/rnf4YDXFaq16s7yvqIFUAKcQhDWxjPXRxAHK3CrfhXJDCQPBSJkwYNkYQHCjgJxO5Uf
ivLCm3G7YJdVXyJjttOIURSGpd8AP0pbt+7zecsBnzBWloAHiWOyxIVkkSCTKHVXVt+lqZ9OU5SM
yOBkp2H25yfRzCn0g3wKDkZGaM4WI+5oGaoQWIGjp47oEA1+4NMquNdknVNHZmHqjukVTadLpTS3
gQvpSf6GSf/ZbTRWKYRaofgHLBPBUd228SoUHWPamvEsCefFewwy7J7ZH9rEuGH4c7OjK2qXwgZd
q39vyAtlAsJd0DUUzBRkpIH+fCNtruSjmcnQ3potAgM26Gan3cbXXvwF9AQJvUaPg5B8Ekz98zJp
VxVc5MSuo8+MlZLNkWOPc+/5ajv09O7OAoxOFXpquMv4rptnV4rTvE/zGuex1mH4ZMP5tanhgGBN
s6tq3KfwenYtAMrI/59GyAbeIX8+FaPKUlAjXl5qo5WBZIxLxbE2bXAh+pVO3CVYyA8/E+QJj4X6
99m1RNLgXIjMvRrfxckGeIcVIrRD6UOrJ+xF29c1FK04ee6l9MOMDuSMtlaS5yUIWEVunjWO5V0r
My+dssTxExzYkEVYLmcnEEKGutxPvG79+Kq4g33Tzw0wcfCwruU0pw93/rJZQJJ4ystl7byyopTo
ahQjTldSPgzEq5J56kz/h7PzWm4bytL1E6EKOdwSBMGcJFGSb1CWZSFnEOnp54NOnR6b0pg1c9Fu
l9otgsDG3mv96w+nfo2if1HZ/vyuK8k3GzgRH6bBAIdZAEktf99yCVO7XuDteKzmL/LaO5nrHj6j
RCxlQXrcXl08rO9NjKbX7fZLIhRSJaz0QARv2SAJ99mqUj5yCowy11OYquw8Euv4s2NQNXunYLc/
/r0DfDdbJ/GaQklkrm6Yt/rkYISWxsgyezTQ3DZbGb0KUpPJiXqtLvRlOL9rzf/de4NtAakDfEci
qm9KM9VsMAbQeJTsBoG9IzDOIZdmptjxwr+z88jf7AfUwWQnQaiimbsVqrb+qKaVUk3vqG7HJ/l3
7JSnYEFbawv2889sHTj4Is1R56EG3/wfviroLnuEOt1cfHVuvmoyhjoReUX2iFxkziT8R25jlHxd
9Ttxad37rlNr+ufqMTSTsdU0wII7xm5707qGcli1Q5Ba52KOYCnwgfzwGputpLdAOrfPfQUQuRMX
+NjN+XzQ5TlEKgSJ6kE1RgS4/8uFNV3OJEXDoEKbEh9utuKkMcZeS3xl40cPGK+5SbEMnTo7K9ef
FczzDrc+bCNIxjsitsBTFEBiuIMSf55ft7fkz2u4wfbBMHiDC4xNtWrdwNzzDqq35wTKM9eaRsDn
8pIVB/NEo6gxfxfWVeOk6dyoVtd+jj1ePfN6htCLSnf9yJ6iMcK5imnUmxm6wpOHpcZSAztLzn6w
DHu3emtrO4kW1t7YaakjpPt+jdLOuFSuZGwNYZUQUgLVe4OBiOD6V6e5XK/rInfTFZkGw6JMbVgG
CH6irTY4EUmVWL8GREMDtm382h6fSBNv2wOwo1ydu4M8S1diPr0583ypnpGMzq8M4eBUzFEO1c+x
OOtfdWPx7ydr3G5TdFMUT5gF8mAlQ74dbF8HsbCCVKa5LC8l+iuv/wG01cAE0mqos36/0BhPkF5m
y+GpQKrEjN0JYUUMQu6IhS1383pwzVZc5NhwjqQ4dUcliVcEI4Rmu9Xw46yBLeSaVL40WhdEnqSY
YpeQ4oQ8O4xe6Y6IgqxwR2hdokT4eF9tpx56aBfYzOfoAwcID9lHne70ysTLabCWNN7Ybk16SORy
GMGIuyteSsLVzbpTBQusSUkQ1nI7LpVzH1eLwJRXSZrMNBGky0jspP6hRyWRTC+Sp21l2hRxJEKb
MEFp6euXMbr8+y7L09r8e+1adM6GOM3eqGQ+yUF/jqJLuZGiStb2BZoQST3XOOYK0mwoHzxrYHgp
7HOcjVGL0+DtdHrqGkcLK8geUij9Kh44XoTSD4mghhVeRLRmEKWO6C1q4IgrlWRs3AMevqAjLAz4
uJ90h8++f2qQ/7jk2sjDwYxiDfLqmpANK3CsAYGBAwcBxkAgb7G/SDDq9sAAFiH39deV8GBhZkrr
CebB62rgSu28Ji7ycUIaI3SiMd36v2/tbZ9+e5k3u3IbV01r6Km2T42XDrYysYzhqkbdMK419fjv
z/r2McLDQElCZhCKspstyNPiTumLetjLu0n38QGiKBe2hu1lOiMUspy9+U4zw4K5wMI2sSW3o1b9
PJdW0p1r+RyK3S4peRIjQxQgI/S2AWq9SPZCTWv3gy0tSttbRQv8K2bKGwCWS29oRy/Ru/CGoOtJ
2JmHbjG8m8XsFwXIWXEULLQzbMeG5RTN7F9wk3lPnqyj8Hjv+Uz3/8tlGsTpMNubwM2bZRRb4lCm
mahhZHS8VmgvliFmEu313PXPTZoysr/H+/jSk01LgobhPx95syRk1TOYdVNfXx0/c71xmSara7MQ
1FURP16NpUFNT4Q3WpEcZmr6YAo2TvOt9pa0p1pd3atbvggxpuuBMwSKNI3UKMz+fpNGRehC0nPM
TV8uDSE9UhYvekYIURyuK12HaE9AeOkEyP6SFhIgPD+xcSXo17UJsDjEdhFIi/Qu7/+2KP68Lror
OkYEecot5NRFRS7pcWHsLQlqzIk0Gx4Q+XdWciLat1FdXOg91bFyZmuLpFxEpmPoW/96ZyV/qetu
r+Om1hmspFJirnAvtZtYcnuf2ca2trZTFNlx7LdIs2iOKm0TIr/WnfXYrcbR7QgNV5aqhRnUnUrj
f7gg4iMnUpnGfv33AyPYpROLtB32wQoepfISnyMSG/ttc6zRMuu4DPnH8GjCZcA9w5VnzA6df+80
X6Znn/eE4a4+wdO83jdreOiJsKyawdgncHGldYxUJ12FsKkV4lQjmdgcSEvGRk7dqnY8kRMSmc04
75WleV2N4hsUaD07Jx3hUhymRyFemvWqr0gRltZj+jGkr5H3HJtuKCyxQKnDeYj4MzsX3aNk3Dv8
bnuEz+/CffwM8kCOd7P+hbxopapsyr3pjvMf/jJejnPV6Xb9bIuL5xKZzrmwn3qH8BrsZu5U0l/I
KLeffvMwYYGlitIbyb5bC9I8ejcv/VsNMBbMso+CMdQVtx/gxzvHEkHd32x8yHz/861vnmAGZq+Y
HYCusOnWAcbIF4iS3Uf3obyYa+mRDmajPOu29oLfTo4b0TY/h0TZzzH5OAZ2v9LXkUeSqvFLWaTL
mhDO4DFCUSjNgkefRFEcr7uPYZi9KL+wWlkWxwg/XVtU1uU+JdVl0x7LetZsaXV33TAzXizmK2uI
MDAYfBfTBsIe832z6nbRInRSB/+SECxHdCJUwBi6o8Urd2Ntowc8yKvQ9XfKrnA6ZPzVJX/UBrDG
mXi1q5/TWNAtgJogttAF1AvFVVDsoY+bE53p4kU+b7CpG5z2I/jZYl8xN04TKYpfEa8YVLU2+Pqv
locfXMSXUJ53tdM6uTwrfmaCU+y1dbDM34t6ti7xq7ROvHK9Lb8ko6MOC7Sx15W69d4UO9g0J9wS
tngk4tFW2MKKsczP65ZXJZ/3Dqnpe+WDH63rA6Pceb569g4CnqTwxtDAwcNdY27bbsP91Dz7nqPu
+1fyqZ6ZqGS/sm2FxcIv89S+jAeLSJzrqliTYfDgnSHpU7ibm25mXzfBnZ3oC8pJuhR6LPY+RPwM
IcybrdHqSPhIqW/2YjLX5K3WbxQ+dlwPENwYAua+Ezfr3l8QsSB0q5goCfleJN6XdTxdAiCVht/J
lIh30/oNgVzp2tCV+8kTz/hcG4k4C6Bi7CnrZ8YKekQ3W0P0uFc6fJnAf357DiaNGQOTkdtyK/UT
HWFEauzFYaXiFM+h+Ghqzx0BccVTrh1lxRa0Wee7UIeQPoeSDU/j7h0wpm/4Vwkz3YE/LmNqof6s
hPMgvI7wjLHUhu9hh7PlwnSsufLg89ouAreAbeKILiP1n6Ybb8KltsRK4zUEJihnZEkvJeLCey5u
02/kd/O12ECuMnb6PH2q3rwtLiK24gaCEx5rVFJzuIDyvPktb0D1kcHJm2G5dxHXTvWa0NnlIbX5
XyI3Yp2bDu4nc2X179PnCxT4uWfi3KYY5gTsfD6YP76xLkeNHFUlyeqzZPVmribBqGZ/YLh/Bwo0
vivfoYlMihAmSLgC/H1vm8ZK9RCa3L4zHi5hvRXQgOH/MTi4K6vdMvJdTzslSBQ0soeGH4mAy4eJ
WUBNMsozYoZa36CYgBKEGGCWcIMELBT7F504NggMkhU6Xci8PHrwk1/mcBCM314h2zpig2YnZWul
pSxcDtKsqQvkwGwDwAa94xNnKPuzKN3kHZEQzcwSFpW/vo4Po+nmzNOrEH6FkzMk9jxb6x5JnkgY
bumQwcqOFvNVHnHyWlTGNsHZ1AlB/3A6mDXCNsmcgOaUEGj/zpFjftdk8paSosxi/ZrLPk5WHFXk
qXsLHysNtQCsH7R65aNcvkvjwrJ+KeNW157V9pX3R4DCxMtEVTy26y45XrOzIa+ieI3swZe3YQft
jeRDlChuke7S6w9p/H1VGXpzO2pOz4pcbcXXNpK+0f0fjP2nn8zk8rHXFhKng2et6+vSBNZoNkP9
QLl2Za8XV1rmqPkyQPmtrORhVZAhZMzzaEkJXogbQz3WOjO+rWK4RXZQha0yKUGXZemG8cE315Si
krwQ2l1onoAIbbOHSDucKUx73H0DebPs2x3/57y5YzH4JWJxeim0CbNmSsBrcQvbKxE4XeRze1Gx
UCjX0XEQ67koPbfpg5i+CKmAudw9FuCXKevtp07F1R+vYqR0amFFzXWP3LOolq1qt7C/0XuQFTKu
yo/yp/WrRzAfrTUOQzLlAD+h6zTerLfcQNzXxYeRLgI0LXSEz3J68H2nYC7W77t+YWUXVV8ak7Gt
LY+bXlrV7UvE1mZts9gdB5eIzoGOKFyQngQhBmkFMkaFcqO7s3i/8Gf/3/dkw4E9wvDqcwT7x/f0
M19Vq0hX96Q+zwaMFepo1eiYEg1IUSAwDXYAcaURMBmQFKgPMhxxuzKTDbCK7Zm/fRnblijANxUM
RXsecWOKL82EnZ3ubI7KlxPxcyH896Xe7FleKwmjLyv65NiKwXQ82omyFTWst6pdYq1oODX4zhEd
20IyzpK4N/wNLVZYXAKDISUhrsZSFd22XLK88Z7j12jKnhdEwvJAflDzNQueDsdHWJ4u+DmFeWS6
hf+z0H4Z4ZOlnrVhX6Fe8unohfFIL0B90PZrfk3vv3vqRsbp0JJ+R826oupDWCdsguGtuC74i999
ZsaWMFcxmdWMnTiuVe9sNTQXqEGMpaQtEubRxkPwhsUz/7y1FmU2b9CpGUuy90zCupl3j8vQ3/AT
qz5X46Fu2NjChaUsRSLmYOsL0UOd/Gzz4zDs2U/E/CARI5dTnS4VjMAx/eMr0srJ45avqxow/dDL
XgoC9CaXLnWVYYEMrN257KXW7wB3OTgOWFFE2xELC8BULlLz9tfy8Wq5gkLyxqKPN2PA79rhRfXD
lO40Zd+2EgyP/rNGb0p6wyoqq2RYuYHm3apn8Ma0VSYjQDfRQFAsOw/2jXIqiDNSJwtD/c60+cvk
8OYlsW7GWFaURWYhyNZjtsXMpp+jcFvXdr8VZivBjkkezS71kQQLvALuVKKf8sS/iqBp0TMXJAFi
8tX87Jn/eD+Z1rWJWo3eBpykY/MZFZw4unLeCJQGVzy3+n09dZIlQR7yLCG5ij1SQOXAf/WjMs9W
JeqVAn5QL3wEnKI5ESL6oh03sgJaBQVLKUwnhdqRmhM55Epnb3KK5/JHEz2nlE/HdlwxLHkMzaeg
3veio4R8kEnoQs5CLp2kxxWO43rELVvuBpvFM4SIrvtl03p2CpFGIWJ+3JXspOMxEHzCQk7em9jd
63e/3R/+uFU3W7YlpoU4CIO8gSraa096F8JKyOwQgCN8aryUvbuF3kLKmZLAongM8mSn6zB1Sbfq
lXlh/vBDelVjew3SRbYPUqIvB5zysHnB9M+usmjXRsKdB/yFaPa5tqZJOww+BbLV9K3+eMCWpAyi
xwyVnL+zZDwZeMb4fbTKcOnRDpxy6iDN8cqk64BPN6NdmF21p9H/HUr3jDmpV/isL4ttohfg1wW9
4tPX549rEWMvbjD1qfaQfZpf0i95nTwSsDfvbARZzmBjlbTKHWE52P2cIeCMn8xAoAFg+4f8dH2K
DsKeyckSh4VVOHszZgesqLF8fXoTQWuFpTYbHANLZMLa51M4RmArG9bTPFynLjq71H00XaZuC98N
XYT8/KtxQewb4A9oZbvJd8QurvpluzTnfeF4W8Hpl9cn75U1VT37VPbE5driK+FeNO4PfWETmOwQ
Sbjr5uIcAZkjufE2oLcV55U9vDHyD+jMl409OoyAJHu8XB/luRIsvTdzIbgY5J/SQ7bGfdzN3PiB
cYDdH/BYWlypyHUn2BE2TZbWDNmJc519+DZj+4VxNFamfXWqubUcX81zh1ceOrYth/mM0IV5cFKX
WOQ/lZhY3qvrv7Zu03aBlgsMDQBLusUW/R6DDS/Qi31IT5Qd3wS7O6oovh2T5iZZAzt3z5R9d3bo
b0GXPz/2tl+miYSSk9KswhAjvih7HLdSayevgJu1fYz2bb1AMQl5n6hETHeFOWEFyUynuwEkWVnz
938XC/iCfrOUGcUD0utwYqkK/n6txKKXrqoYkUZDjJ4+9nY9yHafmXadPOiqqxxjxiK5LM6i4joT
IbyzXwXGMY1eB2ufRHsRzwDNd6tSISlCXndwkr3Gd0qDk1+YN3W01+gNA581tklH1OKouxNKA2t4
NrGTH6faUMdFKTFm+fhhaYJDsDfO1YccnpliffiJT7kvzuVUOsk+U7hSmGM/zRyKdiUjULdr4FW9
ZhK5z02/8BOiNh+azHfxeJh8YGpBI4uyn/EaEy+JaeS1epcIhwiVswbeHcXPPvtWAPm8Nn8V2UZX
Lh5qz8TfDeFZMJ4JKbavYjXrcZzz9k22btptDU53Caw9bR7BDD1MSG0WsYt63XMtMQfvLmFyQb4c
9b+ugzFT9Wc9dxN9pxSkMnGDyvq3rrxqGoxvbaEG3k4SS0YO0bxGzOSXcN8qfSWa8GhFbatoH377
IzCSeVyjiM/sNDYWoQAFWT7GZjlrhpj0C5p0NummXnkClsdp6gq6N4soR1I03mP6nNN3TrdO09J5
1pwy6yDW23qmquTq4umJP2VVvLSJaKdCatfelYwizCpC9MPqthvSw9DqrpCJmGvTkZqP4Rg7bPHJ
rwHNiyxQ61TYqIsvI1+C8Yaji9G6Sjx6Vbpa3RksTEeK7qCL09i0W+ZpvvXirfdSjD+18iJK8zLA
qzI7t8STBsfsCieEOjLbwMsrilWkYoYpYVcvzhMrmeSUOSCEmL9mARF/4zyPzx4tR64Bs5Vsoyky
FNV8zop3hYy3+MkSmQqgw8+3ZkguifpYC0sSh6vK1s1HhawN2II+RV3YLGt1GWMDg6mohtJApEcs
V+IVZem8K17VwHLIwBAafyEqT4iXFQGjNUy7quo4ahvkilfCPYrglKPCrYbIndjH5tWVEPOIuith
vQobZ6aKe1HEeS0ATiWg1FgTlD746SyoRjs2uJfDz8F4G7Ejv7b+rsSxzyc8tUqf9XKefFTpQ90s
g+5Jv7p5eWjR8nfGOa5fhfw9CH5rFYwHwMDSIr+R94vDp8DAK1kOhetZm6A9d8abjldZi2/flE9o
sQ+JVzI8CXMlcbk66LC4w62Eq46RfWS5E5hHAW6iRpKBuNP8D9l609r5iLVrIpER+9TLj4Y5V4eH
LPslXHf1uAS71RoRu4KV0Oz0ERNSJ8YkVXXH8H1qxEUJu4V2+e+t7NuNDJgGAco0zDJuil94jkJR
tA2DPO1hIK5SWRbyq5K4Nas1fPz3Z32R20/FyCR50yfiCbS3m10zbFMMmFvf3GBO7mM2pBLODCt1
ICn5EqQr+Bh1s/a93C77e9XbVEPf1h5/fvRNHRSHamclvWdsRi1edaY3EANg7YBB0QU867W3EmMm
QP44i67oSrKZqUgQ9khC1UJYJzWxAKahb8zq5BtrT72Dxn7yfr5cnaXBHQOGmGiefx8nhE9UNSW3
vjeY0xHg1/zOJx1d1c2MiVmAKTaUFWZGsl+grn9KzN0kCAu9LdwD6Bh58CutcGM15yXMwgpH4N5f
V1a+0duHEg5vrFKwUAElwkUv9dlghE4Fe9gkUPPOE56e4O0XoVrHYXzypjNvJYZXLxqqTgss2AH9
vGi9jVE7UlVPo4m4+Ogz6AZMRTJsccE9i3oeKuZSEkQ2meBQCnfW23dr+8+LubmrQeabuRmCQo44
kBIRYSX1YoBeXhxa4BI1vgMhfPtxTIInHZepQiX4+yGKZoceSuchah5D4G1d2bTlfF4oo55Qfvz7
Tn+FrxEUiFTLoKs6lf3tkmk6xRzjRDH2AYba8UaKtopyjmeXeDiXWJUuyvIIXuFb28F/YWYo0HPw
ngXZi6lvM40TjvDULvtZKU+BuWbmWGjvQXHQ8jVEC21Yht2myC9lgutxeuiuK5E8AHPrk7eoq0T0
wsYalRY1goBlN5TLvkTrTHlqLCsEgQJM8kVnPoJaSBgjlQ0ZdSEAP84rDFWKeVo/Vu0PUSPwj8Kx
P4zmLvINvNK2tPolluETXND1Th7DpZI2GW7hOMgEwp29b9rbbhYrnB0osTgWYcxwq2WUonBog7xP
t4Z/lrAFhTxGUC9ptimtUJ8zi76nt/kGyzXRTko6RhCTMdMNR7gtuiy3ehATUJGxXhakv9Ms1y4Q
C37eSYUL3DqobPChsXMagfzs/wMghykUqY+MfnSZDefvRXoVrTHyWlXfZwq4S10Q9fGmX+rwBbhI
CV+thCNc/SHCdhfN1QhZIFvqx57K5Fh0TmrBJLseG30pmEs10WYoJO7sIPo3bxERM9gZ0JqKUPBv
3qLJGKWrJLrqMarnGeCQWMCpHRpuygZnGFzgPgfjHc43sApCPLungrjKH2tyz8ajlB1ARbmfMShu
DL6Z9dPyvTYvrE0JUZeanMVsMSTZXEHlpUUSwduPxIS3/oYoEf5CaSaIu0I+td6z3z/LHrgzyqS1
pO2gLNR086GjM/IZqW6xEykCWxdOvDRgFS0xF6UzVCexdQVzW3lnDwsm7SjRQSbVD99/bRD/xXfw
o2/vGDRdnHLYd81bpWEy+mFq4Tiwb40lfX0ob+hPwe8LqqzoDqtD+rz/ty8NYJFEP0FqgvrZq/3R
xPfJkFlCPc0uh1VVQiV0WciKt9b3pmjXqmuQRVe85uW7VnLXr7av4jbLCBlWPP9Qs55gdfrVG+MA
GHuRtVC12s2kp0Q8Cd2FrQiyJwaBvp7a5fCD25VdmbPxe0oMDDzxhL224G0y7Ht9F/oE6GlUKXaj
ObxIDFHFZF1U6644A4Dmo8OmlqhAyudG3k4UC9ZIhxvjBDBRur4BecaRo9K69xtgXXK4wHeVdHUt
TgU8/gJnLiyIZGLzOuVSjhM4KoOzq4/QiwAs2RlF46J2tHLZex4ywIM7Jn9oTOoRqc5cUFJ1IiKg
DKliGeHOxFWFYFadZPLnQVeb8lLVkCm3A3NyAj+crl6BoE44ceQy+2AHICWtlT8mS3p6ld61xEUp
/fTahS8dUVkF1hHfv9Ff6+UDf7bJkXGKkN2RoHw3OPxUwhCOMbnO3kZElKV6FdQhRmRaPmK8Natx
Mx8YaoqL7krgIbkO1hG5/DW7s19+VxfxwZj9kLuNrcXt0tbKVA5HwZQ3cf1mXJtVT78K82OemWsr
nVmYHQVvYvYmCw+afvCwmbimbyl9TG39KlFQiSnvck+jpp2leB1j+K9WjJqXabpT8SM23PJ67JXN
4G9irOGJvo3m/z6lv076OaVB3ThmJgdtSH1/b7fZFSdOxk5kM4/2GHCE+vu22kCFUk8wv7rnKPfn
ibzAmM4r3I1xF/777sD53BQmrQKKqtsDp0QrLQiZuedtVMcDFcEQYTIuTXMu1q52fRqiJ/1XFK0t
BOT1QNehVXfOnO8AdvPPi7jZ0ps0G1JphGvg7TrHX0LkPicb9dDN99b8ujH+91UfoyYZdyiJtBXU
C3/f8qTJUFJUImb06WYkiwTlZRjtJflUpk85vI9/P+EvQX/0NDBHOcpR/WBw+Hme/bEfRkWCdSOH
wV6Ek2O64FPYboNd97wm8TL9WTyKDgyulVG6wl47Z0y6yln2TH7sYYRKDlSgrLVxScz1gr+vm137
FM67h3FXoQu0PRA97c4e/t15gRQKRdSknUGM8PcNIttVbEdRpuzBIiWp7QzzVhBHjnyGuMlw5x3+
TKG6PTD+/LibV2DIr1E3Wh3Hk/amJXjdRqci3cYEZhEJpTLnbfXttQYYqQ+i8sPsf+Tlps60k1C0
s048VT3c/oxXZCjtcuTkvuIE68lOT0EfIaLIFZGJvbghTtoepMERBWJN6bKjfCWpUJdH6LNysKyL
lnEprl9dgdeJjwdYj3GZSgmk2UAbhvmit9IiwfEtBCIz4LV7WoJOtV1ApbDz5iUQD6VGyA1hNP9e
Qd/uESCMWAkz3p+mpH8/j071dRnyvLbPmsgpzHcBnWg8PKbSIUnQcLqCbPCNcywqLhHmJ1n1IZQ/
k8Rb3LmO78rhP65Dux1D5ZrmBWkSHjTpkoy6bWLGoiveC+MhRuCjMw7iXPCslVlZixY39N40MWl8
8qNhXoRrLz2myYPhrWvPuHOH7l3Yzf7RDnJjXFs13frRs9as9Qwh6sVQ11NplrideaePk77BCqYo
qP//QDTl7wfiU/gIVRanW2zHdetiZRAbgw3p7FRUQnfKVaYFxNv8+/Yb323VDEY45FQNMOa2Ms8y
rWJ4K+j7PPmYWiVz+k+2gYZUX39SPWl4pwjGmyF/AHZJ1MUYq3i4ecQXBWOp0c07B5VBhm5ePiDi
aCVijJ7pQOGCdv1alwlIUmyGwIHBU9z01aYWP5gMy+2G8S0FDEUvE1fTOgjlG1zSPrZs1XBJ8jWD
M0TTqFloxUQWpg6nHKEWYYSN9SgtCkLtK3GxculCCungUCDNiF1YHYO2M/IdVSITbEV5Ruvhd4tM
WF2vd+Ad9bubR5WgYkBrceLecnujvr6mkRXCkpzJ1QwCf3mJ9yKenjMEGNpzRnrDm5bOpL14iFfB
ecyPjCfHD8NW9gXDC/+1m8uLJ4gtjnmWHsRTz2CIwK0dpnTz+g2YWzmGzxVD0NW/n/p3kJgJEZD6
gIGYLt2+/Eov1GFwTcftVXQ7qBhug9uCN4/ypewtMwIZR0eBOYH5y78/2Pxukf/xwbdvuzBSWOdC
me+TVfRYQ3RT14PzqME3XjYby8EvZhc7qdtu6HEeHmHbO8mDtEyX2nOwQEX0HDzorz4JUN1cf+lW
6SGdixsLNlm9knYmLNKthuTJWAVueNZtvKYe/aXx8tJtkvVUCc+bfeZABHPBFwihGOx3eZYfSRK0
hSWZWw6/CO7A9c5G8jlhvD2LdGwQ0eeaskI99PebLVvt1fKaPIcO2j4mj90l1ZkuVgcNS5jXt+su
XxsENT4lD8qGQPNjs2SyNQ9/l/DAnoXLuEcMJ/8KzgNMPg7vbfPbOmZPybr6QWQVBoYYlddvCkX/
zHhPN+q+3AgLeW8690yMvtsQ//wa0wn/R82hq2HQKqYmb3rSZvPgJOU/BuoqD5GKjHVEvlPvTm+/
w5ssFasq/kC+DWDy92fKKMS7QlPKvVrBiZgRfTNpquO9cCDe0MUCz1XxdLFzG1URVAH1gsUk3OcN
tivCG8a+3e/H+gkPovK3t2obwkSqtz6CI9k65buwHn92rS3P9c3wIG+f4R1cpCd5UxA/QpE8bKwO
SuiRzm2ukA9uuJh8P2gXDI8JXpNgY87NGUnnPvJUKso7iwbvGL7azaph5Am+S3Qi0J5ys2oaWWsL
MydQtCcuuv8h+T9TYU+/mIYBxhyrUR8J+PZXY3Vq1W1WrMJwKmpo+amzcQuGFDOQrAdym3BwMY5j
QhrvAAOwvoPmU7FcEuMsojP8VWULryMq/vDS18vGXFfFXOyWHkb/0UvXHRTpmAzQVOb48FQirmXk
JiYbs2fNMo3uSbxNtWPb7Cabdi3Z1saxJBQOwnnnHUGPwbdiacUZ0jMH0k8xlJJ0hIOEecUSpMAr
SS44GcwdARPzxEnSrdw/xj9M4lo4aMaSzPpgH8Rnq1wX+rpDI+HxNY6Z/4iVX0A8HUaQa58ZFZLW
rL3AMkzaZi4nZwAYUMcGT1ay865Hv1+J9W8/eDT9h9THkVBx62Q5oTnRyshXiQ6KskexwrHVqK+1
f5SFNdSkwX8fhpfph+nOMgFStGPtndOWu+4iawG6sdRJEWQVcyaVA+cAxxbAjCqgJ0RfH3zA4SK9
CNCBU43ToMwXqnUpxY3AkWbNsgSW+gq4gVOMv0NRin1XE1fJsOTkoykP0/e4mFhcqbVErigkF194
rEdG8HF8AvS0/HeUFkryFvhUcMXSIidA38jGU+mtQUEgVpCAx0+YWtmaePJXE83qN3+0OP6heK3W
MKqGcpcrM+CPPt8b/SwUt0z+AsI4Pepb/NQe2usKImSinUMmyf4ZXkfWORClGgk7ytDhhAedMmRI
WA49edMtjXgu5RsY5YzjRn+BExukcqE8ZvkD2BRXPJE4JRaTPUmo+k0kHQhXqJIl94RnOAQ/IHEm
pssSidTniYzVOZq5gSaGa4gv1As+zM+IygkT29AZyw9L7l0rTzS3wXdT9nR1ZQqXPL6QXYGxK5oV
T3iSBHMmJc7gnao8cs1UhnFNg54vQT3AoyleSCyBR5eEFwoHC5FleOqDVYnNlOEU4Y8afzZY4XyX
grFht9PrjdHfaV6+bLQ6gSJkmhFBAEws3m56Vp1GVzNGcza0T/TOCM30K1zMRwrBPH68i+R9rQZu
Pu+mNQt9P2uvWnbFGHORj8syd03fJpO3Fd3Kc5RxGesOQSHV3ZB3/bPr+2uT46MNdRooUPcSuHNT
ZJetqfWGhBW2Js26apZty9KOfyoHYTN17aIDNXqHQSR1AYGKjO3eAczHWbtqttpB+ZV/FFsizDbE
NazDs78kinATIKACe3GiX9JjdSgWfTDrzoMDYIus29Ze2eHmncNg6PRmvGSrwamOuk2X7OjH4IHy
Nf4dk/pwyE/w8R+aFUd1DPX+5/BR/5TkWThD2rSYYBVm+o8yIYMX4WpDRFw2R/LXfm4SW30WN3ls
E+npBqspDHlSzBgQjbFsyNfXHfZJH7XBDjs5nvighfIsHh15re+MQ0OYC5FvQNyjrbwYD/T12bbY
khD/ImsL5UU7aLOPfN6e4gWec7+8XQIQSggwDPBtw4/iOZzc+XgkM2Qdn0dEZiLFJIHa63CZvTPo
PCMF7t/HGbKlHTr0wGUj9DfVg3eRlsRyFgfVMdfazHTqjbAdD+JJIaUMVlAD5054UNfd5boXn7in
1gIWyiYjA3sTPml7a58+pU/NJji0G2kv2OObj/9fhPUJh69gB7ALZZJPKXogTzwb53QnveGsMxN+
RDBmDj35n9ZZesOTERuwubGHPPVkrvAg2JKr/l+cnddy48i2pp8IEfDmFp6gd5KoG4YsCYAg4Q2f
fj7UmYjpYlWUYk707u7dkkogkInMlf/6ja+vbnNzIi2+SCx2WaOc4QUvzrAm73OeRvddF5Ad5sUz
cxvvrk9f5MnYcLA4erzegiIoXvvw/nxMiIaovQ2RAzNjWgRnd9M6mON7qcOpf60MLAt2663GgHR6
4vWqC84fWIkSrBqpB/OQfSkSXH/3BEuABqlhi3CgEs5DYW+3z7ge1tNdgeZJ8u9uvu0gU+Zbwq03
Cbvx5r7RcTFVd8WL2tjG+vyGyw0WV/7l5pKLcQGRcPWtPMk9YV64caBsCKRdwiOIX39xyM7bbE+g
XBbEtE9X1mYkGXFIcghd9eQad+hGe+5DchF4Rch5CPmTXNbcld7VJpbMkbc8x0iekEOHfUdgRB2M
BxsOjAu1l1G5Bfrq8i7QApoRSs1Tj5KtteA9Y7RAPG/BeZvwYbwKWprcR2xiJ2ouQj/tUnLKfmZe
HVNzyBuHp/qVvhbwSOHKBQUDXL/zwPRVHNSR6ZLcVVDoEkDlpDMow7qrH3JiY5FFiaSs2kROpAFp
Eovjjl9M9U/AIjXPPN1DgA7O5Ok57/HmXQk3fWStWwf2y7wfzSMoxtbJ0pzAnnPiaJgXjjBahywL
8kBmw0rbqJ/Vi7jMCFtD1Aa7Br1M4+jb2jYWtFlSmt62urUspxk3eFJoA9XuveuimJ3vTufe3MHt
naOvzLV1v35WovNCX5o1ydp+gwHipCU2I8wNGGnqsh1sIZ4Y6/778nYEhnfLKXQlnyhhtQ2v79hZ
TW97FJXxHsn7UjQ95OVhti6CegpZMCLXMdA2Z1fY4Gu6/NiQVuRaL6J3XAu2xCmJ4Sify+l90QIl
MzQvBFL4FLGHHqVZkPhwbFbgUNWHgvrPzd+STXpIiJIjpwgs0rvsb++cDSjBnrPa3po2tgjOZU6b
dl08d+/Xgv9MDyjZnJHZR991/w0X0jXcc2wX3l56Qj7rJvMrK80AJUj7hqsykREQcQJ7HpU9FQ93
3n5jOP1BHIkdT/BiRIkEP2mhbtXU19Y5Cj7v+i28Kut01q0gvBgIcDgvL4DCQ9YKAAcHhblvvmiR
vvzIoj60nCsJvgfLEV7vzt7c1D4btl95qD7820oIjstDaVdL0+9mxcwYbPZKzgEHbMKXtZfbMNMO
s0CtXYNZkU1UEnnR3d38YkeuXnC2C/jhdmLjC+ldJ9UblvGhiSRt9VzN+qdmwjIGJ1T3ybOak1Zi
Zz6HhLnFyIfXSJxKX7FL7MsG1J/gxptLdHhQuryutnLA2WN9dXjnlw1E6nR7cWp3iHJ3K3ni7OJR
q3pkEzvakrBgB9I7zFPD/YRluW1QwZVoD2EuO+ULscB8zoVuH8Tnen+OIPqL9n05XjKJlK+UjuOa
+w+JkRzZm8gWZuddtkHs6cSvpJ2TxePduBAE4S9yeoXVcRMvb/x5StKtsK1KuwjvfonFm61MOuc1
e20C+HKflv1kuGVAZ9gToYGaGxRk75eAJPdpNZU3UOrRrMlzGmZO5n+LQcH9507zjEEHpET76Tzv
Pz6hpU4wKRqjA9Xgk7umU8X98IwivPjsAa6yPNNDWnjeNxGPL9JHPiueNDY9DnofJkHPWFSD309O
fr3nuHUO9tCtyBqz+8U1aIOOcQ7hMzuU43YCaVWff45RUXaNqu0F639oq4aLcIUjMbKPAB28R6hF
smcSuc1b665hBm/MsDgUq25XbZF7zvPx8fPou3AxTgxlxcjBl4V35eh+7kCqtFsOn1wwLCY393s0
MHsCsYsywKBpjG+tHNbrPEjmg318xjq1Rzxll1EyaqdnEkRD6LOcXW6TEbGAj2nXi8yNXYrZLZPj
EuYL2dafw9TtF2RsHMghYW5oy0+R6QeIMZGZwX1vn1wmwmnZG953bj/nnrJoHZMP2fgmpq04ngdS
536xsnixl6KmPU3g/tlwvFaXsNvV68S7zkdTKRE29HEOYaby1tUnma7TI2/60Su8xPkmOjbEf879
rIO1HEzP3ji8rAjVdym5eqConvSi2WP5oT2l/ByjuhRAtSxIsAJlyfh+kB3r9jNtdl1WyLarALOa
RfW0/lanvIOOwLxOt6RbOkmU+t10sL8zXJeEEKZdoB2cdFvyPc6s6GKjxKFO9ZSVYh9f9bkV9h/U
TZKPUknzX7hSYBxaZghiOh7oCZzom/cXwSm1/mwEDzDWtutPoMl2AtPDR7UevCi8C12IfI933dxr
O1Y8L1+T3Zmx/CV0iZlY4qxrWQboWq0q3gYXc1zo1Oq0/WJ22clKdXJAKuZ8M+UohnB4hipmLkw+
BydD8Wq4UfZ5CUeIIYku3riuWK4x+7WMfOX7di0zbwY7WhDh5XulHe3vbwkT4MRZnhV3JGpj22lH
2z2qLOeTG3VCvhf7Czo2E3OVgY2y0MaTBIzi5FyibHlGSs0+aNgY/hg7elIYQS7LmVkixcT+xtFW
J1cN8yjbdlNzY6xS7qn1zpszYueTc/9KXhWHMFP911LGmhi78nRclFTC2KmnlixGXwSM2R/x/AOk
Yas4jSs5F5Zc8QNs060DXAb4BLJLYeJqbsf50k5m1xkYOvcwrp4lauvM/U6CITx6/H5guGE22NVU
sSsP51Em3oXgT+mlnFCnkyI5f8Gz/esyTyLBraa5q78+kc3ncqFOtId3IRlFnQQNYVy9khlP0get
nb4YxreY1198vq4tV2uY2dqyfWnseLlGCBDpuLjh6sMh5AJM8crcmwEZhxTjrCev6hpyqw+C4LVA
PWQgObfnhEQ4u5xfg9v7na2D4u2XlJf4X59XEhK0zSLTQ94AFmC1OCiT7zzipsGePBgK3NaxZ4Yj
kottjKA6+7y3QlRzeOA76/142wqm28ryabDtBHzy4lCyvI67AtJz5/aOcw90e0DxhcjewjIAB/vz
33gtKolHFGo8oEEOtHAGHWmUD300GGeyVXXmqNg2g3o3Hijqzy6w/HQD3SPMqEGrFxK4qGVUr9+K
b/2kXBphN09foVC5nN6CjPJfxV2tW1B7uxJekqq9QUnRqXa8TtHpIIo4To4Hqjk/nR+SjWqnjuR2
pFAuUyeNkmX7rFPatREhU/DR7eR9lEOI24zNHv+ylGItm2xhT1I6n2ZteNpLC0jVVCOlV4YfMUZ5
FoiqvJwJQRPb6WqYZX6M9n7cMc47MRKmypJT1Pxbw0+K4aNKfMujyxqL/j1EdIaTaLdse426Cb5w
J45Y/DR6iMtcnkqU5O/t152CqPD098sXEJy6wQMVe1OfacP+tqndy2pwput02YTnWUcskN057YHB
/bi/qOu0c8GPWHCMN36zjSXVugbfTaYmSwuZvz8wd/TxPP/HoduAwTdmXREf/wDkdrVlDW0OvgDN
w6omynF+hLl3GfGPurEB5FKcw4+I4Mw5uGDW+OjggKCQBRrIQKHGF14prczjVtQxnFzEpJDXcwtY
vlkOhClX26Lcg6gBvjWc31EXigH5uRBNEiqRdgpfZBQk5kvAoUrdlByvj3N+BlIMTCmYKMBmwHyY
i4Ck5f2aIclvUwh8gEBodQGm9NuksX5qRI6khD+eioXPoYjbz5hkz/f/A29ryEANAd+CBc8AlhHA
ILSmtnJpb0HFgtlEbsn14v3wgo0A9r+u+sAbwLChqIo7Y4GCE3nlcFrXnB3PIS8HECHU8iPudIXP
HdP1+ve1/xBG8WrDCxwznS3JMv/gRYuX9qrXebNISa+eCUWQ0HihDpZ+Ejv/0fp/uNADki3cuzY+
ngt9gUVTfX251lPeermbAO+KZ877sQv7EF1qp4QMa68t0mrbNCvgx1vz0yj/bT3D/ALnZSyk8N0a
v/+fUY6t21E37p08PfdnXwJ9PJ462uuFW3TnzYV9Sr65mZKNKgiS+3AgMeBeX9FHpvL0qH1mtafB
xrfFVhlpZ/8ekF/OoY+TwSRdzJLxp9D/YCHWVqJZ97usLhD1NpmHBQfRTah7oZKZxFjkC9S3I2+z
2hVNOFBu1BtkLLowwb27L6O2+yjv68KaqFhZVxNw5MaVjfeTML0QaWL80Mv7xfX949NijIV3r4yL
+y/+1n8e5aD26lDqSo6zUesqPu6Gm3waB6CmdGNwz2Br6FxCBnCT3FOqg06wh3i352v3wyf50+Bo
nGCjLRbuyZhcPupJsT4yL81wRp5FOdy7xCDFF2IknmrFAdLUsyDNp9VlWiZLXXNoYiMjFeoApmcp
ewiAriD1xZNU7QYltznL386efH673/EJ2Z+wFKAqI50QvL0iuQXQqx7c5v50lFBC/3Anf4Vi/3sn
D3hokl3E3BQUbZSDQw/srQncQLyYTpKPIDbJp6kVZnl4TX6YesYfjdnxEZoqdoKAsWQEPDTa4AfT
+mtRSZpz8ZvG6FiUE9DtHOc6VdhtAX64ykIYRtnb+RM3IAsvbDyod+XqFtFrY6zV5W3WOhbmQ6KH
2xZIkhJmATLi7xuUQmwrXItfhFqOqJH19SmFyeefVtjHfV1fpZgTYEw5p6ywc5iUH0LIpMXA0h7C
zP2JaSH/bdGlbpFoKmKKRf/+90VAbK1mMGMjH01YDOe8Oq4NfEJekXZmNBPxgOS0cgbW/e6p0fYZ
+C3mhHTY8JrCO80e1slktKp+JyZzS/FWeNl3fLHF6BSSS7gG8BUInOHkLkwpM+3CMQ93W4/eb06N
vTU2107sXf1sYYT0uqlSDu3Tc7bO9sZGBS2qo+5QHVTbXC46XHYXbL/rHpIr7883axWEI0l3Fd29
lr4whGBXFQqisyNlnrm9WTZuI77sd666pAinnKdyoeN2FMdOMbm/CM8WyNk+m/D23goTGPU3w+Zw
Lfyw0P7aLh9WBxYFpDeQg3VezIcJZRZib1zFBkY1hgV1VBsTzlDnhIzx8HKZJSAW0KXV4qkp9oOG
pKt+bUVSysDOkxl9tb5axclLEwcwjnLVz46E1hNTur6fv3vwwio9NGd4wPKLoD4X1vRKasOP5Bht
nAd/3IOG5nR0tKNL8VASJP3Z6o0jAv0Mpq2C8zpRtZsY+KNZ3+IXIY8aJcpYG8ooTyM462jwxg0u
tz402DqVuj3JU63GXWGRDisje5duoz0B/TX6g3o9N64uZQVNP1p/FBe0ti6XiYxFieFRO52TXZEt
hfJJha93Ilgn/1CVBUwdflEjn/wWKeIdWGpv1uApzfzcr1VjbIHu/r0rYUrww2N4eF1uRi2es6Op
LqadswYk6l0fdy9nNNumG+yXs2TSgBsQPugPuKtbfJ3zuP3+yty3l/xPdF6m2+23+wk08jp/Eh2Z
V8yw9aB8kSaGfZ3c7GmEJsMHTaalXtrbcDr+djrL/PXJ4Zp3NBAdE1l2ZufuugMNGc/0tWsG018n
4YvzzZl4/Lrgrp9yt/C6iAaty2+fieAFrdu6EGmIidaAwY7OJ3AKP7zFH+x/LtywVR1t0Qai6zhv
tpBiUGnbsgOykQRP0+3bYc/3WAxsgAxu8pV/+VwG4GQ8EXIaAP84OUgQwS57b7yVA4k7djFLFkIA
taTjk48/qQd6wCblqeipOeIuGy970/mooLP8DsKVRkgWzLDywii33wBgAcDc5qnmemIkNfwxfY5v
NILtlvWIuGfGpBtVxy56AUcIBiB/7N5s2Y54NuPQQE7coi/0zQCAh8GROfjcuBODYbRsfKGc26h7
5ycbhnH8+o2he39/fZ2k0epjRXPembX22f1AEWkfvI9ncCUORqQ0gzZ9rBL2/54W0ZVKIF3cedpy
NDDGvXtxORryt+XprsEugXLHu1ArCB7YO9L14eNEmyd1EL+Ht6APyWUx7Pq5DTM6Pke+iKW6jzli
cIoQ4Lu3AIaM+xV7o9PcxT/zrdShX+3x/vM7xitA4/fQ07A+82JhZCGunjFTovFxWomuEWA34HQz
k/++zZ4LN1gBlrsdaFkHXn5n0CTuqfNznOHGCXHisI2bIFjG253w1mamvlwXyFvt52ecWZlD41+l
7XmeFSwWIM7VZHDNTwyn7MPzSrdnq01vE8Zp0zLkUV3tRSTy58ZtwLSfR5jbCoC5sa7T+UI1QaHD
lOxBULiUL3my/cYFRP7aL6LFgVQgZm0VNmAD//MXAVggA5/f/37p/1ZS/eZT9vDOK3JbNhgNmwvF
Qv+ZL1FRJPIKNwwIf6W0QcB1iQ8c+KA13Jp53uOuxDl2i3oLpl9/d/hnenvLFOcyGm18CTiQQT7H
YFx6KaQPHXpsRWRBZZcnECchdQqsJHuo8Avrx5D4v63inHRH7RN8dHhYv+/2jSXr1xzh50IGuyFJ
kO5ghRsMs4zQqyu91tnRLvx6fp2b6KR/qOjMsWJ73EP+c3X9gd+qEV9Ke53avf0oWD91D1yLt4sK
Ac6ishWm5mv+cp4gcv5U5z3yzyd6xuLaWlrbcgbjxljGi3ICpzsi2srpw2qOS/0ncwoeFAsBr+/p
jazuMfYgqL76ZzqCE96VZULQFX21dH5+Vwjz6gj+Iphv7M9kra3JkXh25ZfEA2oGXe6WA6YSRnSb
DVuqhYJgIGIh8Id7/ve0+pX78Pg0NEVUVXKBRwvrh7Hoi+Is9Hp1o8yUXjANY8+Y9JPutTjZ54Pl
X/2rW8Ji8ejQb6+xT4eRZuv96CLZrb6qQJq2U5TUjjmhx/t+m8e4blgePTj0/Xjivd83R1eedCst
IPmR/vT5JY4sT3irnwj0zjfDLKFlGoG4s0/OrQkxbO1rvzjiPYjZAdFs4fCe+qOoxelIL/e7Z45W
uGrgyT/RSAQ2xlOMtiOQHBoPZ8KVghzG5hQg/xTr8bc5q6ni6BEm4d3/qKBQsuJ4wWhdW1zyQylO
lbt/FYMsfmoH1OPLfph3wkdcs88ytqdGtmsWNgLlu2lZvP57yP66+6Od5liFyHS0g/v99cmGrEiT
mEIO/AcVlSkHUJ2gVEFhN+sAtk6LbyFBGzCYflQu/qlzwC4RKowpaqak4Xr+AI/0EOj1q5Apo93x
MSHuVrxOFBPTlbScg1tJ8hnQW12fc+KrkpOfa+ZORGM8HL+z2popiPKymxTpfQL9R08dtVA+u25H
vBo8wcQsdncDiTXSUlU+fwpDPIcVP0m0fHJKhWlPPlYiOFqMW4Vy+jbLS2B20l7t56gLJverMMsa
RFxKh81L4WZDVMr4aXK5u0aiokrQTNHC/Bed9qxPi/gzzmcY7TlqQnVCAXge3tUCNcHI8r53T622
7+L+CWO88SKpWC4Ko/QLUkAlmXrg2AZNA0/39o3qqb0nuBLRv0hIsDFfh9okA5hma2pF0t1kktaB
hpNli5sxqmtyGCFwBO3VsKUGlTbMjJOMEuxsHLrmzELQEUY4ictbeJT44LdZ31Xvl35xYyG64qVU
qBzrUblpRuGm1vrEz18oN00UFV+yoX3EueScQQgcXemi9Hqe9CwcvbWKeTfGL1VtDb0HDwjCJC5N
7lVNPM9N2oC0AEjJ7ekVq1a/kk7iyiSRE3uLM9KJe3J50RK2RBVLW5hwVit4Z6ybOxHDs5Pi/nuW
y39bpv870R4Wpvs1vgBSyfK0wrSIU99tk0Mh7ve99p1LgBh32U1BB+Ljl1GBDuEZkWyOGCglPS9g
SZwCS5UMkbd2EvlTqM0fthHpL5jtby/CA2Z7u0plQq6zNQZ2EmCQaiL0urFsMnIicJ0bhinXtgwM
uuEJBYFu4W3WBP9+SL9ETI+rt0HIIUiLSTbU4+otD6chPV4SXAuFWVG/Mx9KGveV4I000zvkRaak
7saZX4/pqvjnkc1AVufR+eFz/O1hwKYmdBpFqI7y/fclqcnwKciPBUsSKu7eP9Ga77j1SUNfnpQ4
Jog5Gapw0ELsHTEc/Pfl5b9gJaxE/+/y41z6D/CVkC4vCfjb7sy9GqlrwHKChl+bNYvMSk+gy5iz
9tsE78BEgT6k8cOB7E/pjo7VgYJvg0TeEUfrh2OpVsqDnjfVeLaMEnSsMWFh4ot8H7yOjlIBFMHS
ZSsEcKjDFXXR2T3lgtMeN3Kj/zQv/4Ka//ZZHhbork6F5HQbsCNLZohhRyVwhx7YqZC+ouv6JStt
k59Q879sjywoIpILg2lIJuvvIyBVkhrfqqEAeoQt+HJd1TvMJd6v03skfVvRbUeKBNQEefPvkf/b
CwAX27CoJMn3Itzr9+vqR6O0xPx6n6Xptq+DGry4C64qbcPaL7BjEuxcnMflXFf4iY1oRJBGfwQJ
/zb/iDcHtMf/XAewG1+P/8y/k3HH56JI4YE1QTmB7Vjfot6mEriU0e0rf04FG7WqxVE6yhHE2H0X
NviHsPzHP6wI8l/exNFSGe8Q4jRhcD68ChdVSIdOj5WpfquIExsRS/hxyi4RlopW20OT+UWJzLQ2
XGRGNhZftkw/9IqCv4IOLt8groiV04G/XeBvqrSthcFJM7qER5jUx/SHpUMZP9DDEqZgu8CcAezE
jvhhvurEjlZVoRTreFGZbunCQ6c/hzjENwRXKry63p5IL4YEf5+J8NkEr7VB3zjIVJO4gVIiLGR4
qNNbxcfTnVwAzVrk++2w+UkB8MeST8ElU/PwstONMviv34e5uFzbSqkUdYH2CW0RqDZnL8Imht6v
YPLMIVZfe5goxtURf+yTPL5hvy6OrAmPWksjo+RhiS27i3QRZUldtGMe7LTsaNht7zCq6ehx/X5k
dmO6kbVRfiEcHdWj2yEx/qkl8reHQEyUIUoAcKR+/ALM/zPXWyOui26Qjguo4HE+PYkBvH0R957W
k3IP8zVRWNbtBp0YfHQt/qF1JT+2i0wNNwjSqsaodMw6H3O6jFvf1Bdt0Bc0PJUUksw4S7IMt6Um
amQ4SyZURyVqCoG4LMUpJVoM9zzMtZKYTlh8xWUhX4pJXGv2aV4Pm1x5bcsU17KPBJMTuTvbRmNR
13wV/UarDv9erv7wixtzgphDxOzqHLbwbPl9BsVWeyU1oKrn90wI1RtnJnImTrfpSXePLTyF5DtN
n1KM7xNMKaxhqQ5YGQ6uDsk6PX1e8MzJK8WWskkuCLYmkasXj2Xc1R7ujX+C35VnxEJcgkvt/vuT
/7HF/frkcAsA5y0moP4w/XB70PTmHKczRYajfTMgZg62pSTeCQWdcB2jQ9GjnF5v3boxLgfERzdJ
izHGqqLi/pPw6Y+uzPhpFOwsRyCYXeexv4QDZ1vqUnKd4QusAMz1rqJ52eCKp7DDwW3Snl4wCE1O
k38/hcd38H8ui/yJFUBBCPAwfFUt9VlxM1JOrZ4i7xu2mkvUYkar/tAJ/vsNYiE0xsTxz8dgHauT
tGvPPjaDDOIoOZRxsrZV8TXRXmNJiXQsD8hmEMrUFZBT4ET27xsdF93/LsrjjUJDINEGGRRNg4dt
VbnGelUKWjLDXq+6Yle677JXNK//vsofjre/LoMfwRiJzP+3HqqGoS705NKcYKKp6ZLJo6f1Rqcz
ctRPrmiRIca8OukF8mKvSnOHE6OjZp2XCruW7PT2WnB+60BGehv2wA+PQHvcSa0xIGZUfIiiyL8e
izo1F3I+c5yyXni3bl8iQbkS9FHk+OG8d8dZqX4oH2flm2Zloun2VUaMEA9LHVV5ccYP/n70M1pr
3Z2OGfHZGW6DN/G+bNTT/JagkdIrtzqSolXoq1q9OXrxem9Mr4CfdgWdPZ1Jc6eEvlO7ITsUVkYM
rR07xuHSMyRnIoZxyE+8tATxx6mxueDf3xC4VFNbFraClQNKWF/Ub6M694dxG8flt+lhSRS5GF6y
F+If9MhBSqvurqjVWdueFscAGYR7ml/eRF/0F3mwFn5Y8qXHitZ6uNrDZEzOZmZyitW2NajaMM+n
QLRr0QdznVrhD3f2WI2M1yJ2eKxHlBGbfJiR53siH6lWjO1xb3zEYQKj0BOwpfZBRUkZ8ZD6/fuK
f7xpGPaAg/KqqzJzzHw4RmotQyzGcrnIQNSEGpfP1f2MsfDq35f5w7KVG0PoqrFWImHCHOhh6Wr6
Kulyg2DfyivhXCLFgNkfg3FHpveNk9cCm1FIe/++Kk6of84UfCSAFdGhqpA8HsdObc2YWVSioYFW
R9vnTCZO9mRscevhf3fJVSScFMP+ZYBkCe/1Y97C+abRTEIi9C2oxgpW2GdHWJ4WpGgFtX+cA2zA
U5YB2tnwXsoPda7OcVqc6F4DkRPf26i7kqyRhHJ4mXNZfH5QIgcycNk2Kd0TNDRI0tahojezQ+Yd
KR+X0r0ozvVlnFTYQCZ2L9jdmjweqx7J3tv6xVoqS3ndRbihPVWLzCvQRdOPWhh+7tcTLLD9dlKC
jNDYuNiK4uhr+lr0bCDlOmjM/XqGqyDWPxcazGePGMQmKl1haX5XUAts80sLaT+tKxQDbQjDwNV8
y78Q/QZevNWm5TKeNuVTlk6gU9xxRWMU5WAISt9aGv59it1m8VWlbkrEeEhAJx0fzUthFr8OcMPp
uEXnVQ2THnMAlyaXDYfJb7fN/rpsAlA17VlGVnXHfdNrCqd/KeltI7qi40JvGv/ABW72C3lRvA/P
8bu2vUyOrwXO4JYtjT3Gy06alUt0Oa9pGnT7fnf8llHERK1vLM0AIVWEZwJjaK4wGYCqo9rc6OJy
kGbdpnujSiBmMKYLBgKIjvlNWFaQF76Tz3OCnLhYs3BiD4oMAxUNpMWAj5q0Dk9Z+rA+kk/FlaYd
HEiJzF+dJhfhOUG+1J9SyOkqyRy4eITFQnFhzy/rZ3l1Oo3aNQydqB4z74aCBgnHZXTetrvFdXt2
79H1SZhTTaNs25QQaKy5tLbudjov3+/v/XPzNey7jUxkEwVXO2PYgm7O23umo0fMs71icSbdbY6D
Fd1ABgYOhhTcdqcVFAuzce5YL0I3Jbs3G5U2w16aiofyCXACAag+qac1uaIg8cjK6GhxHluBpyh0
C3fVJnsV983msjOW/USbwtW6Hi6kuzOzAtWVFtSJGKdKsW+9N/vsFRgMiE/ABYVL3jjcwUC/rA97
za3C61yd5l/5WoHdm62Up3JT7eqFOBuwW8nIAUG6n2/Qoe5k//A10km+egfupWgf8EmgcXaiMzfY
BxhNJl05jd6jTNsNDrI/SnNIjUI9YQRvJ2d0Ysa82g4GO59/8u/A2X5/77cjnR1+sFvsyrfjC4fj
ZnZcNrNiUlZYcIXEqkrAy7wAs8EX0fukk4s9Kb2R7J+uythpNxiAkUoLaftbCO6aX1fvz4n2khMa
tLLeqoMybz6KF2GuRMmT5mGgMr9MBRyf7OKjphf5zLM3d9Yi3Z/WxkajwdcHmJ6MCjL7CEe1emG4
aAt+X84OEnWFNiQ9SMnDmhRCtw5PGXJ1AQPT0XUPsJXfqX4eY7cRkPg6/aaAGHwbw2tKaazhmT3P
CYqcfuPdZqhzUfpar62XrbRvYZ4vShiuZO2eKhfz6vxNWV+mpx2ZQSu+eGvHoUsqO8cQ/e6f7zYy
Ykihfv3VLU8dch635N2tbCFAw+jqof5OJk2zauF7cTJCWKMitBtQcyB+CDM/XRL3F5IVOa22VtRe
XeOpWN73Ml5rGU7IOEbDdbm5sM/R0/d28zyQLLdP6QZRtphQujUCd49uvFWnwMP75LWqbTP38CkS
34G159oXThArsnaCaz46GOq1Xe/TJcbQ5xs5WpnknLYiosx6Xwbqs/kszdFi7EFJ5VB+zpb52nzW
oVcPfuOKH6NWyfvu/WR3WohRMhHX2sSANj7Yl9focEiiDmVUh2rg9IaW/UkNRi430cH8IpQ+6/K1
3dfBycntlb49hrfJ3auJdC6DMrjPm+36RYEKLUIayD9O3yx7cOG69SBPVBhVYTZVJrepxfUIN/XF
abodBRT/3iP/ALrHndkCsQE1VbCbMR+2yHunFWVvJNhi6UdHlQ8loYTpa382sfdeSc10AK8qS/bN
s38FlenbLxUyAs51QnyPOvE5zuZFvASoj8XP3up/qE/+6Dbx8eCZYxaJFph47F8ZT/857/f5tVXx
J8cpA7KC5LaTu/0hBegsJhfviqDj30/jb8UePmkA/zTbCMn+1b39z+XMNmuqQkxIobPvLrteBLOB
GMF4+fnvC431zkMJiwExjFPwJUUDMeP7/7lO0adZ0xZWvigGninYaPYCg+H8IZ8rknj2N+nm/PuC
f70z+PpEBo6F0B+HR9FIM7Pt49uudSv2tdPriog3pFyjfOZ/cynTBBUdB+yPLHVdK+5Fl3Cpzhmg
9rQzidm/zFCIdD8VzH8p8EyaZCKg7+im8nhSrFOxuMUxlyrd8wqOiUcth5C1d9Ld6ZA7P4za32bj
SI8G2gQwlMnP/H3YxC5Oha6zrrupHlxnp4Xk9nZF6CBVF9S6n4rzP4/hnLyhYgN3gFEyaA+Xuw6g
EMcrl8NUwj4777AG3QJ5DeRDyJg/jNr4ov8+JRWROxr5svRzjEdXWEU55/mxv2W7J8Oe+7sNGjEn
6J3Z/nu9/l9MEZoVIPb4AdJK1n8lwvxn/uupViaKfr/u8K+kHrw5ozqYjr1Dpsv//xLy+7XU3wft
rJ4JNJC4Fp1IKlsVQuc4R2rvuBQRZ5o/TH/lD9o25zZi7XDyBYwHbfsFkv/n5oTyYolXqykW+v7m
IYaM7svzbCyWRZy7wiqCzRGSMzNBterhceKJ6yqq0TQKPl7z0rLky1VkhcAtSO7zD5gFQyBtz5Mh
EBf90gpvIYJdaWKFp2dhKnAKlecs1dt+WR+o6v32UEXwOPkmh5fUNmb4hATKtor6JQEHpIVi+vFE
2Lr5Wr7gbPdynFvbgb6VsEXRM1PQ5Kj4IRRBTxYJKrI5LSxzYk7aaYlQX4RYtjA2p/lxhzT7EAfy
SluoiLvLUFmASlCvXp6Pu+POvPryIXZWMJ8m6mQ4aJthpU+I3AvlibKgDg7I5Vshhp4kz+KEWY2o
N4cA1kbmrHDv9MzYTPLwGK4ImEAJlIeqSwvbueKGdA3zEPjCr6NriNtQ+H+/y2+pXNJXw9PMehW3
d5JAxz+Zzu4Bf8I7P1/DY01BN4KWE92VAjiWqIjGv8kzCJUgnolL7bVfo063G59wUXRC9uhDBb0G
X4D27e1Ab9ql+LM/voKPUU+0wjsIXbOJqjz4sJwPmTxDvs/fMJ2nsVOG2mLkoN0DC8mzPpMbtEkp
BsItkAyIq0O3Q4bVElqHUnOKkLgV7wR7z3SEmRhoO8G3ZuPZZzxHoQV14WBPoV5hJpG+k80QKCji
oARMco44pW/MzoEwveFuoXulL03Gadcexp9DH7kzZqjX+Flm0w/I5F8WxnHKj0ujYdBEeWRQd03R
lZVy+z+Unedy29jWbZ8IVcjhLwEwB1ESFfgHJdsScs54+jugPnXLpl1SfWWfPt2t7iYIbOyw1pxj
wmUaD0PxKJUHmXjUkEi5U0ErxNt202kmnzbaQ5h8V8ebX+CbmeuPD78pLox52oxToZbcJOT9Gqz6
1nzosNcmJlYh/Fdp8JhIjwZ4GCuLnbYpFmXtfD19/tUZ+O+l//934JZkVjeRlVm1RyhNRfBSxRMs
UXYFdkBlQSH+NSEGWArVRWd6eAreYRil5pNJthw7LYEREE0ZxsxNVhuICtgcU2jvwGkE3sM0geBD
0+QLq2C8a6SHSXr4+uL/UZ7h8bF60lmiDERB9M8pMpu6whpRrRx9tvlN4OKz6VN36p+h6dU6RzL/
wwPqkIkXUbxTK21hWI4f3ueK05FJ8M3F/PNxzi1VWvkWOOmbWn9e5EiMBkF9aG2RxOHwPPMl3GI3
IMTsLuMuudTfbSP+sfZRbGU5mmnks67iz++fTGCLapkZO5cfRYg3/oGZsjePlnUI1PcyBcF9MVGx
GGvQ6Jrn235y1cUKJdp3K6P2d0WOK+Fbo/UyZJxY847nt8UjrKZODOvKPIbM/Pmu4sAygOfo70Zr
35C4HL53EGbKtOIJocwLHiVIJh0poyk8M1PeWvmrUrxK1MsLNLwjuKYcUoS4bSvcz95kZxkCgUO1
6Fa6F9qhHGNvsZxMfZzK+9A4xFQjAokJKdHW/ZitqokqQf+WpG6rHot8I1ZAJLAald5P+M/TcE7y
t4JDcB/xuilUZLyfXw+Hv5tWrKa/35AbdQNiMK8LaoPefqFAA/UXso6hvSDXtgT+EgMkipB+DzEZ
9/dGS/QSBf0SaRjWOSHahuF9Bak5gJnqgftJYqhnnt3JGt+HCkcBSaKW3HJC/Ui8jMKZ9evLn0fO
7dykaDQZ6Bdppn67QRXiVCnLMYXdpL1IlI569vtBB5ahRh62LTjyff15fzW053no9w+8GcohW4/I
mD9Qkp+kNNw0hXInpclGNRU7LN6auHKjMnX6prYn8aJ2pa0qg4MrZlGXvi1rhTuOd4nfOTl4pKn+
2Xl7DfQaUcmYdYDPTd0yi1QnqtpFK0qbdqT/QIVsJHHmW8PFX3KCzy+jixavAYnB4m133qP9FLRB
Vh4nNg/KC/EcQvOoYu0O2/sGjJnJDEk/EznWKZocWdjEaOu5bGxc2jauXor4wZQI/aXcqXygn2S8
l988YPVfL6yqiTOSELeZdusg9L1RKfOsT49KLa/ovWfEZRXGgGbgUo3EkAvxllJzq6U2EIDxk+A1
EtYu4HgwpydyHqeqcgcxdur2EVPkAqmcO8Pi0rFcmgl1LkvbTWblLaTsPUlQz09IxUt5ORkgduCm
rEQKQLIKlZ02T29QQ6B2WiCuEBGnjuEjjtysP0+GuItQAn092tiy/zm+TdZ8hW64JfIL89Rfhf0u
kMWsErN9vQ02ySY9wnRYxmtUvL+KJaxYaVFeU5eqKesKtUSU/qYjAjbqlyBgcCjMeno8eHb5KKE9
hj29aLZUV5fpRsG7AHXHxrPtzmifwEHlzzS3jd1iOTvOUzeF3ExSJyF72UYF5zCcNIe4rBlFAnzn
Tj9KmPTYyu102MVHhHyYnSA19Dthk614GsWhOIQPHllgCw2axD3U212+1i8dvgqES2vVbVcUwVft
RVpsZDh6DzkAhVN8rimapueMPMD8HAA7ORWn/jKiM0UNalcUtmvEP5f6UB/88yP/6Nbfhiud3Smx
U5QqS6Ab6cZ7SJ7aF+GiPsR7vXKVa/pC0u9TBm7mglEk4P/kh/4neKh7YZu51craJIfPXxf/IT7F
p+oi7sRdd8AlXZ2bqxnb0wG52XI4kON96g71iUQDDciIuU4fgmtyiUDl6PewH/iq99Kr9Rg+i8fv
GmbyTcPsdkjcNl3iUWuVSUvy+0n9WT8lrzj5O1crny0R54+wiEY3eJJPen3SIDFeZeOQGHs1exrP
k/n09fC8PUB/XorKOUyRZnUc6RR/LqZeoVR1roTmzszGRapjf+WEpUzvGoFwlBmTOtp47bCaMMXp
Tbib4mr59RXcTP8wEub0EJH+k8KxWhVvNDtNqOuBUifTPknsQHPzYK0Z5yzZ6LWde99tQW92Maii
ZbJTcTSQbMUuTp83Vr9tHfqyMeTSitOjNt358lYVGbHdVquIK5MOsUQIHTraMQ3szgppWW+m5IMM
QHi/BhFnyWXoLjnjW+hGVAx4THTMi2xg9e4aKXRP4gggwOPXt+e/Hvtv6+N8g1j2xFljMDsDb5V7
ntCVkL0T8YKoOXtkyvgBTZ1s06wjGn0/zrFTi/hN3c6GAPw38ZaFH31d8WtOUkCyvZCKdSu61rOG
Y4a1DJFbskyEkyRTLz+ZTw1h4g0q+JWEKBmSFz0pLGEAbBQXpl6PAclbJHcYThIMvTJ1AeQGGjEs
K/lsHvMJOS0ncmwXMVHEtg/A4kiPa9CuBfb49s5E8HEIgG8cItZNw62IL4fhA4b3roVR8qhpGxjq
qMcQZ2PiT4WnkejzOXhw6TMfc1c56xnrkASebCkNC3LbSxoYxHtkLvNTgOmfgHO2N+qBJzL+yM7a
JSIt+WqY+/wkPlKv13+2BNjrThWvO6oHumNaB122G3mtSwtE5/UJWTC5hga9DupGJooxWzWXEQdK
Qlo4jsDhdjN5lSRb1VyVxmWaDgIdIG/ZGPYchIR3oj1BfNFI6XasVxZ5LXY6goFsfa8d2sYV6ESy
KcAjEdvU57t3eE7eMyq/GhHfWYrcYNxG2y5cxwju1XWvXHpgbdOWin51MOkn2Mkl6dbnni33M+QU
MmqQFH090MybQ8X/xhmqEpRbs615XsV/ezd8KzT8MBbDg3dIj9nJpL9KuOtB2pVM5cOztGsP81/x
9ILkkXamb7oGq1hVgyzB0fyZ+po9m3votvnevyvoaO3lPfmWxXZYmc/N4bPnm219Kp0UNSh7+Pvk
iUyD/UjbcKmvFUbAA0NqF+0lDEc7upvKRrwfmAgXAExP1lbclw8WixawdCarGb1h7IfT3AKISJf8
TkQh3s4WBpVFFGzsrgB/AP2/3VcbYW9JWewflBNtVO9cCNtR3rZPKtWYZCu95G+yxWoJT6ndeocA
rZNDtAQXa0Hs8Q4R7Zoj5I79tAGfeAgoe5y1NVLrN28bWRtSdO7YzDAXgdybTUoPUP4O0j0K5WOU
osgtnub1b2Y0Ttvqqd1Xx0JZ9bMhRz/ByN1b93Ow4xlE8aHaQdOjEqSfiGWP4Qjv6UzB+DLXyb1/
h4TUe5DO0yp46vlT7to5OnLb9yFGvO1A7wXADMS7knTcE4P8x3fFj9uwKMaWRIwWMVaKQQYHzrI/
xxY1/rKIk3I4sEXGzEWuKabKGTc+0vedXvjbh3pxmhb3j8vZSPljQyXr18/3feYe7Z97+pAPEXbA
hnrrM3bE2XnIq0+tnPbXYp3gG+8Xly2yg3ixI3Yaz2C0+FC+eUE+l8I/J+I/vsRt+VfNZb1NvHo4
OAA6McWa9u6Uuj+E2a27+7VtF0+Rvd0fcdUCb9ip2ydyjqmk8vN68X63f6aABn0MA9dcqZawnyVL
WmeUxqCk0H6dgUAT/em5OpYsnucW7uyWLOjoDiuXrz24FXXt8BN59mIsni4XQHkfhQ2r67sz9q2I
9POB0fGS2Blb5AffDn0prHRzVNtpf8U9S4itfFGwBkwcasBUM8Evq3e5tskUaL67zcbf89CMVpmT
i1WRzs9fWu1alLse38RcFXaMk8Ax/M2vFjjeQF3/NN/Y0Ip4VfH4EistHH1X21nLWZoQLam5OsVO
fRQfrIN5kkGC7CFSLocVjFckyHZwRqN2lDYmbCpOvWQwJ9vsGjp0WxfZMdMXzVuyhuSGn+5EjpN0
CJ1u5d8FR/Nn/goD776E8cYExOJwEL4Lb/rrnDAjZVRMl3x5LGy3J7kIPHndDS0mPOUe+QQYY127
C05SuhZWcX2O0h9fT/g3DTYeMdst0zAMBLvshm6ZRmUhDpUeldByIdIZdl6sJPkCBLpEjK9fx/X/
/dM0rCcWnyiz27tZXaoyNsZSlfM9UT/NMKxTtgBGvhUKWIaFtJQhpwnvX3/kPwaxrOoAexRVZPNE
UMifs04WWXHuKdizEhTZYXYI5YOHUTJy2ccFmo7bhV3djINID1mWOX1y1trz19egzWvEn5OGPGdi
KbRn58LhrXwsA5bTwknAIiacG/MiJJbrRcohLwx4ymacv/u9+CEqpu0lkMF1TuJk117lhJDoHNeU
UNq9vy3pRQzKoYqLlS6iVcKWOyTnaUrdonnP+otGncvw5zT0+m6IaLiF8b0vq8shHtyAn3kScb62
NVyhSAW6Y0Wp63f6stb8pdj7e1JeO/2qtO/xdMF5EiQrLZ0WcnwWs7NcIw6Z2u8kg38vrZRQQTXR
bUUr/5dFsqV7mBUjSkuWyTuTreOSPMCTutH3/sZ/ZHXa0FKWYMXp918/kHmc3TyPPz745gQQNWIV
ZbkIKIpe6Lgix9fjjrffuVHlf32MMu+lmEBp8N5sHfopMeQ87ab9KG3b+qfgr0TfzmCo0rYy7Tkl
cYdKGCvF19/uc17+/etxwNEBC83tSXkG09zUtppkGkxfNMmvX4lb7adHWgiFLf4827Rvc+NKdjOU
cDLCvYRixPxHc1Wv4OmuDHy5dJAg8jo63ar/flXr8D1eGa7hzhkb4uvcydFc39jIp37ZfKQbKFuc
Fla5A4psmXEAn1sv2ao9gT91VBQtxQpX8HrcRav8R/zM1gggH7083Z1eg1W5a9ffcVSk21fuv3vA
mqVggjB5Bn++9kOjym1AzsyxFAfAxP7SinA041HxYi61Bzbbvwc+vLWthOkrTq5aG/0SMWWkFDC+
fh6fbtvb54GSANsR1DgsGTdT0CQN+oRcX4I13p8HyWkqjMBrc9rohALICzR6IzkDqStDche2xb4d
7QYdGPEl/iJ8hm/BIW9wejJ6awegFUcxxHa5vFMRVam4CCAex5zZQfBFM8pPXja75Fny7KTe4Tau
sjXwG5/cRYJ2ZCdSHlvZqfc5wOl96UO1lmn1Dq5BddJymXyk9h4LWiTa7YONcMjfDvmSI4uFgmkX
JbZY2QZHQCRs37yUnyX7r27TzSMrKm8SmBIkyO3Cib094vE8Ww3WRYWml9VYkncaVa7W5n6oeCxk
jCCO+pTFe46zMCgJBJwe+HFgreQURLeLvJFoX/6hEspIvQY1+yFzeKcYypGZZqiyV6H0QpXgrEx+
xf9uKbnoirFslwrbDTI2lkHq7lOYS8Bw8VOQXvqhICtgtgqfLR5hs8p5Y3xXWVW80z99AR28o40L
n/JcahN2H75infeOQrLtA7fXXM9ca4gI+T6qrT3lBNW7wexGdzXpJM/MUi10vh6At4v8/C5gCSHw
jgIP5dubG6vFgiJIFqVX4GgeoeqjCm5nGxXvjfqq9+/Ddz7DW6fdXGH54wNv1vkklZtgxPB7rOTA
rmYsAELOnBcvlzAAU29RamA+kunGaobVOl/G5bXUf006bigPXBRK+YK1MQxBpRTlwiguX98Q6fOs
8ddYw6c1hw7OaZU3K0DVdukkGEGxV8DapNCaHxo4N/jaZhwNul0JtbCBaBZ0ARv9kF/VaT6w6DYs
K2dmipfwUhI0QuQpY0aH5eXiEXJL/qqE1ZLaEQwXDjhzxg4Ad3jpLnLZu1nLPblwS7ZUPil0lk4H
+3XG3iSL8MBPacy3S/U0gqICQc/0mVFBUPgF6diGGO5asI5nHE4L7GHmAfX2x8P2I7GfaDTY9Ra9
5jL8/BVs1wTyUl8Y18GZ4MoZjvPNzKbfLqTzg9ZJaGQPiTyLQ92fs6zo97LX1Jb3+LSbEUP/kXGM
l9kCwLW5LxyKjMWVLIVrvvAO07J4nPlEk3PiZv6Pc/SIYYL15JmSL9ie0QGAuXgewe2XoDXSu+Gp
3rxdWnDPHFORvYyL3fmb1wM2xM1CPX8NGvKc8qX5ZPr589+qHlncDn4XWd0jwVozL+mcbMKjf0+1
fFttyNKitt0g92antQk2CFFW4hWKGDD1aimjdZdX5qHYQFJezktoR0rCXHMHysG/523iVXwApXcg
7m0Zu9qy2MxuDG3Z7QyX2WAZrro1Itf5H53/RruMMGlYlJ2YmR3FNdfGm0btX3uCOnKQyaCc/4fZ
Zam880fGR77kTMTCW13BhK2dENX8N6/L7Ubt9v7MG53f7o9qtIk6WlF2nNl67TZqDo2wU737SL2G
3tqA701UBNEGkL0RxqvPxKN2/WoSv9kwfgq5bt9azMufke2S/Fe2k280kxhoZveYkjswXAUJDLn0
WK9AtKhEUgCBg8vWrJihA3smBKkgt9EeZ4vptfzmKPO5efvrWqjKiopMu5Jd7J/3pPYVT9fiMT02
1bSRDFgoYbHRsf/kw7UbxNUovZLbucryclmFvp1Ksdt170Fl7gImPxlQaRSfE/kx9TZSgRAvEZdt
fGVenufISnjEoW4K76MwuLXX20kb4QDm35uwPGYATuHmJtE33+lfsyIleKRthPjiZL39TqEU8x+2
cgnTAhsnNNysjVBG8Qxd4m2GvHwVb9p9d299wFiiXQyqOVtYvdve5TgyvxHL3EpFPuv0v1/NzSqi
d1oqCq3a7gf5vREO5Lw7YuySt8e+bTZZyoSaJVSnhelN0Mp9Xi7a8DhbRlXKyC1jlC0NwowQkZeX
4iVdFOFTXBF4oMQOSzOGKxF0nq4V380n/1hvDbqceI8poeLBupkVJwn/eWwEzcX/wMWieq5ZABs7
5Xa1azO7sRwCRbrtZKevoO4PlqN/cwD4x+s6e37pNRrkneK9/HNo5n6YmLVpJEddAftFRdUrDhlH
bYH4EXqcX08Ot83n+THNG1vN4nBLwfi2j4VDq/bMvJb2MCHZk00/FQzqW/VJI1b3oYGxLiy8DYOH
N7SAIgRYBbF8m9rthjhlESeP+M1G8l/D+PcrUm/22705lVUfBCmI5Y8pz5fkmActDS3eH5/10MjU
pRAlbhQYKzT7wbjO0nedWaSZ1vN2g5g1Ifw5n49b4ZVGtltcsiH/ZnQbfz0kScI0ypojmYpESvft
pmysZGVs5fFIDXGFr390YextKoeMRcqhGIphzRNqaRPxdYpdwAg79h2n0W2fZHYnkjMn+gQOrRw7
utOWE5FBIHFcyZn9/1RXS15WGi1uvPGwkzTXcaPAb/Mgux6Le4rD6asP6HJfbEPnFxIqNj+/PvS1
9jZSLBOho0eHb1+Lv1bZ+RujCwZrSU64fGvMNwO5EhupJ0LjKXwyANGxMVrTeHPVXfrw9aC8JU4g
dpZ0lnJQWdjpFIbmn6+AoRdR0aYplqiCZBRnauhV7WR5KfpzGh59Ls8CMoF+p97QvIFbDUcaI/43
VzG/6H+sEVyFgkSY07/FjHBb76rzNjc0H+IJuYPL+shRQ34fQAkdf7rhKwaR+o6XczjauBe+mco/
h8/NR3OLKatI1L1EOp5/3gBdC5qsHYRp703dgxrywPPQKfTgTUyLnZBdVQy7UdL9bESQkI14LmPd
6XVQkliRfHLuWqYsDUEVqiCvz9wu5MAVBrYxXVJF3IZD4qrxNYOJ1KkFqy8Sq7apQWaQJyUnaz9O
D3leLb6+n6o6P7abb8W6hNMB1vMni/rPbxVKUzCYgsa4xcvGuu4TuVtvwTR37cInv8Z4GKhrGMua
jUCYrf10NRibDs4PtuzooMi2z1FS3yF/4ndGZztwpRfpxZ840F3jbFVnLBc/PXqEGO7MSzHSr6PZ
B/lt2ElsBYW93iECc9WASryxgR9Re4+itVRDEo08dGT3hfUkKRyVlbWeOSWaQGk6RsZ6kGnXtoeO
mFhUECpruqv4zvCSPBa/UtpBlmfHF/UOAHT5Yl1oTAbP8q9cdWCzPQetS9R7k9qWsM1ZNUp78rYF
9hnKBCEIB5fSnWGuqCSY4BLyXS8/GtbJn4hagq4bb/t4O0pnNXWtmgs/6KRcVFQFHsNwPdAVLt+C
Yi3AD1bfqmoFDKnPfpDqaGmrON75g83v8rOFPNbXgjBpktwwBAV0Y6kVu+SfJcBCOwg+d5n4I9BW
yQzE2sGVSwFmFW/5uIrHVSm8d8raysB+HPrIGejVdo8y0L18WUCkg1ulrXDYLGRpR95x6L8L2Xoc
VhrPUZLXnbxO2f3SNiEVGOQcPUilepA716Mk1SOZ0bdRRpLn0cocT5m9XYAWoOlQyK7qPTZ19My+
5FhvwYdYM8H77pRtS/Q0QEDpp1yyg+f6S4kIjGflNfC3PRDu2q71rUb8SG+L0UlGNjU5uvWYETqM
BIeGKP4owY7rZ549FA9lYRCjh2OV/7b8bJGYoK7i5ig1eMHQyx0iJDelq5J5SSfnVffcKl+YF5nc
op7azEUOl3q4rLMXWXYNzZG1PQygkPoYMqDHWZ5y1AuMPKR0SOPKhEo8QPhb4ieT6U0/dS7wVIxs
OzhXKsxtm965nu+JPatoYPTL7kTuHFFQ4dony8S3BSJ+8VGyS5J3MSxEIl/w6hIuH9uBuSW9PGls
o1rlHNJFuusbKUJRaJtkOxJtGSyN8NEn7qRwW29dIc3ObBllQBY/NtN9wbIS6Ft+mzGpDESAji+1
DgGtvHrDS9Dc8Xz43VGAUmx+1+TgKjUd4oNPVB2vKShXq4NVQZoIxBgeX0I0E1ls0zPbBmsGB+8i
1rDUYXbqUSL46h4lY5Y9iJqrCK5FJY0SEG7O6MGr3FF1Ze+kIMx7wpbX9nTjxKOXnwreEc+tk2VL
6Z+efiBuBHZlacVyAJV4rdKgA2ALep0tutk/9MqvseLLbgLSo7Cz8NkEU6P95XRIaihZ3cwngxO+
9o8RR0SB+cSJSFyA1gsnOqaGEe7Cemf6r60JrnMlmU8e53x6SNqxap2sdeoJT4d2mFCfK+O7rEqr
OGxXHnAY+mu9neXLbNh23brCGsEcXWsHcdjnEsQDlwDqpUYNyapPIdhkHMLC9M1S9veeCn4Tm7y5
Fw65SNNujoANqnW/qfLxrscbnBd3RnXWEWaEcCCE5JqEVK/uJXNR9mtL2aTtBuWvScWMFODyIxh+
1EjMNWbDKThIyWZiNvx6afi73jtfH8UcBTI5TIjbaO5QldM+yrrxbkhPo7QijFPQVkr57PubeELJ
1dP5WAzSyixfJ4Jn2pPMQP3mGm6bd2w6UE5gEgSWamh/8U7irqtTIygRn09HiQpPB8vPRAN+J/jP
HtKQTnXK4PT1h/69/Z4/1JB1QI8s9+CZ/lwSZVUQMkGEaq0fSJt8jNdzEnp2ah483c6JcERPeSDb
6OjfjQHL+Noiu0jY+8/Tr68v5DbVfd5y0UWEIwApZLYi3h6IWyvVx04S96quX5q4fvMTMpJ0gkew
bTaqm3rs8/z6MKE0DQi8TIl9a6WdMXlrlUDkOO+2hqpcpLB5Vf3+ZzhUe0mhGC7XSzn0fykVyuCM
ngbhwgX11mFcR7WM7FO988LpRUzGQ4ROKdCETakMd1Ge/UBuDJgqcaY0c3J/uoQI7BoQkrWI51QL
3wzp+et7QIPl7w0Kxg46L2Rva4yEm5sQDhkxBWon72Qhv+uKYZsU175p7djVk5+hRJSZ9k40tyuN
xo4S6VKU2Jx49a6Dd4k2ejEiEJGcssYTjBQvosRoTXaLkndkeiNVeOkNzStVBodM5mxsNpMfrwPS
HMNskXLgI/Q3YzEvg11lsC8QcfOUMi0PnYMPghAzccp87Z8CeS+jRokO5oBMaSztjLgEDUgK/MNJ
yewOwVhjhAASGncaCxfPik1DHsAkZvv+QWDaTfTBFTwSUZNoWXC2FNNXK9/K6AEEU9oHuvVkFpz5
6Oga0iKUf2rhPgf6NE4bAS29EFHQsiqkaE5NEQe3T2vyiBqW3XhJQgKk/mbYB1Z+KOXweQwhugRz
YgCHOcwjh8wrHb1hGyFIW3FCpD9em6D9NZl2THQUMJU6HNcDW4bYxLhWJ04g8CqmTtl0dozBZCo+
dEzU0lg5mXzFOwh90o4tca1M5LCCzm7pa5XToYMTIS8sMd0Whmc3BqHXUrSUxaPeVi4BxFsju+u1
H6OC2gTHjDoqpCcTxZcTQo/PW0O+lpJXx84sC54FKN2yx/ms2krSBckDrYcnXm2y0u4VZR31eJak
pw50qhXLi6BVlrXIAbXxlxVBOsWcAuu3jmp0azVNjpLKLSABMo4QMaokPwqdm5XBHKIFinVClkHn
VNGq7/RQ8wC+2YGjRcRqqcoyjfzb3mIw4KPwY6/ZtyljoeFQmVT2oK3z6U1iyxDnta0wYqVyqYmn
nKQvQaVblDtm/t2VzCvOX1cys5dkSUMqcStdmOSsyukrUOUgqoHUuZw4q4ThsG3yDDKCO/jnESt8
Lbya0XfYob8qPMx1nEBkvDAzK8yaf/5bQVSq+jyaooIW/lN0R9TW0ssWaLXQNP5fSzkcmS2NFZcO
JmgW62Y+CQIkG0afKQfTtLVumXwMH7zqibz8euICkPfX3YRKx2GZYoQMVke/WUaGTC+qpk3So9zf
1+S/Kv6bZvwKBXHRxu1ymEDRUGugCxdWoDT4n9dCb2F9T4WOWEDC6jphq6bI79GbdiEzWx+85CNF
z+nYFr/6WbwzHpSGBqyx1PqtZL5PZeJQXhSFozkZtqkQ3dbEGzlDnaGc6+YyyRbOBcvOJ+AyIru1
9krIOOLEdSGc6wJNatitkmp0lSZfppEULJAxLVKIZ1lTrEsDGEMImxDFaTBizKC8sm7Vej0F4HUE
UHi57hQK5VRSsvkHBJFsZEtYGB2mzjLZNQ+G2O/kPtlJZrtW22RVdoMdiCjPshUD1Q2kGN8AtUWY
HUpcAtJ7Z+9Y6UT6xGcPd0NOLru4MSN5Iyj+Fv+M7WuQKHK4/QWMIl3n+IbP6OG9V5H8Z0ATWgr5
WmGn1cyyylxhCE8tqV7UjSfy45pLzi5K6El3+TVGT4nlTNh1NP8cGT1KU3Ezma+VkR/7SbjDwLed
2g8NFMGU1UutmFZ9dPGMa1sRMK3o8yZ70wOGi4T4rUfbPGbjgS5425ABrLKTLC6RgeR0DLDGZNuW
emmd36c1xPFtGyXOEHXuUL7jtWjE0MlN/QG0hxiIq0FVFxlEpm0DgdzvVuZ0pyUAH+XXZrwAKaCx
R/cMybTGycL/peXjWiUEbopWFlKXucQ9Vyq1NFsCp8tM6SRwJsBaW1erciQoIuzuAyNYq9mBn3f4
zRhV+DWk4mBoNCEiZsracrPqEnRXsR5TvspVKtjKs0wYAaXqmE2rEa/zRDyM5qvFQXYMVnmDiUSB
lhweOuCQsySgKTnc7PhZWdsqyERjUcrs5IRpEyv9GsyjU/qdwdN/N1taWJPKWemg8KE9YU3ZVbTO
TcxTR0w/+B+EzwecPQrsE1hbAuPSmsqyzXS76g4GdBCNNn3Q5vZkdI4BksQQTVKUln6eLCtE93UZ
PHVtsxzXY/ONSAVd7z/efABymo69XIdwdVMttcoojHy8KXcRkzkggnQNsZxNWjgHaOCpRLAQ9Tuy
94gdCAhg9pFsLfSC7vZsGpkwOjfUtGcPZ/wxnpmM1Yl+C5gRpLvmvRitmxdeyeiRntczPAxwZ4zi
4KF9L05+ex0vcL0bEsm549mCQ6rqTgBd5Lmhr17jH9qdsPcuTEaEplAafTYeUcBHgRumjj4TT52X
tnc4LGIfFU5URDxUE+NC/Rgol4BfuWo/ynvrBd9aZm0auCC0TkVAQ8auomNBTPmjsgSIzn+9RxXO
oQ+Xyl4ajz3mdxDtLyLZS0/qh+iKF+05bx39DU+A/DE9cr3h1tsIT8bF/OWROLkJUBuMbjK682ZJ
cqoUsKsN3bknwudNeBcZwxQJoq3EfgWqDLsM2ifYmx97JOsKhZsFKncOnSPHSyZLi9eoo6yE5pV7
jQoKRJyxaK/dqaKCOEcTLDo8iNTXiYvBu3s2jp7vEBRV7eID717xYI5nC+rPk/7UPAw/klN1kt/Q
TXgfxi4/h1f5FbjORUAFsm8hHnFWPmnnJl1JZ4WSNPPGmewk6QrZZXzInyV3mtxocAAkqTapOxUZ
FMeyW2B0BAqUUVPCaYhTgHRCvNoPuIqZLbursAWDiJU+W4DClM0lTu5AXpY/JNhdr+ZZN1HgO4hd
BGp5zUIiv0RielrPEnlGIHI13VaGRfqT4lpxHj2nuf9MYrCtJ5G9DovucsTukC9c/xe3TriyU+wh
Tb6Kv5gmZaoiJ+scE9jKqFQWOgT2bhnSkfccnWMgTjjK5vg3IkLEexfnamIusx/lizYtlGMfYr4X
i8U00jRxJpaPyu6L+aFSTeIhlo/mrlyLKY6FRXnHIjB8GFsiUnZMJc/pYwCdytiaO5br/GS+VE/6
C9nEKE1M/pqbYWymVxj4yNcbUlDr4/RrvA/egwtYgx3dNIUDa7uxxB2GhpJxSvkQHvCunMU78U//
lP/QRbvoUVS4E21zCEgMePKrOU5AXJPoNboYE+lmBLjcvnVP/l3YZtMFbhFenKEC37ipBnBGy3Xd
S8U78vz8+3CyjQd2Aep2fPK2/T0ONhAtvKKL5FV8Y0seb0kXhVzRTBum4TJwsFMy9BlD46PiWjRp
7Oq+O4YvyisaI27B17ubT7HXn1tFLhfdJRUCktrAkvy5XeunKYrbNBL3gfihYOMcWVPq+5EzRyey
LMSJI4m5k9RcHYt17dsddeIoE92sEw9e9d5nBH+osG4y+Fcpfo/0qlfDDIVcClbczXywAYlZ3xF8
XPRk6QF40tfSufZlNGUk+pTk+3bRpkqgu9AiZumSE3XZMmWoqEA49OYQ8TIcemazboFVIH5RBcKR
xsRlSbLElw8RM2rWb8dsgLtpHUZQQ6m0NURtPZpA4fr3xLtSYP76xn3u5m9vnI6rmMoK9jD6VX/e
OG1G+6st9fZBH+mlAu3jcnta6lpJmfInPer5TNup8HHyDSfz7RR4bGFeUewELQEPyE57Tk1fX9Xf
m29yHimz6LhJZ5z3TXu1iARpHC32xKw68OWY4Jg9H7WPhuTlrz/pH1WlPz/qZp9vNQaoo3n7zZx3
CK/WZwW6oJJjR/fEnV+C93rdI976po7wj2rbTHFC6cCd5wDwuWb/dr5Qe6PMwR5hl0HjQzgYQVaN
Q1Ng2ZHWyxnyznBrFEKA41dk2W9C5y375iZLn6Lkm2cPrB3TKrxqXftv3/DbNUj6OND45Rqmk/6h
MNMjP45tvGey297X14wG3v+j7Dyb3MayM/xXpuY71sjB5d0qEyCYySabHcQvqI7IOePX+4F2bI96
VSN7RuoWM4hw77nnTaZuRxKOd/GufaAtGN/6j+w+3uWX6M14KiKXiqa84dgnfkCqbM/DdXzhgBF1
tkYajdujj8EbnYanmg4RHCl8L9YWwXeLeDVc1WXxhISIz32O1v0TFrpEw6trbSUdcxz8ADt8XNQs
YsPSDYoXBngn3ucbZaWwAN+xCEEV8FAstW14lxxZRy8xCxwX1opLFipqtrTOEu5teCxid5LuwyuG
Jpf6m3RuN/2rQPIVNP9smzrqrnron/K1dqdeio/hIzp3H8o35V49KyflLvnoDuYuugQXRgE4gdlj
hIZU+GZ98y71U4A+QD6q5/4TxqJ/IS7xNF40ZyBW7D179l+6Z/ncITHMFwGGJCkphw89LIVtfY3W
wyHDKeDQigvWJPKTunsYVu19zAFHCrcbd1Sl5sW7/PX5/k97q7866F8G9lGZwlboGvmufCnubvhn
bkPdTruNqTxFdDBnJ/WOLMJj1n6G4V3QQag8DyEO9cpCbDeBo2fLcVhr+/JVXEmBQ82L5iI6i6yQ
VgSywlAj6NJo1vIndbjCzBx/Ju/mo3YVTTKemAeArIxkJz75jrqiw9CrZxVTn34xCRa7w4KZwmlT
3U0hZnDJB2ABBJQIt8rdAMozLYEpA8HFFlSjJe6YN3avMu7E2rV2LDgKhtYYcA4TOx8GQtI/Dv43
lV5/WIl2PsD2hGE3YD0DtFixEBvfdLSFSYmjzHSQRnAwCiXX+Cae5VU/Lro3Md3lQPV7Cq8nJuq6
eurUexpT3gqnTfKWbXmrocZcKN8m3RavwGjCsj0NoBZ05cRlEmMT3uH2x67VoMY1kds/ohB/CFtc
67WbXq46PCOWWQjnrB/3RJeDcRG7Rad0DY01uY/AlPKXhmjd9KMetxAnx2DLetQxMKUM34zIIYE6
xHygN90c8kW3Lut7AuNRzvX7DopaBypkwzc4KtgSGvd5tvFsE7jtqXCgubZ7/RUMhDJE9naGtNM7
t91J7zfqbkjchrDRL2BbKZnhz399Jv5sjP/z4POlHeGJmRL6KQMvIHLFGFC42CtmR8JjdsLdX38U
A+vMtfhy1s9APcEYtK3nEffHaS4qE8zplb7fB3N2dQAw21njQgvJgCjx2IzTidWJld4VIaEZexZJ
qSDeWv85xEx97YvKwrTa9za7q/qPfMAj3lsWI2YDYe9O4kcZmg+d9CjnomNGsSvlOEsMR0ULWFmZ
lzxdq8FjAH2Qor8TYXgpz/Vo2ZqYrxSfJqKPm/LYOUpwFWdG8bMYzcLlBMMEWE2oBoMUEuGg2ulw
mf94zUmE5juhalEqVm+9oOzLLLFL/Dan0Q3M7sGIREBaQrGSpmQJV++MWnbTnGE5pMmkqEs9+0jH
B998KrKrLMfLCseLvE8OJZEtQio8WUYgIuANLlp2HornARktZiENS7DIfKuMatkY+cmnueq6rvN6
mH8KkFL45Z74c+Me7rjxW3Fl+3A7nPKFOy7dA084uAfuOrg8ON9wXJij3OfyDP44bn6c79S39QtM
+Hqy6dAeDjzzj/9mDRj5aNx2YX8Xm9v8Djx2StR98M4b5Ufu4e2bzfyu5eJw4z829HCzFgf+zPfy
g+fcXDbvxs356fw+sbOTd34rMl/l4PIN3DlNjjfBBNU53FRM/G7eVlhQLRwmh489zTI/PoHH54+S
SZ07HPiiFPMEgCour5f4IOixrOEWPHI6CIt5Y2Zt4Wtgn9h1r3zYq8uGnE7YMruutHA3fDaPuC6a
wlf3dcO/rvy4zr9PLqt0+3Q7ubcrjazF6bVezE8/oUCcP4TK157/Hdi31xv3sLXckpfy8vuv2/dX
vs5PJ8jyJHG4uIdbN3nebF4jL195pF7cFI7hgX+r9h/vb7m3Weg4bE66fUjXV8VxX3kQ4tIsfgx5
O90m3pSPfr2yUadXxTnBiK1tboWLmRKMSXO44CvoKCb5HjzJ3Zy4Z/5qfMH53/Ca2AEb93p1v9+/
uU6L6/WK3yX3Xuf/F9yxcRc8PP/czPfntrvxFxteNi34dQ2cDbf9ZW5vmLPm1/GUYcF9Ew9TzM/P
5cGry8NzJCYKLX5yF4rn7WUmevMUAvWu3B852PrOD8+vuvDC77//eL90flsozpf5cxc8etl0C/fC
216GBWpP1kXoWYfFdX41n8C2c4M3ufDx88bM//B5eMV75PZitbAX/OfyV24xYY7mxSm9hdcArkM0
Erkp186cteWIo78aveK5CNDIY9gwDYjEPhTtLCCIKYJzOmlO30XrchJZQXob75rUn4Ei7uWGRKjo
Ls39i06wBeHqi2bsodDkq0JGTtyQ4Tx9G8ZkOxhkjEpvfYoJ3yC6cTEtLCj7FZWiEB+wve+YoQ3/
PPWcFTRbxBIbi7ui/axz7yHrB7hPnXmMtBezwQisUjHFD/AAqcJ9Fs79TpSIg3jCksXupJXXwD1R
hZ1YevaoPUX07gLfTYISLGrmdjSfk9Zi3VMvJxAUM90BWAHZMF33b71s0hViwuxka2WFtAFU4bmj
bKkx1Chn/7DGV6G1zKE7yPAvlYoM1AecihR1Dev4W6jR7S6aZkec72koFEcXca4bWPwGMBwNL3gy
tEOV3PcymYdkdWf0sQZ1ETMfg4kH61xzJhMVwaiRIUdQs84CH0v1JiI/WzIexJFc2AJASoeooHob
NfzISlbSRkRVmQ64GMoomvEJ8HVxHdKdpkpJR+49xeXJTClWpnUU4pkbwWxMi6XS0/j0eu3it9Wu
Cl1icj59FWZsj9g7GtRjTl0pGeE+ZQYo23TdFb1r+gjVdNkJc6THzGxaWp0MMguroTkGUgWWRyOG
8GnLfG3D5zaRkbIFW7DXez/pz54pL/sUrwS1cwumI6OyC/U21XtpglwIlmjie54B+WkccsCvb3Vc
3xWcAoYnuVourj0fwsyIf7fkb6pesWXJoh7cTEpzbGRI0NlbNj5u6JnS8hjXiqUvOyN9HKvelfpk
GYf+Q1djEiDYeiOjpzoH0ej0ORGF1PB95cSVvx2ZSw2QiiAS7kinW+mFsS7zfhXPhC/iXHJwj7xx
o+CV9r0bD+W9jy9yNPSn3FTeZYEOS5NDxBw8bA3oVhawjOR8dGuOSp9DtQtMikX2JGdghprW9B5j
LSMbw3ei8SPJkY8Mh6mnInj3FWuZSx3edcUyvY3yvc6hHkk37abmOATCa6YUhzGAAANNJRaDyq0w
Nw0LWgdccunKw5g8JSweny+jowsEpUkRvU1NW1ov8c72OdUBDIPjEJZvfcu64SQYwINamD4KIkw1
DdWKOl9R6VHPX0eCeMRE2fhysmkNGGJ1Pu5kq33WxMsc0OND/9FpCCfwx1SJfM9+WjQ92L4hbtoQ
S77gmIyjK4GZlsaD2paOqHp3UQO6g0hNt04i4jObZkoFqLptLVKbaQJL1JuhSfbGcyFDlIHuo1C6
CArpAWH2kne5o3lPiMMdA0+TCMuCUYclJoEGjeq6oc6fTBy/DXu+q+LU6Yo3yWTev2tJhg6IX2lx
3ECu2I5XLb4fRsRvUQ9wJR2KtrJbhSaUgnnSFDxMLA2bnDzQGFPczFqHGvuoiFgXKuLO80jtDGCe
mSRExx1QJiYYOibrGpd+WFz8Xndjo3DbyVhK+SGlISvGEL7yQ7VsK8uNajrccI11SFKWktDVKe+H
OFl6Uw+Mb3H1Rt1qinpOHogcDAxkLExbPZLdcBifVbIRcxNCEdgxvjUnJRawdDtq5Uda9hcD6vWi
CUuShfVbWl0FrlsM7gzBWnOtn03sJ3Sa38o8xOWEyrNkQRIo6rgwPZmFthpZlymyBevJdyPvLh/J
agSkCTWs4gJHhP821nQdY3ORxpFdmKItBO3JC7AZA1Ui+9ojxgESa7eWBDgLN8mTSZenBy+DIIZU
7xCA4k9VIpcZ35YBekAVlfvWJGk7uUl6vuqkQ53ffA2yCgDuZBnLwiiXCjtSx4GoJYTTewyx+fK9
s5Ld11zyPZm0ilS5UEw2/fDkw/jSBYs2ceiOYrX30vpF0rp1whyYSbex30kS009RLktf3mspWH5Q
uKXVY//yIPgMyDXDqTULw4mQV5+T6Zm8i4Suc6im25LcB5akQow6mmKt3hb5Q8AUW5aPSkvkuqgu
q67ZNCSlaka4Am/jmrwbodkZqLblEa1XUayq4gFe6FQ2J7OkAV89MWOdzNra6vSUk60fc43iRJOY
tLOj7oQFi+17yloLfSeQHluzXAmFaQdcVhrMmRZmqUUOcR8be6Ul3juQ3HrkPAS4kzCYC/KXPDKI
ap5bKj6eZ83RLDD+txBtKOVpkAuns9KTCDWhL2aapnhETbwULX/Z9uoxCOiX8zZ5Hm/V/Ml/Mry3
URydxMD9Seg522rbD5cyLRchqjdBodq9Qe9CM7Z4JyYYtRYGOlVcMiVhWEQ9AZ+Z4DYNvEfAItPP
gS0PxAk56PKuIjBGSQxmrmJMRk5EjKUOvE9JvJWpq/OgDonPU/aa3n5TdkVhLSpqEIlssDREGxWG
YMnqtajgrHB/gSmlGECASh8TZdmlqpsLF/iL8PgWZk4HWrccMyiXQijdZ5bBcoqFO3zTNOCrYXxf
FtnCDB71gXCjCK1ZNm4MvFRCwL0pxTcNhDmonDLRHSEtz2L0rkfvFcraqH3QBs9pxf6tGJkhST31
M5brsWV3KJVqC+Uuhv14HcWQ80zSsnNJcNMaf3z4JEIgrfqKYkUHZJ8+enDlqWRAha2mt6wwMV8s
wYoM0OxqjlwCOFbailOBFRtAZcXi38te+pAMDYAwtRv3MZiFEhO0MXLpU4fIEeTP3EDx+qwmDwUq
Gh9XXY8AlTrwsf//NOdEhFhxGr2zCzq6oiXb4D2lsamKiyHQxxAUt/depzQFJnnrVRGSeMhpcja5
UFIuV7wP5TpYzPWMsKuxk0pxRtW1bZHcqUq6K8t4E9XdNiUUVqnC0+jvJSLAZq7ShRP109CJA0OJ
Y2KNoFl4mpbgYbU/bawyGbncQYRAIqOc9p8IiBtgOScXbtBgggwemMTVlnWz4pVuB15OSgymOIk3
OCSx83f2RbiTTdCc6BorI2c+/Koyk9cKYgkyraswOFSCf6y1bCvKyX0Jmu+nFQxXfBDmXhEpvmnn
bQalJ02Mk8CcmynhpSeBUU8XVfYypmSMGwNqaTAP/d2UwnVv2cG8zaPg4Hq5k4RmoZeugeFWl1Jc
Ap1V1DI6trsaQGU/Et1YSWcsKZephBcH4GlXAK+K16lT7bkGayD0eN4hHEe8G29+fB28W0LSYyPj
JOR5D1MEEaelyWAc0sRALr7/vl5nUCsIKfCV5TDFF8OAKVOrnxrKKroWCnzvzch1HsMsG3GIFnBO
p36SKouwuu4wVagEAL1MkI6xIxwTCr0SpnxzFvmIogPK4SmG6uVYMTgVeBRl3doU7/PkUii1TTPR
Nftg2+p4qUrIQ31j5YPRlxKy1zHfJCnRYYjS+xT3sNJYRWbFa3Du0eN3hSmyj+Pl1KR3dZs4qcz+
bcRnIL7Oox89n+wTpI1sWmZUUqU62fO0ntJvrhMB+q7o6lzPk1KtfGk8ZLJ6TOt4LSr31lhv8vqG
IweW4dwOSwJ32SINMDOJN3F8S1IJVAOiC3VRFLXnzM+Wkw8TvHJ6KXfi0FiIobJvUqTn9bLtjCcx
pOA1KogMGFAHiBBUwoZnWomOTVoR3WvdTe3OCoZfRXNOa0eZTo0lnVrA7nx6MzWu556GTmNnlFnS
pG8tNOQKA+aYYBjJxhWxbBdZQlIvZEbY9R1BtjVnjZDoi4B9IAqHYaAqo83ZDflKxkXat7jAxdHO
ceMyTAQcQ7cnMtQ2CqJfDG+bFvic14U90F4ty5XR3LLKB+Yp1qGl469Dt4Cspw5DKFNZTMDQJkZq
RbauGdNrjTiOVl3opFkqsMybGuIiuvZ5qejjbmE1ACZUjh5FQpzku1TAOrbMnKEQ9so8PSoTJ724
NMbHiGtBraJ9BhWeNAFclIOVob4P5iZEiy96405LClvHsBTGlxvO+4n1XCTCZNUFJ01404BwM1w8
VOZcCGM2qpuVPAGTT+G2xSMrQOZlN9mtGsIHOmSXqsSGtdUWpcbAryb9oWPYEUnQVtOKvSWd6lqD
02w4wxz5xgk1SC8F/aRp0xYvJaiERNpNqR0BEJPhUQOkax+n7pi2B7URAJRhOCqRsU9FPIe1PCLz
tod/H3MKy6vQohoXq5QeUFDscoJi0mOd3kpz009IFVZeLZAW2BBvnp2FsXCGiYVExEqqd3PzoY2C
dSpibSArjoiORG3gjMJYiLXtoCgrPWztKt2LrYjnqUpNjuCPWUsNHy2rWKSsDKqqPjLmSKP3JrBe
biuJKRnpD7ZfAbC30OLLkVLvxp4LbdQxFXHZdKQgY34sBKWbhx9JbR6b8QMrc6BAddeBAJlwMILq
KZhjk1Nj1Uyc/8TyjDo+jmG56WgINFrE0pdRWadqY0JJsc82+2zjl9niQyPPxegem+xOzWQgVchG
vu+EzXRWOCC1CQcT75x86enrVoPdKWpH0ccqWNrYmNWR7YjTXpJujbIj+zwOFll6DLr6TGmwNjl1
jekmjfiC+SQJRHut3QMTr9qMhkRHio8BoB5gFuiJmKGS08pwuel1c1/E8/4D2dhb0i0oL9oY2b2C
TWrRfvPyZplwssX9c6rEIBBvpUyCNuTRflyndGQ75B+WxfMfVexX0gOUrI5OhZ+nrmU9FcV0mIcu
33pUjO9dgjrHwy3eRfSSRYtSodj73kcKPcICcjZoqoxwW0Ihs6WLUdwPJCeDVCezm0QNwTuTnTZE
98OxufeJNOZE6HF9o4QpWPBoNbwRvVk2lDHm6FbGOdTwG5PmC5D2FsOaIDKsswrwcKhIBvCAPHPT
4lnMWE2opj3Ibu+vhmFTBY9Zv1FSz+1EBf0kJRIMz0KvH9RaW5Eu7UaXwq65pD+Md/oCL8qbdS/s
FP1hACI3jZshRw9cxJAieixN5gEZuAbFixhBAoEX1kpb0jDoCciuATvak9OV2HfL9VRJ24mFixK0
TgFTh5mLdRvbfZzQjBRMmFa/6jR5Y6oFF0O9klLmPaldZv6wSXDw6JlHCfk+g12LDeyOAg7eUhI2
XsiqM4NT0gTruvaXjWayO9ea/GjCLqkT1R7F8JTAh450tEC4j4nKrYkzp9YgfhTi25SIORTqYJdF
nEdNt+NYTUD+tZXfiUxBBkq5cAayRkxYjI7OkRLe+9Z0VGuIcLrEl4nkfSMQWjfpm2Q2PKksp5HG
z3aw1lVLk05uLqialyNGk1Izgq8lO6vD1jJU10NtLVqWl1pUbadQWGpmy2m3yEbFietKoXmECgjT
544+v+lkk4wHT6JUa9GiujYi26Ji1xUBtVZ1rYZjrMuHRJX2sVxv89LDjb+NjmMIuKA9F8bLSA+v
Td9jvLlzPV6OFUnQYWFL+NXI+WPbKZsII8zyMeaQt6BOjILSYwKRkRhmQ64wIIUGFCBt6jC+a5yW
FZupNJexe7OsBntscoKn7DHrNkUZXxNLOVuB7GCoT9a1YJfmeYpz6KU17cwnAzs6Ar0XonmdrIM3
rj15Q7zh0szeIWkcBqKOhwjbyc7EJm6AbCTf9/pzVp+yAYtQcxaB1xuxp8WXZ/pZrQbK61moUwC6
iOc2S1x6F55ROoPoYOo/sE2G8GR0VKd6sBxFaZmSkygDJSN3061m33nFsuOTFVqmplyh4AcMFdGq
qTQKBWEzBMOpMz+LFltROhlVdZvk4lnBXrwamcwNfaFivl5REUv3oQBVUBnWkD3A/iNmr6bpOVvJ
Kq/YcThKdh/yVBwCrTvrMo2UWOrvNSZaL++uccWcaQXXvwbJpJ+xBHWVCCwENlCE1S9i/EAUPI9m
lXJoP/3LtMGy4oi36rV6FNeqsfjFh/2MjIypgk7qDcQTOB4/4nGdFNEQqPrmXFMM3BfWFQKo2C1z
gcJkYaxMt7kJ/oZLFp9v5Q4v1Mb6VajQd2b1V0wQFQsBwtiCaJCwf9wGP4m6VCn06S4+li/SZqK8
bWAkJnfmpx7Y07P3WVxRumOyK38yTNT6jFPK1UK7zx8xTgOdElNaIYsArgieu9OJhoZn2pJMvUcf
1hZfjDXAdcZy+QmvXEXdaB7BkHbjOQq8wQv+1iDQ/rUq7eqFlUJLcwdiIz4q7IJz9Vrcp1x6u2nd
dFRc5aL/RoIgRrZaiawO0jbo9gJCFUZfA1Z3Tg061drFZBNKR7MtJaYFNdLkhIUDIw2hCJa0Uo/c
ZDlixIoVJYQNuo++7f3CM0aaodt/2bHElYkYO84mBV8Orpp4Zm92urhvcKsJg1vqN+u8cmOPb8sK
WGxO6EglzbBHgYiJULiPPM2e1F8qxuYz9ut2WNhdiAZZFvhyfaERxb76h5YYibhfUmZ0eLZwniHD
6FeBf6DlaaEcsY6FUaBL+QW/RvsJ5ozDBqJw7Gg4vZQv55dqpSO9c0PcJ566UQJtY5mkiYjKpkDx
U38WsrwWBMyRp/hkgL8GJY0eFodqm4IjVB/Ie1S408VIaI8Ug9WzkpU+UktzxjkEICrvZWYpo8Wn
OKa9VZOeMoWnrpcfgoE8zehhjidpCv3m+dh4oBW/qjWR8JTeIgRUSP2OhCnYjNEYs2B0qi8lqkZr
FFfEet9lHmJceTQgAhRuVwZLXZfWqpAu/3og+O5U8eUYwdbDfFe2iMshAuvHi3CqIwR1mTHdTdZC
Paef3sE4kVi6Ty/lsdmMj9az/Klv5xyYO+1teAtfqk12ZzzD8pvh34519UvwDfBBfOxfJhm4aUFG
gtMelfUicKpl7RhnZTU+U+ahC/dOpK/BNXA1ON7XgEsOIkW1aD6BBaRxgWkCXU08K7obPYDpARbH
dJB3jPHpL8SW+k8GWyJmYCIQDQcxQfnCflASUwRPIKTB/2TIA+iho0/j5VbsgztoiPmjxbJiMT7K
L1g87ijA60N+mONLPUyiIC3Y5jV70pa6k5EbZSyVQ/nW+QvloNF8l47hZl/ZzUOyHDGgGrY4C0PP
vsx9ZKKTYwdIKHvwLpOwCMVFvv7rI/pdjvj1iJJFjXKGy05mbP3xiOZaVydm0fa7vGCU6l4ybZOY
8q4STDc2+WodNteat+qpQiElUmJ1AFG13dGBxhI1NVnHwavNu5PKflGoACDKrUpalmU9143Pikn8
QQo41LAmYKXSSgpV1DGFfdFrCG0h+kvBixxgtO1hUG4sJAVfUOMNSdk+ZInNjGAjedsLsUIreTqH
AVCe9dCU0rYuSeyuKLfZLn98rcaz3mwLRk8/eJPkMxHvQle/exirS9HOCyO3zs/+QBuALJgktKX4
1SvaVa2Ix9rzl7Vh7GUfGBT3P4PpgHEeP9CdqRO90t1VgX+uUdyMvgCBHHePGJJSkP6C36n9ZCyW
GXwgvahoNjVznoj/zPHrpVbG5rc91LiJReFy2qMgvBMWNAiXYbwITvWhttO1t00gE9B+crJ1SP6r
tQ2/JUfrnHJJ2QMd/kXthHfAFuvwngAJmwYSf2kp2pUjVc6Ay5r17l1iRyRXzGHN/osLxpgHy385
q/73e1hfHG9Ekq2KzBe6QzMgFqV+PMBJtqK9mu8GerFECCOv1Jy2cFEbUMVG2WEiuLnEDg8rJhvr
ROmon5QjjuZe5FizG1e8Dc8x1tpg/g90GDaZ65+bdbMlLG1pOgXGJUhNlsKtSuAH2dGRIu7owRVS
YOTQlGEJtyhI9Fo0jz5dmHBpYcMj2ALL/n4TDGsrWIuYvsXOAIdStwkwGcBcArBE56+vuJ+Rm2Ti
EWUi06mmzO9X5J+OcZgqdTCUYFboIqgds6sEfnJqty0ozZnhEy3CiVPUOkq3Zmsd/Ku0YqQgJveq
HbK1saWJhD6gdme+PNZjR9rQnUrkATQxO4ES+E0+5uIifs2exRvUt7/eemkmHH49srOcG8UhfROY
yD+eoYYo51OpWdkFqaGgfgr0jTHqrWjtbNLi0MmrAm6S+qL9igqp/ISBBrSIrNDQNJjG+pf5uZG6
NvN9IbtI+TefnjCIev8pInASVsRhjOa9NOysykFRSjC0RCNnxQpeeRyTlxqTBpYcrXpfnCJtK1h4
eWJIaWiLLjjkIFb+zrduQeKMNFwkZq5wN4SoE9J1Mmxplf9iyP0ZiRubQyLnTAtpuvRds/ynE6DX
BisitKg4jtljL60y4UHS1hZNnXTImeNcen5xsxLLA+WOPluV+I7crXr6GsQs98mvrFnVedL+ckgV
9ijOVLgG4gT05ZDGpuyrLe5H1+d8kW3yRQqv67SZXRNV9fihf4tXGHiAKthDs4DuTBTi291qaRMY
b+Kv6WgbgEhC/N7X62phz87ny4Qq9Vcz1c9WPHhbkadLcA8+5PKXsbHJspJ2dWRBP9jjwx0LHzpx
blP83MHwBRXQ40Mb4eJu/YKE+7MC+YcP/lL0hL6FSH1UzWNZuWG0MUhT8zah4hpzMt4miDYpIkbf
VXACLJdh9Yua62ec91nLz1IPp25MQ79QgMHWM19TSm83pIHLJRfPydpMv2ZoklT0omi3Wj5WQbSP
ATsaekxy8OKnsqsNvyiRf7klcwn9pxMXtNgwI58KPKcOz317MgXGHdkuE8JIkhshLDCaRkZrCz9A
Q22X+US0wohST/jFBCP/a0WG1FfHys3S8R0yv15DXVVrShta8o6BFirCCWS6MNB+mkhdovveAo2N
WqenJTgI9J+bb2nCmAjDQMCQF8PThjZdjFw+Et4qqBsdmqn/90BJLi0jFfbCMFm5vH7cWYIXtFEZ
BAYxZCiUPGUjJ7qb92cQHcoUXSuxJCC7e07MQq+oa7fvn/9vb8O/+x/53T+v3/of/8Htt7wYsSwM
mi83/3EqoPc31cdHc3gp/mN+6f889ccX/uM/27qpXpLwJfuNhevHS/tb/vnbffMCdtyEb/XX1/7w
VnzqH1vlvDQvP9xYZk3YjOf2oxovH2BCzfePZfvnZ/5fH/zt4/u7XMfi4++/v+Vt1szv5od59vsf
D23e//67PEd8/duf3/+PB48vKa+7/8g+/JfkX17x8VI3f/9dkKS/KdhD0KaURQxVtHn113/88yHj
b6gxMQ8kYxxTaHVeOGZ51QR//13S/4biHn8TLL0Q4ZMK/PtveIh9f0j+21xRG0SUMwohGZF//+9t
++HY/e+x/C1r07s8zJqaN/5xiNZwKkMLTuqJiVBcFNH5/3gy1RB5JKETzpqUF0dJCh+GksVd1WNa
hEmYtAw65HUl7fVGLbx1LIksUKRkQhynYR5JRWxpySGl7aao6s4TYeFHtSH9QtalENn3w1TCdhrs
H1MhTRWvN0n9mgIp9F4Z9wLqiUGAv1HfNV44YCYcfZuEUTi0ZfRqJTR3LZq8hS8ACMkQ2mAC9Pet
UdMADk1vmfrKVUIWvQ6a5D1pdd8tE/mhUtOHsClx3TSTkK4nJls5hW1J96dK7rrE1GzLGs2tGiBA
HLToOaKXnkRxfVUTrv4qXI8xiYl9CMgvp9Gu92O4cZC2hVHZKWIi2daEkZiXRJObPVhdP/sdVae8
tgihxYNjIQ2G2/RZTbAoZk5eCDhQpGuWi2SkqVgpyxPWIV0iduveM+9z787vlWYnmvkm1hK2Rs0c
FYsKJzt0Sn+Zelh9ta/iBBO0xaJpe3Gpt8W7ODK7pVVFSx26/RJZn+wk5nQOlOysxFGGXVn/jtcH
gcchYrRQK6Gk04YNM1ggYqunB2kAixeQnvZ9MTphUN08ixy9UfNXjR6uFDUihy+3KjcyJX0niZ9V
8uJHub8vPDxM5dgAHsWBxBMqgEvZj2n6D6egj/Gir8Vh+/2HHrAa7QULC968sevJKqCDth3mUZZx
bALrOTbIMcQYDgFxmNCthvWis5EpjJlQ6HYw3wc7xbOB5bsOax/SDCfJWym0S7EPgGXU2MU186iL
Ac38ohYWZgEvVxW2ZsopgBSPDkNevpee4fiaDKNLwZSD/pieddCt1eJzDKebQiuYtltYQ+uTGlqX
LdSFqA5egaGVpToB3PakS/bJneTRzI2KivZW+C1s2k8ISx8URStr8p6FGahIDOMoVNCaoiY7bcSh
Xut6qS/baHwNG2vfZ4JqF5Fqm712y1HZNWU4QiwzgbAkE8NUkmnr3rqTp2aVeiQcyGG1rYbywUoO
XZmba9FjIpDzElwDDuqkyStBxwxVyozUNioaiH3NWmGqgurYYOtrtD3rV9linZKDkqrqY9DSfA/9
a5AagLxy9KrnjeNlJPulWeMOQ7sm8hCQ3qqeZHK6qrwTdgXU2KjKngZpIWlVtskKzVblysKZXo2W
WuBXeL43q9pEBjEZWA6UeO7J4bbpgKKVKeHhwnrJ0lagvd7fMx64SFuCZRZL9D3bp7K3cFqJJ3Nl
TD6e7Hpmx1LwHGPPpY5QAqZR2PlpdPwvns6ruXFc3aK/CFUMIAm+WlkOcna7X1Btd5sEcwDjrz9L
U7fui8/MmQ62JAJf2HttKaqHLpr+1cv87CVMGhq3d8+hfb6/fggQmNwuTAL6nJSMYmm/iKa8pkyK
G4b3yGB7DByeD9WqmPchgXk7hRrAuJF34yzN3jU1EpBhRk5LyGyV3S/uyIJeF/9KC2NmKMJ7P/py
bHtMXPf3HDtf9K5M6JZr5Gq8sLGwEA/EUnu7Ph/PXvEVmmUvlEQFOOAWT6sHpbvn4M34ldhJbX/C
IcGF13x47vwRtObV5uN3gH9oSIHjaTxIMkbE2S3nqEZD6sTjbRUkbPzBh01B/2ZD3EFDn322CUKZ
VZuPwnNR0jE/q0aeMT13YI35Y3KvRMQ7QylrHLUfLV3rULW70pJvNo0LhveZ1+EoNMfDOKzQ6WT8
0rby34iNFF2OG8PZqDfTOnqnBKVre93PLC34voZxDBdRzho+/JsWT/F0lX442XtFjXXoRsg/7G4R
XvWLusn/y7erPiXajmkcfhyvag510d+FjsbSn8lx0zYWqxn6riIE+hOxckXmeNG9hREcnxIsY6sd
d8oxNSqdBZgFV1MfIZFUGpe40Jsm9jPkaIGi7DwVRe7iEVY1FKH2eZ56wtInOCP51ZevteRxiD4q
mZ+HNn+KI4ziNdybzSSD08BNQB5nxTwqrauLLrP5POv1Vs8nlNcYeKJo3ZWl80smjH/ZifY9ArtQ
/GYcOjwm+I+KJo5O7bXM9AYvYRmNvr1Q7r8BRGGbLnuZszkKGSbvnagPWJQhvZ6C4tsLsEwtM0a8
5NH0GW7JuvrDwDE7107yd5J9C/RW39RmujQMlRkSH5epXjgya+ZfUAXW5Q+bmaucolfA/3giCfUZ
iLZmJdWVyb+yyg66qhwU8ND1rrrhBl8on2n4XnY7kU+C5HrAOgQ6gsnTdtEswtYe6KUg+72Ln69Q
6yx/QfNYgD5EQipmIkhmyVx2mXl8BkIyVIKI6grkGKflkVLibh4NGZmpZlI+dvc6YdM90secI+8t
FkN667UO+v/cupthJDA+jKtDsTL0k+VNG5IWtSZddshZl+NdzQr83dEQneJ10fsh4B5MK5Z2bm83
Q6zFViIURcrf4827KmnSOIZ1uOr06HNp3OB97XqYhdPs54+NlXrbpwEw3mR+GRsYK9mSHTLdjfs8
wc6v+76/NKxtd0Ot4UVwXyLK33V5rN/8aj4609athTy0GbOVLsJ9lsz4WIe1OQTrDEuwx66RxoVH
xCC6zbX8HbfjI2quD51NGASD6mOY4nnXxJAnbIU4WRFR7A+Jv8+rkrWtTy9PewSODusDkQuME70I
UaHhsAt4cJwiAD+S4XHKFCI+FD5tKLL3tWadm8lHOS3+MfemYde383OhpuKo6iDdeJOHWM2A6cwj
+IbhaAq8oeVX11q54bOpbxCAv+f2GodcVP/E4mIyQLk02jUDvJEe0DQEd2WvH6Yu2A8O8uHa93vQ
HP7zws3+jDApYU/WTpu+8k/Gy+QxV+rYSQITXftIFdc//fcFbeC4G+J22xo2rRMDmGBMmi0rpb9K
WZAbw2Or7oJ4+rIyOiwBdsLh+g0NR13J+KANgvrrMznEDJLLbqEasfK0/kcE6g5W1Adl569O656n
zFy6+WdBKI7odciYbzogPab83QvEbsn9Qx0rMsnj2yUTP3Gg5zNpoUzx11ejyz+iCS/hzISlQobk
i2SHnLLcjIv3q3OuwYFzfS6ddjmqTmEHbHmkFuW/SFKTAyI8XaNfMifNOQYQKLQuxSSWjnbY6WUc
brwmeITPYx7ZEHRID+p64r62SOZn55z46UNCQt+2LdU5cdP7deU3k5IabMGVP2bF3O6bGNGtUyNl
Z2Z1KdJp69dK3gTl/EfM6MgAIT0Gnf80h/D7wnIiwwvhaTr0v3KWVEr9RFFSnrPhX11WAKYDPgFr
jOcChh0hnH70Gp5VTQBxCGrVRO927s8Tz91Jr+F3bPTdzPzhxvroGtaO7BaLcyFcaTim/qcTkJDG
y1SNx5EFImTdMNk1ZfjXV9N5rcV9rQDSzHKaYbxQ/i5l8jglXDKzz9ETLN2TP/QvxmTeUfl4HNoc
31KnxEXNMEDKCXADgMGtnTCnhxMZMDUKPcJvb9t0JsWyU1+2rahjcdhsyxhvxqRl89I0eM1Xi5fd
2ucqTb7gCCG78Ye7pm7HO0DUZ8MfuwEVhd0Lpucj+FonTMmICZCGVuGu6Pt4w9Tnj3HmYhvL30tR
effsLYGMTuOM8BzO0xWO245sgHVbcKG1IRnzRvv7utYPWkAS0vgWNknZwp81fEepdBD46RSuL2of
DrRqY0YfG8VUqK3hXalDee+b7EUMCWHcvfpkVXsggqc+kNZ1YARA0GyBOtFJoQYWHpiWKtKAlllP
e813Pc/yiHlj2Sv2BI0B7Z5XFS9QP22L5pwu/E6/D0tKQ8jGLkJe4hLI9u0Bwc/F9GdMc7YMnAJ8
dr859K8ua7BD84iPRY+/5rZcNv/93yAn/6aiLtE/spzjTKXfiI5skL+yK9eqHsvXSs8/CeaozndP
Hef+jSnOdRzgaGkwzICEirdjVour18LuAvmMmDNnFVBz/PfZkyjA/+VirXe2eF1qIiMmU7EkUhUh
VxNLcp32kG+mxBzKAWGjMPm3a0Gt5JtOqnqjwuLctAHIF7LXjNMgnlqhjbNWgQGr9cZJY4QljcbZ
04cHlcN1MsXOq4BpN90AFDbn+kRW18WgJBTFuIi12oZFdhgdpREV2BAWYQYEi/dBcCyOAfobpENr
cOuG7Znub5N1/e8oFOZWNQi4YqfeFSuD0sz9XTT8KpqE87h22LmrKDtlOnpzSwf7uo70IZrv5LJO
bx31ntvjIMJwjJhqIHw3c/a2cS5z1i/3JW1f2rTbpkENdPU+mRS0GG/50dPRe5UqTjO5HWfnPiEa
0snS8N5ZqvItrdCkOql1T0gqN4s04XsJzHaFRjkgBuNjXX/GbUtS0EzP6zEaa+Oi3rtJQUGQ2+xl
SX8I20zx4Z9j2ROMzU4yEIilmcPl0fhbTc508BfkeqPBC5LBdKsEhLTyPMJ5a3jgNnPdYg9oS4t+
8Cr/kUTNh4UOD+VSAU+EqHkzWf/bdRsUttS/nllfK/Enb6nGy7r9acyEmzMVT2FQI5zHN5oyl7zv
SsF3m1KklQYAdCHRiaqsrnddZ2PIlj+2aStWi8WbXCly5wEo0zTm97Zpqq2LoWjrH5sCymft+t1W
a3VFOXUzviQ0QvE8+gcJP0yZ5VcS5M9CVpdIhP0u7Wei+ThseUHVufNZJkQAfqiC+Kkz7622eh+7
2cLYRYPUnBAP1R2yhhYBZjjS9nPILbvkjVN1furEtYKLxgFR+IvMxt9dJrb9HHqI+bIfb+IbETVL
MDDmRn0aFO5LE0wXWpY7b0HdHthqzyPzOcx8fIq8Ry1rXWLWHdRYzUJKcx+cSxNEd4ojv0YyXK8h
jFYZHHUxbjWOyxqRaejWH3PporpoqkvtJT7+I73cg2bxb0Av8XHrcROJ37modlVpiKjz1HKIRXZV
gtP0Z0vVbXJkbcqqcbe0/UHGOfHpkYC0sXjtfu1h1ElApHaw35Vf3PKR+CdChQqbo3XyOzr5PoPI
wF+tuT/2XcBa33EpkJZR3g4dac5VZuxTdv1cxmh+nGXaMZh5z6h1xBC85y0bxkRBGjZBDJbLa7yb
LkdcZ/KnRMMF5XA6TGv2lJWTuzddtqU+W3eqM94GwxjwoQkX7AwEY3AZdWQi3dl5QlY0obqoCtBn
ISUPHX70l2HII6qpv1Fx1YAQy3hqAoyggwQ4PMktJdxDnXMRWtbFa6C5B3X1ztzL35TRdDNoio46
SpHwRbAlRsGgIyrz39bGP2VVQrmieK1C/73uxjdViUtOIUspVF5WAqzjtfnuGzapZaG3okrAbIfT
sTdXx680v2sf+d5SLJviqsJ3Y7wV+WBOHeJzOrOWPxjP5s4oEDE1GtaibqB9lMa7c5LhSyOzkRXC
E8ilHAXh8s86gPvmcA73GcS+2Qv/1lk/H+Ice2NQ1Odh18bbfGlu+25ed0Wmb2PmZaPMjsLoTeVf
fQ1kuoZch24BXcTyHKSWzIOAZm4dKCH8EdEWDb3cS7LMEQvtNecwFjitbjoRwKfyxdHj7Hzsc9Fh
Ziwu4erNRy9eUCD/7cpS7DJuYjXlJ7cV+7xmFCQbshOoWvC2+cweJ/+naUGUJa68zWBebBYu2Ztx
gvkXs9W3eJfW9TpyMmD2K69l7daOl6r9stb+laqAfU5FyRKB/bqP9l3wutngohtzl3mKp6l74XYa
X211ShM2tXWuXtPR+xIFzAdZ1vEh8KcXJdNbxqX5hlHztOmU+1yT4EO4EaWhir9qA6aLeTSZIinS
a7Ukt7ono0N4bKFYENqJ0Re3O/d0k+A5r6Ta9nHT3MiF5YwTMnXr3PnxcQma+M4N0Bf7E5+DbECn
7mbDAUZ8t+KpxEA84E+IH6YIXgrm7XwnBHlOa9qiI/Tustm8yvSYMp4BeZ6xIdfR51TZ+rgUqEcH
26EgoNQnwsCFiwF7tizc9TiDnvXJu07C90Y29S53WXaLKDnPA5zcVJUbDvWfanbZOC7yI6zZ4pq2
+nCte1zd4ZSNwa0MaQGcnBTtEoO1naylHAGztSJP8bIBT/xWi3kf6TXeTQ2DPHDXPyK4HfBZ2tlZ
N6om8SA1JZkSw9WvO4idKZgcDshv5zE8pUvjUjOW87YIgZV2A9Pg2ONqbzwJy7jfL31xCXrP7kVr
k40FQrNE7qUt2ruOxbp1g4/UA3BPbRzw+uMKmP/YRPRXb1pCm0j/5oX+xZFMlIviVXvyd4yL/8ZN
gw/RYrCdkq8kH0lduW7spKQMBTli5/jGKybuZwk41V34NIan2FcYRkOSKML8OVM8Lkmw7YKe7qSV
B97z/YoTWGBr4CYvfhlFdWWJnuO5+xuOJKhx7Qzc242v2H3zXmDeyXclNP589R8d41CoqRhhrjSH
aiTmTIA0NqUgu4GjVoXmj/Knj9Zl8mMDBIyJlhQkYjkLQjVU972I6skRHi436//Iwb94bf+Hi9y9
a5f2E8PdM9KqLV0cKXvliDNdtXhvQ8GbNDLBKu2a3vzzIpz1Xj6/raXg15nmMqFkq8rsGhXELCxh
3XZT9rC0kya4pLirYvE7cpv6MYkgL4ccAUX31qUU/56g5fYZla7bJXdvSz9eXmT9zKog3jqd4+Pi
4ChDfXcdJssTpf1ttSLQXL0iOZqo/kVAKO7ngKlinuS7rJd/2gkLrZO96ZF+QlSETxfR73Jx/+ny
Oo8KwJsTC7S+ji7h4CuJE0jbpwpZmF758Az+yrRUQ9xfnBaZdvLJVASEWLOcFVY3gArcYRn+lWVl
d9oHQIAAU78H1Ji60vAsinWloI49iJA/iiX4EiF492aGm3MwEOaYxMdVuwfZV852oanggh5oPwMf
KU0/c0h7ly4sxLmS2I3X8U3PgXhmEDtnCM1qh6QGOWNlZaXBuJ2hmOz39Ww+bAnxMXNab++LAjuL
OZvAZ0CFLTgAsZXY9jAY5ONJiT15lPGtnNk9Veg4TmWX/NKh9zC3/rCNPMYnQMLEnEdb1/j33SK/
y8WjrbThlindeA4HP70RPpTZYngep6nexi1qdpbAX7OiWCJO4DT6xWGplwfXm5ETXTG2ya5Sldnb
dXn1ZPu0enlynB1s+LZRr32POKZU9CJ1n98nJVQHZLxr5ceE5HUbz0b97RqPhyiaeb698CDn8muo
SWEtfHvJo4MPmINh97oZx6LFscRATnbyNkkLc1/G7btbiId4YEAzxhzgIWjYsSwfCo21m6ntbg4w
KSwmopEi1iUr2JN05rWr1oqGlg1053mXzImaXRQuGBZXtY8LoNVeYLOdagnFWX1wEWl6yEYoxenS
/4Cwh066MlMlqaUX4GmH4UqwRM4PMAtrfj35F98W/oMe0Dl1wnkch9QQzrN+L5E0u0oWf7ypbC9U
QqwF9TFzxh9OW1UG40Y1TEvDUppj3SN2GNqJ0aA+mAT/6Hw75uJ7DFbMYAgU3WXhEBrI2Ju66kt2
OH0lCQ8tgNW0wV45otvKGv0xtHdJFuD5qckFWVEUloCNG8+x2yIQ/ZYdiLeN4/VlXe13BjwzmVOL
v857swN+Hd0d3SEc9ov1LypboMWp4iUVIQMdER1XHDxD3n+n63RfjBnNNHSojbXJycAV9RVvWWb7
h7zpP3J2D8hamauxNVOM8W6CYX7KJUyt2cH6Fvd/WWNdcQ9iOnQ2z0mSYbJf4tQsMjLpA6/YmNob
qBhwcTscSX2LYaj0sQvXYOBXRatE9hPiQa/Q+6hpOqymw18OiBrG/8QYg85PV93dUlXP0tUY+K7k
yV4O42Uu6kPtBJgQZx5jEc3frZpZCoYBYI1ZfoN4gas/eTtn8DfKGvMSx2N74ybuPq7/OgUVErSs
m5nh/iYP5bs+mqrAqcEAk8/49J08MnUiyKeqB2zw3G1xOXJ36wKMsiLWO5xe237cjB1wWytwSDeJ
k21E4b/3EajQfoIaWxDzAtHBT59T4fZbJtTPfkekj3b/1hV63XVEhBfgyynwYOWRT0Y5Va4p+Dhg
mt6P722IkR4rykDzsMrM3Jk2hAeRO6Te8Pjdltwrmxgr48bNUv+2j3zv1jhiPHe4Qgm2is4JFBda
GIxRl5JJ9CVJqqtxvrsPZ10fR+8+NAwb+nidX+urGzF34j1n7/IaS5M86rS4m5jX9Fjq3tZWRJea
uMws7daPhFNzs/J6oLCdxT4q+/pzBnk8NcHypy1zvS1TB0dRlbjPrrLfgExE5LLnq4GKR5VzH8p0
3AeWfB89QbNhLtJ9VcNXvLSXdMRmWs/98ujo4lunYYQHYIRqEzrNsWH0vQml097N2DZ0GX0GY7gc
GNLVBygOKczv8lwgOkdl8CUUA5moqcr7wC3bB9YUAGejsj46ogsPjnnOq6j/8QL9OcH7+tAuQUee
j5g9HJuXuHD00W2r9iQnE9/HvA8EhjXpa5uig7MtYAkZYgJnk4I6cl69d0xV+yiRH4xO5WWqGyz4
gpTLlr3aGMXTPhuGgFhsWR7zEem6MaButTdBGhhF9eF3lh1DHjPk9oq/3pS0b0hdlq0oJk5V8N5v
zmydHfyPg4Lrsc2DKX52s7x59suDRRzLT9OhHHYisYukJsec1dNeBUH9UnIxHrpBVpuhK76rJO0I
YBCXuGdWzjbtjkHdZVJwQWCln4dFjeckoWfO0arb1ZwStyXyF4CRs/r+yQVrTSE80/eq30PO/7Kx
Pk2U+U+9ZcTC1VrZAovtS6B+XAFhpLJpuB+D7Kn21TUfw/2jqH4YCTngJko2NGnMzax4U2/GlhVS
GX74a8qDKUArBsz5w/q6OKXv3tmuOawhhByFdKBVSBgn+gcXl//gGEEaFvTJNnFhL1cs8uE79syJ
S09AlrccPrklkEqAAz43kbpWs8PLEFPINgRnOZQ9p7yCwCiC8k8S0ndZiQm8wkXppJ+dDeVrXMXh
fvDVK8Ix0pLxgV/6IIKhgb8jmG3yEKf1G5/a+pCPAfNtPuQ3SdHb23yw4zYfnPu5k9MuzdN74BMx
lIN02Q56JY/Wb94XAv4SayHWd/LkNfTpCj//4+z3f9s+ue0b7o8px8LatoLRURWdIrlmZK3fyWEK
tpmdxkPAoVqonUFccJ97/DBJp9461T9PmWnvhRzvzDUSKmvmNw/9BW7+CKRZKH8F2GVDOrpDKde3
WPsLvo3lLaKbBbRv4oPNi4o48hgLYEE3FcZd9kmfXXd4fzMlvheFG51x0jI02Slf2jd/qMqj0kAy
x2ipjta9nWaNY99QEuRTFb9M4555Srdf/J44+KIft120vKyMtLsmTA9pl0wHXC+gMWbnADPjtz+5
/QPHAWurAoBI2sb5XTGxzRBtPOyKZPRvwzbr95lzpuP47NNpOMnWqw5lZh69CXW8gcjEzgN7aBne
RVHB9qVJcTFPtIKDdbd9tJ7ZVLi8EorAW35GiFCJokVomKOEzG0C6xPg5TIVKyrMTobcN68X5FuP
lc8AR7CXodKhfSKDE/IA+3lFb+kAggrrfndd0rspoG6P1203zD0TgFpTsGW7OrQJDn9zdBq2/6Kf
LxUkJB0OznNWmuq0UPiYKgXQmsF5CovrkhGsQkOFxYr3OchLRoLz8FnMsL0KuNYcydhSc0V0mCL+
gIFj0A/q2LrqSkEZ/Puy4ur3G4XLRBfM4gy/6voljawiDFHBaXZhTLND5C1MOLAaWzfbfkxgJEvQ
RVPc37XXf8uUTxb79YvL9hech+DpE9705iTrPVASFksWl+i51hG+IEHbE+PdcitshWnq8fTa9tRd
FTmJ8893S1I/fVaLORAxcFHnde6ac2Kwgtaiu5aFCiDuugbnKGNKYX0+zUNLSgzAF+COAL3evTxM
94Xood5017/3v798Suru7CjiHNhv85iM5cH19a0MYIqyJ/8Tt3Wzb4IvG/qU/niE5Rofe68rj/OS
IX8QGZ8FmCkbU2IxNhMoUYzit6XGnNRxx5zj1TZHx3ETbhxN+zIWD63r1SfNzjUZmvQ+j9YO61F7
P1hMFIWYzJPnT8jPl52AMQcAZ5h23eC8O7HTnF3b4NRst6KnDWoZKyLH37k4rnbYUbFZRt50HFTp
vJXBfUvxwnSvgsLL2pdTbnnlW93L1pUnE2TNnREscGNoyPvQdX/wiRMUgrDtKY71R1N6L3XSiYvP
QPM9ZkU/mrfAFeWxD+M/XalY7BTmLkcC2onunBIbc+8EI+khU/8cuZhTbeIyKy+v5WzytlYc41UU
trSt0XukJDfYMr2ZgDZC10yLonhAWYKmrFth1Ych+5sul/dMmpeD062f9QiDwXHb9sR6xLLDK0bW
7F6z84I2AAV0SgwznMkdzWGQAWYfEsVOJlPPhpcMOO6OFd5XUOf70W/Ng9XwpRXcjbDCMzi217SK
xvkBJUANp+58oY49/HNWHgDbdP2wlJnd5TKjygd3UqyVPscRXRg6+4RR//Q6+D4ptXkuT+TzPsrO
40pnrl5AiwssUJk419y6DhKuleQNr2VGtjLUOQQLjJkhkvnWk+u5Gv3kTgjDfsvn3FgZrLtd392O
bD32RU0+n13g62RJL3dZo8h8GpLjGETrKSz94cbVCHZcn8CkSVXqWMlwBm7m6nPo06MNFNzVQgym
dmMAijGH37PEWHtg3/2vAeex6aOMUVDap49tIgMSpAp/myUxY+YhgEg90ge11i33ZjAAGqBTpc2/
xS8DWCuWG40SpGLl8STqheTCon2ANYv/MxN4QhzGnKF5ymbx6OZTsAcW6F4KIDdZdlxcl8TqgYF1
1tfZdsjyN4OG7GwZ9F1lVZileLAQ+SE79IR2mLuBDau1ZPoEecf1uZ3yLnw2zBk3S5meFK/43rNh
fT+1QbkpmUss3KjNOPjEGXQ8PxYPahrNjyXQjpXO7OSOCo1BE2FTnflQRdd1ozOTy2gCdmQ5GvUZ
SVmL+3Qem7cxUOtuTPRxSgJ9CoOA0Y4K9dmlF2eK9QBWrGYqq+niSbDi5yOuUjXv3jC9qqIu7nvz
ppun0Q3LHZHaDxrb4a6tgwdvDnuSMhh4qa57AJBylTpmzC8TikBVe+nBloAWbBu99wWAjD51e5YE
XrC3iSIswWYVOZPZ7znhvLWlC8woYVndpBebJvSuboDFJeJaS8UK6GWEKCVkeIrczrL2UGbvzNAw
jK+gqLD7voof/aq92u7FIXW9W+mE5T7tH1ArdOcqXY9Ga8BUhgC8sH6KCudLltISz5kcYgc+BRJE
Z88SeocsODhk/vJcCDo7AguKfeb21T2+650Ii4+al37r6L+yd3EQ+QxE2MDX97UFmZPU9jLSBe8n
JIeHwBigs8sArdHzHpqBIqGPvX0VY1Ym6WljKi2OeasOXpNR1jvOyctxMVdTtPBnNsOxZC0ZR1fA
blazhxdHna7Nye+YJzqs8TYx7zwFIzqaPjUQOdyt8cAh5jXJML1LVkXrJSXSTiJQJX9mhjDkkPhR
9MaEmwFQVL314yiOADOv/X4Y74ap2NZD0m/AE4u73g1AI9MauiVdia+wrwb109hOaNXCjAU4Czql
r7piXoZT6yYbD4RbPs/p+zPknxLBTMBHymF2ZMYC3Mzq9hudfudjDxxZD7zTjHl6ZGByaVgmzslF
R/PX6L2pWGg4IE7ArU+wLn0G3aeXfqdenH0lElkpl11/17XydWKFwDHhNLdR2r2ajgNWkdvSzb2G
bt/KE4tNVovElvAQEvUE6AsQUxneU7azSppBqQXDu1/ZuzUZDrDguIxl9jsSEL/i6YqsZEbbmp9m
XqIdRexGhIbNPqXJWTfVWxnrH8xRuDYTLkLDLo8pDz0CyIOTw5r8MBr5YXx2Sx6Gn6w2LMhy9au3
0n2ZBwacHXVq5o1MBbScN0tHW5fF9VM8BJeaFcPBiSt1WRbbcFRkvwILntzprjMnrn9JAMMrCQWI
bfvnQaYc1FFBDgMwg1ySBUAWlD4EAitRicwuNFyv0/Bk/N49jb34I9ca823YAbqTzYF4dcjwPa1d
wtMSII7siFd7WnUNnRXQQabSh6pkXRXOUbARAla1wZzaZMyjuTScPrhNzMjvXqOHpF9/RZFXn03u
vwABdPbSIqvK3KdOOfXRLubvLO6cdJ0fRMjJYq/fBEfweutWGVsY1ztF4J/O/31ZUcLMx//+MfTT
nW5DchZpDxl3FmIzUM0ci4S/K+RbPVemI4mKox2SqMdmwoUxS1ywQdywFMm3VpBrZSdaqr1Qo7CM
HkUK2ChrPsYOJWn4ReTlp+795Rw4w/99QXWCX1/bifNedSULkGzfqSk76rwpdpEH+y11YwqL65e6
LbHUTzHT2FB7jLbLG0KDIYiC2UgvTO1f4zUj0ArDuyoEO1jhdOf/vvz325kCXFdfEwTz638Qbd+d
1f//kv/+ta5XBrZEnfhrUrNBiZ9RnbHHYtYk4g9Xo82sE+K++Cl4e4hJGQRCKyCVG4zqd0E//oky
zf5Rl2/433u2DwU4jGvcTtayWvYoKcy3z/yzCFEBka/szQbfrXxXAy2Fsrd+VQCRQ/PopbgsvfTX
4hvAamawJzU++tJf90UxdRQjAB+rvmA+U3XFnQ/MRTDoOjq+uvcHFntJU3FtLesXuxOXDBU0FYwr
7D6auC+JjAQ25HcssPr2FR5RyL5xjnjQ5MMopvF2yMG8+kO9bOv6CtLyZ8RNnOfbznf28VQNhwpI
kD9R8ePnjezIvCfygb9MgspHY6xcise+Hfdh+QPpg10xycozStdDMrncBWTFpCXGmZENRIzpYqVn
wOc/PqUEUg18os61nIdtHVYHlD0xQdwa717h58AK3J84KpOjVt0dCDbQ/gG54V3zOMY0KtoLsgOn
GxXcylGBZ9SlM1jknj1bCN8reAg6mteJgnoe4m1WJqRXZ+gAe6BMTDGglpJHUqbqs23C+i1ziRel
EiJnL8jvIsR2b7r2kU+1ecCYgRwG6zb62c5oBUJiomJ7S9ZevBN586syFHwOGOiTMs1hMY28D5qn
YM7KA0Kdt8owvMzxkhRjPBEV5/hMPqM3XXi/lvFRAT1gVQ2aTcYZqKoSjROd/x+3dPtnHGug25pz
PTXJocun59S3eheW16rPA/4sxGd6hSPNHoejhzj/VJblz3VgwvLuegkuGMV5Gug482GTZBWsmml9
HNyI2ivi4Mmrsb2rrsAiA3HDueposgh2hImtQGbVPHZ8Pw+tcLZBTARugPJ5dTjgJL57ty/3SYeK
fsmnB+FxnwaNz8hFOMeE5w/Z8K/kf9Sd127kTLpln4iNCJogeZveKaWUl24IValEb4P+6Wexes6g
p4E5QF/MxQF+FH6UUZUykxGf2XvtSvL624R+qWF6bTvDOsWdf4kSOz1O/bYi9L5l8unL+L5OuGVc
20b1UtbbPmGA3OoE3jBIvgKJ3top9bwLR5q7NJq8DcuwdRwzeZxSIGxWzA07lCEVi4vBJVhWIC6x
pD2j7R4xO5pE3qsKp37ZGfts8uZ91UwP+UB4AS03X2r5hkmNRRNp12Ll8KisvPTRbhZuYI8eVbit
ehjD/GNGS6HT6Q2vQpk2ExPOVdIyk0KKmpx6VaD2RQ6yMnvjjpF3tPet8Zu9ZrZygm8h9LShEq83
XgwrpDJPmRyJkzP46dy874ZxPuG1uiEl/qVqgBlW6uIkEMiVI+PBrDxo5dCiHLDAJcTMU16X62W0
kJYwIMs+Q7KmurccXQJNavgr69yS80riCbHZNFcqveENJPTH64s7QhH9tTF8kvVcbUXHvYfqXeHx
3WpuiogpxwbtcMZvWTpYDwmVlV8qL7aPcjaecuQPRp+ggxmBMRu++2AJBrhppmuCRFzguwAcqTU/
ZlYycCkxh1cLCkUm+bs1MKMDGYhrF5KcV18iB8vFZOA153lJTuzfLmrkg9XN5AS6wYgaNiPScMbt
Z47tLa4NHL7AxQpGFPh6fSLkbbLzyiY7RrRrsY9CrI0NsSvMfrdkBff+V2AXPBAdIpR4oHluMhRj
s/Xlu1iX0gD9Ue//sTueaKIrzpLKhVnUYF89ajPMGsSVxnO8Z8sAn89A/+HkNJ4xEFvKyu5+aYWi
AkSxre1y0yS72EsAdwS4yrtAEceSyuLq4zlf/pQZ8R1lTQXJ0ARQLmmlXGJGO7RfGy0HKr5kvreK
4tOYcTOVJvU4FQsxQBaD4rbLDQYN3bRhqrBBuu/vupYHALW1ZBQ7MmACyTCod0xQ9Sl1yOp0e1Af
eoYsgR3rqOq82+KysDD75291GAbrzMg/pY3/G4EMxn5xKg3DvuxHiwsLvb4saGNFC/M5pTeF8Yxm
PFwsCmkwhpcyenT6hpeGV349mm21KzrryejDx2KI/yiWZTu0i/3ICAit6KFDNrAtO4YabsfWt1oQ
QibSZIioPAKzeQzYvAGTteOd2+KDLa1bieB9k8L520MyOyOFKjdBR1MwQJyT03tkpBgL2PJunRKt
cxCjpAn55cQkf9U2S26+init+tQYhnUcBvBt7RQ+VuHT1HZrGXK/B3OXPTLjgjGXnt1LL+vmUnbB
sZHmm2UVdOGocBkl/SkzI9qNE94qeDwRSEoB0pIlbj+k/l63FiOaBk9nEAQQeuPfHgECO2Rs5Edh
QmVDlNyqeRDsmqE1WjXiTY9ZeRQB7pysO0uYD/xdlkrHS9U1qA2H6T3WMMlRqpX4deGGGWlz7EIQ
dOzqHs0aO4LHlGjtlmm0qRclZhyG8hjFE9LHpDs7c18xFEm+7ZAo4UkGu7+TyChqW9o66ybypafO
WO8GlaTGi4l9m4rfVqMeOuajZ1io227qyk3ROU+DGbEvbXLy6NPxTpv6zsztNxtx8qEEu2dU5oT/
Qd4vZi+lpLEZ8RCKgLW1N6UvYdRJ2jOumpqYdwiKQLcG+miZ4JjIU7hNebyp7YUgMYklgTp/CJHg
7AyYl3yu0KbWhvNs2W68MQNfrGekU0I580Mk42iP/vtSLylM/BvDUx1lNm31NRN8JltLNNshYsx4
0kbN61jFh6AprAdbCOodk3T3USHqRaM2+v5dGfSMz4N4B4TC3/CZLRlBk4Hk+k+eOTmHuZ93PELu
Rqd8tgDdvzRYOU4McZkJ5FyO4RE8eNbxIa7QoXBgWmc05yP8VI7MNGFi49KI8wFiteIqTRMCp+jo
2+4PAkVwW+jNUL/xNUqr35NLRdJPeWm7mCjLKH5CVfIRVGV3kOUWju204WRmxAcCb4/EAxYwGVBW
2GwtuLyUQjOZkhkWMLlcPFPdX90g5ICMK4aRSRpesG/hCaXaYvPNXLHiXk4qg7PIwpE3RcnKIup8
RvzlOhU1gBigiwqom56PmmuuGN+NS7AUazVvKzRIZFHKiCeBJ8sJEF3ay4RiXoIMAuF9ymbo7yp1
m7gBdnbMwWePsqV6t0IgX/NHa0BgC2T2YCYDKN24tLfW1XHc/OI3F/qK5FggcSraUO8rf3yZsFuC
OLHiU9Kkr2pic6sXdJ7vNdVzK+6q9FDJqLwTSCsW0m66q3V67cdhZsLLvI3qloRKJAzbObFr1ksh
YCTHHG+GwUqW8J2qNjxaP8Kw23i+K6EOYhctElK5+r0xqE/hkb3e5vVHgyTlXOBXCdC3UUUcnUEq
WFyfrh4JnnedP5nfkveQZ90GqyeRV6gNKRnLCxojJvLYqFF7kkVVAwECmVypDUK6dhG03pehwdDI
bJ4Vkoi+YxtHLmo2EpUw9ugY8Zj6TZocawFDQapTZuEeqarWP/UT9SuU6Hdsfc2tNxwAx26w7sx5
0TAm53apNhAlsdMLeSqB/m8kt+oShlGdINu6m5lxDMt7iuoIAK6IrGZfWsh/Yqvj+G0gwOKllk7R
b2bhLWt7h+wR22p5je1tOAOLDMxe7yOWzChKn3KWQntt5RDPhXEUVjifhqI8MLgJmZVkiPeDADhx
+250eBxVS9C1ynmd2qjAahKQiUKwBm3sxdapvXULeQ7D6B1XOlD92Ucv2boYKyhwuOJz0q6HPjv/
/T/LRqTNzQNan89VrSlq4umqOPs3Rciksorz/g7J8rrip2Mnjh7tyCf04VTLeIBje8H0xO2o2jNy
K/WCMxKGPbgWx2pIJ5j95JAVKXjF4k+aYUqYFbJIP3TfwsDVR1regy3mdOfI4nn40ayu9yPZyRN3
6KYxWe2qzv9dxnXGJl7blyp+UL3zy8kZDZYslhmCRDftyAem1sF5Bo9wc9pGHJVhfVShtZ9rOexU
5DJXqIazKDJBqYy4MMp7ecpchrmtZxwjKwwuIs1ea6u6DQMWxtkGyMRcZIMY7lfhqJ2uWC2okA2M
2+rsbkJBjd6AuRN2H4ZVUdziPyN+OBD+nSUvXcpeFffuKxUsRJvMe4+ZqSA3RN2bhMZDMlrNzhfW
vQpswJ2JYFAWhMDWZgLraPIfo3mi1WmD9yZdHgRta6bm/ktqThgcSOwWYEIqCoGr0TavXGN8/I5g
5p6dkKD0UNnXYVhmoGgh90Ya8Q3LWCEu4cytY7JFRnuhzc9vIsvkHRNdNNLYiFwZUdakLYxLlq7r
gTd9ClIBZDkXj+xozwPDk5MXgidnBG1wK3wUrXQ3dcPlbtY09FFrGk+jacZMxDnC0fHv+CObqXef
e3RRWzNX+2KQxP8kQX5qU+fKJg/Z+RgdUKG8CQcnB+aDi8uD1Dr8AdDhH9oa8Rp7zmteuDQF7WSe
+py5CC0jYZWzBfuVBR1UU/OUq/xJVdZVqxvJZD/l4D3hNWl56on/MQ/zaJDVlYQeTmGujvXcVO99
px2O56+/K8DYScsTzLCSjOMBu8M4zyw2Mwakf3/l7w+BiW0qace3dJkJjbot6bs9ZkJ//zdJM6Jo
IowX5tAyQcoyjAej5pBN3C+nzl8GpKWnLqHgRvoJD2r583+/0t8f4uVrFgYW+Mljux+3H00R4THK
g9NoTreRURdK9oRhptE0h2o2D35iP9bD6DPT4D0E1etiOVCWj+W7frKUGLDaFx1L7uUV93zCzo0i
3yMmqQ6T/poci9l85uD0tV8KtMgCji1lYdirQ7EMmv7+MLgdX/rv/6bTsraD9M1HkuV7H87nvz/M
wXIioxMoM5tJmGreI4WwScu2O4OQLdecRJwxKJjOwqpwvCXtsYziPY9dsgp65II1oiobtjoO3209
CKRzsrOXDITF2kYQpu3OoOZpIXO3OtWV+9L1pMoDvt7Vc38IZpgFZe2au1BE+xQm+BYdGnhnXO5G
QpyzKAsMNbgG+RS9oxB4GOl414avH4MJQCy4/J0W8U5n1B89XOWUO5Wwdw5M5QmTkRwUaRimJMuU
f6TNjSPs/oSkkkxyfJEe7h92YJs2Lg5TjFjPWbCgDE6nzuQSkRgDKUbpuSJKQLLTF2tpU5GvUbOI
SiusCX1NFuM8uGcQYmP9GPsBsmv23bo3jsmYZVA9MR/Esuv3Yxe+NBm7mwT/G/3cy+x6aOjS5zzO
PtKK0V4M1dKP4Tr1hGCXQ3Lm3/bM4YMDLXsvW1ytU0RJmS1do5/x+yTNrI/W1UXfG8lAsL6evW3V
0xFYc7XtHOATozMDqbTebYkTpY37i8NVu6uFIw6GLV4jo7dWWdQW25oRcxXhL2NPdHMyF7Wt/T56
zVfjNkDIXUomgMoP8xy8jOweUwisBzoyQlIGYI55gvALqcP7ErrMti3cJwObk9idkQkg2rPJSCZU
hyOGDHC/zF+TnhTx0qte/Cj+jYnj23ZanLXc+A0+AulE9aoFX6CRJGwbzRQjRDuxM73y6IzFszOo
cltCRz9JL34Om1Dv2PAjkamyFjkq0TTsz8qqDI850gyJRwLxC/PtjuSFnqUS0MyLZBVMwEeX7psw
PAXk+sRpr3gxIu6bFUNuXJ5Kv7S+Dg+GWeOt9nEtWAYIWW7KKeP39qH1bUQE+tg9aHMVtODdm+Y4
Bnpfmw3lCQkqc0Q+U6bIKfCCo8jrB+XiKcRqnx2cBrEGqut1FaI5j9UmDJPraA68ugNb6b+Qm/+I
AvRc5vz37wif/wsGdLe82rr8af/b37X/Uy4wnf8JNKAlMfT/DQOi0NXDV/H1rzSg5U/8EwZk+v+w
lOQJU67rMqF2/w8LSPr/8AH9cJy4IJ2UcPiV/40CMqT7D5dJBygqZ6EkK5Nf0+VfFpBhqn+AwxFk
oNmmZVkI5v4TGJC1/NP+FdiGXcN1fc+yYJJaQoKY+jcakOEOHUYnmOmapJw1gsYZn0niVs2HsHpr
mBc8hlLLRNJzvYe+7XHxZ+wc5CYyG/Z6XdsJmiXLG+XR6eRy8iSB9LBcRIM620MwoLPsSpniOBIQ
gyqDgI+DWyeNeS7SKP/hQWiiN0kgNY+O2z4LnTH2T6ylmeziknGNUemefVTnkH6iWQsvIE/iTPsu
meNDERRoTwaPjvKMTnSGnJa5brOzvd4uQQmgV8IYmzMQ8gnqgknvxOWNLDy0FJLcHLI/7JAD0fOD
FpR+7NNBKLYr406UKZBYl67xuze7/HdXewYubpujhP09YQxxKaIEKCnTgPuAcSJZiw2sAI4P6ow9
d1b6bQzOpO6SOc/SNSwFpv3SSyMs2dAISDhBPomorh4zFxT4AgVg8Z88mbEDWcw2hQMO26jRWOBl
/bsf6rzXIdPj8FYKJEaOmSJYKlovQgiofQscQYUxb1VPafHh9zHbeuKIknkzVLyM52RgDv/pzaGb
fcVtrjMQIbjovwY2IvpUB5NX/HGY/GOxtryuRirI16+n19QfJtTPrJem7Lnw7LQHeJ6F7HUGWAfH
vPDtamJhAt5gJ4zQtB8oUQf5kduRa34McvQJ48BOFu2KwZHRIZ+LeoRIkRTuPX1uk8A4nylCoMnr
8je+WPp6v1PIbbKCzxzXbx29xjKiKx5rHN9zNTKKtNMIXJDjNsih/XxmLSZLNEZ3aVuk4b5zZL1z
ehU+Db7NAt2L3PANyYj6Ntw5/zOH2E8OvBFxvuUbLrP7oEegxazXxPBeglu8mtjLlhCpocSQYRfI
cT0aE7Q5mmZpVdlu9Ww7Ya4RDEuTb9BtWYmXKLY8nCPSxqWg7NbbeZPtP4uwn3x8z5IAabPwaeJ8
rJfMy5FG9MgpDIUjGioX8xZVQFXEnjBOzc5lctPvg0ARnNlBXfRe46ZnwybI/M3PzPij90K0sfvb
0r1DMjTzzeQlc+QMgaSpuwLIX0iWx6CQc620ORaMPmDOpgF4kKGpfpKwipOrti0SLBk4ZvpopVXO
ZAv3+ss8mbh1ytGuvwDW6A9pzQt+o5ssTE0MX1vxTUZHhYViGnVyMXSPktZ0OcZwczH6OecDS999
knV0X5ihSzJqYLcMHVUaivX9pHrbAZwatvjhuqkYntScdBmRpXi1zpoJfHnw3MRteNr0ZLUbYpBQ
SpCI7JHU4gcRmTsZBxdNc2XQteClI6AsKfW331dR9pslDVI/F9waCUlug/Pn1regwM+gFPrkRF9d
zR8GPl+4rk48LRNxuCsJ+gE7HY5YuC3vQ4RZwVo/yaMQj7cdGrlxyxEtJKcJDcbNlnnRHeZcVZ/V
4AyQEcICV0BLVBItteh1iZUyhbA7pXGBo20RqAAWMHMvO2bmRJDaVI4WaRhDH2JXpHInuR5STHAS
Gvs/c3Ljb8jaUFXbNIhE+VQzXQ1WdH39E21qSe4IpkRAHy3sFDYwca53inhtfxsrz35TWkXejtGs
CXNZm6VxaQjXonQgSGPCTxK4PenfJfBTu0UzRETdFOR3tus12RbPvEoPRDsBm+pwpcxfup2qYMDz
XPZ18Bupa5KwTrIYKQvvgAXK8KYnB1YQaXOS3WtLTmasg06BKOqm5lGmpd2x+MuMBsfbMLS7OESn
8kA6RfMeGPHcrHFFLa21xq9IJHzK0+Agx8B1W4Vsu12RdbCmjDRfHGee8Yj6e3xCTNNwBkZIUNfh
FKOpzSYLqDnDpiq/i3QzEXo1u+NHn9c90hhDxO0lKBvnjdmc/SzssLoZzWJPzcyw9k9Sevh3Tbsg
t24CLzazjcnp/2HRkahmZwbIgzrlaEXdktvuzhVOTHC8rjndiZdQNInd4HJw62CiDBvKRkR3w0w+
6FbV9ZD+/6nJ/gdVWxa4wv+m2uqarviO/7XYWv7AP4stS/wDbJFL2WT64GeFDdX1n+BF06PYIhse
4KmtLOA7VEH/VWwBV5RSOhRS4BchAgsqoP8qtux/2ApI4lKlma4PmMn/T4otyVH9b9WWFCZfyrL5
UlR4rvNvSRv8A5qk6KrXwvvy0uSXsBZlmcVyvGlu4AHTfeiE73TmTzjwA2SNWzfUj5YMp5eshrgS
qEcUS5YR4IdwIekYQ3mxipx9OCYjz8CIM43lL78cNkDS7ohUAaYWN79KjwEj9U7dj/jE8vQ25ehy
iP0D/YKgGeGHWFlRv1ezwtMyua9jRcZ7iwO4L4Z7TISo+hJznViIGSpdnBHH6l0WD9UaMgFxwCyh
tkhbnqU/3wuP682quvQcHoRW7OCDfo/RxN7ECcNCBp6rWoQ7shL3uufqbyuZ7Trc1DTl3d6gjEBr
I1/NEbiRcp8d8llTrJLM7GOAeTAdCgWGRHRy23vq3EbzjXHxkxj02Sbgej0O4wHv/BqxGKChtv5O
4TbLoTu0DtGitl1h/7Q2DqXgZig4+rlHOmSC4LmVMjhC6eiFOVyyiKwsikl+mmDgTss3S9qg6TNJ
Xm1Y3ekUlFOHJfO+txsyfLGa4FFYdUZC9Vn4j3B3AGiXYkkMnKxTlTvHSbo/jPyqPR+RjzLwzh4S
sK3KspepCS9zstCcTLMC9mAh8fd7kuKi8bv6bqrA2Y9myrDVe4z4ponaAUmbFjV42jz1dk6Frq7T
1Qpz2bTLRXikdahAdlknRrNiYyNGw38QsrqkhGoFm1Zu5c00raJqujp9N7K2No70wauIah0JAX5n
sSB9bGeJGiv2Ra6fsUN8S9d8GLQRbzNr+tETk5W8GN9lpvkdyLUStPxD8EfhDPUPCRtE7jR9iVX2
YsTRLzwh14Ex3wpiArCOzEVDjBoe0usnnyR9QnSUXZN5POEIuczKvUUj3nK/IrTBgEcGmAHahfCJ
SWxfmry8t/xTYKJT4q1cVViUf/K0eomj9KMFK1FMNMRB4JOTF9IdeMj3yW8Z9kPEdi9ovRNX/vtk
sioO+0fuJ3VMh3Q3u/HDkMhx5+jwiRn2GT/5hBShvYtjRx/d+Yp4vDqGChOD4fpXu/c+kqB4jMjn
80yUkK4yt2Py22dgu6YGfh0bTUbLXGytEfaiVlZBDQu3FNN4EycPcaravWFEsOG2mBDFdkScddB5
cJdCymsSW60HPUOGqPzfQJnbK0mqbI0Mggj0fBel4pHObElGKH6ythdbQtqfwXeRe5SzRHMAx6Rl
yWhlMa1mAeb8kuJ+m+esuwLS49xRp0cfpAKTJ+CHpm40Ol/jLc/5GKJntgnU5lSB4unWMUFiDMJ3
Y5C/IREmG6AkVGZqrrrD9WT2zWeVGLf0xxttvUmzDkaAA34gapR5n0Nymzrc4IkDxDS0Pubg1HhO
9+KH0RlP/bxGWcozOR0nYB53iQGIMfkZDTxYDDGpQcM3HfvxtjSeABZidMbjsg5Te1+oRN+zpHdZ
UjDgta0dS6FzWznBkxywnFsSrGOzLVCvFGa+2P3eWw0THx7Y2lGo7avYDYmVqreAH894vZqXUd25
cXOuPfGg6HsB5WBTD4in87uK8wOENGVKClDSSatNqZe8FpORHI3XSx+UuBT64oRyqV/bHUgSVXcY
FGd2fUNO+EXYb2O58C0kIZJdw9QdyUUQjWemaT0VoxvTbhLQkvQ4+LL0bjLDOzFW3U7a3k8CHMIn
qrJmfHXPcuUUW/LKwHPYd2XvM56tN2Hgv/qjcTIs8ZDOCJCb7I9Kyj9B0WN7DLK3zk4/4wmcYqNZ
Ehc8j0QyujZmzGJEjm+mHoFaHvoFvtsPe0I9bDlRdwgbFxY5UABrKt41qxOS4ehvHMAg+0bl97Qc
mJHCbtcKTO65UT1JhSvFOqFz8/YlbrYVTqjbKCQ7dpaahf2F+CzAJZ14e7tTV7uN85V1hmi1Ngsi
HGBlYXVBhmUll1CXz12v2gNplluayR9INKhl8cEiAmBBPcRQHZ0T8drXZOkl+zx+z/tl9xaRjmhZ
n6OSN06aY2si3oevNWP4WtWObVzhlql1n2f3RoaqdZDBF9Fmqhbv7Mdfo5rgJQuRdz0GX/EUhasK
m/pakgmIMRYzmWVf4r7/HKN42CQTkMy6tAF2dAznzR+zqYkyxvPCNrjaj6ApPKJ4Evaea5ZPezXl
j25k3E+1SdZaO6Bkbl5Ng9S2RMXesV78o0z935TtPptUpgcHnZlZVbgiUj5MciMS8RKmPLWTCXkl
wDlpe8fKkP6L8O/pmtEt1fNwcGbzXPcL9wz/2gydxhA8O6Q9FC7bWKNnJ4+TI16X5n0REESZwdgz
TbATVYfIwiIBW5DgSd+BmMqFlYJXN5t2c5COR2lHDOdZOhTZQx71WzkQthbS8vYpWkk5uezGZPE2
T5Z3MZ3UOEwGqpd0tp/6MoDz3uriUpalAxgq2ApMku8q+xpg3+E8VccGPv/atKerkc82a+FsnyUR
GL65u5UCn9w0TlufRDfpMx1tC94+OQQH0YudNbEtQwGHHjYny1m8tCNrPWcu7lP24bxJaKi9+5IQ
bAcP+4r77HXw8DKU7Jpjb34Hs/peOPG3s8DnbQMMCDu0uAAeSmJIHmGXT6Ml2y70Dqwhf3rTAofh
AalNeez3pleQJR2+GxkhJU76R1BtmJy2d2PnvE+10+ynwTxAz4Rqh30uG0a159U5+x2j+AROGhSl
Tq4QYGcX3WExlnVwo2hF3VUdy8XC5ANSGGXBUj3cW6J7NgfCfowu2CQmoMkM2/6ijdmnSgWbaeTt
lAPkGz5nqw5SdoEQ8MEHFbZua/NFEjGN2mw3y+Rp5GM6FfqSx6SemmH2MB96xnmbsfHSJ1YfdOwe
daUh3H2eYWeFkHLX5Vyac6RxmpTHyEzgcTWZOEe/whJF9UxVizRnYl3XMLyPaNOTkVg0DNvH1I+4
c+EUx6N4CWLizawYolBVTufGKo994wCGSHP8sN1DIkMgumPdcn13S4DumG802C9vBv4Tkx+4tWy4
KL4VfXZRc45DCQxqZksuI/8jipcoDK6HmrcTRsx+QFs2yW5DxrXYdqnX7Ee68iIWYhWVA8akGfwB
gIwuHutzq+OnLGbiMbBT3TixFZ1qCijHZvfg9lG1ko74I9L4iA/35kmiS/okZcEyY0QMrZTalMu2
5RrYJC7oVKcJjDszQ2XqAYNUKLkcUtY1MN11WaErE2b7ZJT+r9aqeKBMYy/sBoEtoeaNdxYz4uu6
4h5JkXusuwSe1RguBoeKm13q3yAAt2FYWyuIB8rTf0JzGg4Aep4rS56dtHnKHHBCunxhHiRRJXCG
CVc9gUEDbUxdI0e1SSi6N2jvw+XOZ6+AgbqDD6xMb7mg8MgSSO3g1K+G7MOUXBBOxcbSaPpzaemd
wXl2Aa3Q8J2E9d5Q3TfHkLHr6/Z31Mdnvso2mhMNqXLJSgdgtxYFhfocZocURWkowg/fB4esOvNi
LpPWiKzuQ9xh3uq8Bt89ojMK7YRaijgdYbOV8XG8NOVbCwRkZYgMRDohl5XtgTzz7hjLAF+l10hd
JhEYH4ptxRicMfcvjojrtER050mJrc63fxepsZHD+E7QmrfXLpBEjHXU9OAfbI4+SPo3RoWfoZle
A5Kl9jGhZuxsovsg+9U5yKMa0t2AE5HGcyKWCObEfZ/WZyqND6Ovxy3ynkfTyxlrBHhTLHLgIU6c
47+OqzQiS75HNimgd41GNO3ZxLFuG58Kr/7yOlltlHmNyIAMXY4io0Z/qIoHq4F+G3Qac23H5Ktt
/wbzqt1o9n9gl34Z5WCdB+Gey940HxoW7QitACa16B/z3N0qZnRrJwvPpgqIcxpwAoqi7biocHKz
ikJPhkB7/pFw63bh3J5LVK7sPI1DaeTDRnsSbUcRb9qsM3ca2Rq4FWaLwLCtP6VRLNpiEkZwYbyY
JU9l4Zb7IIkAmvHW9K69MaYFlLXJNICTLJ9iItmHg0AquauD9iQY5K368jEeI1axNsv2cC6uciSW
HrbVNsUE6RZggIoGQphiV1YwAmLNmlybspnXUzW2Gw9lxUhI7jxDCRr7/Dg1xm3yR2TG3NIViLZS
PXrYerbV5D7XDs/Y4FAgpDVPqZHCge8Ll+G9a/9pYstmcsuuII66i9vJS5K8DB2w/MKxXw0LDBNS
hcVa1Z3nqkGlwSHmdNltmNjqjm0ZYJyCSVY4nHtAGPPUJgo6qY/VTKb7jIx4SJSJT7wb+YDiok36
JyepP+1eP6HQuo+s6BhYrDPTaSHYZSXC/IXuS3o94Bvz3CbN0ZM2q+sIQp0p43dPn60e/Abv7rAd
S+8h8gyk/ol4IKPiZNvKxJWHPNefTqpDZR/wxmwbt7Q2evIfovjqgvDeuB4iSs3tOJs1nzowpn53
7qz2HRTAJkYeVVceG4iYdbbZx8x/iWMLCcLKxod06B/ciMGbZ77kJnG4ifmTm1s2Jk+KB5ux49HI
NR0ZQQ5lwSekUdZxrPGJTnwUC6e9d0yew6ldVSRsBhPB3ay4+dsrarlOxC9VEn8bYTcwpB0qWIZY
uBKxMi33FjLBK40lb7a/MwTJYGnuHLIeWnDPYt+aUTmPrvk7BdtEoXtKq5JKURFEk+AIrp38GZUg
IMa6fwmxQm2VXd8J7X3FQYRXOH8XCJ03yUttQdwBYn4vs26XOIxz8NqhbKyt8KEe2SvVDZj1EB20
ZxRHr1a/qXsOUhYfpa8Xmz/Z1SjFWB11kkje2WcH7+fZBlY7unu8mJENeQn9jERTaHbYE2EaJupR
uvIiba7vPnWxLjfnbGhBW6E6bgYLySrosdVYNcVOpvV76y5sQnfHP+POmptrbepjHSXXpE1vOqEw
tPV30+fdmjHqwS+JSG+Sm52kYG7i7LNum2+U8IP4UkKP8FzUYzirbRWMz3lhXcLp20r8b1aIYjWP
4VaP9a8gkhc2mXvRzz/ZMN2Hw1yTZ1GdbW+4Z/O5rhtkC5m8DK3egf58qdrsfVD1mbTvW9aQI9Hq
79iioQ7EoReZuf37FaJPFKbvnjX/WLHakWSATaiB05hA0kDxMncGJ4AfbkQdXmO9bOjm323ujevE
wWMmkLvwTzBADgzEL/ZF9ikn+mS7wLtVP2kDd57v7KZEMn6AGbZEIVdlDAoyIYy+BuWIqAQX/ruT
8xdDcNy5xtU1xudYAfuRpv1U9M4Nj/a1cqLPPgWRWSIYWqEj3rhSv8iwOvdDdksc/lJLhe3G6hTl
yD7V/UM+15ssnZ4NDt+o+cH4cvVQi4BoAqDAJKXqPx1Gz4MzQ2L2HYTO/fPyXRgBaPuluNPw52Y8
3LrNbzlOQk+PLDmYryjvtZ5/27Tb8Jhf/NbLV3nGowpY+d5M0/sZJ35YgBmhMvy0w5onOzgoL7p1
WI9NGX4FKYmLMy+roZ3H5ftt2JTZQXzN0/STFhj6kEmHHRHfkMXxToWX0BkrLkaT9wgpIaIt2P2L
n29i8cI0iweOaX1kiPuuNd5qh1y1mnUx6DuI+5gqQw612vkKHDAF5LRdk540kdAvYRuNSMOjaxRp
IpVx5zRavoam0QBCMzW+Z+zAo3WzB6gs7VC9ZhlvlNsg9dfqnIr8lxlF23yMr4gQ5VqFPenu5UWY
40VP/S89khrvDS0Csf/F3nnsRo60UfaFhj/ICNptep9SyqSkDSFLb4P+6eewMHYxwMx+NoUWqrsl
ZSYjPnPvuSNyJY5kQogwgTmzld4P14F2NAFywbB97EA8ZR4fMOniGhitdDkNnO4Oei/hUpmGJUvv
kmzeHnmSXibDFu7gykp4IuSAfNnZJEP3bOYKoWt0mD5Hm5tZtOQIR8ap0/W/oci/kxntCgsK7Ywo
4Gv10eWfEaeS8VMTT5cqnveIvBLsu2gOOYsRhDEjZlBccVsUYQ8pfwwPZqFtuNc+PTv/nd8+x8u/
+hnCXSbBwfQAQ8MjWCPa+WiYQfoRCEjM1q9tXJcLHuo7cQn2OJv1S9jrE/lSXiduvfBn3fepKSdj
B6vsw+/HZWNZ53FRv3E2DQNpKQ3ENdZLh1En+a51nQ9v5QfJCbCMuPKokXIw/5xtu810PEUi4xtW
sr2kWPJQ8/6VKfIzfUATpuVPrjW+oYW/VQZ5yZCFy61QpAxoWolbG6VA5Zk2kyEKoLK0X6sOtZFm
D/cRyMP6/+tg/m9SsUyWGf/nzcwy/Pz5X9cy87/93zQw5n90/V88pSkp3lHD/Pe1jCH/g+rEZLPC
joVARut/rmUEf2Xp0naJqxPCgkn1P7Yyzn9MEwWeZ+tsUWyp81f/D3FYCPT+90AsZC+2Y7Kns/m/
uojc/y1tvj9vUR7M8Vn/BXwSIFF04obRHL2BwTGL6BmN9Iya9rUzx4fCtX51E+oyEQ+1qs4+1RMW
iJVo2vqiFf7WixNxHcn/9P06Wb1hnuLvM1zRAMhPVXG3W709xD2xnJO9HHQi7hD4nh1tgnGSl/uk
NIqdrKEmTzZTohq6FJRftpoRUBWB2J549jeNtW5pO99jPeLbbq3VhFLRYvhO35FRhSs2OWZIUnlS
nEhis4+h6T9gYYp2KYVzm/XmwSzh+Sag8PqMK5NwLyfEMV8HuIp4ehboXTE/TRvE1zPGCOFDYNAi
RBMndwT2wc6dm1LsUhAOHPTM2DaddLb88B1L5ulgVPGFia7OjtZ5y8IReWTGECzWeiyWeNCn+UJN
5sjYjAstmWJOwyG395GW/uV7OLDush/AIVnhj1OwSJFGCVK9P/bl9DPYiJKSqiSB96szuQbYYvUr
qNOvGTZfOCh6lj66afwN2poBjeRlnjR5FcXA3n1Kbqk/ricjCdh6czUxlPVTHyk+Ta9rpR9cX09h
kUDyzPEbTWBSzeg3FM7exfCTOO6R0nZaIj9aRwF6y5hCFpQKYw2mgwy3kZfMr5ETN7CgYJTjPFwE
mvaZkzWQOeLYemVF9m8EE7EOb5FK/4Kh23mjtpFG9Gf5frQkhKtipoGPfcSKULgdm2Wk2ZWdbAKH
0HSzDRa5ln4VGKZwcHUHF0fq0NjAInMYBxGYuwV4MoRbg0ajmh3oE44It9RSjaO9CVqmIa4L+WtU
bwARXhu8p1MfsASnBY+H9i571Ecqy3/NEcZNVGDVaPpjOGBVQ+G+pPIjsCC2LmbCoq4iZafnNiPd
QO6ho3B38dhd0KuRZZy8kEBAsHMfXFhkYhWYI4PSASJXZm1612F0hCh0Z3fEPPfVK4gJe99pHjPl
md8VF3uy5o5klfVLB8gQKTYbsleIMLPL16YGnID0aR2wb1/UXspyoP8oPDTnlQD3FSKjKGGo2NJ+
qWX8l6XYwgYkwIB7qg/ehi+4YzQpsfM2DsEORNsbsQvTIo20V2UVsPhjhlUK294W0Z+3Mgf7Zyin
S1nZamNM1s0Q7hUSJEWwEKdcfVjAH5d66/yG5USJ5qG4L0GuWrmOjQM7TYgXPrSDL3vQcWHEBEUU
F6f2XlozgzgIJ9REVs7W6CsNDUAgzlOWNAVPXH01nXIRq+w3SKHphfTnYXyNmYVp4fAU9FAs3LLA
60F1mkeXSIpVOB6bgAGkkbUfpYlZqmmyh7bxPhO3O9ZTca274FKoujpI+BxWk1yH0ePC5Hlk/UnH
P4QnEKIFQ0t1Rcu19wga26JRfe+dTTX0wGuyjIlgwsB2sEmaY+rmoStKmOesPd7VfxgpeHQwUUV8
c0qaOQhF539f5O5ZBjiKsSOs52/dFKwr4x5yVjra3zBb2AN79BZzYVyQTIr87E1ziivvf+CJcxGG
exChc/wmGQbNo+347Fas8quxHHYj/BuCOhvHHFEaMQ04an6ifJiBjf6OgT9N6UprxTqtxK+r86Fn
4c00M2SiHVPaRhnkAH6CsO+qbajmb4zfs7F+ces/xNJF1951T6S2XMu4e2kFFVdCMhkbc86z2GyB
hVeH0de2iWAvmHrY3+qR6scvnslsOxWTGlZGpb6CSD+lWECWkzetmi78zXrtORMhMCsMzE1U3DoJ
5tvXj8HXRIYJLy0IGxnwHLlodGrjuxjlSfNbuTCVS+pTkv6xdWfqUeTIAyg9U8GA3XTe2YaFRjtu
qoKBQVPdQPJe2nWXwVPLCWLqHUwpU+WMK6e+NlPw7Rk9KgB3OlU5e2ZL2MDfwNOERoZipoMaYJ1t
71gNTFHK/Gw40UdctB9Vzhqa5rwlO9bo920Ch6H1zGrZhtmt0qc3iLuH2BpOYRP9eXpCDAwqqtmR
w0RFLVNWQ0ZM8Zlc+dl8/rcsUW15GkA7cXEiNocbiE86iV76Ef1PPLESJ7A4E+pxsvKXmD4dH4V8
6h3AMbhRx5MVyh6MZbLQg3Kfg1i9KC84zCA23WlfPZ4WoKK7SbrrkTmB2TWnHLbSaqhsPA2o6Tpv
FvoL8crS4mHq+5cCEmbpC2isivR0f1yOVr/JBvGad0QpiOg45/VwJWzNojS3GUeoY7q72v018Anm
tmauqkbOWwT6nSI94KvDkei5+JxT6zUYoNhMOsvfPnlRPYvNNMjVKg/BGOht+ULcBCuA+J3ufOOz
9q9758o4kzK/ky+DRUKt1+Zf9RCd3D5Pl6Kwz5aI7jDeLwNauFJnPuV7ct24v3k/k0YCFBTBwFxM
lNVem4Dfx9KmLFlGjoel20zFR1bYMEtHE3i42zaKz4zWLoL2BU0TMW893j6jL70Tvj93oaK0euug
Y/FmQpoxrjLQCaS5MZUV5NDq0yroBma7Y0oStTHWaxtGzmHKLP0wBLFAPtHcnLZOjrWeflUMKxbh
jMPwTc88zERtHp7xyJKEFQXkhrUzddbGncy7odHYYHX5JlsLzXw99kdfZPAW2ZSDoQ2WvimeLc0Q
SwhFT1medzU+Dg+3mlOCQV4iUWV/NGbXEvEhUJ5RXxspQRCBfkIL8s+oYxTVJqpaJuhWuI61jwy1
7NrS8KxAu+iOVpk/cxBH2wl3Hqs8fVdkAAw6bXzoyU8jo6bfdJ793ZaVvqqL4Wl8IQKPKEKm8wu4
HdXCnHFferQTxvhuV6G2azQUnTBulgH1xBJrBAuWIl2S3vInC/U7EzpSYdU7fkt766fBS9roN1fx
wKcVY1altwu/iBQSNGglMGQOZhbe7JI1oo9xDD8jMRRlia8pBIaG14NBR10S/hCHK0ThK0OmTz4s
DasRWLJeuhLXbuEWdPGlQnmi3qyYCSmVYj3rD3A/8J/qvVzjvLK2RsL9UeSzRs/xF+y9KpJRmTEj
qGnb8NZaFTtOWCedfqsTPrax6UG8i7KT5rIYnRhepDV4/pArubHZi071eh7fg5cStZ9ugqL8LglQ
oeTDWl8sGXru53euGJAuu/eaV503mb5PVPuoGjlZvHoXOOzi9fyR/Jtnn0svQvtiZvJSAfUSvnEt
BblVIkDdiWLhScGQpwr4wDz4q1fmirQDU/Zr1XDMl2hz4xZnVwSL2WSd0M5aCEMeRZzeO4C6Af30
SGBPHxoPoGm+9QKOhUc0X5U+2uO0QFzagt6xb1WjfSCFtE5NdBtF8+NlJr9V2L/UBWNNbPJfU7eA
t/vsJ/FcBGK38vTHJp3S3TSxNa+ZIhPwcyLeZo1n7pCMCBy00t39ewMak3VVOX6OJcFrVrNN9ORX
A+GxmFNOc4/HCCwQKw3ybqCoeqsMyyjTAh1I6zS3KhYGLJf8eAsmKuwTXNteTopSXZDg1v9pKjR2
QdmtBo+NaA8Z1cnuno8NEG54snCM/GYYD7EV/AzeHuTHn4+/fFP38RmJ708XMrJtB4akXGTgjUtK
Sr80SY+KTYc9bPygFdGbZuC+DqYL1XS+CwPSNMz4S+LTXxdkJ6FpBXLX8SBo7Ck3/ozeouxIgNjB
winAwU/Tc4cpdBTsUkqrO2Ar6zdp99tNebyXjVWvXBGCyWJgZfN58Sxv2hGMeo2aBAFedBx9e0Ms
0brC8m0PAEk73bvnBPQ1hsts1FdPlWkDlmKNqhG8uoSi2hGA1j1HE7dvawC1AgmVONa9mmi5eLbJ
4zbDQ1JD/Wmqy4zhx2ydTDRWEK260F5HcbGVaQR7Dc2qEXavk1DP0ut/+kAcXNt8GHLkOdw6/FDz
kzb3gPMEJplehoAJsE8Sxtjs6z74NdxXu4MX4qFxZs+GdGaqdry/06pGQzeA8AZ6EBgEldXscJZ5
kh4Aad66WsLQzZ6HID2EFS7dYROUyavfTV/k3jYLn2aGFvSri0p+R3/KVm4QH2OeHq3zqT0aChUv
Fp8MYZZ8yN5E5QOBdA8kaPLbK1B3VTe+5yFHRKAbf1WahFtXp/Qt4v3g2DYfYFpYo9YPY2lvRqO8
mNn0jCP4V05usSMNe6PXMJQG4glRT+yZmwli6VaIcG+Qyx8gQrLj6HAed/DQ2+wkHSR7jTq09hzY
3slDwHxh2ZH4uhJu8xx7IahMjyvJo7LBUrUOG0ReporWfgjJXbPfWUvvtYGjAqx/V4FTclKiSKmz
ER04YJ7qq90Y8XJUR8Jx7iQPl+tIizYcxJS803Rw7PAXKOg5QGuW9YlDrobdsmDoN21mmXvT6Z9+
MHAXi8Spy62X3sjYBvAIuo9ZMVEFprh2tY6Pn4t+gSX3EHnjTTYowwpUhZr7oreXydR3iNs/0jz6
jQemt6MiD4JhLEsE7OIJ2G00HHAWxjnnE0QH6sGlqcZd7XmvZQTBLACFzhz0oBp5txJqHEwVaA30
OJ6968lNtvITjVfIF+HSHUKDPZqn1kk/n2bCXAyJex7yGv1QVv+w1Hh+7A3jd8h7OGvOworhc1DB
HNUkg3WFLZdf0CeoeZY+JQSC2CFe2DQf0IhFciaoPHdUWjB8o1Mharnm3kFelOq3vnbSbVXGT+Fs
40WAQRMC5GBE0kvyj/VeTtUlmZxnIjbnk60iUzB5comXIZWLj4VrP5pu/j2pzFt0lCLwyQAIhxkQ
R9c6o2RQrDP1k1ZX70wp6a+HdcIot3RThGbsQJYhqwv0U6z2dRM3nhxuAw7XwTLQzfZECNYClhIq
fjdvh8vUybdx9E+K5QmcmvzJwku08Ib+K5UCyXhrceT6H2S+Ab3pSKwxp6FdMrLAtjEeoMhlC8Po
7QPkrEMpSWs0ijFnILTxRP5gTnRyVXTHmcGedXJ53rw/5iw/WmpAjiuftSn9KcLptYd3AwxpA8DA
2OhYwpcY2Tc5+isyCYjCyqsRxVJOgqQb74NNb1S/s+xqabh0xxSGMdu26YEwJKa0EiWfw8qYoHQc
ORWaPrw1D6wjUa5JAWwbHPeqB15RNaeMevmEQ4hfvWt+dCw0q9aQhGrhUEzwAiyscDJWpgOHA/bp
01QQl9M69p+090E9ZIfQhw04kPzXsXe34eoU5M5lWfqMJ0Ctc34pq/itheGhydL1FYhpjO1cJ6CB
cb/Uc7CJs6vrkHsBEh/jhrjoCVyxu3dTuPfUYWRU+Gqt5+ha3Z7BHspPf2vHgPOjmnjpWgvpXhSS
nSoJvGdSt+PIfxelHHZdXq3iXCPKiwwGPc/WoV6+ZcCBMKrJueQIPxExrBpRt3OxudXMYZNyGPAS
Q20SlnovgCYuMkffkJ+7GOGRjU7Q7XTUZmb+Ss9DQxkgAEQIfJnq9pBmDadh+hLigq8jnyuZgUiA
lZ+9dblOBYFJqMneutj0D2oqQO4R3NdF4i1PkX1qhLp4UCS14tZX072oX/Mkv0ccH8lsOxUCFUwm
tV+LrTo6G3ageo693JStxlFppFs1Vn/I6Sx0qpG/ljEyUiIbj1E2nIycj9c0sAolq8YMZLdS1nCL
Qwg0ec3yOWLdkBvkVvnPnoZUixiWD/VasqmFvzyQSlSIbMVkkUIcQDf5MiupgKOgrEKrnJtfSZC/
jY1BQqOF6s+3NHeJkTdacsHCKWY55YkMFAqhjYs47W9uNzWbou/Iw4rae0/M4bzutDyOQ3uq/kw1
wJ0HTzQg/lkFJcWwrp91wF1iXsqbyY+n3xzmJaWvkbjgQV3r+63N0W2n/UU0NSlFGYGiXpJfRnIp
eo/hKLXWYRyi937ULnRM06oS0wnMyN0zCV4W9nCtpffLfOqd6F2KEZiTTEWmDCCmOkNmgI+ma+S3
tGS6VT5oEcqnsYx/3fjNiaYW2wiXp6x62pjkWmjI/poCe37m7xOWJKswFG8iKG+U8S+qJR6PRwRy
wGtVOaiCJ3ZK1VMp3I/J3Y2j8UED8eeRg7esIm+X6/YVG9AVF89V/yOaJz1EAnOklbgjffMfbmqi
pm01zz2zpRTJV+OJD1Wyy+eza/fIe2073UJ8GLe41N5MTuuFpcbHsaZ+ryyGbX70Vxgo6nqUKvvC
qW4qrXcY04nQHPxvwV5M8zu4vGaxHvL8EYnXPmq98ER2LgllxiVzJiJiXP21VemloKoOPJbog5eR
RjTdIHa7q0a1b7Q65taAYzmwN+rG7FEfuz0+tkvkUNlGdQpR6X30YwYPdg7Td05OmslKQUSIIYKJ
pXI9rE+2e2xcAqVyo652ViV+jA652KBUfo1TfnEiTqak4v2ppy9Pc5l6GRflV8w66pjfjhuCOSW7
v0jttH56HNuPOIAQXsP9ZE7+kc372fGjRS5Dr+l/qslG9GY6r1kNnDW1u1tp0cw45COhn9MgwHYn
x/QapgIQW62TOQzRqveLLz6+qKUaCl3uBYSGjRyIgKwePPOh9Y9Z0L3kUn0Rh/uICuiPHCW23P6w
DUTwiXrxuY+RJGF0XSnHWJdVeXWC4Nt0YJTWtEx2l76kGo9MMHHRS4ZTIBBOI+Fgi0IWP4QcNcue
AEeDn7ep6gPHQ7RE9Q13V5W/5LWIlVGXDYCneWLjHHWXY1ZSCuDtf5DYcpkgw0afR4VW8G6W/h7d
AhcDaM+6cD87AM4L2YTH1DvYDmwyMMANtOvxxf9t/ZY9JJybARSDF3TdumnTiafzYqeEoqbeOS5V
x/TV+dZLlKtoAQvadG77TDHabV0m7VDnu7a7KZy/oiJMNjbykxvMMWCVf07L7qFz40061GQg0Eou
44kW3e3ba2f/tvoHHwj9qZDxYWjDHCiR8RG4TrFwu+GD1TRlVe9esHkQ35Jxsk+G2AVEy0ICfe0E
7z4xLrPYknvUzFaezcAp9KattCSL0XBYu4X7Omqkr8GePbtGcUlsHasBk6gWO9Om9RjF8prJIPvx
AKkSlnBIXLQarRmcC0LV0im8z3/Z4otjBy+WvTN92vFdRvKBrDkD5eF0rPPxidL7c56iW0Ey51+G
kh+4fK7sNz3wv2VidDsxGX+CJT2j1IhZXHbSaR1lJn7GHn9RTPQaoyJ3qZAAG4iBkKDKi62Y/lUD
WRgKXu5EWzQQEAmf3Dr3w8xW6u2U6QbOunKSBzGgkR6jeK98B9Y9OLpExSlh4hoQyMknic567Kgt
lkE6bgWavJG3uXLe8SfEKydrANQWwZUcRFP3nrCHIlaOP8sCSS1JFpcC1edWxsMX/vOV2WlYeSFj
obUwJONiMlwSoFeDLddR0fxUk8Xq2KU8K80veDSIZK3gzmxC201DDN/RP0/IVbap5/74t/ldIpuX
MZ4PjZU0oG8AGJBHVLDQM/+7tBWUe2lxCVV/AO2LpaxGwusQCKJ3O09xs4k9/ymV9l2DvMGvt0e+
B241S7mNC2CrMBuB2YAdRxL9EM2vRx227UoXH7oN1aiWbxDccErnpCqQd+itam26caPo6WBsYpQP
NHTdmuH0rO2Oaauc19blNgc6XZJ+nMULsOMbD4P7CnwnxchOyPCStGw1FVvNPsWn2pfPg86bNEeP
2HoC+p+xuiSXZAvRCyVbryjJglVnFX8abvtoKmHttRVpLmrLqJE1nz7n/Mg9Pqa5Ba+pCnJ3KXwF
hJ+o4yxGy02a34W2f9hkcryRY8htioXZyrxip9ZmHt40ifJuwirFQLvf0FfuhVMZyyIJoFVWZ6ev
SR2tcyYkjPqDEo5cjbx5O81f9sVBTsVfO+DDJUmKHa/2GdTSJmRF3ZTrrlAsL1v7rce+unQjaFfK
cAkEcQGHmmLlWkDb7NJ71NNMMJv1yHFm7riwHXhIQO6K4I5PPF9qRfod0qovupaeoDUSCKClQKVL
m+DG3Bhy0t+FxkByiOoHGGhIbPRzMcHhKxtqGp8jzlBItRtKoQR4O+scdmpJiNYhVMmDiXycJcOH
S+G3xVQULzteE3jLqEqlRYOl5q68QL9b2OA2y/RBoqMmQm0jsrJYWGXYrsfAYBvm/fWd8reyZ7uS
EP7YSN2hkuLhNwG9j3XmIS0MtaWqEcubvnZpPG/Vj+g1tJq4Z/0UuxOuGm9aFIN/G3Q7OAR00WGF
OkavwgvQtUQoQsSrwQJ4r63NdAz3UcnUu1et2sgKYJ2xUQECj9xu+Og1xK/yY8cby6f75wDe86HF
eNRZNwkRbxOQ/2CPSJp9Sm0G73zgmOwtlJnHlyklyK5KyMf0Gw+LSOq9+Z4LhpyFo6yI14CpQxMd
ldFmMIPvsE5BE89pMZJ6BZVhlu91EVPKhjEwTT2+sOpZR2ZhXCb1KNree6zwlz+GKMy3pF3xqpT8
2FnxV5MEdtOZMh56nIZ9MTyCxd52A3AHwHLBGT3tGWbwnRnlGylCLoQI57MOB6x/8x+515qzQhfD
j/XbGlO2GZN6NdYG52fqPsAlWvsBmEIId2e9KmjvcvJ4+kIguAWfzjfkn/rUgYaaNJ8UD0HWikNR
D+nODFv6ppFpFxYihXD4EMOQBoRs5sHGkP2DVu5r4l6JzObmcdPhqidw3CcpPsakCB/avkXjnLgp
B09WbXRG3IQCvBBE+eAk2ikx/Vfbt8Q68TCXYXbAnjSIe93U3cZN6+YgsQxRKXKw+mxS22yKz1pq
yx3PLoHOvfE0xhFIPqYuHcIrILD3LCBtFyhZ9tYl78OYIRY1WV0kkXOmn6qP4KBXZaM9aE69c0Oj
3uZxR1pj4DwRTML1RsO1dgyUQyZplsuCk2tdeZl1ydvcWPtZ16AF4ks3tsu1O+Lwybjwrhabxn2o
IxiYv3Jk21z//VOa5+PeqLJ3hvboqayO8LWOVqqgLOC5VzcvxlqKFOvawvXKbDFdusijgWuZhcpy
Wvqut0xyXsSsRaMAJo0626W9R7jZ0ux7hwBhPEagJ/bbGg9L2u7shKFixqW3IkGXLfR3ZYtub4It
2UhR9ogd8UB1fUZCQV6em7QpsOJY+DYD91aSAbKQPkPeSc8/3ak3N3nkR3vD9tde6GIdHCFRCwEG
qhUjZroZLeDVDAFpRpvK3LCZMbcFM2mmMkU3K7c5+UsyDi1CzLnkgd2kcXYYyAZc1D1QbN3RwAdM
Fzkrw4ZmpFfoNsiuS7pk94lPM2ZUjy2Bb9CjGKpFRDd/nIRQP13ZV8eyVuGSkvbJZT1tRhLMBi9r
TU+PzJ84Sikf9bp0rrkliy3MA9xKlC4zomKftNSTwLUWacfoWrN9D5JH0++pgp1HxYUyTMEFYdEh
KvzoseTnvtoetsR5qs2+8Gq5ktWww23Y1tWWGBFKr6bbtx0QW9fO+SHWjqiNi0Vqnm/TANIxNrso
asNnL3hPukm9VFZLBEAxXCssZVHivSk1nmGUwElSxScEj56pRq2x/HOSexvUKJUNnIWiRBLnx+0x
CwGfqCa/kwdwJ/yBErA10Rm5pcaqhDs2sx3cTrj1SIEm0oUIsQfDaveaIp3o31daLNASC529kqFV
G7DU5uHfH6mrglXawdcISRlZplWHDhGBNyWhmWxY9UKqNRMwmi3kjhQp39bMHW8d0u1n7LulKzsK
f02eOAmPqpguTRlNK34HwobLHsFLVuGy7th6uQxkTkQPMHX3PstG/YFPUcuGqsPHVMtarTvj+HlV
OC3WetUfjNSPt2NZPeeJ9ddHlVwLu/jpevdcM8t4rYr2i2W1dogLNoZd7Z0qxjJhoNTRZeTvl0lI
GrkgcBJv7AaT8zEqCqQuifXCkL9fbhIDH7FukJpt9hK+hvVBztM56MVLrdydQzgdA7y5rVQZ8Uy0
q2mmlsPYQK9FO7pL0IUuPY0e1I13iFA4Dq2MoIiaummK9AAXLMPutA3xoDQ3N4rE1puDVxsBLc+1
v0xff0xjRvx+OiIIEAXwxfq7etVK/T1onA+hXGReVvXAi8d4wQbCapiLTtCBAgLn1dejeJOjOEKP
A4UwYEsnvKYl2RxI/FDmhL5WF5HkEl521Z8YaKulrvNeZ+nBnML6zZPRInDHA7ImJBROlFyTS2Uj
7e8LLvAYpJqdr3Wvj3YtHQYBZuGybfCqqtQbtsqzGbomCDl4iBnYNv4iL7XgGJN/Hfj3MRerMnFP
KgwrNMjPvT27FQxu4HRAFc1xu+EZ57EkCgNKx7TEA341w+YWxMN1sFBnGkfOaRi6RAruavMlUrMf
wB0OY50eNYfoFJONMunj/hkg6h4ZjyI/qksw7RUvoSh25ODtQlg2V2bVT1Mmb0PuQ26b5BMuB6Tx
5VqFw0uB0g4V/DKwO7EPLZTslrpHoXgPEnFmFg8mh02JnUXZHgkbeISU4G4gHveiw4rKb98oaezN
eng0GvU8+a62HGLtPavB+9S9+zY0xic03Ke+6d9Y+r4EwZ5ZgrZ1m+ImiVVf+NIEU2VUB1Zn7dZp
EnPZB2+6rrBsZere1lHAEcDeSso7axDCPDUA3aW/ClmkA17mPTXlsDFryzmxamAzNcTdqZ2Geoc/
J16PA6wfNCjDCu3M8NDq3lficylpulWfgg5tCMa18ZhhUVi71nHMyHr0pMYStGCInUG5WZS8wbGl
OQfbSP7Qa3wXDoWhYDEyYwuU5VfP3QheVw3hjW9ENCUfi1Wuird5l5233XDsBA+TrRHWUhnhm1aP
b45Ak7Jwvtti+qq7tD4WNTZ2fWTgDPVziUCXHBpdVtu4EO5Wc6z3KuuYoRuFs8ME+6SPdXsCjMfI
jS0sBnzhbW2tidZtOvu58uTHIo9qoQyy2IQBysHEhFPMVqx8ltK3YO7MPsEOYg4m8AGOp9FXzY3v
Tz2OwBtE11bYILIlVe8yTEdcTra/kBRstlVU255wuJUPlqWt+u3YqePUD+Nc08FvqMZtF7KUHgoL
qYCdPLS01gWT7/rJMWZfR1HfiKu9D4Glzl3McQyQCN2SIIkm1+QR7I7EVMeguPKG3WC0r6wlNn2S
e0voS93KdcJ957c3Ccj+0GfVaarD4BRWMbYUa/5g6+0+5R6K41Q9aBGk08787kz7mA901lnLc99a
xZkDnuLKxUCbVYSmT4a+qiruXhQyzGOHReR0GPwi6xV36zxHmQM7/OlkYxDYdYbahKww68QG1OHG
DF3DwTr/+4OIB+tMzUXxzcGzG/2HENLZY0Yi3y1EZ3Ask/EtsaS6lG1+F/R/Th2+etJjcdLnl4TE
ih3x9Fg8saueCbp/jnTkUkZXBXhec+0BbcevkyX5scA7i2jHyjfK0T4sSmwlLcq1uiU92l/0aaDt
EQ33SwkFdw/QBH7d+0To8ybWkfv32PSzd5CmgBToLQARJHQVpQS2G4Sbzg7UITemQxokl8bCimSr
NzROPtkk1rJt8QCj2snXjq4YfGOolnnJHjbD5sNsmrXzSG3TyuoxJnWXUnUJCA72Q83mqyvyY4Zl
dt3UPvdi+eoOzt8sNdrCrz40sd1sMKufAeimy24oID1r7SbIot3YTPQ++C5q9xULInxIFPjjTKPU
cejVhXNVyV3DeYWPjSNOe3d9DpxuvPYRA0RvIqE7xRzb6+poaPGtDSYkA5mLlx57N/D118Tqyo1V
zvG82lXYEIUri77J8WzkDYxvotExca+TlZCxVtRcWlVAc4QC0Udu+4lKDxLOT1PJQ9v5tP1GnWwl
WXNL1bbP2UDD7sZ09ahXuHI8F1cCTzrryficoEPZMrWnPUe9ulIRIddTXmDOUdY9DTAWS5pbaaUu
n2brO+7pS0kQBpHqnhLf2gtJnFSM8abn4bBJstfDYS+R4hKGaC3N2kWnCBgK0Hl45QFZsunwUUoT
mNy7xgdZcSmbYUYzIM8tgC6w74eoG1bonQuD99bZR5x8aYlxsafIZzuZv7NZoEzPmdx7JhoiROu7
oXHlOrfnomM8liSJqlQHu+x0SGzsLGdBQohePxsIMfauOuH80LtAGcBgt3AbUijzHOluzbkZNgb7
ViiqB9BQxyQjUwj/v4/1v4CetXBKAlumwUSWK6ZnVpyrtgRB8V+JOq/lxpWm2T4RIhoeuKX3pCSK
MjeI0Rh43zCNpz8L3F+c/4YhShpJQwLd1VWZK6EvmsyUcVt4WkbIQZ/jT7PfU5IXlvE4ckDG19W3
oFmn2K2v8WC+W3WY7iZ0i6ck/zVoI+MBFExZ3YTbQEtvuY3kONJcUlwg9Fr4Yo9p6TebJiIyLyrH
/KZReUDlNvZcDaRzEl31cA39ZMIwJkwTDVAovDfiM+1DUNr6VU2JfnVxdhBy2a4EOsqF2evQ2oY2
PpLh4u4IV9y0qenuMt98IfKmO8eGuspMIwEpce5tqZNz6iq4OmRTHuD90ya1qo2U/QP5OO9e6QOH
Z5B8YSvpsCxarBREhkhC3F5E3ASnnqFZRqPgrGNUXcFM3AoiBxc1oaar2q1gOtABUELTN1VQvz8b
UXGa3/VRsjhQt3cHHJz1tuc6p5aclfH6WB4yguf2TYwMZnLVoUwlHPb5I7tJ//dRxD/wBtvLCtQ4
Nu1aWzRbMSTWLWvs/t4EgoW/aggLKVIuRal1j7Smxc1cNT7TNOgflQw4d7rq5mpj8uDcMDHjCkJt
uJOh1V9R2Bzolq/ahKFSG8/LY6s7Z/r/v4spH979IX9N28za+sN0tPzmq8yi8gFXc9qFCb03mpvF
A+OBgy0NmS3ZeeEOjIBYtXLscb4pSnNTEP4wzjjBDmV3ZxnTxnSn4YFennDtdBDbcWSRmD8Fwpkm
OyeIfKT8VkF8Rorx4UJ3A3r/07SgGdK+rx9phj6hjk9V7iXnttGrh38ZdegVbDhwmwd3h4EqQXPF
9AYWJUB5DPFAeR5xTkJhQeN/qTfcrJrKHuhmnZvVNOcGIMdDa0bFCAdSVixoiyZH5Y1/2gm1APPb
YTt1eXmGcljxVO48qeFYA4+4E/z3zOZD6ZgM4kjmD9+y8r01KuLqqhkqmZXeuS8d+FMwKNfPXzwR
4bxB88q9Mf/mzJTaiunm0XdqxuUQAR+Oa8KxNm3Wa0Q8j9i3WfVtAowZjNCDVAAUVXzzh2GXOzVB
3cTFnUPl9G91Af/cj7dum3kvFn3Bd5X2u4Kz17bsLGDfM3NF8IeyrSD5jdltPBXmezzCxavNFSIx
MUtuohq99gW/RPVeh4eptJKXGjnMJKY7ISsBcRAI2kt7+Jwcj9O5AWzc7Ihl8GlC9MwvAzxrq7hP
/gFw9zjXOCxrdFofhVZjSxznzUhm5sEnqmZZq+QfWY9oHwAWrEqdJp9kLdrrtPjDnGWU0/amNUmJ
8Mx8eABKCdcwH93NhH2vngzG6aWq9hmntpXW6AxFyDJAalisgfOFX16nzg6a4imbtolTim1XVwHh
Xw0eM1LE9l1lgX4xkNwlFIFUCVx8istsQjG78L2RXu9k/+aCgiNvhNajr1nhvM6/YupF3iWJDoHn
zWW8SAccsFk/o5xt01r7lXfvwUQx/05W/THpVXDpg2Lmw9K7qj1r3DfSWLBL2+9uAD020fn9c4t3
0qAcWZblHwlJThY+U9jjUH+PtdJZ9xOYIpxy0DN1C99PWySBM+XHzH4FWHgfYpbmZW4ScU7n+8uq
yI+Ons/1L7YRcCYYJNLhrz6790VGtlSusvRgWKJempEw3vWeSzoRRoUCB1W02/+tLNM92s3og2Ms
agjspGAavfrbkAy57jQddLfITlUT00GamxiGJL1UGyLsE/NTONr5nnh4RTgVaTxNqa4pM3MJtnEf
RT4U0vlujELaGg4xCqvnU93reWkm3IVxlHHfeFN3bwz/Q4QRVkJyWc28o81QO/r77FLZ+l5frUeE
Cge9aWPCodtyO0o3W3MYk/s4dkCLlGDQDQmTE2PMWmXODihF+VKUVrgRpmw2ostWbVhor+Vk+/yw
BGSTKqx3jS72mg71sKkq8D1N1d/LpCWPNrl3HRo8pYr8fXTLcNfqXPY1EFKOoUly6NyRvV37NfF/
feWOIqojKQ4WDcOlDsL0HbRldgQNbC+eT7s2RKXKS7aIxdiSfdAkB9nU3lEVoQ4hxAwfzOunQzuC
UXg+jUxY9LnnwdXSaCu0U/eupbPpAlP3UkZac0iYRqOtVfae8gHQ+Lw1kF6Wbr2o0tfOfEO1dR4g
tGQBx0Air6JqHzZz9qUpq3LP3FICbom7uaUX77QilO9aN8/SE1cjO5WnLpFEG5g5YPbmt7swnXxL
6cPwdf4qiU3VTgP48d/FUFdEejs6jufnTzbzxGbbA7T2/MkhKY4nxkft4vmjtC4SZ6s2/zyf2aOb
zdygt+ezOCqcGyEKh//+JJGp185oV89nVl619za5hOTejti8DsIPhvvzS/h+Vk0ujNfnszwg76rq
gtvzR7p6/ZrpbnV9PvM843cDIOD8fBa6yDx9nSSg5z+UI+Vlokvvv18Pv3NYYoCaKIl4CSYKNJB5
bsuWyEvQ13m0HlBZbJ9ftYhRXLedKhlJ8uJmVelvGj8Au/J8cT2b6N+Rm+f5VRD84FtthlHPf4vf
Qh5c4HnL508e6tE69rnHWGT+vbEv8nOM3JXGMD85T+n4B33w/vzBljY2NwlK4vmtXt/Er0lgohhC
AdJ0OmbZOO7fKlxVVRGO71OHP9wcZ5fOFei+c0VBa5xc1rJFiqyBbCD/pavY15mdcy6N1MskqnPF
2fsoUNPuWjWSfFaHNCxd1vwy8sSd9/6odx4CcgrLHTZF632c/6eINXIoBWGw0jlosCqFkC+mcaSp
p3QiRHUE6BPO3lYy3G47Pcb80ndrgQcH4XwaAwZE7eVkLymk1ns2dsmrW0wr9prw3Z8fbO/LbEPx
FsfjPqlLcSsKD6N3F29rD+ocRjxS3KKoRzUYvaky/puxy5/FfF/T2ARxM0jolZzyV8/P2TPCkVHA
nthBLEbGvMXJ6dMd+wFAcCugfMnpfaqmbeCUckv6TfvfpyiDGYxh5l/lElDw8w9MYioEz9K+Urju
28hugQWVlf7i4xaSEaad50NsXcIo1d6e/0MvVBsZIpcfW+fqtIl2d+eVsqKGWeVD8aOFjI/AKt99
C7NKzMD8RDZZv3WJ0l1N0Uy5tjy18/OcQC90oxu8dHKt5n8hcTHte2mj7mypc+eljPacdYI+miC4
d7J31x47tCr57flF0yVrl1scGYNKV3YXZe+o/Q+yznGVOUxti5LVuKz+GfA02DrM8T7F+lsxlO1F
K1BEB2F/cyATL4vShPPCLewm+kTLAoyWYdnbrvX1lZMxsmvD/i6wXzEF7l+wWjKOn3cFr9TCfVYD
wRtl0d3bIA+vdWNxsVzdYVLvFlj7G5f2gX6+e27t4Us4Q3cxsuk0QJaRWZ/fOd9eBkzgCAgZAIZh
sWNlRJMoYg7zdfwyZf0f0lGNmatl7mh/Q0ETk7Yog4gDZUcrKAmd8BzjwwHVszHqWfOQgizzQwYU
DYla95AQy01CR2Bl1bTz41H9GhPuHEaWIz39a6K1Z+kZ4jLaVfvi1XLDMRZsmIh/BxRlb6OIs5VX
gMAewb4sCZ0QwjpERmhstP5hukiEJre0dzItV8rTxTJJLWcXz3M0Gy/VBsQ/ITWtr+5G8SsvPU5/
U/dPM2lxBmOV3UVDwRf6D7wbOIfMZG+UHC8iAqpfO+0P0hz3relIUszsSCGjSKmnOLEXg3EsfTWc
Tdt/ywgIBX+Enj3rcEzq899kkmNBd5Ajt1N54Wp+N98QXLgBkaWirt+wo4r780FbK1PGKzOIYaXP
f7aoElahhEbP/Cy0eTG8+UXUGnPj14mzEtWdycQd/KuEmmqeHOb1GZmS+DJYTrrcmLdaAmcCB/uG
uzN9GolhGMo9Vre9J3oPykFLsa6BaVGFX9L28ut7gImc3Y2gtVqrmnsR5oSa+rikHDV86LFenr3a
9XdZilzdpD1jW++115uXqPMY/Oot7hYG/WH72VdzaquHlSlSmXvIO9pHbpmDJYnyGs9Drb1JUYhd
itF0mWekNKJAotfuL2rMLitP9V9ehQUmN+P8+Px2u5hFREI8WnBnXeNv/TIc3kaNXBAK6G2odVTe
Cm2Ipo9qk5C35heVf9VtDU/xZN0nX7Puc9mEFvbObSyuDIYPQiWfne6sx9QcEPsEzt0AGruKvIGo
kb5x79yUoMJD+0XPkq+SdN6WfC2Iju2Ftg1CdDs5jRktYWS/C0YY337tJzA93O4NrhZNiPZOmZ++
Fj1HvFlG4FkGegQMPI1nXHxglLvJFfzqWru14qNkoDUjIei7Oqq/9PAmL8+PigINvVc2HxX0DQIU
MecGrBodU6gUrxyeKLjCVRtfng8JtxEBfd0tr5qPxHXzS6rG/BL9/49KzrwVx9N9O4IhLzsENs/v
yOdv63rs1cDvXtNBrhtKaKpkPl2YNknDmBP6RWIIbRVa6EPt2joUXXZUGMqWY0f/aKQjeKmziCZS
6R9TdFebKgup1gGlEBBxljFW6WTCUkJeHQsn3Eky9Dx0YmfaVAxVabVsoziuF3E+tJycQYU8v+Cj
B/3vW4b5+zTafsE4pQzL+LyU7NpFh3616T8zLeVQlnn6gTXnfx89P4fUON8aKjxHUzkcng8gNDOg
Y8F3BA46Msky8HxdYmhJaWIYz0eX6CWCnfis308oX57Pe6RgTvqLei/caJKqxVHZ3g2aF9np71Do
8u++IleWEVdMX6Uo3/tI7FXVpy9miXWyzxXhkobaAkAbkHga1WpUQLY6OQB8bfxuhcIxWNsjKQwO
lpyfAcBo18ppF3Q+PFkrIAC+pqcLUbT84s1aeWUufygMbZT52HRL6rONpNGAqpD6zOBghOWhaV8i
r9pBxEG0F3tHsK4NKFjUolm2sQfcXIp2Xu0o/a3y3CONEmyuje6/tCOQKGeYopuWZOEpkZVJw84b
ftKrpvXxd023r8gcBCKJph8ZMfS3cRL/FEBeBlU7PZM3cLTOA7YSOVdTOb76NNc7N/RWaOw5L44m
KDoFca+5YEcz99WAeJMDCToo8kr3eRj+GAQASo+5DWPae90zxpJek4C+7kbieS36c5W9Iauz/VXn
n3GuzYM713rojUPX5XOSdfebpDG5zFKvvOZIrtduYmEZaIhqTMnLPBHaigPFQfGnCzin7hC+Rujt
91FtxSuLzOcfM3hAnzY+vHgOZTOYOGX0vzGdVBuyRb5ENb97IG1YoZ078qhfOq07zsCjdvNM0zk5
koFD3wX4RGrjao7hVoW88maU0VriVbka2J9aBi2YKfTui+n4B93X4K+GSEcRIYIErmS0ZVj9J5en
NgQJPR8fPqdW959ktHC8DXrnkmKTuttw89T8nZlDmFxXETyDIRGHCMEtRwLi26WZ1HiLvLg8j7Vh
PRztl8rs6rNJ4Qc2zOyWXtQtpgK/ZFfQAs7SxufilyPCGUt7c1nNEVOWX6GX2JuWjvsWLEB2jCAZ
rUJUXF4KRcnjvbQKG/mzwSbnMcJrg4/IL/ptUqvuNAUJMieprTMAdGcnbYj+y8afiZTRBaNjIGg5
mpxBeajakHeXnvXaNiHFatqY3nYqgNCRd32KMxi1roTPHiJFyboy2RLWdAG2/MPqnuHHNGBVGd45
yVy1axGWkRk3t8onzoj0fJsXM/QT4JywZxuJeoaiOGKBmuGSVrHMoLwdwNugLDV8BhDO6KGGYgLX
GKOLUPNfnJr2aU7vOT0/GqPw39AQrIX5Hjl/lEfL3rZniZaTYnsdsKrqdrmcp85WNJ3STqwTz8bA
l+vmptXp6aErSs703wCqFEfObcssdKtj1I/FMqhbF/k89aKrktPzweF8sm4sBceMEPi1PWjktQ61
iRHME++2WSNYEfpR1513r1TdFg6scyqQKJw6mlXoTlC7tXVQo37+UdLDNNegC+SFPmnh3UOvtuwR
Qi4HK4mOSJ+j4/MjUWX1pvKCPyhIra3jdl9ATRmyVyY+Ykxcx9jQoU7rQXS0B9B4PWE7aFXM/Cjm
B0Z2+VHpuX/QONGZISEq82f+72t1rH6JEfmYMvkmE7nJYRL9/z6yZ6ydjxll1Ab88jwoHQFfotod
xmvT2omYOrDP9Pa/n436zd25ibd2598U+GTpJka3sjrjdz6Ql1jR86ld09+77VAuIgM9hhufm5ju
dlFwkOAgx1pIYhr0ak2Wx1riT20TBqcZeamDMzZ7NwSh4s8PsD77I+HDpGm3GQzImbYKibvyzc5d
khl2tqua89EYZTS52H9UYf56PutVnR2fH/3fw/NzmZNdBp/gPbKOAXuIY1322tG2WU0V+KlFRAor
bUUTFlOk8Ao5dn7HBC6XQAJ9JK7H54OO9HVdWVBRrHI6TJpGp49iH8OGXBRNS6R3YgzEx7brFisr
wBZz5U+SQEC7xUxKauvzxXu+Q0kcykNKI8CqtOHWa1G4DumvvmpJhUhpGKl5ywDRqo2RPVNl9WHN
UePYh9yv3vV/e5mmfnjbrrTX9BuaW4wCptr4wEiAAtWPwocrA5nwrWtL86hkd3CNyf5bFNYu9pz2
nylQvWAtOcRkKTPqpgGOyJZWuK59Tt1kLmBZJ5say/qmi8t+WWtdcU+q5BS5s1bMLOvXwYyTNZ29
7pb0oE/6Bs+yg0tlaxIQfK5MMDFc5t9G0QzHnF7bvrbdEC+KTI/Mh/RdpUNgnUxko4JB70FU5cnA
nAslYypuTDGztR4E4Bkmo1hVGerEBF4LdSJDwUz+zgZz7WXIesbIs96rhVfOOY204ohGtljno3g6
9CaOs7p50dg9B2xzLxPmBMMCkmxz/hoSuBrZlCarggY/fIZGewsrYhPwKPGaCNyI4D44O5T2ORF5
uQOVkbKEVOPBIFaY7HeK+G6WitfSQDTeB3LXCNPb4NfCWgBdeOFpI0WWzoiygqc/8ZrHkq5e0/T7
3iLOO2NATFKDtS+Skf4BRJJ1b/C/p79orwsLO5YSWbrTXf8nmMAtRY4fvJC1gLea6V+e62cLhPS+
dMxrWnnNCq2B9wqvo/3vo3Yi1bGtgmMllXPKcI9jDpQrXShxKY3xbLs4KKKghu0RXDn7tgzRmCBH
nv8xN0ssVSaU7Qj8THsosH+n4mZU+PdG6D+xPZ4NBxpwXl19nHMb8HrlMivtowT+5+wSF8eYk4Ai
p7K42xbz3Qx7RmYkpAB7e+7+iqNN6iN3rjW614N16afgsw+zlzj/lmZtb6LO6rYtpSzLA9nNSRzN
5XB9S71IgBEgoaam/Xq1AY+PshSvmTcHDABK8ss427ipk/zy1aLohm+H/A3OywTV676+NMbqrVIa
Ege2aDusaUjlGK5aKKEJ5i2lyX4rGThwNfnuL6oN1giRDDRLxu00VKuhrXaMM8018bp/M0P/bvR9
UhACHRi9e6go+1RorPzKZXZfN9vMRf/iB92ICclinY8m8UGzdiOjFvmO4el33bwPeXTMaSfsmFy3
25jLWOC2R2Obu1Z0mzGjRZJoayr+1ITHVTn+uCdJRdulveWu+8Zxl5WhfbM7Iat41Sw3ekXfsWoB
c7GdcVwyA3MvCIDIY+M3LnLjaMzsaXJoeBsm+RW0OpdDnF3dWi/vEX4oZtfu7yqxfw9Du9XnF68c
XHRkImfN0i945whudkVFPkq4NImfWIR5TfKKgaOJeMs/SJW0pTU719DtLIhONxEhZ9O5YpnsXQjZ
bVn+s5kgS3urfPJvs4xajYNOXQPA6mnKNUXwZ+iWQY5OVQ/r1wmd65bpzo5WJ5740dCYs7nVriAE
4uAoTrtKVdmy0WYLukJk4kP293I9O2iB2rhTvIpmKQcxHGpHl+tv6/1xEv/VG0xrI0k3XlRNIDeW
Z4e7oShM8Cqnfiq7MwCuZllgRJ//IbcngBfuZgHmkU0y/8krrJhDZoKnsJruOqPfQYcR045rWQ/H
YhHD64RtgQRFITZc1KrxN0EexSsVBxDV1JwbVXOMx0SOesjBr07I1UlNUj85YtzAlcQBaYE4xdcO
JAoHE9q0+Af9MDcOoE8R4lxo+/yjrNzPoRf1GniSRZNXbtkl4o3EF4GAs34ngKtDXL3PrLDBT0JR
Xrm1x9m29uCj3+M69C5udvHR7VwwiblnmF8qVunOi9ELC0lTz6ICcVouXtkF4CS7gjQMzy5WfQ+R
4K12wZxL6STLqNeZWDQeGTgOkkTT3CVYAC/PB7GQvbmN1GQdm3CwlmEQ92u4MNgkqjTbCi1DGO+m
xrZ3XH/ZWskxxz3GhE93L8+HlFIEUrI8OPmLX3POwTDJsvvTed8Zlx57dlouIcC8CNnbx5DoEHx0
vgPEIW9eq9Ar1nR7fgwq/0cF27QmhQQwOmqK45jbvAWD1+zxFf4k2A3XQ0NSVxKrD9ERRazH1J2A
uG527C6jSn3wd7M2C/4QME1Aqhr3BJaN2YcD6dcevUXVOg+3jel++59VqbnniVty8KvLOONF2xRb
Bf3XBD0v9DFfjD5wBVxDA6nUUYzU3RWwsdHcwkWsPpBsjhsDgEuWxcS9eGBzGmsdtLmHcML4UIRi
pz1pZhpHVq+I47PjJ1f+00ECtWT2krHrlSj48ScRUCJ+27Euf0qNX6gC4hACL1tEdYwCSngDNKLW
WleudTW1tFhp8DdpCZFGou2SA/NvQi04ql0HGKHAjhgDTSFybmhMEzud9VeLCFyOImJvRoI265T3
c7CqLyfLGg7I4kfXtDdfi/4IGZkseLjuwep/uF25N/L8jI9VO3VCovRA/JMlR3tOJ34mUDuFB3cC
OZ6BumQzxc5lyrt/tBZAgOfJ37Cy/S2LE4eb6A//NWjdcyD3M5p78o0/RI6iH7LFa5kFNKp4exf4
dfCjYX6QArqJcNqvEUwFF/JK9LG2j0XJTa3y7n3wAh8iTXgtUvTIfIsQU/Kw6Coob2DJVu20nUL5
g2J81/o127OvNQvaAcUmdzIknHH0GHURHqPJUou+jX+UED8anQ14N1QKJsAaGOM+o5mVrPJkLWHy
+3mKdwrWKwNyjJpmfOpLdxnawQsh2OuB5aKxMNo00AIWuCrQMiJ2iZLaW0QugaKe0uaBIXZySO2w
FECcmzc4AijOjCNLyEoLSTGwsW6qRO82btDr6BXZHMuI01pMs6QieXvQwpubmT+mlRAcXvUu7Ust
RWdVvnVa+J5O4KRVPjGAs0EWAdJn0Gi8B079EUHEbpTxL6o4rmHSX0KO/mUyeUG1nH5bIAlSPW3u
HYw+cgNfIfDcAbLpJIdYv/BmEvXi0ZqqNPYQWuJm/SfSmK0R/wTVoxhXHBJeOh98ico3gduQCdEY
e/yx/NkKCjYdwyGOvXWQlIB2NQvdMGiugSNHmMEX8wBYmmCylw7pmta0ZzwNM76Fy2U68pdmsF2A
DZrYiuxrFjpUFT4jcFHsdW9OH+G+SdGgk1lRnZmiRPs0yN8AkePTm/Z1se+MxN28peCpKFMhkiv/
O+ww/MGNJs3ade6uo2h/ebzBdO9/P/NEWcBoQzVHiwQXQBvxwok4XRCFuXLM9BCFpMnK3O2WhT+c
WvtXakQHgOgJiofwg8jtz9GhLLX9BpX90N64dUiiYSTGhP0HdH3JJSL6lW//aUNc9LDTd1VU0ofl
XW/OZZfQygmK6xQRUJbRzt2GCY4QtDCYf4A8tjiv0yE8emMHA8ylNMwIf0tQbezymGAc2o7sssaA
7Xj8xZpjbQiewgAuN207UXBmfUA2Gz6okkZRausnAxKDObIeorEtijdEVw6cQP/BBLBcxJSBu9op
v3VCeuVsF3Oi7kyADX944rCWccpiLaHoIHBB6VzcrSO/SLRi9S7aKx29u58Gl9ZkvoWGYGXEbYgr
TeGqKnoLzr7+AKIxW7uHq5UhZKm0qwfSmrrQZlB54DvNRVK3BQ7ncOWHcmtP3h/dlvzxVvXddO2p
ULpOr7+4dm5FB0Wjx474FMGezOsdGQIbAthK7bcWu8UpMs7Eh7aL1uZ8gLfsNopmmUSMy2hkHrWy
hRhT/QtrGGCEMXACm96H4EsisEaQwr5ke8JmNtBjmtBuxHriHHcayqj8o6UTVFlax2Xu0jdEvskb
ChathHk/LXGgIK5rkSYLLXjzsuFd9NAmcUG2y6nxGy4Qt116NhFvQb3vhDMig9URQvkjkLHB2GIy
pkQh8cCZ/qA0fE/n+z/I8pdK6PnSjZyz1nJjy75da51x5h1xWXbyad2gExqM7BeogU/T20c4KAUj
nbYVnCk8QrPCkO0yCSJajwgMWhofVkaQTwzb3mwxCdP4actsTXxpvmAyvKShZC1jMUwboUUEbXTO
pg7J/vCyqx1qn+T3Li0/+ebMEmECeI2rac+54R93Dy9yjRO5YKXwHLbJrrC+QwdmnvLgTTbHBsg3
nNl/jlO/El2qtjjjksInL8j7HPxhP3VoRrPOXCFEvYeF/DcW284nLqrBHwZnoOUccpiM+GekPmwD
DIB4h2mAy1soL51NpCElMk1U/dvssu8B2BIMdDGvVOsqxuFE09na1JwUhFlgCSkbe9W0SDAjoYMF
Gmmvawiapgev9KdK+b2GIurAyW+GnyMXA3CCyMP+qLGm1siqWpuJXZ1p9bpX9iuCzt/+X1sj/oKM
VfRNeN6H1sbQkG5Qlhr7yncPgCtOoWd+Y331t5Cy6rWfuzAOjQ4wudMtx9pHV2C9Dn73ogGuWI4p
OCiL40owvgWOAEX7DJwKwp8EX7iHYiBi5R0aScs5bH/8iNz4qqJuiMO+hVgevKF9AgGHQxjz1LJt
U96gAExhwerN5IcQDGfDlUJGJs4q65Jy/isAJWJzwoaNGk8b76H4C0d/mWu/IpzvjJYgY1TyX+oW
r2FEcEWaE6OS06yQGnAasW80+Rob9skOy3cr6l9ZlCCtb0x8NlRqKbCeO4Uxhp3XqhsffqIORi47
SkR1Y5U9FQRv2xUL6ECejBG5NzNXRIexTRhNjS6s5Z4391Njv4RNAUAhWoVuwSjlpRMa5t8MNnK7
mULOGkJN9JSY4wdecoksg6/icarGHOZh8eH5LACt3h1YTKgWnd+IcC5iaq8SHcXAvM8I838S9ewa
vtHd8hH+I+T4sbrmtzOYLzLklkyqVeiQvqFPXHeOhDEKgxBv6mvBfo/z4cd2pk8RcEOEpoYVtFmV
w0jRaVQLqSYCzbgBa/gyAWzhjYnoVo3WN40CANKscRJ/bMHKlKJVDrxDFTBRd8TBjmpEVHJOWtkU
er+N+qtpx3uALDvfct+y7yqiNRrYg74uouEmEw0jmQ8OptLz3aQXX50RlAu4aMF6MvnxpuF4cJup
Xo2c2Apbo/wmoZnui6FnFOC3jJwWRMyYa7xiT6upBuICK8MHEZUhxSKQ5y0Ois+kIVdOr8tjLyQx
FhWvDW+MsCqYbnmhbTrGQ3XkP8KusbeULtxMUIbayin3nb8Z/e6zbkdShu2EXC4IcXMme+OCEbH1
z74jJH6AlFpheF6nRnFw0H6uilJy4pPWtGKFG5dGMzxUrNX/9QPiVOzCQDJATJHht9Ow9s30NhOG
wWrgDEk0zIdxKo9uZK/L2MEZMqA4CfJ9RkrpOSYfzZZfbtNvczwiu3TIJcjtiawB16h3qggRI7ri
t9vIaM1St8lSGFQQRku2070aiUkJgAwtwqA6Fh6k0Gks/njxXGigB1xKFvilSvPHYKA5iYTZLN1+
X80upTaAyUH869JlJpePUco0gJPygKyyAQVIL5gmk3Mfxg4qeDpgHofcgVxgWo8axxmCLOO1Fifk
x1vWpQ60z8BLRwpU9E4asynqEAQAUbjTW8EhLNo5DngQm5nSFh/RKXURuCEwebEuCq7PydXKw+CT
WJ+aASJ+6WMRGRpUj5rUN41TiBVS8o1U9bZuLVSnZmYux5x1rLKRwySkuA5dtEPwfgwqE/aUZJ+J
RHoz0e82JaAjhNxM+mdsK1kqmlPbK5yG8VkMLlcQHivSuPpvY2yACFIQoWZax74WMJAKNWYjDPnL
8jOgkQyF26dEt17EAPQpl6hzXWP8MC3YjShFNEA5Ml+7rs/EJk7OXYmle6Z025NPp1+TklaKXOsa
dWrY+is3g/LZeNrDpI4eRd+9oUWvrGplsbtAtAhOwNTiVdsTyRKITCeOFmINcBsQsrbBiNMQ+SYz
YZ4GobrEhFtmKTCQXN0SINT7ED0klwcQorT8yFGWI0W2Q47njQOYED2uTqvqheg/mi09iexunW2s
sccua0dfk02p5QOz6AqaiHi7uAuw3bNXfaGd2PpTddbtmGRbZi2r0jDdmX8xUJtwo3lJuultnTSO
Uul4oAsShEYv3OGco27Sfg+B0+4sIRE96uuGWbIqLfFByO+qasEXeujdGOd9eVMN8W42XgqQ49oI
eSCG15ooELZxjoCC3sN3y/x3Ht3QpWoAik3WLZ90e2Wm7jf3s58m7Cr4m8xBkOmy8AxSsxN8H2xH
AQQ61/oQA36q3OBd9rjmwa7XXsG5r0U0naXkOBE1qCjChvcgpDYFHpV6ekj0dxGQyhMWjAI5NDnS
Fdue7RRHV7/sRuJu4R3tVcQQS+CT47Vbk1euQOTlGOLi5iytUK3tcAJXWCI4agJMsC6oDdQXR8fw
/xaWirZFlf6ZEu3k/j/Gzmw5biRL06/SVveogTv2Nqu+iEDswZ0UJd3AREnEvu94+vkcyqqRlGOZ
fZOWkhhBrO7n/Odf4qZnV9HdzQh4hl0WCXql/m2sOePSRSqCdyvYFDQ4i1g/tFTZcDIyxC2FO7H2
YCKISxP2bONDFhdyVyWNubG5imYNNQv3UvzgreCDhXrk2hOxKskkuBWadaGB8BvwqKsTFSM9rTT2
MemsGiK1PSGCT/EYOpsRJ8ctFkbPqyvA3FUEl8Qz2c5yb01YtXcMg3Y6hPdtXkaFn3Adt7gVwrWw
+webK2j1L7jP3DZTZ2CRJLAkq9wEqkF6tmrCeugbOyJ1KH2/ixDJqVEL0lkYfG9hjYY+E6ReFS3o
aU3gq12uaTUbUW4AhKArm0sGeY1XvaJbxnVCa3ZJhTjQBUAi6mN5CJhOnPAVeGg88gDAGFqIsNSd
TjLiQRvgNRAn+iUXyS2SkOZDMGn9gZAp3guGx34+F5dKo/AswzctDr7iaXYx2nL6kM6vIewZhIzM
KbyZOjzLMTgJUxKaLC9ikgkvkHmMm55CmdzMefLAsNh66npGCMbiOXszOOhWN5zjednHY56Qc5N9
63DDapuyJ1MF92LbJiNB1dNDajzFUocHPtybC0xGmE30MQuWCRXqqdrSvlEUXBYPsWBB9YPncxIe
eq1+dCWOcQTafO2gfA8J+U9LEQRnYs83VUSosLHMuzqu+11pqfwCtMa5QepigLV9N8dgyGH9iX3m
xsA01m/H7lbr870b5Rqmn+zVpUoPszs5IUmYyO6LmOnQJQZ+rzmfTcM2/dCbul3RsQgsDg6ntTEe
qfY+k7mFNxRiWfyHrDvoX51flh5xjylxdo3pQHmGQ2Y1xTfzsgDnbWnHhgMk3KueYVGUwObIM325
xB42ZJQnpxiA29eX2jxCoMAWEIAIW00UlIsc8u0URI9ZlvtDH9UPPYHCOOFt6tZq8Jx4zkoP1+lA
b091maKJHIF4yuYQ16V9SHmne9uC1zAeizg8wUCwD0Cswdal1RfFxzi8yrprT2afv8MmeGNa82Tz
IbLhUX1aajo72x8G5qWKYzBvq7p7TsiaIIiwvgssfTjmak4yItcwvPrBKUJt1+jJy8Dbzm3Mn8bp
urhTpRq4YzEp+lwDMT02xptYA9SYoaW4pk20csAeCcJX753e/Mh2QIhhEHway+gFb19jb6W47cgZ
d70lzs9OBB2i0vRDyAXBsRPdHTbRLpbnmXZoRy3CLBT6JPpgxHkayhdcpPu7hsSBFtWFjVL2YVpa
CbDQ8orhVYU2vMOBpcRJu8993avjs+ANOZgoDHCweRriACZvh5BLtxz6x3Sr6SGkkSGC5ADjvY/K
b5Xe7GphvDpe3LOIDeDh1OnlgDwl1XZLA/lGQZ07r8YFywQzj40KucTIVlhMHzMClDUKfmIG/EEr
j6ZRkakUsBVSuTrKO7i6m3C8IlozOzGz31lBdteOhDeBVBP3Bvyu6eyFZLLfjIv9lEBM3EwLzg95
iZdN2AJ+Vj0zLptNmFZH3yEOVqiAQ/eBZfHQwdkvFs8FAmzvYqkRylS1uIfeL1X9WZotwDYi9E1R
X4wkHXcxi8tGS6BKFAIelHEsoesppQRu9aBfoi3uJ1e+VSFuOkIwo1vw/CCaG/qUUZ2SnFcKc54C
X0ucHwbs0DUJ9O/0GDToBRRA3eJcBnj8XvA9B3GHUmGjZPBAJDLTcQ4iD249Deq+my/5jnjCj2Bj
AHnJsncauGZx+F72WN9qyXAZHSvfW9byMRvjN5LisXivCXghNJiJ78yembMK1aSv61TcFWQbFkE3
PeDNXt5OOdXQaGb3qHMYGusbU+KZFFXgn4FgilMpL4Cxbb7UMkdpM/QnSLvRPnUAduvlzkrr4NaW
Ov+JDOscV/2DGFjHjNY+pmWcHqUQJwx1sbnVgbDLvKQ81ssvYyKYEo4N342zFedtAGzmGaz9OIEt
0MTDy7x4l1ljQyXeZlvXjqRz6LLLMtsOOISJLTnG1OeArfjBqiCGhyEMeszPyoUBJEMSxGzaW9s2
1i7CCntb1vI+04rvGb4jt21DiLep4My4/qzLsqO6Br83X/rCEA+JFcuHPu7yGxyWrxApilO6aDZp
c6nzEs7hMRBAh5WxhdazHGt3Ih55xNHDhfBqk4UeM7NmM5uYPyfTi+YCcrtoXGRl9JjIlPYuhdF1
p5eOc+47GH2GT/AkM3Ne+90y6vdVMXwJWFVTj22VJvgFU51iWyiqTFx97NK0w6uLvd30PtsTjBNO
+Lvu7SN9Tg+DjuunlQZiL1M0+XJ2EHMNx8ZK7ye7iS4o42X6xZwK+MtVBYzRpXvWuDNicvwJPUae
S/it7et9Y7ZnyM1v1hBDEBiGC8QbJkCoNQ5jgad3ZDHHKKFZkTT+WesZdhZh/WWOjY+uRPGKA1RE
NGY0PAnLue9d5IH4LJGTYZTnuMWIQ5EDLlHTAZosD0mDXmGACkVPzbdOz6JmClznpp9F8gsTJZ25
AjEr0l6SA93JXYMeeojEBKHHwcYZYG3JdHy1rMY6ZdHy5PWIegL9CyvK5/ir56S4Gphs34HZ7Ymq
W+hQJKGjcM9E78THlq3OUs59toehyj9UMNb/+Tr9d/i9vIdQEJZFu2ZSfS2rGZ+HqPvtj//zDExa
5utn/vMzv37if27ir3RD5Xv3lz91+F7efsm/t7//kDqa/3wzv/2Po/O/dF9++QObedzND/33Zn78
3vZZ9+8sLfWT/9t//K/v/5sAMUdfr9OPy6S+/o+PqeP/1z92bVcW8ZefM8TUB/7IEHP/KXXPdV3T
cqWFXsH4d4aYFP8EoXUd3Nql6zFiIt2rKOnA//UPy/unbXuG67jCMVxm/nyoLfv1n5x/0vAIPuCs
38Y//fu8f7l//+9+/lfR5/clYUdkgsnfEsR03aGjMvk9FAieKR3nH/9Vff3ynwSxhQwcjUx44Vfm
PN3nA0Twaug/Jro+UUelC25k3mFuGVxiYPa9tacXVO2vEd4mGJz1FIGDRXyYAenP8UqseliVI7vH
ss+G7MzEW+YuM3R0Cfemzdy1j4dTwVgI91bhy55p2BCUy/6nq//HSf58UurqMKZTz+7p27/+4eiG
kLYQlsml8xzdda1fT2rs9MVqJYFWZqRG/nONxniwWRTJo8ePSs10hqzc4788ifPspU+Ms5i/zUVJ
nob24a+PBoLV/+dwmKBRbgjhOWgtfzucWHe8EC0DFpoC6UdIysGiTbg3zgXeU2ObYWIAWC+mmXCx
Gtsvs5qJwClC9ECBfQ/VMDuTe30LUKgQJD08MnfpGHVNp8A0G3B0Pji0NwwFSWxN489tUlIg6N51
FEydHVshIM7ObQBv4OUt+6FGllwvvs2qOhMDWWE5tOv7hTYOO8yyLgMoEp4J/7p/QK+97IOKbO4E
4oduQWWRerkl0rvbrd+sIfqhntOeXciGTQBXVT0cYWLVW74OcM1yv6RmyFbiDXubhnDLAJRIkyF4
Jv4UGkn43hbTI8SCS1d31HAdkonYeRshZvplzLMkJDkhTeAegdy8TYhtP87JTNrIQyInzG/ipdvV
U8sTKdx5P0Lb24KgHQIMmyClczD6MjYH072uF8gbA+ZMQ/wYlA1lF/B8moXGLqkZKXaQAxH4Mx4z
vOdM03eY0qbbkkmGj38NmZYBR6JNerfrGu85HJPxBh7Zfpm788jYl0K//ZDXIFX1JAe8181bsuKo
svKlOU0Blh3lGH8PU/vamdYnw4piHyN979AmqI4iT+6rnNSQBBc3SFEon0NZ7sMuegkJWzW5k0MC
LD2VjLB7861gtbnm+iyuTR7fN0phXLjwtef0ceTLcEmZcXWfAz6wmJt+5hCknbybBMjrKYh1Y53x
5VTRAnW3Y/jf7cIKCz4cFLZoWuGAmfbzIBDLSHgJ6m5VwzAcU+60b2NQC+bUTfcwylketBN9enQt
w36bgd3sh3YiZzWBqkivU+/0e2umNxO2x3JiQMWg7xPVsG2qhLq+A7koo4rYlRwoWDfsD0XOM2lP
TH3qJSE3TycXzyGuqdbA42OeHRHwdd/zJsPn0EiwsSTdftM62P8Hev0AaPDsxAwFjRzUfFpiWm9n
fgzn2TkLq8c8I8FYLtA31mg1p9GLPehduLXRCIGxSw9giTAjlOJyvzThaT3Zrh0cWP0JCUMEcFvu
4F7Nb546shjfhAHpu9dXqqP2ntlWU+ofbB1b95LgCvpj9VNZN/SRQDlYiZA9QBRISTBPwt/miyJU
kevgOqf1/Oyou6tsByx66lrfsvlmVpVhi7MaU84RfpFXuhIKiEO4cbQQyRqfujrAHq6sMetLzX1g
hAPlFkYUjJiGbWdqt0mL+eS6LGuuBsOgRqiUF8F5jFD2Wg53TaTfc5V5H4SjuAagLiNimEuV1Nwa
FmmgIcYZePfaeKXjBjbvPTIIcE8mlkSHGn5WZ69LR5IZnBwiENRNiJgeH2C/j0gYqOKLhhccJTqT
N6ctzA22NXxUvcMFZGmtxCPeUCt2YfHCNSH6jSjpXkWNCHWZwaTM2bDAqKp22ROa3u0SwWi1x4UD
47qXyilOGTNuv0y8h6q0Ft8pgnTfVt6ndRvoifzD3cB7aDrPxW6Gwo6UnFzpLg9a3rRHu4GcNTIp
2FfWPXV0uhOQTbSh9A4mgwS/cVAyMIw+Fy1Hppk4I2m0D4s6/tRFm+dFiAgqz/PObs4Diiyv2E6h
fdUX585Luns8g97dYESHp57fvjYpsxsdJ4Yp2hngbOrUR7VKxHVQwPwjNYXO9QSR48fTNRqNuLT9
ffs2BPdu0rzFOW+tO8avU9od16e2lzMvs3ousXBoCXsxWnRSk7kfNXF0LVtc103drOKPUDeWg6yt
t34ZssNf73mOIX/b83TCSS3TxMbMsNBWuGpP/KmuGJ2uBvMnRAoA+YOshnkrvWbemJHaotTxWYjW
r17gnU20brGxuHe6ACt2ksMQuphQFe92KQ7rj9aabm9KET9lDJD3AyOm7TBa1g7DSVamkDbSzeXN
7BAQVnlix1yrhIYKjRTtK9xYIgQ35iDCvSN7LgnIOo5q1jk1uYtFyCx8/VpLvaB11+GVq9Zue9Sr
YzngyqT2JKckm8oqQAQyohAm/IQ3dm9jVkcw3aDn3kEag4ZH5agfMTt4Rv0MzT3EKtMIsrc4DjPf
boHXUt1rD1YCkCfrBkvliJFaPNBOtOSTehU7Ll6032ORMVuXINXr70aa6SMmpENRSwBmKANPQ3ho
lA9GV7Ob22p/n2TxPcWVFDs5YpGh7s4ZJUVWQBgRkk09Sa5uAam8rvJXCTMZKWXrJ1VPwwGS9tNb
B0zuQ5u8LRcP09c0fx/Q9bC7L82H4UsxYkdWsq6Vjaz3oeg+wHPCBHuxERqqyza3V2/GHTRWNWBo
xSTAK3veqsGOO2IfZbLDoj0lTH09ELoN9rdP+qJ9jubcQEnjfF9vQ9Lz6YpXjVUEhqNbDRc35cWl
UuYlc4aDDvntxy9MAqJRg7TctWqDy0ztkdS0t2BAH4qIb9mvlzAJWccX9iyN3MezHWGBkTXpkamj
D6GaZtgbvq4LilPwt618LUO0Hnqb6xdLVUQuEtZwWb4arbYrPZYRIrMjWn7FrKl7Gyzfq87rItPp
DQ/VlL/EtSRlN5PNCa44Ol1hfF3vnyuTN1yR32aLF8Hrz67AMXL9OaHWWNmY7HMk6VCpeoewltVp
MYaXHK7Vj5WoBTikUvfOaZ+exVJ/jW2sylxvt5Y1Q6emQuqLHI+lQe8Z9FHoZpU27/U2+iCZ9G36
0WZhHQCIHKNrL0SVbERSPttJd16fZYY3I0pZb5gptkZWv2hiVc0MbuH6+sZQkimHeIc7+xgK2R/W
Rc1ba8SG1D0DPxK/KPjtCD23sRFcEYp8Wx+JDq43Rekfn0/k4h7eSrXdmzmr6FqfVYJ/7REorzvq
uo2U/ZfWpIJtVOG4PqsYQ+4WtycGhWNZf2bdMxICIxhSNXg+hLzwP+pJjB1ArHQg9FOq/r3SsmVf
GclDnhkG7pK96cdBdh8XVIqImi1/7BXbOBx4VITa4aNlBlINECdz69cTX/8vq5jQdw1SMjv2btbF
aK2T1y18/dXrma0/1ozsBSlsJ1QS6EPUpq1LET/EyJqdWQ8YxFqP2CS0WyQjvq032i4xqJl7RI+7
9cfXr3ZSD/w/Q9Sq6s/FOpRkNE12R+pDEhBZEObftBDynFHz13H6ZMczOhp1EkbFdjDZmD2sf9RZ
mjeeIUcE2+NwcMzDetSQXm5DMj13SJt3hAyiCobjQgKOizF98jrTveLt/BKSYLZb32lboEILR7gv
kUFHo5Wlswuzt4K0y0Lr7R1KHBjWDYk4svb2dJsWb3l8wKO9PwGgnUaTOoUplrbNbfZybwihiLVE
pBoExcXK2k5tiqUOmXvMNHfD05hh1HmThpd1v5swlsYXn0mKWjIcD1gpce+haHkHwxu+pB0Byoy1
vOAVxb6Sy/M2wzN8YRrxjMXTAKu9al/Xkj0M0dCG6XwoY3SgDE6orqtrVvkQJbHxKFlR8FMu1Ju4
lkOuaPEbU4eHS8wJY6j32Db8yJDi2nc5sHE0frDjlwSHIFaExMPXilwcVb7Wqu8bDQiqYVjXmMOA
J6VowlhOUL5M1LnkrHWuvh/61mWiwJux1m3BoJz4lvq10Ejpdsou2ToZCJwqeqxcdP6sxXAx1MkT
0VJpDsRDtfBW2ZhApiDtTL2icwxHnGwGRSwuWYc4AVXdT+qv7ZrG0S7XSi5s2ViLmG3CVFtja1r4
VdXTfQXxyo9N86ZRC/7kOO6hlQtO9Crat7dvCdZqga8pz2zMnB4Z+t6Y5nLfqq2qMUKwZInWbi3x
1cY1DgyyeoDNgI1NVZCTil8b1abq1mpg4c8elbijimBQx2Qf2OJmWXq+Phyxt0APJhzs+eqaCrNm
kATrFgU+FTyr9rL/gkkhnt2R6uDS/G2Rc7y1YBfeCg/ND5NO3G+G1MbHuD8wT3jKHTc+Jk08+o4N
6jdr3PYuQ9JQ2hSgld7K+4h8iGipeTWofiE3DKfWjrB+cqAW4ee03uLKzkliK3KHoAW6aSzNul1G
Q7ViI+U8kGGASn79Uaf1GArU+aNwTXEe1XCpdl51FG3n9enK6vmuTEbciV9nIxiPc69BmXCnY25B
NZzmo5FYZKcPHtHs4n1dnuBmq2kFNE+6f8E9XxtHT2dw3xDXujNo5TYMJ60tfr4U9ilDS+TVP8AB
dQ8IkAd7x3Xt1JqLSyleLsRosZ0OmEMA/HyOBDsKSRnjiVYdWlVH1RHpCRgm6GGvNsHWhNJWu63y
Z3ZPZeSR+YeFkchRYE9pJbaxmz/qZvKYTvbreiFKG+IJc/6Xde/TYLowD9mn7nBfqD4B34NiF+Co
+jTWFLnrlSwCifFhE+3zgPXdc5VJXKhb+zCaPlZy2Iu+hrtuER3DSfGoo1ypJoXTL5jRQYOo8Utj
PAI0ZLpNv0P3NtCZ8DRIij71GZZ4mBQKB1N/ChE5b3q8xBk/GmsVRpP2HKsKNK3xq4giB1mv6kxy
o8e4HIsmLLk88uE+p1Po7tYSYX0J1/+LIh3mqCejHyczjryrcsyI4FxYau3m1PWsFm5iZH5Zg1Uw
uun3hXQHv0r0e6yShgsNE/T3dRd0HBZHxlgvYfsU2ze46EPbU29YyexiW8T1bcToBV0iFW/gzi+0
BvTL8IU3669Z988Vc1nb2pLk4Wz5NFiOgQt9LP0O/9kWK1ewIFW9p1Bhi2CAfSOf2nG+xWP8rUZs
zRPa0NbiBF8jyErNR90YlmMMEXefzOI4RcjhC/zRTdR+OzjC77Hi9U3ZuL77MlHJTQkGdAtr8/pU
9OoajL39Pqbe/KP9X5cSq+hfa6N5bPFiw6GR/CFQ//va/IZDAjJLdZB1ZHzpDPzebJa2dbUKUrCO
de0RqjQrKfAitahXX0MTX0hbbQ/GWomwE/cmtMp1k1gXfTjal2ogTiLpWRPXoluzeCWCEgc2tyME
V1VIRNh8clWKgVaaULBKGiDGVTsmped5cZ/xnQnOhQK1/rrhkr/3W3RbdNa26RhCYIfhKEj0p35r
qFk17aZxf9RQ64NcT+4TKZHMaTQT2j15STPDLUZlQb5zcbzRbYoDVHTo40IGqWb0SWN0iF2b9b7U
8tVW2EPe4ovX4WET6gwqlPjir4/bUNjnL1CtDvvX46ilaUjLcMHNfz7uqPDMLh1FuGt781LlxNMR
RZlGduGrG4+nw3JOU9jxoXFZ63nyQR5SxfFtux4ZcITCgjRx7zACBWBsmRxaTbuRDrU+pML8SCe0
aTG/jRILyos21P7aIRtddkjlghFWLJ54dWHAe98G9pvDHPWf1rJ4idrdX5+rtP98roZuAua7lpS2
NH+DpT16FauJcIBdIY9INe8reLriXUh0vMMUafSw6njpEX60tpbdBPAXsDNRqFSqdyYSTnCzoq0I
MSYb1w6bBrYAdNZhAqBRS5guuhPV43bo3MwPC/tiKzzir8/GUEf7253joWPiZZpopWyhnsifnji7
oOrFhjTAnIzYA+u9R6W2FTI4LiG0+nAkDKDBSElvYYSW5RBjjsY7Wenuqbdbxy9n4mv1kaA/NX1X
pdj6umeaNx5tr953GRFoWeS7ej5T7oW4G0UOec5wvayxTI/Cm9hbqVC72SjxefqBI/U6wkOAlSH6
+jen+6eZgm5bjhQQTIXt2JapBik/ne4IBychSwD2rRkF+BENvpbfGbBlyZ/pL6WChBq8AsokwN4l
mSiPqS8kBoikzbAdrgWc2kPWWwE5d+84ECGtGHOnGcgnIJMNKSB/VIXBUgcEFB65xc2JnDDiAj3P
QILAAsMoZyb7oH2ScemPrnz/6/MUaur0630Vat7k8YTiuIqhvnqKfzpRo8ABm/AvmGaOLnA1YHyv
iHnquepK+w/0xlTDApkF14jod0w61v2siKgCSgflvJlF+hWTBCiONPlw8pjE0O+6c8sPAK8vPVK0
uCVlrFMhdLc12z5RyN5zo5kkbkcVDpCcq5t2wRlOCt6ZgucKL0bNLl/W56SInpgde1u1/VG5d9hn
SSA1tu3eGRr4zLAQkIHsVjzN0Vp3k0/wFMnGOq8vkqPeCM3NDmKaAsK+2WSIijswqNmVaV3tSME5
4SwQwbN81dNJXNcieGIO7thE0WHedzOJ8Yl49Rcc517W7QDiCoMIUPIfPeq6A0wUm74FzYLAb32j
mYZKDolvHBkdnSo/9QYe2JgMHyTrmQ+Zbq5ojlXNoK6GOWofEfiQpaognP/800XQ8e3XftpDJQlT
gIwp1ZtmfWhAM9NO6+2AOEER3JAXnRx09SqyuRIjio/J4988M39aCnhkHIXs2hYjLLJbf31khDcb
EFBDxzfwmuRRoZ+XWfxExvWKGqzPTuYOnwd9/orhIwEEfXIZOR/WZcr6GOczVq/s9DeH9ee5m6Hr
Bl2sbiI6FOZvGGSRuNM4OYPt14BZWy/SdsNgPpvWRP+zPinqrjNIRBll9/u2xj1wkrLf/81h2GqG
+stKKQxdMqUzbWa8Lnjdr5eHbJulQeWGgkMk3iFPb+CIar4+Rh/LGEsuVait4FmYM2IKWlI6i95S
6BArHVsblK5oO1oCxQsgmppnrT+9TOJkSPeDRhwMWUrfYCum+9lKP+dK1YwFGHamARzLdtzWcvwU
qPJQm1lnm5D08qV6tHv5wrZJQXsT2pQ0nVPGuxldguHpt50LRAEX6DLkBFuHwzFOuvk2pJGL46a4
dACr8awfhx4IAbcQa7Ng2n8m1fulFwRAN4Xn+Lh68gnqqvWNXfvOpGYLHnmYkZVTeWOMt/fGt9kh
Yk1Y84cpN17c8FNhaWjIVWs9YDlLFF7yOOE7ecTHnr6YA6Ox+tDBHYVPbXyaqPt+7JJOccCQSIHo
IGAC4kox4fr3A7ETHTzRCCoTStnHGqquzwL8nGAr/gNk7ucpUmMTojAQsBJqwmEbOOwZtb4Xuv6d
WRFmNISfgLiMTLUO/AXTObjV+xXYSwImXUzZfqDbtmtYB+eKnQ2ibVWEV3H4bEXtp6wwH9Y9+scr
Wg1vcym+qNKQRvm7Fh7X015ndyvo7EVnL5xYZTF0InwUJ3bN+dG0r29VGBFtfy113qn1tVPba1s3
TOfUL103DF2teURaV8Ec7gZGTH1PObz+tsS+JmaD3WJz7KiLMXm4XV/IFX9dD7u1x13SWAHjMKCj
tjZv1+PrnfDNmk1qK1YqBRITSFr8TWn455JWGBhzO7AmLN2yeX9+fW3cyAuXIS+lHypMxbKTj0v6
WWg4sKnHhlxPlhq16q1bxbpCkiH5RxmxHiWJoN/lZF3LrnU/YFL466Rp8OAyeW7y+tev+58YFYbA
KNdl/7SkgHgqf6to8U2OdW0cDGimDnNitdDI1qI6sKuLsrrGapnR/4qtWf3j3KnySG2uUk258RV7
lJiI7CIneF7fmGoZLh7O3fsfDR3NqZNjq2WpVUKNyTpvvKvMgtgzuk4FToEO/12tJ/68wJtqZbel
AZZimtZvtV7naQXc1Nz5AaAT11htImHfa3Gx7K0R6XtqNmgWFCjQFtZhxKMM43vzPg0aQCOFVmmz
fGkZlf0gJP3CR/qZ6mGoq/nr2mrauicFjwdWf6bxG3/FycpiiNIR1mSAggtUD7E9a4q74vMVPmbL
dItHP3QDysyVKZAkwECwPNc7s4wstAQ+EBFPpE4Omn3I3tXke90g1rJ0xVArp30Yo8TYzQoLWPHu
FYAQFsRWF6U+YYzi+jdPEpf397Oj4ITGAgagymxYXb++AmEWzn3ItIfpRmbfBEkDwFiOqMMDBiFi
fpcjI3kHQEwnaCIyk0MXOw/EjmCQnJ5h2ylS74vtlC8u4YiXsp+6x0Y2R30o+1Nv6eZl/U84KnnP
6DNWb/dlEn3OSxHcidoXVTNfCV7T9QpXRrIUoK6FvXPr2Kjnatv7qhG+1keB/ZgNQOdiOnh2Ou/M
mxlEbM+lSsjV4C0TOe6hYYswmkikgd2WYw6wSFL6zGHQmq2J/wbSJ2IEBV68pFTAghiBlUBlnkvr
hmkA2O3EPjcFjp+hsX3W0xscBJV8uVmOnTPeeabqz/XOu9rg/UEUBNey5wA8DUGGXmvodJEJ2QUB
EzV2bDpvIhHIjk+0TSPJotJcHJoIN7+Jhzr0RYaLrKlZM04e+NzW/R6U0CcVXks1n2L8DGHikOra
Gdf9Y4O+dRg/5O586OjdYu8xNptzTDrsjGGn0JY75XHaUcZjQMzwL2WOHIfFN2Kg967Zvy8svuZE
FopHoxtF1biRIXl2+rurac9J6N6RiemMPJrGgGBdXHE00nzDATYto1PS8QSivVjVfFn3UKjUjAqP
oYhUIICyTRRoyJKNuzbOjnHtHWx/aSSsm1ollR6VO32ufe3yU50XALBt9tnFjgEvh8iPXesj0P8+
clAgQpSI/PnFwIPehuqEEip/akmcSdDmZ/rr1KHwid1oJ0JkIZV1iErnprnId1wybvWJ+WBb3UeE
gdRKlwFFMuOuiBty7WvK+sL+Vidw/3XGqst2L5RKMzU3pCreeNXHkd4IEw/jNsAE1Qh7H9MLdR2z
8MPQEcKIhA0twnZx8fcXw7szVqDdVwcap1ycrV2j4fLk0Uwx7sE96LQgOy5NwdUc3viNTenx+BYv
aXPIUV17O12Ju1XlTCCZc3Vn43buuIw9Gggd+wVMdrjE0c5hqhu4LciaijCcb5cONE8Q6ehNGM1h
63oT1vlVxP0F2AwU3760BvxlvryszTerznyYpl8Qt+0CAubaeZthdjtjbzek3v2iV1AHJACvhSmr
2UB3qlCACVR3knwXO7hxMErvounOlh2RJdaHAJQJW98Lh/VpTvtHOOebLMAwJL1HxED8rPVhtojB
grk9JO6xHF0S4yRJyOWAVy3JI3kVBpu8rbZpYMKsKPZpS7SMDfVCdrc1yMrkLmhbx72wFTu1lwe9
nP0RN0pihD+S+wb/KBjPINI7iZUwsezUlvUQHUsoxn2DBkzWjxiVM4KE+z/t28x7CKV+yt17jNPu
xjHYVu1HZtRb0yof0xJlnkw/6aZ2Tarwgm0Tsaob2/Fo5KJbqbX31VLdBRqJOAZhrGSmDxN4nZkX
58kuD0FR3MkM9LdsbzptYKD1EAfBbYESoHLFocagKtavkWvcxVn6sJTR62QH916BBaWu+1Bnkbcw
+XAvLCQ+mzyFcbBPcVHVwPojj81Ea8xd2N3P8qilD7C8P6eVePNii2B2vXscK+8yeVeNfFRd2r4s
n0qBwg73heHViL6L6OVSYB0RQ5+XUH/rzPSxFHfthyL07+TwhUOfAijrBjTFl958CYp5kznvpTn6
BUSxLDwuXbWtIKO7hkPZYOyqK9CCv5Ab60Kpx6ZPPunG1ilvg/lRNl/16l5vyK+XtyE2dXk3n8CL
oD4zqbXkJpgxPEfDnZRq/Qy3ZCoh76YvTunVIPYvyHm75qmHOVX0KYkeDt7BHjSMQ9cp+7+LJFkd
N4mA9N+J2fxcxQADKTFT4VZ0yCHac8MLXWk5AwmyD6FqpMNbF1qPGGBe0GLu/WjyNsTBu9wh1zF2
IwqOqIJkYD4sxlfEUsdpaB4tezq2WFbPHBz2MReSoc+hgvZgBmhiuLpaeSjC9xoPzym+IqjzBU4W
yuXMi5HgOJ/MpsIqnwEjZqOeRd65SHe9iydETDh0C4N62C7SOWQF0xkn3zVEJutkiZG13hrHWiCv
lOk1mQ+YYICiV/c9CS2G0BHYN7DV3oZKXqeiORFm5yNKouLgGjTpGf/5GrugMtKIfnIyF0+XpxxW
Iru4SQD1VO5p5QiUzw7kchw1sfho8jd91NE9IB1kWm9uLHLFCv1RWq/YvOO/w2o3nPBG8IPgvawv
nlpJiBldMAtz3G+T7LbyLCTdn1lsgpTpLxZmHTnkjWV/7Q371LrlheZ5ozfYyLo0cC0imzsxwmWE
6UHKTDS/km1HXN/OQPgYx4S7T+8W6FqE1staQFiE+4or+Maygh2E8OeeQxRhiVVOrjNaAljB8dsE
8teY/U2Qo+C67GZRvIT6/NTocDswkcb/ojlbA2FFZP9dB1QMiuyVbU29OWo10SOuUc0oN+/KtEeY
Xx8EKkOdWCvTbQ+5duzF8KlbAom5Qp1ti2q8oHC90w351YZoqRsVRn0mmzPxi8graRq3uXcJyGUr
DIdYDfO+itKvE/GBTJs6homF8yF1Agj/OPNsiPcxy2/oPdCQFYVvSs6nd15Hr3xx0v4sJnuryfT/
MncmO3Ija5Z+lULvecF5WPSifB5inhShDSEpQpxnGo3k09dnFhe3CgXUotCbXmQiMyV5eriTxn84
5zvPa4aQcEQMhH3mwX6r8mrnG0+gXRWJgaCWjbtrs/7ZtZKHHlAdKjP3s7FIMsXpSBnPxbwOxc1k
AhZv8ichb4XlbFPndfI/26m+qtjDkhrVDortZCg5H3UNwBOrvQz1D4BgXAko7mqbJ+dhYNBGHuUv
hyC9ePE/egLP8IHBLwuNk10Uj8l0P635NWScij/mxLD8IXVd5ssl0D7cbiDuLf5o+BEE3r7gPItM
sQVUahCJ5RRHn4++iLuHhCRNA/FqtzavRTjeQBBMKYO8390Y/u5icYG+kF39YQIctSCNTcOrXVLp
UDWtyOu8/dIn1hPjf+ScpflBjD2eIoeyDdabeCSOz+IZJKMCo7GVLaBhgTERk/F7LGfFKEi2uVv3
1AGpg2RhV/W++QtdAuthEV/mqIwvScA/QYcJNvVY9zcS1jFnh8Rn6dNVp2m1nIvaylg5Jt2JuDjj
uQ/ndYMHbcav0ScvvrKZO2XY7vSv+qUh78NxuQCbTohUGW2khGXNs4g/GnsYwNZ6RsKj/jVtGvPa
Oku1+f7N+fLlw83cTSwcD121Fi8+QMINs83ygsPeZr9hOQSX+c3NEIekgfvXfknqN1Dy5YWbl5Gi
rKo3UwoCo/p2hixbtufYg388Tx7+6Hb09vq3wJqCHjIO9VG/ADE2NQcE8UJyXqu3IOdAA/ljXfSv
Omrg3Ejaa/2rEdG4C8ZY+lbbL9jWxz/A82Lx6ZhGuzE8R3/YMqOUp9yhoog/lnj5PYBQTQh1V0K/
tsnOzvBM6txTnq3kY1nGrl4QDggwwS17vIRxzjJR8E/ZHnrqn/zGsrrHNEewlvvt0Yf6xyNrOkAj
uYDcPtRQLN3JeSa7yNkcZpdNLXrk95ydN6qF7IccPhkdXwgAfSZBGgaF4CSdpdLx/CWVD7syNcmG
rcrRNdavkCet+gvKyrZoUZXKcDp0JgGMZOx5m2WfWcupZ9vMhrjnzZanVNryUPb23qvBqoSiwk1g
3Q/+sivlfMgahf5ICQYhKJvEmH3dh6csiJ+6wYZakYMcbe5jMcsj9lz6YKx1eZIcx1VcFrv6mZqH
WKz+Qe3GU7AJpSnabdhAtTEp9WxEsi0akXRN0dyQ4UHGdZ/Xt2RDRXl6mWyQFoGffARpgOapR3Ho
Dhg5JVjYLlzvliL/4My5RLJ+JKmZBCYH7DGTZZbHnFEAV5lKopCySZHntG0IVPdQ65kS8Og0MAVv
/Vv05wgGEKsIGTIlNUR+MdMfPrGG2wk1MXv8+Q9QNmfrFNHNHJLd2FwDo3sgCo/LolmPo+ns3AH9
Ra/c0G0A/XKdDx3mgB0l/AgEdGwaDJNL+FVTHpDEQM95HtLyCZfkreniCSw88iFRDUmERY08SNu/
6T1nt0hvawFBCszx2e0e0uATNuUuad0vdkWbOY4BFAUnGt7Xuq4Odu7Fh4oI3DlhICHLbk/S3Mm2
gRSNzLWKpZp5J+ublzKkNbsvux/5sIOcfGFqO9nDnF543jouN3TioVYiEexc8kBzRXEnySXBqIH5
EDT8O5lURFf5zoOx7FDZ7GHoAWzBg1z5VDbgoQE0kHK+Dk/rktw4BoKYuUtfA0AmSztc3FwkW9ie
1rF9c0rDvQB7rO26ucuEDeAp3VeFHd0aPmdEh4rhll3Vg+geHcxkZzJXFlyAGXczIhKlyPYxmTEH
gFHS2j7pm222XSsjhJAyZker9g9GW6WQJ9ge2nW5nNiu2HSSO5QzT0RhNcs5GoORo0geQxuUS9Es
t1o9s6o1heGvP4gTr65laEyQIxx339ehJM06vpBDQP8xEcIWFASRIMjxMc0N8UeHyuFcWaQ246/e
elRU2bFUU97K8bpbKQim7AH59hAWuOArozUuDptf4IfQEYYlfl6R0h0TqwUFVvXXZeniazcFV4sN
Cj0bxgXGTc5x7AgntUXIc1t0+YHh2nRKLVBfbG+a0xS6HllwATCLJn+IJpV/bI54r6OvIrWuwnFn
FGUq3SzLnBuj4rGYFe6jtKiDxORMJy2bmkq4lX2dXPVnKuwDpKINvIB+L1zXZqaP5b0oXcwyTJk3
7bjae86xxybczy0cvW/JnJ5jhoM4GVMIElz9QuYYv+ohfKyX+NNCbYmmHN3FCttoTWqMuVyk+qNs
kYbtwUweGrYAPn4rZ2lszjT5qsWweuqurSdBtIMpggNnpLh0A/Tu6neHhX9XEtm7j30aRIdZwvef
aLgZOn92MF9joGaAD3a7iD7k5FKmrMN5UhrzSXjD/k+l9ZSFY+3Wppq+N2tmxhwhSReUehB8L1lZ
cRsW03WKHOIvUbUQvonUs4vAkvJ/CtEGakXp0CO1wc4x3qCxiNR6zk2jU591b1VgnJPIGACrkZtm
VOGrXqnqAXWVDooPFEJtViKhiAnThmrnGNVs/r3UPnFWY5xQP28wxl92TYLvbLnf0irtrPCN+SvI
JX0h/F1SDKFuqv+5ttdoo8l/Dgr1T95UASB/rCp6t6Vf2V5NwCD1tNfvK7dr48VMwNuNHheeUhyS
MqSOk+8VN3vyilE6sl/WRcfM7h95PrETY6mAVUZ/B6mFtHQN0diESmRmqOUwstaOA27eBkoomWFd
Yim/cyN2RmVORljrlz/GmPSzrhoeSTpBNrng0Wgc8yTTtAf9cPZEkpGT+QdSFL4Ndg7f2lRSDtUR
VljeWU821U61tVg92+jrieBx98gAHw0Xeo/+zBM7+bCr4aitMwE6eRakJsO6bNtHJJuGc6HyUXuQ
XkO7yQPzIa5CLcQhg5soegQpHFP40c+FKmoDChQ5vGs13SCsN5LnrnnUVd/ukkItaDJE3hvbH35o
ke26Pvl+vt6qFa3+EfWs1u7biN9jHvX5pDcBydw9M4nwtb5RVig8ck5//YklTtQfZdbttXxI66f0
tD1BeelMS8kgB32Q9n7obc0S9bulH2hiInOvRd5aYWQgHUQUyXgwwMZEVA5tWhsZO+JW3wyDEb3W
MemPWysa44Bcimo9+wae9io0gYwA09ILaYMoXR6oJlYBL2UnVcLNHCaD3k9UN7MACGap9bJedugd
2Lcq2Fj/+nEGTNwyXsjJ/NZi1n1u0C4y9iaXQQkt8ta1iTCLuG8JsVePqF1rsstPEjb7MapS0BE4
qNARwtAPNoGS/shGrYlCrhTAMPJQkbKijUHa9hkr3XVdA4YxeX62IRGB+lVHz3n1Mhzp+jthEg3D
hpWTljjQE5NDSmIj4/xe6+L0RnumWeo8Wti0ZUkiWmzMjKe3+npI2z0I4QJhHdSnJDGO35s9n3CB
NOl2048hGwi8VrtEvf7yzYaDgMhAA51sdexDUoazvrK5YLiDenqMo/4eZoEXqs9e9OHgR6qsE8yp
e9KPIrM+LWn/OYz0xG7GTM8e7rW6uJ/Y7KsFG1S267o2I5hM0K1yQa2PnnhrO9FJfz0lMzpOIlRF
3w9hx4aHEcro+/aHKongLRgOTsL4NMJzlBSJwT5FxdsN7WPfchbZQ2I/rf3CKcMx/a1t0TutYsbR
AX5DLY2jefgUkA+2agvXRJivhPcSAsFNBphGuXIWFgHMIaOYkRovSL+UbDaWzYAFj9dkUcLWHV2J
EhDXC+o9syomInD+y9GmfQTY/rfh2EC8KUECSCtTIcysDUcOW33Iuz30g3II4MYo4V7f8dxf03v9
6nGGgcWbigkEhc+CeVIppvn0mTTuh0x8gxyU6FYvU/J8eepdWfExNL8tZ70jY+WDiN09YUjvTYo2
DVTfpves/BrDqXGALJ1M4o3ItQHIYbbtucNy+C1fJCaRhnc46Ptb32AmFdTZpuTU1xDZn4SeUM5M
Kpqzp/YTiX0bEMpEJpL7UyQQcTJStnZ8HS3+NaVuH5Eqb9FPEsasfkglf9bHhL7Mc5WIEmPaMUNo
6MogmaK32AmyebcjSWI8bkkQyLpb+OX1aXRSijj1UPJnsu0m8lrYnU2lj9AaYdXGCTwI1l3bbvWR
V5DgjafQR1TPJYz6B1QDOBondVPiEttit0zdjRaWKh3CkS3iR6sK+SLEE6Mk3PNk/ZXBazf1jBh6
748LsZErQfzsQ8B8MLkPLnf0hpQ9XBNKLJ2GRb+xFgI/yStrdl7q498E1oTVh7FjQ1CFLGZw7RZs
Av2D6Ntf34SmgWWhsO+1Mc5YjiyzT1HSNN/y2mpy102bkJBFpsMOsqDSIHKJ9y6X5awMBrHzqxLr
sR/h0uj71rEyOE3VoVDKWnMiXTLkduPz/K0XdHoJrI8LfeTp78VGY7p3SC/V339VJJ+GBedMF2ra
NefAG6ntj9qXxLepqnEEmHRno0VHlhfc6R9Er2XVw9D3QGIiNUGBkX35PtxHF9SvucavQvlfO0bf
s0ia22HoNtqyCcIUgXPNCA95tT7+9QPJLPxTm0QXfZOktodOAhU3nzY+udCKN1HNzqZRS2y9oy98
3AHGIxuVp6zJfgjDjA8ukmJdIhSFx9MLgJoBO02/3e9DykE2IhcTcpXBzR40LRc8AbabBGf7Rn9K
+uLUKqayHiBPMpW5iP6kS0rtt5Z18p554q9+zOhTJx+jRxPlxvfTB4HWyAYLyDPzXkyyCwaF0PqT
5wljLpc4qsg/5CDKta44c7L3mlNUP9X0N6ilDH6Z/q4TRo762WvOHoe8f0eV/vSfD2OYuODOMqKN
eqatQS9PWjrsKCmZX/zEIQF1EJvfKiJG8coppnw1wMduFlomunyMqUO95ge3cW/VGRkMCfa+fkaH
Bb7n272OrgEYSn4pGD/EfvkxIfk/VtzHnbUQ3ahuZDhfCx7b+Kxv9IkZGucm9mw8A/WmTF3W4nWB
cE+JPbT6u5/p2+dExP+0STWT2MpFvGoFpHaPlg3TN5Kk763Uiy+FMvXJTERHk8AdjursYLUyOGGP
3IWOcZW5/bTgK9RHm6fcGNrboJ8u8HYY9N4Xyi+mpW9hyxeNi/szyPN0bwYVSjuEvmllbWSq8kkT
76CfzmsvmBQTapvhKRsDzhq3gvil6yCABAP1P7QrpczEhdvu7T+iRb4Enf/NMeBLTznTtTJsNrVD
pJO+MrRGThsOUqDOR33z+iWfihnIh5ygQe2xUrqbdaLayYb8aSjSV7fZETzHiEYpfpwZkmxexUcD
CemW+Pb7Tvn7lSROlwshCogVpMA8RCREl6/8pPHFc/2z580vA4xFygHeph8PPxa6bhsM3Vn5Wyry
snjFo2t3JAn0GNSN5o8zOuNjIGOlj+eUTEKICHWY3GHb3EcW+kxpZyMXwaeWWmiNpv5Agim+YVjD
nKl4X6WQJ3tCFtCqVgMf9k3m5lx+I5epdgzoC02bTLUCBVa9ta2CZN0kcxl/JCta2H49Atpgt9WL
L203EKly78QwCRyzTo+dYz74AdPT3INOa/f+zVIEt/Ayw2Nj2kdisW6Kxcz2OVGWg1JIqR/ZGVt0
whMJbergHEeE8kkXvHgYdo8BNH79ebuReJsgHOlnmrpJtGxRV0l18uKuDWeY1RtYK3/qK0N3PfpD
0IU2+YA4DtWdtjTeE4RwX2uC9COBqZ6CtH0rk2wv/eu3zbv+lXhhCr+UBYuNzjrxhIq/vTC9mnSS
e8GTwKRtgWRjRv6lC8Zn04Jkb4WeVjD1tYm+pCdytKEMXTwlAY3FUcqSNKA4Hw4sAriFsXurMun7
BFP+sFC4h0aU69Uw7ZtOgOHXas2pZy1uqw+r4sP6LuzlDOdTjBCb8uVB9wFR4XqkSNTTRt+B+gzP
gyrbd+N32TdkAvA1+UVkbeOUickv8swbP6/uYoXI0FIT187fYo+VlO8rd58wwfQoe560/EckVO9N
Md4wB/jWrLFufO9i7xh7Hi2k2ez06TCK/rf+5uxKPpWzdSJkMeA+pRbTklAl/o5WkLjN6Hzpukof
O7qOyEc/2vn1eNcMLB4WFuRKRaW1uesyYOaFZ6ntLBoL4uFFQmtUf4vJtH9+nJT9x+yuuq/VF7x+
gNVN8hAm7R7O3FsWyXa7vumrXq5sUedktrdz6X4fCJD6RTzW+1fiquxNr66foqXdZQJ7LJzqGE9E
q8scOQ3B9D9kHP7VTw0E8camsthjhEa115279n0SQPNAdtzPtcY2lo1j9MAaJEFGqJr4zKxgDbbr
beaPT1zyQICNv71yopk0j/p7XAof8gWOiGm5UqkYW93kxxNRpf+ye2byIBrxGCg5shBQlSD+V6wn
9vrC0Gpdq48vdoGoIF3e12ThLMHhchJO+lirbssuQabnZXHVP6o0whenzN982L5bs2V7pv9fTV6a
F+H55rZXjpV54GX0Nz2N5t/eiGidmVnro1//5y5KqFxzgiQbvMy8N8Mw8p0xue9GfjWk2V30iUno
JdarDGw7nKjYZeAoGuQS2kXlcnCqo0J/WeofctULzIqJ0VbbjNwbRMnJcwVE/vu4MG24F+w6vk1D
+mARSwkSLSr+MpCEMtbXZ9O3Lvqi06XkIvDPxmbL8sN2Aa2rEgfZXmJAN6/BUwBl4OyNZ4UF7NjY
Va51U9g57BAPu23CI9tDMxFyXsYNUbTG9DzRPjHFrfP96BF6407tSzK13TUOLZhfJmR7XXrQUdK3
iGHTZHoRQ6mpz3F90ev3l3ttQplIgxIWRCeH6fAet/sqWhiG166gw3G/krX46MrYesrkMZmj6buL
8vwGLmF+KUMfabniEsBjxtsYYrso4I3xYC3LjUfh4COcYi0fO9tO2Nk+WKuRiCUwiOPHOhLzGfsA
VRMXBh1MPGNOWGyE7ZN2QdIqyCucxGmjvyzfQC5jDS2dOue0Vp2KnJ50isL7wg1u9fMW3wRtv8Zp
YEaTLgFIq/NC4uZrOpC6YZKtq5yeumcOlgzRfIa0QB8fTWDDHE7Xa5nTmRQhPwWGoIRtovHQe8x5
jKJ99Fy+kLI22Qe0PCd9+PuqRJg7duw8eV1CZINp0+Q8Y5z9WGO0Cdq3tLa8fUXWejrxyolg5FOx
19T1WBBOlzBitO+h4Zipy08G+YQKqvKUj8EzYyo+GvrVMhbx/agkX13RniJnwmPFgqrq6uGcMxpb
eRYPdVztHMCPbOkxY9TO6u9EEYHZlD2z5lQcLQhXhwDEBDng3sVDV7ARBJMfgIxupWRl6oQT4GcE
xmxboSvbwfBQtl18YHH8y5jhhQ7k0exrUqdC6rBK5r8Bv8odVrCPwOtPXm2DP0UDIzrABAVJOQfR
X0EJXWm5OO7CHHKgPd8nDeJrIy2OKYFzeUWii8Jlp8mYHAnEIMzE98TOcgWs+WW75kIiCAjIQQLG
snSiu3ZIxfy6uNg9M+BSTOyswdcIo0gY7iK5dkJSOZYcnzGG4acw8YNzvvZfUi4xAgDc03LIrino
2gKgcFwIY+8F4X7NZpZYTmOcba7EbVzDIBoxFtu4qrcMpLK1aImbUQSNon0YqqjdCrsN93myF9Ic
b8GZbuC7kpbZeo94TCoaf6ZLM1jW7UiDsbMWjsl0vgvTOT0RAdh31W4hHcZvuKqn1HnmfkiGv2NW
/0l77pLJmt2rI92Hce7e15hQtUliINV/a5nAEAjKKWwbzUHh45kwMbAWzt91QWNYtOvOMebuHAfm
oRosdHYoVX0RkCmW8tUOFUYePhlAjTXEUkLaxHlG0FqlpA+Uoffgu+Hz4LUBzqUFKCb78XGSP7qh
uqk9hkOEORi7wTbe2yCBFeK1877HpUnKjvgZRt2vKBnaQx/UyJtKar0VhbQtyDzoclESB0SOwsJa
iq0bIwcH3YkCqJIaxXtCGcKI2X4o6nyFh5oi8CXwfuxw3QeGvwXSigtR9XOsn34lQfLIShw14IIf
ph4qAhPST3hhuzLCetkX/bUPyZiKUCXj4JHlJhzKt24WE/1CPoPivaYVrG5PRKybvWRbjsf8dpyx
6ef02XsnJwo47dWf6zJH7UjgXk9Q6gOo7YOKEsoiqEqzLD9oNrzjKvo3gznrKrGI9807vNr+gE7v
gOyOQVf07CSfAWKKmzZ3VFTLfA3kEL0J+1fUOZ+Anp0DqTa/M3O2bzPQSPYap3dvKI3XawzWasA6
BAyE0ZYTNLsxpPdGH4/IgMaFXLsJtdE5nenf1sCOjnWQPgu2ANj58R0EMGA7y4YC3zgR1u3lTVh9
sB/RO9agIQivyDGq46+SvTVtls6abi2MqRJPUpFb0GVThPiRW98Erfs+M8O51pOaCw2sSAD2LVuC
Pv5EpUEMRjWGl8CR92KVwSGjikIQQsshm18V2blbu2OMZxYsltPmbxHMJZYGcWY2ll/nDtzxRMwa
6k3QWIY62+g2cQ+HNeAYtFqqK2gqYkG4f8FWFeZN44SAdXOPIl/YexIxwEt3BBf4gB2wtO1hScQ3
ITMiNw06qKftK6O4o+MivYXXPW+r2PZxf6egnEM53ObM6I3BWS5+UI1owtjck2wVX3qi0qaJq5DD
DY1FcR0yE+Y61/KhiiZUPB4fRBsl5PEYFVQv1RkFcCm1Lvp/BaH8n9iR/xUd+f9Eqvz/EELpocoH
1vk/QCi3gCz7X+W//fvfPvvzq/63p69W/C4zbI7fhEtFRlSv8E8qZfAP13ewRUW+6aElUJYt+TWM
//f/WO4/XNs0IyTnCOptrKr/olJa1j/gRWLFQIuCo8SxsAb+k0pp/8O2MYOaKH8jz4REHPxvqJQw
Gv+b8h0Xs23zFkwLJpXJZPG/6frl7E++05XH2rdPOannYzNlD0UEIqOwA7m3C7Ws8+HsZvKtr5L1
UaTVtcqt6c22ivA2CCqsVNkkCKhwVkzB9lvg4qIqZHzOJHFOYzL/KOfksy+K8NysFfK35d1fDLmL
vCnfdg7iYiMhbJtVDaxkuf5uIggTFcLHoFmtveusn8PEC6FOa95SQeUkIJMf9b/KpYu2LdLfs/5X
Mx0DpHVyVhCJdgel9bFrypUBaf9q92+zlN5dItvix08UrMwUvOJ+xPV6nshM2qK8/eTnYz8Y+Gf2
xuVDkfHW+p7TJhKCRVqLAxqEbBHN8evos1FbB4RbhGPmSkRNdYodICnyC+gGKkeG5jsxzPnRYG1h
Rdt5NINjYI0L8v+DR0F/cciSuuq/seBngh621qYtiF2dW3kPWyi5tCYhBdHICpfaj0mjFTdn8p/u
bcu2NoRzPFX5vL7VYG/THAXZWjw5PSv7CQWmRepzbGFQm1ISEFbXfYpN2oNyzcObHnwPg6QA6Rjg
tkKG/aW3m2WDPp/1Z2yyn54kSLgJhEfI3iBATss4p9g6bo4OL2NlnYcRQupZxbcmSuadoO1pOd0Y
wUt45Mt69qLAOhdtr5Q8jdjjkJY7j3E76QqNRGXXuDvplO6V3Lt91ZXJeWrcnyP4MJZBkTyb4/jR
OcUvr+PnACf8G/LxnqDU/s5kIksWzTRvxd/eC/odg8Lnvm+7beK1gKYCNEKr408bExdG1YeYhj2x
R3CebLlYCRw2vJ2RqoiS0C/hPZuI8B0MqHjiYcUTYtY0sbx1bEGAg9HulwW7YkEM1C5r4RZOYPyJ
qEk3lvoyhEEZkc5gDvsUZfCQ3MU56exmi7hoiO5v0QgDrUBFy2sE1jMWFEpagabK8aN2T5o8fpgB
Q33Ni6EFRh4RPPZDfy24BWacEg8jwRKA565OI+HT2W91UqG4WeI/4UQL1c3cSpiCW7ac2ZxkT7kE
6k0/lCNUX7oUZeR7CU3xZlrGM6GhiMeKwNxRrpRHX2Ykc0SMHlv7Lc0N2tOh2aUBcUA+CZzeUSS5
cYIJ5m98TGw74sJxQhnT/VoWD80iL00V+nvyHO7dBoFl4E7+2feNN5+u7lzM0bmJmnhPw5EqxcpL
TzuMdP0hL6nm/ZzmFmkb6jS6GruFoYnT3oWGcPCBhyBqQeJsUJXDJ4r/QPxA7Jx2LUlnkq6j9x9F
1ah1bvXTBotbMbElje1nEMv2CrAqOw2VQKMUhUiQ1q7Zd41l7RrfuudFO0G2lhmmF9eSAWE85d9V
RQBXAXxyD7EPUEce9fEyHypkWi3f8k0YpC+iOgdWIa5T+ObWZCW00B+3ZLiVuOWbY4mUiI/wNj3O
eUizLCFotwuURaMluX5Nj5C6OEanqDwUhPBc5YQRt2nxN4e+QCfp7vyUCjF3uTyLnnxBA3GuSeTt
0V+j3wX3LOgrG0WUfHfC8FNK96jCpAwF97SH4CcxbVS62VpTNYnnaFkFVaEF5UkyPLcKtCqCLTzx
bRuF1pu64iHnvL/JeN+Gm9QHP2d03IzXhb/o5apD0GcfHI6ztV+NkO0Rkb77KZve7SS4m5r5gNeF
TUOaN/QMyKWMhj2onXgIYNmWVowa0rIxz6Vf97sgBnRnDiTXzg65zCn66HolZcP+y5mBnjSilE/y
cm+Dv8XExNjMheNtolQfMX+u3UxU2kK5Yz0Ma/E6F9ZbMlfBCe0/YPAs+2Em/Uk27HQDiQqjxubt
pKT50BAme0PW59UM6y2rd3vvjPZNY4XtsWt2vRQDfVv4Eg+4oy27v7MZQ+9tY+JebuOfE2pHVrEL
rYjpxsDs2ZcYXnAgxeOO5e6P2TWR7OU5ALSKlgJf78Ps9xCpisvo0ET6BTSsYQ3e0sl9aqqoo/uV
z6MbfsGIQkJNmyzyMnuAxIZozELpYqU0HDJ5TbIVTVqY/R0JYFwbpipoXxm0AG6vx1Yc4sgnNWN9
j9byMyiz+JgbF7NmgVGfJ5c7JhUANxeCKisbUQIKxmnrkmOFzaB9cBgT3Ka3iRflWxJafriTQV/S
pXdZXN13TYfbq98UXv7WCg5StXIo0h63O4nwDNrrJaWzsrHXd7Z46zL71CumRDBQApSuc5Xpkm0m
VkgHJhP7cAUDhxuFx5IPrbYzLyk6r6Vd3lJ3fC5m98Fw4xcTydZmsUhEJJl0y2N3uJcZYpYZb1ka
dus56rF3McZC+0oybZa7mIFKWs3Gto7QiV9rFudq39AdQsEdMge3wEhjWAcuoE9Zi2tkZTfsTHel
qArVK6W0GMTKgj55zFvk59nq2LsSkWOQYAkqEROW19qON9NEViNaJ/PE3CFlJMMcxA3M7rzWxb2I
ipfRbArabvsBvH1NpAnEOB/B8SH01+lmKinYEaBHWUUImAWYIVq6ekdTxSZrNGMmx59ztBA/NjGB
88FdHScB0AeprImvBpk/HpuORzQI5kgZjAg+JOzdHYzlOqDQ4XIlPFUwKU8zTughNroTxrr7dDCi
zbw43b6LUQ6MAaPfsilvjGylTmvq5tRN1mm1yTzMLB/GlQiPpjm+Zf34IT2oEXW/PnpA2DagvMSp
nt7RhIfnKDaIwkHRyDZyVD7ZV7kSNM3RSQKfITxuADtXOXZvke0mF6IqkXg/pKxa2+WriJNxH2Uz
yVkWCAspxLyJ1seORwEhBuP9XHfDU+vhBndE0B1HufIuwKY1srGZu4qbzMDIB6oP0OMoms1avoBS
xXTfEWgb4FGrluFRwUKSNqkJbu6J/IwpM7BY2X7lnRml+nujk2epFpr5DHqap+8DYvktSwNWUg6z
dpPOHFESbBtb3qOpHHfjwFdQBXhMyuAzcZsZKfIlGMz5MqbZjRstyRG562NNACl2zDQ7MNW+iyLz
pTJGMKpekxzaabhfubqYNW+S0P0MKTTuEwZopLN95eogYIkynaf8lygW52bu06/KP5Th4t9SQ9LS
QWly0Zxt8UMARZNtwFFbk7+UiPcht6dLylZuk/vNPRyR7hQzKKRquDeo0TekgT06mVXcUsC3qIfO
5cNk0QcLsmi2QSJIpwneiEAmHQUylMO1tvMHZBF1MvxKfqVjTktJxMu2IHqH4pcRsjdaF6dktFP6
MgQjMIi71Gqtw0TB74ye3EmJfbriAKXsoEBjI8BmB0TM0XOBDpnD8uYSxm5NJFRwYgFeAJa7D+aF
kVedWwezNZ+xzTHE4CPd+41LrhTqn1OO+IY6PyXKecd21SVehgxOdCV4iAcb3UX9GoD2Sspi7w+y
3rK1u/VczHRmUuyKkaM282ae9eMBz02GEgyXYZ/kr33QE++NszZ3bsK0Q4ICF4IIawe+XeI+SOOu
y25hZiDSKADOooBCdeqjzlqUhY6lKuHdpbl1H+M2zzjrqCdM87YJ1crTg42C9C1lrDAgGTSdC7CI
9MC6Z59EUfcyohIt0+W5quuYQSPL4wQJbd96Z+Fz/ZJIlR5m76lAvh9NrLCX3IUpW32NC4nwPego
ZIDW41r+qm0UsMGQfto8EUnR4gdMz12G6C/1rN9tNq3cBNAgi5KoMqK5YM4u8x7zOVCn7M7DsLpt
fWYrfJLlxmHqm9ajPJoouAgcBq67AqgZh0KhA6N51y4wI43MFTdOx6LQLbL3DrM3Uj4AcHhpwpOF
ezWqXdRLEi2BWIv06FtslFwir07o4CNnPjph+VxZpb/DY8PFOfd3YsW/Jd2qeKrS/mVmfWxE84nz
ez64UCF3Q72QLNKS6ZT/JXB53vrk/tGyFXycA8aVclKeStoTEO+onRPv3jNS4uNi5lcl3YeBgWLb
+Q3iKXQGwEBZekbZJwHmmCyc6tANCG3K3HXZHTgFgdYMDcV1mRHe+Yl/gUG9XIzWuo68paPg2yE7
cnoZLSTOUVxvM9POCUyLHweTLV6aI/WCe08uZL/zjP7eXoz3rIXzZ/tiOXqVnW1Kq3kC5ya3Xr54
p3Zmj9P4ULJMcmqN+XeTT38SKwVrHRY5oBwaw4wPxUlQfPQtqFGpCBHkgke0TWUI6Qx8Q7kVXTuT
uZI9oSExWawf0g7LMgvV6TR2+bgll+WLCMJjgMfsSDpZsl+c+mfe8rmg6jZ3hkW0oMOiYMdxRFWD
SuU0+uJvUPvRHsvIesSsOJ3CyAbARqbPwTf9+6Egm9MCdLK1zfCVU2EzdjNJKxXrIcHSBeYiCemz
V1KBte0dXp8K749v7N2pB8EXoJNMmAvajdgxgTyJyJ65uwhRXDAJrY6V36TeAwt8FySJfHMys9si
C8zmiGYprO8dsnyWE4Au+kmEXkgtO3RPWf5q5d2zDMxfgVvNp9FdksdooC7P0DNmVtbc+HxfSCEB
jXjQab0WJyYDwbww+VLCPNwPHYXVVPwtchaeiZzeY+bsNylGmk1XRd7NaOG28ogWZJ0FIbQASVkb
8VUYCNTWIP3qMzITl7A7/gdH59UcKZJG0V9EBN68lrdyJalLeiFaLQmXkEDikl8/h3nZ2didmZaq
IPMz956L0InKhJtq5WQJfNVRQq9SlNZTg79X5V9BZIynzAGzAvfoYEc0P5OklAsSbG9oUyPMKmKn
GwGQKiyektl9slyXIo1Vp8kN3C7CytJteFLs+Cuv6DUmR1crEoB4cHpUhMRrpWjT0u/WcJ4z1mgs
yiRJVjFIGh7yE3iHY8iqYW2O/Kyel+FccJ7Q0NuNcvcxm40GfnF7zsFa7lTpviNuJPlsQG/k8giY
MiTS0yDVzwyJowCWeiErh9cycblnLMahrDUnV3Z7JOl6o4r5pYMwtm3dPyEp3WZlfNvjJTEx9uUL
HUpbDYYy/10XNAe+P7VLBh5LGWlxyADXVgUBhU5WfM4luqiRdhun6xtce5t9To2KbsVcakmqk0ex
IG6y1rqFZf80zQsi0KHL4vmDfKM+vSJAyuASKuszquGM5mVeatq8mA84vceVUubXiFz4pCHgsp0p
Lzlscbal6cUkKyhUD5n1NpvicazkF+lgjJVsOARJzgiIsQb3D8BMYxmYj+gXfOcR9kW3mmD3LEyd
4pAE3fRQEWiyAvPOXAPRzDQvouWOEf/QbsqEsIfBCX/GNM7Zc3u7oekxnxZldzLkfCyHv7y+xCMu
ufSDZEkJdgNI4R+rxa88+9PXAOtG2xebQnFPMus9nI23ocJgm/ko2prK+MSizlw87iJcU/axMiX0
iw61VcSwKnJYz0ove5iJPLNMPqSG1WxdsvEw3GyfeEItoEa5N1lOR76xcVHTbnpC1PcimlHMjQUB
x6G9LkPnEEpy9AT6pN4DyQT1ugsAvsYKkuDo31GIxbshVD9+HBOV4I9vszU8aT/DehaLzUAQ21aE
ZbJFGMFhb5Ovkat7Xym5zkvwvtkgT32HPM0eYE1ZVMe8a/0uDD9CwYLabDuHiFZj1fblvJntedjm
eqpJYMGGkUUsVLeOL8s3Jk7c+MkaqTbW40iMO5zBjLPaj8Gwruy5+BoRnnEhlnT5JUhFN6aCnAf1
VWHL3BdFdBZlaHBFkt+bhwbrvvozdRz2vUZ0tlSbgZL1H1JAQcicqRGIdk13So4D10Jc8m3hqOGD
noLprm3CUYp+3o6s4nZ+pN+7ln9sCtIle849iC7dmSnHa/w3N+nE8ewiZcvyZmPiI1jXl2Bg01ij
Zdl67UTiruRfb74RQ7gLcWxeuw76SOdWZMs9ewG0CFQioc94i8g0VHWje/C5Io5q5M4JxYFs73Gd
TM95KVKSQ5AV+qJ/B7P5L7Di30pniD3JoNgiocdP7DVILdWzpduTGIp46+YRxwCy6pEs9DJlUFbM
I+upEhBfgf9PkgNalexh5UuXjeHix7K2Y3EuXc6ZwFLzOi9Q5pOcvkoJG9gzHv2JcNuMGZIjOl0y
SKYdHddCMhKvuHt+egVLR4fsPAHBxWSv67326IvknH95hgDnz3ZoMVXq2byTjP7XLoczAt3bkM/U
8DV/Eh9MYJUfssbJ1JRgUaa64oHpBSqe6Vf1bgvAnj+7AwaBmsrZdEWstnKu0w0KwH4DWGbGvz8w
OHWmq9FDay9STkQN1qJRDQdAuxs9CtqwESmmbXpohHvupi8PJa382ijxOVhdCad96h8yR5Y7Uw7d
gcEJc77Eu+ZF9dZWo0m2pMXd7DOAHopqLdIFnYgv1LX8F6vwGFfnEY6suXwrGU+yb18HrP02g4vF
3VweZ/IlRwvNvB2zMO7OhVHeabwo8Ih9x1+/kYnnrsjOq4Ccg6PpjFVhaRag87xSeTgerX8FcJE1
c2liFSt9ExovQNcCbemcv2TMtRshrHQNi+0X8ay5rb2Eh8iCe1hwYNdoVjJruHf8zaTa3yo1MYea
rAetqN3bybxaSdeukbScwuIwciqITFL0yeMUZPKQ1xdlQmdAdB29MILZRKWltlEvsVC6PcLyFSGv
zTrPkom74n+rA/AhEAZ1kP9RtgVBx3Pwj/dZtO6NYTym2beXMM8o+3bHE+Ttmz9JYrdbBrrYyTmc
jbjXmwGx+yGmnVpJ+3kkyX7DCjCEBbq1AiMgv550ExnWuzSngso8h2E2TKGz7PB/Gyzx6YXvZlJ7
oEWmb5vrj1+6Fh66rz7n+Co4xwy6Pr9gCzlUrGVNDLzlcDVjIih85e6cOPvJakXzi9uSbbrY6q6+
DjNoDneUJoP2hvhqAid14pas8f0X088xKU0ac3AIiYcwiA2vxAYu0nIhsx4nQthwgycwO/6an/+X
+4CtfMqtUOdoO3P9YYYbYHBMyxFUbsNwouxPFOEDoHKsCpErUQzzcZj+5FMCFjkxva2hKKu4Ggjg
K5xTS6wwzgb5GJKivCMlmvlO/1BHQ8fFtgBnAnfaEit1UIX4HQY4w209GHtX0YqGjrtyDe4Rw8Qw
WymQLb47IIz1crl13JepmzuoEXW0NM3GywBkohQtVtFo5on3in2Rzn8yIzOfrBBRK7QQLtRbxhsT
tAH2y5ZA80Kjg5GjUQDHFS9JYFEjFLzQUxYSGGuq4mjPPP3JTCfl+KfQl8ml9xl4eP2ttuxLa/n5
gfHOOtAke/fpxZ3GSymBhQBbYKCXlf3B6k5hQ6ggUp6YhuMDM5w4eo4jdoMaNwwNx5z9zHwoxmLr
1fSGsbA2/gAuyIi704A6Do1Cdp3S9jwK8debxU0ty7oKkjhfQMDwSlLbtKIuthVRhokz3nKJsGky
ZiKbCm8PbjR68DuqAfLOaJFScB/Wq4sI0hEMbgtRpCc1ojh1i+SPUgYrp1gKJkARkbBBN257Kjwb
+yk5mM6ly/VOI7PzYpLFhwKFrts2YAeYWwM6bdapsrdS0Pm66IVSx3hsCHTfBUtsgRsmb0XsHwYd
Wh86uZpYzNeNxrKS5Yyz+FdcEsS2K96aVzW9uJB4D5EbvTem3uEHuEoH2QgRw+YaiOdTnZXPLBHk
2hAeYjre79XcGM+xxwPUNO7TjKonZod0qA0+JDP30Tz3/G4cJzvlZo/RLezlO+MgB476KnaN9zQg
xLyf0weVtHurr7NDsODsPdSJfqC4gMSxjdiFTNW+xpIl8obusecobXMMSlO+eMraHZiE7hxTVuNv
whSIQEWq6G8NVJVpWHgf5/gO5pafqPExVIkvOYknz2l72B0DaMQB/0fRtXsZEvjMPMlsh5sbFD+S
pe/G79M3UOnFG3MMTLspH9bof04k06/9GcdZyKu+lsT1VHAUz5wEHVE01fJDOgcnRr0fey6TJgDo
nYj3dc0JPvUCzZRtos1TX3Np209mg5mqywXNDGKFogZEB4K2DjFVuVW9HUgU9VvfeI4uaMvdK2r3
E5LZJeSWN8qfKPfkP7t41sR3s2RmB9bAXSpc50WkVgQDKvw3NeNT1jdPcxOg8Gq9NY5ZazUNOZgq
0q0sMV5iO3wwKpbDAaMK/mPdILgle4j9Y8TIc4/D4d3SBBejrjG76nOY7H82RGw2Evj1EzGwnzAe
zwQkope2DZt61cX86b4qdR5n3FVzRLGRGzRNSmGRkoGGfIi9C66petUlwUZ+HO7Qm+P0kG80DAcn
g5ebOJe5GJekIHVyWven8c5mydTMdnAb64YRW2awErDXo3KNZRjPQjDNfon9uE8CkKe75IqWHKFn
/dKHzSe8sJi7ogfakTV7qBPvbuFcvKEXQDJor9VAfImP3jftyjcL09Yqs0+tw6i9Y/0yFqjaQ1ix
K9/EHalL/uhFz4WlDKrctEMGNe0Ky7877GVXFLw7A7wgHAQBYtBIfumiPumv2HtwV6uYxbycDxE3
8d4XEkLwiBtfIq53+oJcOxbAHlpSLCI3P2GWmOZIbOLg3Wz9HwacICxGYW566+i58OwEqju0huMp
zVLAFpm1b1HWD7MXrTubisAEuDEm81XaeMzy+aKT9BcrEb9KWBRk4WIYs4ZXrG9X3U4M2bv0RRgd
Wy/7lgCw8X3zXg+30Z1/phHTZzZ+JglombQ3LpKyPXDoIGYt4oVRg54mC34JlL/RzMkjCIa//La4
QoyKNBa+9DTS5dl2DAjo8CVdPO4b5IrHQPMGqjYk9L2lKOLlfMOsyOrJZLNOlTOsLHM8d1O/m6UF
Jc8bntikv1Rm90ChG5M+aaud27EbtYR+IlmBYh9+Bq51fw2LE+CLHJ4h/mXXAcDZzi0ZREZ2d81J
p1/nbEc3BMe8i2ymA2M3C6L2kja2vQ4T89ZMFpuISPD8qSOmxh9qx8ehgj0n44s19z9lrC/d4occ
u/HOUvKxYkieGeYTK7WN5bO/b5rmsfGoc4aKcU5UG7eZG8hsV0DfX+GuwBOiOMmRP0ozQLg1ef/K
oeGKdQ4cvI/kgDOU0IT1MMxLQg3dvg5PS2nNX7fjQkrm03rrOoAlwYDyq/ZgjLcU0VRyq5qVMvOf
LzMtGa7bDx0V0xbT2r30ibF3C+s6Bea1VoFEbNh+5oSyFoN1Gvy03nvKvgc1EcW42ckQeEODcCus
4IVcDjQHtBRZnn0aIAa3Vg1LqiBDgG6CQVIJrc12tk2QvXRosEEOAvr0F9vCWSyor1JYqBnRgnYY
pq2er1CwcpU64vxAImx68coOFQhdozBZorMoLhYTma1PLY/5ynljfteuwyB8H/z41fLEV5rQFIYM
rOZM7VP3Qpne0VJlO1w+r2wFkMIlPBquc0PC+qAsmCPJiAutek1549AgzDexYJGSOf4Cv4gYTlEM
o9LMm+LV5mqOO7ELI+etJbMDXAmjL49omnAUJ88pXnIBGqynCbByiEyxOz31A214QlmRIV6X7c4q
vjNy0xITg1Km+61r8ItM/vhNsbwnG8FcG7f/S3gvb46WCq6RLLHBFPN6ee5FqvZyqv8MSW0dq44K
yxm5FVFi08nhiVkqkRJ4kG78P1UJjaYgbV7SHE2m/+T6mxRKwDFFr7SyjOU63JZs/bKS2Qy5cG2C
hQTXARX/HunGA8KfcxslwQpzcGot20pmocwou4EUc07AfN2GqKpD/zqX2ZeWNHy24gHrntIUoZEs
9KsLX1zom+KmOyEZbKz5lpOxiZB4/r0lrdeu+ib7HeecpNGKMfbwHNtURmYfLIKhHzQg4BNiIKzo
QBju8Fu2UE1qm//WjxdSwCnrBPuL2Xs3KUVXaTfCbCKlPDGKl8AznhsGDW3A64bLEdKjzfrZZNrT
eIDYW3auSbhjIeYQbxo8M516SnrYcWEynLsqeYj6bMbhmAMVFH9qZFbAlRmmda5JQxKZv3OUfofI
vh02lUQK6XXs7cKc/c+osHkUWyEaTKkNR7DtFd8LmDmwk4ds/C5t/8eFVkIaPXjv/NXK29PsU7TZ
Ir/JcLgXAPRYxL1T9t2aQuTruoo/l7kNY9DvYOCcSJ9kMPX8qM2jNeunNOHbrwm4z4f67mnm5sm9
rJZHi3eUKPfmIGSYrtMhPqgmuiJOOzhYBssOzlotd7VZvbOhYLAAwkBm5g2GGXvOsYEnGj3SJlFe
s/WnCqhUdc0KboigaU9O399IeWoICr9OuQRjm+sn4GTv41gS4bR8TVaJZQjMO6OAJ1FccEOw9YFW
w2msmwZN2wSXrMTU2NbqAzbwIbTWiAAYDDmbSs4XTJaIJ34br0C/HUU+LsDmD3E5b8DinmXPs6ER
IYCT3JOw8m5N6tC6UbkuG2bCXAp/nKyGZ9CcAg+8nudw7jbZV8mNuTVz428nNF0EU66xZhbk80s5
+7HiSM4d785o+EdbRIVlNKImlZAI/2UOL5HBts6w5Kc/sBpeviGuD9MsXwmlexfTZghgdpI1oBk1
D+flLfLJuWjArhpecrDwi/exeMsC++CVacLyq350eFeR9Q6wWHhkitz4V5Sc4hlJbkQnttj9lVdC
s+lg6H2YMJUBG5wQbn+7uqZrkccyijmJtGLvyHjASYttF3NcGNVd++4ZXwHDKX2fhmJcD5P1h1k1
uvyYyR7IkJ1Mgp865IcYv1vB1JPx77wS7Wdiztup4yHSnX0HgpqAn4FLqfNH1yVIEi0OZwkXrGHK
xzaJ3po+3hlWQ6LuGCwG/UPQckK1vBCNBdA9f/Jj84KtjyiX9uz4He6hYAmkxOoLuEvtbFd9LvPw
qGZDCqD3GuoKQ5A8Ul7/k2l/wpDgbuyp2chX3epPeWfmgodgoKSCucr9+OaG+LNRO2+dSverykG1
HHUo9cg/5PZXJ7BTC18Jw0LfsNPkWCv1AIGnZUJyKFGMQAe9OsO5VcmL3OER/Bd5WAB8+jgEJZy1
AXkhKJ3+zk6cEEMYPagYbbksx/vcVQxt7fbaQSNBF3WTNuHLTnuZuU8rr3hRpEpYrIYzQWk3pOol
zoyfgHSS1RAwuutb3rJYQonzbDYV0aYMHttaI1IKi68a84mxyPzcapObEoareRm4WtIuPDputOyE
+JgMDjpyR7choxvOLZBccBri3MQDSYY25RLj7iv1hai6ZuXTU7PMEEjwrHkrK8ofI6FKN0V/8Jkr
aMt4nsxm71bTJSoZBsbwJYbYpe62npQwqCkDc+v14odY+PeB/QOanzE0+eptJjKmN9/QeuLTWxpO
/eTU4huRoeIuE9PKdFBVVcl3ZqcvnYdKy4E02xi01rEtD+YYXvOgv+s6+udP24R6azcAspBT8tbU
XA5mTI+D3tDDhejRoKIybUpuOV+zz/deZGv+QeDxAcdsWlXH1IESb7gEJ1gsCpsrub4fnrLeA+Vd
3Z45by/lpnD7Qzw6z6PXnFDOnGXc7jmP/LWZ9484mbZYY3+iYMb5j/lwAIYw/cPLo9YD9V5sCCoC
dEsD0+XAl3+Rz0LHOqSQdltV8RGzkLJT42Xy5ONoBuhLTHQb/d1igbzpBnONLO82qo7ysSf/xZKv
U2k+wQM9umjrUDIaIyyjj6bVUD65LYYpe8uUeAFjwP8wncmCzIEg6RtLfXxcLOxXDLnPpl6nLiXM
GM63qKweMCqxSsmQmRH0i3Mn+coWTbFHcYbkik9iGPD5wX2CzbxOGm50o5+uaWohn3W7T+0t34f1
y/PD8gj9cWPE+bYZSHFLjMMMM3dTtURQa9N+SybtXdEdokcE3BZGJ0+SOJi4zj5wxHCG7HQd+oRJ
bKTQwZq5e8zsbBNTM55lkiWr0sBQbsS/9PnqYrNcXtf5kzOYVC5h8jjXfJt6tACHd7o7dPmSqSSM
ZfMj5m0e5CAZeo1UbZ/JsXxkE4i3tT8ZZvmvVf1vPPLWxZ35T+T02QGDHKCkVJ+Yapl5zvdaMT7K
oZzhsFiUoUu/nKdyZXW4I4zMADjlDNPWLSM2WICbQqiQ67adHgec6FBR78u1gHUSATcNFC/Mh/Ic
+lmPOJa2W6slHY5BTcgYYGR3MYMFb+bHZDSfzXwMsXkxYxEqAVSii3+pMI3VOJHrGsK3yId22Kl8
+sh7K34PgitaQufKtmdVB/5jVfQQpGQ0PPq9OliBTF+SauzpFckTNu+iDPgcozaGimjua0nrx1aL
2q4+6Zi15mxM0XUMaP1RkG/7ZSoYidfIpPT0qEXHwifSyO9vuWLSYPpiOvlsBBk3gZHoZrnNQIdt
E80Qg2jiv2beMiffs1bMjrkXXh8lW+1T7WEID8jR5aveFrMnH0wUToRbeDst95YW8GwfWqubttiV
QX1z9pcOPn9K6nCXp93OYTgDMN9Pt4nr4V/RwaaYhmo30LmvDOMxdYgvADtvc8NNRHvgYEVmM9f7
xzaNP2L25ggKv0TC9spwRvjSobEtorfc4uhCMHpX0Cy3bAnQfdj+mrUBdljFAqEm1tT2o4K7n7Yv
Kf9aduAxEfe/ZxuBQjOiewjQ25lIS9B/i082kS9g2uS+pTwjXCrhc+WCVPmlCC0TwAs0vTTtL7Xv
DHvKvJX2B0Z9hWSiHlSPZmJeZrAKjIuXgKAb06YQ9RrtRl/5ByufJBVC8c1f9zIFa0oM+MqP0Syr
krRWtiebWKbX0X8wHKqSxEZ45cRQbVWIESZlhxcg9llr+WyWo8HYw3D3mRXsCKEGYp9BPRZsmpAL
vqC4IWWt+CxaNnIsIU+5AdS/V/Nd9PNB1gVnShFtA8FusGKcvNI6HDdt4P2zFb7pJMM9iU5nZcRW
u8m6aNeEjX6SQ4CGr2Wv7TGol2g9UI9+Z4U6NZRowBshxIbtWyUxgaZpuLYaPK4I2wiIiDl8LXfd
zeZR9iBGpm6fWnZ1aLuHgNN1a2teshe7/whRZnO0hnIDnfYnFtFXWhMQ6vXp3y4REzt4yUh6qFbo
WT2OWvVh+864ndryPCIsLzlGBeo+9KI8Xnok3S/MSDMIrU0k/xBXIdA40qXPaCOFyTut0cMl2vxw
mPtT2BneWloEZ9eldzGqkHMC9VzqabYnno2Y00UQB9jlh0FOtQJRdIxK9jot7MJd53UXnfesOlXw
M8/UPY1rrTgSnvzUZznGtgtmG59M3CarPq8Ay2ZkMZEaS9RIt0E1/IpiBmiTiRZJs3JxmuEbAUCm
u36V5+QialhRqw5pZ5MkWBv7Ean/EF1pG0loISxAnRRLQ79I8bqxQ8fLyy8cbvuUpi8TbN4aJIj0
CAPO5ma+F94yMESJGGcnrwO5RXYuZTDMNCRPzcyWCpm5XYE8pOuVEZMPuMScHcKI165+DFIkH+3C
Do3m3ts7mv45qVzU4M1DyT71sW5oqnrEFBh8gLhG7qOdZXQTFJCorn9HxzgOCwN8cJeNTWE9bx07
Je+FATvZDWAohY1GQ0Op8pCFpCnwzGrYWxxLSTG3h8HG6l829anTGqbg0xzFKIdyJg4wrwvBfotZ
TgdGGqWI672VviEPhQf5unFuEfL49eiH3/Ncm0/jjDrI8CfASWbcH32rDmlu8Ox7zygXzc1cVtDR
w/qBhS2fb+YgVSyz1ynkSsrVh48KiXkCCOo2zp59qF8MjSHgUE1iuSWgwR3G9GRMl9hvME4QKtlJ
JL7UE25LrFHV7v2SjVbpF0egr96qr8MX+I3pzhvEux8hTxVUUmWYvjSaPwTQ6llYjjohS4Y+D9K5
fVOoKBYklp8vIXbJ2xwbSN9nGnirGDX2U9NfT0X2S5A31Sra20rU3DXWRdfDPbBCpF5W+BEJ6rxZ
smUoog/ZBp9tXj9qafwIsI1Mre3HocmOfcxwzk1gCCS9f27cjtEbDqmcqEeZMzmrrZSjK4Yd2Xy3
FQODDG7byu58ZjROf062XdTBEAdKfjJomzLp7cQAB2acPRoiVP9OU9FBdeINY4C/cfNg3Q4Uqrqw
zl5jMWjtB2+Xpc5tyBje1a4M+YZ8ms+45xYygPY1n73BajqYl47rDQ2KsfY7FmQNccGujO5mNJ0H
nYSrcCZXzrFQfxcMxRyjlpxrUl1M7d5berSAS0prKiudWozOsQUBQtgNQ1iv46JiNcKNJA0zOHbu
iLCuY2KmIKK4I/r9mRd0FaGVOFsze8OSlRE2dqz5UnuYuqFZ840/2R3V3xB6P1LTYCeKRSF1+FOg
5nE3Dwli4nzYetZ0zFxjF0M8IDhkRqI1dzs3wNiS+B6WgbrmGuVNV2l9KvFPrljYTtPZmTLvEvgo
kerqx+uoeAYNk89rWsSjhR9sqwBN0RDk9pYQihu+kQMzYmCOwytXDvPy1MJo0pLagXehrujFvcz8
wh0GD7esEA7Nwj95KgSY1jFoG/2fUd4iU91zBQjPFOo7tSCEFjbCAyAl7J4LtuYGcY0AWbbKJzR4
cRybIQEhdcclajTNS84/tyLGIJYo2lndfcbj3V/kxmBT2EFWb2GIc8mRf1yDdX0o0BH4+uzH3o+b
SMy5bUIgRHQPOuYZsi/WqUnAGNNKpnLuaioTGllzGwzkiPmyd9eJemRVcCZ5ARsJSiERbYQuF3gE
jTMrDSbTP6HZg+3Omba4EyGhfg1pBeHywOPnNrhW6jz8qMLwybWAf3cu10rLVkABJdg0aYVuqWAO
OavmRJrmjgRpsl4TZgrlWG4qe7wWvvK29PHTKvlJsuy7sNvP2j8OQ/qrlvrNMQhJyREmG/1Xwwms
7REx+8AQttJPrjB9apcapwfyyJkOaxVm7buYUYwREbbq3ZwsAiQetjDJLjXSb89CxCz6fZAuGb+1
8eNqODeZ3WwaUhVaduhxVX71kjFu4fJE9OMzfTCi6Hfydxkm0q0AkUUrNCM6Kp5zGllAKdXbNFHf
mBzxRFAfrYg+w6vFV1iyDepbB9pFxmAik/PdA7auI+T6RKT8NAw7V+VskCzsj/vZtR9TSBAvMIpf
vJOBZxrBnPgkVwn1ssJfoHhgKe1am9Oe5pdxneGXQOQZQRFDv2e6fpcscsguqz798O4AmGTeTGQn
ynu2r5gUVsR8EvWMcSiJ1d61mBYgWMKuaKyG5JpxQq9g/71krdgGVvVJxvwmDPPv2GsrEh0Q9zW+
x5D3jxolNk633+metdbS45e1j/FEGwxnOYM6XFWrxs5f3CjYLPk7cTNuxOJBUdN0Q/XKpy/VJy9S
sQ9JPG60S25F8tt2+Vc7Y7Iuk/us9dGX03uQBXe3zdyNq2P4Ijyo2jOzU9JcusJpb04QHGaDShKp
/Dbq6M4FfI4yiRjENv0DqvktHOeXIRvJZ51s9GNKbNEqE8Zg8VryVsF+8N5DCF7sQCvk2AaCZJKN
t45g/uGzJAQpa5ChAWFJQXZC/JTvR6cK6F/Un6rP9oOHibDBMAgrcGxwXRYVa7f/kTvKJOZgeSBL
GsTcis8dNlVsU37AbI/Fgq+OccpYdVqeBJ/DYYLc4CTzPU/RMClKqrosF2r3gH0kdq9hWm5EOz7i
bUK55GfVuszgk3P/cWl9uE4brntFeIRryDXZWi+MYb9A8B9svo/0/1fBjT/qloVYK74Rwrz0hb0B
EiEaEzzp8pr3iqDE3IjFQRScUlaN66Oo/klK1QsVMt+AG6ylxlfEoLLOxIOjWybMZtfvedRvlmLu
BBymXcFhsBhuhyRWbsP6LQNjuct69mKZ7TH60066aTUL+QQbp4QQv1ZuvYdgAL6bVmVdVoyZ2vxx
Xr5SWP2pyXWCZp4Qh2KtXRCwZVD7Z6dR5E2aw7Gp8/pZVNZfR7rEB+UeInN3bxe03hL73EOJeCsK
gfJ6NvdLqaIDuoiVnCThQMukDpXiK6mzILDrALrgfE/Hctx3qX4OjPDkeAABinmB0LUZdkIelgIk
ykWU/eL2118mPpkSI9ImrFlzexHzFHfs/qBjp2LEzgqJnVEx3Fyja06CFgzyeH3G4RCgzFXuY4XA
b3LkeHKBWLJBuiD24P8XnDp1tDgOSvamLFD4rX1uPA3lYAwSpgAubbERZ9vC7uiWWftvzIThaQMq
Ph2tn8mXwXpmfsLwWh0GFfOkeOxIjchXqNDcnyqrjZ2RhQViGT/DE2TfDDQAYVEy/0iLBw73PduE
56jgyNcgt7dBzlISQhfNCDcNXibaAFk1bEtF9pW61hkAzz+gI6dhgMIipuKZZAACU+Z+MxrGMTU7
MIFG+uOXiG2SgKvJMeIrHrRvu0aHnZrtLUuSB6uN8psZ6l8nc0qQzohLc6JLnCnO+BCjcas5w1Zw
qgkscVliKpvcqxKHEXa12fUeNOokyAzjg5cz26TNNw7sss8KW8DaaaW9FjEvmJwAFXFRM/F9rgri
uv3Cp7TOQsakMykyI4h2n+99Te+W7UDo+0g1XpphdHZR0cfIgFllV62zyzpMrLX1ECjpPkJ9yckm
3CGU+QMLxuQg95HT1CQz2HN76mbWr0cA5P03p1lX3RyFqogAjjcS3ijxmxPz41pSL1t5ZbOESayt
J+ZnAhZYPAO7JFl8gUEyRXT0eBw8fbSRhJYFwow4WShVYtkMceGsMU++umWIdiHK+IYlSiB7PgLr
R2bZlutG6TdyPJkO2V3yiBGnX31WWfi3hqEIL5v727I/E4/xLAGSS/qMQxeQ8vo6atrmvs9IEm88
cGxVz8cqihMWCvx9YvlI+TKvRiizDUx5Sp7IhDcZ/REkqxzGOGXxZIfLaLFYz2b7K4vJeBCQ/WTm
5Ls5MG+RFOz3jICwmOKrkUHzFJVH1afeXsThXi8kJFGbKSkG285ppudJze8JBO6Yni6WfCRmy/Ze
J1a5NTq4XAzq2Xb6z1rjq0YU2ebGZ5kup1CQ+Vsoo1+EkSOgznCU2CZw7abb9DZOygBN1V5yJTph
fIU1RydTaA9FeWbjaBq/gnE295bJ1N/Agsj66pSV0aU1/xIk1Z1RtpPL1BJp5XQFR0zqM0cmpoYe
DvZ6WCEp41hdV1FiIkmh47NKPjG0IHvDRWVVuKSLBAsrzyNztmqQbzadvakdS+11bloYc6Hh09gQ
HThY59zJ5j1sExpA/8VpKe5i9DvxUD/3o30CWPXFSjNCb1XYmC/czTSW0YqM8xsfdsEKxEHhXhOA
Ucr4rAOfOEBr1ybDJR2HJzuR+b7vnQ/eznczdupj387L8IVa1afnVDPvY5FGYtNO4bEJa/MQ9Pqp
cUt3DcOenDrnWCmnWkVOSXCP1A9hEbJKT938av2i19vWTTDt+6ZB5zpAVdbqOP5H0nktt45cUfSL
UAU0UuOVOZOiEqUXlKQrIWc00td7Yfxgl8f2zJVIoPuEvdcW8Xs5tMwIAjy4g5u+ej1ZJSlGp0nk
18GzUESXFEHzYoPtVYHJ22Vaw9K373QKJzkh4Fei2KQF8+rMZTWg42db811R0toQOTV9XzFQOZYJ
EWupfKuZ5G27gnsbFP+5RZdQW2wZJDAAo+hHQisiLNquLlZ9R0lvoeLycm8zZXCQir69Nxgy+BYL
nBki1NcwgguDLMa04N1C3YTsKqr9azjFn/9nYxn+neE6bkWdQ6dJKfDwMxsrzd21+mgftUx/C2K5
aTo+3IGFxgQFSegfrYlEp643//1tNgEiQTLcTQjdbQP4uWBinKDHaEV1s5g87+r6Q5FjciiYM1gt
ITw2AUe2UOU+aZpzisO7UU67z9T42iT1/BwbckkQRYkAJPtjYsnDweTcw7COAooiK9WfOWT2XXVo
k9S/mdOvTgaRW7faoTdyl89FB1DDz1FnNM4AkVZ1MgxA+kHy5t8pMo9lqfhZjWbQkYys9Fr6G+QN
RHMbjGoQKnDd5Da3ULYTejbDISPWpZ1ctEQt3YN6fC1f6EbtV5anvA0WpOuIoxv490khwD7995+i
bqBBTefoO/57XWZmB+XT8U72/G/c8Nzg+GODMUR7iKrmA4dw20bWG1UQrAE7hZnQK6xzqfjgMn7C
L1/eY9I5qi6/RAge505WPcVh/c7LrpD+RtlBYJ17dOj0apk8tMFNjiN83eXkVhbxLaPEC2PfkR9t
km56Fjgpd7Un3bvI+ydFY/bhOigSc2BBO8RgYqeEy2GaamcU8rfYaKqX0CuMA7p/H+UV++MwUAPu
8ea7Ksd/Hbnb5SCMJwiV5i0yiq/aoVWPopE4A8la3SPIyA2ZmEPRSnYNkDQK2hSeUj2ckPTHTjJe
YlC561HmW5Ot7zXOat6XmGx0n8GngoJ9aEVC0kwTr1zPWLfUzAflJwSDYPgrLPZQRVquwDrEFCmj
carG5oRl6IGHlOAArdSvTujDISR7cCRTuQt61JbjvxKNOH4zXtpEHhTazZPEqsvVXPUz10xuhmRi
QhqSMiRxZDDPNIeBdoSKM2i7YB+LGNh+PGn3FraKtNkRIPI7wfiawxtISWBFtWHWEBwNVb0KjyyB
sbUeShu4aOkugcZ70TXXCHEuRyvakESgTh2FFY0N6w2Cf74JGEeiZKINHhwqD6xoKP5d75klf7Rw
GpLPHKZqY5NOZ4aehxYmPNgMShKrwu4DPBlBvidXMvUe1DApwG7W5XpaSYQaeXypBJznpmBGVI0M
zGFKLkIzOFm+LnlY7LvZOM06rMAjz/RXtGKEZDPLY4HPjrQNaAMsYwNZfT00quGX04lFSKtw7+sa
hBUg4ozTUgJ9Fp2O5d+onFVv1C8G38Khb+UdJSwNoRg3uCROUV6dB6RvyvNWtq9d2jpz+FsZKE11
5gEyiZZ0WWJZAvBk72jv64CR3kCJua085HogUdLaJSk5zNBpqo0VDWxC6vgmMwFqxaKCNrE/C2ZQ
ALRZjMYMpHL0r7QMotnK+LNAqsWCgFTNUA/YmHGAAzGazWkppspJJ4eX28sZ03ZXQC8JqrNWCObS
cXljz24s62T8SKj9V5z6hDvhJAGgZ+5ZWvZ4/kkKiPXopybWGDGm99atndGbtl6DCQckT7hMBuTQ
UeE+kbLBgMk2VsqZkoNOGnOjO2JVRHkMe+PRYSBvJRen0dzBKju7ONe+irG4C30IQZoUf0Nx0AvM
tVTfYhuWw4AqiL+qybAxO4zDdXAukwD7UT6HdLAoyIJuo8fswgNiERZWqj3NPD+j2A2N9aPhr58/
qLtsOVCzvrowSSLQjWB302+40cKcBYQo76rNyPYJTJIjiBj1vZa6otm6nkKnB2g+RprR28Xf/Lw5
CiyfwihgySjfWkXLCFn0yVJ01cZAVkps0UvTky/j1/k6cQj+87Rzruxp9xVKfvdJTzZDNssFMauv
swAnZCDfSP11ZsteQTKRhgW3xxWrkFfAfMklvWfXeqsmg5HQpuz8W09/JDXbx+KzAmEBaN8ZV1Zh
3lDZQx3oU29hFMXrkKUILzVUF4G3w5wVL8lJfO9M+dzhJMADdDYV7bWoxj/kM8USvYhl2mCouqJe
6r37U3TIKpKUjHrf+bEkDxPaITyyc7TPPfPkP92S/ZZb6AwP8JJbhraDh/lWcKpvCusbUh8KGQVk
NSzaf2pweNvCROepXAmHHNaiISYB/XW34OBeuZ36toLG2aoyuKRtIXaGiL9cl+wMS/eeUYAXwdXB
6rcrGROu7Mr9GNKLn4sfLRm3Ckn4sjfNp4zUaX3+PGLczXj382Rd++5miOI9cEALH2ZlHtBXHHxv
THeWgY9kqMwz3xj+wWm2izX9LpQgn6PMJdfHvOi8Ads6HTehy4dr0UWPTC6Rnk7/pB1RiKS0+8FZ
TXSgwh7/4rbtdui/f8bmERg8DfO7j9aXQYBTvo1T+MWI5RlN4tGvWoPq2iCv9Y0j4ctjsrVUUBPr
Kv6XTOF7rmGRsoIzVkqFGgs3D2a1+X8cav/RefG+80hJ0GK7x3U07UEd8i347I4bGPZ8SyMhs3He
ZQdvGrcliwCAnekKL1278Hlve8HQPfLtt6DH3Gi1Yle6GXZBpk92Ly9Jx13sdcOnZViAR+wRTyPx
o0EeHcIS6UEGRqj6TfTmqlXY/Rlp4cEuUg9nTLQpq/bWI/hoAtyT2oRP30Dpz0jgSanuHo6McMrQ
3blTgQPZJemTl5bX3kWSZls/Udl0Czf1zjgNgM1euEwY4wZdR84NEFRLYCwH5zj+k2b3WpmwP22X
kUHiHWKX/OtWiUVn2F9DQGGcuAQglP5+/swS7HdrpzpPc0FKuXybzB5ziluvzc4+OlAUwgC9P8JE
sQLijCI7J/G7B8Iw2CVa0PaOo+0KqBFQeZD9q4Rd8IKkJ3wp/3pN0r721E1ul77CSeZnSktcN953
VZXX1jXWIUXhEAec4LmFNDX4sqQYtmODv0vXflszeKJdJIKge+38o2/dyqC6gYMn8LPv2WrxUlDT
xRBE6uw7mFC5dh1oYryvDXpYz2hPIiFkDtH2O6k7zbLk5xX4LxdVa7/VkxMD1pFfWR9R5SSfPqZj
4ko+6xoGWkTxOCgK7eGpQ0WYKxT1BUh9TJ3hvvXJYpsi/TJIFxd8/43qIrvrJReGJj5S3BHX0kfJ
Z0zTv5qmfD58cRRn7lG3nGzBHoI6p2xwKJDOUCMQ9/PIw2roxvug+Bgnhg4OvDDT0y6koe3jMXlq
+WD5Sg+1UVpb1ahHrM0rnOk+epm+6tUc5xVNNzXGl3Qc38gyYUIZGhe/JNJNeeHJHdU+zdOnwETl
W2OCNUGhgsr58b1I4tyoedar++Ba5t4aiY71or8Saxd62SHYWc34ZBaCKXLcP0JljVsgs1u3t5pV
ArKnqbobfMlPIZLv2IU7kjkAkkLEE1PwZyWSZZqH7NhnzHCQP9ZYXAlwuGSYv8vI20n4Z0tRNH9j
OH3ShnuJ8+lEFbaqiRcfJs8o3/BEv0ijWnq1+2pQSAeheFBcUipm/p7DEQCaKg6EtV7jRL30JWsh
GU1q68UP0lJ+6ym9s0A8VKq3VpGulVvwPcDitOrMNICGbQgxy6Xs3fw0/2hImBNoS2wnQm1v2u+M
Xk7s7SaiZb3LMEQfjVUdoHQSpk56pV2lF5XNfl9q0EVUq0s120Vk0W+zyb0akcZYjkm+fodR+k8R
t5VE6UmvzvzTsO+0fTGzC8gQaIbXysn/CKzjBnBj5hL+PjDrd/5l8yo34AYidS/Q4y7CMhQrZfq7
1mBoY1ugBQV5g0vHdlpCpw0AIUGOLYgk1ozcEh6WuQf1OwoaNBJsFVUhIKSzeV94NWvz5GXKs89B
8dCilHqpc+PZjbRNwaDHRAi8bER3twOzI2QOs/kgv4haDNZxNpxGK4QaMW+ebddb5yNZwfBB/sit
SLcwTBl/I1ZfQFJEmmeOjNR9+auKFrsyy/VZBLh0reS98F97v39PteI+ePkrzq1LljafKkKRiSiK
iid7ddMOenpiPzKGLCxPRImfEk4a6clNxAAhGtrNZKSvGezuzmlgbvhnpv9oAmJWaRYwNTk8JsSq
ZBJGf8F8sPPsliGrdVFVH0HDIjcR07SuGfPi1t8OrMKYGeMbqbVPrcICmI9YwImbevBpUSnzzUWo
3lSOD7o0h10U+R/huBx7UtuEl5mrefSFNoHKs+oiCt6g9rcoo0bKQB34i8RYPWjdqkDHrlXthwZd
ba0AkdmiYgYKUJ0go13AdNuU48EQjto42CnHhJl+DnDpgCDmF3q2aIizzHhFNGvedBWoOWgH8qFq
NpG/C+shO9TjPgst7JjEj5sxog+3YicX0t+kKMYwC5kM7NC9GAJ7a2+xhTYNEqmdKiIc4dQ3EO6M
hIG3CduW389ndWHcalTs/Dzln2t4LIw8s124k7hWDgpzXeP2l8hh2HdwDRjVb7gp8Yx2dpiSt8nI
JJ6IwpA9z1OKMinHblaryUCYU25IVV+X4fQ2wVnR5HNtq3jjud7PgOGG2CHJPp9Fvqa9ATg4suq6
wf4m6J4BEfLuhet3B2H0zsEnEBbpUTseTFQfGXk4ouTTGWoZbpNWfkILtQmKMHah3357IDBp59Pn
RgvyReXKExk2D8Lmh0uP18d2unJTTCBsRiT2o0DHqXdwMekI4owmwSBySfBLL1OsxsTr4Vhr7GGt
cwN7OUoZ/ZSTEriIpH3mW2OzGvbXqcJV13Usiqw8/fGYMAI+opxEhxeL6DnN8P4G2NRkbb94VnEJ
BbMEnimEFljv83DaRQMeR7zfzz3+EtAs4x1CQkKTUDOBjqNTrITYmbJ9iSI46DkrDc5oa5ZNcWS5
2SZ2AAuz/KXa9wZQ6EVxdIhZPHpMlxHTwZowfu/Mxl/yvvg35vXcmTlnJ7DYWYI4tCezWZOFrC9N
CJlBxEzUUuaXrid3zmKgSP5TgMAiAVpDZOc7q/hDD5DaMAPMvKP7ZgXDLpmPLS1kQs6X5NksARqc
VvZYPaQ5dWyAHdBqrQBSkke/0rM+dUvfGeoS96/NRKyxBWUt9sa7Ho4HeyKcpiccdmWLq8ogtzk9
nUxqoGv30zspdeVWzSi5X9vtn5n1WXs97jbGNKgDMAYX7xuBYzI7Syf8NafpALie74L5/VDQnbSR
/j41R5dDd+n29XUaEOUZeXRhof7HN0AB1sc1FstLSviOozkfGmMwXp4184Zxk5rI7EWkLkiZKZM8
cmJF/eIqLSApeoAi50HyQVYP1+cQGzjYIjs5eXZ5sjgL0Knq9E7drU6iu4kfmC7nRXftfTMwZgLO
tRAes0RE6juQS79BMLxMRgl5g+hiZzxQkGFFd+n9C3eH9SVY1lh0t4Ez/rmILiDb9B9+aaBi0rk7
+5GXp5ozvJJHEHNwDdNX7CCXjwNUkxqRl4kKj0qqbOUq+iFVi29mJbwWHZW023/3WvjWrsHpchb1
Mfvx7KWvzX+q9O6MHg6mxm9XtMAVWR78Q7ZnCgAqYzetIGZVrIRJqq3qo9uxURXyjc/r35Q0+4HT
no3GCZTua6HohemuxwZBH8AhgKh0go0rbpbSD26m/kG9fSET/i2uCbKprWAPcpJvH5xb2O1Uwo/r
1cmFLUTRXOJa3+RWyEMw+9/mVAg9l+9jLtd810/hVBG/6XUvXkjKcG0AEfcd3Lml5VxYJT03BrF8
2YDjW/fekS4azPEzKLTJukqBnfnxMWyTsw3oRdretCOwDU5DYs5ciZ1oYRuoKY/3Sfdrkp+1Marh
MIgQ0xBHLICEl4LSi5sydE9zVduOsDUGYnEYxzPBc2zCkGK1prXHwh5/B+zFgDNMpE0G08U3ghNi
+wdkrVscs3/1oNTzySN7Zk6AZmNBotrVRQhu696PaYVnPI0cC2H6lxpIgP2fobpBfL3jLkLF2VLu
lH3yHhPTZsT9X1HDXWKpvgNr/zcZ2alwGFzbbI8MHC0LN8cfbus+a5SYBz7GLpVa/HMMc0TRTCCV
bRgllBPkrYrOcfJx9qR68jv2zbaK4JyX41fIMpOdBWo+z9lJybcmi+IQAk+OfPeU1f9ZY6aPcKpT
WArjE+HlR6gXlByZ/YJVYTRrdkApWjWrxUjH0sjRqn+2eBKok0+OKz/H2rqPCacZnC/sAmzzvACK
db3TivKnoKiG6nbEf/utUtosK3qfQnHkEV2afb8KGcZGSh/542aJAt5FE2WlPmBDtjga9N9Q/9Bz
GyJrI54NKnIaltBaqJBJJilFJv306PNHkYJnjzjU9fwpsBEvDdUuZPi5JHV5n+c8L3kw3ILeebei
r5EeDNPgPuf2qLLkVLGCDflZTTa/G7tsLz1n20jwHJDngOodAEfEq4lTTyI2gXFy4uSbw4Rn720z
3h3BzwMATzU43VuhcWD79XJkhYeCrU/QN/73BSjFmyZbsZ504mwVjZUmSg7XDEBC578TMEOQhcFq
vBZKX0pyErxU7LL0LsyUYbW9YrikAbym7UcE3WaA8HAFA25tWNCiOKZLyF3SuhPtSQ8iGD7M9hWt
KNAFhek1J9kvhT7Ax3JXvvfCgeZsB64uNFPZcurLX8du//z/JGMoJTRBVE3MAGgJ6hcNXKjt0A59
JKARmYrt044OHcns7MRAsk7lXQzPHHcIF3PrZ9SYOvb46Ws+9T70CAawfKBFcDjcqCKVO05fhgan
pjcDPZiWseLrP0mvD9cAp37x0jG0FNOBuoBYipMAVc2MD6qah2myEsk17oBQgAN3S2QXPuAMNerU
4m5SPzuEIKLm0F9QXgA4MhVWaS3liy57EFqwSJzQ/RHajOidrHfNRgroB6657jSL5Z0Yx2Ou02t5
ugVNtigQD3EDakH8baooOYq2vhuFZJLWAgsdM5swI6up13kbIb5MIMZmYP9WUIBorcXTpI+7zk0M
oFT85HyWrVk+rIpdSmlpwMArQlHUhFuVWAzXcvFxzZsZOYKqACHhaFjpxWfsej7Xar80Y4AXVIYw
REtMVZhIzQBkCqtyGh4J69PD/+hNp5asnzb3z0YdvKvOOns9EuBmiE6+ylHt0nfVnfna9shHmLde
s94GTQO3XAs+ujFjApC/ZiF6L9uGv4gsmWyaInrVdcb/gw1pzRUA6PEPd6FCTyXJrRbREikrLHJH
w3oVcpHIX2nJneAC6r3Q2gLWS7bO8KzH4bHuWJ+wXJvsnuEod0EznSqfGqfUoef1/Sti5BtimrcJ
sOUyabV3L6S0pkrEBGjXp5FvJUe/7Qln5wfR2nDVm8tQqmm1fT15xkUfCa5nTOSEyDYM+IGnwWVx
MDbmcxIjrNTt/FUZ1VMJwqWrY1DYvKOm1F6cAaN5H6Dw4eFl65eIUxjRBelntYLDfeWWzYC29jlf
Zs7zJAze8JK7x5u038geTmVUAo6fHpkW3/FfVqjwgD2Kfo9xfUNgW1Ra4aoz60/djT7NIT1TUixc
7+jUsIQ6cGZZvdRczMOpad3qHPmEhfewNKCW2r73Lesrg0BmszYSnSiumm1cg8xBx21ckLfcYbvs
I4MOiI1nU9gfeJCQDmAFgAD+WqNYwEce/RXMu7hb5lIPNW5l/IySiyzmgZHz0r9LTCyy35GvH6cy
2zPAultgTVIReuu0115A9fzLtXE1tNAF+prXs2q+y6kZVpPkRvGLl6YeUYAY2oucV68VIl0JHozk
5gu5VZxFgmO+FQ21VNy9CrO4OlXLDNmykC+Pt14Xv8Rs6ofWf2+botrCOOCQiLIdnFtnPTjhLglC
ZIWl/4aX/7cG5yemkMXEegRDsSMp5yUtDsiSAbIk+sxHHRaChNezmiHSdvldZS73iNY+jZrYTyP7
0DDcB4lxngG3WnZ1VfUQRRZCleXOZrfiwGMHtmGyAciJQQ2RvhpDdI2NWb+Ag6RTzrnTw7vvx2dM
KAZbnvBOqznCYdG4mYoWLH2LgckDc9R53jqL7D1sDnthoMmohz7ZDe4m65yPsuuKrS/DfVpUVzRX
kFRc7QhOFFA2NghIxnI1/9EWmtSymbNfu+BCNXglw+LYtt5X02a3wrKGRYigkwQgmBsFgmljRc16
0TCauWVx1DoNwWU4POMtv4k0vKbmoTBw8+V6/Nvz27lRjciuxaFYus94ms9a/W3VsztSI7AS4OPV
jNzXyj+zcYEFOk0YXPyvFPH5kJsmz8p48DTkbFXHZDMiycdQ7q+jpnKJ+BBYwsmbladCyKtgI2sQ
KLYZy+liDw4DHnTMbai1W8Xgjult4WyySHurO4BgXcIIgivZjN0HiywSFrzyu4+qz1Fn1panYKMb
M/4DP/faSjByIcHotYhBj2MuDiIMlujQKZFDtKy6B4+XKAyG6G3I6KqMNrJhRkeFB4XS1o/VUO4Z
FlUb/ui9bqOOtfuKk6a7BqOsdwwvW2Y1mb3p02GvITNe6O3M9g8uTm93q8wLX02TDt/R4YXmNHJZ
Y2KOTiCudezY7cRcDrF9cXWYQ3FOTRnBW//Pmx7BI+2d5LXxy98YzzD66/6dKhU6kBu9E573NhrD
GzKNRxLkhJtzVjMFdDYqQ+YrYv3YVOkhH3yih0l+jWbWF1oS2qsWrWhiRvBIFGIBO8YSHX/HjLBw
DtXXSLDVHIBmhSWrirKvFsRLPTm8gyvPBQAxSe1XjojW4JA6Y/QnS0oNxh9L4QTVkWvhWMQWxmft
K2XftlAIumTcbr1owlploj8x8CF7DuUqIfXMgZqExFJnXdmS2o/pblKHx0C4e2A22TTmyz4Xt6BI
TJIFx2e9jD99i0zCivsL23NvD/xCBgFkQ6CvyVa9izlnL4/EVfoKV0auKTaJwQ+I9CfAmAhVvlNS
HDTJGK8uooGI4e+0Kv9hH+IDGft/XtIfp7bYarNBRNnhvz7LdoBC5NIF9J7+yUSz9zKT9pbMEkVX
TPwF3nayiriakfxwSxIQ4cPDZXZkP0rG02u7B/DeD4fEUN0GDoW7bVh1JgGL/KZXOzd375i3krnj
QFU8OOuoTFmeT+Q9wCIYNzRGJau8DkX3WoZNtuaA6yPGJE1peUu77Hdd1luHjFi+wMujXWrJWxUl
yDMV3URjL7r6v+4ALpoXazULKAcRdWmDxuuvbWL/TPOGdWgfFTBYiK/M28yCCUius4ODnMlBDJCW
TcGusIHcS6g8sBTOLUQ/LmTsPQlcbrh6YMXeUbt5p9mj1PSG3J4E82p8XMQ6lLZxdZGO+VFSX1Ap
Zbkut6Auz9QjoHsHsn/N39rub0Bj3oTyXjqIw6HASR5GjAs8wigxkEfLlqxUoVzUKDOwB/DvBuPL
tBAEuOCkQtbwn0Xzh/y4Tw0RmCK2OwuxtEIz2uupLghyiNZ9hPcS8O+w7Co2mIwhfKeZgY/+dGjn
om5Q05fHiGYlKveADvpFc7FgyhZpehfv8Od4VNUHCcr8ODp6vEPUfYgmNI+d9AE+2+7NxzL3HNac
MmZS/tbC6DaTAkfcY36Ssj0KB+OlwQZy/gADWTAI+VAJydMKi7vXzyZyqU5kuR8rKZkXaGslnJwo
FQdGTFQ+BX6ysLxXt8Zf3BjY+xM3YWTGW85jpSAgI7y4eYTXzfyiRSwrEsVch6masv7ARp2soi+x
zzrgst70wsg3rsMcyoXCJOn9/XkswKqj3KG13ifIMMviF83ET2pFYLnlN7JYd1WU5GwGEZgpU8p9
mY5scvL4hvpgJ0z4Ig6sIFSn6YYYHigDcBaTZkcfpB9JyDxS4NKzTNXZn+JzV/WPepxOtWtcjaEE
B9aUJFW4+c0mml0U+Ai6MkFakl7pxTG5SBZWEc4nWCiVkaXbgb20snwCLQh8mbUp/o72GUH5wnQJ
l1FWMhKqaGpbktiZ2vcEkkF82WWtd4mF3Aaskzw7uwpOmEJyQ+sDqlNEvruR7jVrinQ92PHWTuSb
z26JRJAPl+OeTRxaJx8meFujOpdm9WqI4lb2BCdBBj+nRh+eCpIy+JuD46BXV3OK9xUfUNQSbmZF
BC8Z8JY9mw+/dsCwABh6jzMUdjw/1Twsr1bunAThFLTr3pi8eUn6FEuaLhbKRG0SCwUD8T7qZnMe
tfxuxXfqxpVB7jj3FSksNkYdDac28eyEnIKuzQrtWguEc0beQeM1KNstLqaxiT+ntsPfXwy7orBT
DIkh4ysjeOa3nlhyq5fB0/cmZRnrc3adGUzLRMga9dh4QppJlJFDFFQw0cQOkJQ2ptajnSaRxBTp
K9iimXkWPPcqzl57ZsMU2id/TL0Dsiz1HOgEV3cluA2uKmddmsgGtSx+hiqhwCVyiWYBazG2Z2CM
pmM3gV9nrb9hRY5nzdCCN5XPxukGzEUUMmYnDQqpQTxjYHqEnv4kqCnahPABGyoC21/+1o2tsgcC
N/QmCRgTpvzXqS5vVuFXm6rW8t1oN+EnnRpcjBuvCfwGBgcV8tFV59FHeq5uHHhbmRe2qOZFmWx9
GEB3xx6yOwa5fRFp69lfsGuJmGT84q4ar9U3rmG3tyg+0dSA/2RLk5rVg0gZZEQVc+Skcikd67WT
26fRLNtlWPJbl72zjVH8u+lGM3C+VWH/VlnOcyubJzL6wDLF2nt8iRU8NDE3MGGSffoJL30Pthw7
A4bUmCYmECiFJCwlKdUmGwjBMBoH3zghFijGbbVt77BWLllJ+9NQHe7mSj73oiNJmbJk/IFOUVCR
F7Dx7ZwEPf1hDGgA6Baaba8G7GSz74ip4snKAKMg86cq4vbVdAucGiCkgQktchIcujJaiQIrFn36
3YjQh0LWZTIaBEccW+kRFRsyZZtxkNV61/lfXcG+l7YDTrTVUEVBNSwbmvUhH6DXBOYVpustwmB8
yJk/LeZ9D6LYiPAm+4UZ1rDxp5MiIfnauPoP8lFsmUwwDga1LHNE7NSxbjEjBnOS9DFc+ogNr+RI
Rm5SbvOqRl9bUX/rVKvkMsJal93WmjCsuAZo0AgSdq8D1R/gcrE9SPf61FyjfPYhG5xhEeagvJ0i
jmj9Ka6G12ySGV0M2Lv8OxRJvPURA2yTLuNDaMDoRK5/qtidB7OsdfbhqNJ8aHq8zf9CyXFpseIv
kf8SVotnwnhKdZluMzv75swgBQ6rq5fjRrT030HXYJnQ6Q11xEeKF7fGcDojmvYMdRZlJm806DCL
gPqj46P8VV5FTWQTN2LmyaK2acRlGkGkQhRfMdvw/eJaGcyJeIdheozPSIwiHt7kGKQkPY0cj6Xs
b00EYUzkbI4dZowde+YqZuxIiXjL3JIUYAfkoZYN94oY9eUEtVUjKo1L0q+W4gwvK9/EOrP5Oixu
6Pu+kYRSb8XOl26n7718GVVmM7vCgGHl/ZfGSz8uptJFfZ85ErkUpgEziViwAzoPjG/Ngskk7UZH
pIymK4/c8TDpkNcr95vW9zXoVLZhYo2aj+lMGD06BtSx/IxzpgZpkF1HI9yMARp+vbX57hEsrxR7
cQxECDi8CVTa8IiaJ4O81cJCThBUWxoi/JqJ9dkrQGf2AEo/eJ9sSB0UilhfHXaPUJr3unS+AFeI
PZBSFUJoq+AeCYsxCyDbI7n3j0EV70FcmvsaEVOGzDDT+uFi8WJxE4W7Rlacpv1Dq6nfQmlu+8qP
lyHxCgwyMMNw6pvgaK7YEAImCF9DdXET/3uY7M9WNeuBpefCCPh/Od68wojVOSqHHfmxHmiL5uFa
vb2OJ/83DA/4onkeIoDCrte8iYBy2aSGQrf36pbNIa14fcIq3Y2BQ9GU69q2fNLtUNtmifOjjLtO
lP2SN4j9UgpAeco+TdhgsTnO+JGfaGMZCTxvvBMNsYibwiM8K2n4ybQhnm1Q/blBDwtmg79i1pBB
ZnGWBhp7pNzgWbFyrRjC4IH2yx8cUaihOecG1LgLvbDNVQx4xcNQJMIW2T6ULDXm16q0r0KwQw3t
a1Ap1uJe/8xSFeJODP8X3t6Bo5zsEdkDOSe7d6lk8Bc5yCAYeSyCvuUxSnGrBhUlW5NUi2pGRcmw
YB8lu9uQND+dj0nGUg/LoSHoY0al3hm77+wXH26SX1cU+sPKBIkhWv/shN4GDt43+sTuEAbIXYzx
O6Zz4IzTp308u80dyX6KitNr/LNuu2fTJxUt9wmHR++aBOkPzR4CeChFZjiwqnVXEjZTmUeQIvlD
Fw69Sor71s/QMcZla2z8TvsuIjEDVHI2py7gRMXRnNi8tYQ1N+vJxuPqFYcS4DElAfCMkUHhuK41
1hhJcQ/F3seoqUWPJnQ+GvkDzSqm/XBD5693hhPdMF5tM3xtvM//itd0pk6hQNUH7YfDZiMcca3b
fNcYcCD1OLmnUfdcTWg9417Ab8nyPb/usqN3JzDp5AWksDZznWzb2m/WhXs7G17zSQM5wxQub50/
3sxwa5bG3dX+sCDDMI6NfxlMd5RNdw2zPh4dG7WncDaO6JnHgO/CwkpJrHkbrUbhac3LGFRbTgp1
J8pWDdpGEBe4tZo3hr4Za91XQoQmzXwPChg7CITxxZbiXjDIhVX/ohlbU0/ruYjEgRlm1WEyuzOZ
BYwlLR7BaILUYA9XFdyp1K01vdWEapxc8rygSEmx0kdIKtspWMOQC/BrPwkmJsA88/+xdybLdStZ
lv2VshgXngFwOBwwy6gBb4PbsRepZgKjKAl93+PrawGKjJD4XkoZWdOKgYKUHslLXMDdzzl7r916
Y2M7W9z3z7OREzssjNvMmaNt2S+RHl2BzMaiK5SoNNybc+lspV6f5UQzftbKT6mynyEpPdUDSnzo
FDCwvSR2n2MSfO4Qn2RX2K3sW5GmyX1VVp/1GTMuHrbyRjEP7AdWVCuMjS1WyKcgKZKPbvzqT6+W
JfQb6u1L3JsGBj4qjakVn8KyZvH083aTz+ltquDLsCZDP3XpiDGZWshtLjac5hEVZn+fZwtSI7G6
azu33MOgG3Ri2iWAWkvBrBNrQye8OKKlxqJTYJefRTgtQK4Hy1ARw3KITNrk2Gd273M8nupEr/Zz
otU3cWnd1wkaP+UgK+vCYmdCeNjAnZXLdkD5jn/rmwhx9SYc6y+NNZwqTWtfdNEpDim1yQM6Wbtc
HwVhnyrY9RmRRx2Jj9silMwSmUh4Gq6+XVJn12nKpi4ZLTqYHBEhkrI39VvfnLpvRdHfJqYLXjNQ
16qsAZSDLzVwvk3vXafpSAaKhlNnp9Yu1YVzMkpJqpGPLWhIXmtTg6UZdzqNc766Ke7U8JETxOcK
UebBIMacEdhG5j2kXJROaG4YgdIU6atxYGWbm6uU+w9QsfyqM9mUvkVNgrg9ECZy0vCEBQBt+Biw
cr8bCh65hbxoJAmz8MzEhpQ024HJWGNy2aJM2AAC0oPNtO+BqKf7qOj5Krg4g+uJViNPNcxwrWDK
bHs+61hK7Ri+4MBIbUtMxeAiMszALju08weF39A2e3QGtzVKpqtR6ri6XZwOpSV29NuOQA6gXN+Z
vklcZA7cSRrBbcR+eTWN2iG34qcq0z6n+D8Y2+Ndj1qg7jUe9D2sr8NoA9PJNebTk9Eei8bEq9NB
eq4Ny5Mix3448WZGfrw3Av8WH1V85MdaeOJdtyThhVCDyYeN26V7k9DLHe44KssGUgXZSo+jwHXP
CKxTeLnDRbaRAyeGh1YI8dAIXL4A+QooADIrP0czsqdgtqh/yqeBJBHLp9NVOztJZGSgnakrjii9
X5IM6oibPTBnSwYeIhVmwzaqjM00JV+mXl0jZ1Vb4T92sBW2gaovGeCsK7ObnF1WRkdFdgKpDkBV
lUqPeQXRnH3Z3HcjYHw9QlGh5zemrym0vLglQ6K3BcrDkix07iM/9NIsfZ9IjTCyTZiUVFfEm2zM
EZ/LBL0FvQKy83JLKNw3e/FNGfLjNE5gO2dOfimZ4ESbvAd7/rmJMgfNT/SROISkYAElOmhL+ou4
pG5gcPzSXnxCfLUJUtJg9V/slvaU5sTb1DKbe5gu9w6xux3g0TtWAkhxCXgGyqUtMQavhq7vEzNH
emX274oRPkbY6Ht0L3CH05HsV31+rwAuFYKBtDFL6FadgJ8S61fDYGGgM1hzx+G8RlUvIdrB1+Ku
SKeAAnDNrn4tyqmOgrB98+n/U1r3T7Hf/1U2+PJqfvzp/3h125f25f/8xw+fLAPJdrrvvtbTw9em
S9sfM7f/u//4j9Ttd1P59e9/ey06eG58tyAq8h8DuW1it//rSO9d1b20RR2R6u0RwPj15e2Xfs/y
JpZbCNZHHX+HKSU6j//M8pZ/2IZjGq4jTctSyCycf2Z5iz8UfyvhfZq6Y7i6S8w3c5A2/PvfNOMP
mPTCdl0hQbkqXdr/Tpi34RALXn5/y5fQcSX4JjrqKl0KnF+8SF5f+fryEOVBQ974/6Yp3bkKUs9s
OZesMRL0do5GWzh/aHppXfq83Fgn3ylgGUBkRAd6iVuj/ChbGCN6+9hlujr0QUgR6JYnloyS4QXo
9fquKTIqyWX4OuF3OqJFBtOcIJurgOJ6TUuTdibdO0Fm6EMN3UkKqa62imOVp9/CPrVOiejJSzUn
Yzd244EqEesnNv0H06Q74zp3GkMPbHZq7wykzkEzdDyb0MwYdMTZKg1PRnWC9Rd9Tm+rWxpk4mGk
m86wXIz73MDdU2caASYoa50rZdjFMdTyep/iwSlsfRcajYlwQeSInqdd0IbEMBtGTtyKCzoDcZeR
FvLMuSACpOE+zUJuNC0IToHMmENieirQqJgCChCJoU2afSVZNt+4HWTpEZRd1TLhWH4E0+j3mo50
gpc1oCeBtaFqYGqAFowrAQDlKps6kpGM4n6e1XPJ1NcrS8jjU0oguTCmfKc1iPUt28gvI2oXNXTv
MQkmIMuM4mzG/ob1MDwAGEHRrbTrobLYxzr/DA2FnIP53frdYLzZXTp5vpwxz89SntuIuCSuGA2p
pEpOsQMXN8bJ23Zl+X4EslBzy5/jrIm88oH3sbmtkTDQfv+G2f0G/1z7ZA9UxbFNa3C9TmDwPy8Z
Q3sTHJYNG+cQEj50lVkPdWKGQDvu5wSDrtvh/bHSCxuTuCkr984eS3EGkSkgCcUZZA3sT9n8Di3s
kzl3474PH7Mxd+5rPBcY7g5sh58SNIOboUrhxyAH2VZmaaEjYpScS8vxoskkp6oc5DlnTrTtUgvr
oIEDt0j0XWb38z5e/OKOqj4RzpLjSRu+tpk732lTeSip/rc8wvRO6FQTQ5PtXX/ER8YUoK7Nux/W
lX8sv/8rhziO/atdHjrj7SPKO4ffSNnL/xumbv38iM42d10nIPQuLzdSdei1uvMc9bFz3zT8WA3z
Y1+VdDirsX0SVUXuLTns3q9fhlTiT69DGcoyFS/GNJAMvlkqHNIdCua+G79sL4ksPjvLvMkiMH3w
4+cwQAjRdsxzjErQmiFJcRgNIiF6N9+EivTrcfwAwgxNSqq/kv7xOaalmUkaJjgaG0430UMY+6e0
YEZUmCc7jQAqghHP8DhihyMVuzjBwSlOeBQzgJHZLXMbTEsQKQK7KxE1A6LGBo+YVT072ChK9Edk
exF3kFolcOugANhjDBwPlj9SraEe8JOvCc075ACAMFPHpgsWkFtNJyBrTutHTZIS8NJk57GYXnSD
+YiSDD/AGJ5E6uQntJoFj/x/fjrMKj6Nt+vf5hhZkDv889/6udd5VMtP5foP65eTUez4hMrGQ8Sp
KO3sEwqLfZE58YFDV3Xqlle9fvSvT03REqYduR6upDnFoibvdQywhE1gKQ2bEe0eh90Umqc3pfkJ
p0HNg9sIAjt9S+56PfHgCD0LbMsA2ztShTgSIRKbdqRGE9BDfyqpCLnCHloeEkZ1WOTwPfQWLUfV
Mwn956cpbZxEtw5K5eMGSDGczeWP9SParJtBG1EEBIiNIsKmToyHuYtx/zEjEM3JyoP2tH70rz8S
TshmmemHIYm/5kxYdjR88XstfxSuC8XcTL2yVmdz4PSECRGIRWF/8GUW7TncdqdOZS7I3NBVu6Hv
XxB8NDvCjIlxtkGUkNIz5/DjKwTLDXo8v56NU05gyLbH/XKFy4XkIeuYJS1DtdL3Nz7NTCTRvjhR
Lax/LetkPtUujRSW3otl4iHTIiTE4Qy3E47kdA60npsvHI6VX4ZM983IOlHafcCzQmEQJ9/qOr2s
v1G5XAZZu6AI1s/3Qa71/EzAbX7OCtykDlCF1PZMimPPNzLeTXiOJ5ohwDUBFnTfUluWRzURBiEj
x2uwX2BmArYm7fCmNT+WgX/plvudmpybe/1wXO4pt66CLSGjAhPyhO84VNVp/ciQmGYl2chBd/wu
FtNM/agh59KLkPtouZ3XP4aGDuL6UQpzDacoxD5reST+9Q9BioSlGLQcToLyd4FGCCT7fjjP8mQZ
g48XAE1UwEzE2DBiOWQWh95Oq/JTv7xPbqDxlq2fW9B53G5QezIotgw55YnTCcpP2/eEMhm2Qsga
ishHlR49rV+hNeEybmSecGiIEY2x1QWmoT1P4qub+xaCM3YwCqIbum5apcDb1e8HRrcW0DInfM5o
ZKXuk5m32jltH5LOfCFm6hNSIXQksY1EiEdGSlaiOA/3Bs/2Vs8bZj24KbuKSLeJwJk8pMwKqDIY
3L7IgJBPYtUZTrdQb/xqZyYUctXCDk04DhyykQZtkzQ72VOmDQOnAcYLGB7jjMCzgI7x0PJ3iDj8
rcVu52DPdRJYBM54E0Tao29mWEcWXZuO+TdbOChWeeVIm59U0XIU+fzkIwMD8/zKaAQ3AB2kIBnu
3MgytyoDxRU6iIi7/DaLM5Lv7Pk49FqxKx/7mgWVxEeGdngwMX+wsmvCoC+caB+70U08jlCzWHo0
kB+uaDVzMrK7XTQS3szJgI2Sk05quOrePhO7KndTJuQpNJLDbDTWjSJINlBMzzsXQfB6Hmk6Kmwt
IL9U7ylScyyvewg0BlN9w9qB9pjriH+3N2bl1BfhxF4La/Uc6mjI08jCrlpfOPmB5bs2ZxoeoJDN
LdBO9GmfzMbl4KPMicpZtzHYaeVHFGHIWpCpEop6b1gcathnXgcTYnxameQWTdZ4duejSReEuE3t
SWty5uN18WV9ufxqBvIV0Lh5+BEZpcsrsYlswl6ehsETpJtxN83oLCs3B7Dtopmsq7w9IyHC/UfL
wyqdfZUjC2g7bd4qI2UBs5jdB43lkvsG+NAtgXtwBkOglB2UG3/0s1xdB1nyCVA1CoswIpkPucNW
oMj6kFf4c+meEHXRdLSD/dCxPZwQyAshWGBF7kdvIQVWGcEFOf58M4KZbYyB2Pq0JolPFuCfxVew
awAbYBtvzXax1xkMe+0P5WR7iLALcDEcNFuiFTd9DsTDtoeI4bY9buPaPK/Xav0rPcUU0/TtNyt8
sYXJfRS06sA0EddHDEmF8+vIeDwrxDkmMJIJfIU2Iw3vZTiQczcUnkRVw9nNUAd3JB4H0cLG4P6s
s/G9gX13FO+lku0h6N5XSHRPDacMH7NRQjCxVgh5HpAc7Zpz4Ebi3gfNInI3PI3LXzq0rk9ltwCn
SFhKZM1959Tv1nMfGnA64rppHiuNt8yunfegGAZCaj4ZwSFHV3qQbkriWlC9SuuRVxbeteGJzBKD
y17f4aqobrGrPZUSfEAU26glUD2No/1oQFEHfPNehUNLduhEUdQ9hTLuOaaifMDH/pGAeniS4FNA
odrXujUeyXm9RkBUHSbqxyulWezeRdFe5rFGCIHuzw+QhA2I7/aHKsgQGLu6eKdimnNoEIPUTnbl
kG9xFrXbeRAhnKnwMw2EYN+xqWASxhgWtzmd+swLqzH2NCN3wSbZ3wqJOE8jsj6EK7RteIRIGBb2
lfbFZVkmcW640Vtnx8Nan+xEfU2b5tJU7Ymoit2vT6LmzwdRR1cmtlGaIaZkbXeUojz+sWZNxEgm
fPUFMFdzLY1veOmI/I6uaZbIc9/fRaXT7RB93ES4YHcQqrG/IcyAirywuQYCORFRduYGPueHOBJy
m4jiUKGEBz8dlNwt+cAkPr2sr/r/t1F+00ZRlDO/aKPUUVv/3DxZvuB788QSfxjCsk3HdKXDWy5o
kQxfm/bvfxP2H3ymlG66lkEhJ7lFyGFYOiSG84eOJdJ2bB2MmGtYfLt/NE8M8w8hXWSG/AeOoYQj
/p3eiSnf1EMm4RWGrUzDEqai4fCmHorDTuh4itCqLR2PPgnMC54YEuboD1RKqHv2uWwnJ8RPef8l
Zb0hZ5NMANKJqz3a9602DqT2AIuEI1NHuNjIepxdr2PF3Nil2xxJsH9Kl/LTzMaSZb24k3nz7z1N
SvBrUFe6li2E7irT1H9+mmq2uaGyOT9JP5luSb+5qmzmLWxcFvb2HYUljZEmRzUudS9pCuMmrkpA
EEwdKJVIa14cgYP7ZMmhOHZV4NCaV+roVl/WJdeyVQ+EIRYbvuXvilLj56Xg+4vnUmI/VRSspnyz
FLgtjksTEvnVOOmg9ErT2sdu/Gk9bljJObaobMhJwQ9EbYu3o3lZt6M+A7qiu/n3VulPndIfS3Wx
/Lgfu2lcS5YncB86KfY6fbqfryURlTbHOQqLtQofc7RovT+dIAS9qrg9Oni8jmLsvKohdaVS6j6N
5cHIbP6oyDgAtBQkqnmcJp2pp9Ju0ONm23Wx8h3mSFxdwgBxi+76iPNUOUbBYdSX5QpbM1pSb+6K
mwjw9Skw80svNffcIqX64QH9q37E25bh8kvy5NGDhNWEvPLNfd/SOoxFEjNezObqPPj9pzJ0gTAx
pZz1QdJMoRyv3fkMwVNATG4fSOCgJTD25oOOSLBemxYDk+EhqT7/5sUtd+vbd8B1aahShhMzYLJk
/Lg3qLoGGwHF8YoReLzVNblZL9V6QyQRTuXEIdK8CY+mG992fdT+pk1i/MUtgMfGVYLjrwtwT/38
AqpCD30TzQFFlH0JCybIHIs3pRPmOxvM1qao6EHFDWWQ0/eQZJadqM8ytRMEN//mYiydoTcXg94u
75WUrrEsVz+/liIrSzADIeR+y5ZnM0vyHSHum6608wvdF3uB8sfZpMAZpSh0AVfDEEJdtDzyIw3T
PZrO312fPz+xNJAsR9DdZskx9Dd3T1nzC9MURU6iZqbSytnl8CpCW3vJ8MpdBSVnNULdz11ioebQ
IPmRzgueZQ4O4Ank/jeXaP15P18jmO0WS6Ck585LenPDUMcRxjBkwLAV8bRKb5E6VKTOWeNwU9+S
trYvLF5gGS58N+IINiyo5TmtRLnncaYOWY6QNToQjxh6Gsb9QF8Xj+1GN4ln8WHukLRl7SfoyFXA
2W1Cl5UU2lFMFaAenNHNjOgI6hQIddzWRxMLvy1R+mTjiXLEuSd1mY7wDBI9biU6oxgjZQjnb8SC
U1lDxutldOWLZNGJ6u+Zz14puAzFKCzCVzBELl3B9dar5tigGE4IfzSRp1jMl30QVFZavAg0Y+0Q
HfIMFf5a0DAgB4FkjfWGyDPgw0pr9ybyiK2bWN+P+VNY3+jy21yQW1pGtutJ50aJ6TU3ankGjrBL
mrL0FKStLW3+Y4tebmckRnacpui9UIQ+VUW9Q/eYPyBi5CQpO+z6Iy2TJHZebZ9Luj62wpr9Q49b
nNbuViaglSdBnVq3HFixtDj3YkA5MgB27MHyVC2D9Y7BLs4g64yLsTq4ZvlJFa7Yt2DJAMvn2zyz
n39zI/3Vfe2a0uYwIHWYB292InTwoDWwfH7fiYa6uWi+yag8JVW7S4GwGU5GLonC76l7gZ8xIcGi
tplGG9JMefubV/PnNVoxWmJtZm6KCES+WYVAW1M09wFJhiN+SzGQkpDY3+KM4gDLAW5QQbSx4nlj
hhl5Uwh+q8n9TfcO9RE62SOkxRm3he389nn705LEMEwuz74pAGA4y6Hqh3mT6xeCFskkaXQo5xj7
2ADFYG7WQZHtu5/QWj7krp3tdLIdJSqS46+vzLK8vHncTdZnxwVLwhFyPVD88PMZ5vffDwxreecH
5lmKed4DmqEgyxJPGjEpin3NIGO5Q3/9w//iuMK+wM6EU22pX95O28IsQJJmstiMBq7DubajK2n7
36zJRXeYG2jmA/+6s5xqmyiwW2WlnnG+wCr4XMAq/M1pheb9ny+GcA2H+1VXvB9vCym3aEYm1aBb
1uMK6X+RxyE78pLa/9yGCE/xzlFNip6UkTGnIZ99nulfrU9lb6Ec8+nHrzMIPU1uNGNEOCzZZNYD
cTA0lwIcyqYo3JYYbHlMEm0+rIMgMeq4+HzNOqzfq+tz/2wIlJidVbqXBOHrmYYhgJaCTTHScPCV
mpgW4VkGKAXWipqQK6x9G4eut6eG5BnRxlUeo3lGrJydusydtgRbb2qOvVhQap1jOhTIMCfvmOIA
GjSnqQseI5po07vMrc2PfQ7cSNfn87oQ2138zSX6bFMssDDLjrKF1wiprSum0+JW6Mm4PyVKeqAk
IwBf7nVNC3LXQgfexNrZycrwfn3FSSM5EFXBQfPZi0e/Kj8GIaK+XH9vcpS6JyoA2xt6Z5hsHrPO
DueCCHEesLPMsFiACploBIP5eUSJDb3zIEy2C5LmBqgEun5ZOPnrZq6ZtKbj6hBk+6zujRtYgGqM
8XzbFVFuxjvOnrQ5rMWJIKPThAdnayvQcI4vaKsv235Uu/CtUoBw9E7D9mlEvSWNlm/R4rZav+k6
RXOWYVTra4+Gjt4uwrMYIwp5KvgxuIl2zDLDPYZDJnC18OKj+RDES4yMwtPWNfCp2vQZLxPNwdG6
mQWrdUJkWmHZ4V7LXe0qYNPZGm43IvGBFtmlcbfXRoTb5KQ7tFDiT3Qkz6YedCfJ9o1XB7hc0+X1
zkoq0mT9oNrVcfMEYKG7LoYv6w1eYEBHO/a1NPPJG0A+7UAL6afEiTHAGi49IE3Bx+KkZrbds06C
+02Xc+yoTOPmNwvBn0+JytINC828sIRtq2X9/mEZSkefDldjknSaEAqEor+kO84sT2aocMA4FQbZ
qbG9dMKYPH/vVzD6FFe5L43frclvB4wmh3ghHWaLikLWUm82CxdotR/OoU1Gzry18zC/7ZxJPwQM
iLYGUSCQTZbnbtlTixI7gNl1L+vs939wURxXKWon6oo/FXN6NzhdDEP3+3JUw6c/hu7MMYssPzrt
JYTQ7YxU2qN8u18PzjNUdltrxb9f4ixbJ+dTNvSltH9zKITUNtYVCmOGDxzPkY1CJYVkvFmLcZoC
R9EgT0KwS9YVmsVD4Msj7BNU2YzafNAeN46iystJr8H8/W9fJrpfjuQSuTpbKQqQn+4dnJvB0AGs
/370zFMCvdc3CA00umkHvfGglZykap5Aszyt75seJsep4GL++rUsd8bPuyldGV1a0qY94zjizZ1D
ajts5ZyXUkyjsx1dhpKgeV2v7tENdgW76Po2/fqHGn/etugGKRo8NqN6+jjLUeyHh0e1ohVuSDBh
W03JQXNles0Rv/wYW5nYWxIsrVRfVl2C7eqvkI/IO7JbdvTKv4lJqx+KwfrdkH656D9fCZcLQWdJ
p7KRwn3zplRyjMsRnzSm+U+jyOQpsrrdlLJLJQsQiZhzfDUm0esQc1FrBl45fPG7qdgDmCi3wYL5
HgThF8uy+uvL9RdNCdfiLG9aaunx/KnBM1a6Ww+ZhaN3pCcbj0h79KNhGBnNASL+BlWlOywz5BoR
j0gTCv/x8qhjBrtq9bnaiqhvaM3HnxVCqF3hT+ipR+uSLkyyziJ3T+XUQXM0lPuYSYmXp49O60Yf
FELvOF4SdmN4XASjZoeJQQU8S4lCGzPWr3/Pvzhc8Xu6/A+BgoM84c1tEXKrUS46AFXRpzA/+aIW
eylNCnnWS6bFoP8WtHtG2pAcBOEHwCArxDQN1A00Auo3z8ZfXndOVXQilzYhjcqfb9Ok6zurFwPX
vXcufbgMBpfVpOgZMs2RT0R5ZjzPFGFzELIvkYeAUqvbFBF7rxHOzMvCFhCh45Agw1kqGIH71Ebo
DXMhSOYr8Qc5+jkxcVnU6laAzb0BIjUqQBtFkHxI0+5zq2F8XZ+Ezpe04SThvb++6n8+T9M5tOlz
rM0WFGk//5I2YbJgd5QA5s/A2lbqnZUTLRsV5S5pA2RW1ILZHPfHSZfvfv2jl0X4zSMnDYfq3abf
Syf4zftduKr24yihD7UMnYgzx5S76M3Wn6kSjEe6HdmEAOa/Pce//dGChik3mCuUcnRBK+zn3xr/
L1VXiCK/gOPE2Rjmrg+P08mir/6iBFrLbT2hsFFLKRFnKWPAyrgvYwl2flHoTCGZC4Ga3V2jVy9O
j8xgKGfl/foSmW/PGTShTMO2LC6PzaJpv7kHDSQRjS8gVLTk9XiRUI1XoxZYpsvSm6exuW4bQ7/K
J45s68uaBp6RKA3PfnNbmpXXwGOHGTbe+nQfbjFlP5Zqar3K0aNdbwQeKBZh/O54hKbobR9PGETe
OKYOiclmq3vbJmrwhTpODSwL+B3Cu+Y60RBD1D5op9zqNYTQ4bZFCLafMDJo+UXE0hsHxlNMXUl+
Gzcw9Q0E1zkqaJ2QZvYH0B96/K4wK6KGXCJW+kY+WkZ9tjpsCEqHq7qc0ZMEekNDak3tM0b0Z6+3
EESW/nwrSb0/u/KLPy6WszD8WtXsJS7i3SyengDWwKiS6h2UtJxYzc3kjMcatZDXjOOTodHrC+vw
WzDgSJyaB2mWXhgPH2nu4IFFAq5IlbmSadwQRdXsm6Y/Nn0FI10UFxjs7zEhWJexU/bFdmAI2TU9
lBlhAN+rl5tuaD8GrBiWccJFNW/RYTr7Xibj4zSUL/oUTRd7tobHvkcXGfixhurReiA/KT3IVgBZ
b28dLDqXKSVc0ak5GRd2400VvvOKJQPff3AbW+H4SrAd8ScYH0xbWXcdx+MNzPaHQKFDWvuLib2J
ZlHcQFXdBkNAmRXa26ZysTEk2iucFFAaoJDBXNOrKZO83uSico964sCtacsW328n7vLqaR13r+ea
QhZ8GxU8fu8GJaFz7wE2Bd/adl81NT2vT70Z5wgh6ewSETNer1/IHBH5SaU/mQRq0Ih2hVcU3Cez
ad+GSv9SVNgSMu6yq7jOvrVAXbANgJpbxjn0D5IDodgXS/bMa3U0q2kYkQMOIy7OtIs2Ece8SkQz
UAK5yLv97DN/BOERbelp6QfTuUiFP0OSDf5heZmDKhASEv9MtjA+3PVTK6opFpNhtx7jmsZvN3OG
Ra8lQRJLfSxPAXR5uxKPq56S4a61K5rZxCPNSDMY0Zw7Ud+d2qG95jkmkLZ/n5aIMcit3ff17N8E
lolUd34t/bC+aAvxP8BCSSWqE5jT1KCzg/1aSY5pyUzUhRvZjPn9uoKtFxyRMnQuw7d3UwyVRcvJ
SlxaI6jYbuTUA3+N2XOTkVDatW5O0MHgAqbqhGfdHCd/PC/JNVrYXmoHmUxoiKdZ3bNK64eRfuyu
QF+fDrhv/QlAJsXWjAOO1G9jnPfkZtFFWP6ojA71QYInL12OKHXTAVdHa0iZ2oZwm0MCOokN2jpl
FuybQUt25HTcxCzTqBf08DIG9AwF3W8OaopE5NnfVQZmiSY3OKHAWOqOo/lZhwBP1JUBC5xJXVCO
uDS76GvYu+cAjyYp6829k4NSg9P0amXtrUXv5iarc5JNCeNNJ//edemgRPrdKJBSjPbZiISB0gFB
Zl5P9s6Yxe16Go2mqoY441BktDmq5OW/iIXzMcILz5q1CKd17iI3EE+mTjeOiQ9WbtOejoHs7X2w
uIGIFioqmviNWU2gP9Ivwbyc1aBAImEu6J+ZpAC6mSexxy5lt8j7ctNojbUrXax+kWPdukmT7VNQ
8pcoLnbZeCUUl8yaB3cv7PxDXrC3tnMFGiVHeWuBSVjGCLOajrRyAzKtED442Bc7oJ1CU/ZWWQEQ
iDR/zWu/3c16U3z/bYB9OufQpT09AyjDiZrMnk4r2Fvvmm7C4ZIPhgepiIA9DepCYcJMDXocoiNA
PF1ZHtvPx8wXrTc54DoSUt73aJY937LvFvZQFOngq6ziuQksFpei+maG6F3WtQBa7IY0brUzzOqi
xai6HQ6l6z+5CBS92IW4NPAwbJM+flZ+XR0FsIat0oaKfpGWc9kwJWWkIe8LosX2dFGgUdnEYNSA
QCcPmVd+HYREUhtGsMPaU58sXndszCDXoxap862tauu20KIUVsm8r5kT3qg03rOhZmd7PFIsgE1u
4D0CUjubbtTfafIWVHlyKXSgaYXeQDqY0uxm9DlGLp/Fud7chRbZyETBbQaZR49xedCTCVT63A3e
aJJZ5NsI44nwg1JacTs2j4NJhq/VZx1FSDrsAxtGGxHiQBjHad4ZgcYtNCZU1l+jyk0uNVrBK/pF
xdGBetfWWO1IrJ/3/gBr36osQklwjXtRB/8x6qgOqiQpyPeExROJgGQkomHqOAAPro/NxXK6T/Rt
NkVeRo9D5LK2xOQ9kVG5c/SKUbhsi4uY6btleLTPkfM8S7RqsUxP4eKBnOMEs1WMWj8KsKSPO3O0
kIzHlXEDV/cUT4ZzV6ZZITfgdrVdEBIei0hpuhb5B2hxaMYmltZgYEwzV4iyiXA8r+vcMnk4FgGF
QhF2xyk25HacSXNuWm0biX5JhCN4xBDEtBN921eFPKzFLTG7BN/Fw3bSZodJEDnaiMTni/D1O8Pg
oU6lf2fh57/q04a02bjvr4wSMQ2yZHOzHlZJnbjWSUM4ORlvkza218Domy2Bhglv8XyvzxFuRXS/
T2ObPAZ+ZxxJDR7AHxBPY4XNI9QKjPpUGegDPs/iqZ/HHfjr7t3sLlEKIHaOnSpLQoVn2DYBMaw2
iG9Dm6iPJG3nsS0NEE4ajiolv65rP6iSZGOgj30MHPBE8UcmdGXbWad52SeKCE5dbyTf1icIG/fW
n+iS8S7wquLz+h0stiH0/59TmUK29FvnkWL+7Db6q95o5TuNpLoLUcHZXTfs1+NAXRkGD5wenjSN
7HZXk2fpQ2aynXBXL2OdiJNrMgfNrcEGPGqwuJcW6Tr6X1/HoCimRtRc5KNgWSlQMjTJsdBBEMO6
+O7V6HvnJFNLg3JZaDy1mbNfVstS7qgWSDQvFgxaIFjrG/z0tBTlPtR5CayyRk8o1YQ176q0J+Az
unuISjxnarEVpDBQscEN+D6+2LWu7tG0gBmY6s+zYSY77Ogd3H3a6UDyc4gO0YWRYkLQvRN+r1gC
ijPGn5hB1xZ5wjU6yLL1vTru7pDeEaaONPGqGmHom6K+kfMDIXHkDy5TZXMRLOapMRHHCbimUj3g
kAHK0nKWWQ8TUzIi5GpED5ltemavYLDnzMf1P5hjk4AgzmJgBvHtj3L+/l2DMn4eO0t9fz/Drg/P
HENv6rAfD4LyfzmierT4x6t+Ebyt5zBaMoyPrHkvUoSOJWwDYB6I7eV53dNWCxDIluNc9PsMwe+e
tyc/tjNKX9uazrUS8cGhG7K+tU3cHDGpkBLNjQ9Ah6wwCbAPp1sK5rQdPJeaB/269TIS0pvIqbnB
cP/OzZvKI1wh8MQI1o0CIDvFmnaDx2pfELRzZC+ft6GcMDtb/+ijL5fST8ZjbDFocZmoLimFGyt0
tGcFv0kV1ZdUwqNrR0hjpTBSxBbzM3nX1TmY2I3RtoQRm/bate85/OMdkh8sY6yPQQ/ytXKp+rrF
4ERk7ydy7x+auSfw0R5f1i9JTAm0ZMZUvw6jXZboVBClADgdGSfhvoTucuqiYkQiWiq15wT82TEh
tgLTMIheTPK7PpkpJSk41+9oOG0G3SzATsSK4k+JRuBdkXimjZu0DFEEZ5moPUQCHOYWZ5ZDnPQx
PsJUHTd6Po1HI2TMMQVNft+S+jVqzwAzwxsrFOch7OEsiPhudGng18YthUtyHZdYdFRPwOnSdFnn
CePwf9k7k+XGgWTLflGUAYF5y3kQKYqixg0spVRiHgIz8PXvgFmvq7usrJ/1vjcyUaJIigQQHu73
nmtiu6YbA7+IdOH7oagmCKdSDBTZMYAlcpaXbp6c6hkn6CX5OTSchlGD2nZoJQ8aDGEqBn+FNfDT
HLzs4MRAXToGY/FAuqujZL+ehqKjzPSg+VoKZeIYvPUqfqb9Yu3JkQJhcy/zRBv0u4QYNHTcD3cB
TghnlSZz/ai9+Gzg/CKtDpOlui3VDW7TJKVUjOVO+T4x4GU1r3UKB2rdXbuyK86dWb/bytfmLdI1
w5f63BAre848a+trcGtYEs73rTe8gR5aGmPsShdQ8ky04nnn7BFv9wfL9x/uaxCbCmw8aQYDQ9mL
UmdEiuTSWt2ntKU+VUcRVruR6NiSACkyzrHAOTPCJuoTRkDIHP+euF0zRFvThxY/QPmNZzRQPc5z
7w4erxq6kCl+s2FA0mwyidWULlERKwBETt1dnIZi1xq+OUk6CEz0DURvhXvmUPdDJRnMA3toLF3M
FHf3qw8jVDqbY0VGDK21ZTjmx7LTi2Vcy0sHSepee5KqgF3NN4vNYNPtQPbwNVhWdwtK7xQM3jpM
4/wyhVZCvJy3HkAVnJRKWN+FXOOkhKY4yyN01yiXZHHYR6hiB4VT6QhInxjtUUMoorvIiEcATlTt
6/tLd8OWBNkeBH8GWnbVxCJbWEYvEPjzL8gYCDcs5U3SahfK8/TQO8I6jKN38kVSnJPEOKPVBk8m
Vp2uyGGxqscihVLYRwEMmq67Sdwuyw5Lk/bp1YPCi8YV9760l9SkkA9Ags3aNBdEejR5tPbqp/uQ
tSvap5LjCz2/s71fGAKrEAtLCogR816bfHv7FKXe/r4hj+36vUehXSR6h4GY68h9TQoq6i+YECT3
+DAF8Qx1Wyay13vbk87KPy9I9ZQ99mL8ZnOVUwyyYmCRxt0mtyU7ZrumLylSeH5Kpg/3942yddu1
wtrcn4qzq2bLXic4HWLyQdyoXNRmfJCp/aDFtnfsMVnvMjf8Jq0QjW0dusyGy3qDZ89e33e6RccL
DY32A5Xuleacfr6/C0Ykf+Dw6XuXIRkUeqKW7IzNhcaZwBhTfhSNeqe1GO2FMzxkZe2coklXC9dj
CuNMpBp7mY2zCBNXOwbuKYddJvPgGrBtXXoyY9JJnTnZtgFBn0u1FWV7+mEGKCa2iPP18AR0kqph
2uEEtBA+4Jm4vwPjLFeMsGNvkxezql9GB2WSVUBwWGC0+LTcgjQxCuJKQilmsxFs2aLT9Sx0Afoh
6Bh9zsYUUvgwnwjApvF4idHwL6KhjXZlAoBNN/vxGDXoAUBrMxkFRoBeJL7FIyEDBMwe807/NUGl
fUwbTOCaO4LaaXR2UYF9ziu1bGJrWmSCa1PfRcB1VFXf/PIXMm/iydDAPiBLYahAnOhhwtZqRrAu
dUqpTWqpawEvdueWabdRfQ2tKhdbG6bxmu2E85GM2qKqZp7XgLBIybDcZTqGSMiBAG7RSCTW9C4j
ds3gl92d0PgkNIPSFqpOf2D/9qFKp30KhnRrWvLt7lbEIhVxca3m6Mh4B3IvWt5LHUrJJjM3bF3V
3xqiEEb/ENcurUidouhvqYcJdKEp8xcFGN5Xx5gOUJXOYgBFTROxvlGSaV6TQW1ogqfIA2c/5QTS
alpd7jwzC44OfYqDNsedVcahhHywakZ9qzCTcownZ6SW+smGU2qgX7xBaS1vMTx5A+Lr1RxL46Lp
alUEQfwwZ2KBNXQ6jQ5YNL4kSDWqalxUsH6ude18dQ4DkbCcY4TULUxq0OzQOMUwpA81Z3EZG2sq
faALoY+DwY1OaZiyDYtvtgaHjrRsfRngcnZ6hwGsG4F918lT0yMCxtJ+MUkkUK18S5yHCd3CCTAD
JCeygrIg9/dWM9oroBJ0bc2GJJpu3HoB1mqRfXNekRGJsIvp/7r3BJiMghAoJ/JsZufQE82K/MSO
GBxnlNGD3n/ZBq+SMGSy4bUx3bZj/2PxX/KxeGdtyr5lRHRnYBoEsg9ko/GG14RaFeExLwWJ1qq2
thCNXqeom08H/yWTZLVXeAJT56VkE7kooo59vxeC8+G0B0fDhdQsdzCKdjFemNrSzctkVy7lgKHd
mjx8ssl/XbT7kNqfKzUL0yLWsrVp0gBJy9DchKAN11L6l7hikgyXwtyWcARITPDAokV7CUN8HccV
u90CTGPcGMwMQ0xLtknvk0ZIS9abNcs8qr2qjfCo7d167m4qEteCKisAXDbvBZ/Y0kmUC32cXWZc
EFviK41WRHTz4mbaSIyvfFLpqTeXygyqvRPm2IkhN5Ci81zBYYSqvKgDlzDA0vwda+I2BsKZU2Pc
Qzh/ud8k8hoKl8A/O4wcjxOmGmPKtCu6mLXmdgZsRm7FLc3KpNlFETylyuiOo3uyXN5UreowPbEB
ZUvTvfdhy87eycFXZbW9rDC3L8HE2ZiYFlZDyAQK82zFCB5jpCFHMqJZ73ofJ3p9y2LckGQyuAYh
j/kwo1AUf24lXzL4MKr6qWKVDOatIpnK4PhShsCm3S77ntiq1CCoI9EI4okxT2aqzlY4yva6LV+p
zX4L7XPI0mpjNvQMrApodiW4fs2c7sjus40G2MWsMWA6fvLSR5h33DR1134zHF0LslBOk2mpJ3TM
rfhKQIuJgJJxJ9aXeTd47YgV2JaOKUBAlufUyAi7yvPkEW60Btxua0LJZtHplgMpCFddh4hfa7W5
i4uR7UJvagthDuFDy1GYWB243MAAXNWU6yxBWzI2ap/aDOHa4QyzTRy1Kr9FDlY+IHHpJh5/9yR2
rg2kxyrxo01Tab+7OHiDBfNmcKFJ0kmwYMbL2AA2YugOl2l4hMuk3xPZmS81E46ussfZ9q4dUilX
ymmTDSriam9mScDVUXOPkxu/eFpWniLqvsEzVo5iSEF9h7tSM9fs1dBRsWFIY5RP069ex6OdmMik
nZILPZgJd+EC1n4w8dHgE+u1nth6NF94khWF7/RMNNOFuG7yeia1BQPV+vZ4Qv/9Ck3En0MWCUTj
EqgCsAq1ychGuO9Q440lHGJKj9JhMJZ4iyEab40SkJUy+dx7+reHvXXTG/DoPbf4kUIVK0T9m2h0
5T4zvCMpj69xXdbkVRWvhJ389mPsBoHOkAOd4UigNxPnMCdtVnPdbTVxIuuKtj+v6DiQA04pVXBX
y3jsbZexqe+TUBDuAmbFBDLp3274haQ0eRinox0m4YVxqrMrdaInfI8eQQAi+GCPcXW0JyjLxlTN
bq6P1mydvVWYHEkDJP3efTQLumYwxrqdNaUrVycqHZXvl0cQ6ElV3Zu4mRVYLAxW/cyAoGHuDvUq
S/moGN8Vj55Wn4gy1LbuqDbSyRkjeb/IGVqT5fADxpAYi4iOt0YjDDbyuaJJS/xfQ3wXnS6N9W3R
qRGAJSBtMYGGsJpPzUdjWIXqlmZsIRVAwoWhFfTpyhnon2OeyxF7A9NcighHgR2K/ehZ56L0nSP1
vXqyzYGeaxhD0CYPa9150PPjXDcubWTZR63pH4nIJTI6UMbFpEI5NiQYSfa6ffXRy/bgUPcCOPRr
9uos79JyVqxTkLxjx19pGbmurrcNPb186bQ5DKlJmOvNyB4cyRDdWtWz5naM9JT/pxYscORQRV7Y
vtCi3jcCJXFi1fkq7aT5WmkwRHx7EJsxVeKpVNWW09o4sNg+OX2d7vosNBBmq/DW1XW9Qod0au2f
0mTTBybIvuhT6lxc2VenPnC39x8lGiJvR9oVjEQb6DnXfBKhq7UcrehownPt0gsQSP0y8EYuKrhp
Gz2LViI0myWkAkrylmuwgZjuwSsD+xnyq0hTsYtrSGjkV7HpCuDzBUHWPmPZBKTru94u6cmvEgiM
1hgp2qXPt1sngLIuV4Id48ksQm3uAn3GY5psS/+t9nW1tlsfPYwYOVi1V3uSvwyEYqe44l3JK2jU
adZDDjSdYm+UdXRuNeKzitJ8YZ3uDo7er1IisB8wqPYYUyc+LnqfX4GyY9Zqf5VlUKaGwnhLXDkd
CXs3G3m4f0lniz+awxXyvmpjEY6CaVnVJ8fp7S1m9XfN7plUJYRy1cy95u9j5L/rbCS3NETa+eC1
CoT4NDVrmzL5aCvSFOvRE6sG1ypRMmC2EW8Gae9RN0LyaBTHUdLbHCb23qtarv927BBiEtQnY37q
rstXUU3zKfAhJI9EjsggE3uTPC1kzi7zOMZcqb3v6MF5nes+Z4/RRDMxMkBSemZy0ppCrY0hkrso
veYCZtVkbzFmdSJ7Efha8jh6MrJWwuBXe+gKV/0xlPYxjHK6BUzG2cPlTyNW0a4CPuMH4btqMV2q
OIsWaWKnq4R/uKWp7VFnFlBN4zC5gQsn1tr/HGM/oDXlLmU/Z6cfEw92cZgWzmJqk0c3sdAOBHT+
JeB9CBj9pqOhvNIm46xM1CMEjbLlm0DCzyHrcDK4Go1ZGM5jxWhdUkPn9lylZ/JqZ+WHR7udHhSj
G3hb60EajzaxZyz/6sH1Ymc7kpSSw1xYR2QdMZnqlnZo4ktN9Q0waNJEBBkuXsOrs3xIx7MnauH1
AxqcQfz21fThId6zURCt83YWkSJUzWtQd55bskB3IQFHeNgJgTY+WyMMDkw9nj2tu8SG0RKibDw4
GXZN/GsEKHbtr3gIoTZOrGOYyh/Zv9L8lc46sNFIguP/otH2YmolnaME+rWG6IrhpFxpDNeftSG9
hI45LIlH7K3YeY0gF3rdlWakj3TAv/UD4OOuwPDdmM2nM9jguYwGSnlDFmLzDcyQxDPGho5oq6Ve
y7fB9T61xr9iKyOGFaBdRVYGovyV01rZvByy+vigHUCezfn2qFr1hDlhtSxrlgmRY87XaGDZTRJv
rJhc+LzBL8g3GPIZw2sUulT0F/BGzVLIaD/hojCx/CL6JUKyZVe8UEa3b+xu1dP0q+s3s+p/1TRS
lgXJeEVcsceT+ib1rGUMl6QJi50Mgo8Gh9gKYshLEUU3JHzXtAifijx5z0pswWxzfxIj/e1QF9v2
kyGgMhuTJ14KpzxOU8h4zbFpp2irdpCLKIEkEGk5DTvXhadKyBsvJwzoQEzeO/mGHzVA9VaZyWOE
5hnmbXzUvTLhoCxWTRN2ywLUnabHchXZzkPcJ2Ri0KfmakZUIrykPPoQWfIWWunVo4hDyEE2ix15
6HywYW3rnJAS14NZL6RzED5dwZqx+6Jye2TAJcnI44rQ2gX23kvhe89wS3+r2P6N7V0tzYbreEBg
yhD7WAQROVLScPkLpiclx/6KPNiEnD+7fCacJCQIGcjI+xHq3vxr9j36JSy1BY5jfhuYWrAdGsqG
wcn66/0uYSy/0XJ2uHX4kV+0yVlBpb4/+v1HiOa7NSjqYj3dnyLSgLMbwoSMzR94RcZCq+uff5/B
yvt0VbQgkv7ebgl8drK6vPx9dC8x9iqlB/2vh8+HuZIWSb+7/4w8uOBau6s4Cu39MA5IkAxO7FSn
edC2RKpU62GofyujB91MsqnbcSEaKNi5EH+3nHeZX20Lt/wdrLy8orfiJj8e4Vx6gAnQxQev6d7R
zPP9iHKl6d+lo30hgtyqGNENcvWPKQqe8t4DuQc/urD51H2f3lol4jfViAdl0MFNdazyYUQzK5lG
9LMge6viTyLUWxZaYiVAhy3Jpnt0whn3Z7i70qlJPQ6GT1gXYs0F0uk9cAWOnRzdM1A8pDhTdHY8
5+IM1nDOpQeGgapVl/pJHxqwrs3VjyGMj924wYs38V681melsXoPk/PbzC62KDy2TqRmdob/GvsF
WkfTP6Kr0W16FSQ4UIl1aAeskCOJfgKzYYNRYqvTdTe7gl5UAF9y+JzI8tpGz8aIIkVgDGzSAsVJ
hV8fBbZaZTrD5Pqo3IEcwJJ8hu5NOYnEd2tfLAa5pD/iE80BSs7gs7BAtWmHNteYOCUBZtLgwQRL
PybrOl6IGnVEGMI28QojnbWcD2nUOIQ+f0FyIag0YafUhB4Ded8EeRBz6rjdnpFHtm2tnJC4WYio
obw2KBIXMpc/GqHZ2wr527Jqs2eVpCHzWDI/JuxVyDcCjRBFoCtGdKLG3/Wmd+nJIdsVVbFN+CAY
ODQfYc05ChzkNBXBBTypuagyVDeuLg854cQ5cXEkArIc1yXXWqOhJZqNFl2K9GC43vhkGcme8Fau
ppQ1SdP+8tkQlMRhLugLMmHQ24s1kXyXxgVVPaEJiRnhAdMmXCMCjwVcunlZY5vVFV+I4WKYJU68
Lh2EVqML8llB85kMojL9QHwSwfkVCyXWYUMgpuGwHSdmYVEWTUWWBTueJMiuLEJrIVoXHVHULCrD
8g9BQvMn9p40jNJcxPi0UZwfAnJ4131F3K+XP7Kwu88pFHykSRR/uGOWzMw6anh5FR0sJ47JEvRp
tLVajdyRCS1jOtxse4IT7hMW3akwYVBD3EJfV0vyLmRnPQ2iePdLfBYN8b1kdBap7SwTt3nRPE9b
0cLrVPatCUITgkjfVjkyv8brl6kQq7qyilUZxcvOp+GADbJfBr771MdJSNAbMrGwRK043QQtw7i0
KVNaD/pRTmGZ0dEP27EEkRcGm4gQPFhACAQtuU4jsfVysni1SQN80XwQx7NVCasKYaIMnQaOXNYM
fNuYHuNBArMcaHmlg7mW4eAguUg5o+LgceoH9dSFw4ffQdJtVXPqvUzfMAdEt9JPDlX6REJV49J4
YnxHUDvwZocumzGae6w5R8LluXKUibXMldN8lTMQ933yDchErffH8x5qNZKfLLm7KfjlTD0NJ4/G
3kBYibOqSmtPlxrxn+XUbGDm6XnkvwLy9PgswNaHTrOSVX+OBRgmXZk07lI0ESmCX82wWCLhfC/Q
rTM+ERjgUJbEcXKJxvSXCx9mibsIQj3Hy+gItuPFIjaXMXX9zjSMapVpQFKKKH1Xihkx5kFkBPkT
em+2zhDr2OMOL13V7rDV/JHGRMsnY9dQ9XQnkFXo7iqrso9ERa+6IX5wask5XinT1E+DiCB5IqzM
v2rQqjlGtSfwBL/0GP4sLFbguU5D6dNb0KslgfH48dl7OktXpJwSWpM95MRt60lYA6F1CAfLJtrd
gfga6uNoMaq1sqb/sElxI/KV9OfSFeLAnBei6xR/Omn9gzUNOzShGKJMq2MACO9sBWSua2Z+uN/q
eM49Bl3qWGpGP5Jg/SZY6vkACTVB0EnPZB2J5CduuzPZB82+bxH0+JM9rjMzuxUzojkgbGvbUyqO
VraXRe/tZUqYQ9WSO4ikh1ApJjF0O4MduZj0AiN5jKPoGSjSuUm1fTFZOiFE0mC4ZZF10f3CkWqy
2A5PzdSu6jq6OAHiNenlHhFsr6DuZ9KIrmP5oh1V46dlo8VqpPvpLmbjuOAMo4sUhbSVs/6YBkxA
qgJB8SDra55i9YpZBsa0eYkMtPawKy/4xQgqD7Z5xtaQhkYA5ZrHJWyVWPNw+vBdlLKq/NVTqORD
yZBO1zmnhf8hkP3o8/BZjJus+BMzOey5yi01O3gzQkEbT9E/7J8rRghD7NEQwPy2SYzxRpG8biMN
a1VJNKfdSX0ndFYYNOzlumgIUouydDia+LkXRrtyAW89u4HtPzekH5NyNIx4tBr/ORidifl1ka6c
+Sayu+QSk6ik0b1c1IrB1DAfQrmWdsRAuSnjRmk/gNt8042gfr5/AerxW/kieJCTVj3H7WDswoj3
9P5L6dT1c5UGK0bA9uV+j7AWHUyanBHi/BiBqLqLCT/rfmuaf2T7DCjxgond/WdpVIOazCWw/PnR
7j9rrJ5dRZec/v7V4Nlb20J1e795/yL1l0DT0us/74B3K2zdecBqw1w38+IYaPavhkbJjTicHFVG
RapUNTk3Eah3OVbZ93yHoq/VTa/1bBcgIPif76CbM6H9vx/By7xf3fwUUrjZf3wKFDymNpX/6Q7N
ZP99DfcX+R8e4f+8w79eZJuTUdAMMVEpVVY+hvbwVgyuYnMVtg8puiSko7J6devO3eN10BkU8Fs+
GyQLtpmsu6msXrtylrW6MXmi829d2PgrTuRwn/cWxSp5Goz60n1oVpCe2vZsdtEISo+QMbqQ9Z85
CkqyeyaBUv4UIQ81oQQnAXVvVzYTOlpNi3hKaLrQFN0FIyHReh+/WNCYfiWGxTyvsJt3O0evFOD1
f2kty2I+6obPJfIcyHZCuygTnjbSseY8WByadofpzNCcEmti1700oR4cu5Y2RCqc7kVHdfqQY0yD
sc1vPRTTJ5ZE7K3zTbqy5VkZ5odXRd1L5U/do1VpT/dbmhMblyGKjgUpTxiEtYZERRO+m9MM54Rg
7CXaCZyBpk1qxP2H9y8lrtksaz90NgevXFJDIGSWU3r7zEaHrZJKfdjDPNToi+pCj9m8MNv/ff85
/6xY4bubYPFyN/mmoYT80KgL942qAA6kXvn3j/Vxqi5DQRHaZiR5wOBGQuld+a/7davp/blshmzn
+j7tBW8WzuXyJelGCLTwq8phJaYG4THUNJ4ues/SKX2elF+tYge11rwN8SWVVRCl67Tj4jhafXaM
f2qpRUt3CLtbTlqTtABClAAdgQNiQMh46ABNr6clu7wYx+vgoJSNrZW0Vck7h+QJBVzO2UgECcnA
xBf36drGK6o7TK58NzC2QVV+TIH/1+H5/3FP/xPuCRfO/wX31IQ4f6Jf/zsse+bM/pP35Pxjtqig
w7d0CDrYpv4X70n+A1+XK2HreKRrWjr2uv/mPZn/YNav2R7XEYndxYQo8E/ek/EPU5MmHARCw/Aj
GIb5/8J7sjCf/JvjyGSPOI+OICZpMHDMf0MlDRVeABOdKKVuisDNfVFVeLEA92OnYKAyRmRxpmTn
yE41e8uOz6ZbDRfVVe9JqzoGQj2S24HpYWE5ZwQo8RIO94tl/TYGmXzrjbuzw0L8UVCsEz1kixKa
f1oWXBSsByRpSDYG70XrG/qINuM4kSThU0Bu3IJuIENPfUYkpoN+mzov2eulzbx+SvRbNChxglry
dr/VlEZ39piEBmB6yJPxvlp3DqzOcmanyKUc/wXnCMH2XUvcGNFzZ3bNH7gj3Jd0YnRYWfox790f
CL3uS9cX6UlIyl1zvmlUdfdgpDqxI/zN/Y9JHaSFUdTklMz3qBI6eADR/Y2u8qPCD6OQSWEZ32cy
dQ6DZL/HxZtCq8+9C46LJy2F40xJB2U7W/XkPZ20VF/7umwei64llcLLUMlI/ToUSr86Uf7WRf6f
XOGxdIugf9bMctiImmZlQxIWCizoFwSOHrqi+SN53HVvqWGZ1dVzSuhKuWyC6A8sTME0w2mfbdU2
jKJz+lTCGB6LqNlV88+z/EdFVXD9eydPI0gkj6CQQ0d1/LI/e4ncWMjPaFt6j35lewt2Z8bsO/gx
JgKIpsAzEffz9CXR1HE6Gdu0j91zBIm6q/xPDz3dggTO6DElnSFpdKo2m9heXRfxgmaetjZcGohG
v4NfPBwIPou2nTGvWNap7zBH1Q7rDYQPNpZds5YiuxYkYe0YmqFnL8U3Zurw0GvjPu53+VQwP4rO
WTpGx8Tq34mnrBmS59pKxAOgBUS4Ob6GJTmT5BDlHa4U7dsJkoYeQfjsK2CAHX29gZQwb3If2SWn
KNsYwzJNyMzgsy2cU5oglMp/3IBEBCN+NZ06PVbeLO+QoKAG6T1ImhWbaTIfM1+JLevlKW8GEMSd
fBqils2oHV0tjF/QS4CGp+JXnFBul4THBGPIQAg0RT6wlxkvpqAp0eVrTsohyZJTEoIV9ZtLEjXD
EsgfsxVPEdcQh2+Z2b1zpusMa8a1QQM3Eoi07LBpN7VVAatFqA76lBZibxcL32HAKFN6sKatkQSB
io9IhXXjICOcCN9eiF78kYxjFLJef5KPsZ1f8snTDgXREihruAjUt8JOXxDKPUPiPZghEj5NqXWW
adMqojaxGQKx97rIrpvzg1aeC0UXsTJT6fve8BmNwAPejD9shUDi29UhjsetkQnBfqc5BBmfvmOI
56p+pEl3GNy5CCvVIRnwLilFLnRpuHsrSm6Fy6a08tAQmb6xAUzBtKT+TLLiAxUE6mdXurf5Lxmw
H+0c3K6e78geTWz2Uz3Ifil/Aga2SctqDUexEc5rQnC3/+1Y7k63vsvGcZeaD52fDS8HAVIdxXVm
7XbeM2k5uo35BVzDqhYGcwmXaJwSPhX9Hu0FV+R7w26QlgfzrADZtIrdZUqfazFlAj6TpFir9c+g
QxpfVCBrK4twHhIDHL3UHpEtXGBA75EVRJvcynRwHyCDnG4tDe2BNigxnAJ5coyu1YlwA3OaemvA
wvCSYkxoWkC850hUXoRswgGBr0/JY9UF15ZMr97rL2PqnCh7f6PlQQIClK3rmNAyj6vcHzWZzxKt
xJg0Rz0nCHz0vgLtZDftNgCgFKT0PpAZzMFQ7nemomuVRy+NMz5LgXRj8L87oqE6YEcZlt/52MMc
zDM30Ikja7j0YbVNg696mL7swLt06FiZE3hfsEq7ReMz0huIOU3/yAzPWd3VW98YtxPT7Q1elk1u
B0fUJ6fSCaEjleS3Ya4jqasqHHubBySmZ5r9GVp/ysm6xabbPo9DD1BvX2QoAWDfsfkkydDMQjag
MJgIqSNlRpbz3Z451NbIvGnoYBBAZQSeW7iyQq8xNcx8xs+yJblLyHL4cfuXoRfsuzn/vCFd4yj6
zOsWF0tBBFYM727VWc06zAoUJTSofAe5WAp+/g5Uj4Gm70yypkqzobfZMzCGJ+M3q8Y28mNqVuTZ
oxtEo3RssXkAY8FzHbb5Li9DHhwcCM1efHBxajBit5PhwRm4KvvScVdICW2lWVs79t/LCZBT0as1
dScvbSKYM7bjNTO3aYePhJF0nuEzjt1Drddq5TMGX0BseY9dj4ktaxQSk5b9Ne9Y10RvQVkyTAkj
eW16BZR6qOlaqG888u61DK90bHHh+7jYKPyXqIlZCwGsI4uMnhlHndviW7kF8sLhzFxUoQSBPs65
ViLE1MqDyEwyaxMleSvWvk+kBCEG9Z6Gzh4dFPhoG+0dJilo+0yj1m2D+CeuCdzpdcpzPy1yNkcN
uqYy9s95kZ9Ln/xNGWdq6ZVusq77qOKVdfFSb6d07VUUHYEV6nuTSsKJst9e1jfH0ie4zo3GnYqG
bNFI7wU2LEz/FLaKSFgPyOBaqqtdi+mct3Z1DJN0m/g517lqbU3Ge+KG0BHn+/sgy2ERTDxVLBe4
ilquvdUWaVLrF9OfCN53nE3GwfVJP8D9VyDoRIIgGtfeWb5TkWgBMcx0tPfBrLM9STr7pFaYV+mn
vZUzf5eOg7OvLFruc/Iar3L67fppeE7p97/4efsmmVGfS6bxD7gr6oXsnJvhmvbZBEH7UiiWBReE
F7oZbrp+/5SVztmzaV/3dvStW8p9ssfEwZUxlTtTFnCKEW2hiStJgnUzWoZc2sZRzd3u7MxJIy5p
rYtLaAU/NhvNA9eU5MKz4+FxHjMxBtumT8UCmhlQtvsPbUx0i8HqzO2AbOyxNNeGKf2zNKv2EYfD
A7hIzoiooDHnoMp47KW1sYg/eLjfMguuA0MyPnjkKpZlQaw5aXppnLE9clMnONrzl/t39y9lPhIK
TOF5ZCmMEd8SkUtQSHhsQ8GXuMEiMt+0apczdzT1pyqbxObvXebf3u/3r5sA+gmT/ve/u/++mh/n
X/f8+4j/un3/Tm8cgzEeKKp/PcT9u78vJ004GCg4g1ZzH1FaAblz/fgJ1RdxzEHeXBtCWla1rhvP
TSXNZZnJ+IU6tFhWndO/pu5gM6m3g3cSnhqKgnj46DyIFzkRvb+KIvwsEym/8k48ZWnQ/EZAdix6
uFHDMGzSyCfx3a5TxoatDtU8eegclBILNs69YRV8wxi1NU28wJpWrHsADn8C29gD5PB/R57+GEmR
f9Prfgu6RPsVSfUn8j2KqYSlOZrS/r0XCCo1iZpsPkyWIf/qC9XstNREn95I3GBp7DP7Wo6OXGVW
Ojy5natAeIjiMpSY57M4ih9zsCEb24U8lg+qR8WcOg8KLtjOpuF97Mom26NasEiA4NxiRmDv09Fg
hpkk/s5EQ/RQO5ADE4LxsHD4xTaLvOLM0dFvkKy2j24d2EjlbO3io+GbTcTek29xwdFIWn/uW8Ye
IXb2W2sgF6Q6FS99QLRvEJXtW59OyA4a33uPYoOBGfbWT+LuviPSDr5YsW+pNxhUG+bJ4XD/0ax8
55VmykCKrqeNCjZayOYL/AhBN/To72+/Ld4UpGyErtgtU3DfAWIFe+vW5viTJvmJnab7XUzpzfXq
/Kvx9a9c97VPij7yE0QRfeByGRZ10Y1vshhRRw51/Iq2HM1PERk3cqeZFGqGeg4JoEApHIfXBOr4
umnRsuY1gs8gITFx1KgwiQmrzwTiYPiIJSAAi4ierumwF8va2TnjkB4duzH3MGSyg0eO5GEitHof
e7o8Dm3OziRyjAcW1nFrdVQkQDKsjdM34qzbLajuyU0v0+BBHyR17UkUowlF2JHXwvbTlYWh9fZf
hJ3HcuNKsG2/CBHwZkrvjbw0QajVLXhXAArm698qnoh7B29wJ4ymxJYoAihkZa69N5e/sWR83r9i
E5mTYDR6bzFr1MKAcvhwbXaG1pD4dIBIgPKyTH77Q8wNm9UtLQVsbuRgxF0cjNSVv21jIIEDw130
04zPS0zzLSdx5PG5J9leMqOnL+f5ZDANcQzPmW/0vq1+Ay04MCEZ//ZxTa1f+8zc8k80+OW3YzAg
U75jn1xFYAeYU3z4UUVkImbwb7HkzqoR5vRqEaW9tOvBe3YURGgTAvvUJOiOSCSsmG5AoLZOHN2M
2sg3TUNCrt3nwcaxU/PMGWNuLXwAT0XnDVD9znici7jbw7lMB6McmoMnKn1PjVkfnYSJjI7J82kY
SFNgfNWdU0LYtnOose+LBCl9nWdehzYyWNbD4AblFNGrmounxI66VRRQ+msW5hHA2f4LRmaEUEVN
86bL2Ufb5djvemRLBi5l/RmPFMQzYPVXJ1oEmJX8I4r8Ocz79G8huhOVlfsvbemdOy78n5QANn5G
tlSXPGV4gqQLzD1nZyJMrwGsjTWTkS2buDixw1/VcfDGqfhnxjoDl3D4yTztNWK28z0aWCgNgrCa
KsFNuKB0fo4dgkaHsdggniWhVHrmZtaIUukrScblQM8ul0Fyq+xV0tMj7xsmlpS/Fk4ed3Me/Ds3
OYolmjXrx1OpN1Bkov3Twv8AROJNQobfOs10OiOh2YICpDgIMBN076C/3Rkh8sHL7E98PH/GjqZ+
MU2IDVIM0+pcO4WFNZ98be9I3byizkLjLTHi6AA47pVXbo3QI1YyGz8cm54/g2sGGQ07VCc7w884
1zb7o2OMcO8Y5e5Tz8B3rWkSYhbpIk54syDybSmt7Gbt+RiimTDVtyz8x26UrrbeXICOnHuMtxlm
pJL5GzstFsnuhAXqMWJivB3i8F/oaAxh9PLObJ/BSZFctYok2ykGJg1onZCKGV5cHUN7lWMbcEPW
RqaFQ0msIDKFf07Q7MZEEOsyiktIDvGJLDXt9njwBDhRMpjDrvP7CaA1fWsMrF0Q83WrnP0pFQPZ
7UaW7JKyowYzjPoJkgkhSvOduHO7h21CBw63dhplAjfg2iiwK+MeqQdfDAzTdOsyob/eZ6H40YqK
hKAiOKfzwOLjjudRulfSGpuTA9l7d4g2wookvMSDqV904m8jKYZN3aHh9tlsL8hiZphO5wNLqRmC
JnAvTTE098zDBRFEj6OwTrjqSOTImrsTDri7OByAx1N0a/W1oRz1Zkk8ZApI/XhtXIHDllM/7Kiz
dkzp263fk9lZeXp7b3zUbyM+JJtR1nggVkAbHoDxXYs0XGMaRKWeZbhLauV77w8u9Iz6SAS16EG3
x7+Tia2E7TUrMWQCYau6CDp92Da1my1bqyb3kZD0LehmdtetRGBRi9uBkef5XWOjjf2efzbIbN2h
lALl3Y25Ht9LyFfhhvVythsOvfkMZgVh3802tIFv3x8PbstRTDuMFUW9NmRs3TpZl3fDwmZ20Ohg
PJ7C2qM6Gq1XL0hr7CP5xBxycEeE8CefamOjhxlFw5CfSqx9Fu5AvLRJgsaSVxApalnpvRRjwzo0
foGdZ2vnfy5f0yV1SHORipmZt8VYRN6w4g7Pgx+scCKZNqVaDdD++Hfs1l9C4lQPYsclHG4ra3zH
D+7copJmruFjD+eXFRGqEd2sLJd3NgHyDkbk700PdionD6Zni4paUk6HMaSots8ClKfDZuCWEuAE
71e7l4qE2Fy637gTiI8YVVo1Kn6xyi5V7EbgTXfUemTXYESTFORBR1bnnnJWpoXnDmfHIajd5Y61
b0d6WZKy5qOlg0b0VTi/xbWn8voKmpnWHJ80XzPwKfHilz5j+A0V28Xjh1Yk9aXroT3aMgGNY4SH
FCGIX60iOAy2h1tq4/nPfDDFKnTK+TZOLat0dHTSdkO9QrskE9+DmeD5gj6Hj92Shy4S4aohBpl9
A1Dlza966znMMDiNsbjfxZLFaDLlKfS1Z26peOhMctiPjhkd4t7+9AC0UlHPVzQPxYqbXGLa2rtR
mDfTArgb0W8dNHlr+jF7RoZkYFqAsJkdArWkmR7mrOFm0E2rhoRSRifhvg10/Ohpm13iEFMJPmN1
erCZMeJ4haEclpCEDWPCwGwlSb/LAY3c1BNajYPh1oJ+qHODXjeasnU8691lamtz1QWI86ac+hjf
qxbVWWmfXfXw+FepJ+zmMnbYfZQEi8kPxLpyDIauZfxdF4iNatarc2wUW+zP013RZ8Zb54Gh+Hkx
kZlcpWghGibSjjRxvrDBbeuAoJWGtmhgoMEs/L9tY3v0DmzUu8YrjPPOVgFL1LT/spEC0bU6tuPx
KLfmMKzmPHu2dAQLBvrFsHaekij7HXNDOdM0C33kvT2+HE9zutNm5AAyCu0nTb2+tuJ3JovFNij4
7Iizwe069kqW6Tu+qN1y9E2aeHNxGCk4fftUpJh3uGUXXSISzcYMpW+bPEVJp4zqGu09GS02Gwn+
6WPZ7MRYfmWz9TczPIFHd1/jHV42x75DEzxLq76wSAGcJ0G4zwYLlg9e9unx0OEmIyozRQGQAhEr
eYNGcxPTUbvfkA+P6pWwx52WmCamgc22rpHJCDv5irEaX2qi7q5uXtMyUlzsNOPnIENi6MV+Ij5o
K1uYNxtn2Qpl7WpySehtWb8n9I7gRBeLE/HeK93gTDQTt1UBxAdP5U47nG4SN9e3IhhXPqfhXiS5
sZpQqCxmUgdvKR08QnqL4lPTk2AVhbmzy72fQmTRy6BTqQ4iJGijb+jLsGmxPIyWJ1JutmKYUVPX
klidFkyYdFAGNYI+ErYAEcyN1izd0ZpOJr3GDgC4Z7cjmxCTItaLxZA43ZE1Slsbnd1fZR7/6XPz
yLlafmZpqCwGy18rDbUDSpnuzNazW0aJw1CCZiF7Cz7+0Dr34UyOpebsHjllBAbp6IKWgJp/49D5
7ibrLVVlUAseIXvHOtcNl5PDPlVzSCsrWuRN5ETRY0HUPHFo11FRs8+TYhHoRXjGmQhVb9ECmsB0
0dxMV/BgycZHlzj78xL1QrRKTXvn+KR3tmm0D9PolhR/SCeKt4bfDvigMXLqJ3qtsiu/LJm/dbMq
oRoMYE2Abog6faEHkIFAv2tmygTBmdT6jNYhyRGIs8LRMy2cChYWPfZtpPlqtadgNvJrYwf+Ndbk
F3puUMgwuXOsVn5UhD9472IU1Vk+W4Z4XGa5s5dm7VMj7hH8WIumphgeMTzdNXO1SQXxQ7ao3rNQ
1+hKx+2GzaRGfzgkXKGuGINn6cqvdA4ZEyNWvZ8SMeYyUV02I4q3dgV6PjRuwgRL4gHSMbqLp47M
IjVfsPH9KtK524px2ljgf1SMn1IjFdvXCKl0E2U3XQfLJHR9GmLddpYoGF3a6UuU3QS3NntuRc2i
Fpu+Q5YzuvUJ74B2DVaD2xURXgYTvtEurk3nZEvpae0WIQ5jg2B2kBLFQITYc8Zx+hfLzXRZWPW2
ZokYqkYHovfqdV+d0AisymhgWdTgfmtawMvCCF6nTW/4gC8FFOMQlK+9LJSJL57VCOKW7DwxF8jH
s5k14SYi9Kprf9le+AfR/ha4uF50bzauTVBh8hRFT8FQ+Lskhs6w5akm60/PGuzNvH5lq+G7GN7G
gZxV0cdozH3UciQ30Dc7i9z/CJwEtx2kLjG5jAfPm4wjlhGoQRGpLd1hqo7VyDhJEsHkjKxaoN3e
eEzSIuauby5a2U+HwAizfY06fcJfClc0nf2SafcIZ4b+4LCoz3otD9rceifCIFf4O7hHv2lNeKKp
ZBI5XjjS3I3B8q6Teii6ce/UA/L0brpmblKvqXYRzEZ1iU1d8enRAeXESRguhf7J1mr8KYzyRmaZ
jygtQnlbIo1Muj0e4dzgoxwvgB49sVWhdXJ1Ke64hROMY2tbNCNvZqsxNeQOn5V1uJow4uSKiTZO
UNc31D6bfMJhrad1vCTKsbODc+1qd83Cu7J0fiw9nV+8sDiDnDhkB03upnLleBKxvuNkhT+DQN7W
08z5YOgjXHYVHgtzy5Jrbsqpdlf4pFxA7rfWDMimih27RwidmUGwTEVIby8Jns05ZdqcN8zu6s/B
s5sDuXzerrC8fIO6BuXUiEIrRnx5DCJTo5Po78Zieibvsr9lufvPnenepFi8zln6ZJfDr2MWvCw2
vWVJL2NNnNm4MJneLdwAl58qRLA3e1dkGr+1dN+pR9NPusefDh6aTIEwHkiFPe+7Vo7UrwWb1t4t
D3XMmTR7GEOz1SEdWZQZ96o22Ka+PzxpDdSbWzYqE1Ahl0bJppzFihsLDhvlnjTuYd+k0XcpCI1m
T0uvB0xOUgRwKnln6eXJJdeVqSKzvhWDl+rgmvXKw/lMb4dtplVE7HRGvGlwJ1xyuaerSfEwpiJj
mHgD2BTQMr3iZgxF0GBsGX9a7+zwm89AMTZS0TZCPY0BcGxF4sSKyXn858fXS0XsuIrdITIm/sy+
8MAP3uD9ENQHJwjT8fJ4KCqwoLBLx4uuiKBcsUH/+w1dkUO1YogmYCJDUUX08uUrzkT3VhFHj2fU
fZ+o0+uLfHBJilAKFav0eFopfomTJD4VimmirUnD+cE5qRfbin3yFAU1KR4qmiGjhGKkygctpbip
QBFU/ME4cSmqylN8laVIq1wxV7j6NN8mGFaseCwBmJU9EC0DWMt7YFtpta8fIBey7nXkw3ZZrO6M
ezeaor488C/nAYLJ/pI80DAfSCxTs2ecFHzGkhBkgWLJakWVgU8QaFNDmg2KOUsVfWYpDu3xXV2x
aYGi1BzFqyHBIEBEMWyP7yZgbaXi21DmNiQdwrzF9G62poL1egXdxfB7/QOii5sPTaF9jOn8raVY
vP/zBY6i8lQEjvVAAf//n4DbSPMSAvj9zwtMG/bvf98Di9l/7+F/XvB4D//nCx5vEmug8n/fZKd4
xVaRi4liGPURmtFUpGSsQzhaxuvjyePBc6AgdcVDPp46ipHsgSUfz/CaxWpOkZSFYiofXwOV1nae
Ii519RP/+1/gmLHiMh/PDMVqJora5NgI8AtIzhak8/HTHq8AUq2WjJyt3eMVQtGgPljo45uPhxlk
tFTsKAtdvhDS74+di/MWDAhNIEWbZmCnWBllCD4hUX3FpMaKTkXHHT5biljtFbtKjRw+B4pntfuV
o/jWJvIHnCC9bmkRrrqeQczoYfTGrsJlWSVfiTXRnkzKhhdPs7SNkdJ31LLmpQm6ZwPE1oxRO8nw
bSiwepJ0V3v7X1Y40wYhOTE/9076n8Y4VGw3wL2jlOGfXXxrYL0leG8XeQTMtRHCL65EqOe6X0qH
mj8Ac9b62+Qh+cVp6lWGyGsUQTyBEreKKS4i6OJaccYlwLGjyONMMcizopF9xSV3gMSTIpV7xSwr
42CY5TdL0cx+BGjRATj3gM4C4JksY4ttsfxuQKEZ1MBEKzq6B5NOuMtkYNMjX5QPnUkPUe0rttoH
sm57aGtLcdeWIrBnUGwkOItYsdm1orRLcG1thtseewhuCJluz5UMU5/90xXljeucYJu/lYr/ZmcC
ZA/s6Ss23BMzNuv1YFw6Gt4HXCZQM/PMK/zm6E/UJh4DE6ur/0Valn5JK1nnoakdNH+lUtQc9n6K
VB8Vsz60HGftT6wqQwHdwLSGU2gu6RZBspxaEWOzhb17XpkgMYIjq+sgWYqUjxUzbyp6fgSjjxVP
bwDWO4qwn7N7X21KsHsKaUiWfOMMya8+Z2+hU33WybpQtH477AdF79OTRl4O0E9xSD6wfHUQR0J/
MnaggyiUBqBWaoCSprgJuIBB6SRW5WRaO/Y0hO1ws4SLBRvplLYgUCoDZMPfGbKDTukPCKDSFj2O
xUqZ0BK5QDosyQa+CsMNySMsAxVogM9KjdP3anaDPc1MMH3Le9MzprMoX1oMBU3+coeP3lxhjP3D
ZTMtWsQTjlJRoIOzQUlRVoTcvxBaUKBgCPmZZ/6CsUn/Z1az6dxLsdhEpJEotYavdBudUnAAs69K
pelwEHeUSuXRKb0HNmDGBsrurCktyIAoRH+oQ5CJ0ORlTlu1HrZTzFpQrC1jS+c6UvoSG6EJtAFi
tB7tCbI0TqEi3hnR8OlVVA8hQpUCwcqglCtRtE4Iol54jaetOzaMa4Yn4SKq8BiIlV2GMCLGiP2G
UuYlRhxTI5IZH2oZ32XaUuD4FVsMmUSCTEeviPFF1RzYAx97g3PsvG2DGrjDSH9qAaiKPocU6lew
FpxGHFTeDu7EI0qeqfjo0sy5YwujQ2/B3a8Gpf1xpY5cCAUxFPL4UimFkItUKM/jrelPNV0vuhgI
/58QW8iFXoVLzwAIqwddBeaW/nMdXNAKZ+uqjLiwCv8QKqWSoTRL+JDebeoHC5TmYGmo2pCu+YtA
GmuUwU+4K7I+hrVYYIDCDZs/KulQSCHT09bCD7576X+VVh0tWdHIlkwMRD9IrFyltcLfDSMrP/8z
jQx3vFLLtsSdo8JketGmXr1rJFu0EWFJZ3IaIYfACABtV6NUXsSEwcTQM+ubYy5GfFyadJ+203SX
ExpXs3VW0kZsSycqxFY5K9aY7bGfyldMzQ6t0pplEXWzjvysQYaWKD1aYTWfmYk9TpViCCLZnY2I
1wQiNgcxm4eojdE7e16lc9NKZBdCad9aRHCtUsMZShdnIZCzlVIuHs2Ce4e5wI4TFZ3S03UI68QQ
9QtNt7a90tzFGeq7Wq2Pff4H1ZK36hHoEY9F60Np9qIO9R6CGqXlKxD1NYj7aLABiym9X6KUfwUS
wAopIMZJ/LlsQzHJcG8UcOY2RTgosStTOsIAuAFZYaL0heNDaYhB7MKjh2krFSIuefXUbz3EiWG0
c5RWkSUWAZLSL0qlZHSVpnFQ6kZN6RxNpXhMp1OGAFLrknozIImMlTayyTPyvOJb7tt/XSf81U+y
506HoNKFwSzmSXmrPjlzFa9M0zgLNJgkRLVowJBl4shwoz+RXALavMGFng3yTSXkfESA6yjwUHg2
SurJncXfsUSw/ubXqEcOWiphaI5CtM3FrxWNy9LllpqgIS0MxKTCCnA1QF/aojPVlOC0dpGe5kqD
OiBG1VGlFuPwmbgFSzx6VQvdKkUmxmN7BzWrgaq1UfJWE50reR3kpGf/8Mv0lzFtmPpviSo2LOo/
Yf4zPcSyEtmsi34WN1jURihqrVysZX9D3pnCF8G6T0p8Kw3b2aNPHytTo2WO4Je2v9yJ3kuW2GZg
mesa+PGbygwliDz5pEFs3VjbltNDLKzwZywnwFr/e65n81et0dZ5vNicDTqqvn/670eNplmthSnk
+vHdx6+bGjiOKMsYW/LTR2uQR4YOP4N6K48vBQNOqbQLo+1/v8HQwd/Gwrg9XuLVcM5Qojq+Serd
th5ifUyn7d3jp1uJMd1N5KVKWI2vQUsPGbF1BFAy4aKyFOiwS/TYdRg8J+iz0WgsSO3q6+kv3l/I
t5WQO9K4PCPLOwRMqRedkntXSvjtKQk4LjKM76LIWXZe+RSV2Tuun5+RK8rlqLsWk058dLKvFGW5
oSTmNVrzXonOZ9TnENEZrpQI0lOU6SHt1GuHVt1Bs84M/yNRGna/X4XungkI/jxK5J4qubtE9w4a
2ykZvK4E8bVX4weCRN5WYnkH1bxvbXCR+GvBSZc1ovpKLz7qCvIk7Z5qVPcB6vt+QkNvoccfcSiT
An9jGzOtOTA2Ncr9GgU/GWzglmj6uxZVjUEvjeoLxb9U0v9WmQA4yg5AxxcgspJ9oIwCYhwD2nwY
EcnZAbusfjkpWwH1D08ZDQS6shxQ5gMNLgQew4MYVwIS33EHDfjcrBbXjRDjHF+ZGAQe88I2AfOa
N1VSAZTX/hPN+C8T/wMfRAAldrhuR1SbdFt/7F6c/Ej8JdCAgUEpvuZQyexLn+4wDgu9sloIaD4j
dx0m031zc2UwifJxTm/t7NnPZJmaq7Y32d+jA6nGpNn2eDrUeDtoDmUi/8vDqLdexylOjF2U/dE0
3H7aQHwn5RBu4Q5DWnfGKXsYSOAkYTrRc1gydBWl8ZXmDledsp0IfQwoKmVFYeNJgTEs6mBlUxHS
3tTwraiVf4UysiAQzmJxxdzCUSBXpQwvwEDapRMzrPVww4AhlJwdE1MnjDLoU1BnpQgJ8dDw1DAq
d4yrKMp0rbqjcQQJ6eG8Qeg6GAZWHM2Ir50y58DuGlvsoc/R12DdgeXAcHSUnUfDhGHZ4pg4u7Vc
RZMxbCy9jmFpR1BanfzYKblyMqM+QlO8Qj2nrEMS1qCErKhVOnz5ylwkw2Wkx9EZrLd8scl+h4Tn
vpyv3DylPS5Iqir08D0VLR7RmvPu4mJCR0hn1hPn6y52js7Z6eonp633prI/gR6606zEFil7Lc1t
W8NMEmmZPcxxx/yst0F+6s32G3lCc9OGYdNbTnkOIzwLvay9hXKqn6hgUsdNbj5f1dxU3NCwKQNw
khdEtZFYyl89pyyegTxyTv5um0/BuOxtG0O8qLl7NIT0LL9i6MW1yG+JvX6nDdU/38X+bhpmW92l
sxefVR7PM12QibBons0ynY/RjKSBjUbgJtrSi6ALrZTTzyBjREbkJ5Q+2oRg8p8loRI66HOU1czl
i3adszXZ2+KedRgOjVPp0PgM3nC5+knr9CetzOro+Eg/2sHIcb1BjRGhG7nZhgyWgYvzsUzjYJkx
1sV/1W/O3FH3VZt9VHOJICDSNoVDKzKZ5B3TQHhlJ39h7IFHoa8hIdR6biIkDm1x07LRczc2/gBn
I8tfUzGJXUJmU9Gew8QP7p1VhvfUH8ujsMJvjS3cNqo9Y6WZDDFYCRkGQTku2hSkKXcNa1eF43Nf
+viUhc6SNchSPetplWUGroJS5/aeN1C5UcMgJvKvFYKAbQX8xJYgrC5F9i16vJCaARfn2gnNmzE5
306XJ4w+yn5XD8UXsUDLFkfgTZenI834NNl4gliccCjEJWOBqCTrjLCJMRrKvH1J8pK1jPuOO2G0
GVJ4LoHOZg5E7WKjiYFmi2+PppH3MzhvzE9pDKTZpzLyPPz3gNZoY/Tt3aNttCTLplo5QuirYsQD
nd+FAM0W+yFQBkqNEe2KSSZLN2AnmlrM29yJXahTTsuMzjQ88pQsm8heOAIb+XHErLVKMrZhTsON
rXoKEgZaANojTcuLnuSYEkPXs3NMJEMDf+TWYbnV66w04ZJ7xsL0erazrs/plOpYwGQ5E5ps33VG
tm4CUjG8mJfCOv1SBrMDceDoBknvNw7us5P4SzIvc0UCU5emGfZJ4xmLxQLpY3UFNy6fGgPE2YzY
3AxmcOhFU52H2WezJcnGmVwZMTsi7KVviGbRhS0gZ4PznKSYwZKMt7TkfDRHy12SycEa4mTb3sxm
xBQpJsJejA3kP6twB+zxxHtSeM4azcd7l1jnORoOeWAwQlTGObiUYA8Vjteg9V4bViAyeLXgY0Su
hC47AgJpJUE6EjSoiYN3fdSPQ6Pryz4McZ4iyfwwFpRzbNg4b5MKRwx8EJBD0cmO9PeI9vKiCW3M
X4PqSw0u7iNFC7apyK6MrL74IfSV64z+WpYW9FM+XVsZtC+Nax3D+lPCrrxXOTMA5siCweaAxRRG
pqCbPgWG0MQqJj9nPREYu0yDQHLzr/6GUsmVbeeazQHmmS+WJnAisAvGqSJa26R8bLJJjh/hgHVy
IuY3NrPuacYLkFlW0Vrea5uV+KMGuH8kQ3JLrFJbYqnK2l+xHWcv2JKKyp6EGB9t7Kl7M23tZ9M5
zFlWMJtLNkJEFNdZpC2hHdmJ5+6wYpz0RkiOeS3TnCGoUbwZQwdT5Ll/orHDsCplx1zTccAyFo3H
XH0QfknLb2zOY8zFO/q6DmJO6mYqAX9gC22NMV+QRRsjkMU6ajyd/aWHiQWKne3QDj+0KG5hZoy4
JwYG1HmY7pqu/VegMl86TRNuY4cxl+m4atUID0P0msp8XLdWyF8VqZO4NCY2a168LazwKi39tx0y
xObW3G5dP/tLEua4jOvpvY24gg4+oh52mQ3Cb69/97LJ2rQFYRzmiD8HN/pxlZV4DFRz+kLGS0Jd
Zpz0IqUJZIdbP+m1g5WJmL2m3W47I2fCPbDwh4A+SxLqm5NN6EKBA/FbicPcpm+JZmoLdjBd9zuY
8cpyHGNdjmhzsMbEWt0OXu2NTcvxfaaw3Le9h26lSK9mU++ENjCgxkNutOiJa/UUv4Eh0oIMnT+8
kLofXKsYdW0Rh7aN2aqzyTwmzy3cnRiw80xoc/mW1my1HsMJkuvCK+tYeA2o/w4eudmdV1x1eiFL
Y+SmhW4MYUAYooEd9OJJZ+wUj7N+GPJ8T5XxGkuh08aK5SIpjWUYiD/uON+DjnaRc5nK5j7HxAL4
mY64WoinxlfqRk07FtpcnzuHIZWH5a3TY65qxlVIrcplGRe2Byqv3Tig/zqTQ1yRJh3FNG+aHhcL
VCPWghin7TxrcoVbr08hWZ3mxvMIfHiPNSe6h9gtV+xCMkoyx+JELzqExPyiFe739WaygMtmA8tR
T2g3o+dyzmcAwVz9IbJBp8UGPwqqUxreu7EvdkYRzqsSq1Fuob9FUf70whOvwh5/p8F0z5aOpXyS
HS0SJj6CitmNluNIJaR9S+PmdZqqp3n0vaWgsAvG2t5ldmyu/TntcLLtXhozMBZe57gvsjSe/WL8
b7dSOCrNMZvajZtH6Xss8otPJhU4603jKCzacYrP2Wjw5yFi5qRNDlZTfQKfO7fciC+CsEoMzubu
kyJ2mRXy3vbOfMst2k3MiNx1ZGgVZr2xeQop4hfpMFz8Onmz4aCvVmvPb2bhL1o9xuU8C8xnvU5+
8953viq//IXeSA4FDi0bmgVHEemXSA/cj6U7TUQId/iMB3Jr4QF5ZF+3QjBU3HWTcRUpXwviy5mC
q7q0t7qbFdW/tlufRTFRntZ+s5eMmQIbEIbINQrSePhojeZczSDQHUate0ywSA1piQVMKwY4mOQD
WaF78IlozpGqc1gnZ1u6WHfn5CEC0UXJBrHQdQRLABgcn3Q7Z4D0yDnoOp0eUCeqnV51oBOuH1Mp
jpDtgxEsnDo6WIkml5nQdpZoNJrlQboFj2WbaKZ/k5mYsVTzb4HanEid3I4sG7E0SQt5TLCZW0kd
BWY06ofADJ8MKaZjp3fcCo2z7GlXm453yP08JYfH6zd6A5FRiNnAw2JibNFq/THF+TsiuXRXffZ8
fFsOLfvmViaHdijfbW+Au7b8lZz7ZmUF0wb6TF6SYtC2RmMQq60K49kvoi2OMTp+fyC1xNQma5YP
/JobfmsRiYsdGd0pCrmzZ12MC2oxPM+OJU8OJ/hTUcPQOi6WQlVxpkPUrpN4mFc2qhdMCkj67p5a
q8hPdhfWJ0QN9ckLZtwVNWokPJhIjng8RFiTUZe3XqX6bM26aXJkHVVe/vd9EMx2M0/5e1iDSg4M
AJemsoj0jG4+WikSpDEhvzmmGICv8+wj+11v6wI7HGRDX9AGNV/pPs6oZmn7qwoRDz/FFStpFtFJ
tnO2LCKLpWSUgtAKdlo4eoYBhlcNGxh6oFTRgNVHW8vrNV5O+CXJql8LQRuNi8A5TKlrrvDwoYHV
9/IAYSsPjx9jZV27msToLXCraZjtett5Qj4YcY2MQrq4HbG1KBw74MpO2ydinnbw+Z/4NWk4Dk8w
vu2i6puzM8ryc5pRtDVnCuri2MTxZ1paL9xoMbwNDGV97RC7xR1tWWfFvrV//MSctlNdvqSF8YXm
ctsm2AwZif5jhY1N4jgHQhxJX6+ORpV8jaF2KfHoKaSTL22rKWgpc4T10V2PGP9Fvb3uremXs7Wj
6nbKJfkYbvHG9mXXN7xDr/qJXP4QowuwT+/vGccfxeaAX69WHsIqoA+H3MVOQrCfMDsNlv07VVq4
TGIVoWaVuwphRJaIe+n0e81AiEhFvuyL/AfzB+bwcbiGS2ppysWIbdC4dBVWTGCMHI74iT4BHr9B
RfuquJu8aUc8AQa81NZLnfioa7GMXgSJg9OU/wdB8b2sTPoXBf3HoOxQ9zUN9wyw80luqXp+AjsA
/8MZkM5SjjGSUol6Mw3qxngO+wEf0dBYTJp+tafyT+0kaKUL2kZk2kZYwNPZjm6VEJfRSrptKohs
9/QOIx3r2laQuxLcjiSZRSIQI7q6cqdMbYPI9faey+iAZNZj/+NfUvfe57hjZy09K8thhtKkXOS+
gQqm+0JrwUpkVv9EAqWkMvdcjq+aHpmK/+jTzRCNuxoZ5VoDXMKFsF7QPalWlngzCYGVXrYZ4LYX
aes+KbJoCfGfbUFtj35Y0kEg2aHTiRNp7OEN4HRrBObbRLG3toMrOTDNLuuT15K5AnTaNc6Sl7bp
SSZMs7OY6rveM9CrLCBGizdWejmnutk/R+T8LRp7rhaysAlx46Mo89haA0R/aNTGPkBFaoOh2Dgn
z+a2ibQ7uumN57V7HFJefS9w1pjI4W8aujewpeQQNxgEaVG2Kkoa83X1mtnTqU217kxf3NiOxjdG
7y+aLndV5f1ENqVW1mdbx2kIfiq8n0pPB+XNvrdCs1lh5cLY1NJ3WT585ymFHuswBZh/ibIc7qVf
UDvAs3OO4p4FJGzbLM5a8kzm8GmW/boxMfeKEvrzHAyK+pmJF9Oqqhz2ScuhYDWqgoJZxojzKn9G
PcjniRKICoOFMCyJWcOV+S1ELZdplr2cIOFET79/dsanxOueXYTQvpm/Cq0854PzhEO5q+5y2J1h
8m3lMVtQh+prJAsur7kwTBtavZeKCDXxEgv2iQ76zbKxqVr/Y3BIhMHnu19aJoEywD7PINoH33Df
m8GGso/RH/THXuc+GLThJu60/8femexGrqzX+lWMM77cCEawHZxJJrNXqpdKpQkhlUrBvu+f3h/r
+N5jG/A1PDewIVTVVpsigxHrX+tbr8aMUONkBKlrcXJmFOQmv08cQJqWoL3MbV8YWm7x2b9mlL2D
wKcyfPZTk+mAPZOhaT5N9DxjwsDuczhlmoI/Uv2imRNiaj1UqIoj/SmY1nxGu5s2atLLEDq3Vdbu
QwLDRn/bp5Rqce4Gi2y4OSPj5Smhe5QsV7WLR+ZBVKRtDRM/Z9+PmHY6YinNynI2aakhBM92qhIE
m1pmfsZviY2/nUK6IyaACxgxRYGhbjTCHSlqDuBucjvQRxv6RPjCCZBFm+yjSb8sSx9fsGxvU4ez
qztxUEYsL7eV+TNPSCLZOLxJF3fPtnfTq/HSCIfYhnE7DOyuYzBxacKQ23BuG7qEWtqies9lSdPm
Pd0rJgYjdvYlxPt1ZBvV8ycayHiX5rXaMxUwd9LKjvFs5Fdqtw6+dH/wvD+NSLM+U+aNqPkNmy+E
Wn9S13xS4G22Ic1yNJSzJIbtkTo9NeBzteAXbgzD/dXBBt/a0wMQuIhRfnH0kvrbD6MvKYqDHQK3
8zUzIB0G1eI/18K88xsbDkj7TM/O/WgYr32DYx2HRkAv0PI2NwJJjX09t0r2xRMehzxClryBP35U
RXeC42AfRWOQt8N36XpXjTGMS/RK6pkxzExCJ/TUNfSrUx8b16xMXnSUfYZWe8FB/Nr73pl+FS4Z
hx4cQvs+k4AtE+c9mJia0WxCXCzrz2Y8nfpObqRFXMkxyfFrUntxSVzCm9YOMbL8IxnWleIludZj
iIORkz6qFAgurzKmsthgX9a0JIxomsCK+9DVSBpxeOWo9O5XHMdpKLsTc/wYz1g2oD5fFzlvI5m+
A8v4zI3mrYPYUDnqDRwFySp10wzNlfwiGmmf3QkD+5tdSWCVHoolFiE6YRWoevEy4GEq6DAiunbb
FlBF1+LQJDmGzXDT0AVtrUOVaDgWyjjSvHXvy/Y9795JuR27qHmxa/0YS+c3Zb+vsx+t2HiWZhb7
R9fFgDsqNP3Qm3/YTLqwqE1WSHEg38dk6i9jLr5T03i1a+q1oC2Zs5EchpBehnA3FgS/y6fa5qzt
WVe87+9e1l3SjGmKTWEsRAEU+zuzhxlHH1bEL1RHBsJPcZZWzERJWhwv4NWqGfLWSksSBdN8p6zv
ame6z5dfpU7AftTmK2hZui1oFqR7/qYreNdVQRua+Bmk+30KIyZQFt/UnMocwDvBer/cDlb+ohHg
t3MT+lCmMMiOqw2SK3QeIwZSYZB1/nW9jXVi3rjheAEcvocDzhYt+QKLf5r71bVbczPoxA6QuAOb
XbqIrB8alz2kmH3XIhLxXLmqyET0kGQ5RLj86ECCkFcDS84Ja1OJn8nQXhLzTx3htSjtYhOL+NER
brBgAwlLrtMl0Y+uDui8YjAYfaKLJzsiTt9DfM0NxsNNSt9Qnxs/RSMhRxJzgnwHTNU3jz1PYMgp
ZBEqvy2DsbyPZsWIrnucF/sVE/DXEPVnaGi8iMb0MHHJTS1gcQlISBePrGdj4NoRQRnt/tTueCCR
o7aIlkUwm8aDE01QRK3fpt+/F2OBhwSgKKkCpIK0p3tABZagKpCBd8ttHUWkYGCH3/Z9/u3TBls3
gADZsm2xZd5Q47ONp9jCyS3fM1d9tPxoCLbVAYPkpp1psuRxQrPdAOerPyyYxRkrDBuyTEzDByiU
U8reKwWhwEOOQMJC50lNt0pJxn/txh1o8KI/NtAGPpkFls0B5jQN6qa1xWiD3kOOJeu5vLM1+eMf
3bHDQzXjYNQm1NYlGIY22/tLgdcfw6v72+MpRL+ic65KFmtOz9b+hUR1cTXW7aiffpVpxRAws+F5
3M9IsImdb4lC3JY5eA8sh/EeyTAwNFZBlguJTavhkbt3KN4i2o8FasQTiOB2s3TDuwJksO6VzBYQ
8GziDGp6WMLcD73tfVOuCQYzZ3jv14zlkxKjCP6ina3C6WZIU7GtHH1waDDFIuC/QXN3M29DPPWr
M6r3EjMxF+2RlgEADpbxNi8YXZyJ+982f0xxeot340sDVN9JSYq04EaZCXpCpK/QZWcUS/WRhy64
ZNqnlwbYgCVrnGLMp7Z5JXbe5MFw/Ro7C4HSpghgyngM3Htp+73QS4DNRTPb8YOR7MfYmUjcitA8
SJ46ieFG5MTdBOGvfAbW0pF8DiajfJ4Gpu3SYwcx0m8VzlxnwOQug/Teu6wChuEHYUT5R2Q+SV9/
oyYyKS3uYj//LpsI+p2+JWRHtBAhvcaUdpitRW91RV8uV/yYC/ssSH6LVi/nkuVk27cE4Oy5GB8s
KZfAtUqTRuw0DWjknndVmDEKw2FijWJXxVXgDb5zKmuob9awFufW8cXOSlLbdXM30Mk+9Vx96CKQ
VUmjtcOdAbNrM/jLW4d1lNNQhnjoMROa38JypC0juUuE/wZ09LzAwsWIT6G4qr6T0L5D1mtOIYcQ
hLH9GImXrGeInb560n2MUEF5ki33/TRfxtjadYX/YUGL6vV00TE7bno27+yaMJCM8T6V+mVu5Doi
u8mjm5k+5ADt6GZmYcja6T5aKri9Y0BQ7kevh6Aq8RaPVEbF342ZvPZgDXdZinZKkdxm8b95TO9V
zMpQqwpAXmIa0MOSD2bqn0BHuDANcckZtFfD7DJNrU5Mra+9bzC+wGaYduExZJDfWN5OdI15yaAE
b8IK9RZnHZK/4TT7MiS+X3hg/CawBq5lBJNLGrKUub9ryGoFNgX1Mg0RtuPJO0G2J6mNuqTi5KZ3
nN+RhWromRD4H1Hu6u/SJvO8zNdhpFDNcwU/O92CXu5e2ariwHL9TWfBtMiLL1NI2BnkR5C95kHw
lIrQW7R8NpK4PcOlznaVLODteMw9NC1IwRAB1Mnbp3EYmfrZgBqs3nwy/SJwzdPi0MnAHPGNogfI
+SNwiSWOyCzXZ5yUr1l9M5j5Pu1SWFI0BBzwdqbBELO+Qw3ZlNZ6bHTCXeQTcW+S4cnuxbtiALhF
A/GrC6DCgkoJtp/dfPa6DyfjdFf60z3uxeqQIQAiIGb7kS/HsbDjHA3HyMN4xhGa/qwiehXkngFB
Tni2JCWJ9otqWJU9TkjbRNKznJZv2mE2MaKkMR21bzrTOXGSqThKW4/j2C58bXaZVHv88iVIET91
H6otL4x3KldJOm5uxmU5mBZqLQGcD9XLZydVd3SZU2hRuQ/uhLLrgL7ReYmqGfZ7WdX7cgA8iu3k
RGVod7Ct4lPFpNcr75eJn0/5BL/o+gPhPuNZbAn2H4sihrhmKOCwvtiuTBOhKfoA0iRI2DjjYXQV
FCZmu9SrAGOmgV5DozYTC+JB41PqzIwlbt4VkRKnXi4dhYSma6/LPJunSXS/JyzKi1t8NV11cswo
6PIyuh0q+57T1dXwh33Vd/6u1zXlmMuNbszAHFnDGLyfJK07Rui5EDtcrKFvoZ3eRRbbR/VaxM7b
EpvLYdC6PdQeRzjrc3FW89zamdpXnLS7p7W7vUDf3Yb58u7K7CSF6bEDidufqc02V/lZh0XKiXde
W6QHXlBsWKL5qQ36yXMnDQnr8r6u1qd5SuSz16bODbbidXinnLca8H5h8PwWzLzDxbCDXNc/s/gc
j67e8WO8ZUNt3VZRedvOPbXbk8XQfuzV2VF8LKDD6GJr8Z5gjQd5RWP5ONFJL0rLv/Fwhpy4SB8j
OkKjhh+s62X84JXOl+/BWiqsfZ2/FIXxGOmVq9lAAc5Cdx2Xb0CQnCfV/Vi8CtRJLY6WtqDppRXZ
YD86wAxg3Zwkc9+qsS+1G8PEslajxJA/dZJqsaitVGA36bFJ7gtPQtM1sIyGVP2CU99QzHjrxA2V
BjGJOzYMoz2NB2MOzV2Wa+qP8KVpWNVmocuAVl/ZNjMwXY7DVameFuHg5S3celt3nrvvhfPo+Nlj
k0SXMeuO+CqKvZVYn9if2iBKDKSQkWUcmxk6qOE+qBax3FovofLOq8KW6D/5IIPGLis3ix3JocfB
kcyIcRFAgqL9U8YtO7/0nSBpzvMw5plkPcuWhUdquvi8bnhLl8ciajCs2dS/2k+AUh5EzDswtQxp
APJ37JSvcSWc4wigygnhpDrTJ2J5HkSTuHP0NW+RJwa2BhmbdJcq671CbjTbpNz5/cAZVQ3WtmuA
vIeaGfjy1DglMJGEjSGLX27yTKeNdukK7HnJS2cWv+zaOfnU18MI98cdfVt+xtE8Le7qPHp02cld
ovAxHNz8KCt9lHlzpzLndRpwWsST6ZLAY0lqy6PR8TkYVA9BrZEWBXW3A3dxM1rB1Bos4Es7r7k0
pvpQ2TqvaQMSlC+xNuXWVlgdHBPEuf4ZTlW4b4rs3c9GGsoivXUrjmBC1OdYQDZEjem3x1xzbKVU
JyCmmW8n7LVth2az0EjWFak6tWmP/YApza6x1InGeZbLXD0khGUJxIMIjuqR6yNVLx0Ixk1qUphs
JcktrjZ5NnPxhgXd2cVMTOdt35GAbOKcDJGTv+U2GHjsaSjHRR1QzwCdUYWgI1gZz4Ph1BTf4R3C
uzAGLFHqPHdGweaoYryR+BL4y7zsRJ+op9Fvye1gbjXkOwTwK2idReNNeOlHFX07rv7gVJS+McC2
wOQ/kKm/hEn0a66qd3AmBYYUUoSiy7KjY6JA0GtK7xoOjQF/tgNdiKis8Zta6YxWyPoRK37Gcgm2
fRy5ufCuvCVRqbcRnIgXAc2VCOJvwT7gAckcukQMbSCb75vcf1ua/hvBlUCq4dJjVfYc4JhUzVSP
QwSlHmebRbI7/3njcIzzs0s2vUEbqy8l64eV435czRUMA9NqR9SIgjDgA0HLjQvyiz2gqdrzbPS8
qXV3/vPXf74BGPvVENnY/fOfxPpuf96XIfCxbaUgeVDYGGBH+/LnTzhi02MkObTkRQoOZNTRjvnh
L2RfqglF1+Zspt35rOtuOUNQWs7F2Pzgd5Ps//wtXgDZAE1hqzkBKUjkgz+TkFHMmPYeRGX6E+3w
2g/zyUiG8IgUi1ISW/dxmDEIiGlODePhK5KXsZu41x3/rDJAEG7/kNnt49QNmmAoFfQMtY+D1b/h
y4UE85sdYnjsZJjuY8vhBQejByqfI07pfBjlC2lTxUGWjS35u/AHYxgMb3VJvRracdAkGOM4kdiu
7Z8m9kUsIANVqBHntbhJ9lrRqN1oZWHvvop8cF+Ane4SvA/vsWHxJxLmp6L3+h+C7AjPGgwHmAay
5lhYprNrc5iizVAgornVrZH4xlOLYHMzr27hME+j94RHMirzON97BU3Oc0LOw7CJWPnNHL3TwJBu
XWx4jgPBgGj3ruKTnSxEWURT9+S709EQWIRrnf2G6Qf9Ma1fpWsAWmpR12uLeFcaovCVpnqz6mg+
yWL4Km1ywI1mmJjVTbbr5bRze1HSZwVINtTCuR0tZNc+HuV7mOHC04nu723ugtt0bLHsG2A94GPU
h2k9NKeOl9FdYwzXfOYp+efDDBV9uYXCYjVX3sZ25nKH98z8x//snOptiEryMb4D+yuGz+lUkgbK
pYcb8IF+hBEzA50KFOrgRmQd2iVih4znc0gzsY+on/EVBAmWh25vRT3FgLJ9yqqb1GdsQCLeAhc7
3CVyin44o8WWNE2tTUHxMg0etCuUbnhn554myzNCUQevGTew4jrgHLRQoLdpHjHTFI+IAPZvt1V3
PbcEdhO0F/dmwGlycWI4MtbImVPQtBIhkUdtGQFLFLuMXQPWqVVGJVwYMvV0k2q4/PnTP9/Isn8h
71Ht7cp2obAPN8K2zxFtAsmoLvTccB3zmt6oxrhrkox2TfwYBAapmHBV1OyKGeuh5f3OQ90EQOhZ
XxjLLNY6zJFhjHOSVSJ2Qb1y2Ag4xxIIHmO23YrEBrmLhmr2fTxNAZrZAU5jdTcm5dMcDV+pZKE3
e+TgJUJ4mKiWKj3qiJhJaE4wLM5srTscK6N54yz5cGaOD7yqGDCVC/PI8spCtaIK66F/5sEJExVs
Sqx1iJ21PntymPmtOuKHbRz1vo6wsXkYOc9sxZog81qfQUk1npWv4TXAVCi2uRdey5xBVp/Hj2DY
wePQixOXXzylgjSe+qOqffNpbGlgn2232xS62QvcbyfRZ/VJGz8YbBxsX95HqdOwdQXcpzmQY7YG
qc7ww+r9X3WOsrMwGuGCApcpwL0sa5SD7Bp1hENgJ+9C+V9GtXj7vjh7fXT1DOmezZnAk5jt303Y
3LVxf3A0ebiBHbLXmzTYGfQtT7F9gsyPO6wYKBiOnpPCna7OuMwvS7n2PqpAOuOTjmmFbnoE4Qw5
rcjm4oj7SxzyeHqPwyW8ILfQ2JNiyZpH+5xHug+61eIxzKzkLbNL6VQXM463ow3jOu9p3Zt3Teju
48j+ST3izzHDOJfg8SvbMNyHRSJItvAG4o0FpaP3tq3JQ2dptnOYnBAydWAx5jgrWAcbYSzpfnDr
+6VmYTZ6cly4bootIOthUywpw9Cc2JaK531kl3wTS/XLrbjokOaAR1z/ANL/FyT/34DkPeDr/zVI
/jn6/S+HD5gU/wElv37MP1Dyhqn+AtbuejDilAOyD/b7v4y/2+7vfzNM5y/PVJZYufDSdzGe/BMm
r/7iOMFD17Zd0wNeBIG+xfwd/f1vfEJOBr7k36RnoS64/xOYvL9i6asyw6pRnL7+/rf1u7L5z1Gm
pKLHsj2+UvXr4xHge8sX+z+Rl3mqGTISAeQ88fa+YWPAA4t2HHb4FLqLTwn2tqut1zBKzxGMYU6y
PN3FdhHZr6liSkPxE8dm5JwMc/oEHK/MqxdjZj2nlfOjnoGhhd52MBg4m1H1nkeER0urguft0be7
NG8TNqBuZP8V1f5jIovyQFXsviiX/Ahwpjn7HEbP64n0/M+/RsNIIh8bLqKt/2/v8o/3y0CaVDWs
BFgC2IjKZxbwO8brjHv2ZoohCZ6DDzs5Y1Kes11cP/zPG0eyX/XTKtvV3pgcJVPnf2zEeoo8ArNh
12wJOBB/3vitms/R1PysJ/8zIeRT/QijrCLv4d4XdgRbQ5fNuQfAtq2BFDLvRWFFtjLeCtixW+xs
UYAZE7XGXsLynGpZnjusNzBnSOphYCH+UDtMAKx4Vxi9eR4WIabjnz/+eZNmrLdFghHKpzS4dXjI
uBhYd17vT7dddbXL7GsYvfLoMGR/QLamYZGHeaqeHJevRS77LdGLe2swE/JEa9MNQ5kbKBdmrm6J
3W2mKxZ1ZyaaaCa3DmrcdSibV9VDLs3s5ijscjm2mDLcsMUpoJuDs34T1EeTQG6Nj0i15mnoH2wI
chsKacujxfBqiUR4aEXJ872lQtSFwNVZEcFLdp1etWoRWFb6IT8spP82lMEme8+hbEqZ1clzZqze
QtiHqXXvlF8/xNbsHNIBJ75ay57oST5kw4hMA7LpCRP3G4CE5kh5ln2MBQSF3vkBg906eIl5ikMN
KoL5OBbbMQe9QOMvYCo8JVP14meTPLtzbm3ihKOBZbk7ODTfbV8zw5LB4PSoQ2X+XlcoXrMmt+b3
N3aWD68G30fotpxSRudKVtvc+PTEgF1Gqa5qdvVlbZ3qqaX8h1jZJmpsqvOaZ7olqsvA/P2Aj/4Z
S2mLwsLcWks/+VQy+gVVrMUWZYCoYkE509OKeixf2JR+juak7xRBy7HtwEtGlB2G/R3DpHznR78c
EBrbaMg4TiJhE2oH9O/ZIg8ekmmKXhEbr5Wpt7FPoZ0bDmSYC+Ojc5J839eg+haHl1l56EV59FLk
DJQaSFJOIoybooeYDweYnk3HRwPkN9sMPIoLt3jJZb0i9V33JUaSPAgLZ3hfdbeV1PmuMX2LuQQb
RMAg/T5dCNs0VBbjIop3URPtlhlQloROsvGRmE8mnzMpU9SgdoGcyD2TV/0x5zGKq5peBhKfzJfx
rSe1Rwt3aBxTB8tJ7svvxpf7cs2Qe56Ut2LuMezHM+TsNjr0bE/3RtHdFV1f8DnHkgIYTPRcuNNx
Cb804URyV9kPmpJ3apLFlbaCbJ8aIFjJBz96OuHqM90dbXBi7wmPnsNJH4jkU9Waic9aPPw568VW
Lo7UYnHeS1hr2tsxQd1BWKAvXTNo7/2N6eFj59LdJDwptpgM2AHGyV4VWOuW0jsxX2o3pqPYu4Kc
xxkY8mr1VXxTRneGgWmnzU3Bi8V6omVGd2lRbKPSAGff+va+xRRFrIoTcmX6r7boKbMvkMCKiUbD
ccgBupc5mjNuJHwi5RZOG6bnxL1lB+LfC0/cNgNLC+tIOryIaM6uvTk/F3lVv1ILsh2FDgwKti+z
QfoYx9bthIdGOIlxJrHEwHOg03vpaJz2MEGZCvsrFB1vqmmyT9U+jO2F7lF+RXmtd7S5Vru6chnn
DN60E2kTMgUwbpzIne6dmoDUQqU1m11FqCOag8I6TTXDNIh65dXvLLEHmXpKYvxrRdo4j1LZh7kd
zlUIyzRi+r2Sp0g4e7CY4gr6KTEWjxgy5oa6181ZukDz2gQSZM8xaDFNfW4Yo+feDTwaiP51hTN6
Mu47Rz9EY5seF8l8sGUEbDlOdbvMIwYfo3pgjgY3jGS80xjWGkj6PdIqXcLddUJe/wq+EckOMQdG
L6mbKDQN7GwsgzCOqH/3+P2ahYTlNsrfPOYwxD4uiHb3OIoO5Tw0B9VjHHZVgw/aZGJhORO5vMI7
SgW0giMJ8luOZj3Ci2CUqeFjelgSNFdyz7iW7rXQREBZ9F42bXPJFo8m21CprdbJuRyUvlHWcsYq
mQbOnKsd2VTnoGooKpgOo4MvyMCkod47vOKgCMjvtcZDKSbw7olxp9l4nKSi1DJL+2d/sTVMa8Pc
2Gbo8+jpVm3Dh1wPEliGUDsbtUX8H7bMuI6TM3o3Id6TSnyPdTNc3YJRNvz+KehDivNUHd8yyN3H
nvfJRAXqanVJEu+xl7Z3Giw7DSZziA8cEin4sE7KZjJEAoDMikT6SIu225lmXZ8qXIwbcmg/67qY
D7pNoTc7+GuWjH77qRwxHHV7o0xxcK2xG72MLwNt5IFwrVd3lPWapWdLbugXigaPvTadq7fmUuOx
fTTBIO/iMlmurdGcM1FuE53FNwB/tm3hfpisCMgrzzZ3XuNa/auOtXGXReIJzMsPFTbWQ5SDL3Pc
+dt2askYGF8EQaPyxgpb66TBIbX5+JwNNpbJhOdrExfsZ5gue2tphbt6+dExt3QvMACi3G/Aq5JZ
pLBJr5Hm9Heiaquzkcyv6VyOaCxC4/OiP6vjnI+M+UCNTH/IPFZEdOuDFoa+ShIlnP7KU89+wCgJ
g7cKav+E5/U4lFFx7n0evdOEll7C14phA+wsWtjpHQ2JFWKBBcPf5EfqwrGH9qee0+6hqz9tJ6r2
yiegZZfuWarwwqE3P2Dfsw/e0h+sxkDIX7dTw/oGUZdsKA73aO+Wxotfhngze3NsmL37JEOTqtri
5cNzi+H8XBnEknVTKKrF4wo5Db056TywRhgS2JUc5mL6PcDnopUE+3jnmdvRLGJAZj60CuPBatQC
k5Sv68wDaqJXTFetxhfDw09WwWEgkl8OxfnPm5iw+nmMWwjrTrhP179lWMyDpihgPpTkKqXVPuYp
vBM8equls8XnQhqu4FyLpbaCE9Onkp1cr8CMkm0B3N4DPUOJszIwpl7q3XUJ8ytnTC5uUd5yeL7L
TTLPf96ktv9T9/WnljQk0cryjJUYz+AaIlxPqxZF5GUF8KVqFuK2knlJX5/rQTY7biK1aZbmNh6x
4jlyesXdsuyLOv408GdepswKkhpHAA1BT343MIhPKR8GVinpf3Qg1HlfkcZewEMUMEiotqZFweD6
NxPbXj+ONHpnyffI1YIaK17rhFmVkRDmT6sfhO+YfJrAWHCyb8Jo5qOg/gTSfjfJD7Am1p+uZC4c
lmTvQ2pJ0O+9wIoaAkzjUAaxbOINs01scrAK5oiCl54HUztDAvFDJ+i54SFErFRfXqte8U1ME2x2
djiMMLKOOlSRXAUKGZ+PtZ9d1Y5AP4+WEvESVvLBJn64S7rltEy4XHsEwrbQdA3N+3ZycbuWrOT1
INRJL3d1Hwb2YHDE79mkm8r4zjoKbsnavQjoaSQjcf6znz6MPnRNOd3LROOUlMNuXu3XbT3du99d
0VmBXOznuioZ7NglP4BZV/ul5JuPF31bmBYOgTwnNiyqnbFiUtz0nM613HoDduy5StNNVchHrx8g
EbT0voIf25rikHQ+2hZ01G1SqV3hzJ9/PiAVAMulNV2FZF67Q3BijTfi76E03qWffyiQ9lvbcY9N
br4iUNNeh7EsqAT53xh88xb9w7Z3iGtPsDy/E4DxyvS7nQ2dozdLRXATvyctRIfc67s9Azcqy2O0
tKlhtJTEPZF6yzsBJoEjBiEaR2jOjqry6P88u2PJ4QeDlyw60q9O9two09qRpWFpBpdAoBB2d7UC
HjuimTo3DqHZAqsEVFbH8J8XZbJwTfYxSWlItmQL3L6rUZp5qWzJFkxT5qeSeYeBzGYEO7cpay9J
Prj1RFM6uV2aaTrYEbQ+7pVQlFSFpbfsbstgGn+tLxRkYcIl/OjsG4/zEnuMpUEJMu7a2jlDEhwS
XtAqMoJTDvqElYeyLa7e0bGmXbFJIauXE+etRa3/WP55P3nGWf3ZKedgLqQHqhmg6JK2bYAN+bpg
Odo5qbtfamPaOd6h67kWu7EkqOY1QW239jGFbD03VBpbI3CXjNsGj8tHg1eAuRDkiSY3fteNeLVq
1sgqZ3M9NoRi6RbB51QGLq722sxtBllji4rufYAl50XWRF+sBf5fkXwX/Mh/3pme24fZuav5h63R
JW5Adp4s5pHOOKxcUXYxr4lIrF1sLMzzMB5iSJ1bSFQZv+hk/eWxLJ5I/qCO48Xd2nRYJAPTME3S
aYm+ORDMu6z4IbMEOT5B9CocsizDqyXaU44HZ/e/olfRxd3834hedCP9/1QvHKvF7/+geP35gH+T
vNy/aEwkTO55vmDpFwrJ6f9KXvZfwiVG41suSVbTkv+uP1H+5bgO6EPfwnxg25b7/yQv9y/TVwRc
HKWEZMqq/ieKl4Xo9p8kL3Q1dDDbZbvuWUqYFD/+e8mrH8n9wijaJUJFPDn8X6nFyUi1uIRqgR6x
xMB5nYZBNkD7ck7Z3UBxx13SopAM6sGAJlQAQrqh1BDTYigfNZL53hvrD9+xiS3VHfjxkmxh9q3X
srNqkk9mVL6VA0a+sMwf2Znj7WgYeFCo7U3pi+E3L7RRP5fDR+UpJpt1e5qKhQQBQcEtyhflUM3Z
qkR0w5qFG/h7kPpRe2TyM4uHUC8oGy+MYMbtu+1JTeIVSUo8/fSgUN9xoRqmxdDFqXKuXvIZa1Jn
t3fVyLTJdJpD69CV4eV029n+NG26RD85Xn2XNZWBq6F7zZIGkqyh7jH6MRNkuHCY7Y1a9FM8+3dL
k3KKscNXWWT3Uf3Ms+pbq+pcxybJsVS1MP+jjNG/fMqwACgdn9CpPx2MfkGSTfk1cuheq1bhYWjf
rcZ8tzssR/zQ+Ia8QBWaH3mtNxujE4dmLGqI6dXU0OLqk2rPEmDIOamTmtgVRWrZPRQ56rr99BgK
B0HdS89YTj4sYJhpxe6E+GXehmT77S86cCzfck6NGYLUJDjKAUoriJwNMU/lpneGo/Hd1OEWB4B3
tjtKjDb17LjnWbXexqPSkGHgVzZXzNxzxjV5lAzH3LCukwsoK7IhjUdrJqey50sFFdqU0ZdGDrgk
YVy9mThzcfBeR8FplWSsAsWH+xJ2ZL6h74rmyCkzr+najdIZ3jueEWw0Pd1oCzYGFlgkgynNgPEf
QmS8YMrK12G03y3XYec8E6gRfRGUwj262KmChNMX4Cfzhh3qqWZq/WRQ6L1ps246VCI9mBNkd/gW
b34MVLiMiLS2JRJMqKEHTVp092WfvaSRg/A4V4zsrP5bwYLaoP9FOKTZfmieyuw/EvBgLpAmxCbv
PEl6S6oJWFhReuLQhSPECWxx5iwoJ+VS4uQF85pZ+DPov9e1WVwN9q0YSayt3pgg5LB543UrTMws
Ti1tLewpfcZO0cSzMMImXaEiBa1rDoE11fWhSKevWnTc4fe6rDij4r84SuyjFGzf+30lQaRUPoC1
kdJ7tgmO/FXDfNvOya8YTBTvz4aQfMLBaMPoHIY4qrvwi2D1cpwSkxO/jU4sSJWNjZAn6ZPNT/k9
UmNZ/oxMQtfM0xvwnuZ4bwo/wHiynCaHb9Hs04tY6MaxK7kmGVC/E8a0VjcErej7jTvoW9uaKkJW
Bt0xSQ5vGrUhrcKtL+sn2MVkSy08SdwWsTG9RkvDaNolQFw4EX479ZxgWd1bbV9tR0yTUj5DF6rZ
fTWXJp6vrl89DQzQeOmI6ieDscNcRMcQfjgPaJqpwu5kRvLQC0bT2hopcESo3ojMFhs5gax281+V
4YAJGMDMl3CtN/juxMZL+D76MXtzoChv+KX/7CT4ACeqWw6+4qfbzviyMxGf4ugquRXibL17YIwz
QnOfxsq8uLD9KvWSC6xA2TnUIMvzHMTav3J0HruR41AU/SIBShSlbQVVsss5boR2Us6k0tfP0WyM
GaDbbleVyBfuPTeXAaD04IaOCD50wMwjMscXadi35mBgnGJrEVCAnkaUxuTUk/Eku+9eUcAWbRGf
DQKjYOjl2wI7QCCZ5Q7xAnZPNj9ePN6XTWCc4u4zZ+DXuAhkcoSEe2+gQcNBghcbfnmoJVoip5e/
ZeHnhy42jL2IZxog+1+KOXZncTMACqGM7wuYemsRrtFp+hXwodYSzGBBEIuO97/yFna9Ev3mOH1E
Nfs/9riUTqSLluVUbPJLQlTadWqsZzX0v7aqXzlwmBsHRvyAQBBRWRzsgpb4D79FNkmO5JddtQ6s
G/6xeZPdWIbaL65xN41sHlFrnTziCq3V1cBsC68la2LPfQ4Uw10LTGPKlre3opB+wII0voXyfOt6
C2bL5AS2K6zsFBFzEXZuHZ3N2eVDOwQ7HJXMyngt9ZhecXZ8dh5XDMvU0WKdP6y51pE5g/BvqKid
m3Jp74EevJimvGrFOhcnYOYjWIf9fF9opMbjaN8Zzq5NS844UufIK0Ge+NDix+bTWR3yGQ20SBpi
mlDPz+UdcPtPZXH7rv+RqegjaGW5lfZrj193s7ot+rh9iVXJyL9/MUYt95HdnDo7e2g8dvYCOvDq
kCGCsktCUDELZ+Vy3+waZ5q2fPmxG+N3AqS4HnxAx8n/yr386ComydKxf9lOnEa2LORZMbJ0+3uN
ShNKSPCW14R59/g2Irk2eLypBUGBKOzaTRU06uDn6mniWVfpso8r81Rb9T/MwgfyKW4squNtZC2v
Tc+Wu5mZtwz3RNMQWIs+oDLc7DjZJtAk76bUfSgHmezH2X7wJVinrERZMaOV3MtR/ktN+8V1mhmv
j7g3l1Xf36ori6Saw4xjpG3vM0BFDIVqxFIuCeUBwh7H2qyOiNKd76xFE8YbEI5j533H9IIEoIjH
GIGzJBVteK2TuT9b+RoyOdCANPZL7VSfY21rYguGUwRrKuxtA5ZYgfUyFRrGRWQ+NhYAj7Jx14Oc
aVx0kwX/jEX8wRzS+PIQhtTse8zVGtjI4styve9i1g45CPK39/vvAigiek+iUPUwHocAAyrRom5t
h5DG4/3o+nfTbM0gGyKmNZalN0gG6wm4pAW8ALPna9qpG2TwIHlF9ZZRjO66iXscwjDpn/ZdOgFV
W/r6KTJm5ygd/zV3h0OQFynTYC3YIWomp013qifJ8abaB+UVL16L2yEw/Zd+Cf7JNQU5ED64x7F5
YMF4cFdlZhVL4+DrO9eab/sc0BRMEGzrVh6dp4AhFuLOkIRuFiWwFabOPzTJjaiGV1X9+D4QVV2Y
f2YuOXkmjtQBLq+OH3t8iywKr9ywKHcKJku+991GnwV3yH5ZmIv47tCSxobgOencG/XVki6Bqwd7
HZSjiIWFm5EB5lUIi+EqdMTlUCOVFDbk9vlLSW7GwlCsSg9VKxnEAqR08Y/jqFkcfuKMYGhxz5Ve
yn0/qfQo/XOGKGjbthBACj/Wt/nstqGqzEOSN58q8VHTyoy4oizlrZp5CFP96Vq3Qd24r37sHpLI
rqBiiW3qAQiQBgoNAupWXiYDTBQk1pFRETxIWDSg1qNHVL8bJKIDqxQysGTj1HSV9YfTegoNn53v
csF2I64JzrHxBy42wzi3+2u84DeYgd/l6t4XzhAyh2DvPVm7vpXOuULS5Sr3OM4InSXhdrwd5Jqi
VuJt9Vkg9L+GPUvWFA9Dh+BOEYN5doP42qVy57toZgh6Yq5o8c6VEyvY35yrF7AuEmCPjSTFSHP2
2tjageJC+eKMv0B/iq3vGjfwj1bK5zKe6Ng/GfIVGFGdcmu4jKOhxR20wqYRVazWFUWbdvNHU3cn
N83OZjkiCLGK32FNHXBFca1k74WdxD/AIL0j6iIPXZfpMn57sg8EXjX0l395nv3YpdTbwqn2VYZ1
d4FDhOQaep+AyKoqcXQrxLJwrufidSDZOkv8Q59FC5tq1W2tBdM60h0MmSZXASYDTzS/DDViMGBs
zOjXsScDtM+FenH75WYJxq/J8h5kbzzF5WYcv9lu3mkX6N1yqkwAIulCh+a3vGBm9As1BswRbJBt
YLpPXPd/aCd2XSRCJ1ooP+w+hDTNSzPlnz7RhjcOkoF9VSfvooYY23eqPsZGT30C/hEXfv+Tl3LY
zrijZNmaNBu4/Vsi4M/KGh9Qe/IyDO5NMQVkj0XiXBuaIh0Ery/8u6zU985gLHfUWhvAbSgn3TWs
JDZeRO9t+zbnrPV+2rpljsZVbA1I4WmJ//3P4Or77y4YD0k7rRZvdZwkdike6tFrMHdn+isfWLmw
a8WhlWRXnR4bctLAmWX4tnB+Q7JhEdoaOb+x+a0TecOe/gZb3HtNTA2/anBkag9hd+DbdvPdqBj4
znmMrlZB4OXODRtlYH0V12l4pwgHqs2jbjz38LEZxAzmrhidYBOJj3RNZCjgcHZWdcWs8cE0jHhq
B5v4SLt5re3xPqKYbMSfzXYb9gD4riL+R4f3L4ueITXFoWKRNlIMR5V94eN5tlrvLDq/OcW296mi
cjctuBBauVJ1oup5dLM37dSPKpf3QTNibzXbUx10vE5djmkOJ0VJLN9+EjD0pXk32djXUBKc0hIB
RzkvqBEWtQv08mfV0DnN9EjBY+/aKXomHBGiAvrwSl2mJAYRB6DVLcabshl+J6yv9dc088Dmk3e1
Bi8UyfIyZ+br6NpsEAQ116bzILnM+ftUahjboGGs3mn3s2qP1ZSxC+soVikxGdLhEmq+aHkxqxXL
hYhXpPhUXtLDzQhXvHV+FUunMUcHSSZ5wqaQwiXtj7FHqH15AmoHMsZ47QYcKmOtfyLrmXAHbt+s
ebFzkg2SYD5UcNMbQTttKocGQ18EruYQwMg6DN+ge55QktUnzxW80QVONQPPRZA/p5X9ZlTLFknD
LjHbnA97/M/1WSMm0QMRZ0+VGu+mvntBOplxYJTvGgPnVrrDq4ndZ7Tj0xAMH9BNim9KnX8EWoUL
5/4O20YXVotLO+NIchmUejXszLtOMn4CvpdekokU7J7UbJQW8s8eQdPb+SlaYnX0ohmXyly7WylA
EMwJZqoW9UTmcPJY7Nziyd4FgXE3piSPSmlfsVRW26gP6Ommgp/hoeSYRjdEBYkdm/1i48JKk0TW
76pG4pueLa6orA0ZcKDWscd4jy+LP0HPu49m1MntUBz8huhBP+rOaYQNSBU27A7IkBccCztRrBuS
jntDZ0F1SNZYdmgcrNqbwTkbEjJ1yjvaE5wSYhDDyYHqNOe2nkAbp1ClPQTIbOOnvS3rZjdQRO8G
Ogjw4g+xaWIyFWBPHchRRSP2dkNiIFLAv7FqWYS7OfAGiS4f/eROi4EOFjedRyYWC+D05BbpDk7K
Z838jdu24gMKrLbXDz4hw63ZCW7d5NREzosZWGJnFlG5tc0AU2r77QEB53RxnL0roCZ42PIRR+P9
FNnwBhEJHQukpaFal1tYsX0dEoqAYNpii2GhYyxwgNGm8oDVeLaPBOg8pmUJLdsZeMTYN2KDOJHK
xBbHC+5ig6wHqwTt2XlM4UX+k3eM8ZlPt5t8bCiqB/8hLudD31t3nY3YpJ6fuA9CL5nzg8M+Z0tK
Z33KnRQmisDP31IkoSGpO0SYnvkRTHSS/hIWK9hByGFmWT5zkukIjqXnnc2UvLC4L/a22w4ApssP
lKDWqaoeTNOS1y4TDMLGPKLdyu8CAIUbdAcojxBxzR9+jP8cSKDrccPrJvpkietsTWjCaOmR5y4Q
7KfK0u+51+Kkj5Orn3zb+lTIEY4Sx1nJDbxlVvo8adAftl43i6TrhEhMS2hD9P6rK9YdF6aRk9xX
rSFgzbqo7oiekmxwd3WV/hu7tH6fYA+bu6bt6vtSmnT/qqM2IiA+i6AG87OIrYErWngZ39VADRMh
hcPjmm/SdvwqyQtyjXHex0SD7/zoT5dEB04872iWjceWYMNJTyQQweWwDaRbLj539kCcrggGOlAL
0Vw9p3xutiwdSbfrTcCHyTFT9Y7s5FAW9veSzL+lhlBRF3tUhHhxnOrNIoWxb+6Rcyxtx1yM8WiO
PreN/tqJFYEaktcKLPGI/57x7GGhmyoSKwslvy/u52hF6x7XtPSwdt0HOTgoFyFTzYO/aSL5Lht7
vwyIiV0/nhDv8fK36oWsZT7HdeEj8QM+atypboAtQyGxbjBLJhbDE5nMaLO0tYVH2+0EBEizG1n0
t/CzANhi3wfqZKn6Ge5EcHDLAIiLFCuK0XpKW5sqa65+I8gRfYc0uGuSDzoeCNom68gekwfYga0y
efqZM+J2oFWbegeIB6VVQ7p3PSZA/Mrx6rbp0RfoB7GVQvDHq8g0JjPDLI/qvVTTc2LVfyVKOeKl
cMFW2a/t0BfEO9RMTIQsqhnPIOhpqZgnZe4diVrOXaTzTUW4IWa5mu4IA8IQBxfTWwYue7TPyOiO
tBZf/dLfE0EV1tVuKlVwTNA8kHuHIn4F33WHwtNnL8f3Oo2woKwo1fDAJnxsrjg0cHfE4t4zkAYm
ZGPlMvUpL3s4DlhDkdpgTHRRm6Oqp0bdTNl4nQSxYZH9lBjp0cU6i+ko/zBsRUHQo+hxq/jBFUSg
NP4xN1W7h/WfWHygHZ+1nJ7e/UI/jgD+ugFygJek34u7jCFRRCOpttuMAmPGMh+VH8Ncl2FZoeQU
6oJhlgfdZRS8VNZ9p9DC5N2PXQWPA55YdOLsu8sig8FErd91yIRE3lxK1qodz9AO79kcZlaP0Sy/
Zx9m7z0H2drQM9CKVvdYEkGcwW+Gost1crGPiOjaT009XhbFeVkjUKlKvA9zQd1A5CrCwb4H9oZ5
GRRDfGhTE36Sl/3k6sdBJMUjDbHC7An1BUSXRSq5WZxy9QkzbvXIkk9G+VfEfXs/+gZPO4MHMidw
Tqcd4vFS5JdYsT9DvrGxIvEOnhxDnkX8htUYoSZwz5sGTu88wwKTxPLslPlwApAY+DtaH3SSond2
fjb6Vw4mJK+9bSNX6F2aWb5gX1Zki04RsVe5N++4TuxQ+S0wqs68V2VwocAm/TyHlRXHkEsyg0DB
PHIQkFHbxd5Y7pn+QBgajJPdKcmrza3tZG44FJhRNByVmzZjRLGo+6n1wjZt6JZgaEQ5rIpiuBdz
cB94zwLSDnoofkBM+9gt6qUAjxGjoZ0xz+yiKTIPi+0clAEjAv3gwcUj7XwYvrHsiVS1ie50boXv
P0KSJFgbQdR28PpnJG+XumK+GUDLYqRqHdmgG8CPvyqXdeYgmXCbtv9gLD/cidjFJCIDQfSstoFq
MsUh3ZKsRoElMoiRtoJiAh2KPi0n9wNZNA8Ls7C7sVVkZAQ+w/e+esN/7460K507XxZaH4Qsoemh
cBl4soN6+SqtidTpcmdXBo4/yqK9sMUOjugpnpq/3mBdrCGKE0SeYu6OAx5IJ2Xhs6pXkFCDntHz
DVrPCTKDO06A1HPt3oxq/ogwxtsRe/F6yFBemX95UP8DhMYH2jHIZSGnSmfyDUZdqFP11gJKhBIR
H9D7ciKoTctgEvtfcBtEXCQTKbvkMowby4KfnwdVHyJVAKllte6djw/b5VzbOtlq6/OqWwXoZNuu
TlU6ZIRQxaNrdg9e+losBq+1VkYIXJ4tgoo5I9qFfdTERK+J7pLUuAnEw6Ds5lj45rZjPO4MzW1g
ph5sxfqfdMiw0riM/c6GAUPyb+OaCUFHsJ8mKjNEXluhfjUcptxfbtqh2k9FQMCBn79F9ny18GKi
+dnlZipBK6w10XBKpggGTA+iPgdR5xTqPpAzp6h8c5DImo9LDuB4JZlPA5v/OsYppGNCZBaL21In
7DhoxYz8rWyzmUt7CR3MVTu7hSVTLuZGe1DXrYNml25PxVPgMPGYXRfWubrCU4BiPAEn8vvHvIPq
MXjqt5QNq7Nm1NjiYOYr6motn5l4HaRSd5Zf77FRslViMhibroIeTXqjFOpfo7xjsU/UVG+FrjOO
6wV6L/Y3HTMoGzT7P3JyAgDNKh1Z4evg3Rby1p2zK2LoLwtUt7DPqWuyceDymvAWzTFLoqJWD0ZF
qZVBIIbzwrF757seCfTjH7EN32QLp7fKAhHa0vZNYj66EcmitTEeWbzujYHEmNHo1sVUflVsZDFu
pq+e9Vop9Q1BGFis6X1MkjOlp/nYD1NxjDgEejriPUL3i1Gg/XRQita+F5/L3P81excaPjk+ZCLp
u5lzPyDpHSp492i6r9WScQwR/lc2VBxFYy68S2l5YSTWk22EAEXWt1OwvLEhZdcxJU+xl7GoGVsS
EjI+Q0l0A0Ux45Nd0loWnzYUA7cKriQf/LkxM75gUo9+Qm64I36nLQrplseUEasOCIywK1Ygja/L
MxxkVKRNzqcE4/6G4XiKdaIGjJISEEpbJQiLIF3W8aGw9HYccjsBXdm47fizyHEfRDrZZBYvvV0T
dSLZKjg89ruhrSAiKamYgiPQz8ls9RE6zp2PS9DmaFgAAYjkI2pwYfpRgnBoDX53mNMOfvqEYnQ+
DUQfXso+20+6tUkkNZ5qIlZay1Ub2Ou7dqV4kk39b6yG20re2s38lZaMCDwbdT8OAJ6Xyfksh/rZ
yFOMZeWFUuWpapL0yKWEKzIJVgMlbC7ve2kYvbHGIOY0cvbTYH9WRgb1AI6ixSg5gbpHVKFzYAOz
t4AwTI7HMGMAGpNV5TXtzEui0nrrXKsKMkyDA95i79Cr/p6Y77Rirmqa6dlnJqNU8jJwhKmUBXmc
YVpuKnIlm70S02snGTKhkdmN5UgbmWP8b4IdWxoXR69npfW1Q/vdYHtkVhE/o2XkTRLFaxSrN/vZ
cCxzHw1DCCbmRgikbKToqsPAR51IYVRg7WMPnXAs2bsJezzLTD4yA3e3UwuRI0LEs58ih4iXbTtO
v8S7fxUm4avuZWiXLzn7ZBLDusiVuTNMNz431XscgQPq5/bgR+NjwfJ5oyVpUoQJ2Bhm9303HKZO
/yx1fZsB6+il1gTeAzjwTBRtrK6ghtFMJvIgoXn8T1Ss+hnslBB3bOwp6hhJSdKBkvtpTWUvqoHJ
Uz58eZzjmYY5L0Zq0SYA8ytsJkQkxVlj/Ll43dM6hVfj2FwJyrxWk38BsLBy9Ka1qMfC4yZhVlMz
QhGMtiri/u8aeEsAvjbJH4ZZfrDFGyMm5ouEgnVJJzf0SyIsPBZikaKhNJpHtP7gORMD2EBBQIhk
nQ25mLvHg2JDSrdv1tj3+PjqiNurZws/tsfYTqcQZIMAoWETwB4Q/ueTGNQDufMHvhcitn3uB/d5
5rab0aqPqv3REPj6XDyrtLin2AE7m3ufljcRBNzhXnLXABLo4wCFP8A0nM26fttjN6XFyok5EFYe
GlH+4ixahzpmOrVGEnv+8LrYAa1z92dWMaG7fvOIri4sLAGiXQdfNAQQqgguRb4YLSY9hqy+7dpy
t+60BkUVxreZDQR0t6S/I0x5DQIWgYtt/lQ+4jE27WdWbldo3NHO1IYD/j/Odo2PTwKYCeoxz77J
q+rDa+uL0u7EmYrVI1vbh8zHFz6ZKcFs4qsrnJzpRHLDSAqftMtzatDhTM6+pVqq5apf8yqiGoGl
nRenCml34sE6t55jIAdb/L3g5gZ5nR85Ul6GMaFzU/kPwexGGBVdd5F+8Y9BOAIAxp2uTxhDpx4N
w/yGno1dG/gZqVWIeYZGI4kAtZPUv21kPE2FBwpJBzdTQwNU2MMKMqGTIZRaAnrlEYcpMVo7lfEY
ehhjq8mhUVdZqFktbex+Jv8G7aVC5zNRXyTGb2aXJERWH3XFes8zqD4QtZ2joU6pJ8hWiQMNCqba
eS21dx5MTFHNbZIzNhlM/Qba7kaMxS0L5K/cw8YPUGs3NBy/SaTgi0pxBdO8HBdkHb1NZ97OoWET
9Sjd5Yo06cLRxbe1uy9G15i2svLFM7sfPA4vPnKmDbjhNOzF/NegpRsS51YBsIvm5c/sHYWGtDmn
rbHaWd5aEw9/jsVkLEaCmcxbfxHd3k7tkWM8Tvf4f4G21zfVq5WVJdIOhwtmtTyLoVq9FhHRazmQ
swBSf2/XYjv1VmhDeqWfC/odQnoGgd7Yv6aqZ9fu5Z9GNr3HrrF8C++cjWbwIHU2YYRKTizRD6Wc
yLORfMqwNSVnck6oDTX3SZldRpwKSsD+mTNCeGBjsnrArX4sWSweorwDrE3OOSAtCxa8pqkXLfNI
HE90OA3MXptfPVb9KYunMIiLryDrWPTTkCMIYMHctSp0bJ2ydeXOwEVtare5mVpwnglS7KUsfxWF
1GZwyOZlj4PgtEKDu8jsmfExgk6faAanfnUFJRvV8k+Vjy9+y8inA3+65a6T8trbBa1lTXk1K/qP
wnX9Y4cngSjL0AzUS16tmw50mQFdfVtLKHr3wcgutknFi5VP/+p0VaYRolkw0/L94ckSkMMLm0SV
YAP6GkBT0/5MZnxr1dBBFSdYooI1m3T9hTyCCTisMw8n5+Bml7gq9z6JDzjG03IP+PpYiTU0AhhH
4YNFKaQ4cwm/qyjAK6j0QM2KchnACFHxAeOYZCGjrTen8/9f0jEv0UsPd0vjZSHqCbC0hgJyA5gV
IQSDLQaElzz6FPlfNffeJXfsjukyBSL8ocNgzvEBduvDPNafY4GuLEo8iJckKPbzWN7OMuCdWVC0
arg2smF8R1inuulG9cNotDrymzyU/vKA4Z3zvMS0VHWQiaxZ2UhImh/NNHCfJ3rFvrvpyRxX47Qz
Pta3whSsM2dohgBy3xFOkYSiUZYt97HwnqQipQoebLH1yoTUOhy25yrivo9EdjGB6YoOAJPNBKTh
YCNFhMm8tLu7aMCQXb8YBWL6SRMgnCWIuZbIumSu5PSOmWXywa4X/CZpUgJrjZOja7cfwnS6Z1Jr
UZck73WmobYlSIykcsAeq+zeaf2/bqFaZecNWDjdsIgmymXMX2Z/ecELR0qGnf5MU+YdS2E+J4i/
iHwvm72ZmcNTM7sNp53E+UQz28TsnUon/hpEbdyakiywxuf5d9p75QTwgzGwkA/BsDvOrj19VIu+
xs8X1oeddzMxZzuCXg7QkLT3dexHJ6aND91Cy8tYh6w3cTdHPZG3XYfDUN2IAbxDnBrBcYydHzJo
uLbmIt66ffBq9NkZtCHnrSowLS2qf+FIPYJx0f6yzXL+rOEt5z6Oz3EKoNm2cPzHZg8nFQMcgeSx
h+3UHsgaqyJAck0dnwh0NkOG011TqL1KyU9LeLdCYcfPbuwiELLMem91xbPNu04QX4JhLgC9sIKU
aJ63tkjaDTapiY0dZQ+job6ufiLGTPB1X+jsrE1jZK8jmjQUWikCHEAJlgZxvBD/POINNJnmUIcN
PBEDODfOEGwLuPirttuifW6OM84mc4lezMK8nyRhK72E5qLa5l9duu9ewQh4qh8Ky8TMlgg8jlW1
p4dGrKrnV2Kh0R4M0Rg2vbpxbdYrhm++145e7pBkPy3wQNph3SO43LHYxUx4bwCdvPlKBETBcpt5
cgMGBa8rkwLT8YhQf59cKyDk035u8JrAT0d5FRAbyL/YXABec0J8jCJ/NqX/DUfjxSBYFM9Qty/s
9AW0x4CJu6NYsRnS9EZ8JtbmNiOpczO3j6QCM5+TROs0pB92ycZpEXYFHbmzgqhtQlvZISR3vrOE
VPhcrw2PfMC7h8Wt2C1pyUoUNLBMWQZJHOTokRRaMWm6+Pzm5lkLwBFixHQLmXwuJ3uTwMbmn+HC
0cgktBriG/sxQffkhMbMjD6O+kfARchMkva+quR7nE1wMTO+aZxlNAQU30kQ3RQBQ+bETA5NK+1Q
N5xCM4FSooIGyS12bGPxolvy2ht6OSChW05VxGERDHltsT/u8EqyjYr2TFEx1rVXe72gGUIxhUjI
7swQ4DkNXsKm6S4+6iZcBz6ZyJbSl9SDOkzV/O7C2gAMaEFXitSWDety+f9Lhc2zJVeuqC94/erV
3T5JzqzN///5/5c8Hrxj6w7JrendOXmZnQXgXjzL3cEkEmEjc4titp+I5HW6W4goPwR2kX1JWhz9
cHOa3OYvUfEY2gQGctvD708bAqjc5DsIyDSP+vZrLC1wbNPJU557LGtONtjVklFnnO8zl/ilcbXZ
FKV9N3KR7svexlxsUz8nHfN2a6K1sN5Tb42iWZIodKgCbRSJ+yTP3xIELiZkn11mRu+L/5SZ/nwe
ovhhyUEwgzHDh0W6aS5+It1+6FkBg/TJ4bXQKCHeeiMP6y0S48ix5yHd6IrvznSKLdQ2pEFzdpSm
eJo4vI8xkjCc7oyxOlRSWIrn3YykBrpa+sKqbZeawtpFS4AiLnE/4t78G9adFIFmHDWIjspMwWsc
H9EvvntK72NX/YtAzaSK54GJag6flKBVB5Qg/lgGT7gjg1h0qG3fWHvRa4/m15AhtbT1bSZtUsXa
5IfXco4N6NTufFoB4i6QV9F3fPy76XWYprsmQ+W67mhYkcS/Yx+Ew2INKNRm5LdsFjA1YstIYkvv
slreqCay6HbQ0i5jfbDwKDMDqi9ao3xGsb7FZ/yu2XPvpil+hz5JL5FNFzz6zFsnfgMJtt1POGoN
QhqbgJuEH3RJiIgrGs9jFN4ga4i9zQhExmzAMvONTVBG/HCDyf/g4G5WznmKkk3VMI0uE6JuzMT5
q5Ak2Uv/VHZrGa0RMMoar2rijgjBC2fX1xbSPvChdQ8XtxefK17iWg8/aUvg2SKDiARn0jZrjWwi
AOrXho5fkixkEtmKe3TLbK/eFnOaXTwcQIR02OOebTAxyBGCFsxUb05XLgeaDhi+cRMWS7Dgu/RB
yepUo1Au+g1vC7IJr3lyFDXp5Bj5vjBIKfY7ffw/W8RHwd9mkh65B7g108h1jRtcCzaD2LT9z7rj
1iviNkXdVn+VNjydfnlyEe0gvAGXVs8GQV6AFDPvRo7lmzOWXxQcbwYzxkgkaL1GfdJjfGUx5m+n
kZlBhw4S0th5KvwP27BCEcmbOEBEa0h9x4l8TLrouSvxFrUZAuZ6+cauvq+RnRHEGX3OxfDZa+hA
0OVw/j92ABG2cxII5Dn67CrO4c7iYWFmccca+6dy5FPc/rQcaTuQRVVD/ZO92Ev5lpBaxNyjeSy7
7sFKKYITo7wbPP5yPOk/Wwikibq7K2rrz6I922qqfAbm9l0nm/oU2QvqWMR97Fd+0MPnR2eunqrO
0LuRnBG2Ld3jQhhiUizdXpMi383mvcgIR2GrIgwzOgMxCXtvSIjVrTl98v5CbtN8304XN0gfCu34
Ib+hvcPF/Nsl02ftZQI+ByMAgmUPTsXgcXQW4NdJ16xikrPZ+cmZ8uBx6ar5Rrvg5SRVRCe5w7EV
BJXeWjnkdPrWeMvGCZ4pi8ScLnnsvGPiW79GUz4i3isPbi3jQzMGq5/ML4jdQFWe4MEowPa+d25y
a5X6WbpJ80ped3K7gGhapW7IgRfPPFsN01ye0+yxTJqjiTP5yBpkZEljRveF590alR+2y9VusZKa
GA5NYnLDftHjueqteqOGFgsWR4hjlcZlWNQxmNOrjRbuYGqeHFvdsqqR55L90eLG7I88Yhc7SExN
vKZPqHg6p+t4cvLnap+nfhzOsao2qBjOgkH/l48gJx+0+IiXOgt5ssWpnGX9pDr50hhXL0jGZxaQ
9kNZ610uIUTGeBKPU187j3ZWdztScq3w//8FymnOhXEzoTPZQAUuXlM71Zdk5NOV1bE4u25fcT8W
3pHMJF6DBnWPmBa9t5U9HcY0Eq9MsWB4NC1W6FLeQOfdOYJZLKGw9a6tSguFEJLN2H91RBrfBmsi
fDpwOQTz3iDBpCqyJhxsHjdVNfc26s2T2czAcAoEVeST04Sm+o6G397LliWWlaEQikWlHlgAF/vS
N6qnueLkaII25k7KmLfOzj94qFt0kH8VMTj3aonvSSZB8kiD+TiukdLRjdakqwpl2QfiUZBkFfaT
SJsM2p8Qz3EEQ8V08xcyhqJnonnYb7K+ianRwmUiaCoGkoeYbxQPo6/QHQfqtVvcQ93VF2foposc
mvjQwSeJDW3+tvFcP6GA4C6PGPjXNT56WfeQCPz+iruQLK06eR6tiAF8R9JBIWtUlqZOQoAwK86A
QYzwk90AbqEq0+FloDbvzADAfHRbesVwG1eqxtSEHcGchnuzaivU3NOPlVfgcFb56zDYBAj37UOg
xxkVZbFiHg0ZduQv7bEqErvYjz8J+95LXMRhY98uSyHvm7FgK5y5sMmq6ip5Bo560uWu1wSQxqkz
7YMm9Y4Gf4dtRmaKrQ7wLCDzdU/WaokGtkjhQ7KwRUO+L5dA7lKImulcYC5Pm/0YeSxyZxFftGv/
EK8X4xVwfytRRgd7Yf7VouzBlGn3D516ZwblnQevOqmlz058RECprlmMLBZRqDsmsvwWtZvU/AqW
mu1jF2XEdijiGWqMTcjFFZwiWQS7DC7Mrdme/2PvzJYbV7bt+kU4gUQCCeCVPSlSpHqVXhClatD3
beLrPcB9bhxfh8Nhv/thIwiJpdoqAsiVa805ph805QtdTreWxdXsvPhI9tmA8yKsgWUuQ5/IJZwF
vD8Zl6RcdVxsADB+J03x6iKuJ5XrTLT0S7zMyUyF8yIhYEoOJo0T9MmfYW+BysdNFQbLOpwT7cDU
przUgZWdrZgaT6akmxlQXaoSBwQB5xvmus1mIn352takLgUE2Kwnf7IfxzZ0N+HE+gK97ieLnLkL
64E+EKK3TSyN3x4/CHmaXLryAzZ0RK3KFaum8q2DIxDOFb0jjt0kN8Vy44wldqPAZ9ZPzrlxg2GE
hiluAfBRzmzMaNQvlhc9dRg3vupidJax+64y+2pnLYUHOoIcq3s60+NbCAl1+05+9HTNKSeusvA/
F0ZpWanpw2xq4AMlT+vUwhAfjtKgMzoj/EppVrJsozCy+scEbENa2kyASgdsi2jtR3JDpq3Rp5e+
DAMQCvmrZnS1h8Dnnvn7i63mWl8jdjJOYQNho0btwyM5piNgQ+sUwsNzq5L0hbbRfIjpmayTwPvt
WG73mifGL4aW9q+RhRGFmP/e53TnGDIhHx6DD8AWtzg0/d/mAzq9WyLH4NkIS4auBo4G6VKedfop
dKI9u0p7KzJP7MlxeY9ci/JyNJ7iEC+xWLaMXijjE1CCgZWIkheF6XNUMWxhO5IeE7FoCZj6re2I
1LmBkLsooILOIzFfDKe+qvragynch7DvwDPVrzWCZgR+Mr6mlvsbO35Njsu08JSy9ta26ISlIfeh
trvT7E4N9j6qZKvixgQkU0etd1CVp9dc0fSbR9dZ5aoaV3lNLZfMizbLrIDzgaVZJQUgcQBDBbUY
SCo2eWy/0AA0sZiOtfYecNJNp2YGgYAheoWZaYLeIi5dXHtrkLEE5Wo723cW282OpJfP3iD1QDEB
Y0ea3PJ4Fzdp9B5F0WPtwQIFOi/f0hEvJl3aYnbwrjMu2Y2Jlb2O/m3Gu/HAIwZdsN9D/yL0dOvi
U9pV/ehe3HF8msICwSkWw62eQ37hzFHnNK1/SNRamzb27LOc6AD1fXcLx9Tf9RoqVdmG8sHKGzYG
gMfRIp/xO7cXhS9jFnRDJ8PJdr0tg1Php9YJDRlpli3Pfqirg0GCtFVJdnrF3ijMM0Fkb2E1MJLo
UwSxkxNvACDED6Uk3yprr61Dg5f5FoFL5NdekuavhLTeB3P6h1bfxQkpU6xG0M+vFLv+PEMVg4TN
LMOPAWriCsyxIQmgacYlbK7kQ4rC+N2ImhJyEEnlw8rxYccz1H00WvcF56W9Mc1MAXK01y2GJKyM
Duzl5FcpGF76NvIyQoTWauTWNLFanIr6LZhL+00XKXJWw/4CiM5FATF443Uh1iaNCnUO3Sc7nAj8
GeQWB5045lJ8AVc7mVWJ+GoeYCbP9heqJb1kcjMLD7pvr5vTlRUr9FG2d0k0QC8a3IyTUtvelEGT
MIfmaT3PBHJImOmlY69GvP/rzgYcmk/jrncIuW7IGWVbkZ8D+kcIOFrjwAMEsrFZPlk2hFJ7PEc9
VIkonYmRdGhmD7p5dL0geJjt6lB4E5Nc96lQJMfL1N3AbkqOkSb9M99jSbnYPh0/9pYAIFJ3T2dz
PerZp+5xn8MxgaFQ/jCD5svFTrpJdMOoWV6EZiAdTP7R7pllOQGk5I4QT/JiPZgi2aWAmsSwo6Jx
PDgUVnYGOhpj6xNEJlwLmLk6G/KNX1iI5uVnNsZ/DbP+Jsnh97CE2zmLuq3wk1e/b34YkPM30WKS
dosUCZgpqLgZTrS++UL+PEE92CskRFW0j4m3Egk2yZpbvvJA5M7DTkFzdlJCEXv5Pg3607b9z6Se
XnrFu6eqPs4ICTEkURlGBhDgAKY4FpwL1ut+kVV6VcU+4rPX6k0bcXeNWoqEJHL8jZWqz3SGI1H2
zsqdPGRJc/fokUARBxba6vqsEKIgxwMdZOjvropQFWI86NrXUnnXQjKfq6pz4XiXOIguvmQ/Ly22
lUiC3R0EJjK2B+aSc4A5cnKBkxpQSzOPuBfkK0HXbdK+G6iff/mxlpsuTr+QpXzTRMb24XlXPeUv
WW3dmkk+Db21Y6x9i5PgbBUejeCyvUrwg6uen2NLVPNeZX+EYb2OlHvscsw+JtzTGoSOz9I+pWwn
A2JL0Rs7a/Y1B99p9K7T5H5VLtf9GD60U/tlIfFNh5QMj5bNPzF1CqQbXayQ3lCiUwg05LILhrur
HmuB5Wcbx0l8FG7ltU14NGLW3hoJACl99ENge71mUzyACnJtYwnndMlyyhE2ZzgmZlE8S0v8RsXQ
rUnQvtgJesEqfWb6eBvHhp9g/MgE1nBkUHMTPvvNgV38hDVDcLF0v4s+mHZpj64ms3ZN56waxKQQ
bgqMvsYgSZXdQtniZou9CzOx1pbYVRAYb6RKX0iFzB/vh1mYIIgC3DfAYEbHeK0a6T3eD22EoC7B
kMu+awHyjFtY0r8DHu6rWOSvdhHNm0b048OYwOpuSJLfQq4EmDHkGLsSj9GFMY7bjC08gj7Uze28
c3xkkdim96TB3EZ3iDeMo/7GJbu5PtIHLwTKEauIzGTBxBotnLi1arqWSenAVuOMpWs6BJQy0Oqs
nw3zDRbDaju5MYlzqdj7Oqj3AGLMVUC6wSVkasMtTMLgaA0PRl0nxxnNAcsjIyPR0Hi9nyJbKk41
HowlNYI2AjN4rleYS8iyvHQh9+IP3MgpgJm/HPxG8k/Tcr1UlpAnW4cWjMieJUaVkMXG8MlT3asL
pmydt/Kj7Ubz1C+HaMwgxRXTjjv416wJQiVhYTjZ7R+HQpToRhy4sqJNzyxE4Ut0/W49V7VPvm6t
CdMlEGZJlJqJqjwps25PcLuIPUbMGG9jwFi00PnnJjLIMvgkHMcotzhYU64wrTYuutCjSvpDyFyM
GEMQpkVpPDA3IUukFcYxbdNTXaS/mGjVFzW79rP2ssOLHrtH7NLVq0KaS2sBvnOt3Xj5te2TN2MK
ACx1lG5OyIQ7DGyiqt9FDRwczf0KaW/13DdmsOLGfy104+5Ixt6VZtYiWye12IPXtJ9sTFwhaoXJ
TC/EBXubGq8xdB5n5RT0eh3TYhzhLt2kST1gFb7Y868oAAIw1r7P9ViL83Sp8ijadkbzXrj+ru76
+WKG6by20BMXtmW9oCcT9TsFQXTsC81HhlhPspTD8kJiG9X5pWXM5HT2J//rV7xyrUNcLKixHCnB
znNqnvlxeCDgpg688WRp/VLybI9sSSq7l/xufdy/tmgATDsehY85n6Im+esxVDrI8I8zMsT1wvFn
XfEQs3G243+EVOOCnUQBUzcsFgR0/jXroFh1PeKwpX5wby6Eg7xC4jhlqFNbStDcRH0bd+HfsY8v
eMtRm5Q7ZUSCJQyupTFrEnDDExt1uEBTd2pGmiN9g9UjyK3PaXIho7OE7D2ZE3I87oLJu3T481cs
5YSIjXa69ZDD72u0595c72A6eJuoHf7Gs/VUT33Lko7isxJFeRC0sqcacIYZegerUGwXAr1TVfuK
yvhJAKbfYozsXeTSCHYYlyY/ghntSWUusPrO/Myzxt8OKd1UBs5Gkm4Nwowfi/bmFrmiku5+NK7B
HqbS2ExsnFYTvX00fdnD2KSfNTvwteHjLMpyDo5OBrT9bNJrtaTthcFDGrXwFN3qyap96lsdGJsi
YTZquqAPZ5+QDFqTzLccNYpnCY8f4+o+QYmwmWJgF9IKforw6vZmvw1U8ozRFvQ79PbqYQ7pfwA6
s/YQh4qtjWSY2BwT2W3+7AHZ3Fdd+VaUbrUqO1YNkevXdgipNBfwKlM4SOOpD5uuQ9IUJQhXtU6R
gYzxXpTiUzThhoZ4t81ak7YHoqZBtNT+ev5UXnk0DJwt7NTmFX1a5oITS5wxr5slb7ovZLh3a2s6
KI2Ay5zqaZtWTreZ6REHXF22V5+bLgCxYLmXEYT6RkAvheL/YXR2sObbLJsV+asl4rXNwnCSYqT2
Cr1qPSO29lT7o1k4kCbbATOX6blDqT2PDKLncIu/bG0FNXL8/NtBdpMs+TABTBZZk4JH3Quqwf1u
dOPvqxxjOb6kNxeQnlXAL1FUNFafh9smnpilMtVyAGMhykNxauTeNkJTgkQFQbUw/hRbRTOGKAZS
Gocc4TJjFQLDWQkDfxhPTVi9dVF20L71GcfNt9N274QIgxFY0AQT+YZ7Zl9qVTo/7XDGpdbMN2Ar
b4zlriY+/7Ib36yxP/ui21ttsZ+K5Ltyq9OQK7GV0ma/lTyCXEWNbMw45RG14LlAYRf9tQuBSDE+
OXLhadTO32CIHhICbCZ/+MREFw8GRqYarVVTYcvGhb6qjeHqREruDQfW6Rh3TOIbYyvRUze6Jmky
5jenzXN2cfXdXJZKg3STc0JmWVByO472MpIo82euoIArCsoqw0FTNf7KCooAPrv9MvbRs8Ktth96
NpOEL1CswrEjiaZkVDfrj36d1oyrU9BnGjzQyUwMev+x4+F3tBHmxpc0dMy9VU6fsQuw0iP5ztTp
t4PJTGMHJxyZzlFaIFQMRPw1kOtoEzzRdktfeC5cqK9LJyfUWAKiYtgrZ3ihzfvQJMJde0E+ILRr
URJnwGOQxEUCB5tZ5eZ+MsYPtl8+XfkRuB4hwwWRIyuf9KgxFuZmmEg9HAz6Qki6kFr3YtuEziXN
Hf4tTQgltu8Ge1Cva8vC6GJMxCDLQP+tEM5mRA5unVzj5A/eUUNg+c8iprXGeIWM71IgNR+6p3Gn
rNld6ZQnl4ky20AmuZGj+jUOdO/KdnyUXYypQ1QHGakLtAhnZTrFlcvoYrXorqz2hqv7xmhk5Y5N
fRCie1A5utSJWNWol8k6rAN9RG53bHsuZzdn4OZ343Gi6ZlovQXUCZycO2dF7v1vDQhUZsxYHWu+
9h2ycrphVNYGE3jVQeIoPeZd/fS7hP2RUebSYZTUBg5Mlnp0jwE2TFOQdgPP9xq409meaTNgfqOD
2dNeDvzyq2ySp0SSN9cjyVrBZ/kKid9wDAqBeobUNubz0XLL95JUoBVzaCbv1vSnUs9Cjb9d5ATM
/ygFVFKuRiAqDANO40ACVYkE4uRF2YcrEhKoYUxq1FoHl4JtBeT8EuDLtawlqopkloG7YgcWNSNA
WGZbjYNmnSeficq2qkgQuUnMlpp0JDCVzAT9v7Yk7Rfo8abkZyrpM4VD3RuhqRlIHVgnmpoD89m6
La1n6JD0RSp5o2dyG/Fz/XFi8SsZ2uOMsA1nvsjowS92jYKkpnn+9FC3yTaEZKCD317+ki98vAHv
L3gCZAotnJo/Jm2mmnrrwbMT1NWVyJljV6TwWgUTqfjB7kJnDbtbrGqTzVduCdLbJJPHznOeDR8v
FBCIt9CGYk1++Vy735ESxWJLs1AaU7t4BZ92L+dj2yI7Sy3n6Lg91CacEa5pVZu2NS8GTcy13yaQ
GgAhMZtB98FOaz0h3dzkPaOsUCcXTRL8KvXqx8BlN5rl6Z8iCd9nFzVxWDfXaGxpTqa7YPbo87hV
vk7LX/GgWx6d5TsK+I8gk7CwZPlJq7xAELfI6bpzp6dv8l2ZoxPVsDYwwSvajLvGN26WP1R7dCXV
IW6aKynn8pBEZvYg6/4FtRvLSwXewvYPhovbxBT00YZy6bUpsttBR6+w/52DwQBeAXjZNcon5Lo0
3THSTOHJSlMyd5ryHcMo9IC0o38df8l52Iez/0MYPOjyjkbLYv3sYLWSQfIUYKR2TPFLxOa5QUrX
MNJvy6cqn47JZMBCcsW8YTRH11iZ7mpbhcRduyV9LSIjUReA+zOxLmF5vA4VYkXUew8SPCk0KZMZ
D+RGdmt5Spudoh0Mjn2j+Uy66KDk1vlTxFgblJ6fh3lf0E/kH7NjaXTLbcJEY2sl5Llpmiqpc3CC
YRdNyZuKgx9tl2KpwY5vcNcF4N2JOaEgmSpijt1Xx49+Cz76YOksGMLE/jXBAcVtu7WQNrpy/oid
gIvUWAKy5/e29B6H7jozoqHz3990weTQqSV1RDkeTINJ5JBUl+W/dsCPCEgNjMyCD7USKDFDlvIw
t6NuNbQoKETb/ijc5kUBtIlGkDzGUlaEdFtKlt51XohvdpwPQH4K2oJLwrbCkxTgZemU9QgJWe+W
QERP9GROklUVW4Jo1wuhSu8a1jHitQpJ8UT+ms1nGeZVQBBuujf2tk3drgTOj/lM8FyC8GW8VaYf
bWjOPrijOjSj5mOg6DlW8qKrrEaM3ZBiXsg/U5Q9sUPtAWjVpyIe+ITUDKVGlgc4HsGpaW4iV8k6
hZy16UufWJ78BsDi3ObIc1yTrJ8lQbQWOORKMmLeoljAgaTCNikd1tDsmc6Lj67jYnYqQlSNNPuA
8/Y9ldE+YSt51ESk3jKUpKYAlZz64rtW4M78PCBZpztTpCzWG/1u0bDY9CwW0JT6+VbGOjllJCty
j9+GKPtbBPm1ad14a5YTZYSpD9qus01v2dzMLkvt6HEhhA21vxcQSkDCwaH0+wKiME0cgst2ys7e
4oAPu5vdde13J+X0+QGT7T4NKIsXip90PdpUYtNnIjwY+kN1uBejyD5BcHhPHDpZU9K+Yoi5zZ71
C1byHjQ7wi9ulKzx/jQJutBefxa1c9EzYp6ud54dmrrrtg2ekfbBQwLAOTrI2Ni57+6VW5JY76wR
FvgvmpwuqFpm3h8CsiATrBHND5Lw3C2MSwz8w9FOd2Ds++4BHwIG4BO1aqFQOpY/3CBhqQqGBwQH
pJ3pdgfgo2Vi3X/Sn+lPJfxdrGIzIjsyrHvHovFFmhCGqIAeLYmvKu1+pZmytzqr9o43PVTebZxH
vZ+WZjRMvms9FTtNlgIm8oxJE+IYBoC33GnOaey+dPPatOtxb5N1KKzfElLO6v/DO/+v4J2293+C
d57jb/3f2Z3L+/9hd1rOv4QUjm3CrLOVYJ39L3Sn/y/psXCaQgjTk3yX7xRlsyTSSPkvihBTmHDy
pCMdAdTzv8Jq/H85pANIeJ/ImBluOv8v6E6eef8d3eny/yaEK33f5W8zHcXP+2/oTs+GUhMoau7U
h9DEHQwUF2r6XFkwGkhEVemftOy6EyVEd4qRrlqV61/H8NjWDjEnAaL/0Hfyl3g5DFCqOmLHNmLy
qi2JHulHAgpP2wIv3kQ6lwon0kvqx1yO/sakF7tjnOucPDERWoKmlXhcomgVo1jEhufR8b5NOcoX
n6QKux2a3WhWfyzeRGYtjU/PTN8nRPOHRubz6TMYUgihVvYYmdjDPTJs9dTh7/dq8eoMjbg0qv9R
shq/JlaiIJ4E4X6QwbbsUnHQRVRvkGt5NyMRZ1sVxdlKe/Cjrjjx9GCiGbFYR8zHH1pbHJQvLPjl
vt7hnUjWlW93G2eMqWr7eXiafbB/uYFNAe2Ew/IBS8vwg+HJ7OrxCZ0bkJp5Mmmu0clObS02RmNB
EE3w7M8Craoj1fwVUkRD6s8fk0FkezWgMBMqnZgxhO2xb1SHBXwgoDBErlsb4XvhQ5mJfJT0tTsk
TOZGpCA03HZDo9Qtt0fwv413yBpYkIaHiNJOGpOSigAJUX5heKg/bcgg5oKD1JDCSOTy0+PUFT/T
Mfg9sjW/pRaMka7FpgGE6Vc54V4KFTs7qQ1xkmUC4dRGeuLY9VPamOdOGR4sgIA0wQnXT51iU/MT
YzsujIRAJntd59Wz5Ycg2+n7sdcOx83cZ+OmFu50EOSeF5mVHgA43SMbXsFY4CU2/OfOLq/Qinum
xE0Ccjqon8bca3ZZOYFhTJo/yAxIE1q8wcDxqVeM3sDQHMmtjZxpmxBsTeVXnJNRDT9VeKzL8Msb
nflsLvSivLPyQ+L1kJPj9MPMGjTekdDbslTyuTXN5LHBsl1cO8fSH2Cs+mKOrpPjvPSCuyCnew1p
vrv4hBVRYVs0aGxm+FVjwGROpXNO8X2d7cUaQJLkzRsbG9uG7LcuDP5VP7YZSIlKba2J7JWstzZ2
7/mbyq68Q6vD16mLxmNUmYipYDUKFUDvsnJiWAxLHHrI+x+GpbaNl7tf4XMaEtVr9GVxm/mvFDhM
St0TvDuO9Y92Yfu5U8aYG/HrLcirP0ZR1gAOUNhNTmSSueS/lNNP19AdwBtZkr7wOJgT1ZoZWpuG
Jqu0vOcuxq5CSzPY+zDR2Fw/93UaPXtt9DUQFXxiljc8uuD+H0XU46ssxWMf2r+VbOPnuQJDyTbZ
BTXTtse0or9jgo+6pVjB6bn8HMAvP1NmmLcy/WNhOnsYSh9iH0OUuKRjnYbm0+A2ySlhBP5aFE2O
AFkAUG/h+AY52mT45Sh/OUjkhQ/QztEO5POwZSXurr33HjmpvgWMwG/QwPQN+G4DHk2XqBXUNhzw
Nt4PQc8rMy/RBU19AhmBbVeuWsRovSNpPljtNZ3D9hpHzXCaS34xGJ/YdnYqwy1SZThJdlYZdg9i
6asuXwOodyulP52V7KOXIvCB28DqPt1PGydlFJczMWiQSBwm8mBuNHIQV8T8U5iR/co2AQ1g5Mdr
X+bGAfyO/diGhU+jpXjrkaSuxqmEUCscLKWyzV/7+ymWJsmoE1a/4+c7UgF+95MskTkT7LfDDiLm
wxCPD7KysovXtdnl/kosp/dXLfBBRBDnco5dHrZQLGgitkHcPZTlcLCGrDj75oByEpJusksCzKql
lr9LdBZrycZ9bygSKSKXQ6vnl6Sy26sIBXYe2PtnKRiATzorV5NsxJmw1uxIXCph4sEg38Ial65K
3ktn8l/TOEVhP5nqG/bRrpH9mxvK5hDXfnquRIzBz60fbVPQwZipBMOUwG5VdfJswr5fj9SvzDFo
YDb9MDyG4Qj4YQ7f72e2W/YHz8XDdL84jM7DPe3U3crkmbhx427aeUPZvKCVDNflwB8Vs9m8+GPE
9ALD3qJFZibHz201Ns5+OUjtf4xMtE/ZVHgXC79Al5b46s2S5CEFLc+cPPvpfhgHxgBQhPUxJupj
1Ra4A0l5M275QpjAdlcfeiKqnu5fw7TcIycGRCEkJew8aFoipqtfGgrNyR/D5/uZ6cDVJxiq2uNn
mHEn9CxSM+HHuedLRSfm0W1E8+Q6bKongm42aHe9XRewq2AnBBNpjOVn7XlbmKzVs8+FuqmRlW0n
D0OMruy/Xd38+w5Ii6k/jlH66mV4F7FMynHn0e2g055kW08FYDWtLNimkIyw4PYaI1QbBUfdl88a
sOm//0I28s66HcA40PnHXetlwtiWREMHtih2QwTNDKLivFFWk776MZ+unSXyIy5oRKSTrX8y0RWN
2hMABcZiOZRZiau/vJmDEVzvX7Gqi6aNeJYhJm3wCP2+q6qf4+TQKMjHYDjXSkUthXjiUyxI9zEW
nYWJ0P7V57BOfIvUoJU3im85oNUruCQ3mkbye6hSPg87Hvf3096nlR+3fny+n8IRefC1w0bQg22W
85DVCT1zL2fDfj8tuZJPbt+Oq4hZEaG01jlWtvFss1iunUxNp6B0XuljT4RgGOm7b/kHYjvV0/2s
0TS5a1W8JiIf3hLMu8t7MqRPkCH1szkmz10YOt9kVNX4Ykrjqc3y/BS3cUj8pZv+AO+xxXxhf9sw
qNZQY2CyWWyAebyT2Ln80fpsqlB/D7QdmOn69RlnW9JU4TkEQrLruim7FRVLRJQa06s50ISD3Tj+
yCznc6bW+qO8aTPVMXdKHNLfjXF6uEOL8zsbn21ysl8xhvrHsunhfdfz8FNkp9Cch69yrMZd2IBU
QDsznmMeCsgtJ4bqjf4U5N0dRZYira386bMVPIE9+JeXqBbdW+XrTTWnW5tBNWbNKT+XNnpjttC8
vB/yMi3OjTCoHEIa6+Di42UeAKFHEKj1z/ksgHB0NArYtprjlcjQBDV+Fv7BuIhFv4RPqII8/JxH
7wkLjX7K7WF6ngt1RiplAPeYsmPup/aGhLPwM3FgQ1kQmAguM7N3N/rrMfU0TJpaAdfgi9WW7oJn
GxhydtOLnKg9Zp3eJB/2wm7L/uDB42mH9GKdx/6wL9FpPUJpW9WB39/uhyauhhsMNtgek0wO96/J
3LH3iYE7AVP7L4RF85Vdcf/GXY3UKJUfCkPqOQT/tb6f9gJZTSFbf59Zk/yYq/mXqYb/7R9yGS2x
Pny6SRX8UKF4dQvT+GVXaNB6P/trauAwsc2WVrvY66KFnUMBUGdjstIo9CHwwcMSeBhr3NN/3Eme
jTCSGwMh5gXB4sMQpN17F/lkc7iG2Bv14LyX/XQSdo/zt0JiE7eOevR1Ol5Ul6n1/Rv+kG554jcf
VXhxOleeIl3zq44MZxJfDOfEhvBwPy3btHkMxvLzfuaPsrlVaXK+n2HGxICCnRhxeLptZrMjFEgg
jPnnqIKI1xUyCa6c9KG3gvaM/+ffh3/e8z+di2I6KZ8sn+V9Rta9JUTFb01RvEEXITQzNaG2GTru
SD2xnKsdNOp6f0VP9Tdck/bYMNW/VstBaEes0tlflGIIJFusrF++ldGcqsN3QvrCE3PpYisYlHx5
UXEYJ994G2LJ16E4bbPB11+M6w8yTvidaoV0FMjNcW4y+mluXf9k9IdK5afRFc0Ox7B/8ARd+jSd
jvdvsxPM0HnO+VlUQjwRo0lW8/LnGp1r3B9FdHMxO1yE79xqI3hP+lh/Opm21l3lVw/c9vozfSN0
CCclUWmenMrDVGXxIa1i72WqHBw5WUdDNTQutsjLD0A8FHpBuJ3HJtxxHw+voxJ6r+MSRm2Pr1CJ
hBnq6EU3xhbjLhojtJbLaQJ693Z/ZQ7lsx8E3ul+dj80QNqOThp//edLiztNNWN0agSkR3cQzruy
WPKbCE1EXZXOO3FSaluOSbK/fxfNP3d1ja6TzfLNwsJ+8S2kUw6BYatMNvR6W9nSJYoEw+y4jJ4h
77fXGqYu/ToES0YXHbqCFWvVm7TabAMAWOKiiEOqh2aP1aA1RHPKu5jMygbP3UqOIsK1vZwbgglb
vHjj0LynKyELnjjEmKMHSy8a99yVX6i43Q+YKfAbGLrdtEUTPGRFcDSWTt6qr6bkMqRucikgDzfk
Gz3cv/Sfr99foctajWFTPfoJhk7TqB6lXdYYCYyc3qOyv2LUrVe1XLkLrzUvieH8AdQcpTrryT8m
u/urbslcTaC7rPwpZqa7WPD+8437q/vBQZkB/4U0KT2RY85ksGkPVTS/N4U3XmwiIy73V2p5dT/N
+qQ9IK385x339zc16VgZQvYXYuaXnL1YHIrl1CqdHEko2ZUU6znUPj2e8p7UCpg30wu2l1uYTqAm
rbA60E7PPky0h/SmG3VxhiT/GIAJq5jSFK+Xfort8PH+Ltm22UOtl8KGIQ2p8B9pPYJ+C/CCwvjj
em3c9MnVTEXiYgwugo3RWs1U925WRFud9sXn5PeglMlPODeO6D5GAKbLlztnVnBZmHHcT1UPJ22K
A3V0bbf4rON4xwMSCRol655Jiv3adl9tMsDsNuf0uZ0X3jBn2Gysq6rC1/vZgNro0mjk3RM5vqtI
x9aObRB7LNira2Oag5267xNo3OOvDuYPouerDVNi7zHpyTOtU5wYimILsmKQXBue8Uvk342BR3hT
xfPQ94RXWXb23YDTqzL1jWgPfRH70YvFuveolTGugbmr75rQCmMkYBy6Nc2OoIaASuzFNoE3fI2W
g73oa6Vs9SFlQgxOhVME16CNh5Kw+DDw7YObDeD28YbNzowAOTcYiqkEHZYxt8dqSbUswnF4nG3r
dD+r4ga9Zpi47KrTFDarnV4QVv10B2fecyeml/98HcnpvG2LOdgCIXMGctKxfycUqnr40xvRy+h5
1U9pS8A3SMhebfyqUK/ktolMRKZSh3AWrY8GGeutGLkIa2Ee8lkaHyl06WM9gMCssiz8bEcCnESZ
BKce9CMbP/TuOGrcS9nSdgfgTbcOG9SFW4mVcjncX92/hkzqNFZVfhKu+lNHU3XiMxLPw0I/7aJO
HyxtJudczU/33+v+GzrsKQ44Vl7uv/1/vn5/lXuo88I8ys6jSdTDFGNoEFDYDgXrFVpNGb1Y2MVP
JPOtx3zSz7qr4secWAN7cKbn+6Eq3YxZWsNABCfA3gb3vfJ1mCMhrly1xRBMFnNrRo/3Q2Y1jKqj
ET0cl/vlfjAk0j6sZtCkGE1dMt/pmXiT/SX8Zaw2AIcR7Mhr2/eui8jh2pe9sW8zhvrz/R2u36K8
1IUNoGHqL84ljXR1Icuku3Rl0YPuqBdl/PLSos3PqAkV1PLOSlg8y2tMCYAMHty08h6YfLn/HO6n
Zp6MDdjQ4uc4R3L3v7zl/uaW/DKWJFYCW4zRNban+GSxB7qfTblLWPL9ZU/PH6eRZuXjbbQQRoY7
cDFpaql150bdyfkf7J23cvPMmq3v5eTY1fBAcBJ6T1EiKZOgPgvvTaNx9fNA/+wJJpiak59EJcqL
pvGatZ7lDdN75FSkfhjylX2c/uqUOoOXeHoPAk4x9uoEic43DTgJK9B7KF1T/6Mz+/zujmNAAgmS
8e+bZaQNZy8OP+LUze/p/KaTJKv0ffJqtCZxk6521cQULvPaE3tR6OFdA8e/G0PMpt5QzZNXx0dB
4eNJ7RvGDYP6yfk3nTr5y/b5jWPUOnuQwFC5giB5DpkBTKeJFC/wJn2qNscq0qdiLTG674u40TZY
SFDSgTztJ7PaNDnGzkBcwO1QJ47+h+t+eDjakM/3GMQK55P7C9muItiSnrc+ho49R1oboIIwZGAL
jGjgu3FFzwqTOma2q2FsWDUO7uG8CmfyK5YNrNPGHo9UsE8NSWvtLNTEqdgpsjWQ9ytE91UDCpgW
Js2kPAT8kZoqnXOy61IIjnVCKSiFgw3deOYWxp/crVwSZZFMkQ4HcQBfcQz244TMkl882QjpLPUh
rOCvg8aRpV72BReZUTRZMaGn74DnMceKcqR+pbmtHOYEBmyedUFRtzCDvlnKSKO8yEwQA2k5QM+b
5SZ08in7/zipsr1L86E3aJ/9zvysDDv/0AkeXxCGO52l/7MAEf+AM1/Hbf5BnEJ9pPtXS7elv64D
0R46C5KF6Cx96+q5SwxtPh5z5n5J+t6Z1L8NzM9tE6YE7iXOMfIuadFDBZX139ZCljiBdFpPES1s
C4mc7MB3cs0erq3ifcYMlFQL1KHl79gzgkvkdx2eZ4HVnITWFx7g/AVAIZQc4gvo7cnrReNYtU19
jWOCbhLfYmXvGE+pG/66w/3uVtpwQU2eHSAXVICKDk0xsEe0VLNuMZ+PcXcpC3ROfkjtkvND67o+
VaX1ZlfGtMV3Z2IngX9mQKDiMaveNDRfvm3FL42NoYmYFI4nvExhkCc7JrnptkMZUqQTU9jROU1V
yxQQcs4Wax66v8S+2Rb8A1IAb0gTllnuv9cZwy+ZDifoldZLovk/ZSyfIi0Fw7FAHVI8ROtGjAEz
gxR90ZidMtIaBHAg5FEuxqXcxGhRAsLz4e95Eu1jOqGH9it2NsEfUxqAWVKxCjqwUNiW1RLkHvTK
lgulC9eE8K6j74u9jn18LwX6VDNHUCpMMCokXVZ12aNJ+LRc53eOIATyRLILsN1u5dh7C8kkCHw8
m992mmEU9wYTNKprkV9kZt7yNiZ7XrjJMmu6J0gZRE/Qwg1Hi1cOYtjFRLWx5/KAlgSergZfasSr
xNr2yRRxISvLRdfAWmEsmnYx+O5n3nXiBd2jvZrKYEQGUmcwG/dmhbMq0re5mbBjwZM46dfWytLr
IA6xk+eLTp8ktsP4mFB/INaNSGXMyGydwA9RwRQgtrtoTRvZrozMCY6hFzLII4+05SgY0uTaFeHA
kKZsQWfEIOUs+TOQwGv8ZDqyZgjZCAXkuCZi1/oTRvwIU4eKnc9Q0ZXqUUikQyG3et/q6zFyMDhg
mlu2Uls1piyWpUfdw9D3zPRll7LeB9JL0pQTRy+zeZe4iGNctgjP/XyPpWuW2PeLYg7ZZajAzick
vCXiHgOvfWPXp20Q4rFotzF2MpYA/VYfMJvirEnqn+1AUdhg87qXcnowDU8veHGmuxbDKG9Awxsi
TnepLseLSIwXK8fPgayC7IYbw9Ot2fZrcpPjmz6VEYIcFmhWWuypDg8kXtVnz67xjufw7Eb/VCrW
YnbHM4u1JvOGTtu7CWi8sf0kpmaOF8n9DaFKfuy5bLOBnuiVtu2RGpJWoqGN11+7EYNwAi6oKzdN
M1FNWZhLR+dvBsnxKsSMALFEs0dJtRpAaC8MhxdbLJHw1/qWwIRW6BSzMgwpm/R0OYVae8gpinm5
4960oaCzHzOBaQzI5pzh1U7Iiu1yt997OTqYsgVwPRoWJIt0RNJiYd1LfW9fghStHawqQa8bDH7D
mwXBNCIzi6HhvYmYW7AkJPM60DdofMPPDrmxYzCToF78EY1gIguzVm85IH5fAqvriMDBYo1VyBxu
ZiD1RUJ5USXZux8LeSQ8j1CnQe5hwQ9nlJHdhoYmwCj4KWJp4ieqzbfRutdWaR/sAhVjN4T6e0nM
0ZTuWhPxpJsS3+JlUt+ZdfiQYaRhuUXfInXkFU5RiUMKrWMNG2jTa0bwSbGzCIL6N4AwXq8qvhlN
ox1l57I4Vc1OOP0N8weUjQzhnqaQfqCHoAwW+d709CP36lVYYtx6MK/AWRYZlOM6OAedv0mK5iub
5itG3xL0UlX6tmrraTkrkwrnKt3pamCsea1QZ+VxjAA+1+cotX4iecJJV7otbs5IblTvO+U6vYsi
/wndDmH/wMlMEvIl7+zPiYFGPudAIPGBts41BwfxOkurHFgSMMa0QL3iTtWMFEZSjDHnr+XT9QTk
xEuEmPTXHpFLDaaqNgg//aDFp9sPu6IhHiBO9J9BwDLRK+VjUFa4jNVfaLFz/HZGrkRm7sRgOSeD
JL05JeVoe5D+Reev66Cydi3L8DPbQ7kZxlG9KMsEDFLoxd1is9G0Goi3oxeq+jqmKaY0OzzFmp7+
TUYubq7VH1MCA1ZtFo0bR+MYz1C5GUbx0YxW+N71JvzA4NWP/rQTyUlpNb61lXOoDdN7AS9SExRf
QUVJXeOpNALdkFmSnFHupZYYd4U9H5coYYW6I4krT3Abmhqtqjah3ornmzgddY57Z11zWeeJUFyz
APmScgXZ5CgItyXujfuQIE1X9SFqdUyoPsmNE6QRU2vA80Qp+A7EXbF6+izPj20kkqfN7Iz1WyLO
QU48QImPfummfXVxtKWRYeELGZOxou31C/mPGCTUlEHxi8ALfn8QtN78svbjXTl/jR4k+gU15l4M
Ij72nJaaZd+Ktuk3UceOOC31EwNW70JXVJ9yZPcBfClzkWn2OQ5HmBNsMw6hN2CVmt8LXN6LWcSv
R8skY6cdC0CM0SE3SwP2JfLaLH7zVN4fajefWUnseYw+uXkdSkfVsOB1J+g8aWtzpbGfyZQvLNZ+
HNP7zGpRaCXHrHxjkWjsJBI62O/mk9V7fEQVngEJIvKHgtu9ll73t/Fg9NQlCXi2UR2duo4RkSEX
78M4PNXloB1FSC70qE+/FAaFyvuw+vrFSL1iS8oTiXBKg+ZjcTSGhIwdv9/YrdYfExN5LQrcdgeY
cRkkmnNVJ8M0prUMMaMqP8MUG/r+oWx5eM12zFeEmKmz11go5dP0SpXA7N9E7/w9Jf9+r2NwypNs
KjYByFHHac2rVWXRG4LpS91z9W6qaQ6dDLpraf7U0ty/piqeVoTCsno3vAcTOXUKs2s8jxJKRlcs
Xghyaca9UfTGjY+0UPrtZLtzPaVOeJffmMi+W2CjNsp3DmjDArQCQjGVqSz0nQBrmsjBfhVCRC1R
kq68kRKGcq3fKDsJN6np/glbbZ1i/7zU7nY0pj8lM092rahkDW3Oy4bOtQlQr3aD/tW29jYFcYt9
Av1C1p/sPEx2tsCLa8LcTdqG0x+RORrt+i3P0qOrSiwtgui7jwq7dTGi3ZaVmeAhZTEW45WImJiR
Y3DrGz8/Jnp4SWzkb+j8FrER7b0QGLc2wqUQwc8ktfutp8GrqZOghVmqiZXbYwYwnF8JySHn2mN5
PUTNCKa6+2VKQf50WCPAd98A4nGGY/Vw9ZGpYwgrJuB6cewyLFGBMl5U7FL5az4RQ80zCqTE3FCC
QDInsRlHjQ9ZHzlUtl3sajd4qwgZouS91buzGZunErfNsvagyugpHIS8fzNz4V6mVHuqGDgZKlVY
paSgmMA3jpWbvg4NJ0vgM7MuIT3qowu+hGU0RyqwsnzQdrE9wlgLNXsZRlXzQr7QBtznZ0lW1joZ
zLttNzlqdgdngjvu2YquItLOuaK4u7CoWL25IyZWaZ8SfAfLLCCWXtI4rvK6O0rbpp8xLICL0v0z
GjK46mOOHgBHgF1Clk7r6SpJUbOQT/bB7NIqAbxCX36oVOQvLDZf0PA4e9ADkDEkTndMpkwu3Zw1
A0nPCrapuXMgaW1agwtUiVoeDP0eh/i7r/VvIlNQSSKWfWNoiBU0IXdnj+op82F45RD5TQN34vlr
Hh1JfezqMTIfO/npZ8bRLi391e9f+QNwRfkVhs/Boq8qqzOtr8mc2vy2dB0BQYLlJzwVAmP5mrlz
3j2EynVHgpzwtmVgEx9ikEWPHvuPa3jGokWourRZPJN0FixjXCsvpAn80lUBzojjeqUTGHcJ5ksr
k+9dGKYzSCtmeeNt3JxYHi2WLp2Q6765hoEFmRZryq1fbWBpe7zA+AYRMpApfMATIkCeCSS7vn7S
+9pnjNS+pzrqYkI/Peryrth2cMeNcsCSWWjvJPLe8JWITUt489jp4SoGj79L5nDmwezdjQBdfGgi
NFOpQ20IxTsHKE1fX5rUt2M3XVRYZBfOZvKoApQWSUTaZAJScDWkpdzXGB4obLyN57fj3XbVDzzZ
/S8oDecRhb4xalen9B7xcNEs9oy1hZepNiLA8JaenFzP3gb90KwyVIKPsSw+2zjuqNRH0D5ZygLI
aD4UkTVrxpjNSddFc3axNi5ML3nXO7s+4kY8GfRwCxi9cCKEv46qYthrQoLYgCx7YULqo3Rx2jVW
LOTzBdbGLInuuWt81cQFMmBAyeZV7sXQpDoEqhEbzSnNu0o8lFzgQ59+bYBxUATS9DfhBerVYKC5
Jr7oYY/prPLV/0xtJW9Zi/mCMkP8AvKwVoNu3p3aXBlDBz/TQBZXKI5CU+lvPE6zJT7Nfg9I5kVc
oW52KTeIFUg3Q5o2e1IIcVrnobnXXetqeLo4OQHiF1d0f8YELrqPdFdOQbWNB8bYMYf3XuUBo+cR
Je+oVR+xBRI8YtdR1t5n3bcMVej6G/hRWI5OAptzNbqYAuPwObhqjefDPLYQiWptrBmNdXLRGU0P
+rBdNcCOJUePSKWNhj4oMX1BzqEe0MtDMb/ponudoQUuqktDqN7KL+I3xq5utDMdt9uT3qPj9sUX
1DpDdUAthpu+gXv7n+8y24wpYsHVYaND2h12r5Jlj6iOFdOaxsFPI8XvZMBJMWFU8C2IJrW9NQZn
3JiuVHcSeWALwtPRtciF9qirXaRTUQYquHKJxUZp9nJbWnCOVa2hsfn3m84Nm1VpzDYVC6hAjxly
xNBra2G410F3UO/hsJwHeJ9OMYwvlZ7127ZJGf3lZGgGtWSJkXXgySSYuKakLitZX2NEH59d6a5B
Qddfug2+Ayezvyvj+lmRBPsiNe1S0tTYrOv2Fs1RAxdo6RUxC9ieFLGmzU765A4Ma8iXtJhsnmgv
GGca0z5xA/ZWg2M8FOZG8pVZU+Fw9DzjRiQhpRI1kxauHel0HHF+ubdIqlu4zjDePM2cvfjYnnyX
lSxowa20Aex20vztK7FzG9u9+YmyThEPecbQi4hV3XtRuFi51uBKTpJC7mg1uQPqMX31WKe9ctI4
xG3jJQBkXS8HUAebqEj8a9TgoLEAXCwxG0JZk7nz8v2mzIc7YlCUDrb/YmnqtY20djnE46uDpGHv
586ptVnDxek5d+PdIOoj4iWKG3rNZRuhRhUQnwUjw6Jr86VP6CmD52YToHk4towJLCbmFB3yjGx+
aaT1w+41eYMrgEyPhmobW/zn6VhfvTp9Q4jJv5ug29gx5UemwCoBIpGx0gtNHBIv/QoK0Vwsornp
+OuvyDTlOhGYKcwq2w4kRT5ywljytop+aMnAsqeAA6EIIsQ0ZyAFtL/KcpZ8WVAg9ahiqAXz19ck
MhyoFjigsOCRLlI1q16ylClCxvVe6f41U/8yBE3ErAZrX1V5zcqj1YriaiI8oz6C8hgXRahz6SZi
GMNnnrCVTX4WbududQ0muZj0H1NQeqdSV9rbxJBgjXrVXMemJyjGwnFpg508he74NQSGRzLLn2hK
lnk1fhBFbB4zas6lBNwQI01Y1QEHLVHga8vi7m8YZ/qgjHj1KmRiztPwatKyRkxNZaWni0QqAGEt
oQNVHn4ZU9wvcaiQq5jXxHF2xXtXm7/aIQcGW8tzqIpThV/ptTknYn6xEpG0riuUfLI3Ab5iEYN2
02RdwKxXkHpjUorA6ULdr8F1Fbpj7gaIWbGNCTRM9FOFtQ0mssUF1luNbQkI2RjoR8LeX8cGsgqg
1XQdNOroZrg+CGGnayevgG32vbskBa8/i57T1Krrn+y12Xi22q9qcsYLbdpCH28BBhm8ptonO/B+
Z+Ty6BtpxI7W2zhT1R0ns2wuWsWhUgD0XxRMOHjh18xsOCKbdoCS49zteRGcNBJHr/bIvNzYOGZV
XwpimS5wc+tNeQQ6jMmxCSEfydH5iMyeBcAU6pcUWzKWjIEEzwDJTWQU6spZwMLatvc+SbT26HaX
0cm7C0snkpnz5tzSDGK4AHGThoC2Cz2x6Cp3TCyp8iOwUNSmv/26V2c3J1+px0DieA2hIhAe+Ke1
z9jE1B17lXmJHY1IxDHFcILFn4Se/jly+WwB45H4qGN7hY6rip9xxdZsrKxFo0zjlHGGXRw9bzY9
uv7FLLGn0wjEjziteAiNRiAhm74GTrh/bjWSP0ZUb7WorGWZ4byct8DSiI6EWazTd2XE6mI4k3Uh
2M26uLPmc+xpEURKfCgJxXIhPZTVuZ280U4x4ZbQuhtbVgcN9E2nOZRzuYTPnsFqSp2uXQ+di2hV
+f1emBbOlzy9uO0Ii4XDxshKIswGRIesQTc5S1r0fhHusLr/DKP2rwDTvo1MYApp0/V75Hecy0A8
1ihy5Noy94XG4ryy0mZNCxBy2aqOycRhkraPDD3lDvVn9/RCsh6VXX/YpPYc8CZ7y7pl5ctsrDv0
FV7Yvq2Lm2Zk5qEt6xkZCxh0sBRb5RGdTZ0BxGlYt1KUWi2sSW/GNBB9lkH/i79SLa3fTE5EN2q2
MAFx5LvueKa2Kta05d4DfMIM7kiqv5JtilbxQ1jF4xcDyxY7f92mbp59B0RCZD5WxBB7vG5G68wi
urDMjVsnzG5LmdazChovra79UHibvjIdDlCEXMwCsnLj6PsRmZSQYZGqS12Df3L9pD+XSbIxGzGH
NNMA2G0yXUrUA6vO0Kx3LRh3HWWqsLyEpVXvHh1PsbwEXphqyxTY+pqH1jpoXvRbU0zCTIjg0g9D
GM5DdYy4TswCENkuwdkFyd2MjWLlWxzAKIlxTXl5ccQUmdxH2x83kafxX1UGw16fkR4oGA1bp14d
psF7TevsZeJwsuiUrknchHvy0hAXw5VDgWrdKuixd0tiRS8lEEvb6r6CSR3jwB8v5DHswgrKaK4S
qoPe7N764liJUt8HNhsl2/zS6xuMOfVmd4l+iwTZiHE23hHCKCgCzFArGJJF4LwYTHfMpksunYXp
Saeihj3pJls6QbCu3Bcs3x3zSEQjZxv/p5trwUtVxPIWhkiZIMcg1XYvJYNhoOv5thbyhdPGYssI
LcqGwCKLdWISS6SRtQ4fteVZi/xtacOR72BH0yBmwBCY5q7HocA0SEGuBKngU8L0MEuy1xCA/h0l
gxOVwxsqlXSHN/5LFRCvYIkeIytOT67TbvShv6TEkL+wcjhVIvscY/cm5zvPjC333nlmirXA81ZY
X9y772ogQiwXomr2ofT2MJfgV8Cs6LrR5snWvitfs+52H53GTPgIbrKN21hqE/iyWZbjBMyhjept
BtujQlr6ZnrK3/IakAEWuJL4yojn3FtuNfmxRVW1YO33WSeGuYp0+iMGwOqBLE94ZCAzABW77y9n
bAvNeX6y5R6tJvk57sG3CcTEWaivLPuD/SDiDSiJK4rUFXh785KT8+XKYyUZhXhVEuyoDMszUbXo
o+lZp6APj+QLNPeuZY2XB1D+G61q7k6VV0eL/LlFOTFf5uyldWIjLwFl7RsrgemW7F30190yFBo9
1kBull7s7Nwz93D5znZmnyZD0aOU7j016OFKtKLK2rhoWDcAXIdlQsreXfVJcZmqBG0gt5BCstvG
ir8KiH6Kxf37zcQIhzZFXhRC7tbXWRh64SoD8Lw1NJtLrAtdIe0x0YvUSvdpSayhYftvha/k2Sik
cVRZuuUQOqd2pNZ1T33vUgi9ddpvZO7tq142LAtcM9mroeYV/pwa5V/8scruTBwIM536v1npwS4o
foDXV3fDdwiamEMjo/nPjlPL2Y10U9i5yxW0WHtnzH9TMDxDerTNJKxDww6vcAnrLSjupIizld+N
3dsU/yKcgHvDJcBD2lV7az1DXGKtPVvR1UBhwRapg+MyIrKu4/xOL0dGXsydWAd6dvfCWf6eWtFS
r2eTuM+wlatGHDpkaPRgVYoggmArSLoYotGh6rHNXQcD7ayy4Xfo1PHNFvEe1sX0omn5rtOh0A3Z
KBEfTxfEjfl9cDXyfMk8d2R/4fr2ybXDPUfxcDBN039xyFN8NN21avgn0eOS2F309xRqIk0LmgLd
m/p7MerE1fgYtiwfA+jsH7EzmmcezZVu0XNplrZyEn16LeBSg3jWdrZi/IMDayB7Gw+mLNuLivU3
LA3jXUdpQT4OPPeCEAwTrUtb582V2e7B6iO27yrl1MZ9Yrhtvquyng9l+QvKhP7qEAH8EFxDSIsE
V/j9yQbwct8B0GkBA+xHzKd3HSc3uhvsDl6e23fH8jDiRqguHBERWYvFeBvpNUnLFnLaaf6OIJxe
M1n8LLWGVemEgJFLjHa3x9a5tlx3EYRuEsPT7pCCtLcIBwkSm/v3G4T9a62odGiXeMwTNDVbyGOf
cVx656CuwgcGYdCnHQ9LOLMCUcRPD4O94JJ9TEeJP22/PzSZLXXVyNpK76YPy5DeqXVihzMr21sd
S3AU4fnDckjmwUZt0lljB/z+WFrYzFbK+E/kRG9dFDEcLQyuBR5JkPHQx1zNvQvCf/ESxUyB21C8
Wd4nRpjw8f0HkgS2Ih8ZYcD8H1pOdsvIWotqsnSmPCX51Rj6ddPrhFp2kqjdCesEpWT4GCtMed40
jtuJgC8gPJDahR4GK498oZ0cqbXsnlaoaWW4E71nYkOXxyLyxN2iJmMWTwvYKCIdJyA+O1rA+qhE
dQ5nWWDOK6eDAboZ4tIHhjFjQIi69yvLgEJgOtfaMK7GeFJ9qu5lweyFDGmQyGhjaypNMK5Tv41J
bHOHJn5Nhql9tFF/MrWx4VkZdg/8cI8s1c2LG3bdI6oQW0e+yM/fX9rnHs77erSO6Fa6h4NwbJlY
bnf4/mxqh9ayzkpkIvP3hvN/Gni2tv3+wbUf1IB/Sp80Jj7LQL3cmIqG//t7B1mCYajzaP39k5PC
bXfs9QsMAvyJmQKMkmcVS9n598Z65x3aEa71900PD+JJcyKoGPMX11wmzi4m73/+KN2truRa/vO/
+lUPlDsw9v/8STld54gd//sWzkt5Z0EDVV+MyyZB0lG19+9PdbyEoTOq1+9bEYOdKCqcl+9fkAfJ
mzW62fX7FtkZhB1E4p/7C2tEu9D6Ljt9f6MFghmNdWIfvu8CzLsIJKpC7r+/NdBzZuLMGXffd8EQ
Z8k6N518+/1ZtEPhBkNBvvn+rEzmFK7eKtffP7kOpngnqjn4d75zjQ5ouwUdaomG5Im8pLtK3wzJ
HMuDFSejxC1Q6bNcId2Osh2eI+syosyUvUf/WTA50JoDWgFQhWlTzxz8/uEN9EmZ5+2ZfhMli/z7
2YyU+U5M0tb3zZEOe4GexjsGcDkPkRjZEfCI4PoM85PQ2uGhcxVdgApgSDzfNGuwTsJOikNF6pZC
c/haSu1H547HqE2Swz9HmU5ylXTLcDfOr/WOsgaDyb1IAFHX1XAvqzy7VtqMDzBhnpQo8h4yS3oy
Mnh2NWGhveILXU0mc4+8tEICjsLyRgjZzoe+tta75ihLOuOI4cEqmlLEBh3iwoi8pK1oUNNKEucP
ZDtV66LTkm1aO/oDoW/LYinaAlok/93w3835qhBBA1kj+YBz5UFssKmrn7bDqC0MG237fZOvh6qK
ZJn5VHIjtFtdk4zXMwFvoFGRhv/zZJC8eCBSa9tofk6XTcy1RWSnTmOIUeujtdYH9UdzuDsR69LW
NCMbNct0j5Y7/BEjF0w0z0sxRPnBiITx0BkeLDPKhsOUSQbVHb7tPpV/CgEZpJwlr7aeMySpivwY
SoUhwE2i5dRZ9dEvGNIxkvmhefA4PD9tt9IliyVuxT4vQMrImq8f6i8vb1ARuqB4mJ/4R6UxvexA
jCJxF6gZrZIIv8h+1J2xqDxr3AMUn3M95kzkQQWX/qgTnshzsqKy8+6FDSM5HUgLQgyJ6NtlqpVx
CU47IoUmd0fkH6LMmnEiF7WnnwsCJSb7l+eNxlaFI2nYmTpMVhCf45bfnxtiBqVZ9Yls0W7vZ3NA
WV0Fj9ihT1UZbU1jnxE4nVNlhp9xRNKsSxIWcz1QQWAhV1Gpqn01GcClyG1M+zlfKgSE7s4vKCrH
cT0Q577RMtasrdy1o4vqUx8l+HnUZgWhoctKgeArSKcfO/rRnnATUISc+almxk+SJdmABlzioE39
9Qee9tPgoGnQoBZ1CZjTXBkH5eCsK2354TUhsowmOCkx3St+l0KrcasoaflVD15QPvFm6tqOzEV1
GLxaUry6SGShkTN5RXJBmn3UHRMwEmC+LWtJpUv6JMhpk8Xcw0G3ctP9eFsV7loDaPWWkXV6zpxa
sjuVO52YghfweGo1OZAhcyRVJFP8xWmSPkETlDCATAJYAyt9ek6dANbVyRfrtFWtZdnTqUSzUSkO
EXN+jTRKJuu+dKZtSll6xjAaLswRRYjHhHIfRV3+ZBPdL4zmfeIZ3WGg3bmdFt1yoBpVD6tN9Xl5
zm0hyZiOwZ95428st24svKWmez+CZmSJOP9mutxz3Sjn5fsXAxJY5QlWkgg96pYgq/wJODdIJvRW
AerJwrXBthTS3Ukn4KFg3+1dmkavnmXuAYuq41PC0ywZhvpZt5a6oNf96cAZFL7/HmFvPXc5YwY7
mQfXgLHdST4lYYyE0QEumyCpG/OHOugem67nut4iVCSOUXTLPoOG1XQj9VqBtiOeD3CEbw54R8/Z
hCz2n1rsd0ie0olYhKh8mn7z6Um8EC3jW2I6XvMplw9zHH9Nre6cm3gCfZwo7ZKyjASeenCgVl6h
u8q74hnCxoDoxOTpmC478i64DvOlIUeTcU5qgARxp/XPAJ8iVxXaCwSdZO419nCfSHt/QUNF7jM4
lf8PDvnfgEPoxv8ncMhj+vknjdvuRwEu5Pvn7X//3//z/U3/0ENcQCCmwULGQ67KSsPT/00Pse1/
+b7jmL5h63wafMh/0UMs+19gPHRfGK7LE9QR/n/RQ0z3X7pnmYaPYslmweo4/y/0EAdgFXSQkiS+
spj/UpcNtmu6jq1DuPP5Vd5/o4fg8LBYKQ75NmrYeGQMKEB2vZSUUmuT2PPFwEQF3TIqx5px+bbQ
feKWrDDbRJpQewt0R0n/vgwH9JhZxaxq1lVQbfvJLnHg7WSxF14ywKoFDLASAfQNXTk94xi/Zw2H
u5aOh0w4zCldVW1CvX6PbIuaPdRHpghI3H1PMFq0yFjoCqBQhvGjHjqTtEsSIgqU4oi8AGbh6V97
SfSSkcW+kJpi0hSbNzMM+BqoWjpMuIUJQWWZdU7KcZirLdFbwTXXeR2n9qkZXbVKi13XfRqiCRZe
EvsEhbTuttCKaNn5I5cOE/U4jpg/fi4JAEp9dezmvImy+xU3I0OjOk230iTohPTJ6tzb8stjh73l
eO8x75NEL52jNbbjzpAD+UXCOjpa4G/KyHsHDw79HHTHJMQBOxsqpQO67lNh+tCWy0q8MpBwEDGB
eBzCn5xE5qMiEYD/jCRmMe/Bm9iMtm3KkC33DLZ4jXnr2D7QGJinpomDpztg8KXMcGzcuxMCJOJo
k19UNx8uT95FSGDMBe4dpuFxOQ4aZKqc3BCHPdpan7xkm0BQ2SJexxrqlx/eYMlDJ0ii7IvZatlg
g3T1oDxWpemdRI52zmxujt2wx/ErRua2Bc4NURKgbEL47BPc2eRMedaudaJ3l45iaSis7tXXsgBy
a1DtE0ztaddER/klM79fZ03eIYcEwo27gCQkl/QrCnd09Sp6Ceo6v0utxOXWaRL1KzR6p65eWEHE
q0IjWEpPK1w5RCfYyiDj+bWqPe4eUh6RByJZaGxroQ2qeq2sButqr2Wr1g6BYaDu9Mzsr1mNPw10
PknYRpcygfpbkZ1esZgKm5Q8gXF6YX+4aj3PXhBxvpJpmLz1OC6XST+sRynkzZ68Hpl4+YJADvL1
wH7NyjF6dGQjxtg/NyKExxFVactCAsZcW4a0nzUxdz4SMTRhzQZd2EKrptcky/XXthwODUDUTWiz
X08i5zcAFMXu1rNuQTGv30nkCvJWbAeQf8jsCBzlnt0Fsvn8D47OazdyXIuiXySASpT0Wjm6nNOL
4NAWlTMVvn6WBrho9B0MPHZZIk/Ye21MkuZpAk1AVOvKqkb3hD/DWtQyq8gjzIamkEdlmNhH+upG
4NlxDCr3LuqUJvzKA2DbVO6r29EFRARXF0X5M03TNU5/ioF0425U37hH9B731kuSdLtEW/rQJ+HR
7Btvk6bid5LxrjE5QbjL8lU013virMw3ZOVblKrE9oRlvGdOkNJw2cXBcBAV2vaRSKaZlERUOFWU
ZXs3F9QKjM6Af23QFTI0K9O7XlJYhUWVf0VudptLlmxFrdsdm6ywD6rdYJPYabXVxkb1tPc8uZsq
2zoF2iFnBmZAlr7kbnCkvUrO0xLq23vcrTBOa39rmsW87dJl3lEHxzaGFLdLOyu+WNFbMUhjE6T0
YiJ0jw3gtNTz+09dMjBA1f9IQuKPsIpxI3weDOmTpBvhp0d3v4lfyqV6EK18hmsEIgL1AurNZN26
nVpHUn3ZPbx0Ug/lQoLET0S63iGspy/Ho/TwiW71ovnGCdJu3RKvqHCjD7tQ5TUs6yuIO454RidO
hWPJt8W0DzPedlGIbm/ZwO+p2PHzU922kn2733krE39nJuAH6iUcWTjYlc2OGN48yWa2heCJG0zK
UCzVe5riXyDi4Skpfx28TkQZxSu8fO1KWMZVBhbpgutB25+TmT8kkfcPqhJi0LJ7M0i92CP/TdeE
w2N+ZLruSvS5MatQvElbt3BgIsEaAccXVgBpY7T9hvPEROoGECnc6tmA6Wi+BlkAPiKQrPEy4wTM
hSldWehtkj7MEUCquG/Cl/yzk5OzslvbXxAQ+SpojHFvxMYnoZS4PyL3scJrjNTWSAjVROTCa+wd
Rmj2dWxucfSzueck2LcBKBEs3j3pE2j8CAph7meRWgNTQT4FxtmRbfiNyETQwXHsJBkd9gaLKbk2
U/bsduLsJUZ70Xw8lY97Dd/gsVYJRzVgC3anjB9nVtetV7dLq86llbW/ImXaAkIfdms8f7Zddd8p
/zPOye9GaIVxzlyM2Hl+R0zRsUO+gNbIfCbEJkIGiim/rQhBT1P9zn3W7zodk1rsVfPTMAcXHdGw
BZHc01GhncY2usaSPtKBM1RsGEOLZu2mA8lyeJJYUKlNUmHxnAimZZko32uXxVFFE0L5ej8TEyzH
CE6Xb4Djz/U6tFFtWQ2bFpdECWIwt3WIc0/2JYG7RQPw2mkDIq+Tdu84zngKLOfVwBzK3gB8iGal
dSz7INh6VcvNZBPVW9jS4ntQuwbxA4VGBjk/5U4lbSz0AdmTy7DqraBcOTD2Afd3LD1nq9jTht33
Et1wmnkQMzIoNGTJ/t9nzCFVR2MnT+rFj719xiVHklRJXB6fOyqiilYwfB40cU2jX28ouGvuy+Rv
ShvzLDphPoTwur2ad98o2VoSpdiF1u+oGMmM0zLyHPznYMJyh736h7sDP3Gc1ZvMRGiaOMWpx4Qt
IQpstbDXZc9/lTQjBJAGsfC9MtTZ4zAPO9ff1kJeCgnAe2jnYuOG4x5hnrn86PV6CrO/QHncUN70
oFwrPuTo5ZDfMZ9lsxNdyoLZZBXqo07Mk9fwbST50kv45IkRWH+q2JBB1ShOMMZ/SleUxHFP60I3
GI4RG1hTFZ1dYc0X7VT9RX6CMjOvvaERqcTlhe/2ofTycTu2rB/JDq+t/g3vibfT5QgktS+uApzX
dpBg2OekvJAaVRXNdE+4+SZrMcc0fgbzOASJZbEPZQhSiG0hVI3DBjx2gNHllCMaA/bm7efRNU6m
4bTnvIlhdNloseKo2Nij9dUurpwxZDVYEnxPSJ6z9cZyU/5lGXYQgnxBpzIC0iDxUPYxOHKb7yxp
7uJeE5Q4F7+4qN6aAZRogd61Hk2szuWfGGyLNVF/LlyDODlMr1u8TMcpsJ29i6R6svE00Rc7a3Az
ZFuVIw7zHGRcpZwYt0k0HIk2+vHr4tJWqAVdk/pHGf0lhXKcmvA4vZ1p9+5hCBwHoKU6BBJVdmrV
LTYc11tHPd24Z8hthzvTyqiFgpac4AmKgIkV5zn27luwc9dgUemFblgfRtTB60DBRP7/6w9TiFgC
TZxRYD+UbMPow/nsM/toic5699VcrHXhfVDZeEiz0uUCSsFnkx+wnRlpoVjmurAHcPChD+CS93EF
uC9f5yXQF7yLz/mXnmOO745jww/ttSpcTH9pTSLVGO0t3BYPhPesJwZ2G6F95Cpe7u5IkSFCGM03
6ONQXESSAKQHMU1eWQ1cgyy4ic5g4/ktqM60xys+mWfNOtOATs21VodHK5uJcP6ekR8hnbA4GVDh
A9cOVk6Miz1o25pTBj1EWBvvrJj7aDBee/TvYxpuhoLk8UZYcqNJV2NAZqe3um4CJnLVoa4Z9GMQ
/JltFpBhPOI2bUkJ64gdPYDENffweN91a6p1kUiTKA3gDdMU97vSRaMuqIZERLomSmGyOfLsQG3O
OESUrM8SWV0T1R+c2dfoV62NhhXkEQa1GpeZia27R4MUhhzsmKwOxOjtA2ui5PA80g/SSW1Mjnec
WcnOSNiuUnrld43Tz+d4dHYIFMwHUw17OdRr2S6RnWyO7xwk2xf8qetSzNWDDPRt8ph+6kYf4kG1
10By9+CMLZBd5uG6ZOsOVpBzoi2yfFEhdc9Q/s5+R6yPZXQYcK0Jim06tVvGgDab719rSty7///o
hmQHLgUzTOjty4UX3SDgEApeUTE8l0nwUNhmffNS+M///60xTbVXcYfFn3z3CK36LSp/S9WWQIkX
TMgYvZJFQONQkH/OB7SqqERWM/i1XR/WRB64bnbwO8vYlGZGAJtl/eu9xYhENIsZOuQOW9o+zzmh
KglGz63Z5i+1cpEwOWSuCIPDgRPoI9BZfqub4ibqAiVeBOlqqsh3KBHqOHGvtrDrEwZlGdTcoy8f
WnsGOOkMm4Dwrq2sgtsYy0NSD1t3tBEG2sYRn7O/L2hpTh6NV+4F1T5FxkJ8XfiA93iGI8bai1f5
zfQt8wg77KGsgt8sBUrdwg2iWUYgnaCaLGqfrAsZ7dhYMKSugVSHcfmg/JJlbl1/hE626XqUemU/
k3+s6Dhmi7wJd8Zt3UnzJiakDwgEkt5rtjjciQToEGMugfZWo9/TPOwvyM3EGgbFXWV0EaV74rDA
atgkht0WPswkyc9wi/w36Q2EaIxZqbElim0jvjMZU/NiZdum7vRGDfNBES66S1uTnUtobnKDEK9x
9HqSfQ7dWKbnBqs22n19DCmsqCHAkxKS9RhawBemkU3qSAscVM9R7bR3TLahU6FQN3sWCs1sEigV
phc7df7yDIGnFNYpS1D45y6sIBJeDsVMQhuM8IZ+tz1T80m0LwN7/YIX3plSA98z5Wfozca+Zpw6
/WQy0lhCyKCQvNS4tkL30BThSTsFK38xbHwdPwkgdRAM2AqaOtvgEYhveWXX6x4HdlJF7jmH0m96
kAicQdDCjCQ/SLkjKzsBtZ88cLc8LzrCuzByBwhlNABAkotdYMJfhTrC45/upjrbheDoFrhLalt3
LbXlLkKRiE494eJ0SC8hYIDz692JyYLrsM70DU4BpsJrv7cfSV5J2In2jw0Ty3XsmJJIhrSG6u8/
+0RLruoOJ9PUYGdwAvEFU2ojTer/yqyaXWLKM+l5qBGTYd/JebwzXTJBlEHFh/HTZKpqTtdZSfZl
JHIyM6k6Ut4tAhiFA5z+tRMkWviTBN9toNBTovrspubN9980tnoeMvWRy/cSOOsWWsNzjniZFLcQ
BOK0OGk0oxr94M02OwkZrFwZ3DVRW9wMf9/3A99Wnbv7iihyg+oeyVWGAj+hyh7z1z7irE1w6aYE
dliT8dFm6L1tpBYR+tSiH7lAkVafurwOtg6kzF0adI+i9seH4giikgFQjWMoNf2DQcoIK6xVK6F3
BXgtR1MTccakeBVF8tcdWRcUk29umnB5qrwaR5IzVy/vg67SE0SHg19m9xFQ+Vz28TkQ8M8zY7pP
khy/M0HEpln/oGWYmEupr4bJyTaCHdn1PnMtthWoBkAQVGLaxHeRAsKazsT2Jr71NNn7jK0FKXYT
2W+DiUyt8f6iCHfvQDIBQ5qdZ2noNm4KLaqGG+dYH0NijIzQaoYDFoUdg+N4N0s9bMboG838zO1j
xmzAqKtUFaBjri5Wnd8iu0ogolOOcIewXabb7AIWAwhi7bUIvPDR505fY13dJyzigbOqY0DIyDVT
5Du1ES1X3W+Z+KPEtdgT9BkVRh6YzZPvQvORrVzb7lg/UBV6u2kewKrnxnfMQOrU1tODjyHQa219
n6DVdn2aPBuhoMd04DYr/RQXV8Pr4gMznHrbG2G3d0bn2Huo/ho7v/VjcWYvlTYeqC3aGj7gCzF+
T0Y6Qz900SSWaKuXY3HvSShZurhL0YDtrGnmrmVosEYOce5j0LAL1MXvWNIH730kjXOEtSRMoVEl
pemf/v9byMaMhMFi49WaF74pvjPjX7P8WubCZPdVhN9pBwHASgiawkL6intu3iEB2oiuzHYz0wbO
PPkjJVVQ2i2BIHjgVGkT780y03dMax1F7SsIOkz2YbNpTbLp0Q7QWzVEDJALdtXt9Eyu7KSA60Se
tjD7zzdTzdGJXAe5noNsn6KRGIbB2oyAvK7eSREL8M6qiWFTSDYg5/Uxt0xnPS1PO5CLzRSP53FQ
I8NOd6eFoYgayI9ZRp+hZmpUo+jlqhlfZgfELTOJiWA0p0WKJBoaMhTJ0ikqOoPhLUXnvfMwhkmU
MpuhblHPUedzdopua05wSohlJDiv2guwrh5OpXOq9UvutOOW09Raa3dki2oF1ZEJJ/Lat8JNMPhP
4HgDkgMEE6uOcnVb4o9whnmnI8JpD8J7DgL1DZ1yXGcScw7JYDeneUL0FK7TmFtMt+Wz43J2o7+4
1MRAF8nwC2Gn2VWgGAI80avKsI2tM+cT3spbic0MLgcgMT/T8wPw4wFxU/Ve6uJEhbFYGFGgDuP8
Z9kGrvlE+YfFY5waH1brEDyGcGXl+vIYhXgiMsuLN6WKPXaT0Y1UX2Ah+3JmLauo5074mcxV5RTf
ysD7Z9FGgIYhayMDWGLY7lUgQ911Li0rP/oeZdAOoQ6mqukzMkzmkUrlOxu26KpE63gJa9z7nJ3F
5GCGcGdEpCFgiNol4X5JfXd858TiVW7xM6E4WswZPXyBPZnfnD4xo0KyFnMYYjPDTx39IWsy14mM
0t0QoIPnAKLwrEF7ROBgTwQit/vatS8MV5iHJP0/3bntRk5NR0JvQJBMy/g5Vf5HmOr5zI7tkPSF
e41l/BOIUFJfWK/ISePLHHpH/t3qGn8VpPqUnrbfVBCmZ/hMmzGJEMDTJFDAq92Q54+dpfRRSbPa
9ciWV8S8kBRnREhx28TEwmiUOzSjxZqdN0hwHyskzKpdHPS/Ct8oGdUcn0Z1HEqavAJdYCGgqZIn
vjbaVt8aFf5VVsmmXTGKiiqP1srEeWBDxjE6yDiTIsWBdWrrLIr6ZWuYDEdX4+AzSLNdYrNl1dxa
nQ07t2GMrBz3z3Ltn4pak16yv1IzDHvAhHzXpeKFSfSrjVxWGfPVM4895coGCQL9DbmhD6GNhqRm
ewlDG+Na3u+JueB7bnnBCumsfeQlh1Gn19KyxV1OFrUXet9B8DKkctXV1s4psPvCqSR5xlPvkcza
IxaBt7gbidcROYuIs5BMjyNYBEeXfOg4+ebc/5qD5U1zewa0sDfM1ga8OhjFGnFtmNg8hwGqON/r
L8p9EH78XjD6dRzy61y7+TjLAN05cegbyQN5Sa32ODXh0RMU+BnO0WUGC908VcluYvJE4Nu0qgW5
6LaJd6ZwvfbZnsphl3gOCrI854x2L5Bo5NodTEwV88heAnDJ7A9sTNWLU+2QYyT7xpX1LhrlwZ/J
oDDnnI6XJDUv+ZzG6muuaOUSMFgbq3SoCVqeSm98UGgJj1094CgI433r4GrJIlSmkUB/xgrfTNTZ
qqOYN+bRFYV1F9HQx2KqD9LKLWa2w2dfMOQw0OjoBaVosu/fcBBx2wQ8PqQlr3it/yVY7txg+G2z
CqY1vh4dv0msp2sMZMlWEyJx8BMmKo2ht3Uiij3aHpvuBXF3A03eNgxvlU2+sbGC7jvmqGjIAzTH
nWvzdhgVl+g4Ej2rsEMtG761hRikXsycBaN7zmUqSzxdf3EhkGMHxfNcxd4xNye1N0OcjHCGgq1s
+gXW8YdQ29q0TGZWATJ51AjNsC7ocEJsRud+aD7RvJ1qbbGMYsa7Tq1m3hgS1ViYnnAmvLhu7uyI
b7xMA+ybTLyFonxCKDwesHNnvXjKU7VTacjE3riARUoYMSfexpPmk20p1IxikZSMXOOggVbtwjJT
BkEjfpoffdzINA+o2gRhWAF14dGs4CgQ8FyQVo9N1AFJT8gbe8+Dn6E66jA/IRv6KMn53szIoVZA
nT6KPILxYbzzim3s4KGEnL5PukOtmnHn07wQCy3WTp8lHwnMHsSQwHLooYg3INIEA9Xke7xiwWeQ
FcOWzT55iew22yp5YyMjVriGONrzgYaeaIKkc821wy+bJvw313w7RSaR6oa8eTo5kj5AEn1pPHlq
ePMn+9Cn9efce8cYIADNcHoZEY8lQfbVzx57OB9ytmTIgy/Z3pTJNN7caeM57ZNa5M3GTIQPy0AN
aoll2ITz2MbIxg+8iuJAsluNSGZVJCYPRjuSlsivsMf4dTGXYWZWgRpBKEtknmKDNNjohdSCwI4g
glngu4iTzoS79wClHyoJKLgGI2HEbXWHSJO+jmxc/FX4XbwG4U+S0980/Yvpd7DIQxfGLkTtC8mM
TdD+Q6PHyEs9CsG9YovCJsDULvdjq3fVFINbjvINaO6bmRE9jFiEorNN5Ipr64RAlOhA0lkxcpvX
etn4OgmEchWMB/7rBZxNfrOzAP0+6+Joyey9rwFlmqqLt6Q6XGujTg8ssSU6e/mifRBCQ9NbDBGT
byc9wY349AL/r8hcGA2Y7km/zRGYWjfdNRbzlqMD54VlqnyW9nSTgvzyqHc2xDrprQht8E6O5a4x
nBBzmOeSq8n+N8QeJyiXKvh1+TPG/MDYa+465hqqUQ2dKakQVsQtCE5CMlJM/hfx833szJxfWJw0
n7PEypgxLkLTz5QqzmDoR8vz0xjVZRTWPQDQ/qzf8TUVpHpVwNpazYVfq/wQsBJkLYX0jxgq1+ep
ETObDKd7dwXdxIiyCz2TO/MHG9wC5hwHxwOn7jHtxnntai9krWB9MfbF3SSmT5HpEjy58creKubq
Y21aNCytvYOsUNSB9zVXucI/nabGmVCi6ebK6sOr6jd/dPcOkW0rVrjGSbctRr+4YUasom6bS+tU
9DcLaKTlALEl47Nh6YJgD4AdT3yfkJHCGLoufwnSw8baDFiupDoaMKfXBpY/nvl5TZRja/U70w3e
dOHY6JfWScZcmaVA/+h7DN/hJWK4vmUyA20Vo0vM0OETmFS4I6fJAFK1JUBSNmIfmS3BhRZ5eEXc
tzuNtLvt/fKMhdyI/PnaUatVbmlejwIxxhblOsYoM31DPULAHBOzY57734XL6spD3reTloJJMW89
r3cvmRN+jyYBrY0dJGv+lwmqVfImELETKNmpJ4TzETFjwmfdfZgdNIcjYAhGdNY9e4XAaEzQ483V
B4yytR3c8QOk98x5L9zgWtXWS0PuQdfY895BN0wqpwiNhFzs9uTM6jHTzYtc1vyIjmw89/QeDL+c
qNqZWUsMgz83m2o03hmVlIxQwTHF2aEPmntjZB3hheohaR13BUgpEFukzetiKhl2K8IGYz6hMunW
A/rXbZfUgsB6hk9dGtxsr37rKS/9iqQo5SPwrms425xGZtKlCw+G3poz05uI1WavccgUq1urZFwb
iOCQq7x7SD0mjNFEONsiENYRxQJMIaKMoYwy88YI7kFb44sf4Hk9J/PwYzPhnmOI8r5zrYvmidhB
Og+V4ZOF2rPBLX8Qr0LWIcxEBxVJqgsSq6KVthznFgI9DHK16zVtldNM1LoNb4KF635lV8HJ8hHQ
jQVsKXWDzpFgB+f16NAxdoJxfS/kR9K41SmCkykNH7yHDd18iDoCOrvk0YhymwImIpa3s1ER2DWv
fMD+AXZgfJANqRLYdYOD19cnb+jrM2qyz6lLnb3tzCsjX3bDvhGyDM3xQAzmHw8kEwH9O6KsoDZn
AZRHs7g3JuNxSJD02E50mWknocbGiFVZSrb9c2diHjCbBdAV7GKQlXck+JYF5iMoyyjDTW9H/43P
H0D/jkTnQ2cwJqqQTzEpaLDiAj/ZljbKEgu160IgjG8JYJB0cl8kyTzsSQWe+7Ae971PKS1c71zq
vGS2XLO7CO+QDtBo1e0HcP9t55PMkLfgvZpguI8q8wr1gqBIrAMbJ+Qydq0alYONe5QLI+FqPmkX
G1nWGtnihyUWsiPStknv8YGQB+qj5TYqVi0DI7Fz2FYRXwZJDdQjHNltjfrcvFcUuGfPfVYkHenm
u0PMzNte0zdXl7w1cU1HcCdjXa2z1uMhyHr4fxNxcSNmGod13gKjv6kMxLdwgSfSm2Dz1K+EjO7T
RYVtl45x0F7xHvssKchARnWPPYB6ICiFdTFSmEBF39Iz5mJPIivIrOplTOC3ME7F/uiGn0BBWKAQ
K70W9aMkxvxcI/Rcpf8oBAtW5VS7JNDosvR3pEygNvFPZup/INwpT/AYr7VTp/uSf7ytSTzYaI+z
wMJwKI1WbHkLJth4YHzrlVdMH4xEr0U8Ziu37It1Zel7myiV40K+SoL0zCDQBpkzh3zaXsXNV5wk
uCK3EUQ+4LhzWvLs8dluwRXJU7UkHoPfVsTnvS1Ilxi0AkIo2h58hDhqr2PgUeC6RwWRapMRv7Gr
y+JhdMv7OLPMFcamdYKaiw/dLam1ZjnxASk6AuhSNmxOFZEErLTFeGPCs97ifSMBM0UnZcCl85Pm
lQSkLz9GqhNbNSGdPvKVSfZ/dYvtdezJNNfAIWowjEgC6pIBMWbdqorWhqc/ZeRuMXd95x3N5kyC
58olZ2MlRH01QvtNMyK44AtkTwDan6IBCVm8GmwTaVnkoS3vlo08/NO5b46TOX9kgX9wY/TJuOkp
D5oextsyeB+vJvNrZx0tYi0Y1jHoCUlqUERAZAgSFA39Oi2M+H0ihMOMoy+S72C26BG5kkPm1sBk
tGVnwGaG6mUKsQgO/ktRMy6SAcovMCFZ14K3VU656SrGzFjpAugv+uAakpIf9cgaS4Jw5DZNuBY8
ZkUWArFDJPkkCZjvUDYd24m6bMYyFCEYpzg1MLcW1mcXmIdmADtS3BwjHC5widLDpMdXNU5AlHrx
1sbeh6gwH1gfKkeWbxfmPx6vZ8vpLwaMEgQb7O986pZCtB+6INKgs8d7ZFXrwEVGzku62DTGP3NI
v8C5QUfh1zCTe4aQiqI0Kt11OBpESQnburp4VkGs3afJZG7bAXTHkuND5ZnfTX7+2+i/yMd/boyZ
2qGdvrNqu4Xpsx7hzxzc/jUuGf9EarZodfjlKVa5SyTAU0QE0WtDtvxqiPP4Ws0zF10bdIwtV3yx
ZEfrP2/lMjwq6z5kKBRfS7NRmH8ZYYoCQkDapfdd3N+rEFV3aTmfvrR4rNvLXIBGqAbXWsNuwElg
GaAqCZXatUjmxjBsT76y6IizYC/zBBpuD+BiwPbFmmNvRxX0VTc/9po4Rx22T0WR9nsMD6DSn2zH
4t8oWRqIOxeoxqoacdgwbDpzMRzMOiI0bJhYlo6AJor+PaBdWvSCKiavlRBkxbtcsXTCO3Df+Z9J
yPiKwM4Uhx5HYxc54q7tCJjLZMO5mg/1uRkZfIEfJfq0IojAbo8dDNsi9+AQJuOda+FOLv7gA1kE
0k0vdE/91tc+x40R76iMT34d0qJRguY4qFcVWoEb8iBcxlW1g0DIKilEo8RfhKnrI1aSCdkTVlaG
luyRaQfOPpuEnP3SCpgqET4qtU+sve8Hm8Fs3E3OecIoGboQm1L0jjU6rtLChmgH5ryOMuehO2C+
hhnvTt0h/GD7lhxiNDt+YazcZcuiRP/jNykLuyF7zRsB+nZJTWIpBSpfUAaBFA4M5O9jnZyrqEu3
cdiaeyuR/SqXg2BAbf7a1lggy6LPGuJ2bcFhClHxMJ0zz3i5/8bmDMF8PhvIm4SY8/Mg5p1lkUbU
jCbZZnFytfumWiGsIp2vCH9wLjHs2Vi8BUiArpYWxyUTb8z3ng4VNKEBD4avTJyhg3XHPhcRKHsB
BQ9hZQtNa4y5YjbR4VXDHYUsyoa46A7ZQKoPHc+vE0wv/TRzrCOP8vPkIyRkY2/4LznpTJycRLT3
wCg6bnhu9vgWecpgQ7WjLSF5dzQDgl6m6imbdhjNAzZvSjCMY9DRVTOyGmYwhqQXMxBjeAmh9HbZ
E4wGLmtldfBycjJNEfaMP3HVHTrO0ZXRdHofxNG16bxfKRAslYEPAe5p9rr+eYJkENlwsXApPS7d
l9YjAHCvYPYSxwEvUXpLTJL5iM/5sXo2LdhZjr3RxPt08IC4eHa9Ef1SaRZo16a0FasI68c1b7t9
2maIbLqSC6fnmdL9RNaEjn79Pnqh2IH/vIhVccCtbBVVJ5SaokIhNFZ1uEOvwchfHQCV7uMKsWcP
izPOmukc2sFPU8Mfbh3ALM1Avg8zk65c4sP01BOWGt1mH6/UmIdPU+3gYWaT7yRXGNoZszHA2kIs
oua8P4dVwG+ffwDdZpfqDjAythvYUEzAtMArKYGNHvDAVxOp071fvQaFTo/Vxu1ZZiYdRQ7JcMWm
SZqTKaKPOc5LRo1AmzqdtCdsKjid82XhNPxivFCAC5vsU88Y2FuRkQxikKWeMVuYIhSh2nVr/hZG
3+Aez3yFre+m2I90uQ8SR649OzVIxXit+1zs7MR7w+8FVx9/hU5f7JyMe9tVa3Kp8oPIt5TmiAH8
BZbImjk2sucIPj/qEcpEE34r2TvRFl7Dhx+gdSd3YV61wasbVRHVDkiCKYHvOaYD8mifZElYEttK
w89gD1Fyboh9MGHxzBdjcYjAbZ+yPaR3YCyUdRQjbv9rjCCzfF7Xo9OiKTJj6sEgeSpk2R+x9n0g
NLzOjUxPjjdu2vJWhShvXR2+axN19KiMS15r+yjdmY7HuURB0a5AJ+KiTIea39l8n8ykqLURpz5j
cbSFKM6ZvlsHb8HUtQBUk0ijnAumk5OF58E32jez+FcRRLsdBAPpCj59nvr9FkQsPXP45w3uvfWc
EXiZes0/ckhtwnOosMu6eamgz+0NktC7zhTY0BoSqVBvJaGZnrsIHo3r4fiap2QFIQEBuGn+1Ibf
bitSKNhSglAV5OjmPVHrXXwVUWewAS3Y9rbuq+Yy5kuWn8xciyfV064qv32xziLmSShnLIRF8FAN
5F3ULGpJhbNWXjdDxcqRRmc4cFxNJC/URxhJxjfKmq9inh/iOSrOevyXxGSC5TTaSbRs1udcHYIS
m3OQvmP2e5kcxnsxIlDopXc6Sp9UGbPx7TEoAiH3X/yQ9YYP44s1HDzGyQVlWz3qlufGQ+dG7FC/
riFlRMW0Jb2p3psTwacRg4S1SGlj+/CLpLQrXsF6O5Sjv2u6+i8FcuCjznpO5xGwnc3Z0g9E07Bg
sMZ4Udt211SbT4OLJGTsicrq03Av/EEyXbTf0xFf/OhUz3JE8GL45UtCAPrJavpDpZP6UKOAIM4b
wzc58jsYJWSOt2lLL+JNLxmB2mb+z61ieZqN7tsx0B8P0/jF1hED5twS0SbMz65Cf1N32QlA1I36
D8o5MxpWrOinU8GXd/z7MOjcB3/5I5R6G5OgTCYrSms/DrdkTqwEmIOt5S7JlbP7HCVzu+tAzFF9
LmxCVBZTvhCoXOetx8wfTYqsVcNYK8/LwKl14T50CelML5pyZh8OHonuM8mUhLKvia5rXi1Gw3tp
2fEWXQbStBR2sDMaPcDZst7PwMtTP7+iMEBEm7NrI5NrVRvFvS0d+BfY65i7fbPchLrTouYPWLKu
jNrK6VtC6jAnP5Sth9stkcTdufo14Ize4PWZLgIr5UKT5We08i9L9ajAqTMW+hSnJ/dPAfhiJUZW
vMJY4IwZQ7tRoMaiaCsObVh/JywqifhhfiPbByNqWt6TeMTN3kBlcAuoxggv/ArDTG6qp15CHtM4
GAgeX/sYQq4u4rWUN8sscpgSOo/PjRrIaeyr+8SAAFlCsTvqApEWSwCU5mqL8+UVWZmgWZzQGlJc
zH7sfNjm9Cz1/6SFLD+mBhLdiHqmieGNpiVD7gLBM9aix7wvgU5WYYa3p0N7wv+bVXfXIHzZmMsN
1phXNbEvpvlvNjkDkXOVmutWIEeyMu93gOeehOVLjoBpX/frKlKfvQ2k1cDHl83Bt82TgzyGEB/f
b8JTZLp/bWu+iuCfb7GtMeFK56g5MF6ydZpE/tVPxlWFhgCDCoumK+ODU7kkcbKDB/zJhaKCZD+T
l7phsHPrY8AHjhJbyx/AgjCHthXscLdF65lIL9xBQpH7XKNaltVTmQ8bz7YgNSHh2URGAgiKH9K1
/iPrzJbbVpYs+kWIAFAAqvDKeRQ129YLwrZszHNh/PpeoG73OXH7hUGKFElRBCorc++1Ob9lMzyo
pohfY4WPduxZcRsGZgPkpbquXqyWcTyPLrdDlKQPnAIbGDIrvyOP0B3k3zxPPyyT8PiBynGNBI15
QYQRuOpi4pQWqbOiGzTPBKMpnI/r3ooRz35HN4kSyaLElyRd9fEbaOvPOGGv4ojyb6L99uR65qpc
4s7N6sdQqQUERTRaHjTiCOLusdOkzRctbBU7eksd0mC8CDF2HuiXLHcOwTRma4OxqlJAW7LQZqjZ
zQW/j44lLJCi1emWdl/95JWzS4EGFsn3vqGUfMtme03fFaFVTVGGE8yC/oL6V9ko5pmjITXRH4vd
Icuq8ZH/KhOd5hnt329RT9GBAVV0Q4JKszPGEaWGU1fjR5bTj05aHkkPzktV+MVjo90fihN2oJkn
q9DbPIZE1J8z9C6o08Zj0QX4AExydITvZhBSATT2ggQOnCDr0aRp3elvcxNzopJqP8wzlodU/wig
iTE3o0WeGWjOyfd4zhDlooeAe49I6zSPijohHN7zyAYt76kab734bpdMRq05jY9O1MF7n+cde/jH
gk0eE4KsX7FGXSSNUuGm9s10028NbPp1C0aeT6v6JZgX7UfPpYWeopsQeHATT3UbgEc8Onm2Uowy
GdzLldOBIbaZ0uoYjBvRK92mqzae1nqXwzFjlkDnyXKZ7wAGXDON+yaSsNznDJtBvdsPNmNuZNzP
6Fiaq2jb34ytgcIk6VZUl7b1/xSTh4DbTrAaMcj54aYKRjrtxRab+8tYQ2/rsDKlWcX4MEYfOrqz
wD7hVpwRvM+aOn3tZYMNTwujyPBJPod8LN1LinaAjvmfdIiOylySW/jCw5VQEsNKE+m11aEtccqS
sJ8ie0GRsalIN18ai9lO5OkEF2HItm5OIreTCwRFePYZLsBLNFFZWjW+MmOrNRjrSTzGoHxTYIhY
zRxQFv6pk9gRWxUilZzxhI/yG44wJtam4y/qE77kfvRqlD6SnhF3QQY8xs2wBk8B79GVKVrnLkoP
bjVGa8S/9QmewCNx0+qqgFz44mj0Wf809KHzSobE50A0R4026AQ3q3hBgEESrWCfOqBVenGKiR1g
gC050d7PiKTeD9DdBWYQeiPMA+G6d5uMFL5raKbFJhgJqqpqvTaaKfuceyg/JSp3Np7Br077zYPp
9o/ScJxjY4A9wmR3YDbX89mEVBpFEm/YNzPi6JZOJDi1tTRTd5XJ4u9osera0nhD5KluicMgXkT9
xQNUv57HLN/Mvtz0fekfaWQQ0SPd9s3rczYdRbP144FRW1SgY+4qiZwwixn4k6GSWjUWdoHLIxdU
jfU8bPKRdjitD+uZmBvErO6fuKCLlQag3Ulx9btXwGX01530uy4hGg3xZ9xSi38wSaCKptB1/ai8
IVpu4QgmESa3PCoAu3g+ImXCvkeNaqW0903eU0qCD7M67G2URE10bFP94A/TJSjDN9375+y8IAGY
w/Gfh4m5Yu91q9omRPLiw/8k3JX+wQaF/ffCxssKvSAzGF5kPe1PPPCJjv5aY/zc4Azagm9hFEm3
lqw73FZsvC8yGJ8RlikrlLRbvV+pPf0tVf/OWGeL0eRn2WiMgSUBNm1MW5fiWi6S+ywH260XKCwf
0y9m5+m+d+hYmY3CrCcp9cfiM+6C5pzV0V9yan6x6833YGxPlXAx+9gXDpCfCsDGRqQJmFuRPtuT
T9NpOPZIG1RJt7rq+ue4NH1iLdK/SoLurJPWfKqqByK8MCYpr78ab7D4aoCM8be29eQTisSSFggG
mnlEHpPYtXXw9XzGSTwgc5KUvqQEHCwstXgrbXJxQCkQoodqkOXRPs3RfJiooPczDMBTnJNGMhvi
f68tP7vfVHwKu6JQ7+XsY5d1I84qGlkQJ4p8VwrCcyoYeJeSAe/o6mmPxQmV5SgqZuOAMErScAmt
GZ1v5txYu3wE6dZlWp4rmciz2xQe4S3tQdCIHxJ1ajR+47ZGX+cGEWcxKzCTs4KtcqZl5OzCInhT
lR+cLSs30N623bGMJdEM5ADcL0SQp1/X7jfVbL3GBnuCsKwLNOg5I1hKKXBGfE3jWHNKuV/tA4Vy
IcMjYTrOdPQMtLYluZB64GMcoxkqB5ilVdTZzTltLq41nAcBktwfFMVgzpDTSWJMB2S+9NopoZXW
MVEYhqx3saCR7UfQw/yJ3UFQcGwtFwW47x32gIptI+SISOY06RcArG4qlGzxIxrh7NAaXn2pAwn4
daJZOOebCv8i9m+dTJxESOCwoiD1dg3KujNnrV7N81Z06d7KPfc4dCgSgrDwEJmAX42RH9sSHfBK
uHg12gCEP1o34yyWT/P+ud6v9QHW4cgaMMot/6n7RTSK61xjr3CREzMIAn9PNbwNAxP6v5sj1pR2
eMD/tB6Hzj+LsP2oMuwQU3dMSKY9V7nSFBvDpjUM41gXvxU+COyDlHyI7OlsJ+bJxKZwglflpfMu
ta0nO1Dy6HW/wS9HO7oCvx30v3sFEdYGEYn5wQRAO49PfktDji1DiA9JYB+ZB1IOWe8glD75cWec
iGLDjobqEW8YOZ/lAAE9B83U89VM6CGaZciYjknmUEd7HP3ButNFvi6CFpWojonfJhyOGIaVD5Zp
F1UgWRVfxydfjh0HQmBsCQ9Di+k27QGBeR0EMVbJTuxAWm2dVOuDWaTDyW5DZ+MNA//ysqUpEzQm
G4jFPaEGJt52yJYk63ARtFYwL0ffX2nIdouA+z2L2CiWll2fBjI0jyGjGjfsfMa+9TXSAd1eBcfp
69py085JLLXmo1sZ9UksF/nyy40dDWvXrthBzYE+VcXcnqgGIpNshbp/jx0TCAkxhVtpWekWk1Af
w3yHStCTZA0jDhFIqxFXpKmPAs6z+OippOyY07k0O+tJtzijvNZ/KP3mlWhj4yxDlz2DT83TMztV
1aVqiNVsRqJSUB/KUyavYdCdVRagu2ytmjG3a9IN9jEqGrTzSmjmLwGasTofaQVW045O8Q503wgE
vYjeq8l5pWjWB6NPxYscFTKssv40HVreFUpxTns0oaLOE49zkewQJX6bw3m8+qXDYj6m3c4XGDmo
4STaQwePGZE/yRo7LZwSh+rMEao5JIY0vk/++91grJwaS6I3qv09szPhAH8wHiL26z+0CvvDjLqG
Flg47mgJJocCx4gZF8N7CuF0BweA0Fd2Swh362c3BZZHMgzGcSd/6Rf1eUgZso9tO3ybxvm7Dqxx
2xDOczKSln56Q5Obd14wLgoQhric+CujSG5EAgAOFJz9HXllENvsc9JjVyZqKbybFgtCn+IqYPQe
sGHuCyTgs5VwHnVvbqqNH2iG3X1mKnuXPmn6IQSg9WrDCO+Yw81aV0mZbzk9IfqkO6NA9y+l5Cwb
xivo4J5Tb833S528pN5WuvpN3GPAEo3UwGwK59TO82Mhu3ZvleWvSBfz3oOgvgvGHhR3CEVUR0l4
FJkhn9wGMXXIOyDpGHiBHzzAHJZ43PjQs0tbyH7fxFO55iDcGEM9bfMQ/a4pEzARbjRHFLB04iqn
TJ8ItiaVLGkRGnfBJuYrsY5Cfz/ZZZKSxRhNB1HQu/fdRB5mczRW0Opoc+MURHW5C8qp3qB1w2Q6
bW3vF30z+0naIr9MoflcwtdaeapPTi5MmKsCEOnJ/jfPusU5GsLmsX+6qPmlVVXwobC6Zl3U0VS5
Gn5anmKGp18XxCgGpyoa/yoc52u8chfBpGhTi25aCU1x3lQl82En2uFkI6JzeCCJt9/1+eCcvi5U
5J5im8ElcdvhTibfQY/aRzFjLA7h/1EEfwQMKdYm4SoMhA86cawT2yhFOT3o7MBX/VRY2L0ZQQDJ
9VCyaWyTFJiRuyJBhxggslPOtDyjc6vkbxZ/viWEITH647xsu6ynaNxZrNkOOFu7d/9+rd12RIO2
6kd73VA1nKHVifP9mvN/16IweIq8Gdp5nv5gQOjsEk/gtloutPnTGDKPCAr6GCXhO7g5iQwlmcQK
I3HJ2IrwtQYBkFX4hdyhqda+0Dslb8LLrHPTdeNFgAa+3K+NbYDtn2/j2hyY5KNeY+5qUVXnU1Zi
HDSRc2OxpnueW8E2t3qsEzbDnCAcf5YzBVkVpVgXKs/7uujt0T4amXWIQTGjAvHBSySIgfp+UBsL
AOOK6ek+11Z7TXJae4g4i52ehv/8urM8EZjDkJU/u5bsec4uYoCAngw7l1pBSUyZmUXq8s9FQzL2
ZaqPxVREV1ivaBRlsg9E96RrSoBKqHxRkAWXfy505gYXZwQKYzGv9Ozvkwn+Cnr1ZfTYfWbu9Av2
KXrYAm4JEYCcc0HbrlK/IIvWyWBkzKiy5uk3/qKVL1qDT9S+0uYMDtkYQO1anirEqkuqqDr1fR/A
tQ/ZiMPsdcRzFczhNeX0iHovOkYjEy+1/IVMTuPr/WZwSB0aJlE0fvcyhwAK2yv3Mc15ZDwM+Hwr
22ZjTUy6ANcGNSF6Z19XbUxRW4+YWI1dphEum47uTj5p2YcC6dSDlety26eZ9xKQULUyaSYaMpt+
zHp+9x03+aBXTbBuuaojDGfYVZ1j2fTJL7qV42os7fgNmpza1I0htl5tTGs7is19GsQEtNHGHII+
gpcS+Pskp9SIHMfe0HFvLhUyshV2as4pyACRof/MkxLJqb8uZ6v7TGoNhjuRvwuDQ7o2KvM21u13
EvvQcdVx8mS1tJ357r/FQUncFnPaZJ74lw6saUQxrP3edQ6NPaY3pRUtM7c6oLjKz0I9V1J+xJ3d
rxCoJK3xQ3XpQ20Y7t+54hRCfsFvYzlZt6TivJIvfLXCMV+zyvKvqUtFLzE1j2kbIuts2mmDNACW
A/Xhq7HAwpFFdZ+CSlVPi/UhKttrHfYfgFokE5cKLYnJlpz4rfxWWR2qTnwavZsjA54FYXE20mXD
F+8lqqR3Xi5lkWJnJWPpvKeCzn3P5widk6B4E50hU/tCHe73IsegpR244fX+uyYUyn4i/z2dtPWW
J4/3BwFZiR/ht73es+Ut8qzPtA+wfCxPaOXhhOoLDOzXYw173riNNA/3J/QE/D+3s8Tl/ruzY59L
FAhPccIXzR73959ODOQBps7P92cAtmvhaEoMYIC8f1lLZ1+GBf/m5eViKMGcDBg63+9FCEsPh+74
5f5yxOZdHRKcsQeT7clE6v6gZHDEo6usx/+8B7bCFDekFC3PH/YRDEsN2P7rsVCWNmGLI/j+cnOv
UPMgprvc7x1kdPP8MsLAyid9/5H0gQMnpXq43yr1nF+QxbOFWx7hjGZ+SAYYqfd7XQmzrh4AMN5v
UodIeHm+Ot9fy5XuYy1t++tDB82RqaF9j1Son2SSo+ni3YI66C9Tj07nfnP0MFnfP5L7TYbj5daf
W+frc7UdhvGx6rENLr8bNEzLqrL9en6jwK1Th+9Vnogni//L/TH2SPzIRE7a1/vP88Q6ZMRykuPW
IYCQrbhYduZuKgQ3bNLSz7hBpMg8un42Ez6leeze77egZl4qZbALVx0PiPqbC7twV2raMCor7Dev
Dh9j4frgiEPxBuHlGEafqY7l7X638ODwNY3zdYtgkqeYrueN9An7jUn0s8jm6eu+lj9rmFX3dUv2
7QtUFgLYl0fms3whWqj6uq8exleMEvnXrWTK3qw+T77egAGCyjXH8Os+D8JpTCrDg5ejiyJKr9pF
YbT3ezHeMCOEhHFUNQZObjp040G86L1Zjn+MVLePSeo/ocU/ZaJCazL7h1nbBnESMVP6CEx544b6
xtRVs+9YrGWmQqVk5e52DJv61uH4P3uhcTSdhaPCaWjdEAp9m81SwYExjrb1TivAusUBAFIGXsHG
W9gdifcgCybl2gviAwjBjQsq7VLm/psRMpZXZuojA62RjFduUp0IV352yObbAkNcTtPqiNloJMDC
dI6ikO/u1DkPWZG6hzlPft1v3S+SwUt2bo1aODPFeHbKkcrCZ6/kMKoPq9I8GaF7wnVhPoStNB9E
0sfXvLiRz1EhNXgAsphsfaBWbAh8nDsDf3xsI0OpKkkX03OXIU2s1tbdah+7zoOF/HOwJvvilxke
9dAr9mCGIW3QFXeXVTfyNa1AGjgrUo1ioiFTwiiiiZBrfKGr+81mdsWDo25MjYZrlAIeSsuQ6EcM
ShQ42CkAsHkPNoDyhya19j7azPMQ1P7BiLwPsbwVL+7ch/u1+4XLR5TTDT0SbDXRPyshMUFbvZSo
fu6fU+ORJRNROJrL33D/ERBdY9Wajd7JmHeXNsix2pwhYTbOIeLu2Fmbys9wUGNhX5UOpoJywtHi
2160iyewSX0XawzLJskegJ5vqcyDXWsm6NjD55ZuDyHpvMv7d+F+LVW01lya8mCiucMOh9/MrezD
aMXygXn4pRzMjiTWcOc7ITJdTOY3OzDxtXbzKXFTsjd1yRw0wZXmQ/7wHczsiHAp3AjDHsdoJPZm
3uvMVgux3aWaAXAwVo26TFT61pORAsIXUv4w+hpi04yuKpob5KD3i8V8QWGR7kx8U1Qz3Z75KyS0
vsqRpKo/ng+JouvY7CYRxqzMR+89NNEl15D848gAWR49T5qMCNsqDcS9o3tlb8tW+kIEfLTXPtoP
acKeoepjP6N8SHAZpCI4NqBzV2zGXjJd/+xz5yGakmznQwTFgJV3hJIwc94HIQlEeXiiKwKztazP
cn7CskEwQ+I8hPRbmMiND0RXk8weZoqTfJCfTCsvTmZE5CZL1P/ehtlVnP65GTrdODNpLvx0VSXj
+O+H2svvf/3w/lQtrEH0kMtToQ3DANdrGwnw1yP+63nvv3B/AtZcyqr/uvvfL/t13Skynuufh/37
FeCiG83536/2z9Pfr1nIcxoiuf/5K+4vfb/vfvH1Hv/7/fz7lc375/TPb9z/zK+XvP/wX3/81+v8
v8/h69n++8Ffz2iCE5l6CzGQAfIKCsQRfFlIyljy1NHNPv/rYvQfY7NcxtR/Boi0Y21i0J/zT1rR
3amxuhRrFWa3qrbOVEMBm1f1Dh1Rnib75nmSsDRnqs5dtWdfg1kJjutBlvlOz2F17peLchTlOa/C
v7Q2+51XLVvMzPgbLxuxNg/kzijsb4HMnbNMB+fsYwskj4MybRLZCcEVs4aPIWKVqNo8ho1hX9jX
+uu2xhY5hB2exGXmjn76DLUIEWrmX1QmQ2J6SEXyKzjBtHARwZpWsi19w10p18ou94tCBDWmhjpb
Z6ggzgkhpuuJGmjjLdtNs4iwsxS4QioVv6djC3ECJf7VbJCOoDnZ2W0DRI9k820yMZmfk/1EXgU2
QN41jYBTXTEqLqYGnaIRsFbW50BW33AZIy8e0/FoKINmj/Urcw15Gjiv3+ZkPOCvbXepm+5mxwQe
ziIVJz0yeaFf2zg52iM5YV4OJdeO0Spm+nvrCPM4VVckAOKAgXFL9hx44TxFuAgr12OyGRXZe5Te
Glqla2dWv9Uc06NszIQJD67ciM3clVxrdgXLu1VTamwj23kvXLQKRQdb17afHamKpQP3VudFvncN
hr6GX69lq6ptahq42mt5USFIwYC6Y3SjfU276tLZHnz0qT3Znf+pGa9RHSwznZThd01uaAMxgSwt
tS7FtV/288pAmlb3F2bxKqFLMhTEvtGe/nTjWGxtu4PjBTsNg0h2SwBMbSeFMp8uGH42phpM/Mg5
VjH6/L57deaS/CAa5QtR5Np0aM5897c59MNO4ixVbIBOmgW8XtbJjKRlMVb6ek4iET22PVIKaRFl
FyN/GWr/afCs9KWVyLsH7DMBO6NNjygHV58g4Ss7Bj5pI6FL6nw7seKR4oep9s/UOO0W6h56v34+
UpWKx3AmwXGeaasFxh7U5AuROHKdwm17w8WNkdVYg96xzuhyaGCH+oez/GjIK7Lm2gcn31AclfHc
vwPU9NHG1t7epD8qBqg7WDn6qxUQgpA1IRnD+VEOUbe3qZyUSh8R2Iz7ouQ3HIONXDPy4Ubuc7aA
h3CgfhRNwpALuf0hNmHk/98RHuQe/dEZEj2nSiKsSOJ2bvSyu1dZsrFmpoTVi7mPqBYSY+oenSVN
lxysBLQP/9iKtm3gdZya7TxZz0msWNoNi0MNgWg2FscZYs4RxwY+85Ejn/DzDv8iQ0MmBiLJS440
Na5a8gzTkLGIMU32Xo3xn7zAghMQKkh3H//elJb+JrXis+E5Fy+ytnGLNzrxw/jUZu1L1eF08fjE
ENWbqDBBFSyS7zXO+7U0OiY/Tfq9aCrMBT6zbaU7bPgAU7XjPMeeaveBlz5GtXRXrQ5b8G10FNEZ
ulNq771u03d08ohjOhbOmO0UavVBNh5WYBc9vaOPVuTGN5jPtEbydaC8N7OmEtaYwmnQeRfmQbgB
NY7ygRQtjoPiih8eHWdmvTZNOZ+LqsMQZgJjy0S0E33GF7M0//RN8pFo6xvorQzk9zqBGbK2oNGZ
OO/32ngKBv+R7De0YHjheozqKwqOXxp2+6YBOXQcYHmopXdArNt1tiZk+xYbxcijr55e0iiDJWuW
r4gHkQHb4S+CminSvOl3HTtQyWrrGVRAfRlbh6zuis/US7DV4QzbZ1759x5J18Zz81DINt03RcWp
VNsOimJeSdMf5+u9iMsSD1SMd6ZD7oJoGiAwWMEtSurvqUAnL4H/s8FrDjp3wB5KF1wJ7cRtr7x3
v41fUg8zvWPbdA5955mQMQ3nyqYLOSJGTAjZqhBKTjlokrDw3QsgM7vDwc9pRaxV1FhY+2riFQqx
ahwJq6qaf9nV51xiNdbVgcAZDWl83PUtzjtM2fLqVzTW6knLdRv3JxNDwTbhYEB2hnFklMawG7sl
RlQalxSgJPoECaHQsjX88uaxod9wYCywhTq5ZrQp974e7bMgap3l6KNQ2cGuSqTlubTPJAf5dJbD
iI6usQnd4M3PwKhM3XyJyCUtsso4a9C4hH6TJEr0OfGsbnH1nMfeIwCiZXklH10rgUCB0XA/RvVV
HelPF8+zN+PoivqtKkH/0bdi+ufMzJ1c9BOke4we2QUJbB427+On2aEU9gNp8Ll96+am2cRhTJke
05qWdqY3fcJZEHng8NQkRIL6sAoJ5LoB+N3bUd4/wlrI0SLM0U61/jFtwuk4e6w6jejdbZfKBDXI
ofeoxoMGcYYBAZp/6vBSet1wSGnZrVQgvWMryCUhtXaXDmTisARegLomB4/TnFNb9mGYadLKEiRT
2RyysHwMx6o65m53g8zCVN80N4PnRVsvCL57TTeCpTR/+umAdmQkIrUEP0cwW3uolHmBuLItQ1Qf
7ei0qzBil+iQ2AjdpeWEjNPEz38hWizXcZEIUkd/40lm/epa7kEOF6bsauKWmV783IfFq0rHcq9I
xh4LaKth6m5qCUi4qrN8l7QfhR7KM13+iFJAr6M6af6GkmJLmCREjCgWTQc5TlzK6nFiu3d057Zl
0m4xKDVEhlQ0R6pWqfSBQ5cvFpyA4o+OFtqnM450icaPTkpkWzVd2MTRCcWbDGGiEiNbjx0a7Yx/
QNFV3jaJzaOdQtQwU+sdy8IHiLxwn0UcRd1wakSQ7GVREmyHCGsL5bJbN2Sy+rH3hsI7O4cz3fNw
jpp143cc7B0tMW17aJzdvENE+IQqZrGJzJjoE+yDSWrvaPrUoE7Y54AfgnvquBudRPEuU/pKGBwH
nlE7KzCMJyGBWIXGHG9N94rbNRgnYyuHwsfVDYJchN4y6wuf0Yd+N80ifNJ9+dMssUek4q3GJEBT
1YBohdBHBWm47mIEgw7ygnU94LMVHhk6ZGevRiB8r8TnvmlmzGs3q1KU8bg5Mc++WG4b0zYF15O7
2bAlRAPAGjEM2VJ1JO7WKADAVXhx9ykVSxrPKDWmZF2CYD4g6KE73mMWTUohd87c/wwH0e5GSH24
qP18K3AMukm8D6bqKa5hfkinftSeKM4T+fQHTjwHAsXL40jLsM+hos/GfNBOxUkw/5yayTjYubef
ITGA2VQhyG48MEmaMBvMD7T76HAR4et0ZnfyqrDaw4MhYQoM3zxnP+al5vXEOxqi59kmd2PoJeTY
hjOE9r0HL20/emmVKGcxlnlMBSfMAzO88JfxoicCaGJLvZpEp+0Do3chordHbPvWwcVWBMOdQgLr
4x+/JD3DsJoHYkK6l57MVMDzuxTv6o8WDroFndWeetwPAwbPchFbTn5q7aqGpGL3Vbk11kQvJRum
MeoN/YYi7Ib96JTGxqFhHmee2JCIVqCKQ8a7CFWdHqOQoY03e/ARvKMqGejjBwPncLe1AezFBPs6
lbEDrUffIP9N5g46Ok+9ZnXxqWfnT7LolqQbGYyvWRFiUpZKzVw3zW0S8wactai6NoPVhRtDoRKm
XfMwVCPyX9jCmV2o4ziYxDkiBWtZLhh82oIROgy2EU/WVnVNejYnfRbmeCvbijFhttQERnxwa/cU
JNPLsofemclQb6YWv15O0nRguxYVdlWui+KGAmzBMJPoDH6UTOUF9T/gkwS3RP1DILqRl9PWFFAi
p4BjBYZlvTFM9Drgh5nsWu0yGywWX920RzWQb6sxKAgopKtXAGa3LROp1ffBIWo6yvIXy2eoYlIU
XUq7XAvAp2PEAiIxVazrQg1X4fSP9SLpjxq8vk7nHDtSjS2QItvIitR58IaXES7Vin6jRxolk2jw
ly+xZppro6o2Vf9MjveuzrJgiyJ7XFD5UAE9wj1ctg26Qy0bdXjX+rpde25YMs7EhdX5W7so6jfO
yoBcgZs4DroO05tJ52qu8ETFBiHT1U8oAJpq8dM7GIDjBgG5LH7XmiYSBnz8nkN9YylqG/HTC5N4
pQnxZXeH6UbLeYei7IdOzcVB8CdALnmoQmI/h4RkWwvuhxhYArvOuQRD9K1PXeNKXARTxdw3N301
NfCm3ufC5szWe8zQRUAmpiM/CLchUjSAf85ob6ErzfZVBkA/+rfaH9E09RAGOm84smD/GWu2GlNQ
9Gu6q9h3F9qbn+bVsU6taOeP+SXJ0Ya7s03kDuu3t+yUagwGTRsGKGcHc22aGItnT/waLJmRnRQA
9LD1jiNYr2JH8w3VaM9kzzCysn5iQvUBjvloplv/PGicM1Cos2eCfRmamskpThNy6CrVP2nkSi1B
PC8IVfgOsvKwSQyedbIfBzKzMYGuwpy/nFaDCePI3tHCIlN7+VEZdo8I7LCWNS+9HMsjU0tviwVI
fHisF22u3Efa2s8q6PIHpw1uNQ7M0Jji1wKZwMqRUXAMgMmhMrYha2JTUO/0u8xt79EXQWcxX6iU
viUmbIdYjG9pW3g7B8eeSFRx9BBDnCvCdpWc6HbYCHCDNNvbRX5D0adP0Zg/9Q09DUv21akQcDxd
9Wz3PVyTIO0uA/2UVSyF2ELckicsLvmBaeTBCJweKEXB5r6Qw2VTQ3s8C7RpLvijENNOGWDWCoXx
oBsjwx3cbfs+nA72TFaRNR6EHOvjIGD7gGJziVNIvo/BOLJ96Zl6OJrtsX2yEgH3gIosik9pHNCC
iJtrJlW9g/LBQI2M0R5pRV9WoHZidMAJm98xRTBoBwHCI4pBMtWxMuwY3S+d/BE5J9lYAEGg9fB8
M4UPxxvAvgSUAIVOYbBVHzgh2lZ0MK03J08C0ttxqbRnQ80fhmlV5ADIt7Qvf42L0qwJkGYqeJQD
mLa1p/RzKedvRIPvE5c3ipvooczNP2QPng1IbBsjDjGMT6CfzLm+0cjE3zWIV3ROINSWXhyx8Awp
Y3jFtMw3TsSaQaEXbGElAuGB28qmzrlycPibcnLAPoBaCJJ0U1kCvCbaXZKGWdhpO+yg0VqXumYt
JBMIlMwuTZfAPLvVx3pCPo3Kio5Ha6P+QPV2tqN5xyGhrxZsZaLfaRoVBTXKDDHQniH/MrEP/bkm
b1tfDbD0G8ON/9Q6rbagr0qMHhhgisqGrxRCp4ZvtysN92eu6kPpjnqb2I1D86X39yTkheysYDe3
gfc9yakZ0eNspiX9qIsScW57RA30S7dmzRlX6h+4gx9Jz9Cvul6wKm6QUPnELCmD9VyoYj+l+QPx
je0FG/y8ylsBPVZ5t7mzgS4jlkrbHl8O2tg0/BhdoMxIUwsMbBvUHtaKavFBm1jns3KZmefkXVi9
wQxzwJo2DFhbiLDGnRz8QZtRHjgonvKYnLAuEttgngmcc3tEjDDVhUA4aC6qelmXEKhLgVreSzei
y85oz9t1aFg/G7sh9d0fCdogWyIgrdHQaXhmRXdAY1nDhl0/1B8OwcHK9+AO4yZ5wlIS79aIjKaN
6trgCaE6R2anGZ7n9abosbws0baoSvITtDnzzCJ8iIMw2Mq5PCadl2+mJngyhPhZdwAOZoTe+BDg
hEZ/2LoEZxOK0jo5pclMPnfTHbumM3Y2QunQcPsd4NMWqfx8G8YAzXzTLDwFQ2y0lNBkW/MjRLe9
m5P2h19emhC5UTGLGak+sZxIsa0NJSzAAwQU+z4s36iAUONP7QcLYPWobY56SB1Xl9yaXcsI62CE
8MmFS5exYU11WHgfW0S7qwaO4qbVZMxp7+JDgN52PYkEsVNS1EvvPUurq0i85KHiv256o3U2sZrA
xdZ7qBEek5mBiQDkRQ0AdR15wN0aifGRnHlMzp1z0jP4K/k/7J3HciNpmmVfpS3X49W/i9/FWFct
oDVAAhTBjRsZJF1r7U8/xxlZnRHZ1dkz+zGrogWCYCQIuPjEvec6kYsseEJeuNrKN1EOtL4Sc7XW
L7itlZXfjxm6xBkhBcbKnSBZhgaRrxroNAbhQvbqA+2CyYSVKBohY8KJbaopc8TUQgRLruEuWsnQ
JdIMbekiA4JThvq9zUwkAbYFqL48uwa9T9Z4kPESSDgGRKvOwlaW5cVDFLBmUmU+7BKB0wFd8NIJ
qbWTASRb2GroKix04QxOkbSzJ8/zR2qsTWv3b0BYKIlNYxO20z63Kew9u6nxyUrEYoyS7oY6Wl5K
HeKk3Y5PLKtImolRVHw9K88Tf6G5ebAjEWZ4EipyU6iY97mqxNdYFZuvH+o15G4OK+3517OqpzEm
C6QrzIL779g9ZhZOdIdr3e4r7axFYDRrgBoeR8XrH3VFHmpDrw8Jq3mq1PCxZyHteNGTN9rKSRPi
XTDGe8ot9D5+zHXk65usHsNl7erR5uu7ZoKeryrq5lijZ37Qh3zWONzfOoVRYdM6D27Qsfq0Samu
bOeBm3nsiS18m+x+8MyOFRmH9kgmVGSOD0nd2lsXLyYNKuk4HnbLZVnBk8WFAdoHihewX9wQBiJJ
JAjizeksLiphCG2sts5BND4Mbqk9hiqiySosUoZf1BkUT9GcgHl4WzH3Lb3luhQIEomZk9arSgIx
Jx2Qp+ScerEND3LQovy74WLU5w72wrhPBV/a7RQ2JI9CYAtQyhlg8tcgRrwpmw6YPKPs0Pf1+0Qo
r9zhHTJrwS0pjXmqTGL5Qqa9FEuFts65f62kdWjaSiwYV+4JTy6XfWaIJ92h5clSMka1EjjkVw3U
RtQe4NnJaonIpKur/AqVeUfkldiaCTZUfXD8TWqDLquiQnnqQ8Lom0c0mMqlgmt4P1bcz13nQ1Bf
smemIuSwKHBzY+KV9BxPg3yhLMuW6ZS359lR/JVyu2YQid6sQvbb0H2OPa0VxXfAfUr2SPmsvF17
AZv0VPe3SAnQK01j4Fzhwlg7J2dyrpruRTgFe4fAZXUAk9AvAO22PuNZrXPPKaalZ931YVE4DBpN
HdpUXWv4GxuLwgUcalkBAcvybgrQ0/pdaU7oX5UsYC/DjtYHw7rtfOS4LTHWBrXAk5s2a1Uj4dcY
4G75XYRDQ4T9UkHE8VTZ6nPAnD3E6bLpBsO8VWjwViXIt2U0hS3jY0MMJlHGOsTEa0j719iehlsj
YYu75miT++JjLE6tgPCu3tlymuZzWBzs15tDEZjovReIp19jo3XP8G5ZNXBh3JJg9Ai/gagP+nmY
VuZ419jta26xnUmLco/gUxxQPhE36NEllu1orBOAkDgXkFwh8Ww3BfaD0PCSY8X5zCEMD0ltN3og
l5Kb+fcxUuUsbVGk6THTTqVH9CSUoVuZDEUegjr5NHPVes9LSkQndV40G7I72eX2KTXh0kQ5gJXO
t0H5tOO3DrWYEivqG5KFlV1ytyVqGcWRb9g3LTgPgb7o8Hk+VoZSX0JhcPGtYfRO0autSIJzWoQP
HoluD+XY1+cS9Ukvhw8KEO9IIlV9i+fl2OyVVCmOg1MzstDzvUx69QBPoyC9+uxAccMoVly+vrQR
qRcYZD2EFtmTmYh032lMc7ocC1KoZcT0TP4lSMWL3tCNIyZ8aF21m64M0yLkLkpsyOAObClTQI3u
L5pOSa3aLSVZ4B6zun5L4Sb3+TNmnhckRTDvZZxu+2qnAlmfV9zuF14MX9LPrK0M1kPDrM6fxtK9
q19K2bDmC+VT6zFK7Uv9LMqGVqjumlWDaqhrWKTLijYoYsJALRsQhTzExMQZt9aPpxPe7natY+AT
zpeerGw4tcucgmaekidc9N2RSSgKoYEgpwEphcaluMXqQM3FOCRnmFVzjeiNITk4Ph1gwVG5QdDO
79qONpB/KG/u2EmmNSCyHEd7z0NKAWlDV4lc7YzppwFN1QFg7BqxmwpPlUxRZi9pf1T6lnC+7K4F
gk4Mhey3urqqNgIpx9rsgO7mCb2Ew2iSxCx9aSDnNruHru3idQwOgQE5whM7vjNSk3KO4kQ6NScV
85nEQZCUqNUiiqxPyZbhaKi8o5aB+gNLF5f7EWERa08aefTAtiWQfZfyqLGlnuPERWJelPOWNrFO
KGiEiN68wttk5VhdCvyCvssNsA/xIYcg43S6C/sus7Pq3bKJG4GC4y6caki3XtDOuKG47HeTadmD
JdhFNLN0BuctKFtW1oKbmpK0xgnZ1GMXsok7gTSzH9he62P2DUOgfjfm8rVn8m4PaQ4NqGZ1gDxm
pZs1/c0IVtfJ59yHAqJuW+1otjs/xwLSBpaHNPKDcQUs6hyhcZfJLbKJuSE7DorsKgoTIqtEQ8d6
Kb6ofbNUKkjQ0LA8YqYy+nHTWY8BQQYu7NNdF+fJltlxekj6RF1Hsk1O0uUUj4eE88nyVmwcKdNM
PhvDNWd6o7TzMqFDEk5OT1SRq2Ba1t40Riw6NZoUNzXKExpWJORWAY4HqbuFbGaW1G59NCJlm0Sa
N7eY9c2cpMmXfTu8M6KHSt2ShIVy/XOc8ppg17nLIp0U5SF+RmiqK5N0qVmB8I7uL3yijoe/jDNz
lkSQYGhyuVFFbPPzYVGqTITpHY6c6NpaccE/VFq1caYIkwKs6RQNswptME3OqIHc5qYzynbJ9u5R
zZwEcAODrjCX/oLqJdgEVDoJgcywhZV36LF5jqGxEqxQEd6ei1rNqD36hiFmNyxdsDYMyYrsXBqT
IhuJNnAEqDQ2IQ7zOHTspR+2s4y5+C5hxh1ziNOGtcByKqGdDeaZrLYlOqiKcDzgSFFtrsQAnBqg
9RkbHJsk7h5Av5dEitQsQhqYIlb+ScuMj1YmuAAFTQOaoUudlNsoHU0UNQQekTCPiXdGrjwT+JLM
jTq6t528I6NgpQsQihH0OfYORCsVCaBEPYK0EvVnf9pb4DbXNlhKvoErbfnMgTAbCfYOtPPK+qeM
1MuPdNF/S5vkkoHyqf7+m6r/9mvoqG05uqqqCEhVKQxV1/j+99f7IPWmZ/+vyp/eNDel2y9I3uot
Rqe1cYDZEi9orOwVvJZh3rT2xujw9tJjr7iOTqM5PP+l3R7+h5djTCGnP17mjxBUXg+iPUNTNWlI
VTPtX19PbmqRk6gpNxTQpEBKpg8YDfcC+seRY+redTR5yUUUcds5s1CkLQ1zrggTHLmBcW82yiOY
/HDn9sqjCHZGkXGbSNVzDZt3hnaMAYciN6Qfv8UuMwJ2aIsqrO4sNyTTV8RcJjG9ti4Rbo5SvZSM
gYv6k4Pjtc6gvMYyebCa7pz0dBdqk55TmzM+CeHEueLeLbt+FSrkpbrNN8T8Dcg4Jd2lwrjFMhX7
2Cuf9FofQG1We0NngqwWZ0baBUcLg2cLysFcJh4AV4S9x0heFZWeNGDytig9+U0kj61XqVgfqLr0
dLg4achosZT6UtWYCGm5cW+yr+ti1AVOl0B+S9LnQml2CN0IWMDVscSmcj9k6dKi2inCQVC9MLSI
40syjgamvZExxERMr4CtWITgAKWRpyhNGfn2MAQjLKOsZ8QG2Os864JH3R2zZYD7DcVJZlJ/VUs7
bDg1c6oYaSYbObk5PMV/cZEQkvFYfYeIdY4tq4cvVIpVq3dLV8aQZwpur+ag36Gp3xpeRROSoOLJ
pbPQE+eiDeZTiwBzFeve1tcjyRpHjVb0FNc0MraGqEEFu9GLxfIIrirsusmsixmHAZqEqG2axScT
JWKeh3RRp/Iks56VkNEdyj4mEJZ8iiiR0baf7owQ5Wesdbz5Xx/ehvjz0W0j5VQN05Gq0AS91a9H
NxpFV01tn2uvje2T9R+vohzuwYGte7fKt00krW3BRTjGfLguSd0E+tKsSsuf50n5Df/ufSucvaLg
thZ5e7KEd2hQRrFTVOu51blTIHgDu5z1rMFOd64yccUJCSHQ8BBls5zGnsdIbRjj4BTdek9VF3kr
zUUzOb9NxcB4altUDZBSKclC9EHuW4FhZvX1Tvz79/5/ex/Z7xee6h//wePvGQPwwPPrPz38xy1L
+N9/TD/zn8/59Sf+cQy+l1mVfdZ/+az1R3Z6TT6qPz/pl3+Z//rvr27xWr/+8mD5FRd913zwVn9U
2Iu/XgW/x/TM/9tv/h46fRvyj7//9h28YT39a16Q/ZJHrUouwP/+87//+89Nv8Dffzu+IkCoP35O
sP76iR8J1oRRsx+moBCWitHY0bhYdx9V/fff+I5QbXaQpqPbhmVK8z8TrBVV+5vJ6c8cH8GDpqJw
/e3fqqyp/b//pqj63wQSUjKsLVVXdcOy/l8yrPVfL962pmsmbHed7GpHSKGqvIqfbyaqpXBs+SZj
oQwrY8EYOEJzUlhbO4s2dQttMXeGewrQx9BAAwDemc4LdkzCyJkAnIQJ5IyBZaeYu4YVIsgMne3V
gG1LawewKfbOT5iiqQXQqPTBUQ2A+FHyyTrgjvvJwYBYE9g5gYd3Ab7gnz6If3Gn1Kdz84870/TL
ceryHjp8cWznz+du7caqHZLqM2vUYdOKi6AuZRWFySkk4RfeLwiVkTEGoUM46YDrD9549ZXilkT5
zijDB4UevkfxjoEW5IJ6AJ5au5SN2sK2kcJ9BR9cHbwMmH3reBX46UrH66cDOtDz6lI12W6oHXQG
4Cyzz4Cour/+DYky/6+/oCU5UqQFFUT+qRTAz+R5ozMife5LqqTg4g/W1rQaKnRnlwbGOo+zC0xa
/0eg/S+Xgp9rEO3Xq+KPd1bq1CEaN39VmFMw+k81iNsaas6A2ZmpuIC8cq3W6Z7xwr7ru4XePo6M
lQJK2yyD1TByP+ROilvxmBB049uYELtyp+EItZtTx1YmKq5//b6Y//L12bpjC4OTj/Lk19cHxNb3
wMyAhwIGgRPkmVoZ5MsOINJRDsOht/Q9i6iT6IEJoqOxLXmcNFKifNdadT203jLr611Iio9OHU2D
2WQm25+p3iyepRfc8VuN7jS4IuWbGydIse2EMbZy/VZg5ABp5WARg31Xf9OaNFoMTb8rfOVJbcN9
FQKuBrPoJzTvgAVbzdr3GlkGh9HqV+KU5fq9rtoU0B4wMWG+akHyVCbJmaEMmRHWqoa4YcAgccz4
LIJvf/3mGdb07vz5vLFJyuSqxUWBy8Kv7x5SFmXE3u5MI7YTy9Y7y+e8960dncER7fu+Nt5wZN2x
h3rQnPR76LsvzmA8e117JkaEdfItET7+lpWU43YUFtkP6qGOtLfaYyeI/x4F4ELo3qo0jRfq6nVQ
rewYHBJcJiZkpFDQu9tyxQ4WMtawN4h8jOsWv4aPuGGR6Mq8mSbHsERyZ7z5ZvsKJPehVZM9yhWM
P4Bnu2qjKc7CC2m+u3i8mVm4TcnkisVkprMBSDDwJEhGtY6Z3x5ROiyFIldVmJ/6hDRcE2Ubhypc
2LU8CM/amCI/OEZ6J2J/m3ig54NJu3DCOAuWTc7u1YzNRElSijMu+hyedyhXqmEtcHyfRNcQ49Vu
nQahTjxvhDzbAjVSFO3MsN2aNaFXSJJhl/KYfmzoN1Yq5ppQ1nl17LrmHFTmxmefUjxj+9tXfkYu
pX9s1Wrd1RVzLDFnh8Ac3lx8WZ7c7JAFwz5VHNokg5ClbLUKHbJVUKcTvgZjDhKCQPNjsfMJHAI4
k70dDGcGgzM7HnceUECnVrcfYzdtJwh1NcJ1x7gO/8Qwq4vmqAT2q1a4rw51bXqsreBO8bVDryWg
5ex9qC1EBcHJzzIaKAhEnTopxfZxr5AXAnKF6I7EK3eMQZdxXLGdzc5B5z0UZQSH/tC3VMAMihLY
ep3nQePQVx9MyRiQyRWDl63sxkfCHD7Txtq48b2BGWSmEg+stdnFleU1hFPnjvkVmcrS15HGtjAp
WinuXLg40aTtVMJ3qzW3PtcfdidLU3VutWk8leqDlxt3iSR3YERA1PvvZiORmNMFIpcmmOEwTvtu
y7BuRSFPIU5iq+0P+Ri9Qwd5HnsXqJN9G6arLtsza7Sgwjw1WH0MtzlKNX2ptPySTfOl3mMxQFCE
tw2fcxSKHCMsyNmSKI7chw45B2GNgbXhjKdjPmTMUcoiu8LV9ctxPSTmKWRvQ4DWQVUecnQFam3f
jDJgX5JeC/bWVgn0PB0ep/6epS3TiEbfuDj/FYXtzZjgjhGPwHc3WZG8KRZAUsfkRCyukR4vvcZ/
04ziLsH5okXurXeCt5B8lVQH91mHbyI0T3AP6TDcV8+1b7nZHHWpLOWg3pVFTockK1L2klVjlmxx
uA5H0O3x0KwTO7uWtn7qPHc3mtFD+9o1HI9pBz+koKVluthMgaxDcRKM9Ebn0yyKj0TLrgXUhVQZ
BQ4keMwJ91W7Dzlvb7kS3Xd7M1LeerLtldK46/v40JDGVvmU7GVxRYv5WH6grEboPi3our1nn3DT
PdmBcxcR2higx58JgplGDd5NWjxngf+OVV2bpW70EMqyWVnwuTET7DtpT7ngn32hRwtGIjPYvBth
ZBcGf6Bs1T3Thhcypg5mJk9EDlYIs8s0u+pN6M88TTxGg3tLHG0tYHSiKNwqRoOdxxgm+AOlhEGd
hfIE448mPu2I9Eq/St8wVJIppK+CkRxg1yTwyI/xctpOO7MKW2EeRPvj6guVkKFZi41VhJgoWSxF
C5SUwo6vZQX5whkSDFXGnSaQvGjhpxRMUHLz1leMpnP5plTttovwwiPO0kZkuWGk7GBD77SeK4wN
EX3O5KMKH3Uwao3dbbIULQkmc0W/Bwc/CxHnwB8h27jFfAxd2HjCLHboycjokct2aASEZe5cRrRt
UD8aKh2n1+IzDJ7AdZ9bNl6sJv1ZhOjT7+0p1OfTCIpFbRV30DKOlUvO9rFXs/sc7pYmShxUr2ZA
GEKrnHGk3izdWcJ12hNrG84GVS46OziVegTfz1kmrbYC9EZGL6JjBnKBH9yJoJ338be88jd9zTk2
kUg7cFsivA9Y3IxQh00Z32kYeVUiPlsVvWGlHmTiH3O6a7a5xAWt3dhZm044iawYqvU3LSZBvplc
VPJHK/bfll+q9a9u0CZlrUmFC6/kT01pkoddCOwOMH4Ima96tEEUuC3Jv8NsJBBKY/WP3mbW4IUX
LULLGmPnnSHeOuVmVDSmHv0MLc//7w3/x96QfumvesP4tQt+bQ35gR+toS7/xgcIc1ZqNHukuPIh
/2gNddo/jlHqLkdSYdOyoeb9av6cv2Hxou6m1Lc1bfrTT42h9bfpuf9sVH/vj3508H80+D9X9dNP
/1z3qbpOK2gyV9Qo6qkr/3RYeYPVWGQdpjMf6htD9iy7KXbMYowMrvnQ2emtaGR7zjq5//pmAFlW
78thkRiBcvzjC5gl5RhIk0WgVEq2AP/8LnBF8KE2DBCdjnCDiuE0hJ6+YT2jkNSTnZoCe2cmu2dR
GuamKqATfD2MCwQuKcC7kzqh4U3y6xol6Ukg76KtxRyb5WZ0+umz+v3t+fnt0OypB//1DbEF/E6p
WgL5JE6r6Q37qc3JFJIIdAXlE7vgB78Pg33YAhdBBusu4sqkQZi+xCRD46qJ7gqj5KRrwcJ0etbR
bITnkbyQBZ7kbRe2T8SOtnAYww+QuAvPjbmPGgYEL5g/JS7kbdTFL+wAHkKuZljgxHWoq0OGGBrm
6WdReQhZS3SBzYDhG5l1TNC5lkt9Vo/j1gkxpTAcauZc8e6QVj4rdREfOtYQJfx9rB5ZPE/6JatP
1FDIwzQxLojMBD3Mfg21tYJu0CE1x/AQx7fJ3DR1EhPiZt8TU7aRsmLPkCdoZ40qRb3RbHvNX4+j
LdgwQMMZiuaGiGZcVCg7tXIJ7wnQaww0Pm8Io/BhkBh1vCTvHvuyvbZ9Y9u6/OLc65a4ad+sWtAk
N/tS1TKchANr14CDzrepExsiwAKVJUiYWSzCmHOmsIkRXyN4ofH1axvNreK9ExvEsyd+3EDSrjCe
gYJxs0dhWjLgpGNioSAD90zk9vcg0efmmNE3nCe0X0g61VKH3sSN4Eyo56mRA9UVG+UOe55WXYaa
tWYQDYI8dEZvyiqNYu6AyoTKaXwKqBnKM2dhhhCNgUMRBsJ0U1GhDbPg3OKcvuYx5UqPxInuIzqI
Fk9t7NIn547KKGGUKCNDwmBsJG0gRVRJtuBIHLTZYs2kvhrJVZQPXU5yBgNgFv+jdPGz01p2rrIX
must7JxBsgtoXDrq0tbsWa6D4w9y9+hVQGVDpcW1xu1bKYCxlzYhUVwPlkoX9FsV+NssNdBsu7V2
bw3KWQpce2oQY+tzczJpDP+kJ+jLMVc2tXmvwjnCT6Y+EhoAcjs+YOPUUTHCW2lyCx0DRUde3uNY
AuKO42na5Bw13NHLxnX6tZHlE4VNwn3SPIcLyD6fRukWxH7OIJUtWlF+C3xrG0XV1tCBkkqdsGoR
3aEKPiKkRECjOAytnQysMXFPZHK234oeeSzrboNYkUVIsxp2ANIxOMmFBwqHQcZCwpkr07E+BOPZ
naJ27XwEQFTp7JZwLLVZ/B7r6LuNUMnnVeZexkDFp+XcG7r02EPPxwF8WKpRl0Zp8W4lVGlFF+Aw
1ItbO2CFM5w9ooADAxI8M05BOHvNYTRyousaTGrMj+Wsxy7h+3ddBLOehd5D3Ft72+Fggnk2iyUF
sMjyO7PLVxWJVEH9bAXNXPXj/SBopvpWMpaS7Zz0kgc0Dv4cePoskvzDktkEwnijm8eF2GV57i4N
nCpzbW14vdhpinJq9IhaHwO76zctvP3sYJQV0jZrtDdKIx5VH9MIL+poD9216UOsjXa+kmZN9IOj
gRtTdp4x3CIF3T4aWjTRAKoXUd1SdMxHS5YH18VsAstv1hfad7aY8BvFJ7NC5NeNOJZBc+1ae8W/
5e3iHgKOCDjdO8becJ99PFfeK5RZZ1dq3Xe8+Q4iYXmXdsjLCbVBXmar+OzDnDakSDyiS2Xu7qvG
Qw9Ie75R2/QYh7qDA1ro0xvyz++aqa4tRkUhXXV6spOyip31ARoaNr/dwoCsNAVG5AsrptlKAGUd
5PQnE3X6pCRAbK9X3zLJlhvEMwaxIHRWuFHB0htvZYE5AP/mqqUXwUxzUr28PA/6WDIR4U9TaFXF
dW5G4rS6/PqrP75YRHWxdjLXWQfhVI28ExZGhGVuN8WoajekM0Bhk6LffT3UAJ4tRxfI+9fDosS+
GuuMk2zWXZh4tVtWJeWxCfK3r0dlaCn3hpYyqHXUWw2jdFb3rlhooe+hThJvJsqGOTsijMYTN0C1
9HT39ac/HoLnTHcBbcMiIioEHNKUi0qNncdavM6UgtaCQ1DortyNWTr3skp+2L73ErHpf7RgUi97
3MdHfRpQmBGcU4HeYoOtrEcHDbiv88fT4IcgrBmSJqadP7m182ybUfaJz4ziGzJF8q4FE7Mza+1r
L2S20oLCxJRjpgeR0XgSu9atdc4UBq454Q1N5LzL5tTXavJZd+I7Q5PuMcl8nCMuCSBh72J8jZud
y2mybsDC3aeEoBi5/h2VF6ZqkxTUyBboAxN9S2YCmx3Ly++Je/qAqKscZA1ErCkeEoy2N58NJuEX
eXaFsoJ0A4ThEe2ot4osDduO52/tmGQpJyW63Rk06wo83OGuFmgvOAkXPYBgO+8fuBoWL/0b815G
q0CaBit8SrPxvvfyaCtiO5j5ofK9a6vvZe/Ed2mAi7PuLGUf08ajTPRMGIY+c09VNGuMcubcAHi7
4u4wLtPAvER1syyqMHslvITdqDuqqz7iYO49zd2Zuqktld6SJEwBxwi86jsfppiO2eouD7BnWShs
F05tV+yUk3nPaOlkG6dM5vFaT7eh1Q18/LxR2PK8RV9KZWfoldzFY6dwZIKIbHqhMgaWkFgTz750
9I/kdibRulaiktUhS3Ul1sb7RIXX5ZHGlI4XrPv+Smq+dhqnWqUL8k8ErcjHnLxY+E8x4Ti0PLga
4n7Q0D9OpFtlYMoWW/F2DE18Pi561jgDKAdK9ykBp1XhbZ6c4Ua+wxu8iSJm+XnMhJ+C8N7X5gWY
62MWZQ9dl+Y3L++3cKwEAMtTntcnZET4t/tPacdoKCmBsoYUhQbvB2pWG/m/2e39715VK+fMDPy1
3uVs8izX2Jht/ph3QX3IwI5FnocK0iiB0bvRCVoA0dCkcXFRysc9dOxxm/Ulg/SdRkjvGlIxg/6s
GBGlGjWqr+5MSJqyVgmsxy51HIMgOKVGdg2kjDZN/G6PGKdbo3qGicYsiASguYbW66raELp6TLuN
jMWq0sYGmHX0ZLfEapmyQHFmDitXM0OO99PYDfq5jO3XOmeMk+GHHzovWsYOOt2wLvtl6qFHUSBe
LIu7XuPwUFH93jwUgZvKie4dbqEOWRAXck25NiTeVY2FxzbeGVZ4zRyy3wr71B3txkr2Y+xePdJz
uNsw6rDrjl0LxVlmG88RuucdoYPBXZ26T5p0GjLkuad6einOX1/a2Dg6Ze5tY+MtV0ebmMhBu9WC
BBrcQw52piDf8cE95QkwanQekrWUXR4a5j3bpgsRzPF55bbdMm1RrLluFkQP+lWz10etvbYsrxdV
Z3/zBnTyY+42168vKG7g2AX7rq2do6LDdoGkedVb8ynUFJgDMrEX/ZjUawOVXR719SXBUHiNfWkt
EckUy5Ks4vtx2EukRHf+gDahzcKDlyB+SLlYn8wwfwPExNyYn3XZNhJhhx09CjvKVkWL4EUV1h0p
FRau2xTWOSzVhTlwJ6ENCzcc0N0RM2BMKZEz+WnCYunF7Z797yk2rPrB1qm2cOo9e7xDe2migqJU
8Ag/aEl0DgSjq+m7SjNuAoK9rnYf9xe17J+/nmXmibFuFGpuj/05HI9Mrtq8zU4uMJ4TTNDISw3+
+zwg92VpsZXatagHjgLK/FFJkviYLJvMD4/a9Bdff8sWHcDp17MKQ2WKbsNr/+P5pooA48fjH8/J
BsQ7naotv57z49tf//IfPxO4LCH9nDXU9F+x3EHb2zZHT0jhVdYm9Orpy9dDQyeUleIOj7VdjWBI
pu98PccnAQhS+PQzBl6lH08vG05bpaj7xdcvKdjGDbirD04UE+z19XfJKLOTnVo/vlFfpep6l0Jv
00vcRu7e19JDqEXp5euLUuNxBt7ibzt2VqFn1w9JKsNrEBCoOT1qIw33zbAuzFrv505y1MegvRUy
ax5YEpLCjIaAQJf7AHDC1UMVM0jbuPt6pOJAnCswRzdfDw2u31szhcxPIpd9Rfg7XNMaxQjtE1Go
RMbjjTpypgSL1HbtN80jCG5s762RpLIQsZ8qEL4Q29tzNGQ5XhCyQsh5dpIXXPb4AfRr1hh3PrnP
vHTGebrGFB6iIG5b8dZqDF1j8k6lOFlq9SKgAtLwo5PWnvvRNBZt7Z/Cjjxp+JNts6ht8wNHJcxn
QokWVpVyxXXhiGgGe0amXZJY6y0mdaaHAk0iEvMZ8v9k1/hdNat5lcIi0meMwsndgUapiYGFoMYv
FBUivjKYS7VOtrAA9GWtIjBMGwUqMGnCMz89uboyrIXwz0SQtLC8iFWpJDFEpI+Ho3jGyPDZxAhE
usbdWU1xQCqI8pKdOTsAb29RM8Cldq6xjfM0JY544dXdFnutveEa3ZUavs26Npelp15k0MpZ2wmC
h3eiru6562wb2U1mh3cmEm/MQpchtukJYq1QyXnbPrOXedOsBl24B1RhxLvggcMDMCz9Idr5MMDp
2IPDQAe4muDMhcS7VFrmHCWrj+kTL02pE40e2f0yEOHrV+mjjuR7Idt+iOL4hRwSYt1BawcJaT9A
Wtsl0ig46LXJjlM+AXwhoZNCtwEoh2g2apZuNJ6s/p2Nz3Pr0u8MjIgws7u9WAqwax0Y+bmjftNT
QdbCMAsuA8vSWWjnO8cvX1RrqNZlQnheNH5oYfahBO27mZcPaoWyMMjOUm0+NMT9iKncWe1keCPK
b15ODFmm96tBIxRFFmSYm8094+V441B+szfRT6Y/rQdtTljCAZGH4hJwwZaTwlhMV9UlQkNataZ/
caPg3UNmxGFrEX5hrKNG3akFZ0iNfmHVlsUHFf9MBT3I/+9Hj8kKvLItzu7ncayeI1/dFx5gFc8f
CPapSV+SPnpkcpC2kopedFwFUuOCQBuLkQjuYw37jnCxTJR1CpUoQzkv3jyYaODj1bUoGBKortkt
R9N7Ch12jED3eDOadpXcWoNWE42mjYd6zbHb7jvamj08RHuVkGw0Q55NyBPi8qVq+Z+JwpIgwxsa
QKVa5BiDyI74YNpFDGqYUZkSq4ZumphQMziy32SJYVgDnDzcPvoE2W7u0RSnT5OTS9WDdam6714c
PQPtuZRV0S+4sm9jWNNz6d18plb50DVzpS9jflUi92Q5UqEp1T4abDKbI/+sNRZQT8Fuzp6kVgmO
FG2ClOT9PK+GHaAH8yLwChWGxuckAHH6kXbkKP1Ui3Kn5KT4wJotMbMm7iyomMIRoQTkRfsQBLCR
IshoinVqGX3PhUJSUbEyW1YVBH+MFCPLOIyhJ4pzHF2EwILrYy+2q8/CkVjcM+c+xnVhszbJm3iJ
SUYuXZ/SeChTZQei8cEvxqthW/YyaChzaQeJvfS0+aAo8dKOmnLdDOWtRKTJWqI+j5gOmQAox7hm
jay4WvGEy3Opj+GDng2op/GuUrn7LA03NipT5jrm+8Dpx6bYnBeM0hZyZJWeFt4+Htv5mOibBuzh
UNH9DFburZXMPPwf9s5jV26lzbJPxELQBckpyfQnj/cT4hiJLug9n74W7/+j0VWDKvS8B1fAlQRJ
mcmM+Mzea9uVdkmbovBF20Owc8GmOIO41wHVHcq5/guzCU6dR73FgpDCveHXY/N14nXpVjTvCmVo
fJcRknuTd8cZDVnfbnllhLkBuJCAGpzXvGqTp8mCjGF9evbG1Ucu95Cn1p3TIw8sUmJEPZgLyKOq
h5Ydrr9q3SO625IiBUkRzIACyaTY/Jg1JPFATecaZUUwGwq+IRxuQlDyPazJZD9PH4VdPCq9rN68
sbsZZq4N4MWvQtlPo8f0cSjAKPUraQ+Ma4OZ3LNDMicj9XwOOck0TlWM6c/w7m0G2aOTOAhkS0Up
SWazauu/DUHlpGmY+6I13Ke8jwNDt5+B7tMgZ7isJoNU5IFBZjGVbyCZfLNBX+1VhB0t63B2pFG/
GixlUV1CASfNWa7vWqZdyiLKQaA1886bUST3ZXrL6OGz42cIQCPonI4/9YkMtA49thJzYpVXd+Se
Jg6TNbaK6zjhrupHx+8m7sg1945eZfLWdhyjRQH+HQzPDgVt5ozxedLxpWraRKZR85wnyMDzOJeM
3tbXqXvKZ7J9HLaEe52s1VYQACM7ro9GP6ElBOsh6RkWcmaHuMIlIUjt7XPKD0mFvyZWqNWpcRpI
vQWGYICN474SOqMtKn9G1Fp3xh3IdK0Wj5mULx1wk4JHeT+Xii+MYEZiIW83rBrajZDX2XYSpJHd
85qyfrcm59AO9DRgpbfqHkQ9U0Ju96E3ARf1tMbN3ep1L5WnyLRz0QqLCBJVQgJCPxxho83HBH+t
zzr7BOqMnWbefmr5+m2uyGthq580WDqHxXOJPU8RwuN5Ij/ZRUCRo0OfJh+Hrrrv5PIEX4LQSmk8
ZHXKw5TpkG2xug6duUfxCQ+lKUB2Sue5KPZL1mO6B/02D+IJInl8VNkJ9OMIjFbk+0rHQCX5lAaL
vafXJrfFBMFj23MKQFe71Z2rG+h9b16hvfbADqpMNkEv5jfHwTUzrc0bWo5PhmyIePP0mTzCcp8O
0jqJ9s3SRissU/S5uUVZkMtvJq44BrTmYoHiKEyoeNE4PTrz1Bw3M8rRHtr2drPjTEwPydDjMVh0
qhotY/yl2zCuAGv+4++D0B6MDbRsMSBMiUr3Rd/I/MVifdiCRoAvXtQg+M3IAQuww+xVMx6zWjyo
aDAJJtpoF279PRg2s0R4HWokTS5v+b1KvsvG+GV7CtxH9CdRWMmBdLRbDqLkOrTdYzOKHTNQEGzz
BWmvd5MU2S8UD7WrW/1BLuLFM0pk5ZXSgpEzObCjgYhctCZ+K9keSPfUerN8mBEfLPE2VYmDSnmQ
VGn0Hc74aljuU+9TU1xqkTmH02gNACE2d32ucwWt+8ZRTN/FcD9WDBwEM5OS/Ddm/R6gBh6dozTx
YSYT02WfkZSiHut/PbfFz+7BrYmT+YM0HHFdc+cL7tGPSbJYrl+Arn1qpf7QAf4LZJq9OWC0oVHp
h2pI7sRK9Z/aPPBL196VPT7mIZE/dAZpIC9VYqU7zSNir8Ed7Mzmb70FEgPxVgRTu5sDquQQIWg2
ssRHN2EDLPTPLU8mNCux5Zk6p6yFPmMN5ElHU24dy5Hk4sUR+yg2nxlpM4fmqFeJsStc7yeX9dfo
tg8mCyiPsAlcUg8U1kdLafnRrSkNFLCPmapKgyYHOI7ZYjd7f5kd4z3QDYqfgKtWO9tllZ+t8rOF
kB5EwP/DLq6zO0JoD/XIXYFiqA4BJfa8Koz5U8+y3ciBo2vhQD62P5TibikY+qy8lGY231gxsk0C
LjmCpASHD0Kj2AMLYNsgtb9rLF2ih+QFwBmpwC5nNKpbUNY5cIi4A4hJyCrX2kBp5OV7gwusa8c9
B1jP15QoF4sIQl2fwVGM6dGiJtuVhjPsmwo45K+U7XJtxuTP5Fb9g4gv9WS5u67T+dTT7ROC70Jf
eNNYUbJrELmG1vfsvbYo730WSi0Hx25uW4rcXJ/91hi+kwpHQG3aJLTQCvRbP5VsC4KqNG4djUmB
WyHjMZozMadTMOeQB8lRCoexLqHNzi8Q7L4YV9i+rRjhW+KxyyyeVzWZp5RJpC8ojnL6AXZnzSFv
FlYPC/FSrQLUN7a2j9s65+Iakn2hRTdVvJSBxLQamqQbJiJh62dU8X7KSRbGOiYB5wDu9HRyC0aK
SBw8ABeIu1iiDHS1lZEIOaSfEaqmojLxXqvkXHKaa1EP4bRO8UO4RRGKlcODiKkg1QYe/orNWTWO
BNA6xa4tyc8iVFy54/Wf59cxBBtDZr0QpBemGFwwtf6X5EU3tV/wSJCDuIDL1EzRHJTdw44iyt4T
8Qn75zcm2ecaocwuzqaXauW76pZFR+obiMF40q96gWMtM05mFY+7dmURUytkLEsiHlc7f1DWGh1b
qJBhUTrf8eK9qIwMHduGCJIfrNTsD2Wu3SyCunbJw9TKn5ecEPsu6oAJrdl7NrHD4z1K4TzAu0hr
CC16gRowSUFORO2fIrVvtbr/7uzKvDcqiXG7bUQ4VzOLWKao40ia4yzDyNtiMCd3x05ZBq30jpP9
agpT3SJqCRMT10TJvZNFRpiMxSEWEJB0jgojjdcT1pUHR8DYUOuxdpsUMAmg/abn2wCXecjiXw1k
6m0yNeiwzJ+67TvwMWt90r8BPX/V/fq9jtJC3dog4xyzD5pKKzCgrxCAAeSQlHkuHMRZJi3wXcks
g8jbN3rsb7PRdyy2l1Aa9hwsnjAPbTV+IRZgoClxPzQyvWVs7duWMJEDYfzpLT6/yAbzSmYRWlk6
mgBK5bVMgZPaAMHRMI7e+Z8fRu6wSLpQOoC2WCshSR7W8DV75cqH+zHRDmaF/oSXiLkaG0/QvBIK
FW7NfIjv6kS8r9JhGU8enGOt3wNJ9TK74kbJz6nqyUaIL83kijMpCBajun1Xxx8ZGTyOVkdhl/MC
WLv+lMsWD7Jop3aFamhm5l4bOsgXi9onNmpWQFdHbyZnFkLNekpZ3xFFlmlzdKx0LNMtCjAz4hHJ
Yo/Jghe/L8lsQhmttaMTHz2YhD43dgpXlB8mLI0eEDOXUGiUWOKXMcHRYuTjl0b/EqNT3zNrDV1n
hgQGqiMw+n8yV+5curtAYlXybX29CqAMMPXljQsJy1eIJaVO8+i6R4jEUAnj5iS06S1nHeVZvIap
sD5NYhmIBC7BylivFnsH+GSFdYpa+WECaTlPI9BhEzgqGABG31byjtNLY6xzh00puQdbCN9RKSLl
WCPbMaGHkzk9IivXKdqjNYC5J8fHdZ3+lizdBnry3RRPv60z3qYpGZpQIvkDaE9KSB3sLq3pULX0
fUVaTTscgvelpNZwOCmmYguGlhkQEjoMAqnKPYEXJCDhL011nqwoghowmtwLiEqxpuJ9MCJmu4RP
e7jCZ73+kfYqjvmIj3Y1pzBONDoD408LYCBkUQDVRtpHSHA6htw2Deeu+Rw2EB4ImRTgHlAXXd01
HiikCQsKiD1WMSB+GCwa/tBEp2yG3DINkFdzjyMld2+TLiNQagYPsCne1qyg8R9BiBHrQ0kEYWjl
/IbJsZZfMHH99G6aqvbd3HQoXKaSgQKFrDuijCSgusrIUVtLME/N9KQzK1X5qRF9foFzBK8U4Cjt
De/m2OphxKAsZCPPJKsk+nt07/IRezFh79Ng7Owy+0pzLpUnPSaxgM70xJ6U4BLBMCFmIwkI/e/I
XbGzK/lOoE+4JONLMlLp5spvWzk/AsMhEjovd2lMznNNhFRrr++IAywU5np27lkuyBnZhGsbF6EP
P3KyYTka35MVT0fV2AmpTlZ8KMAL+NXUfTVdkx4VHjsOk087sl/WGoAzKpFLNNO6qwZPH+cGN1tB
q86V+AIJE0DP57TqW6ASTYYklpfxVJghcAgam1BJVCngV2OBOCJp/EIyPQRlG9TJSGj17Lg3BcOX
eUaUJHLiUgxvRMYpVJhCyUONrsJlVAT4CAjGVmTCb/CSE/FgCDarR6OMyb2q+g9vJnMTo5w8i5gy
VsSAK8Co7hQObK6HavDZyKPwri5aPhIE77G2gBiYvFcd5yF5PG6NaAA9rWMD621G4khzKz6XGdMT
G+KFnbLq7Kg3gOUPZzpb0qJQcfmmgH7IkPdegWG7yajXaS0AsIlpOJobiypbAB4Y1vjcOXkcrkpr
D0SKMaJEbAumsbwaMYkdSZY9LZ3e7zzX3kn2aUdMZa95lxUHWavvtOizYEQTMi8L2/UhvdILP5Ak
ru249Gg9TdYFYmjYsAFdikrgMrA01zq/5p5zg60jGO3uraEVqankK4cxjUG07NKtR1k1L2g8KzLm
kbgwxoS6Q8laFOY5q+YXAi548SPF3+J6C0WFtjdHF0gb8CdAhsmh1bK/meY9alq+PJkbayzpvSBy
TBjFrPHh8qU78FsrZzy5Qx3MbHDTm96JmpSJXzAW6GqBqvbXuC4/wfdb+L3pj1fZTJyfYxwILwKH
21/cOFqO8SiuwzK+DWXzQMhDdNBE1e26/o+a9JonBVjTzPLT0x4ljoMXaI7+TBPnY1+Ck2mUF3vC
KlgZObbYSO48zSSqNbOg7oxMtvE43VWp/B4VvliuOAzAbBqpbTrjQdE3sq+Iux3MmIthrtqxdRqw
TtpOiQbniy2fzVlZe5ccgkCDqhA7/CmT12oUNtl+kjSBq7rITD/Z81ofaAUYtupJ0APrPLsrxYHG
wifVVPLdxcPNUrfwa7LyFmXNJfE0MuYzh9YZKc6SUxFVgBWClUV9aJDGfECZc7Ey59GUWEqFyJ4y
3MSETRFVntjdXrcdi/xt+emk9QSjz+DjjkvwnStTPoGwrrZYPL+6kVQ7Y4JtXm95YvzkerEAsxjg
7HNCp42acb/tFHxwnisPXmk5vll9EJgDG7NkC6eMv5MmsKXXuMGg2wbtYDe0EJa3z10LSkiszGM+
6XdjSkbyksN6SYYm25dWhrqRFR0O4N95dcb9mmO21drYb+YqRSoRvyU6DhcajV1GuRoShHWCaRcW
dZcT38AIQuutv+R/TfsVhAoYHAB7Ql8uuUH876hQxUvT/i2U2s9kL4KvuhfQOo5F/tC6hOMghNxZ
MuoPZqGjhgNcAtzcIwB91X4Hk1ANkrJ9fSYGirgMytB8oP9z9Ai8QWCx66UMk/klivO7KWMmOkOy
Lk0c9/qkMZfT9D8mE1EmiBlGEbfd6bMVcWTe65JwnqGHZ5LCPgaHhzSo4Cx0MUqjnwDcsPYb6uER
+RO6P6tAONCd65Fbpq1ZaaO5go1WwfAjv5OvWn1oIGqQq0gTkrbcBKi9iPZkBopeR/PbitlC0Ugg
ypp2r0jhBCKmklwAaYzk/WiJozMLTAMNc80Mjzblfg1EaJkRoOdvVRM2Fs7iVfBXmzZiQuYP3XHq
2odphCGNgwO7NNABu0ZZyDnu0+mpjNE1AvLXahLX0t3pADR2qcISwgeVPthafdS1kR12BDfDXpL6
KQI8zb7ssEYso5YIkLgYjfcorh5ntEOYXpqdMpxnSKCEt3ifJNZ3HNEeExTST5ggVRbxLuBFDsqC
Su9Ih+BmO/7KZsHZbLzkklRJR8iIeUd30uZ0j30rP68jhPt8oys1BtW/NWjXTIK+XFYILhUZa9UM
yrPqSGDtBxE25DvRGnn4VE5qzv42zfpKMM5EqAqz8ULLuZfpjGSZkUCSezuskhUdUfaURBikymGG
UKH1gK0RunajflzLkYo1Vo9aNpY+YfDdwexlGiaJ9RGbLsWnYeyL/NvM9TWkMCTXi7p4cJTFNeTR
7oLW1IV90drmeYLrFZbdl70YH9bwjmGLh7tHEIhtgp7fhaBJj/bYLMIIYmPz8GTUjdHYXL31s6O8
Cgus1gcd1ZzO7OsYzTB6jPlhIS5GlyTdVqZ6Gs36q0QxpzWbdxsEAYDEBrv2QA+uC+hwS34/JA7b
R8QRO2csGX943b6l7stHNYdZD0ZgHavpBPhmbzo16gKlw/+6IV99OqRYXgPX7v/qlJ5eYxBlM9uH
FlHIQnSPb9dMHlr9J1rFeEzpCbYltNsl4KJGEjxo4gJ9FF/FrJ7KycuPxsywGqYEdjbl7qhs5oB1
7Ymv8tTgBpIJDzAUTUjY3VPSaChBZswKRclHHhtVBGltOFIHNlyCZ5c5Os8HKPAFDclAUBcLzXui
x5A1RAxUXBkFGpNH4Y6/rYWUhTcGBfddVBE4Xq3zIYdNOfWMGpP8tjDWOjQ4o6tq/Zwd7qfWetps
iaSfG2FpU2Y4iMjhiAOi86AM+Zpli1DuEqd7Q8lCLWWX6aErucpcle8HlsKKwseHpYBHb10/oaPC
/+MVhgZ6VX+x12AdSnx7JA/4SFUeWvjGq0JurGbjZgDQ0Zqb3xZjBJdfA6Ez0ze3ss/f+JJPJOqA
/HrU7fLFkE3md2CCnP7GhIcUpE2uzq7Zv0MkU7eNI58AP+4TnYIunrxqbyUsLH66der2Dk28XxXT
dKQtvQE0y/7vqtlRH65sxoOs42wXDiYrWTyKGQeYiA+LrTp/9NANR47x2ZRb4HC27O0566kok+uy
YjA2dkZDaVNz/fgAyWyTL3vSGsyp69PiRTF4Pru4eDb3IxPcGwIbtLNX6y1DwyrUMBkvpf4HeLAL
HlC6znAgRfYhRfp50OrVPhnopYoIgWui6sckbehmGHABbxug0paExU9I1Ps1xWw11ChlwaFW6SYw
tI+9wdxML54yl5oPscMZHcVf5A9mwK5O7h1kOodlpt5c86l8lKUGjI0Bu+5qb43Lgidhzx/McJnN
FKuOlk89UcoiYIuy7jqFlEzW8CRtrstOs3c9GnkWMPznIV6K2ugMfAogS1ydPI0CrGwrxM7G55Ij
A18I0wjyGXHZ5E1PCZZrbW2eDD1mgWVaPx27BqPogPLWy0Wv5sfChpRkpuz2QU1icBg+h4UmM4IV
mxaIw3r7p406DETW6+KNRGNF9DzGyMKLloseHilgHa603pSARgMP9JhooiFrklsQBphfyf6BFPab
GBsSkjQF91PgW2CNclKmi4GLDJmtS1xqm7kTowfC067WzI2XbDSIFI5DBuc+WDhtxsV7zvVWB6bW
HHozPy3KdQK2mlQ+KA0Zqlhlw72HbEqrgRhOCZk1+hYuM3tN768m1ElZGltpXp8k7kCElhXcxdH1
GJdCFo9Jr/cbj5CeepiesTqbFegh0Gf9ITarP7PpdjttSE+x25DZ1Rq3VhsQPNDvWCsD+EkWbKqM
kvioChcFp/mCh81Gg5ceM4sgtBYIP06Ce5YZI0cJBb7Tr8hq7e5SZOpX81zSgOOtt9STnPsy92MA
xKiKv/GfxT0OCHDTXMj5ZMyHYrbDpWm/F2N6Q8A5XLZ5b8oaO4rs4dyP/c+CFA4cGCl3ViY5LvqU
TMHFeDclYRgGcRUkOVisTxligEFoQaaisvlnK6jB9fTAk5yVMG7GyKFjn4iKLgCy6hrJxh50ZcZC
80FL7N/W9h6YiT4oMnL8ztYPDRnULukeeor3A32yFv5/a9U/8I7/1VqFH+p/tFb9N2MVv/3fzI3/
MCwWiJvr30UJpm9UhH8ZqzawBnBSCS8BvJZhYL/6P96qzWb1b8aGLv6D9FWoCtJ23f9nxIZDW/Bf
bETkaEoMVQZ/M8QEx7XMzWb0f9mItDLJkqogtIII26AnTjd1Pe+kjbT/ZNaKuoo+8kpzDmINagQs
ShJFncXOEGZr8p0hmK25m3dG4Z1WAIOhp+fOfkJhEBsjct/luQWiHhCEuhszNZIrNBl7dqa7WhTf
qvDy0+hGH6iU+gOK+PUUozJWBd6NrH1gjr9ldeuPrWZhj2TpDFEJFQZxiFveDVaJmRoFCubScxy2
GdTJJXnTmtI4NNjI/EFPf1ZC5QkAhn9Rj0wUZzHPx9ny/s69tVf25mb1nKtYRfskwdpy93zOboN0
kegaPyZBYvCYKYpMYKlaYdFVMgkI59iS++pph6W62TVD9JUXTw4S6GZwP2CU0STJYT7MwzuctWvr
skXDIKAFHf4nGKk3srBYOAC9muITJlOwHQTRj4pyT5ToSVvxd6ycRzKoPy165SJ2pB9v8e8Vgm05
9E/llpUIdN80rMcFuTKrbfKvmnbfqfakGWzMMuM+rfL8UJVPrdnyPtt0nBvguJjmB7tBhTbObtDo
zRceY1wjUFn1WqkdR/qVMA4EU9m4KyvzvCABOC/4qpXRfbpe+1NG9SmqllPDGpscVHWckwF1Ul18
FAghfXT2ALW79qYphufZxAeWWJ+LNn8v1jz45PiAvWxpMJBMwA/aLW19qreGO4HvhMU6IXaBjdFu
GYSxI0rvxP/k+HzQ/g4RSmZPVDnCkeXaMUZDEb4+Q6xAb+1bskchtsEYvZFea1w2zYa4WpzySURW
uGun2VFZLlduXBVBnh+9VL+SUx06srP8keVcONVq2gOz1QJpdcESFSltb2z6w9+OEbhftAWAp5mS
ytLoChzvmKwext+6eBndK75sMmpNhA3S7hsKFXXrgIRkpBut54Ek3FOE+DBNYYyIEsBkHwKWGJfN
3Q3+uOn680a1ICghYYyQjLfCVozFR1T4QNX/mONCxQVKO829g4CjH6oyu1/Zh/TcN5jax4+VZ+2M
ID+gnf8o3a9WIy/FAki1T0qMZlnCpJEj5sabqmcCY3A2lctdMp66yn4z5tc2YXsx6fA2Rzw6DHiI
1XIJgjaX/IIrkZAMQI/MIJdXo44j6AsxIg1POy1ZvcMSeUB4RLoeezOMkitOK4qmjABNNbAgBa+B
5elS4CLwUvPVG3BQDZV2sj31aa5RgVGnvonVvhhtBB8owojGuqZZz+ZiHalN/mCl2KJJU1rc9qbN
sHHV3XA31PNbpXlfFZ4URl9s7xyoHBVKMBzna7+HfZQd0pJOzNXvOs3FOt3dGmkfnzx+dViSU896
kIGtuNbExphkqept8yEqZezUUH3Gqr9Ujvbe5/KIA7PwG5iiC6vuLKeVKLGXTjoaG+m6H3NqHyTj
haz06Hx77NVr8ziu5XcPYgLRSYtCOHk044SC1hwB+c6TE1Qy2rb4mGf6NUGc5/wLts5Uv4iLHhsO
Q3Sc1DT8jhETu+XdNWN1XhP110461Ojro+jk6zB4pMi4NZQKDIuGWzAqGNP7OElee7IWw2oLdI1Y
wtq49k1smPgfLxPpQAwiM0qOgMjt7qJHVLAMhdaEjtmym6ueRT+zyw6ZvSLZly8u/CTd5Zs069lL
J7MibKYCTgE6yAFnF+72w2xER6scr4lA0aNS5o6mUb22+ZOXsZRlSNoEhntICp1luAaDsDeY/Bi5
HVaTgz0jckGeujtjjb/IwPWNCtEPHrCD08yvHqGC9ZqeZru3cKxtgEViQWfb3eShoTIRc+AWhd9u
0Y84iGJhDZIphtTA7Yljj0Vb7aeytaAAzNWOg+rLcLrhSPbWrW147BxMFFai1k8Nt/dJL9dTr7lZ
WBF7f+ls8R73DIeIdnL9xtWwj+GiLHTn6HiHrlAEOUnus4bcBfQMiCiYs1oslf2l0o81zrR9VaCr
LR8NM2kDK0Gmsc6SEPelOmgDOqYyfuGoZLq5Gscxpcqtx1OaPhSR+NNTxbELa4z94pJAj9yzlDPj
zy4OpEpjlAdPlt59mHrCzQmgNX2NkajaFIpBLoYBXp3+NKY4yzLjy7GUGcYgf6q0sfe1hzRrit03
DeFguLbVOWK2NI4ZKGeHpdgaA7fN+Ba39jMcIqKoFiyD8+T1mCJE0HrZfckKiXQbsmCm5DnvLLpl
Ec/sS39IhYlA29wsff1omSTQILyMmHPPHZH0GhGNxn0Us7IEPl6NRFMRlaZYjeLp7BWeYIPm/EiY
Ng+QrYfCYPwm9PFLB37r5zQugZtPB22ydmIkKNAlbpYOnGbOKN4hLxBjkJKAUE0tYHVgvbMTXZo1
nBi6sxDpXxkhXBoa6ybqFcIa1F5T5kEgJZUoXln4TL/9xoSey/bc2avpx1ueE+jPcTUZyMjlc17E
FS2SQsIrmA/myblyEI/N9dDeIQ5qmjIK+o19MAkKjJxFjsrNHL/mgltquI5ZRplPsKauqudhJs2t
yWyUx9jORc750B27+G1Ry5mwRWirdUEX0scfMqM+a4sJyoUZl5d//WAnuFWN4Q2hD2By2VyFkaL9
IRgDnpe2q5V9UwIthmUB6iRuWFxF3jfam9QQYexBoIjX7grLQwQyByDTzUyAkujKuv7gKrqYOZs+
dKm/IVp80rNNApWme+mRRK4RQ5gr2guWnXv+CWFedWfs++JFjQVDapNEO61wdewlJuxP/T1L2/QI
dfHWy58nvB6lNvcEWThPUnMv/PznwKy9w3DE1kTo+34eEOBn7ifYoW9U5+qSTzY96doymBzkmz57
cdBpstgB9rHRrHH2WdQKWUskh6O3d6LsvHOvsvvCRobsGv2vUfQ4wSpoMV7zIDMPJXpfn1srUrt0
nW5bvP4RxVqYaCXb1VWq0IT06q+OfevkntivKs54RjqOISaXfdLeq7kFQVuR+clbkQU6Vt/YMrVD
wz8n1XVxyCfrzd2+JbNOVMG0VBenQFYfofHxYnaMQ4oK2GWdkibYgMeMD87YlKytqgmrboqMpet4
niqJMjfeoJkLS+txRm1DqAKZsjs8FW0qkXTa1h/L48Zo1HSf5yHeG7jDCPikGT/WmXVdCvNtnuzT
PLvpnlrvl6TG3Vzl7U2RT4HTtO0+s1G6R2732hKfYEcGOxJ4sU6+yNArrlZBQaTpzb2jLadOn1+n
HE1fO/5pNQRlcmqYRGTpE/wEjp163kvoyRdrFrhBlj+t4eibzuh+RqPr14Z2w4N0jOLFCmTBK7fx
Inij+26TenTLSBDpzlQRCIndFpZpdbIY1mJYMHw2Al3oSab9k/Pg/nXaAapyixoRUigTI51hZSuO
88x8efmDtRMJFhEWfgWJUsgjegb0PEN9XTRI+rVXXxqruBuL5GLYSFINLxjYQ2ayODRCkvIAN8ZO
iuvUsopHqIAAOf9NcrgPWfvmac0znng0ajoZmtL+Tuz6ce7FDeKjLskehhoZ6LVDHpM4A3G30QMU
L4kedBgCQtVNhj22DXNL++ONSApWwb8yj9+71PSJy7xZ4/FVLvqDVzo/S/Xj6hW/Lg3iJpmaOiaZ
swimlwmjHPTqP8iCLB+n0RiyVobIYP9B1f6X3QPRw2q2/EZne5HxtrGfI+8sOWfsPhxz8odB7R1d
f+479rZcfj92r1/JhHX8xNJvGYNBBwDUUiYQRWfx0FbJLdnfwRaUwUP5NhN6Z2zA7Y4YFhZdtIAq
iEcAc8t4p5F7VXjV76q7IFnLg2BEFlhjzVWS3KwWMoAiQd/WqobKwO6wVygGIJNu3Weg1jUJvEg/
E/uWhG2+wEA3l/up1z8bqEGFvyi6vyGBfZQBqlrSy7pKxGUmholy4jSS4t7SZo8vSsyIsnzqlf5o
O9GbGLAI2Ms/8Tp9QLDQpXV5L6AsY0JwopUHP38yFjhiDJjfluUrg8ljU8aqkeh0t3oRU/oYJ/Lc
mMpg5Um4WN7KxyoRoJVb/VRFA+co38RdnQqM8vppJUubRWjNcBV4UEZ7aLocG+lkP4lKHsqR1ge/
1dnxEF4xmQ80xCwAJtDwYvSYziaKVrc21sMUm+iPnpyWj7gjl4lDo/pdbHnTeVACxk0xo9VM8CC6
9soCkbY1brpTHDfRuz/PQAHNiPOuhDqwxmq3JM2dQPXb661z4C8O3cVBnURUh94StQBdhBJSC1X7
snRvosYHDuaPMdY1lTPzWAwREcuOxB2XsJe0w06q/8RL9tH1dbVveGLJ4aM5jERl7mqpzg174XAo
sf87PygH2gPzUPjzjHq7lrkr7NMogEl0qkqbhzlf7nRvMoOi0+0DauquaRnbZ9Pvatjs3CmpoGoc
7ZyPUo9LtQMU6mdLJ89G/Y0vFo09txNu7AOyFcL5lvjv2Jp/qeFDx67TcHRYQ0QzxnMWF7uNTfKA
GCPZt3yil1TH7CrR1yNln8KESEHiErJHZov5LisjI8iyApkxW4bG5U4pzfinFX18MCY9D1TvxKyY
MOOtvbeXOnVMzevsuQ0q0sPrjG96M6f6LhGE3aEhZ1+Ce8wu4YNXNpvSJgVGIOroFkTFAkbqWBje
jgzJd7TkYKkwbVwgllFkAgbdd8lUQMaCWGe8RAijOaoLclj1rsTkh+5Fxa+50XNqt8xuoGACr7Yl
bPf1x6UuUGla3A3dVvmVLCFSnHuF2V4s1XS+6NkmzG6HkWfm0B3xOPjaRNOgeR6wsDUUteux+fJN
uoYj+k6LK4kKBlJVwFKaVk7SpNdFfDFt51PqqjgY7i5LGtwIqoxCx1WvQ464kgHotJMxI+qucqZ9
P8UN9dHIY2EtlznrnolqpdkHRgc1vyqpBjg6oHUYYa3aM+jn90U+J9jWA1WxoW6bDNrYWF7mZfaL
wsI612yPIcTH2AHoMgxcNgmMjoS8IPzBEjFamrO1QXgi0meyRMtt2HPvdnHHkrLdV06CraRJ4jCT
2XRsUJA6UK6wYzU8WI73n0SdR3OkyrpFfxEReDOtgqKsvO0JIalPYxKXJP7Xv4Xu4E0Ufc/tLklV
QH5m77UbzpvpNNn2c0JMW2RV0KJli1TIHrZMrUVzQpG4CJkMJQ5dWqIODKY0mm0Svxk1oLXVuZAQ
h+1SpNJ2PVTsA6bPusK7nBoMC/KamLiyqJ9Ggr/IRV1R18v0I/1jdMnytNREO80jZ+Nsjz8eoVU9
PGpkP/jlWK/UYAH79VhMTPRla4K2bCGSp4Leu1mCc7B55dM/i8m5s2qeeO7K8b6jrHAFUvJMn8rQ
H11YA/ywvnjPqK2odB0sVApLV5ZTsViz3V3KAPNzpdmXlYhmrJcDC2ZhR+i3nAwA9TCtWxImoWwl
j3JBB7mHE+ZS6200wv6LplsdgmR8cQlcyUr4hoVWvFirUyJf1Flnl/V7mxjFsdX1JqxITTNy7Zjo
qoy5xN+zYijiusv0vbOaX2MWlp4JAVPz/7M6BLts4r4CmiOzCh2SU+KhNlMcJQtt/JKpU3qh8XdD
5eJRQGe2b7mfZVq2qNO8v8rriQjQy9PvXMfyvjzdZnWf8EWQQBex8nxTpBumrlUdO/cb/MFwqHxO
Ld/94MijScuT+ZRyFTF3su/QtMvTwQJQ6TUzfHarSHeLVYAvbypyaOX4xPZhn/VJdvUZVeWBfRhM
LErato02DQ/EEg36oURI6pvVE0+ClngQyJi1wTf2t4cS1fpb1j1ZE8ABW8nTSk7IkXMSu37OtLTj
ubjCS1hynQs1VQ2TSfNeDXasXNaWzWAieuVJko2mF7f1wE00NffBXDURaAMZNjIdjy6uHmR8DQd2
sLD9JM0NRSlaBN88CiXPUlfV0xz4J+JB8wObFTosWBQHLnMZ9ZpMPxsT+gsbcd3oMT6pYO9kMC3S
HB47LcvJl+4BQkl9yQvzaOSkkyZwauijeTl2pNNDma4A4IM3w5HJS1GJQz7N0aobbz0As70HHWjf
0IjCvr85PAru1Wq9Mlf+GjppHrWaQ3kkUfQogkVhlEi+Be5F/DgOGjnzp3fld2ZSGxGLRYGqojZ7
UPVAsLgjH6ccDQTshC1+jsYPuvOyr8pt8jk8j2ad3IRfnvSK+wf7fHfsLFSRGVIUiyKsXao3buW7
vlyyy1iOe5gjvT46h67NrkZgDZHbwY1JQCFt3hQR4SbZFZhSLl3tpOEkED7aWqZd0irOsiyJKUE+
hD2aQGf7B8VNdQAghBUDmKNdesaB+xn8Dh7H2jcZf1JNcJpGycQdiKBJhLZvKiZi/82IdFjJ8zgv
wAfszILzG/0eLKmV2Fxf6FZUe/WhdXzrNlISZkPNZGVkmmNnxX0ytCgY9JNv55AulTqRhtuEbUux
22HBYzqSxS3xZS2L910xtMXBVi270rXBEEUkD/Cs0CEo7dTbGBNAT4WFUjSJufxERvMvldCtSyK9
dpPymA1RB6dGw4fgpcz1vOltWpzvYrMIuoP1HJQqWq0Oi1WHLYhIJcAFxkFqnKAeGrCBvSj6pvxV
WUxyYKuW7DLgjRTVFHZL8Y4idGITi3LFLKe7tZDI32rr2wvgiTNo8y9WYQBbzUjoYb/9ZU/GBzvY
jVaUyDghGm6XbaCjSZuuucVFoifo2yX6i0DHu1EScGkHeCpm0sVo2cMgnfobBlJWMNA0w7TmMQAx
pCPPj/YcaSHIHoZ6s8R9OIzGXrrmW8OjkgGGDc+Yx+nQ+OLWy/NaYKOjkF5DG7iFXaTN1lvC5TAd
jRR0iGh+k0aGKPM9OF1YmK7FW5S7IS2nhcbZ+nQNdh6oYM+j8dDrRodtQ8lnwlJ5P9F9dpw3O+Vu
EprBPPSpHxeDkwEWfcR7AbwUocaKrLpiyBmNHdeHrYwWTptTR6T/oXL1ubyUlx+sxRlDycUBS829
z7zlwVmLI8h5jUV6vj7ZPRRlU1UogFFak7bKtibDb12v8lI0przvG/spmUnuRHSrX3GafCct8hVl
UXjrRAh2o3GgY7b2NpOWk5lAH2MIqaxcxBNpNXtzrfQnPddHBgIUmb2+IXA1Px5HyWzAUAQlFtNP
w4B+54Lee0DEbe63fe5BTby0U47z3vBT94GcQ3Uu6vTvOlfFcVBXs111yvOqiAuDiX5m5NkjA+7p
rkT41MyiPqmu2tCXcjo66/w8wmjYmavuxDVJatjYpQkUmJWPwZPXbdY6zld1R86ctxPZdAbP0KKh
cPxLs/SfrYntR/OG18UwrWedapaG9tpVY3A38bhlcx+4R4hcbys1z1SaOOxX88lc6B9Zamssquo6
tNP1ZWSS8pimBgCGpX1aSwwNOM3Aq2kt5omZKe5qwR8piSoqKz125WLEdaNBwrZKbH547RZiGXcZ
ATf7SqeUUVMrObjIW2EufWUBzS+jNUkkLC/yXKkTnHsmTCIUaV89/n7hYYOpcCEtaP5BsIdh2iuI
upUa+i+9z/Y2jOyy08WNAJNwTI3xzoR09lgVacL5Uup7uQGpUR5eBm+iomcubut8Vp7DP3bKpomF
oc6rHO5W2xJcuWYcaHq3H9LUo/Tw+0e+NzMHU9WnqW3+uoqxqy6IOwtM+wrL5NpPMw2M5T8gHGIx
40/F8++XHgyQoWcohXNk40MwE1Xs/RFtfmx4ykVBuQCmycscIp7n7FWJT2nxn1ukbUfPNGQ0bJQ0
IUyPiLgTrZtzdm8ZIK1rQUlqz6W7WfpSzA6ux9SY5rocKNACcwBW2/vk7sKG4VLx3ycYNdc86/xr
Fy7Y228oen8WETRxLecDJm6TEt+U4cApoar8OItgjefstRPjGvfYTPa9Ocxhp0O0cJKaKVcGLyvP
7fF+ShdaYC89ZxP+GW0ejgElClKTAHen3ahj7zif9cyjHBfSe20NOWoLD38WZndkZjl4Hzco3xMy
flcigQk1BhWggblH389Yt+ssoIply9tDcxDrUzi0SX8E2YxI3alIc6/rdz1Px0cwEeFq1v8GlZX3
OYBIzIXYeyEBydCysUgOKgDqV3WhBDJI0Gl5aq3s0A81ytQBj1/yX7GBMTe0JkK0ub38Bt07WOmO
lPeHorLrs5fpOy2d5nNWlj8d8r0o7+9SC6XTXGE1ULoJm6Cp3oMWU22SG/pJJtgCtNV6RhKJWHkN
7vjE2calZhg4zIobfwwiIiZA1Pvlh5XS4qfl4tz6dl6OzMyQWfkJqSosk8RU3RqZONfSYZTOThQr
W8coG0yHuclizAnogWSAJB32GmM1L0/KS5Gwg5Ca1BiaXjvz4hyfpiBo0FqGf96K/XcBZqnES6oo
FVQVW26y7BMsBVZ+ICb8PdctQkO9xefk0EEn1CMFqB6AexktVES6iBVh0xWSV0710Lddc4/5ixVv
rf1T4Ij35Fd+5I77XzP2RL0t82nVMnXOFvdbBHVD5zMgTvRw145QkpjtsxEWvvO4TEu3l1YyoITS
iF/T0+/AzHCV1f7RSBlOViMh2FK06X6FFVKn/ATemjTnQPj3jij9A34KpFcectntx2BS34FSLpo8
gplP2tTCTJlorCbG9olJUUSzMWH8dSt11Vv4HqWV42T4R5clYRQAK66L4sTo/AWpOUNNSdUzEuF6
pLkD4JWBjWPT7RuzvE/cjoxZH24G2G+40yPcTrvHjCsZgQttaxQlLbum/aW96Y7WSAaXbjwMIp0Y
/eLhMbyOVZL4u5SOBp/50udjtRvyGpZCarI82Ibr/iiKvSBuYfl0ew3yoNt9VZAirpqObY4dQeT6
y18v1R4VZvVwAaKlez0tYlL/0HtifYNbMxB1SHidE+IDY8DIkvwiteRPoq3eZjGZeDuMY6Pw+Grk
U5q9CY+vYWlSQO7EW57sC9CC9NDdlkmOlx8UZf5mSfSvo2cZH3VC9zfEzJnUve+m244CM+RcvEI0
LF8WCzynY2XhoBhkk/vpXz0J1QJO2rYrVnRH+FnYe3d4esU0X9V6D70hJW+uDA7dnDbhOCzsLzOz
ivysfeTxXESLtORpLFz9fmoXmgsz22d1MF2wcL7jDcPs7wto7hYnVu+CLyQEUkuEe6k4Y/a2yRnV
6ohRfmvrHHDmUbnDCU/jm6POc5Y+zJgWwo79Pw9KYaAgSUcyDRJm6k3ro4jUpXkpC+yiiS2PJVvf
i2QkC7ZwONWSCyH38chqTRZlNZRJXZSg2auLM+vBuSqs+QINbMHfStHsgYi156WObYPAecv7TDVh
kVY7/klGRjwzhO9cpayIO7TbJM9ffr/Utt+hVq7ad3NlbFJaP4It7ZkQULOALSnGpdjuhJdUeMkh
Y0xCX80XOCivhFKzr/JXWvlFf7GR/sSNnv+daL6j3MC7zZt1sVrpdiwCGzIoWa7uBapslnXucXTW
iTaPEVE1rV8BpdOhc3kkzIJ8jVqNrwgfNGwX/mParWMsG9Ji5wAhR8vy5irxDuHHC14EeV+QKtIB
pkFnX5KAoSe40zNCTVKo9MSIrVU+YpzxwBTOnxm7W3xxxk/Q269QvritCu+vW3M2YBkKCAenZP59
pcbMAP1PhF3lDMwvC24lxEcBMtephCKwoB6nlMdm5ZrdvhjZqDnO0l5mpKWDN17GAr8OsBM9Uikr
9WlhOmWN5s+czelBa10vnvvyfhgZfTusmClZsvvf1ysHEC6wqE4NxWwMDvDmFe2IPwV6EZW3v/Nd
8Pxed48GRtIN+SeC1bVzs31RG8ESOOJxq3zPLLKGDdIM9RJ8F6NgDlyXsXJJUGzABO1sb2xAmkKi
31agsxjiHY0AAm9atqvUINBnEqHDL34uWL8QXNCgysRrCmMnpY1P++HL5A7pZDbTrdtxZtWPqLyH
2ErKmrGzRtyqD2jz/78MLQWwYD0SD+untVkex5aH10pcWIw+xwcH53hx0ic/Vd/F/IWwd16tdRhi
BFZl6eVXHyF+liaIa1cm3lry5Vb9pytaggkcRq22lmenoGUMDxP2zuw4/VMTn2mf01EsvH/MRmDz
culm4YgZ/EyK2GarX150M5H/QVSJvDn9a0jfO6pcWSB2GRkY8/TkZxvsH8Nh4SLDNF2DyRzfwk3c
16oK+qMxXrrtCkRMMmPGcILdgHz7bDjFzjPxAiRw9QG/oJ0PbKZfmPafPBv7Kk7bGFRCRdbBONcv
fPzLxbK9kbWM5ex4tM2ZXh4VYA+MZe1du9jqZgPX1pv+PJNyy1WIykzaTXVDp2oxRyu6c1Xyc9YV
g7lA3lrLTu+VUUWzlXgXkZClUFcNYw2tP9o2tjz2vyNrxwx+cos6Hk5Ltq/w2UWpl4N1Hb1bnwmO
AASsGk07KqrGwV13NIR1vwIxQo86PrtSe9E27Z6l1JYZVIqQunGhrmIl0gYPM88VRMk5P3kun1qj
JIWlsJeIK0u/BZO41JPZPiYuBpYxUOy1cqjgC/l9V5rDpxpgCU0WQaemzbDEBHe4X3VAt3bV08qn
FrsCt4/Zxr8VfbEgbJlerT7yE1MwR5xI0zABrjBrZVldYCQoZubBBW1PgO0Ms97BcuaPyjDlWeT9
a6+mnNV/+cjGlaOzMk5eG+ixYe7tNnNCq2VZ1+GAXvjPOyunGm23pPt2TeJKw2IKO0mSk4QlEdQg
foecK8aGNbyTEoEFP7UjF5hrAx8jgNH/hNcjGF/GJO40Oo3ff7cm/fn3T7CtjdhEby8LuZxLn+pn
YO1P9vvT2uFsY3NH1BTRIhrorjTXmIexcI409P4OI0y50t7qbeYRbTMwF/b9GROfbx9LLzCPKikX
Lju7O/bbPsQRTv5CvDn7iUXZpD9lb949l0lydDyFGETDWMRMkf4Rq7hhGyyKN1fJwMTM04rz9BSs
6A9BGX7Z1FA7n2UpxSqnpl24h8ETD/2YJBgtfFjya33OUuO1kpxNw7Qt5tl6LBlu+M5blnOi4aXv
jOzb6nqeP0G5hj1tJMhbxvjOUAz7tKzrTejs79uAPcqygnU34ZRE7t7srArJF8qkrHAxMf0+0tvz
5PuP5EEh29Jcef79fBMcAFW6HpxMBHuI3mjAtv/PlkXJjY6O9ZcK/Pun1em4hZDV7JOKQWsFzLnH
dkCYGioxpk+yJ4i655lXr3wgBJuLsOXSwZTbyhPVzq7LbUazHY5qLQVL3Jr5W6Zzs445r2br5tGC
bXaeCDLBo4Gjpj7MNvqHMlV/lyXgJdWo4Y1JGcRRAeToQGFID9yp+l/X8V6zmlidHqsCj4aZpsvL
sqPSOlbo1UtJ8stBs5oVkIB61zRK2xKJ63keO0/AcelgD8LtZEMr7hwkw4deexzonk+/n9Ngi+bc
DkcHlW9UrtXfsrISLGtUNv1D13rVyd0CHe18RsMybLVm9gi7vdOjno1SKgTTy4Z7wyqgoLQakh24
+6z2tGMjKxkxCkFh0GCptyuyk1rPeaMV5H9tX8BugClgpAlDgoPo9+OnMoEcoEDnWII00xkT3ZTp
jKK2X+n3S6Pg09stoPmKT4W5ZX9OVbH9a8KkJfz6buAkTPXSgPruhxbGacYnZgt4xDJZryDH1Bl2
nPWRwhgZKQFnVgjC8G7iKj4t2etSZ/ONUaUXBvNqUFNq413R9n5s2MNJQGAiUVO7zcWKlrSncsqD
Qd5R0xJnnKsVLAvznnZpYRbhcUjFba5042zDnGql19zxjDuAIAJtp/UVY6LiG7hJ7MCYvmOCUMce
AqVdkUgmPQSElds2f1NGA7nR1M1wyz+qdeRRX9PgZpSFGzva8pfQ8OIyTS1m3xzl0OIA+13gClhF
jvQZGcyqC4yijHLusgLtdhVUd76Xsj/D8hayXSsv/HyHVSOoHVHzk615wRVtwN6qsVa1JgOFqsCC
iB+rOayB6AFLOssOHAbJUbg1ykATd2zJFboh3F5eVz6t/XJcmS3kG6DwCXlTGQ4pbjTHx7nZIVLQ
/AVyOsm3ZB1jlPfZ5aPWkw3u02mqnkUJkUa7BiQV7hxhsHqCOsIkFBBMLqJ+AfFSdGoJJxM1SQ/x
3huH+Wg783fDHl/6hX7QFZ53fi2M/FE++vJBc9q/eHz8ZESsWxFiDzvrJLEa3wKX6PPR/8m15Kwn
zaGHTFJlVVg+uEzMUupGpgc78JXR5kD30vQ5czaV3koag9E5eLza3eB3xb4zwJl5wZOwOWd1tzor
0yhixKbxLFMCrguiD1yfOCCvgvf00SVMLzIDQk3R2lXY+C4CJu3BoloO+TyzMEiKP4PWstXgG7Jc
NWWkxm+OQi5dTbWhweSKzSERTrz+NW27uCmhFxZ6nuw727t3si8oEZxaCLfCwEQXbvivGSkte5QM
jKIrc98P1X9C7w7zOH/J2v/sc/Pb1PRT7eINVII2NckhEhYIdm3eT3dLkaxJ1xYsq3fjNko23bti
aU2MaNhMTmh8apYY4gfYBkEEwE13eN4OkmaEo9T4K1IUCqv5l2NzVe0+79BL5spERrUWUYfCf9Xa
i6Ww30tD1w5j4TAXzO4B3fzXuIy76ol91OD3XwiE8GHjkoN5kLOJKD7SMswK401CmOYRZhf7umHB
7lEpo7KDvW9ka8/4yGSSb7wYhINoWkXgo/PqWDjiMN2lHgq4ROqPANJPG8kk5LBMQt8q9p7V/VSJ
dq5WpJT+HJr1jDNrAR0yY/w6+PSalHVPo35N9bNrW9+9p7/7lfxKhx6mPmh7w45dT70lEDJp+KF9
WO5/bkIjVkzIHRRIkWaQkc5wYO36m+4G+HpnVOoaaoxWl5hNf9jpVZFC17XviRTzqZ5jUxsfiP+F
UlTnzwG2z12y+PoJktxLboKt0zjGY6TSVeRV3C+NDx7Ug1BHX6iu05bAtKC8yDw8sqxqIoEbNav3
bS/IANHtsGvt/JDP8jkVxGSSWQx9DL8awe07R2E9mnJPxPNUH2QuXiZnfTS5K/deA2aUhTEmc5hc
19XPXgwvIYuKhE/mGhj9+j79R/iwGbXz0yL4JxjEg323fBN6zYB4+GTbnxGtwoPT2G718o3l7Rmp
oghRkPzLtDzyEsyxDDyVu55MEzgb6c7s7RNEpugaPFZLREQzHANyGVkGYKmuAifjaZ4C4SxuNvzr
Q2dzLthwdM+GMg4MQox9NgGxDtQcYoqBPKTnw87ypoa1hB1b5RrnTvNPt8H1+BPpcZVh7QnVySN3
nZEGMYRFoMEw1xs+HJOR+hAkHeqkHqC/vnyhRjV5jACw0z7m1N7bvn0tOQLa1vnoE6ffUUoQ8cfD
R/KMQoMJZ5bfQE5BlJQOQu8qQAFjaazsKdDYMTwVBub6ooJfvl3go9N1t2QWR9cfLrL3ohE7y241
+VLnBkzjCY+wsJTc53Nb4N8DrlUYK5u5ej6ZFdGiK21SSAg538vtZwYjuPYWm9Y4FbQguVHJS252
d6pDgFI7MuIe9vD3yXeEA82pKS6r4zyU4KdQJPHxA+Gq3PkveQ1fmtwUz678sRP3wOKDJ05qXiZZ
qkM7Axn3QFvo1tWjQjzYIBkiRcQCar8zhRQ7mQT1fQUhLGsfMErcaDLgT20f9FgBYGUc1bGQ3AdD
rx0AocRrnt6jHlxCHkROqWWHwNjApqX5sRQqUnTekJTtyr81BTugHqOBPtpRMLHUrpa3rpgZh2YP
Cap50j/oj3iEdBP4aSfl3dInD3VdbMzecRqZVM6B87Ws7tnuhiOopITM9mmcQSQw5TnczUSgb4OG
bu/ZXEzgUAsz31J4IOSS4lFTRST+RfwZVY9Wqm3PRsXYRq+2+E5zuCHAGmNhZt8NI4eDEfcwnkId
IcgeZFgoXcy9XfAhtfkiZNoe0llA6XTuGWSFgjd1b7FHjmASthBZwaLXSfnpJj6KJidfD3yGwB0B
Zpfj0rFEWF/HcgouBkKvcG0IIxXJk1n48MXzBLX7EqeMe05T4tXX0Xcajrcy7IhRulq2sEJiDxlv
Co5K+NYMhZjA4xjFnaTcTtt3WpKFwlj6EHsRUuHhWGoGFEOXeUOt6x0VbQlcAcMzUpbU5W2ZbSy8
brvPGPsQlIJXx7XYuBSYMta2q565z9CfnSfD+OwmL91nmfs4aBbkgaXlZxBIqMpafAJ24IXGyJnL
NRILcnS3RUgwZS55hEzJp8Afw6mnrSfiCvtD0ITIFS9qo65w8aGi0+p4zRhfovvGIg4bAeoSajEw
XrgrUfDAR92XxmPNR0gXI09lr8ajOZpfGe8rQnxER8j+DgPa9ONk/NXHyT6mm2+thcfCr8lzwiv+
aZm8azO4CrVBXk5WLzxe8rM+zEO0okjbpXIzUjNYJTNquGkzanO2SozomcHuZoaM944P+Ksm5+ow
4SC9kwsUHmYFI3lWP3jA4KcJGWeBbzFHDkgAqRsGMb1xpA8LR9DMl2R0r6qdPIAR1UXAYZgTI4SS
gJ6ufKjaILgl4jJlvFX4Dqq9MzjEIVfjDQ3/sWiczToA4wt9ex3PtmxYU+vrs5tqlwVX0KdhTGU8
Vyb3P6q+S2K5VPfpuj1N8mfQ2c7dsoG6Ucxln2OjJjwCTnkuJx72awXxYLwYxco7PUL90GtCULIV
84ZnN8GHxVIYhdZEkaRr9qEtrIScNSdaymn5CAILmikWpcDHMkRE7SeSvp9yXVzo1Vr/MMD5YUj/
2NXt/Dn75hQGqN3OWKVH5Ngri/biJ6Bx+2QRVJ5kIGC1UWX6ZeZfHH5rSjC3ZaEy1/f4W6aLWNU3
osYnggCsj3mpntaZ75Ba/UTnx7dgzR9CHamRJE51LBEi3JaGK7JjcbkzmSTf0opkET3lCVFI0gLq
afY+clxjmVt9dttbQRNpJggDV9+oP8m1KXXjP3RO1n0GxswDPsXn/zW206Ug/yqmtU3jes6oMzU8
3sgAw2nI+5ek7U6FWcXIoCmqS+QfadG/e6XTHINMg5G4fb9gJdTTXGb7MhlzEq6Gyx4Mgd3vb2fX
uQNfbdYhXzbL/eQyE6vXENLKyZPKuHXst26/f0IERC5KzjYBoqTyFaqhDB7aoD3lCMH/mAm0sXKS
59oeyqPggIhSpOg7z8aVkS3TEcON+FIsnWDrogWCjQwTT2PoV3U202PtbzNP+X4mmnO7rEaev1en
43pIW6rDhnBW6DWxkXFnrXyXdWyxQbpIlLBmYO0ZoDklwD2tlo9zWEus1CTf+XNywKFGvTDqLwEk
rwStPuDl8kuiCQ+THC6YrqdBpGZS1NqpVDEbf71A/yn0n1YmxiWHTY5tDgshc+J91hxFATBD8z03
8gVlp7CHf0i0xpOlsYUKMGJFQvGwbpoOjmtxTxWd7jSCVa6cAcdgUs/Gmt/JrMijwsBnY/YaCaK1
ucQJj9c51X7MiffBB0p/Q94PKK9pzBteFVZ35TSeh+BN4wU0ksHJ+TQh3w13ORnfCDPG5eI5f7p6
bu7bvrhwGhyM4qV3BwCagQLWZSKBsyt5WEfiDdlVoXefsvZOm68ugnS7aLvn2Uf6ZRd3NQCriPGE
fLA2IfJAJat0vouZk4im9CU/J5VPvU+83B9GjAzTgEEFsrEv/qSsy6KAGQZmezMkuWXm4orHdHBf
alPzz/SJ/1ARQF3Gmrzvst4/eADxkRFzcREQ5jCz8xJXu+BVvhZLfjfp+BCBc+a4J3E+eEpfMfGP
FN5m2R1ZmdHIq+pfUjZfUMogTWhAjuXCu7gpv/f5SkBjKjqyurYFKW6VmzJ09dS47QcECLiHrLku
5IMdMRAjkQ3qJTK2N2fDnz4PhvEm9Dr4gyZ6hnLd1jeBrOwh8B7pmintu8n9zBQQCKdvLRpr6xWI
S6i7KD1Bj/HZzxuixzEixGHdnxQBFkajmhrSykD6rEQZiHy+d4kX57T1zK64Mp4aOTkwwq0lfOk2
fTLqkz9BRyomtrh2ByycQeKxxFyxTWJrPzXfNatgRz0lTTRR/L5rJtIgy4O6NTivhkpRUm6Ffps1
UekP9i1LSoF80jlz/YFfMF8BujDGnrmtLYvhCgvomQJGT92wXXwsBYQjMbDcWnyPUkdrv3NlnEln
t+O51rEEkh2eWyMO5fz791ErDP55aazb4JJcC7e9A4ywnMycMtiZ+rukF8S227AO8HKBPVZGGtV8
PkGv07u2jA3sXsYgDdKTQGqI7o/9dE/UTlyxD9/itZK9btHhDDb9vp/qz3YGE0aqV7dkREN1BEnQ
p6EotmuAz24bf2j/tAYcG2Ht1tIUTIUE5ladhgVhLAcvKCa0w/q7ZiecEDWqnMZFMmqQ+bzvzODd
ted3pxxizR3eqG4Il1z789KnT7Y7f2c22c4ux+vcUa73c06ZWoEMaag7ie2z4dp5T47Jh852CWoF
aoEGTOMRUWTOCrTrTlkvULmb4HYH59nE+jmDwjx2enVJiACgoGc5RJ7Npxa0j8ZM0TRt73FQBsWd
rFX/VAj5miV86LbGs9jMMx+4cxtWTvKSE0gU6ZudD/sZdor+3jJYEtmoW1mGnzoDN6Xc9At+8u0L
VtQlAY6fQELPndKtl6AJ/Ms4UtQNEoLkdmDPGlIv2dkfaUCHM9k68I1x4ihVzcg9RI6UXxJOqG1A
HKlX5DoFthVVsu+OIicdbPJA9Lqr8ZaR4bEs3Ab6PDGT7ohTa42NJbdXToJMuOdRxuOfIWNpPBf5
2jwxx/kZIdAdOZLUTo6W/AzwqDASacPC4EjICwWIw6kI4pgaOpsE5yDphSmHxDRKguLIZb+uBav0
fPmrSj6kRcMFnYNfXpP2UeuoG9hIfnv+S0b26/s6Os8yBQrmVdVd2uRprPBbfqKPBkqAy6ofsTiO
tf0CBsTe//7NhYeRPkbJwEDit7BCjcAortWAk2JV+OimN2ccmjeUnodiXj+7jje3AdKFWuPL3k7C
ESAPfmzF/c2cgCv4nCC2ZQFh7S3P8o/2SNI3j24NEQkUI13/WMyaznMRetRs4LWkTIyP+X/HfNc9
V5lt05PxKCxIXWm5BTNsJZ92rh5QC9XPYqznW++uhHjLkR8o5XE0sCcjVUqgEByS+9+/nxvAgrSl
cY+d8m710jzr6Ugop+NR4lfadXZuBsGjnzoeGIICKFl8WzNhqKI3d1HCYyUbpolRAKrepzRdn2t7
bj51wWOR+BkuDlNrPms+TT41NKiomQ5gfDkQ58E8eSvZO+hOkZWPHOt61d/nVvZXH9z5IS/c9pEz
6mNol4T42UWLFsND+CFS7aNN7cPCNHcvZNLF5mLfV3RjaJTa4WA3o82AWZ8/xLDgRu08Zlgr+HNu
de2mp4xug+UPHIqEzhA6XUJZavGbfVa1zrxq9F5tFD1XMt/avV5m+afomq80IAeynv0r87zh2ciG
h987atQNFlszgZ1Z35QfQvv3v/+ctnps28xW2wHLn6DC7hORxVYXfBKE5zKyD9TdxFiKUKHE/XTt
TOyNtexvQo3JkyHzB3QUhehApNd0uYs9LPTu/HzcPqDW1UxQHcgcttjO5zSrv3CSe+pT/TFPjZVV
dDE8dhqqZKbYAWqSj0aX7Li0DK0Rxr/nvFif20S/a+AqLc0TGVzLsS0pdpU1PPcsm2Mul4lkhvXQ
1cxA6mlNCeal+EdIFXz076J1u9d0lDFvOMIJN0M70hbkuCwTh3Dup7sVVevduD6htU4f/4+v81pu
XMmy6BchAt680huQ8lKVXhBSSYL3mQnz9bPA2zE10dE9LwyRkiiKBJB5ztl77SFhntnGc3Y1C/23
imsmDh0DmMxiChi0CRWH5NqM1Vt16INpS722ZP74TMHxBSk+4QzJ2eROLhJpn8GDw5TkdjP0jKz+
02O37/79xu3n/j729+5/fez2jeR//9Dt7n967O9T/de/dvu1///n/tMz/9fHbk/196/9ffr//7G/
r+D2G7cf/rfHcArROhQjKakgZ0lyLicuy5l2cg0aGloK+rKbq2Qzx9UQ0msigLrAy6+LQIVFY8eY
SJYvQTItX87DEGKewmqTlIdx+ZX/8zP/58vbt+IG86YXkWd6+73G8AIu2vuRgfZZt7AcT6WOKk+C
z0NZgmrSTF6kYdKAWbofjOAWzmCMaVpNVXh7DFN9Fd7u+jNBfgLeBgkJiHRnPZ5CX1LZj4MebWmJ
juHoNj/VgBzDsvpoBwDsDwHfRPn6YB+nxqvP9JZXwHho7cfmdzp00Fujmc6MQWs10YoBAIl9nQgE
NPIaS5k7hw3afEd5nKDaUXlw2Uho5p2bHJbN7FevXCBwtkX/pMsu85SbBxmkj8TNNOtxAsEr2+Qj
sj5JBcNAPQN9NJ2EYI35LAAbbHoDWFnUu9tRjh2eDIkou97aPRqQavnjfF4uXqFFWEDRxU7EBUIV
bDApFhuUlD1ZacB4IziKSmNdZyaob6mkfzspPR8rwEfl9NgiQYdYrSbkal0P1QyIebKXcO6z0Yzj
toiil0MDvm4bAeyhh9Tuh1lcwKybYELTr54MhIguftn+kSP2B/pJ9qkVoPxnJ4ZIk11IyhlQjEeL
npSSwpPlQWT6Ly6Heui3Orb8RGPfN5NWpKgt0r7d5F3Dhjs6SashVjz2v5BebTN7DA4so6FnS2fj
MafIKRDBpi6tyPkAxPRRNhbaG95Gnc/IlVg3mU7SYFeAFCH8bYi9G/CDaM46Fe490LYzmrRuW+Ui
Q1CHrlA1MbIfOngjo28mqSB6lNY+1VCL1lFAh9ZJ3Qs7QIVq1durAeOC7iX7RCcipYi957nwKS8s
tEEMS+nsUgguPQgUPm33g8v4SuBofEhc62Do4yMgEzANEglVUiTX0TOcVeun70U7ERyLRH1zO2qF
EGOY6iiGgJoiEwbWsHMq+cHBhTTb5ZcMBvy6IOGhSzOIRj6FWVW7R2cGkR3nIyk+JbLOKOusXdQv
wCFe4cVk1061wxvsgNhfW73RkWbS70xEHcdObWAGY7d1sAnbXprQrHTiMDXU1mL2vPFptlEp4Cfk
p5/onqC2YdLDN0fCCmS+n7P4I4g0EBwD0cu5VwQ0FPT3kTAN3ei9U7qcwT6D0nWTLjQW31jZWXXW
A6K9s5I+c5xwwt7+/6SzKTZu9wuxaHoHGnoQWnqgzls/fsd8xntue/22M8kCgCbxpEliQGzvu22R
kuvY6fvRH9YQYjjjZj5KqglnM7b03ESLhZtF1T5NHUgIFRzyxvjCLehulJmkRw6IY9/Q84molTuL
zpxlC207y/FurINj5AKILnqEgUGh91z6KhFSyuwtzgyXQc/GTWwr7Mhp3cJoHWmo6j0DtOVNR+4c
8tKsXZ1UP747iBDrSLtyIArsBlopSKnIjLLn17gGLt3p9dnRKzQKOfh4yocNHETBidY1XCWX6Z33
RrvvqcZ8TmuRz0Nb5viW0jeGrXQmrEsC28yYkFWWKboYeoc+4ITECaRDl+IUQof3jri2Pti6FtIN
MZu+Y61e9JIjFPYkcjd4A870Nre2X0qUcdkYWqU7QHrINqoJngZY3KtoZvDiknJ4u8TfLvuTQZoK
KO2cCqoDtyPBlZ0NLjgxhcwmi00H3Xyehbab3tc2wFwkrC0bWY4FC6Fj7GsWMuf2BHATIUYH0yXS
4jzMyuhRNEzA2TOSM9dMZwNA2oE+16+haIkqVYyIrE9nypAVOPQSBh0dXZEzS0/s7HWaMNelSzKC
y4k9+5Nc0zPYVlBqVhgTDLzt4m1qSAbKYMFb4yIqekekDNKg4yoLouWtKaHR09/Kj7YU59uyeLvJ
K2tRM0X/LJqeOyvQASyNf3/i9pXXTH9qI/2wa85kk+ljGE0YcTUPRNDtrqDgDm9fFf4QhPXYuHtU
4S+BLUpmzXYEGdu8GyLnt94O48EZD6ZXVtRSIEGHmreOjChyHjq8epzszoumT5/dALZq8rQ/SeJv
y8y+i9r8KdbAAxF3AiqRK2Ub6BxD6RM6sIAXwtUsYyaR2izEeuwfnILDuXPsB39MXuc+YVJkBX0o
l5tJx0iu6ShRR54oxwwhahemqz6wT9Wfq6TN1jgc561tDi6Kteo5trQ3rxRfdKReGmPYMheOTwHY
8rOfr2epfpYh1t6J6jffQQkH5Xg3D9NnuVBAus5yty342ha/JqoaNhc5LdupGmlMEDi1Sq17J/Og
sZvmyVwWnMZWlKYZfIo67cCF02s00GmTZLCKYpFupV+uAmDvCcZ35OQYdXtabDuFjj1Pq2dm1Bja
tQY8uoiaUNQj8Keo3+hm4YbTclMiyVwpp8y2s0nEzeiX8Q5281AZpNd5vUaJZ5HUTauV9DVjbRix
ClsJxc4lA468RYaZos1D15vzsNSa7OgW1qkdxUXBoWP8RBhWxPwvZCePJCQlRcUaL1PVfbeLe/T2
LHKgJ9IEz7c7NmKwtWJHdWBaes16lh+vC+AVBE9NDtTBXajwDHKbLOnDdLK6cHHJh2p0rJPjQnNZ
3mdzyiba+jqeKlCoXoF9Daw0EIW8ObZ0T+ckbraloUH2+zNjHz+rQG/CDkkLcytjo6U0rprlvBoM
+9noIZTYQXomSiKwKRqmkiFbh04szJY/DSgYy9dgPreENk21E6PsYYehz8unn5FFDHpoXgXT+JjN
sb01rRq2Hi9+aeCKOg1vd243ss/FhjxFLKHY4A5llz4o8ttpmQXeOiPU/p+rs2Ia0uqg6EyPyD8O
x4QrO6b3A69SrfrlfcU+tlytYkIl+bRvi9c0aGVIbE0V2rnXo3MrMBV1DTk7s7lHA9keYy86QIIG
MuoG84ZGFDTvKTm1mSXDerkxq/aM3Vs/tMyX8EZ1LEBsXrDPfHXduigR39H/QvYxwSILMvsjkQHp
zHBn2ZCSDkWXm2p/wfU/qZmFN6hRKoxzcBzR5IfjCBvGQIrASH7c5POQn2QS5sPEVG6ieqNAw++K
As123hPI0o6mf7umvUeHQD3rcPVj6wy5XU/DXomLObJPgeyyaRYIU1FCvkKpJ3NcCnF9Z7sg2ZNU
fCVsRyyosYgDYzI1lnIhmGJchgUsEz0qH0tzpGHm8I9kS1XZ6vtm1l5L/mD49yaA5RCa7D1JSIoe
rRRSODsKLNIRvHpbyBrQbuEeycXGTd9cmlQ7TbmkU4zHFxMBwJlMe+lHjU1b1J7G3rG35Tw8dmWK
Hq7xw0TY9+QKvg8aGZ5tT1iFzE6IZZncuXclRugDK7MeymVTpcrXDInquoBwQtHAgn87ulPPZ5uC
MfqAoDYEQMMkvvhqdDzFED58J7IZ9tkfzuAUezOGLxTI/hik8yZGWbtG6MCG3ImOzCkMkIbB1+1J
oc024e2r28r+97HbXdOklMg995+fHZdz7PYTf3/h336/WQ7PemcmUOoDo/hVDW69b5N62ml6avxq
K/3NgjP64KuifZgb9/X2sC1sfdfYoCFudye/eMCNWCOwypv7UuRft4fx2gPmYC+3B9/RHfyAd08s
E9DY7YcrunaMwhaGRKe0huvtG3+/K/zzGPf25fajMC6oedjkOYfESN7//pTbk0LY2N41nWrzOuH9
XAutowG/3DVGgf3Kd9WmyiLj2pZddTWAwS93wI+Y19tXtxsNC1WGahIM9gR3Go0SPRq0wZV1NeX0
rxvJ4PzgJmhssHnOnRLX2w/cbujMWNcemOSmzcCIVAJrTmL7UA6U517xOLx0vvqVxSTDBB8KA9gp
zSsYy2jOnNx8CXQcIHpnX0qHagcH6evfGv7WfEDPx5ZWgNh0Kd1WrUDpXKUYNFLQh6bw+jMmfWa0
JYA6sTw95pvuJA10sf98ZUmEkDOxorc/7jEPgv6zq4pH4gAAaHdNsPF7fTzdbgYWMaLqgWYGbRCc
FiUCdbK+F1iamImzu5oRn8VVGiKiBDFnJeQFVLfb3ERfKxKvPRFFts0B+h265d7tIb9i3CVRamvC
dQgVe7cWP4TpqeYEO4xCNugegsF8YQMdJgYC3LItcaItX91uOqvPT+MA8nM+NpKWcNV0xLMuIlS/
BG2PiMcgvVSyfMTm6J2AMc0ActWr6p1vqsYEg3H1PRoUrWRUK/antjzltMG3qWn+uj1Ee8rHQc6H
U6Ki2BcQ70+jLL0N8CG4K8tdj301QtgS5A8uniVPkeZTNKb6IRbj3pkENluEwb1suk1Cfw+xHRCF
lr0GiwpYqcRdYuKWX+LigN+eD6IjhcfKlbP5r02cuXV/lUzMt+Oi4zZlS6jt7RiJa+fiaB1TJHAr
24xoXj4JnSMEynZKcJLL7tf2EuoDNRX83cWBZ1VVc0p94utMa9yWVctUfXk//nkH3JdGAD6NrbnY
Mfx6UQ2Uo9uNp0XjHsIPDkf8Z2WGUBRf5cvtA7jdkO8qdnmpv0ZOcnTgACND7qhvk5YD79DPzsUd
i+yApDWvuSsfCjaBiEStt3hUr6BQ+93t3WTDX59ubzY0T3J36sJHLm1EW3IZoddbvyIfE+iYYwnh
EHasfd1HXNoljv6lMfi3M9bKogUDYrxFbvBT1HQV7QBNdgeE4kTC2Wa06M6McfRl5OXz7U8zgbaP
ubb/53UsjT+9K/p5bQRKHkpkWP/WK+sFDW2654CjjDo561/CHOdFTC/BSDjWztW0cK4Jisjgd5a2
ccwXgw7bUeBaSfrGJL4+3R4Sy1egghvNerYKbChR7vyGmIJ2MM+qZDdzVbhdCyTuFvx3yz8aZIA/
GOBYR05ZoBp6vA6gjVLZMRhJfUiTQ9zY62g0quuEr/5qGQLn9Fx6W7NLkd61Dqh4ZGc0J0ZL+xIW
/ffUQrnqZCbS/6w5WBCTf6g98fiI0Ovc+Femi5coCbwPzPjfuSLzK5jZiGPkZOUwJxBdM5zATFBD
aWiCpnG6VjWBOJg908AP9TYzr/nIBn9aSgrOq23gAS0zouxfN0pMnwWTcEhJUFCH3gcnNsXQBzTn
I56iZ9+BMRJNY3JOdN5yu4h+D/QvCJsSEV29330g3SN6xn2SRemhqWK4Y0oMlLhcXk8xO5lVH1EJ
MBZGO01ySyp/aJwwkomWRsUz7luX83sG1DEBdmYeSQYblKOcQRMb64Nh4u6nJ/1RS0zA3rTY5kfw
HjMUzagUWEBq0gW59na0qXBqFancx0M5HKeou2/4CHYSx8za0wHtBPGMZHsOTmZuAscjjydwApJi
aLqva4Ik1mkuwH5Au2N/eeqAWhyp/PndZcFYfLpRw5NExSXrC2NvI4y9dp6/cR3NvCa5J69cM3aD
bYD+VBIYHOKIpwYkHx2Nxl/Bp7CYPszYPlGQ+z8Fcd+2Kv/0sYLSk1nUow3LV6lSXjugbaSrOS1A
Qjcy671UCDTZ0hKsZoIsVidLU6g0oi+bkfgWSZCLsaQnmrz392gxk9OY/xpK9JhkusHlEyPb/r75
iP1xCQd8EDpkIDZPb2gIx/1Eat+uGoORa+4FnHXG9Fje6f4nFi2LNNVVqS2YFzpnmxSaOYl8+lbi
69vA4YfilBNkmL5TzyDktkgc4WzB5QYer+khoyREIQi7+6WMZTgy1wa2Q6IXXEwtxcysQXrRwFq6
G3rOrNFo7jpH31PX3WkEVCD4WJojI4fnlPwMNlEHqn0HmMcVkXnnMCc7WxekLwxNHPoLd8nFaGx6
ybGy5xNZUwGyoIxIq5Kw1pSs1SzNznQduZYm8hHXJVGSPgD1CjexLa0T/qZpV4BVKzUKNtuZ7oA3
k6kxWGHTj8iayuDV64zhrAXusZA99BEF86MNkJW7jp1tBywtzYgLsPWsZ4RBv2hpP+Sta+xjbyYs
zoLlF9sOpEQa661PtErUcFJoQBiJmSVyMSMBRbNfWQIQmxc0UGcNAkjJjoIGAZsHeW+ZJcExSKoj
owzOjapOKmBCPOT+ueuTJ0l3lboZiV+ca+c85/JA+TFdlCchxxCdDdwxoyUGJmIn0+DQm92DEOjR
NIFZZzCOCToG2Lrk0HULgauY5EEPkjOTof6U57CZNPta6KCLe0QfH3UcfFiWXd03RE+KrEc+Vcpz
0FvEnJAHdfGQT2wM5Kh4KT0ixbFX+K347uDDrCov8qHAobxX5IvvjD59V7P00P86VZjnSXMQDR3Q
MabVo5c/c954NDBNmtXLy0jDIUr+kCUJ0cJAFA47AbhdE7+QGhEiajQBmMToQeqcXCFLRUzyQdhy
mjfUrWRF48YRq4V6tAdUXq6HqG2A9EbGyiB+BXcGE8Yc5Qr/xM6gQOU/boni8a8lY0oCeyr/NCn8
s6VXICIFb0yuMxFnVUitmRyc2nifDC6RcHrjjd7rL32vjINf5lSSpGIy0Ac72W8dn8W9UmwzK9+n
6Ktp3sC2cctUxyVRNWtfOQerdx8HOXw6uQuN0gTUVtLZmJrsECv42DlqNnSyVb8vqmsr7WEV5G50
Se4Eb7tbaQ8egGdOWqRCCDxoxYzFrmfkoQYaaUru+DZ5q0BCK2PW8e/5/T7LEuKGMLP5w6dfg6Jg
vhAstuBTS491JXBPoM7N8RUSuVtG7YXgaBNUiyy2fjC8ldDeDTg9qIUMSLQm6eqtO9yRbdLdsUrl
lh0wguDV9VVerS1GCbt8xN3hp9pvR3enw2TMP3wWuPc67PoGw+wVz8kFb+GBt6jxtkmXGbtBdiev
7PYB87MjjT9G9YaEAyPxO6fBwrIZDppBD83AvbTPCUpy8V4j2wZGm4wnJFOoAryZARTssobNk6dZ
apUPS1STkxMBPnoPRdo8Tq7/ioa7I7J5gbfXjL0yCNfIxOeM5LQW3TQ2xVcMCBeRLZX//dBSRNH8
fQ3i6gMJTr7RFhImrfEAB/kyv/50u4XyRaMY1du7LZpkp+Eu5r2F3jtYvC8ibaEYtsEeyHh7KfXy
oHRrV0kHoR7ZnhheFoyUpV8slTxr+l3nYn61ctjPUwx0YEbvzZUNgB91BZ8gcQzo6cHXir6BwIxi
Fpz0kjuJBOg+AvebD0F1VeWwox0/cqWf9bU0X2PMKKze8itBb007Y2QWji+wnf+kAxhXbxYv2uwm
V3toL5Slv7SI8ZFrWbhpDfMMFArxWgyFN9DEHSZ/TN90pQGFspEryf8dknha25p80QXk3Qg4SqHZ
X3Sx7ofARD5SQUiQzToqbHmuQO6/CTR5cRFcyJEc3gbDfRbtW4Iiba3w/WJVq38rtE6MsYtDbELV
i2ykx6gzCSwViKsZwGCprNxLMw7Zzq+6o2FZF7ohBHP5KG+nWruYREvVpfulzy4mI9B+KFPUQSp1
16L9GPqf2RTG1hD5bgIx0S8Ck2Gk5GhcLQRK9gdhZHUcU3kCbvlqu+2bV4937XEanOcy9jktitTG
6G6ilyqx86Ty2/Xi8hT7/g+t0Fj2v1jCkQB56MPLRKPINB6GIbv3OKhXQpcfGSDFVZOpjXTzO8oA
D82XQCOrt+0OlOdd2+mQkuFtIOzWGFahy2+Uib9MuxA7f7LpidpWP67sbiy2mJFzN7kvW+s+KhCv
YXWRkBswvhvnnPc/1ZN8i5vqCUEcbgzF4Wg9Ga1hXLzOhx7ppdNBxMxAG5DPksQeZevl2sTUpih2
AGOqfdS4d+nQfGDke444AmnHjKcx037a4Lx06s5jbu2hq25V/upN1LeYM0PbO41VcGjHn27I7yxK
3JUnxs9eq/cu+oSJTFopbHBHE47ppoEUJkoi2xioBfAGkRmDzpbVd1pyhpIUjWzik1aTLOR9znjW
HsRX0Hn1hvZstmrQD4qghQjuqK3bN/3D7UYX961tZNuMKOXEzOxDVxHFntCFmvA6H0aRBI+ubj2i
oe/5YMjrVhSH9IKv6OWdEHnynuCCDOeXfp6jbg47kX9nYkYkxcSjJ6YYKEoNE9TNPqeKVU23nO7s
VlQ5mHAJ3qgdoEc+E7aupb9qDnJrYcODU0i/rG5fOeCyVwv/d+oDlM7ohc0Il9ejE2E5BTKXMH9Y
jR7KN9fWflVoD6Hj6BmqSJaXznRM0OR6syWxntZ3pG/EEIxbTxRvTB2HreslbwnAPGX/dq2UYNTU
M+4sTzjAE0m/VF3f7Pn0aAy48DcRrqKRtQAkdhvPUwfm89FLZ3tb6cLkI7L+i+tZvTUN8CdQ15CY
ASDbjdkELYEs3jQen7qECWkt7GijRiu/b/vYP3r4nfWBzAzs2oc4CDL4P4Qb2xXoHquhuyeYa24c
A+dIkSCTEI4ZMusFd7Xsd6Bj6dsEWABRAnGX7Rs3ztalIM8ynzcGcCnaLOSY5IL/f5FI+ppMzq75
IgPHOAWxZQE76y52gnNhUKnaQn8O5TDdBxGuZraa/lqHPFIx9t6pGejCjP2wdclsHSUt3DzLnyBs
ZV3wGJnHqbfgxEQ4CPvAczZtizKdabhyUWCyVdiImFMK4KNmFEctXlY8A+Y8ISb7toy/S32c1j65
cFC8kWQaFpexfsFVVsmnZuMt93r6tyk7UoiGOXnKWwIk7mbySQahs3Fpsy9ScfOT7zYfBMbhUOg4
hLyQESizRln/8VoTT7zXA4i2gxKFp4dEDMSxGLCV+ca3YzFmMSQxGw0NgVXeBN6R9B/KlFLdt/Kj
6yEC+j4baeCU8M9+SceYt/+ck6CQEW4EHNOnuK7uXIGIoixxwP1WtnMkAZyQYVaTFaOWh9LOTxAi
3lCf20wH2ad0g83/C04y1tolYRcgWkHfmUw2YzHM8tsg58lIjqiuOq8CRwLSEcEZFGMoawcMMltt
ybZsGRCbXThGfX6nqP3tptz4ZO2uGzYHbmZzrdI5caqiD4FnNXz08scCmwQj+HeWRJQzpED2LiGM
2hijSeyIBlR69uoDnNzGxYMs3C8Sb3M+ROqvlgl1Q58Iigcm0VmZxw60tyTqAKVfGu3APX63dvAk
5Tzsooho88WpCO7BQHCwQc0SigrsmcjctUDWsvN6NLudoFuQunCrx+5YKqnWI7MuIIz8w3P8Rtd/
8bvHv7EVZIy9+pdJH8PSiflkGomltGjZOE0nmhePSQWjLJ29rS0Z3ufqj92mz4YxvllxT7RCsh7s
4SezKm0bveoUSxLndiXx/fg2TPB02hnFJ0y0U0R3dzuzTYPggVY7nUBjFOi3WXr0Tyxz733aHLz+
k4rIuUR4srMp/54NFtVmSBCC66exHph2sN0iO2WXGLhnPGTsjo+IHEPJroyqn3hI4bKnbreOJi7y
dE6YwrT8fQxMY26CQh5o+MTXbYqcx8uMkxGzDasYSsF7+cYteI3j4mpVSYgvSkP1boGS1d5ASeMO
mGPieBlyuY7Duijfyhz4QIuIDruUv4Ot91SWUtsA0KELU9C3rugsG+mpMTqmygOj30UkXZEcG9g+
koEcF69jdsG6BtXGslEdqawtLX+jwIGEVRDkbPJ0U/M2JCYVYMFCpccLt0G9tB2ChCz5LAZeIg6+
Z8GVesi813FAWq3n4PddhKCkFO2nLumu2K3KNURp0nYTq8ReNy7SQQhVNKgNCkyikRbzbFv7B7+4
tGP74iQQIEpj3Jddv+eCfz+ZNel3kRuyLfdWoxOwE2I26A3OewCvesCBhKQnCGmjfDpu627nsT8c
UlHdRR2GVccMrlkBKrNJk99EvO91R33jzvpp0vR32nQkLI7aShX3inreIgF04zQViCE7+qiDZCKB
DBVBnrItz+izcbrOxjsZNT/TNPWsjjCM1GRDzDN3DdF+kHG/LG1YEkJBtDOSOvnOj02jYeXo7POX
Y8BmwdUXdtwUiC2a+D+uquEOTtavYsCJrWbkZUWhzmnStBuTzbxdJQcGzPhHIyLptbLcSjtjZgpe
s/e41EoXsQpM21XKu9DM9saZkSFMenwZm/ZrsFKwIZBSisLcoxfb5rZ4Ktxm2lDpxD6Zjs0kP1iW
XhyBcndgc4a3QluCRQjjRe1ifaH1eUnKaEfEFb9t+2wsqJtIQq/BJ/PO6ppzTbati3vGxym19jzx
opflF0ouqkRRvk54H8y+T1aE3Dz3gd6xfajRWmes62NFRJ0ls++FLhXM45JBLpvQiprVRB+m01tI
Xx2zwwTuQByAb/EzDjVIRJ+sybspFv1xckyx05tmX6XoVGzc9LE0ALrVOA5ADKCgzzvE6wKxuZ8T
guobWNFIR+UFLfhc1XdQwM6WtDGQoJ9dKWNMTuQjj6gQOi5datjHXXJ0ZUZjEa/Kg+2eNEub/0TZ
+Etz8vdE9NrRdYf+FZryks8U9BtSJ9nvgJTRhViOUH+de1p/sIakp7SQ+q41I/BWuhXvnKYlL+9X
7TUhsR4nFNRICyyfSmfUENVEl4Ee+BYN3nFSE/VK4L9lLcLlGidqbwlkWuZP4qQvs2tfkPgwhAaF
55opwR9U2zKZXqZOfs1Z+VKxi1iutZ+NwwFjqfaszcbVI10KNNnOd4kfVcAZ/bqFqmx51yKb0cG5
HTWQZ258z2Kwr5pPg0qyXiil8fhmMG/dsTHyOcJB6+AKclrEC3GA+iiQO1PQXI7m+eRQ5ADHd9iL
Gb9TswSRSr6maC5Wm2k7Y2h3sqSVzfq5Iq5+STpfjO+SlpqJQkiamwHkzMY1kgfbw1Myjqz7pjoO
DH/oEgQ45d2ac1B7MqzvMu/ztWyAlCUsznVOucBAPEEIpP9B2vM42nDx9QkjJdQL1y8+gqLrzjUc
HT6t/EsOyYgaMnsZpzo/2IHzAF3I3zauRTyDNHDUgPuudnPdFkRoAGofkMLRg9APymutbYKsjuRn
JPPRfi7jsC2IDqqJFxn09ApSjoPIh4LIZRn0s+Qoc9pFKFX9HjuXIBzyiWs/xXNQe+kGMpu1hncS
bWIrvc6DQVeAdMbJ1L/8wOKfqP3XtgWEQaVPInWh/SEeC/qVxifSDe0fUs35txGqKq343TdQ7rL4
DwM0rgkZwTBRh/MIzAiorh9V0lerplcwshuzoPLOKkKTUQi9GEsvxVjInoDtD5e5rt/Ig8etkP5u
lQdGINO2tGVOujuihzH897LgzEabdq933rPJJNZxvqCm8MfRrEFRuu9LXwIV4Wrg1/vZpU/OeobU
3qxoPYI4jIlx33ledxA2aN8csiLj1D4TuGrK6Zw2/VElJjR6j623xv5jFZXJszVCDCVY7ZFWIS0o
9jbZ6DnEK3Teqi2JX6WpqWX0Kyd72aIkK7N19VXTNWBZoih0CgxHBFiwvtv0bZMAhcjAznl2tTXi
sXPbFNcRG+nVxT0Dl+nJHOL3jqnLbmgD0P3VnZEw1YYRhDrX5QTJ1WfOuHoN1MgkA+Nexz+hRaDa
4YvRWLmre/QUQwSLNvAheUCJ6hMV7CfZQsfUATcSOyE8uSBtiHKo64tIafJ0am+U+PrnAs2bSZpW
TLlAk/qxm9q9FnDRqatfkW7HpwwVV7rkItDnukfY++mcS90keDMdP0FjfdMbCyb3E4tWtyXljqaz
0ggNyLxH5FanAfnoqmvqFzoEACC8i2QhbGEO7PHdMHDTpjBQahdZhr51X4JYvKFdeO01GKoWG4Oa
TCWC6fRPB/D71eryQ4k/vYkIjme7jcp/pzrEFB6OdSfTX8VOGJFcDxKVRA/6YFl3V71IXjyyDRJd
T08JO+xc33SCN3Iw75AspQSRZ2fzGugA1VoNJ2dVXlOFXJlaF81RO5/R6Gxjevz7LEEVyjwd9/Z9
qWX9flDmu04ws4g7UusaaJ566v6pnIjxdPClNyi3PKeGr1u7TxAFIwZDh0LVz33qvteZn7KFwpWa
lBQAaAk/S+9CE+YC5iH9aBD9KSvbwBNBmaqmnadxVfLpcCzkUtlVOfTHYToS4PJEG5KWhp1/e0xC
aAJo1tZOfscz+UUyNSni0iikyzHRz8yjS4TsTnjizMh38R17MFxF/WrVNHKrjM3v6LEfsSiS7WT+
GuhclgS4WH68sy0stnQFT+BQHFCUgB5cv7aJ61EocHub/UIFzKanylgF0iqhyNOnMzF9cfRyXY8T
m5zMjTX43zm+LUdXj3Ez1TT6jJ8h065mgCO7qUk7rb/N1gPc6WihCBZvILhzzclgfozJU+yw1xqC
+U0RG9PZ1TPYgX4TRV15bgwHfq4FXkcSr330sHH7xVsey8dRq0B5V8EjY9c7FznHGuZBtgW08V33
NILnsWIr6hO6M3lLElCxDVwI8Rj59SmS28GjB+DpWDizFttPOtCTf4OZ8toroDd4i68ssgqfPrFH
UhnbupsOQwPDqyFQ8xC3wb00nHdMLemljPo/3jj/9JH/ZHvjnY86sZtfM1MotljqIU05MVC2nPqU
fn7bm2dDO42NE4Li+7R7dvgOp5EMfkm6TeyiqHsXWrKSxkrxsTBPPE5M2tlCsxFMBfurcssZd/Ad
8dFQgHIiUNwkPpzlGXSeEzRbX4i7nmAm5T3HJF6uBTF/dkMjpkK4tBlc8V10Wc6C0z92o3/fxYTM
iUbAz7b3kG2QBxrVU1l7B8DppmHhDWKtNNuYngSwwMgF0GbUGAIJUsIARnY9XYQxt98JD11XsVfh
abVY9s3qYcpVvOn1R3Iuutl7IxL2c87VPev5JcbjuyWnBmKdUsdcNhfwR95LROStQY8/MKcrkOq3
QsucXTug1oIyGJrO2RbfcpxZXUH9Fgu01dYXRx+Rhr1h7QNpgmWz2meV1R/AwbEzqObSehE7BmMt
hdnwxj0A5WNwGd2NUFtXdjvvtR7UD4TaGfkJKJIcAQI166uldw8O+oH2fyg7r+XIseyK/kpHPQsj
eKNQz0N6Q+9ZLwgWyYL3Hl+vdVCtYU/LhBTRjUhXmUkkgHvvOXuvTQpXOXKFxwAYrHuu41Cb+42B
ppVACqoPWmVexxMBkfRYmp2qwRct02RAQVvuXV9VAGt5l2VOQIsKaiLKyQcZCWwoaVq3Uftc9fbO
JSeP2jAhJQpFk7ztN7GHs9lXfw5FFeO+pFWkT/eF37/GXWJemCmd+pQuuaGwG1MuvH6Nus52YCPp
yF0hi3tcdKN16xhMGSyOZGUofzqhRvXY3CjER24zK3E2bb1JkUIhbdJ+1KXCzK4s1wY5yoqOcq1R
z9YQZCt6VK5RPtME7lemOTBYNe2135BhOGTfNSM5VG51VwLsdjwOrS61gE+DqtSwsiMt4gS3YNsp
DsexNpz8mbQn99bRrRJqzTBTkH1jLqLsM6ZLlkvERWBx+nTheB7s5oFWFt6J2aBNbNl3bqNdxmgc
WNUr8zbwjNd8G0Irhcivr4gf3ntwa2An2KSIttop6SFoO/0jxLJ4X1DAW3lc3F37wZzA//c3XtJx
PcwSFLDkRg4oB6b2BhCFtkIh41N7hfZNGXVnUsCh8FqSQqt4R6yfDEwB/MEgaA6xb8DRIsAJQpTG
ZSYh10ohyZAernfua/UG6TkH1NjoOz/IrAleJ4lN8aS39HQiVF2ysTUiHwKnmXbqlLroSXPYXz6n
JpQt190ghe2AFgbA5BPEAZSoFX6DYcOotAuYKa+tOqdx1RC21/IzKM20Ta3kzDyHrouRB3TFdXpT
Lgb1MTKqm7byfxKU6G1YiFXrCTwjKukQm8Mdfi0hh3nE0kTIZF3vnV/ko2qb6kDzOwA7QVPXa5rT
ZFbjCr0OzLuMFQ5Jkbh+KEuCcR7OmIrSLS0VC7kkmdR6v4l8Zqx9ifq1a+4tg6KiMgNdD5MbYq0w
hPSICis/IpmM9nRqVuc+hxobus0nvwEswRivSGe1WEq47ndO+wEaY6dkxk2fM5ukiehcDW1/1m1w
qkGfEfmVvQ4zC1BSwRTiODvAMyaFKyuM3pV8yNcB9mK4DndTN77ork70CDnPPtIUnDBbtyldOPX3
7Lpbs0HOiHmJl9fJqzH16jlQooOn3yN1GFatP17RYptW/a41A8g0BihugzmjWlHDa+MBcnB5xySk
WrWzfVOwLmhNkoUxaO1UPwKQXgGgY11mMUPtTpxN9b6dOV1JJfeqJzrl3oEQX8oxu3pubmxYcno2
HzyrJ3sM8dXKt8X9NuU07MhFznLz0qferGuTcW2l+jX8qnXE+LipYD0jOiogZgP0KvpXMM3sXJb1
eZ/tQU39RHXxkCR0410XFp87aVDyCGpl/Y2roAgoZzdYMA3b2DGQE2yuGxtKewauTeeNjnkNLgLB
GCGcQMEAZljoStQkAJzvvzQluQJZXP8opvyTNIxyTfjdvTWpPd5kDHNz03l7vS0eChUHX+la0hih
3RqTu61507kK/GqjdgSlJFCNrLC/J0Y049LBqr70i2QXW961TcxnqDjbWqML1EX1o16H75YbjBu1
JyQ5z2ELDdbLrNcuxDWIHqH2kpvmbTYrMQQq45Ak3oUSY+QY1S6mQFnsraY0905T+RtOxT58ihpU
diQ+/DS5qoxl9tKnPpGRVALzGyu8nJv02QuRr5Fdx+CLYqDsP3HGvithuYsg9pREVMaN+l1D9bVG
60cUnlU+xCEBzKPP+mVJSaPXoCn0shMN5AvDUkkzr2IcoYmWMZ6DAnP8n8PA0nwIWX93mI0if/rB
zIMipsMloXBTtGUpB3RLO4793hyTGBa/TeUk7sHAj/SQvVovbtStVxKYFgzFS2Alb+Kv2BgwSFs4
CmuHFfSWccvZUlplqRKPKYvgmdYwPCjHz3b6QPVOs1n9goV88AsqcUDNj4kzqGutOzrhe8xhAwWi
2mBg6HCrEw/JGYimKKhQtOMLbkv/u0GmHDKBrYNV6Xp8HQicmora2rtcnRBfJDCSfA/tLDlpREE5
V1l+iy4ECrAbv+rQZVABNcRURiRuWrZ9SrLOv7ANLhUDhenSbghg0acd+N070DhmCUK6QV23iZx3
x1G9tYpyVxn14uggeYN5Wyd7m4t1HQ/3FaGmdaNdK+lE48W9jZHtbENLIatRxbvnWsmHXE8x3Dsk
rdDwzjznWk8QFg3l0VDLhhGd6T4uoZT1CJTOiEAKgmBYbNP44pMJgtYGb18SgboOXHBTjg2tqMfb
ZpaXGRmw/F7PUOYKNPe1ih4uGFf4poxtRcVq31XVu6Z6lySEUC7yOF8L33ic2vAIfcUiG6S9a5ru
lgjmIMGjlDu6t0dg+J1+7gYFb3S0VNhSBLy3Vj/clBnrEYfeMB0Ngh/yCoeGMv/USqrkKmv9rY5D
N5va9WBzRsZxf1sbJPO1WrTxWXJvXGXaWg5Ts9ApD4MyfjfR/0H94tDn962NyN6FCJ58hzl1VvbG
yQGfwqAHCatl6rQH6AuSiKYYq0Qic91gPjcpPL3QHzyOeJQTZQ28tE/33qSW9Avpb41kEq4H1t0I
U6qSpWq1I8UmOmSlY+IiY9QuzECn2VRvTZ8igGmU5s4zjAxtW3zV0VFcqZ6KdKEZ9auiU8/AzK99
2IBRTYxUBQCZsmDArR7M2ByS9TT3XOx6VlVNUL90JkE2JKHD6WziaycOD5rkseTeG6Dl+iIJgHUm
FkFtQZdeht4xrumgwn9Pz/XsPWgtKqyJBU2SpD97y6dYqyNdMftHJeguy9TRNrUf/kQZm6xipAJx
cx2RljWXXr7m2LdWbo9YAgA/nESf8OwxOGD4UrZ5O75Ulf7T02wusW2+DieQx1X4SrXYJmiJRHjz
OxMqqkREV9bIjdKxOudtd1Cm9ljrwNBq5T6uWn9j18lVSrQYIqYteep7jKqU5/S3wQ8e4D8/B07w
4uf+Z26+qahSE2X4jAzUTFNwqVoWhoUyPGcgj1JduyqC6LIffJqICH7TDimbFlnmVVV61xSNUM4Q
CdHm6bSNE5fCgq1g1fBpPMyjzlQP90iXFdYK/nsv4e1MFbo6fDaEAzZV9whQn7E1OhwR7Xsy0J0a
XEhqWdQ9EMiG/VyZXmmGPJa+MV8QUvCu7nuTXVgxDbpSp/BFLeMP/lqk7XOg7lqfQ7cmd3pn6taH
zvlBl5E96YDMzDICVNSpdfGPFc/ZTOu66y6S1h2ulg2xvJ/oJIedrlQlC+r8kBvOLuVgRGAd+WcF
uVcDDGlN2chaZx5I2ButikH7Jmq0JdmFwhZw4bWh1DC/wFVfJiliMGCs9zoZ6o12407JiQug6Jrm
Y11ySmYVOEdVOY5VpuyySv2IQvutUvTuyuzKTaLYj72Gt9024d7EDmk9xa2LCOCsa8pLbaMk7QY1
29kG1i8iZX7QwE62kcdSbPJep6zkUCEyNDSidj3OwyveGaBwifmz1goQgmZKBYGv1I+sW9MsgeCv
Fleekz9aSK9PVn+sYNFcGg0yXEWpeLF6Z1Cf28AUAdWLU3c9OsZHokxE0UUBuKeW1mHlA+XUS0BE
337717//+7++j/8WfBY3RYpfKG/+/u/cfy9Kos4Ciu3/fPfvD0XGf8u/+cdr/vKSy+i9LpriZ/u/
vmr/WVy9ZZ/NX18k3+Yf78yn//HtNm/t2z/d4VyM2um2+6ynu8+GWtbyLfg75JX/1yd/+1ze5WEq
P3//9o5GpJV3w2GYf/vjqePH798Yh5cd9Ws/yfv/8aT8Ab9/u3zr6qh9y6O3//KPPt+a9vdvivk3
V8ceqaoeBVdNdUzeb/hcntKcv6m2bWmu4xqWzfXT/vZbXtRt+Ps33fkb7QfMp6qqojYAQ//tN7p9
8pRm/o0FMt1503bpzMlT//nn/9PP+PWz/kY5+aaI8rb5/Zt8fPnr15Y/z3IMzbNt4m5Ux3M8mjEq
z7+/3UV5wKu1fwlMFINOqL609WisiyS1GJ9M/GIZ2TdOeNUmXX+dV5q5MhW/fgu14COINVqpKv4O
eK0xamTF8q8yL/Q4myWLHVIwLtx7vUdhYZXOVTjbCSefr6AtZs5p1sdiUJ8iYg1Orudwje78M5zw
+RIGIpYkSy9PVXciIFh7hYw9bdzBNxl4PReuOWkQ1PTfbI+KnG9dMwfHKzqQyfunH/GPvfRPe8XQ
3b/uF9tUNU1Dpu3ZNAfkB/jzfilQNk1OFl7ZeXkz6s6Hbky7BK3wkRyuR0JxAPkyGaDnQACkYSfY
+xG9WW5/3RmEuYwxD/uafrZEIje3qbEpGPmCsrmMccte5W7/aFeezZRVe4eGfUxKdzy1ZGk57vCB
JRsQU/xcIeNZuzVocrDWO9XKoar7za3tK+ZNmLELmNeH65GL6aWdI3qvChwGdhmSja2piARjiyaQ
g6y6HlHH5dS+WIlfz7DukJHAIkNZqInEcA7JInFsc5cp+aG13epypqcSxnN6hpPGSJix/oq1CTcm
88HdXHbfO8N5dkTaWIzRD39A7Oj6KKzocOVDlGzCPnnDMPE0ikDSh5skhIKgvJzs9ikdNHNLmBfp
IGgrHTSWqogtyfGOVs74MaPCzFBj6rN327s5Gh6zhgTXSbU/Ltc8nR7tUNv5NFwRA40nDZ0nmfdM
aFF+6iIBDXSaxK0xHDSRhzpSJdCH4coiK2cF6X48wi9F09Sc0CqRhskyH/lSSA3GDbq1LjLUAaUD
pA4mx1Ov/yTPhG7nFFLpduGMImvbNR37pXT9bJ9MnrdOCKaruxodeSoSM4TupohiddSxeuFfuuWM
LEAljgGL7aHTm8uZ8Zw6PPKhUkcWZfrMRmLIcJPrbV2VdWIxzD+SGKbSHJ0CD7FuIbLdQp2kmmYd
Oma9IuytKZxnKH0NkfxyNoRrxcQYy0Fw16C8Da5dEQmXHQ3McbzSHazzboUukWwcKgYiLsY+3akj
0wrVo/oWzXjV3TvVtQ92CrW8skkqGUWs7PV78qSz3TzS/2lN/NQYdCYz2VmRMazUsYAemhsaI63+
qDMt2UQqk0HPMr535AId8ANelCzRRELdjcQHYK6kxWEN7ikLGBgL079y+6BGhe6sM9TYMarsTOTZ
qgi1e5Fs9yLenkXGbYqgOxVpty0ib13k3pYIv9NFAi5icE1k4boIxEumDpFIxpGCrYAAZ7QWkZP3
6Mo99OVGclWI3HwS4XmHAl0TKXqDJj0WcToqrvyiE8G6inK9Ewl7IGL2TGTtlQjcHZTunkjeNRG/
c5Ha2yKHD0QY74pEXokQyzeo5gvU87rI6HP09LUI6xOR2Hsito+TK6dCfD+jwh9Ejp+JMD9EoR9U
mnLs0OyrIt5vUPHXouZH1a+LvJ9+erpvRPLfiRguEBtALIYAmnTnViwCrZgF+kK563EPdGIjKPAT
eGIssLr2QRergd/dBGI9YB1ImZjuniG2BNguKLEr54m1w2nACL9LIpccVr9VuBYo1PsR9CiGSyIZ
xf+CEhQHdUicJH6IAl9E4wJ702pGFrPbwtglqyyiJcrHk9hDwCaXRvfYj/5wTvFcVGK+6JFUMnEC
oT0l87WeBY+kMV77oFh2uGBOjZg4JHZuyui+tMlwV2WqAQyXGDf012qb4h7wspq6UeNtQHmcMvHz
U+tvVObGrTsFF/QmULwQ9peFIyqQhr4mfhMSZDYW/hOkosGKOrkkMxpkTtl0BtT9hGdlbGzj2CDh
qdGglwbQh4nMidQBJEFpQtvScqHbhgsmEztMgS/Gwx+jiVEmEMtMFGoiSf1O+EO0V3HVUH92N0Gp
bSuT6qkdYL1JxYTD5ZI1IPPl+p0o3uvKmWK02Jd1FHKRH1wA7q067oPKfcb3Q6AtXh/FGfexUr8x
C9Q2ntiBejEGDclLSWD7aU5Vli54hyIxEQX0irat/wFTv10b+IwGMRzBeITiXOFW+06qLgwTsSaN
YlJKxa4041vyxMBUi5XJwNNE4sj1hMcJ7qW6y8X2BAJKTFCF2KEGMUZVYpHqxSxFnx3bIPYpS4xU
FY4qQ6xVkZisXNxWfmNx5cODlVcz2W3ltCYsqD52MyYtfbxG2M5qFEDDuhw7AqXUuNiObq2cO2RG
zN9P1qRPLF4xgAFCBNsjprARd5jCouJI23GvxuV4GPWBQFCRxPgJK1Dm7+PWLdFXmmBqhtyaDoVW
vlkmEPZiVB3ChVQEXogNCwfLmpjXqCPuY7GzWXP+MFcPg1N5K9cZfuozRfsYqQ81Zi6k4gylVnaa
xSGnWSOOOVYzBONWxb6pDPtoRN8nTglUF8zwTS34Dl0hPBOEHJ4pCSITHP0HHX8ekx2CnLJUP+ED
GfaZ2PgG/Hy6uPuWje9g9sPGtJ3F/geded6yNGJpLuZAwFXETG+nRr0i1BVbBi7CQuyEhNcUKJR0
6nUm+StNrydnvS4/M6N233omKBAvw5dQUBkKZaneGn4CpjuktUWssxgaG7E2DngcQzE7sh6hYW1d
Era6ypqAbNuK/TpxcbnSC3ziRZWAfFQ8hYR0MyH7ByOGLvbKnjJrJ4ZLV6yXnC35qV38mNTWsEnh
0WyYGLMudPBt6qrzWhMftC7wdKYy+BCo04jP05BbGOWfscy42+WhYgz0Y1SfCeTtGOaxQ+Ae9RYf
aSOW0vkjVdnlY+xO27pFjh3JJy4bFHfFqaLyr4pJdV78qssTozzhRodOTK3LHRWfa2oGn4MYXx0c
sJVYYQ0xxSZij+WqAPdhMJ5Lcc7iQ8XKJW+y3KI6+5KL09Y09rN167l2AltUnLhYckOsuSHOuW3q
VLRmknZEpoCNN5LNry8i/t7CGZ9y13pOxPnbqMMtWjUkdhEhYod6ti67w5D0hUTOFGjAcBB3kExp
/j+N4i0m64IdLpsh6x5TcSBbKqO7CevMFncyYwA0Zdmg83kMWMXuPF2bj1X+lIvPedn43oRIVHrm
oZigxQ29JJNWi0XaELd0jJNuFSEnKcVIjb9OxJSZPAJeTezWiOkvl52iLV7sQWzZqRi0sRW9fP00
X3tweUwXkzc1BQxwi/MbQZzs3WDxhA9iDyeiGSr14hkP8HKKibyKbHKmCAwJ4El7YjRfdmcr5nNd
bOj24khf9rYuNnXcsLiJFg+1mNgbozhPbcKEY/nrowQLYAoWdhLP9/KQJj5wD298KCb5OnU/yYd4
wrIz7+hzOSdXLPW5mOudxWe//AKEmc6bQmz4SAaOHoeSgT0/ELf+sknFvL/c0vHzs0h89Lz6Vhej
vyaWf73H/B8Y332BAWQGMlUHPkAjtIBKNqTyZPRFmN0s95DlnbKFMVAsW9jqfDsI3Mg2Vz5HH6cR
eAJHQAXM7y7KIvNPtal5K85ZZQ1fejwtG78GdsAJznhu3ap7BXJCimgPLy0Qj2KTlRN+JNy7p05A
CsutUZ6FtadvMn/CMjom7ZnMnde4Ze43xUN3sjMLwxwpA4Q6gGpYrgbLL/7rxOG6QGCFL7nul6UM
GRppmE4HcK7ix1k+PH/vC1T6Sjm96MP0aCopUjwrzva1W0qubIBUg8GZ+q9rXE0B3O9Vblh09Wnm
hQPtIH8O0dvw5LKhK2tcOZq/rzQkC4jf93mbg8cp0XgJ/GLZJOH8x60yQuSHS3x5GMbQsBmNqd4w
kOEjVkYcKEFBp03ueoQkw1tNTqZwO0JheaRp8l1RO+swFzZrqOUJL9bNSyu9+HrV8lKNLJOrOMR9
qou++utZQhJoXgkopBFkiCLwkECDQZKjzksFLELKR3EHnuF2ebgS/Ai9UPXXqzAqP3kCKTEFV1LD
LVlehcAdwYdATQrBmxhwTkr000BPalSTFwjCywtHkCpfd5fHYO788Swzpg9DsCrLK5bXLq/4+gdf
j6lQWvDaazsHbosvAJdQUC7MCWkLtUeDSdDBFtyLDffFEwCMAqpBgDDI8j9A+h8hQl3EEGPihR2z
fBDjFe5KQcskApkZsqe+xe6T1uBncgXPj5G41z4T4VQQNSioR0HWRFnwRuzXTYUm5ILQ8G2mT3eT
YG4UAd60kG8KCDiGoHB0VqmzwHEqKDlxVCN6gdeogM+xBKRDDKW2UgWuYwpmpxDejoB3fEHwQPxN
/7TBCPlEM4joRtg9pUB8cmg+GlQfCPINUnlAPwCwYP4QwBKw5AEEhFg3ggtk2Uq5p8963aOsaFmn
7LLshmxeVhEwhQyBC7U9lCFoQ2S73ugLf6gSFJEDk4hF3mebZbsMVlEn0KISoYhAjNze7Lc9eELB
GzFr2aBVwpk0Mk+ZBILUCg7Jh4s0zKz7Q0hJgTnWaP1XuiCUNIEpRVCVfOhKqWCWcgEuZRnoJQN7
Rj1+UHCgiipwJhL6tqXgmgy4TYgMuotaNuz68IS0eNsI5skR4FMI+akUBFTsAoPikvQwCh4KwQa4
Djk85wF4VCwMxEBpNqGApSpml6wUgE01gp0q4U9FcKiI9nrJBEzVCqKqgVXlhCAFET2vmOs4a/IP
CKyro9vQAXE1C+yKL9xuCkFiLZtSoFhgu5Y7hkEagmCzICzcGQLScgWppQlcqxLM1izArRry1jDo
sP9xKSQC5WoEzzULqMsXZFfmrPmW0Vln5BhhelUC94qBPq8LT980C/hLzjFVYGBq9p7DBlMFElZD
C1MFG6bBD3MFJEaGEqUU2GKGQMboxlMogjs2CIAsko+OBUpWyZ/jSuCUAMuYv930o3Iv/xNkBdIM
ttkgkDNLcGeOsNR6CGg95fDlTi37dYaSZo6Xk0DTMsGnKeizwHdIkwuF9rqGsuZAW8sFu+YIgM0W
FFssULZf7wKnTRdgmyPoNsnvINIBSYnDTz4K4E3xvk8CfFMF/TYIBC4XHNwsYDhNNqroJwQaZ8lV
KRGQXCpIuRS23ABjjrJSTWwS2LlIAHRYKQiqIDLeQG7lCqQug1ZnBcDMBV9XomeqBGhnCNouyHX9
hNZzXUXEjVAmnQWD5woQj7kkRReJ40TG3gg0j5DBYqUO0w9XeHodFDEbwl5Ak2+vwtzzhDsLgo+G
QnCqhMoHnc9dKH3Riwe1zxJ8Xywgv0KQfgQZPMwGxZcO0RainJSGGh/gQgKcIQL2ggYcZUOvFjio
Hj0ltnUL4ZKrB0TB2AQtiHLhzhDYoCHYwQb+IHwi9UD8AXN8oGyyoFBgFeqBfc18Z6tl4UcjMMNA
mX/4Tzra2B7SoSfIw1Hgh3Q4MScpGKrs8aBVABKLzn1VfOO6MUEn+qY4WaAploJVJPzFu2At5QH9
Arq43ApcQIyKIBmXu5ZgGgPSWF24jZowkL82quAdXQE9Lo/NMlMWCOTXKyhvnCGKJsdKoJFB5D6b
gpFkNkCi23dzBC9pxMREiNUjgzyZFcgPmCRhPKr9bV8RTWoIqDKGWDkv6EocnZnALEehr5ACTwVq
AnXpGD8yQV+OMDBbWJi6QDF16JizBiazK0EGJZAzFUFolgLT9Ax0wC18zVBAmyZ7rhf0JvCaal0K
jtOCy0nyb0w/FFRnKNBOHXpnLxjPfCF6BjZwTwSXBq5HdoQ2Q4XGC4edhrcexYAd98q9DSfUFGBo
TAv8wnKBiCbQRIFUnmvBiwZckwYBjhqCHuWyYKnA6QVJOsImbSIgpXVDc6rXe/pdGEOShWXqC9ZU
E8CpbuLu4n/eCfhpIxhUPF/pwYCMisMvFlDqMrJnLvDUjK+jC04V+UKH9qU4h4JaBeTx5MBeHUGx
nGzBsUqYPCpQEK0lrFYEvogzBN9qDIBcTUG6ZiZw10Ywr8vV2RH0qwkDNoMFmwkU1k/Bw2YCilVs
BvyJK7sKQ9YUmGwjWFlVALOx5YC/Co6DoGeJYrY3KTTaDCqtpnukhKsm01aAtYgVsdEJxLYXnG0q
YNtWELd8t4taoLcG9NuA4VyDhtsIFrenFrutBJXrBd9bm3L5OINw8bH6ZlB1MXMBGV5Iu1hBRyCQ
bADmYuoSJK8FmzfDhFkJrNebwPYug5fGXO40qdiBYfumAvnli3HZEvAvgVpvOSRgLN/RehA4sC6/
R96l95mAgz1BCJsCE46hCmeCF7YENKxbIIcDE/hwIyJN2DAjVGITyxLyF0DFsyCLDYEXE6sQXSoC
NFYEbUyRCR6M4I5tAR8XEJBbQSE3AkXWZFKlw0nubGm7CjrZhqFMa1nBYpJVm5iqHhJTUMvL3z8K
frkEzrqqITJPohONhNHcMU8pHbDNZA/csXIDGsXw01jDVZl0P0MD1LMq0OfKnaeLXkDQPSLYVRY4
D5FAojVo0aSMkvvWOXszsHtinexLRdDSpUCmB2jTo2CnkdqE2xYSNccDcENqmrTEwFT7Aqx2IVez
OrlJcIWgcgdq7bHYSAVz3QrwmmVShnrGf3bxTTMSGhvTS+4iwWT7Asx224cyBJVT4tqfJ+siEbR2
kFK9Mv0PlBLASaBvp1C4mwgcd5TOIW31j05A3Z4gu8l3ho4Yqy+hg3+kqZPbsMM36Avqu4b5nQr8
mzrGOiApir4yYPAww7vC0GjZ33XODKolOlcG0hDMaq9waFCy1oftMYM3rgt4vPL7M2BAtLsCJd+Z
NPqZHwmsfFA8UJIG4gaMAbWXvDoCNh8EcW4gZ95Q8sGIC/48ppS2oVGHbr+yN6GDzNGHlq4LNr1o
KSpYglJP3XI7jsM1QsIaLbG9bQW7XtJL3dju2RAguy27sS5xWinGjx5mu2dI108w7j08d1XA7loM
4r0V2DtH13sO/R0CvbWt4MEPAoYfQhxokOIrSjOc2fOFDkN+5jeaYcpTJeHwXDjzI8blWNDzIQz6
gQ4DgDTU4SV4eqSbRDpR0tkE8/xuGkDsC6TUuwmu/XLUToK69wR6T0LWdNEuJPwO3YAncPxQ5ptL
jmAn1PzlriM4/ZL5zGp5rBfYfgx1P1LA75fMqHazIPm1Bc4vmP4U3qNg+5dLPI1TwCgIRpkgy2Vf
xsRf8/8/3VyeGkkHSFRiApZ/l2NT7la/xkYZKjpP+ieexAxAwYeXIu/WSAhBEBNH4AC6P/sxp4FE
FcRLakHdjt7elyiDr3LMVy3rL499rdWXl3w9+5cCzv/4uuWJr2X/1xv85bGvt1/eeXnd//+x/+un
fb3916f9d4/9799g+Rf/444YJZAj0/OZPl29py0EQYtL3Vap1adOgjxyifRIMnqaSYwrSCFyXeiU
MKuo6Gj66ziQSUjSUDz1H1ZpAO21pkuF0uO9WSQ3ShnOr0Fm69uWGsuhnXX/MccyU84bpShHkgGD
ngJ/ne3CylLPrs47Gb5/mRh9fjc0CWEqJdNUh2CYWLOdVzsdPSJZNeMcW7TZqCMeQ2ys9EmQt4bz
hK2DvJatU87abiJbKJR/RJVsHRl1/hwXWn7qdMXcjBLZoqjuU6xW4HgmLJuGirRueTybBgx5TkLo
AH56z8tYctSVc2LGtTJRVbwGUYOuXG1Ycyt3CJ2fB8Wt7zwMUJQanKfELBnn6h7Tt2+7L7YCGteC
7Xjhqon25CPEVpH+p0lTvXSGJN0tIB3cRLrSKi8KjlqCVbMnXR8bRnsFVLs8TvQz6fWRFl+0xAI+
udSzCZVSXtyh51psE0wQcUatyLCZXpXCfRzjJL/zqnS4GsRJgaqtvpuq4G6OvXA7OUj7cDI2a1dJ
vFe3B99hO/rzGMEhQ5MYbRUCFSvPMh8Yij05OJDLqSkzcy29y1Ery1/2FRi53J2VZFsn0+00u9eg
KtU90UbH1oqnq2Zy7q1u3AIYnRhAIqbyRoIDQk9h52hI93rio3EBRZuwG5THxG7uAquO7rpiqm/0
yn1PDEt/meJG2daZ6+/BL1CzHqoTPTPjfmh9+wrNQkUYNr7VFrcYWLfPrmWHlbYZniJvyg9qXcc7
2KU08OizZYReKTlej7A943EiByKj9xsrkc3g10evObRo6nYq8l3duaFndXAsPXpBB8kgldNBYYqB
IjL6ProO07E+zl4MM30LHbu8qUkBunc961h1pO/YCT7oEn0AWBC6vZEzWAcfbf2x9FOXlWFJsQOX
ehyxujNyMnHzyCB2fEKgIaFeJFnrayfMhnOB0P3ZcW6Xfa3TCj2mc6NunLh1X3qJ6cTCNl31hBrf
9/xVk5UQjtgSKD2qNnMfSv3biigk/NnkrvvpySWwD708XeGRyKurqR/So4xMmFLsTxrke0Jh1dNQ
Ks5Lhs5mMF+UNrZOqkkZbnl0ciMHg3AfIGBHlK+qs/EUe68W2rEXLcwaMl/I51vuznaTbnD0jHsj
qg+uQzXPJfeqrGr3wQVOdm0RH4CChMcH3M47Dhii5RTiaf2Oc3PM+h9jVUQ3deihmayDAxPr+GXO
M/04tnTARTdxxAo1bKyctEmb2tU2wIWLaiG3n6sIP0iqFo9GCjhJi+0PIm36Z1ZUXTaQ8lSU9Ngo
rz2rAoqIk0K7WO4mw8OkNv2TTlozoQz0TL2AoZTpFDEXTmNf1CRXH+wa1zqnd/xMlEfLXNpMjk1n
9IS7GveAtVDnDqGGCcGKntv+03SccTUlUXzhQaC9VmLj5/JhZYmUPJLmfjNzUQCoaD5Tg+Dq3Jui
2BzN5yR+Ah3TPLXjkJ2jeDx2FpPPWOXEbUJCtHL6VbshLmkA5SMZ73ZtXMAbNJ6D4s1FvV5Hffbg
RmN6XZvuT9zbGtGFkbXXLOSjy90iJMN6Mo23SKOJ6lmV+ky6CqWTEXvE0AYXuV8Z106hvrtZ7T6j
pJn3qkO0HTDgPRBI5zkgpHoV5UNwaXPFfiZwzcr87HkuUv/SdnGGh2HAqioh5xVqD7LvhGStZQfE
OnJMlMr5VV2rLPj741SM9LkcUyFJs5thEXGm+ZpyqLyC5d1kNKd6iOPdXOlPRTgaJ8OhqKRkhXHq
Q8hWCjaXTWmS1oegwoNuX45oEzC2qo5QXOfcS1aj6BPapPDJfs1xKTCRJtLaoQb26/by/PL65dZ/
d3eSd/vLS0D78xZf/+Tr3y2v/tPTWcCes7V871fSEIdod1putVTkuJSx6f9xyw+zUF0vDwbVgNnY
TAD8FWp/o8ifAb8xPwVEGicgKMZLr6e1uyBqFzrtF6d2ecwDSLIudAYjAgmLU00954S6wsEbBS9r
ITZjvmegp5hwMFQyZlXwqpBh+ILLhuLPH7ci2KC1AfklkidtiX5fiNHOyEK+IKCYSPuOeA8vNTe4
a9EyyN2UHuUplPSwr7sYYbLTcGOXdr/TXee2RBJP8OVIC7jDxeeGmYOpIZxObhClDEos5+1ghj9T
VDw2et3ewxeO1jFbtUFTbmP5DHOuGXma4MfyiV8f+3V3+XqsxuG7+Mfl+9dmyfdy2iqFXM7NugJA
wRInIz85rJDM0v362iyPNT1smXYeb1Dq4CqNs6Pbu+bRakaI0csXGXQXNmwXHb7+4G4ijK+IxC0v
TTXZOBIEgUWhW4dBPSPrlg6n12OErDGuLGRjWzjQy61U+oQq5SAu/tTSp6UR1oeXUe8hCRGNw7KZ
MpvOYoxkiWWuWm3MKHDXekUK+zi42CIwMBiHronXXjZmp8mystNy62ujRH52Yux9AgPsbJcjDUBv
dnICZngYqksQHqz2V6RJYjKuOVP7JpL2M5v2H7cKz1GOoM18Rg5spPJhYde5pON1IReydvY3y1vb
y7n59SmdRovTCJK35SBeNvlM1uvq676LI7+EpHks5UhejmnPUvVVUfYYYJ0OJ8xyUCuD/+7P/U1p
ZR2dw4mGJzX/PzZKWBTHOotZnElbsATUbs1+++uWo5h0Ce3woggd9ehaqW+YNLBtlpeR8mHbfa5u
abMiDcirUUO03+rxsaHMS3u6/fU+LnPEX7eWx6j7owBcHvzLa1z56BHCPMlSEVZDI+1Py2bquj9u
LXfdRiTfGJMp/9Mg1xqawoUOGP3XreUxzGJ7FQiM6ySNtv11mQF5fPTin0aaVnRtM8c+0XW2EY9I
tEOjH2agPvW4M7OCgpuqt6cyjQ6ziLp8G15JN9XPeQQd0vKi/2DvTJrbZrIo+4tQgUxMia04kyKp
WbI2CFu2MM9TAr++D+ivuro6oqOj971BkJQ1mASQL9+799zqSN3hbyc/f5hcPd//51AvblPTgKkL
W0SccpiQB78tN8JJw5OWMjxZc/tYitBGKdgyTSBiBEqNIdb4tiRuwduhIiwUmnVefuixVNsC8u6p
RSRzml3t/X10e4qyzdyo5a+zyoa+i5GcxPIv4szzTuFyuD26fdGKYRcpU+5aE8eLIBiGTpm4M4Zw
k4dLa/WxtP4IiHi7YjatR2rqh7gLf4/diBPPdLL16CeQQJmaruc8AltRdkRjx2awh5jGFA5zOKIy
f+JP+a0HS9wzWVGHeOidHaZr4wGIj+JKWdktNayuoHHYwPMLI/wVCtNdj1MzntiKNY+zI2nvi5Gh
JPJXrGmocMshTs9jDSTAym14UtPJHetmj889xz2qm2cblE9hCgD/IhuQqEliBWhFXWMbGE/owaC6
Pb0dJqe/zF1KKhrSbnBgSbMPimG43g6iNOYLElJU1Cyhs81ag9Gb/EnwDRF9z5UZTThWfUlHguoG
9JXw6rXfl6/9FI17FRRXi5b+3iW7ucZyNWGOmnS1iUipuzeqfx9qO88Iu2u/EGHTQF1eN4ME/ROA
g//8U9oxpCGHeYqUqm7JWKXjenvUtmG/w+r0fguFIVjzGUnyuHPY4iE6XIKG7MI7WZo6xmvoG09z
Ci1OCGaujelC1+l6vbKLGiP21Ob3f1/EBeWcMLfI/xmORs93saE7eD/xTxtLMkpcM1HMvSsYQbLw
/HglmvaHn6F4o89ylEtTxWulOtlgAMBZ0QftcaOYcwTna0AzRR8wzgYus8DIgGILEd3jeYju4078
bjviLlAN72/RUINJsy4SMDldgbgJ294nybQ/nKa3iGRfDlnMkINpB4ptoBNxbmAen3A532IUl1X3
Hk/Oo6Y0N1XGipn6+u+hL7aO8JKj29NbA3eCbW5ZXoZZbWmCwuCQiwuy742jsEcJ8VCRDpH0fw9m
R1rpKltoqEp7IUrL7gc6Ot5fGuhHpsfUacsjVcp7c7CJ0lsUJnZjI/WlK4UxjVuvYf47I+L29HYY
cZasCgt83a3YMOr2fy07bk8TOGMbP3W+/oZX3EqOvw+9pmh2c5qiIGHt9ns7mFe3ZZ1JLGqi6AFU
3z+LeJiynN/W79uj2yGyJRiMZt6zEqNgxVPxo3G4xYJofrn9GHspcbToHrze0dso7WOSm5cflONB
urO5UmjWAppnX0idcFvVh7lZiWHODxYS2zUNTeQS1eK01A6j6AzNq8DptUJjyXg7BW8lGn3MXZHn
WMI+obR3pEC2fyY/1sdk+drtUdGNjG9wGiKDZkHF0sVVc3vY4oDYO429ni2NZ+C2fJejAArrL0sv
UQUqDODjLiXjbSH3lwry9uj22lj0e9Ri4y6zEyhPt/ryVjcynPmMsn5G6osUDsEZG6LA6UMEc4mG
xJOZ4KkTkmMRELAQ3+pKich/1fURjY8Zqz4uWhfZ1HK4rR9gLPTG6eafUje8XctBLO/I7YuwzlOg
8+Uitcj0LrWiwy0jZVj0PdCPkP/cqh4qGPcQk1a9FD03uD5IrH8e3V67PRWY/yujGvcycKNmXwzd
E7Shbls0HeG6NpHDDNt5aHmivhugWjHmQPYeLSvg8npmsZTfHt1eq3PIfh71M6cqX7gd2iXepb5l
vCyvGYGiQT2h36o7pnwbgHodkj48ZMKYt0VYX/+3whz7l0zj9D4T8qnwTcIj+6h6EJV5mZim0AXA
FlyyuwvDZLi4s/Ux+lqc5ACubETN0xrqqWfovrL7Fh+5NHwq/AI6USCxJWbG9FJBiQgsK/ghJE3j
hDvPyKjs0CrNqCzsFEOpKDvfDsLPieOsCa5Shd7EIUjfqmpo/LHliBbRXL5oDG+PTJ9fJzxYC7No
7ctYo91SLToQnDMJg4dxP1v2h+dZXLMAyPaqzqMzyur3yfeyfdvP5X1iBrSpa+tdodboZx/U0ngf
JHW5HdNGHVOEpXeWTYACZv2Refm0NxBtU8fCOQkh/t6phtJZiZHw8/i7cMf9ENN9Rk8dPcgEPS/K
Ff+YsljejcSRmMr4yNm871VS5ztBbiWxL118HcYufSrt9BWoRP0DQZjcDNkEDygIwE6kql4jR1XE
n6X/HKSVfwKo2oSM3e7gjtKENOf7QfTTY8oq0yKsfu+DnhtYwVjLL+RLkzvNR7OQI0vXb1YaoNPK
bA3al/0YTLtYj8Ozbv2fU5T097dnIIaDXZcza1NhSG737H3IFqBSJjz7aNWZ97HiZBwf4fq4a9Mo
yQCJufVVwtzL8UG1HvLgbHrPwsB4K6peM1UPSJlbnmJGIJzZ95440ZKXJCd5zBqNNxvsg28YDaMS
W+5q2RW7uJ/0Y+czCBq6CqiIF5JZmgDqtJU654UQj2lk/DIi5zM0c6CFNfbBJPWGV8eJ8g2Fj3fO
epfwNfOJcrO6/rV25SaD+tKt9Jmf8zjjOWIrB2xzmH1idOFkIDwS+yQLklM25ek9LJBLF8VP2VJr
pxmCb9829VaDsb16BHxTaMTTZ2JK5uvT/JamjLCcUddvmU8GWSTIw5qC+i3Ebky8Yv+iVXwAs9yf
i2oOievkXlUanXwQdiwfJMDU+2kyz6Xx0gibjjW5n6ATNLEmaYozpHLIQsleWBIJ20GLRXW0+Glt
On+VW8hTDZVliS/ot2nv3mm3eKv1lG1nCHhv/K1wPcXDNCr8v41xvh2CGVFuopmbBeDTplym19Hx
Z2pkBTUq63FnqAztOXfhpyGMnlBhk0msAafgubEvtgvugOYRNvVhWiOX1B9h4THfrPJuHVSDz55l
aB4ZJrIJkueY2VreDk/pMPO/mZ3ygptmPOjMFhA9Iqvf49fzzootzXl6KbPyJXQbwudrkW61avMT
bvuc6SiK9Lwqt6VIsl++PEJ7z7/YgiOzzs3i0o7KBZQLTqKT3fgSp9GzAgBVejZNaV+Hr6FwXgbf
nC63ZyyhKJfsFunr8sUuL+J12y8pOV3+TMO9QsfWEZ0pbBr7064nzG5lD5MAsevgXbEuiZTl09/T
a8a9tAkbA8pErZzT2M0d1f3jAG5uVeHCOOvpIaVVeM5sP/x78Ofwj5vaPll+PzFIQBuFynYI4Es9
N+BODpln7CD8gY4TKvol2vB9dIunwOrMV3tyn1WcNM/KbY2TTR8M9nSIEQMpfTONxdoye9J4kWIR
juKzorQSrxz+lLeCZNXHYVLI7kd98VKG+kYQqo/Ri8V6bgoDXTpVrcunbvWmsTbTamemhv98M+hH
nX6VLSMRB2MHlfJrWYT6dRg2yuvzFzO5VvkgD/z75L4YMa71xRRfpTsVpC1EuzhTxuPtkMxscGjI
9ZPz4ExifPVSd9317fjkQnl7FUWxZzzSP96+Btj2vu3H/mQU02nIKphCUxBdpXaZjHgl4+HlaejM
/3whNyL76M7m+fY6nWD8Hj2GswHCzfl2aLzQWIRcy9XSLA1tgVuJYj5IGFr7hZs/6eYVPUf3bC+H
bma9ibwZi9Xotc9lpx2kDcPH7RltPLmZNBLOyO5nMmjdPjgmgQu1AYZMelBM33vb4rV2wnWT6rM3
AcFb35KrwSjNBIrPfIb+3gtTElqsWbODWB6WeTeebo9Mzx1OYpTfVoGKJwq8DEd5XiGKw8Z9aBdg
2/KMOUZ1uj0iCSFep645gQvoEUFMqp3OkrL0rBvrLUuibs9+ajqHpf7ddVZ5mFBqPLjQcddlV3Or
WZ7OeTw9REMpj3YQv99eyoRbBPC2+r2b5MY9rVee3r5ND+M/3wZ8R69FKcNtZloN24M4wi3Udc/S
9MNLhssVjE73fHvJXvyQHmLJ0+01wSUIH1qSJrB8w+011KLUUsHwME9R9wzhGkV+QY7B7YsDbayH
VNqb2xeHOHwLI0qY2I7QiLFFzx11Nm3fe24TYBItwL3tHFr2we+TxeMC2Yp8asQWyz8pG6meOybo
sxrGx9tLle9IFryg3PtRrZ5lhma1DV3a0+BmIdycmTzUaAwK5JJGggIQLNPaFtl4wD44MIDHfQET
/s4c4mnlE2qz1ZmRP2gcTNsobrDUaYxphfS8AwN9+WoakPXFkuxhjjXOPlddvGRUF/b8bKnLfNjI
HNshfLVTGUByxC8fXYJqHYGyKTVd0aGbNzCB+j2+CYv9V6HhqVYW2bRBCUyJSqO6O8bfA/EftcU6
9pEJQa8zqbO1aIu3xLMeiZb56ATUpWJAAt9hqemzPwlF+sqZ5yc/89r17CRPuADtbDpRCxq4W9Lj
PDpvsFQTEEsIDMcG6eLEe1lG84srs8sQoFwNcrREloFgyjPBG4a2K07hU54AzAXxtopFLdf9EY7p
21jX9ipDCThnPsQ9+7eTA1Im6ezO7Pv4OSWwrJ3xURScnHPhfTkzTD5iHQCJKP1l69Dfo0pp11NW
7tToDFfweazYHUbRmElsgIYQqdhpGkVPK9CFOFHp34qic1FZAjm3FyQotQ046azHhphuVWwTYb34
8Az269x1+5MIAKoVTdmslcKNl1eXAdUgutGcbJ4R1HqlfovCmwFZWdXKH+bHVOJnbud8oy3oeIkL
1dTs362C5gjoBtIZIFO50cFogxh0c0J+4jyema19TVC2Ct/w9qHh7hyVPaeT4+/ixrmCr6aJPe/p
4pEbGNivo1WhIq8B8pfjF+TUZ8C9cl0Rkrf2/eW2XTA4nxRzmxJpeexgG6kR9gbvzuAkePesUzWj
d8GpA7N53g9N8cvo4uqAsqlcu5iye97sXZ8aXwQ1hLCS2WHsckcfbH9stqBw432bkMClwDKyabk3
uum7rMPDMnkTY15fUbP91J7N7FeIr9mr43s4WQ+yA9+HTMO62J1zLQPsenTlQXb2wPoBnw3Q+8qt
ntHsVfiyw6n9jocSMDOZDKRZO0vGFcZhGOaMrvDq0VdwXVyRselVm1rKqzO2+YpIxAKvzEuc+YRA
9PVPHXu02ZwFlY0IBeqVd+nz/FK4YDq80H7Sip2yjqJrXnRvo9fHZzyP9kl7QO2dqkZyPIAIqJJH
FC3oLa8D/9VdmVW/qpD4YSVwg3E23MwgQ0hkQ2ERWQu2E8nvrmjTM64corXahMKjUi8jo+67AuUR
abDtY+WaL0nZwweU0UYB1K9GWtiJeRktuBvw2fkUk5UnzV9BzfaRiDPgn+X4lIz12W1c8IuTGo5G
662DAaNwUXKdeDZO7RpNEp+/hMo7oghdM9G8ZE34kYMOOFhQr5jZ+ycj0xGtoYGGZVvvSoiddzCg
IsfKN/GccNkV/A+03EZGhIBcpe+4ftutH4Sn3iz2lo6uhQmYEHYptxBFwGAWPqdKvyazu7iwKb/l
1WyZ1faOiyenowmkk5Goq7Yw15jNd3iK96MDxllozFC1gYSZG+Slkt9DVVmPoQ3lVlYZYRgOAxPR
vSlvilcu7kdifnu17ilwvcYgL6iaCPZlaFqHP+JixKEK2OUOTyucPlMjcOgUQinaU6s0+hhFRUzf
i0o3yuHUp/i4KybxBw7PZ1iqLwNhG72X5LUZsR62WDS8DD3C3H3HmkseT9pHkXfhvolx5JjDdCoH
F6+zRMk9Vw6ZsKa1dprMJ5P+KbP86ZmEylOLflFehFGI1UDlSq+we639S5kbLdWJWT6AY/1JlT6o
mdUziE82nxRt1JEp4sAtiQyEDb/wSsiARr1JAeXp9O43FVp05w2a5BrXmPnumghGltcN4TP0In0o
FK3/VEfdjxyj+z0sgJ9l61xlZ33PBqRACKuPlWq+AupJohHLGsVc5XZ6404gg1Qyv3sufxfbryg3
rLU08uySYNv2YyPe1b3y7whsOSSz9UAm86bvrXQjS0JXug66VDafPfawAOxWRhAHv+eO+5cy4PQ1
+cc8620xJmdrKrdhbe9qp0U1Z69jRYyG46ZPlfaAUTKMmchvFtSXTWtzazJhCCPpYjLcsiC6Z1mm
P0OSgNZxmvzyQuC/kfOu8hIJu7Q/m6Z4MQOcvlNmX+25XHZB4Q65BXJPOf+0C3uhRKLXCSVEfued
+Ks14Wn3dTBfHfrYc11x8rRA5nWbXclTyyRrW+X2CShCj3w8qOR4/HO99vMOJo7hkeTBtj3jLB9M
01hkalsI/lzdYYMiJKHrK+PssUmW0FzOcqIH3IAOhW8w80vWIum55uVpRC0NJYQT2s8ZHc408uiY
o1tMPMKmRrRKck874t0pNbfmyX5vLEYBCAO/fTwBeLMQqrYxfQI+i2weyk0Uum9yvB+9ZpdlgsVk
YrJm4y5vXfTRXdcw/cmgd42eWe6jPviRl4lYhY0HSzjaxzp+sTyJewaJeGAML6R8pFibFxKo8C7S
DDrCz+i68MvNpAdL6pHmF9UT3X2fhK9p9u/fakHBiTSXTUuZrU2ZA9oyJ4WHGzJJW3NLbxEdrmkL
hXcISC/0gbb+FBKHELL3SVW+AmGLzV2HX+mAFxJZBosYGUdcJatgDBadCzmg1viM6BLNX1aD/3fn
X6HvvIQh2XRtcSAIZHgJm+dYKsLQqvg+LVmLfEIaqERIPGoQQiNt72u6jun4O3F+2fVw9QTef/pM
gC9nLBxtw6qO6qgfHQez+VzCgURbY5j2qayR1qrR+mbQWEJWduedtiGtJmX1TUt2OxPJcohLtP3w
C+bwN8jDizNLDDk2WorUaNb0dpsHbaFNMEitilvkB35DhQQOYGuhpaEYsbe0ZkGR9AP5KA6XS9gN
X1PXJNDbaJiz4SRsDS2xRc1WQFTr4r026l3VqxNb8HkDQ+PU+GvELrRxo3pZkJJW70bp/jayfJ8J
2922Jrcy4U5/ulhwVgTOsHBKVqptfg3aFvc6ZzRdlMswVKWnBL37BnSpuyrSsGFIHR9MwmnwDzQA
4RLOg8Iq3gI7/jQjbluKjlpAx5K0i4DGgnTWaq6+JlRfGBOvJtK0O5VFD/asX3PXerNJYcoK0hna
zv+2ZPQ5p/zNoWpJW+o587qANK/MG5Ggw/rUQfE2OdzQ2ig/F/gesEjHl3EY7XXS28fSkdew8vrD
gF9pAxkegpZ4APz4Ow59sWpK/L1m2xmrqKQpELrLMBx1zJ0qpFo5wU8ZsbNr8dCsUjXMmwXgYPm3
lJvksbbEzvAnC5Fe+linwOwl4uVawL3EN2niPkd10aTWm0WsVuO2b3BLN4pZMBRVrEZJ3D12Dfda
PdiLCYMV0YEknPeW3kq+jcYvTHOzB19PpNMK4dwaavCfpi5OTjJ+oWQSzAmhvKd+vfVjytrSqCeW
8m6nCFxHCdQBe26I/g0MqjdjidhDKrzL85jJo1Fsmin6Gdv4PmYmpz2XGJ31+Rx2/OqwKq4jfcGd
I8p3xETrwKy3edmvu8beYwFjZJWhMUiLaw/j7b52rWNdLcmNmcA+KDosGC2CME0mUAHmnPEGqTJF
T6/fvJ/iVF9rgLl6IsMXrGDZMq4eUQuJ5LvRLk3DBOVOMnyW7bPhDj1qycJksyL0o0G+IHE8YA1x
ENUUS23JdVCErDu5wI8wuBrgXUCcl3xVjuA/glqNnVFIJKmjjjbY0rDVWDENt90EdnE17PQpB9j0
YYV0DwdrhyosWDGp1KvcJc6qHDDElpTYd3KPSQlaaFUV62FgktorIqZm7BnsLV61jIpj7P2pG0wQ
XlKifbW5GIhHsNfMa9QdAIiYIapKzkT3JXeuXWyEoR7reAQy0Bffql+iEsefgTe+ZEQomQIuzNBZ
X4avOzg4xfyAcsDdubaBo9FFp9PXebfhjCj4I9N41UfFSxwcxOAh02sDB+Ju+D577r0/miM8h+5T
hGzxkiUzC+Rkpepr6NJXafRZR98BJoJnczkvKz8rt2KpfDRcBmc284tw6h+Mz0ksm5vgjk2gtmP3
jXd0NUedOIQFCrR5KvLXOYlwLcTBpdfmeSjsNZ6yXTA7b4Re7CNMAXeaQVdZxYwi/aRec/cU0MLP
VTtdC3/aqrEHKm4AEUUke6g5e6yJnpSr75GhBzszNwkVCbzXvkrSA7v6ihaN4zDwcU++aX1GSDaq
paOeUj4NbknEbtN+DgHpaOihasM64daEwn4XmNaTBaZpXc0Ai83c3fYmTVInI8DLB5pTIqMgVQZw
YhFjj2f01GtsWjlRlWW1FJJ404rM3TFs4NbleHdxSvBXL3FqyHLuNpFZrbKQn1M7ipIqO9a2KlfJ
yuwWZWKcfmW9r1asTvHOj9p5A3vbXpuq6OgYFvVWl0SYtNlLwhKFwsApVkkbPUqyWDdJCLvKb59E
S6jQiOiBoZnnr9OEmnz00UFM6mAl1FbcnA4Ge/I80N92iX6PCmrrjeqXqW2PgAPi7sr0GhplvnId
AszHjHAzj1t3004fYog2ukGvcHs51l+0QsCoRynM72z8GbYFSRnkIoD+sqeDL7liWpcFe5pjAtmO
rO4jLoviFwqlii1jSgi4mraF1vaeDfNXD3bXCwhClZ0EWsnnQPFIAnI14e1Szo5yrNyZpr9LVPDD
E0SQenn2PM7ueRqXpiqJz9FgMVVhMkXqD4l7DPr2oW0GaMJYDo0Mrr1PksCKPGQWqTK4AGi0toob
3AFpM9aGwSCgjoFO73NrHcYBh5bp4X/PCnlW9mdk6mwdgUBK29ZnyO9u7MmhbWW6nGHnHljLg45D
1AwCi5hTJceyrAd8tfh+PbYTaDt+YbntniYwWRV/0RDY1XPmR6QNGgxK4IA3W9GoX1WkJ0y73LN8
ON8jPMl2TAC5mwXL9TiuPe2K7dwo41ql9BMtd15FcSL3sm+fJ9CxjzCCVkOIVlTn4cNg2sXaJEbU
I0601OSK4qI8h4FQCHopAINl3i6zvqO0KgpCd+psnxAUbQz1j35JLQ2X/NK2fh+E+wIBa3xH5H1u
CTolmVO/o8PrT+OSgkoi8N1ALOqNaff/CY7/N4KjZ93eqP8DwfESh3+a/4I3Lv/+L7xROP+ix+Na
kBiFKR3LBwL4l91o/ku4rrR931+Sg6TjKvs/7EbrX44EkWIKyxUmcVKgBf/NbhT/cn0X0KIjJWYo
01P/L+xGxxLOf1EKPalsKIWecoEnQUDE+PDflEIGQyLsq3ITGyNdX6RzZdhPB2Xic52jkAFFnj24
8kdBe5aryasuXSGjVaXzP05ePpWqcLbakcYhC41rvvfb+YkkuWVDHzQXQmYQDxyK1CM1ZnSXJKX4
kfuIvyRoxL25NuOEm2Aw74WS8wniNQnCVm7c0UcnQ+FewkHs+5quYDCu8dXFjeV/uardYPUFJQNP
YC6jb6+swsfRHeiW+HG6LxrHvKTtK0QToOZwllk1VoJokYekVXRuiTxcF3YO3q00HeqsstqYZY2M
yUEjRRzFFZ3gB+EVmnGmDM4FmBIZWq+EAFDXefzf3RhpR67ew3YmeqnhkI7ZqY4TZ+/kmP1DYVyC
2Yz2dTRuBQzgU2vQJa4FeLO+fCtLIk1kCqkg9iiipWnKdRwWBFowuaJy0neEIqotQ6kJoTE5e4bx
x+6pwc0ySx+6vHno8wiq+hz8KAWQBPRkx7CaVyFew03vESNB4Nl2MN3nqlYkNPh0nuyuT9aZN/Vn
UJCM/7KIoVxq/aE5vhmdqLkGM8Qp9FqIAarfRGx3ByNP2geADJu2CRZ58I9MjOSnNtKGrQnXd8zV
hzf0EODD2FsRg9qsHHrdGncwlM5wFw2MAH05slElYFdPXb+JMS1Xym83fFb2dgx7yMhZdI10vp8L
orTNjlyxEmPhui/6XzbLPo0w+VvRbFtViWdfyuoPXoRpw7dvsPr6Oxde+SaJwpJdzdivLbw5L8aQ
vNhA2LcqH6MNMtFknQvbZq3XzSWpCVWJJm83Ntn7hK6G9gJZHH4xTThfXXqdy1A0yl9Tm45qgvQQ
O7rpH70Sh6+fu0ub8OxPVbDNFoVE4FnlljnC02gnqFZNRZISlzV9Kvj4LXqSA+FI0yrGkrlCIqOP
tFX1sWJyuMHO0MKKwfGQor5y02Ez2oLYMrATKZlPoMUOE7QCYtkbOCSFvZ3IbM9+EmA5nAuwgsCc
enBCavhtRtl3PRh/2hy9hJ8ynehtz7pGpcIY6rVHLVsMIOpXLTp55t0PvenYJSWK/XGWb4WsFron
DZs+tn9ZgIuWVODvILMYCJNHaVeChAWn9O6wf7SMF0R0LGb9J8SqiD3dB20VZyQdMnW3GohqIP8v
lQM+y8/NrXZDUgnxmV5Qm39M+J33OAOJUKJ8DZsQ80XTQ/83yS0Jmai4DUl50YABB8GCx8YudRr2
cwE6vgRUy7ktI7T8ulki45LqaALzw7tFmo9LSB4cCy/ZuTq6ELX2NBSuPEizfJMhP73y+cWLERg1
VHSZ/V5BAoWGTe2ya+c+2onJI7ybc1QiD1OW131BM3QSie0Ez5SFGnqtadac2pCQ9Nw+iQbksuOR
+xRxTc1YcNFYNIu1FOksXroWwllgevVJfpajR55z4pgbO3RHzj6ucCthk6SLAvSfQUsN0hQdBUI3
7yondLckIyVRhYkltBESyvAts75cQhO3bMIevEUX33jLJGGqdr2eqj2J3D9SA4ac9PS4m9D2ktUa
0NHq77wqLoG8ILgwfHHxRY/r1qzw+TD7yL0O1U92zCOasXSkGbGFFRmQANfobVj5WmgVEdvKS3JH
ZfzVWt2jzjlTuwiVbIPqDXYVFTfN1k1tVtGK8ZIBScWu2aOj/Go7FCqE2j37pCo0DhacTtfJ3mCM
l2QpfXHQk4Uyu0MY0h80Ilc9T3SGnyOMbGXV+g+FP3sPKqo2HZfqyplSn3CW5mGudfrkB13w0MRv
bO2FYZcPo99Vj49VV+SPIyI0VrvDSMehbopj2vcYnc16YepZ5k4h4p3tpnu8HQpFeAihHQEGFs4B
ZV3zsQvXhTVYEBooCBPy4BBRQh6sHfLSapJBc6+8qrAgB2euXwvsiF4S6PvSQzfDfIYIPbVQxkfv
k/3HXifOS8HddZwq60g0LDev5hI62wiQwNobJeNCeyCBIm2e4bOx9sWZczAMd9XI/rMCJ+u4AOFL
9mYJO769W9AdQOOzJlblBW7Tc8O1v69mLVaBT9IbFmdiDd1UvbWC+7GNJ/vc8FG/WJAl0Wb+SN3P
vq2Kgzfi3Y1karLrIE0mJWFySz+t3gmDEEd01e3erTvBWLNhhpeW1mHobXUgV7c9STtt9wNC+3OH
9hAcAUmH8Yx2Mk0YWZUeDbneCzelP6SP7cRW3q+N9oFum7MpANunkXwgNYVWuXaeGAeTn1Ba1taC
FIFJJ372hxJHRRd8uiNhUGajP7BCukgoD00Cq6dN/W/MMfFurDPWVMP4bSepJFCBPnQh/GCtUKJv
0qp/yBJLvHRQZl0SoetktkkGc62HWjx1EjC6tE81fLQXx0/ex5G/eqqLcdfILVb+5KWDmHTn4DT9
JfsBpcnof7OwHSFvmvcZYMM73w6OwUBLFnA+GUvL0Karhz2Y1HwbTKg7vEhS+E9oCUGEHMlGdTFp
82i2wRaT4eHSNr9YrW0c7Kk6zi7MmRFuJBkMajdNijq+1pD1CxQ1WhDwHpP8EiJldpSXnZuKzkkM
ZWkNQ+u3m6Rr2wGfxhD1IwU5Q0FCVGkwJtzhGoD2IjKvThzRNF9mGG3KvYGtE5890GjHP+KK2lg2
mBxS3aLZ/GEnLMM6+wH0gDaS4/4x3a4/zf1ji3jlXk5AA/XY0dXsnRrJKVxFP26bfWZLOu497wZJ
xescGkaZi73lpzB/UvVQdUvDr9jXWAwxH6/zqHgu/ObPGIjqmHryLbSGMx++fSe1Da/ev8RRyvBa
MLydLa6XicCCXsvX0az0hferoS1hck+eyo0VOP6jnc20nKInERGalpGjmXq1XvnNPomphTqfUU9f
xVvibY8+8ufWhZ45fQeyhpnI9omGMgJJgNBhvetDYmzZn60RtH5WnXHFamZ8jElEv5fKeFM6Jiag
DN15MgwnKzW4ICJ6hA1rRJZCuB3joyZ503f8lyro83v8DyCdrZXtcY5Qejwxx30FrtOvjK4+42OE
bZzjqbBhDYri3mpcCGTOkrTUvmowJjvpZwyWYjSiUSN+laPP221iUUyqH221y7z8d2eSkks7tt3m
Q0nYXNn257QTLi6SlPOj2gUGHREPTeSmqVpi+eJLVfNrimCkwLWeC+MQmsNZOzkaS1SZjcyOlob9
CbjMvYNHCfg1N+xtgUlZsUBfI2Qi6CBL6I44LFAGBSEqZHAKp1EwvqRSjXcpOSYI187abqJt4JOO
Qy8qwitU0NCMdsYU7kIvVkQhcW+tKn+66sRQe7h7R+7gJEONjDNp5h1bFlC8u2gtw7ohNBexC6AK
QMp+/BAxbzWrlg4nBdN6QIe1qmY6ham/BXGRvGLU2sV+tZUBffCy6ssLjWn6Wu5bPBn6LmhKlwK7
U1xRP7WCQ0t39pQgMGZd7vIn44dRdJ894qSDFsNbl/8Pps5suVEl2rZfRAQ9yas6JKux5Fb2C1H2
tukhaRP4+jtw3DjnvCi0XbVdtoDMlWvNOaZOXeXWaFU8cj08c7qltk/xE7s33SdIuKVy2fSo8skV
9j3Y88ZHaeQn3/bo6eBGXuWVD+xLwKBj6AKOQiuDseimtdvNx1nPngjhLIN4wtrsTQyvfN8wtiWa
tXXkLNffaI4YVJZFd4l9zby7NKJrpotkY5vunTUN8KPmEUUfm+twwDlvTk9RxIc2zfKWapJcDy4P
ZPc3qMI2bVAyhzsDqqBBflBokYfMDLBppn8ynXuGHY3GOJjByrjcUBjZYyy5OBjGe6EZi38o2blF
m6yrsdzVS5Jg0tCIFF5KBHvCAM4e3OTB6ztz6/SwMxPFdyChaOsXUKIK0mU8lRSrMELj0qWKaMG6
Szi0mG/AVdHci2qvoHiuWzr/6zK5mI58FRBOdoViqh3Ds1rB5Oo28XL9tKxhzU3Vxpzt/ZR7T102
37MZCUAibYtBxxy4UXYgofyGS6jamLEMGlc9tu4Dni+0XZMHxm94jV3sVkIZ1kbzql/bRftFrwo1
kQM2cBkySdy4NIeTNEES2kE8ieiCrU0mJUCet1rn4E9zFiZgihEOy7yzjsCWr1SE6RLy868y26tC
IYeMBoVJTMQU6+S2hzwI1ZmPL5oQlFtAJLHddduZyeA5Sxz2CcnYaZCf8KPqHWLFGl3UDgnkreJa
MV7CL99AEcnJFNjGPRSQqTi6XWSjREZ1Mfh1t+WehlcX9fVxauSZZ5YeE/vQeq6cQzdN44tqwv+M
PgkMRm0bm/AzWF8F1zHN96xlcMSMIoLjwgCgt1rkOH7ps+8b0aYTxslN3WatRQR9V1Z71rXxqcx3
dWwJ9kjMrWSKxaxW5aFDsMhkn5jrGsPrmkjcatdiEd7TvnuCHf6j2Un1jAb0GU7cj/SZSqtJv9QV
vgXZPsaR7QXO4AHhTuWrbsn3tHGMtzpPF3edSeHU5lRaqXnUFKOU1cZrw1+bfuvKFuMa1BpFTodW
tFNU5QiOQofAKhAYkGP8MxZGRidzdCD1S3W+iwQeE2qmESXW20ZgM7GyExWwkQxXlLnDAb1fsm6J
AlynXupQoc2PeCheINISPZ+53QpRGIGoeoMUydM2nZ14z26PtF6fnA1bC0FVAzqDdiKwoVQ223Ne
HaALcDBorAjT+8qY65v0hxaf1Hyxa90+uD0AOyfFywNVC91fXBzRyjRbF2/HqpggDHrkHq+BCKzm
FjtyOrRPHD02deF6CwSCyVXEsZXlWD+oRF6zfKAhoVx7O5A6+xThX1lnnY7ciW6oaXylf79Cqjyo
lvWZGnve12P45Gg6HqvBIvjVNa/6gH98MrSjT/TgpTAnqJcDAqyEPsRszcTaqszcjDVpR25Y7GOz
4aiXM6t2Wuorh+xXJG9kp1njsW6qoO/KeW+T64GgNazhPc/6rhHFO7Pvf00FGLfVwzNUExEwzA9Q
v2kUqyjHfBe84BBN+wxA6TGpQCMKv4chZV70OuoejLrvdq12sx33ddDNa1FEcaDPw2+qAKA5jna1
9Obl7zD+94Iyn2YUWhUy1OVpTpBrOW55LTsuVaGgdCBeC2SO5To1NlNS//K9C4Ilt3//2t9LvDwT
FiBRZGMdkdb8T0wPweySXoF+gRkakQq43SeUDqaHCSqLiAMiXMJaocSU51bXi02SzASKW+NeFy09
A5LTNDd+HE38FoRba30KP0P8RzYn8oAhfIhMdYubJ53Tx86qxSMlojjHFnt+jFbp2JI3s81ye9iB
BxhYrr0+fCUNhG0po4nEmGjXYyMF4McaW4SGwULGj51U2roLrRuBf5dcn+Ygj1nIU1fE+9EKowPJ
Ye+t1PA5WL9WZ1O8Gdq14ekn4jgn1zR9izNBxJcB/QWPIelmCIunxYWdE80UlR0KItVf/l442Apy
lgJ/bPX12CL/0Q5zE82vNfuQWnZX3TTHzWx7R/6BX0av8sokNGggRH43SUoXzcoYzDTIQnv8XZ6v
RYfU63+tgQ004h5cUfUTm1lkuyIi5HuJp9afmRhdPRU2J2JYtIbKxRjjJkg0NHwoR9+GSd8XKjRX
aeO/eqb27CfzvexfQhE/Fa39nkb+J3GZoKRL7tclJTQh1ApKeMGhLob7Zk/1I2vjn8mUn7FLnK3p
IqSKx+jJ1I5Kj/4JXKTorSafyz8NuzHq93TmHoZ8/ix7fhtbz2/tcnhH0WpjxMxr8WVrFlK0kXiY
5F8jsnUx6FkQqvlhFH3CEfrSpZD3OepuzdB6K73pJ7SraW0rIHAkDPpp9NsTpsGRTrs6xvRMJ/pS
YJ9tyVKN3eEfY2GwPycgrUeJrHpVdjXUsZp1fIzo5sDzSQxv1fS3oTFeqxBNTg3pmhHsDDSue8iE
sZel+Bqi5jfzk0tcfNXzfATUfNRpUlnOoqZSOFr55OIy+chC5zgaVO3k9sVoTYjPbaeDXs2vQ4Ia
1Uv4LuyScNc7fylPGncbhclJePO7q9rHZkDtTGdwH8ZohdzmQ+OGzXSHlG2LgZ9jENrl6p/s26Se
mODba63ey5z8VGLbvj2/eT8TRcoHTNczUuElm7pHAQle+l8uyiePUGEOKbSXi/ogbOfViAjZ0enE
FFkLT4nWhK6OreAIM6JbKQBo4g8OYXn/i2KkklaiaNFJ52HAvQFaK1xZkHU3fQ4yExn81jOLf5VR
v0xz/UVUC3OwW8xJqJ3rreVIAiaBss7IDsmkO9YhhOxk8KiLkW/i1kMu4rA0YZNHqx4fU1czd7Wi
S56zbzEss9cUlU9myJ3fAVOoIKQNer9GqE1b0V0XwJCnpDzZZdURy95fjTxZ61EfJGX8MgGjc5ZQ
pbT3l/YVUbkJo9WecMd2/kolHNd08I9NMe76bLwqTGc0yh4qT9DF6CaLAT1OR8tXJEISA9IaVySJ
LxMWgJpiISo3LkmBgyUJE6ElQgyxPEOVwlVjsVoARW62Hr2aWTL5gnP26PbA6QbrgJYWhxKyKMkC
aiJ8ScdHK83OTkZ/w81u9L4fu2rSAQlqbxqlcZX6RzlZR+TJnHMM56TG9lwrzNgsmOO6JkEHQMt7
vCg64TxV4JsQTRfsxel8yKr+vcq7IEbzzuL5RXOFJKWEiaLewcgbkaJWE1cHKORlEGQaZLgpDLs+
JFN4ikzUt7KqIW7X9F0c4MZphvGxYj+WjU7VzjifwVHAZORakcIkc7ugzaof29pdgrXSlcFpMyQX
HJZViDSDLZ7ASTJjp63XqMc6zt5VHJ2gKRzQ8F0Eu4DzhofmWOoZRHHr0aDuaVv5qjTScx2QqSZj
IKFp17hjxJ4mOGA5OFeEXds4tLEnf5ZUGfQUXPMYNdPeiNt9qwEdUiYZ91Z2w+iKTc9Pv/ECWpXd
rcjrDjiBwIp3Krb1E72i3eB1vxkNE+hF3SGVeDUxAK0myRGRVgfYBCwhG9wdqIr0rdTohk7GJypk
dH9OjqU2nSl4sy1xzZe4186Iy3+Bi9+ixr6mcXXoIv8U5xoVw9Li7dRiiFnnyvyoUfvyLOzBYjBZ
DiEVUs6fcxINNikBKBOHD3Qf5lM/9f+ocMyNsAxUGLRq6CmR4GvkHrLPOf0wSNDxKA/C/CWpp2tU
xDFiCWTRGmcBF21Z4Xz4iwwZDUpcm8Eij2lvUY8IwTes54oGtWnTWiSlPKmG9yyXT5kWPihdPMgM
1r6m7K2jPE7UzaNpjYeJ+SLWH6KVQomKpHEfXZ/xAVItws+Z27GMkKKTQbuVA+x2PTdPre4MpDFZ
awynJH2MxUvqaycrBmSZ1CGW/OrTG9xmW7cxqoGCVZ/tE05VT17xyjYkSl8md3GH4XQ4eG4fsBra
uCwrVNTetdUXfSN+IiP5jl0ongwVsW6auwnnoeowpyU++54d3SvBSbPjfpUJ48La+k9x5hfcsnUZ
CDBqWWVfG5n8RszIeURDwz+D2b5o+pwHODnPxKEaSXXpOymIoYjoJJTgF4EZDhq/PP1mPILLktyV
HtUFFh3aV8fanpZm+g8y0mG/bF21RyplTLenjNiecNyzYNbei+O5dKeNwK0I86xL77Ss1V6unbLE
f3XTkIo2/8Ul8Sst+xWRQLTlMIYbRX8Ahf6Uol5EcWau04liPifjKEavv8r14syd/yKpHqh/b0Cb
YL3a28S6oVyg9ULyMtyHq6OqASHrTGXHg2eZ/othobTq4C9FewjWKMuRkuSnDgbPJpFjFhTvju5+
WHNRUa8jGMVtRQG3UwV9oRIdphf3Awt99D01w483EG31jFXmgI9e3zSp/gTCAI03xQKkkS+2/Fcv
bxED2jEELYoQQgxoVabVkc4uffrJPPUF2nIBYLqeXkbrqW9JvJmzGEEzFRwO4Hc/QZ/JPMVYNRyX
5ZKbkFEae2b2HEX5pSQerA9J6rZ195TK6rOP62T3Ry38Sx/RZolaPCICKcz9RwQmG//kKvOxlTOI
MCrQyp/fG/KI5t418YI3n4hsvvO5ZLrnfKp8ZiiEBazNDkYH02Gsi1vaw+YsHNoog/j0v6bRELuQ
4/HKK24m8RwPeejtEweJ7N9LWaF5JLf9SPicv9Y8esiGljNukxly/yXWLg7Jum0j2hVoZu1jj/4M
dRasg8vfC27rfcWUPyDZ+opuf9r2Hcs2ln179aKG0N25SNo3c1+6m77rQ2tluW2xo4lhdOhrfUZu
CLanbG8mv/QzvHPY49MUaLrrSFzQBOVTLc61V4tL5NsJuOKoAUh6kBIEc8rsobeoogttYn5WdgH0
ZXs9Dnq9ldK7d0PxbkQl9vGKcKsCYG4kkq9pQM6cSsqDAqD9ujAwJk3utCMS2zhV0GFxtCHQoVW3
mhwAtSKnDYh0rD5QlSDG7ieQMPlyaRHSbuIWTpkejejR2RbJ9DCwlONRVmb/iJKNRsaUk+dlVl8g
EuUeZDz6opqcFQZ2KeLkfkzatTcxlzYjzpOkfCEvivZ1A+VdVgxfEIIuk0/tSTQ/UTz/pH437RNI
G1gr6QszvMgcP39wOH1Cn7KIrIpp9lsdp2mhEJO5IVGQY1rv41DTjkVEW6kdPdpCkp0pbZ+IHKal
Rj8hjH4GUcNoQO1Vlkt3XJXvk4YetDGcID+wff6S09QFdWsurXv6xOTcBASaYfWFY2N2LZEv3fRf
ZsKcjQtag2lETwiRH0ZGXe6ITc7QVjyiZhMU/8zU447je+R0AQK17yINv5FTO1TysXzpVJc/MoI9
U6t9NDKjz0OKJ6V1Zx6hE33DpHhKewcqK/WtIN1pQQtviC5JnsAE+BT0PoGjXkbivDBDb+unrbbP
04LSmZvxjHQ27aS2Bd2w6900ueryktXTa6L6tV6pNjCzbthXTnKU2atWSvNFQm9diazcTSoy3i2h
2bQrzTHAY42yfiLeYmL742k2N0YGFcf2COFygVz5B1nan/Ygf5J8oSRY9Z5yc+MaU1B3vXpMIcyy
mrTiHyLBBL6JMQR27uHG8u4VcrANSDhSv0vYmV6mNoXZEDmcoLxs+fCmEdicNn0iaSA0nrxIs8p3
WO3kwYH6A1pBf8IJ/1LDenkUtg6GYyCLsNXb+golgpA87hpBWs0m17U+oMB0djWngai8eXH8oWVI
Dpxp1Ji7tv7eiSy5Q6tzcPwscLrmvw6W0qrTsvylpRvGIzbuvX2P1s4R7rHSawYpUPV2NIJMg4BH
GEpn7vAb3Ml0V5aDTr1Cdk/shsSChXN6G0sEiEgL3lVLECJzhHUhr0wmtRceZcT/w3yO6UhfPO6O
zWi6z0aG+ZoC+pjl87RSaeE/0ZejP7S8a4e43SBieIxEOB0KzTxrOjX/aIwrv5fajZkHB3EVfaNS
zYiIaZka4rTcelZYXifZEAU2LgmgemcfogHjzoyV05/m4UDezLEUWdD4YbknQ3PV5igNtRCUh66o
S0sVih2C9H4/1ZoPhEUw94wtIKqKLh/V8/gwkHyEubiv9raYnPM08xmSUMw8ButKZdbkz0HZeU5b
PHpMuHHJ6XGy72qgEBOqkHJqvqrOqm9eNiBOoqEdx/8ZM4aZtGIv05fbODZymOmrPKycV+GzpsVs
wyZF53fiDJJszyF79buH2vQY1Zh1+UQnJt9yNcprWIuS1hBBD3nIuUBQ4/u1bp5A4Rp7dyTkrJYZ
k3ECbA9A2NWRIddnJ6Z600xucq5Rzgeeq6yL5uIlMwbRX+2+SrctWKOnvCIEdQizU9165Qv0+AGd
KcmEtPzAmOYWMZlGimvq71znYHyYCueKKaB84Dgf1Fbd/Xqzsy+71P1xQxKz9NE60vB6nvEJrC3r
LTbqMUZjNe8626PNFBbmtR5oSsf9/DWP0X/WmIiPKKPqGX08K1k0FOsJOcRGkBESUEeAb45AOcx4
47aqr8dr5okVCSTgfqyoPJaOLI++kfGmhXKNynGDyGzTFTDfOXRve5hbh8YZl6UAnVKI3F6ziDJT
isA0nGW/0ml8+oFyPv69uMa+botu7TnFS1ex19eDxD3jy5IzTRWrpTaha6zb3OjE5h0Ncz36ehxI
+APpPOdHujr/9+V/v1a7zj9dqnz39zfAJgHUqeTZR9PAoDwX4QMK6oyO1LqNaD6JCA84NAV1xFCG
GxwgwqGQ2ORTnQm4ZaiNiAmG8rSuOqINh1awJKussC6aOxrdCfctMeKMBlwZhYc+4d51APdw139r
DVIRs/b2fx9eWUIxrQqxl8tHCSoIXK/h6GuVRcCUNcdp9wny28SqxmO0vCRRYUD8e56twuegCsHg
7x3FpP/Qsh7uXF3/R15Ycfy7Qn/v/r53ykx74i/975+FyyVMlxC9Tsc8jMkoOSZGGB/7WSVHnbMV
zfPB4YDdM/x1bFrc8U8LGmJHM582gmnEx793OCPmtUixUTXdC0Kp6KTITUrY9bD9foshZQxXhjr1
mI7ifhi9E2kL3kn0Th+Yhvsa6gag+JHcusx61T3fgixep5zqLRR5ZQpRtM44CkVSpGBzeUHdfQjT
0Vt3Jusmng6mFzo9d5FVR9gYCd7Msw6sd+VonkWYJAd/XWFbbxuS560dfrKKdAETsi7weXyKUUd9
S/nrimpYKQZogeEmv4mH3bxHSHz6e5fgfhoGk4Z0DEYxibR7WKLXwq69NKUgYT64zICYGMYM8hJ4
qbpHNjMXcjV3abZzx+5GK46Jkpi51TqmiDz8ZAFnKjwbhReB79FyIjujb5HNF6cbkH179VZDd7lO
cwjtIFlOVk6ggbBDQn0QZTKG0dwnr3NwfdcMVVp3OMZxU2P26SjvnflrioycpkeTn20V7cq+jR5o
QPSnjkl1MLaw6wVMK86EW/JMfqPKtA5tBLWjM4JudvmZYpkz7dKbwDZqZ+exD3+Ubn3MjCx6GaD/
4kigY9WrFl1RVZX8AXL8hPhvK7WT4+QW9X3qv3yVOm+e01Znz+tsTgm49l0Fq8OtM/hqSjLfxlez
ZsCq7l00cL7T6pd0cN1Lj/d4NZr2cK/8dN7OSZHtSajADaTubRvtZujEeI4o2IhtCH/SPn73XaP/
6MB4rC0BY3OGCGzH+byfozzf0Z3EU1Kbj9nAUNijp7TIYU+WOWpXFJg0KOfqX5O6NKGm5kjf2USf
Nn4kDMd3QO/bhwY1zhbEFiP8wXy3wzcHW+dXUlOVJ0olB6Fo2+qh8yBc6NSZWUo8IdI+ESKVASKy
kdgTNLAtMlE9tnnbrUFV9N/2fDcb9y0Wnv0G3oHUCnDTbt6yajkUDna2N9qeHppoyGGkoYBXM6UY
68SAPAC7bvTVEsxD0wP3Za046FSGYR3KKzBQhOgay38iera9rkCRPxH/il/zKc5YTnVEuW8j26dB
XT7p1Xaa9V9cecPVSjXjWBHxtGlyZEmRSj7zR4NQ8a+sI5EiyvKIce0cX3EPMQhqDP+G6EmuwAYd
G3cynmdoFK5aNBcjn/xMHKGbNsyXgOZF+FATIfeabNobgwEEb5ZU674CuieNTuySxjfPaVxC9QDG
8ZVDQnLSufpQtVPueALwTPR+RfXXcQRu8h/8Ov2Xi9F5FY1zuJ0av98MHVdvAqO67U1TbkJHqCAK
SWlUBQHAlQVvgk7JTcX6gS2kek31KDkqWXUbr+6Lz743XkXY3BLQqoeo1wLbJf9ibst/KiaYA/RX
OMAsWEbybIjLf1t/uE/n7/Xvq+wVNSfd6E5e0WfYsgHl9age/l6KOjnnOCeDQstMevkC+fD/vPv7
Wt8AOolnQazJ+MokxT9rIy0BbuP1aJbheVhe/r7+926wl3ShQrW7JIErSoByFPz9gZ8a5dnGdTpZ
Kf4cIIfzRE5qUrdrX4noHNorckZ77tN4hO9T0a/NIci7JFxOWIkxfoCwqvr8GDq1/RDbzGVN+DQM
ChFdWY6tU4eNxQUtWXHJVbflYj0NQ9oFf1/Olz9zqp6hajeiw+tGzq2c2/6+nnge/8/yN7LlXSmb
93nor5lDsJYt2+Ty9wIOBQWWLjKyeCtKuiUPpu43tckvUDXvVekPF8eFuKj66v+/ExG4X2n4/VrE
96yOb7qnK2okZ9i3wrwMeksbh5J5F8c8Ep2pBZkcc3awPArmpNaeSxLsjtTb27kzaY/8Mj6BuGT0
V3LKgapkxqYqnAvN0GmtvHxnWOZwo9YKr50Or6gIactayjomNmKibjBRPTh6iktPDptxoGZPszS9
FMtELLSvHU1Be2j8XeozkTYnW710hs4M3dJveuWPz1K7EmbzGTKVXuLBD4BuMNsDdpG+WNxF9tbN
x72r5vESaiRgV81nZLblFpQoNyhkypdcNTZQHxNrrgR1EqfRoYpD8ViaNUfb9Ko17lPhtvKhVBrm
Tx0R69gwcTJyN97mGVbHRuXpi0OEMNhV0vRiur2Bp0E8AvyRvkDUHYZ2jWCKbBxZyGOUhr8cF5pD
NPP4+PF/rpL2Q66qBEbyWpdsvwIeWhH2Hs1wZol9j6+FDLzeBIwu0ctv3DadL0mouwcY3zbn9HRH
VxmdbT3Sciiz6UJefIQmffqHl9G46XFtYS80T7PD80sMzD9CES587/7W6xZ9kcK8UXuIbYaODF0h
TXyDcdfQaWIjmrp56xMXDRiuNgepMrZe/AvjSndS+QuaC50f/cfXrM3KrfK88VyWzsAog2mgrW65
ltXPaZd84sDP136UzcgOCnynxIo20/Az1DSUMmfMjuDep5VTJBkuCAhKTHUfBnxGt0GC366o6x+g
UliblpYPHnTfeagmp777qFOBr3RvhVN3ex1fQzbDxHHkUcboQBBONFtspeOzYx3AvykCY41+y/Tc
vOVN1x8Si0LKYAoUxHH7S3DxxyRiatbJAp5F+rE9MJoEn68HFbQO0Y7yZFZFdjEsZpiT3+Pu99rH
3O3abcF8cV0QNbvqNXckitK7tY4C56gaQggJo1uXTvo8CisNil7D/ovHgYZR1W5ELW2m7gTmoNS2
L4zBpkv+rmfeVhCZdUTxIHMNoIIOZcaQz63qp7MyG/2ijMHdh+b8+fdfRNJbyE/0f+SOzJd++QuD
syQmG0XDHI+voZ4wT0sDCyR8t1cTDjcF0MTwsbqijZkQHA/9m72IrMn+gcbmkl69SoWELGZ53ppy
4MPJSyg0ohk2IUlJa1FMzH74gezE+s+CV8mB1MemQgqukdos5f2Al8Vstljx0B2XzTkvxu5CDdRd
wBR3PJic3V3n0IYyPCRmOT0mIWUuh6dslVtNQVhcZHBH99FhHN27QV3q0v3GmyIB1SLxqRK9vniW
rC+FAMrjxv5r1qitGzIKiCr3pW2HABEykGCGlxVUoSsY0nIpjtxAB4t88WbZcWqiF4rt5GgROWFi
Bt5PvvaRDOOPmJkZ95kLTgRnG/AI5GVOegodOBe5Qn8101HsK8fFNzJDW0BuxmOD27tNUxLucrSH
I/rNlV00+cUJGeFw6jEuqHl0IqAnQI1Yeeehfv/APBxf8h70cRqV/jWEGKcnNAvMsW4ANbHguhr8
NL1XeCw7RX9Qz/yDESoKwEx/F/KlSGT9htHDbbLHtNR/FMyU91Hgk7O02UCTqO0mqYZ3vKPQy/3Q
fuBwDRfdmRW5HEBJoAM9aWVhPXHTYJtxcK7qeBti1RcPsmRQ2yYMe2TL6jd3bg8pgJXeJm7taGmT
dZ17783hTteAsbxGtj09ksX6H16u8Y1nkG+uBy6cVlxLmXiXQhAH3Ir4TLOpYr9o7aMVr7u66959
OiJnnfwLujF6/KLceadbcbGbEfgEWtSkd8LRPlOB+MYYx34N8jp8JuIjwGhrbVtANDSdaW7CA4g2
qUqNB0Mn3VMlQIn6pJgfmj7O77Te11pKizdXtjhWDA4ug0LP7xgiv2cKn5CYmRX4Mad/NmGB+lP/
SG2ruYI9c57VaKLbnza1G9Wvcc1+18cx2GUTlihkIUp+OIFWJI/QypkC2GmKs/EYT7r91hjB37Up
oCb4A/84ECKDaq9yjpGLJikLe7Wh2CNsmFbYZkwYphYjqaEafX3m8kbQjs1wq2v5PI1O8kLqSdAI
0e+9EhoUcV/9OmyK/oRa4FeE2GPK5Wr50OyfLDzV+CezdcJ2cGqH1t3HMnsrTMBCrjtnd0gVYjUs
M/tJoHyuk/x9MF9mrEL32FQOQsXh2NdtxRHAt95dj62cj/9AxYD8vZ3UHSwWsA4RvraABwIrTv/D
67ecfUm7Z6xibDnuhME8e9aD3TXEzyT6szNVmNPHyd0KGG4ci6Dr2q+zsMhz61KBRjkst36VvWH6
1Dajocf35cSwxqVdnP6+c2w+mIVAudiguINMDeNL0ckqPbfbmj29OM8TcteXbRMIk8ctQkBVNG9a
EeU3q9XdfV6gPPR792x0PNUGU46DyYKCFw7Ul9bH23Toq3ufzQ4YRuJlNPQFxmwl9PrDj4y4sKvp
fEfG6DzWdno3mC6fCR1Fh9JK7z02+ItSYx3QlAyDyZrqu8zkVa9tgda22wGeNq9Wq30qaRl3OUu1
sRxnhzmpI1ZzyO8Ow9PW644IuqYbJ6J+1Xqq2Bee+IzafYkj4zab/U9eRZisMoxMjuF/Z9jgABy6
+yRLfkdNXT0GDeQLLT/sYP6zoZec6YtA7cgStfN64EVL0Xvn7PSaNzyDHWpsL4mGm0FDsJm88e47
XJO5z1/CokFRVTg4l0zrsU1r+8lzhnNT2t2xM9Ofv5+6Gf4RsIAWJeZWaIX+EhEIfKum8Zx5LDrT
ctuLqpZXQvO+XSmnO2rkQYf/4NgNRLGk1O5JNwb2nA2bGbFdUNhQSJQBdIGw4vYeS7gWxJxqdAfD
lVfPDh8e0/d2rl4qn4OfnVCaGuy/jO348VPH+RFZEZMMi0RF91jFieVQl4yb1qy12+AN5mMZ+vZZ
2dmMWIEFQLlZu2s4CG9satgDu6ixs52qCuhJ0Gmf3hMR+0eaX+RtzjargIperQkTfQys+IRwpSCg
g9BYl+EPQaHaexOVaq2gsK5nnfteY+rMVEaeWi+N4GDz02H50R6r2BQnJm1XzI5P6SiNe4R6P6BC
QY9se/odeewriz3KFs7I+5kg9MXp+aal0XhvKhgsaQMD2EtjRKqTeQ/j/DmsxvD2t4UUIZsAOMX/
oG2LO6M4fFEoqXBHMyq2B/TM9LOZ/ZQW91KT7HWF2p9CIQqmrkMlxybKsYg0luWqOTNjeNDCzWHS
MUKmNU8PfvkNHbP61ekK9xxxooThN3VEIDGhx1DCjm7OySE37XybxfnGS5LpDbR2ehwaAIBlRyAp
vZXnsfyxG44hRhx/to6HpGP5ZcBm1APoYqFfOH02B6figIQH4u/HyfSR/Xja6WXsnIj3dF6t9otV
jLaGfa80jyRkltJNiYyRku1jgnRCA/icZnZ0K9Lm6gAlOY6p+Jj9Z1i3HbQ4DkSS5sUWg62zT3Xn
0SvL4uoa3XNnm+1p7mxkB032RoNGvWoDffNo0B5HB50qV9S9+fMwr1JfvmjwU97oKWzMqpo+rbhe
1IRleJp2fjYhBnBwT5hlPt/TmfnNmMZ7MFvxYQ7Fdeqj8UEvmu+kj6BzYGsdW+0H4glMkYydbkSl
ULnGGHRvgmKeBiwgbcktfRBhtIjfik1j5PU91MJnemLNL8JERkkoOkVahMAsOd9ko1e85j7XZHJV
fHFbczo0Fg/nLOWmJpoWqi38HD2Bk9U12pXc8gEaUxwAM/RfGm+AAWt5vyL7bDyAaPAk/Oc+z58T
Ytt3mc1aZBb0+FM3R1Ng5MzNcsa7DK6Z1CUCEREAu2xQBJiDZAryXsob59d53eGRvAnhv8V1fu11
Ufw64CWm2iu/PM2J1roPPqIGQXSwJIMal1HpuYqFv/c4RmJLsYOsm71HkErg3urmofam9MX0mifC
65CBOPkzNTBCub76rv4fZWfWG0eSZem/0qjn8YIvZr4AXf0Q4bEzIrhKol4cFEn5vprvv74/pwrT
mZwc5QxQSaRKTC6+mNm995zv8AJBBzfOLqPJu7ha2DREuF07hBXMf3qMYE54pLOfnkEUY+ZsNduf
DBOcZpIkCCn69DvOxVu8FvBvGQ22ZGpgIzUUh/s7VoDx2bA0hIH2GD6IRrM3SMS6czVwo8g+RZe8
BLaRmybOLuhH3Ahtfw/vkXvpsXnUgYvJEFw3IEpVMLRAxEcVrbkl3pq5eqPT3r/LRn833Tr/Wrtt
7mNeeJrrfDhObRzs0NXlx5a8jHO+uGAdrBIPzA4spHMqOmYeiS7ziHOgNZlz81/PoVp+j66+ZqMW
vdQGM7m0SBv2I6Ef9KyU/gAuAsm54+3kaBhH+Dg1LTWOdXVeim0zZSO7U4zkxmIrI4T8xZIGAUnm
SFAvy5K+MmgqbRoTV9evPxf1kO76EdxnykH1rJddeKIPvGO550+TY88r3tiYWO3U3KRWEl9SI7gF
JAZ/7gBEO9xDeXnjLffOHx94joIzgR4haODep1wljBZVJHKpaNLOhVPgwOljkmb7eN4YMW4Jp4Xb
LQAnY/lMHI5uyWEYE3FULMJ8WsO5HvzIRRiClPIGf3idujNrJr7d1oCOBtEnOP/6PxPjEQjYkpYu
EpwHLsPXzD5HHtuVHw2wLKqMlSXSIrXu5rz69fsw5Y+BP2bxue+eACjgDNQibZOYdCp6nS6ToVIb
h2iEEAsdQXYx8oSSxkYJ2jcN7CAgRls0kiiEwrG8fPxbNnBhurD9KRjabnL09oiztPTy68sv/xYA
RzkEnn5GhUKYZEmaix7RQOn18t8fipgrnjdswK1uPiM9CzfzjHm7rvInxV3bdnFUH2eUZKCilmSt
OWOE1dlILRR0XlFJjvBNciQ9BslJa1zL2Zi30MnyY7FEJn18wPM54X8kt2SGH1RU2OyMhCMUdSBl
5BLdRRvLYjaoIVKmLXP8+GAM8LfcWtt8BIqJCVsDzw1+W7fFBGpBOK+08GQmwc6STbATnVsTwt1v
ksyqSdHptdswK5kMRvZwtOHW1JWTH8aLVYeYVUAKrKSbvIkiSvCh7D9CAGKtxuceIAT7EMu77pYg
w8so2ha9Vg4FpbYZGdGzY0BpZZDzyvoro+LpCOtJbRHHPiq73hYM1BkyY39Rbjv4HJutlT3Ip7wd
36Q7dWsR45JMcsqEkJs91Nr6I71prKq3jATvDWr0BmPsDrnRxqxwWGN9M/cJzWOWJoD4KvwShFHI
eaAm+73WLYhVxEhFUX0wigSvdqWlfj4TbsqVgmrHXQFsvA01kgwiWnw5FyMwA9w6ZtqzwOWADxQq
GX0J0vj4t3LCnYPucbnzDJmhSYOZtsetVrjzNhySu48EJrfEVtC77p0aiLvQUbzjZbf3vL8rFvn8
gLK9XdAPwkBzRY4dqQrQXzSEfwQ7JBhFl9uvwPKQUkFgcCMAGhcxHS2N4SIr+nQco7jCEjSmazoO
J0g6ydZ05qeP+zTA6FN9QKKAk94WIgGCwFR453D4tywyxFMzfhlLjMD93eRoyRGyZOV0VNyCPAMB
hQtO53AEe6AhTsJMnISExLF4LEZFBw1GS0rNppUqfhxDw1o7ztDsVcuRSmqGuWfaJ/ahYhXn+U1w
QUtwWP0sznDXaSIkx8EU42bwhAm9gYEmWLmJGzLhZuBFytz7iS7GJiW/rkrIfSN0gsINLOmnvK5a
Mxjo9sEucVoYS234Tpe+8EU9UVMB8grhBFl8ZSx8GSTBEh3kx1cA0FGvgjE3/NHm3chI0p4NYFOj
U9EMBM3VOCOChwpHBvrbPjSxilvzoXC6X/d3DNGvAYV7ygzC7Uw5fiuFmW2btF1XuZdvWrd7HILq
IU0ZXItq0H0ZtvSv8xGQXrEpvPZJy+Gf1XrzxR4VqvyBBIymwg1mMWA3gyBasxjqK+rGdg3KItt1
lnZHc7a86VILfb7JxIx5YAOyqanuEKed0rHUcYVBr8iyeFylYUmJ4uV+ZqOF4uXm8ELJV3uo9vUs
9U2lgBQUNiCPWnu0kv4BN7e+0VPrmsR7DjFYdCaOWRlbL8+JhDSYOudQC69mN7GxkLOzthrgDdJ0
8g0xpf2aIiJdDYMFy46UtbXOkZUlzznpegampQuvMqvOBR6OI4/3JvF4WUu/aNBnBdm5ymnfGSFG
RbycxxBrEnWMIi+iRJAEfjXrVbZfFBIWNSn1FyjPUo6npqE4s4z1lH0XA9GjIZZtNxf3bF7GKgJf
sO4g4iJJIZlGlpiUh1weJ9vwVoMuRsbSMUDh/NT1Rru3DfGEHPjSxUO6wUqDBcbuNqhS+nXuZMO9
FqEUnnMYsrgF95bjvRpQadK0r9+HeXicvL7ziVJJSaxAOKFiRFE1uIyVbFBlDRaapkA32/3yLSR1
PnZ1OzxIAce0TtCacJ+em+FlRHHAdocGwAmz+xQBFB6Gs0lRt1PyqZkbP0jJjbCc1ySEXmK3JYqM
zkx29O4ahDXcxHZ+Tro52XX6TNW6pP78z4fZZZsC9slEI8IaE1vFXabEThsl5Edmy8JuXswwLzeo
GrBylzBl1hZNz/VHGBCmOMK5SF9cduFp2zr5A+Ii3i95x5B5gupHGhJ5IcRDZp6zcixWtEQGhH/Q
h1/3VjkgzFnJ1iJBjc17D3P+WCn+VCwfasM9JGFT79zm6tkONkuXX85JSGV1k6rnQeo4hKpk1yjv
kHdkKgZxzs2b8LKnokBnjR51Qi+HT9vZMcsKaWqbr+M0DJs2rKNFtE3MfOLye3VOf0JqbkuQmxzB
bWCzJtit5euhDc54jiF5DMliuitgmVD7tKdsBvTKwhpgxOe5yb0GdVbL4h9PsYnoXrx5JQzIKDOf
jGl6bTsaWHSPn2eOvVtml3cdqLedm6DTckaWtRw33sdXMhEzokYEhYe2/HFKIgyGUaxuMi9HEO+1
RL6mtHZrz74LbOSbBAI/eQn05AI7BqUaKaCkwrwoRQ8gke2wSarZ3itwtM6SsyJ7tMfzxDlgRcEb
nGxMUkNixhhkIIkHJT2DZnpsC5RyKc6PVelFT7S5mMosH8JCD7ZkvDzqlko2gZxJbdAf3TxWx6h8
BRY+bBH24LhcnNixOU2njw81kwRuBofQlsSUxI63mKq/D3lgblUhn8u2f2LgVez6MPVZWPVDkeDz
A0o7ngy98Y4DepbYRV6DLP7klIi3E2AAjh6h3qaBcJg0RGtWCkSyGhF1TupoKqxIAs77BtdatBos
7UaR/7wNnHCvEIX2GXbiKLzN0qOmjV9cmDy2Xrt7TYfOkrmVuR2gLq/MmqN2YzgEiUDhZ+uFi8gT
chypOyIDrwa/+VdUyWiDmJeuB2R0PJz6FQJFfSinGHVXxCynGPINTy4yTnhtfl7S3IZ5G+JYuppD
PnJvOVrSH/uZmynNGSWWCC6K28pQLtHiY3aanSnybU87z/OQPXrmY+og50oTlyh2xgXXqtglQXiX
JLXxbe6ph5JKRF/cEOph3rBM9TrIfw8NHtZ4iZQD6gV81NqkBXxTqdnYzeitIjsfViTdEYXdut/t
rklPRmRztaDc+wx54bviS44h9lIbvupc0O00jg8QGuAOBe6dnQ1vpsY20kAuzZ0ovSnK6mUaTO8Y
jv3zK9wPcglCsnIcDtmYAwq+HSHFK8c7zZnUdkaevlGasu0atDjTEH+JbtzSk3nOTdXsw/DdrSHd
Z1oS7Zo8XRNkunQneAwSo4/9wY3clWZD3fWMkaStSEJptZ+FDZIGArbcD45ebMOeRnMWmI+EEsWH
uIWZMoT1dc5+WtBD9uhD32Zs6wRJcRSv0O1uJu+nJqZy108C9LAmAeUmDC4H9GrepuUEtS6p/9Fl
MqlIMwYqqbskopdHmlkaqmlaPFV8ZgOm34CEZUMsS39KKxOBDtvZqem/F2HGqkomN5GWJYp/vXMQ
VmGmzhoAgoFnDtuqvh3El3nJaCQnd1+Mttjm3PlBOokvembmTYi6mCyIOpleGIr9EEApV6rMSA6P
EFHm7lvQOt4W9wcCGTsjVKsvMJGyuuEswGCUYyjYhJSrdHAWd5udylVDSOJKq0BuWAEgsbGiVOvj
Iznm6jqR2r2y+/wc5h1uhciFkzXJB8uSNaU797YlX3UtLS+4IEDRV1lmPtpO3z4OOdqEKqU1ZUTt
DtEO+gvVHNrMRgDX5Ldpr79mLRzPYlm2w5jVumvfyRGjdySzZk8+woJOlanjYRfL2VYC662IPEjB
mvGF4u7ckf91oXBZ6y7O89BrngABqMWPX64yFZgPzhD7WtPbvsQ5spn08RiMHCYwFYZbJZu3WhJ/
SbfD18YEMOvYWohA9V1IPhinYdNe93nxGsamvrIxYa7npJd+6urRei7KM1aC9AzEi3YNP1xEbM3G
LZDpyNkD9hG5UGnT7D0WQXbSQuuVvMICWou6wbpLD8byNkqbT91eKvFOSz5ZmR19eUZE5UyDPg0x
i6uYrd3lEoNxo6OaZx7UY1wcunoch8qkxQbTtJ96ALLoYiA0SSwhsCzEjGs3Ftc+fB/HsbpybfnW
OAFaI2l2S/SD1hn3vEw0jUS+xVTbsKG1/pSb0QpClOWPlXs3xNprNpW8wQlmcQF7dR0l6qKRj75u
lfE0tQoQNY17NBdEiUYcXiOtfGj7/qfouyMSp1UdROSH9hAq6tDwew66ZL0j4Jis+k7Lg7MZwXW2
K6hgcDPWtOWC7ZxZP6bErTnAiFUa24I6dtqlY0y+XS0sfybeg/SAKfVDSXnUMjPbEsV+Z2lYg0Vx
Kcz21DMdXfVW52yk19xNbs5TmWBbcMOIeXgYQmUPyrNISDXGicmJOiDklzgzHwuJvFN40PetLX8u
GeUqj9E4Dh4E+ACvZP9cFZbjI7HZYZR2dx1DF/BDPj8nYI4C84nLcGw35cO755Jxb3nyKawhiIdF
8a0t00s1tUAbLGxVPWbBhMfS75yAHj9gYAblhHIaJZN+MfuUhghYmuqA/Go9Nka9tsqixAI7zNuY
sq1p7Z+pFDdJH6P6tn/2mAqvsQFXI7LSfTdXl6G19b2rOCvO0zOHElB5zR16I8zcFmKBQrPgpjFa
9FmXiBnj2KfEgPKL2jrPtZa1BIXlFCncOIzWNm5FI3GkR7qaR9vwsUWUZsUeiQUzBUnVSS0/t2Hs
swZn69AZdeaWs+IdxhKRYm7GOvw1jtVLVbWSh49jUz5DRWiK/BFSB2TFEGHrMBxyvZjRwiEqizx8
+0XIGSVJfJ62b1MCEdBL7hkjN1hPHJiHOZaz0RnXYLytdenCJKxg1bintFFfZBPuc5pPfrD4r1O9
qX1maFeXssF1hkNPqxaWOJOnHnItbfe73HO/p9H83TF1RKJzaSJVSXj95oQnxR/CijJcdIBnahvw
TP2gQWLY0iIuSbPr/KFur3M9lngikATUvL2w9XoN/SvHLHLrjbW5JNYzg18WpBAtPo6lUgb2/iNh
mtgVRgg4p/zMLIlJ8mS2y9tI7v6neYSp61sEoQXHB8fkgDIemwFZEU0h3yM6MHjzsWMIvaNTYM53
2PFAEEfhtZirJdZFp6vogjlxIg/566z1nALrh5w4DHv2qlPbuJA2Ax1MnNmxv3Txu9O5SODw/gph
+kU2Gkc3z94Nq9pbJWaZDGeU72DeTqdObaxGoex03Z+omoILKgoW8LiPv1fkkrg2oWje/MXLwm+d
zF7s1jkMvZzugvSOxZQX7Yc+1sY5Easyr+Qe2QteuGVBmKIMbBL5TWt6TRyGPBKFwm0LUG6ovGcP
zfOXimUGz2+7kt0g7vE9vFK8BSv+LjpVSjfobrL/d5iSrrmbvRh2+WipGg5OT8AmMY2RX87dVu9r
bBCeZlynUjwycvxRNd43L4cBil+Rqi6IvOw0tkGySzvtfh5ImHYjiuVJhpsJZ/NKS0ZCZ6bqkC4J
7prHnFen/evbSZjuFxB/bBEsHlA34ZAcrsaMIhez9tmpmnCXYKNo8RpXRv5spMntmBc0UPQDDQF1
hrWMGCuzol1tyvybGyJm5ZifWrhoiHbDF+bdRqX2k1n33kuFt6oAbK/7Lrn1SEnDdi0cEgL4xNDA
0hWb0PU1F0j3DP4G97EcuNAOthhoDEh8cFQtRZCH9aHpTjhu2h2cBzamZjcRp7iiBXZtRw/p1mA9
tZwR2iQYVq4OBMWI06+IMMZ7aIi0WgY4D2EU7MmVMtkhGvobSgMgPi6cHTwfpZPROA0lohsA2Qfl
gb9i3JVTxWW1T0m1UeTbcyoNsn3RYyDpOXvrlB1rWYaHuLSavVd1267j+DNjrK5TAu1t5pTBtTWH
iukIIZJVSqpOgWv7YmXjM+dkscrRoq0RbNyNIbP7KE92KjVgPQ6YlJYnOVU4fUj5IbXOJyIeOIcF
EoWmFj8n62eWemJDt2/fWwYSonrm4T3V2j0pf+khNLq7kCP5qkvc/YQ4HGuc890MXmubAqx3gHBZ
mPgjYpC7cVkcDcxJI/OlDcjHq5HOb6NejX6NRY7IUV7zvPypYMkZhLrSwNoEIUljg4zpCzGyCnDK
FNR3EAlLa96akXNrNNW4AsB+tBCHl0tOg80gV97Fk7iX9D98twfvNhc/dCLUbOemiUiWQPKbI2HZ
NV0YHVq3vO9Ch1+7UDZ6hLTYf3AlPOAGho6wSqsOoBb8Lur7tZ045FV1/VsVYoPjXl7Q3EmUfmHy
6GYkAJS9Fvk1GdgXC321Cj3zq45WezvFaKu71JO3JfhOPIm83tqgilPQ4QeYy3trkuLHrJPLYuG+
v2bVlJ7QrHngQoZqY1oGh8QMk04zBPsg5vA2Z2jBCr6lZxX1tWD2aHS6vi9Dz0e4J7YMlaHcWPc6
jKKyLR+QjTONbLI7rN43I309izvcC8xDZULHFKFyueYxlwDKILI9SCyCAecIoq0fTKjm63xykd8u
9q1FVp0o+imIyWyxNJGHJ2yq6Dk180XfxK35JLyRdbLHM9njh2Fsvgkj5PAiu9+WhUs1RqskFOh1
0rnjgDziHce1TSu4/jLbxBnoSvJaYFegbKM3HaTxql1+QAIVKbXyM5T220T2Dr8MvHYJIHVbjg3j
BTE/h7Mabzxd8xBDG/T5SGw9uDI9pwxlCRmKJw6ckXFTEYid5aLeE/h10o3gxqmoKRwb4kvflzCY
4xkqYhVNq7IisUJOtBsgA9L5iF2xdzE+r0JtQAYgaHWEcJza8Ezi0rOqaqhRjD9d5wm9LLVdhXcy
/hEaDb4aBwVMFjc/JvdhMPLvTiZ/0kXlmCunY2xw3CEu9ntgYDEU5jY1DfZza1HcLMXuEBCfxvO+
E7HurUr1I6q6Y6491Bwx6ViP095Wzne0+afQy1ruXMgLN7HGoZpH1w3INapEt8Ht2h5iYT6bVX4V
DQ56XHWE2yJNz2vKmMxNntwouoHcRsTkeJ871fF7pxk6ktdh5NFlQVUGGjYPuv7SShiQWtxbocec
cK63KdL2VWgF54bT4SZIMZsFIisOUeNdVCuJrIqR/tLxizZyyjHEsGeE5snmoSMZpwIZHUI8rMWB
N7raB2LYuVAaMKc6dyTjlB6nFdR1NEDKJjyNxZRvO1t/YzdM6K55zQYIVLPTs8pcLwAvP4f7fdMZ
+o/ZthX91Ubb0e+FdYWuiOXGCglwwo8wFNqN7ojU1zsuCANYb1dN7i40qLgcD/2oniawqbzx5FgJ
3QBRbKMwSEkWhdiTTAPz9Gtuqe8gJiGfcTQ8NbxWJAspAiKRjCEX3JSRzDkW9dumx0qjsJRCfEO0
ErdwMYpTLG/M4C6Q6tssixKeTu6dRPhML5RpLsfmMvfCk9OqV7ftN2iLq8M41d12TSIKd8XR268B
yR0K6hkxokvtDdDXqME6OCmyOtaOuQA7qnu6eW9G4sugtxTZNEGF2TxlgxoOxRDv63K4Np345uZ1
uTdKQ67rOdgnBukhhZcXa5xljphGP4GNk4UQ79IGXSidwDwP1AERANYOmSzJ7b1YS3Dpw8TUrCUZ
MGrHIxMwcswcYlyBIzbadiAPaW15YvJbi3AjTSdRKQkwLcFV4JU1DxgU6XNTRuhtJe8MwBlC7qAD
A3xLe2YeQ/BoYg3eJk535vj1bRhfm55Nt8qyeRcOA5SXdquDQlkjwbDRYRNwg8IAGWO1t/GO26Ta
YU02ccXHBSjBur2MEbFMBfG81BJgFTFfxYgZ5nR+FD2hHHG4RY73g+fLXHlJ+rOmIwvKNrjNNBuf
HA5VrmGQMAX93rV5dYWIG6+MQm3+/yMKdu/l5SV/V/+5BBu8ltXUxGHU/td//ulPj2XO/377Kef4
tSlV+bP9/Fl/+rrqvz7+Onwv/Zf25U9/2BRt3E533Xsz3b+rLvv1M/z7M/9f//I/3j++yt9FFHj2
7yIKdl1cvL9APlPqpftTVMHy3/2KKtAM65+2ZUvDE5ap247r/O+sAs2w/+noGLCXkZ1rGNIk4KAo
mzb61z8M85+2qztImoSDk8+x+YKKIefyV/o/veWreRarkCddYgw+7gJX4LbMprAsuHi/QhX+/ef/
KLr8toyLVv3rH4LvUf36tMPbv/4hCc9wTYg3jm7wM0pbmn9OKmB99AIaXVen9bYDmktCtaZrg7KC
Iu2tH8HgeTWpv2733Z3MS2Cn9U3WLdE6ZoRtIBTxtq9R9neeo/AUhM9MqWo6C5xuEGnZAIb6Y9Z1
CGtS8OAyayk5xiY52ShItl3OpD3uS46DuPz2zBoBrBu2j9dJPzAVk9jMvH3FDCqH+EZr5bbuXoLG
7a8OOX0y0KI1bKvQd+siP/zhTv7FdZGEQXy+LoIGgCm5OgIZNzkS1evLfVyEXEXjf6WNLDRPRVfl
4iC2dYhDKNBpHjTqhwa7wDTP9RgujMW83LtxRZOa2ZFL+E9iynabLNKjPHYNTiB2znR2MjAxiuQA
JHHrwFC9kfRJKyKebqopeCl7yQzSgYelufg3PZOVMOiTm1gA8IxmKzrku2ZyA7gokP9k5GRsGED4
HPS4jYWXOHB/2F4GKYcTVs4dX88dK4EZzxjpTEUkj7BgzgnaoK6qrjBUpq3l9TeNQk+Gostk23nX
RrSwSQNNiyY+FE7yxtzOIrZTW/3+2gr9L66tqUtUPqYUrml+SscwF8VLby95DmFJZsC9clGbhORS
i1YnSWu05k3EKN6P6y+KVAQNJehXzdYfHcZjGS7xhxGaJ7UQaRNZZAFrRMZcwF5YeU5u4dpCIlQa
hbUyp7bH/JacBYNQOtPQCpuQXPkEiPPKaeJiS0JPtl1Qu+vJYtCYoVMW40hg1Gyqncf7iZxebBCE
IMYS6ovgZVn//mKYy4P06QUUwnAd5AKW6VDv//lBI0RwmmKhYfZKNnhCCae3a9e3058CrT7tTiQ5
cBfop0x34SSeqoEJUkK5kIyTXxLgNw3I/toKnxpdzDjOf2gRCbeOmVRbDHU/60SV/uhWXJcgHn9t
DP/X1cP4i9VDCMdyhG2iV/KsT6tHP6MpjybvkuR1cDU6EtlGJFALFjHPIH3pdGrIT6L9TCs9VfZJ
RFQ63pLtNSv1+vsr+bFUfbqS0uRIIYTNYvYR/fLHV9aum0YJh6D2mvOiKxd6RE+xrmGwQqQSdBsE
KMZmJOnrAXs/Q8JOMWkiPDehxrC9MnkyPPu2kM4Orkmy7W3nTDcFA7WahzvcomwEGsFiUrvcEjg1
1o9oU77FLrWnkxHK0hLzAIMlGI+WhNoCIhaknA7qLgoOie0xD9aMH+0YB4SGutWhplCEjuqiZfF4
1RAEudsB9FWOFQxVIGaetWFZwx6UqbMi60W/QTwto/gUEZjx+ytnsZt8fgZJqXEsTj9SLtvOn5/B
dCq1XjTiosqh2tY58RkJ3Yi+ceXeXWB6A40qCRiy0zowAWrJi8ZvpzFelgQvYD8GvoBtJ01hRGCH
nHZzQqvJxoxQqRubF3C2Teeo5fR0HeT7mMHhViCt2E8cbEZZUp46mruuhd4fcMQM+oNNYcq0H/QZ
i2pNVDvP9O9/aYON9/Mv7ei6rbOFMjs3Pmf0qGJyJ2Hol2wcQfL2RK3oxo7BKaoAhrUbB0XQdsIo
5dRHdcVOYf/NMmgsL8en55Vtl9MBImmLsKLl5frDFkPoMBVCYF1YWQBid8lPq9zbmsg3DGXuCh1O
0GCC6Uv0R67cUdasaCzcf3cdrL9YgFh7DEz8EmOl/vFw/OHHIP7OybxBv0Sq2FkUE5tWvAd56N7F
SdQy0GjOpqqRrFb2vV4G3xi2imOriDOFd+SsgwJKf9z0ct8xHbwxGp4NN0h5Ar4mKjcBuKJYdZoZ
7R+DMuLl6EtpDIbmGVSjtyTweBZqXuhrL3XQQmgIBcJDMmFtaTEDbwGJ/v6+O3/1+xomPUISoOBb
L2e1P172yNLMWcsgHscwFI0eylBRFk80CglYwUFnNYwA3H5JIyOo8DjMsKfcfO59ibKUyGMS9erx
knM4x/jJ3ah0lr2xYn0r3RzxeHbxzB7OWfamWuXudDzZRmEmGNy017ROvR2TrQm3YiiOdjWCJIRz
Iae52QgBGt8x5J6C6btOSwnA5LSh53RbIYfH4BQT0NkJtNhSurhSEVlZ+IrpiHjjprO9L3IX0KkC
zs8csq1PEUOsLYag1qfzLvl9Zm9tVgjAC4vE9i6M8Wcjz/BNz9r2AfOc2Fns2/HZVRfn0XOvdjiF
xypYKmlRUohAAHKLHY6bapvFOei6sUv/bjf8iw3FMT2xHH4tXj57OTr84WGM2oHkI627oGFRe90L
ekZr5ffC6eujbrJqkKgst3mFKrpFSV4tySgJeABCvFO3KfyurqptiZchibP8QMcdDlsfb4GkFjuA
DCAhLJZxt2cG42Xn3z9YH5vd5/dZLgvocqQ2OKT9+WdPBgBORdZepBm9cPJobnrCQvue5G7iLV2f
rsuja1AofmQZdsOxm1aYfAOnTXdRYyydPB4M1G9fyy4FAV3nO7thrlYF41VjtngJY3rlTWPsk6Yg
QKHISWXQ4D8bzUhaa+J4e3PAF+OlqvJJ/lr+y2g4/v6X/IudgqJDWJxXDJ1/Pr08ZAWYE/SFyzSw
E4iRlBm2yvWsYNrX6f3vv9dfvahUR4ZlcL5mKrcc0f/wLFSgZAaSZkg5GqttoMU/NTzD299/j//j
0CCW6osXhsXANHT98yKcgy4ZPNNk/I/VB7MO7eCYlxQV+NFkWgj5kVu35PdMDI/LlvFRytkhVbTs
pXmj4dO8iine5GYbbgQuG6HJne5FFS18fR2GEIZTKxIHUjlR5AcdQeDaHBAx2YkHXOLfA43uSzXF
t1PSlX5vEJnWhiXn8eX81vCg0UO5ErWA4G0qOdHlfMIIXjSiPCJpQNIkbzx3N3ceiNpa5whp5TcN
Egurl+P9ElRQnINeUVRIGpx/c+0cbsAfH3iuHbxOSlqeCCEplf58g2boLk2d1xdPax5VKMIT5qhk
NRlNT96stlMOYAOP5NZ1ZcUocR3O5UUxf7EywovtDFJ8oBhuWPq+Ks1DpHhHpZtlPqN2YJaTxoC1
8a2K2m9ORqTLpEcSXOvtnCCGo0AEAg5g/KBOYBNdiw3J1mJtGy9pLrLVTpUFA06fuJ+tqZ9kWd2V
CpSMUcFs6LTa3pW8c1sj9YatmrN0r/SEPa7XN43TPpOvu9DrgKuSwrzBwrKN0Q8lz1TRzmk03bee
/i10D4BxtilPv7+ubEZ/cWEFJ39PN1xqk8/nMdQc2BxNPMYJfoU4M437mTBdJP77JneN28GG4BCV
46+92JJqXgUpFPFeIZbSaaZnCzSnSTIA8gnxcLEMHOBt5J5QToaDTFe1U3X0W61dlHTJuYGvX0WA
a2dlpiuiUgBMIXDZYBeIL3S+8frVKMHm9KvyhHFgkpXfJALpX0xmKBkh55kB+tqcGwPqucO0m8rf
r2JW6d5VZEg39N5H9we5DojzrXbyBzlCfUZlRo7w6Jm0D+zYu6mjztjWbvmS5ibi7tZ+d51K40iR
34YzVnuDr1UTXXrC6Hc2Zs0jF0plaNCkX7guR+9tBX8IrcFk8Drz64SEU1f1RPkRi0OTdg0zWxJO
WxnXfh0WJF648U2UlK/TUnLFUKynnldRlvF9ORUe73JxrAcyguwhj27K1nld5npdgrUZP5t+NI4R
+rmj0sdvtGvWFBXvIiHUTLZwGya21gYM6rEGwGfTo1cRbzFDu8eAq3xxSLtZW3qMuFeXB6tI+l1v
MZAhXJ2hA5mBW2lFjLht6R0YMPqWk+dXmVc/K1PbAy4zkfkyzQjR1gFl2RXD2CGPVhe7f2ssm9iq
5WwSIhX+m2Oz/LwDLC+9h8XZ0omr9NzPO/RcjWJ2q/yipcmACIJVk1SmkZRiRVSaDLK1ZKyOkIvz
O4FdRFha8jHQVbzrG1ANle12/jjyFlchpNJKvxAfi/2lrz1QutS6ba7pUMQggk9Gup1A3dIde6Pq
dY4DZihNkwF8c6z+Bi6crWMd8oZr69pQ5roeeLhIjvkiXTDNipk5gQs+0lK1GZYHcUqcB/SV5CB1
8y2N+HEfe9mzN/UFfRE8bL2I3+22xWHDPavzAjLhmJw7AFYIuBPb1zQSc3VBGL2FIm33N2/9564I
FxaRvuQgbkAudD7XI3GnRZKJwRmyQrdMmPN1zRjdl4h21rqT7milWev5SZ9aKFTR3xy8jM/9ruW7
I6zCASwMi37kshn/YbNtetQPmnTPcErWTQQz3MjQrCJDNSN2+i7BglziE/qQIyBqPCQ5t5SgA/RP
8fvg0WNa7LzdjKIQue/RwOb1N9fnL3Ybj46nA9dRmDx+n4pUh6i4uIPbw0jeWI/Wm5sS6euV48vQ
8qOUuc5wGOMYikWy7CPfm+gWWVOqEKtPqyn05DbszFVw8f6bvTNJjhxLt/NWyt4cJeDiohs8DRze
u9OddPYxgQWbQN/jotuORhpoFbUxfYiskqqxZ7JnmmigHIRlJJMRpBN+m/Of853ALv4POyGXxX9Z
sj1d1yXEFs5+1Mj+8y3KxqwBBxcoF/VfnBGDFRbR/snS+quuBzOPNUbo1rHTI/0dE6l3CveQSAj3
sbc0WrMXHUQuvABRjAGlmdvwDkS8+5KOP0E74XKJFqR2khHvDwgieO65mgfQTEONr61q7BdleOPO
GyxMfIO0X/CV0+s8dTauz7Hgul5ZR68JXbC0OA8wUOcvWcIbEE+1dqbVy6h08xZ1NSGQiurO37+V
IHn3usYhOshIUVuEECkcHZ686jrq3nNuFNXjbPTWYaAgg7eKa727ONGM2qw+ZoxqcTYsdLY42nqC
4nd4lJ2vfheBQckF2kKJlI3aW8zEJjMx+ZoxOkeju+MwE5wMb8p3LlVaau72jCa1U4SJlF2MuN8E
yFCvTbqrNKorW9veqw4vDS5LR3nbcXbvvFoL7tuBNLwr7WGv2nqPnSe5RZNgo2JIdrQhwr4UOpGg
BtP7XW+r6oXSmqXo9G7keP/WLd68ycX20cf5NpPptAuLONpNION3QZXjWjC++8bGVMbgtKUgz3Dn
HfZi0LR6LtdmTQdZWq5l45B4BFMBOXI9NcV0lqG4pW4aI6qDbowaYNb4FgBOa8NeYkQgfhDsCjux
NnU0/nCN5Buzv1hHBDi3jAEfJnrfZTjfs5WeXK+hGMKmAt4bnK3UKAMfgSB3Ktmbo7iHAYKXyGo2
poZMXcTtbRihEC6p+MSsHvWYmwaFnF+RgRlLzEgwTlUeBguiv1TSr1SAxBjLX7YjmyuG3702qF8J
bN5VR1sja5kOMKJ7YLJ4IyyGAj6THJ0TyN5boXZ1wUVY2p+l6Ty6w/RFqPeqzXzyMKHQSS4nzL/w
BZi8ZmzBN53aFIqLqB/tf1Rt8ANiMOtPjn9jHj7toYYZmBJBS9ynNG8QZtRVcx1vLSGkg/Xd0u71
3ls2RaqFPwwclA1VuuS5wks00L9VYaVJuuzOs5LXxks+2NRfSZGdM476xQS1r7GZpgbI6JSAPxIv
P1ph8zHGWNjJE4U+U9sfow5AoXDi4GLn00vMg4S/k0uqN4uV0zvaUbqN2ueQ5yHMpptGuem61ZpH
LXLbdWJTDysw5m4ix+0w6XnzIYyQSmH43ckmh6OpqVdtxO/JCjhv0tgFSJP1iCjLyERrw8pPtTbF
OhjsnXa0Lt628Zgni5LXCdQOQ2XeOQm8tUvVfw2a1V86i1eydw+uMmBTliBgM3Mdy4FaeAg5C7qh
9Qv4br45t49lQnMS5TIFWABWFRhGuDJWpmMcJ2w657TU6Gjg8In18GpUQj/j46c+JESxg1mYV7ZN
b1d6qeldPNVUWJSalWPrjfKNh3Hfz8eV9LjuhGjXpx4rxTSGb/RdAq+Ko3cG37w16/xK+clpXCoH
HcPERMwECscQ9xjNPQMyVUACKmedlPBDAtes1g2slc0wB9t0Tr51PBR+B2vIH8bxqprxxW5hTday
xgaz+BymwxSCjMb629fRl1a7cg1PAcMzN4dB/9CySd954Svdi2B68gRgIa7MqIAYkATzeQjweS9D
WNYx66SZHags4leO9yZSgF8MsuIYyDX2BerrlxKhRv8F6+fdmxkzk4IyuJpw+lXpczxXtIpV8Nnt
GXIP3jekNuyZA06tPZrlY+hOyT6Y2Ed02ulFWH7S90pNYwX7vQPPw0r/GlTJgLuORykk7Endxnvj
Ol+J4PxOIxCQDQLZQfxA3GvG9fvU8yrrMg43nsSPl6av5pIMdLRxbfQlUwVbpyfVeAMEQFCVmP/a
EOW+aAUNtg74lTwcxdVoIgxvXrtNgizdSM1e7G+MtZ3Olvt4PLB8aTetrT8QlBicyOhzjnFHQKgh
hBuG73EXDttJVr9KJOJDPtMWZeJsGLX+S5rN3Uhyx3dTg/cuR1siumOzo/72RaZ5cjTsayP76C5W
BUVjNRbuORXPOJ4syJXmhhYjYdfVvg7CfJemzanE9EKVeEZNeDeM+FST+pFRqMftR+TrIs+XgKRe
s2OwIHs0ak5UElG1lFREsuB2dcbwQMrPW1aHE6CPdxRj6ZPyp50bGyKOhL/+wgGcrsaQ1t6cmwap
WzEfKU1/pvVwakcdvZ+Bh0mxJxAnCg2oX8E6+/uT2mpBff/+199/XNqNr8iTziZZPNi/f6Gnrp39
OZypBsUYPcQBTW2/PyKXsuw2o7ArtzZ6U71ZEzo3gnHIgXEk4TwUkeD7URvHJshpP9J8+KuzHyZl
XAIjfUw5DyEr8/fPNGLkdJdDL6iyTU5RwbEoHHEEiPSip023HYV4V1bncCWUXOq0iDhQtWpj41WM
VLLjiVuZOVXiyyvu0fJ2tEfstYJPqEvraWy4iFrzVpJ0WxkaST9joQIC8ADEHOkQ5Vk717Mby/fY
wGRYuHcDx/PjMFL1DNzsNhkeDouJqoTYIwdWFtWGmRTTSpTOfhzR1hJHv+NE8JoJVE4CbxwLxLjK
nABPlnQhpHoV0lvFmNUZenlZ6FemPgExV83B2xH3ePE6FV/oCyC95uI2N8e15djPNrdOcN1eca41
5424PeUIDiicjoIm0me/tAZkFbPt+TqaxrWnE2+LHntfubPh059KF4NpvQEf4eSui5cco+l90p4d
WXt3DZPrPgIZwG0E75o0wSM2CRovl9o7TrsgDJRdbjxK1+22/Rg9RD9wzVRmQ15rzOqBONdLbIbB
We9c7ZA70DHznpMNFgPf1cMl9RgO0Iqsi2aoYVuH5o65+bvdNdAXiHE+oK4Fp84y7j3Y/w/VFJ6b
2WzXTm991FjewkSeUSuzvc0e3tNxzzOrArLp3bOOP2cnP40+exqKLt1q3bCPAqc90Hr4qtvQmt2J
QPhgfll2MK9JeiT7zEq8fTcxI6u40YwMiJ97Wo9hLBF8Sc4TMcJdn5LSdxDDzPBGiO6i+Jkb0FZh
rLZoojyTrPzDxeZMOieNoAmhCfyGkRo45vQUkeQ4/f43pxO5P0vkYZ7xdpe4bFTlHLxSTXICESc3
5PVHNIyd41iKdof0Z2yKYWXrCUbUnrhqMddvM3kaN8kK38TY4I8FHiUznAmO69qhM/NDMakKeuX4
6E3FPp/Kdldy/V/NjKzLuCKtFpjfSaRnJ7gzR7Ko+dWp5TckC0kOmqLS1LSnM83vAH+Ao0l9eK5I
Tq5MK8Y+U8vqrlbpsaUZ+aGf6ke9KCqMu0n/NszxLS7H7GjgQd1Ys82RhHwLmAoM9HMan+HlBevU
qanbsTIc+y4Lmtu9Dugdx8gE36Hn9o5S3LqxPhrtpyJXdtGj4cLvg7Nb49AfAZbFarjLK4fBPGmE
dI5uQ51iQ0WAukjUf9J0+npw6BEfyhoACYZIzLTV1aTGFRJli19+7hysgNrRoYlpXyoRwzIU1sFp
+H41WDm3zok/mYhW24H0HXJylZ0NqFYEgqGA1CTBsry58FOEUXxg25b4tXrdn+32RUXTvNJaNrp4
aPcIhuM6m82jGBLnAqLqmnE/OBeFoOBQ51jtcspmHGu4K2IVwFX57xbE402pgtjHZJ35uq1d7W7U
AYXzPmsCHeRtrq6B4ZQb3mjpoXWHDxw+J3awzk+oHMFqPmF/g+XlG258yXJ8ZFOunN1o0VSSKA18
TlytbSe2n3tBA3QCsRdqZXrWKvQ7pORzqkMwcLr4sRgadcgoTiG8wgJe4g8J29YnsAErTso3iIL1
MdHzH7WHtRc0zUZbLNxha98iTZ1i271PXC2g4s05R1AhsPua6WWqOZaxTJp15Z0L1tHOsrkytxkx
ALwZBJ98Wdfq6FpUi9UNJZgE3Oxt1gMengV6MWFoY1OSMbm3u0VdYxI72/Azc7pJxkDrTgXhwnXP
cNFn1Eq83qSBIitukVHGz+kwYJmvU59QJYAVnhvMgZQ7JFqd7tSobMoyYwoSIzc6WRn8lWUbeCjz
QL/36C4SpCZ+IjlQXcWPJw5MdYnogsZU694qbpZ7M29fG4NcDLfhEa4z673WB+F7BOJEUw+QMWm5
0e+ToVBHTLbxKlTpUpK1oPNC71Ro1UShQf1l8N2DdBQs2Krlztc7nzGc8JSuslObwnuzrOm550fJ
2xdmlmuQvi/1kvsHRQtGKV7D7k7W1Hr0DhcvYJuVXYwnTjLTVqPgSeTGdJhT1r0m4jwVIwuyrFt0
MkE0jOxirxd6d0H538Up16ZSlG90u0dXp2wzihTLa+6oZKOLwjuXI1Vy5Ax+xO4Pg3zVedC5RWbO
CNncO6LS67vMiqiX0UqqG1v4s6QUyUUvlF2IFDgvRFCeIr3e2qMKd51VPILcdTcVMkGZLX1/Azzu
rm2CvVy0kikcilPXWqAngehmizhsjkT4a8F2HbOS+Enh8dI7xoz0EL4TGdFBACS0V5ZvptPr+9B2
noSo6y1PacuZEzSNwOPit5XmXVG4qTAqLq01x69uC2XA5JsXaD87uSwKjAtiqUePIceHSGPWFPQj
eTpA1vBfQr/9lXL0exyb4uTCKz5xPu64OAXJQ+KlByWraQ38mglqHprHZSnKu4zv3gUEGkvjHrfd
fK4S7VQ6yZXm4GENQE0e05HULFXPqzRvm1Vr0SnBQohsntPT4umKGA0tMBtkMsGDr/Ngd6G9TjOj
2NjJ0BFin7W9o83TKVWIIUUWvSNOZwAx1Ss8EwB11YJ26LX07M5USVpAmdKFWWd11JvRcBhcFJIu
SNydHnkPA3ndlCVrmkV0kMPZsOr4QriZaqY0uGsD3TvxWpJEjRFKK2zxkl4CYlU1YmXynY8JrdFp
OoJorJsnMRUbnO0xbCS7OIETfiMWDfgq0Ygz1LDq4vShtTKYbdk0bJs6StZ2nhDZK9U1rZW7pgSs
XM8c99ZS0lOQFwH5ogiEPB3aFg0TPQk9IipxP19CN9Q2AkD+BsEy95GR6Fa1mgMo9QcZD+XaHa14
V9GGLCfHJp7k3qBWv/aJecK6toSq+FBna5mfNDaPQniK24kyhC7ZjBwytnNk3VdO9ZMLQ75hk9WJ
m5J7yd2PvkKnDA+qSuNLgx2otUJU2yi0QG5/wP9gdAoU1Y8ge1U0diaVjfaR2D88nrOd6pJXXTX0
+ZUxIasuOlvFSwKl5oxGcwFo1Z2xH8HWikKyh2kE0UGjOGR58dMlp+RoG6I9vmPq5h2DWC596HsO
EhwhEEBoNjT5mHTGQWbmm20P6JYWXLjZI09L2UHgwqurCWJtdYKKdRYYR4xsG0Pl4U55Iv8R9qRR
+do1KGN5Uj7JlDJCWdBR7xnOXvRvnOu9s459YwU0qkXAqQauF+kvZYtfTahXq9BIj5bViN1QjpU/
gCjuIFcz7/QOBPqCtQUHgbqiY6gq5p629xUqzjREQr1dtgBMipkAI7p6sKnSt9Ho1DYKwOg1Wfjs
RExHOdKRfjDCLyObXrA8rkapdB5b8SS7OdtzS4LJHRL9jkj6JcJZeOHzRa/CT6MAQ55RtLIO0T/v
DWxOymCsPFTXNvC9SeT33Cj2lLz9zp5Du7XKI/HAHAxWAAEfE9aBNNVKH0b9jjb2EOgNgXloMhXt
OuAtmbadndpQgH6fjYpjnVafCOHLPXFMubVGrdmlxDyuoc4AYwZFiKyDNb+1FpP+rMm1hHjilxxf
j94gHoPAQE9s5dkDp8FO/pAcNFQnsp7wDLRiAaATM1mjErDRxgO1Gs0j2mGHoRVBejABjBpd3a+d
Rm99IbLmEqvmBU5KsA1tSoVYeB+mNI6fhqk80zuMS/KuZlHazx3djm3R32s9RnqDCN+K4SmUNyqC
draaztQ8EMMxx4+Z29Wajl6C9R20DlgxZDHi+5YQKr05S7YvT2o8/YNxMo8d0ZF1ULW0apXDDdYL
pD6FkzJyKaqd5JPWkKzk3Zaumn58EVRmbNOev0yXeEwzFvbC/OkxodoXnvY8SDiCugkdMOyJejRz
eo1r9seocXJcPWm00zp5s0feIsmgT0eXhGRWpAxZiZFdUaUWsH52qz2tfXThWxLL6fRrHJefiYJu
WQKm492NC+WYikb/ULVL3C1hdZbsDK6Z0Fc2c3OjFSS6Tuz5vH1OGbXda8AeNaoIDZgJR9e4n8YN
YWpooq1VIaEMX3NhCh7TMr7oHL988JndNp9w9BUDlyiv+s33wpRQOeapY6MlIKJX+6kFf9aqEOg6
rVaMX2EUh229HvB3YxKOL8EYHbH6QjM3tW9zZs2c0sg9tDWWDk26W6EhiIUERX3KXrdpMBVU67rT
WpYpSMUuw4xrDQmDThtfZWKfXA7iD8oy7+pkWF7V7mnOMMvAsdqODbX3aGsc6Vxty/ZAPlb1pNdb
IieuW2OdFtO9x3RgR96RRBvtcwmtu+fC8Hihc1hfnc3RVhI5uhp5f5OT9wbIh/UvIhM32ocwJHP7
e7Y7a5Z5zAv+HmH1rxEp4b4t61Mh5KknDbevzDDyCwfMXacsZhFQ0k38DysMAfB0WkZ/Oo0xMezJ
uGEYOOkzdQTYzTaKJd+3W2vgkeyXJmfnObUm85gJ8F5ULz/oICt2mTQsqL0QlqhWoLequBndOoDF
D+/2ue1t64LldsVcQVGSPFMiyMjQ7ZhTxAPyGDEOgX1B8TYBeJaRR7c4A4WifhDEjfymbF7GgYkv
SDraxOJAbOBqc/JNYR6DyQJ1kAechrhP0m0jbmBPwbe5nXszx+icVtn9QDxgYxoaaZ60K1YdN6n7
vC9e8Q7RXajb4lZ2QCJIwa9LaBqrBRe5IybpBbV16mCdYN2YySYyJtBcC4OtuQ1cwFWGR908LdoR
rSh4Fx40bjRrc/TV2PfbQssn9LHuRVumrrJLP9k5gfnoi8BLg56be7+o/cY2rBXBnimS38/DM36j
5I+p2BLU+OewweffAiF/ZA/+12//6/9NIuQfoiW7/yB/8v9gbEToDE//y99CGEuA5a9xkyVA8+//
dht+Fl8//z4v8vsT/siLmPqfXc/WPQ8fM/qS4eCpGb7b7t//Tbh/xqnkuGBQuSRjDWEw/9e0iGb8
WbeIFnsEr/mway4f+2tcRBN/Bh1uWHzMZjDpOYbzn8mLGLq92Nj+t+vHNZYvzsQ/ySgW4+q/2Fat
LjQ9QzJJpwppVQuPdSaILo730TWWASt9LjbtPNu+ns673hoGKke9O88LHkkTnEEqlYeWCR7RrNfA
qxq/0XG8Nna0Hfsw8b2IsFvnNveRMlEzQuY8DGOZ4SpxZnzOVhon761GhLDJ9+6yfVBVbvlDXc60
0nXtBdogoIb05Gj9J0VvGkAl9ZXaRb0rXGquW2AwZ9DEW4dmD1mh5xpGguGAPrN3CYdDBMdK78+W
wAEamUy/OrwVYcEVn7KjDZR0lInRWVt6zQ0Ds/TQRk+jw6xj7PFxpm35bHndY1d1jwaHSA4vT6Vi
AGm57bcunjUNH74CM1AY7edgVIRrRqooOhgpXCOIuDuQk6Ep2Eh3AW2H7caQzS2C8hiZfb+ZPe2j
hZQraT9YtTn1h9nUHeraesDRuMotVim4IuHFjB26DOOBWQnEFc5/MUHckfNlNJSEDplChXn3kE7J
oZrMb3e57tsyJDioj+DntOgYGsJY0xMDbqiNH/sYHXYxHweke42crHwjTGZUDEiDMgGLoJVgPji4
rBmWGF5FZDShK2/klEMJHLeY92qJsddL2SZOEIyp6Q8p5byla4Dj8oxa0tUF/qGRtoVIJX46UgnK
GZJo3qSAKuc/h8YCHWmWh7qcTk5OobNyERGJMyEzwB+pavtQjsmh6IBge5FGj0wDvjacFogAtSnQ
qKNN+DEQbDqFIiFOz2M4zRFD2TzdBrk93XG6pShBR74hE4zQ2uwGugEfKS6K1tNeihCnUTy+ZBHr
LpXFk5E8Zm69tRZO5yyfrQYfZAIu9j6AUxQ0mKzUCEobDNSacwFGOIdplmUaXMzY1CiGojVo5Ml3
lkckYsqRlDtoQ6+FFwAwqg+uLu7QMB4axdTNLczsXMyKttJsQY4q7kWGlZ4sxts7gtvblvKWIw3R
+7gPW+rNnTdUpPnOaE2iJN+YAmc/U28B9Vo7vYJPo2rA/knm9Bx80l+OGbr7hKNDFs09eg3EFWki
nHNmsIxfBsn11dxnX7KO3yJ3fsPlusYIOm/6ltGMI2OaT3oUIPdaETV1zIyBdnZtR8TqQH9255yo
Ox1nYgkvzb2+1YmVt9yM8TaCsXFTkLjjtJEZ6sqgDw9pQtym7fOdoXpKAuR0qWuHu7HT2oc+SjdQ
Ljx700X9RS1JZYpmqxSFw65onZ29gplIY26zsLH8XGunVc45z64msKyCAK4eIaxLOhOtsfyBl4LD
EGx+5vfaScu1A4eo8Wp4eUyHn/tdC4KseSxOIEuAPnftmpgwaNc6f4SVjHPplxKaWEjIi41Avo1R
+9JzxVx1dviRN8WjQYpg3TXdL1CL05LkPQvWLqY3bwBMBSERNzo0rUUNcFg/Gr21EnP5PGoJRKtq
3yHhT4WocKR6a0xMj0H3Xi1V7fDQ7nKhNN8cSa6IyL4rwNRb2YtF/+FmVqxzsgWyANIp9Mu83Okh
ZctkhBPEHRwJrbzHD/CWNIDlZ5k/I/jvDDMAzMkYsZEkrxzni3Cudi6Z0w900mzi0VB4NUc/YHa1
Khrn1AX4NWPPfY2lCwA7moyDCCw/FNH94A3nghqORa59pWMETFpql3vP8ageL90zEMuUI99qbF6H
CE9AJX8OcavOupAKQaSrAc6m466IJ53a5zg/5qkjXqKEJwYGehI3P7QQTZuh4BYWLZJdBcWBRts7
lxRvg1EmL9QNE9xrFMCQwDRtUkjjMz6Hl2jUpLvM4ex9ZgmLYRQtxZeu/lxEF2zlPL5CTw4/jLED
jjNBQ2amH9TarsemDL054FoxfiSAUNq6hbE6lDtnLHatFmxjbYZUycye0YYdbGYTFq2iadSajW6D
AEtnMPe8jH4MHHzUaOhyWQgfOXca2yAcHjosOnfQsD7llPsBWvgWGeVxGhx0Fm7fG+GoQ1IWOw60
98iWt1bZAVSql9puvybdGe+d0KzvmNJMPhhJGH8gx0+WdPZJDBcC07bc0iGRH6jJm9Et+WNpTJqW
iQ/tWh4QMUXvvaxYDiuTYzAGx71uFe11CKxDHgXc/D0XbmNqvQaDGPeRyqHwcK0kZXhxApDBpJ7I
d9uy3vA/pj6Fe/E+MZv2kCQ46RJ3OJalrlYljWFx6byrxqEY0QLZo3LrhgbxProssbPV7zToKzgF
+8NEgSBv9OYEqxBaeTi+5oJ5ZSEbliojXTN+3hszWq5saZjKm1dFfSbKdKGTvE5H33COVl7AdUbp
brXiW0UjhlODTAnt0A9DGj/K0sI2Mz5UCgdMpXsEKyFgakm7irziDZMF1D7Sa9CxiBfOAMLXTAz3
DDIPpdsjUkO8mbP5NvcXo0Jrw4ShA1HAG9DwUWubkXyhnj6G2gkveasbalwNUXVsDC8CqHGeY8qG
TCp5ofPW1SXWmarmNXCk7DHkHBWxybHP0tgQT99AA3euzK74VO+DpYosnXSUr7DdDgJHaph+cAF6
EmPhkRVxQbsQ9cAa98VpjZRtA7lLoNSs86F5YEIO1lbZr6FSEQys8T63hk/Avu9BmLVrS6PwTzdM
9oyemEvKbuQx8FvidHDaZ52aWdbVJGYRtXjoxdLOqThCrQxrPuM+kSu9db9jTlllUL6l1jNRzW0O
L5dBiagP4YghCTIfxgqecj1U1ibnjZoGJD1d8y33gvuglUBdg+SubAN6ip36gwRKOUqwfnN/q4tO
+apx/T7Kb+mMl6bWZsAcQD0GqgWierpV1SK4l1ReF7kCEDPZSDhcQ1tjrlfNlHyMZfkx9AcaoL4G
TnUrRqB3nsvJizB/vrZc2Mx1+ckJN8Avl82ih6WIhEb2xQspOcD6gYbLXEpQF2cxjvBFSqHb4s6y
8N1G5j6d8p98FRiEmuI5gfZtWE90fXFzTGFCCihBkwqDla6be071H95kX/PWPIGuendksW+q4jHW
7FMuYuuFFMQrE4LYz5nECiot123plltngmvRD8m35s5njlDNwY6HbgX3DP5MrOAlD9y+s9xal2W9
6Qwtvs/AoRlF3N3kzFheBdhZ1ZrC1/cUX+ux0PQj7Ilq0xIlYIQV3wa3A3Bd6O9MsI59JPJnY4ry
ta1KcRrN7mgU8xZl9HugvnSYHjVto5w2u0wN57CIXs3NiK3Kh8r/1qvwueQ0a4v+JjB9+BpYLShw
ICF7J99RmO1tFqiK7aVHj4vwKqEsD2+YoPGW+SwSh4PXJ+VkX3Vw3x2m0Z301h1daVgMi23vZL+0
BSQFSsThh82OR+W0n/eMxafIYYKEA7gleNaBwhZYNDfLUr8FnA4htlKci9TMaUi7Wg2vUST4ewH2
O0Zu7TxMxS1XlP1cxaNPeULiB2McX+2YC08BKwkElmh8z8lAA021wTA/hbNLfnxb1iks7Nlq/HHo
8Kmb0zZsg19JWx1K00YzcvSXOJ0CesqrA6tOIKPutahJwydB4ttOUm+lwPxHeSptuXpHwgzHKGA2
UVG9pZ2CIe/WpuJhr4FcnfuxfG8IMZfNbPlVob6S+V0bYdtmP5rcuIHzOrkRbOwWjyXodLIa1EQV
LipWSOBqy3gDdtKAdMnihioe3RkityFPIiRMje1te5hYUCq1CfoMA+NK4IeQeJkY3WVMi+0+3Fqq
gSFtFjg3DFIVJtCguTeNE+p6QB+GF/teXwncnCgVMRWpTT3cTbr5y9Dd5OYWWraPJ3oEm0B+t14h
DuB41L2e1p+A7sMD9LLIj9LIWOs9dhq+so46Fm2n1aY8YCkgRh+0/bHLEKi01spfbaI/m5Qm7B3T
GnCUyiNedeRGg1DrtcjykYlz1PTyg8ZkDfUL27ipBzdTG9+D2BphQQKNoWekOtOKLKBdw1lgpesi
Zs9IMZR90zp63w9evGml88l0PwaghtoTKnxY+qL7eMS7EAZrFgYL9awh3o2JNy7Fo90YH+jTDX2s
eQQcaHylWgK7yAOlruy42AfJv4oXYAAbFXg25QeUJBfjE5kxcpPJjhmb7QfuzNA4z7fNwO7XKZdR
FCRaNqszt1YU2iBmzdU/k3ElzHFpmGMvI1CbwrhbT4mBH56D16YaZLslIkyu0QMJzsaNUfqapxYd
IQ5kWCxVpIHH5tarAaoJvWhm94OdRpzUcpAIcELQqXyiU8NcVwVNRQH8YSgDK4S9+95Nik0SlcPe
DvMHM5iX02Rs494pX/liBdErDZZqOlhML/mBZQ/BZN71A6CvMTiPPI4rJ1D5SiTNZrSKOw8C0U2v
ucdArSIM7l0fpaSCMhqTF0KEJKaZFI6iY4QBiUF22YWRPvCmyiTlghbuUqfq8/BsZkuynTkj58fq
ElhEUZMxomy7vBkV1xDaNI5tDdXUU5x5YKjCiWQmjmUt5B02MvJd60txrBZfmwSWOPkY7FTp89Bj
RCwFgQYaZ4J0EH5k30A1rFoQi1sT7GLaM/tAqxvWhkOiI0cXl3l/GqFD8TbD34xJImEUtYpn92lm
x2OwIZyVQUPhWjIOw7+Qs7Y7DBFKrjUGV20Tu37RC3Hf685SgG6eAmP+OYj+G4gRrQVdRwBFtV+e
ap2daCRYX7u4pwaajDz3vbDsnyyBh9qowDnWP9t4fDRndzWQc90NBZtKJ+prm0b0lVaQIbv0JOYF
BR7ACDJAxfsmG0vWp+PGqMMfCpoNO+t1AO17qMxS3eUWZOYZJm1p/oRKeXWNgI3XIKilUVPSl9mP
lGOZ01Jv0rE8MOtkXWEclYFB2THWeWtSXNae/Pwtv/1/nfJpqtAbP0tVdAssJ4zL4h9kR5P07X+s
Uz7+5b+Vf0K//ct//xOC5Z/um7/8j+Izrr7/5Y/4Q7l0/rx4J4lT25jBXV3aJCT+UC5tPiIMZE1H
ms6SL0Ee/RvnBgIOJxzESUGslHAzX9HfhEv9zxwxeefyjzD5TNc0/1OoGzaMf1Aul5krQUV3kUOX
8JK+fIV/n3FBO+V5xzNUONzvlyi3aSUnfS7v6258pi+FC17cHyR7Ayaw6Z5kH31vRQRFniHCVHNe
SQ39weRURfGYvRNtt/rNjqgaDIkUMBYbak4+ZZnfaRldV81c2/wPlq9CaR5VgW+FgFYYSIIe+NiX
dAXpU7mqsOS7g/dgH602KA7M2ei1mIdb4R203t0DTP+Rx2QMcvvY0W9DYIIqnzDiKhEpN6JMkwmF
CnZUek8soxw/bEx4WZFhJpH03A4WXyZX3yLkOKZZJd8cd4MtlqjnLMw1jgnltKZJmZ/h4+8JlakX
09r0Ljk0jDFi3JsCm2HoVH/Wkr1rXMbJZN5N6jZWTWFsKo25L3bldZXOkvhx9i1DBMiG5NrIRGIX
Nl29ko3x6Nb1M9P5YzBgvbFFgmmnvNrcdzxBU+5Qwqe205+/QQf0OkWEU/j2KDDrfCemeaRuw2tQ
LDDh+pClKmC0TLROMw1GiNOx01mX/+55v/9D0/57OBLxp39+YkD/WDy0PIBY7/R/TkWRHioq23m3
8/RlgqW46vI+W8ekDjZYObeNg2cQauSvMulGHGs2XgWHDSyYeJXSSvPTvMOKOWkvlebS35vZf8SJ
f7+oTSoAIMi03/wepFkRnWgSi3ttGltN1NE+7ylFmbnJjZSTlb9JGSgiDMYU/Sx0A8Mfn768Kn9N
nepsWVQZhgGVzeOo9mVLj8wy9i/0ggts3QXsC/+TujNZbh3LsuwXwQ3ABXCBKXuCpCSqe5ImMHUP
fXvRf30uKDwiw7PMKy0HaVY1ocnjuSv0RBA4d5+914a2RwfkOi7wy1pSttsmMl4xM1ymDPsJxO9g
Y7q0rxCAGMaNHKZmU3e9iRELKqyiH2VuMz+PJJTOmAs0R8r2EnkK8uxg1AYHJfyB6KonXKMTnQ4b
8ovnSWdVDfCy3ODHxz00LF5wkxLgMfiGJ3BbGhADIVola96+Y61AbmsGS9Ju5Lv3fJgCe/zs8upE
pgPjEi0DTf1GUdTSdohrXim00nr5xq28jTL3AnkC6h3Wk3UkwvdqKDEHxOJNpNPvKkzGvex2+O2F
H3V8xrsa60VvVTstR5jso+6etwS1jQJA16m9LUfDkX3BKScjSwOT/R5YFmdrlz54l5GbNzycUMnj
39ZAkktMxluveoAQUnvDl4Yh3+HKNfFvlGSR2RoON/ysdKj3DZlYs//UdT4GA2X12yoGZiti48Vw
+GjHS6mkTlDi5zrpagQtqCnYBy3WlBzS1zIb7y2EvMBV9RGJ8+TC5jwsm+eVXlAfYTg56Z+Fatq0
3yYbcVbr/FJFV6GYU1TQ5V2/d3T9S+mVTQ6HKSW1sXsYqrvviU57RkbRwYCwjjOogeBTvnlLHr2m
ZG4VBRjsCnPEGxuaL85Q/DeEAeOvXBbADybBZykc27I9nhru8uf/lkQU7I2zEDUoLy5hQiGWq8lf
AhaP3oqNIAS/sjK843iu4X1Gv38+PP8r88DfbST/srb8/wl3Z1pEUv9+HngK/4+95fIf/Lm3tP+A
HINGQIwUXIOxxIb/3Ft6f9hSEIp0DYcNHRuOfz39rT+gRlmm59q2sBgbPCKf/3z6G39YRN/JWRqO
6XBB2P+TraUpzP9yVbG15BvZArDIMooItqB/uaokCRHws8G9Q55wFQ19c5xn40x04pvtVcTRDcMh
kRb69zrvUwpCX45Z/WINaD87FGqKtnrQkupgEwMxsZK5yDUS2WZGvsFLGWA5dY9CesC6BO6A3JOP
ovc5GT/ViwaUIQYNrQXvqIJBkl9RMR+zljYlS3bE20zKx3C7EqXPKAOtdzpSU7poTgsmGvgEzrbP
LI+fK2qLN5HRO2vcgugtqIMOd6m+P7KK+hBZ/uF6pIloLly87KZD6dXwWTQaZ+7S1Fb8P94PTXR1
FqWsQTLLFu1MJuW9mcMOM7g5leZ4Xyw6myh3Vtd+lCrhqGOSmlsUOaCgV1Bf1otAVGWGogDA3mqj
qMhPp6uy05ptRGUaqkaEcwbRL0P7w2ZImeROz7RvYBGMO4NxZnTCFeRmyY0n2EuKWfczHZsHS3F9
mwDCsRmCyJeoI+tmBKjSnde0yncbbdEngfG/EZr4NOr5bugxb+hwIICEjDyD2muXEmAlvoTeuSif
PRIo/YmgPWtvYyzqqINMqiUf1qiWhBH6aYKQ2o0c/SKkVYnEGiG1xlL/tgvxklmQ/UKEigxRlvxK
tGi0xJtv+gINqxAPU3ybEQ9ZFF02qb7yZIu/83swxHSz+KdjbwCZLM8jf5EpFOSos/kytlZFlboq
D8lYvdWh94of1STw2lOfEJv7xPTe6P9gfUA/Guu1GwfpdEuMiqbaPNxFEgNLRlJu1WCI2Xju7O1N
5q0LRbmVHy8ltVyU2yCx650rrDvXyIe1Y0yP0qXVV3hI57P+2I/0dhI3/yxNKdnlBmTuZHepZTsA
eQwfzHlyfOtfL24Ah8CwsGQ3M4h2vSRXA5loLxrzF+l/CAu5WmO80/m0uPqp9MQEUjc9BEttFj2u
0aq2wRbwGF+7tWr8hMP8v738/G/EuhrUGXobhXBIz6TzsVJNuS9jY1vgDfdHdvJ5CCUcEuv3SPEA
foPKN+CqSGdKDyU7csxxFLD4Yql7/PnKnGjEtiptnymn9fM46fyfr35eiqWWa6YOfS2nMQK5zNYn
g7BINdlU+7VV8RLBANPKouWTwHgduMy73ozJijah+8iNZ0SDn9dKzubOsfQrFzu1HNl8tsT0YdZA
n8dbuVTaLCkO/x8U+z6oN+aQ4ixqWWXI+YrzlncBBrbvxiGrcBs7m1Ze4opaHejwl0ZNGvYAB9OU
xnC4SSqD6lhD/fr5SX9eRtmyH/n5oX/+mTkv3tjGgLQyhuPGy+czt+T3Ps3RsbJ7SzJOh0mQ++7y
HnkGHWI//5haCgRlkWHezy1z75XyluXlvLGoTcAv1vV+V3F/U8tLEN4mHRFgI8DYwZTrJuzQl0Rc
v7z8fPXzEhrYC8oKayrukM9eSnZ2ERAME/UIJNw8+V2b/i7bSG31Omz9Jqxa/+crMgckMqZ6V9Kt
pVLOKlVtS0A54eBrk7mb4XgeMKB/B1kHurihIPTnJYlMFGqBy2/WjpEhaNlaXqblu//nP2LdVAjk
A/xvnaUe/gflk9lX+rqr7ca3u3qdAmpn2E2mTeKKwo+Wl5+vfi7tEc3MF19zWgpibteoJzE55KwO
qO+4gtFGmGErdkh4Y9t26RYKrD1887fANmMIF53yNeoljoYDCVsGC6bzheh/e5xpr6qDBNcZ+AXM
Y/Iu1CiBk7V4p6OoKVbLbmtTZhmSFosYLh2cKaWbLFUJQkecIhJlLw0QXqwOP9fwzzVBhfB4VFb+
UEWj8PEnCv/nq9DNsIfbTPJdh2aPAO6uC/3szHa3bxzrnAoV5iu407xORTr4RcYeiW0CBQpopwfe
OIymNpqdH5oUjHgxTyF+jxX/UcGnOqLJQITFqbCrgorFyPZTA0agJth2chnK7Bx57MQFjTTAyDkO
aEl96ZnTdYS4TQt2fT2FRnYZlhdZdN1Wi0hEi764aVvakk2JGaCgdHNT3dltYd1Ix9zbYSeOkz01
Z64y/Ui9+slqq7uMjqlj1eqcWaHw4fRBQa0cFHdQcFvDHhkDqLXbxBlvnkseEazQjLFkthNWLOZ8
m9vOs1tq2j/+KWXre/BMcJFln1xnQ/wOiywhc/CQJTwxNDfY4HIqCJuBRmz0AHOuDLudXRnsjhbg
m6i8957D0XoqT4S++R0hnUbzjN0hrKlr0YqtVvLGKKuKYXTTKZ4Bnz+iD6OWKjYvPLokWwLMihsi
pcaNhlOqHBdbo8JS0ydbYyrGvTLks5gx2ZYWKLXMoTK6mpmECLnckSXTTlPmUnptaNeSOzhFg9pb
2OSUq5q0AtnO7RyT8M2c9KsJsicx0k3TkApYWUbDFTjrqAHsO3lYT/BSdHzU1mLP0lzz3FLvpNWx
36bZpjSQMhWlfdsYt8muiEKOmBiuBcfP0dheaiTlnZWZxL5jO74dKOsaZpjzZGa+dC1DtxT4YfHL
RzO6qSE09xcT0mJl6Od6euwoJGIDHFKvwSnTiU6KRxClujwVhfnc5+i/9BBB6/PKmC6zezK15rYO
B/au6YE0FEE1iut1i809dWqgNpZCnFyNhySRt1LJ8mR6Lxgr2eOWSP6gmjaJ3jP2jRb1wRz/JF0Z
WH9ADLkB+UPe4tDq1cF1o0tjZyYcDePTDLTx0uK/LvDDryir1jGMrOEJg/PVOUsWAeZimbecvWjG
4hh3iQmcPpqax0a9Japb1DfceomoWsolrdF9VbispxiD1NjCH0uy8dYMdLGr+pYb/VJx5gwQikAx
ktrjGiGzuembvjxGrX32koXvXMsnnbDnTo2jteq4NldwKn7HqHJbgRv6RFZ+hYoP9F3ivegDFsfI
CTtPEFazmmFapziJVnWNk6/VcnIRRWDjfvJug5p9J2qPxnObrUCvo84H8FjYOzvGcaqIETUzB+so
giHhfhuBABgWETPS3OYzDcpvJ5q/ZGGL3U/kjEYAKASpCvfCpVY7BkrBHRADnaiPc02Syab70+Mz
VljU5RaMOHBbp1td9cVanzDNcFFSXsndviyJCYgn6Gspa0qpv2aj+5RmYXVvklwLCeUWFQaavMs8
hCmKLGLSHEDpreowBvlvS8NiLRXCOSUq8Bum2zEunsuoGY78+Oc0DaCPIHRg0Fm3lnmMNVKZZVGc
06g9BL14dgb0ReGkn6hGp0q6OTF2bCdq6N19b1n1HascY2WOVJ7ynVF8eklfgZ6/2m121rzoWyqW
dBrdgFtgBme7FaceTsxWosAC4TTqrUujAzmaB9oodiqo/A6Q125K7a9Ojx4xc/ErsG/Htjw3nTs8
N1VrMdBlvzAPlesQi95mKDiEsGhTl5+XMO7//OrnH4PE64+DFOf//N8pNGYoNBtqrGKM6UarfYS2
JDeeq99TmHX3+RAP/mzvG0IMazMDjjmVrKf4UCV980i8e7oEdeWbRiK3jqHuxtH5GBKAF7Vt35vp
cvXDH7/QC6tfzKocd52Xd6soV670c09xQ59DcDZhltX7ZpDT1ltAAtLUPl0XfZQIEv7C9hNTpvjV
p+q7nyD4NaZ4UW75qKejuGQu85zN6su13M9sRFkRCYiJgFAKd2HrJo+pORDGeLb5AA4piFaJ3skH
K0zPJQrShh7IE3Ps1sijY1pi1MAej/PUkR+4tz4Mgx1elt3rY/BrdJLb1KH/p/KusqIjrpSE4PrR
fKslp4yJR+FdF3rpTUdoHqNcYr4FOXt9dmzLxRzxq56t0f950WQ/4l31fvN8xsyTOsPZTh6zkp5w
el7FBmOcQ/rBfBwtyv9EDSCkdq9wJ3Sf78PV/hRSSXnynPbq1qhp6fQ6tI12gCS5rPAah80X9izN
BK5QLScxd2YGSoLjqIXPJeSPCSDcLKlLkiTTwKBxnyUyxpH1EjlJT1ypaM8Gn2SLh6BDE/iUz+/0
yqgbKl7UsQuz+2qpvimJ8a27XH/BGArYkOf3Fp2OPi/KMUwSjgAZr3Rb7qI+evKUDSOs8QZaaDI8
CMarZrqJb/datsonyAtlSqkYGGwWeds8UbcA9Rq6Agn0VOjiG/x3+kpwCNJqlOuhFqNfKvGZJNGW
inC6ab0s4M8s3mdmLbQ8Zd0kCRXfvUofJDGlW1Pi349Lj8sjI2GjHOXHbo6rmT333ETxTUpYkGHN
OtRNdeLS/TTLUe4LTpirLkvdlTuWT8ZA3WBWlRt+YdT+WLnw3bDztp0b7AxTYkRIQ8jA84dlW84W
98u5VsHZw5m1M5dBwnHTXUvxxKmpWaLi2YMalg/bIRb2gShjdKp1Y59mNq3ttducYwHsDjjTvgCM
jUBLQ++cnecKjovmqumgjZ5xqsE5gpBbpxCnA0rtTBca3aj04JgG3AWZPrtiFutBpXIdel23njT3
ArWGNknTwbTkbGDb+fwWMUPW0HHpJOlx3xUr4oCYd8iKrWK7024QVe4arGQjITo7iS+O0o/HZtBH
PnrWsQo9dZR0hGHWSLk2Ogy95WSFa210t4t+igWNPpBi9o5YRL8HnVBeY107IXcNu5bUDB+GihIc
V2evMjIflli5TVPEizHhhvIXom2BdSq1ql8lIC92zEN433TzCqv9bbYBblgU4GCrLmiA4i/JADix
++SoQjA+ne7DnMImlxUEUIoCvX8K2dnYB1hY4Qa9TcLFxlrcaNyzW/0wZXeFZUKjGLt6VZak0GXB
oXvgj4h706MeZdVeZO1rwOGWv7/YmJWMzl58mLtS+Bh9IWimC6NADz89CwSOPpMytqZq6wYzdwMD
PYbPeqa0bSnJkFAIWa41Gx9lKOKjMccvrCymd/4DxrbifkQJJkpP+r2Ovwt6KGAwcg7S5+Amk5/U
rZHVXeVjbZ9ty1z8jylzmsSlosnnNsAlaC3UUtvcNmjauGNmSXYPl4Ut34y4cHxKtI4UXTLCc78I
CG8DCYu4ZnH/N+C/LE09kbvflrXzOy4wgvZ9gBWdxOEqrQm+xqkQ/hBpz0affmnd4DxnxAxLtJHj
yKi1CoSrEbLr8iezGhnAhzOem/hc8zDYNAPW1Qmwem3Ww8lMDYoO8BppVTX9jsPiapdm+q4POiF3
CGFPzrQbSjY2CJv21eWr7dgq75I5qj8UtjP6s8oH39Z+cdZkA5VVFGQEOi7zONgbuL7kXNjw5ZkI
qYBEeeq6GzfBgG9jeSUfMCEkDOqYuj3kI5chU8BcOk3tyzyl7gHwV0MofeGYTNN46JzpzXaoLfPK
9kCLbnRg3gNHFFL12SnmLm7g+bpomap6uoENWWh7/kr6OZwlRsNBUHs/je/F2M/b2MLeNA7nOVT2
6eclrI0/v7Jr29rUAEPRAUvKlQbgMXR4n4ss/13MUYd/flXqjdr3WfvZDio+wQ5qU73wscRs3WE2
Tj8vlAfl2yri9uFhHltJziZ0l6V4NGR1wvcBa7NSm1rolB+XHAbtLnuaU8+PEsSRAgsxhYKDdsu+
Kjzn3iw2FhvJD9o8pybaaSiCJ4EhKLKGhxnQhkPmAA+YVNc6tZ+JeNgvQYx3ScX1sK/HzH5xvO7M
cGvTwA30hbBJSKVcSg89AZPbDgRWL8bbuoqn23J5sYvgxTXiYEs8+hiN1gZX+aslsL1KAsDbpuQN
n9iwY1dkfjZz+T5SLOoHHUiBitsfBoyqP8ZzuWsHMlQpfXvbxpSkeal6oYaZh89APnw7SbM/9SaN
xcoBylqE4+8fx9gd7DqUXpf0Q2dyA1gZrGKoJFUP80w3ZJ2ET1URUxDRkSlo+LS+GD1OnQwpZV/V
WrfhbAA+1+repTYVd01sDw+hWRzZ02QvutMxFg/5StUePcd6eGgmJosi4kY6UBGFq6f+xHHBbF/j
5U3aL9k41aXJP+PIgQzIw4qZU1wdOTgrvFRn07kv3PY89OZNpZfNZWba2c919t52FNZqXfibfu4b
E4h1CumzWLrkg50oUt03i/jkNmBBkfE4zmFlahx5tUexHlOc3UUYBut2IqwRZdc2x2jZJVQvTVF3
HFyLBVwQv1ZAI6KYs2uXNhqtWgX8LfS0of9FD7vNg57+9EA7QERWuzj7crU4oXFXD9YTYOILHb3J
hfbQr3EMaGnLOeqqnDJE6T56KSV3hUxzAuj1NW5L/WVInTNVHGcICpuuAoYRUfd8a9XlXcxMXMTS
fqfO8uqG34SYvYshDnmoPZOsJdFAPmVuvHk7D9V9UamThss5AYebUqA2lgthHTc5s59mFJ8WeQ/b
Vliv2Wh3njad+zKEfJyj4MT23eT17V3aDRjBJPn7gE5x+wU6Q7TpHW7O3vJoXBz7LXzKjQwosve8
5pjAgSxzdpSu+DS88AlgRbhjw0saxi2v1GYjVJXE0dnDbXAfvk6YV2Mo63vDY4poUNjKijzkqJJj
O3jR3oug76Veobhyitq3oGnj+3PmJ7YKHQyi5xEk5q6mCRYNQnIAnNtfcxR3sFW8cp01Ns+kELnA
cVFvh7I/mBBuN5Ulm6M9KfuXpmnINS6dA6Zm3+vK8pWMHirSZ5cxcUCt2I6ztdnV+tUiyP589fOC
seQeCNABAziyL9mklQYuXWU8R8cBQI2b28cSZeuuHGgzL/lWJR3Ym4h11X7WiwMVk88NNg2cue0x
0ZVvUCad9GwHeueXLjmaFVjH0S2wXhgHPvF1EAdPIjnYZpkfYEIwpefOTUryay8T+RznrxXELqCR
c+jbUXulPGXeVoBB8YWGbCTGHKE+5+3WTJrrZm8zBqQCaq0HH2l9OKjU2OTMW3gIdy6ySteTvUGd
ok7UvARxjitEtx5yQXR5wtOYszrbtMlwkR4OD7Ovk9MwJO79QJ0YLDda1hXnHNdjxqzcAyEcReJY
57Loovs8MTD8D8ODGkYeNWQ3yogM8ohbcBTEQyF2FaQxqlpgYejOidLcR6fkIS5dtU2LXCPEpPjr
W8H40If2VwgXiL/2hs+KXA+Er/Ul0urNMr3Td4ZUqK85xUXpxD6FgNYcphom15TO6xlKaeFtHBqV
Ns24Sbnxb6hTlDtMqXJtZwWgFqbdbepE4xY4r46Iwr9px5LOupELPm8uIDKn2yp1cfMNeD91K+Lj
7bRPRj5qEIe4d/ETmWOmHYvsrg0N48I99Rl8X7266i1PaTeosRa2r1kbfYkKFV1EIWcF7oa7sdv0
yprpZcPN2IeMPHHUP+tB9aoZjXHldKNQO2H9TB6fbQKMDemocz7aWBtZYmhlAy1hmcNjOnLb1F08
cFwBHeICB/abknGX48GjLQgjt57c2kmk8GJwWq2MyS96Yz9OgsdZnQ63dEtv+Rzw+1H1FQTrSfeW
TTg57B3fWd79vDQTQ8xMgH9wML22Y1WtRraFJ0dD96d/JTFeKsUjP4vxNEGFAyk46GLbJFZ2slTS
b5MW9wCm5gdjJrIcqXBnTvVyL2U5EmQKixGlXvtsPLS95Sd5+6ZJMCLqnZ/TT2bzu9Ptu1xJdjdU
wnImvvWqfl80Kjs3lvfmzoFFBDLKzyWj5npIVL/iJqKdvXmAPzN3iHuF+VgYBg5Fz+T5RFxhkD3s
38nmuD0Fj1RrXjEv+LVRH7x6wMsZ1ftqGgijI5cIEbWoyeletd1jYGsLUpWGQKlb7I+80wh36pSk
xWsUm49GynWgOQ1AODnnnFCH8AL8/E71CBTKCNCq7HCXU2Xf0lMTjIAMoQq4KF3Mpg2kTbdRB4e1
SF43/U70zaVMscEXVjvskTo3dhenvsGlSk1S4aTHodbevYADE2z3Q2TkV01PDqXWKL922BijRq0z
nHQrRpkRX2YHSjQJc2pY80OLxXQbmPMpJ9CEezWUB61NkxfKpKEkNf1btyQae1F1h0prqpusN04J
cSCmO594IUxPLXe2XZV0t5A3QHda1vRSdJm59WxRHGJhUV6Rjjmuy+QDRIPnTdGGjB5WTF031rg/
43VpOwJaQBTekWTDBwfI/6FWeGxDLdCfVYsixXLmWtfF+OtValn15VRzTjhw7O4aTdhHmg9wKkWd
/egKYJVl0nwZUX9U2JNCW7nXVOCp1wMJsvuoWzZsrBSrda3H4ivkZ451VqB9kzNHG6D+iH/xvgrr
zI2qPQvBBprlWQlOqHpoVR181YY4wbwYL5w6QJX35nuzhGpgcWmnmeaHbdB6E+otO7We4llRVfkX
gcKYHxxkEoZipPK7uJ7kMXZtUJFR1T663dpabnBp0nePtvI8lF+nOWc6rr4upyleeQbN81le/DIa
+zq71vTVZOOdHjr9ugWSdbYjHPsjVx7xS9xdkwiTvR0r95jqmkvCxwNCpGwIpkXAMxufwJAn8ntK
oteAVoznWDZybdm6353rJqE3yqEYjLvjOjTmWywJaLeGlh+MadSW1O4vzTLUus1n1ucVH1uPVeyM
xzgJmvwebuNZmQ4p7s7FbFjyZk0VXsjOcqZNHdcAeDTBkwurEcTCYd25v1ERN2ONbutQsrsnoQE9
LJhGQNvRi+VFzNYF3kSrNhnhNJ46/THMIuzkJYJZU38NyMwog/G6LgnU9TZwnKztv7lBtM58znkH
ydXtmLhTroEKpILW7arlW6ZkpDaWNnxQgPZeWvkNwAqiXMo5h415Jx2rWVPchjjH2twA/m8m5mef
ayEOOv0b2fqe/NXB8PjbxKRA6ZibnlX5phwSAJpkuNZYP7Ee4QRe2PjBp3Moul3/DmCFSPvALywa
5m9O5YcpH54dN7/Sz8KTjXlUxpxLJ8YjlzeBAEK6I6NNmi8+at0I4joR5aquxFdryDPc73s3F9+j
FBdh9288mLZj6QbX1GOlXDXGGz/LrrRZB42lerB6U4H/5vFeDwb9sFeWgA+tK8D+ptO2ELQCm9X8
m2zOrUheGs197UJQJlk47DP0lUJmLyo+95q90mrvqnftabDJpTjGTigeQmH6hv7GsMEuSe/8yiF0
U0s39LPJQjVrFwxiymIy4+Yff7UB1tCeeqR1Y6pnWgjuMsEPoSefLGP8yeBwGuujAsnMXBpadMoS
vV+lrpHtquYLMml5Fy4Ue9knO3CQH9yNz43RBifCN7uqK9Ut7OUVVOJTo2x3x7rXTWC1inzkuRWI
B62ZDb+v4rU1hdTBevprG3qIjIm4QDGc74cgecn72P3uOeunPMpveWcQ7qD/gSXtV90cNvcaTcyH
RlTWPjG826qOp0uRCXGY2/BJj+u960Ai4do5kx/qfM8JpxuJX49pOEy3scAJKY3SXik3eWsoDfMc
2t4qW9vVbVLezpV4Hpw4Opk8f1ZRGjAywjJfScmoH5LxtwsCyEMdBCjTt3FkhuumS5I1EaZsn9sc
4N2pWZk6xYzVYFl4dgYeLYY+rbvow7OACnNe1TfUlhySqpUkGk5R4/7qmpj1W0fcm0QwvSTWKY/u
5oC/MgFlSoam/mMIMhtaF0lJg85ACxIeQIHpnShgRbxxS6heoWm03SENnAcPbYBNHttHiw0xxQ5V
cGK3MG8CMqHL5ia5sZLhzxe3YpfvjqSI//EHCpbtZrCZP+xKwQf817/988djQc2RmQ/8ncd0PMih
epqcqqAbwiLrPBqNwzCFhNrl0W9QR+zZ8mSHE3XxGHsb5WITAlbJhNjlr1rlFWyXJbtD+GhJN+01
rMTSi99dFx2sxfjBLJCucjMQKIMDONWlzosUmMmmXRZxfjYLCrBFpB5MhJNNDnAJUJRHXA7kYxqm
68xieormbeF1W6NMfStCqAPjvEot4zMB1L+R3EAAz9lbmuaOdCwQ/ekJSwRt/eE2FhtX71oBiOKO
7t3FnDE39UCbjMIiXZgRxASr+KoWY1RnUkiZgvdSs7yWsRUitMOgA+rrgqTjABaAuYfny1qXmhw+
dYXYtl5LmfzgNrtB7+7cuDtZk0Z9PFDdos3e9RFEcAELdVDNvR0XDwPmjT0+koPJntWPsrLeVQkU
jjIU3hFuOQ/YgZvsmBCSwzOUnYlAuQTe+02o49axU3hFxEzKJc4JzYkV4SbLjZex5uyaGq+eUXzN
o3fJY/wIEVx3eGF8dIlv85jGQbZVMQSgqalvguwWOvGzkcSfwk6rJQJWroo4fhApxnanBgNRQ5Ic
2irhNqAugZ3Q0xNQ4qGEtc5rJkmbRWyUvwt3ulRV9Wj3rGpjrM8HXD4kW5J3Fim/9ZmlFssM8zbS
sntoJV+EhcONCLjWcp1We5xvM2gKUP3EBoMlQNiRJKzGglKQCC9SFECYJ7xfhDpRx5nQS+aF6ItR
8T57aPMIWDjVl8BivkQX4W1US5RRX0KNzRJvDJix4TAEa4dGJozx94kZP0kxvRicMddeDkfbKSpG
y0SQUsp5cjyUw3xJBvMbANVuIGVpL3FL9j0oREsEMymJaZrma7+EM+HT3zdLXFNVXrmdW7YyS5Rz
JNM5k+0ELBpsxfyoL6HPlGSjWmKgBXnQlFyoWAKiyRIVbZfQ6P+Kj/ZvLbJ/MdL+ndv2/0X+z9KJ
8/c+WkaF9zYu4r/kaJb/5E8nrfmHIaSJl5asuGFI4185GthAkvwYNausXl3TMmED/ZMAZNp/8G86
NqZO3LT055Fk+KeV1pR/4HfVAQAZEqetxHH9TzjRnyGI/1tjNBoLVtl/BwC5pgtAxHWkafJdqaf+
L1bawZ4zjUF1pZRbratwZvE30F3N/TQhoD+2/sg8BgtgrK4ELq+6Q3gDPCI71CS+caSd7Ufw3fi4
de6FY56emGFvs8aiPa0z5YFt6SYIWyYErfnIs5knDypiW9eRP8UPja1pvjnP0Ndup5D1ut65rB2G
wSGNNgDk0Ua6HgBBKMCQBuySFdn1t1K7YcRgnTUz7nIvsUFrNfPaAzzmlIV9iLL7aTLkSZtkcVoA
0OOIO8Luu6uN9TxQrFmWKANb2NllSNF/eBJ8tqX3bkR4Q+mdGdWlmIPn2eX/cZzHGwtGzijgwXMv
gVQdlZvUUPG6G4BcW3UAekOgHpnghfWBbcxg+vVovY8p+BDT4pTfiGzyf144ik7+zOlnm/ULR4jI
YM8UJcuW9qipVrA/KNUC3samzgn2UhhQ5IY+wMEXHgtgHXt6Nphk9KZDhYXfoRbGMU5QyuIjQvDC
KB2WLTScllMVgiJr1aHTDCrX4KpSNMORN3FG/TEz7uFzGlc2FVsdBxmAkXmLnJSuss/MMKKzWLYh
Bgz+JlDS79KhAalnmhsvqjm2G1q2DVRS3NJkIbcd0LJ1hAB0VMqAqCs3aWvCyGsqBptVP2buTeU1
Z7eyPXD85GgSUiZnWll80yQAVAzNY1dBzTXsAitg7aTbLKrKC5vV8jIOKclFijOqkCEg4CaMH/A7
m61mVcnHydRpFpVlBg5dZ4+TuvEegPoEmJjq1wBN11E8nvudxq/0Ilo93eUcf+uCs0gSpRmeZHva
67GJz6DgVyiEfi0DOmkMrftwUAn2TfYg8U0bpWVsFQSXDQCPFYyM7BWCIbDWxNlWmBFiBiXgQzN0
1qp7cHn78pLm4rnbdEzRu7lAsB3mfrpIMzuQ/PiOvKZG/Z/DVVK5T4lHIozzunq2g3jbNYPzGo7J
Wl++a0Omib2wUW3bIr9HIatQiItVb9twNvPLRDblbHpTclONDVpDYlKQko/N1vSKfceVkxvlfZ0t
l7vTakR5IAc2rbhRCkhWGHmHxhoYtcL+sS9YRUQJxQTJXZqWJIiZs18rs9lnfTvfRJSHDPP4QOkq
RS96+4UJ9KnXmktk4yhoBb9aEMblcsQda6hgk2f/GueBBTZujc2sUerkdWTlFDph9B/Mndl220iW
RX+lfwC5EAAiALxyAElRlKjBsqwXLMlOYZ5nfH1v0LW6bWWW3dn90r1WV1ZVVpokhogb956zT9sc
XWiTAV9w05pNdizyjHHCFG+joq1vVRzZh4GRoZxd3N8hka2mPp2CqkfXZ6thiwSNn2Fb5msfYthJ
+ohioGQhyuUhmBp7X5r6s67bUPGSdp+ZfrUbE9xYHc2sGs+xVmTnlIWF5spadJLAx4S5YeUUHIfN
uxmFzSnKP9UWCjSHQwrwgqjeg5b9c+oLc0VUp3FlRLByluM98XYQDBz9abaKr4JKZGtLVNsleNNd
BgA+mud5FfmT/bQeUKUwC5jEDrGTh/NGfSpdNFj2/IK9ApmqMzwmRcIoG1DmGZvT0dLlRlRr07Ts
z8U07oxKUxt/GIwHglBxjg/+M247+GQlVRAV/b1pkwyVSutzltHZKuhUt2lGIS3QSXWaE+wR6vab
ussOoVO9G25q3KLu9lwJVlU1DjgnWjNTPssNAuF40+vdZxNELMwF5Zm8LeSlzO1Bd/LHAWm3XVr9
dermw1U2kfQED2tt+Ua2zada85TOCZBTUzywMUgm9XGctDDJ3b1rlczSHDH1+7KyEL3jNm/EZ7sL
/au4OUNVdY9lG5qHzoRd49Qu0maT3Be6lehPTwbKmavW6R56Z0gOyClOwnVOAZswJInFj5nIXVuK
el0CHiHv0xw9k/ynVWrLeDsD2lCoYdy+CD3dzJ+1AVMbq0W8MYly2tiV8YUUCWfryOaB1+B9HqNr
lwD620kElYcDfEU/pLieUFKGKSHJZajCjRB41+Y6CvZN7CH/UihiiWl/CzO3X0elw5TX0VF0RtW6
zpDq0qAJ9BofgKzYeOfo2pk4yjkl8GUHCjrCb+EBEzsQMdbf6kWPNtGOSxrUU+g5BrYEd8iOccsw
a4otNCO+3YPpI3lWWsUdQofnRu9gXCGX2A8DtXuGNsTIbcdDgYMpn8X/oUQcBP+pvW3w0tFb17bE
nbjrpKPTYOmrPkejSIMcX7hCrh3Pa4qZahuwQW390AtzGzqQ9jUUswRfkg93l3/xB2Kgk9qTUPz0
pubQWrZL/YB9g+PpNYDqYG+mzh3kD4oIIyCWp7YPfRwIPKDDJ73QkMh1J14u4xpR2J4VpL8jSxSr
r9+nB833d7MfBDxq7yWrI+SLMfWSQrwmqK/stLztHX9n2DTJTMd+s3S229I1IdcEoUd2ZrXJES2t
LlLtMFUuKnCOq2L0olk9gwCtvRZ4NBKVBf2QJGsXKNwhpioySTqm7YI/323oBOcWe/vF4TDL/NxE
WHWIJ+Lk5CCGVj0N+X9egP/Pquv/C6bz/2MFviSq/vsK/LGrk+Zial+/Rl+L5j8OpOTk35qfKvLl
j/hekWu2+EOn5GXVFFKY6oeSXLMNfGoGg2/M4wY468VT/q+a3BB/uIqa3DWZTgodaud/leT8Lew6
tgnn1XYEBfY/qMfFz+W4lDA9JWTPZXqBop2jw8/l+KgT9No3E2FeEkD/3OW7AAbJmibtQ6cw60wy
ebFnkrCs8TC7q4b3AMAXwlLDvx198y4p7cMPV/NvfNMfIkIv34iTCNY+VEHudx/+Dw5O20HjhRof
aEYkd6rtqTW1/smmtF6R0fOb2G1r+X3/fRz5/vulLjmRYBu1uQY//34Q0X3dDoLfH0Bai7uaRYMV
goiaXdw0mxyTClzklgG+M99bYN3DwLqLerqb0EyeYHor6mfrUxVi9NfcQ9T4m7m23vVEG7fo/FCT
T9n73IhNU7HZT/4V0KVSMz83Mt5XSnNWNhqZdWYqZFl+B1mk/qox3hkY523KyRnJZIivjH74KnsY
vQC/Qvy/NITP/5uLjrORc6OA+/ghwNPoCTrvKzLdiqxCzAa4bmXq8TsrtV+03xcWDtz/Dfb90Rj/
IYrz+w1GeSh1E8mhIT48clVIb6sfeeR8HCNNTVjGZGqAFrFjMHTRV8P49dc/7sOZ83KTMSTjRYGK
a4MDWIz6PzxSNXpfU5Lm7OlRiRdR24cxK2g/JV7a+I86U+mCrh5VcbMKNbmHLjodMVXflhlrMpXe
KTQacm+qc0xQBweT+4oSNCiI/hr3Trpt9pFmQQTi3fj1F1/YFh+fzp++OOvDj198IM+tTyJui+zk
TYjKGnoXVKauX/uwDGjSIa8MjAOqLbQIVGEhgASYMWOLplt6gu7+/+YLLYuSIyBgcJb/+Qv5VVbo
fc0RAY/cIwsF1g2mr5V2xUHhW85ROKXMAJEG4n0cPTQk11oH+7/S7utOe/z1l/nAEv5+W006E67i
YSKF/cOXoTaNAquT2pbgtk+ItImHRO6YC9QSyGltq/88RhysKthdqzKM3F3XekniQuqI2+dCDSdY
Z/c+mQzCY5Jfr/ssfdN16xmTPtwCXnyfGOs2HYYDhKeHwoZwbyu8oPB83fg9rqYnvA3Y+X2meR3z
aWjajbOSNcZ/BaUwfBOD86hr7bNY4nD8LHmh6NwGnXPT2cl76tdwcdp7oo1etFw9Ga620vSbtBWI
nlxsmpLxVDw5EBBCmnD0y9G05Z9LhS40iMN3Eq+eVE3VGcpnp0PgQgGxBn8Qbn59mZer+GGFVCbH
UBOOk4uV+uMK6XfRrKcmHMQpe+HcbSEZmZ8MQ46r3uBxG0PrrtXRZPz6YwU9rL9+rmFieFzaT7r6
4OS3u85sYlaGbUz45Vx/Qt48rnRh3gEo3g/grHqL6XQGhIor8+vPvuTtfvjNNuugQYMKHI3QP3x2
j/W6yq0o9HB2ckxA8dSRkLRFEbqRNQxAskVPMu3Sg5AdYZqPqI+Ka398nTqXcYlF9rRRIFue4+Ka
JjxJ1TX5HqZV3hAKuaE3y1J+m46bkUbUqo7ZQ1KKQhKpGNA4yZJUwJQgFEO77eZjHDQI2Vo4Dm4/
PUnR89/mtG5//ZOJaf7L9XZwhkMNd6HwQOde/v4Pi2TYIHqdctQKlqDnXDXZo26dOqu3vMwVq9K0
D2S/PduCvdAsm3jV6f5br+0qh73CmOXBEvkLigOs4HX9IKgfTCwLfu164Dj6Bbd6ri25q/T0ZUpI
jNIi5c38J8RTGG1sfBJm8FYl9k02tOOBSnrXtihEcPWRbcvAzBqifVioG7dN4IsUBsp97Uqz9CcN
P9KKFrvCfKzPjDsVQTSajvF2iL7VtgsOjDF4zeBN2N3G/0rmbbtNWlS+pobWXJEHKtzoi1zAVGAA
d3SE3lOLDGZOzgunOulXA06wcuCGcmgAyqPb02pMTWgX5k0a8Fui3mfWVlqPdPq2viXHA2VbS8+n
wBu0OB107RV2Gup7w+vdyWeECfg5nPhHM8PcG9rseHkXXuliCQ3i/J/1Z0CILx2WZT3wz8ZAVZLI
U0zkIipkvyw4F7ebtnfnNXlZjUkGZpmiLxjZFEgNAfKJRX/kfamJUFoEeSkHUtp1bHBalG3jni2t
Am8pNWtvWyOnJbBswAdwLrKGdzGdDqaQO1Opry3QRDQs7HKJ/pYoouFKuDoYie6zNnlj3dgTWHZM
sn5Lqca4X5l3v34ylz3u53eRItdQFGeOqXRK4p+fSzAPfpoCGN4SaszgK0iQklaYCMwieWOJeE79
dz9GgbHUK//0k1l2wC7oNq1vHVL8z5/soG8c46nxt7LBPlnnd2bXXdeLH6EBICkt/dDZ1k4M7BS/
/mDjr2ufKwRrrXRNKWmXf+BN8N8OLZNXd6stwkODRuOm73zyx8obuy6ImxEhIcUpNYfenSxZ3XWY
+bsMbCYitx4dAyGUyOMN8KKcehmOVuchCb4Zxvz0629q/c03NU1QK65jMRxg7vDzNfLNUfS8Nva2
KViY4I9eNyW0GKGgyfFNAvpDLNLKpG0D2FQH9B1oObNIFMlSPlKtIQpyKO19Xe3tXgEYzh+WPdYW
PJV6xqqnYNm0jvanMVR3LYMwIxxPuls89EV/ohZBuIgSLlGAmsWM3RYQkcZPb4ZxZUPdwkvtXmmx
SWAy34h52cuvL8Bfi1kXloChaERQhLgfz08NT0Cl+xLZnVU+zGUBH5F9gqR4qgbNSq9//Wl/fRd4
LtRyVhMW9Y7x4WqXUeAUqCRhnY7GGwvZ0S7kDqDSQ73kRUvrTlGEjIP/m+fxr1vDzx/7YWvQ5zTn
Qk/ELrk+IJAGgoEZpmdH0Gz59Q+U+t9cUOZWHPyYk/Pwfyw3hGjHpoZwTEjWCKmq/YKkF5UvbdbJ
qzsHI2RG4OdSdszw7Pv4CwrGjRxoeBtOsg0FS5xfBegmUNOPGgGNQS6+RGnm9XXxOWR+DJrqgRFU
Cp44AHkk2X3R76E/Sq97GMdk3MMrNQPxROJfxhhafpk1JIZ9OZZ4leyC7FCCj93FvlVFKNfs/kQ2
97Tua/FQIcSnYpQ4kgJrn4Ala2dSLsL3oLTukK2d5sDxbEzlY1ikh67NEbSgZp+qOyPF7lagIlu7
kb2zu/dEGTgtcr6Qi9RE0gGKZ/eLXrkgV5UwaNl5bK6UjMnZn5bIyKYnDgEdDQ1RfByhoGNuEe0V
v0UISpHf2Yx1xOgiblqbJP6SYIY/yusd4pyrHBFT1VE6yiG/ZSiEM5ymORcHoTzWIDRIEdQ0fSC/
Ept/0k06YMnAixjiN/0jLsd4Vdf5S2ZR507oGfwg/5wm01M+chcwcMTrNJjuOl6RhAwHWsjxGyz+
b/jRtFaJbUe68So6pRbxD6HBUYrZM2Hl7H4up90ixqFUpaAcswBlbQV6cksT/L4P/fPks2X2Zel6
s1wOro3Fnz6XxxoobTfkZzXgCXKQgJgaFIxx3GQyeGsCRoqJFW8YLB37KeXCdNF7wlgqSp+jTmGa
z8HDYjI4t67GQIAywR9wIrb8tDpdrPQjcJJUR9bk6FduY55Jh2LYNJwGYtYy/I1EAT9UJDWiYDBu
SwLeinsN5V0ja9QfPrGS1sYp3ccw48qBDuAWNAyKNFqRAI29rqLysIc22UIAOOduaR2s7K0Zigkt
fcf9c14MDXlrNHIjGjS2kZXRLhl3bkvOiCsNmsjafVCWZ4c/djO43Vungq2dJLsWBzLk67ZZ29lh
Slko9eQlQyq2IaLkrTFvktZVNwQaMHIYJZWdBTfVdqu9BlkQ2W3X4ZTPbtuQXdAd7BsIrvulnLjE
oNayM1ZRrt82GhHZ8NMtgeaPcQM3w+4+qYa/1qzrJOOpVRiyejhVRtxrmRzKJDyVo7gjbRxRsche
Ys16SqV75SeUXL2qnmnePFIXnwxIeby/V73mUtK0zmMgqXrG3JRkPyffAhW9l3bs7spsugoGrLOO
deeGIqCGRsBvxZSuqv8zF+PXIGw3FN77SKSo5SRNiDpsiW3A8du0uOsa6g2rkgdjYsvqFwYqLfpp
wPUpE7w1GUS1etZoXYA4WqVD9araE1aH53gp3zs0bQSpjgMjJu3eQJe8Bi+JshFjz1p2XyRNfXww
BAXMMGemGAwsSnxfi7815mMjmNBMQfxW5AGfPDVeN6QTolD9aCfV7YjZiwC7b23jt3tObDd9CqVp
TKmztYHPHjo18sR+i1Na8Fap08rDNWsTkmb2T6VVPjNCPXLIIeRk8PE8j6umgQNi6crTK2jyNedj
Y25PnXuGF/OQdYO+EhKNZE+qlqYIfr2NaeyvEJEmTDAXGDsiObhCwTlkDKfgG6T1oy7ls0i5N3bY
XkULm1LmD1pjPwaFfGoxNZhGSqfNPs3FddsQV6MpblDARLrW1LyKXfMuL+Zol8wQ8a2lSVNhDbOo
ITiqnDIHzaUZDky1cwSL8bApu/ycadW0c5LZxNMWkCN928bDO6edhhgM46k1/FffzgEN26SDvtIx
4UvrbYD2yjwvA3Ou475KnC+FwL2mi08qwmg4BC2uxDZ6kGQcqI5XR87xjV0Cg7CIW7zqKsk7llcb
vXSfINScenv4TFzoWrVUQqQZhKssY8skDhTfaxq+WQjmBCMFZPgBFS38CqjWDHatu2kWxFkrUI8J
lFEwyrcyABNQM1fP5cbGU74yHBYKhZRhdH2U4/wpELdv4DFvhik9joX9CqSM24WI0NEqMIdFeteE
O7wLiwidQxQdFbJNpPImE+NUpmWvDdlvwgYYDrRl09W8lpbgLdSA+DgcdWozIIgRpn/yYKdh4oHQ
VZo5721iF1ZJi0mOfIqqnPdFUTzoBZwfuZySIloCvOwvJB55pZtdlVlJUiOaYqnBByBh2AtkRQhk
/tBAP4Vt2X0xJvehG6x3t9T+jNKG9ykO2ayanUGefSeR04sxesvr4Y2AWYRu3b4f529uGn0zDdpO
jEg5CWogSYbll3Xp1jUUR27/UYY8I6XL0qMW6WP7qWISxwh0fILLc++GxisxLjrh6embLHtkTnqe
UGSbOJYcuqATJlQf4tmvax1l/uVk4wqD3r+tG+je+b+fa2cSvmfcBaRZDmSMBqXjjbl+nyb6U5Fw
CJtxxQ1r+RVEV4vk2Cbk5xW31XjIbPszLefMSN85e09L7xJkysItWIpuJkc9CCrnlV7oU1ghCr68
VgOoJ9Ybcg6Tnn/ThG/Qnw+QHA69c557XszC3BUaZwRZP3d68zxX6s9U2Fw1iuhe8bbrOctcVvYn
eEQLqY4LlppAqvL+SxSG7speHncR5w+5q/iTq/VEvLMdtTfjVK8de3yRuFynWWNpcqyF2PoAMS3m
OHsPpvk3ZbmxnAp/PjXC/XUh9rmOzgDF/XCCsgoTBk+OtT7DYbVq3kk/pnAyeUDS1t3oA3uHMdJs
oHZAO5Cu/aA+24w1NwhTGUSWPnZH+zkO2FV0c3ga85je/lSuBmHd1LN5juf8znfCOyPC+993sLc0
OHC/fkDMvzlcGXyMZSLmQgn8ETkcz7HTklrtIpNRh7CHtJGxqGUaCpc5Pjdx/VzW1Tlt7QnJRXM0
6rMRqB38S5ogOaVYnMT7MR9efZ2VBwDreWnLJMN8MMJgtwwR7Ipb1mG/MfTiQRbVQ2OFQFEqIpi0
q6yk7P31L1rkZx9vC885ujRdKZP//9BYqxYIuk87d0tsJCmbuf5Qmc1NIetmk9Al2XegBprweWZy
Xs2jsV2e7Y1uhE+TJHwQMCorY1aY6zp4ZLIvdohn39FJ6L/pef7t13RMiBCI1JRwlhvzQy/MHvgQ
F67dNgrKcwWdaDXT0UOdrxvZK8uWvZ5qAkmWd+XXF+jvPpg7buoMKSho5MfHtjXqKML1xiEiAGiI
AxZiX/wUL6ov+DJBbm7mLNc3xhBkv2m4/s3By5RMGh341kwWP74xswRN0ccttJURMQAHasLD1GHu
6DmODcwpULS//q0fWK1L/54XVNLdcYTNlPPSBfnhKhdhXJFk3NjbtFosvC7/ru+DfZQWGu2+EAWq
RuIwNcFl+QGk86ji7Hz5Ev8I3/4/m3L/Ow3pT0LTvx+F/z8cciva/P9+xn2o/1xm2j+OtJd/4F8T
bfWHruuKwQtPqIF6S/C3vuNaNaH/YXF4B9XqsFyxcLEu/2uiLeUfJk0ihJ9MKBj7/SAyleIP/qcs
0jr8QIcR5D+baX94iSyFWQc16+Uz6NxZH95eN/Mdw23aEv2Llj8EkwOIfE53M+rIfVCa8lhwZFvN
EbGBwqg4HxL+dkNw5Z9BlkpvFvIK9I+/CwgwXmG6atZkBxJw4GbDLqp3P1zX8/cd6cdhqLuseD9s
VHxZ26aBRNQsv9w1nA8tHQelVJ6gSVzHY3Kb0aXa9mF6RQSSPPZ65u7GLpk2QzyehzC1mTVBB3eq
tUZs7XmEdfSlb+98G2B221ovl9/VadRG7CfFRhNgNQJ1BqAQ7gr+KukxyJhmgeZjbCOqAh1UxvZo
m0a386u9no/yaNOsq4gIRxVbMDJTe5iA+aE0BKKtVCc1bmHdatF7YwA7iQyYU8ymOLcaA1WS4+t7
p5CgXeLsT0VU2aFWQ7c3w9pcVepkjEV8EM6Sxw4Jeg377XNQ5aQjtXpByqfh3tNxcPezngz4po0X
N5mmnRmad72mzEPAH5JVdnFT+dsqCdydW7EjN9OgruWoB4Ao4J0DF1ynvj15U+eYK1OW8lgDODyq
KjsZNZQkP8IkSQRcdhhCa12UVxhd9lpi2U/NlL/oY3IF9gwQCge4qyqhotL8343UjA+V33LTEYQo
F0kIozXxcZmvx9DWXOAJa9E3zFZ6F692Vfg45oLmePkXowT7CUmA/DhVHru+g2VH87MaKN4dkEh7
H2Ajc6gaF0NA3C8/JUM2dRj0+Za2gHE9c4gIYQbCcRp/t4vzfn98ZomGFEAJBXN8fJQ/b4+VE4YA
hgn/jiiRD0WazzfI3FBnQ01pY4leMgJSifJuNfV3TcNhPCSnkdRUdVNkdMsRjBLqZyykE1S9VZG2
QAXz3+xnyyr0l2/JdYYsbVMCurrx87fE+VZPBiYk6rv5rFUAwRPqVl8Rp2JOBj51/XUG63eVdOsI
tPohF7U8+qVKb9oquQmbie5A0D5a9nCTEr1+NH2r3f/67f9YDyG1V2h/WK44trHnLyqfnwoNPXYq
epEFvq1QeE7TvUqGPl5t6sl1axvQxgTXa+SV1Iok9BKNUjWxr9OY3tDlUk4LAtYJ/XUUp+0uoJEI
LV7lZv2bzXrJ0vj5ajrQ3S0DQDfSI0KCl6v9w2Ztp1FA03aET2HZ7xUzj09+eJKiuxEpIb0BtI6p
f+6tOH1qFwTJkh/AgN5hFQEfFEw9Md1EaJV9YbAsqz/FXL9Ls59ZbtN1r1Zm291aRrW+3IQBHscR
x3a3DhtCxeOWzL3GrqztJVk9ynPLC53gUU/zne6bzU6qwsHBYqC9SWETmZjMb7MQuS2dSi9H4zeP
SxMoGRYp7jGShbkXWKOF8y4Du7tvcM+tpBXLY2iAVUzXo5ZEv3tnPhxIljsN/YdNjs72smd+qOyK
oqUrUYERtCbihAHeksIe0a28rNn6wNI2gyLqXGtFVF+1z2qdYFLlXBUEE5Gl2LmrWQzu1vKaWptu
/vljaIllxzRQCaCU+bhjuhq5ZCncvrzU272ZG/qqY6desdheO/kiwRrHrwoBCmjsh7DMrqaGJq0C
7z/6oXXosYsSKUBjD5H0JjCrbNOrRLuF81d4v/6ql6Lwp/2SJGphw2PnLwwILoKuH57DkfjmGHoo
W3cTfBsarllOn7tGaZqjytTG57ZBE2AZKQKuttffGvrXiLAsEumXTaioAIvXHP7NxNm4cb0oCMyr
vIZjlMzp56AjxPHX3/iiZ/rwjZdwGuR9Nqo2ELI/vzm4yjVfWhDgirwPd+zB6cEKgxYv1W2fi9aD
odRfg6z1nAkD54xQ98pQSXuakqb/zbnmoxKKp9AR2H84T3I8FuKj+0bZo0XTSYfkyalvVWV1dDvj
BD5ok/t0+U9tpxtHbYz3hN5ON63BoFGT+pNMlgEjJM+bTKbv0CD8Teyn5j610mg7M5VY6RMdQMZD
3TFwhkMQLa0kLEUexIK9hUPtN1eVJeevb5R7EVUaBi1OpCnLivXDkyChuzmKFucawA4hI3jqrp1U
Xk3MZY3QbNcRSZSLyBa/PnB0gFvyaMgSyTkd7XFZYcx2foaL1W7DgqQsc5DJutK70uv9wgAlslaV
VeBkro/ggqurOEiOjS7K85KDWuJqoYFvwNdnaEmPBODQUnelLftchF3J05KgPTRL5WFG0SfpJC07
ovU1yOLreEjtL0PaL8VUvq3UKzLeiJVsgkhAE95ggrIWgX0AiHLvzrNza7WzANkUv5ZW+LWHSLg3
0BB70I2uLWY3mFxN8xAlbXTTxCy5jd/pa2RL/VrCRPZoia4ju8WIBCT0UokpWyu/FG7+JaYNtq2c
LFklTfRQjfaSMSu7VS23ZAvCLC4HeUS5HN04NjCqyDhpCW3f1D8FvJteoLXlZogyIrsGc9jUJNJe
CtRhCqKb2IeYyKq4AyTzmRa2tXcj8VkPSs0DkYzfAJjs9wtEI3qHK7w4Ja5ADAEzBxXWtd6Eo9en
8F6UkRU3Q568RlNP3kqp3Vo9Q4k8Jhqd0Madm9l3+DhpkLrVV35DSDoDsxB9RFHoJ+GnrM2fs0UM
l6JCQYHCLXZUoVHpwsNeeqphkb9dbhU+sBMhVceMWzxMpb/l0IlsU+ZvFsDWM3RJfdcOHQKsvOFz
lb1Ik+Rj4xsd7il9q+SwVT73PIv868t6M6Li3yR+9Wi2mQ440m17ry2EsdPAd22KOak3i1gjiI16
by/jCltClHdw++7CZcLZDj1++2UjRW/2oLcCLUebPUX0nbbwFQRjGwmrEZHdBPb3oZvHa8IUD80I
XZcfC4ybnp0BFgYSFDAIJCPbsXYVuVAl/dfas50ouiFBuCR+Hrh6DVriFHBmZ+qGPqRqsFmVIwmu
k695ZRYjKqydfWcyCEOOxc1oAMSNBQeSsgmeh/fKLoO1zpuxG5bDS4+zNLQW5yk5GZ49+EerslpU
KTOgA0eGlAJTuWMIxoALv9Am9LFcBDDFestEBKtd6WSSrhspvl6qyLhn8mcCLSqbjmDXfMCU4CFJ
zAGhl3yZ2XkTjbIZC7DS+35dPCjd8cILs66kml/u/JSoq9KXu8YZmMaiGmBTFPQc6KEiNJRHafNC
qRlDokMPcX85QmohlueALM/BmT4bVa8fklncAuWwD5nvkqCRTQCBO/IUQkQ+ScgZjQxL5njquSUh
uyiJSDIb517Ek30L3zmKxDWSNpjey9UvieWYy4wOnazrHWhJn6yr4jUhFrhQtN5LG6OwW5An6pbY
N5xFv2QPch/MNrwcTGqrzuSFJ6ljY+TZo1mKxRgdfd/vyjl/dAfd2pKICEu2IGQhzZuGAbfvMS1d
zZDvrganOCohylumh+QVfUaG9c7Z4TpmfOMFhPXkGubrgiXR8aXayDKgCm1CdfX96oyqp8Mf0Ime
WPgSy0D8GRKEfCCmfAnZjm4ur6lnypToxzoZCHYnMiIEQ4D7XM5H92sFJrMdI5qsxgzz2h8mBhdY
Hil+HfQnR9rJIE9D+G/lVDyYjgPINDPvp8a5CbR+PKcNkB+/c1CDkA/mhXWVMAwdmNZmb5fLf1nJ
Zl95fVGJe7v0GbAyiO0y1UGGhn+d+qrgO/gpyGXFJK6PCiADl8IsTrvt5SFSLuDUsilRXy0vswB3
coO/ZhMpHmAZ6PDIdwAH4KYuT1q9nGcJhr6szhXv/ZIvh5oxfmmqurmN2Vrb5WwEcpcs+okZi4tG
1S8S6wCw0dJx8dAc0xhZp++o8zk1GRPAs5y4B8XmzSGyOxR262wSk9QWptIKr+IBLnp+VVUTA3Sr
9z05J2TXj92tyyYIytRMvVkD/H95RaLYnfa1VGpdRcaegGZWkeVFInxrH5qM2TtctXY9MgVYAB0M
3tJJHiOAsxsl6mhbJ/UEGJF/jMMH4W19YYOJBxwJgNbDzccEk3WlS62DE6XvhIVurWRIdpylLvvv
ZcdUMPTXPTRQ+AzZxppH0j4cOh4MHCKNAKc0FPFm0V/5Y0xkuUNAcuVED+gv5n/dhm68d+OS8Es/
nTYBj/maE9U2avAXOm2dPWTT1zhvtj5WvyfIAo9JQ1mNaK3b5i1O3KAR1jEo1a4HWdhBygFhm3Eq
jZjzBkkPjXlYQiUc8p9L61zPaX+YUXtOCXTyOHoygsE99WNnrSvpG3f2s2Uw+rtU9aJf5qZBptYl
TGxPwytmL3E6grCUK44DzQ745rhybcZ0dtqOmHqs1yBMdYomhacpnsdTNObWQRQ0adDmfo30cvAY
Ya2NqPYgm6MLNid7c1lrAysK1nOb9yu+nr+XE7TG1B+9dtIZI6U9NfLlVvUmKohQFF5S5T43DtS8
YE0MmD/uM9rzwL4YFVXlkG2tBkAtKQZvhZ0Z+zEc8XKh2FpFgl+qgF2OpeYzh5spZxIihd1up5G4
81na3OQB3lOq18Ep1sMI4DMs2AJ6kPGqxbokuzZ9NzNoQdiISYjuv0fCXU7olydC8gLXdZpec4Uo
ZgD5xkpPrhx4LHEBljZX+DLbDLoIO8V06JRB3kRUf42IIvG6HmweILD+EJfTc0roKsbr+XaKErW7
/OmXJkAxIRmrLQgz4OuOQGALYkKZPzgOyt2OkRyiZiYA9Lu29qx/KWy731t+sjcZTDBdHNt7P2kY
Gi4qs9JFwzulIPFYnXfSOQwRWBaBWWN72SfL1IyOve8/pKM8VHljXFtQG0loB/eexOHDXDEyb2C7
oCowD0kdvOhDx4gqST53KWtJ2lBdQ8MZ1qFBLzJsCXzxBbB8JBLrPk0JSCjgbkCBzmY5b10L18aS
ZMeaWB9Q15geKGmk5Eae3CIAGoIHe5Lmgatfsdypp8uWrYlXwx1ccgUdb6a7wIZa5RtoMyiugjmC
/IJZ+lJrXF7fxAlm/HvT3ogR1qhQ3H8/4pvNsJFoxlaYr8MbWRpo8c1oI+IAXVXWio2WL9Wz4i3v
c6l7mq0xXTFFdShA2d6mWXBUc7A26WQVMxtbmDkFESuSpWjZLkN/kJ4Dtx42hqudvq/b1Ry+ExlU
rjRhI89usSa6uCUZnHHxdNfyd+7Q3dQNqyWyb/OwrKmX46EM3XeTrPFTkS5kdOh131usbjxu/VRA
qQI+t5IA4wBP2zmnyksxxszoswsnHPJgd5SStMzezK9H8j+aHj5W7Pe0IvzhfKkBzQYQS5qRTHDZ
nCQsA8Nh0jXDuDPLwvVaYwt+qj4W0RlVUXa6fMU+Ta45Xq1c9obbpeGaFMRH+CgX3KbB64tX5jCC
LFjqrCb2Xc8FybgehXWgVG4fh+nOoB9646gBVliJVoiF5NKauTzuRd3JDUCjLWdWOklDeD0AVbBD
Vv8s8eubfI4QpLBltF1wyySQBL1Pl8JGFhDpfKP4pruMxfIkOtv0Gw+yI8u3H9XEQz+5XpAZkDvh
wmw7zLN9OT9pTgpLdhE1kPoT+BrzPiv1cp6HdWtJICxORGa1yKnNlx43GTWrCgrKRsBF22Sip9Gr
wmAr4nJ/eQSHumK3mopd48OHhitKo5rmc9tbi4ZKhQtWBQ02vE5n3XNTDsy856vKNE827R+/SYuT
qMKv5Yz8H4BNRAY8LaOVPab5szXLW7qwj1NfH62g8j+BtTyJyXq0Rv9FC+wQn+w6FOus+E+Wzms7
TmWLol/EGOTw2k1nSS1ZtiXrhSEfW2QKioICvv5O8H25wT72UQeqdlhrrmwE1zO632Q0giXtCUUP
ASXEjOgI0Ggfg1reMTDzJKV8ZJpBPYutqDi4IXs2hUk28D/sjop1aJv07oXfId8RAd3iJ/VnZqld
9+WVGeIP9jHwFJaz6YxIHMicQ3gHUTyxg71lSlyKNclKfnuh+2G7v2ToyVl7AMkni23AYipzckJ6
oJBDLD1tHwpzgltk/YIJxKAf0H2MU966GY3ce0VL6BGp1bvCaRDtSjC/dI777Y9Ulkk4qb+8VhDY
FpDgFzNBKhaa09ukUkRkof0uFoA42oG6C2ogslNKx3GIHXP8y0qQbpIQcad4bXqXCgpEMCrD315H
WQkFDqUXWD4QuYgMfaxgvu8PYDC6twy703UkUGNXA/dL28A5Ue1Vey8k76o32J4UD3b+F1c6vM+Z
qHX+MA4DeFfnAIkXebXRKc3hDE02FPIuaplXwHiue50RRZZ+sAn+cqexv+UDEIRSeBjhdBTPOZIH
aa33Mw5NgjvyM8QnFF+DKI5u4N8QaVZAhTwkpDW0hBR/tguHmjjyh7nymY3SprcgviEfzixF0C4e
4DKTDlPstSq/Mbj4KgRgWGdm194x+kUElcctzdQeThBqegT3UW19hkBUTxH5VKE7GlcSH35lxUw9
l+eIbKR31o7kWyfzY1s65HECwswcPdz8JoRYX+5QLbVxE2KUQP/2qzR1jFXAAKge9diM81/+aP4k
kX1aw9cTihZm/hccXeR8u0x2ROac2wQIxfq+pCqIYgmVEO1b9tbVsCzsaj4DcT6mlf6d58+uHB2K
zM7aBS7f0REk09np/d36201TEMYhzJufBVZc91n37Mh8glX3Rbdb3uANHiWQD79S3kGZ+V8kmjuh
q2g/lAA04BJBRK9J4AEvgQlOHiobkWJtzR/GCN4ejsqu9DK9d/wijUMy1usTP3A8qvAGMvSxGpnv
htB906K5MI6lmU/fNK9lLlgACJeQ9yEnhkrRaLjfFg/J3jA/ypz8H/2VzP3Jl/JlLHLkFoAvFPp6
WFDlLXtMk+LBsgzzgdnyqx813+boAjmTrIJ6+Qqm9dAeUHnWvvcaRMkVjBvyX0QOflcOl6LDkBJk
fxQyj7PHkMi25ALW2Yt2Lna7nTSj3xrFDxrRbh+M4VtrGSczLQ5e9cvzWoZ5TfQ5VMnP1BmYWoUJ
NA5AjFUZXKiVfviKY1gt03cztJ8jLqWkLl4oMB9zkf6eI1gc5EdfO4ClymyhNlq6O/YVoMwgMI8L
QuD9kDQuAY0hP1Tj/ZysAu0WbMOAtgn69p1Ihy+u7ntZE2XJ/AjXutVjWwjyv+6alkQ2Ui0XZkwZ
9OglS+DCR6Q7TiM1LjAOvzS9t5UIqCJxlB6vUVRuEtc1nHqtKidOiTmqIIvtW4/ivrG7T9sT/oGV
gR9zbbzWsFX2pdTQBKhROcypyjI3/Dnq5Jxg7ykNkqd8vjlFEp5Cwm5kUn65UYFssbBeZZEdOYMv
UGDGRzGHfwbfifYJ7OlTODZfaQlqecYEGguvl+ioUcDybSY6OLGZMZowuWf7WlSLvKX4/Peq7Yk/
k/JJO/ZlSSv/XGmqmTZoQbw1FuCT/lYtdRArt0djV747nS0Pnmgp1yPNJU6ZAIzibZ7c+YblH3mm
659b8iGayYK97jJZ/JLrUUbUF9eAL/aRGsQTnzYjWZpXShREWIA5qiMi5nnaWsUW9mAStldiCAom
EeDlQEM4MD2TPvnBRh7VepczMII0LxQU+Wycbw1MMYpShL710r77gzucKd+/bPvVtruCA9K3D2Zx
EoH8EPCHotxv9wtwHbOH0N7QK++bWcxH5U4nAt+g26buskPBdC/t4JrbnLNDEL7nY0Zo55Af2gai
krQuveM8U29oOIHwcSgkr1EAQDKYnUfmzAfHbkyKEsgVbMb7uK3YcYvuORw48VUdglecSaixJy58
qeCc9kwBAqf5ckd1J4pNtcxqVo7QHpY/gaOJHef1YJwrWBqc0fq1CtC0RiFez5apYe8Alw0MAVZ9
Eog3mTviseV4UzKlgSJdE5XrafRgB1IPXdKIWIdlHH8XptY7rAHXUbO5qdU3NsFPraPOHqhxvvG0
3Aj8j246uvs8l+82z+oW7BgA/zqbgX822pfGMZaz1TRfwWjFwJU+56L9LlX+BbvHi7d8QoDnxPFE
q1zKhjKUmsj+/cprD9L9y2QzfxFojPZwWAKodog/XQLUh/LKrI9dnGOAZS/8T0IX870W9jdzNVeE
6gt1wYfSUb0fLcTKps/KziW/iEh3Tt/EUDc9dPN1an5EeQJ3KLubUUL8nMH9RGLWoTeqj0UBPfaU
s8So24e9P6kT4nFcU8jCqSBs1NB+wvFhowCe5xt0alCFZAhMlqbZ9vQLdyWWbNf72aOdRAE0UkjV
IJtD0nIMzmjbZV8+p+qhDUH0ZwE/tQeKiff96KfLrQznv3p5xwcYXjwzfMV5v6ADOHjaM3hGKd1V
TcoakQm3geGARihwLCvT27e3YPbHh7pdwXzp8Gi4lDV+Y+OwMJA2c/6x8qgAeXccoAr5Y5hcO4N0
Tyj4M1xyt8QB2FSUbMsh8FdhOdhBy5DWTuuWUxRazA66/3Fy/JfRvfvjWTYjvGT1N7URADejDdkW
JOdCC6Hd8VP4t8bnfBMYE3amrrELzgeRg06cZGquknQSYSKfzSE0qhrh1h02T/sUGRqO+VxlB79H
/OdTM+/tb8IiMMZli4FHyip3UBHIF7JA2nv3jNuf/TGRmszGoscMrPfsZdmxyKMV2B5Sh3W+Sdij
/DMgHT8yKH6uu3a6RVHwEmR5fdKy+lFq41u5EmVg7HwN+FR36PdvZQN6RwTLJ2XTnUzKCldk9+Zq
0ezrQvkxhKO/MsAdEAqTHCSNiANvbzBoihej8k7FGFiMQzT2sCwADirNz2JIlpMRdI9k+0KHiiVh
ibtCMB6py+6zDS+JNWjwzAFnd2rGJvBV5XymLXFfKlRrxOCYMxkGzFKqsD+zvDxbjv5v6exXl4S1
pUuoh1KGAH3qcVhxXgdp/3MkUjjNXouJFAMKsF0Itp3+H+foimTLMsvFG5tzagmg7rJzTLID6RNc
TDsl2wTiWlCa1iUBqH59n6qChEAehHoufmXQftsu3QOSSF/86JmdzA8rm9qryCmK1ziFwF7kLhzI
SHE64ttLM5nYCfjyZIXaIYlFBt+X1vOuIsvdXb/+XxalBtSA7mX7TVbL0asqHpy+67HhkWmEmnsB
g8A/KQU2Q1W5kChsEpFgDbnP/fofslxzlYUrMXlEaOSjxX3WBeu2buUOT3q6EI8VfG90puNeHHWe
UyoWCKvgGXMPra32aKK1z6PgETvlEb38HoT2APwccbMYMb765aoTSRIwUMwLsa8lBxKl6tNIbmaR
urgv2vcsaKIjRxXZj37a4YoJsM8m5gzJzN9vXf0wh6eybvU9GQh37RuH+b1DTFYxNfXFKt+lmg5o
ZJvnaMQeZVWzBpWJTKBxwuM/VQEb+pONvyLhSJqnRV7qArdUUYruVBpmHpd95x04c8KJa6lckB/N
nVuTCEGc8Lg2o+USqYPJL/1TO9WfuZMXJ0rckhZmGU+6c/TRwgcyOqxjwOMeK1+hTtFTxtZXBUf2
fQrQV+mel/qvwrH8g4tp056t7X89keFRgiQ4RivmPaz95qSt5ddY8KoZzdGlfdJGeVhsmActFRi0
UEy3cpzA2MI6PIWpPozknGNY+pPK3KZ2CtTTMqVU8Nl8AXU67JuOIg/sUf5wtkGWX3ydMXgek78L
qen7dpD9IVUU4mLgeHRLq3kgXnQgYpwU4N7nx3dr8tBzLGTPtjTwUGTIN+f5m6y88JRGqPCA8f2g
eIM2YhwcbdvIbop7U835z3B6oyFgA+bmC4us4rERAvI5TX9UyXcjHPSLo/hub2Ollt6+TNOfZe7L
R3e2Cc/N7Wu62KDMVfTUdhD9/aj4q2bs4gZZs/soGILrMr0RRP3/7VTYe+5+ylKTUTkbGlitOJww
6W1z+NlPLQavWXDZ5hHb1AdaKwlFuI1Prtt1MSK5Oi5gNojeob30SCLMXBaA60Tbqnu+wnZi3fuy
plGf+73bWfW5tVLioCZNCNo6jEozegdNzLWljeLY4BSb7eG9GCL5XeGFp4/EHsMlTjGaU08fI0Kq
55o8lCjtT0bHsm1xWq6E5CtitH5rVjwxe+4khU+ezo9jF/ItMMbqOPpKHTNUfA+VTf+f6vmBkhxi
YjrF1fplZjE3PZe2es9L6zuAP5AWy7ycczfEZaCPi5zK27aoax3WCpj7Lp3dwB3rSU3ZRqDhyOPp
zJQ36PT+oGpyLpLKHKUOK3GwYSwOSm70JAouOFbxKAzE0AhSf086ew3xu+yUkw2xNfRcRyZjjO1V
UzfvupCtoJ7n6iBav4BavEDZaCHoM9+CeReCZdcAg9d/j1cUC/9ASSuYVzNTB6YZ+4KU7n2fj6DA
VqGiYPR6CjAsdG4Snrf5WavTn4kVelfJplTlA46EMjqrdaMf8X5cDWxYrbZYZk2FuzpSwCM2eor7
hVJg7mfrEHKM7oGAkO4hfGzwNaF7cmB6iemJjwAqNy52Kps2x+k4s+d1TLne3uzXERegnGhp2YkY
AvYW/FWWSRCiCebOqxme+kRiRf36FSdVOFjlOG6U6zgtoyPB1g9euUzH0FRvfSMglQcZvUVmvrjs
mi/VYM97Qm+eFSrEmyndJxdnU0h2wQVrI2kswmFfMOYEhI6l/20di9qZLC5ZybB7sM3glPfOl1Rh
ePKnYT7niheSJcUR0mb2gFz1V7DMwROMcuZh7/li2/fZBoDXD57+p79hDtWBw5cN3T4z7CSF6hSJ
FtzR7OanRpDiDIjnKgyPuI60OiezaI+dwSVa0Pc/e7k/PhHFyiaZ0zcqi2NB1uJ63C7rV4N0iGG3
VCjRIG8Gjb062Xisgo+MVe1N2CK7Yi/HtI/SrERSpQg74Dhvrt6qrwx6iAeSNXylUtKjdHFTMPfD
sL7R2vP1iMJ7Qg5hXmT1fVjaQ+HVw2F0amwsvQ/ym2Fp2Mk/vb8GIPjGPXTkn+1LM0yNwKPQ/WB2
/5aO9c9Ij0H870kgX+qUtEZ3kDJ1IPm1V3cInoiXQ0LXPTXZa19FzqqxeHOlt6aucoYYKdw5B8Ht
eWIIsO8c980JsYJ4BrnmVqPao3IGgJATKqbC/f9MnDxThB/tlB2ymsvWB9GHyo3tpQjJgFbeb5u9
NpGd4A6Tur9ULCerkijdxqfnpvn2Tt5YeTD0gkcM2Dhf2+S3KHnktqF2UyJ+sIc+vTvt8pL59qdF
7fsUWPlwbRJCN7YPiaGpdXL0aO0tViHNuq0kPve7pcbm0W/kH6fPz3lY/dKC1bcbWa9+TuSYM3vL
sZ4sHB9kSse9a6fPxGr9CS3y4lnvzkuFiAChz0MItUOOiz4Hk4L/mRp/Ab1C4AztF3Qmc+gwn8w1
mpEaK4FmOJDKdjpWimtyzofgcXspqRsKQkV4osySngxL0cHusJuUc+GfO4bBZ0+q94pn7QV2FhSY
Rh6aAelxlhsXshSsh3F2H6eyN26BEX6Kxn/ZvgXotzySYup3W3jfNfV8R/beU1LWv9NRlzBIrsIb
NHPP7r9auv5+LJol7iOW2BPqSdMxvys+Id5NoiezgNgeDTxsSBBg6ASVc56ZDZkcfwVOn9KALxOE
5Q81Jg+Ng1yESKqDZZvljZC/7QxSeU64RQIY1Qsw6ZGLEu3sfPq76PKr9TNn36Eeo+hm7ZwhzTiw
pAIvv1Zw24VWt0oe2A5dqrq7b0WJ6LHaeS1e/EGEmqA3xNW1jZYzrBtsqYqtWMi5Ya7CK5IOgTbM
X6lO0l8mj9Km89wKpe2Y366Ldui+rDAcn/XMqiTCp7wGW9SuNTCa5KnBnxL3w+DdSgh9DL1WO1qv
Dn7IXAE/ZR57SUF5X6XeIRxssj1a8T71c01Rveb3uNGh9bJfA2bD9f0tlOb8Had4+6zqMHTO2ZBe
3DbU7ITrl+24WlYpS+Y0caMMa8fqY2D4wVa/8epLyuoEJi5Me20Xb9s98k9AjzLKIMIyx4tfLr8W
BAoUdAYn6FoYBGTNMGPX7r2J7F/RzEzNjIazrlePscyNM67+B2b76bUwiEI3GmGekjH7kw8mWbEg
KjlknpI2JNbXj/6GvgHJ0v1u2Br1ggu/YF+22M6jbjAOZgqNB8cBJoH1wMSfxxpKcuJqd2DHTGXm
JiCF8pITd1Pubqo9zzS+ZRE0y4mpzAnb8XQfilV5y7h+gJqDhpUSlN65YBwRJ8lHZSR/t/3ksC7t
Ww3/KvfAk4TMPQz5QGhMfswD/3m0eA/+qYYoKIQlm5vfN4zWbWvaq1HOsUOW5YWwuacoJYqoMoxx
T3ePoHfV83DHpKegje5Cv9lz76Ads/EDyNWsxq7Sjdj+k1ogbsi0WQGuYm41KDYeo0lvU87GYfsQ
Bod5k47cH5pk567Q8qBbu9mnfn/afn+9AsV/fZsyABtce799rj6lyVEGgJJRf+jYwDn7ZOtbWUBn
slfbhDiPNQZROrbssK3yq4Eyp8j9uzsFV5WienYWCbZnKe7b35gihjo1QKCbIWE6k7PkEV06HBac
J2e/B7laG3Ti6CcmUdb0TZkRZ1brUm9yEzAEYy3KN5J5U/VkTPNJL0DYUHE8oTP/4aRVdE6F8Yx5
345T+NHIc7OLq6vstH3Q/lSoh2BiNeOsBx25REQ6kNdr2U7AIAsHrbDJ8dLwnVgsXyu+CFu5upXe
fDYlh6n4JA1QxyAHKia7HQpLjwKSHCD+hblC/hG9C1G/DnguoLsiQ+v6qbqVAdhxhQuYjxmTBcdB
TLQwluqpkMfWE08qccgV5W3crBtLR+mZmYw4qi7ABb54T1XBN5G2rD2uaJc8LclAYfCHL46vl3DA
UxV1suyY7oNnWNXJ7vI6M914bvhBh1Dml6Q38jiZOobpXlnEWxlJUnvPxGScZ+OpHDFBjtbFzBVr
mvXRaQyvQyiDarFd2OWI5c8mvtcoPQ/CzR96jkyqzxDDkOkORFau7yo53QKIwngPUJeWBgk5AQq7
cAG6LMsaiYXlzlfPbTEmJdYZKcVLz+15tdv2rYC6lavuIyN6ynJHXKnrE8DjncX0dd4BIRi+XvJc
du68ras+Oulnp+2fiugVjW76v3KmqBjiejOLXAovXH36NSpd41+LU6/CiMJwLJS9+r51wSkAUOzs
A/Ob6IE5TnQPixevJEE7IEtjD96MEBVmo9sTOQvFk0QwmOMlj9uNWV8Wo/BP22meFnKgP4/6ay3D
/JRM9c3tMiaBUQN/he504gJjwpigE9Jhsncq8akNXuY/Ia0Vm06pbtvJtd0jc+t7J1Owpaam5V+8
ACQzO1qrDB5O1XwyN3YuQ6dn7ghm7A5cZNtOc0RCgz5ux8EmzuX4OpmdeXAtbzp0o/dfmLaH0Rgu
HQDw/aQgKgzuzGJBaNLnKstFpdFrkiv1+7L0AxdNE9I0E6o3iQvGXUzymkV4VqN9KlKKkEaEM77R
kBVjnqL9TNM3ME/WyQjpjKWPGJfvunPSY/ZUON3L9k02wQ7bgp+KMda3FT73r9VKDQEfQSJ+lbd/
i22DGfxgD4+bH2r7EFyWrcytIYwE9g0NFZEGZUfPziOGitA42JLUPhlW/slwmLQFSXsZx+xb0I1P
dWaSYNaziwzz6QMEv0NICitapNj2tzQJD4ECg2YDWdhVVXRDBvtEaFDy72ytTOjNqrVftuOlCEq1
n8MA6r9i9ZMVFc98g5RUig+zH5qz0ZvOY10VMUxN5+JV4k+wqnrdHLc91JCQRNtMXE2HvRCpVI/R
fHFGRtWr4rxaK+Zg7dq3J9UvCewbXCZ9QdCnO78MUspatInd2m2KVcwmu/yMPsLeTTkO/xTpfTVQ
aBZqKlGOUI7Ajv5Deg2CSQDN2IoZxqUgMiri676Yy3u37X81c4S5morPiSh/k77561WkODjs9liG
zTvT/i3WV0OQxY+sUPOTj9iOkPAZlz2qrEH1n9sj5q9F93qvLIjVc+18tpxAj1KwFt4sfCEat5v5
TE2McLgT7bkpcFqMhTBiGQDd1WE53yDd7KFCjVcGx+8S0lfvpX/R57L7nfhb3Vo81EiXY0facSZo
zgzL2RtjKh/JSD62wvovNUyU3QPbne3GX5gn7KYQo18+MxA1tEGzajSPUxLImzNB5DGtsYqd1ntB
bvu91A4r3AnQUY0MBrkuAh8lq+elLP5jCVM9iU4mR1HDuSgY/QGt+SF5Yo9aiohVvBWXvnN1ldEe
CPQqziYt6i51CEGC6nbI0UFT8QUleUAr2KjEmegbhfekkwjxlYuVs/S/GtRIfapB0fkVt7lImDmv
8u9Vkfnv0PDM8Vz3k9z7ifXuVqxsGOf5sR2w8iL72opXcD39IqdPNrGXIpkh2qeLYsfI1x+ZT7LK
4ta4SHuJR1lyTEQOk51Vl7X6sFaBZjjJYz+yhsjKUp/HjMRRX8TVqmFOVY0Yn5C9eHT/q4knuxu2
YhhDy6IGC0wAQrh2qsMTc1t/3wz0Z//aRQHm6N8gIsr/eJ3hPoviAwkIiM2sbM9e86fLBqiXLmnr
vUgZpdRDHC29epnV8stwDC7riImUHdh7zxmyV4VvXIiQLHd6bkhyR6dijZmvCoLIb9gmWfW3KiP9
aXCUe8SG/RFpHBuLmby6NqGqhDQ9DoM4gMDiZQ1kEmhUoEzS25OqfXkYLP3gTHN4Xbr5vRciA+ZC
S4JST3TZq3vFTxNeaqsk2t6R6Ng0+UtIyG818B6xaBVDYjjZDndTN9FfyaU9dXP5MmfYn6rgZba8
BHn+OJ4WW3+zOZCf+poXYeWX7cMzCpJbyfqCutAM/UkUiq4ZaaqddHTS7FXnclF7h2rxWlzboS9g
Z9o9hxAHK6crUM7D4A+XIfPSZ7yevvfYtEt36VCi7cLCiHbWSiT2guxOvkB0/Sf33TT/yKkQHo6T
GV080nyvgqWE4SJfJGGSySNh9lyhdKysWNhZIQckdYxDhkptKgc0TIFCUmTPV5O38VQIKwRwlIRX
P/f3Bh7IK0yahmwNgSOHCkc506uZKPPO29mymbO7o42MAySYxtcxhh955FTEjnPF8vWLhzIPHwfB
pR1O6TVZskfVA5E1ehA3uU+od1sQ8oSADs/B6o9aiygJuPbq0YuDqzFwRK3dcuZ9grD1Hwl+KI+9
5R/mSKPKbuoi3v5MxNTiIlMEwtu3ZhrOJLF6t64OPv4NyPrkT5i0pxyh0m0rh1U4XpFnGnEo0VUs
uiZg2CftystY1iZt+idKnhEK1pdNQtiEqb5VIxEF3USyoUkIRWv607mykvcKPFNaIBCK7OS3ZZIR
T7bFeQ68ryLMndvWbU6LfZetCFYc0FGaAx6LAgF1Smae+uk2Tve8fYucPkJZCbEGjBT6zSBpimsV
ABNah5XNT8y1H0glgtexZHIyjfWFEQqs556pwtT+NcRNN2OOBr6sL4Ixoxsiiw9cF3kmurSjzJXH
sCMiLMgCHjkP1wk5szAmB40Qudvb91XWbISd4lH3CSqq1P4zrEZnOYr3eiQnE8GHHQ9DcVpycutF
ab9g/qGLQPC0nUW5SmIzSN2jE7XdfrTd8FRRfVG2JugJyRxgQrVVqgNO4HNFGHzvdli47PJpe6Oz
YUjwioxA9IjgqL28e9DQFItVd99BTL6RjYi3I8lfRefffaakocs6xTOQCK1zyHzy5ImN0etm7c1x
DkWKZhbd/mkbXZuWv+vK5hIKxTzXN6b9Vs+RnIc8xUF7+m+eFCFVYJl0ynPyqsOxWm5A0q7ogdp/
jk/VLQX9wMzmPvOHq0O8cEBQzYmgbk5VE0m44RaYOKz5sm5KnBZ1hIeL+5KQwfSvv99ebqnM68R+
8ABW2DxHpndA7lXGGAymcxqN9SNjv5+dEe35kPQj6k+NIkGI41I7xRMo+B9LxV4+Gc4uP+4VpdBb
Nq0lPdX+QcFyutvOH78e7Wsuqv90tZToslhTJNZv1Gzdv4+8Dgoy6cAf7RglNw+NqUH21GVsMI07
DMOnXSOX38q7cgBoGVmZOqKhnDEvRemjl4rrTHT9g49Xd7/0pCYZnNtwzRGrLOY96b95gvfOXmeC
CPE+cgszHGPsUSjnPIay2W+9CV5FuEGecctWwVUpWUito+gEXSSZhcgPyCsV3Ct7TBC/tsNFrd9X
Rr8Dv54ihF4bElG+Z3MmnvhvbBzfa70IDnUelr7GrLzZ8e088C5E+8RpkDjXFqJZy6qlRye4MyWx
3Swrm9isvPkQOag7AEuxwk9IHOUxQFCQP23/S44mmt2SfmdEde/nRI6ik3+N4Ghfhzl7CMDz3fx0
9m9bHUBHIG4t2qN9ENCzaTHWVxS7t7IsEYZvV243Ena5VqBIHmPLHmbu32GJ09wXD4TqPNl4vU4G
nhj2zjwjUbC8ygH0gNVcrcBmdFx0xLSuO5Ptik1Mc3ya8OSzTCk8uFfqD4/kyMNX60uZjQ8iREqU
8a7Sw6GiV5Q0UYvmpw3yeBsPRBWnSO/BQvCwQdtovbE1y5KTmuesyTxS0tYyEOnDQ0TKwGlazAdH
lWwU1xFdj/LHWz7EFMVg66ZfQhNSVZD7yfqsgJZNTDwL30JZUBTA0+1KxgD7abCqS+hNf8M0RR3J
96iJTGefTCRItqu03eKOLHSX3QAp1QDllvk2uc6prXIwo8syxUnkygck7/FW3udJm52dgF1dHizn
bVYwSs+6Y397Zusf7bZ3fkxsVqdjthtMgtNHo8iPY4aQphtn6zi5g7ihSsifCO/USEZQlIH2cy+J
dv5uNZbRmYRMTQlJO2tyAvOE8phnzfM2RswiQqe8pZ3vPNwEORBjtXU0nRp+skTsz6waPhCUtGxu
aHRK/PQHj/0cgu0JvavgOLEHZR6zzLulSqK7EgiKbKSZpAZ5/nDafB2+SP9jzmn/KMeKSTFAQbK/
GfCMOZ2WuczM30HD2Ut/7RIftgCbl9wonrcBxTgY6nlKx3s7KTteFNkz1mRY+9Bwh1uwUIhv3r85
Goi7QMred5F3Q9GYx0umfm13ac1c7KyLfIyTmb1D3uiDsLMcaRNzq7Jyn0KqKG9R9o+oPln1oRsC
LqyVFbKmWRy23wnqr0hym5tVf2wIQ47zvjCuIdnpBExAZzNDxsEvTqFSNNvrXGXq+AX2IWRgnvuk
ZDlkTfhAGCA0OTDBPDeLb26qw2O/7l/6Wv6MDM7loYfVtqZJE1VA8ClCcgTVIB/H1KhiV/smSy92
/LK3GEhSah2Nqfqe9eSAppG3U+Z8DjzzojQfjJg0CEEXxXsh3jCIl/uFuKCHJvvdpvIkA54a7l3z
VcjafCXCY6oZaJltH+0G8nVIpjenp8SPvnvwvK6lojgTJkIFtipAUSLGxdrBJkeJLh+gfX1uzoEW
mOLGF4Hh6sXbL6VYs5Gtd+ZNmnb6lDFKZ5nKEbw2FWOXflPYvRGzYSGe2/ApiwIau1WTPmKWuxZe
Rw/Wzx+9Xr7nSfWo/OjDp1jdIdYa9yKp3qcQCOxsjB4F5PChU6Eu6Zjpo5f1dwas14U3YufX8DyN
hc7PnkikdgwDQoLpVyfVTuDOVn+ZXlp4VT4LRDuV4YNYf26vdvbCZ/TShCe2JgW901zFUG80ZFcr
QDRcvGRNEd3r305oil1psa102W04LgjKwU9u+fdazsOlNXIejBJZhFvZrIN1/Z65YMlxy3wlkZwO
ojIRSvERueHNLkYz9qO0+cL54p2ZF4cPmIZinbavstH61AWAHe0geHXMuruweH/c7tWub4NbZYbP
bKXSR8YIUBoCqXj6I5Zmvn3uF/PaW7n3bfvSNXpuDnwKbzU72wcZZPYVcHUb+y3xK6BYcpq4JuYQ
dzAIJbtyFb1nFfOFqkpOVTA/IezlFdfm1Zn9Irao5Ei4Jotdsp158R5dErZiZyrfEG7+hwCkv49o
9Ns0nK9B3cIFHoycfpDuMwMBnSpMOVbb71pzYIirVyjPeq71FX93RbDBYevCrQ6Vr9Msn8vqldva
U89nxTcJNn5gNToqEPwCbtFeQ1S/XmM6P9zK+gCH+1rgnjjh7ckPjK0iImBJf0udykIsbGMk7auf
1mQ/WF7H0qmz/wP5W5yVrSb+lvbYG/7wzF7afpGjzY4SvJerg4/UCK8bP6No3VsjGYUsnLAorNEz
uqKQ4Gmd8bYs/lX0SK/SuWk4VLG6G2aN4Wk2g72NQoEnARX+SubBQsbWpmAjBbZiyZz0XizWf5bS
KBlLxA1y5oucepxHPmOrjC33Vok0EslxMJyFSYNjm9F/JYj/ksf/FbS546LW3gpQmfVvZIrJK0EF
CP+QefDn5EvpCP3gssOdkcSTW1FRPtkJkJSB+81SQX+jQXoZ516f/KauGbt1E5F9GQNAjBLnAC4j
eYyJCVyUDZqnCZC0Jl8Rx1jLh2JOvuUXd627ZFB3Vz5VXOVrJjzjVeTJdvgSDJ8okMji4906FIZ1
80N2laWC5LFuwzYQU1O1P9oE+2nB5Rq3md3TpHI0JUXAtKckHZTXzZIR8Vj9nXw28pcGOAsuUoIg
1PlhLjxcV2PP5zYqftJQy7ORknTYEv58QOWL0aFlUk8uwXg3/sfcmexGrmxZ9lcKOecDSWM7yIn3
jVyuXgpNCClCQWNPM/b8+lxUVOK+d/FQhURNahBCSHJ17qTZsXP2XnshGg6u//E9ChQi/fIRe54y
t3/+HggYA7dhZzX1Davmpmq58Uy83RthlIgEPPuY+0XEtZvg6GgMsqwVrz25dBs8ehX3Yfzp+E11
mIWGX7o07crEognp9r+HnF+LacLKYHKxm0pBdLy7syFincIZkU7tznAQBEu/UsW1dGx/L+ry4dtF
b2ET/z5weiq6enTPHlJm+ct2pkW9H5bpoEgYnEJXFTu8JDc0Z/EULdQvVkr0DkxZLTaSQw3Pj2p1
KE8tym0G1qhX2/QtTPN8nxLFgFDx5/eXFfb0GlmDeaoob4usiW5LAaGpj21r56me2ATfNj+BRshV
2zJ/ViVXCj77UXoc5x3dvQw4H9ZJXj5GE9NaNMwsHHmwI642xxTY/e9T92hTn3sRqOs29AHHCsSy
HbbsbGoec+E6t16X2Vvo4d4aJei5QsN/iSTtZzieI6fXzT5ipn/B3soLomr33DTBTcYw5KKdgcjq
jvlcETXuXpojfs1ld8bk1t1bxT4ou1OT8AK7xAadGRueJ1HJR2UYN5Ggh6MLGnJO17V3E7kHKx35
4Dzch6iBW6JtTSRq2jOd8UYC33Nkmpqcwwl9Svr5Z59DYY3pXw09swHkFRDf/uxH5dz0+3H5luzd
HfP8DsYAY68B6c92jObwOk+grRfFk8NdK7JYMxot0oMB8WUDEWnefoMgAvP+m7wBLMU7IlilazW1
DgSKNN14JDJty5xcSdzyvsKIlpsI5JloZUeiChFvh3gywj5VBywXhVe91kiDSIA3H3jZ/ig++jE9
WY5ZnyyjfdJ9gJ2DTQtPsjjlAeOq6U0H7XQNTP3wXSlH9O3XfRRiBjTiep9Fg7/rYI9u5YxqKSOo
h/BiZOKi2lY4JnbORDah8e7YhHnm2JoYcTK9+o+/aH13f+Ay/0yV+zfMGdScMCRtuHpckd/slH9i
owC0GEbNBr+2GywdTeFQjystLkU5VPhcqF5CP6C7bdOrHFoPccdkJnt/mK1z9Ydx9T8iLP57LOK/
kBP/3yCM/x8SFsmE+KcXbfPRfvyvL6pcxgAfxdd//sf7R/GZfPwzYfH7C/4gFoX4xzezDOSduWCZ
QmhRfwiLSy7ggs0MPCiHJvRF4If/HeMd/MPm9XYpZRBjkpxnQcxpqq6V//kfhhX8wyT/GyV4YJK+
bQnxP4kNpP79V8hiYNlkE3quCSzaFsIBaPWv9J189jHYWqRat/inVnAWCK0q1am0M/DygbljibzX
zdwfTWtRiLhaMAH3NNOpyT7itNcpjuVyAt/PivUQeUj/VKFIcE1fw6qkjq3rDc7geMXG/tuIUQ66
zDzZrLajq46IKTwLb6TfnpwqD4hhzi7eZNHdNEd8qB5x9HVFNrIgho8+Eu7WUL1nhga7j+ZjVZjd
V8A5ZVY0fV7iXI4bo6K8rAP95It51zaeOPfK/nArxhQOsjbOyZGxHQtkxJ7p3pf1lSR1wDwDXvyc
Y1htjdMWe1q07pr2BmJ0fkIlTmURIV1fcLaO2wGdmtHaqxyLuOlX/eNkUVCFUn5l4Mh2MLi+iGHH
rbHg3hrsSXZeI/T9Zr74SMykg9AwUoMD7lvM+3FRu4uq+DSdQJ6zQd6xDtBNcKZkP/azu8Gl80ua
hYUJrZ5v9WA+l2asH8DK7eqUxNyCw3IT8LUFbs6rESK3D2zXv20EpNs6fWCGuaYEkYcAtcKBATeo
TGsI7pKOk1UbTZgSPjwT+o8tEL9benyv472Ws/2TBHUMslUQ37ZYvf0yIse584C9tfHPeEppUpvu
W5OS2NCaKAoV+bBGUD60xGNsSNK+Lc22eZZF4B8wbGl+OD5xeliRwutm5LRE/cfWolzEF0sXMODI
U6mk2neZgyo37ejdwwQ6gSPdxWDdNgZYqjVJ7foSiwiCiluR7eoFQJ4yF2nBnBy6ZOxu8GkeOUnt
aqxSW7/2u1MFgGWt+1aCk1PGBQNMt54nmtc5rK/r0ODhxjRyDaLwZ9zWau9Umi2sZTpHy4XCTEZH
8qOBmyfeF5oLtM5l9zEjAtnkUrZLlHzKudbRR9nB0bRVfdcrb3jiqJLI/iufZLsO3IIpCFr6RKGE
y7zuSYZFee4CDwRkcwd4gImbUzBARMR5pOBP1k55NmJjuAVv9iKW6rFpvctcyOSKSbt88q+WU7nU
KHqg/dRDMPCbEEviVdP02rpdVG/jOPiRMtdm0wifs9RubiZd/QIeN20R2pVHcxyddTbjL2rx5bHn
UUsqK1Q3canouCvPfeiGOV3XYZK8iWw8SPslDFv3/vtNUhEbhzkCOW0O9Ebd04hPgdRP6f0UD/bt
yJzh+71CgJNYF9mpSIS+U8sDvj/uw+Nps05f/jwgdOSHPZrW6fuTZssWb2nK8b4lRqDUuAettHCu
tU/TbRjpVqhO5m99dCHh7d2O5/SYWjZtWNux8OnlEBHam6QiQNGcOwI4nfjR41h9m/nh0a/lV2g3
/qGMYLW9q7jAAz9ZNufOjIBtE0OHDhZqU7mfMqKPsOADzp9oorfxLYZJYppnsi/63Ec2acntBMtA
0vOnAi1/Jn7zMw0paAyfzh053lROJfioVGgQH9kTbpUPT5vqkLsvfu+3G9tTW7sV5UGOYXVI5vQH
PWuxiX7XQxGvHWHNq0xzjCePfQcNFSTMQFaO1d4KmUS0LVA1pyWKsm7SBzR7JxxY7cr02nn7WfaY
mrNAWschnDbWmNoESXThcTLNr6CUHIp7YW5w7xBdcZbm7DM1CZrNANMuLpDoJ+mWku6+l8VHZs82
3evmmJHhXObyJaNHRo6B+5WmLSd2SV40pQz3IA5ZT3dXSHJ3Bo6om0C19/ZYd2uDbiDBT0BtkiDb
cbl6h7Sr8Tu5TBTG6S0S9ktcmRmAGnS2Y4w/NQPfkjbGj2LKvjJOJMQuL3Zwt7ujLETGMVb8mhbE
cb8q6WMm7baAINLZDqor9YOMGefWxtTWlwBbbEeixwlwfqalh2bXZatoodxf52S4mlaE8Kcy3jFo
LTkk7stc4kPPjGGbjZM6DJl1P6VtsHYWRSRH6BdWLtIevNeBls5+LonQxh+TbHOC2OA3NN2Wze9R
F523s+vFcVrEt9rCh0ejcKUXP9AwMB9nl41vociOq01o3dTScNaGhVSj7Ian3pAvQnpAKKTJcbFC
FDWObIx+0a+9tHcxCVsHWnxqtrdWNdIsizdWMp7xL67zXA4vtIDivkbnB01khTlj2kfusKFZgXqe
I14VB8uVns6bIJR6MwbqZypbi4wGVj0vpBmKexXfhhO9WrF7Q6nSMWbHajA3zVoPuM6h0nD0M+JT
eIfnu9urmjupSnHKcurAzlWwpgPw8HapFHIx7QTbIdo61ch0qke5V9nojHDk2pfMtV8K32gZ2qij
kVnOLqXVjSzXOVt5TwPcjo5lrW+0i4W+YQA+LwFMOFvZBbCpAwMMc6/auyHjSLIMtq13QyPkZnB8
rpI+KNd6N7YV7C7rVOGaQiLeVye8Iu8O6auTpNcRJ1296V2knAbr1Q635k0SZsHaKLDet2TurmXe
V9vB/DFVMO9iIUgCTOiquGTTYE6hEFLWUzFjZ+/pIDI+DKwj7YNti7fUgW92kkM1r80OxY3ZMP9U
wMPAZ9UFUhx5nsPwVtfEzNuiy7G/2TUqT99+9iYgHbJCgeePu5Bmdod8fmXSZl9VATuXgwO2lRbZ
IDSnfQPfVePO0WoesKljlxtxNq3yEmNYgkPwDNp7scmkL1ndXEgI5GQOkWkZ8pwAZ9lIPOwvw++r
uyY375zQOATDvdta3ZtI3dfCPiuFD8AgpsWNSbH3Wk+vw5Gjliad+hB5JmaKPEITPfg4KGAHIGh5
BrlT38uaSU1kfoaD15+KsrrEFiktjXMyNGm8Hg3qhIu57Ltp1fdgnBypmlVROHdixqjlIUMdBh0d
2zw85aUDonoEscG4/6WLsvpC+SS7hpQRxeJRxMDrOiIUqsSH7kEf8YcAcDdl+2zsrWc2lb32+oH1
9zoWpN6QzdL2AmtJjIobEdZGDf6WGJZNFeEbtlT+WSuMDJzn+p2h+6csiql8qmPDvzGp5lM3P2Fi
vvXzRlxZjrm52tfW89XBtyGOYYKHwXButMU6lH64PRUA2GVayS4IiYxTwqYsxw45PIkVEfMAOceC
JF4kVW1nN/sORJcf4RCBHVdfBpwrfeFwBahy3hfpsZi6+Rh6zZdJo1Oo9pjMGjRCozZYnEllGYcC
9kMaH0VcH6SenaeqX7Zhs9qjp1kXIV3KJhseKErKJ0lmGINqjuxxCuCxSS9p5TR3JfvkmgmZS9M7
5kfPhflQoCOOq40VgY2rWK1RoK0sF00QP3rnDdZ05weY/5jfytXsGJcBA1092fHD95uqNArqgfbH
DPl4Dob08fuNYXccYvXIMC8GmaBYCq/N8sYK6LiT4tjvTae5dyjOiNT0F57B0s0syMk5DJTsf/6n
qPuvme/PF5/Dhlf6R9kiU200ar7EvNSmVW5AEAjSrjZu0u/cFv0yXiXssMSq3HtJ0N7gAboOk9fc
+0lT7ivdekz/xxOlPLFsOAzWVhM8dCTJXT1vCq6xlv11yTZbYL8R7oreScpL33gJaGRQhG7ai1s1
u+JWtE1wycvr9ztNSWoUOSoTOR4Ledtfx2KZqaUUgQhJHjLIOb7kSMCV8ODhWIdDvXJi50Clybxl
bIuVY8QlJ5j0c2wt44XS8C6UPOXCgxE4p47PSCKMX2I4YDlqrY3V+RL3q2E+lhmK5SqfT0HtXYpY
hOQZ0+so3Ai5uYWEXr0ExVTeDlbi3yYO6t6sZFWxNFdAltfjxmbp2hNwNF6QFsF3HpV8MbIhvSkZ
Av55V2B/JDxNeztJYwqtZ02hdme49hfHYzxDC502xSJx5D7c+uwYYSiL82Q329L1m6c64GBX/R6r
8LlrmKGv3RqAZerO92zQT7mmA9/kx16FNGMQWR8oABZRsR/cheGFc2K/DoI45aa129vvN9NIg7SP
cDhmlALGTFVH/9ewRi6uJnF3nuuiZnHM4EY60JPNis1zXIbCKQE155zXfhQ2WgjqdyKauydojdcM
LMktE2q9Lulzraca1EJT4LupE7BqRgZKJAja8B4DPYq06lbOKU+F5wz32rJuQ7SpOyh9eGLl/Gm6
Ybkd6wKw9hDdK5cuv+MCqGgGXuShibdIQ8VD6VLu+4l+iYzF4aFcic+eAZPjMugelpEv4VGsDLMr
HyBSiru+euLsjaD/xhvQZsJmPeSSSgAMkd6aQ1M9gPu46aN6QqccVw9LWtCF89LN93slg0gCgBzY
tEJ/P72MRhRICK4S8EHdEsoEtAbxVHIyPDlgIwrRISVSIgQYKQcqLo7MiU+Tpw7c9/gaQiTsaKHO
LiOemhC7OpZvXUgtx2RtGUqn1VmYBxUgYZaFBCpg25IesMbHnWW0BE3on1VYwxRVPzp0MDdWUjyU
ktkhqOPjkNq3ZF12K2VFLkFXSMiTaN7FHkJIMFN7FCnRGqRGywbiMSj3gxslezTI/DklR8J1PEoF
sjA2t24fX7wipR1d6WmtqIYQSI7rIYGZPVshWVPv4WI0S53nvCiN0zhXjFkUHkqDBsdG2vm5TIYS
JaP7TLbqe9FY5yQcE+hX/Uc0QdoP6fPvC17D1cjklSPWpz+4rH9W95OmzdlffModGzm6x/RUxHhd
2d/fYoVgLoUtpLMSsVobrhrtjQ8Az/OeXvYs+2ciITYA69+0poMNp4+oBvOmN8NyVdoxQctumx1t
3PBPvDaCVTL9cBhvbdU671W9mscr4zqFWBCzbBfEIIXCwdpYeVxTZgYQTJb4HNPOzjVuehZiWCOP
s80IgxU53lCRHYYhGbZKF+0qjSM2dMH8rNJv6XUEmYWFqfxA4zwh2KIOtJjS2P2cgSKBgcW9DjIR
SUm4qNyY+Jqm123Gjoo/Gw1j1StO5K1nY+Xx9Q6U1NjiO9EhelLTyq/hjMppbJNNL0gamhr17ghG
751ySGmYPISKSiy6PkwLrf3lFPJJWOMmGyWqA+YYh8Gqf7pyPEw1omoziJ8iQrY8F3cqOF30rghz
z9OSRJ3SJ2K8uYYtVe4CBlVmTp+2aohjkj6pnstkt7CDuy6BYjAseiaKjHEPjYfSmjNx3PM1aZJm
28ZHeBIPv/qh4RkUzY++nX8X4fjQnIYS2kPnWNgaxPAQejXHzAhOojsUB1WkAMGKTt7NXeRdy+gZ
bfNbRpbUauqmZBtbGC9AmZ1sP/gROh0qULbKfd47L4FGCOWzojnCe48csjRNMa5NPb+yHihoG+WW
Ei+kJOMU5FAraA+UGOMJg/vO6qzLZHChIbMFTOrIOxtxopkxt8LP467lgCm4dewd/ItnkKrEH7qo
bAMThaCV7eED78YeAixz+n0pecMzTBhqfGB2ZRxmOYp9FsZvpINQDkhA2kWFsJfuHMPDMTrENmrP
4dnLYvPoaoTa7MqHhNJtJcsJghWbuAMs0fBdpEYW5irO75e2j39liwIGFz/5132G1CL+gevB2HVi
P9W5dQpFfIaB+q6mIDslU37pyBhp7E+yEfcmBR1qOvMtB6U3VmbH3tItNeZ4BMJFiZoW1uPCMwyl
a2zM9AWdBaN6CmvutgMZ5bSgIpsTqxOe/rzJfcKNaWVRfZYXmrMVlhQ7p4SgzyANBN50lWkEUiEe
JWYZsLzpLY596HZGu0xuPqYq4BcvI2hRreL6R7c6zc5nr4dXzThMw9oAOYim0W/Q6oat7HcFCxdj
cZfomfxHTbVFMcmRs2XZ6dP0g/o8m+sj5U6zZmr1sx31lt6YvrVdUtgruVPR3O8cc36qAkhDtcrn
g2femIO671wxHWUJNWrGHI1bdp9A5cGUhRZqaH+rVnODyuLWKV45jR8cn6GYykSwjdL8KY+hzJnY
NSLvRKQIx1cHsQGzXsry2BR3sWo/y8S9xTTxRdA3ulYS8SYT/2gUpQVyHfplYjGiRHHxpqNmgdNQ
+0sne0IZOIKx5Gk1bkQi2n3KlkrLBIIxMCjfeLb98LM3CC8ZBepKDMz3XmY/kNaawVFAZ55WpKL3
EZRGrEYq8axLZ3kPDRAF5OYYogY9PbdMxpldRU+kI32CDjmCTGadlMNz7JhqH89BCRKARilt0GdT
/ChT5zcv9sOEz52NzOCaxIBfeoQEueZ4kUV5S8Ia8DjJXTia/KISoi5m9b1I4RygmIHRVxSbpk7I
lDdaepzUfHUuT53okhODUDzjCbc16S5zlMo9wbYhSm82ri6FZoLgB+8d7eERaWecdkhVdBLvLIwE
qJmA0tYBHg9kAevSiG4Cu5S7rh4yiGAlq3OeXUwU6+dcoZwwBp8gDLzfVqW3aUmrv8oHcWRHFGvX
fPByqocEIznu8fADH/MzxzviMyJ0SyCetlam4Lwxfp+JWzZ8rcCgO7d5VRKyWYPqcVtO2QI8Uq5c
0mjV+NlkaJYmrZt97G8z4mEOTUJWNtEH7qdOgnqjnUhuYyb8FTErsUtPJgvcYW3BCcC5f6602d4n
Zfbl+dZ08X6j+1/5NceAuJjRI7vpoRZeeR4Etz/d9nWB8HodACQCmv0+EYYB4IHKOa+9K7mwmJJD
1FjK4fDmxAYRph6zVeWdzRiFTuEZv0XD7lxiSI6AEDp5R1+Q5o8lqo32IvFqoDDSHaL/zL72hssk
Aaxzll1xQgO5I2EaEVjQrjhu1BtLcw6e2UxbwpivhvKMTTkOAKPsd5ICsxPtROMEYtI3prONW3rX
jiHAUfSMsVkh2R+JaC/Uc0hjj6BsI0MfSiVYT2RP0diirh8CVBdVieHF/0maG7PrAR8wDt3INZ9m
4qh2XKeXyMRlO3Cv4msIuxPA9qN2nZHaiet3FOK9ERHDU/FDjgxwB+Tqe8vEt1AhS2VAnQJfEb+S
yV/NdT6TGcQr5J/jjikJ8bw/kbgyk270NXVptVlzJY+VSjkBQtsXXYX6I3/NSuJ/dE20rDe/p9bZ
nhBOevLnlPkfUKLNixGPPxjLDSzSkC9xgf1qFvOij45nnmnLcyKyBnmoylBTRLCEWGYH2RGvhTTp
LRLns6F0FCkH7bBPuIzgjmCLZpE1OAqn4XvdTXdE+yAiwzhe5+FL5NL0MufPNuohooTevcpPoi+X
m8BkWO4SojEPkD1ANWMJpVGxmujuWI24d9q82LZB/os8h/DG8RBxdcbaG61t0XUPIjEl5h+BbMOQ
e8rGo19VDWIAl6lQ8BbrvmD7I895JGeot10O0vVnKfyJ9m0ltllt3hfoHqPQhuG9MICjKARGDlM/
x0w5OT/sdIjXRhk8W11areE9m3vf8NdZTi/FwQkXWK6kEVtvZgsCIQM9GwQZabhuQQOyA5F3TBD5
BSyPUB+mB7tqSDl0sbjOlT5HLUD8zPtE9gz7yh/XrtE7XMevaec5S3J1CesyecKPiUjZCN/HWb32
eeWsO1ikdUqvlybVKiqMF6idr31Dko3ZIlyoqIrB3QKiz9Pb1nFYBb1Mrgev3WlCa+Cmsu/U+ggx
Sh6s2X50A3FOZqe/x0WDjf3JVEUI44jCdSpnsSvtTagi81w2HOEIvrtv7DTG5zc9NoOV3/XQ59Lc
WA09HKhAIkSCnUwOA2IvDmrFvhm9Y5rqYZ261qe0qCDiEuGMRnHT4Aif7Wkk/ac/2C5kNs6BEkwP
YxVOsGbYPI82IrR6+HQ6Lnj8ZrRQTYIMOE7igPY9c9Mj5t4bnfdK5/8JFHlyG7bBhc4LDfxZUuv5
iPd8rON0fb1dg20I9d9z0doPUerN13roTq5A4NqQD7yS9ewucCB7YydA6PEmHMOkxK0LbKEpKqo5
h/lkB11KVkpu0bEhlRjdy6yso990u8YELgQOjZlMVsF/pJM5No99NL/kceYxCMAUi1rtCezWle0F
Z67fc/YzXuD/wQfnVWKkmK2jSpT0Dpvw0PjloW17n6bm0O6yoRm2iX+jmty5dxhurDvdbUOjcfaM
oZIVF3wJ9gJ715SY77XMbjlYo/DnIxCQI9p5mXF2vPmNjSMwMgMdHOuoZ9cvWA4BxrNGOwoley0w
NPn1qyzJcZ56BNxxoeix4PCNAv8pILPYNpPwcXQdWKbzsC50/TtysA7aAjDcsABaqPCurAN1HKud
dCBFEliwTkbZr6dy0PtEQkeMWuYmfUHjOxxmzk/uI6Qv76Ufm/eob24Kq6xe4RA8TMMPWlly5/K0
7uootneTnd+oyNBrcI+qhau4jMO47YxmDfB5GjmiljOye6N54AgABd1xqvvIbtDy0u8uFXuFabhX
GF7J/Tgb1gmuFOGCa7MS8jEvohera739IL21VWPGLMmawcRpXD3pOgDfPAMsZTZtY0YwCMBf2Aax
hCL/T0In3YVxR5zoWP+2kT7tg868S2nJ0h2CDJ6qoiBJw1h4/DR9GCfPTdJt+qK8mpDviplIhFIt
fHB50JnT0jcXpMGngARz7xe6IpaJg8ulfKsqnGZONZHjO6fPQam2sWErYrk5qWtpXMyyti+x014b
MNTnftJPWW3pveewovJSky6txnXaVZR7UPK2iZofdZQ/E9oB1UGW5GOlAGksYtjaGnVogWm/Ch80
FxONQfU7d94skzW+yO5wB19dDB6iF9M2S2gUm9D/1K4yURxVOvsJ9GGPLFxv5mHrRvPXEu1KCHm7
kT7EDjpTVEdBCoQcGow9u7+TzL7kpgUOAuHIxgLSFHekO6pmOvE7i3byd2xkn0EI0bzsa8Z/g9Vu
88q4RYQEZQRztEeMAYYHFe3iSeMYmgYma9WSjfwkK7BA0VwcEUYDmJu6u3gq3oxGflWW4MylNkLJ
6tX1Hhjf72TDgt86/sSxgNLA8pKLSv0fzPXUNkPYCJ0fr1A5qi/AAKu0S1uwmpTHBs2EMTG+xmTJ
hDaYYZddG6z6oAt2dEKGc9UZPS8zGTsjMPqYuWX3Ms3oHZDI7yG8voQ4qVbMeoszctPd5HdvmRie
MN70G7AhgCTNNl+JT5NsvaaBN4H5a4ksgzIQB/2DIHhwNYcioIg5NX6drVN0CQeLFqrTeM6d3c1y
RSzAnjQR8I8mTlC/wqqW+EdGm1ilSu5N2oQQ+sebKQEo5DsfnZwOoefQFkYDz5HX/QXL5Sg6KHl+
PZ/Z9JFmx5m1+VaVNjOYWScsrTV5qXcTbhpglbecnhnJQfnbWfweq9quf00lWEqvfm+1zR6A9WgT
2ITmhPSi+15nbLxH1dhPplVlW7S31UF63DgDuIOj9BzvynUAQ0GS6FLx5/az2tTayyns0u4+q58N
7tMCXmK/hLBX0wd/FR/npos2uFcO0D6I4ER63CLywGvyuzXIr8vE2hQktbRowFdpmt8hySsPjTLH
fRyI+36ugWcbBkt9OBmnejIWayatrZBmhBWXzIZBWYAIvNEN1mBAT5vWlKR+iLQ5xuP4s4jLcSM8
B+dbHU4H5PfpxhyOaI9fkfyF2znHCpk4LKAgOF0Qp0LDqOjMBFe20D/8wqSSyfq1ygN5SJW3j7V/
ZZRsgxO0wFW5/rG0cTlC0K2kh3aeNARyOewnw0qvZCgZSul1antw1EtNRvmSYEKLCxsgLrZTFJGI
HOZE8qXxVWJ22U8oiUBPkX4z0B0goekCQP8JeGJ0oiqGWl7M3k0UQlG31V0/ifZhxKB4hDiv1wB1
wo0qRzSPYWLvRwfVK70zcGLmjPfcJz3dmT+aBmMhUQCPaRFznMlrMpIDx9x2JfIrlKo1MZA47xHz
Adl1BaNbR23HjK5ShjsYGu9KleWtEvYN8NBx1S5AgdsGJ+dhzmYYuDwTQUiKSUUbF5lkfmeUAhBb
GpqrhiYIbUc/Y3ExE+ipfr51dEy2egKwzDbrbNO41cNsL7j/nPk8m+Q4VXrvuvC4zbRHrDxYD3MP
yIJe55aQa4KnFOhyk/Kjdf3ohEL4Z0Be+y4TO4GK7h44D3ZYF4UI39Cc7fFAvuTGGA0slqkP5UY1
v0aR39NnyA72bN+lYTyv6NHSpcn1x8gkDwmVCQjQ/nL7dq3NRu37ykYsHHWIkQvQed2QHnx6+iR6
DCRHDHis0tx6hO8EyKh/4tElvNiUu9Sh1Rz4WYjZMj9GfvMym8WdDlGleYUEdQTdwSYMsUndlJFV
eTBzBwDFdHUSxmNF/ohAdRf6raCACPa60WsF31gxgeaAwbm3W/BpHYZ6CM/40dX9gGYoRJ71bCOF
dqqg2Wqk59vBkBsGFS8RMhpCKuFBVRisDaKPrMZ+H0oTomSBOaRMk62dhocJBD12R7XRtkFSmI9s
mtwll7kY9IAKd2o7vbHTrAJX3UayrO6NabixW6rRGfbrNm3pLJSjdzakwM5s45UfG7CGIJpoHcvs
EUGKYA6pEBMV00nOuJVLzlN9M9OpJMxiKhX9aPQNZChkPxtMOyt2/+VuwA0hCw91cZfMmBUb6P+g
oh3fQqLbtcVdlZ3D1g755rq7m2ecDAMEXdMzg7MJ8ZC2d9DR0k8YhlXtJqlZEtKCG3JMtP4cpuzi
uEH14hD4tJel8PaE/qr7uSw+aN2jNUkfvt/AnNj5nh/sQIWm6yKI5WkYAYbztxHg4LSIzZf/fb+J
FWxsP2XU+rdP/O3d7wc74qcIaH/+9eXf//vbQ+sCB0XCk7T52yf+9mA0Ue1JA2D+62Gx+9+/3F8f
+/6qXnFYpas27f72ib99z6gnkNBqu49/9zAxiH/+07NEn0qPztC/e+xfHzOMCDdyzzHor499/9S/
/ejvd2/GxRzyf35gFXIwRVIQ/V+eH21V3XEwstNfP+iv5+evj5V2cx+S9Va2rXsDssu90UmPF+37
/SlqBWAg2BvLZ7NMuDff/7PJ3g12mBjUmnM/zHSD0wHJWjNuHiGfkU7rTdta8eH73YmTlO0gVDE6
hVyGZKxNHeTFDSKsbRaJ6HeUPExIZdFOlW82U+WD31nZrh+eoR/nd501FHvp+WRG1v18GpDEOHMW
bL22lG+GSYwHcV6fwHrB9lQuLqkgFwCT8B5li/UpVsaz32KVG6mjb93ULh/TCOEnbiAUXDir/Glu
znRO4L/TW0M05b1IzlCbeqJdmmmgpF6XMjytcOmN6N6T+FfKMMQsK9JhbMjSDp08On+HcSIC09bv
PjA7Ah42IFKHdWJ9GjTFz35cEe1duQpj/0zcogDaYCfey8Ft6QfREzo4PXs9y9rS2cm7F7q26DsV
TlswRa1XDfQo7IfRT7DsF4zAsnLZFRUE8aL9Re0jSEygJkB6sx5rpBejNN7g4P+cLTPd6pEYLPRP
KUAhXDQ2QQ/MZ9CgpozWiwRADUOUBfC7s4f+01D6nKfbwjHsvZ4RIy9FsHaSzeK/ROjr0hwyM5gZ
xAUzJsDtkNh03LQBu35IqVCOjpi/2t6GSm6abwlHwJGbWnt4bG2/w+gLCnmx1EMhkjuonATRM09K
xRLBgt4jeMJhZyqJKGGmvUG7FF3ez7TiGkkdU+x0Z23NkT3Yj9zuoCjUtwpxAXs6RUk/ePhxPb4d
ox+kaPMSfhdjtqLF3QzNm/A6njzN/GCaGnOj3Rg9b5fPW+beC8rvDSv7kn+W/xdpZ7bbNtN16Ssq
gFWcT0XNkud4iE+I2E44z1ORV98P/X4f8uNFN7qBPohhObJsS1TVrr3XehZ6CUIv8g/SsNNL5JQc
ruKzLZITOLATKWxkIuHpwDsL7QDTr4kmSFsXQefpGPfWUSj5jurDuHjVsKV3hN5pcfF+iocm1Yx8
HMIV2G/3GZMaY3Je56KvblyBwDKxx2k79O397KIEGWawzu1QNZvZyMTGifIBpOOySX1qK3Y6NpkA
uh+W53B5S3J1mGASHoSV/xiRBXFQPKIHB81eO7/netVvJMja4lp02xj71AZWRbVzon66+GRVEAh+
NqX6URacWceupz3hW/scG+iENdrJI3mkFt/45djvmsYFHdahgcwS+4+Ll4cLF6EWbD7yKLSxocg1
AgYgaK16Ssa6/KytuTrFRvS41Pw9VUg6y6KsOyqIvGRnhUxThvxZoQAw1SVAePDzH9BCz8GgK+pW
ZrI70tUfmmwUe5pmCAbHP303Q7D0OhQUDfh236jzswJnzytG+FduA6BNjH2SE/VWiB/mFPZBVKt8
nxic0qKy/CFriZyrkuTEmhwj2qXZobDB6yjog6XZ5O/njndAVHmbtiv6+3oQt1zb5T6PccxMuMlc
s3qF3xgGnl/f5rYgYtGh6JE4FaEXNCEX2HA1CmtnMYtyaxuisokzSIfbUUwt3TLNkJ2jq0NbsIkA
9Ke0S9yY+stz2kfi5DKY0ZwdTaPBH6pUcGgk5c+IoIoU5/RjGNpPtwAAIUENM9nq4AGnCVB7Vt7K
Z0w/z313Ld03F1nGJmEOdFyYmm+GCn0+3PpPjE3GYTiFkevekO66axwEt6PnJoFT9N0lzB4dnc9g
V4E+0uojpwFEDJPUgBPLchwt62vs+589jQFvogRLC5iOZq63IJvtAyClUz7mBIjCHtrZyY2BPPqE
+vRF6OE10+z07WDuISG+TOb4yWHxMx8Bm6Cj2uRErweKUCJvQoLuTXGQYJgzU0IrQO96u8q5o/xm
QLgU4JBEuc3sbDxZ5DcZUw5f3gTWh9ahssGsYwQhU0rRMfu+yqppHgi+F9V2rrrf668CBPPVapd3
WRKoh6CBtqlkrEzsjM6axySbknObTzO9ZGR1S20S0InD2EvCp3Ci09fG3m5JE+BQj7G3VDiMh6cS
GijpvvQ7+5w00tB+H+wPnf+OjOlDGOjoZc7yiCwpkV6QmAX9YaBKHKC55t0ebWiD/VrgJt+FY7Pv
m7Q5RqZ8nQlEQ+fVd8cyQuYz1vB6J2JFl7inze2kP0Y/fhwdB/EqCSBu5SAqMDpgk/plzkgw8gyL
CWwC4GeM36DX3rqmuVr6+xu76rCNEdfgOnZgxHo41M4MFXrJn8wqQiIk1WuXcGIQiKx689Od2vdO
FOtIGdNApOE3TmgtmQ7/qEumLW42rTx/75P5Gv0lG4jG2ptKHYJz0R8gc7jL5ta9xJ4Jgd4c6h3m
Rp4L39aXtvAjADspVJ18ILdx2DWd+WwA090u7HFbXHRBTo+eWzYlhtH9UW2tdsy+8ysh1Rqf6OKT
R5Ug+tqwYl+zqJFHqc80gWEij8SQ6tE7NF6tSXbnTKh4Lj3R0qDxq13T20/eGmcH0Tg7tQsnrWZt
TKbVb04XnLxbJGPY0rdQs2/ymIgPeJicLklx64CL01JM00Pvls9yGr1jllpXH2p+0k1tQCJRy1X3
RdcROa1Xk7Zq4fOmYCstTu11gjTCiCcit8gsMTz3gJmvgGHavha8w7eGyTncgO8b0TDqY8u/T51q
z8Q95BSis6vmZMZZbcGBxEgOjwSv72AHo2PdIW/kSJ+F5cVL4meRvPRzmLHcxazLU7u2ZqHtCtBu
OGQz8v9cRiGoxN6hsZmg4wXztJr2czRaRCYgv+5SF/VMKL4q2/hosBNfKN+7DRbpDFHdsMGKYm2T
6Llqkwczt9/XNX5ZWaluFYkj0qxNZve3awIUU5UR26SHWLJbceAtHY6QAZvOwmrndyXTNGGdK2x9
R9gaL5DZsJmPat6IRl3BwJMQMtxGqOADM3W2I4O1wM4qEnPZY6x61xRUc72dwQ8hIISpFASEun8p
Q0tvwZUnsBDagtSysIu2Ote0OUf6X5TZQ9AO/akpp9sshN1A6LTmwPqamxzwNQD7MS3wESzDurTw
S4zVfMSvcWJ/nzdF3vwsCultVqTiYtRvK1bRoKlGJN2piBiUVC3u5R5Ht42ofYrlLy4J1HTug3Q6
/Ur1wvzXR1mYR/NXyoSOtp0//0hRutcW8ZFt0ze7PjZOmoPhzo553ZUonmh87wDF0RVg3HdoScVi
GN7c6iwZLikPENCG1uiuwL7SfhJhvRlps9Mm4fWoarqzRfRmVBM66wyab6PpKuT1zuvyducOmj3K
mWggusheTvlT7JDiJ5acWdygfqvRukdo4x40gSYYn+0DtrufPS1+sThjYNgdAdiDC7Q2hz6ddVDV
yUcd/VuEgCIq8vum8h8SZyQwz1TnsaDEcnq6z5BgznrlQUWrTmYWRRg0vnV/6Ru43J6Mia0b/ihX
34t2ca+GaWFY7/uaSetwt5R2dFD5eOGFgU1tHGY7au9pNSKBJ2TSja1d0j6moK0CplPGIdYJA7Vc
bJeWDhJeIviVTdQHcUKakuLQU1JqB9n4q+5M7P2R8wKZ5t7EBAE+2QqWogp3ZZr9ZGihz6OAjMdU
8RiyGxT9eIoLW26aioXDavvqnJGNuI/a7M5E/3tOkro6f3+m6tg7eQyv1y+bwrmNes/cu5Eg89mS
ab/22ukGdvF4Nhl++lRupDpylhiqmH4tE9+dkyTTcU0j7i0yOAmOolKZlHuM4Zqxjjfn7w+qFs05
W+zoTGFBGVucYe+ag/pT9jAayqbezlG4tk2KEUi2PVEX5iS9UNuc5TwD/VbLb5G3zs5Z/Pesmwya
X/MDPB0ODQnNYG9G4LN+S53hH/7+kObEYyiHaTUQK/ssbfdZGtO8twePCzByU5z6SbeFf8hk0HJp
QfXLbOwyZOdxFN5xZfRrm4ZzyPrk+GGlj4vAgsKBZA7KLinP9IkQJVcspHacEtDjoiNPPPU561lu
Q2J/YCLP+zmpknXGeG6zqd0MExjcXhb0Zz3m2L1nA8QNDZbSDE1mWoGhCV0/QwLFZAbSGNWDv4ws
+C7g3rUthFLnQ+O4pvIlhE26k96kE+e52HYZASobzQM0NaQyg7k1rQmFCalourMLxp847DLEJ6nD
EThHwx4n+WdaMKztpfNp+D18pxHTienLXTSOT74c0Xk6c0dDkAUWIdVJac1UgtLbG47YRHuGTKdO
LleDjb/wWROjPL2mZhcdE3Lq7Lj9BGL6SEfqEwGioNBtX0uA59g1ATwibuEolb8U+ArnKX0rTr0p
DslQdFQkxK3hIyVuY/hyGg5ElvgauNZ2k4NuMiH4d/F84maitNqmkM/QO2Jv8vEy4OlCzziSysLU
fYcHMMEotdj7vrApW+nfG/7N3CTNxYdZHeBjwl8VmnehBV3Q4EoJOhyczImBg6AznjLrcZpLgN1a
E7IpijXFfU20ZttJepyAA2/oYSleyskBbeR2JCnNoEOYMhp9ijRogKoTWZ+duloxlM317xxdXBYL
iRBJRe3sOPA1jCF/Ep77IuuF0oJ6EAb8CxJ/LPKAKaqJoB4FRow5MGkZo9gIT4HvjpIbtEiRVZ3w
rdANQEJYxhFLyohQyzaYkzf8dXVr7toKNSOLKSgRlIYHg5B4Kd18b7vD7wGB8RYT/yEVXb1bfOKS
oiLimEgGq8iHBrAseSbHfDbTnauMzygPEZWSln5aqPCqXP2I0KH8kDRqQeAEZmXcOLbjspQz1yg7
cu9mqyQOgT/T8dy3XoJRNOsvzq3dfur8fapzF8HdQsO6XPPNobqtFZ7OH/uJy3FMLJ59yUY5CMIn
SQ+hWwG6cIrErvbsdqfUchM1HckZaMTV7AHfKHBuOlfb7V+1mpgytTZ6JYspykAf0kcGOq7jTrA5
tyLlspSzr84ojWoJm6hoYY6EtMhSDqqnKL/IJnKZubjVgZIHtRA1197LGi4kQmogwVkku3LsQfRM
EnUdv4xGW1wr8ZhXhELkWXrtvPY3aqMn10lg1cx/GJB1CA04XdbVfavyd3TwzJkS+72G07yJLJhc
UeG8MaHDo2gwBelHYuc6L0OC6qSQoEa8mcAPg9ErkKLAKrMSEtycltSkjh4LTxKWg6InFc2uUPiS
MyHw5yZD2FH4qOMQkz9e6+XQyfou9vE6pYAV4JaHt5y1vKOgC7e18W2Uygz8hlNPSojypmbay4VP
8CaLjqyqn5jP4QCPvXsS+jqW9IlXqSv7B8+p7tnD0/1MWPvObCQTUAp7Ftxir513F37aLqqYt1vA
ZremV391QHNnh4LKycxhn1WIHiunhNuZMTMhwCXERkgl2pUBwj2mBw16vtJ6HJQsLoNPqWtJ5HiL
FhMBC93R9lp9H8dZgKqIwfo8wp0xMD2b6TkWlH5VgXPK7DXmvsqhhcgp4W5wYn9f0wA5wYTZDa1/
FEtMWKmAeDLkSKcLhCick8i61yQoa5siVE3Jb6IVyoM1gpcwh6Wl69S4NyTCpJjaGfgTXOruPWC9
QO1yLIE+4gu3lVvPsdnW1JNkwuG3HrKfZXYOFOxak7bR82SCKWRogt8rQ9xPzVUZ+6yb7+Ks8INu
lQq39/nk/6GiuxtMloqwHC1g48l0tlQ27oHKfISMrveE9TyLoTLufUXAQH+pqdECaOHoXk1ic5SW
3lEq/bY6rpNhxDzJJi0inhffb2NSbss32zJv0mhE25yYJzF17w379jN9nRiIBXHhzjQxpgW8xJR0
iwbRO9mifvFKjXmuESHByPoph9Z/NkS+MyihiF11772segvD5VjpV6e1jJPLzImSg4M29Sl7Dvhi
jTLFIKcXutCRZFB9a2tsuSyVAalogKyW6g8xcuSJjvkjrQvCVhLOfrhC7W3Sn0xrYHUf733Pustq
ZBmiIM6a1c/eLV54BfxHs8Qj9TQBOEcXC4Mm1tLsrm9ilH0QUMa54W0QtYhWK/wFU7oUh75BBRch
cvc163jVy592QsBA5Vk7jwfu6e2dusF9wtp/O2i2QsMzGHkbM8pqawrGhH2Ib0CP2GcB+QNXNcHJ
T60DkigTMNzrhBo5GChigrRpd0DhV66YSgGEppQqdU1XV4uP0EFBKRxm8XRsHmlZ8ls1xSXmOYdL
1HwOtX0cBlSgppL3ysSDHEZsuC1Spw3lWHqwO7rcPnLiIVNfdRO9I01QmBAtKo0Z8yro/E4fMCxT
SToWIi3qNlQ8gFhoM1wHDd6g1csXYUY4CXyNJXKM6lunmm8a9TqnHvmyoAxM7zZNGjJXykoHSWp+
rS/ZkLissTkHK/gAeMb75NHx7ZNSltiFNZt7YqI0ynKE5shq0fa+tGio22Ypdmk0LYRa1TdDQRSD
7bbG9jAnLQpyOasjB5ZoG707GlVbyyUa5AhX57iFNeZxJdVl72O/sJ6l1bUbksElUO/itSozwBZt
SicjszJsUOkl0/ldVJlfimTordPMX7nD85Z55Ecp3+MQKadfS+8eZD17+wHZp4WMOssRd2PO/NUb
VnWoFvpkNjlge0R8BA67tIq7ZlWLxKhQF4d2IPDPkfNcXDtE46AFYiiBF9qLQNoAlcLW1Ctzr6Sd
Bj3iSlmJBUe03x7S1viYxgkudS0QgIj5rmgafch4RgOFwpsDNOv16CfeoUzuli4sbibX33s+BlBM
nC2CtkM2NAeZa0K+UFnuiyovt4uJCK0Zz2ot+L8/hPb835szDUwk13CC3QWkA9y0QuMaiOUHL3t6
1yeyO0ClJbxyAbdsKnRP1I+c+GkR5sDHR2f4XUrefpZ2f9kivLWjLDwCsEYcQiB5rdhUyJPpkNzs
axbEfVSunrhDNPYFI4uy4FRGh9Qhc3vJo29LTQUeaqCQm9TFHya0BE6MICUV970zXaVbftFivnMz
E/n4ZL23RntTWd60mcDVQ3AM4RL86hQNPiPsqgDwEmN+9DBeL3bVOMcbOanHphavo3LW0CtR7gyn
vc4RU2wDgj+RZMPZQYqz2KnYkXUCFtaLThVCpy2xdxTy4qaz5datTcDDdgGBVMjf2mIQiuOjWZsr
v8jqvs9dB+qe9Snb+WfiL8/ajsK9lebX1MO7lYw1tlPFu2601l0qRE0spHOk5QVuhU2A0K9wB4zJ
uTYDOg1Fd2jp51MZ1zHWaAzhCWrBygCfIsI0YPd5WSBdbyTDey87gZ8h72sAK4rW4MEy7D89ekqS
k9VzV3a0p1X2Y/B/kZqdgAJBqJPRdGdy7+wgPJOtbdQvce5GQdbby5Y31dlVZw8AIHAAIC/4fK+F
0+1VrMXe+nQtpJjNICrEtD9ESLup8CbKefjNTAu2DNmZj5UiPRkdlb4T92LTAf3ftzEaa/pRm8nW
dChEDYsbfXQ5nHyLE1IBLyQlipT5MN04XfsPGpk7mfAjcxXa6/GA8tCD0X8AdcJZDTP3Av1uO5WP
BGivVT8jJ2ysGq2n260fLulIjECpipoCPnFwZCf5Nma9IPqjvo/bOjtHLbmYtERv464BE4+0NW6d
s6MwBlTjcFROK45uGb32PQ7WgfnY3hmn19oavlIDRB0rPB4zj732IYYhurGzh8hYPfA5C3pRv88K
3VIrzJ9JATq5Gyf7CG6b2IK8DCSaScqk8iYdVbYr6RVP8Oox4a+qsMdOTMMJ08UVKBYUWrdDI2D1
0YVNPboIsyyo7KQLdspxzxpjkuzS4Vwv+UMmy+5QGM5l9qKR96yRbuhWbaWBi7JR6tA4M9NFnEVJ
cdcwbNu0uknOsTFz6A1/mGljE60BDHuZiQuKSqw3uXDdoK2mGt56DOOHbprC1XXKbPuRKD+sVTUH
cqCSNpf5tB4P9Rv78XMayodCIXhcovOEMof6N8HFadZXbCH27hop91cFaW1vEYVbmu+2KPJT4/pc
75zCmiqmq6zsZ4CE1dHPvWRroWwKIM6w1FKArO9wjIEwWDyF2VxiytBYkrZx7qDpXgUXg/OVemTq
+vCIbSPcFPZkPnRRECZMsxI1wZ2JPgw0TVM6YS5rptdC876oPBIS0lgE5lTD1qmnk9nXr2ij/hRj
WJ7a8EmGUxj0OtsQviK2Yc0Z2jfBiOKe88HMkTmiHtAqYyuyMP4amqYaEEuTQm0udsmuK+ZDjxUS
cWdJ3Aj1FzP05DApsXE7sgzHhCTwPmRlaGqHlM+ZLumMjRL23yn1aBBE2jzaUc/OPU83Q+3cKl4/
Rok+kL6KSsge0ZqVfsOP1Uz67Dk5ZyVepUKnd10OYnUixNCPLL3Rjo1ofsm2zIhNGA40YfJS4VFn
jSlSRIMABQM7XKVaHuWmARtub+vPefWITuE6A2cmmVQZg9Ea5YyI4i/XgnKBN2qLT7YNskQ0W5Yc
korpK0uoSuRS78O2fdcFmUAJJJtS4NUG8vY8zuptJhOgcCOHPdF/681mgAfQ5BfLAvW6RuDA9MFb
gUhRzow4e+xTG+yBPzHMHfMq64/V6N9gaIn2FW+XABbV1rDTDD+P2EETPVBiFHjJCodSE4dBWo5X
u3PtzQJ9kAEjdSe1Ve6j7oJnTKyIvxkdxRQIdDN8Lv8XPUmudzzfjfZeEYA6YDkYDcbmNamvPTrm
7ZQ4255Ivt3MziXCrkFmSuvGZuls1PgOqOsxnYnyq8rbUHJMoA91mxlHJ8yyIC5ZNnBCM7RIb2Tm
3HRqLo+W1MewZAwx2HiDehXfAGtSly42e6C4B5dFNaSFVSDjPZol7D7L7lPe59Snggm6GPmkjwmf
i4iCdWKJi5NrUfRo060FAm2bouVS820TMijUXit3ZYbNfpJXEHeohJTz0bVtezDdoIFffh7kEw55
jCVLeO4kp5gsQZEl/ORaNPnOz+J2q7z4lAze4zz0vHeT+H7GRMiqSlZpwpvB0rA+cpuNN1+whdHt
WM9ibIRh/cLJzQw8MlB2rn87M7fcTBH/ZQ2N3I+C0F8bNBbhqLRFaHdN8rfCdMeitsF/DN3KHgsQ
X3DRkY3gYBjJKEoEwoBh0NtqDUKZtTtv1+niPLZXMwaO41fevVHAaenw6aKtx0UJB3ObyOSh7Lr3
zM8Bb4FTr5rwYrgkv0GmXGXRNap3sr3hL+69CnLqiJr5SLP8uZaLvwe7M58mkBLFnV+GXzatStoI
CPHTuHwiAjjnbLA0QVqCQuRi28F/fXOWp1DLjqH57yWN3/P1Yg0NWdMhoXdRZEyHI+uh9dwKjs2K
UbC2kyJhdw6xpTt4lZyOdpEbh5wd0IPEBrn0CyylbTPHv2wFdKI1Fz+Q8hAvkLjmwbvCDPpK6+al
F9YxL435NFLANWN0QDKKVaDHjRxbObNr7wUMI8ZZJSXSi9Un3WftNozkc+YSOodn+BJWP+Ykby7W
Uj50vcRzYBpAFvo75aHADdEAbdVM57IZH5kevwDGHDctKXg0N9ObrLWA5BQm3g/ODutb6kdRtBJ7
XPRKCaVvOoyf2oZVpNNP1WrUkyUrTjgX5p1lhfvwAOHSpio0/L0t2xczc7KDbzQU9USVIvgZxg+O
EM0WqtKM0B/glESbziJbmEy6MyPtGP+uLNZk24UAlYu+DXdEsJDMmDgHvCGMd/ycQRiqXPg9837U
K5q1w4vlY09ShoiONCcT5AvhQ1/2waIcm4bnSfZNTTLAuvU26TZ2+g9XeA9pSOwZiq+jTDpgf4wa
aZtcJsdZTqmVBP4y301yenTS/LwUJceZwTAOVmIc7SS/9UioSDIhjoqKkHOeU2wdnIlzi8ewabv8
GIl6Uy39eGx6ApCygQU6s/B3swTESPP99oKY9JxSG2MhsQ8jBeIG3soZPMpNREYVXQhzowCBEbXE
0RJ3iBWig9ScadlYyChvEEI6LabOxVgCztMigE9KWtGQBnGjamwlv2u4RwTokMwyW9UfX8HnHlze
YaOKTrFN57No2HbtjoGMh9MkUB/MJn+EhlhtEQwYXcsDzcYvphZCNtaAeMLdMazNydGHdFWhWycu
Y+tx2f7zKEY2zRtsCHRGC6r7qLSXIHY0/hGD5z26K6GKnDh5onbH9opdn6cZ2Fjh+jT0LMmblfET
cmu7Kd5k2Eh8KQ7W68Qi8Wt5Smra8I0TfvgWnqWhGRCXoWjtYiPErQULyBoZ8ZeS3NCShZq9Z+Z4
Q9dyZ+TUBD5MG8wkIbthhA7dGMhaUNYqqf3J4MA4ug67gEt2GQH3N3RZ0bsZ0x3RXaRHwueRc383
uVN1r+aFK50+FtizTcHqvdRgS0KTuoV9emfCcAzFXENPvQNIETQd0yiMn68eE1dudazbPQp2Xxx0
bdsYHuNbmpD0uxqoeXVN/Qa6gFEfxV05hdAcEutYVjZzmy/+DoCoAkNh5odxoH9FzQ2AVtyjNNIe
LHohZVmS015NtNcFjvRe1vioKnTkZlPjcVocDq9MI1oDMs+i9TXN/HuBaqTMho95Dn+mXecgRBVi
6+TzQxGD2GJ8j6+1482Xh/C9R/OcJv2zk7c/GPERYEy6zZ6tLwxkkr3ODJJqGiqx3W3p6Uuq2Maj
1Mu+OEJxDTQJMiaUk5s2QkuhvaTBl8omn5dozGcLmgWVMAGVIe8zY7VlKjQ0R50xy25FdeiJw0QO
CwOJofVh7NjUJgOJC/7MJZij3NzBqeCE2+covMxpzYQFWBYYo4J/m+AY75pbDNX0BxPOky1pZQs0
a6/I75qoNdZrob+QpnCMjSw9K7A//GJ2QTFqtYeFzh9oUutUmpT1Fegp2aEQ6llZDYOV2DLwJy7A
6uTgWmfbp35N4/GdvGzGCfQPuZ5oncQG+lu7xzdn0b1erf9ZbK9/AAV5a2a0RbrwQjQ1TJTwXvmQ
MHz/d9n5PgwP45ND26U0lis5i78Li4oyasOz5zt8WyQ0J+nuLvfjZhtZjt5MxDfugCBC82tejIJW
FNC8ibW1f59a9VXJexZLRHXDNvM+scMCRW9e7a4qjzUCfeUiY6zCQ1cqRBBC41f2VUYC8IyYBEJn
kC/oY5rT1HDWH0bzDdnZHxmWHBFnGr0moX2iY8iRhbvW73GX1YRaMShsY8Q1C66KrYYvgCKAxI+G
kUiD/CboQQDts8U0qcPRRCEM3dRD8e56WUoUzoKmEHvDJnGn+kK8yWbmio9RAfH0EafV+JJNhXmA
zFemaXRbm3139rP2T8rrt4nbeY3wDNsgaaOgc9gO/ImohgkZXpnrfZOPP9EtMvuUd4kWzcGEkYS9
sAtoAqHcVEwTFO2gDGfy3lG0whb5LPr3xIW7YCwoB0oHP7Ve5p1Q+mMs3J1TZSm9tQjf+h8iRcaN
Rb+eAcUmriza0XHNdEdcMvRWQRF55o2y11NVaV1Vxe5lkV092XWJP7p9lIIW7NjxBBoVwx/alEFf
Fk/TLE+Nv/dNjkON3Z51VLXUh9N/PuvWz/7e/HuXv/f7112+/+P/4X7/+rbvn/H9NVGFSBj/vx/m
+wH+eaz/44/6+0f8/XGrZZ0R9P/9ufjf/sb/+lF/H8Yut1Y+eyfsjvQgRTUytrYtBsyJZ5bnKGda
iZDKkg0xic5+Wf/fkEV5tsp87aqvt9WEXOny/dWxp2dEOiF3oBc/Q/Rb7/DPff/9VSx0aGvXu8YR
tlh2qP/e/uehiDhv3/5+scaeDCwmP32P1icbicD3Z20k+JHfn/77dgr/YPlnFP8tKqXNy+3vTwWC
pv981/ft2VmHBP9+gO/b9TrK//v433f/vqlS778P/8/D/f2vfx7u7+3v+3/f/PuL//3a3wcvF2PY
edH0Ib2kJscBrgGzZKc6p4Vrl8eIAOmzdBpExd9f7WFl/uf2//iv768yS07zTT51Zy3b8OCIvrog
mP+JbPktSgTG3MkdzyFdox7mYjwvvAzrh97KgBqun/m2dwYmwsTcyzhb+COW+AobU1GBlyBr76hq
60pgyK9qoq7KhlnfaI6JLTS4tP6DZoltkIEBSyxO4bmknV6FDKZHdAXC6b7mxaTDvfKJm2Lo1ylR
uY0wswOJJ2NmWJ5QJ17QGAHRa5m1MxqZN1NcTTCm8Jpi5PrA6GRsmj6YIk/hFsofIiiv/Dg0H6Zi
hAfvLKkHjEqc2rdlFu0sghDgVuD8y8NbHMUS8f/Gi8t+0zSWxSnyrijdd0gO27wtq7s2z9/5gfe+
Hue96M0MbQpCrjjdA2wxnmkNQf5JYXUZ22FtyxtzR0VIqNo61KwhoyJSnkN1F6Pn1ra0962OHhFz
mQzckp+pXNotMPgee2c3buuR+J/wubQyh9HYhCJkTvD5dvhmLfvGWJAb6iUlYzJkDl51mmQGOf8u
gPYHWYb5yDFphKSR+DHl7mEsuv5n6PVUGgV1azS5z/Fa1pbB1FII92ZCCa6/ur6NLsgd42NDlkpD
mNaMxQgvcPEHiXG1GYYJgzdVZDjUN/GMAwgRtQymkHhUPwQp0i0TaKkbNNSYBjhgnaFXaTiDGJeb
AdF8PePptSvmzAjcy5+FLx6NVpLWibhyX7oaQ1Q7EGEbZmrje6LaOwgoUKWIHbOWn9B8i59x82y3
oXxiVMG/HNNzBvuBgeeGVtZHNijE0nZibtHwL8w5LfNj1nG4M6f14NaKXWy5t4R3fEixkshK2WwN
laPSbSx3GxZV9B52a0InFnBH2Gy6BZpZ07De+gLbb+gmN7Shnz1IXrW/gCK00pt5VBAauoJN+syp
QV6kXb8lVhtg/d7QbJnvVe8iiakXonPaMjvFovjpozNza1yGKg6LK+E2ZEgxVY8ZAqPQoYEwcbKe
HPrJUM+eMik1qWsVorKScb32V9VT8Whb4s8yEkArgH0EFBMhnEv1MOfhfeIeuhYBA+evj1LSpAZF
rTctoOcCpt29kVg8pfQxR2NCnI6Dsac7T+VX6HtEA2CdXtwkh63YUW6kuhMYaVZIY79HZNg6OEOb
4Y8u22suygffjPNtlo7PVvtqZgkJnlTlxFVVe4sM+21hnYyqRemEAG9Fa6zKIKtjJlscCY74VeKM
DSqpCURiLhIwlWeGT7SzRwACE04GN7284LkuN5mZ/EAvQcfepBEedtlHLeGLF2i7VnJH1thvQq0+
pERJegEVhoNKPnJNm8EwMgK0j0YPImyxnLPR1ojU1+B0oTECE7OqR95oHRgBm++EflliPkbd5T0n
nnfISB2VPiWdHJGfjMnvidkPfHPO4UvhIybBtdhojnY9My8pC35nTTJfPRYG0c3ecosNvbhgIjt2
Kx8/SkGtaddy1NaKQdMSS3tYvm92vLS3s+ku13BYNn21YA6yHAeF3/rp94eWtjNAhP/x5e9v6lkT
q0yO11yuuuN/vrZ+k1jaI5L88NwUbbUcpDWA1mym0/c9HA5zHeX9da6xCyn4DKEWb8B90L+o4dIZ
Jsb9DBqsHK7jUjx4kJ+PnTJvos460bFhpYxiYwuPdwmJEo4jYJU5sZkuxj/IJAmuQDLavYtZYkda
KlqUdAyZMPsZwAul+GnOqajbaYsL5x3NzgPy6+QgVo2kSWzhJS9AsJoNoog1YGbwcnwq/nmk2b2r
k+xeTQRXVRyGKaqh8RAZsk3jp3o2eGGVS/uV62dDWueMwtJxua40wfLNFJ2zKHkHW0ZAtmbw7cC8
j8D0cZhFz8QbHISTieIqQrQl94ZEaaJoJQsXQsTMfIHjBf8Blm6Ttc6BBoLehVLeE5+gAZxYDw16
3C18B7SP4Jx515wIEf5ti+VIxAmak2YhadBu3xqizOzW6Y88KAkjpo380Oes8oL/W22jrLjhOXgf
RvcHv88+Mu3f6n+xd2bLcSNpln6Xvkcadgcu5ib2CAYjuFPkDYzigtWxu2N5+v6gbKuqthmb6bof
szKVlEopyQiE+7+c8x0rewxFeetpd9iqFIzRNP8iU+fQZHyBlhsSyVRcvdn+6FOPK2eq4OEkglTY
+RZikHPS6ilooLD5UI38SaO3Guot6fDPZkeyXI/sOBmsreUi6nWjG6edDSzwt6FituG1NuMAA3pp
ylCQer/vJP6pJLwIJv3LihIzkPMwNLrbmi54wUDxIpKDfB+x9SMmS8YboXwbRzgZCxFJsWXPDEA5
FRjLgAFJqoE1oxGm8wgdUHv5j3+aHQQ81ZKimrfoO3ualN4hLcJIoocmRp8z+vKsvadWBL/DiDK1
8JKjYDoyuQj+TYcvhegJ1MLx2VLqyCfnZ6ig26gh/zRJClqggL3ZfVa+iiHnq5dMtvduSQRUEX0g
DYVbVaOSM6PgTGO0pmVGgphV0VrqjPleq486ru77ONfbJrRfkE5VGz+SvyafR8SmVNy205NV+NiR
u1vY+E8VdYHyb6coeUfBcGpxAa4S4eLk0cBIEWC+91LejGlBvOBkRTd+O1763g9JrBCvQ1rQNXpd
QI20TKXIdkj7j3Yon50pPQrH+yH494OlpbMvSC+eOt7czPJvfAH0tf3lFwzoDRNiDERaOasXYIP6
RHivsyrN7qs3DoVPBrcRUgoPPSR4ItJu4pTovdAuK0Tle5HDUyTMeMofCyYpK0c3x7mE0jwE9VFY
oCmZBLrrZhS3wcgzbTGu2M6MRzZRWbprt86+xwbUluXG0HgTTGnYbtCgEf0pEppkAEDUXsrdzCk2
rah55biyj4kO9AYF3ZpAzucpCYadUu6j4VpnI3lATwuuBA4I2zGk63V2ZCWCXC4JRlp+JliTHdCw
yGbxdlwURJCdVi5JTy4mPO8EiBO5P+lq+8Wx5bg4t0v/mA/GvCGLkICt6gfr/ErBxt3V6t6c8oHE
D6oKuJyaCMwNPuucMwXdraPTjRzEA50DfDrrtounBOs58UJmCh0BGsPaD4IfZWFxiXjbyzSzD0kV
b4xEwy4Pz3XF3L3KImbVkuXP6Efsbtv4zoA/WBZQay0jxlptLCWSh6ioNaE6dd5wmubPeXbWM/pP
sB/gIlVSpYQ3wQdJUhI0a4pKam1WjduMBIglivvBtMnqmLhZNH6GAAlj0lq8Gq7NWeu7Gxm+ukb0
7UVRzKezfpkrxcpY1T9O3t7KeUElU3zONTZCOTKT7sQD+Q2sXhxrH+Ii2PrdTwxJyGTvwjZC6002
WrcIGeGHiHqfsP2nutcrJWB+9fQRTpqe3b5Kt5UoPzsdb3nJyQRzpsvk1WrbDuT3Tad8JBiQh70g
IKEjoMXGt+vFuCU7K2i2WVudSVvaq/DPduyc+JTTsZvCvAw4Bdz4duxMZBX9h8t1D0Oy37NepvYH
lAT+tDlpcnQd6JB7Dg3ggx0D+jIpr4aD3LmORqj28p7bu0Y82HyzgqW3xY5WIuLwKd+oudPN0DU/
WuG0Cb0FDEpVoIBArQFJgCCPEHp3mOXhkiEJqsan2WJ8blf16zAjkpnUSxe7bxyn4Vq3HDlxfmMh
l2PqGgV8hCof1Zgzs+9/4du/1BnonnFKvgLcNgtBZ1fikDMWkLpRGT+qCOpr6yQHabp3s7Y/BYuK
9Zh8prb9PmuUSayTOSBaBsF9HB7bAvkkO8GT1bRiL73a2Jeie6hm4wOEI0vGhVfA8coVDmKbV1am
/n1cQzojEXEdYuYgpBl9ZEr4Yuqici+j73YY853TsEIye8tiafhRE3XlGGJkdBdJBj1lSI9Unnkb
it1/LNFa/z/O6mmqiaX6JJkMl+nDd5xW5b+mU1kQhXwRBn9eLZK74u/qf8u0On/UffJR/J//2N/J
VoH5FzExbI5Cx7SEJwJyo/5OthLhX6HjBuAWvCDg/6x/Jls55l9BIFBa2j7Qat/xicP6r2ArfssT
wofYwm+Qe2V6/06uleURkVX/nad2/Ppf/4FT2RUusnB7+ef/EpjGhBhcTNNgobQs2MUdlesIyrXM
U5wz4K3qMXkbyN/Da7QihunN8rmIAuNByYGQ+vrYY5/hQP7EEA95zqneLCu+6eT41hpUIYH9nrqP
jqYMBbpjt6hStCV/Ijk/Gfb0K5mHp97KStSk82Y2wbi4PXzpmHnlGtjmhe3sEfIJtKgs2YU9Fw5E
7xUX6h5hIe2kKHO64G4HP6w9UT2eZ4QfpcV4YC5+Qr5iHKjnSE/vRW8hTkzm1Ww92Z2PgYzMI+4P
9vc9645Mc9yy3LTaX0nnfwKSfCMW7luFyc1kKxKlbfs10/NBIXcE1/QbICG6zymDUoUNylTiil5l
0zUEhNTJ49jwVXQBslG9cM1FzmikfagKC8AbQOjJa787uMT11KCNL3Kq5TRgYFAyUG/meDcRyA5v
sVcswgjSs+HTIYO9mBa9WiCJtiEt/itNgak1NbWGYRB2M1NZRo1BcBaEbjlLamWWXtrv73Gpsvbx
LyEJIUfE3XvDFAnSGhLW0/CtjbwB24q1KkRLdKUZUPrnOTIAYswnHMWHinoajcaIZ6R/Euyk6Tbw
kK5r1Jn7RsyIDhlinROvTw9NB/NXS7UhZ0Zf57j1vghIIWrH+UzGJjjYoYvTATU/MhiDVWDkbNAd
oRFFGt1BFqjtPqXhidFHTk25zZbXpors5uDmeBNXfe7/LGGjOpvCy79/tv3PcvieKsn//pyan1W9
IF6T/u9D9B+/7P5xqC7nxH/7xfZPDt69+l4OGmJ7+aP/PFH+p7/5X2l6/49jixPj/3Zivafy98fv
4ftfj6w/f+QfOXymR7vK4eM7DnKRf5xWtvcX8APTMU0bcSKOEe+fOXyW9xcgmoD3MeQHDs5/yeGz
7b9cSwiHILeAisf0/60cPscJ+O/8y4EVEOSHclpQQZsgbUz+1v9+cFVh5TpkwrHMxc+59d1aYdXN
04tJMBm2hQNKJir/Er5qIogt6pCCMy9UxGpGzNyJiMPalTfbAJ3yNbIx4+Rm11wpHqrdmDnyGtGc
r8q8e8Vl1RwCrZG7pit3EBnHzfTYEblJEoxkl5YV4PVGF1cNicReNjHZ6onW8ga8kPNVJ7BPAm1R
qsi5uC1q594kuWYdKoyRcTqgcICWtJYdSRUsUftCmVsn4J9o72sa6uy5z7GMj2Xjk0DrGuehTOiF
RFJf81meXQb1Rk/AZ+0785Fce7pTu34tC7N7ZP35qRz7GZdvfVS+sgk/sXaeh26H1I+FTCjtSy0Y
TjKXXI9jeTOromDaOpq3OLpHGbFINZp4PafjyIo3fRbRRyB/Ahl9NGSTvrN/9WsYA7T368nGNJFP
+7rrNDBTpunW2GJ1UeowB/I5yg3GcGXu3qDj+Rn8uHq3LdqumiBfYmyj8KYa5mBlahAvjiZo2yuX
mJVNG03eo1cHLSNci6T1gCoW1itlYK7dHWHRqFvHtrkhHxqDJ0oLhSXkNmcVDtLF/E54O06zJb/j
CvAoTTPSUGymZ8Uc+wCrz9qzg31uMDvsm550QhUMwMKFVWKNqr8rezCPjHkQxAyMtaOGJ0u2ht6I
eIoXfx4pCRZgWGdOzmgzOLV95TwNYkTsDyzsmcg4KHjt76bKmtepmGl2uZK34Acr+I/OFmYwW0lI
rgyRk3fTnV6FH8JyaqBxZ4zogNw9kaXCnRTijISSvoJh+OqZkKRKCzNuh79RpG9xZQDvilOJGa2j
iXehW9jLAM4ZmCeHTO7d9sZGUbqFy0MP1oitHOJ+i+74nRWIy65WnlScCVzR7SU1x3LD7QfvLMne
fUrqNYLjZYIsIjr/4ugVDBvsAjPDvGAiMSvgzpiqs7TJSRSpgm8wDPVO0ojUqVyngHu3I5CIVWd4
36M9Qevwq+oFPxHMusj9KjGLH0b0dKuyIEEWgVVSyeCOtZZYDBZMRzgDQOmmQEz7JriCIbtUMrn3
66K78PlJnqKqv0+QmI9pB31FDhnbVCIieiKqWp9igLzODl9f/pSRk4GszTzxLchLW1xLHb02kcW1
5+M86AtSNvOq708y8tgluxGgVrs6T77ZHKq6PGRpbd776OSSNAGeY/QIlVrEIZCTVEyAsdkhwIk4
GNycVbwuvXOoIsAyS/ZAUoTrue5/BpO0tP48krd+zubAuyVpe03ZCO7FaR/Q3Gn25EG7H5rgJkV7
szLN8G4yKBHqCj6EkP3HGOMGc2FrIJdBcB/hgB1pFhujO5VemC027JKnPpkg24E6ph+8Kecke3V9
eZXMRFF4wsqwCk4q08AzD9qC0HLeyxQDxpt2m5umgMVKWNCT3xeXiDNmHnxIJjUCe5+UPIwxF3jz
v9lq/o5R4GCL7R7IBnoyZaouQ5ReM9/6dJU21600G6TxvJBmcJ7DKAXxWTd7c8KHLhxs6TH9LVRt
S6+0clwQWjYybYa/fl7t2fabPag9wSZ7LKOnfgYCXPTwqIEQ7TpzmpDmOvleCFjC6oY/kUzhSZrx
U9UbcldMQu69Or92IaVfnwTZnZV53SEoi9ucgxzEyUL6HE8J7Vzjs1nK2u8ozR8zcac9ctpK2qkc
Js9qXEidlWp+JrMlFo+HfGMthJDCtogSNRqyJCWCbaOpdmlTP7PovU/n0OeaydFBSjiNfVgsBhwW
YTlhRBaSVqpOYN1G/GgKE9CFh7IzkfsQMEBijfsM27oxl8dwgtSFdXlj2yjwCR1Clyny6MJgg5SC
ipUHi6dNjkZB1Jr+tlCPOrbYFOaGf1JhhBrLra4xR9QGSUu56S5BFr/MvneJ9YIrdCtoL31zByqF
LSGoNdMaCZIjxiNJ3xog11upQoOx8kDOM+zGzVS7N3QJFxxcAQ7kvDu0k3D34DL8rSDHFsyEgsPI
tZx/4LRnAIEKggd3HAL/uW6y+zRE+MPftI0ihMiNjeynBdHENzm8JVP+QSgMRvOEPJOY8r4Kr4Np
MqezPM23ifNREEUC/JF60fXPJDHZGxmPLyj7MJ6mJFLw8Z8aKJtzPXxbcqSM9tvHRJs10wklsXsv
Kd7Lz0Kcjqw6CKYCLYiSDoE5n6X1kAU/uCkvJEQ257qvD2yiQ6YX/TVharZK2d8zERqJUx/8hsE1
9PKwQm8mi/pLG8BgzcwxVpFCbp8CIkqltk4+oyVqBQvqnfZ3Efj1ucavZEBHG/DD1yZJdrYR7CQR
wCsJ6WYXexJHU5D9zlAYltajE5ICNMnq2yN6oNEQUp3M2gbsU2hyhp88q59BTO15zeo310ByhF7Q
Jxtkr9pZbbHnnHVf3gg4F6JBdZNYSKNIYe+ixtkipozgrc+oT+k6lCbezQ9rA9I1e0DF0B+VCRdV
6stD1qn2SnZ4u1EjeyqSmvvNxEpxHURwj3Jf34AeNAGfoIKUGnBFZd+17Mh3/e85ivvVMKVM2kbx
LYS9IJ085C8L3UpUj3SaAxk1YDSN+tbmwDkIv/0FxltrrPpB44SbvstO5qCzE6rimyRtg2MSIoHW
FZCB7uLJwNpFw4khHXNKy9+FEYodG3FvlH3pqWq2si9+VZWXUHxNvJNO+cbQiRuhG4zb4gt185sB
JoyPlf0R1ZZDRKR5dRO6OA9P2MXsxVtJD3RIzXif6Is3lPnD1Ce3IkwwTPbhuO8wsTK65EPe5f2d
ZzRfKUYWp7VXHD7DRgT9DUwrorPiFPRJCUdADDNa4dAtYPogqy3VuAuyRTAVRsAL9qaDVhau6PIC
0HOmXsNKHDRInHI3aaf85t0hTR6bZRlwYKTPC+L9Fp0jCB2MrfUSwLHcxlZorPPIxoqeoCGnVthY
iROusHICjJCyY9bkE6sSlNHR5NRHKLGKGXAdBQb+c/lIj6bWch6md1HqT65irGf1I9FtzRYLJdMR
jv9B2fj16/OAPGyVjvd+6t4brf81d325j5rvEm5HtCisZnp9V29isplZ3TnnynsUvReixMVwhXIJ
oGv4kc3onkK73qq5/sIR8xU9T5lL2e0RGhY2Oyxs94n3ybAMQbadOLfyYyp42eLk6GNWjwf8pNVs
3Umag1J1+Q2c2QKebbfj819syXCpoTfhGpyqbU2xtREjZLCotpkPoBKxInGtSKm+3pakwQRtaG/D
IsWHihkBczWpzWRc6z4p1thqrkbm9txUwaf0CBKOvN+11NVa+ikb3oD8H0StApf+jpjk+cSgnuF/
vA514G0wtwK4bplMD2g0eSDSnRlsiIZE1ltM0R42K/JjD4oRyejbqMCtiTvIoqfYR3VGSt4yRrTV
b9QveuW7zpvJe8wOggo0ZZ6Dc4c9kiZIAXLhCoADr63w2Q5Y4TaxLinDgU2AgINUV//kNGHy2KRS
7lzDjRllkAATYNM2y4w3Nn0MNWJfh8X7tssJofLM5zHzooPrSrWa2eGiYb1zk7zfAlL9RKqHcZVa
vBk83GqpxeK5j/B6OHe139z2lvnCVPUNZAvxOkbN5LzL30DZHT0ruvreK73EvIukvOKoBvFiMWeJ
bX8PAB02XjDwkQycB7UwzH17gFNh2ucILz9sq6+uxSnm5MxdIvjAINcGrM09Rs7K2IeeCUiZdZAM
jJ4lYLdV03BnemzXy+yFACsbvnXt8FcmMYbEmT1FU8SLfeQ71eRzC+JWPeOxwcUOJCCpFjouMuK0
u1jYWZnREqdgx7V1iP35S8eGc+hVe+dN8tvxZ74hHPsbI1YXXGJ0O+28FDoFGozFLwPAcc/GCxXP
Yoa2m+QL7YrYDBZLjXm5TdIGIWghP8qyNpmDG1ACIs8DLzK45GrDuMZYtRcJaXQmb17PU3/UQr4M
Cld+2MrfY+4dM61IxzV4GhTLfQOsXyJDvSvB2BM7iElEY5ccOB+cMLYeMTpduoShvIX2hJyAcjFz
/YLxIY4iDbtjkxuQdoDcsUbr77WKPwrruW2R1kfIPRC2oLGU4YO7KHFHASeqx84OQkd3aDLmx9Ab
JpYXwrwJU45BaGLezjYtKjhwD6SrKrhmMiWnimSiODZc3HKFcTQKb1Ozb753WEg8Kd2/NoiEhkrx
1QfwIeOi2YJukQyueIQrhxHTAOs2yoPuwN76QMRC/yvRGOBkoH6ZAYxl7kf4AvpUNgbEifFl9Ilz
sr2m3roTQPQsEx+9SO8FWfErFF3XWtfbtHDBsgHWXztj/LZEmG1QtZAo4chN1QJPcfDJDcr97Qbu
b2cMDrMzjjsEvgNl8jAfc/JfkvAB7DhCWIMmcAzLGUpp9NKNARwjyjov8B8rAD9jQ1JUHXksEWMR
b6LMYT/HVXpLBnQAyaGnM/QbGi+n3IO+JnQ0quhSwdvBQ+k+TeWcSvLp0c9EdxhMYzgdLpEIuDvh
h69TDwV5Yfj6XA4AgwKc9LJiBpkzVV3jA2om4sEtNpj0HcHaFTbfSVutxWhSv8bmY4FdDCg7EgbW
tSqEtsVA++gyyl0RC+TeRL79SfiddQA5giTFb3uSsuKBZbc6RAnkD4GZERPw1i2H26mK9WYICLSR
/XOkouRGWN3yDjD3zLo3qj+LDFzjrcYDuCpc19ubbTw/B4yLETEU3Z7qgWLQUbd90cpdZRVn2x9f
Z909wmBMth0lCyPWIbsiJroJYtukbBHeTzt6n4hVuAidxz5W4h5W1LqYMjrSSYGpw3PHDjS6lCB+
BI6Ba5mZ5tkiY6PxshHxb/0J76awBjRvvJF7842ivTtkgclEVnfEj3fuJWwUxzGBDmlh4g33bfuU
tWIt3eYuZky9BVnqn3ofuhdalx1kBesU7abeJKUeiAF9c0vWNa/w6e8fTKfY1qL6bpFeGKIEPohN
YesafFjEQLgjXKKgL8nOdoASALEc1smI6MjwBCHGtUiuJINjTy3aIytb9+iT4LGKuuzRMEE0DiVz
48n9joaWjBcQSXxCqT12Y+BVB9kOGTKIF+2SK2epdOUQ776I5u9A+N2JWLI6n8y17tgBqJnDTGVP
CQR6CF7unfL1ZV6EagMMSbKLFWLtHJBJwTXJ6GLy8wcrvB8SVOY1DeOqM8Nz2kBht8lc0bZ/mDWB
EDxUEoPmIyZRAkQI5ZNRBc4dVsVgsdCMUno3A+AJLCGvOyWNhNXTl++p0YGsRc8IQqXJzuZkfwKu
woEvx6deItGfTPyrzK+KmkAgotJciFgwWFH9T1t6dn2LfEyv0iFv9r2HFEH5Pq61yiUQyTEvQCir
k2LtiPnI5NlBXFH2aLGrHFeWLB4UtGaqGYs1a9Ew7voNi61GxNcZKxM96sq0dhkX7jEEBULnrr+I
TwMMQB+b93N5SJtnMglfltnoUUVwPIaa63Cm/8yqfNzDE8C3pXw4bRP6zyHBopVkwT6wEEtmBpI5
e7Cxu8pEr6Yhb7fgE35CKVku1NNRqqNhtN6OAvnGceefIEGYGd2E2sejMluYuAgRL2UnVgWfn91o
X8MhQpPZl7+7igQWZ3wno+jLt1hkeCFDltH6RaDejDIz+6YVn+6nqhq2RQEvV/LzMtrZHZnt1HVk
hwkyQgkfdM2s54yBbhHVLWkk0AVBPlALeAiNJtcnvmOiA0LoC6CrmXEKlDF1ursQcpH9Kw3eux5e
oAC05xQgARykaVMmvEU+vOaGVo4VOyANC9Fc2jlftW76G5hICBhgzkw33ZKrWRLwxNNZ1qCo+WEJ
8e30iL4vd9nU6PolZtK269OkOf35oQXHg3p8+bUNAOJULH8+bmrgpfl3D8JrqyAeYphVfKDb5mx4
U7Enzrc/KVqSXYOlcVkUrb3a/2LsHBOe1tx2bpS+5BH6D3MobuoUSVXYwOksl5ByhIZY/iM2ccSX
T+SYe6lK9mWLhq8m49xaws71EnseteA4W4LQLRLRGyKzaq3s5wizxQqbRLHjaMi2JknqxEXSmzCV
Ibqn5aK1BY4UvPrpEsGOs4rHGlIRFMltusS0D5rNTmS5IOiqpzktKqJ9bHfjJ8R0xcNIBF1km8dB
vhWcClsPm+g6k1xy2RIQj8Hr3IJg3c0gLBcSJ2MFA8kUl9tNSsK8WqLma0HovJ1Zp4kUem/LR6zE
t0Lsr0dKvYIvhV/fDxHLRUuMPToOiVGcaPseFQGi656HtfMmBd66PtdTTxwhZqRce85NKeVxbhVO
taw+Rsx9ERGZL66d2ogPA29fsm5AEMTNXrlbr2yCrQH7866hLCcZGbFGU5eUINkMsaeG4mJEvtpH
d42HFltN5r4bgGuaXQcOmgGTxwyCd9Y5113wWmSkfrK3A8MXueXWKXNgQ2X1CYQBl57BwCuObIAb
rDe5c/FpC8TLjRj3XmxDDI3ShqCu65iY+mVIorWn9I0l1uPE7QyfhSYFPLt1EJB01k6PRdZUS7A1
8kzDGdrVjNlok9nG81yqp4xEKxwPPrFa3RkaDhpmwVLjUsFpxYMfeavcBgGhA74PPAi3cmRcIBXB
1EX5aNlSbb2JYW3asvUwagMhpuXDRhHOa1JZ20LazYvron+pEWlV2XyfB01zyEO9JSARYkhgv6Qj
zCgz8aN3U4U7p1BXr5n8a++0yFpGdIIpHQfYDh9Nd04RqkBhOUg2Lr2u3qimgPcyvDRwP2tBtdRY
+CqZ8a9aFpCwsLo7Z7RRULME3pRT/p13xluSByZs7SVao6a0zga4Zr35IrLhl22wc/EZ8WsN4MN3
sl008xK2sqb1zem88qa9b2enO6d9eZfq7qpG7FKV2wWHxJoOBgmMRHM6312KnRFh8EsWMbdysS4u
TYVK5IecxH2Rhuk24/5xmysOISIxTZzoMG94NHDYOuZGlMm8BXXwPYgiPCYBqRVk/hAB6Jn8VZW3
ep6XIaxf8+xLuz0R6dwe9GCeK4tr1MathaCmv2RkB8FTwHRtVTuQNdXKcdgeFzi51/JrlNCOpjx5
w0nJfe4zg1eYzUqsbJuke/FtuBp1NH0wnX5KHZJIy6nfFGnlckXDRzaaQLBY6z77svyMaQhW4+Dt
5pnZGqyuK0UzBsyePMXavu0q/NI2hcEmDc1ykS7uPYuhcZprucmHfC8nC0ZnB3rzMjswgmv0Qqip
Ijq54OjHxnCpzegh78px36jMI1zq3M8pOtrEhLtXcDpHUZMdXYyILfQ7f85/DYRf3IQjSsmEAeS1
LdnOtD4fIQZ35TaPc95OW2b30kWnVZfGO00bn/daosdyzPDw5zfT5d9ALN3e2YLg5+Vf+PPP+yYF
ElvYlz+/apMpuzcIEmPs4VdKwpWDaIobxrv/80NYvVAwHqzGSn4hhydykGzPh8rOGpwMDMe72Efb
GgEOzqsxvc9F565LVZTHyBkmWOj4N8euOxeJeNacxYdq8N7CCd4tti5jW4SXIELFS1kPnL0HJTAm
ODiNWzs05RNpTck1N91boLzyiayAF6rW4eJGjLzx4mEHhbw0hPRfvkNEAchUW3sHS4TyJrd69ZSM
+QJi2ZukU++9IoT/DEjb++EBHJ5kV94VHrELQzu0R+AP7F00Hw8yJ7ONyLz+o0FFEtTON+iIchUv
PqjMK7fzSJ0ZW1zxQ502+6ASn7ohdK/K4LIaA+gvk9Wr1DafO2FEtyUc4+tABPdaz5PCOYN+asaA
QFbcEQaoOjeE+ZSuCS2zpTHKWaEyZ3R5pJqwuRWDUGvMMS5hMM6OSScy2ByphDQmDI/I4/ZeotDf
zX2xHw3IoFI/JhMCyNaVEloVC1oCMIcDGTOVKQ5YBrtnvwwvdSLEhub9gWH3NmkZzncWo3olnV/0
Y+LWcMPfsUvPXyrLOnkoCHv+2ktvcxtoRnyfvbez2nB4twtsM2aMHO4XW7AeBD+RnXwTwV0eEWls
VvzHwVwmB5dJlMX22AJsERRaXNqqQ0s9pikLjjm5kQw2rXqQW4Rzu1aYzYNTTs824uAL5ZC1Vmb8
VRg9N5fXpnvThfaYT8bV9PizrZX9LlCP7nxDz3tJq35ByGttRwM8SpAPcDsK0kbpDvCuaZ/vGHu4
iJvvzqWMI6f7a+piylcsyI++ARyiJWuY4X3LGqxdnG983tnU4D/CZHtSdntm4odybwZdq8AWLEkB
w7oLnOscXZrZubeKEpOGFzFPm20bZisLMqggHzRbzo0xTrvQqrnCuCkQ8I+bO0SC8hbuG66S9jtQ
vBNIUZiT9tW7UYmY1dOwbSrKcRZZPbch96Lv6GpJ4AaIXgQrnwyFkx/PP+aub+sjS/mtMZU8AQUi
bbv/yQhSW9UF+P6ENc3E7VVnxs7wE7Xp3OGhmpioGwYrldQ+mx5wGlEzzowy8kwDm48GSk+ND9C4
axvL3InFkV0b9cnhCvUc1kLjItkrF+3eIuJLFjmfuwj7GhR+bvkRTEiY0HojE11EgFX0zVc4s35A
Hpjx1ESLYBD5EHsbNIQlWsJsERV6qAvFIjOcF8GhC2QT/WGFDrFcBImslMReoFHsFrGiscgWc/SL
zSJkJFoS3S/axin5DBapo6ntT9u07+i0D3oRQyJW/KHRDEgSCzbeIphEGHI3oaAkhH7cmlaDQ/25
XiSWxiK21Ivs0l4EmC02jdb0zzlC83WPRlOg1RzRbMpQvhKvgbcANae9yDqXMCRQKxZNEJJPwmto
7fqeudsiCAXht43n8kcsUlHGih4JeUeLSiFaxKQeqtKYwDC+NnnfVfgKQAJ85pMtrxNp6wWFFlHP
ISMDuAldB+y4Q54lIie8DLLbD2jvdtJ47xUSh9g5wy0U7FoYYePPw5uf+uceZSxq0T2atnPgwv4i
dZQ40CwLN8UiqMXvjFQT3idz6Ym/fTUv4lsbFa7C4bzttLGpZPHpLUJdF8WuYvsTDZa9r5jGECo4
LZGw+6DFA126823Nim9jerpfJWiBRYeODmmwQCPcah5OB9Vws8iHu5YYu5I0QxfAlMuNFuv6x1wk
xyXaY4ZA8dGVwbetX8UiTqa/gwXEPRiiW8YfQTwLO30LRbNohgdCwiGgLlpnNM/wT9bMYzfRIobW
iyx61uylytKhAl800zPHGsjXRUotF1E1/mM4HIvQulok13E2HjF/3E2LGFuXHmhKk++0WaTaXXiO
U6TbKeNOAobtA45gUEvouwU6b3MRfKeL9LtDA94vYvAOVbhCHV6iEuc/llJe9KtpEZAPi5R8RlMe
93jTFpF5o+4Vw+Bd46f87vcY0rAEJL3yFhneEe91ABsS4FuLjQIfieOhoEPS3lr2rT0IubMacVGL
7D0DcYvNY9rniyQe2R90XJEc7cwGE0Qmxaw8+9Ta921qnmVtP/qdReI1SnvERtSzSO/tRYRvNK/m
Ispn8EseIEOOYBHsa+LbVmEeaY6M7GAvsv5pEfgjN/nmnHd5yQ2T45vWJlwMASzSEIFjEQgWs8CI
a8Bc7ANzUh9HP2Yy4D54ofce4DMAMBwttoNkMSBIjRVhpGcQAbIH6WNTUMahwrUwLPaFwcHIwDD4
pQijDbkyKvzsq6HcmT1HJwFSsLsly7/aweRTuwHEWT5kmGog62lCfFlmTeym+jMx1ubG0sQth1Nx
q4vwNyG8Yl/XI18eiUFqEr9qnz0BVqBN704u3/Iz94y9S33oEWaf6kPNhbWS4TLyjYdzFUCAgaRl
PyghzsWIwN9Z4G99HNCZsU4WIeTAIH0azbK7I29VJ+AsGX0uriqLr8rr0Xtb0ScBTu56MPDDpaP+
4hQ/pHU+v5Re7oGbi99LtNprBhjeeoY8cITaKWAiw6vsEGIsXP2oZelmw7U4YcPgxmj9G6lHlmZk
3CFBeoN8nh36AJ1EJG7IMHyx3GbK1oqfDWMcMZqCc1Rk8OAaOwdJ4JqMsWbO6BYawy/DMCA5NjhP
55DWogkwe5NhhbtGLqv1uBvvZznhz/G5XSJiCYtlINfCS6o9QlUbPm8WBiFI3Wy5Ya2MLnuxqen1
JiIVfuV7VzNknVg2ib8XirxeewmlSyuvOEqHTOtohl9uF+qMLQUzwZizUESks+Q0+Ei+Vo6cvrwx
v/Bgb/rpP9k7kyW3kS3b/krZmyMNcAfgwOANKtgzekajZgKLkJTo+x5f/xaU99UNsUTSSuNKM6Vd
400RROMO93P2XjvSn1uvfMsibAUoWjZEWlL6rY2KyZknZoynYdME8hOyT31RVuyVU4iNAc9F7tW0
S9P3Kc4crHHNU9tSFmOzkvEoLNC32OtWd7wr0y4gb0RVu5YVlTJHT/G2iWvZIV11LePVSJi6GtO7
ack9XbVRjFQ2hihoxcA4beTLDAsEA9ReSMawXyEf1Xue/f6qjclUTCfuZd9CVEtD8FUlDYihgYHd
1fqicPK/DZ96mcJyTfVxDSfsvaZxsGktAzmYPfwNzybcNjXORUd7K4u0R6qcs5dwI4SIXDFPwz6q
ntgbobkCCX1X06eeXsqHMRrYflKhR+1BxIqN6I+2Lm2zMEs2ppBL6nTWdkhzlGKok3twyT7v56ui
7B8Fe7FVrapoZYppVSUmftMmDZZiADhPWeDOH2BP+RaVw1aPv+XQdNGjtsuiILCotNODJplQVdtn
q9rtRt70LMrZsT2napr2U2kcNOY0MoQO3iBIEoHJQqmS6nP+yMuGN13hP6dGDhLFBOc5jv31UFnB
rZHk5NcLu7mFA+JjUd/DHp7gazA0qyHeEc0DUgNGuDdp12P7RDoyoclgkRjDmLB1CSA0HFqscXl8
yz46vqW6iZNPDz651E5XTvfgQoW6z8vyESeRWGaV82iXn/w6+6oaVix9UzGkImAOJs68UeXDyqag
hRfpU4/9e010OTi0FiAMjS4KKFVN43kI7w3MUvuqwkaL/uQ7Kn4aVOFnFqvlU9JCUaJftFbU0Had
dsARdu+b73SU0dkF+mdQnR4skWzZsuli99rdoU1bjwaVKK8SrzqzKOkJt9agm2vkgBniqKXupV9l
Pqc+GeED+fSPqL7hyLEA6MSY3NtOsAFD4u1su1pM8N9Yd7Dm8LzqDiXcrlf6jZ7Yj/gB6e0rlwwJ
O7KhxEi11ka01HZs0aoxwmGDQ04B0vdpWLa20tZ9rH03otlbZoXl3jeAA5B10iKmXXbSQNeECXDP
zBNS+VkNoFpu7JzGOskgP5KGTlDatFDnf5Ys7J3WFZ/dEEkf5NupTyhcSvGMDwq0KFR1op2C9z6y
55BP2hAwmLI1+MONLdLr0NFJb0keUqMO1xrpjUvul7dPeXVMOt2GoW0pD+o/ojREEVECZo8NvUJm
Fz5Qu1JqpJFl3zm2S0xLcuMPubbVgh8R/p+gloRpWvaBEtUj7r5NPBnrNALhOg1QAh1WoGCn6BOw
h70d0/G1GK6VW1SoOnMbEUJ+FdUYNoMYTM/oqbus2pW0OcjfAF5FsQlvafwO1TwM9G+mgr6uV3i/
AA+slA7Ux5nL6rkG4q9TA8a54ccoAQoVxUyzGyeukB+Q+DZwilhYtSTZqzHVl1lGRdas0ZqkwNc2
XeOgRfah8c+IrgGhsjfTpGzMtAUcsyqWI2WTqlsb/t+Z0L40RXXb6o1c1knx1rhzR66hPlgXYbMy
6vEtKJsdhV1Wbg4i/FA/5IXr3PbW9CUXQ7xVkJtCT7K2tnlZjCMtPM8k5Kg3kGNFBDqwRx07RBtG
lm0dM+9fZk9t0yQR0yD9RigUV11TTdfYVZiVMDwzMBZDP/TXbKbwyVJ2J68FO7fn8H95zbXvtOs+
8pwrx8EXZuE9Xpt99ThqnrVFj7sS8ALIhQu+RIqyPiELJJbJ7lsgETMM4a3fAggqYgD5XboXBCFv
HAxxUdFiZQup89ohNaLS30hfoomySUb5MvKSwc2IMiCddiMyNsQTNuxVH7QPrcKtLbxvosV6GGXZ
dyUm5KQumGCw8cuIEJINOWV3rSFwv5ghgZFJ+rnMfAtXrHbtWT6wXgrKdYuhIeNlvPreR3QbNb36
kvvNrd6N432WTOVa0skiWBi9EPSOnTMk1zIZ8yt70oN9msevFv6LVSu7H5Ue0KJM89uirr/RWT9U
JtnTJrU3EB7sDUc6OsTRaqao71NAr1E9PPNyL3am+wxwgZpYHoSbLjLI3AqC2QY/rFHgIh2uiz1A
gzCIaQx479nko0uQ/bfaCx/Rit4aOAqvkoh6eUAUX4/WuvMGrI+R2hpSERdChRVdH+SrbIdf6E5D
kbJsqX0sQgp/GITJeoYP0maP/QzmFSKDrJci+RQDwysF4x4gfAFz+X2E54YACg+Lr8j7SCb4mXb+
KSHLZslD8qkomobXO0iKibxkQuwwrSfBm0/ujWt36F2mEj97x9+S8kvusBZJTFstoBY8x3ldrW2J
iGfyv1VMjZY9+RtSN/Wl3SfEQGfAMoYu3NSFDkjCI0iz8l+dgBW3ppvVLouLd0Mbbw3lU7tn51SH
ncla+1q66pqa13BlFsBM04FKPmvDl04f9JUx5l8yt0KU2ocWY1wHutWJXS2mL4lOf8t1Su9KRe6m
qtJ8m0f9i1uBpxQDL7iONTpgRRcBvU0dDazqosQgZPisqWwT+V0ZSR69caAPLRHcwA58DJpB0lBh
vwRgU1sCUrllml9xnXjA236Rp9WKotGqxgRMLUU9USAG4iayx5ZEmzXTwXakmrBNy/A57B7ImhFb
jfzuvRpqxBN9e+h61gGy17YGkxkNHJqrYe0eRB0/abP3aP5T+PIe+Ds5ElFLsNtdwJ5gaVJf2Joi
2IvQcAk8qZe1Ub7GmgR4MK8tfbGCoO2+Tn38oEWvIFxxObFi4uHID179yN4wW4BS/1xIDdQi6wA3
GLd5SbhXyW41EdlT7RvP5FKydglr/XoI6h19/GdhZOxY+uhvFv2fMdQ+Qd3k7jXlSw9x0arGl9hi
1GdY3+Hs5gj1NBhvDcQWvUOX5aE1aO0EeDajkyXUswIoYkcFiFzPPkQ6vG/f3fctq0atVYhsRhZQ
mcGjFaIBNALxnCsACzRN/p5MCvFlafLmCHOWIsFUrOMR/yZb2mulZrprTL+ZQGeit+y7qlP2tSl2
kS1oOkU+u0JkXRhNUUb5iFBxq2MWj6Yl6x3adNvKrE325ZRyTVo1kOh/aD4d9yqNIa+Qk5IjbBhC
2I+9odKbyA5fK7rZC5U6OGKM/NCkUBq7JEMENOKPcTD0Dk334ufpgxlV29EO9BsYE+/mILhnfvpQ
mG2wM5oviljk2bDwGpQDkXxoADHRN1sv0ejde+N9RHQocsQ7SODlhqBCCEIe2mEZQJg2e3nXzWvj
udIMLG+hxyZFpWYDAOAL2u60pTkxQj83ZyTC4ANPo+e1teh9bCwv+9FSK3Jiij2Bp9UrK+Zq0vPb
0AVcF7b2gG6Nit74vRXC2HVJ/pCxpEjoAu4io1t7C1cF3VMlqX5Jv7lWVv/aDZBmG4MINELn20Vt
uv0t8Bb6vUPjzNULhLjMTcSA6FAIQcK4JfKVWOawrK32c+WbyKa66O/Eh+oyVZQGpvSbEcywHfao
slgHqifBoGlfIrs/aJMFsCGA+tmTO0B96aYiTh7tgbnDevOtdNECDxmt5Dju18j7euTBiuJvvE+0
YK0AKdKNxMoN3H/gPq5zOJa2QMRYZK66zfKXTATXLQy9FSE9xdopvGzpWSQk+fO6dCo+Ydjwqc8/
I0yrN14UPQLcq5cpGhmwmZsQYAGMG6J8ANSOk5HQOuTWybbYscgKdkMY7znHZgvEFQXATVUQEWxp
rHUk0BtUrM20JdYTh7RFhUu33/I8BswT+MF2jGtyPbNiowa/2JtkyfAQ1uyp/elOxXOWDgXiFLvZ
ja2oWwgdxF1CoLBLYS1G1NLwDiNeRl+Rt/ejBLcJWrd8wDPu3bpPtZnIA3vkvYZqpiyggsZh4+FS
oIzFowm9yfS27mQ0TE8uffo2rDaWSG5Y1ZBBH7YP0qTk6uHPWmWdTrPeCAZKDY+yTttN0pTxIlMz
VDfQSgSgFbG5o77upga6cMA2AU2PR51o0JsnFwvoaCI0pg/BHweLOxpBZcEfSPMJqARgwcoYbo1S
Y3Nnf8UWhYJfqZchiEZwrODlU573CND+ALFp27PsvspLKof9DN5yp2yFDJGonmSL+qqnydyppZlS
Pq7DT47DeEsc1vQ2Ek2y8ICvL6au6TF4xN870OdV37u8asp9YDYEWKXEBLr6g4CKsPQljRynhkLa
U96/+vmvOGXPMSl+FPSil8gXHd1ODWJSlr4ioKC+SQIgOntWNL1bRBRO2CHSW9mDp2ivTNajy9Qg
wkaidcSrBP0D59aNS2zJIsGPSmuT0qKBQws67VOlsa71mvE6oma+BBZC/zmBPMTYZrNQkI0Xru2i
vxER0dB5N72FDgHD+PsIpOm+dAhiWUHTdge1e9do+d52LIqOpfc46sJnHurXTZuH17Z7LWGB7/Op
/kzk5FLNc7fm99tcULqJE2o4sLjueF6f0oTBVpMgrIdrkbN/MjRIWgOGijVm3R0Sfl7I3XDjjBDG
yODe5B1xo0RRR7BftALnk5GRmMe+BzZP1CpvW/DIAYm2jF0w9kSJRRVbVa42i3bESprN1a6/QBeb
EQIUfmMW5B0eGq3WnQUN9XHRGUm6TgmspOFpIcAy6+vRJLHVxd3RssEwzWy60mPrUZcUrZ2ovceJ
CRWfLd4ih+hCJ8O7rWCgmtPOkT0BKOnM8SSoceHY5AMNiv5ilQzXtHtvMG51q9rpQzBf8c70x1eh
Cu3K0fuKvVOFOtZHKkVxesNunl0/cnRULOSW1kl1T4aqQRjuodfQ6raR9l261N/Rxy/SIrljtUhb
ifzJpe4kt1M4s7isiswpq3nUlHftoXZz4Dbsejdda757h5gkXpRvSFrjHZ6CGXNUAwrlAUlTIGwD
8SkJ4RoAVhuNbbiJQo1cLqdVC88qbkZvruCO3a5pjPfKi1vSI3vmvvixDih71KY/85RuOx8caVu7
O/Q5D0FaFVs/WBe9xA0I4Yh2y7rvS9bq5DC2gggJlwLiYgwZbXGR4H9CYJe04xtlUhKXmpq9Wc8G
1H+IExXu/aGg+e4hozKi9pBOBxjlN37D5KE6oKdem298tIBSdPc0zDdizPWNbmO8r1JnF+f2G+ud
hrUAG9W2VF8tUHMEc1E9If4Fx0udiIef//JCcRirhnRshIlX9spSeFOSBg8PwtMMORluqjTdOsSE
QOfaoj0nt5PAVJRi+brMs/aWfSWvXRetptQRUAVedWXm9doZJIaPuFBbr6dWzoJ4mUZUBgql6GnY
PPVOvvzpSf5f5sQl87bCOQ2c49/m8H+Zvu/eUlgVT3nbBP/x1H5/+4VUIea/9S//tvWXaypQEpZi
Q2LaOkyJf2gTwvzLsJQyXUPR1rHk7OzO8qoJ/u//McRfQkjLcYluNNgy2+LftIm/EClbtk5v2TGU
dITzP6FNmPPhP5i3leSw2KRcnOXS0vktHOkjdcIPslCKuecndE8+TXJKiAMafi4sB0VKHBId103Y
OUW6zSJgaCf5CY8h4pywD8msDJvK+RJ1wejxGkUz9K22BLKa0am6elvIOsrRu9Ezv41CsnMotpFS
sBiLxEdW1TnEt3tkLFhl83eN6kb7klVmyM6PJKZWsi/Q8OUWq8ZE7W99nTRyDFa9b+UDYIRg4m18
KzyVlWgDOho25CEiaZ6hRwU2S/IiyzUu86nYICUxb0LXcsVzFQun/NJ0LHu2qi0nnTJlgLCgJVBR
Lojj1vvH3K7IH70qMUMQgU4PAQMijAwsG5rfeNWSorqywcCJUHuXDvurDbs/g91+7mxsoCaEqQkt
QGnmFlrwNtCSJMaUeEhCjS2vp1WMoDUH14NeqggPZmVBdhD+aMGRjAzMhnpOy4StYgjTUx8r179L
atE3yyppSKUCf6RjA6Xt27GDF4I80KrFq7Ahs9EdFiJqPPGqJY7eYudp64lWptMSN2tVjrty2kKW
h5b2mn8jY58Zt+j6xL4PDWiRt/GAUgJ3J7HYddb7wcGwQWMsSy+19Pe4nkZoXU5n+1ssY26zJVQK
OQgIrSS/RYRANJ8rtb5YEBn0HNsNJVk/jXs2mPn4ArwD3Y8+dSrax10QoeD0Cpf1u5fEL7nTJfGi
DqqAnnnEqogW/Yi8UC/tvEEiHLDAS8oaK4RCBt6vEWCqaT3vFZ86Mrfw6zqa2d6aJWufh7mZPNw3
QunFDYEWig2EBj9p1SCpJ5KoT4tw5YeW/dyLMsQ/7Hi0tUo/7sH/dsi8FtjHa/fadvLOvPNrlc0M
ybCyqNbklX3b+o7ZYQUgrZDXutn7+cEFtzk+oP0Z5bsWa+G4qbyOCpdesoZ9cCrbIlPIs5HSQhN0
scmZLUGJZMI4BeEB5Bzwvl56uaNI2cyRDAXAM+vMuHFT4abDCh8ZtshlZ1T4HgzPq1lGiDiDfpBW
sZtFVNai9ADBWE/f0U/xsg8BEo7Q9/gxJku1MB6Q6Sip8AWaQF4Q9Put0P6u5poJquh+KpE+NEHn
oeHAtmEQbEHHO0hoyrBoEC/UUAvYumWAcvHGN23UCdAJOet17LoCx70fiLBZsh7vwuIuxsbi4+Rs
tJjOjZh6Cti2UerhxklaMxmWWl4Y9PWbbKQLHqQdbgPgJ7vCmhSMPD+bXO2mae1CXQVMZZG9HSXZ
P6t6KMZBQ8mpOKubxmMZdh0MxACz7LS1Iv6uSWYXpLmxb/OsRbbKw68Vu/X0EYSF6r51nVfmj3qT
BfkbXcfA3Gn45oplS/beeGVg2yD2AFC6v7AlfdcrbfIG6gqVB+S8cAnftHQd+RBDeQk1pteRkjdh
vWPl4M0pxCYN1ywymoNboylYWTl7z2XJqs0iJdqtx7vMjdER4N9yWJFCZXtDIg0PLEg0NqqpLQ9W
a1oJRd2gY44lMFV8FkbbG/dBJgPrunWGVAMpJmDe1jaiXnwqiM/4qNfoFiASciSpFVBfrx1YDgB1
zG6wX7N6qPgJSuVw7XTSKAnQGSLoeoZf2isn0tFWxMXQpOtWVsp40NvBlHfCsm1sjdjLmYM8NM5V
0Vvuumz8YNy7SeX8cAzkkCyMc2968Uk7JvJ4rNgHtJ4gf1sUc7YlfqjU2ii/qYzvYyvqGZpJXMqd
N/r1Vy/X7WznRMaoMLOWGUvxjsbu0kMlxFaMuCWdBfboUkfwVOHA4zPtaEUjFZSRT3A7ZPmMU1yP
pl/Um8GrFaVcnXlirQc85IumGRDa4rmNoJ3NvPpFPvqy25dm39MeprY5LrvKQdTjKOZ64t3dqb8p
Yl8HymHPFTDHC6v6HjJnh/1JViJaw/Gx7XvNLzztmuTCrFgZ7sB2qtVGiSJWV3m39ftq3i11LcXL
RiRmuXPrJjX3qtWNVTggTWdtPnUs5RTc797sPheeJLKGOK2EjmoG7IF3a4KrkdgvL1+ndsxvlHGG
aHeg5YvQxovwplmd0PFQJkP8PSGQwLgvVMnAi9IBC2RraGjyHFtr42XqkJGw4vCie7dtngVDK98b
REXtd8UMgD9bZZJUh7Hw4tvYi6PwOeZs402k6SMth6I1a1RkQEfXvR4ZB5cg7xjUfZB+iskLg4aY
aYWxG1mtKDJxg5jGRDjHGVIbDDKeHN8Yd3oX5fWdncZUYjSFORFtg7KbTR45aUlckkjzzehELIW1
kGkfXidh15suH7PmttKoh17r5hR7X6tBU/qbiSsUIJUCioSSYPAQvSYlyTS0BxpMRVAOi5VdZW1/
T1uRokVV94S4yEkJDCAKbNvajpPUumsx9U/3+MdSPB5TEFTA4lLAspHTMcfpmk7uaBZoLYYe2CnD
vs/RiW4an5bqlrJMQF8XQQIBZY5qGow9NWFmAGhtChOhSZ74mOXS+0GcvYt4k1T1CX3i5ErAlQzL
reGb5XcrG2dROeiNZNUOcaDWI69/czMGvGHWOMAza/VhifrwD0rsP7I2fcjDrKnn1eTRms+0TEfw
AsQ/hlBezqvLj2s+DTXH6GQKsCjjrfgUJU5C0rI9Mvs8hh4avCdLU1az69KZC9Ap5A5omn6utLRS
TJ63SYdeczy2SZaZ7f93p/ETNnVhp2HpZ3ca/5kxJX9rwm9vH0FRP//SPxsNw9H//85C+/m//7WX
0Gz9L4tNBIgoyazNMp8tQD3vW4DNORDv+EfX2Usg1tFd83+ym4CB92Ev8Q+5zkEYwEbm4/PUm8JG
GynbTSdec3yZlvmS04E2COzUx5vzD++v+5V/H4OT/XiMgV0SoV0cAyiGH32T5WPpQOEYn/LxgATE
Tz6fP44xf+Exho+TUfMP+IDhM6M6K0Jka4ALCIdBF9jN8bIiR3y9bhV8Y4Sr8iDRr54/IFCw3x7v
iJ5F5ZY3Lko0vC5PEY6uodUvfPOJ26Lmzz+cSZSLsQx15OIeFtKsuxvaHz7XD3d4/P38b/+VAPZf
N2Xe9X48QjB2doeNptsYirYLWy9kf8Jbn//yUxdmPuiHn99XTcUani8fqXLx5OJ8Fos/++r5kB++
WvexONiCK9O3bvDmArD6VJdwFc5/+3znfvMEzajIj9+O5qtE2hrOa5JM2bvMawXe/0KqsRCsNYBj
RRRK7UJ/HiO7nOjt274X/zON/lOHePjvk/yJW2IfjRM3I1/CTXHfEgGFH4CuynqoMOdNVDHPn96J
+zJPJx9PTzp1jr3XxmbTVfkOA5a3Hx1bPp3/djFPGr+5ekr++vVW4mTsKLntbfA54K1fbYPsze02
Vbvziocqwuk9ZVeTuCObPY3enWpLrLGjPdZ0hO0vlflkGzmMzAsnO9+z3/2ao1dlbU+9kDa/pmZv
JOE4tOo11NfhhKvNW54/5VPHOJo+3dacZN2CYgKm70IEaVIWzpVzCCpb+1xrZgrak5SJC7PCidun
jh6QTi/1pE/6cqO68bM0+umqCC3nwpefevqOno2owRLttc1MlUJIqg/4yEwN3j6h2n82KxzDBh3N
wzcI4WZTlzVKpdb66k2mWp2/E/O89Zu7bR/NZ2YKEQYGR7XJ4RY96p6YaIvp6tkQVSa3kvA47x/e
5clheuIu2EeTW+iUMouQ+Gy0qiXoMBrqxlznWhL9q3B78gAnHqqZQflxlMYZ6QfsffEKgT3ctEpX
V6LGTOD7RAj3cjBWelYMF67bqYMdj9kO7IaEtUrIOnkIoRaBHmsa/c5lub+LfeXB9B+dzfmbdGp6
PRqSvlbahiRrbDMN6r1nC3zTCnrbQuK/lc3MRRhK9ZqnprxwdqcOeDQ+O7x5RZ0yPqVe0kEFUoDz
6DBbD7wt+gtFT7YzM5AY7BSNF9gt7vh2/lTnp+E3z6N1dKp2ZCqSTzUbQXjq4+nQgmt6Jx1bDOW+
nz/EiZOz5s8/vAqT0a6EEJXYFsEwvkYRjlBtZ022bke7EXJRuwIN1ZWz0bGyhyubzLJye/7QJ0ab
NT9NHw7dBI3sQRiMW+m75XBvOENPSmNKZuVrgv7a/zwZviEezh/sxICzjoZ26DeQcQXFJJ86twek
22nvQssarQsz36nvPxrQCEO7RnSdiWQuDzBlQ0MKnvj9DhiKPzuDoxFNQS3341oHxgUS9lvYoxpe
pXEh8wvLllNncDSIa9YKyHcsexsRQbIVSPn2IpL19flff2KKsI4GkaWmoDTLOiHS3hILFAAkS/p5
8gmbYbXoy+49SPArXbhUxqmjHb3kphrODUa1YscZZRSlBtm4tJ3zZoLsbhOMjp8buuokr2TU02i8
Soe4ir7mnuXRn7Wcsc1vOqdpU5zsdeCkd71B36LeebYyY3sTcF+pMPr5BFmvJ/D5wlvhxHg3j16f
E7XHoq78ehdrMTohIFlBn/wABTdaBhFSNB/KC1fo1JGOhr1hUvcTQTvsqOE3pDATzdT5UbMyTRoX
5+/4iefJPBreJsAsHDr1sKstLFFTp8PkJqjzwrefOoGj8YxHdKqKvCJAQhIsbpg5YRWEbi+LALHw
+RM4dYj58w/zU96oNrALf9ipPvtq0SengIiiJPe1+sIRTl2ioyGtl7VrjZIUDFo0JfYRV6wrtysu
zK+nfr/89ffT13NcP5zaXRrihXjTTGKwvCsDhLdaYG3RzMfz1+nUWYhfj2O4fZXLsRt3plNU0cK2
6hKlKt26Sw/rqQMczR3s/SxJTGO3M1G8EU0V2lRjl3iyDJmvzp/DqWt1NGE4NA5x9+KJo5yd4x/y
i/dg6pJDmivvcP4QJ85CHg3uMuhYNzBfQ8VrZkIgrO9h7+Qu+ODzBzBOnIQ8GtRT1mlaXrbTzlNp
JcutX6jQ/0GXufNLqIhDpctllVsxBEjbm6q3pCxtvSATupDTJz8iRnirJq8Mvw7Udov0FiCBUR2K
rImL+yFEJL8+/0NPvPjl0cygxrAJ3MKl/zJlRb5JatTPdG8rNL8HgYAO9UpJh7i8MKueOtzRVGG6
bRqIJkSq4noJiNCWhtgW6Y3f77NmKPUXbJjWpffcqXswf/5h0oAYQQ03d9B4kG0yRAvPZ2+v4/yN
bJ9nNgwd7+ufXcWjyYOqdJvQjY92pTAk+W/8Adac+p4JyDtQzihfXN+MjXF5/ninzuxoOqGf38Fy
q5IdXz1PtDjhxbJzdbO55mnr9QtP8anDHM0mEmZgjXa83dEmJly5JvheLFRvYxomWUUbV392Nkdz
iiQ2FLOT7e1Q3xSJvMprizCKMo4kovpS5b55YeFpnHr8jqYWYxpHhmDhIsaE/hIFwTqKCEbP3Psy
aDHsQ4zQkluglPMl3fOfZyuCQAnga774doUHJH1sTXGhPHRqZSSOZiGUw5ozdnA1gFx9R1S6ahUt
YmCZhd4+JumwBU/xd6tjQAD2QJSPDQW9wSVK8ISBG9b0sROPGlaj5u38jTgxLaJn+WXADLjdMDVK
d0s766VOvGKVjsOlQt+pKVEcTTWsmbF062GyS4yQLSkyRDMhoaOp9RhsekSvye2WzUT+3B3dv3Z8
1sMGm1MkTTd6LHgnkIsIz8z6rOsVpdS9CkKFQ6qsdQ9LAkoRcaG+fdSc+a9aqjiapQZ0w1bK6N0K
DW/SaFD9ipSO4Tg/jEF3l6MHbCuxNo3k3TdyopuwXQin6S4Mu1O34WjeIoZLKq9ywTFhovquw1IV
y9LSa/PC7HFiFIj5uB/mRcqdkRzHEgNvHEzb0nen6yDow61hz6X1tnEvjOtT53E8S6HIi+k7Rjuy
9po3DdxddGUmtfFn7xJxNDu5sUbmAi68XWqgwOkXc/AKrli424SiepTx3IoOrC2S5g/vy9E8FRNb
a2QiMYBOoqviQPAfN6Wnp9WFG3NivhVH05OpxSUYd5nu+iAF4sPT7UxrzKimjsS6RE5ye36cnzjO
nK308QGwNNjIEkHBzs5t/PxpgmQVTuQQ4DmLkZv82fUyjqaTFD2BVtaKfUFnmY/ISfuDHw/ahcn8
xNP1c1b95SmuEjAjE23iKCDL1MP0CWzGw5l9/iKd+v6jScBHUzYOulbtnDHLUHQ5GWKBzkPX/2ff
fzTKiYluyJsEM9nqY+/dhV5r2IchGRPtwvvl1AnMn3+4QL0scf2qpgKbSGTjVVDFWb3OSMCdlufP
4NRjdDS+2QLnKHu8CrsZVjjKCKTwBSiSrVjWf3iRjsa4RNKoNZHh7foiMJ5Ly0y+Tb7mr8+fwKkr
dDSgyyDykzAKGnBanfUauUXxnWlcP5z/9lPty5+ff7gBaBzJEo3ddleXFFas0o4eUta74Cd9b3zP
DF4YCSoGYknLNIAbiDxx0bfIps4f/8TZ/ZSbfjg8gsdBj1wQf55ttT8c0Ky4yiw/rC/MIqe+/2h4
6wJ8S2B1aleGPtgEvSaEAwltdOHmnHhL6UfLBdjdToWEpNt10M3IHW7bNdLO5L6w4xcnxwhx/irN
c95v6rpz5//jKImroaY3wijB6QKdl0DQKW2/O9gd6QY6ljPnR8LMgS2ZkjZd5H0i77I6QgxyYZY8
9QOO5gHYxUZC8ILaEZdQOUBU4zDF6hwLHSB3G5rZkJJxpGnFPS4iZwL4jhboqfFJS9+dvwSnbuT8
+YcHJbesHjuY5u4cvVD1Lus7PTuMKGUu7YbnW/a7a3w0UdRpPIQ9ZMad4QXVStVGsCSRhQgdcoCu
cjX7gMhvvHBDT52N+PVsCtJxxqQgWF4nHJoYAAhUFqSO85dqfrZ/dyZHM0ZD4JUe9BAITJJNdm6I
7YmCi7oaR3wLOMxJ7fTNb0kCl+v8AU/MsfrRkgCERFPMaLh9mUSD843KaEZcCVLM+GHs8968UBL+
/UUT7tGKwB5Y2pS2GeyLqoI+NRZaua2SHgngn5yGmIMjPz5iGfGutZRlsDcKctL5/c7GTIoIJGNW
bc4f4tQpHM0XVCGdWJiRvzcINWp2CQuCalOwJ9YvHOD3t0L8zF77MEwMJUooBHa6T2FZAayGG0Qu
zUtvyD8rrglnPrUPR8iSFp5aINJ9EaPZX6boNvuVCebx0uv0xCm4R5NdADDfNBr4mVMJR+HKbWrx
OFjwHaGqlfqnP7sRRxMaer1G68Zu2HlOEu5bntuDBWTxwqr/1G0+ukaBdFJUb0O5QxzpP0+VSWI5
AuDn87/91AU6mqmsPktcKwXFlJCegSs1HvptUYpsAJMTVe/nD/L7NxuJgb/eZuHVBTvgMNxPLpmi
PliIJEF87uTvpeZeWB2fOpGjiaqMy8gvszrcA71zzC1gaDMGhZqBg9SL9Mv5Ezl1kKPJyaUaoQNV
YESAHa6gbZvDE+vL2X3QWdGFg5y44c7R1KQ1A4HOVloRrI60/FWg/04+ZZlVapcqEydOwzmanDiC
Gbewe/d57ulozbW8ercCc/wuE0f+4VkczU5Cq6KSKSna53GShQuNkI3iKnSj9I8W+8I5GtlpS0cV
GZO/r6Ih8aChgby6Rggb/tmbz5DHB+gRM+HrbG601upndrSTNkS0tdJ2bp0xD4Y7hfg3wlAkSQT8
PHUYGf0LM++Jup0h5zv3YWJ0RvaRE8KJjVX1r7VXqB9FYsIkSDL24USY6O9hQl5dkvf2TTRUhQN9
NY4+DYNnzHLkUO6wYlu4MXUn3RQinULc5zKV6/PjYH4U//uqwJDHc1Lq6G6beWqvPLfKH0198lgQ
N3bdOwYe/6IuIXpkEGfcRaUZ6OKXpm2GJrkxEolj/0dLBXwUv14kv2Bgp4WjrqcuMgmylGV551gu
4YdDpZlP50/192PFkEdzl2OO8dCSmrwvHUYN/CodNTnBe2TioOSP9Kxz2gvnc6IMZ8ijOcy0rWFo
JtO56QT9/HqpeuP/cXZmTZKyWBj+RUaAAuptLrVkVldldVdXLzdGr4qCG4rLr583+6o+pkwj8mpi
emKSQgHhcM7zWPgYEaOcmNxBMkxqH66NdGC3HGVw6fAYB/KsBFV157dPs5hmIExhq40sKtPhhpNr
aShLT8FZ+PJukGFvMvsAnmACaGkLB0J8L5BfVQkY7HWTrJyxFhpyQ8R8jrMQMMDmIfQZioMxyKqf
bDDyB2prgQm/6p26Yd+wjHpTTk37EAoT/TJIAZE3WUD1tzZEwc3KHH5/Gadu9LcI+6qnvZgfYCWA
CToYU3IsopKudWLp9531aQYG1AtyPv/Ja6XLbZ+jFho1UWFU7i8/paUGzq/ozRoktGS4SM2Hhz4I
suiRpEnKYDADiYeFu8tNLL3tc9NvmtBhn0j4nIYHYBcRJhgUM795kvARJSzA86+87qWOOOtEyIJS
+UGU/Q36POmfWilL+bOlgVUrT2qpG84aAaZQEUa5BHZdkgbYMZR0zfaOEFyudzNIfPfXPS1neVAD
cogUNwJ+oraLJDhvJoUTL6MIr+htgpueIV15MUsfIDcym1Veb8YmKD4kqPUi6rWG7qRv7rzO8wAb
6SMwWkHiGrIYosLO4rsOJmGU/BFjN5HXOe6BF09gL+j+JiyNgxvV2gZ/cWUKyuCDR9m5eQx0mgJy
dNWzcSO8iP3FhiDN+ZBC9iAyUCD7AEqEImecg6Pajw2bt5ebWhhObpR3BggFsM5RPEQ5IOzbHhxH
82gnka6956UGnK0TMKfK46zxTp7p2V1btzqDTg7l+tcN13/v/M2sA7uuS1to5Q7t0KT5yeo6y07g
nJMu3gwpHtSw8qQW5sW/i7E3DaUGhMwUXqgHUSbIWaJjx0+Ia8H9WIywPF73Os5P8U0jMNnUKo4F
GgnTVJ7RmGkEd4GEOflyA/823u/sdqizfgwTT8sk1u3zODURI19sUI/VXTrndaL38Jc09i5JQdX9
UUIa2tzWeZwUDajn9ZxbUCXMnIKjXaQJoH4E9gGw7snUy/oBj2aSqIImeQacCup86+qLxwoiAOMt
wRmkUA4PfgQRoAB/XT5QJQkcKe2Ux8N9HyJPCzwq1AT3MKLQGvlkIJuKGTQSX/mILpV1HYHko5W2
sPtGcWfBGc2NVwCrhzBLCEUVBbQNjqJk1PwQjCBFfBBdLfCHerJoh+8gKbfeAVAguKLhnAHSCxym
LtQQ76hUlg9Fx6ckw5ghzFQbfd4qHXKBKjkg3CERBktqlky+pEpEcX9bMxQk9ijEraB0u51ooFuw
wQzxDqAYe9M3NQzAjcTSmFMVQQM+bMNz6sTvfmynDgi+BJ+e35m1zfgIy3kHwgipugR/f2AQzQGP
pu6N+tyXgAtigLGyNA+VkDy7g8XMz+5s2FI4W2UCMz3AvQkJxKHFDV35wUcpiYHY1uLYBVBLMLdJ
/atBpb0w2wEA5GkCZA6JZHW5NTlp9DdPi0yCQseqMe93MNRlKQSDk/T0IcKFjP0lTCZxJQDNq8k4
sg5zL5afCi9TiVxZoJemlvPJiTWiJGnPxWkASfCTX7fksw+s/MOUTvPPy+P+vNy8N+ydz02cpT6J
ZytOng7ESeH/shNE958bVbKbJOL6d4ws9ZUox1J/nA3mPKEiW8gYgs5EsvZGV1nogcgLx9BPGVPP
Xzm4LDTjXhH444CcS16QU9Gn5QsVLSohPRUyCr0qZ7P6dfnRvR81pcQ5YNs545MRafjMuqLvXiDp
FT2wFLnFOMRsgL5lByEimNltLdSZFJqitLjdX258qY/O56PpaQpnKUmfYzYAKQ+ZiudPZys9nI/D
Y94JeJQvt7TwoXKvEsZgasmE0tJnlJjm/n2gLBwZG4u8H/CqLjdB/+383xmG5NzNN+t7DHaGauOK
Pigx6OBnYoeefyQg16MYjiYo1vE2oIRqaNrmzMIyEkkWeXucA8vpO5RdqGgH+ZsO2HdXBQMBMcjt
jMuUIJsk6rqArvLD7yjRl8Orj0A3+9KBOBZtkixVARZPrPG4LauxA5abOMZtFgX3VdrxR9PWdYCc
jgHYuFcNqOp46Guewz9LMI7B7Qt4VqP4AUbBUYLTCWRttgMuCzkVmxqwnEmD1DhMDRJ+4GuQoOIZ
YpGf1/eZ/ooiWRxRNjH8822xbz01iGkfJMieS+60ng2AiyNFvS8F2yjxUBYwjY0VFURIgNsOm9QP
yuEvvlb5+KllvYY8zUsmXMqhZKCVkHEEOVieIHuQEtcTBQ7LDLJmbfqy30KATfPndgos+w2O7jhm
oLCkVugPA+gW3hmOyCIOklWTgvAIgPlkcYs+QA0BdWh6RrEpEJEy/B92Vcbz6UcaxKj/ggNMyXGC
W5tUo8UT9avhJU870YB3HER1DQMtENchaC8mmhJgRwUMFs0OlX2Ite2HHhjuDCqmSmbni/U0KUHn
hlDjowB+MH7QNIKy4FE1JQACW6AiKnBVAGfC5+W8CmvxGQww1LJDGpTb6iHJSNN/HgNQOr+plM7Q
p6a+QSIOIlQNAflfC+xc6AaIMPzPgMgEgUQkrge8GjXlo7RW7POomOdXHSWlHrciUyEd9mDPtz1y
vUPQ7v4wkLoBaojawdQPM/ROoAXWqAwB8dafS/IH4mdSYunOeHhC3QYKyhFVEDGSTAvoAJiFyise
/S+CEVqcRjOWBccQ9CwS+3ADk0Vkn5keOyzINGDRuUlQ0zBDe9oKwkDJg5u2N8keS+fMYGTBXVvM
93HKxzjbj3RWoIzXyLMMg6+XJ+rSquNsw+JCSeqbgZ+gVyQGGZ+AwzLwIl5bJc3ddW24GzE2VDo0
lp9sEsvoN3wpQp7J7zOQ4GORAmp+3deVOF/XifZJBMKbAl/d99gNCJ0+7KxpoJN7jWvIlRDmwgeW
OB/YYoQfGtQ8ELtSlSDMGIa/x6FinwWqFW5m7PLwGIFlfrr88JaiS+7NGhxzfdXWGXmKo9A7RD5c
jthBkG2UzfxbEle5hVQm0tWuNRwEv66iNYKrlX7C/Un9tQf2Q6187N/vOLSC/13SrVeEJK2a4DSV
Df0uA5D1CCAg+0oKdZoq6x94jdl+ud/vf6SIexPXY/YrLEfTl1TREd5GxKELrBCp+Hv5998f+CR2
PrcK5UNnoG35jIkpXzzEar17iK4GsQV/FGKv61oR/31kCTJaglyJ/iQ0Nvy7trX05wSjeLaXrT+v
fW3Pv/b/31rQV/7bCtYIyxNN7Qn0WRbBsVlaMAon/hlSESBfQMi47vLyXPv/n696CGNCGo7++IVA
T9xvCgHA5u58rr7uVpzEzloBWDUwInBQnaowC7Md+DeTucULgZHuujfirBGIY/dBSXp7KkeoJbbA
EEA4pjBpf4/nfdblRpYGr7NExKjBERzk+hMcYMMI5F8LNY4purUyuKXfd7bdOZiP8EzZ4NS0cziA
ZSTi7rb34fHeXu7AwuxwL7MQa+BewEtyYipKX02OBQg2DNZ/DvrU/365jfd32yCLuGPJr1VPi+mk
YiH/4rttERsLbXOsyyZ5AAAu/gKNJLDtQeOvfIkWFlMgVv7bJjA+tiFFmJ8kcF7jD6R0TxBToTR0
AFt9hNagTcHaRqLuPWhOCNBCXc3z/vMUktwcYW6RTG1BL074J7zh9vPlB7HwNt07MSvysWS2oifQ
sOQLJYi8bWMfkMyVIb+wPLgJAQJugBoHzOmUoGz7ObVNAZTo1CPrRDdwYaOQCxGk67rirA+Io3jw
fuT61CCwGmw9cNYDhEMmHu0vN7A0MJ31wZRJK+fCsBPPz2hnmkpEDUqS9+WeZQIelcvNLL0SZ5XQ
IMIrM3Ny6vPevLRZJr4BMX1dgA0glf+OQpHEtUaRbvlcAUhmz5GLuBtvAfnp4bSoVZjx3eVu0PMv
vvNlOPNe3p7CSHdG8KFA8DQnU5PE+3YoMggIm/OJ+g/oEnrAwShgCpoEUP5wH3iHQqxRglo1pR7S
5ETeg72ImKzJ05Uh8i+M+M7f5NJSsK6TasplDsg0UnmLhxqyUA2HKi9ArLPGEyHYS6YFhU9KEgHk
bnCzNB1xOB5gJpiUru1TM1QwTQGnXGCnDFhx0aMGEfdwhdBA2RWyWhvQ/5LN3/lr3SLUvqJJnakm
eAVKrPHJCSEP3bE9Iiy8DU61Glq/OzTd1ASgdXVA3KEOKW17AMr9svuGAEJUg7DYNDi/gMo9QpqA
rJmJ5yANehOY2p+A7yUZKN9Jz7zpFoW64QRhfKrbchsLuLUeiUBUPN0gr0cMXxCy880usUEzATBm
ANtDfszlwbIwtUJnPUZ5Z2T5WDVfTFDBGynatP4SeIL/mgAvW/kwLrXhrL9xLmoTCZN+gEYsr6Fk
pEEb/OAe0smRLDlSf2XXvDB/XcrMMIeacX+WjyOf4IarOZygt/CAZMXKzFpYU8NzB9+ENyhwmNrv
++QjqXDlex+ncGdAre43wBrv+nLssqMtY1xWrSS+LbV37uib9vzeS6oG8dYP1i+aKt/7APQN4Raj
BOW+MEW1U/vdzwokPayMhoWvs8tUaZIUvoJqbj9AA5Spv9h0joTCaBiI9ini2DVxmJ+AQoQLe5Z+
/kGZuPGuuhvwI2eRHxuQIQw8YAcPsrDHoYxRzWX52rXf+4/Sj5y1XU1hXgXnNJoymj+CHHqGvOGa
I5mCJwK9zuXJ9O+++P/XDYB3//vCcgiPSAmFzn0cyTk89SXP1XCTFtlUfgDGEEEM8OwRR/qUIkfI
iJ0mnrb3SWxR9QeObDakd4mnmf8Btd2dus9by8WvKBIZEOHI7j+7oLAg9B+ph+PXD6+pifeCTAfR
QiQlxok8lSkq2L/YVI7sqc6BzR7AHo2ZfsCd5/zsEy+kn6nAcr+SAvD+lPPdARPnjYgRW4IRqQjO
DmSUZ2aVT/eXn+f7C4cfOi8NGqGB49MIhQHp0xf82ZG8iwCxBI9v4Pb1ciMLXXC/ltpDNWkHNPZ9
lfWFBUjXNsEdUEjTWgX6wv7Td799ZT7Vhc2RTRUPDQXRPZSh9vxd1EDX9uKftd5/vHmwcLg35azs
X4s0HHuaTRxCNZCMECnc5+dQKuSBUdf43y73e+nhOis/8hxKLGA2xzWIiba4j8m2Fbbfd8ME4enl
JhYerQsWqxuI0yG9yA9pPtwViNKiDgM0put+/DzT3yyOHu/7XGVNcSBlO9wLPVYwXWfN6fKvLz2d
87+/+fWQtQrJQzVYUqjJLKMb7oPNtQ/HKmnYHQTlXb12ZbnU0vnhvWlppn7CtS/YPerwffVx6szg
fRVhbfLTiIIeKCMv92jpZThrEx25CVSZqoOPy84PVs/xd8Bo9Fo4YqkbzqYTUmRgnpusOIw65g3Q
ftb+9eAa/55YhUj0VX0QbjAKnihWg3N6iGWmIVaLGhhPFC4jX677fWdOAEnVQs1T1Ycur8C6UlUB
PREgmFcFhnzhbISCyoAXIIbyMCb4j9s2GEuzawewqh7Q8sj21/XCmRlB0uY5G0V1QGoZaXfI3NHp
U8wjtXaN/y+z5J3vnEulKgo8H9S8GkiZoD3NUf/XEfUVIL44yx5wgayaD15QNfWwU43SgJEUjUn9
J5yr0/opDIqEIEmCjfOnFl5zeiPaqWR/2xnml99xOeK3N2kEBMufjtadyg59gaT815g1eUtvqfRo
thLVXZgTLlkIVrzWQmIb38cdg3WN867IbhHVj9LrXoVLE4KQE9U7GZSzqkvBixjj2u9vsiGXa/v3
hR64+C4fslma11N9IHMGg0SfA/Z+6BROWytf+IV5LdxtmUf7ic7aHIwRxh6yEixls1OTj1u4DcE0
0WsRi6WuOF97HDbBexAVwvbCz392SM34CMfutHI4WOqHs/wZEFQ68MCDg2ayfIH1uz0XuIXFifIA
0fXrZp6zCOoxBoBA8Pi+1Sy+gaCB3oAYrb9e9esuULHNEjh7az+6J4gi/xA9QBHQtZb8umQp30V8
xYnwkEhQm0MkSHVXS1yEbtkUy+uIguBC/fdLFwSIRMU6ie5xWZgfw4Zl30NB1Zfrns55WL35jsIV
0EDrwAR2zSYdcTmItLeNkC0Mytc14MwEDwnMuDP3MJenZjZbOg71F0LBs1n5/YURyp3xn8DnzMew
HKB6LOlPVaT2dcIS+hs35uGfy11YasKZBICKj1GpAvBMmrp6kTiSvFLSQ6XLujUu58Is5s4UgBuJ
j/kA+HugatLgnNiacouaLvt8uQsLv++ir/IRGcZI9JkPrY+bURw5pu4wZSStV7ZJC4+IOVuA1Gc1
rlxNCJ+kNOwhRFw2K3ceTzoLZawc+dq+b6kjzmYAm+98pn0+Hhjk0U/gAjQpylTTZK0jS7/v7AJi
gjq2ruthiFLh9AgpYvjkZSGEB9e9h/PzezPdMhAbIdeAgGogsCpvWTHLfhMjv+G6cAA7d+vN7wem
6jhpJTt0BfWfJWD7DaoxoY668u93ZrOMAWya4bs5xKIkQPLLLCObSKfBGmDg/B7f2SMxZzoTCgOE
Nxj9PIy2bB/bAg6b6qYV01giFstt0TyTFqWlw22Bgigk/Vx+L0vNOlMc7BHKajjCDj54wntR2mFP
M+NvmTET7PVB+6IIjGSXG1uaLM5k53MALlJu2IF2iKJseF40fxIZqlPJ6uy6TbOLw8JOo4ESKOeH
UOK68yaUHpFb3+Td+DlPsjFYeW4L08VlYslu6puJZfPBeCqQUAFKL771PF5eB6T1XZgV8cuaqKQl
h6yD0HuTjg2YEFJZpXaXX8ZSD5wJn4A3kRMIpQ+QMuAcBoqKRjM+ldXddQ04Uz5AlBr3FDmBic8b
6w3pNP3cwv20hjA5L7HvzBi3UinuZB12BfFPsRmRLrnRA9x4w00sYXlrN6LCFTH070i6qqu78wV+
9jTBQrMKg1wYzG6JUqSRA1QJhPRNADVrFkkKcc+Qsccg6LxwZZgtNeKsCiKUEtF+Kg6Kp9VTELZA
V5ESrosOyKxfl9/TUhvOEqC70eNRZ6qnKJhC8SmAjx0JApHRWXU/DVmoriwJDpzpT2OUObBwFgfc
d2jcoaZCn6Xk4Pte7sjCiHYLjGgYJj7sgMFphrWjesomXB8cah8HxJX1a4GC4bvVRe2kIwmVWXwA
w7NvyVbB7Od9qZioccPS6hz2zqkW1XhTjpGEN9KLwW1DQX2hinqH8xDrV06iC+/MrUAC0hEeS8LZ
wYg6S5HnQxLvNkCCbXRDZFAU101hFx5VwGkS58iiPCA9yqD2TjTiI/hp5et1L+zcuzcfbWR15UUm
VHAY5mAIN3TQVbvz46b6c/n3l57SeaC8+X2sOvCJUXwLaJ6YPbCh4JNoFeAa1UxqjWqwNOqcnUFf
I4W1B134MM+8U4dq7POvSDcvstPlTiz9vrMEZEUfNaJpsbMxY/6piroY+tySRleGBP4B8988pETj
4KMrFHwC1qHMrqziftqD+pCK3XUdcKb9MPbIrW1IeEq9igAynaNwZJ/1cANf/v2Ft+zWB9XjIAyy
dOMT2MjVi89IRrbU9yK4p1PgOVZW4oWNklsaNBARNYNPY6SXlwJS0mCCyxVOwGSXQKWDxM8y2Cuv
Sn5e7tTCW3eJUH5GgmwuYoAXW+BIQe/PCno/GlxL7S83sPTUnM+/GSDt7ooyOnhIabmvdU//mg6Z
O5tOIayy8tDOP/bOJ9qtEioNhw84Y/EpIApvIkbkEsUmBnvKFu7TuZhWok5LT+v872/GcFt7dg6q
ITpZeCrIJqk0925JDLfiyhheevvOJE+9BFUf4ZSdZltBQwMpO5m7bQNS8/AVvMy0DfYxLCUGEpca
JYNXBuH/XRG96RcuXWrsL7PiWOkM19IFIEWPFtUHayjipefmfPqjwrO4JazyYzlXaXdrwpnb79h5
4vLv8ihbGgDO3LfUBBICof4reFT1bij9lyLPw99zkgf3WVqVa7NzYTS7xR+BQCSKIvvmANwP6pXG
ZBpvaTyHsBOQ0H+5qjNu6UeCGiY+17E8DglFld1OpaxFWTr2/7ganiyvULWfAZS1cuO28HJcaBQo
/e1s6goVEdUcHklez2aDgq/qurpK3y3xgFVZC69iMGWHZ+FzwbzoR9ZNMt/2ikHhed1DO7+xN0M4
LdsY3oahOEIUyTZ9MbD8wxCNpD1ARodaO1R5XfklJucH+aYpCmVdO/Y0P+YlJicDAvvo+bL9erkj
S6/DWQKYRuSUwH15THoUAW6gTVSIA4h8WvsQL8wVNzM9anpeq06wj1JPNd82YyVAjOYgZwG7AnCW
HSBd313uzFJbzsQ/o/l0jmuSk67G8FOiIMG6qwSn3UvCGRx9MN0kul87qS215qwCfoGCRzoH/GMz
BNnndBDyjgesu5cotdtluo+vOvtTN/m8iHGtizs+/nuAUnt6rfIgqQLUx8CV+pXZgnVrAJH3lxvq
Jp6jcqUronkgKLMFRmtT+JJDUY7ySbsNmVmtfD7fU/7/55O6+edDAxZDUk3hb9y8x7d6rpN93pUV
24wD6/7EyLXfIDu6+9ZVc7CvRtOtBNOWund+j28mkrUUEgiIyx8Fxrp9iSZksH2riCfscYajaS1C
/i8m817/nLVBmWFEtDTNP0PzalDu0VnC4yft8Xh64gHvk18g45TyLo89JXbIsKSRj6u+ggc7iciu
2icmFXTftLBMbwdoZqddjBUgvRVxy5ESPjSFgFHZUCQMbko6lOQm43UEsa8e6bRnxFJcCMdxnwHh
60MUPByqltGzYg43S3cyQU3ovfTwx+0qYUl3qHOJu74BxrvpE9PcnuVntdd/0nFlS6gO08TKhyac
QpnvsZnygb3NMlntey1i1e9qmsv+z+UZvPSOnMWOFMNYV3FrHstKe2AOI0lpkOOWNLWQL4YWo78S
Hnh/8lI3234MbZFqa+Y7Dc78vJG0SoKnbLSADd5qNjPGNqjYRQHsygfj/XWWukQplFeOoLLk6lij
su9F4XW9dlNZ/L382JZ+3Vn46raxVQJI+5EjkGt2cYia3m3Z9sFVOXg0dpY6ALk1cPCF/JMYXALc
dxEvahhwWWx+jT3SrV6QsBXaL1d1xs3An+UoIF5N1NGUhf5Vq3EOt1Nj6pUzyEK4g7rZ9wyK5UmT
oTpmk2+wl+rTAqXdGwhXcPjRMw3C2zA+uwzTGOCYdFZe+QOCdAZnbBKMK+mgC2/MTcdPyzGocq9t
jkWTMfjLjQzTI0+9du18+n4ckbqp9SKC2Xxuo+Yx8aCs3yuL7d2LDPqJmU3mhaYTN7HndcGpCMui
6u4UEf1aIfZS55wVsMtxZmVlgLKiZkrjDx688rh3AQF/7dpoqXPnht8s5cUkp6KRoMQHHFX3wZQc
xzwt7NbWPNkMncLHS4TFC+yx8sr35eyT/A5CJ1x5hncMjLCf/mCl2LfURt1VMSms+P/tET69qDK1
PD1gwefDrkReNW7C4Gi/DmZM3axMaHl06Wddc2wSO0ZPPJrD8UlCKVGufF6XXrqzRoQsgjGF8vbY
c2SjZxsfd0uPUeLl/o/L68JCCiF1Uwg9TefY50FxwAVOM2+i0fZblI808T2EgPNHL4vHO4hDDOzz
flDsk7hJ1Ya2ffIUV5o0W+C2qrX1fGEEuinjvBcT4gysOABvOLwaXf1pRs+km0J15mcyh798NZlT
htKD6x6vm0ZoUsQVE5P4d2la5cgyZdCz7yqEuW8uP92F1+fmjbclSOYwTZuj7k1bvyLsXBZHmpgh
215u4P1gA3XzvliDomxwq8Y7mMwU7OAJo9EryB8BQrBh20tUP2HD2UkAL2JgLy43utQrZyWibCBD
qKfuGPszbmsqK4abwIca4MrfdxYiSOSTytbJeKe6qQW5sWgRP89Nlq0sOwvbFDe1mGjpQVpiuyPc
7YB6lK1obv2as0+5acebMEAu+nUPyll/bNHPcCDiJcCwQwOzbfKiFyU4RFnbn65rwtmkdDn2pRNW
ziMggP6ux0ZzVxlyVayMuqLOEJAYZJTVw7FJE1xZDXE+/IKiLVrZAC2MIzfncvSCrEcQxB7poEq+
QTn9sI0stWvLycKZyBV1qpzALAay2J+m6PTzDPl5/Owjuaba0h5z/EehVew94Js+6idcC2r2OOI4
M3y9/GYWdt2uyZMnsLZhJCcHglr49htkeSoDS2DOY3LnTdgE/7muHWc25txP5roN6BGmxuBjlc/k
MwlV9xGlVv7r5SaWXpQzIaUqkeQx6/YY4zK+/hnNqdEPQCLEw+5yA0vPytkIVDzpURiqx2MA+TUw
oYCc3mV5QOmWiSJf2Q38M2S8c4Z0pfOIyKFQzHTzMZloUZkN1w3ODZvGBvn8zZQZ8T9nXc27DzIS
TfPF1nXJBmTG47Tc3GpOanGMTYmazm1mOjp+xiJIFagKADw0YoMYnGJfvAF7jeDOit7U5Q3uxPyO
b4u0Giq+K0MrCUhpKMHn9+A2pva6Mkao1v+70RkpqTPZEXOsCyUQBcrAYZg+zESIdG8V9e3KXeLC
QODOQJhKSYrGKqz8adLqTeoVPnzEgDD9vjwOln7fGQcs9Goocgp65G01fR1nrrNNVo5rZqylU4pw
VkuUK9Z1JfH3+5Ga/6ZZTatxz2k+9QeYONthQ0EJ5HCJg+Bxn/oozbvRLWQSesv6uIQ966puuoZs
ZK/B+SOD5qgbYNWReFDEzU53+kp8OnXzOSMUOvcZsdOR6g4Ld5U2/S+UoMZAwXp+ex1Wm7pZnSwM
i1mMdsbbam294WqwX8uEQ35dYF9yXaiWupnUqi0ldOY1CuCMsRKb+GTuEP6pUCp21dtwM6kF+LEh
xJbNMUHMNrkTecPn762R/RqwZGlUO9uAFBXYKgJX75jMUdrd68oO9XFsEyJWerCwfLpFpVmYENMA
dXhsQhq/CASFq003e/3z0AZy5RuwsGlysy9Bb04iqDuynyWKjOWuGJqOPRVNUPPbvM8roEeRjrx2
kF/okJuKWQGk2SNEMR2hRjuXwELMW2+6QemPiDwXa6TdhffiJmQa2tRsNmX1MERpRm/xTUZnYkaL
z1cNLFc/KlBil/DUkmMZNzhHt3EhfmkfN/8rr33hlbDzv785sIP5JrQOU/s0Vn1GvymVS7Ub8Q8R
8FeS6U89hE3dSgBpYTPFnE+MKtQoE+n7t14IEznusP3sc+HF7YMOzwIlijK9j7PO1NOURQzrTiZu
Lj/FpbFwfntvehn1tmiBARyPcxZSQHIA+tkUsre30jK1dvW01Ijz4WkhnWSRAJs3DDzyChQj11vh
U3NApltx5ULj5m0mnclCnJ3YcQaBR257KETjnYFQ9MpwBHM+bwPPUOowp/xoa6pQ06fElG89rWlz
e/ldLBw3mRuOGLg/NZnE+yW22gcm74MtVJPx3gcfdpMmfvc8t5X/+3JrCy/Fzc8cAIAujCQUxS1F
8AdZwWm1EX0dfkz6MRquO6O52Zma1rIDvKt5oEPQfhJN0XIAK8M+XJmkS504P8o3wxc2867QsWce
ah0ptflHV6trL/0BOli3v/yg/iVZ/f/Olrh32hTfqoYXBtWrRcpU8WuCE46Zo+Wmjp8oskICbx90
EY5WBz9EDtJ9UKfC62BgEGFld5DJV2kKA3VZ8acKiZ55+4CCEGz27hRuXuf8bx4Qa7vdXEjYtDa6
6r3541B1bY1SF1JBnnKL5zaPz0JFZV+d6jROx+k27r1U9du2wH//UkDo0YivnJuQNysdf38FJO41
+8A8jmKQsgZaLznXJwN6ymAIRRodwOH1njV1XNAtNJvVXK9MgfdjVMS9ajdIeu2yoAeqFUTKkqhb
1nRDCLjCiHJ6vUd+LGpbEK2bxCNSZkz3pMbcj9dysP/lEL33pp01H+j/koyjmT7gwqmXX013ps1+
mwnqa9pPnq8LdtNwsInD54blIvblxsiqbm5D1NSF4ML5tmTjhyEjAKkeQF1FycMWeMrRyB2Uu5CL
240Ocfzpt8ojbVg9ACPC2+IUetOQQ6e2MmDPC8Z73TjPljezwvYsrs7PLd1EiFINw6s0dMySXTQH
k/ymGVKaog342Q3+LjDOtZofq4kAK3iP1Iq2TOHSKeeyvKsHa+T8McAUo/IhDSG+MTsD8I7M7lqD
POKfIPP4jO5KxlFQ+AjyHsOna4M7xHQsXw2ovNyuDEafLdE93LSCqaKVV7ZZX29S0G19VDPSepur
1ih/+BSg3KZGtyZSN0W48yEhln69yed5zs0tlECIPtyiFttWZFPzgY23oeS29XYsrkNe5xuk2fIp
3wNpFQz0/ozAtcNW4ozE2p0lPbV0U1V5mlXbRFat2sNOIIejigONvbJsIj7e5VkKrN3WsNgvi21a
s35qbyBbGvufLKJzA65wUiUStuA+4km76XBU7gnWCWjUw20aGsrovep4THCL6mVTvYfKuDfPFLVp
IT1kLc1ssBk07/iwxUuIumzTlZ2Nbq3mJvnGQuGnbDvEdPC/jYiDgdXMeW+TfQoM4TjtcPDKijuo
eSLkmYi5Ui3mNnDDWt4FJcaG3hjUa0zIoYrJNIKe6Y15lN+lw6zSLYmCPP47ZmYg800wtmFxo8Mh
b/eVh0hMvTVaBKHeBxjpE2BzveQJvAWoLM3NDUccfIQPl+Ig+EHDQ0SaD92IW93pILiqGMQWFUBu
RyDky+q7HcFrfAJEAIeFjQaSGMRK5qf9SZE8Kg+BN4ZRtxkqgH/pvY97X+95FBYJ7Ts0UFK6mWho
1fSshrmr6T2SXqbo10QSrC1bab0ufWVlo8Bt8pTF1XGF62/UIySVTKcvvs5QqLyrEFCqP/2PozPb
kRtXtugXCZBEja+ScqrZ5SpPL4Ld9tE8k5TIr78r70sDDbTdVZkSGbFjx9pQMpLqJsIYAeu6tYQM
lNlhaxPChJbt/rs0UGXbTExRfLh8uoAkgrw7vKR+dirf1BVkyig2bwA/O8az1QA3izi+jny2J9Cb
qn8kT1SW3whKGJo+D3tXNtegdtvKg/9QmjDI5DGqhJn5uMSffcRA9mnapJqjM5vHJMhJt2GGkQtK
rKPYZepVXQ4aYePvmTyoVGWhTckoFBxnt8t8Srs5crK0F5A0LZkq3VBU2658fQOq2VnomjXhqhlc
Qjc5dVOg/D8Bob391YnnpvrVwrtOP8qlvTPego6djld0GqgHTiri2Muidkrm1yjZpu49GNJBv5Ye
3+x7Es5H/JtDYccAUKEGlf9p5mDlerZSw7ui/0CcgKStAi7ULhOyTsIvx2Ia11y4I5ughQlq1rG9
bETm1SN30RbZ5Na6Ko2Dx7Ssnfa3GowZSThOp25YbtB2UrfQhOT0AbDtexYdzgJE1sqGW7X9NzTh
QuOT1Eujz33NRrNl55r04KweMA/O2aBYA8LDNm9zAmvcd5rm+ZD+7KYn4f0//XTw4tmNCiLZk+VR
QTLq13PP/k77ZUcJJY29F9pJUKoYXhIZpyUe628kHMVAG6KB116eQ1Syesr6e7uEDEYCmMpAZ7DM
njWIp7jbutRJ5rPxqSrGfI/LZj9zXAAxz9t7gICTRbYbTZF0HFnxadsJcwuzZrepfZb95E4vW+cT
LpglabmvH13QByUOiY2A1rdgONhtmptk55Bz2yBokiwygMtf5rYqI5UNAGv9lnVMNzCfzlZqkDVl
tSlzmY9KdF/lKiOAqJpXtc47x6jxMyDEx5wjcezq1CpOTz/XjmoqmccH08cPz2w9ux8jnkeZtZKX
eD77CmfV37jeu6rmBxAxEX5yvmNklnyI5kP8r5KuWnRe9YsfZ1L6uLthN+0hkPNZhctWzH4d0La0
Tgsw+6HiY0py6yUQdqVBa/wZhRVj/2wUu1qWvBVHb98Y68xxlBuw2LHO/ZhYv4euDEhayIbKL6XM
Peg27pVptAPqufaD5TXE49KTFdD71fh3Pph/X1KWQ+g4lmhW7ZqVLnOVd97QcrXZWJtIhkW94z/4
Dt29j192cLzzrUWq1vDUybZ0f2xhQyC33w5OHAKYH4OR+PDYWb+kDZ52rCST4iEzTTjzuFqzdP/1
MykYn0gD3VQCZ2Wd6m/EthXejykhWex3i8hWL2fOVwbLUT+L8Uq/4nsFUdlD/LmsZWjOoYub6bzK
ehqDHM5ZvAfcKuvapKdj4265ctF5wUsXT3GTXBzhlskvG4tgANMMZsP5LX3WEdxLtE9JOxZIeHFd
ZkSBuG7NV88Fek7hnnj/bTbZ0E0r3W5EejaWRZYSjVhZOD4reu6QaIwTj6Gso+65Y2VTfNcmjNz4
BCKWrwrAf7B0dA7a2ytiXmKQyY+RswrzOCtq6O98qWr6Rw644V5OzLA8i3neGxi+UMm+EVqqS3Oa
wM3uN0vi+dwXyI+dvNyNO56bubHDzQZLrQp/NNFc7U+aoJHgS0v4WPqVMlfMfSaIrak7fr1I0I1x
qgPyzA696H3JZqG6+tGZpnC8ugQorl+B6TTmU8qt27C10PB0a+HtEjpIFkaybtu86Xh8/SL0k/Ue
l7yzsH3ykjtfiOe7jfsqc7RvYzpZJPSbVYMjSLnczPZZVUfLoGtnvnrnGYcyqD65Q/31JeKQ9wh2
gaC1Vw/laMPdOwdl5EeXhUlT+GCnaXLiAjpe/8XOLr/WiPa0ZX6tNIVICQv32wjRudsoCNDfXa47
M4biJMPBaeaMK4JJeQF8Ya3j86QYWqePTnifcI+yVzysQ9fbJoZvG3vj38YvlfzGzSKb/uTd//bH
yXpD+8ep2r5ss1YMw9Kfx86XqrnYbh54N30xMUg/N9YV8bvtVsFHsTdh3/2vmkDWPphAOV7m4BqS
cDr7lOyUYhhU5//0eKx53oN1W9Wj9JaVdYCj53Y+xQv3/d+jsU7wZdbJPcGrJZQvvHmLTtOkiAbD
2sDoiiR9JLeoCT76JXSWfyYOVXuVrT+k0XmQTht8puGmlst+pLCo/L4z1ZPiaxnPEef09nOZw6V6
01ah3mRx1RJcBvEwCgzQBVFP6zNUiWR75G37376tTvhWegATlrMNwq79M26eeWL+Y/ZrtK9edZrk
XPnPG5lj5uSFTj0+NmwezEtuSjFMsjDKbOo8EPvgzV9K3iIeCMV3PL+kASFg9irLcDNjJthV80ih
iI3TgyQuwaq/gwQOMBHRogbbz8Gr2uXHqoAK6VNSe6Yn9DxIx6nPRT2U3l9fH4MXndCg2O/NltEw
y8nd3egqwnzrQNU+RWw8TVNxeFtKPMPhx9O/ueMYii5t28HPekSKt3rO/c7By3caAg3P+pkNgd5U
lzE9guq5r+uQYmPmDtM2Y4WgtcvF87b68K+rt2pneQ1UYqKlgGs+wfJp58Mx3zoDs/V3uvtIm4Ui
0CDe8301TjSfhq1soYYq73D3mteM45nusgrCsZ3zwGWxiuuUf4p/UAKDVj3saRLYp8M6sfthA7lC
+KLw9bf3Fmeh3N9bj3u5zsNkSNLt6tSl536rD7sodgMoNvqTWrpdeET/dqk3nZqEzO8IqyLuQHve
DfCYv7sLyXTKkXePXn5Va+VV8hpw77YlKSNmcu2bpDeDLZTIHhbPe7pgcOdPa2jWK/W78NwH5bSL
TzgJRMItueLVnMgjA03J49q05ig0jn90UVu5o6JW03UYlKeB37r/Xlt/Fb+8Y5JSZMEyTR5opMh3
90yB4t7NqRzk6sVZapvl+JzacfDdByb349CcZRCNQmDDpP8B+TvXWvbZ3ppQVLlSOkijUxKxTzjn
MjZJyALmrCXk9SJIBsE+S5vsbsJceLf4NrNwG3so/bs7jBoifDpuwpyHNnCcMbMltMbqptA/xiwe
5n3AbtaKVmyFNKapbL7PXL8FHvljnC99SdHmZx1UJoYBVGv9Vj2tU2RQCUglUOtP01qIlZzWfcdI
QmTwKDvkPEPvul/LYOqjX5VghvCS+LBWQ3IL3D5JM7pf5nE/aCNVWH9wvPnUhu6qYv2F5WMMqsU0
xYHsXxve24gmq/d7h+TlzXRxBHsydkP1s021Ls/OGhv17SD2JHio2zHdv0Rx7x6nZKmo/LM6CLwY
Lamy87xQ/kWk0l1Cbpzy1xx5Nu7Yp6hnzLPM0QlYI19BVan9mq5q1lFREp/Sd9dpU4NHqoJHtdHA
XG0d/88i+6j6z6GCjn53I2eTm1OWsP+9WJYzGqarh67fiHuowyu7en36SdfMk5K1ZbgvL8sWLsEH
lcyQXvjtOYLyKeAR5qyu6iOEj9NWzv4QOZW3FwpRsS3knEoj/m2sm1HcN11dy7Ow0+K/haqequQF
+iJf8+Os/Xlb34EoeZOfLVEP8zmvNr34wzOTl40gLNdLliZ31Tx6TTGnSpnp2c4ydv43k3JvTqGz
r24RRNbflmxl89i6l12XevoycBIp3vI5wpZWYJpcRZQT8hjEW442E/T0myogOJG2yb6KddPq+xLG
HR++2rZwF7miGou/UwV1inslsn0QnkvHX8aHyZ8b9ZQwnlbP0Wh1/bT5CUiFTPFIxO51dDiTeZ/m
gdwT6wjBdG2Pm3n5O4XpsT7PwXH3SqTQc8wCQOKQ5b9epQf+LwZxMCUC04vIe0aPWc1/PKLI5oRV
JNxckSlH9h7IGlr6k78kELJz5KopMcXswvV5iDnCtDxVnUsJ28yiPnD+DdE41eQRxF7kXmfPJrbN
yS6x859qNvF29ke76Bekhx10mdgSqm8aIcqjPHJXbzue1r1uTZNzd1RD+Nq6Yh+Xj52JS+jlhsW/
pXvlnq/Y8qf6nqLxpDzmje4Du6Sjo84elLQgzLpEs+/iZHoyFuWoT2tdp5kJddJv+RENytB9gnUS
zUXuSS3Sk2NBd3aF8mFLU1GveKHEVa2sq7Q5vxN6DZFBU2j+pp4s0+6TfX1nZsWl68tA+K8cSlXZ
Pqd+fQRTVrX0PY+QDwO/zJr6GMh2mKSZPb+w/sAKxuS2bVQ0THOdv+ALEw4y5YP+Pel2EPZjIuQj
QgTwd97SLFRucPT5sU46fYFb6pQq34cl2B93ojL2n87q2W+k5CJdOhVXJ4FRVJHq0mzOJN4NBHuF
KrAlKal2Ix7mn4tPksPP0DXRve90mnHPOxkJhiSVkXZcnpapbOf3unNDedMyjtZvfuywC/W2UTHK
n17r6562sxw3OxdJzBF0GsmRHPpL40uLNK2cmbgmq6D0WqIPIqjPxTqHOHvzyZO0sTs9jXsU7APb
UTywy8fmht5iYvHypomUfx2VXwa3A2Pi8lBB1PVp2VbZyu4iTRkv/UO/sfW9vEXG0fHXpk0G9bla
V1I8axWXy89QTUdgstXzvDjIQw7N7SXpBryRRSJ4Fc+Ou4TmjxgXrtJ8kp6saFvbWQXFEWAcP4pt
5cxDx2vdo6TyhC2pzzHrs+hdM6Re8y+Jeer83K6AKIEh+UF0r6fTgxjvq509Ar0ya/1u/1PTv0eG
p9FzY68QnpNYGoy1hKF8C9MqGMuT1ns/jTQDvDQSQX4seW99Un8q92SiYI9uZRxLwitmu7JpkPm2
jcfhirVG1GG2k7M+/3TrOeYk4m1bwz872RC9uS9hIhceGfBGf3gCsNg61S/lpdPY3qqhW3r7e29L
GF7f0ikCcH11m7kSOk+5DzjponhYhDwz8xJpfVkrN8E/SipQhSFGt7uf0Y07rwSObb13WapQb9+a
im3ZLZ/6vo+nIjXxGDyYZN/NS+BEfvjb8btSUxsJPT8OczPqHwnvib0cgHqmIcNU0/uWP+dBCu2q
vl63go5FHV9TwdLaT3RYPeBj9oJkZfVr77U6OQALg+doSqJpOvtJTNhqVo6EEuY0BUu75CRDJfKH
OIZIEgu2T8v03gDW6/9t5WC2n8kh0u6D2avfsB0wtduWJZFu7UeN/pwyF6+OYf5Wd86khmzeF2oS
Q8yLpUR1wvuq5rhCZ77J1A+68UE73NTbyVAnp+HZ8YDVyXMV8rd7l6m2xGGy3XVUgdd/LjP8Q7bi
HNdvxYVtptY7Tptu1RR8EBqTWHlajzTd/phw5kA+uxzr8adPnSu63FopusfFDdukOXPNec3/pv4Q
1ZeSUvLI11D0GKTSKR2+VH3lBzIfm9jzfxvW8XSWLk3VlhmZc01JY951m2Bbm06Zv0wvELj5jkw9
B/pZaDL/fsErQ76iP/AT8TRq/vv6soCQDS9VoI45zlDmWsLh4nRu9g2h26TtvYPVHPQaON+CWsv9
o83p/rilL4tbNv1D0HgSLWoaCTOaTz6BJsOn2jSNQQEqMiotWVA0BQh8XjJ8sCriOc/QF7xqOFkZ
ztVzNanGCZl00G+lZxt6I196ortZXfaKUiU+7aiCXIGerZcqp+qrlUBx8hI3eZCyVPO5pdNbv4cV
wbRPJVgk1Z8EnnZfFOTxpH78lSdiLP/smBtHm3cuUbZDlpQROv3ZBAlb7hn1rwmibPeFU+U9m6J1
oXraKoDcKurTyyKGlGeyHhVYLe7rpgdPkopEutkUVDbNse3f5zZR52lyB3c1JTcruSx/TLDpSLca
6tGY57QdI/oLpzu68BWkdDnCEhapYUFq5qPB4h+CC/7JlRkTbxUabw2D05asVu7kmk/p+BCYFik/
U8QPmr/eUm9AZG1N+I69WoucJc9rWS7unsOP68sjZ9ISDtEZrXJf5bWxdBg6N/OgluGSRMJLiLti
6HCs2bjs66gv4kh9FpZFt5mgzKPtGG17WxO9ePYt5POexmKVyxh4P/Xa4N0KmXfMeN+uzR0liBRg
Zimr7ncnwuC9XsjFPS6SpLNuvqWtjdbhxgrFJp23Jk493b03PHZr8Fjpo1TJjcffPxBYwyhMNZZd
z8S6zQXVhvCnzETraqunEMPq3gbZ2qdxagc+W1xQshgWZ7VTPh34yhzOtSrq/dxo36/8E9uZqezO
BDh5c/Sj5Yx0kO9kN1lL9GE96NQ+lLv1HXlxma92ycU3fhj3T3rZSG88uc0+1H62YyFEgEUqYXvr
qSpxltfPZtuD2iuIg5IRWyn+7sryxzomZmvYS0lmUr5wm5WiLVSkl1BmcW0pKE5ujcT7v558rjLI
6rLy+r90zzzG2Uj5QZzsqrfJ2fNIOy1/R1cRqvnqlc7kqwLbbMwOo3tgPH3UrJ0P1aXSa7Q9x2ui
gvLROMfqbCe/uSsbDyaUrn+JraCMykgIAEyfVXvSV/T8cTBVEUpwhR02LxPMZOS3HcRRki1t26D3
iyWNmTIXSWuMDG9A7HrV58C6yoWcLaadvMvM8Fatn7rS80eTa3IseTOq3dPIN2u1grsmxw2ZjpXi
kEn8R7nK0H8XKQnWhoSqunJu6EgtVBE/GKoleQZ2pEuWdxeZbqy3NsOxdvk8jvPwH/MXFX2XwQYi
/dxGyxS9SqZKnHex3PdNZpuJPLmdl2iL9qXoLLLAgXSOqHHf9x/D8TabfotX7qBuCfkvOCQIjsV1
wteZRVJs3fcQ1XKaL9wRlpa1CZY0Oopw8tLunewAmEGIZPC7/1mnB3JfeOQAUNUH9xi8+aFrnc1+
uNMoN3Gpk7bdnhwdTPSsVrGQme2GHevkqgVQmOlkG29vvqbbpNRvGGhrX9IiE7JWnQLtjBHR7rLe
SvMfHgbuix+uGurdf9jqSszesyRLaS3fh51hkDU8OY3vdr9WF0zP9OY7kdT7s18Zip83mVK/dq9R
pcWGgH6QKBoXSc2odLqhrZQjSig9nA7yrW4p1Th4x861Tz3JZmv5tpZ7vKl/LdBFpc9JFaDanOhE
iakiwXGMwPhU7fxsRNCF1fvk+yGJa2lSN+0nx6GnnugYUM5ydYzONHN67mFQf3VXhKfgc2JNqJ9y
Ecxqkqd99kfQFsfiB+F64ho+3CQbdHWUD0BiVzlYlnDAnS+fiRtM/vi4MvpJRVbDt6yip/EeOlcX
Itoc8YLeRtNQML8kke+xierE/tjGYW0+K2YFjBiqJbJpfx25c9z6YZfb7AfvUMjjGQ9Psk5ic05D
WC4j/n4nREKf9WKXB2+J+BWfVRw101e7LEczIJJvQlwJl5RDQKNQRc2bUEvTTpmX8HOKa+13Pbfk
Ohr0WdLrEJfc2gvn/eviWNjfkdKq/0NeeaOaDKm9WT/3XXC3nqa0DRrNvnIadAc+EUkd6+v7Xi1l
9rsWEkLzL55CczT/xg4mvPMN/p3ameb1DFGShQuNOeTRQesNIjXaW+yEm5VFs5EcWX5BQ149qlMn
NDyCljyydpvMNYmJ/9w/SndPNueGhyNigZC7uD/uwR2UzfucnnY5VNIptr4du4pJ7TwHDMTiqcOn
/cq23r1bndVqj9vhDDVw3C3RYx/zg62kI553xR5d+uZVHm+Pe6Jqqpr+Z7o3kCA9ZnwqgkFBvbkE
M0fLPQxbunnASyrMwFdu0QwvjZVMpfIUbmGX5P5+dL2PbbjDjfevIWlPmbmo2C5vl6cJ1+eRY2qs
7XSpJ+Ms3RnMbukEhU+Me1nvtKS4H6I3YJe0qO82nR0ZXxnu+1H5OU+d3b+gmgazfqtVvPfyHEgN
/fl68LbN9ORQxWJGKpRuBKpND5WNKPTyeliUj4RPCJM6t1D7AvWuNQJN/BxrbdvlKiJiBsd3DxkG
KgJe32FP/ltdbjnzUTuIB+KlpoIO0o6mnaWs5Bprf3Pacy8ddzCnemARAX1sH2tnKFzXB9lBNLl2
438ab87WZBpOpGDqEje142NU4mZhFMPg/vhdMsrjZ6eUp0LbeXDSjhsVA9JtkzBM8maj5iLGYACr
674AnTEyzqOmaay4hoSIVetnzFW3iiKFhMPFUu7hJG6MtwnR48l0hF3yjUkpjXUTodiOOYpijA5Q
j4yRf7N1EDn1TdMj4c+v8DhU09WHCTV3D/W+TMFyppUfZ/tf5UlYeDilrNe8WSWooLJkW/UqmXZH
Y49mJ6Nj7vavYYyCiw+Et96+7q0nu2+uYZRMXgvvBvNcwqKDRORT7XXOflr0uEz7r3o3tRh/+itp
fFWxhmbqDgRX+jSOmPu/7fZ7U03IxkMmfCvZmAkHr3HZsUXBH8oTFTg2r4uoSN2sTtEaRpPzq5pL
RpSf87ZXAOeJIIpUvGQ94sVgbo0LMKYs5D5zuRSrrkb3G6FpzMOKXTNpSV9NdXcXExlDqnJ//Ecs
YrTFyTXxnXX0nwQyI2OH03bvYBTiui4bJ+5yWPDr6v/tY8ZH3WcgoLscrx0qafU4hjJlwxRjDRGV
jRFJgue+1GS14mrQrm8+Fk+l2/Kg/R09KVvDJi0zazSuJUZHMZfXs8sg3xfva9wnQXzdAKzfDUOO
q1KCpAccxN9aYdquyuOehfoyr1mvPySR4w3V6YUxFAOT2xYlHbEBxJZW+oMRoTRxIarNn87jiIun
Q/zp9vSJDsv0fY5iAjaNK7EdxXhyOXbNg+R6YtAbGC/iGduXgZtYAMlMvodj4qegBmsv9V6obZZm
KDyrh+2rS4c1N9/aw23Tx7oUCwO+RjCNeGaM7zphMVFM0QRSTbJ86fgqmStMTRsueOSFRNfHWTPB
1+++nqo4ycJ2xBiUhbyfPqyv3oIcuuEVoWy9YNZ2hMoctlH0f3FAWSdOXezVy+2gjqtn1AIcm1fu
J0Ch9rSxiLMs24lZmx3m/ED6Tb505YrDIqtk7RzD48Isol+ve5V2vvuCeTUs9deStplyIN/YenL0
FyH8OVEvPBka3FHnI3TP191OjNyuNZqSTyxE6hCazmOL+PyqJTIuGZSq31bEjWCKvI+hWV1ypGzP
FzU94AcJ4r4Yy4jpHGr+IHTy4mzTXL1wGgyeI/JWNoOoSVxnkDb+whPBAthTKTzBBU6gqmJpEcWe
AYj/hWyoLnlCdYr1qwWCJ8wvhhl3Y0MNQnHxctjx1q1+NndgT5JrlKjua48tJ5n46WYiF4vIRp6X
Zhzzvvls8S4tPTw6AoB9/B8U9w9tmyTbb38MWvFH9Sxt/13WeO1v0RGUXf/oSGd1gqxhVaMKzn3n
BJxKtUv49Zh5yEvNV5fKmWYYe23Vf4sj1sufmMM52423stp+1Y0Ou2/rsagIHh7loWx5RZxGPO+o
H/Nl8kuXej5s9iVAlea62E7zOLXzS21Xz+kydxJp+yPwMMCiOop+ap+mJSUOJO+XSJXXoJOzeQKY
CYBHL71DR954bBn87Hg+A+cUq9090qztmjlwLhAl+Hz3lp/nyEdshqyBOMgP4uTItlX/dHNUyz9o
GjyYly7wmU7jNimH/oxLiuTmnFDkof0k762jluznaY5el9AjtyQn5cR3VXE0azs8ekAaxwc76jr5
4c1pH3wlrpRh76VCD7X+qbODEO+00c2enO7sCY0dbqNe/+yPqBPvR9Nb78oMOEhILgicY2OEsMXz
b+0GLrV6nZLqxMem4EtPeWCJqMzmOj6qN1Z2SB7OF3KY94JpkNPGxULyWnhXsLVbnRhEOCK5DA41
2sV6o9/8sA2K0n/Iy6iTedqtTiczfGcqeOyYiqXqVLXNSl58XK7pmRihxDwxbpXpF2qJYPCYtHq4
H+gB5sQ71U4duO1tZv5R/+9w0LcSnHx2rv/VDqlJl4n53HjkDl2j0EQNxib8ygJ8u9+IX3TDmVRn
0usf2l50LtHNla43LwvYUdueIrOkVCTsC1S0prSCvWblqZnLuJgbXqsi6Dap8Hnj2DM3Sp12fN4G
fdiPvldCXTbKnkPe8Bhu5gG5KmIhpI1n2dg81UeU/oh7sVTvB/QZ8s0G9qy1vnQcvh7XbbXJF6wv
pjk5zGqoVO/FDsjnyvTyqYt9K3LXeJKvYx5WqbFmaGuC/6qa2XdchKQYdX/23u7zG9WLw3O19/XU
fYFzWUZHvt2L2Met7qYdJMSxp+Q7qznox3/s0u/6V+9TVBd0Y3EynAORInxzC67+gNTtL7ChwRwx
Y2aMP4R4B6Oqlp9SNFhHHM5sOWSdPdzjvDnNSn43igpO6UxggMbtjfqF+JEJ7GbBa8zkf1iLhnhE
TCa9cufuUacsJBKSJ7sHj1Rr1g3jriUO6wkR3XHfUmdhyDksrh9RYKL97p9pZ4P0cyNwuqxzvugN
nYhpLhHVGehKZb7ou7sJ89YiUOIyXpdKpRmDDKRQyVE55ZrEqnkmlMhJSeZLJqQdlUkP8ujO/8oJ
9euI+fF+kSQrDJti9qhXbn6J6nqc6/aQBxwdXBwj2dQQflLmoKQ7e+dRQm2mfzdi719rbrKNDkSH
8Z99GrnMM0Azq35DGV3cv+yQbHxMgBIDCuop2ufBP3Ge7Ol5YQBPCHFCddp98if09mhERBmcORa1
5Ewzhbgg7ltIGPWcQUZh0SeOc9QnbZQ3UnaS1ua8BDUiWZ1v6IXjc+q4NcVnNyDZx2e1KHN89yIE
nzir5UJsSD6m/YT83UfQeTPMH5P6hcqZ1AetQtC0VzcIGTr65JHL29QBwZ1PxIkpe6MKOqa6mLuu
N+F1EqEvP3yfYdPJcYizTSh8YQq9c+k1hnRETBQeBCHnCOzzkQK++CiHsls+JV3tdjOSt17CVyCo
/CrvVz2IwlVhKDxXsUvUR0HU+IZdliBbXqTp3oOprCzjoT2ZePHG70Qfh/XXeqmn/pz6TsXLYxC4
qM9CtWNMNgkmgGu6I0rldX3P8w0BI61f47p1F+5etx+75bakag2+V3MdJacRjEp/o1Z1mxu+/6qP
s6SbOre6clAOImKqsA3x89pMDoMWX7d+xZylG+s/nribTfJljMV2aseQhJLR+Mqts/toc67zvus6
ns7ElszGM9Q+pg8ZEN6QDmZGBTPPuI4qdRbwmvpXX/OxPjJx25bvYbIBOAQ3NZhriHvWeaka0D8v
/rBF/vepKUfx+15t2be2S2L5SPjO3D73SlbiTz/Hu8uKrtbuh3bmqb53xWHwfVfkNf85SvLccAEA
cozO455EJs7KdkkY9LjR1h4sDMNdj/7neyYMzyIa0/RNCVt3v5yy5djIIir4SjAp6AccrDoddpGR
OV3rBxTEMP0I6yhuU2jGnRlytBZjW+wF09x87NY06Zed/M72w8SinZ2TFXEbu7A3+nX/d+yQtn6m
h+jU13KAZnJtFvqusViIRvg/6s5sOW4ky7a/0pbvyHYM7nC0dZVZRyAiOE8iRVIvMIqkMM8zvv6u
yMzbLUYnyVt6u1VllpWiSBABwOHnnL3XLnEW9zQOBvwO8Mb2rwkD5PxSJGV5bMV2VD/HSzMHdJlU
bOUSgWCaIqkalzyVamuXk9FcIe0glGqtnGk0mXygoAYHMhuGNV2Q3zchhCjZXLV0I5smFV/B+PTm
ZVdLa0P5Yd1LRA/lnarIUErQZVmljpHNWpIZUmXrnIbcwBwgxwkd1A+pS0ZeuCoz0hZeyyEvlmcV
uYr55Dwz356K3BDbmC2k8gt0wtNT1QejX8ZdvxNd1X1JkMhbD40xT91lP6orMWLVPjFyJjXFKmb1
f92XNuN2sZvZ9BXDIi8n+M8aRuWPVsJISgYR7+ukckqT3YXbSoRSHrATnOGUHS91uWgvXQUZUleK
IUXB7DBIXObgmEW+LORm0rayTqrOlu0X8u7D+cigr72Axl1COsoME7W69PZDnEd3NOlq+4gorLAE
mW3aU7fu+UiKq8aOICCsSdjuFlLu2KVUE5LIOr8PWWS/Vr22vzdRLqPzgU7k2ByFQyeWizbradL6
bPaM1vIBHiXRbRPPcRP6Cc90wBTErvV01YiJ1utWDBTT8jTpG5okfidDN79xCjZt/YoJD/YAv1ti
PBLrERZr3KyRpi/jc9kyJAWK7yZXKGFjNsbFztU6a15QWSLvymVC9b6ObHoye9FVKBST71A6yy5L
weq/6DkyxF2XtJF6IMEyy1HcAxF2PKa0qYleOCOf+Zh+fF8+smPO2tmnhY88bWtHNG+vWjM0RPBV
M+Aep5sWFW5fnqFPNJtqWwlEd+02jXG7VZuumEr76yBIcWo2gT2P6as7xlShqyiOmaiwr6GP0q3T
zAx46RSooEOUjBbpKEdd2FHJnJiWzlR17WQLzbe1idYjOzdx+YhLztJbTI4hB3E1lHE7nyauzOPl
aMwMXrwr3AgecuQwLcraWQddXbbZJepYZf0wHDtCM4BiM0YeS/C8m0TnKfthm+mglQdDchkoVPYN
dLTMK648Ura6dG2hvokuMCsY6aZz0C1UG50KJKWrif4TiH/GOW6yk9Ui1YXgcREM75GSGV8tj5bd
qTTaTjzpdAKp8BiqRQbzsaV4zoybuXcQqLlhVk3nqkcZ3d4NeCO093WwGApgCsgYRzFDFmj81kzQ
2b76vU6DHoxGkCc9PfvRrmo/no0uWI5RMtVxe4pJqEtfvTEV2bStzbjqNvls2sFyVKEJdypmWFRz
9tVcy7HzO0fAlPU9SWo3X0rtpfpKZdwZAwEATaRO9FIjwvIdY/byF9KJkFXlzTSJeoWzpnEfYjcu
li+u48jQWhOwNQ71U1wGGWM5qRMjXzCzECF5MdJnyGDtR6QvoN7p9jntVZHft5G25eMcu0F1lhmV
N71SSnTtMSP4Mix9F9V/dJbXSCefY83bzV0NUoXjlclIj0dBITNuglXYh2Fh+E2ThTmH0vCYX2Z2
zrZgPx1MRcP9LiTnsXes8BYDPellzFRwS9qTsxN1myKyDWHfLvmXAAUFexwdoL9/yEyjwbK/SAIC
o7MlTdrxDpeqk6e+0B5mgVQFqSp9hWkhrc862lZJ91yg/THD1dwnYY1EY45L+4cF40a4vpdU0o7O
DDfSw9eWPMBuXtOLbBJ0kgWj1PjZoBM7eH7VNfGLHVcFBlv8CM6ECJQG1TXyqF4UJ/2QmGpey7bQ
LLV2nrZju2MbWWePWTVEmURCjfamOqutBVkn6hNUj9/skiK3vkgaG+PobozghutVi7yIvjXj+Ww2
7iZzSu90EmXRTWM6rg1Oo6MCY8OejMPorJyI/n19ndik22CcoJok91SjKRgwAth13oUURLphSXMq
2Bc/PDYw2A9GqkonPGOIlVn2RqBgts+dLDPa/pSVd7AADE/KpS1ui2m5pnEFy3JreZnxXXi1jL/r
JiJCfpLmrL+lDQ0OsR4cPtFHgzmktTFhKGIacSKqv3Y1RZbVGStT9cb0TcrKln4OMklpP+jL/SPf
KHOuTjvdgiNZOS08yNOJtDsr9eOOdpZcL1g5lUVns8/7+8RrZkG0Or8awQHOkDMfWU226sRRG41y
4XWOwKC8xAVZusR9L5l5a5pTXF+nCVIXc83AgRqayohJ2Bp7az9ilYFjGaZ+IkLDssG6JSMRdfU0
XdThfmfQo5VKc2YgRmc+5qNsuvOyCUu6vNFgTXesEyV6NytkzHc35nuDR9mjqNo7ggiCOkG81oG9
hQcQN5f8LmJk7sDyqb5NDruEGo8EjK3kTFgMkkdfoG2K0fY0dE9LBn5T1dfrIoWe/JqqomJRjarZ
WWjiUHGXx4MW9tT6bBQgwzguqxyfh4QoOG9xFcVohrgFdLcbFhnLTe1OVMEOcxtZU2ZXuMfO+64N
Y/Z8yvFQlHel5mGmmcU4dzejvXW6XZLhX0nW2TC3e+rarOiujn5rBgQgIg4ZWs5VVW6S3BoacM2J
hfsqEZfQDnvbPenDPA9TtQ5R61rRg8djthTbJcY8gIBMMIxgpF4wlK2WNV22iC5M7MSl5Z3OQsm9
b3fONPIbNk46Go9iIl0p//p+srTyEUwUKthgSFuQoxkLpOFXOqNJmu5mhQbzu0jbvMrXhkGj/aso
I+bKLD2Yr9jINbQnjxY6rv0XFOZDthmiMm9fyT6YmoyFZrLCW+E0BnafxOiYUDFeiF0g+SLJlkmt
RNbKxackm8ajxZXKyFaDObHnXPG6heXHIN9IumM9NqG7EZlj8x7QIaGH45ZpGol+vtVMwUg+mNtT
+Dh15tyKAN0gMxY+z/w4ZiZrRutQlRVz+bFUYlpLa2x5AqJ8QnS3yovcTdoNTuSYuW0RkM5wVM1W
QMeZnn+TX2Lgqqsz2eDor/cjq7hEeVYWuJ8S7B8zLhNPmt/TFunsVhmA3+9T+k+ove0yQ5fzhdeW
HR11dV+U92HOwPlHbkvpzF+gKk0eUwUnipmMR2ES0vgVJWJu9oiGzGaGN00WBcamaWwr991isNxg
1UYMV7MbREi0f14msx7T5JiCRgve9xUq4HzV5fTYkpVZmHIivFOrzGAKxkg9fOlQ5u2DvLJ+Ke7j
fLbLZZd2Hs2dGz7RYBGbxOs0reWpItJmOsdT6/UnYYi2xmIzWi+qvDZotlgnvSNc8dThABX2GQ3g
wj7zxsZY4LRaktZtEwLEP3LKMqt2Aagk6y4lNprJtiUbo/nmZahNGQzmnkC7u2+5RtUKjWHrMrwo
WZ565EBlK47xDpkFtGHDgzQ86QXrACbsstvF/WwtFFaztqynoEpzvQCUwgayYWKGUEoPfcO4EqRl
aOttH+MgwgK65/JOx+htVTmuZtZxLvQEc4KGdIl5Ks2es4yGPQLVzI28dB1nxmQ8NkzTsotqMauM
4io0DcQhZhnn9Rdblm1Trkp8oQX9qmQhQ7R09SQZx2otKm84wR1rm3LrMahfSC0ujAjNtMKbWZwy
FigDuZYLLpNtldQ9KnqHjTHPW0fcsvIjDEBNjxa4S+bHBvxG+RDnHil1KzBtjPIY8ePQJ3FGOdo9
w7UJcGI1ojNEHAZNpYgZcjt2PyFoxM3Y0YmagVEwBJZT164RQfe81OO2bkp3h4kVjvQxXncd7Lys
LeDyyxif5S4RyWx4iIlU1IE+hvvadmeSvZzsMWLSbWdjkHY83jQ289A7JceN9YvaBnXAUdJmhSjX
UV90U/dcdn1TTLdR4wIO2vASMmYH4aNV4LHoRz5TedFFGb4AvyKVzGovgNwgZsEcp4NgPdJymE0E
7IwohrWMUMhXRDWP+TJd9OjdrPGHQ3ckL8+rAc4St1JXxYYxrxCHsdXfqr12JkADFrTWmQhm4fT+
PA7hEBpX7Mjtpm8x9dHIt7+mlZF547ntZm49nWLslDAcnJZyz/MZB1M2no4eHW9yXTTCiuvJJqlh
oNis0iI7IRi7mYotCemuEe+Gpulta503sl7yVcnSl1cscbpCIcqbkPL9Ci3kXDt34SK0Hou1wU7M
MfpNhA0x03rV9WGiqxuAtJPNPB19LDPCvYOXtj3mXNuK3FBigjTEMKWbccR58CMZmR+hej7CxSga
Am1p7IkkfnRRsrvdmgZO4Xzz2EyGLiYlhA3paonHmZZDOBlZcUpcaxQOvilHxouJoZ3U2HS2sIxi
iyhVN5VaJ/Q5o8LdMNZlhFhgmyyClmp56Zke71J0rOwJVgjajblBSE0BOd/StI5OAnTLY3RisVYE
V8ZsEtCHRTNhkPjaeLVuX/u6yChwvnwMCPh7NA+5C2/5ANYEP60Mg/lGeIP+ZmGbexJ2afwSmg/Z
7NufvjRBU1Veudz0gPlPMswWCKNcEylK3PafoTnfYVMcwhPjugrQmkXiJkc9cB0UZflF7Q3zkdlH
2xmd0CcEyHeAFIcURVop7TxHC001Rqxz8cxOyc2+UPb18hEf0NzRE0OF4q3NRDjqm8P4yv4EB/dO
WjO5Nm8/SLMz6DVzic7JajOzB2Po7Qz3Wm5Dnynq3B6/DePcdnLVRzXt73Uw4ElC1DUkuiXby0Ze
YKzqxEOhugZWX7jbGktQ0K36PDPsLfk/8divzawlnplAi04l3ym9Zr1s4pAJnX3vZQq+pv/xTbeH
T/wNlOIwJhW7WCGCxjBuyIexHgqJCuDYtscJu/gylZ+kBb9zZx8SW4tBNopRMXr6uWkZE8LLjo1b
JDoy++SqvHPjHYInozQaXB7G9L7Ce/S97jN5jQu7bcDbGp5eA8U03E+QF++dzAHGQyQ1FtNusW8i
nBDtcRoF8oeMbKff/tIVUfvj/oQJiZKwQeMSFV9m0Qd3+EHSH6ppxi8RHfvPsjTeueqHMdQ5CxsY
hMm5YdCV9asJu81NGU7WtZm6zieX5L1jHCxngD9lOau4+kI9uZg+Gx26tVUWOSNxacPgfHIDv3fl
D9Y1rF4ApiJ8G0WfL8c13JF72ALekakrc4MwOPklbLI45Bc6jSuX1u6rLwjHoQq3Fp4vxhwq+wQM
a7/zeR3yCwlMZYaJGvPestI6OIU+Ww7wZw2yA+q1iQA49AeJrB6Z0KyFOOX9p9iNLs0fBqx8cJwd
0wrHTOj3kihvrzuDBjy6LsaAas1wrzYeccsFslyDFwv727i30FNvUQcY7stI637CEi9AuDjnFqb4
rl814Fro0PVDaUAYmGgm26/BDE7xwiWjRl5UFtNsZtXOyDSHSssWg/YLwU4l+lZNgdVU6yHuyYFf
8WNlXVN7qGD8DHX7zpX/X5m2jViQQAfNY4FQp0KSb7kh5rdmklOlEcCppdqa6Hjy7x8/mH8PAhOH
6EfI30r3TWTfCCzjj2Ndz/5M6XOW6FFdMh0KMWjm5SdPzzurjDxAaPUze5jYDLybKN63gD0Umeu8
UmG4+fhk3vnw5P7Pf1plEmYZEd4f76ZjADWtDC3MK6t1mE3MpTVuo9YrXj4+0ntnsr/ffzoSPh5U
vN6cPo6lGXc+ZpBh+gFaQSy/eID9gX86QN2CxKiTJbixJ2Apq1qEDiYyqtxvH5/AOwRVIQ9AeUEq
PCKyR3nnxaV09Q6IJa/jFbV7bLPn7N0+OvIwIzIkTNMJIvE1+2Eek92E6iGg3WJgCTaOfu23cQ5+
G4yHyVTOTvg48W6jDHcXXA53qaoc9+tisdM5wWtW6eTaCgGmgA0FI+JtMQl07lkvK9esbj7+Td67
sAdgvLlgn49s273J2ojsLZelAGPHMHwW4vnOLXoIxESW6qI99dRdE8DHZXjRpVV5QrdwSC3fZS5Y
Mrugh/XJE/fO431Ixux1a02Z2aubJtLUGlGB4Jamhr6kxZufwxg2Wsqhyvm1PdEhKHPG2pdMgytv
HKdLzK1Gfkqjh1ipzyB871we5+AJN41QlHsH0k1EzjAiOi0Yk6I1bm9/6fI7B881o4UMtc0ob5o0
dl7skiiXtRmiF1x9/PP/Hr4pDsmRoD6EJds6eyho4xO2jappapDFYpu4cbx8Ks1jR+Tl4oBK6mb9
hXeeg7lkxAMWXn/8K7z35B/CJZH1SrmH/jx1JJw8L55sdmh9nQyCpTa+CcgPP1Df0jlMAQScgoYO
5QpNaCT9j3+B967hwSOGNcJt6NQ16FCjQpUP0kDEeeT2Xm99gvZ7Z9dxyJtskxaEIE7U77OX0rGC
c2O38/e0xLRy1Up60Z/c7u99lIfMyTZs3DpsKiS1UEOe6GFMK232tx1JAb3TnPS1cQ1NPPRVPdw0
gfFJTf3e6R28Rg3bnAf8BqAmSOtxhnUwY/C/ZLMz6uOqsNtl+/GFemfxsA8eNgtvbZ4atvOdMBmR
XoyuxW2x5u7tgsQPMOvU3QpPTasTP4ewvvziDfLHZvKnd19aD8wxAriGK+LRhuJU7SW+X2dT2M3j
r53Z/tb86QhyDEIMumX1jMY/Vve0dJzkxEB1DL5bg0zDayci2scnmZsKEX+yGL933Q5eciKnF+tI
OT57YvHK83nBSfcK1SX26TU7Ybv++OTeecXYBzVKqEYP4aqYn9ORALwN7B/He+2hBAmPZm4ylKd4
GKjmP3mc3zvcQa0yMrGhnT+r51CiYdnR5Axh5ojcCd1L+pCpe5YVaKSef+3kDhaP1jDROk5L90yf
V9S38bBgHfMZfsW0fUF1ETdCIruHmPOTFfudh+AwYJyOaA6UuWleWtd2jAgHBmOcbD2MUJSTTVVC
gpkJg8jT9MkKTEgMn1zF94570JHZm1BMGc/ec2EH4NZ2RUGe3M2e6qQnVK9Ym7z1EHL2+9yCabKD
Xzzfg8UlYMQVLUsDVYeAC6/dNmAP6p2OAWLJzYBGBXRLlqJzfJkEf7b7+LK+d7YHS82EB2QpkJu8
VC2easNf8C65F44Rm3jqR1v3rtjxgbc5OiImdJ/x+995Iq39n/+0DoDOhFCB+eQ5yfJpYiLJpCYF
St0uA0BKkWKu+Pj83jvQwYIzOza2NwE2nBSkMtnAtnWcbRNPvDAKzCGfYZ3faSFaBysMpqTFSJY4
e1lUa6Uj86jC7Wrk7FPNdpl5EeT3szqI0+wcxaRjYfJIZ4d5/cdn+c5SYB2sPFk3BNi4RPOKX055
X6C89Ug78VhLcac84KFgFHIv0Z98qO9sJA5TzN1Wgz/RU/ySTGFXIICeRLSFzABf4uPzee+qHSw2
uGpQ/PA+fXbjuQm30kPzvGpl1FnbtNNG/Ml5vPOxHYaZM+bNoEXU5vOsKcbMFWWXLI9Ddp/qIc2t
tNzFbkcs8CeHe+djO0w1p8IKiUAp0tclBm53DtLPBElauBlmzE8O8c4Hd5hk7iWNUVhJmL2qkOno
fToayBtSL+oB2FR1F2w+vj7vrBrmwaqBjoaBaJVkL7lnFxqAXKBRIq4FE8Rk9PGrZt9QfAvUQo1D
7Oj21466P+mfFg2m4Tk4c3d4SYZmhmugCt7q3umAPS0xtvHEu7xm0NV2obEVBeiRh4+P+951O1hD
mhGlXABd5JVCeRyv4U2VLYkEVf7Z0v/edtY8WD6Gibmu09bBs/aAH2e7MggQfiwm44Z0z1x0Wnke
Yv11U4o6PJ33NfSLjnFeI4X0kc0E+Dp/7WSttx9yOCOaC+I2fdnvBPMrR6Q5crEgYep69WtHONi3
oC00mLi53YtbQcraRaOwRioyO4Nv8sljYL13yQ4WkCirEbqMQHKx66fCWFZ9COJBnHfRHKYPU25Z
MIrj/TBzulgQ57vkUXZugvCmR3W0aWrV9/N2rquka8iY3e82sMJQ/0bob0Vlf0WPmDvwiR3oO6FP
U7KvkXGrrjU3DXoN/ABLxVZlWiMAMMEQG0yBYQ55Kf1XhF6smH/2k/79efqP8LW8+nO60v7zP/n3
Z0Q9TYxL4uBf/3kePzdlW/7o/nP/bf/9195+0z9vy5z/Hf6VN9/BD/7rwP5T9/TmXzZFhzv0un9t
5pvXts+6P346v+L+b/6/fvHfXv/4Kbdz9fqP355L5uD7nxbGZfHbX186fvnHbzwF//7zT//rSxdP
Od/1X4QLPYGt7J4Ov+f1qe3+8Zvr/K5d20LjZpnK9dQ+T3V83X9Fid8d6SjtUfFrl3+wehVY1COO
qH9HscR/pascdiD7hQ3n/v5Llvc7dGOsv/whOWDgvX/7v7/bm4vzPxfr35gRXJUxmIB//Obo/R14
OCJztXPYKk3NxgZzGoDp06N+hWZiWT6KFhT/CHvMgBkT87j4EsdKlINyhZFmJOs5M8HzXUtspxgQ
Itkp84VaO22ePCgnw12J+oH2fhui7kT01HvL2oFqQ6jIjA1yG3gxRAbfM8rMiVeLRgv7NUHI25wR
G4a6d5D4Q9YjitbgGI1Pps6heIXFJiFOOfIDk6nIOtFBZRz3ueOk5/RbJYy9UdSJ3a3Droy8dUBq
0bxt50A8inGqB9+r51GAwlx681qnUme3i5m5xQYXeTGd7XmyM6n0JYlYK4lm/Gppo67ZirBvYj9A
SRacNjWm0dsqkoDAQzecl6uspuG41kZtL2fayuQVYvEx2aQOkUb+XGM82SQtPnYcy5Zxb2ge4I0H
2c3kLbtgvjLSxfBuBngq0WXpUlDDNtJL+5DH1RjQf+/s/nURU+tc97ZtAx90HaBhciiziNGcktMN
upAEZ6KNn8FfpJEbPjw4b1xBAYisXYFwQm2SRcfemUfjBiBdESrvLHNVXp+Cvcv6YzOpF+u491Rt
3UdOEamjbNLJuM2AC3GiJipezGItQIhkxTfjJZhTXrZ+QssDIeieaenPqCxrkFFCtGvSgomdXSES
drMtgjOgnsJ1JhctnzmW9w6m9Ok4CeZBIzQ1stQ7BwEGQGFIlzbduGi5ah+3sgT8qhEqfe0tV1UP
yjJrzx9akdtnXIFkPPWmBaYCiI7F9UMbAzGJEUavdotjq+AcMLETnVdMsfMd1LBoPEbvUrjtqp6K
5DVh3xP4cD3yeJNk6IXBTVtlet7UlaO+KBTudyUGPevVxpqUHfVSdPW2NMM65yzqPoVyBkfijNi8
uIWEmgLOJl2jmc4jwDxqDTs8isiGlEN07ZHb5m2U7U3Rakl0iLkLFzVCKvZAFrkSDskWd1MGwHDV
NjlJdLk2y+Wi92hyY043NDRq15rup46nDGtmnY9+ym568kO6ZSGSJeK0viYGJ72yGgNoZrWkBtld
hesOO4/+huMnrkUSL44wzJe3IY5BWazKsViyHZyDBp19jTDV3wOzbKRjtR094PBsg+Msq9r2DJPi
MDziIu76c8Bwgv4grAs4qCm7O0jWrHozrzVGa5uJKs3YEVJRwUOpsYqNO7rcZgueE43Yym2F86O1
nBZ4/JgAe66gJnTcSXVnH/MGJgtABcogyHxI6+naKACkbfRsD8UKzZBozphz47ps86VLztUIK+0L
ZjPiSxYJx+LcC9XwpKAAHIPmmvuVmY/WaYb3rts4Uwn9SqegVVdAg1vQBEXfQSRqigCH6AJZaBMF
GId41EvONjNtzz7Rntksx0MTeNW3Fq5RvMosyzLXlaZ2uZjdIczXmP8gKDEEMdL7yWz66KQGoJ4Q
OOCa2UYOY6vOVQD2zMebNQJSTDFL7CBzhsWF6GzEjDCtJNhkfqPZwfeLi0MeFxL12Rr6tozWViKr
5rFqXdGBF0dS5U6Ye0n/OE0nJ4yPPG3O9i26fgO2jUrHEZh8i651v2tT5hUaHqe4RjxFDnRMsAHx
lROuey66wcq2BAidL6yqqyLfs5e42HpYcPMTgXU6OkYdnwH0LAdwDRserpTMhDgInG1ceVF1Vv6x
QnNlc8hWneVhTHOkpdF/ZME9w8m4POlINkguyUms17g66/U+3DRcQ4gSM5ZKFrM6GhVmDADowNyH
3Kq5Gpl4zrVhG77hahb0vtJlu80ofapVswCO2NWAKmrGrq7r7Uoa9aHf1cJx0UPwfvXhOswFdKog
M1l47WTetDpze1/ayrolBoDKvioLI93lXVQb2zSXcXeqHXRep6CFjXhbeGJ6CWQqhjVvNn0ftkZ3
rwIHyUpbl+49s6FW/ShLzGOrRdSRRWkreMcZ0ht73wtcCxtYi4PLhx86pw+o+HHewqMxwu4bwCFa
NVjI0PzOGhcsjDk1i6fFy3ueS5R9mMPTjLBMv7GSSa7gtsTJOkfCeO9YGJ9OJPFZoPVRizG2Hob4
YciyJeDyCbc6bmRJ/9Wo7Pi7KfbQ+jWquiQC8Fr29cUYR3F0LIy93bwLsehcin6xUfPwdhxWlYEF
9bycEFzu8KFV42OYSfACXgj15Ggp7FRux8mYuvMIRM28NhnU8ch6eCl2Jdxz8ySRQaW5psrqz6Q2
zHpe6yrIuuMJRW4yYJyYjAKzJKzF1O/iuFDglCXoMnxOAlUyuQRtcmMXZp/txFw2/XebJIK9bq6F
WLwKaiznmDYEOHKTddSZkqeQa2E8D9zaPYLVuK/1S+AuUoLCjqy5QL1IftGW/9tWJzA0dH9GAKQp
jjsIEcsp6rkquMPHUGDltHu5eJsUShJcQNKPq/kytVkW8RlBNMb+nJdXhpg98ysNjrj54illxGtz
mtrFt7AJexcTa2K8IUiiOKvquLipANKb7tYModXuvcPs11Xt6Pk8crou50npLBQLjYOt6UJPUJNv
s0hV4wV7wjE5IsGD/Lp8RMR32gWIU7+WaHRBV6nQBt3LM2hf17ka7qfSSZKTUDTcU2PhlPWFxKTn
rQhtzJzNgKcCn9zS7ZfgqGJqatr071Y28HrPt5GsqrW0seZvdAfvGtxEWotdpnEhHc/wZWofT2We
obyvwvKqaXFibaGaWWLTIlCxjva0rOTSNGpvfGRu2vywptTd05ESw32COTdHL01LzZ+t0ggmA0sI
WzG9irRa0HO6xYi/IYL6dlO2tjV+l1lttnBcuiRFRyyNYDfZk52wC5uZA190TRqMF0sE5t93pT2g
Nh7tVDPbJ8zYmAZGwlWCCbbLUMx+H2CAtN8T1JnVBVsxe57IJjbpQgdVHo+bzhrz5IQNbD0iGNTZ
0F71WtfNDmjHuBDsgyo1VwAMnNMA1XKUo6DEQStOohhrYvhAgJI93wGD68fpFNVeXg/PsSzDotx6
WdSPf3Ya/qWi6u/LpTf11e613Bcl7f8HNRU9kw9qquW1+f4UJ29LKr7lz5JKCkogz0UrAktVeLbL
V/4sqRznd2ojYbrsiuEO//GVv0oqx/xdKNeiXvL0vq4SVHV/lVRUW9p2pCnwm/AeV9RC/0JJZb+t
qFwqdgGJxKGpKU3t8hu+7VzMfTO5VjvkG51Wg082yNa25yunzq0VUya9bSABrcxBkZAjCJUm4+jU
lsllxSb0eB5D5Rsz6Y/wWnI4ESmpU1V9snRndhkMawi6N3WdDxvM70edVJFPsEu/6Y11A8Xiikzf
+CTIgGONSp5g65k+aWSYbxsZ+5OzNB+UCS3X9JRlHUwlliJD1Y/kZaMN99Gt54vItVbCcy86rZ6g
Bn3xdPI1KHNmMY37rGvzzJ6qtbL7R2/xXn+6Kf4qZn8uXg9EZa7NJfO4B4B7IFLygBK9/aQTbPTE
wqXFxqiTB+qox1aX17FbnUFPB1PtHAEM2lls8/e0iOgEnPm6TAYQ2upHmOKDBPr9XdgRttJWrcCs
wtCxGg36BBdLrNpV1RH3pvK1iPWLGel78EbJpmezLB0ofku6KQUURdUkjh/L7tpYNBTzGIKKyu4/
PtW3/XzO1BLc0Jyr4FwtdTiEYhdnC96HYmMOMji1xtDZOeIrht52k8cdmIM0sE/Re398VJ6jn3oD
fx3Vo9xzHFsqUxx0yJI5S0h2KFjvTX2dRJA8EpVv56VuPmnyve3f/nEgnlqloInhowbj8/ZCumVm
seXtYBwPwxH75HqD0W86GUy9EjCzThc9/Wst4z8OKXnWBUdT+LYPdXYqJ9kMpzIADOSDp4jkxTrv
3Gsvj4mA8ShgJjp3n3yeB33VPw/quVo65DR6fKi0dX7uHJuVDZBubKeNjdX1JAtOgGLfDXNxOlbZ
6WJPl6VadqFpY87vlel/fDX/5h5StuIlhf3X5pM+WJdgdgf0UotpI3JN7tM0HTFuWNGlMCHM2Hel
Mq5Dt/jzzfWmG/jzM/p3B6WVxZLoOCa0l70O5qdeuREgmJwVW3Hs3ZehdSslJzuMfjE4jyB9kvXi
gB//+ERN63/ft4rb1VWC0EgHBPTbg3rBDOKyTWdQBvU3Iw4vmtC6gCSR+rizU7/Nx2enj840ZnOf
RqoyjvIijT+5p//m4XER1NL8A9QheH7e/hIVjjG3VRnXOp6OiiRj555xf5XxJ6vgWyXRH/eUy4Hg
E5BUAw734LJqq0sEOU3jRnsVgQMzULDo1BmO9ndzNWCWSii2rKePP2L5h1Dpf/qGHNbhP6zAFguD
bXNjvT29sEcmFQF03sT0qmHPRNehYeSnKRAJgAVgrGSJo9A9NqP0Mp2KF+5IpCMOFB64D9+N/JpP
nF5GWtk7OjNHYOHu8iZpV2Nob/KheOmM7I58vPMiTZdjCDRHQ2+cRUDfyUC3cTiCIlBPuBTQ80TI
OyfvxawsnESgrVI0iuntGBXPjZk+2nF+X5rLA4alb1OSXmrpk5B0G+JcJ+ljhBNGpmI3TExCkTnh
AV25zdwQuWs+ufhw/w9z57FcOZZl2R8qlEGLKeTTipoTmLuThNYaX98Lnm2WnV1WVV2znsQoLMLp
fA+495y911KN2C+V6JUx50+VjPB0q+KmsR42sz8x7905gudjJu84QK5WltybObzUE4kty6HNtLO4
A0mT+MC9Bf8Sylwj7wgpbFwar9Hai5qsF3E1r2gUEgerxFOL+zQJqe81C6K404ATUJINkEDRRaWf
Y5tGi8+hOOboJ9ONnSg/T20RuzKgT19nkOTlavNbNQftoM7C87I1xLQ+vc1NbH7F1Dl91rHtkb9D
er3SUW4SCXLdioFH1Kx9HuIiaeoXUGPDifXZnb5UdYQ/DEBASGnrl0ugsmPjlzAkp4ZoTAAn52dS
LvSqsh0qls+pi2aH5agBQi6CTTTmT7X6yiUavN2E7grFwJG+V3fml/mTzTmuOIVbioXNR1pDj/Fh
bPNYJL+P+8EJC2l20DcoR/SZvRGr9LUnzRUVlh7VOV5D4xKl5LM7oJrZtJdXkB29KLfeJAoMieQJ
/lLlpmPMNS6tFV9QxfCg1cK7EQ2B1lv5QVRh6UI3C8IKmfuUJZEf5zJNKq0jANeGu8i6Ev2ujmum
PyBNLicBk8UOsJXNXRnCiDYOUGutPT8yrhogp16Tz8ceNdWbAhzF0qN71sgU7uYkGGIKr7Na7dFR
ugniwtqanhT5ZZ6F/gnO7k6OvyJTLh1ulaEHrOVDXdXloJUwCMjrJo6i5OKRcbirdZcRPrhb0nCk
hqP/wOZxuLdQsZvn9E9tcZM1G9EWYmu8wnRiCwEILhkugpG+DsIYuQT/dBfcXuMWoRHAt07cMqlf
Smv5UgfrNWPkQM5EsfNkzPiichDiuwqyExHWyleuU41+N/AX1RvjdKC4SHdW0XIaixLbAC2CUp+v
TGX162wbdarcGfdHTtQKNkQILWhqPFY5Jx2f6Ru6305cd3DrFxuoUONJVju561IEHHHAmCnR4qnL
xQSOZfO8Xc5A9B3aePMH5YJHaFQo69JsdcOK0dZWNPOb0gR2Iqqc1wo+o0YDWlxXhwPTVd3H6HPP
sJscyzC7LfWoBqOIj06ZRPoFZl2eJKbQJYxPUEh9xge0AfIQSR81XHCj28uMXsSu0Jy2arGoq9h+
SgC5lXrPR2w3orbKQX+eIC8cxnH8jrWGmXPXfUrTBGhGqoddJ8ejR7ym8QG65C4L+IeVzdT1OGha
c/WLIdK1WHBdqdQVWP3ZQx59XEyMCF43Cuc1AvcQaVFv5w2To0z8w6z2mNBVh/BbPuCi47CR+8uQ
5hC1yHI62WA6TTj/yOGCXaTTHkAE4kAWjhF+IEcEVmInaYmuATIiwKQqoK7tFvSonE6ULUcbhU/y
tjdzypg2k9Tmf1qceX71exxM2qKyyszPS8mIIXwvY6A3aWjo1HoHrizL+4Z2txnemoeus5bnJQG1
rfJNFiRQvOOAiEpmPN7Pc+HXqhkkUvO7nNMfirPprY2Xo7wCSfxUZfkeRRc+d2gLsvq5TzVvmblh
WUe5aFqPMccSiHobsHGNnHLmTxWrdGEnaKrniKfWQy/E0o945kcljXtDrOd9Iyyr09b9J3+gcp8l
JRi6mXkl6VxoBUs/M7OaGxvYhuFFXBOcHLvEdYk1jaLoCr5z6pxmnXM/0QA9JKEUZBlmRITHwsOS
BTq4UQsGuRaDEe7LEel6clhEe2y62J8QT4VKC59ETQCjvwEMwd9Xo2IbQFbs0nkCnygSa8sU81WO
en8ypbcQQxFgQJ4+2JxWx2jbESyn8T1YEBXD8mXpis62oMZ6SQv6Ty8BOiubsAAeIsCZMJ+oUWcG
XWImTTY5JOXInXhyBcSM7Irt/s+QdOdZBhqi9JdyxaRRa38MpV79uB8vEBFuUdLLblisjz6t37Af
BZIQP2W58FXjm5BKIb+U01OTLaW3tnXmdDAySIMbvhmPz0tcMP7PjbcuV3HCpPpR0pVfzbKq/E6r
txbqtNuBBwaGyzy/wckpJal6k9FyrcoT4IX5NDcilieFO3IHd8rHFQu7AIqT0068FNLxGnf822QV
PtXOOkp996JIUs3HxO1UPX6aUv0+ltkZUhgDsZzEGb7JRQ6WRqDhGcofBiVgvTLSq2oZ+V0LecvC
C/eYiJtOyVvSxkK+faGnAyG4n8QYd6rSHbll/MbX5a2nQihEZ0jS31jvaYVF1r5MEmdCfgDcWucj
Iy7f8VSwAxpMjkQUsGykhM94e7Xdf31K+xs//pdDmiZyYZQklSmkys74/z4IG8BScxb4vHyGKhgy
655Dl/ZBmZEvD8EaopoqgJlxvpiFCORWzTmoaTuYM/kCal38VW2Wv5zPnK3x7k3zsd+x6V32Rgrt
PxTLE/4UIDzd+zqU3RNQ+d+FmHtWWD9AiTMQzvMLwP/vjaR8wJiB2Nv4tQ6F4ufA4h2jEmY37Jt9
YrTCpXn/++P/j6Zm/9lI7F/mZv8Po7X/NNLw/2Fegdv1fzFba4vvMuG4/4/ow5Zv4N//x2BN1f+d
6zB3cC4UlsVojYHK/x6sKf+u8nHHVEPWh+vMVuz452ANkq7JRE7ePmhUhf51sMYdTOQ1bpoMjpT/
yWDt72zpXz7NFF80Q5cZrjGT+A8XWHPWu0GJ1cLLGmmX8ZgzYUQCRlm/akpfPisELkCFHt+1OChz
LTlGqxn0YgHgFkfZAR9n6xKNucON4JtvgJyXYhRqYkpbMFvcVqzozW9WXK2Yzn//kXcMg5tWpe/c
yf9NZ4BZ2XZH+pcfaLtDGdydNhiMqZrbFfL/uBzH09zpHAe4Q1Xae1YV73qNdDrsh9hr3wcYADYt
CSto6bZjIAftnpnA/8WcsUHrz5NwLfN68gUA2x5P/eM8R7MnIc6EQfMEKvJLnC2nb1rTFeaBJqGk
2G2xdk8zC0kbx6sETUY6Z/IwHElRf1p8TyEDIKggluAKkcCbQa1u7EvOXWUBL6dTjYQx/Yxl/ShL
/Z2VS7Grpsyd1ByynzmCpzfzeasjCHBFkvOEBC7u+2+txe9OmcBn/AHAiJSvNCZvxKxawpTW4Bpr
80Jpc5+JB/rZdyYkN7WtXoS1/EziH6ErLvjooPu0uN+wMPB+KJ1aNPYT0PFmSF+1VmJZLu7WNsKZ
LF7nNb2xqgO3/ll2rjjkZy1q/8hxf5eT6V2pk32N0SBmRdKnyb17YZq/y/RuF+ajK0bpsVTUh5JV
PxCxD8Pa7FZRURCqK7O9jPEnVVJ3qNInVYIvKrfyA3LMdVjihyJO8NN4p2e475Y1mIADLy07n2o+
8X271DthqU911l7B2wio00dfarXAUFO/ic/IAAIEQ0dKYQ9YyWezi58VGTfaXlaiwBLqI3KXK8TI
j8KMLoTg9wUpDuhCB7LEz7r8lFcmKu3mLq65ayBXBJnlVkW+E2uZQu2vQekcEZOIIifnpLceetq/
NWt+ZZ44qMm+GKpjlo5ewxJkic8RXNluMRxLAyOMduey/TAQNfYVboYem4i1pQOjHUTJE2vau9mZ
p3qtz3PLA12qW1duGq7txUcLN3qGBSqlkJKk0BMVAwfvFfezo/bKHyHJPzRt/QiL8WnA/tZWKpus
Zd9zcjdH4TJI47HX1TMgWUqJ3EOUcceL1IxhrqabB61RfkWa9I7dRHB6jfUtcDK7EjO/rTnjC8cm
Vs6kbQ6g195gUN3MLhOccTZPMS3DPOLzn4WnTgEDkgm/M2U+NUXsEW38hfSGIXYP1Gel7ZIk4Ucj
GJ8AhRB3nYsE9FYh7Op65iq97GopPmk8SPJC2PfAevvM3M8RjFwAMsXyQi7yV1pyKp9KrvATG7Gx
a3+TWH3uJ+ZQwFkyE1VPsrKpG0Vw2mhAnQ6CaDVOJ6OqnyT51RjSCxRDt2tfgHy58mx5ljo4s5ns
Ki3+AELzJ8zTC8JLIiayixT9khTda0TgjAGA8jOvpFJjyTj7Vjz/4/PUkz3kXzFllA1zWzwsLnrA
QM/MXB+yMbyzUrynofJiVbum0D6bJduZ6C/xIPzq1PRXbGlPw7np5Gd1HHcm8Pi6ks5Wa104DJzX
Od4nlmTXUXsifwJRqmhe1s3ho6TrVSysXcx6czLqHblSr1OqR1Rxh1SK6bvmxFiv0wnA0sDf1uL0
6ojscpy/R576YdT+TobhvdYPFmPwofsyxflPlHJ4HijW2KMAKbNSRFQlMAzYHMYioOqFDwuoIwJK
0hYk0N6iqHkfLPmt54y/zYU6U/0eGvHWzWwAKvk5h5PkTknzbiIxJKTxm/brURraXT4Xu6gq4NKn
z3mpv5Vh/0SAyguB/5mCfl74tnB+Oidz7Y79HGhqc5dm+VbJEDWsBKQwGFopynY5AFE7NbxBakG0
xctpKKw7io7d9lfInvJTXj/HPIso/xYegFN5V2tcGcySp2HCHbt/UhTtJK/jnhwaB834LMzZRU+L
ey+ULEdp35ivTW8+40x6j4TlAbsR9zHYz3V56qLhKsyI/vhFaFn2hF31zDPgrRMe2CUER+CHYyvF
2jjaQfQdE6GDOYN2DOOMQ2mA9Yq6N6aOcOpyDRmfwEY6i53xnMOvBlGuO/CViFelb3EnXPM5PoG4
3EU6o0Lg2iUTElLvXMsE7H/jsRzTXVXx9BmKIwAzfksA67cHWD8NgTntFzE7l4n1gwHTcreZWdsE
GlxkMbLOVl9etU3UqMiXEsWObfKcNENh18g+TIDHkKrvgra+jebyW4+JEfVw2C2xHty4vMwkuCHr
A/FoKuGeN+YhzfYIHM+mJd9Yr/N0jl4HmnvVKuzKNtnxsXBRFx6MOT3M0jMZyZN0WZbwUI7Dh1Dp
d0krjmH4SjHpSRuGmyIlL+j/xuWJP9q51XvmDIrhVuvLNuWziDhIofIqaNJdblTP4sFVT8allcJ3
VGWmbvyq8BdX7xDQ92ma+j2sKTgT2wtRU/KXNms9xOBnkQBBV+2stb9A4MKuNUG7gj0VzlEAlPau
R/17pzevZspTrzNUnlDLEhATaXzklYbTe2QlK3fCzoVgQLpP1bqnREX8JDEKR56nN52ZqDwlRI3Z
QZJWaV6jXjkkgi+37UUps48wTb5FPf4NmvWhJhRnio0/zu92CbFSRDzUsuHaNvEj7YpPzajfGp1X
BlA2a4yfgR4HsfI5xaLLUv8TNhVpTHWCzx2dkLuImRpYOuGqar6OqvEYc/W1ys0jyfRDz0yF9z1V
1UOULez3K9x7w3Q0GKQyLXuBg5WjALfNqvxdkGjjeMeEsRd715zCF9xyEMpDwNHCeotLXEAGIwXa
R/dVHl7G0vi2uGLb+ElfG0SbaCxEbkakMclXxQ8LB4i6VI9Wzh2G4W/fKc84uBLbHx4IZG3629dZ
GTU3EaNDJi40oqsARxkjH20nJarHb4HqWDCYZVBp0jNOJfItaXGey+gIOukBiuoD49hLK3e8e7Td
syJ2n+wmd6qgBVUQUgazIck+tX1yAw2zM6rkMx03s1N0LTUOTIrIckP8HPKktGejYnYgc/6ooJaE
mrGSpZqimygw01CTY6bnhxDL0blnZHWHYSfwuNC/KyP2DN79l8jEtFtHIO30bDzEjC6Fhr1G2h44
5bX7op/ui1THt7krwzMYfydR1ANzADVgCdBBA3L6UpLAnHlh37U7Q4hugGxkX1SnVwXWxmqYoSPr
Wc83kKMrakiguMKWIxu/pnlSd41R3noJ/pdCTxr/Xsp/g4EVDryXTELIsHaCr81m5GhaB/dMq5+y
aXnhusNpb52Js4ZkmDu0glEuBkDld+DmVz8T4k/6zW/I/pBPSOGfKesav1R5CxmkuLSuZQYIe57D
3uSgcu1sTnQKWTI2z/w6lKMVcdAlm+lRFBQZxjKbb6rkYo21jXngtUWUQVIs1Og7sxWZ44e6YmvH
IDEGperF4PFtkCsdEH7tIU7FFcjjbh2jP0ndnOqRqm0jCOfZzMnFDOsPh5PnFehSlRA3qzZqf6rH
tloswMn65T1uz4hJyEZi+vHWxfgFnTL2yGrZoVzDrlWLV9PiVTH0yvZp9Lp8QhqSQO0vcDslfdK5
AE0ioMVP3Txo7ihLLr0TAuFz+JPk4qWIsx/qPJU3FbzwYk2xxbn8zfFV8fnRT+sscgATynHXsy6w
GyOybD8RmeyqnIpseJqvtdBR7U3QIKdCuMtXrCUm2ChuYZg506cJjyoh064m0wwDlG7jLy1enAxi
sCtOBw4aG0EmuakWKq8GbpsTN3rsI/L4gHgrRK1qGzzVsxYjYqiYTAhV61FNqDx6Fp9yoxcu0bqT
DpvGy+IWTCuVi6sySz5QmRmOEx8pgVfZ1ZwV4xqSCiZBav7G7ZC48tBMdouOcdPxJl5sSKU35oXk
q3gPB1y5Z2Vib6BxS2X1U5EWQI2TEim7oB9inYEzzoH1W+7iAZO22NQd4mDlBwCiiEm52PesEu2y
XHcjjth9oeHe0iri5MLMsE5ap5dJNTlFLu2t3pidgiZ+dXV8ZgcY2dqqJKQtUS7wPY6LT0xsKMiZ
1HiyOAboxfkWD4eG74oZyvcGi31tXPLF2FNyawg0Mg+rLQlJlzFnWF9bMRjSyrBJCJZeterPAOMO
cU7s1miaC7nSyYaOcAG439psx8jq8nQnQ09CbQjjh1RAXNeTnLl/JL1RMvSb+gIEVry26KnJSs/n
XNE4TXW/sFCixYs0J1WkP5qwPubefMA/0I89/2twlbOfoMOl1zsCxuas4NSyJp5aOaw9ReG/TGTR
19pEeRMr6w4qsw2kJCG3gTjy2eI4HvaPZWqTIJqBLPcjWTQgPyGvO94GkzQ5I5hD6OVGYGjTDq+Q
O5FEy7Hh2dgVHpk2v1F/UJ1G7Y/UcwBcJlbvzpLJ7+QWN1Lvyzq/KFgUdqv1O0XhbkNcbKfE8t0E
oyLD1y5ro2E6j03FGugq0qy/JEDW0Zf9ipt64qPApbadv+scvrmB7xgwP7vInh1caObe3P+UqxUs
ShaY4AYPI4n4vWSVTxq/cyWsbyCcPwV9/K1qH8o4Sic90tGnV6rTJ2bhaw1FU0vhhV1Op3oS3hNZ
RrI6l6UvGiWfOHAwLBlMhaeqVWBF3stoLkgiKRJvjfxCBfjGdg6mvTk1ztxhk8lKiZabxEIggRbn
AJpHRKZO72l0roUJBv206k4W83cSVZ8YAw/WUgVrya5WDd+ysu129THiHcKalH1u3gi/Fi4Tk8oN
fn7Xm5d4TcQTaVP4G0brsk9waktGnkvTxFFB79pma7laqV9TIEUIiDjaU2voXY1/adD14ahpO0i7
hGTetSqDAdErst+Ogr2lymxZMz/ztr+p5BE7IUgSUO9xDsWJpyEJRnwNZaHhdU+s1F3F/FhJP2lM
Qp1hK0n69WHN5rGMC+bNklT5S6g+91tzmCw22zhYyEQtN8jzrD5F4aA8w7t4K/IiSLnhFFlynldC
oHEtDMCSq48pXSDVGV8S66ROKLkJhia5Ir5KJx1Ziyugv/RyXgptPLnWmobkI7tvdajfhEj2yYx8
K/H0mnQybj7tMy/GL3MWfqZ6OzWprDFrwfzJNUVxiorjgrZtmCVB/izaqfT6qPGJ186OrDZU3Idb
l6h2h1TpErbFTtyOyAKV+ghCP6BkYbKhxQ9cmPPDOIvKjvHwbbYKRCIoXsNpulEFvKkDZR+z44ET
E4okuz0vXtEwzmr09FUx1T1Oy++ZKi213Y6kVTb6VcHPXk4/aapnHqPJP+gq8b+Ug+IWHLGXtD0n
m0zWsBYEfYv6M0niR2tl9xZ8Di2BlMdPyE5ne7kijMDeI7nYrnOHUpBgj0bhGQlXAwMlvd+kU+Kk
vKBj/K22WJ1JxRz4riROrnLTiNtgkAVviLPbkKYPSj68YYv2Go+qFizDtMl6KMjAY5TwoysvEZnn
KNVOktqvvjS1iE8XdrumbVWnmUKVXbfyGYZzZYvvXSadjW78ngaeF7XYNU7SyrPXRP3oalJCuMHg
mxMhRqMly3Zf4PuihcbkmlLzIAh3aCQt5/fASZF9rSOSUrAj85pSrmGoYfVeWqhMEM3uWZKXq1EH
KG0YNqRvZHA0bp0Jo30mdIgm+9PSXjNafNz4u8mWwepqBB9s3H/nVow6Ojfqvojn/QrggHdA9qC0
hFRgAHUK13ley22jPr5F8vylCiXlfJ9vLKohHm/2OsBH1ueE2P9i7Cp2ubrOgkae1e3kHV/qiqZO
XBxprZEV4NtYRwZWgpFNo6FBxBauEdB3IgnKFcPLHRXzPh9Dmk7xBY4z+QBdvqtiOrs8Ip+5kAaV
mH9lCJW50jH3zl7SSjgscwyaT51Y5SpKGmTG+Ef6zEG+YpUSKkJeheIYXYFpveRWPYFMrsNtScK8
ZJW2k8vIx0TFn2KvFSZMrH+toxAUFGJlfc6nwW86i+O0EI77dZYGzxyGH3SuRHwwpoTJV8HS0KZ8
9Xs2+MNMGUuO+TuTiheJG4+9wrKdLWQ7rN2XaX5jpwQAfwlvOJMlvwXuyrM2ejFq5YGXz0tC7SwZ
Je4GlFs2W97Uzl4GigpmkZy4Nu0IMR+7smPnIq5XcOd2WWe/rZrPfLmw1Iw0jg2xcJy05pW7wi6F
MNWN1kUxtceMT9PXpIJXAdeYcEieqslieds/qco3YhPLjmSOF8PfayO4+FDnqzmJRYaFzpAPVV09
epF5IIpmz0DnRwKH+gHWU/DOK/KjlcNYYcT7dGpSxwTZ5GSdeMAeL7Segj3FF0jcu0x/PngjCjY7
AEdthMqnBsGxWr6sHfxvEDS9M/aTeKAkhEgOGH+KG4n4xQRzx7AENyqs07ziFqg5Q0FnT1s/Crnq
91Jx4JhWvZKh3M/jJHv03AcnfmB3xiAtIXCWYxDMBejnRDuEmbw3QYb6cpW+cOlgJCaXlcv05lQO
oRV0unGL0JJB/gXcJFFKXgmAs5AsePwIllcuVKTMyiIGikRp1bEhwujHD5iCuue3HJDN57dW8Vuc
GppFidAeqjLjNsjBiXD7phyWDrMwoJlOqEagXvlFDlXz6l4I3UQ2gnodviO8eaSWlLd0eMUUfrD0
+sa29Yy/gPGDYPV2OyY4qdfc40bBaV6YKGlY722OME6rLCDPU+2sk36Zo+oeoZ+0cRUZHlI8KmEw
+L+XgucbNM2gG9Cp1Ou73g+tO65chlTOG0be/Yl4CrjWPKBCFls/y8evVa0KWxw4cpsG3xvYitRT
5N9c0PgcxtG7YE0PZHONHYmsPZN2/FKBJrnsY9DhCAfZ4LHNpdqDR3oT8NuA/ojrIKtklt8DCtec
klMfUuMam4oMYzlfW5mHZSkzb6BR/dnAkcbpapLTaHqHjuBN7Q3RmWuVLTzSMZ5D4rGYRE+2sobD
WsuPnx6MGPHi0vAHWQUkokbRPzeGTpKjVhWnjpyeGtSlVJJv5GgIHA3uFbKUyYFccaW0UA7o9TdW
xystscpPvvQsWZxKWXovmrQ3IX8ts/FJStdvrj9SVx1HXdl3sfRM+esTDBuTGvmrTjAWquv0lYnz
oePj5VbVJ1yz0J6s6Xcml7VnzCWqR0uq3HiGaC2Yn0MWfxtd+DX3jRr0i4Sj1Jzdvv5qpJgfoxe4
7g3w+5SxOIFffaC8DyKdE0NO5msVAnYkTIjmAPc3TEuxwSOBpNNeDY0BXK7RrMDigjOBgLRKYVfq
0tNE58ifpOUUtaLENeuq6dB/w0NeEPPqB5HwXFZ47dL80NuElaweOiyJvjVonkUNz0mGrt71dG3B
VZOjlqqzUvc9Z8Iy9DmTnOeqP8zEbPTkIsj5jaKlX5B8xoPN+igW/hQ6b3mZj6+eKwsOVf4GAyvF
cMVOsPSSvjhL2sBnbSp8aeT3VJjKUR8ZNNFezrfaiTL4fSe6wrhGLtFmDnDKcoyntbd19aeUhA7v
2WjZqs6l2XglGTFz7uRvdhK5qQuyb3IUq6U+eRMFPkHKUBTu0iV9kE/nVqr4b0K3XJYydSryUXbU
HfVe+qWpH3SL3s1KfJun9kPPlJ8lmz5RF/DnNo8NdcEdUxvL5lAek1AfrACH3T6N3lGCHArF44RR
s4NaBvFtGnhytDJ3mvZj4u+RgtI6mlwT0z4w+q1ue9Qa3uMyE8SBAKYoyF6yDTuLcV8ksddhLeGR
J7S20xrm7yJJB2Z4ur9SqPM0kQcbmzp1D5GVXrpFmirfGXXjFcX0KvJttBdjvgiFnJ7xgqJ/60XD
57RKsi35VY7Gj9Gicq9nw2abs7hi1diiLmUBEQh7oR7KGzS8FHQLHKZWtFFTalSkU6Qk473fpc60
DUTN+SuLyX4vDTmVLhu/8D8HWs5LSsSPEEvEo6EyYoviBKPWpB7rxMWatniRoAfzaH0beij6ihl7
YmYdRlNgFyYdJMLCbhE1L0Oa/YpUDg6cGg/G9r43rJ9QSQZXRi7IDL871vD53XauYasp7ygPjIN8
Lzp0sjFaEJekxa9h5NmnP/Q74TAyRm1vazhabOJZU0Cl4zmWhSXQ14UfSY0HjCM1txVMkm4pwNJI
J/gkuQnzXkUfQcKs4p1TlF7RarhX+tIvUwBW0SJeYmQ8ro66RJamm1LOHbk3A2fJ9I0DUnTVedGD
zBqfMLR99Hpxj4rIZ1jg4//hkdfre5mmOH/iHtNbR1MOKTihLqb8gJ51p13jEOepdU2jJMV8uFQ8
PXlgBWR9dtD/d2RYdvpKD1FOoFfo2h0L43AKE266ptJ8IKzeQ0lSWSCvTCjiebv6jvhZSnnmtSfl
R6sWf0gapTvFTMlFVQc+n5LJRm1s1PdBI0eFlm88jVn5p6vN2mt7vtxCIrIIae+Us1lBMn4sGp3s
UCdBSqTJuwUJ9XEoAq1cdiiqqsAc49Wt+0pytKymE6O+dwu7ihXvtzcheOQo8bosK6tGc0+E6Zx0
yXgY1/6KH8MZi6eVKYJjwPNquG/rc8Nx0eQhmyDsQiA5X1mCv5cpDBsgzEyWNF4Kkyy6lfgM/v91
5hkbpvFrR8PbN/E/OrSQTl2I+GROTXIyxV5r6+vE4tZp48TyKgEuAtU5E45qZSoesjckSGpe+Jhc
BceyXueYDBP5N4Q8tOM3l67dcr4/x+g3MaKUp5XjJYMlSeUMIqvBaha3rBD0o75kd4kZl8/PPx7U
cal3YZ8GQ8cPh3wK/bQmmz63+8RNRuaBYTfoLiesRwom5AMABB2jcDkjv+J/bV26LXqpbSFMSm5E
UDnKc4BvPBY4lL//hja3+Gb2N8i5RTrpgGoBrWjb+Ptb2oKfE493/crzZQ3MLRiabAnRLSrKz08l
NyuJj3Lepg3Z70w1/ImRvJD/Im3K/zbb0qc5MdR0y6OqmvDKi+erbdoXWdATt6isIM6h9gmDoLuy
KZJrzYvXyRovJEhCDLR+uCVge5MsbLWFYrd07LzlZDm8OjXBWdhBkjtsWVq1wz1ZUekkY8u8l9P/
lrtVtgRuW3DdhNDv0UQvHSn+Cgnr0ontn2T5BSrLE57aR0uod9nSvT0xXwC1SWDSoo2N5J52/buG
SOKNAiwGS33ysjFW3TEWGOLoww0t8Mg3T+DIxJeO9/JyKivz0SZNdaR72QlLuINBYluQ7e3ttOZv
8r/jXGoBQ3umFoiKDjqRZpVoc7hlnJOUtHOy5Z5LAtDKloQeiUQT52w9aUtJIxOmNvoiJKSnoy1H
zcpWIUA3bPnqbktaN4Krsl8/DttLcNrS2OWWy8bQE9siUW19y2x3ylpAwtjAD8bPyFz/HBfykbLW
eJLN0rTz9pVZbf6UzcIuTg3DGbd8OJK2T37D2W5UOFhpP/WWJC+3TLmypcu5fi2BtCXOY6Ln05ZB
L/hixlsqva5fsi2lPm959WhLrktbhn2WjhwYAAf/TbdvOfdi1RipjPGtwQFnK4Thwchph4x4vLbl
5DdTmD9u2XmNED11H4fzWUW03iBiH6U64kr5XItqbhejsMPbphDJj1naNQxQoF086X8z+4T3FRaS
NWfJkFB/Sbi/I+RvEfZXmPzM/fIwKQGkbb4j81pN7Q6I+MWkKoDL5mpSHZioEERUCYwM5cPo4uC5
lVvTIKFyUFA9UKggEEiE1iv90rduAsohGn5bXYG4XrT1F3RCrUJNo6Gn2mCwt2ahPVJ4KCk+yBQg
GooQfBbYbDzH1CMsahLEQm4ztQnkLj/pKN2aD0FeXvCd4offahYDfQuD3gVgwxWRXnzuaGTkNDNG
Ghp5S1UDpsDLRHdD4KMWMNUi+UGtg3ZHu9U85K3wkdL8EFn+bAeRzSLKMJHkateQrZSLo1kJtyWT
Bj9PNUj9U0bwWjXdf/tnyzCkNGhQHlQpEVqUCeU4/FPgm7XnonhFYf7UUTs0IBkgEaZkPjFl1z7+
7Z/FwJkmXkYjLxK3ap7W342trFeLW21vK/DpfAfp86lbsU+m4YeH72szZv4v6s5ruY102dKvMg8w
1VHeXA48CNCBTRncVIgy5b2vpz9fQj3dFKSmYsecizmxo7ckGpT5XebKtVaOAQIA4lIs4B0674lx
XWaWy4D0fxbBID3SXpQYCSEA5LeciC1AW1iLyFATuWGC7jAyd7XIEKuUCq6TPRZN9TH2gw//+x+B
qCECzRGlpiKSTU3Em8QP8UMPOegi6xSBZ2y4O7ts4Is79ckxomFJvycqQzcY89IInDx87YtgdBTp
aCEiUp26fYCqFL4Wpg8iNK1Ecqq4rrMJKLssZnN4yFx7k7hx/11k9h9xLv9f6JQ/8DL/jbz5/yHn
0oAq+e+ky0XYXftD8fPfSZee/gcHtI1IzkQZqFk2wuTvpEvX/cOxOKVsTSiPtis6579Il7r7hwGh
0IAESRBugZL8TbrUIXF6rvzPRsKAMvY/I11eutv8Q1JUxLmKVpewLn8kJwa0JTcxn9F3SVBNIKdq
Ce4SKVW2C92ovumzUW0Wdldj6uJaBiVMPKbsCw6itc+o5JN3bqg6xcJvCutbG436O7QHibacE4Ow
N6et2UubZ326BD3uAd5nPlZaNaTeRzQS4XkgKTnRz0O9LbqkvjVrjCMfPAjbIfuoRr8/zeg0Sp6d
EnxLan2G3qMpTnBUzGFWwasdraSTGCAt3gdZY0FfRKlGcBCX9qJyEULsjNziOKvoAhzRJjUZSJ8B
8vxjrbh9AV4cRs84eFhrpXY8eoQTyyN9sacWAVkmtd1MI/tZhKDnzcqga9eOxsQ24YKd34bamJ57
O0C6A6/2qA96tMsQlCTEH3MnxU+7eBmgatxX9TxsA4ANoaTGtNBu3aRZVeBocOZaPYOYomXF14xQ
9DgXXo1YoIwSdDhKsctVwzuDXjZfc7rZ39qxjhqqMDzUZmn67Pe6ydkopHjTiB0iLTqx389WBad1
cKN+a9A0jy7kffW+TVWg5TQG24GiHp/SYq7O8Ee6U5aY45+wbADHELw7m8GyK1g0pf3FNFN0f6UG
K5P0RccLKm5OLu1dQKT7IX6YW4ucD9F2dU9PK3Pl0I3hjiZ+ZM2Q/I29CcbXIO8t6EbY2bX1Wbdj
s1hO9LymsSb9IwuUPjtzKOhOTtC9bmaoA/SK7OJFSZEkxjJLq46J2pLD+QIKW5nCQ+LfgCWEX7nS
YTq3E06zqB+jY2z0KeVjuBT2EolNSLRlWt+Sqc6aVVQNqk4PdB1IAo1A+77FBiLZzZbmo7PBTsZc
zhBF7jEeMPtVn/UT1nxWSQ++FD0zEGSMwyTSS7ZczNJuvVzFPMdxrPHGAZMDTPBL6o5uEKXOxiwd
OpbwWv6kT6wybz3VUONFWozNjaZowTelnh0TTIGeae0GXTs+MY2VGYCWlR5GMJmdnGqDo5/6pCzR
UmHTiIAH+WlHE7dKhQIGzQzys3OK9MYlDE+DHqTN0kxMBdVuX+l+V+4DEKNdHtIHvpqgc3SFHn7N
DJ5uSb2+/1x3zoDandZrMF3pvUnBGRGBgYPrB9/oxmmFmZmhfsj4YXvb5wVyKVst2k+0+IEtEGqT
C8XDUsZiMWFIdF9ZLn1sC0hvFj3VSz3ZKk43fu4UJ93b7kyE1SD3fADm76g74lcNwQJPJ0IUP/io
0+fvftY15dG0emOnDBmMOG2EM6iPDbVGOnriYxMPEDVpQt7tPIgI+x6Z/MrUsMxcRdgNnVs3LsAD
s5kmryW9MGhLWqmE5rk+kXqOIPZp2bW3Lk46yZImP/TgAv4kUZu6ENpGXwaroPfzvVEY+oM4jNz6
dkV1KcUcWaMnlp+cPKetUDSMg3lws6wdN8i4rWOs4Nq8zK0USdqcTw9h3Kbd0lXL4owzGBCbXnXZ
I3Yy9jaYbW5myFO0ei15AS1pRZ7tRgfc7J071UU3NZmgUyvNCxFNRzRVKxr9WQ9uaUHrfygsv3ku
MVt6oQM0VZ92TLRt74/Dd8Hxf/cR/z/p8H5TMbGou/xr9FowYfytmNA06w/Dospns8Q4u8VA+vvh
rWnmH6qD6RgcPY9WMDoi9b8Ob+sPBAym6vENiGKuKQa8f1mR8Dusd7ws/gkG/gMrkov/7T9nN9c1
xNEEMxTCaZfCKkHHa4HBXIJnmdqQ7XP4x9jyQZJ7yZzUXliTR5MCgF3KJDSDnajNOelh9LO1Cod2
m6Y+izvMV/MMl9WLf9Nz5kr38P22iFB0G2MLeQk/3laWhkmGs2y2V5r8gHPvwbCzgwVGtyCV+B6Q
/qsBwcXC+/odIMHXDVN3TJGO/HixCvMfLCw7qDWq/154uvqoHym/eBsncVZ08n3UJ201lOONj2/H
oqTTNy8kPdIL+7MdQxFiV66XlvKtt+L3ls7C0zCoW2A+9aV2IS/mIAluMMH0Mt7pBv3jXwWKD99v
9LWBwrWZgbwsxN9yDBDMEQxeabiobBWTh6PxPtG8z3bfz5DSp5cUy7RViq8xVGSwQwKwVe2A7kA6
3tLAcf32TfxiwH64h2sXBwBrDZ5vuh+qol7SneZoji5t1RpjiXHl49sXYzG9VsVcP/AlIH2liuk0
vCOTWkv3YTi8jGV1lzfKpzDfd7PzJY3s57evZl1EcD9OEJQ5pm7bOAmxXtSrhytx3AtCy1MQeqvF
vjC6tdYa2Di2tbHy1Hg3ovBeQUnP1tm09pk/Jf3x6AqLBQxhCX5+5V02JOswKZLlEI0PVhyFh4oK
7ZFWIyUf4T3neLFzZiIyyurZpdhuL2jxmG1iFx12zsX6nLpVVI2P3RA1RM9xuZia4BSIrT8lWsxS
UTvABDDNR5MsF35XNRrVfnCMZk37aaAT/TPxGrQs2HfvItO7z3U+UVP9R4vSuueW+7Guxrs8aT+O
rr1rizvEkRjkBO2xa2qqX9n83sQXbF9g3gjuBRXQCbQK3ktYLOmldZOH0OAqTS8fhrmoUVXnxgYw
YxWk4peFUfM6n6296U3N0isdiEJBvx0tCi/dhA9HUH4KFRfNatKcVfjAPVHoztayL6QeqF/88jyH
0Iq7WcuW4PG5HwwnhcEgqq8nKz2aVv4lGcp+Y9r1uVDKBrXXPFJGhf04ZMZdqiHAINEPj17yMaWH
D33dmo3ag5Po9LMkiQYeKcP70YUXmmORv0Bk/2SWOivGLsyFMlc3NLHd6Xr6EdLh3g0KiFPmWpnS
cJtOzQdiTbL+0JqWplUfEgPNTmmRtINgz5vR2aHYaNaj4+uYxJtL3ymf3YI+3aoWQtzMNAAvpdsi
0qxPKr3Cc6PCNan1V63dlSg7+g7KsY3xjAPzkcqet5oDfJVoO7XoGsp2Lkxw11vOVgdPp6YO7fkH
cvqP9dgv0S+38Gbfgeh+qwtYJa79JayrO/IRFROpJSbdVTtsJnU4hxmYEbfT31ppvxl9T1mMtkqR
rD3N+GxC2/DA54ZcXdC8k/o2IpoRixaeFmacP6xLEMi4cyFUWJTZM1pZr5x4xOQzeh+WPTKNfDjX
XWJvi6n9EKP+5o15X3gmOqBbGQ6c+FgvR52Af0iMP4dvjtWGqyyPoETH+g0WICOhTfRo005xlZnd
n0lTPrq1ElDlmL/YcZGvNX2gtG/Wuzrd1O1N10zElUW/01Sgxj7XKMyK/sBy3COkz3s586rAOFbF
QKHLfjYyHYqA9dyX+TpvkGk1z1mK4T61/7Nthh/Y5O5cJ6COROe90mg0LGxjDAUrpFMQWxZOHH2q
gvQ9QoiXqlTxiyr/DMJZCubrvMZFQm8PaGJxDk2WSQnltjEBX00xEc4H694IXUBmy23WZs0NdV12
TL2ivO2q4U9o7qr5UPrvKfqnT5Wu3UVlry19nJfXaqt/yg3vvZnpMJt6Qn0Po2HEaMNCdZOznZvP
cz0rCxrQv694CwujcUnn0qcoIADGfjKDMhogmKm2Tliv8KFE3iYWkFBsQ1GJR+S5Cy82jqkWT6RX
kHIa5/2Y1qtG6UZQJd/ca/QdVRJjWk+hq36YzC9q8yHMHesjbmzKpqfRjJXjOh4X/vjRGM2VF2Zs
SxHGs1p+cgM7XRZ0mrqLAK3UHG/EzunrPUkNopA+of+xGWNLXvftTYT7KHVuonpL20aYqJytdr61
cWQtqSh9HNIc15SB2RpBfHUVleFmXOEe6vM2H+dgi4ukSepEyGz73RZCU7WE5V49t+vesDZ520V3
5CIYsw5wybwkJmlWgl2Tqlgg6j0OkVGWneYY+ppn+5AoIbPkg1o+hEXR7pNg+DznVnXn62GxkfPe
0PpvCO7VgwsZL9JM+mb1wUOTt5SBtMjbuW54A0/JvgkiFlwZw7CFZG4CQMIdCWt6yWBV9I1QI4Jr
YJjrOLEgM9B2CRoelYk6bSj2lJy0OuaJ6gBBRDMUSkIKtE7gELidCbxk9jRQ4OrRyaYRFpTnrvGe
/5aZ+xopDBaoeXYwaPG7iicfl5JIuTXifGdnt74eVydKhOptmsyfqK4/UfiCMzT1R8OyFplsgHMw
dyutddZpejDCzCS3t58DtjyKluCytWsvGuxn7rR4ZcPqy7H8hCboP/pFj7AciBtm+7hKG0Q6sY2Z
bWgmO6XU3+VK4G5VpXFXNkqLRdeGHD+FDX5wh6YR7eWkHIzEa1ZdC/4Q5Rb6zelk90GzwZ2tLuYP
+WjjERrHzbrKjRNNE+97X6P4PeovKGX6RR5bEHn79gmy2CLXsKsoiw95Wd5zbHnbimze6Xz7EA/j
vtAxK0q1ey8Y8pXRoMgaTP/RhS+g4zDwALOYEE+luZBflkfYEcOimWBgYzG3yOdex09T6dfYROCP
7FPers1sXBTV+MH1cwioWGK0WXlTNM0mZ9SL0lhFDulf1JTCOX0Z+/lIz7xkiag2xLMTtQ4105wo
qC05MAITYQEsNVPpdVxta06nynlfBt9mPczW1uh9ogEXe/187w+9tVfr5ODPkNLjv5K/fw2nDU3i
5R/DJRMDRfyKDN2w2dGu4umywt3Gw4OWlQBS06pY4FSGf4po9+enuf5otbBKWtw/NFfcOE33gyuk
gsinv6qt37cFdaQw7cPbLvYZRI/2PiE7ZYYF151VuWvT1j42dqg/VKbzhA33Wqfj9lJ3p+bYTx6K
jLpcmHrAadtMTBUjqHaOhrSxNLxiU6Cp9WlHFjoUvmb4UjWNW8nigw0TZU0/9WHh+85TPgU7amwH
jcWEJf0eA5wB2rb4WUfNewc+FxrK6ouD7iqesLeuUsyZ6EOLQqY/To4KZYg2VJuhUiADW0u3Sp3V
SNhK5TZ8b7YB0qLoBWksTiNtWCJYk9K99pQFxc63rXUW1+A+7te0sToMuxsO3Xqd6ekHrISaNWyd
uw57COxHT4ae33tj31PF9z7hNI+UNTOPVWwSAoZUvjAbWZrN8KCUsCZhgXWJ6E9x1kgDccIa3M+Y
/Dv3igPDvMuQYdVoeziJoyK6D7MZBBENTTdDOVfUcS9xmDWUWzz3t51SjZsJkfnCdZX1UICYxQhY
FZMm3W5mfrOH+hS6ngjO6REoUj8NrDJQofcQrz4UsQrttjJXzJZbaA9wsvUEBr91a/hZtXEn3G78
YloOqFRgiIBUdrGC0ywy0o9K1p/lMkkJr8CaF5na7WyHKDsrt6VrbGmX8ZnjYsbrPz43VXIeWjre
t6RA2X3WQbrLwOwWqU/YpPEEqz4+UHv94I/qzmqju6oMPhizesQGh1Jay12p4U1uJV/oe7UIUUi4
WgtvFmFnVN01AYWjKhybNV1PHlPPxrsnew7tldr4D7o112iNiTpq03rEB2nrTR3sp2x6GSaCw8Ru
vIU2pLSH5QUYCoYrGXjOQp/i8wx1fpGkB5ChZ9VvXoCY442Wqy9YndwFgch1emw5WN67Km4VdFAu
aCkWjF3V38NqKUkFis5c50nxmazU2dvUmRecfy9GF38JQj9fjqHNaAvjnHbKCzhXkwY02uLcD0vX
/BpTXeLROEUsemz5MCNBzD4nDF6gafXdUNR/KnMHiN5niB1Cb0/F7IQhDGxoGHKblqYstg0jMDAQ
4DTNo0X7GIhXY7+FrLGnJ0P6rATvCQB0oPQjefiuKbJhTVkD9gYklMIOcU0KdGuZDdEDoanNKHOj
QxDfUWh7wFSXAr0+oLtq/HfF4Pig7Pat78V3CBCY3WXgL1M4jarinOYQzxg9hOGX8K3asRGnuM1T
6jYnIvfumAKL8uXh4E5WtOpK5YyzDm75+te8ir4ZTQ5lMBDdfpx/TLq7JmkTViR9W+ivtlfVEtp2
e1vYQ7jpItWhQhqV1CChWeIm8OJkvrYwS+MhB0MxMTSgzzAO3fafc459saGS/OXpEruNG9LnCLeJ
kmQmv0FISd7QniAnVit1bP2t3SefG2fYWpVnfU/h/7tRu3/1OfmfWpjDr+QVICDNYX5o37Ir8uB/
HeT/nv7P6TXGd/m97xU6gfJMUzd0j2qaY2Bk8g/IZ2AdTO6F2y8OrZgh/g3y6fofeI1jO49Mw/Kw
VHlVoaPiZ0E2BgB0KP2plNb+A5BP8J9X57Fr6iZlB5VGuh4umxdf49cYXz5FUxv6La5wiFwSN6PQ
9ULHVpbXi9ac6BX6G0DqCp756XpXmGJs0bS9KAfCXUEkXHMXxNlaow4QEfp45cur0Xj4Gf765dVs
jTIn5pZU9a7Qr1mNtQSvJPWghj1hbbEoYFfPeOPhrLI0J/03D+demTd/fzqCG5U2DdRDLtHPK/Cp
GZCi4QyrHgxqi7U6LuzsW6RuY1tD8B4tAO+JZNLVRCWjymrQH9hoytmqIYh0JpkVHS4mSMFWRtfg
fIWDCdGnIWpf0uVj0ZzLCaIg/7Kso98d8T5PkNOzq0U9AS7/YfInLHSOJJg4QAuZrR+AGpcgAOz/
FG/WvqnRZAAFJCEw/GKIZ+cGuZKFKBJr84XdIGEwVvF46tBicpt402Ejc6rpYjFQsKigyDgmdQUN
8t/3T0mns1xSgU065OcEjIAPcYBkCL4C46RBkk38s15cvtUgY5XLh9zs20N9ZWT606u/chSNbXoD
zI5MZK7p2ZvaeNEwXw68E75nOPxnQBPWb66pXVvy/nVVE3ssWjMBk15d1ctTbyhpJYpRmEUtN0LQ
ZaxK2Bw9BybP3JhUlxCWqtVXukFs6/EY4COrhxNH842MMfD2Mq4Yh9BemAyCmjL+jLCXINJHD1Md
3b7dTkB+vQ2oomYUAvNli3mfCp8UyHlF5weoGLCrImWNXe4qh7FeQOBuFRMkDFe2PAN/hKCHYJa/
mvlGLCtdlHW6ByMyVNaRrazTgknAdeU3bWfexCSQoUdcZSH3YrQT9MGFBrFtZnyJweV3U6WhFAfR
dCATgQMvvM7EPI/0epnDdpsgIzajM2jOoocMoyFj5j6S9NyKVKE/zRPGnSUaBtivNsKgrKNHSpvt
zAI+v6YRcUIblCXBv2lOsy7gbpq1UG4ixMjQ142V0XF3+NyF2+Ah6MINs1lVT/I+6cU2KEd69Sx8
JubbU80Q8sJPm6bzz6jLtvNqmU9RDivOnlWo0u5eno+uhACpOoIubjvIVrk8CrOA23R9bcmCSEpW
KOutzqB1k2tm6aoCmO3Ucs2ovNf1bDNqKaYTDH9K1gJIavVneftIaVEeK7tuQAzDdJKtBY3z9wP+
XzOzXy+ffx7paqcMaiP1okBF3hBgTot5vAGCCH2N9hUwSSE31wUgia/85rKccL94kxyCqg1HBKrI
j29SaLZe0JnqoQd7DEn0St9bR8hG3h6xS6nqesToaEOPZ+1XrvqVjs8ccLp28EtmImtVRq2YTkGM
bxCk1eFsTf7aQoCjZscukq+wXQPanhT3VJbbuWNvBFMqG1KtBgKrp2E2aQIagnSbaHRYlBFLn5G2
KQcPyB2DLl9iChRDs2QSyqZcsznDPs/pnNJyCQvvzkjWRrGw+zPNwH/zbg0phL1+aKo+dIhTMYfC
qtTBd//Hl5vQdB2Cgj7ShALtuH6uyLqhi8vyGzPofwkem7wGSPGJfegN7p7b4flph3Y5DBw0xVF9
lmNAjouW9SjbQDadkWns3D5bydJUsPpVSFJ45AbIsYDm8vbgXU/Ny2NQ58Q8TqdI6socerXacqXW
PFbbeMALYhEiWCA7WXBCGcnCC/SFab6Y02/iBu06cLhc0+OCukffKVO/qjHmRtyy5mj7kWu8gyhf
mliQkGzQpOhhwBumypYpJ52scYvvVJyFKgedbZ/LkJmC6kFG9+33gK/bLwbUdbHUp1WsaWjXtaap
UqsC2v5wmBVt45AKYm6wSrDFcjQcBZii8jU5m+UkqjT6ChBsUJrFCYGWQwPnhc92yv4h+/NC7hC+
wEr22su+ygwA+EC6ydHAxiqbWaEG+xRD+bJmf66zywdlM8uD+QwBCrOymxb5n1K7+zhBmoNfDJ/m
KKwlk+NIx2eXy6FXXkn8Izs7u1rvOntZHbZeruWwoOJITHLGrKWNyfSZZnYGwMVzmGyDtYIVwRM1
nYUcGHLjk1ad5KMLpp08aRh3MiknxVq4TFmp2ATjWX7au4g91E2AVEaiKvhPk7NlDwDq5ebZsVV+
SkZzZPriNFJDF8dlYVl7nJZhvY4jVgUU5ZCte5ppD2VWmDJUa4fzikBjTMwVYqHlnJIuY83K+So3
NeDxJpdLs2xnwyFXRuNQFM6doVFedZ+skTOfl3oZsZaozYZjxdkbVPGCxrcbGSk5ZxG8/v3a7Iwj
ul+GkwWUytqtj35wi8YdAQxic9faKyi9iW6XPSxQHZJskqE8QpNYaBujrLd9ze1UlKPBE7DSwmRa
nAqr9eQN752YP5ujw4jNKIGVXkWXiuWBJmV9wNWzvCwadlYIgxzu9xLKEqJO3iVjIMy6RLQSvrR5
ta6J8fxpj9vnsrIIdtWzDJDsOEkO3szD0zkLaePJMJgecPrIYNdVgyZakW46xAYFk8tQlnCVS8hM
PfJZtTvzOVGAb5pRbyU4kVA4GOBCdYvc9dZ2ouMOXa2VwF/3o76ik9/SS7WlRpzitvdZoaBbZDwJ
lNA2YWVNjMK+RsKOShFbNG/dDncT4oFyO6r1qeLVNfOZTVOfOoRTl13PaozVQCRWzdVaIi7LOcmw
4SmAXJbpLNwy+m+55TkHoCVcpzdk7dSYGCKFpCiFgGvDY4dxvnJ5jYRdO5m+PmxzmV8JXAo5nuQ9
ytqUoaLAuZQAgKgmrJnpqrJuBhYXKmyaeYUsItzWNpJPsGLRRzDlXY4yOpVUOdUwYrSE9lamSSXm
JHv9lD3JUh4dYgqSETohrRoiEnmZngriy9KhNd1l6cvjyCmIv9u6stGPqwYUf8gfg/o+gQUZqv4O
0HJVDXxGkDLxIXQSVfbavNzLlomc8lHifUlpZBdwGSLbuLO6r/0E2quzSjGRQa0uZ5MEelMZ7OVR
EpNdqwo2scfgM28l6hkTey+P2+j2XuYIjjPLZDh27blgFhcOlDpmNF+R0EuOdMe5BSmU3Ug2Eoxi
1PZhinBw195JYCrBZo8She3Ir8K93KPsaw7RmsxQ2QPldy+nIi+GIJwCw1knp5HXKNPjskLVVqqV
l9OSDI1YQQay434HIt5+MG5kksnLGET14tdr2vliAMAmhTV8RyM4HMJ3KmtdAoy9Qq9UvHSWmrar
62+yjiRwhhZCy0P1iKXGckjOaHdPxWDdWYN3T39PBK/6zcRuqDfWndHoG8kaS4cdhnBExkm2LzkT
ZMXL8T1D+JfxlnQv1rVNweKWUEa2PfIULByJ7mfztga4LVm/ckNwH0u/xLwNB+kYZqpscViuMeLy
mxb8zFL17umkutQgTiqSd2nj01Q025Bmferg3JtEyhbAddPTEQxVkw5eKx75oa0djKE8ubVzX7Ku
FBcfON6Ha81bpdCf+/nk5xYuwPGLopIvEGtZPJDEXRKPOLO+koS0JeiGnSkzCcNO+oNscnyElKLb
SgKrU8Lkgy5nRcWcInPQGfC48yHZpzu9p5kluvKBxAJji9mWdS8DJEmOJM4+vUx1ZrAXGKtU0Tl4
eHDUYhLQE8zLdjR0xPi83Yk/7VpbqrW1D6A1t7iVMBAj01vuXT7FpBolVS1J9eS/wCzXbvn9KCuN
54u/nOXtJH/X1Xo9ExF3HuehMW8kt5OYa0yQEtXWjYUCTHY8mVUl0WpY7OTkytEvzlG9tbutL4Eb
nhRyKOasklTl3Gw595i5cs4UbFh9ssVmdomF0QFvDPw27+TaHbNXMj3JIeU1l8QTsmoygxOFNKxu
K9SVGZVqTizykShlhvO9YuZUj7UlhingCISXU7MFGMCpFMaCxBD0zXnHgZWmOJWzEXSmhv35MZ0w
SeVNQO5ayUh3JSuxU/lWsJHdQ17uJdzkcXXSYIm2Ly+eg/vtOOuSdFzHzR48Op2KEiH0T+2Sht4Z
us4YDpJISsAp55+qw4CVw5CtmMbWa9mlZSuVbDT3M0Rmn+SIK3t26Poo35X9w8NUBal1gLuYJBhF
cpQ9OjXPElATw8oLlhgsYiGO7Umn1SyZsZaSOrIcZaMaFzqiThlVWR41x6T8kMwjeSNy/sxM+Lnp
fvMWRAPwU/bw6i1cGpW9Crs7M3UM2hwNB9nCcRIgVaIt57JWXwL0U0nPTY0vVHYWCUSH3NXXhvK7
W7iG0+Axop0h9Ke3sQ6J7SoKD0o7H2zfJfLntJX9TOZiSHYiZ5O8HKvSL+uhS36XdFwT57ga15bW
TkC2tvNT66HAn4pwcpXxIPm8hMKjQagwXU4dpJ8UX84G24osZoW2DQNj/5tpqP80AJD7wZUkByF1
ta6wpW7MafiWdNOhcXnfhJNY3B+N8KC6ny4ZCUrYhgDkEJMOcfKwKLDHoOEqhxBRnINo20raFZkm
QvuXoaXhxPjiNC9t/aLN1IK1l7bK1hGlFL7igcb2/MgIKOmfSu+GbxfEuEmz74HPIibkwKk1TURj
n99+TslCf1xtpqVimGSptJcy7OtUq5Vmpklizwep1fTmCQsKfOkAHeAHpWR8Gl9++4o/p1FcEc0M
kAP9/y6A/OuEEuw+a+FK0sZztHYBcmhemcMLgEa9eftKzi/G0KIyY6GpgT0KAsHDv1pE0PTU0mmH
6dDxrnPvRcEsYiE2xg3uOMGmihBRjy8lnAnXsJZqF2wmJJpWau0q39z1lbWcaHgtWLlikfiq5hap
5ppOeSurw06IBuW0td6FhrnVOa5do3wox+yh4XDV5BKQz/IFTRxoWfEdWpF/dwrmlXb+wFPbDdUm
3vPMRfFgeDjqub73RqYEtzs0hCldtswwCpS/28yoER8iwVGb5jaOs5V863KTghQAFBl4k8l4sbOR
lhc8VqJROxy5ClpT+tDtcYTcCxf+N0NqXQNJLFf6JTKqLFk2iusX7Wp+MQb0rjmMkYIOk5Pu8pJG
a1vaLzn2ZOQuso7kFeYelkSKtexs5UZFDBsY9ZONzbVTEd2Vn+k5u2SZSWGiwf3dCNOHStEfQ6fF
mYAujONLMmDu7NotThNaUm79wa0IgOx9yjZVGC89G3Y1Iq2GbI9ICZeaDrX0zYDVlHwge922qZA5
46RgTJDgGIsIvZ+e2Vs3cu6a0LkLA/MxowjKPblbHCF/s+Z+hlRMSzcpLbGvkQVcpu2radmr+Fw3
EY7ENJGj4/vC0V6q6UMW0dqnRQttLXv9d4WfX5wnck2GxwUoc6xr2vaUBvAc4BAdBOyS0JaDU2LT
nAyFrEiwp4Rih6QSQU7pAHcUDXXY2wvS+NWC1GWfAa2n9/H1PKGFx2AnJV1hiuJz7qBSbt1Ng2uJ
RFCyq4aqBYr8fUWUNRZ05CGs23SwdvTY3jiNDr+IfZL2kC3uA1o2bJrL2AcUV9LuFCBVZftsFayr
b9swWhGmLQ2FWld6evtRrF8+imNQAiQLpMh1tbfgBTWVXU3LXAVNuZyQPcZKrs2WcVF5W0u5f2ar
7Bw2PBOLxTCzmwxhhlNyh+/+KXO8Fe4o/Dx1KXyRxpNl0l1svpW/DZ9r7RN/6ZuFgiBEthEgN5OW
vnIcXEAcgx0EZwgNORGNgYoXKSKa1edITqS9Cc82ZfkXUboe2DeMEZjFT9eyLVB1/A06pkvl8Poc
weHn79chr+vVnPZrz6qQHhMskD6aFizJ9ghEIy+GTF6yWhf3/x5EXTJFmWaSKUQk4PL3moxOIgo0
kZfgioi1S+5tHGlKyltPbw/dz+iiSQHXsTlkOIHc67gmtFOfUpU/wMLl7alrk11AZtWUWMu8KB7e
vpr5q/Pu9eWu3ozu4UeFifdwkGg0cC9psgB8AsNU1llgGEqJUjPMgKb1+HuCI2WZElcOWRkpoWZP
QC6wn1U7ewk/deC/tjmawUkSMkp8kinNw5OmbMrxOVXvSa2DgbV8AGefenJrch4BLAUFDOtzw0gY
2tmKYFvzVX5aC+PF24/+qyjOsmi2Lr1m0cheh/LF3Jr9XLUTnQX11VivBF+ZgByl1CVpJvUpErjL
o6DsfvviIuL9aUYyHx0XCF7VbOOqTKTaeJboVTUepsFcCSCA899yuhGIoGk/Yw8nuJiUUaX6Whyj
uVp2rBEBFwoHuIhMwdTO8gN9B+jFeFBRlGBTb0HYMPOXzDflCLaE7cpgdtU2XIsJgCBoSZg9vv1A
zi/nLVNX8GeD0PgKiZ/qrpoc7Bxo5dBdikSqZPrlE3ygpWVyjLBvVzV7HX8nXZAFL4eJbAd9NKy6
2QJR7Gg6B32d1m+W+SKHrGxbAjqECZYYxmru/PVMU7VCJdzQzK3h6/DMTwp5WEMsy5LuIP2kCp5D
bGa+T+9yAhLZnGsOV/nsuqNUBdQoO5ZEN0X8ecqhNPjJsUi/70US70pxunw3e3fscbJPCZArwa7V
29Di2wuwK/tWX5q7jCeUYCkhXJZV6qY8OLLghK8TheesgJanq7iy/DpOer+byb/IhVB90d+COggn
96Um+Wp702ilm8JixP+jNeQleFRE4WrIZo5Gc+XGEnHlxM1vj7n5q+tamqORieCKq1+LwFSvzXRP
qclC6qNh+muBDaVILLidzORqfi7wa5CzM0vBb0HupfIgqKJMYIFKJm6Vmdu1gIWMs4CE8ufsaYep
dO/ivANAf4cIcZf655Z1qMTt4rEdHi9gNXbol1IAK1byfykWCJFBSrtvP6r+692C8IvcAFmde32i
lhm0ayUIYHZO+iZ2QJK5WDOpG9n3ktm6EdhfUm6qFXV9DKmbKxq1xB50saLqwr9n+NGBVtC3I1kK
9IT3/ArNTic9GkgRpWikYP/cpk8CR8umIOt7kysfNT5BUE3B5RwQJM0hxZfDS2GRg9owtlgSU3pp
+2VSAAEr6wvyPFKQBxmU25JyscxiB+8wOezQmCBlf6pBaAULls1FdvHeTXZS6hTMUUozlxvT7L0M
Sk+2a0tdBsBKih/CInB1MC0XR6+UKjQFa1o1HdO0XgugKyionK1yKYnq5K712LqpC1qYqBSU+LqJ
K55g84KDU15USuwwgf7S7DuSfykzAh7JC7Cadqnt8gcLSxhMepIbn642LLvqPOXHLm3waEt28nbk
ui1xj9SBJDuv+mSh02/ESncCuXoagCYVT578IkYCekPct9ApVQgBg8BA2eJ5uZpxAlBb8yiJTNvK
oApuJuwF2UI5kwQbFLBRCAqCdoPOmECHvQUoduNJVEVNHDNTpC4fpWIihV6BhdwJzfoOXf5Sr/SD
rugg8AiFUjgCHMItIyHwbp0+pMwMoUZIGQ+Xt8vf5+4syBoblMMrFrKHVFZl548c43t9KqLKRuFW
dn8jZaIybAJpMnEvBJCJAqFMSTma5dmElgM1Y4AfwjqWadw5y9Q/yY0YGlKDgbIDVSCqG/TRvcTm
MvfkYK5pCCS1NIRsEH9xL4qq3xWqPQlVr2M3cgIqnuRwbDNXoaySZjbUXKAOJfyr/KWYR8HkZYcR
2Dat6zVucGup1XTUmKR2DR6PJ9IlmruwlOqjFMwE8iadEADu/2YYJGy1diPkF0kyZPbYlFekUJC0
JNysUqlxXCJoq16zB8k/ZVL9tX4IAW2PyhW/FEOVlvNZprTclywdKnvYW32UPUJQfkH2krTdyooT
yoCUCwMwKwEtZeOSAqEs1kux0NVvBNfq/4uy82qOI8my9F8Z2/doCy3MduYhNTKRQBIEUCBfwkCQ
DK21//r5brJ7l4XisHrauowEkSLCw/3Kc8/x7aNAQiG8kFayPJWJg8k8kJt6ML3xUAUCjPmTTSC9
U5PydNs9XC3i5N5MPTfH7okAtSN5e4XWEByEqA3I98pWwGZJpdClZOZ24VYaLtLUlgLwRBlWmkQw
qjMBtWHwji2do/wADVJmEMTTYeYEyZmr2DPVpR2fcJrS5xBoW6FxhwH8gdh+cQsu/QCpsUtvlY6M
zljbnJs76aLJY5EN1DdU1Mnu5EFI4BmWMOPivmVNJ3dZPxSVzS9SOcQ9ex/3ce2kYB8leu8X9iI9
DfhKD1ILtDGAUkoPKNRT1mDsZCN9V4mvDPvHhRQej+JJUcQrx73cOK8bgNVIS0eMooU5jmHt9ODK
osdxtW2Nd1e7+QF5t48Gn65YZLlwyVqln9fSgutnqpDclNxIGPNn/SpnUEypmNDMcG6uds17iOpu
KyspdWDy743vMGnhlfs+gRUbLiv49g8kitBJUYOjg1nDoC72y56ZcUo4piSXSLsRspQmTMXEs3nr
PbbUL/zCEeZ/WaTGoPAOvqP0ccNcQ8iaFjaB9vCwVAwuJ0xW0RWtunxTgN7qi+QG0s5DE/EEzR99
INqX0u0ym+xw7YSDUxQnrnlIJAzXe63EvtWf4Q7dZnr0hTGuGx9rKT3Vqw2KcSmIDpTJDaj8g6aC
g27U26I9BwMSXWW7lz0u76i4Mmno55RrJCuQRwgjAjUwWpGRdWw01tk69mN2gJAM1iymPjm9V8uJ
V44HOL+xbxQmy5YfeSQCkBNDK63aoarWFtHDEFmbhV5+MaIPze9NV99Jd6Hpik2IfoEsXd2ZZ7Gz
Ws6o53SWejLWNyegGegEKlIihNDXsoMPcP4d89K/4bjtGUU/7OYWTlSakNKyFJckIAtxAdfuAUc1
nGiMGDQoMfjSYBM8EBNZG2nHZ/mHyvHwnuGKrRjN8Pya4OtceO2S9ewHkEfTE6OyK6dYujD/Cvdb
cQBTu6dpkLPb5f4LXLKgiARSISssjk82jiZTXkoRuMh43TYk/Li2ZfGFcl4ox0jQIqGImCZzPic+
KkigmEbVXs2gIOike2iS9tfqOOd35gkaeWghH5TxqFc1U4X0qXClXWjsUtLvOoGwa+C2l+WMOO3v
47S/wO+k1uegMOl4AZNE+jVN+SkURvhw0S0YBK9tASJ2OvifiYgFQmIjNPxZnF5EOS4ASyHWVXCW
YjGkU4vTMFx2N7ZHDpeYNekblrTE5Nw0tG8kuRVnJ7ZVMqwiG9BzZ8IRxy3/ljB49Ps78n6VoYuM
oxmI0KooXf7Hn2oXaC4kFjOwJ7HKDKcaQIcFViHPh+KFuC3J0qUhLlguSd5TSvUCCaBQIUkt9297
ELbRlyc34ErlPEkw5hkPgm3B2gG+bPNXCcLEVY3Zq2Wv5anTuZLIUPyVWHCpiDSehqCWSLvnGxod
11gXHmQ2ttg5yUQXEqCag67UFQglZ1+akRWdMOnKNRedsT45WQ2taJvTyDaTS6cWwBXLEstySwtX
HJKUAzi10fxVZh8MiISCdichkIHsxe/X+lelT9eywbp7oOOIOf681KnuGGbXAgnvmasIv0vyadcP
wIRlaLfSaYNQvf39Vxq/ypsdx4aXA3Eu2jlSKPhpw2ZNVgdRKl2AiZoyEihyoiRypUQFiEQeB7Y7
1a7ZkjSXGj9b+xVHt/gixWMN4ZK/uaRfLgO0YTZgdf73nhciThZUy1JTPw2684HyJCQXm2vE59Cg
ZduUiBmJGxWHgquXQELiTcHrio1PmqPjwlvl57dzP/zNAbdlu78PB12PIr7FaXCp6v95vZK0SHTV
zzwjsgg5wZIjSWSRWmQdwGUk25xnl7pAuwmQPcALdFApy77/F+RBoCsAN6WmJ7va8Cgr016WxEMw
C1Jp6HOgWSPOYELZ/Bo+SYi3QNwQcUiucRnGn7RA7l4QnmJRg4L+M9u3JgcO6+Jvbv1XzTBoJExi
YIpV+nv2ikoV+ZgFtKY4xTpxZmrlnFHqDdjxReYWjC+/3wh/94XvIu+osClxMPt8mpniK6M3/i/n
TrqG1BOkp/P77/vVUfj5Bs0/P1oLBhS39yx1bWpSmLGxPFKMkYpJRb369992zdjf76Sfv+6dYY2m
xUG2wlHSxI7q5do4HiCKa1H3q8FaS6QDxFViSDJTsbNi/oLsexScpblMs1/Mvfg2Sa4ljv79FV7b
Hn+5QgZGmAFCl9h8/8Q9GKlMPTHUybG/qCXfSi/PMqPTdYsv0nWDyYH2mhTzI0a4I+ePenDX2HO7
KVeyR8peIITUU3gVYYIcV8U/uy3/zAdKCWtRTJiF18EeF1EGNDFHZuhLKmyOCfs6CaKNOH2g09jg
1TL1IxUt2QhSrP/9HZu/3AIuRAVQAxqw6rzbcrRmct1OfHUaaJJI70L6FbX1pereOurhcsMtzMly
O1FUbGXr19n9NMOimfYbs3IOUlC0Z3cXoTuQeS9QHVzbLAExqtQcmemFhm1FJ+73V278AoBL6Q2D
ZOpShvsLAFd1hWuVLbtXnJbqj1rWAdRwf5R1nHsmcXQUXllOMR7ShJRAS56kQL4kO9V7AK5cotRA
8MfAGuloQjhxjatVSzpGqC2xiiS+IMqoy0so2S7FRt4mEQz/Kq5TMmL5UZIsyZoklcWJ4O7F8gki
OyM1K8HbCIBB9rm4bgH2MLe0E9ilTSIicaKq4ZYFxsD1CK7IyfJDOBbXErlYSzF26bKd4LWwHmRu
h4CEsjRlBLGUgvXq0bu55qaU7SR8ly+VErW8U0p58jsL/IKUOXSXcETaMPYV5MtHKtLDa3kiI8Wh
V8ab5McwYIXJDeT2JWsjkSTME8NcxQ5+6LPJLSSJ9TcG+FqU/8t5ZHoLukmg1vZ1xOsnX51CyRQV
E+dRYi/xilIIgh6KSOdH3inoeME6SSnCogdyfS6EhxC1yVNt63iNxi9LxkgIfkMeqCRsbgzvRsHH
8LyIVAUAJpgsqQRQZpJ/jXyWjnxFMlcIpwzvGSdgIQ7w+138S4v/0w2+O37RPIyoGdvqlLcIg0nu
JFKBuJiCliCdvL8Nf37ZmWPo36T9q4NjMd+FXEbu6eXQceBRFlhneYSiToU0NBVRH8EtVwMZhyoS
hXsp9Y/+gOrSAcLOa5EdsEtPuR/2zb0YMsEm6DH9afqNBHIrcVBSq//9EgmF2l8CEN+ALQthegTr
g3duIy8hHkNbUp1650FiDykOCKZNSk86qcFMJUCq3VIRlPiA4yJPUEBAcuKlbi37VjDZv7+yX60l
iQJscbbtOvpfwlfOdLg01QxaptY36Uft3o6F6nlnZMEKIdzozeYwzk5/BUDDeQNlNBmFn22lI73Y
+VbQG1Fs7g/SmWmQ+GPImBmzt99fJ2slnvzdQXJ15nqgt7Ns0wneP/VszNzEK9RpDLrdzLC86wAD
6d+S6auv8fQYAkfvbGeif7ckXzIatxretamRginejKHb1dMf/URXAQ5VCFSnWseaLc9Z0m+1eNov
frPzRsif3XufqtDE0wksmD2iD510U2Foj71269rddky6bTBRvhLxbFMn6GZoIUEOguZnerSloAYP
lkl4blTlmSU082nfwp3vBsPpBgKVXTbB9NKMj3IXGeTP0lRKmQiPUFOUv8t/Oskyg4BrVeOjzIDh
ggFlJn5XGZexayW26u2e2lG/Uyhoy0WiGgoVT7cb+FPrqAAYFAeYaGmqRy+Y9rLhTPr08pLUumST
wX+8G/IKt+22csfyrpC6km2jBTr225CfA/VHbngbA9kIeQnsOMfAwVSC6m+HlrxPreUTZwTjr2tK
zct2EpRbCXHG/KEA1RDQQhRskWkse3QwuTAumEzZUH9Ey9NC/Y/VaViYJLgECTQ/4QfSt4NBb6+I
+12kAmZAGRkT3gN6r4u1MPnIEiNukcfpcWRZPGuGJIJlqxBCBm9huWoNednWayCVgcEmsMZHedQK
kcd6mffyd79ExnmYHj0yA8fhsfAoSjU9OKSYIxMwhnm6Ii7y/Cgf3WrzPkfuqlm6nTZ9KP1lbXGj
LgoohtehWLLsYxaFlt6BsYoDEg4D4CyftbHRRa7M5dTyzrDQLw43M71mytqm5Y/LnnLYyKzkGJsW
Qq0PwEDWqd/ukrRHnt5/WSZ1sUjQNdWuVN9tDYSpCiNBgTg7yttkhy3gdcN6eqjyeW+DDG8utHEp
DrH3umUvl9DBFwMhAC0dyMMAU5Q9FRbWuSqcO4CgkMESOrATLP7DXh1kDSoDIvp+13j9zo8GoYQQ
qQmqm/qlIXka+TslImbkdvJOJidW8m0u281gq6VpeZY9JE9M/qwayN4WdVHFtCE+RSDlpSRt9RH8
M6IHOWSEXAAvTi6nyDFa5mwR8Xp02hBYMspE+XlYvLumyb+3Ldts8O5kS8a2fYiLlzx7tOXKWR/5
TeZOe9lwKYphDqck5EG00GD0M3VsWA3k2S35yguARVfjRv/WUkNLB20XuN3HgAKUU+ZHX56Wm8GU
MOzE3rjLi6WBTm/2GqpzOoqqExpbvoLMITlHEDiNKbu46ji6LaxAaLiky6kI+l3S52e5c1kRc+JU
sajZQ1mrD3JQ7PaLVedHDfygXNZwNLt0rwEWlRZQZU/cBH93bpwaLTaGbtgG3nwJYbAPUL+TdZPz
L+ZPutwlZHPgdOQgjzMyVdgtpB1W+XApjey4GCk47/ban7CkzKKhmyjvUNlRrjodLrXDYK5n3SG8
t53ZmUHRriy2WDy2VCSnvbx8YHPYbEm5SYOarhyoEbd2NXStRntz31uX6NmBhVvsojkbF3lfOH/w
RD4KOUrb2Ys1JG1ea9RnZC+RzG3ivCUaZ7tKq51mndya5sRn2cJIkJ3kABTMTWacxSTRaTtl57yf
9jpXYU4NQwjArbDNYjULtrqPGe9C+Fmw2fJd8rTtND87BtLa9XKhnMHw+ZuV19vFh8CQfTrbFhbi
es9yFfIpYYNoEVdmLWxtDJMsWwHDdapjFXY60gRO2W/FzkY5lo5XiGGQI2S6HQSFw87Gmov9FXME
693VRGWde0CQcH8f8PFRSSIQfZDnPWPSxKzZzkuA5qh8ZM3SCDizmjE97cai3SQ+IJ330P+dHG3d
cSTG5BwzV1+6lLtIBEi55Sg6U36W1S2JId3COYiZXzCSYr8hEwJdNmwGXi6bEs7Ek+XMezHHPs99
nthUyrmTJ5Kkyz4CK6rHdAXQUWsISwt7hwICuh+oL+FSs2w+eSkbFpBDyMIP0XyCWXvXqWY3oIE6
pQm7TAdAJrwixR4g+ESJyCm+y7qr4psCURrHhEfAZ5uLm3M40PucOpSf9XXB/r16AvYqrFLnZZj3
/TCeOr6hn5tDMRzli7lttEG2Cj/NOb4aIxThxGXI/pqtfifnSYyC+PKkTF6dANLBwbqt84+K81Hz
SOSGSzpRsk3A964lhJDHKbZMnFnmu3eJys7imOWacm+6tJTmI1iItFkEG7OzwaGRbThqzcpS6fF6
UFA5CADuRPr56vYGsLm9e9fiD2UBW7uF6IiSnvUqmz9t+lvrelNQg8GjNO2DSUqZ04PSB8Qm1aVZ
nFsdli555jp+qB+p5gZetbatk+XubePGywroIfUTFNFnd3RhEj/PHkcUxZpshTrRunWi717l302+
9TIOCktDxbQasJncm1wkZEIb8Zwumz405wv8fQcMAPVNBGxjSDc0vDS714rVpeR94iZl2cXJzwrZ
qvV0LGJQNL6zcR7lcMoKR5ZzNxN2XV/NJ+dI7c1MgOIZsuHS1Pm51IlEMYy5Nm7K2T8soMCItmSd
yJ1vcmSQuOthQjSOq5CnUPGkZPuILxfLKp44UMlZTJlsX3mNRD02R0K2e1h7h5pHkDao8HU72fUx
5ls2m9iTMsmPchblBsU4pFl+FMeWq3GPntm6UF/0+q1GvJC5D+8mna1DSoAjdzejVyRmpsDoXeGe
2nEysOr63Uwny6iT72hS3zmFTR0me/P79Iy99BQywTonsM7OJpBpa/woPy7LchJfZrOHGjRdpxng
ADeplke3Xg9W9Wx1836U88XS8DkaMYt8qYSwcTNfxCGKC3Kh6YJt6hS5yylIkpsOnJIkpswQriB1
PfuKCM2GQguDI/5eTjoR2VYn+pMNXE/jKW69uxH9oQkNbUIAMeFRl57l3KQ4iCJbtkaKLghnxyrV
LkjuWzwPBtslRJfnIs9CTlADOZN88PVAEo8Y0BeKG5mhgp2MYa8F1iGe0qO4n3Qqzy5gYj3BGU/q
JM6xgoSlaIZdB+mxBCXymaTI26L+nnbOrWyJBVDk9e2JdbgPI+PSL8Q1nMY+Lc5i1i1skd9gQ7X8
jM9czOUiB14+qmdbydaoEByexg714OEasUPkRu0DPW3YulYF+g/4lSQDVJY+dSEmhpfTi1/V09eq
ZKj8c1yFJ6f3bioBlZzzJH+Vm5QrM8hVxm7c5BKq4JXEeU/YZfFUI4HOTLdCh+Nz8g8aDPlDyJRe
YNzndwpz5s32ndxaH9Aq5OlLtF/nxbkx0jOyjXuxvNcVYQtI0G675oEa+Z2kTzmJskROEnxJNFKG
CnzBq2Q3cm0ITcYribTFhcmYsk7rM2BrttgdzXc+Tdz5ZHZ3FtyHCW5JyGXHXnXrYUIPEpI0zRvz
/ZyjDuxRTxyLk+vRgXIqSGhaq1mnnYL4JQ5HYF+at4IEjOlazTgmjU8p3VDFKuiM71N3H2Z8lou2
mZ+hwKsQwkhTeEnqoFKrLh1OGpSO08CwWQhtbOQfEcQgKbOBgOrtxqF8Ah6JIlF0knMvbluxf8RF
SNmP4P4srs3nzsTax0W9c6q3hRBZFiews2NkTQ+QAtLo6naFQ2Cu9dSblmcjoL41oE9r+6egp0vm
BhSco6mtwAuMLzE+YtTI0zqgCLX1EjTOix5ND0MPnBiHG/K8XC1CRi/Rd0uDCSjtIF+7/rzNyvLU
g0rimczPcsXXTza1/tSEJGfuW+pCul1E8VOnij0FAtexD6mMNrO5JCyS02QTsg4Ycl1fudlyEZ8v
6UQcEIdJWN4vz8Fkv2QKV+GmayvpLvIxtXPJYutZm+kTB9kp0JBoBPPY6+l3swCFgtMcZIfPMbyr
GdkAhfBojh86/aYq7DVSv5LRtsRaYnajBYOlzw+zL0yhwSZenpcBQtfISe6HsnqTdAT9EoAz/c7B
LjEGenTZ1PmcnRMav33BXp33kkCNxQBs8rNYL7HO8upKhy+a7EmslFgs+SQ50AFRb4aLFacSQ8SY
FLCje9Q4S6CO2vBowF9hFfqzPg+vAZx8YhmNanqEGmAlOXsB8ZtYv3l07pgrhjBpm/fhNdNT3ryX
FE6cwOAs+xljsSQxc+H+KmtjSiNfLS07dcPy1kfiJ8y90nY6curX7BJdteFSR1JNb1ad477AeLsT
TyGBrNgvBFS/y2mWaCNrvBfT0i9TVW9T21zWRVdsZ0PtJPqtuvh2aJEAJCxNo4/Y0INhmchmkxC3
yLODyntr1LxK0z8kcJZ4a/CGh8pmJBY6fT6+rlIEnIuzxD9ll77WpbrIEwWsu4+cnWTP/s1oQ1RZ
Ls8WH5sN/gbRnGx071B1fegjVKzKiBWNtr7X/BEv+iVtqJ4u47obxrUjuRJPSfzPaIBxS4adVGim
MJJxRSI6fLT8UpwSejPfrRYFGJFUV1p2NepF4R0kkZKsS8wYjbWTuSzPfeCYz2qO9pLHxD7xEMWF
a1yl7UkEp5PEK3OMa5GMu/w2tGXOpugfYQA+1vyz54476m48bFJ5sraW9EKWw50vErjK6sg+kmZG
XA+MIDV7SJsPEgVIZF4Ny95R+nNc+C8qVZcgK88LSbZ47kJGgqCmckD8LBdjNE7wDB7lkc5DCLEu
G77uFoBJFBoTEtwexlIbzWNMfmO5B8drGDHWrttWYr+C6AdGbiBKbLq+0SFRrXdfxOs5AXaZRfHR
GpOEsCV4jxjyGsg+JYqi3XkSWzA2/e73hbhfDLNCAYP4E8NuvgFs+10pcxZQvIe+5Um3S2IyYDpU
nQVIMIFxgb55Q6sPKAxgAbfF/9N5EIAAB0l3+71wiglUQjBXgqbzGAOTFoDABmSmVaBNUhcfjafa
2PovroO6Oo1RGVGVWU3DZV5TQAr4Lem6CvZJOsu6FqBfzOe2xg44gODdwOPegBHwSfjkG2RWTIiK
f78af+HrAjri6vC66KbpOJ6nC9r5p+o+AtF+pZZWXaEj0j65QiHUgzQ6AloZwmKTA5Kiv/D7b74S
274vhzJZ6NmudI5AH/z5m8NFjbFRYIAp6qdwYMFSLdMy+ZBvtaKiSjQy0mygHS8/g5UHiC4dsDT4
4IT+zqMpNkQgTWnQSB28GqPTdcYIXJG06wQS+Le94V8NMLg/X7OUyX9ardKtysTxaQ4T4UO5umt5
ZDMwZGnc1RaHglFN8MXSRKAfKT1IZ3HXNsGF769lwk4Q+jJdhI7NuiNkbVKUpCm+6F/kX4WN9QfI
g8TZ++KNX/SJPuXyY6Ko+vJv9IN/gWZ3Ma2mBVk++IIrUuOnO1Ku14xjiKc1Lea96BsC3odwh9kD
OIa5SLngPLrO/1UjA+kM5UhfRBgRFQAARHkYDTBAdTOBQJvv7/vj1yv4yz6x2KLOtf3kvDuvdl5H
2Wz2DKeGTKddhym+xKIbBRGRIAGoIQj/0Rxr6/JBZi2J5YSvT0IPe7xONfx+50qd/i8XBBelaTBc
5ejuuyNjFrphubP3YwxZpmW97tpIlunG33+T+cunE+j0hu3AY9Th3b03S+2VU01wIBvMIsoabXvv
I1HIjFQ9+DfSCo5s9t7MvCxGWKYw5BSkEpVwMppKJjc4DRCJOTSQLHohv79Ew/7FakAniWge+wf8
0LuuxlA4S6VTI7sySmZUhZaSVNd1r513xVCLpmdb4UqTv+NIW2YLde21cY/XC/lfEbL+e2yrd69j
Un6v/q989FsFNUESxf2VMfT///Q/ftKf3tT91/VDom+VEKH+6YdtSYy7fBi+tcvDt27If3zBP1/5
7/7yP75dP+Vxqb/95/95q4ayl0+LAJX/iVpVmAj+Z7HE09JGi+reCSYa8qYffKy+/g+TeUlaU9gB
0/1JMdEN/mG6wvyFdYCdns77/+NjtS1+5SJRB62naSC9hPn+p+iSFfzD8AJHaMJsRJI81/3f8LFy
dpw/bbF/Sibiqt81ZodqmLtUd+JD6TnOVkfa9JRTWRIvOstcZVAXj3PoNWAao/px7BO0dPo8hOJ9
tu595fevKrAJjBcGbbeFNdEIaJjvTI2xuG2axAuYnZltdIqsANkLZnoOlVcZ35FRTh5yzyE1Nafa
GFZTS885ULn7NfSGGsNdNClVkZTUzVxcg4QgH5aA8mzk4sMmpW6BCoJTiqKh8rZ9USSPPiKFoF0A
IPeakzwFsZ7vVZdGu6rQ08+LUfu7GK5/ZJCROx7jovhAt9VAj66o0TamrfZU1jk6sbHG6IVuVKMM
QkudAvbpw1B4y3OEZMWh8KJeOHAyjyJxELxUfervw6Zy4o0ZtEsNaDdI8r2mRpdKikNCko59Bj4B
qthdXnXkuTX5B2XnojSDjWsg4lH5mvOlHUZBdTQDYyhmSY5c6xkI2r4re4pEumadFmRZPml9YI80
hYGl7TIjyhUu2zA/J01Rf62U7l9cRHloKwEkedNVXu+Kwihvavi36nVSDcVrYUf4Qea6Zu3jFC1z
ybNdKkb2AQShl5COSPamM6SrvlbGN61RFjGiIP3wcbFtKD3r3vzInoR+K56LZm+n7OvtyKYgsgrj
8c7025LUEBJqVBOTwhnIGIV6dCr7G3rMJJehwbRub0wXL/Oncu8D673v3ao710Ork8UjevRlCuJW
AZRLDLKvq9xlXNkqWrWZqjpakNn47EUF2iy+ZnevNvoN1NPR8CXd8/pkm1PPb+Ds17O3SWuRwBlA
Br1FaawFggixo00Biy2K6AVyi4cyMxIa2mORTavCDrrHZE4rNJSdHmUMY6rVvgot++tcZRVSH+18
qksjOEB44+zs0kZYXWsSQKVomOfLeq5aBT/JPIBpwJ3YoGIbRx3ybkwfQa+Hj9pA6crvPHvejQpN
0vPohots17lG+rAcweAY3TyRVCyIMxdIZ8LSmrdOv3bLvJtWTd8wAzCk9VjtFgiBW0pCU6wf23CC
B8n3QlL/qEi5VKCYwaryKZCuq6qJT1pQ9sZD7SfS2nYmHlADZOZhnAfCZEu64GkwOJ9L5MUvKhzT
ezOKh4W0HL4QxJjqBTJ9tzcc1HvrYAMpffcUTr1NfVgP9WNmaONDBIRgUy6ZVe6yph+0g44J2esq
Tk5GXvmfazOpPvl2FiESOpqqJeJ3woeZLOaBI1i64Hs749YFPv4FyB5hnxeRZewH8E/NKjSo4zPG
ppxPVMCbZpsiK35HzTO6CacJzAvCiy1EwQukplmH7lWptOhNdTq1TVsvX1K/ogsT591NpfWoKk1J
Mn3MvIkUs5wtdYyKOaGukqOnoE3T2dKUT4lrmlA7gHrK+hQnqMhOpu9XO9UW42Orl07CBHfWRpB3
2eQrUU6nsA308qk3g0rba9NYWjCUqSncmX5q1OuCQl1ykzBJ26+XPgMGkRR0WGLbpIJasaObTR4Z
gbaeo0hTmyJJMmZeZv2jDcHA8xiM2g513emTnsXtV5fxApRextQaCGwT/ZBXUJW1LWmwQon3MLp0
/RQiXjv5Kr57MM7FOAavc6V7T2nq6ubO1dNo2GBU2nLnGGifG5levybtkL6kc1WUd0vRxSdTpcnW
zLPgDgWa5NFG+Qj9dLvFdJrtgs0tA5sKwxSGjGZCocTovoU2qhBCRrShnXq6Hxqv/soQQ3ubM9SB
uJ8Xo16TatoRcFi1QZo9KojSPX/fuZNzMTqULnxoaijieSJuZufBc1RyxZggkubBVxy8DGXyrdGa
1h9+1OvVakGyBCxB4KEelrrR90VKHasQnUnMwZQZt12k21tjQddy6oKcTnQa1KCSOv8umRrjg6ZP
+rAru6Xcu1DD+VJxdF+Vm43DuiuVS8k2820bZT6FF4QIIfZ2RoJb6ys2584sB2uhUaijFTGYPsSW
fWnoq6wJk+yDnk7VebSwwZva7KdXw2gifVOZ/bKjr4iQFJv0k+bUzSXwC+aq+j7T9zD2JwU0dk77
vR5GcMdM9hf6TZo6aQzuA2Rl4FbIXsWRH6IKnqELtLKjbnywhtGKHm1/6NAq9djKq2nS3Qy5z9jG
3+KGd7OaBhlbQRWdtp6yPsxNW0PZXc74PidC810rXUbbEjNBkVupoF7AjfSMkkTIuyYb5D6o+NjW
DBFU5xdacIBiIZXmuLXcJa3eJWsG94e7cNApwFnwDEPJ2ERJvLfNarH3wRx40PyhcLG184TbTNMB
ZJHyEE/WU2+iC8gkRoZ0eZshs4upZj66bNk1fTM0H8y2s4e1NyYBgl+O07sbd26BM6Zl37ibXvko
KgATrHezXQKEQwhuQLM5qptX1dS478D3+hNgopJSqT1N0Qb5YfRXfESfLzrqQwBCzN7fe5a0jkLD
QGlXN5z2Ezsq+qNe/KB4ruOy/VIbNSIVymOSIKyq6VD37CJ4xMw53er2UNEYIfnP8Sb0qSr0TLqu
CzZL3fi4yUIv9khqW/uGBiw9GxixnWnLNBtS8zF0XSkUeErvPjRtY0vpPtkOpPT3Xa/V1T7uivG+
n6LpoLee9+Sh4nTLJFBxautGUGOmLVeQLeswjaG8S9OU+iuYVrO1zFvP74ezidDa2a6Q/4IeQNM2
s4eUkF9Zf+Sja9BgoQ4fJyHqMKXf3U+qe4hbZ6CtYBifynABwLw02cOUBtaTMczN/bLUNcVMYInG
4FYEDwohqUKxPCkaGafJwAJt0rqwdkGRR6heIOPlA2JAHXnVdLOgb0fHIoaiiv8SIof0Cdnpetkn
w9Rm9ISozxqIKns1dYwZHTcC0vyFkUDtqGr6ilvI8+JvzTRmT2XfMRY/5OkNUGwbsvKmu+vBrzI6
Qi+rWA2uB3wEsRhV7HQIi79Bp1C9TmMCNYSllQ26UC4BEGNhjKuNWRR8rwM/vK17K7hrBsa0i7Kc
XmvTHRY6joP6VmWOiYLbENuwg4MSaawI4U1vcZvlg5sNtL690gIols8qRUs8tw5T4nnmdq4ctP3y
NAUL1HP88Ngu6kObrFu6GW0Z5kbASYh6rru49sITWqz+k0mKkXzodBdHXLmpdqnqOC5WZdvNHSzg
RqWDLR/yT009UD5rrbHxnkZyn49tF8CEaFdD1JC22g0iH3o7hHsz8tQRPcbOXy2QAG20BcfOSBfK
g+ukWYavDYohRKPjlIGaGQ3Eo+e+p5HdFW/ZbLfM/7SGs07DPk03iTMhZmRPbns7oTeGepBb7mJU
Hy3IJEcPZJHehNE6bpLmo1cE08yI1+IZW2vI5vvR6dwn26lbpM8dF4EWFWgag+3B4vlUgfKFVtRk
J90uGCkQLBRI7/oCmpm2IYDYqMGvCmIn09ymPNIAkvhK++iQpSN9rWGWYRgLL0Wcu9W5qcvgYzXB
HRhx928oVTSfG81UdyEV9c9O6eXWDZqXiDdH1jgXK82e2WN4Vv+EXLH7BXdo1DDmLvWntGiTPbu2
hb4qdfxiFTuB/uQ5ihqfYSrvYRrzasL6mPEjY53M3JZt1rzoHs/3kKVNCzs+ZP/tDRmJ5x6TWMG8
mPqhjWmcO2VRCY3RHKx1NJIs1U+YiNGgbqT5MTprCdpJkGhqbfVAAmRDPEWrepfndpSuo0K0SN0Y
TfK4cV4Tv4pGcpoq++zhwzHuTpKhYeQU6rtZ5f29PWT5m25AI4xMJdqshM5OWu1RF8ribVmkkQVS
KvSKVeEjOmRGmvEtqozqtgjtmpnzKL/1zJJS7di26U0YL8pBY6LxntPQ7x877PON8Fd9jQio/JXr
T+50sv2EQMsPEIULY3SpIN2nO9C2gHRjd76NGTA8Mgjkfp1n3d1oXaEzkWZZN8tohU9aZTUkU05X
7KNa9nYVLTIi32Xe/aKCEWnQsda/U/b3hlWomc6lwAAdwqWE12OCUgC+Odpe5tjbH5o+U+e2QiwX
apGOgDFK1efFKqxzYiPYVlSWBq51NJN92WASZCANUUMvb0v0h4mc69yhdWHRuXsc5rS9Gxo/3VNd
TW6NgctGg8FWX0PEhJm5rG39ENrktIbZmnvHacYXkzLKbTb2Dx577Gia/do3+001Eyka/fTRmZbw
6JS990llzr5TSb5TOmlB4+2SuUyfhIX+KWRy+ZMZOtoeTcTu4CqNuhRJxLLpM9umaZMiO7/kw42f
DeWNaS/MHo6T8ezGaXxv+A1zwXaXfkybBU1MmBBXUxIhb2r2rvfJHFrDuwuBU4KxGrzVWOFCVrlW
j+kmhTvrElBrz+C46VBxsrzkG8vZvbrm3ITwUuQTQoiTenHnqn6ejGDAZ3ZN0m9Cqw5xjw0HCMKV
F1oy3l2p0gA3ZQyfascsvs66GqJNPrikgGMAJhNdqaliYm9u3LtlibJDzPE6xLbbXOzF728bzzEO
Y1UXAM5cnGYUkvmF/83cmSzHjSRp+FXa5jwow74cZg65EswkCVIURekCEyUV9iWwA08/H9jVUxSa
mWnD05iVWRVZUkYiEOHh4f4vwpL3eRsl69Cqh+fcKmij2625JUkx6UtocgAzuhg2uu2bP6caFa2h
0tt7KcSLfRvpWfyDBDR7KetA+5J09vfO4ihWsJMigJfGQKaSxRNesMBv9j73MYglIYG+VCL+mN9p
PxCTifdlJ2Ru+LFyndL7pbXmcD+Pp+omNnuTNC3quflSE93TX012YywQUqc5n651DkqX2yteq4gr
fU6NrHum0MLF24Ct3GIYzDVAksSEmImS4nJqt/F1b+jaOog0as3CRpFPFHnoYCMfShutscvvXPFA
Cg+DXt4lkR381EO/hxtsAnU1p3DjcOtHj6nWKJvTNUqQSg/kOzsyMJ3PA+eqC3t1X/rt7PQXJyPi
uqjxIukhBmsb2BrpGMpnJZSZHMOOlKbptxLbjniX1Wn6J7ZSyoNvT84eJ6vhywS/DVgfwsFHGZ3c
1Wiow1pPRPbJkAIVSI4eo+Fuhl/VaMpupzpCw3asawllL3h58KerK83qtF03+uFhvp7DhJjS/Nqg
d70f65buqxakPwMizU5Nm2LftTZdXKcZqp0QSepZWuB/qnI1+NoXurFpNWnEjLIZkvVQJ0D4Rs2Y
fRbFuua6Fu2xuxcBMI88+tY4tmkfTWQC58t6TgEtSqZGX+OpPJtiVsHzpLONOuqkz3o5gxdkJ9cf
KOoO21K1pEdds+TbxNbC73Fko2MTwqIeVlaRWLcOrqkvxKfpzpQo/iOvbjVHVaVO00xIh/tlDONV
Ex3+gFjKrVSjGtZRMJNkAydcR3Kscy9J029JV03H1hDyUzygTa82cnRvTlZPmQh8ft+pxtHWo+J+
TJvgCnh98LV2EvVWRIk+2xMW5o8onrStU3fixvSVql0HZhqEuP7l+W1pS6Trll9iMYH47oRf57Wc
lNNOofh4FAk9jyCDqORESuvpsWPeY71IKhGYyg8N/w9ukL3RHYvK6VCQdHLYRUE2yZ6PI+cvs4xC
/IY6/cqCL3afWmMdr628lulEyFFzO3Gb5vIdlzlZfTbRWvNJg9RpVG8lrDB/qIOkJSAbE/97MjhD
c6M1BgUeIQplGzlTQ/XTUbfmVAHQB8u6BuU3Pkp1w0bQw9htQkd71hSzuM0aRViryqRiRUEPML4h
IObAFkBqr5UwsdCLb45adkepyhxOBopRQK0y2QKOaZEXkQ6uQUHOhuigYuIcZQ+nLClj+kG3KjFA
hObZ1V9LBaR5FSexO+oUB0xM3B6pLY+bRG7hrqklGS3FoOHYOk57HUljskXJxNpguxc+h41Uf5fS
vNinIrQtbI+m/DupmPF1VHLYdXLAVd5Q7fqL2jQmHbBOojjTSwjHw2MN1Q0qIAX+poM0DHdTKQfX
dRDFya5I6vC7MahgZVKqG0c/5mqMGJWwNvpoTq6WJonXlqaFmR5AEGSjQTZZSvUVv8n4SW0S8Tka
1OSnnHQq4jK+D1KsxLm7aqLpmsqx6Sq6AxoiDYptP1ThNxXc6I1qCv85qUz0TjBWB36i+ShfpHC+
D5UU+yDH4pjQxiUDKe3YPHIB8T/heMLJBfSZF0NlcQLLEE3OLvLHASoDltuiUUM8TfNAvh4mOb+i
BBz+ChLLvlW0KtRWBYzY+SLphPvWCJtj0QcQf7JAaGi3FvINaUV3rDmjvpVapvxQES6mMR3YHZh4
E1dTyfLDK8Owpxnmp5pPc7rplW1oA963ZDcZ5e466xTqMo5dPWtmApqlkBxERFTh4jda8glG6xl9
m99K9qBcFYrhoKet9FtOocCdDO2avD15EsLsYc3r0a4uEqlAzaL2j35Nc9Sy8mIbyuARjcAOoSxz
Fj40FU7ZnWxEt5MWJds4ixzs0EfrUMf++JyaafUjH8iTQrlMAQxMzsbJtc5NE8QWkFSNnRur5fTP
Onk4MrnNQcpwAV4NnaO+TDZySOaUJ3u1jowbwQ7r4BJP9W1ZRfHDQMB46JxR4z5r2NWtGHvJnbSu
fsnjuoXQXzTfTeCGR70CSqKUvX9TTTmOo6ldXkk6xoly4Xf4RHekTARUrBXk7ucUtbqLGE7yVY2F
uLaCKHqM1aG7p4NKujdi4hvF4awbYAcjbfC0f5K1EKJm3ltjuNacUEr3UUXdAblapf+aZRQY6DYS
Ug10j7bUCPJtV3XZ82BJ9i9cI5zHNu/ah2Hs80+tX2Vw9gzONwzRxVY30VpCTDFDl0X4HXHJKNdN
PBU4vFb6JzMeB3+lJo7ZQb8U3bUWGfletzrya0tyChf/yOhOjRpUrWtrmP60pnzc1tpszksAkx6U
hAol789qePsiOzQYr99xi6z3gx1JR27RvCbH0q2DDxgMoI5fdbBpx+6QkgthduTHOUyZxnhUgr5F
BVWVnoegUCmA2FG0My2zdNXUNNy4y8QB5XnrT52m9rEK4mAAmp1N8caqCu2q0vv6mYpEfl9Tg1zb
kOm8ok2dF9QwgScHZgzRTsAduYrRqC3WwEbzq3qa2myltkP1rUOWCTgYQKKwrsMnQ860fZf78cZv
nQacnaBa0chAMG0qFdjItH5zXfoRwkXYy7pIJxo/87yyvSTPcGrPZU1+YLjhBwlZAUtLTvaFU6ZP
kjnqblbRgPrPWIRczIzB4crCdOrOTPm1q4nqY9gNh7iBoGryJr8UZG/fLc0ROwiYwyP4o2A/+Yby
OfJlGd9xpJ13qSzCY2LpowIoYgqToxEK2LK+qpuYyEuqejTiqAe3q9o36SQK7z+NShqjvBfBVT44
5bfxlb+SBsN9RjWJ267Z3ilOoF93Sip908e+OuRMyqFrAWOtxGAX33IxRAL2lxi3dFEawnieb+s4
1h7UjGQLJ5CeG4nUhfkX2CfkkU4qOpzcswytFN8nfGlO75D/jSDzniPsb7fZ6LRXqj85P7o+az7T
seKBhq4Jf0aN/5TLDu6vYkJEjQwtAntvyNMGgSH7wM3C+JLqTrHHi9vEemdM3FIdwPeUMqnNf3LZ
retWs6Oreix6DAei9p7+olhbDbWfNW2e5EUd1Pqh7iaVvRM7OmMUlZc4HX3BXrYmFJlmC+OCo99Z
/9/b2I9Fxj9n+9P7X8Xt9+xXvfxD/w/b0+QeCp3b0w1qDFYob4z/cOv0e/6zftva/uvv/ss31Pxj
Fp9HnAOQsIUP1d++ocofjjIzUyFX2rhTQb3Mi6oJ/+s/FOUPcMHkH7Ks2DhEzTrZf/WpzT80Djw+
R9NRJFc1+//kGzo/0xtYyD+71KjfvFLk3yBoEr+KbS3RhAvbHrb3Ix1NQNnOppyvQgFHmAbyB6hp
rH2W+fHNTHn/RJ38I28zr4goCv7Xf/yuWvL3oHPL/M2gsdw2dWuUhculbB9ia58pjYd5xGfBqMqk
b4Y4eaFv7Z0fbgEX+3u8GQXyZrzWUClGJLrkBiA9aEzui8gEmkyI5Ge1kle+ToG/VjaG4V+gZ596
xAX2JQtbgwroDOHliAgmA1d5fd+axoY2zt7OrQMhYK+k9oXhTr7Hmb775hFrIwgwha4c10j8faTL
G9UoN1r/7Af2JlRrD+UMnIyehQVYL3j64LwuIA5Cy6iLdaXj0sN7ASK+ycwKesAq55m5b21VpDmK
4ktEdD0/4qlZnRFHb54yFVrUGm3ruGWqfve7YFvrxiGSjX3ijyvACCSulLF949Ks/k4g/9fC0Zz5
e7wZjxsVLDn2nzu0bYEY5FWdP9mjg4KCPEv4Wysq+WgFdOyMuA2uc1u/H4Ln3kfKUIu9APzWbK0S
+Jd44ydes+YsIHxpCgWqpwzj1k45a2XYpbkR/lOtWrsQApDSc7vI6TWUiSeKS7aLC7TU39MAWubt
NKjdNIZTw+IS452CzFZsZ5/l0DmkCLxJrbSv/qyFvR6UGOk+tKFydpep2xsj1i6895PPvcBp5dTX
G02bbDeJlX2GH1s8auSqzc6ksyIMC9q+sldTG7U22uN8rfPrTfkdNff3ky8iVRFgpu5ocQg1wgQ+
Afa1rO9bu1vZfncYm7tB4tfs4jIwNqJ2Pmd0CgN1WKUENDE6BJhL6lOnluIihiFdC8YoVQ3X5B3P
MWxqb0fiSdz7m5o9r4qLr3veTX9DBf9+6EXsSpEdk9QqgE+VWXcVFURNELfaxPPjwiuKcDvHMIQH
vKmIL4WS+bPfG3MRv5JJKJFddZbLdRVsOVqJuX0oSgdMTXsIhfoaU7QxQHOx8Zw4PVTMtKRfcml5
lWZ7b/xFKJMjubGBGmtubIrPJgLfhp/C2vupsswN+zFD9g5lP/Q9Kk8yxoMFAttg6Z1fZu+HNc1Z
hLUqkRAcHyAYK4WzIeXe2LY3760ZJpzyfsGgrFLj9vxgpx7VXgQ1q0QUp8H4zsWTBIeo8FkL9nMc
ASiOaGgXm4e8CZ6wUjoUw8HUJIQy20sB/NRGthcBjKI5jR6lb1w9Vfad7DW8bqMKrqJaXhmwuMra
K0L9IGxzc3nvnJhfexG/bGeQQGVMjZuoMsQwB11JCFuIkoMDRJDT3/sT6GcO6A/O8CJa4eHXA5AK
RjdpH3rSGT2H78VQQRBACX/xacl0kXoAebNCnxilQiq8vnlhMZ0IWfYiZGVF3qVqrQ7uxEISHbey
Vua2N0VP0Vi+fPAJF9EoGnvZEf0wvGZwE86RETFx1nsxgshLDY34OO2PWXdo80dDqzcZZM7zQ5+I
g6S9v51Fo5S3SV2ayE7YzkHo2NFFEJAdieUyHkp+btlD54c6uVMWQUnXsq4G9xRf00VwHHoK1Wep
Ca8GiERxEWwT6aarUgiLrFmc2afg2nEvjHwiBNuLcDRpFAOHQPJdEJXebKmSlzaqlTBFS3vjxOUB
wZ/OuM+LhwsDnoi/S50kvbKHyJQz3xX5nqhj+GiWGqQvvFIUkRGKwm8neuAujnpqcGVZ1gfn2FpE
o5gqSKqL0nfJrmLx7DjBiy3JKM623hz+6Ao3Zvkw2jM3Fm4bKjyFfGHsE2HBWsSiNgzkzkhy31V8
8TJfQ2aZ3UjrvN63NlFgHWb9yKbSLoSFEyt3SRmRlBBtjKnw3RxfnPl+pXAFGKs7GOuvizZMLqaJ
J5bPEtZehTCXqW9zmlbXtZH/8FVyc9X/nCsK7Wa46WVx7YAbu3ijW2ju/2/OYC2iTmpmyhjpieQC
xdoXWbLBXHwNXnOl0Jy1Sk/W0zUxaNUk4VoasmOeXV1Yue/fYLlG/x4QOkNGO6iBblQ+l5+iX4C0
AD0gfO5/qW78jOW6+uBAi8ijOVLk5IgpuJINjaHYN1XkGh30BMqfrcyqEdbB4hJUSWLt47RyYdg5
2LyTmVjz79/cQbDlrfQC2ijJtzvNuBWIZ6k0a3GQYXN/nv7MYn/d+BLXS4CW4UfHXYSggSZtDrJe
cTufYnQ0oXIKt2ZEEgj1KUU5RKS26C3f+cyGgddtMlrjpbFPrd9FQgTqFop0GqluAbExBAFrG486
Y7TgYvE649QhEW/o9YTphWPlRI1Am8szb6c50RHNNmxBpXjYOnftbXrXfAmRdXgi5b00p68Sae+8
y6VM60TDKOm6IHG1MKdPffCRCVAfc/krkwr2I17ZQ7u1DYkb5bAeRq8GbuFEUPZNCTzYfTu4cg6y
Kl4BHmQCIiRStSOB8TYT5vY+TIILkVGZt+17X3SRMUlaT9d2kFW3nXMywqClOJuKAwEB91meEI+M
dV19mylur5eBpvSySN2PxOfm4pXnVLIIFeO3d6L0mROk0qi6eAFhVe3gcRVd4bQk6AzHHpIZGwWp
64xrts1/R/Jf628uM8Jl8f75oNBg3lJpFj/+90kuzdu/9N/vFz3/H9YzlZmHcrqaeTvXHf9xKKpf
399WMl//1l91TE3+w3QsC6c505C5q/BS+l91Q7FS1aHOgNGG7OXAq5lf1191TPg2kKx09LCpiVJk
nOmU/+LbWH/Q/MDlj7qnKVtz9fP1hSxf0N8/v60ozsF+uV5tmICLgDGDC8s+GIIHaYz7q2YgJvV+
V1+4Mr2XUvPp8iI2WCb9idoX0n0xA/k1+2hDZM6aOgSmNO3ezPdfS+7tE7y34+YxFslIrbS2DIsx
eEjk8rNljnBgZHi0Vh69nB/gxBTJiy2tNWUjMrVD261Af9r0I4xZgqK7ED9Pffo8dW9OKZqNqRH5
fH1bjaiO2AjF+yB/zn/1U3Mz//7NhzvGpIP8TYMHXcJxoe2l4js9SLqHNoIv54eYZ+GdBbTUqOaW
VkoTDXLs8fAhSIyeLpuKgElkOLss7O4B6l14mFMjLdIIu3SSIQB/eJ/QUAvV8iqBwR3ayoujDl4g
keuff6JTi1b9fdJqWCbTGEXOvdUBWS1NuKSxXq1bZMDXdih/cNkusoSmGIYpp9h3H1jldMOTGZ8G
vMvuTKNWnz72IIu9DeFIG+BA2fdx297KCOykaUoGEH5KAfldmKz3ly9GBL9PFgZpeZ4bpnUvB+Y3
Ke1Sclfjy/nv/+410qb1s9jaiV2VrYUsw30tFGwlom0Pjcn2XbV5sqfPqa7D7Iu3CV4FFrh+03rQ
ITudH3vBV/9nXj6Pvdj1wHBqfTLr7r7l1Jyou0gZoPIbM0g2hvYyYGk+SNOqU/EFfrZ6ZE9MDaKc
uPblY+Ykm7/+JTpEAVQ3U3BwAcRHBnIlFX9qSPud/5rvVpjnr7kIH7Jd+dkQdt29JoWupr2I6Js+
dKhwDQfIM0o/wunDAL7ilA+0aysFvKZ3bq9Fm/NfYMFZ/nueFiEmdbJYqtQxu5ezcdX0SNAwX6DF
9orJ1Exrnr63n/3y3g92SjFgq4QwSFWtfcQ0LCSH/HwmdrqgCsO+vvDyXlP8fw9K1tJoIButJGql
MroPu/5naOQ3/SA/24L1osXlqkGcDcUb7sijs+sDdIC0VsHOd+g8H1iQRQeIpna7lWv7ro2nH6Vp
3qmjdNM60fNQB3AapG9wCXajMlz3oNYqbFRtRQKHAgRkCGtX9ttPgxP/gkmBoh+UicgAaGfbxMZW
GvEBxLPIRgVkmm7NZvhEYgB2wt+3rYXxExj0EaAzTK/bumv3AWDkpg2vCeCHKAfl1hZfnKBFG11c
oaW1D6P0PkKhdSUke2ek0SZXaSShRbOtZjpO0wMaSIdroyO0ACZdKY1/pSk5ni6QUOhyr/KmeBrF
Jcfnd68D84JcRGlST64DAKu8eDLvB4AI61qMQDTDTFs1QQGCEcGAG8Lr7KLddTtMkK0Lm+FULFoG
7mEyLGOMfW+s0JuE0pQj1Hd+mb9/kFqvxl1vDtK4RynaydTS0/vsmW7kF6nJXLUsv57/+PePHACD
v0dRnXu/bZaa8IRQSyrWpTuColQLyAxNeDg/xolHWFavO8DecWkZwlMAYMGosiTtvqpT/S4WppNd
eAWnBllEbC3XRksPxtobm/S2ksrDKEt3wgw/9hqW9WirqhWnFpbwJHrrqyktHuBABWvs6N2PTdIi
nErGYEsx6mAeiO5+LRmJRB0GylvSyOr2Y0PMU/dmKWEq5pTCVCqvkUZvQg+OVifgcDigF97BiW1g
z79/M0DrmEbewQv3QGO2SLrJ8Q6m0qVXcOrTF/t7sIe4tvW09vQp+mSCBzbN4Nf5mZmP1neitr3Y
v5kTjhGaUBVtKv9PXwU3hlqM54e+14XGz96WL9xKTj3CIvWybCmdOUPCS30FO1Pgm8gAdF/OP8Sp
D19s5RiiVqE7jfBA9f5oEExYjcV0IUy8e68nuC5rvim8VhisUeM18q7pEA6zdnHTuX53k4cYlqv+
S5AUMKTMZOU3ycuHnmhZ7dXysRaJzaCq4+8wCAPV6tfj5mMfPq+FN4s10GD4J5XNcSGUAZ+0EF5z
p5sXtsKchb6zopbl3Az6vIGaNo3PVsezDdBjlyafRBIfctn8IuP3U2Q2RaC8Nu4+9jyL3V2b5jjJ
aBF6ZKW3k1J/6nX9Ug/wxCmxLNg6hRXAN2gqqlv6zxa3WL2yflatsi0Qkj7/9U+lc0vpmUaFbxGV
UkkmVMXPiS2JHznWGldFO7vcsf6gWAj11rYc6JlihOqdGMqD7EvpsenGglAcYOsHqfKLmeUTCLxY
2XbxQObVB9pOmVL1HpbYR1p2835YRIwmyaxhkOQGubl+V0ri4GvTXVTmNy2b4/yMzCfXe0toESz8
NvMrp8lY/aR9VwEWwbO981WrWU+yDvPfF8N3M4qaf+ra/FZAe1vNOBE+rEX4gEaXOSiQNt6QyhiA
yTDam/BSGfXEhy9LtZaq+3kF68tLrRh/wKRGz2/uLZyfqXmJvzNTyxotKmViQhGl8Qw7jGj6FzFz
BsOAa3u0Oz/EqQdYRIs2NmrdNpPKC9S4Wzk+1AXsi9MLr/rUAywOf19oVIYHu/asBu0tRcufQaXQ
PbTU4/mvf2IDvyrevAl29iCNiCdUHDxd1V0Dv3ZegLvKV7YdJje1XpcP58c59SDz9L0Zp7DSNtHM
qvLEpD2mQ0XHpfEmK7//2McvUoBCohxSZU3jaQn1HSnc584QrOS6+3nh80/N02Jb9/6gtb4dVTSL
hxbfUMxcYy13ECpTtCtdz7WvXVCVG0uIEInnIN82agLptauA4WuhwBp6apFyNCH1Ik96gH6YHSik
zkK2ZnrMItvf9U5WcEMapbXkY+ena1CzC0mM+7421G1eyg4WDcaj6DDyU6Ye8nFmQ99t0RDOMXLl
DlnXG2fotV1iGdUuyDL5GJU+53GoQ98sZeMI2RGyTucgLZgg9a4po7WtQj/cOUXs3GoiuReFHO9V
DetSP+nH665p2s+VJsVurNs51rFNsC07BRGf0kLsqxFNcGGrnphgY7HS6x7K8jgUwmsLjY6ijNh8
lL1A/t7O95rzb/FENjcjcN8uQpOGu94lXelVUBdcJ7N18OPa+KvkJgWvqEIdXuBJe36wUw+0WPGO
ngZNlY6lZ+va7VRCpDS122osDhbv6vwQJzbVUpAuKhHbUiGWenrpO9dNS4/dgaN9qFD2/NgQ5uKs
6apQRwvEpCVkO5jSUjCAOymCTd/iv/ehp/g3Fbs2TRPTlksvUupbVIA5ZOz0cbCNz+c//9SLmDOx
N6EHNGFt173Oi+CsX4dO1a8tgadaFfnhHvm86UKicuptLC6aAyoVJeZktVeX4s7x9dsaFfDR9C8s
3lMfvzhohighLxS98IzK8L+Fg5R4sRUhkp9G+QeXrPr7TLWamljy2JieGsnOEaXG79bUEWcsdKyk
Se8/duYYizWFAYw1VqNqeqRt7phHD4WPWr0+fo6djw6xzFksU0RdyRCZJe2HqXpo4+pGSv2bXO0u
VPROvA99saySsW8Dk86ZF6cIsa7CGGr0hR0xh4h30pZX4dg3KxbBL2k09MT0oqmDcxP/CjTHO78Z
Tn3rxSpSseYUFYIYnm/FIGylfD+28LLiHs7y+RFOBFl9EcgrR5p8VF8MhPPR5MgLyesV+TFrip3k
JFejEl5IS09kwfr8hG8mCbmZThi403sW4qtFYG9hSP/yQ+XayQ1q38BOR8f/2MbQF7G8GmBCtiDV
vDgpm5vJscZ1AID4qkgje9PWWvzBNbVIY2TN5mTqNIMstcVbLwdfKFfKsR/Van/+7Zx6/4stLjlw
lQ1dMby+RHZIqm/y3N5JqvPr/MefWrmLrR1EfNWyGg2vBveLDnGI0rahiAuv4dSXX+5q1F+Q4msB
K7f2MRXGsRDNJ7uQL8zNqUKxttzSoSPDSjApU0GWRY9uF+iIR/Q7a0I+rLb3ormRqGSXF4E5CzPU
/21VaIszwzQsO0QIxfSG+Jibn4Oi3MgYDKcDXPRHykyburzJUfiw/dsh+6VqL6n2RQYvqJkuKcxq
/klcY52ym/wLwfnUdfvVhfHNvtLDoRgT0OKejcKBiZ2U0/85OY96oK+aqriS/SO9Eb29s0TsJt0t
BEOspZHK0ut1ghXBgAimmHsnwrxkUPsucp87tbYIKT3c5ck008KzYfBB8pbKV6TWKsxchJDXyF2g
e/Y1F1jw+F+pPuw1Ga5/1azL7Fr3hwubc14F70RlbRFwcr1BjcTPC8/s7ieE2RVtWlsF7bVZtScO
Nmr7jE3C7vxG0uYN+d5oi5ATIjqD4rWdeU2HNFCFlsa1MeRmvKor/bkEVLpShTG6Q1S+YP7w2Ds2
OoVhOd41VYDWoejoqxjFn2paP2QBlOcyrfoVylz+2pTNYCuy6XHIECU0yhxdsJgr94AiPSDj8KeJ
diI+r2qylh08uBHdFsh9gRQajJk0EU7lhRk9ES3+TQAdHIMBOTj3JDn8U5255o6NLOP5GTyR9r1O
7Jt1DDvfFHheZp46hgEiGRoprChwSHGqtRr0F7KyU6MsAt6glqHMDT31NEPcOm37yxRXZv9kTvaF
hXBqjpYxz6pR7pG6zEN20e111BP88lJZfmYlvrfI1EXAi5pwEuHEt29VvXHDYVI+mVBZXUtKqnWZ
RgGXpLos151kp5t0nJhDxF+PMYq01/ogRXtk/UskxNPqfqJYcBjrSt3ZUchNNZrtJeNGIPnY4sVI
NQwWQK8NF5LtE9OiLgIngq5+A8M89Xxc9Qqnwef3UgXv1EcvUqRomnItrYLEC3rlCrj/o9Gkz+fX
5Pzt3tnUS7tVywaL0qdN4qVAwLU+WCvQBzQDKSOhHzukfIfk68dGWgQruR/Q6Wqpd01t9TMs0MbJ
x3E32OZNhGmAn5bPoVRfODdPTdj8+zc7TUvTPNS1PvKKGlkqJRAKJvTSpYL5a3x9b9IWSZGGam05
KUNELr/rDLFBpmTVg5dvXbPZZYaMQ85wHUS/HEvZ+0PpJsqEvZyxaULUYc0nWw/xyxhWqLwAe0Xc
RvkkyREGxo8JkGK7/IIfI7n8KtHUT36HWqof73t+NvCLfB1CCayPxbvXbfhmonqq+7Gip6mHmsZL
UmjYWEiX9vKpl7AIRDFTpPpRkeBQox76ekB98JJhxam86DVVePO9Iwf9GSnJEyKol8l3ulKvZd8T
cQTv3YsRnvXNu7K9EFFPPIiyiEla0MdhMmXIDCFUB84p2peDfqEVciKBfDUXfvMg6EIm2OmYmWeY
bkBNTLjiEkTr1NdeRA3ELBDGQA3ci5Gj2jrM/hVCzdbHToHXzOjNF6dYl2fcmxNPK8RNrkReIAc/
zkeKU198ESnyQmRJVukZfkUpNGO1c7bmiCzm+U8/EfFeQUJvvnhoFLY5dCoRD54plZgKol/w1GrD
jRVrx8RMfpRIxp0f69STLAJFWaimZIoWNHFYPEadg+JVSBH2Yx8+H6FvHsSfcPTrpyH3BtzaMAH9
biNP+MG3u9i7iS6D7lNE4iGKjmFez6GQOb56df6bn1r0ywyCqlRgoq3m6UL/ksX5i26k21BF5Oz8
53OAvH+sLTG1flAmSHfmkSer0l5Y/ZFgYJhPveoawnZlxAOjzK0Hl/8FVb/Zhs0Xk0lUR3U9BhPC
h/LGyaT7EaFrxTxqrbavZl3F+qeWPPIhaIPgH2ocVT7IbOCmme1VY7YrPRvdrv8yStw8NGOdSOU6
sbBxxm00kdEFxj8Lf9zwEQHenWa4Ret28m4O7bXFJY46N7+ZWqBovexytggt5DrxrTONg2/pR5Hp
11Vzw59RE31lqdWmK9N0hcQtXqB3XNKPHBy2375EyoNlhhvOC2QmQa+baxGjAdkyoFjhnLfnK2D6
+8kIBDhUt8rGg1F9jzMXdKCVWSAKShyIih3yzADjd8qQbCSw96QD/BkbHWa+gqEMINiseR7RBF1F
zhcZLlMZl5uyrtci35n+bez/Mg2xtZQnTr1OLq/9VN+0kUxLHi3QSlzToXcQqeVR57MQJdFV1qV3
hdIeKHB88VFBa5ObRHlQ0nGjCn6C+6fMqoCq+YXvECC3bYcY01VI4yrPFe0JMze+FgrSSrg5ZSLn
ahFupwCXsAZFqiO6EKucmyDaylh0KtsBZqZUYbDFFCqDvOae2Mq71sdix4B4L+8i7dv8kHKP25Rc
b/gqiPKsRVbMdys0CW4oX6CbKEMo/tjOWyK1w572tWMZsYcDQsS7Nb4FVIbP7wvzxK5YnAhJFsIG
y7mAdLrzRPl8ZNph/RVjzqPleHufH+ZEhF2qfthY8VSAp2PK5+ZewzqvJBue5AnnKBnpPoSGfeVC
JDkRYOXFUSESBKHztibHQL/XtQtgcjpSyBce5EScWsK2y3ZwEGLnfg1I8FMYUHduxVXSZDfn5+kU
dFdeHA+Ctjyi0Vrk5eyHcAjXyC9cs+GQ99iyJ+acqU7ue3kXmNquwDBOaZ7ODz2/8XcyWHlxdiAB
DO6JvNITrW5+9Z26fCz1rCc8+eIRdSvn1m7HS3i3k8+5OE0qJ5WUajAjzzYi+dA7hnEvK5W9HacW
Aa3CpHYZC5AaiEhNKxPDDXeq4mmbpY6JELNSbqPCsS+smFNPvjh7LJPLQYWQvSfHRXkDYSS9lYJJ
/jQmOgR8/FC2bZxewti+v+HMJfDbThB0msY49zQ7+Yln21Nti30lG0iihRfW6PvPYy7h32mjTVkF
WMdTgsTA7GjsVghHGuu6r2VP7bnjqopaXCjFzRnvvy8biDr8/k3KgXz46NsDgput3LwUen3b44es
oGWO+iPeGU0Eyx6zTr//UDA0l8BtnOrUzEjH1Ev64muel98zWb3gtfb+3jadReTQwqqGadmmXqk0
BzRtOecxlDObC8vs/RiI9NLvMzViBtNg7Rh7jaLfBJk+H6BukwZ3hqAYOKnfnBxDufOb+cRtyFzC
iYu4rvBQUFK6M1fFdJ0JNwTgy7/KET/6H7N7QHrRLHBhPvavCjFWRr8/muLbs2KcHnmxFFqfDESD
f5hxLv8p5XY2bPM4L3USGC2C2aLq/0PYeSzHrWRd94kQkfDAFKYcy4ie1ARBkRK8S5gE8PT/qh52
fH/0pG+Hri6lQiUyT+6zz14hWBA7yFO2MxwFEEWc0jh7SiKXzu22mxVkXCBD4xgOo5X/jwvbf5Th
/2ud/veGM6xEI3d+9mtamqC0OfBTAtxKL1iaR2qftSMNnCpMflkQZe6lmW0fU7fZF3chvyTemAgF
Adb8V8eNsuB2XxUleRI7buqjU8elW8dp+55JK77XF22aU0MRrA3x4w78pcM+zj9iArf9P06K/99i
/a9Ny6ld0dkFn4fO3oi8VYT68D8Wj0W0zP/9Vv+36Vn6QOpTZyh+ZV7dX4yxLyEJeOAwJuNAQof7
aJEKczCc8rM0h2nn+T50amAWsa6qdO829hP0D/JzMx8cAsNnKiR6dwiWHNpaJ1qfpBe7IsBuEfVb
SeRJPGpz+tIWbRGQt0AlOOh1tGUFc6AELe4yRq5Plj631xW0QFDYZb8fW6LZfV3/ble7fDCZ0Qv6
zh4Pfjv8yRQ1m2cszalQjrGXUkJcoiwIF0vbTqO+mdfZZq0Z2/ABV3DeZfgzT9jttFdrWKrDRv4w
dvKM4dKN6SW36lDtN6JYmCKAUy38IlK5T59jJLbY1swAELbY4RhOd8Lo5nC1YASUZqbBQQY3WhL5
HK5GU/KMCvlnnUX1BM+2vhBVW3TMQczpo6iM4skRyXuaAgZsaggxRa1xB9LHIVSbs+0WDU/GkFUa
NcEyxFYyskg39agarQKjSj4pqWLHsW7zuDXNRzsDyqBNiRnamcVE76Dcw+CnzQmbotuHZUr2atOa
J0YK0n3Z91/o2z9lp/KjkVd4IwtDf+nbpboJNZpnn7b+qQT0cBR1MXdBY6r51ohq3KtxmQ70z54X
xxuA/ibJNdPkurMmzTmVydY8FFpXRPS1+zfuYC4AcsJfvgo4ofutc+ddDhZlb42TFa9e2tCjbre4
XCf9RpCjf1Y5FCBMWXSXRih9abrFnYJz6/V/wHOCFC2ZzRpAWg51RUpycxHEmhIhJyOAc8fMmw/G
7D4z2LKf8uK3WroalDGbUpqSxb5UQAvM4jT1xWHLXCcYjJndwczf03kmzpeTv+pB9Zkob34b90kT
OdX8M7hl3LkyBFy+3/LkoNdu7OXkw66XorF3/pg8zVii0tm/Juv4oC+jFpbZ9oP7y9qvFG1bskvN
L0GjQnftJbDMnWlWu5UNMrXqkMou4Y+WikmTZo2K/kq8+WEYnEAygABjPczhnGT8zq5s98KvAjG9
LwlQ6eVznNAUBRstuHhQK/ioPqfN3WtcpQOoGIQyWJdN0Rtrh4g66kkZ/dViFTu9c+hNhT+zJn6p
mp8MVHDHB06Yz/l6TOeurIKV/hnomemcZI4W5vYGq9M48Kk9vSeZ3sxO8MjCqf2yiurT4FXvOyfe
eM4bji67eREk3mXaSFWnhYQWfs1zDho2D/y1jW1wr/ykWeebzNfD/beyIPdVuoUSQiXPhOi1MC1v
7ExB5fcRp/W+oyBdSa20JLRxvTz2xWetd8SE0hG1hwvSmZrlr7UyoqEySF8lv53/eutPDVcPnzhm
DYENFGY0us+jzrdhzkG+7DoAmYOaQ2fYHvk3dvY8Dn98aYSwxEI+x1i/Sy97EPVfgpVHBtqy0DZ3
nfG3BDJARsKRHPj97AxnkqKP80gSHn99W+LR3vQihXdy49s3DIA560UH5XD/rw1C+OEAbHFaJ4dJ
8wOXBbU44NTyHtY8D7Dqj4L5w9bBKXr/xhzj4pERCplMI2S540soT1lewlgDjUOSvNjGgBKOyTH3
9zzJs2xWqFJVE3U6MUxFGYIdY+g09y6ZxWqhs0U/dwtpK+zyhhBxp7q5RFHfc94CoGmH1VNRPuWX
JfHYgfRDUWJ/m9hEU2tX5DKq2urfCHiev2enlxeZdPEiefuXXZMax8ypiD26L0M+dDs8+IaKzH58
5Dsq2+TErdYIeWEXw7//kqsNV/6RFPZBzF33lJAPz+j3WRfdfb1VCPe5VTE3N0z3L8yzUhVBc/4Z
0+TfHR0CU/5Smj/9MjID4RJ/Kx8U5G5iSEHd8v7k2jGrk7ib37ZqTkhB6KJq7A58dfcqJfW5eYj1
c+yNvQ4GRDfyMC9vWX68rxm1qAExAJhRtrl/HWvYG1vJiQ8tIoUZZ2j3FaCk9diNj2r75TYdm7g6
3aGjw3o0nHxn8sRSt3jVKCNEVcZr8pybEBDw72fA7+5vNmtr2NKYnPNgbr7TfjqqnIxyVCQ6XgGE
qsAfMnjMekA6MiDwO9T0c6nth0Wo14ajZDQxKWfi677g++11tpfnxEeWYoetxA8/3treS+OVka+o
rZkvnMWVx9+zXu6v2/2vcv9Dyp7iSIuaCgqKrx1KLtOLa2NNsw9D/W567sfIe8JXPG7OH8tNoqme
jwVTgU754wgrgP0TwN24P/dmZmCxK56m6iVztkcswgD+CNwAdHH/ijxYGJq5fRl6fk7tzgnVuuUR
PKtHk62g8EWce7CCiOzKg6xaDpNTPGsJohpNqdwc19jKmo9GaZESxQ1syU3qBWxs541WD9K/t4SF
UdKcXM0+0q3xZK3zcWwsDwPcoD31C0u0KZuDWyp2FnuL5sQRF32eYVknpGIzbBx7OryqMpvfGvhZ
8AZ9K+hLewKjwEYLAax6sVMUoYz1Z2z+QatTJ8rzydilmb5X+vwAEzPyZu/BsKZnKZb3uR2eNlPD
qSt3hANzzeT1LdPsl1IEb1BOM7bwiiD1Wfnr65Clp4pfn9Z5oV8pp3PneN9rvV5lmuzqRv9kTvIl
5yjD6gC1wepWSq0qtheIa7g03CscKebwAQ8wodk92d3wxrnZvKC4HqZ83C3KPxfwbI4wdNMYDEOx
K02hHqrE3/bUTem3ZerWfmGqn1T1Tu/DXlV13Psu3jJnIhMjlwOM0NXYAasDNWRSvtBHdALP7jik
TNkpTGhJG5GYPO+xoo+xPm4GuR6wRpmbsE+dchuwPhDUdswCWSflgveUM8t2alewhnowGh92b4a+
kR2lVFlUL4SmAyfdnnV0N3gHWXNqoEJ9DiI3LzoenDog0SY/Yc+wcWEovXlOZZ3uhfIG+mijW7/p
gP3OtmZJYlpnC08IKepEb1cmTi0re3erLP9QTEyc7JZuclmPSxJ2DRov1tn6mmV+mRxmvXHuz3sp
SfIGhBcIQr+PwqztW5VAmoo1S/tumgkkFPHzZVAzuPo6YnIzduALnWfW9XLw9boEgN7nugD1x2Dy
lhkofj2J+M+rvznh0qvtZ7C3BaG16lYi9OxFrDvqZsb6PK/WLTA8GlcVg/P90XS6dArafBm/C1Ls
7z/Int4mv4SJVkr1r5OaueLN1qFnzgDdHj0ubrGVpr6Kcxh98WT1Sgu4mhECZIOdwIEnal7gXB7X
tl1xXZRgFnqPtWi5xC7pbTNeEtttsH57d/MPsew8HW3vd1uzn9dyrGBYijEuipwr06hKMunV9Cho
QkXmUk+Y1Lf2FUdJ85pKnIql2/71lgaJtlZswebXOFoZgVyN/b1kTUlEMiHJaWaOZ3LnjcjVOAZW
6IOh1XoWybcdXIdkdgzYfW49/di9Zu8GIzWekhEaB/Ql20EOvt8jJsaBakNz4rVbjai2vAVEjRKH
NHPxz88VEaeklUUEKfh8JNBFXcaHAb9JHD88odG56kNrhDb/9/eoxuldTZs619j/dprZm7dc5mWx
Y2BLezYNw/oxLJlerLLfHmppgPWzRAY2QtPUGjYoQ6FWcVxo/h1FQO7RF/cm4/dU2YTg2It+htsC
7kZ6XkzUsH51XGnjR7YwwHZCnJfFZPte4Wj+mZ0m2QmzcI6ZnJv9VLbGaZVArzSZLuw75vpMcnD/
xHgOs9UG0mnARzCBFHEirqNmXpNkXR9ny/NDgKV5Hkz5JD50VxvjYdDmo1eNw5uzJGIH6Cy/pYX4
refFtyDIk/xQGfNhh3MF7zVgw6XQ0SfF72QyZzPHMqytiuwOYIzRDFgisu9+bWfgCDErIgrTwb8x
SvpUeDM5mP3OVoQWeNuLMEDymQBGveyO1az1X6l0fPA/nHS8RatfXnyr3U0b9XXlNI+F7VNDGpB9
uUoNhnwuJuuSOUkM7vbF9wmfqwaqos1hxJeyY/EPA8W9MIEq9P5TWi0X2UyYk1L1SAHzu4GxF5r8
NtAK7t4wxD5z5aMH/ymwyROddR2H/nadifIvNLEvsnWXrAAClZ/dZR/aPN5YhKaQZD7o4m/aWb9d
ocEIHtT6C+oW0sn8XrER+KV4mr18Z7l3b1DtM0lPNNZ9ET3V1RbWDKtEsIq8HVGifGpAfJ7/5vcV
1foQA/yyGYVw47lhX4cOwiPUcUxZxWXYupu2ZRd4CA9jV74Mqt2VBjzKZW71SAgPkK81utcVyN2+
aJzl1qbCO7Lx07uyElMEpijNvWFPVAvkgOmnphHdi0m7pN7V23SrXK4Mq9+p79kzretkwiuojeza
lcnVabMnRpHgNhmcL5kiF7+ogsbWLs5C4B5E0gccpp+emX83ZdvFdq6DkWzqn36yb+uSX8rB3jk5
8r6RLAHETfhRVvuo6o7BZhdC8d2FODqh35fxwlk4rtPbyg+U8/StwMzFduvKoKiRFlKQqPAI6n/l
DPungokRdAmlPzzmf3PvsIjUhbC3w92IBdAZXEf+1xD8N7mUhEA3x+meqpUScX3/3r0KzrLrJpRK
nfBeBh9SVrFBQCvMGVex+6Ekn8/hSAlgf+6J9d8TtrBD9X4qIB3vktYaYwqlfwNeEKPdmuA+iu87
7pdferv7pxZG91g36+fmtKexZv1mjZBPDHYVJ8vtnH+uMIqDyOripWM7D5y0AbGkqaOzenfH5viS
9uJs2/5JG+VBKxUx8/Pem6eTQ9ABgctz3AOMu9f0+W5MKj2arJyQ5fSnmibi+xvzkLQaG4IGRBoQ
nWfgSxhXfHz4FYhCmMvfk6y8B4fJnijxOxiboAskyWohF5uw6e4F7FI8aHxftEWXnhZlmwbupp+l
0IogHevPuSYz1esfvGy7Fm52yGf7z1IzKWU1e1MCgRrS6spn2vlTUcQ612Lb2UBHpt/EnNy5oIkG
xE/7XWXtgyAnDxBQZu22rsmCyRvYTM27nAPnmfu8bcVj6ZHv6CwvHb0Gj53A5a68NcNpJIqkn6uH
0t++UvSRIZOYk9r05o3cqkiSnwM3dR+9fjq7fnOu5Ho19eTmtaTK3lefZSy32tBPqd7cpyu+Fj8/
1BtkK3f2Pwvm2Dm/6ZZONlfPenoo8U4EvE2PK8LO4ujRLL0zGOJHI7VPggmsYNS8Y6X5H+623Tol
zla6/Ct050W5ED+ycjpZ90wKBkXO8G9e27Q/m7N9wSPWEaKBNFS51TE3lkdr9Pei7P95LdKnSMdf
6DW/8R4y2uDehmr6tH1qcZ5EvvovtWsf7NaGcUNGybLqM19b+rIADQPydMjL8jDnssOT6ck9/kub
ZWvG7rL2SCjy2ZHubaSID/JCv3jAYWxVLgfbt7awGa3hUCNVHeg3ixA3L4VC35MMkp3GkcKYiFxW
dE7fYACqZjVkMFGqOBqxGM5i/zF5j2vH0FhLiK1gR5CHmiQ9D60/HUlsb85Ga/VhPfbySfMXO9ba
dcA4tS5V4Dtd98uYiuY59+wsXq3iZy3nt2nJq4vd3DlWi2E8NHcHGp+Sta4tEFbFBFWqmXSdd2Rt
rpW5mODb2/VD6Tl+Sn+tTgh1/luvdOOYGmsVDU43/XZrq1jDzbEdEazgzoAMqDI0a9ZPZ1XKDZC4
yt1SJzYymDWf+oHj0unBkwepPk+/+Fb7LxCMOFxLAeUmADzd78a1KW+EGBtPJUnch6I2BI0zAMSb
3mzERgxjOGEEjntIfwzWQVcOJsODrUnYzWPiWB1s9MlKPygb5mewaw1KJnBwg+0qNHPvi/LCfZqM
VH6IaSOfR3l61QdKGkkB3c7uCfaxTWiJDL1VJ+4p3H4rV8UV2Uwcm3KC0+i0xT7XG6xs/QRz2uwc
cerl2p26sfCO/zFaKrvKrqtp6HEDiDsCdFxe+9qH/TB39NdzV0Yg+MR1mzo3FPoMjAZd6cnfau87
V/eYxm1dw9YrlnAlKTOPS3ucTaozQ+58KayRikXP9h43Nh/ht4sNB7+xoYn1nIGVOeh6Qpex8dlo
FyViTXf7XZs6eEXtYnYPaTnlr5Khlj1uyBWkba4d5Aao1oPxGcFF0qLWJbtR75lK4dKjn0t90SJr
tKqjmVek9CeMub1nQ6p/Or2tzpOqjbfCVGDGtGIpHzW3TcK2qPvrKpc/Zr8gYvEJujM5ymk0MPvw
SdjCEGmzmsCFJsN5tEf7sBi6dZUyra+Yru1TUcL5nmbTepXt2J2XIQeEnVZJYN9xxSmDs4GXcbKI
sa8iq2xMxGFc2BvgdsR6ZtgQLtmg+wT19J5/axuT8eapDgwi+eTnRg1N7KVlE605hhRnlVmYDm31
IJg2uSnZ4KG3IB9avMJRI6nO676dD6Ut+7BYXYFM6XI1cWbzmPk95ELqPPkXixLRT+uYQMYeBJcO
SKbem1bZOA2HZs0xxSRqu1l1IjDBDJJMSCOTzXKHDPt56Jtt912kqsXeLr0Q27SM1rbu90OZDqei
QhauhLXEbmvO8SAAcYUSkPCXOTFWJxqNtoDE1RWYtdyWKIEL/NyQ+vMhHFffcRTpN9lp9KPc/t77
xdcMHnTa5n2/+T8qyfK41jNWCS2AyNHNNgbNtLLu0vYR4Z2I7dFe0QO6LnJKnmhTjFOI3HGvjfIu
mCeX23W3tKHvcAegayI/V0PLQ6idC3+ayqOV57gb8s7DbrMZO5m4Nt9pOlzc2YVxiMH96leIGZrw
nNjUINnDyIRl1xYeEp7p/LbVQmuxEGVs9lSKJk2cX91wD9JngHVXD2oiPQXWJn2jIZFRMuQ8IZ3T
3mMgYkfYqrWbk1WyJzdN4Gqd+w58ew6nrkWdnYG6JVk2/a7XFJq2tW5cce2JACUKqFk6SwDxYwsE
Qle2NjIqN2ZW68r5q9XFcDJXCAZWklzU0P1LucLmTX1pavlEeNBl6I2XnHZgXG/lY1csJ65wlymv
/8mWPa3u9U+zpJKuSsjWfZ9SRnQQLVVVNJFmGx1Yyd4CcMloFY+LQ88SL1yknldNexiyLGdkpfxT
eT3zPtnwsiUGx4aXkSi6tN8l9XPrSyZpkth2jAPUyizQK+CsYv3WUjsuAdqVen6r/fXW9DbKaeLH
iiO4ViR0dxY9EXxH1ry9e9iYZNEd6IwfE4HiKe91uZu/yIrRCNC4b0yt3Oud6rmjxhEVN/t81vlL
j9k52cY1vDfwucAN3KGqt7pLX7XJuqZV91bZ3j/Vm0fbK99hK6EWJaCvocyM+DT6nhNqeS8aCup+
bhCmnPIy3fdgBIQu8I1VEo/VgB233WcYZ2MkTERXp3uDw30lp+/PWqrfbbp8TOt2lMo8jBuyZL+6
T3NTXJkl+5cu2pMx2yjj+a6TrfPq3g8OKuc1LLz8b68DlDfzbrdR1aJG0jHxkCo2yoLBM16hAOJH
0z5Ipf5FK/BQJz2gn+TNNyG9mbRfEt84sKposJpdH8Ki5XrXVSkEeeNj0dx3cyjeLTdVTNJ497zw
5oyufzKleU5mlJd869MzNj8CoNt6B7Hxz9qMK8sAnAQ4eWZ2LZcuU4+JDFwj/bKCEmMdxodi5kZa
13YIzOxzyLSrEKII/UyfjksxjzvOOYMIMvtJMWBPF4AejwcWMRsv/JyXdMtuNfsHZNEGRF/h7gmN
/tf46POdES2tuC4dYoHfObfS80C3bd7r2OWvvbeKuC/9Kdry5ffdgZjl6jbP5p5bB+4TO419fiW4
t6FlSsFkTM9amnCzXb3H3CuaAMgsJXgrOray5mIhagTAlEXE+3QamzlWJc0WTbuCJF/J+Vv3nmZE
Ttv83gxkVEdJdPdORAhQHQI3DWQL2Hfs9f7JJuky9tf0KXfGj60XFYJochfcc7X3M87MUU5uNLfi
fgJnL0PTHX13uvQ55WVXP7is9rTHb9e4/5wuO6XG9kq37iow+gO5IbxZTyoCTvxHsAxPAzOSoVFN
v5PcAnFT5Y/8WxkWFVhJ3fuCOZuFJBBQgMn6Sc7WzSmRsRtDXCsPIpqbjj8oZcyVb87nJuCIwAzH
Rw/8dGcTHhx2LmDtuwG/Lqki8tbgxJ65nz4she6zCtI3TW5vtbUUcbKQjpi1veTE5S5UeZgQnXIs
r1ZZOzvAgdmu7njoKO9unCU0L3rXi1Ve/hO18UHdNIRMkFbx1q/5t2pB5bVZNl6JWnUic5yHXSeG
Es/+pAEc9b9TU8mDkZuvbEiSy5QabqmON6MtNJpdy31IwMm3aEqz7XW0uS1kpbnFyuqHF0Offpgg
Bt7pukYg53yIMdGZp8nVmgjwH8Zi3I5XwPe3lm8t425rAlaVaFcOqggYLODhVKI+h4w0TnT3y1Af
DReJu7Wb3Vb2BMbTSWOZ6PWLsNclyGT/t8hSzmXSmFNF1juV+3LjCHd/xnWwn91aw/AjE4KRSRwr
I5l73YPT9/xaqVWHgaHq2Kt4RqmBGCRoDx65ZSWhjbT/C7jTZ69oJNVpVr7kZB7EQDRQvDpCwBE9
1IOXVG1EeZ7uhkW6l1ZVVpgY/c+8MPtdD2nNfSRr6FwUbEOGqj410S1XfdL/Napu6c22dLpV5oWe
1XV4M3oYn7MpEHPKh3VGrJxt1hcdDVY3Wzdk2SAzM2oUmytZMVvygMkFNcfHM6sKVQU2UYfhNOp2
yIbexKKlcY7ElcVZZrDVkx2XB6Kutd3oJEvct+4cph7hhjo105MY1zGStPFobcN5dxdzieTmCU5G
VgDscBuQpdupa0MM5l7ZeLmscfloBwwsnZ76j72vcYU30JYlvUb8GoBbWYEHsDZOOLu0OKnjdJqA
mf8rscrnBYp8nBTTAOHabI/AE4E3Cau/5fwPVgH7hPVmYW9tqHpW8uGMIvvs7yN2ud6LEx08h1vK
NMepxqlL3pEVcn1jGzUbAhq7Sj1BUr9faVB3LMcu4oaUtqizlBUsnv6vl1qNtdYww2LEHrO51Inj
Juh3++KaA3QLOcyeUns2A2G2PDicH+HiaNfClGuAFIdRubZV4Oed2NV8Rk7x6Y1b5hdIIiOwptzf
4db+BR00369DDpKzfesz9ZWmyI+dyLoQqg43ZX8ArZVlCJHzsIUDV+FQ191lny7qRzcoHvwGvX0k
s8mDnBBDDJ/phhJpN3e0W2UtlpsLPzUYZ75j3VR6sJo8kFXzrbBokoX78jTEpmxVOKRpzVdnp1Hv
Ll8m5LDYNSFrE++X7MdBW2KrEq+l79knLB5NlNbTBteJD5CU2qPTG8gO5JnAMi68LFxF/5033rwn
SUNRba+cXn6OlZvSLkIu+aRS/kAhom5aAC7mqfGta6jbWXpPkxIlzXsUycAw2RPH3GoOo3Tf53XM
QmOYzrhkCvDjZRcOLR+HWw8SOtjYctb5McNDY6xFMHr5RWuHZw3uSlB06mC1GbLVRiumQ+TnbjBP
pD2It7Jq17jxRBP5ffrgFoY4iVWrjtxZ2kdZmw7GK+fJt7UiNseiipmRunVwqcfRpGAqQI8CJuas
BMmNr4XY2K0FStm2Mx9CT03kiIJu0OpXO8NGxEnqSr8ZgqgJt7hLiEZhxvlWZcFS9+ln7msdarqJ
qNOtfwubmiWr1vcMkC7ib0tHCptwhDzRRo1pAztJKuS2WTc4NTQraq2F40TDGo++sLzZlvyt1UJ/
bJMkja0xqR/r2eK0T4zporvZsHewlEau44z7XmU4IZW3BSUOkp1atvkZoVreckL79trQGK8u0i2N
D7nCMCNrQkt9/0MVjkeGJdb5Ca3zIskCiUe9NuHQlXWs2m57YNb57tw3alSsYo3SVvDCkqKPDW16
Vn1en0bVFLupFElowAll09OGGKWtpHmX+ncktwSUwVk8DIN15n643ERmlJSh/QwjiKf1snRO/9go
MZ40f9bgtxsp5g23P6bJ6H8YIzmkdjlYEejwZt9uc/m6QcjelalX7uY2Mx8ToTuxZKTw5neGCfMR
bU1LwD1mBINf65m/RzGO5b9Mwn8x1qn/PdNG2GXp0D1LNFcyiLqpCMgSxsaxVjSozclg363VfzDv
C72gediL+i4kapr3R/iZgzuk0V/agYyiRI1WpPplPdOHKL7cpMC01htZtDTN/KssxQOeiGuS+chb
7vLYwxAmb2DmkXgJKsHarN/paPu3taaB3SbrcJQoqpRCU/WHnriXnpzBUN77KvWSbc1FT+0wGU7H
BqLyp0x95wFt1JzDEhlaBkI6ZiRax3xMR6Ld9KKXkePjg8uXNj06XKJivc25Lc1e318GKDG4O3Lu
kW3iuVQxyr86i/Gzpbxjtk5csU+vLwIUT0pCW5AdJkv0Nz0nUFhwQpsSs0ml5Wi3i7pjNXQrWpU3
B4toVJiYUkaegZMGsHe3GzqcmUpbVOyWlrdbJT2KJYPsHehlY5+3udn2zuiwqfujB7F5k8tlMHDk
FSKzfw3LNuybtBzfCunfZarEnA5Nq7YXJyuac8cl70ffRPvic2P6YNzTewQVnsVUkW+V4hsujbLe
T4DYgerZ25lF5b+vhUSyWK1+v7hyidi2naO39PhkrDWPV1HCYh766XHOydGgjEaZb7Kpey7ouD3V
ve9FItXwRU6WiRnG1ve6Y5lfq9UYO6yFWZzqSxHC8+Pu2xCGNtB4+rIFO9lMCntUpHX2x+ub4cCt
zY4qM+teW7+QsUKCI6u6mJ+LJVexWrXsU7izeUun2vlY82G6tn6rsLHIlqu1ySKpdS1e6sr+5U6z
+2g2rXjphsz9Y9Wm/Eo21z2bmA8eVWdan6uvl7c1d7Ca1YL+RJ36L0k7Dp+WnULyNJb24HsGxQYw
8x3usfml7xoV2zVdQ9K0Vi9ajC0/Qw+Xh7Gy9EhO7fDRMuOzk5NNCndSDHvdtqs3JcRwNBO0VkZ6
jWtNTzcm6276azXVcPQdtJfE6euPeqP5KqZ+icSszCdZjghlmZ2GnaksPDpggVMrY5ssu+wBt0TJ
eNOE+CHN9KNw7YT9Spk6pPnBvtpDSVeCaYIHsg/Hk+c6aZhXvnpRwr3jnp2Ud1pp4o32+3Zm3L65
3c1mJMEYnHapprdE8HoDA9wJ/qfCcu1dQ74Jbd5RX+Oyc8uDMzAiqMZK0q9vIWbNdlcEJp/z02g8
Jo2SBj0HxPj83RTeFGZKzkcCv2nlmEQKHYmz66/0IhgDo34230k8y87CbhXXR5PwSJr4mhuu7EOR
ma3q16rM7ZhY+uoFc6sUePBtuMxmsd1El3JHKBvtsq3JB6/3jBKwbbz4XTIdtjnHHtgxZxHCr+zI
eOzmfwOUcKIi1356XcalOJp26//1zNWM0iLLHiYH+Qvlhg4/Qb7zZbWzbD/mNBxK/P7AzR1e8Uzz
azbZUf+VjZb/aifUOqG9tjwksXmMNxVFOnw1NXY6RZVzsfomP2dd0z0kSetSfA3T/6PuzHZjN7J0
/SoNXzfdnIMEuuoikzkrNaRm3RCSthSc5zGevj9uV1fb7m74HODcHKAAlyylTJHBiLX+9Q/9jzGi
zq/NtLLXilFNuTLdEmJgZA3PiZbqt73P9loqwzsi4qg+bG+0PiQd4qaypHNvJ8L7oayx2zhdYhxF
KTFjW94TQ2LTCECWF+uoGuprgW8m0I0R7lovzi4Zm9IbYa7eLnc863nqx/YcRXa1n9vePOlV7GKQ
jJN07qnhTQ4moRVt5VTbynLnrW+36hGjySLwdKnuhM8W7DFTPBnK0bu1nxuTt0p8M9wkUFoKBnNp
FrgY5QeqB0+q4nY6anrq4MAZyW1mk0Bkm0RugjHqgdMo6Bil8rcp2M9NXWj5zsEwLcDarISTZ0e7
2eRALScLgmnlfXUuhJ6Sqvhcd5X/EWX+bmbTXGWzbt7EVjmuiIF31uQsldcMUnXC2Clws1zr4bQw
jqwYYdGd6NB2pindypDRfGtW6c7Dlx2GJusgbduPMBPWW1szDMefCpL94ArsEHJ4Fk6qtklhABjT
6GxIfYe0o+Xzxh+Gmun36N7FZTzeua3V97SPKB/BJDp1KNQg7pMUOik5EdYaE48pkEqZj50/PdcJ
bE46GKggBf8RmK0UZvlQ7myeEBBUCQM1E5dIlU8x+TwXTbfIciJLejfJKAricswDQuMPCYD5Ks9A
wehdflgkfEdwnLFwSBxt7Rfg1IByONmUnmm+uS74CX7S/fipeTTwggj0YCZefafHvrsfNDEe6CyR
9feF6iGswZz0Y0UhT8b18IGzKtyBOcpupjk3j0bZd8ciZE9aeVbrHjNV7IluKYm6d7JVbFpiZfgY
fNByU2vWfmus+szKg9ibUCriUnyXhG7/xc1Rb4nnQJjR3GFdOVjP+FmhB6An5RrQeDikdv2B+SDj
sMkZ3kflO4ghw+d+dn6Ehfr0eWh0Jl6xctzUvfSDf0Tn9zCXSPzd/Nun0FlHabidlXnGxiVZEea0
tLV5TQVv4aszC+06r2zvkuZGCz0+zT5kXzIb1h2SJoXKOzqZEIxaV3g7Ym+/HutGX0N118GwsFvk
nTvLDi8QZxkzlB+ZSRYfLHWjjq1Vr/fZuvL1fSdIZcoJhAo1yNsUlbtwTtbEvx7CyHpqI8URa0xf
bOKHJoFT5RXqx6TqAA+TXVr4V0bdIwJa5LxQBS0RbmL+KZLmWMB3wLPyOOjhPYFjN1rrNkGROlHQ
1JAwJdMHNA5HkUzWuukwHfasXOBAFMEDbHV2Ux/O38HvEAk7mTijhFu2Mr41dutkaMeNrfiQ29Oj
+zT9I6PzwQ6jjZ/oXEThHfM8urE6cYPHwk4P7UflzmdhRCxw/0g69z6O2qCv4uu04N+pJWgX+kFZ
l2sQ22w99fHO5IqnzLxJsZ4vynhfFc2BNgAapwabvd7miQVqLjfmMsxUyIhVaaIr7ZtrOBDbkddN
heONMYVk/cLANxMiB6EU8faOPTC6L6+9ma6stOxTxBwSuGB8hG6Fsms8CxeNw8BN11pS7nJ9JeeF
JFea807MyWutm08N2xHEO4U5wgrZ9na0wgGSwjAnBDDY1DgAn6uwZkYr5vpVK9mH/SkigzXikWPq
/liFkUf1HV5FobxRTkNAY+TdWTmxjEbuPrddpdF4V9OlS1yHFSmPrXCg+NZqyzF7cWYJlFfVK7ib
2l5PEfHG3aYxZpgAqj5Yc0ypGKm7QsYbpbmPidMy7qvfEmt+z8zoxozbcqPXI5INKLgmZfKq0btT
Vaqr3srkpnS6jcl+tTKpFI1WD6zeDgTdGzi8vHeT6CkruJLGpYkXj3ne58z6yn6daMNJmwBQu9yc
1p4pjtjIP8uy0Kggax12eqp3UUC5pz8VTXSO4WojUG+4Tb0iQ2e+MjzI1q5prpWpHWespxwv/pgT
8+INwxvzjzcO0W1lNI8T1uw0+UXBTsqMJtfY4IZmqm4sS146VW2HOn5NtQ8bS1juY6G8gAnzpqIk
h+p6NsDPlaEFpoyeW/rORpkAOvVroeZbAgKZ+Ka8aN+1/aqqORiTBlLvvCPdeJWODrCb47yPdvpJ
ys9HmCo4gvZrU1vbOMHxLqp2E4+2S9RlVuVbznNyQqCOdv6uLWxdse5Py+ze5TPg4Zdesgsr5t5x
H10NaUIP4Gy8zqGn0C8ODm2Lb2jbhQyVGmOr2uHakRHQ+jCuhFEzPZqL9xJ4A0rXlkblyhQ6Jg7u
ulJihUHXm5Nnl2VUJ3pnXUGiipoxsMv+trQg/FjOxnXUl2hljOiA9pkWdZqtN6148cx+baIpp3a8
dCK5R9QfT8lO6LB2NGONqnWbx8PRLuZtAosH4ttFqfBeg66XJtFdP8SnGrQ5dyfEvOZNMZkoOB4m
REm9YN5Vx3MQChKTuuzQTSqgqAscA9WG5SRQvrHyNcLpKoexCPNpyuOnjFF3kvp7M0KonjR3iRDb
5VHF87xjznfyyNxpop5SWwV6DarUWKvaHk5d6hzyLDzkQKix0x9mR3KsUbpq5Ruj05NC5b4shywZ
No6HywB+MbGOYmGeJKNOj1YmX+eWgpF63+AkuWjl4T4EFcup5KKXx2Na7V1UyMCJjGd8AySKfJ8f
k0557TnAdBVjJp6XsuaPoRUMzdRmuW+yrXdmmF9jsS1XtVuT+c6hyRJoR+1rucY0c3dSk7tZJhu9
EI+CLSW14wTzGLDbaLzV3fxo5e0PBEAnc+h2vpftlw+22QBYNT8t2y048Zb9Zu3LKsAM/oox1Wo2
aambcpdieOO7yb5oZ7i2/brXK+ip2REA/1OF9n4acxKCbIfsWP0Ww/p1xm6cTtPOSShREhP6HVYC
M4f0rEdBPdUnQolyVtZyt8uemq0fDlXMVA+ifDuEZ07OhqtvAoMZWSabp7Ry7qopvFG4qlm2xSC3
Ak2t7hCAd8CDD5GwL7PTPaKi0dkVku3QmU9jUpPemygwluUulfrVEPekENg65lNiN0N+W1ETO5D5
sk+ITnIVxqh0Zq0OHKX5TDpbiOy6SSybFYCV7YoIDUvh70d/ttnry3btJk2gRHRnSW+fxOETNdlN
KJle8wd8QCK4lkm2zeo4pmWKmr3T+cZ6hCe1q1KqAheCdZ8s1MpkhbVtvGnL2NtouXMpmuGU6925
dqynyiIHaRyrTTObX3PWPxaq4I7VV9kQP1p5dhrq+Z3x7lNTlY+GzKxVqPonsg+I2S6vyg7ZgIYL
vLLDI33Jd2SE3+TyPOjaeDfR+9V2d62pbpcl7jbLzDOwJChfM9QEgmdn0/BM5nVqR6J2izsSesMR
3sVy2YDUsEAH+9rVamh3EYVGuCyqmBzYcpJ0ZPOIvKg3GpjS5QPEmvvKUbe1L2FwT2j04qnfJbF2
zdRM21NZXU9scGjlHKaPqepOw1Qepgx8xSdRw8fFq+Z9i5rmUo8+pxyOGpzKazjtcGBr3kTNZeps
yl2TR9tpZnbkZYg5QtPIYSnyW7x2643ZMe3DG6DlB3ife8XxpgNtIZZhJidrg8Rjjymu3pNox+L0
eh+yaDocXX261EbPJBnolc6C0xu6bF2kFn+hdbI1/XpQAJVJoz356EGzPjv6afPIYAffkRIincEG
DiZ0X+vNzmnN9xqNEVuSNa7iLDKRd8XvraYxeuGMMlvgRZrGqzDjPe+lftYb82LZBefwaG/jNvsK
KYks9pzIc/q1msUcFKHSV306bjX8Ono5KsBj1+IDTQGNq+H4UO1rmHf7PDffmMEYm0hHa7O8hyWJ
X1WY79MKdk0nrAXalo8x2guMWm8tu/7OmSWFLcntEZV9bYxnijDUKsZwHPsay6fuLszTJ03LUF/0
nwmfdJzyhK1BgK3beagibFrGmT6r0TZaPHw3BkMwN/EPRtI+LUO32tE6OOTZ4gP3VUYefMJGO+Wj
OpqzsZClvyAN79KoWsjDO7Oz94VT3AF17VGbLuvOKNq14EDs4/HIcPzeYde3OVGX+52Ti6N78Jrg
7lfavZu++APHndyWrb/2WQfcfYpNqFPDuM5In8KA5GoxI1nKSXIst9Yc3vm5fUajcDTL/sGYoo0j
/MCBSwYrBvGICLSmWmvFGIzoraal4j1aWvgSwjOFSWfnezF097pzrY8Fpif5K4yAzdwsmQPuuaQ3
BWV94aODViyONot2v82x9UWHWIzHCIpK6MbHhQgDFynsgKWz8L6itUb/GPjhAUeXFH+VrGye5tQ4
WH3yhqPCPoTXVMCsKDpSmMFranEXGg7yzI8uOUcO4V4FCtqWMeBUM51u5Smd/TXOMi6ypEl5NyOl
FCXrFvMaP7Z2QnRnvrsss3JZ/Nx8ttz9AJKZ1xz4cLRwUr6SVvvRUJOjjSseBo7IaCjP/KzUTfRz
Cyf0CpB80XkEpgEYqB3KoVwWtC5W8DrzQMYeydFNxxS0w1qStVy1MHrkzi+qYZWFBRy+olrZvAEO
Rzm/OhH5qzRR+3H+2FG/j/r5LPHwgFz97Ef6rbRHvgeAM4oTxL5AdPXD8k9bz3c5Gzv8kGBiENEk
6Td2+qe0hUDPnwaFVjtNYKOdyHaDp59q2967sx20ApJ6qd1nJs9zicxzn/uFE4r+amkv3Iflv+ZQ
YxVDeWQ2DwdkDMzGuo4H7xhWqPKdUH+tinxr9X5QFc7eC6edmnI8hLU9OcgrQcnsQrXVw+Q+Y2OZ
PLpsLHqYC7SyW4R01424K+3XfLiGFALPylwp89mU4VlLw93oQlMZ1mHx7HaAZnTZRMzX1ll038xO
1gVgLpevUPWBg69hggdF9I0JaIAA/dFlekycdgsO7W+ajgYyLNYWnZdv1QcVdz/9Udzuu6tulkN9
rMKAyjgyoI4AqZIex5s6zy8mTnCGKg6t153C1MBbgF0jqjpoW6m/qWTKvrVAcdbM0JvBl5t6xhXo
CXCxeOVvndyHJRoFMTnhYlDgamYNyxvl8oQnXtqObSxsKGw7x9qFsM8CtFclAVIwd5k/QQdtk3VI
+mKW7fjKFFa9yfTxe1j4zNyORLfvbZaV7SMqo26QvLngeFAkLg4WurD/6PwZyFCsrWdNWJtwkDBM
9E0GvTqEOJ3x0qE0WuM0GM+wtqHz+7BPd01aj8yPSn3VzGxmAqPWFUoprAt8mAcx1DSqrF2clHjQ
YjdHa/jU5i5sIXQCy1bmYyNMpMROmC6KHWfnyORpMq2bvDBv+EMmCiE3qm4Xl5ooS7dxrx2XDYiX
y2GK3fbxVmd2QWoNSmoEM3Q0vUn77/b9ndSdBxxqMxJtPPNHBggMm/8oGfmnbK3LKjXkBNCis/jo
87FCnBfZyzhepDsAxoETlCWoY/OV2wszm3K7Zga6bHjhNffUqIRau02XL45XwmqKIEwt2GSQzn29
e8+yXO3NMWFTyAVqlxr1mh7Kt6rpQmbu3q2fw4TVn8sMByisyc6zrPkVU/yis2OTPTJBXoTjlgyW
hcaxODnSueQ66mxXXFIL9oGv9d8izS/mwvKO9edZ2YeseGy8F8f8kQ45iyXdDFbQWkNysCnTwKH1
4WEA+t1ozB8eYoWxoJBm/+nNIJG5pmD5zRXz4xnmbea67UNYF8muGdFom1H3ZMzw5SabfFeSAj8Z
adkQI7thR/Bu9q7qSj2WMEKR3Fcz9YYE93Un+81VAm2JkXbvBnnkb5rdQqwyUx0qmex1gBV/qG9d
ewRGqJqeqUtHpQILrN7o89yfiNYYV/NSmbAAe0ZtJFMkcyb3iivfTWkVw7itveRGMuLed/kU0o0b
PcPuki7Mweo2ZLa68XxlYtCg7FcJPJrsWllan8oaVBY0xQS+mwhSG3uzu7KT3nlYWB6cQTMcF0NS
hSrRRms7a1A9Wt77ELN1NuQpEqEAiw4KqiwSok76NzJ1P71Q4rPQUJeu+l5iCe1W47duEri4qhLX
2kUaSYK2ExerXPiIQVix1i4vneSQeZJBs9XjkrUypbTqdeGn4r4WtnHKspIT3JHpHuIfDMqohqaq
Zk9nX4tLolNmY4c+D/kvTAO8/gfnOvb66YZzEuBRxM1dWynnvp6GmElWQcGOC+vB8xtnb6UkWi6f
aAOCcOSJ70QBBIpsa48jYMAUltF51pxy17NLySl7oW/KV2053eICc5wAKwow87WTNmg+TV6NCoBP
nfSmfLLt8LQo36awOhVUwAqExmyohAX8U9+4KTwjWqLf+9UgqjsgDmAFz3sSExLVITss76dROC9W
jUpXG7ZI/3YktwWO7u0WF+wGkR4WHe2Jfnw/Ds5V6MqT5novXqNvfJnsHGxAtVTeuqW7MlCqRLV5
37jiCfXN3rKNa6vL9parHVxKNjVo78u6WyACHzLzyjQB4yGuNUV3k0Wk9EbyDTEOaiGfg81PyAGt
I6pT2sZVO4meQ6kBrtedszn03Y05mtck0hyRR2S7TtbbNmtOLHEUmk79OsTa1oDKqnoJqhf5B4Qb
EIuELIM2su8zL8I9zwQcdbAaID7DzbSbzkjoSY2b3MYCvYbrEPPZwcm6o06gwYGzkl7E7n8kM3Yo
Q/FArNEF215caOy7NAHL96bTNHSPeTbhZE45AzP6evDRQGFusrb1dhdl7R18FYipiHPzNtkpb9ji
kuOv69lpVggJNz8rMMs6S4OzCp3FAVPu25+QAid73qGryBqmMvHJL/JHX69ehzLjgfG+xznRMsl8
4y3nxFT32yL2LmHaXy+FUNPb89qZuiAZjXIzCf19+avT2ni0Zqz0MudVm7KtbhdPol22v6i7ykOU
9Z3QcH8y9KNflz9Cp74da3kcE3ELKAwxJRNQyFgfs31TVxDLDGAFun4qEwzMna+ZO5SJ5jlimk27
eQtOfR66AR6+uW/nGk6HraGuiF+4WwW2MCYK3m4XjmbQqeQx4UTHiWCfszgWI0ELZ58cVgH91YCw
03rz0vk+8bJD38WPYVx8w8or2e6zQ4Yh4Ew3CJvtkAq6bZHdGh3cf/QoCEN9ZCN0RqZffdb1ZARO
y/VHiQLTSYo1A9EDbo7rxdtdRClEWkIsXAPODaYcx1HPgGXoJP24vRLQNXqPE5kT4aPyeibw06KE
QgO+MkZ2zXZ+GWZxBf94P/SYEcpxY3najd51zwbvqqTDpB5nHKR9LhCMm+Jdo8FV64pDM5Pv1IUe
xK7+ZezkJQ+xJ4B+c1dp+OhYs0fD01t7oCFI93X5XkA/wJkmPSWQmI+FWd52FcrUKTUY4KYk9ObR
rcWMzBDdC6w7yua6vOPmbyG6RJsm9dLbxb65ZVzDE9eqVaUiZNYVrFrkQMgnY+iGEY25ir46x7vt
IsBnhbNbUxTHdjSeYYzvyia/rd13SoxlkabrCULZNMfMUcRxNLQfqOQel+eJSvSisbdBcev3jQOz
J0/Fnd3k1x63vl+cBZcnTZKKc2lFeY6b6Vk0tOGaG5l3jtY/5hY2oIUbLPuQjMl8BucxEOXnjfca
RQp1vZ/sDR0CfN00d+YoX7smvYZI85DV5YvHzrV8XXGb4LBdWVhRLob+VV8ydyimq3DyA8Qlp1DZ
KIDtl9KK8ShZEHDG8Wuv0r5k6e9E6tIY42KQVyet7lgIhXGDu8sr8oN845foopqoOcbkc4cq4nXK
O3slCw0PJK31kGP01/Bdmf01G82f7yJr3lVVe1XJae2rdol7D6t1OBmfuu36Cw0Iy44QbrmLmG9p
XGbPe8cn5y1HpNfF/aHrvGNmOJfS4KWGbb1yEjZ/u4UGp/nqFpR/6xtFyvVH+87nBtvK3jVdDB/a
RghNRcxUG+Kqs031CEs7fV8hJ1l+q1sVFwDbrSaBXXIdRq/AuaFErICtLJNpw0RAamOoOrYXLOQg
8zr9TR1FX87Y3Ar8SkWVBpMxrosovFoCizo6jaJxd/qcHIZU/ZC2++ovrX1vHety5OCZkg+DCjwv
eP3MiJKNI0v5wwHWH7NQyMGmVayTMN57qQBCzph4Rv5JzN1BAtfz4O6KKAGqEB6FROl9W17Rv6VN
MTyoNoQv4vQoKeODMPth69YSIK08GnOdrVsTXmFpTDexGlcTbJWdN6v0yzPaK7OWW3a5Lyun1+lr
86aCr76CwF/DYOh3I1YLTWld1ODBP0esdywwc7gv2lLcQddkBCzmu85AOJQXS7BCEb6rLpHrXEjq
nDGkv+wNhCVURo4oL3Y8fCzXgC3NLtbEVWTAsmFi/RmhhKPyHllHzSyDmMRr1ZrXptcaaL8RybfR
FMwyOriuemjZLxir12h54JJBXEEk5L/FjnbJ8vGA49EqLwXTTuta8u90bbo0EQPExqHsjopHkcTI
8eh35hwTl24JCmEag5OHjGC/x/YGzqoATTV/IEvZyDg+D01/bOOPCj5lWyKarbDBtWztetlRFduR
Bc0iZd8WY7/tDH/vjjCbRaHdZWa4w0EANMpMHm0te0Vc/VgMOdsqwl+j2dMR3aCMOOo5IJPbvOAG
ch7j7tXNGTQtlvo7L2NdjfaEeXXxVofQHhMXWnv/qmdht4mj+ravMTnsATg6mRw9aVl0wZnYJW2q
b80WgDxxbVID01MtIKePA6dp2FORhPNyjsb+fWjJxx6mMRNllAyFOjeVRQCbV5ER0GBFprStVswv
0Rw9aZGH/8YQTKN/gqT/kPbqcTQ9gBnFMWzZVb0Pi7BnCGauXZzrViXxvLxiC4H8yitwu9NB75oG
Ti1UvOJeG5p6OzB4DwYHO5/e0abdUGKYpbqBvPSmwtor9Et3K7WabJ+wUscQhe2iHcFZC9opel3d
CbdCz7Es0gbgqZkgeldwbxiDZyiEOd4UPfUaLSJCt0F9iAbYY4BncMEIQ73Kzoc+ZDuYDE+j4MAO
nWMD7e2rdKzx3e+LOLDdZnxq6FTusCmY926ZtsehGUHQRCLUAgwee6I491GrnD16PvDAkCno1nXy
MDCiOj2aDlCBk/ZQXodwrPaxjhPZSspuCFDl4As2M6wo+gR1HJ1a/Zp2VIF0yDb1ZIuj1LFCA0TP
OKDWN+J4449S33l9pJ98iAfUA/kAYaeRhwoc7IUx84/BHdqTUFW3LmMtPCUpRjKlAeihDBnfd0U/
Xk09Ouwq7+De5QzjQYzhdYyQqahDxquYzeaoF+DwjPNfiRb3r2mfuo0SQrthKmkdpScz/KgN4+DW
zUPjTATH+Gn3CqmgWqsSsqBOvXGDAJEAhUa/m62KoXMPn7BmNLIqR8y5uHKa3tAtNywziPe6661D
A9Qskpje1GOVXI+ZhRVyaWXPuuYlVNKd9VEaQufRe22Eo0MTb6Y2+dZ5b1dMxKYHOiPskSOQPM/H
0F934BCUyA3WoBAthJkIJDX3EoS6Hu5ty3jHHEu57r2e4bTOHG6qMBKPoGTBBQf5DSsLOxrDc9+h
5PHq18m4l/h4rCcVxkcHc49dHY/poVjw9Fj507dZKdBKnW2SYiPygnlRUVU+qSBo4lDalQ0KKa0d
IDC0Cb5KcaTaPYTl4Vg6cn6mphZrzQlfDMNuNkOdWofQ8zr0mBOmXUZi+xvbrd8cALsAUl6ywcEo
j1a278Jtn3MhEDPjdpg0egQ7GR8OM4JGmIwxynUHr3oYtf2qTsx8n6XmRR8c+843sPTSFN2AiK9t
2yccxJDvWGE90GQgD5fOUzsDxEDog6NSecnW5sv7TEse0jR7HQzd3ifNkl7d1Zd0tN+dIe/ZGZGb
IR/EU05WT9ZkJvha6MUlNQvSNVSsv8yEFK+8ShQs9wm2WOnYpAzatbf+14aOVGvtqr81K+MuUkbg
OdZhwXBABfcyr85ZjO5ERbcKiYQdotxmakbfHNUSU/N0/a+V1VaRTBEuG4Z1XoChenK+esDXxs/f
PKBW1aXMzqlK5wV/ZQWghxs3U476rdea+qZLIOehTX1KF+cxSzxZSJpXnd20AZqMLJAm+LlTVY9R
hX/CghX57fWc5zgQFrsirh4cv8S+E5JSlq0xfN/A+31Mu35xB0MDBrVEJkEK+Rp7hO5NRAwHsWS4
++m6+m9/SCFu//7vfP1ZViDkMur+9OXfH+Aslfm/L5/558/88RN/332V1+/4eP35h/7wGX7vP/67
wXv3/ocvOCypze76r2a+fLV91v38/fKrXH7y//Sb//L187dgcPr1t18+y54DmN8mMX765R/fOvz4
2y+mwNL1337/+//xzeUP+Nsvq7J4j5uv//aJr/e2+9svdPS/Gr7tWb4thGPhjoOr9fj1n9+yTaxA
hUABZaGvxYEUI7cu+tsvhvmrZZiu6wvH1k3P4gpauFm/fUc3bQOrAEpCB8ffX/7zym5/s3r97WFw
J/7x9e8To83F+fW/HGEdBzK+5bmoBLhE4Rj2n5xhp8mE2qosIygZ2MLZ/zFrTFiUe87a8CFr2u+U
OLpV7uSfpgHtW0242Az3uQkJLmthsiD7YCw5Z9sKFgHeU5eu0m243pyDXvZX+aOG88f8gp+Xa1u6
z41B3Wv63p8utx8lOi6R83LCdQ2pJ1aMUsUa+hjoXAShK3/2iw49/aiuSgPk2cnk4s2YrKXBKWBl
0QYliIeoCeJi6FCbhljfV3pPPKSvbjABYhKY24tiXtuEWQIL9KzjSo5KSTGeKcJ6bTjdqi49RjoK
O6ScWJeFv/3etjLIIkbuxnyVtd6+gJqoQ3BbGX37jC2Nb6inhba6qh1I6C2Cv63WYCLmm0Gf2ozs
+y/Tx4Wxsax063Ijoy6XK9YUEzmQYagmb6JHz9mOJtIN60HRlqN2IAOpXLzlTLFPEU6vIaFRu0YN
hqk1Hr5YKIXRhPcpP5NyrmRp3KxdbDG6stvlA8k83QgDvLTvcx0rxorCF0HAxp6bKwYhcRBD7YbZ
B76AA+y3qye3uqF/ghIu5gxvldZvxhrEDI4iRnAuNOfJluvWCnxdffaZ/EL+hY8FHTRWKCtmvMCt
PNgVnqhImZpY27Wpd+x1kuGSHvT7bfb8e8wc7irnlnrFWA+j/hBzTG+qtv2EoBxvQjRdUiXNVdUM
UBfhqtbWJwzlez1SOfYE8guj1g00MU51nbl4rqHl8tPDrCfxarDEA1K3y6DE44icdWWP31mBNZpJ
E7Ul1sGlgVprLTKgyc6uYelCvMeFcIqwYZMobKjBVtlI/5aKGttAr0JFQkTBb97l/6+30HP8ifS7
/O7+vIf+Ydv9/2ijNSxswf/3jfZ+2QD/5VQ2X++/32x/fuq3zdaw9F99dlTXMHR2XG+JAf1trzVM
+1cX6qdn6wyaPbbhf261lvery7ctz9QNX7fxevrnXmtZv5q6zobDzm0bwnf9/5vN9mdW5H9ttviF
cmk+V2cLy2fP1f9kW+2khiuVpsnbifHDymkYLdahUJupbKsVZht7WbZnE2R10wqbHD/eKpIAac4X
J7Shi9djMgFFOd11Ok7x1vRwOYy7G2QtNEUo8zlBYhJRCFcfM77fTfJbq7r+HMVRYDUTIFjl7ksf
yxJYpN0Od5ehsgKvGtKjPtyGvoBPj4/HHrQjP0fW9e8e1v9w1vzMbvrTn4/U17ZpknRXAGr80Si9
qSI8uLtG3uomOgh4KRA2JRN0tw/dLb6o+P5sDKXZWPrExrHF+qospjaY4em/Wr13tBLzNJn474wC
i0GmdgujbPoL32/jj9kEy0MyfMEc0ud/LJc/R2l1jNI6W2R47JdQuESOPS2NBgYTYJLHoo4fnZLh
YSZnLQgNnB78HCuvYf5WeqTB8lXvdC/NHsMOcwWSn/xFlq79R8vz5fJYOJwE3MPl/ywr/PeRA1E8
tbU02/J2Mvz5OnMGZCvT+GHoqHTBKuSVp5EgkzbhFX6N0w1pPCcf7dMRfSJMWWSdoq/l2cFA6Ho2
yxgm1nZIyvaKhlM+VGDc9Vh82RjGr6N8+nazHO2Rzq7H0st3PpPzJvHrk4ZPhN592F3rnfVQd04F
+pcLXRmD5zg3cJbQaR0cZGVNDxznzqLe6TYqOsNHSEjn6pxGZOwbX8lqLy3v+y+W2h+t23/eJV+H
GiV018bL6s+e/BiOtDMToewWIpdxLcLoXbRDCebVYttkzTiAmwXaGyws9whkLLj5onzy3bLbWmlW
bCdfbsYeFz5X4No2kpW3Tnrc9TwXje6UJH8RimAsD+0Pb4ZlOYbp6QYu9DCX3SU14Xc5Em1iAc25
iXVjm1b3mOj+vbHYYA4Nk/YBX+SVrhMN1Ajk2q1sPmSFoWnn4ghYLkw4U+BxpfCf+YsMNuu/rTUu
i23UZHt0uZk/1+J/EHYeS3Ij2RL9IphBREBsUyB1VpZikdzASpDQQECLr38HybeY7hnrngWth81m
ZQIh73U//h8fS5PtiGsI5EDhuGeux9YrkIWQrrQpT8p9nJRtnkBmw4RD0H2rUsTarICUMQsLZioM
NNUJ7Rh2Qn+y+M/sId5Z6fyR2V1yCxq0N6lyseEZBRt2D8SXWupuiBsT4FEgT1RryENdhkriDNRX
ayvfu+60RAaiPCmd0PuWuGpftfntn0fPsuv8/XWwgwjD8gwbE5b7tzk2S08O0mzw1GYjPGgcLX6p
D+e20vkCPdqLLjd28LHRiorI9Z0w0hfCo4eBkdamVnoID6CIRXRzqBg0RM2rea3H5kRBLNp2pmGe
DAFF14yDYt/BAeI4CJfZ4JsnFWiPcOCeWKjP+xNLavOUgzW42lXySG1T+SLiQPTPX9n8H696uQUI
NiViWf7rHoA1CghmylfO1bcEQePa8/RuPzngQAJorKtYA4vQByU17HL8GXfu56zp3ZltBpZXZF3i
xPmkyHpwvDI6hdnwmtXC3fYzfgHd6GPCIgjTaUqDznn1Hhuh3ynlnv75S1h/vR0w6y3LFpILgi4d
lze4LO3/MV4z5c1Cqwzz4T5qeFvUJyoth3QxhDDv6YbnxVAejNqhwh0k9aHWn5BFlAf5pIl0uoG0
hQtXk8bkxFiJiiYHKgqnmPaI8dR3HbXerqGbnsbJuXOrd5tqFplkSxyG2e6R/yKC7FkdsihB1c1e
+8/f738tE7ZrScpAtkNVxF5e4n98P4oFY4hy33gI7e+RWiQmJriZiYDNdsZUGi0DyOIgc9K74W0u
0m910nmPHS7dVZl3j1GV/+uN7L8WWh75/VxlCdPhyf9t5YLAa5lVgf0cy82OSvtwsjM4tFqO+753
gU3YziaGVP9n8ki0cnqb/ZxmpvHY9w3kDTiWQf82tYtcqJPRJWN7ftTQvf/L6DCX48VfFll64i44
EFtwOHTE31NhkDOD2fGa4lbmACA4nmwGzT63XdT7sNTiXR5obGqZ2uZTY50YO50XvORp8NvIjHLf
ua+D0ty3sc1OyEaIA6ceeZ+g47KR2b33xoU9+Zd5Kf4aY7QMad0ROinj7Aumpf99CZ4Tx1OyLeOb
YxVvGqBrYEmJ+9hY4ldN2+Ul17RtNmvuKd0WxpMOGPylVfWLVWfFtbe8H1LLKdwv/4nLb20l+eX7
KjBwVXuVuRZF/Y1r0/w+tCyrk/OSKcUSPImzNi0qJBlB6GUDtTpQn3MJRYQCajA3zpk63biG6Qnx
PwngBgzBqlZJ/tLEBU2o5qxX9vSIHmHXjS4Szpr+L42nAyloMzSbtP6X53Q/O/7l5VIMsUHWUkhx
/8eSjTpcImduXTrpOqplYzQWQty28TAiDlPo+MayCt2nP/TT/hoq+w1+jzyZFc/hX+bpfy+mXBYo
8onlwuEZ8m/rkNPVnUP5cX6wqLquwIqnuwqz667WKRhyVkffGtkeW7YHCDpG6tHquXG9H4gMOHCr
uCJnMZxjc2cO8FP/+dO5y0//66Pi0wmTeWDxEWl9/nUVcQaU0E4h9Af8Ft025wIPiHrRQvS0m9FN
WxtOIpgGvc5eB1X52XIxWCOiCbc52X9HCkOnMTQDv+1a5ZdW4ZHNht7SKuS2HxCQS8gvfoIpeA2n
y9IM9WOcdONKxz8u6/GiW+NDZWkAFWoYL1YzUN6Wve2XEySnsnHVj/s/wf/Jua+b8cFKqnobpiS1
hulnxCnSj/KiPPEG91SCbF+k9cWwCwJBllc/ReZNG0pto/G/VUIsLmJ6blsi7S7Qiiy/lcdpDl4o
5gad0e/1GZWjBuI1xNayuQ8Q5NXpLY6SR68fDN9RufrhQtM4Q0p/IUvRWvcQrbb1EqNhiJQzbZih
ZSSYZa9V0E20eAZCDK5oKo13+ifOpjKtHdAT27+/YoiEOR1sU2wN/IlJ7NB1kXX4L6/ZpDj23y+a
l8xmYbCCWPbfbzJZQS0/7Ib/3w7x60bXSt8Lhykuq5+NhKDWOUodnMLm0NHiswZSw/RM1Xd3zLd2
kqmnsbKh5oTONbTkdxFwEurwCa11nf0c/hQ0ZKwXG2scG3LPkGdOhSpW40BZvZoQRkzHGLj3M0xV
5GkqesCM9wuTabX1NPi5FhLYdepCuhk6ozw0ChcgHK+TSZW+NC+KA+ANJ95DV4vykAd5fpjMsT+F
yIbCtLri3eoftRj/zwCc2cBVw00NyiUeIXKmtRwlvteIgVABkBugfy4pqpkDGM1kdV8lMgceDH5Z
DdNx6SwgoZbhkCbnsVZb4O4Bln81cdKtPtDAUodr4ILXTvaFcocGQoi4fy4yczekYFoSBI9rqvQk
V3BiNfVp+BRRGPLnJbGZcYXO1vuQXnEjvgPTvzluRgS4ML3sa4EUpJZ6fGGfxt2Th4hvLJOJFMoU
SoobgswqbtiUmm3pWvSNl3Ge5T0TjAyNWk6/1aDNe1fEn3DPhsso3V+aq/lTUBSvWasfW5u/uUmm
cn3f+sBzAiSWNjRY4iwAF+KBGoeLDevwx2hmX21QyZuowjdH792V5TjGzSbAY216UAE73etvpsA2
PUT6C8Ln1h2RGQfdtwEAMlqe7pfrcY4vxMz+On3mcwLdYxBfneNhzOZeTARRXR7QtJDHIAKSgmJN
bZMGFs6s18SZ6PNBjc0hEnN9zrHt0RaSJ7ijBpR5gPMmsVFrO5/5PYijXU8rCti5usl8U1Rj+woY
MAZjzNKKY9i43vWKU/6JDR8qC81kUfS8Mbbs+1zXs3jeNeSmmhJ7+SBcgFg2LyYzuGEtI10rEb4X
eOS2Gs4T5NHJtcpMBMDF+G4jZDsVoRo5u7N+tmO8I+jlcaqxXvVZDV0Z2xldaZBLoWcCBOx95N3O
3ukcnmsYujuRnvHFuoZqHjv2dj0r1m5r6Jd8OQRhqvHWbYbB2h1QCkSJTsiRIU/ANkqlkQvGKIzy
4GguWBvV9s650/FuI575Vsl5XkciKA8WZGvE1TVhTkO9neGjXB1sJyt77Aj5QihuBOgE6UyJjQkf
aUeDeqAl5m6tOaBFmvUIZlpjfKNJDwuCYxNNozaNPtBwyKexbaKDVmYQjBrcZJ2QJ4lgGJmnue51
gb9jEZNFqWg2PKFwi6/cchCZsQJ5OicBh8iymn2E7mQrT3GmHxilSDiqZPY10WHGlvpbgVsbJ4vb
b++jUIkJzoQefZp0n5EMpfjPPUgtTZDrT+hBnqxovFqyCXazbQDGX87i9E8h/Lu4vaOkna5qyM4U
Rwz0hQ/8qP7FNMTX2KAwGVB8VJ6jtt4B/W2D7ocxvnytqEGf1IYo5MdqpLJxlYDQsJu6KJ+WE4QX
J+ExbfeAUnBvjzZ4YaiDw6wsnymFJ02DHMWZVvDjVvZsTZtu9k5FqpOyMKOmWIZaYohgB0T7FMPB
JHtPCLQpOqpbo3IOYf6z7L57mICXTvj+fvI0dYLX0jY6lMvAlxmYORRrDG3HAKfmZv1vF41da9jx
uSqTY5NU1mZeqjXQ6blfA6fZ5nkNfkIZI5gd81vE0uRq3beIea8JUmc8rz2M0iw3GeveOoy6wE9E
utNbVt0BCdd9sbvfi1E17ZQOeElr8msNkHGonde0qtRlHGz0PSMwuyiMe2owjykWfKxujBWw1svK
cp+K86yuuUVPoHIs57HShXhsuuLt/u8GVy7e3D4/J1OkA4cBt2mm8yXpwtOo9I9RKoI0yviZTHGA
+mlaPxd5lNE/sMSDRZba5v5JoZdYcLm43c6o0AO0UJf7Yqpj3ujbLD/e/xRR7ueqcDGZB6R8wTPj
tZnqjSQJ+QjI6qtCavSQJuUvDrz+FNIAKopYX/doA57mSG7vryDTw4/cRgOjvFxdPUIiUJIF+dZZ
qiBUOmrAwhEzILjUrj4xdIy9yUjy89T+pSqJ4KQEgSAhN+tI9/4cDqPIuNDyQWrYtX7hinx7/7xe
NKtdS997XefGt/twHcrmpnLM9mVbfZdIxC9x46A8mE020ml61dE103juLqbkQ7hIP547GdjH3uJ4
vUr1NzTF3/JkUqe5hy2pCw1l6WhS2DA1eRDUsXHf3koH+1akGcbJrSAFjhVYd96lOR0FK9I869M+
acfPsuy4XST57Edx/qElVB3vA1CAhwD1IQL/PhTn9N2o3PpcRAIgYfvkhPN0rAVZ2n0aH52wqdfT
7FIJn7Vi13RA1JiptLIBJxEVB4vTSbVnWu0hQJ6m2Zg5JjkU/Y9w+E4cKwAC0SDbojJPj7InwAcq
0BuBDIyXiEdJpnF5waH1u8mlsUQKQKEbelxlUz6iGiuLh1H7JpbwmmVpZnKX60I29aPDX8Gy4aC6
DR/TLLJPUynEJQg4U+VDkh3NuOa59hgHhKx8u4RHPmoakXZppm0VMp1t19C2X/7qpJSRXw9a6qt+
SrftNL4V6KWe0jo/GIAcUtsSh7yonjIU+Pu4YlgiXcjZPUgCrD+CuvYuonDOeBgLcI5IPXJCFnp3
2RD1JjmYvxlTWB5CMnzKWCErQlXYIo2mC4c6hhrBvlSSALMZGYEssOcvS4STlJ0fls+Wl8Nho0DJ
jnbAqRlea08R89DMGxun3UohS7nFST18tpOzq7FtnnNreJzLnLaknUzHrGQ6dUaw0XR3L6DFeWN8
inIkZyFtSVQyxa0mXaTKYK3+WZzM7rFQdXoeS3t3L2PQvOmS9Qzu6pFAivf7Ng9J8zp5o7i67Sdr
gbkOqOY+3uc1t59DSK7kRgrYjvepZ3MhvWEqCGFZ9qMH0S2jQPdnGWLTW/4fMddrhcDjgoUSgBtA
wK2hA6fVCpQT9TD+ul807lMP7zEGpUbVWzyh8d7ULXwgw0874rbj3n+RCRHthKARMw7pVo/399Uy
ignNMJEpeRWXLKsiQUelh1Tvs4sbNis4XO4anMl0HDhys1fT5REV2j8KG/vZTQ2iQI2vzCOxRBvA
ZaP9OMadPTGUYIWVVo3RyGsletN406v3SWN3daOSVETIu0FBk6DzCv++cVW9CHdQcmBYWjC0kPVt
qoxTITdAGkWrvq+QQy81AL1tj7GBnmjUR4IAYH6eJmERLAmBw132kyxZuk8zmYJ8rgORpqjiKBy6
Suzvz8oQA1tIr6oTINFq34r8Ff3ihMgnVDsbqyCyqTA/5ehtNz1JKuw5RnouKLiFxjBe4vCHtBak
yQT+keUJlYHsfnCe/BQLPBTXNzOWPMopyDHbaA9BE72kbtOjhDPGW6oQscc5TX+ltEuYHRVi+L1J
u3iWozo0IoeLvcjeUptJodwIICdQVaI8polaSVcc7wNqjliFsrlfzAIgpKdp3w6DATFLnaiDVBtK
23tiuPonJHO8qQGAe1W2T567x1slapW+xYnRg8lRqIDEQAVGqKe8t6GAiyD2ca1zVpnTj0p7m428
h+xYsPZDH69ijVCMwsVWqRHS6YVghQfxqFt2TG+85ylCe/szigVScYTojj8vVRDOIuYWVR63+mWn
1cOuZcnmMm+5xpfEfLoPO7jhyhyXRFh81lbx2LfPVa+TJpcPvyA/xruownJSSnZ3lHlfUFwOEXW2
gz50xLMuV7fZ42is4wKktgTwI5yQWJrPnKhS5GdgijiZd7t7cwMHRb1tDFhSDU75nhbXVhF6u+PI
gV5azzFJlgPAAsK9TtJLd1k7lIsBz9nGYEmeZqcr17MA8ZFDXlm6UtEurVHqK8v0HhLXe0VfE+8M
MpQ2bpIPx3vtASco+rta3PRsWCcQXFY5bAWE/3jZWDGeZ3BG2EQ4gEtE52Vjn4fL/cYxx09xlwz4
nsOET2fuwjBF65xMv7Qp+pVNuXdIx5xjlAGxJnSLDfLHcteTzAT+n3y/5bO4iVev+gVcQRGj2pR5
fwzTU9NQd+Yp/wgT8zkJxRtQqP7aifGXIxw8l4F2JE+y9pvCuwqPJJPE0vVTAHemGnN3h62f/iIa
WB40gPHKmm7KjZdAsyi+xmWK7iP4pQvV+ZYO5BqNwzdDfq89XJ7S3qMsJcLUMp+cIOx91KHqVYtf
o35HZHX8FlkkQg1BkT23ER5UT1ZP91Njky9BTgKo0XIcCFM4ZgBg4JIu31Lak3FNUwAuVZn+ubFH
VnKTxAxe9egx9nrCbwAgbpVIl5yrefInwko2bRZ9eK6b7IqU5mQ9eNlFhQZomahSfqWGaAvGbzjc
xw75QvYa+7dcA+MRfiRgG/ZBFe4q3fqE7t/7oczxWITp45yV1iEumQltYX7n3EpU5lIFxcL7Jado
a2fj/DSH9dURRklOeLytMX5wJ19quTJ9j8cBn5KWpod78QGxdQskLWXKl4wEZPGYMkVRnCECZVce
GmIT96opki3o20Wupt9Y0EO67prPecviQteILXVeTg0R5DXDFdS5oraCSsUza2OF6ipXH6asvYdS
Bl+pkNQGl5vvkOvP8C0bajYivHI1J3DZxUUaqWM7jo6fFUazz2FkYr+Nn5UWvkspp2vHvWqVEm/C
A6C0fn+B3SB/GhxcH8OnYXIDX9Pa9hBTM7jeX2HYyDXpKtPZ6W9DWgQEYeJYN7r0R+/KBtloAutD
CPo7XWxuTdKLo1w5vB/Uw1wzS4DG5Vl0RX4S5Hk8xOm10tyvLHHTZ7MrfkjdC9ZiahtQF+ICIpw9
JfbeESYQT2SUPyOJf8cOIRZP6YtLXNXKqLbSjlvuAvpK5wFiSbJPf/ZPiGBk90XEVU7GcwJSaNVm
Htj3xqRQYnwrRfNRpgiJTEoZ9MCDa5+DfxNyYC3KMEyGpBm8k+d1bHJ8NGPaKyzdKWV83f4YxMAZ
yWTnCNr+FVom76sf5kd3hPHSQkXxJFIzkhKdQ5Vl8z4Nq+nA134OzRYD6xC0z1hoi7U/RCBTqmyR
+/fyZM/NF3gRpzHtL+lk7zb7hRBp9lPXvzdwBRR+kC+iRN/rwHMfS1vbuk5QkcWgkWjMpNrOKsK6
lWbfKX16h5JGPytKBhNbpXvW+s7vSE3axqYPsjdl3GS53yaoP3Mtt7apITKc6/lwsibxZzo1DbbF
EeSARBRDXAWsdSr2+RHiFz7A8VFBI/vCyWGtosAnTSY9tOgRHhKEEZhYBtSxsuJWw/3mRdeLrzmR
+5kV8dx6+a7IeaJYYvC9V+MC9YhrKh3trykO+V7BpFOdat+rpRPTug37R1+dg5imQzW0+TaJPOeY
1tSY+jG7zqb1O5hGtc/aEJV15sEjysIHBxbpNu667OzE3kKEs0nI6qbxS4fLZY8OVt6+xr42EH7H
QR5ooEfPCQheW/yeM3WbEvkaE44ARy1FlN4G65lGSEXog2aT0FiZ2gcPhl2CkgawA07L04dD+qfG
KUELy/0E2W9rxwG4STAXxDYmGyrECPTEU4uiEzUvIt5s+N6VmbWjwz6gB2l/FPDZV4GT6xe2p3lt
Tr4sY5AFuQFxJ22pVCbzlk0YCjl8VyKPuDznY3KZjPpJNCHolwovJlG1x1qapKQT0CgCexPkwwO2
Y5PFmGwFM38lbZv6Q4e/3wpuVUsxqrO4rWQU+4gigIfNKcKeilWHAde3avfYuAKwbqmsLQSCgXoy
OG9am7Ol1l2UUTpMPfK3HfE2yQzgvJEhJ0YMICdyGTVKwZsp494kiINOMtMlbeRnAyaXjZxI+HkG
nB1Zv72SBqu90RfGowg8v+/heygm366Y5pdi9DA7ab9qrKtrwAXgp8Ic2LkRrHs2sI02AyKuUXcd
ch2pBCPN6+XzSLUYVIWJd0eLGbswsnKqrXE4Gcce9kRmejs3BwBJ6oIOLISr69RgO0h0g1uGi4l3
0q8eCvnRsn+JgejzCcIiubGw3bM62aDq9+2IPUuZuE5iDmWJaxwXCULGpQvxRc3FBgCyiqI39DB7
vaZvQmDsI3HJ8ADMstjoznAINOlRtB1/V9GM4rTH16JhkFDT5JzmSjynilAglOkgRBx6prqWX4KS
ihSts3xHgDFMk/whdA91FNELJKK1TeH6lC7qFFLhiTkUW4C+nhW4G7ccXvBp/6ZKSMmq+W67Hu8j
xWbMNe/QjCRIVsDw1lmenMoqIGsR+zsJkgGWf7f05356kXH6Pjujt8o93nGn9Q8hB3tuq37B0Fl7
GpFtlTemayi6G/bL56YRv1Onfo9C45kExnXUAsqK9Ph7gssO8OjN5E+Sfxqa29gyXnrEOavGLiSe
1Mj3BvndbmW9xf8OglXV7t6NcIZBXeGDC57gU+hEDltOcauCGPa6xNWU6liXTS3YTHCHcaEpw8l2
5AOs7SB9DmdykKZo+g4ni5274FRmzY62NVtjFWE/T1MwYjjGYiley1EvKPOgDx3q5leWNKDO+gRD
Rfvb7vtiPzr9RfNwdAxJeRxtMlpzG5hhzpdySDfCkpT67WQ8unn6ALtHHUbyjRq8k2Tjchsy0bkh
6j8EWKAZw9W0hRq5CwQf0KBAfCw1+9OIkv7IUHgXXXXBzJwpUg8cGkU76Kw7OAT6GkDLUW9Nn6QS
ohG6ZsP8Nzco4LrdGoGaTkz0eIBujyrYtFsMXosTzJY13KXQOYFLOih1bVMTciW7435Jj6fG5tsa
3haFuwkclHBRekc/RqYWaAL7pAF6JbypK/aJ9wwdm6tPg1eyqh3014KzQnPQzPgBhCXBicGwbp0h
PveRfLBDBDtZMZ3svDtNHnEHyUcVmZ9eBs1PC/Rd09ifoRH9IvA4szWq8gvoucpKd2XKDCSQHUpI
vXH2mFXucTL6H6llpteBbA78D0B1y3JwVo4iA0t03qmT5TGhQgEkgSw+uw1uZtwON42eS0llD6qX
uW+bbrzi+rkkWhrtQBawYClGMc9iwBRGRE1QGUAVhQXaOcwMNm/rKxp7iC0e/PhRJWfuWc2xMbVn
ObT6C6jJgkqIaV7mHsq1Vbl7TcSwdKYMblQxfIxamV8N/UcVAPbXqvTSTL5B5+foGH3mB7mqNh71
LILAkagobv6pEzzPpZ4dpg6ibiNltB9EjWDzTmulueD0ZYnaCOxKkkvnFi3xTWrUKXTXP4CkwiJl
OmeL+FOnte+6j/dfSNsKNx32Rd9zCjJnln9hFOKXPevyeP+tOijaTdzPgPRNJc/3Xxzu7OdWYdx2
3cDxB6+qjpnwfibELZwpx+IwoiiysUc6e4UQAwWjVuMWR9wJWWl0+6YpoeRNEJWqTRpzhA8OToni
bykVxHNAgZt7Mp2N/iMSXf9Ct80bUgJnS+3UB0gVUmPCG6ORQdtOzw1NoUX2uOpD210RQnsYtPx3
CHTnFIWsad50k3Nrvrrl+F7X+hU/vaIryYVswi950cxnwwCbge4zW98r/3dZQ6O33h66W6VRmMVd
mHGPit9qDtV4Y83KQsUfS7WucEBEbtN+GHG1NepS7dxakaqcOONFsJtTYzYon2IYpuMJ4rn/5k6I
J8S8LYepfuyS8s9PoNT47KkIR5HUimAF0nElG4Zxky4p1oTbly7iipaTrTk0D2bdfHSy7o99TmZJ
a6K2kNaVRKsDmVhkzsny5S6Yw5e4Jx6ILvPyLUaYhI6r1Vu9xx6fBqweUeC+3LVliOqsC0FEEEOp
UZyIEadqjN1c6zWq+tORuK6bgEd4AnM7r+49sqKLyosLyOLeb7BopbSRVM8TWo8Vf1P8p94XxnSD
p3T8WdCx2niUfo5F1kY09cpqFRJYx07q9mfb469NKeuuiV5PN+k0k4ipmcaK1G6gy3N54B+yXWVY
ms+Fi7Y8DbJudk6yo1lF0Y8c4rots3Ws4WcyhFUdBwB60EwIG6dnZy1FWxvCR1XUbx5pig+Jkd46
p4OGUyG+s92WcXNv/bUga8POsM/S9a6Dh8wyLuqau2nJOd3u0g1yJJDovS7XFWPioCW6BSRYPHKq
zvx7t0a56fcGzeTKkpZ81kqNPbw5CdDsK+hoOrHAnOBt5cpdN9EnHyLkw/nkD9gPHygaHe02xN7a
Y1KMl5NM4f2peQJA6jdg54DEArW/1hVxHWZsB/7QqbVlAGpEnUQ/xh6ec7fnxNX0UGinpVC5tCww
drpmcwoS1Z8c60L6GB5OpwL8DFaIa3Dko+QoL5FTvbhMEdvqomdjLHxtcMTZsaYHnqjHDPbytRHh
qx2t9JeI2tpvQ6yK94cXOiYsuy6XuzES4eOfpxel7kORNzd95iqm4sR6lWO6H5b6Maqma+Rr9B7Y
aGSF19NRP+i9RycNjPIgO6KoUqoZrRjIzBKN2ActAgBhzb5T5OM2Dmzuz9mfiq6qUI6RHl9lw7dB
6zx6edyHl7FT1OWDpcZfU6+POM3HVZsEP++rzTwXLpSNCgI82K0KRAWFBQefQWcg6wp6KrVN7nsj
Wd0alTidVFevDdtHqcI9KbHRgztmcJMr6hvjppg8AB/5/NMtp9cExDMAt3A8qolk6HupwOQ8/tga
wZaz77LghTPxaSWlrOskuNAy9SiCx+WQrLuMmEY0OEhbdbBwi3y8JzUlbLRNpp8nyjng4miFTUQ5
nowkexsXwTbLgDw1PKJVnYHPd/WcfuQgy0MM8nbhKG3uc5V8DXkCWuxHAWIVolX9AbYJOZTBmgwT
NjTEjc9RK4k2HtILEuJwbUUOL1baKAjAZRCegba8aR2XyTxbu3tFnlIClMIRoOPSlKoqKFEyavy7
4HHgbEBQTWFs7sOEYo+7CSi87KBbmvTfRkJR9fEz0eBF5tZ328BKS0gr9ydHHU3KvJhe4bAvnVDQ
szQfiCyHUxQbROrw5blkwx8CYJ0Z8zvRvjgckd14dmXvTGeqd/dvneQN+rVligMdHvZOGPzUCBu6
D5DOAOqYwsc5c3GEeeqN6oeTof4IZ2/XcWR5niRy1ql7srht7tNkKICv1c4WceAHaZ3ZSZkzr22E
TEOBuu9fDO5md7miEwPZ7PT6oSxAbN97IIxTG3GXxf0fAkouUMZrCjbZIO2b09df94KWmHNSWANQ
f6Eo55WpQAzort6t5aLFqPAiHEBLWdy2bg51rHVA2p5vtiF9geU7Tom1lFFfoEtKyHZeDHKTELHd
XNW+syilQWLkvszz0OdR0tRmeCwK/Aa59TieSht7fNCbQDIorG2EQbPXoBZNtZCcDZJX6aQG0UlC
p6VpjI1d5VSLpL5hSXU58MFdbOC/2LfARY/lhYP5ouXqTNTD4f7Rw5jycNlH0w6tYbnt8xidwNJK
MGVsbJzqlf3LeJYhHfMI3K+kUMoRCnJLrw1btYhcwhkrQ28a+8T0Aqx+f+TgyBE+bVDWDy2F1XtT
hwyUn8RutpvCBqrHtAM/ZMAJqaaCY17sXu8/1nOTt7kyOSBTNkanVQDPVNrZRKmw1rQIhxfCMJ+i
NqGOtMUPBYXGAu51V6hnUn0yOrWWQb2jal+DJn1oqBqdvMZN9o5W3rDHj7dMiBsZhym267dOzb8N
q6G+kdtkwRfjZ0sCyZkWEVEBTOGZXErgG9XnaKcQ62lD3GAnyDP52gdu19xUA5+FKyWLJH6PKnQf
mgJDQXlhycfKzfWfDpdKWL/CC1qvlaVqG0V6Eqwrp5uO1eDaD3EDX+Q+WHpT6I8N0wN7SvVSdzeU
d8Y1K06UyeDsFnrs19uA+5FJeQJWb8a2GXgBablV3u1q2dnEKeEzLxVdCFuD29KZPa+fXRGRZzJ8
8o64mblzsM9C/aql1U8bhiNd72aHGWMPjX3BPxMLw0XsagYOsICo63fgj3wnsLNdmQ2uj2JyRqu5
mEoHOp+VaXw6udls+HvDQ0bfj6jGBsc53HS8AL+T0Mtvek39VZo2bawYqL4yP4j2BbvRICwpqkA/
22nHSeMuZSnhbCNUA21NSBEiE/JL9rM36Fdj+cVqW3sVPYU6pXg3jcAks2GEoddvu8WWMAaV+jHN
SwZBPbsvMzdbw+2SN5oY1rYbEYcYTNktcqTqOapHAlYxHgYNszeJvhPJ120aWBt/1uexqrP1BJ5u
42g8oDZvEPdU0w4zl9qXldxZqiPNiSPuAWfG1hFUypCN7MeWn5Wj27nrIpLmMx+6cl91dEkyWhYH
JztWaMb28ArJ/XQbY+tY6GTCshXASRVkTzaWTU4GyMqNhNyZ4Drhp3FPVY4HLYezKErAk2v2z0aE
PtYiTGytK5fS5wzPThP1Veubb/etyAz6DN5FZkORnfaYg91LqraON9Iv0b/FQtHmCJrDoFp68suZ
1mjlpUwMSB19n5A0CXCjK833wuZ4a416eezIkgf3dhJlJv6scQjDaHJa8RfUWvfRLjr4f5HWXO3A
fZdD8dCH0qWJG79NkTXeUKGeJkuckjK48UXBaC/Qlq4xrhQXBUBPmIv3lZfL7jbhGq4cesUt339h
q3BUkvah0NA5pHlLDPwiqG8Yg1evUvJUVw3wn5CCSIiKvCsNiq2yJFu0SA+0+5BNac4rgzXd0ZAM
CcTBPhqAXFsDoKZLnOPMxWRLiHtlPbegVg9mZ21KO7nmZAWSL0WBpE8NAp+k+TlXWFtB6lS5o+hj
VJD4WTgjC4uvckTiezmS7KRotMMYsxVWiDaPNsfdNVVT7pXLJUvgajxVCBaqMXoWkST1bN4B0/G4
w85H1/DeLL3XT/cNrC/AHdZlfbAn98+Puh+mvTI5Ixqqdmqhc9eLSnl5s/TsUdZo7d6YO5ok5qEg
V/2U6YhBkAhdnZ/3C1ypNlqWix1tO6L1liWPegL8gWleh9ocHHu75trMKi9681tf4rHCWsNlLIhB
av4fe2fW4zaSZtFfxAaDQTLIV+1SKlO5Om2/EF65M7hvv34OVT1AO+1xot8HBfRDodqWRDL4Lfee
qyZwERAoIdvopTl5IFg7uHFD47Pwgx5JVNG/OIQ4rqrODg4Ez9NtlKa77nIelthxc0aVdAO5Tkbi
G7x/tMGB55rEacHQIwOnA5muJPmEttrOrV5X2sh2bp7VG0xiLU8kHWnmNN3aFdq/cPU2k+3yPCxq
r8Qz4qOL3WFRSRlQdfvXZum+rkVypWbzIJ1bibsHsVZrIeQAnN35dkL4DhM5ii5fqXibOVUD1aw8
akmqMWLkx7qyimPSDehZevaNxD3p4UML5/vQeNG0hUeLSqNtz0NHJ5dVLcmOUZDvhioLb7mF7JZ5
rM07hFirIxuyARM3UqXe43DigG5AQdKbOP6mUdE6M3wSZn3rcrUB2mKE6BsglB5MmDZzbCcP8PUh
RIXtnsu7x715cmLSDKMk+Q6wb1w1BHJekKiEKSsh7UbfwtLLNpq2GaxdhCJFEgVQNQx5yxo0o3UG
7bn8DMGnQAgmI+OEJ6wvvrjR+H22+pw363Ai14VHLGBG7zR3gTLJaTGrZj+RY+iqOT03broJfZUf
CMlmBezqg82j9o9JIURmTX/GvLpCOlgZINvZyaL0QEhqlvscR9odg01UEfZ9kWvv8Vpr+mBdOpcd
ru0sEpuo/BBmkboZxwmSnUf6xigeA+wQa9kPDsq3SFBleEwSKSAOscV+BXXK+aqACEaDfMKlMhOI
yQ7+QLx4WEEZGPLEpSpG4Sm1YCEnmeWksMLcrnvinYNEGTsKg4nMPmTJMSHDTo7B50J2OPAt2hWr
hDEj4WrNJLCFmudmBjXjWllCfm0JM632mXYIoiV0tB/Rq3Vm85kAvWDzd+/AH2xieHyU5zmekA4e
5jcO5qqlspl0Ky5XxWGahMHFFFB77BNJtpQ6PY2bZzKQqKAeFoBCD1fVgahTBVyKwfMQAG+o2YgV
jQMxKIVwEJav7mS9dn1kPLZmLDDcFQxi2JglFOmpfM8H9Ad3ho2OV0ngLkKqty4qEpiY9AC4v5jW
rBC3q2Lnxrq8DasF0d6umDeD54lQywYl1OwmAU3Q1wRSVe1oH2QQWrupleOnRg6r48EjF5RmNvjZ
qeQSYCn+YhgAFmBLRa8gn01yZJN3pP0CYsgbBwc+F1ZIQEA8+B3mm6uQW7kB/5WE9LDsbbKIiaAr
6/nIRTePhPLFpJ6drvUzmSyCSVn4IXYN4Hei73bKUN/+flP86eMsrhtbSQubPOb6Xw0lrRIEOBjO
wEmCAEL7xm1gINRujAz4MoJjgBMoT64v0+uLgZo6Xhs5qnd/Ee1cn8K/fyTrDw5OjNJcZgepMbb+
xVb1H065oBq90Ci9EdDp9FjC8r0L0TEx+Mr6aG/YUbX3mkW3hO9D1ginfd2Wn5JFIJBwB7dphVke
TYuAanujeHBJCU8pk3YtiNqMFzAqbVqI1uCkF9H7rrrfrGqLS88F8WJBH+Bav3HV5TiWSipJ83Lt
bmxOG8OAYZ0O2QFhM/tRKoo1yStoJdJR7qS3tcy22QZx//zOD/n7wyJ5q0mPEtbzsCi/scIKpws9
bbf2JUXCd77K6EKXNws8ggREV6oIuUD3U1rhfJPbxd6O+nwH/oqEDZfZQm6jlO1A9ibDHd1Vf0D9
yY830tZEOds0gCPM1uY72i/UqcReH2Sc2PdZJN+z9f9upOPWlC6WJ/yKC2j41zuiMhu638qyL4oc
zz27YGLK2/T7bIz44/wxx1zUH6ZJ109SPhNuUd+FQX5UTk0cywQttpAMBIGIOSwgAnFE+D28d7j+
7teRy88sFaNLlJxvH2vTzdjIiti+8Ck2dcCuO2/99tBXzl2R5vapDr4qQWbJVawxI83J6cVu2Tdc
6nL+VNdUSeMYQ2cd2OE2AwYIp/D31azLcxRCiEC+s70+bDYD1BWxTAGwa4uNxdC881WWu+JXi9mv
3+Qtpser8j4dIvuSEwoaRvFJ+MnPv9+Z8o+/Fv5IG5KEUr/dmRxmSe2FnnWx/CG711FIGN1A84q4
JN+w66135J3lkNmqr0MRfsS48eP6b3EelSurSBY5e4LFbCDJbDQGFreogWKQv+tm6P2dyMt9EpL+
lyN47f3AWV2HbKUqvywPLqhPtgx2gtYlqesd5IPDGPofWynvhamNc6UCqKo5KXe5IZ///tV/d7JK
z2RqiqMJOzAYsuX4+M/TLXMKd1CVDYh+YHiDXeBuSOYTLLjy07Vpu87qAkgfTAAFoGKv2RIcThRU
COcRZ0yBEGTbDUSm6yi5KXzcUykS8KGIfrjO9+tgwWw9ffz7575+rl9vC49PbSohPTYtvv3mvcVK
wspaD4g+kCNzW8XxRmlOAQTjT5IlLBBQbBGO9PehBYE5yZNmOxDEdsxiNKCT++Gq4Jr4T4+FheDA
sVMwdDgmj0t+AFOZ2kGqB53URbljrv8xf11P0EbkE4BDizWuCM50LgArln7KUTBTGR69+yj/foDz
TXn7mD6eet9/+0rUZDhGUc4mFJh7vXZiVJEQ3r8TvMpruJ8lIw7sqES3b8Gcn0zDHnahgEraODpf
WW4FO3gcmJdSvSBwVxXRgXQzV1U66xp746eoLzMEBx3LzHeu0vJw/naVHE57nGku3+DN3QUfpXQL
A5oEr4OzqWO2BXWcrbMJ13CXLTPXbsjPqaTMbeFIbcMEnrPdMHGjWw5D3W0SsyZwyTCdcwJdywMq
vQ5YoCMxzhhCZPJxzu1PZVn9RCPpsHTXuOUhUOw4s0gDWwZ/lY3xU2Ohawb/dC0a/v4lF7Lab1/S
sUyXLygdh2Pz10doKViG0IgJLyQxHXlc1X0SWRpusUK2qDdAw9skC4SnqLG8+3A5P2AhavbwJH2X
6KS7tD7VreNsBjN+ARyebsiUDVZF543vnKXiT9fDdYQFPQgkhXr7WjDMXrDSxMYZZzzCacdPhqu1
RyTlBas+KcuTYS/ZmNXUrTyKIeDBBazAwdT/va/Zg03iOBC6FXict/S1waqs2ehJfGwEKthojH+2
fiNv5a5sJCmxmfAwlM7EKsdso9gR30Ayi6sc5jD+Q7fxDOKRav0OFcH6vRr2TFzW3K2W6fu2++ZU
wVqJVavgVOkVm5t88QvgOBBjPB/w0MDWXx41UagN5hubFnKoqFBsni4H8QaotO8abv0ao2660QaJ
e1Gl9tClxlurRvqsTe8nwA58XzQU77Qi4vfqyhPAKriqS5Xlmst79D8Ocro17ZhD414W4w76e9JA
8dH4JNRvrk+T19PiV/AmEJD4PzSyDlHG9j87kqzpnnQIKSTT5u6dp+MPtxzHtMJKyXUW8u0LBpKF
YROL7VyuD6OlSnxpSvwcZ2D7ssWARbqdfV8acOGuJfy12QB5+56T/k9vOiEw+dFxmj6kwjfX1iD+
zV92qJdsTqa9NNJNkMhjQneFdoa3O6MWMPfoUMY5pV1f+gxNW+YjgVkjeVVbL7eClQKWcRuFRr9P
AscCQVLeXkeODhExAFXVrd2ofzPcQKv9H2TFP11bGjTluALYi3DfXFsJoqyUpeteXLuyblQ1vGaF
9gmtMWvcfI39Cs+AnXKUfytGM7oJPFx2wP0YBoIoMRAnPRRDJP5tjZvIPDL8bNijfrYPafcxt7SN
uzIYtk0lngqfKZSRdOZpMan+/Wb40zXgh3ds7k+Ls/Laa/3HTVraMjdCqbxLZPoGmDGjf+4aInsX
U3YR5a+DF12igcranqw9e0QF/py1r77VA86w60jsn7ZP94dija0Tv7ibjnfDjcKlNoxp8Pj3T/wH
GASAFAmWxLS5d7mLf32sehf4foLW/HKdg4rWzu6tFO3gaDfZTRekPmZH0k6z3H+aDPa2qRnGd1l0
qKrYfe8RX1q1X9+mfBYPXicefNe33/K60Ol3REcRGqRcY1ej0j2OppNRbznHIPdvFcDE3RXcEtop
UmILxWEUu/Z2ama2rHPjH+p0FESBFawxeVEqVol70ZnZf/9BkQFaCM/dpTvy3uJRiFiRxVA7cJwY
hjKQWYd5Y32qc1yEXVnVH8QcbKMRdXsOBuUgZ8TaEU9NSVT42mRruC49+TVqcVREuhTEWUXEhiTv
Hk1XIumvP6i/MIosWiSIWdJ70xtPfeATNR9m95FrnFF56DPxh/qsxHTfmC7yM+69ytF8WJsAuwg1
Bc6Kam3ZS8q1P6lbfHfYUcW0NbOWZPQOYsn1mLs6Ra7logHyaOX0kDhMBJbO1ECByDrrVc2DfStx
zD04EERS39xoq3S3oTvJlTuRD+MX8Yfcz70b1dTf/UL+EDyde1PW6bYk0+NJogzZlsEc3mau9TxK
itiBKcXGNho01H3KgdZE+WpitkhMVwxOPa5t7ygROK8F6ucjfPAs7sqj27UfrkL40sZAasDVJxyc
frtKXoRmN5hieEaNXJe3Ndk4ShJPzUEtAEJnPSO5FodUWQY3zMN/AGGI9nUy6h0raJYckVvfRtVw
h/GdH2Fs9aO20HlafgLmpcQOTAQ82slR3g6NQisNAu6+Ywmzz4ypJA7GRoOMHW3M2kNR3temO548
ZOebpCrOg0admyX4B2e/IlhxmOY7O09v6rYlPCHq4TzzV6ySUQmiKCjQyz61b4GB9nFh7GLVNEfh
TJ+zBtHjuEAY8rIh1TFPme7GeB7FGMmTV/sPk0lgWcIUeMqqh+vuYRzkJ9Pq2Etm4fM0v85mwIGQ
+jdt0OMF5cU2sgo/OqZDMAZCGo1WZlOx+RvA92/hg0+4vm0iuZDNsAQJTl4cut+tGHna/B6D8A2V
d6H++KYnwNd5zFKWKeWvB1g4aJtVcqbvw8hgMC1T+8a0Jqo9+zyydjgRseQAn7dv2A1YFx0Coy61
j4/CdsNdrInb1nVq7QuyB6PcePLnYM2CihgEZtMbcGsrNbDse+fU/f2FBy7NpDy0INiBM3hz6rpt
Vs0Quqt7Bqwtc+/yXHEi3kxiQlwooDk6KOFA/sfIAxAT26WJkSRrqKUhFDr1i+W08oVQ7Je/fy75
W6nPxgNKFXhjOIC++xauFyHRzHLWtA/MXlCNec3KCogacBvjxGoZiZXf3RupXl2fpz6tWUBa+BaX
buZ6MKuMgD67fM04R3bmAj6h2BRsw0Kye5b/CmlVfoAEF7GvX4g+ATlvMH2ZC+d480J7h84hZn1q
wbOI60e3t0EWuKiCgqzatcBz0IhM9aIkF3cuuWDMfgIixnlPvPMq/0MrAX8UKuq1rPv9jI9rf+i7
wPD+AaQVMiCCrA4QNQme5KTwfaRV4AGA3cyYyyBkBTWRK6ldvlvY/V60K+jNIJxNCUnOUm/GcX3T
0LnkoXG5ntdGYdcfChwFkyTQrSqKCu/fRLDf2BJzlLI+zsWIFI8RzI2nRuTuI6QCsexeoQTf1fXn
LEZWmbrjYilt19eGAySUt6qUfeCZbp7euan++Pl53hfM3NKavanuEHkhEGxn40KNt51YvF2CspL0
X6NzuG6qEQVuIrgTyNfYuvmRYWyvFZMAt7hCQX0yHOd7WJrbsaAWJI/s1FmbiHTN16Ij3LdQr37d
17tp4FZQUUAKQzNT/Zast4pEE9AmRLEdQD4cQ00GSo8di+jMFrlL4b0Hbv191Eb+NYN9RzBOX8xA
vx5H7cjxGEedc7m6yHoH05idskhvpniH2B7F7+yCKmZB65T55doMmKF9mzsIBjwJUdknp+bOjtMj
4s90+86l+H2yC9VN0JXalu17WKB//XRdV2p3Tuz4/joX1QFKzdlryezJ+Ov9iUXUqPAsuErzZMXD
U1VEh+tzG6jpA9LK4bYD4vdUuuLVwgRxqt0HfHekcNqdcW5KZ6S8WYVmQGJBC1GVv+ofHWQDAK5J
nenBUAaAPWd/JQOkfvuNS1Ws5jQlliRItwNZ17HovKNa3EZ///J/KHUXmrEN58mjZPutvMycwTbG
sk1Q89Bvm174XICgYZVq2ZsIM8A+MrsXryaL3put4HhVhWWp7d+HyTu0UBrX30pdPoPrsihQfB4G
Nr9eCOyBgz03VnR/nVOFyIaOZQ4ZUut1lxasKVDh1JLlfjqrS1MI5i55GTEZi2/H0oPYACOgdwUM
VnMBxiSABtpPAb0NpsKHsqtiNPHjpqvMD1npDlsXx9Xu+j+zxEEk2jzaMq5BR9jGj4WNykX1/XwW
Ru+tp5iEhutRo5c00E7jp0xL+SwX12qjM/Dm7sTODJZBF/e8nALKWFO14EZYxZqo1UZaSCMFQAxL
xHLmDzkRatdWrXDTL1lMYRbXAmq+RqUR5htZdcbaLxqJjZ93XNrdKKG/dD2nVYc0anVdL5s27Imk
+ui7E3CiGHvhTIewSqPcfSAe5gN7ZnxlJKG1Y/69sLOLgUWRw6C573Rxhh0jH8LCI2sbvFrSgiBK
bKLToeEgLusE2oE5PBPg9Bj2xIcQBWCh78KrmUNvOpaAdqAnlfEJ99FPx6zh8AYctH70PS4G5/zf
36dgghegFBtL03476cDiDp5+5D79pyUj3yW3XYaBkfXdM0dsH+nE9lpM0/EqtL2eIV7X1MceFfU7
n+UPB4bPzM+CqGi5dLRvZn+hj5wVrXF8P4YU26KY3O0ValYOJqm1qj9cP8IVDPrDAtyy50AGkk/o
kZ/PzyM6l03dtLsgBcYDomB+ZwAr1Nvz1kZzomBPM/XjUfrtQVKI40qnm7rLdUh9fW2UkwPgH/iC
M/Rbr5r8ndHqj12L0JK4mto7hyXikCthpsiRKzYqfujqVSUeWnojP3Y/RFH2z9B75vVxivzwcn1M
TdLZ7LY9XFugKEDcJCqq9SBpbBJliSsLlTOeWk7IDcbV/FZ/GQJywRcISu9EKFpUjUHJM7ili2iE
XoFzykGxfGqD/BZY8b5DZ/LEYw5AIGF5RYYq2sa2UJeMgYddtAcsICQ9Dm64Kebw22BN49NkqQ9X
VNlkfh769oyAnqgFp0MYlulPlrS/SQeDPJBkvTHTeWvpsNtd3dKJahk6SsJXzJ7nOO+cgiWD3viK
qXIkvec6ROcv0dwT/zYh8PPkvimGtV+ehGGtmb2YL9cqLidUcceY6yVBG5f2viDC0q4QjVPKXYsk
1zaOFiqG2+spMI1E5xhdfVZMxNNyQqMTqQf02hnZn0TEkfiIwqG6NZcooaae5FZn8Q9DPYdSnhrU
l8AJkXpfJVa6yZn129uiZcvrFirdOFUa7RQ2coRyDQtBHy+cHIeVFZXrIRzkhfQJ6KsuyvIltclb
oGjXP6WyyGSCyVFdrl9qCjhRwmIwsPFpAGjUqH1rVU/kfV5f3wIxN2fVXOIUHL9gCC63Ycuu1qoJ
poFTusarRubbokW0vXCRG2eeeaebio6QBxtjCwrQccrONqTVgxlHT6OKxBHwKnQ4694Snb1XdfvY
dfXhOhOKHPfZgiz+3Mc/kDmaOy93yQqeuAOHgqo77M6GraHzjsWlgEAKFSw7FxjEbwrrvQHI29eX
zaqGCBb4wS7wzt+2U44/FFMiavMSdEN0aBQb0znFAtA4EVGMDiAOGTV3tYCGTCM5HLyssf959P8/
+OGdhB1hUiv838EPOGS+FF9+yXxY/g//Dthx3H9xTjIj9inFmQkt3fL/BuyIf3GjwWDlH5d2Yxkm
/Ttgx/sXLyGfIoa+cKlulyEh+QjXhJ1/LcsExS5BKOjx7Jb/q9QHMnl+KYwYAAuLcbq17KoRH7AZ
/LUwqtGpKiskaM6M3cem4NlPcgvhhP0VGyM6WMJgyNDCxyBqScko5MEnkSdvxB4jFjJ/MIM7ltND
KgqszFa3MhR/TJceiDF79cg+tk+g135WdRVgGM8JQw+aMzZ1VKl2cfTt/BvN5wVIb7LPZbnzhf7p
2BHa/xzXR9UOJxx/xyxy8A+P4HLL+UbhfASGimM+QvutOScGNJSWKHZJgj8zOfd+9b3Q4eM0YMWt
G1JfZqN7moboVBUAnSK3UZvaG75wVi8AXDx7UYeW2L5lM1usOydkQqDzdpVLfgC3xMgSi/ala1t7
U9bNTqEDNiLrLnLWSIlgLVjnCTugx2nOy2+V9W2xllCjVq7s0Z14GYSp6hQBoIDdU/e7ooKolgGw
S5Ugmdm7JFZFdp41LLmXHS5cPLY6oYtvhuynwltuRtBk0E2n2H7VKm7aF9tRn6ra8Nadal8BHd/X
CJrXopSfvUx9poi49xrrkvlFvSokDs2uaL+5GQYVIyvSjWBmVln7fFissaaRbWSiPzNMg5oKbG4X
IkIBNNk/o9n/xNCGlWm2FXHv4+yvxsMc5HcxBrN1a1g/VIz/MTukpv5UxrhsKdz0JmLk4EUIXkNc
NknU89pu1KtW5d1cG9O6Gq3uxBXdDhr2ml+o+GAoH21t+cKdoslx89VCUvikiSJbd0GNM97GyIma
Dal91oCsNW5sp1xF4/TTc2asZ6P4nhvtuYqxVrkk3626rymgrU1F0YF7ru/XOSG5OxAxbFSTjezq
20SYe9MqqnWetR9EwVgKZiPW9AQjbOGsWWkn+6iBxYhTYT9nHnZuin6l/XRDRNveiIPkpmcwqrxq
VaHpwlJMX+Xl9qohMmE1OTmxFc1Atn1DjjezTbHXYQQLKLZH2E+7un+OYfxxIfSwyWOSUmM88KU4
+BOWralPPiGQqeDIYC+sDR8pM5nrYxe263yAAjXEGUERA/YqP0SuwAB2PQ0AhC27YThOqa2j3D4U
PmZep/tSpa+qDc1dF8y3ap6qU9V9p9bxbwbPwMzMK8XBYr6ZKcZ2Efn2G7xP5b1BYjjk4GltKaEW
T8JTFMFZYN/LW9/uiGlc6xHYZzq1JFPZ1jMW/ekgmR9QoJFShLNp07TBpiP96kAKVoullHxlNPwN
HEnGwmGCF9QAJCRZQK60VGpTltkMCaNqGcVW4lhM2dbu47WP9G0beaXgBd+uC4sYD7PBYt6HWbdK
yqLZyIy7NIxsYz/lcJWbmWxMb/guCL0+9Hml8ADjfbV6zeYck/JYt0SxM/7YRrFqN8SNs+K32pxl
XrZ1hsDBFIZlhC7pkkrmuGAU0H80UbpCF/bREQa36MQ81uKBMVvG27GPnQcM1SbQKkTy5q+1kxVP
JEAeKDaTvuVuFG66QlZAxFeL9bALkfiDbZry2WWmspiYvCVqIfMRDZOPqVxUViG4yq3Q1MnzJLYB
0oOT581fuGzZDVGxj93EGdUN9oQ4V5/6OB7W6VyJFRxav3Ies3nqz/lsP9eleRx95YNJ0cmq5W9a
D92yz41GfM3+iZlIekzsO7uV/WYuBMk3KbnmDXfZOBvbtiWki+jOG0Fi/Lpt1Wli8b2K/PQm7pFi
e5yPfnOgsYX9VbWkzHftVz/AgwvCZmMGYYYYhgM9sPCyB5Z7zqFp8XFb0B8c5HldfpsCi7Isje/D
oS4Okw0+MYKYSIpZflcIvLtBeClQRhCNlnkbw4pWpGAc/J4kdcY8em94X9O038SdYd34yTjuOjmc
SYM8Q/ylhtYMeUfl3c0MX4qpBO0MiE6nt+ZQ15vRkvlmADi1oZM1UEr0OBUT2BalzYGbes0aeS3q
27BBlAUm4aRq+WQbQKp1D8Q30SPxpjnhIu24Zc4R7ZwnQUwaUWAM9Vvf2xmdcwhALq/qBgfXSDLK
VhvLTM53OMYwX2Su3KUg2aI2qVbt5Hw0Oe6diZemEEPBumQ2+fjZT+0ysctT875ohcRt0o8H7ZTQ
K4vqZWRtC/5k1jUvoCG4dJNxnxvRFl/6yax8WABksANP+ZRk9VPaQ+cl5VKOhb8L3VjiKHZePdGs
50FbexLpbrtMbyME5ytoSioZwdYN8deiM4tNClE3A5V7sOYhXilU1ge5IP4yUkUHB6UvluYvvBy7
teneOxzPH8k23mfO+JPRzB0u42+6879Auog58sqQN1Kw8NXdD9MAEmime6AjB3r0ZMT1TSiAB1Rt
f0KqwDyTP91sXubEWroObOpGK4ntDsh3YdN3qPIWOOeYrEhxI8KSQIolCjM8BlEDc0GDWsPTx7AW
Nb10yl2aYytt7RgwKv3qagqDY4lPfO3G3JVG70JPxSLYRV66DyBMuuPeN/LqoIG/buob6EDWxst7
b1P3d01F1kUw8nlNsScS/BQXybAVg1iZdndMia3aOFZe7hxCjebyXIwkZcyPaFPELNHeZ+W0Brrz
mKjG3BBo/dka6o9M8MnODJ9dBWuJXrPpzfsgLIl480xn2za4c8kA7OubXg13Vax2he0/MOY9h0b+
AAV6BQIAXVRfr9uu32au+WTlyfM4cMT6kKb7BkYD5dUCJodFchZT/awdenVTN8ek6h5EXkPhye5N
OrvQMKZjAqrUn8kEtUru3EB3R9gCz9VwYjf20R+sB5jt2zrrzozpadTdaU0KwQs2rTvHr19U7X4a
Yv3DcDkKdOB/DHpQHKNZPoWlzbdXFD6e/mbIAiT4j2oYSUEtmgM0Q96b9XAgCA+SCLgUlXbsejvC
ELtAMAUYaHtGQ211oQg61j/wVgKHExKztGghL5Wo0twIqe+YUZH2zqOLP3Qcq/KUEscKgGw4mdmh
DgfKt67pT9XY3Mj5LFVxMfsJGpIBvqLkz0ReNeXG3hq9k9Hh7RrztRFWx3qooK0JE6pMs00qFiaq
dwBeQthusmSpE9msBv5qGGSF8Q7ckll1+BSS77DcMLt1xN863OsrH9tqJ727OK0xdcRRtAco5RbW
bWf7F9z9bmucUtm+IBmC/hN8OLqRLG9tOa2LPKWGn+bbITF/6CZ9QTl7UwXdzehOHJDFNzEGco8r
qwd7CYyu6ihHXSb21OwMN4Kj/TL2xq1lYZYLabJnBYCMlUYf8Kqz0ubYIiJb+XZknTup93hIWBRl
6TegHj/MmBsoLfL5OE3NYyTju6H5jCSvXlskI0bDbY6hTNTjx8yBWyyi1WCl934UfCBL6bHCqbcq
NXm4cejxSmZGYxVsAD1JSLDff3BS+xnEYbqJh/m2N9RXz/M2YyMcKDfgJptO/bSjh9wjOTHyd7E/
f/RDt30ca/dm5n7mbCaKl+8nonGnmuTHlHJ6xM+Ez3esTsOJZynHAMoyJ2uQpeUASamI5o2Z1Jve
16TY6cI5Yt4mJMCHek2WJDOXpFmVXXBs+nI9UVOvjYpx1DjX3gqE0Lg3CvNjPyDspKB8sEP7y3KL
4S77iqF1a42yXg25xY+sEcOFU0clN53A1dxbYfFNE55bhs2usDAq4GXEkSiJZw6g3iygp3tUbqcm
tF64F7OgJpFuHr4WrlOtavuMy2+vI1Gsor69U2MrV7yDfpAffBdax0YU46HXDtiCkBwoBtG9+Wi2
5mdsclDytNxY7izpGDqWyD6A50h/hO8WZAxT0sGpAIBMzLVWylHfxQSU3aTTWPnxdKsmMCBWAWxq
fmmxWbrRwuSsGg5Gp/1QTEa30Zn6CiV+3KSj/2F2uPtxoKyxUm76KqEfKTF2BUW4d20ASTL/Iut5
zwQe+eYYfy5xHK4jclwgNYQrxu5EldZYnwiMz8tuw7xtbzs43koEqKvYSuFkfRxme0fhR7FT8Eun
Y/DJsMOXZBoOXKUbY54ZCQ2MV9nRC3GPLudbmWGwA30MiZRieIzjzza3RoJmmAmSZOvYAVTCf2o7
TrsjjCmC+FNLnzAhPP/z7ag7vEPdfNtKlChlan0s+SmA8rlfnbu4+uyp/Psko2XDttgTujtn7M1j
YIL/IhOi1NARyobsgpHOeUvxBZNk+jGkrXtR3b3Tl8UxLMVj7rQ/QKbqvSfDPXF5Yu+nzk9wO2De
0eSMaj80A3W0QQp3mFsbEKcYvTKz2M4o1NqJyln44Nzg+m7nEBUCm/FHpUkubUMjek2a4MG1CHJw
Wrc45hgs19XgRzxB0UtakwdbM3py0Y0vMLfq5FQs8NFrFwTbrtpyC3hXOen03NpIvieNVD0p1nWf
myvsxPs2p8g0krHd68L/PkT6Q0HH9xDbTEMXZ+taBljNnHITp4mLRN4DaUz83LqIp2QXAA6IMp9t
lscrdcC8GScB6QD84md/ciB7eazxA0VFqi12HMWwJ0Bh2klZ7HKkp6/Yj0r/NCkMIlG5ILIzBPh9
ihIkv5uiYqJwst3LGIQfopQiTUiQpU5YAVB11GuEvbZLk2I/g1DcqjL31rqmckH7Gq+6qkABF9mn
ZABuSbl5x6R115imdbCqleOlw33WuHqHJHnegKT8lCIYLGNQn5WBwoZqHBm/FSX7ChxX6EfpI8kA
l8oc448NfERAIB5HJs9Oq7X6nEprM6Xu8DoWDsYbZEibsiu+LAG/BHnTO4zzGcZlvB4/toBZF0yf
3EvdncJGdvuI7dPKbpWGP0U2gujYRgYB15N8CUJorRlk3PJGrl1gtn1VvErYj8yiw3FfjwJDpSWA
08fpYxnepSquD6GFBd7tnYqfdnBvkhFfpHLT4RBwDNWSeUMpiu6LKI1DkHVfWVpU5yq0xfl6safG
ZxLSwWJ0eZf2qZXspMVZ684D4W7dupdJ9qkGuMMPsNOYGnaa2C4CKsAwXBEmiuTOmyH4weuHs46o
lNRnUmGBoTV6jhAWOWoDAoNI3mYHUSg5NlB78MgnjDM40mac4at46MY9hyyuCEtf8DWIc9Xg9E0d
gMSU14+MgiHzpbO7T/VobQmRmh6dadcl6F6QDZO2ifN/HYfNTzeNexgU/qubR+M6RZF4AjJ00LG/
tweIZX3BHc7CjnkGdISt9Mh6jsYyXEnvRdZV/pHiMfUNsQ8daR4sQXeHUpxdop++4kp75H5bs4p6
yA30Qwm3sEvgBasUAut0W5y81JbHdtEatyhtdniwu6WXDO7iuhJrxVRqb0LmN5MfdCRwUhHClZR4
SWyFn50AvOQknAJGgv5SJb6GW1L7J9iL1MNZv8aaQFZr0a8zSURAGiO4ahPAtHU3wplsoo33P+yd
x27szJpln4gXJINBM00ynZQppZTyE0KW3psg+fS9+Fd1AReFQqHnPTk4XlIqGfGZvdeGNrMRVupu
yyTUNyWMDbA198gqL2hn6AFAsrjGRava9BAS/hogIGOJUyxxYEzrv0fHFVs8cXptVyDuueMnogDS
tj5C5HQR0kISKKNevfbh84DmJSAzgEOtFPPN3C/bZGU9CeA8N85KJxzCGZQZWAisLp+zyMOz7Jbr
ouRHvejyuKQ/su6s3SDrBNahg8ADhxKAlD2KHSPQcxygGEDZu8BtF1mk+XI1VOoSHFYbsidNqbwD
vCEuqcy6G8SmrA41hpZAW/N9PKhAPflJXr2AlUPqFYrwZgrjZdfH0BMAbzIlMkyOViNa+Vo49bJF
/So875t0hNbVFuSWKTKQUg25idY0JFwyZ1xZdwFxGeuXLHhJ1vBHEeSDc8mTaZ1HzTt6I7lpOucn
5Y4N0A8t+xZHo5N3Kqgzzj/YCPWNvsB3T6txN6i6uvB2Hqtp3mqzdM5TjBQvMw462Y/3pXwG7pbf
zRN8A0zodpC+ayTn7IoqA3kzdPcYsr/SUh+fPbvbLZMdP4yWRqQG8pPFabq3ZdC0Xc21hnazfyer
cH5ycXazRAI7h/aLdmIwkmNs2kwlkrDf6V6z4tfES9qMHS9Ld1tLGsBmo+Vk9EQtyxbUldTiRJZu
Iy/9LLhx25FSHl49H0q32CZDidd6k6hXBMK7YlJ/Ecfek76tp3I/tfpwRhy8UMz0+VEu5vAwLlfZ
RauNGrZktpgp5UxzBy8ZszffFQNjvyZQEtKcRHUOkxuEAwtB51GhFrolvS7ZQAl1Hq10DRPSLdJc
KQh9aMruO/vzC+9eUtNVQbE2hz8YDnjZXlORjT99UZwHSHRv2HvZ0FkTa6bO3erh7N3ZtJq+VnfN
V1YORzCf3QUH4x0SRud+BASTZU7xZEXTeCJ68yUG/saKj+zHkovap3l/n+iAAIYvJKg3t/D/9JNQ
s34qbRgcuYiBJzkIarVoHI7Nysb655fhQCx9Y2slKzzdfWklq/mhqLxzLAv3ZSrrLTigAYO32e88
LTX3rkubQRD9dO/1QC9MJ+s/krxkk9a8xkU+M+wMrU1TaNVjC/xiLwpZHPO6SE74Gx+Tkd6KpJDx
lQRatS9hjGyzJvllG6yu4XFO9PGnyFXsg3HSLs4QKcRVWrwx9EXdizIX/pQwkkHKN0BOrC6WXlVv
oh8y36zT/snMS+5OMg/WGYN1kfmbmuF8zd4IFxHs+vafX66iStXP7JDz6RDrcXkBjF1eIgcAoa6Y
ebbU0diw7UFuOkaaN1XN9cuG59URqU6smsNL75bPbZz3Zy2J9VMzTE/WKKfHVjkmINtIbGNOA6pg
0NhsLPYWAxPUJt5R9DXP8kw0QWE3j7Sp1naI7AKkXv9KzWhu2RxlOzkuxsc8nqWhhy/OyuQgZxyj
JKbhbd4K/cTF88Zx70KaS9ozw8v2DIyCCCN+c4tDJrotgXDf1usP42JvBpHoN2NfRXxZYgBQOwLf
6B+J7PIbnIubRqXjRTMGrD0FWG1Dap+hreJn0mni/Zy5y7HNq+ghnjNCflVbkHFBauZp6UYmMPwk
AvHwz0+m//Y7//V3kLv074i+/1T0605d9jUmdRJYAGPWIIn0lAsHNFNGyFWUF9UuKqm6CDAqLyKB
4lZO7GTBXsR3S6gl2+VVn8sJRli93BtJxjBeNONnXY1foMXlY+Uwa6xsb1snpkHqJMez0TbxZzyH
h6Veuj8K5eNcz/aHtj665DBPD4lw1d5orPowRhx3tSlOZlHC3U2y+iHW2/VN404vTT4wwiqIPFgM
290ZdTwfSeRiqKubyZtVwidnDzHfyj6egyZak7aYXI6QeR7KPmleqvq5lAhMrbY74Rpwmdhl9obK
cPlcbPstq5vhGql+AHimNdtuZAic5g9uNzQfJh3bbpzMj35kfyTKXr2j94bq5QAEwtgwcuvs/vkl
IKhjBVUsD6f+riRS4smLWYvbejOdGPWIJysv4qD2pkvRaPrOmNroqoxVRFfSxQwifc11Lj4niyYa
F2VfrQLiVubZLxoG67tlLDkD6dEC7KvTtgPhBhbNY0tYlzHNt8d2Lp/R3SW7pUhcTmyOBNftb0N7
2RQdxplO1970pT4vHddYODg4mrM855aaGW5obNa5uHyIrdqRS/Q0jxBwU3gpwWAAYnZp8JiQxL5i
VQcAME+JH01+VdTcFR5/EmnwtSeWQsOqh2CboiXUWR5BIoleH8owupkTUmCWMT1aqmbZZJBpPZrw
mOwRwqlswCEDzd7Nq5hk6bt8G8Yu8jCGtKjTD4ZJI4/GgVZaFvdmFaMnmMPdMElv1zeorYqfoV96
3xgJV6u7mdkUbyNn3ifjwL1QQXKk4M2cdJdTixO4VwIva24HRkYGVDDGlBKBOsFbhZ1293GLGOIm
ygUTI9rwc9VBIXWBZkWDSZWKhqSogEEZsoI6VbucfNBP0wKqD/UAW6+VhR6ZZGYMr4DbWBEOxrK1
Eqg2I4AQH58exibi90hZMQ59RsXSarECSkU0GxzarUHs3B72FKsczcyqwODaNmeoMCqcrsuj2bk/
jMCJExnA/FD5PpgwCyatfhUmDwq/YWzBFW8IUWC/pSfQXBwbZrZe+z0Zt3ze6c2QMutmW5VuKK3o
VPRfSXbWgDbJVxrAJge0LU3UpuxOWYcIpCQkelPqzVuXGKCqu/nF6Dzy2FSHFcypkh2xDLiNK8B5
DxB0yYesIT3HI1URdyt7ieQzAkAHODfm/zHi8zBQ7LZd+0eH9uelQ3FXlwevsPDeT/ISVSDPWBET
EpIejDpFUz7XyH1oRIhM/9ZZpvONe0vz5WbdL0Cd5VUjt5apdPzBEjkkZr54Vz08oG52fx1sCFNW
BySZ9L4zfIEyKHdzzCZMi5uTboK7PtYRKlVmW477DRTTYxHW3zsoQFudFr0hLtaPU3nJxQOmCm/L
VnU49HeE+QEQjyqwgUX7mhfqLU64KqboS1VQdeGfbPR8znwnZoQmvW+VDozhTEB/bUmZNWqokQhR
RRK1LfnZuj+nF2bXvhH6sll6NuVMBY6y037rgoy/LAbrlpMWmBjgXG1bhBs1Dx9xGJ8nu0MxEP2I
wWCiAQ6gU9+2TlyOnfPOcRCzECk/PPHNBLg4IESPYr9wW6whygoawj58d5ZZMEzZdRT6TkcN7+MO
iYFsZVszDL8z2PXSSOmIHUAnDQfjhnQPsIgoBbpO9+dWR9cQkn6VfbdODKAsQUzLW53Ul3EjE8G4
u6ercjmbW45/8lasU6d5DnQ0+hXRKHvP0ARKbEevx8RrqChDGdSwVkTJFRo0U5LMdT/34kfDZnGj
8whVEb6IzNb8Pnb0jdPX1lr/1FtCGRO/ncB9t4yXenvytm3EvCRza752MKtmxQCziN0DiScbIjSI
IBgvRcvobUmohsjs2dmll7D8NBlSMyQhO40i26S+gD1GaxVTiy2W66eqa8jp6W2/g2blhyshJBXK
T9LmHto2cou+IPiO+D/NkIe0UI9xDNansT3DT+2O07Gbfg07vA4A3dNcV1szE+8I3cAfgskKxuFJ
L5M3W9ZfKYLOnWV4PqqYe9uZGqoM6250gWiUlC2UlxvDZaiTEQPJWAmXU7RGlHjmFSj1wUnFD2BH
qLHEdwlnTvezveLvBbUOdwrlqPsBAC9K+c62pAPXBnwzaf24LSA5D1AeGznj2C013VSc7mjM6lv4
+XPGRiEjXBUVwpeXs7xx458sZw5vLLfsu07F2Oo+Eanfc+dcrFKrbmvOAHvK9ukdYHHGTPU9Anoy
FfRdyMjRGN0dw3C+EWxU9unyoWA+QpLgI9j0TtLNP9pK73xkuYjTxo1VMizUSE/16VYX1nwOVOLI
uk2SlFHzrL0m7KNOQzQ9uWS1igL8sbL1zTJYC4NUEokrMmmjDACVWbOjUmAdLBD6eVTuYnwcGBGM
D9vUzvzGteTB29HWEKgzg1Iw4TQN06oci4KqkietYtBRNSRIlik0psnFbUYqATIy+zC5dyAh+X62
acZ8LfUN/D1QvlkCiqZ/iWAftkkM2jyfPfQtijvC1KMAMnu6HWVCPCsb9WEk0aGdtY0DpnRTJLEb
OLHikzVTQujRNAWJRDg4sqhng4lpH+A5cT0WpzcjPb8Z18RMMV0hir4Z650Xmo+mpb3GElihGF6I
WLph0Mu0alTnfjTZx6UEpTS6U4DfRgUbRdOOJ+3EStoJRnPkPSa6rZV5JdMcEhDM1rU2G6/6TgYy
VSl1Ip+uGxrSvIsSgGyG1WuB0WeTL0x1M4meUKToY8nAByc6wPKka9hGKx7SDD68Xunb2GRHiVJ4
nLrAycmQbDOKe0KXKyCn//zgNBUavf4rM7w/JzMipn4l0gH5mNbkDs2Gzf6VA5QgBd1g0z+m4HQI
Fa5hNQUyW5MxhjPhD2yQm8VjHj1drAx827LSrjs75hwk7WILcQ6Ou7APJvokNkA3nu59sUa6TYrh
OjTTT9V2pe+FYRE4ILaHpcy2wsrjbWntrenNdO/HoVz2U5TPKI4SA2mUTIMZboJsRHnou/BTj5Mj
BvZqAzr0y4DU35PhSbbsEPlZc5hCMlKjytGDGsednjRwdeduW0T2+2IMjFHd7Jm5FXKRXzOPBO/Q
6heb94tbhQ7TwkrgRUpeBPDjhP/QmeYXZ5xw7zIBGYzst3cW7hUXHUUaOgF3D+8bCHPcHyTDhtYp
D90RN+F4q0UlSUjFZXYBAHPQ8OJqB8WQILXWIRcxbo1r3ammPXSxezLL6YoQQCdoWwQdcSVhO62o
SgMEf/TDMKpktI4UwGg/B3d5SVIcAa1uMRNsxOD3qeyIUuCgjxLDPc6QEjYudPHerIUv1UOnGzpu
g+jBC6GMyQpRw4+k1lsjNb7o7y/0OUzA8pLFWEsWCIwyb/GCImbt2RrpM97L+3DhmjdnaimvR7k0
hrWfO2UgDVA61Mpvyi3vm664uAWDAtHEm5pcOOY8UebHjOLGaHi0e7Z0lquG49h/drrH1LZaA93L
ZJ+sQUdTvO5JSLACPllw28BYNUlZYqFl7USFvd/IxGaY5gsmhJuqJP04VO5vWKsXEYZvnaRWa3nh
jfzZNrrnClbHpvIUeXk5ihLiyEtqFMuzv6tWh9k+219Z7lcFQTp2hneYg+ZZT/KvUbvOISKmrCsB
PrKj6nnEUipS5nYrhs5QAbbOLHDt8k9gZpi48vdF1K+qiPpD4xk+zTI9jJ27W9JGe1kmZrSQsin0
UnbmtQwfCxtYgbl0O7twtmZcgWA3iAuRbf7o0XoispKbEREmRPAKbMb0JHPm45pS6g69/HzMkTEe
+knrLijsiUkp++LdrprLGjL5J1Exx6BUvxfFC5CHvX4FA1PuqAPiE7I5eWuPdb8bjLy50sZbG6up
5JfDpuaff26Z1l3aWNP7XKxTDU+Yl7RctL0xQlXx3KG8K0Zmjcxrx5dYt36Rk4x/88H2luYvddds
qCYuXgyXuIjCFNEd3aB27DgREGdm4UUN2uLThDjv7TKf2/UTLsi8K+BWfgkXPnFXu/HVLZ1pp4xk
ubWEKk9mTGWhytG9uj1KxY5D8TuyW/+ff0666UOJZ/TNtLixKePyi+K7elgouifHiY9WHD2vhumN
6dabKRmITnd/eYTj3exVmzkBPypb5GKLbt+aevdARxDTkZb45zquhlFDdtF03DYsZxVksl1Yjl+J
6T7VRn7fSdE/5KOC2ZbzhqaYPi6ljmbUwvooR5h+c7uT9Twe86i9kSTCbdIo/esZmnF76GxtaqYc
UnQBNfJsV8rvrMoN5BxdMg/ZXiRu6gnpelQAeM4kSXoj9IYpJMTQSLy3JTF/eOtOoNoyEZ4xD0ED
LktOmwNTYkIjhw51ZRhuGX7tcwuCaOiIbykJoB15fbKSSrDWzrOZfWbku/BeyP+y9TIcChaxZpWf
QRhz9feaT8VAPnEbP1JfVAf8fX/IztgdmOMzWkmP1f941VpkjEQ/ZIEXUuuMnDaTRR1Mht063SVI
KkovNU11qh4MRYFTCNIJUXXeYDW6h6UL4AxhuYXoLhbooPplfHd5gHgv0PbFQnyPlfPssuDJXecl
GXRv6/B27wuUCwjH8qdYLcTFD8NWx+PsZTEEiIwJPyXAi633yGoKiUlofKewelWpkGeCFeuNXpoP
82L5aHqIG2/QTKyVLoyPLghL68lGYgQYy7fYge4ZWyK5gBi6wYIYwW1EGpnorbEJW41xU4JWtCs0
EmZ2A8kjt/NISE+fd3e17d4aYIyCIWr26TrJZiu3lWEDsBi5wSZfHmL0JCevJi+1t+m5HfcN+ztk
G5fWy2zsTYfDjngcIbaOhk+rGfP8xoi813JS/frWAj4kogCG6ctMdw0f6W8ZWVBWrvc6cWQXLa1l
m4/XgsTUI4aQG3NwTeiIFaD83jy6wkqO2XKKihKNmTp1BE9ahmsfPI3ipS+mh/XC6fJ2+Coc3g8W
nvKeV2LrZ5pmHesemnLZ7iMgsH45g1rk+e2Z4FHMAXDfTi19NLzm3Fy2TZffiN7IgwIxF5siUCNx
JzYMjAj3MR2m7Jy7VXGUCJCN0diWXc1dwKyY48FB7EciXrDQKk1m8lWZVYiUUGLdyu0HkrfqwJhJ
g6/amIuxvo9K4pbnMa+CdlqxuTqtuLFDXoABKHkjMvduVffYnrqYNmZ3d6L7kkhFtY51Kh2KFbZI
LbPpqtjO+6mAXJ1RTJCBe4++ijDeaVToKeXdYoyEi0XIPkt72PS6e7Ks4ddmS0tISvaTIc0svCVm
BUH/LmL6IfJTJsLiinvXtq5AKxUTeXEybGbF8rtUQ0cYOmrTfGn2nnVpu+yxAm80IvhdP2YZq2dj
ye7FbJ6sZLp67XKS5Xjuu4Kix7GQG4aZj+D1rK9s28EsP4zOOpsw8UUFSICWVfNrwuEil2xDW1pQ
YwaPir+5jRjSqzopfbrtzGBSOIWvIS0xa2aVzRR55javnKdY137jLvz13PnKKvbQeLlGY548xd5I
hEvh2gg6TEG9pPN5qFMoOGISEqAD3daJugDhQOTCs1mZB/S6xzS7c+fxNUHiA0Dfkgc7ubfT+JkX
IsfbhJhFTd5rNSGvtgtwSqKO8F8TWsMDNx20qT3bkbmXjLQpVHTWq+NOr7Kfdk4/mIO9JGVN61yB
ETERFbWXVtHg5sXw1bkUKEWaPiyOyVt/agBWuMUtquGNLk5KSeepXdJ+K4cvz5gs4kptx3dmezok
c3+1J868vG3/0H5/aQ5j1hGJk82dSoTLmkZrfIeWV8HE8zIf2PczzcGXaaLAnnUUf8PCpl6T6adg
XUj0emgGEBxSzNJDtwXfDF2ij29cbPpBJsQ5m1GyQjlZjpYhfZfNJBjn4nGh/RhDpiGVI0UgPZQI
incOo3JmQczJWerXKP/IkrCV9YjgeLWJ0/3YOA4QVjdA6p36QrogsbZvczoSYG9qnyazbZ7+jRaY
M/IKYbnfVe9cDBkxu7Rhl4l0k2A+aiODkFw9YojhnBnQkn9gMpCv40vJYiC1o696GG6trH3q0Fi0
tvpQfUhWRJ//2bVJI0nzgS/8yriVu3aefJm3NywzlzM52/fIacuUjRjm0oZ3F8dD1uTgJr3lZlbG
Z21xBDWYawESfFh991TydTWG90QNwnrRpkgq9FNF+cyF25La4M1IjMyk8yE35Zs5VdC5aKAcIMSs
YRgCMbD02p94Qo7QNBo+cgqS2BzIb+T7gn9rmcRTU09f3kSFWy/EQ+fhSaL12JURgxMbj8KARQWJ
E5qWvP7RrAZsCQYt+M6IoujvCkkci6ifnYXbo8WInKIl3zTiry3himQuI9ws4+guRHRPGDL78XF+
IV35umDJpvIcTkY7UivjiCGT+hqihd53rfPm5dGx69m0ObW6CIlWeX1ZP+semJLtxbzUtckFEd1F
Sr7Aimk3cVYSwBLaDxgjKArK7tx6V8CkDl9oYyJhzGB/ErIhM9KKG2z7hrv8RNDdKQ6Q/Wfmp6fx
37hoE/lj0tvD7C+dwII6DMyzeLnUkbvOk5PAGMp7ew2/i+2fxCmec5OvoFtwbGpsQhKO7SRVTMrS
5RxrbReQ7MToaDHPiaDSd6iwlkS8NLMubuKGIBt6KTWVr2QDseLuFc1fP97XkQ6MTNl3NtlMxGQA
3MlbGi41S54GyrExi3jNuppmWbcmSMtz5zeFxNPBaWGGDKLQo912xDI27szdmRKGkpnypI/Q9GfI
HK2ZfQQRj503pj+lA3N6McmQybX4HEObTcaCqeaYbjU6fMANjDb5UDK8kwzWNjXQUSg2w20oi6fZ
PocQ1f0l95otCsv1RoE7BvBFXpsMFE7ViKB3MMqPtL7+aBX3qpp+Pb0+yjp/zp3xqti46tL8ZejP
UhLJbC/2pSW1bd3Xzwhd0FTnV8nM0yPF5we/z85M6o8wcxvEWhz45qjf1M0qRbIrjaZ7Csa+ODYt
yoBe0k7qgKKI+xgpmcPer5FBgNSZCUOpsFdabJ+lfSkW7SEpMxYJRra+s2XgjZP1mPEFjsujvskP
QjTMMYnOHdwKI3s4XJxSP0WyJmqxjLGOrtoxRycnmkRCVQSA8WkY2ajNcwvTHF3yWNNPdsh/Hco1
P+Uq24QzQsapVzsMHtybkRnu/uNTHorPuIWLvyyM3OCUb0wYVzyQJEhaRfc6hM5hTSKd8gbnBSPK
2ESgo0h69SPxJWvmh8YYn5IRYGDXsRTm2R3gNZRJxukzJM/tiLT1aWm0317reIzhiLIKj7emEO12
qBMUKgMRnVPGwMmO9V26eiWnBis/GxOFOVNJ0uXHaPL72rlbpdC5ZGpHDcUwVGNdH8pqu+iMCBls
EQ6muwdnbAiAQ07kM0druORjgi1DcYzlEDi6pSGGViTbG4/2kFLjGpKPnKevPW78fjFumH98gCdj
God+3m8dl0l7rQVdDctKquqhM7hMVcz8ORPjD+vimVVEhWqG57mU0avZVSDc3/V18wVtWRfWfhzj
H0Rxxa5zUmPTT9Rb6BLucpEf2cEcqoXPvMhgmIb1e+dNp8jo3qbJSMlrIwOnSg+JS3Abe0vSBvji
k5j5nmzBUSGYw4HSMlxVFu1mfiQHoNqGRvIRYsDnGhvYxUkefa8j/iDXFzJ0lmMO2T0zu6u7DLvc
dr+5AmikXM3xwVCyyExe6HSSjfTi80KitEl4zW7p6q/O6LDcMimN4IN70a3lDM9W4pxt4by4C+IM
OV9DHl4GRke70+8TjFxiiR6LVWnZGZNN7EHuDx2ZyUUG0mQamGgb2uf6f0AKQwOjp/uRU1pm3plY
0I8mQXuoCe838x5Urp0zxv7ANPtx23t0a9Y+VtXT5Cz3IZaPbGLMxy0/GRFAgPYvndvGT5d6L80S
YWLevph6fKezH8HMr/uAqmMGXjWCYcWMxGYdUOr6pjGtp2kAskXeHfvt/KsjHmoT4Q1CqKfdk9iS
+P2oEKHpqbnppnxXEIiwIReZy86WZMo4tFIjb0cZ/ayPpwddv9IKxIu2+YB0iiu17R9mj9GQ7dkE
uSNt0sbxUzpUe+VMdJPhViQgaY8TnBRkSeFEfxA9y4ai3nD5ZNoB26IEiHLLYolIzvxYSCCZkXOq
oCZtO03Xfdih58bUn2c8U77l8ckN43QTasWquYQNi2yQvLGbNOeRXlosey07tIR1C2cbj7DybFIw
UdO3xY9ZxOU2Kc1TFmJEtCHr6I0VB2Vqn7VxwjdFoHw2uTJgPfdTivyRv7ZGlLhBY6zmpEl7Kip1
G3nvTss5SKZA/m134X2iiqfGHhHQUgE0iA/zJmSKL1KfdSjLoAWhHPx7nIYVV09sFz9QzQJ7gT4P
7/uo1XImlMbyx4j5s7Ga5vN49nwkFwCb4bGzFgzCGFXktAjN79Cu+HI0seLxvxlyMIEUJVcp5q3T
jQcLNQirwiwBPWoG1ANEDxP9XGQtd5OWUshvusKmt9CwLsSkBOsq+VasHxF0xhGhQ5Vv5kUIA5QI
rGWM7mx38PbkXl61sf+VqYV6v0UUL5ZC3CQoYNXC/lFwppOiwnjVLdd5xpDdxLZ+AMCDHqAtqn1W
nKXU/pJ5ZiaGF8LAxs9pk6tbpjLMltFghhbTw74AjGIrmAi6pBD2bOFbhOkgt2A7StQ7TQ++i4xh
s9IJRqIyJR7qO6wF3fw87yTurGEBWYFoJRqWLRGR1gZoxM7oWPlXTckFAyRpyAQ8KeBlIx+76j3j
kV3QTR65F2TPCzN0r6WnXX4rEMWtsJ88RJW3q8bBKCSxWMVCPIlOBOH0U/IwbD32gQH7iK1u2W+D
xtpLuU/sZVqmZ3lQi5aeOOuq/TydQHKxk1mivzrmegDLQxoKoimwUM6RUfZ7l52n1qzueIhV0/yK
xQApOJwzL60v1PKB2bEv4OOROemsPeSkUEd6MBO4LWR5FxHmx6h1BiefsHczWqrxVHsyO153u0NT
Vvpx+2EIyA1RtrwbGD0H6Fy8FqeOwR+hDfFzGktB8A/DYrRKu3SK6oMCBxq54jzYkMVD9F12xcs0
eAZmPxvlY89YY3JbYlC8epM61U/ppkwZMLOlqn5eL4FeY1BqVsUl8fgMHcX8scE0ssUxSsKxsdV6
49nUa0ISykAzeoNNE820O8QLC4DsEDkLnBYv/IqXbkDCWH78Y53//4yB/40xIABD/c+MgdNn1f0b
YWD96/9BGMC7/y9boGIWUlorR+7/8gWgB/wLnBr4Kd2ggdMNQC7/iRcwzX9JHVk4ux9vdf97eP67
/8QLiH9BKrDg2VLKSQP8wP8LXoAEqn/HxRCQagGLMcDj/jtWAMMOwM4B/HmzEBuue9X0ZLM4J4Gl
MpqPqDfzO+ge6XcWm+ouIS3zLJCx5UxPl2Y8LkCFsDY7jpz9AT/0R1Ihhsf8Ula/aYpHbKNzHGNN
wCODBHaRgZbG1jFhW8oQtS/kU03i+zMuPvw74J0qUpkyPIlojSeECW2EnJXsa+dVx1Z2o+M2CISX
j3dN2tjMQhb1Qu4EfiqPLUq7SWzZX13OxyePKfypTexh29jYxTc6OuDvsCmjnT7MdX6IDGX+aeBf
hV86s46oM9Lucq1wH5dJ2lxtI9NBgGD9morSdC/WHKPLlUNtXQm4FFjEM4ctUI1D61rnjONTsydO
Tc+QuKRug64j9PCUuKmlH+xi8k46OcKvs8tgZhO7tmZvSIXTLoRtDddcdMlLg9r+w1KZuqXL6W7H
uXEQFNECEaMq1bUUQGJI/GSWCXBBaYyfQKcgjiKyldcD88JEhXFOqqH6Ehlf8lbZbY+SXccehCXK
3iGKwsqajfP96BrFoxMu3t6Ter0z8UPfMdAyEDI2ZOsupo2tMyxr4y3haH2s3NZ6EWVbUVRqIt7M
01g/U99Ov3nbVbdEQmNcrbExZ7FR3xSqoJnOMn3YdiFrdUMq757CI4IRMUT1Y16X1sliYXpoC+r8
3BhpGaoaZmfa9w9e3lSBu+Z9idpZbkUSlScWogZnXGGJkYuo9B7bjvO+t8jTLuwJy7ldoMDbaIq3
2KZ3DWM36OO079Sw2gRIvrypcy8MMkSJJ8r5ZtfkFlmmGgubaFo7l7SllN9kdu0dB0WKoh1O1gtA
8OhSDWbyIQarJ6SUNx3WiZAAzg4tfkZO8tYrU7Ys7tQbL2ZfZD98c2i47DkFvIuvGW1EY4e4K6p8
O5Qu9aaDPQ/bhJjsi1Ul6lYWnuOzgoq/yT5dFVlVEp4cVLOH2AFDsD4CH4m1iFOy2oUdzaOQ6czo
DkVqEswejhRc9dRxph1rVKLtQNhjI+Mj82/tT7cN47eBOXGMHSRRFPUt6/Uit+7wCCyr+BFFsJVU
7DLtJL3NgazfeLNbHK26mHFMRpIFetUxZVIeE9cQF27Ayld9QPSJ3oraGLcL3JQf3fW0qyjC5onw
pfTUtKP+PBl4+JWmJTekzSy/8bq+P6SLUlsh1HCrVRj1Z1MTt6lrWI8gX/VPlxy/HsCo3gV526Bi
4rtGeJ+THjKY8ADzcDMvYZff9X2c3CpWSc7eTuEWbZAgxs/dEheHOanHQy9NSAyjXIU0vIIxKhZv
jtHVGaUKSHR3ziZqpvOsM3AVJMbeY04m8dDra98Z29mmK/Dqz0oWRCvKzO0v6WSau36wY6zmjIAP
KIq7i4qz7JM/bl5Xb8ne0T3juZhxW7TIfUFVNBAzwomsUr11jT1stSTweDDvTVEysWDW85ZVRfzO
eDM9dCmBYwBo8/w01utWdzbYkBWpAfa013dF5qLBaGeYu9Lp7t3Qne8MtHn0pCq6NdXEWp2ITfuE
El79zhNmq2tYms5RFGJ5InOouDARivfNCDJ40dHSAv6YCMrjEMU2XQ//h7oz243kWLfzq2yca6eQ
kRE5AT4GXDOrWMXi1GTzJsGpc54jx6f3Vy15b3UfHcmyfWEDAqSGmqwpKyNi/Wt962VsHXlyK6eG
B2u649n3DEZ8ykmXwgR5r6myPXdWww0PZRpb6NBGl31GxKlQi/wSNOTCp0Co5CRI3Zh/Zc5ec+f6
NDm55lRveMjsumLa/lRYhHbbyiX8CALhkzKd/txWU/KYVgkAvUTD042jfjbuetiULzPBg4r5YFME
ZNY7dsiw8YCe+LbjrtjzIxVWQy1eMOrh7tIXlcThRnej85krnqbT6hO3arxJR9Wd2OZpvY2HmuwT
xE+mDp510TeS5pbSk+aqcUdxX83hQKBCJyfDnoYbKonUU8BWzVjIURUP5dSQseyCfNxNDSAbOy2Y
jY8zk1CUiupt6MP5uigy/7Y3MBM1Lt+StgyfLSco78E/I7rR8HljuE2+s+gzfxnpi6IluRDhsZkL
+12XnrWuLU0VgzLqowgbm6kNsMVthdXnvaqigW5JjeIWULaIiUNvCoPK5LwnLxlNmf+IwVZfCTfS
5lpYpvdgY3W4qzM/3aHKyI0B9u1aZZm5wYhlMm5LQxgCHedadLTSYk5Q+ocyIp4Yu0O0CkGsftTh
2Gx8cgpPAq7nuocRhISg3M/SmpkVh21gPOZBkq6VKRvybc6IrZqhoN2LgoC51R9BNtsbwPRUvEXj
4C3SzHOOYT9xDElg5GyRpYevkUxx6s6cpBZZbJlvNdxtqKdFgk2xg5FJNzhuGfrwRoyYaYntnBHJ
Jhxp4Jah16BbylXquuFKVfalmDOkO3xEXBfayD516XO2CuN55nKtJSZUhECwAXbvoogGqJBxOE0P
vlX1eHG66hi1To+YUUe3IgL/6Q2NdZWrMDo3Vm3dO6rktfBAAI3aCAsJFQBblu4ET7gMaeaMSIqa
0RxzHDPmJ8sW/VPLl/hODi5X7ZR0EOGwbIrbkFZN4sKIe1+SogZvIsvmNeY7sm0SDTB6VJwuKUCj
Q8qlDK9cUhUkkxVnZmtvRAbBl6IPiB5hs0YLrw/CM3CY9OTQVpx75MnzUXIvqRzI4ikc9tor82uF
6Lm3E3N+LWWMLtRZpHecUr5ISTNdSCrwuU5i+5xHeXOVh8G0H6sh5uw3ZkzEUqcXAnOW0cGbvUob
5jrzBx7kVXjAHUlEfIkDmwZNGo9WieFayznCIyRgvnwJ88R9j2oBKplcFVz0ICmuXeNyokHOuSKF
2NmrDgMU1uN6aJ8i5dGDpAJnF2UGabkgbItmGSrRL8OGck1ChuYh0F2+nTLLgH2QyOuwdOz3llJ2
ODYsq2cylvnB83LzwMqWfI21Re518tmotH3t7ctwCo9Z5gY7N1PTyhhbeRzwfu9RogPJsjVjH/YJ
DB1mCnnW8MECHD4gQE9zkaTXpnaaB69LwwdryvsrbUbdcx/AoCSIHTyxlhWklmhAY8KbkoSRgYGu
U7uMtLzaIBoOVIQDrcsgbye51B/ZMSXw37N0UwGY494QOsO50QVtXgYI5cHyiE84mYc2G+eMKYJK
aeSvycN93TC3kSkqZhYgESaheW0DIcBqmXcBVv8xuHGcMnpq83J6qqVLCm3u5QNIu/jKMlO4B7WM
nQvKQL7iz0p3dB081d6wniucnjEf2KpKZgzysGnEg2em3G4rmW0KtOQ4apmHA9FSJ42jddMUqrqe
DW8irA5adddm/IrI4UoaLFniReiL4p06oP7WHb3sUZYp5c0WdnqTsSzjyjkNrksiTTfSxBjZ9MH4
lpEDwNIV46aAe4F+lKrJuDUZCh6ZKwM8Yo88XqvEZk9TzxzvGc9jjVzQA+VulZuy1yt6SoXiUJjr
0DKndeykFLJp242OpTP151LS7FT1PfdTuzNXWVRyipaednEoD9i/mwgtLRSOderdS4OjGrtqodRk
X3kes4BhcKjqYgzr4nuX/OeU2bcENS/q+cBGLCiiBGs4DUFDFdbnwA2zg1NE/TlJgK+WvHnlshI8
puO71HzmUk5fejt1DxQNG9fg/OePopt8iDcZJUNNUh5kAj8Y0iECo9ekrxbjl3vPv3TUS6HHDQUl
iMHQT2ioilIhblU5suBO2IuxDVi7LpHBl7F3moZxdmY8klEdrug3FkfIN/PzVLj560zH4VaTm0iW
1RxA2jQ6LHNx0nMx+Z39OjNU2tlNatxqYYwftgtrlkWt+/AGr0ecTBDFATZsPUMTA2hmX2FvYUgO
uql/GcqguuK8oh96tJWFsLLmzNHLPRmzIKLClwLJg732lrEQvuHAHYtd2ds2pzx3fB/awP7mWyKC
UirKB01B4EcnpnApfSO8rohsL6ncFK9OxffYzif/aSJafcTvXxBcGPFDJMpwN4HK6fHE0tvDqMlC
oMB2mJ+teQTtECLw9CHRKQQnfzt7XXkSSZi+MjxS+1y16qbXVQEbBX3RK935FmJN/c4gRH3BHhq9
4OU1PmwyzYy6O3aGpUBSanynwf9lVWs/nUh9pdzM2WXVzGEstt4YuuDByYSINUNeeZwmw4RZMdXq
AA9Un2u74gLmvVF4KQzxKmlPXYaeF75XUWgyu4OxCv3Ew68kdH+KgISnG6FKYmTo3wMG1dxnlHsx
pweW9V53IK/GSCgWRtcy904RirV2qQL2J+By3J3kZSJwiU3XQDnzBHXdLgvvG77m6GMO59nBGC2A
4dkOlizTbLIvmPrL06T94iYoLTz5ItHT0svYMWHScj5TYk1LbzahMU0BPy7jAXUO/kOG+3mc4rXp
tsEhcBF3FyKkR96agfZlPgsSYqpcZszCMJuMuf4CqMU5gCEb5JEj16UpLKvM3VBFZDKkTG5iDrHU
MdkBcZi8Q0NsTAhlvFuoxq6Ob8sRIN3SSjktl6bhfptUx84kLcY93ghrP2E7vLJCovteXgq+ZYb1
phupn6HoBcx1becuoBZg5Y7cNFf23JakDVV/o2PoQzDru/08xupYxq6rkdlhBuOYF6rZYFou6Vow
SvZgoyk2XjnLtyHtcTN2hUOx+gQiZOWQON3bdt99i1So3RMDLlRwy813PMjCqC1vVyLw0vebmx0v
0SXy8TKliM0ci+aQ3Cf3dyOyYbUpfKI3LvG09MocW+9YGSmjPr8wcurSMmndzeBcD9yysmv6UiwP
r5NLMTggimlRGW3v3yjSGRtKL+UXy5jU0zAZ871pVxEHONd5JG827BGZwXclSrFhToFevNSzmXwz
OTS8xarTrCSc2DigG5cFoWKmSXrt2aD99C5Gcr0M9Sr5BZRAe4eT6NJynhNiWdizIe6NwiXO4uiJ
DFSSVWSRay1xjTmjzSjdnnjjyrKtnnop2s+EMoCPKMX/icXCTj+6sJxuCDbrjeHX2APKfLo0n6fo
GSrvqwOMYvd9mhzjaLvFgAOicbgdTe6cvQfcTQ+RhmJVNQTaI6hdpMQcvAhJ1x0ZObufuR8H3VIO
ZlQC3rFJhsT5IMEHdNX3XmkCSQgqjgkaRRrzVyYpOTvENPwapaXejyCzVjZkobus5zztOoITDlDe
6NqxIpzATRXFb97MAJ6WaY0F2vKeDCEqQuMOIADDwTE+FEzU7AEZbQlKhQRCUJOS2tgB+H/cnTU8
G3Q1Z1NNVJ4DQbctRJqqm9aBa4svunPJ1lqjrD+6KOduQG53wIrhhegTbm/LPd+PAvKCyxZkgU3Z
3+WcdJ4T06DiFr8nIxxq0IHZtZV5a9htu06BaxK8b0MSDirqvOe6NgMqOkiu77WPXQzOXe4ve0Pi
QmmJLNkEyhWRZ3KiOd+ZXHyr4jR7UrPGBxiHqQH+JQ7aT4IqF/pQVtXHYcy8s+zaWHD74sj3gag1
nUsVDATKRQp9og5y3M6mwHActEgqy7iOzQMjCIK3ZWcya4n7GmufOwePXhGWL6j3eKyK3nlktgTW
m6Ljgy1SNCTY1WBBTEKIUe3Mp8mgNM2RrQLk2SCczkzZnhpL0evOkMU8E2SOIG8bnFs5VgXrog5s
QfunTB6ysQjm1RCFythTPp8ZK4WZ7loJz9+lvTUuO2doP3CgG9t6jOFt+TN2LSduiNaNg/VYCvL5
bskWPaBF8LUn27jDri2uMXvhsZk0GZ9BtpBgKZw+NW1Vn9miw48PKzkufSiGt5VQ/W1mlNaGjAjB
NUxUGJ9zZ4oAxmrjzoYPtB8TEDTwR+q1M+KuWDhDGmxU2rukSNoy2hcpId2YBM9Da9iwCsmTXo6y
UMebla57uSYSi/ldW/kDiqgHWrv2vmWFYXyz3di8MUYfTrgZlCGJNVN/5ClaKQd+GPgOveUGgIwt
THt9qEIDU/RoT9dNMMgrFkyWO9iK7qs3RtU51w7J6rwzPnDicdo2uwhvrazGq2g07HvRSYn916g/
cXJGXyWqy46U1xaKYfzu+Pl0pZQ7P9cNY3q8+OOlk0WFxK/SdDpqIDIwdxznZWgMmazdjiEeoZn+
rQB+CuxP9Ewa8wtaysKh7/kaM66FELDWZCK/pX5l70CL0vwQkfpNpTeS0sKX+BBDePywo8rFOTAF
5h1KWg59cQgv2MoOsRTPHQ2EmUkzt02suiogOMx4tnGZVG+loXaRQIvMvPz73BDIys6I5h15Mg4a
jeXQfiqBWjqXVyuZVmLMhQKCkSXm55g4QeVBfmdFwArL0RGfZOk9i1Ebn2qejdcSKtUVmH+HDxLz
MlcbqKtc5opTclzG1209ORGJ7NH52vQ8BnWktkuMOB26ZZhU3lG4QftmiBL1rfBauUqQ167A1I7X
nfCiqykhirr1ozAZllGR2uu8myOO5JkdrHFyDvSumgi+JN/ieicgbu/lMLfwQbDXkRjJhpZRYKg3
lbKyZ/KozTk0aURY5FGQHadypHMr8MT1VDvGVTkm4xUNB8UWTxxjUZO5/IedWsSVmhAmEMqE1Swc
6jqxn2SETyUFIfsgnIw7ngNQUM6RlE91xeM0z7BSbK3pdLdQTXTVrx3L0Oc0qAx2ZSRZiqZAK7RD
nEVhNNxyY4UDgnPiagiV3OSNkOvOtOp9SynZMaMREtMIEGb2odrfibAolzBM/QdS7wWmN06X4YQm
w1JNNn4ooRCzkSD15zAm7zq2fh7K2k5JP9j0+PufJ3tO1kxr2jWTCCCWtpPBbYBbtpYtRkNFBQHq
KrHpVOBptV3V3udV0lEYFM7YlvD2DPhHj15btTs/a/116brxBTefLnirWVvjIFqPiVQUHRF22cIX
Cvf1YDk3Wan59hraOCLhMQvKJfGiFlzVQjpj81ArEp5cyh7FftyTo32W4JIfQO8f/DqQ96XoegH9
2eyBfflt8co6n/cE8rzcJsHltx95qGiLcZIuPrQ+5ik8tgZae+qqK/wenQGI2GaEy7HRfaDkLL2B
wCR2+PeMg+NE2NQB9RnV7cCVeae6OMDyMqgy26acNJNtQIXfWxK3zk09V8lz3sLCXMxj4MCDMsu1
HgPX2RFqJhFoxHP3JYaU9gXnm/MwscspFz39O3eBVPW4YSFMg5UXj/rZlV4LzMduG3OtojJ5lEPi
7ZFytL9yMQJfTbSGXCKBphGtRiTod3Z3JHCU0JfsP1awyw3WCF7t0eEjqDU75vXYQ2ZcWpPd381+
795Gvqrg3xhJeCplA0nDmIjGrUaVWXqnogpUDjjjEJ43HsZspYOpNzlxBIa4DtGOx1UwtrGmm40i
yFVoVtP7SF4FlnBdSVR6QgdkAeOgZ9fd1nDpmBZS5Jml2IAmuCb2s0+X5zezmj3/frBGvMx8cslj
S68POfbImMGtgEwZOHciSMfvpT3oeSe4VA1yjV7+CS5QNifBKH5aaFTw4b0owsLdCntinzBkyfhp
4g3IVrhC22qd8UE2WM3YH5KeuCivs24mtiWlcN9H0xjyjeN5Bl7XseMWUnudswttQXgG717Kad+M
HJABOdZWNtGuKhYAnmKYVcRe9qWmpXIZzpa7r8FAneVM7ULWRk7Mbd/T4i0odX5npm4E8mkc7okV
VMc+0z2kir5lieXvTnvZS/ulqbLkY246ZMFkbs7eHLALDOdd4Jc1ZIbQqzk1YbPEXy71Fctdd4xt
02LDijtNL6hzwFzv5Ub03BqJ/9myo/0cVO8R29QG99UMKYw8dtLXn+FAYcbWyH1s8r51aYdGoVv0
pDkWEz2Rr8ncT4wBGRScusAHQJV5hNXrAmq5p/RNOVvVkePvTM9P41wVDd+hjQowELfGnD7zwhRl
F1BbhtlSN2ET2gfXTLqnWZPZSazZxCPvGcYezmfKoJZMswKx96oZnJIV96wEADVgJ1RXtttMPLJv
nZnnX0svmG46T8TrQsj2fdJxB3vIgbOVAro+NsxsVxHWltvO7vpNY1yCa7qtRyagKseaPpTyjuhU
d69HuGmt8rp9VDmNs1ClR8IZ1gEzBxdVSUztTR4N3gGeMV/1IWXaxWRzpWrXo4TQqLgnivFx0syM
J3dq9t0lntTS9brNirjZxFOnsANOOHCGrpxO8MU7nJBsZRcdYe5VVPku+XwOpndAfuL7Hs4uv9fK
lrJJKg6/dFfV9Qigpqp3cVoMXzgdQpKzdCt3aWqE68TqrBc2//65yiNrSwwt3PlBOzhLBo8gnsmF
9czHDfOysmHhwi6vpfMYzDZ59tTUgN6hqN846Rw1i6BN9FkTOOmvGSMTgIm4y1BFh2M+L9kbsfcg
bxAORBwqQTCbAUkKCWNUX8v8ohu6Y2e/0wDHmxbwiXMAb729qKOQg13eZUQAcrhCfHKjstfQ/MWF
vkX869eGnf/bFpPtZ3l6zT/b/3r5xe9lxQAmjPR/+/GP7a9/pnR39apff/jDmh2lnm67T7R3QngZ
P/prPe/lb/6v/s9/fH7/LX9lHrH/tKDi+Pr+Wv7j/r/f/eAgufzMbw4SIX8hkSCpeYZn4lFV9k8L
yeX/WLTImRZBTwQvutX+ZSGBPSe445l05RHvw5Dym4UEdwmWEk7yvvJ8l8pr/+9YSL5Xu/6+UpUS
PttUSlm2ZUme5E9GEizbVeA4JHpnZ1yTi994bviQwmZNMkTu0sDMUaNBl8uLXzzIPvz6Ky2nyyDq
byK085Z7+nTVpffFDLvlus820KRfe78FmHuKmgsI+dhKuY26FvMFM7q0xSt5Z4uQyRhsNpkuBxID
FsOIyI+2hutSYU4YlOu/MxFG0mnP8OJoaYshuPVJ9dAxAzY7CWOtKuh3cuf7DjD+D9EPu5GjYk1E
sOtuYy543GILt/qGKTsRoPqJ/fcKyinAxI6jxmCvQwq3KECdvxvEn2zH+kzJkKFdcBNmGqqCJw+Y
U/bGwrAqPIKi1YY405u09NeUFqYMBn7TQCTozQPqIsB6fWU7IfsnQu0mOyY0S39c/s6ZdP71k/kH
yvu5jJmS/vu/WT8WilD4ZmKeE+xBUPUkmvXPtdha6V50SY+6TBlI+Jr1zyIM3+pwSpbNhOhuTeBb
g44Za7Vtgqc4YcCEweB1sPpxFzofYQ/mi8D1cO7kox3sHBk9IQ5gqh6+ob3+Ve+k+3O3zvcnzMiS
EKrv+NSx/GhVmjPgY3VldwdzeDQUoP1zg3qfiROBvxWq+kL7a55eql5C+G14IBYaJFsk0YiIaIGZ
WY4QjwpcoHo4afPJz6+aGrIBay6eXthtxn0blEdhUeWlX0v1iBHHdG/j6d0mjoodF7ILoIjwlfEJ
kYBsqR8SB/Ov8ZT4j8FwrcbrQL3UMoeL/FHBE+8CKD+vYXZv+/kir68v10T4idf0Uue9cPDuesO+
Gx8FczIzBBsBWAmXBrG+58J/xzuSNadYnGVzHVePLvXxRv8cNte2V59S7r3gKqtwustwNUXjWdfd
KvRsUKmg1bjKNSC8gAm/z1MMZ3rshm+loqTzMalKjAwUbMGeMoEEVpYm2masnAcaN1R1sogcAdd+
8FVBKpSJxAWoT6Fo1HHOQ0AlIsvOpcLHUq1R7jbJR8dQx3+EF0wPml5q6ErT0JxdaiHwa24bqltt
6gQz2FV0rqwy42mIT6bxzpiI+TLyx4Bg1jL2w8nLKXbtsJFy7X6b9+cuSZ710G9r02FDP9/pjkwo
8JEa0/Ektl28olP4oIv+HkKhRFMH/y0ICSTkUtJgGymSzGG+NRiswOfFkFMDL55WUpCdqjYNR6QZ
07PJkKSBBgS3YqEYCuPn4nz06/X7t9azY/zelG35Tf+4PH1fcv61dp1eaSL+Vv7p3/lPf9MPy+D/
K+seK9V/bpo8lihrWfz647LHj/zPZc//xbdgN9tSWqYUl/vY8Nnqf/83z/0Fw76AlEkH02/2yN+W
PZu1je47KoQp/LLEd7vlb8ueEr/gDnGkJ33XEo7ru39n2WOB467zr3XvN+MkC95Pt8+m6LhHxVSG
TNJGy2f5yJRQmwKYKiAMLDOxF941pR1KaowBE5AagQOar5hJxpTrUAjWVSZHPWwy85ayaHaTNK+G
/WeHFK7wuCDHoWzZtKVRfsMxKgMFbLJB69wVEWRuvlZo2OAQ+lnUFn0atVc39CRx0GAkFMTUKK+U
iS/rNU0bs75LAM+BYvHoZXSuSFoy4F2S8ZuaD91f5JdlrsRgKO6ZAu0Y0CeAdXsxRZ2PLyudILtx
Iq41A6stST/uVvE8mnNG4h6Gq1xJp+kqxk5NJwva6acgu8mB/6luJ2O/oU7VwWpNRgt7lsTyrw0n
0GJhm2UPWyQkvULMN4mGjmQbGHLlLCqJXbIGNGea9dHrXRk+pi5vxctsWFVFi60ls/QLyPaJ+73b
B+LMCdIubi7AUlj8tWVaHKDcwLbFrajKEVMoLTvROZ5sezpx/pvg16ZBVGET89rIeAcvb3ygwU04
VaEA9idhMr6+7dx0pFkCe0JJI51FepEmIJEeZAqWVJCA7WdmJxUxmFuvmxsiCaE3qOQ4jx7d8NR3
lkWwyns/arjdYiRiwSYgmb3FMb6ZddU0KbW8bBPGJQc6pAS4L4V4wCqLPZZoAXfRWz4JQG5NFWfT
ruv9rj8bcDSqXZL2VcNWCUSnu2Sa0YACrDAREB5tOxtdYxn0RVfTmkPKTzAgMHDSR6vZjAIo2ghI
E+hjYfgl7FbKwtPxDZ/rnBFwbtMwACDRxKmBHUlUttxUHD7Ei4mhIto41cRrWFaDnBisOky9mHCp
gB52dIGZg+1QFvERM3TVWqdJZKonYI3oOGCWGvjerJ28Htz7BLg7sAhBhSkMoFhf1oSxa4N6Ba4F
NO8uspK6xjmnJxqqDqXNCe2pamOvjnY86T5+QEXqOIXHmMmilW57g/wNH1LVEVB3J8mEzaMo3ocX
MwIsoOE4002Ab6rJDPGGw2wqvrRdNZGhlsh37reIQnj6hsyCMvEDA4MpvWpzRxj3hKMNWS68KB+t
JdaY5sV0am9ul1PbKXYaJKTG8Evipba+niWH2Ho1mEEbPwBenNqTKFU1WOxIfU6oaGdjWV3xu2Kx
QW6KxJ3ymFBeeaY3AIpFwsAjTbynaw4tY8H41Ufob750AwUy0bJiNj8xvyHn3l2+rtJI3zCuOgaO
PCtxyeTgpcvZa08J0NhcOgEg3MJwEvc+48OuN6n07fQUtmZYXTNz6YqvpHYZTCBQWOknuWQ4uB2D
vaqkZbefppeiUTHYgSY1J/MAimFoCcj243Dib7WOw9acWx7pAwvz2ILpdUcLmsEdBhtHmsUu3eYK
N0UZ4U95cHUhLao3isq9NQgbR29oAa53wDAk/ePo2nO9TojAqEOZeLqkNKrxLwqDYYA6Ppb0armH
sc8j422EkNYy/rCT6VC7eRTtIjRY1O0AMt/WEIns420yMJYcrqy2GLtt6zIZf2RIYzcMz4ooPGE9
joYXOfTxcBSSFBTbwbht5KE1tAZurjoP/2OROc0pisPQ4pIduunSQopH9sLOahtO3JgfDIobhjRK
Tz3OkenkVak7XBoOaJ81EZeFOWLmFKp4nSI5NNc186oSScYsepAkSepE9iW1lQA60XbGltuNe/Yw
AQA26FV+7agYCmQ/EHKD5eDcK7h43I8Dg/jlZixKiof5NoI6iWH9mWV0itxxRnpQ1ejBSKacdTqr
oYmqU9A75nw7gMojdxnagzN8sfg2+quuytN6JYuJbZ/tUfK+yZJu8K51784++Sf/UkFOTZsc136C
Eea2lvUlseKplJHukOcxLS9hRBbomym5ScEtyGFNLbIUgw+pLsXFQVSUVBRZXwZ15qnG8MIs2Zs8
71NenDrjggC7eGkJraTbuXHN+KGJOAidazT78CQicuz7CAZpci1NBxlHtkxTLna90dy3qVnVT9wW
bZSSvBnqNeULIUbTqhDqGxIZijIr7GSPt63fqYngoSe+hU2RBt8YzhX6WDnD1B6wuSbm/RQ2qECL
qJqiHOadW+FyzdyuFNsiE525nnuKwc/OzOKI1Alg7jlxxppSJrcqsaXNnvU1zs1vKHLZW4aTVlVr
YxCiOCfasup13WNdWqZ5GJoBPCE7BpZhVG6yj0pX9xu7V7FPEGo2LdK4behUb3ncUnEWIDVCm52N
oYkPUaCd+WGOfQzRLXm+/Oyju0fXZuuY5Hkb1SbuUznJKTsM9NiDmAymjn2+lfTy0BHWM56TRHVZ
shyqOqLkB2Us3ZlsAJILoV1LvUr9odZPMM7cdq2anpbjBcXUCFlEG6i22fUNpJ4VFiZZ3kkur3Jv
TkUR3LBot+6d5/ukoVaJE+XmvevMFpJz5w/J1p5Llxx/YcrpGMwtM6YFOz+QlHLOYBoT6otSTieZ
h50sW6H39vOLW9mO+toinNkv5ORncVDMqqLNmIZuHi+KrgzSh7IK9HDAMuqZD5GVWvUVHoAKeAD3
hCz7iiOui68w/rjW3hG51b8z7q/8I0olJH8C3EO2Hkx+1cXUKIobWQqLk5If1o742jJ9bL5mpA7l
1APBxoOwYVrNfA6Mho6Klshma1QwuC7YmnNblthRVklriuw641+ODd0urKBppoC850Ns2bL+UmgV
6NtRY1jGDdTRk4eFoM4ZnrMwBA4mThDoABJkwnTRxv9vWqAo+FbnxRtsorYINmVtWexEBhOBo3tj
MwYT6NSnvuqBCgbphZswcwfBMFgybYazSuEVRdl5i4YvCJM5RdFftRagX7HO59Tw9Qp8hcrhwiA8
mjbRY80gbsVbOMTcoTr6b8XBLKrCJmsbjSDHjDKZxe33U8DfOjA9lDn//OlJ6P8nAdDh7PInB6HX
7CPuP39MkF1+5NeDkCs57phCcs+3iX398xjkWr84vuW7rg/CAHHwkjn77RjkovA5NlIJPATpW3jv
/qn+GeYvBM5skmW2ZStbOI5p/Z2DkPhJnVE8vuLheSookUjIPxWic9OuCVDFl060Gb/gbdF2q668
B7kPcQXQFKbNtNqxuG1+9x79gY51ycf97gDmfn9gLG7CM3mVjvv9ib2/3sVFiOol/gs2BGaBPRn+
Tj0TBABplV/bEVhRzLNmTOkiEkPFl0+Tw4wuBE4UNgJ1BJkAmuiQFo/9XzyjP3orJNlV0nw2b/Hl
Xa9+/4zok5mbtqYxjv3EbAEU9x080HJfsCXyBjAxub1sx2ifn//8kb9rdv86jP72XoCeE/DtpItS
9eMjM+RvKywzJpBb6kmsfZe7O6b6a2ADr9ngPQbGN0/YxArUkTMTNA21d5xs11XYLKzw2WVZnLJp
aVYr+NsYUlZ//vwuCt3PT0+BqOCm4Tmojz89PQL9Pbsu9oLMrRfjvaQpB1z90YQPm07FdXcBw0NJ
+fMH/cMrkxylclDUTMu0f9INL1sxDD48Kn3kS2Jna93363I6Z7TWN9zJ/X7T2ls/GP9mGfj3K/N3
D+z8JBE4IF/i3uxBbPbzliEbBMVM32Qu+F3cBzElVdV4MpX3MAI1+PMX/R++FDRY8yYLB73EQiVx
f7wQLNI0PXH1eUV3BcNiqkBLvQyA+Lalsfk/e6ifrnZH40JMNA8FQwKCcgxxeFpBedskYviLj5J7
3I/XD6+K74zlKGoqLm/vj6+qr+jNohDepPOLKSEGdeyRdGNk13/+igQzlj97HO+nD87rO3Aldmiu
ZkhuFbG7xM52zP0P5N8WocU+NeuWRdgsu3nC/+3f//nj/4evyeVlWhKtybVJ6oqf3lGKxhmiNgVf
E7GleJRgS7Eop3AbQjwramwdPHruqd2fP6qw/uhV/+5hf3p3oz7ISKiX3Dz2GQMNw51XoJhMjjl4
mzTwbwvoEhrXsuJM1/3Vl+Xyon64N1xetGSb53B/kMySfvxsnUQagy35bAP3OYxwelpyp6fxBGCL
+QqGGgeKRfHq5S/JJ72Bu6mdqVZrSe71G8a8O9ovDjjM/+I9+cOPAheA74A7toX/87PicqxiGplX
bfvWk4HVIHhd7Fdt3aaEFPb1eAUclPmJhLs0pztfqX2HK3OG2UCG8Nx79pHRfCwOuXz833lurOCS
BdwhVv7T5+VHUxj2IOJXl09Kfs3LJ1hlK7SZrdXRcwwy3662gQuAAYYCKdYl+cnlBJLI5y2Lkfom
CpDnj8ay/uLmY/3RlWShyvKkLLYfPy/JxMkBlEiWoYkOszHo8XNP237+EhJgKb3uUFr+NRgW4nTh
XTlNR/h2JGcLrM1+4qzC3N5NFo5Il0ZSoOD9zTxn1/nfXYu43qRpCXRltqvuz9ebVwfzUMzUYqAF
QQJB46RtU/sXnQ1cMO8SnsejVH91Qf0oF7NC87CKzRjZfe/7Buynyxy14n+Qdl47cuvAun4iAcrh
tlsdJ3mC443gqJyznv58nHWwt1sttLDWBoyBgYFNiSKLxao/+COlLvACzgnqzxPiIa8UxXZtTdst
R8TVQRqmDs6tVZ+Ucnrseh7D8T5Fa2t7aWmbFjV12TAdQxft5L+zFLM3UFDqsAUrvOo4dPVBFKyp
yt5xD/gZht8BjEmMu7JoxYaZb3PT0TiZdI4mTLQvR01lLaagg70epShIKBut8N4coiru7k9IdbsS
oBVF6vZB3TytDL20Ki3ZIgnQaIYr1uyFkTemKITXhatPwRcMXe7q8W2Kgp09El1w3O4oQJj1yaQu
LJ5AH72VfbEYYbFgt010CEW2PAvsJT4znhWA/rWz7s4ChAMO/YCd6ItuTifIoepwVynd+/vHT6Mj
fVmZgaXFZ6mEMxlJBkVWZjOAPyhOTpg/uejNH5vT+EmtkiPMyA31yJ2VDo9wyp8oF7oDmMQupzyI
LV2ZVWtfYmkRWIaQtXAUYtd86elB2eE3Gcmu7vkHrQ3OVKaPiPzd2wpsgty7r2EhOEF6j6/N2hwI
HMJ8ARJ8FPa8pmrqvG9TWHKPjgOnHPL68BRB5sMX0juXGuVdXIxgyqqTYbU71fJ2g3KnmghuDv8f
3PIPcuTDP8P93Xxf2nuWo+kG5wqdqPlStKGxyFnOhwDptOvTcFfY6jlELlIzx4PCk6Blq+OFdfv7
i6Rv/upcBemisd2BzYr06q97iZwZQ+9IZGplRueBnFSVJdzrkqO4i/TwpG8Pp4j/72o8tjrXQoXb
CBolF+MFkRKoKHKThPoNHV4qUilmSnc0RPaGZL91YERk45Apxx5VRM63e9V33nC9+aAVa4+ylNHZ
hk0RGe0Tbqnm5aNk6MgauaNM4CLNreXQ8U8/1IUK1NV/SYv6Se6HxzZ+i9vsfvSi08pELK05epCO
yoHDT3k2uoJ6FNBic3LTAftBytIaZlg20uN5+lyqw0+wrfdeNQabdLqXbek7yqI/sOJdeYqFXcfW
t7npa4g24o55OQeRHbUDbaXBlUpqcricO9B5ytSN0Vyv0U21SDXlcThkcrpZGVq84GwlXAw9CzxV
3IzoJQnBXqnbiZQ2yoNdYLaIbXzQU+0Bfte5y/wHDDHO1fCjaNq3xhmxXtUeMAB91ZXVqsHCDmQq
VJkUW7HAlMzOodjGNEbu8Sl/vyAN0bmGIV9VqJHwmai7v9L3eTAd/4xB3rYL69Nkxcdal/YeDjye
0R70KXrOFJ4NgaypX03Glz6WTe+XvcNjmubs+TAy76bU4vnqEiMreg1tk2A9MFGSDf6Y/s7sPoQq
tbx29ZBYHNlmSE2j3MRZeblM/BEfInDsLFZEzLFJBWvo7RWpvotH82w5NZyhZvtnqOqftxfJUtao
cyLwWXRLRiVp9spqEJqh/k7BTrndAdCny7Dvi37vwz0dIvMoGdGzwfltAPOgKL71u6cao01fRydR
Fpf4P0XZP0pqQ2VUetEOE+7AKOys3VTEc8wWs0Edjs2sUVzjb5cTROeEGy+epUzQRquApmWwgmQh
QyHHX+PJAu9sMbgyvmFotUUrcYsiyUpAW1i+hqxZqg24QRVH6eUzIMo4xejUT26jMx9yehzi8LnL
kJsZ2yMIO9dDHiCzw7X0dfHd2TO8tqzDI5ltZCWhWVSYJI1lGBzUwNzL32tFPycOBXVT3zbaeKBM
uUX2c+OMHr381SxuIZZSUhPpI0BHjpbZm2t1DXNYuDN6lb8v2+TYp/GzU0r3SZ8cx/5O1QPOEn1T
mdox454xDuGL5LcrIV1dfAx0RqjEonJj67OQruaTEji2wYFSIpaDZDtyortIwSWjC4wBcuv40SpR
z4N6E0f+91rDugZMolJ0d7YSfYPjc1Dqlj5L6RbQIWTnl5Q18kZV8REYwf2P5VryuXAai3KvQqmY
YimCX5dLBgwb8rM4gbkGAhW4Rt7XhoF7OGTBojd/mdCdpOljBG8Eg5EQKFdyCGCFxHp6F2loY5nb
29v9um5LpVFRTE12qFNxCZk9T2TEYa84LCWcL7c9htq2mT4lMUyzTinB6Enld79t75RMe0APHquv
IfsWjKNrJtxeE/2hyXzqQPV/WeGsLjC2QhPt6qzuo5Iro++TmiEdu1F1OD8hFrGTjRC5RMZSsusb
HnLyi+cMFz4bmRFfTv+szM7S16KPQgyGCkblYZY7xbncj9jUTW5Qpkcwhfe2VqAH7LyZXrdPXqNJ
h+IrIUqFWFEU269RjbZkrJ3oT30ZwEjefhwx2jzkqRT2uTuAatLnp1ECYUZ1Yk4fK6xQLevoE9m/
gsYCgwRhgXBT5vLPfz8kMGeuK8w3ScvsNGhq2+pjdRqR7aRYbiHRS9UW6TM22QGYypYnWvv0C0mi
gUQfZR5Q0cQY8fu/8uOqcAoNHgQaIIr1JQgQ0BmMo98EBySAn/AlefJK6dlXgPj0zH5t+2tbVCz5
+TRDL4O/ZMvUmqxZ1RaLzUlpKh6gRi8M8IT/ecBfWRG35Vi6t4z4qJtQ1nV4HbpETbA9tAOGU6by
PHy9PftL5wttIVs2RcH1anPmND67cZBGF32jokCKVe7uMit5nuxHZzwOONtQVFo505bKrgYFT3AQ
XMzEV7+cfzVU0biwOFiRLHp1pvoJReqTtM02Wmn9sfE/NciDBMkaLO7h9vsuRiNTtt6vY45pXl3N
HWgCAJlGFwyP6//pDfs1b7q7mnZyZxlHRBSOFp0SOiZkYijeNeVT0OC4Jo2bQbPvIACuPNDSYjQN
w4KFB5jevkrD0IjIekehlN5FZxlH+Umtn3R4h0NSYfdQP9G43mIJeMrU+IiFyOPt8a8XANdEOkmi
aWhasHQuv0UU9TJu98wHfnZbn3UwJWfQNa9eH3z9HssePNXj7REXqiMMacNhUGBYQlaYneyJGdj5
iEGc24DrQUwbtIh/cjLzrho1Lmpno/D3qN/gvKrdURW+D9XV3Pc6veFGwO7jkITE4Mz7Z+hNDa2X
JEi3oxgiIq82fO7TxhVlMjjRB5t5H3RQ8BSodeMTvibuyiRc5xXiTmLqqk0LlUNodipOvlYldkEd
gmrcQSS7Vt+c/qnrxkdxQ9OL9Dids+JXCSA8xa4pgAx2+yGu6wTgbekw0zZCXRRWyeW3z3B6n4QS
KN4C6TGukH3y4+cQEEJdjLuaMHx7OJEqXUY9VSYp5JSjzE46LZbiX2G3jXulJtUeuJBSGRvAbtbD
oezNDQDM/9tQ+myJdZgC4rzOUGrEB4SBGBUfmizcyka/FsyWPiSua4phkWxxnZkNlWs6NHmVoRT8
11W7erZHzD4rQIRZyelBSUTeykgSSaBpNpEqxBaNb1FlPkq+9+32BC/tZbQ8QQ2gNYT8zyyuUk1I
yQstmkdhfp859ama7LfAVh+Cl6L7Zvk+dOHVGt/CViJ5kqnycpmj5jlbRHVeA0FLisGtw34PxPgY
g2HVaqHmhXIkUpVVEx476TP+2xu5yJA69z7efu3rpIVQQnMElouIo/CbLtZVzi1dQWIWKykUDPJD
RM4YxF969TOeQ649rr7xwheHeiWTr1FbBQFhXI6n12UVZijXC0kAN7OCs5V7r3pEpe13QEtDggE+
Wtk+duy3yoRIoWUvgqx5+6UXvjVvzX2EF6aVNm+9WHWH22cu9a6FJYus+YiK9JgCRS5G55saLq8x
hl/prT3cHnYhZBAwFVt0okie5sl8hojQoEX4UxmUQzT6hCXSeJXWYkmFJCr8itvDLb0ldRHOCGbc
tOalgi53vBFKVO+OduKGXDjxRN61puHGGEpn6V1Oz1ZBB/v2qAsJiioyYIVzWXMoJc729IQ5Alqp
aY9VorRrhzdziDBDiw8ka1iTyag0+fJLhvuNWv+HIKly70VNlbKDY87rVY6V6k2d671rhmTbanLf
I2/XtjgqB/FK+3tpcg3CsMAOcD+b9xXR6HT0Ee4nGs/QabQEoxH9QZbDUz0N+wgxk6A3j20wrGQc
73WT2TkAWEGGpag4vOW8tlAB21NQacTnWf/tdaDq6nhfltiPBPm3kGZAbn3XQnTtLP8QpJDNFfAs
iv12+xsvBQ0QEyJm0Zi4SkKmsg5xYVPRfU6CQ4A1RWdoDyFsXaR0tpMj4Tm3VlRZnG/URm2xY8We
vYwbaoRsQJby3j2pr09vtjAwtWifI913DYvmJLJ7SbtyEi6uZQ54TbeFnBPM8stRexMgMo343lWc
1LU7hFd9pT5iJ+7G0iEWtfm42Pq+A2eLDCBU69O/n2iTDJOcjyWmCtTaxanfWbWJxRhb2OuO8rbg
WAKSvc8a3zXvhl5b2btLAYq6okNmBbbiKi5OmlE3ld0SoMpgVwbtNo7UB0v+GKQUZWi43H65a8wR
FWWs4GzN5Oij6S9ynr9yGtMIbLk1ZLYr5BG7tI7lb2Uyv1PDbcdhP8YkOTibmOrKSX+1ejF4MDjq
WbqOjNb8fFJD1NY8aKRuhUBnGSLzF2FfrTd3EP6AAPU7+l7/9k3fh0TAXmVukTaavanR+2GrYTeF
PjVsOzWtDlI+3DkIt6f0GArbvPfKqXIROEdRaliDyihX35XhiYbc20VnnbPncqLxrEHPoac8IMkl
4pjR1/LRcRq0VTmMt4WZ/hmH+ge+mh9sG1MN6bMnx7/0ElUOLYGPMRp3YTJ8VrHhuz0t75eVi2Am
novUA70vuMRgli6fq5bQUCWOgOFRnV9ol75K7WFsm6MBQ3arS5UNGbUZXSUsTGw/IcFE20yNnjLL
tDefgwQNzk9Jl9zbffCsOvJPS8bmrFSah8jSjiEtPE/mpJsctIXqWD9rEeINnnXOUh8PEDxTb7/N
0iQ7snApoA6jKM4sQrV+pPeJsElCqnqL1OluSiHS1v1+kBPXKPq12LQ8nlAbhJVO+Wu2phq9MkdZ
rmT8hPWHsur3IUK1wavolosmaabUJ60bHrPkLQmjHWDoHbJyboX6XwLPyzTtT4mprGQ4191Mvii5
s0x2I4BKqgjjf21pP8RxvsVcD8GFt3KDUdRejdJ7nv4O/YRE7Q+N3+71XDub8LWzfjeU7Q7552x7
+1tcH5PiOTQa+FzOgTTOA7fUGehYezTPi1C5V2AVFXX64KG3RDDdeeXoTmZ35xjh17q1P3Y1SJtE
dst0JXzP6eMilJIDcVxTJgDNMd/3eJh0PW46LHAtuUO9cFvm0b0xwhPDwE1V/I9IX75A/Ts3frED
g/9cmJzbFOIRoEFQhz4NFxAokC4UzZeOW/8gmy+9Pz4gV+J9rNAI23T2SmajitvzbFcK7ANnLNN3
jT4xhrQoYJoAcbOlO581BAva+Bjo4eeqrim1xtnWtzQafjRpER8E9CccWgy9PgXk9I0ELGCw77Ui
/WbwyypvfyTtEEJptnbVhEuil0gfHEy/aEysbMHr6ghQARsvRg5MaubEu9ny04rChl4HesXG8LC0
v1poJivFgwGvWWvir3mmYgKTbx2sgWBvvFX6KnZHxKzL2cMljf3I9YLyBBeMy0fA1NwxrNwW9Tnp
I+olpzGFg9SiEN33P2pUyNv4vtfuhyy8o/UR48e5svTFAPMHEHB1wqlCFXqeIZodngGphkhzOOqv
Nmi7Kbs3vP4x7j9DtkRpnVx1cPXI/HV74OtjlXyQzU+CpojFPo9HgVXrcseLY4L3UDd0IgPpPjZ/
oPTFRTKFi74KQV18VUBZlGA18xqm0sBb6zI9osEXqD8bdbi3S/lZ97IPwZh/hTicT/1Tb+jH0VSC
laV2HX0RhBCnFxV/lfrFbKXpA+64UE0Ht+T+5k0hYnbTQYmMc4FWbQgs7fbkLqxsZpfXZHVzxiCM
c7msPL9ALtui46L63i8U9F51jEPyEh/BxAQkBk66RWY8CuJnrefQbppf3L2/rzzE4nyTChMY0EIh
hbp8iDKKIbulzugWA9IMnrUrveQeBdsX4wEvMYQQmlN+ZxTxy+1xxcqZr2jOVLA4igUkbN6UGyVF
MjQP+aC2ImjTxWxUa5da30Ee7G+PdJ2SijQEJI4hrlaMN8sNRxxmEkRiaah4YFetGriJ5RQ/Mv0J
7WuArZuwk9AwDr7y9b/eHnthRUHFJ9EnR2RlzQv7vhc3MJzYt9jpuah67fyGLEb5IwOBU3DyuT2a
OIiv5hRyP7FK4aCeRwnJUB3Yp5woOmAqwX4oqZCnuIk6g3cvOodkkg/tGqZtKUYQHmkhsISvL47Q
rodJmYgREZZwiaX8RA/zuw2byzQ+FZ7i1niD9fUXGMZHc5Bcf/B2uLEetKEjn3tWlRolaWwaWwyZ
b0/H0uSjXUMpmZlXlHnRIpYQGNTjHrgC/Yy+b576Xj0m5aNBut62a1WwpckHxMHZalKrICm/3Ecw
AUesjmnbWXl/AmjErQDH1mKfO9IRbNQmlgOMU/W15EzEiNk3p4fMBUQViHk6CJfDDqxmWZZYYaYe
nSd826U8cAfMUDahIbgm9md8UY562FCZmsoPchPTPghXNvPSFgMwQ3ZGTiR22uzlceL1S6+R6WBU
wauB1kvlf4PLCIE/2lvaXsY+AAurbtOY6s/bH1lIPF1PANNOxV5Qf+ZBdIyoC9URamR6iBJS5++1
YTgMkK5q69FHKSYxhx+o/n0W0HrsdL8h+/p7kBvXFFqE0nQf1NHJ7417c/gg2EArT3fVzBKYA2pJ
oCXwGONuevl5cmBOU+awBsGbHbFx6Lv4NzL742YEIDJgt52GCKeaEi2+bARM44Tu7SdY2ASARTTu
5PT2gEDOTnC5wtIPyV86q6n8CN/8Vx/Tzp/2HOu7eJJWFsJCVCdRoK4CwkEGoD9bjSVuBbpGhHV9
3fxoGM0JbYVHKVK+qZGyVjVbWvkqSBNZhFeICrOxME2pIH4zVqN8KGD/ClwnuqbnAg2k3ARMPdmu
llj4GH4E5WnHa0nZ0sKDfucQ1+EaglW7/LRREeZpDbkaoBqqtFTVh0o/TGh+eWPpxvXwiG+7Rlvj
9vdcGFUFQU+lkOIVeNbZThsQIkK4D/7YkNZPhuL2xqsm+XvH7+8G9auHDOYwOSu3h6Xt/U6to4nC
n6tFJPk1MMayHdwg8h9arCL8QHqTuv6hSs9YMHrKi5kArczCbPMf3ha2AJVu4jfmlpdzbGZ9h5Yz
vSRtGJGa/jIU5ylD9drXjwWuTAGkif+WglLtho0Dj4N0f54weHqrTZLGl4WTLMXYV9TBW9d2O+Tr
T/EJRbAWIWq4DKfbL7twkKrUkQCZsaA5RGZbtVcq1JuznFDew4fXtLNGMR150VdlarGwQfFcN1bm
d/nLAriwBZeGAsesdaOYyBdUQze6sRqdkRY+MN5bmOEQBvSwaiDuRfC6w19wq5//w9v+NfLsbQdN
TiUhPABRHHm56bNNhy4vEVYzDsMoYzm/BjJZiIRUe1lFcETp8M7jxQBb3jN7WtxG11NFac9GXu+N
CSVPk5NCW8mrFyIhNX0bEAGgCiCTs32K1q0SypZAtBjGFhGefQmmc5A+eHV7uD2R78txlgJQBrRh
Bto2H3LeEwqHwMhU2ERuI4cHOcAfG67btNOj6DBUCADL1Xj24PNDnxvuDWvYmpJ6LjFX2ARVd1Ta
4s9Q4GRd5PYuHgvbRXllJUtZnHqaCiBqUDmiPHy5jTuU5DNjZDIiVTuTEB9Anx88yiVwgzEmWOsr
LK5qgSSiLSdk/uZBsosmRA8EnMiP/H1opPeTnH2L+uybUt3jyV2Hwb6ePk0Dl6rb32JpC9Nt5jDg
KoUc5Oy4V+20tJAaJeW0jPcy9EDYwHrLtUwhy4EZPTyr20MuHQgGST9QTJ3yiNC5/Ls610223uO5
ibZbh9f0CCSmOFgZfdjx2zAUFEymYwpZ8/agS+9pQjuHqonEJiv8clC/DMrRALTiagg3KXZyROfj
KdFkN1O9rd0OjxYf+PaQix9VAJWoAmHVfEWgqkoUjNATY5mj7zQgC29RZ5FaijHDZ6RaN0ME1c7C
jKWwV4ZemmLAWeB+qbNz0Zl91SlrI1/HKo8wFR/MBpwqxmUdUNtAnzZd9GXCj9ozVjoaSwGEHgp8
OWQFKDbOpngo6s6KQgbtivAsCr+kOwja4Cr171usLB+uDlBP30mL87rHMLVRm2gM1edgm0FUZca0
8am1qLW3EvUXp5KBuPFDkQRxeLlwkqrvI3xuAHdRVpThjRZtfyeuhqPcbJl8vp7/ZdTW8tKlUovK
LfB/xlUvx/WLFMk2iVuCFt0n+VfJROFbthEXeRp1tk0KtDS7w7Vqkz4J/uHtpbu4WzSq5zLwqmv2
WRNpMrosFKjLLr13on6H1P19jD9U0L6oE40FOq23R1zeLIA/BNNsAZbQdbE3dS2nazfC6kTE5yDF
PpoU1VPS+xijaicY+jjVZt+04j+lixSvwQuIewBR6XKyp7hWJWEpit0mHOponwfmocimQ3xK7WTb
FvjYYFbQr9y1rmkUYhnTrQE4DM/pqlCsSUnXBhkIskJTMWbgNjpO1oSPWeZq5YPkSXTWW/XBSNWf
Bt0KP2hPA/ayonMxtlm1qfEzRQgHe5XAtfs6QsFpqLaFpdeYiuEA0q4xcZfWBbwkCqssCzgvs3kK
ynJUE4hHrmVNh8KXkQdCJnHqD2GVfTAsV8XO+Pa6WByRrqHAVVs0aufbADS747Tq4OL6hc4w9iyw
6RsyASzJdAZHen2lPLR09FMxR7cWrhGn8ezor7Wh9gKzJnbCvNQr+VGpcfQdrbcgVI7e6iJYfEEE
WWRQX6AI5z0iW9emvtd7auGhcW6b9uRUGUKB5ZNxMLJ455vlSp63+H7sMMaiNQZ/53KtV83kWHjM
DG7lPFSes8WQZSvEGbLpKZnWQJJL0ZOEEn0ToXpzBdGnmhxBBWLBBAH8RaU5VcSxyPxe1ypQnCc5
tfZCF/r2mlkaVCxO0eimgTQ/HTyvwVCxrfiCBrR01X8JKtRnY3mjePIuzxz8l1UU7dZA0YvDUr7j
K/4jZ3o5sQZuGnUdMGyKLVpYxs8SkBfcBA+CJZ/FyTeIJWbqrYTqxYMCKJuoorJPri5h0xj5RozB
ixu26raod5H/I5lesR3eO7DUIS/S9egSa+OZ1bZZk3peWr0OCZWuUzzhfj/bnlmZxVGGT4tb/Own
Y9/rPqHAoWgMdjLut9mwxspfmmQHUAitelq7V/3mIk10FR0u3hbQbSWRa0RHijsPpaydU+njEFub
wfhP6Tm1IZlbEevKnGePwDfgQfvAMhX0vvFRSDagjNMcCmiQINLZnqIk+abYv1NUVm+v5YUeMpny
X0OL7fxXLzsWLk9jxwxP8IHicVOzVcfxEBBpEyvma5sYluwa8iDNR5AShwKodyvPIHKc+X2NRgRo
L9o+xpVglG10quwHGq8vTwyjnQ0vPXHdtr7FgmFBZlt9bCb/g7TKvl5MC6iIC/qRkKqaJ5WjXjXQ
xECG5tZjnLeomwyfqlb+XFblCUDGGRHfrZOjfk74/Lzy2iLSX702mHq6idoSMqhQSAwmH+jH6L1m
Y/ZBsItE6ocU4Eel+Ew/9ykKtp72a8A9mO35awxr+AjVyhpY2GREaoG9eq+hzbOTsQ6M2GsGoNAG
bYGaTkma3We+dyydZBvSo8fy7Hj73RdyeYYkJRLNLqiT4pH+WnUy3iQl2BUSbPKNAYNXp0UJ+DHK
6pWBlj4w1UgoJKIFJF8JLSTIDDppRaVOtqCKegmXfxwQa2kzIXniS8VBxT3GRNwAS+6VeV3aW4wN
TkQ0gijazY760JEgZxUKb6l72zI1zkDPNkNz7gv59zDYb874Kw/9U2IHL6Clnpuu2Hv2j/8w0xRB
BCpKaJzM9jea78pElQvwtRJ8QVDHSR7yLn7UJe3P7YEWV5FomqKroXM2zq5nTWpj+moSw7Ddw5CS
gqzcOQkCjrFbNxElFqvbaCYAwn83LB4AII3B86GkYaGTNLs/SYEJelOSMjfzP2BEpGb6UfczMEKY
kzxjgL72TUX97+9NOx9vdiIh6op0Iwqo2OO90N/C6Q0LaB1YjTce5JgOI0eTVTcbB8VF38C9rMP6
CF3neKfla8+iLTwL1X6ghYZAhMy/banlOe3UPneNSEc+hTMxY3StiZ6VEWtxeOJHa0yOEy5Ym6JT
PoxdcJfIoOHyaK21ON/QYloMmm2GqMVTOxXn6l8buooqJLWRy3QjHM/qLMQ3IXED4Nhdrq+89spQ
83ClJ82o0yPPubmCwUUrp/XBBYg7VLT6tZfHApALHgCI1bxEWmaUbqK6yl2V6FGlQL1ZWE2WfZdH
0h09ew3j8gXDABfv1E8IRttb70s8jl9SA2ZDgDmjGbi317vYr/P1JzjXFOFpPRBYLica0z7HmLIM
AXjJ2AqFgraNvo6t9WvKEU6BwHF7uKsY9v5haelQEcdnBvbK5XhtUGdR20W5S99sM7bhrmjAP8C/
ImPB9RaVZww7hRyY47xmrb/rTKoH6sonv0pCxVNQXgNqBhsTyZ7ZpSKM8e7ycBJ2JembEJfzqn09
TJsg6fFOpz9ArcTDdNw37g1coTrldWUWxP8/m3UEA4H5g8LhQj2v19ZxmBuQUHN3VNpTwT1jqC1v
M+F1aXjeo+49tRqu7B4C/8H06fbY6jw74t25mXJDfYcAXQVW1SpiKe+81K2rn2DC3wU6BKB3RGxZ
RZ0o4oR28ONN7HZbGg0y/N/gU+8MOu9oSp9skOuCiK+ijNaV31Lf3OT979vPeAUh/+cZ39WjSOKu
SB94kMi4DvqZ2/ct4oLYNoOfEWoiEjKbiPhvBVU7IhbqRgygfS0kLK0PkEoQfAQFH32Y2fpIJhxF
64Y5GsKPED82QqBNELuiqd3HFS9PaR1s0cH3goNsP0tVur89A2IbzBaIRXdDZBoqOqq6CNV/xb8m
iMe4MLDuxDoX/bDqWYcYiUfAWuNRHC+3xpmlFOoY+nIjxqnNt2LqqcM02x4x8KhHo4hWa+2ggIHH
Z0KQp2HkKcHh9osufmpiARUMmpAqcfHyTbW6aIOg0BGLwWyw3OXJrtXe1dKEqmpNJTpIf/XmtDHT
NZ2AhWAMpoEklRIa0zzP1cvG0DsDxpxbBspe7oNjEhtuY3H0V/FKuXCezIj1zMeE+Uh/TAi4Xr4k
2JIRZpRBXMefViDn/ZoiJRbOBrmN2qBhlK2MeAVf/2dI0RKicUGNe/ZlJ4TQraAEKK+WWDdzAw2m
GMtlrp10TqLG3KqYKwvtRR3tosj3djFtokh+a2MDHmG7xXVh1+gr2dX8Ojx/qFn0R5Q/T4yR5eb1
dImGdotQmlDOHUB9iyNXgNOwx15ZYgvRltn/36mYzb4WF6kxianIZZQLbUgpBdfgz0r6JcYZEmv7
TTQVG7tZQRJc3RXe35ZMkhs46LQrbYM4ixVI/5BgSvlbphhHobbpI9Kr91C+DXaT/qmzg12xCnNf
jPE2CBFw3NwTkHW+XG9mpbemLzEyxTrWGl7ACGAAd/T8YOcoiCISxJu+2Vojd3EZGnCFIXN0Mtse
0TJ00RsO3kA/Ghr6TWFHe7XBsSBcOYWvlE7e5+evp5x9FxWfYLyYhcy79b2evuXyUcUDQ5xJRoh4
HsKNnqG6zQmN4U0ay9uo+oTdRkARwUMqSNo7/dMg/cnTO7Fmbc7uKVrJjq7I+/88InKpSAeB755f
LIvRVpzWCDO3ECQtJnNqYRKj32hC8e2jaBvK/qZNkFfDwEsguUtaHOPAzsKQhyOSgq+0VoYXsX8e
swmYNK4EBQjY0eXHTdFPD3I7zlz7I/IZBx1T96F68nuh8ogAHw8otrasdXuoOjKeJwmKR5PMcW0G
ByFg41NiQ3h+WxmPpRF/bWyUX/EU2WHXdXvniSe5fFILagerHzg/8O55bVoutNKKTS0k1biHqOXq
er7XtV+6k6xcy6/jKwMBYaHmjgrbtcaClA0DHG+8yDDVC6rWleHTBRFdL8xFgwkDP2tl8S6sDAE8
E3pSdM04oGc3FCMy7TaP8ZBJzPQBa+1tqJpuF5QHvxzDjWehq1noj3bYvuJw/+zgBttk/VEug630
NmYKqP614vVCyOeRMKUSHA4kUudgHjWrgyGIUx7JAtsyyru4CA7jVHyyO/05GaQjXr/HJKAYwzVa
UTe1Un33Av/VV+WfvrrxRmfr22u59sKnoVoixIzwcIRjIDKQvzKZslLUvNf60NUwugggA2LRulWG
lwb3ICPd6dLagItfBjatuMTyeXDiuhyx7fAZjboodAkuex9j5dSGP2uHKYQeEyXONPLcYQgOHcDw
xjJ2uufBJDa6X1TW+g22WnvFf7D6bi3Xus7p6CsgQwIgnRmBbTB7Lq4SkmpgyMzN4yzX+udIkX92
5efGz3Z51LyFZbmX0/wMr9kf+9+qFX91qHsAafwJEOD2zlyaJEHNFBRNGog8z+XD6I5R08/jOilP
rMygekyl+sCCbjYp8gVBgRqEzbkYI5esfP5YRvlpUiN5U0cScQ7Lcy6Oa+yAhfMA6gzQGQowNLLQ
j718pnbKhx50AM3BvDslWPOMojZfqp+r2KyRRvLZ22kVbaxG3QTjvd5NX3QHsHmuZDspak995T3V
+qnW7E8m1+lKtn8Wksa9OuKfF0JaqQ9Wum9X2CCqREDJgJUJJQbASLN57Dp5kDvf5pkL7b5FwaYr
p4+j4p17tdu3ofazHK2zkmp/cHJ5TsrkqD3TmLtrqgy/k/FXU1c4V419sMHwei21XlhwPBsYO7od
XGbes4S/tl7YNk0aDzwbHmb3OXL4L6WsPsb+8BELs88asoRKGmxgUrnqALIyCr+m+qmXy98AI/5t
TZ55oitgChk+NLgpT19+24QmVyjVFIWnxPkY1sEL/bdPgv5U109Wpd3LUQJEjlK97L2M5lqq8V4a
nZ1E7+sKQCcUrasEXDUSB1uRCJyjnLpp3D6JQk+nAmptdkUc/rHK6RDi+Skr0X7EzgvNxntsuX+0
OMqv7LzrbJSZoIqIAjs/rvDUw9BT9Gx8mtIwZ0Fp3Hd2c6rN4CWasg+yTgnACR7tQLSkRunTyuAi
2l7NA7JoGuFHI4GY3Sv9AdcwfGiozVfGWQjACJxPrYL9jNs9mVgA1Has3kLEUzVt5chcOAmADaCu
J2QsUOKZLQEItZEppVbnejgHBH5yPwnF8AyYdDTueojL9aoAzMLt8l1uhu440v6oOcxOaVVzCjkH
F+YOFA2E1lecwfRE3kH1x03pbLzc2otqBqvymEorL7xQRmB0mvMiFcdBZH63bfXU/IerjfwXJ5BX
4OgVUrfuWlr17QgNqTUFrD5GkKb8Lqf2BtcoBCnHlUhwfe0SdQwUS6g1EevfLyp/BYKuRmfYSM3e
tb38A2TO5z5oXNnLdr5dnVWqbxusETeyUa2cMleIEbHrwSUoxB7QT1xxL3c9FRytwuuwd9ME+2ab
FDPOd0X6EFPV9QHg4hf0pw7CV7UlKzWdlwY99o2hYKfS/M6QdJf8ZJvVKiZMmENiBfSpTLofhjY8
mtWaDMbS6nSENhIFH6rf8yuTIpXtZKPA6SoVdyKiQx9G5y7tdgk0arp2RhSvxMTr0quwzvnfEWd5
CuajWgWpoWc/IKxP5U0ItfvmTzusXZGO3976C+/H2Yk+OeU0KKrzforZmNKAcRgoA7iM+Oadcx12
LI6EXXtQTOdeJxbfHnFp+ZPxCUlImmX0Y8Uj/bXsmiideiTmBrx4f2DQ4naxwtEe3odld06/KT5p
V6I+4Wt21+n5izJGf24/gJjAWbBDHwFBSgMIEAJQ4gP8Nb4tTZmsZvTLpjw8k5vd+ca4raziiOHp
/vZQS7OLJBN4O0AFxLfZQk/LrJ6SEdyPlUfb2JB2MEKQjcF9pio/gCuswjUu2sId36IMiqwVNx7a
zfMasqwOU9ANzK6D305CS8gqT1lsZ9sOUwmBv1J845jnP/wYneGco2TI0xiD8XbDCse8uMchEnxu
aGqUVtuNl2L8XOW+sGz+/e8nx0BuUjNESfUKzBpkY1vQT0U5COAqC+WodNpDSenBr+OzRa09df41
1VR070j/uZiBGVKvIKV+56SSZBJ5cC06cGW+Lxv9XAxYa3jJPsBL4/YrXnH438ezbc4Y8hvSwdla
C2R4iHgukmBon7LI2mdqc+rVZq9BGMnH7jE8Gf1HM93mmYzlYYVJgbwZQy7eIW7vK89yXeG3dHJS
xJoEMpHT/nLdN4Utg2ZJBoAXESiT/BEzxNpPngcbu0pvK5c4r+rWwZGaH8DG//2dn+yGbPNdJ+pK
ngI6ieHnFhkGdtlnP263uOo+wOTW63plpCtmmpjzd7SJA4CX5Ht2uBdDF+a1ABpYcfbBKbE4MPVd
ZVcfRbFDqEiq/4+z81qu29jW9ROhCjncApiBQaRIUZTEG5RtWsg54+nP19x1ztbERBFnrXLZZVsX
PQF0jx7hD07ynCgxWnvRjVoOX6oufDS4YdHZK7PyxWqDhxa1yy55r+RsB168Ed3//HFrp58xyCP8
CkcG5WN8iOwec7z4gLiml9N9sYpkZwNu5PpowsAPBJSwYXKDNyR9qtoY/FxKvHkwPGHPsi8/sxVS
aXcINzaSOK6Ry62VNFlVt5M9+HTdMFZlFtMxL8UCjfHs57t4b6XVx4UEGeVJR7YoMK6IGkN3RSMB
eyvV2Hl1W7H7j2daD4DTkJpgrFhpKFEFB0AyKmiPoH9iolI1tTSRur1kY2MM+qGXz2VM+Y3ixyoX
1vOKyWQqkwuTfIoOXqkmnoEYPRbLp9q6z+3f03ywYkEzwHGHu7mWd47P5o6hP0J8hNVC0+zyU44x
N7eDla0vInCIOOKk9Id9rsjWOQCs8v+WWe2Yvi+LDmWFwRd95z76t09f+1Gjh3qMd4dJG3kukZci
AxYD2vvrL9nkYTR01swhYMYxJYZrMTTKaukoaV+6bmaeGxycXcXujT4/UZ9LGAofdu1XREWnz+Jh
GnCsjfPhTlDDxdvs5/5Oi4s3Ke58Jyw8adBv1WFPVGyr5wcInfgHUIK/1llAuWRBE8Qmj9ygOdLU
I0NKOzbdIYMM23/Xp/Y5qX43aYY37fgjt3RsV2J3jKd/JWm+oyP1Gunpz0i1d2qfjU9Bmkl3ieEp
OIf1xEvtYqsuJgrujAEbbvBPNjrqeYLDtfGCqIaVBK7QDPw8ZlxvaYysCUpU+Mz1uREut3Qa9HRh
EpTcsDo66tarSqyfi/98bsgwCXoFdSESFshbXq5iJPIUSLre49z13I/PDrbeqfwj3WOeXx8clsHK
hf1EznSVNeHMng6lqvQ+iATcjRu3KjFPcqvpS13tPdLGFhZtQGKOKcrUK1hbaSvVaC/1AIo8eZCz
hvywv5+cwMuq9x5H3RErny5+xf3vPw7zLEzn/kNviFHs6mUWmoV+FwZKjP8C7KyFUYnj6tkx220v
bvQChAAgh5TGJxCcdTmCxE1EyiN1SLQGrszwcapw0I5/4z3rBtXsjdlAqzh21cyCPbOXF13fMmJ1
UYmIeHs1bVbbrE0oMFm9QtI/ey2U75HzAwBMlz0k2t7M8+r40WkXKH3+yWGAoXK5RzO67nYwq4MY
OJ8ESS8wkW/KhoNupV6lJKcZ/0EZpsDnB/C65PtYl9SbaYxwaVu1cHPZ6G0dYIZPADiEiApjquiF
RBy95k41cYmrX6RT21bIvXSYpho7Yee60ccPIOaAkxStB2cNpm/kEXn/gVvNpLXZlg9lKCzjYy/F
9NBIXsyboqbbUiM0lgJMVlLmhk8mYjifv4erjy1+Bb8AEUK+9hVjtIllVbJjLr3aHA8SaUQG0rmR
RbdzvFFq41iD8fp8yesjLNZE39mmtwhoZo0OHbWkdcqG1CxJ41shvUjioKRAGNvZy+SznXwXgBlL
+U95BEI4Cpg5bEwQgwybV1ttmRvEL1Te+IQfk7ZEh4V0qdUU1wLKJDxpbbwUofycPn/eq/xQLIuA
OJvchAv6URz8UdyPQR0WFsKDH51Mg+Pa42LetX9Hvbo3uBFPcNFHYCkCPgYFrHTNFFSTuNTqbKaJ
qOakMYGb9NUJ96AX4ZxQqu/lKN/RU74r9eZRG9v7tN6lIF81jT9+AkPoj1HalYON1KVNo83j6Bfv
YTqexcKNCnlAkV/U/ptaMeAo9S9a9Pr5S77OU8W6NE+56DSoKYb4Cn+8ZbapHhcN4pZhKqZBuTtm
NQIQ2b3c/VoS50TB78n4EAt0mOjJwfj1oLnsnOqtaPbnr1hdEqlqD1GituOHN0xMxiza9WU63pRl
4odI/QjvWaEAt/P0m2+dVBJGA5SRK6hcinVJpU0NHTqiZ4qeotqjPTzpyEd1R7opd0g1uJE0neSs
2Nl0G4+s0awljYVMf03xkyupHVMD7UGQcG7TYfAce65caGfHfDGSyKUI3EEMXeUbqJjAOGaejRIZ
iccqUV+sNoXYEI1+NjMXXfQvYw81SDoslvNRiHz+bjdXwyjPpDOOnNKaR9bDYZCCKkZbEfjlNAJJ
0bGeKu5r+bVy9jwYNl8moobYchIYr/vwsQrIJyQ09mp/I5g4NQCXyYo9xG1wsca1O6h/CgDJ5894
lY6KN4pHMgRuuGTwJi8Pj1KSChi1xC2A0GSqGDdtqfDh+p3TsRX50QWirS/MZPH8E7/jj0OaSEpn
LTI1gJ6Gxw91YYzgaiu+TRP4VQaKY8A4G0nikaWdW2fzzYrJGmPGDbnsYE6Wskrp7YrgH/Rvwucw
K/N7pNdzHhacrZfGe77QG7crRHxuefypoKGu5UMkJ5QGNOxGXwx0sNe47eIXy+xvkOcWEpDOf5VV
0DnnI7IoeFBNdNz+eMM5pIwyaNLR77ThYJSlK2TG6rj8mkz3nX6qIuWkohDAOMOzaHlVJBhueS5q
6z9tVYgd9cfvWN21zHLjFErr/4j/FsVPbXqNlPCYdK8TWFkK3s838Fb4xylH3Hmil3pFZ02KBr6J
ySk1kulO0FkH2plCkTT1JMX4WkqR10X5KdGRR8RdMWiy76m5C+jYuH9BtCCfItx6rgXQhmoMDSSP
B79L4lMBFD6wDS8qzINaSv5iABMDuR9DEklCt0ZPu98jhWztcqBWjPFQJwDxtQqNpLRolg6kc2Jk
G0ojiHA4ZK0nKz9inM8zRnqFvRc9thYVirAg+AQvdB097CrU62LpB4AzYHJpS0UQX+zTrLE6FWf3
JR2XnZzqGs3A/tIQkALHgMkymeTlPl/UupWTgVsHlY2vcwmlqDnXiepKMcDA4WVqvjH7oCY8WJl1
g5WtK5vTCWujQ2SJ2eUXu1l8tLZ3dv115SZ+FhBhsmnAM8igXf4sO8+R94tpbhY9+rj2Ta0+9smd
PgxuVeHAQEUjvwlhfmHt9/kJ2Ao1f6y8tvWQy0TJzJjkVkP8Q3i11OG/Qfx3pL4JEJ0EFPzz9TZj
OakW4xCacrS0V1stKpQYtP1E/RLrZ228E/aZoDL1ejw4XfQczD+wLHN75pKfL7x1HzOiAz0GMQVs
gH75ivUsjMcmp4cV9QiR4gwptIpiUqom6J6VNDj+F8uZOkaDnGhRJ10uF/TJpI5TR8uMo6xJvVfi
HuqoT0aRuVW/10vefDiAiIZmiHx2XZWmYZOrPY7Ufp5EJwns82KotwsOSILMMCnO8+cPt3VyxV5F
ClL8Y/0Nrbku1Tln0xQDIir4RwhK/tz9Ah3uSsj/ijZkVe3RyDdPCbAOEaYIksSNy3ea9G0jGaMy
IFkG7O0lwL8rencigzJXOnArYRR7kvXT1Do7e2dz0xrIUKAZzdTnqrfRB06DkSrnc5Rpfir6OQmw
NaXbsCTBvfY2tY2vd7pX23teOBvHk7Scib1oqbCdVpkP+Y2uFS2GtiFgYTF2lfA3b+UanR7F7Vr9
VgjZfv5xN/YS31Rh1MKGAr+jXb5lu+5iW63pMRpK7fUIYKtNcoi6+1QyGeTv3X0bWwmQDjcvMmmi
tbwKyEVIA7crjN4vJLQkIvRNRXqRmJ6we9ROaD54vbKHpt1cFHs2yj7swUjSLx/R6tN8dhAt878A
VDqoMc0SDPoEcr2Z4A5I9fH983e6tYGAatKnEn4RHJ3VYzbWsExkNoyVlpvB/FtISUZcJVoEF1F7
EawEazwhWvbfLCu6geTmAiGzCrZBqA/aFHJiAEF4JWIuQpsnGLP7KfkhZXeCbCkUNCzzP4fD0Yek
d4xWGjNjyCGrcOskNo1Im4ikqIsv2EVN4KvjcKJ9cDMn97bTus6vbqhPXboHHNiKE9QdTGjFLS9f
xd5ZLWyAEXxeYcAmktkB+Lyq/XCk/IBRjKsqE5XmS6Lzf7O93H3r+NBIgXRngZyEZXq5t6ROm9RG
T8W8Ij0oWnHLDXsXx38NKkpP6Z7X3ObGgkQMmRXK4TUC3U5DJ5miivoEfFkVOr4dogSKsLeyPCbp
O4LBSjyflnHXpkM8x6pnJIRnLHHjGOywVe1nzMMYYlWBqUwpMXMy3HQJT4Jig0KPi/RMRMASwDMR
pCzMSP+LnS34nBTXTEqJjpevmZ7FZEpNw87WIA1z4wEzOIsE3oh+IJWEc6wYkIUHNP932ghbNYP+
59KrQ6UWJi8cZUVfsEmjpvMc+9fYl67RQk7o6ttJvjERi7PLY0+Go/V3OtLzO48vjs/V22dAw51E
XEFd/fLxZ6eva13P2WW4Kpo43ZRScRriI2TfRz2Okafyo/z2g3GUmLdmbX/vywBq457eyFYkZUBE
fSzwGHQqL3+Hgqz4UOll72fJ8FRaw9Gmbpzms+0sngP0M64hmkrV3uNv9K2AV9IJgMpN125dIE+a
lmaF0/U42qq3MhyVHvuK32Vb+LrTeYLdJUfdzZK+77z2jUKNrU7z34DuBIZ4tetQ6EoBgvW9n/TG
GQbMWcwka/NbGJqCRdix5//Kze5jqJ7Lex3hrcN+sfxq52ldqdRAvXt/To1buULjE3liByU5uRFc
oRlmTNi3bo342s6Db+w3VhaCCKJWBvJ4+Z3TyrGqsaVhFqOfUxV4FnBRLmgQ1wfh7RmnAAsk6Yj2
2iGuXsZvufQkLXvmJmIzrTY9OFOqNrIThj5rSD9D6HhpkqD3p+Qv2/4dZaaXM3Hdjy7iPV4tpMIZ
p1lISrLeXnY8yqkjTb0v8ZltWoRBEN+2+AyqVuSKQ2VwzHbe8NbWAhomev50Aq6Y81LRyGQkCTCC
KjoYk+EKhzTgX+dhtl/Gn5NnAWordBdO1pn87dvO8hsnSgDXqcOpWRxzjZ60Uyzqs4yDnErjoYBt
NTvPZdli1FHjsQgx2W74F0ljimjuLr4RRdBpIluQhXTRVT3R4A+aMQvukbeLfkYtQFEp+TXFxZNV
O8+Cut2lxWFYGGpKxdfA6e7y3LlXGssNF4V2teHNZXcXOXrjaf0z3rN74eb6TqcHh1YyZANR0V3t
hzrUx6EJWt/kM9i6Z2G7nbbRKbDDZ8i97qIb34aueAsCNJtN+1s6F/zZP1W2PHSh9CrCLyOWnaLk
epOSNpM7ixEREvXrK0DGsSSfNLX1m/JXTxAYo/GIsR5sdog1t0me7sWAzQWRQERuSTQl10q/48we
dZSpFS4+sfLL+ja0hivAS0bxNKiecFol+fAXsKC0EhyogbSNPvQ84nMfQmXnftzZtddhSZQO//uT
1tcPqixxMI6tX7U6ZhOmq6vg8WiYqTWESWCjeVvfUPo/h0Xpmj8RFvGENg+MtvPOL7k+P5CNRDOc
O4CR3ZUuXrooldkpjW9UhpvkpdvCmEsAH9oQocsYZ7qyummD+EAQPe6sfZ2KibU1pBpFMcPfl8G5
KxZT6jq18bPi0ZC/9sM9xjqKfWxihdwA3Ht0X8T/Ss4en+n62Bqo9Qs0EvxHUrHV2w8RMdWzpWt8
x4GzBM5Q0DPnhucfHgVNFFcnrxqfdp72ehuyKuM6AXFADn9tk4CUmam0et74AgW0MJrrcgQbUTcd
tWOqnY1gcS2ovGIX/F/t3BFfIsFftQfCOTIcMSxhrdu7njawAbQHhBsL+mOIB66V/HRZQnomCBtf
Ivmsc5rJ0fjBQJ+G8FYUPiZhXaxrlen5Y0pj/dp5OdcHggIGUTBmmoSpq7n83EnGrMYO5hGok8Ud
csG3CW5b5Zv4KTnuTYOS4pyGIAidfJEnCYUyqdi1+xQV9OUNaqDWqKgiMJGcr1EvTtp0Y1uj8ZFA
H07alyb7S0Ack7R2u8CbitDtCFnfkvSgO7/YPZ+/hut4zepERCptENkcy8sDocp9FlSISviRiT4a
jU1MsafmwYLtHQOV+HyxDUQGqwH+Ftwvptcf5egfs5NMTsNqjuE0zE3zIStc6kyioB3Z4XzqECBw
lFvpSxPS1mi8VM/OipXdK5m6Fwyv0yN0NAQdgawAgMRa2ck2Zr0sZ2T036J0+SphF1FCAG0s9Dnh
HbVT9yhQBA4y3yKFsZLhMATSYcgYZvX+752XIhpTqw3Ar6B/xDyD5s46U7YLI0+DNKx9jY72Aq+8
fVBQO8yzVzv8F4UWt6xrN6NarG7C3tWa3lXdpNqLjNdJFa/kj18hYskfn2YcJO7fmfqj7e/nLEVo
8m2Yn9mZ3xqc4YunxkaxUDJ8SU/8fNjDb2/ER5oQUAGJV7yINXRxLgJlGRSrwimk8UTLR4/gwTBG
y2MUVjq+zTQcA/X7569+c1XgmuA10fi8Amvmc5gUZWdUfhSfsgnDOD6+UOSYit5r0OmXcF5vzJ1p
/kZRTLuFxhYLijnWut9jV4MEPoHYZ1s/63P4d5z6cXTrDLMbNxX+me9zdU6X51TS3V6xds771hEE
DUYrgvsIEYN1ecL9Y4SSVnH72iDAqEumF0N/E1eAqAfnluldhQBL9jYyiBfsS5l+n0XR9vmr33wL
AlxIq4/e09UNMKJ9GmtJ1nwAacQQrxu8glsY+WSPJPckQGLighSDPLvG47Oi3djsNcqvmTPw0ZCJ
ZpAkCDQkB5fbPkFZzHSmuIGioLuSc1txS6LHWXytkkcLkxgzOFvjP2UqQUWzEEN5TdMW2P5D92ZK
3qhZIGhfqmwC+LL3pTYub1JpLkjozwLFtYrMsDMzycYJxHcYTCCJoZ4WW2HM+Uba2mDkufM9Ni4C
kSASDumUkCeu6nVG6NJYKWXtj0P9mDoL4wkZhcyssf5WZ/2fZTHcUP2fO1rkCDk3UasWlBvTQUoB
qZczSVVA12RU9n7aRsL44dHBO6S0oKq4/EaF3VVyPqm132jLSahAiTMqGt9STMO0DF29Ow3j4I7m
niXKNZUH7Al5G/psqDyCJ159BKWvrWVSl5rOfucuL0mJDn3FTUCXdsaVVBSeky7cURPPoaMhNmvS
YhMbhTdF9bzziTbeg2jTijwBsAP17+V7mJwZpGVtVv4cTocx+7a0k5sp6q2tzw8fgoCgj+K6uDfR
k/l86WvyJnGK8t4AgUQ36UokrSnn1ig74rPQMcFWA2Pj2wxBGPRyBLZenROoRJJfM64T4B0a3Z5V
gquZnjUzPQi9GEvg4P+WQvOD/wk43aV7tBdUNu51IgrSH+R0pPjrJj7pbaui9175DprNzLhcrR3h
1oMIsL92vXSY9eHYSgjcxQ+D2dzMM9oYMY3QjAKEidGsa3sd0I0s8+IXiSvoj2vVjKchz2ebKwZj
Cofej1R6dnZbOG8m1U+HGrgIeOJdcaxn860l+VSQbPn8+23tY+StwMKC56LsXu/jRk5yLYi53bvm
51I9AT1OhzfYv4eWSDINSPqwk8VXE1DcWsrOAjzTRrQxlL1EY+sb0ZWCesw+Bqq0OlIybKg0kaPa
7/SUW9f53pD0JlnxUPaPhercyFP8Q/wSQVzq4zeBo7Fhh8oRsmtYB4S7/XFxbFb5F4Ro7mICLdmp
tQovsxGP0YJ8i6/ic9/FXm4jxpypAXOQE/6mzxVGAqX5ezAdEPehl+1UaRtxnhY51ZlgxWpXVPie
9FsZM051wpMOus5I2HBrFItxbD/oKZo1u3LfW5evEDFiCMJmgFIgapI/dmWLTo+0aFrlx9DvHesv
K2w9gdoaQ9OrGtMTolhJez9G5dFW6hveptc0bzt7cuPBHeIZIYWjeh1bh3xpsNJ2Sr+STQYQp6hP
/NqdF34R8DtE6BqEohkKeKlJWqb3BwEg/lCeSwpGNe9V3t/8f6iwbpxYfpYQTpZhXF+ZCbXMNvFP
CDmxRXfTWd/pNt7Wo+lLCrehQ3ePLkVXxf7Ufx909UO9m3kOojF7QXfrKwncDZtSIAiuWB8NhmeT
lDaVH86xp6EMJ1n5qT3NTXoudbQq+ucKqE0xj+i1qbcxs3Znr1DaOBv8BMaTbBaTJGm1UVRkWEj2
s8rX1cFFjPQsMrUlANxb43GILoUZS9Sl0jFu+ocCpFuFHu/n+2QjXtDmhABPni7mCeLP/9irTkm7
syriypdLgUTpYQpw6SA9o857GLetHfnnUqtIoJWDFVgZSzn9jyYMvwjATR31njOGhyIkIC4//tNn
g7PN5JNjAJSPntjls6Vqb81wK5G2pQ0m3AxURTqWGqbPe6ft+i2KlUT8xwFDAG0uV4oHXc4Hyyh9
rqMz4Ewx/8O0xJOSPWHbzZXoi4sZF16Ba8SAKlVpWnbI9RYEkUhVb+cF3D/deX3ca15sTHl4KtFB
Yr4ldEREaf3H3sj0Ss/aYi79EYto8jFkFE+2kd1WwNGEkpMY6DLLd0tL2rtRr5Oxy6VX29KcYpzT
egSS27b5MKJYSprvDfg4+S9j0t1WyxAjQkWLkPH5prnm+TFZAolBt4DOBfZMq0NZV0aiDDWKtRzB
9tjNtKus2s0n4Mx3VuIcFPth7E5pMzwYqAwKXBOCV+c8p9tYRoed62ujlcc8U8C2ucOAqJurbyBL
4JuQkWFnYVU91d7Y5fdSfOpH7SwqSr2SfHQe/VDAq+rCxYpz53WInu3l/c0PAD0uECrUcmstrbTM
OjvoAw7R9M2heV3PnFhukCR90eMMKCzDIXQEK6LV2O+ZkG3tdrRZxVUqtuEalGNEelnljo2GMXrF
KspuLXUq3URX5oDtPKj4rusHBbVO4iTA8ozzL3d7CmdtVEFjfhCFO3a91N4KPlOr3s10ZUQi+aHY
qBCtbE+hIpqSHTDB1eOiTEqrFBAF3SrK01UYmbkCIFUBxUmH8CAkkkXjgBE+gh07YV9sm4uHFSuh
F4PgL+Rdbd2iMzOrL7XELPzWkE9Kl3/VQ7Qp1T2IwlULiGWE6ReoEDoBV9NaeWJYN+UsgxaTa0TF
TWzaXoYB4yA79wIUU2OBqSV7mMfrhFysSx8IHR7Eza7u9rENq6huEZjNJf3WPJQVCth0nWITrUJS
b4m2uyoj+Z4lHm6Ct2PU35HBHyK1v8OF+PT5zhL32uW7FsIoYMnphZCPrXtCg1yo4aAysi6Vm2QK
2DY/2/IJndAmz3eC19UVqwLrAjjPJhIqqOuI3ZQFGcTiIDmUOtSE71qOK/gouXZ/jvMaj7C9efzW
glifM4bjguDUrOI0eoNqu6QsOKVvdvg4mb/CyKedJcx8ktfP3+P1fcTTQWHhsT6KdFmEqj/uI81Z
dFyu7A4my8+3Jnhy+ve8u03TY41VLMC9/tfnC17vXtZj55JCUzoA1r5cL5Iy8CZow/t6/R5Pzz2A
JhljhOAcFEwPot9tsHP+N3aKSEcFL1gTJdPq/CfG0GW5GQLoSVqEiqG/TUK6PThpyw09y8+f7joB
RpMQG0vcUqmOQJOKb/vH66xnyamqBoCYgolz4aSnwowh3DVnM0fjJjkGEwKEhnFYDPsuj/uH6cug
f/1vfgNteUQuRMxbK6x2uWznagjYIIqfx+5+mIJTlMsnKw5Ohpq7i5Me5co6ynN617hIWqp7etHX
IRfPA5WxoRDtYl612sC6xHykSZLeb4rCrbO/u+o1qp8XJF4/f9KtTys2E6XYBxBxtXcLvdGUOljA
JzW2F7b5TaN9V8z0mBflsWy/fb7Yhl4LT8VHRegbObarhlIwFfFk5Bo4hsbyVBpKofI0BZO7tE9m
/TVfNHhYv0qbujP8RX+6WPLDWIwH1f5H5QuM59H5pavxXrlzlUqw4VTosgBLxCRiPQ1LR6PoU5zt
/Ml4V8rxmeT8mIfvdmrdBc4EGr29W+gVS/brzGX7+SvZCFQXa6/e/xjObaXMBOGsEOqs3ckaWuR6
vytddZyoB8Jsjxi+vSLIdNSqdO5y7fJ4BdZS1X2AQi52sW6DeCaoFzcuYRcM90aLgXwp77zg7RVB
ojH8BSG1hqVrjW4PDu1DX4/GEx946b9joXsaoNHkDF+D6d/P3+lGfOSd/u96qwAyJ0nTmg0gtCUj
Ugyah3MeUMsFtk5yKN8jhA6n4q/P19y6BLjVcRMF/KEwVFrFyA4NkIWGKeFexTxN+zuvtBs5SD2j
+UfStONogqxd0NJWzzsLX6dMQP2ZK5GNg/RAZ/nyexbNYFuFWvT+UD06DFFH5H9a5S3SDll5k0+n
oEDUwIw8dfjZoPN30tKHWbvZ+RFbr5zHh5AHkhko9eqVj6mWyKTEvW9N0JIVL25jnIdpFLymaoAV
lu7L1bNpwhIa3CyQxQ+idFHAa1Wuebb7xg1pLeTzzk7YiqJgtsBN8dvoZa/eTYYfaRhU3Myx8iK0
R9KkR81WwdFij6t1jakmiDAzgHVBZ40B3ypNVyIpLAZETnF4/Sf+LYx84CglKS0t9PaQ9Cw7P5ef
p/Hl8zd/Pcr6WJf+JZU3XOs1C96J1TaeQi6KaPD6En9LzhOl11kdbwrztv/V/2OgcF+eJPkNEbIy
PnJ1Oy8OGr/ybWT6e6ov6uYrZ6Im0A3kJ+vGTROnhlnoMdooyW0xKK4SfqU3gQLDyxi8tuo9Nghu
pkEdPw/d92V8C6VjX/8Myi8YdPbyU9U/vQ5l7k7T0cxPctW5Wvygz3uT52uem3htUOtQpAaDT65x
eWokqi0JgHbvq/ndFMKxdvtygbYZ3WeFfI6tryo1Zev8bTrLcaA9nNl3LZi2AItA0NzV0Z53guT1
iFb8IlTMFHp/gmS62kAdCiw6qAxufKE+O2r35lTfT0QwXN1at0jyG1l+CJXvDUraiZG7iZTfZlnm
msse2X4zA2MLk3tQFkBDWyWYbaSaGVk8LycEqhu2vhyOKHU+p1HuFmXrYtXsG1Lq2dwevdK42m0V
7pzcq7yEkhciCNeTYArQ9bj8PvitIx2Zz50PLR9qBOsWRAw99WQ0BPfGNeLKu6iExGKCV0srHqL2
OoTOYdeGNUAtv4h8qcZ284fT/lsHt87sKtmhRb0+ci2soXXEMuWdBODj9vts8dV9rGIuH8Le5kmV
2z5+erFSOJXo+ftj9G2xviyRVxuD1/C2pSOjm1j+MtqHKnO17Em2veU8qwles7+6ZPSs0LVUao4A
wH/pFX+raeTFdkJrSDkzPzuq0ddqeay7l9R56uXM7XVIL7XqDuWLrOUuFGcPE2eviDJPWypPmZ+U
/BBah8z+pfeyW5N9GoBHR80NsZqDh1m7ZnSkUx4O7yiAuEZqAZkBxuD2Ceqi5y5/bNEP/zziXV01
fCxirOjUQ6ugKXG5M6Bj5lJcdB1c4O/CK03QK4rZZ8SCmC5DNeJcbh4+X/O63UWXFjwdUr6kFc6V
+kYmSX2SSOAohYaZ8AMSaBU0nN2KySiKWmX6ljAFnsNfkbFTi2w8L+qVPDHquYCPndUdVuSpMzul
/YEqVbRQjEh057ek6a7loWrYp3udNRFoVhvyYsHVhpSLhlo2dlq/JJMQzAGzQ0eG3mrBf4cSVGCO
BZbeAr2485pF1L1aGnC1UIQii5BXMdDJwoJ7lGetjNi1wru8NJHqYddh2SJAebL6O+PlG2bmKyPw
RYHYmcZDvZfPbL7zP37HKitv5KlySo3fESwYf2DiKTBy1TgcZhlUhjTha7r41U7I+1C3Xz89Yhgi
J3e4PNcxb241uS5is/OH+lfXfmucc5e+BJk3698k+2T3/w7IVFGQJF3sG6c2cIP6oEzHtD5h5CIs
5Ky9vs31bc6+p88gGp20UbgpLw+b6lSLw5iSPsp0VJqzZZ2d+c5smA/+rM7SwiXvIguDWSI84bzz
Nfuhkf0ydu0fpXZvnKwRVI9Xvxuj5wTPWnbz+X75qMyu3tj//rz1VLlsIH8ODK/9JPLr5WDkRwRq
mq9J5jWPzcxA8zjVh8TmXN7n9zIq263Oib1byvNS3NwXrZtqLjS4Tj5EChrB3hmJYGd8Uqyd+PFB
arv6ocQqAJcIr+OwePke8yTJgkXhPSqzfrB5axEoGzy1XhGhek9ChhX2lN84MtpJluKjYHqYRvUm
c/rSG8fmJzhBF1642we/myQ9LdUPAEmHeiDTN6TH1PxtyFgZWecMoVXzSxXXqPz6sWyf7bE8Gxl0
PqCGVAJwRVXnWATFGYnxG8t4IgfwJPWtGxZmsT8BobbV97TWv8ayfERhJ8XaNO6zcycpf2F6KkiB
qpB3ek1Sv57Nu6j/nhQvpnmTRKRxxhc9P0F6c1PpPpLqQw+0NZC/hvLvXvsas5FRCUmx0s7Eg9S3
JYVJaS3fozI9Zlpzo2VIfcNY4UL6fJuYW2FFofEoiFAoVa3vd8MJwmkqVa4M8SuP7V/hXf1kjMcK
UA23413SnxfcQDDbU8+KifC9j3bzOHl6yGzcY5pSq7dK6zn91xto43KSupECMKh4Z4MfDOMYk3Q3
N5w+7Un50r3lx7kjNh0cruff5n1wL0kPuHwlk9foDJBBfGKMe6qSu6p7DOwjkLLsWXmoj87XqKKv
3r/S5B+S085LEFvsagtiCUNmKxwQ1mdFr6Ux1Gq98+e+PBQ/++KrDcj07/BR+tVySnoLS9W/Apot
E5vqKbfvlOZG0Q/AcWuINf2D1d0Y5mtU/sycYx13uN95bevrU+VWyNvWJ6k4zKHqNQWVfYfI840T
Par0uBfFJ59Z9COeqjBLXyPjaLWaC9Mg/Ib6tPFoJe/jeFf0D6Hj5d/z6pfqjF6q1Mc6fDACdD5S
QiBikci3PWrBaQIuqYahX/bvoJvv43BPkHDrRQmZCUDqChy6dQUzy2oZ2OpINmjg4NT2HMnwINib
btG+4TKyc+ltLQe0i1wbKq4Y7l2GhjTXlESyCrq50XTgci978yy4oan1W0tQzkz3GOXGxkZA3AO0
AwKZ4GBX2b0zpJE0ylnnV9j9zdWbmHMLisDn+21vlVXEmyA+17CWUDuMiD66c79Mb7PS7CUrV+Um
FxSZEfQKRAeuGw854MawyoSZQf+9Ymzi4A62EEYnurVKOt3ly4sTPg7CopZrXJmxNZvGB2SgD3pD
IdftMspFOrY6ZrQ4yRCZDjJwX1OhHEw0E6OAdUQVTnAZVftWAj5e2H9nyc9oUH2KyjBQ/NpRvKB7
+vylX3ehGJpxzdCrJ4ECWr36tgFJsxklGj2HsXZF7iZ8DIR1rxr8DmAiZRF4NEjHZfPt85U3Mib6
P/C/UCwD2bDeVP3o5EOS0Lu0Y9Jg0Jkqg/lUKzwT+8ry3fGNfk/rdfNhhXQYeH4US65edTr3OXlU
0votTDcl+i584wTRWuSqAiQq2l0cAXRrup3NvVUP0Dmgj01AlQ3EYC8PbWyXiwy1ksdNf1TGeya5
c/tdvGcreZG7RzuC3CXhsoAkjZTu9VM3amM6WgImjFoClpKrxc3ZMCd61rA3nMBNh8dMdJmAVhrD
m2HVe4+6UQ6Ak+PyRFrsgzVz+agVlBk7TbAISjDnsZr8rNZHQ1nQ03wUFnxtC/wU+GAMcP3zLbX1
fYU6AqkndE8GiKssPEstZ+wdq/GB6Hjm8CbodJZwiYleCSYfEAPlTSAMdtbdOMIX64o//2MAhYij
2iMjRwUOR29s3jv9XhlPjvGGZp0bLIgN8t7j3BMUrhCO7efLbwROgQliJEM8A/+0qoG6UWnGko4o
Y1nzppv1czX+CqZ47yHFJlnFKYIm8AXwM0IzZvVyizQuiCIdkUJ/nftng45oSgUbJYU/6P0R0YSj
Ce9E7R4FKasIw2M32a4pP3/+tNe9JmZ94gwxzqTqpHN6+bIzCWkOZQYIadJWSMA16MByjeZHSbZu
t0+i6TYYbuPo7mRThxmSP+5h7q9jFz8Beq1whSIzWk+njaAsrczWK194rWmgTYWqXJ1jlxiT9+GK
3Vfx7ZLtmINen+LLVVcTPqQWmzQWuO6sys8wPzE0hpCmn9GUuK+r4uvOe74+xoIZDu9EQLoZ/aze
s2KneR6leEEG6PEiK+82jeINLR6Ame0msde0yG8gKxmRXu0srV1tNbJNoWSNhhmjijV8xOinlmjF
BG1xbk3gSEJ5AmflXs3viwqaiVANRXleZwsmeDYIApa57KnjXqdZFz9ifazSKq6ixIgaX5ZDNLyg
EMTGWcbwS0WwNlhQiN8TgbpGewB3hj4A7xRbdfqY4qT/EUfqoe4KTZlrv1bKQxpiK2DKfqJ1N1Yt
HQRqqBKMBgl+sKG7pSr5/Vh87bLsHKG8pSU7gXyjlufn8Pb5/PwLldDlzyHvGdMmmmp/MCLmEaXb
DYn/dwYFtwAkFrbYEFAeh/CPjOEoJDPEPSqIFiYaQEgm+Hn+OCI83v8f6s5rN3IkW9evMph79qY3
G3v2BdMqU9626oZQVanoGfTu6c9Hdc9UJTNbeWaAc3GA6QEEqTIiGcEVK9b6DYQLu8cd2tQWqnEj
GvRxcheviyV1os+3zgcL7jBKMVXcVOAoAoel3nc457Sz7UEZamDjfbTCxQ8PbixtKTxMzD3HRqYU
FesSmRHVblb+2LiJfDsRbcOLrHnTx+uGI8OuH/sW7almF/l4hWN+NFVvyiDYmTFySmpxIdnlufA6
vU5HE6cZNwEIuEfMz+gCKS61tYCXZ/EXj2zeBBw4MWjAttcOOqfVZgTy3DGvpDmXE5941amd2zJ9
hAljND83oRE2pqQV7Dvi2JQETojWeDQWeb5RUwhVGnpOWbM2qzMh7VQwPxh5tsUQcWrocJbFMhzQ
HgCxq2KZPukTTKNb+s5O+fZkofwUomKgYvJrff98yxw34qbuyWSpAcsTjt/cj7ExtVKqyzZfapAq
P64DUFUyp1uLJt7KFBN1aul1PGxi/K2NxzOjHz97Rkd4BeTIZMYyx8G2sciEFalEdclcV+PWuJXG
SYgsWkTxVeNt0SPaVPk5Be7j4HY46nTY/xJpkgrrRnNQcnoIrHJzVb3ziihGdZGIeNlY5zD80zIe
bu7D4WaBDeOQXss1vuSoBi4IEncI1nKHmC5EghYuA/tsAk77McvsPU1QnjNP+fjtYgIfaQtwRASE
Z2dnEWUj6qMyGHnurlX0qPprGTX3JLEXOL4GRvKh69cq3qVM1fjM4NPDPPr2vww+u2PV4RDhXziy
wei2KAAMcGBOtSvHo7edSlRJiObTMkO43CWVvg1SyFpomWXFufB4IkPmOYCQwgUJVI02L89aPlKR
bT1MPKN4gX9MMz6JsQVTmG27cNKofQzSilB4DjV0fOsG4aBCkEMnmh7vXHWPXgs4vxH07+gXm3J8
HwPHLbBtwEnsTIn3xM7majddpwGDTvnq4c4OLAGqPKpB2qLToIYl9gE6+q50vfINhc1dPH49s7wn
9tZ028FEeUpWYK0fjmjmll/A7RTYDvVrgzwEC8dN3173CAmaQ+kaPXUwGunBWrT20+eDn/i2k/sG
NSfS4WOuX1p6SgpoIVuikrDNk+Yq8NwEJTwEPzsR/ujL98/HO7GVaSmxkJOuMQS/WbxOdTXxtdTO
ljLZrzwYy9ovzxzhHys0e11A0OHSBf8AQN28X9dxJER2VoJb1vv1gN5aHRlXQWZcYfu3HpKXSSUK
LhRC9vbThGo3U/sh7Ctqk+Kro7ffi9gfaT2Z+tKLzaXvIKtiX/t2/BobWBU343oInEeva782MOoX
VRFtDaMtXVv3syV+G+swknysudW7Nvj2+dM7btlrcA5BsU1iesDH5iCCQIoyZAnTDCa36U7MatW5
zHPK+Jzq1E2n/KnS0d+QQ+ruidsbt4Df3E59OzOPE68j5qLTdW7q1QCbPNyyGkqjmN3FPGJMTMY6
3Qae/1AW4c7s2n2Z3AyAwm0F2kefXk6U0Sk4ozaxqcx6j5T/1lKrM6t+8tFMJpPEB8D5lDYPpxRB
pgIzB1th8HltKKEnPRn/kLlaRzZQU96EZS9DL66iDDMi4QZUpdJB3fjyWV2eE2cyjdufc5ne+F9O
R08P1EDBHw23cfLtnsRRBK9VSVIWJJemV+99onOItK/tn4UFnXrDuHCZRBL+H8zd4dikzxDyk1As
a8jCQ+qv9axbdygp5NJ26lxPUhj6q/ANsm3t46jI+nw9yv65BTlxZlPxnZigCGkjmj47s0UPJ3Ac
hgyEFjxuY0+rlRJ+DHnGoMVE1mC27mjK1DXggPtk9/32zC49NQNi6iSEM2E65rhef0yUsa8EMuXy
jUVNYXIomdiPA2QCjMgXHjxZo/dXieVv1K0BYffzCZx6SybBeKoMk3irNi3VL9tAwcjC0GKDqBDQ
xNZw/0W8LOLOUkf5vz0UJRzgK/DnqCkg/Hc4VFdKeS17Rbb0VPnCsoONA4tNq3xOsTPrely7gElA
5QSJJ7q01AQPRxpzObLqCIctT5fdZLCv8bC4cqzvibevUvizWnTbtem/D5hhVI5/Q0H/wMHp8XBU
jmvabbWC/rWNaLPeb8ag2NNESqVdk4Y7JysXmdNuoixdeXV4pUnGRdh0Z776sYP9tIqg0iezeIgx
8/u1iH0ra8dJhbtXlk32PaqMC65DiMZK68wo6STylg33tpJcaGO8chAHVuRNY49Y/oxbEaYvn2+w
E+nYZHjEYUD+M/nNzhYjgywlZTL+4k7V7EgylkUkcC3UPyrSVYnUBAI7lgF/ZpA3n499vLkndQ/Q
KZO1OCfALMaFQymsfMSdRuHA6RSyFOfWKgLX88Pbz0c6teM47iCxQGFBPGa2t6tc85EIozUWBtUF
jskvmTX8QGty2VSt5NaWHa66UZzr4Z5+tr8Mqx1uOTp1gRznbHTwMAVVinyXqvF1Z5cx8INy2TrV
JYLl+87W2W79+vPvfEy+Y6vRTiEDnWDrR9f5yFAj1Sg1BEnqi6LOL9JBfAXLvpa87FvQDluDTR5d
xWrwqiBlQ2FvX4rycjQVd3CT/Esj0vvPZ3ScKTIhBKg58tHP4Ww7fBxRUpXKEBJBg77cKcPeaQK3
TKCRU5puZUFoN87EtJPr/suI0+9/CZ+iqwyzyAHiqMV1LIlHyUqepfJb56E6mERXfknGYf1Hb9TP
QedVu2YA7SVGvmZlLkMMc8N02Awxzd/B30hWvmjDcF1HwZXt+Ge+7uklZ6NzVtEs5dg4/L5tHBuW
1wbgf5J+YwqYCFV9WaSgTEIbgQRzF6fZOlHLRZUL1Nxs17KGpZY/g9n4juzvNbeWB02cY66p0yl1
mE5zJUENBVU5wNZQNw6nZRt97EkeLny9IV36YRu4MehUz7z1cydf5FmVbcYQqIiAFkjaFRbOReFd
ltCfHNVfjqX/EvomurCeqLm+iqdqbExkMJILx6i+j5G0GNTqBlbN59v1RD44TRvWP6IqtM3mNXa7
iHUUeOnVO0Cke/spb1ysLHxwt1ZKc6f7mvf1taWsPGsfowoW0aBNAufrmVlMD+f44f2cxezcCuJa
QGflfgWZacV6ub9Xdx7a6lUM0wjNLSscV1iZXMt+dC6CnArQU6UCrQk6GiivHa5bbPV2Ugg4lAWm
dOUm8Y0fjTzQoPTFjd8kF53mrDvZXsl+RdGif/FkZx0oW6l6UjRYXdmZ+HEynk5HJ4qdU5FsXg3u
lawCpA8VsUyA2zFYEgNzVtNgU/hELyd/TErntmvsgKZL8O8SyqbSGD7F2KlgHnd0Jxz00DGDhlTM
xy6gtGXJ1fNqNxr12omra80WwZlc4VS4ZNlxEQEARLycvcyq3FlaaWv0tnrtBoWTtTCbB88wrhBb
2krDcF/52cXnm23K7Od77dchZy8qeBHNGqjyL8eOdy8K1o2SLnCsW+F1vpb97MwjPdGSnsqNMO8n
ZUOI+FPg+CU+0/ju88pRqML7xgXcZXdE9FtulX1AQg16rFzGlXCh1f8o0YaMhwQQWtCdu+5/+KHM
vjYEENDjYK14zed9xRqPulSF8r00zPQq0ZqNJUVXrQBE3ZnhNtG4fDUpeVny3NThNsqD10FrXiin
IrxF9y+QlG+FTLE8pB3mlXqxjIsE+Ls9PltJsba02nbzNvw9Mn7vVZBEebNuh+73TOtxLE1tsKD6
cJlbANGsKnhMkkgDpZTR8enLyyjSN0naLbQ82aJCeqtzH3E/X/RjySQYOFPBn5N5EtyZq757yCh1
XZ9MJYHgy1U4Ws92lG7MyjFdIdsNlojA2+zhNWrrveJ327hRV63qX1RBMoL71qtFdJ/XKTbxZFUe
BhPbtPO3ct+dyRencHOwTKAXJjc0jhKyGjKaw93SYodWhMUYLTX1WUeYPmhqVxLV6vPHcRxlpmGo
hCNyM2l5fPz+l01Z4UaCb08eLwer2sV1DeAPZAx0Di1p77PJJ0SFuTLGV5WiPJwZ+yjiMjaNI74g
Lzw3lVmKVAa1XKQDSMVAQ1kwGvaRGu/6xPo9zJQbw0ivbBgOJM17bI4W0gQp1uKrom9vuMxsA8uj
ERactXE8Or6ZlDwxkXg/eDnmWYUXjrkqxUq0HLRhU8nVwjfj+zHQbpKshAgtV79nXyWlWAVp/MMf
iq+m5r8NSIOM4Tky+lFInGaCsyGnMVcV7g6HOyBMmlq3MYJdWp2zLMrmotbUmyxWXLkpFsUY7yrP
O3NvPAqJ05DwTMmmuDySChwOqXpe0LaZFS09KDdcwzxRrtO2Xsd2tDWdc1v81BcEGDTRWjU2+TwS
RSomF2ErR8tY+ZLSd+6Lmmbvs1PftG9d/f6f7Db6fZRREXYiO5t9tzb1S7xnYoT+k11YXQ+AKeRW
doPGXkUefKwRezqvuBx0x3WkDlEhKqFDf5vII+SSIQe5ds4r7rgVNr0BIPx41lzWOG8P52RVaRKY
koR0p4wNoFleSmq/sTW6AoF5O0LGtDwZ8StlIbxxL4b2XOXtOMhQV7aIAIgsUpmcb7EsVwyuinm0
7GkwizFfSd6t0clngszxe46UwkRMJ5nBBEibbeR+cIxcRRl+KefPTX6f29xCxyurqtdnlviojkhZ
AxwDURjQDNCcWUCRS0kPYl8K0YjCroUucyo9l53n2jk/ul69sm5rLzgz6vEuZtDJ89XgTJ8kQA7X
UChtZAjZCjHTACReVasuTpB5T7dDWOxT3XJl70yudPyWMiLMGpCh8M6PqtpDpoWy8EMCQzFeTM1b
Sc3vVG9cp2Z4lbbemSPzxBkB2Im8gwsNgfqIFF7ZYSWMxIuAvU9XEvQ+TNx0O/m26KzVwCtUO8XK
0UsMFVXj+cyaTq/A4Tk48RuAhPOK0M6aq6uMfqY1cWliIlt5qHKgvebJN3JM97oYLwNbBcJcrXVt
3Idq7I4FLiZqE59xtzu6WbOvJgI+/B721pEtuRy2mZ/JzCEYCrck8g5282An5rUV2qswLr7GTn8X
l2cSxlOjQp7jJjLhZ49kcJOSX8glwRjqEXyb0S169QUVnYc6sJd5IN+m6fjcej8+f+AnRzVIkCbZ
62N1M9GoWkDMiJZV9sPwylWY9c+K2t9FqY1QYn+PjuR1cJZ+cWKRwcQSGkhEjiljARhUw/Z4wE1p
r5XEWfbt+GxzEU0lFlZvnqzo6+df8xgJQeZB6YCMh9cWCQnz8LUNnJi0uwDEQ+12FzfOVYKoy5RQ
IHagX2h1+zjI1aaD4uPHP1qZw1AJurus/A/OAJWZ8OURXocdPAeilFaeBnUERzCdPNjl/q4cze+m
iK8krbsLWhkNSP2azf7UK9Fb7zjn3u6jKzcPApAq9TnKtNRGZ9FZtSsO6I40Y4zzhWGM+E1tUYNZ
t27heZs8R6oLJXAzmprH54B9x1WHCThEk477LUngUShL0T0uoc+SApB+dnF/l8eXDupZoZlcKb52
o4T2OlWDZd1YK97LK9nDHKa01lJwVmRiitOzQENPnHdtqtESz2c3UEMycisQA4mfPGyd6D7Lgy1l
p2s14waMP3rcyMDy7FWQFZe+cJ5HwMQ5t8XP9+UxXZwngp00uQDtAodz7HBfVoGcCj+wg2U7list
GW7RF1rmpr6aRA7jcNhW6fgQe+arhlefW7XFujT3ub3QCn+piwt1kL8ZifxFV7PQDQxtEfMRzTie
iU0npwmaHM8GbpJTunw4TVUKkrJHQHZZhd1Oyr0fkt0BT0t/b1OzXBnd8KXRRlftzV1pp+va63Gh
NVdpkC/8utlO/2kxCr1JoZoT9IquLB0tMbrmOfvjDzjAfF3JZ2FL4/thcU4fznQowhS9Uy9YmoVz
U4TGXZh2t5VqXrd+fx2Ar4w71Qd3HyyNTJHRYjNQLqZl4wqn/GZXMvgZsef+gpRbXt20Un7dhfl9
lGZXmVOtkbZbDT378sapvXtJEe9641nuMKR7xUQ/xQajmwb6o0l2sJKa+DpTC0pqNNns0BFnEoMT
qQidXLx3aG4APJ9/VYUKMBYeUfiBWBUdAGi/YC3gYJaIDuDuBDz68+16IhUhIYAdg60MWu1zRqTv
SHKW2dQOGvE+iPjOJIYWZXTPhfa2G60zFZvjhtL0ckAAl8Fg4Es+D9qJ3sUx5N4Q5XPtrk2qN8vp
MUJvtkJrMfCAKxc1+qaGTOLjQSyG7LGvVXgWhQKXGl/kmHeotLwzOcqJI5P6PrOZ+DrkSLO0MxSe
iGxrDLnHSOyfL3Ga76S0XDUF0l1tiRdyvi7P0cW06Q2b72tKtpRwJuOUIxZUl9VVQOEwXLbDtWx1
tzY9YSfyyoU3KPJeS75QwXzCC7O6qgsPFmXpPA2WhlyoAfumcaCp+pK3oGWztJzHfmyCVdBIHsCW
kL+RYR4JC554qMGzwkR3l9m4O3smjExPS3fOGEGPrMfvVjqsh0zdiuLl8511ai/jQuNwEUW/j3rs
4WtbhHGpjEC3lgA4bgOOhqURjy96mj7HjdjD9Oaw7Mz154OeSnXpDf4cdVYTRPe20CqB+QzU9oUq
bnNZ7EDqeX2+6CbDx7i4t/IzsfS44oCO1C9jzkJpJI0RgkyIRiBdfhXGEqUE/0wCOyUzR3vF4D4/
pbFkPLNDBapKVdj+5KmDxoqvKl9EnU7yzfdeXZ47wE6EhKnHigYAcnLOUT6TVWUTSwN3ynEoL4eg
vxs8aV92WQyLN7FXYz7e2mphr4tSftN950ZD9UXDfDGJ143ot46W32sBiKeMm+SqGKy7wCrCRSGc
diULdVNW4rnctWgpREuEDjU9OPMFDjfexGLRcPuYLD9h1RAyZm+zyIZhKGoukSHh+yGUHho0PJRC
WZA6LOzIWn6+5YzDvON4vCm6/FKBazPPyHvbo/yaVlBQxycQ1Jedn1MuBVWmSgUgznEvjyFulB5g
70y092YOsdyDVB4GKSV6/76VgzuNmzy+fZvIf+qaYdmjNzPaHmUFcD3Il5u4HAt9WFbDozVi0K61
ezs3dlYEbnxUgRjZD37/MljlC+6Qr9F1XcvLRupwmE5eO72+xhVQWYoK9QtTbh/bTvfQceXOV2Xl
WwNUv0GgGmGHXcq1t62YbducE/LTj9YGt3WyInzGAeBxyM2S9hEZELjbTrh0MmedF8HawvgeQD4C
RovMuuFBrfqxhflc7vNAuQw0/fqxBtfQdPlNJ6PGmlnNkyEPrpOmd72PGi2X8yLiMhloUF/Nh9wf
bqLEbcPS1ddIXS4ahVIofYGh/zFwlqbSPpCyq6Au94qXXWmxejUMzr6GtqAU8rLKrU0hLlpLrGH5
bbtBWQ/qtsdz7vNNc/g+s2cmacyJP8h9HCTHvG6j95HeOBJ7xh8BW/qosg13qfzdbr5/Ps6sWv7H
QPRXP7qCk07TLB5qdqu3WLbzMleQMHa6Yi2CjnJYVq1zObx3hstBtW9qDFpK23kwpfiLA/n4S29f
S/iqpsmiC7Vd4dmaKzTESzChyPz47vNJzi4R/5wkKQhhEnmGedWyiGvdHPuY6zm4bTmqX0zscdKE
sl1fD67uQUYwE1dvrgc0EYH5ZjGC1fm1JxVngP2zrPjPmdC64SbH3fkozpZCTQHVZ9Pl2SPh6K7S
rHwYpfKliLqrToyXKEvvet/ZSXZ+23bFPda0N5oqFoP2AErBVTt1LXvZRWrnV5GuXqp9sFMUuEBn
nthhoezPeU7OYwhcU4Kf1x1NI5Es+r1cu4arUN8p9tey3BXWRWO8N4CSSJaD9vHzMT/0fn+eQcdj
zvJwLffxo5zGlDNyxDC/zoSxcb4lQqxlqb0Cn2zm+Lxk+4SQHiYFWKD8OhjvR+WqB0ygJsGq8pR1
LOANh1cl6jWV/sOIVaT/+lvoGp9P96OuNJsu1TWSK/SyKQ/M605gwXDcw2NsWRT9raQX64per5E/
dHr+nsrGPnf0az3zLyzYAxhWuBOFA3LXRuvsi7TRrpr6SzI+i65Ea8C61gblZcCMfFAXStvsWr1G
UUvdk1GTm9eQ7xu0gWI6kV9kYbyqWnOLJ9fC9NOF1juQM9DP9oetWprXaCe7I8kuth7Cfi27BcYZ
roV9vNHouzzOd8aQLKefQbWvlPRZsqXVGOBQ01Ev9NdamSPn1SwV5M4ACm20Kr6Ty/K+aIq7iV02
dtarOra3fhe8+kPyICJEE7Tui9Oey+WPzj3Iz1ODWUdknJL8HHZs67FXDib7oehGNwouHWkxudl0
zUorLkOo0GK8jVIEKh5lgYhO9kcI/a9v/X/77+L2j6Ws/vd/+PmbyIcSR7x69uP/XoXfSlGJH/X/
TP/sX392+I/+d/Murt/S9+rTP3oUKf+b/8nBxzL6n7NbvtVvBz+ssjqsh7vmvRzu36smqT+mwPeY
/vL/9pd/e//4lMchf//H37+JJqunT/NDkf39z19dfP/H3ynm/PImTJ//5y+n7/iPv9++lW/f3pO/
XVTJW/a9OvqX729VzYco6m+U2R2VAgUxF8rg3//Wvf/xG+U3SkkwHiYEKRabLHsmyjrgH1m/UUtD
wmsyeQSB6JA5VqL5+JXxGzm3DAWPiyGkIORX/vkEDlby58r+LWvSW4GMVMUHT+nsz3dXAuoN38Kh
WH2YSklg6UTstdXOKKPrKEZCz9S/mZG9h/EfYJzXAu+2LtRSw4c2KzdDFLwFg38rur53pVzb/vLg
/pzWr9P4EBk/NY1p5/+S0fVGrYrOGqpdlMs7W6IwEwiY7rWTZns7aEhzS9v1ynQFxrW+tA30bwqd
QkM6Nt+LSH1O9PDaA51EqFDedKvwgSfa1tKqVOg6qZWulSx57Bq9X0TB8JwgOb7oR3hcvEz3KnCV
e0XPI9dL5R16W69VMT5rfXgxptF1IgUXQZLqFGbKbpsllb9NSwmlXlvUq6hgko0+vlOKvfBThNtH
/7YYqrVmilUgJ49FishISuk9qJCMyOxecjtDfi1ABNARQKY0v+y9uMYMixZBIj8MBumqmAiKQ4cS
1+dP96NrdOrpzq5LSp3jFUoXeOdEsPrbwiZH48sPoXrv2SXTAFyZOxp03WDZ4FwWevkl15FXkVkX
wo91V6e32VbVprW6NzVvMbo0moscWKDblNcmP4MPEPDAEn9tYwl7QS4eL2MdBkFeXTqRSq4DTtzt
RgRpY4SlF2MxJG6im4+Wkilua7V3BWfp5193dnz+3NOzDMzsa7mNJafdDV53myTBPjIARRRGfF23
meySnyWILXvWi6dRahqs7pUTIsJr2K9doy62nRmtw9x/iLpkgzrot8auvc1YUfKy/OR3TWAgUuiY
cfvBHy9DQ6n5zFLNssifc5/d4WPubEMkycWuhC3jhMpOi7ob2jwbGf+eEHRgY/fPlpO8tqb8bMb4
0KfBMi67ZW5VySKJ2cVKgeFcx951QeVcOhoiP5a4R1fMTdvxzC15Vl761zzn/OeAUi/KeEG5axpc
zBxzodjV2muCez1Q2kXd+99Kg81ji8dEix7GEs67F/jyVm/NRSnySyGgx0imOGNJaJwOY3PoaJ0r
XV+bKbfcNHebMHaNBgyr/R+uylyCJAscM/I583f6kF8WSXFZTayewkTh0GhVZ9GidbMIZDN2S13Z
EIcRHQhCeE5q+uCnFcKWcnDj+fW+wWMDfYV4A/6M6lsSvspJ/KCo1VZE1vvn+//w5vdzaWY3vqET
WT2GotwZynufIeXnv086VzGkFMPwqRxoZx7LrAT0c6RpNX6J2gbRMEStvNihMH2hmkjjFimPyN+0
qu2WjbHvZHXV6LXrGOeuc3/1gtizA8vL/CoDi1TsOmd80Ad7H8U2Eil6kLhVZ/5AAsJblkMvPcVI
+UFr3EamsS5l876JzcKVSvA6TUipum+hWiW+/HtUNBgAlu1X+Ayhm9pDuaB4n/6ROx2kTr+ebH8V
jOzZyWYag2R62Kbt6q59zcNBhfHn5ASQZpyW441781bU4jFNnKeAOLWw9fSlhNzj2r6RLzhvVqqP
DF2tdMvU8ZadbiziwNx3ffitIIB3Q04LgPovrhnSqkrlM/iWGV395+LODo3RRn4l0LViZ+XF2jfE
dQzur8qgq2vmYxn4N2M8QurZFWqz8cwQzUp1AXFz11iZ26DgVtrFtoHz00fFq4RAby6lqyLvVpII
t/Ts3hocCMcyvByM6EHzqfB/vvs/kAsnDrs5RCZDo2ZIPafYxaW2ylIN6k+j2pdjncNRgFp67XSj
ufIHFEWDvhnctkPuy/TFe+0V+GI1GM4Yim/iWksDUypM17aqBkVALH1TNXcNryYV8lJtpVXJJomT
FMC09yR10bPmKU+D0L44Ci11IA0biONvcqUEK98p77NAfgt7WSwVa9jbqdUsu6x9mrxcPv/iszbt
zwWbHR0el3pb6Eq+U6NgYWbh3jS9XWo6762hbAVaZHH5O+u5N0ZtrZf1Xs7MdYZE+/Lz8f8qh7Nm
VTnMLctGZc/ukCOQFwkklgXRGKkFpUKjlaTD0WPOKVRYca+X72NN/5ZLBQW5xuI65mjlhsK9K9uD
j8qUwTvdfO/TvoBiqACsriJ/oadKg6NyyTqh+QBxYazvrCHz16Fa763UBKpe7tOk3evAsl09CzrU
b20D0boChcBGvbTzLt44kr9NPPVtVCVqq3aLmCO2xSSMY7X0oY+6WqXR0S4r7CcK+V6Uardug/KL
4UUaWQRwnyHQXU1I121WP8WJ9QIY7zUJs0vbFls9EZepr20BI6J3iKxkEeivnz/hmajmv1Z4fv+z
5KqzzVZtdnJPAoy+72PVgibNW51DT5Nztw/UmvuqJtjzteYmXaauTEImveIgXtskKqgE6G9OkPvL
EOLJGlIlRaq63pWcn27Zkzh/PtcPcOiJ19Caat6/nA2tqP2i1Zp2J2vdZZ3ewzbWUIDRtWQv0uYm
HiAvgd5SU2qAuoRHjBFvGotCt0311iCvUS+AGlz3kEtFMP4oB+MbgsL3UZDvRVZti6JdCFteVDhd
l6O2SfDqND1vF6mTIkO8icWXAQ3HwjOHBQXa+9i09mpZ3XpptpLUu8S8bMhe+UAj/9Kr1to3iV5B
cqYw/pcrNTuDvXFIwqBrOYMlhwJHkZsPRcSOqJUyvECGyVp4NpQLIffjQkw+PZDqltLobBrFGN9C
qfS30PFpw6UZYs1yYS3pXacrRW2pLegBhZyhH89NdsqLTy3V7BiXBrSMfM6YXZTGhroQ6L1hHhQN
V1UsrGfcGrqlmN45WWusBeWoGkaOuKSy6N9XWUgJPjCC8NYOo+ahw3JyMY56eeW0mbqwMaVeYFyT
4ixCZdOs3j/fXeZ0CJ2a8iwLGHpfhJLhiB2eSvWSWlDoxnVsbuMqVNYtCq8rLcjrVUn2vMQhvcMs
LkPpqTGwA/eLy2gM763CuzHG8S3vydZyg1QarT1E9hpTX7SyZ7ghMMSFlkb1KkmsBPUYVXZVFb2W
3IJPWsB+WFRK+No4/m0tUh8BR6zhMimOt5oKILqQWnWRBPyiUFIV4boBzfq6RqRoiO4NjzxwSiS9
KoGVH1fbdkhe7TK4DTtlgxdcegXFl+3rX9uIUJr9KCTX1+Rsgfx7deENcbwq2ynPl7N+U7XmSx1j
O+1N9qutzQqpSdKtrM7W1p8/8b/c0bM8Rilis+FGm+88qeZR5VwvqqoDJdilIBXamtqb72MORAlw
XNVSPi6UvspXTtZ0K6FVxqoQyks8lM+hbjwjQoYad1C4rR+bF3oFkgCInnLmJPqo6Z/aHdOu+SX2
iC7PdCvKE/yK7Jegrb/UPc/dkOVnvTTeBJLhCMO90Dd/AShzgx59vUlESUiERoMEqhIgjhreVqny
NkTh/ecP8K9uTHOSk0ZsDXq6ALuoUMIbbMbkKV9S6wdPy7aBZHbP9C6wbs0HA+VeXVmGUdZtk0La
lboIrA0xxcjdkQrSle+N4aZsvHMC9X/5wGapg9oOVl3Vcs6Vli62rBWOa1DO3WiJaQDBUPuLOEMZ
RDJvalB9WAWhMQkrVV5ZKbe9Pun1m6AR8lrqGpXaAm2LnE145iiZQX//dezNHR8VIM923ijtLtPj
iyIuXTW3Fp3wMSxsfi9bAdKqgyurrzWIz6kSnGuWHLZnf447XbB+2UapmsqKmgzdzguVTR17Gzmd
amJ4EwaePZGTN5UDzNywlnFPXyzynqrK26ghiEctM2yakf1+1DjSgvpM/3tm9fBzSrNTdcLsdIWi
9DurbZ8wnTcXwO5whYz7Wy+CLhJX1FWMOHtPJWufESm0QDzo1AIWkT4aK62WotWg+N8ECEEuQ9Gb
aUtnaHEzNt/PuR2feXLe0LDYNQFOKNR0/C8eyfIPZVCcHctUbVW/UNBU0dZh2O6p0N/WFNpirsYl
ykmLFv/YbWu3+XpomxD0RN3d1b4ZLjUluTdabTWa0atlcb/L5GGVFefsF/8qtM19H71EMiyntpud
UrRPRu3YyO/0NMIkaDll+qrE9ZfO53zQB32n6/UbGM+Us0RHcawJaPJKVxWKvXTLLG3tj+x7HoK6
yHqKS6FtnjnyZn5TPx/v7Mgzc2lE49ZodqrSpVj/RFdK0ceI2WfftaLxSUj9m8rpUIwFB6qLS0Vw
2IGCYWIps4Pe/DjaHFeF94I63bXWdEhrqPXmI7z9P+gR/P9T/p9wjf/1z+L6ifJ/HFb122HHYPon
f9T9Les3wJFImUCfwj8G3Mg/6/6m/BstHMgjYOnwR4GJ/a+6v2b9RqeRmjyyOYoNTJ7F/rPur2q/
8feTBtvUL0V2Qv936v5Tand0QmIrNUv5lGgMYnPMzFUbIrjucKuCOgWTyazPFGGnXXlqgPluNZMG
Ui8DKFL63MRiJ0b9TK3vrz56lonUQtPRbk2NVRJ2HFZ+CfkkGs0/NvJfFmz+6snMcofYU8JONMJc
2Wb/fzi7siW3cSX7Q80IkARA8lUSpVKtdnnvF4S35r6ACwjy6+fQd+ZGFbogxij8ZIUNAonMxHby
nKeWRneZLx9Db9lofk2Gb9ll3YO/WFPmGSiFVCVQzupudCTeeajUFXK+z2SwsVOzDcBYy9Mp7wsx
4oWiI+CvaNu41MX3fho3mrdY39QES6gj6QKd0RjoPbIvJtTkT6zcem63dH59JHtpHl/1zgQcLo9F
O5T7JGjO0lOfwgZXdy9i9N1/LP3yPm5dKN+w/5/brhf291sWzKoRLK4FvysK+aXIirtaYjiDf98U
/08tvP/N1iuy9PVAuKdd8DhgFjRFxWrp7Kt6+qqW4RSSBChCD7XZqtwICNuYjGAOvG6UeKKgOF1G
LiQIUIGtU5ymUW1KwI14ptUIUMdl+729GcPAjMDuk5SrUI8s7rt8p0p5U2rw1HnHoUFF7GPfPIx5
eCz0MXC8jZCxeZwR782Eq5iqxReTSeHitNMPFZUbaertK2wMxwj3sivrcvHW44lXngbqnHXUnmhN
jiMtbnRVf5BiAPlWdwbm4PdlE9rGY6QAkY9adKLBeFzwu+AMCLnYd9c1bcR+UTqg01lT4+AD/FlR
8Dts6aZaItPUZFtoy3uP5CyeKfZqgRrnE/ZB03lxk2Rjd2sxjMn7k4LjJgcBCItRy3VOh+CmmfiG
29qaXkPnRdjjQiJaJpLiKjAYHtpSfWmT/935WBcMW9NGpCuVSpYAOBxHFZnOUYWH1XABKetVM/qH
j/dFx/mcS1ESoWNc+pzyKDyO/pXrqFk2sYAhizRr2shneQwRrgWZtt7z386yf66oX/TaFWNGcLvK
4nFy/UMY5mqXBE7/T9viicybSn/jkcJmeyN6wWyjSJvjO30+f6vq6B6lrPFlw6/T98ZC8Sf/vRiC
x6txFiSbY5mMYN8ECRWywY6AQjwot6owbd03wjUt5prpMcE38sg7CTWWh9bzt3QBLa2bRJp12HKZ
qF7HjdDPbk5jcCR8vWwcg6Dhv8ubqf3j4IVR+rOmuGLC8uZ8cZoc8Nj3viPf1exz14cHLY9F3R8C
4tyFMrtuKTBJAUta+MmYjTrOJLujJXtUhdp40bbkN5N+tVr46GBDOcdFiweBtgAaZAD6Y4p+XTaZ
bTbW777wp9mvItWQicY1YFe7UKkT88fv17W9fvNF26j9SCXPtI4Bs0QxWr6AP6raeupft15vBAIx
lt8ezP1tg0sGMGDJmxnPOF4GMHEz3sio+wbvfY8tweHyOCwxZ2IsK6rdJcoxB51bPY4NXqxoGVPN
n6UcN1ZI2zQbi6+b+7SNik7HizfzGATDeg+ah/JLqcvweHkUtpk2opp3s+MVbavjyQ9/lowCVxtt
rJBv7/SA13o90V3D5FwAqR57fAaQR7vHHN4Kyr73gc6PU0c+XjOEf9UoqcXNfFc1OhYj1I17D/f8
emOO167+251ANfp6CIXQoTNG7RyjIn0P0nJIIEAPFYw8LigT14e3KlfHYCvDvv0oCmZTY3UuBVtk
l0gde57zcQSxWtCfvOg9V9CBKNJ7310egQnc8QJFa+xedxw16Vs8lW87Amq+Xg81TzrBWdvNcZsV
X2te3rkQe79ugtZPvoj4BNxgZbj6WLFKskRU6j0HvGZjt/R2HOLp9XXrKL4SvYAfxyAnGHe52+2H
yd+PK50L9HD+vjwEmy8ba7dfe1VYSPjYUjgomYZ+F/vqVNXJSbwdnjs2gvHt7IXa5ddDSZxCUcdF
xPTufNMASp5n3r3Ls78dUaG2cnDA2lJs5BbbfBuBn4OHUzr+oOOyHb5WEABAHWS2cbtqadvEW5Vy
STsarHlr9nDpIaLzkgG+f3kqLPNtoqdS5YHiUWJZVSp46hJ2Bya1PfAyMd/itfhzPfBG2JsIKviQ
EmlX4xN4O9N9CmIa74bVg9rxuf2u8ufIB6aNgOPyK8nS3YykUKe4ck262wYnsmqSezr6kHKFDJJo
7hocPtd/Iyf2OCJpOCm7DSHf6nvZQQ/PeD/d5eUWu4DN9kYOkT7qbkOoicWpqD8yLEcLxGQvW95y
/kQl6mv/1DnIg4Kkwo7Gcz4F5B/G7kOI9hXss4eqSIgIIr8jMV3+miX3mtgpiivpoe9LJMMw2QsO
QqbmhwJ0p3GQ6aF7vAAss516bV5lZJEUNWNk9Aodz86XiDjnoYPk79LtZlBIr3PnyG435Q/hdEuG
MuaeRP3VgrfWs6yPHqpPL4/ZNnlGmgFff+ugHETHFaADccCXfVk21UZ2sTVuZBdsr1GgHxVzPHbB
P7ke3F0JiOmVjRvpZBqgtZH4mY59TwFFk9TfZT2/v8oqJlYn9WQ6SYK50VR99ILgNHHn+XLThlTM
/50NoC782qWjkfhlGub/mXcgFwbxA4tuPWd/Zn6dY/hYs/j7AW9k8/xZ4+K5Gt47W2RZFi83kSdp
w/ogpf0clxSQuhEIJN+vjy40UKHvfZwAC/cGFXN33ogqi58H6+8v1mLlzu3AcJaLw3p+JoJ87KCQ
hqric7SQjWopi5+ZrMBdCeRZ5mKtTHkXHYukS2+nBdUpl2fM1vr6+4sBBGTo8lAgRIaURLhlwzF0
duotjl1b60YaCIrcAV0SlGwdurTfpkwC/h5V2c3lvtsm2wjvnGu3CnumYzbM4FrPDqiL3kNd1vFZ
HDK5h+dtZjTbRBvRPvjumOuEsZg6w3FK+z1p9TPB3qLzna37VZu1jKDvu1KSboG1fLCJZ379AO7p
j5dNZWnafEZ3vBy5nsg5drP+mQzTj8qdrrqHCUyS6DbU/eAOAH5MaXpyWXLs+i15QluvjfMCZwKv
Uw56nXgQknXa8dN05Q3YvwhtEu0l4Mpr5jgYW1DWF6gSUMz5fdnclp2n+apcEJRqFU234AArDjnk
nhj/vB411hPbyLq4zTe2hha3/KMU/CJ8RVCmnvJ8rBNT+YvPySPgjueumE6LlBspzjYJRgyD3Qjl
QXrBBUPVfFvy5caFMPNlM9maNgJ4XnLIqi4CS2g+vINwwpd02Tp/vY2WCPEE+zqxlaTLZL0gsXHH
vU38Hw34D3kXgMfuoW+wb6wefNSYTicO0GT+YeJiPQOi0vtmaH5hBzaj4OfyINfd3Bu7X25Etb+A
lQbqpUu8ZPOHBE/3wMQeyBBedxpka3J84QFBKkMVgBY+riG7R2v+oaft8XLPbTY0GSdp1fIQKckD
aZcAay6FQoyz04DlUugqL3152w2rCUn5GVt3gAP3FTaTM37Po/TBBf8wTEqXZWO/bPEWk3lJDY4j
mEI2kJCvVr54TiJ+uDxSW9PGMp4ueD0D0cccs0V9wXHllg90o9eWCP2XTkVJwikiACW2if+9h2c5
ufMjndyY0mKLnMriYqZuC89wHRtkHAsh4K2L4Lf1BBxbltJP15nHSAHAtdCiIK0Xg3rhTofk/RKN
160ezEwB0FTJCIX7Bgm2/dh6OPEcQETyuo4bSSBvEklb7c3x3GQPYG6+cZJhY6trs7kR1nwIs4ZU
aNqtva8Z1R961ICrKtrIGhaPpEZYZykA82Do92LtQZkVLEWPQTh+uWwVS9f/0Ea8SBmK9ACSzjMe
B7L5Z9ku3xqQyAaq/3W5eYvHmxIxUcSzXoP0PO7E+B4CJSUYq+TRddNvIR/iy9+wmccI2JK4tPZQ
Eh4DbXsYeH9b5c7xctOWuymT2Z2HRb20fJljkpf+j0yJfd25N6gTxfGY4r413Ioq2zSsY3sxDV43
l07f4MbbUdVnWvLD7KGoptm6u7eNwwhaMXgFWXDTHRPcWLRD+GFanqcKcgfkHM7R6bKxbPNghC+q
EvQcQIcnRjn5c6HrvdNEX69r2ohdkPorlEbjstiHqlEZue9Q+LXRtOXg8Ifz+4Xlc5rNfZ+h19gl
7EAA8N2pauzL+pMg99wdbqhcbtqqOV8eiCUefCOUuyHowaObL3GWt/qQl7M+jyPLjrMr/TOb8noj
JiyjMulcUS2mwjLokEprn+6dEdISPgXUHNjQ/qEN+2HP2RTttTf97ZZyS07DNrrV/V7YUs8hqJgT
nLhr7v4MFYqtwmw/eP4J1Z7frzOgEey0YlM7rMcAhrKxLIyO4NWKKyF/jp74efkTllg0MXGaRoHm
EZ7awwQKFAz3RbtVXLXGTcXlD4Rv7wJNsaYe4FvSIN/G4XAEo+IxJBUkLU6iX8sBUbybb1GV20Zi
hL2PgjQOzkU82ZXifla83UVhfxjg3NcNxIj4qeQLRMxT7NnLD+P8VQ9AyzpQzmR4LNDuJ9lufMeS
WVbo5Eu/wpajF4GfLHFdBO67JKXLJ/BhldddqvjG6u3RqSY+KjLjAao/zSFJS/3EJLY5G71fvf+N
Tb+JlJtblM8PId7fI5q/K6fqthry+8Hj53lUx3HONhKZZbJNyNxAeIUKHbw6eGQ45W54XLfEVbal
y2lrfh3di9iuU0bcpcFKDjw0UMR5CWGaHAwHIJbxrztdmlg5cDvwEpW6uF9vig8dHZ4V7lR3l13V
4kJ/ynJfdD8ICu3StMYCKypxF01QsK3qduMJy9b4+vuLxkciaNKWeBgo0/53kyaocBpm98qeG0FM
p7J3RITDFElbuRNL/Wk9OF62iu3ZwYS99Xnoz+UM36RB89jN7c4bPlfNbQ7JH9I9LRIioeP3zYsz
mw8ZcawdFAXNHPnIL/Tvzp2OJGi+TbzKNhKrLdLMSM69Ei8rGE0fQh5IFP/01ZcED+Jh2f3CY8Jl
m1kWORMAN4xj4yYzxHRQLfqZRMltXoCJqCV72YMd5PI3LA71LwScEw0qLeBQnswmPE9Gy8l3oed+
XetGKOcrwYpiSKcslHcQ7nhf+FsbTZtxjOU5bf0OG1lc7ed9cwttcKhoOY9pwk4SFJiXe29xIhMJ
1/e4YFQceW4C2XCYdwfegOgfpCTXNW/E8kRyOVcBfNQj7V5G420QKVRCzRuLjc1ARjTzUgE2o7AB
XJwh3TdkfmBZ1++bJIHc+5Yspe0j3ut8NBT+pH0gLOJuBCi3XaWkq8+oa96D3D++bCabhxqhnJQQ
oq5rzILk+Y/1LQf8nlchsCCl9Lr3gJeC31ei93UPkFGjbjQmugydjS24pecmHM4t6rlpgglvKCP5
lvnODXA61/XcRMNxrnSQ1y72v3Q5RnV+bJnYj3l0vMrmJuqtEX02hnONd7NVaxE3PXcqKDe6brOK
EbhO1wAxnDEs7yio7lX6oRLJp8vdtmRlUx1MVD0U7V24CJhTq30g3QeQIOE+UI/5oZ3n9CZx3A2v
tOQGYgRvMzvB0IKfN66Yc/LyAGw06kY6yZXNG8Er20ZHXYrUP1HdPkqWqXOf0ZtMZVvaupbINZFv
6eLnLgUwPM4LfguzfWpxVQ1Kqve4e/1yeTpsM21ELs42jkyDEEdDzATp6jso1WzYx9a0Ebk6xTu/
7HwcbHwNshfo7kQD3Uicb7eNsqfXWSHMfY7HEzhoC6jHkPV30P3ZWA/fLnuFHNd6UPvv/s37qy3m
HkQY651p8ATOK5R9s/gv0JrItPbwpCjG4TlZek3BQybAB83kwvRujDwH/BPUm+5QdtfL3Rgm+XiE
Us5YniQewbp9yIrksYN7VBtPPG/7N3jfXnbU/attccfiUBhYpc476om7ktw4o9po3bIbhOj26+Y9
oXgHmKeKk/Kfjn8Hl85d5rLTrKLdjEcKvMxjR9iGy1WZ+F+c63Pa1m3pVypeoh+t5O+Hpfh4jY+D
9eb1QCYXT/A4prTxJIf7SYGPtt7aY9r80AifEuxvY+FqQEjq4r6VPu7B+efLvbbNrhE+jspqLjTu
v0nqfA4d/xd2f+AzCKYPl9u3dN3EjqXBQCCDBqkiEfSAUYkQ5MzZtFUwZ2v9VRC5f4HmIgH3AAwj
SVUdF5EcSFhcV/sDtvjXE1p5deuVOR6WNeTUJxUeSrYF+Lb020SGAv/SyoEgsYCED5KviQJ1WkPD
eUs+zzKrJmYjCahW4JFiQLzNj6OHDd+YgXw5vG5STQ0UCSYfsBugpjtxHJArVWD3kkDMbaTGt9cj
ECe/trtXCuKKCoEE9ibxHDXqSwh8RQGilAoSmled+7lJTd1DN7ABULqNl2nISAyNJu9DCQ4S53TZ
7y0zYGLrxBxlde/JNnZJ/U85NfMxmbleyci2hHUtPmQC6poo70EE2LVxIaFgNc7Ovimvg2twkzhs
Bt2D6xXovfLpse7wvprLjXsL2+waaXJRk5tpCXaOJQILY0tORf5Lt7/brt/K8Gvq+vfdFzdJuCon
ycAYAv75EK/p3uwdtPML0MYi/LC+wUdZjqtVdgobZw/oJ9bbo0ijbCU4OeR+dIu78p1u6ucOp6Mk
GM/QNeRJdx6Ghyx1P0X4XxHK8Uu3Oyrmf4xGCq2nPq6bWzytSuH+GgR4ujLnbxJ168VGWNdAgy53
wILFafTusnPZpt5I2qJjTgMToqqmDuhhwtsHXr69LboV25JsAvQkBI2HiqNchAh5CoCQRo1W1J9Q
bJmHoLnRR4maKt/p95dHYwkVE7OHPQ+4/HDJHi+kuwdE/zsq0M+KNv9cbt7icCYkb05aFtZhwWIO
PrIddHceWQ34fxU2x1KzDa+2zIiJw6OkkPPQ1WBPYcC0Dtny0LGt9xubfYwTQFD5JTgqkG0hmRbz
oDg4K8cam46X7WNr3gjIJhNLkI8gfolS9U6Nwx4MDXfeuHUTbbOMsXdx+yDQVKCmPY1GsDUl0W8B
4pb4ct9tjRuBkKOUFYRW6DsZkzOP2hvus42NqcVtTMRaJ9y+8AtUg/d+/uOPnFcKLau82qcBpNUu
d99S0IyKhtdLHS3lMFaqBSWgKvrdkn3KsE57U4D8oj6NQj+6Hf0R4K+B2OtRXHVrD5Wl118tFk8D
sZODZoC5T0Ud3bAs/TjV0cax3ma59ff/nmzcv5T08nZqAVX0Su+hKtIdyfoDxfnE2QIG2b6wuvKL
L2QZV8TP4FPtwD+UWfaP34CpBWbD3Va7sQtZp+CNVcREttEl4F7Vo7wT161gBhTsXORhPGb1Y4h9
vV+3DyMb8o0UaPFjboQ4Q81uwkWAjyXksRf6lGdXhvcfFrMXtpqQzBkOj3Axlrl3QxGUu2QRIPGP
pPx12Y1t02GEOOabKJqg91qoz85CzlxAFccrHyXZCnTbJ4xATxWbPQZdVIjMi2/j4h2CptsH7Qx5
x+j95VFY8qAJZEMhXqtnwCBAy1gc2hKsx7O8K+WWYpxlik0s2zSHed7nE4/HwAVPWle8H0rvuvca
bkLTkkKXo2pgHp72D27XKRClbmHqbXYxwjklDFUbIzruseQgGpAGFgF/ykATtxFpNssY0RxkIL6E
KASq+/W450H9yKrmuo2SCUwbRoimJ5kCj9jU3IvFiYtgi1PNZhYjZFMHon4LwPexyB0GOQkNXYkx
vU8IiOIvO6QlA5nQtCEpyz6lsEt/W5ID3u1Fzt55IAptqmevq650eyN4eTvOM/UnhptSUe68h8HZ
awVqvctjsFnJiNtgJF4xKVgpnFv6HtiG8ujN2Xyr0qq9bjUzkWpi6kNIg2KOO3DB7RwQ3yeJf1Jy
+HjVEEy0Wug6tdIFKEAcGT6wsrgtluAQwZeua95YjAkKdZuqUhBbHJuT9ui+4OENgWjt5eZtW4w/
HKkv8r+ToQoeJQKIrqI9R53T7bxZdCfUbP+uZvfvJZgeSwRFQdwDg0YYKtubdOPb6xDeWEJNJFuS
pOOQryEy0+HINClRWJB/G2v+w+fisS70FuHreh/71ofWzPJijNpxg76ZMUbqfG6qJxxU3EaAxeOL
Xr75zmd3qNMNf7YNyYh6F8Uk2VB2uPmgY7VfQEG677KhjUE4W+w7ELRBngoVOJfnzrLoUe/1sFg4
kClaPQ+6XsvHSXT1E+Qx27hP9HdCkutAqpyaGQDXzYQ5oKGpKue5DIK4cKqNmnFLajeBbq4GVAcB
ymMd+U8orN2Lob25bBxL0yaqrZekwc585DHFLlN5SQxg5OG6pteE/MKdCB5Ms3DBJI/V0twsEEcB
Pauz5UKWWTXl1RvtDV6/QF0Veon79byV6uq5ycJTMZcbtrF9wliy2RzOQnUZj/9ABgJ1UriiyAZg
sWTXbLHLW1K7CVlz1wJqUWO/xJPkk0YtItT26i/dnLkb7m/7gBHVqgk0lNIxDTWHakeVCwfPHfn8
c86c6OflmbZ9wgjntAFbSErBlNUMrYIColM90KEX+x6y11c6kxHEbeNqFMdjLtx8ZkeBy80nUNKx
H5cHYIsCI3bFqOg0unCmXAX1nlT3FWu25A5sxjHWbjHrVPfg04yLRvykwfKks/S2mq4rp+AmRA3S
YXWTJTiFQn1H7yZS1CB0YWojBCyGMZFpmjoB6VLkTogKZu4h1+3S7vFwmhwvG95iHJPLTbZUovso
U4fM7qlN8oMGv4Nb0dPl5m3dNyKYQw0Jywxsj7XG3VddovYTn7dYt22dX39/keA8rwEyu4VPghaY
7+ucjgfZSWhBzGKLO8r2iXVgLz7R1vjC4ILBF9S892k4P0lBbis8Ml9nHyNwiyoJ5o6tfu+n8inq
S/JpKKb0w3WtGzGbo0AxKgu45uJPP5vCOYelf92K+EeS8IVdcqfEjqgGByMEC5p9mXl6x9om313X
cSNkA90GCfVhFgZyJyy2xbib+PLtcuOWXZYJQuuaUg26wZT6GfRj2nm4xWvex5mHZ6gR3zM+P2cT
ec7rWmxMssWHTESa09VeAKZ1HLFAAg1lu9swGE+OPx4uj8cSY6YqZzllzvSHZBr0HBkWr4Ecg1GN
G523tW5E8KSTro9a3GpDEhp07osHeHIirptnE49Gy0UUdbLe2SY0Ocgi+c0i5zrnN6nZcs3ThWvc
JYhZ3blgwRRzvXEgsE2oEbWpw8b/eNAYVUdHBM/h6J0qX1x3lP1DGPYitkodQSLbQ887NTy4TkvB
DiZ/8054V5rdWG1l4kN/rER1NxuWc5RBVc3dfKZ4W/MGerlG7DJnripA53HO9PVDN08fGursxEhO
qpXvcejYRTJ8L6BKCJ9agy5z1bJzG0haAW+NE9bDpMjvAkrDRUDOrVe9QyCehg7Jq6EI11VQHtvO
YMfKoT0MOQXbf791UrE4u4lv055MeAjcStzTmu28Ihhuo27orlvLTYhbGGme1TXwMcUoQMslzxrD
v5wDLB5pwttSWeCibEHT2PGdBKg3edac8kptYJ1tdjGSgBsAd5kFsAvryYPi5ZdAtFsrrK3tdUgv
vJ3QtqghWoJ0POfFPXbGYg/y9S2Sp7WHbxypTVRbCjIhCI/BMLgNPfdhDeRxdAPX/51n0GW+zvhG
OqgTVjEUusE6DRSJUkaLg47wDgLEdrIxvzYjea+NpAmoN/wJE9CK5FdSTF2cTWlxpV8a6WCiadhk
AxpPw+GQDf5dWDQbSdjml0YyaLMxScDDTfGGkvmQveJhCZUrUoKE1hMp3nuvmQFmAtygQyWF1+Mz
4OxNgCBtAMF382nv9qhauPyJt29M2Gucm/tX0+SQb/HgpkPV/eLO9EQlJJdyCpV2wqfficfeXf7Q
2yZjJlwniWgmyx7JmQhVP8/pzyDnh7bj9Mr2jVgugxavHAIDcccyTiQ/Q9X9DP/a2F297anMhNlR
KpwqUbiHnVQx7fx5eoRoyffrTLN+80Wq6BJXzIObIMvx4mFJvYMc1Sn1w6vWXWZStuU+q1rN0fVI
ekfWLxQqd2kKjqVwA4dp8yEjimUDeO1c4ybccepy33H+xOb+HKjsMKiOHdwyuipfM5OxLXflMED3
G1mv9u8a4bzjZbRFbGcbhBHSxKPKwZJOsYpN91MUnKlLjookf9b6Ktoia7OEgQm4W8p+IQPBENpM
3hW8uh2BYAnrYKuoydZ++NqXPDcJe0rXJxWlH3QefMii4L2eoWN42VctcWCiv7TTdeDlgJnUNH8A
GfYBV4j/XG7aMgMm5otRp5UgAMM1cXniMgMux713g8cGen3Z9OvyN2zdX832ItRcF3K1qHIFOW3t
rZjt5eiA3HUjXdsaX39/0bhPIaemAk5jFuX1fvbCOMDl4ZWGN1ZjN5U6FDUcpxPpe5aJh0DpL5eN
YjO8Eb+4C6AN69YXvoTuecTPPQvVIYmyTy5Jb+oi3cBs2HzTWJCLogLGBKAeXJh7X6L6kLvDseqW
jeXeNgojgFFRkKquA8kzaVzcR6ZpdQZx/3IrcjBH+rjEAqNnv7VztHzMxGANUqpWDJjqAQJHhz7h
wb4mY38c5kjuUAPLof/CmsPl+bH4lYnAcjipC7LarSrkc18kD064dU1vG8f6+wuXdep+ktD4xi4V
t91LQg4zam12JaAUlefdjNu8obYxGMtzlGAnDxl6zH3aPqCK+hESX39fNo9tDEZMOxqA+yLCxHNZ
fFn5t6q2/SBLdb/UFI9mzoZ/2Uaw/v7CVDWkoTu3W/eqk3MAmP8OsmRX3TqxwIht7jQ4ugbYGwkC
Iqtq6PjOmcet2j6bfYzwLnMRkMhHxzW7cRbnnMivNCF3Yvi9JattM40Z2JyoJV/Pl6Spzj7obHcq
z7Z0r98+6rDAiGsS+k7g4pYmRiE8lMbloao/d87wtIgNrLElLZlQMmRswoPAp3Eb8R9sXk4uHl3H
YIvkzta8sSIrt6RTB27pGBWc0c5DaQayd7FXfbaxNbV9wIjhMvRHP2koFB2S4BlPekffreKlTDbC
y2J/bkTuqBRPm95DXo2c4lC1Ih4JW3ao9LsJR35dBJiMaGmkFDSxYKSEoXKzHp7qkV8XtyZSbPCy
LvFmF/0nAGIv4/zU62Hjxszi+CYwjKRp54c+TF/V+SnKHPBY+psveJa4NaFhNByLesjWvFbI7j3E
3NQHPrrho4eS5lMIkv296Hp53dps8qE5qnABjYaV8srfp0l1UwPTWEVbTxqrs//7voKZLGedSsbK
BZIFO6K8eSaok77VvBbnMm3FYVYQXBasE0/e2G/uVC3QCmYixvoIkoMlJTQGOLoj8670631dQwvi
M01+zVDJnYvv2NzsWk9tbAAtoWKCyIAGXYrQ73BIHMgHL60ewym7l0vxhNy+ESjR24Y0oWQLi6DE
62OeKiZvuqS/9fv0+wwt33DMftYVzhEEij+HYoAvXl5eLT7OjPhX0iUR0RjUyINH0BHf5Y3euP6x
eLhJfsZWadtuBJIdGqGK7PoadcmDHFA3lwp2mvLRPcCc8sd1AzEWcLyAJIwLIAYLxX6DYVwfAsgf
XWklYwlfOGDyVQrMqxZhLP3kUUzXibEwE2jW6cSpqcRLfiuVd8tHQfYurbaekW3Ta6zdg8OLYWo7
GvfgMIBcGmXghouGNI2vs7qxfKcg1i9I0lMweEzhTgbTTjlBsxFwls6b4DKSzguOzgCwkFLSh8YB
Cz1Kzq4rrgZ11+sdXxPOoBYaYZpagcZB4V0Nl/yggrpsGEuyMHnQepfnWdbjibqk3Q8fvK47UoTn
uilu8jq97iWKmfAygkfqKiqx7Z57fpgAu9qlbtZt+LwlF5kAMpYlXZgS1Lk0fXSKFnA6hksPYntU
DiG6jk7VZbetk7Y/KE22qs9sM24EcdX3qpKepDF0nY8MKFqqt+LMso+iRgi3ynVw+YxnZQ4K9C51
PydZ1ezEvGykblvXvdfuVFRlArVnvP76GYiIw65x9yOpr7x8+BdMTBOtpgCSTTxI9hwCKQHf4oa3
eaoRwq7ETXpRuECJyuEwRMk966uD02Y7CTWrDV+yfMPEi1VyKopkAtSnynGCplkEGa7qc1F4D44i
W/Wolhk2KdDmhMtIhwGchwxPqhpPY81OSSW2TlqWGTaxY3VZBHPiEh4jgOtHWidj3KE6bSNh2Fo3
FmLX60efaRete9CnJ5l6bGT3fDkZ2dpeLfbicLvUGprYA2CuqEjVt6Xw253w6Nbu3rLOm+xmkqV+
7kP1IubdT7C+HIm4p5F/wAkuvfJdnPlG9EoNcRYpgYMPS/U9GBluZXTaHy+bx+Y4Ruji/FzJpSlp
7KLDNzObgy9BNnf3DtfRp+s+YazDUetURYcHt3gSED/w/eYhmLzbNGuvO6qYlGYthy5qLeQaYMEN
9GMP42Yl9tv65SG0yF97j2jDGmLkOL1pVd8r0Jl5pDpWsNfOidSXqvWPooqOQcF3ZU2/56T+RDVk
wFLnFKj8xLsw7ipyXXE1M6FlA/YzhTtihyx8pXciK8nRx+n4EKpkui4S/4UuU30yiK6g8ThGWZxz
mQPMcyWumJmcZwWkm7soROt11R8iQk8dmM1108SCDu+vcjaT+swb0mbGHxSgL+7wZ99RJuI5i7au
VCzpxFQCbZqxiDhiEBVg5C6d/S9Ru1VuaWvaiHNIp+qIrTevrhDv1qaDcIsjyda0EeVREtVkkFge
Bh0dwjZ/SGh73UnHxJXh6MkdNoW4BGqWm75EkcjUfgVzxtx9TVo5bvilJc/+UTF/kcWbvhrlIgfc
oszzXS0eRn2OUIGcjlk8zZ8vu47FSCbMLEn6iIPmHQfQNOB/MzYm30jJ562KFFvzxp57bgRxHJ0D
VUz8u2ok5S6ry42uW/arJqLMIVPVFlW6hu34FM2Fu+8FSqXb1t8tfXjWU/kbOqDNCVC6+nDZWpYZ
+ZMxX8xIXUnmA7dCwe4+0W+lm5Bqr9tGzruo9IL7KK+GdCeLqn93+XuWhcpEng2VULlUCa5xwuSp
jDq669PmowKc6HL7lnscE33WcR+iphlWchS4k496SCdy6NoAHNRRB06FWE6aObu6W/pmX9S1c538
HzMJowg2a6zPHD/mOTAW2h9/gt15zyr3PYwZXx6bzfWMzNLMVdRn4FiJGa+73QjPhjJpeB2HPPgZ
Xq+RJEMJPQSukBI9/qXphmLvumKr4tbWdWPz4I8dBG0S4ceyU/muBp8GDnv1Fs+nbdKN/T9wFU4G
Ui6EPPHvQdj95Eb12SlxSpo4ihd8GQOjsgUJsniwiVUDF74W0bAOZe7OKW2h6zXvM+HeXDXJJlhN
65rWzqp4OpTgLC0aqp/xHJxsABQsGeZ/OPuyHVl1bdkvQgIbsP0KZF9ZWX33gmazpsE0NhgD5utv
1H46Wvfss6T1NlVS5awEezQxYkT8na8GdSYujLIcalcS2Wn6fhF9vQ0JaH0tHOlZqoIhq0UQTQWk
cdKH1XV8/AcI978cgr/blIZWr2XLgW9B9SKB3VQciLsy6u2/W5VI/s4524SdQla2bEdNR15ckpjb
ypv13y1ZJ383E0VTLJugxotnaZVbybfMmohn/+61/+32ETORRUrcbbwFVfiKno2s5n/54X+7fWka
iJZ7fHgk1LAPg+7HtPl/QnD+i8tGEv7t9qHnC8Y5wKePyFXltOVy225oPB7DLnxkFmPtWv4VlMN5
aNvHCUv8tMbszQQQUxmnMEsAB4ywyGuq4Jfrzef//Tz/95AQ/52ZhvXNwVSgC+y0G/f/2Twep5Mq
h3C/dN4ixc2nCDuL/3Ct/veTHf+dpGYXqJnUsk122GT3oMzzr++Nsv/7m/y3z/7O3P8jQ6868m0T
CuwY6RL2dxJ+NnURxSb6hyf13Z3//5OP+O9aUrYxVRMGeFKhHL/msrxWKSms4beoj57+3Vf4DqX/
4yuEFitxfkZ8XteyzoN1qKG11f8TxvrfvsD3g/sfn56GndCrRcR0gSq4ih6ibX5eTTMVI+nUv3wL
f8u9kIuQMQnQ86j5mVJyIGXzD9NdilD7X17B3y6/FHwL5QxsPoj52uQ1j02bBTSNQLQLw0szQrBl
WsKxCCrZnzxoo1A+iv1JrYPZEzf4I3yr+LkN/PZax6w5yi20UKhh2wMWvauilozsZDqnr9rYTx9u
48Haqb5tfp0ucqHYP6/n+TJRnt5aIvRjoyB2qSSPshi29rfEVqA7iTj0Z9bw9prMpvuIx04dIl7J
m3Yz8sdUk3zi3XrAnE5fg7LdzmArmyJdlX0c1wa4dK9g5YDh6WWbN+hzAdRXy53DXw2lI2yz8LZb
c502/Xtkt/5ewp0ha6xAlz4zrNVlEgVwlXNJYHzahNVHr7+3KmnaNXDlxBJyFjPIsMIJsvxR1k5f
mgTOr4zZ4NbGdQCV0Gk+LuUEU/dUjOdE2SaryfgnCsEldb75VfYYLS5qDYrVBuEObKbmYFSU5CYY
fqXBtn1sUOLaGWPHXFTbeKLJuGUi2gJRVINp82hYblNkulMg+uhORZHfjxOscoagqR8iIuxOgChT
kAV7viNlCt1tcoLRxW0l8O7BtpnK9byobJX6LJI+OniebvsQo6eveDHuQIdUZ3NrVD71YPWO386/
4ZaGtxVsBiDo4UVhVbsgXrMCyO0DUcFzssZQ45zlz4qZn2Oj9N2aNHNO+nk7MOH7XbpyeUwS7ovB
l6TNlm6Cka1Dh1mGSb8jnJXHYYhmjHUbWxA7qx1ftcyS2Zu+GLax3bfK/4n8Jh5Ih+YUOkkbEA1B
4LhNzR1EoJpbB0FD3M8uOY1sIHmYhPjzgVBlk/VgMQosBNGoDYqq4uOBpM4UsdZb1iTY8abGYuTu
qqpYN/W2xXDE/BrqWd/6fjVFtdDHKPET+GyKw0IPLtw5bdeD2Ta3ZiOZhsvm+tIDaNFpVulZQiqz
cUVo63ZvvB7h3ozqfW9mTnc9qxtsVc164lkV1OiCQLto3lAJbfJuS9KJX5qgr+RD45txKagO8di4
r1OSsaWZtrNivZgLzms/vTZbO63YTKS1sMXWhWF4Z5KoxvsHAfsQVoSERTNMbYlnDFn9vDGM0KJd
mr7bt9GEAYWU9fCLWzlkq6MQ8STL0L0DAlDrvsXFfpHRpJb9HLdq3DV+6bvz0mzbF54hv/ab4x2U
yDyRGcwcydVWbawu8xiFUTYTPjx42pbvBkoxN1wvN2ZxBVeRzHrIQyRyUa9wvtpEEYeOwa+WpFG0
m2w3fkaLUO8wXeyPvRojms+RG3m2GbdA3mMh5NS0FezJZxiV+72IIxceZWkIgpLQCuMdSF0lsASN
4pnvZlku1QNWtEaWyXHkNPdrsHRYc63o97SGjAdDSR/nJUmt2HlgWDeYgywPmPdGNutculYw3GbW
3NcoL5uD00s75jIp5ygLQKPoIKsOS5pC0IE2z6sSqikatehm72InzbWNjaD7urQNmrXNtFEBf47x
laiJdPt0S6KlGHGT7AmNkeRZt2pu39TY+m0vlz4R97EWpX5PNsvqHQgCrQWLA8LEKmtGmP+dVx75
/oRde/Kly4QvL3FKCZ41GLamfGm7dGyuVdVYfH3a2EVnkGm3v0tAJMuLVNvA7iQNwAZtxcxfseha
susgylrmsR5gT2raZOlvtDE1QWdLZ3lvAcLDu3nDVOvipiW9U3xuSgdnKqrna9obbt7hDWenDPoj
fmszhbVxEWRT6vr13bOQ9yfh4VyIGzgs22rA9or0dBe61M/AOgbelOrYYOXNHCdkgOBBRItOlyzd
mJY3GyLR9xn+bTDyn4ae6q9hmSVOCBthy45Q1Hg/FtCIa6OXtqwoKWSNVnYXbF3UfJu0hQk09iij
OI+tZEVd6vh9YGS4TyvSQAwP44tfxFtKj1tZJeOjkvEU7mwpxy2Ph0Ahw6wOO3PL1JrrxHgkCh/V
rSws5MXbzIL8CNQyCsMbZTGiUsUGs2Sj7d1Y8DqlVdFOEAU7ULtCaAfkiH7NGhd1dhdF89RnIdEG
6upziw9bu1IzCFhaHDqwIBd21mYb6+toFvqxjKlP8KYTYjOPoFEeO2mq6PAtZqwK5ap1/KVqa9zR
qG3rs7nGn3OXVrMOf6w6NGPel6QKMDAG9vyAy9rUpxELCtNjD1Mtm4+Tb5ICOzCcZUGSuo+qScfw
fuphynzgMRFvVoUhxw1eaZA165o8V4Of6VEthMEzxPnw4hlcJIuVsmXEOLT3KCdCUbE8DgjzecLI
JE9b2zr6tE1Tt2ayc7XJtCvdckrlNpEjRSWHR6Opt9fSrD22mDep9QGW7q7KZGpaljUBpDIvQyt8
tJNGd9FTaKYV9CypbLKHH6OWeRusvH3wcW+anUkbxU7JypDEh8Ev4BOoQZqTgdJf+VIKEbpd2NDY
PTGD5ZwMsVxA+ke7oX0RW9qG+QrAj0Mybp11hyTwPW4EuOYWBOuYd7hDFaZTSVnBbbJykUkyB6+N
9rbIhH/XdvNkHmmUrD91gvxSQH7dJUXoxu0pTmIWIJ8K03w6MWHsHgLxoUXdV8u1rKYqzgWf1hZ4
JqE+p+FiYCo1Yytyv/ZC+CGrmhJ6H0IEf+IS+h9QnElw6LLR4148QOIp1DhjrAvsPYWscfcIhUln
j0NoxUedhhF5VzyAKEreDHRcvrijQsA3AtTS8sK3revqHbxmRndVyiTdflYWozKBmE2OYwMPNogx
VtHy2H8bb95oojTNGynlCkkyP6h9g91Q5gtkk8gsxTdeANHDYanB6fBDOQ4FjGSZytvFLslvpLmh
3DM1BvKMKlx0WQnFhQisIt2pzyTW43Upe5hzl2nX8Z+tWEZzSLHDoJ/Ae6q2fblOAzluPC3HLO15
OD76aMSOIV2wErwDbIe1RL7S0OVJYCzHojxWIJ4WObAI7YqFyJmp4rIrRsl7cEe5i4fvKhHVRG24
/6vD9H+70I6B2EHDEdIkSaXq+EzrOTIuH9fRT7j6IaLJbcX+d3onmlY+ph1pk8Jgb9BlG0T8O8Cw
6WIKx0daXwMlmMsDgl+4hgwWAsctmbBXGU8mqp9TvUSvY40K6dDAXS86CEOH7r7roeWadWMsZQ5b
ncjC5mBOFmja2Y7BVjzyLjjQcZ3gVUkV8RlXS5nmE7hSINyGXGygln6r/V1R69j5s2uNtXfYdBjK
kyIDrT6Y5ikFVaycusLFsCWExEywtgeEfxPIrN9GbrCt4OAXiqZi6v8y8eR5LpwHRKa3JjCZi6Yo
PPuyCpGHZj/or1gi1+xbB29G/Pe2XQpbLrwthkESmIdswTKoLBRrbI+kJIrsYfxSh1mJs8Nevagw
okiDXpcftEYiPAHZ8gr20ovffiwbdnxyCXubNJ9xK6c7nrKYZmyTtd3PLg7mM0oF1HWuMWl/KmHw
N+xJSYP2GFXGj/mCWYh4QZmxyZ8xtQqxOYkmnP++M9UAJbCFV3nbLQ1DVUNn5Q/M2aA+zctMqmuy
ROW3zBPq28e6nqQ/lKi2lyMZTWpukIVr6B3/3mI8og+R/VGwMYQya9K55rdhrQ7fycTH+lVhC1Zc
t95hypZjf7ibv+LRtOq41ZiYQgc/oP6gG5jP/poUbbt9PWmnn+YOCmj7GtUwzQOfjvYyrKZXCAfS
UlSvzKawma/gob7shWRBAr4jfDivNkRqzCPqG3WYOWT3Tx1Lu+GC29ysz75qXJiXIWYsOBY9hs0s
Gbokj4QdXTFySM/ua1oqcJQFOr69iDykTBdjl/Bb2k9VJ+0iJjI512O4kwzcvVu5jVssszZpUKma
ZV7th0u4KTOUCV39tNlZiCfNNid2ZpVxhF5yXON81LF9TRvC3e9t4HUEFtFQohDrtXNHmtTcFdCR
sPYcpNJvD0nvZ5tLbVf33EmIo100JCZdHs39ehfaahr3KRPDg9x0H2R8DsXyrkldpcdpSwxE3k1F
p7/g4uIi+A4gZVxFA6gzJ5bxx6pOpv64ViDYFuVaJb9jL0oy5VE7EsCdIE/FzTUQTgenIHKmyhFT
dVV0cSJ7sAonlV4pWFsC5X1tl51AcJwfXILvfEqwNR7vE6jBtj/LbUF0LCjvY5/RfpNBTssgrAso
i/UUHUczcZPZQa/rm4G3uDuVdUeSPZYlVXcACOCTC1Kci96hcQVl0t9mYrSmmN8uEnVvxBWI63oL
uu5rC6wQ+w4mSzq3zbd2S0wB3osd2UKI3b+7iiQxGPTYFVsvRIwNOS5gRVv1o3Hz2Dosv80E69uQ
JA/TYpx7v6Df3VyThylk4nKwjKTesXom5K7lNoxFhkKoNz63+GS+k+M8b10GizNDQ7yO1scfqNTk
gLJtaOrqd4ddmqBYhLHrfobJlzz2PbGnWTVVmnGPzPGZiHUUn6IaiX1yVd2zp14zdNFdOKHBEiaa
Cxaq8MBQdLS57ZNE52jO+RFvgd1GN5Qz6G5kexBdp5cTGrAwusQwfyqvIpiGJ44avsoN6+DgG1lP
sW0/03m4BZZGEHWeN7cjBITePIZGCtzs9LA8p1HvyC61vWgLbac5Y6Sn7FqVVVsWMeumHj8eCLtG
fR2kmWxJ846L1jbZ1Fb9g0+QvXfJOrZQax56e+crBvKOSYPqJ6S2cRNj4G0Q+E0xRMghijh/ehLY
D+R5ZL0WAfjG3AgaHwg0S5gtGkpdk1ej3qd0lU2RsiGocrF0YAoj6/jxPnJ0tocZBlVD1vULI13m
wiXtIELN5EifhxlqUVnQjJXMp5V+C8Vz6F6pX6MbCTp3iXyfB30ZPSpeGrB2EvKnJjaVmSMLsCiS
DORhjA1bd27FpDMzM1xjIVU4NAm+fp+MoEu2aDmq0SIlwLEW/RQZoKe7S+Oa1qg+ATc9dtB8hBOF
ZPlI4qBA7VvdVUFIbkmTzhlcMuL3oJ5GBavVeEA36ZcYacHValfjdssshI0EcJGkTW40VmmXJ7aH
KkHQmQm1gfEcXXviwjPiwvbqYpPkGxqKtvBL0BzRTLdyP6AJuUO+twdRletfk51+ADWrj/Gs1W5g
odnxcHoVQ3KbbFvuFSThzn0NNy7Vqgg1L3xUslLWIx5j6lkWVpB8L1AOsxvtpw3wGFgd/QnN6Qhd
8oqm9rbNBCO6gDcQua8aqnKzlEAf1uED7cDD2of89H0AX+S2+udoa5+r1E9otePqIa0AhTXEdvJz
xak7AwdyPLdjWxc8ru0TrZPuFbPijuyAfDoLZ48k+BmOc5e7qrkvQ/TeXcvCQ2TNlncDdo+DbJhk
lHvhyQlCL7LNGJCDp9VHWmchpAAKrSL2A8I1S4FtqOQJr2a8D3S5YidX02fXz9VvzBtNNvZwP0tB
RczQEprnyPU1hXMZ/4RdY5g13dyBu0Yq+M0iJUfVPCBAdAqCqJXjBRzh0GeJSt+3tERXs7o3uXam
EE1c5s0IzfWznvz0XmvsWxY1TDDK/LvRzJetYcU6xYDzB+BeAk4wqVt2pWyfA+SL49w1MDuBhwOk
vjSW0df5D+XlADR1Plc8eVw15lt9FaJZ0val6/UlbLtLmG4fkg5wmCVwoVe2PqdAm7aA/LVKN+Q4
mIeRyedJrE8hq25juZ7jBM2SKqHiHs36WQ3tFTXea1z6m+yrz3ICeYKiFqj/U3U69B/tMj27Nfnx
/cuB0jz3vXhCNdM+It6dWYImYCPLR5tAvxT5ThepHyHt1o6HBXq+uYYfyGDR6QWTKmjXfe8lVukZ
uJC/1Dxkp1XFAvozSfJJeQcwd0ymtQhKc2h0dIGI4hut5HMNn+eM98GbCsVJ2+S35iYCk2DWhRWb
z2GPbbN+jmBlgAH5Osm7mrYSIy7Uk1wvx2bCTTOO3dV+u6I9fESlAyilrPK4oiexlEXaBqhe4PNC
y3o3RdFv5us3dIe/6rWGoYl1GTHVFXjoR8mD8xbh9WIv8c+kMUqt6DGgYZ7W7RdwxAtA2LcwopfA
Y2rU25dKYpaLvAdJ/voR0BFSYnosm/CPqUwO1f0yH8fgIbS+ygGh38tQHFe7PaNluAKc+ChT8dPV
0xcNu1eVhK+AP6D2zd+nGvhtMNFjk3yTl9SDns2LsOuc07TFFL9kI0wdIux+xN2u58Ad1qrO61Yf
lin4guQyzYQy0T6NiTyuwZzFtL7EHaZfakQRBS9LaGx8662m327mwb4c4y7bVPiqiYf+yoAlLnPS
0IXGwnv6sPFpp5t4j/j/oltxcV216zQGpUIFJ8C1yCvq2FXlwTi4oAA3cAi6QZlpPubgetFsjXW0
X6EU1C+bRfQYP7sKT6RNh7NaqmNph+dk644JAF4kGJFmq9c2t8yet0TuvdO7OZp+GMgWh2xB+IDd
BOyQwnVJshk2N3EbP0corxFFrhL2Vwb4VunMO/D+L0Z1taNT+KOOvzMQjY6yH97QI6XZ4N1e47NC
TGgiziCDuh0644rv5w7ZyEuPaU2wxJk0ywtM7C4reNMK0wG1wbyIw4tp4exgy1odk6p9Hm3zAqfb
MQdtv89I2/6IYDToUrDTU5Me1mC4Z6TGhqgvz7WMHq11n5zTd3Brzj2vX6nAaOXb5ixY2SFGvV8t
5Z0c6iareHdpZFdI1h30IvdLVf+CSNUupdEOQOhFiElhwlAj9FGTJ2V/7Mr1CU4RPAdcVlSaF8Sg
yUvQPi919FWHw5D1XYoeAMyqTKP4yqDQo4DzLLoIjX2NetUgXLdVMW7JB5LAU0LnPVDVLpPgpp1W
v92kTH4DvjlAZf9UrfxeePdHqOhzrOvzWtv7eF1vTG9bxip0MF2/H+E/wcP5eU56/Kw6Bst6r2R4
55j+vdqqgJBDIZGkgBHO700sIUne7TF6vsEe7zlI+0Pd9m9mS89KbUUrYEQ5MpiaLkGmKiTiZEzf
Qj0dg1TcQRfi5ducV8E1GTuVlwi+dyGFqlDYp3+GSB3rIDiSVh4BiN7poHrpiDsLr4qU6OeNpvsW
Y18M7XarZY8ws/3FxISbh7G3xog9W0P6ECE3Zr6q9rKdeQ4T5T9abKfBbI9tNZMcee2pcd19IIf7
0I9H9q3p7rYG9P7gREb0tAhmT2m87oHJXOuUq2yJw88mWh7QVX6Us3yOt3KHTu1Yq+5DD1vBghq1
LjLDauIXwCpXlFFTptT814jzzpcgr+P1ea3Me+/luZV671hzahXbSW7OBLVmQ6bTwsPTIOjVEUSP
iogSOGu3J6QuEqIPWwOjoWB5AAn7TTUWoHx4RyIDWnyPVl3DXhlJCIasLoIjnJkel6CsgYkAJQXt
Ns4pou/3WwNr+QTJ9B06tOvQAY5UifuYwvVxlPTHYhqT+XUBvhWeQzhhrXV7iIDRd0kD6kr7BCmA
D40AuYrpNAdjEY8l7n//wCYcVNb7J1bNl6TBhkG4VQrRlx/btbxgI6oAFH7sJXv2kh2YLb8Gt9wC
0s2ZHYe7YJivcmzPYRzdxCrusdB0v/nxx/eJtT3JyThXu35rD8EEkGUgZz7R115NQFmC6NRq9QyK
0NUvVZslPYFtbxTCzQwzvyEip170b3SlnxMPlqwJk4dKV0i/9Ztg8g2l/71AVlpXWigy35dEvgxg
vfZAVRJjd3yejw0Kse89Ll7UKERgO9TfEjn9rvn0hTfyjEIHQqfTHsZNvxcNgGLp5psJ3bGk7ePS
icPm4uMG1THofuZe93fwZ/m1DjxfWQztG1wMoeML8dLmiwMJHp7cL8lShoXk4W2e2I+OytNYlc0O
TLsjlqSOVck/dYpXz4M4Y8CcdhoDRrR5eFv9+NOT6vP7d32HrfrZXwiL/0BNGn6HeJSwGHjwJDp2
qnvQrD9CzeTJAhmppu1t0MHVmW+Zh7A7wc4wgzYmzfxYmyIJwf9x/oUw9RfszKCBmN4xCdCMxOaN
ifQCRfI0EwHc4CRMI9Y5uCZifg1S/2pZ/wfqSvcDDz5jgfkOEkTXqp9J3x9Hvt43o7nIbTinZNwn
vXyaW/2Xp8uTrbqflV5fWAfdm6R+/89B72pz2Mr0PEfp/TSzW7PgsEWxfFhSkh4gWlzlpNveMJ8G
/KDlYQDyVQALR/LDW8Vm68XCwhbn9SBscz8QeUqSssyGkHxhzWG/hGWabb24puM8ZhpYXCKA0zeV
LKpGvyMAXIOE/Fx6dpmC6Gdv29N3BHOr+hKlSDKAMrfQ8beuh/JAiVl0iucmYL5pJ35HtyTrW50n
rnqqKpTY4jvGu6bBfzTtqlQUBpk6ZdGhhn8pi0gW+kZnONZvolp9BjLRcfLzKwRicAobWM83LQFI
iZE/kIFs0HCjaAZMQVQwPtYr+qYFhjnozp4ge3rxw5DmXWp2eBghwqL4CqxC5Gij+wiJZXIhKzDe
fgh6dlbSuwykL4kSBL0WtJovFUriKU1/NVNyF6hkOnXoKrGmfcbUcWdHHWZbTDh4PJG48nF7wZz4
j4v7y/fj6m1yCOvmR7AQAZ+34WKnhe/XqPyxwAw2j5bwhwPm0WS9i7v3apDdT6e3VwlkBC9jQGHI
UMQGPwCc0h8ox2ExDpF3PG101BgLNnW9n3Vkz5qX3aExYGkCdD13M95aJNhLE1T+SJco5Xk92/5n
UBsY3s8LnsckEoxejd73U1xlve2+ZJKwPAjMXQqbJY9nUnIioI/X8YOn2+d3AEo7/9fAAmQMoz6n
zp+pApw+mfS5r9LXERbZOVlRXGAEIJBPxccETsFsgEEpvPWK9lev1mvcI2IhX9QGM35WRe1ubeIT
XermuxntMhUOOVYOgr1P2PJrA/ON53Mgwr+goZfuadr3QB+hvhvPfZkxj9sHacwAu9oBO6K6x3EA
5TjDgJPsAIYHN1XN7mvhS5lj+IBpYt0CdzEpqJWxQveaEef8h2RMFXPP+H4iwNaiRHTXUANt3ryO
ogw0QF8EAiQOCX4O3BkNfzau2WF/F8tTg6v13bz2SmQjLmIxQ6z5dV09o4Xv6rRIIG26Za2o0WoH
vOMiWzYl75tFa3Q0oTrEvQ/eba2X/YQa+URbBkIBkCy0QDGT+wai/lCI4cNObNjRUn6DMVZL1RfH
pPYF9TZskIY40RiUVZjrgLEbdwuEd4ZwyWtozSR5soYjqBVxPOjXQHm3Ydax8j6r5cSfwN2Alj9c
IfoCbrzbGX+XAV+k8zQfxjW98+VAMYvWdAFro0nDJB9iSb6g4KxM1q5p+dXixN2hp7KXsuPJyUJD
GuONdHuTaTSfW4uBkFAKkwcyXX04ho/V3EhyVUsvIbcIfxeZmcSOn5WKZX+nusEGu26a5LnGEHuX
SBQM8zAjgMR9eR9V9eiybuZm/20jzD96u9K0YGC51EWL/Vp+Hzdzt1OKxg+oi2ibt6VPTw3e8y0W
8bhbbEgGSGZp99R4Ss/ODekLZFjUdcVI+FomPeqERQTnZGiqPU5+Uwwi5AcK+5uMKdwIRbB+Qpsk
xbC8YzuyVOQMfLjKa+HnXKYcHzA1zX4YwCbJvufve6DHfg9bnuBTzyT9nGzYPyZtpM4Aaka/L8mo
0e6s800xxw+DTCaXmQ2orm+pfN9cwFgWlU4cpsmYY2djBzQDPKGlWzmQTDWdJtqppRgAMEG2gwGv
7NBUQY3qxbXW5x3gwupum30C06m13QuP1nWja5rFuPFZ6hTPgwb3FEuezbkm3OQp+CpHrtMCoKIC
vDAcw9HtkmE5LXGfr2sIIAcGsyilBl00TYKpSEfe0CwMOf4omTU8utQuOMZM7OjKHmOxRTgW/B0W
M68sbN477VCgAageMdOCLsgDist76C01WWvhKUcdgB3OoZJkBvxoZL8iw3772M450N4uX9rpKWiW
N9uJKO95oPIVfJmAh1dMpQ6mE3curVVe1evNLRjIh2r9Q9l27ZKxzsIhPOD93gdRaK5jWd8pxNC1
Ka9Wo5rwQZPDJ4gUTji2J8af0p5+topAzVMeJhPufUrvCHScMb+5T+P+Zx3o09rF+1L3t34Ey0m2
7DGo1rt0GpMMuuTqWMZtzhuADmyLDguVNKvadtzDAgCUGIIBmtMNQ7dg/h9nZ9bcNpbs+a9yo54H
fbEeABO3+wEAwUUUJVGyLOsFIVoy9n3Hp58fVD33ltVte8YRHV2lkkiCwDl5MvO/JIXeyuRSjJ5k
oi02MF5SD+ye7LL2Cq0oHTPlaChC7bEMlrf1Ww+jvK2a8SLj4lX1nMqsU8+2RtYQY7W6Yru0/U5q
lc2ozttI0Q/4aRMruxxIA9rcUgNm5cu3TJYfEiK0l8l4Ayx1DhwiczxNX0fJqp257R9Tlgy6yPK2
g6BW5nXnttiUTALkSFmHmfQhB/TIAPSOQDoXYemooXQ9DMZJzJNvSuo2SxnspFiESPOm6maSH+MB
bvOzHInnWWM+YGnKdFRoMtaav167LU3bohY89ljbZ6p2kkyqhDmiGTSVSeXiRHvUWGQtfCbLSK4r
7vZWsszCVy35gEqUZmvengd7uVnC6NjCrQ0SKuZSV4Qzqql1zWN+iLHjaHDXc3qGzTMqpNotQ8Ao
vs6+HXmlkdn3S2g8hJp2Mi35HBTJsY46T4+BFeGqwUCYtvT8biXuuhYWjiQhZW+tKzyN/E6OXtRc
uo3igIl+02H9RoOJJ1duP6V6f9PWyhdNlfxetj/Bs6N1HEG7yQZPRAqVsOxmfZp4Jt0WPWi2ONs7
xTR9pssVAjXDJaz0LUnuzXpH1a66tUS6q4L6pMfpK17+EJwWT2nau04sstPDGsB8/BWLXa+x48/A
G9syiXeyDtFs6EO/kJNDGk0u9fOuD+4mPfxcrtQHWZK/mop11kfdk5vGKeLqcX1UgGG9ByfH063K
U/KvWiyd1LC4UlT1VjcDmQpJ+aoDUay/KOirTjbNVgscQKp2sCyBhCoSLnNxOByO0K+9Lph2IGAc
zmY9uwGMnVzmjNBatwqeucS7HNsmRXqUzGjfy1AnJhrITHPTLiMtOK3Q3JAIIEss82K4W6+jEM01
rJlNZWU3VEq3tcy6w14qtZkh2RoACGD9lxm/h85KPBVUF48uN+n7qxA6QmpLbti295JpBaRN7bKd
CtyAVXk6sNyBRgZf6fobDnO3GSjubRqrtN5I0KWtXV6YE83708V08kRzG7s4VXH+TZvUs5L1rm5P
XpQUL+uoQWkuCLv0OKNhX6vB17IDFZ7qQ6E+d1Jyqzf9LpXlXbq86Oa4Z8499xE1JEzhxniSGJNi
doovK9YuEFRsVl3d21a+w8yM+WDM0w6NzF3vwro+4nHylkjL4Ycqz02xbKtxNToLOK/K/HXos09S
nd/0wTqFUyl3lKxv718BLzZfYyKikHuqvfDQjOk2nq0vBK8rJEsXK+wpHKSehZYlvdMlmWNZ6Ssc
m+rKUKZkuyRiN+n9E2St/hi30vwqqVE4HOjK5LVTdTEMl0DXMnZdm/u9UOaDPAX9U15wR7OYEKPY
8CkAy4E6BiDBJpfI0AB/9S5Zrkh+7Bt5qPNHawrF3qrm+C2AEukZ7aDcqgNhRDaljm0+RCO4Uu9D
37CJ0LN9q2tyQQ8buqciRMSQTGX6LIfUSWmY3vRZN5MPAnmmIwhNUmMTNFPuO5GdBgtWCTI3RSUV
1UUjrhfA02vYfotftJa2b5uocKtJsxylbcHjQa62o1qgv4giA5ZRoh9qir4vsyIaV1mWYT/3QbKx
rbjdW3FUj5RD/YsB1r2T5SZedmUehOcoGB4KsEivD1OzdwxNomO3jhoCMx42UQsReM70Q6eVYp8s
6edSUQNktEv5GNFVZWwc53ESfLaa6pNcolwshtRXGSPpzLpyGyV96lhZUju1PaYuYL4Om6BUHLy/
ZQfIPXTMuBZUcnmxy/jEI7M+b7oxkjddp9Vbe1o0V9Xg6IaG+lYnWMFoA40PArmxLxZNYvlN6a1d
LDKNVWyuwn7Kr7vCekg05dgbsD8tTOjpCPij2iiOxhU6U1JetZr01hnLSC8xl3ZTKZUcsmlxP9Rt
5PcDiTdU2VZcBNmfZ2XdndCa7kvTJ7YLZXDlg4INZ237jU7ycyAXp77L11bSYLvyrH82TfnZrgZg
FtHTwa6qZouRB1WXWj+N4IEQiq0H1qd5NeVdfNBj43aax51S5NyFESLGuLXMYW9I8qNlhr1TQKi8
anU612bbFy60kqs2Me5DkWe7uSd1LW1REbSGzAONxMC+5k/lvH7N5Nbk4Fq6bV0YwTk0jSfQu94b
22yF8yRtn6flso0IQY4Qy4umDPR5oTuMrC9IiZTJ8VU+csYVKnLtSYSHqWEmYdUrnJ4LzZ2a3rS7
THLhqtnEl6Z4C2d9cYZJK9F9zPInXWQ3FM/MoZXDF+xyM7cHkdk0zHZ1YH4BoqftXTtNid+FE9y2
trSRqVrUWXN3rkwj4wCfc8c09eMyq/dAZ7WDb89zqKIZX51MqXUMPza0gxTFX2D43qm5uERdUcFu
V1wDuwp6R9Scy7zQw2ds6lzUlzhSvzZmf19knQTERknClhGebld4mY3WU6TVpzSeM7fTbR5AAT1r
LkbliKeD5MqMn2YWB81lE7hN1HnvWrRc1lGTc8NxA2crPZoB+XiUDk8KBZm5rnrA8dMQDLckrg8J
cC/kxvYpR4gOWWG5xdn8ZDfhF2yFU9iT1pOySpIWcgc1mQ9KuVxDsR2cOG0e4G6mNLvWAa0ySHRY
hBGq28l8goRSHJKZNkRuCfqR2SGb4yu5GPw5qvcIN85pvdwZUoHsdGx02FiFOLa28oZlXOMErWbj
vQT1OaNB6JlrvtRpAV3PaddEs7qZdEC0KLB5bj2tWexAeayVPOUwSsx4sZwxyyvVGZtlOtOJjp4U
a46uqzA9jQTJUktDx7L7juK1dImfV6kanUqgYXRMwoAoHl4bS/fZzJZ9mwECV3n21dCSbWFzJ5OU
MCJG+Umf5wG6uAW+Zi6fg3DqvVI3DV+mvnRWM/jRSjSH1u1eVdBw6NJB6JpF96/aqR3Mpmk+tk2y
q3TrqEbpdpHh9y5teMyM8Fwo4qIM9Tazerz5zKlhcZkEcemRiH5dWNbWJrtp7XzfthJKV/0uasfJ
Z6TZwKqhaTA0kAvrINt1JgBf2EMcbSPbU0PzFt3PJ27psxoT8Ktq8fK8ugvqflMZEH5sBarEqHGz
VkSyHw6TJEx4Q32wWd2Gw2B+XApgrgmCFyFM7Z0yNs6hZcrUsBo6jbighTRMb9B5Lsz4PC2Aj3kU
xsRf8u+W5qal0ocoEtoWoZheTdEeZgQDSaFc4eJ7D5Xbx/3TTUW4Xc2Cu8Xe9Zl2EYEM+3MknR0z
ktLxSzmVn+2yPFm9TH4gZ49ptTzbHZAFmEbrmPjMVFN3a0wZywvFWVnIpMGmy7hOunLnpjZ3Nbhl
Mb8MHOxEHA4Q/ZgwLEDHR8ae7/JahlN+zFt47zzpIvan/K1L9VNnMrWKty9psowLz2by44o0tScD
me0jKVzI/G5cn1wIu97616uxhSEShm4HbozdNVbCOhxf/pElA72XOnQZTeplA73XAZI5waaxGz8U
yTHMR1/q4ebMoxcx0X7ok53CFDcZQY2mKneyTifSegjnU5AmBHkuU5Wmq/Xi2SpeIDWbdn5i/Ham
TkC9LOfBOGcMfFjUgvYPxtjcm0Ur/AVj4Mx4TPVxz8A6qAXha9t85itbZP9KWvjjOisKL6ixay/h
lHlNbp361GKtNy5XIReBa60eIXFzCLAT0A2dqnq+m3rK/eiZf1N1cnelBeEAa9FMkpeTYFSyXaYb
M4mvNXrpSpZeAKfpAinTfUoS1rswLq2bAn7FQ9UKoVIWgcEDMX7peuPco4dIuDNNR/8dSEgRgTMo
0Q6BCnGOoX5ALTGgsXqJs290l57WWczpSO/JRqjdgSO3dFWmToM72oBS5gV46uI3ha8U6clYZki5
JL9LHqC8zp4nOX81evUoc0ryhlBdNw1rdRV9t8ZTLj8uTcA517hBFfnjmF/RXnbWXYBA48xJvhUt
WFckd07T2xXRI3c6o3OtZbwbQtlPJwkSSUs3vtqxNmQ930G29EoDMjHoY1YkN22aXA+6OMt8EG2Z
KVO24L5HxGKebcq3aiHtwmTYJmnmLyYILiPcJC291dXkbE4jPUkky5z4nFOLV1o9zTzoe34gZZWX
SJJX6P2t0LPPUMX3RtMcuRHwpdeh0mRUNeoAc2Y2E6dH66Xy1uoRcc5PCrYgTg4ZQ6Zgo58EYVzM
VzzwWRTnMBs342h7i1LdGtm2t9vndRFJSrxJ6ReHGj3a5ileZwBFqjP1w9vq9yEXGLItMtBe98Bj
TGC4BPJRThXPxLtwMps75sitnrdV/i4ADGm32EDCNNcI7e1d3D7KmnU7tM1JDAWyB/0oC/VqhBsM
Lbp833qKbl1spXtYV0A2YbskpgFNR/VcEYJU/O5Xy6pMlc5Fy5abz10abE2sN3QCM9rsXVdhVz/U
84ueDDep0e+y+XNmk4CMmLOz0GKyRYCKYr7O2W75wDmp2B0mNNEOs0chwfQvlxudDENtOi/l21PE
uBntxalsN3odOQuWZYqq+1bcwfgvYdrP+6nKdyX2kLWBFq9yI6rJPLguxtMCESZapWyUgetCQpV3
TrV4z5seRim/SVPzU9jOO7IOR+4Cp0XWCGnnUAr5apj0G1NIk6tb7cPa/cPgnEefqMZtGgWeNPRO
Ore7vCdFYPwwRkm0o166YTnmXC4NflLaYN/ioqdHy6ZoV+LU/BCspXUnKw/vG2518GyM9Mlky+f6
nTwxkj7MfYsgxbS196PJog0rAZoMMMVz6EQ2vHGUxASvPp6+QQqi6QQ/LrXJ2UOXdHlX08qba399
UdKlcGPtq3LWNumkXvMVKvIuHlzfzNuR57RCS1A5bpWOLWe/BvZAddDCah/3a7IRJ3RCFVogzOSY
MYow5sHHP8dFifYUjJVfq/mhk9LtGtDl6LkOdTQDr+tzIjJer8+E2aWuSWtcTDG1sOaxctfwsT5i
o5x28fKi0FlfP9cUVCTrS3SmEExGsGmjybc5U6baXyMKd7iAaJYimS4Zf1bk6TGuu001M9ateIwI
syN+eWvYjvP4lHTRJ76u2cogwjixNqo7xfFN2Cs+MSLPW0dGQmlwQMDGAwg1niw7gN+VU7eUUGFG
t7XsfWibrl2b/sKcHHWy/KQxPUhPVGSaBw1oz7fp4YW563GZLMknYzTRGOSEAIyiHVFq1xntcaqp
3WSK+zW+VhhO9kn9Wi/KVWNCpwKKDM4yNG1iSMLCIobSrNg2M5rM9jEtgps0YZJwP3nrjS/Bgey8
3KwXkOqVx5JXe8UlMhr8Y2meRLGctSreJyCq/Nf1cXP4Qub01p3TwExc49iCR9EcjbRiNAfZzBV/
CYGddk3p4px9XZrqWadI7JKBhlZxXLhzC4s8yr7CAAReyBxyhKw8oKX3uYQ+azxaiJSMkKVn5Bca
qaJ9yzw22B41j0zc2PA43aoIDmNlT+TeOMrmwIYOkhONhm9DA6jIXuJsfGFswSertb8R+xCPSXrq
Jkt3k+Br6qL4YoalYDPrAUZOvQB8UgKLbqCxLYckwkKlpWe3rp/UfOnV4EmVxUPdIfxYbyDIjZcF
g7wrANKy9Q2jiBKXMuuhWf1YIRHf6dpyUjPaKwtVnKFnnbvUM5tsZd+tEXj9PeM0P8lD8dYEY/FV
zuRbs5xAePRnFAzUCc39oKTeYg7ncpxvsCi5LXX1qxiUg5BaVoXG2Bap6K+yfkRWM72uywT89ltq
LC+4q3JvI+syFPLdUOj07gx622Z5j0Fk6StLwdwajYopsaW7dTUC5N5B9T8OefElTZYvsd6QGVQ3
2JRvaCr43MR9KI0bI7chBitfRK2eUGkcGzu5l4302hTdgwT0rYOLQCCTHtJyQD9cxXdKYM9XFWPw
fPSfh66qn8JEexxT9TnUtbORkQjEhr2VVaw8c12JPFUfCTl2fRcM9W0+6qdFtEeT1IB6AlPkWuVD
hncf38TsNmmOfMjKWzL8bKZsVfPXog+eIdMdKVcSBwGDieGYsTJGQWvTjMJo3fddKSZHy6qbSQzb
xWxvKhoDTPRR7yDnQUCz3+h8MJ+FhjaeJLnboExxkCe9KHLcOk0509epuhNkLM0J9fKZ0P6g4tu/
4XE8teZcgzGoT62qfSKBvxWGcR6t8hKWM0YzWeHni7nhK29kmrKqMB+SSLsRpeW3VrwZLNLbUX2u
ZYMIQzTjBKWXW2WvDRxlyD+t5ikq47HGjjYQrvrLlH0bZIgadRvYV9iorBeYIYESiHGLuFvQhQLV
GK01bhSKhqlLNpJZt8dsKl4qbkbaducS9Vc3wvyDp3m77mBTANuMQ+1mtfZ5JGOoUsqaNRCtARjQ
zglyds5ojKWr6dJXrVpVV8COaZ29VBAKmrF7jo2pdOO8fZ6M+EJnp+DkNgAgeq9tja9FASmlsxAZ
NbqybUXwCVXII8i/X+og2zJR1ZiKp3Ks8cJoJUeZy0PZ2HeEeERLLfFWss/dklyTnD2KKngJQwvF
i7QcLGuAiGzc01u5mrLsqYUVVGTFTuvMKzwluHQuJaBvLs/xwZK/9OBW0WMa2X4gp5/KDD4XVNHE
xTgE7V62j+UFVdRCglGp0VnRCFK4Yd0z6gvieAf/QE8IbMuQbpACPXWdClaY3M/Z8mbFgy+SZd5J
0TD6yKUg68AurJ3FqmpGs3HCJxGlrtRawb7DLZv91Zto98MbIZfydkET7XcteqVAYaavMYSxC405
B+DvzzjHpbc0MmBFo8DCYaAYdzYdnh3a2PhsZjFUsPoNaTNfByOnz7z4ujZE+Ko1Zn5ooT8AYy+L
P9VQ0UQl3wgMko9pMEMcnzV4Y6ExOOpY9E5mUeTaiZKie0bVqJRpvJUT8TZpnT8Y9aWurLMST/s6
Mc5B1BvbhKbuBhJ7HjtqQvQNhcDmc8oExt94xFm1Jft5F0quYQzxN2SUNuTgoLj+X0L0qH8DHUjP
Vks3rLZfq2WkVyQaJ6yl45JHdwiDt1OW7qsaLDA/qXrz9nvOGh+cXYx66drKiDHviHPrADpDmaLa
4y9ML37krPHB2SWTu1zwxHl3HLtXExWZw1MbSNZHOb38/Bv8ewMy/eO8oTBmztCQwA1dIAwqArhd
FaeK/bz6wqyeMD//mB+4qFirT8xfTEKQdGqAZxNO3pPigo9cy3n2CwOPH731B4MWExUR8tf1G9C5
QbscqribtKb3exe+Ppu/XHint6VZZtjmZjAuHAtPT2UOfs+2xvrgy1IuMhY9CfJyqWsfWtW6KWE/
/pbnkG59cGXJF9Cpus/1jcUA3G06RZ0jOuVXXkzvrmT/xrXG+uDHskDSS+KBTZfmDWiQ3agVGeZg
4pUQzUZdbFCdFJ8lPVcHWKwq9e7YLSPSSDFiNo3VcY5YsYKh8JuP6YOFSz3ocdnOuF9AIYCYV1UI
OSE4/MKZeX0g/+7bftjmilbOUWCmDIOtm7yj+xXM9/GoTkcVwmLi/3yl/WC3Wx92e9fXCV00jCtz
676g+qCZijRAftCkx59/wA9sbj7OJJrnhLZdtOAwp68YzhfqF/oAYXWRo9d1t2e0HX7+Sesi+zf3
6+NAorqg6GHkJz6TYXCpxvyL0li/ckz8gbOU+WG794WJ+3DEe1PEjeV5oXMsIEHjM4HUpPJaEMef
f4kfPHTzw86PMSgxEugXm0gqnnXUoEZd7Ztw+MXYlB/dow+bX7PlWWPOFdMnUQni9ojdytD/np2Z
bq4f+peohRNLO6VI9jbvid16j6LR+NUkvB9d+Ye9Py+KgvB4VYGY0gVqa+cpYab/lv8ejkHfXzl0
vSnXDAaBtMz/8HCdbT63VSF+y+RYNz9s5GHuTaWf1hO1UqKTggsxZqXVL6LEj+7Lhw0cVVo/gp6x
YILxah1kQG169/O1+INF/3EEUT8tchALnPQVBo5HegN6JzwaDSNCwdpAsI/E5+ef9IN8QHw4qK2u
rCsJR/cNB3R+nTRxCYA/QCylZnRAIFBTgtbd/vzDfhDyxMe9bCiCsQARvm34BDJ7Rfky1tJel5XY
XSu5n3/IDx7Lx/lE8DBkW8iVsck0s3ZNKPg986h+L0h8nEs0hIiUFibh4nloP0pYhBXhch3Zxv73
rv3DPs6nGJGgyTTFMh5dKR5udJQWP3/rH4S3j6OJBoF3gWlx5ZYS+zKsOPR7Zylpfy/hEx/2cVOV
iTDWcdg4j04upkLhPspK1fv5xf/omX7Yx9asMMgyYJJ2Qht7szaClHoR/s/f/Edb4MM+ZlCQQOCH
E3o29mVFYzwwgkMjQ2FxtKqAn49ULYUvKZQp/PP7/OfX6X+Hb+Xtn2dj+4//4uevZQXbP4y6Dz/+
46HM+d9/ra/577/5/hX/2L6Vp5f8rf34R9+9hvf95+d6L93Ldz9smAvVMWr8rZnPby0kk/f35wrX
v/x//eV/vL2/y8Ncvf39j69lX3Tru4VxWfzxz1/tX//+h6qw4P7zr+//z1+uX+Dvf9zHRfhSlWu9
9efb/fdr3l7a7u9/KLL+N9lWTQufE6FatkzoGN/+/I32Nya84lSGCYosYyT0x38U+OJGvOhvumnx
xzwnC+zAWp1I27L/81ewbDSFX/H/QlU15Y//e23fPZ3/eVr/UfSoN+Kia//+h/4+HOx/Mhwuy+Sg
5sNtyxTC0N/z478ctHkaG3XcSMV2XJZToIFZg0zb1LzbapA2pQm5wW7s2hfwTZ0J1xVnsqp7q1yu
WpDIiei6aMaulgx3agu31HrYodmxhaqLTk3yugzMgX7fNmzETpTZt0KaeAvo18h6PWmikarDJUtM
GIvMJwcIRR4D/b0CxnHCsnCT2rQAfI2tDaEB8ivoGB8V55g8SciFFl8Z0zP+eJtxMfd5c88YDyet
8mdrAhU2A9XN0UkCjxk7O7dgHF0wPD7NkhW7law6TDwm4H1NEM/gFQd71szcOa4EGFTos438Tj83
lnqnBYgicYhJMoivZu+tl7peDDIKPwukDX0qsLSC5jfdVgOZKTeSchfsH6Ke5c9wkuNJ39KZvMNV
9klk5X2BJQt68N7T4Zx0Y3G7vtcKz5pt9jxUAseeF8tENqpIm9RW7sJguBbzpatzphBnyJN7jHch
BtPxwiol3ofauZM6j9YgmMy5azwDY5RJNfcyavcSPtWknzXiQAakqSxXahQ8YIFUbOtGwSty0LPV
F5L2ExRHGxY8vPjd+nSt/raDOFoGOnJFy0vy0MMcyPLKOdah0HRPcUNDsy6O0SokmMfqS9tfSvmS
cqckJQNoGwBlzsyXcPH1c7nK9crJXlyFnpBEMxk7nx02Qrd4Y93O83n9T+ujWV84D/o2lHVE6Agi
uBhJU3AfEPuuDl9FYtzZQfu0/v0ghde1Lj3BGoYd011HMAqkpMZamWdK5rGxEhVipYUdpFIAHNDo
7C9C1XfzOHic4W4sn7Me+4izzNpbHwSTyTfrgpBL1oEpucWDHRtbTVaB9uAfpRGaO0i8OsQjxfSh
L/k6y2Fsa3C9bWwa+3XF9BK9/4k1nLuwSxwigV9XsQvXYSPgwxr2XjSv68c3TGmR1MJVhgzvCLwQ
UPqs6z1s8LyU+YyGFcbczCbboN+iOgTgG84hxKk8NXbllN92SKAgQlzXPan+kh8xHEKIZD4ocYTY
h+a+eWVDSF3XRFqHfjmyJszpETe2zbo+5jy71g1AReHD+9r0XbxpmmBL2+9qzYxhXfh0ESIH1tFB
lrJtni9uYQhfdPlxsQrIKcgjCVw+FmQORNVNZvFdC/PUpcbWaHgqfEs7YLJiavnrU1ufaNwFm5q+
7ghpcSR4rAqHWR2u1x2DOBmTIOEzeNsxM9kbJtQOPGjL3GeS8EslP9oRlpyA45j07jSFvY3lBJuj
V9f1Y+0DC/IboqW+sL1G7q+FyDcKbVt48djQAa2VurRh79clW1twW1g7/FguoPr9WZtBfsroiqTV
j8LTnA745OTHprH2iV77sSJrYO145cQCK7RyFiMY+myjKka9nGJqxBCSZ8TN/XbKjWPS7ojMr20w
RD4B+SjsHDZGOW/zssy8PsAyzs7FoeA18KVgD5oRVpMrCUTFsAH1d8EqbXwlglJZtWDMZR/5igry
NVoTk5xMFV5yWXhDiKPmELiSUkAlqKob1Qo6NNDGTq3Hy7Bo+0rJUOatfxso9PWVMH6IC1qqehpt
ZbuJfHWcr1vVPhe5osFRrbENgAzuhrF6XSoNVi8WRoczjNwuIA+1W8OBJARF2tRvC2ITPE91N7QM
bwM3QJ4J1yivsh6WNmzCOo5y6Drm8/t1dsahDuSc7wnTP4Nlp+QC6cZQfBMFzepMUq8zZYx3khFd
h3KwehMUnha1M6gjTFMDKgNWQDhbVJWPaZtn4RaxVVHfenETfamHYptIZezXY/BtHFABYxWIDBpW
A0ZUwHdivGSYIfl9WJDeTQF6N4Rg0LvRI/XLV2XpmEO0hJ/p1ELkBuAcUZNuYgsJmobGhSEdflXr
qPT0XYnJVNbEfplmX/NG2eda6i5F8FRl4abMsR+KTc/MEQoxk7ZO9pL6q8mxH7pY/zzFVctQdIGT
M2nB90WnBKKkI8out4Fk+nNNyCWCmAzqNIkmS6HeZTNq7uES6oMXmAGTWpVf1A+K8X0q++c1aAZY
iAqRQDbWdOavJbuWi8GEkV9uFVvf5nZ1qIJxcPvK8iOg4ffzmPMrC17S6nU9R6cWgDjR0TQ26jXu
Ji+6oTwmuXonVaXmoBJ5HLO7aoTHaRjA7Rr+D7VdvqlbjBKR9iraTbuo3hqg2bZmUt+aUCpFOjhg
Tae417frhyRq4sr5wyAXoJwNJ+56tKxBMVykw8BBsMzZZg3l643C9RKypr6Vq+I+HawHQ7/At3Dl
z11mIYMuIHzhk6SLfWE27hzigVQ8j0Ql0bLAB15PoKtU4S+duS+U8Koawits2DarnVUMd8jKcnf9
2UzDK9l6iSGvAQFskuncoN1ExOcoI/qz2dwP2WVcBq/pL7BatsCXK6H4ViTCHZXzuCZdqzoficz6
HrowtkGQHUcLotJYwm5Pv0mV7r6nCop0aLQDfP2T3Y6nmlWbYQSR9sdQmnZTAyjY1PaJosCFMb5p
0+zbKG8WW0Ncqu+SmRxs2nJq7BVFnq9hUUFeMhhfCf/Kns2HsWNpWcm3OCy6DVMz3DCwt/i+Pq6J
FBMduTUwccCrpRgqM+SE9as0ZAd9tgmI3+udMsj/TP0w0AMzRXFp8/zYtcWX0lg2un4pF+METu2H
+a9aS99XR3+uV6EIWQiFDcvC/X69DgzPynJjxosD6SSEZNUp0TAS0LMNl4N77+UvdcE/c++/5trv
o0M+ptqmzBlq6JZioHv4/gNlPLL7cLGwtizNEzzKqwgCtWnpOzyGnmVdu9MXhTS08UKOjfXwK2h8
zxxnZMm/aMO8j4b912vBuMJEY6Dq1ofeoN2GOm4Wotwy0Mp9TzfIROe0uh1xhpxhhNYxR6JFliAO
UnyfRRiupEdZ6x7x5zjC5uFAs1wju2sR9ZQWRNzXmXEcIJkjbPv3VRl9bQxtK0Zpk1Up4O0BJ89T
DSNkUvQTZMIDrhqdou+aSezrzkA9bmnXochcth3uob4gqVq9aNVZd4co32gs85Z9Ase9wVOywCZW
FOEVa0Sb6vvKPqzJc4hbFsrQ92z7//vx6bJMgNVshYJJ1T/E2BHpiTQ3TM9Zo8DE+l5TPND4TU1C
G4Y5AxtRhrVnizzruFTlrajDK2kUv2h36Gsc/f7RfX8dH7qXyNSnvFZ4dCn6+iXHfgwaR4i3jWSd
m+kyYvhSJl/XmFZgK71uQABNB+rlrr1Lh3ajNamT2joyNMPtY1z9lucyhZsKk1bcxNO1WIKD2V6m
EZ7LfKjEpeAAtCDR11W7rTuo5615Cpp8UxJK1y87jGsGnj7jwvv483uufd/p/3OP2oZqUiabpI/K
h+9aoFKKBhk32DWVzgLCaVTtxnBydBuqffWZUDJml0VDrE/wC7Z9+CRHg6dPZO4BEbC5EFxNO9+g
yH1PoRFDQ64rEORJFAVk1nDiJrTU+Oe1T7U+ef3cbKZoOeFP6lYhQ+T44FQyT6qWw3DQt3M3/Nky
+a5j8te48D408fsHih0gxaTQDMXW4KZ+HxdGlCPI3Ti8WfhrlQeteCsGOOBYWtSoDaux8OFWOgnl
cF/kuNLmV6pxwRZsk0YXSIrFbUIPe4QP1WSQvklg8Y9dS8v3bVOd122yVq1ZiodFvq+wtpkG05eN
a1Vv9xPq5PW30UTqAD3j54/wfdLav3w7ocm2TWqgmMqHFqlWSXExworYTkl2eefC6XvLkDcIluH5
R2Jf6sGBGgLZ+mU9c9jPvfGG/upGz6nFEo7RWdoEVe5htecMWnasCQrrQVlOazAwr6o6/0Xj7D0U
/+tFC4N8Rph4HH/ENqCACGZPc9GctWtZjTmTB1EbZbG+W4+KucC8CgbKosCLRqBlpkdNATS0zRNq
WnTmp1GP9yjVqfae+pig14v/Q915LceNZdv2i1ABb17TMy29SL4gKEoENrx3X38H1NXdFIrJjKtz
Xs5bhUpK+G3WmnPMg33i+xQP7ggV42YP7G7xlWJ+uq3DeDmOuGP9pA39g1v4j+PnRati1jjMAGD2
KwZSk03/oG18i7IFf5Uwr3korBX4Ceyn/FlqrEAyPY0j4IXH+M9Rh5fU0nRUhoyBCOt/f0mBXruh
FkOuGu/CuAUbt0LjwGIgmBxHbPKexEywiWoZDooCSVOUzMcqwHiJcvoMEH4ccWw/gX5szmv2yRdO
cRwM/vHQLNPWNQ0DtDJt0RsZerhe4RSzzvy1BWQmhtH7fRynx31/xl0c952YSPaBwHQ0ro3Z5xNd
3nUvYDP2v0owBlMPqySpn48bUwb6pelFy6/P9ddb//u5MojLlgXAw9BIK5jcTnBtSeMOfBWavxsq
7TYt62XME7UKNrcssFqv36gjqmA0M0qQsfAwufVhLCKF1VHHT6Plf4e6/l1D/a06+J+67B/Ubg/i
rUjL9L2aFm9/q/f+X6rwjgma5yu896+BCAU0x9/LwuM/+leJ1zL+4iFSq6VYa+IHHofAf5V4Tesv
TVe0f9Vpdd3QeMx/l3h15S9ZV1XdsixVVUzLYVz8u8SrmX+ZFmVnC3Sw4eAuMf9/Srzj+PrfN01S
FZqnlsO3+/sHK3lstiOvN9c4f1+rHGhXHG89pdtCZHwLC/35wz35+935OIupv399/z3OZCUZgN5j
L945a17y9NrTZWlnVXb/YCpIt/aSqptPUVWBBMmawWcJSZkE97ac+/vcA/ziu7LczHvXUB58M/LW
iqZ391qs5avWKLrXIMvrY1bo9cEPoCaBhu1PPIpMnblR61wY5PitcRH32d2aDPiFHyPQ4gmvFcX7
qWe2XO68qiSTis1pcpVHrW8slBQZ5KrpB22bW3H2jaRuc8Gkbl3nEGfjmYjy+luBy11fOroAkRoT
b5CtMzsIW7R3RRXxOXdJc0TIr2MnlQYv6XHHSM0AhsVW9w6C/uPQ+Pg5JNz8JTZOHNSM/Fhm4thC
AWOjOTy1aUOMS6wK+Tog6HQuk4v1M5Npbuh6BYreEICWqMxZy7wsTBWNJRuSWdk60UkyegMXplV6
wGFiu3+p4zwmh8zrcGMMxLYFG98s84Oagr9ZCp9IlkJS9F1nu+wJqmzo7hAki8deAzVR2AqubNlX
jEcsf+XIBBzrrCFVgMe+0tu7oKrhwvuBEwnA7n1BK6GJrBcSKJUb3SydZ8zLMK7gi1CoLAL94EQN
9UQ0cxZu0VxfDzHwCRTijbQA86sHy9JOUDcP4OavUeKCOtCawqX44uY0JqSiCw6uaYCFhFY+E6rq
HQlujw+DKqUhgFGghnLcqjsjLcQrrpxyFVE4OfVg5KgmFpK1Fth4v4MhTFhpyJU0nIiv7IOtlmrG
cxQX5abSGkTAZBBgWpG9K1tRo12SSenB8wLvsdKRoZte5eeLVG3oVySGeGsNLh0L6dCPMlPVmych
tvlZklN7tmQpeMnNzv4u8QbeIJ2lpiqZ6QmYfXrydZ29j2syf8wGvI1YZFGZZzS4e+pfpAMAAMBn
1vJfUmZWh4ha+Qu6FQVxvh/kb2omuhuTG8s2XiqNrZk6/kEXsfbcVFV4r5WFgtIscIkK7IxTalQ6
Yl2Jlc0AiuEJoSRO2V4y94ZZaG9G4CMqRqNMKdgJ7K1WoJ2t6qD/TgWuTGY+bzmWkr7f2gUJil6q
Ok+pG8Q7u5DVlWxjQ7ZJCFulplntKy+jRu345kF2eT1mqkADOYuGAFFloJg7i4yBRdGz1ZSa2LjW
OiTlMxnaxnUmtcpb4fXZbez58NOUMugzanMQ8yET+D0mad/Wb5QBTmE6r4nZAweH2QDEl1spc7NK
pLdU8SpYVJmxJ5QFG1jL6reFTbfnn5vfI6+Q5lWAmlMtZajW/CGKa9Xwu1mH8fVFi5XiJPwifpZl
OLwL18+zt4IFXbaK4ggVOyQgjJpw/SVoZ6CYe9c7kRbDLlaAhUzJHoApBewZGAu/SSXZnAN+aGMU
uIHcY4W0uoUu2ckPBzrPNYwbZ2PpfbhIycV4SHGhb9TELp4qQ4hlrLjhmlE9PhlOPaz7ItEOltON
NjtNwtXuN9iagwgJ08LJs3xnuoOxSADBrihSFiyvQ23dkatzyACZv6hxYd5ULQ0EVp6N2CutGS7H
qNMfvZx3x74eYbuS2vxwXb1duYFSP44BiS+eIoIX4pyyK74MLOwOFh7ZtJU7Kw6jkSrUQGMyO9jm
eU47o7NLlP543+EPZNRNrTyhvl9D+X5KRaWtfR4eglS3eILjCdmqapynRtNCiwJ9HcDnSwHHNBlt
BgXgGljnBoLwbFABONhWXz7iHk3nve662TzJnKGZFbGoN1ZrpJvC4m0byAVhd8xwt/T9Cg8IfIUH
4Yoqm9fkX9wjxgZCkKUKdi7Fyoa91KLmRfndd3h4euALs5hsB6TccR4cJKtGLw+Yw/zRFaJa17Eq
w2KyjLhAyT6IW8/V5fc20QtYmhr7Vniqc0FQCeWU0fObxFS8aHM6i9gtSE5xpDRiwVe2RJHY1Stt
AO2USbhq6MoUDClyek+MT76CJ42RkSGb4qWgyQEI8A38lP4Tcx/Qc3kgYpjK47ZvCnudxFH5PNhy
SH+qTtc9Cre3VNagX4LZ6rh3HhO4rqZPpmmJay+Ateh6pdg5hcaAW9g+mxwD1fQOy0K1GRIDCKcc
a3xVkgfvpNPWRdPLV24cFC8g2GhdyF2A/Dy0ga5ztAr3SFOEZKl4PXSdUna+i87UXi1XK+5KvWXP
krTaJu5z8J5J6bjtiiWXvh+x7u+Qq/KdFpnGFQvq7MpNMkHXJ6WMPkiB94xPEGAI/xv0bs5M2TDM
zmqTmi2GAZ84Awh1tF1ogeUpgDKU511w41tWufZpFJ2gU8a7VraqLZEOrUCar7u3+KkVuDlD0i8r
qxvemTYgSApikQi7UnA0kuuerlVhJOsoEs1WIQ4cJ7tute6MgGdo18EASA7Zzrx2h+aYpik08TT2
sXdKZr7wcbD+ZN2YXUUm75qVy+DJMyrg34DrwqwLsvhbWzTxk2qMrHBP0qFWYQO2B72iUJkE3XNQ
MN5RCPHpx0H7G612mm9WM7DL7SNAoG4HoL3ESIFsGRMiAAS/T/2tl1qsvwyz22tBnm/BoYabRHW9
711pNo+DL9Nk6dz+yiW7A0u9nG3I0rN/qrDHDy2WXip6Buz1wShf46AkyMTxyu9BOUibNsu6PdbP
tBlB+Yj1CxHcRoHuLuhEUJKTmxAwcingtg0k47k1ZXxfZMnbYEQB3X6pqXZJI3NiGmFYQWkAXw7l
sAfjySVqlUFnR86iZUquD/dKzQnEcPsnmtr6914T4TKoGnEsQR9QBjfLW9OzfZzQqkrVwwKiKKHD
I7KhdPcVkuJ0lqW6WIkeA24t1datllbLps6qfaE07ZKlmbP2nE7ZmG2dHGGk19eGZKVzt6zzKzMd
nFvdDMODSJviCex1vyqtooERZslX5JlYWxGZ4KDCzHw0DXtwZ57tglCGeNKhDFBHkBcuqZljKcpb
6PXOS2MbwzpxifDy1K7eQ4HTNmP3gxpjUVR7KcKAkEUNzApVK3xt1iqRczQrt36pdYjjTd1rC0kU
Tjc3s7wjcQCoh+IazipUKADjlB7inlq/jbw0M033SCqae9PEmTyLcEmIWRZlzUZNB2unN4pEjB/d
rU0Jc9Kascdwn1De67BZE/21B1q7zIJIW6utNdZuxbBVdfp7Ds72DUGxOYEBhVp9U4yxpeY5cfiI
krF4DpjAbgsThQJ8RGvd+w2F4KLHvVK3sBV9qJ3zsFKdvd6p2CiysPRfbQyLIY4L29tCVADG6bOd
NwjvMTA1xjTETnoVd9k7Km7zO9DJ8tvA6LXsWN5RvHZgmmODT17D3Lct9gxJuvYqqXzNMDo+WRrQ
el/qwzFOqWZRX3d7jHX6Su7HgATYFP3CgFN/343xdlJYBldK4lUrcrzKZ+agkD6ah/NTpOHc7EXB
qO2VK3sMCzRFDWDTBqBIh8G6USpN5uOlPDSwlMiafajhoYokTYLsFxgzSc9hBGcYunIzcE81j9xi
cAuzY2fm+lMTVMombxqwHVIw3IMSdOfWgLHNkgLiPZyh2mR5qiwLNaf6bpMoWR2CdHBfY9pH9CJV
XbypYaoemTPLuU2gxS3cy8SaN51ZGfCly+pooQkANRAXwbGUQZldRXQP1FWRDt2DGWcUokqVaPSV
q8ntQ2fEpEmQWBMdszonCoBAE+9IdnL2FgHbh7ojSbDFaBPepi5hM2Cq4PvFEl4jeSi6ZW5b7msm
JcwqJm25bYyS70kW4IByplrgWJpISPHCxsVK1sYxqhqtvkoMyBRgp/iMA3qA1bLT/fjVKvwuX2Aq
KcOVFEY1mBIvvcIqkN4XURRBl4aFXgiyMmYGlr5tmQfmquuc/M6SACPj4RfehoAcCqp9c8OmCLCW
4yirRgNWPtOGyBdLWtjqk4x5H4q81bng1EP4Gl4v1I2dY0RqU8O+IhAErpdSYOgghIEK1bzDzYi2
wdGxFmldmC+qpmU6TZU0O7nU9TwwITZLvpYkOuqAkWTfV6YWhwsVRgMeZytxALJlnd3PwqAjR5OH
KEKywhrEIVnRVM1cyktP4L/HijWrK5e0gSSvINN4jriNc7ITwSRoD6qIqvse4AjwTE+9N/AXbIco
rJCwNDlcf3D1OCSHTCemtU5YgSmw3NHCzAk/IsKz0KJdpic+8NW6GVNhmlcL6cEevl+6FnFsHkPD
z3csD+n04iWtD4OhWVuS0tS1oXX9ky9r+qYhEmYuDD8+JrVd7UWm47PLU/PGkuJGA79KXRrqhkft
nm0XrX493Zgx+M45MPNqlUqqtsPrKJSVRvDsXZKYFrgyygWEd/n7tPPrvY6UlTqaZT1bsp5f5XUA
nkqyAvVmMAGMtyPdKjB07RV4UGoshkppD0mkuocc1ubCZCFNa8cvpTtXTWV5Bl9B5d5VqbQCZ5W8
VAi74yOhBUF0KNiEYlqmFbwlLDZYW51XAHOD1DOTnQb5m4+EXQMQonj1TcUmJz9gUM17EPOtZs5M
GY4apd/A+e6VfobUDq3lfe0FKT1BrwxOWB1Yu+kAxXKqRPMBzrw1yyU9eyegI3qQC1+yaLR14Uph
bnpoCDPaSFlA398ORXXjRwbNbeErh8YvDMR1ua8+udl3NrUPWuLEP4uCxgpu7rgjTcOzyKxgvXsT
5JX+XnqUp2amocY9GzeLdU3pNUetUE6xHeDkNgrtB+8EzulQaP2VpWTpMwOsdE3GiA4If3DTa6hD
zU3tgTvU44YAUFGp1rs2hOWxNLWRcCmTgZ5bhP/GECAUQ0RH1tjma54WwYEmTEghgW3yQ+53xqqT
iYpax22kfYs9EtIAL2Vs0dmWQiqIhefdBpGs3ChBKG4gcnSMulHJ0jooXQXGE4yC51wr8Lv6NojK
0Vwv2pk36Ah7ib6QCqiSfflSxG7WzpkFQnotpechSykq+6lgF3StBEQFL3Na7YyDbkfJipAihbCO
ED2KGIoSzrgUqBDTBxVHOLIdvDb6QHCt7u3wDhLbVZfE8yI4ox/jedmWPFZ7xeTHQptQBZfViNa+
hFI7rOBhIy8bKoBidIJJ87Op4jzHuSQe/AZTNXHJSjWLM4AJgH31JpuTZzQ8MGhpd1SMyp3kOTX0
SgnXt9MRESBoRq/goUgnG3nKJpIG+4GVVXtDtBF5AqnukfZMkz24xXTqjqZWW0Pg0KTEXaGSQuqk
+hYeGIbqTQzG9hBGErJOLTK+sfGIKG7E8LlmcaqV3whI44wHz6LgrhTIi4zIc5hhXLqOhd4FR9pB
hg2e3HdvUyICIKe1GfFMYZRF7TqwI4ih4Jw3GmmzmyDzgD5Ttz95fWRs2RR7byhP9BMzIFGQ3MJu
lTKwRlemJ+OpzsAVKiDeeTWovZbLjC1mB54iN6s5aUf9dZi04QEIabOsdVXedEBcb03VomKU9iDy
HbsLM7IwVE62jozq2Mc6wsHQYiKQ+NbIvdHSW9MWw4LlBO9bPCbRCkZCBg3yFZoERxIknMUwCCBL
2OoPcZGUyqLJ2pFUE1XRAQa5yT42bFahTIWFR+xWp6yVvNshaMqrUHesreGVrKH8wdI5+wjYVJYK
sakzz/nZalVdzapESVexqzICMWzKLxXliyX0uJxfpmuYjfE9viGhNCub6octs0tnrneDBlWY5bxE
itlvLPhyzKOIoiRmzHtLMrXmBVn6+OmnoJdUQ3VeoyB0LQL/DC8b5wLkZW5ugVCRhjQLVjjQyWx0
1MHOF0KvhbItyBFwuVCz29q0NauVLFmDNUOFENWssogPRY6kcAUBmWE2wkfZcGdFh0yMrZmzxupA
F4wgTwSzY6zro+JA+Q7hVt9V6EOplqbAU+dA1NODIqUwkCsggt90uxslh0FmY49wvUPglNmJDA7S
Wbq4bBwKnINez3G7aw6MLSFjz8jB4aiib+4HcscYUEr1OHSdTs/UrDa5TTZYI1kV34lOTw2cOVoq
Dn0qcqN66e0YtAIYdpS7whFPlVYbK12Julfm/n6dN9QMfMHGKiWx7WlUFDzoemL51Eafyd5MN3pS
GwthqvVV3YtoKbEg2NbGwM5OxvpL47M6WNAkQgaVyM8WURSn731LGQKwQQD3UM0dZLclC0gLGEA1
gKQpx3ESAOQpjlt3G+q6c+xI6sPjX7bKYZANg5yRHECqKdLa3rDvGe5zkq3mmV3HD6WBQ9fJJCSV
hFdhNjfiDXmrEeG6VSVmRqQja7JJ85CdWtyXkLpoBDbtNUgfeZUWUr1F5IbLRk866JlCzpFDsSOR
1p1SQG5tY4ySekIu3yyTTHLLO/C5s5DYOCQEvldQWuPVGCdRhaRI27W43YkpVU8yxnUoXpGDiBNJ
GMiEYqQWE9PERMOtw2yj9e6VQ810C0VNWw9FISjcKcE7QvMOBbCVZN+CGju/kCs0Dl0i8iu3MFhS
5oG6rYIi2/QsZHclYMt5zcX+MCqmbRGp+Tp15O6HbtXuFWuw6EeVF+F9pFjaHRGnwZ3hq/EDGcPR
Tm0QLuMr11cKy7RtSajdD490k6fKA2VJQcDTwIh5dbM2pEairWsE/T6CpDQncxtQRZ+KZg6Jn7G3
zyPj3obRtmDPn7z5hpwtGi+RbrlObee0vvlgtpQzS90vN/VgUxdtelU/lJasLaOOaNNZquYIy2yb
4G5IucWbYLBFmJnkaBh9VYNQpo95Yz2ro1WntqG7NNwiuuH0nJ/IJ+ttZKXpvek20T5z8vTgJG3A
ey9G0K7HmgszMbEiodrMRdChe/WS4UE1W+s+bfWOOl/uMhsCZWB9U1hVeRSwyr+nkKgOnmUBJraZ
1n2ZorBK2OhO91pQ5wTfkSzSgYMTip/sYskoj63IFUSlWrIYtF7dWkSyvinCAxQ4eqSvzQ4chJoB
A+I79ot56rqEmSlS/CZ3TbZOS5KT9CCHodHBH2/DiGRAv8hZkLHUq4ntRgw6yCEUlWYkKhM0he7a
s3cmetblYFkhQnr43uN6hr2OInJtmTtZfFWLxiXoIC8eo761fpRklGwtlKpHpxXm2vBc+R5DSHjq
4kZZGcC5IKB1dfFkDHn9hBYXeAF0v/hKMkIYbBoDq6Up3SIxIvPWDSBY1CRG76vCBtQDE/O2dLQW
LEqYXNWkiszdyh8e40pNNxV5TTNbqcAupwItBG23Sp4nQ9cepM6g49cotmsDJXK7b7acJGJJPUxl
vMvNBzmR2jc26Y1OH4pMzJmNLoV1UBFHREQWln2snBQwK7lhSDMKqYFoUXus5lMcdQvomIjqDVpa
MPA9obPsaWJ7yRK0RVodN8uwq9xXVrQU4jz2DE+kX5b0rXA5L5LEzZ8BZREaVeSQdqo85W9q2r5M
fOs+J3PzITPssSvuhNdBK2OjoKAZ32YiTDdSl6EYjhrT+JYXpk6Wntf7xk4F3k4JJKOHs6L4KuMx
IFByhh9H/O2T+99ukv9fan9rtIa/an+LdtL6Hv/B3+4mVf0LGYMhWxqCOIV+9b9b34pi/OWoJqof
TSVRVtb5N3+3vlXzL83WHFreCEqIq7fpiv/d+lblvwwbKRRENVuxNVTL/9PWt63+Qw0dI1NUTIGl
ob1x1bVYM/d0r/Hdh7vwScN7VGVNO8Xjj0+UG51wHVe4UXQgL8DHxFHBxERCOiPsq72gqf5dUf2v
lvp4iIlQVIe72btU7A9SdSNJ36rmAq5BGX/gk3NXJpLXwjE1nQzh6DD4CwlAXDyHmiN1S6tYUShu
Cf66ZHI/e6iJqC3KhaeTLxkdUGymw7Knocr4+l0jz4Zds46V58LNUsYb/9lFTYQOXS4M6PJcFAEG
3X1zHYfUeWbmqXopT81L+f3rx37mmSgTmYPKDEmhkevp2ZlqyZGcuK9/eKLh/8/THu2GH3XzsRJY
KrZM3tb3kKBZbS521Ii0WxVkB1Chrf+z3nx9qN9Vlf890nhtH7x+nV2MXSiOhD1qsK/qo/ms3hfy
1fBqXFCD/BJmfvYwRpXIh0OEucRnHXAI77V7S97Cd6oJN9KtMOaVsrbfqoNy4UjnrmUUcnw4kJS2
XSt6DhQiIHgs7qVb+UTxSlqnp69v1rkHPvnO0SikCQT66OAbbAGDm1a+MICcvUeTz9t1ytSMSNQ4
8MPpUWPFZCzo+dQEo77397RLAmPhfvMuXMf4gn7yROTxBn64UanMJh8FRXgYxN7FU9ek0CL5VNrh
9usbNb6nnx1g8qXjqTIaV4joINM7WntNSpSu68lb4jzLCwKdc4eYfOKxX2qupfscgqJM4QCMWzpU
bv/s/CdfNitcFKA+5285p9Ddk4bNAqi4NDqdGXLlydeNgsDUS5NTT94k8LANYKlZ9E19s27cp8G8
cAnjffjsEUw+bB8AnVMMIeP6W3OvfM/e3SfnDycjWfv9/am0ivq5RsETIJXBOq/7xq7/woR05huT
Jx+xHIkw1OBmHSLnLQQg6N5//UjPvfOTb1cLarqQbMxIUyJQpneQx8q4rTFjxhWSz0ty4TNLAXny
ITtU9BLb481x0AncM2jTSbcKurNUJi882c8PYTiTrzfJB5j27F1YCszLdJesZLIBdtlrdeEJTMwp
/54TDGfy9RJOI3x5/HprYxYfaYxdS7fY47QX4kKe7c3cXRI5+/VT+XzIRtk4eZOkgszHXwPFO8So
I7qi9+zgLPr11z//+UfAInLy8+6/f77m54dN8Ihz8+brn/78PTWcyUfsxnqYGx0fMdCYtyxjqi7+
BJqEiIgF72/Dc++Jvh2r34eCSdmQ7ks9WtkOrNahunDbz5385ANWq7hSeg+QXY7qDG3UjMCjr2/L
mZnMcCbfLy0JtY+sITz4BGjPVJqCGzN32N6VxCEYfa6skhgZillhR49ody+bpKiJvwJ/m0ZVulUS
wlMvnMvnA60xxYGYdZ1GBRlyB7ufh0f5AQ1TAZTypntgBPizV2zKBMlbirl+1Fr7BBCcGtKjpfXa
k7pYLkOvutOKKLhwOWdeZnMygjkoCbNC7a2966AoIpJrCLOfURetB2fYYP678GKfG14mh0GEmUJ5
Hd8NHJVi5j95D0YBP2FGjvzXz2X8RP45NRnOZIysecSDbzrhwR4k7FsFwMRXH5HD179+5vyn8L86
0snoTfj1LhPrtHuttWtXei/t16EzF7yeF0bhM3sMY2otAIcR2TnqvkNWzy1nFul0CdFuzOo394li
VzfgTL/w5D+fuwx7fCM+rNcs18/qRFLiQ0peMtmoAs+8SBbIRedDrf7pjZsMlknQlprachT94Bmz
2l6SOhJey/lSTxdfP5ozw87UQqNXddM0CUeoq0cIYbO2uwB4OvswJkNmYrauUev8cn+D3Bj5svkz
zjCuo3OkbDs3pXmRXnjwZ97eKSUQ/UrpaknOwkqtsKy8SuaO7NY/u0GTwXMIcikPLCaTqgWOGr9b
/QVG2Lk3aPJRW6B5iziM44M1Zi93B7VoiSLYOs391yd+7vf/8Un7Q4Pygydb0IActoW6Eeg7S/XS
mHHmAFPOn6+wS0VAEx6qjsJ1oRTzDDSEhNgEC/7j1xdxZtttTBF/msIAa+P8OKi4hiLGPL+/VeBL
35JkLOZVGkMO8Zx+U6KOHQFN7bJ2qwH3jS2RmtG0f8BcY/6f8rfyWIp0fOMkmgk7fGgqv9mPW52r
r6/yzPv7i/7zYTDJBERBlA7BYcg9QgfjyhWLXKFDEzBgehcG4TPrOmsyYiVS0QaDn4cHkiDNeCEb
i46cS6okoMPrGWT3P7qWKc7Q8JvUb8fFRqU+evneEleNfuEhnLlNYxXz45g7RA2y8lYKDh7aNMm5
abUfaX339WmfmcmnJEM/sivah0l6qFzKhXWl6Gu9auO1JznPMpTyZWYV9p8NV5b2+3VUYUFU4xjv
IJe9+z2xfZkxoPJOBrbFC4c4U9jDpPT7MXoaDk0f8cKiOy4K1FXz0pnH+qwyZ7W0JWUFwffXd+7c
ezUZx8hJaoQ3cKQmIjJkXfxAuxYM6GlnhCI0P78+yLlHPxnMspzEp5i+ysFEGgSMJkZ8b9QXai9n
rmBKPUSHE9o5EqYDXnmCmQNYDQEAI1j/aCFm/oVLOHeUyRautQz8nw1HiR9B0yYwxHvoLgsPUrdJ
0/rC0zhzo6aowwi6ix4liHNs9xgBhdK2qDe/fgbn3qkp4dBV6Z0HHrGORoRQrryJxKPV7aSeRlL5
5NnDIoeooqUXJt5zVzJ55D4hgUMTiX6vq0ibNGKM2how8vvXF3Pm13+RFz4OuYQnq5GlDXu1LY8N
ndhCVx+t9hK94syK15g8bNtCzFXkkHs9ZRsmS+IydDjxxi71l+ZwYel27hImA3pRth4uD6Xb++V9
Vd4J623wfn59d86d/jjlf7g7pl53XiDx006Fe2neqNAbZ8mtrZO4e+FFPbPwNMar+nAInO32oKbc
oSZ8ibKrsLs0Hp374fHPP/wwiEnUPwk/3OEeqcK7qr//+qacWe8Yk2G7NholdsebYpJ2qK16ZUH2
FPnjf/br6u+njazHDOTO6xFvH8JwrXbUF9bQR77+9XPvymSQTuK+8xyESHsYJW5JUMy2CN7+7Kcn
36mWQOSvOowKvYVxL+x3YRlv6C5fWCafOfMp/yVOXCIg0oafr/cSa8xQena6pz869SnSoQFKKA3h
KCeH7EJJMK82Xnth5XruvCdfZ9m4etppnLdN7kUeYuS02cNd4pCfWa7okw8UPw4SHiiA+6bFJ6LL
zgup4mslc07kWa20MP329R06N+brk89UK1J/UAfcHmZP8HyN8g8VsnnyZGMHUm2P3+voipyKs9sQ
kVL4F9Yv565v8hHbVl0g5vL7vYzXytTQ7uoLgmxnqfsgheqFg5wrjOmTL1oU+GtgtPV7X8O2gagI
819vYqwsWF4MfmId3MGW9iaJ1ke39719YtU9iYcwS1LqmDgZw+7Caz5hqfynwjvl1lhWTFy9X/d7
DAPS1RAWoKNM0XXf89zWD23i9S8FlQUQKZTqZEsEz4k8eEsa6GKhF2qwABqarwC/QJey1X4R9V63
8SN8hF0zEEuN+ALqMX5A1Q+MU+yHw8INM1Kp9VRemFDhrwaj9bYEasg7xs9upeE5Onh5Yj/j4SFw
wpMwOwnN9BZicKy9HVOuRBAUV7d9D2WfaIz41sqD9P3rN+/zKQiWxe/jodmoHVwUT90jhBfB97J5
RYiLsWZJPDSp3LdfH+VMYR2MyO+HqRKnh/ApKXvnDq8R2UW0W+chMNWZ+SQv0ivvmvTkzdcH+3wF
qE/XT6HbJUGociwtJ41IrG0cKOiAY1CVTblTgJK2ySXg27nhZzLga3KPFzdC4GilBlGjr0izcKVd
GPLP7cr1yZgvDX0om6Bo97mCmLDV53r/gAEIlzy6M/mZbNhV7UKYIyoT+lndXRhTz9WUfn08H+b2
vlMrxI+2vM/7k1DF0tCfOvgljjLiHG8y86qRfowMJL2/sAj9JRz4pDCqTV7DTHYyB1WhvKcXiyPi
3r5hFHL3zg0a3b2yldbJMj5J9+6lNfb4fD473uR9RN6txp3L8aBZPgbX6SOhchuc48NreMrWX7+H
4yTx2TEmk4fLVOHUfdPvCVIeOV6the/dyFZeisgwB+339WF+aW0+O85k7iAWpPfrOpf31h3Sf3KA
7tt3/bG7yRfGEStb7i/FSrnut8mhRTs76xfJ4dJe5fPRw9Am88eQVVkXyhy629e30cq7Aqt1fWkx
dW5S1CbzhuGalYx9Qd73SrZtW4BdQzOPjBy5ukD5R/a5qG9ciUzcvr37+maeu6DJ8tAh8ctwJAcJ
cVKoO1F9x9hjrLOc3BPo58MOeSZKobJzLixHz4wfIxLl4yraI069gII97Cs1WEmuesLXvY/h2nx9
Oed+fjKA2HKd1EEZMtshrIC14SBKxmM8//rXJxC2/0ym6jgCfxgnFHj/Ck6Kfo/yexHuTs1K2vdz
/CbH8ABYY1XOkJZfwe6at0t5yeZsJq+6+TFfOGvnJl/dwT+96pd3xdw+bgEMzOqdtPr61M5c+Iin
+XhmiUR+2aCjK+5leZHUzXc78I5lH//ZOl+dDB+4wmU3KaJ+bwM9wZ75XrnlEYHnhVXKubOfjBzA
PHQMGtzXtt63fg/99ai79YVX7swr/gtR9uGhlZ3d+oHvDfvUd9YBi4sivwOqOxM4A2T1lFxi4Zy7
iMnYUFZlygQmsdOCZq45L6XXLp326uvne27Q+wXg+XAVjo2Hrx64CnstdkiH5EO0Uzbhrhbz5FrZ
VMvh1X5jXHowv1WH9k7dl5uvj3xmVFcnI0QHLbgZjIARonwbAM2lscbM+5T63YUh6NywN9VU9ry5
fqlyaWWJWFqVF1Dg7cKGbPru5fdNfhW6D0F3Ybf9+WLJmKor8aNane0wADVk9wFNWDXNaxvsTOdK
/D/Ovqy3baZp9hcR4L7cDneKkmzZlpPcELaTcN93/vpT9PsdwJ5HFIEgQC58wdEs3dPTXV0FYHjV
/ZYg+vBPK0fjLeMGpNlK3Sz+gt4Rs1CnDi/7RHarpJpAGVDMxv1xPrGCNy5EjjL+scWxW2KI6AbN
ZSwPWV3rVf/G4KiPII/388BFk12jgVVZ9Hg/ZgsrEsMdn/i5cLcGp1zDAI3xCLDtxZdtMDBeC7fx
W73UKyd40l4KZ/BA5w0cCVjtTMbdFfDaiGdoQCYcUlkEQ4l7BKoEVisGrc0kM2qzSQ66lh4qF0PU
g+u6rUJbi7PgtYrZ0FZAhXK5v+g3ma9U8FitbuCLQYq9piYF+CH9+NS5oicZoOPwVQ/NUfiXP4PJ
1xaJ4iHQd8Nn9D0cNGNP1G3DYkAe/n1sHnIKQzOuEb+VOqz5R7Eh/m4zrrRzooTbvgysp98HABPJ
yGspBkBtLDzFV8GqLxCn8gp7diqjcdGm+JY9cAeZdFfmKD+gD/gFgr5XzUNLwAnKe8ZohUfFrt3y
aa+8cdtyRRp+IUP4Om8W/CZOHXVFOaMpaqUV7/oHvn2XIeKbzTuGuzV7KkhhcbSUqpM4P0Qdi0Ot
X0HDrCLt3Ef8bY8Kzm5qcRWpgG6ezPn1FVQW8ak/Bdf6mJzTmqhG/9w4rb94sQsOq7+twzuVx1uh
3RvdC0jad+7zjbWk09TTNDZAoeInlEDwGFLTQuu343+sqnu6poaQgkfvFOg1wJqYXO8bzHo2/+sn
0IT9fdYZk7KTqAo4UqP6mkalGWfDzovg06P+99sSDaKONTxwi7XtrtdDh4WtjWblFhaawXUZj+3o
jdOBHNUbfSQ7FrL1VP18+H8x/7Zn8q7tMaRqhw7IVwga2nTN5g3QbVt7Ud3WM/Ezw/RlFLSd9aiG
4wqZPXQYWZC1NFf30uC+58y/zO/Yirxix5NveBUwd37foTpkAZ1MVATPFlokmbfeGkzwrr7KcNz3
z8DmEJRlyUPVaWygzH7LgxL0eZB/JaB+ZroDCBEJmz9m1dMwijuGJqw//NaxoAytUAqNEVRp9hsL
bYVmoksEgh8EdPxkMTpjMNAprDMkMNBPrYduRmRXNuzUjfVFB4G9HpBOz3ZeJvzt8y/RSGweSm1L
PshICvqt2fnjpT3W9piQ4gDKI0c7yj/qh8QB74XeE95GMc9AqzresfdXfmstWCpG0MYBkNgCmwuq
2V+sqf78aN3RcNHte7VyDzLBFtjxyWSqTkEeWBgLb3xwemcrRv+evie68vv+D1nN/caesJQbSAZw
G04S9iTv35bShcyWPkhn8HqhcrwHSbjtYKVVdOnr1ZyCTisNI2H2ZYQB05+yOHPxsQr+3J/B1tfX
W+OLTc6FyoiShFRQBwXoUH6euwQv5Adm2YM6bKWjVv2nryOUUGfnVt4UP08WD0xj5xCSExkICkAP
X5rSAFY9FpAbdNVewZX2ITPSv73DaLS3JKNVFITQ6E6tVuK2HI9oMEv8ZCI0B95fvNtXq0Rjvmtt
QFOixmHxYh/KxqCd01s+2Pn47VvtP7S6Bau1mZIxqEaxQ2DVAm5XaFKit7BhQyCUgmE6xcqnJDMy
iMMQFzu2fftECDQ2JQ8kvF8lxAt1P4E7r+zdDmw0XQWmihwJqfsrd9tw/sdd+uXYSUEA0h1l4XzZ
Q+FHXx6nY7nzxPvMX/zXKEFa+/3AoaFWm9Os5XzeC39BocBbLDBPzrr2FDqBMf9M7fnYHwciG/WA
ei3zuDQE4uhHvJus0ukh07ULZ/h8V976LZTTDhJIBnLV+ltmEj2ET7OenVNPNpQf+dvwyv9APU01
Ij08cnqm6RzwqgYYiHplZ5k/H003xqdzwQ0npmqE/lk/P2mg9iIp0CY+RrwGBsThD7UfWJIpQjid
gNtuL/W3sbl0OjjmqgxJG0w6TUadq714OC4VUpnqpUp2Qr6tiIXuV2hGDYxlJSofwZF5Ktz3xHiY
Pwad0wvz/3QAN0ntKYLr/58gE+mGBWgWp9OyjjHqot0ZGg5qZCAII8Bm6q1VEQQsL/ftYeNGE+ne
BSbiWiVl8R6QkFUD8ZB95azQ6U0UDPUItZbIys2F/OGQesPD3lRJZddmZ7xMZmVzeutGZC+Bsd6h
/z0yoOj4bj5VHScl2A7wMjkv/mjKtqhX51rnjInwbmuE+ugqjyAvPSZ7fRtbI1I3HKexVdesIzZG
fpn/LkjmV2ZkPMiE02ujN3IjQRgRGs3egKsnuDVF6tKLa3CJDmjv8zWOdM/Tk+IMr8wfWSPcMWWQ
zry/pxvJBJHuh1AaBjxKA4ZJXFAbTD6SGfZkDa5gtMdYJJkFYiVNx6vanR84EB7o+fvOyFsrSr14
IcTIyPmEkcHsb+aeZvFmaWdWZRWGai8GqJ5JdJldMBYYtd/p0bHDY0x6mO1fwPDtHOnb95dIN1Sg
F7iHE8ZvWIQ/cX+eZBBoQ1QsOCuJPcxOyfQ7of7tW1jUKH9fauien9aKYRW/yODELMfDwO7KUm2d
FcqDh6mspJMY4Kxob2z7Rx1Cc4Tkg7o8BNIx19450HsNIC2UBGbPaa+fvnE86U6AjgEfOL8mY4Rz
8FIZ/RvnzD9LsKue9loyPlF7t4ZYD86X+5efubpcGri2xdIswUm9moDFjAwEpHg2Q55VXBIgWvRw
PcP1aHYUEggHGpUlexGOj4p7KiDgunJSB1LZZHWLIIczOD3WIaVI3gRE/p0NAUpdO4+wqMzG1eaD
TzSEa1NNzc3s3ukPkYlytbnX3rdx24p0vwFY4JpUXI9cA985+L3Z2wtcSWqzKGAEhnZsTvGD+KPR
0Qlry7aqx9Z9g9t42v5Hgwg9Q0gyrOkcMMi+jZfFHf9OvuLIT+xH+YxmEWu59k/Zn/ujbVg33Y4A
PreWjUQMhgw60epL35UgB7aC8j0XIr3p572DuDUQFbrHTC2A3RID1ZOTCy7w/QH3qDRPCWeloOpC
DrIBKpoFh1KWnebwouJRL7hc57KQUU32tnXjnY20CnVYWbZky9Vdt1D3bAyoL16qq5AbnJkcY+P+
mt6OekWV/z5GlcWRmqwGoeTgGaziXzHgzG0JbQoQNt8f4nZYBN2s70Nw2jSF4jqNMX+qpqvMPM3g
l2qDQzTvZSQ2fK5KOSshDwppkDBEr0tWdq5tzkLS3OxfQvMVz2B7skEIanFee9g7i8LGwtENDt3c
JiqEsTi/A78mAc+9BbotgyW12bi5mV8yo9VDqzVlHURoFiCkZoJbCHd788YbpRUQ9iwdpwNKixMp
DXZnO7diN7olYgR1yv9un85CIhJ3XmvDbT1DKpewcFPIghqM9Tsy/2lr6XRgovHqojVYhJSIa5qO
dOZeFLF1+un3WNTHi8xBBt5PtRPE1rgCZOWNng9uOsukFQFpvaRQHrg/kY0DRHcPDEyVLcUassie
5C8HlEfNxFmOyh5SZOOupjsIcuGTxwffV23BWAyQlVoxUo2CByjROTUKLzJ30/5bc6HchijES5f8
LwhizcICyOEKIjSPI4tfubGDxhFTtMF8nprtFdJEZPpb+uCrtXJ/MjvbQTuWyxuKzVso4ZqjE7mh
pewY6tZPo7wNP7K9zKOV21cfOeMZEmDnAGPs1Ra2cvIK5WnCoJ3VZr0gAGfC+/f5AoVbpHQvIv5b
DM46g+P3HOoqAe2w0ZrX0Aj0vZ6/LbCYQvkgVqiQmlh9UImCHRhGvVJ3pUeTNzLzaW/9hI0Qie5G
kNUwaOT1aQatMCRCE5u32cfJANV2RxpnNGJdMSH0SKDzTURkRFP9z8+X0EgtMGwc5JzUzn172fB+
NIRdm8B0FWsqVlp+ytpTBxxE8Bs0ejt+ZcNcJOottizQBZkEfB7iooTnVcg4vYzcXm/a1tfXSX0J
AqWpazvQmHE+I13U5hc0WGrw5txfmI0sDDJG3z8eKgWa/cEv70sf8YU/ca5g8dgoN4F+ilk8C5Dz
e5YgIyaS8AX5QASTFZ5DJ6RkYH3H0gKVo5fsZAK3wrNPvdcvMxXiZFmYHus4/gUfyRGvMeFH8pCA
3NOeGlL9Fbzq0pyiR/lyf/YbeReoJX2fvTKEGTg21437YH4szxJA9qjZ/E6s6m0AkuYMCbhoIbMr
PI2u+F6/3h92q4wrUX4FYNxsiVUs+nl4Ki/dWoRrX7LzaOTu8lfzwqfCHkC6fijNFK2mKIDW5+pl
L/G2kekFwf/3SXdMkoI3ft1ysPJjmGN4qaz0KD6xP9C+zl3vT3Lr1FL+RRpK1HU6kfMV5Z2rUz1V
PtC2t3NsNz5OA+lL0LpPM2TjfMBSzPQ53tmYT0jdjfcWDaLP5lZkFMid+L0HHjmcBTC2xjGa+yO0
7Ry0y3Dobe7Ag8OIOcYPjCE+Nh8QVf1VPeISQjO7bEmSxf7ovPzYnCczANXgzow/4ai3fhrlY7JC
DsGEgp+GAwPle/BOO1EAGGd8hdLiQ/6rFgmK/vp4Zl+DV8Xr0P5VXWNXuoyjAx4sEOtBlQTpPSjP
H6e/wjVrSeWp75VkjK+QcOAP0eMecGvL7dOIfmloxy4RBM4vXO1HZg1IW0L3LrAhPstJzlI5DF6g
yKw4DEOk6lIghK9I+DMEQ3JvzgfBbGuj7lD2n9GdouiKEZ+Fh/vHcivipJsAoDMUiXWLKvRsxo6s
LwRqVnpmQc8YmeY/gt6eVyjn3sWzAaESReptxsxxq04VhgNzthnjfbtYkQVhF0s2Hioi6IOZEM2Q
PYhkm8VxLye6ldMSKcdWjxoo2UsMK9tgHHVjE2ljslYeQWeqR29vb6yzmIu5BkzVTiy/ZZOUU2v4
spbGDAe0y38WoByK68jKdsOVjRucrhYoY1JD3BsZ8rrSOUvWVRcXOIRVLlCSPmiPvDEcBzs3mm5n
Np/V7lv2RvmvSo5Yrh+RHec+RJFUlcG8Q3Cteeo8vrdB+Bnoy2jutqZsRJp0AWAaodXSzhitsQZj
NlMngUfunOGdMUX3I7msmePM5g/Mc7f7Xt/YMDr/n4FWZKkULOnIz8/gHr9WvfCnVgAkGuqnOipO
0tjanBpB+7E2w2y55G1ihg10HtL5kijiTsfqxs6uTI9fwxtQ7vZlH3fIySyCCWJeUuNeAmUjkTt5
x3lugNXEz1fxl8BCzMcIVD0950NN12xP04E7JE8hcmScJ1udnYT6fNgrzG2ZvLCu95fBYrGEosA6
2GCV3uQ059yrvcQA9Pg0HIZDZ5bGeFadxIw8EB2NBxSydnzbat03zux/kOIdiI6DEjuKBpBz+VZ7
40v4qJjZm/pjuQ6/0p1rcuvgUM5liUIIJ6kFnkX8aEJ13khLBPDlHnZ23fhbs6AcyTTwDF8zFeJd
4LsAK2SSJ1W7arw3JHusOpsHgoqBBmaScy7CGM2DgEYpQFvx9Ax/KZfCmTz+Q3hTOxKIu9DBrRWj
nIncZxmkrEp4r/BRAse21MWGwO1Z8nqX3FgwGiEuL/zAyNFqyMxJRep2GPbQLFsBMg3x5iAyB6lN
rNOoM2dwg5uLgU4sK0OVabYqOzZ+KnqoT+Zefm8jlUljvqsxaeOawUJpRPCZU+yqhHkILvftY+vj
1EMKNOLzGMyYjIDinUaeO1L7ey3AW/kfGvEtqtCCz1h8vEPCZD5Bc40kzmTyuN3v//rNEdbt/+JX
II4VzvP682sT7wUS2onFu8Dy2OrO+mwl5mm8NwAebZ2vuy3aQNr7mRvpmaEai64hTpGBXMJTDAV5
wh6ql8xJDfZ1L2DZnBxl9DNC75Tj2HVywWPqrI4yRr5pOo47Tmtr8ymLBykUwDkTh/3heMDZxywn
QP/XpFSE1grkAmTRUi79YGVR20k6bDy08P6nNgwqq9xcDgjCHtOL8IqaDamOrIFohfy+fyZu+xWB
TiTPXaEMbIsRVrNE/WLnl288UAU6W8wrtaZWA77LWdfBwgSO3XNtJ5f4KL0D6eKWfuSUbm7h/mrs
UE9O3G5WbAMyINAp4Tar+TKLEA+kkLHV2YU/JV34IkiCDfZxawxw/ALBgNKEAZVIcI83foCr6P56
bh5DylFD1WQc6wCAF0kwtfIZ0l1o6ZFIdZgSLzpEO4mO29sm0iD9qRCgZcFgFGGszKrWvLJS3QqM
HfdnsWXHNDa/TnmI2PIwpsxF4nR87NzcE14npzdSvzGh3OXMRqNLXvZW4AEA5cbnvYzf1vPq8+9f
nFTdgOKoXu24vC5++kswIOWQWcpxsYMnCIWhoogn6Kmz4597lJgbZiZ+ZpO+DJmylQr9H6zmAFGu
cQ6NGXzPzNISjnvka79ML5H2WuaJLiwv9xd4w5fQ0N+U0aBXNCHC6+ecRBFLRoEx0+TC1YUBtVqi
5Rm5P9LWSaF8fjCKw5ivIzEaNpKBYK38i0NN7/7X16/cCBw+3z5fVo7PuyTtA3xdYd6H4Zoows6H
N48B5c6zesxStRxxDKBJYw4/lDPvpZcO+OjUXR6Ba3rqTi309t5K6/5UNuDY4ufp+DKXCXrSSdhj
xMlir/21P4WecELe0pDM0ocImSF8yADhFBfW2OOS3cqhf3qRL2OW0Feo0zFZ1+/IvUvHEd11CQnd
6DHICWT5LM1Hx/UOlmrj0NFYXqhoo5LEYrDZrEFjSSRTAlrlz14udOMs0FhdCNu0KpNkSKlpgRU3
rBVBvPv+3mwcYhp+CxbltC/bEJ8WSpJpPdHSV2F6vP/xjZczjbsN5HBi1ZRh/aHXNeTsEKF40OKD
ZtXD3spv/f7171+2WQvqUQX5Mzq1A4gfzdcZWpVxvhe9bzx3aOAtx0P2WIJyy9pX8yI+NMd69ym6
dZ3R2FpFS2MGmu/4tq9cAn94Lf3SYt/Dv3u9yVspexpby4XsHFU1ln85T+fgbXBHcHE/yC/jJUQ3
MeHsKSWgkASJlvx+f8O31ouKqiDpKrI1hzmhTjH+zZ4GL8j0Pb2CrY9T978YNuwESZY1ZOtP0RV5
Oubn/Z9923wFGqWohMnSQ78d8ae7Rp0vnJ05/fsuVd1t8xVoYGIgQc8pyzXW54unQPjIyj0K5duH
Hxoa3w9/onJZxFT43a05vWeHaPdpue7Xfy8fgSZPlsF/B0bEmPPZa/QsOB2ik8lswVZ+TMluy97t
5JJA0yjP7VJDixCB7GAghQ/AP1hCgt/sg9KSxVtABAKRedK+jt7oyXuDbu00dWeXrdwrLVj3fKj1
VlDYTox0qI9LOz4JVXtpgk6Xoby7d9NuzVD4vj9yq2kydJ7WUD10QMrlKRbYIw4x8tmdzvxkD91j
Z+9SHt+2D0Gj7/VG4xKpwC0RuaJZvygH5cfkph5fQYMJ1UFwzUWH+pyNjoo0xF5vwm0XD+my71OM
Kn4RQZqDIEhloCrcWZD1NofxOWAW0nQSBLYU0g3P9+10az0pD5AXYi1CRgy7V5362ILsbsUKpB0m
4/73N6r+Ag0bROlKHdF7juARYBuwq3u8nSLJGzxXh95HbVWfzcjqvOgkO6PTO4wRG5ohAgW3p5ix
4SpoZuEihzwyqIjg46BmNQy8vkuu/8mocMOmaWRfmQ+NBs0++GavAhJaQpdP7HXPxQOE0G3Okx6B
TTy3QN5ACltn0e0kW7ERAY4D9MpVPbQmyDvdvZrB1jzXHf5ybSuM0GoVRBv9LIPYFE5jKu0ENBt9
VWjn+v7pDvKFAiToARn20Q1sgamivCiWBvBicxitiVTPCHaQNZEfpr/hz+ktPreJ3lzbh/tnaMMK
1XXGX2ZW1X2gtNDY84PRQFFi1vSuv4QJQfP1/QG2lo5yKj1bd1KXY+nS7qWD5Fc7fdz/8NYvp/zH
zMhMozFYOLX5AIKd1M2zKjrj4mqZc3+ELfuisVF5FXYL30hwiIb4srj8C5uS3A4ehNeV5AYlIvQs
z8CWQesTG+Ula/7C/lUgPtlLYG9cmTR6agyQbErWUq0Q56SU/S57ZYq9+3jjdqEJVyEYvZRygY8r
jGrOSvkGKitjzHi7UFVDjpvDonH/BsAXaOLVIeRUhp3wmK/QZQD2t4fc4R/QniwfupfddtN162/4
DBoF1ReqFHVrskIutEcJWpxV3ziKNv1hm/SUReGqypvXJEybMzdD6ZKJrXzS/s2SaBQUmN6SiR0x
OCjWmydIXAdQjn3vlR072jgJNP4pBkkZz6hgQGKSXwKE6RkUZPqdvoWN4F6gWcUWOeGlQsTHx8SV
AiN/GTzB40yE4hOS5vetaeM2lKnojykUJeQ1hJX5HJqdlP6uFYiiK707aeIeBmlrkSg/nRQcm7Ni
ikAwRQtN/hPq6oQd9zJ6q8u6cbxoyoSgaWtpSVBRAATNbC/9MT/+6Qh6sw3VGY7RnqlsDUO55H7K
EgbK62vRb7AUAtFRl3NyN7ECC3kO7SHT72/IRkUGYnbffT+vNh1UyiNkVsBHpuPmEa/FAbroaCFe
s2yaHtuLGZkpxAJ+Kjtvl43rgGZBUGpljFseqYdOCNGzf1KVy/3ZbG09Fdn14OwKQPTIQt2iMFvt
N4MEQSTtGMjWr6YiuZGH7mvHNMjlTq8M86OInu7/6A1oACQDv2/BPLN4r0Nj2R+96ax66RE6niJE
bDIcK/ZVe5h3Vmcj7qVRi1m7aFK1diWyevMke38Gr/AGO7HvT2Nj7WnQYhPJTMyOuOPDQbbzXDJV
tfejca+GsLlKlFkX9cB0moxfD1C5XfnoPzkIp0EHgnztK8Gde38anwW2GwZOIxjBu8tpyoofKFyI
sdqpx5ihCY79n6IBgI3NJqQ58K5ih0+ZnbwoD4wbaWTGo0hz7/+CDR8pUaYP+VItXqD/6/NsduiS
WW8nZD177UnJ5Z0htooiNFBxFFl+rc6tgGzRg5fEJEXiQ3oO2Hxpb5ANg6Fhic0ipaoyYSUZpyXB
50C5PniAXoObYDbS8x5EYuvqoiGIgJ0Ap7BOp0fDYqvX+trTBIJKfe/e2ogzJcr2h0WUorlbYDpx
bHLqaYKGKw8RglEzeyA772/8hn3SKMSFWSBTxmOQrjXX9yJZULCOH5rH/PX+ABsmSsMRpbIcmHTG
AGXmZUg4DvWfqH65/+0t+xTXpfvyiIi0vKtnDh+vq0OXn0sO+DTmIxFfAkCM5PDEl17FP+dQbUeX
Xpv+uD/sRm1KoLGBWhm2LDwbdgbav2euh5w5mjEQvjiNC3TcAZUpE8L1jVNcAb71umtjp897COOt
BV3//mXOpTBF8xgi3MuqY7f81sqZyMnz/ZltfZtyA3XDizF0rxEB8H8l+W+vAPE+7Zkmjx94w8nR
eL45iMO8GvHx5WkwmEN54s340eZsSSIARJv/NAMaiVXEaj4oa+W1UhyRAeCMeYA20I6xbLxbaAhW
BsHAMYpXL4lWh/oEk9dVpOt3wqINU6QxV4wm812u4uuD1b+JQDmuIHXW32MZ3Yq6aGRVv0RLCZpk
/PrRUCUrdjh0xpKMJZDgm5DF4J0mMWTQ/NnpA7PuybzznN1IsAs0P2eZJhFeSBg5cwc0fbb24CfP
8SE3VUOyVYvLiPox+8pOvL9RuINwwHcLaZfw/4ImFSrkPBmvhaU+yQY6aaEkYixepyvP6ApGq8je
g32jigZY8PchJ4Vhg3klP+h+5NcaoDyQRX/IhmAEbmeyh9TaI6DaQOYJn3jlL+bPFx0blzzWcvoA
TUfWQGIdevU6b4a2eM4sRk+u6LLGzLRj+pyi4wnXkrl36W3crjRKq1gydipWyBl0IUk3LqSu9nKK
W59ebe7LvJJWbJtEXj9d/pZDHqpde1n6rUwXDchKITs4JSKeT4XPvyHXhLP/2n0IVs6Syh8e6mP8
goUzIYX2UPp840A/OPOkn7w/75Q9N27yzzTPl7kxtVjFvQqnNMgyyefnXhF1JnuK0XiiKMZ9x7cB
IRBo8FYY4TXLQ8IbMDfonlnDYXlsLUGv7Nbba/bfiBI/F/jLPGZgaqJSxhDaOQK1WusLOya74Vhp
0BYjyfWQdKXoR0uhD2V4qrJKTwAy5IvwKEmCry6X+8u0ccN9XulfpsAXS8sm04IvxvxfpgOgQ53B
BFoVH/e/v7VElCOAuAAfcgqIjktBsMDYo6voqZiijmQdt4O84bYi6U/E/JdJjKOkID/Y4smZNYGT
BTKIKpHzt8twKAxNGivAWaNI9vgBr7q+jD8UNVScugxaJ+vCwmh6pdGXCQm3TJjTkxwtfqRKslkL
NUt6bqhJwUWDEfZqYQ4xhz4+ZoistkplUrVpoYdKpBnIRqMtQoo0L5uiWu/SGHw2GaPYoHzs7WQs
FadJBUSuy1xZccoJjyDqD17TIeDdCAb5K4mCRQfGIniZ5romYwGfuTwujJZYS6OB9TKeQj2vk8wI
uwwk3zyruiwbiA5TQke0GwvJBh/DTPKxSlA27yWdnfnQrpKx0YOoy90xmEJLLYfmmJeoevN8O79k
05geZFGpnrR8EEg8NeWPqFo6Gz9zAjNN3/7pkSgwg0TM7QYXPmDcEeAwwAsLDqMWLWQJJt5kGaUC
S1Y5mmKFu5SVS0YPliY3x6SJLL5BnzoWBbTFqZZbbNGFTlwNOVj/NRDRhfF4mLJsODCFpBJFAoP5
1KWsvgS9bJZqqBKtwm/L5hLq8owwHqFxFll12idnNuIzR+wa3pVFpjS7qZqcpOqnZxFFbF2rk1jn
FkTxHZgdvC4fATBLEmXn4G3YDg356vpsSqW1Es8rlR42f+YRVO/JHgXAhuXQgK9kLnC01iJt330k
oUzEwkk1e2B2DHPrvUajuoZK4JZ6Wr9/gQg21t2e8JAvjjjy/E4GbWuB1ql9sctUTMA1tsIgeu2U
JT+75kNL/s1D0nCtXiyVvocerS8e0fJjsCPSAryR/iP0V6BpGaG3BVpWDndk+AbaGMYc9Ekiof7C
7RVAN1z85xPuy9ooidKEM48Bkvo8iTo7PYMJkkRMoTfBSU4e77vfjRj602N+GYUL+iFoJsRhFQ9N
glaX6nMjVnpa/cwEjgjKoeiGncfA5oGiXH2oslVbwBH7U9wTjvk5z+7SPvDNqZJinWVaawpVQ+H/
LRP4+Su+zCwY87hpswk8SWNqaoEvcLskMBuWR6OyYlaI6ykFDTJzCDz+b/GMwp+n6LOVnRqHeyyf
i5Q8JS/3d2gjzqMxWkvOyGoXYh5yhfQ1DlkHtP/9T2+YH43RGhtGU7W0XfxMBmVWLxpF+JhnP+5/
fCvXQIO0mFip004CESSLTCBnMBfOKcBFM1xrN0KVm9lJ9m9NYv37l30OiyzjhAbDqN0lH89zGeoZ
Os13JrFhHzRQa5YFrczadRKPspf8VG3kE4+cyxmpNxyyc37Ec4EB8Vf+WzzsRb9bOy58n9HAtdKc
oZzoix3HGmOuCEaToE/q/pS21ov//nVV0Ngim3Ge4lB9nnPc6yprxLm4sx1bP54yclVJu0URRui2
CMJwkqDVYU3BGDj/8uNBZfr9xwcj8q5KqpXHdBEGMrb8QRK63wzb7yTftp4+LJVDTCG8ULVaDdWe
shF/C1MTmxWOl9ENq7Biow1WLLadDcEwleCVxHtKJHBeAK4dNxoAg6tZuSEiqtw61+YcUZcURHTC
mFpx3qLts1x4gsbQzowlOTOjRi0u4jixEGNV0Tu7c2hvuydU6r4vkgaimahkMsHPhXHUw2hFe3Rh
c0Q0wjjlIO61S95+pfE0/EzMofjDBrWAZGLF/JLVedSzKQmtsGi6pzZjcrvKtb3b4/ax5WlIWq/O
A7fEneDLdZ07OTiWCJuKCoEiZW3fP1xb60Z5kp7jk4QtmOIo93LvyGBps5N4ZHQ+nkWzUtk9qazb
PoWnueeaTpAXWVEkX0wgHa6ISu3ihZL/YDvIaQ5RqRakbjnpMqUhYEFdlvy+P7+tcSm/UhTFOCu9
AnRYWMlPSpO25zkWE0h4RnL6OLRa+BLXWuur2jyjmtl1u4XS1fj/m8nkaQRZLUbsnAk8d2DZET32
rMA3xxk6XiGJpTJ64EYoh0EdXEMSWmrAT0IiQaz/qAug9nrN4QLU76/ARos0T6PKWGYBBwoE/w4d
hiddVT5VMuQKylb4rTWD26+oUuxJ2RZe2YCvrs9BUZaGv+M8s3I8BPtSyxF/IZgslutYsx9CxOZO
orV7IKN1L26tFOV/xghuIoxq4YCiHBMY/aKxg9k2odIRUKfKjsyLiWK2UsSq+IMMNcssFTq0PbBN
58uCyL6g8j0+jhAgcKMS20lERRTcnkm7tzzVAhWitiGA0rLCdD/FeJ5TSBdkUG8tBzkxi15t9zhy
N6yJhrxNjZrx6VLNfr/kck+mNJlNXpqqpyCKmXMvNHvpqs9U9Y01o7FtQ5UC+QoxOcCRI/9s5F6w
ygSQd+PaOmlHWBuc6Sx5ZXQgwn4rDfFG8tSDJy+2Yz20/4b6B0KGI4pFeyC0jdCHpyFxaVgsuaKN
4FUmrP6+vE7g3VuZ4R9HAroD4/5h/iyc3Zo3Zc+RyvAto4SCXy4Vgza9XD6IcZtCdkZLL+XCQAtr
whFKa0FHzQeOE0FwrhllX/tLKRmhJv1i2EQwsmiGIl2ngiogWZmM5VQxkrJ+4YS1QN/hpc41kged
PrAWsCV6pOQWyO6EfwqK4VFShg6ydjEIi9LokA7pDy1PINQuGEI421MfmlXQ/80zJSaNNtfwbENq
SPEYkzBv0F3e5Q4jzxIRhjDRl0o7CiDqYeolOVaL/DcKakWvC34Pm8NJn6HCrVWjQohWFUO163hw
dkPZQ1/QvuNqUjKwRFlq7b2QGrkgITIGhpwOCcp7Uag2upDwyWWJIH9Z9BO025c5f6hSTSU1qhsi
UjH/j7MrW44cx66/4uh3jkmC4BLhngcuuWcqtZfqBaGSVCC4gCBAcPt6n6wZ29M9jhiHIzrUpS2V
mQSBe889S0XHwzj487pdhGSgqEY2bAtbwlULCEUJVF0m85iJyiZDSkgNUaXnG7xKJpNRFTacpg+n
7RFRu7Bh0xoOP+IIB91SlgiccOR8tX3lz3ntA1dJI2f2feAzOEAeWLM4uwQP9YZsvluUZpl8G+vV
3XYr9bcRUll5inpAf9GG98gJ8t0PrhPwrhUWAKoDGEfnkmBX3DjrpNxCN978UNaIiESSCeSYFVzT
56VOoq0ojX0FSzDwiwoh6bsBz8XJFJH2C0enUxdq5QJJmpiCvSKwYDwNAQK7exroKzPecXY6rDXh
JWmcmHrXzT7dtatsUgrnMbACp0DCbTk2Ku8R9H5xvSi65xqRjo7EE8f97d+XrqPbdPW67qR92WyV
F7hb2GDDQE43UNZ3dEaqp+yxH7YJ4kRAMtpwLdsH1XH7sKBzsimdmL0ETgO+FyyWAN1NVJYXnQQA
rYicbVohqeKtb5r5aCuPF87ST0jwnG0+VVF8TBDO+0YIgwR6jUJYlzMK3bgC82bCGgqQZZZhMb25
DLzzqUt6wH7wNA8WfRU6uEvMjPD6uAnSpQ50xgNyGgPkta9ygFljE4J0HFUyc0I/TsmUnJuOTRkR
Iz2F9eTDOL+q44+bawTswhxXH+3owhYqdNrgLUocDrdPxHo+JDr6DKj6LvwWyiSpk5Q5cslmVidp
K/t3x4R6hCAHAVhiwpQnUd01SMxynMNS5nAQKdPRb8E16hO5twAhdjPyUPo0GsW8CaIqzqrKfNbS
SQ4ipAnyz2AmTXhJth7OmKKHPCedrWm3Lq7kG7N1cHUdFw5ZXt2mnIH1V5LLNEQg6UyPprdN5tDk
rKbm09Do4lfzci2NQt5Z3QaH0bpvUq5+FtwmHFRU824Z6OdCOIq/qL/z3BFJFUh2Sx1aeQ+6L71s
rMbbNuh8JyFV+35xo1yHyb0ncNuZNqozu1Q/mlpduejdfBmIu+8mkMpl2JhN0HhqE9x45iQ0F9Uj
KxzOkNB2G++j7ytbsA7nZZMs585Nvrl9N+Pad8F+tN49kkw+ZUUOosFWp8r1J40n2MeRdjfTaE1d
xeTOUeELaARkPw89fGiawU1XDg3EoEu4m0dRXTR4yzCHIi9mhWZhNKXIR26vnHUXzxEK2yT2k0qx
937ql5S4rd4klauysmI9evj1TepZ5Ymjdtwb78kQxRsAzeAK98EwbkkyXRTTj045vgQkmLN4qq8s
bOCzZ6vqHe5t0Kcm9TUKvZclYo+1Ix7DalHZxEhZNLia2TKSZVuLoDwr2raFQ8d433TzAXUJSRUI
Y/vF9+BR6+tDsg7BpmE02C9oOndh3TnFSviUtTEcNjWf7UcEyund4tQwWvI8aFdbnJ2v0hvdjPn8
vWF9f4wWUp5tHb83AkpxW5IDgtXrS1dH9CyFcbKaR/WGErfcKJ8+RCEXjyMrsZOrmuW1iI9laX+U
rHlpVvYtQWJV7g3lNQoMu8xJ2R+DaUTWJ96fY1/d1ofbj9veUhfxgZrfrTOPXhUrj3qZdrLEnh4I
Z3lGwBVgZs9B36Odp7BRbz5bMIZm4vsUu6+i7dYXz1vrH7YV887T6jQ4RiHyY4lxiwUDFlujFSmq
UEBuHzcPXcLdtFvH6DAzFwrTdcJxLJDwmhLflumyxptBI/6qRTkqyDRc4ymu95UjkdBu/Vfu6O64
Lh59F5JHTqoRUJGKCqRNN2qPtSURDneYg/iIpyuXvF9htNmF73xsxqyP4HFfLY+WDjttXPif1hnr
wTauWUZmb9lITExSyhJsA1G1PnoVs7mxyVK4bsw3bT8/3qipmRyDQ7COxyoYN/5EqmyaOlU0EdZp
YJ7hkTJsZWR0phKJpSijYq5g+hBNZx7wXde4Oe1Xfgi1CT/iZppBDPaxZ+sKiVusz1rRWZV2csDp
NDjbcGo1XuX8U9JOI8NtVYVe6F0UNfduGFc4Ype8KsN8GvvcGMz1pMmkWDJihjuxxhjxhCvcFzHB
OQQaLNpwzYK6umvK7sSH+SRwh0QeWpMomL4JCxxxdvpdPSGdQPAAss+ph1ZEq2/aWRjiQAWGQTOs
55VOu8a/gJBuXsYxurkG8WFnGCOvdeycfbXA/ZCEhYVL77pAk1SBRYiM8E3ZRUXdzuk0467ECVyX
1Rkv+agbgtQfMqWi4ResjLdudmHMx9QO+8JT7cAZrEIORB16x66XR4ebw9hjx4zly62Ya0K+YUkw
F+Xkym3rMiighIfSMGKFnqMOo5d60wNa7PS41WTAjRUH4bWap7VAfXTE+0K2TaU3wlGF3yQHZ2x2
yNMswEktYiuumOEcOiwcYWSxhPRAOVycV37RcrosAtax3M3dWZCCl3ZXaWjs4f6ZauFNOXH9syLT
DF/iMky7wZnTMTJuykxVw7aB9Rc1Mzg+IXouA460b2LwXRPvzgeukTp83Y69gKVOiOT2ctcauGUr
jcwEs2cqTuFOvDW9/jV92sRjclmSesiriG3aGFvQ1Ih1F5TzHZ+4KYhtr0G4XnvEkaxpR2qVLjN9
gdSXZr01P5a1l5d6nCBysqHiaeU6PEvAIx/TOIhPrq36DFVEidkUhFCiaXRqrbccaT2Ar+E7GM/E
y6M0nU7LaUgwpqVBfuNZf0vmAOa3JMaZ31XV1p3Z3hFlMcZLv52noM1dzz9Kp94hh2DJo7pu8PYQ
EMAxW761b31eJg72SNzy1WrINurDe2/wH6KE5aqVMLqh66GPunJjbzJWNtpvUb+8oRkXCKfUNpOT
OLcwVu7GpsAQUTzjTIGdXIU/xLVZ00BNNfwtx3vB68fVkTXSsicWpRiL7NYQak/wHMzGrXGrRkMC
Qzq1oJRDitqZ0QZG5NoM734TJptSIrNAYD/wOdz1feZnjlejbKla84w49vm5X9dtw+YNd9zmzQkc
u6UAlrKyd70MoWwwBhoDEDRG7Iak0/219kBW4j79MAbRaSTcRuO4N5N8ZUF0Fg7f6WXFixih2adJ
Ve7KCMNILLeiVWbTM+YchJR7NDHeto69+cIG77GcyguRIaj7XdXvVcAYGu4qyGJH406JMBxBq+Tr
oWiM7x0qx0af1IcazvrE7Cxb96OMUZPxnde213WuxrRVLfhBOKbDBamBbCixey9FUIYvHSN3cTi3
WQL+aB2rlyUMs1kFH6SlH3zCRF+Vi8yshzpQTxIoQMyqNIzK+6pcnwLZbBa/KpD4ZPZ0MJBY8WRE
RY3yJxby+4o1WEvubEtq4NxC3KmYfTMXOpx4TonXFt3UklwuoioqL8Lw9BVMuY9xXc/uOF30aHNZ
t5sm6cH9qO2HW1aHZmEXh6nj2nRnDy82MV5hqvmBeUgKQt/wSJ1EZOWCM2EtcZDqzB3oz6Uj/ZmH
Qc5KtuQLJwMSk+HkMYs9fCmdvcuSZg8INNgT6DxkhQBuY1s35yihz8Q2PB88/UlnaCmtn1cV3XQV
9wvHpQ+LcorODEsaaakeu9jQq5OonIX0UiqUhhxwPTQkyNOFSEJO2Yj0Yxy+fn+sB4PJ/YTzkY/q
hrhcyeo8BWu5Ze6ULVYVqw4LtoxFvBiUWL1I/XBC2dcF+aKhsDThIdb0KXCGal/q8Clo/BPeowYb
j93WMsnLucrbqC0ESTZrj2SHZSqGbsiGod2g25pTj0wGbEgQ75KIIyaWzqmbhJlXV9t1wJPFVXwA
1owNxB1RCk4/tJLRTmCunkaGkUMEoBB0CcjrWlinXVBv3wWdyrQwR9LW99qZTokkQ9atcrt6yYfw
h5+jY7aR8FNqowM61p+xbL+wBSFduOq/rV0zbMvFuXpz9GxdENv51G2SYcyRQ5m3lmSS8wz6ipwa
pCMmTrYOXkFG5BDz8pMn7Ax+bFbLmqShndPWRHCgN+tFlepH3TYA0asFocZgPNBR38f1UKecBDZn
PkxlFLwqaxV8dWWLiDBwtXRIvCPa511A4jZN7PDQmWYHb5jHMWouXtlmERwuqdF541QfdTShA+vP
fqK/B7a/q9CDLSt8OUagCI2BxCROsBlWUJQmIRPw+pTjVZoRNxHUIhtv6UmqSfM0rvZHjATuu7gM
f5DZn8GKA4si9AGJdMlDoDsfqQtBkM9lea3d9RLF9OyF3nkaYPfPZbgJiBwK5qHBSqh3UCCTEEer
VDXB1a85hpwV6k+ck53/XdHp7Mz1uSXqfholBnBuJpcfGkuiHch9OX61BGxs8DIJ+T6ID2gQ7qX3
TtmXw8Y1VeicEtfZ+z20iPLLjvGddNhLp9vPqlEYAdSIvKvEHQ+9BsTBBb4YZYddxUVuq/Efxr5f
cl8xhtVB0ezGNUawsbOAqBbtsMdnojFNprsqD0gE06+pVFnnJ0dIPpHcF6z+YZUgBJg1INc5Xtc7
C9TkIbgd7337vUbTKL2+6KVXrK67LR2AH417D3oNunokPA0xcu9DL0Xde4maT0CZL0K553iZ85mI
T38196IFQKNMPsyYI+rlU0lQl7uhaEV4pXWEUcpcb2u0bCxBIvXiDYeJuAe4NoBY3oY7Obr5zJo8
GvoN1kU2D7wA6g0kF52eW98FPdnNpt8GMoIP7pJsw7pEL4PKTrjY5UhT0+28DBMY0Vji/nRYxyqt
qzVdYzNko9bbTr5EEzhC/GFauTxXMe5dF/galsmdcLtzWdcFd9mGwLgpRUBvtsToXDuYj3pzl7Je
bqVCHeQ8o5DdDR6tc0UeYKML8r1XF7VdPj02o9QKi5GK74tm7xNHlzzDa4SsW9p8RvifdEhGG/KG
Mw5tLG+/E2Y/W0vf9GpfwoS8gHufEcd/kqBh55W2h5ABt+r6e1jYTFxlASvveLVcu4GlTmjdzBtQ
cZUlcHmJLaV/CXFMd+SnDqpnv4wf3bZMq0HmlXoZ+UPVjj8D/c3YZ6N8EIhfp+RKK4HO8NsyftZ0
SGeNaF7/SWsktsZQBIOJoZZ7CwNK8VzxMu27OFPo+Zcywd0Icutgv8qVfHARnyf5Duekw4LGOh4/
oe69eErndCnPkd+8d2jnkFcXnepFXmaoviBCj3+skElu+DQdA1yvaXmMk+BSc7/NI7TyPXAgo48i
jHZe4CN2MvjByc813DXj8NTVz0L633TUYToBVMzv8YB+PsRwQTNJTvH7rvtAkvsbKEDtnfbqDPv2
Phzgj9dBiYXdyv9ywkNEaIGQcdC9LHL0OiDv3l2nN8TbSne8CBvK/bwuOR8HUow1OLdwVRxLXnTr
pVsejH+eYCWgoQrHReAleMbDAcHrWQ/PbvPTYU+df8+UzGG0knO47Fbd0UzBvhvxHBtwzsxTJIKM
tENR+19hve745KR4fI7FV6ZMo2qj19urHJOzgy5+cR8RbpqPTbzT+mc0aji5oryMERBLxyCb5vEu
RjNo/eEYg0Bbqveg6nUKg+K9H4d7Hi75FA1bUiNiAmhMqz56U2fUpz91GG7haL4Tib+l5DVAdl3J
BpSmc74GU4F+lSoodqomaxZ4Zk71fRKPB91SnIreAgIZEOhqLzC4bNtu40dYwCFscLCNgUmHlrZB
aiQFmlaRrYmno9Hm0S4m1eUMf9/Z2TF/2PtR9D4C88OWspmn6DJSLOdmTR00bGpGAiZgmCl48xqY
Fk/gwUTfhPjoAla4hD51MPlR+hPtCG7eKWNNeDCavYaQGA8rRNgA9WfnxBzvmzegy9Qvc/veReLs
I6ikXMJ8IM9MYRkxvPluicpbdI99hAieNkExiu2zGU68918WsXxX9YYgglX1G9giFkNwcPruW8V8
uyHo1/nAgEFTLDxKWNZab9tyMFbZ/TjAOd2dYxfHbvnigNaPhru9F+EdmdXDaC3U9wHNFo5xedte
uqqJMulQTDe9sJDjgCVRhuNpxTt6wAABw7F5TPWic+suMNixh6H88i0UzZSXLxKLh8GQO03mAab3
ZNyHuKMqu+ZlbLJ1ZakFBAh+QQhAamxxKSKb9g1YTKxBUoN3mdpbTJMogqkBot6nxMC7R3SFC/A7
dvrcRwKVv3b5jOtbQn8Yh9fQB6kQ9fBqb87RG9rGcCuKCS6/3IQxA9g63TuOgoDhBHSxkl2xMHjJ
2xY4h007ipKduNu6jnaSvyNpfhvNddHRa9SqrGFu5npfM6nOYSK2vVQ75Ec+h3KLfMXzJOYCuHMe
1CfqjhmzW8P9s8OwSvSQBeNHFSbXpDnU4mWm72hxASLIM3U0yt9SNlCEtJmYTF72CGBFDiVtQ7Wp
WrhURdgEsREaAXomd/utz8S58w9l/anYuYLYYJWC78xwjWIP1PW9ikwe+03mtVdT3jHc9AYUT3gh
K5vChiGNuxUUN5xfk/lIRPUxy+UZh8GbmnDhouSnq9Xj7EIhN9qUDLjza9QwsX6vCWyr8HZjNJgl
HjrjQbvP6KbaHPwdpK6R9hgBF8QVFTb3PQVUn78lAclEp1/qYFPdUJmq/HSkAEYB3kPVvzj2zkrY
6mtGYcJWXUDFOs8gHGXlgD6Q70XSwNjv06NoX73+RbleMTROmHLuFIOzHHgwI/iKoK6vO310WG12
o/oU1XJAfkxRE3lBcGEmmLhvgxrZGQhfZZI8gnf6VjYYYruI3uxqmofgNpkYEV00HM9+HZ6UnPhe
aviqjVMQ7wLPfaPB2hd1J1/jljsYhT7Y5RUW3kVA66K3bgg4YkLO0njLEO7QDWFgXGaVe+9F9t21
7gfrurcetX4aU/k0T1Pw4LsJ1CHXsT+MAc4XG2+jer+g3+6bAwNkz26xDoAn+52v5iwKn/z1ccX9
7vpFDKW1w+SWDzCH4tJNlyncYJU/e4gQmFPUjiiYotpzN3Vi/G+8pUm3i23g+Jt6XSndjz462CxB
tCqs44SIf7bKhsMJtfZ415toui5iBEslKmnzGtd9+S4CB4iLkANJfYNOhdWO2sTr4L8ls3vtueO8
RqQkz9Jd3CGNI8E6wNMA1bmR/v+LluT/2V0D/eGgEsyHT7N+6sezq+9F/C84jv87JcmPb1//B4aY
O6y1S0NDTpzygxzWJxBXXv7FDPZ/H9f/OZrKGl41CBKF8gHADYIV0ECs1ZpkbefKv415//0PWZfm
r/+Bzz86tWjBy+FPn/71qWvx33/cfue/f+aPv/HX7Vd3eW+/zJ9/6A+/g8f9+9/N34f3P3xSyEEM
KLy+9PLwZWwz/Hp8/tXdfvL/+s1/+/r1KE+L+vr9t4/OyuH2aBwD1d/+/q395++/+Tf38X//x8f/
+zdvL+D3356srtsvoPfD+z//2te7GX7/LQz/EsYBOOAhxccwvvl+TF+371D/L0GA2i3xYMEaQ66N
iy47yOR//y3w/xIlwNaiIKaEejTE3Nx09vYtQv/i4X5PXJIQNwwDcBb/6+ld/zY7/tsVwdvx98//
TQIV7HBrmN9/+8Xv/p8RM8q7wIvDKAkoHsqL/8mBHA5y0+QCMi8WVEC5WVAtrb5Az1qVzh2r5AaF
/dmXnrNbYgcjJYxkT54eMU4Asx2uls7GELVsIt3GuTuGsPH3IRxobPnZ+77zLyh1v2yd//xsEx/v
ZxhR7I5/VoGpeJUWqbBJEVIWbx24TOTYXzBZ9Uze9r639Vv+NtIJrBgfASkzhmknD4dPyGidaQN0
C2XgnFF3qoG6ied+aQDQ9G118qxQG5Dfn6pEhc9VULdZMKTrnKP5bHdjl1yrBA4jCKvj/4JY/kst
+4cXFcYEOhDXJd5NEv5PPqGxu8RWTSjErUUQxTSMA0Iom+8c6UBbIBH6hMkW+hwo1DLlC4wbgb7e
ihzxOmOoDZxuRBWhjD/tZ4WCaGLmGLD6vSIrzhze+peyATteyXpJp9rKHeQrqMPiJbmGwnmFN4s9
VL6P6nmej3RYMycZ1CYpS/Af4BLc4SkF/g7tw2aZu/EIgvSSWSkQoLfOyc5tw0NS1UUkPPqk12XM
R9ajNVaROqLQ8qLFXnwfng9N0P1tu/nDbvOPi5dGf1LrghkQubhBaEA9n4au92cVomrd0dOJj4DE
GQNrYkqDcTfARI6yxbgopMBV45cWeQkFiVT5yHSisiVq42++JG/N1C1fFcWBPjYanT+1pzhEbU6j
k9c2FkMJvGMwsEsDvrSFG08b7oFvEPnOI0ePmrFiDOokT4hES2XNzVwssMGLwdgsj0bA5H3C0Z44
7Dj4IFlSjBfT2vKD68XmQKbxubZzAb4LbH98qEY6F822O6o3Ed/+9q6LoXqxTRSjtZragjMV7dvb
1yhgPzkM06Eyh7CB9YWV09WJOrUZJW1yW3L3kKAAv7GyC1lbnQ799LL0Kzidy1wgv1ZuOmKKyjbr
cWx8SF77EOH2zc8IITwpWGB+TukMQ52Rm51jb+tosMBf6VdY1jqVPQa1tIx07i5nOiWoEcSR9Q+u
ArrlibXHIKj7UgQPzG0EJDlZ3SL0x3MYUlidlNP3nijkScR4DxdDokPVIoLOEd0GHSzIynF/C2eR
4LjRoyztz6A09xRUsy7pMMmPg63virtE4h6OV3R1MnpYB5T7ECkFBdhuMB/wepP5daBQHq39rlsD
BAFLH9KQAHgfZdNpwgieeL0FL9YcsNY36+jPmdOxK3LaAfqOwM/j3k0gQorcPBDdljH7SCFq2jsc
4/ahfkoqjmi3ITPKrTLImUyKifIOh2ZWgStCdY/St5akGET/xis0gUCeCxI6Np1cE+RB1QXAoD2e
ARiY7yPh0D2QskM88wMoReLer8EyVB7GufHgjJe6XLFJr24K3124tzuuKEaXPtIY4xLeOC/LvJCM
e8BJMMZ/NYsEHqTbK4ihR3A4MdsF7LiRYnzQHT9GClHe2EH0yZF7MwDgracbD42O07aMpjClLnUO
Blg6oVt/1vokYnSgILg8GBNhohbHcjO0Yr/OngBNi2xbMoyZvbE+EGUTHpqyrDMfmUVZ2Y6AF2e4
QiXWfmfUxdrkxj1MUVlButbvQRyMztLlb+0K5VM/iOqydi3DRLHKRyhMtmyeTerCFP0yCK6AxC0V
9mVd1aCLrJmNebPxe3Ct0YsLNE8QGK5kE4wdEOTK4kiIQYzE42+tKFHmB1GhKQtzlcAvPObdsWrn
+lArhLaIwIIoPHl77erd8Avy0U2345AwEXy3Di7dHPUFcMyniLBXpUl8mSj2B4zDW1S2YMUGLRuz
QUAjl8RYHp7Ti73Puw8IteeLUSEInFP8aImxOzaQ12Qi69GXL31ku7wZIE1rekxXOh+TYX9SFJg6
8RAiiknNgkBC6PXE1R9bmnUtsMGwLZGhBAIN7Ki2rh+eW89cdUe+2yF8htSuKXRZNjvR4ylWFAh2
O0JMhinet8a6w6nukX5enzARrbZ2bPiWL5jEGswDI8YExiCEbtDmIHjFcTeOoktOOovCMUmKeNDw
mvWaCHyRhWdrsoLFbRO9kWGC/gMRk2gmVmBCzhGEzRFtpPe2+M2Qhp3YQRCGHNFgfu5mmCz0Q4vL
vFJ0d/1HnLhlqpwAf8WpsiCKljc0bO/gVoAVGpfLLgZhIe3wfNygGq6YOQUHVzdooiM1HaNmOaHe
0htPNRxQovmJHgejAmV2C8zYd5LpKUsiPLrXheISSHAPurVF5kUo3YuMpMoSAXUl+u33GRhVX+IH
fNDnXpzRS7vEokLS3nJW8/CzbuCf5JRyxlFBp62qMdIAl0jeSMnNARcDGOXUqu0S1EUl2HM4smlP
AoiEW1AJb9HeRVuuCBZ1Wgk61iJP5e2DKQm8QWqy89ZpOs1u4B5CXwHZ4x+h57EzMRw2nYSmbJ30
ka0Ww+rICXMR+c81KFD3XTN7V9KUP6I1xESqrdGm9mW0cQQnm0o64pugfUHi4OwSQq8zId2d78UA
G5NEpLFeu/tRA+9ZaA3rXGzaF37jAAW8hsBEUgVblJAlzjUwEEhRfz6ZhcdnmwTfBgAqOzrhIdHn
/s+HBZByJftwUwa40gwzriyxwc8lcYInD71gEeiy2pR6DZ5WEL73qx6xEYPBsB9mrIFh4eNlquh9
SLV6ajxzYyVSduyB3gCXkhmksd52kUfRckRcOG5bNB5GPDWcVgoKvmBmYB4Du1/cJnPTN5c47pdD
EOo9R3l41iY+SeV9cAIjc77wF+pL6AcxNO4wwslHFyie5u9YZ/JY7V0Hd1KdzGUWueGH6RxY3PXm
u+23woQEMwH64QIg2NS26Q+c+P3h179+fRgFmDjYBp8pjdUhanXoFn7pYRN3qx1khhko6GI3V3Gy
UwPFDh+XArVdXxckEeQ15sP9hNiu19bzn5OuO+g1KQ+NUtOmbMRLErA3OrXjLkaBQuMhPPz60JbA
AbtypJkA2lzYvl/zxDUM86myex17JJI7A7+T1WieveQQ9Q2iNUq75FC2EpA0ilmhKBoZSlIUocVs
aZl3k+xByvRksfY3hMvfIDk7dWVfncGmhCeLXYINMrf6DBSv8jTeNCWWPvete45uSl1wtPy8b8Mq
d5whY6pqTklYrOMSH+fbhzaZZab6GUG7DW/Pxix7FBHsiJEXWPe3+9Lgy8MqMQtF24+qdUG213qq
TPfuBqva6EkluA3D4xoaxLB6iPdbJwr/Sy7eSsFFVoly2eioirIA9RJgxGXdMIurWuoK5AXaX6Hd
nTLPq2FmPja5MyYnnzV1BgF4vBMeTMwcMEB2Ds1ajNFS5SP5IXStzk29QpCBzcyLhUjbJkQWV9X6
WWXw7sEZcbopNZJ00nHeIfQjc1Z6w/zmAmXfU+DZvba83YVe3B7bHqBi1LxR0AxR3U8/asMJIo2Y
LWK5Ii6vZJ9rvfz8T6LOY0lSZdmiX4QZOmCaQGpRusUEa3XRmiAgvv6tPJM3KTunZXVmEuG+fe3t
mRLlcXIW8jaX7e9amH3idLnYpZWfRa6ZnSWd5Q0xiUEOVU0EzEmSjeguKTvg7sJaN3hg54kD1cFF
qJyTdcoYiSGTiRBoUpncqP7ikjBuzAdy9/bN1gwvfmp0+9pbmnu7NtZBZW17Xeu+ORlTMZ85wowD
RqVDqzsz2toyO2YzYw97lQlY7Asv4biD06Xm0OY7nY46N5aMnEB5J6/3z0xhK7JJ/40lAMvsMsbd
6HtWz2bJV1DcSptP4OoMQJ7qs8tr+jprHaOAlXb3sEyjJRC/VjNzX3Ux/nBB2Oo1+PyZ6To7ssXn
S9iee0ejh56ZXXZotNmfBlQ9aTI867VgtxPNehrnxQLEsrWnrYZSCQIwjj7opr9z8KqZd+ZEDt96
sdKBpV+jxEc/4hXFWH60zCdPV1V7JTye1WGMhHge3YRIpqN3C4WZHyvflpd29TkAVgUm5Hg5t9I2
7xXYVjgxUgp6939VhijbhvIBBtATQcdt1hasIWuhZ4Kgfp3ce9Pz3qyLYg2brz45GRfcFAndqsdD
ZuwEW9RiawmKw4yOuDcnxkDKmcejmXWvrG48uKKlw89DpjPjfNuUNM8NdAoPrSlRne2HT7RfMpQL
VEho/zX1LBKOVUqTalmTYNFBkqfwsWNPNZLmqt5t7tZcZYVns994UcPxrlZBXKbNRfYcJulsifju
Xc4HSIW+Ow2lXzGsSUBAgp3VJ+oZ4ti3AfHXOe1NmbsffTjWhzbLX7DSVwy5/DBa5ciwyLUv5azk
3holZ9Q6Og9AtoMuvW+TJ+vPLXVeitmmKpU8nn5xUKZByyDW3USNxTHXuvjd6cjC5pQbI8iJbH5m
W/895J3wht9bF9y8bkhjWwE999NLZqk6snl5Y7tqgqvn0/KMc9ruleu4t+35RWMfoGky+Bd3Fido
KOLVZpIgGqQIs+mAINPsqCpmgqJWw8t/X1ID9wE30eNZJDXPCF8HgIVO/DXrjOE2aXlpmE34pBbX
aBCbt/2jUX2b9Do/4Nisz24oP5XZFI86YG9Y3s3epTLdxwz58bI2kr0nBYaH4rHlbvBBHoJ1CUeH
Fs9lBtkY1u+VZsclxfXHrPIgqXvzW+fziAdBF9wdGslYhW34cxhlInpL/C3n5n9iLvNPy9joizeH
w7R+NrHLYL2YFcgHQ57yj1t4ib0c3WVYDzP3RFS5HN7jWF5EsCzcdGEZtVjpSLLWLgvvmjyZM4eO
a33mbQzjZRDNdl6C5VdqkyQhwt5L8rkadrohmXlY2CTKaJpjeEkfi1v/Ium48MltmEd5LeXL0AAD
UAmHp6AVxcUqoZINXwfx4hErMU/h9uGYkzykDB9qqpl40S3pG8a4xpNe2mR2bGe/bq7/UWmvPJZZ
/W8OrO8ZktG3htCRpFCc+N4mp71tq+xotEAjpRd8U8sS7hWj1T0Ds0PepfO7a2HEnfx2gUWy1zM3
d76bpnR7rKKIV4nFTuLOOAr4jb0MaQWYd5eg7lv63VHpg3dlZXkloWf1Kni9PD88Tqr7vumXvOvm
j3Atwvvg0EA2MtuX3vop+owixy6O7Ew6+LAqEVRBGxtKvatFr5eGMdCQV9OXvxxV0YWHPKjqfdcq
cZT+Rlag99MvLf9bvRB/GZC0sG/bVT95oPDWpOE/cxpv82jpN+UK46W35NdW3nlvjG9dgNzhbmF+
FE2BeU8HJuM3Gu156t+3oSIxqlB5zGt3NeCjP50RphJqyNi74ZAxonbNb7kPFVk13WVZJjP2xXVA
ztineiCXPPPM3ex7JPMt/r0YHPvFNUCTWtP4RUiK87ap/uFL1cQlk+d9QWFgYMvAgbbLpqn4gpU9
sxfNIpsktX96KUMsu+r/NIFN+EXfa7QFWUWzt4lobfp5XyL7fbiLQNeoWRkcZsyk4AerqHGsMp7L
oY2qJ2Kt09H+Kiv9qadZPCDVv1IlWNI7mb+5UIw4cxl6B8zkPzFTTNHEzX5iq4OTbIZnUaE/yaUZ
Tr2pfP2Jl3NbBVaSzFd3K926tyYzT7I8tFMQfvosdns3uKMbufB/ih3cS5glLjYp2eTt5zzM8iYa
5poWa8C/ydSpjmkRlAmSVPWtqDmKB7ENp/9+1jHNv7kOjPt/P7kJzA9G+dXy4EvXma+u4V0BSdev
ZfDmm9pM1vYKrb5SnudzLyyNysf/roM/HEwoy2T+Rou3fUtTC1jCtgNq0UVTuJpHSPT63TG7/M2y
1O2/X+WkfQER2/BxkIX+VtXBBgit6tN/v2lyug8CaDyOlEZ9BOB2//2qUA4BTi6vjBbffQKNzpcK
1t/twPbhpe+/XDV9KWZQgQkzrsrFTtpNHxmrlVE5wzJAN8S21wM+FDZ2gH74XMWcHkKXKeW2UNX2
kofZRSQp7AdVJqJfboBV4trYSdNcY9NP7UTgANg5KaUCE69qh0SWnrYAgrNDpS3Fw2Rb+FrYL9ok
s4etblzc9hzujBqAJYU03C8BmJnTQbYMxj6oYR3akkEsXddOpfZ+9rw5Iv4AokF3OmKAdu4mkyoT
+phftQK8+Z0VeZbS+57PtF0F8HvFAtuzcdQUwrrMOtzpsarufTDcGuF/EZqVHZblic73o4Gr6zrP
JVt4RQg/wpJplJ/CednGp0/LC6jz3QI2AKDPHyho7LG6SdY67uh/+heW4/3UpDNEKus+85bysOIt
BdkJyTh/voWddvRtAl2O0u5qltOP3M1gnCbzpxR8tAOQoHgeR7Z0rikBNzx52+ZMO5TYZe8gMwP+
Gvtskqe61NauOlusmorEaKcXP/9nzP5fcxiWaJQ6ffqUfunx6bxgJBzo7lSmWYrkNB63MjMvTl41
Z1YsJ08T6bHXzRCXklC1ljI9lMAJY4jdYB8GI0uWx/rVXkF0Lezhsz/stuKWBz6Z9tJg37yssotB
vl65FYCjOuSqsEeKB+tXw/A7cuUzbdWnPggngCdsaFGQh6AHhNrt0rwGIYLrMLT+KDGJJHLMvtBB
Xr187Ngrnf4TE7jHiiIX8Enn7jQM3CZAaU3XGHtpEt1e1NW9YtMU2sXog5NxLm0eRpPsJyavH1Ot
op533aDCRCz1Hy0TmoiKWe/aNpiuugKtCNoD22Ctt2e4UOul5VUO2QwXX8wfhW28BPMPayicS7Vu
ybwwmF7y0rloTc/WNl0MJNns59T/bq+cI23KnlrtL+Ghskdc6GA0SRsMx97wfiF0sqoms+Kut/tD
1+QgRmPVUTFVfZL5xb+s7g1Yr/mWI/8kMLAMLTZ8VNxTXWudnYqSYXXQiTlx5puT6z3U2XgBa4Yb
x3QcjVtj7nCZzifMUirqxpHdFXM8QrLq1n/u5ijLfW/S3TMFO9e4ImO7LePCYxadzfY73pUgNkrn
NlYzb5dX4XRTZoojEnfZCpI8ZoFmRgTcVDc+nicLdqDorY8uEMtT537MuVp3pGxztPi9RhJ3Lu68
/kOtuhutPeytMDj0SLKFP751DrBxv03+BQDswhoYLHWi/h0K8ZlZVn/IQv1zpjBD0fKaMt1b1mdp
W/kRKHiOqrA1YqpGLhJV1BSDLltIucHYFXnNgnbYmTMabZca4VG1AsNVxyQOlDxNY8RTLrQSQ3lV
9FfFXj8cX7SvIPq72q3hPvhGh4IAhoI/L7Dz4mzQ9pXOyTLscwnWFBg89RtSbNSn2fdw2bxkdVoG
HmKlcLHWo4PzR9vuevT1zKfaYEunY+DiYsuSGtdzwEx35xITwql62VXmqq5BTUnN9bHEtbUcZ3ds
jv3mMw0gl4ObrCt27STmq2xBoEPFa4ceYYulP6tRsf0RBgu33nxmRvvwwrA6QF9ll7TU2xmFcnDq
9iIMDTnPiVlPEK+bXD6NoTLh9Y2vGiHxqm0YpGIrTbqd4MtpayMxt/xoOA8PxeHUWTQOOaLLBykY
ILzpI0xlcw9V80aqJ1xOD1vDd/uz53hIlFi70zJCr+jts8cMB9s57TorG/eNZ+9tWZlJ/vwhr5RP
YqKMuMzDTKRv/9VAVss7lKbqnaXTTzxweS0rENWG6cK5o8xQRV+/rbO/Re0UXkzW69C60QZ5vfXL
EksdtdbcHHirzpbVAeE78z5PmYdlLtNB03d+W0i10ZhbJt7NLj0NGov9qGmYbf8ZahbYJ6caX9a2
u/rEre7XXvYnf/ARgh017op5WqKa8ngXhsG/hspFLZVKxpCKUH0GKcEia6ntm9zoAP0UHWjYoCt7
V/w0sKLejYV/udmSnNevXxRP48NnLVQcCKoJVXnGjRjWb4t0r64Kl9ixAOZWvM1DBo8m2208jm7z
bzWse4a5lWA6c1+06Mqd8ABpWd44jixHbuNUqOGRwp1t69zHjhr+5ONwUG4JD9SjNgccw9GAl2SZ
sPqG7XjT+GkIJWD5ywzq1mA2t9qWFUKSSOZU/vG8rMNOJqfInBhDyFk6581zbp7pN+epVYd2gHjp
6zpNSFLcm8b6VnhwbuWsD1ml35khcRl2vX/ZGu7U1VfvhZUHF2RqlSy9PnrSPRUjbr+Ri/fiugtF
QKBugcckh15NJ67LGIiZlJUP4mqHWFmKunlfSQ9Llub7YlvmQ7X1pW6tGDM95inpksKKs33qWxlb
1oQtZTXZVGH1waFsYJl0CjxjOVz2Wdtt4EO6SvA2Lu+gjgTguuqZbkjargSELdFgdXC3G6wQhg0p
LhpuEj0x/sVbRru8op11JhE9/nlM8dXLzI2yVIpYrJqdOgtlmllRh6x+0mCM2HWdB3DEQUQ6dcvI
3TTixm6DE4TZbu3X5UjAzT0LZ0xKlsziLK1botHMl7qxFcZNm2OWJtErsCiwoQNb5ZjB8mn3H9b0
v4sffLDeFpnN6v7MuKl6W1FB+JhXNsaVIY5esigR6YG2Do1rfIxO/pVlqt9PKzqX4eZR0fQI8vic
wWgrtIzOiHFmq4Pv3v0R7i/w4QBCD6XI/xiI77pSAVn7fkGfMdTQ7RxkuIsdDFRN+aEumu1HOEx7
VQRxvTnyPSNMLO2mIVKi/ecKXZ59i5aHisFC859OhoFYyxM8Hkor+PDUuCXh2Qld/30w+Hb8nvmc
9zRRrV0kqulnQZg939hyWJmVRaa9Esetyfz3nS8zKL6MqvyRIxeBJy6vNIT9wZOmPDcpcmTNuDL0
qqOR52/AW2M0rAL40/Oas796UBWDcVTOH+myIHXR21FRwUdbaezmxe1O4zYfWfs8HBkstZfW717K
QSCMbv0r04qDy2Yh0YdNMuMP2bmhmvaeXn5VnSP2eAj6XVjYU9TTzx/drYywuWECJAtocNzgkHWt
jtPSS5qu2o9L3e7bAAuYV7Mqw4Yutb2pOBosYC8F+5JxtVZHGdj8Zll+AvuGHwN7U1y/6w+jktlO
CcuJJLPBQ5hWGOIqjoCSUm6cveJaO59k5Dk7uXS/YEWyV2rY70qH2RtUp78bn5yZauGPV8Qsj2Rj
75YbTy5UTGFiN9bZIAt253iYIbxyunmOj4ct3Dw40+BlXoznGdcOsRGae1asz5HMNCZCiA5QgNfN
a2QsbV8mpsRUOTEZ2eU6HyO48paiYqwvaeF/ToYfAT0DnJIJgPyLP29yUvw3Et00LyJkeaZ3hv7Z
obx8OTQaHJAniEc/oVhsj+MqndhYOyrqXrCFAPMD+rLLlJ2Mn09PrT9Xd11vMu+Igvg3FE0SPgfE
fh9Ud7RosdsMpz6Yk8WeMz1NB63z7VR2on+xXMp/IgmmRNBFnnJhP4qhhM0e5kgD4RwpM7sLn9Nh
oGYcBTNMqVI3xroDCmp9TAwnDzJrP0D23gCtXinFdgVleywnOcWpZPdY88dfseGtTt9RAzW/DbAf
PKHTnnFDtets94scKy46zN7YXSxKNxMHyTQd21rfwxWice0QFqlUfg0Me2Ecg+9dZeVJUOK8cMaZ
Vcryka99f2qy7mXkxj4u4UuW1etVkZhxxBX+cF3GNJ5jXgFXSWZZaIZmx7mFqfBPyMtY6REcjp6t
3rOuYFo8hm2s/NS81e1xqUR5Q6L3EqK3bCjZbDuRVnHyFmx2geuxAyD05QsLPQ+wLvpRZtyAqMaN
LNSrriE1iB6Z461N/1dYCPD23KBlsp9wsCkIR2JhjFH+xf0bHpRf5qT/2CfuVILsWu6PrPYT0RnL
oVjyhRofr2Qp2jdxYuIx3NxJX6bA8c+Kj0njXqQvoIDcFw6NW1AXrKOoCCWdLKymDbX6hUzi/So1
xVtjng03RX434nrIQLKrLoyMWtgXiywLzPM1b4DaftrkgZOveul0LRBmyesw8mTYSOdw7P4FY+2c
lI0gMWgEUMKQd1PSx/chDLVvfJZkFZ3fPdcUeslYLOd+4wgP+pU6pEnFTU5c6k1F5sPGhbBaNX7j
eif9P+i0v53M8fix5ycKh0SYj9a9LLj/HWk2vH54L7R3HcSzJG/8grKgBB+y1kT3NhxHC8ufi7eu
CPN97edPQ2vxrgL/S/qZYoKC2CkbV+5ZLX0kaZfD3sGfXGBQC62U91D5iV2UHqNhqv2q9KOGdbDY
W8XetDYcp09Vemp7SkQxVYe50OPdxDB6b/zuf/aaL4fc58UaSDeJSQa+keE/XOspNd98yz66lfrD
Zchnq0x/BSmJJZuJUpLXKwoWM30/mqyB6fzzb/KX6hYaWBFYRnwg9Mw4yTbk4zQFv5X31BknyP1p
oinFEjMZDBVCeViN6dq2DQrYSJiG3Oji9LdRZD8ztf5zlxqa28n31jowTrO7MHZoTC6lsX1oTXzW
rOrbOm74F+bn38RpRq6Mf5WOI6PnTUuwrvuJ7bSJqnSXS1k85mE66cxbjlxjfiyKAk13rfd+mc4n
Ke1XT8buVtkHd5aYXJaIATErwxWT8NCvXnI/mA65Zb9pr8gPfUBUSRH6f5uxNzFT5t9ZiUEQZtMQ
cYu3ns1OyD+luRsMf+DSELzC9fRehVkBUsWrNRg6KSvnOhX5ZUNXjes+XSEBwMLrdpt3Yi3+pdtm
PwXrMhnb8LjCYlMm5hRJgEgurpaaw3y3OTXTFMOkzet8ferLhmHH0MUDjrK47YTYL5ogPrsfSPq1
+48ixRPfD/SSGaa202I56Bi2i2FHH6vJZOjCw3BYMDt85O4j41oo8LGdFRrfmXZjPyAAXoQPe1ea
GUWJxUNdhiIR9vAz56XZVbn35k/oT25d3oUo/MNipupgpsULldyjHX08ozZT+CbLXrxhuXSiXm7k
GY+PacoT0Bv/wPYwRgVpvXxN+AjyWOKAd/Nu7/Zghgj3P2wmLzuJfnLB+MoPldcqVNln1xY8urb/
brUOK2IYf2Suz7aF3nkRnIgZDc7On7cpUdbfoGVjcjBJYzdRvHK7j8m6lSc1szJHoaukjkVgimZg
Uy3Wt8zrq3cK4lc/pXdare7EWigoi3zKXw5iM7iWazJoysWhIQ0OE0mJZ2ODmAg6tfeGP8sWZrtq
Cm4runfkNkVFTTt9bDbhONUSsLDUIdjEh3Bi3FPtgLjWZG3LR6WYTFo27A47NhyoivJv1i/pThDQ
zAV26LphuQ4gWvCoUTff3FoHERaCOtIauoleHHWjdvoEhduS4V8/36bzbPtfxBS5V+XlhxAlW2Ss
42X+cC1RYSN/CvpkMcIhAqfn4Gqbw+pPn44g2Ftq881gi+ahYXSVcTFW2CYRY/DXBwVkBJSad5tp
uUg4YAGR0AUoiA7+IL8i9VWPCi/Il0spumvtS1U0bDiZh3csHwkOW+e44bku8CoXevlupKN78ZjN
4BC0MPOWp9mZPzaGiYcJ5aRdCZIOzHK/ubgAydk8Zp5rPrzAxrTf6N/CSvd1H4DETDPHC274GdNk
SDo2rba9KzQRLpkuznZWk4HWdCUHVHFwPHoivdVJkzb4Zol4Ye5Xf1ZFKIiOnKbdQMkrWjQjqwVf
FU3lJgTX1HGlnDxq1LZehnWomeNj+sH2Cnnw/NKH7MaYTatMCCof47TnbTErssLCWmQXsw6va1Ws
uCi37KJUPx/XTB7mwSebK0jZbEYW5zA1zBZTpl2u7H/yrQbPR99eZHBMhzoOKuVeDMH9mnX2t5mb
a1/6jnlRtfE/0TvL3reQNODM/ofRq7vg0uwv8vkl6Jr99iRE+qITp6U//P8Trm0oG+QSA+miTYt0
X/aDdbFxvkyWrE7KhetNdfN3I5ggWcfitll/S7NjOo59fQEAufz/l20tX4NAkv/PkPoUzg1mR0YJ
7dp9VaSlUv95xYUhQ3FZ/NyONz/dAAZcKIWi/F/vbGaypBuihuOIpHanxFBCA4k9L053OJsZVOeC
nSvuBGE+2lrrXb30cV5WY9yNnCuC4eOMt4IVO+mSpKSnS+CikzVl54HPVrIMOVkxrVBXDrEXAs4w
pQhoimFc3TiwqKAyp0Wv3NIfs9f9VRbCR06WEjEbprUbWUtvVNm+kPO7WUoEBxfJuSlnGuaAlV8Q
OeStABH3osIG2cJ/UjSyCOp/JB3+GaRDHpCw3yyanLg1+/OQbwTT97AwcvjJ999EHUsUTkupP72N
2KqZsX3UPZOeXJ90BrsBoSsIDTO2vLiJ2e7viqEgegTO1Y798BNWsMeqkZT3rbP0v4fOjEvL+CUa
4f0rA0D2rDDjdKoF1kn+osDO/JjQs/dxlOtb5XKDO++WRVW2TTbW7Hwad37vN38IQsLOFW3muv6z
6+6+FD/CbnmgtSIvO446uswy9gTzl3unab4xFmDN+2i9GUYd7FpWYX1zi/w21EQw9otpXLfRer5w
ciE2zmBNicCVPNYtO3Xr8qwH/WaY2Xh3nPahGUm/DJEYRH82N0T6fjCwh+aNQg+tapgmnDyeWXsx
8r/eFZmn4Dqt4qZohvj34MgqOucwtrQQNRMSO83jybP8mzU/J2dtRmAgwNSlCKlypMLsM8GXd1b4
y5v9l3DK/RPIwNUmZf/ICPuQWU4VBw1uS5KxW/LZAIF9a1L7Ng/qJFsH5Ogsq+IyGJtblpavI6Em
xM013dmYmAnItFujUo05cQ8qjEk7qY9knDUACEbBUIGGCmH412or+2IUw0sfOum7m/PhhO5E2nbu
w2zkp4D8ooiXz3IR+jRyO/FyEn/sVtyDoizfvC3c3nIPpgGU/jFU4fchHOAaSHjiuLQUCyjXav9c
BZ9YxaMsanU3vepnkHf+Z66M/L60BH6Gxs5ZG+crrTs75oWP7HnGgN7K8Jr6DviEtTbU1npLUO1B
ZQkoTpAowwPfsIgV5leMvoHJxcHQsi/Jv5M2Ywjp80vGzDPiZXO9IykqTFost4uWqTTBsIP8OrqK
db+qbg7EFcTaH9Mdm7W6V1F9D/x3ONaV3v5zNLfHFFjquCDmjmoqLoEQxtmN0TGy2OlxJXpTdh1S
bTPxQHi3siw2TGQCJ5vAklYAstBrcbw16Rl/psWQbNuijLPzjIqvI2otHkACRc/08Qy6BufWs62b
jQ+DEXtz9c1JreHAI+Jfx7wSV3d5H11EefJvyNOLpkXSgGVjAIQxsT9cBuxS8qv12qzU1dhzz7Ww
+mv5/LJt4pCPHoMI7eB5c1BX+YRcQ3v91Dw8p45kZQyM3RanS00MQT74h8Dj+24M9zpVnTznvCo3
aX0tbdWeGnf8ltqlTVKNwLvfGOvLMHIcS5jxc0sZCmyjuI6Rdumw3KiVAv83sR9RR9zH3puHDV+M
nndQ+YW95Pd8DuKqr4s33ZvqboNhFDZp3QFVVKJrKzGs3LiHId71vLLfqpWAoMVZH/99Ec//UuK0
EkCbTJzPPJMUqvCB4X7q4IGzVSwHMYuvZizUw9tcMnMX0vhhmexhzDEKQ0Pny9Aw0KIuXjkrd/hm
s5/kfJygTFMQvyDd4/VzroM9JkvQ8vD32vkdyjR20qVJ4BzOzPafR0xX79dOlHvCoR5iVliYy9NS
+LuaEc8PB2IdNE8tibboWiTW0Au80guekOLYusREuEXQnSdGZEkRftaBmX+QknNjlx0fkN7/IVTd
IpkWaOgqz+KVkfbFzUmXsADzLQLcI9umA5vIxkMVJIhxgWuVuDBbvk/CCGvnnjbj9tLX4XOKf9k8
BH2aoiJmdlm9UOawPa7xn/xkqBOMYp9pO+Z3hfwLZLG8o+cUsT12PiiieyDiZPw0c4iAXJGX6sFq
37HyHMC9+xsgyX5m6if1t3os5b0IguYTjXRkvjgV11L37Wfmyo4WqqGgcr2TXU8r8mz6aRsT0gBO
Iob/HLb5+IzOmbo46333Mm1S7Tg6l8RzRndP3KQiCcjWHzM/UvrheWVUHAuardg1AS1TWyNPj/mX
FagvSdDl+yiaP1rBbA2yrR+5FX5v6NnIsFNvhJAReLhlHjbbXeb78w8O1iF29Ew+hir7g4spHL8P
UiybV0lLkM6bZbhsYtw8g1DQ4JWYIDtqUnvbT4tR3rMRwzfV/JAxRdMrY6WAq+jAVcSOIQLdb36d
MkNhGpZb3K1jJaOqQ46dMzgJuV0kU/LYMfFHTOaMtcrL1A+BwEuiYXuxlsm+1nM/JimAUWJNwxKT
LsVRMad9XBSZfYwq7py3zii9twzecU9mM1WIbezyRpu3AsbuubdlPHG2AcMsQX7CuQGnkGWHTli4
eBays7uR6BZkCk1jybiECI0oNcGKx8Lz9ssUNLfCI54Yu3KVFb+YUGieLGWxNGYpzo3T6H2rE6/v
YE7siqmTln/aDFiq1uuH1xXiQLQtL17uxJ32+w/u04vkRTv2uRX0u6wckIt5DHsC4RKak/nlvy+W
S65rroEIjHWqd0bJEhsC5J1L5vS8NSse6IA8DWKT3OJ7JyuLCL0vkkvFKejVpyzr6TaVw2Fhd8c5
s6jEJ4vAJbH12aNIp59NMRtnDQpxI8YeT3pYvzXPLxBYsWnb1c+eIlRzV/K0Lb+RxtIzadGAR3RP
LDrw7+1sfWHppH62tlNBvDpxTZWVFBWqfWcPPB1rbz+6XpMVoY7TWvT3DoE56sLePemwwAKyBVQu
a/6pXDABQkO/6mptTtMaNMcCPvPVqHosRCPWknoNL6Gb2V9D9cjCyTzqBe7FKtK79lX9SLHtvapm
U3QwFuv9VojBeTCLg5uSVl356zdPTe/8YaBSxXtuErq4OV0cQNIRAuWSaJd5HF9EfFkIA7Rpxj1P
0+VVSr289t33jsbk6Dt4yyAitvPsZ/+jDi2S2jCtQ93gexpzwXbKkMlIsabBtakL41IyabsSnHtr
0+2Zvhpkr4u1Zq9Z4EAx6Vk9VFhg7dMB4A0pi8ttdl69jlWkGfSyyTEPbEEwCOLPlFSG+Oi73OOp
2KX0LWfpyH6v7AGTCgO4l/++VC5tjKRf3fmbOm+1x44RWVavRieTrZ+ZIA9DiqdqIPVAZcFrWvNI
pWl/dT00rdAkRiGl9L6bi+l+yVQlZa/KM0GOvPGz2YDPLofMq7YXADN0RkyQl5aRUZGPZsIE1z/6
rt3spucsUKTta2+TBMofgxPLMe3LQAxlbHn8Y0ZwQKIMVu6NtO8uPTIZE9X/o+5Mlhtn0iz7Km29
R5oDjnHLeSYlkZKoDUxDCPMMx/T0dRiZVV3VizKr3vVGf0RkZEiiCB/ud++5urXITcc45sUqqd2T
/Th5U120brlFfFpRui/HbOJ8qaN8TIwYsXbOM5Jdr1mDRagAxPA4F3FKBYSWG8OSJ9fYpoFjY+b0
7iIJzHMnWxuLK9NYLdG6DXMKAV8woAoYGO3eqaZXmSrtGI+1OXPVNsLocJp6OZ5Gw/1sRl3uDITy
bTJiIusnHtysIKIaaTSKMI3uzvlkuugKmr4WUZ8dQ198SNKLZP8Sm9WFzinwiE5VWnuZjO6FVAD8
5a5YRgUNEinWDJz/wtgm3GT3nc6krolgD9pNpNYKHgbLav5RCedoiEmdm75ytjGhzJkaK2tV2SAA
ARZ6QJxIC4Ztua9LrtIdgC2Uy+HHB9oD2I1qIFGRTUUCfIsgRSO7BFhEF24+0h6ajqth8rnjypyr
VUGYdVJFuDbT4I3wKt+hph9lbjEPzKbp0oTJNPdNKT6i0d+gr3WfWQpbYHSrZYnHkAfd5mnwFV1B
i6rQGAZSFj9IjN7x2PCHynqzi3jjjUA8mv7add54MqCjXEbl3tSYo4lX2bCkSM7a2YnZYx/2qq1Z
gxWikMg+4rrjMwG4X1uNZYJuGsJNlApBoOvB8htF8zwUfLFIwd+YEF4kx8DZMIUFV43CXRYoYaZU
nNz6tjkYSV1tIzrV5v6oVmZhMPfKs0tZnmKV/PaBBnA1tY+moSB7xvLWAzRf1uqzCZCXjbw6kXF1
T50fFyTX/GZtPry9Omkrh/2HgSIE79a0gyVKnj4DEgUwziMyCymi/XBzKGAZd+az1JQ4gycAkuj2
bx468VdAoHZW2Vr5It0m2Yaqf/g48lfJeHhWEGs7u4ZYWoOFYTSdsMQYrX1+WE9ywK8vbZ/8KmgP
h7JVgOb+/rJ1tZCCpYJxFucS7AXpis6ldhcRZDkGjw+NVE+Whe1DmXWzCNzuWLiTOIWjpI9pfNgV
ujmXx+nZSKz4iCGadKUGb3Ws3adaovCaML7mg8XftPPRoymlvXko1IuxJ7qUeIcK0CQI1XssINI5
XU3fbgY01C81gsKVeMlq3Zg3duI9/f0QdCTm6rmdRcW71RnFqs9Mf8uqoT3p4VDjeIu1rxYujw5h
KNcYRvelseU64j5lng/vhriVndvGXc86kwdOmZss9K8dvZuHMPSfK3e6JobpvxiioGVOGwacOaCZ
nEa1T92Aq9pln7X8+tKRYQ9IIWxJ2uDFwNADlgZKAN9jn9Ea6sfJDR1bX9pWXM8qn5evnIR5bLlQ
ztrWvyQ5KROkMrVIPIv2ED9YJaBsz6KuzSezvQ0h8NNZpvkfdujxFAdRfFMRG5sR65CpXDOf1VIk
B4yIMI4s4z311GU0tfg57erkOdDSjzyxzDWS3FlmBeDgN2aSDYkaUDUuNtYrzyYIXXwLqwo6Oxfo
zrgpFscNC4l1tbmOPJbRVSBrZgyVkd+K5qmLaEeDy3gsLKEWtkSEHHURvnOg22IlVi8h1vmVk6bN
SSrrs3Z87Zjl3XC2ByZFutfZUDUeEhiE0YUStf+heWfCHy82HB1LkM61jKY7TXGlveIoxfGHFo0c
RMPgkJdwBCeWZHaLyLeIvIdT9BpzB0pDDSkyzaqt0ZTZKRpQ/7KymmkCkIePtl3kRrYXTQHVsejg
l0sEn/jZdVcNIZi7hxWrkvofb3LcA9/EAdUjPZa6xiyXDzNp+OIkPMc62ZWFP9SscKBzCdPtuHgp
UWjaqhcbowZGTCiC2lPNllvsEO0Kh4B3+ftBdBksynRLZNkkk3hoBJqEEmFIjgRjHCBm2LYuqTAd
BwpX2+xEt9CmG2V2tMj3rvo6sTciGl9HvDnrxkqDZcWtlIMq63kJqnFLpuxCxnyjSsc8UgVjHSeT
YVlkcB/TM9Nb6w3aTsJPatmpNtqNDn1nXuStLZ7FXaqBiWQ1XMW+flPcqbZaZ2TX0nXWTtnBl+sZ
FJcUT+5qU2IFlQ9hM29OXjIBWlfdGggSQGBjnOaV3zigCH6nTre2UseB0peCVIVtGPrC8ahgbHq7
WlK2TZCvcpg7cVpe+0FuzacKbsE42MNXBfinYlolG7iBriPtTWb2uFcCe4fzpqVmIiMAVTBNtNxz
UPdnKiWaLVOg4tl0kjVrKITRSJbn0TPGWY74Qskl9sYyMMJrF2R7hV9zzugoXJGyNw4yNSFf8t7i
Jkug0TLbl7GwFMPNQnE66NxTnejVc2HbL1auwkssxlcwg/Y5rwAk1S6DlPwhXfqCCXltFdlzE2ff
I05g9hAz3tSqQ4XGc4JXpD5pVQU0LpabUpbJCdUAfKQ1oVqQdhF2317b1gyXYSTCRWho1T6DWb2v
YxQABjlrDcLjDryStrMfHyqv5CT3iIhjCT9M0NkPPuJkGxn2Tvj4fDrnUXiZaCer7fwT/xtVIyBq
IxooUt+Vp8lJqo2H17Qxhnb/94POvXAPC0ftRMnDnRTRipxSyoaDzahkMnEcmBkdezCDJFNQPiu3
tTluT8XGKnBgpLlqn9u4ISDdZ4CVJ1+kDC/BlUCXO1kMJImYtlejiR4FqLJ8ZKbaa4YnGv/RyBBf
95ZBZ/oMqSk4WzAarFbF5ErEcQsavjFeKBttlkPIjqEXzrivbVztVuW8TNRZHWK9f6U8oF6nIW+t
XLdu4IiKgxPV//pgPH5ba2ozVYqiq8xh8/gbetRC9EU3z88N439wCfOsGd0Pz1Xrorx00K1QEdhI
irJ8E5a+8Us8uTVDP1Qfb04wj8mmBj/NC4Kf1DKLmWKu6jzaUP0MbQjFBBHZI2vtQFcMMYBEfK+j
qc+bEReJDtklqjuLJQIkJdyct9YwNtxr5kPi/1K9reZtkycLLufLv38FlQpzZpX9SV4rYPW5DCtm
OKViA3kG1KWOGo0Jj6BND57RAub1CLQO5TXuM3j9BLsDwwVEDQqtULgzSJrP3Byb7GjYGz9wV5Xm
fz/8aGaSHPLMv7tFcLYfMR1tAFRrkr8sbO+NFtsl4UnyS+NYg0WY7oremBFL+DZCMUKuTZdpyOMG
1hsIG2+aU4RUkLNZ4U2ZN234TgjwLI3qzkmag07ASbJatq21MSL7o6u8m6rtI8LerunLRYx+y1lw
PdaoWMLRf0O3fSFYdadMhWuT/cA9aFffKZ8HYWz8jsIbHcTlOtUxZfe6teyYJmEnvTksEaytBObl
q+nrR4i7V/RaJETnx638YRtYoJrLrOeuX0bkJLEfLs0cHpbocpz65ofqnpze/pQdWkhdBd3MYPKP
u40QWwTLbzAPeqKQc6znTE+3bfIYvKGAeMNBC8KvDoAu5mgShnVebHpEgJlVGbhU3pu6oXMi7Za9
Rfxa97c8ocHMt6NvA0SQOZRvY+kNa8s0OViFzk0POXkNbnCWgXbu+4mGHb/E6GB8xk5/D9GuuRKx
CrCL7EbXfIs6Bu94MfgED7WtRjNaFf74nQ+u3DqMcBa2STFlPjSc9Yfu0iNSr1i6z3aqsJ4npdh1
yfig0sXvbUxKXcQR58O6LxYqZoRkMXMl7ac/J0n5x7OhoDa5d9FhUTPQ5lSTcFWJH2TDSYQAYpbQ
dIMnLowMqJi73nWgBAs5KH+eT+KVmSi4/4IAdjIFiyhV6UOZ4y0VZVyhK0vBRHAP6UBcvaubgtF1
sIxy/aNsd47JCToIqFwZUL+Z++jI8LkL9DpkAh6pNy1QC8HuMCu5DuoTyBLlmJcsD1aenv6g9RAq
tsdfGTafhAbZDvhT7teMsYCzTl53jkMOf48/EKaLtdPEGuXzYNHlzuWkw+0Cj+BPFmXvFkwEUid7
3oXzRHgYZQ2OajUOqGK8DUn6MiINVAxjVEWLANcqIwrejBFxqE6JDMsZsY5tUhUvADVegCtQf9Mf
e4HhCVfkG5s68wsEifFXKHmAH3EzzWGLVWttYS/9+0+EJXftKE+fY+zzI/+tNCYwhK5/KSvaARNf
uDK44vS+jrL7TQ1nzbSUGzilJbYinpklDaMhqMVlSNy/EfQPRD73usKcGRab4PTjN9UzMxYwhnYT
zvJ3vRo/ognjsCGdu6Fr+9TU4Lr326Hy72VlADrJgSF42cUgWzyD7vEHGMKb0cbrzNUJ7o9fNudM
jqbG1uyydWIzYMr0gQb7Vi7wwn3FqfGpqf6njMxnTsPcWKury2UeMa1jBdXcjbTUR+oOe1knp8YC
xJha2r1vnK0nA3duWBb5miC6kkjimgUqlsbLVRPon/x7yvvDfe8PcJtnidyOXr/0qscSHQcAoUPv
Bhngwq68dHtxqgKHZdMFhMqTCo4B4f4F+hPkD3Ph+Mk+1aybrWs/fpl/KKM4gYxC9tOhHSU76o0Y
glhfeZFfZfhBoGCPgRQOqPnjh92bGWqrNGvJfDanAIkdEXTLhXULf5p7rAFcr3GGe+LTgQWsgAtv
vZn6eIO8LRZhOMZM2dq9NXivZvtIOHPRLGpgGCn3uoka8jm1VViZvTOP9Q9lFaRYzH7d9e7ZPU2S
gENOsm8W8gTPoTbPmdiQQhwSbCE8XKaTXqyh3qipPLicGGd//9kwNrZCVni17RbLQ178TOVTlxUO
YJjqtxjG7yLaeqlO7YFH4Nl3mqMC8AJTDOQxxGK61Xem+9LW1iwUbfWwrf4SNT5z1Hn241HDhy3u
9G7FSbEasvwESugd6gaeBLWM3RHBJ2SuX6+VTqVo5HDdFDhnOX/n27hs91mhkbVv13ET7CeKWypL
XjRrl1f5gQsXnA4EsfC9ru+aPy1w8i4Fd7LYts80BGx8N93WiXsw024RMzcsDWb9481oWUE8Wbw3
r1qvTrZgzhLbZHmcdM+AK5y7NXRh9jOwTsa2cNmVAI22M8tN77TAPE0Z04Fq+iFRh2BgxeES6s+3
Oxk3VMqvuvDhUT/u1nTdP0yN6AQNaQBAIpibvEuIV32WZOGAvzi80jA/kyUIibhda8xm3REELuJt
5cBeocsLQw+5ebtkQ1DZTjezzzhjWadNbTLE1arNI8JAoVMe7FUgJfDhP0fYmHiVcqFtABC9kjca
Z7Hnfk7dRq/jdi5p5JrVDMUh1E+f8ZLNK5mFvXz5SUS/cwYwJ/F4D4Q8wZoBDMn8eeiZEpqC7NdA
Yg6qb4tJsdRZyv9CHOa0hKzzVGxSq/2QeX2L6vjLHrEsSJxajRG9aDFvf6/59R3vU0w472tnQUfS
jbnBxcvKcx0Xb050gtxGR13Cf9N3GgOurxi/zrVD/LdwTq1oX0qSI23tswzGH2HZQXsI92kEyk1P
nhPeMkpxezHb5sUlM7OwypsV9hcbNyeZwutA8bXIurNhEmwNWvnMsefLAK6StRUP9vhSxotahpje
hg8ClLR9VOsqpW8hy+p5hAdv7uT1NgYZQHuUyxPmvXBmuqGTsb9Ij+2HMijXFy+tOZIn068NRhsa
p76tMLkk2bSGTfPhxfrN0CGCoQDZDVcqD1bSTIruaZy4JlnDvTYs3hup/94/xZ55rTzrR2LmmkWd
ZH1N1kMlv23rLMN4K4P8WwTYM/umpn8kGHeY9wnJFGjkY845WXgUaEVtMKeriMiX8ce1BuBn6Gsz
Lx8+RTgvRXdHJsEg6Jo/AMGnoH5inbpamX5sLR5EJ7+qwXmd/O4VqeZDH8Wu0cdNico9M200y4KD
YhP9WjLjUBWmT52bcWB5PEG1vAfNLIpQGTmRzOQ0fIbUw3kdYJnCCJ7CALSJ4CtMtLOu2o9RAx8h
tOrD1w6dxI3mG+D9nKg8Z4wP7FZ7Jz/dAY3gFUsjoMEOrX7D453sGOZeF1THZdE3AQHOhNo3o/Cn
dm24zccQeqSTvOeSd4vGBjOJgEhEjecYd45y0jcdQbL/i/51MJcGXXD2huZi1/GDx7J1hHs3MgfN
yuuuobQXxt+eQbA6YWa8NjYvfQ1boLQ9vJsIWg3+ih5wDloPj2QgpiX6MEMLAv0gRmJiJAbD7uaG
APKpWe1nTVsZmuzXhIlsqspfpXHU7idc4ow+1hgqWa1qSltQWGbRkL3lnvkd59YPFapHwWIyjP2p
5jrNm0a7VDFg3og2FS8pjwQg53VX7smG7ExV3cDdfgVWtVIx+TpajDmAFfyAWg78FrPZzERtwSnw
nOYdzZnTc5QSXraDdJZPkDyQdsypDfhrOE2D7LeuXCKCElMll4uGnTzI8nd6LjiNWmQuqRY5pF26
rludoy/lLILI+hwZFXigTv0jun9WQ7YWsvyyrHxd0eI64wLCTzypt70HHa7CjM0oo5wTN/lOYDb1
gJUo2SP+OrZcaVqn+9adtWokhzTN+02x1zwQ1lspKDZs1B+vzHguY+0c9/oizF0eYRALM6F+QoFJ
pIuKT6Z9kFy8atMQ7MoVESfdCHBu2w7JLxLqms5P3lY/+sOHjo6jgRJJnsecb4Mg90gOXlxHt/sN
Df5eRzoIQoVLwQ/c+DwOS+q+eGX61N6H6VdQ4aGZHsvE4zMPniJWq730IXFRf7J+Wv/X7VibJgwe
5MWJedXKYgZIRDEw+x0GieuQkLbMBjLXZSZ/tCZFhYRjjQ9tJuvi3SvGApcZ46t4ErPYbEz+4fDJ
V9UzhvqBF5xP1eNNQm1PWhjg/LS/fFmeJt/99JxXZgr3tvB4BuB7IYH3M6mlIVZNQRY9hnMZnSxI
+NIQ55RM0cIIHKY3G9ExrDJdXIOWptDx+Q3ODz9L52HBONp1MfzgGXINfR+14kvPg2d/rHHMcVOo
wmyLhSCe5aHoHjypp4IlIbT7Z61sXo1Hp9owOFg63qTmYTZaUn354lcD3uHMO2jsTCR/dkYxvoKo
W/Wc6vMYzANAStNSt2riU+tj99ri/BBWT8xDb21anrI7DXGrtgPz0OXvpVbQ7S1MORv1dkOCmyfV
oJHCM75CixRnpnx4aJymujb9SEPnaDt/yng4KC/7rQb5TEz8XanumiTVJbDInfveetI2nYZ1CM7t
K8CZSx1l17HHi5OXRPtG3hSj9Zqjyfnta1yGJ4MTfmCvCaVWgX2x8dUS8TERTTLzTz7hYk26K7aS
P8KGGOhG7slVPk8a+UPiLKXHoJHJJolWzcDlm1OTpsX7eIqeDAdvYPkuQ96ahRWT3mzBJMGCNzBu
zUiWRxxXBh0Y/wzbK9ejZnpN6NQjrzwGV42vvjW8Z7BYoJAl09HAXZR4RfFVL9TIcjC6LbN1xbDu
JwLe4sTdShg8kNmIdbgozvSWQ3hQO3PcwgLECQ48j4wmZ2jntXHd+2AkL2SOcA9aausY9sWNGfrg
IwP61HtfEctOZ7V47uEJgO3LPx2z/ei6njdMemid4Tj13kk540YXPQA0+cSLuU9gz6Ckte9JWNHh
116CZNvIK3LvmSPCt+FBxieRyz7im4ck/bUnbiNh82G5ULBL3hlelc9GBrUpxBiwD2dLFZ8FbYo0
UUKFkvVap1uTpSAecU2SNU+ldWwsOnAcGw3eaLYADRPUo8HHLEgSt5MABQMn2tTFjcDJG+Ur+SPB
tDcNfgpNC3soi7XVaAHHsdq6XHQyWmOoeTZy++iVBBCqfp3WzXxMSMJgkVFCvUGgfPV16xzX/YwE
2Z5BxWEYKhJ3fvIH66iI9KVXuEgZztYGcxrhLRrD8kIk9gP74MEiyth0MS1n4qVyx7X5iCPFGzFI
uoSLna8Xa5JBs+TBTeFTRi6X+nY6CBhIUCAuhrFyk+I2ENfkhLJxBqovSI1DtD2g7t+Tig2vUaxV
7nNEK1LTZXuX04wj6RxUTIpAi9DZ4xO0lHLSYAfaO3uARQ/3nzonFqrMehnq4Qtzy94yCCG0kNrB
TI0zt4xOHivUaNcSdUtiEQmpzMCC2j7ewkELw64niymwu8+nx0qVuORiRueaOlE7HyVr4WAXu6J3
fwUmLNZstiYR4+IeBcyYxqIdjt5FQBErWwJNqiViP2ouQ7OOErTwzuRcm//906Jnl7X9fVCTqwGs
8C5Hj8xayzSxJHWqPaK1mARJvNrJuyGarYcnZ7TTz9pjI22q7Jdyx1fkITAAX33inpI+31lO/QQb
Yd2n1zAdN0b1GCRDDdH9nWzjGy8hRUKjeVUOi3gaym3kaqd2fO9F+iYz9xlj38HUg1ewT6s4KGhO
oCk8YLCjdepD90kf+pU/d23Ug21InbfuQ+1TMv4T1tqTmfYf9OSsiu4xEKtltfAjHMIdVpMIOSSS
nAjCyP1WxcbOW/wSzbNObowmuId1edIUrvT2jYZSanhpz0jUtCkMSgmz6E7J1tXNtC/LMP/EubjY
RfXUlg9qFfPTRl/TN+IumdNR0OKsOOKuJ3doZy033TDUs40bNUTNm130VxqiGzWhU42fqjv1X6bu
Poe5TumpdaLy9lInP0UTnEE/Udzs8YhOpvmOlbAPsC9gYuqhGvSzqguC1QDEbV6ma5o7FkhVq9Id
2A4qhHDiKQzT62vq26wVsKXAFZP8EfFZ9epWkzniYtdc8k4tc47uY3vuY+KxQ7XLgnQJrS2aT4iu
5IQABZTtm41zmuQ4kJQB4xhsSYkMcdCHBOBdpq2ZToVoIdqlFc0PhpD5yF2gydOdl7sr2wleYnO8
LjnpXhNVHKJArDJJ74VyZ53rbn33XqvmNQmZcZYB+ALN8V9jOE1lKn7LBwdDZkxGLVW9ePqe8Mo9
t9nvs/zLnDw2hyLc9cAnsCjBf7Zx0gDWr4ZLcYG+QvOj/gRy5K1uxMlrzYtK7r6W7YOm3Q9FgW7I
tDnSh6eYHcm22TJbht3jhI+cG/HNQ8BP8+E7YYwy8/lXsZ1I1JjsOYsnQrgi+R36cmM7NHH6HG2F
/+a18bFr/H3GeF2Dwz8hoBnS/PZCja6DcG2k6ZFHl2O0vEWkEWJLO0xx/Ov0PXrqF0OLP6KF9Js9
Xg4UbJZI60I5SozSX71GxnJM2dJAZxFRr4ffYsO+/gZ35i2CkDoqfd01HVLxuOwstAj7GcPMLjX+
NGG4tbJ67+nxk2TCOkB1NP3hkg/kwrg1Weiqc7MEhFQULH1NMfw+JirSzb4reCUgrzhUpWG9suhP
BBVCPhee5EHG30pzbnFcfCpTHsO+e/wMPitCoXTOgI2H12ZrPusbKwnuVTTQlGqgrls4MUjAQNS/
lqO9TYRX0nJYDWCHAF28IDQ8g02+A6oWVXZoE/0tClAtNU2+e+EJ7vBbX9tno1U3QE2UQ9sCTqS/
cwxlr5X94LC5vPO9oU4vefRTNuSGgUONh0iPY/LE4SpPUh9mRkWmXUgqWytCYeOwpq26vmGH+6N8
vOsaga5DSad8URXFR+xMzNj/sB8w5atMDOa2jQd/6vq9xnRoxWG9gVVQRgiHScK53YqvU0cAPO3h
oOnhM9ODcqVlX6EKtE3cdUy1HYd7EAihIsmug+tXm0EG87LAdylqvT7pKOXzADQm1/6uDut1HYE5
SjNlLH25iU3eNp6OLYA37O7vB8p4jX/+Sm+9dFn4GKdqva937AbVrg84c7Z8KXMKSaZ5n/G0c2Ic
HKJKWMmHamFqobY3Hh/wNvj7hr1wLsfEnmNJU/t6SLr931+hb4KpMyZSTQN9iFrROjvzwwRWs2/K
h8IXGPG4IpjyqRssQ8LTVt4wVmQunGofdGW199OUIP3/+X0FnWjhhtCBGn242KN1CSNA4Gl3cFVy
7nX/TYDawc496xi3YTxuIDsXkzOTybpoyD5Mca/RqMRCZWPLEjEGKz3BH+w4P70WHOJouEszU4B/
6VQe1Yh/e2rPFhRzcjK4hDy8WkhWLV02kH4smSR7BEbCzTamxXSQ8yJN/JXwqkMyiLcgCD/JyqLE
1uJVGd6r0wKL8qwXPFgp1iGiuobI3zKQjgydCUoa3sPrHerHuPnyAUwsvDpKuNfZf0pzh1dSbHDi
JkgCIFPhmbmJ/WVpzjAvsCXO4uqXPI1YUpD5lLvTi4CSGulwnhQclFyfm625TfS4WYyxuQSxThmi
ZlFdRs+czHhozUn7wVL3xRun4ehSrPCMqE0blsA7Oh3JqHsc20vYbQ6zx1zaJ6pC55zsvvDAv0CZ
f+8l1EXoVh92BlFmVFdy1xi0ewF1KmcjTD0MUphvzYGrWqxjn2f0iHwUbRkBfjeVurgtIyTZD2q+
bG13L7AihGBXIYU8VWbB/IU4b0zkF7L5vWx4bh/smqgBVMeX5OUGUlIunrE1ZySJtoYMviBwpwtb
QwKd8P+QL/f3/uAtbELaq78/V11QtuS46UEv85cimZAVdjAzXAghMEra8Cf0KCAaW21T4dOfJGW9
GjdRGKI4Xql3wpA1M8fxULqLhtlMPVRvqOgns6JwyXJIyOuHis2TXBFnG+Ke+CsfA0LHXVp+cB0a
Wqt0x98Ja3gFvFjN4gaRMPJe88a+ln1/11P/BrAlXRpasQ5bXr5JcQaUA5Bv1FyEKsbTIYqI5quP
OvjjTlANdS9+q5rcWdgDVtuek+EsUjZsKtBHjJy25FZR5kLjnkqTEwy06sTM5z7sh4VW1++p4Jsr
CQ2re5qMYEDjfVhQEk1W9LfQerogO7FqjYpDZDaVROmCY1kQHzFmDjy7Ze95FIy12gJts1045Z8Y
DiA3bQInZcZriWof+frSRDjnssa2WFXRRiGNzAXpCoKIAeGjlnO00I5+OF3s/BaH4OemYeV3GM6S
tCTIzquwYIOnbBg+Dv69btW2dNe7KYwh6uK/yyBZ9lWwB4Zk75JqycX1Le47rr9gfTEBJVtsfFcd
I9O8j1ZDzGw1IbIN+2cTpwS9THIehc0wRfjZyjTieOFMcqQ120FSxRW8LcLw4JrxntTzS5PBSIek
AB9acH9zUiZzkcPwFc+QC9Ay94o79s1Hdt9fcED7Lr322y0VAmOVQ3wa9owENZhNSD+uY25io9j2
5LLAdDKHRxdvmWg/pgAs3GRhsDKQoZLfRO0HRn1Ar0KtweIyeNOqa8UKwYQaB8sjgdHkNVrAURtz
GDCYKu/YL+a21KObVHci3c1mepzgsUGt4wHOY5hC20IDol7KT3aGN307RSxW8ZDTNZ5xVTJxZXSz
ZpTBym0ugHOYTsdUpRUcNRYabhkOzfRwKWwTHtUpc4xONNhh5KXZtzJWuBOCE9oeliwnoDbBKzB3
B5ANpZrWRjTFW0cLb81UmMc0puQJ6WyPQY31M7PXGTmT5VBR/GA+GCADIttyVH/FCxcoo0gWejB+
aWHS3cdiU9P2FM8Yy8rCZg+gf2GjJePwyK280nKfzePcHPfQ72khz/OPkRHv3lbWdxxXOGI17nSd
g+s62ExO0cyVYZAkdf1g7Uka4LKUTZVdTy5KQSegiFTKqVvPH/04+bGMjQxFNMMI+vitTSn3gr7b
fxZE/avq6L80+PxHfdL/Q8XSMfqui6b4bf/vjqX/Usv0/1EREz404fzv/6aKaduqWpX/a9ukn/nP
f65w+tf/859tTLrp/oMCXUenMsbUBc1K/97GRP3FP3g8eCtbFgEo81H89O9tTNY/KDp3HNcS0tQd
z/b+o43JNP+Bbc50PCk9GGO28P5HbUy6wfdEncoYFPmjbop/x5IOX4EjhICAbBh8qv9cBIbLPK9x
Etm32tJ/oD4eoclebYFUkjrU8fkRv+or2pJNNzwadvwbVrkPl35cBfCLVPqIY7M1hpyOBbOMiDKR
INmZFIxxAX64WSGGjHqxVFox4Ww5OX7JPXUwFlHRgR1sjSfmOEw7Wm5gWuhRDT2yw1kFeVdLhaT6
tHVmutzQam6WUHo2PPnMOEcEOxf+i7GuQFdsmtA55XgAhqChJtW2DmWSUFqdHYArIL0T1V40sTr/
tUm4/iXwPB5KLd+Do1imQj45ZRwyPDWfRIlWp8OdLJIvy5f7eMzX8OxQDL0LaVHafjXfBZVfvmQj
Fq7YveudfNKV+ZwoXV8YdgNVWlebOuNMZo7hBZfSxeK4FKTxlyrSj8mRu66YLiPxy7mbhlsJWrOG
yDHTH66oIPa/rYZLXooCnUewSZKY4o5gKSZsldzHbFyt8YgPqQpujERjGb8XgYecW7pbRJVP7Edb
iJC/cfNue1BD/PwlFiY+JCgumqy3Ws80XN9Ko3kba/wisZDhojTtHdw8smlY47Mq+YpAQVGtgmlY
nOJwfBEGX+3Q2Cff1HZ6gAvfaS0yJExW9QS5Sl9XwBeroPnQTMNdhDL6xZz+K/KQ7M14dmj91Wnb
Do0eLNAEDj58COw6m8IwiNcISR0s30ea+VfFvBGDisce4PxizQKgL9+rPP1FURZoaOm17sgvhx/0
0Nsk8pvm0fL9zbwttJuHMir6hadggpqgESJic3VySwWvrKiYhOm8bQfv3P4bdWeyHDmaXtlXkWnd
yMbwY1r0xjH6RNI5eDC4gZHBIOZ5xtP38ahUdqZMVaZSbyQrU1kpIkg63QH833DvuXn5AbgNqo9e
PfQbvoh1kDlXs+UuES11ByRaUD2QGZC4xZoM/DdugzrWkLkYjFezhvVdZqzdoTeaR5xyYzpBYgXT
hLGAEEWZrG8uEoJbN/Y5bcRgZASVhpmWrOrZ1nnQFxcZgcjO0tQLOeOXeilml/TPtx4FZsv2ImyA
1tjD1jHwIidXAkqWtAyfh9xTDL4DOqTbGgd1sZg1ZDFYArI1QOyNye0XW4Co597MvUnFttXNeIxi
JA0Gia4NGyFNS57aDa22IaefUiEuNnbYeH0Uml2xFSaPTaqTr0pKWFPRhIZpM4N+IIZ5hIRSr4vl
aiXvNpmfjwVzyxjDHbvb2yeXTMiEMXUyamZmn6/eOmxQX5Rxx52TOoMCOElO25OVEv5kg1nxzZyZ
IzLhzYllmw4r3q9bhzwIjsiuveKwLg4LKvOdlCwhAwKfRxZYkQkDUZEyPq4q4E4ZenL9mMFVjNX1
ivVNBFMtUec162vyrPV4MLtKksPY4qar5Nw34ipiPPVo171LgLcIilVlb5MUb+VkPpNmn7ibjMVM
KlZnYBDKgFRqq0sa9iKigFuq5568n1pPP4vU5FFoEJ6LpCzprZCBKWz5xHgwrXcj5mqoJLYSjdVl
u7gRl9kgE6FBrY+i75LX2eck9ujkL1kby+HcG4+yuZkh5uOSx4Nbt+ZV5c2nt4AxJfpgGOiQDTNv
nFaBXVo9G9TEXkdPW2ULUCzWrjvQDQ/JeozGHjMfsnEuHtYC5NN1rB6QI3CpAzm4M4fVaxie2tB1
yMeOnqM2+2AK7JpTH1Qj90yd8UGYNetzzG+HXxeMLNte1okrRx1hz+SVI4iFI9AmxzlvHuR5OnPi
OBodr5IqtTss+vdoMM5RFi07Za72WGQpgiuePP3AMwAbR2BX2aO24hAdWXNErGl1sOluTdh1b9zo
u2Xj2SWZrlb9gOaWIWxdPUxLPXutbu3WlSV2Up9aMb1umXFHC4M+A55+qMEEYmBroHKu9bAe6idG
HLcdVGU5y1a/UeFe4Vn6tNF3q6xeo1thTCIfo1SYycaEzjUdqpOu8xMQm7Bdrhkbc1ABIBK7X0W9
FBuujUh41/S5sQNp0lH3uYkoXzBJxW5Tac4064Stjwl62W8EBOCnq3qQ3MboGBJkxaWgzrR0zHWd
18tnldQAyvvxHNMtbo1121/az73aPCjKssNe8lLG4ycS/TtaPJa/M4IXtjtOnNFiqi2EcLVWFcz4
eAhG3TVVCDJQq528qx+kZoSswPWuqXEJek+dnEwGRT5gUHNis8btQogR7S8rFGwhroYjeEcWNkj4
vjR2atn1yGgsFxXv/RoDfOpk7jBUZV19lYwVr3baQF7CcIxQ+CXtlUejBYafZ7mvx8sd1EqsbDKP
LioKc26+d6QZKPOdQB7cL8MbgRhcZpP51BImrUwl4F+0eBESyHJmco773mA2WisSLZwk96zOuy8Z
hmgpmfALO/O5nSHINmlCNAwC7DAmpC9qZXu/ZE+D2i37pkkOmtnwROGr+6JmiBJtPpZ9uBOsA+yN
dXzbvVZK96rMww9D3Vxz5LWmeINmXD1MyKons0NDmWxIOGMx3ZsJF4M9IdWpim9VSb52uppuqRu+
Li8EPaaEVPbTrTXBIjGJJ4ssGSYqz9FEqSRvHH9oYl7bAW8Ml27SRO/CSL4iHSlbLSzUPMolmeoP
jAmDB4XRZlehHxfD2Ku3y1reyLUdzecIuaiH+xtgUgFpcss/Fq0/KxnHVil4c1Qb01aNvMQ2A6II
OjeZuZCHWQuqZL0ymvvasM5PyDNJ+G6WaPHo3a/2NJ+XlqVJxjxqJicBaioji3j2yT85camd2pJv
SoV5RzF7zEFARHzp1tH+S5F61U0Mjt3riFYjsAfrGDdlOOT5VZa2a9MzUWgm3nYZUC5RQXe5gg5A
b6NwEX6kxD00fevECYw9AxYDg1UVMbbMtWitpGi0MqxeKxsyrye6nDoZPjq4ml0pG1ao5yR+MQTd
9zEdld03+xZwygJ4JRTkEhTRFh1JCtgh+1o9ofEhYCS/Y2mprrRglbEknproXoqSfsfW5rbfJZCi
oUjM9DCPJegyzZNdVm+WJi6j5WVtxHinh8mITtzJQdpz3cAMgYP7U6izq0DpcXT4Qm5eGHcyG0dX
MjEfsUvA94CDUuaTaHUeJMbqIQltHNgXnqxSW1UqgzwyFWwotomhkQGGMw/rRtx1QaMUGq73QXVs
hGzolFZnNlTtgMD3rfkiwAGUqSoIjGjQ/aeElhtEbesMn6CoqLpj2Iip484ZNnHJ9U9gJkmQEisU
amytiv6RWCAnnnhWIcclqlMb3CUilELzpm68F5zrZO9wSSlUhaxKKB7DAUYnERYwXeuHBUZIo2iC
EjZcsY8h5kk/4pVvh1btJpZ0s3a9AlSnzJrO2dKubhayR1/4SSy5KfPg3AuVFaT50RmvDGkP5Qbn
IM043rDz/ZRbhot6S9p9bO4ru3gDXPo6ZZe57j9MYT7bpf2DWdMnTc9nrKG/zMEoQqArfsxok+sU
nSSrJoZ0zGwhg3JTR0v1wCTquqpLMFqEjwN1GshQ3SnTiAaJvBH80C2oiZuk0DaknzpKGWvW7iP0
VeoneQ+D35YVDpSyfOPmdWaUDK02ZU79DN/hU4p54PLpPkeS+aY37MHTCu/+vPSv7G7YAJWvYJre
FD57kj/IdosNbiRzvaKZfoj5EW4Nu6PG0AcuO3vV+/rTyuRlX/XgnOGGVgqU+JYjTOjdj4mrJDD0
CXH1oO94CiI6RjCr55/FEn+tS8wgK/7cupJfjwVXpFzUgmdCO2Rf+ASR+PxtLIuYwpB1Z/9NLORU
cl8xkkadb/FASBObw6EBl1Zt7S6szQiZPyzYlj3KTmu5eAv0dHP1IcezcKefkZ2yY5ayr19vtlRM
+96KO0oCylIyy8GKvIw1mnZZfFdpDWwnT4t9qfP4skvpecR8ybnYX1M5Q8l6+xgMyo6R3fROaRhg
xyXjwJlDolppFmUDjRNL3Od5rV4aHqFudxObT6T4sqYFEiavA57Oa6EymmzGLg0Q/nmZTLgh3jaR
TDSdSvbWntCRzS5OXvi3rWntetwzCeX2gn6KciDZIa8AA87pDscF8FwGCSWIElIyGtt+isj+64/T
cGrxWpB1UDxQEAhXlsGXaYxVGUwRbCEt1zxl2LOpNzWdctfg5mbjaj7H8MSt5G1IdSLLm+msUsXw
pnwWg/jB6NccNfLQTA3bP+U6khyS6HvLjQcKbF3kl0EZE6+RRwRAsWDyPcNd5vR3xn656oCqhpVm
qLaA29Z5c+oAGe+2on8tq/bVhM9rW9k1zrgVdfj2iCK+sBTUFi0dYCKHooB3WgnG+L1Rb0HMdWJg
ALCf59FwzBSalJz6RGXxtqXTa2veLmQZlnpRnAxs5yhV6hXJRjaxzVqi59XOeod5R5DnGjYFau2p
ij/TvH+tFuo9y2C9CsNzR0bbI9x4lgUxTXiVMnmr0bU7CMFzT+0v7OYMuIem5utpc4Udj1ncoHpL
yZqEqGcBuAX4wu0AkpTeANwjIq8CWOHUlIFkPzVMsnczmCwkM/JFzkw/MszXRZ/ngGXN21yvrzrj
VwPEwc199DDNxGysMoKxonuaEQmngKrTCX0fOnVAAbczWks/NrN4jaXqVJQ9IVIDMOUkAkqW3mz3
g1SzaWALUJjJU2l1XyUIDUVI39eOBwGbe6Ji+k/1VrFhQv2sm/xt7JXzOmg/O1tBUoCuCcw1qiIm
8Bcz5nrR0oa0TsDSGYKsrTgnFfP5aKGKgsNB5OGAu6Gxr7GBokmk2r6KCerRp2D7oGjsUlBes0oB
ohtsjWe7GTyDo2bXW4QdmitxEw1uFGkeuMYJK0AARGV1O8mrGAYrkNWXOFIPZaJ/AX06ZJNyi8vA
HiJ6vL/DehWVZlHBU1DOC5VBgcxEWLGEHhjNdznxD+Pue80B6dDJ6Q4iqm92YtNi4XHYrY1yaiTZ
M0eOeMSyyG2f6IcOsLafIebck2ofCoVCLo8wrRsCJe0CpAteYGLyIDDBHmj9/UKKnjJ6rU09lMoX
y7YOCM6t/0I2/X9uKvqfSLD/u9/ov2GEvWKKW3z83w+xP47VOxCk7j+anf7ta/9tdmr8ptuyZbO/
NoTQNeX/zU713zTbljVVZ7bK8PRPSfbiN10xwf6Z/D1bSoOBa1+Pv0Lutd8MvoliKZqmC2Gr6j8z
O9VtBrR/GZ2qyNIZwGpChmgA9Z6X9+fRaVtbhiopWfeiTzSw3Z7e5hVCrhUksanQIBYIzbMPCTG0
a1skpEHnIhfDTKj4UJc3s6gDuC+FpQqIpfZTn0TGTkhrQMNR0ZSQq7BOSB50iiJBJEhB+vxum9en
oa02P86md72w3/gxsjuRvrIRZ/hr0pBvKKLtSYac3DKaK/dC3EwQPHcxtbKw7/CPsAXcj7YMtWoY
Q6lAuAzY5gd7eLIZ++FF6fKJoHswTcpg+pTojWOpHWvvcaehMT1VxniReCRtEqD7osptXvNbHnWF
G/fiQoXeOCRlvN/+rzGYslY5IwJ4KjzBFfwcrLpLg8iMJL4jIJjlntFQoI+wNjOMwBatlKL1QWky
p5H7kjTQeMXRR7k5b9LGNyK0Pmsf0wzgi/2ZKBUqoTo5bqgEXLn5ptgGMDP7vdp+4A6gzadLwQFw
lBIkaxPfhWyUAkpF8aGs2sXaUNlnwOwT306ApG0pmkmmHlZVnhDXXUVCscGy17fq7TtN90e6IjvL
26fRLk6SzBxQ71KZgSaA54WWfJLqN3NTbeZXxXmqWWNBH//s6pzczdGCVdPkCBYtcfnbAK1Fom2U
gxdZ+ZdqRQcQ2RuUow45o2ADhqFIKqH0pCzNSfojfBbebJ/UTzEAnaVhBIggr6UgTO8JFzgyyr8d
8NlHRMFBoOY7P+wjpZTZjY0SFqyZzM58NCeGeGNuhlV/UWpKelU0IpAHIhVnncAuE3aZMqcTvitm
2LHik/CkwA0kFKfSgd2ZRfYFueXaZB49OxqJSXVkin7ACtd6q+HAZlj+t/WbqrA6LW2uvvZ2QjC+
ED4dczBRRaIi4lozloemfZMH/oDe9W1RrbdcTc4lwlhdLn9IXUlr/4r8Dv48f99DNLf6eD+v3dON
jRptQ+OpFV+dDOpnPD2u11GCfKtN0o9f4yccW49ToXBBDWdWEkzubwO6JvkcMelB/870+VrGpGdY
ifE8ItGRDApNnCdvkkoZUPUgL3QiKXymg3ezxNHTy7G7DnqH5Wj+1I0CHpYkrqnAQGWvmsHKdF+P
BBJNnQQgsLLuzF4LEfkQXpz2wHnQ1RHYc4F3xcCIUqGNIWzFzQPxjeDTY7JQpPWqLo9NN9lOl2df
t4l7vnJF6pL+JEE6sfPE5YmJzn19LeUauoiCWZA9u1qNvlEkVGBFEs6q+FjWSKfDmftwAgHW8cko
DPE0bPOFCuD1qixUxpuuYRtZzPtZUi/Y7BmnMT3ArUblYca92zYTXKoGI1an8kmShoI7QsQ9A2de
hFoBYDVXeS+RQcLv6Qwxu+tOZ9uMhfktIwU5MKp5DWVgXoti4yvuOwwPaESwRr82s85ClqESFiCA
vem+zle/UahFk9j22YogoKIcjPNGuM3CBRDxwdfElJvyi5ZVTz1vUNZSJ8oEzwvwRXrsVSyWLYNy
J4qKEzgfzCpq+aFt5WN+C/0r0cap06cQKPPRvrIQNwEn9Qh12SSxc+HFkerm5z3jNVCdhD2kH2YV
E14oHZKOvY8xf5fAm91yaJR1eInT6TJU+Sfl+bPCSDeqaazkS11Tc+q3OIncah/yLvOahg5CI8tj
7cvRX7sZpIr6VMtlD0JMhxqgjWFfz6T/VtvqF9tuTLPqVBUr4WddhM+qM6lX1bQ+yH4EI9+hlw8l
ButqBxtzkQBZxtVTt/JAlchjwZlo9qmvr8qFSPDvsbYhDBjvlYnvhy7IIyXjS2+QGm4cSfyWBLOq
9JY1ahFHl7IPLZVPYHf2msl9EpXMCPtsyV27nEmmKO8tuJgA3mRXwrQRmsZw327TY9oWhlPUSqAu
cHdhKr6OJa80qiGwSFtGMnrGA7Fz45Q/tUlqcK22IrejszFUruLJ2PTBN+xi9XKjfFjajLATHqqL
frv+rY7KMZsSnDLYlQvgLAQwkVtaujApaQGLjscPb2Q7zWXwnSfCrcWuLsTZkYEG39NDiQC/KytO
XQ1NmGw9TilGrFHPPKI8KXH+0UfxZwbN5iaa4jlAsUjAJsjW9vU2Hsh56CFAvG6Y1TVxiXkeNzLo
o6jP3mgd6JYLaw/ygKntbUyoy/XdqD1G8s9VZwR0syOgf0m/IkuQC6LvTWA8ijm6VbN9uzFCvEaL
s/sNqaVJ3aDl3bQnaUaIFrZ8Vz0WPIyCnA3uLnkcLThGasyLv51AALIkhqLbtcAXWTAxdoUtY0GK
2asuJpqLHJCDxUdQRcsVkkIA8HXbyX3yOaXzGTPAQ9KoDkFjwh0MDsiJT8ApMoYSghFZ1PP0FS0d
l1qW5KLRAktebzPRnrOhChQQWBCsEcMOV04GtFVq95pb8Yec12/5syUjjkLNdeGdiomwZWanlOj4
G97wHCs2mSeuovFl5HrAcoJDRTnQ8fEOstuV5vdaVkG2p0TYR7l9rRFq7zA4yG7DtPAgmujbIFWk
qC5lGVhoFXeLGI4aQw+vHV+wordODnbK1Stefs7D3FCV3iVEbXEFpjCn6Bg0F6busnzV9nL6jOYR
m+DNB1yEA/FHGqgid1WL5vYsRvipcr/FG+sjJ4OmSKrAQW8VgvpW84escHXleLE8W5qJgWN8aAjw
WspsfOliPP8qmf8pXcbf7Qr+Irr4u//qv2HvYKq2rcn/sHt4Br7eSaef/fDzz6qLP77y995BNX9D
O6EoiCgsyzJM9Y/eQRW/ySoFt8YPUv/WIPyuu5Cs3zRVsU1bV1VT1mXToqT/vXmQ7N+4aWTD1iwq
fk01FPOf6R4UlRblT90DMwvTMIUqdIPvZdGS8AL/3D0sMAPF0LTFMR5K3GnVqAcZQcKkBkuPFTGc
SrFO30yrIaqplbnSynTZ1Uu5V9DMb6J92LJ3nYS0htAzonoxdwGK/wl7fnYqQPFHC5SD240HrdBP
y2izZc3Ko2RBJ04i9SEqTOK2ZjwvA4vg+uZtY2HDqmhYj/L8uE2Ncb9G2cecvBLSZztK0/iyXpSH
0cTujG56xtAes+Goq4OBQZ9x4L6pGTih/s6dCag9bEUu/a7SXqYtbKcMlr7KZlepLafYCJGcKcb7
uIscWSab3sKTWk/Ldu4l5WnYRieVi+JRGjmexoTZtS5g2ktVhDSOeK15xOM2jGkXSnAFeQJ3TMJg
PYosvRLp+qU0lhUMNqsSYaMxwbhxaPIOthPvDOSRgpN9+tYU+bvEO7mf1m4/FBzRJTlKIgMCIdYB
lrzybq3w9qpgyH80nAaKrEYXJPP3MYuIs6xWKTq4le3AROjZlKCYk4s9io5tB/+IiXiaHwU4p17W
FJd9Y+y2Nm68BOtkQBiQvG8s85iPEsy5OScWp5hesMy0/kLmVSTraCujW5ZV9GxSTHnZ9P1PLffv
sq5/qcbyoU6J9kXp8x9dgNxshmrIitB0dhx/vQCxvefbZDXNUYoyTK20jWEzMctN0QXAipq2w7rV
niSTOQgxj4weq2ViP4lAA2dMHtMcqiyR8zYla6QDstmLgecoFAwajPiHMszgOGeo6XEnu/VCuv20
wV205MsEwCO9KV9xQeck/djsT0lKGeKUorbukm/Sfb8Y7sbw6HlVhhVdC1k3TP3dmGerIslPa8H+
pCjJb+mZ00nGSzHLakDe1A3x3zSuvUEuxgyw7rQx88bC0l6TyoThrbHTM5IML2VNhu5G9klptHSv
gFVxH2dJWC1RGXBtbuGakIA0k/XtmtKbzoVKwgfXX2Zn1DXwxi11zC8bc2bMMVVYYLeQZHXbVwa/
sxFp3/Aj6EeSAmVnYPPodVa0y8yWdkjnlC2MkHOaqVdcy6GdsUZdFelBk3E+3foX2uCMGn+E83AT
VigoreYBjw8IGkTuQiamZgX8LS/pD+IT81BGFXQfL/Gp7ztBCqA63Y56gYxeyel79Sst6uPGSvKy
2WOg8BgJy4z4i1w3qER1dITaMk/OhoKNsXPKOF4ZcHUlJWY5krv3df219REZRaOY76WJGo+RpW8q
7fqgQeHbj0L3k375uXSJfQa3cSyyYjvGFT7GnGUerLVGPqGph0BRKz9r9Pp+j1KgGfv+ZE6r/Dga
6VP2a+ig4QqwKxOVbJ1QasgzR6+9qEz3tzXdd4X+FmGjVLpxOVrG9iR3XD05M/PD1kFssGfk0KKs
9wuSNkduVEE6UzZDPrqlbMjRR77BpRrn4lWdkeBjb3VnDIiXLlkkt8pOwNZqF086V2xFJcJ+gTLF
71SIOqt6HWyT/Vcrz16RnSy++sDA+aUwluGU2RpS3omvYSbiUxpkzxqONeazNTP59inKyPGcc6EH
CmizHUP4+oKjO3IH2bw3IL97k6I2flPbK1EF2DnhxSY3+fKKLPaW3WdnoehBl1eKdSKyT7uHyOpt
maoyF4pemAenpzm+URvakshgVZl8VNrYY82hdBOp3PZ51DsUVu1+AxF8ioWN4zxlxkCwS/VUkrKB
VDVKaQ0XwbIME0E0CPWgmGV5TREvt3preQN+xP2sJjH7MBkhmGW9mZpC+m5Pe7CCaPWMBRwI4xFB
F4n6owPXruaaOGElB/c66idCDyjewAd6FhJ0JuEGqygtDXWF/ErYYhYpNOLQtTAYcojNJ4U7lYWh
mXlEDkX+2JlQQ8ZbbAtl9CPXFBYwCQfH3MdyQKDCDvuK/jRG1ttQrBFrUUZe5Q1lxQpL3wujDDOG
UMfi9l826b41+Q9n9ALMjDvrvjWJGKk07aUyq+mkR0SN6wWxT8Bqj6lRZdgFXMnImIP03UWHeafd
oBa83T/avMcf0cgmWKtmJYuPB0whsbquxt7ENJYUXp5FNcbWXjgTEFYSsePQEjxGJ11HcL7pLOL6
LA+ScggtVHUCdyw44OVrVNc7wW4N4bHwu3pQ3K6BHw50HwS+0iKOuZ1odHH7KZpsD9K8QsRfPPmZ
0hyK3F4caeCjIXfY8niHuY3t8b2xp3O+IXJH/bT5lizB6tcfzYrtWSu+Qe8q0MWToCfG+IOIFnMH
F+eE3mekPtDeQaIOd9qjNVb5KZJa39RibuS+ZxUwkRSBa2VfZc8NDoGW2WJkD/rF3KTBMVaWyf3G
jCU3CVBS5PVooZ8yanadZl++sSDD+yvjarRn7WiRmzxyOHdb/60Q4KrMbHM3pS+8iSapBfnzUiCe
T3qxnuUpQdMgUYcw63u201w+IMionGmjjaHP35y+y84RBBQIvvdTdnPAW/OrfKNsAyUCieVIACkc
VcWGq6qTl8UE6iU5kss223g2JhwRG7CiymTvrkwkXK6r3gdakuAfk+Iz4vNq5Aa0dCF5SrR1R6Rw
yA67KZgGtXAnfYOQp9pPuQqYpoxN2U9AiPPEjg4ZkJ9yYUcFdh/JbVkeQZYOiMil3m81IM6DhnPf
Zvc9A6bCiGBEblcztxEbol0VR2Yvk7Ew9tvoNyyDPRQtJX32yvIFiK6j9q9NPZzymizC0WxIJJU4
IUbKR6gLoxbnhOGajzNbcWDtZrlb8UKwnozuQZDlGRd2g82kwfvvS0DxZoEgceAzxm+Vsk4rSuHF
SKWCuGL9VxNu1kEwJmmmU2GQb98pYJgvU87yOmYX+uo3DsTtkJckW6kmpaRUwlfRFBCAov9uFaNx
GAztGdiJ5HVmeZg6C3cDWhLDwqKc5S0I+hU5DmnGUULrXs2s6gE4gWBc0aw0i0vydbVnOf2y5vnm
VoZBJPpQ38MqBndaMUbIKpLZJfzdZGDkjhbdVf0cahVqDSNB/NvWp96S2r0ZjZgrUnU72FOMzFAz
UdxmzXi8cVvdTqHOyyNAYahYjFCK7D7oY2YkyH3Y5YoC5x8hmxwWMawlTVepZUdS4cZlDOTFUrFH
Y4urlTWCSgNzpFUYigxmjfvzFuPFJkMOl5FcLCIbGPIYlJkaQRFVs8zo5Xa1OlPhdtodAVFIvtZI
nCHiIAS9PZKMqUbxkdqPJDljgFYfAN/nnj70Ko8s8dRgn3TbKaioNl1MJmFFPJaRJPdtuZ6bVX0h
yQUZFfBs7Wdl55diBHavGE8k65x1BNhgHE03H3QcbAJqbiIZIfQDLG/yPAYNeO+li2A9jsMROcx6
EGlFC866tpmKyecAOhnEFTt5aRy3aDwv04jLHklOqygPciV9Yvo7GxnPLM0w8EONI00hQ5xZVVRE
BzYmsyneNwmV3harT1UEUrQ3Im4f8BMquQVQvqLPqtLnoMQutkVKdVKL3WCgF4mTi5S+awL54JSY
n8qs4j/Drpxvp0aXW6fu+1fmUnu5JNR0tDhBM+YLcUyGDvpbbTaY1jLyc3UmCYzFquchB+sEMRq2
02of8kVCtjNucFOIGQCiscfsqO67tiG5Z+tPdgXOdSmbR8IOCOrzSg0tMPN7quZks+maCDE8iQVN
FDsdspkQYjYrUbHM8y0gxScN2DNS9hdTXWl6bmAcAqt9urI7oRDmWe5ss/GLtak8pSomJ0YTDeKJ
IO34tM8qXEUDa+62eFFY8ToNMfPmDhs2O9hNuR2p66FmougwWzc8UyGZj7DkOCMY2shE57W1gKo5
q0QNNPZB6xcWAK3GANdv45Q3ve6ZphJtd4BhiNcW9QAxlp8l5EVfYjqCPEb6UeoxBOowbRWeor2x
rzqUlypJHYI1VkfwW37j+pBtp0NGVW/ebMw3FXxI8y2PCflUW+HAQf8xL8m+qPMvRtwoGuXtp5xp
R5vMxpjBVIvplRp2QpK1uXPOX1imzRMYmso/7qJYGf67Lt5STAYFGi4NOihF/ndN1CbrHYyLdjrC
q3vKoDgg5II3i7C1YczYjW/5hEMa0DQjs/gpoSqMhewvUzEgeaEIAIy2KlaO6wFtXedoM+zQhF54
oT1CLZz/F5bS/z/r5r8Mlv4HuXlszhjV/IdzpaefVf6ej78vpfv/7abv9ToO7+m/XMbq873+87Dp
j2/3b8Mmls7c78yTTAw/v6w8MwOq//Oviqr9JnTW0YZQdcZJqv6HyUfVf7NVVtS2jPvGMthJ/zFr
4q9MhVR7WdVIMbcUQ/wzoyY223+5SJlJCiRvDKz44X8eMenbLMx0yrRztk+P7aG/k+6lUNs1RGzt
rLN6uP2/4s66416HEuMjyw1J4Xhi1q7cR5f0bvLJcjyv39aQKAW/9LJ7hDAHsM9ufyBi873YIyEB
3QZ4utmLYDxmHjlGPt2hHxGBoLqGZxymPSaEUDgj/3tx1aBx88fooHptsBwTZ3XasD32nnAkD0+3
m+ylcHVgJYfMiPerByY6EIc2yIPMXT3Jh5lxaJ7iA5wpF85lwFBsPAM73dM7+bpf3sV3EykjvuYO
oXClMxzNFqnoKT+bYXunHmi2gvZuPbNC2wt3OxR36X4KCXsK0aL41ATheLAO9SV6kO6Kp/xg39Xn
MmwPQ9h5qaPwe8Iv8aSzHhApi/xvh3Oe6It74OjRDDdql79ED3TJu+WjPAx74cGf5Ntqfr/7uffI
HvCfWZ85SmC4qccy/gvYAv8CdsOvlyE8cnpfEK8EmruFYkeuqO/JD9FpOaRBHeSe5PT8ZqCe3cSf
fZo5j8y6I5VB0IXG9+7Yu6XP/MGFOHgyvdk3g3yvBPNDFU581fxYXhJ/C+wLHWa/p3S+MN5w8oDB
Hl1fwObHqYLVnRwUQ7vskByyAz3Ol3IAwfep/rDfhhDXQ8BkcTc+O7GDPXZHwL2nH/rT7Bv3xAT4
0Q5jZ9CE0DXcJBxP5iW6X0+ry3LeJ/3aoWJ0jfvsUT6Vn9u1VRn8AY2j8GZL7BBJ7Haefqfd2ed+
nz81L5XX7pcvPDkOGxMXK66fPpAkGahhFuj7zBs8xcv97CzOulsEER6MET/TLn0yH8x9x09DNRpo
Tk7Z8VAdUhfZWZC68jcRNgf1OH+T9qW7uiovlv72B9AE/iOH4rE8avuR2QzPZ8e6E49UJoEIIi/1
IZNwn8j82ed45Ch9YEFIqYfE4WLukW/0O+MgAslP7/On7Jyd1AOyt3N9tB6zs8kd0J2yfXIA/Hns
j//4OELl8ndu9du0+cf7Y1rFzP6U/zXXoFahwaAMc26FDXfh4DYuQ6sQO8Ou4TV07tfXEKQ+hm2v
2Df7zRUezlbcLdKztteAE5fvyQPgckfeSe7gzx5bfSffXSEX+eNuduiNPBvNckj/uecO8/NQCRHr
Zj9Sjx2wkzsE+zjAjHzTp7vn89a4yoejiA8QbR2QQQ5yQsdyyY8N64t+VELJM1yyB4I0SH+iKivM
g07W4s/to3yZwuFIhOALGOklTIP1vgltrv6c8L/jo+SYjnQVbsefDWH0PfHJRD9SFjqgGl6s7/FZ
3St3cXoixVc/G/dckPt4rz5vj7S4Xu9PBxNrcBjvp0N8Ko7bXeT3vrjXA61+sPjX0Y79zk45Q552
FC5v/Lw4ESaHOR1//jXuCuf9e7H7QdixN3MvrDvd7T35MLja7vMr4+v/L3Vnuhy3lW3pV7kvADXm
IaKjf2DOTCYHiaRk/kFIlIR5nvH0/R3ZLku+tqvdEXWjqmyVSTGZeQCcs8e111p9ziSvhSXIKzxI
TH3eKRhPxnm9KeIlQqnpyqBXPIVwPITLiVxB8RnX48V5CMHTHjMpEKB+/p4d53feR4CNJ3AunumK
xX3Ght/oEQ/lCurjholsfw5QIAwgD7qHlpjvytsjnEI7sN/qlltFDttBjdSIoRCfMXIfWukAOInb
nKS7/Sw+t7run1JqUS7NVWZXvCJowyzgCJz6uA0oK8ZysPmQoXlQpN2SnfqVZwaDv3q6p1zKQPYY
/wzLcHVXdwj3aMbVjAHJjDu7X1M8wuJj9d3Nb06A3X1oD51Twav6WH7bxzSBH62fUp/pDjf/AGMo
B1U7SXggiW0MiDqwPctPhIq8q7kUe2PKvH527p5S/59FdURuP3ZnfnOZOOUfzpGVlzSObPlKKetK
n89rvTFiRsbv45rJI57J4B/h4MMm74Pz56Otm4wn0eCrNm6F40v+O5hkwzkA5s/JWd1nOsHhHtTu
58aD7s9t3cxLooU7afldVJ33eL7Ad8+RW0JxZCnz+pv/YkdIZYe4ZpeOZ0jFDa84BkPIeI7YNsJJ
8gM/DVghznXht82IWuXJPicYqiG0MeXQ2XCE5Zf5TGuCNxxjkz0G2f/tFvZ8lWE0+2DknzkYqKhG
cwD0yRN/xQ76KPbzGBs+xX0e73Aq3+q8EZIWscOWUPkYFLK9jYsVb94Hyqlgs0z+zxcC/6dPooQx
ANTlV/7BriyY2NWvtgcziNs/z1ydyvYxuRi21i03DSeuhVgvrpyzEbYfi0fen/tK5uclgRnI0RQe
3E/Fh5mff0yPqOLM+3G72VPSPayxgR1AxhDtX3ksHkT63v6JYRiID6HDfxovNDp8JM59tDU92kqe
eUJQ14P6Ftu5hQ2P02GbIszBmfV1DB/dJJ4tKj98j/Kwv3Nwdk/iyYifiXsGYzoPMw1TfAfyrjhG
WvMchBLDabCVGVLABYmt3AaA9TjsLR/ScA01jI83ilv5iZ+cxOWIUGkK58seYwl4evT+Im4QrwCr
wdaDQZ+b15yOD/YV3TNuB/oQoc2zJ56IkgiFn9N47sVG9c1IuhNPGmbouMEGWGzgNEQuIhi8d1DD
cA1Amd3G+8p8peuw3AyrUHJmxb1g0JFFk3d/u8kTiy/5I+MHZCKaTmU5nVhOrF6myIzNGMLYOPeT
wImlCzboIt2v8RgzlhqKz9KJ8sQZSX3yxm8bEwUd/AxzTl4XDaYnnWAO4dPUgJLgty3R3GCbYpi5
owTrIrPFoI/iA4Zo4hYTd0AhUnkIi344PiB9GqCGlEWYq3hk8BdXV0QW+1uP4Jar2HkyXrn/5JyM
0xCqnFk1yqI1ljjFYqciiRup5yWU4iGME2+9OKcxziJxHCZeAn+4q2GBl2AnDMkIdTHRnhRnp+lV
xwxDPYKtqiJ4qtkyYluu3Nrcb7ijEFDzEZAsYQKZWg64oxFH6sF+Wh/0W2waz5rBnGvti/sNfSHb
rowJf33ezS19WEuxeolHjBQOrKOJ4MRyZY/pGlz4yIHE1EdQRATrrcJvC8Ov8TvdaeYkJNgiuDm9
BUfBuSCMliP7aryaHF/5YY9sXAyc4n73UYpQ5uS4YxuC9pkdQNSvciUjzoXJWbb0wP3W2ClWyFQQ
gQTxq0fYFid+43chpJMenB0YAjtw/NYnmPMqbvIUcmN9+QzDIwcd3Om3ww07YCQ8jzitu6cIMwSR
VcRJ9TTiT2hcuIThZjTYJIDmuae9hyCgDzwnUMIp4zYS7givx1KWG6jH/cVlnMst32af21txq/uz
wUIrbgPWk58zSkpIbkfFY0KI3d3VEWw5fuZr2Kc+Oi6HeW3u6of9yxaLQGEisskJV4YYy8FRTyKF
lzm3wJWWC1lJwIRuVF7TM4N3UBPHfHtuwvpcntNzy0wx8hdudocI/HW8jl8youU9dCI6Vh5BEON5
T1VIShWzlhCadE935ZAN5mb+GvUeIwRXsiIXakGipDbqwjw+iKAIbolzEKh3cxcqIaIiEXZJ5Ce9
l4l/QiiSPjMUSs7gUOQRcUsX8IDC/TrfbjemV4S2PwVH4EQ0uv0thuFo5O3VQCMrSU5QLjq3XaxF
R9ATsqNNf+ouxm3yaABG4Av5nfXUm09UoMwbArEgC+vNpSNKKkEpHYaqE0vktti+E5iPC8bkNF2S
U/vE/WWj6L56N5OFNBf1fpVgo3TzJ/0ECO+iveif7Uf9Po+4Pby2eJeyHPOn/ItzO1zM+zpKgyqs
Sxdy0BRROy99kAKKxDEauqEIM0UcCl+gEaSRFPRcZ02kmPLXtJ/5GgJKb/YT93WKSyIpI+Iv3N4b
3Xti04+g1qlrAz27yRFwI6+ZQy1awy4gzIuhAdH7GNw2fP4vBnT9/NoH9V2Cshj7hC/aR15MzCce
L4J/oU4YxnwTOxl6H789iTzM+fbcHN6QnuhHfbvQWb6abEBpvEni0We88hHMrXrKh9MRodjkNT4y
COyH142HmLyu/hpuwUfmlDEKA0MsaPxarNHyrEB3gZeyuyCHY+9OfLf7Igxl6syFyJhDxXwGHwHA
uLZLl5yL9BKkeKSGCvIMh1D1caevI2Z16pnkYMaL5aivSLychiADWxluX5F/CRI+TkS3Se5upF89
nwB9m4vMA2v8tgrXiVI7lh7U0Az7UCxjIk4uKGl9RnT1dk8jZFhwbiKsIwjCrCXs6S4mEb1aAbsd
s56GRQCmmvPASFCo8JoO24DP4cGxd72Pk6fhaFm8Jw4N2rL8EQ+Adk8ogm2xuY/z4T19LSIRz4rb
JVIQANQsZybNE95Dfk8hn7dczkA9XWZf8HnfDIpLtZprAiOMQSI6JxGAUYz/wi+B9ynxLo5PFZ5I
WkR1KKB6ODWS0QZj58MGjBu1xXVw00lDoyaYWOzsHyyk8+BW8kU46BBEI9gcIEH02GL8nVMVbRFC
vpxOKRKvxP16253BBegxldVT+difuF84pTUYnwGqEnsMno3vLYIlsuOObANHGon6yxRlwgwH4i6T
AmCUCQtuFsiCv45EjFLY8UFFAKUiET9gXn9iwQRSYXaSz/ltcRIxNs2XPFRdMhDd37gYJhmC7gup
Nh5GpIsSUcVfp7G6KsLs31hpfgu/fweKsqUtr/e2U64EqUSa9eE1FJbw68Fn4pSAJvWOD2GsngSA
B2ARWa3kFSSdnG90x7GAuufg6mg/EagcfhpX9yLe2k5MZFDhAPOLV1CoJRGZusdd8pRck+tw49zB
5RYspzVSqHAwmoC3oMZEUL2eDWpG43P1uAdpPJ0S4r3VM7HYMtafQk1cn8drFS6XIW74Y/oYoSC/
ThfzJCziHNrvFpG2scLl/fZ+c++RVwnqaHw6XGa2r8W78YtwA8qj8G/Mefk0amLFbXEB44N12dzX
hcONTOM3U+W4sA7i+rHzeDtwUFgHIz4yl7E4XAejxlg1BgL9DOAJcabwKxCdXCSsoeLbZ/MrNFHY
FVhfJox2ETbcPApLFOmESzlILFdCVD7fo3LigUTmIwp/FEFrKJzSxnlbfcwErxFhe/KwhSK6AZQt
omZXfT58ERuI8p0aoK6NIRM3Al8aSZEZAjn/djkZwafq9ZgpnsiIGwHiHTBCfG40QRvEmWspZS1Y
dMTliaSx5BsYhWimQDSG5jsuHTOQuEewPEsPtGWwB1ugnXNSfca3oyXGMUc79lILOBzkWcwkEitB
L0/8A4OoCFT9hghRxNhkC1wDsE/PmO6c++4qvy/gEI5zpGWC4rpyvIURUV0p9byaIKzz6H3CleEP
vtiTK18PpFqX/ZKGTwWRIrA4F6ISbET1AA9hdh6EAYlFaktyzZmFZ4EUEAMTrHciRJyJf0SIpwVQ
0OiMO56rQGZBIjDcuHHzCdeKLQEQw9KxCIRlVHII6jrtRiQloIQwqVgwYcduktfqNr1f/Q2bJEoO
KLphqSri2b8+rXTv/+S0/m4Aqi47o6wy27omX5Q7/cyUJmUIEe89gTZ6B/ONeqXb54tA1sY0itBS
CZt7lLuoMk8/Gaf8nXHfXqiqPRyvTNPcrV/LW4iLY3x8YJ9tQhJYMKkfi+gB1qZz8265dBcl0s7H
VwTuAvSvPKiQqHLuYX4yCQynGxJowhhS4xMQmIgkLhzi/a4i1jDvh4v1BKyNsBRR+hBdp3PLFslv
4Ikixbz+hHMklvTlW3rA7KuA9v0Jou6fpnN9gxcioFXxZaBQKHL2lCZA952cB3i919cF2r5TH+qX
/uLcVSfsO1ac8jmVN+1OvR0vcIgTVIsEv4ic+Nsj+BeAgf+4+fNviAQGHqsbBp2MP58jZDD5c/tf
/+u/Hj+WX5gnrD/+2KL55fd/adFoyhvUM+mq6PApOrBZ/gMPLH5i6ooq67ZGv0WnFPQLHliz3qgQ
QBiO8htF2y9wYPEjjSWCpZFVQ+MN/06LRvmxjWjBFGHozPkZNsMmmiHbv2sjqrJztJJRtQ8IgxT6
0ybDvFKOvmVh86omaAeIWeBSsSpMCkWOJhnc7+7cH8BBlR/P8H9fwe/Ocgb7jeYMrKDvErc6mMdq
SATh2liv+8lg9s/uH/L5Ba4tb0JpxZE+/89u4R86k/9JkHfmRoGvOey6P9/pl4+AmfPy+/3926/9
vMEt+40Q1jZkVdepZ5qi0/hzD5KfgDKXdRDtIEUNXbAJ/rrBVTa4qVmODeLd+TYR+yve/dt5gUgM
UkBLZmMy/fp//jc3Of3S/rKdfmaJ/O3779HGv+cZ/DmiM4Dhi97kd40JNAItODmAuKTQT4/mQWoq
gTvKlupTuVRRqlLlBFXQL2C+c+uUw3g+m/VZqaRTZmdykC1Tdk7VllZDpVJMsUtmSQ2liSArcNW1
Vi9bBeqSLwJtbD6Y2vxuyOwbC03UspceN/QhrgrkV54Fe7PU7EEGWT2wOyjF36pG9nkzmeE3LGRW
9PGpLJrXvtYgXFEKH2Hq9oYbd2sq480kiEeYz0eWqEb+acj6MEUQq5ilzT0cVfaL1CzgCaP64Oy2
l1UV5G29YEgbv0hD99ap1iiZyNe6EoxJl1/WdXq/pASguxn32WeLGX2pkamsyUi7JkhnFx+S7Os8
1hHCmR9WJnY8a8vf58pdrxmoos7LR2ZByX3ap0FXPxvFunkGZHIKgkn7RNerHYtHCHvU62CAhduM
HdKmQaAQKgK7hg6ZvU8vCgKZp3xqlWBXmYSEVPiwNAhgTaP7YO3wmG51sURTPQwvQPi9Rd1A0U/D
QIgL2oNpVgMZiSQ1dbo0thoUyZBFqtXrBNvHaN8fq9LfzmbPC5XxsS7X8awXepj3a3+Ba7L9skP3
9VRLav4E5LqIlVa+qSAy8Kd1bqP/WQPzb+gjFeHF/txqXD9W0w8+8dvrf/GHIBYs09YcneMNQMDG
/vwCWdDfKMIfOYgDOaqi2bQYfzUX5hsYtTToxbAWUN84OIlf/aHxxhZG5ztX+TfMBfP4P4SUvL/s
4I0hOsX8GLLhiD7nd2ZDhnBKSksKEhmsEhONYbX2O8EubVKUPHpYw5AJtF8LCMA6qKf27H2Vvara
gyGPEMI40HnTKQYg2OWVr4wkKJBa93IPZ9kzqKHLYVMtXixPh1rwqdVptIOyfwBv7NlAY9dLVwLP
+WjVX+XpnCB7cG/sntOeq8fUoJRCaZ+VOcA8KaVYN478tqjvDrrcQv4RJEUTFpqK3oUr15dDc010
nhX0a2ySQOVpowfj3OvwNltkWQ5wiYQSwULAChZsyOFzsdPAzE92XfuDmgKOBGNRMGPhocWBKkLp
Gto9xNOugAjZPelEQX14Y2yW25NJm2/DfL53gDiXMk7KERgsFDWIYuAdgjWNB0O7lnId5khlbfUH
u/zk9bIG1hSNJGYU0F9ER3nwSqiiU5j8hp1SbEfnQQXkYV1lrFyignwroeJCfy83Vk9e39kV3FKs
e0vWcFWti9ZmJyiLmARKwyVHprxLw5oZ/bTPAm3bka/4omzKyUEvw0wYmthLf0k1r0POEoWxCKYV
v0zBTS3M7+WviCynAFLnKVqAGC4OUyagWyEL0jzBNjSjEzfvg9eP6H45LCItI/C3KAqgIGk8b9QJ
1fwB3VPgil2feUawj4pr208zk9YxxGtp/tLK53b8aM2MPNq9lysAKi3qxu3zAJxUhaZpWn3k6gyc
TqtA2PPaaIT3reZJPUr1/AbMQkwLeTVo4DZ9lXTULEqhpkb3RSEz5fcOZI6HTEU3UonqrfDV4oVd
NRgoqcBrlus98NgtLDXFk5z7oSPnB6NMuJVyKVv/Kv5GDGXXmxTg7t1lTENTfV36kZkimPkkcmnp
U31Afbo9N4LwBvzdmkOh1wE0PCIDskyxrIrHMiJunKENkZgMTeU0vRxSeQcNIWRJG2v1oWrTW/Bo
w0s7Po/TKyrznt5OYC/ZEEIDLaU27FC/5mNkRgVMQN44L6/BkejZW5OWKSOa0vLTNlHrZ3y+G5ke
BeQ8npWBh3Kwedi5Rz567Zb66BD4dmq4NgLUUw/vmAm3AOgDaJcknsScsaqigtvhdZ5ue8TaLCY5
S/vkDM8lkBurS4OBPVDVTEojYtpDLmf20aJtfq+CdOo05j82f1q4SNgB9wQkQw/iPqeEamwAyjdo
NmlLczEre0V8n098r712LNY8KHnJTK5IhATN7gvadXXkiMGR02/8fGWWVOwVC8nDwZslhfk8xAfP
EjhUabkibvqdEf+DUN3CNH9XHPvFNhLoqWQgsi7/HtalWbbqZBNjV2r1dQTme9w53cpzBeSysuWS
KmLX1zUK6SBX296+TJXKUZN8xT7pVo245hbuPPFFVmBSAFglVBDNLlw02tap7nYwBBXwnBsj/QT4
reztfoCPFi37aRDbv4fABHrbhqbl/ioO2bZ9OwMjIy1glWBzdnQYdW2oIUF419lrxQGy5WfdimpV
8xyefA+Tsjo/JzAmVkRJifyqFz/VYcKngfiFWNBfh9ehfxg3Ci7FawIKpOVeQ2Pn2pAPm+bdmL2t
J+p8289hwg+R6w+R6h96nu/uLvwx33sepNDqstW5u0f1VG6PPUymqASx/Qu0YuCuRSJ16r9q+q1U
3O7oGe767o/DjZH3wV8/Z0EA/t+es5g0tQ0xKIrD/XElzSJJ9jqWPOcWZwctAtPIwJEyWDRP3DjD
Cfvem5IzZMUOzVkQVuP9mAQpkKrCCFqKvmYEB1I5R6N8kRqf5FHtoJy9o1sz9K8d42nSScr5972m
RaWJLLkZwxjmSvPdX1+K8Na/lXO/7VhHVoEzIkDHPK4qrvQ7b64VICpkgP3wUYaD82meKgTY6PBa
iO8O3l9/1o9gx18/SzMtTeWuMTz442cNSuVk2VaDWNJD5kwsxnCWcJ4jpKDsT7SF/8mnaeL9frg2
YJ+k/8RKkBQZP8/5fndtqy1vkpownCfsDQNZDA1wrDKwS53CJAknEJ61cntVpf6DJPkOPmOVgDJt
zysjaHMKgAOd78FWbpUFRueSRi1SxsyZX4WVb9D/haEBKrYO6vHuU6q/l+sYLr0nmL+jhkO+5tNn
Q1JOSfY45NOJZIROKgnRNkCKpzIbp5xQarofbVTUnT7Wm1eG63yNRo6NsdgedFqj8sceCtF+fl2z
wbP0k4xzFWGEZNHDKOBeodU5XvgX93rd5SRY95tF5Ek7hJ1EBLoCHyspE6zn7jCnoWbea8vbRKPI
Lf1U6wrM7lI8ceb3/rU4+rNaxZhQj53iwgvs19a9OhPILKsvPG/OsoV7AGwrCDi9NaHegOcTV5uu
j2qZu8mzDLAfNjQYA2Azwp9g8kTUAKmyK4nDQcWkMuA/wNAPCXIrn6zCRxLHKzLTX/b3ywRas6Kd
uYJoJ2fB+ekS1JLzBgXTZ6ZN34/9PRz26dJBZGe7DTLK0M/BRAIOtQmFxPU+MrqLzuFSGq5zfNFL
GHbpTjc5HMGEME0KNfqLuC7hUOr2vRjltPrrwaCH4G1Qcn+WeKjKT7bZe2LNPT5vp7MpAralRwXj
boa/wMxo7UHgMNnnMiUAhrqgLujBGIDgXIlWiHCT8yZB3pietLx+b/RDrGjrtV1PxU7TXcsFLfXt
rktCIAzIucfa/Hl+0dDiU1r4D5h0mPIsaFOCRSpOMFpsbawzm7IpDPPl0ASuVVS0S6ClgDitSDbm
CG596GHCFLeCBpynq7w7aZ9tglOlH1ifcZe5ef3mlwPEnuFMghQMvBkBbGI+Q74adO2XmatIiDbF
ROLYxsJdayuJNuERDP6R1AzxyqERHsmoX0u0MY/q+SgqWGkn9Oboo+k3bffQFzmPgnqAwV4s0sey
0QgVLwvlqyJNT1OXPlYKszpiQ0jP+wwv6fh2UTZkAmiiGFCJp8QGzUhQ9bran1Sia4U6/2jcWPYN
TP1eTlhrf9JWoDIKY80jDNZaZBNTs/FbFrctZ6cOqXOIvTysRLMyHiul+M886QrIxR6h7tzDZVWj
NENyVlejGVF1s19DbX8vQhGiGyelVcipRG3IPRb6mbg8rX/HDkBLPZY0XLOrweMJiznC8MQamUpC
oJ4y596iPiDshdWnAWFRa23fvNVsKL6BEZSdeFiBsNWMGKBnLU7ZwHbZRVS9PdbTJ5FEWL32LccY
+jWw1NeyogbOKpoC2PPyyigIE4xpoNUP8/gqgqhVPzVoWOIUdaLwzIGzG1HkzMqCTFpg5n0pQWeL
oNg0Jb/cZcYo0f97NKHkYwrGzbrXZnzflV2srgGzvrGKsmnhbIE5KSezy+/FMKTJ9SwSJEXglR1m
ZIH+TTQYlNIfM/iqxiTujXc2lPz5/Fz3t2GR0y3npyKzGLPOh/qcFMbXUHqrTNplPK+t+yWxYDeI
1MHBizpsNArHXmMTzDHFokNMDw2qBf9Am3+WkiVQPjhMWU7TQ75Ba4CRtj6Je651PUnW69Bg94kz
nXUJFjANVTnEIqOalerOssjn+h1ndECjYngVSLGqjGbGevu0Js8kY4GOEBqDu3IA54EVG+wXlJba
HHoUcAoi7R1eKihklgHtAchGeazM4TzPxZPCKD1zV2veQq9V+esMioc1yAuwkcQ3YEUVfOXZcPgM
qQPzQBrVokXO2I/4wyBSIE16tGnXmQgSBcMK7gVtA0nSNffdxEidlASJuhL2wCNdIE4zwXMFQzJc
9aPy0JfnJIu76tEBCJ190o8APtIkecmN1zxnDPmRUpEnnvXa5JH5rhpSd9a//rrYFpEmZ3rL4HsJ
6xHcs15uSfCsGeQV+BKkPSq6WatBkLdHggBCW1AMBHuu7X4CaxBDNUxH4nTlqFW+yuVNqtCJNxHd
7K+wmMPg66tDkALWUK33QjdLAZUBcas8AvLJPi3c2vzJnh+xrHBXurNKT19Vwdqhu5cZtWuXFzl9
XHXoIseLhN1EWoqp6KdWe9yKjxLmGQ+QcHxETeympHJpwGA7IPsOcUxTPfZbkE53DIHnS5xkCKOd
neOWMUTULrgKEQSJR3bMz6A1Wgg/rMrXEVuEfcZPbcjnvF3mVhyhtX50kJ9t89kr1dBgPKjUoXVP
bVj5gehJyrkBk2ABytbmQC2dJynt7w7USg80QyjtuEyuRI48h1Nvevm++w5jGwNkHaLe0aP9WBpc
QZ+GmeY8lintRgeMG2fKyGnKNhwkzJ9SjXcOygYK7NIE/hPd2xHByyxu+5o15B583QMOwRqqUAHL
p/NEGPVQ3qdJJDGbWQ5iA1F/XIUkI8VejGRTXzYJhulixdwyBHBMXqXEyfHeUB8bFRA018850Jef
LPWJmTa3YmQq9RYz9aGkCzam18UYmyBy2hn4MhOaeOhAqzNAagTd1YSZASPxjp35fQPMbglQ0IF5
r0EyaaMug5Gsi5upfj8sLdUkWtcmeCMJ74AIZY+U+touoQUXXUbcqCuTZzlI8xFOWrCEKYyH8MGI
RTOJbHhZPZ5qtQo05Hel9XHevkI9dpKrD6NWnzKCl5LtnWIPx/Krcnyo21hDUFmGmnCuCT0e16Fg
BOKrpi4Q26Yuir4BAsw8cHi3jK9io6jYJiVB6PNxRY6nroGg6sCPx0jugayYXw8N8Bu3pMPODZvh
ia/NPQti09Rcfm4yUQwBtj/nLw3i6LqjI9G+ego8RZXy0kC2mqTsCUgcIeaCmy4JCkoNNBuYIRaL
OShvg7zM0YxhXHc70ISb4WFOWHCiw3KYucNCrqJ2wDRAwvD6inKNxD0qugp6J8+0QJsBX073GtoD
5k2Yky+zHCVR4IAcwLKgeVzq8bqw0LLyCwrtOdZOwjpkK6Im/cs+A+MjehRGAn4NFn4D2Y1rbLo7
CPPuzKFOSrhZ20NN7i5e5oyGlyPkNcFoITcLGkJSMBscM4itZT2L0Dh+q48wapjIcx0Y+oTQeAqN
/utu0LGgKpVTPCjqPUQ+CROAs9jVG2e4qyqQ7WT7mr2FxCgQh3AkQARSVzs0CXLFNVgPQl8ju9Ql
cIB6CJTl6mTF85LSri4YSNkv85Cejlx+ydcEq74GBZoxot4xGTNa4eN5PN6apePauLMlpeJEfS/X
n8e6CEXQK8qGo0ZLhThvonnY8QqdcZ8uiTWLQR8CT1i1gnHbQlH2QTk3rPHmmgVOVTqCVSPOyGd/
VT4OBkeeSdRC7uKMoBKX7a527rOVzePCdoDYwFhh8BY1yG06l82Adh8VEKK0XFOiZoIKmPkPk+MI
TQocBZT4NfY0OnSF8KenpeIZZJ/HTT5ZEwDDdQ2gTKCgK9+Yy/NxDIAqs1DE7Fl5uJ8P63VMVYgJ
lZMIsiopiWH3jZyxupPW4XaFJ+CYeqhWi2dNRYM2k/y6yd9+y+7+BX31P5uF/KEt+R/TfP+luUiq
++fdhfuPUpVLr1n+URrH+Q9ak/z2L61J5w0sQzZ0yiTJGtk/bYOfew2W84bupw2ZFv//u9679kaw
9FpQqpgavyL6mb/2GtQ3KKYxcWsptN+Z7Px7rUnjx+rEb63J31UlHHXviq6RaDsR6t5CYaX5rQmT
TOnkzjurqKGE3MwhvVqylRawesKZ5xxw6hVysT5YxGLnQd7SZ0NvjXN6VB+KdXzZSENuu9UC/97U
j+awEC0udVR9C2Pg08EpdZ132GR+ajY15yyrrLeZtkmMMzD0+06H+RytV01pzgP6Jy25KqUomBy+
DOhWCH2xR8SwXpJ0tqHMZrR4TLoEUlVaoHpNYIEyFfN4CtXw0rBos6bFFVaDkR7IWFxtDeKqJsn2
uO1gIO9kB8hhucpf9gxlcGOU1lcjb5J3i702D5BhGEww7Kb5gryRiqrbYZECW1AYSfZnZZY4pfQo
rBY4XpX74yoBw1o3M9TturyFwXu4dHvTvNYybOnVUb0fDjNFl0EDwuu0KCfq6HnWlr3dSI6ixE2a
aw99u2sB2K8Dc1XOZ6h9LV+xdiCxjsyXZUJPwGA34Uoa5505IFzuJhOE8GozAjyF0+Z2gKoZZoch
Q166m19H+PWhe2ATIbpuy2hgy8N6ho4W9XrUQgLDGem46A2iv0Wy1OfOcLb7XTKbe6eq27CzZvRS
q3KCrMOkkKYNbXPVJ1NFYUQubk3UUd+j/QXhupRYb00UJe72rZJuxjJBtXtAqWVoDcZssh5GX0SR
746uLW+djUwrMXU0yK0aNaGhU5gvgYbhOnf0gadiAbtvSpNvqmCqNgPuAgigFXrDPWFBr0xA3I6j
+7IIzSrLThjzQ2zsGcbG5qxpmhqkEJVet5ZBrpK3dadWhQgl2dIH1PzaYLIKZkomLY01FckeirBf
jDph+kbPGjSx1PX/A530x6bvB+v4HwjawJL8uYF897FJ/8As8jv/MIs6s9/MnhGAyTZSkP8wi2A5
DAVqcSbAwWfI4ie/tmCVN7ptyvzPpO5ofNOT/NUsKnRnEaxygDcp1D+VvycNafxYfv7NLApz+X1B
M0l1UD45iI2hVGEOxstOsHlEJXziTLn2RiStGfjiFQHfZoDqeE7zIeIiZvp3KDwUC8Lw+SE9TzZs
0qWZvTRa89KpVvt4TErxvl1U1csdg1xEQvZWMY4p2ICvuJQ+TPR/ZmYvpYrukpztYGAri5m3VO1u
Z2hd/TQZk7NibNpXbFnt7VuSh11fIjBgDeb6aV8n+Tw3BZMxMM0FTnlk0TCLGiId7TPM1o+Qky+3
CND2/mRXzlsbccnKRVio8U1DptCxDpo/WnV7s1mt+dznKlEL9MsxIaUT03twws6BrM5sju3kSOhF
yDAL06Nwpndthhh7hgrXc47IOJFVtn+xIPMKHRIjb7cbqBllaMmsGRVvMGV1vA4osEsL+Ah4Aihy
JtCfL8XefoVEB1hMBUeWXHpk+21Y7pIVQFggUskJsjxTaaDl6RHpVSwSQ5UottINSi9ac10PZI/o
GSpUCtK1iiV1gIx3OkDfT139Ah+N9dZGxCIy2/W4NpS3/c0x4BrOxzUsIaAJbXsZz7uTx42pfrC3
MguUMaPbos9o102IVTuJXoW7rtMTlwbq17W007rdLKSztsesL2ga0auB/hi1StO5qSeg3NRkmeHR
dTNetOrK40Q5Ygfnih7fNVG6cEjb6wyRdqjPNVXc3ACpP9D9ng86F7OmmGRz1f6uztfhZoZy+cEc
JoOYGwUpB+H4FyJhALIIHp/TDRCbjr5vvCRy97xYa/duWerFz9LZglvJJiOqtCkBpdJDArvCrVVs
+fA8z9AbWccKH4FkUmYnoXv/r4oo/9hi/huiUECP/BMz+F/Xj0Pe/MCg8e2XfoGiEM6hyWA7ukaH
SNBd/GoHFfUN1tEQ1s7C1aEA8w87qGtvgHI6MMypos/Df/8RHvIjKFpl1f5NHOJvQFGs3/d3wMZA
dm5CwkE0ClTud+ZwKiAuMikCgahqLpWyZ5eihInA/HQYznm1RiUQgWJdyIfnlMtNsX+RdEgRGqYs
oPCDBGFKQ2kxopReKJw81KenLnwcUkjI8jput+KmHr5YPRICTvceTZLX3tqGuDy8Vm9iTTD8wAYN
tGxwaD+3r3X6cTX718zpmZUu3+1ICZBzQ+s6HsPNVNLQT1Awc20SsE0hWDCo1DRd69VzpfkqKDlL
slCyQvbIBJOyydZXq4O6Z8EaIaR0oV3MsmlYGYgKJYMFQKFeXnJJiZ1HM62vWzp9NfuhcquRaUwn
D/fx1lnnizqgeWdCtVdrC5a0ezAT1bcAz//94/PHB+P/LZT44VV/lrP9G56xvwZCe3s3zOP3sYZ4
/c+nS9PfmDS9ZFqUcB5zUvjJz8mXBvjTJLR2VLIzx9AEJPjXKAMCGtRKHJkf26ahapzwX6MMQXUj
6I5khaxNZGZ/CxcKidvv+qcGmnwIpXDsHaDWlv67LGzJM5mcp0ArLcjM4VGelMXDAqOUJNmPpSoH
ibk+NUlxh247cARgmBRCgRgkaJfB3PVhG9UPTZEWHtg02vOzdCu0m5O1+ATyDSKTSbuRoDL3jf9L
3pksx41s2fZXrtUcaejhGNQk+oYMMoLBThMYSZHo+x5f/5aHbmZJVJZkafYGVe+Z3SZTIgMIAO5w
P2fvtV+djNJUOB7EFK2qzEV1UN7pkX9kgb0hTBAvInV9unRSUeLgdynqm1RZilLFpA5Mau7olVhY
7LmI3CBRqG5dNGHq3oYBHGW3ve2Q3Bawnvcowygw4JaZ1dULM+BX1aTHnZSi2NIzDmKnkGXYylUU
buaND3Y/oX2OvMI9p0DvoZTbDN2KShLxghXbN9PjsAEvU1BTz1Hnne3S2iEZWgq+p97wkZ46gpXR
4GRGHv7/gD/iLsLY9btjKKpxdolwtswK6IM7nS6nRuA1V8zTU7on5UZ+VN3DhYtAsMIao/XbcQG1
MnTmpTmuRgO2SdZ/RA5dChU7mvxiUcpV6Hzl0el0d9aRJ7N0nX5vJyJd5IDm1FpHeyrp92BZPLUq
aPpyFWslL2Ym4W0+kb+lBQ2r1Dmypfnv1gCJ7HL+ouqvaNbgslHC18t1Ue12VhQO4i/UupQomyMw
ss0Afx8pDhmZqlnsBoq4M+3J6kN/pQZg/VrnyeZKKhH+c4SxoisNKW8ZVhd89qors62WUPAtOq45
IcZsuLJlMenbNuEjh6IQC9uHbuT5CeXKUSy4Ij19QMAatG66CoZmZZEDMowHp9RBH8k7oZacoCPQ
tcV29aQGtB1836AUr7PCAu0/ox5yHil/0Dp09nWlZ+suqbaVMijr2nQhho75KQEzudabmD1gdppS
Y61EnHvhmCgPXfeLrwzzTljZmmTidFbKlavQgoGgoYiuKQ+AzIlVWXjFZkC5Hr4pdFgCCu2UdizU
6/eq5TcU+yDULXjNiVRcRGSge9H4wLi8DILGI0doSDaRWRizQbcYBTJh2Kg0i0b5viKqbBm71tEx
pyORRWAeCrRR7ZSt1Kit6dtx6+2kB+1nfUkCf+XSI65UjV69u07LBulb/FqW1iG1DdrnA1KXmPwd
trV2N11pyDaCkQdsoqyxIIPinDfhaxziK276vZdCj4u8c53aZ4oTd36PmrN3thOgz5mMT05M2frS
DJ5he6KUrDlAVKBDdb2JtRpyLBkSTCLeNnGSFz/m0iZK/KpO9pkQwXCOP5vU4xxpGey/tsHOBvN6
AcmLDiKnQ1Hk0E7n2hFkc1Iymmdy5DYwZAhnoY/KWJ9mHfqeWZe4xCCwItez08AdYDbA8zvwBxCS
6R9TgqAbOxzsOpGJga0xk8+p7kYflaXjry2TD2jjDJd0uNFs0qQusxGr3fu0a8+1GlFzzdX3tAlO
mqRM6i4zJTx3Mu9NntkM7y0WJp9h7BHwrAV0mB1DRUVHiTZoceHm9iG0mVNVX31XyIBN5dcvNJPS
xBhtyrZ9J9xBdvD9x8zPri8PRhszXuXDA6OIKlTFUJH3Lvc98pwI1kviHI88AMoutJnjQuWx16wn
y0hgRNSlsRurfC7lTYuMfpnmmMQ/NwrUJC19GPJwXbuNvnaBii7hRz8aLSH1yqiw77D8Z9tHvtjz
Qlum0NMdaxoOceVdGfUTq5cW6YiChZ3FWTVYxh7BqHzcRWOT6YxBT3GQS5RpcfsttkqhFzEgOdN1
JriJCe0yqzGqCJkfiQ/RjcVonENbgzrsI6mB3r6vnODV91GAEIxNQE11Hjr7EVRuMPB1avb6pB2u
24S4T7307wlDQn9Flrmi89dRaB/GNvpaOIwSx7w12pa+N8ct/Kkgs9yfV0Vs7uoU03gl9nowFRv5
WsAEgECkIHhdEAyA2DDY+kn0+m1Sl4OatqZKLsfl9enK63qZFZlTDnr9MJjmQU4GYuCsL8nPl1NH
0mtEhTU3oCrSz9JokfrceRUGP9W8t2lMmOxEQSYf3fcYA6rBZiwwWCFaLa0cM74rHXulVXAvDB53
VXAeNScrXMZsSHyV7rwYbbjsIx6lSwYKWO+G18GspNNoZOJskAxD3yc/9BUv71YLXrV8xMKa57wn
yEDhR/oueL0MLdPrH210Vn4Y3KAzlD8cERBOY44HMOts8n6tM4BOMG2hQ3OKp9FIYmNmXfSg8o0+
Gfyrkr0blBNmbuecL5/btoQxx2lyp4JlzdWTJqduTedzRnlSScwIjks4AZG1LVTCOD3LPtg9yOex
WA46PyxP00G0ZE/RbcwNzoZ0nxr2s92R7ZMyRZFkd6jq8TwCeJU/LL/+VCDb05yzFuMMxGFSBzBI
5GvtclIZ5E5MMQrELZpOWnsnv+7QAO7rVL4cOElKBMTh0G+pI9wTHV8vERhrLidUCUg6wAcSGnW6
w0lcvmOf80UFAWIwvkGlV9mCyByxCOgSa8r4qMXyq8j/aeJ+Zeb2nZ3QuHWM8S2vaEQTmITy5CXw
iKEp/dxcNkid5NdNmf7WvPnYyCz8Vn9phsJFRjziaIUnX0SlK4sfQAU7/b53gpfEYKJ00BvOjQh3
pFOgOEiXl9skL4gimmamB91BHXmvqzLrO5CjjaRu75LOxfBjHQJ0pLehIHtfp0winl20ESmeUyIt
j+mQP5kpv13IF5kByxp68+3l5rWVgb+NKJqi4iwu1zqxOkKvQLjJWzPmLGHIpFjmk4/1tuNVVApW
JKHd7C/nQqeKj1TNV1dlIuEOeSbnIt9hl/MowhTTgmotWVgzlOT37tRiB9t121XaxspMf9kY8gIV
2c1gG99+jjBld67YfbMcQ25SKvKr0SDuL2z4bBIBHtS8vBaht6eeA8nAdCcY7+jfOLs44EcuX+3y
jdOR99pkdbswo5x1uRVm6H91pu76MrjRm6LuUGWWSP+1SBnuNQFu8+jDlvd3kM4qRw6Yb/8ELhyd
rrpJFZLYrKGBLeFfM/PeXD4rlseqlaxeXG4p+nvi8mD/yO8hYJ26XnNzeZmHjncG2d/NDZYnZY8G
WV5q+g3u3Crg5BAdPe8s7iKlJL4Mi6BlrHlnJc7vIGheea3ycTmgWbs4spzb6TJEbbJtg16fB2X+
Og6QskIf/Ft9E6vue1y1T0bMLkJ0iHeh+67SmpNN45ZFUPXWWUjPL7PD5an3QU93iVihIOzmXTqB
sS3IKeQXWDCTWh+1W2W0Xg2TauflRC4/eLnojrxERWAZy6Q95CbNAvnm5/lk5TYWT75urdu4AMUW
lDT/WZordExtEjIQOrNOofJwMAMWSXWTvhj+IxlGmMaYQ+W0VxTKXjXDU1RmvH3H5DVqeUtTpV8g
fs1JUWWhWY7NtY6vzEYh5bmGt4tV0lpjZKYz1yWxyA4bmJaUZaeqtPZglKECpObWqmQ9zoAq1E3p
ok6naheY46ZTc7o6olhfRq3nkjJlhtXOR5UFl5dskLFB4ojGZA6TvhG+DEOST6i845dtmT0RGjmQ
rSwXQ5HL//g9bP08p5eURORJJqr77S5oRXf223RVM5xruQ8CqwxER+03ftFuQ+IGFnpHxrOfni5/
fRmvk0dWgchuVZvQlgLOTIrRRSmcc8gaRk6RgSJ2GkBM/nGSb4E85Sbm9m1Ud69eyWw3yv1d2llb
OXNpUfLo5s2mS3GnI4C4PMsiRqMFLFspy40Vel+1gAfTHHwWnvxGI85y5SffLqPcdww5R3E5bZ6X
RXorPC7HZQxfZoNGwFWpcv/ezNSZN+kSaB41y3hAvpRYvTMPLKR/de5fJ0QfrNnTEl5tkMHXR/2N
B+EbiTd+39yMgoVnVNA9OsChEpWppz6ySmb9wfdeiqhhTupp7SNz3MmY50WsWh8TybbNMKG14amn
kg0Gor0NFQw0fy505VdyquneyxD7EYvFAsWTU0KrcSRuhvJtXRyMPNOXu4krGYTOSCVs8JdWwA69
dQ9tADCDPVoltfxyCndYF1pN7s7lP8jod/n/vsNKvEfSXELVTnKeZG90aO7b51aDQTva28vjHQSs
iVGbDeQbs5q6dkzv/jJUvJah0Yn4QXFRLkbBqycXHfKTXXau8saYciEkIyGQZ7LVYGixtEbUWWl7
Lc02StQW4BvM278GWVI/5APYHxGvieu7lksCBIju3I7tvcGpKkELwKNjtd/rzCW6DnlIDJgzTZ9d
Pmv+y65U92wyCqiPdSQPd0G6lOO30LWvfbhtGLXqnlIlvETdOfXxeHt5gcsfUXxOTuuteBd57Dlk
VaMvBsn4Pzq1ck6m8LVl6yBngrKgvmFgKLEzSLPT8BgG9eWYly/47VcplzTk7zE8IaSYd1TuD/Ks
SEAWizQwV5qDcyWQe6tCMK5cD4GTFR26/ujKLbH8Wd7JoCSFs1UMVnBVz49luTnOBGdFsA4bdLnO
kAvP4dma2i+Xz/eYAEcHbaNHFlJJQ6TkUn3bTwT6ZgyRP9IC7ldKMNyY5lq2THP5vAY9s1pVClbJ
2qYZJwAsPepnw9SXAaPZTjhvKkZXeaBc0a5tOraalYFWLGKzSkQSk59jq/dWeaPJhYK80lNshAtD
J8BKvncvuxOE7Dor2NqFFcZb8bIBrg1UY25+vKyT7ZpJPcGYvLRZcYaK8daFV0XBzjtzuY3yv9oi
cigyVTwZl91vOY4bxQfkgMl2AS+d81TsQiZksMlXkdfKMTTGpEgR4YEQAHyPk4E3733AsSqXMjDj
nXxwUzbdWXEqG96XEVdWiPLggGOftdyDyqhOYmiQGdsHuXFLbbn2LCjJXDb3sihCAXbJ10Mswwvu
8uBfCieXrdt3Nfvbb36G720xPzYDHd0iOVkmRWmuakpfKAXBH5qCYaCZQ+BaTGbadWeaHzpYPOoS
qfkWE9BiOdY398s/kt78/1jpBSfx3Z1ZvDQv/3rPmrAZDy/p+3/+x/plevnXXVOFxffl3ssv/VXv
lTZ7LP30hh2ptvmr3mv+QZ/EESr52GhmvmeRY/a3XAOTP9axC8H8u3qv9oeu42qhRGs7ZHGLf8Qi
p+D4qdxLxRnfMbZiHidy9C7mtu+6y01g2MjUfFTGFXlHk4zbECldC7Uxq2vb7QkAIBp1E1OIQ75c
yOAvQ7vTWZ0Xpb6sW3Y0WhBVSzLtYClFKaDuSdkOU/ZII30udG1Zl2weiT9RbcIR+mhrDMMmojiZ
2Ma+zGsDNTQYnOSeWGRMuG24djAEIyAJZ72FOjHrottuHK4V9MEFKuimKlk7jg+xwqbBaMYrwrau
yDpl8jSNRZoQ39ul4T1NotuMJLq5SWhpU/rZphxYfkVVmS6dxj2IonlGbU5NpBmITzCASRVEuXZj
/tSrnbusNTZehVu7i1gqajH5V9eFYyEwdpuVm9bzeBzvO2VaKe6G4ny/DkCJ4KUju9JI7JYwCHNg
0ZpZiXZdF2zqW7KarlrfWXU5vKUcSE6wyoZtCta3XhukmA0+okEVIE8ELVQHChjgWU4Pqe9eR4ON
bVI8c5prEnu2muXdx02iLbLRRh5ppALMUuwEzyWF02veSUM7q7HSLGhXK1dGjinY5VJACriPCXQD
TYjvcOU1DQqlwZ6OhYffQmUTGa7+eX/ov9WR/ND8+fu55X9g6+cyhP57lcm2rl7ekx8mAznm/j0Z
WH/YCEJ011JNrP5szL6fDGwLUZ4wgX8gJKHt+Wfzx/gDdz8KOzk8/0t1p18CMJkjNFMTZBqoxj9p
/Mj3xfeuOY5sYOunHcXnOeB1fnyfkDDblHGaUZtWb8zspSE+5Ltp8W9eWDrdq18e4dMbK/fMgPA1
qt8NsDcJngV2fj0u2y81wpP5M07/O5pO6TnZBNf6xjgn9+LwO5DdT5Pdp28pe8vfTXZml4tkKPiW
uC5m5TXbEXBfv/6esn/3+XvCz6OOrLvca0SUPx4jsKLUKVL6xZVE4YGrM26KrbYJVoDVr61ltcQh
tpqg/EnY4K+P/Tc38YdDy1P77uuFYYb+pkwgR8JXMfKvdXr+9QE0HrefvxwxrrLVb5KRwfP7/REs
dld+rHKfxl20lehV79aEo4lCew4gbt3OEKn/xj/6mYQklarSOPrXMT89OIaTxhWxORPcRWYrANsK
ALo3c/Ys0Yjeb472k330cjQb/YPKS9lGnffjN+wiQbVcISt+gflz/gVc7+ya/0ArBrMcLV4lOpAC
wwa19gpbIPQ9cnpmLzuJhvxo98SCLdvZw68v+99eddq+JgsIRqf6SfKAEdLxIuGCGI/RTgYOYYio
8dPTr48iH/5PU4Cpf3eUTw+uiekt6wMpDq3E3KjXpbrXCu60uf31cX7qMH+7xASpyFBfg772j5e4
cgM1FCYHSmf58kGsn8B4z8pZB0xXWUIvnt0igd/iPdndHX/3NP39pfzz2Jr6ycPNVsnqCRwe5zp1
HnrF/t6VHLO/5vvbn5fmmpwrf76Q/3WMT4OEKkxG04rvB4pjLec5Y4ONBYxreUZ2tvnN0eQZ/+po
8my+G/R1U2RO2fLAinU4e8cQtKarBiW++M3k8re3zTDpg7KStchn+jR5RnXVsrDh0rXLp24bLLaI
AdeSzYnXAzArMQEQ32U0AA4/8Iu/GZh/N7cZpqnTedIRmtufHhq1ttoenNw4D4wHrX6ZlN88/X+3
EDaQE6EYJGMeqcWnQeaNUR+JAMQSeNdFt22+quBnKaU9KQ/KTjevlLUAIol9bp3/5hZeNms/3EIo
PSpH1QUDwuFL/ngLSwsDSDrQlqM0BsLzC4YNv565bymREQ5/BPF7NrslBiNZYQmxn3qInVBlf/0g
/fYsPs98DsbLxOAsOoIv3Jn5QagXKcur+uFJheGqzU4nY2c/FS/em/1k7Nw1Jqvlb87hp4f505X4
NNfjNyxFhnOIZ6zYCmi+2ZKYVlIJXCaIrT97axeOmFPkb690kJBff3N4eaF/uhFglEwT/B8bs0+H
l009VcvpNeIIXBN0eeWtiRoIll/c2U24RM+xs3bRKThFJ+1DIbsl+c1D/vMYk9//uxP49JTrhNp7
voKbELz9toNtG9yCOF+1D8GZnCWI2dSdF/UVTwEOKoy+MvXjd6/An1cwn07i00AnsNEvrYirgEVv
XWzRkGLSWn6RWNizP6PHs+zqVW0tafL89uA/zc+uDhHPECxrbReR36dRqDtNlyExHObVoADlD+qv
bk+8oYPJ4jejzgEJ+ePdBrRlI5zSLGYVUuQ/Hyvyg3xUhgZxECHz5qJri+CsaCXmhpYQiLFQ8zut
HvMviDyce7vu0PKMqMDDZesQ/LhChRs2u8QWuA3tsrNo8Qk7fY6ieLLXjgtpblbVU44+ZHputeFB
UQYMdOkU+8mMtv2EFZaQoIECbVFp86Hvc4dzEGRq6Y79HIVDqawmLGPFxg+muNxGatlJk15Oso5f
JUtzMshPNCYExmE7evf9GLsr3an1vR0i/5gp/QRtyKDej3k54KHtY3eXFl50Z04Z+/dxqECzq4Eo
qBUGmpXOUyF7zro+0V6sLR+3WO934akJO/t1LPyUuCfF1fVrva2ND2dyM3uZCT/RaHvDg5i7XZ0i
z6jr/CQIYe+2aRX500Z1ZFp7Sz0dxI03xnCK9QBNs+ukCTDtKhbQrktVhSgIXi/ajoZD/89WjZok
zDa+KlwjuStCLf+C77G4rZvM3WadFm4g3RrLNjPKnZrn3Ynfxfo5FHhXJGoJ93rqzVB1vQyO3kIb
aok3tvM8AzXounUz69xm4NM0qohNnTnE4oo6/uoWHo5Kuy/jR0AI3rvTqgPAL/Bni9qKK0y8lsVt
HOLI5BhTmrUwG5zkrsvbeGn05j0lz24dBKm7NRvNuypUWMlNpKSPndeSyh17JH6EeXquOkoyuJPz
j9TpHB8VHZmQYJXKBTZ9B62CsKNV2xAUFUSQ8/X8iztS9g2LEUqG3R59zcE+7gTmHP9fMUus7Mb2
HPs69DxrZuR9BAcMf6s+Tc3KLKoUIIALHrztn+vJk3aX+Bq5zTMy23Htagm6FL/HW1kRzaG2xKCI
Adx8WFcExJrDDfnS65TcyDYyAFdPfFIVK2q+7Q23IY5HV1qAK/Q6IYLUQbYvo84N5ik7XKj+3dif
Sm8sb13ftR+UmkzU0Kiq+wS5QLgsXQU8u9M028SFWJZrorrvCJHES5BREIEfM6tH+CdebxHbo6jt
oh7xTSqDpW7zrCMAwMxs6Qaz8MMW6S7tx5xcY+AMeFtp9no5AzaEdzU1Xb7MQGcsaab1S094wNcn
S1/kjc4VM8t8a5gJI4x856MzCFggqaKs2xo3fulVNQJAF6F/mmq4e13Mx0k0HeNE8zdxpoPpVpty
Bh7IYnYswQl0obbzWkHaiXQs07gGHRdO8BKG2qe8pmjBvdd23BeaXN3dkIzZcVK9Yt/YBfdd04pF
0qTjIY+0bu0WdX20Ju4JnK4gualb00cQ06lpOysTxGY1Tg9gGYW6bhsrA1JL2Co2cU3de2pc3TeU
gOZq6jfvgqFXzCZUQXDrwtK+6uqwIaebmHpviN3NUHrdtogG8RjUjvJUx4V+svgbHm0lOORlj8lW
t3H9Vg2J83ak4FiLLB5fs2hoUfRlRE1+UIYD3Xro94kfH9hPZXDindD8mvlmggu4YBnXqXX8xoSG
3yCsJpwAWkO4Cc2NlW6XzqqAXEk6Q2Ab9+Fk2xBsmmTl1GZ/G5o+yxBZrHf9blv5jfeIMueQ5UqC
Gkj074MKnzThsYtntpgWqSCex3pX3Zcc1Itj7pOezAGX/hwaQK0C652dyAsd6/xiIx8C8cA2erhq
xk3a3XhONa+8Q9tvR2AgjYejrz/jqqHDvnWiN21AlYQtUFlbprZRh/sgxYS2Vb2PsHjuQAsYL20d
HRG43Ew2KAwLuwtckMUUfEx2uixDabUnr7UgZt0YIOVYCAHDDe3UKy+66jDhTB0ZL8yHBP3ykGXY
82v7I2lX+LwJP8BLEVao0YbbgI6ye1d528jcpZh/iWggCWVc1x4VvnVCB71ZmOr11C4Msh09xOUb
X69WU0kWhBUde6taazxpzoC/Lu5MQmD8liazk8TLmiCKI1VPXdp7z1apgAmII41HvCf9uIy2PpPA
os+gpZdwDNvsHuDpKu0rbDTCPAawQ6VIaC+G8rmLzDMVinA25uHG74ZDkSrHIbOWWGQGWppPXfMy
QbZL7H0CziRT50Ufb0We71sHZMq6So4O5VjPf+/Fe2C+KELMJ15Jwo/nZNhuzOK9HJybGK2jYZL2
U1eYRo2G+ZrWrSAvRVd5bBs1mefuBxPq3MMDqpIVKIxTh2mzLq7NdpeOH9SKbo0svEmGG18pNpbG
Xsd4y1qoGK49MbcBEjJDnv6cpaq/bxO0nwR0AUWgFk1vsZup5p10Y08mKuRt3WBqX/fTDf4ES19P
YgOKBGDAVrivAsF/7BxT9bFJvsTGpisgHFAwz7KXoXmLbNJFxCHo3VMc2Msuqtf4BXkRUPJN6f4z
te8t0cS8MMR+KsDG4B4HSiOMg+K8xTjr1eBJ9dOZ47823UNpf8XKuEmSE/1LlDxkMRawOFykB+it
DHSt5L+4E5oZPD9Ncc6BAmRdt9TNNzXe6nW3xqVLnvnK6w4a2j/1pLCWEOK9k29QfyKrHElDXd31
jCMSGQITweL1gK4m7A9VXl8Hbf7Mwm9WVl8CjGAmVt+kKB+RqFkI+HC8Y0oq+1v6ouhQfISoRDx0
+9w+FsOyTgqTpLcmLXZxADWo1ah2x/V8cI46OO5M2Au7OJE3T5K8qO/U8N6n/kbKWJNIGAFwOJhX
SYycum8PYXSV5E/+9NDDhonei/QtRVSjB0i0RuK56R6AkcwEDqlRUk9nWn3TAa6P7JVuRjdV0t9N
olk1fn5dD9TVu3ZVlcG121Sks1n2Lumr66RGqddY5p0GjQgbyfUwJqdiAmxckFkEfNQcJgQ4k7gP
bPU2K/ony+yu/MY6wCJboUhz54lq4gthFUuKTYKgwC5zkg4a50nN7eAW5m/PfBodnd5bOkG6G2zx
2AC16TVCpCZ9FUEBi4IMxx4CccNk+VI22hJo8yYqxY3fKI9hZS20FrCU0UzviaE9YGXO8QBDgZrq
bDgqsWiAMkQW+XUqEpMHp4qKflePGriFCfUsLJ2RrDJ4RMfU1ZiFUysxmNbbAPqKMmr+in8F2ZQU
pJnoeA1HB/6EPQJMErXurUPXzjeRZhRbl4VreJ+3haWvqsp7RGdXUkPRiAGKNDtK96BpSTwJe//V
K8REMoM3sYDWwmQQt12dVT24mcJk8zA6KITiLn2JtFIfZrHqhQ6TrhWRBm7mBh0YrUSNQx+qdMwl
pbV2uqlAqz6WY5uePSPLEc/7XnoeQxvZGeDboofcRZdp7milcpoM3sabOKEx+GB3XqV6sxRfhFvO
hFM29hzzgaovpmIS+Ch0szmj9rDW2Iqx+1aZBbjnsnP9v92d/V/ksNEttoZ/ld1+6rs+Euf8r9lL
9gOD/fI7f3VaLLyc1EpdqqYOvZPvOi2CZiuFLFDL1Dtt6hx/dlpwvlk6TVVpw5H50RTQ/7TZaH8g
dKAuJGRxwJDN2n9gYrM0WQP8sdLAxxM0bdPGJYn6s4tt8AWryQDHrh1F5WvTOtambVoYO8VUOUTW
ohFchsJnaTYE011uh/G2Rk/84oRM3q0as1UsbGyX5Whdaz1NPpyj2bqpFf8ay7xt7dqyHW+yItFJ
+vAcI1lQQ58QX5c+b8S0jCG4xMqw01o1gRiQqQFug/4t9sZ3q1OzxTTSqQEzTlazbd2nVohcNHer
hWIkL24cvoxd+26P2bOS+HvFYWYetb1biuuYtVololOd8fo0h7s4Dt/1SUi232ZA7oN07iouePt5
BDT17f1QRGc1aTNeeNZVP7JPA3bi2e2inIrrPPcfNEtsu0a97kb/kNfwfvJC+ZIWTD6Br33RtPzK
rtDMN5W4FvzpPOq1Rxj6y164W8OpMb+ZkOna5oaeKU2KqHgpzP6+Ne21zuzt9gKAk7OkKEHJJ3JO
aVZcaVN3UiKkMkp4oyfhlaOOT2EwnDJBhpCer4a6XOkdq50+e03aYplI+ks7Xk1htIn8DrVfaGyx
9iHOFuzMMPSMc0dy3W3zPZ4apOjx0RybNejH0HgR9lMALKWDn5sYysLuW3jU6nrq/S0oiIVuRJsp
1e5asueZ8u946lGWWWjcm7UaxcfBc1dT1sI7rbZqEB5S6fdIHDWjWW69joJEOAS0YeTtyxAusgXL
JxwtoDUcojOXVkuouAkjMDLuhyG4yuAzzGyDdGZ1QujeL2Jn3LaxswlD2NRRcgqEew7RXyJRfC3G
mqcy2rlhASV72KKm2pFAgx9CeQlj9akM4HOF+nEIUfC15rZzeCk50bY224ew9RY4tddxPt44qbIa
vXLdW/629YmfxkNM1lerXTVduGtTwpSS2HVnfgTtsegVdOEJYdiNeq8WrPR1F/ltk0Np8prwOSjU
TSuIOq68Y6IjRHIaynaCZNreI8NwsN4UrEJq1+0CZSIfUfGPwP4xIuikNlnKM1aMczX0ex+Fr6J4
KJ6HmsJBN0IoxuTMrtJ/slTypQqyhYT12uYQYOlsrspEOWUsdzTIAvOuHd4nDx9N55xqQgx7K30e
GxPoZnWO0BBCusufwWms2jK5QZ6xGzTnC/s7cxZ07nNrD9gJvKNQbRZien7FBm1XtzUIgHyLRP9j
iNOvlQYBWDFZzdiO/6VyiBIUFG5GG/rYhK8P1X50bNPkFn3F0nHyBDh4IOZpb3xF5r92h/pFz8e9
5oWsHkrgWu4AbWwaUTDyBvNcQqpd47Y1EcXVebfPJoz51ObYN1rl/ZSVh3jKtpWTbKYiY1wkt8ao
E6RkjhGyMN0ApxR714UKhUgw9I62MdVHF4TIVu/s+Nh6bXQsmMJ3lebSMTCz5MbrpvEqVqu9VWSC
3ZSWHWuDjW6WD2QjOlm6wkrbHDyL5D+fohLWqchOD+VgOTd1DdlRC8pTnvfs63ISzT0eizyz2ys8
CC/+ZOyKSo2WNiW2uVmACfPNPGSbWGqLIKAiUjTEGaZtDk5Qj24iQYmoL92YRhsr4ryqjjjly+vc
T9+MXLtxY9QkYVq9TU6fzdDXULKydewimfHsj9ajr6TVrDGy10ifwDQ5HXNf6L/EGvRtKNJ7PVFf
mcboaCrNi5tBJxWK3+KgEc0MzM6xdQZyHs2emoRNwS0iQE043Bw3HXd5pwAf0fwX1S2/5APhwo2x
T3AJK4nxGqf+nXQPB8I/DZF7pwbOMTSap3hSwD2qPNARwAPpjQBijHBlYRhDi01/SHAVMvlaRp/t
dINixhCgA5qizNp0YXNKU/IfE3KXmuBAaMSDjYynD3hvGJVL1LgevDEPQ3AUKnkWBuDJRvNvkeFp
zNhpsEbETQe3sPADTR3uJz9eQkHf55FKEbLsC+0RhFSOsrbA+AjfrAwUNr9BGm/tMb8xClZxYwL5
TyjkWxZleGj9qlyWngl4yz7DSChhm/avmivYeQk+JbTj6spqre61o3J6XfeeLUF76rIccwJQVQUo
O5OHK+LwS+1N7Fe8sUWA6bloSjVSwrskJTwzp43n62w8XbZWY6t+neDkLEbgSgeBSnvfGYB1LGl3
yTRLW6WqAYU2ZFlcFoW9Hsv4xjWjXdTmXHePUOMmZ+9ejcBZww9FSUgA0J7BEx3CFjyfbWkHS1VO
TmzF22TSd5aXQ9AJJ8h3IFVRIr6VOTsGt8PxrVk6+V05PrXY+zDyLL1Nh27V6PZx7GlXu9Mm5qir
SHTBkqt2hQ4VGnAe3xdWijagzQjK0vR9lwb5fT766UvsloR/oV1ZCotSYJUmAgykHeYr3bOyr0ak
jeek4rWWMDgg+uuIAIZy/GjKEfhd6YSsxWtYggsvhw6vp7G29LzSeZj0PJt5DkP6ny96/18TF4GR
kS2JXy19z232+q8t+abZ1/oHndFfv/ttCWxZf6Dpw2VuqIhR5Er3zyUwf8OEpHMgJKS6dckN+fcS
+P+Qd147riPLmn6V/QJqyBtgMMDJpPeiDEXdCPLeex3Mu88XqtV9dm+DMw3M1cxSlZaKIpOZkZHJ
iD9cuf4biRoqYnup1KsNfDz+EIHlKzYbSXWDfaOJU+NfEYGR0/7B/oIzE/xcKRdxXqpUCIdHEP+T
5bq6exAveq8aPg69FCq0ugNLhUY8HF5VClSHs8ebCtMzQl+NJSUN2ySfSggYs8hCifnzzhliHS2a
wDZ9HK13uGMPKastwXdEExuLDWa0t6Zs8tPs1u3BgOKU1HleuQUKUlMC3CB21wC2tvo1g5yZ3ZNB
ZhuqClIXXipuk+5JSqk7I0pTkrUXAyQxw1Z/cFZdKfW+VhP8F6jwx1Gj3W836L8Vs72ZqNIKx4VO
zyfBuhpuVX/xMr0IG3k/it5q0KB2CKU4DFqi/jMFMsOYvMGMZSjFmEsGiWdo9m6GVJE36lSHxvxJ
zW1a69dU+043/JYxeDtFSqEaVzVsD/i4NfxBiNLKycOQgsy6G8fzkprm9Fa9lJ26rntWk6ZXG1QG
der7kZDzNNj7JZf6iVKgkATayiG9tBqEXXfYUO2O0R6E+EfpSFGafNAHIKKnKz0YtJQRr+nkQIpq
x34R942itm50fBgnrhhLmb4jBDur4cQqatIU0eoW/44zJ7aYsUOwVEnRLKgJbZR1SA5uBmwNpIR7
t6o/issHkzM0OStrqdKWotWXtVfxJBxYcezH3TO03SsnttzukCkZHlUYSy3OA34JMXEIeO+ciYYh
b6gifoggMN4rBOF0SQHpr4Jim/5Oi3Z9eBnUqCasi3GxpN4x6RZBCze6moyIiM+pyflwvsWS7bW5
x2+NcqbWEWuwcocfFwlf+wP/TK9XYhudpx/VnRQp+01wMY8782Gd/VrXjMymykhsQwlU+kX51x2B
D3XzQ3VGUJArUT93EtCTy9YhIHI8u+u+QDZM/9q45KR/n93IUQy3EzLpHPVNLe2rVZw1XcKr9Cre
MLFCm5bq2pQmpRSIulHn82NjSuLkrTbnoFdUn6dkFXROpkdNelUFBa/MVIInr4qSHQxw0F6Udc/a
JWxRnyKCDl2gMZv4KLeZSA1WzDO45zSDulHM65xPQWTqPJvAldaDys3S6joklz6m8pbZlQNd28Wu
aB9D8iS5UkB5ftRLypd2W9w8lTKmMIW9dwk8M4mk0eW40B9Z5WQd1nNEFcp4X3vdNXXTr6pb13gA
qLrCIKRdMEdFmeODurFXUKU1TW9qTkUQ2puLtw2nfhQT1FDhYK1SN8ZXi42Dhd4HTdLGcNKNZWG8
1FJJF+krJlNqt86vRvZQblVzS6Z5A4nXekrALawYCsuFMQzJorILOgvWaigkIQjDTOt6WqdDUzuB
3t2URLoG9SAYXuyHsHWalrhXyOZG5VY+VY1UHMjym/nQyXzHeLh5OuePhP5ApaYxnW710kyWnJ0C
YqrkoDKcqc2bT+w4s7ExPlyUCPV/hv5S6UPZ46fCTwVflSCbpsIvh++VKZdQiTZb6l4JF52EvF6s
e2LVVEQMqgoIG6RSt73VQOl2Tt4FPSZ5hiv1pHl+O+ubQdADaX4PZHGCgzaMDjLEA7LdKmjyUjE/
T8Ok0g/tRpQnwVMOlZkoIX/VeWVlE3pOpEQxmyWIoRoOYqi3VERQGHWVbHvH8OPs4rUDBMuuIKuZ
HYHoPagr08PUVFWBqSYVjs0WRcoJDfvu1LxhZ1J5F+MdPhoNnCwPqlex+YLf7KLste4mdU4gjF9l
ESQGkaA0703lBWOxCHCh1nmWLWmREQkJZQ5gDl2i2nWTUtZ7S8rfio/TCQehhuERtKZzM5izO0nV
X9VZ+DPNKh+pjLzIaoKtW2UfHWAkVmR35SlxZOO+6Q6lrdWU/FasOnEomuaBPWdoiSk9NS/4T/W1
39FKP1WU2Wq81E6SZR6xoDhajWle5QfVYIAf6uuSTXhN47OrOfMvljH0ZyfudFcz/LGslVr4R7ZB
IrrZdouaJxGWbJh/h6PRyi3bVbv/7uOM641CtkS7ZvCw04v+rkdStKfTOak86r3VLJreqHh/N8be
YuHLrkwCTHaS2eypOk77aWRF3D+p6WOcTYNK19xvDaVmONurvNMuUnR3Z0sx6x3d7Z16UnqbEkyv
YYVCwGu4val6OIwZB2aHYoNUAediHJE1g73pl8mjDRBF6UBFke+ZgZqbpqOz6KbHPBHFZaqiOqTt
97yKt6RU+UYvxpQpnmH+owcOIZFWgTLt2dOIHKnHe3VI1al6d7+qyBrDKf32lm2iiLvLgrxmRpnD
G7Vgp2goP1wcdHvh99t+6FuD4bDtecrUbeekZ/FWhTNo3x4x4sGgT8EptSirhUeZ4DX9eMM297pJ
jGCv0L1Mi8Nd1SiT532OE+fjrDbtg0dld/8UX/yWvQuP8cUmi7m+hjWHdNaUFPhQefzcst4wbUDM
Q/zJr+Z+UQ43w9f8GW/z9+CdH6lrNawOXiFQ1RLB3Jz1yUquZncmSWqaLy3n7RBijjH0c1an4aXd
mFPPnPrFYHBSDbmsopPq1Vm9c/Js8xI+/5g1CotTegmvXgQAKpEJ540RwqD1jJk9GQgG0ZbJO5lb
tuGe06cQNIcdqqhnT+Uv7ipcUu+cWvPKy4LA/FA1WwVeW9up6XWClfIdI9emabNCAp14kWP49Jvt
edbew7CoXarotFyYDJmKaTvhTt2AxU7G8IH39p5CzEiGAEfsPke8jvvSN5/Zcv4br7AKKXD/jNZ+
JdVGg/RK9WYd4bf6Dx6do+aOdDm1JfJjMSyVjW1aWvrvQrSr94+rrHFCNNmkBwsgrns3sX/AS4Rm
GJWgPCTOcNNSOFK1P37TPRLOQtlrttezITuvbAFbNjZrZKORs6LPsPqN3TCXBzf1G8KSc2G1+48Z
9YaMu0dda/PonaavmDreqtDnszOyTiZQhfXQ7PVr89ojeLbhNz5BiwxOPJ/LPIeK5pZi6mvn1I1f
ljw11ilWrbUjMsHdnIhQI1vsTVX8e7pJKoOy97YfwcFaGVU80V7Utn7aT2pcvyw8AY3i4mUMj2bN
H5JGlYlWgy61vZC3RNTmYcA2yrNsvlZIZKE84uN5PLHioYurP7t5tysiFFmD2JQQ5uKhZfmhFYZh
7MbhUVnyJk7X7DTmhxv6Fs9PpnzvSZn1gxHHk3hY51JEGOREJMyrspWKQ+us+G6pLDcW4YZyWbo7
sQZ7nrdHNXmb8TCOu4Muz2Ora8fch5taKW88GF03nUx4jB2VwXPpGrrx8ON0h12LrbzgX/EKc95p
3WwFo/EBntRNqCHqyZ3XEDumPlhIiPbIqqpae8fcAHo+MF/zMHN5gPGaZ0nMLVNu4oYh+oKLLOta
XVdNlYn8EajYChi9NTCs2HXlYZTyv+kiyiP4yInImF9BJa4gbN+C/iAcDGB/RJNy+ECooBA9Ae36
3i4NR87HRSa0YBLDxlsXidQ85c+0ZDApeJeq/ivpkARXlRHEJuFk2NSjMfFWdaQWElDhz05CFeqf
dzqLs/VKnm2Lp/cbZqDWBotxo89OISjMyK4PuBuu2uuYCnUbr5ntLfyf1PitejlPEI9o7H6dUGy2
4v5dtVHKFhIsYPYi0zPTyCMwnp9denYpLIFH6cFejFjohPqjgR1cHFH1e3gihJYnZt7sX3KqRXYb
VrlX16Vg7bApW1TQiWrQeQV37Qw3tpDCnzYUt3aWu/ZcnIxYZBsrTl8OwiTiA5nRkTvSjYXPheaB
TPoFBCqbgNYJ7udbfbVGlizBuYjPVSAyu+zKUeTuwrgwJv6goRtmzZyu8B4gOF5Odedpd88iimHe
QRxbExcxENWEkiX0DBlZD4dUtYH7r8oaQswU/awrii+SEIsAJdK3eLrG4gwPT7oTK4yRoEsqZA30
Ud6Gk9TunjXNht2Jv1czVDULVctlTbHQ0KK4dRdqmH2YlvEhVdqpmqMiofx57x6+HLpLJx4GnRyy
esIrixYuXCsRHpzBMOShxlIRnSuVMaUx97Ysi0ehL0yJTI3GGae0KoJPutITVvkENXdgDQYWi93t
pspzzMS1rO5kGPcNUcy6cXfYZ9GHrECOoybwYpuwEOonFQPNucUCH8bC3ylSjx0xKgvinTUzY8fd
lQaKgpREG37F5yGejSgPluvOQ8syUKNRKOnSmWHLwn853GbFkrFEF76qSYqykbo2c+ROhlzGvsMS
y1OYhFRUqmJ0+bvMYwqJWnddaIP6L9PGYzFgpGyZanhA75ez3e4qrxgrvbKSZk4ZHNXQGZUwvt+h
3mo05AkoNKVOuU6u/NApFHuYb2XNKdCAKPpwzuHNvZv+WxdkztGDdMk/yiZOzStjao+MlbGyNoML
cY9SFkjjlDEhQ6U+hoW1hQfbE1c4tODhelhZW3hDgGPWdaWEg4PGnlHK7iQRGhn7WrTkFEzONSpa
sI+Snaqq9j3E8tGsPnsmhTFbBQ8kcoykJ6feuVt31FLyI5Ebrn0fXK1XCsKZklxFDdxJd8K0yezJ
aO2AuHtEt9x24YiubL0JSMN06SWZfVD52BY9c2ry/D8pz1SpDeVdzrETOzipgJWQpmmWZdPcDgKb
zwj0opGl7jyhEKKc6yapjXKVBFM+oKdYyAuIDQVUS0Ub0wQGEeUqpTuyWlm/dseMPggatqKxtMsE
s7k3tAtp50xmQ8NgmR3pDvqujbrbnbuiCHJlEAX8QysjpbmyNV3MlWvbru2KmmQSYaFSDqRpYNp2
HiH/24Gnx0HuBV06kAS2PQ9M6GJmvU7HDLLc9IJU5QEfo9xL8oquKsjBkYK2IYriwY+Ia6bcA4Vt
ZSKRgsPoMfJuCp8EZuT4RsSHhQ6iCIEpCNKD8hZmhPqR93Y8Ow7KRCQ1jHbOCTrLTCfPzbGng3FT
2YqPUc/UEeewHyembSruj/d6ElUHhXaWBShsUYDOY0cqMvOxzmwzIATnYZofMw88M8qVirRTghwl
3fuYWWAnBGE9lAqiz1nvKCaTAHBAnyZNj6PoZaKi8MNbvqHvHNEJOrVck6G5FFGp6tMDqzxBbftA
EvseiPiDmkmbcpnwFVXeFGdHo+k6uUQZhagYqJkLAICwlKI3JWdUVhPtwctp0eKr3HtaXJWxPzP/
6CZ1+pxwPOB+uc2fTGvdODgNjW5NjRuF8mWL9BsclOJyM7BFUuUZMIV195oly5o37Wg6ZwjAJGpK
FW64o4p2SGZMhLW7AcPMAR/ACVhH3D7oeQe9QED12047khGNUT/oBgHBkHKnkhx+PoEJoWmOmdxk
OudurshgXSAdVv40JcLNjGpooObNZCbJlEiYGUosZLhbZ+Ols+RpydBSsiUhORZdKg0o9NZpgY2J
ciaKaplo6bILrawsSZKayS5ldrx2z2QgUDyn/YrmL5adR3+RI1uIIQGqaN6TTSoz0eQ7Hcczk0wp
NOUc3k8S2W0/rLWtebazAA5dW57ZGek2fnQKYgYCTEHTlTU1dQ9etVmCInaa8iWabkm50QYBwfQS
1427bgrbmMyAOU15BCxVDClSi8VlJilskpdgdnqcS6QdUwAR4bYetLW9vBdtDQ/e7GS5FZQV+04m
JxJDw4I6osVwNZMP/VH9s52fstjdbJxDRzszs72ez7e6oYMpWYJ1wVyGBDYcDW2yhvNe4CHD5HnZ
GnG/kfJ6GBlRjWB0ZHfr6Z5a+oND2F6v0VE/Vr1mLnN2RGgLu90Raej5SY3zmzL5PxqfUDA/dqGf
Mn1MPhw7UlD6ATHpODgNz1Tbtnnm2b0lgxp7LVQ0mTwY5KhBXAQISXkMQ1EsQo6w8FazRdKGbWde
9Padztpa6nFNe1R9dQ5fHdergBa8yE5Frkhcsvv3tdHkWbr3njcqRlp1uHxRCnE6fEU1kJGTwtHp
pe7dW9pEG/yYRHfCCQzhNa7oMfsZ6B+vvcvA7uTcU+QBSMh1rIQ2FSjUuyYHNpZ73LQwCnZRh4PC
YuXcxtvuoX/wT/7BJ++VUTUOPuuQdUTWTtUrGAW0QFKQo/2hTbOIcMMQXHIDDXkVWNJvg25gTeUE
2SuP8dJwpHsNu8lUARiyAgP4nHG338pbam+cSxv4qnIIDUyjtfexCzSUMeNBGpd6jyH+au+L18Db
ID60AzXFtV6N7QvMattsNYLW3I1O2/ANmnywS3qLdjUEXiHJmYD97RWb9gKvGjWgpqX2d+BveIoG
INaioVgTZBlUI+7ZQHFFvm1jgaiowQMIuP/USMaLBtDJiVvqnH1QYI2DO2pTBlsVvQfI5eBoEkhg
DT8WAOZTdN+LgVGkqWd9vPGXnf3JWFs3ULDexiv6JDUxKQClFydNgTC7YJj82Y+SiI3pZhCo93Z8
rHJv9ehd7GuMNwXr3y4WFYDDpXepS0/mezRUuwhI4p0vdn1NQnj3cTfwdF15cJi1WIFzCILAxD05
0znGpFftkFjKPLVx5OSOi525IU6KUmbm0ioloC2hU3S45Tq+hDjPGhQq6VyGRRbcCeZhr5F5v8D4
ASKgBfhUcY/O4AyK8wR3E6qcmAG0UdRMXNb1xRpBaafhzpzFmm86BZC1WX/h9NgQ2iejxqRDC7Yl
7o05aEA13YCXj4Mzqga+1TBSB1g84g68Ku7VeWLQWXTWxsYnBbBddm7hmxAc1XJbFMVDfuKTcBHi
kXFHF6qyxyI8ONtwZRVSHBH9VYz8td2qc5vIVuM5vpoFY+Wew1r8GOCaXdE4HrkdgAAhDDd7YuBy
btp7g3scjZ1zSy/RLRLopU8dwv6puyFTGvoQ1cWMNhGQqGD9DfgSIEpRx4jms4Hf4FqPBY8AT+pb
gG9R0djSGwrtB3gKwbyghsjpcQFGhPUXPqwVFj2jmDa6RgeLh93Ug6dqz+4YKAQ/EiPYkyUzexj9
PncnqHQB2EgaQe9knB3wV6/e2+hlSRdHGj0wwFjVZJlBPXp+gb3x2laQUxrrzPzZbEFjb4a1wLyl
Zj72N7g37Nfcld1etAzWpZy85CbMsGB7JFunEz+dYcLNpV8NP/lzpIsbTaFWs2E04gNxepj+Vm5p
9sKA3yXh2X6yzFrBJkCFpczbYVDrLDMKzW8JOd6pPaUgrOuYDF617r5fDaXQg1NMW93H4HFE5xyF
5YuqdaronwjBN7Ipm0RFXZbGHiMMFoKNT/nBlnO08HSzWFqYCO/+2gAWCxrG29/ZhN5eCIyrsco2
umBALBizktSMmwVBHJwPLFKQYomk9mh0Z49s4DT+dgvL6a7wE2v9l/xC/980kRO6+e+9Q/9jcv9b
eL+O/4V5nOv+MI8Xa5jHGyTPqJJGg0Q6vxKxYx4vkmm9TOZCXDTrlMn9w0O0XKOWQatBoozfTef/
ZR7nK6rH1JuNv+QaWqGQ+D+hjTgHU0wG/1TyRxT/MSXPvlErXEqlZcW4ibVq2EXhAi1AaUafngwx
lSrwL0G6cMwSgAFkoIrBEZUfYfWjJqKQxxwvo9tzmrwNh2J5BCqS5RS+gUzFvi0Po8FbtwcnlHQM
qHwGYeagnIXJF9QBqy/PLAFkB7N+X+wIqLaTOEYPFBXwYCBirk28PQA3WnIvmimCgEo74G7fa2uK
rL+DmrQhFvPvrbDe8AdRlsCPwL5PNcNQJ98BPkywAH/7LX/R571scyQ8lSvePL1kV5I/pW/9J+A9
Gwlof78/EySfGt5siPL+VC0wFaDwty33FV8BocXX7PklCpZ4fh40KK9+XzrMRvfGg4AtR8L3h5cp
D3OezzJ28SvoMxQkFMAXDjAkNrot3blY3zPkLDwJuBLLhEgybIFkRjJB0wq14PwMykVvW7WuJ10n
oFRAttG8+VK1FS6X9vlkEyjKnaVBmYU3tJapKx1V3f5YHwCWu/bJVX5l8nj8EwOyDS94GjXUAR2F
8mdI8zMqpwHfTe48ELJbXg1fcTn8xAQuVajSiRRIUEx/4xa9UftGcZuywn8uOuSjuqov9ZY4rIr5
fmHZvdYJ4QoaDY+Io82NAIb26O0dKBW+dEfPsEX92oLG3wdnrzcYhFdxnvZVDydgi1+OHHaR4+f8
du3K0b2frCclKY8AMbAovPzHj8Bh3yNwFF8KACsASyrM1YXXN0tCMmxqH7Urx4vG0C0kmYix0U4F
KEB7S3lnbWyMLy+qCc4AHEnnoEF8xduKZyzw+9mugQ+0KUPNszwjwp/Xj9+FENufwV9lDT/wmMKd
Y/aV7WgLJAinBxC504b6nRiV7C2W6jL5upe4LxzlZgwCGAkbsFgPGQN/fQdB6XT57gct4T8qra3U
/qXJvUma5Zqzs2TwsoI4XzhS2JQFBGgx54sJyxpID++K7gScDaSM774r4nvWhHUei1zJX3JxTGdY
PXJvufuQkyFklkAZMMEJ/eIC2opRIqR1/uKH/7DK8y5XAe8xBmpKZ8zVfghYOIGcuH2IOfbnlBcN
QxUI/l2iP3ej1e+Yu8w+H2idHYgbxhP+ff/mfvzRja31zqTy5a2pSpgojMLHqGUCkEE4gZW+mxWN
vNmh2GjkTrHsfZODBdNle4+wyPK8stV40Ja6ZSQbvCm4J1fiGQKYfcrjh0tlVED5uj1qF+La4BJw
BiaIL+1Y4tIuDcuP3IR5lg1Pthn51OJdXnLk5zjdke1WeOBL/AaD64LOdYWwgmQKH369DQTrEwp+
+YFe/9AEo8yX4ekkGzm7JK08zQH3n+CBkMKrMOserU5mjX5+ifF1BZjzjdvM60nTbYDTP8zqw8F7
f/RwKCogRhz4JIX30/QxqeM6g2MFPqnDEyuzZhACVvMJObP3DhkwlTWZyOMClmUswkhfvpFRDidQ
j87xPrEEpP7ujd3uPMmzNP325oq+L6wtp3w/YUP6mfnvdV/fF76DlZjnCcf4QYkvqcFQTmOl/nBF
98sDcn9x9PlOtjyoxM9HaI50Kk+RkFQDP5NAatrva9Zpy/JEHFOTlkLipddsDjDZVXDo9Ety7snE
yvDAPcGav/w5iefYN1FYkzn7C7vLl8BCac7jbPry7Ws6zwR2ygJgnpEhbZZoXm4kbMF1KfxOV2Uc
zFgUjaM87cr0GPZ8ygBBgEAS0N7n8wLQh7xoBRNYF8LJ0mRgXM8YXgZDoLG6YEs0lgI/QKDv+kSJ
BnLDgySRmaXZJE1wYUDBT3/4Q8gvXzLrMgi2wXk6le1QTk5/CHHVMKiwK4holidzO+G7uYZztmEh
ffjiirM3OTeZP/aqPjv5wkziwLOZAILAdNxA8Ib5FM8Dmz7Ibiq3ZJAJzMb/fAmKgse9wbEUzyAg
2x/mF0b6eWG5ENllpWEEOfKz03+ZAz6wxELRnR81bANdmbwSsBD/c3bM5wl0m8hlP8YCCAVHfS8W
xuf0uGV9v/9ZNqBS+N3M5ZFD36cAMsKxcxvizpMkAxndgN6sVAcgGmeKBYoOP4tOZzyOVnzDVzXd
88YgNII8voF5gBkEeQJq4h2EIjJxbsk/GuyMeWXxCeonUw7yshNUGRdEQQgDACM8J3rjCxraQu7Z
6YEEcxcvAp/IenkkUJfgVEmQ0TvgOyDQaTbNAOLSbMw9YcYMODcaH0zBPsqqNx73ojwa90Aaeh7s
J4prD4UvAsHNaS/LAZQygCemPIOB5DDAekDgOzlDAGB38HfEmADPxMovgG0kmIpXBpfKpQnpOB2l
nYSOAYEI2GpPgxz0CY6YYsBMMuHHOXAxc28BFHIgkKO4Jn3HdDcyOwNmlZ4AygIxWBHLipZpP8iC
LGFcAd5F0Cl4AYXKjRkt3/70CTcNepjzRgtBBJTNf4J/sUCFZDlgDjO34pwpkBkOJDkQIKfjbQMB
oMxJPcyMYciIejkjhlxA3KxuCCDQEWsXSjLx/FeWVc+5AT2Qqfue8O2tSfc5+IO8yteQktt/+0qX
hLwc+6E8H2jk20FpBgrhuMUezRYwxQiH51ZmT9MCx2RrkeUo61U+s4xY4wltQwpsBOMc7oRJ5ykW
hDHrN4+AILESzNOxx82hdADLyNwKNdNENgsIK95LL01vcs6wbfB/HDYgFge+o5HPQgv5YYzfz+b9
oUArc6qowCSC7gvri1uCfJZfOfoGmnkahM4I5QTiW4J5y5dyonR7qfacdnWfRoObnhTlTbDnrvEa
i8q48S4IdD52KwtuKs3//P7MtbQhL9A/LSDoHgD7JfD7/ruFsqF+99Q5R+gH0469h/W2dPE4AQ0H
ldO98dtgzdI1Wbg//Wbdvr8dRsog2V5Js6LkW1nUcmMgdXIgMIpXv3rXFIqn+M3plDybbnU1rg4o
q/282yTuLg+eF4O6GScGQDHNxavdMHEuw5FD+vf5dpe0J/g6TuVPcRUkvac78l5u+EG7atpiaRd9
4/gdTwb5gBUvvAmaiuAjRj9rb8Np2VRYTb4Qkv7+GXcv+TOZkt1BTRk7Ww4/xB64TWBsgdRFcPoR
zs54DUI9zhVGJGPor3dav5h3S9gQyHl+UwWcq3ChM9Lk4CdrsG+Y1U6aRgEhRHwiv26lxnzNriTt
CKBKUlWTiuTM+8PE3QtiQkRJwQRq+GSbGylqNOEdJ+iOgKXMzYoOTKV3V7wKccJjI5QsYdCAUFrZ
vGTWMEJ+aSHu3ODrYwAhfH+4FrBZxiHT/pa5ZUntmG7GIlRiSySciZdQZJqtgOPgL4xhmEjlYISP
69RcAUp2BPbtjYUW0BFT6veWYzjiS9mvwybRyHwpNJf/cYc6cZp8zMc9KrgDgZH1meveQLdfdU+c
k+iVkOGHL396jO8nfocygwyfaBGGAer47W5OOhI17vV+JvgXtzIKaUBoLP2QrrGhj9keS198fafG
qC70BcxdiPVtWd7k9dPhX4vqp+eM6Oc0eeeZJadWPFlaMsIphisxNwj9xRwiq0HWBM+WIpTtHBiU
OO/Voxa45g4gT+A4gfMgrry9v1Dl1ijk14dFrbCdd4I0MDQ2nyr+f6zevYE1sOE18XU8qWN+Syvj
M4aRbmt+aa/8m+2BcpbxcBKybMyTlhvLBIOPMoUAu/yugf6I78dpD/KZ8i0B71/Goh/SoQOIrwD6
h95hfuidwmK2Bkc+cFKBzsr30vUGgxDPPHGHFHdF0adRrQxZjhOY5IwLq3DPVpOOnU+yIPa4Tqyo
GfuhwMD0dVPr9gFPoLO99vY2kTQYkj/IKFiMRaARceVg0FKJFtd8JDXH9+CPplA547enm97q2b90
q+THwHONnDwa0VeAGdk92NxSCoGBa17ppOxvs6KeiMeryG50jF9RGgTKYYk7RTzGxS0W/YaG5PXg
09MsMrCH8SB4QDzj5MgleCBlkmJ9S53ITe8QXuy90bQqJtluDEkaJvST6ZUpF14mS4RabMyl0SIG
gNz8tdnzQiU9Y1VwnkfjUTX2V/15mNuafR4ZFLgeAaY/rMPWXNWMS9mnLsBj6++2ZBIwRlfy41CQ
zticLcwqNXrv1H08g5xb+2Hv4JkL5fX0NanpMs6eS13k/WWOq1g81CoqWg2MPA37js8m/mi47tYl
45jeuhVdFpseht4Pe9HTuGJwpRIYPsFrt2qI9/hLX8ySvXbvFtdiNt26b+voyhOArBv6BruVM3gE
2L0BRFvCt41tHagWGNko4tlLFWUWRdHYcsbI3GFfaBkjLBcUL5CrhMvst4PZA+Y8fO0aT9wrOW6R
wsVemTuTPWGHYHlg1xiZTab8YT0swXoHD6vggMJcjDsOt5fgkNTxZNtZZ5tfDKmuGPcQiPnn8ssn
1+UdzxncmZj1EJVtOMBexAyLZspUf6Ex3t6CWgx2btUevL1qu4BbJ1oLoNjA99F3Q8HK/L4/GHD9
gHAFcDj+5G88iPyTMegPw4GxVR0f9x+0P13LdnHJEW7+0RjRXKgJYx7cz4CQBMZTtp9eOXyDrcni
Ih7HWFFGQAOJlKlvB9R99QtdsvdiMJHXtbYHrLJfL3KHx1XBx7CMY0YhK/WKbZGCIZQ5J0O1sYBy
8sJs98TYzC8rQqT02WzWnuHYuWjLwV//cEzDFlf8Mq+HDRX/CsRtgLm9gI0MjviaL67XppthEUfd
GT0WRNM3+oIiimYnFIWyQlNUMvFxEYAJn6hf+CRnA+XN6JgMtcXeIm6mO331D+Gy03IbrvS7iebd
Kz1Mskfteu9M9quTPUJjwcx2Cp+Tw7xQcFbYQLPypDx5PUPifK8FTahn2XnNz/EG+6o4426tvXWz
jzFFpi9DCpipRUe0B35lw0SB4JN4Q6MY8Im/+gJWyUqucOpMMAWgGhkZhIMUjK8PVCnKtKjS2Few
CAmFMcTQZO9o9cZRMsYX5tt2e7Fo/zjP/v9sgGhQnbVYadRrOAQXK1WSS5Ck8N/bIv4zNTtm2jeN
//U3SVoxvxz+1nlf1n+yTfzLJv9IZNGqcB9yyJdJCFesYIz4VS+WorCUgiWbLnl0iyUqxv5hpqhU
fquWKVffanHVn9OGU2WWDKMVyfNdw6W52vxL9QMI1vuzseJf0eLvg/gut3vlsttfSjz+yTt3qdWc
Zam+MrfrWrH9bFayU4tiSq3yvlfbFdqb6qM/uteN+7LkXmvExRYrFNcgbtjeXWoUlMcPv7I1KJYe
bc/X3bDZfI30o1Al1oI89yQmXJbtx6ueLcuk0toeSXCgDqURDs3rz+L9qvBMXz8unc+1SFz8bsQu
/HpT23GfPk+kKNpvV6P2nYz35GI4Vt1t6RK9XreoUt85792x/34ejGerxdP/0lrfV+pxvJzTS3lV
V6tX6UFB1vXLfj/3PC8bJcJCDhvr+EIXONzD675ZtVqPQ0ZE+Cmh3Nlbk48JhwrKVF4vL0ItLuvo
fH7rEgHBRGM/VK1IvMS5iUFyQ061SiP6HNf9W2vd3hRKQaVYDFfrsn2pvT/mfnsltcODzfVBXLbR
3JCQuVbe3I1Lo2WPRvW9sboel6py2i+I7MYcvtyUdPVVDvb3T/D+FF9kweLO+0cTIahYnF9XO6rr
FKgLR0Qw3+Er3HxdSLy2HxE82agj1BGibZYab3IRnmovs/TA3nzd+k/y5ZAc8NkpnOqTe3n5sfe3
42t+uZ4X7zsp3S4k1zhRnw9g9uC/nu+0eSL51L5KEbdqy3yOMNOud4v7+/KhIFDdWV8I7qof9njG
lp4j/3VeO/XP0VreSXekNpsd/r+r4nOvr8vb1d1vsZVs6sUXGevIUXW4UPrw+Fptkvur+bGP11Kj
8yxN6vXlqPsZ7aqUxznsuW9jS+G43QtZ7rpeQsF7fWSesLpJXd/nM7keSf1Xb+1L9rJ0OIbE4pO7
Zze9lSnRsNzuP9a2QUGFy/l18Cuf58crVXHE/9SItarVSLq4vV2tW6VN/LoiB4VDMsu4Wbuk1+bS
OjQQvF4rUmgg2ayJkdxf7EOBR11x1Ur3m61fvDZh5kXhSTBO5WA0qd97+3yiXZmSS49rSCEjq17Z
hJfV1b+/yma1wvOwfI5OzX38au7sw33n1w9nm9pp5ElDASkSG06BCgJUt+/OvXHEC5rymaMitRiP
S/+7ef3f2dCllSkZwS7r5ep2/Z//41erkr3nT3+Y3woq7fv88k7n1/vu9nsuHTnz//TLX3VYuu8T
dVimlH69SWvkzjz82ezLtvjvd2dnvL6t/+n8n6230Cj9Rhh0hWI5v6o10NTP3ltoVH8jOrpKGvxf
uyj74u8h1MXfipRwqDSxEtewE0tun19ZhErN3yjTTZYqGiXemaKnfyWEukw6or9LIlQjG1GlRQR1
s1oq1quEZvNo+Pu9t1hZv0cFdhSzWVmDeb/Ly7h2LJu3An415WLNqbXea7v4Rtr9+LXNEcfwAkXP
aq+EFdU/nqtzEuA/qHtXIUfgc/WxmocTBoMazlSb/03dmTXJjWNZ+hehjARIEHwcJ313j31R6AUW
Cim4gAQJEFzAXz/Hs8yqs2t62qYf5yUtlUqFfAEB3HPP/U6ld2sz3g9THe8Ac70Xfl23JuAYaEg6
pBRLhmcLGdp1NbN/ehawNIo/3cM/IUh/jzYKk+A2+f0fdKTbG0PrHedXiK48voDw3wjEQMJ2AWnX
eEv9dNU+zFo+1+cFUY8bU8x0O7GnMBi789q63VL79MHhhYdTFWxmzX/QrofuEmDwd7Y31Cb25q1N
J76Z22Y9mDnd1iMeewQ4hJteYpddEvOnqoS82CjGxhFMDJ1VFl6KiB9bwMiyOe2SRxW53y2wIamP
2scEZKZ4Zce+l6jg7IAqPsVTGk/9LgBkKItU8dqkzQ5RicCLiOg6JT8d5/egbwabqUcmhCCod8SR
NcNnhf2kWcK7lnV/qmnKY4V5AxkipwaaRPNTzvBzlclRJxQIpGfsZrupGJ4wj3StPJLWOnJvmHuK
F1SGfryjtnkUIeS02JxnmtzVDbnn2qJbzJPjwNu3KeyfUlhawmneATqikQZIj/PyDCLcSw9+Xqrn
57TQWRuWl+gSR9XBTuG5GszTCtJEFDxKhc5vG7ovkwCSStQI+idmXtqBIuXmd18zIDPTj8D1bxbf
XbiqZcOXDpSrts66Ec3rYhK5mJH+N6UIPQ3BP6QrDhAH4Bu4vTEUfUUfO+kuHQdCRqTfQ+8+/No8
NbG6THX5UY4nkPyvrab5yKtjYsKLDJNDPSXvhZAoQVh0ChU5TS4dcu4HDM+WY5vz2YW7e7NkrECz
LHUMzfZJPdoSO3GB3L6ois+p8zG21fJXwpdzZcTWW2a3guM7apflLvEEwOhkhdpUAHhahfJHLH6p
GEzigOWIAD9x8U3rFerXGn1JFMZLGWJLT1+iInqXMnhGMNqHjullWAjyNzEJCSYQSCEIb5UqXnfI
HNwhmx1ks52tBjBBom7ZtloeTBHjJIeFE7SzkzUYq5cMWMVAd1m0Br+RffZVm3GLdEO/7YWtM1eG
x6Wo+53nCG/sgD6+nb0/usZ0OUhKCEkFdZJMM64qNWjiMwXUndV+69IJg9jMPegk6HIT+hu3ub1L
SREgCa5ucwoEXh5JFuexcUcToL0/1v1+1jAdEOQJA86DGVKkaOAzan1uLUcR6OLwhSQGJK8uOs3g
+aMPX4AJxfyfhC2orkDG2chWoclHGMYT/e3/6CHCIINxOZQBZp5rPRzSgT/3C4GesyqwOiN8GRWD
GopMdKrWA77K+DBrsU11NB76uvsUspv2czliTJFYgOPL9WlyDk2lZvm5VLraj8hzzSKE4eJj7C+J
gtJBGbLu0pVvq1ZgVOj2BsVo4FeFdCHbAVF28QgITImwqiGpT5X0LxOoOUMJlo1tkabu+5wBIY28
W4Wg9zrdK/DPxtC2OLyDjzUKzbb2UmdUggerR4Uh3NKyzRqyNI9nc5cuiT2INvlpi1LvAazbB4aw
ExF/lFzluS8Y9mnsNQx5ffkcPS9CFduSrl1OTL+lM32RRdnf18izbzqXbuNmTLZqWuH9GwWg7lzC
x4ycrZxxgjFyeYNrOelzBLurXAy4tMR9AcM98GY5VdOAcZVBm83tXDvEXfSjRgDejtoVYknzB1Qc
IIJS/OXGaFhLuIX/ZyzAWe1iWM+XqN7OVYmLE1iQGfJAMMoY+eUBQXk7O7d0J4royzlNjt1U3vUx
Mk67YbgzMhUXIHU2be0Bu24BsaGivwQpPVsRxkje7R9aOl3HGd9CG6XwDfa22Im0Av45isODkj0O
uT2wzOwu8uV7O5fVPiVwH7tI7ohIc0AlQQDH1Xgs3bntka2uTFOfy1OHaPUc5ylWYFfkvAywkuua
7erWRjkBjZdECBlslse4t/UhMsFXYjqXVyOOztaOlxs2GWHKHTK5A7uzicQlcbYPnmLyAK9vV6xw
AbdAco4cxmkAOeOQYHUNzZkwAUEsum0qxSUtIqzTfTGxL27WjQRoLzOUicyP0aFC1l/WtvV9NYIL
0TCUE+MfMlikcRQAlMd9DykzfReJ7XO11q9qqECzcKCNtQvyOpY42oO9nlMiHtoENZm1BJtgOR/G
pRjfgvFXPzP5jgcQ8iYSaLZITW6ydPXkfQplse0NbzIQk55DYJe2dAEDcJWVesalFLdgeDBuv+DD
nBvE055SQX7EA8HkwtIg2jPV5xrOHqCP9c9KtOW5W8B8liI+ArhFHkoeu9eI149BQfZpsKoLgLaf
vGyr3K1aZWmBF5CO8pm24hyzMnqreogeaxPWmxeNEx1k5BbTYmxK7w1sfijFkn2n6jpnhdkRHb8j
DBsTuhyjjNhcclkMD10/3TXIlMuHiGE+USOFt36Yaw6SRtUfJsOByu9g4nKm/qlKuhmWJXMA5863
I2xaHIAuowsh+iizsd5eClREu4UP8WahzT3Chs0js1g4sfgUhu8i5UGAYBRJOxp/X+zw4wLhgg2z
7kb+/QCCkqGexQKwsVqRS2yOpMWEJQpC/MgK8QN1uF5i4KCA/evxHnDil2DvCQSKHySt1D4qNNmT
e+eXYRuq4WUsKegwFf2i8+SPcB92cONwO19UW2Y+skDm1M3HSJt9NA8gGobmV1q2b2xmdJ8C7juO
EpJzYdKj0EWuphqDykiKT2KXHGUQ3QMUV+ceG02+qmjNu5UNmxmZwIsk6HoA6M4k2NI1Qyi09vHD
iictap3ZKj2NmUnTnNy2i4mN92FTfFZV/TKh3lfD8JsluLLG9MGPnuV+WI+U0SSzZZeXIMVtlsYh
nTSyeW+G3OoFVv6keUKKKKITaOS3Mamuy9ydGpSbnKZfs/GvwzyDrtc/CtHRjdQYAgCIekMmAQK6
moGoi3+Al3+uK/4NlDr6KjEY0RNyvHM9/NAanxiPLZjgA4yG5fxnqQiSVeeTGPUCajIYkCR5HYdq
i+hR3HdWc50NfmcUZb9tbfkUl+4PQO0YHKYgMPRiPsbevqakevOGP5ICtnPjP+ZCnTiowLnPbLKg
b8L5plstPla3Agw/HcnSYPMiQB7P/MD9S5XigCIeCQMk/YUkRHQ1EPAMejE/dUW9V5EON0lDnte0
uCdBcyri6qBvub5RPwBn1oLKrNqfhuBD0yq+jF30pZq53VYAgkYK42lLBQFkWg9hSd9nESCy2z70
1QTiWLzrYxhBq/VA6EhzvbofhWq+SSQ/pqJNs8CRP1OFeNaVbngQYVSX2UfL3Clkr+3y2qxmF0cT
7g8S+WVll+ac7ZambDZWBl/Yn9m5WF6qotqxRqA/tBB0JbXLTMVvUYxNlNkpfW7pDeyfoNJZY2j1
IQWYTm8itaJJUAH2HU9Yiqo6JEFxGHz7HEj7KRNxaesEOyZvroIlO8PUQazkLajrVxL2xypMnxwS
l3O+Li+IBofY4X7T2LPD0taHtLdQFYLqLqwGtMZTcuwL0OsEyEOhSUge0t+874O8bLAaXBh/aKux
UmfMNTMn9jSiCJeM0SynCtK4nSR6qTRudvG8YrDfYlFGOsI8oouXjV8hmbdpRO546q8VGV5l4/o7
UBzVZsIFqFsURquq4MY3nI7NSEF6WNkjgKcnA7BkiTfPuN0DSvodxrbNxlS/jQM+1vkwSP1qRKPz
ukNrp9nVcv7RaXvErjkAGmvQcfQIyigakGNF28G2N6+7sdsiOgHjO8s0bPyA6dwWmIEyQOYxMd+m
X7cN7o7N1H70i8EFdPCbJF0+WwpcXNnjmq8msZk0AonrJfiKTYEOXWN3gR9ewWz/pj37UqLeDwz0
WYdcsqVut2FYjpmbE7/hN/2EgR17qW37MkxJk+HQMZvJoiAOgM9GyVQHxQ+Cx70NBLqXavmJy9DR
zQdQM3Pa2kNtQ7sJVA0jqwIinAz6WbQzhjwGv3M9mlHNhJE4nAibVWFuAxkAGCQZuoOs3HsxffAY
AQO6Qw60qQe0vXEujMJjviqy4PkkCkUJuNIuxVNk/GYIh19InkCsebpAZoxxfWbNIw/Tt2S90sR+
4Ic8d23zBsjln4IE6JbzMt6EqckYwxUiMUjmdnhGu+D3mE4nhOLcyoYFCTIWDVfQ3FmJJ8h10AJ4
kg1zy7KuWnFqzxefxN/90gKfIQRCNcDiK4Ppc65BGlE+YsijSNFG24N91V1wFmNKzCRbNxiADxRY
vEgWYIXIlt5cZgiXwKEi/HWBlFZ0mDNuERs/4n0g56SGdcpYug2cQ2uV8K+ibvWFYsXsqtj+gVrb
XIsFnuWGMLgt2GZGmyQeEUc9yWo6FyEQKG7O6ILavO4Cui2UQ3uTBvuSSNg+sdb3WPzrYbDpCxNm
2DUDWp7IVN31TfrhreZZsMx4EvviRXdCoTtJi0woMLurVGwGjmvH2vXdNgEbFqPSC7wSFSSFVcDE
MrUIhmumhxS5NTunQvQLOwPoTxLbvZfB1fRLfwzckI09AQsjTF5rOuvt2GIGxTQ/xmiEc+D2Eruq
Os5l2WR9ur77Qvzidbeivq2fhwI+72BxKL+xo/upSO7Y7dEZ7CDBavTHUks8hSNHSRCZZINnlO4a
J7YAstIt78g3b0o4TZAwedXrAp9liK4TPlJgJ55YMrL9ALzuJhmn59Ym7qSHGYx9kFTbNEHz+xWp
KubeFM+sYAseARfclRoKBZmbPS3n6kg7kFWmVZ6QaUKOBBQuiy+wpOZpAv+kLCz+qMH0q26XKyTW
bUVoeUUFgMciK3BFwBZaQAypo+bo20XtGqMBBgFXZR/r5kn3Vl1KVKxtM4ozqmWTI2zOHfWwS9Po
N3YodRl3soQ+MCxRXlTxZyDWT94Au1G17Znxl4K5+dpESL6OYnkp/XCXhB6ckHLAXV/o/cza+GSK
Eiq8iUlGZt7nEYHWYNfkoDoBu3+asrxtguYMYWWmkboGbWr3BRc/aEr4iXVlmItx9RknCvRjXxoE
qgCZGwbXQSbFoZOLePFSPk8znibVtaiovOh3lQyqPGXTaRw7su1lDwNgNNnLPLtnFJnNo1cQn6U9
lkn0Dki32d2+BG5XfWn1so/tLWF99ehj48AUjOB2ueJZQoCGyP8KGq/aW9CM61AzMi5Ptenv4wLd
08ZbJDQ0eJywd36mDUTjlQHk4WOY8+tQHywEzV3SV4e//o54oHguiMyQuCOOMavrzeLkegmjF9nr
KhOBwfTgFB3KIUqOVYItjNWXhe1G1ZX3qDmA3pibvA2gnQEUrpAqou7WZJE59SsINGh33Xc6ucZC
Jgd82OkZocur0vphnBWmSWoSbKVWwX7g45fFGZsvgVwPtPB0W/Xs2iFoAL2A8Ns1GgcPqzFYSzmC
DF6LtnqJJlY9zRtQedld7eLrX59MBJVmMwHzn0UFgkNMCQwDgtPPPVSL7UwWgJ9GCiA0G6OMuofp
VgK6vjJH5DFhNYY2OIBXTLNeuQ12jOWQ8mjZ9yUmY/iaPiYEPGJJ1IMOybzpkA+zX8wEaGvlf0xh
cAD61+f1HGnMSJb6tS67LUSSJ91K8qr5DEGr8Y80GsRLnZSHaQ52qGirS2QjzIdIeWbJ+iB9/zR4
kWLLw6oqSzzlQRldMB8E8zmDdIu7rr6ISV+qtPF76/Fvwk6HWAxLbsv2rgVLc0NDYLbIwPYj9NUN
cMK5ZEhAKppengTOgyLAkE/LMdGTtOk+YuWvMU34pZJh3isEaI8QZPJqsfcrS81hteavrhq9xIjj
ihIF80p0az+hvk1Kgxc3tZeibW+bMoqPevYvHS4LeUPoG47veTMIA0QOLey2DocPQs26m8l8rbtw
2KZVgYk+LzFcl6C1wQbcXjSD0wNL6slX1ctU15+9Cat9tZr3UOMcpD1HwMmA3RmV3MssIUa5EEBh
9Pu+RzauWRGhKgzS/hQ59xOdOdCvNXLYOnhflik69XTdaFp3+UDpkEkSkTylKPGRWT5nfFrovvXw
ryBfCUE2gfroShgF10q/Ni1Fyhqfz3F6iW9dM177Oz05DCgSEIcrkI03LmBFRiBWQdPm99KsH7Fk
zQ77w/cc9hL5NBPStDBEloUOjO7YuT8zHV/FgiKRWHatx3A9/LWa1yIB0R4zNSy5DvECJlSHBb0k
2u/Bec+0ry7dSoJHXZHwyLAn43KHCxIQ7UUZs2Oz6Dc2WWQVsvEqp6HAIGQOwvMGLGd6FtjDIGBA
GTcLEu6oc08dx1y4WgFdW2hxCoi5X5SCX2tZf8YkUXdqaHPvELQyTIvcmYiXzxXGgsIk2Zuo7PeI
cRLgMMfY4EZMDGFKto6j9YB9JFcmSXejDOusZm27X/2E46CIMJt1O2NDQU7LBF0zjVYEoSsKQ5o3
MEPM2OiMQ8aOTRccSN5+uzJNIIYieuomg176fpKn8SNySp0QHrwxoZI4+poLklAY8tNDdnKVzuJR
8Wd9Fs3ITy7U6PtiCy5DhV5r2dsTVfJkWgNOWleP+5VacC8h2exB408ekMv1x4f2Neqw0qOJDDsR
VMW9+JIjupTraIdr08gfpLHIBqqMyWuGsdTAKwg8NeIPyvS0Tg5Drmsd7XgbuwMe44cQ8SmnziZ5
oXgBd5g7VR5l58D9lIWNwAM/Il2qFncON8k73LgoeN+8uO/SKj0ZYxFPgMvFKr3d4kMLswnVgYwD
eg4cO6lpivbNAC3IgHq90X17h3PUnEPalU8t3hMCfnceuXBnwnEZ5ARWrlSv6SEeIYaADj/1vThX
yRb7O4acNBZ0VZX0JFA/NIlkd4h6uaG558dube5XhZT6tMWf1iw56L7/iGQz3AdcFbsl6BENk4wp
FrF8I9Ay86QejdlUtUONOnJQwjuEuXUC89OJS66smUA44LY/+Hk1Z9m6H7602D1de+LQBUixnkRb
PCBOB5ORHi3bOqruqvJFoYN9Dk5rjTQMKB6FRw+/TT05tTE8d3YqT47bU9eQ+BmIb9wDqgrDdGx5
amZdXLqRl5AoTP9hw77Jp1KCszjTGfEv5Kcs0QLn8W+sgGXbuEs9rHbfpJ3MPekOupPwy5XohbgK
WWW+63dcVnDWIXQsxMlRiZIdWnieAtLEl04sYOiXwIWskUfjeUn3//xrZ6sPpKxdbiJIdXj5X1HF
xTM9MlxHL1Bc/UU06lCVc3QgkoxnN69ZkOhH3AP5JV74spt5B/l9fhmqxm475P0cA0LTPT67AlcI
lMDL1DR3nJe7KiqT+3AEMCh2kcaN1FV3Qkff7TCZnbAtnAGLdoe+Cu4su1ULod2PqL5i+DKWDAkK
sNmFqA7TZg/AOqzC4QpsLW5XaDjIPEhZsqEFS7Zk9l9iZXXWBq3e1CbGUGNYJhmyb8rTlJbwPizn
lGDDa+z0XdIKdoClRXxAZT4JjSAvpd2uRqWzQzaD2LjZ28OKAy3tA8BpodseHHWvrOHroVJF1tZY
yLUVb2i79hDU2Qs6DRwRfWLeLgRqworQgV1ao5XXQlMIUxWf44T0HzIO7c67964vDu0QVFfG0QtD
lXpKGmiKwxBXKOl+qr5I88B15Nzr6dAUA8+9mJMdgsRvunSSZCxW43Eh4XNMUSx0fQXXC+SKrUbg
5WHB4+BhrHMMOQaNfO0NdIZRW1Ttxb6CvnTrOGioAvF3NKjxtBB7IrWfclLMRTZheDmDSQBlkdR2
jy2v3OFmdmo1lBDUHcmLbn75URdHEvTQpx07VFIzUKFl8ximxfp6S/4sRAC+QKiai9TpadFi3DqF
4q7jQZlXbfoRdz0yDh1ME8aLS4Bqvw1xPo4kyZap0vuEQx5Y2a6JoNtN1Z4GXuxdGr6R1EHJL7+D
fvoCh3zYoGpGeB6lJTLHJDZTpEZcNd7f3xr1/0WfmIn/s0ucxhQtACAZEQdK/z0st+OFYT2PtsiW
TPchSo/II3CEN+dmaT0SnjoQJqoRp2eN5t08jnw3WXcSNcE7cEkOzxHP62ZGZ6vxSIlbHvGkpHJY
Dz0HJyAKxp8zOnA7FtBTLYJnxnrcpoUDokEs76METjee97GH9gvAOTqHWAtNAf2ioTWCUYl+lu1h
8UaeEXtx+u/fPP/33j8PgoSizxGzIEqQWnTzZf099ltAxk+wArazkagJfLJvZlium/LUUK0OJUqc
MFnnbLERXkv5Pco708fTA45Aam2zE7cQuNIkl7oOgZpspl8peud7E7BPhybfXdrhgdACfyrFtqyQ
fFlQbOtiHXJROPYgrT0bJOAcHTrbVP7RXVWeelEgprj9vUKz+Kqb8oHeI2GT3Tl1S7stwClR88rz
OKwhgki2nhOPG9TsS7HlLSxTte1gq3TuNOGXd1U7fiS4TuZCBb9Gq9zVtDHZe9qu1yqqcjqu9YMs
guiOu2/snriVRGrBBa9el11Yye6CGLIdV55c4vR7jdeH//47uIU+/WefAg/w6MEKiGKA/hcGjDJd
0woBjBEemejXkHavIaO4azPccotyxH3rljVXdkdud8i4k/dUBjD5l8WvaEWFa0X7PbEJhjePbiJu
95jvROJCLDp1DPxJ3a6DQ7CCaQGBao/YG3iLFX/0hlQv6QIsRao6GE37BGoHPFADnWs4QZBqNAQx
7mtBv1yUmfOm51glcyzypVNfYWEiGBvcJ5o6zyMype6aaT6RMVZ5MYsZERT0i6BPviVh6HcM998A
maD4QhpyCluxHWc8ESUMdblCO4F3WjwVRfyz9XSG/b9meb0qmL7lWu8bRj/a0sV7y9E26+Pw3KJV
uxnRTHmW6Kmjvc0y/BRxFgufcxK94EJwwu1mq2XKIXoA54F+T5GlCJHBv1GdIWkzPAsZf4Vc+Bwd
sPVCS/OrqHl0ZH79OWD9nknsUDEl4XikyoYbr9duT0dooNgvr2gChXABvBY1jLyx9tu59nrHR8Yy
KB4QlTvab0kNVIjqZn9y9XRSOhw/quhYhniUherxhtj66CpangnVd7YckVAY8t0yDrjIBqvYmnaZ
t0VdjXkxxN3xrxU7wv+7jO7dLerhrzJGlOHnqJNm+9eq/B8ZtF6QH9y1f9mv/mXH+sti9R+/+n+j
gvx/FBgHj9D/3eb1v5pfn/o/e27x///T5kXDfwQcEBAUXgmgH2mA3/mnyytM/0E5g4OLcaSH4175
L49XRP/BEagRIqecw0ILQPC/PF4s/Qf+E0xjiNXAPyP6P4rJ+LctJqGh4GEQwIMVIK+DheJ2Dvxt
n0c/bZl5LNE4b8ozjao/gQbuxosrhBc4HhJcENsHEoCIAZe9chKhmIhck2a4TBX/5aIB9GF/qXnx
GAVKZ1CeRZZ0/JJWbzPjP3SDaXwO72B2K/b+9hH/Fwd0mCagq/zNyIVXnwZCBAhGwrkfBhH7NyMX
nD9LamUDaC+ipqOCIcx7LZDItYlqD5sGuxYzEJVIGR83GkE0G1v5MEemXE7kH+IbdTITdhMe63xZ
4XIai8dE42wN5j+yTw/SJxnS1rFFFVpmroN5C19XmKlBvQlEA50ctsY4KVxmHWj1gcDTrV/T+uYz
Fhoe0yn4Kgk3+8EkGKMIkzsf8GuUpr8imCMyFimMZynIL/MEGcQ17mfJ2wpx8R7je4RgWv/ZIll3
NmgmrwhuytJGPfEFGY+4X6JnKPW+g9Upc4aDmeUfkODUb0y5QNys698mpOgIztDq+thu11Zgfk/W
KCDDDn0LuHp9P1cX3Gd/Bt2l9bZE1qiGdzrBGdIrkCSiid/5Ap+NUeBxyBohCytsErirOjTBcCsh
v6jSsA6PGn23huBSjbdZTqPYkkI+R013h8K6f+pQS62RfVrQXe2DEs3ziSJAw2PGn6JaTvo2Qoao
aTMfG5arxj7PUVUeSAyHXMuq00Rls1VIIUWCbLjvtETuaYi5b2h3VQeo+YDtOOWAllgF85c96kJP
+A9jukF8EJS9j152DYTaWmcD6TqY2FAgql0ar0/OFDC1GQ3Gu0/OEmZcWMPQRr/9Xk/tISIGp8sA
sxtB3JEdzrJgV6mDPyoeHusxzrE4D24YfgWq5Xj/4C4NfIetGz7Gm+1x1OItiMbfboAYnxYMDQ34
gdVoMp9ihKWDMjrN77LJ14ocqcQq6mTDDjRtIeeMyFaUfKjOHK5Al/zSzBVZMaHUibtOZVy0P4iC
UMjoY2/QFEO22olHCsMZnyRIfoeWZXMlvzSbP6s0fZrRRtIJIBfXuL2tLUt+RUV63wzDezH6VxxE
Ts0YXl2rd4+AvkWWbwm59XsWqJ7EBecOhnrTwcJdS4+XMF340GO0ZbYj2lPtuZNkL4rwnrbhE1tC
UPrxKjckhI06RhajgWAHFs1qYYojq79b3HRxVf9TsmHKkBX03XtzrSjUaUitL+X6ztMRSDBkAKLt
lDSbAL5v0n7Gtrx4SBIk5ucpbOBNc3Bm9fNF8vSiwiZP/ds0yO9yhq+k70tUwvgx2j76BNyaOt7O
yHc04/yT9DdsfWcxDkogsBWiytDrfVtEC1sYouPCO+1QmlAfPMcN2t7cPszoas8aG14bX1rbfZEC
1gd0vkC5M1ehoowtAXwafIZrMXRAtRP0Tdkc4MOSyJxTZ1yBn1DUvzedBAKtBQCYTo8MufcZqyBH
dPBB9Zyjq74gBj3kkD8DhVzhAuOVU4xhwnnIEjpeyTq/CkR4bbiDoM/9Ny8HlJEsPZaCfjrbo4Gt
sELm/g2W8D1MU9NGQ3GH2CCQozmb4TGYKZZAp7dQvHf1pK+Cgs29uhn+SJ9uzIiVSRXuTz1cn1En
r5Gmp8m3uAoODBM/KchECACdEvlOvEN4NubMYlVsGrciOXOMvrXfzV3x6qMOgLy5fixbg5h57CrO
+wc72tNUtb8G0p7kVL7EjYmzSlo80NVVW/JuNP1YFcPLg8MfYeBrXidwV/TlLXy8atGygOG+lcm5
5Nzk0HHwqdf1IQ6n954l5ujJcVihmxY+MtuYljD180942H4ozE9soDi9mj6FblCicU7xxZIWPgsO
BLgVSYbOzCda7neyjXcoWg+zxwQtahOORis+Hax4drYT9RszIPaHtQ6jUyECy8rytNKgQbBgpBBa
KoHlQ0kHMzH/LSqbr7GNIe6ggJiawiMdEhJkUyOHbTD9U0WealZHR8LARg4q5FIQnFnJmPyESvgy
wRO4XeLwkbFpg/DzJ4fc5c1olhtVKSw2HVROC5MbeZAxwjhb5XHdz1TVnKaog5S2bDTyEPPSFxi8
NXGXBxOy4oQClpPKNcpnSmErTmCMst+am09do1nt4F+C3waJ9Gvw3hTpSzpOFnd0vUWyK3BHzv9O
ZrjJWNeiBAyiC6mb+ITn8jPpkujYVwWkKhCjLaZNdiIqMa8/NNhtuxq21h5Oxpaw/H+zd2bLrSvZ
dv0iVCSATDSvBFtRfb/1gpC2JCATfd98vQfrlptbEbbDfrUfz5G2SIJA5so1x5xL3WpcLGvw7ZJp
2hmxt2L/pTZFc1RzT6r7zAh0phNGQQPx2mPE2XaBf26HCUuai3HHbhyS9MYn43X7JUhBnhFBr/qW
5TFN0eNIzBRM9ANwQhna11VCNVKOH8l4R8+UY2+7kW7NnEeNqF2NVRWVst90vkXupxN8QSmvFPAp
Gd9wvikGVbwjf+TCE5A2NPhrXMhyLb9p710XTYNmpxn6EfibenQeMqa7u6jYdt4d+2X6YeR1eWqy
IXIn/lkpmolulU8wT3joveTYuJ/GBdvoYuZ5xCe3HH7BYZjhPvR/6sr/OziE0IvqA3Xiuw5GQjfs
kxzN1+rKdp+0PLlr1f6ZuCUjYJmmUldeSqKK8O+kWG4mv70d3HGvqwxYPcnzHa+N5QkRXsJeVbYy
m8Srui3WtF93mXHAPITZ5F5Nq/lM8RpHecV7RVN+l4ZkVz0PSMOdusniyo1g9PbdQDxYFQABZ7l3
bHqDrN6QQLZK/7EFzt+JUna0PoM/dt/eS9HnUeuG2a5eEUP9Qu2KpSi3VSgehsbdVb3V79dGs6qE
1qFazMGHsBABbV2VWce6oeOdOC+pXdE2mYc9NC4KfwgpZLqHwVU3w0o4aq8e0zj7Ht32e2qSh1jj
Ak8b9CBZPFqL+66l/2IPZlv202M4FElkBIx/k7yNTgkqVyCT1Jffh0GZhWh2yeCHOGvWTS3HaVtx
3IrGdW02DNV99hm4yKBV8J7YjbxwZbRtkT+37wC/PEtpSjoOTXB2ILgUb8xu+kncLKIjaZIVtqjq
fksr+cxhGdOOVzdb75O7PNhYoXjxLPu3KPM+WmrQHmXtnQlMwxmq74JeAM1TPSBG14fBZ1Kx0y3f
ddPctjaunXJ5ampq18XvoDrbeGsKjRN2atF/Jv3S0dvBJktIXpWD4SiC45wXv8sbDtgU9nQ3D0kK
PFW1nxQ4u0xm5IWmeMTKidiG0EFYnZJj6c2/7QBjUAbjaUrQDEqL0bGyhfwG1Ilm0+JHn9tib5KO
oS8xDKnbZIc+06SOMkOaZcL5Cxq+W6sB7gYIdJPL+imzi/eZcihqZxr00hAeoMx2cAUKgs0ItRW2
FLKg3TpN40ZayXPLENdIzQGWYWaT9K7aqQZqqkI1imYIXlWGdMvbZQvTzZC4INinvpUdO0NAq82Q
4CyzRDT36mkO45vQa4obr/9jhOp29Zi9sQq/W4V4UwszjPus3gUIFOgNCOTevcrz7szFOqX5e9GZ
Xy3d73lIo6SKs22+QkZXaLw2BMVmrq0iygZ12wbrbVY6MqoD1hLFTF4d3tT2Lu3MUZvwCWH1w4yU
vcL5Kp1BREz1/pZ+wviXBSm/keKYF4ShDMFloBzT3GLycuPpN66XuyX2nyE7ydwTaIGUvVuPuhNF
pjtYnXK3Vojc1seMGQa4qKwnrzbNcQrCBzFTU1HFbpkri4IThz+ZrJ5Z6XbNBVS0FRiZmxkYrKC7
5MydbSwOGxPClo5OfWPmGQbeffNK0vAKBONMDmdQ5WQzFg3jrDGN/fMUmWXjlfavC1wQN3WhP5Jp
tq/tbnxLmJEe5XZxKHQ24wfIf6yyuV+U9TvN/lvc3Xl5ZSNF2ld52F+Wd8yUYR6CzKjnhLh4UBKo
8cSHQFDrpzOtkDt29jkLvatD+SWd/iQzLaKlL4hgMm8qh/uph/5K9SVD/PrxyRntv/Y8fApJP3Ho
nzhOAAJ0TwgapNEvf/vM+x5rqso50P1u9eS952T2tg8aUhgEnGlXn0w2vITKHBrQrsRjrewc6zeP
/8gMMmcpnLdYAUk3YLbN/CAZRCW6c92rc+HmSG6rd13az0G84iUdfrKyRuC//BF7CPaJ73/X8Q4I
9Oy22S4j6k55OD9ct98NdfBlZO0eafJXGyDK+9X7gJRgtkPd0DUrA0q71FxN+frUdeXRtrBLdj4x
LB0JEniY8kh5tNKLz9DRTKSEObJS/zwZfdNM034qrWHH65OKZ5d/prXaOJP8a0BKImfUd3bRnzQO
F6iC01giYl+++oybVBqm08bGbq58Wd+szfoic/c2zdOvZFlvUiS5y5vJ5+Yt8MLbOiOVYn4WHRVq
65bvU17jc9eM7V4sFJOgeSmzgOLWK1oKJPWd4O1XA6dDfM53gWm/QyiiqLX9V82jZ+n8Zqj8zwlo
Yd839o5eCwRXUh5D6QdXefVb4VU9tp1DjOQ4bRr5KhdI9MArr1x3fbfTbNcytXlTpOhgHVnNBSXv
BVqdq58yFmJr4lvDanmK8cuQNrCyEfnuQXQM6PD94AyK9T3GrKwmq7HTNvd9GMBu5m+Mpv87TyMS
AUdsxX2wb0MVU0+YfW9xU3dpe4MtbRsm6nMYgsfUdsGNYrwWqAmLO6GEuRdrVLzwwRS1s9+8pu4D
fY5gWxdY/Cc2lQ1PflQ2hL26UzxtfebP8FsKKdQ4HgxzWO9jS/2hFcxQx4upJynoii52nO7Adcky
GRwquRE8NzV3dg+45wU5yWqNeMn0+qAk1qdRhexGK9PPk+VpGeID/5Podpcs7zRMvEgWxR+vYl8N
9IvW2UdoPTWdiQGK8idVC2aClKa7UWWj9v1g5jvhqzEClYxf2SDeWk5fZ+1djpL1qIEHGRyW8PD4
hRn/ZLEh3pr2yXmhG0ouCLXyav4E4WFp8ydo6PcKddrpuk88f38szUnPH4MrRxRsQflksIrpxzZ+
b/riT6gZkj1O5Dgj81+lC3p1Qs526lWfua4OZq1iyqnwOlE8JgZr8GYV5scrxgeO5PfJDFCwcmBM
CvNepj4RVVy+OidfPMac3o5nWjHDJg0n8FL7YvGoxNOYl4ylkPnt2NMI7wb6TVZpXjgIQYWm4y4V
yZtuuZhdLNWuS1+SMIw3lq54cj1Ck+rmYARgbTwDfxCVWk6MClKOuKtdTeSLV9/oWfF7CaSvjLoU
Sg/X0lKHr8Lyj4NWNyaQjPx+C+ph28f63LrF9diY73UlbGPN558gbaeTQYweJu8DtP5qsEqwhik0
+yW9yysJWmZjFgkac62nUt9nnGI2DExf9pKp1iZI1ammQ8Nbs8ablF6XLSEA0c/qiI7kRy+n1zRO
QtBe58dlFaQTdMpb+vmh38SbsP1uszd++1Vny3u9zsdArR8+a/xmdbL9quVxNZRAcw0ZoSXzRAfk
0wsF1I0cYQDp4FvLpN6JmYNWIpvIx7FH0kwPyXaWamCSY0Xp3Kby1o6tH5nj+HZFeyoc3irGAmas
zwPRSapma7U66kDrpVEj332xiE1QqTekKEnvr7sLq+I9JWfJlHo7pwWMA6F9Qfg36D36cDauSmvt
pg1YGXVM8oSlo7lcgltj1EM7rBs2ySFaDbm3mvIvTpBa29YnPtzHtIFtZuo5Cis+bJvz3oZ4OuFX
2BU+AgaWbC/CqVvRAwKeqw9lHVBei/4unro7pbOHbozJyRk1Spz7lcR+RMMpOQnvwU4vgLtA6Gnr
Sm5ikb719OPCifvUs80UrZxWotX3HrOF/m4jmRo/xdW5s+H7QNZqnpL3YgmouIFAooGI8aIvSbxV
4/ta8T1RjJBWzkcwBKw3Wm+bmtgjTz90tFMbrgrkyx3i270BKN/4GQuKX7jctLP7miec7tuREidB
bRt8dUpW8py96XVMu73duCdcInfZML93a/LZOywlefjs+eXedabXRs/v2TAdNa+4zQvzIxyJNcx5
mZzknAb6JxwNWUIuZgJgF/DwBPtQ9jQ3LbCIdxy66Th3XFO9Oidr6u/mSj22YULLS74N5m7pbCBv
gcwdCLKaxPTX63qcLPoBbRSTLt0/ely7kLSEUG51JZnU2BXDQWto6pogo8Zz7NM/XxvjFTlgDch8
7tN4cQs29sq+t2q2Gctzmy1O7cNY+S+ZXD6Gda+wUclBPNOKJVcGz9kmGcpbv2RPUoz4G12iftr2
KhVHwMp2E/JRqMP8S/9vfcrcYlu3yzNhB7egnK/SHjg71v2zmf6I9m2x1udlTX9CYysaqBWEDpFX
wayvg9DeZyGyQOla3Mb0NzKvZOYkjRlkyXNNbkWZrs9SwlEsCl+XKR2eh9hPdxasw+Rncpv7w3lB
OYhmnQA0YXnfiG5+z7P+gLYAzjVzrdQvINmVjGHARWjR0LXuG0vx2LTihRqFSZAFkf4Cu9aCkLvp
8nyrJY9y2rQ5lCHMZ0velOPEkafMsy5nugExPzd1zKmFDvvkXZ7GWdHOw99TDe21NXxNgfdUr3zf
UkKTTQpHs8xg8vOReCh3osfcJ2KbhLETLQ0N5m7K90LyeFXTtAtXGvqZnt+EN2fbaabVtjjmNm/q
5Drw1307yATZMbhvLY9wBgN5hdnJubo8Zo54dWJ56mR7jeGc259mSZRanL+s5KahZSIk+XDavxnD
7trJ5/fA0+51cqc5+nbeg2dIjkD7PuA07LaOTJ39mpwKacRtkMqXAc8dLfrqh4b4VSz49i4dl/gw
2jhnWSGKarhH01CCLmTbuaRvQ1iFDUF8mXUwhpf20/HGcV0KSm0eijYINk3NkJd89Z+c/jb2eLqC
JHywaCLw/CZpNJXrY2cvJzbns9sUZTTLy2JWltvCTWRk2fOEeW7rGWpSK/+ay5JO0tJvEE4n5l/U
ULXjTZy/jNgQVw+rA9TxHQECm6YIbtohfUC62QwtwkXDPZ11YsBfu5yMul3L9MG7YEHpSpXquHw7
PTO36Y461ii3sZrfRwySm8q3bqq82o/O+L74XhRP1V1Pf2NKOxIF67DZZy7Fc4BvZi08n+gvr9Q/
g+yuU9HtyQVhIN7QYx6auFXmOT2vPDVV6J5sZ3lvy+Ssa1gkmZwxcVO2e4dQuuKqDvNjuq5/8jYm
O2zK6PGX6sMwlJY/PGhuPaxLw7soZ1rY07Gx+I2FAVfZRBrAXKD5W8/GTh/Ktt7btj5P4fTqAQxt
KzEKthiOeJqhrF5CU9gcwtK7qXvO9w2LBS+YlM1TMT6Xq/ya5unoQtvUMIHCUV+xUF8YuT5GXZN+
2N0l5V0xmXcfB4ql7uexO0rhf6BpERZo2KrCSwvI89OHNN+25K/YJtuEARVQPHR73+NFL3dSwvI2
9flP3LKAlxzhywA/EE8EewoLkp1evvKc8d5ZuIeIewd9/xE+XiEK/qjM0ofukrowJw+5Nb26Toej
3TnZ8FQg0oDPdBEtlr/YrB99J/717hbi2NJ0N2NRoxjb1xhtIgtUgXJKka+/HzMlo6rjR1ap/9BF
/bU8ryIxh3vXKwJvN8LXaqP0RiVHO/HSAzwhUZAlDjeFxFKy9ZrLSsopU+B+c19kTDvSmENaiw9v
4pw/q+LvkvG0lnyhPuXKnCGX5S9VvGud5mEJLnutoQrwlpzzu0oPhLz8jUN9FIa/bifmajSVhZFu
ffe0xxg+l2k/bAUscjjSlAISR4+YaX6G6Q92rSBKlbO3PGyOweWmHH2BhXNJngLHuclD/mPMXMIL
+5uwUlHYLT9hvH4UAxdvXCUtZJvkfe2yx/E6jXpcPdL3e5zx8uKoHdOfPln2tuci5LgnN25ee25H
6OY1+2LfgmhrgUCd0zj5/PHmrjTzI9ujcv/4ejw1a3ttV+l1UbVRFg67euAZsqYjmuxu5P6tPFSY
cvmbLVBGtv6x6/U5LLvXKiCZYfC+4phbDR7usZ+ndgdC9NX28n2k4cFN+2R0imWivbPWP30PE+/K
x9b0b16bHCcWS0tNRz/m2+r1fByG5XWy9d9+lDdgu6SWeMmN9tzsZBnaHRyU7ss4PYt4mK7LLMEv
65T7QTRXXs1F9eeceoftFYR13/ius8nc4Dl382thX665M7abqix3l+1TOqY/0nF7SFX3lXl41Co7
/TH2/NoK9Qgcsyu4oyWGnww5Woz4Qad1PF0ujZd010HDjdOs46vgO9rIurg3Y/KYp2hLrqqe27GO
bEs8lzq+tCPEs18xI7a0Pzxf70fLOQwJE3YW3tTsc+0uq5DJ9B+68EyZJE3EToN8g9/wJlc8qHpZ
n2c7uOHo8KMH9xS26hExMUoL8+CxVqJv81ZDFwWmfXGD8HH1CadM84rkkOk1ROVKOCKODrFEBI44
AknhsggsuXMK1XOFCS2MPdoDzqkz9RL1omiY6Opsg6K/a8vp/bJQGEXRZ9zlufSS57g52l360LAR
1v3wq/nLXbwWu8HIx8sny1fxsc7qq8vJsOozwOfujk/CcYVnLlTAkHD6nMP7O4WYvl2S9aNVzvWs
kNiL1SHSC18MA49W60hh8KgQDlL1adH2V7N+UJ154DD8zIyUKwjMKEumV5pd26X56nrmm1WjfHQT
9dW3RbV1bQ50YgWBH1+dhfaxblS4napheylNm4abtu4PtN8/3Hl+vVzhoeOKIi+wUUEmUVMDT2+o
t1Hl0+Qcx5C/WRBla1WdmqS4GRP8f0JVPVEdilgZue00RedYhO9pkzS3+cx8tSHbljpItgLCvF+c
Yd+h12/WzutubMOuoRLC/aeys/ZUVHd+ufknhfH/eaD/TfATtOj/ggcqv6u2/U8ZfPz+f/BA9j/8
QPCkhEKGPoOB7P+WuGeTqod5BCeaf4GCAuc/A0Eq8GFc/NB3Pdfhz/0r9AlWSLoKUtBmgDjIJojP
f427+hdEQ1LW/zwdSf7beCAeUQdOCeYI7NDmSPRv5KcTllYvWwwbjXXNolfdlPGKagafeKhSnw5w
NzJCTWOyWwW8Rdfm1Ul1V7AC+iFerQNG2f5oOmeHFHgFFlXdXuQx4Gl709b0RMLc2i0ST2GSnAOr
qc9iGvZhYjhWoXeQk3Y5ACGhs0roHbLmGJGEdKMNHiv6u8E+lCGS8jz+LUT7gQ3lK1xvTaNeR2t5
iOt8PPgo6rs8RKIIiBbCHFUJmR2pxuOJEbV5mVH/qVk8QDN/t7b+sKQDyi73UL4g6O3fppquJ3MQ
PgERXuruq1Q+EL6QbDmhne2gsDgFVzx4zIz37OF2ncwPvDq2WaTvKuH4UlMrj7nl3WSN3BWOb0Wt
NTHZyOnRV5yqx+jnQEL2qAAkR+ziYD4suvzKrMA6SGsE6g2Wx7z8FtVo4K84r1TsfeHE+mN71nnp
5gPVcV4LcZtQo+4Le6G/qrAnie85Jllplcm2JWYjSg2O03RgVZn6c2vLsy3cI15/DmicGHc0EnZ9
3F1xTZhGPbXJTvvuqw6e207FF1wc144qDqA6GOFF9UgGy739Yuv2N86st3Ia5K4xA9rcMg9RpxUU
cHsgMKs6tSGGJzPMpI44ijlGlHVhRY6dWQciAii26qJesa8E5f9Fftz/i3iizWP6v1iPhq7/t0zQ
yz/414Lk/8Pmmb+MHHNdoTyPn/wHoBj+Q5EhJ7CKOj7rkiegA/+VQidDouYoJEMX8s5H0/7vhKL0
/uGyxEnhImc5MCru/8mC5Lrq3yg/IkYFXS6C2pxQcVDyL3Fu/wOjaBLdp8F6KfkITkQNK4t9TQd7
tUirors6n+cZMlm9OZypSRlaTslCSLGaz2CzY+R53pGzXnPwG8V4W5ozxGp8uEUqD7LWcI9BSa4G
y49P2Ebt21RImsQwd1UnTGx3iWAbHzQBV8p5HVT+LDgv9FAjUZp6Yjf1+MemctgnCRlT08WW4eqH
kQi3eV1IC3eIYMEkcL0k02cc9H2EodvDL5N9BFbNWXNqGABGA0ndF4XtcfZvFZ5sgsSLGgGlLdVh
zuAB+hZXm713quEtL1YS/sfwN3Dsfgt52Z/66g5ugRS70r6FKCXUPQ5PSseMfndJxAxrYORFhlAH
fp8eZ7p9mzC8SvHpEObzgrppB/pxgqoqwztAHcYOhp7HkSltaNntUr9vbrp6fcwBCTD53HLCeS3K
Jj7YSYZAQlfR7d+lNzU7izhP5eHUyRQjE8nLKSlVvT0BZCjU4mlmJd/6mOgPGd2fIo6/bGpMvD3T
tar9ICKdqNn2Yhi2Fnp5laBa9m3f7nI3Zd7hRMwXJyxGAZQeZlFnva5H4Hen13BHOa6bQZdHPWVb
EzL6qagJAR+DKbnuCySJBbxJuEwpX/uKcj1YHkZR2Fvtrtc6JUOv6L/LnKa06q1fdwVdQQFkc8sy
8seXcNp4buVc+3ShiZc0wXZNyr9EyHjRkhVmG2PoViEj1NuYhZTuE9uM1a07d75qTAw9ODrrKdTi
xS3KAc9IQHR8ZVPn0ijFvkyMew90hQtvPYxdZx3Z7I8t4SKtqiJntca9XAwDmtJT1bNxBiOcmG8C
MsJL2AL6OvOtnZrnOQ4fi95/9NPeB9fYZF7A5xnxBw3rMXFo9I9oX7Xlkf4GEIADzX8InDLcu9jx
K9dNjp3uwZvo8G9ET2DOkrcAA2VKj/RiQ/Kyn9gJlxOIf4MYoSUMf9UdSl1HfR+SM5eVck/LHMy2
H9UeLuVeuDOyoUMxIcm/iOYg/Cgo1ulHgciHq3lLLwf0Idb2LryGpPF3YdAxfsHFuD/PIKmxfTH6
kzEw+8lIoAgexIaDzAXr97YxJhq6PM4Kz4sVZyKgISW1JOKosJVZZT2GkmGci0dEhWpxTfLgcJBu
zHZ0a+Rz0/KGxmRf4EXazHDDFnQcxxlcCo2a2NDnTT5TtaSmgxvxu+cFzWVw+gfUuOBgZwZvMGFi
rXaxJZXM9fPGI42X7Lg2YmcwmxFZ4W0sby7uKwgz3G0TVpecfJ1Br7tKxOOm60mnDetebiwn73aC
3mBtrfW2o8V+cDJ33jc9fnnI5SWuH+e1Td88kb0Yvr4tp5vs0Ar94LXMFYUNBVu9yDZNxb/wstsk
k8c5gZysBxxj+IbB1Mqg2sWjeyCxxkGQzABtWAY9lTjbxUdCbQL4hEYDTpRx9t7l9mcaUkwZt/jO
6T4AyuCxmwnl5KuwnK0bXpnQ6nZOHNuRwQWZBh7WzFHcLW3zODYYwkU6EQHixzeNeWvd+pC1xpxq
J/12vfQ8NpxAaT37UYGnV5E4F/mJeXasAQSZpWETEzwZ6cC7tQsp9kNPRDF9AELOCNnxtHmVlUsQ
fsJjFFBKbpbMfMb0a64cFGk72w/NVN9qh1nTJrbO1biQUWA4bXf2nZn3JClwl1k0B23AEdq7Y31g
W3jLM6KxaJlEcRi329KdP4c4wICJDQ/FJ2HSK2m9o6Mj3C2P81DRV7ITfc3ROlYMlqB/WQrHi0Zt
bTHxaqSoknSaBuUurUmBLjgwX81xexaBhQzFIh0EqLd9be5p1VFtlbCNuXYNMGUKxJWqI1C6xQpk
38Q+sBqhCW82HcxDSD3Os9ZQndfFaSWNQoOVtnZ8JEYn4Sf2TUGjaRvko76xi7vWwzpvBSScLbQk
28C9CiwpDyIGDtIIaOQCda/ae1PIXhJwn6jSpjyNfXbQsBb7ntDmZukxRtEVphWTwOKox2psfgXB
hVvda1Kzc3E9ypIpuASsrLP1VRESu03AWTtD3VtTC7aq40YKh3sz/PPOyq+Eq5BkqyUq2+XOKtk2
HWXuvIY01mU6xtZ6m/ixepr66yAzA56ZhdvVIdhIkQrX90ZxD0GAhCWaAwsDktNMwyZvF2Askk7x
0287qvk9ATJ2j4o5L8RK+Mkp7BLQN7e443EIcMu6v71kfsRg2X/STE9bV1ZR0tUPul1x+zG8EkYp
jpJlOlD4HLIm6bd94jLeY2XnVh08xDi+a32RMcYW+49WRSQsxkPG9Bu0SYtTvWKGZOGgFCFbKibN
hrzGc1r/mYb51OfqSNhqeCgEK8NAgKBP5gB+XkCI3jAkKa9ehN2We11yF6RaP6ZVaa7Al8m2usQW
xfrQF0kHTF4zkcTntg6AQe3uAbtxaM3rjrjm+6QhWA0E1C6GF1nHFh6s7EAv98tVneCIw7kuSwYM
TmNT7Onbc1LI5qtFqmtOpi9UWZll3pYY197EN0CI2VUtbGuX2sTkCPXpqnzeBPHw6Xcg6WVwPQd+
d5wlcz4a/9Tq4JQDqpCj9DmmZJTSNLr3u/S6J+dnaQ1JkiPMI4DHqR57IiVna4Nz9dalFbQjyPBc
ataAiWTL9tLyyUhF2bQSOXPGbRCNF1J0me9mZ2DsUm8729Fs8aDK7VKRj9lfGv6Td581F8+EDhhZ
iq2xSbED8E04+1nSHJoJnwDZ3A1JHuDpdPQJBn7PpmRRKnnmSJzXq4BTyfVxnKaAHI9i3WTNLl61
uFYJoRp6Sl7b2B5Ic8xjosmXP9QwhIQn0OAEH79hFNx2CQpGGpfmaF0Ydt2VFI/lrzOOT0kCaeO4
y4voOhqeIgEcHO/pQq8RgVt8OWJ6Xyeccm7mQj41NUjKtEDMFYnaSZrq1ys32OL061WifWs3gcCh
LfNcTkiG18VsvKNrF8kNORXnNofI9tY4atq03mdJgQd4zf1oScsysizJPBVP36I9OEfy/NJtcemU
jiwPHCKsm6ZbmGK7IhQ7sYpSTu4R5uzwMYaokgMdNVkmr30pXnrxKookuZoZ2dETbW8mbC257DZY
GurTbJMniWGAo7mnruwuIeyrqp8rkinOdQuylKM1E7xpQ7qxBm854pe1Lw6WF76GyfRtzcm1pCGw
Tz2b/P6wOKVezgaylu7ZWO28aTxAO0fWNumxHcF0pKQWHWOxYr6cuw6kLEFQiuamyA7MfEm6/ATM
+pPUwXVb1QOajARw8z6LXsS0dQkASSfQhAVvs/COi2AugWnVmwAqZK8t7xXdFfJNbRqE60qxgXkj
zo+ryt/wrjCzm4kFG0Eyy1aK8RAm894Pq/FO0tvgpiXsxlzcAOR7rSy1btdcBDPU7mwmSmwImRUQ
FwUcBIFze8yIJZs7k2Ih4SdWjthi87eTzrki6P4QZJoMSbl3CfHdZnJmdTRtGjmG5XEKEXH7FE2D
BM+/YPECV8Y60b2fYM38MTL8qJiS5pijxxxMel4E2HOXIdzFHj5z6VVX8tJQIW5ioMtymsKBbL4a
9MqXrHs9Fw0r0q6jQMYeGiCpjul7JU7ILOW+76oxkmX7a1TFdCNMiyfkpXDHbIFfBWMOplMtGzhu
OuIsfdkgWJexHKCnRUV5we4JG9yN/vIuRoYmxAFDdobqzupSBHazPiclGfjhFKY0uOHBL1chTPUV
rl0fJK06JCUTXxsXZJ4h7Q5ez7jg/fpW+CZN/5U17IaTfXSbi1BWxL+XOrtt+t+cnH3WGklbnG7G
tkodtfXD4+DGM5En6AUqMI9rX8dHZyKT1YJaSmXwSmxggxDuXTH3YEQ9HTmx2U8EOpa7QnYXM5B7
n1m/RNB/zE1yMpwPPJ/VHDT91i/OzTIvh6C4zqsxOxLeRuBTUJ2DsjwULTaE3pWfFifknRcyyNUk
DICeJDachLwu6tmxzSO7mz6DcP0N4vmASr1GeVuR9ajJaxyIzYvKihTInl9sSDs9aCS0zdwVcPEW
LaBmcdkk1o98tI449vPdMthXwOSYrU1zIsokPhjCX5o2frE6me36CebAYmDThaxuyVPofXcXjnZI
qlTz2FH6bJO+vktTNzhOTnqsPIYbZC2YjfjjFh7vxq3XLf4QfOO++mHaA69bXKQIm0gEZ/IX8BQo
Y69GbCiWtD+NRT0AR4vHwQ6J0OFYm3SX8VF+HcVFuV5Sqr9bAbftT0y5nX1mJdiL9R4oECaDXc1t
JVtRxl8byfdL+ktw5HCMCUvJKu82Cf3hLnehWGyiD2sWjCh4ZjVkWk/qs+GsOCODjOznLLHrHS3f
7TROL/FsGNnVkRdXei2HN1KqcZ5xKjajyM4tdtCdM8zfeFeqgzc6tyQwZoQE93tnTMb7jgr/rhmf
7URtNMnVzwikYic1aYnSnf8OfnD7X9g7byXJkTbLvsvo+M0dgIMIo2QAwZPzUmBJusA5c+Dp52CI
2Shra6uv0Ep3VVtkBuD+kXvPNWz50COlZus9DvpsGchFC3h5V9NF/LVE85NliFdwAj9WB1YzaTlT
Ro4z4n0NAUarUx32Ql4er/R+arejKihejXXgvOnHN8qY/KY1qRxUAqPa2WaGlo/83dbudsF7J/x0
W8CyvgdGFtSpiA4YWb8M2gzEN0eVNMfMliC3RbnvCr7UcgUE7i73I8gf4MeI73pVnC1RN3iOwGbV
cZRdzPiwrjadVYkyfbHpXQ1my9qsmnNsV81Bj/g1JZonpKEmRJ3Re0aiPOwinNmUckbYyfxTWk5D
JnhShln6Ysy2dYQo8LyR56BiRYFr6TIcMH8iU+yPhu4RyjTyNtFXV5fGXXybuQ0fpwLrLxr/muqk
YSzsyn16XiN4O+yKHtt0lbfD4uwbj8YR3XbPQZffYnhAQ8x3zvSoPYnfGJ4nsJ7LYiagx9CZOokB
JVjiyrYVdvpq+1Kc1FOoETGgDRU1vJeXmvIb/1aK8iqZCaBruos1OPdZvUmbc/c9XwgfyNgWcFEm
yz72ESDZbibDWSdhRcW1T/AprY11tR3vamXmm79QSYGKOHQjtTgOebqDDIdEPJ56voG9Y8RHWP3c
UqTBR4gnaCUYKrNQ/YOeIJR4Zs8jPPoE0fmNYhuF+BETIZFCuwnhYV4AZysAuyIO6z5WVEMgVNPs
6E27QsTRSYNvUuBlkNXHTv+3ZxdtC3SkE9CRKGYibrslZtHpVoFMA9Rzh/yAU98GTgCBlF4qiz5i
JI43aRQtu2leTpYrqlO2GJfC8b/GYrxd+6XftVqfx4KPbNC2M+4EV9a9l0gwAbo7G928ZvKcoge0
afR2tWDoUto+oXES0g7WnEb5E9I2PFpIls+ezFFgV2m8a3vzSHv/Oq539IvHniVAYEMSuBGT++ik
+txzXOHmMsr92rX3MwXwbiEchlE3/lsVbwA1o9u3fqYZq/GjRVzmRtKR1VPJp8FjRe0XbAByUwdJ
Cqcsz+Vz9ZhZPE61m/3x52GfAOQCh6AQLk/MIyLvc4px2Y3cccCa5pAmEbwAWJUV/sZlTvJ9xP7p
ZvWdL6VOszX+8cbkWFXjq0MbQqWWnrNantwSYcGKj8kvYQf1vLEzV3wuHbbMVk13aP2WNFL0Juk6
fDAvQpUtcPNkGvxXt8dJjKHN9uiK9be3zD63hxMqBMmoEmRNo4WMsgDYO3HyYm/eOYZ7a7CYv7FV
fs/z6gfgDWtnxAwJw/DQG9nH0id/F9YjoIeLX5KD3tnCj2flKXC/LuAaSBOZ/MhBeSNCirqb3gCO
qpHGBrrBfFX6kdrbI8h1fBfwzy9eMxBnPbV3U9IigLcrcimcPjmUeQcnnQtWjDG20zx/cmNtQ4KI
zxZcYuamzXQvqI5XXe1jOFw7if4ysPWGHCKqxB0kO2k3vq88OrkGXejNBAl7h60Q/ioYCRCbwRQX
LIo88ZWxmgl4ZBhMRLseE4otzBfXaLObueYA6GyW7kNFveWZlwEnM7oVz2H/kpzUml7U5D8WtZZn
259/8gezqKoPi6LKSZ4sxlEo+kQUtEn5PILjp77PT+MSvdkzJ4Pp4SusIE6wTe5vfEHQQB8Dz616
6CEN7l/Jqt8fp2CGVo0pzgEtyryZiw4rrI8UW2KaztDdnSPlIz/kz6zjj2j7N3OKorMBD4nZXiu3
19NJfl23esYu/W2PCA2dnN9JmZzH5K3Fzwpm9gBfBDmoQmVOhX8r/L+6QOUSG+ZHw2IRjhYARJfF
WTzw7LGCt8zJ2I3aCG0eqqvLqNXIOOZctyC9BHs+U5VqPQ4jaaPG3N+U3Ym3GNGj4X3ycboDXz6J
EvWhjijUrdgPXRuoHR4On2TABA+LMLBQGiM0jcpXbKfm+TLEfD5oCSArQQCKlqeZPLCfteZASs0B
s+rMxSmX3zxem53fWk9ohWy0GuNfNGpLgKESy4aryKxYzkKvLekxwgCBB0Y19hT/xwyxpjLwOcMo
cPPL0BSSEs//XWILDdJUHNp5olSMUCPlHAIucVWP6KLNM285LPra/vAYL9z5i4uL2tZI9p0x9P1d
LhkN9mpqz+XYkorh4CCs0X3n86fu2j8OM3rjrR137OdQDOJdOva439f0YTKGlJNqMzNsHEzGqEWU
BBYfghn4RwzBn+Xvtws2PNa4f8o8eiXlZxoU5btAUlioFMMdst4RrtdkCqaRfnVbYZUSjHN3g8dp
TJHH2zqb313zT5RYTFcGdgWlQDlCLM2oktdsRGVvznipo+4TojyKaBPRZdkznIaXgP19JjmhlI/N
IH5b5vWlbSK+RXheZ4fBIJRsEk9JF2Ffr997W0FcG3OxW9HEaSmPcd3Fp20921b47BjamjwvbHzg
JV5sfhsvdkHmWamKzW57ZsaMwqfeFePi7vustW500v8ptaJ/cP0cFzSdDUak2fLXyzJHZ65TToZt
T5tjdNhjChJL9z6JSp477MZCmumjUTmPKs9PUbV9vwQ8cfjpOwYU685byyIwHXfj79/mlvFkliVX
BcfJTjE80nlNspB69J51jfKE6dqXZ0j6lOWPypZLyaGj8uSgbE6uyo/5/T/P6Djb1Xoo5HxsTLp/
KlFrtA85o5t6Y0jUTnvXw+fyY7TvqCbbv7irwm6GoO0TIbdj7nICYXYhc+iG8JB7EIrfDhKnWXRl
MEnikfhH9SoOCfUwb6a7ueZ4yMsDDsD6eahAck9ZPGHZuCuS41yUTF5iBh6i/Ft4ZOUxT7imA1hG
Os3iCtGOdNnh6OFfuXdX7zOafJR8M8onvOj9MeP+MJmmPFemCREjSQ7WgkCa37xhLQmguNw/Lf49
FMc5SDJn3Ns1mV5jzXyKQJ4jll1KjhskZtWl71g9Txu0KFs9BpnLQ8b6b/YHkK2ifF0j4T4Brnvq
VByHhTk8tAzJz0WKY2os++qQuOudXyYug3X30xR6vO1qSahecltVqNdLj4XI1GefkI6cVh04WFDo
FLV1KT2+JrG8dO5k4QJjEIJwj1gIfhn9COl1Tp6jVpQ7hFj3bhPjiTTtK+TnB92PTuibfTgg8Amj
0s8O8ScTf5xC4AUSVnagWfQ3Hou/tTTRg/b6WEbzu9eB1Gqsf7xq2vtexedvyUlZx+QuRnIfQI88
sWuS11UPn27f3OZzaYVFrP+sJFat7kyhYjT3ZlYemWlgc4vZ2nU2aUpoXY9ekteQUfR93zOogYh4
aGQ1hWWmom1k+qIrP3loNEeM5kY/MtQWAk6czUD3qTU0qxrIVAJcxppfYpo2FrCOH455qQL8TypM
0giC84MNVI0dH4jwwrfDbvEkV/22XrWOs1BoubtXuzC+FlYeciz/wUR+wt+LpWyHb6ZODkLMaEYt
aqoGS9vJats4xBSqgtUbmd9OBaNmnteJbdf3s+nY7sXIqeVqaz5XBRoJwIo3TZNutZGNwotMj9mg
pJy53gIuo4cpS5GcxLX1mY1Xd4xDlYzlY1PO1Y2l+bsxi188BRjVvOTWXZynYjQgKQ4xF/fQWCGq
WGq+gbmkNP5WY/3li8U8Ori8Udr5jO9yCKHlNNFS2a+RGIh1mTPvaAO8IjQIO4rlmD9Wa0whIGDz
gC422QlX9/eSmCdrTTP8D9ILfTlSsfX9TOICYIIO07G40XAqN+wER+3cTidAg1/A2Ug46Q5S+hoJ
Dj3blH5NykmZwbTbliF7Nxmt38wWQHcPPAjnygZmFD9L7R6aDHND31n1gXL7SvhAxZOvEKJBkCn5
LZ5gMBwH5eNk8flJuKsMeDzbOKHkDMzFMamxFKE5DMaRuIQ2Su8iONIEqL1I5b2ruL3KDvpnZ2b3
7M8IDonLp0GJu7LjNOn0fObM7wJvkipgXPsFIFldHbu6rW3o0nynYQoklVVyjO/LpriP8L34xslW
8R1OFobpRn+lvUxPacwIZBTqcybC8abDn9JGAJzbvPji3XEhE3ClzNJ6RF8AxLM1eVare5xyQ83z
n5pmd65GJMGOc/WTfgocrMKNi9d1s4FYrAiiNPupUhjcHtGi6N9xy1UyfUan0e+Un/CYjQ0hyTVe
UzalJwV6ulKiDGxfH7LiiXXFuz/AkSAEqdy5a2yyRGPs3UoHZK+B2LGpGNYmZU36ONskOmTKJG7p
Aj9ObpKi6ok9h/4RZdnV7HX/WCY4Pwgsu/djpOIp/QXpBX94F6bd5KbPRppGm7QQtqh6NBR2OrxQ
OwuuLH6LhYtrEu+T56VBrxmGxmwP7CT16R5qcN4DZgXKEDlXcu+p/GNJ8HTSvOtgsdY9RbV77/jm
B7tEPxykuFpF+jSqDHHrKBgvmWt2rhZxYsS4XCcrLmhaGyxUSWQ9+LCkPW18dj7nRMfWioQdgcgJ
Ialggv2QzhR7+MlhGPMq7dLkbzojG49QkhAi+8cxy/HquADR07j6msZVhfjV2RoRnIol2O5PM5ek
5teLAu0HTmh6LPzpmhoNJlmLHPeksT58nozeLt6SjkY09ec2wATQh3Fqk5rTgJ/zWMm7owhmsmY7
Q7CPrghXANf3aeE99RhV9BnpbvcIqRgZN0kcJMuyL432twJQFyAOb29gXjQhoApGeokmg9Op4C0Y
BKHXSXQ1ubvWKQ/dlMmAYDVd1E1y8ahifLuPwryjd45IzKMt0htdPQ5dPQR2RuPpkhnkFZ957opT
0VrZYcyb5y4iBQWRLsJnYEp5Q++ZMDODewINNTGXFyuTcsfnKzevo1//dPH4UiVUslQ6dcB3QVhs
JRSIC/HcO1TZ/WRgU8fnVmJiYxsCoSovmecJ6GJn4A7gDTQ78GIwXteOsWM7O6FeCkJyN+Q5+hSG
HDdWNPz2mI7mcaqZj1BYNa1OwxwkD0xnxu5OJJgbEaPCprI4RXnjHEzNVl2hj8UJO2aDQFKSPi/t
uB6crD/QDJpHrkI1laHoQIDbiKYX9TgO5Xzsupwrp+o3CNJKDgw848Oa4EYx/VHsi3jDTPto6ADN
H7Q0eubzzRFO0I/WaOAcYyHWxAbVT2QZFiVsTGKpjHMu/Hxfe8hsrGJTRthMHhOsg4hbmh88SmQh
wN9iNoSgaFp65sk2hjcGqxhrNiMzu0cyRuyIjC5mJzyfsJV7h34uRokQ2fIdewk0IfQI+1THxc5V
SxUY+T+DI+ezXIlrmdrvaOWZ1PX6WLPiuZkHJW91vjziq6cgvyS6uFACIyBInafUt/6ZIlC5fSzP
JrkPa4aluTCGYN10CEPZ0q4XMSm1lfuLoEfvq+g9BWK2M0bj7GHqBkYx2Pt2PA1d750x6+kba1on
FnR+g4IGlk0v4/vFjJJTW47EIlIV6YTyZuSVzAzm/2XO7tll3rDpCpttQR437g2cH4jzLmdOu3z7
sAESWSy3xlaUFLO+rpXxs0JdDF2LyitBNwbTBiW9adzxFbQXcWoAurAd4He/Tut5ybFjT5IzuZJ2
CCHjK113GSbR25lFWeBPLGfzcsFEqd8nF4MfsK5j0jRo7rMJ98fmCDS1hjFOGMDBHyT4uJ7Cpq8f
OzvBVZDX55XQy4MuNs3IhFCnyVywUTXHFHJtniOS7BxQKWIC92X17wm3QeBFGVtOy8KBdVvvFgM+
hloZAGNUYM7BfFnzFOTgXAa2mFaKxnaYnY+4ZMtZNB0agDU7ZoqmBr+QgywNWxKIA5/NTdAVwJzY
eJUnP6au6iFzLz4IogZzXAjpvAmfoNb2z3X7CrrimqzEdo7ZGjboyeLmfvFKdSDk8C8zq5aQtoZp
sEWhnWfmnhDC37KzTW76+TXH4zzZKD5a1iJTs1K6gBMlKpJYBhdLbJgkH6ajuotbcOMDEFOCIc2g
TJ5A8p4urVGGy/Qmi2jY0Q4PIfHdkOBlqk7oI87uoVoF5RiSWBKZ8TFZg/fUO92ThVUqy117N3K3
hjbqGiaBLufUHtL4scs6H2MMA0oHbVUSN4/z0LCgkkx66BSYsNTZgx8ZWGBY9+1S4pw6iy2kUePo
a40G8LQNUV3ACgqbhSAEhl1Mi7ugC1NEFU9ZllPh2vLWdIy9y74cvEMGWzXla0bod0hd83FK544J
BiknabJcJAeQrNtLPq63cWfBxRsL96zIImPbUTwhqHUCeEhfKTCqQwLYCzbLNdGzukNjaFfVvJsL
8TyPPrE8dXNCVzngBc9AMFpMY7psvYWcQhoPXAtCFhhsGtTV0TCH/SDOpNBeYsjHWNfZuIgum0JP
Ajbo6a/c0uCp2F4hWzJRM+DG7qIk/fZL9w3bYEO4FiATZdQXERfPTROT3e3mu7qcTOIZcMRFIyoS
vlgvMuc/qLR+DKP7slt+yaKyuCrBqQKLrCFvFCdNek9oxg3KQPVPb+UDeFmQS+R3PRImlR46HqKc
+55Jvn3r6r/15sqi5JWM5Qw2qXW77Lssx4zutAw4Ej9hTnOelK7vI/z8N47Hl5/Vx2Ipn5ZpOuSk
6UIE+NZ2L7mj0pemRxdKvbrj3Jhw1E3nViX40Pvokmd3YrIpe51sCgoZ7c3Mse9M1io3sZlCWBMT
VVs/KdKqzD+q1AEbXCBz9SYwtxgsRw5yOYekQU7jG2DeAMbsjpvXaV7Nlv69KtXz2I1HN4a4gDiT
daxFrjB8O0AnwNPicg+4sbqboN4xphyaQ2K4YW9a/k7mfAce7I8LcF7efcc6Z+KxS/k2WUEzI2pi
94Dp+9KaWEw1HzKIvHnF4cJeroEKgyKCrS5T+5jge/vEMnc8ZM6SXwDLkwaAmC4aRsBwiUliisZV
owX/bkULKyghA2ULO6iHr2mWd75ixp9U1tF0wAlPDqM9e67qoLTj16qeQ8c5qwi0/DTDR0tHUaKh
g47rrfKaVRYPrZ7CzuNvgRWh9bPMuxECcONhYJKD9em0xVmhAUb69bMIYYSi1AcwU9G5oXhzSUGM
D60DwMUoqndTMkdGZUmCen/q85GcY3ZthPkibnLeeQL6XZKvv36qH9x4/G1d2BqFEMlJu5eGc/eW
5szAwCxm94hKRlAfQPsFVMwQkS7RZFEn7TW/KcvyfU6dMz8Fm3K4sKgv2UIPOWEqGPjhugVsTe4N
coH4C+kVnlmLb4/heFEdozj7ztZpx2jUPlT1QnUONgX6nEUt0wRr4/qndGbwqYHkYDAkxgfemwkh
qZZBb7ekCGzNAn5ESlV2SU4HobDukCe7Hr4KXRePJhKzNVnak7sQhcD7cJTewvEh9Hmw7qaG1hvd
xrbUcr/yrqYGI/XshiUvvXQpvh0KJaNKAmGs9Y4k+S8GpPMl6Z6KLQa2T6BfrgkQ5sU9xtK2QoPM
JsqUGJ2fQ06t8C/ekuATLr0HtzFvl1bzbEu7va5kgC4K2+/60BZNclgdCfmpo69GzoBvME7Iv7XG
HezIV8BUeLKp0bhwoRTup00qkbpfpOvwLSQTtmohD1gVFU0lVou+YU87OPXVJIfyBv5hHkJT0rH+
nNL1uaiN6aAkcm8D2CQBPNN+4E7P6MYOrrTJhINZ2jdldLutWV3S/3Bu7kA6tUiGuM5qoxpfmm0b
qXz/BkdwF1D+PSru70Awgmb1kF4iPzHuKlR7R2tC0KeKb6DllKSOhvXnk4mXUMbtTNtdWUINa2BL
XizWx0FHneNX4mh00yMZW3+3/0BYrD7moIG0SbJxXHvmOTFx462oQ1bs+kNFwvdacGEAcg1RL6Kb
zLk0yCCTtfUPUtr1UGmNYMb9yiQlAvNqSOuVQkRnF0NABNh2Pvp3zMfJMINkE0UW2npWjw7hpR2M
DCedPmTW9Nt5Q/Tegps9kte+xuyIn40kgHbgKSj7gsmWdQvFryNFWa1VEQAThvS1gPmOUUsDshBv
qdYQuFr6L9IhAG03dKog6bFn87akTXxbeH2xnyX5UekGJolja9fb5oXpeo0i1LSYLSjYBLAs27G/
a+KSTUvkRtz451yTA+o5z3EH8Wt17paB5UCUtSM77fGUIC49ov3ghyvJC65tIYPW8A4Uzi4qyuI3
lYfC7PLToO29rWzktavWB6/aWFmke/tEUmOqMPbClUddTeJgZcOLEzUcFG12bNAqwk8AsDBV7Cao
yzkg2sDHRX5Z5Gge3ZYUHbUxHyhAb5LON8lAI6DLN4t9Nw3PSsMCXtD/78np4DvBGVC3HZmF0/SO
BusY08CtPdHJztIxt5UBu01p/ORQHE+tGb8VKejTiJ9OTTB6mSKTAylY5Xn+F7B4M2iMiUtAlv0Z
Xn644N1lXeOn+4Eo+NyNrzy+j5XKTfp4B7D+4u/ruTKPzcgGmd0CtmVmkfTi/q5znPaWchYpBKSP
YbZIplYZ2xmfZmNwvHi/kSYHpNYtG5mfzH2yp/IPgcHmQcUVm3zjceQbDJB9rjualyXgXTcd75gW
dLZA6Xa+N9Vh7BNL7DsRypHylFpoyDr3VEZTczeWEwEFkZEcYixTCZ9+7zv1QDtWPHGJFWHjTOES
Nydnbc4J8MNBZx+dKWdEOx5XWQuQ2GK0i7NaQD8rhjdcw4hkXFZ1UMr2NVuTekRE1ijzEYoNFgRs
nyy9gYGALfDHW2thhboV0ozenfdxkwes3QnwHOk+pAjalmke2VfAKO4FOaKC3ctsccM57Sd9xq8o
mubUuihlhfkaVSyhUxLukKCsAQxbNtEJKgMuESoCuxlQha/OjlAAQNcx8kEtkBXTQF7nhk0Uuzvj
bFW5ywDUf64M0CJNe6Kvk3yk+RfBM4KwMZSLx9CUkVDV13tzMXG35PNlttRDY2APcxnuLuaLhX4G
25+Wdy6kyhsXww5VVVchehwQL20Sn9nLHzqUx8Qb8i45TDxK+LTxgOwSEv6fIe84Sy0UXOh8ARiN
pIYZ9kPWtOZJm4opAElWmJj7Z1GNIJ9+8iRhfBFrY18XXzmUUeYW7aHJe8LJ/O6cCs0YK15uwQN8
S0EQZg2ni07hm9g2Hh9jPDm9zg9siCDQ+AU4y5xZzZpzbdYdsUC5iSo8lxwFpWN+jhNq2QhJvFNb
MF+zP3WyskrDaYB6D8HtsC4JKm1ieeqgzmDSWEz8981AVPj6OloYSowo6RhF382DV+5xetxJIRGs
V94/2TwmB8+kjV5XZDCJ6RfBYHQX0F7gGGssPFb9ayxYx20BSUMxMGSau5qBKrqUXpUwn1RH94tl
Qbdx0V70b1RL5pEzEOAWWZk517PVAVGOZGNwyxX06mmYxEgyNyezOW5+I0uzKpvNhsDO6YchlgqL
BNcM+AW6se6L/bdAzf9VrIXzOFflCcAoUBiAgpSb+fdqQHxm3/Kp9CN0N3A4SHi6LVuDKwWMkt/c
Mzx9cwC+m6Z5Dw3qMy1bwrodf7hZeMcOPUjaWb7HMxYsMozCOPL2Jjhf4p/8bg9itQPczNYj6md4
gPHfhLY1TZ1bos29nV8CD4YEOwWKiztS5allyhAQOUygOiSEueepzsHfKOaURHj7yZH+rMIpuk3H
EKAiFRvujJKCTIoFLZrXxhAkrBQ8nx7pb1wyIGLWcXLqTV54owDexW+3mpkgr0jfcY3oQ7+NOPx1
gMOxWKRz2hymdWEi7LPxrVYjOmDt9i6BNqRtNOqbyGgnhDLBYCVhSUYCNSs0JYZTZVS3ac7kPLdt
esVW0YwCjUG2wCCsXX+jzpI0lT07Wl8coAvc20UO4yoV3e06n4meXLlJ8fosUVgm/cGOtvfDI4rC
mauGnMENrQviyNL4lsiWqPfzUiNN+jaT0Tr0Y8o0QBFOqjKox3bDONmS1R2EJdYTOTqp0b3W2qqh
NrLEnSKssHF7mEqa+8QH9GH6nX+a52XPXpO3ieinUDXZX/JoqsNEzsdVreRY2DyqM9GOQ+e+t6YL
PdJp0/0Yb51dz4OTZdlbFOONcnT6zJ3Cv0G9PxA2jenGgq4HqPWUEzM7NAqm6dherHvJgAmUgBPM
ZVMeu22mZNfPXutBRFrLX8VDqjxgQJX0afvul0UWD7GBLyAyEZTJLDDT9MEVs6Kf8f/0RnHn+xC7
OArYloxvEsS3LkR/joGCBrFofuwUU0kWuc9gTCHR5FkoZmGRUu8XxCoa2DRibnXbQ567CPUruL3n
mUnB0nK92KAOwsQAPlRJvPzur62IMQIGtitYwRwox+vVjm65xtbaH8+RjciwWNrNa4GQV4ir37KK
pYnbmJb1nrFkB0EmOeeSVh2ZKGLjLROxHOGat0p/Wl6Bl6hlrkpkGDi3RctjoYxAV+QxVcavMJCt
xhO7aDefqqcZPJk3tpTzObSTwZ8eRgs+TbVAf0VxVLJ0fRHrqSvcx9JKjCDKCWMzgMFFfMWmX4ep
RiWHF4ZtP1LH45DNBlcXLNBI18s1ntgHVr4WWBUFy3xQZa0YcX7HLXFxRrZnscp91Q81VWKVHP2o
2id5eWQkQv4E29mjuUSk+zo79FIsVS39G7dQhyrs1vTQqMUdvanbO1T1wo0rYhD7u9pdFUuxabqF
GhgHRcHWRk5YubxW3JpSg7Z0X+MufWgaVLeCKRXZCdARFIiqvBzrhzYtb+3BQxUAkxAVg3sw6+cy
E0uwYLx2kIph4qKG0sgadOcnV3o0KtS4JZ2xsUGHi/rIJdXu/j9joRowE/5fGAsmfuP/s6n55p/i
qxt7bMz/+f86/f77v21/4b9MzZb5L9cVru/ia7Z9kySV/zE1m9a/pOvhJbYd13Ute8v9+m9Ts3L4
T9K1BPM4JSxfkCdCvzwk//5vSv6LuRoKV1owS9q2+n8yNbvSgvLwv6NLADkoy0Pe4cNtsKT8TwzD
/zI1txCisVDaKqhZnZU6rIvnpCnd22hc7j2X5ag122gyt9kKEbyPbmH+rKyxwKjReGdohZmgs3CY
uGFHptUXEu4xACXkKXQWi3g97DExQzN6JpvYvajZOGKReyaQ76FYHIIr/CfTYnIeWQtxhsR0Y2CB
LEBx6fQ21i1lfI+oD6FGfbPlPGsG9VVtwLcDLBw4PVRRod3nfh3MsMVCFcxNilTR5Nb0G95Q2yLl
IRMQ2MySFW8FDYISETlk/276WbIHuosG0gXz45o3czmwY2/B73bLEuFwse+t+E+FVi8awAQV7vTb
PkIg7XZ9DxjFTM1jrbID4rDoMJAUn4WInvaw9YgCcIbfVmWvS9c/zNX37IAbYAphSWjEGM97kgPq
UAo4q4klw6H2z9YMOLTfgELjbB3XkTndJsPxTXp9e91nU/k2OE6KBci61ltoOcaKGMEwsQRwmRCi
n3vBiNzOljPia/BA60+OQzzzvX8A9BjB1PY242qy+AI5pPCiI6wSTf2+fSPEe/61KxeNjF5hkdrp
mQ0aVZ07/7G9C+2CCI3prZLr3w8BlGMv4sHbEW7SL/Bw6vmvxIm902N3T7TeQ+c5+qYxieAc5r3T
llEIO+9ai9AdopahHpVwtfnw2kZf3spp6FlwMPRaXOg2rvHCwnPcwZVszAHfmZK7ZSbrw3WIJ3Gw
nm4SE1yUiBYZT3m9fkHPfcxSZ0DYMYPdN6wX3VWkSoN3IhxPjOoL9Pp4tLuWAFJkdSMIVN+bp12j
yadwM+MBbzBJNs4GZtbUYzHqm0idYyubMDN5t1HUP8RrcmcZKevm+3qlRjA6AJKa8vcGl5V36Fmf
N5HHF4rXLErXb8OL7wFz0jvOCmFcXX43ispbJQ/VTKo1h70OYkyhQaUYzmAwhsxlu1dwnRQWcjjw
yp1blwZ8LGscnz6TrAJdVG8hkZgNtl/x+OaR/4IuhfeuSNSnFXkfkqftkLaCXRSloyebLww36AWy
n1GeliX71R3m5ZyhZ+cxVaRJe5HJgO8zheg7rR49DU2h5xAKQoHsb9HYCObwCwL/T/dSsSLK/HV8
7JPhaKBX3ZnezPBteZNqJnso1fZh3ai8yXxIQBrcFIQ6hD3p9sC7MJvNIv1p1ZDs1YgxYMoFsLDF
+Vlwblx8fzUvzp/FTe3rNM4avQJtncSP0PYWWtXVoONfRCAwy9yL+lxnDSMOUxKRmxByLtz2kQy8
gfwE2r+lDuHik2FTyZ01wPNeZfU4WVW/FYgwWwqsbsNMcjoF4KM9U7qvHAOJUWd7PCaAFXBWMltU
IVHpzwjBesdCeUIbnLf+xSHFoVYYZpq/MEKj+2qRV50BUmQACNjJfle+K8KpHy+GscSX2kPvvi7z
i1N5r8vQopmo1Xe6ruqM9iC0bEPRBM4fxIA4FzS+ijaGNRvsxYzV+mxcBmS1Rx7YUwdj9NrORHYu
GTb/oVyC3LKZlY9kYwi/p1NDSo1e6LHxG3Z7E05bv2v3iRlnB5Poai+LsRHnfCDf1Yxi1r+qleup
kSzhHUapVZSNbLoRkMFoVXWbEQXLZsVIQM4kDZTYZszf2+3RrdL2Dfr8V4x8l0oIFRtybcebx2s0
bQI9SIZVt45HRrJ4yQsE59gwdjnOWxQvLwnGIOFMB6MuiaV9VJFm4MVSCP0++ab/zL4LerygxmIA
iRvbZw7jEecr+RPB4DZ3JgGrR2jZl35RTeBo0Jm+1B5scevD88E0slqKDkg7nPgSZ+WLsGS7l93Z
9Tm5CwWZVFFDemuCTgB9GrLYd5xCHICgtDx2IztMZLVGX2B7sAWSbj1hwKWNkCAxpnnsUVDVy97s
/qRZO2EXsZaD7Y3va63fl5ZsiVFhEpsZFP0HR+ex3DiSRdEvQgS82YoEQS+KokzVBiHTBZfwQALI
r5+DWXTE9HSpJJFg5jP3njuSFzub2KJNI2Dd3iMVGdBh6lPDawDbsc0TwF3rrKvmhG0M6z1pXUa0
A8NOgMUXLr9rLc3mvohvMv3KDflD0xXcxn3KiP3lrdU5hJVf0nEBIbe+G89Kol45foQjip9BY/Gf
tOZ4wJO21237uR1j9xYY7i/jbGlhg/R5q9GblJcyDr56JU2iB+Ngy0zoqUhzjgbbbJ7LjDIga4v3
tkemnAR2ekJ1te9roKFwWMet843ltdjEfDYqJZdTkPNvJTk7ufUCY/pTeLO3y8fg1AdYgR1orwyE
QYYzfUV5h6EoLosLo18vcpz6NnrNsK9ji/Qwf9kRnruGDi8h8eHzNzuDXGCMCzoCemeBgrQqX7EW
w8X27IgYCRDtrgsXinBJBEK9YkRCLLjsmkP9V+MBOE2gWBJLlM/tOpZvTX1Pm2DCEZDw75PyNgZ9
5AVoRxKnZPy9pD8IoBP0cP5/ru/EENPHo9U0JnGv495kGx51Zvon7hr2Kc38wv2GRggKQliNAw8m
vQZqkwKfuk9uQs80KXb1HTdyf1QGtzAO7nPf8wHGsrP1ihYX6vRfk6d4pBZveCgk3dP6Czk6G6Ik
Ibi7qwGjZkgkKs9pnyBDfebwVms2HoIrBQwvqzBDpP9UDCZgEn+laawZeXhAEOOGjVMfg0aigHOR
NeAXOJIqjmYuNeb/WySZj4t025rxj6/htxCjJ09xReBAT4zSrkrJfEjMX867P12so0tYeYpdzJrd
ZFbJWG4bA85rK/Fed7UNe65tTl6yHI1mGq+MV4YILwe0gYEoud6GjzEm/acxcUbXxCxsSkl8mVbd
Wa3J7WypFrxuEhmZsG/+jDgyUDBUkiS30D+YJjabiT/eN8xUKxOXXl3mm2C0CF0WPH9orDdNdp2k
BSTRxb/qaPpzbKJJGuqiQ6+rDiP756WYW57zkVyRZYN6/VaogjCRPtjSssWYM/jPo23+mwsxHhgO
7ce832l2NR/YlED+YGy4G1LiW2OEyut0qj8aWrBqDlzqBoUYrWWOy4pQWNICj7U8pAQJkKw0K+SR
SzYu3PfmPyCeiJcU62KbxPs5WEKTHHCuY13h4y++RgvrFDRd5j75iELMbSS6KYxxfgKFvp/UHgdq
EaoVhEVw42FunsWYlc8UZ7SrrIuJeNmryijOsyV2jer6c5DoYYurgw9IftEtttFSZOmNIMaN1zIK
IkW7P9VoEvyyIFQKJ1EECM1DJmoiXU+9kXGFkDvfW0KnXbgg5fDTJwTLCBRXmd6ujFKBEbjFF9N4
TGuxh3r80WYjauZRllrkQTWPhXt+U3l7U1bFzqooBudu3i0Kc5m73jBitv+12nSbiuqcdO5KOEfv
V1yJKPqG/YXitdu64xfJSsROpx3hVSuXFEp3jCKAt+vTzy/MEON9ppMxY7DgGGD6bIOMg7W3tiLN
Uq6EdMs+sxi6+KA50FbG+UvFM2LjTNsrE+doFfAL2PEUihYPqpHJ0/yw2VZvSSyBSoMg3iUzpfHT
NvIVS9UhW14mj6Wxm+Ozz/JjnQDdXIZl16eOfWzIaQ5JwfnG250iAxLTzhoQ8zPNCnN3FkgRZqQb
A/R4D0BQPPjdtpXDZ9czk7SqwWRaCei0ZmiikDuwuPHAhDd7vM4HLYNWZy4jPNvUDS5FVMkEX1zf
zGGetLeKEOOb0ZOJ5ZbLgI8ekwY4juMqbCCJwFiQn1CHZlA7TXZ6lywB/90L8iDwUVt+Q+43GuGN
6jWsFgFx3CzqyaVAd9iJkRvZhJ+uMrEd0wqXJVHausxCTxH2YwCYjpqkQOxj9sk6SwXDAY4T4C9j
kIXscWvF8soMgWCZXpU/Y3tE/m85qInYQ42XZEX8Vmq3WHoPsc7j6fDav12cl08xPGMgLcEVow6r
6NUCXvKoVZ6nzoCWkgjh5Y/jqeNcukDBpxVSElkCGwsK83LbVwts2sbYSgDzTwmxwZlTf4D6ImsI
4NyTYgCdIyxYHB4g3QUWg2QwtAbasFy2Eaq6t9LRMWj5WDr82cK2Sl+wVZiItrRjxao7QTjNXLqy
iySK+4XqzzdOXinDVrXTXTHrNx0ELZBUwNh0uOOZ+X50zLZReKdfYwdogVHgHuaVhnCZFKm5SO1w
8IdHWevzIahubtcTyuC5qNaBRwgTXVz5cGg6sAkSlmyTawIm+qUh3IjElc5/kpq8rhIghKJhSU+P
N7h95ILPfVUenTn5MDus/IXveqHLjkgkhHmVuii3hS6eUVi0lE9b31RjRO4ME9zAoYv1y70RuxFy
ARhDZfYWNCnveF9vJtP71Zy2oryUiNuQQVii+OPJgZwB9ZrK5XOIV813c1mqZqeZDHF9nYNTPewg
fvfzpduM6XD39YDuDrdOJ63j4loNVy9Gk7i6EkhKzg1CauiqH31iQQfxtIgdB/NmQ2yWZaUfb5O8
KXbrJhJxxSuuVw/z6KRvlxEhg1XmCWJc+q+sPIG2ACwvSa7SRBD63IW5sI7Ch9ci2bTCjtQIz7O8
beovn4y+Ge32jB8DgW0g8cNlRq+Des9Z7PcyGN5dD0e9NlnqSMF4qEcyCVsfv7AGUqKpgwyuRf01
5Az1RDW7YF4OePxG3GUaA9OSK8WY3xpFIggQMF5QWX64fnHn2Pmc5BkFqo50W354dBj8dlmwxxV6
rP3yh48QDVfT0zDAJ1sL+v3//3SdI1vHSkxGJrCzTWYyxwVL3lxAewVbATcZL8jIV3Ce0ZzjJyY8
JjygFyvPWs9AeNYZ1bK6pTHMgidjXvljyDw3RHRTGio/QG74sHUa8tT3pqc57hl9wtUyZHmNM42l
qLA/9TEj6KLufw2/tZ/KnCFQPxF3WMHd6ge2vNivXzlYIkfaTpSxiC5i5UDlBgjUd8ylAgR5tc13
4i6Q1//MUl7h5S43EuwLvLAXxy/CakrmMxlrJy1/ENCGWqU28EhZPSpFya/paXU05Paz7tIOpgJv
XAOxgK+3X/SgikRnsdEZy19MeyNgvuxYdwzzNQufLArASsUVo/32pW5Ra6XBgDZstW2XxYs1lbfA
xzJlDrwCEzcLOX4ZNG0D2V7DIaaF8A/EPiFQppoGAmljwsN93frTsIbea1RuOx3BFMyR4L/GHayN
Mroa2DvivaWTxjGQvxn7xKvSjD2GrgQ876WX3IDKyv7GLI35muQsxuqCkA9dKNZPq84fJR0ebiea
pyW9GAZUUsd80ypP26ZF8KZ6+M2kr3DCjBRC1NEjXBZGNhtXcaboucdU3cwveTxj6TATdFpGvbOn
JeIzMuQGh+MiBJC3CgSG8U+CBoqxmENDiygkyXfh1hrlHz4dZajs9jjxH4pV/iA6KAa1MpijfXlL
zDSqaHeJgeu8KE4Npv5CGm7Y5d67Ty5u12IWMyzJ8OeZ1hCBI6lly2wCAAe3CoigCiSRgaakn7DD
2pEvVhwjoCBJhjPtQEZBuulIFcTn7jMZI3SzqQ61TrwdiVpOXeIxNhDU+kQpTJve7O+YuehUBx5O
1W1lWp1J+CSCJT7YzOvmDoPZhD1Xaw0SEPx6X1s04pn9jhT76DN43JMr8tGj6mFZ6Lb7pGryDWY9
uGO4p92cEVgOiX2zJIDcifCs1jZ6VUCtl41RFQxT/Bca2PQK+oOFzzR0RNMnNz/L6qtueicxluJ5
0roX0Qzh4hruRcUk6qE5EyfXUQfdbNTJgOFogqFLpouVYYRrx2LvOvnRWCgk+eu6TaacaVPyM53G
OeBRLmU0jAFKJeKWN45Cs6uy7nsseuwSPpeS8MwvDwAmMhFSi3KlgA+RRmMgRoTaZYVNZ8/h1MdQ
svJKY7ZnyWO5LM95XuLtz0pvo1bALwNbpPlGanB0gO6a9emL8J2bRFW76xnuMhIuobTLjKKc2sTr
3a+0reRZDCd/DlCmvTcNYba9Oz9PI4iCwGGBly6yhE4JJxO7VnwU3jvjbYIknPSzNHlEHVN7sWmu
NiisbgbXIj+nv3GYTe9yiH6U/kRfWcxLipH2dlHuvpj7ZGuXPBGySC6+fhlnVZ+Iq31nokxQj1z3
tqzAeXHTQ2Yal9olrMFGjuVwDz5ZXpPtSwPoruiviOa9MIN7yMvkPhv8lGpMzJ3XJS1qMvQJ3N1f
nMjBMVjUPpP6+GT2ogoVt8RW2FxXZu/TftjTCdYax3BiBshNrXhbgQ202PDtu5gVLwk2SPpn5UHw
Bv3iOrylbtFTN/M4XRuNIBrJjGPm0xHBGvyqZXlO+HG2PGKvfDGCczuhw5gW9I+2Y6IFmp0w66zI
LQf1V+vLK07M19YttIuWYMtNAPyAotR3KrfvMpVMgcE+kpwRdYUT7HTVkg80tiP+1vLkeU1/dezy
0Q5vuu6xifBWTJ6W7TNE/VvNMvdVGZ+WrK62RuZCQEHgVjQ11g0kVqEqvhY5EC2TNeY2a3EwIm5w
nhAq73zlq5Mykh2/UH/RUdrTqOoZcVVgyBYPf+bcEdprBc0ltgfsNiYAE2O5xbOBG4g5pBvPR7xF
0IqUyS1G17ZxWbMHWUwmpkzffWNgOVHPh0n04y3G2kWin7PBzHwLqCQ2mbQBMA7OVuAnMetsjEZz
Qa8gkLI4FsMyJOKU0k78YoKCbtHmjxMuef8tr2YHlQpsEzWxB0z05Nhoxm/QTw+fnlhM1j+NYgc+
yXRxbPOv6eEYhlfj4VU9dWvTSoBWv29r54JFXR6Xbv7W5vae22xdylSjKEUdFHW2dl+GhKKzM0gX
Yeaz683PqsrHLemrTPdcPO5lzigE1DZM/a4As1g9sDUFB926Jej9YXaahwogzyadmbCBKQUbOKiL
MOy9nikUBbLywzl/mL6pH27OQhlMm/WcdtkdWthJioHO35JXg6Z30zTeZ9nIfz3T2ycy5totw3Qu
MaYD9pL1ByuBiFiBcuAgynPcdZhomizN9sbqVFK2onvEjHrsyHbaTkiqQrrojVagbSNc9G2GhEGo
zsbrSuvSTeMdbYm5MwvnanbEVtreRFKwvWAYiyd9h2wR2K350c3FSydh1liNe/RF/de3JsqxhmEj
9x6xOoF/bESc7a3/2wpyDVyUwwRpIve9VsNGVV1EKSc5+gZ777gQGFKqi8Wv7t0a+zGZVmisnlr2
wXtOuf8Emh5pH/EypyjXYoSKKZUbGBToCFACn3zH/2QIRQP4fyWf70XZpA+su56wRRhR0PLr9tsW
6VfoFASwj9ZPASzkwPexKwvQXnDsBAsOew1KoFGs9mgKu3075X8TQ8iT9Joj5AseIpLD8t4Te2qe
iyxReJcuZrTJxfI2C550kU1XOJr/h//Hu6Bx09DMGW5qRsH93xbprqm4CFlqXap0OBVJ1hySKWj5
UOg7dIgG4Q2/o14GNLwovy0QCBkSZ588zJC8ia9Mo5dHWJjNbOiZqHm2eBpMFBf8hjq1DD0Ksux/
s/rNjZ++/vb8v/3yh3qpKK9u8tEOlbfJfaZwVd9wf6JlmgKtiArx4RXZVxdjfSVfMadupYmdzdw5
67r6qBI2BpllIA/ofvtqNTSWAYYSBwExn7S3OuDzjaUPIwheBMGuhV+dj3RtcV71lrXrSuK2ICxF
Pv1DgpfBQ+BckUndy5/Gqf7OzjCCCjM/15ig3X/DZD6Py9Jd8sBie1GRcDNrqctUTDY4v5o/Rqam
l6D4bKq83gCKYCbUiHlvZlW0gF07Er1GrpQRM283v5WFtJlTzwLMJSLK+r/GrHe7bPJoPOZff6Bo
Ll2irkUeNyxD4b/IprF2bEdW2FpaXuasCcfF/OCJ48bqPHIAu/xP/sWYB9Wg85KYxg+jO14H++8y
5h/JSBJVPs94PNMDYji4WbFxdFXiHRSvCARlceY42dQ0Ba8jeaMVLs7KLPNzn7Ygfbq0RfqkXRmg
s3tJkjdTFJDebMUCJf3Xpm4VOZiX6rlv+QGlsU01pUPSHv6ru/4OhO1aOfVbLvHxin6BI9QGIT5r
/0juEwh7JJOrDYT5+IPSGJQ+cM+Tb3OyKRns+3HFB1nNhd/xRaNA3o5IefGBMqWGwGzqWrHr0Yed
BqzjGhNfUI7VT8K6ETXfeZ7j9ujgPFU+6GijfZaNs6qV3dDSEHZQcu0nWVNE2PHGRvSLUU57HfXp
bQCacTFttwrp+in19Lq7yIxYW2RuODZUS//pfAuhJMucZjkhvgK1XHKsBdp8Jw9wU08Q/lxR8bnr
S5OlWLowDYQF4YtHxYz1MffufTAD1DSMNMx0wgXHKGUNw4Iu2TmvGpOLk2dAHqqWhTwiHagMOUqo
/sHLZUBS7fZrDArvJTaTiaUarVnnCnH1hH4R3qPy7OTSg685Dqp6JjdAP9RpfYEjYIc5VAcSmcC5
xFgK0W3D9yL/tfq/nd+oy8hGZ1Xzt452cZ6yd5dXcKS1cKthJ9KGGPvyO52WJ3ayB+KMVcPSaL54
PeSYKg69/FOI95IpcWvekZOd2Rlg97rbDIVd9nAajEYSv56ouMilBkSRUrIQwQCxmEXle5F89wA1
NAre9SZs2MQabOlLzPndc0ymLHG1CHrQs17RcKx88deZN1Va7l5hU9twke5Vah41Q3srrQnaVLFp
NYxmo87erosZjxqQkpEQ0OPyh6DAXz1p7GTe3nQGXXzSFNeZs+WO/lP57r+ggp1ceNH6/xns1ifG
ijj1+ioDxzpsAQ/BBeuvHlyIDZOcCKcyW4z/Bp0bEKWVD4J6kr/BglAuxc/OroHVL/pN/Sn39Zd+
JuCsR1Y6OI/aupGJjISV49NOfpblH3ImXol/ffVXMNAiQXlHnF9Uy89cnnWUpjoe0ywB5BtwfaNF
J8Psb1XHn8hcEdWDDbITRmXvBuNp5BThDNCsPkwSqAbuQw2qQOqjIqnwfjK+KdDqFVNK+rbOQYpp
HucomXpR77Gb8MO0+DHHY1PC9fYPPK+3eUneFz+L8DqHS51f8T8wL2EUyUQywenDW0qT033YrCuH
6rNCajiwfGmN6oDdceM1WAAqNjbtv7Gdt+OwN035vqQ848BJ4cf0hntkpbRzFvOdddwKKGB9wp4n
SbudHAH8FmT7eMiuibuu2/mRmsWH4UC3ten7mLfAtSFoHB1GoOLbor9YFfY4a58m1hA1ZLYze9rW
PedLML2Q0Phk9386NhlpikfWQk7b0gDGJ8teIgoQTjTBDNDAMXSNTd47GgDjzcXCwEbnWJhN1L0s
1Qtz+5vVXAsN3QL7yqY9BfJhYcwxBl7Vel9Zf5wJUG/16bcvpZeHIz5AobURss5odO9Tp210qhGP
n09LQLU0U6gyErT8G2HxaxNBjBpUIjve6kYV1iMD3RaDSVUfjOIHqTyTTLzezpczwQKVLIQ9/XVM
+BWYEg5HiXFeM8iP26BHYvCPGH0ySRhvNtIQZxcxPtEpgIjfWH2EGUQMA9mEW+pY3P+tqwKXCXfi
9E96L98ogNlE8nbgtOicvRsUp3opaTLJnIovU33PZPoz0pDwRY9pnJ8yrTgVVXVCc5KafwyDL2eT
4ZNjeaeJm0AOFCiUUiIY03R4aSyaRxw1OMHs15478QEa9aG3RXdtKnBWqi/4sWbz0vCMjJYRHPoB
ZWfRw60o26A7iFEuLwzAJK/7YB2KQpxzd8qudhFkhzaXkZLfsP5M52+cfClMYuuQQI3NxgYRQxLh
CEAibwCDoOc38Dl3VBIt1PUNE29+3LlNo1TpZyomNgqOQfquYf/Fp8J+Sy8+gT/CJU+osZ1EX43h
wFLt1H/RgoQxu0Jr5NZz2MSESYo1sZcHhmS/f57KnycG6LukpR0na3LbtH5+hDYKeY1HvE5O/ZuY
5W8hgFZ2XxYUPyMAUGK1P6M0OG54VmAHJFxM5lvVGaesxHY55qa/FVOMJxDbn9VyQVg4/Btj2eVz
8bV6VJWFinZSS5jmNrPZ9lPEMgIk+5QX1aF0tcNkktWerrZzFN0lgugsv1npyBym2MbVm/jwFemn
C9aC0ZBnUNss/IaCDgVfA2r1o8ayApi5z6UO4oqTxIt6vK5JhuiahQmhV9YL2zw4dNZmZi7kWnqU
Su2QEeoO2x+9Abh0FE8XrTx1lL2TnhLta383xAn4AakEhcGjNJ9k3OzGdDmOgbN1m+m7Z1A857hp
/PLWd/N/uDSD9h3/37tb9pg6V04AMgRczRsqgzL9lgGlLtHH2OsyWk3bfUoIxAnT8W2G6u/UyR4d
BlNkBwbFXD7Z0jizeScl1Fr3Q8GFRcGqf6LCm1l+mZHwyGRPYeHrGBE9tDDNx4jriUicQ6OtfnAs
d3lwNWgenObbHhBtLN5X2/B5m1cryzhRwaVYYMvqz0BIbcZKxPWNa5/kL6D/dmW7OPhORprEoDqk
1vBmq3SnHB4tPug2MAD4Wr96+VVn9Zep3G997UfJ4svUEAp/xrNZO2ScxfonknV752FfKBMgj752
driDrSA+eSmfiDYeCaGUxgX5BHvvAWRtI+yPSvNf29a4tClEPQEwz6nFjRyMIFLACDJoY46h8VZi
qGsz46Psuv4kiEbZ4DFYCuafEw03uI6d3lcmx1rx6STQQF3zuRTCeK+ItzPShxlo7lEK6kVzZImU
KpZ0IDZ472nENAleD98dzQAifSVRTQkmBzsQSWEKL2ycqns/ktl8YAa5cfQI0B1eeXRtwcvMBFAr
1CPXAQJ7bn+3Nevdis302E7ZcIa2cAEF0YY5qDVcHHxMOvxYWzuw66e04OGAhZhxqgpYmQjv7OKZ
3IGNAYFyMjw2/zZo0H6rl0jC+N7t9OFgMPftIgLt8mIt35YJBdbWdrPAKMZRMXmgqb1y2q18/Xl2
D2332X9m2R1xv5gatJ44oOGzQ/sm2jbG4FkS2H20yacyhw9P7XsCU4a5RfOWRz4yo2TEdQV2qNsl
FGDC03emw5o5J0rE+ONjoI3hbgR/F0rDznanJ5gbd0tX7BZwfCBr68F9j/4cTYx+aSLRrQMuKRv3
PJbk3gXJsifLD1vxmnXjxuxY4vIHSwkD49miOXHFsW2ggyic0MhUvjTTexcYzkiHfOoW6lZtSJrj
zBo8tJfkWmE4cav5mOBXCarkIVRxIXkRyrsn/GO9FD8GgszQavGm0SJfq7b/08SLu8EhcHX5vB07
D3e3ieA9LGfYkaNxnkR+9T3rthBdGPTikcQq6hbz4qEAqmrF4nvITmbcutGIs8evj0w//5hU2m0Q
uTb+CSwmIAocn/dXh+HiqscKyEx7EaXihh0Cu1txWZvP+FrU33VPmCA+ymGHaIBZGnfPp0ip9WV8
XDJ/Z/vDbpqHe82ejMtcGd6rPbzlxsBdSgonpV4/Bfs4e8AUCZ3qnz7Gz2AEQ8PVtoVrbsqC5pVw
3prZHRzFUEmEi7aKFmgMbvuqa90lYL8He/Kt4VZdkKwXTMvANVB61T9zRi6z6EF93Wp50qT/jAWQ
HpHZ/PjdsEigytipmAAAEMo5iWTj9DnwyInk7mq3Ss6R7gw7fV5YfTHmAPaQ0301kkXeW4DHOms7
+AIAdghxHsErZqRqtNO7IqJRH6KOtI8O+Wc9Rmbzykn11EEzrdGu6YmzpQ6dkjGytSTyrHVQbqGG
S/cLRUWHx5YSn78DYx5aL5nR1MsY8gNDFCI/BqVtXcUYotsXBA1NPCQsPzcdOgN6L283Fx1Sy7Ab
sRmEEgXVlLHhoETvUPy355bF0lp8oVuuemtf6cUh90CSBBMZad2tkeI5cS9M+tk/kMCpdzC9obUo
N0pYVzbiIG3vVeLURpUZuqxrY0ZvZQpUSGrRgN1pYS+IPLR1/yszY0cmA0xBNmZKx05RFurI5iwU
EILZFJFLN1Oclg7yHGH/JzTwsfMz9TFTqupsJzj1C7CoOQQlXwFL62NaS75l09xFMO9GMk1qWL+c
imC8OBmV8Qpq20azQZ6Jj1k3rTDYZGn3DFuI+vIn4+5swFn0LVqH4JIrXDE1kTzOZXCXEPA1n24R
lkWwaat1GGFFXj2F61i6qAlKD3YFdMauGrArDpe2+1gctj4rGCZt10FnCk+mIOig2we5AxTMyZat
mYynfERI3sRr7lJnnLUa/S4X568oKBkasrEd/4EL8EynAUM9ePaCsMffo8zkSKU6S9Y5aONE7L2R
+pM8YRfBH2vwY36VJqIjy69vRUCx6qMkAXPY9MY2QGOZdzHipmTbVFChiD6Kn33DOIPn3lrV9C+D
KsM80n+KvVw/133Fx62jDqjggQEHCvs+h3rhd//ZZvrTFOquBTxpymBV3XhsPPZO7v9Lm/6cs8gF
yZu+xza4Pw3ocas9A8j5VEZ9QK5ASg4DAy13juAgu73dty+p1M9NyoqdRz+RLjsf2d8JhylgRL25
kqYtIXvpqV8IwVLGkRAcZ2fqSG0ze83wNUvmegAkpGLlGes7PygwNaONDMqPQP4NxCcG0ScDrUkR
MPybzpzWO+zYbutzr8PlSFjiFN1nkXthy3rSTN9XqAcCYFyU4Sol87TbyN5hb6ZmEwodnekyGuiw
h0vJpDnuuxPpIg/hM1fQO1hNQ/tjjWN57CfKRhySed8T3MyAOs/Vt7RJJAN+RSixk78Uyv9Nh3dH
gQSbXe2uCvi2GPb1c1ujmjTYXC2/iPp54u21d9O2nQc01TLfzZ4htN/8NQoA63YLFy54crucTdzP
7FlvoiwiRwk2DlO+q4P/JtK8OPUHCkzsqis+A1pSXLCqI2haIpdl0XdhuA5AXAR7oyjCxZgjwPKv
hPh8LxK2R6zv0Ygd27Qlp5muUswiMuVOLNkzeyAWwmgd11wxFQM5yILlpunFAhluTE6awZM6FEeV
wMVKdI4wAgR8aUfERryRiWhvC/5mu6I901PtAteP2YtbRjVHBGtN88F5+5nMMXVPjM8fM9mtGejK
HFRYkH2gH0omJelpqodTVSl4dFP3kiZYbfOmudBiHMyyvrd2uiZ1zCBIyn3p6380i0AsZfyIgQs/
HlPk692nvs5PxIyx3DjhYHvOClId5mtWTYckMV/ncdmn+hJZbbPLahQBykTjlJ2QPT+1o7X10Nig
l/pTLe3H1EJpGECbwXffOnPzGBU2fotnzDJ+umGIvMF64x8qn7HagcoFqcCeR7kgHRLvyTARt9Qu
NtrRa7/NSYoTktj7EOih31DeQITy9ewv3DWASbnzoGY+u+rXd4FD+lr3jKfnGaiy/YTl5sbbCtNL
h2ktz8DQhl3BBkNfcHwuOUhpZbFTmuZaf2ZzfjKcChtkcCb95I9M1YJ8pTkxMnkkqWA4in2xNDCi
uM9NI08VGuPaXsev0LJjNnN43ymWDwRvsK8fghc1Yb2Z7HtWQPJOtjl0tb2WFL9Pyhyiykb7STQw
M6EdVfYVWTBKrd46JT6nq+PgnA/YvrnSeilLSBVOEOXZb9GAiWRV0OnvCzJpOZgbD+4BQ5SRJCET
h+loN6+13t1VM12JCNnYNM5DEN/dFjulS4lHf5SMu4H0LpsU7DwoQTXDgGvju0UxNhPDqXXfiKSk
fBBmA8hl2nWmT3dB2Vg4X36ZorBANLiAsFS8gM6HxQSoZCBsaQm7/f6pkRdrPOeN2FhwdgOMxZ6V
nWotPfY2H0i+5IiGoqe0jN9kol+DBPQw10dhnn2PJd6mgAjdgnHqWeo21ozvM75Zi3UeoMXwqw+7
jCxEbkLiS8KxbCI/5pt62XNCRp5Wd9Ege5i11qOxfCQF9j1FSQ7R5JABFEYRt+E0GLzjylVvdBQJ
GJ7i6l87kJzANGhZy0jXvlfMq0JD1YdsAZtgH5LB8KKlcva28a1gRx+XiVmc4/e47DmtUhIfbXdX
Wc5JM9OHFDhq63R1Asv0gYsU+UAM7Teply05sn7xJ6cuIK/w1ZyGT6IKz4YLSbsZlXhRCzaIOb4v
rFsSXe39OHgkBZZLMCHIZKlDbD1MXuPVdZizerGX7n1h5RvmLPYJNuugcQ/aLpafCI5wPTPYSTV4
1/7OnUlqwwStEZhYZn00driaUP8qNXx5q58ZZeORTzVDnqzZ00ufIBrtkKIN29ZPThUTPQ+b5mI7
8SmeF6hJzfAJtHOXITPsSydipjBEA39EdtQdg7UjBWb+FKN/HId4fRgr5OQzdZvhB4dGd2OGtOVR
m9/UOjLtfwIMLgGdkOvn51gg/WsIwSide4vRVfbinr4TL3kK4o9mrunPcLgkmK1mg3gie5loqSfz
ZwiQL2DNOnTKBUkGJ2k0wLWa/G+qa9xVCpj3FPNIBScbSC2g4CZs5uVCmdkirEaMxt7P21Wjpm0T
z3/jGSnim008I5QjXoLYGcJRC7Qnz2Q0NXgMJB3zMBgG2YfVaqDImMspmF5e++ql6yyM7AZf/k6L
vbEB2oAKCo5YY3mAR+s4Ku978ZOfsoE3oZUoNLnxBhPwkYH8BP0slSPKPyVZpMxhIFLoZCyUfMdm
eMvh7ntnXhP2G/HKgXY2pJBvbRQ8RZF+GiYKReWCfnRZXELHj4yZHFFhFaBOhItBdtWUuRvktriS
u31Zkp3JW9DA9NlYCQolEyqEZyRz6DXt1sSaEloW3R7L3+2ohqPzP47Oa7lxIwqiXzRVyOGVAcxJ
JJVeUNJKQk6DjK/3gV/sssveXZHAhL7dpxtreHHK6mlHwzNxsEdQZcgJIeSeihver6GfKSWZYN+Y
Hj7GStuCvk6hFrda85v140klF4vsJ5jHdedz+aKJiWq0TRT2yxKdqCAeCN4u/cYGr+BH83RHrO3W
5iIM+TJoaibRTvgjcQIybfvIi+Jimi14vAB7dshrMnIYdy85o2atLxHKOKeUhnbULXqpYEDb2WYI
7uE+y5K9m7qn2iDgxHHS15rbaKKe6UR5s/hZWtp5TB613d/9BrGfGim62VhpfOonSm9slIPKGHis
omfZP6W9Kq1hFzjmtQdH7ObxqyNGqHyKszVmmmyqXtpBvSScNWo9tBn9Vp7DemQH36ZxAnjLJfU3
pgIkSmlQ1n6TbE9XzNKC5TWQK5b9U2ATkIydemiRlsGNFSMBN3uLltNIRIhCyFM5tS6RmxjLmGps
6euPWJdPWN8f0KKPGrMZpdBO1B+BaqwYU4SwW5y4PVejSgjJfw3SF6u3d3aSrNgwd2Ht/xQxVgdb
Xekt8zE9uXP7x5ATP3o6YhZFBGBZdKQkmLlsMtqxLVM5qbW1SQgKdbdQOPsqHn4XME2LAh/YaL0J
5KFewjQOsTYknXkUNghCeywutaJvfe5hhVk8FKPcjxRtDJV5t9Rk48Y4NUM9ICFRTRi6rW3T2OgW
VRHMThqqNwjQGSp9X84At0H9dnQd13OKmShsCphzgDXouYC7eFSd+BBkKtGp7DXoESgULTkz339D
Mz1atfmV1c3sgV83jfJCec2aJo0vwY2bBWcLjIFZqlVjViFfnqH4sKeusYZ7XHVPgS/ZOnGU6fa/
UOV6OeTJXfF9CELDjnTR1uSsU4svO+JpYmHigb/0dr1vLSTenlEFr4aav6Iy8uCnj6iCKdb54Vrn
OhFwMxvMzlMhTKT9RxqO34ncaBN4ybwK/yHc7Go9PXH8/5P0H66jEI5XOouyjf+o1eLWVc1SlPVf
B/9PN/WXEfMgpoxNqYnHwNGijcVmBpD4dnGAlrrM1A+4PmRqnGgXq/k+iA1O50G39TXo22VQfeMI
hrjFCEcy3DOJA4iIy67o9BeUE03S2BOln3Xaw+tMqvtAJfAiYzSY9Plv0CbvdLX/wsT9cwb5YfjE
FuvaJoLBUl4H57hnDFK/gFllrsSAKyJ2mAWo98Q9NDJJs3SeqdsWch6Tz7fMFPso7fHP8j0h92a5
ySUA/nEfi60gT7CKc5XCuAiDA5RRFGX13AT93+hb3zqjpLqbjdSFchf4L2SD8JL4R8MGRmy0NbL4
+BElxZGmpw3slX1OPI7AMB88PvYYABMo7IjthpD3smeHiRHeQhOI01tWDHsyfmR0ufymM585UQ6+
ZuJ2U22SY1p4s2cDL95LyWes67hPsLUEgc17hSjNOKEgwjg+Uk58dB37sBSK4EezmQ4Xe8nq0Edf
ExJoLTii48kLFkqWKqvCaWhVkvqPbSGrm0qWr6y7q5bAh3W5tHWWWA6xsk5W+P6P6AKvyIJLCVqD
2BbRMXCkDvKgAB2i1F+Vju/N3WaBWIg03SqIJkUpbnYPvNOJN1UK26GOXxI7e+LfuCeF4uUjMTPq
zVLIDAWzNmk0XKVtcOdF9SKT5KaK8S3ZQTNqlm1dneIh3kX2P9KV+9LwX0ojTNfaPFKidNAPxB0H
zHYqiJCFYRfCiauwycuN7WsfdJ4QC9Dl1oTsgoUQql5mHip7a1LYQWrlTG4Nt0pafnGvukPaKNYN
IN7CMmtYvv4/KYNtXPq3qf2psRes+txVOVijXIGLbC2SXZQpPOuoO40hJYEdKG1Sz/hjI/8HL/FS
bacPO/G/amQ1s2T0g2v8RjZZkvX2yfkYOhYuXT8RajpGo/NrI1uQ08Q4S3HVwc5fc07DFTzvyqQy
IHOq19qKUfDoUnSepUIJhj5Pwng5eZQDu9jWMLI1y8SrzuhWJPm6gcoT9uaFgPyeUhxmw7DRWwZt
BopF0IRrAH9Pv12D4WSMTOhlMornYGKrq7UQJEhkYsGtiO9MPoOpwXlonHzIqdvvFYMLGsIwgEb/
r6Y/zfgvd2dmdnWleXLHZvWlxbRNJSmH0OLsRPkaowT8XkyQZbDl6CZVgVmtfZIweylt9Bo9HfdO
7TwD/emL+OJONnUm+JwbpoRm8e2UzMCwf2YaFckMZIHpzyfp3huqo5v2d0MNV51T0ODI7pj2q0xW
y5bRXq75j4i7BtHiuxM3JyLtRFRqXgMdLxZM3aARPh4u7L6gxSc9OMsUryN84lQnbK3fIo2jmVGi
CPsLSo1gNmPPJ1+7zUSyzy0aXMEGfiriM0K6rkywkfoXs73D0APXQ/fAfLRPAXSBuOEDl7QyY3vS
7ct8DDOURYVTnFryN4RloIZrnE+7NuRTHLO9z5m3VBzEXxMuNStbZOdn2EgDfJb6O6JxMNRtZin1
I+KbpXR4br672w6/QjQeM+21mkBcTkuFMaIE3SmFeAQaP7Rp/DC/XPCdOx5RWqKHGeVEHc1Dbooh
W/NCSWEXqFxiJgTjGqzlKWwsM2K0zapU0abq2Opd6O+lrj0KVjZMMauK/EsKH4mgU7wLp1kexaCX
td6YOh+Nyyedty+kw70izFZ+LIJVHtCKmhL5ac5pnqLIxAwmmftMLjRGdyxvSluue/LcIcqz33IS
LeuEqoQUUvsDJutOpbzcLsYH0c7vJrc8SuD38RBdJrUBXb1nz0Wpz64Kao9ldDgUhnVgOth/XFR0
fHEqfAoXrDSBRB+rgTnVPEs23vl2oXhJlr2ahEcY/SH1+CdBPqGOMjLRZLSNet8X7kun3urpapja
tm/1g4aPSpxa9yfNBOhN2He99OwZUQC9yMBcoUsMvimB5dFhMCo3lloRKLa/pKazYdyiUj5NXXlv
JxRiy283VfkRpj6wL5xsRtmif/ZHCAJ7zicJrWL2lsbOh46M3VrdS+vv1eJqZtqL2ehrR7FXcraI
h0TqaZ2WGt8zQKQ2a88DNc61eRa6tQNA8o8xs5c1SOwcyQ2MIzDx9lHVXauS69AE4aKE4yB/mwbV
OGaQkZXjMdZLz5hnqGnwyA189T15bi7lOh27CxV5jZozG7xZ+AUceSG4o1HMduSEcI8IRdKqVH45
HKBVBp119D5l6rKdezvaIXBnI/EXBkiVm9qyb7ozttwQNpKFYkrOYhTUWeW0VYSeqjCEGLt1noKO
JVlW1+FxVCxlY5gUVZZGhGQWvEytfUqH7FGM4gOw6lLI/kCXwENwBXWDczTBx85J443/Wmm816Z5
HHDIxQEVwiCQXiuNZT+VYDSYiZDu27DtbFsHY7zlH3JrH5TPkq2ipW+s6PJVYTPk1vRD1zXLphaE
GI2tHDFQjr371KlSokoSxCM1DIW+Ju6xhf4cKdhB/DH2AowqWnaUSfVXGeLN1ZnCJBxUgn5vGdO2
5epFFy/UWI47o5QnFmsKlJDsYbqvVHd8Nn74aWTjtUS/ELw0oZZdUjbEoha7xC2Zn3W7kEoNym36
RdkD0Ac5fKNFkS0JbTUuEKqqqQOsK0SzNmZylCCSbwyKswmgFA4kVrjrkmJXh22PsYGKrlvf3XKV
sEdSuwik6RH00l6vichTlUZ9L/s9j2E+XkORfpGmfAeaBzhg/tHQisZ84omyjE+rzYgzbzLqXYeU
iVvjxUxkx1JFDw/yUy3E0QGzqeofMnh3K84ycfbl0t0ZJe1BjuUqUrRNhUTNGjV955Z6GWvXo9ER
a/eS9ksffGuG3JmCDY8s50cqZGJJtFGZ56i3qJ4w0tfIKtCVfSv1NDsNqYennceo3DOPCJUWRc2M
Xv+kPpMO+BIXQRxuqRRgXJSYDIpNugYYqwd3bg1UW3LOLfyrQjkqeDS6s1UOjKpzT0NKkGLgOh10
NpL8+NFGVKoaLemNEuZbA03Qwm1EuKEkna7V/9A86byccTlMfucFODOykyM2LQKwCI1TOTR74id7
/KVbB/tAmLY8wtXVd37xrSGAAxaEE6cj3o0crhx6KVoCbNCYafplljcqf+qIq9+PjrIxeBlc7v3B
VlHfHIOmEYxLWbxBysVZhDkKzDOV4loyGzKD64DMXmEdAOSuv8YVKNDqYMrXkF96Ko5x+i/znza8
07D8jTgy5UlxVzj3RtG0C7J8Ew8ZRXrXeKz3SRf+CAH73YBT3jbvgSH3JDy1EUdMnptgSRTOJLPB
MFdeQYJck8I9J1RaD0b5dKpxWbEJCoG1PNA+g1GueeePrV6uregjmKtCtYvPFpeTHCaGE8bmMhsf
NkelDP0IFb/bMCbhCNjRDuJ4XSGWLxF5d3xuSwQOemqTvTXAec8MWuAYKdT1fsQ17XT5LlJ5mRh3
+f5vmsH2bykUhfpGpomuXVv+DUin5tzwSpjeVPeJM90cuGqKXGtWsQ38PzCebLM22jR7b+3p3Vcf
f9luspa8VmguAVhwGgQXWqzy692N7kOMYhnIeluxwsjiU08VwD8valg9rWQ+b5oXkRDkS7ZxLUFO
YH9UU95Qw3S53Lk7HTfJIoRLWUcKVuZsnSusXUZq99d4ICuth9m+s/MV0yxA1MbazruVQmPMBIC/
QzhjKOS4nwwwztnwqiSngC1ZzJFg3gwruQsMQr3RczNBwdIBOZvdGkQB6OTHvApG9oJSx3Gpi/hm
pz9s8IQohmk79n9ZkW8Eo94u+6u0AX9ACd49eejl1abHzfmLmHdq+oBb5VDkLw1X71j5BtUL6mAZ
GvfGzDczvJO9kQMMvN1bjMGc3WmpUihlhc/eQBcaL5y5NSaxsgo8yS6ELVaTyAN4GXWZJV5KSXNa
heReurz+xlz4Qc8d/6V0Nlpk3dlvls2tNpmfRzG5+bQc3+K8+9MsDVyo0bQr8CfpEjx8utXTf9y8
gmTZkalAjcDXypytaT61Ljaf/eCcoRZsOiJtR7snPNi3yjksilvVUsTsBtW77EJ6GczMee2q8Uet
ggGbMSkxP3JXlkqWDbTNzjEvSWv6dxIZLTkMPltNMT6mdPqNAc2ElF7cZoqyX5NSQnkMNzLXsHXY
ebGGCIzKGs2VdGa6yzXV2g0IZAgq3T+FkDkEYaXe2sULPKHymqUPpu2jx4gSw2wlla1W1hlshafJ
4jr63z0LYIbD0v6HNl1Mn7LbiupXSx5FRhkJRFn3qWFSHHOuw37mGSSrVeQLKkkXufKXau/tSFv2
tZcKF6Z8abk7aYENSzyoI2b5NbHwd4xVRhy0nCN5IOu1DUpn8jBQMRJusGYWBsZGPvbAOgTmO+lE
J95qMSSO6mLBl/ARIYtbz9MsdLEbTcdTtU3JgIBFKKW0Ee0qbPA4FR5hXg5KN9mjDl5qLvYgOfEU
GzGje2LhVvfEKTo3DYCY0KiEnfBIGM+cgJ/l72QOWCmABEF/goX/XP7G2EOiSW4Ijy5N90+K1qvA
HiR45rKSUVbNc/s75MFqZphZWyPkLVc8aXPGxQdHkytAxIUSsBxj8xlcCLInLXw2LUedaF+GP428
ispZGc730K/j7p6gBpMp2SMZ0S3vWZAl55I5y3/48lD5KQwD6oynl7KlkqlSEGAOQb9zWH8zuSe9
surrU0zIph2rRXNup2vY/Vbqwf3twJzTOMqbshTxrijfs1JiwYqOFHSj0sSHRp47tB+/fcuxoVFF
rsQdqyhIo8qDhb1IkSK5qy8qaAq+8gYQb2GXH5IspxhXWXp0OXYbUeU16PZm2K0QW5azl0BlUm1x
1S2sl7JC38A6LhcKmr9GjaB/bkt35aofIA+AwiwC3ngmZWQMwVkuDS4tWownqFw2X/8/OYgZfk+y
UCk2asapwZkD5Vur6vB26YuiWdvQyQl09kidDWX0rfpimZ9B7ax6Y+PCHpsS3gM2JHe6cJEAk1fq
R0vdGLRZ3Q3SiPC4lw0HEPqpAByRTaAQ11nGbbybe2kZHrqEjwlfMSOHlsOMEV+Xic9vr0yEvflo
MqI1I+ntmoZsBQS2Fmsrm48mKd6tOcDrP1wKbyRCWsB5NC7eCmqCnfQz1Uk3cEyU4S20j7lSH+2a
O1zFWimWYffR8CkbbFIai1TJ33uyeq19C0ySrgWkL3vRKvXOwUyUl2/Y/NBcnObc4SDPTNj/777C
DkE/LQz9BaQI8N9kkWFA9NVGQ9GPei+yNj6nyMrY1iUDJzwwXBJBrxGxs3gYbk3/9AETSDhqWfmT
F+0uJWbQm58y2uN72fZmvA0opZ3AXg8YR/HDQEAJIJREXs70c35gjJVjIRUX25YRE7HaZWR+2Xxq
Jf0T5filUKPWTi85TejgDGTdblvj2bEnDzHPTPeHTROnCRZchkzMgXKWq5gRKZXr2C4DFPoQcTsB
xzLXKIMoavZ2B3KROf40YKyimBnXrGNyvWYliXiHK+IMKQPmkVMaoSINUToMSUfgbnOLRxHmD6nO
zzWxUjPnEKLSP9rl2P+Y1vBeK/wREkFNFkihPkgYsDsh4pXWfjfCAggyTtdeQzAsVhP6Zclwp2xB
Zmt3eNAe4wg6KxaRXLs+lfdF5ecQkjBbZq1Ov01MVCen+q5w5axEIrj6IRYDaodaL25m1saY6Zsq
TohE8YMyJViJdNfnkdhUQXA1aOqTveKuBiSfMABJjR+7f7MZVWOv+VfMtQzUkZUrqkOjc9Qqr/7d
L/WW0UasvAY0H/tY+h8t16yDaXd3HTcylZ+UX3SkBVAuLSa8uGYxB5iy58D6ltBuDMyVfY8udGJK
GX7ubhKA/Y5qfMk7A1O+vdH5YltmcNz5kIrK5egM67mwYGJgxWKCFZKyqvRWdu8tQUZfO0PUJhm3
CE6t/4oTfa8AB7eneuej4uh4w9jq1jRzTLSITAvFzN7gyQabzA6T4/9/0Rn0JkOnHgwucDMj29XJ
HyuF8ZcUPSXbFg7hQJEhZEP1O+iDzjMrRkiBDwHJ7N0XxTI53UeSNhGggGDNV4Oqdbf5eMZ4YEMh
qrLUG8gZooJWorkYXpMi8vQqvNp6wqk8/kgsfBalQdCR8B0J5pZOTtNpT5mLgmRLYXzG0KtkxInH
XiUDcZCgmKhsy32GPOwcNrmnxkY6u44lAyMF0HnZoG7aI2kBBayUPUcTqpHFos7GZV+YgA074o5T
/hZO/nvfjMci0356Ht9XQXYTilywGa00OoiyvMZJbbzZVZ+tDZEcoSNxGtj0PE8xBh8y/2AJZ6Tl
OKVYnWmOJxakkNyqVzVWLd5hVx8PiQF+V2dFLsJTM1X3Ih2vFedy0+C7a4+qAqQNJ6kSOjRdw91P
4NNNAma1b5r3P0ZbZ2V6kXlyyjMKjJqq/h79g1UNn83YUTno36gLOVFeECyqlGGjzbTQcX9x7jS0
9ID3SfRjpYfWjDm5pKbxSmD0VnGxM1ga+gJGpXrqODE0/FBUgjEa2hq0U4RkSRTIb6FCo3JXf2tm
jFW2gZOvLA2iHgSjsSswieFhDahG0Trznoc61MevGlNlVfGvOzZ+lMJa/EqjvXXcsQey4g2J95wd
g30a1fg3i79E8TIqL1Fz9mXkpbRP+Rgb1PKR298tDsPKKXap0nljviPnoAf3ilADib+VGcbgBbVl
nZ3UhNkEPuoywIhVMCTCtlmu5vI0lx+oMpNbxCZNcgrixTNFW3RHBD2F+VSIJZGuy37DGa9gkZ9N
707+3teo/037qovfwXibaKz0ASBZynuDHTPODS43P7zl+yKkIwiCx2vG3YaOgY0kTWLK6JmN0hvj
3uv8nzyp1lnDWWVMYm8+94eeH9ReHJq7it0uT8ezDjJhUfS6Z6TmVxy96Cp3UPbHAAekVuJgSJDH
22SifIMNbiRUOwIiglBSjc2e/p615JOdBnvTpkzTJro8I3t4yYdyq85NKpXp/ysaWkLa7hHbtDnK
EwPNVYd3qXTi10I7ULq3dLgnGBDyB2aOFWa+6mP0P2SRf3T0ENgiu0sKEYXDkI9wDyrRKr9lpOVT
Ha58Ei0nhNDSsF46ruPMTGHQ3qYaWlzSVHufAKpUX6NYvkcmfC5rXDQs3jZYjIpirWBVaPmlKqw9
HBtKDLhxcmCl+ZiON1LEToui0HFooOdBC8gKY0LobUT3zguiXSi6S5zAwRtXij+XvhlniZhlMJY3
SHg6wdmqWbrUfp0npGrblQzEq8/kQ6vKbcGFOARA5Vr2ysZP0YJCB+rbK6h3OKVTGDuAk0+RcTPz
ejOpzJzaFX3CqQgvPQUEjF3bXPCogLutyfTVDQcq9aMjMVfUPdmOjdkgNoHUrNnbNbP77IxxGW/g
U7BtU6vl2hB8uZdoPklh7Lu5ZbwmfAEQ9demnIFJjHyFOxcCYe2lwEuJTzqXcK5JIrBWWUZFkKxf
OeK7IuQjOWRazWPV7Of5e9wxhNSQnzs6JIfUJ51Qg5UhBzP9jOMv00waGn2cHydF7bbR318Y6/zP
7AT1EwbBOswYsBf6McNKWhqHUMx1gTxs2EjSrqR94cdse/pUUMagUo3xk/V/rp464RT/aOJ7n3IE
wcdI9uPqc2extOHaog4YiXWD97oWIbE7iw5l7kDJWDB0xZEh2R1bX+ANYVqqJR+z7alV1J1l++tB
lEc/zq9zfDLxbyWEx4K1rJfqDgst9X+gnpSvPBn5fTHpUt/0iDqWAwoFQPO9qxyFYoFngqKpic7g
Sss2uSuIlNcvA4Q59pSK6hbkJmSSmgGXHqLZKYfZJa2E3wMUAavjbhNWNwdMRjcC66EWl2AAGYXd
BgDhyh3af2Eu7/PRSsVwsgz9dleRv3FFizu8pHKOSIKmWfuB8H8OCkDEBw27Li3JOxYXnhuAicLn
/854/7sDDJ1TzTucwyK0w0NhYg6CjFI4xi6jctvEz8wdU7byT2AYjJv6kGjqveYuMPqnIL84kFwH
Jf2iDtwzfobwYtTNzhnaM0UGQUA8iSBpzxsHV4OZDb4wbdwppqC3ZjgwZzvWhCvSuoIoptFJGjec
vItd3m/ZtC62alwahQstTWnKcNcn8AhJ5/yGXGKj9s0yJWtl4sGGepKjoI9nXzW1R+nBxuQSabk/
FDzCe2JyKV7Q9HJX93KtfMY9bS//Ct3e2ASAiOHuLFpI6WAat7UFJtKWHy21RM3EtOZ1ULYud5LM
qA6hWkDj0L1I3uLBeYvnPgjdXRjz9wMX2XD2pvPqc6wc1Oliz0mZeabD6+GgbzE1yUVzEU6/Sp33
sNgY0y+teV7HtMIKgTDE2W/c5g+dh1+QbuDF46i+UxQoKXijQxA3yVhvRoVqK7vdqxSFtY34B1P1
ClCpEeFdJATCDHpJWzw0YDDVLtp2BqbaLj03qbVVGUYH2FYJgJwKdEqrwJXL1Dvm86k82gkeYQ+A
yOw2naERByMSZKTY8sOlml+zFs2Q+igiSMy54CPsVTYB/TfoZ7zEQudqbgnaceMnGUJHt7cU3e4M
Miq2Hz7c3t3UXUUv2j9HomSFvPpcDyp4O12y09C/Ak60evPSlNUFeDO30XZt1TBRVHWR6uOF2on3
brpIhPpC+5UtLZgWvJpk9iGwpm60sNw3RgM3rsSjMGCQZb/Gz6sk5TbnXpKUwU+Qc7Lm8ONm01sw
ne1M+TWlB/h6k0YT7rBXszMAluNY/sagAUDIv05pC+7Z/4mhnxTyI8++I6ZvxJND/IhdREk1fNID
Cv22CbJlXOG797hI5WSgo/K1V2/ApQCsMq7BfaQFH/Y4X7iCtfUtkmbTAv1R8JUFabsxI35v9ZMj
32fFGZ3gIwEf6OFkH3Okzgw9FB2bmR9b0bmYEH3FSHUv/7JB3P5MDNh62adWkCuN7TfFhqQ5vkv/
t87pmufi7Ddbt/5OKGARNMmNivLCKVVl0ASHe2dbbxi1PFkw5nfxEHPsLZJjIW+Tnb4I69474ktY
15SWFwb3i6DFGGP/JblJg0W6IF1ZVsFXjk1Wa+n2KAUwYcDaol+MLFL+9KexzQ/pzhzw7gDt4bi9
qYy/MaR2rhA7ixhdpj314gGwEoqfwAnrg2dkWAvaESYR9sJi13EPhbuG+zymoixZdSRB3Oo8x9ws
VV3rLGYh3uU0yz1nhEdXx19UKy7brH/JAlpabIxFDCBE6VE9sWGIcEite52zuzlXPTVvc24pr7Ck
MnMfQEIoRe2ZUbUFA7Mffv0SUGULeCMa6lVAJKE15UrBRrdgGAl3xvCwcu2SQEHq6/9FgDK465FF
lm6CsxBEOUTBbdydFGMnnwxaBAfQdNvd+JP6k3IYzgOpYDu+RukNIzj2U1GZyDGvfniJO0B4PwqK
W+Ch2fbuI+wu07Tpk2MUkndb2Z9uMcO4PgqMea1k7qlVayFZ6fbQC3cUyBvWnza4nsF83YDgX7Nj
OZR/qy29ymCgap6tSxjNw3r3TmPHoaEvi+nlKONDRVkH+L2DQ9mfav5gB+DhwX/vcjwQ+qKTiJK1
deOd4nzc8V6FG9oFEGjqi9H95ULBtXEy2NNgYnH30J8hxYKLXl6oVGiC+mCzoVd079r9UhOXJiy9
oRFn5xA3TwuIR6I9A3TNMbN3ePXtbA9wcRVnFLoMB8nIMWMk6pybuTRIDv8UPRMbM9TqSzF8ZgGc
MzEEZ2wSdDaDKrNa6VKpFh86ypT2UdjGfD/cUnLseNC7OLXbGBLG1FwrOFi6cWxeA/4kZGuR5yFD
je2qQxqCE4SPI4kzbUsJ+8Om1fagVNFqSmR+mYJaueGqW/mThL1B5GZtxqVLKasKKdFwDEay6CO1
Cu0qISW+crAU4F9ZCjdfuzUO7iw1yfvDxhoBbz2VckPmtQEAzopAyaW2H9Tg3FrgxwYobSzZ9NFQ
dld9NTjvmLxn75rqT15t7mDrRJ4f6n/MhL7aNo9POVRqFvxgr4BHP9Lx1jC8c7k1AlzH3bCPAHwd
GvBpWMTL8hQKk6qmsk4Z63DN1f0ueDMN2uM0uET0QvKPtQ1yLHJLnKHzP5IN2KrxqL/Q3ZA98LVb
nOxrzDP/4gIvgNrFI23SunVIGgNPtMh5f0x0MHOu7LCb/JZwT9mRi1GcfaiW1sVJoHE1zRR7Oa2H
S8Mq1NXUTM6mGF0UjNwxD0jAP5ExQo/TnU+VlgaOV72zVqgTPNRlCAQxmYJlRRsFfDE1hoVSmd+9
TJVDw2jp4BbtXw4o06tbKpxaNcY8OvWkPKE1kf5yBxqSuEWM2lRv+5FZ3uDSPOna2dUdxorf1IRR
6gS+15kg+VtaeHca7kZ3hgJ0XVnhupXJwarjkqRDaaO86GKftrR5h2p3k/pAgX1N+U0I4DGctTnF
Aa2aNqO2D9Lc2kpwdEkmrINNdmFsIScXtnnIsMnyGNbXKg8Lwr7kJzmPgp6J+gvQYWffSNRvXxki
zh6ascmoQzyG0dnsJ/VQtK/0NZZHEIxaG+Ga0fWWfCs6mZoDxbbVCN3Bn7C+tVW1y4MtNDnSQISN
PCOvP92oA6/KhmvFYCONIJJLx+LBVphFXqf2xgdnHhS5HKJI7iYeYAidEPU1B+EZ1xN1QubJVP7g
m7CIFeUHNvMJB4y41sA3OQIGTPZazdlO1EMXhINOE6GdSXiJ6v8blBIOZsNdMiz7fWgkLOVl8Rlh
tTpJ4W/VSWa7wCp++xFFHr82xCA/OtSD2Fs2IT/Lr4p1rBnrHPbqmqsqsppI5+L1bs/Wdm8g4gj6
NL1QYXQWdkl4YLAH8wYMjqv7r+1YkOZMWu611NQsWqpwcUVtJr/1tw1df11hHKrJhG1P6o1JvIkL
K/M5GQwYIcD1DVMy2wqhGoQy3YVkZIh99Sdy0gSeuDNUNEWhgxn5LLdHhA17m2BH6ipERJjEjwV1
hmCdFGX0ib5cAmaVW1sDv5PZH81M8XbmCKMxVQ9TVDNKp9M3Q1U/HZ0wW5yVF+h+jA2KQYFznBtH
M3/W0LF3nYVxE4FxU6TIawX4RVqzvorAOKWtMm5LEwVJ7yDFwoGnN4FdlIYL1qrMYP4qAKROE6ci
qwUSMQA4hWbqMXsDhzqGA6qdig00wkte4cr0DV++WRxotkporvo5CBu1XPaSLJpLPRjdBkNx1tLZ
BMOSrIRt6Nm91l46yp8v2Ir/GRRS7ybQHEGunTIJxyXrxogoFS6viC3LSa8TD8MCn5a7zCZsvHUE
V5B28n+mxoqehOp8cww4KmWU6WQ2tGrgQ4xkrXl1SB+yzV7BtjHZJDZfhc3gOVpP/t4OKe8Q/ZsW
xhbM9kTxXCprI6U662H0ayTU0StkS3G1UuxXtyZAtgShQimAALSRTU9wWDwTwoeuTVW0Rvc5lkDr
xRUM0fRZsmjc16iW1lozqE5OO+bRnUKZzhbza7bUE3r0FKxjOdVcrMu06Qy0fnB2cnl9s5bi5lT8
0NiAXKCRJQRWEeGsx5BSjwpAWB8i26g771rbEBcCMr7zLbKxSH2LeC+Ach0R0leyZYDj0mHrGY32
pK+UVIbbDwtTGX7USIcYF+UWbu78OXEJSxFqoRrxXeWB3IjppGZc1/oSqx6UJlLY9P7orUsMv4RO
+j/TPqeErgyHL6e2U0LjXE+kjn01m8OhU9H/9G1QnJg1F6dY/RuCwdn76mBtysm+qkOS7G0LlK1o
46OQFTqQSt8q8PBFNMHy7RjAcTImxd2O/Q4a5GFE9DpWmBF83CF+rdxDpO+d2yRLWRJwLwH1LIxv
wkvOYn7GK7//SYT6TxTqXg/ACzv1f+ydx3LtSJZlf6Usx4U0wAE44GVdPeDVipfko57AKKGVQ+Pr
eyGqrCw6B/0FPcjIiBdB8hLC3c85e68tq8PMjDpFKxSm7h+kH24KnzzyMANJY3pAVObcq/p9CsWe
Pp6D+RPmWzhSs3WRJW8SoTc4sQaojzrY1It5nUDOU9PlO8tuJbA788g9MzfKJNbXp8/e1uVtUBGG
1rO5bDzG58KmdonyjpgreMzxgCwY6plDIaD7YyRhX+SI1rxkVltCZGHDOwaOcsAxdpqW5CSMzSpO
h5tIlsflIb+dXbBdBo0tVGkN7r+H2rDDvYGizauA+5cpi29mnFGDvvleRWuZZNo5rLILrch+Zatr
TCb5qbYCBpITSXSSAKVIm7ASjBc5Ose8KH3sVh57QdjuwDRTChiEpk9DAHIur6hqtY9BpIOy6QnK
8BJtk/JIdcwUWsH2va085+KU5NQ0KNYCr7qtfUG8r8/BjP2pXDOAyunHh+EmMyrjmAfxm2v1OH0z
Vs7YWOxipYCPxyhHj+171La/mUuWbVQ4AIGLZm9OnCwMHEgbkOupAEfWqOaYh6i0rbCJN4p63ymi
aGva8oew95dEiw3/Olqx5vskC6J6y3LS/2rGs7hI3zLtD6e59R8Q4LnY1+CNSl+BWHd5l7pe4kNE
Aahq/rxlfDn5FZsnTkYncOVNnY7gKqBx4FPBLe/7DfVfVH/TULpPswWgNIZEoOdY11JjCQxUZEGS
3wteEQLp1wR7a/HUaOIlb6N0uOu7qt1FqXhsqtS9FEQqgLhBCAsv26QlxIzxDl3+BbS1/RSETF4H
FwBy1zifMKmsQ9ngLh/nUF3mRYY9UDy4vdhnVWCfXFQ6CT/jXKE8WTn898S1TO2eeGXaAFn+DJQw
39Ywf3GkhVezhvxImCa3poKnK5pPUxmvYdJzrIEAKMtao4egD6nrcVvb+DeSFlEkfQsg050PJD+G
KkzN3PRu+8DU4WARiIWFSR2jBAC/HUP7otwHPUvpuK5zOcBXJvFW++4Cb7PPJpoQJq3tDdQYKmnP
OnAJEZ+1jMm9OAYSmctoLccAx2vK0wPsFwOgc7Xon9zEWUyGaijzrZVddV05T9qHyVYCWI3FkrXO
8ec1Nd8jdxzfaN0bpAqszRL5mc76+tgWqCUcIZ4xBfypOVde5zQ+utQOt4Dxb5n8kJKuEfwvIEws
GSjqGz5RNXnbWaIGAMwNNE96Da+WZAbQXHq7PM8udooJ/OrKM6VFLZrZqKIN+rHBbL/DVP0Yp5e+
HeWlTbx2zdm9qsV3MebmZULEYLmML10zvECPaE4uRC5L1sitSwn0g8IgHuOL5zN8dDN1skzjLRhR
7VFk0ku0FkOCepq6fGkRDtAVp/SBNg+NTbM+ezKAiwgvDti6OlaheegN6hZ0yN1GZOxEQ2qfxrFN
r0xaV7URvFWQ1dHjbGYJS2+ATnXTKwOdc4xaDg6b6hXdClLx7ry5R+Eeh2/DEORnNd2TTBiiI1mC
UTw6TTkFeZISHeroFuesEfWH2M/WDkgsdF5nzAJwfKz+DQP8YYoze9sE03dhGu7Oi089KVeFwyCn
9e2bzpWM1Yvul3gVPC0xXaYenW8hkezEHcpfbh9wCFGfc5ireCeDYZXa+n3wHQqMMgB0Fr4Lf3pi
79w1FON7ObF2DR1INLsl/E0UMeLzFn6p6DG4Dk1lXDRTQ+JrRxjX8pDpiRULUa/pz3+kVaprPoo1
uESPDXwCxNvSzAdYQuQTp5aw0IiY4Foh8M0Oeecv2oj4LepC++ohcKqMCGCbtqY93jUIJfbwXLWY
MmMHuEyx6Bx9azz4CeDdws+HPTOJ79akoY9ABEx1Ysl1irnHipoHJoBAkwBF7gduNB78vPHasxd0
Wzvm4xI+cHE60RFD7iaofRUSmqSa9kYeWNg6bQYmLmc+HmXC10x7V3TJthJ/ULujIEEDe5PW6SdC
cSb0hiJiLldX7aZ/Io1M1WaRWUcyI7pAmyADRwiAwtPdzlfut3A1bcyogN9eqzM5lx75dem6HsW8
HiVxD3QzT6HdVm8xmrxU1ZoiICOr21d3wjDwwh9GA5ND24KDmclkGjWKQjqx65j3+SYvFnJVGv2S
cgS7JEGkNHswe0fcuMPQ7Dx0d7Xt3FZj82yGBuk+VXQvHbSJaegwcEaz23rj8OJD2l+SWoeQeQpF
ELkWVjNit4qGLVpp7L2FPjcd+hUhm4M1y18NwW0dzrjaaeysQ9X3ZFlSqoxjdzOqWmyoZ5BxJqdh
amHvROUtUMgAyMIunVxMLng2cbp/kd2lYBmWJ54Te/vvJpkFZPz04SayHizDO1fYE7HOrTUGo7U3
t+hi4qOju2E7sEruyfqm9wBYNJwQUsKbadfokEngndX+38ssEUB1nHkN5yBeN4pDReUBsXbBlEv0
tzhSWw+1dBq/FcZDFSBMKeOGAELxqAI57P9/yOtfwayPU/Xzn//4Krui1dPDTwgt/O+Zrbb7/wx5
ZS77oeOPf/2K/0p5Ff4/pembpLt6riWE6f1PyKv4p+1Zluu7CioECAuSXP875NVx/iksTzqeS/9A
mZB0//FvzX+FvDrWP4UjTKmE43Ai86T8x//+X1/jf4Q/5R3qg7Asmn/5538j1/uOnIi2ISL2/054
5Tsp07Q9tLaMSBzPWRJg/5bwmg9VV4i+w4ko7XffVA9pbGMPY9352wX575/7959j8xv964+y+Y3w
tJqOK2xbSmJw//6jQMRNVTegRZsaMGMGNe7wHcbM1UjCRqpXfcX5+NtNAfpEs/hB8AOTCKlekrho
xlV9Z+jkEi1ZZQm+1ZWVk9SOCica6UnUkFARr08agZpR4ZxHcC9p7ZQJMg56FczG5INsCGuVrHrD
Aj90eYnMwXptYqZn4MBbtvfiGEB5qnvw9KkHVy/Q9stY3oMjxfpIfTvDYJtH5Di5+chI/x6Y+6ky
rFuowu1Bov/gE3ff7GIgC3xnW2WM+/FLP5IR+WX3I8MRG+1YUcJ/qwy5Dy0kaSIjCbdCoSAC+URW
wpLSTrGfSetxEOGEH2h4Lep+F/sMFgciINOacqDNxkNbyX3ZpW+V6f6mgXttFLaPBJgIeoHXwgfh
5jKHWoGRATRnGYciccqVLM1zl0wPZVN92GF+HKiVfFrpmK+RE8n4CvzuKfZO4MO/YTj18/BJPLC9
sk0afJgOawez45ShffzrK0Y9QYSznpll5oRlUD/EVvweldtyJk41X4DFkV4s5vo6T5phhP0BJQou
MUBHg16KaWfvVQa1QF5S5GXkiies02X+Q6ECGNgw79o+X0a6SK7k+DrkZbgD1/imI05mZVZ+aUrg
xp9IYYBh12tax66s6ZUoe3eRxE7BZOTEyVB8bQzQKoxUpqsmQg2YLK71irz1yjorCZ8rUsjs8d+9
aI4Odu7aK95HKuccZefyGRDpDOtpejJU+6rzGWtjj3syzxVqNxzWVXKkuCtA7KBNcObh12pJ/4Aa
SnnKRDyBvq8DSsYYKEBntJ+abnmZE7NiowjnEInRlpmksPDCQXFk1MJmgJnIQlfC4EVn3k418xPo
dvZRg4q+nW/pbsCHWxrO9KbwUXg0VxubJDBVHRNrpnq0FBig+ChkCudcp9+NCQDyzsEsQUGZfosG
TLXrPlUVDXZF8u+q9YozdxElVeZ1ZGyST9/gXSwKoq2MkXzHMT54GaNDHINpI8ltLl57FT413BzR
ZgfDJOQ5IXgVHJEbERbWpATt+J3562n/1qqbX9dr/jChR+YyEamW4NFm8ATPD9WuikboCVF0dPhD
gW4E1UL5xyEtuRx5sdPCP5oNfyNyd2lD4wonxDkoWrQ3eNr6wWXfb1xsximK9fpKX6ZaBWb7Ldrm
tsDpNNZZfMkREfcJ3cXEtfGF4De4GYlZbZAyq7bKaPI2PMlkL0VgNBKCz4YBD1u/tRnJF8pzQdD0
NKz18KGnpkKTW00HY8JuM3jVk51gX6ETmylS4mlmcZE4N60kZgyBHefGHlAQhLSSpvgPc/NLCHlq
GOGVwoxGrY9QUhHnNljNp99bTyXdckRIetd5xT1r3n3ZVwfbMU+2+spFQuoYqmqU58G+IoR2cCXD
jD+BObyrDkCY3cz3w5BRrO6YzNzbyrlMFaPBSgFwMWhdT3EwLkchk7UtWc0VmQShs2vGmHYXmqVG
UmlgNMa2v2QElDhl3LD+A4Wq3QqAt7Km1M0SaiUJYKTKF8WppccNY3j0yUXnrIexOrWGwsyi8DEV
OLElRuE1sXgIVuAMSeOmHjUJNEoU+zlACIm2N1SrJHh37Q6vvHsHI1dG43031i8OIO/K6Z+KCGQT
9fdgTRuCvTZm350wPsFP2DSUKnoewQyHa+YgazfocOYEHzGGeVof20k4yMaCNxf83kgSYWFKmr3j
Z91iKUlyd29xkDUTRaSueqmjeN06exxLrOEGbkKMmCIH9NG6mH/cED+jBzLQgq8olWx3yuPDOOj6
C9Z+lt7o1EX5aaCKw87qbW25wGdo+0dedjQS+7MwSBVDbR0pY293MB6I17hMDLmaEo5EGxybHAeQ
TWkaXjDs7Cj+zgEvJQSsx1K3uxJ9pzARGZTtuPRJzK/RNzBXWYhWmpoj/XdjTJC/a+Pbn1kIMW1d
OYQDFb81CHuc0K6ZDShRFurb0qQsNir9LXpGQ6l6z9sPc8pOUYXBe9jb6XjtClocopgJqi4+WjgR
gJV6uETVrQyK7w6komkoisrqTWrxXBvjQz3oV9GjBqiqA/uQY3tvfavs/V8bSbVrSFeqxIu4Jb2Q
Mspj0N3FL4JIvxu3oVE5C6bQyB488aRt4rP56N58YMB4iVPYbG15LSrr07K6+yx6GrV9jFV31co9
0x27j5Q+tljNW4FaPc/uIqe+NIKZTbZoiIR5LJzsOwJCO9dEX8ngQc+3os5uG0eRCCCxcbjPhPve
1d26BEfZQLmLqWTlbzxUR1cmLehG9WZ17Z9e3CZevU1LB2R22b6K2T31o4bq6WJnIToHotGMVFG7
1c6BqFR54UftuR/CNbntBJ/b0Fbaej9FybaR/lY36pHq90LOKD4GZ3hGyEbrV3w0XXhO/Pbdj1hI
xtl6LubXshDvxlj82KN1NvNx2X1WWasfXA05JYmn11w75GwSaOeTBegk6VPUyMd22CttPdhdc0eX
8nFwqnvfuy3t8BEn9iewlRaxDsLdNLv3ChM3q3MIivlEGjU3ubDu2S53WeNsQ8c7i6D6cgtmEbJU
nxbl4bdyckSthgTOZe+TZBsb83srzIsU1HUcAdk3k41LDR7403cURGfkSj+kAeKfwUAX+M694BDU
T6G/RnlOV2JydiWq/8n3nmiOmzdxU2IywNZd5fus6PeIcXDAPZaVeeOmTM/NEc5KWEHKtDBnhs6H
Y1T3tHJ309AX5CeQjWQUT0hg3/6a4I2qOGWAtce0OCJ8PcVhQ38mujbU0p0pXzAu5OF7T+CD5vb1
U/BHeeEpbvxqhYvMNatX+kk7BoxvQ9qdY83UjvPeK84reh8cR2xxW8b+Xo7IBLER7CRrTKqWU5/G
KwplwreBfw5PaL420mIEYBMIlNbxO4850v/CfLFoRDBIAWdvNcPaYiJKHz6r/IsjvDdrxqYrhn1i
oQQ3+8PgzEu8Ll+p7U04YKwEaFF03QOsvAuwgk1PPp2rGCj24dGZgLrYwy6p4rMC0sKoLll8+f6C
iVknc8iuQoeQvftBLCCH/MPpgoNwxqtrNxAW7C0T+ePyehayXRXIcaIRYgySTk8MbAeIu5gI6kw+
5ah+dRjc9sX45hFRNFTGVxDRltOlc+cM1a7DCLD8jzE/Qd3LcWS6TDUlvHR3Jt78xnDvo2a6VMB4
a1ZaPb5O1U5wMSGVHItUvVpjseqFfTdgB4ebt2VQDckwveucYeOM/cpT4tHyoPgaKDN8wIBNeSY9
7BCaHtTu4d44zTQ0ZutrnrqtsjajR69bTLfEwW4CACKISTL7DVPlHvzMPdlCeBYAg8EO998dsvoy
Nd1qW2A0K5+7il8/wO5kowkgFSlu5M603ase+eosOWeiXXmhvhVDjmQv3zDid1vzCEVvM2P801Df
BprbJvi0EJ9rmZJXFm06NR01C2Ag1KEzL0067GITPYVeODD+jT3iveX/hZyuw1gQ+IRm0xXbFDcz
CSWMYM1LThd1muxD4pdnX2NG58OBxuHyQ/+zihVAZZg2+XH58wkNAPzxEQs+vNg7v3RP2u6fl7uw
CPKMNNopunZVjeYOXjxskL3nfIs8oi9ubxdiYFAGTMvGnQbnFtERGuxpHzjebRBJWuvx/WhkWLIC
xFucIqoHTZfSkMiimdOFxx7xlay958xY6Bz+tuZkEuJEtqpqN7j6qEgg81EY1gjL/DEmOzTa41Xq
CBZZ2GIRrVa+S5M174R7/PJI0SLfQe+GTk08Hxq6KGaI7DMzh6hPPDbTOlV9ergzagclnpakmEDa
rj/SbSgGcEsHcw4eluzwqlp4JUSzhP11QNSBp2BlSLXWXHTB09UQzNU4hCC08a1IEROCR+Um2z2D
es6by8+ccbHeLPdYDeGmbyRLJAVYE9IKGnlcYnXfAEaLUK4Wgjs4zLumwjLNY2OPeNN7e11zCv0L
9oidkkx0Y5YL33GVFTintcWGFBza4Nsby4NrR6cCw/NMMcE1tCHp+XctXx/Y5TZFd0NQHnGkw5bR
Je4Y3sOlCi7922DKniNvPKnO3EcRmqZlRBZnW3qqgEFm6vTx3HLeoja8eKG1TqOYDh2plQYzqNG5
dkJehJrWluNsiyw+WFJvnIEoF3s8GZgqxhkJNW6xqHV32hQb10BaqqezGcD6q7e01SFjKU6bzaVU
7Gyo0bKJzC9e/AiBtcWTkxsc4rFOuvGzM88ra3xtide22rfC4724Ybtei8DDVx2fOrfYkzG5Ij/u
znU4aoNO7OjBt/iKl+fZI+Xb5BOqriELKtzbZcxUSW1mja4bB60Ot1MINwNvjkDNIfrposhTzgVZ
IA1sBaAifblPg+FCXxJQhffgT/IiWTAXka3Q3s50h23UedcOibargJSkB1qx9wWAdzBYAeNBZHCu
3tRxfu/H2aEH01uUE5Q1UpobeN6ZfaBhhP/A2wWdfZAgPP7qCnaAsyvJc0QoD0im2YQnwrO1rGek
dyIDQN0UWFsr0dtAf6I+IpcEl7vnbZYLQbeGyR7pJ0h0cuVvCwXjcTCzl6q0LtP8Lvv8yKxuH/kp
KCeQ8960H9mDJ1qwy0W0U3NXEXITyRCiLQBo+zmLzN2yFtbOQtdpjxMwIkFwSuzEFzop93Y1v/rS
oxRuTkHaPgX049dD7hHBlm1Ix70VjfHQGkx3gJGAQmZwk5xbn4OicGywEZmiugAKM01AKwoN8995
rwroeZV8Lmjk3JBN86PVhJsjts5uJ7+dgXjgqkZzTMQ8wlGCNqblRBsgnGuSJW+jf//r33nWJID7
AecoYUWk4yNvl8Caanernh2hHtB9ydxg3h36L8z1AKgP9nNo/FYLvyHzHdpDlkkBaxfkJOWo62Nt
PBTD/JyZS1d9pOZr1AMNml9mkYBcznEJUrH0AcdaswcQgVKK5Hc8JDOfFIuump9BxC/giHZn1YvJ
mPIkcZc5eGSckP8YOJnp2tVtJzbpxPcZ+/6qDX8D6IsZA3PIPVPsnansdxQymkkkySfa/GM15a9j
LD98ZtRSTgvVJhM/Fu1zqkMEb4RhAOHn1USczNJmhg9hxMrUWL/VlP/M9Omwzxg5tngmvJOH+8Bo
P6BYT7SEYmvhYRSZYCPF1YfoN8QeukwACzDqErqsR3pSKUXPWlLNcFsxKtSbkMb8TVBO2dXN29Ny
Tz0RsZfZ2U8kuP/u4D1AAv8pcQLciJmeUSbzX7tnJBnxm8xkohIgHx10P/7WNbqWlBtSGrK9YRjW
LetFzA9XT11vXDkDwrLh8oZhCG6hjl9JsgmYnPFRh9Z+dlBSj2gnk8F+V1N/NT0+jZP+dGq8Ik13
USihsfOmYh1Gya40249WcSEN+is0hoLH0MGcVLLGk4C2Mm0Guq4V3+bpLfK56jQyydoa5UcRNA+V
y4AhTcKvVs7w+cz8oUiukgMTcmByEGqudmO0e9NMv5RiE5BJfKSjW2Bq8rjyA5+FBNN4N3btTkL6
WiUGW07ir0cqhGqk1vP45egS3gw9pC4TjRoNMy6UE26tmYrM7RjaGkO0RfsYMHXD6s9dt2RR3ohq
Clf3wUQjQ1dZs6mT8HcIHZucDAmnrS7ue+NpSo0l/iZ91oZbHI36UvIG7Up7orPQFzZ2D4J3Q0u+
GiHwjjJX9WnuGFtEH5MdV4C8+A2qHA8saoST0dW7sdWffjx/2Q13X+l6N4QhmrKdpaNpi+MBLDwf
OwwJWOKE8VjKOyeU9ckMoP9ntnXScgmkxk04BaRw2FP8O80VInjv3sg54zTKOTgeszAy6DFFdmiL
/KHAYph81zFlcx+6T3lAPrAeab/VYbKhNfw5uca732x9lKkYpgLcasslNRm8xNEs6NJxtG+5ZC3n
JAhZ2ygGsuMxcaB14pnrIIjrdb/Uvxoom0R8tSa8tvYeWpd/zsxWbOaOLx+QXnF2n/ZFRBE4SwtR
Pzok2vL1qxSVd7SuxWgRUjQO03rOGGJPFSQxDHPsqctgvi84SNX01XKk0H/d2gZdNow97yAj6pq6
rn6MqvipRH+tyqDF68JlaJMQz0FnHWxt5De9mQanBv2AnBc/zkirMkyGo9DJF8EEXs45ZwxZS5dV
KRdVs+Vl+rEddByM919T1/JuMTPBGnDeRwHvCo/bCobDJWsxg6Gh7DM9XwOyeY6iGx/Aqn/khVXv
5om9NPTbHIwdI+3RxCJoCJjO8j6KnHfXpemq/fRk8x6HEKLQOaCpW34Kfg2XRUy+J7raE0d9awx8
RocD1srGXjHHxUWqCrq9zbGh1s0m+A2SChOhY/Xrpkz+uIqyvWrxqsSqB1Uki3391eL1R3iKMwtm
iYj5ZonL0jcwbiiWrURpr19PDtJR9qF3MEaAOiwWIhHycDnW8niUkMOhXiDUQLdCixUeQE9mYe7T
y8zabt8DiAg1K5SVYg7BuNOTa2/MoKpFB8A+yn86s/oJHCzXRtdBop43WcFbPDl6KyIfe0pprrrY
KfZli2E7W7qCMvhDm4ONrKUqGrt0Nyj/aqa5e+s1GfoEYHLlnMi17xMCsoxNJtoxw1Sv5lQ5awIj
5Y2nlie1IYqkU5BWODvYxfiDosBZG6a57xZxd2pjhQQCe+MycGfzl3uiixZIIz8akMd5glJh1Vym
2gKoULdIZfr+T5/5rHi8Ps5s3o5ZegFzefVKxD2pZM8AdLKSkr/AFr7nfqTbOfYkp93wmdqec0fB
vQdRBbBgDKtbTNaTmqJd12IFCer+Jaa3f9ANXboB9QKQNzN3W1xS3o+CJ9c3E6FtGoSxkY6fy9hr
rmiXgmNXe+1iNoJjUKCAkgij8JQbuG9vQvb5Gx9PqMlUCs2C86b64ZFkgtfB9oNtE04cXglrgUH/
qEKzApPfx8fcMznguEZDN6P5SCGerhP9aC0Odm9AZzdLptP1/NViaLsJZPHTVABi6sneTQ4Pilw8
n/Xkvcw585+xJ9iu8jiylLS/vIV3RqbiC5jZbWK5h25gkV4eEwdooyskQPWcB1nY3H4gseEqrCLs
HCmcTg/xk0nQthIE+05w/vqx2YWpuALWMvd5kj/MxqeL83hjOWDHXccZj65LTgBpJeUm65yawVkf
rlvyX5w5S8DNPaJv1GcfyKnTps5Oz9arYYMeiZhAr8wZh0jdd6+ZTwKMXHww0II+cQsaO4uR6b4z
vPsWOcuZS2Se49h7cUL7zzDQXSUbK97NizBL2Xm+gWiOaCCkqZdEgJHS/jDRHNm4OeGUEcZaWAtY
0zGWjPdqyMnqYDC3jpe2KE7j207E3T0ul4rUYNoABUdNEeFu6VWGOy9cjLV5tyIwjUdjSr+zqLPo
jqSXssteTUb7d0X+6M1jSsfJ0OsC5g2mADYz6TlHbX65yEHOtsLuNTjARuMIcndI9u3ot4gMDFRb
yDqoEbCf+g2B5P1fAdP0gdoiuXfiCGNI48D2Rtos3A78XTc8kjg1APStP/J0ujgxQwKXcPJVXQNJ
pDJ7Hks2z6gFbGOZ7UM0USYbPUbYCMYZUVdU8GUQbXl2IMSEw31SYGGKZh+jhud++TZ1x4wewulR
wvd0m4LSs9iQoPqMYA3SPORHgUZJjRHgunTACwzhnXCdq6yd1zE1rJtEYRqztP04FCVORA5LejZ7
+lcB4V7evprQh/fQlybZlkeWAQLgz1UGFEvYCCk6C0xiNR96kiXailJsyJ7ant7YVLWHPCM9nli1
dme3H8lMQIrdMUp0DFTOcX87jwtrO1D+yiSjCJEv8xAEd8+ayBM6kB4S6D6tnP3YsGEI1zgZzxHt
nlX4VI7IRB9CLDPrjjMHiDc8wIJaAT08aqSwXN6ETShGghJfp6F+N7J4IRRwkCNGemONxk1ftk+u
GqxD1D+hN8cxY5gvdqMJjOJwvQrS+VWNltzanYP1kmhVQCLtZqCbarjZhyWYDEUBdhjH+wjcWaw6
VdEjiNpXWw8C9x7djwD19EzMCvRsbNjo99ZOA6TIrDsyyRWNp5QQGW+AuDOQAEILJS03ORFMVD3L
LJtD6UwfddBsnTBqgaKLGv8/axEtcGiApgWyhJOCiVoyApS4jttFxBysvEIgVSmQTgVwR7amMb7i
VkCbvqCwINdcDGbpJYIi5tf1mxlJm4xEBp84rNkYKrwaPoUZdh1CfJpz35bzmcYpqnV09EBM3LXV
fafSht9SJdHa5xHkYdL7RkYfLldWOmm6JzkYGqCbf/QJ/utajxe2nmhf5YfOVpxYsfFSSBn2wc77
zWhCNxmSxiEfQBwqcy5PBryYrVcy/5vQmE/SIlzBG1+rRVsWhrw7c0KsWklu2lRxGqhoo5pJvcm0
Teac+pmtjC0WVyPAhs+wz+atXy5zrtA42AKoVCc5Lcn+JCrOaI3ZnjLR3DN5KQ9j/msl7RvTaWIH
2d1WohB/qo6MeWaIFOlt+TkposWZ2IwKcXVdJ3cWsupzeEgbH1ZHMJ2hH4DeDQGcIkvYtJUZbgPD
fWn9ylon4jjoztzaDpCzsEvSs9T+Cgp/lWLRoLYj/BYIPJThknPPOsKdQyJ7fFBO9KBr2A2UbHuI
Q+39WCWfmE4miH81GVvS3pVhikJ5tjFbQzsIR6lvtE2/3Rv4D0KY90ynC5zkCl2ym80v8QRYxZDr
ugSKUtQeRu4+3jEPfTDqglAAkWFkTUmhpqvheFhfpmm010ltMqMMAFMjMPTcFNiukxGeEWDRi6ls
BAQGmVXeCYzoxmPn27DUcwpqgGVWALcWzEVgY50A4/IQevZVedNi9271xh7Uwa29xyii6TykI3RA
ZZzjikCB2OFdAOK9QXRQrYPMBC4isqM5ZihbhUtCU/iVpDPYHSLtV7hV2UYxCvi70ax9GhJ1jf77
ZWotdYiNwXuuTXwKENo3NgK+m7pIicsc4E/k7TRvpcjfetTE+2lmUffTeg0PpV+lmGmTvsSL3WHW
pj92UXV/6kIOH6OvkXSRDCBN0GuFcA/UzLe+z5yuMRZ4baYJdjApKzNBvB4KiHNAbMZN7ntYaf2w
XrfSf6wLlLZuTy5mGrXXQKI2hOkVUfPGjCL0eGoSbNgWlhDtMUNkoHC28K2ovDk7Y0OrvaLXr8lr
WzcJFoYcEDeQX0UPYwPlZg1A5Uk0wIbilhLD1PxdHeknAxDNzqNZUI/DuGbEwvXzIwMiEN8trdmy
HJ0SUGw4W0UCsPZzzPMzDKhUM9Ggn9RsswTjTQb8ftOaOCh9iNTa0OSYMMlBW0x7dmrceV0pdvTR
nzY+kYKx4Qiwjkm00ZIgI3J9cSGwV/CeL32uYB15CJ2pnvG7FtiGtNj1ENfJS1zMAuMdY7VpE3rD
gbDxfWC0h2SsQxTNOX7yFsi1bjnygfxD+D7eZW74SDcSQVGTIeYjmXHjSVzjA0ohPeNF4Ah3Gdwl
fFcDj/fM5CxEtQ8aggBiBaN5hL61nI7LxAQt02KLgLHQbYfSZ57agl1Np+qdhBnsGlHyiW1wTXIS
knJDfAN5YS8vEAjTpuEGjjBRgOnAahOlS5uCUOiR9mrsDBdXlU+qsc+DFUKqRbsIYdD+41YJlQXR
E0vdWwbMLUzoCaupusRiHh9QBD+Khc6QwgmyHAD+3Y0KSx8zTLp3k+IsZfPIodneuu+elixB861P
DBEhWukLrOXVmInq7FglGToS8VExS+xb3U8cGuSFJuNHj9SodwDehy6VXY6QWqVIgGwWRcX8a22q
ON4U04PG0LexG/crsq07zBY7TuYugWFeM2ITF4hkLMhW1DJvI2mOuP8BU3je4jXBksK78WAjocKy
DeVIkh+qUG2hUY0Y4WPoGTms77IRXggb3h+hOOxYRHusegfbupUXxyyuwCsPfE1RFtcqBNqhwhQN
Faf2vMTE1FBor6aZ9oLDIcjTpzQcD7npqmvYccxKe7Vtepw5yk++YMTBNprENc7Txw671GYyzJGc
Xeweks7aDckrdJLxVxZOBYlNncwC+5dtpP6qQzYA7MC/HRPi4hOD03boHurM+y6Tut7/H/bOW0l6
JL2i70IfGwAyE0gYdEqr7mqtHERLaK3x9DzYjSCDDoP0acwYI/6uqkZlfuLec+ucrU7Yk6swi+i7
snEYl1Q1xKHsOD6ZMBU4YmwRTXwSXr0vPYYmBj8jdElfgLaEIKupWUD5/leTem/BjGbLdvt7YMrV
yUzbX1jD6dYLJaiRdjoyPYG21zwEmmcSYG9DOBbW9unV7NJtbQn8xQ3RJo4zYFOZ8JQhuZ+xiEnD
9TeCwweYCTplJ4TaVro7y0SqhbDj6ADCrTMoYPBNlir8eR7CPXMHH9jX4vHCZNh4qMzB7TgnCz9u
BzVG9NW2h+i7mgKB+R8humIcTQkoDn6xgJoaiqcZ2Sxyvnjr1PnfYHunQlffABPf+paVwaJs4fTK
fbPY6dRBDDAF9QEN4CGEbLyr85cyqtledsMR1e1x9tiNDcV0g4NIK9b0EqkUNfOQsQ9I/X1fGRY2
70xvJ6mP02yyncB+tqrHy+BMHPWsNuj9SYUXnNWwtpHoVu02KYhVEVrv0hH6B0oLmyGxzygxFB9j
RkqpLIOXtA/PaWury5Alvy6SfbDQvtpERfAs2sheJzomXlY7j3b1i/IyP3F4kn5YHcp4eMCby6kZ
+jlhyvE6lDLekvWNnc2j/eB8XlmIzLYpi64yCQD0JN6zks6dAG63Mmsu5MSrCY8EijYFWb+vW/O5
1V8jWd6nwIJYpNiGOu5fFwPnJzKeffQcHs0WT1ycEsomrPms2I4JaLNd7aDD0lR8bpFLRi+AsPiv
78n6GTBapXo9VGHMCBVTjIKjCDhR4tDZsGkDXRy8Z0b4blIGpmEpL46Eocln7ezIf9rF9ifzQRI1
XVOs2hR+zhR7b+UArNujXeen1u9kF66Fj0DOdoZ6C74eOKv3ntCf7p2oI0vEA7ChUfLn3Hgry18s
ykL9sTC9cxTLKrR+UA4h9QmMnGR7VdCiFR4OI8H0ggGlZLIUkUvYhJJvDEMeJhfLDGOk9uMejzR2
rwLViXKRLjAtXycmpsVOK7gr+Z1gOVU59g9xYwSXd4p9T3nP/DeCwmaKnahoPLCIpIDaJV6JVe6N
Tw4aQNrVq8UoTgSaaProqhr/1+FCtIv30UAZBKvmkSgRDJYzy1Cr0+eCRGKvpgil8mACEBQ7TLgP
nEj9MbULEBn9UfCH+ICyAzVva3PiNqD3mt1b11NUiFScWEY5r8H++V0jDj3RPKzsjLNtEeqOw2Mp
JnGsy5S0JovM0YF/0uJjmPBwmp4/7tBPgSfQ7NZDuL/8tKl3v7MaZ1zKQqKLqCOD9ltpaBSiFauZ
sqD17RvZBmx0vIyQcotr0OZKxMzV0Wsh5gtYXmbkToVO7tITV8Q5+fxIntStuaDrCFV5y4kOMKrp
oV+8ITVSfbYN8wpse4CaBG+YbyLvYMWwz+MFIFRExtqnNFyJun2lJwK+zjA/zhDFQRpAW0LXXwaM
Z0fQA571qYVi7Bb3Zyzk3OBB1cCkrh/S1kQ6UfFuE5h+g49+LPIBJSBQInApQpRgeZvZAH2nDf+L
rTsQdvrcXdkA/NeUFlb0nRlKkibjPjCjgKzPujvFJEQ8zSvH1QEt2B+FZkVZ6NxitmRl1W7Hnl+7
iSVlBxuxMfKN9mGI6vkiiCVbeYOkxyt9gvfS/TiO4abTwBNUFGCRwn26HkhYnC1Uhzxa57aiYxJR
RdC1z0kGUX3fE/lEk8DUMQ6IdsmBmJocCmiXVpPHtIkhB0iN9JlC8zHx3I+wQUDlxtVb6yAMdbBt
sULbzG0IgBafOCLV8Q6a8EyvfEw0m4q0LxakCwqioMEZZeHpcWb/aGXjswmSJ2bpskpUw2fcpYcg
AR6dK95lRSvYTvk906EF/EI8h4vmOfipHeYvZSsNgFfRe6OY+kwzX12axf1YDjByAn3XpJa7dYtq
IoTYeFHoLTMFZb3xG8WGYLoWjnhZXK+r/H5aUAcZRj8ouAUR00wEulb8tbP31sUe/A5ApL5mTtjm
pCUKC7TvPxOcZmHTibqHftAcmWV3scuam9FPkBbH+Y+cECSi1XmCI0IQ9GYgKQkBVFYimvBQoScM
TxxmvUwfDPxR/FZCeQ+NzNq4yfTp9MkzAqO13Sfbsq5ucu2SkdHOb3aC0m6EJqgc/Rka1Eb+bB39
ziEoS2wzx73BJ/ijrBsjxTbufRghcjuy3tDV/UwpO0+GRK/omEIU6ejnYh6hdZu9uj3jRvomYuTa
mbBG72uYq92UCY09x3Og6gzsoP5KJKZbs/TfJxzTS4yd08UPNkyyBT0kt4OuzhUy1WDGAcsW+VYj
AMks8IICropvWBfbJKkqc/SFlrAF+Wa9JkPxVvbm22CSQGu1X6pU9xp8TOlQY0zLPyzpbOcauohC
xMN+/exXqM7skm+HLoGkzwyG+Rpz25pwB01R/2jHOpKTee8jSw1LMAnF8hrMODxPIAT60UfWFTc7
6HrIFBjXg/ScNekEbYVuoybwZ+xYqSP+CNaW2XHp0RMCD39l2/SEbeesYmBJjCsOtKlUlCFgGYMy
HEMCAhbnTvdzjJw+uXUN+6aT+dGXwbeAADYFP06HMwG4/lPWxJCm2X1lkfhypwo5pBm8DACHV42c
bqNxfM0DnoBGMeOZPPso7T7cNJYAZHTnLAKbpOdNYRunt6/sR8csNg22ttDBg+6I6LU2qjd3zp3V
kQvxK7M7sMgAZ0BUq02Q9+/2AIHDEyw6jFnDTfJIH6mjF0LsztXQ40GPXJwSzQWwS488/GTlHp6p
eTqkyjziwr0LI5I4MkFTQiNslS2M5em7LAjf4PYEe8GlOR+bqbsj/PpoV8Nn3lE/NsTu+HlEw3km
nQyIjMRqPff+RxuwLayac2GyoWaKZOsICbrxnZCiy6GBispxyi/rXVEUgzt8KOB5BwEVX2LSzQ+V
Ovbu9NSazo1WBALWLT4QGx4RKq9L6AXkBhUP2ZycB7oSz3ySqAzZfd0Mbk1X7ROXUn4bsnmQiDlG
BuTwEpnMvhY9yz5nHPc0PtZUXaXSl1rbz04+XMM2/mJAVFkukhz3sbLa29zq90Se8Dw2D3McN7zd
Hk9Xx3TMCqlA+z/H74+BC2E89XMO/tp+nJBjG1Z2RVFCEZk7b6xNb9Fg3rsRgHzPuI1w1g+NXpLQ
FAImpKJO5Xz2XYeyNmDP6nErWcTrKf/GVjd8ZyANLf8yxpvAdovW4UB59IKIFfhrzkkfD5gAcLkR
PB4c5jT6nUG71pFz6aO/Lrduews8cxTzSE9qfjeSeA/ajCUvFybr6dtKtcjGyc6qqRqbgT1mM36W
Illo1LzlgZzxmW6/a6Jj1uL5xhz/nEU26Xx/hpxuzKAl3sHct/hrfYq5uYuQ/xdYF6IyfcQpa8/u
Z0Rbwm+ahAwWYetlQ5AW4FgHzcNI0lG8Fif8iktqQfYV1uXOJpKLFhLR49h6B0GSEfUhg6qAboaS
gT9WfCCoRbbMuaFtntilJZtaLkF0CcxDfD4vaf+xymIOYMangtuIIHgeIqQiHz7DQ8Cy4adWAfNV
3f6YbXj2I+tWjy9uCqnQL9mnT7085p168Fz03wUxUYvliKXbWDz0KQCDXRbqDwVJBismE7Nw/hXE
DCDLmE+k/7xOofPTSItdw8yO2mWoPIcBj2PKTVliwsxY3GrB9KuY6lVpjF9sRvSqQVU5MCqgG6Hv
IMr9ieCU4zAua6ry6nnW02SXX1Gd8G1lyGG2wZ8v42um5XvLHoi8nE2Td1hEMO5wCKkbvLB3gF0b
eAMwYGuiQRdKWwevrhryqyBvfIoJ4koaUISW0W/LLmE7aFcPGS7fNrB4IimyUKrHiCVJjTRcGgaK
3RJ8Rvrnq3xlwxoBg3pjRxH+jhnOG+8PojP4k6ZRUNm6+A8ECiKHl6FKfkpEuZmMH0FjfLOW2w3m
YsF0RrrY9qfkNsnLjPxLk455RnqOemtbCAxM8GWtN5cxLpyIfZnVR906R+n1J2sOkWwuTISEITYY
pb1RF69eVt8EJCs5qUPU+4JgYkGPpMimco3ba6w7pMB46lbuyDdJmC5ixGTfOzX89WVfn2s279Gr
H7rP9Er3gj82lS5CHDd8Ihtw9tvNsiNSjjy54fzUh+KlhW9gzc8Dmmjk9zdaZw/YpAH2ZPZv248v
+FnwTxmYqMDM3Q/GNdTzjaoCErhiEBb8KYFalxlcVTV+dC4RYrCT2A0p+2rWC5aGQEhpLjRaujgU
s0W+KhuUeqli0CCpy/IoPaOhtZifGJ7+8djYHkcoVvgKLETR7bp0BrKYJ5YXXSrxwIN1L4Im2Q1S
3noWxw6Mq51VtE+RBNAPC/PZs9VniEnd8fiNs8/j+XbgJ9LR3sredbGD+ZSWBGnOBeIhwWtWhblR
DIHWudv8dE3C4jXsDmEzvuh6OXOQa67aMH0eINtJALZ8U3G5OECgjXDcLhlVWRvuBBwW+s+SKw5U
EVSW+AcAxlNUxZuW7XBded6apoOPsgmpG+eXpnn3YpzXRffEFOq1FCUasaL4kFlMyTfFWyNRd3jK
3vLgKszol7FNbBOZ446fee5eKKIujZBMlVFnZ1VyEb1/iyfbgA/uP6tRuuBhUsp17neP9D3g6ROp
ZzNMwvnkMnhYFX36SDlMrrSP4p7ufNXnMyztljBjgpQaxVClNO6GInx3lU8gamU8dR2fyOhnEKOU
X2w7byccGHHY1qD1kkpdD/uRywmNxX0VcHe1JChjeIc5Ezfjs2zlJUWAsnPt5iV0EAko9kl8ygWD
HdpRa2psptfR0Zn7n+XljWUAvmD8tUrghFPZ3UZL4dZ1lB7oimoR4qxOmnJXVx+okIqztLmE6hZ7
i2ny/WUwj7p9No46OxYuy2PEA0taBLD7CntDsLiUjLS/zUy0YzLtySdgOEf2J8Z1R+TnIHVJ1Bg1
8xRnfA7w0vNxYgdgZKt3ZhdbEFef8xGK/9iRGNE5WEPC5LYX5A2T9xOamu933aEHGa+2AZu2iEgH
1g8Bjr4Ns/SHpi++epfxqdMwLejpq1h8bqqlS/OkgorpIBl4T6IW1WvANo28w0+jTu5qxv2x092j
plV+PO4QSHhbk9y2ODyOTU93Hw7ExCR8wqKaOyq4YYKa36htIPGCg7ohQzH+qiQQRxgNX2OPYY3p
kbEJ7RJ8QGvOW5cdoq7YFDCAJq+z4LWXVI9mOZxjPlyvJxM1CP2Ll2AwnYHIITo0L6UP3RIQBhmY
HWyHeLkqyvgBBdM1sVGzNRihAKMPzmYeVL+2pHsvYlpi4YwAKi+IAE0Ipv65t6kPzWmcdqxBGRIw
JsE8gBDGTf9U3jHHFQ7ZKerNKXhDNOF6XbliF1rS3md5dnH4VyNqHQqd9i9cQgn5ayaeYDV7rBqC
wsz3wBeYipnrfNGM1PYldcklaiv9wL1yQ09Ch0oKAhJqlA+j85FaFIdSl5AFMxLaWrlz2sECprQU
NjZ2C0FIrjfvY2LVMnvaodZCTWxzxlelc6zj6Zbtz2lozDdJlwa69YJi1uySn4mk71VXgsxuswAF
EZ03vdImYZc+Zta4Gmx+C2oU0GC5DJKhJHoKw4odfGmfvMPMPtFSfTuMzNMyfsp62GlRiECGiJhy
JPBxAbFa86VL3Esc9jvbT++XH4tO+6toad2y9orJDHVUA9Yj4/cDoGCvKr1urP0wdxn7TUL5ikl+
BzmTqjL9KqITOrx0LWtKNTuFhB7A1VnyV+0/Yw6f3aj69gI2asSU++hFl9dYG/YvWecGq7L7kgH2
oY2fXcmelQnTIVI96zvQCYD60QiKBIdcBICX6Tq+BDgmvk8oT8A0xHyOmcAG5fQUxs23TR5tnNuQ
EjUTGAvXIAiwCGkQsVa2fZlHcVehuCMN+Iuv8DpM4SMO5g3r02tAnJ3RlI92tlRZNXr5bpxvRiZK
BWnSZX/vZ7RhIY8DkYR01cShCJsU41pXt2VQ/A3FcOmItxiQ3OcsHVaWm+5mC+ZSW0wfGCy+2ERu
2856oTrakUH+6DEQqFvGByVXa2bhnuqWfMDn2q5v+XYfmoK5IXEfx74Dgu7PPH/zgncXzdtQeisT
xctqtozHgG0rkm+X7DvZrAKsgGtTRjxGOtuwtXrI3WxEjV/DOtylECiX91DXcPzod4v6rXHRBU1p
d23d/kVqjiIFfYWknW8qT8y2KUDhHuKd9LJhRdkB4z5VD3QoX1XmPNgFlx+lHdkWOtgERr9qA1Br
mT7F1B8F1z0pAupAVifyOZOTtPbEhpyBg7l8zl43OquU+Ftaiuzih/aDICMr0vYTip1ngWXVsOrb
rqqv6TjSSPjx/fKOeoeEuwG+Xzh/d/a899VznJcX1j9fTew8ovo/Fplx0/f3spuOvTbem4nwx/ra
GuQearbtqpJ3RagPC5mqYdAPZ00jY/LQYHf+u/TI7FASj7nvgBDqkgeHI5PZR0/mhLefOijmDno8
1PmriVnNZCF6aUBrVA49EYzdHKi0cxOZ5a4TDrjNT9fFVVBMF8VOUC/PdGjkr2OdHTzSaWfXubMs
3OBxc1Szd+q97magnfApoxyzubJvOZZtinKPvY873rJXt/DBJQ2TzNCqnwZ2Si3D+zYs7gDccntG
3LBLqx6JsNlCDUMni68ypG7KKuNijehSip6ZOSKFa8ZfTUWeV0VuZa7ZsCb0mRs/su/K1jqlc/za
w/h2DIVPMjLvogEREpst+vbsRmkKAA89PNc2YVF9Xr5xoh3H5GFuBvbc8fuAegfWIyUcIJZ4IW7e
a+SRiIWebH9bjOpa9ki2XT2CZzEGFA/jgEzEIWOv+Cwp2NOIZ2SwU85/4RFv5RENyLpzp1E44gD/
w3X1Zebsnau6zjbTV4SoZB1EZHqhMkoxoHspIyy/2Nt+C8fVC03wT9VrxtiyU4LppouWPWY+uzM6
rPHs2Zl3QevrXoAfQl+Gju2DeiEzGuAusuqnPCP6r5xOMs/xVmFbyG3q6igNjZU2ca8L8RvToJNr
QDSfXQAURfPVJQEek2QjCY9bd6OGp1Q2lAURWh2BvWDAFZGL/H7uk+U4WUCMMyMSi5uhqI11HJwy
oFFb0aXsnpx6n1y1kQWnqOCkAaqB0JHNpyu+/CRkUC+Mg9km8LiWJiAUbH/JuNjRdD0XnvX/1Jbf
/w21xf0fqS3r+fc7/O/QluV/+Be0xdL/0JScHq5tW2pTLrSS4bdp//3fLPsfpudYHswWprdaS/2f
1BZl/cMEzosCVlvQ56QS/0Vt0f9Q0vYsD9yLB5ROuv8XaoswFdQYQIAL3uX48+//5pq2RSIXL09r
2xPCVvZ/p6lQoPPS4BMAKuiLlUt7ZrV5fh6akQa81ORZsB10MrR4uL3vi+Y1W/okM+rnLWlIxGZo
9AVBkSAtJ4sgyDhK28l/sS14pZAyyfuE12oQETSHCB2n9iE2E0JtiExNHlC+fasOiCPD6Hv+h7OZ
xUe3DVAn4lRgMWmfg5aIL3x0a9IEFa0XCV3CtJ/qmrrYwp/Al0qwPITWan4ih2E+g3gsSp1tFJqQ
8fEfr4tK9ataIjnqRHQFyqIechMlkl0ycTEY9Bo+6p1pzHczpg1dlrhOQVyitYhOuYJiNSaccV0Q
AXPJzmlSu/SUTbh3GshLLo6j5ft965ak5xEYlC1WF9W1pEWgW2rTYFlngEczUT6jeQqbFVAHMkpH
8RYkWJOVe3K0+rMp1k9dmb76VvHjIDpdzU341zTZW1va9n6YZsguSGQJMiXbJLu6PRUuTkmsY/k6
7jX4RQpZksFXqemirkWDvq5I0gbm6O0ra/6KU+NVkD1OOdMgbBlPjTlRKbFfmAJcGqnCUEng2W8Y
kwSHGAnJG7K2kDkgO7KM2G/6hD6Gy1Iw9h/iRY5irrO8e26S4FBB8pYK+bTzyaMGEjNMdmT5puds
GWvkcYOIgay/liF8F5C0mPn6XUvEd0WSOFD5xb0/tLuhzj5AtFFL3KeJ9RiRLESqHvFvfpp/dZqT
F9j+Qzx0INmKhtFdVlJjMHaAJoCDzB9h8OEVc+DnAwIB+ZMXzTWLUcy2fZRBnuVNj969Ys+KepGW
ZxbxAV1CRNJj3TC0IVsJNx+hh0kRn1qLrSGfcH/OSPuEPggLAikEobEMvhWEySoKym1a8FRK47dw
qL0pddvhNbAdQZNEL2/jeYtI5GoIKPG9/qZsg688Dy+zofNFaU1ssT+tjbBCHDcG72Xa4TWRdG12
yaed9OMtUl2kaONNYBe3iGlaojAIFSiZSGrR34RO87eku/tKHgZkzGbgIyxk94kUaRqZDvDdfSsR
3FLHjf6m5VueCcbxJrp3WTMCg39trjJSgk0jDXANI0rlhppyUhXJXmFPa7DibaroUPGXmfTlLg26
I/J779JV6NU6iic04PtxsgiBi+2XYPIvWF4uHem+2agJiGGc0UGm2tJEQJZHqo7pVJm0h9h3UEi/
Gm5nre3Wuc5lfQ6G8qbSJU06mehuQjHbsJNb2yl6G0pVhm8Vm3GhhhgNIQs4FUIhDLVxGMlI3hrR
2QiQRs8/qYKbK3A6IsIgZTJJboIgbre0Cnwmk7MjTdm6IcXhfvJZD4envkavHI4hO/gSMl3e51tY
H3JtXJwxM26BfiPGt27iuDs1Nqg15m8nBwPt1jAzfwNnCK+zePQHSbpJ9NRy5m1NAZK2spJ38tu3
MuhYuoy4B6ZOP/ae1+1NFxUeA/oQZ0COEdnOge0QCxANTX9QKqTUnr0YCuE+D/z4bAFCWc9uzROv
0BtOgI5tJA8b352uWUa/WFE1eSZBJXJkrAYIZTHz+yPllhSfeWT6+64g6nyc0QJhK3Z9fRSjSwaH
IShopYWSLIBUEkHmXIURcblAWV9mj44oVU9kreAzz/R3zxCAgV2L9HKGvtofWhRUwfJLAUXZr7RM
v2MxPY/+8GC5oNmTgJRq26CFm7p2PJHJRHShL627Unm3QozfIoqZ+dmDCeQOZAASJXR2TzjJm6vV
B/0dU58dcpDkDNn0dgxrYhJE98NGQG373kvYlGMaoQpnUebUGN6b3Fl7I+dU3w/PjgK9w6Zx6yZI
pyqhwWilqMmkm7G7eCpYyy4IeKQUtEwGq85rjKnAn1lIdFZ3qMP+3g5Rr+YJrL9aXpIY1KmraHom
gwgwJC5i4OTtc9wmyFR/OvZXxxmQSxAQSuXBpcpoyMDK29x67eI5RY5eFV7EXguZEQgcnA/8HcIX
BsJ2cAxCbDT5Moy64oW9amcOhqN3not8BV80uzIcOQSh0Af6VyAAwBUyUT0A+fHWDSHQsSMBnSVz
vHGvo0KC6DcQWsvaf444E7tE+2B+4+rYcqKNnXWCWERCV+Qf3GH4iBpClg2FPwMFAbsIcremCKt7
GBN6MTJAbosGtV60JERgvmDNM85oJEawPPMf1fCn0dVYjVySh4HP1lBUDZ3JnfL0cVEqbsvK/cw8
pBy657c4peXZEt2FDiTBA3T2omDeG/2ZjvO2ctMYUFnH2js8ZpJWzPgbPXGXAvNag2PI8VVbj47T
HvOUBKC4USfWm/jKpH4pDIz1BbyrvgNoZDnhg0vFvesynnXDwglnK4C+0MgZJGM3SpA+RywX2WwO
j26pngqQYFjG6mLjxr481CPneDOTJJFN9UGiBRI4uZCmMbIjZVmeOZn3Vj60G1012TmZ2+HqK74K
MULTWCcKaJC7deLO/ZwcY6+teJ+2effJhpF+K1mTpKCfiAoft7KMK6w8EKhkSRplLqoJ9oEq8Hzk
JoTlaJONhFmAPmAEO8Q540kWXiCtxxasLtuqBUHbML+MhxT1enQshry5dClcrCJuEUIQOzfMgp16
4d9Cd6JbNg06wIkDvgHcO+JCmMP8M8OjdDQY1K9k0dz0EYbdALgf7NDx4M5Df5kszMV5HHG6Dig3
wrK+IRPTJ6OHlZfqNSu5KD1YSYvlMHG6zUD6Al9/H4gGe/qZr4AZeOif5XSa6SePjQ0iIuLHEdDH
xc74ysxR3BMKEVHFFbjouB7AeSO/NhoIWjJmDqFDoQCrm+hZ2j85BuktCsUPPXfjvh/dZEfDXS2X
KlnO7WUwMNJ7gujJmCxHDL6TcVMGat/MVfxa9znx8oUkjWVG0R+TC7BqqQ97H/xFzr4Qf4V1E7je
lQp/m8wJIaIWhBmdMjEyQ/dghcxhy9bltAOYhZNFev/6ERnsKregu6etHQ6yteRDMUP+k1V4ADW+
nVi8UnS4MQSQrN9k03MMdhyo1Il8nBowwJA+yBoJV5CH5MVMPTnnWjaHf450ExGtMY8NLPwHD28l
CFqQhysL0PWhJANsA871XBYzOc+6Ck5J9QPE2VvPThmcVE7epSoUMqXhyICwP5lC4+OXxa0kPQwq
VH7TFE5yZwR89cnOvcxi3pkV93/sIx1uGfDig6vGg1WGbM1mOPG2RzrTYN1UIQGDiEHBkdJAuFO5
ZdVyNPvywfQTfdZGfUwdJz5nJL9tNo1fdWes9SFYJGwSPhFjVyMKQDNl7a5Io+bsoPA81DPy2k6O
GOckwkvTtBWmrYDPpIZUjtDPr9NPXqhx6GqW4lmTn2bT/k2tWG+9HNWGJCPuHEsseJZgAl4qUmB9
q/vGUkNWnGWQVJTqQz6kxsZMsCnMg6wvbQnzvRhqplkkENWVcY3rNr6dp2IjAqA+g3sC3P5rzvtx
zl4Hj0mMzttL1uB5Ga26W5mOIEiGOguT+UvZsO9tiHGFBaD3PaO5DUqbDkpffVbOdBxt/5A7IwbD
wfwoInzccU+IuJgYRWSj2jhZUWzbYNxL5mrrwOAY7h2qpT7EkxddrLTA5MH600vRLUwTpwcsYYV2
d+cT7Oo2bC9qRflQO7toZk2WFQAEJgM3VToimmKFMxFeabMPXnVGc41n+pjCYDfDwfDbVfnK6Ktf
6tF0l/L+8CViGJLJqXIYdYx+degNEpcN0kTgrg03dYt4LkpfipJNpvTyr8jyQlgjHU2SzUywIOBq
HTeiXCddlTBONsXGbuPpM73GjNmqsmxomRZnFacTSLFNYNnGRpcmAMGAL16cC3bDAwD2xtdfqSRc
DZXgvV+6aK4Z23fG8OLXVrWa2gkteymB0QEpMsYMx5zW8bZg4Sgn484jhwyVwkpjK3eZwUzEUPZ1
y0FQ1o9ufjfRlwnDc2B3EZtVDhgwonm+ErGOt9xBriiIeHJxyvpu2D8u2m4B9n0TkvC+cdrxG197
eGztkn4ol6cOl67W1plkkKcsHoKliTx3Pt5zbxIbr/yTBnoFRZVcWwXcLmMh4oWLgM3aWBNFdWUV
H6XtbmnaUQApC4Gt758RTD223ZjcGmlLDgFL7GdJjbgZykIypgafHZYg6kRw4ycAmkcoQ9Y+i1F/
yTx+7kJsBV7osvvHAEj2F4Q+XsE4K1YrOduf1JxZJ03eHi2joIAOxq1bpUuMDk366HwanGABs1dW
XHglhkH++u9x/4I7iSjMgffQJVW2Vgzp8hiCAfa46oipaR9ULgZYAwl/ZvDL9F9KM/lKFXXTvLT+
4S8YT7kKhoG1en8Pqg0MZ1CX5xA5QCAL7+iOzcnkZhUsa0jVEWvbye4RxzEOhWcnCn9X43lUi8ok
xc9Z+SSDFVvRVjvPtrp1GOoJ7cT0jSuB3MSCxAv+v2nsuWlMctKcBumAZDfRIIuHyeoU+8DgRX0x
ZkHIz8JoHXb2i9Y47CqAg00w3/dxotYJPuS+IEWTZTDPi9n72xSCTOlWBhwt75TAEiB9EeSJU9yx
uUXD36P27X3xXVolspeFkLLs92M3GXZBZ0NI1OwJE4opUpc3rk4LeCZ5RTR2jMtQ7kkwwRtY5Yc+
ZCBhRtkTO84rsQJcLd6nVxnvtZuMnEbJT68MB/V0dBPqpYuwmwsqkyff0AehzFuUZf2hc1md9GhA
LaPeWxHBd03w6coKJYNM3sYZy4mQ4zvMUDo53Z8xmX825ZIKYzP3L0Dun2vuPRSOz21o/TBsZ7Qd
IJaMQjYhBNPw9lTxRPyOv3J9xjOgMmIgO+nasuk40wl9HYuYdjPWHRuUjOwFIzG30s4xwKXMUKLC
8VZd3cxMu22m6/KqYmxPuirvJhfGq11/wnfE9pkVHS+jR1/o1FSw8aq39GfipPZBE6dEG7g3obqw
dceGIKRincTw1m3vgIZ3lK2AM2IO2DaOtyFt9Vo2PfayweXozV5QahCmoRZdqVv9JTDIGgZQSRab
u7p8zPE/8sV05vWAciy2XH9lUVnvXQZNRgA8s1H9z2iVzamhZl2rJPxIkiDeV/jQfTLEDoRiE2Ox
k/4MhMEX07rIqQJm7CV+tZT2Uf5uE3fgKjQtMwRzg7nd2gCST+GyyhZZvhexpcSdL06FSd3nQ/1t
+/6YS+EcJ7O3N05AbIlrRwSlyCxbc+Cm26I7aeO+jMqe8KHpsSb2qquIKebFzOn4OCbOV212Fnx9
0D3aNtZm2rwHM4opwd4CoSzrO0QFEWOO2f3AYMR9Yv3ZphIYd0zUksM/M9S4LEtdn/uGREcARuvR
nc6Mkh4GzfAmjyc8GfzCZINuOPOwu2QVErdyxqYVRGr7z//CBrbAuHyAkWBVG9OkC8fx2CnkFMIn
u3KoW7ZgCKzskS9QCReZlZaz7rnzqbYborHs4KaaC9wpEtlcM3fPKWojkFctUc2YcbrCbZ+EBf8o
hivTVAPos+6Mop/716Tb7ExUC3ilr8QEYIaTwUct1W6I6xc3Sb6T2UZLjWiw/0zJp9h0KdrbVJSk
AuW3VBScIA6QpZwZWptDOZ5UQq8iP8JEkaqRx7dattlOIfDCn6a+KsP+8me+/6k7bBr+yTq13pvq
I6mIXQzidFM3xM172t8oDmhIU2reZ1lw9x+cnVlz3EiWpf9K2byjGnAsDpiN9QNj37iTIfEFJpEp
OPYdDuDXzwdWTbWU2abqmbQ0WVIpUogIwN3vved8J+wneeuORNxaiggXy+a0UT8jcIj3Xh3dd06C
cKRJENER8mcvWdVZg5WuxXpZCWBu3k3n5elrpHtkeUP8WFo0Y3ylCEJz0Js2jpLrjixmlBvxbsJs
sVoMcAO/v6kIY+6Yhuw967b12cf8BM1sLKC6GQ42yBGDd+JGF0ab964v1En3uPHHggyJaR5/jLFx
mpCnH/J03Ga68TcCUaPZhvaNQfMGSwK00JlpCEJ6dT8i7Qnp+KH2R9dHNN6T1wchYlBDHTh30E4x
39N6mVpbSLlkXdGIQEptDL5aOx79GYeT1oTN8ka0vrOeaw9WX5UfW0QkMWR8JwhQ0iu61w3r/Dar
O1zKNgBld1rbE8OgZo7HHRrBdUdCCDK57Npbas8Otk9MzKJivNo+0GsZgYNKepvajUzBLs32quZU
57kkhmUuCrA0p7AakvsyGVlY+cH8zWwQTZdtJe0up++m8+D6V2eW7bqPQbqlEeeg3qOtyT4KmCVZ
N6RZrTynvSZpQwKFKGm5J9VONsU5GL30RLX7UDlMz7q5eCvqSZFAjwp46P5ANohjkV0mU5dQdsWt
EYQXDeHDzQgb9QE/MkD0btjtv5U6MrGEcBBL8m3lhPkmq9trnw4/WiwJq6hLbxO6PtsuaN7cklHi
3HLEzStJLmRF8C+tZHBmxNVV2OVRVGBiSElSrdG2GCGcx6ylr+TTUEBXbK+ajk8rmcYfGt7GvUjN
A+vWkU0CcIejsfK36zowBC19ACvaor0l85IMRSIlkYcSFUf0yBCPbM5zdU9/+8nqR7axCi9g6kKE
k/A6iI0e6Zxl5VFO+fBCNbKPbH9migh6QsvkR8e9D030sW81x1oz+cEtAtu2bUDGhXrL+jMhNYj2
jEDI9DPx0xu2yVyOaL2O7W3vT9i+FC2ydQXIjhoTDSXyQ6xCgXVfhEhmP7/CbfhmGuVZ+dVD2stx
ha8I+URqfJA3c59LNkvmhT1mDJKhdb4dRXXxByoVWbp7tyie8VI2pKQneBTcU1m34W2GOTkrs2xd
PBkFrFssEmjLew4e8avwoADQ/DPzzthCiCBoXpII5YdETysd7x20LGQSx1i6IIiazZRdouGbrP0U
esW4JcH1xNNXbkwGp6smGfASP2BN61ZGPX4TPcc2ApV2BJCYe7QsWzPGCTWOM8Jbnss88sgfx9gS
xJW791qkfcvtQcVCEB68fu5Hps8mYo1L0k8ovvuy2UX0zUMjCLYAHrZlM3BKSTpMFwIEfdTjVTDK
DIlZCqsu7i6VbWM9G7FRWuGzyxq1Kgxu3UUdrxhl0wFMITGEYof09bnoqWMswZHBHJPHLsxYVjQC
3nhEu5Dzl5LAhd0k94mArzvnqGKIg30b8ejTUOoKjEsk4WIxUt4HnXKQZ9hVW28+FAOcyKSdxcGm
sAfG9Fa1A9D3OMl3Tapptusz54HFWk0Pti+naJ1Y4SPvcLPNbQFMJJG41TEjlFb5qGuA0lRhEDBi
wnQTTXbYuO4wOyCneaW2wMXr3bHhcUZsvBOAK4zrmIx2rNygKvzsWvgkS2obs7SI3zNHO7h7cVuY
s32HuXfx86CnGQaa6ha9VzwoIb2YNnPG3dzlJ/oSS2Q1HMTOHucH4geeMrvb5+VWdr1GAwBkIQ30
m/Cia1DVS5Ti1QrwwjAS81hi+W5RPUyRd417WmxZZXXrSfq3LYxbaAGUGZzlSb1dPPdMD80MaweB
OE9ZGySrUnAQqDt7xuzexxtTB4+ukPssY2xiGXzzjL5bhfAcUKNkLDdUK8qnzEr8RG4jnyqtMBqg
hl39qL6bcOKxe+IcaB38DVUfNDemiwiBHRc1aqJhQA4p94iu661fwPCvE1XtmV4ST1C8OBNmmRay
SSWyqxUDiD8MmdvcpCk7U452FxSb3PpnqzI/2o7u0ox6c704WDoDpk9QhBsUFwC4tNdvEQBtYDNN
bHPxLiY59WYU9is6Ldtl9IlcLkoIjSoz9ECMe1bY+B91N3iUx2QYMwdYQ8IK7okiy8z8OegYYZk6
609W5ORb/Cso/uPizRQDfE6/O8YWo6dyyT1g+pKvbbN58cfuGXKht6rrkr5YRRoxLLSJvpTYsZDg
kdD27TzQFaQSRwU79WRO0p5ZF9EiR6XYoE+Fdri5Vi6GgCInsyjSx4oT+liKGxO7/FZzL2ov/5bE
znvt1QVtdx43Jb032BTtTWEQyt6xZA41t0pTMZ/qvMJea4lTYwjJyhsMwhQTBkkc3KsnqcZ6M0b6
nv78WUbiYlmcJZG741IP6YMqV0EzQatVESlhVJe0/D73u7Qeim3eyCsUi1tz7pudcNK3mSReXrlF
6rl4wq5CooU9PE4MNfdDFPzIoB+IkJZVIb/YzC/DsHkgcPscYFDdp71+LCYiDy0SjhoQg1mPu3uJ
qECafShcYG/wWcZN1NpXE6CX4zYYvpftaunbFqVJyLGsJWga4MdebepVrsQt6QcW2ZsWo3bHI2e4
NZEyz+MKHra3jlNiIGhZg9yLgSEG2wSU98lryCSH8uHn/bArfCtf9faQkoM4XpyKWUXVBtlKm+G1
dXoqKNO+xpHLNowwvZqTu8zG/25MilDmnOyEsepOSAvvQVJ8lBOiIZvAZPpozhU/JsK83q5XaY2+
EsP3eze3Rz1l4Rrt5I+sMxoaABxKApm+mLIWhyJ8KmIUsqn7R4467uiI+IoLMh/2YE/wcFj6xp2Y
a2k2Po5pDVuQUYd3dofBv06sbEMWyBfyWy0Y1y29WxaNIfjoBn1AP5tQObrvTdcECLnnL5VKnSVn
nkoD2hiFQeKhlzEfItg3OP6Jo0xD6LlJU6BT9+pvSRnSPMielw2OpnjF/uQ5JBk40ZpkUAkL1qmD
jexpeSbIwXKln+wmJsRJZaBf5JmWHAqHKj6ywLy3BfJ01QQ74SEQTXJ/13pYOEQBG81wOKBb+rXJ
MCcuPH08HOjX+qvjcfSu8CztHFie0EjEMYuQxmWOcfGZozRg40zCyaBdq4MHFdxXIQ26kO5XM7tP
42jla8gR66ZMOTRZsT6INn8tenoLhK5d0yz7QWTAqZrhNublF70gAuyMCqqtp0vLIatM602jkBYI
kzMG8CeflsGHSYgqHfxDMvXvhaT3XX+4AIFWLs6rGzD9BHLkJ+gAqDnn/L2S3bkL4L5PkqT1yQV+
PExUUXGALIwDOuLxjkzWIuzJnQvvCt9/Vct8tze+NGEAMAeVysolQZZ8tC82TqNd6tAlcMq9WeAo
NA9wfgA15D0wUMrqVTfCY5TxnbQ8iWclOeI3Qg8CJw/N6dFqp21X5cRa+ngANAVEoLP1OOAuCEvy
1UABwRpAAVvTqMFbiA+/GzF4W7SX+vgQdbNF2qMgVbKQP2TOXm7PFh8hYQDVSDZFToZKkEluPcYY
TJlJCE7WCPl5Ah0OsyO53KPy32UPrQTLwgp+ntqkVPob22QW30cErVoaqgs1FNYdHPWTa55kGB2Q
hFGQQK2lE4ONYOR00Yr01HmUBJ7B1Bx/xoeWhI6AOsWgnXVfRu6drXB4n5FwVmhhkCxLc/6WVrjV
C4Vud5aUe55H8q2XtYwTiT9HolZv5+amKLDjsbpuhzpb5HYU7lXgzHvhvleuK1esrMCI6EhtPJeA
DwPrQmub4SqNVbEZ4+q+J7HiBrWktRHU0sQj42SKC2ICs7A6cO6ZbqpM73zD4crgqFHScITNvjcG
oIMRXMSNyzSY7rFg6OBWr2JE36NhyTqsTLx+myxKL30qCEpd5WhwmUgRyKSKUe+EH34VWzzooHVo
AwUdh7CRd9+aOnEeI/txNi2ylKMCNa8Z4YddlueIDXxTesQuJv5TWheg7tATMCTkTOZj3gi92qUt
etfBqlgRSrtp8HmvS7AX2HcUZBV0QbDtEbdYEvvZclnmhIwQkKWP2glIbBDRKXdk+OQxsgQfBA4w
Ga65QSazNdJhaB61o1tw14rjTtH9kBWpH14n6WzNPS3FeZ80gPommURnU+4KQQITqgqUulZBwObs
HT1So6xRvMY4pZAFhdvJGN75ZHdOYJjMrJf3LVo3Q/8tzOhMDJs+MNagbInmkyVw7OSttqzbYsLO
bwAXQtAIUQrCSZPrY8kErUPqA8ja+cJo5xHNQLGte+tJh8902tLVFHxY4iAvnjIO5mQbT3zQWP6q
16LSHzOcM9G3215QTYqasXtNhOAN8q8cuNRVAehGU8/7yJ3B4ajRW3S/GFsYuAsmr9jfkCY7ytjV
Nj47ZOv3hWujQU84f5aS28/7MFsGm2UA8JDBxwWKAMxUyqm+pkZxXupg8tZE3qClbzPqdPwOWKti
Ew6sQDGFdRQjZGk7yNGsD4O1ETlGcS3nDAQBE4Z5RLVDTgu3JUWwmj+GqFvDFkIgZ3Hp4OnOSd0x
Qrdf8AvWhCFal9Rv/6hZhbGlS0rOGHRO1BsPYax+JECas1T6xyKENzF0z1RSbuvS+EMd4CW4oRnX
GG15S1goYHAtEdPadB49KGuhOMMbIUesbr9ZA8nTLgpmb3DyU0V+/Zh7yTYbZIJbfaumGSE1xTOa
G+jgjkXUpgRD5Li0VIORky0sXWZ5wqIODdpoPY+y3zGPU0NWbSWzqxXYorfUij4SW75qRFVWUF5d
pDyR9zGnVb4e8G8rYRyTKvMOblm92FH4jlAE3uicBNBVnHfDdp6QCx7JR2b6OReP2eDKgxMToRUp
+K3cdCwnrDGueHUdsls7GG604+G8zkzWHMvO8fyPH/RTjZ3h2Jfs0wHi+R9TiQF/phWNUgdowzSM
xwT8Mi62/jspAOWOVvOlWT4gFj9iN4c22/n9KG48O8t2okQUlqJshPpUrdDz+xvT78q9UXIorYbH
3kDTwbw94gqTdVngdvIHLziOPfEQmIUZw0NVrJAaMt7atYsswxTLcu/CSGt5vssM7b4VtQe/NIyb
Ss/P9qx3UaMPMU8PT7KXrqdkWFZCWopwMT70V7dFvQFiJdsYVghKnrvqRnK8qLAXJ7fTOJuryKfn
XYgqv7HckiUqqx5kypqv2W4t0+LImEzTrmmpG92hewm0GjnRYHD2U6z1Eb3CMIfum8WJusl4ThpA
hngH20eR4P6At24h6ulJC4rkgV5atGKgdYd7/JRVzNICwV8FTHxBowSrUAJ0my9ZPXwZBeOSAjXY
DSIOC/V8BkWoThfWCasiQBgAAwHOSYSEaTHf5dlMdlKlAdRmOR7+8qsJsS41CTOxIcVuqwiyb1+A
uOLAQdM2WBMZAzfK5A0R/Nw1lbUHN8unl7Ui8AFgigfMz6vePRlQmXRhcJN4KKc6yfIatM4to8ut
KkdaDiXKkTy051uVo2CSY31Jk/lFNuWhxtAY5u3TMCS3CScBeGjxGRXKGsSNd4gjji+2S8HkNOoD
Yc41l+JWx1A1ShwDK1NkF978ZpWbSCb9INwVXcAuE1gHyYJxQxGOeZPKjefxOMZXS5G3DtsKXBg5
UOEwgAQc8nXp6pYaSZ7ioXkJYSDA79qnkmZcPpZ7xX61HSeFWSoE5EgUFj67IQY0EYBhApqQTfoS
j3QJayGwc1QvLhn2LPFhvBJz+UXZy1gSG2FZU/IXNIyxh5JVocfrhA7gwBTHs5hP9XxADx1m39p+
rqZrqNUXBBBoB+iz4iSgs9zVOyMH3Q3G/6zjryG544dqohuBpCwxgseaWaVa9Aw99x3C//YQlbRO
kfPTXiUuOe6MeTP0GIbiMN4gH8w3Skigj+MF0/h9ZZJxN6GJQc/CwQHE/QlvCST1inpajukGFS1U
C2rYo2/Vz4NVA3vqW9RVSm4qZ9Ga9P5N1OVrVLqcsELUuyQCoTRkqptGKIIZAi87ZXesjd6nQxZt
6wxmSzhhA1cF7JvUe6Rk4Ezfku26pEoX7mM2I75DgMQhL4STkBfER5UPefBCI49x/mQygGH7MELs
r3QKOcxBuV6h2PujEeq90ShnkUXceJoOM4HWsNdsGutt8hEZTJyxWKLZyomC4rfpd2J6Ar7wNlma
ksG5Omb6I8tGYqWdfOE2NyslkDCkgRUd0cM+4QCgCOfddhukzCPxUU000YjCoOSXRFeo3Mn3oUVf
e8zXuAP9m6DE3pPBMAU+ZzDCbDwIRja3Wya2prYwungu8289H3FfyJUVI/to5gzpL8RhxEkHkQbD
2ZyyzcgmZZrdxpb9/Mjhd34MyAdWzQLQF/ySy6nHv8tnouh7RKHut8LVl7EHluklGT/ACPDRlVS4
dGvHtdFSXvb9EgpdfceQzFOClE/rAJ0Z4Qn0M5BzN2gmIwNIqd+Xu9FIslX8Jejbs4Q7SLWurrpC
m9rm2Ve48kSPpa8ZGCzW/em7HOQJgPaO4M5Lw/Zmo4qdgCywHR5CONLE6rxlkklj+JmQBrmaXiS1
SewFL2BqHoZiYqrZ0n3pM++j58gPGVkxx/bfYFegPMwrRno0MDWK9QqbzLEB1QqDhjjUZDt33dlJ
5XbxP4d+n9IdytNd3ukLS+VIAXVAwo0emxkNC2qr9qgZ1wGB9JDXqAbjxKVBMJffDSzmU4uguXb8
Z+lGjzOxkbAIGyDLVf1lNDAIF0awrTHEHprUXjaiZeTRILl1PzptTJuwwiOvUm3ulCGu2NNS7l40
sHZIsRy396IXmJnUpG/Siqo5E0inekx3vb6AgwwQ5SE8SIU8irjtt62JWzXluEpdUKxti5Z4lF10
RlKV10sHViPlUK2jq1EuIyZGN1o5X8eWh9aQ8Owij/BqqxmP3VzCUrdDUv7o/CSVYW9mZp0rSCjZ
KXGncjNMPRAelix0YjvaRkee+AdBmihEEtadmumaqgy6jL4LsTGRrNL4vibHdne0UqluYef94TuE
a0nfq+iE8Es9kkvtNeraaefImnHXm7Z9w/DrDyeL38J4lNtmcI6hgKARoBNRnoNklipngTcgm2iP
wUHn8XwCTGiubfjlcCEDxd2YFnTspgAPgCk1awnPFMapxVpPcxAUFhLdIhweohrH+ggXai362N9N
kqmaOwPkw1/rYeNat5hPGTBgXwwRhmEY9Rm1ZBFD+EbtgnRU12xCo+oA9KoIomWYChseSAMqz8xJ
oRHIp1yzQ1dV+jgRJbwqJiJ6ykhtMSTQgxqOsdsj5kKt7zvSZzq69FLJ8gFXYTqPXdscJhulr28L
rAuhSYqBkZM1Zygg+cU6b4xzVAbHJCHwx0oAMZQYApjBEhowwP3AvqmGy9h236I4fjQybGM5quh5
mZ2UCtQ8q3ULVYATK/1qehlTeuBs9lSVebePmqcxiHdLr3SjnEUAzYR+SqlVI3IDUHxQsYyyXpVV
fOsZoVqDkn4XvsXoa5fZRPPRbtpknfOHmMNkU/uKJmP2zTQdmkQDpVRMqIIReWurWFh6ohW3WH63
Idx9ctOLM7BbTKJ2vstn+dgCwB9FAGyqnF9ll8xrf0hBvHGWLyxWqWCR+AjxXM9zdMiiXQP513gN
cfwBQQ4FBtPMPIYxU5eMTWmq+UiYVje7MjMU5QJzNVPc5RaH8IyDBQ1yAC5kdXD/WocxlDCcmxot
4nBEtBdtZjuHVF5JuuepuMDbv07x/CpIwJM5rQsfuSC0/E3LsRvovDzL2M1vier4wumMNYpD4JHT
kn5QKSL5Khz3jB2JmPVBhlAzbxBJf7RVZu2I0jpFM4dwFb+gmCx4aF0KXxx0JhJSCqW53rEyHpV0
d4PAE13ldJS5X36YEQuDX9uPCWoUquMPpdl67AKJjFlS4sJWeW8NUq/IUsjWc+id1QyWzPDpWE/s
DGEf95DNFv2aNSD6zG+6zv4wCvvQBBI0L1YT0RU7kisZ0Xn1Tg7G1w7O700/HwKDEV27tEnwKpGP
XIBalkTF4prHTq2wsBtxe+5GYyMEGiSzUOOqNHcQlx0GLAu8iWN61LlfNFiTzRz8GMsWcggaV7NB
y5Gq3NpV3rlTr32ujjX7bjRiw+2N+bsniyflqY9qaa/nfUa3fQUlNDzOdUu8VE+XtNwGbvBWAd44
/q+//cd//u//+G+Sud/LCqx+pLp/BHX/68v/hLnLv5/f81+/uWR7/9dXl/i9odX2o/v/+1PL5fzr
h/HX//Py1t+6b798sfm01z30fzSEobd91v3fSPHlT/5P/+ff/vgfmfRwtvFG/eN9Wn78P7/t9ltO
IvuWhKBvxcfPyeqSb/iHSc+2/u7C5goAIXtI1LwA+94/TXrB313TF1jKCDVyTf7Uv0x60lz8e6ZD
C1hK1w5M/lcL2kARjh783bdcafve0kVmJv7/FK1u/Snw3DTB5pKDjllQ4hP0PYyCPweeJ70gT9ZB
T5E3iXOoXf+e3WEkW9NA/ehO146Dz7pxsKuY9Uti2NQVU1lta5KSbuK+RSnujBzDDM8+/PQW/ndh
7KTH/2IeND1hmcAvTJMGIOS35cp/Sn2fcl3DVEgEwiomy54P87qqwaKwYAc7xDHWuoVhvEm6vrx3
MV8A7aiG8hbE/MoPkWOWevSY04GVL1vrWIWFezKSGjGmYR9n19OXEvIK6iB4cTWuukl1R1E5+YZm
t3uaZcpSVJuQJDksoYnvGG4GEsGL2651V6gNH9zj71+xWHLsf7ZL8oodWLzEkVH1OrzuX18xvQpb
NproktSZ1m5NRLhtR9/n1itOVUZyqF03xSNhXSWoMgyBvcPIokF+oYq+ugIqfTIVE3kmy/6daKM9
kenxHsa9sXU7f5u3o/lsON233180t9tfLxr8he1bIsBnai8e0J8+JtpZSlppBgBSZmTMGMnjDHnB
LslHVB34NZ8Eqmqujp3voPMwvB80XMdbpFeIT5EP50hz03hcXm58+/tLs/96abZnW4EjhSs9y7TN
Xy9tKhG1NXp2yZbr8daZeUBILYha5jDWua6Cp8LXKwRy43Pb+UfCCN1ToIIAVBgWmW4wYVxnT2ER
mOdmMNXac+gLWx4O0UHnoIID0qrMJdiciALHcPvzAI5n5zMGZq7WRLeOc3EGVIQDDd3tEAYN2aAR
Lzmg4M9d8lkbfz5Q0E63lpWFm9+/ePnXm4kX79qcmmyiC4Gp/Prii6zwK791efHLVTUqHTaIq6ih
Sbmip6KQuocGh7SSTPldZGfW98hmpk3ok4lssXrJPFxVbDAk2EApN793DS5Ay6fByVutjjl5ExvX
Cr8qAs6PJX2ns4/Qcp2FHjwTl4qQZuz8tk2Zqd1kcwflIRB7uCNPGarmiyMG+hdqQOiCQogqbPpK
RMmpDBlpl+VEpGBVfU2ExqmVkJsyGrQh7dirb9vMuKvCObqU0kB0noVfMhLbVyaWi02IxZfuvWzW
PZZdTDOVcwvs5Xs+OHem5bjA+UBabydV6xNaU8zzBe3GMahjcoA88yyKjnERUDRl2WfX0vlxjpqQ
ji0qnQiTWiH08I8d9ZcN9W9Fn99TvnYtxuw/W6RtyzKlEMLnJhVCun96fDALeTYMRfjSRCH4EfQP
/BjRyW/O7bIOBUjekNcTDQiznbQnAh7sASKRY3IorUsCuB33q98jSy3szsA1nbz+/j6ylg3g50Vp
uUBKKBy3DrsU9vBf7yOjgAfbNYpUAgKMVib5MAeO9fa24ugE04z53mi7z7Xf16A66vQOodiMsjU0
nuuOQAJm6G/lFL9NlHJ0GaJLKkz/5t9c4+Ij//kaTcFeKGzbCVw4sKg9f73GuKI0pJWabBoSxPaq
megf8cQXVoNACdj8zeezP9q1e9JyaVp6xoP04/h2wua7/TcX85cHb7kYmwfOdiRPoFj2tZ8WRJ9O
Ro/HF2ucM433DtN9KNNucQ+JbZNoFZ6cIh8vvbsaQ+UcElUG1B+EY/7+MpzlNf/yniBq5PPi0MG7
YovPzeanyyATa2onun1oA215buwSiXgYdeco7h8nIm5TxR4ZVBq8+5jQHYGacgnwKugmfRgmdE1B
bh28sGcGapRyH7g4zLC9Z/tYuMnzbKUftLyi3TwaOTPXtjvqDji2MxQMo10vfuoZKhFJVawzYnTI
lJLMiw1GrD7D/0vbi3qjhfu1mOyPgqHiCk4WumPJlG+NuNrZCzaQrvB+1I50X5jh/f7dEX9+7Lhj
PG5pFkj2Lkuaf9oaetwD1IaGYs1Ijm6nxwdb6bvcuHdagjw+P7TRTrah3b32SAneLC9e0y2UB/Al
96YKDHwb+Vbjns6qKN6jmfkhBzO8lDZwun5cnDbLsmv2LeHV7cJytBvGbDgxSzWM979/Nfafn9Hl
/rdsz7U4GAqbI9Ovt5w3Gv3QmHh0/GoZSjtsRaG/yV3jhZV8vtIApwnbqvu5tbDkNXVI3saQGU85
j/aSLLCuyiE8NcsvRWC/k2Xl7wxcZ3eWE5UPXtA80ihtXgOnW4AGVXnv9LvctIftoNp3I6m8Fz2d
P5dJ3xjrvWZ/xKpWiQMwYFwOPT3gWqGqYo0sdnRwFNgDZBD/5l3462fqc2IWru0IDs5/OT6Frhrt
sWQC4ZBRuyM2z6JUo/BqY0VDf9BnxpbTwa4hn4wsYBa6EKjHz5Wc7rOhoXmxHF4MK3a3AzdlNqM4
doLwZBnMgiTgoF1WAcVvASx2EMug6hCnN3RvyjO+dXL01g2ER/I/UAKgAiRIN2ne/ZhMeiyzj7Qa
2dhyc35xQnHvJubT71+8WD7iXx53QX3hLK/bd1lSzD+d4+3KdGDBLS8exOUNEZ/6KKH0mkOePzVc
3U1fuOlr42uC5kZamTJy97q0kXWYwxFRGtIAFWL40+To+R6kOSEqRkXEroiIA01Xw+H7N5f859KD
HWW5aF/4dsBlL/SSnxfKSECeYaP2SYIk8o7EhQwR2HhfNiQ4D27wMtaYEiPhGxvbbv2969MLDs1h
L7NuvDc4bbqRxXl4LpKtMYWoXjMmO0mJFKUYvZMo0JCl831Shck+a0V5SQiGIYSRaLnfv5C/HIE/
Xwj103LadHn3l+3pp6W2s/Vc0v/E9u3peJf6gbXtkvibPZuvXW3GO5PGpR7s5k5kheDgkrN0qvpF
JRZbIuV/UhP7JQ0aPgSz/Zt32flzGcXFcVW81a7kH+/PBZ5n6M5QSLrRtVGjReGw68rEO1UREVYI
QB7aumnvlGZ4htoRD7HxHMxOCGqkq9YBkrtD35KFVahnf+zj02dlZY0hJn+Rl7cV4rgsaNWlmKVz
HhVZ7zPDzyEih7ojluJCq/Q09Bz264wkrNbilBBFzAYaAI4htRDMBw7Pee09MZYgUq1jog6NA+ty
HT9oLzR2UaScS+vo4LioECeHkOzff3ye91lY/fzwLO+RQPfJnkAB5ny+hz99gARdtCm+Ex8bnONt
vZCDV6+n+FDbUY6+FqvGwajz8lxLn6bd8ktRek9mU/rbOCgoHbrkyI3l7j6/ipbf+vwvHSXfbTqD
xzmtb5NRD0+D2VYnXDcD+VW3Jmfbh9jDGEupe3L7vrvv2+oquxgq1PJbnycIY/DeBhugLQuy+YLR
ijaaJ637z2pDORmmzak2OMcKOs/YDemrg+kkhwDU7eeH2xg42Cgpm93nl5YXIsTFgQysuN/6kWc+
dr6XbnrRDVgGovSYkMMetzZhJozjuKmgo07KPGus0Iz+7eQ2DmKGiDPEQ2fyk71f2QAB9VvR6moZ
N/W3Pi325xmRj1X71i4wicBc2XS2Nnh1JzS/03Tyoef980L90D+hIX0zAqfd6ZHKPphn1O2xi6av
lztBNcXYcPkstCjLAx7rRfQ57rtmsC9hYrpHup07AzjVrSGmBN5ujlY/pZ3t5oZ9P6Ay3Dg4y5/t
ct4GWZY+zybRCJ7u4hf063pfjQ3JhIzlubOrh5kJ0MXNpi9RJ6Pnzg3Grc6UtdeoCOk+y4gCSX4o
x57eBmsG8P15aSnxQhvbIGxIIeA/LFlyROd1yZ0Z1bs2tcxHWzrMVyhUcn9Fzyd/7lIt1mg7mrXl
djDEhjS+um73VONKg+vnvvpzuXE4Pr+KvgrXzOhRpncIhRA0GS8DRZZu1eM0OqhD2tB8HP2QXKOh
7TdSP8VA856MeR4fc7mWTncCaZEfu6YuL6Qjx+dwQjlsdI59lWzPlBaPksCDtZ1qdxvFKtkGAZrC
vA7hHQeYO32sT4wRatisQNsps7yNaYXFVsqRxMDBUA9TCSoTFyARG3OBLqdnFWi8okV8kwZrqpfh
CXjquvEAg5tDhM9yqNZZpgP4pa0zn7K4uHY9vGaiSj5rv85bNF1LM8f3bW/j8BafPn+ptbH7fDh6
1EU7VApqkwTjrmmi/AKpuOscE98sNuVGYRVMEZZeakc/uPQIDkWK1iKqAVCOtneKMU1spa1fCfn7
qoPsZBJN+JAVxe3nAS6FfEK9S2uotpj31VjaGNxG+OD6FwvrH0kSiXVuacwy/mwRHVl6PJucGlmP
N0nW+q8VRr+VThzis5YGw+dP9T8fiCgw5QZaRnxIBYw3WMLkpzkcgAevCnZJN6Zby6JDgpOmHDvA
E6Kw9mbsoaCQujqijJf3qsG1Y+ckg0eydPaTKdv9jK6KSXmefFiMzbxx/jIsrQ+0/b7blg/KKz2m
K3XCRuqkW3sWkjD4eDzRDparKG/V1lEN6mrEMNOk521koRQ2Slz6eOnRJ3iQHPGrYN0FFgrfsJQX
x+ir3bA88Bgj6cG1cXj0U+OsC0TiITXOBt/B+0gb/JLPl8/K1sIFe/nsilQDwryl3QKZASBUSPc9
juIfORpTBFdwe2NC3ftDRNoYueTYTUoYwMfc0u4GMQoqmxmhiOWug6DCToJ/gqYK8LDP5SDMwy+I
Lhj8i3zcGKQAHYMwYnQl2+E508y1qtnuzlN8NzeZc2dP9pvUuPfambW6wEFuxkVIIFhQEQ9xmcok
u1WdZVzq4Swwx92iSwXZ598SqkPDcWoexv/D1nksN65sWfSLEAFvpiQAeivKThClKgneJTy+vhfY
g9uDfnGfosSSShQJZOY5Z++1ycXePRsmgqYSmjwYLqgLBaCMOnujXA73TW4Et1E2ZN7bgu0Fcd+q
bgc8d+mmcvr5X2AjZh/jUb9LRLbDSYm9xsgbfBYVPFQdvPuIVGNb5Zntw0l+qKzGaTAHh+eHDIDQ
Sm8J39JtzJd9lU5eDgIWNtiUb1B3s6eOzouBjNAkk1ytC8ZAnMKc9CuLCvlHNZMfdIVwsBwYPCzg
tCJa+lpaFKyeq8eYBeUpneCDGs+iTWa52yB6J5RFu85LjsXz/qsYiCPbpsBsex0o1Mx+f6htcAh0
NF8GmQFJmcfb5+LS5GCtLCQnG2HWldePxcDCoCTb0lY0V5KkcIv0fACdtpH5nz/EJDkRixKOTIDz
Av7qCH8Me9gumtDpNCIGYssAiyH3lUInuBoa1SVoELT7qtl64Cp6r5Aka18P06YjxtKMeD6IXyRs
F4yHLdjhI1DvH6mCdehwKo3l3h9rVM/dFCsymWwFTbU+BEaAlXoCeOMh1PU6RqrAuxlFZwo/m3Ne
cZ0z7M8zYViDiVspo3t8fdbdQa/4qRVoZyLjCMmWtMfzJco0/TeNBR43LclO+Fz9STOlw/P6iZek
BckexKUyVS+2H+PM4dcs6rsWTsZLq0trpPnP+0wbkAtrTheioZG3SQlTGex8ClCK67AhEDpmdg+t
/Ft0GARSNVPXPeakJiy0PWdddExqJG91J0rR7wD4gUjGQFSQJDMF83HJepKoK/c4Zvej1eNTM7k+
TOTj+lTt1RZ/ShAiGxOZvxixHI4mLbgYSrNVL+0LWP5aiFZ9R6XR1qdKPCwkM9WEymCE0mReIhMz
YITQE2Nn/4jGv1hp4k3Jv8jNIHypdl0qlYE0BIGUU7N/zJtWfLJGMW9Z2YgoKqRiXTHKnA9g1xHb
gXBo/OqhBqFtCP+xOT5RS9Spmfkw1b50YwMxiqQqxzCb2IjQRiDOCr+bOvmEcP4nFZwA8IhXtb1R
Ao4aoTpRZSj7KHBHSKSzqvh1qtneXEXzdRqbsxjlwesDAsU5FLdrg4H9bnCQ4eUVeziDvMSzHVna
22I1dBZhwQeLfX43tuCUCyf50JvsXMdBuhHwHdZBP22MJqS6jBOxQqkb0V7mGC0Ix8G5Mrcb8vxC
nLkXztTXbGm7WuH0XgSTthmdzQSJENwP5wNU/XEzgSWNjkbEIR+X28jzSYh7H/LiOMGeRdNN1meq
NV4pS8OmHRP5bVTzV6lR3tqs9y3dhBcAarRCl0JQIclc07hF4E4OSjiFlJdDdR6ruPQBs8NG6VjF
oivnM5JU28afGVyM0BPx0rRrneGEMIheyWVMvb3yMMV8shvr1zD7I6kIOx77XWR6lsgRAIhdpYob
o6nXvCHscorja2iMN0edmGAb45tSgfGBePGvnomZMJwBNLVQV4oV1XvJyc+aM/IOTUdthsPW1/Ij
bbWctDW0uDDw8os24DkNiZ9zCZMi450pBsdRojwpLily/KZJXjBzPMrEen1eKDHhWHRXUNnGrYxd
v67svUPjDMhQgLiyxoOLf69MrpJdbpGt+aIMDrPx6xjDwyEAQYTfRhccaGP77KUXgLkXFf/vmE/e
3ONjJ0I0GKRVrSNdXwbEi52Jqn5RQQGA523XE0XGWYmKfkDEvRoKXhaNtDaH+TRLFNhw4Xyn8fw9
D+OpnLr7IKuvlprQ0BHGQ1Zqr8MukaKyPA2xXB6acdom5EdhJfLAxVNXfhit08JEnELPqG3zJrUd
0mkFQX2fKGKtMA1mOK+AnxEifl9oCqZRORiSoIbJ+HHmC3ZBvfwlxhSKzTcU9T2e030TRV9jnVFj
qPqJpHfX6iqPkyMtxn6r1z9Tla7k6QY5AcrGkczoa4KZQVJ/2+kwOKQHZxsNnOisQuSCtn43NTZ6
uyUsoNE/ebkWxQdM6wCnb65WsHtiZJ1zfeqChNxb1X7P4HV6gnDSCLjvLjNa+nxLJZWNB1SkxAXN
5T9nCUCC56H1b+FrExxN5xzKO4SKroqCMrDkdZsRydczQV2C+hIWiEUOBwVedz7I63HeQmXyHYlk
sLxNpENYOwoGk3z4VIOJ3KNwkjlSEMBY9+0VzvIjqdL2M+2t2YslekkI7vN9IaAs02Q6Ms3D7F8b
Yl/NU+dTzN7GhvZc7rRbNbfeSAXjeRBgCFuto/cELmzdG9ysIVAH+jvio5YL16Ag1/AcAhlb9aPp
DQ4rJLObwUfIKr1MqAg1WG2KQmT1u4kZCjMjUQCQlxIfw90Fa88RioRPcHXx4ODZ7gKrkt2gFogE
CW8Hy7Jihyg2uOx3iePoQCfgb00hwvWmsTFOkwQBPi4GubJky25HMd9a0bLBTF2+l3jxCtN5iwPA
lJGteb2R/SOd6yJn7VZTmYvSsPUNi0DN2A2nYkszwy/ycqVjGdMdJMI1B6L2H70g34DKiPTetXps
r+iNOfj5tvZQqk95yL+i5FVxzOweo4Bfd+LYA6Oh4r3Ysf6vx3/U1932O0HdbMTFnwBxfYgFErWO
0G8xRrwmM+VXR8ZmgRjGU5w/aU6fGA/FAvucoGVQiK4MDgJkGk1i31fyQdJA0ZGm9FN3lNzztioh
IJJEf4Iol/FbF+hKYCVEPYEg4oULxsRph0TlUkqwJUdNdXZFi9Kcui7BCwbMTY+LY0b0GCWTLm5t
MG/lbuZiCykWI1O2/NZ+VfCIKBXLDZyziMSKFPXPDnCpfTQAAjGIaxWQ1nNPWqE2bEzoWlaGQ2Oe
1HQB7d0yEonaKlX9sgzJA9BK6aaV4lhj2T500DqOVt0vRSC42mdz/44HgnNB8Ui6hTNzor8369E6
g6NnomfSFrgNZiAuAVzF7UpijYPUvl5IHzLadcqCdarsbZrnAL3dwsn8JGlBT5YDfHFliRVHNbWe
7Fl4JYjerQrXwY+jRUjFtp5Lsm8kYJFwca57rlrPudQJyvyIkNi+jF8dK7vRgC4weogJjAc58fDX
ACXFeKB0m4CyKta/FCbeHq8sbeTABiHH48Xym1sRDDEHbxK1TRPG01sB0m8nBeFPY6qLszuFKNWG
nT908yk0WK7ZgO74KFUpfZd/++FXsW8xa3s4fmcJprsJNx6MDoOcgYwARgWDUXOS6dI+ppTVleCG
On/Lu7+lhHaL3YDb0yC8jAp6peEbL42UMyC0DASthxYIPfIyxJxNX/spSTRehMEVj5vASJ92nh5k
6RtWfhXyG2vCiWgM3tFe91AY4ZCYrD9LEmBOpnqd1KCihEuywRycEsc8aJ1DXm5zGeCLlBo8ILPM
jkWi3YwRl1FehX7vTuBaN8vTskftPZpoe71rFfrEoCakOKa1duMosClogAKq4tQ/JBriBA1ZWkgp
U2gQM/tx/Ef8wDd+XgqLdoTAyhHSbtJ0TRS7atXcjjW/+jlJPwp6ugC+1oQkkghNuAkHJBM0V4SO
dLxNE7kJEcte/9paL3XyRohhkn9okY7PFTaNl49Dd02k6K2eW0CCRdjtZ5Rq7/2QnIqq2ODFGM+1
magvaUXrnHsei6RYseene8amJ5u8FMpNZP+EKKnvxERcdelIbPuhmIksssMv0dDXBE78GuPYprxf
peZgueB9DmYaEAhU6GBULQbX0YySrGGDCDSyV+N8N2UwOlskvS1mjMnNGC6ErtZCKZnQNu8BPEPF
GAa34q2EzjICxw9M7bDkxfI82k0MDqkGBBHeajVcKxzusZEgaIkUHyGdixbZ2eMYBVdVQIS38Wcj
t0HZX3XWP8n8W3FX/tql9qAqpDJW33uoJtiCdBJK8NMY3jDSWdmb/a5MDpmJMFDnGfQ/VuybuRcU
5xgGqHY1c9RyO0t5adHpa8qLnP2GEkd/YAscXehGJGRPHgrJZ3Ud8P8N2JDHcyI+huDaY8vT2blU
4uSJswr2DHKm7lUrHyHSy/oNGUYm+dPoxQRvh67CvhHK2ywC1kMFVvSgdJq/GkLMvmSrFj8WyXoA
JALlMtkfE03FwvhDDJPU+aOxsVPgXbvBIu3+IzwQWdQ5XoPAxtywDTZvQXYwbUTka0tgxHdJFIhh
epWfcfYysORmK5OX21GkC35J10K37jgs/rImcXDSt5bS+V0epo+0hO/SsUN64dShjinsjwqDQgEM
1VOs3PTKLGy8jIFol29Sq+X9Kqm4YG83ocLi2NwSoSibycStjirTLZNcfdPb+R9J51TPxijcOcwB
PDcITaTyJ2uX1y8D9KjZQNOjzNlx1tGhyujDZaRS2eAEcjLJU4C64WUG42U714ZWlGnibgS3DURA
Au3MbgCxoBcJjteW8bXQ/Wgw4mMO+X0/9oax0cZIv8wjXB7I22y63YsISCmIY8c6OTLz+F7iKURL
Fk83BOU90JmwAkrN1mNlHxCq4Xwl8F3rlJ2sckzOwoNJ36AFolJ0wQID2BRlj0ELnkr2MZp4cHOa
0vR9NE/pO3+ODczJCDsrAE/iUekaMYnvckvlSf+XvvAaN7wDisDSdnl/CvCfSyRbd2WH2lpe8e3Y
a8U2RaBcghyto+zAYQWfoGiSGzNRKAI10ZpoQPO91V3LcZslYK7HY4KO7C4jFwXHbTcbi7RFLnH2
PcHMuKb2njcq90trWKtZf2VdBxSx6jWAZAlltlIfhUyPj+Gwh0m1wY6YUbBXlO9jZit7FFYJSvmO
aqDwTWyjQULCeMoyMKcn4TS7QpsP1thipaH1MNqwiAsgqzb7V7jtVCiPQ47cvnQryJVDb5xia9wO
6gv8gk3U6ZspkHBQUcZCuu/YtZfXmeEDEEPVNXD2y7SnHLZ4vJa+cCrXnrn0OYMleYh0IMAohNF5
E9MPVG1sd8UrKlxDvStAYpBXrGQn83oc2gXLfBvkFPzFRoW+FWhUCbABq47rE3V9QdjcBNFknLmJ
7WNbUkoOnbvgwhsZxy2huTVvVFwdxxWZ7VSB2PNFvakrfc9O5YUD3i4VSWx94r84/4qnl5LskiAC
eoKDaOhkOhIvOVPbvOFYeXAwsnQAJhQMT6ixvNTS1/ZAajWkEbZYphTkFJW5r0bxkUMDzUMUFCQ/
kuPefJkJezTFEdZf7tJmY2PFMIY3zu7sRPqmgvybd5exg3yekiB8y5cPTWG9t8EhYDoBWbE4RIJG
bVd0NfsJ+T0gUxTlD60Op+hZeWLpjVnOFkD3fJKcRKFKm9Y03MDbDUSKga1uMpAbxYSXAWmklXsF
f6fyG2WahR3AQdBd0eOWaTyEXITWzmmwBEA1MA3JVWe4v2iwCSZgEjT3IbILWrjozG3KupFMspmD
WBSQB08AFsB2Nwo/tfiRMj4Xkb7WmDLnyJ6NAoMZJZzO9taSiCOjf8C05Dmm5pGRhDTkEpFMV9wN
J/ao3InDG93cfCxz9ISYPBbrdaVma9kkNDH/ZlGKzSvXgbUzQ3wlwzh58FRtV5aMY6EJ/EPRnHpT
Lk4RT/K0bPU5x2e/U9S/0sAjmHjDtTYitEY3CpjbkuBummA46rJrDmqVsXbyWdbNClOG3m7O+OOM
TU0nDSl8rfPjhnZtmg5jAQsR+meqMTxNsL26jdGpu1AIECy1OOVpbLnDjFNCpme1GS3tZE5h+MN0
Ck7gxAE2mw4Yfwycc0BWGRzV7XaC/+51vfUSl+mZu35T1RstRhiEZxwH9LnXCM8R0d6md0bW6LGk
RTnOLS1om45znz4CsSjkRqfBv6hSSVktHmLVqi6gTF/NgSkMwKjDWOvTuZsINFNK5dE7j8WvthLy
i3g3uuIipe0B7O0ZENMhkP4NTuRruBAcS9kwzT2ATwU+vODTQfMV3lzanpZWXiE74Dlsv8D4GLbm
mTH8kW4/682LSEwPEoQrOJfRo2KCc5nqfyG+W0W9S2G6q5FdysNNqmlrAh3Qx2BPFeONXAF4VOjF
UBvscskjDIJ814peONCxP3K6oWblONoT8gB9uZtnddWFW9BP8aUJgrcaXhO+ChZHZ2xA5yBdRvCV
oZivPmyM8zu9z2dUDMIGPmtwlranW9yV33knyV6fheXF7JXiklt1eUn0PPRsXYFlsjwG3XREFG1D
ohiLHeIIfd8EbXyumJGFjE8PY9sJmSNdc3WmueJwr4trUzKdFUhF2Nqy97Imu91snere1F23NQ3i
PvR/mE+Alld4fJyI75OaxtzWifiKGBhceoYLb2p5zUbLfOWH5gdcEtfS5m4z+ya+OBaO3bhqDmj/
9BPXMFb++VzYc+WiCy6uXdm3XjbVbqir2as94eGU0teQVsNh7opmKZxDr8/b2G9Uq/PATfgGCuyP
sbRfw2gbR+YujNTPnpY9GQZNSVsnUE7BkNWbUj3YRiRcoJ7SPSM62lfCjO6sY7f7yNECItxt81DY
2e9gp9OhUkGtPf/UzrOy6WTpal6hhrAqsffrNRaUrq9HF2AzBVKKnNkiWYRwSqIMdNqXGKWS6gSH
zq8Y7R0Kq8Jj0cNabDAqHXg+JsKKAhb3uk7LP6STcwSPDQq95QNpcQuCuce1pHFWS7PiGOH+PdKC
pSAn9WkCvewpLQw9GLMpOLmmvcmWdG0Rwr6jku52nbStmJth2xaSG6Rm7OnznHIx5iDqOye+DGPy
J7JI68ryXtuYBT1yzOIybSEBIsE8RhXKeal11D1zFureEfaeBZQiUhoOXrBhbNyqOQmDeoDpFefy
Vh6ra+Ib9FSjqIFbqs4fVnfOpJbfWDwG6tTTmBo7LezmSwU89zinzis3+HiyI1obQ/xeKfnN7OIS
UJ/dbRuNchRTElN7XHRr7md8QV250yqF02NnIluCgKYTUbK8TumeraZEpshASI/tFHROfUWlO/Wf
Q9v+RNWcnqMkdNy6CqdT1uGFHuhGHREZ0+8y9TeT7dilTXMKFeuAH/VPTHuIU2PZ+ma7hFqo9b+6
zIN9KGGVseORhh/eQDhmvuhUje6HFoCNMkvkdJHfxEvQTjv9DklgYs3LiBw0IcbYKpGQg0KXKA7y
/fNP/33QYkuwdCSdb3KSiXE1XWgl9tD5aKr4hpIUZ9yhsbYvKsu5cR8ka2qCwAWD960CjzhLKSwr
RIwKd2pH+TDrGRYlIRG8QuUutVtDOPPWBgJk0qG7RAp1T6NgNhhLTi8aB6tIMt/AfVMgNg9cdW/0
ilRP9KPG++wQQ90RoAs20pvJK75as9qeEaCRRNgm10l8hxHesw4975a0E+LA02IDmIqBSiZX++ef
TCWx3GzGj/0UjNQmsMd8rDJX0kHcFvG8ywbN2TaTYr8OMp5WcAGVj5JjY5C8locnvcIxoJor1Pzr
bvoqQc4nSBrfKmmJQHFcCUwrb2RDy8hks09G1YVZ6s/cGT7MhO5WjsCQub2jHVtj+FExC9DtUXyx
Hk7+SanDYWdl0W522oUk8MEAA2Sq9rAIW/c1UZsnepMz1pZDzm9/NHu44oFpYr8kL4/6rcP9mWk1
8XIBbq8GaI9Q7WpjOsUBKUq/R072Yw3hsGZ7EX5XS6wmvJ5AERwG9Frk2mn6pohGP0yFdUYKmN/y
ACYVAAiJmrsM3ukgE9pXvTm0FA5ArtZkzZCRCpS5uueZkz9yyMBQ2nRnkymCPmhjfhNjxTwpy6k2
yhnggj/3RnwYc5sEORXhRzhfhlBdWnyvg6J8hVtFBaFEJwq4LG8p7Udz10/V/FaXoT/koA5i5ZbL
UXfGg6WeiMNNF6CBeIuV6q6H8k3VR1BCbTNvswH6aK0hwxkripCsGeh7o4WnMWNNL8BT1PNy7ozD
fM97eE2COPtkad0Qt0sX0rFYckooBd20tTlJgGDtyePCBJhV57K2ynNG18PrHZxyMw1aGoHLg/x0
Y+f02qVtjG0lsr9TH50zhn2q0OgXLd/8/NDIKCTgUXEU0pGNtMf+byHAQrXctHSH1nXgKVH4QdzD
V2XhssyJEmXpDzAS6h3SAk/noNVjYPVBsnidBg6vgpMLXc1A7NDX71Nov44ZakVjAA/PLg7xksxn
V0XWhP4c+zD80ihicOfRoJQhgkjCRa0JjKEeyCYKf57EMOg2RhW8qJwG0dxvRAc0sjcvA1M1vpWy
vlWj/ZiEP1Ittlpau4A6GYEkJWBi7rcgrjYds391eoLRV7NE888sAsAUwQyVPtUUppc07yIFEAAQ
ZPDClRO6Ukf7yLAY8TmnqpsHv3Gw7srpX1Rhl1wo8qvGgaNqQKcEpbgRiMEsDLGAkDcVSc2uWUX9
CjiBG47jX91c6imZLnSN2cHOEBkRAasn0FbKAnIJgQpAatcVPFGjxR7KjUAIVnnTYpK6qZ5KMBY8
YQc1QmUlx7FAbJcM/hIuXUlvYCyYcOV9w1GxhL3uMIjXK5okCU4XV9HpcJS58qYlwJ+SOdpPmgX0
h5FRlp+hKF+rIlYfbDkMZcHvC0bYR9NA3NKTe7NymuKDOZnCbJxxH+ou/APR7Bq4l3idrW2KMeMC
dOVzpArXMu2XtF395hAYPPaE1pJGA3HCq6dc8gWBG2+CoEZVMDWReBtnZu+UOKUqewpvQah8BHAm
RvOvznzA1D46p9mivPQaTV+pE0Q8/Wqlj4haNspOAOpkmhvhElDHIDxpLLrmDMQxzY6qEe0Nhhci
iH/akvdFzqQ3zKD5oZWT8JzegOaYoMUXJUL71eXfpNYoW9bhjRlEh+Rixg1ZHkpgXlkILk5mZ69g
//bJYEdr0tEo65n87PXEAi1DoOZEiLAf6/pMx3HGZtaoVBEA/Hc53hhYhXX4nuPSYKmaDbDDFM+l
gR5LVGATBomEIwZmV1rWVv9TNPMnLR5iB3S+MQLdRE4FTZ3ApuzSuC/ka17fCxzMefU95SAYcxDa
Ce+9yl9Ai+/fTKLd5fivxYsRpQZ2nvtkAFSCVkwliEEXycVXE9LEjwuaa4pET9J0s6jDPdCxgnO/
sQvAG0Tvd48qmCdC4mBcSaA5go6VCpNhQbxcLe1Ko/HU9IokGYfrG+2PdUsPweJGMoFeUlS2plcL
ktlBF5R/Glsj58BcF3NIRVjBr9uBIIEG1svWVSSjc4KDrrPpOFGY/gFP9WmH4z0eo/yE6AsBSOm0
wL606E9ITlVPRuIryPZuB9CVY1BruXkZSV+K3a1aHb1EZJB5kqJiiAjNphqJQH/lvbxO6eiEC67s
GqTv9mbo71K9scN94BguxG1PMy9LUNAEiM966EmguSIHbVgb8m/K+ppo0IDqwRVG+InAb1eHvwXS
N2F36xpebat8c8FK07+ZSTURzEPOhI5ebx8XnsymCb/CL4NKd1UHGjKjs3aHLAB1YthamzYfJcJY
6uYuBY+saIqbStP3JLUVU1VwxfFBVRhugXDx805+aeX4tdegs6sTXL4e/ua3PpN0CIk84wAJfC1E
hbDq0YHvOlPByodFlJZRPH72k/0TIT4m4hWQopoywno+DrUNyTOzawgoL9JQn/plEIoVZ23l8vDZ
opnZJHWHkGD5lJt/j2q0eyjko2NVgWL4fHwyUZF0DQu+UjnHKQ2nax6AGwxsRhIBxL+1lGq3NBpv
oA28PnaGAxL/9GYAt1p1UtJ/MeIANtJN9IHFWZDDHY4VI/036uSVYH+jNa+jF22ZvJQjuVSY5Bn4
+Cm2FdQ+uK0MMFmJFa1kMLJzS3R5+JjIJKdF7Exv9vRKjtN6tlmA+b9QqAK5fOB+hNxmS4YvPi2X
t2RdyET2nhQGxVVfkM3FjIY4XJposp17tUPaIsN9qxo8o+RkWCIoRJ7lHAUTOSAma4USpG9pTVg9
ZR42DofwgtHXSELUajKdyQ37FzR46TrmZi2dxmoiV4kGDEOykKaQBAR6Kq9l+KtpcHzTr6UD39mD
FyJEhdggg44IaCQhdFpbw7yOfyZY0wRnrMulLdMxnMgyv45ldzYuZBWsl/T3VgIDUZxa6xuhlltP
IfSx3rX4ooPgiCFi9tQPVslEOTPbXzXSm0Hfy+a41cCoC3lBBdOGTrwAz+KZB6umVWlb/5bcJUn9
0ZZ/4MkxpILCNhyVJkGHaa8a84JAyZ/A1czsMnj4WWFgCZJgEKgElIP1XbbA3CJbntupAZExzghQ
241G3Y7alSsucTsW+WXeyDbhGgzmqEjdhiCpcnigYCmY36dNRwceQbpyk0oayO0nnV1G1iXNth03
AlBSOuojWY80YvU6Bu9318dq1envhokvZCcBHgpSgplDdCXhi2U+QvjEg0xHpH7hlVzV/FtKJSBK
EwwI6j+0uepZNeUgWgHqR2++RGPhZwDyMZMu6C6D0ynd91zbSrdXIOyZCBCGBTcq33XNDwArLmjl
NIH4xZMtOcqZ6W9AvlUpDauBqwyBtms5/yJ+dYloz2y5nxjUDX9M/UsL/2YC1KIbj69dy5hVOtsZ
iY9LS3c5JvwSUlXz7yxQE1tDkiquKOZXZvWnLvaGnQHD1sFfAvuS8ZxxoBb2dyITqQZiIq3+EV/h
IslY4o5cSfnBqIhmhpSi6BXe7hrc7Ao32zrKiXpE6sPZg3AUan1YY+PCVXPw4n7YgEpafoouNF80
ICoa3wQalsYQq8AhKb/pyAjDgCIHZL2vVE+m78MhZwPyD/wCKgxI/dAUoRqtLX7CgpAk9gYOgovx
nfxj4KZj5Dr2fTIHupkM8EoUujUG10JnoJKjviLGNIm2hR2RnlA450Jum1eVdEFiTfDWWDHho0H1
xpRWQwx/N4IcZXbdUwypMEKc3czY5YHLYHjM0CfGmhjvRhlf1VnVvJwuwwbqlPMejMpXwGV4jTtd
PGzN8ODLftvAYq8Aa/u9GBkudmZ3Erq+BYwn7ViMz23kpHc5TXXGtc1Brsf0ntS5fHMcF1FzvWlN
ohKZ9CPcjKjN6BdY1gZuYXJHTBjfESzu1JDQNarz2qv1ObpXsyqfJTnaKHEZ3Z8fek5gRA/ZqzBt
5JPZxNVBNaWS0ejoPBRiCtAfadUPB2DOmGbwnQ19tube4xQqj2BgaPxsjVG1r5Gtks8Ut8N3E/IV
vVn78bAVZakQIab9zi28AasTMcMyA7fAoFcnWZlpXDM7EXFsvNbxeEnSKfjXmsll6LhQmdKDXxpk
8/Tfh0oOkBnDojHl+n8ffj7y3xeAyw2g8ZXj+r+/YG9H7UJjfIH76Kdh+TCP2TYcqnn/fChpOoDr
zz+ORUxfV00/nl/WYUeip/83GIiTVMZQPmmWMZCDF9gf40SGTjyo8+n5F/Vcyyd8w991FNRrgd8Y
6Vu3Q14ZfJTpCC5EB82mwA39qLr4gen2bzyG6UEx6HWRxUHTSYHTngsz+ZTMwXBLC/CPwfxm8VFW
nwDhCfuGthuzaLdNvZ+i/pen8GnUkvVeXPrxJ6+Cn7CH/cYGqm+zizTN81Upml/datrPtp83iB1y
6K1q/Kmy+w9C3PVO/y6nKvDGaaj90ZZ4eSf67Gp9y7UA6ijSWvppzT4h3YFOMGGSqUnbE5wogR+0
L9NA0f80ZrPHtC8R50vHGbbjQuCV0g2SwOFDdQbXKErCa1BXJH3F4KVqLqjKrU0tQRINOvUuOylU
ZVn3CJPkhDg22imVcCipKWEHIPyZNTsGrdR2G5XNz9h0/X2QaFw0EYKhsEnmI4qI+RiFdNRXENbD
bbW11eEu5TltfxsdQAHHMKzNcj+khB2gpY2rfY9bZJNq81aBMy26CtwhaJisENRXfGUyWx4Wnmg7
AnZZQfa1QU1I2tm0PJH3wODdzNBOetdLAJECfdNWjX16fsAyRUdDxco+INl9toOeH6Qgpjtjz0d6
pVipAgN8OdoIEpVbTJbq0jbC09XaINtJ3Eoz2UD/T2fp+c1GRhckqLTj7CyctOe/lWX8oB6eGYMf
vq6MZmSf8No2opBMmgi65SMNs1k1SBxJaRq76ckifvKKqpiLrexUjr3SQS+FcrMUHSkb5a3V9tcS
n4RLDh0RAk1ekl+CZkGx/42C1w6albLWo2Q3tf0vSZI491vrJBnxLU2szLcVNNmkZ+UPW1o2+7n4
DZfPng+F7d1pycbKtLsaZ+PDTKqfklHysRlyJI95PW4xxsTEfxfFNosj7SGyEnIVKGuglHxqpmhs
hcWI9/lpzHV5AQB0qCoD49CSdxzRUX2xhR8Jmz1+EDiPe/ugGjT/bajTn5NSOyujdKK9YrcHo2nE
BSI1QMlqOEsFKsWJerO1cpSHsYWaZbLew3yWMKassp7m9dQ16MxAfaHPlKhXZeuk9WrLaFHPryZx
l96kDvo9Unpo9JgkXjunRCxhD/1HkxCXG3Xd/McsERkXxcCGFP4ktunieaThVGbaydIbB9by4oYS
ZtvvbDIVmuWz599iyUMY0XdceQ4gc5DJInH/z/c9//j8Zi7sq14Pxe750H8fnv+WZGnSHiGz//9+
a684uRc2QLf++8HPLxTqRGpeFm3KNtzYlv4FBnyGMEu0jzdIjduEDKNqVQYiw4vH4H6oL4vE6zLD
2BSsXfvnZ6XVLfoWVdoygyA3wahuYeSYVxiesTUbtzJQsi2EugX3JLS72cEdceop2XYtkezBmH31
jqa4NSvZSmig1OZyzm+9Mpxko/iZM7AfUe20yLi4/XuJA0syNnslo6NkzG0D/C2FeeB8Nbo0kbR3
MkcibOeQyNNZR6HBQo8Gt87+Cp1DvSET96HO544T4F5pabwRPSD5TgqzX6HNKqmq7ipLU4Mm57CZ
Ix3hE0BPpU+1Ndjrv2aSLqqAtj4SkJ2vnLnqPYFVb99JdF+MiRAkaG2lD33WXJmh9oGWUvL/h6vz
WpJUh7btFxEhPLym91muq7r6hehqg7cSCPj6O8i+J/aJ85JR3mSCpLXWnGMmiX9Bo/uLZLZoj0Uk
wD2nvlkRxlp7cIkf52RoR/0GEZZ1DEylzmnSNQera4nu67p7OsfyLuaObMYOCvrU0eIfR/c+OnVz
ra3uECEL28cNqrA0lojVLVQ7Tf1dsUTv/LC5lH6zn5mcfgY2OkY7z5Jjxh3VdMMFp4FzcSTRGciq
UJU4I5tNKm9xV4acJbKnrOZu7gfk+U0N03V2447DjlteIyBDdQ1tNLcWRYIGgZ5IxQnOR9vKBmYg
/UlG1htIGSmIc8ZoC8gx+GWP6ENcj+Y3Y+0TQqqwYNxhSh8NfBqeScjdVRWB1klbf5Gf29KUNPQ2
0rI+VIV/HGAgr6uiRZQav7YoI0g7C/9alf2G0LfaQegmC44BfoX/A/DrcPRne58ZE4n1bmueZMcP
tKLhkvSiuLm4ElrFi6U6okEsm/wNc5ZHmQqGyYokShu6XY2NhG1GTBdZsTNmRhRtHu96Y0QbYPmE
8hUH/v/ex6orNvrVKsHFJWJ2t8IZvukQORInLbmTM1od4u9+tsoiT1kN3cqJGwBrVgUAF6ngWDTE
1U7YJTtNqLLVO1sgx7QPceeNk1c9j5TYNxPw5tQ8D2Ey3m3aU7RDjbOY43bFoc0inxJwTMA6/1Zh
PkcWhNUqS3J9Je7+a1Ri2NcD48LRg5yMcBp09EQ/HnrwrjDc/EkY3c+GYf7RMf8iiW4veROqq4WD
sA+S6dRGeX8paVwcUaZhla3erCW0xR4ZeckC24Huc4raur/Pob13ZAk7W4vv7bJf+nZyw2QOF7H7
ETXsX6OB7kAPhGNV1MRWMtKhSO+Fk7yKISwOOo2ZzVbZYfSI7onn7k6AtAE9lO27wKxsUFg7Lp4V
YEsOuFsvrl+aCDg/RwEDmWd/KBYGSjcygrNZrHa5iJ5ixyXhz5CUzAGml1bKGQm3P12AA8cLqb49
pIM0buGcHgZpIzaO1HvKaRS6I6oDjy1uFVNNF0y+2Am6czBSQ3SFeyjdgY6Sbsst8mWDclWrTp4/
24KEhpYMGorVKt/mUOk4XtKc9UiEM0bsKB1ddF/5f72oFFfk8TXTdzPv/zBDL5kUESRrbKsYOM4w
Gwojg/O71FlxYnqyI/cCvRjan7pHyBUUsL6nggBpKwZLq6iGgqjHBUcESY/UChEJvdS0v1ST9xK1
drDgSzG6UhCgKUvW7oAvZ6zqeD0qbPMzyuO+Na39ODRU3VlCBqqZozeiKokXgqHpINUtJ57F1qVu
ntMdng14HVV8ROBzLXzBRQW0CI1ybvFtas2q3n+QZbwFEwSFwn8tJwveIcs6zsej+jkOk7iS0fnC
ibf6KNDQkJQg29vj3cr87tfBsOCqTEonWI/EVpdjqJ6TdHKvuYdIa7bfhlq777rz6LyktbEPK+vE
lI1uHM7MTQr+wcIpuZZh/ImACG91MH23s5Deq2n6G2vgFRcJwQD+t6CZ3VXSFVd4OtzQ1niPjc7B
WEIvQyGSazQXs8hC0q9mcSnjatoqi5uTGS4t+lR6hHbk7CNl+VS6RJ6EY/BeaQpsBq3OVtMqKBO4
77TTCIcIji614MZSRE1YNqE1bovzMvHe8thfQvL01xRX39y+2eRB9XPIOsbpNGfJlw/XRdoBxXaW
MKM85tpJot+gkOuDs0yji+A1JW1548/H3u2nTYKsG/17REcFgpZf3Uby18/jED7HIQx/4yfxEual
alwL8Dr68irXt6nyTIyw492TtvdU2f42IPdilzl0QQZN42VU4OdZGEYTerkSNxMXUk231M9yvOZB
eMQuftepWex1l7ya3vyVJuTcAFntNuiWssyaDtzPB5XK8YiO7cXsfmccIo5NSpsC0hreZ4caXY+I
msYEDiYgV1W35kpOfQAIhNHFxDVEj280t5KOxd3sgg9M8sGJHWU8SWP+ZoQxMlxMxz2W+tkNgQ9b
4L7aEg+mqNBOd+J7ouccNM4PpySllwTbStSfXhX65ySb3qyOpsHk0C9KWxOYEdxLgkrnJxuKUTHS
Cco7fYLv3OycjhlBgyzkMPQkn5r+zL0T2ldrSv1nQnSvlhGdiV2Yj/QBfOKM2uCpace/MMGiY7q8
9/j4jBm4RC7RDe3FD7MCaTYLc6FoRsJi//fQLG95uNtglUZ0irNas6iKBjnQ8pAl8f9/eHzs8a4H
uOlIoiiD6JHYw0z460mbEFJD+WakZr8dreJn2BTBs015EnpecVcGigpbTkfTs3pYqM1wzs2AcMyQ
QDW++dASps3keEwP3Nki8255IoqzVSIeZbDCm2UENM9l+IlUfnGFpIAlIhdJuEus0gFadcBn2/Ja
9wS09xZPcsXye/Li+KUaVbovB2J7OzJV11KDSEqkIa+1MuX18RZ4MfZWxaUY2Oo7xoPsg3X/YAsf
r3VGPwfZQL3RrZu9m9w1DveTzfD3T8nfzyEg+hrw3ajxPAekk5ZZMZ+n8ETcYHQai0Eit10+juF4
/vcVItTdSWRUFMsOg8o+v3vmajYRYtGRLe7/fbgO2ycyDeTp/3wc/IlLWw/CxeO7J0C+V2NJRMh7
68NZRJtZ94HrcRlz0h17fNjDsLyPbLB1RWR6pMKoZEvFJ06Ph9BIcGlEgnTUhteURsHj8fHhXFZY
AtqcnuIcJbf/Hso5z+jdsSeVYViJ1QALRBBJN+THbtavjy+M3JKXDkKu8DvzMvcdq+7yxAcAx84l
0OLHhx4Pmdva+yZHIYa5BSCsF8hDw0ZLPkOYjSiAx5C6wGj2NeknBxcpCMpT51uZNcal99iPK7J9
vnuaPJjJnuPzRJ/qu/rCpTte7ZBhZTy9RZEh3zl9yp1pRF9WPugzQhiS/mJz+ggcf2QMFHr7Znl3
9hgX4Iz1bxHAkXeNXWiqJmTI2r5OAYLUf1+FWQ5tFTOepn8inZSckKqdEdPbbFQk2SDanXABtU5y
7C383GOt1oPhMVqaomKfzbH5DQcqB3MO1Q4VQsy56p5nnO9CNN2fEh3JevRK/EYD/CxCGHaPj8/0
efZh6CEtxz/2adaKuKAqffPrD4Hb6hKk3f9+UApSQpq46DkykEePz5qT+J8vqWtc76QHMoynWKJU
5psfP6arq7ujsDiQx7frlePT8siDJztysWT7td7knC8vJSh8HMlIxaMq2U9+OT3r5SGi/4eSPt8N
njujYlfuc6jxjfiefCYd6M8kTJjYonoJg8VdNA8krSiit4s2pFdOu23j5pPk1XSGX7H8SNs++pmV
433Qxb0HM/k8AzsjVFASufEhva4+T3UkzvFkIiMNRPNMI4R+sYtiIxsxGhghOpLHA0VMR8YQjqWg
n3iBl4f/PlujahZzprGR/883/HurT4ZNErGI/fcJKE7DLSw2JMgkLywDycusiheXtKJLv7xHt6N7
UoWkbc97j6/KBLu2QhZFy2X4cIi+3RRD/+pGY03HBnOFZ04teTphjkuhIT0IB+MGZWJ7TIjUfgiI
Hg+0viS+0HFcG40vjsy1SR/dyfqRA+h+C4jmu7oppyc/G3oUFjAS5tC98F+X29G01N4rOL8G3SLz
pwthEC6+TQarOHgOEu62S44VqYZbkHvtZvCZ/MwhieMwKVyG6pXeEe4FalmjbCIyhBF2OLzPwlo0
jE/GEm6vc3WxCm5dxKT+lWy40fhDYSn2qDSKdZjrr0LZPzr6DTtjBlhXI8oAu1V55xDJiZtxDaiJ
etRM7mGVByctsUK2iJdIH8QQDB3hGkNHLeIiODk5d1kjqmdgYQUqTA7sDFRPaNeflQFSovZG7pBu
XIZhhEVFDhtdbrWgO0WOI0xxOZSabkZA/byCLJCecPV+2gnYFgr6fVBweBsi+qqN+sOUPz846T3P
B2wblOjwwv16k/DirgMh3U1OU+4Shx+x9sQh4TzhLSUJ/ZOfYsLFOFk2QTCk9nHRuFvLjsyXIWFc
0bf571TGw1vAyIiIEsIhLQxzYomncvCGnckWX1lJMB3q6av1s2Mkwu6UDa+tbddnz8ICpkyf43NB
MkYmd4EoEUvJYD9I2ezqJqC1FmbiZGblq09NvOUF1wfqN22671Q2JZXxQHJRUNd/x0Qyyp9Nhiit
+hCUumkQLkps4a7VMPaoDSIGsjYoczBf6wi7/Nm2fZobFdgIPTrF2YxRGPQAztiAlukDIpYT6OK1
HtuTL10I9j2rZqwTUi46umRD+cLi0O7jmt3dMHv3W+3IYx+3X0BoiHtv4HJFnH6ZJxkc1qz8l7LJ
Ta8KbPCeRtiWZ6+5Z1knS6cowFghEdZhQpsmHA1yjndRxkIBSZCoND/cQZzgq0bEqCULOvGP056c
rW1WF0wNg/QwFciwlB2dJ88j6x6DIceo8TvajZxZuC12janxH+bTgb5Xs4JehjC6neoNx0Fq782I
DsrPgH9X7rUWDuAKLCAZHY0JveMOSjFiHSH9O1mQ0FF8M9sKoKxbnwPcGn2QSyo4/pgeSs4W51z3
RBw7olXs7DsXMBYuWf5MnC7ObSJpYUabt1JWlO9IoT3NnMzFGLWAK9nRMp9uXEWg1JpQkS2KxHbN
39IeyJe9UOIV62EQxm6YGK6mUL0kZxO6RLkNEyuR7EiuVVXoUqNnuHMuyIb220zC7obph8PTimJ2
UrQ+/WvpVeJJTvlXV0Dz7yX6kAq5KvfaPh+LZFsUeM6ohA6JHZIG5nnxluYYWNuQRcPPqc1cn9GG
gRvNaNz5YhAMu696zjU2+kEjgxtCIwv9oCqCtdGp6SaZiGf+bLAghOGB8uswE0VFbShRO9IFf5oC
JLCdpep9T7DrExvDa+MxWaa8iGg/ZgsuEBF+DtdydGywQMK4ul4+XsKBUiDVuI9RXj4ZU+Ci8CWy
ozdZeZD6wA5i4ox243ms5S+nDT9rNett8600Ece7OEBWHowIJ3xLGtx/eR4G16xSH3UFHcZP0vIa
+/FPnVrfHSL09hbGievM4mpSI734evEqSRRrVUfSiSLU9ky3pDxmori0rgTzJeI9O+NKcgb+nET6
A7fRN0rY9OosDzVnbSfjWTJdemm2BdJlpmnRNZOLKQpDE7ycnVUm6pgMuE3c/AQbhsF+FWPP0PxE
31QHp8CiW4u4vDuQB4QS4SmMfajc2t44k//bbcWfLAtjZnvEMob5h+G29VOgYXsQHnyz5o8xQHGk
LDhIdPBfQvKuo7E5cZKksg+aduUjvj7IljaYrI0adev8xDSWqKq4pykkLukE7mESeE+aOX5KJgu7
mSf5y3tiTZiMGsek/Bp94Ppme4s9gu0rmEKh/hzMFompgZYrok7pqmxf44BwuzrD/vDhW5NCVh0v
ijLEVHUscTpGyGVD29olc2keShX8cOfJOzXToTLrkWpxGefT0nVcd9hmC0mobt/yIEcmjyJUIgvT
4jyTA5v3i74EjPa6hePC64lXQRj0HCTXq4ApcxAk07YeM7+YuRcRHjJhDWyuMDtHShdlr1WILbhK
Oo1lmdbzwrxIC47sUcegsiyrE47+8NTYHISFsR9ppt4iht8Od/ytwUNlVpexjazj5C4RHgQtbQzt
EPc6/EpKu7m2QoL7lTrfOGxmG+xL1ipI/GsSo+xWwGMPlgGrpUpIO+6ZcwWi+oi8DunzNH32mpSq
IsH3OgDiwSHVoNsH8+b3ZH8Ckv6NnmnYORy92SBy8pvsqdwKqlOaVNm44AnIs5vUnkQViK1B8ldZ
lkL/29U4TnAFJwY8vTyQq3RK/5ZxFuyaePxBZSCPS89bm4W98bye8VRhPNdYo/a9wvE0DOGwjoE6
baSZPitX/HAw+CEea94K7OEXras9OpVfqRh/wssg9xuhL5hEa9PhZ0dhfSwmX++TYWgouulW+P4W
vkZ9lAU9UfLW2m2VmO5ezrVNz7/S67lC19eM/E8hmlXGjsZPw0jsg5F67kcj/NfGzfCy1KSKZFDI
j+B95/2wzLaJN2TAEAfR3bTJ6sDJy2FwItZPqvm96fInE2nwEDtqO+qcdV6phUEJZLhB1UEHmnE/
Td2NaiprNxCbmTTbEQPTc6vkq6e1Ph6osAE26PwtLExQYT6vNzvCHmhUvkXaIMTwi1iYECXqIz3n
jfzs2Dn7hYTZZ27h3vk31wh+B+XsrBoFTLFttbHORfAetWgA0sYgpxhNs6bJ8jJUIiCe5TOf9HAb
cUPTnpvXuErMM6e7YIcejUhhh1aV1b0JzECwVSZci9OTWWbdzicSZ1tikwzGj7DK2k2Zm4yfQIf4
jH9WnTX/1KSSryL5MWfI4rw8h3JR87wN7o8Jh9JOZiEh9trC659bAH00aUBJ/zIzpmPA5vWEIC0D
WW3bKzds/2aYjFam1/xpapYBoZAXdz9tm8k5cne5s5pgoK3HZUgA0cWoM6KIvAaRXEo4s93tpGnf
q9xLbkwXv5AkzlvFSdDO++QSZcHRIl3w0JUBVi6Dg+DjwYn94imMxZ/GIouzI0XFb5p3YPV/YG0Y
azJ8x10grb2VMqXJcZltestAVVqnh8hlWSa/hWFGNmBncN9TLflnOIChLq53c/wn9VR/HW2DQ6jg
L3RzXlMkrfsCra5VDsa5YKIC9WgLj4zFu/jt6GhfNybHqKT66QzWT04h6TbDoM5orNLnoWY206ef
rp6He0eFIXwn3jmGI89hn17AVJNp5HOiGmJ9IEvxpiei8/LOHd5ocTIpjqed707Q1iFivIvCRXcs
+79W1ueb0rlWXTtcDQO1PfVCv0LJOnlzesW0TtA6YVhYFIJojVRkYxZlgBrF/ZWxPdAfg+ET8NzZ
5BW55ugdZquBRpNVMMQUkUugGJGCThsRS7IPW+SfRo3vsOp4RmJKcly2m0hi4glb86ULE2vLQP6g
2zjaLr7czs6Ma+SzvQNBY47F4MpLv0BnzwzkOSSSoLVJgWpikyLsPGCJX/lB+8peAEdxplRjVP5q
Rk6wRDRFdBWZ63PL19RSaFQpRQUT1QDIXAXWRtYmZk8ZmcwOhwMFI8MDon4S6NDIEDjUSj1Za+GF
H401qF1tzITT1fYx6TFWIPxZQtW/ohQmuKdaf0OIDWY1NakXbYXB1p+GfVha3hZlan9twxLNONAw
v1LM95cHxpo/PKtw9zrjSl3oEyzf4jWvkYYnM4tVDiauNoKWr4TZz5Q8x3VAfz8fySXsXNh7mD3w
zS5geycIw33jN8HetfHq9f4LiSLi9QFGk8PCi8tdJrdOXBE7Grh7T5vo7ya63k6S//ZmwJB+qI91
zMS3WFTNtXbMk/bbl6mwCRRY6NsWASqbodX2zkFVntuEvoc46mLHS68lUZD8xybkCJTefaizjZeN
xt0v2CHzxi7e4/bXaI7uaxxIqEQR8DrginCZbM7u2AY84udtQtJFGDzHBY2QYfmVJnXuXvnI+iwt
75aLcWdICNyGr+dVDGlGNynvgKJxEtsoWjJGJAm5dE920P+A1ncfeNpPmtp8EZ09CJe+EvXGxrxy
96L6j+rCgc1XvrZxUXEvSPn6+Co3mUdSHFsA3ph+u5DgZjorgI/HhnOXkd0f2LcpMG4PSqFnWyeT
eQSyTaO7Pp50ntFgE1oSAR+crlvY1gaEJch3FTG58ZIwEvS22IcpHJeoiZ5ZYzWznnhbFTYKJt84
d3meQi5g4NM2zHS9pr0pGXtXms8gHuAgcOT07vVCxadVs3YMGBGtG9Xr1mraNWg11Cc9gvDlBOrh
TnX579asnJTHKkmunUsitmyds9Gk91i780lSefYN4TCGnWVXqlWCUbBKZA6hFetS+sW2HQ1x0I0P
idyM8Jqk0j0XbGgX23EvTmcwjoI7varT6N2sm/kyo1bak+Xz0RHLcUpJpdnFuTPsafWO/xiVOiR9
BnshnTh23cvjrSjB/dF5Tfk8Kn8bW/7wxpc/LiKyHxfXHKe4x0PPQrFEybdQiu6WDF5ywjxPId2H
1TxQzDYY7bmAE8lU0id2jxCeXhmSTNMsfDYxGzGo8cQrZhDsZsR9bpqS4rOkE3+elXnyBarTGdfp
ce5CoE/YpgJWUyw7L21oC+KhpuOIK5IwU7wmBn9azIRgwopAfiKHXkiF004oVCClhe5ZIdxFgJ1M
EH+rLLwbWQ/RMV8AW/5k7kYHa30bxiVGVnaVdCzzeyyQUsfZr388T8t+78hYuT4e0pzQLTZldRRo
iEwRYiNxnGwTx4HB9s6xOxjSTxzZd8M2kK1xD16X98aehGoJS2w/ZROAUeSMhOq5r3IK3kK40zfJ
OREXp3tuMA8xZCZrtKdVgjl2pECcUD8ZmDucEkqMMPHIouLfcCUg31g499nMt7t2ln41abENGndn
RihlSoN8v8d/kaRJSCEUbDvBPhFmeXWLm0h8jXHBEoJQbz3rBJyEE/79D6NvlPU6nUwmpIVE5Nma
YDCnJB5285JDUsV1uQGkFhwCzCLvnHhok45k5qyqxiZfvcumvSGqeZ82+q2X4jTlFX+3jXJz1CLe
ZcxurxQD3SEV7VHJ/qNh4voHlNqamNp8bkHDJLG75hUOyG6tp60liN/T2dQ+D5R4782g6L0G1XR7
PAh7GlelT+N6DGEbFSK9cWblcD3FL+wk0Fuj2WbDDIvjv7/fiIt34by0jEY4WyLQCglBcOG/bhKF
SRaNAK+iJC2gTLLiMJJuQbiR+YTeutjBVui2lZ5YRjoDRV2nDl41R88aWFOJB9mdQ/Mn6wZDgdme
9nPg/umVbXyjqQ8EaHm+oDKTp71cw5b1Gqa1/5wP7iEp4qNlw2XATNYi78bPHibO1k4LhEbM7G/M
9Z+WHfyoYtBYKkTLYFiYzyPD5fja/GlDB3c5l/HT4+n260EeHrc7XmGGjksrx2Unb5gPbSOLsTPS
CJ9+f4mXDvVoEwTf5vA1mvpkY+pAvsgaKJKdoTpc0fEKN0oa/v7f3hYhYKnXuLKfqK6TAwreGYeq
429zwjB2uYuTpmGwRW3ttQeDTx+QHQMugWW17htUzfns7sMCX+TKNLLfWJ7LHSCWzUgpPiOn7YKC
XkIv532JqvitBHJ8nLTTXUDkgusSYjNgbkKTXz6JhQf6SEp57ACGpXniH4s0Niz7pINmV0axdXvE
YoUdPrbRt4gtbl1iDdvoYHfK2BipHDYztuh7KM0//HZoqzwPgiYPwIVojL3NTPToG2AHusmdPTzn
dX2KtflBXpp+NnpEIbWpf446IVqIzoLyP/5Bkp3lbDWnVXjVinArDLkkDwbIEyw6Ozvgxv5TpxCx
Z0aJptJgMBl6BiELGOK15xzYZL5yxNUf85JhiXUj6hYhFRjWZfXuLAScrSq/1UxK1ALCn3GzMlLn
6Iz7mXxb2605ybVpfSHSefoVGMaqn6wMefJXDAbtXvVo/Pox9i+RHFFX9wsnLJKX3PeYltsxikx4
UHBuoV2hcWwDflH2zarhhfBtk9iluEcOdcKwOaasJm94fH6sOviCmDJkGWhB28DIMzOOXXIPqmVL
ttJMbarU3eZDOP0YU4BQSeXu/l1rVo/runScH+RV+ZgObWg3pcKHopiBzu6EQcwI9WGsrB99qrMt
zAvwtmV/wlPHISPGySVm2zklNvqPZrLx4xl0lrI0/c0TbX8Ix6Q8I0rHhKjT0PM5GpbbHwQhhwfE
52DtCyZXmBMrUimfq4qEIGl19fNwqETRcfYv5y0B4ygNemdlz4oeg+1WOAyEcYgGKuVaG0hbll26
cYFaScl9MTpi2GgbPIg/kIe9tIq8oD3LYV+MlrqTcZCt2zQNQFdzUirxyzyercdSSENUfBUOWerh
sjJEZokFwXP7Uz4upOOs3DYLl4K+yoC+dbZ+xTawVr15sIt52bnqrDBBzTsmNxVYkMcG/LOPpy3H
Vbb17QNnmuYeCKrvnnDLKpPmwX+sVJ2pdi0Ta/Jy8eYEC1N2aHw4yG5MfkAQHkRHXnfSf00qTcl6
Nz8fv9W03HDvmAVN+GW5RvTbX63W2hYRd21jmt2x7PN5103Br1g5b3Yf9C/ekhibRgkzXsTOnMZH
ecebukAzups1TEerqby9M7r51yQROaZVjj9VN+Y27ovmaaoQHKWid2/9EH0aMDW/RrjEaBmE3ptc
DCvdjeUO4D1wmeXmGSmZMAbgJc3aeJ3UunjJG+KqJlRalSu7ZzkwATRL7yUwJ6CaS2eYGLJNE1Tx
pUffe4NG/mWIsD82AMpocoMA7xvIJpOfbGYAh5ecaCM6aBy97YFNW3NY3Fj+Ys1JgvHp8dQwokSB
RR5Yt0ziayH6AxktZIrmHIWy2DEOpZXV2Bk4cIWUAmfDra9JCz11lPJegb8GAsYfS5zIYmu4YmbY
9HAd125mt8fSBHnaZXDsiwXUPOPuxXcBLbPw+RF5icLFmUV6jC1IGUNV4I5dlvvW9H8CivRflcui
YFXJMq8Ewe5Jk4UFWsyprRMPg0TroMJrQsbZsHsnEl6BrCAdIxrB46zrzasgaNOLKnHrWWb57k5y
/PlYARheNecRx++2b7kzJqcZNmJAAK0sln+ZjcGmwIiDx88rbk2ZDBypWbsK3SEft+2ZbOWGNdlC
sWcXn+OAtsJDpIBBvcB9XFXlJVXpDGNjQska66dmMfFVuNM2ZtDwI0IDapNuq22Q40dK6m68Zn8V
i6mXf/rd1N/CtPKJxXbLA7h9DNJsq6sQ6/CL47bXEEEAUT3mzUH/ta7w9ez4E80DfWuCa/U28Slr
H894lzg11n68702s8wtaDG83V4JT6ay9K71NDHsCzWFAf2bbdF1zrLvpN12beF2bQ0c81W/owGgZ
B9IGXBA/XWCEW9Ko/Q3T+RajVIWVP5bsFpGxEqg7v6uO5OpxTAc8nXPyKWB0ITTggtIvcxuFLwLT
2a4erPHp37NVDSRTPooBu+2xygAJQCj0r4QFHHv2WXxhiR9o/Y+cCaCdNE51gKEQn/PA4Si0pJQJ
FtqN5Oi+fezH+Kf4ITgrxaFHzsqtR23pIstWP8ngso7JchwXrsLkKo0lntjDYjmSgDlxaarCfU1b
F93V5PK3m+iolzUP4HcnbqmKhmvXoikPYQE8Iglmh9J6bhrAVkBFVmB+mLxQLDhWfadDFm66EFOp
wVdsbVMn4KUXSpeILnHjJ/da6YOjjGcwrxnTrwE+SYr4BdcQbVUAt41ROq+EQQ2YjjqCcZKyXz8K
ziHJ7kFCtnosW2R6CLKOjyK1ljbi1Th91dP9ca1XAa5drRu4P9l4p0vqnx8lKlBqpGCedQnJFrxz
p5kbmsQdCRaA+bVvsCEuTjFjibNhGupsDYU5IcRLc691slGj/2ZzG704Q+peMQO8dMLsj4NtXujV
Nusewd1phgCHftGQ596N39u42jbuhMW76p1LYLmftT9yRSxHKJuwIozZ5hlaQ3eW1bqSOM5ih24k
iBEqH5HAOx3GUyWDJ1K5ciLPJjjydsKrNRgX0IvpFbYfjQTE/+jlXMwuFh7StDOdG2L4AZVobhAl
v3am3r0kRdtu/nUIGIL5YNBumTLf06kEijgU8lYx3712kadO4yf9lJotLTTuyexgprCJch7QrqPg
ALHr9YjN2lhhI32KOwz7Aa6EuLA2QwBjAYVXdNYoVFGTF8srmxkUy/zH5Do8qVoHW2wzDkIsvZ3A
drhdYTwVlsPLEnjEYI+u/Hgs7bNS72NZHucsN+8jQr91aeIqbeb6qFzXfmnIgtp6RNSBnS3sk4iN
X0EtPuZUJF9uwMi3IrA6Rl3zhjagVchvPFjYd9G23yisxotTDu2eWPABqh9toikD4mKKQR8t6awm
iQt7KiF2/jvgGnX6aXCPflRtMK/SXHpXeqCgQ6fmsxWFvs0dyXe5TJDP29/8AdC/msrkCaOiv7UK
emP97MdP7bm8PLYPHUDK+bf4594c7e1lNBcoWVwfb8kel+mAI/MQJYPzZHT1Ry+s9Duhz7k/6nvu
IN8McS52NcB8/miD3xtspnp06fzBr9dU+zu+YudyYFy0tukZf+GB3lB96OHsnMfESM5UPwQ8oHIZ
iPSeu/SFWiB7z2eq1la8+6V3SMG+ES2s5pVFdzUmCYq4c3O8aHdC3jDGI/o19SYDE1KLbl8xpDBH
wGsKzSLW77RgsDh3+phFAGce14kVY2NX48Zr84owhQIQ+BA5qzyPfz1KKSftvtLq8/Gb0C6Zr5XD
kqj71ySbrZAlbsyu6Kz3NJfMDcEKTAwMBg5VDBnsEZRI22z810BgsguEg4ttVTYch82h/duajOJi
S2W3KW0eZQ+FR2BC4PNHWI+sf68D0qVtkRvDzhzn4eXfwpyQb2bjLH5cXAZ80gLFvm5x8KPvteOj
qTg9IGoq37BOOxxwl6JoCmdrzZEkvlb9N2Zrq1hH1LaF+SNRoM/dsfntLbdhjohpTzKBzU7bJ68w
MEgm7qILJywgXANbdtIeRxdXXtm6H0UcGe9TwMEi4dVEe5CHd5+jKPw4K/41Z+8WMTy/Z8USIlRe
vQRTTlk6J/nhsTgKHUQfk129e/VYPDeE0T0DHHuWtZbfs5YxOxaweGditfieBiNCMkOk4KQ0dSMi
smUPR5d8zQBhTY8CbXmoTXp1aDaOjzJQWOQXFZWtr0YygXIK2/cAL8hjm5kzeNeO03fGKq+JIfgX
9xE44qMFGFeSmLgNixT92FTU/4+zM2uKW0vX9F+p2NetOtKStCR1nKqLnDNJIBnSYG4U2AbN86xf
34/E7i6DHeZEV0Q57E0CmdLSGr7vfZ93Y1Y0hThArufQi7guzUPWV3fCm/0PqobHC8NdmxcX//kj
T0gsUGl0XaAEvUaVIqhT+NGR5DJtG8mUyXkAOAtEdGW7NC7nhbEcFHHFbrzcJbojlgm9vBfiuwCW
DSW48WoE8O/DTrRpqx/VzAhoLPvlNnS4ZfhguoNQp/NVhao2cwI6+tS4OD4Z2dIaQ1QRVKatC9hg
zlav60PrBwokSjLeUvYQ61FNaVvlmBMCNY+2qUENIsvY/LtTWTXszIzyVHOKbSm2rcNPk6joFkLm
9YnyVnatlg1vr/eCp3SETKa06BApMjPf6PVtWJaXJBqP18C6AfPG+MYDVFIHupnGPeuOu3J0JMeN
Y1JXYcswH33kWO88YwTHog7VTkIzoSCCVSTzZL+rOiwfedzWF81o+6vJzomptoc8nZKXgC7uW5kp
zbKVlEkZa9G5iQ/OHF+ElRNoT2hBEcoNzDaQZ71WGfd51uVvK7ySIoWtZYVTVGgv82CqJAS4sOX5
M9W2vEnb8HvMEXWlU4RjQtAfIpeQr+nSsrKuQl31HwdgU74+PDKf7XyzDJdepJp3YNTvYzAExN73
5R0aUvcwD75EgrUq8vhLJEwBXR2tnqY45rYMkVmhFG6E+kNG8Q4mBIbG/nIqFb51JObs0TDz/H1V
GtrKbdkJB9FYX+lhdWPrWbTXvNZijbe9S8MGfwPoluTVyZFv48XHZAF4Q68WSVgllwYp6UyQ2WXQ
Zd5+vg2lguDb7LUjHTT60rbO7oC0b9AK1TLQDHerdom7nCPa8oANGiWEe/hQFjG2kb+UtYnbi5Oj
RdbzTsUX4hOvfVuN9KmCTL3xZCp/qLK8anRQKTUFuBX7ziUnNXGKbPRdWcYmN+Sc6/WRcp/TpF+k
PeIK2KmXUW6fCr2lxBhQAptrqTAO/fRkVL2/HtL2BxCrCaNZE8Pk44hCRtUhtyaaLYnbmy7j1A78
L0JmpoqzG7vhhg9JGsn0M2x12enuunJb/cwZ5EeUUEVGAj+C2+BgrgYKlV2n8Y7zee6tslA8ZSS6
3ZYGWUGTjV1JxMVcdNXZAE/FT6szJ69P+kphk0h6V3cuh478gHmQzbuieXZUDA+8mUC7Nf+3yCqo
uMTyZiyshzlH3oi9Ym9H2CVBAG84DHyhGW1zEXXrijIceIwSSvj8TxHYRM8kqjoxEb9G8AgfGg6l
uCmHA9K9Cwy46UkSHXPSWOzn3zfaIHmD0ChWbqp2J6maAdIkAg0Am1Nka0jhkeEQ3AZpfpLCx1SY
ONytalLlqtVKlUG99oY226K+6BaERjwilcfNNLDOz0+0WZiXhU52mDISIt7IH66b3GC+blj0KQLn
8iK3Wv0hG9NbLMCwbjurpUcCDiyManTsYVrszSH8FtVZstfgyVzVLhonVo89vlPQtirVD+IFV55Z
v6pU5G5t3IaLKtI1EmqoRM23cP5dZktkATGxGN4stT3OfzMkrrq3iqdEz41dpromVxx9lqD8W6Ta
PWwVQnPZ2jEv0XKYX2EiwYtiuBm2x8k/IP8N0RVO0aAet0qLHh1oeXDl8eBuSQBAMTVNaDKOnkd0
WHOc1Ej8QlFFZPchEX600C1NmR6cIUVa7ea3nNAA2nXyoBrBuHl7PL2Jg1/CX82TNlrO0zuKpvyo
D15x8RZrjgTTOAbZS2n59lcVD/EmRygviJQBLRRtulCEhzbp75Kq/2KwpZyPMWk8jFetgrK83HhN
wRlU7fWj32Yjxxj+ngj6pdFDDJb5ElHQt05Hc/q2TcmdHN6mE3SnVOV5kXX6GAmk7DLg3KiEsAnn
7SumXoctgdVu6vhOVwinKCaM1/zEpRyH8cVTph/Km5aGwMVgDN8DTNsnbEzWKSHndl8ZGtzjqH/O
1fgS1Ap9BY04DYaqRoWTP0yc5FdZ03PudRaileI82urpbbU3bHHUYcm0HHavqtQobyQjZSlsojTm
orkRox3vWCiDxL5o2ORQuYHtQXirvP5zlKc2Ja3+HOSpSt0wNNK3HdUwdFNMkbPfn3l+vCl7/X9R
Qg0LsykkjiWyfHthbVs1CrbeSOtVTYzyYNs0uIfRbJeDajm7XKiPEh/jwdE5mfx/vBnTwO9haCq1
e+tDELhqhU2olJpcFQnJgG051cao8G3KkhifUW8tCPmVWOptHa+7wbZ2dRI5UGn9aJ/lSfJZSu3H
QHAhaS2ZbHg0XegqAvP316YN9IJlxlPXnNRQiHptvUaAoK1I8GTPnXtr6ac/2LaKi9HKzrYiHiH8
iGVhtJxBbZqvf7484mNoNe+HCY+0Vc22HemoU476T/eKUt0gcrVW1wHHykXHK9YBZcnRuRZe0G16
FodVYBYxHsM0B5NuDW/7aaZmRL9aeIH07VtAzveOdpnYi6KYdK+Bv09oqfYDgShFrmbYuQI2Rek3
226g3rdmfwtMzd1KFSEyg6T/JHfdkh+G4PSxBONXqIapWprxIYubXolSqDXGvG6oDn0jJ/sY8U+c
l3ufiChPRKtoyGkP9pWysnXiEyhV9qfIEUCVm7XbKM7zEMKemWszzcCZCIhyQTqm1BHIp1dpgpb4
kGQR6FfKFFAKEGoZaXb2TMwjuQnGn3phh2+1pHrA3KrctkijVScD45TAB1VU+jRs6jZz3bSyIEMM
o09U52jqVyqXfUFsd71ALghQaOp6UR1/nY/wcVHBXFOQAqcdWB8XYRItxTWQadhAU4XV8lE8TKZ3
0RKZZAvyzlUmd5S2fXxhWvkO83F3UY3GVw3jwyIPQg7XEY0k2f/Q4iDjw6UkKgB6n/vRGZVg9kFU
XtUEzwpmK3K36zLbCOYOaLtmfvjzoLQ/PiSqAASjqbpm2qbliDkp+KdBmWTkxCSj7q9NG7W0R0l2
rbTw86QKaTHL2hdkvovBUiLKY0i/6WcRDX4hrRFJgWaTjmKp5K4hlwcPbD+IgT6o7MWb5gCKR4Z7
QNHuqyR+FEOcbDBCM/trmC14U3QuFezGb1UEDJTBcm7OJiMWsNTQt7pmWQu9y4ytC0fi1B/mAzjQ
2T3a95jGCsXy3iLcJ2ldDrQNgkX9Ja7aKYG5YePYA3aPJos/rgQDhS3lKUQSGA47t97Sx1k4Rptv
59pznFPNCSvSVjSzuqmngtBo6BwXuRgX2hhuKS5Hm3mz1XoKFXOET3iCjVelLS8cQu6FNB91EhwW
XeBuY7xNLJsxB78x2sYd2gu0LIuOIv6FJZH+ImZnKZzVJkZG3d9QquCT6U//ON2oTH82egVU4qiZ
NPvDc6mxDKttNqCug6FP4F7dF+i+aYmiqNh1SX2v2srOb2oiZRRwf5nTP0BLzbeen/a72rhOZTNs
7Tr2v0Jo2lmKVt2X+EUvg7Y2WZn574bwlWXdRiEl32qT+kBEe6Myj0Evn5VQOqzY8hw1BaEVFuEP
Qc+WvqQozIPX2wu3t6M7TxGHFBgGqxNSmTQK5ObPA1xMs+r7FVKgtTMNZhbH0n5ZITs/HjS9JXa4
jmqgo3QZr8Me7JhUASM3U089zBArv6kEQuMYObTWUX1hO3axaFSiTvdeFQ1bXyGSLJqSdfWILLSg
yC+KSethNTRd/fGT963/km/Pym7pPJBC0g5U55X/pwcTHfToNTCrV4ZWvFZ9oR8oksXwXTnzN5o8
duEkplMQR+id2RJJEBRrRCOPSZHcSdM1rgQ+OE011AviSFY85exiJdkDfRh9UUYY/SjctAtQpDz0
hHyYSqsC4KfWxEPAJl8Jj4FrZPu5cm2GwvwkhFz7dXjqtuGwbhh42NGlTRPTT59vEpkNWj5aqzwd
7L0CnHSPq3MfmUGwpJmLYdwW6Sr2g/LAQPyqDaY8ZTDoyii3Fo4KGGeRhVm4GRzIZAkSi8ees2Xk
TjKKPw8h/ZchxBwppK1quKhRQKkf9jVFoTYe2AkPbSj2d51u0SaqqWwO9Jb6CHu12SnZMccbPgw1
kCcecMsNVpiY6uusxFdLIEq2peuwli01ylok1bnEyBhW/RNmx3zhiKJfxmzVbjJa2SIng0AFybJU
y85feNT+XqHIx8IB6azlF2VjPn3yCaet0LuHhE/IGJMsBRrO5Hkw/nQziDVrRtXD6vq27aflWa80
sKgnAcMJ41fIngiFHDK/zinbdRzmxQq/OyTbmqSfGB+sYhNn0FNmtfLBWs2Lp66DbsXqSOsq1O/m
9vRYk5VJCKG+itSYWMxJj2QH4sZMEML7bXLvEPdxPesyokgZdyZVmS0auB42hcI5lFnrz5/ccD5+
csk8yR7aEGyjbWbM98MwUEVMS6xhIZu2Uz4KnUVMJU+WQ4RBvgPSpYC4p6atQ9LDqjz/0anG83ya
zods2JdTKi4sxHSZG5GxSSx0GrFFxG5aQbZz2+hiHDSxL+J+qfeacd1FI1m8Sa4vPKprK4h8AE4M
rGetXWLEN7CgpFIpd35YXUQhFhGlcreTB5SLlhHzPhwIt6kgaFOEmKctw1EvUytVLgPkLex1dUSw
A1GWcXvPAHJONnm7WAaCYP3ni2f+7vQhdKo90jAxDZsfnuEosPM+im1jRZvQPrrZWNxyFLozYJAj
tlpKw8BROlAny+nXnTNrEISExoo+uW6e/cpBZzh9o90QslFCIsTA4QGsnDZjyjjQ+E+QXGu2JdDg
t18wZdtHaaj2UWS+zTHV5qwtsOgEQS2IjCJBYO5Ksko9oot1NrMIzfPCk+uGt65XVLskMO0j1Xci
xynNIm9XzoQ10MqhZUATj7hY97ul18SmWKK6cGPtxaYYthsH1grRtIyLwE6O4KSMT85OxjSHfHwC
LcthHpz+L/Vpl/3TE4izlIOIDEPO9RYgZpciTxA6KGkr4jjhUZ9IURA0LNxmrQLzd7IbOn/XKfZm
9mvVUQ9JqBxVFNWz2Jjnxjlw6OyXHg2WRaIaWNNrZ00RAFlfp5AUqCMf14g2Wg0C3qc7dRQrnN92
Iu5qu/42NJaysxWK/pEPgoTIiyhDKGMaarKR7GBRXUsyiVxaHyHm/52cZr1Y5DUeIhKqFZimfx5s
2i87ValNO1RHGrZlqtjL318hQG88VEo0ybhZ+Abne1JTn7LAfC6DBuqSBzia4EK2YMx16V0YUp7D
rXdhK/KqUaT+yR3TfpkzJUNfYxPIqQ5P4seZA1NRaChUNlZeSeNDJNlVAp2/4QwRA2494tDH60ut
D4G88phVrrd1ci3cVkKD4qs4B1tXlI0+ECb15wvF9ubjWMK9KTQbfqjDGcQyP1wpBamMn0RSJZpw
UdMiuzVDApajGtgxsmRjGarR+BTG+iMT0XiLn+lNOyQrTr/oe4OrHtGYNUmQFXMK0ivGiOaAM1zT
Zkp93G5TIUxD9CQdCChmqurnkK3KCujQQeaSLOpmFKuqT/OHnMMF/A2DAtcwxl+6oEGlri9mdS0G
pm/wqIZ9ixBzyZxBJCNr3SLH0L8woq7Ye/B87/ucn+ciuvDoAV3RBEN6POvtKg3r2qySkK4NtMGJ
SSQLO84ciMoh7lJ4KzY8KuWx8qsnsoAt0AIM38FVLbwMY3A/n1KjVKer4ACUzhPh7u0pF93GQuPI
7oeolf4rQgHEx8Kwt1htaMIaCblsaZFth26k7VOUeJWG7ljb8jQSOpXmLn0mwlpEEV3qsH6vFM4a
m76xSQVKVqCKLDrhXb0ZcixNZQ3fAeEuufOcRXI/7ziz+uoEabusI2xEedHEu2KSSSuWa20a/vu8
uqZxkywT+MjkdqhHN1LILTWuihYboe0RhlhR1zBE/iBK7U2TrBdyig7nKFBWNX2p+a+F3YJqmnol
HuDKhR/qzTbRLFTv5KVKq/2K2JGQkDJydg4w3X1ajt/e6psUOgoSPuIKJilOrC6H8mGSqXwUhuPs
zIB8nIDG4D0RC+YqZgVXo6d0oPHpRJ5gQUAZJ3o47KMkALephmCrF90GZ2IKmEAnqbTFRTvvBOBa
VouGfeG3phy/aJb6JqmXnQ+Myxmr6wYzEYEwyMPIql7pRpA/9IELOYLaIsPhQdOgm1YgVPG79BrS
iia5b8xRvQ6a8ZxVPo3sQGgXfg2VyUYmSthdTSpp2X+xoZehQ2vLA3WmgxgattUjORE4eCZEcPIi
u6y/rcM6ughAFRKbcGtwADyQhbIu8fTO/YAYugtZp66+7CIoixKv8lLrxbmr2d0FetMdU0M8zDXZ
ykVu6EH9pN3lHOe/1W392hkW6pg/TxOm9ZtZgqWb4o10DNWYD04/rTgoDWMbELu20jF98NwjetBz
DxxrayLVleA8PR5gofjKxfzFKd5XjTr7q2OWu0FFRaWZt29nywqT685MTOcwUL9tJ4G0J4fvJHCA
fDK7apfnzCNqVNT389j1zoZRI01qpXHRR9KG4E9CY6NCk0kHK9pgWnH3PhKmo61bCLVNHAIrHUv6
BuYK0v7KBTkb9sa3MRnIjPMI9SYRbGe7/R31J3vp1IP6NSWxFviN+OJR2ZXAii+8sh04BxM4pYsB
ebLhgs5yxTFuymGdW3RJ/3yJxS/7I+FYpsnOmk2JYfxycPD1pM/CoCSLzMEWrNoWAYxjMWyCGlmz
ldBqSLFxra0iePRQCk54tnaDfxZTN1HfUVX616UC1qELw9OIcc0W50yka+Q5+QaVYHgRKUF4USXt
Jxu7375xvBMSwYpOwrIzjZ2fxoaqVW6faDmW29yiq9VzJos8B2BSHV57GcQ2wIE/hDOihwWORmB8
oYkFHjNgXYlC2A1b+XMl7Nu4TGg2jddK4sstbAAx7Ufu4stepN4npXDjl/0B75OiM9Vew3SEqX1c
9XoUikGhRmuzOogwIaKifaxtpDBgpfA5eHBW41Sixm7a8S7X0DpXe8wZFt1Q7GRuH9/LcnwMjcC9
rX3rpRdC3RX+oFwW40j9xnlp7c67rqc/DHeX9dCpeucutcG2jnmy6mK9Pqppnu9Kw7WvihR7Hahp
9vKZC5y18ta4uuBBAOYnZXE4skLvdFHKoyUnxRJ1N7sswuOfR6D2y9GVKgJ7E64GT4fJIHx/I81h
QM9M4fZvf1jXBFQcOXmEiqCjH2QrKib6Hp59tw2s9FZV8ShaMrz589v4TRGGt8HpkoeBDRPHhfdv
o2jQE9kjNB+gzxGnyS+q2Ru0kOPwTunv/BKQJIodDeMltPyQvfC6TysW9wxpgNroB82B+hg4SbjA
tOyAO+QY2SaewwqO9iCR3XfA48H2k3f9y+M7FV74H6VPgaVQ+/AU9EBMwyAKsSaUVILcDhcrYSX5
CicmENEkwGsXdWKhhSwjbEaItR+VRw1x3mUfWC+O03ByCCPr6CvgCYSJIqaSLPK1BGXvWAoNSN87
BJ23IwhgePjkzX+sH+nTlD49Ehq1L6Fb04f76RFOaScYbOGcFS/DvBgXE84hnfAlbbKAKy6u8AHc
5lCd9jSzCAc19X3tRNgJ8OvUcNUSMn/KZiWT1N5WTgRzygsC1G7aDtzqQIxcePnJW/5lR80UTvFR
kzYnSgtD1Pu3jInOTPTRBnUZpAAck0hfq6A2EK5qhCHZ7kVSf5mbBOAY7A39jUfWe7SbU+c39i+7
uLvuOquCzJmOG6PriX1iv7eXObK9UFnPhwCGIpMQiXSJn77MFo8/f4h5mnl3kKMZ4gj6ota0/dY/
NsGMTLX82hVkiCU6Qr9CBfQAjWDZqgFV7SBCBUhw4Z4TrHVXpO6FGYjL0SlWAOftb16N/s3xlWTT
TAweDqnlZ1P7L9Mkamdq8nI6R8mpMPz+IqdJSBWtVM0VdC19b1sdpkdYrvzHR0KVskXLdLWsKq1e
2TChQaxzhVXHwjc1p0KpBO32X7QgLxai0cIdz+MSSYF5NMm+UWBYYux0NlU63PhYxD852vymaMj4
MGlXWKru2GI+k/00qCWJY3bST3CDDmHevNFoFegIs/gYhMw+jPLhyQNwb7ThgG0kWKJOzb/KWt2g
3lf344jmZOqzw7KPbfXYt3W3+J8UDX/3VpnqDI0zvTMP6/fXuW5dimoabYL5WKXHj2lldBc2fguS
Sczu8XawfXuR21K/SSJXsG119EMXIgTCCKLgc07IGLAj7SpwK/uQw0K9silPfzJafy1/aYacWG2m
wT7FdqbR8tMFFRTGjUondyvSJDabUSMUKu32TY0IMGgR2U1ixBHyFe0KWyOhAxnNzimAOEJZX8xu
nBCvYQMbXBNJv1EFkQtandifnLZ/t4JQ8LV1h+mMYt3cXP3pjYbsg0rJjmk1oqvIOoLkhyY8hqmJ
r9YGIZG6xMG4YQ0DFXHJIiUCWoxUmgYVQCM9+JGAYAgMlVCQpBMKqHjkxYfQ5tIR4S4JxSy/iN//
fHl//67pg1Fr549fahZtLxq1zlveNaaJ9SghHmWOrJAk1RlpJ+W4DzHIAyXtrqrK23ayyo8YqG47
G5bYMOC3b2ogGo6nnwt5qPxWroUmkVo3l3PvIaji+rMJ4jfVA8naYVi0TFTmsQ8ThEfvamh6Q6yE
iullLmz4Qf8sIrvZ4SFcJ0X+dlhRINguTDtUWB8xf8VmXN8lnM48pRqWbwrSOPafstC7tC0cGLOB
6KuX1MNRdeN6lRkO7I3IfRJakd+qVP4+ufofBzc1e0ramiNwdzuEF34Y3GWKMKCKQbORgEBT2vag
tKSs328bBg4DuyIPD3O1Er3osQqLKwOR2TnJqV82Jd2PLPVu8kHtrln2QNn4+XFC8cZI4raOXvY7
Rb+BH5V/xaim0U30uBRTCz6O1aPmh9q2zAtrP6sK/vzRflcMc6TNPpcFk2nw403q2t4E/YOC+E2a
CBIDp7Tv2jh4S1TgDlmChuGSU16VHBV6miujq8drPQQJ6QZQHlATqW/7pf/63v9v74WwpHjwsrT6
93/z7+9ZTkgMQY0f/vnvy+B7mVXZa/3f07f9v5e9/6Z/b1+yq+fkpfrji+7ZOGfJx5e8+7H89r/f
3eq5fn73j3VaB/Vw07yUw+1L1cT1/Bb4HNMr/6df/MfL/FPuh/zlX399zxqU5/w0L8jSv/7+0v7H
v/6altD/+vnH//216SP+66/Nc5m9/AMCznP6o/r4bS/PVf2vvxT5T3wNEo2KxkhF9zGdbbqX+UvW
P3FXsYQw81lMI3OZMaVp5P/rLyn+yXQ4rS+CBqdlT4Okypr5S9r0JfzUJhlxKF8c46//+wbf3cf/
3Nd/pE1yInulRjckpwflP3salgZOEIIaP82vSWpkTw/aT5OvbI1ISiOGY1aMyLbpnFdQ7zkS1g9K
huYCxbSDkbhY61Z9IwJK6206EC439bhzCKDEEcFN7LxVz0l+YSZGxIMIzB8eu1rGHIXyUw5CA+d9
/xz2BX5UL197BlD3YigXKNv7DZrrcNna6maU3hV40kXRvGACuxmq6NXv7KPVo2YrneRS0fk2nE4n
nQ3VQpdU50rn3gHeuyCmYlgEfbvH8PAEf/dAXfyB5Im9EMBsNJ2eBaXlOb3GDkcEOf7XWi2I2fHS
Jy3KnjTy2VbTTwuG73pVfrb9/SDmmi/ztCOzbFpxNrf0wwk2LQM9xiyoL8nJISzaiSeZGai6XG2X
riQ203Fz5BdDvdR9kOzWSBBekb4aLiJcpr/76VqEDhc3oHuxcLL0oBbiIXW4svCWhmWorfFp31uF
stZL87IefJI1nYELk3vnKkkQMvJ95PyQZeVEyzHx89WIiIpa4XVZNPgRfW6/idGa+gzHg+ld5kr8
PR4fICzfYxJ9DVv3vgmsswa2sDNQU/gNwRP1o6i9s1vYOBZGumsBkbtwas6ReUKm12LfGwGB9TRC
HZ1SMzazhePBnjW9bqWhul4kPlA5vUW6mLrKVZmzN248camZT2WWnJDdg6Kx7WdHgYkU+Sj2gIQD
QCCYrG8SMvLqYSvqFTuLnQ8gPMKrslAc+75suLEjFtXpL0aqpouOhEKMe9Fe72W3q+zkAe06MsmQ
z1LKHnCZ2WzR4kC8NeInAcaSMuB4cIvstkYavXKi+mtn2k9N5hEgkV03XXoyuTYAlF/01L5PCXcU
fXZfdYxHRkRFq46uPj1WDP4J18cG4oHQbz+9uFIgL4xoLHCJj6SQWPc9KhIMGqf5qQKH8UTYNREM
PdhXVLgyfFUL9z7LHc7WpbJsOIJiFsmWth1gezG8V9lyb2l2Ez3tgAlS6iNSTqTCjLJpXMOXPKF8
wDtZ80BLsvfi7ps5WNViCPBS45LZjUb2CqGcC6F6r0OKGafRz+X0aZqImcAZkM6VD+D5AL551lbm
BqUj9zapoqfA5pxmQ0VXVWtcKBqfG1fSI/y1S6fi0mKBey206NiYygpU122LFl5x7yoJnjNM1Nfp
AygBqgcD6/Si9sinhnDRGWG+phiGXaXyXot8ZO9cN3d49gjbjglNNYxsU5XhRRwIuoQmyjMwcxit
kecquL2atrssvOxuHvut4NLomHPhD28GPb+wfe15/nS4iD9pus8CnPezqmlSreYoZkhTQM17P6sa
igLctskEQK5wb3V0/FIvfXbsBKSJop/7TBytQJ4if9gM+CJFp9KI7zsag6l9ovPuEf0bPtNQnIyG
CmRvQsYzl2ZyNjb4/7Jb81YVPAd5FBFDRPKTpR5LE+Rc2GI+g/2hEwBqadpLbfAr1dI+Ta+KAKZi
fqHPHJPSEQC4ctzvieOvYULwfOTjsKRJf92XWNmp6dE0bb3+CKz62OTJs68g11bABIU2XPEoecYR
ywGrf0E/dB5jcS/8YmXiusZvkwF5sykqk8wH173duRM00lLTL/SbFuNIV9Ln89GsPSkYkhepFeyn
XyM6dwE/4Ycxfd7SgqnO0eUHvuEJEjd9egkv66cV++8F8ecFUJtlcB/vlW7RaWA3yZ7SmEoXP62A
XDYRjAHCQy8XZ4fPNV0miLnH3CXA0rLP6Ix2TaY9xVhDMYgnm6IacRZkwyUHkPvp1aQQK5jCo3Th
EBbuqDC6SvEUdKC9Ygt9ccEEpakvihU9U61ea4rx7KVc8nayKPQRV0srVaBV1k1FEJieGWdM+ika
cx65Iv3WKzWdOYW5PHvWTJzxBPrekUj7bOEaXGpW8lzr1l4tra+xZAw5BVevZ1riMEVmZu/gjnFX
FajfheVyAdlouOBq9l3KJYXbQZlLiPPUK8ms9gTd5SRsPun8lTHIbsy0Oo26OGZh4oO/nZxWZBN2
kuB4+O8ppDBQNoi0Fx6jMM20E/69KZtgXZjVxjTClHmNlzWdPIlhoGZD6HxkgaHB7kFhMVuqoUXk
JVHwEjXWxi/OpOhx6BiDKZGBAx9owGVqim9Wx5DHWzuCIYig6jhutBthCJsGVNcoj76WcXT15+Fh
vdcyTQv3LOt1NI2qhEHB8P3oUBslmESw2lK3WKDTAPqoDerSPo0j10g22TdbZ3yrAwhDj9Qyos02
80OXMaY9ltzcLWkha+eYCSCL1OP8RS3gKaxDbpbMzrXtrZHfHsFiPk+vbFIq7v2QPCsxv2IqBi6E
AbyRllLUxM95bZyxsp+DzjnppXXKTOiL5MadQs3mWkZcrEbhXk9vIBu0cyvUo+4zQIENsGimVrak
zL8ZuwK8Ir+pbs90b9hLwaJfKKl9SMQXvm9Y5iB/oP71u1Rv8esFe4vSPh1iGF5glPbU48BitFPI
Kj9E44/W5Q9ic9ZBqWzmSUDRp5Jqs/OZ1iQT3sDkp9Xa+c83yfndTeIYrqGGoSyniQ816CFVKj5J
KZahbO214jaTlOuq1tJTa6XPlZU9I47PljUh0jWM2KVmMB5poiYVkgLuH4+1Hj9PM/P0em3MibdR
0ykDq9jq8IYXQWd/w/ayGpGKLkyViTblG2hpH0mXwd77AM7u1nEbvshjKZOA4T7dA8WNvmYFic3c
q2nCx6rHA2lCeSDbPtKOsq12LrST6epmVDeY4bpz5JjnZpo9a8041e4U8IHkHoFuUV8Gkt6qStBP
Na0pDcLotlsJJgy/Y8LA13eGTXRMAcqmXXi2mc00k6ecUJpVGiFNz2Pm7KHqCNVWSKyIya8xu2WR
MdO4Cnc3DdonolAAp3ntZV1CZnUHm5g1NfraofnnCHEx3T9YPqdpwrZQv5GEki9gzZ9L1ro+YzqH
H52tatEeY9s8lx4o5Bv6rMonM7cx17k/ztzI9ugJITa00Ya/fza5gF7naAqZv0Z2GuvsSS2Sp2rM
T0aSnTi4nEsfGXGrZOzmkmPeKmuZn01jPEDkPLpNfhr8HJA/XOJwZarsGvoSFWVR1Gc32Asnfs1F
kq8tPJ9aU9+xZyFDK/GGLfGra88/ZGr9HBbpUZHxiXWeHZhzi41/ZC+TSfraMduogvY+NPHwNS29
VyCL7KKJx+1bJk1jxYciglvzibcNnIVllPilKMXWfucwZSohMmTyf3UIP06TwRvygq0LYUelGbp8
25eJ/EvUI7sgl1Kx4pvaM6CzVNd6zWnI2GdKqIJksDGWcn9p6CNRSBHTq0jZGwMEAtWgJ2FmxwCu
+bxjNRyuQt6VpIERMC1NxASZiTSQagHhlmzvEZZqS7sh8ZXtam+UW9j9Z6XGIK08gC3b+eBujJKE
30GyZhHfidmUQuMS+jNp0gCZFyLtj6nbyMNAEMKisLx110/bRSvF06mc/WYLXRE+mGSqLwKShiXh
iLwrt+U0oaeAmvP+u5IqVN09CLYqROKej2Ij4FhWJVoRIDhLRYdTYbBpZinL2fb5/DQYIBw6J2aa
DwN9dO8tjZ1pBoFXJ0BjPZ8r8DLszNY6RgMrDc5bgt/i7E6pBOhMXEWB2E3DZhpJxbTL7AVjjrFn
5+mT7Nkj29D60OX0YEujV7gSmGEjrV2G1X3rWYew8S7BOu1wqBwTEBqLAeOHTYK1Gz0Rc/Ra4yzA
LaYdysh/0Kb33HvVYyLNfROm23oIvis15BGDI5ETsJECygaqKXwKqJazQVJe5pP2OMGDh4Ejn7S2
w6szQAZUInRxiWRvP6yDavgaueO+M/xrmI2vMoBIguGJvJbwlnMYwWLTUX5KWY9qRsoIYn6nK9Lm
xMdbAhN/31ffZIiSACJ3twrRfbNAddaCrTh3myzpTj7FSfJUSuveUIzdtLt3ub8dK9gQKJdp8IMe
1Ely1RQjPsb4NQouKRajbOk0r0UdvhKWqpKQ9RjWyQO1r/t5PJDptzEJN1g04F0sbAONnTx1074+
sDjUTLdG75IvBYzApelH4L5JUa9rK4Ifw4McAD8yvCfyjl8D/MLLJjFvuyZ8qEs+czfdbKymCzTl
j9ORZh5v09G7D7O7fmK6Ty+bzm6QIdDsmsvk/7B3Xstxo1uWfiKcgDe3QDqSSTJpJeUNQiKL8N7n
08+3wZrukrpaNWfmpi8m4tQJipkEfrv9XsutjnGWnPPOfUb3PgMn+jxbu0EvHxMzPYAeSuCZUwKr
BV53Ez8SkQrmhG7JkvS8T8E+b6xfHQrENxNocb5q/xg77cMIu0OU8odNgf8q0sXp+b7437EJIexy
AehZJu2BV5TYdJMDgFz2O4rYX6nfeq5C0MBw+VcRcXHAVury8jzLBGf43hcH+OAWpTYbw1PigNEX
edFHGXnA1BAqtTSc7NWZzJLsqScmxb56z2OSn4FDxrmGyMw3KgsGhre66161sToplUoMyPlSRTdJ
2X2V14GdeaI1YDu78L7jNj9HQFiAmNhQRcBFgYDpY+LR0WBpdFhc9K3nzIcU6PqaLh38BubnRvT1
zqpySq3p3q7lHz2/hvgQ8zb6cBfluY2Saw3kPcpJQ9oOUhcFrjxJDKjB7W+A+Kd96GWdvscpB54C
C8kobtIskfg75GIcM6rQrKCR3SVN8CERoUwl0gK0imeS3bWXx6zg4OcaMRNoSDqBAzCX8lwn1Wlo
m5O1XJtdcQKCdJuDMOZ45akbCTsB7C8nVo6l0tI7nOQfSs1lJLp3cHJA8LuaN/EMTjG9LCfNyV8k
iNNrceLHpfplbKxsQ8e34xMHOsWwSs01/cYZbYwbfVQ+LHu5z2WouoHyj8buHZx2GV0nkRc3cagz
RtxVlNC+z8K7NYTQugCnd2df2PZKwfs2KGTZQF8Kb8YSXFQWyW3Vt8oxbqdO1bcJpI1KdBgBh/fM
trzpAe+3a4kasKWhCGk5HJW9JdAH8gIbI7Ij0bLzNGjojNo8eDrLOyTes5zJBR0hJ6YT+nbrAvzS
RLgmO+s/rKlO10DGusk6jJLU7kb/lDcQc/1Xk8GjKoKKCZ1srv1LuBM67za8qKSSQM9Fh6s0sFFX
B8QHcMXUcHugJIjqXggJqFN2LgraEmhH3wMF7W7WSzlUYNmEw2sbZUXgWX2ypa6PBiridAb9sArH
FNhIlHyzX8AF+acJrJnyX2ZAoQWWrkOBFHWgv1QuXCzdLL0Wd1XVL0eakKlx6cqdoqsvZo+dCyKs
r1B/P2ftczM/XDR8DOuCLxhNLj0yHZiFsQQaxBqtbHULTshGLNGQbu1Q/Z5SqeVfaHX3hxkILOMy
P4tBmdsp8D5p5nd4y1xjxfa5cJvVbrxogElwSE/G7O7D4e6iLrephwuqTRMZPBuDcHVkSuxFic80
Vv9gNYQlaojosY1YSXxuDSt19YTFn050pkXWD9zspNmYBrd+1o0XOjNeQzBKvYly3EuNxZ5giVsp
xo2roXpGU7A+mifVjZ+iCdtV76ora3bANNHoVsMBaNw7il+vCEERBcQ+v6SAJOXqR1QLmIvfK5CD
GcbwkQPFN9j7iz0tmAHt12XEYbBsENYp9E4JIzH8qacHjeA3BWK0jtfElRTzRcIDSzg+KcarRF3W
mI1mwb6iDe/cTGZl89rV5XBd+FEoi/Zbsb4rmJCJTLl3Vdhh5cFDBaHOtVfmhFDBd93SzPcCjYre
P+bZfCOL5PT91irskzR4W22MECjeV4+lt/bj6FyFJFFoCYLfj4Q5oX1Y4JBNRHwjaYLSXnpiOotW
AI7jrL6JMhsvCVxcyXAbLeVLVIXfGve+w8YBD1RcA60mD6UQUrZ74SGYbvN5fq7olN5OtgIQxXPD
Rlp69R2Q8H3nlPfiISgg0FQVMHBNtZN/00p455aEcSdiOjnEC6vHMGZ3tfWlKoCQsTh7WIYV/ALW
iUzcU6zSdTyy4F2aH7OqBVyVs6KItxIm/JSr7A3tsS9RBLIlfjzWrjjWBjgjEl9ZXdN5fAbajOZQ
m7UG8MqPqvwPYqM0hpfVycRpq1YPUdzYxNK2y2ju56K6oePiRZpVaXEndCf3IjWtK3ilg9+7sIZc
21+vNVWCrmNKxxTtlT/7MqoxRYTPUz2QYO1qZObgn7um9hk7Jh703lLlTB/Bx5qXGc3p1h3tu0hX
72my+LSRp6nINvZ4U3fY/BCMH1dZWn1JSC1RHOdcAyRyoMGYAPoIP/qcfQA2czSmGYhp1W9Fa4iA
Lvr5WIVgj7hGf5g98ywK9B/m60rG49cJ654U+3vAPHvqLz2MlUE7UBTbvFnMvyx9H2NnZ4q1bKFM
HVH3a/C/jcPnkWF3i3kAUPicDsmHWNeiWsWpAvln8r3tpD+B74TNiGEPxOlJFgoStGtQF6/avDnh
FZyaKHppCJdLPgTo6x1grzpYiZG2F4DkcrkWS3RNAomhaW2tZrj1IuxNSkmfya/iS7a0el54jQcV
hFWrb5GVH8WbNCxZ8djdpF7zmNvFKYYTKyMrDXTVnqaSmhLB8BmcdgMIUcuziLTSlenro0nJt3Vv
Lyk4ztRhrk5jRemWn/4A8BEvtBw/s2q5Te9rqp/XDynUgaawxJNDtwJEfJTVkGmhNOJgbvN9ZROa
aawRFT6j9JExd3FUgZGPiWMm9kSzXbkHuRJ05Q45ZhmPcyQ+QlsDTgGiXomBCDTrdQL+k6jz1SCn
D8OCpxgJ7KTEhCGsAQ50A6iaS9LB3hRwca2+WoHXDq5lR994SQOKknx0BOsA9wc+x8ldYpEQ2DcX
Zw+hFaEabGqSSJ4PuehIkzdHwKnrJ2cGh5F6S3/QMNYVYDAsJb5O+ojSThJmdge1KXVEN3JZxDYW
t8GDsXmpb3UsjAgc66r4IZpc/G9LB28WN2mmqvzTkSki1IqMDbTxbCNpopTEgw96efZgDxcbVQ7B
YNLm4Ns0h1xMQDgRpIuYra6cMkjsgghoad40F+sjtR/CPlkIWPJUT+es4tHopHHWVJptMliAmL4V
JjTeJqamOMpQkT0QeDoQo582l0ZeIGa/2IDqhcaMYg6mMH4LJaljj9EedK1NFCvPq5e+OqDeY23V
N+ZgAIYW7dxcuVmS6iXsGGYFsi+H/i7tArkLXWgf5PRSZ4JhpU8vxXj4z+dohXm07fYbPOuHyBOP
mT0xLpwnro3jWH9EBU1SkMnV47M1H8HgeTa4l58eMl91cOU4JV8xnS6STlqTWGNTn+j7PMmzxDuN
kTdLaQVlY98bRkNHjz2NQQsAPzySU2BP1lVtK9ddhHwSW7EnkjPkoDJCvpVf4jP5qVOuSJyF9ROz
M07rbLdao66Dsem6lbnLPeOOGg0EgTHDu+2A3u7gO0FZFcNvPiwlYABVs1cj7uEiS756SYoKmrnh
vos7Kq9WUlYwkaUasiYmfjsrW0kTq2AdVLOBXkVMiqSobb5I8c7JJi4SyaVZ2u5rqUJML8ZxgYBa
vabVg4DV3rM2ekMEEpCn8TMXvIpje24vOwQ+y7fAJdVkMa0aHDMJLqTY8GbT34XU88MG/WN0flCW
jXcEhz1Odck+hxLueCD0y1/Adyv5uwynVNZoWqYD0Yyz+OB9hetWIUOTJr4HW+82x/uIjOQjQ2CV
S/mjrIunSge+rVMf28RKuIxhclhz4+JTmRwIVKJkI1bHSSv0b+aAOSVuGWXXNxdKNSXRKO6Q4lbf
HXAR1qUcIDraWv24X2cLHiHGtNxTY3rCEPjDDOmOlLmql+7JKx+bBKdmDaiUWn5/0QFca0GqKnsL
F8Gpd956G5S6DRqiDhKyWLcS4ghiLal6My7hSQQdNAiH2XQDoFQ+fq+/1pDyT+qLtkjqh8kOaC45
gl9DzkMrvzUwZ4FI4wRwZmxneezmYi/xhctkIH1N7UWND/S9e3n7AP3OwViAj4B8bI2yrCEDEXuy
TW2R3ofRxZ+dbdm0t3GVfXhF/g9K1/o7neviXlJbZDmkA3/RuQXJDNjMFtrMC+55nJ+0C/IVJBWc
F00hUdi8OYMSlOYFpM4P2yuO87NUcbSOebAlQGqvEczwuQVwz88HIKIB7tRpnhQdtMZoRL+uwlx+
AxvCVaIsd7XKFpnqcGPnw1VTOgcb4ACRSqv+6r0UlFL8qwScnUOeJZu+1O7luikZKJJOc5/rZHMj
13oWEbA6546MpmiAci1oORXva71mqeFcUzLy4HnwbHq89Pe7bv7cyrlmgxyKdiigAxpFiut/ttIS
mrsuQ8dV73XzxaKTrqY0ZahwVCQlBO3EV6/45lo2DlGKTUZA3JaMm62X4KKPtKVgxkqNRh31O1Ws
yUV/WmzlaYzg125JxkCihtMzFITyJX0gaVPJNNjkxVafSdILkifCAL3k2bvkDeh0WoJu7ipqccZD
oy0kLzL9hQyk7leAmPtmTLmx2Mxuh/H7+xUxfi7EY0UoLqWWnlp0jx6E/9KacZmGNgHqQwvCcMmv
DGufXGBHwQs4DhWikRQGmDfKc5gtVLtA8Vo788NnPFdCY4Bpg7BgHkVF4HsBswJkHq0gW/BWD0D0
PatLgmhxawD1KCEBP5rk5h3KaK0TmCILhnnzqe3HO3ggY38QCzDOMVLAhAyB27lIklyfyR+TPfqH
w/BLl+g6dUdlxowHLA5Amn45DGpradXiqYE7pT80pXkmB0pgp9rkA5gkJUbR6JB6sbxTN8x7uHMe
swidYMVhElzseBfB3fj73dC8n1sDPseku/yeJJTnEDr8eUzpgNJ0gfEMkrE4e1l1XM0Piai7xhyM
9NCthpwUIMEK8rGaeWucerajey96HOv+a5VQiSRh1mqxn42lOSUJrKiTeZSIiAQ7LzrUN+6Rcn7s
PoNgUKPkcHfV4fbTWs6TD22MN1F5CdJLfKXOa8lLKBsuf764FPfZP9Zo8mrFrIVNI3AhRGI3YQ2i
H7ZTj8/hScBRhI/8wh0scr5hjwvWIbBW882mlimneNNPzPC57wksam536ynOXTERypoz4p4FZIAD
bKP0d65+UZ7CzWC2hCyQ0TIlsbdWCZUkwxWQXkRzLp8h19WMGUoRNTSSbtdXrvkUscK6ahdpIGWK
CQkOxvlCD27MJfBHiUorNuyOrvp9LR3KlZ7+URgyUQ3RBW9B0iytlT5gIgHGgtWkedO3lGqWDAuM
bJ12E9EH5k32IdXjr0CSXtVjGJTefLCyDvXqQgVCPzhLZMtGrcHLEtNSSlloiTrFsXoF41dgSxht
mdDow2ycbftACvSg9YADlzHkj+Jk6ZT8DSHQzrVkNEgnSojXCcSHAQb/w4iqD8vKjjE+AGQ6NGSO
QU/l13poYkk85Eb8usTdjYTzs4w4SgcpsVp8lPr0qAMgINdYlzirqYLxljd3NTFqSfesFs5iZH+Y
ifkZrJ5yylpDrwSDpmChzAAKjQ9z4r4ravodlgcowVfbVvRJE4a39NQmnIQG5GWiW6sDW1zgglAJ
5F/EN9KkWqxZcgoSr0b66NdSIAd/IJaMQQOaKNVo/5CONtX/4syTklRNTaOjgYJ27dfuIiKluWkS
FA9EDqYpfMGo+JDXi5Uuzom4AZJ7sTKcmunaIkmiK+CIKgChxuVxybNTzDmZQWHM+Ldksob+exN5
D2Abn2eJ3ovIbDTSf4CMtJI4kqSFhJPlrkhiSpzkWg3vabgmHSo5JlOzfXKQbTCD8bbp1QcwMdT1
Qb3gfvwhJ2ciTzVcniRwC5fchyROZQSw8z1T0SnidL23JReVuy2P+/j0u+2YHt4IWC4b0K21bjGm
Uw/o0QymNqLWHZRhWwp7v2dg/UE3UJzDrqQjZtY2dX85cCZKi+S41CyOBHLWH6LlXtGib0vSnk1i
AEE9S2SgPMspLkwK9CKcWA1sstV1Fl8FYFrSQ+AbyFfq1QfGIMmobPDCBnJlBMe687pYbXb95JGi
9pscn/T1DyLAmO+SJxB/X664a9SnDtm55JRYLalfSq3gVKVnEU5RDAwwdZerkJJdG0oCoYmzNZpb
GF2fNTs55Jf8YQQbYyveEpyixXoiHNxDDvWTNowb/IZndao/V3V1LVeRCAQ0dVbQrVZefnZqUHv0
9CnrRGJJEk5xh+sRSCWfoBXQmJi39M8DKQ3cq3tH38GalVyFMb0mB7oqj4WYUETO8FyyqygnLP9E
uo5MC5kJ8ZH1Iv3uKrEvvrJHUmtNJWqSSnTi/ImLV2JRBo64XjJ5HSpsH/xamUrowPq6fp/mg3vT
QIqJ2+640ZmqZz666ZTuXvEQjZ/J6IboChcDLm+KQaBlZ+1SRRISiDXWSdTOWnasLdp9UpHy/LMm
komv6QVxJNNU+UMb4Q7vQOqkjx6NVZ7lToxq+Nh6EJLkRxkczIInB1YG4p/pDUHhV5f0jFwRg5JE
e1bBKNLe6om5SfFAT5KuXo6tGT2tBcNZt7L9QZmUj0wpl3mpfHeqbj5dXJ3QAfR1yqMMeuqdl7Yd
Ce1Y32gZPi+oWeqGUJBWQrqtMh8lyqBOflyob/9pBDnuAOCz8vYZA7EiMJBuZfg5rbDBuq5WvtWo
stitXhcVYcc54gIs1jOl1muZdXZJb3tT2X9mDMmnSL4lc/MHE0ifZAphTS0w2rGtVCuwKG+9uMpN
M0PeRbBlPVEayfQLnockZiWD1YvWWzOXPXy3mppe1Q0OjKSBxUmW6ohwMAaCUM1WipNXn842+geX
8JNzLU60KARJE8n31RqbAIv+gr6d0uc2jCGOoyA0JSqm0y+6JkNXhSCHWdKLLpsHZTcMwATTJiJc
ZFhruz5LVGL12aM+PYuqLSU2D8bAJb3LunlzgQ5WCEZgF+LmdOWTWQy3y3h5wVrapkV/r7WkSnvK
hXmo+G3y4LTlpT3MrMhq0V2SubahjKEqHnwikRWycKEc4dXTXEMQA8SDhs5frVXcs15/tZsn13wn
ivS9rLJdNHo375bVWBDH4s+WF+MwOt5Gp3nQ16SSfkrHH/PMg3uoU1LuNowgzzUPpHf/XNfkl2yb
QBlnA4Q1RpmU2mac1NonigHnFz0g/YSIlVgE2LPcHfehWCvCJUVbj/E7TUZ1zSNFs3cYR7KWGbev
yMxnTXEPq/X5bzWJ/H1nx0/9Iv9vfST/A5tExAj/75tE9smP9nvef2//2iAif/Jng4j1L8NwaM9z
MCMsYA8F7O/PBhE+wrfSPJsGEqAqHZXmjT8bRAz7X4Qe6OIC5gE/ng6R/2gQkY9UF0hHghM0+dOn
+O80iHiGuAx/iXTYjkGzoyoDpJNQt1X9Z5cCPqI4terqAwcqvgIS/bl41L5ySL0eRA2/3tjbdyA8
r+PgctQOQ+NX+2mfHZwb72b5wzqO74CvnGDweM6vlPv8PX2H2eSQPwOo67xNr33oN9+7rRqUV0vQ
bKGwD+qr6GBuvZvL1fgeT76j+00QXeeb5qG5tr/HJ/MDkrFb66h/9+INACra6Ouv7XN/7K6VXbf1
7vtNvgNSPABx7lV/qI9QBz+kV7DtPuoBtFOnZds8INErpO5zsU0OZhR4u/K+epheJgqrqHd4uBzd
Pb2Fr/1V86jcG2/6tRnEu2nfH+19dmftIOfY9IcMvCZnR4XAR3qqrhnlnXHjHMLX4lHxfO/NJVND
78IGwqLoMGB6YbNC8UMT83VzHfLS3m/vvZ11IHU13zfXtXf6Mdwm1wWPje7i03Lt3S+vLOGROXzo
23IXXsHvcQ1A0xZ4iXvHd/x6lz8hQa+qPQMMuuC5CJwtJGBH9Rpc5g3CfRffkam/Btdui2ez6f1i
T/VfuGuHbfyVKo5rbeftcLcOwy1EqClNCDfh2Tlke/Ppkm/mhxiFb/nhLvGVjkAaUW+wyig3OQzx
bZP70Y8cPoMymG6oUgrsoNzNN4Da1vNxmYIicL/1T0tJB2wwAZTy9XIsDskD6Ir7rPDTq+Zgbewg
ZV69D+nBdXoVXzm74lDtoxvAI5+7s3JX3Lon3vDFg8vSV7e4k4vvsuzZPtnbG+fRODRUir1HXqB8
yW7G+2nvfiwwaPnjF++RlOoX46Z/au9dGxNrf4HIjiZXBgpgzAEGoZ22xQTYD4G2G74DhH/dl8HG
s7eQfd0rT5zPMUji8j4pDs5O86tb/n6TBKTAd/YN2HjqjnYHwLE29TcMY795GE8JeU1QZ+5YNFrD
7c0MECeeyUajw2MXk6kvdmoS1MdxN1GB5Bc/rM28afZw+MAGcHsqAh/k98d0RyXSzjnk77v+OYp8
+xXExCi9hdfWvT5XW4Id7haQy6Db6ltq4aBA2zfn4pY+9B3IhPCW0unCI95TjpEazFczRSTavSSf
MwLEwRz57bDT7K8D1X1e/wFmBKbvR07TeiG1TbNxmI3b3j+9dTsnmOdteSART64ItyGgTPZhebJe
wGxwSeMXN/zOgoaQLDZ8XW/DBu7NF3A5tODQYlXMAZlMe6St58ZafHgxLANDk6i29l2hZIWyi3Sb
5EntG8YGXq/kpH7F8c2GvZFe0T29UHz8zdWehpAKKe3G+x59qyhnT3YXjEogZNxhR5g53WKuNP50
ny+E3kHW3SQvKWFpnWr1yifS0it/UAML5eXlnJgqra5+qm5g/G2/DM7WomKLgp8bb+seob24sTex
uQvJGJEs/jExJvsAoFOehH57Q+at+zYHYNdsp8cmIJKtbez4BiAD7wKoAaX/PszbdM1m2pcFch2s
nphG4DLIJkCE3sIk3xk742m4HODgobe0H6/1bfYKpJn2zbxx9NvypSmu6E76klzAyaNa4ECFiQo+
4169bV07ODv23oFP8zWLd7b92gOqo34hBFkdqK9T+4B25C7fqOXm8hXwQ0sYuAPaRLzvNbxsT0bG
A6en6cl5ZU+CksNx1z+SeOsocARG6rp/yDZPzpVG0Y5/KQOY7pbpHVA+nE+aYKcv3Rf1QbX8kYZw
cBd24HbsiRkfjGFTvign97E7vMNqC22juiFNU9/S7ODcqgqw7V+b+4GMO00B4XSrRY/lzrgfomC2
/PLsDC9DMfkQgOwJDAfVSGvUG9H+PRZu4TtXySYP2NPHabtArLQEzm26EeavZ57zNQ/ih9ix6HfY
UUWibcgTttuB/IJ3a/8oKDFKNul29Mi6XXHt/KgPSvuLQVSLvkB73GrNtlp8UJHc26kwN4gHTgfw
W8prTp3LNzwdu4dJ/jb5qpZftfu2P2sR5Rcc6GOH2QiDU/1mtS/wdmU3w3XhHU11v2m2dPPcAwsz
zsHLuN1Ob0W3pYzG14LUnxvf/BJd3sdbLe+x0UBBRM5s69vRDZCNQU6iEvjUfcYHD8OuT3WfEhTY
MRL1hMAnQPLWUUHolq/ETnY043xRNvEEl88mewrTgII4DxzKvQI/yfVwNW3qoPnhPlL8krIU/W2T
BR1gpD/4v/42v16O4T3ljJvmB7npK17FptaBvc2PLhU/+IiH+gp07CvzHF8NP2pu2c3wwzhNB/PG
Mn2I12f4mU/V0W02zVfaR7SDvRk2+k5SmQHsCs6854fY9NVDC9I29rlSgSl84KzWEJlQjDQdAC90
sn1TX6XJdXjZDBXwE1/Ado/eh6uwJdwUOArImtcIhAzofmd/HV9zyDjN461ZAPDtD4dk892lC9DX
qh1k1zAihD2UsNf5FMz95l1tA9X8v+iL/j8wef+7puj/icYs5t1vjFmarsvuj+UnW5a/+NOW1TFK
aSOmo5lWGc/U/2LL6v+yQR0gZYY96qkYlZi5f9qypvcvByPWE1QqQlB0Sv+HLctHgGYCUkVZueZq
fPzv2LIrZcJfTFnSNjAXEJZTiczRJ2L9UmQztk7l0bI0Q/IY0SuSYly+0S0H/NDpgo9XajCq2q/Z
dByMU+SmxIxOuvVjBFamodbWSB7wE31zOV1K6B1T2DoAOlOhqXvrEfp/WdfT56D+2pf2a0vLL0O1
f0nVRZ3SU28PErI9njtgDi/n0erhXjYpSzhq1T9BiuvW374QVHHqcYhe6r82OuVLWNRgsc2+rEs/
tQfTUdafwUInj3Isj2pBBcEh4Qqb5VtbQxAPguh49OJjl3/pq4eleStqqtLhPeg05MYRggjqtDYL
HWvAQ36ZUKSefgwTUus8pNRf9b4NWHsFqsh5fl1gf1ziL05yLKa3jG9o1tvUvtnRQ0MvBLVeGxr4
fF43AaxxAbhfnjLUr3CtEBNocsqcWirwM5+B5vPbXDykUg8hDYeb+Knpd20CJOHbODeErd704dW1
IIrQ3+hlmWZpeZJnA0TpNyUcK+G068M3RpfRghueGEhbdEEsErTaK8ota5Abr8VwNLLjhfyj0ZHV
j5Hh45uG363ynNyEJAG3iWHU9K7m1avtvurJAwkxeO5TeqveFOhj+R01a9PRUe/CD6t/rWyo+Y58
mMPL6k5QR9Wv8TBvevsmXLB1kzcXa4BfOjatoclWBbaWWD/n0oRrfpleI3gaIsgN2AzQdnzX5lhH
x745tgTJpYoTmDyl2w10Mk6aDx2KP7k/tD7dyzcLSh3yS++X8MTcpMvbVB/lbsg6jhTQw2kOMiuh
V699bfMv8hdm+BrGB4WVMWhN9XtdO5rZlu7NG4qOKcu3Xxfo0pXNWB/BI60c7CfCisymrIksYe3b
J1kxg3HUVepP0LhpYbqHrSiYKU4m4+E7/Afrn0vtZe3etP2bFT/IDZTxUzVfejdU9JPROakMkxcS
GO9nhTJeCGDTB15v2SoPZrmMt9Y8yfWv+Ur1wN63w5u8OrZrCPFeE06/jItvTRGPbNizEMjPI6Nn
DpxMDk6Pf2W/ISQSQHSBJp1o6uHXWXhTTg8NHTRICx5O2we406wLd4Fd4zf6xD+AijJ809b/Ifm3
lhz8Kt1AiqA+Q3MobtZ+cdQNJXFzp8Mc0exikxC4XGgjPYb6WUHFmj1DKLlfSLv02FMLqpFsGUsI
fmk15/zqLfzntOuwE6nBqaBDyj1nFH2M/yRrfk0Zi2ijBtumjYxwwn9pjo4JNY/9iGgb6RWpujP/
m6GDQ7T1Dn7C2YytfxCm5OZ/DmKskt9zAckD+cYFiOEXcdr3TTJNnCbfVa81l7ovODfUpSCAtg9r
4QcpDh6l0Zp4baB9hzaReoAcFZfe/0cNa7tY1pXoQnxhck5U6dBiSO6/J8YIIZu5qZZH+Sv+lXQ3
eXRw+iJYvw02qReVdFY/KlO+6ft8M/XF5iJOIjy58uymo24Zv8gZxIQF+tWz6H3CKu7OiYEjO5UU
3T1dMEJzunArjfK48xTy+Mt53syOEkCOuynDxx7DtKNHrSNjcM4B36G4kWEpKvOExQioAI6GSVRX
DQq9oLUcLtHI8t2x9zMX+oDou0xJ1iMyHvuIAZKgidIn3uNoj23+3UoYjQs3PYO2wAXjaACq6GuN
FkDv5S/qeay1gKN2qeKrMMblphU6haWmO8vqtpd1v1nKlGm5LJA65Bsk39T3ouf4gIaFjTqc5Rcy
LNZfY9pFc7ScRz5uFSaubzT1kZQQe8fmyIK5NRxr1LkzHhU4MBk2psgubKOrsWUn43dX2w64qxSl
bOqFiTEuLXOuLmwj3BV+vTzyNBCTZWal+cgu2t1eVgMslDrayCXIMsuXRWF4LGrDXPiWZ98CuuYP
cxF83riKfJLFAc5zqQ7h6SMt2BmrABg0if91VjGNbwM0jLKiqAIFL4u5ybqDSh209O7pewOLVsbO
YNYDiseVq1qQEdiQfxe0MHQKN4YBye/l3zOFJX0+wEByrmdK7qikVb6Ti/Dty1tYX7fxHk4kla7f
6LvsWksZC2vfxBCBYvEo6k7WT2bCfst75AhOOLQw7Vnrty8cFvAItnJOZaG6ogeBE/zn6cgOtwhC
fmIR2TWwFYlis4lloNGpJh9o7Z6spKyNmC8ZOkXltsFsG0zMk1PCJsz2GSAttPQjF0sOR0EzX8+Q
Ms3YhBQuZQv3TpT5ob0LU+rxjhDl1vXeAFe+GPkOvATR7cwZkQevIo5N/WJ2Zxnw2MnmDH6slgEH
ynE5feRCTBo5NJPKOIsOIyRg/ygjZLA9K0x2IeBLOmPlNzLsyHssAQEECDUogcGR7QB+TGWaFIWK
8JKTBoHNOs95wLkEDEeJwi24UXKzSghhOF3WSEwTwSvvqgsBL2X1E7aVVaVpcSM3Sk5O2xUbBgud
m4ij1hD2r6My8QdsB8Q73GusD6L6UwEhYHtW3HOks2EIFZlV2dKC6UJ6y+FHUrAvigmAtnvPSLJw
8akJNoZHGYA8E9K0gzzPTM4huV6ot7Ew0IZueBiwP2OwkYGWCGjQB5ya+XP5RnxAvs7icDNkErlc
lGkv6ibTwvUWyFwGjqp8XODxylbyN1ob2MQcwEYTVLdVKMmhVjTk4PJYmT3t6ghn5FVInLHfZZSL
y2LKaBm+fNCqt67+oZIhkQ9Er3GMDNUUsXMpnhhVDDL30JRB2x5F3YmE4nB1pOwUjAo2gHMkS6no
Z4/CGXTQwFdIxW/k7gyXxxmh4Y4tXQ4YX2ip0lHJ6GjrmQk9Wk8dIGJZe9kaJJGOCI7qJ5mq7Be3
wkMvyBtE09LqxRGSPQfRKBCByrg6Uj2O3mxVXHkqR1n4DF6dDIAXC7OIK4QOsZo9p4DJ1aZJ3XO3
d73vqXJKYEwkt7+RQckfDtOeLr51odPE2OAPUSH1bCkUyGuiGTwmImstCsyMbP9CCZUK6qJM8oJC
bMB1ZmlzFz+b1RZ9IWdM9IcUwfKRSMWLfTJB4VY4pc5lZ0cUaFxu6VVtgCKF6Hon51jOrhxAtkDW
YuFFIgQ9xLqsPNiHnNFHkZEu61yhdZsi36z3B2hFVmYv6pMXrtvBQolCQEu05qccFtX1qTQGzFVR
yhZ9DKJnVvnK70RVzqD4i1YXbRS3Z+6d6GtEH3+q5DqtiSy6JqozBOk35k5wlRF+S3cUGUg5bSCP
5oNoPvP/nEuHCyGXQn5fc+h47MItjwyGGBmbyZbgG32zUxa8cnwsXlQd5SyhveTNYiaQygvkmIuK
lomIXMsgdTORY6LDeZnsDhums9wiOH7vXv6du+fa2Im6S6kYHVS/VDLOYBdMnhnNfhn2vmkhgFEJ
YogwRxXtKOAc3GdZTjHT5EyhbOVH1o8ZF3jCS/R0MY+ivuQ+r3d7yUU5c78+1alHcVHHfsmfG+Pl
LBdXZEcTffesmwJILq6pO9Vbi8ki1uQUirhvihbaUA49cXrRtDkyo0UuTuXZwpCdH2VV5JcN14tT
FPUcVRaJJs7N7xfq1/SXWI7AG1MzawFbK4mwn9NfekypiBo5EHXTHCLzR8FxdkTp9mmyH9tvwB+g
t6zLEeGLHhQtKnLIRmXL+ZefVay9VTaxwEhbjwq7IqUmARUiF1KEnpgYrKsDvQKH5veT0Oy/8e6Z
hevYjk1LGYWav8xinI1htE1hYz7LbjPURPsG/K/jrHYbu07nvawoBofMUhGR45ylXl7MFkw70fp8
DUulflecxyHCQOGLWIai75wWI0RHomHQ4DvwGiD1aTQ4yw2xOqgyEC6XiOqweGeM3R4bQ75Op7js
81Swz6yN/CcSU+w/XkRlwMaBzF00ExaEaFr5RDQk50tE6sQoxM5ANJK+XFWi6JlVBiM884wu/+2s
/pAnlGjBiiiiWAZiBA6dCuYY8s1+FFt0nTVfE2MSa4ZTx0+YNzgI7VYOoagb0Y2iQ9eV+rycYqbo
1HgoCiLy08Ax7DvdRUZ8Kkw5uKIk+6LYiEUhekQUgOgNQlJU6763WowqOiOIxG1ASSSsudjr0oAv
d1BJMYb5z3O2KfDNNn6ydLDiVMiTkS+iVULgd5DwSBoR2yScZTx0FW8qYNack9wT41F0oMjfGvXD
xxg7VWpS33gUKc6fd8Apq5T/t0eZI+Vm8ksleRJNLHsJb/ZBzADRnLwewSnbL7KSP/n9sf27Q6vq
npxZ3TQMT8rZ/4LMlIG7PoYAB4rIQRbxP9FwojF4q1i+v3/d3znQrmrYgGqDNQIlmP7z+8wmjtwx
+XyfnLOI+AsnnqMmW4BbIzZkT/OiAWdB010by6Fqkd0svVvdY0hh0oirxyqzkwvq/4O1+/0g/25N
HFUqAgjdSCX/z2OMKboxs9CY5J6Knd5HOzF+xIJg+1mX9XX/v6bjH4A/BWLoN2Hw9o8/3v74KQjO
9z+D4Lr3LxuVQRwVulYX8CiKQz/rOTSC2ZwrQyX4qtHpqVFp8b9D4Nq/gPmkU1gzdUotVjD/P/E+
DfNfREtoNgGjzDJoKrH/rRD4z9UcDtxBDMqB3wjMXOJE9i+KwDRGer0iAodR878IO8/dupGt2z4R
AebwVztnZcn+Q7gdmENVsUgWn/6Orb7hnP4uzkEDhOS2rW2mWrXWnGMaRl7hsiYpVT77DJZTkgwe
2mGuNnmKY9ch4HcXjz7VvmlfZTDzvKfc/GhNSfL28psAzraWFunXdTv3+5wplt1/RIuJ/guE66tz
9f86W39/6HtiBaGCJG5wIv79pm9rW0nH9PDVPQ8GTTPdvHahSMLr7me/lbQ8HBWBt/biib59Mj10
gC72fq73/3KV/z9N+fsV+hctzN8fJCbi1yYjmMbVV2rav7yRPJChSRuAKC2rpVhXmZnBDdqY0Qdm
+ncGZSTCP8mE8dpKsmFDBBL+9GT5L+ajf7fx/P0pEpvYUZd+Vhj9s3ZL83RSGLOgFffwNKToN1Nq
XWSwYLcnuPS/9BWd6N9dL9SILl06/iOkizvHDv5x+sfUY4cBPm6lHE9f+2GTj6n/g3hUIkyABDhu
5a/aJQtfSZ8CGJ6Zv1y7TM+LGpoTvdeuDu1jM02gpdc678pTmruXyXfAv9aUfihg441Loum+mnrz
IEr1q7tzQLDZHBxSqvawwdlFLgaZ850cKeqDrIbhNPfJu61ni5BRke0roiUoyMrixUYP4rlNeCp6
Z2ssdc3qdDuNQm81tJato+Lo3FYX2Y3NqaPz0L80zWJeEW9uALTGGxXnKcj75H3Qk7+uURIGgLm8
pib1r5gAERVNsc7DUK2lkwX3ZPI/WnTz0VXPJffeo5iG3ZS72SUtwUS77bQz89wylXfUSkX5C3kF
LZ9rQZyep9XRQptALY7V1Q0uuAIPae0OhymAQG3pejVFzbSva0/QJaEplZK/3vhEVlSiSna1jc5k
mqdt4BQXUoztjQ93bM5PChTn3IJxcoIWXyjaMlSC2Ws1dq+1v5tiP9+R8fR9kW6zq6LgI3XndVKr
+ns/zuzJpzBbs5C1bE1wqyWZRnyUWVgkIaqwTRHVwXaFf/Ejcxq8pD1GWbasI1W2t2AGdhKT1zF0
vjomvd7PsTEnYbXLwYuGtzm00lMi02vaWfnWMYN9lAFlqTcGzTVMhGZnHbtH9eH0Rr/3Gvdv7pqt
1yfmZYiASebdiA4NAMaGAKfXju3bdR5799RZ7imSptxlnoP+TJEQ5Oi02HqEPO6RLhO3V1LguIU1
bce2j3dWln027mj4+cGfNGnGIxI4IHlxN+4nnQOzi1Fb3kNkh/vBn6xP39GMMmJxJBSgXzlWkyAG
xvxmmS75b7XIvzfJ/37mWN0d5H/Q5f1/NvO7NiKFpMcp6hcOcY/lQbvDeAL8vTLjuAMw7J+8GOOD
jL4XPWxInKnpdazdp8nJVnppplcC2Q7lSLxg+kr+YIxFD2YSh07a40kWdbMRr7ZSmrem5QFhWex9
tvSXuDXFScfb//LmvL8j/vUV7jKWsBn7hmFIZonzzwa8bRs/nxQRGaOQLbv8NrlYz9T29LyEr1eD
GiOCd4ODhZygjUfaH+SqWkmabrq+Ov7nD+P/zw/jOg6B5oFNNDZ2vH84t2pFpK5Du/SB4EGkJJEP
y2yIm4PRWX8zjWevABH4Z9hd/jn3YwNRwnY2gxXoOzhiW9mrfnJpGzT9MW5lfoHbkG+kx3M9xWe2
DCjKPfLdMlTYjxgZVuCM6CJga+vGDktWaXs06nyctNpcRoENQU7COg80Ox/kPUZcVSSeWY79J/KU
+6C9Kf1ws8bfEDYT7mqSGT/aXn1rlk4++jGn8D+fHsiW/+NicbkiAOS4V6DX/vNicT+Dbcpzljn8
QwRzuYc0qtXZGqB/ZE4kHobUz7ZR39lv+GB/FsQ9/07KgD5jN7EusBlvhiC6pUKYw0LdUDdjsetF
W9/8sEnXThnjJjHRh4X/7yoJ4nuGjQ2JJF1esgUtaIWiuR/aiMdrxg2c8hNjWHS72nHMS5w+arMZ
zO/eC8KbBYbySYK1u3o5Osb7d1U6/AiS5i4CDJ0Hk4e8f+5nNSxIkXQy79bm5XgOtAP9FOP0xs5G
AFyY2VDA5OFLzZxorUqzgUbLLDCW8Q8v759ILV9+ZxLdwAQf242Kp3lqbpKKZW/PU7vr3cgQDD4V
h9LGzS5k7O9FqMn0LYwPOuQedjMF4cqZrf7S2A6HmAjUu+x3a4/+n45Guh1bUfLANWm3RUUmaDJN
cCo1nosCo8pTWqH8Saak/8sh3nvWw2Nfd+kjQV7laknMgRg/eQn7Ql4s1kcrbZxDIn1xcXk5rpVD
A9kPl2gvaPUP4u6qgEVLLqLefmXXO3OebJbC14AkXPdt0P6T1frhC1FgYu3Z+kGg4aqEDrjJhfP6
YpXseGpoXs9dJUM2rii1yKQBVzFo+rmKVMOhkC8p5KT9GBPa2E1GPoWxZ651Wm+KPMgwFPXyQvxi
/OT6vMO9zHnLi5MdueoUef8nq7WYVHT4z7d4fN8m/fvrCKUJVfg9QsIOnX8mfMLJVUZY5MWUQfCa
i3yvRIs7DAvNvstEBWbBf8Q9iIKpD3rcZxlXKlEJcT7u78kmoIZEgRFdVoCNa+lPYd6zWDYFFXAY
9GT36koe7y6SJR2XDy/Wz5029hNdLuupKdSjW87Np2eHEDwmxXqbLkeSbhF8VhOj2pFBswyKcGOa
2Tx/HZqq2hIhrG5RLVaz6odTEI8x8XZtvx+bGKSpus9/ll+emdHmFXX7POaBWrcNG0RlvimNhace
xnw3U4Nsp6wz31UHaKMq+ndTkqEy9XdXrRsfxGxNJ0e6BEeV8XtUsriEdaIObew0l4qITPKXGm7G
GG1jZ2oSIM0UbKBX14csS/07VFJjzHDpIjTee+q13oGuGi2U+68HBGcVygnfsibsj/kw6v9Wrf6z
OHa5XUjOIImSnCaIsP/YIFejbpiOOxCGlLedIN98hDq8pDMKghrs/SbNp/a5ySJ4QlHmPkpjVytC
Z/wDEh5fymDnt229ck2BVJQwqJf/fOOx//v3HTwru+fT1LChZtjh/+fl6uHey9OIl+vkFpth9ONz
a7n1sa2YIFAmUbMB7VpNXpPuShc5jfKzj6GEPGwNy5uIYAO2nXf8Osh89o4tK+Va2OYG1DE9zUYg
24gBa6VQwlXHuK9N87fI5Q1cJB1JwnXWXMIaRySVND0m6uKkF9WbW4XzrmkiKqyb0U1/KtwA5HTm
incTtf4q6zroDZ48p0NS7fqkCLZ+S0qgK1sSbMpDlg7ylBLfjPRhYnFzG7kuc+Ufvr77Osgga7aB
poBLeZsClwA6X/a1jTWSEp2A7XTdJVW0pdmGuEfMeCSDsDnrlMhy7TbNcxvN68yd9RHkGNjnlrea
DtsPqxJYAudwlU19f9RONJ5zW03bORi9J5fieQVOLflo5/hnERXzryJEs09W9UfuBfOpr5x+Vbuz
9xEuA1F9g6LGctWTDGxrk0zCrKbJrt/a6C9rDPZRqzZD1C/PguSLTZUk6SHUaXgKLRdYjuh+BU5f
7awuJaWlSO8p93fqbsof0Kpxdk5BGR02vdjkAjqQLVCDmnjGTAkFyPT+riBL5ISOyDl9fWV3H3au
5QkbT7HtYuHvUN1ZnA0d74E6Acf2VEoMRgbRLrgn2Ho6f0lDfenYPGVtAbB2KA9NpkYoNmpcM+oh
CDgviouYcsaqEWH3+dz8AW+1cvoZVluSukcLIiOayaiCNe8t26le3H1UleKieqyK+RRFl7px8hPh
4ydf2PONxRNP51z+UPfWIrf9+FH1/k9IzE+dhXopaTrm71Ie0iENV1MZO6dB1u7p66ver3HrNjaJ
I9cknbMbl2DaWFnMZRjUR17OwdlQsDA5FO4z4pLt3M1YI7ripszQnso6WZuuutsMpTcjY5+Hi9d0
085q5e8ljgZQhjo9qravSR6JF9Bt2U/YC9UivF9FJr5nJ2/Ixh3RSIisk9m/4ih3d4XVYM/sia9g
Nbbj+ZEqh93dys+8TUbH5oX6v71RRaw9ItE8Zbq/opQQd1st8rEv7RyzsVrWX//DZV4Wdds5D70n
RxL3bg3QlPOiJxe5yRhmH+J2StZz18qb1WXJtk4HQJEjo9bUKYpj3RbzWsnFbAVR2ftMAjoRVuq8
OCmsSCMWb+PQK92IeLF3U9M1W8uaUk5AjYLXyNbZ1VlQbkfZEp8WwHD0pcluFpu7AWvc7yUjo8Oe
0td0tO0TvJVsFWpLbsKu1zwC8XQbvCvtJOf69U09uj7akKJf5aQgXMeiCg5TXp6XCr/yRJF8rWZQ
Q65MopXy/Wwdu429t8fenGwrMkc9hA/K7sI94SS009N5PI4yh8Y3GOdgudAzJjvu9n2uRkrnrL7O
bpKt05Q70y+hlzbu8NRmHn1o6FG8svXe7kW0kjQa2Ke3uME7xnNT6NR/zJ4dTryZAViQAW0+sY6i
HB8ThA3ZLigatesrKb5t+edW56p138ah8U6oAP73oSaDHMOrVmvbrm8FzZ9nr2wHXK7tO83i5gds
JgzztU5pUsM8kKUnTirmkUti68Jd0r34Tt/ROXjgRSv6APNRiiqLQK0EmF303S4Cl8LZmO1QDd2h
iILbUmEWENkI9QiS+Mr1quUSuhk/IaSwXGIVnPqcVR53qGVH+jhH4pQLr7hT9f98XYM+oDuBC92s
e9kgIE+bfcW2ZY7iT7uH+51JkQF/d//EXWVOKsvWII7fcVjHx/l+GGp0e1WtkTFOWbIvWhPsxJzj
DZoi/1pXzS9Th9E1jgGc8Jw6m56rcPB7hs9cICZ6Rq1ar53fJ7In15HTiMM09Ao8FBsfEz+XQF0e
5rL3PjCwvtQKiffgex9eyWVGmmMdKugR2bisRney31sRXcOYjHIVRAUV9/w4KCt4zbzsmvUmXY/K
EW95shyTOO82nbLd7RLJ7urcD0E1EyXRf9jp6H6ki7yw7dlYlrOcgJ/3oLzDZVuN/k8Gr+0Pu9O3
iBX5Nn1t+UuvW1sIgJwhGc9FXYqNpUGdDm05gXDIH2BLV0+sBeLBc6DKuem8i5IGJb4aQaJONpkE
znCAtEkvSWEz6Bz54mfOpbSq9Cn0cJoZumbbyOn7E8tGf5prFWyXZGh24NwPJgAdYsL8Atcphw+2
4J4CQI/ZBwa57GsY7vm59rsFkCnNz7QWw0lP1YdrCclLeK7Lc2ZMcRjm4TMslp9eMXqfBYRAB5z4
NpCIYFqBkDLNIHegyk/XJeduZVSJ2EPCXPHcLNs3QedcBqPDrafDHvFrSdKhwJeQ4Lpx2qi+FFV8
pOqaDlEb8YLqyQ9K4uIHAc3D0Y3D9rkth5sty+jq2mOzGWeDFKYeh+0QCJal/r0vgv57YYmnWQ7D
voVYfYwGK16N3bzxlKVPyTxBJR2ScNeRnPBUh9ahVoamr8zFymKA3Q5CvJj7Mh0G1qmcP/Isin9U
3vDmFqJnf6joavG81EGkTkZLdfGA7dCtNFtVDPE2kdI+02fEmq2Q4WLzprslEcuaGbW336SbQOAe
qtt4K0TdHocGe8zfOK08149DFyVHsg4croS709KX717/o4hL70WNutxaJAM+2UUiHsJIb/Rg0T3y
GWgWcomveYCTcua5/EuOuC4yxatyWib6CS1Nm7bM38LUeRyiMVt59VSCCSMYOpn7+aEOF4vmovDP
cTq8FoXhlcIeBOdR0Jm1o6plPTfFEe09DQkfvlPEzG4O1XS0gaGdQmW2ulLizJwrexylb92U/8Q9
6H7SrOnXNUkRYZpYUDiNdfP7Z1jRx75N7F3oLvhjdLvpdbN2F9RPXQvqjs3hwRmKce2aNNxmeumP
yZz9qr0Fe5Sam73U7LjsxZS3rkQf5fMeuORONr9EMUk9ccieoUP5xM6lPEHXSVey6OotHZLlIYyH
+OobrpDtxuWeXJn50qBnw5ENIcDCT6PtcmU7cPsGZ7BY6qLiOC7dfBssMAqlrxLG0LVhJ8A+Ncib
+kqbYf4Iv4kl6j9iWi7XpQo3caqPkwOqYWMpb9ypGR4uk8nfcFa6a90l3A7yOUs0hJb/e4hUke4H
XlBlnPN+J9Zq39v6Dbple+580pq6ZkrIwGl/Vc6cUjq1gExj7HrjorD9WOPVG8ZvYUA3WPgM84au
xqSJZ+Lx6xBb8RFOZ8x+rHJvYv4u4e5d87ZMbqXOf86wkrfRVKXUjs5+yAP/6HFfAW3VV8shHbHh
MX6q7Cg+FKn+y2qk2gfK+pP6lXlMm+oXEBuEzVYhj10n5V63rl4lkLUfEtM3r7aUIsX+Pp5Fz1T5
i4vbCLAgcZH5F8thXJoDVcTvaCEmY150GaxGr9wSxCX5L23XkYO9tOVTYyPKk79jB7UqnyltWOyy
7JEOf7ezx9Dasfx6p3K0faZO7ffcYRtu0fq69zfEmjZMus9MjLDWr2BjTBVhIpLP41b6Ei3D8Dw6
pCbdTyaY+fAYRNajQ7LKjfUMbflUYpgPmp85MtGyWLrN3JiEjyslCO85OOUyvBiPUsrznc94doYN
7obxWI2Dty3djNAMy0MvH0H/upsXhse5K10a4PbKKX8tiym2baLEytZ4kaqh6Y52T+SoPkFEWa65
wKq/zN1IH4rTEP1xjUhufkJ2RtUtM9rWeD57AGad0HRgV4bwGS1iuHcxT/tLcEUQtC3vuOnSTdAY
eS5rSZSHP8qRYletUoZE34rOsddePzlrBaj8Ab69fPw63IcvqdMMZ191ySkMvDPRIeqGiqy7jST+
drhSlf+iidd6D5aDqdGhTYJSRgSZe3Qszzmq+1eqr3FWyGjeoOTY6RKmao9m/u9DLspTOeTDjZyP
mCkgqa3SCQmZGRvQMuNjD3UEX3WvD94c/ihUBCpyel+y1gOuGABSAv640TXRgLPvpccM98deJPxA
HdJaL8K0/eX5N68QZHqI0axdEk6eihJ8cKcEWWbjkmA4oNNQDjG04Nmp2Zu09VYJu9nOynmp7j2Y
xfa/5R0ehMGPiy0g6PyStJp7ldVBlLN3FqIEaecv4zuFONkEbAbXcsEr2BjVb4fZrnZf306BheIl
SIPrMIr41HXZaxZJVoQMzrQWLs6/UCKKrWv0t/1KhY1866sRgy9bvAfTD3JLNByPgVu1CsRq9ly6
k7olUVjfzG0eq/hU1FF0MnnzO4LgvFMW3hqwWipP2adUVX4ak0iv7oX/WrggN+ZuunR0FjBw2tSH
fucfeapdChnbA2MvcLv27FfZvyXYThA1TPRC1kvfBq+Oa/2wQ5aaELGutuuaCI0m27gVS8BXCRUP
+S8XYfY+akoFt9Fvt8HSJC+C1tW09PJdpOUM/Tu8RYTwvDfMnS5iZkP49T8Z7kCL9dbZHNgfvhEv
tQiLj6bM9lZVYvlO7fioqgQzrZmrBwKNx2tg8FNolf8cVWVfpzpjk1w2dCxwD8nFcm5M0PIjJoJh
XerCfHp3YP5STMFx6CMyt8rF7JqqPvIj5bkvl/FVAtl6CGTi7UhBUbc6X9S+DDWaCVrTp8Iz2aZo
7OpzUIZ8jfx5KGl30/zO90k0R78Ecj8A8YHZFrp89SfQlePSFmRhxxb5dUH0OHpj/Bh0bXkMe36/
ZUbrYWyluPkdCe3xGOENytJDxH11sQT0mvSUh6W7jZIheEpHzM+dXbJByyvv+HVQAzC/KM4PUxen
T4toT+39zzDUP3KFP3OmiftlpgEQjHZpHjQGyYmu4kNpRsEoXlA9BXV3m2gXfg2xaLOQkiDL6uzq
lLe9Rd+CVIz1UtK3q3pVwPTNx5cs1+OLBDxbV/rQMnd6d6X20M5m3soBqQ/bLmpehRWuk0Cqj75M
9VnYMSYjZzNOMvhdVpu40sVvuskkIGR1+GItpNy1WcWOfhhZSIYTjBlnb6rmae7T31EaW7fRD5pn
cwdjEjTtVMQCJBoZQegPT7zyezhT3K9PQzvl61bzF5vR9h4MGNuTfT/E3sSmZkzCQ5jNQOLcFAZr
5lAUxN8ZKuS3uazLHQmnRCMQULEacb0fJ2uZt7HAj2XXDkEgxfLRDA31txTEOsFVWsHHr3cyGKjK
UhneVG4hSB6afF9a5s1ZpL+Dwm1l68YjWiTXgX9KghErupUZqpwkWadtXGzqe42dj8OL5aYXz7T9
GVFVf56rvqUUrP03R0TmM+bBo8GxtI9zy4aiE675XpTlrwBdrMdf8ZB4hT7L3JKXumjPDpzro4Ap
fRR298d2ZLfzElZF2W19PYjLECwbGnwjyLvc2UVpEJzCMS83fWF+NbSjdmlnT0+g69iV1P3BLaW+
Ig3R1zCy9JXGxLIOJr++zAmZLC3Z9a8m6Z6t0X+VhH8+gh3Rr0hE125jLR9iYn/YyX61DF5xZlUn
vXuw2YO0mjt6vhZqtE9NzopMPfZ9sgjYCawI9EZsf+MMOC9J85DrBKD8wIPsO1N+y/soxxsOCre1
m4tImj2xKtO7P8mTpJH8p7o35PM4hi/rvs3zLzqdf0XWHO4cyKS4l9ymuzJB7a707DlXCdstGmNT
SzHGOEvuykhU2xKr6M4OrGFd8QY4itwzn32B5B+2zmturqQfdtdS1uMl836oSTQ/UwNYbrAXGAXO
UzXUwQs6ICAYdngQsbPzUijN3n1yLdHFYAlj2jI1bXRTWRLdBncsjzHb4/sNLXn8P4egIZwlVWyT
gvoqw4l5oqh+2E6pnkQW6m2T2hXPw/dBd8HbnFWE4znBiRzBVc6J3SC29D5QiLz29RQ9luh9iIvh
nER0gU/IHsYHGmzDppqnZVO0NY7usgaybFz6rFlMR1KwvHXkQ9+/g/b3U7VKre+aJtI0l/gj57c+
hNYsqS99uBZVhwpRWYR6Al4A1X+oCmSK9iJBcKVqmxd0n3xJ26BydbGmr+DsOLsB2kG3PclWkhOm
9V1ZhDQxt6zlkIZTeVZpy63jzBjX7oJD2fwMR8taOa0fYO2uP3OXqQzYbnS2hcB0YCQNFdFG+uI2
I5Dv3nTHQpt9MeqYYnQZVp0yyPWZ6AJ+6Lx7Kkt2uJ+9PmlDWiWcwsHEPyxrrl6tqR0+0sh/GrqS
Lu7Xg3I/EJ7AUpBhIqeGWVVz1/12Y2isHqm0b24819vcz39iGHD2rbt0+3mKfzYOJMop1/FnTDLG
Q2xZ1TG68wrjsLgGdetcWwfkWunjT0qrirf/7KOKESQCJSwPF23V4EqgQ7HibmT2PdWTuSr0OGR/
zv7J5gfG5TRdA0YcGywuzBF0vsrCOAM6UNSX2J+2dWSoFwv2xuNH5DAGZJg0nL6+Kue2POlm4/A2
5wbyyF5oxgozs2U9TX1aXYTJr5aHlBVkvEWFGDprNvjiMhctHgU33TbErr8PjXyN7cJ+DucivDCE
TpH8FM0mpNW6a1wqWNfm6jtwAl89xi6MVpdHO4BWFmFOqloAkx0StBcuIOFBvv0+ptSG+DYzlKu/
Wln5VNi5d13q5GiqJEWEQkiINzOQGbJa3xdYhS8Ts2U32ivI0r8o6azXABXSNotVe+xK6IRB1NKx
cL1m67JX5I6ASRbM+la5sfXqAJYAQSLtiWK/aeKtDD1usSlQH/byOSRskDEoXrx5SLFzZsNjAZ+6
jSrrKcmyv9wmz49hbtIbQRLvjT9R7Zf0wx56yKakVEBva52MMiG3SJSJ0h1pzPlrUjLZzfjn5Mk4
Hcyi+aVp/LBc/T4WpX3Oac+QtVJtSIeTcBH65VNGbUIgdmG/1jWa4URDbPv61imacC1lAwMnap9y
t7AvgaXdrcxyA2ohXxFhEV2/DiDr9mHhhRsuDO4joxofBT6siZq7YR8vPmmRQn6v6Zjt/K7O3rKU
zo/2OpZxgeWkCxQ7lXvPOVHRg45HtuLkCDxOjYJLyX21lsCo9k45dds0TvaqDMzz5OZ7VDP+Zlia
6tsyjszgjAML0q+OVTFOu7ysi1Ut/Pgxs23InDMNqdJPMjjvEbaPBuzE0jXPU5RgyrXsZE880WVg
sLPJxl6cBmqUlEhDty67swK19zBVNF4YwJpHRU/0wXXMa5VV7gvVzSagFF0mH0GzNP0uqpjqG5zS
z6KOgUbx4vem5RBGJayhQlcwVF0CwKLhXE2GZtH0/eubREwfyzzul9FzTl8Hy0eq3QtbHBlNXTri
nb75uU9ATfuosU73VqefnJkm6Gw2fRnHb2mT32GsucftJoFgEAow7ssEowpLBhNcy0qOtVHFPqWG
6dqweYcZ7q3cnjjLiRrhMoXWZ5vaMBG94leWLzczYzfwcmTtZfCnox9xZqfkrxLQp+9efE/I4rax
Zl0c5vAexFsXckcgfPiM3MlhdOTOxxBu3WrQYjkIPwLGNcvghb1QuFajmbZJ95bEXf1sL7Z8WWQQ
U34tYlupWLzYlW8jhekixm7ttp2m8ezdi+vCZSuT3Q8E4G6zLCa18C5FUMCHdtOM/Ty4SxTijqZq
GD1XZBjdTDZ2zK/5/V3nJQ8aLCBJPn22H4Y0OM5GLqfcaxMaKQnxSpx4ChkUHZEcGEp26kiaMIOD
iIWnjLsPshOSTeFxoxBy7CCK9klHhr62b3uBPgLzAPUEZbA8piE7LtXU9dUT38cSjECoo+/CD8nX
vRcMMowpWbVbHYOpStZNTw9RxFl4/DoEQ4VdRYAn+foTY8rN2A2rab4zSlj6q6aDEJM1yZqF5xMy
t9gNc80WD3PgUWf3arv6oKdYX6MawQ9bxYBMv7y76i5yL1b0dxu7Tpw9IXDeBcq/9eTaNvwVUYaH
hllbuWqIEmH/368oM/qnovIOjIWWv6y2Yh8E0u3WekFxzhZsJYJB/QOb9JnWnG8/I6cjZIg90TbS
v+nam2M5AQ1cVb3ZBW170FquUW2VRBZG5Sm3zKOnnGWjtR3urSbW37R9SdVUUOF42bqQSb2HhU9Y
KRIeMh+85Swa++LlRbZrUiTDKnX0Yx43+68J9DgTLuJAholE9OI1o72TDZmFC/vis5U5vMZcBKJ+
1/EGHBwCvcn8+C6hNCWV+9pYTvQD38ApVTH3da/XVGfiW6MRUbU8lZIb4zi4Q1PvKWoH8BDRcgwj
k2zsCVKCiqeMPr+kzrXmc0gDctux8zj2Y6+YLUDHmZ0eqlG7LAAgpboNFfu8rwxFpQngK6Zia9lD
uh+r4C36GiQngnayEfGRc/Sb+Ou9Nzv+LbP7vQ6CT79U097tkLDyJPDatE0PL70dWcS77goi/mKX
nX5oTPTytXTE7L1XeRasHfZSRw+3KT0kIFoW+ut9OcNIb2jBXo3vgD8a9OHru1S6HyWv+nM2+XTi
RFZ9/v0VZFJnlu5jEt9B/QPhTEsWpdiuxG7ME8A5Xp//0uSROvEwH5nKtGsmNu0j72y9Gg1zb0+R
FXOfUUFqncibRqrGtdJFOh6Al541c/N3gpfyc1J5MKQjRo+i8ZjmR8gLiSUL90nJM1FVaqOwj24m
Ovi0ovq/pDbQj1Oo/sI5frU3YSWSqjj4TLy74D1NvHesv8FeuWiABOcVKnI0JeF1nDv71lIf3/oq
gsUWFMeo5EnUQ2uf6rogYrCy6/c6AMewlEX6zZ0KlJKFoRpeME+y/9nN/DPJkliWW+trsOKj89xO
vvtYC5m+lT0pvVWw6fscIcb/Ium8liPHsSD6RYgg6Pla3qjk/QtDUksgCXoDmq/fU7MRu9rRdG+3
pCoC12SedLL0lpIeT+I45bhA+bRSCJt6K3T3cl7kE8fT31Qi0otkAr8odK/E8sx8xLxac5wv383i
L2sqr/LW6RoXagY2v8WW4jiQg3TIBjjDMbfDJm3s5LZT/V07GIaZmK83gd+TwjJPe7uHC6wrW23b
yY43o4qdm/8+eLjUbgh3aHF/N196GuLDVDs0rnRMezPJ7M1THeLglEHgf582kz5EJWMhYZ76VBcw
ReTbGFnjWivSuMNrOZ7Cx/4c65JCq9VHk4WgYePpg+V7fCpIYbyEyBT8pZsfeu3ODy6D2NqncI+i
7hYsdX3K86DY50iWNhyShKIHi76Jrh/SorC2cSt6tB5LfOnri5+x5h3VcPSjgM/++1C3VL5txgPb
B819xHiGrC9CSRIz3sZ5sHVlAO1vdoadPXvNtm+k/Qiq2VmTizIywosMADNLfhIU+9Is0XAn7fiH
NFpyhdB7bGQF/Twf6mdXBzex1Td3/3021CViCpGBLHTD+QTsfhX0Npwy3yU/NUXntnOX2T/99yFX
/TsJx8nJjCmCN3te9ipI0LN6XYcGpxjA3hHreo1jSh8h0WaPcb+cR6c+B2Px0peGeS0z9DuTsnkT
OVxG6ErJabRoESrLGlu6HVxx9fxURkv4RHShWLn03EdkDOETmz2Sf/pp4H1VH7IkdG7kYpsnZ0Fd
4Jb+79IbeTCpEGyXc04uLStWwn3+KnIQMtHYDN9smY4VZqe5nEAOX2swPZfJ5b9/+u8DGXbqQqfy
YvBE7EoP8BucOf48rGnaeiTPhJlHqap9nyXqd9D6yRkoMUKJoTSOr9u7rDaAUchwIDGJp5zP/vv3
eRxYWNNAnqXomx4TesyDaEl0MV55UXbGCl+U1uM0E+AqBq9+zoN0JCfeBXFQ2hA2g2B8jPmpQF6Q
NyoZx0fD4+cv+lI2JckjtuGGMeyxTP0bYLazMjFtKOpg/M0GkZ6l3AftL/FhCRkELD3L72EkJuvq
XXUa3Op1oe6qFGlf1y0GzXt4M/ISXmzfT09dTwTKvMzipkR3uav9fFiruIaOVrC02LEU+xc3sAsF
0TeHXObNmZE+O5We3FzjZdNuCHpiZOtluHGvH4g9srbOhHwybt1dYar06FchhkfBbEviISSYyqla
TgYX066be7uwi5vbXMbP6BDqO2fkpHNJvL2MyfTe9qE5/ffOYj9/LBK+4DnhMSvJAEYic/1H2jWg
/1YQlbusc3h71+m7z5v1MBc6vhSBsGHv8Rr/96cwLB/23lNzrtyUCYhkmLR2SEI6/Pf5ErERH102
7aMlOPfcen7VvftMFo13UmZmpTX3+uLZjFc7gxi6oTooSn+f1CFmxQ7CIwaQdSBXPvnzoxcdGpb/
elBbstXmVe2Zx4gbETHwWvR7lhCMEPRRl8mjnoo7heEiVGxmYWBgilwVKNWaWe4hMmz1Etxq3AzV
HGxN+9ZNDBJuWMvfT5b4LlBXZIVFa2e8G9m9axYy81yyz+qPSDhM5Jx8Ew5XrQrkPeIjqnlbBOYd
bc6p7beGbCppEGNd0TDkx9XeMXfFOjTnMAQW8J52NPuIuEMpMTOf6iG67ZfhMMqc173/5VvcpK57
G8ZntRwTcjfkp9Pb96wAOXCSrWR+OZfqHFUfbqkxODEzgSsUJ80mGE9FOp6GTDOZ+I4vS3vQ9bKT
wLwHsj8pBS85Q+E2fvVQ07KJnPlJJHLbqKdqH1yzEWg/GlhNSKvovEe8r+HWLMFT13x3gNgxaDAW
IIgiGvad+fHa+QSBURb7UHL8FmqXLWj4gEpbIHiFHd2H/4j4XeuFKdnLkr5Y8gP3wqHLTzI6xlYM
sULskcmt0/GBnj0YllPo/pRfxewi778MRQkFBv7DfAr7T+30N5EPepuXn2t622bdj9XeWGgB/MfZ
HjaBCwhy6DcRkAV73iSCXhWRqsO6uvfqixJXLsey70dBxYqblqph8odTQPpBpDPQpteE03md9Gy2
c0bAxBasrJos8SY4LLLZcXGsU47/XuuzB8hASzyn7Q5M/bqP32JpswlCvdnRxJ+TjHOPb92BKLUk
6TGPlj2qx3VbEE7nMNaMdbbNPEaz9XNKPG5VgCDVWXxkkxvK7rIwZ4amgIM2q7J1ljD59NHaTfkR
BZOIsJUnxY2DY8IxNhRYw6rGhLiRXdqQeBMJxnOZv/bpU66O7RvIUr8qLsDeYk6adiVPqXAO/kBB
6JnwxZ6q41zr+0LY2zBL8fnxhI1c+fpX87Aghbpl8razU5u2TKxaz4bfeBzm7zlFuhipu6Ukwbzp
vkYr2+tUvcwWmxZ1UUu/z3GoYAsmdeJQ5Bkxr/SVRBIf9YDiPFU7xU+0mrMPnzttWn5RiT2T03rO
B+exBW6GvuerNFws1fRMKKB9y6uxXexvCNCsUfiG4ECbcbhFq7NJJ/c+7MHvpp3eetPO55kdtLjl
fqh2IOBlKapj3QqonohUkQWMDrDQkgiliqxI6eUPoYlPSYA7K2YcF11HupiE5uRUV3ITxek2C2nQ
+m49x2R/+/UxHaGQotfJYr3SDOi0ujRJQsKX2viJRkyanbopWxuDIzGqohPqwmLixEIkfsIdsbdY
QDDxXF4Vu3TWK+eiTBbYbs01iRwuRuR8lrXg9ZguaapIQ1hOXRIdAovRtLc8uKjJA58QiIEjsozU
nk3moS6SY8UF444HtnonfCY72ZYIsOZXlsaYA3tyXmsSKcWJ/wifbOBnE437srHv5YbqAATHFfoU
Q3OB8ekRl9bFyK68+6kIkNBBaSgHTmrvgsawXSF0fGJeoUS+bVNqezkxb+q7nfKCU+4Uz/WC5CNB
NsqjhV54lQtcok1GxDd/KvXYWwriYQCD5+Pxn20BlY83V+6ygmHA2eGfXCzQprl8N0rtU1ZZFhhT
azFnZw7+5ZbYhNPH5H1VLUTehVDGgsfSXjhbjP+n4nlnQOEPQpx5BO9Yca7T+pdhEao0uY+aGtve
27wIF8af2Q1t9aOdTw1ywTYu66D6Lk1DQaEVnVGg7lxbgWmxMHL7nEzk1q110u1M1lSbfohZdjGv
I3Yi4W2bljsZMfo20Saw221dtt8RQ9qDWdqbkQjhYChJKLKZ8rJ86dDgNLO44lu2SVJenAp1DjHx
QdweSq/cjp29cezie+QEQvu971SyNgR6cq3sEqY4nMVaNu8AFfc8Khu3JjgtaA8Ra2pRL/eqam5k
Vr60pbkvkNrx+JNu4N07ibVp7WonQOMu5cRMi3ykwPrN3WCvsydlqJ3jhHGNvVpiEmni6KzNfCDf
4FXrdu8HCKKnO1SIYRP+jVa0DybWpx2IdN/bS1O062tYxFCxVdIT4QuehA6TIoSpj0tV/rV8xcj9
SRBRT6oY/+rJ3XIK4d0lzRC3crXBqMNYsSROQUWPi0S4mqQwXVtIzlc0L0BJNz62jABt8pYrx0Hk
17ONFh9DkHMqsh4YPAphUh7D1pzmXwVpgYuxecji/NVPU8opzi+Z7qXTn+K6oBJlAFDoCKgHEmmf
c1qg3QqqY1OnP27iEJsF6zG5LUgeDZMR5XX+HDnBxhv0sdTNPrPETWXHrKXBoCgd76qW88nRIGfR
WwbEfmhaPGXrLZOtX3rB0yytXS3CV2O1X2gFdcXeIt5ZsfjTsrupQUx4AbEos//QjxnQ5umQO9PO
cr3tnNS3XSiYYsCui/qGoNp/nt1v3PhvdjBGmXyfFtFFA8xJe283kpfnJ9FTnVW7Cr1k7zHnj4vN
FaVW24cYdS9hJgXKhRbTIHD9JnixZkzc1S3BzntU2quAHHOCNm9sDCRjjC53Dh4nQUpvPW2HiIcm
GgrDQmB+Ghf5McLcw9vj3jWpk/DrCZVETNJGecyrgR6otqeDzY5nL7uzGmp/a1IK2oJN20aq22ua
TScWvlzSLiLY3fW4rzTrjQxguU6R4SC9rb979JBM0rYeXgMsVra37Gqvt1dx2+y80Tp6Xnxt6vQa
m/hFkV9l598+3fug401dR6fafkmBJsSYTltVbpsieEuoPyE93rTcKPXwWtqUNso6tiLdqSbZQTDc
dV2Lj4FEr9Tc+aV6nFDQDEF10CJ4QDCMSDpFyQvPmji+lrmwTXifIHOs9yLkz+SrtW7MRRsdxhqv
lL5Y8CgrzUQrqU69AbKUPnbBcFYa7Y/iwsNbj8QqwQ9p+vRiDerJddG1cJ8PXQ+FOg9/84wyRDIl
WwGyZYqJZsPNrL8pqF/UAppzaOv52CFX2Szt+DUaXuWF/Rf7tQBd2YDL4jENy9M82MTwgqpIqJDi
vs73vSJXRHgbi+UCAkKHIjRhJY33YsVyMbkEQXUulua2iJt/GhvA2p+qOy2g+U8ARwJYqAo1wlAC
5W5s5FYkssQlyH7d9WodWvTLI/+Asudf5VZPBart1chGT03iGCZTTWpSTTvSrRhJ8YXM5MePV/qY
G3RXR/efT7BRMFh/aK8q7KMSeMGUc3rNYC/ss+wRMVQWvHP1ErfluzWFTznZ3tIg3OL9MgkOqB47
/maakWlV3l2WB+DNq2zCk028FbLFdVU3Kep45vSkW6hW/0NLrtavHeOvq+brn/Q1KPz0FFEJbVKJ
U2fu2DwWM/Pf1knXlgc2vBloPBOQtDy13pz3az8kBSLssO7kwb7EaMSWH27uPIOzdrgnpRzxKsE7
8tGb2pUz4tmCKNi0/Nu2/Q4KNO4i0RvbyZaNVdBQ5srfelF0VH7/V6NuYEZCAeROKjuxipvscVdL
yFmONBS6Y/vu5y+BEaikZlTdBffRmJDjEIwWQDkzsHEN3yKlBYLBdl7J9mauZbZJHacj6A1gUO5r
jp6YPRz8OCebpy0ezmy1bSx7H5UF5fwc+euEVcdGx9PGyfXrdZXsLJbcsBH+IEZdAd0y7zl/WX39
Gmy13HsjnbI3Zr9poq5WDDPs0xsW6oKgsOyzZPwCTY/UAirdefG+rLk9OlZ7998iLkVkVy+eRIzM
Dj/97Bxi+JAy00GM8nVu50vR+ogB/2NS+lmymQjANimPZOk560X03xXa/Nj950/nsE9fdKzu/vt/
sDEGvC7OripOlV98DWp8bOb5BkIOnSGjulSFnF3iKnWQaHbSNnwXcbvr2J6tmCbcNZb3Vw8aJJR/
GPLpiHCDEiv2zjheAmayZt864/tkq5mZrXwOMPvwyzNR29J9GSaSpYjSdVaJJH2tFv6hqqZ1TJG0
dhnarQn4/Slt9Xyd1618Kd1dyrJ26Nt/zegBoUIAfsxRTKWecw7l/GCXz9bULysrbbZdFf5YMb1u
Ht3bwnrLA3IMWmwXJJUiEeqLUzBg3cEtX6wka1EfjcFoQVxL6+BuNljdzfDYmBoiQUROG14+dqyX
bMAKmbY82DXzkoY5b58VR7eKKQ3mN1GOBAlO9sSmNbl4cXWtRPJNLGNGJSj/Cqv8Jaq3owmf/ir/
u7ZlvRo9mPmt0/8LANsze6tZfxCk+pKn7HdZ6nxqxM4oBRD1Wo5ARJZwCwTO95wHzGX726xCkxAR
F37K7wKfpeaQZzxpJLBrdYIQLaBQ4Q7MybhtFOIsy+hbMpEfWD41q9RxP1XGe6Du/LWZWCwSzQca
X2+MplCOOQAK5vgAqaj1nHH4yqpfK68JGCgYPFS4glcN3jvWJ7jr51NVeM15ZmEROmJcC9lNa6Gq
zQzsfAVLIGB/sBl5xAzngK6dfMfUhUbc41ovHWeV2c1bHVG8OTG5ppiL9nE+fxWe98LeHPeQ+aEO
mdbLd8sumK6nadf46r8t69dKDNtya3F2sfCIKWmIfMiJgfVKrDcNici6qb7CkvAIvMuwO8zBmaks
kH3CN19IZXBRaxXPQdtt84fUw37XuBwxMik4GJ+rLPkw6fAauQ+m48b0i3etFfoQY7AAw9IlPr6A
8NEhSAJ+xnr6PhAA/seu2RdL9tb08iRS5uzMlfGMs55vA9hFjR0wR3Tu6ut/jaMBDoIFK3HGDwkb
Yav88nz698whWD7KOJPnK8ndZzADVeSeaPqrf+pOMtDVGR1N7eoHXMtJMt6OYbBp+vy8TAhcEQEI
b/qc8FaO0XDpk/AUW83RC1EVBO6916utVPkhFeVbZDUVkv3xKCccHwAJiA61e7wwprp6ti9QuTGX
+CRr9U6/WcA1XScLcB4x23rN8JkW6aW0WYa05pNTctwWg34sY6I+IN2vvIgW1sQfSRTYDMgw8fYB
gK3IBnKdhAe/ce91CfB7EO57y9nXA+MOxYc3zMfRPNSFuEw17o7Mf0oK8a3RlAnvxdgMIBxJzEh2
Hn2zC2LW8THq62li4tm0bGZb/A3UEM70kkrrOQuXGzteQIMR8okxcTVZvEfCjJe6Jh6zi5xNbaEo
FhmNakks5BhMfMbj3nGpT7TdI5wRWNnMwWoYlBZTdT8FoSvrb5178BRR2GLHH1djmx/L3LU3KYrF
dZP++ACrV2oZyKeY+le/6u6s6MpF86t3WS1vJrn0hf9YUCXiuxAO75UAgvP1O2pKB49+qv65ssS+
m5D+noz+HiAQliUpnmTOAhlADCPT7p22B1WZA911HNTGivNjX6UDCqqYtVJ7axXyJe2G9+v/UuG+
ioYAG9Rbrec/+VG1Gwb5il1rG3vJ9+SYz7LMkNU5ehcINCTjKDZ2Vq5MNd6Q2P0nuPfbouLIiwlJ
LWkx/vseVIFVs+ofFGJKYOO2O11Gwx0VX3/ONElPioxXtzd34WhdeoJvZjXReRTfLQWDNTn3sY32
te+3bUKlouVI4nQVLoT50DE23J0Myap0fBZF9ePwyuKt9+J4YYaFoZxL68lN+zvHISkPhhH1CPBZ
Gq7h1Fsl+4HKJZeSBsexDmHzkPYiXjuF9csC4hS15UEgvQlV9uinzQ/1BmOk5e/6kHcUXrn17rQU
SLPBNV2S3VHn36NRBBXJH5Ol8N57mKB6oE9EKNB0+4mWi8Jp3EKhYWBNIF/N+y1tym85UHLF+QOc
mN3QM8ySy00VR0wySFts39NFEsyyCHQ2WfLcuLwJO/fn+jVapf0vSuOvMs6OEIV+Anj6/kQzMtkt
EPhCYpWB31c4w0Ym4XoowF6aOkH8Su3KQaz/hcE29WBC8HK58fTeuf6JF/QW1+3RMRDd0iGmtBqn
nXGsDY/4HkX3aVkAeqjrWM7tJEGIzm5hzuVaIFynJKchVu5n5/Zrp8YuY+wBunAQXbzrWzqINJU6
MO9cX6YwZM1sSGzqy30pMCE4o00wi+fRu3l3k27/JG4yXLX2uz2xO4Mhtm8DZ9eJmtWJS64zxIh3
1AsMAsvh3Qnyv8nD9CDxB6/71mwwec875FTTmlrvbBDPsqMjf326sbMYP6/jPTgJs2NjjT56Bl6f
3IY/aPz+LmfGbnDX1APaN1FCOGlifvJ1aN1Y2gebMl1hKXV4ExtwOdpivFaP2BxAMFYVEp/Aiojt
5lUoiVar2wEdol3Tu0wzuRCGlmMa4+/WnYots4BU+uW2Kl3ClbzC2y4Rmw+3WQBM43NZu/TYa6na
Dit6oI76SIMTbaM6GndOdS69DkSHDYRW33tJ+2UrApNzVHwb9YmL3F3FYEhb4SEgGNE9jA5+zYIQ
5pQSJQzyb1WIh2rgKCqZMiNpK+reZWx9F6Q1ue0dLPiWNGvBzxgv7m0RZvfjALkp8xpGXe6zzkNr
P6RjuOus5b/A0nAzT+ZlCFybxFgShgJWzGfn6oLwhH+sqiI+DYUV7lVhbpOl9vZJw2USSNgDjRvv
auZ966g4Ym2gQcothv6sA5Ef9uneQ0hsWUN17prPWV+dCYb6IKr5m0QhjlOXntU0EAOUqZHRyedS
Wd8mcg03Cb9HzgdwKfa26Snq3CR4CCVgS2uxwTVn8ly7E9CGGdfTZFCXM+ycbD9dF776zViwrsIK
x7VirmdF060Xscx22HJE/F7td1/xROPWILSlxCri4FeG76z4+eJe4cOItWWZdC0Kd184ZYe3Ehxs
4BZQeeNXdLhYeNWyT2nQ93M+XkcJISq3ukW9l9w5EfqDoaezqkM0E2zv6kcmV2RQdfMvaaXcmeye
Laa9/FjztanDcZVLwPGNmPjSsj+0biQGlYdUNw5ZHGSklWQw9N20nacRBT2gkJVNTKlV4NNoyhdn
9k5U2/TiblNt4+U2i22x78V86ioL4ZaeXxXUldWkT2ag8CkTmi7R1Y/oSpG14TJreCOCGBpfWpxQ
3BCGsuUKWKCuxttIkqBNFK9N4yU8mJIEoXUlnhwCI9YJq1TE4ZRUZWlthwrXkSnjA5E7qPDztxHB
Pt4R+eazP3bhG0QqFRtnBjRTwQ5gPXjNA5noUtxhJDOdpqgbNx5egGDyj2Ud3zAVukh02vUSqPW9
b8hk6Qv91cfzybaSM9HPu8Jin+90DxWettgJb5qr9Ye/XJrrFIG5mzdc5a5+TxSdx1AJavLO50Z0
NEdlM52IShXmLjEd8beaMHEUaKxJTtMYtGjBsPUkWm4y6b9jq/8O0/6P8vAjSrNv/ARrD5NimrK2
SFmPmZnskdL6F/C9QQLPT8OA2K9casz1jNosG49RgWoxGKDaeJg+R+QfkAHuG1Sn635ZXwVnm/9+
NZXyh6Fas8J4qXo2YK1iwV60fBOd8kltM8zWx5OvUtxYCDKX6+VUBopjSb6gHf22KjvbqNQ5+i2B
ycoiocV8APs/SGJ5Y0ECnGifEZTtXepEM3WXhlS7RS9vmR7e3LbZpHSPeFnpzWm30TFPT22Ovbec
iJ6V2algiMhjMH4GKtnHuAZs6MNcPdhuqwTwN1v6tSlg2Kf4jFa0DRHZkq3/VJQpAYvBBk8oWa8N
7uSKR0V27ZMNiJrBO3Ci0CuZmoz3XUe8gFz47fmxMvpJl8WLayNOFNcf4OigaOf+hVFQcvSmX/ki
2QKj6cRpmT0sZf7Q9/Zr7C6H0GvuF1mL1WDf1NriDWwTFsygiCaAeKSRP1Ja/evs/9hmiFZtHzx3
dYIgJ2ff4kYCSoVzjnnmYuCCMTPVoRuukPa7uiKg0FfzpZ82FtkXkPsSvrX8sRuHU9PHZ4ZFKBde
I51QHuC18dLg1Rs/6yW9c/zqLNzmuS7LG1th4a6HnRgXfhgj9KYgMF+uM3zC9qH3yxjFtCLaziHT
IhGmC9vG/r6zJhblFLVwPYLrNk004T1VBM94n+DjzWH/N3eLa/drlVmvLTrayCMEUCc9pBGqY3IC
Q3+6LNS+K/Hp5hR6Fd4SRuQrEpaQ9vNk+7VHHTbFH1kIsFA+OCMBdPjYSurWYl6FH6XLLB6IfkB/
yNOWzszBeXNfV2wNMGL0sez2mM518WNWcUyXE1kO2XRqouABq86fbOpLH84/4GjweQfPWXel9joe
6tjBOQQJOmt3zlJMKsEXhK2XzJBz1V9fTU86cBUa/QqwjZ0KBwAhi7Q8VTvi4gnqZ9zZnwOc5WOd
osSJofQBllu2WbyFjBpuMXjGKxhBh67OLh4l+E6G4b6ak7PtMFFaenokwNdLc5Pz+GcgqlZA8KYN
OApmILtQxbeTEKcx0MyeA/neVnigbVaTyafuujvKYL1CUMabOQ1P9sgKj5ubq9Hf217x4mfoAsfs
HqjMBmHE/VtZCknvWuONqyO0EwF9mMKhGPXmXVtuu7V7YuSytil2al4+UTw/FyVZT6Gxf4qQFSJI
VF51yQ9mrCgqQn9vamBNo5tsq7h9BQSDrg3X3rnEEoJ6Vxx57vZLCT7YV0CbDVcXJjDmwwt5Xo7/
g0116zL2klF5iLAcVY6FNGD+akKGtD7seHO10PakzzukXjXaR5OQ2C8g2ilbtHpnWPXFA7sXk9ts
8fqSwCeOlRM0R1eat8HPssOUtDgD/IbIyYDc87BlH4hIvzcsWSQpr6NmnIhlfTVrBx93aX8scfjW
uDd+wkZaDjlTj0Y8hUOO0S6jfKhP3TzfE0yRrKIINJ9JHjDsXSfI8fPS7qJF/nn1iOPC41Urlnrf
ivYcDOGbXd6pjrfQWDF9ai2eDZQup8qElzwICe0oHZCG6EyKhiNCeIYzLmXp6+QXkae7uSq3C6Qk
etfuIZixXXtcQwRZInhfWU6wH8OXXGkYmiGyir62vmwETakGEh2o8a8Zgk14xSgpa3wJ7eEyjt06
MPwtXqTylQwsvbL9G05Vxl6tY1Z+iMellc07zhPqfts8mMJfA1estnWs3qYhfwQGfUaMdV4yqq6E
vDFpl/hdoXKtA94zSEYZMqrLXNs0kRkjlMLOf4xxsEHjAWC17Su0mMAA7H5+ChY/WEfNbVsnD2NY
4ArsXhu8XmtMU7yvIXcviCHw+fafsGs+xbxtkD+v8FL5Y8tPoOVg7AML31+A3vs1kznxtdENVfiN
yvRh6ZNqDVEdPylgKVswKcdfFJ9A5nJjx9QV//0xMn+btXzGlUDN7leXRdl/AzsLkoWKT2YbgJjG
27l1Bsp7PDbp2LzGIWHHzb1f4tK1JxLZZCEfAyURvTLwGPUZPhzMOIbZVJz9TcJAcJW6Cn5iego8
ssEGqkqjMRXkUiDPy6D6qLekItfSFKcxH/E7NW8sBO/mVnyjeaMrQZUUvRmc6UkUPSKz+hq74KdG
T7RE7j/1kdo002Jm7tZYuE8dG2LetPeNfpdoT8Ex8j4IbDDCU/edcsEjGE/Pfj6GW3Ti8Rpek30o
RJVRSSFbUZsseyMtncA3O3pWfk1J1e+9jvu1tlk9SXf4Z8rwtfEdCp7Utqgl/V1u0INq7BlD131H
rOkFqQ6d2zwMZvplIXKxAMQA8jkIWbPicGqW08Qg29NjptuSm4YmwJ2Ds9VQQA7ghvGyTY8s1ARd
GC4xNDsNApfc0/narz5Kqv8parhbZ9zgYl8mOFVCv+PnkDVcMqLe50T/1glzJLcPL11u7THbkpQQ
ufm2kkN6allmj3RUB4vUEr8hCwS1+RWHD59qTLmtwznb2Ma+JrAxHkRguOFrfyzLCqVgWz86eXUb
q5g1MqCdzATVKs7FhjFst5G6bNfxdxSgzMpqgMiASROK4OpS6wg4hfKuwhb/ttKcKryLa4qwEo/p
3Ca7pbrxovpzqkcshRbV+iKrI/NR9rUhNNyIzXDRtfZ21hyqulf//AHreQybbxUV90Pj02+qa5wq
m0d0vCGmuI4yPtePlggBbjTO1SovVtMj7zEOC5sOhucuJWqr/zSGK7bSXEw2tHXqHqdiPRR8N4F7
SX3vtm34NpXwm71trB+M09dTxmiqSQgkwHbLiZhVw0QRsBkFonRPVpq+emAf2SrbfJtECa8FeuxV
7PhrethDYY2/nPwQNdSDlBGoIfKhDO2iWnJ9UoQXF4qJFy6abKH5GhcefgBEaIAHeWErc+CQqDB+
rBzF9hqdTU0pHDd3U9mJna+CYnVlDu6szu8uPezg1YCUaieJN6jSUJF5NOhNMUEwU83tWETvfSqT
DZrwLvWirfSqHmZguGxa4HE5lsFj56yJAEEGIpPnNCLvLyutTenxU4+FhQpHNyitQ0kq9zjFqA+W
blsxRItK2AsUWwKCR8A8kakXqp/2OafjP3O57BIvfyKXpd9L62rbWQbx0Hkx7DqZMm3CquXWzw4D
rXPaEE21lHa+1U2HCy7zx8MQ8F5Ig6ql63O/tRnNNnTcmmZQJ1s3YTVtxdkNi78qHB8o4KOto7x/
bbmU29Io/CGJfLQTdz70HY8BxhSoxsOAHN6tUdjlJN2IUEGUa+9KWbMdHpkuxBR3rOZOdViIWy73
ej1HM8y0a28Xz3duyXqZIGrnRD1AzkkPXthGhBYU6bNxGWAgg/c2gGzkRvUqWBXSsFqVoMpscaS0
Wk1QeFZB15dvSBUHRqtQokziIvzrE7Qv87Idk48JqflJS4C/1NvrLKjVNo6W5Yz+mimGzuk4Iucr
cQjE8dz5I83JkGDuNG0Ta8baMldnX2x6eY0IywfewsqLtyD6MrhYSf6CQ44Nh6PVHkX8cDOFICqQ
JsbZtq9hKAH0oI/oMfawoG3v/cJbVjUJrPsGi/NRdBBfG5aFL2Gz7Exg34olL/44mXZwddyvbGoh
5ZbNeIlL/ZO2A6OjhN9t2xUDbXti1xMp5/+fIvcp8AVBGAROdSmk0I95c++qdn5XTfgeOR/d9NcA
Ib35P9FUN+/49QU+32dXWmjFuY0JDPsfZWe2GzfSZet3OfcEOEQwyItzo5znTM3yDaFyuTjPM5/+
fMy/TneV3LDRwC5CkoVymskkI/Ze61tBuoP7Sks5zp1VoZrwIGi3IjkIoWF7eflqqvTmBx1ZbPy/
FkZRapf7AR19sgti6GPYbx+Qh9svjI6KFXys6sT4myZdKbkU8mmfweslC03Iq4kPGdhU/K5H0zet
nuyjihLkhIkxLHD8ErwxH6ZIRUhlyUX2xNNYJwsFfQWdWTm91RP7xD5T2bNGu8EunfbTvSLUrr7X
84JRekRWac40AoYiQZmG2o9eGRcP38St7d0daN3xXHlgr7L6nQUZAv3ONl+0Snnb+7exZZYb0L3c
D9tJ7HSDh4xpAWhnpd6odSTrcjvaiUF7VJ70MS53uV0Mp85LokXWtMUxG3vwbMLdoRpCt4q95aOJ
Dy5MRzVvC5hVE5gkdOeYO+A/FY8DWoaswnvDyrYRTJ0HWVrdAe2x5O6WfdQl6BqAJO3ZmMSNuFrt
5GeY4PJhiE9G3c8wRt9g5uDoJzf3wCNY3nvgQUGJ40RfFlFXLNOQPXIdOP5z4Q1P5VRnn6OOUL5z
MCWZVT6ddWjUe7qmHfOvwDnglkDwGgmWihg7Pi1NXUWUlrekmJ4N24Za0PK0xsNg8OCqhmglIXOu
cxPZzaAFSO0G2CG5SRuitRLWe5EiPzbIL5EbdRtXiyCfObTI3TJ1L+3ML2Rkgn01R9nkNsolbJC+
o2iIl8OehAlrKJdxZaEzQ76+wjmQMxAfYgj/vvjeanl6tkwvOff/9ZWf1u6ORcd/fm5ZybTLbG6R
Kh+SQ5Ji6bb0pH7r6WnGZL3+6TId7poFsgLnEIOEIfSVla9jVe12spGXgMFNHnPED6u+JM+eEVEI
fCMQRB62m9GuaBaCpRmjYNix9eHTSGOAJz8itpk32gPTeTECHmsDY/I0MN8cD0FpyPSa3We4qMjw
uWJaKXZ86nXEMM+l1+RXURc0nGZOsB89D75S/E0hcOOcf0zh5je9AjYq5IDWNC/4nRpdBEjalcYu
6pQ2dGndgV6rsDzm2b23T2ab1BCeo7jmz/MAWHwbJgtvGMa1qtlT9iBkfC3aRzxoDtL9LIMBQHcj
w2ePLqFAgsK0qs+WXjshMB7epJFzT7cHb+1CW6JfZGQXCOCroNLb9aAn6oQHOCT0fMLnFqewXWFA
lDSA+DK27R+BnxxwII5bZaX9qzNApSpGMYI8nvpXKbUP0LAw7sYu3EEpq5YO+4GXMR9nwlzz5vaG
tioRNW+c2EvfEFDasUDOqA9iYUmiaMoINkssXBwmprstXOsmZ7uLmeTZxu/YfdRuNy4qhhFYEkYY
Gb2/ivjRoatBHEYj/Mao08aj8pjiGN64ZCbk782S8XqfNLvGKqP1/e0hFDm1huBqhum1zr36bCYa
8Qa+rT9Z3DSWWhXn16A/+QpJGgi0Et8HPKeRRemWyb0/HUdRZJteM5GKD68uxqenrGWM4uNN3g6C
TorS4mFJAx/TYO9d6iHu1l6muejvHNANfVKvWl+iu2q19GZW/WFA8cx2JGMm6KmT4HE0hC8+/LjH
Ea0SWGXzk3WR9mKEvD5lVLtI17XNIBKHt4ftjDd+K4slmEyDCfn/N4DqNpeZdJxDHczezMJ80hVy
lqmutwCe8I62tr0ZaNLvLBflIdoxY/R6fL/ojVwg0tvRn15cPOcb3R7Ugb5Bt65i1t8FtozEsdyF
JHdiEnV4skX27nWx9STHGIuZhtPVc02CrZ0iOw7DeiqClewA8DYX84VtYZ0cJ9saNr7WufvMES4u
dDKavLIfrtIr8FTYNqw+tsiIIpeVV3NvmbexFYKsW495A/nHmDGhypamXyIgRQoUDDzXSAdfSZ1W
g8eUGknNmJ/j0nxCXx9v7qanIkOtQ7rv7e737RpVXwJQXLlp0kzDzBRYY7XpCMbAaGvMrlJGmc2k
UOILLoE8IdTB9YuNxM/MVNW+zmTPtW10nNyGHoDr0oPSrCDi0VPsTXuSR7gqis11ySx6diPZbXzJ
8khth5GO+NSy/BRJtYPCVwEhrWhgoETWt8qeu2kpaqGu7IiEjeJ81c+MBZPN2MJWhru/f4uKaVfB
m7xJWQxHlZbdKdPz4EgDcoHI0/P15m3s5Hjyi3I+awQtYc9J1qWZo35w+nBpNkhgtIzhjRiDHkcx
7zBO326TBG13wCWxAuoTvOY5BJnUh5nThpb/ag7aX1yIvNBZJuH7SX8Ey6WvR3p7Nw/JI3ij0Xgl
KGhXjvrGG1BwV4mKn4bw0us5yO9EIc+ki1keU7vLNpBA2TXUYOBA7EPwBIv4aHiJf2J2/VT7XFZm
PIxHeir9LmGhg1jRoo8x86bY8KwdaXEn6sG8TsLy126bxIsGJS+45jZ91VuJDLpv1lYlaSsZ1bDH
Gq6tmVhfvNnURavOWjMu/evOWGrLelvRiNJlEL85pDpowzSeVL5sDc3HFzIEa25ux7CYsdPlwOtj
l5S33guYefUIr1gWvvvU6zzCUrMwHzt7vBTA6HhE0c1uc6hkjrvWSR1Zdjq2y7LmmohywHlV82lW
Kr9oVrOdAk5XN/3h6yAFbQdffjda9i5s/U01f8iD0QlpsNVqKyAGX1NnB/D1MDKnOpdwc9mKamIP
TuwxKVgPaT1bS9nRDk/ipn/OXAt0Uvg51Xr9hqASnWcLgC1VOH1yG6VYOBxybMcIXpJm0zW0FMSw
5t9lne5sGnzEHo9dlPiZEvjujDA43b8KSbGFcIO3owhfGhFmB51myBJJCclwTf5GQ+k4MulrRgGH
T5YI3jo6tdxq/RiywYOjTfF+gOLx1Ga14kpPaMqit24y6K00bs5lUlU8HkYX1g3kZ38QzbktHPM8
CJDenjsb1cgpeAq4qU9txQRCgqNqaNI+2ESKPNr1iGMla0EI1WkLU9zACBF56ScZFsfU++zpdOdu
A71E+RkpPrM6JgxQ4vaHSJP8BexynfmA9DeBEtHZGED4FqwIcSrTJDaoX6CAJvnnf+6n80218fNh
l3FHfihDeG8Sd+SqJbzxCfcGlAgrfE2lJhlOWFvBEG9pj8Lfj24UAT90zq0V54RnN4hNEKLQpS0B
68xSFjf/4cWu3FhT55DzWgNRNYiRCdPyOaNbD+nfYukL1QB5cB8f7wdDeJi3R4dBsp11x8IbaZUx
9PyYCmZWVWtYZ6NAHoWr5mNspf4xIqNbKDS8SVXA9Y3uD8RIbnqEfdckUGQLOX39Dl7wNRyj6FM4
wcau4s2seHp04BmQnIMsHOrr0/27aXZHDmH+fP8OBjXQ+PqlqKr+oarqkq10ljKnLJg2Bln53EYZ
N2OFXyygJ3NTjc2QcEZMae68ZvIT45SKIFyzgopR06UO2qzi0InOfKnoLgs6p0c3sKdTH8X6qUxs
Z4GaolnSViJacCBmUQb6tQ0d8YOAnyUbWcyfN9fWxs+opb1KW2eN6AY/bjl4zGWripMwHzIkEYcB
4T6Wqgp5uFkd7l+Bu2SREA7Aa/k5cSC59WFDtfsL5Z4mzL8w73xnAOpdeWx5ey9wvFNmNG8A9PSZ
FOWdhj5oGOzmkuDbKLoAMyDtu6+fx/k7ByHAgyvqbqPPqCU9nv6kDZi/SnOcnRKBvY1UGL8lBSgj
QCflWTTBC5BLNp8axPZBE+rdGeMXltXYuZClhELXbqOhMzSI0CymruBlMA/wIKylWu0dnCBpH4O+
+0POouZQVBItY6wf7od4/koTs0QI6fTKchuYyxOjCmXWcisz3XqpEi1cjpMut3fevhYV0TJF4L5N
ImKZxqHceRA3mRy6fIDSVG7xiRgk2LKBMBrmS3FR5vD/p8rmMa2Sh2bUo6PVyeFxBB+iNzga6xQs
lR42tzhp4m3kRNFG9wwkh0P+mUlEoiPEjpsTyreeYeCDMUjxMZD3Gjch1BMvN/alaXVLMo3kx2Bk
CNL69maMhjx3XAeMNJxubri1a8wc/sWtR/8U2d1CZxZ4uR9Sh/2/Hbm0PDvtR0yM6crMjPYGta5c
No5x4Qo8slAdz3oZ090jQeYPnUG3ntCni2Poj/eladYo4A9ErmgTLCtNN/foSNKZ/k+nPx0/VFv9
Jk1EEun3rzQRxGPK1g0SHaTkqOa8oX/Ewtl91iVtXLFm9YxmOxZpd3Xny6AdmsdOT5pHrfXajRY6
Oz8xv8Fn36o66XZhlsUHxuk3sr31Y+gHBgMx3rb//jbX844NfPFnVuxV6YrPoi/dpbRH+yCq2L2k
DrNPuMVyN2RM9xu3iDGC+PHp/pXeuiy+Q8lH1Cq7vTZFbC+y6Oiy93tkgfm94qG6CfPWXUK4AGJo
tM8e+nrgV5lz9RRMsQDK4iLVXmL0lCl3by2re2/hiANpttZLhwZtZTLNM7hDnLKosJbJEDm/ieD9
mughLGEZyhCsNgXUD30O5fvH2e2ryQsiCcwA2qCzlaLdu67xFw0BDdsHjsZfJ3SYX8Oh+OsUAeF8
RMmqchz9SzhUi3WYDQQxaBl+ku/w6x+kEzff8xILUwj5/nHs3WATiOZb0SBAlhbMy7FbVWXhvzGV
8J3rxFh3X5SGtQtF8r2IEzQKfuLuIknCjumW8lZMQzyvNH4TbGV/zScUllKOVDYUGNNSuq1/OVVR
2itGA93CbYxjz8nZs3MOiGK7sigGvJO4Frt73i9LW3PuLKiuxduY5+1pZIY3RTzk0kFUixRyAY6C
SlsLWxorduUeIpfrmOjyw7PLclkQaLQqkwAXnOjinQDJ5wdDuFFB+ZdeMwuRiIQXfaOZi9TT6KDW
PHtyW0w0Ekgki8r6oE2FS7xd7aLIso7CVN6rTZh5ktvrMKX3a9GgWbGKXLu919NwxWfZlvM6uYDi
XGB5ZY+gy3Va6x5jk+gkDLk2g0A/heZYrPsIzmuV49fU3YSwhLLDmG9gnf/N1XLPf86T0c+z3Z//
9/8oc75YdJ3L05SOJfWvQW10wrhzQ36j+7aJ9Y0f4UNDDLK1ym0/bmsEulgB2M2HO2ecyxt3hdrx
NHKiPffMod5P9T4jnsLYo6yC89n1hzo7DMxCWWUTqtBD/jxSs1UpOnbm0annKv3TZB4pmEYt7Dj/
VJV09ufqSsIA5xrvZc1qsZPyTub96Hp4H05pcaZ7prlAodZlcY40qPTEe5xD49QW5744F9qJqu7V
aECdTx16DVK6tVXN79yrN07UiC8vOOnGSQQnOzhZ1XxMxNG7H/X2SLkGG8SqsG8w4IqPUUX6onTr
/Jbi4IEiMUZPeHXNBzrq5nWSxVth0ZA7ZNZBK46tf3SLo+KL6SiLY+AeAXRqztG9l5meIERSQ38a
01PXz9X0p+petX0a4nPJz1H5Q6uzT018jnrmT2ABTll8BmHnEw+EyVWebl5ycuTJvpcWnWfjak+3
9GTK09SdhnuN8mQpPlunNvm7BnWkyuSEoLJRR4GscjgCJqOC/Dh6B6r3Dokxl1cdHObiIc5yljV7
KzxoPQ+ouaBGo/Vjkg/ECYGRbHc4F8K3Pt1RFUx+cws+AIDS0G4LRn1Y6uHZWnhrNr++qMkY/PpA
46J2TQHoUbqKR9WcYfSPW25p2J3QMCQhC8aVvxhZu8JWYEzkL3niU1a59NlwGMuwX3r2Ehmar7Dz
MU9ZQRjsERrUpFetunouQ6yGemWJueS9FLY20nO0VXqvHKs2ja174YJoucS0lUJhobFfX+GUoiq5
aiRDEewRcw1826BHW3XNCrolYxAToUCzEtkqCFfoSAm0nR3u1pICP0wN9d/VhUuKrp4rFqZL8smi
xsXULQx6CfcioT7w5yIBRiuWDsRofa7qXoWGS2zpxSuw6Q7xp+VcE9TsfjUQt4QisV+hb27MuUZn
xZCy4IdMmedw0bmMEKkwXPHVgDWVDDaHUdlc4b18Z8U9l7LuBT3CJzycDsSKeRZOOcqMVrCc9Gg1
Ris4s8pd5mIpx2UqACAxvl7WzTLJlyE+rmgZeYuAOFAdVtjCm1W+C4RL4DYyMD/Zg7d1EBVibON9
9ZdTshTlEtlI0GPeYK++ZEPL0BHiUKSWwl+h1KWme/W8x/Uqe41hX9UrrIrYmmnGWuOKmBNy4NXI
KVqRkRreCzsmhbC34+2Wc5X3yqZVLZGxrFrSVOGENWwI8ZCumMoZ9xpxkodzNc4yDFds03x40hYW
9KUF0IUg1mzZZMsuW8KdJASXqaMjFqwtK30+QtbB+sIxU4vQx+EOQ2wuD4x8N1etL0tMNnKuXOOP
uCyXKl5RI29oPx97ylxV/YosVI4D76PJK6Hjz6uai0RSSg/XIW86OHhnxaabivhNWivAN0J6XDCL
VmS4G91K0fbrVsRKjkC5QGIR4lus2ntN0cohDIhhsFhmRNCKpQB5Pi4bYIsAAfJlwPvKu+stMjSD
O6bIPZMEfeF2vwlTc+Y06C8PN4GvWc2py6Clv4apFWORpIxTiZzzCLRnlxM8DVZOwlRlzeCIdIvm
LTgzFdVXSlo85WrDetfUzSeE1PPkeiD74aYcK984erIj/pBnZMcIGbT74s75/e9DQqzJQql3V73H
7Xva8r95n/z3sn03/HfrXnhCGIfdJ2JvWvJmi9d2erOqV0fM5YlXxdfeCxWML7AUg1s0vtTJSzK+
MNRU4pmq6+e2fg7858hn7/yU+M8ye1L3chQ7tLmi/tEStzp+lOKWW6ilGXwXeYoHP7Sdp5js3geZ
ez+ArWUv+OC2FZPmq9MzJB3bJlokYJMef31Hlv/DGyGlMIULZEpI5+vCTu9qBi0eS3wJTRi8Tn24
H8YE/TGxR4s6B8TXDKP5qhc2DstGGgdo9h+Vyw0a0a+17HnQ6gajhhoVP0rjOHof2QgsHRwrO3hp
Dzrqlsq0jLX00LxE+ewmy1P91iYTT3Q3PqRy0G/3H9V8S1JuDBcgDFyE+A46V00ZK+WEzhNxx/Kh
QX+WeNErxA1J4G/2z0NoLLMZ7jGVBr6InuUMjmfMRj5UHc15dlp8tElXcQ+hi0auTUReRZG+VAOu
t1+fV/XTzk1ZtmlAJDAsy5zXzf9+0A226cV6NXGBl/TrRuKOzkDrxh0GUGpwd4ArJ3dHmhoVNX+X
zxQYEN+9cmNL4ZTykvk4YH30NsJZtufUQiVHks+G7QLevVCtybajBDrpZl1lc0XxeizXwloHw5qh
EtVR9aa5FzQxBUKC2JtwC0+nHbZgamEYUYncRlSx84Mdb6Dn7zpwzMNcdE2GMBsB1rTs3lVwvB9y
jUAhEsLaGpoBeS7tDKD49dnEpvj1fmGhp0Ae6kjBqtj4mi4fG77ZGxauZ8s2zhYH5rC+y9ywDddD
B92FvJlo2QKGvphD72z1ZqRZNz8VMqfGFpMtGcOWj4po2Y1XlAjvEnRyXcmApi7pAhTD2F0bcn6Q
RuM+8pPprVLR9JCRqbVsM9RGZEjYe/q8zYmxs/PsGxFyC6xVNukbkITyS9s02U5WVbjBZuO+1HXx
BLu1/Z5gJjKZFMfneoqMdyyBIfSRMvnDxFFiwhns5DxS82rtNI7M3JzAPNRdinBzTot2e8UyIMyN
KzyMi9n41gMzSGZMtac/RoY0LgMC5KJaBk4NeDvXD6SQEGtg+tremQpt31mjDyKS2Xrf81TWNMfd
21qr79I+7LHWprNajPDaVVhb0xL8WfUIiKJaTriFLU83yPVJm3PSmEjCQwOJL4SXJL+aen0MnLB4
MVrPeGwqe8Hs29l1FuJ5HMgXBGzhi1Vq5c40g2Sdk7Bmg6sjQJJmYGD1W7B5YtX7aHVcTS9ogkHE
8NkTPYUWK4pMD8SzP3+FVr+90JZyHuiobzXHyQ6whZvDr68w8TW3VdiWJQzDpgugu9wQ54XrPxam
hWUZLe5L4lRS/ZmgDuM+/WC5yGg/RGjkt321tUiFYHVD+ndMvsNDw7xiFbWlt2gtX51zTZ5CAM7h
mL77E65IZ/qEKzfOwZmhYnUNy+k4NtoSgCTLWlISs0b3LgMxfaku2qMWvlmG517BTVlt6XLC9Jkb
VTQPgQjNb3UEvU3tQUS+a5Jom87hXjkQm8QixA9Wvz4fcr4//esBbVvC1B0lbR7QtqPPz41/nA+d
8EqiOLDuuOW8RBLuuNf6DsO+UNqi9/t310Cz7QVtD78F1rOFseaMb+xgE2RyVJzqbWm0PSKS7i1I
/BHDiS7O+NmipU6aK0xu80eDmRYsO5S4YSkD3mZZj8VzZ+91y37F3azBj6INE+rGS7Rkrm+sYeJq
5B5cvQnGaJQUt0jnw64ZoBvKQCWfEDtArMZkjZWxevTDD6gR9s5zXZZvINLPsQj2gy6yvyKjdZYa
+q/zr8/b/Xn59bxxx+depbuK0/alY8fUJjI8L87xYyNQ5f5Ug/Px829lPcfBzv1w2afeLjH0g0nT
48TUYZ9/9qQdxUjJI2dhg/BjKO9kL3xgf+TRR0RH1wzkK9pic9F366zNQIo1BssmHR5grjx3USiH
By7RmXu7x1Ze6+PECZMeSmoYP277IasaU2JOiOnYEexr8ALpKn8LbVavIxSFJKSvXjXc5uB/smzs
YFp1UFo9xmhI1ax044auufEMZ1Zk2X/kkdUeDZP9mkAep+t29kr//arFRnH1LAPQcHbULa1+bLvw
XDDH+s3z1fgadkvTjtu8abg6NgNof/Pz9x/XZ4zrRxe9XyyEHnbHoVPhroqBBzWxe8jKEJaECFKE
nHD2SaU45P7YH9tGfSZ5RLBRqKqbkVThwstjxHd4h4mx6e0tVrrfhZ7/3MNl3KubUind5N7iOF/a
fhHZrcSL4pkSZtXt+gzVNpGwJaSgZRJnfgkAd+g3o1smW0PF40oLuuTdmA1gjYmkKB/gSMYIhx9y
CTalz/r0M6YjqHMb++5X8pDQjvtLI+pVjwoMYWgIOvIw68IficYYaBY3CPKR27bbOg9fZN8aH9zl
h4c26eSZlBvzJuPiqtIzqvtpr9sdmtr7l0HZTHuRzLtw1DYMASN4tnVsEbUy+RsMUsUmS23iaOxy
OJtZol/qsp5AV3ruN0vOeqWJzssEIW+qMrF3es/a54gbMjZ1dOB+/cFzf1ohcJpdOpM26wOWW19P
c4ApMGpVD4OlzV+slEBgTdEikLZNVLuf9Ywr4ILnefeOlrBbDPYwHe+HIA8QKgS3zrwO5rWu5mNb
XTv/qhsXygXfalz6cyn2NXAnokqNs48U6VrbKKlFngbodCXuwnIW1e7djR18aoGGqwlrCLrMqvoL
2c3BS13abkFsbxm5iCu//dmVLQOFrGBHXD4G97KNRyt4Es1c5r2UfIrTZ6obn8P02df+rql68bzn
WrwM1UspXrLklcrFSzq+UlHyWmlM/PDnvWXaK4XO/EGr0plb4+HsddE/39wg3wB4db+lKcsc5B7v
tkgw6OV9w2am+m1L86eGuzJ1SRuZHrJpuu7XDy3mIS0viftdGDYrpT1ZOShM8Fn3KW3JPUo9Txw4
NgBbwqOH5AL6an2stSPMWnkAwl0Vp3qaa3BPdnZ27iWcs5edu4w1x8VxGK9fqAn5lHsp3EuZXyv3
0k3X4V7TdHW8uYry5nm8DbhUbw1fGzef+80q4Zw8k9c8ex3T57pJxc6M/aOG4gAeiV3uCI0LLn4e
MxmSxiY3dxoZG3t9toDutW6vyGLy2Lhwzc8VgOxz915yoJzkEDPfAJ0mDnZJ5M7R946FPpcFsi07
GdkJg9iIvwuZUXKmQEyYybm1z/Wmtw5ufCnt89hdVHwp7EvfXTIw7PYlTq5UmFyj/pqruQIUB+oa
q2uT3ih7uFXpTQxzQX2me2QOt8S96cPNzh8j99YYnXlwgdjFrVUydWYtyt0GZLQDjCrWog5YqOSG
pAi3xecQ30ytn30PVU/WbQnF/1Fmj9a9jOyR8hR+vkdH3bjKeOQjsRIK2uAt6efS478rk9f/VCKv
bgh78aruRwLfrPCq1cThwsm9oANKw0vcnOPwEjZnym/OVnhuyQRsTxyL9lTHczGmjtTK7o/iXglO
PfdQ6XPF1SGsDgF90QBo8L7P9gndUYCZ0W+GJf/Dnto0rHmk5NDgIIjjyxogJRxVVYFgfWcG+VOQ
04DDR01vh9Hm0zi21dmrXf45pPwQdgGcd374V33bgmMTxCWVwdbIoGPff3Q/gMW0TsI6hKN0yUZS
DFHQgsN17qZbQP72WWvbdWkwughGHMMJfgpk9fn4LZjzSY3YeYuqWG35ZNJAmsfz889VCqBpJNdu
i1Mv/M/v6zHWArve+yzB1uSm4xlRRXe5HzLEK5ewE/6mMWv7YczfJ1GIc2WVyRVZBJPh+LstyuSt
HWqcuOnt13f4n+dnyuT2YSICZ1tDz+jLaQ1qkjDY9eULOcnnKI7cg6VNpFIhygp7j3/0iFliqkpU
ARkplmx2gzlUZIRNO6TDk2nLF0fK+IYIJJSw16y4XYmilRBAcLsRK+ZdAtzFmGd/82wyfm4GmCa7
QsPhpmdY9tfFtGPzpGjTAe9Ly9a5mSqekpX5kjDUpbvJcDNOC/sKuRCkiOu/SraliNN7OJRd2jCp
6IjBmMNmlIm6oYHZWc58rd+c3p8foCangL483XmbTtD85/9YUUVqGi2vwALUjIA1cnvuCfnEYrY6
fUDcGuo8Yn5ZoEpb9XoWIejPx0U8E1dQ7Gvwu99lmVab3mgFHgxasaxUjpHLNpXU1g/sHJcmn9rf
TBR+XgdyUfDkF2xW2KuIe6PxH696QoUH1xy7YNB6xQvMGYiufRVtis7rV6K2WPgLnheeDUkbbcLZ
7MAWRbWZPtTO+E0PWzzGHpzdXNjpKkKhvXWl8xmOg/m/fqVzh8015yk+yVncHv59fhFOowGHnwc6
hctsMAO0esEidSPj2VPFZ49g/NiW3L0QfFkrEIW7imzuizvpT3Zmt6u87xL65tE3aHxI3NsU+0zp
Wb+Zif90qfIqHS4EVqoMHYX9ZR/spfC7vKbOF+EEZ16XNYhSZbJdrXOmTuBhFkUK3OrX154xr4H/
vWtCfshHmyE8/9E2+/e5KbJGVKM5EFuqyo035QFiHRRh4KFbQaJ4aUixNrukYGxGOkY2jeZODPID
xD8ZWLVmIuiCZPebF/XzFlgA+meZwisSuhJfWnhdlFeVOUIbjuxm16qyPcUkie58FHMr+rHaNjDa
YVckUQMTQOz6sX35zSuY72hfTgvPD9uQ0rQcx9C/vIKm0QkOQrS5SCIFVZ84QFhfHphj/iqBz3ST
C4keNO52qMponwTDGyKcbccafj1UJCv++vX8/GCzhct1oTu2UtzN7k3Pf3zYnBaboJmEhEwH7Smw
u3KTxW0EvCpRH0lFWij+wJ2ehekJbehz2+rGG9lYRDpGQp5ibVJ7Oxjf7LRLdgg7DPRZcbC2idq2
A0grAGsDNg0usWiyNtpVY4TedeheDRmw2CBPxtrR+CMABHeI9B4bmWl/OcylaxG8hrb1PpkDTN85
1htVCqM9GSXHoW/fi1n3eT+4ChZ2aktzaxPy8kh32V1FU3BNkFOdrXioHjJ9CN8nCx+4Vrf94a5D
vh+0sPkhnNTb9lbtH399Xn9+PrAJobU171q4Nzhfb2IytsIexTp4kKzPDtLpVtZg1a8OTskdKZfT
Eixl92CWhXvMG8CU45A+mbPXxmEzNWrvCCsC4ZU00x3j5LTxH79+fdbPH0/bsB3TIYjAchTtjX9/
PDUWIzZZ2/GiBLlyclR+m/S6XQVDqTb30N+gyfxlFTp/IuVr105mzUy2Ct/cnMY+FLJb2S09Kifl
GZszdAwEbdz7gYg+MAijnm/v3zb5a0iOjGXCNGnIu3z0nY8qtehLDERyEEjh7sIC+WIqpvCsdHWg
SeWckVT+5lI3ftqqsJE0Dcd2WMhZdE++3AdtNCQ64qwQhX+65wYRXWyvdE898XbRdQRWtfX8/JjF
tXcmImBHtnx9sOZfG4zpE6rhO5wfhD5D8ptV0P1c//ueQGdOV1wxShfgTb9M0OHSDrYAyblokVif
NK12SZIEzmAR+c2n06R/gFCAj+S0c6H8L0t0oE32oacA1El0RuYwjdOx7XXrjMUwIykoFIvKdsQJ
vrtE2YGjQaGZWWd0fNOsg/Q+Dd+ilrmpDRcPbVkoH4dawfNj8bqEkQxQW1X5ucGG8Ovr7ueHu21L
adFJs6TFuuTrlLCshKiRnocsfOyFlYWodxsTs66ptAvsi/XQVi4bZyKQ/Dw8DAEre9d7j1OLeW1R
H7XatM790ACMSVvsflrsr2sjdC6/fpnmfPn/+y2ZV6Y6TTlmkQZdv39/PNJAFBVXJQRLBV2HHhJ9
2WpsXicP8X5KyLA/5uYN1blxS6IUNVQeLxU3pYcq9p5okiGcy3OiTZ1YIvQD/C3GadcSz0XeGwdJ
Yx5lq8DS5pJJ/esXb/18oSuWIwxiMZsAE9G/XOgQoOKkrNJkUZnOj2mS6tR7dJzo1htwloVGMolb
rCtQrDc3N8VCw8rxZtjom71Whpu8CPDWVMXFK2dncxc4T/+PsDNbchPLuvATEcF84FYDICTlaGem
fUN4qGKeOUxP/3+ouvuvyqywo3bRktzdzpQQnLP3Wt9SrAVrjPWFYPXimjOX2fdKCtx9ezqltQjT
3JBPtobReFVLcSkdq6Mpgi857vVGHElBPDJXSEztmyB9dlrUiwnVocY2b55+/dvfRFTvPjo6+yqD
JUPV6Sm+W3goqaKndJ3hoSBkJn0MSoiU86fBFeZlUsqfMKggfuNxLzrdOiAC065V2qIsygD9/fpn
+ddPQuNT4F5vqqxo3p9GuZm7mjnA8++uJfSMXV24y8sUY4lzLWsi9xHqnVIXYe9oxf0YO+JMlNeL
GrnIbrNUv+StYz26UmNvI+Kfs20pJ7vqdHIyE1QsWkG+SCsvU+R2j3Twsn2t21+INbuUI2ONRIzp
WyHV6DAaDCDz1povZWl/IVdMoNzqkGJgHffUxCVyoehxDfz61xcfO7osjbepw62ty7Lnn9+ihTMj
ISiz2keSNJ21uc9bEb/BlioutPPgfXN38yOL+AB++HmvN/UbbPrhqq41xru+KMEjEzI7zFn65o49
JkmruCabhrBYXMAq5BdaCuy2PK8FfBwGn441n80hWgmKSeXnqcZB2zcLXpY9F9kj0cykmkaGDjIg
7r2q1NzHCjzLwRKNuOuVuAkRGdAIjaX6bJagCkm0mr14srjoDrSmYnNg1gU/VSWSWOlj4wXo05c0
7z+NRkSMNvCuXVv3PYZxrXtMRdMEDhbkSfYbEqz/ZKi5OOXEPXi6zK1wASMr6sT40hiR7du5JNB6
KUt68khqBuwSxyzJ+5NVbtlgx6rp1yNvYAL72B1B+0z2i5s6I0hcbX3WFBQgAE7t32xy7I9XE+a0
whAmCTxIa513d6fZsrtmxqaDD5OIF5CHW5SEErK0Uh5MsIFHNRHmPqtMQrC6GfqMkP35lg3Zk8zg
RwsMJClMyDsqXZAlI1rr5ileh/TBWB8KhfgeRRtTr+Zr8XA7pIVdXkprPJNB3P/1EjZNPkWFZPea
E/X8/4fFqCbkUY+SadPOKMvpy5Cxp21Fqp+HKXU+0ys/2iATvoiUyTqZ3mwF4SMAcCme2olYH/IO
AYlh0shAoJ/rtGn3BbYPXzFcAMRj7DJqcK4zPuksF8NR7aRxzHUHxFWTVB53KP1KshJGK06MPmVw
vbTPK3EfGWrzavrNvsr4uIHAhsfNEbOKwSbiQ+NBqSK080mxdzaIzWJkEEGkPtI7m8fjKOj94/WA
/HaUNpQS0JuNnFoaDoTqKXxcoHG1NYgW3P0rpIv9MBFVjRpDNzd9mQQRGlWueuHvLQ9J1yAAWGik
C6iMVrdm970OWwInafxMsB7UflyofS1g9CGlyoil+N0yertY//Nivi1PaWEgVWYGYG7L2L9tT/KB
8PkSHzkOT7d4tJ3+e1Y64ku76fWT3BVh2aQbXSc/cZqRJIC1Nuwc2YfC2M29xNNqyIQ0UimOv762
2R9XCA77MX44m821pVnvrm20BODGkvO7b6eMrhQi135Q5idLXZezMsI0h7T+dHspFg2im9QmT7bo
IXGl8VVpbO0ROp1xr8b6/Qx+jljL9EFzzD8brCxkzRT06pgR7zTkE7uuiNewbQTJH1l0bfNB2xmr
Qgtc1errDBhtn6zl+o39WkhCePGiT4oaDASo7yKn/KbhgHg0toPI7a+kKyREGk4vuZr8wANY3Vuk
rxExz/SxiA4kJpNC2/R41yrnc0dqXkjeXHdMbK0Oqmns8PA58bVOB9pzveoXTb3dnKT8yrA9vYPq
fGoyG8tQfK8g7Pr1m849/MP54Gq2sEzeCUwUH9pufAkne84BpZLaPQYQJ7jUd8mC8hh+b5zqVyd3
q0uJ8doh9PForspyEnNNjJWZTuiWWLLo5oMckYombWsE84okNYYCXo22pxGd/tNotW/RYM1+r2LG
X5sYT5zT6T7ei+Z5Qgy4gnWdVWl8rmwIE4l01Z/G1O9mQtX2rkS/PNmYSjSaC3t7M26X7aD5zmCW
x0LHjd2Mreb3bQnqa56bp563j60GNIkYbiN5h4G2RigS8rXfVZUJkZdoW/WCsmPL6Zwee2yF+M0F
Tnk16g+GdH+0bq15WdOZj1OE7KA1LmoMNn0nx+0bkaLhzBMglGuqLtzosJlEYx1da7JdMSp+t8vc
JmLIsp5ckDCIE1aylZagtqTKps6pI5QC8EElev5rkSPZBNQudtP2FJCI69dIATDZWRukQN+nTmaC
LVLhJ8PyRafapcd+sbMHOkyTV9ptHOZklpS4k0iI4GAnKlErKpIHrR9of4EUe3Fk9bYMkXYFkJQy
H++lv0089zZblPvWSvHE1Tr/Z50eWmSXcfEaMsKhsmLDQmAnEKyLZn3ND2mhVaFcaYAPvdp6DFEt
f8Zy7pulljLfbANONvdibIc0XdzLbHIqGEW1hGlnjZ8qJbBVfNwzkQSfaL58F5IFpSkDKS3jOv3v
0Kva26/P9I+dcdvV+cfa7roqLup3Fz417/SsZwwLodQAh5/DZhwKQezl3O7ofpYXK5PzC+amT6OF
biVb8EwobftnjTDw0STY87D2UI0tq/qcxkaI7qf5DjBzt6Ygi6zoZdDJy6IJhzbQ/M2K4dba++dF
m1YLfUZWviZKOfHuZ8+iebNlN/2+ZMzvOQonTdNtOixWCgeZcenWWEp41lqOT9k4L6dU6ZOdTioq
/hMb5z43IDmjp64IwERWIgoAM9ic0+2REk8KVx6tCHD6Fte2mlH8jgJbybygkiiffv1BIO77eMkR
7FYR/Ak6ZR86drgcLY2NHp9Eki5Xx1i0U5SgM6Brnuxn16lOjMK7R9ZxKvRFuO/AiE4joqi7ctFC
6ebi0Rjb7G6mJbknlhEBupUnDmsV9VxubNbO/Sbz4SlhtHGHB3f9ZBdRy9p4chErm/dqlmBt6Frj
nMPc3Q2Yqg63p3bU/AFGsjrbZWsfEyWV/prUfyKhbR869a5TIdy3TQWMYo4v0aKXD9nacYVHd4f1
EBO2o+nfyevyVkWxv1jzyySrObDa3vEMxc4g8Y1+pWZ9kOr5pTdRcA8m4FEapuU9s0MDyIggvQH6
Cdzfif0LtNw2ACoqj7rT47zFKHbqEx3mC/KWGvsdibzp+FCtjkGWWKywctTKg9G62rM4qHJcnrXt
cTtWAyKj+tKUa8FdEqWRVVR5SNRk9Ty3wNiIF8a/o5RbYCBK8mIZX6sEgAS9jXOOb/fodpgiasUk
Z7T+mdDjviPUeLkUMNL2ZVptgVBud1yJQT+wa9HP7CkeVphfPkq1GeO5Rgqtsc7fSOfajZOF/mRJ
FNwNE80SJZFg2UX22eyRvf76bMMH9P5sc5iDsbZzdBVBhWa+27vXRrwo8eLSj22vpno16ACqW4n2
uhFs2mukbu4b9pOxdsWAk9+qGXc9WY7sZDs4qdemu7Z4bYqwOU2A8bvr2F0XbDfJde42/42Chyq5
JuZFykvGrph7lrwsPC62KuixLucKZMRyZkO6NP8ptTlrMbjfkMrGsLjVUoYkFFKmdrLRv9JWR7x9
K10LNKiqHv/Zl1vJMnDJ64p8ZswD0U2N3wggeX4lfD0N1DQo2sCZoeMEq7XVlJzmBsn6SZ9P6q3c
Fh7gSXBsQ6uFo8XVPezXMC+AFm6Vya3oaRX4Ty7KcB7jyxBf7GarLiY+FYzxpbqV41yK9WI7F/NW
c3kltHXE/lNeh/LalVc4U015racrCRX5dExxjk/XdLoWJW7Ua1JeY0BU49UZr0pxda2rg54qWEVq
XvrCMgC2T4R5XLSEWfalk5fY3I4D1FoeF1tpgp/5YojztJwt3unljG5FRruxOc+3MoyQUuOzZYTp
GAI7zMcwjk7prQztNA2nBdZKsR0nl7t3gEovQmA8BDH+n4iVnj8b/moQX+X3k28AG+59Ei/JniwF
MAWWBTQGtkp/VCOozICamtOQEGRxkqSyzacuDW0Lfmtot6HZhuMaoiIqyTVdQ+65ya0UHMwGpuxz
YZwxYWXGmZ46Dqw2vhjNVvV6KdfLijnLuVi3SlcaUVfNuVCSt33x1e897zpvuWArf1v8QBp2vF9/
x4wP8zC+YuxmmQcwX3Dd9+0xlKDlQOeq2bdlkoMeEPpzVQJBJllKnLF8Z3eZVZGCQ7B60BYzRCad
m67coLAq97J77LgGQKkG8IGx1D28FToL6lzck7ZoHNpijD2pJRZnXF14vWW790sCP4Ok9w4hgNYd
YxceJndt8yyUGcMNTKyry5SwySP8dmtMarJSN4E61vXBLpXkZRUu7SquZb+RNhriw4TYQXjNdE4D
Isrwx3k3wZyNvGuzgZgrdTz8VYt9oKr4CEu/eSNGjQtlNB+V7tizFFyOMtpK5J57q2TxJuSei+eY
XmR6SMmF4rm3iljTghKq/ILMCeIKpN/catH8TuKm9/VbsYacpV8gstL8yvUdbOS36lzfkn6s+yMh
ghIAul/qvg3u/Yixy6nYc/ks0CnipJMEazJhqmRnI2X3W9tbVw/CprZ66bDVWnrarVoCae1jrB4L
bpnymKrHmnvTrSL8Aw6tsq1KcEb9Vpa6FYxOS8GRftRuR7SIFBg4qnaPjG1z9zhm3kBNng2trvGa
zPvEkhdajeF6jk7yo7fkPjXlvsz9GerNrYbOpzqm7MtWcvH727FdfM3yM9jAll8u/mz5OfmpWLD/
W/HiW0xWZ99ot9Jaf8n8tfXZjlLM8EbHowYHOIu3aN6EW0N6de2RgQ6yndISj+BUKtOOJP4mzTGS
RxJyqewVotzgHjCDUB3swuEAgJMdR98etJFIs61WeytEmVTUkeN3VMAEEnxsbjVGx/lWQ0d70WPr
OMP+NT3cw4oJvHErVAYkeFJJ5aexn3Gy3IqYkqryWfjLW5FVijJrkr7Q/EX6rgZHyVc0uMl+ovum
9OGMObdadCRxxIH5lHsrBaYnfwVnyK0q25sIBLQh53hK791lsTfBJiu9bPCq2GtohdrH1D7mnCVy
q/RWSCSEc+CoYNfAIrhshbmZmseDqW5VgCO1Dx198VvBA0m7Y2oclemIGL9wya3wqD6D67JVO3mK
DiPLc3VPdz2he6rrzZwkrjdynnBKdL7k3OBsgcnC5cFHRwytgCtl3fmm5XfLf6pZfKriDLL8gtOH
E2fZKrmVMvtm67uzD7uPUlt/zvyFXFDOkYwlki8dPAoeV1oHyZEDyBEJjlfVNClxSW+lJoRMHClF
HrHjxM3RlUf4UCjoKGzZlrGVQk5DT372b/rIxrbo+ceGgqsUEiGA4FwZ0YO+a6NnSwnZY0HfxLQk
FGySLw3J69gUZ/TkkPiHNr/cXk5b9z+PNMOciSgrm6dVr+Xe6a2dbk3xS9u30XXU4U0VUOjezE2e
O9gEzcGDISdLEZiPnKo7zXzUiwFPvSuWp6wzyYOKk7sbBcNKZBzW8aGil4h+NEHe0Q/OzrKVL06u
ywfpZtWzUWxCh/XTr+9d/9IAcTSxzZVd5MdM7d+bkEjbjosMrvre1okjzYXGLdaIJt+27M/p9uz2
kk4bmC4plZthkpzHMayR65ZbgbtL9dO4oQRPYjjZxVbCDSoZxHrQyCBfEMxsJSAVJifRgFc6kW7j
GazEUui0WzlraK/h6oTmGk7FmZLFeZRn1djKjS9texHxhZRZSrqXsr307lZFdU3na1Zde4aMjRfP
12i6KvZWeXGX3iou7rrxLsrvnLxLgKEKZdy1s87gSjPcQ7zSzjxH8TlOtirMUI7hhE6zDN0yTPST
RK1J6z4lX/DkDCeL39DFUbBVzd693QoKrmNtZfPrJSdl3qq2T1oalvaJxB4kWRQ8RCCdI78gWfPy
TASBlOfV2KpBVdnC/bqY60Vtw4xmEzn1NKIuVDJfqbS6KhvX7nfeKfNDT96hD0/njzs2U8oPE2Nt
IRyyKaDVlqWCS3VUchYppXmfRERMjXVjPM+9UiP7Q3fOEugF3jG5jOlKNNQEqRGXhREDQi30pveN
CodZvQ1oJkQoRzKZxb2M9bCyRP8J9e/wqSf1QBr9cGevFVes1PBmRHZBLdb61WkLL5PmH0OXvtS2
G39qtbrDnsHMS4uGo92nf9TlOH6v8LMuNjvP2XDrTbZOgnLcasR+Md8wuagNk94+NCrJquvYKSxd
iZdIlS0o0jK7T3xNbdbd00sths9oq/qD1KFxwkuCcp+0NsMF8vxWq2r2aUUGJGHwd4nxwtYPevEq
ZdgWwHidSfhC74mMqgzrASoWWY9a+gp5Wlx7TpbY7dA+NgqNToIpFnTtMBQmUhsSPWQqbsMTKmkq
LoSIbREyX3Ulsk7xYtwv6qidZaLOD7dD1gI2alaWTY4ZofXKk/RedtU5WRb1uW+1V96fKVzGknCK
1MKy32sX07Sf4Z5Du29666Fker/hs2vslt1mtZZlaExI/GOZds/dn+PCXMyhjfVwOyhLHIXGPpva
dS9J2zirg2m+NvaZFbD5Vg9REy7WTJyVGqdfl1p9VZuyuBuS+X6JG3AxYlKP+to5UGPR16tjB7tH
ANaMXBPzesuGOomIVeIuqWOL06e6ItsV9ruIFGXXmLX9hu7qD9hd1Y+5JvQmM2OGydbVdYA3/PoS
+G+j+a27tC1aDXAD70cCcslFilug3K+dxZUpsh+rsfupVqTu0MVU/Jx3b9XZ7WRzfphAGpbmrD8S
d258djLLl1XH9a+JnuaYGXC5uA/FtMBec2DqTq1OgC3PoIKsvxvcbF2vf9zEGMljQnOIsaIp9kFp
ZaZr2bRyKveGOLWdPj4aMz2lpY+PucrCGDORCKoKZ6ZWW6ckQdPY9yCX+niC3azY7nl7Kra5Yj5G
f0TOBG9xWPRQ6/QmqIctYGqRUEf5hu9GlSZnZBDmAm8IDRJf7kGmE/t3J38A1MbgqF1nGP76VyNl
E1xovRV2JvESv/6wrA/7i01Wppr0MrAH6ChceFP+Nr+B77SUZjrjOeObDX06mc5pRF7LuLCy6hMt
PsG4yq5OhKXLmZJHbLvkaHXiCfwSy+6E7IKmIyabOF08y0Nj7VYH9YEzVf0x3dqXFepcrx7IHttn
owbNQa3z62rl4TgQJiSOet5lp2nWvpuJ3uNri/v7CbIuASWySjDHlnCK6IGFzFbbUzuOXNQJSvWX
JRJ3aafqKGS0Dp4ZCidbTVi/O+Oja+2bIR3fjDGAZam+KnjccAEy2oG8/Ds57E2v8O68cdDD8oW3
dPRat+3s395Ca+yJlXWqam9nKYMeIcmT1MppHyV98pBWmBknpKnBVE6E5Cq5fLaSOduLfKyeVrnq
OGUabujKmD5O+gLOxwI1gyebfJsuE5jTxqb1ln4ZPLOe6rOu5/D8xjH77HRd5qmOu7J6IDnU5cKu
earJpqGOIcTdZHXjwsZniiqdVaTrHLSIFLab1aBrzToAafzt9mzKdNfvGrqapciVR7dTtWDKE0JW
NkNb3P/el/Kxabv1zjTN5fZIjMx7z96MKSXlq4I8Sil8pBb1s5ZxETZX+0RAGGDOzOgCc17Uc1K2
Xxq6+SMn6Jsi50u0yjcpl0tnzyaCBa6A1tiaV/rqAPI2PkQ2Ltije1gQ0x8TGpyvv/7O/IscDKw1
vjIM/Abd//et/8wFpAx0j4jE/rGF9/1Z1gPRDzr0w9vTit6AlcbyoXWBvaSKY7EpISjLbkobmgnB
FNVIHjwzw/UrOWgmRom+rUkXLU6FmOy72MqnexZRuHCJPgTxhz+2fmDAFO8aomrrjCR2przzKV6b
8TVTBaNt4zdXw3/pqiN0w01hs441nQ8i7zFCQN/kBgDJxlz9JC+mk53ab4tVf+HE/uu7LczlKa3H
mb1VpJ5jO5rDSBBxS2Dc+htdmvXx6sweA6EKPwxkCfW9asg2sfSKdiEIT1aRBz7V8aa5eFpaJPuk
AyV3N79/JWwCRreDFXesZVa0AjPZzUAd9l2akHso7nXD6F45vcawhdxK8DBPU8NigL66OwdRQmxW
vhzwhdtZJT6tNotuEuyfEQtAC4+UFkaG9qVjBvk0uLBQW7cr7t1HC174K8qy2rN1XSNmYh0gt/B1
hzy+r0HIEzjhfopISLhLa3aChfJKK6o+xZlDpqbR28iuGtAJlTP4ZqbYj3k2v8bpoJ5HmHi/GQGJ
DwtUQa/J3SQKaJ9c9D//vO7ndorms0VoXVR47AusApeeL95lcR5G9AjsfpvlLe1WvnaCDg7RW3D6
nfV8O8iuwN6T5dO+hcYZdE46oUVjyt0Xuvlt0LV9A+L5YK41DQGsS5j5UGlCu/iZFBsE8X8v3V7v
ui7a12Dyj7c/IJb2z1lfiI7KUq93KxJWJGlOzrRq5wooA6LrhUv+mwt+f19m84sbZz/q3sqOa7ZE
z3LSyUtKV1w0FnuCGIwB1kr7YdQZwOWZWn3WK8U8y3FLX++q6rOKEOXq/LB7tHE129OvJNR/i+RS
/piH6DIiU/3cMde4Wcqbiomy4q4icFOd82XQP2u93j66fdX9aamtustN5hO5RTIF4/3+2Axl87st
5sfNBZ8dIBeYcHyCWAbefXZqs4AexnqxnzSdzRFDn50h9Pqeu6usjyvWFvfQ0iUsjgLje8dsb6ty
JjmbVsBWHXbTa9oii/TWyZsZ/BpbjXQ66IXlKJ184XrkN5o5+iDf6Hxn2aqw/exWUxLIWymWz3aB
Qjok6mCaAqsOjFv1U4AkAaXoWgf1FMx1MNZBPm3HdAqGOoinwIyDBtlCjZo0KGpAGD7khOlWieXr
s681C8Ri2H2kYnDR6Yt7ix+v8w3w1Z3vLr7e+aXtW4uf2356qzEJhlt1SeDUWzVJME4By4lhCsh8
iw56HaCUbqZgqbeqpqBAOF1vlfFf4ZeIA4Uc7Thwx0CLAyCPM6P3OBjj7UFs+VRkbrUiRKBfM/ts
NKJDjTw/84vMJ9yEyh2v0bZaiK2rvEl6U+LJxKOX/Ot70kcPvGD/AdlHtV2h6e57rmJRiKIaWx0s
/4AITC1zImOycnjW8GVVMMgDNnPOsy0ytnXDmj5j7SE3aErLwELYEmYtw79cJ6isG5fhKzzYc2/j
1E8GMi4XsWr3SfzFJUEOCPBy1yzjcGmMKr4mK7CZpnaTN3Wa+IASIoiRUwz7SANqOqpYWWAc2/cO
wq+w7QfDy90x/xw7xY/t39Gd+z0qZHGP1IlwvwqsmlRdwOCjGepWQ1A6kt2mVPuzan/TtniDYnAI
RYq5EKzJQkjYEhtfYkv5yVJh+I4D8GEqlR9JZq1Pdc7/1pRN/gBmW/mdAPnDwllgEKHJs+1ysJrf
ZGB/W/UJwrAKR6q8nbk9BtJaknBgygv4NX22YI2rNN7bzl1f6zhtQAHiWOlIckeYluak1THYbA3b
CEwWjy910kNct+AhjlaE3ygZr1aukCU6GNHjr0+Uj+pbQOl4olTTUPF72Lf7/t9+7oQPs+F2zXjc
FIBUl9jczyUuPsVo2xAoLPCCOTtlqT0+MUh2fa3+vM6O+VhNs/Kb6cbHnSKiMRfpmM6qlLn+e8KM
ls+rmU+5sssbbuxF0tRXu0l/4HN1PKswKi8VMMlTd6AdVJBbTdxDSX+dGztN6JvXMjNShDYyJ15L
rDv43DoEzN4+ZbaVAlZb3S9DYT46ndv8Zj3CWu/9dpFlK4t96KJCw7ZgbwuWv72RQ1wVfTUb8X5a
I7Xdx9CUka0oy8FRWw0BqgS1XG8W38nU4QJykAZUucSOEYhsf1Bb6AbSEp8MQbKeNgo7XEejhRdT
u4esKis43TFMiG1fZGwHxtn9vUzXn6RWWV7bi+HMDlKeb4+kNr3VUz/49kDCX21nrwh0lpOscxSG
NIMUSL3nth6j82COOJuijEFI1XbMJgsXkLerkcSzPazUsg9V4SHYKp3nunbn2o8bRT1KqVsk3jXW
hXj6ivyyfCB3A6D/7bVlyZoDi/3ksG7Q+bm20XhqDgaUpNPuMicCw73YZNslRvLQErCwj7uR3CW0
XQ+316Reu/cMW5X+vy9kEAGx1grij5yB1HBIdpHDlVbj96THbwg44BzsJt8BrCLDa53pdovmUS2d
eK+qxOVmdc+dTfZ3XYbcNDG09oGUCoJO5wiRAGOwYdBkYEb18EkzyH4da4dlmvVHWkFKLNa4OHdp
PgeTqwpCtnrjUC0Mn9D0j9CemUoYxgZcH/zYGGqSfkgLEQV51lzEwhkTuhWv5nMZGdD2Mgg2hY2E
MFcIdt0YwWSbkosqdZ25lcvaxO6zN3uaxGHWIY3KBRX5snKbzIX6qXe6+KEyFP3FdL+Zll1+Lkkf
iNPICHKzT8IJpkt4ezRKLP63R03Zulx9x/YvRa4ocau0Q+OcmmadjlXPXnPQh/GMsUSeJY62c0kE
BUlgq8tEsNj1+H2/FihZvdEdltOas7oCcfTK1udaJhnNmWg0kNb2EQ12c8lDMqFU2Pqw7ttm7r6r
LnrXfnHuljTDfF5Ww53DguT2rF3K9eC0cFPsQhkuMdcqlK/WoEHqINs66ZCRKRiuhnj5JFQcwuwO
HwaXlohtr8S/2X2965kg72rgcqNRTyEcqikE9/OfR7qcp7ByOYk1mhrgbpblcRya9dGR2g/F7M0Q
Ydfy+NfrRY8Bo3Yvt2e31xdokk46EFpF+1xE0OwGt1geUsS4oaZzH19sZJjc2R5dIQi40PC6xkYb
hXk8Esy7qit5NQU89l26vZreXk2IZSs0SAQ3qbogA8en1UdO+GYh++vQj6tXKTGMntrqAQ6gGmDf
g6bHUDYPJlRRlUvbDi1xW++aUczMJu37diz7q6sCOasnNaB1ye+jv66RyRtn68MWCiHCtj3dnkj1
T1w51kldpKkFsbkt/ydt9bNi+dIuSflZYcrGjdx569hftU06nUpFMS/w4rK4dc9IsrNxd3tpxZxy
uR1k+rWdHHj8rTkmh1tmxLRFifTWHFRbbuNELJkrm/8cnO2p45Jn1ubm5Mt5bc9DW/+UG1+bM7OC
UpyrR3vTBk+dQ/hY2d7fMh6UOGPgnLYmlmkjO8UKGQU24q/dYDcaHnMiNJzEiE+Dw/1Ar+zmQY2J
kSsYV7CS/kNAx3pqjYYTJ0v6S04CZIiL5hmSbQ+5BtGQU8GkyXoF/LoB9q5MmGi7/IXBqpOyaS7u
cHWrLN3rWCU5z1Vj2YEciHc96UEk7MQ0LFq5nnNiJcOVrFdcVgtcjQzc7fbodkDgxap2MVY4mOLV
UdIqIDYafYrSWVez0o2wqsfPjjYwSLEEHRs2cXtUzutZ3OKGnbXelbWtvzRl+draSN+SQc+Bo0Zs
wRoTTMqcnI2670J1GOu9iXPvACSJyOkhgmg5OHTmyQJi7VKreFxTtUL/arQgB9r2KIdCHhKJoLyx
YiSl0JQG4k9Qm2HOhEUoDvW8hEZJNGdE6Nrd2Iz1nWLm8Z0gjVXbD+lerkpzTMaJ6brbg1CZkAjh
pu33RquJIIGWthtNzSVim0nM7SBJddy17UicibXuZyfutjtFMgR1Wf4wt+9CZrnQv+qmCnKy/O5j
q0z2JisLMLvJs42Y/7uYzT9QkZpfRtNGGhEvyUubnqKGT2NxBIKprFj/Oihl1Cl7q3T2gu/AKY6b
jBDxhkiAOgf4tNYd86NdtFqMuXRGGAeTGUyQ7a1dls/f3DRJCCSmuRdL1BepYoWNNUVPoFYuWg9E
XVNGy8NCOt/NW+zIsqzzwZHufOes6okmBqkazjztldysPPyz7WERjGQzWD3XPCtPWikX0KXjH67C
ZsxsMmDpTDn3oJSeNCMGTp2ZEfNNpNC4CY9zRtsvl8ReamacPpPwAXF401pWSR8990n7Xc0z8d2K
KxDxMUH1o0uK65ZhZTqjc9FB2x3amXDNOVG/NoNb/+w781LTyHkropEpMvI7sBkGsDmamqyFUOiV
CpLk/x0aEkfPWYMMg162fbRi48dqm82zOZvGSTPIXKyJkPJpjThnmSqCk1p/mjUwL3UqIMegKw5Y
b8a7vGfq9+v1rv5xmea6sBXob9sQC1ip/XOZVmvr4HBtKFl9Y2KORPEVOF+K+pz5MIxXy+j0h9lo
X+VYNXz8a3/HO+v6iVFB+i2K+K2cXW3nHTs7g+4Cfu+U2InwVZhWD6W7fNZMjBhWrJUqyk81uZNF
m9w1RSt+05D7F+Eh3ZCtS6/iKtFxZv7zFxnEqNil1WPUjvGQpAMb2GiFZOLQon2rVO3HuiL3b5TM
2rFqVp8zOt0FxqsjdnrliqvRT50kxsfwSGnlY22QRTfCIzj//2HYnkLlYDkNasU3ovS5qDXxVctx
7NQKYWLDJN1HrlN/TI1zja3PbvESLS+ieMni1+RW7fBq2LgVt+onEsz8sn7LaxITv5Bkamhv4/xl
uFU3f0EkUDB7nvr6Tox199xb7sOvTwCMhe8X6uAN3I0DYSJ5FZj9/vnGTS2pRf/H2Hktx41k3fpV
Jvo+54dH4sQ/c4HyjiwaUeYGIVESvLeJpz8fij3TLelE9wkhKkQjqlgFJHbuvda3mHIUwJLFfeNE
w5YgQ2c32Pr4UdKdJ5oMR1c66HRipwwikJvBnx+OfXJtKolMtyHJTbfKDd4tzAqdjoxYYRuN4uiL
KdvwWiUI60O6P/dt7xKmUeAqazSsVbbtnh3DnD7ao+kgxjX8qub1iFwQzWR4dI+hKz55sMoQciAI
TIy8I+PG/hagUF7NDh1gAbYv1ds7y+mY/psVcp2yMfd2QD5zkwdPc5eY73tD7XNRaK+6/CI1l0GU
nBVRYzx0Za3Oeea4RNwZOYmikCJVGr9Dgxy988IHYsQzhGvEqRlpsnKmprj3etgjBTk3q8Hp4SLZ
znjR4ik/U/7CU8u/kbAyPbd5XO/sFMUBC3m5t6QIrzrjTR/zFQ0bKw9JJecm1Ffza2mVnwZmQ7yA
Y4d4JiJ5uW/bXZMN6tM6IiO1F2BiV0lWABbFg9lX6pMTj+V2FKG2nzZjhZD3Ju24PTi6kfjpSPPy
706Vn88UuEGg/w02dS723J+tW/zwvhq9pl/hxCUmMxAv1jB+j2a8cWQL9he2KiVJB7vUc8ZV1bNj
+usn8KupwJMkS2FX4vpGXPyz2i8k7qPV4QqtzDjAtxfax86t8YZ3bQD5CdJ3Yc/7OalQ+9QMhKU7
ruMe6SFC6Xo9GuF6INOMzZ/cyP5j3i2RxWwDLdRLY/iKXS7HLqeqx55Aw79+5r+oonnSLEkuDRFa
ITQmf7zGIlqlg17O/QrtDz0kB2pdnJOkDa0R5aL5lW2EuojeyP7mFaNL8PN7xpuFVoj3zMG/6/wM
DZi0ebATA/mE67C5IF3kgB5cOyfdgYxDDti+cXZIQSgudMzloHUU5ssB23cOdpB9S3Mh+77BfQVx
IPEOsm+nLccb3BesL7s+gdRuwfu+sX15bLMdxCMNsa6ze8P71jHd7eWA8FuQQWwveN84wia7HLB9
3w6GyByooDv74ERHCJmFlXjo3gRZ50ZNhFKhHzgqipPukHaHuEP7sI+yQ8yvg1OYdLJuX+l71e1F
th+DHYcKdhkyYnMXQikulyOIdiSXcrTa1maz3m0Ja403abrlsPlF+LXMLUDLt6NvdxzzvBzerGPl
kKP3rAtcRn8PEfr1vsy4GXWMrjFDczT3J8kYE+FwbhszXyXaLQ6BBUPawbRG5lFdioqEQey7I93t
U9EiIXGQW9q1BVUyd9W5kGLfgAQmzaavt+nItvWvz+dfXZwu99jFE25oC5fH+PmEzq20mRoPY7ha
6Gc1lFCPWoqxrd0QpWQ1mc8OI982emeACtGWqHFWs3rgFJ+NBa3GGrIMYvV1Vw0ENUUWsQeeci+E
jyxjPUnmbT+gU4lyXdvk4wRgLTfNVarB2zdQbXAPkC944LAP64FOiUvqwaAY+Roi9lYmEuitG+Hx
+Otf/Ffqs8v8y7RAwdDdtLDV/HglI8jDegrjZIUReDj1ZSJ9z+2oFDQ/j83XhCp0S44eoRnDxg74
bWVG3vtfPwnnFwU4TwLeGBUzhIdfIRQZiA2Z6dyyl2RBzUi9u07JfWczopnLKjyOUUvjAY8OxkuS
M8gw27qQXN81Xfga6VPztYUP2M5jc261JmbxJlyLWLcJlrr1pWzd4gHgSn2/OM98Tk/tNC0FtqLA
fZrdDRRWEhc0WP6VhW8watU5nprqzgv79FjlhDGqxW/WVX15ZU1lcaG3w66PHIy4OkjZaVczM71n
UVdMZoDTEuuXBM+uyxCyRV11uH3V0roEpbafdAVADZcwh54kwz3YsmQfFiADg8l07+dI0B2p6hcX
pLWeR9q7oCkwOcb6IwgJcmHYoyoNmwBLpPfo1I4CnVSHf/OGAGX+ZZk1bOaWhJhiHWPW8FO3U49x
kOLYq1YeKQ3zHHoXadXe5fa3yuofsJyM+XLgOjGgq98sJ1N34MBvgutk8PaTt+fc6Ra/iWDd6uD6
7PCbKHM5sJxUBSRYI+ldkNfV2N/pOOxXSOIf8F2gBA4/vnkueMRwge0CzwUHhgucFxBjOLBd4Lng
sPU/PBcL+eg/tov/ei6CP9kunPZ3z0XpLrYLDBdvtgsC2mhf/Md2gefizXaBpOzNcyH/X54LbBcp
R7/YLuJ+MVyM4RnPBQeGi7eDyJs/ey4wXKTzcqh8Sb0hTzfRwr/jfd1QfT/IVFzePeaAeBWZGv7S
ry7ahJGuPoItMtvpnsGLd1frxwgmBvh2qOcJXvQHrMakLZXyezswqunZskdBnJ5t3S2PiZNF4JS7
+CkJvloRNhAMqTlBQfxNZJk6hQazoiZIj04Zf0SIZz05VULAhdtpj7NCflwLJm01sL+H6kzcVuE7
nfF+JPH0WpZufVWtV++jGEutm431NQytB02hD7S8GUiV7B3iNdrXJKnm+y4W2hUxUETzrLI+ApvP
mB5l1Gk5qNM5ZmSxxjxGw4NfditAParU2rtF984QpnshONC9JG7nov20nG3eeAyrmBYZ4Os/Jw6p
aLSOsJ4x4/JvKiadHDofmm73MCj3e5DN3jXJG2gyI27fEiw+WWkFERn8N3SCjGJvPWRaH+dkhRHt
0wZ1u3K6lFSdFMtC7hIQ2saGuSW1i+yFgbC51BzKq56Ll2528tdYVq+QmIi7NwJekr+bAf1SrdFM
ZMCHxs2gVPvlYjamzpFdTy59xB31LmqMPW0Gba0BHJfU6EjRTibywhX/NvRJnSh8CDyFDweCwaO6
1EnyKVJ2v6oH76lsjU8agpW/mQ3dxic/nq4ewyGgeA4eIGiNP92A5zg1A5cqYcXkiEgbkd05dkED
JgDCyzzz3WQlEaLfPt07dIIGdFHBsWFV9uypveeGvlGM0Nk0MN9G50moN+kl6zSzQXiTnw69O8rX
lf4YIr3PJB6ShkFYnpcEwMeTRfco+QrwDOGaOfoQxOMNgs2v0gtg8w9Lck2dENxjGMiuFshH5pyj
VMciSy9iXbsRCIFKrcLKo1rHk8jgHfcLGJdkJx1c16o1dmMxqo1eYayjtnKj4kPkse3ElcSdudvj
P0SaW7/Tg+k1q5S259wzj1ZAquOoCo/RNQoyrONPf3Pj/aWalmgKdJ1aGRW/wYDwx7u/XmQEQ6Zu
saom3Xoe302z+T327PwpMcm7d4s4vVSxuPblKxOM9Hx7MHQmskUV6HtnlMO17r6nU4GdtrUv06QT
vD6RLS2tl0Yh9PZGY+0uQetQifBwg3R2yxhnhtmRsT6T9Qb+/maFDQ39Y23P2jOqVyZTMDO+qP4a
STpSekaY+kws5VOSEwVN24Qktqz7Dix73LZDpW8qFRl3eUtut6m96d3MWjKbGWkU524cP5dhtitL
9dTm6bkTQ4kqPZ5enGHYAAZ33+Vj+lHY4hq34fB8M5cPwfeiQNDx1683DZyf76tSo6XDHZXOCijY
n3FblQytUMisXGE7IzDPNZfDux0xIX5U6s1y5M1WWdtBoO/bTgI3zG4WW5N9dLeLaXvrO5cZVLrP
MWYRn7aZ5S5N9yCe8nQPlILDALLZ4H3cW/M+aqGe7013L2fwtHsnObjuno225+6D5CDcPUck93F6
SOSe3vC0ziQN6n0h95XctxqCn32v7Udtz4nJ4bbQ6PdeixlvL9q96+36bO95O3E7DGMXBbthWA4M
vP3tGKIdhzdvDWcLUJYD0TeoIxVuOzSi7CA3Q62MVTJp3oOede+iMM3Pc1uty2FX346i3HGQLVLz
s5xte3t0IMtjHkr7yY9iO14N0mq/qr07pW8S//95nf5P+K28vq1E7b//l49fy0o1cRh1P3347923
8u5z/q393+Vf/fe7fvw3/34uuQHkf/ktl/i1Kdvye/fzd/3wc/nff39268/d5x8+2BRd3KmH/hvE
km9tn3W358DvsXzn/+8X//Ht9lOeVfXtX7+9oq7tlp8WokX77fcvLRmJus5G7X/+/PN//+LySvzr
t8Prt+xz8fWXf/Htc9v96zehm/+kSUALk4ALoA38+e0f47fblwzrnwgqDIgKOB0xfS69kaJsuuhf
vznOP6lC+BKySzQRxtIWacv+9iV+INt/balKERFAHPntP8/th/fwj/f0H8SbX0ss5O2/fruZc/64
6dgWkD9yNtlx0GNlg2YuV+ufZvoJJHYvtltoKlUlHyJLXjxlpWeJkXaIkmLj2f1jVaVfM+TOp0B1
xV0zG/QJ8AKMaM7OLOpymaK7Z1tjQzul9VMtyWlJctJiZi37O/n2TxBXnjAKWodXwF5YDgYBlj8+
Yc9JHYf7VbpJuVEd7WrwVsqJT5Glveh1Q9FkrNKBrD/XC3rMcTb7JM+5S0NVIgCwqYh08TdL2k89
rOUpGaStIoul52oyF/9pA4nk0ktBgkQbMcBTiGasI7o81ET+2gDiQY0MHwU4CDMiOjkPh3dEE+p3
upIvfSvxvZG4qnZQK/qPntOfKmxlm2GsZlyj2anNHWttKEHuXWN+/tN5+vu58MN7b/ywEi/P2+UJ
u5ZBUixtpFuM4p/eey9Hmj1XLWFxk7GbHTqhvUoaHzhp/dEiBHF0smdLkFDoLETT0BqzB93ixqeX
BeNN9IagfBJ/yPpn1Df5c298Hxzv7EwEwo9iPo1N+0HF+Mj/+mmTvfvjPZsnjvgEUq7L1SEhMP3c
tUz62sMsYjjrjtOXHbFtnv94CAuLEfLgHP74lFoM8KgeLXrTARia28fQFIJ15GTx6o9vFFNrnaVj
E0Fm1qQBe910yhNzOlW3oIvlb7fP3T7sKvyWgPxd//Ytty/02XrEVnFfk+d+rUD73uvtUQRxcvWW
h9unzQxKO1iOL9OgfewCbX5oh1B7YIZdbFwrJ1QekXhmDh2ONytamU3Tnuzc8bY5J/uDlxbtypvL
+FNBaqu3WEyBpnxQM3ZYXOH6nRXn8ZEwoXYnveGDHpOxmsqO8gsO7go3B6jN+L8fa0uAuDXp3+su
17k1iv6ujQFnFTOBHG1YFfZ66jx8BozToatV5zbhDLEo7DehxEZ3+1zowWuOa+eo0HGdA0djqLn8
jcWOLIwJd58x8OS0gr1FIS3vSDVu+OjMJyDzRgugNx9xjHWGn7MhP6bLg1GCfd00Idi1t88OKFe3
FK7v63YoEMgl5UbP3bL0kymJT7cHm6H9pglE6M8wPk5Waul/ehhsgT9PvWmKUhBGKyHy92ZMdSq0
pPmkGc9xpIsPXTGPe5Mp8vb2ab1MSO8e6vcKhtA+Mb8R/qKt+7krXmbgqdiIgZBPSzSNqINsM9t4
XOflQ89A5Ku3Q3NobEe/Bo15zkI0wg0RyrsUvsxTyPp+qdrkccib7un2qTxHpIi9CWDE8h1sXrGK
QFbSW8S7CWPVx8AopscxkXTUZC0Pb58jMv0+HC0MwHxHtDwkjLTorgZqffsHTRbTkUvm8FAwC2ms
DOTDojyY6tm65NP49lFHUXo0VfC+kRr7zzScy1MWIGGo2Pysm6iH1MJ/bPd9d9VIib8IjR3GbNl3
gSVoTfZ9tLl9GGoda+7yBSH44VFTr4VX41ROQmrqSdUneqFV5d/+Cj0Huhgq2CQTbe7rsQE9wxg7
ZtNTTKxpWE5U/sBhvOUhCEAvE1aOHgpTjg/Gk/SxZTzc2HV0zOJPXZk4J22Ii8Zv9PDe6EOaHYqN
OLsam1zHujFRw6LDoqN0Rq6eMwfv0tM8en4hpLXGxmA/5rZ3Dp2wfdBls9Ixlx0TTzCsjvE2KhKd
jxUKKhK9Cyp+/WXUYxeys4WRoRm0g8zLV0awi5UZaMEYJuE7u4igQEVah8m/kyfsfElgEUnIljJ2
BJogeK4nhSel9G9/1ZVJI2iK8m0oafzBsn60BDFlU1Xe5WVfrynj012tRxB03WFeA80XvjW66jDA
3Btt/Z2w223St+qjkpU/OFm4yqRoz4Fd2+em0gZfM7gEsDskdw13/FXkmQFuNS32u4X5iR71Ht6F
e8aQgxmfCG50sWJPYEO5woNnP+E9NO5rnNcZQ33m/MPEhpF4U3LxSDIOY/abqI7z0HysRqk/QqLf
lS2Z0HTH4wOAuOESVRZyFO8x4Vp7Sd20YA0Y7kIRQgViRV230zGdr62BQHTU8VKNKUDbxEOl4HpY
jTyMcbqDkSBM10bbQietuk2UGPRTqng9lShPlTGcpWACGI+gZwk5m3b0WF/N2CLyKtOIL4YDIsjk
Nsb2vnHrhREQ8bIFpNjkyuivZRCs2Qabh2DIo40Gk5OI1DI9ePP06uW1fsX98tErnXYPRw2JodMN
hwhX2/5NYDFM7niy+wJhQhIrdGBIVkrhFA9uzEgWkcqztjxwPaw4VbOV4bEQ6l4fvA8ia92iBnxu
WJHqrCUnM9LuERuoF9CD7xH/xRvSmuiELn3hPJ0duoL6dmqd9lIt2iiZtpzPiQsmwzK+1MrDSYMo
lJhHRCVeMnyxBP1GLO5XLo34+fZQYLYOunzlBeostm5QxRdjAVoxjINqNY80BlrDel+raX5OpHOU
U7qx9XZ8ynAAZGGfwOpWNhjZvj4hJZmueRwbewGnV8zNTi8s9eCMOyFz/RwsQC1L9PuI+/voV1rH
+x0NUPz6LPXTHvhIrd8Fhh0RDTzJS04rbgNyZCJXaLD35ZIdo7MdE270BTrJtIExWF7KAghN0oyv
QeMiZmK7rhfBx8YxLXaRkOCHeFe1+XwtR9U8oMRGGD4ERyzJru+Oc2mvZqVilIBa7lvZeBmTaV07
jU8AgH0yQvpYmV2Oq34RPbTLg6qglZtVzHbOUveqdB1WyukOrJ041C4paolpAR/wNGJ83EztyYfo
/cyKomcVp34QQp2YeveBpmKk1jpGm03QRQmnbOwzblmL5XcalAdwbwZ6p1WNOmdl95rZxkf8P5hf
ncJCtSjmTYB8fI+wrVoZJq14J1lXVmUfypQ0A9G00aO0+y+TUc1UMqY6AWZA5nambm2wmT5pVeZc
ktb9PLZxST+6Rixm0EcYaZlBvemttZZnjAvd/tr1zBwtM01AcvC/mOYkd3pMSls9vwQTFIKpg6A0
j0u+9DDqjwHFRN+lX9NIjy+DtNexpRCxp1TMJ1fHs+ygjun1jj5sx/AjJdwVMxtqnFl+jzF9XIMJ
rhyC51h9iJgnoJRiCJIlPQCPrcoozX0X1+pa6LTMGYsxi5qickuUWHiE0EdZWyg/r2MQZ9HgrvOa
wBGt7l69mOyuqHlvRfNdncA1Q6wNnEXTYeS84rtLVlE4WevI6sIT9vFzVBhcWVXjbjwvLDYaqn8C
FYJ1TgznqpOlde64IIo8YAniNEPiUEHLhzTWWfaLkpk4ibp4V1utS9qn8vsatnCI+7DQQ1izcVZv
AtvxZ1jwD5kS5M+2LBWyymiitmiiWjyiDD7gGoDycafsOTUVpKnIWBL2QjwZ0kQPOQXf0Svmuzd9
a6S/LxxiW23VP8YVdUVl6XdsTjB9T5nlhzIMtpHthH7mDpBsyxpab48UcyUKm7xzF2uF6QGWrfW6
3QT1lzHVV2KoPqmwtU9mUmJjVxZARtCWfmDQT5eJWzx7gXdU0Lv9CJ/QynDn76EY0lODXu5Ula7y
Y+RYa2pM4HEUSLbpOoTAgt3X2wqd4nLNRnKrT2V/6IZeW3WVV6z15SIYQgRKnN6w76oTTG1u4ap+
vSVBhk4crOG+ZBQMfq0R1VEsRSTjvGKkcs3hbq+qITot29omzT3qx4rzrwSU1SFaXCInPRbFdToF
8twIgMiTk+5vZUW31BaxtWXox5A9qHsUG2MQL+2zB6pweTexrUblIiQGxo0bFOnnKYq+SEBWnn1f
jQBjsDbVPnr/4lhFiC7JGoHLrNnDedBVuzfj/lk1teIGG5yhKDf7G0m4dUxAriLv3+i3ugPuqy5Z
K2+2MFcGk182mb6RCEmQUf7nQU9ArBZTIojv0A52iOBc0/E+RB0BcAYeFcbijuk7AxdQ6pnzni5T
vqoAllIOj59bNdLYjexnRqXx3tTa8jC56jqJQjw0Ldnf7vhYqHKtFcy6d+M4+zWJMs9BOSTwp6JP
spwmeteA+qfcgGhkBWgbXdO8jq71KQ7kHkyo3FXL+jsS4LQy6QHHtMHUJbTm5kyz1cb5etYkSvuY
7KoV8zHu3ea9oGa0lBs+N6m9runSv1gifgVVau9kWBRrV6EaHaz2Q+UJ4lKVFlDN9aRCV/wqbE5p
mful0EZSBvX2qcS4NCV69FBa/UkanPgx3uxdL5qPVdPFYGt8PSNBS49EDjw2eX+7HeX9YF6mGn9Q
N9ULBs2+Z9bqXcZ6HFZzi0+sabmpxHmynvL5XTgVzrW33mPx7N79fo0ByX8IWitZhyNdO8zd8V3W
evmmnYuLauZ2kxXFce5c45jnHw0g38jyrM9mCAImJsYvTFLrzsX+x7aD+KSbd1y44ade5fFO89L6
FHGn4K03u/UYjYXw1cQp05n9iEstbdbw7sOtpuXlY61XH5QRypMWYMquJqpPC7ZEWicbUmf7VdSO
5T3yXXf85kD3/GQn3pG83/OMTupjcAvYbYnCrDth3TkFcmC27Zi/O96Lucrb963TvZbCK19dmU6n
MLH6cxuk/bm0lzT4idLFSwkF97lnlBfco3WNkd6bVkHD9PJWI7hd/R7dpLUDDCLPQRAdS2caDqkW
PIHSxv4m7YFuRdUWhPt2HfwrNoJicqITuVPfJbzHI6mWgz/izz+5kjlgaNr13p1b4j0Md1eA1jIh
cjmRFC+gKisIkCy4dRWcJS/I1SZd2I/KQQCUdcKVVEPBW+LsOteRB6vsntjzxvRvsmcJsrt2m5wF
OZVEXprDxijn7EwWwYlirCFFI5aXeJm+MaKX60Ibu3XZ1tEqrJGYzTZrcthgpWgKBBdJQwNJEYPz
Imx4KrPrXMOmcNAeklExBD17Tpmp7ZAVOvzegdaQGRonFVWfsX4Wz6Hd3JEe1K6mMp5QA5DZaWVi
N6eWecV1Ya+NGtATFPPtMDjNoeiy8tQbubcqa6sASw6IfHDtbB+jzGtq/RGBIjV1hvm4Npn3cGt/
GIUbkHk9loeSgeQ56vN13EKG0rxxXpd4kjCFtTUTkiY9m5/eTv3QyJ1r3pnQek1SlNK2ie4bM9aP
daibh6kH7qOn74iT1bF0Zt/7xgLbvFyLgBQ87sM21uamPXpJ/HhbAcu0i9dxCenXMeDCWfpcb5uu
yTdhJF8Q0en+LNz21JEtZi4D0DkONJxry3qIwnmTKfmpNIbjTYMctJp5MUV0HHAC3HnF2Plm2x8r
A+l7S1jBveC0qEMb2EqEr7arNNDXXwlLkw/Bkpbq9N8byOSPRlhnfkMm0qom8JJxwmTvTFH2RyTV
foMQ3RfIqQ/KqaatOdIF0to63dRLPSh60tqGVJ5uDzqtfNKficC6MbuTQCZrvY5xWFqhBTzOkXTp
0o4Ru6MRwp6m/q2R0/DiBlZxNNLsOStQG/nCmUlHVnmzvik9tQRQpKmJC6fFU5yF7d4J9fRpDJZO
Qg41r1nsUmWqlWsrZXnOZxT7YKQ5H5f5cTrwn4dGfCrcQlxCNPd+bisSHB2hQNPZgOD9WhUvQ/0k
dBRWXchOYLZQ6cUlQTWthwZBjSFD8iY7gIG9ZEYYPoCaEVe9aedtXhufZ717NYStfUHGvCtsWAB5
aj6UkxtgSxXJBhZ19VTX46HqyPJ2RZnvpVlEz0vMc4o+6S0aOmBIzl2AVSUjOGQssou9KF1VA0Mu
xBawYxPiYV3p7m83K4u22LH21NUYyDsKzK9TkEk2+lP10cT/EiuzOWsZzeVk6E5Np7JzWTnw6NrP
Y5m5/GwX8Yo9BPuotIZd5XrjJhCWta2C/nHM8nxdYOnZjDJVp2aun5uWiE+Bp5SVGUxXpPXyeL1d
LWDjMRkF5FFr6bBvKyP0tSh2AVoA978tlQBuv7WljeA6Z8OSWs+lqvNne7EhePVBCSrJtyuzak51
KKCzPqe67TtFvri0GeQSx9btMgsAzRhhdhSsxJTT4EZkaT5MlbnqIfZ0JUG7nR0djdCga0aQMzdh
h5+M0dUTFQuMS/1gFSwi+eAQ79NRiKvic0+ri/s/pI2wEtZTJqrx2LDUMDu/avFZ1EZycYSZYFQZ
cJlEAOb6jsgJM6UF7Q0Ey6t3XQ1/e2BAOhP4bUSKrPnMWzEo7llHidboSrLBF6tN6JEsJIM0JkbV
4MVEHhesZBDrH1IU6snEnKrvkrtBazJouWEPRwVGIMjmS1nV8B+VCzW0i05kDG+xWzXkqmv5STMY
k49yWiVhaVzd5uV27+/SdjvH+ugbAPGK2gu2BOx+o1BmIxlcm5FeytxSNpMyP/uzg+1RE21DqU6x
hMhZu2Nvyn42RT0AAg0aPW4INPSraWDt8tx15yCH69zGAfSFnjR0W3EavSRayzGfiOCEYqnRb4YR
h5QCClXgPIyVbqyKEM8yQ2OszOlr2vTe1VGkQ5TkdtR6Mm/dhKtIq4RfYu1Dy4e1aM7Fid76p0C4
1THXyF61RDDt0S2+5mb1sYzpfXlN0x2ThHT5srIoAQMwhOOEM61gHGEzGE+iRNsldXuU1WifUtBe
vgM8+9kbNBYFwrJHbKTPJXe3GF8rtCgDMcwCpQauLi94xsD75WwBymhLB29Acy4dErPteZ0NxURt
y577kNr9mTG54RcRNnN2rOr+9mAzG7w3vfe8Xprv9WWwtvVInY1lg3zbJfdzQO+1lwMhbuHARTdw
opE4dJi9NNyI0NFOpsiNg4OCpW5HKEcyNHciSkFXGPQdatKprYiE97acPem3ppNva6GqNbYbDYeU
ofxQSVgsCUkDRjYbx6AX5THQgutNY9PnIV7zwqZImTGFDoN5lzcDic6oq/eKuVVVaYjiykYeQp36
IHbDevdW3EnnHVLBJeCJODppILbX3HYbjw1IOjqfUabXj146rMumiB+JHH1pSS3yb+uWijCqG3Oz
rznbOatdNGNR9qInVryjKxeee+r8dgn8sUnUsrCnmO//KJq0GNJvZdivHWUERawa32vN/GQOd1nR
E2ZixZAgA9ddhbreH0KzRxhiOwVqFSAoqeUVx7ps6GTin1maO2Y4YqkIh2ua9C5MsdfC1q/sq62r
6zLbj5g5rabO4MLgvGzAC0R58lVm3XtRBQ9Sn1pYzzXqkdzFC9hZGpYJNi9mOya0gHghHBdG5qRw
v5F47pxzy26xySp8hC79EqvFl+k032dFZ0zMdUETYS+IP+mTdz0FKZ2vkAZpbdBFj+InMycxc/RG
UKoYjY+0VTeMGspjp7nBSissMJtVC8pZa+6soAGDVXbMKeIh2Dmmwm1s9ika5Bz2plDjSjGCORJb
l+1crJHc6Vf028VltsBLz0bT4e5d6/ooH7Su0faaheAZzMeu17on063YfYTfi6B9FOxiECxn+rTq
ojyiS4LryXTmnUIYe8KxqK0TN5FPM47ajZbRBImRiVzc7Nj1VfW+ioIvPE+5d5zmLDU5bGeZ6nex
hmCeCet9MjXaSzPb9ske6TF6RbeeSOHaWE6SgCdNRz8zw895FtjQnrVPc1DICyEnh6h4ngGGnD0A
3eTXQOwWaGK9xAL+AquNPbT2kM92eTeLnMJyCvaGS2ojcZrcifWIkyhOg21WXG+1BqZfhLdOMF/d
foaSgXQozUoNX7VMHsmeHiMLfZmwim+PYSjJmSiF9AWOHC/t1CaW8WfVR0DhHfHizqZzqHDBs4wT
hZ0WpJQIKKxY0uadk8kvTZxfKxEvtlXtUPRsu/oAUs0AW53i2inX9KBb+v+zYuLjtKfRLId1wxZx
raUIqPQqBcHAbDse00VzqiFDsSqgL10vdsNKNPNwVKO+1ipaa5nRb8hine/NeSK8XsgEjSB53xIw
Ii7mPLoj2ePeROIS6sRk6JjpCZNI/FKDWNJKF0ycvYtqyWlmzNwu6yLemWMNrcMLaj9Tdr6CJoeM
yEVLvQTJ+hC5rH0vy9GnKD84qknxBXQvmFvmx9qd1qHK5LlVn3ujf55QRPtFo/rDlGoQVSH67SNw
bVND2m5stmvGP/EHqHEpIkkn2zGtITnTmvrNmNL90oWSfhWk7P7wi4+pvZtdl/iShWFKcWXvvjUl
2SEtAJv1wLK7jQZamqMJo2tYSsK4auZNRVreKoTPuBrZoZ9Cq3m0LCUPumZovMzpZ4dsnU05uCkk
YNqSAl7jxaENs25y9GYq8R5Thy6bhZEZ46YR0xXs6tWIB/k8EcK7jpauvoO5zK+lQu0pOkFy85Tc
eynd8MIGADzNRbBLmOAmQyIfZKKfAHBMede8s+coRmkZ4eVaBmCxXoybRmZ54w9de9fVcAlCVOoQ
0MaEM3am6YZr2U9niNBDrbGXVDO5ouVbRTmVd/qMrlxVenNCXnjQNGNepY2uP2D0OYharWntZ2Cd
Yvuc9w2D3/jcsuudgV6xouGjAk/3Xvxfos5jOW5kS8NPlBEJD2xR3rNoREkbhCxMwnvg6ecD1DOz
uBXkbXWLrAIS5/w2DuW2DHvyLR3QU+RKVoqdrNe9o7T7b4PGgqby4NkyFr+ZVDxQre6+6+OXQpQl
eafYP5ux/60jGz3WQVNsO69rtmBB49krPzrRh7uaC2Jv20N8UOg7HkljvuGv+yON1DrPQUcbBg1j
zhw6FG5iezdDjUlnIJZZ5d64d5Cqb9KyA0RnCPWrKB9Osd1oeCKt32U4qGvY9r7hZMk5iao/cjT+
9EX01Ms4PRe5+9qyJB7qsJ2vRahvtc4a7qFXoyMmj7oviP33BGRhV5rkKR6k1t+9Mv1SAWGxqcTD
WY7kVfGGDudRKnkSd7NtfhPQop37vp38SAzha27PvmVVal/byCytPG6PMYn0DljuijpoHRycaQtO
aWugequWpxqVb9ObxIEP+eg74Zge0HIgdqnrcC9q86QL20Y1Wzl7s16iFB151CHBiERxDW1H2/H3
esRBb1j6uDVaojtQ+5a7Clvms+4MnT6RdvSBw9rXLmH1TNol00gb6X5hEhKZHzqW/CGqGuy0qJ8l
aLDfAN3v9DbNjhk8+llLJW1DMk6OPWJ8P8P09CJmJ/Bta+6PZY5/06sibVPXGb1zWY8JxsSjVjh5
cAl78cTvD0w+RcGSdDNscnPEqV2m6tbqfF4ltaNJCxhrV3q/4FRbg9o5rERjfYTOBLaQIHx9/8hh
Es9imBxf8FQXphfC/nWsXDpZ6fCgFUsK5SOxex7MznmgJ0r9iCDDi9U2YmdbDkqDkqYms+RHTfNv
fZ6Qvh+j0ZAZj3tOoascpvih6/nDMUr9dVDe39IyEeZOMdywSkPOdKg2zOgIZD0Pk0pBpXQjA8MP
Q6e/FXb7dWwi72rW4tMbzWprOxyDicYJKIIGG3o53pM63oZJFpzIEf3TmjFceNYuEHBjntZZBFMs
R/m6eSSjDRDfyHPygZr4AeimfbPrQWw6PRh5Z8jezZPhyrvv7NAnDwfMmdWC/X9aKZrEfC4LH0NX
dZ4z7BSWVTOI1Fq20wACswmx5pT18iCG4Y2/pEKoPImd0ywucChV3xZLtmmj9obD2p9FTPb4OmhU
BZupw8TYuKqMsBmQGcOhqSiA2Hh9FRLWpOpTIeMA4ARjZzAKwvaTkGobl9SpOhxqHgFvVF6V3yKb
ZO8ZTGvrJtjG0tZmuVVd8xoHNx5dDq0R5VscJwIxeZm8GmjBzrFbieM8NIR6pkn0VFC5ZqPNzzyQ
+3VnqpOpQFk/8HTWyVgZht66x5P8kmdF/jFnGFMnAFs49h71Xv+sncw41tacbBQb5ss6taSjRR5e
bF+UPsmNpyt5jCVK+tlsUFoY6gZo1zxRVnj+oDunzDKCN5V15GWS6mB+dnU93FWLo2rNbohokivb
TOz0Xo/uUcFRSezEcnV6NsnUTnnFnLIUIItXUyc5uuvpewpjRO8NvkR0Ft5m1GoiXljaDkYXkjlN
K+JQjN4j0lIdZgePGuypSSXNtz60Jj+pu596EibbWW+bc6bbxTcVb0XeUdjWk6hKDrZFEK5KY5qZ
BZZ0L0kDViTnq7V4hjdWWVt0iTDFkBi1UDVF++IRZkD8Wrv8PcQrGOeG8Cm/D2aBVivpbqYpJgok
8dpGc54+jKDQeeZAp08d6dnemCTH1KmBMgKOGSDy2onfcp20rHIkckZnviTHQA982RXZI42n3Cd8
wYERdZNdWZTWsW4q7RFinvODsj6tBjGAyasoPm2jz05BEr6YUz8fpdoH7jScRBJ9X2ONmpbHhaH9
1olh3odLgaHG2XnDg3nug57dYmlUG8D2fS/qlqpy1/riVb22gTbYz7C0uBoj9dELls0q7MYDb0wC
y4kkp+Nj2pl9LtG2SwAGReU8TY82ARrt+MjGbAeVEHEq5uhG7Pk2WgXXU0AkP0952x/LIMLFkCSX
uQY1Z9vNpNK3ZV1OW6xj17rSu7tcQmyawLyN5LJu3Dk5zqZIXkXrNtjwNZrzSplco8Yinj0e/vZS
Da+dgbMxSvOT6vSKM9775aKwegspztuGJPWbtPoYufLexQzlEFoOuSxmpxB4T8OvwwrIVUEYb4Hg
dTAXhFTCLrpd1cfUti30UkOQ4SUcJKijJjBXajlnOoZuswfFUZXAEVk35CeDAfrOLAOeY9RumB3q
cxFWxQmOliSUvKdF0ylyfh5V+t7C67c9YczvCOZdYpO631MwaW+557AXqf4Vos97CNOG1kyIZBsy
W1yUEY5XJ+vv9oh2UAOL8oNi6i9uqqNOGT3H2qWz0/gaLNV9lBI8wKieBZ92UNfi4fD8Y6I2Ihxi
dv0t17jy41Seym4UJCtNL1UAT5kPKYHDy9DH4aLwGhK4o2CI7lPatP9kYsOzw+J4NuxOw7RQaL6k
gO2SaCz12L30A5kk1N4YovRTjwtEaEtrgzRpGAR42tddite4Tu37Suk0bS72XQyJ25rtOQvS6oEy
BdlURyBhrFNT7qBnaVi2MyfjwZrb2eEfFo5g7++4gL3E1LgXhIyKEL7itl5c8z/lEq2lntCNa1UX
KOUjqGhzeQoTmro8sUT5rZrpk7L1rLgbQ/8xjiQ7mfNknxtwxNxXUAWj0d56zC1Q2YCGp7bGtzmZ
cI9ryEzYq+zudSAUzoyUc9Qt9+w6eDgcopo2vejqK6a4lFpTwN/F/OdmRO1VlgVYgSoLwlDciqCi
HWWIS4jXoX9TTYMYhiklTzyoIw14ltTp7QpbWjn/V21kx1Sr6+0Kf4iBhDiukZBJPbXuk4fEzV4q
yzyekPfUGrZTi+KwglK8xqUJ8CTI5AoKl12ARbYR0t0ovYu3ejrYN7aQE/3EBMua2k8jbbfGmLIp
BkV+yogFOUdD423czjx7QiV7ShpT3HnudahE44cUgJ/MnBT5ckajOEotAkOJ7M/aCd9mq6OQGEjl
kMaSWZWczsKzPoZcEH3cB9Xea/XfIcAGtpm8wzcE+VkbYYoWWsr9QADUxjFkRkiYMd0zm3SaLg5b
YruqF7cZzRNARnNsOUw3aTd45yZrrq6ZzLfKKt6ph0c0WJkXAJmFTs/YbLpNIlTwLGetvwKIX1IO
k8vQe+riysrZBBjmbw1+Ib/L1DMw3EuOVnKfJSQxJsZTG93PYclKi7QoPJN+5UL32xwibuQRQazX
ezMZM/AwI+RjR3KZtfmrnkuynotIMFl06QvURXvw0tE8mFz9F6QKS9eheTId6oG1hp6XoaiKnaU8
uTG9quW9Cr92NouS0xJaOmYUvtjlgRyRc74Yw6wRcQlkf3HSnMn0KxsZS/lJ0H7CTBAV96R6k/2o
XgeHGi6A0j3CNHNHsAlFXhxH9MyENMq0FzOgb6ol7u/oVRC8VqsTFrBci16nIt8jjXXTLQO2HQzl
1lCxfm7p/BqEFv2DzGHIsl3l8T5r/OX7aERwltNrd9Dtq2bP5r03NIxAtiKQmek7q3KFJsne8rS1
wHt4JlT2jdAf2w8DvH/j3FP67KQXnDC4PPW+O4i80vdTxGcoTMO726r+gsqb4J9l/TS6TkJYcwPV
KD/+/UgeIP+x0ge4siMXfnQtaMBLQgeNdc8jDMK82eVHQJp4Azgcb3HXFBeZoHBYR0DLAjfKugh8
hii0gpS6FYM1tKDfQuvYyFeIn56Xqy1JEUIk5bOtyZSzv64rYGPyu9q9Gq5aYCvfq6ESnbD8HIPx
pTCiCP/iIgCHsGSCs97anNkjhOTUkxRN3gCoPAr5qpzAuMfazluQ4sXDZqXkOhOtrLEpYbI2RKc9
O1bIBIZvl7iq2NKtOPGEzekcXLDEmjHhYMQ8fujg3GiqbbelrP7WXE4bUXZQ52Wo79NCHbm0pyse
bwQniXopgbIffURuXMEsuA+638wUIbFYvMBrkIUjeIM2FXluhwmHPXUf9GeQhpETXoL6wHpj8Npb
DYn8Q7E0Q1WkWSbIiFaZhG0F8aXJQ0EdtJw2Fuq8gxQ5KuaFUk24ni8hUVxbgvsZsJZxYAkjJfOj
594oF7kfmkWKGJ6jR5FoABCnpSkCNp6z34GVkfFNm8wpg5eq0H9bDbN66xpiUwG1+i4Gy3tG+gih
lv0PK+0BJki8PyMlDC5eUys/hXs6iPg6qzx/wdj3KSJDvzH5Ov7oVr8CtLr7UC+i7SQ7cBGO/40l
S/RK+O8BpckQni0DbblasGPWBou3/5xmjnYwaMuM57C+8McpRHLyX4S/ZRdyKbJLpaffm7Ygh0dT
h7S2OsQ10sOcnNFnK/HypVESEKQrxxe9QNvsEobpj89gJqoRoGnc5EKnQEc45hFWUN67mLtxxZx0
BeostNzbJ5XxdxTl7xCkceciuaA1S7OvhHia/hhU5aJ4bc9WXLw1hNhj0DXG312uRQd0O2BnUwvv
QGOzSV2tOWzZP8LLvLzEi9YLB/urxoqJAH+WIFpx+JmBE7h9fkefN2xZmVgx3G7at8CuJwqv56dD
ELOXJzxGTPdzMidsXlHR7L9SyWjdyuC3lof2zaw5HPTlpTPMYkb+Hr0nYe8e2zCQh4owGt8guO+x
vghFX68h5SPEtfmICtK9RIiTeBUuxkCjvmkO3gnlSL03eoonsuUcJV4eUKmCSEl7F70zxc+0Oy3v
oGsOGz2m+FbkE/pAs3gaLghZGb1FFqN5LHbIbM27RXvxse0o3YsBGzQRjl8oFGZlbI3oYtZd68+a
4R2MqcbMDjRCX+KAdGKk7mZ2qFaTkO1jbYHtuMUH7Nl4mDTraJCdS7BUpX9PW+XH9NwdR+Kpjo7g
GRP2lfPZTZ8I7X4KmkdQ5Ojm06PJeitrKrIJkJ1uaYtyeRpLfi6KXXY85j8aA4VGDiWzg4Em2sjU
DzrCLiR9lvnMBgAIMyeOKBPZoScmnyxoGnTnCuxbK6lOgyuFmq8GcDVOxxdlMXwunSubkeQEyt/I
M5pBGziI6G7GEQBcgvObW8Iebr1mPbswfSMsUzu1RLxsOIqpekMwh7AlohS5HbSHJKW9CWBzZsd6
2FZGG5XWjidRNLFP/jeCsJ4Kttk0wnP83TaN4pSA4/lp9c6UqR3Q8lDKFhNRbbVoGbq5dk449mbu
WW32HV0G964akOnUUXyxJvObyeX5AaQb0elGsGRAkXEUjOpK8US6G4kg2nVjMvwiWM+59pzuJIPz
9pZO/2eIu+9DZXkEkdgju58a6fWstknSAnJ01m7duytPUPM9TeQrNtaPUvWUEwam/W3O5wjsskJl
ZQUvOv1mtZX+cHJGSs0uxGmI9Qds5/SKgdyfCnKvm47ncGDGw1sbWn9n4RhvJkIklATm30x9BN7c
Xgs1BLtCt99aWKKkX9ClxNUf3i1N7WhHFlWzT5fjOY3sAE/PH7fB5CzljgvIewQJS+7sMtkUiuJO
Z7bDg6ylcZrAuXeclT5eevvdnUW1sbg40JK36RknTb8H6nFIG6ktpOjTT8iDGUGF4FgZUWxo3uge
9QSJ46JNNrF+9kwOuqoIA4zcQ2MLoPd6zPGQutpGjWN86MhxRRACn8EzfNzDeEqkgsF0asL5ZdTN
8WEjX9ogCXYO7D7jrqyU9ioQslU8VyPWDR3x7reuWtSbnmM+Wk+IZ1x070Zm6T5zvThEYe4cCsy9
LNqb0Mqnj8iq6FayZsqwohKA1Q2e+Lo+1Ky0raEXGbk+qf06ZCAs7Ey4fUf7EumGnzVTsNTqyLvt
WvpmleCk6KjuUZSbHzCFdJvETKJJO935HzuPO3wEw7iI6kR/WoXrU1tTT8XknU3YWj02dlrFl2W0
t5vhar/3ZpFdI5b2a99CHoZjMm+xDWhXg1hAwiGpB1gPfo2gJ7qHvGsXIckZ3eIeuyRVGIVLJWI/
ITlwKbbzeA99tV6ozYx3BHb2HNqm7nchkLscZLDPQrwOBXz35d/u5XJkqHgm19fogm2iBJ8pzu+H
NyBD4O9IWHZN+xjn/SOoB/eaaYp20qm2fZdGiJ1J5uiWuorpZd2EY0W0sZg++ISKS9bqx9qk0x3h
sSQAnadwT1PYblYLOKs672Eb4phNxLbWOS6JNAFwTyNB94diV/q/TFQkew6VjTY4cVBoo2+0Y3xB
dIbMhojXiuVoNolD6qPqgb4gIofH+16ZsXjNVfieT/NwFn3THIXLWTAQZKPTEfKBjrzd6Hb1Q4KT
7BLdFe/Q8fLkZR2/Qttvk9R0s13Wjrspt4pTbjQ/rXFSr2bTGbTI53LrzOTnlVxz53p5yUO32vbR
XJ5oEaIcOAzf/j1+s8cqQE5droV/IKkGcSXCrn/TccjuiB5VgPsM1qEg17NpEAQPlhSblbGRc3g3
ahmcc7fSLqjJT3FL57YkI3aH+omAsLS3zlOnOiL0d1HoHcxFk9aiEFvXyqFQhzhGkh4abnZcv8or
lR/zQbq7rtQRyowVeErelZ8B0zzJUC2pUMtcO/cn8nPrq2fHXyYp3IMYQR9RfbWb0gJLqauuvbXL
i8FFdllgtzJs/0wh6gxj6hAV/N9LaBvyokIj3jtxiYhnwRlqNZfVvy/X75FKDKSlxs9JlOnWRLTw
Emth/VCYWUo3n+52W27Z4qwjcYHfbfmzV1r8Y7Cp/tPLgqR4ciR9w67Y/IPhswwrZEJdCZMOn1zM
6vJvY1N9lV+ykl+rHDlNOX2Q1dSoovUlf9vOW+fctwbcrNs3277usLASf6A4rBFpCItdn1PL2TpD
OR7dlKD20JsDf6BKG4ZEQfgZKFviLv2gsSl/SRMt8zsoif88L4wJwefkvaNHIaonOJI0RD9mb1yS
5QUnToMlcLB2eVYn5OaCz5LlXpymRYwam66xR4z3WxOAE14Q7vRAZwmOmm9EhBZ+BLXpG5goZF5e
44R5ZlVVLPCYtDvj0lP17k1R98Fwsc0YR77ifqIjgO62CTwqklH+MsUZWeMmYrZhi1Rc3csskC9D
U2ovfaJtrQkBc+PqDiPUmNyN0E3u61dCkcRiD4Z7crsbxRXVMwrUdDPt4KCmkFsXpMbhs1Yx7+G5
MxyoCLfgiSs8+Bk8ltdGCA2vJy9WOPD8kUT8CY6Z0rTUeXQ068RNykNWq3zBwnRnJRfcwBbg05Js
yVC8MYyovuVD8xGy8E3JiNW0BwYXCEJE2KqfrRPeYPf2fVg0Lx0OZiK8u18dvUmXWC8h5wPt0c8O
kuWeLliuv//CPPXRuZJq/dp3Ij6lYBZvQxrGl0EM1KonNumpOpr3ZvHENinCvlLa4c5YTlGDvpmw
9tS2c1EERsv0as52ds6Eey+DObypDHz3n3ZN5jipKHcISRTxyp8O5IWbldRj4JjbxAuOZ3jRz9og
Zy7OUOurPn/NEtkhm29eMf1EJy2OKloEDLQEdFKownrGsGQnN4EGKFPhHdHdjoQ8uDSqmWQJTghu
tlNdnCot4NMjUOyKzPuwiNnfYjd5CgLwn5rCcr1irG2QEGqeZpNP1zvrg6hpGY6MfrOam2Y3Gl5Q
F3NL+FTv1HCconlt82gJhZIESlZdsycYl6jiZT3RepLh9aUZZw0+TksRXiODi2JJQHbCkOfLyIjA
1HVcxTwWgIlPdEqI7tVGimP3823Iwj8T9hhWbjd7gX8Wu38PNcuD4GnSAEMf2OpbWD5MdEC+pxtk
U0qXOxqJWaw51gvG4N24OL7SqjPemtrvugnvhG33BgFF6Hh7/Lat8aFwohz+PzO352zra3GBA9Go
luSEx/N1dBy28j65apM+4MSkQldA7+I3mW6Wa6uHgg09sjD9LFMdBtwbJqzmi6Ur1jBhUnuEbd8a
3pukgfW/sDCUrPMgK6u9q3TdYxAKjjkAu20SDMVhxNzIv8b+WwEBQw8tmpr+DVsVSmoqPOeaQtpK
0acMK3tJECVcerMMOfs9InxJ3fPInNfbS8feh51SO4eYESHlq+ZLmGbhpWk0bCYoCcyqXZr4AsQY
aEcH36vK9uaWc3sLlpe6RN1MAhDc+ZD07jZqLWTPBHjvJjPYmlbhnNcXfflKaTOmtxGWybcKckh7
G2VxZ3r4aVPKzcP2GEXTnwIgkwyGGFbVi/khluwFPIwTBYfR1ziznBfHpB+aIY+oei0CAi3Cd7PR
izNrLysKgredvV6qC9bsZuk+n/XGjwCVti1JPTC2oeGnLrnYQaPJPUJocWsT29oZs36orLjcTZrz
YZF1jilWvgFKj5vJQcnDlRMId2KcEKcmq0cYw4w+6+Wo9UJHe44Nx403DfOxjYn4Myet30gqhouq
bODDG4GIk41v0Y14Qf7RJqojMHmWT/BEihSIplxudbyhs68g2SmXgCThCuCPd4X4nkodB50+YwXg
VEtSEsgL5yUtiJvuy5d2jo5zQxJXtAylNgFODMabrDCTk7DyD2k1RGJ2ZnXErT5dxgqlKf7NVyuq
X8UAx7dqTfO6tU+IH4bX2hiOwpgvGiYVdIjCH1EJ7v+dRRGprlb7gj3hVzOX0QVQjsoFkyrwIMJy
nsbNt6AUTx1+9IuSzg8ePM6djfPRIC7e5KU89bEjX8EHaBGdcbx0ePcGRE0cEu20TxngbvGMr5nn
x3zKVLIMN4CKIOq/xlrf05F4iqpGHFAAmTucR+pYmMGrw7mmYbfSyfL7ZZD/Q+yM7Mjij1vseYuc
bMXd2sQoDq5VkPQ6W1/zNsmQI3ScF5jcdwAjGEzRsFJQVPBEt7AjrtP/+qkp1dcULDUmjXrT9Dot
XYmRh4nDpsgOQcB7OhZYPDv1ghQZa1xB0LSl58Yx4MjbcNfN32yLw87WxBfeimK/Xjtze5GzGwD5
KnPrQgKQxPsXzW65bw0HfWkFmDfb/XWOaV4t+vkCsvcrNqhMKq2JEVs1wX3qzXzTDchNZEqBBMPk
gTfd8VEktvuwydxnh8Z7ZMYcgKBZtuvZpzAheuso+iPOAhbMK6CS+rp+LYbidxKg8W5HpFaZvrW1
vH+3JzWgaAOEszSbmNeandHs6CNo66R9mZYT+J8qCKH5rzQ3EGkWOiy6dMC4I+evRubYrjXGetMP
hMNHGHkxuZTfIBbykxZkxc7UVbTPR8rGJwy/G6Mzp7Mc1E8h0gxzXdQiYvOGlw77qmuyBpmo2Skm
M8WVHG+S7vOOU3fwyHAPyMJougLZWJ1pBPOjjbIV+FeWYkKtXB7uVU9ALTFalcONXdsN6W95S21s
2l6diTtbjBiOFETWIewHcWwWcWBdJoIhIo/OsoSUwvfoAuG8KyvU77AiXxU63BTF24E5F/Hgkrmw
pi/MIQ8INIj3cNa6F3Znf32A14VCUbl01sq4xP9p44rFJnEzNDXSv9F225HoDOLFj3V6zgc9f8X4
bO1ih8qPajlxO3e4JKTJYxnBOOSNcXKbXlzqBi6piJOLRyXlcYyHi0tI/w07E3XnpDtsSNqbESX1
ckMcMSeFg1whiFS9wGJMpW3W7WSS95uVg1tfdEmOhOEMCz/6pxpK89UjYI2uBvVhij3zvA2V3/av
ejQ8pMYDIc5JoPpnarIaxb0kzHfLoq4ScUoPBB20I6FrLdZeXbxnQdy8T/DSM2XrA4WkUOdOsjcY
265KQ/Jdyik8xBN5JE0qv0i3sQ6D02M9AxW/C8cDWyvEm1vGzXlFT6UuciqNxmITa3+oDdpBig1f
BWLfrRHUflkvlAmHxC7E3wg400r9oDR5lwtfRdfqDYn5fPOQxSI76p99KjAOofiQhyCQP/L+OWA4
euS2nT2GzLKpfIfY5HGxSzqUt102mGerKpKc3xOuuFS0m1AbR07i8kIN839faRY3K5b+a9oSGloE
fIZNqqEq4TvNavv9mCG+ScyuvYBJgQ0nsn8TjYrvXV18wyLCY+233uaIQk3+jYSRyYj05iHsSb8i
BN6LAt+B6zK2d6mFiqVx5BWtbfNaikb6Wv17qprwlvN0uiUl8nQWFF9vgvbVgu7ajiYpJNzCeCiX
A8bAzTiFDCyLYVHOUn84UHxTDUrQqqQimssuPpeuibnAHYQRkXHfJkl7myHnv64vgMD/fQVKhpGI
G8lccN51No7h0De6ctBMs5Cf0Id8WGVBp+SU/l6ZGktvf2dGRgTaws/2y0us28iGEvgzgMFnRBjP
yRhqbK/LKjGnDVFigSJyrArqbT2xorpO+rO0q69KUNBhLtkd8aQ2WsFdeFzs+w9dcCiYEWKcwbut
v/eqBFtf3NohtjfkZ5tbjTxY40uY6dkuXcAqq8WQa5UAFDIgtJYYuU8vqY+BCVpsFK15GSwMEG3t
IyjnTByd/l5MA924BJds/h2bDj8OkSEhvSkDFGNIWE078Z57rfNC7NevCIJml2oWQiKbJDSvJDQE
IPieBnqybbBSMPctzGtmvq6aTPSI/3si9zSRrdJwugXKI6YtiKjMvnYh0W+lLH/MXrptqjF4St29
euzb+6SVySlzCD/yGnmwFJIwfGQ8MIEXPBN3FOQtlE0XvzruO2l82jcs7lDY5BOoruoOtRn+Cpok
2tnof7Zho1dvNXPdLoTYJeCBChVJzC+DNFzUv1+/MbsDoiMUFW37K4MaKJlkjWAe3khVQoSgec4T
N786h25Z7/8TDyxkvuxPGK8+VuuiazKohC6Fe3abm1jTmS0n26v2ZVgw+lINu/ptCaM4ToMXYCLl
8G2m6GKn4jkt9JCIyw6VI+pdO4Xv6UIaA4j2UBAEOclgSKA4QIKCXStRywhPrHCcI8DR5WWlu1eW
dmHXLcVy5sBSLy/9tEV7WZJ5iE+JXfOJ2bK/GoQ+otzDi4V+06/MQe3nEruqMWSEV3bx3tVS+30u
6DvjssG3svhlMC5pR5IP78vKPDJg1cmioB6iW1n9XP+EC/N1QVfqIx5B+lYvpW4uxzk/0smAWDrT
AYIyqOnBwinfm1xxX2/qgrQmf1KWcUxmDXp5TOdD3n63hKHOqtVDovdGkyCVXhAR4VL6aYz/vXCx
5LuhnZAKEv7gSJpXxtSbKOGcrB05Ld51dZMryqx6RER8zwNwU8QmO2NZBp9FPX3rs6r6InXEZSAS
BxqtwDOWGJluCZQZlpfOfQv0mny35QRqkSgsu2aE9t/ZkdDaXFZViCG/EBi2SakwgVgdPkRpfeEH
IrnQWeBY/gOX9SvHQfeiF8rzvYVWXV+c5Su24J0h3fzstumi3VoiOgbOrSqJ9QNwnX1eX2RkIDAx
pleC6wC8F684OXU/hq4B9RAMzr6mmcM+TzDQLZZJjcDVjJbCbY2oDukCDHg/Be8tusbr5FXJ2cGU
/u87UM19UprAGER6fFg9FSpagbrVaXJ9n2N42wSNNG5ysJwTTexnXQAXDLb32/ZmnA2qy4+JaXyH
UDY+A6FXG9UQiIW48c9KiVZUcVVuM51aLQt3ZOfmCLShSpX9xMSGgQkIyO5gBVJBZJJluA+LxsKd
PU/Ifgaz3SPpTrdEqIXUGSffopKwPBxp0M9B6O01M72PfHrXLjiZNfa02KvcrajgKizOjEOM5n4D
Ho5NPQk0CIYUUCm2w63ISPTskJfqUfrTWVTXgSzgWznhGjPYK65VHy7mPZYQNutpUFQtl7dsO79T
Ysk5M6sFiBle13/Kf0+7r3RpN7kkoJlFQ7hEP2OVQ7zLkbJ14PN2femC70H+3oZIy/aWhjEltObh
Sa/Yu4Xgp0zM8qaMKtq5TYwooXH0R6Gug/sTbzcWT8f6ig/tIUcUkqr3pu/dkTsSu4eBsoH6j1Ov
uGHcyKi2cnyk6IBvtiI4rJQyJXWnts+rggrhB/P2AtUTIuGA4DA+2GmEQ4tk7q21PKpceTAtLCej
0/HPy1MYexMWuSk4UrkAPkBhNuh+L8lJSeXN1WA2GywFuZoA4J1wR1/Q1xRghu40XNXYFxeJu52Q
4aClDwt1yDls3NfWBtIIPJsCQ0N2lBhg62vG6bvTNd7ZHcZm3ypDJ+pTO5hNNp3UkGn4u2prn1iA
wx2N2xVs8NBazZcpY3kI4KDpUC5RgM/RBpg0PDl6icB/sS4hQYtJ7OQzyIYAk6qTZYvVs7vOS+pW
647Rdi2n04h7gMpFM+CFxcD9g3wKzo38NUP7JS2zvgAqdftUQICKovwDJuttHclNl8SBOhD69B38
iCqBhqcmgpNhN6OrJBxiMyQUjnkFhqhmZrin4terRqqeHfNL432C2LWImZtjvdQcSXt0LtPysn5r
KOa+0QQldvFxnTwSNMgZSrQnMQnas67Nbucgp0sE5UhBE3pvHhALU5x17Qbr4USx91R66z0LNj2P
vOO956WBH83CeGZuiR7ZQHIRz8QZhwULdsOWj95Kr8nN4SqyQjwy06ScQ4r0HyNQlh6XxOz9NJPX
dHByIz10PUO/nA3yIBbT25TzCeXZnB9HLZi4p/LGj5fmKZR5n+MEoVWhOfDlNF6czus3RO7v1+rj
OptdvCZoL4njb3xJq+GuKUV6Da5JPo1ICv+HvTNZjhzJsuyv9A8gRDEDWwA20kgjjTQ6yQ2EkwOK
eZ6+vg+YUVkZKZVdndKbWrRICCXc6RwMplA8fe/ec8km2+qrtvpHLtepZJQtaX780ctXtoGAEeGP
NCzJzHjmovXi9CMfnyKKzJgsPz0ha/DnKImoOPHpIdHz6owLjt0sSCXALaZayUlMzQkjTGBVRFST
w/QkhKnf4K7xRYUAGYkj0gqIeqHLXEOdkm2xmg2Vds63bsXYu9er3ZzY6qYL3eYhDHO2JUx1srsw
ffVxmboXSEFrwjmq7/sfe33VinmL/vE1QoOPRYAPdG3XTXktG/ORlJNGnqPeEBdFw2egGw28LUG4
GuuaTkPI2FCl01qh9OIZPmo3BQ0o/0e5HcG+9u1Z1e7+VtHQK3uJe7G6YsgcWpJdF9nOi6akmyll
3wa/c5uF34wYmAKFC7ZFET8VwvDsZl7z2XISzQ0HLtMEbcuucQ+xA9z0qT6e0bGkNFbLkImQnZ0G
N57OSpkcGpOR549UlOt7iZY42lXpeNepjubVOc7rn+LbNeGj2GvyJ2fu7DZW5k1ZNurRGCKbo2Gh
PRjMw6tRJ3HdHjXG9QqOIEYoW5PUnX0o2RHZ55RNfztkZnKoIlJyVTW2nqb0bC0lvj4tb69CEaQG
MAhFg7q0VweV8NFErehZrtlc1ap4swVPPb0ymx/5u687KlixmUd2Sn55mpckOhgVMnAg0ZGL2MHA
aB5MLo1L0xzrDa5f1e+HliA5E3NLiLiIzgvjQhcyXiTEqXMKXye38pCvPi+jEkgy08zmAS7v3SaK
dwQ7Mu6aOrJbtOSCtBriVRUTEDNZ/ZZjGjPGNt8PbmXewKBGETdp5MOocXWn1TUu2ixN7me9wJKg
6asGWdlRI9Blxf4J+oi4jyyHNmkIP+u4HUWnwBHQSlw+Wev1LIT7iZvhYbLAkMKP7Dc/HQYMjGgJ
tRo7QCn3Scu8pbXX/TANY9+m3ToziUBibL0zZcJskqNvrvelrd5g2SgOrprSl3Ck4VsotINp3St+
PvD7RScKVhrhVaxQbxFTwHxUD7P2XDCK4aC3adddOXeSFheeU9FxXEaWeWeEm6JXsOsxrI1ybAhd
ZXkWRuCb2JTucXR/lQyK734+xK14haCASZQb+UYfpbJrQISms2ndDittQUs4/9aSU6sG3YwmAt1H
kfNgy4pylRWoc0OOW3NX5k19166935/gWcc11w2O6eoyIvij6T/chW+L6ZQPhjD7Aw97D0DMmxY6
6tbRUDfoVjoRwACoUXUT8HdxCdBJT9SzXj1MuUEpDbH2mQZRUGbtC2Qw2up4gCNP6wu0KPXKPwrl
FXFIz2ik770p0r+jueopgfIS6wsfACGmCYXWT7X380FXxLRvpoEDM1KlFU9Q/wzFrYQ7tm5z+pZF
/jCN2Xkxm/Kk8n8PP38l7fBT01b5gRY9V0Xa7X7onzXwsptIodQd8ujwn6MLlsSxclFgZXPyC1QE
8Dla93eyTXY/xbNYQRqTi4BTB9fjaKgCkRQFqB5t3nt1uri633Eu+hjsbB/Glfqa6vpX2FW/i7S4
6ys1um0nhHiIWOeXDBwIzkJqFmW8RfKXBVlvUwXOqGSUemLcEuWlb8KpesnblLFsJ2CF27AB8zw5
q5MgV7fRL5nQ9QsmKDdQKEhp5UwuWD56gS19LlFYK4aIGU6xdkrNemkOWi3SXbfkU0Aecb8fJRYG
Foj7iIV7fCCG06/+9qfcfSR/FK1ZjitbNOsf04pEJGxMwc8XLIXr3I1zdfvzyVhl8pOL+p3IihAk
IOpZN49RjXelsyLDppVsRIpkXGbaeUm796lShwGxA2GLf/5v6EA5c+lI/vxlEkJy12T1GqahcyTI
0TkSBeAeYUJ0Xu2mYqfiINrVOaXgjFpohPnvOwI72shUzbP0RQIwiPU9vX5jHNM7BY3qXdfaZAfH
gmpCsRtoQ4kQNHj/49OhUF/MXqqg4J2acUKcZXeF5CxVCgR0P9/h5+8iac3CS1d8Xu5opGEg2vMV
FWgGzq0JJWxdgpRCl3n6+fPPhySryKo2+n0qqo/5B0gntYY2b7NHnWZceso5WlGw/X5W/biejPv1
Q+M4LxArImRzXbZHWX/7cyIxK5djSbj8+eFvp5RM7bY/FOU/eel/IYF//n+a+/cP6P2H5q4Bk/7X
NPfjd9N+z3+Bua9f8CfMXftDqMDKiLRAecCD1IaW/h8w9z8QSEJxd2wLbrtOhNLfYe6G+wehHo4K
5k1T6S4LEPBt+QNz51OqhcHNIXdCdQGGuf8OzP2vISemYRsuPn4HCjmpdPx6a6LRP/C8UfR2pjsm
qNCKb043Ep4ltN62BHqbuZ4xyP8mI+m/+nkqOnV+8xUkbv0Tih1AkJrQQAP1l5zoyo7ivAzPs/Y1
5QRsjv/ND1P/mpD1t1dH6Ipmk9ZBiMs/5zHZVlMrKo4mtoXOy5bnaK9U54Tih3gob7C+VzEMZzAM
y22I+r08wsfaWuKii2hnYz//h2XxX8DTzR86+j+S8/EcCVNj5mJqqi1s3rq/XG0NJtesJHRzImt5
bATOZk4mhbsqMreVNmLE+DSJT69DNrKWJ2selDjmQzHeN7Cjczu8TZcPqRCNVsETUwsG3bN+lAmm
iFQ+1KZ1hzDea1zrnDXWBxqj0+I2G7TgN/XkPsRgv3APpMO8V4entv8N5M+rlxpXseaXBRJ2G1oG
3V/xreN3szlAlcOHrquoEUD8wotSGVmipWyfezK7wu4860y8dZNM3Y5pOwnfwxAQ8or0mcvtHLQe
sWkEfWfctYlklA3kallwWS0enllqHwAJvIaYr0RRHqAATNii8dV6Wdls+in3Q2C9Epkz+kxOeV8W
UojKXBAEZ0E+9yCM+yBRuyCmIY/uynPo5Gq8KLBSXjV94YNvysLXECHTwGWAP8D+NuNzj8c/WSAi
KJ4kKtYl6LZHOEfF29Z09tRn5CEc1eFOxii0zc6HS+MhUEEJREHlNwJfOCfC1P1i+Io6ikpZ9cz6
mSm0t16/qDx33Zt02NFTRAT8KB3rUIfgpR+zoAdomUg9cGZ1Y3LFnfRZLlBzxJZUL19x3ioHgRN3
Xlc+85rD9J7AUDQWfscMRou+DeZY83MWkU/MS1dGSU4ehCUM3iY2kmpovWruPBmBsuDqLRovBUoi
EsNsba2hZ9DInY526vilEWFbA+fEZ+9kQemgr5jFJuKtWH8FAyoROl/oSLpXQW0UTI3zoQ+KfghU
tLoyKz0XXhV9a72NNo6h7DUEMevLXVgvC9qrFA6GTJBfyc5DlO2NyleGT799G+XJHS5p/YDKsSER
O0yZsnI4kBKoaX3Gn+FZiFyL4mtYOg+tSGAT9rcQr+SOZ12508o3k3dvpcPPYRos7bOyYICQ3gCS
JFHrjRp9q7ztVud3yWM7skx4X9o4x8jG20mPWJEmCgTXz+rOTwgIXD83NgQt8u/W90F2pjfU0tP7
S1ucFe5IK7ywJEKYg70bYn4zkLGpgIHo3ec1kgh1uy4TW+VG4aBvm9FmoZlUyAbdaXpTTrulxmVU
MTlMTSbnKKJwxyGV9YR7WV+hmnzHvMutwWWOce3CiBcth0yR7XEZ7DTT7zJke6XjV9yzDAS9NsoC
E85VC8xg7gDqJ9wKyXfDIs4RoI44eHmVcvhWy51Zf028sYL+CFVMELJsuJTQFpj1Rv6qWyigXqzC
5XZBR21Xd12abgQDocTITrXpPLOjbaxquVbK9Kk2PQG0+W3XTFe9NII8NW67yGC0z7cmy8aUwLSE
r7pQWZDFmxE5AwSp81mhEhjIjd/Yr2NlejHLsyI2e9C+U7BzafYGLM5vKqAHOgV1/awiC6wAj2bl
V1nRhOaKdkdHVTfrs2maHmzjUeXtKnGJxxG/1PitdR0ZRkRZ54MvsfZK3qWYBiU4qCQpgTA1Oxqp
HrMYDCrUptEaFh30VvoQR85B1MDI2EIGKsec5TVYuFC4QszMuVdYi7ZEjg25qv6GKO/ZBnT9tyR9
R3LsV2XNQcv5KBoGm4N1t/RsQ2x4YQXLpsXKsJ2ICy/pAuXsgHzz9UblPhCkhQvB1J5faX06qSW7
nZazTlcHABsYZs+GNawkSEzRvqrc1aZHwzvI6i+bCXs4PdfTM1pRT7KXkj48cwPaNnHy6JJQ/LdC
Q/hH64c4r2lgB8MLVk+HGGFXpkSbEmoVg0jc6+yA6/GMQWwP0FCbF+SFTKvqc91HWxcj2jitrK6Y
WSohMVun0LetjLZNNn2i2hkxGeCpsjJQDbhpYR+8uJYS9FHk21gYJps3BT6rnPO9RkqZ4HeVJCUP
DcGsrGDeFJ0Lk9uXksN8r13QS6yLFBWHxxEXqxyqv2iz7kHYueC5IR+KrIM2ZvsCMwCu+mAyVVhT
OUJS9FC8cyl7mHXsS/ZEkwUPRqN0o10nm8NkTHuh6JsJHQ7D2dfKhGDTQSaC3eIZ6bq0o92/Xz+T
csR//xxh9JdkpH8ZdPSXf/WvYpX+J6YhadS8/4f6+b34X7fv8/dfE5TWr/mzhLb/oDQlwgf9H1W0
Sfja30to9w9hUydTRFMMaxQgVIB/5iHZKnWyoLh2TENwB4n/LKFt8YdDeb2WuzpIAEKM/p0SWl9L
+Oofyzq+veE4VPAqJgfL0f+piC6muiOl2wFxwi5LoAizfTnSJG0S2K0kBfYujaFWgPYA5o2cUMDz
7mI/m8dfiJO2hWbcNsU04voIn5w2fwurZpcR2Qvc4FynCyFjYKIddKjmwLlZK1ZuEvtOhBC6Bc/m
92K+WTAKc0Rtlvh36mb3YVS8WfUuC5MHuOp3tWU/aRERH0p3pJXxu9ES6HIrgXd+VC2MTEnVA02I
f4cuSKHUMWB9K922J+uCumsBBzAi10SJ8lLWnwYyAvcp0qcL6RBHcnwrr5HlySC0bHENDswgujUo
UMqtWVBO8ATVVRKb0W2yIffZRUk0VP/dLfw1fQdUlvJuWiBPgZjZSErvoFThR+UTxmhHIdwjs81b
1AIjYKcqBs5Ho4EAxuoWuXHGkyt2A/I2eTqmYN8ibf6V2+5GTBaQC2d6sSsmcSYlzGhMcHvt9rZr
kTQVFb/1aKQfcfStZSpi1uj30Iy/CC5eC9XiMjqoaE3skDhxPIXmnE8LId/RdHouVEypLkNvLUZT
tIxGc8qxxu2kPl3NiSAEzRXzyWoumDjVvdOUO6tuqPUWLqEd14Qu4u5gZoPLe3YSLl5R3IyhWqyS
ouuSpdXOTZaXEvwRcjkcCrp2Ty8JvFc2x0hZMf53Clufi5Cfaq4ejC+NKxHUU/6mNeR8ZD0o1eUq
G8oaohkNzwzR3E8QkXh6EK94Z2rlCWrUfjKHpyUlD3wRaJyEKzfJ9Cvr5jqIQfS6mHT92lEQZgMY
wRTxSejxqSPRRa1uh8j6ZQwo2zIn+mwqOnbEEqJT83T6+1TGzw56pDz6wlmxBzbwS0s14UexmYAY
nrzFNmp/MHHt6tNm0FSsHTNejLwptGBpyOoZJnJh2wQ7v4wuHVOsIDcQMsFgKMCXhbCsmKBo+Jwd
C2DDpATU5EE8zp86ehdA6eIevzLuE+Nor/NQQ1uZbalZ4tFS7yyXBMNa59xZsvYQ+cvN3Bu3hZGL
7QjiyMPNVeHrYR6bIn4amdluQlW03qlLOPeMtfU4tRgLlZyXgpIEZGeZH5ZWwAhRE3tfMk2xInHh
4WQfoKYezDpu9rNwnw08teWwkr+p7Dys0wzy0xNg+6dEY2nXiTszfawfWot/UxWfvRjOGOTfNJfZ
phI3q744kbskbDFHqi+Knr8lC0Vq3lWSQ1h0rGwHidp7qPL1qQtyBEbEZhGMKDpU9BS9/SWKoeGZ
qskIlyhWqcOjwESiS2rrDPTpVmNrMQZ0eZW+nCois45j+TAYi3r8mZ0YibOnt6avilFS3U14kans
yPTI3/ou+g3MnlledzaN7N7oo08X2SuHDm5jc3Qe0aDRlM4hVBcNbG0TXgGBb8Z9UVNVcPLl1rMI
khAO42qa5XGxTD6JUvkmxFHuhUP8XremvpUnGWHhTUL3fdAyqgYdio4Ltn0c1gQg0hw8xRb3XdOg
ZI/FtVawjDNsp70PUpz7+FLVgIDNChrraOzjaCZCFI7b7AORRHgyr9b4JHx3o0lu8pbrVUzNozTs
d7AwIJcjTu1hUQeVnTPdIanDACTjlRXiaZHUNQGqHA6mowqVMLDC0MFuxvyEJwSE9mpvEBAzaldj
hlMPeMjdNHrxPRXvTFwETuOFnXK910T25pbcsFpBRUHyqZLPuAgq/drTCZW14/ytO/Fvdff+70qP
/5ca5n9ieWJQT/zr8uQk2dLeC0lS3j+0BNev+Vt5oll/UEKYGEJAW5m20P9enWjiD8oSTHaWalL4
WiZ1wZ/FiWn9YRgWdQtDb2Gttc6f3T1T/8PBlOkIoVK7WMQ4/lulia7/Nfdu7XmpumUy2TcpUbDr
/FPQICelTiMZZAg0PCp++pzE7bvFyJltwsBaRzwFm1iEuU2U6fscOrspZcTPMK5fZe+MYc3mmBv7
IcM6wNYodcJnlQU60wrlZEJjW9+OXQKlTrZNVW1QJ4J5wM7S2c8O1P6wI8jXSMl8tj+XwjkQYQ1B
hhPEeJdLdTv09a0x2bCZbIQknD6EE6ijsclq42Iu9wRc9e50WbTmxHHpKR4d7OyknLRGdURNe4LO
hsI3SbyOcXKtv87FCHhDJfss01/WQYOGQUcxdhjK3pn13DVNS8ERHuew9VFyBiU9hMiWKPydMw6h
LV0yP80ViHNf9hl3xTbCv1ry8ldIb3wZSvfSUSihTzqk9FbsgnZSDf0dvHLH+c8hlIpcVZCVIZNQ
a2lPgJkRkMGRg1vQz0UwDpIqBmygwdC+BZoBGE200D2z/L7WXDCuBOJ1D0WXYrIKAfNY20SOH/j1
nxjxeqabHjgSowDzk5X1ixjc78J+W1b6ycELi1H1YXYNcDpVfg8vbZsWGZPFrLtjZghfGGcgCiIj
ZcQUo6lMUbhq4Zbl+6rF3ZZBRbRg6MszeagGVSegDzZktgQ42r0uNJ7s7DVl1VRIP0uJ75zqY+nM
PiiT0CPcCdy04XDpTfBo2tZ0swdajUGYkY9uj/WtmY3OtsyZ+4/2V2lia8vlVedVLIJsC1P4s/LY
J79CYzlZTnKoBwevkfRljTy56Z8A2G9ihSlt336UsTHhZC7u0rgMWhfEj7u4QehkN1NSEkLKfDfO
DnqTIC9Ac7L8kmZ4Z7a0L0svVd2z3ZBL7TQPQwQ+L+yQaACsTQCEjmOQM0tJ9PfGzHd1Rkeif6/a
9C2ZCh1icn5sVAW7B5BTKUpqL07bUbOTJTCX5GKOzMwU+IFE9wg9urNVcSqRhHOoCQM4+DD7eJx0
1Ek2zhU3wRjamY8JrZhSC5+GZggKhkcWEVIl6RBLWu+MCV17PT/O9SkOx63DUZqTrMqRYdl0S+S5
VYRl86OfBA0GbDoLQC1FSc6xfnVb52pk87EmAot2Yn6Jtf6KT/p+lEDe900O16DMrQPB5RssAHcy
zW762iHloXnHDX4o7fbeJhapnT9FZn2ZEtBBxfEDjvgd9JOXHIE/GHLXeaJlth3x0FFSkkGtAUGd
8XL4RHBcJ6Jr/T7UDwzghTNfSwzeuo2is+1Cr+WdFYhWjLk9Ikw8tyZUj7TYpLTNtAb1f9uYL2Ve
E+sdEbgc7Yn4pG6Wb1r1DD2O+ONkk+fdM5q52K9QtyfVtFPEs7UoN517TnFgKsu9bJTvmPFbreu3
pUYMY0LTDlbLmKzW1IurajTsYCZAlvgQ/fLagTEBA/gdWzTnx6HMfQbuCFeGWzO0rqi+iNOpj6qx
xDQbXTVoQNrTiP6SMKiJcNjDef8sLJMpP+bj0hCrXSN6cvXmXWYdJVgNCqysPmu0HbZ1g7o3XRWQ
TLq7/ZyhGxl683WhtCJdhqwGEW8GnXNTMmNdzmMezQFopuwG6zlyfSd67EJAd/WXHqYHLW1vhUFn
RBzNRv3VpumDW7cXG2Y/YQIDVR0lV1pujYmaEKQBQn1UkNVjmlTXmXPZXCwbPcl2A9FWZRNfUn1a
G2l7bZU6de6+0cnoGN4NpaT+Vjkj6MwIJAwiO9AHwKVifrbD+KSXGVUPwQc6xT78Q/KVRCCfO70p
OGZJJcDI91U43AbpUgsqfMg+oh7irRKGKL7f17yAzi2Pff1RRF8u9ouoPMQtN8L8VIxPHQevkPQ2
RUGPVJKNrTPdUIujMHMAQaSwavHDWLsNCV7u4iU4qhekUyrCOy+DHqCZ8zFrXoRj+kXyhnmMIzAD
Dg2NOHzjNa8yR5YN98JraCeOS0sgjLkDq3jqJvGqJXj8jMp8wcx+qju8nW1DfJn22AwE1CdytWm5
KOfn38iD79qSB8MiCqKbkPowCZ8Dg6Vsx5iBwtjyAUSkDt3vue1vtRz3eowzQGC0mLX9yM7mEjoS
0T6gXq5ndQdH11fXczhNR53GbZTLuwgDDx2CrU7ynmdPzavulL+xhn9Hdv6SjMV3SJtxTNFcdmn9
KGZgjEqcvalNRcYC11G/hKhpEMqlGwPlP/gLxGVx915G9YerOWpgR8PekLAkwBkfK0dy3o0nZmWv
+rT4WlnciC4OukTZjTm/sBtfR3A/kxZxofULmaC4H9vfPU12RxBTS7AEIWpYlHIIyyF+AAxCv4WS
3EqURGUdf/Ytx8gMMmM8f+Tja9VZ+B2BbMBqMtrJH8N4U08OTeo6eUpRw5Vq8TwmgVYb/oCAhm3o
WCYw9WbfkriTRKu8Qy9yu5Y4GlD+hIkAa3mMcJAR+ApfHnBshIy4dJTTUEb8nBHD7ejbMqYNUTVH
0yZrLWrIRgeGZXAAyUW2qer5UsOEgBG4lZb2bnfqSTOGX4uGtoCGhJcq5bOSqTdQd25m0zgZxHm0
qgy6stiymWJx0HXbz4HOWWpIY9q8UdBTmiYRFF1dRkHbwcyHALS3jOkY6bhJKssA1+1mu7E2IafG
e4dpJcwFwhOyM6CS/aChRrUbnGc5eFUwhkNTuuTZrIgz55fTwcBxHsAALt+R4hzx5qTJYSLRCA/M
bVY3N1besH7x9MFVnmD5kTqYiuxp3cjt8VHrjdwLTXBlCdO+JP52ovZQYEa1R7TV44XQy2eJ8VCE
w51aY1+rWcaJURKUWoLlVDQkIO4p0fJXpa+udag/6Wn/Frup4ctikZt1m4wVebUUygCWNKueepY6
Ajn+SltRJXqQ62jYTANJKVrhvi4Yim/LqXYA3X2j+1ZprBic4ud3G5DdDOKznTPbS8N5l4vljGPo
bFTNSYvDvavgpwyL5Bnv2jZ2zPusWg70wTP3Ws8pPRx4h4QBN2q97QkP0Upl57KY8joNOi7Gkj7V
lnbX58kVbJi3mNoNNpmHigdJq4RbBue3RZ4e5XGOHhUY/bXcG5Z7qQ3tpGS40aI5OpYjUMTyHu7C
q5HRJYNUsLUopewmP0PbeG0jULZO/BWTMXZwk2rj9CBXDQdJyIhgheGEXMqPSsNVVCc0RrCh4U/b
mnlLZkW7y3R7U5rVG7eG3aRXWzc/ENllyADHQAEtRo/ySV3HSCF45sDNQXrza/EUzfB59MrRkdPV
reqr1VnThRHcMU4ZDuoFeRuDkWz0tgoKldoVxWwPYYMxck8K4yC3RS4jz67qvRA1MVQkWVQ2k0Lr
LucNP2ggYdG97ewFvFwhIuz+Ol7NVg9/ralvhspIl3g26AnRU4a4tQE8JMLy0mdoh0NIwvgVbwt6
RtkybPpC+h0eUIUSt9WsakMKrtdordyQB0o3LPkMi/AjjUzs1DOz3FZZoxCXGxpCfuIMX0RbO3EP
VdSuH/F9RZtWF5JRZeG3qrorTO2wjoiI6nSDXmFspmG5UrUZfTgPX79Kw3t1H9vOtewVJcg7m0Fu
/w3H2x9av57mW6as3PakcWsu7b3oYTZ7UP48kvTfNY+bkGllObrEuKF2rWr7YLLn4MTQPs0ZFoHq
EHJQaigxa2iFMSmmE9OUOL3pXuy+uMxdcsxy8yKpebUmfrKd5IQAHlF0sl3sz2EFhodXpUfSMCqk
u7XKIdWYtfFAY0JnSG6iKDwagg5pt1CZIiyvkBKAFO6guCPEDLPA6Sxa0MNLqKNS5pilwCrRj1R0
GznIG8UkoLuuKEpVk4dAve/yArHu0B2Vii6MWLp3IzEoyudjIdsd6TRBznzcnka/Ch3aTMouxIXV
Te5Wc1/UDn+k+zktiFOnDXBenkdO95zKdbAP7Sam/QIzGaO/QtCYF9O1bPPoGotlvwDhmcOLYBDM
MlyyBw2d7JbT2wmk+Usfl48F3GXVSV/Thwid4qqpeKiGIfISNSGGfnE8eyWecgmf7Ma+gS2Omlxj
LZNP1fXHuikoUMIQha36sRTmPu5UezdNwDbmZ20BwpV0/YYW3QVhC2V+DPbSvtP0+rchFGQQe3Sx
ngkypd1Le5Gkc16zSDt0bnww0sdupa5R4j0htsVm0O5GJmSdnp4dhshDXu2ypNlkKA5Yrq3otrHL
6H2pzFNqRQ9ZvoA+0m6tyTqIdajNZm1veJYhPvRw2e0WG+pU89xKRrHfs8kN4KXl73FIjnqd3oQs
uEWL8fkzmDNONahzBDEaO6EG9A777EaYv2CqM8xu/T5H8Z/HGF1og7FFD6iNZ2skKrTwx+EJjKht
fWS2ONpqBGYlepwHzQezgvd53lcqxUE2bO3BDPBqzAoprnH8WJrCG1WMzul8F+ndJXSaR+JikElI
TqkpiMEb5Pl03svA7J45RHtZ1YBi+mKms1sB2/VkPsRTfLLMIeMQrQ5BGOHMsfDp1TUFmCrZjgnk
4PhJtOOOz6ZfEn/hPklXvTL5pI8kTOheB88+ErHqacuhMgWRkjTpgNoxIyi+bJMIbne8yWvrPOn6
G2Cc8zjlR7srnnKzIp5Lm5kZ1K9qa58wnvhA3m4G5gboY3ByWGDoPYJpWG8piBvZ8CYuA+EyIhhI
g3FM/V5LQ3zbpn4WTncWaziRvXxVGUOE2n6iT4RUQcg3GuIHSNC3vSs2rTZd+gnWbj50H5EDv93M
QX91MTJzckuOvJZARBa2wgKLn16hhNCvikpl2xmfibYEOIjoTTdPWGICgzAoKn5ITnP9a6jEqyWT
oO6MQIXe6iZQYhV9L1vJAZYBN6ZoyKb7MjMeLXU6YGnP3QWlQHdOeh0eJUUtFthu6F5yuh0meRmY
1/ihOjGCjf7a6sVeI/obzbYMoEBd6hz2UIxeP2YTklP3UOLX9aayuwldOHUjCdIdNJKQtFMkCR4u
83ubgoCRFEAWM0pfxlh7YihEyaOASzYSDlTxOntSEdXE8kh/AFpAG17dwdhV07iPYoGYlVl3DL50
IsyWkV5006yZtLUj7gcHs6xcBd19FpCyjNiqT8/6sM0JcWiTgoFNXMOvy47CzVRKtJu2TD600X4E
ag1RMN0A19ovKgd/SXSe0Zv4AGW0MeGvCIIpQ2rpRb+zl34/yFihsPlO1RQSM5FiaZ5i2dYBIX5Z
TPOQFYLtrKB9hHx59aa2IE6l+awn7c5iFN7GiPXKmlnb/IUoP6hKZ1fCPu3eyYH2R0u5uA0Wpsx6
ThaHdUw3DNmp3xsG9hZd/QBldpBYYn2e/YhUkfPG9O4m87PFghtMnM8QE/RPwEE5imqHXmeHEIZ6
mwrlXeXMRDHSNfuiedCwkpj6Ju4Mwg8lkaHPVTODA2QzMl66Ft1EzjlHyhAlCTN/ct3HU+JiAOYI
YEERdrKXKnyrxK8yHUhEkcXjlGq46MqgJN8TXT30eZTonipUaNMUT1tCuB1QRoz+0HTInCg5o78y
OiJefGgvkckBsDb7TWfWt7D0T2ZbPwxT2+wTzTqqUpFgvidfqOWB8egL/q9zA+6UCofDuHJN49Hd
yqo9ZWH4ezrUdCyUPmSHE8yKynS5kDH36Yj+26mYqtSJgcUvSYNQsm+tcD7FTuj8MIuZqzn0lnj5
nTYRjT6dOK179mWIw/e5g5evBqPqrIZVjtN0VxckWCnCi8au73tprQqMd/q3G5WXN7EiqWbtazJH
HxkmPUJA9FweUwaVxRrmoJy7HhfYEJPZ5zwZSXaXp7bnJOIrwU7LOlLVUzZDI09ArjBZuplMUi/C
xKQ9WXd7Bg6bpoyPsuas1K2h2OZ8bppfvMW3Ct2HDG0frDtQkeUNNZ1Tjps60Xcy1rbwtdGoUPUX
qd9b88Y0b6MIX61S3C/LLRx0yog6mOMV4PCZsv8ncXOWBQorF5QrJ8x1ZpkYCAwf6dbgk2HfwGSy
GcbqLicipq4uk73Qgozo8/EoTJFhZ+vYVyLxGKrilCcDPZwzruijlhnfWkE4zUTta6VYefI0vQ3p
KWsYb/SWZi9pOBWWHSBlzrItyZOpYWbNI3aOFycNdwtIDya+B5sfmcb5ZrRJCDLsx647jG0XoDig
cGk3eEX36R0h4SVhQ9ZtzTmsS6t7OyGlj+CDJU8ORNntBbVirfgVMeaAyYf+Ooy6N0hypBKXcmUD
2HduNzPRGq4NbRj6354azC9HfJR9tSlScHTgxZcw6IAmuoBZK8bXo0y8vm99lTaaQh5oi1BxSWq/
h20zWbpP8vhmBDkxRf1uaXw1MqHlzUG7ViI0rvTqUQW4OxibeiSURDDMKzbN+FzTkeCJBqHJ4pBF
yNZU+6FAhxZfMyypVrc3QwVCseWrqC1bgSc9H3ezuJ/EQ8+PzcOXtCPHiGYuZXuAn4/3bvJN9yNE
BZgU2PpH51yRuuLcZ2vEo2wpMT46mR8yi+iTRf5Et1DqatcYH09b1LdU50sFHeJ/U3ceO5Ir2xX9
Igq0QXKaNOkry7sJUaab3gU9v16LT4A8BAgaadK476JvvcpMZsQxe68NBE4lm29bkfIOBKox+1UO
MFiQGI7IyHHnQBuim2b87SoyFVMQUc4BzmVAi+FXZCrEyQtS7Se33DUkD5qDfJyMDkWACJnIn8rE
PRT5e0u8ld3Q8vXkT3okKmX1t7neKf1LO+RXRl2HtLhPO9wGKznjYn3u0W313FETa0jg8pbJyZyD
40oRjRYfFYFw+vyJ+VTstTg/U//YQVWgd5Pmta6Y6az4VKX1aNvG/aTkd1FuXKIp8iOpzAGAE9cT
qqHjv7fvNN0QXt12H5pIQYnCOJoHjqNmyX9Mmys/bmplMxNeoyp+rhldt4y6JMUYmUEYfLsoiIe4
OXULAwqFBVBj4qhLotclGr7GZPJFubgIo1FvQWziGd2avaj8mURK7yMovgvd9aJ4OYwlHhWST8WF
Nr03sWKaog/xoO4la4+VrRG5bX7WIHOx1seqjiYYy2Yw/2z0UHceset91tlKSlYZ4kEM4x476NqF
8/ihgMxin47XeHO2ByQo+ODAjP6NOGU8/ye3PCgukx5UISmTAsfj/iwnLLPaVfSPzmeKyThxjgmd
0NjNYZ3iYrVlxkyBBZcS71f4vDqTpax4AMq5dzWSEdw3TS5e3mi4zHofTIkHjyAkM4gYKtL/OFfI
gySOiGxmzPvspyxg7TmJAlUWbUks2yTRTohCMhCvAvu5pmnXX7KRbGCQAK+kwj0C8qHJkBpqC3g7
zA5PIHbjMyX7FLBNznasiqkjecQ1rWOYJ4nhtVwSyzYBCCKexjkbsni1Z4EfhRnJLiLzOJQjphzq
qwSBHm60qNUGsMtw6nuhMw6IG3TvmbYenOzeqirPWuf6u0YxDYyHeKPMYvSnMOqKKgGmPV+e65fB
sqtgnNOFAF39GZLONwz92F86OBAOAKT9uPDRp+0EA3ErnXMOrDIuT44SsyPb3Fa4bGZceBeFr/UC
I/05yuAIRsYT5sGjVdrWn8ZIr5lbyA97Kl7RBP04pp+MnXaXNXCNLQWl97DUz8awZvey4dPWdN4S
12q/5oTwcMXpL242lHfRGBFYn3G+FXrP5LanslCiB5ANHIt6SbZ3on6WpBn6CC4cz2GUj1+rQ7gp
r+6GeUn7dQmAsUyeAX/JXx8XmakHuHskKKfjtwUvg0p68mOw7zvE21j14z8xC9C9ZbgfUY/ssgCu
bCf629CtAbV+50vc8LsevCGW+ZKEWUo9Q9LkOrCP235ArdNNzyZ8Ky8/umDQwzRj+ZLoB3soDvDA
CYlGZC/LAV/lOL8tWnrSVlIxsUBrly4+5de8HUmuypUuWMcfU3cJoenQga39b+RU507NdHhLcDB6
kjGinno9T15SoVq+XTEjnVUqek1wV+uTcRukmoTTQmpGL58St5EboxRNmKoFCLLSUxbF+9F2f1Wj
oRBrSiK4c0g7qhgfS7OyGFMiGxZr85nYAMz1lssWstvzqmQ2dujtxhYT7Dcb6TyUCZTeactjmD0r
PbWX0RK/UoMsFuCfpEqUST8QogiNxSOJlrK2r7VAT5XMn7RV0omnEemyG/sErgzGR/TmKsNB0KFz
zDRpiLpfbeVSaCE8BJnEro9lGABHyNSROBUj+hON/IJaV3cXw7qWtLMd3ByvGyKJCZx3ib0np9jD
yrPmw6A9E+eT+/YCqJWtlAuEn9hb0I7cHwwuw4rUEUci+0pqlh1R/GfMyv5aD5oeOuMH5r35b7Je
Uijf+lKXZ8A+I0QlDpJsSQOQEmh5JjmFoogfCSwej02F1LuzefZQtODshrbgSsZYE46c6neTo7tS
GfyO5zhYKZsVVZaHps/OFQnNAal17W4wKVU4eukEv+JSnbxJ7yl3zKY9qbl7gY3cHARvJHEshLFP
5o+y0iCXqxsCNVIXqD3Q3iZeHpx/JI9ohHOHKQrF7SLTI3Pxb7ctPyX8bNLncO0axOa0yHSHbWY6
zhfofFg4snT2iEwLSpehlcGSmDoef8lSEjHj4tNbpvJVGnI+knUy7130Wok1PaDT1K76HFqfVjrw
zUdOyax3XUO3IpBjYBIlENoMTvS8oku4iJh4epOzwl4gbMqye7KNpuTq5EJYVJLnh6bHZz87+4aN
9ZwRGl/q0GE5Is2SB36ck7t0dI37RVMS0Cs5IFz+cWfWNglL8ZQHE3MlP4oSAgoQBhXTZMJ8MkNJ
CCIsBJvMUYNepJ4UmnKLQVaMcLpjOLZTc27PAYKpZ6w1aQRCeDp4Zm6xJ5vXYeij8hfBCFvhNyBx
yevoYoPR2+6olprq2djPMVFrO7eoYfZEP0TSlgccsqFwqxmusYMKrr0byfFUUq059rOA4UUiDrs4
NG6qmzFkScFEMCHcGZIMjVaSZ5XC6XSNRjDZf6tIQeKtvWnukLEaecHM+ZuTI+XpUv1qM1zJZIPA
ojP/5C6DmmExgsYcPmCBBMzb1Iv5TPSXRYozokG67KMTmcfE7Jx9vK5mMCkoqodOwCHAMmtxeENj
b6zQKBT7IV5W+6GPxr8k90i/xyi+01udhkNrzlNW6dcGw7lhIz3o3D6wiZLcdxNBh+u4LLeo5eu6
qPljZkYZ+oIy6PN3VdPX6zC0+t1cNlAiF4wuWIOQlBs4iIXx3MZuQ7afdejXNed+3KwqGwIMiR2Q
TvqzAyHsoRyG+dJsf4jN2Twa499GdC8EuIlwVJWUyERdC5fZ8lWei8ec2GRoyyhXtRIGsTrj+bbT
Gnk78i18RDMCTK9o7AmuJHO8Qs27s5qykBGVWYS5u7CYiBGla2ge3FSjAWb7GHSEUVLet9Ye87RP
Y4dOLnFeBmpVJghYZZrE5g2hzCAI2/K3mFZuhoHlim7fLRr7ywh70mxaqBvG+Y8z27fEaS4QEllk
ESkYwI2NcLDgrcZhin7FmdlLpU59nsrbkPb6MScdOIhnlj9GplsshrQ/yCMXxBGfKO36c62UX3N6
dPpV+IzA2GeOD1E8nhq1QgGpxg1oeUaPzuSOu6G6tBvDlQ4OPNJyXIpepcxOqacXJwTthcVrAT40
qgI0f6N8rbVR3WXal6ilcclzC0CHfcZ04ATCBL9X9GyQCs2beCnHOi3RpAjaIrMftlkn8JJovhsY
DN0ApN5EAeyrtdFpWPHQkIY1YOfoWzsglMAMtJT6txq4dNzkOU8c6u1qS+pzTPpvdCXBCMEVxphC
zHYLwMVIjEeX/dZVq6IjLupd5gKz7A347Z2xetMCT0LC9g3yif1YSXr5Zc4YcTkZh0uKe+ecZ0hi
1H5kiDu/qY3LMZFdJjRjgHUMOhrY/TaDMjVbN1sSucHATAorBWrcx/0RNTo0s83gbzZuOPVxeVj0
p3Gek/s8pzrhfJSnvjovykhrUa5eu004ZnLSFmgvT4UhLrnT8qQ3/as2fyaS0Ax1enMTNT86nZzA
GQzIx62j5iYTmVVLSes8ADoEvKvECnHPLHuhEFys0e33vG5O2gFqkzMAr2LHmPkFGuN9r8nynLjT
yLhyXT1rnNFEKRByhr4IErgyO6UjQGhpSR/BZST8orskCLx2yFLMve3QlrOEfSGU+JqtfIuKEelQ
FenPSsUApJyK9aTF/YeEquLFI7VLia6DOXlzNMeaWWJBanIhbH+ZRYByxn3QMJJvFZgdkGnW+9qc
mp8tui+pO87L1A53HPQ5t9uK03EiT0CiLxkbctCI6H21h+VDi+ovQ7Pf6jQ1byRl3IbNVOIQJtKn
0ztBQFE4DxuUpeG9zgTzqHmMsH7HNq17AzSLnJ63ZrbuK8l8A6yA31pwRPWuykICCzHtWxyyIAyd
yYAe2rA1ErgZk0c4XolPIFK+DfId2L26JQovHnJEDzF/FIx0+8xuWC+3Xoe/zmtpmnzQZPIEhPx9
ZGR/tMB2eHH0M1eA8IoO+d/wViTaX5JGNUhHnlUXDdi38nFdiJGsU4ZK8zLSL3Dls1HHqYO7ZrDV
c1GAEeFyh/1E62O/M+RGKDRCfI+Mur5OGsWM5VAnyITQ6Hr127UIB/oZxm0aAbU5MoCU37pBJebl
DFXOCYxHf2ErjQaJDEWK/eScq08CStadMLvlmrRnYFuZ78R6HyDC1x+ShT84Fuj58i+36tpzi7D5
RRjZnatFnMKkKSN00qPbRKj7TgLr/coFM+WKEDICIGoTB1MOBCqZCb+oAF8blkG83kJqZWWTcRsB
nPOLmMWRW9jJJaYE/pd/+rd/R4M0nwnpiHjDLjYrbT7IjrSaVlM5FGnHcruFGaxxV6iQvhjG8eDH
+hSOxrQEIp2JNUaJo3Toq1QIVKKDRqsSwnNgY1/OsxkMpkaYgLV8VXLz4aUwYFDIQOLCkaRm2aPK
IrqrkAOTA0ghPAPmb6352InUy2OSuFGHNcSIdQal7Is7YyZeqa8JiDPHYTrqeCzxIUDrIvYWQXVX
QOfRXtZsaZlc259bj09CGxJIEUfGPu5ifrEVtmI8XkuHFPt5GJcrEZKwSY311LSzdsKWejWTfj6p
WntxE+dBGrN7N0wkcVlkDvgmoPGTJubAxVf50MDz69KKvafKVpu8aGff6zMPUrTOF0MnvohVk+Jo
cFgN5Tr2KrB2Sgs2YntJ+MSDJKgcWEeCsKBS/EZzxD6+YXJljLUiiDNNJw6bcjyusveFXiPWYPS6
g72W7uION6uA87xvnZJlx4a4WJdhPGWmPIlC032HABQvtrGnGytTdSWNnEDRiSylHehDJSfk0bDI
mUohQ7VO8ZmDazgkixQHfcHoMUEejszzXGYuexb7AqnjMNdRti+Uo2G11OKd+qUPv7pbKMxt1Yk5
TEupnUQP+VoTTTvWya6BEb2vksliLd68KqoK2qxEkkski7bPKSJ249i2DxGzCcrN1wiM0FEm8nXG
t3ToNoeM6OaW0cvw6XRUA3FyV6ndQW07+7Us1Oo6qHyL3YHhdBWnj9X80FaxFTpZrFx0xUXdWaPm
XKxH07U4FIavcrNmQIe9L5moMcwu8jBeNCpMIuAsXQlFiXJyKMSDpcEB7ApkCMpI7OwaNe/rlP4R
GTBUjb6YpB/rkBn0ldL4MYAi7NopfdMwqADw+lY68Tox82tBkV6XXPlxFeN+dZv8QG42lrzaejKp
d1RnCqx+AFpClhd2H5Km2kljnan8bfv+xBYLB0QOpJ76H6oPD3mPF+kfFA59wYQuhBEoHLmeQi5X
MZzYdLaebZZh0ifcrvHBrec0dFekr0kcf8VmG5quofmmJI4pzQFcUq88u0UDxhDLdYYceTfUHJid
QiXc9AiKEaKkKwaM5b0pCdXZ8m8740jVnQFq8c0Z4KbJ8L6rUASZaaPgve++SBXyI9BxflkhQKxQ
Ze7g17dBLbf1Dt1KFUETtPgYpGmvAW8juWPmHI6KegRQA5zesB+yZH5EpT15ALUxwO+iRd5mNLnG
9sGQrmp35o5gY9Zc3L1tFXmZzhNUqDfJnLvLhvvFTJjprnWCIq58p0f+6YyZa2ie3uJu4vu21r9J
RnDtONJ6JNVNSwf1hh9mdvxMoCrIIAf4oiIdXRqg7uFqK8kSJlC0PR03K6PLiRgmKkKdCIREaCRP
tAQWR44SRiZ99KiPGtSBwQkTIV6dKB0IOSl9MlaZsIyrCcCFU5HJ0kXqGF+4uUEL4yxx++WUd4AQ
Fa3+quAQ2YXL4KpU1ePE2m+k/RFVbl7ieL43Y5e9lgZKUuTHKpcffEwNEkSkTk0igiW1MHxY06Et
qqfKwFRrp24XIANHWyPhFZECTR5FgqJi3rZs1Ujqa7pNyRhWwb6tPNxTBEm5MCeS5CBJS/HdxCZF
pCdwbMK52+hN4xUWx3Ci1CdrQKDbblABvOSowHAPFQMU/4Hm2zfS+yq1Jiai2mvHE6gP+Fg7M+W2
qnGjq+iIh7z4I/MWa3pnrXuHnBzm7/NJZt8qVpUgTvLPkd+f5UQWoE6oPVeBwobGslaeHdd37I75
9lgcHQeosqPrZMu3+be7yI1GWDP3c5orEKdNo6575F7MfnJKUjb/RTshgS75haJe3ABvA0tk2Y9j
hSYIcc/kQwm392RzPLrm3YI09dE2ICXQI114cdNOG2QS2Bt0G379K6TuOaQY9jQny0PGLjwIS9Te
IY1CUJddxky176eVtQ6UXCuogbihxMWt3TTzsYIMhay6tbAGQxZbc/HEl4LYQsWFPGDzCFZo8xS4
pQxW0lxx9+SmkPMlnb05GIg9eTG3TkGAvbzlc9YQuwnIPBVlEmJrIv5rgtqRqu3RMPXlHmOcKYv8
ItkIkwal/VqMmjoHjvI6wOvI3/vKvuG/42hvX/oaIzOhYOKjUTaiU3eIFgIOxg8hsa5THnGWKlbs
MQtu7YZ5dE5a2ZeMvjR+6xXLdef4Dv2/4v4Fs86YNbDd8T5zVsrbU74F05E+MfF5GPbfSD46Bmnw
9Z85ZtxSEo0T/anZ6iW8GY5bH2cXslLXnbqYQNvSPIuOmJoxP5XaEDgI6dqkOz4M4EhFYYcdL5wc
8yCpUYqGyAsEyuxiee5r01PFtbSNwEXhP+n6zUT3kX7oZgsJq76gMgqiWP+0dUxtm8o7p0kym5cu
RtORKXeOpd6LWX+NBWuHHttXWVk/GtRFVKrfiiFhF4/vAhXByjQ+G5PfKhtOTnQ/9jX8QDZRs3pc
EfOWef0kXOarlvwzykMpX/PiR60vKZsQ13yV43lsbFYVxmtji3Y3sV0vqvhey43QJSmbxjCqUJ+0
mLMyZM8okoEOdM5bPcSHfIhCNBA40fKLuuT+kse7ucXIj8zG8JMB/MI4gNl4txHCdGR6Mc/2JXY6
1/kzpe19XAw0XcACVO1gpN2JOcAJz82VZI2drezLqb5uJgqTXUY6Y4aPuSd0F2sDqiOhBOgS7jrK
0Tl7qLr3yv5e1T7QBzTJWHxZspConjAy1AQJ9ZIBcI/70HHiI9PIewJ2TqY5hskTgbte3lrb0tpi
YoiJTu3Tw7AQGaJBXVAz8dk7pCrwpT1NpXJHgHGMZIsiYlDKTfxF4DFqq251WJZqDxHBA+g2FKQT
wvk1CtJIC9On4QspHkhy9HpWmWsUroZx63XtW7QcGRDw95QsvjDGcyMJs8vKrwjht9K/W5RQBHw6
enIVZn2dGw3ryrYzKcMC3UXJdxo8uzXwP4X5OVcInfVuJEeFXB7Wyf6gVu+xUnxN1bIlDHvTVpbQ
Kutd8Q2g/OQsxSXr3EOp8cUa0bym4mGkQo3lctC7ZPbcFAFSah4mYnxYlHLisAs8Ix8aKNbXaYdo
CNsHkgAyDrkiYvehb8HzFZuVtzcgdFvTkVjVoHbi04xov1/qG1NakjkguJbLfRcln6q7vDg2IQUs
onYTIXmzlNfEbHnQKPd05mApMhLJdlqfY7jbrdeYypvidn+1EsGocUA6yfQTseSmbpHtwW1Nclv4
T9PunA1ZICwF3So7jpwE1I4zZgDx4CJgrSUR7mPl98D8a6wJSv1SihPz23PvEJ44xMcKtH6LFJ/L
BsQ7FXA52q9GRZ3rglWRlnXppfmeLz9ZFfltURwtnfUiEMdIeybq7qyaCHMX5SOfS4aC9lXhrKcH
fTesJIFFkWh7FdATckevxAuZLqC0FeVcobQWThFqC05IqyJWErgvXFNCMUewpPxtBzRzU3/1M1uD
vlm2m5xA1S59/3dOvv+GyKRtuKl/c+5v7jj4V3CahOUYkLbEf8JR1UWmL02FYZ+t1Hwospc4wXHT
Roi1yCfJ8/SjN/nwGf262Dih2MEht3NPujzxKhjvf/w6/ysL5v/FXPn/FhBh/o+AtaeiHr/y/2zA
/FfEmq7/kyUsgVuSBfhmtMTi+C+ENQ1rJsQ18x8ENsOFWvCvBkwoaizONfO/GDBN+59sfA2qbVq6
wfLB/t8ZMM1/GCz//SOmm8JQN9iEZZHhSfn0H5lfzRrb6yibkcwG3D0S8tgRi/d+zjJx12jqc1Zv
3WKuk9LYSM/GcE3iO1vH0faSvHfvDI1qs3AQFKx1Xh5EYT5DxBKXaRjf5dJytAtc0ukMJgIN9rpr
466/6wwkLfPSn/kqOxRtqQ5dS9Q3nZ/PMF1zg7W01JOzGnu179NnLV83fbvL0NEskIHPqXM0WkJw
EqqzY2i3q3NkFXUpwKuLDaFrgfoCBwxivGoNipuFSes0K/z3gplOry/qocynJ1u9W8sWNIIJSKgZ
kVdxwTpEDaE1+NOX3Ht52+Zerz0WTAZ3s1y4AJz8vKzNoVCpCaPqwSyyV1p3fkhhIsbvoQi3McjF
kmjhWQO3rGukm/G3Aysn6rs3CdbqqWIJDS6uKeHcMQ4Pf9rk7eUyQ25StCcLvyiZtx9xNvwirv0b
G/XPYJDknjfXyE0OLCZJWKmvzLwfEb6ei2Q+t25NEleJWcZxXlGdvTSdjWhn+DF6dM1LooVF0VsB
zFNIQDlbg+UetXjBMcgGOCNIME0fJdF3fEJoUOL2Z+6dx3Ly0WHcyTblL+LG97ifI8KIRogD+hY8
EG7yuLnKHx1zuOnm8jKQSjQ1r73C0BJG5G10akScDo2+/ZEtIvesFmQPKSkBFNcKLXyts3VQPuFD
CqQbzVOTpqfUsO1dnW5a1cb8Y9UaAiZFOWlj8pQnBfvAZQaXM2P3c4QC8rVkbTwIhPP50O+JkYX4
FBVQ0KLNg1qJvcRsy0whOgFHUIH7tM0Oq7xCmeTmOzkg9LAx1LTK8GytS/9qyv5jVQ3ftuRDGmtP
RdywwlaoKmXh2dwCu0KHmbs4k0ZXUwYmSdmYCcpzXrFpiWN2gv04a/5igkdF4oICcBtWNE33QlvL
qtbq05Bwrp+Izu0Ut8wNioRui8bPx4DyXkPTWCYHD2hPQ4mWFGZQQ69F+yXo2tw2QVwipRdZ6Xlx
XIT6EdmRZce92mrXVKHEQLGBO2QuL2ZRUEOojKSdCkoaabOfTmaTOKtA6xhU0iir3g1FzfqXGJbH
CBKIJhHAx9jGdnWevxDuiomllPBGnPhWbSqBLKbaMOIUzn7JfKBUj4JAkVMVFX8SWzzQ/JPh2yW/
Tl3HhymTtwpL8m6xN98LyyTmK2i4cvO9a5gEKROfa8s6gAU8D0RiFiO3GLGB5qAxK2KVrA4IaVNW
NpaI2Z3jSSTdtfloMz0DUtMeChaN2DmHrSHAO1KogmcHYU0yv7Ai/4XhrKLx6gbPcpiV8and8xf5
TPLoC284dqiIGf+iiz8Y3XoGEF9stZD8NT1itrm4qbqUO0MxkrDW7UMRS53lvpmDwnqT8JF9S1Ke
lu/zPLAAHuifZYEjUle6g5Yv8yG2kcaL7ptB9YC7s5xOrMO+NLpJkhexF+OW2q+6beDd4fUM+LiX
LRE6VaijR9Jc9lpjMGs3Rs4ynf00KLwGIYDJBohanZlkda+tI4sBZbwZK96gxeidvbALIHuJpKvq
xbmj9DIpma62LYLZYKTkymsrAB0uHKLmspz0NEGFsJDdEAe9nQ2cAjpvf1qjLRl4ZEknbPeCKMyp
41FKzZKwTCfZNKW0TPWINrMC+MLneecSCYtZwyWcEZb0rGG2aDH7MoModplTOXeVxrE/LTiGMUhP
n+rUWX7LlK3pXSZDdv5Qaql+xBwBBzMx6VAM5zFf0uTWdsBlGscdTwscST8yhtbrVfVUVzl+e/7P
2hhD9qThEy9YvKnpR9Z24852H9BVLfzLA9Mwl7C1/MdYzUsJc8tP4Ykg1Ovwr3c807WEhltW4z1K
HYQPUDYOrA3VnZFs67rxpDjyrZMbdE4jvKDA5YHNx4/J6aRORwpRLHfQee4Lp4rCeMgIKlgRW5IK
GoXGwdBWc+eiYuB+jfmo/I167nF+FhZuJCnzO0ZqBqJO/bZ02UWfo8sMfiSQ5sh4qF7l3ZYVlHGr
ki4HlAa+Dd7atiXEosYPDd0th7icqM41M6dfNmxllrJZyBMUlvz0XUz+JIdMcnM2HgwmXqSm5Wb8
xNyjkrhtzdpvvRD1ok7bmIO0Ga9aRe6rdsLBDxko7AaG02p6S7NoCMgXanEMYeVJTLSVgzog5NyS
EHNknNKZvxNev4xsQhjiyeDQGMO0xEs2WelPTwejd2iwpSBrfSlMJAZqMPfEBBNivKC3q8AKNqgk
cZJrLq7WKiVIQisYd/WCmIQkNf9UiY1LuDfZOaHSaGz5ta4FGHcz3eex+Ip7TYT2pofpN61gT3xL
04zM2jaBGivvfSmq2pd0F2M9Kp4l481sRcDFJkgUndOSDkHcUmc+rM4LRy37bbjgbP1crM0gezxT
WEmAjr5nDlBJnzBQ0uk4jTFB5Puk4jiguvf1gnCCpJGZn5Y4WF1kO6B5cvZ0lGZ+Pm7y2X79qy/F
FdUUF60eOLmN77fnEMq0BIMyI1ZTDiLIRRejhcKT2WxBtWOLiLVLlQZ3uYl1GrGyo+FWJmUC/mjv
nBxVb3ezqj3LrPulJUdkWg7TDn+VxwRc3tnj/MygHjiojA0m+HHtiW3yaoVa5v4Os1P7VYnDUJPp
d1+on/WIMVHmTXefru0pidhGdwMlWtf8DCn7JFvW9q7qp+8K2YmnLC1DHL75Up1/1dYiu1bTlltp
WTy6/UjmR4wPdk3YbhcNmShF6ZBwlPMFWu9iiepfKXSkJXnNdN2pHX8Ymuma9XUKF9FgPB3fKY2J
AU5HZuzLWlZYo6xbYyH9XXlMANJM1yaz30gwkiz/2RUXbNeZFljPgPt93Cb3SZV9oVWL/VcEHxlv
7YJgUgRjqmd4gvpP25W/44hiPrKZAo0xRwSKKVZULN3LFFdFqs+7ye2TUK+U3o80vtSrS7Q0YQeI
+/UIYKoxcADG7H5agQojIci5gNLEHXCeI+vvSoOcp8odk6SXOYb2qmzLo7SDada2HVfa4rkupIU8
5Y4y3C+9JtJNJwkxEPZDW/SZl3DfuNYuQ22M6FvspMHQYEvZMsW23+6+O75+n5xAZJgmr5H7uCAQ
0IzP2Xkr0BKazo0yN1PpIZPPdnjGIpEsP015taxbXdx/Z+Z3Vnw5yfsk79dSJc8KFD95FppHUpjX
Y5i00BSY7ReJzHTx+Af1nyZmoJV4mggmQt8IkdFwDkGu8Iwy1PQcPxX8Noc5cMIX/TIPNOoIYKsM
OBJ4M3xBzCDs+zUhrdzA/By3npE/SowpvboegYlcWfjedc5ysCfrmOTjfnLfFeSkEpWmCFR+Rs7o
V016vtms8vHFFiAxe7JBCcSt0N4ueqCOTmjpbdi3uFqzL6hiO2oTn5iCICUnVo3bndA+jXE/R3s7
/s4GDi7tU4FY6XYPrlWQskjdVX9jIW9d0jVA4SHYJtCtn+/hVLHSudGBe1KwYSSjpW/wxZcv1Rgj
8CL5hfbELcNVfRtNKlACXoWSPPJJhWxp/SrOr0OhsIruvXCFbKDfTcC1suFI0uyu3a4HcJXliz04
3gZncOz3atN4s92uGIs1f5E3UK7rjylCQEPIwK2SAxQcIgjJfR58fti5VMZDbeHS7PRj1a/HdKWo
oMhLMFw5yMQqYuIg2++Ecp9m1D/LU/uor15/b/6t6eJwsgGt/Wngw+k5Pps9mWMxOdaDVyQB5sw1
9tH0CiJV7bCxg56UW8tfhyOKMixSnEwvkRsgb6bqM4hfxtoDV0v4XF0XZlPRp2AM/ggOhVKFOOsO
uzLs4C6YWXQ0tZddnIfqHfwALJtJwZ1MLApxTIclpZCr9vUakBk+YgKSEPTv0L07OltU1K1hdpzE
ObdGct+OZMBqXeCUTqjYR2wnu/p1LCgiryPVJ9VKj4avMYE75546P9bJbVquBlO31H6us1M5QVjA
BV2dGB5KzY8r3nzPUq4UBICO+5nxPDa7t/KLh0UiunyxmmeOVlmEJORE4FtAz0nyRH2MK9zvsEVO
BWBdSsW4p5MNDXwS+YXEbVi81Ro6642kqTXeZ50f63vJNQ0RqP2NU/aDfwDIsbPL+oCPrCE3QMFt
Ty/hxfkxhcbg9yXGZo8QMVCNaxJIAbUIVEtAPAg3x0Ve2i/95Mid8lTcj7eCMe4HByt4Xsa+IDtY
zkEt45CIFy9yziL2LOvQSpbRoUJDQsSM6uFayGtUSTsX2woJ0iKI9pnOu+WbD4yyiXJCq+eZczC7
uCYOxAISti2yg0AXvB4qalwkVbhSFuwmJws17Yjev0Beu4+0k2pzVNG/wCgu25+JYNuP5kZGCiJI
dJcjm8EdQZNgZKvnLY1ZkQf8qpYZVBEhGRw6F4J0SIZQNxzxeoihOOb6iceq7b5zbT9NGLt/G25s
zg7nIS2ejKjf5dVfnFyS2K0MfN47Q9NdqZ946vL+YoLLjNZDXjzp2r7QEXbs+nsiRHGjDp8sXvOW
3ijk+eMrmvTvPGdoa/HczGE0o/nyzfIcVfcljLWFsFt+GxiL65EpL9vEFGkpBKX5qbxjUUw+45I/
rWxImZxPaADOg0VDuM8X/JBBWe1Z2ro36ydFYUHMyAl+hUWBwxQa4rDfK1jQdkQeQkQROE2NR2f7
kwP+I8algu8KWTp3/1dEEpXmOxDjNqnIo/KTo8gsP3K5o/jD8ytb37gv5rv4NUbT/eO6J5YNkI1j
27cZurP1TLzNw1EhCoG6eJiVE/4HeHpi+OJ7bkDYmOEcnwyWsqCnQVaQOpoeBYm+c4CJNl+BbCBB
uo15mKIn1L3qpy8fEXKCSdKTGyHty+i31T+zdx7LkSNptn6XXl+UQTjgwKI3EQGEJINa5AZGkXRo
rZ/+fqi+PTY1Y3dset+7rq7KJBkE3H9xznfuGrUDtEz7XVP3vDE6iX84O8oXwmJUE+gUriiMAZOA
aBp3fIPA47WWGNldz/HCbz8+qvbiFLddvJs/ZlaeLAnYabi4HDjcp/Ye7y5qCiLXY0/HJxVQZHg2
EtUtKTfAk5Dot4Fm47Xf1Q7AYeqSi9NfyHIvq7MzxdjH94n2bHl7hmoUrgPSt9jXPX+272MZRAzL
M/Qidzk/tmKdfiL4ZtKDHEn0Jq3OlbmRAenOfvqgAC25O20OimG/sJajPFoCdi+8/Up7rPiOZwKj
QaAO2g2JLDBMzXwnUatyWBR7xzyl1mnx9nPz4rlHXnenu5jGjTsc0j2mMK/cMQSHADJqDwZndRQ/
8PzURNX02l2WUJVOBJ29mOaTK3d4LhAKucf2hTRvzdxZ6UWYe537INoTa57hVwRZ0V+4IXhJmUOk
hLVALvdOgjn9u+7cpr9qi60JGzCWPUTRbEdkiwBQsCXtNP0xr7HpkXNGzBzUBkX/gJDR5xeCuA3d
6sKRylkGEnXHpN8+WO2Zf8oeZXTFdOUUAZO1ljsGY3BuBGDHVrj4eEoprrBvlDt83mvEgjjwaswA
eewddCjOjN6By7rlXBt/mT8OxRMI+25XDjd5d42unrFtGGpR8m4NbcsrRSVR6Tv6BJvOVga5993N
uyx5xMLjlT78IsZJKTQiHNuvqVxT7TbkUOFONpYdyuiZFKSdZF+3+DEIghYW1nXqfKqi1jhyc89t
YICysv1k2LdtwMebTzvD3QTcuhHqibtGD9AQ5NZ+RBotStTpmznD4pyaR3faklTv3AKi9lJEV37u
J/zQHjRpdgWv9eJX4ZUgMQRii3aK1DkRP0OLZ/ZE3txsB6CiWuO+iPzSuKdCp9jdVeorhpleEQeb
brWC1Hc/RJAbPnL3tNzLnc8gmB6c2U2EhGAnu5OuH/QSpdxB4/pDHRvejANQTD76IzIbtuTta5Je
yoV/Hwxr1N41fQ31+x3hj1nr98uxOHoW0Mrbta10EPA4BxSd1AHDdObH1rQb3Thq/amZOT73VvIM
d2jEcUmX9MWrWKGZLoHm54GT3GpRYFX+9Oq4Z3CuxhOfxdSgSdvK5JndddlCClx/IKPz1fAJC8bi
7cKPST4XPHM0Vt5GWU9legyZbzUBR64Z+tzY3N7j8GxoQaxuRE65icgl4EeCAo+en4Km5EsQVCx4
A/wIJXjIQXqDNpwBCnTCZU/mmI0LyoA4foMcomWQI56NdvvJyA+oqUk61Rd3ru4Bz6OuR9wEgHBD
tKwN7OuSPTGF4XTiveGi5Q2hQjCML8vxtsV4q+abynygit3kzqOmLjb/i1lEn0EMORi4TvpXRx0/
G5dmcztco3ECWMTdxZQ7Sq9ZeRzsq+NeKnGof+nqEYsEDFqnfhZVYLSPEV88vS7Ws2nfKsYNHF5M
TvEWnVznzDiGcu3LqG+wYzneLeUVtQkcYy5oZ8TAu4uHK94j97fiJK5/m5yoxrG/qQLxi/IE94ox
QGPAynwKTw2Od/uSLGerOyjrpqB5NI9Cu83pyhlqVudSnCLyv+kqK0Za6kI6h8GnnPmJ8ahVOwab
denzjNjzK6kFVneaNT93Agbs6LHZn43edrFRA2wxVLCFtvBB/1lCNbgMOfDISdugqmICh8LQj/Jf
UecX/GfcJ8MmRd6FT/wDvRZ0DDwIhvFiezeYiNE38xwPCHFwLqwG/r7Y5+lBwHd5EfoNBQl1LGHT
sn2jsuW/4pvJH7ihIcQa+i6DA52y1Nh4GsOs9fddwXzgTyAOuDVfBDPYy4AFe8fj1nxRdE7G/FPH
hKDGufgseGfQmlE6eozNMmbiS6uD62mAhkEYIdwU3gkDJ6AY2RMmVJ5xt32IP2ZEmoj/6ofw2D9A
i4sBQb5Eb/xliKQ7n8fD+WBBTSWop0QpbOZn/YXB8wlhPjM67sQkvNa3ADQRSmDa205MP22Yc7ts
Nz/nrFs4am8pGWkyyn1VJesFMmH1Kc9aw2JATnSCDwZnyGKg/ki9QCH3kQBQyh7eYQk3UpQALVFD
xO2RtGDZ+X0H6TZrYOBors8nFgHl6b17zEk7+GwN8TTZTZFVHPd3ZtIeVb7mxSP0RusJOGSFaDgQ
2sQz9RcALQOLDJr5jXMD+7N6s8bHcDmiCeGX5wn/YZoC4zt7K7wNskzzZgUnvMzGaUkDiqfCxUC1
BYFGH8eJkZPVnQW04aTTDG9J/JC8hy4QOewv4BZ2Y7E+mVpOU7PhEwFX4ojAXmGQkH563kW0naV5
RJuGWtryOGsAIezaGkDpdahvvMfFXb8ll2AEczdXd6NCgALX10AjlAyPcngtmTcioT1I86dPvb0p
Yoz02M76Z2NIghfL+vKmjmeNQ+8WthXSAuOAQnQTGWeQYaO4uvMDgWQRXsWlfW9YT+g3CU9UtJvC
q8YgBX2DG21F8ePCyqyYXtWddkL9uS3o2RKJ3NBml4Ea60hQLpm+qApabbjUbnMbIvSBIwHTVCEB
3Nau30/vcEYo5sqtnI3P3rsdR/lUL8OZtKlNiD5VuzbZpabQQPlGoUpaxr0+RPeWw+sDoeMxvg2r
ftu5KUC+5WkKQcIZ4dlezl6MZKgc4JomF1WTRNe4m8HuL/bUPFhgnvvkaHNYY8tBREQwor4lQ5Ra
QAXlLRhLg9/P9KBDbUeUtPOk7I6YRMYWziZCj8SvqSjtgrFOQ9qcb03IwXSz/wmNljCQ6aHzgOEQ
MPdAYubLbDIJs20NQNJ7l4UFRY6HIEVRbFN2Nw77BbYd5G6EEJ6Soug3XTbYgPvQt5MdeKu0/KZa
xvRSCyqa0dTRPyVmtcdm/2NWlgw87CnON6pP1CsmmK8hpm0y8GzEE9k5ZFc1/V3Z405NouduRpk0
G2jEivkXjH6AloUOUlTSFxJ61CtOnJowEFYznIVUsWZ1rJlfMuZfyx8nJysG2aT1nMSVeQAeofHc
D0vA2slnwGefF4dRpTWnaILnih1P/BuUOoemnTxjF7BhOEbcJSbiUjN/dEx1p7SfJqmfZYK+0ToX
VX/T9W+2ld/1PYaqcrG2JpNJfajJI/XknQGO4laY+p46EatzVIAIT8F3iCWxaHnYtnaFd6pyh+Fi
aLBeJrt+I0Laz1hyzNdgJfV0ReOSJuzX0V04EIstB8TXgMuTbe5RC0P1qN0JEkz6NeaA+xw+CZZk
/U+EwHS1p7QR6liAYyx0XcYjbfqcWVRMHSarrh7BdNjpYanl7zSqLMRASI/6TLEvJf0YRN5mMBAp
pSgNt2WGe2LJ3OekYoJKXiR0IkokIalgDa8RMMzjvRI7vfEe5OgdWSKAknfy40B8BFVXhE2mRfjO
8og+cZ7ptJqcanw49WbyakiCTmZNzzdJTjC557A2MHPIl+CqnuzVmWv1tmC71NwuhIxY9lfeoWqC
+WZt/SZNLkQde4SsUC17aFCY0Y1Q76xfRmr/zgpiVhrG7ixtql9LLLhCEOKz2y15vcz+UFfDvSWA
n/ahYJjL0lVbISxrvWaZnzaAijwRgCLmP7G3pIoin4Dexzy7iEhpKvokPA3MqsmcCLIofUGk/RyD
2R1dgd1mlhiYpoUELOK/djMqzLokUhL/7IubImwuS24MhqVVl0en2mm5zzUe59F9GV26Ba/hNat7
+310o2No6Z96TDUBcLmGU3BMu5E2iCivhQVPUGTasotAlWykYzyrOwd44qaYUmoNXFShycQ2AlqE
PUo/u7aWA9BYqiDspieb4NbAzOfvrMkSLtP0lLjSDFKDfEwQmN9pZhSBnGpiM9ooGIa5CpqSwM28
Z0ZQuMQrsLR/DkfCNTojpJMx3ggUcXc6C5jAkP7cTZe870y8zlkRjON0sdefXU7NryUH/9kk3MVl
S/PBNZcOOa4h+3ECJ6s8LvsSt5A5JvGu7+qdGUnzFhzaD5RdZHVpxs3MVtkZCyR0cmKtwIcVolQg
EXgzc6A4SNJx7ee/Wu3ZJEeBQ+4HquXRQF8MrrvOt0AYYOIMdGAqgyg0JPt2VvAkKJOb5CpyE7sx
CTkGq3NftCXPGAZ4AJRVkI3DnZvN12lgyJRKBr1c3HEm3YN1b8TZi1aQIZd5EU4XRjThzLc0NBAp
vOToKOzMnTF/Iqffj3ig+Mn0W3tQjFLm9Fa204+Q3BxYufG2tw/2kpwbCf4NN3sdFFr+5sQMCljp
h7PzAt1GxKgk0olSv0o5SaKVWZFiGbZ4CzfOQM5vZDItlhIyQn8XZohMo2idA8kYuCUVUj7PYKO1
O6Jj38Jkwt+1RBAiSypr74ZkqJB6rG3w/PIIOQ3MjDGLL4WbMt/BPg4YtYfH0ZbbvKKwiJoNUjf8
3WkVOAWbociO3sCAcmobeKz1qnle5nLf6e6GGNhHzZpLWnsGu1af8rbbLqdqtmyTmjvQdMYrPjfG
sWPxAiq7Oqm5eGnLkrEgY5peQNKNuNwE0XDjzOAIYvSt67DQsAxCukTJ5N1OfL3GGkhAaLeDtvOo
edqvjuLVpOsOKQnw9p7S2oUYkYqXsumuo2W8R13/Ycv8lGD9sCfqoVysIOEtqc/JZY0UG63XxmYC
3ET4IWqQeu7kJvuV6wowcldNxS+8Zpj+aBbGpL1rCiZUaU24WlU9R6n9/eHqBRjZmS2V8V5EMEK8
FOZSUqWvU0rLj/ttVwwiI3uDaTxwN0TANNsOKVzI0u0DqOfZ8nZGDcESFVSsF9lljLs3rpAFPnP5
mQ/eszJr7dSjluzCjN8namLAF7wyOttmYSuX5Xt0xALkQqYDUesNxaW0Yul786/elKVvWwxxbbs5
9GMO2sPF5bpoO6s00uPkeJ9Fl0Hz4ySLISKXY/M1h2PHyT3QQyeP7CHvx1l9yVThFcmY79Umg91x
Zfp20tkU1vKVRwPuirLZ5VHWH0ngeGmMFI/XEDINEhiUQL7dVpgZSc67kg+drPZStoQLd8Ds2hi9
qq9pDI9NifDJrJlj5Wq4lXnb7wteHyGi5igxcDRxU98ZRXe3mObONPmitmVqewUBCUkEZCq2faqd
CT4rjUNMn5Q3Ls3HAlG0l9OBZB+Iw3nkbsiZYTlF5JWANx8Snp07v8JCA75v7bumelVq+Y2kwmTB
wsICXZWL8n+u03pbY9nfLmvymYHyJ+vYetTZI+oZRiQpgiZs7B/5JASG0ZGx3hw0Nsk5bke7wdL9
kunye7TB3FX8JIS/SNaBOjZcXI82WloJxKWLrOSQ26G5c9zpyVOspbrK/BwjI9rAvPyoERf5bcmg
up1H312AkLYts9w2D1mhc7pNYez4VTEPrE+KF1iE1sG0mydRDyqYtPIWNA33ZP2lF6SPc82PWzSD
r6IR5yhxWJUY5AZ3Rtefc5x9NVfawS4abTOOBSgFJINrvcbeBiBosmDtXvGJtRY+9+65VO5PqLKH
pZ4usnERnYAF2eJMJbWlPRsSJH+69Ouit1u2QyT3gklzxuLFstWvrPjOHQSyU35U9XPUltFRq+vJ
N7MKZaD2IlNmljquCq5arm1UucifTcfdE1Vgb0HBJT2jPzUdSg9mE5a6BDfriK6kYDmHTlrts0/R
O/lujIuDimMNXE67M3Xrw6XvNTUjBvfBu2ulq05KuSMrlDFQY1GhIn7zjBpA2aS+qxUD6ihLZ4Eo
eihG4qBpNDUXomoVSc1US1bn3YVufyc9ZbALeRNzZvgsRuksRfjqVs5t3enMKxLyJrxnt2Dc2nTd
p33v9T2dTNy+LJGNiXe+unJmRmqCuphMduZ6EiTLwbJtnsipewe5zncRQgZKWP+1tTEcpF37c8W8
yWqeAb1dCP58JwD+OjokGbX9d611/ghrOSvOXcE0thZMSpQ9vHR9CSQSE8uk6jfLpZpcUrPbZs5b
ZQ/oeViagheHuUmHPpG7DV+Oq1tLFPQqjBdKYGEn1cnZSj6ullcvaQgf7AS0+aKHgo9Emko44X2H
KVZF7+PyZgBE8NsQsVeVvkTFuTRzyAg6Cz5ps//v9Jai1zrW9nrFl3qG8xBsLnrKbQfKZTtQuaZF
iz1b4RzSluVpaSawqR4O54rmOcHlDPzEt2OzZ0lbobcGDk68Bl7KdN7rvfXYz8M+X7BntcAs+eDr
x3lqn6tcniKTlq0TLItysw1I4rDwPQCb1n2hVa8AA7Ym0ioeCJL6DDXj/tedY4Wx2dZZrjS1e67r
LGTRMvtayTComuigx5Fmwoshm03W3iLDaUiS5BaCKHdV1Pi5xhrGtubToPXNxR0x+UuphbtFOEj3
Ech03Ay7tpm+ulqGe2TABXsnjy1NXrVne8W5oW0iUAK6tZO3xSmUWNkLk6SGJvtYhsrbWVjpUi08
6s5gB7pRMEzPmwZtHp81jkNtLyK7Oc+T1gZLE14w7tZXMDm0FRYwFNeO+jOsB1XSn03JWZ9q6CVS
ntOueBDlcrS1tvLFXG91bSwOzpitffhNa4C/49v7QHhYbdGwToeoh9RhjVq3bZ2StF0EnsWYygvO
LybAaXon+qS4GZnSuV5+m8Z6e/KKGEGWMzJTKe09FLiLVkfqVPes2lznixhrBeS3GQ/J7J4Ngy4k
sr3kYBNywqBiAXgGzHBSFNwRRzpxYsA586k9DFbtbdUkME32DNpMYkEeSAfjDo9i/YQkrc+eVdXv
lJjIYYztJTs47gCwLokO4Da5MCvxAJlhPCA7xncxWNioC+3GUrMXuB5jiSym/8G9CyhAtw+6ha6z
NJFNJUuaISc2/dKT19Biw88ifC/Tcb5W6/Ndcyw1JW5CzuvabwdKRT1MaLZMa//nlygmrwnsmHUk
zaMV5OlFs8TC+DXBZbfCNNu2mPZZa/waK5jsVVv/dCFxdQW1rBq5lhI7HwKjgo9Iii1EgoU9Ftzy
mLeSw8p0VkwMf5KNDmoyvfEHvQVgkU+nlBivYyGbI2dlfXZ6b6d6QHEFMEjioCpKnUymB2dwP+oQ
3vMwJWEQA1aqR9Vuy2TN1zZkx808DhdpDgflFPQnWs5EEEYtymyToUxXHq0h/XBzxrepgbdUJ4lA
J/tEW6lkZRneKnthFZlCOTLLBBUGCH8B3ApLenQkzTs7lms/NqwS3LmDbBHWv7QViDgDWUGfOFOP
mCGm8xFr7giXcbVO7uIW1qJdFYWvzS4CXrhju2JijebEQj7ZjA9I1oOIL7qPtsc3MoZ7p9ecD8di
HEGI4YeFHCFv0IzhRh+vLkafc6XwYSvmfIORivOQtSjWQHsFJeOlLJ/ZInsUpZIR78DfcMhaUL/j
4vL/xdbTPOnDY1xMB3T6VK2Y8nl16h+JNahp5Y+JIv0guoOeQ2+2ku7T0bxXL2dOmJkuoFRhPQ21
9TUio01H6EpCl2d7IiSN+wtZdXziQ0RfUJfupnbHp6aAfY0A69ojEtAVmeiyG9+aei58U8YQTIWE
6wXDO6VWQWtUbtomvQxhOm+MiXUeOYk/jouzHS98yryRwqnsy58opEWcOfQC1R5FrL2KVkA2R0kI
aMX1l47vt8aAvA1N9P+D1x+6hpAIPPMWtf/WcsqT51ATNykDMYxvYMXEqcKZuc9GVR9iSvfIkcAs
+YbDZRmviUCfJGXz1Ub8OxhHzDmSiQI/KiKsNhgwTUMvdm0hApmy09YZgajWPHkak2Y1rtbIUJ5p
kJvNYp2liOfAy3OYpR4bkmTCohUauITNFp6YXNjymnHHCh2pcAchcWFr7XjlcHXVxAqFxWojeLQ8
InWLIuRxtLPXNswOJDwneg84BCPcLtPYEJBkcLdoKM+glb46zCootZyDi/XOiLi5HfZiYdeGh9j5
sPX1QysrKGEqvOh5/9uJ9ewI87LG4qeFM81K2F69MZyvBB8BxQ91vFOSuemcxZrvMDxEuEJATEmd
xrDfRfwSpv0lq0nd7IG9eCgmAQzXh1qrjsrt7EBokqcP6VlK6G3ROtGxY7QnWQ8ubl8f7DXxoNaz
xXdy1yT92oV5RXviIzULbEW2TzwKJhhgEfyO0HXWhtkmdKblVKjffavyFy6zvUG4xUYWzqo91AmE
pE81M2IOs4h9pATzWiQOz6wc7wdjeiriRd177nDPX41K2DAVC7z2lXtfPfVMyUNJk0Fgt6fCPX4B
SBNrAk02sRt1o2lhl6GT36GH2b5qOSQ6PT428wB7twywIRR3siKgOkXgqcn+zcPwynJdEUgj2OLV
oTYQOdi+jhHz8hSRI21cJXZL0jV+MjIvCBtoOrJCAodxgNoQ8zDLBKIHAB8ZSEgGYg5iCZkEm9pH
1POY6kMVbjJLAKqGnLsQ323oll+bFJNu6aEkMPYEHDjIRbglQoK1c7vhwYgxiQ9yfEggt28KqT9U
NY16F09nrWoBtSOoK7KpJaoDshV2oUMb2oSrz2THlPlDI0PB+BHxqj1PrzI35j2rA/2ZzEBn5VrE
KBKbZe9YsGYWtgAwSrF7aGvUc760x8xlqxB5mF7Qf4fBvw1h1CPd/DRXv//+t6+yL5B8PkBNLP+a
/iv+x8TgS/z7K+p+F233O/7vf+73R9v9/W/4uyyTZGBp6440LJjd/3SFeX/gCXMxZAlTCk83rf/k
CpN/YASwhS48x+WWl5i1/l8wH74wJgWM/hyE0vAShfxXgvk8QgH/Yjw0HMPRdRd9Ml+H/K81tu/r
4yEuVPv3vxn/p9dHz9GbmmNnNYBirWnPvbQCwc7WK4v7gTENvXrXB3Nltb5ATpXbOfEONvr5TtAc
tlMJY5Xc7gWXA8rP2UMtNDIV0yvJELtCBmExL0qMGhHlTNBTCUstXZhWduozzoqD1w++myu6CCi3
yuJAzR376jksP1NADEnH3QYqWHOFfVDeYiFRcU5Fnr9Of4b7Dik+jIWCiKpns9jjjVaz5QA6KA/A
hosMeQVcsxUXZKb3Cbp4DOUGnl/horYZ3AeVlz+A49isLygUh/ZOFBQxUw44pF001lGEQxz7Qfus
MwbpskM8Y8pjlYDVdKTtsO2gPXWZvFrpuAddIK5zzbwvSmkIjXK6806aVjIC0VcojzGiNrAYV5Ya
wwavp0kK145XYyG0qbSDreEZL6bpZoZ8k6nJ2P77Pf7fvce8df9DtGY//c4/y75Rf83W5A/94yV2
/rBNV/CimPgweTEtjoV/WDvtP6QlbEHwt2dacn0h/8Paaet/kMTpgRXlQTCJDuev++dLzLuPaUBy
LHgCYJ/7L5k7bZu/6a9vMW8u7y4njSt1TKP6X9/iubIjZfXcOmYLw3hKEQCaHRdpDnxhqutzbKbl
IYGUDnmUMbVRouLzXqdqzA8JBYqfV4yvRDSQvcWWbwlFEaSW96WFzWsEWBAdN4P7NkQz2bdZzeYs
vGVVgcYCnmtZoj/QFo4Az8wwP7X3Y9rtQNbh6TPQW9oW/Oxwem/YY9aV/q0qJv1NtAra8F2QQVGz
13Tt+KfQSX/qwQSnXekb0WpQtFBBCPeTUNxtbBrmESL1fYXT34nGemersfEhGjy360qMCIutphVA
vkM6YAiuTRbeyT/5vFmy60vzSov47sn4Ns68I2O8PUEQBxxAN1DJTtriFdcudHwsmgPgkEHfGqF6
79uUXiVnxEa3UlgMe4HMbYjmKf0Y8NcWb7bXcwh4hKtD+GDarKiLh9zENFNAGQ/xgUwVZoKqlN/G
5IUbV6H+IHYIdW0nPhXVGS2l7h1I6vrsSQ0jrS61IKyODGft8kGlSOetnywmW1NvnrxZ/4wsMe6b
biRHJ723JkJ1aBLH2siD3luZ0TKmYoxKi40WEhMwk99Zj5q6j8aSqm9y8B+t0vT5mdHfJUtu61Qx
fyzEW4awiEgE5Dz1wvfZJjsR/Uipf+JzBBCjXUnyuqRx/UTwzRJANXlqJ+dFz2FpVEuI+BIlh6+I
Qk8wqWMfc5Zg7LtLaizfTVhc6cEPDb1IzCSNsErfsSQfIO5f1oHuB27E8NvrQQa1VcSlIZ8Y0Xwz
udG33FF1YOjuayyaD/bpfDyyugMhTppGBRzQ1njmc3MZb4oGTReFv3hwgbzg9+wEGHmk7R5yAPhL
LeNi+DFxhe11lM+FTvigS31PsYt2jqsuaGjQMAhZXId6gie1WZVOA7Ep0vAdcjsln7musRV947os
gqVbXgDGaofIBM0EpDVoxFERpgQw6BTPsPxbu3roJwPdw4SWq2NuU7BM6pdhb3rDqokc90vZGBs1
oIxrxHM9YQ2xq+bFmuEjDQOQvuSrqOZ7aY6H2KufrWSmyUGjnRHNtdV7+8Xpyycd2t8WtvCpHj1I
hOlDFg0vJuYRdwTwoDVPY3Uhg8QX6ReOFWM7DEIFgM5iA+WiGRJGIEznZijaV3fAy5bXL57ZEc6K
2CHW5kMcIpQQIeDEyBheuaXw74GvFGb92Bo1W8J2uOlWYUNE7wL/jqSr9rOo1ihAeuyKRsVev+3E
zVDq47nTeyRYXv2OxXA/WYy4o9sMeV1I1uomyXDtMRP0+zqhQHe7XwpEEh/PbrHjj9Rk5tjiKa/C
LeU29m7l5qe+Q6yl1Ay/3TM+m4HsLxfix5QKX1PFs61aLIbhamav93OffJQpE9Fssr+KDGQzYFCd
Vp06fpbOuhTxriJt3hqzMH3CK2/scjDPDBuP3RIbhO+BEOnmNzUi91cTIkexNoUCqPWUfSQgPUlA
iF5JyppwaCet7zX9e1rqp3VKm6FOSvLhTgmaMa0e8C6gPxmkHvTkSELcXC6zME8RYep8QIS1xBoO
XDGKG9qV6GpoTXqAtshigeePbBryRVE70ySi3p5s3uOMnQhOO6jG4wILKJryN+0m5nVgrwbMFwnP
Dsb+TzdCZPRGAd7XqR878H2YV6C8WHRelTqpUEMYKzGKTBMA8ORuanpti9VPbbDHm7dN3qF0LVGk
t6eiKe97x0Czx++jHEsW2NUP62rwIAVMn4UJXUgdFQ/ur1a331OlPrl3LqGM70HRYPUZl6cWVRcf
5sxV04aVAypTBOkipG/RU5O3UR00PcUm0+DGXZhvbMpW0lThT7FrlBlJWiSXrdZQpIJ+HODu96R6
1o7+WHgOVh8SVMBU6a8EftKYqtuOUtHKkc0AYNsarWyPLrl1g6ffOQlYJgil/SbSw4cu4kA2lo85
mZ4Moye8PiaNGBsTVsYke4OHhesyQoeV0sNxAoWBGw57BwbWOnPWmcRUQWkDkA4JNIQIluZbNy77
Ww5lar06voiUwDvNaI4httNqrhEPL+hCNDzT+/RPMzTZz3VFrVmhKjYl+2lzKk5RM463Vi7dk2VR
jOe6e8DcgmbULRtGsQjQWkTQOJCzKwIG7DhUJzsseWfbIFJk0OmAreSm0fuR6IL61K9sMbOKChDz
oJvvQze+i70xOUVR9a57zmsSsSmvi1bta5Udzcr74Sq4Za9NqV8+hTniqJgQRqDkRKYagrwt0/tQ
RXt1YrSmFsqwlzILz73W35Fn9b0k7n2XmmSo9Ps4ZiJt9MmbqqEBmgo3RtwvzxLXIq33ccRFkq24
dOVyk0rSRezK+opbYcDAK3yldXje7f5h0Z0cHcZyRkqBMHy6erA1wUMqv2mLnzJDMOlmDTAmfPio
XGJ7b8rwK5EajuR0WDVpHxDTQdJDejkk0Y+t1BuW8F0yOC9KsxCgWANABlSBXnchrZsUPA89Wem1
717YY2PVCeVLnPEh683Lv2v2/1XNbtP0/v9rdhS+3+BY/lKwr3/iHwW7Re1NAQFxxXbXgtj+j4Ld
dP5wDJfK2wGvYhu2Q8dboEaI/v434f5BH25QDZi2IRzh0pD/s2C3/xBrJ+5ZwjXWNtn4V7pug+/F
+y8lu73KAUyd9ShfSLfc9d//p8Z7GSdVObVAW8aKFCyzpVGyU3ZiL80RHVc4/Kykxi/QYG/yekB2
FkThqcJWgu6MdrPzTLzYxKvJpgYQNQ0W+iP8bmZMTKYzG0EbEofOT4Q7iaGUp5OmEI1sPbHU3ziR
CsFutzuC6+A9zh02B1PeNZQyHPvs5rA5J5XX3TRvKCId5CLrMpw8uFDkku3fBnBxgUWJDWA7TEct
bOuTbkuE9kQ1NAqHCqlTr9ojqkE8FKlkji50sCYsCLZgSRnCVQoUBogXfk9Hr9Omw5TWx44z2RmW
HnlS91vYCP40zB2hUXyXmbGqwKpD4WU3rHjXYM3xvcIlphDIOkv35HTevWN0LzEJfIYREQyXhNBv
w9tqmd/4PIdtpzVEZ9Xxc8LYFKU8oajDvJkANPqacBEbVAE4fqj36Lx2WYOBMV0DO3WNipzl/F3W
q6vpkltpQaugZ2f3jDCmTIq3Nirf3aSqUQUP20iyWDSXFpWkPrwNFTl7xYjtX4GNtjwniEJsIfZU
Y2Ai+KjszVMhfwvXV0sUETeFAq+fDobbvORIyDZIjjasLAVMiLHZMQx86qs6O0B/YtNV4zLJGR1M
RfNthOHjpBU/FvnW66jls3a7j7mdv2ckIZT/RxnqZLWEEzwTnXq3aYd0FzHxR5IOWWGckXjRLqIA
QZ4FeRQzMiugCetfB1g6oZ/bodLWXVz0FgmuQ4nSZ5nI4tChKNc2jMGG/WdqAIbNcrXs8V8tDNaB
ijo3hLZBrWpXe4g+5PvUnI59sljHaO7weBokuU7sIQ6lUnxf4CNhgCI5HCWgIt0xzQMYiHZjJgtR
9hWiEc89dF1u7saSpbHryjunHnFxLun7YC3LCfUYbICy2UOFpTXlx9r+X5LOa8lx5AqiX4QIePNK
gAS9a7LNvCDawha8/3odrCIUklaa2Z0mgaprMk+2MxEnkv02TfNXbrCybpWcUjOHSwwBWnV1tZwY
UgGsN0j/W9cG925r6KObWOD8Mrl91scQhXUpcgTjZo/CPGnfhnn8TuRBugjBhEroxG6Os8pads7q
ux50/3Taq3nEes7ismB5zPPhoNHLJyZoam5t4hFkjdPV76IV74sovpIpMJBVMgQexRuA8be5rh1P
nqray+VoL24VwPG9jtgJjX4938upoAImgUQfppxSTU7OWq/eCnlYW4G404C/qizOkz7W1rO6JGy3
VrFJA5IHoxHrj1loR6Xsj3VV/KlD94KmI/XmGB2YZsLYS83haEX4TweTYgMF3SaOjb1k2PmO9X1M
X7STBj0+g27bUIA+ooT0xiwgiyQFa0hMKrJCssrynCPKtjIA/ZnT/f/f2hb8gzXZdMI6iu0Oe4aa
F882j1472KABunFl0v46UT6VMP7NglT4SW9UaErZqSWOTW8DrTKViRIQNTQGSED/2iLcD/V/ZHMC
rmCAdArTTCtFllwNfsAzv6pHCBn6SHdjape5NF8ce4jdqcPWm+Ribc4GFVW+4M+RJDUEISAruRRO
+CkZjdfI43FWSIuJMvmzq3oXWFC5rn6SBtDTQJHjhcli/leHcwzYoCmN16Crvyxzeu2g7vCPSfeW
3YZ7sF87HVdxwOmhtcoXfjqtYHbQqtG4L6PsUk7RpgS/4xaMkQjADLaCq8m1bYHnk92yG+CrzTJU
MGVGsBVUk5441vRo2TCnR/boY95JzD30veN0F9Arn30cQAtdGcrCA4kjVpA0oK0hHpEa/9PQm7RF
+zeQFcIJlu5gnygDo4081jsv0uYDmJyTGoZ4Zm08MOgju2WNgZ4RKgOCfs3UyWr4nhMHE0oeteSQ
wKpQdJn1KHtzve2JJgcHIHljJiOgjMlvm9rAF53zYSM/cK2UhMiEeMb1hCxhpffhFXzq5DYamSio
3dmEhxSFYdyzqtKZZdVm8t4Abw5m+lJNYL0Bv8L0C+gIoIYHkEHHGYtdENb8Vju5EEDM3nDG4trj
WIo1Eg4CCZWx2oq/MVYfgYaZaQwBXGFE1oIvXcadUfcqwTOcma3IcJc5iNnLis2NhZdOdDdJDZOH
1GVHslWhjugN4iYrmOGGEhXWRxKSe9XYNKX1WvaicZsWgwiL3psCxYL5sQR3U8IAWRTX7jccSqbr
2YB+pNMUUgss1P8xEqBJbT+knol8X6VYJoxv9vsVc7cGdQ00AyvBtxMjTIGC/ihLOAoE+oCftAjB
0LT3STFuXYPiLx7KW9vVTxOlY7FUCySlVqPYS/GYuLZeLTM0tp5lJO9op9kBDLyCNgFVbeS8QYZk
zHId+IF5N/ujPsnfVVpvTX74LQvBmJC9gglU/RV2EPSjAzM5lPrapxmiqUmF/Maa9qNsSVzonbsp
gOMKh2iVnwTk8i7ujS8bCbyWMM6yI2huRKuUay5fvY6uBmDZi4AIroTigoTaZYG+ygdm7v+BXaoS
01hJZgLbtQ7/lE0YjxohJILyFkXWLVLni0GyN6h+azuWj6lG3ID6PHAZmC1aeiAuTsvWVBvp2VDT
oDawtcDt4YBVtS6OWsHWXRPDg9W2sUccuQGrCh4j2pkxYJdQ69fRjNZdmq9SX54THbHAfDbqWFkN
AzALs59GBifYsNGCbrSBrPkoVd2QsOd1CUrOLJpi10zd1o7qW9suN2wYvRUVLBaH7YbCTjoMwCy1
YDR1rp4lInAItWHbZ1G8MtX5FprkkKeKpqwT1YC4rYmFsUUUqVGflUlRmO9F7tCwjQQ5+JBq5aE3
PbAaiNC5XW7GVv4ii/SnnitQsf1VNYsfInv2IfI2r8LT4MT1RZrLO80s4pp27txZ9tOK6K00M9td
mJbXnK8jCRgLtARHZlHlqn2nbg1LOiQ9yis+2mabB6Pb5/a6IhQUPhEcIU0xKW9rveW14RRGUMWF
LjwVKtJsPVFwMgOzoz+nLubNjC0D22z4UQa9J+TkFxIbNaEtJZzt3T2c0D6QHQHZhT06BidFB2ha
VFc7lmA72EOw1ZMYyIi2meyGyQKmssExNmZQ8bQaVILSkDwuRoNralT0IyQ0ppjhhUuP4GsiVVdW
OOk+2DtE4mqCoj8CuytPyDdqWDtti7WqlgYoBxaaw6IixHf4yGOHP11ZPDVyvzEVLLUVc3CpLwi8
SKSfIkeP11jPjiSapC54yqovp30NVbp5LUmDldZYOJ11r6tIFkj04om8TlrVg/Vn5jJ5GVG0GS0g
IUvsu5FjvYvSgmk1Twn7OvbNl+7ZxSUDluKjQRGdUfAYY/ky5DExRuoHqaM5gWLD78xUwWytVdbJ
JW7u+MewxohsZael0OUFqRIij8Nkei+xkOyS4puMiOxQKwRcyzy/JHQ2x0xgligpYrBS7IdiOpDk
4CzxVFBgw2ij98x6GzlXWOND8K1LL5HJnh8VFuxl8NapGJrKGM0iiqZHJmkYp/Oh93H52sudZBIq
0dMfzGmneM44MC3LOz8JTeYXkHZ7vFLa1H2STUEEyUPWIaUhAUUEN2LQCww4S/oUuIONXhCDw8EG
gzKmYK7Y0KLplom4qS0Ew+DwEJcO8brqgm+EXuIwkQPFPxVx9TBG73qcvEyd7iUVh8KEWmBTqwlf
Ylpwu6PclOYmJcwzeQaNeWTwyAJGlr+ROQ91Xrhjg/EBIvlbQpfGeavDehqqnTBrFM/E4aZSerEc
bWckrCEic3wl8FMh0sYNk/5UQ3dbtTbtE6rFDXk29g4X170dKVsY01JexnHvhbAGAaGXnlCn71hf
SJymvGFBkKJJ5fMeAr6zSuhQ5hxrJzc5RLNhekRaRm5YPBwHzUnx/5lrqMv51SgjEI/duJ8NRnwl
cSuWVY1UzuZelUoGjGhnFxEHgoeeUqmLCbTq07/OuerO9DXxvBdzhgiEcOTGYjAZZsWrrDKstghY
9LDlAJNmTFg3CWKHrHwk7KE9HEh4G+0aDXJHCke1+O31i6aR8N7mIxxN7SVvuBzSOcSkl5S7ETvP
EHYnKeza9cykNqxTUom7iD0W/L8YZHhRU+30s/PZy+9JOrEZqZkjTiKGQlESr8muzJUMOj0VLW6P
W2wwmevY2fI4CGr2YcA6iA7JSNrtLBqZA536lwCr5Vco9fArw44oB9/Qq/tsT68BozTZUd+n5W8z
ayWiF/ZDhqbNHvD5EF80PvOuGusNTtJAd0LUyBZLdzkFezD9dg5fp1NiDGY0sBJlQUgzFhq3idID
To/OF4BwQhVAOncrkT08bSy704sj5aVnm8jwy8k0sMRxCmoAngZWEFpB445l7ru3lXtVA4sZ+EJX
AxyLCMNnCe2RpgKlIZt77OAzcp8CCXnWYp5ti/45GSzndbs+tUCy3CkHTxIRCzREEw7Gdq/buEDn
etOkk+6pVGwrJ5qBu/RYboF0upoIP+UJWbODxkUUhYIPH/vzkk6kBzqxWKP+7JgETiyjmHbALmhZ
Ji1oQy7+6mgmf0Dnfm0DjXCL8ncUUC3S6NGa1o3R93Yaup2F+tTJgp9RfVhTc07r/DNH85+ynOXM
RZSQIq1YJfZ+sorSp0hTKTs5oRMpuYhxRfQCOzsjfct0pt2QzjYVViHqtCncVW3yy0CCw6V4DRju
QF6g28FonzDVBg35QTOK/H/I7gWSyVSXaiy/vjrXvHZRr2+aTPgsUJ6jrfxOEWu4aEgKULotxJDi
O7VUrwPZEQiYQvriS+rrdyBwObAL8ZBkSXiZ5fjBjDWNSfijbOcn0jQgZ+XHsqAVsRxsy1QednZv
+oWNxxU3kZfWGdR8KgZbwmDdtdcqyQd8NN2PELG0miiTI54AdH0rMHg8cDpfxlAsU3FiiWqDNNcc
pKgXckZVoPrxKHHWjZFARtHq/NIg24/Bo+Igxy2YRijUmIGnwbduayRAziHqtkW+YYWb5IHATmy4
HCWSyHLPTOr3NqSQVFiBpqpyQzn7UVj4q+bSb+WQaPYEfRNmERldOB7MZCF4orJxzTF41dpWI6GC
chxP3VWgr3KHnlyJLDpIAjkd5iGB+zz1DHWdWDIhSpqGRYqWSS3hVmkHGnY2BFPyF8zRS1L06zgl
+UqV4dqR9EL2Bd4FJb/jQaJvnXcd76cUdBdYqie649UcniLpLSCJBEXuPocJILAf8+KeGIUdnQGZ
Y9Cg2zXk9hH1UEvn+BTVEX5Qp7roi7GMBLl13LHHs+1LLWWoruWcSU+DKBdVuFjbRK7iJJxVS2yt
KrhpTTj5vUQEbYgQcmwODOdNJCy80tT8vx3LpVyhziiUkLyZhella9T/jxaBujcgXuCXac90gNNC
6F8zCOHVzQuTGhiAGZ/jEIwjJSIeVTYUpHrAWg/BPkz6uTMUTr46u6ZCf08c1sjTUOvrhA8TcPJP
1OD7wpHMLix5MeeUcPWInasSypvSoJeeJjBVBtATWSYyopBZvpoYF5o5f20TDRygPjE7oYnHQwhZ
yBKdV5XOugeyDAK1x4QeLoZBy7hS6MOG6clzTcAzpL2pIn00T8BM/8Z+qtY4006Yg/7w5KGUxgGT
TiYRiLXzlyvfgHM/HU3+LM35WykTYLZt+iALYhvO0DssGVdlgXY67QA2OlN4LNHDYr/V1lbBmrBC
dCzF03NCnkwi3X5U5WsrsFVRIIYlC+JBOESbL773tCn9JjC/Y4KkoBfhi5pR+RfFoHo1ZztvEOb5
8N4NOnIi8Z7YcuIrnA1xcAgTiPiV9RoZMRkcFWpiltJ+ELDIM2x6X2FYt8UyhOmXx7Ktb/pitsFt
NdVTsG4ntBu1SuAjTdqfUMlUnulR0mRqXNCU8zpMw5tsmM7OLCRiR5x9myo/8OYfSsbMNMyG93is
LkZBfmOfKq8mNz0ZnwGDxrT/S2EBEvLxHOTuBYVytJmYbG6Y4r0zeMpxQs39zhKQk5epgiMcdNuq
dckL7cG6bEmUZFc0VrC0Rh5F+nd+pCx/j3VAOgyk01VRBRurowSWaw39laPyCLVoDhTKrI7zV4yo
+esJsVUKRxfQgLLpQYFYRZG6ZBNR+dYsZHSlPc6TpvqNxkRQqMWnPprYinRalsYZNK4cxoapOXK3
Igg3bISeWl5szUC+dyWusJaXlV1wt4v5WNkWKRtjqYhH4oaJpenulcXtj/MibZOTzfJgnxrqDQAh
igK2kBj9CojNTQEfSgAO0cIrDrxxJ6tMzxik4x3kIsfBU+0IWLz0IWOVpEIILWg3bToxCJYAVLMB
sEEaXFC1f4iSKdFUFLGfKfN9WChtYyffan74NbFCsB6t8L0KZHudMIVc7zQhrgVz8R0iH/BnGvA1
JHr0RIhg5w5WcGdq+UEZOUwDtqP+bGnZjuFbulIkfgmTYd9peBlSafgwTZFezMg8LiDpo15Ps1tW
gOEyHZcg8dxMRUbdlxruBFFFGGh1OoFOZnqcxxmhtSWHjCFBDbPCsvZD3IjA1NPFQXqC/NEdpOiC
XdJavhnbHVrlWEsQ2GAXXFmzDXuUIvROk3TC0r9LSHomGgjJOu+T6uEBalqaA1FVZxKOzoWNPXdw
uFgUR7p0SvQop6z3Gsw0kcjuEupriVtLwV/rNSEU1jSScQbyeWQlpuxGpMCEnQznUMPGVZqGHXGZ
67iMKl8ZoekN3XI9KOIWa4biT85A+Vu8EwpSycnDybFV950ysr2R6HwwSDGlwsDCPzmtuCCmAY9G
XmC365pvzl43cCIHXx2T5qEu77FS3HtDPcj9/M5xBDYil1+PdpUS4Zwa8VZXKKaiSLDmke18oy6j
ByD8BHbN3I6y/t3rcr7rav0P5/y0NbvqMCtJth4lVp7NogtLrXE6TjgK+yB/6aOEHs8GJFUIlJFj
sODZNGeviAhAmNGsWYC7FFGVzn6okACT6qSmTRFyzlBW12UItibFvK/WPOc5toimgA4S9pSaktR/
dpHN4iD8qCZGOCU0B4Y4pIubekdKo+V34P/N0gkPAqf3UBLS62ihArJLE25omte6CI7Is3QqGDi7
iDUPo3pzckANo4a/jyuTWSHj8DRu430q7UoV0pWJH7FrZXVTzc6vFicgXTopgUpoIblnbiuRbb6p
W8JqQQkKCXIsbpmlCNHRTsUOrQTZOYY9nQeto2ib7F1OijPN9+jPo34tOw5pzZn2WowUlq5xjdee
pkTRsDO01KGy0CxMipusxhKPQ4AMY6WGrTly9WkQrLvqmsx+ak2W12ic9AbWGhJJhS8nhuTFOqjH
Wac/bHXwUbLFwl/pRm0rhzaOgUqjbQL2g884Vy/KpLKe5lsCEEtTMFqghvL8xPPP8ibvfmUFf3yG
925DbcB2O7JWHeuseIN8nRdWgUqiqqUGD1mcUrEwdh1SStHbuqoAJBRmAEuZOHehjcBk+b7JNUPh
0zWvk8mQrIvlq1xAc8QCumGTSqW4VI8OPXi55K1UmTea5W87a98jz3eQVqxIgk+h6k9yCu5TQqAA
ntBCcKkzeIb+OZv7WTHeq1ZFv8EIzaKZBG/8Tq7Wa5NjwcFtimy/IK9omsuXCF8+iJIZSB4ZwNF3
Ub+gmzDaiy1/zfYxwd+cXnRCQ6uSOYz94agvRGmisruG6sNM91rop/1xwNTGpNQ6dCDMoOFXZzAe
/X4wieu6Z3SskOWMF025E8BpsRoww9ug+vxe3oKerZJi3G37ZYJF6HRvUfFU+JhxpCsL0mHWXbIN
XDYldLJwKUZ2XxWT0i+nuhfmae7WWnHLrWnFdoGByIcdIYhDGZe+yoN5CoLGZaq01oLnHOwwHaM4
YtIQnPP43jAEHV6m/JxV/3rKcTF95zp4sRmU0SPXX+zp2OnPYP4L9FfDeo9rqGbR1pn/mQPLPPMu
4RScD13vpiO42aPZHgJASHXc+pF9xJFUBQeQQIE4OPV7rd9lsjlNcCozYb+pWE+QhZNmJ7f0Ym8o
MDeO9lumzwQ+Iay7lnlPeZXNg4qxuXi1lN8FFA9KBiPKeWr+uvZZyLdZv4flX6K/5obJAUJ8pnJu
839R+NUCNJUpIKBJw4jM4WNx75n8J490+GGILzl4qOpXwAgo0J+qcteCYqMyrEwqjx+6h9KbstVS
UqCFhhtzSMUCbqfNY2YAn8oZwyt8sGwJHOLVaHAxsTGiw0Je/lMaB23PU8BrtlLeMsrx0fzJpWdB
0lCxU21nhWkV7yXBJyD79PZetccJjzHksfRE+GvM46YfScSwJTffpwM+x32vvbXDyeTUTnPE3tHO
JhI93o7xViPwSD/zO1Njb1mX2b70TIgYBPQudmwHZmZcVduwL70SOaLEYGUY/mGOZa89gGlz8H7Q
X1Qss6V/Bqe7zPDfgWFIqrmrM76m90NKY5KuBJOEUGmFAdJMKHHDzMmi91CTLZnO5FAzBTE/UUtQ
kfJIVx8jJNZYLVYKpVRkZetWQkvLsN2RLMAz1JzY5hB3gsxxF+qYPbV+tQCAbT+ZrxFWAYb/y/Js
MyvvrfoeUWxcZGhz6TWr/4Vy5I/WsSp2LfyrGJYwQkZtnXSXJDn08bmCuqQ8svAuDF5S+EhEb/ao
KsFMFsdovBnjg+/ZqFhqv2wNMmAT9V2uC69gKhEliIfUe+isKqKa64D/Yx+kl/wWYj0boD/M4otX
REkOonpRSpIxXkb5T2R/ivqTss6zkn/1xJSNYUOm/clsJgHVTdptGj7HquSK5TPhQkflBNuV7UH8
5OJUQKNOXzbgmohtTkpMboa8wjT/TcMV0TIiROByHgefOv2N1NJyFnk6/Yp6537DSPmds8PG9rji
NPMcpMuxFvkoV+h/CE6B1p4qT8sT9iNWP4HqrvkY2RN7fBQyDmprT+wjUsNXuOPUHdGqnXjkh1/0
JGtoUHYPUnAM9rD13QDsI1bD5Skv+ZKW97LhzGn5a0A+bqRAMcO+Rvotpgw2bz8E1lj106r+DPvd
lt+K5pRVryWuWOWR5OdwfNODz5rPImJCPTpv5UDGF3O7DvVW48UhpVSBrDe/8bgzrHM75Uv6aIBf
kWVIlTWvyqfFzslKlhGovFJla6vSr+ewx2ZgPTWav4G+1uyT1djzFH8O7Sc7+DWzrRUlgX6fLCTV
TLvLiDBryOxd/m0LVgW1L0soOGvHflTaAcPuKprfbPIpyTKFnu6iE1xRbEGfXTaGn3H7l7ETyeA6
qNUXwX0tU2ADmfBy9tjYZmULot3o+BHqu2q6t1BG6V6CZnA1/qw5h/uUDOw2KXMTHXugTTDqgmFE
Lx3/VuhBWC8X2rrHYs7rhoysKGV4rCw3uJrDVmyNBggmbxOi0pUExijDDUfEGUyVhgefQFiWQV1X
wh5j5TwJCj64VjCJiONjzO4W1EJmvp0iRApT640BADsSQKVeWndQKdJE7GLwdq3Ve0sGyOBW8Ewd
wgxk+Tmp04KD4dFHTsm+X4d61ksLPbfctNpbWoA11HnPmTawLFqbeu2a3KpBUa+jgFG8zUQX5h/z
CS8tPtCVPHVSXeweUTcJSFK1Tvgb1vQ8kswFIVnlTbQgeAX4LacaCKkBRmykfhwNKJ0+QkikkTWR
DjqtCoYQWfqKQ6abiaj+l9oIsBEgm5j5QgPpy8tA3WUGEsbuCf8nT+94nHD7DOwARffjxAfLOsrJ
ZTD+abzHRf9D+olLp4bpL1nPVEyT3m6m+WPSD7A/yBfcEcKyZZrn8fCHKdGgZYc8cRH4fWD/wN3J
D8xFK3OAlmiJAfgzK/mCA2PiAZYZtAoE7E6IzElBMYp6dakRsiRDmtvwa0wvLoF8QmEqcfEPNnZa
JjT9IsbHI2ta54ZPZHTgQ06unb2TJA5i4r+Pt53CNVbibdtZ6H0YzVIYF8BPHbCVknpaUmTrl5Tq
NaGUcn6QGtuo/m1svAWrcbW32IeiD0p5tFCfOjxSBuvAXvspSzyo1iOQv2T9sxFH/BYUbiGPRPAn
kDdpHM0BY+SO24HxHGUonEIe8JguJltso7nqsotmHw+IHmOADcs3VfRNEXQ3OUVFHc83iauCFQlD
nQyYRbUGKLaUs0cEVS9DOJ7TbNn2vZNFy11dosPGVy1ejXgvN9KJiGGXUBA3wwi/GCMIxoaXr3uk
5u5DglELBP+daVw7J+EnEXDVipQ7aHnn1E1rQSgoGYCpqN8M08PwCT2j2xcIIOQQDCqZrWlpujAT
tkUfnyQLYk8XnetS3ssi2AY921XlvVG/ZlyiLVM3VS99Z4wPAZCgNC72xcBTNI0kSqKQYlwDRBDb
RbXHOIB+/x4OiPPh+lrKxoxLfxTFLiIVt9dTf2JCGy62XlU/2cK52UtwTD38DN10kEgwGrixSTTb
zOjp5NbGxfNCp362Fys7Gq/CtuCkkyA8zr7Vp/e0L09qJB2LML5C59Yx8w9ohHZ6E9xNR/Etozlj
fTiv1VI5DczpBD6Htpk2XY8vhvWfMVtuHCCykvO1jsdBz6ejktibcVxGasThcM2YAp1BXDzLYLi3
ckbVnhOGIpRnJHfvlWqxLRUn8lwBMIYHq0K4rbe+HTHvtbW3SpE/5NQ5143+Ihsg/XLDL7J/cSa+
jHnrWM25KneNAxIukg5KUhzUiME7hWkmE0sWivlV1Z1rlst/Y8pWhCbgpEvKVWItminNNtu3dfWv
lpK/yiB0aAgfmemZZX2vTOu3gXstQswySXIKg2mnKEhEKrP6zBymyBwfmMUfqNRMJIvL2T7YH5XI
6d4+FUa+AnmlovE97yoMVEX1JS/W9V4H03seAdEV/W+dHILmEMykXmwEGiuHgaW9zzNUE7fJ2TUR
gQkvccd2xCfDLVEfBaUEWJj0Jda/Y+LfsI+v8ubYG+81r4uA6hSFjA7AK0LXY+xjl//0lWBdAMPx
3MSvMCnhG2JYB2AxMFCTXLZwTFVGigX+osboZJ+U/UrxFfWD+YwnYF4F0b3Pf8sVgjYW7iIYXBWE
0JNqZbzK/T6XL4l2Y7fqmpEvxCXesG8w3WUsEf2V460cuKVwOK5laJDNP95qDuITRhwP54J6Sri0
lZYht3Z24qu5ZjLlh82ZV8mfqZr0gUU5glI0n5DQUTRB2u4pFWx0SxpaDC18NupWtx4ZB7AgOrXT
nmq9VxiQpuBT/KHDj+7yr1g7mgYS8PEfgYU7eUM7Uvxp6RthUK1E9ukW2cGc7KLqlbtytTDTzItd
neoVKJLaLV3wjdV+WEGDMk6cLjb8d09zEenXKOuU74zRCWLY3q8Akbakma+TdeGNA3npKNW8GLbQ
F5cXKKVzywAPkkBWnjSknUr/Ujp7nNmIbzHMQCKKLDdxGddY6771pB+Vmbfj5Q0M/OlL62+gJ1fC
+pdyXMS3ZWTQ8VSg4h+XILODGewc5QLiixvjSsVvm4963IvoY1Rf9P61mukDH0L6iM1X+qN6Xrfy
dnKeJeV8rpxqmMUrm3Zmy2Yfi8idP/kmMq4iJUVwTRjtuOlcEivs4tzq97KEk4sZpZkustt6YAVo
RKbxUpV+Lx+G/pXflmq7ybjk9tWWPaPZGNOls3eyhxiUF4E6HbrbGp6Iusl8Hpx8F0fHkS0l4U1a
/i3mX8l4qUjpdp8TIqzfKHhtlHsU/1GsD46vRbe0hUt+x8xD7Kn+M0Dsdp7U4TivPkzlbJq+ND44
jGX7ZnkSz/1P6ZFoYJ2TXbuBVm5Vp5A/i8vQLXvh7+m2DkCyXwhFK6X4MBmMj5vWY1EcE/zBPqfg
yu7K70F/n9rfWvItcEX62Rj3UnKYAQO6MGu1ZydOXXeQg1vuPgVOH60b1m3zrzSornZlvG+7755C
zWrvMZ6KHC2c3b8k+kmttqnzyedPEANK6Nuo7Javwk83A8Ll5BFNfkZsFmeGvc5I994YK+pS9vIB
bCW9eOs3hmfn15mC1VpxHoG0qCwPwAwQmmBVm79kBCC3CSkWO+dN6UCY9beGLlclKXFGkiTRQ/qm
DGipOhoOC+Ute5yVRVJjsBbUiZD6liEFvFcYtjFGopjGFulA/xY0vmAqgXJ5Zd1Sougz+aJkW2Ox
X0S+KUhD5L+Oao5VmZe9fg2a0xi95c3n8qTlIyy0GOsRA3sTpnPi8r9SlJTVP7U+xNqO2djKWP2g
Kl9SKHP9Oi/fGIyhy2LkyaebM1ya8Bqp3cqS1ms1+AzrEy0RfVPB/+011a5szlF77lBYDsdCPkzO
vS3HBZyI14+NcAFIZjdJfxZajFpi2h7/DNIvIWF+Zn1MVJiddm2L7+UH/LjK6mtdobNFYjk29zK/
VtXOYtvuK4ZvOywtD3X9aKprTdn0jhq7B9Jc7RrpNfI4cD21P9Ev8hOfe07dtLs1HtAJ5aMITmr9
juQGvd8KFuyKyoWj6ByBGun8gYCxFeMt7TVsTgnTAz4vFy4ynf6d8CrmbJuMtrgKdpF05lOIps//
9tPs9FT8LJ+2etTYxifZS6j9kTbU37vaRxGavRfMWplZtYfY2cjQ3IN1vLFaCun4Ghj7eFnK0FNT
JS+4VbeY4Hc/lP4Wcb6Y3HsdAjYKboq9wtzH1XomJBDNdaIfmE+DMrNQlBbmru2+VFhg3d4Jb918
mFafcrVG2kBzsrebg2DxNon3PvWDNUcrcvNNw4LKKwRRKtSHzV+zLr06AqKNYkMyWLs2LD3V84xs
dzpKxtk0dqag5dlXdJGD/kOvJEd3aBx8lnc79EvyXHWWhwcrOyjBsTBetZQB13bMAfKfDXx3yl5G
89GvB1ADh6Tw0fwr/QVXKnOgt7Re1tf7fDw5fPCFdJCbg0TfnCTf4fyd4+uR9LdFOU6D4oaeSi/+
xumM0TbYwlha5Kj8AKOn+5R3rnHEQIqgeWMgR51tQmgabnCcddgJ3OXT1J4U6CGcz/Kisd3tx+cE
iMXxP01m4lRtvrMrfWBFE+e56f88+e7KcIcfySnvToGzdW0NT5XTPByQVPt9eQUfain7MPTPV35q
MPFu0m4gs5GiZ5XsviHy8N4tKgY/rn17TSoMimVp24fbBhrg/FoZO6c+C0bKzoo6ZxXdGPBVtL0r
o/jHgoZtMfZbT8kfQ7HnxW1ZBRn7Lj2NsQ86pf9GSLXCArGZ7dW4+rI9naXrhTK6IQncsC5jB9CL
MfpOcl5Thyjaa8KVEwLM3DRHPGwreYOqI2Ad5DGso7dKlmKiuyrW0eEgRoHFJ1GAgc8Y1l5GiylI
UYEzfWuza9efNQoe683UqJAw9rUbvfpoW8pZZu0+gpP/T0MaqkS7f+0MhrB0VHOBh3BpZaWcPs2P
saTZa47F7GFRUW1JWMDN0dA9b0vD1VmWIqLa1CjOrgqnQXowW5Kh1zTsNDHIuc/ZeLPKJ9Qd9hk8
l+ILJDoy5W2hfir42m2mcJ2xl+MHhHUO+GHyZF5ybVfbrygYR06M/NjGV95M1PVCG+jZX9W7ER0C
Gb8kdxuvh6jcpdTorA9pPgAFJcfROhrJueSPNiWczgcQWR7ATR7JlHhhXl+bvS2CTzclqiA2LvP4
sKK9lO2i7K19pY5Z186aRxqQ/TGH7MhmWN7o7QuLaaaA5DpO1DNML2QEdSYGXubne9LEUk4nTAri
LPHCGLwgLOI1Sl9JPkTqi6DeUXMgrlt8JBS9wHF4GFOxQW/SFwd7PA/OHiAxQwACGpiQuzGf7P84
Oq/l1LUtDT+RqpTDLYicwYDhRoWNUc5ZT78+raqu6u5TZ3vbIM05xh8NsnIbSg/d7m10a4vUuYS+
KjrYMSXDqZC5wf+rjzo9TEI5oxJCZLIEJrnKOhvt0jsSdEvflrTlQYkqS4Uf4iz1bCF2OHpFW4bf
EZ0N0Womcgla3+ppXlEwcSBOD3csmzUrVj5zcLT+Kc5vJ98rov1N31yjBYSOOsfdoZoTzBwX+K5Q
VsnxBvlIwd8QPWICt8jCyiG5Zh724jdXua4tynae5HOV5Dbf1hPa+pqX2d5FxlVlBMpgTlT1zCsz
bd2FSbq+D7sSLg1x1306TnPvVXYXYdgZwb23CTGML+MQNzzd8mR6UDBzGlgnwazP13K8k6V+4rUH
PfnmuNTU9fjC685DrIE/9Of4QtUV/gMK+/BclyauY4h8nZfFAexq7pa3jYSV2J9V7dmE4wyZi/te
PCbyWnN3unnAPKX0SxIqyQidis6ONWFSZpD51C+Gd3dKYAtwlrsA8TS5zZLhEJCy58k7xIaM6dGM
yoJiwTRoR8DcHCPKKlDuKSujBolT+4dxtzKA31kSArdi8r23/c7MLh1fdtfszG5LeKcSbGp1CUJV
oz+J5xVvFtmBfUWkkoSyjb/NYoF2Pj25UzxhvrOU85V2KoRjKO6zaDl+gKozx2jhUnrSNA+rOWkr
3kY5WRsNr3lNUlf9N0KnAg7t4bcmMyDqHhBMU73es/ao8jUTzsgV8CjxVNoEKfO3ycvxclCUc0fs
oLYJ9W9V/pKZ05rkURXfefsMhNVQc2DSMRwcynbPgcuMq7CiUNgGM99P6/7ouKQcXizcdP00mTRs
RMeGLV7asgyWzrpDnWh4dxHC1AbBBWhPDsPaNBcNBtRyBQY9TRXcFLSIEWzLAdT7hzb6PyHLNQn2
azdC7c8nUH8C5r0lXKoMl60xVdwkd1VFG1GfDcKebq1JLXy5c2/G8aIzk9bCNwsvu3I/hWVFTyGs
TWsf4evLT5nyVuEAiCSe9BIQH8Jn2bqo6V4mCTloN072k6nHcGCiviNxTtqZFM20BFhv5Zs/hcij
e+uCdf6rT8hsKFaiwYK3KTVGJVwJovIHlNiKHeNePQmQKFjpX6z9pe7eGvBAT1nWcAJxlVvun+G9
dXXZ4Ttr1lEGkH/yi1Mebq8jS7pzq2WhnDQcNWFEiyIQcb/1m73lvVECiD8qN8QgzS0yD0cKkktC
Ldkk7Np8DIrGJLmFSiwjZBYHneguRtIhuqvuRhZ+ypKriyMzPTM+5FYGjoLAId3KxUURv7miEp1x
tFuq5SIardM8XcJ5vGXQDJTxipB/E/Lg2qi4cNCEi0DZQrcXxG2b/4zeuwBkkKxSkPqz2ikrNfrL
rWPY/hbxWTcZE7AhkyC2AFzmKH8pMSrqGWVcLD52M4XpxYhE1igpcwq/ZLh2Spu2rCl+Jg4NmR4h
b4fBa5aOOQCXzl3J2kLQjwQNwp/A6PAgiaCoeLtgJK4UOlLrqAdo3jagVVW9i7M7qXo4fTgERUQB
U3A0lc4H+THYiEkU6r60kz9D22l9OdFPmF/r6mlW81qfB+5GUT5t8kGr1EAuMsdqyntc2OJoTdgu
hV9EZe7aeK06+6K/hOWPln+X9a2VrnwhiksRy8IrtpKy9klFMYi/YLmHO1BF7OorJb8lNaal/upX
J1YgNwU2acWZFt/ibDVk29ZYO/KLWD9MPahGtxRdoMf9rWc8x8GVtAhuC84M5STTZJBLwgTSmOYe
GoTKP7nZ4vWE8P+0lGyIm1pnOiURkKCWWd6+/cKcKTW1iO2b7Wo6EDAaTt6CfuvmqNzlWwcK4i71
hWWtZP+kojpJ3QtG06nLekI5jMg/QPkI8Qqeemh4Y7lPoMXCVwcSO/4afB2SN4uIztOMnyF9uMKx
lU6atM17zizGfOy4kwbMWBoWMQ4ZZxTdREdPmUsUzCk/uknXrE1XUfwT6rwP9wFze0WLo5eeSbxf
jMuaInOyevWUqvNFPPlItKpxrji8Yvu6uZk8HSnRJU57Mx3UHsmVDD012rIUIIPjWj71+oE1nyF5
7GiYjU9SDhuY+1+xurOWQbYzABcZgxFc6IhMIWXosvTyHRNM6mzC7s17mXRfAgAd+7VmHHvFFj7m
MA8fsb/os2WprcjlJErLJs4ll/eVaQ+fmOyDlCzPHW+CJK8LSg2dA2cAp0KPQUNiY2X7IrJ2ouS/
crsxzEvtnc1s1+rLIltEXImG+l0AtdIwOK5yQswuq32bMFltenC6DT+M3G5XX/bscjkjqPupwaUJ
tCC/EVmZsQOwyeeDselZ+rM99SuRtMrcE4JnZLLke8QPmpR1BSfQxJi6tPucBMNGwy30YPtQXrOi
2P7/4Ri+OvIXv4J+58W/OS1ffLSa66Oppo0UpVuXXrV2EUIBe8nZ4oLRiAofp3xY8pph3Vi0/bJi
tik4ZCagHqTRk5s+9RzOWT4mYa3GC9/ck2MSNQR8PmUfOctdlWd5syit64smuvzAieLN6O8yT2yR
tMMt2/B7gJRLOCuN6KddEtAGi5lSrRSDCq7CLz2aj585fJBvnjGzTD2RpDPMmv0ycS9681fxu3Jv
kPrGljB5ezqXaIb3/U7o2oTWHnyiVzFc1dAyBJg8a5JDKiQz37L4w8jeqJO0XnKHZuEKZg7P9mp8
mgV5U6ybm/DkNNeiZSUdlJIhU1mgnuZIXlQpOsDtCGsaMuLFuVmuhujiSQ9mBalfynRbpdukPqJb
grq9NlNWxeKn1n5N2t9iuJKRwEC92AmzSjmN/2IR/iAYHnwzQnoxrC18cQ8Fqpw68YDGnE8EyGU8
Zas5imVkV08DQU9VPbkGO4Ni0pU7zCkYmb5I8sC+gc6AUdVuoOvsoKdgb0zzOKvqIciuAMqpgbK0
O2I29IVD34PHLfp4my2QUzlURp5GCCkPvwHrdGWX0TEhPaTk4exSkIPiFHnGXEIZWQ7PAD5WKr7M
8C5YB6OiyWpXNBsRJwcTcovGx++mseaOr0rk7YLs3atk96Q3BagkKn9yrJz0mZNLtdUnzVTnxnpy
S6FUvPO163QMsuNFexKK5n1+HzfnDryN2cADa0RLNgYKkopqcqyuCy69uHuWROwDJQhE5iQvh6yj
DGNOzR5srOkL5Y1bNt2J65ofNt6cxVyfNcaVZQf/L3WODZsPbWqueBiPR61aeukpI4OQvjzDuoZU
6DrHSqL7daljs27ISJ9nSCTDvz4koKvejqiL5hEcBBng7GL/UdYTSDORWUd4FfzHYf4w4yfiZOjI
TZofYu9HR2HVBbsEgMZwv4hYR2zxK4irVCCiGxQNHoVJRSx3onz27VcHZYm/blrm95Lwk6lhk7RO
6el4J+jDKgYbGmpKWTnQlT9H+/adu15fLX2Vy8sq+qlcpqN1l/0M9VMQEP9ykXv/sWzKoz3xqTkX
D8P5iA6E0n1c5RX14ubrwr0ANU+TYMN+ODNHmeoLCRgBqiUDJXOFyMXDbRu31Dl2F3B5alTIS+vz
hUOzt0b4V8Zz43P07wmcX+FDJdOXIrOCmBSc1Q2TrgPuQcQzI8Nn5BTqjnHQuor9nSxJmka3BWIb
jrn8p/XIc8muK6s+Vtla9lDbRF8Cryui3Sn2x1pYVAXqzL/QHBldeaJRqhyQKuE4VJe4PJ78eMHd
tRq40lyO5tQj+Bidbw0afDq9rxIrx/i89epTzi5xuU+Tt+WkU2JnkS1fRPGh4edztBMPWofoR3b5
hZNzFR7DSzCcqKSzgJqpH+tT3Ds2Ifj0ONijxs0Fzedfn8mwIcAkyNY597pf1MzQqsCbCBezYKFK
V6pxxxIDpAx3lF2MBQfDO/siTsIVHohZlJw8+ydyMIiQYgvg0XDER7NC3BsonsiMmqmKi5vXmmoq
jeVk2JpTHAyddwQYYsvVrU3Evl3QclW0GAoJ5uh3ksJZw9/Vbdz0Mb6JKe3XFhAeu2YJZBr2d1KT
p6W7V53VuHKPSwLXBA8idz5ADjlsKCExGxGi/LDy1SDMA4eodf4AGVRUh25uR1F4fw2sZdNfkCpP
lOww9BwaSHzpTdrG8SIJZnQTZeY2HkcCtAlZfSC4c5LKP0r4C2xvUMGa7GLaTTA6inJjj3dDQ/1N
56166dyBN5izMYrvnkjzSN+KT5LqpnJ5Rro7sxhqMxw5MS86E5qhL/V+lenXpoA/4uMP45NS3RQd
k+Q8yvam/Bk/CUP5Utpr4n4XL18n8a3lihZ2rIScVIK0gveR76GwAZy8fTofm9epd9KJ0NLLaLB4
uG9XWRZ4XsPoe0i2fG60lU1rGQZg0iKwpF/6O1fnXj9nsiAxT9AXUrun8w7fIyo+g/hdhmL4OCqI
Cky+FY0f655SStQM5GqbmNFDjEKqf+LrldDwlawPcPED4stE/Hatk1NcIBlsHeUy+WCkFuzMnVXO
ynpbGe/Y/+6+8vyIEd/sl9oEgyL/tASicVI33ZVGs/GnNMxQ7ClMSpbMREYNSvGMq0vXfzmMcEGH
5oDhNWF3XuTLloN9/N4RF47YXmrQnFv/GAbWzOpkaDfR3Kj+J53+JC2Lbw+80OFS3uUi5ab49XYe
i3xB+63EIh2x7hjuwdEX5qbpU56fWzG8BOVR6x9U+U6zlp0fJcMVMgH90+7ycNab28jnOM438LCi
w7whSZmlF8oGgs6u8neGxwiJOzdooSISMHcVjQs+R5U6knm0nhQ2dzPNfrk/rxngnY0TnFDcjZyP
EdLKuu5n+gK9m0ikivrVxdfc/yhQw2j/LZ6QMRNrgAUJC15zlu+CJO4q0c5IzKaFtK2xbUsn0usy
fxbNaWGMvlJCK8Z6IB3YTBwowkqeSfYYD1e9epHyNWlPMo2uDgmQIubhuqQ2nSPDSmi5BokWJ1WA
bpaoZh8JdChwLEwF23De1Zw7IvwYWFiHyrJNWu8qkse7gye/c2Mi19A+O6uBOHgNHtMUR1dPTn2T
8KI6D4n8BI2kbIskLgvAUulxel9d58TIMJjwGDimsONW9HadeiJphexTeF9Wu+P3huIDWAZPvHTz
wu5Cfz06XhpMojEvR01Si7sOq02Imi40KZ7lesU539IqbvzKyHtSnaMr25cGtV7Ogth5AUpSsSsE
nliuYT4pysPHaCj3GibCH/UqoO6ILvgfSDGDbkgZ2FRUEJsMZ/IxHNisRhtz7CLSPhICg9aSdFJZ
O1XnKeQ/xcA1uW3tdh7UWzLAbO5vf86Fov3fZcC/KBBgw9iHzXEUaDsVxU/ZKtdvjTSA21Js2d0j
59437PAfS/gW6P3MqSpBdrGkpTscFozMS4yvJeKlfqUt6rmA/BwxBvYNXoH7i0NX+0MFCGc+tksB
bI02qh73V8NVgSRJLe4q+e6o97T+e9wLcSZaxWHcO/Pip/yEnCAakNaAVqhIDwpppgT1QEikZynf
RMWf5uzBolJSgZKDOl7d411rtlxupZ0bZ+g3KT+biHhnY5X6ZQSqDDMCk/yVyQ+UXKoluhxZ+li3
hJ0P0VKlIPlrfh3xZVobT5Ewuf0k+p5Phh3G56zFAWyP8h9Qv2Ag7ezaoUjzuA3GRAN5TcgJNfO2
fI/9uaocsnrnuPxEpKlOevfx0CdNSgwA47jILeYxARKqFqRYZ/utqq8VeWMWQOoLRHEqelmc7iCJ
Cu2Q/lVpWe30XxgqYiP+ruhRjW+refnau82R/WnvmhmLNJhp73B/wdxrU4EdedETzW8PwkKNoFtn
IJQMV8QGNUjYNXGyu1V1bmdgbAacjtOQ1J9fsDNVBi3zc2h6Case+rN62Oveme/UHKDkGI0Ci2qC
ahf1yiR/JJxYXUDLUtPM8/5PRxETgbLm9bFg66+R3kkmRGz0KuKDEx8BMxuGPI80igopVNuhXyNg
sBiOIxcWfFXCR8lfg7sKuBCJYOS4B6EJGTd6ao1BWQOJW5qu64SHz815VbVu6kqApJtS3KdfzEEh
ohLxUjYQK9myFR6SB4PM/pCQ4DFeVEHKwfggg7rOMA4kFNk0/SzgpI5yJhBKaekyJbnGc5fg6mRx
eRItljgMUKgpp8YrOdvpR2V7HEYtrImmEsI5qLb8oIXvLBLTbqNnxEEycfCmKcR4TXttWX51rLTq
HIDb0jYVw7d/NPDrDdrOYuDL8YpTQifQ7jShj5mGZxZkfhdcMVP0pwx26phlwobh9HspPY7Pe0RO
R5x/5Xz5lElNuCsJC+BZWvDlu5fxXh71JnBXcr8av/zauZekoPl0c8ceHZbo6hOQHWsji6zsHl+j
AajDtMNVrVsPcdgq2TkXvlLiZuijTh4cCnSQyf6NsE+Cixk96LezgDAzjw5Pg//NiOuk2GkfZCOw
7CEABcwcXS84aJXsiB3P1qLNOHV5tTYlShKEARqLt3MgU2wUYbfFaE3iD08JuqGgmlBbG7efltAg
7eozmr2Ax4Vlpg6LJCwXahlDyI6kHoJWOKCELB8FYz0Vn5U8KbgKxi1LrykG32JMAhjLBH3jgKFa
zEzdzBIp/lwBf8OCwJlBQwoSyuizPDcWsrvJtC96rZLpKy8WDsNOBQKKH2uSANYTxkwfGulw42MD
oigYq6eJG0hO37p0yocdkU0qZVFBE9mjKDWS+Y5QQedmPY0WwHZ0QSINUwmuySGNV/wrcEQX8bFQ
1wOYriVy++m/rA6olQxe3Ma8VOHH5VqAOtCObnSsVDBXNKp4mTzjmWPRVzCkWP3PKItqa0piVuzP
81RYU+095ZnM3MMQL/3+0lmXHlmi10ClsQ8cQ44A7KoI8z7D1OJE2PTSrSiIoy5+04eSX7UMaQhI
mt4x5CMPpGtoRYWqnQCLiSaZECFveZDY3bHwYIecTQNm1oAQJ4aBMKUGKztGzlMDdmzpFKUXUjbW
kYYodewxsjAWJ39OJGKfWkrOZTxMx1/UfollAaEjTkWJfhXLAjJEGYW6Kobj5izlzVZTUo1eMoi8
kB5+MEFTiTiVpwnpTXY5NYNjH95U6dDDMo92Es/8VGQjCN6RC2fwuqVLlauAs7V4ls5cGaOuLiUK
D58AHLG9+KOfALrfRCMBsjXVkMSPAFjhF5NqKs8zWuUBHXptRxHnrJDvvMTL3NrX+neBOKMndDZw
UY/zivT0jRRBzxvnz9AaoEj4CDoz/I+XvCAgSnXJ9CA4UEocLpG4KrtNyS8hTWtm4lc+QnbGRnFZ
uoppyyrRMi8AP6n6KW9/eZPFyMZWLROP/59au9bGSaP9XSSahVjZaaEyjA4RMHBr4yYkxAdjF1yd
EcM77EqDOBfUKmh0CQqwqRBpZmi0Chugs1q01r0IWBLoCLe47Uq63PgkwydDpD9QgHxMtZ0bQ0bx
dChMNOSX2kZW/roIsk2+wTDIiCh8OzN37icr56WNWspNBbbMxxkg80P2IhoCeMlDQF9suPyFjr3E
njCthZjyMkY+/ChKCrNNaHoEQ9DOWIPidAJIiTTxmzOQqPUbUSwygPmRbLrB7ubU3qu85FD6g52M
mNsm7NnvWZElQqwDpkOK1OC4dmZ9q/hTCUvlNIokiRXamlGFO5MAAMtcGKtv7CDbJgNak19KJtGT
C8We+ruJwM1J27WG2SFLi8nvX1EeIWb5WY8IB0iT3nprF+JMCy8ewisT9YZer8fTWg7mXEcTVZoK
mEpwqFsfhaghoi4Z1t0+mVvOOxWvIzokFT2TVTG3UnlWq9wE/HaiN6WmjhoIBBBbowEEPLWU7gXl
vJdBogmH/EuMR9zMyrm7UJLjeBR43o48R9qmWMbmTb+WCbHwTrJvi95+hNjwWIz6GJSRS4keKNuc
+fEC3NHjP+rtpt/kxncJBKwHBNdEawuNtpncrARFAl8+kibnTMULmkImzJ1snvR0lUZnuUimtXQO
DQPiGv0JovlWofSOjjUWIe+gLggoJhyp2vInsanMankXcwSWzJNy9FGil0OsxjvnShu/B4bwKWY2
mrUliQ8zJnjFlhjR08N4blTpxcq34webhQvjwfM2XgFRfYrFUyXvs6K1DXNYeVm6MgZ6tQaL6JCC
dy+d03MEvE9P4sxJCAHIVYYmFIGj6FR997OOKlg4hM0w/BWoyAxtVbrfrvJVIHgOKxrY44eoPBGd
/f/owJVQvFoimaX9ir1NSV855hQSLASQaZ8g5QBsqTPufXXyMRml8ZehT5MFr152rZs/AYFQrzAu
VfM0u7WzehYCvuElITsLuvSQZeKk088quEZGSx9ARn4P3E9Sc+6jI+GMjrtbwssekYVJ4fC0G5C6
S8simeXmNS3XUnDymo+CKz51KzIlSO6RKrtaBqwalFVRJ+ovQGgncq+TvkhkNzykUm3JUZ9HA56O
BLYsXST1tiGumj2C+1EwSdGzoWuAxMsZ4R/SpP7k5VwXlySamSxz9dQLrnny1r0vN/rucSoM4EdN
+xV0xPr0J8YH608Sn2K/L9ApZFfygVALLk3CXT+qu/C/a/P0xtKjXFzjRFIPZo992Z/T8EQwpVp3
dg0b6qMvb0pxnutgCpO3xnSn40hJblwAkrAG7uOwmEPGYcvdmHZO0BgvMetmOKwJ1EjFp2UeHApm
y4MC8Y5tGbML25mIEOviODjj5YUWrORipUD5o5JHqBqqK4M/vcYGa3XfmowjAQpsfLyokV2rZJvp
pst/F8XFuPHSv41SHCmkhmaCEuleRExNntUBDK51vgpY6OyhCrsRs7Lov0N+EaRHXGyTbDhQTIEU
c5QLCfLc9ciEITX0NJ5ghvMUdRtV+yQc7R6INFgzDIYrHU96wREYBe+CZl+ubnrjSAZvgB5CXMAP
uFjrL5teB51snFnGxDSgZNhbSB/0jQu/lqvvfDgayS3B/JhT0FLy0jecgAlTDxZvAFJm8qlJiCop
WjsZN5OJ7oKvhSxpZDJsJ3IMlLRBOVnIawN3FMxC/TbLB6S/hfF9wpQH/F9mzfRlcubsCKqaVPm2
/wGzNVSG3+JeYE1QFdq3O/Qq8IN5bPeQaeMSqZcfj794KOGABIoThxUZVFjg0MZwudbdEVtodFZq
HB2oO9EGknbLwEkegwEhrD0K6NvxEGxyzGWIsfU194wbrCz5NthUUeU0pyKVhtnv8988+5Xjpadc
TH6TDPgWf6NT7BplhzWQ2413BSkowh+ZdjKW+nhZlb8DNsoG8pYsQOXXwo2sF8+WLgt/qaVL06aN
W2ULmiSIdufhKukQFvUAPf9Psw5UpEvLmYBZz19DxYUdasuaYUj6yk1KJI7uTO6ARuZi8ZIIeInK
/0Sqlq51W5jWMAUz1c5IIirAqfmxM3LIwA9C1Fsk5mHWoXrVQnrDkIM7GVy1YyZZaciq4nQtYgkO
d2V5DKV1224JAyYv6Uoyzs7xTx3Hak7TPAuLyYBu4SJklE8l5K41hjBIdAm8ezuU8669YuOfRLD5
XoUXFxpi7iPOp6eOgvt5zL/3j3q+uec+xkWILShIlspCm6nC3Am2pTBXCMk12aaJK5l7AHhARhCi
Yg3zyLEFW5aas9R73GTgZ/YTtr3Kv+XZPY6+wQ0T0uVZdqUZF5+O3xdURir4U3K4Jp3ZhaS9BkJ0
1C+3DBdR8Xslc1+mRU75atnDXk37ipWPRaRbP5MPvUtQ11Ko/0pIvEB78pfMCJeyt9DiF9M9A77Y
nvEtm0ui3MkknYl3UAxNWBbeh6ybaStTknfx+D5yfyF65Ch/guYtIqYHA4qVS64fawZvPhEKCFbd
mYpwDjVAo3knLlN6FYsTsXGka371gB/jrGjJO/J5p2F5QTTC3ajjuyI3V7xqyhHwj/bNHk0uubyE
J4seCiLv9aI5F3+L/sv2CjLldbMIuMzfu58KinYQOr4UjGRoGqL+O67njXXzgpvnfSr9IrTnxNn2
IqPhgRz/ea5tMnlbx9gvGb/IQCqA3nU2zhpOR4DfUWeZtPWxpnKvUUvaL7LwqKsHWTy3JalBx8z7
KNYWcCvN12PQ8U+eL4jtwli3ZIy14WjlYGXGnNwZDbbnaihxlWtTJ9r3zZl0EdO8Z8ZWIeUPwhNa
CYvlcMv0L4tiV4Sc2pcGyKVlG6199QD3uXykgn38w5nH2uQ0SvlI8M3UfaEAKpwljufOe8tQqRRw
RNaMws2UshBlijOcdvCovpnJl1C9mhldd0CmYdOjpMQkxqat8pz6BLaGA7Fw6m6ga5fs3Hlf8Wy7
k7pdWOEOjtrGi4gOqSNd2x4nxpDFDLilzQApDl20RCPFU675xxGNHwgHYPhTvL1c99iuipmPTV7d
yPLB8nEErBUiYkA4qzPxsYC8lwB0YpC/+BxsAT6aCf9vqA6R/5aJeWqEj9UsEUqPmugEwMZs304M
wqw9qZMmsspWO9JmuCgc7Wk1D2mnqRML1YxFvOBOJK0VSYvwDJPxLZkOvNVMmzawHFIG20tnI3Vf
4+lCQhUIn4jpAGx2aljvlJbwYlqrpDPvMlEYZxcUpTIHxhiLN++9VwrNirKdYhJS+MKrYn4DkfjS
3X/0/bwV5m56DUhDD35b4n8sZYk7cYZJjgTSP1Qa5TxbpkjFtG+wK3RhpcVs6u0SuDHGHXLNymKH
EJUXpiN8g4bS/+kU4p7/i0yNNmciWwXWw8lewfAOhj/eP9sqNy7Qp1wvgXqnEnfyPMMGxgiAj3QM
bY+WI+bJKxQ9RW1H7eiUrRi+LiSkd5Er0dRjunZHMalEhRqoRayv5OgrLzgyU3TP0cGvV6m2zQlg
oUdqUE78etLOQCKP5sC3TiKMutRSYwPzm0HQgETo+UaGmeBCo4kCBO+mwlRpwcsyf9qGsRnzTDoj
Ezc2ySSYDM0OKWajPZKKq1q8kRY1CaSl4nvj3SXJi7bYESKAVHGTLJDPq6t8GSyg2audoRTHUrry
uMDsB8p6FPFr1v4oZcdMPIjRExIJ8bnAkW2Emxb4vhA+VPFOewFrJBeLhM44N78MYUW2J45ozMab
VjFRRjcIjH9Vbd2Gpy6ld9VWFYTPGK269BXtIuZmZ1oR6xCdxyOgD+6Nsyt16i5XmoUZ0lalGQE2
YOL8bUlxzL9M9Q3AEXL01DxFqFtQlE61aM2qMDrQFlDc1oP/+sInJbBBx5tGu1xWyMBZhfgNUh4j
AAFyuoUIrHIgrVeLF8aKRT+dIzqOP2p6lD8OR621QSrZ09cCxaVI7EnWKfT/ymij+DM3XcCwuOkt
RuA/dBzoOdMxiC/SVPoFXBBt49eBbkgKbM04e1XtQJKPtwgWAx76Cukb4nREJjYUQyBDcsvN3KU0
1BXPCUOf0qE0a+cEQkpgcHyiLrv9WWhuCCu4Cb/QRtqK8rToJaUwESCu1H5any84Bi0W5uOE0Ydb
CCe7fotIA0cYo/81+JpqB7s27CXjbMhHDrZv40kP58xAi0r9q4ABRsyT6wMHegkhTpgoLCYKdE9e
ms61aF5W8g7B5TXw0VnUD5wDaJ2rFTXzEzdb9e2nVslHRwVAxkt4Ip7LY6JgsGhQMwyog3H1qITi
ixVYpFssWnnlE29pnkL5RzKPeoyvmDh9swABdqiq8kGvpb0r3q3iU5uTetkv225LuE4oLtph19gN
7MVZHL9aZrqGQAO6WykW57jR0A8PNsC+R3cpzeUf/w2pNlI3qnMYGBajS48twwVWMOe0a0fVffS5
uDEKfxd8YEfddwMyNAgI4fatDWVUrhpjE+WbPDgH7nfTwhHQv0zEGJ+1426rFnGKR6PzFJvLjMGf
6SMghpGTqt0U+n9biMPBBAEGfH9JYJuRTXEN8JmjHdlZq3aJUC8KZgKfnnMMedYp6G7vLIFmOhN0
AjhABcFc0p5NI1oZOv3ArM1LUAtFIpacq1CobyDrUz1fVrMcS+MGnq/BmByyDhE1TAHuxC04weiw
9E4I4+tqE8GOUlPEjeCJm64/jhLHgDvOqwS66D/Q8F61JveexAtw1TRZyQicaxJc2HV9C4sNkZgJ
UnTUNIWxEY1l2c2pZR71yYSqVcOqNBe6S6dQPPWFHVdKFN9l/wwAjyye7RK3Ysy8M/Hzi1khICRj
uVT47pcs2FH3HfuHTDjX3qOJ9gHvRjlsQTjKZbscezW5d9LIRunV5Dt5iqY9WSTKn8kqk1avqoWP
LDYReURM8eVSb+SZXu6Mmj8unzvChrMbipxnM1pY4vyb0OOJACjPMwnOPvHclUfovjRr21sL3NU2
yDXcw5hloeh7SycWbh2Sl0eQZu/EtiE/IjhEjROwI3sg5aLOJveqf8rltzq3FgilRtEK2fwAnWis
gMgDadNr66ZAv6jHM41/PXZaeGWw0VPBlj3kLubLpduugT8MYY/XGJCLR46kiqAkShw5VbUtbniw
CDosKtTE9Bjuy5pILA6uxXDjLhqHHx10OkWkKBYepMAfgxcu5fQerPinCtt7Z4lGjyCMKwIyLDUW
0p/KjrXR5PgeTUxE/se7vjn69T1qfskMxDzgAiHynqGrLEVnIlTPoLp2g8InvnOqNXN8cSIvu+Wy
o9uvYGzIIP/DycdTUONxLC7khQt627GDufHd5bxhcEPiTkrFNbDhHpBGNsdEx7cqLH06vUHA2ImC
C0MjOacB/kXzVrGn0yDOBtw2R8U4YggcS168har9VdE6AluR2CjGvTrGAgWZRtSI00PgImtJnJsn
cUIMa48zDm9R9cyx4SqLDoM8dy9/hgc8GS/7ZtbJ/HEsXCkR9Ucvmw3dzB1Z7glv4IzmM39kP9QL
9R6jxqOJfvOcodzb85i3EtNs0026sptatLuhjxEJkH2L2pLdqS/Y1Fq7tpaMCV15xTnJ8cwLgIiM
/DrbF6ZeBk/O14iNMqvzRWRu+YlohyQCKQGyzJdZ7Sw6rjPDsXvlyIYjwiDiuWLWGEFB19taPATj
aEiqo10UXBLEj/jAuE16JkeQBJJ9XF+6ZxUt+PPV4MzQIJcr3uc8fQgsl03xk9MEz4VLcyUvSTdh
MIi9Dc/XuFvL9T7UDcAiPi7nz/+h22SUYAk910d26tSAlhOPXu91WR/N9oNFQUCkEfQLL1xcXWMx
+imH8imTI0QQac18b6L3Zmgq9U+jJJPIIPKAXWh0ATDs0llWJGfZ5AAiQrj0H6OA66X78ZRc7dg6
eOHajB8dU3eZBWgb8AJG9xF1SCCL+SS0ADOqays5kXgtPd3+r8jjwMWVXwCPcfJH/p16nUlrhdxj
WBW4a3zcVtI/xs5rOXbsStOvUnGuB2p409HSBTMT6X0ymeQNghbeezz9fPtI0yMzoZ4LVaiKZBpg
Y++1/vWb14rTq85oQ/yzbmDmhFOVj7hclJxiBAYFUi82EbJgtQNWuUTls6o+S+VOsbcTnEtNnVNW
pclbRsU9sfpT41IwBMqzV+bNprmSHQpneZ5wOlGIQjIo3pjwG+t2pbSr3NkCi2VQpMBSuy+tBDow
CBJiNjYpICmizA6KQ1jQAig6YuAKaSxteXs35y0xizZrpiQAnBCQp8l8Te33YnjLGJw9MYuowY/H
uZVZcEKYEmvcE3bPdG+aaJH6vdjl2fKEWDjnGBpHQgw31DDYJJHro7oRYdzahj2n1r8RbQrNzKDq
8+ocDt8tNEkeVyyPwuLKHj3Tagstm0NddUGmgfAvnX7EUwKLNLa/Dbvn+OewYnHbuP7Al66o2HtU
5rO43wbVljphbKApdYB34FnC7HUUvnoLby5RuwGMJ8pZdOmxzn6HuVUIGu9DIijGeOELW2TYHOg/
ZvxngZCIm9rd+YhUjN4HpzJzmrHZvNdoD5cDpBNgFa8FQFlF5lZmQYwcaVAqNFROmsPwrzrzJIcn
AxK4sqZe7hEOwo7CXt7c5SEzn4uocyIQnZsgeuovA955dbay9Y1O/wqLH1InBnvRHDqLsQQ8KiF5
UqwM/rLNT5jJN4o7hZ+hg7KPjaY8wEORkR5B1M7y5WRvGWv2HQF2otQVxLdAWommjNoLBAExIq3x
ltDAeDwC/TPlypaMClp5rrTz1/qRY0iiQSdXZ4HzkCqEE9gyyLAcjQEy5BCwLogLkFn+p8i6tTjM
hV+B8uHZuKe7kVtjVM+0fy4QDTU8tMND8kFpqUGgNffMxV/ZSgUtmZWKNFJscZK1uJtkDDT8J2Fa
F94jIiJMULfAuJrmUX+RUQco2jbFRCrCDagoLgFrM9qj5C4lZCzrpto6pYmZVLtIx6Wtz8voZIZb
8ES8k59615oBL/G5mL5eh+wa8a3VQJ6RyNVb6VyPhHHpOvQPJoDZ7J3i0YC+YbmtdYsw0QEmMEEg
8Xeg/MAVp3FV8yKlP5NB550ucHnBlOJJY+se8iUjT2FfEP7WJk9oV3f9uHYmDdITNiPnlokbzQUo
9qJrN5GIXzDZo0+2dJLNh8fg3zkyFCAwxRk2PdvZKM8Y0TfpwZSZyU9b9jffgOwmCzFjROf9exZh
ERv77pCr5ffg3NjQFEuvPuicrDRtwtVwrhQHKQKmUNJFqmNUBJSHhBlmCEvjuXKkVdITFDTtIkjc
IQcc1m7BE32yH1yaGmk0SQaqutPzI60WtnYcpCoc3qMMOyhbY0wglpjObJ9RZdGxwRrtrLIWETgN
0bBShI6QIcBGX5IzHK2Nz9Hw3AJ3jggsJMJeLWEwkV5kAfSy//bVVQbiI7p8umDz5UvUMPEXy10u
jr5zjL3nOvjIu5pgNvegd2gFAKiMUwbKEheEIfBZ2on/DZ81Yjd1a8BGrckAqOlZSxjgdPfI+0pt
Z3DTUNMWS7RE4xLadjt8iI21IdYhKI+ZhOqDzIqMEjGHuka6yw7NrYmrQFF+xdq9RH58N/uX0oK3
jemGNr16jMyM7EuzmE2r0/ygNsqTNb6JRrWwDLdSz468Ad+wlvGaeUcz092C4HjqUmNYD8OrsG1L
YnpEKOW2Sw8A6YkH7t5ndw+NZWrSuim8rZa4AU4JErWuugr6RYaZt+nPSmq3rHlTLQtjMb6ix+br
9vIcVeBAFURvP5gptBKMvZtNRmNC5Acvytn9zHJjviTsvLT+1VAemPPw1JGNSt8nqGjtBeT6iSaP
DcLAxYuvUlNhNOCrFo+CjUnN8PYbEU2vkUQY10eKBfi4N62NNr7CMi3tNUp/w7r6afo0+sB+oidM
3/3wUxPIrn8PoEC2tYMmn/F3ekzbc1s81eQJ5DhYiJdG54LkQK9v8Qh7jFpwbDBrCWGvPBz9atE4
mdZN8Hyd9KjLrz3+R6RhljiXYjOsuFq3J4ZOUpbMjULzM2FPG0Od+fIzRrpwWdK11lF6ly/mF4J6
Hbf+OiQhiN6698nFhh9NgNlMYEkgKBLlmiI/eA5FTQaAAe+D8wljMGLHCkSoBG3OSPXAqe6tUH9w
F/GqXV2Twumtpuw9ZeBkaB1/A4wBdAilnbCaCxgZxWIrdKTrjtzAnOydNxWqQWh8mtGbV57HERYv
5VVLnSwvOwc4hUw29DcvIf1i2eM0/MTgs51jHcr0ZmJL0INDaXLri5cxfy9IfYvgIapNcVS6ey/m
IyuxOyrMd4IeOqz1A4xCKiNskPCp/ojR9XvYxXpJsxhVgglQI3XsrNuuh89PrXV4sbxkrkH04Lc4
USDDnpViW8mzAizG8lfSl1dSwZBL5s2BY4ZlXq0zifhp/zOLHGpiSFIQ+ttVPXcARvdiDObgk9AU
p1z/VgYS1cgU07tlQI/uTUwdy1tsL9WT3p0b/Zhn0tNnjhlVuxY6JhVvb+cF0O6pzo885ZZ6NqsO
yzwwlKtZbAYJ3te8qTdp+15i15amOfcJ83B4k4TK5UJMvpAFJXZrtM8IPoSGefPCbF1o+HU0zcMT
FEBGyb7+xmQCu11HiK82DF117n8xfJYwgj3pU8lWAgAG/A/i6+hqS58K60aMlxhfR8F32J8SZ9st
+wh9p1kisKETeuqsBfhQHa8GdtnIpNRfhspZdU56dqDl0aC3QGDGYgHWh87yDW2PQxukC6ojhHlG
QXhU23gEsul6k7ADo+IOjyrGXqRnxvA80EVBo4nfuifsRz6A9LxyXo4ueh48gU6aSeNafWfaI2/A
d+XWHaVwEaLwg9CGRQTFGQUH971FeVYJ6/DiKtF1yPJWUxUU+2TqOne5wd1/K32AwmMiE9YXP/8k
nZK34hLOLFRpeH6CqjUHpkS85r1IvyDAQTEgdUnCS+row2RgMVH71ldacDGA9pqTmJ/6ACdDuHOS
z2K6/Q3vC5BdiyzhaIlZoRR/mNraJz+q4FBQXimVo/W4tMYDiKnIaJ+Wgbmsk1OmOzPN2OEt105g
XJRWy4DuVKkb1+n6uZngZaGekLcBeqcAYoIbJCZHXco1P8G1zyWPuhH+VbixBfTLydz2NXfvJtk7
KTngdsHUU4id0V7r21K5qpBPJ6DCqmgWEYQglRXiLyLcg1i7tGAtz8DvCWHvivgoe15gXCVBRi1Q
ZzalaJBmNNHUQIwNIkE9lz4xy4UQTwfENDiFpmfZVPvxITljwJ/gERIz6OyvgscHnqPGuJbQcrAf
CwFWzQyLChg2hcYBGJ3TpzMlhEb6TfiJSwxHeBdb0Dlhp+MExfUVdSVYC7Frc6mcU64u8nwrcGlS
KoGXEu9DLXngv4fpBXdcpkI4aSR8kDJ9KOWzQl9XEyAwCUkYB3eC1RYT1wz14E7lhe1Dg2O1lr/l
iDOLHRPdIf82aoScS6YmtTe5XvoWy2gZafqY0lk80dokvDMJCzORFmMG1Q0YHsImVTDDanJOXpOG
FfqKysHzm4AJmhm80ISzl7NL4Mg1WPJM1anFSNqJmen4znuRf4YUkfW2MffpEgOvbE08nttZGPEt
xSwOKIb8ZkbKzJ1pCkbMezJWKFRBxRXKHENaptp6avao3tEJM18r9thnoQEx80UmrJ6xRNhJJlQb
ty0xMdgk6D1k4xKgAMLtFEKpM+sGh0b3UuKawcAUKK221vhQIcpf1OO2vaIbtWnDEuuEbfuT125B
lwxESDZ7zSqCtiV91329Cop4Rs4YuA6McjQaSB3yCxtLq95C85El9lrlBkYMylmcwIXLttjpMjCB
sdRZARbsJ9W+h0hVHAbPF/buOEyfNIv9ZPU8zYbuEgRYMX/YuGlntTon0mtRqux2xB3IJhvMY6xX
4E6hTSq2irgepXj+KdtHuSceHJr3PLYfFcVw27LGtB3uc24Jdkd56GaEtS54Ll2nvUfFlUgKnPCa
WYGj5xQxh8HrZlVk+96R4I+CcmLOVbI1Yue8duTn6TeLS5wounNkVDR60IjYVMVkHGKpJZxT1a2P
IpbAdqLpziEWqXaFGhfpNEoQeV9FK022WGBfMS2ghOtMdTSHR53hLPdgri1FELL1n0wj2gYAEngq
9B99cVDfg2KF3Qb27RwD9CI51nhuLQUAYTuEPE9et32FJvARTidGhiOD85qt0QmZ1tXnsTja8XNv
f0XdZy9PK8IBKNaKBJqXdTF89gEFW6aD3C7pslOPwpz4EB1FAJSVvx4wHffP43SU5iwIHAaiWsMq
l5MvUhaeHaAsOrcu1Z53ggmeaEDW1PQMHtTuO8XeJcg+8vBVwgSuegcixTnOIL64AE04W09fo33A
US1QfgwyXJ1rJE/zcHgz8D5v9pLzY7R71dyoaAK8u6NdNemHhTpllyiG9LO2Ud0eVXWBkFBDH67O
rd5fawlFACxEwnTnGI6E2VGzXn2FJxwWkTxupEXkltGSRlIcqKKr45PDB1tI3nWCuFF3aLLg6xti
3N48ZMkVIglV2jDbV0FqlBjz3qN0RuxbKAMj9Eeq7mQLog+WGtti6Nl+GQtBUCJpginvGjpdOMtf
VUaSbUA06JPNxKTCkOFNJsC+X2pYQ6bhl6IhRFcuZtUyMEMFNd4GpkTTcliVS8gZxYqFaK575vph
9CyAs5FiNGTsadFeyxM0Wh2XssYtoAZj5dskgB0hxaXZgLw/4/E8C5VDLwNCATI6Aw4HV4uTIGep
JGjnOCUh01CWU26B9TjrccUeLXogLXNRRgtjzRqkhOq12HAmdOEKkD6eXuoaM8l9pp2T9NriJRDu
UN9IpWuw3BnnLJwlXblojTCzp5Koi2tKx0y4D8K5dz2L4eqtCtpthUXJDGiOCQV09QH/TZq6OnrG
3GXIfwZQEYs+QyhVGhW0L53b5OcoPH8GXD9tXW/TcVWRx4btT2OzdzM38ZqPtP7szEsw81fD9BUE
ZKigPogXjvGewqKtbr997rbwA1txAFF22ksvofbYQmIg+AEg8jugV7PJumwPNU2Vra/i4hEMF2XK
efI2JYsv6naK/5iCvf3QnbU8BTtTrRbOSCTWS43HrRhQM0lmoxV2iXINm9I8SA7EWuHkxkXuhfGT
IHAy0yJBijISZ07/PSW9rEqpb1qT6py7Q4RexIAicJnWGsRpgmXHlBZY7eEqgPofLUw3njpY/DkT
saJagRgZqqsz30nbiszsnGBFkM969YwvaLvglhXlyUCghVu6tWvhn6tc0ZQmXu5uMrYIIQy/sdnD
d511tKPeSXQvuCMLerPdLcW0pSIUsjJYh5z/lVIAE/VPMST8Gqauw0w2lngwsXsCDpxcLhVeBHq9
1okozL8qHdsMCeIVx9fEktAsnstAJyVdWn2CcAMzL7CA/KtNjm59CB5dQwAHfBJw6Li5xhRLvqE9
0eVjsTqrNQTCPiIifEHaAQIGbQhhCU33qsEYGs4ahuE+wR79cK+w7y9QBK+1e47xWHQ1VHC48aQW
Z4UevKBUiN8mLAPh+FJ3wuGu7hM5O9Q54NQae7oTrfRqMTQnXQwiRIFov554Mw1HxW3HEFd9dXjI
UMwpKzE4iDnAsH+0jTuBkMybt8zz6Kv2pU3c/LzEL1QgF55OV0tTp423RN8yfJBJtrj5xevvzUce
YXvufFaSIxweaJ+5U9gLJrqrRoCgGCz2a+9Soch3M3kL67aVz1m7Hi3Xa/CWXJUeLzfHDwCUSUs2
nhUvjeJQ0IsMmgz72QV+nfDLynYd1zNAC4g8hKZbmcufCa6CeHjh8L0XlA1FGNQHBlw+7+YkB2vY
b+TexXhX2L1AzoShERTkRL74VDDeuRqJWV2lUFHK1fQMPkN+0jAHfWc/opGLgmPLo1fHH1b/GUbz
DuFWDexwq4K9bF7q4jUr4Usthclh71KttcyeyrrHig9LsnKZ2y5+VWUB6dz1vD1gSB+/aUJrHTJp
RnyryWxyP8ZwmXrsNiSGeh8aww8FYeg6ttZipu1igZoM81qtKBkAr4P9WN9sxBp4qZN46rFMMGZI
cJHY+CxEfV9zDC7w6QzeAYcSBgFEcCAZgqbPpqczzhUWN8UGkUzY3GrlMOp3C7cKtH2wQ2Nv6fPA
dkB567zYTMMmC+/6mKxM/S1Xn1mdqoK8Cian6GAnqEIlZ7uFKgWXmmFaYXuLXcmR2ROnqWi5JrQw
/YzUkKdR/agUdF1uW5wdUptD9Too7ypck5pnO2znkxnOHPt1pBCMCU1aed6mCfaa/qr4Z+xfZW9T
6PvE3ETJ3gzvjnWDwNbiUfE6KWvIyEFwjcHxFevk8wRoG5Z14VwDYBUfUNT4ZFY0Vnup2RmUzvhJ
yN4aMXM5kaE1Km7mQz3SRyBRWJfSwyY6dUCd6AJ06XgeVYTdznUaogS6jK7dB+k0TWtJf6iQYRKQ
K1kCpU1eh/xe0G3lW0zT4lbUF13gLxg/z6rnAbqw3H9xQaWWFIltBh1Jxry+IgvCDnECy2+B/ENe
NxaOtbnpgpVXLnJ9hlP1BlvIBHZfDoPTlE8eJrfNWhC/PPMY9ocJoomxzPL3UVmM9i3XqcTnHLJM
uOxmYys7+YoRplq/auFNzZ8nrLgYsEjLUF8keA/Dl13wBhS7rY9J+Ss41JQQ4Nd6y5x7nYIkj9Dz
ne7DC3gSFlNCQMerjS2BOZdTtzcRJfA5yw5tH1YOIFxRfwmq04B2CqZmB5OGNhKzYXPcDYRWV1iO
AKxKLUJ6BFfRCXsDvx3Q0i4c66EklFz7IEaxhUYix0PDRrrov+vqT8Rn7RHgydYHUAsROa545gsL
D79TAkMJsHFha+tUfiYocmxOGD/Xxh4YazJPZCiCwKKlwuv+N3E7+El6HuYJM9j3fPxKaPjMlKgM
+QJ9Fi5Nu8+8ZjavpQdGSahEsvwi43OS3lvra2IVSFTwqaAw9s/wE8KQSkfZEJQcq3dBqbOxVn3m
LcnhxGOZoRwzAYb0mLAU3QKL9bnXH8XYItXSWaR+i5yQSLmPwQ0uteZDz8UFYN8pxyoBFtnrzUZq
qLQFVpd/pYhbKPRNa8XmIEZabYhh57ODJyqXWpkeafPk1D1BQQxo2L+DgMPAAdq1d16zJYeGu6W3
S9HUq7dDkOIRgNs/rxhrO54cLFE8vBqPwucKS6xGTBqS8qkGIEtqY9ZwrETGAYRnwPRI6V/TyHhK
hDGG/8Pxh8/PEJFNkt6x/vSnkIyGg5mcE/mhT5h8DbdoI/Hl+k1Ogi1D7IqQ9h3lVVCeRrCshiY3
N78ciqveP/xeOEB/zVbxAfJ55Im7vCVQ0QfvO+Nr9VjYiwF3I90Z3Jdwpu0SagsdOThrpz4NSgfQ
gHnFNXWrYV9mpEm5dHFsVy2l1W+Yr5234B4pZngY4WK2s42ZbjCr94o1Qw+yUafiVPXw+TkJ4V7H
yRvarzSBjL0kc8fTxc0q/Z2OB0SI9lvsdz6jJK6eah4VZaXSsaGTRnRS4WnAxrFX5W8BBGMMV0UP
zT6wt9WYiOLx67ypSCnr/BFIwO+YtA+fiY7QEOO3YFUBVztbvXvYfDLlIUaTltg7jWNgzQz6anOb
Uq0hf643vcp+JxSXB5bJFK+ZLrGxYSJCRUNaLmDOiJUmeTaQFPEYviNow+xTwdHJZstxQKuzjSJv
ueD5cCc/DSpQwFV/RHDhqe73ev8+DVulIq5xQQFoywBxxD0w6qt6Xrv/KXvcTJeAPF4Je5EB2Sam
YBi2Bqbau2mAp0D5DLQJUOJAMlxZ64BHrrvmybehXIduge+J8w3yauXfZX6Mw8tgbsd22TQ7mPY9
nMEaDpi0H/SbAwxKQFx903ks0ORGP4oMAJgDO9X3Kbt6n0Y/t0Mm7Ts7OIGYdNkqoaZpAU1CkoLy
T2JsGVMn9FHMgXQdSiK+0gw2OnysYDZiO5CuI0IHk8BVUziZm4j0EuXcjMBF7pQtER20EhQcnAOh
TGnPGeTw+trFpzB6HaGO1DGAw9Q9VcahkSAF3TJoDxj65QworyLrBZhHai7luBVm7RQ9AwFFG6Z+
ljW3K6bix9C/ePK9KT9q7RKqX1KIVzpE+2Ib0325vGUQnST0elW3mLqVr69Ki8c2xi1+72XYtjwn
JYxJZJpg1t2aBxLPMCbgWBZjXzvWj4GCvsKUpV2izkAe788a8UHMLthU2FjY8qXDJofNaASdOXgF
jshrk6xu7s/w1KCZcEWyb+MNq4xgRyAiRpCAMIh31Z1HyoO8D0O4o8SUWCtLvUXSi8P2j9WsoBuu
FVC9euCh6ZcjYRr1jx4VbsW8xBxXzDlSVIc95kAr1bsN+aKVydxZxr2EWc/eCr8n+HBd4Q4jy2BW
FDPqP7RERbJm9zWdD4/JZPRsJy5BLWa5IbbebTiLQ1wE8GGEbgsZjOiNMHwvcbtBuN+X+7Bd6ibd
4g4xqplehjpFpSWoem4WuAXduUWdPD436WevchBbBl2TsIZi1k+1FRFBDvqa763uaqJgr6sPSVvY
g+BpQnap8Lwwu5OpwqSJDqXO0rLReyKM2imYA8Q4LqN9RFqN9RQPnQcXvoNSr6/x0aR90Ml16CBI
IgXB1kVMHdOjJEVkMO4GJiQtWuGwe274+JOBjnOOb1X3HMUEoQIF1lj0Tdayw0G7XHbDBjMuP3Jj
69I6VD7UFwrKElSAHR5iAWRMRC3GHvve1FpqOD903U7SbkX7kRoYhj739UYaE7rzBwPDCHUM51Ny
gAjbaHsDfo11IYaAAUnP3onzeBqy1KhJtgS56ONnVexsEOaKi7Xsh6027YvhOEqfkkj1/khsF/ye
DPpJXunRO1wdS8bYBBk3Hq5HZ1zm7I8ZIgMNAbdzL+vruA2zRw9oAUYtg76zoMzmB09IE2PNasEB
Cn8DxCjBSX584U1BPjDCDWVax/7Hzh/ISVsQsODDc1jomwSDDB2ml1uYvBI+GhSW0YH8TItpR9Qf
reE8lM95f894YuoCZ6PxQ7JwYUR/n4SfabHAsdbingUbr1lJKtCM9WmbFwNYER45LQP0GeJlCxrZ
uRpcpvbdwLhFUW4kHjTWNp+2jrbRs3oGT1au5zPIQ0TJyJDvBeSLwbxhHzGuYTVkUC4IemkgSRwK
jHp94LqCBs/U7718nbJP4vZEldNrK4nDSdgKRshymF9XjEX5SozfM/82xs+m9SEeWbDY6EXoqIl/
nJX0KwyLwNqN6lIZW0U9E/w1iT0CjYyVu2H42kK1SjnhW7r/JAAXDV9FFYrqgOYXjzO/hXHx49Fm
43KhHDr/JR2/EzOa9yEgy2ATunc0eIjzxYChVpJiAn4qDCyK7eo6jheSXVMCPOIP7gB+2gQ59Mxp
BhorVHGwQvAMhblpLhOMtvkrHmzo+oxr8WkobMJ01z2xxhSksf/hQMWjGoXuznKlIeKmVCr+MJYH
7HnlohPqRvXMlCPlO7UGc2dDREq8194ZZ960Zrdbx85zidMWLjLqV5XdC8YUFnRa+UbfWGACyWQ9
X7PAC/2FT5+EW1LQeU7L4YiPdIPw0H9NiQDzcFFmin1zfJTvqATOGmpzzG/FFCX6rPtvLmPbnyx7
G6bPsrMEFKXatMNLqp64VLa0ByANfIw99pmDq/UeOabk5uW5BOv1+m0rHUH1RtAnu1pknedK9QWL
35beKj+wFROMDQ4MWbiqxbgFsbNYOD6yQPYA7YttkA7bJyY1nNcGpqnlU6sW2y59n4AkkST5q6nH
XmEXGncFOKVlwNBjzoMmzuIEwzXtEMRYCjwkc5P6OWAIDQymvhqTBgZDC74RHq1S89x322k5RRve
OhmeRfXFF8SDQnidMNIrMdpfq/qpIiy5+1bGnSfdC+s4Oru62JndmSECpqjxeArVbyNueALPVX2J
6osq34vslPTzGJwqg9I45xnxBzIifhTvbqa3nuMuWErTCpP5qnjJ4462i7GWj3kvIpKGGaD2bOeX
0T4VIP5RelbBIOHx6h8B3k8TGmpgeXz237ppHU+QllZ0P+h2cvkalQeRyWuQNDeBq1FVwWbGZVmB
vdzhN7pqrWcDHi9Xme00STfycFKVAwE/fvSse9PSKQpXjSPCdI891HUNBC2iUuA9+J0AR7G+BH1U
OYrCTW68J6k183r7oNYDneFGwRxbWxvlm4aFvaNLa6sFmbfOJbPvArEcpx+dF1wXonrZSZjy9j+d
dMG4Sw+OIzQTZL6LsroWfTKXGpvBd7sGZjW7L8z7IF/FnduCjTeYfy1jDJekqoHC9DUUX4WGL4Tb
aNsEBd04IsX60SECZP43rHzJQ3r/1hWvbQMOzFcHkj1SuBtMtWDKxUsneMj486mgwxSTiylzq2jX
4Lhl82hjM2qZNNZnn650nDGgGPBJ1teyQnMRg8Z6Zzw1tfiADKCudon1oRtEpcBjTHZTse7NQwkU
LauPGPsQvPdw7NQWifGR1UyxQBchQzl43FLOx69DclcsXNTRuulU+SPZd4xNlAhIFhq9cgn6115d
OQO90HP8ntuQtBp2nQCzqPrTaClapPcJ0bEOp8QShkD9llxiyEx2BXnHDfnIRsU5X0H8+azxXY0Q
D+3YgIoC1h+cSzaZejr45TnHJEkyaImktzR+g2lGo1KAWEDZA4VxSB5gNofADlZCGS1k5kdymbB1
bXpSvfpVo7ljuyn691JgNw1cvPaCyaHmdIDMO84+D+A6oX5rtXcPGGwCt5k1PQN42qggvo9oMryt
na6qdkW6CocihyrnV5BB0NBgeKgsQ+XFGCkU40uL4wznFqNlXz4IkWIGVYRZLQ+ZCsROJLorDLo5
N8X+6sPZFzz71FgHJFNQQGgbeuRLb96FKkJe4RWGzw3zUL6ZP5zNYVOULzmFidRB8hk+BLUmql3C
FEH/ORo8eO09IL4JQbwLhND3RRI2GdJn5P1YwFk5/KN93j0mRFISaGrLduQNV129W9Y1l0EzuHYK
iAwbIMmjJUQ5Rkr6gaxiYRPg8baW00DOgYQsXJIIBUgetUQu3DpKX9LphWH1YUpXvlHQir42+pma
CtZ0zdk7Ta7Obh/gXgH8EzgEhb5P1TE0NywmQTZXfFTcJscuqWe2ROY49NOKfHEWrdYII40SyO2n
99+qEOgWgn4Kruy4DgEAZDo9w1mLxscwbGjcbP0o9ed+/KrKdyf89uhBSpPsAmuTFcg7rjk/Jz+k
czB4lrlzEFfFKWYSULFswq3fHGTlHRhMYGJETz8p61z83NPmju4TcxZDcnuRKgXaD71mgEmHBFjE
TISJVfT49cd//OW//uNz+E//Oz/lyejnWf2X/+LfP/Ni5MMHzT/9619uGAnk6e+/+e/f+ce/+Ms+
/KzyOv9p/u1vLb/zw3v6Xf/zL4lP89+vzLv/7dPN35v3f/iXRdaEzXhuv6vx8l23SfP7U/A9xG/+
//7wj+/fr3Ibi+8///rM26wRr+aHefbrbz9af/35l2KZvy/UX6+TeP2//VB8gT//Onw3wXeVvGdf
9b/81fd73fz5l/UnVbUczTFlw1IItZV5vf5b/ET7k2aqhiHLqqwq2GMYxq8/srxqgj//MrQ/GeIn
/KFuWLKmaL/+qPP294/kP1mG5qhkNtiKrRmO/uv/fPt/uIv/967+kbXE02MJUPPC1q8/ir/ebPHt
LFl2dN20LcdWoXnamuzw88/3S5j5/LbyvxR7ou2L0RG2nTa4ipzZT0oiX6Q2jhalk+wzBdVANurk
JogAYTOPIKyYSCB6UrZnfvrdpcQ6+12NtbsNmQPbMm1myh1so5rIqIRoxtwv0CpZWFuXlRvFdXdM
Cm+JAQk1YVVSgOiNwSwsOSmlulYUdCZdm2+zYKDWMWBlRejaJUWRllIkfZtSHZ50WRn2fpJT4lkE
G3vhiK2hjUpFK+lYK3k7JV6+tPwQn4lGrW4mym3JdFAfGgn2rxECqR6781VO0eeQps4p5nA+Td3i
79bC3672319d5f9xdTHqMhjO2qamqar8j1dX1ke71OwKYwO/OCXUHYssN7DuyEsFigRCLUdDk1Qu
GluCRtBEwNktmV01RocENFWrOtLeHSXZq+zVg5UN/8PnM1lh/3z3DQzYVdMwVE2VZf0fP9+ol3la
9SMMSOfFKElsY3Rz9CpF37aDv2l8KGN4DlFmRqIOK5F+xnGhLycTlzC72Dl2zxTT77yNFaGgNh4S
k9pC99VdYicDji3yLnbKxxj6NMGWuN9hS0ZWEb+ZRd0R82ziPsIKSLtpN5XUGW0zdMtJLV7lQGam
gKEP0RTpZsKkEcNuvxCEoz6YXIm5L+M0hYOVkqNO1e6gRnTmOW2z35nJ1TADBU0LdZaBScqkT/KT
XIQ/etdIh9yosKyKtL1nWeoRO3smCDRWPkNnxcP9AM9hbpgVT67RN97m9wLJ0qmb/fvFof/zxVdk
VbNMTbd13VYc3fynxVGYfjiwGsgKLmlPjAoTV0ebNgX1C6REbO2zxrm1U5luMZWXn6oRuDy2nL2U
WZh6FyQDqCWNghcqG12Xz0lW1NuA6tYJut1Ir51RwLLgu23cCiGnV6gunZ29TTT/zXDq4RDxMGGy
pyl7LaJyVX3om6av0x4lncEh76/DCktyK104jZW4uS5TDE5ts+jETWuGcuUkOL6JmPO2+W6NvnX/
/SWy1H9dn6aj2lwnQ9d09fcl/LvdKfMtubPiEkJcFM8L3JkLPI3Xpq9g+pcO205hYK7VprNSZPzB
vQBxdzlCa7XumpEiiCuAAOooTWedGYVLQ8dNCEm6tdai7MWxJnNe5xCPRjx98olYHduBE6nZeDzi
PaYttJqpdSVB7u/ibiFLioYNYvPlWwQC5O0EpmH3HL4hNhQTM9MUY5YAZ4STbNhrM6TldUJ0nQ3m
tWvPgzgwtjGqliSvGfykOPr3LY51VZnvKx8XL6eCV4Cwa5+reriPJ/9Vb0ss+fLm03eyell4k89I
hH+Yfo0GiC5imWRaz18rkI5wPnRaclSqWvHdOk2VBffmOTAnZ2U6VKuekQC4Kj5MrkwO/4e1zA35
lztl2iSfmo5hqxx0Bqfc358jvaZ3idJQjtZ5ALswwJajziPXYLrUBpA+KkeDUktOjk/bOyoUUz02
TVZkIwdwLIyoA5zK66p25R6Vvt58qA72DblZHLyByXehdtUin7BwkYAKF76kNVtuM36pNdOQiQiD
dcEGTkq1VK3x1FPcWMkZuTqy9EjkcttHgwaWA1PZMhgr2GHUk1nltFsvlhB91xn/p96YfUXmfEkb
JTkJgfEKNMp2Yow6ZViMy3i6x/C05vb/Zu/MeuNG2iz9h5qN4B68tXJPpXbLsm8IW1VmcF+CDAb5
6/uhv8Gg0D2YD3M/N0YVqmxLqcxgvOc95zntWy68U8BsclbpXnfs3tcQo3xdYq9YeHhhmo7cpDnW
bfnQxiWzjp12UkywxcCq05v1G1jZxoh03bObW6bFOoLp2rifixjQZGPzqw25Mw8pWwohWxSQ9EHX
BM26Lvj0Q5wpYsD3HhaaKuMlA37kEdoQy7Wm/XSuQmIgieS4gBWAvEt+MjGTu3c3Mqqal2SfZwgF
eEXsSWsqHzpHU3Ho6YTsCBnauBrt01reeJPbQ4hiLR3KRdbRf2lb/1emnLdS8V+yyPkWB7Dg+RsU
y466OpUao2wggn6fFE1xNltIUNnyew6M6BoS2Ex0UO5LJ+/vhtaNIGTxdzbeoC9h6n0vvTRF67J/
90jP28TGBzfdU09Kynr7MpMeTaisv69eik49yr9Fh1wwDfT5dCktTv1KdblhoKfZ0o0zplevJ7+o
dvNWmzCGs0BsHwgNgJBcHbwudn6NtPOo/Pw0Gdm8ZhGlgMekaabvAxxhVC76sKsC51tdXeeOnLxu
E4xLBb6MsWu2PU1CJHPMrr0AdzmGIMRnehsqE0GOyw0VUJxfd1kqzjPbyd4Nl32wbQWLCi4amx5W
ynn6F61J92ZU4ij7Fhibfx+NuHE7VX4kgmpfnAppniBztBpf0Zl7ofc6hT0M7iSG/yQJqhLJlFWF
ho+kPS4O8a3Im64UjXgBfL7OvLmTGg9apR9rZD6D1MtRB4C2U5tsLaVcnTlXoxvtMU+aPmZT6RN8
nGaghnItr2nSKuwJ49OUwMHIoCZMziLOXdc31/x33brd2STJe4DNIqgkilZTfU5B8q2klSZLSGaG
/qVZfhY5+6aUHnlHDw+Vv6gv//fHhbtdVv95meWJGvlRELpRFEeB+HNI/fNxIQ1modaApFAcJwnf
jM+wjZ7LB1mNGVVZA0fuVHj2lKARqMCwG8SSkvFePWhcanb6NXrhzzWnfMnB4JUHIRDp2rv9my/U
/T98oUHoy5AHVORG//3eZX2n5ZaBDUxAJo/7fek1zpvrcXxWLaru1JBEDDanvtNspvAZ8435Ny/W
Nl38txeLW2kcczVwOak8b/sa//FiCTfKPGeaCYIP/Xm0pbl2aXBskwXbnBuqh7h9pj71a2OG5nj9
16Ox59OzC7uspLgWEbvNnXAfpWF4pXYbrHZBFtsMAS0+2/1giZoVFGD22KQZHvEaqbUsW/o8Glzy
GM4dmvD45c8/cUHSIC/Km6hDcVm2X8w4i0tnV0YKI6AMmg2nVthHk9Od5anijuI6GGvcKMn2oT3g
Pi2DhIcjsmTFC4j/JN87icR4bYHOUN/9GPV2F/qTel1H6PPQRY7/5scqxf94UV1u+1z3o9ATSSK2
4fGfL+owx7LJnYEXY40IKZHIXof6sM4WYEXbvPgNZnXDNDLCFxsnQ/1ZhJmgx0DaT4XlfcuGqK9v
8QzIdeuQq3k2Ora8d8tOHqVVzzYlblVA6ggScRd36mdvwfit8i0N6UXPk6+BCjcy5+JS6CJx9ccv
q0xwni8sqvVczbD1VFXOBN67+DyU82O5st+OpvBnNHjcKExGKCn3PrvYhTcXMxi1prgsc5J/8ats
wKEMBUsDDhij5NI67A6iIwQ+/0tWlrtI90BgZ7aAOSGTUQQE6dhFamrR8TKrd0C8j7bOL6b2P/yO
dO3W/ea0h579Ulc2wRXwAcZK0ldpZEE+OsMnoFnS4iWKEEoHFGsWlZGHWRqWNCQDEe+jmLOxTTiU
fE2Xs+ez6ggvGV4TFC6eATIQvOadby61cxxigd84ATcQocUWE7anSOv7OukpMAyhgg0u3om0IkY3
hgBidKCXO6836jgJ9WHnhBECQGVnSdRKWJueYIMjkphlMiaTdoAd4flsgBNNCAYy9n5oqA8IsfHX
Xf3QEu1QUeqeynAFYV9+jKv8i7p1EDasa20fB5cWY5JFGC9ohewCgzUxffKAHdWwFI9DlZjjBIaq
btvvfJGYDgKPBcOnDptT1ITiKeYuocos5Cvgx5fmNmfjysMtjssLWYMtc5boMNxvFFaj42cnCqud
ynHqJhPGsqpILr5yzl6poyd8Uov/Y8JHeHICe1M+GbxQE1wexweGjhd+DL8YYkhnJsl+TYPiKR7W
BVZZU+9tE2GWgVJgTQ/MPQ1Ittdt9xzgsGtFQ0TT8jqulKbv3DT5mcbNkcHjmEXJFx79+tys/EDa
oO5uCVbTyhHYbuvOYQgSLGLc9WRqgMRTeI51pRmf2+rertGrkN1bW8GIn4b1W5mSog0RrOUiM6AO
GqBoM4ElNT2dNAOJTm8Frkz5gTMB/FGD3nYANJiv+AKml7qoInaw1UhgdoOhAVeytNpUD72zn5Pw
b5PErMGg1u0DI3+M6A/ItpsUyjbArzeuSMyVvxrh9XTvIVMO/uvi2zhafx+GfDIbPh4UPm+tVUlw
9bGGr+GiSVXAsOt5lKcTqYtiJijZzIai9+ipW4V8CVIAOl5MvVDjyJdMetCesBp5OVn9tLrSCtBD
jcgIEH4ZhmJjcDL7qiXaVpTV0c9wj0rT24PICbs3LAhdBy6y6z6RBxtmJPwKBchALZjmmGRbHj/O
M3uXKijemo7tUdNQPyMQT0o+hXdRAEOqc3e6cIleFA512Bg257r7LRzUgmRdPd6KY/ccQfmuypC2
AN0Tt/DMW8fzn4XJh11mPAUiuWrp9bzPGbp677ISnzuEDkuGQOaXdSanVXDNq+jjndfu4Cfzr6aT
+CoDjslh/WVWiZWfyxnFwtWzqn+oxeJ+GED0r7VP7Q3gEVtF1B4EVO6AQisy/bOvaGDsGCTrbP5w
naW/l0NXXtREs2vvfhGlTxhlZnoJeAQBXxjpAJtJ7AGPyXZT22Na6jt79eqc1UnjkZ2OQ+i+JVbt
bGgfFk/j8LL4mGemH+VN777w9jWG2HWp0ts0hrd0yUYuliwiUProR6lLPE5RTho0gKUax0gTAxxD
tO8DDy7KkYq70oMH5nh9cVoG/ObRxEde4xaoNXGegThdMspHJzbwL5lGEaYXwlQGkCQ/1Tt0ymeO
pHKn7fozgCfPg4Lf1sLDnAc8hvzMyZm5VNiE9ZDvRab40GTrxcCitxuRrnES7MdtSaZx4FocgT0r
dXKVoruFyfTDypnvltaTaGXxq7Lk3V0UC6psuH9j5FgeeFLFWj0ankFY47xwn7ch473NntcRhGJo
ua3HbDUT69yitQsPpSfuQ1ShjNdvD26Cmb0gvWykc7E6fKtzWqYryzEfLj5+BWcvY3YCxYgPUbKg
HXXG1qrK4PN2Ql3ytfwdzfF66x10+8y09XG+zEmfvUg3WE5+TyB8YkXIvOgd1xrHdj3W7hGyBTv7
oT1LUx9ZA1wzLT542O9CXQR3jmtf3T56Na4b7wTkC46X7BiGIGX1MNOJKxXXXQXDau1eS88EXIp5
rhZRVp+wzL4LGAuEwVePDc5K6U/VM0ZCwhop4cQSDVg/w2oH6a51kV7cB5FB2SycmtWkOeUzOujk
dNk+HY3DhVd8Og1uoHqK3lyfCiUmQ8k+/uCnDfDEKmTpCO6CDc1CI0ref3drDt9k9p59m3yd9/Ts
EgxAslBquY87PjftgKNg3ioT5oFS+XyzkOpjTEo3bZYcMw3gptVUl1jR2eXEGuVo1RczRPLUswhb
ZLzgPsNKFzvdc6zsX27OX9PP9LFbY0kmB4TSiKRNmnRao7oftYhA3vr6aXaq4jhJ7/uATpCVFbYn
LMLRgj5XZuy61Apy1x/kzciNRtVudhKRfiSf1si/OQCIzZjl71j+9lZAmlOC0DsmQGokJdprHlny
ig2azcomMq0/42ozbOcHqwpvNy/zcLRmGACqEHAZh+hXaiyRW1PL3RjJgPyr35wIo23jXfmzzqdP
k/bjTUYC88zwlEQt0M6eOGBXN2ckXdLCXBnuhvDI5Pt3mxoBb2usT44azS4hrzAXOfW/3hIAg8LA
XLPr7Fw5X0xKxMAdhkfVhtd4I7ByXWKCdJ1nOcBIscHeOOaPdLcSXCrepXi3U+XfxMBZ5w9kqyOS
YcXau9cWRfoaFaSylL1f8vIwNON48rVt8S1ocB2rmF8t2hWPjHw9dG2OKs8B3YxIpjLT1FcIgr2o
6MINiVAGVIuFuqnujCS/tcRi/urArjn1C4GSyCwp3vTXfthAi+QTVy7ntJaitkrm4jvl2Zur61vB
hPus/P7b5BTJI24bOWlcmvUvV+mTt2pNaI19pXFr/EXt0+T3Et9WR1hhM1eDR04iXCdDL95pkOJm
mmTCu9P47+7mRt3pmvCI8lyq2cOIne9gd17GbkHGIxfWCmix9GgQYRWK7JS9+2gflOjQlO0s7e/C
K4ZL4B851+GVx+u3tSXiHa2YODusP7FCY2mlB8Ecw73CQX+oJOt8H0BszyfHVXTFaw10fMie1Dx3
AGqiU1Et4c7rccY6MnkPB3Vy8zW957gpr7Ynerj9m4hlem8ddtmlhR662tZcdWDpTXA67+4gUupR
W0uFebSwhwnt/MKj5JcbsQ5ssxX6V9Xlp7bb7ILd8MPil7u2ExaJWevl4rMa4fLe3Rda85o4mbiE
OGuX3iUrz+rpLfG1c5rqAeSlJFefkZ+LCjgxXRzgfdp3cewAMU0+ANCGt7I/2JDMbbFUh5FQu/GU
eYto0yrtcxb7r652zqgpAHocfDCq1+FTABPQ57pR4u6hT6C2EDwlFQFB8D0qgZ4HfoenSeNsc4M3
UTZ/kaBaOfyqn36kxlO2rVRQzvOCR0rLDnWKffsyNTY/mLINn5uFqGrOjWye6TFg2cBgY3vnToTh
eJ73/Abv1WXwyhVSum0e+k5CGGJHck7KDspQDG67AVo+hShZOfG/c7olnwpv1o+tRcLjOfp3UDwM
0olumeAGNVZW3+psOaxj+E0khXfJhaQ1I2qeZDylwOiJyG1fQriE72OjonOABsNOhlQzrTHurB7L
LX5q/by9jktwGhNE3inAKe5O7xlGkIW48XWG9WBd97eTtIAliH+4G0I7GovsPiw1dIjaq37VsSrv
S42vI0+D6BCC27DuoG88lzH9hH6xK0YbPToKhXTJt82Ofgm6yHto5vQlCkx98hQe1n/9gckKI8fq
eGIlhEbQkEqdpj45oSEN18gI79j7/fMosaOyNn8rVyOAf/fxNWs4N2O+5eMfUXyZbgTm4et19U4r
Zc5ZtXTHvnL881K032jwICgups9cEJyhn1kvP5oUylxCr0c5pLRXNYnAhcLBm/FsX9zsUfNGgyBc
Rndti/+5qSlo+fNL6WGXX/AGHBbWiLdwdL5WXUQYraneerUQTYwbjFtM1+zVRXnoZbM8qGrT2TRC
obVdhofVbV7U1H1Ll7q5upbdJt+2gx1r+RW2c3PRYeE+CeXseR7hX+iwlXhJND2lI+yBMU1JdDfB
8DAJExxnBQ6uKThrYq5aR8Q4tmOEpU+6KtUusCNWXtu/eYRDuYo/Bgkjt6AP0h0an9xKRxHLgq5K
tc0+V4xurlO7V0X8vMocHPI1GzMvemlK9VaGguRazkNqCBGzFxZgE9DfGeRFtTr6yEn5W6zL/ehB
ZZq80T7OMTfQDYPh8ZTXxAedFSO8Ltv7sYymtyEzJIN0fnX6brpu0cWsHWhOzlV+SotgoG8Ic6Y/
dv6+yZzy2NeBCyyQ6XP1W3spiwLPX66nB68ayOvO1VOle01782k1fv1t+yYaz7FPxhW70Qzx22rW
/Lx09qXfxO8q7PI7P1x5LMchdpOISPKg6BIwiCcFcw5YXjw9daGmvc44tDJR/y3891nF0LDu+BGQ
zlip5PgjIHt6RPtuZ6IqkdvtaNLkZAWAatfxoaAI7a7MFRr1iAnYd+KU3HbD/FJN5DBBT/i02h1j
s8a71U1x7gUQHAI8JhOgqVh2wGonqGmEG4YZok3IsASfH9tRtnRbRxzD/9y4N40iuCvXng++fxt8
CRFs5Q3TCdqz2/nCsNfcGGe7POBYTTwQwCMB50XjQ4hEch9UGlZ4LfkA+WAeuyaZz1Pc3+LQSWBO
4MROJNGrghvKmCzAPeXWjZPJ6TDG/XRTicc8PeGaw/3FLXF2CG0kxblIKzZPqKbLWNSPfgBSGHb3
1n+dHpiDcF22CEMmMPNBt4s+bE1QYDayKX/ICvwwioK8aJyosErVb+XRRWxS78GtEo7wLIWMFlNz
ETY9Q9pg7M7UAeXh/kyEYinOa975X32CBf7S9wRE+PMByouPhPmgCEniBiZvX5KNThv7HjKa55KN
VySLAwDc3VBnr0vB4bdFtEQQLD9HfKGqznhXR6J+8BVaUDmq5p2dJRmgAh4Ae5hzp/rp7CZRcqyK
XhBxD4aTWItDN6702A2a3CYxh52zdDXB5qp8SoxmRDL2MGft8kN38paXi33zDbNIOAX7vi/kuUs9
fa89r+NRdMEX5ryJ3mdsW8R3TOX+Ph/Ki2hYL5lOMHlnM+bJ/p31DBBQXl4O8/iXk8+XPmqJd3fo
enXM5aMbxvyYmPF7tsEAO59PeCdq/pS451mYzPpgOOQ3CCa77KX5GgfFeBaCvyLOWDUJb8AOppN7
sMHtdRVfu2lLyc4Lw5z7rc7ES8k3kCjXRxTEKpyH8TkvgBxbCyoijqsWWHJwcNqmO9d2wI1Qt/u1
ZC02sK7OUcb2LVfp7Xk8JPbYWBXRcdVfxDhd/rzjxyQFhRoBQmi8cFO8DZn5xtyXPThofB5Ipo6s
8VexPhzquCAthM6Vk2xMl4bxzszhniTUcQyxzs/4QXDttt1hbMHiVC0V4mPVP869xOIX9J8SpJkq
aYZfeQqKeBhOfz6EdonIYA7eZjjly7KYwVgKUisaf8zb9xGJRpxXspnDi474d4428+TG7a+JKt6s
Y6M3K9xt/An3yq0cBNhN/OznkyAM4DRsYZgYVwGzTs07EYsAAcmnbGVqP028pbKbXFFiQS5kzunr
Q7eRRbgLaue+I7Z3MaEr7jhpqi/hND577czxvfCyOSHdcAYY9L5lNxSZlWUwhjNZleU+9LPpIRtT
imG2XZqV7CCzYTOEdu3V3+yvqrEAeGqipJtjve50dwo0qiwSdXWs6+0Vw6js+ezKUzPwv6ayp6ad
n7Z0spOLUITwOI0I+r+bVtHr0LjQfzw13AcxP52u+egm4T7qRD0b0AGHJdJnp6VMMrOOJOWFVtLb
BYppeHPcLr65vvsdJS7l0Y6h467vKE9uJzzU84zBnS0bpSrkKort3bfGH03kD49jnPV7vyHXQ5Kr
aVOAenyCRtLADaLTdT75Li1Dc8iktGzLwXn+4Wxv9MFpHvK6GQ6rH4HJj5OnzPfszvpsE/MwsS/c
LctD46bLfZ3deCIz364eS47Gs+QYV3zdJKGKiWJ30RvCwBFukyF4dvzynlX2cJLAso6Tdad9KJf1
GAg2chPKx5C8FIIvIPdp4Ixa91L2JfyTgXJB4+XFRU75DYOnd4yV/xcSQ3ymTfOyDMzBa07oqiT6
zU5TIgQhLvjODeGJzrw2bLm0Oj/6bWFrg+Y9V1g33X7g8mTT8kAzYbgby5BEt26aQ7st/EaRXAA3
Jby9FNp9woSk6uWvqcWIVZPwKANyAgzwJKBSDg9YXPiBuuQzGKeVUPttlJ137ozzOTYRK/Lx69Jm
0Usk0q9YlPqHpBAOLJMR6H4RMBwNGGe8Hs8vQ9bdUpGvyMOieR57rGUb81kPHLg4Fg9GAZBrYvVV
5+CxtGHvPy3uRwDgIpF9eU5LX1671oLLIj7FdSPKFkRhpJh9aL/7eiGfyd+jyxDNT7THVsinuuOO
Nc+DzxkYzAffKcvbn18yQZ0S2iL+SVPwximI6kWba7TFg3xGcrsWafnoUj8GSA/f0LykH+4MyD2S
gMiDIvxckS++tDhpx8njEsHKjpRdFZ4Sx8ESuoGMWORzmZGbsdj7EVCbskx6vTk0veRpRGYo5xwm
pqqxdzbMq4TmfV/vE6cFdMBXPFN/Cz6RXsnWa5eDsPGNJ+RryTnBe2aSZ3f2l4dQ9D8DXVDPObkS
rcK91imAkaIFgiMYR8POG4GMqPqamtgeQ4qr4izib1jzgMYuCFbNKoDYamJa6bB+pKX3PKTxrWvq
4SrGaHyK0+HvYNDq+yBwD/j+kJywvXyGmb8w5xa/PNEC6h79vVrH5KHEA1ABokiG/nvpVO/MpPJL
WiZQm+K7xK2bCx1s17yMhl0ykw+0ES6Ivkj0Ya4VvBWesx++z9ke+M63OlzflqqEKxva5d41CCIN
fxsuOvftde4y+FBWn/0ho4LNOs2uWbcLMa3GA+rpjdQtVqfqVLdG3g1bhaBNf6dDUX9dvfWvqs0D
1G5kCinZsWbysG4cCOkFJ5fuDVqnmhF/CG5Nf7/MylyapjcXM8EXbmQCuTT5a0kkLgZuQruxI6qU
BR49oW5PiJ0Qpgwi3jvh/M1t6/hQB7TsroXamZySeQeQDGAh7+a7iOqtJQ4bhA7+bVyJO3pKOPmi
11XlHxQMZjSGQgjOed13V14ymhFtNx08brqpPJeLIn5S8gwcrD4NvrAXq/TXoUlB2LVyva7+6xBx
X4gk1vp+6WC2tu0dJxyfNY+l7bYu2/e5DzQP8+RTP8qFWdN+m0LvsTLLe6bt3pVcfdX4Pnn5w7iG
yIOxxZRcvuQ54dghqGjdRI77Ik9FvCV+E7XcUW/TdFwVepfnSDRjyxyblw4la2dmnNZjnmyNelBs
0Nx+jLnLlk0ztAU+ckxsNzpX/4nwR9IqfEw7bjNxfF1ScgG8Oe62L6bgcpdUAU9fv+ar7CT4huS1
9tPXYYyIntAQYnHpy8knZjw11PbEj3YN7BF7KRW/KulO3rTWQEipiO9bMuoB/b6ePz1MeA7BGJW+
vk3t1N2VUQeJPY+h3jtltg84HfEN4Qoqpv531RvahpR1DkM6nSer7pnh0odsGJ0vLhL+PGclyY/1
s6tn3jkjAqNWGWwc5B4lXLL2+kc7IxR2G+Y3/jnm4Uejzv1cyqOyGPXG3iy3PhIP5QAAtvBi6PbL
ZxaxbShqikENA1XfmOdkzrJzJQ1MUbZD3DkoSPTxyADwoV92N3rbeGLeB16TKeTKN+M4GWz8Wg/p
R6Q9yZdFt7KY809nzF5jxCHAzbI5jPnKNZtaXRGwnJ3ANfmtzx0L2chqksah4LmMggxvSrftjnuv
hADHudimDekgwnSD9J+cnmcBt0myo0jneqModVkr79jRcgdh6F08lBi+wVSi3jjyTVP1GsPObLOr
wtL1H/xDOzPFkKCsm+844J4CTSYqi1hhtu5xhmlq+OgmdLjV+U2/HKU/Y+RZnprGXlSmQEVc7H3l
kAz0GKlXs/z0Skpg2uA9APfbSarfaw8yz+9A6WPpFG/+SqFqJua7/xABCmlfR4zWxKgqi2bcddFr
4reXuSreChaFXhU+TCndZn8sBP/fZv9vbPZ4j//htfgfNvuXtv7Z5D//abH/8zv+ZbH3kv+MRez5
icv9GEd7jDnxXxZ7T/ynFyVJgLk+8UN8l/gx/pfFPpD8J7a/cRwnYeBid/nfFvvA/8+IDaqU/zLY
Yz79f7HYIxPK/2YL8bCuBiFukCAKcSeJzc7/T1uI0nb2EPw9FnwujulJcgXBGWNEGp77vr6vS3ef
ZDNnYrKFSrmOyz66pWsJamsx/VHSAxDmIdgnSdzcruo6TTW2bK/+7hXhepidha1pSF8i0MyIz5d2
9322fuvrNH7P5eYltt90z83albPc11QiEwvYK+/djyH8N1gHQCx+Ll5I/ZYFWjN40BIwTsL9Sbqd
XvU+EkTy+xJi8+SqW9ZDbk0o1yAXlLx5c3Jeay4LFmPZ3RyElIRVL3XcB9z4293qGXAhGwKMyZE5
ZoaTE1GqwM/mWicbsQzEYQmHYxiAYzYll9ChhbwrCA81xiMV41PlrOJgP2VsVFd96iyyNSey3TOR
v2R+cSwUHed9hP1kist416eviXW/VTqfv6QWtTizEhmsNC4LkZSO1Jg0wLTSG7v68yUBDLXzARLG
Nf/DWrbLl0RWv7LZjs+d056aPqEtIqayoMnPUzuv+zmit966AdcjS8gpGjgQpuZGMyR39zSGjODm
PQn83BUHJ72EnXHB48tvqDzZAa8nRoMNzRylgP2YPYQs8wuZPi+Y7peWJEQu/b1ZCAVFzYNVwy8X
wyntvHF2SHXwOsHIwuYXM/0t5vtIQ2ybtGflT88lW4I0Z5OZh1dvxFMwjC67tDljpsVG68bwtnT/
y5Zjdre4FSi25O9yQEIO5w7YTfzddj5VkF7l73CZ3gcD64hKgmlYOvHR22Q85eTXyYNwyptUH0ZP
tldhAaJG7GFm9sXwuM3etci6AnYB4U2CiC3whiBQp7xkoLICJxOw/SzAm7X0m0+oZfOty59LlmkW
olB16lbtJBwq6Fd/eVMZ7opgBAqFZBGrhXZx997p3OQmefSsNW6S0bcAwmjb+6L7Irhm5fh9Tmlj
WY18mevqlqWkH70KwKYexceUx+pgcro0HQ/pNgkFysW4y6yHJCpiChmDGZZH6O5WDAJbnQf2h4hh
xtQwnjzglIARuEU0O7Ndtifqf6aYNOC8YPYxI15YZat05yp6j/oJKVGn9aHHfLYUTEmC2ywhLkT5
ylGXYgZWuEzmw5um5Q7Ph0em9JfrZJQqCQmpKqx+moaucceOe5gybC6mACcYjSNJuX6wKYOvHBtO
hsH/JrTPORJ/LVflned2/Nrxyiqnzva2A/2bVvmTnfsfaffByvr7LCQfqBZ/3oYtX9K7uWpoe8xx
3kRV7u6eG5YRO4e2IB741Ufvhc4VgZhhqwtAw1X5Kauf+4R2kcZ/Tyt6c9YGnGzCG3thPbcPkvlh
qEf6LzJ0xNYBtiJ/6iKCa5HTmJgH01mbaqOxVV91R6dCue4MycdzObmQtP0UEdD70emCHzhjw9he
Vkb3xNLomRdnURQEJmSIOs0LZ5u2wxLtv80OKNoqokkj7IMPNwwe1zl7WjiZT1iqzKFD3y9qCA2N
NQE7Q/bPbQwQ1NDt4JvotADMif0GNngcfmZY55jY2p5twPw8GzxZDdD5Lt9wnrbh52XADuMBZhDz
zYvL8uNUmQoaTiXec4/PjouLk04wFjtVudzE2P/sgtwyNJBSKIXdzSMbdTbtASU2ZECKtHheGAWn
cCUxLfVIveq06+aUJtSFhf8sQeNmiixErhgKg2XvJbylgjif7nvx2UQ4yGof/ajOgXenlD6EFY0S
df22orY/AT35qPzyRncQFFSp/ooG4E1RsjEuMqboBIOMqxAivSausC0g1pq64yqZT8+6c8mSS6pN
9DLu5Fzje8p7+9wufnnI5iVHxtIc8y66ICZlvj6JBMBlTy0Khopf15j8eQELFtvHNgalxrb4VeXx
tyLtBDHybNvuxM9YaNxT4lniXr3+FQ5tBPk3tXedmT7WlcEvSyNUDJ8lcr+6H/5IojlWLJBcPCZm
oht4LE7hupIzF1hCpwBzRc7XNLL3+sKabbkEZmI3HS0uHshE3yCe875run4Xus0WNPpiAx7AYsi+
qt6v3/oGed9x6D2QCTyjYugOJQrpLqu94Jzwrh5rHj1+Vsr7pV7fhAQ74gISN0OakAwN4ge/H76V
/pLdVta0fC7X1zhU5pQEc8fz6xsMsuxSuWrnx1Y9RDLHx1I9k9vlCjtSbh0sbH0plf8ehiwK+lQ7
Tx7IPUf6t9xEwUGtwfc5z36IdqEXJlfE7ojo1f5er6Wm/nC4F6WlMSOk80VAa2+6n4H/1i7okeNC
UkKFnPZ6E05sz3zko4Seik3D6eUh8E39NVjre3HXFobCOHGHJS44N1XJ9Tr6TEmsYP03/WkZy4Fi
c1ZZ8yBiZMGCfgc+5ydnoAd9nJbzuBa0FMR98yLorEPkiOyPGKwyUTNYQ6v5mcVQtcM+L28e2D/W
LT1Fl1oCDhjU9NEO4TNDUnhlMHH33EseDNiPbw30HJlO7Lzy5j4I/AKj4tLvXPstqdz1pywvQ7b2
HxohOZ9W1jbKAZbr++qpF4ohrG8ebTcCIR3D6vTnX3W9tePAEbnTrfgvls5ruVU0jaJPRBU53AoE
ytGyZd9Qln1Mzpmnn0XXXHRNhzO2Avx8Ye+1i2O7OHRkjhsC2ennhzID8usr5drUObQslFX7YZjI
dzSaT7KZ+0MoAuH97+/UQsELrvD1ibW0QB/4rAjIUb08D5JjaLxGadTuSSuSfy2m6wSD0lskQ5nC
ng0jBw9BocTobgzkDzs8pq6VKvwj6/qAZEbzWw7CXQH/BpWxwKXhF4PqYixQj0Zmi5GsbWhnlqor
+6Su9K/I6tAisE4rm/PctOBslrpLoDlVi2KD4AvEZ5dpbjsHG71AcaF0C7O2yDm+hVhepV2FU8Ro
8PjL0baaLU+20mGvg8THO8gj1PBi1d8G6iTtBDSDlV/c2xF26MTsQUgfGacWcw09dCqskraM21qV
ylUZW8NKNrQnTiCWTnT4mtp/VvpTMvWLXBX20LVEPkW2nyxEiGYZWWr6WxeMC2cdSRpl/zqOz5b2
NRKDZOKnzKX8kPWTwwqa5AwnwfA51xSzAqlDnOYGpVkJVCBW8CMgpip8lvsCG0j25K1jKAVmfgU0
lNXSoOZm9RHmMKRSTfoHqFV042rGPyDDzlT+i8dOXMl4G/LvEM/EYAbHThrblSr3B4I7gCakOwq5
gx8YJKuz0iiBp3fDJqtMr6qaDYlsbtsbm4qZSy08OzZneP/cfA4BjZDkXrL/ESooC8B0+rA9GkLb
860tIH1sMQkYI27F3p7TaoTzDJwiQ2DvYXCp5vCHoQFqZVJnJMBUBQmjbcrmFt4vhJ8MSVlYvaoM
GQXq0NK6DFNLaAXpswAR9ZFps9k70aA4M8ppFgEwXWTNZN2NDJu1KMtMPpwWqSNTnzZiP6SPG4F3
KGW8Lqz6nEfQlwlVn7De14bTEfqtd8x8shn0W5ykbmSBJZJbZUPiyo82/sRSu9LGhJkZSDQqDREK
SMZcAsuvnn2zpFs11GN1zBXIgIkxGoEIvGESPBAYEtHUg6cEHLowFkpI9nn2NcrXzKLf8M2Y+gx4
i6S3Z7Z65LwWD6RMPoVtshGLx5QfGoStxow/TpHXvcZmQ5BZ3V6yRlpFhwAN95AUqFf4JIdpozKP
E2vLjUvjxDSGeKbG8Q3rXR/jryRWrnEawQxvwbtSKyI2n72UMAgnq3DTRFVrN5q140uUXBZGokoN
KP5U/IpaDE/Y/rad/NuyONLUZ444KWlJSZK77TCSdFcpK13IUMNHdlAidy0I2+bGXBjfBrv6kdpm
hiJbASjpCk/HbNCMcrjuZc2ukWkwwt2HakzYA9h4HL7NJuBBScsIbpOmQbBaAcUJi5iMZBD8ZeBY
ipAQHFYHszWN68SktqoStIGtthbCj7qz7rI6X42aPW2BgCFrqSQqVqNIrsOzZrAyrRYTAOfrttel
x6wBb1Knmc+ske+s08jnSuCqaFB65vJl+aHk+InJHm30eZtmFp8j2ZXY8uLMHZF5xAH+Cb28isP0
NeQkTpdqehXa7MZORGcBWr3rEwVXR3XcEyDXo/YJLbFF767CWA/OekAWp5F053TZ2pFfOXXyd6zV
R2Ocn2gAAp4ntoJgc91V8pO0KPPZ6fpyIiABmJoE9n8/0jqkX2UlPmUha9ycDbvAW4SdOMbEWiFm
StdqASaR33zO9AzLgDwgg6V+V+N5E3UROI2C0Is8+6PZ42LjNozHVvZSX/nxa4yfRR781o3u6ctl
ZtRI9kyLx1fLx2O1yISD2n8EkQWiSi9fbda02zHM/sIK5MkE+jUtkfuJo7iOJdh5qqChPfFTDhO9
OMhtRoU25e9jIygYnEHuAmkOW024TokVbmRh0QsKukjmDa9RZ9e3GidNRmw6cStywsv9Zeya1ZiC
hlZrcoqrLMkxswCvqAAGjwb+B4wUWWpCZRth8lFCMv3QkxuZrI6BxK4pfJXE2+SaGRwzFQyrPDeI
YMllGo6URObSEigRT6okmXaetgMZvYXjk/gtDQBk4WALbhwPJC1mqYpxZpycbARfOWmV05MbNxb5
GUm/g6neBIiRL0BpOIsDphJ9xdwc1uaHBULDX1AaIDUWgJS8lcFswENglQN89jtsT120NwePB8zM
f7fK+0hPTmSfHQBwL9VzAsWjvI0GKNYc4TetKxm+1fc4/UJKsdRz3V0mRDDTs8+3kMrGK6thyXIb
xMe6fm9AiIyQROY/GawI+zbC8JCwghuhEgSYsg/oVkpgJPICJeFxGQ2fsb4jJIDc8HQ69w06ziVD
q3iLu4kueAOLgbcYJjct+yp0HoTdxhROLA+e/fwRdlvyVq0Um/4b4wl6/sXe39oLx6XybxNndoLS
nHoOg4RBI/8vRJsd0oWi52Lr+hYkH5l/7yQy90DxKkPzHVhPpLlaARHrPWHZIvwEDFwH+WNgdmMA
gBl5+nCrkMezrQevmtcKJF3ols2InnZCE4XutPrQCNocrmW8LtX1jAyh3WnmZgifav6RGrfjGOwF
FTPePte2CvvOEGRNDrqmHN6XMiXEZ3zodOTyGzQhBlNiDZ3h4J+mea0F+wwjgjgAl8xWQfyMQOX0
IHMYliPvcEVyJ2A2C5yhPNM3sb+fYe0k7zHgnQ4AjyuC4hHgz/TKd4bXRQDUY4FpEkmaB7hibUf9
JlXEgZbMjPzvStl1CtaJzQjcT0MjxnYkaMj/idbEQAQSbloZ94RFiO7FcNOO+Ysny7tu+gq67xrh
WEFs6SBdTRZr1fu05GOZ7MTNfRAd1fGboXXT/kbyuSWeMMY1kMkuw2m9hQmPM2Pfd6xHiNJDnOrO
w3dLAuRgvfohZQYOZEZv10xx4geKx3G5mT9D6daY0moCqWQiN44m+GqbnMqIuQi723ct+UyDg5++
/OiSUSOBfiGf7MU2KM89sLHLvkl+lly0vX6aym1u7iUUBwHK4eYlZgfdWKvJiYAQycdMCBqXlzyr
2yUJRbM5HRkXKcIlaLRtmcDTBTcm7wRtL+bAjTi4sH3DUdqPPVtKj/NTbx1YIIAbOG8zr6N3QB8A
kj2m7MW6GPzTGPOIwp8A8irTEQrvS/Jhgr2l/krqb4x9gX4W8I8XY0kgi6RH+rrxh53R/2bJSQav
FXTmtQK3Vdf3BM3lDIRLQ5mpfAwCy6w/HUgXgC/K5HMDAoNYDDBeNVtfGleTQgVG/VYF9qWTOa5s
5fYMdk0BBiYM5ikDsVBq3yJ4XoBhgUA+zWjapeWZ+KSBFc8xU8oIfUFx8ZeM367CVy15av/gz+B2
ksaL1u06Yc2T3SKfrSveu2jLI9tHRcWkhgFxz8Ib8nBVIqTlihVPQ/BmZQ/BuPE7ROtksMwQvoxS
A1qAuJARgpn/yNVdIk00uxaU7KMJTfDWKKix1FVHuQ3FzgLHluM0qMoPy9pxkxFPXhiukb3J/nsj
/IXjP6vFAuoIzRpFyyg57XTxww9BueUqfEXaQFx26V9jXQAlkj6v9VfAfKN1KIyzJbyLaC/6f5Vx
ldRLC5Ye4qhiW50tEiceXtOGMhWpARBbWJfMrfeG/iBiMkk3/L4hW0Nl0EjrRW2Hy4OR6q6cnwHB
4PLJz05DvGOCOuR7bPkI8Ru7AhCFuHr41AMecxuRFLzsu5fL/QRaryXFO3cG0xlTl0+ZAzCCecOv
Ntk9jmjGFZNEX/UAo8ZCKgb4czp1+V5IXEO9ofRyTRIMEeiX0XdXXTJ9X/LxqdIVlwl+QQJ0w0Nu
Ha3ymJWXpDq15LiHV7G7pc3GlDzekT498uzQDxch+mxZccQ/MSDCrL+qymUqrx8as6GAc1hyiXTL
5e8y+Oz6KwfNlJ1T89THRFnv5+lWqR9w+YRiOxCo1dnDvI3Dhz4cFn5Uz2gq+2cEt4nw7+o9y3b4
m6Vw3/pXtfwuNMXuF+LiQgazKPKAAzN22s/zvRQCeIuMCqrfKnCXAxmVORzHUvwwO5Tn6MnKf/q8
ZbumIHMQpjt7YipSXzsRg4ZSCoUns41E3flInAOPGYXN/p4nwxSf5OSVSwCVHF69Vd+DdaWd1OSS
Ze8TNEo+Kb10/Y70DHM14jnN4Fbm078h+OiCs5rfM4nI8IBpPlpB2WNsaZQOjR8fYxaCA2DUkYPG
BFGxiqNPs3BVTgdPJLG58MropkQHSblZeFQU4SvqH2zx4Uww+WYtnsBNPOrVTzU+5gbytZcn5wZk
Z0CEcsfxqsESDzluAHuW028CkT3/UYO3KPtoww6FHUW2NcJgPnGPMIYvgg2gxGl0rfGcMTyMR7wd
yZGHsjK4XD8OY95hcaqztzf3WnJQ6m0ZPaRFhWB9d+1tbkDm2km4M+Ybzy8+mVZFM3bnW5kHJMjS
Rg13Zn+U/H1errPoZwCGGjC3s6YXqgXMAZCoh/epepjjFfuvSTXOW+IrIOJh6u8p61qCiHgoZsFO
nXZ+up2GV8Yjh+u3ePLsi8G1zrqHi7tJN5PwoSn/pMCz0EAiKyGbQ8JA5hotsQoc+O2pTd6QW63i
/Dnv6+beLZyAdQE2tgQf60+eL5256bBCKSYKlm0xffckLsgk8a4SE8Dhy6fOFH7wVcC+UfU9v1So
icUD+EqUwI9E49/u5wa19RoDUoB2h0M0Fvih99T3mKhRscvpietVYexXuyPTEJC5SLLE/sFxmlqv
OXnE2iFebm5yonU0hseBwgR4FfsndyTxGGl0hF2Ix2uS40R0FfE1jLsU5QYXBNwGIk2TULTR6JEg
9CgXN7o6a5SSG/5RRk6e/qdmPAQQorlRA4NbHXwbuxSuBgprlXTh/lir20G5C7hNdUayNfhhCQxx
Co6YChyh3MGKzwmoYv4c35cB68HoLw0w45hown6boPUc16KJk1tgnXU3/AOteRJ7M4XzYKfGVzKy
ZOdlgUzusp9eeAwNl195zUI0cK5VML8AtKxlt2Ekt+WgMuVh1S4eqzGj6fyYhm80ZCzP4DUDBHXi
/tIBcp4AOhvVriXfBVXP8MhGR29+xHTTttsO5DNAA7IaBXuarkPpikiUzeifZhxxWdua7rEc5CpW
fMJfNsVAsugqJaOppg7hgUhC6tj8zaEbjBCHSJijMQw51wi7CdehtlaaZx8/OIqTfD2xS6zxVRoO
t6w8IFjFzm7nAQTcbQcYGyszBki3O2JhEkInAoozb30Cac0Tu0UDOQ2XuHhrshSRWLhj69IBAgVy
tjI9flZeHeEgOQymqhyL7THEDKCfjfQaDNsm2KDFzCoaueoh5MduPEI9qQ3oSOpG7DfQrhjbgzG6
xMojdtPKqae9uDO9uN5OKQf9vdReWfSh1yBWLmRy9eG6ENeKuSvGLS9EL7zJINL3hklohU22v5c0
hYtPOcXO+9YJm0Y7sX4gTK9cBKi4kD+H5BI394LcbOVBZ7YShH0vOCmOOdja3AcqxfFNMb6bbC9l
hyR0I/aScgZ2ysmJzlAYL8SrFK28Qkc/zOdxRFNzl2EkKz+49Fq2gskCcc83gDGN8FLrZJAeUtmR
/5T5HuvvIgB4GRB8E/8RNU3Om6++6dVljG5p+vDLk9keiho4yKpahcpBp6yJD2Z7i+Zzr/6LI4eU
NhTEUw9L565Kv3F8j7qjua3xHXhoGOHw2Naqor1wpvDYHnx9nyifpbCb44MvHtNoDQCrHi7z8NeA
xI+QkgSkusNNYPI14lGn7ir2RfS9llniKrTe71Jpgx1oI+zp77Rusrjv0a9h6s4Rz2kCPxaR+UoM
30f+Z1A+ZhD+NE22Kj6JzeJPOAx7WA9u9XgbzqfIOhW0ZwC6Atax1kcbHyxMRwa8ubMJj4HlCFDl
pwUW1XqOcO0XndImTa94KLiVfwxOyEh4b4ungu7KsL4qxeM6F/N9nZ+r+BkIhxaPRJf8KUum+wWd
L9nPzCp8aAIQtPVzsEznUX2lhCKEhCNovK/gECn0U6TauOngyd3BZy48f3UGnxGnZ249FPFiSseI
S4acA+qvBgKDsadVYa4/nzEl8TN7p28rx59Quzom8Y26qwOYGY+U7tp9YheyBD8QAFHTSMlg9rBO
IxWLO0x+75FEWBnBEQUBEpP/D+8kQ703PvBseJMDbsN9SUasTXZNdSoHOuPyH+LWlQ62IsWoLr8B
ji3Ut6HwAsNV1V2g7pOdP75pPOMz8ckt2aSnkE1eoJ/E7N0iObCKdml7N4O/jAVPHmsrefjEnI/B
/pKg5EFxlDVEaxCxgfKHrErmR8UtCbGopxizdqzbgz2j3ckWVp382Ya+/aVFDzyogezhjquKtdDu
K/OQgqWIeFu4tVc1oB+fijjHhT8/Gf0ywfZeJNHzoF03dpEslwmPbGJVnVD99XXRjtPYHhb3+1Hg
OMIzWBz5slQozwg+wzeBqGaOtD7715EgzHXHsOAcOrTX/RraybroHBUJKTUx3lMezvarYSDauyz9
44/S2Cj+Tl8q2maTWo+sKbgQWXvyF5maevZOPVKQ3agdxWjfCk8UXS1L9+MyuN7F4s3AL8UsmoT7
XxpVoruuGUi6IfwTeQiMAN5T8l0slPyifinMA0/R0fyc28vcnHLxYSlbYW3ZGStVMblUmFiIiJ2o
T11xLVY/ATMmFhu2mjHe77/7rmILzTCeEWc7fuT+URvvWvmpQfLpmB7RfcWXrPsMQNNmwm9D9sWE
L9mYDizylksHj9Jg7FODCZ98WTqgDDJGiK7SepaxZheDgSXETSygUjsl/hTTizms5eGl+a/IBIoP
+ghOKrGJgtfr7D7im5F/ydWpd14yaywQGnSrz8pfk8Vp6IdpPEjFQ2aw0nxO09Z8iMJBlHeh71FC
U4mW6hbr+0yGbfGNBVgsvuPhJOhnuJMrmBqoVqPgGlBjlHVJWpKr+daO64oM4SHctOQd9tey/Yub
P8W4i4yU8U7hW2VXXdNu5Ps5/Ciid2n4xauyangCi/ZA8FFSfzcyjhTEonwUG0l6N+fPmQEYVYQj
EZ1kZJ+CsbVIY08/Sq6DQiagTUYNbmv/FdCsBxmFWflOE57LXAxzjY0wbx0S2VT/F930xt0h+V5L
cvmscNdziyybqN+UebTl76TyrZ2JptiHFDHGJSUhKgrvk/EhWNtiRTSES0afabxp0XuUHhN9V6hH
zrdUeQ+bq5F9lTXd/l7TNyZuKH9jkk9FTFWIiZ3zUyK8amBMJ99NgeZbvIqam1ubWX4hIma8Ndgq
0xt5tDlHKSL9s7GyVq2BsZXNEMcvzhOMzRxFFza7Ms8ADIskD8mYZ740Qrf4SNHXluVOo+LonYEg
Yr4nSUAQvFFwVacfDNcm7U2aD3W5K4W9Bs2+ZXnRV0vNpS/ARZv7VfphdjK6TQpPBtjIeiArjMiw
DBVz6uos8SkrOem1N6U+Dj7z/pJXKzscEGCCqj8x3tXkkbGWrzwjffXCv2kAADjeAjxPBjsBBUKZ
TMQEXjN1+tJ4qJQnJfDqckP5yigoBqVHIlpNMlrPos4od3QOlXz2sR9o/xrlU8zueX1M40cxraWW
56OjDz918mqBeUThmf5R51ZYssyc8cCAUHzE1YayVLA2zXTN/euQbZrwmU77QHfD+NsqSVvG5zi4
Z5P8k/Rk+W8RqSCkxMrP5b63WDpyVB1ptJs/fZHvYuJeB/6+I2Euzw8kPfQLtcNLZclJWeiwuZbj
zKu7nUSotcrOhHxoJ8839Cqz4RIS4xdXU38U4j6AKOsIt4pVe/OlkIAXkoQncSwJK94X1yDcImNf
hUctEDeZ0ePE/MzTh7hOGCGre3V6W6RSAqUNPk3SkxicT05t7sThyMCJFRFs2qUP+ODCBmbCG+3o
8TZ9+gjnu5V8YYrRqz2xg3/vovkZ82hRlploe1HH9VhvahrlrGI0z+grWbXqewW4QkgJIiD/DTA7
xHTNSIDUX3Xr0lYMGfv74K9jOtktVycWrnF8DwksVDMZOfxVDf51iMCQsmMn4CXzS7hRByIPl9RB
Ps5odQk1iuqJo7C9y9QptXkb5/vskq1W/Qw2IKnE1de9O1jOsKJCImnRwDQv46CfGh7hrFVkiXBv
NmGj8lsoDCC2Wekp6qHCXtzbZvlIqcJ8kh1bEh5Tkh7HFTNelgrR2iS4ALgSiZACxVpC8JvdEMbk
kv3lxNXVkH9jGwEPrkRiOmdulLl/S5ebm9VCO7K+1g/dRFHkttKlnO6BuB7Wr0rc+NYC72Wy35Fi
OdH7E+1s4OfdDAph3zYsyPzS0feLL2F477NjugwBsLfqw5tUrEsoOww9q8pRYYEnvcZTGrsgni9t
/IpG9IYla4f4w7Ibp5bPy9tJ6ECIb0bVkeknicROJoiYvPaNdGyWBzrIVdn/0CwSQXADFPGhyHbN
d18fy+7JR6X3zPHVnQyzxTJvafm0MHmTHtp33B12RKKo0v1rwYRm01MNQdKsBdogfn1P2D3Qq2E/
qL+zcCcgxdS+tWQdTf+CkEjD+Zegx9UMsch6ZcI3Zjf+PL2GzTc2bQnpa/fqVicRVeYTtZhf022v
NR8f/EIOZ2zdM/lS/4CYJMMjYHxrEdksv03ylY+hSteWZFe06RjCl1m+9C1wSeTktZLNrrCIgXvl
4CMnRHyruDEdCJDL0V1U2s2hi7d8ZUZ0C6pTIx/FAGgKLfOGaWtb7nC6tPU+oDfo672au5ndrojh
nTc+URPcgGDcyW6tIIttx9i3ix7pAtG0ynQfg1fgs6iGDDsJABJJgW9hnTKsIt62I+a2YSRdZZce
8Rm6+QQToCBM+Pz0FeRLu6VM1/tHtVa9JWnYKzYqabregOzFG6wrMZsqRgVggatEuokML9LoV84Y
/w1e0uDM/S7lE7JYJiAz8b1K9Kl+A44ibocYFNucV3CJwPiwoGZnGu8XZk+MleBgak+rmyBTvMdv
ankJp4/l9OmTh0zIuTesxcyLjGfKKT4mS5RqwhUAJ7N+w3C65lYpHZVplWeQjk4Ob+T663na6b5A
8gDPEONTH8k19vqGshwGXEyNiloN8CR9+irubdba9dmSofRvk4QZ+60Y31Thz1fuvv+uTAcFd1eH
VPIP4haRXHr0pUgTgwPGKB9p+kfScDSd/sGGtC6MHBjAWRj6SNyqv4ORGdVnlL/yxS3Q/0MGuiID
CTmwxzqDV16sZS+Kr9hnsJ7J65L0tzxUV03+x+SIWl9Qz4OI5m410mjuZoeNe3Ts1gJqiYvIfk7y
WvEkMBaC0NIx18kByNgBS9CRVjn3f4Lmnzg+KvE8KdcxE9YNl8riK8UuxmbroukvQu3YGe4ZcODQ
ONTsNxsaXtQtDuNRRne2BaZrk30WwnGaPlQQnhJcKZMtS/lXlyqrW7fLn3V+08YneQFkEpnIEBTp
V0bsJFSQowlZi+AObRv1rSLLJSyuIjLBkLWPRAq4YNQeJ6MDDmyyif8tGQQc1OLCE9lBu7gazyYl
8jb0SvLFu4UMxj6mJ3e8yI9Rsen8/Vgc00Wg0aCdCExatbsJGMINPZyRGRFkw6/1b1xrttRyXjKC
BWXcdOSvOz5qqcET80uv/Ih41bBuOVF+kbM1p2j3bfII6xn912SqJ2SrFxjYGwZks/CSumdr3Kh4
a5oRksMWYq/FROMmCIT+uZL5rtPVK/0SgecpfIFteUh0jzxj9toyqeHcIJIO8uvpl29p7hUX4Dgy
GfESWfE6mfEBq6F6aDaC/y/SjkG0RRjPFQHVR+j2aH5XmXGxUDFzpfZ3jtqRR5ZknU1uWn/DaoZJ
+yXObx1J9uR9pZAPiNbg16d3KOSrhmWc+skKCOnNGBw4xwr4sKR2cFZF21I4wKNc9Sv6lZaw6i2B
nKFD6rXsCq1M9gMmJ+SenCWUDSPxXqN4B+i0UlHmojnzwi1cH+YpXqMfu4W8vW+VH7V+LUozEdVS
1/E0khiGjsRgsPE0OXaCDx0g0PLCJaYnwzL7ZecXapB+lvo56xyjVghxA03Fo0ZAVxijLVHqeleR
ESqLHY3PWyZ9NYnkMmlEh7GRjFeq/vOHW7JkHXlq8VUaoquOJ+zcfnSoLGy1aIJuy8BEBNLSZrTW
MOrk6lFnzwweJcjFusZvtU+zj8747Yyfsn+JstPLR1SOdkG+kwNSMnX4FJniOMLasDmmYwdzbwJi
BfGGziXAZRv9qOF71l1vH318VXEkJJ7kQBEbnZkmT092oMe5C/HQU0qT1FKY91ZpVixtaXqyK08F
k/FeztOuxSRNwJqNv5GW8ydhy4s6iwPXgj7Ol6B1fNshW0/+pdGumfWopo0u2kPYytoIOQLnL26i
5RsyHN8ny+ZclVBCWafgPwasdM8jZus72LdGDcr5GGQn9h0Mq3uaBX4psUdotaOdzIBHpeQ32md0
M0wYDow/mrVoo/8mO2XNjjmJrou52+/B8GFgiKj2RLz6rSvzKEQHMcBJshjnXgKGnfMSeoZCty9O
vgsuWD/In3DokIyDzEZHn76AR/PxEnfM48CTrE8mBSzO3/z0B5LpYQyQReQ3ob0w+cLzvW3vE6tv
ilsek+Z1xAeHltTuVgBtpF8d35zH6due6goeILKWlUrWQ+KWkMUC7QX4jD9MteW/KmE/tzhg32Hd
U6ZzaIh7X6U7Le+VrzJX4TFP+jPTB9Etay9FGBIPFCTRuhc7mAnkIyvP1PhnNEwDxUtLFx5pbjY4
TIyzFwPnVfxV9Tbii5XBrVHnjjRs/OjcINi2Zs0rENbXM7hmztWQF1Xzl84cfQJdEqgqD3vbUh6F
/6cGhCb4m8E6dtOyFeNgyTrYQaiMsdD9DcYaBQAmYlUH5cIYc/AYrS1znvDf/x8wMkGhdrwlrGy4
//dAZdmYY+T9KbnOivFHKVXihXZmvi+tbcBF3P2F6lewYtVxpkWHkMYvsq3qmK3OFjKpOviWjAdS
SDRrAf5NvuBiEyy82gFORpfbNX28LHxp8c4gjJeLCRDU3bI4tlMeANEtCgG+n5UVMe31M0v/Mcd2
BOQa7MlZ6wtMIc5Kf5UuInUE0y/0iRYqkkCBRA0Amk81KP7oYhduzfJAGZhpE10vIWngbkj7YxZb
wMZ/DJH0pnmbbVIErj6im7VANmDwzww2bEY9Ki5t2o/03VxNBRcuRVdvZE62+pr+29WhrEnY1Tqx
tp2ZlAmQxQSVOxEvUPsyWIMDh1lb5m6RaKYIs0aDnZs7Eq++7ckQ7t+ltjyDXQfXKpPA9z2UH6hb
Vkp4EihRDB6DmkPkA50YvIthE/KY0UumprhsEKc7gkH7yzRyxqQfPDv5Gk1fVfErY1/pxi9dfKux
KTHRNxy9PlG1+fktYk/aIwpYhm86vJKczk7MvwNh0zYoj6ODPrpt9tdLxF4zAgx8G6EZQ+u/hksA
roXdVV8BLQzjLFl8qrw9DU887oW5UfiEEfAztFNW4Ng1BnfMZNL+Q/udqg+5jyAFbCF1TKehfNdx
UJYNCSjlLxal2vK0kM3+cUB9wndddS4rj0By1OyzNE+RpzqG8TZuzK2v3oX8KUPAbKEKwsVdcjUK
DYnUbeRcphUq8MAwhrcj7vvuWoznZSKMx3W1qGy04F3uSU8Jf0iMgwqF2ggYJEEAafHGJ8WJvEzc
pk/D2EXTUdbeZv+llOd0ui8/2hK+TCYMOXIgsBJchIhkw5sFhX6iqZO2SKpWqX6jS1BHuldHJoaX
KS0WftbrrEiT4G+MPl9savUtGZDsZtiTyjseANsWCQgMXF7yzmpIwMMO6taEqSscUSgMivYLTzpT
Kh4/4R1c4EywASOCZd4xsQ4eYTYwwRIILx30h5G/0wvAAFpDhhw3JDEkHqJ29lKUxFtBsCssKUia
ka164i7fDqzjrd3yVkKM2iw58vC7Q9X41bChnsXWTpXfDoWYEX6R68BibqaI/JifLA+b5EPi+8Vo
hEA7DWlw9oJQsJN3MQhAElpFaXEu2saum1M/viba6clb+iOFV7rmYQhtwBmRgbKJItPBZ7Uwka3V
wz3d8//qx58eycnSCKWlwCSX+bJ+WR7dWn/6Qh6nsiFPhldSvwfFpRHPNN9q8htCrRTj93C+0etL
4edY31MkS8v4ostu7CQF3EbYgMBSwWOcLDdFa78x1gPbuh09HLtsqLMJD/GGI4FnawXEqx5+tLp3
ltfCgBX9msTYsjsvdX21TG2FZSfUBYQEdGBizZXa3AL5usSbSpzM/YMNWz0fMPuhgBU2L8aVGhUB
d+IAIVweSNgiVBNsG58kmrO1CbuQFDzi6ZqTBGK/u6rw28oRMXz7Df3ElpUVr9HjTpQYPofag128
aO6nkkIzO9XCWzWJMEo/fUAnMPSUYzudfWrF5imKF1E45zR/ubojBrpzUDBb595e0mevcrcB5WgX
QNAZ8bDNXcW11/Au2X8ss6Y1EXtsSTPcRribYFoY8p+c3WvR9T8r4YYyyuBzHqdb0hJXYLwphgtk
ZmblwLgjMvdVddLF7YLrLhYvfwe8lyNDpA6Z7/10X85HNfOW3i60VgCoHS3al7CUVSedPGzZa6yg
zN7gb22rzJOJRmyOFEJVeUsSLl3UFtx3EpA27cMgjV67G0hWk0SG/vyumJ8dwBSDkeQlMNepwxox
sFkQLTUUurMx+UpQqTijW0VEC3JjPSWATo65rmYHIHRtA9RTYMgeAuklhL+tfI8M2ptLHH8JGOUy
gvVwaCAj8pn5omYIGO1VnyECHo6IAPTyV8HWnBGGo1lu4XUl+yyXxEmDDFMyN9BAs8PALrFcZWix
mHms05K7ZFswKYH1mx7q3gM5l7BBTupfukCu+Njico9+cImFodtZZ0lDBBdThNp9cTPha64iJ8kZ
f4iU2Q7WWUvdtflmskg2Vj8GFkzmW4iNezy0463QN5l+YHLEnmlEbobUxdpixolu+ezq8jXm38/E
k+sdhB1QdCodO2mIzaYjRNad1rwW9PbNmm+bz9PcjtZWeJWMskdSRt+p4lHcrDTY2hTCSc8EnbPD
mmAkE2pdTVA7zcwG58DDZFj2sYLLVhpbCV/BiCWNaBzUjjRA/yPpPHYbR7Yw/EQEmMNWVE5WsCzL
G0K2bOac+fTzVQ9wF4O5g25bIqvO+WPH6NKQVk3WY7WrjR25WpqBa+qJrwwj7rZNUdNJwBo2rv8K
fSIxgaDb05+HJqpHqnMhagw3qMmGgzyiuPbhkR8xWnbraPitz4piMKTrLtt2TOylI/Qc8bBQ1eVo
jUCIvMzldoJdYRuDYkJndSU+CF3lwQLSV9IDEwNWw1WYWTwNiFghuHrWywVcTLRXpC+v/B7Nx1hQ
VRNTq+2ps6YGbENE8xEz8RVBjS0DKthii5xAhzBhzmRlN/L4jsaw1kt91nUvS8baRFfqEesNL263
NjedsSqZT2bmalwUw9UZ2QCyo0mGHOyr8kiYz6CtNTYP8sJRhX8lFH7QOCglyyDdYxrT1FvMMjRd
tO5FE/PKKLZi5TOT3QAQ0aPB1EKk7XTXRjUQM98/Irsg/qo0UDfnMGogyGYyD/FrDd3dV8h3naFg
GoTbjI6En7qHlSNQm+VyYUa7miECik7sFcXE/MNAktDX3MFnyw+lJmjt5FSfYuAqXhxxTfiILJZs
m90v45UXMPww5xSG1hh62t4L1hGYcj9CWEZ7h8+rx3qHmkiuv2rxpVir7zBecQ+h6CJ6fIOEp8Hn
NmxrLyBuA9OBd4okSItZhu5zFX3r3i8CCVyUFjTmESW4uMAFZO1+W7AkcklIhUDQ6n1lflfEFJbq
Q4shx2nDWfXdhcegTVbkN7bXOj3KSFP7/EJe7SxBw19zcEJMuVoA3uN68yDYE9YK1HoRxJFt42hA
bK6dcgvxIeuH1aC++lZH10hc1RRKnNTely3dPgSQiNEsLMgVxShMx42noVsC6RbHXH0rVWg1UE7h
fyYpZqmQ1WO/QnkbZGev+Rph2zOE/OI9cWyUQaxIJd05PyOx9eioQ/1K3cpy5HtcglaMM/QDmrbw
i4URnjIXu+w079Ub8VBqCrMmjlPyX3mqhTCEjX1svkIYj8ENp60gvHPvo+CBIMhxNhXwqvzuvDao
6BYDqA8cQtBu++KvzPmq5nKw0a3TgLrH4Gfq31v0I84HL2ydPdl9Sjroi3dQKmxAlsQBlmBFPRET
qHL0Bc3N1p/PEag6cHX9Azu262t/7bIHlc0xYB392U/JkloHENF97cIg5TTwnZNAaJFlBfRPhxy9
+e1Xg5TEpD5IiM8dfp2kjYml+oHGn7pTlR6aYpHUf1n2aj16VAvk9u23Tewa0y3zm1LrbvPMOIM3
Gm/FPURyjzn0V4GEKjx/YdmgK7wOPF7SJ2dOOc6qdh1px4hKiOY3Ipo7P7JUantmBe7Wl2ZCgRJX
xO2368q3Qb4K9j9cyyUlEwaoYX+GwJQdEsQ8RLlmuugrRIbGNuYk0fn/FzxUvENCrAHIVGz8dWt+
Gv4zhRjseYGdEEAB9y8UiivFX1ThzAkOmyXaQuq2nHm6ebTbDIz7TWgbhppHtf9wlEVoU6lEIEmC
oG8/dZiS+Pt5I5bpykIrtAxZJsBKSSSVQmGoAGTUwHPWDKeAPkq1MxxkDt6XrfxNGfvYCg3HjKov
VGggLqn70+irYd2s+3HbTPsYr3WfHLtADCBZiCrysy43McWwHEnmHKM4a395bfCzpWfBukgZACcJ
2C28zx1VQFkcSzyCZfcEcCPprw7vAGp9xL6pLxFT8TbbBdxXT9Ufv5LD+YPsXmuJPQYozzbZOJey
UzZtmnhb8h2qv0nj8a8I6AROa7JTKO8S1FrmAyZ61jU7prbwXOXKPKhidiroeST8fkJc5HTmQxui
fbngNh3XArXx2g85QKFBnKGKsrteB/VcC7AzQSb42AVROHEL+dbeoauchSG8x0h0+6s5wu3NWQPq
juXJQ7cIYSecfkcu5QkZl1S9J6AnrGIee9m8G9cVUhqSz5WV2SKbYvpg6hKzH+ryfiH5e+hQceqj
d62ItdLAgLpLMe2seF9T6eQyHI7HrjigX5kDK8uwu8BNUvJNwgSurbvVLVqbNjTXNAokgFe0wwD/
KjahpP00/9SMPXnT2CsZvnGam1wDBS8NhzLBShE1XNwNtCtrzaVaTG5fHOx6VUeLgUeMqw9zk2GR
vPmpS8dY5edn26jhwTN6cUfiF1X7lKjfgX3mkRzUDZkNZOSYHGNgmDMbFONuLYjs6Pchi6EMORqf
xXnKxdUhVuj/gmKjckyx6HVzEt6A2g4UKfFl8/lpL8l52tWHQxDwANEx67J1Q2m40Tw7JPbAxwEb
r5H/tkuCPjzO+8EF+kCl7wEjYgvoPJvj3caq9oP/cgW7yHoyLrjX2r3QxbXk7CNv6MLqUOc/GrII
MiBJR1K1LwHZt9G7yd/qdajHLxz95IognM3Bp3uwT4wKgoGQL0FFVpNKOYKKatYX4MtEV98qyI6y
g2ITfM3INobxpgU53iCkPbZQ173gGDmDLWNj8idmQIbyUKAU4JK1bg5irmAVMagnuyj89Z2zqoyz
J+kU2qkVSWk7rz54P+wX7Y8v7+Kcsdfm7wDMmzjrsNN7pMrpoPtgxMy66DYrhjwmxj6W5yJqAdMe
IPc/2A8shV2LCE1WuBmBBGJZpblh5hTvdf47flTqKS+XPeQlz4KyIKxUmQ4GWv/6s0K1qX5YLjte
cgHFqDx0R8/0MObPbB4sDcLcEMZizRzis4GA3PtxnJaUFXsGJ4bLg1P715Y2jMoqX1OUIFQhzXGS
IUQl1nrms3gXIW9nYGYusP+NVYZ8Qqz2VvGESZQ0Ie/teCputlad7OYwnuIVqk59U6/yFTAK1z5W
lwMzg6dgjQ9IQ193Zcf39kEOAmESX/xucnfwSHy0lwZ4YU6EBct28Azo6VK+/qHTzq1BtEa6yMxD
M4dZhIebNvpg6bhq7+zJteD8OtM0hyn4qEiHYc6oMRRvJYJXZiaGBCN5GzxgyQqlY/LOXRQDDaWK
5wYgwITnzCoKN0BkJWxuQtLVozpRjEP6FTqs8vguADCQzhBEMUdP2izNFWUMGDjYv9csA0u73sVz
fx5OuAleTvEMnccYbdmVk/DSK+tSOgpAiX9yqm4mRs5mD6WcE2WZ6W4EkFMdmG4wK9PqeWmyR57t
8rWMyGEV/JIhjld5bj1tjcBdFDfRT9gepewGxkE24vgcw0/yoqfykQ83QuZArkdGmIib8olUg+NG
Q5wGmF/eFd1z/T2ZVnQcUDQyt53Xv90fRD6W/sIFkSm0UQrtBgp1hiqw73oxEXIL+gaBH2W3kZdf
OsfyWSoOY7xmwDMRqB297iEZX2o6QK2Ps8D25qP/iowvKc2vTv/KWyjCpbToKsEx99KfmAzT8CU3
b/Uvwy6UWssOnkW3DiBK6q8t9/RkXNAM6wSpmFsvPGrqm9xRDPQg3gQ1zbDSg6NqLmTcz5PH7hae
YA+4B5KGgI+3XnsI8qSmOCtg7CYYnFQNBqN0g0nZteNDKK/+UEmTtbs00Oojy9APMZdbCbXj8/pV
iIZaqmZsQNKUFU8I7OgRr+V3thnLIIpj1YM4oQks5uRk+DiGtO5jDF6qIjTh+GvupX50so0Yfobs
LERgyI26bjsGZxN1ciM9nXGXlPKsSW+hQYQR5rRbN31IjPdUUs11sJrS2tfdvZa2ZnRxkmMyGUCj
vHn9BXgRhwCU8FqXluIIYGR0YG2qcjV854RGl9t6AJKg0uhP6k9DfddQ9+lvZXzyJ26+ddHRusxY
sqf1HW4odZATdKObIYhroZAWmqsC3in1PuyR23hLv3mbZCbcvWVfWvMaBn9h9NFDJbTIu4AveUQq
AxaMFVfnv4NbPqaU2w8LXiF+cb98dc0Cxp4D41kjUGxTTufyNBE0V86k6GwSKCffdKg9C3G8UNwm
9dVkOg+Co+DkxDLkxDcC6RCYnH16ge21NS7LBRcJLPk1hlhho24KXAfmKdGuzcgQEX+H3StuUZef
YAHQOrG2DZjfjEqBHf4zpXVX7xREz+C8pavGGyd/iDVdri+edX19DqYx9xbAFcZXFQI3t79o2UZ0
FnQgLwZ1n3K9R9IzHp75EZY/1Bi33e/C/BEUkgWGM0F7WRnygCpEnTbOhG2xJewgdHaakFqQowj9
traqXZZ8VsW9xWSZ3zq+Gk25nYrgYeX2ogdjV5m127/WsMRzrpAuFaws9k6xPa1qZplmD8RE+fYm
RKyNppXDyfd5uu2F4/8SPLGE3q7QRaNMxlCIuaX5C3ivyRpH2XRjdyLmUFK+cc1YLZC2gtBCGOWL
L4cwAZvk2BKL7agepfDslDD3nAUCbO4RhG+b+lTEhzpbZvk2WDKdcgEMK7ANGtNG7HMFV4vASPR+
jddBEOToNgWyovGFkMw5y1EmNf3WAywQMg2Xz6u+yhQ1T9VTNqmNmcNG66cyQ1l+SyJmmwSXewoI
vvUJTicjeMSoI6iftmSgAxtU52LEgCpEkVyhFWNm03OKWNbgR0b1ZVcDo8RLYbm1vmkOhsf40RpI
6plWbMDwIqgoX+KExxE2BUduLweMOUBJA/IWaqhi1qX5PVrfGmCBGlPXJb11vDNG8QHsyuWInLZ0
mX1JtWW57uBGhuzL7zW4uWIm8R+YJl8jrHCl72F261k3nBqdQX2G/dHSl3q5USKHUFhkACFmhfqP
DQEpykwp07lFl9PED0Kj8qymL7e62zqZo9Fu+ub3F7CDw4XCrk2wM88BR2jFWjEz3lTnRIRJ277I
xuyqz4xuxmYdkFwBjIm8D37UJJlh6bR0JDN/DxlFxO/QB64CzdNyNFQFLxUkjlyBvSPOqHApSvLH
6J3M7NevGHfivSFt2xLrCpIavIVLAj+/S1fAF/7V557ouCnrbjVyWURzAliGcxq9xA5scQrapG0o
EMMev3PSvgZgo1ghXvSLKGQXxpnscgTbvrYki95eYQoHWffe/iksplPIWErQDPWMuJmPsvaowXe8
d6jUjIyokQVfXlDO4Noc0VHW0KYEMUNEGAWTrmUDnJBvNtnGNplQe1foT1SFY/mza9olO+WcTJyK
37gmAu7fGOBUROrT1Qd3aV4jeS8khUVM+DisYFq/edolGN/89MtwKObZxpLEsMzh5EJWIyN1g0VF
Et4Mc4S6bRAuCZJjbsr97PenMlGs1KSQyGRnu2CL7SC+liI+N+MFZCwHUQ2sc0vq8Oy3Y/rHRY1s
CNxoWa6DzaCfkuJWervYOaLU5KMnDwfjbzzQ79S/Cyn35BHdmXxawXuo/zTq+4RsT3cBC8JmTbmt
+pOw2c0RsqTYXeYmASCV2DFJoGaMuVjaXiOLNk7QiRvzkhivStuj9kcjj32nsaDLuG41GllYmkKA
11oULXO/6zTUNStVmTANonnlGN+WxQdfReBwa3O+VIOblshiR+Cc4aNEAcQXDf2wgGhigGEVBPLv
AfqU9uJwi/bVGynsMzWYxxZk37yHxsObxS4FObD2V1332xe3kPXDJmw7fY8s5OHGGXEy3t95xMbr
i/OJqbqSZ3rOrrxgzSZtAhALpA2RIYN7Dy+rfQ36Zwxx1JGK3Jfv9ng3CXaUicSeftNglzFpLca5
lr+os0eYx9OagSgwYpMAu/Bnd8JWSjVf0juxFs+XzSoaFrSN2dOGZ42ejqOan6FEIPwZtDb2A2WF
ONC8kk/22rM2qdMbvdi4htgXggI3cfEZd2/ifPVQ/hHn6P5K6Cn05Okpv3HEmRSg/CDwtl2A8qLi
25vV2oARCoI3RFCNO2gFVHCH2r5bJJZF+9JFoz7dHy5WTu3hGWNChdXB18lavGQDvB8kiHVFgku6
GEc/BSYkPsogmQ1XFx7ueeKQ9Cjwf1qmxSeXaWve8YXNhC2OQbs64gOEfebqA+aALxC4oM6tWx7o
Ylta40layji6Fqn1UJM/2HkzuhMn4CPXl/WzTRdavpcSFFTtzCGJlwHQ4/ooqEIf63JJH5jL8oJd
9eZ5r2DMlh0eQsSVuvTSnb8wv/lEInDz87lq0ZLgt9mobWM0N0rLmUkQNxsqZuJJ+RBToxZ+JS4j
S316oS3L6QhEChUPlwomWwi6kuEIeNEiEGle+bRCnSO+iKbEqaerhOiQDkMrSQpw+CN5GLJ5KBz0
XN1hxHkdEwBN5BT4pIlul81il3MGBpwscK300YeumMGyeN2/ccJgavKmj0cw09F7zZ4ByjUu0XnB
7U0CGGC/TfQ206vtzKla4gRI3M0grN2V65dg8f5DQbUbD6QC5hgf2GjUd93b8pZLT562gOHcGV4J
uIsD4BUA5NpF/eNNwNo18UK89QE5S8I2QqhWxR6CZPQhxZzxdNUW9FMC3TcWIcF3FNySy2UE9SgM
K1DG/VoQB0343VjCYWqnH7Uv8okcoAysMbzq9SRk81CHCOOwQ65MGp0666xnpBviT7M894egN9Q2
grA0z0P8OQiyhLNWwLeiNi2hJAgAf3jyrPPqAnaYO5gaE1av4gpPAnG5aiXcxTP79i0wveaPy4qH
KFzUEZVOtupqqFRizJvjANbBhKrWnyZthit/U6t3aRGSIH0QQEaZrLwVty78nhAJKWT6tCgyYq5E
R0LYwtVl21c6QEApwRSIggMz9ZZe9aXS9x5oaC5J3Kkwbp1aH52L/Rc3BDRofz6QY/xhRSe+tDmB
fnQog99Bct0q79i5FDa2T934BrafqWCPkGtzJMt0+pAmNVeUaRH2/Dh8f+Qf4u9bi0MjQFoKkcWw
0Wi//BOeO7xg8J6atbXD3WAAVfagYuoXzRap1K5zy0LxUK96tUQatyPYej6egA2pFBTRshylAerE
eeyaU7LRCpTzPBydnc1MJm+9vOnPzvwRzmozvGeY/fhkZNHbIk4KXs+PwuFmzxEJsZqBcZDiyk/q
APTW5w49UZ7vxElQWSQhLRKkLvb4rfZ8EjG2eOsrqyiIrVEs6d8SZS3GKdKPUrov5D8rf9dEnBF0
p/8Zl6+BXtAs4dkNdnV6qtnrWT5JKCm3Rvyepbh/V2O+Z2QGoA5l1lE+xxQteswrDJTD+34ri0NZ
nlvjx+YPPk4TJTY88IoAvSp2kQbhAhPwzHFbjSGL25G/QrimFI6WBEvwLtt4Kz8h9f1CkE+EULkh
sf+caAJcJU82mMgngD0sCXhA1uNTS2K1GIK4AepAY20nwH2K5z38WAknEB0pCSFZpJr5dbKwrJKD
clzZskS3nIMOxKTYkWL2yPUk8hJ6h72C2Z6UqwGOv2GYlxmucvfHFig5d1tIgph4f2DBRrS2CLpo
YG6hELnxXAWJCRFJDGEPy8vJDkS0R7+rUHJNTkbBEt4M0LxQYRf5IBXOqD495dFq27w6QdTrxQXH
jOU84sTi75eWY8Ti0QUzTXYduM9m6bNdUg6D+Wx0bQgmr7/jJgQ4BpH7YpMlzQqEkYnxDf9wic2Z
n9nH3BxCA6vqu2FK/zTexgQkd6xQ3OaQdFTOzJy91tZQSTRDBsKlITYhb8IqtKWKZAZn7I7GwUTa
BsdTq+si2sfyxpCWJP3KH5OxJq/XtNl+kYbyTOrTl4UUNFlnG9wc6p7gQbEcYTIeiUpB3NkES6tr
Nk54obJhZjcw6euEH5EeCB/XLFz3ohc/i8yRz3BndyCgqOK7IsHcO+/sB+uesB7kfMtiHlYDFkXp
IRXrOA0Ym99r6Ur8VP9he0ccmn1IROZI2yx6byeaOSZaf7VYaEk7R7u7sECCgPg9g/ELy8Nc9jd6
+WylvyJ6Bw6nWrFDy+EDlBtIBRWYWCCDRd8cPAth+bFPnjStux3xnzWYDXZNoaqyGGyr8ZfZlK+R
fRdi13wWGQuXdpBoK+lqrvYuBGKhkq25eHwfyVcQoZQBie2WrbVPur+ivKqoPcjH4tki63Mo5icu
b0KaUK8T7MioBQtrzmlEkqWVgxcSlQ/fPt4g5jTCS9YqZc8p3z4RFLpNE2WOY/Q54BecfffZH6Z3
kIRXxZ80djcqKcXXUZkffXgo4GHilVOtdBWb2TYb9zGgryb0p3CNpmzT480iRthv1HEh5veK5CSJ
OwpjJHLAjBK/O3kT4jhVpC2cs0OOC9HZ4MgfmYEPhJh4mE4fTzy51iVmuYKivGOhfIcaY4Wzk+Rn
1f20GuhjViFRIrG3trhNCcy3kJCiiPSDH5s8Ma5JpCnXRFzHzU4tL556KLOrh5DAI/BLULI+V23P
XpEtCAlEa2eYvwCtfnEByNC56ZOF5hxJgUW2JbIejZn8M9pPNkmXKyf1APx+zPEzUp+G3MyN6q7B
HBCQAyw57jvaAgzQkRDxqoA9/eJPfKehdCd70h2weRA8hIl6w/HMF9EMWxn4E0dFyjJvrPVwmVKF
m3za0mfh/Jn6jlMhl+4eugqroHsyu/PJSE2DCQeEojvl0dGkF6Zr2GhiMklW8SJaRgQxQMloaOdR
5oRU9lgby/jOm6fO7FIEl0kCcCAOh4LjDbi4hCixJV11ulBFQHob4GaE9jF6t7M9/4uBgSL0iB0T
g63d1Yi6XEYabU6ilBWAw8wte63Um5j9F1zGmo55p7HExCjlX2GKchxFB/NDYh8SBGdJs4NlIPkn
A3SMpA7BSOQ2Mv+KeU3trkLGxAEf6hxoB615t4y/EMYhaM6QLJ5PLBhSQvtEM3fgnf36hhUNwHvh
iW61QuLvZbPzHmTeCUUKyCLEBFdBnD+97hCYB609VQBB6Ssm03Rc1xVjZWPPtTp0U+WXvrCF7b0Q
aLoJ62YUFihzCPmJBCSA3JnajewiNt6upmAwwtyXIc1sEDyfVKKzSulLq7VZZX0OxmOaqo1hakgq
p0Vmow9J3onwxhAwBzJPS/zrKPnYKNCEZ8alDlQMB/U+qcCqybcviMgRNWXxRAly/VuEf47xrlbv
NAo5f+NynMOxMEQ2M5ilXsB/jrdjVq9wkHFszC4dkbDfABzlNvJBFh0DfuAgYjBCPA0QayI+zHh1
6tzUtrgkInbpmW7uIaol71Oo163uQ5suqnEXfr6JE0ttfrBmiYWdfThKv6TgOxg/+hGr1k5CtM3L
wUOpog6u7YyJACcZ1nvnGtY4kw7DcLYoU0773r3B1oV/NRrR+iMJz1kVkpvx1FPCnmYFI/aVuHDE
IJj61sRbe3+oGUknJV7RhDQb37PmKldfAAvMYctJAwxb9Ujsc/kz5HIeb8ausc8lV7SGag8PIsp1
Lmbprbmo8j2oX3a8D7IFGt1936/CTiCH/sKcS9U1cM78KTLRFiXFgNy1KgIAfI1GeCZ7e27jLPF6
aPOKq2mjqNuexHI0uqRiYdfgPnMV7uonGdvBUe6PHhkpFkwgRDgCiaXdf9Z4NrmoxL0MWoBEayln
+4SCJfRmAQGf/ku1BsBzjHm8G4N5JkjQn510BLDSTruTFFR5mL2+Ze8oF8ei4N0BWJd+rOZzcm6g
pw1ci80GNkzHCoyFYmHzI0nPPUBiX2HrmG5juZHGdae+p5jZompmUFhQzycSXi/MTPP6gc6LwE3C
vPKVsxAqj0m5jJgqgdnVxnEVtZs7kP2ZAS18sNWdjw8s/inUb4tlokT6yN+akT2GzV8lwiZaEEEo
R/u03qBk6opdJB0Jx55VmGmVdZ6gVee0NKhjQAwovnctdFxNXxrhxssedevMRsdfW6BYQvDbeHxV
0oIPToxdOZEDwmuOmEG6C8wKt8PMhnrQvaP4JHz1kVq7fCJgEtZ/PORhNa/7R22Sv8noZTk7z9zz
9Y7BCe8DWuUKpVqE1ruBl7AlIuzihYbcQiqOUrxohw8LdQsZ7bPYe9ygrrPzOC9cJd6UxVumsmy9
iV8gCu+ajCBtDtGr3KDECA+G2eDIQNhiDT/DOgQ+YplHGnsCTnZjkhpL6VTj2UAdrxA6PhWLwIZf
YPunBPOcwOacwOA0nzvb4QFJn5JBcGLtyukj1S8pmbEULrm+/pPVR624TvpXgIRNRRPX3hio0IJI
n8S9hf2cQShsljoveHlo5jI9pgAkFCVoRGs6xDcbvOgyEt1J+S20S4Ovny4s0GQPI1KcvCsAuHVB
MdsJ5upG1O7MML5r+ZDhJ272Y8Z55X+O5YeK1lHctSoPY6ahsDWQrgNVd3DraBNQxnGYlki9o2Jj
5W8GmvBwRTEFQwMkM7GAsDfBLkrnTXJNZbBa9+nYEeFEnORjxejN9u59OdGBZlni7nZo7ebEHQTl
VtevQrgih5/is3V6zEfVexM+nRR/IJBdRezMnERXbvavsfhWrG1L8E3yXanrYaSB+Tb297T+lLLf
qPnODG4h+Iax2ljcTpGH3OENNRXuo11T3nPwafoY/m2Likpi96EvyS1mPuZuz8sTyYd+9bLxtGbN
+wSWxPI+6hkEzrevvOXlztBH0NmvWH90aJvk9lvOdwAOXOBZ+KhM79AhFQm29KW6kb7n5Eaz+lva
tN9hIl1ahCOqa0oU6+lU529Sf7MNKqKmhZ+fk3Rtz1hWirdY/2tl+ruxEv6YyPtu1sJYkOcnyF8v
ePXDGbHnJD5Sa9s57yXGFhofQFeePGdliSTZWnkheyMfQ70V4JCBToLGDpYsLViipxjF045qoLxH
KMvH5FhnW7MQjHc33sWLiPVjBMfEwKyQRsUGogPeWt/Uqc4k5aOEae30F9/MJB9bFDW+jWpPxSOx
VEpxg+3U/KClq2h6k7WPQrpqeBti5mPkGLBLS4VwRGOR7g3jM88eyXSwtAOGwir+TDnCCvuM6obs
1RUTg66uTAuB0alr1sNwKiyUC84yLm5UIGQoIVjLazK3/7diQZBw2KfJVuD/DceTbixF40tM+8ii
bb7snOBJ60vIIFGStuYSsVRPcQmRTtIb3oMRqzMTk7OPlGvVEzz0qCseO6ETFVwkx9diMlhXWCPq
qFmr+Wswvwu0zTHg2yJfpO1pyKlI2Q3mWjj5oi8N9zFuX6J0vZUQJ8fBYehWUrdyOohGUjRQFhf+
ibJ6wiynH+sz3vnaTjj6FWpO+YubemPLa19d9/osq1aa/E09htOcQpKwUe0QsLuUbRpIbjm8CsLy
WYX+Bag8Ute/zPoNJiVxSMPjWd1v7l/J3QdyC2UYHO6GML/aFoJU2Ip6WX9Y9SYCYvOpVLtYxhtO
jeQ7J4JEBhEHgCr9f8imY/+vOwCHlN/IuEWn+TGqK0NlSGFnWLbVV4r8llju4QhR26lbGghgODYI
dJEywDu5BaPpjcYfVy/XmsYgshvaX0Y4hKQgu/ywYXZJIrSYPYDFLcq5aLirTD9cgjWRkUH55Q/X
Q5C+WyT/SP8yV+J+D9uKpioC71UoelsE7758KHiITchha8Cl+RhBMywyrpXqjHgqldeZLOJUJWov
lywxjXWwiGiMOptVfHJ1/6/qjkIcQCIEcm0+p3/X05vAwKLsYdG9IDxNE+G8FApr6cPoQaKwXGP5
nCjuu2TFu2cQcPXTVCLA6lggUjdB7Wqd7J1vuzhpSKulrUV/UHAE1EzjDQ6bICRd7K3R98xKac0h
hDEJF2+xkp8yBUHINxyR+ED4D7UQIIDvpAEkw6vwdjaTOIUMFSiSzLXTQPoM5HrATjPZZahUDlVI
IpHARHj90Srio+XzXE7m20C8EMrTwtzk3d6ivnu6OUwFpAwUTHGOylUA2a8dcx5sit/7LQB/gX6v
BRvTAc7EOpMM+opK4zbOcUcm86m+EyXmpd/igS5p9Eg0gK0FaYl2cmprUuKCDIif1jN8bsBpIou1
GjGJ1Hu/BIY4aeanU3/z0rt0KtJPKA7IBnGopnxVLaaAVdv++ZisGZac+dSgWEbpgOtWsKmZf9X4
dALnNCibcakvHR+7fI52iMZg6+P3R+a/ZzNM+pcutBqVvaj6lwcHhkpy3qGc6+Vd72xJn45ockoR
VTuv3voTP4NJpoVX+m5dn+scmHHhMSK+l3M0j/mP2DtbQsO69wisUlKf5CjLxR5/OllE6khWjsMr
p61G/TxIt4kwZ0v7GJOt75/RKNryQdOEkxpIxN+FouVipftbcLtBuTXtR+Lcawfx6TWXj763KcKD
BXjoVkTIbVCwzZr8FXN9T/Wl1Be69mtlf5lGPAOdPcum+YrKm5N8q867PAsWfnumscEdl5ob5w8Z
VkHoHE10DdaQMW3lmFbvbXvQCK8Jd1bEWrrEXedltw5sQKnMf4+RxqNB5AJd2CfNwIix6QNCNeeI
lucEv3DKYmWZ/AU92aAUyHi3OjOB1qyMHyhXMmvQGJIGJAzj5oIXwfoBAgLNRZVDX4B5sCjRSy9J
/xOOp1x99aG6aepLU2lQysQBUcKjW8+k30/ZsYapTbj1JiiCQnmXryb6h3Tz7+qEGfOvIvkqNe8G
esNhTZA0j/SRkDOtutr5vmN9qJxiSeANIVnAyGJPUdsfHcPGeBfZL02/qru3JjnLBIHlexkIFDDL
nhtYPyIfTI+z0stE+LLB8MVLma64r6Pu2I37qUZvm5BwzCsFbiYTg3XkCDCZwRBWhJfA+ONQIDPF
0tdU2Hj+L6cBgrrfCZHGAKjLoOJhh9R/O2bmCfSwh3iM1QdpAwY0JEXw4H27ON620wZzgRv+JTUi
onvnQWn90C+qQNbhg+8XBfI8/Z7wB+unMfyW0p3KYdETMThcOxCUUmaaJWpBR3brZC/JOxX00U7I
kSC/9sLrqmLaKTedxH1tcWYf/8mopHfQIzcryd5ctslO9Te29KEa9MSssGpsYlxfBmqOlhcoORPy
p7Uo5kUo7XkK33IgYJYEkeGBz1Q4AXqZsL49PVrZPhwJFV0hj1yQOJF19x6re53tLGVPVFxVHKzi
3M7IJESLQDxM8a7WF1j/Asu5hd58HqVL7lB0Uk1/HKK3kftFbinIYXaEqCbt7rNlYszL97r+HJnn
64tVXRwuUU1dkx2YAtLFaHQEUFVKF0O90Q9ktccwqNx0eHQ6B9b0A80vQrsb1DLI8+2uxgm3Jb3d
3AB/992DhgUXl0IG1AcwgTuQlVArz87VG/EXrCMEwkN3trw/Wz9M6KOLHnEfJ5YcDLOgeFPrZaEh
TmDuWuvRzmlPzrAnW3OEeCe/HTQz7u6xz3lXH20WeZWOiS58M0Hri6xBPnTXNOqrt6l+FA7sqVqp
i3SB7VloFvyjhNYhEqIC9ot4mWYr0tGFb0Yb7hYwa0wEhYskJgd1Juu4303m2jHXZnZSykOEVEs6
mWxwBWLzD8P4UsZLKm0yZ2eQ31UDkCo1vfYlaVA2ARto/rAENkdGQjczvxROAct7CL6MuF7UqVb2
GfZvhHTMtPQwldsYU0mCdofVe9FrZ/v57wMcr1hqF/T/Rd5Bdq599yTphStG8g5IqzMFeR9S5mwl
ViY9vgo/c8SLI2PlrL274jxDpC41sci8EpyM/dIy8Ojt/OAlEucqkgHybYYH0tE+/Vpeoed2tnWD
Morsc8dyi0WbvgX1paj/I+m8lhtHsiD6RYhAwRZeRe89ZV4QlFqC9x5fvwezEdu7M7PR0xRJVF2T
eXJyC1nbBivHoJH9/lPJX2Qz8xpBoI3cezpVjPrEGkSGtLVzamToVWBs9Z5pOo5lARCRFCYXxfG2
11mUX2seGGufyGf+3sfQU20cQ/QXKog9Pm0flo5PHkmDgMXla9kb0DIwnKT8rb2XpIT2/zqizmWL
g4aeFYsZS5USJudkoU52lTyOPfLwOVVpxLfKXaH9wZXEn61TIbDdCLSbJ3YGDbc0zxbhVpOeD6EM
dFxeb+aDNSDYadZaW2FtEwYOKeOxhrlZ3pFPBo7QWnrJJsPtJvfTMUp+u1iynvmoh/ew2Ujao/4O
KzJWQNqbrJV01gDjwPF4oH5JmL+h9Y9LkPUXFg0zzhfV3uekPcxRHrf2pzs16hCgWD8tHGjIKlzZ
nX7VgmeKP8jGdseWMThD7RuCY94sK/lEQ4PsnscRS6szXEVwhy7tMDfVfPeYa68prIUTqKFUgSXQ
MCwF/pT0F6U5qtETvercZ84MZiraISsNrHM185dYxk0M5uZscNdePWdS5y/rtTSOPm332pCLMDpR
sycgN0iTBcoMK4BbooWu6eCh44owGuCJOFwRR5vSRyIM9vGTpZkegHSgGpPvyNC5o5r4bJjvccaj
ZCMHjk5xfEdIAdNXAwHqAiWw9/60uIhYw0OlokgGJvyfXsjnkY6OTb1kYkWXl8SYCZae++x1oLzH
oVmDgYpQNHXl2j4Y2cGeP+gP5du4yAAwsivBLEN8zqqNmAVvgWroFOvZtvXvEsm74sw7l1SlL0SG
4YyBZHCZenk0ZRqDWe1YmozKnzXSB2/N0i7v91OVjxNV4WnjiefLObZbZdiBqeXLqMPUg59m2uvn
F1GBcB3VDnH2OW5X2UTYgkrkPOJkObn/8muXsSvacGt8//JOjM6dyRCPDshsuLb/AfuQ6wK1ZRFp
I5/JVJDaC78/w1vAyuqZkvxolDaA7VVpLCxuRlOviTJ4o45+o5Vcws2jeeY72TrEzq3b6MLK5F2H
D07zjIgRXoRnvmc8If74E4UE600+ByifuOHcedYfBn8bl3TP00gWklJ7qmzEDyu9B4wEO4SoGtDz
eOtxV4tmxY8NkaZL3ofwIOMdEnQXzIFcS4RO1hXnyKyq2bjtPTTyEMETfRsAIDYJqTyyyGAer2rH
sGLSy04kA+mR5pCU+QGYEMeo/DuKewKUkcNM40kkKl20GpOPFOCdU+2CYTsZkEWxmMzMGhH11SXQ
txwyuYO4E4QNX9fyUeHPNXYJRbpKfGVBu7B1bPo01AMDnRWrfY4qrb2QxZEP16wJidRmFzmBKVhG
KCbnBaL5/0ujBSURn14PYRSQer5QnriU23I13iFFeqhM0/5WGuBKvENQf/fOqp0cs+wfve80WYr8
ZCWkhINwXuE3RaJ+H/P5NHhxk7lCja8dovi9Y6kJqEATK0FuJs0evaIJimoS8w/i3pgfkxcr/MpQ
fcvxMnVzdnBU5uFMtAcPmZVHKMjTKzajWEv30T9Thq7KieDzstjZzl41V2GIzRk4Zj0guLjGk5rb
ZwYTvj8BC7D57/WfwDlbLJoj+zNc+StIh2Pwr1A42jJr1it/MUy/bF004BwRBlc57j3nmqo7oyM7
kC4O3O5RHTaOOleBQgyT1k8cmvr7wNtQU5dW5RnsYTZcCrJ8euMUxgfynjPjjPglLuo3JgHT9Rvq
Gx7eovgin4aPOmJh4BFCNeHFfL6t3WLyVWbVKyF2UKPo59QEh5YhMGDaW1AYetmqpoGd9JPKqULo
odymH7CBJJCoq0G+e0SZBlgvtQQJC1TEaI0AvSnRNg5rM1oq2tNgFEAIyjR4KfY2UjIaIRufo78h
T+6tpglEedYG3GXtu+FDhHdPYbbS4bj2DhYIbHsCuRuAQeaJbcwNJU/WHFJe9q5E0UxyiDKYnMAF
0ySJ+zzBThkMK1ZjXKVMcFZNsCY3WC8v2Jt7OnpZfsPhm5Tw8jZOtUrLmtS8Tjrm3vmZWuxuU8Dv
qL6Mpluk2DW/eUrcS9vs2uQg9MdkG2Zi60U7q99qBvjnObkrY/1rFB+N9e2hdsgQ24oKAjOjD7NY
DsbCtD4Glqmg73xtNbVtgXmd3EtGMVe8Q+kcWW+vKpTHrHXAFEx1spCXTnwwvLfRBnjQ+FgCc4QW
z8xcdulv0T0oiOIblW5Ywz2ddL1B8FeLa+A+k98xPH2TRNwt0W2m42/W0tZMctZdSHhDugl5v1Ti
qBi76c02T2aVgwtMZVm9BUwFEZJJRCbPI5c2a0CiNtsn3TEzOys5wRqJAGii2VHTExkly5gvaV9d
VfcA3W/SdMFYo47mtwWIV5ZMYMni4KvGRzGVcrrGI3aY6FCMoXPMMiaKdlbK76nyWTt3HMwmgwft
lvqfFdBW647OoJlu4ABnOfrorSFJeXio0aaZRgMWatr6EhfbFOkM2GKDqnr4zipEqM6c/ZL325G3
YoNyRM8zScNBxFH02PxfxIz2IUcOO2ooWuzH4Wl5wXGqN9Tom4U/7A9Uq92GIf+CjIeBmVazT/RV
wYRZo+j8qfytkSOVRdsVr9n+OOYBuORbXWwnvyLb62miTYtvXUoQHCIEWqw/9XJTNxM32YyXbcIL
ImPkr5xL6LPaJvZe1oQf8Q4U6/wHYrvZkB+5yQFzdmxlH6mYsJosAux7rQHVvduexg6NZRz3sccQ
OcyymUZHbsEQ7pwJwIWKaxltaBVcVIs09MFZ1Y9azeOWQvncSyAQjC588zAZpqPqa/qaRwt+e9Et
aH5gI2sZSwyQi8yPyxMY92m4qQdXAgroYmv97ADBzagCdAQOkKymzUKo/2r1NelodFhhI1ryN/N8
H6RH0z5hXCQq9uGxlaOembUFLZeC59emWYF+XQZPRT/WLtrEjrX6lxGvUo/lVIARisBrEA2KgRSJ
iZzYDxY7F4ZeRfqvhYOk7RnJ6cHDN69ZtLa0baHcqgxtxdZE6QI5Um5lgtBHXzBXxq3ImVGFu7z9
Hah/k/AYtyjBU9pR+1VGHNLFpicmiLSyqcPSxatMUjAynzFXn02IVsvCFNqWEQzYS9xnaRUvTbDr
JA57gx6MtUuHMzLclRZIqbzkTZxnnXcvTXmslPCvKYsvkku4q7zUmJuKOI/j5DqiVkxS9U83nLOf
jM9EBUBVCiANzPO1EP2Yr+xqLuIy3xD3fBT2ejCy72786kiTlHy4ek8ul6ccLVjyY2a9Vwl4NL9d
SeY5fuHtMhj3YZIcSirJQG1YqYoHevFZg4sfTEx3lShJwa4iLcT/lkbkbmCyLKBfuOO+8zUuU2wg
hbF2WKY0LV+4MuLQHJa01kv0/zMt0A8Hv2+OrdocbUesvFxeOy1RWbg0nL+LHG2g7ivoZjCEttHV
78eVIgxwo85KjSg3lf6ksYtEkiEzBzKRvWxra9nTZ02szY6zplTrf9IIWTXYF9uZdjv0EjH55wjf
HHRjQ5Jt7AC/KJA/ZOY+UycrvxYapNgBFp3VA1/sF2EGTcYeVtmIzoXsWVcivQIt6XrlKh/ZALOK
qrVvDmOl7dYiIXNQH7adqhxiP93nbUBw2LiOkQk2CB+Ex73JFmFIOrLXHB4qpD9asmxyfdXQcxYA
XgOD3jiLzmMiH62D1aO1zHM+dgc/zFemB9gXPbIdi3lfTLE5OQ3diNYwRvioHKxgayR8I6iwEnxv
tGBO8hHjPum9/uhhCoK2uTdhCKhRsahtmKJwH6c1RhaKS+WAYSOjjHjiZcRjFPjFvuOrQWECQE8j
07JYhZmN8QwsEWh7uMXLVgLSYn0xCpLrJxFQSRaN4KYUeL5luxfGS1G/R4Aq+XT2/BM2ABubCIIK
nlbF0pOJqUtFYXABRlRKLG1BOn66/6ayJEa2YrLX78+hz7Sc1VKI2tA3aZNQBkaSRbnJ2g9qI3sL
g7mxER6d+COnrxocOmeCNvqjUqN/IBhytKDTgNaqMTqbDFQt1sTDiE6shvmcRPOwocPpwbuyVs8T
Y6aRTSHBhQ3c2RrlhvNy0C4VpIMJpIQdAoXpzzHosHLn06XYb/Jm4UfizcRwxQnsqfTGdJrBuHTH
3RB/FmO15IUuiNlcxCbyupFCt/1n1MyUGJOEJ2nv3WCX4vpgmEqlPEeapFfs1jk/bPwK/dSN+nff
XNuCDDA2l8TWUxF+teOVojuJnjke34YMssBGZMdsAhlaoHRzz09WFekOknckxusRkwHw5jIoc1UZ
4rGzESIMGwOAm5csKrSdBoMQJVEfTBQbjsXp7R0nrg1RCAoMfBt1tW3wtqGdn15cQEMbZ5wP+ntL
hlE3yS/5F+YWpUpIHzpJWmLSBlmMkWgyeEjesXsM1FQNvL0B+zXXdZvNvU5ZaAF6W7dfpkjwRrwC
drrOfdaPFeM1mkqE2TkShWCgKgENpKFnTwXAVEyUCRCodqrU+CqVyLXQC0AQQPPQ8p4b6VoH6pW7
0d4oxSIpB7oNGjgGg4vCupU5e7DgNwN8bDHD0PiGT3Qvs07mI+vcbIqAdOijK95ADnfwheVwDWo6
YzoRYTN2Q2aakZzhIHXI0a7bUOxsCMY+9TL6q/rPSF4SK/FEp6g05sEsK6eKlf29iN/LFuSsvoPh
dYdcX9EJAwSiREx/lIBJMSNy0XGJMdHOK0pDGx1YP1QLD9xe/aqTnQ0ArWfeVbGbU7m1M16rDohE
V+1116pvMqxRVoQzzFi4mjKelLpERfvVim/fgyWa8DZfOkmKKa1ktdB6bCEj4QCdtovLj9rCFcYa
oau/O/e97Y+O/4idU64/M+1QBR+i+ARaIcuHEh/48uu0l6KnSjFpWBjzI03INerBCswA/UdNS9Dz
91m/bCqDKwMJRe9undZlPfXP6MAAd78NorVpgjrNRNTwGXPP5DZfIPyUl5QPJYnOfcFGX3ulktlD
LB55CN4V5ghWi3kIScFNMRtkhBIg28igiPfqz0S1YJlpWgcBUWqwgR0P3KKPNEfUF/DZfY/d2ba+
EtTQ8eguJvOHYwToSr5NiCp/vnZvGgHZgpmbzzAWYlKNyzEIXkHF1J5IKKIN0r+uQTxpoXYQnxVG
gxxwiPgV0Z9kKpV/pchAQ5q5u5p841LgCiAd8qJEJ1HC9PoMUFVPJjztGoRg1zHviTKbRxpgtuRt
M+IILV6t8bD6O+9EhxeElTFouUghkCuYpea2Vy9efk8I0gV+FO6IgBUWOUI8gWy9STzKNgPjIdVf
JWxmo7OITi1ErbdG+1AF7b+y9FkIxnxGwC9s+jgdh1pRrUz0bIM+SwJ3JtkE1FShfgE/WiVERMnh
iGEgVXkvcFTWbAtM+cE/QuiH9cl6JZwyfUbVIlc6X/r/pNgxWj9M5jo3diP9pe5Zu5R+17Tzuc8o
zoVkG8UVeyWIkf2X205owPitZg+sMVSgKUQwTCgiC21+eQNJBG627rNiHZXzKT+ERsRm446s4sSo
SokIUzkaxLDRZiRr8t6gRoNYfrMT+ofuQM7NgISyW2ZbfI5jsoTNPFXs2oPfqWSLYjhb4d4Lrgp4
PTTtzU7FvYirx8g2mQO37xGX/0ZwrwrYz4YxhSnu05c8yb9KbCkeLzlzen4pJOtCEGEfToRswNQp
pssNk3Edog5CV6HRPcUqKP0Ahbrx0MNirrdnw82WurgqxkMhXVLXvoV7t5Jv4X2yKh+t9L+jp/Jx
gluU7UihcnRPdf/Kzc+0PDa2B//IJGiD9vBX5wTJLkFK1Nuf5h8NEkmnxzJNflX7odnfVb/T3FMO
fMbepQhhhM508Tcu8+WgPaNor4Sbgve38hZ6IJeWjiZC/LUMv913WGdAYUt3x3sZyD3TBNZ2LGPq
nersieLBd1/JXYndMrkV0zUbvAz6vkG/i/wzSRDZ/vEzO8M+M248IcP4kXHNpsNPh5AvKb4A/cbR
DYXhCBdTPRqyIqCbtGRtY/ePijogIf2w0o2DZJHCzL8WnIifKtdPiLO9dM5qw4zq4BZXq/lJi3XR
Swy+9C0BJj5C49ORa5/NVJE/NN/miXmk2fswgIPqbmZ9nSoEoaLFXWbYN8U5jZK55e81cW3NW80M
JYZbfG0t0s22cql5x7C9ahTvwy4s6OWOJKTzewu56UBbjGef+Yir3XT5WeZiZnKnxtEJQxv7REdl
F3gqOb3K2+D/JMlLJGt2mo1xTdB306yb40mrNzjwdG2nkhYiwp2rDphqV0XzHqiIHfdxdJbZ1nav
PoM3qHaduytZVbbHvFgaFfCFbWNe9QaRpfoYrXuHfkGkRyjoJS2jFAxvqlOGYYc33hXvdbqt8kMs
PoPxqPY3g4OgCR58ZQTHAP7nwvnVHHMvRsRs3JjTj6PTi1bpd8ta147uDE3AsAfen9I+GcuL4RCE
LE7fcrAIlGSevrdY1mFeZIniYThkdtll91zciRdCAHuyQixI+A7HswIWclpa3C25qRkGGfsYr2+4
zB3WFeae3fbQfCRs5DscP3S2k96VujFaueaJvyijs+rcLUax0mREmXKiI02Iz2b5sK2jX8IcuvjF
LvFR8W/6EUnkGrie9M8+8kUiIxz9FJpy7qpU4SsuOdbiNqrfHlp+112s+BuwQ8wnmjXo8shy6XNq
LU7P9kYQdp7+xvA1i38R119y8L1g0aBYkL49F+7TNdZtiQZlWWBZcl5K+T14rzF8tyTeVGXvJGe6
g/mKCsSHbVxylmb6v5y7RuLB6lHTVBlani5cBGy3Mu9l9uRDU+qRhoO2M4uPg09OPR1oxPrBF6/I
f2btu2U98oEFzKJMF5iB3GFXt3st/jLYzqcnz7+a/DtI2WagoDUHo72r3CvhD4djZc41D0/CLGAt
BUavPuXGgQFLxaQYAyEyUwQJrwQFpXSvDgu0yr2GgvoJ7oZ209x/Kh9A9uAbUSRXo+ED/cuZlSFi
5KPXEemCuW22BsJyj2/tWfY7z30Z1TYXzMeyr8H7qdWV2TH+zg9dfwyJi2k3YXiCZ0wDL7s1GXWY
qzngo9/paWrOVXPwtL1WftBjqxA9w/Bdgb9JGWXoP23zDNVVgWqStYazizM2xJtAe/JdjfOfqtwg
y+slmaPJW4YEiWAJnCSkGjM8eQaYbQRYO3EpcE4mnMUtbEhwtpDaZxac5wR6GKPQOWVhLr1ZKCWz
qt/pAZuGB3nNrPAQmrtUrDjaGuOZkwGAftFM/krW+AEZk3SAM5QooHV4ZbnYEobsKRvVYtqFIpXT
RHbbqv3EB1GPzLi2rtgzPHRwVYfeh8aMmwr4reqwCvNr7I15EyYzOmoyVTeyIXBU/zWmQAVqmg5t
XwS/VpWTyp4T1bYvMr2aDBbyrR/epzaNF9uW33SpHjx3yRh2KoxaFKN2SV6Gi/pqn8a/Oo6klvFv
gLHQDO7d8EF7l1H+hOcwuRDUlrrLophMD4nHVnsvo5sR/zaC9b762Rs/uflTZH8Fgv50JjpSBbd+
98+K+hkG16k/bJR/U+ZhQh/WljdDe4cLVlGFKAzz/SuGVcboX7qKcBMvKVlS8caV26TeuBUos5Ug
0McGXrXqR7Lhr3V0k5Jh94fvHONnSe4CVEUVxh0SOyr59C92bg1K3/yHW5QfvvOuGRwcQDUTYxaS
8TlnKhKwTNzzci1rCdSAEEqLJ47C7o2Hxi/eeQZi/aRgzMqeA3O9eK2Z6yElHPUeeHsbJjQ1Srkt
+YuCLN3Fw8AaWx24jqk/SnDjiHDJRodMxqdT4EhgQ8M+6o0NHvQNjZSgYMVfhPY9ZEDEOTHYKFc2
JvmSqNPqHNiHstEHXBQcjLGXs0apuBB4ZAak8IH9sTbyYWEMIXoQ56tNxnfH0p65WjJkYlmpjS/p
thPr8CK5BDQUzk2SHgd+xcf6GTF1C2zj0OrYRjsJNijcVrrOI5sh5vhxS5MKYtiYEYw4p082iSx2
Vk9tkGd7FxV9ItkSS2B6CqJvpAA9qMosLs+W7Z73eZPsG9Oe3FgLX01N9DvWObQNlHPkW/FL0O+F
kALqQNPWcbTWk2rXd/q+UyI8dG+jdJfjkC8VhpSOHYIwREXpQwjxP3qXFsXGDIi2AEfryjTrVdIS
QlHmxFebYp63Vwhk69H2j8L1LpVsLnUPgcMZaLn3dXLzgEq3r9oZjy3FUe0DEojURUNp2uT9tgi+
VBQDyUBdC9+p0VZpEB8SItmLFG2KiXCYUDerPbmc9YJmXW1vGARy+zR4/TphtFf7QESQWg0sdXQY
QGH9UrPLJN8NcMFEpMalkfZWsERUtHtUDnDAhvcoTHHujPsGDYfoMU3We2d8BLE3H1OikTISecjz
ioxhpuY1quRhU0XfLa4wRjYRmRJY/dZ8lMssxqjiTta47McDhkw7mmNfif5MhiFkgkK10pDXeauI
PyjJCKml0R2AqGMknhsawi7A9Uo7LB3yyywiv0xaQ5NiLEfoaGu4lpFVVOTNtAVQfntBNjPnER80
s1iNutHtQU+4xcgOlwCiumtvqoL9r4k5dyqru2Jya5OrUo6rLCCprPH2uhi2smpu+BPHrN8jz9yr
8cADJU5pWl9ogFcGKXU4a3CNQoroyamHn5CFV5Vsv0Iq7/HQ3ZT6t5fBurPNB3hdUw5XzYt3be6t
DXK0aoy9dazvC6O8K0X4q8TEXVmTvLfq9s7D7vNX0RHTa3XfYZXecsF3h7oUm38nm3On9MdOiGNq
jUc/QmLMKVn7xOyxCXOsySasDz8VfKeGZKNJg68uED6kpCDFRfyqypxDhLVFTyQDBY28OZDBelp0
JHOtcxXQxAqTJTmsZTsNPuqC1dEB0NmLCcFCKMkXSa+Y++ddEN0HX/2LdR3wV9QeK+evF92tlcYl
M0xItO3cMsZ1R/J3anZzR+1POMxQRajQxnQDIR7lRcuLTlqTnQIq6AwJqBlEc5fvdGcp4GftTxQP
OHmSl+7ugcuw3TInCYwBGbNyiG4S8EqUdy0oboTawITW94lX3BoH81liaB/ZELU77QR1n9u0yD68
biyxUf/0yvCv7whGQaC4KcDO7bkyHabyDuPDuGneymIqNxDpxBnhbEUkg73rjg87SMhuGIILAYgI
mxTjLSPV169xxHWcoGlBwK7OvlVgyyGSZgWH5maU65DqZTbmrGoMs9zm4YdOSJWDsB7wAHktwVpq
/toY3a0uy005QO6FtoLks87DnUZL28SovtCfJJJ1u0y2o2+SbtRB6zPWFnQKRz20pE25Ou47GCQ5
6xHUVbxDK1kFm6wL52OO074uL+qAcTz0AZ94M5wlG1vv9pYHK19V5q5vfQZAuWI3mQUdzxnZt2pX
rUqrITITh3DV0oWF+4CGbQiyLVidqyDAnS//YrSxJBsCGeq9MJr10GB9atStCN/7li+3KMV1bPpP
1a/I+aDVDv2TKsRPgUg33UnXRVkIRLjoF0XcbCYpAGP5hjeNuSPZawDk++hleSzXDfYdYXn28nLb
BuPPSEICz/jZMaxN33BXTgg2ixvayOdp22JXwhuPGkYk46FS+LzNcW/46s70tF1jQ/cIoOtTINhs
943wq4N2FcNYSpCp+AM1tgXpp9s3eXgswmDbgZzsBZJb0AhYB918OPQMG32zXutDs1Q8aE1mtgoh
BCS1c6SrwZ+18ZTiOP1tCyi1zUNShDtWHMHRbNxTzU6+7MdFLBWGfP2mCis0QvV2ZAUomXoWoPCJ
jF8CVSKKVFizGtR+7ImzVgLWOfnZNvaXrn4kPpn/9o0N/Ie2OWsZbTRzlvpIFmgJ9igIfvIefR64
88H5V+nv5dRGJq9MWdnuR64+bPOCt0b49z4QDIEBWrj7kvl3WXwHjKO8qGXIzmDL+qxLax4zPBjO
PueYD2uyEMrMhtTh+ALOKgtMSFnYgFWBg8I5459tnG3Hwe4FX41+nuD1pssMRd0auLza9DlNNj3n
6tAv6KA1+urc1tMLMpiMFiSvViX4M/vlcdjWzM7ZsNNg+w05h7BM9OBS4x6jKqoH9O0H0rPw5FMH
7X2CJzzA2UYBgjhaVsoXfwjZC/5TpveciyfHb2sTs1vPHC5Jo3IQk++T4WIXi0Zdj7SzVL41CdtG
+YzEmo+jireKexLeqzT+NB15+d02XoVxs3R6V+i9Kspd/aYF//i+Jx7E668ErKVnv8N0w3c0VmjG
9stgIskdMqCEhR/MQfQ3PdMyZvPWEtk4JhiVFXEUHXtUXqYPfZxBQYqBQbFJY2lycv94wB3lzWrg
EuJHqaFw1Da0dazZHam6Y/wRWkyQ/vhBGAE5CuPYrfZoQUdqXGPyoMT3jNmxbDGEBPjiOpDN1eSP
/qgIG9UokLisi2nWxlTYHL91QJg5EzUiewxifBT5ZUeI0dgXJR4SJ7ecfYd+z7Eczf3MWsQE8ZSs
5ywlJqPaWbjnXmchFznrYGgw46EJ581FV0riAk8R+5y+TlemGy/DenLOlkuL+bVs6ReGDdIPEtFY
EJPNEeHg1d0PUMukPoCETYEUe1uwyT0TdjfU0SLVM88iQAPbu3Pt5K+fcCmqbMMg7xiMkk2vZ+n0
4O0PlwHitob4rGwt4ouiPdwwYUfxSsJfVfsQDQ3F2e03ZOs6y5CjQlrHUH7lJnAg78cYzjI54Tth
hUghP+ZQiYPvCe2mYWlrDn1zTtnBDKyv/uu36eRk8ukFb514psD+RrqlFg5CXDxTD9f3B2VUIv95
6rulwRN5RBzV4ta0bGFqPP1WQouE1Lx7Wvbe5mPw3WpnKf/imjjhpx9dRtpmgjJG/cHTIeXOVy7B
ePdgUzNAibVXxNLBGz+8DPsrnGq2+pw0s9AyZ1yozMzZPCsfhEEhRr/5Ce4mBUrIR89SViLs43F0
Xk2mLsdI4OG6l+hkyvi3J52lFRy6wZ+ZmCz+WH0PCkbOmWIQVMWMNI/v6OBrFC+m9RXGvLTRA6JJ
nhVD2eY3siHcI+1gnYndBTH9PKjjOTu8ZWY516GOV9NXqfGLxcQgq8XCo9aYRm+VzNemh4axh/Al
WvJggSZFqE8RxmqLUfMXTJUwy/jYeLD/aenCybWNo5A6iJ63t7hSRTMfTHfrM21yO2PXR/nCYp+a
KwDNyEG1HEaSRrcMuYI7iLhG2JMEwj+rJhv+VhTqofO6S882LjZ5WDA/JyR49n60oWcmvYgsp1ay
sr55IeflaBwDI18L5BuKi2qeEsMW/lKqyZJXTeZ4usxKauWuWKWhtRhljPBFfOYBrJOiJzgc8p1c
DZ159Eq8WpnPBmQSQLCS8R4eVAsZIdRj7Nuh/qA8mOdeuKiLm+lHpDKSauejuQmW/siWD7uya6Kw
Q+Ab00CrqgJtMFpq/AhhzxOuu7siPQUy3WOBBjlSKEtrdJ781g66J6GieE6t2aiiCtDggmgQsYoI
9jUxV5BCTAMqHCCEBCDTqKEH7jmAkUfGLIyyjlUbFpw8XsAtmlVwwcxp9FwX84wSh9rMr/c9CTBh
2h3rYFwkqDzSEPKdx/a/FfOuHhZd524VJkBocwVwqZI/r+/sdQDC04yblRxsoJ6s2HX11DBLG91k
4cxK8ksM11goclgMDvnqdNkWkEoanIWZd+uhw/aCIqN2gmULOlJF6hrYGuKlERfOwbJQrrP7zkC9
ebVcFUyCGFkM8hGKcJsUck1f0qjZ3G6IflPsj6py5iqDSep0fhFUwdckXPdjtfUl+Z+zUdlbNHQW
ZVXE8nFgBuIA/lGpJT2C0387JkEGipNusij/KdG7mjN1ivp5hy82stkPYVR0Auxw7XcBkyY/QaaV
7OB0a5ZNK+qoQVjMfpeINj/6sAsCir8ClvsDTlG7ORnNu8WWKHM3lXWNzB9D+Wrp+SOVakZcyugW
4t3FnL8zRbTUL7538LKILeHY8pqqY24q9yAsN8xnskVEEnVaBYepNczzce7g1+kJScmuOkCZdhmH
pxakQhx8av29FN92fNDbXzNd98G7qixD/S5J8ExXkXouy59Ebqax+5B1G5VOTlf2YTcHYe6Kpwsx
uLiYTbRISFYRxU/EziyoEdzJVyP2k+nIA5eOAlSV32mHIvzqsNEwURm6xiQ58WZ1ky0cm9D1T183
Zx2jvIjdXGf+qJM3EwPT0kiabaDgmwsoKJ+O+qgUMeN/AN7DijBXhoNmCVuCeSlSPIjJzhJkL6CO
ow20oE9SklgCh6BaEV5EUnhJhDFbsOmPSRLME/bAetKhwZgm3usgQH+ut+Ss33TnPIQw9ikua2Df
OBDZQCDFUq3kX8NuXOjVpuYIVSKT1XywjNlGtniNlGMl0Ph19dYrSWEJYRt4HgNcuPuwIjPIGKVW
z0v8e0bPOsx6pNyHldOwf69WIh1XvaMvul5Fm9ov87y6KfqXyzFtM3gFUx443Ux3QtRf1cop9GVr
uXPdDZaiNuZtJJdtXqDJ/tIH2hK4OI5zrIKHq/lvo3OOMxupvg3ls1+WeA9U6XKo6vge4p+6wfAW
8fJZ5fUVdSBodaMjzIdY6viURcaZ0bA6xLzhU6mB3YOMvc4hOAUVcYGMlE0uuElY9WST0Fin6FwS
f1glLkN77zNF7hQiq/CMdw2tMCqrgvSzscjWQ+2ARzEXfQSfCbVFMJLvOPQLj+Wxj9k1L8g2I1GD
nN5EQ7SVYlhnc5Wxhnc4HluVyXSNCuWvpwLtSD2azpMQbnXP7hf/27RmL9uBW/hZsyFKJWsWc1xU
gzvr84rYP4yUvLgas0VDxmTM1jlA0aLttJhHmfJamfka/4CrjlZ0FQXPPET9hpGD8q5Wdm0LTuhf
zoYs0zDeJH9aTektPsemITzJm6M0mwaq+bIt7TeDDnzsia5TgnVujwvuLHKB9jXcbouk0dxr9mUn
d7LCYqE1q4DgjCEBHWrkguUGe5h430Y+SVBNyyUwnkDOfSIFSZg6m4O2zUR60Ozq9D/Gzmy3biXN
0q9ycK6bWQySQQYblXnhPWqebck3hCzJnBkkIzg+fX88lVWFrAYaDSQO0rAsbe1NMv5hrW/lvHA6
4r6g14ukua+C4H2pu5sWKNgq7gIBGybi1vjmdfgitoNeVs5xHThmDKOSfr6tpuHUDuQqVeI2jbOn
bhTfN+eRnyNy9Ir8SlXcFG6LLYSIeu92uwNE4Z3Hxf0kv/sm0Sk4M3Xu3YUbzcL4CsGs5behgHqn
u8tpDe/X4CaJs19rqZ8SBlO1Y34wr2PyrCHxW5ASyfAJsjGz5qnSAQoKgHP8VEcsH9tgcLDDbRnD
Vyo2XkB/mxJfXb3EA5CtGN1y9VLHxSHCFlUW8/dBGzAnVCvTawW0xTjBRbWwI0cRhawKc2G5HHVq
7rysRaRemStuoOtRhOhMAp5pSJKleBMIMTabgdO/uRG7KzlBul2vRFteMEhFgYVoPe7v85BeU3KC
LX1/09OI5gVZdmH1OgY94ozU/zSqO8o0/RGk8nsipseEXVzsPhMA8FjxJi0OqK2Yedq3/OSFPFcU
zSMBrx8TmgYbMCWrwiu54AMrypPb86p1fyvFdh1QdjbiWceIYcTyEjvEucwebVObVz+itTipgMo4
DH5Pqb5wq+4opvzYT8njrKPv/NinMkhvfRRRaYdYcEK76VSw6mqK/TCc7uIYm95AKc/G66HPDU8d
VL8phsO+hbyIlDvzPzJDclhPblDkXLeVOqr2AYb/XpEHUXKzFew5TWeuI6hYdOrb1qx9TFGPL2zR
/KHDS/zor/P9WmAVw87n9KjIN7xpRpg8AiKG8UUF7IQV5cgJJ7z8Ro/rK1I46vPlhisfbeKri925
YrzJ2vKwkCI/SJq5NXoqEVC4XgHOtbzBR31UABXD5qlO6xPOciddXi0ihSILjmhcWfSSK5/0zytj
/CEl+tLzrpcyvpGWSdzAlFhfJSuB4RMMU+iKIVjRcEb44/NY7PxfK82cwJyVTO7v3q0OYpLnYvSv
ltJ/qVL3KAd50bZsPcloBfSP8uBY5+mzsPYWHcTvVAd7P7MXFm58NB1HLreRCHUY7ZXNLjqUIhna
rIJ0sdKrjqu0vzKrjlP0iMRvP3bVbU9tk+vrJW5YELHwYCoLs/wiwsq1yJRxaH2vR7IJuuRlmRtn
T0FyN4XXIhZExueAfwRNG9MrNxwomcmSRhftz/WtKszDrM/EyMKRnBPntm6AhPoIUn4pNZ997t+1
xmkIfCNna6yIxi057JsVicsqrrsJW9zgIuSVV/iwf8gh+j3/jgg29RTzqOCGzaiAfsGEbxeou34K
H5fNvmnl1zZd88rkymO/0GXdfbdG127i3mp3wYq5nOwMiCskGVuP95t4oKOrmpwVJnRzrxroeg1I
qkA5Rz80Z9Ga+3QCyoA5W8SVPdKMfDMAA0SaACmMoDL6RwuaQCzjFTjhIVr3Y6B+6B4raML+Rpdm
x0wC5dt6ULdNg+xaUa+mmBPwrZQBuijbPsUo1fIatQHaQv9Vjv1xJvOA04p1XxHuSjVcjuygYdiL
pQRbExN6joujjNmID8nj0NFFFMO07+rlemYlROL7e2fJiTNXqqnPMjbX/jxeVD50ZmaWoyyu+wxp
5kCYu7rpZjx61yJDn9Swv5okATnthXWg+nLoODmqn5A5vvV25KnX+Po0hyCZBy3rAjvY2+R7hWCx
WD6Gtj62S7wDJefP9lyv+liinVrygKgrBVvABzPh7cY+PLrueGzBr2vJB1+z60rMyQ0Qv+h5X0Pg
r+cTzeSFIXXXMuMPifk2dOT4MK87gqlcurIOw4Iu3yLQiQYDEBhT9bNTUNxfnULTSaGNECiS02zP
R3zMq5DpX71PNuMkir/OWHALbzPZDMme6PkYv56FUruAGd+q7pbBJslRE42oZKogN+ICrrqcOYm/
SdYQYXfvtkeVhXwrp6n1SWdtchwbLWzHlTEYm/kcg62gOarJr14zHNRjcfwR+XB1XA5sG8O86bAO
Il9FJEnNQGTKx9hfNyy6VfZzKX6Z9XXcRkQ1GMMQow88P37N98YZ9poil6MLl55m36iPysfWGV65
rKHyXjGfYeDuStTZz16enR3x4IUk9fW5haZNgZj5gpSdwSP3ud7CBolo0MOKDyGmAxMBrK/WaceL
xuDoi3NkQHIAYh3C2p/1a9SrbB/41OvZj3oNf/mFfatAwuyFm++jFcOv9Tp+fpH+9L2C0qsRd3lP
xk+kShSlCv7J5PBqAR95JWIOE3gPYQfkrFYMazSguY5fQZeSMjBCkN24JSSaur0Vnb03kCDTLke0
OzTR0dprJ+EI84JZ7aIaladDoOq4bluViossC+ClrLlqjw3xI34lvHMO7iTuWp5qAtG3KtFhFkFT
sC+m7JylyM4hhw9pqBSTEH6TtCRuEWnVHE4Ro+1yb6LEXGvMhV4UkNyJldmJgl/dFIFqnQlyTKpn
EZFZ4ZTDB9C+/ViFx1J4B+VhVmbAtFM0CE2ObCD8DMcNDpLn19xJGwU5BGjbJmcvg8dF/Yu1mUx6
FSOGzX/aqLkrW+e5DCSgnZSeX19nk70uZHeuppYqOkRIYNblWuHfyqrxgjdWHIuamieY75WNnoom
gdDhJSMouuIpzrKHSNSHssarv4Y+rbp1WZcgDsDzD2gSIeDkIGcQirC4eUOPEjyQh/BD0jy6SPE0
ewLHRmfVTV2Cw7Kg7F0CNyaPsbUnM1SB23+apmBlGgEoSGfOEBdRryzUZT+wVs3aJ2+Wv/3wgUQO
4IyOJPonvV9duONF+GMkxtYLofvzyosn69XwmOb3uSYygU2yPjUBZDQ/4yJJu2e/aLGhyPkUVNxc
vpmunGj0T3FzlduivqqH5KQixsh1RI+VVu50nuv0umtBr+R5gmx8rzg3d3MK57NwgeI3FYFga1Ud
xZIB+sh9wO/JeLA9PkXFpHrnL8Fw6rmLui3xSPa/0iEqD2m2bhr0+lzKjV4D/XH21nW/rHg0w03l
RC6XGPLpaBtnPqh2/py6+sN6RHKEwtCiM8X3GNO7xUtP6vdFtSoCuSr/KwFL2YUsq4eEna1v6ku3
QyQWMT/sVHcjyo6l+gANNy8BdJWRhRaGk0KxENj53ymhP1OrcbCUK/IG8d5MSLSndl80zN76VH6Y
tp0OPUhIV/I2DfC1JkglYiVzsSaewtSVB/emRDsas38Pizfcyc9rNHgY1Wv6J4LQ3JU19yKSN4kQ
QK/pR1+jaC19kuoKxNtxXb+2YxGe/Ty5bjSLtBB4VrcAXuyj8JywYtmPDQ2dHwRPLoQ5dn0nQbZo
GwHWZ4y2nlvrfqHcWKvnbkU4tKTgF+d89amH11s1MdMx44S7VlALESlU5++ygtE6Jc+jBzM3Y70p
NCLLUaSHOSPUw+G+D2z4q/DGq6IniaBZJVGKGCe87veUJL8XwTxgpi7IW8RzXUlbinKgSXNYydGt
odXaRy5y/Nj9mTDtmWckPYXn7YNlU1N7GJdzP77sfHDnwoneYrh5I0QaEzyVimbCl8kXz5qaA4tB
hXmUeE3EuHwKv3NAmxAvCDXLi0BFcIBVibuyEamoSeKXyXBnNPPPIsRmXKzkwoogutHtc8l4KixG
geSbjyOIGP85J01V/E1F4c7XKSB+l2hhpydkTThNcp1iU/MhyqmNxbbqmpVPNb2OcXeQwKyS2qFh
Qzs9pB6VjbZ4b8cWTYXpqBYe41JfRQGga0MMd1HmoGxG1LOJjtAiTce5CVhoLgXgidW/nhV0C6/N
7mTwlvvgAJIE5Giy6boVsREQEgpQ1CLg3eggYETR/Gj99toPPHffrYSZst0yERQbjxWwoumvqu4H
a9q7WmmgwIlz4YHUjofgSvOO8+Rk5mSq5Gnk4oH5CZXV8XFwSNPt12g/J1TwocP+rMlvPCdYiVR5
6P56J7qgOHi9f1kOzI1MT1jaYBF5SOe+Q1ZXUXYxP8WzMNTYu2Z6m0jJAT3oY8eMoUI8g4VtIOhF
4j2cOrzvWyVUWvk9Nog74/FCpC2+U+TvfcrUS/T2sRKYfYxHsVL3K0wmcD2IrkSg34IsZYs2p5jq
ypw2qof6RejQstoLPzf+vnF4sne46uSSkIjN6MVpkN5M6mdhECnObsOqXgYdGpCbcSUQxFMxY3kH
4hwS5HTEhehC697eR0Lo9yEqMBP2jwa9D5wlNktBrF+bpGcL5jOgy+77yP1iOfCk+p6AxfhItC/i
/Xiq0YPiogtDnu6RQDmYROk5Z5OjDTlkZU20Q94Pl9yXmBUzDGlmI+rMHhQMuIBL0aBuHmO1RwHw
Urn2WlgJtohIEJ7VlwHiX5q114bblO1Yuctysj5a4/YH1yVm2OafciS1YPE6ej5wvGzful3PvLhz
5Jk7jk3ZzKWezGDIR/b+VZGydsDQ5GnnoMuIvw8EGj50b91CnFHcfyCrZbJq4DiWkHIzXX4fPaa0
TojHUNI/RWmCpJfZ0Mjtw4zmMaiaaj9ifqUA17tpwlgUF0PKNkI8gRHVUe7uZB9XBBQzV2zIpkWx
iJK6YFDfeS3xliIGILGOBzyGS1K7ezt8yiahCAzGV8lTqjNwbAb2PLIPnhpE/qPfACpfxvCwWA0L
QT2kc7QFjK/QBka21RWSjcy4r4VPZRSIqUQIjTJvQFFL3b0evMa+YpwrgwLqQ5g++K0JeJAhXyqz
6Coc2P4mrMaGtex3XKSYssfbwmWk7UmJb9uTYLaqS2IYMBuy0BodczN78jNZ2T+M8stZjMu+dWb6
XzEmC0J5bquLeoIgb81H6yBQWeONsU+nMriviF9X9oAyrk5OqH5QMECNy7kSg5qwXCd/EeUSM9xD
zrS08W3eP1Rut2WAAIbKBnxD0zg/t7AHgpJNNy5yYoe8Yt09rras8Hwm2AgDZLQyz16k8tNz6DOz
zMc4PBWmYqk14oGIu+Ai4Ui9dqDGVXXx5jfyfuld4q67z8xwZDqlx/ewv3LdSq60FepI/tI2Yrnu
m/tUJ3waLnOaYYatFimIUrSsY6oxV3kpEZnYJNychcja5MwDQWHOOiXWF66AWDoeB8RmqpUBW2mu
Ji94MUkNiCfA25s3brPVilw3bOCLwbT4F2c86Yv+GRVbCGPNnsHDQwFxl3G6mz76XvuDvcsSUs45
BRyesZcMFJOHSvkJrgHx7CXMO7tyvs1GRaxM4geHcSpvyt4ytlL5nVfOeLGou9KcvUPVG+AZw0AQ
DPPp1v1JFkW+06HXcl/OuKqm/hPzIurYFauRm/iHMsrsZVKFD62173osmbSh3jsZZA3jENKVzeF9
FCEhnrTGFkUbEldKnJKBCs5l2tbyUA80Gb62SLfZhkP4qlXbMQr4bo7z73LIPiPfLke3v15LLEID
hfK3kAUzHQ6gKSu5IxkG1APNZG9vnLW9m50Id6tfqr1XEMiWQBcxdIhFUjMjmjA1+YYJQxmjwV0u
Q9+S2CNi5i3KvStdCng/hbfa0ED3FepIzIFJ3rDaS4czaTj70ncguQj63sEjVnkqdi0y7Z2Y/V+z
P7AmxWgQr7SZTuEfWjNegmt/97IYo3XPCqpsYubDHChYhwKf9tNuUrie7IEgbV3ggeFzEqDvzjP1
TRmFJbBd673nHJpoeR2zX05XvzVO92YLhgVJjJNF5+ZVZSnmNsvHn5rgRcjnooHuDe2VuMCI59Fk
D6L0fq+UrtzGnAiF0+8y0k7tDMOwtH6MlKY+Vbk+18ZAOsRlgPVTO3jg3FgcF7KksTx+Mxn0jeSm
nXq4rbA5t7+fNGUiMkNCO66nLRjPBkzKS4R5e9DSSQzN17TORbEpLbJNm5wluHXkVl+vTJXbzeA+
GPOTyPWPCA2Tu6orMVb7aZA9ejWKEcYr+2EkwlJpKuRlEk9zyoKcFHdmBx+BVAK4Fq+ujn+F9Uws
4UIoZZYjAWIgCReDaNt8K3mZI7JkIncgEndG+T9RUv5q1+4pdIdjwXxpV00Pjj9u6kgDGlD/aGYQ
Bhl7LZOuyAaqrQ+cMUj7grxuCzMlt6cBcAPqEjOBm6wLnCThdIxTWB5L7hAbPrCAjUAtDd41SW4T
iMquoPXLRlpoL2NdbAoLbU0gNQkuvKKNcKI09aFxeHujAl9zqYKzcDhFpsmbSZ9Nz2pQCK5dH5+U
Use1xRmH6Ot1rptfmWbetPYsSZBM/lDaYDkLTs5cEPapYlYezBzzJjn/9XU2Tw/EPD/q2n32U++Z
DcYHBvWrQVJZez5tYd381SWds6zhbWYXOW757h6MSrf4nQ7hnemeCgYFAGq4yJZ1fO2c9avxUcW4
WBST8mWe6H2C3r5oH0d3Q1lmVnZB5YPXBaQDVj81yY6q0/t4hQnQMCEYaommJJYnC1G25rt/C7ef
7DvQoVxOk4VtCOEYK8OijbRSlvtWOPS33nRSDjEDvo8Fr4jRHLguTyv+FfOqXyYLPmrUrHmevWZ1
DLn2SU74OIOwCvexRHanc9yTLTJDDi6Wvyw7eRT0g0r3XWZ+htjLmgz/cOcjy8zC8WNqnRcTF9lJ
/xiSYiZ77RovwHuYrbSYBkhLx9og04yg0myCqRiXX6R4eJtqxsvpfZihf6dnPZcIIJE4lQHl324Y
sHYC0LgKxjE9AHgFCxQFBMS7muTea+yEX6PNHvLAvbTlgLmbAkZLaAXeYAKcyIiGyjlOD3XI0ZId
bEjqZYQZoU3icxfTuLSTqg9ScnBH2yVl5TO+3Tsvmcy+HvnMYmVf/BEB2Rp9uI702G5BHOdZJZef
NsVLKrHr7VLLj+T0qUBB1bd+SXO5DKK+6ib7WscvdRpclk2zq9CpLWHBaTdXjAExhWt2oFWjl8Pa
0YlXc/t76KNXkZ77xL/nFV2VKQbFOUTYBqGY+XV+1MtM6TEwoplK8eWTRppY9ntrrC/zeNmmkODQ
nDE6+xHiqHKCmr5SDA5+Ou+jhCLZHym2szRhHzXvO7imQRS+9lMATdUP9J4TaWa977HH5Ohir8cz
14zLzuclMR9O0wNR9M/SZYjJrvMlheZDFMrCnmNT8snq1SqGI/2sJ/bTfbyrx5wr3i7OvqNnX1uR
IF+YPj2HZ12f0gzN63IOW5CPfcTVNrR0/kHIinPIrmRF7THnqvuWulXLb79VYOLYZs53N6YObLKW
Vkb4ZyunjdKBqiMhnobVTLFjsoxzWejfa4+Yo64Fzbw0z2GJnAjBwFnP/k3MQx3HJO9Ml/DOhX6F
1a8+rMS3gBCdIHS2isF5BcanZiLadbk6tTAw5xbnVCWPMzQHP3PvmwCheJs48JJmwioHCyelhSXb
uuxerFwOc09aLLWgyJtDlLUJwsKflXlZJWV/Wfo45jygBz6WVdyg3GuSHWpTA9U3UDSaXiNY4J5u
A30pZkKebYr2yDHRBa31Pq25HKuAWchUwCvKUiZGk2VbxCgOT8SGfEsVAsZmmb4rL4ouW5r9qGA+
zYi8WFG6hljpzdAUN2Z0Hi3PsVM5d+9+x7pNRHxfGQ76amadbwqfz8vVVKxieUojrS/iObrqBr0J
rO8a7UaXOQvMndTiasl4VrVZ2p+pD89OTyZ02jDkdROHVoEUqCqFTiuXIDquhseXX81vsYu2NYy6
7FuslWKAjw0N4e9BFtweuQftWA+wOyauTFZe7h28g2I/NxjO+pgICz19ri2lnk26+8HB1FSy1tSK
rEdN3ExTosfLB2sug0E+qGXUTw1iNJb4AyusW3odyPouOOQkw+VhTzzxl4PbECq2tm/MtiizfMXM
hhJ9WbF5uhV+Rg58ogv7byhu+ETbJ8ZQin5WvclE3MqFf5VJQaPcRzuNSGGHfebMSBJH63HMCM2Y
3W5AVsKwaG1ndFySVMuSBn3OsrMnQwB9wn0zme+gLBgu16T/ajbtQnERFXSaTQXqN8o3UOdEleR/
S7RHNbMkUAna8ZBwV/rlRRnyZ+XBEofJ0R/Q8/P8Iku0K4MfAqXm4HCbublc2NcOv5nnrGi4wD7y
qG0QRcf1tSVbV03iWLf6bGv/c9UrsYA1T/jYOaRl9OjWpLgE84ZqzNyPyQJK0pN/MwnkvqL5StJ2
2s0zfGQf06EH6FGKnMXPghg2oyPuhK7Ium1PrVRIY0vD0rPJryowIGCUcdS0UfQspe5OZTDv4ZSk
Z0OFjGAk/l1ypx3W9M0v+uacjuX2kmmTabUe2tRnNToFxUlbn3xwAh6Qdjne3mQ1ObW+U5/9ELFb
Z+dq1wJgU4yNSfalVF7UB8aqZhRQc1T1wVUFImwdefY3625JA+DzEhNcSrcnpgnFvam56Q0Pl96g
4OfOJgpoxO8x0zA7ckZpS7MCwxqNW1KD7iiZpnxTPTWM3ywEAmSlwfbdHpPS/nQHeqN8zL6v2dif
c2K5JLMTEzGkzZP2psZHl3XIZNMVWcGyLNNu6kjMKZ3namZ6o0znnzl72AeK5pASHd7XxXqTBwLX
fLpewns54KYgF7WJPwr1fe4gUIcu2o02Le/TfHyuFwXFSnusX1DzNhHPpbXZ5JlV/d6K/mbM2ciI
msum8wpwKM1DVqFp9+LNSp/5LzYsTrO/fB+a8KMW9EtJiSIzmNnZw2IaCKuZCi5MdiD1CrZOsszN
kAygfvrtJpDSa58ElghJRxzPm9VuyPcFi7pTGr/xyLQ7QeuFlYbh1NCUu1j1b3Lm/PYlj3ojwtfM
uuKqi9DjeQbFfO69c1Yd5wCApwxgCJRZi5YKyVzlZG9dSuVVjkdfGb3X8X6SyCdD2ljdU2gTjqs4
yeKJ+JsM+lYKXNHp2RdkCnj7drbgiDkGrPFJQr3Kq2E5r3RhO776QjaIMGueJ7A95G9kiNUIiGVq
UILPFv3y8tKFyXAquFe/qaG7KGXCLDCm+8Uted9E4YuoQnuQa8nOMQsOWQo3ZnAIX40Qrtt0LQ4x
fI45S8A/hgHbvXR4LCtUqFgwZr1AxYw+Z58RrIn1sZeYNpY0eZ4zSdJSxUETDNlX6xnJvNK5nNKE
GPoCgwyxhlmfcFovDD/KmehNj8oaWj2tXD8wdowfvZq2NLEV736G0mcMl+7UzddJHE2c6C4I/EAR
xFarw9BtW7y+Sk7LyuBsafBUqLLuzol7GPVys8R4+nQTXITeMF0AOrkb3e92bUhBHxuE+JoDBDMW
I4BIH0EFyZY7qieo0xBOBfLgYwZg21XdbxaMxcFPnbOcPBjAMbNV+qHgTO+AM5thcZ7Lh8hAXmgx
AeCvR0+53GVBF16iohwv1qX/KlB9wDKtnP0y0dtl4oUJbI/C0vJEoBYerSTL0N0nS07iRZgd2smi
XyeH2HeihK+p7ldtx2OOsjsC3GRj3k/EY0RaTM3Bz8SPOmubA1tHJwpjgvzM40zEmoEwQyoGydgR
KtS1sl85Vc+liMYHh5SOfV/Fr2WS/EpNX1z7lqyINMqSi9xpIaAglKsCAtHw06Hi0zzhM4/ZZyjS
41ppRkMjDbqpPtAugCf1PPANwdydQxV/llN4UXA78lwydxNZNYNbgfN00NGz4oj2Q3xVB/wMT8mr
TEE1kUvus2GMgB45Lvi3tXcOWV0+q8UDVr+ApNbZRz8i62vKEewYd3vlyhiI+HwR9ldZMKX384o7
e6WaRYhXcU6RE5SW7JtTnDC1bu6Cya33c8bgMsEPcNnPFv8gJ5jHJAsr3wI0AfXaBCPhFI1AvW0b
nCM11nuJgqsK4D94XgJ0qGFIzWwijKC0hm2PqZSFKI6o8i0UFBHB4E37MDLz0a/1a/+Rr/Ep9fGw
GFy649ge6uVxjfP8oBCW7z3eTVXCVEhz8uLSJt+vLfIlDuR37vt3gsNKqur5awkC8psc/EEr++VY
OO115lCkOhAhShZApbfeNn20tx99Jf2jDM1zUDTXK/7OdWC1jp2J/SDJYsEvgU30oEwJlduZH5f1
Rhn6Rd2twO8qxEwzemsBgFGnwn+K6eqDjFAHWcjrcqDBzIPpxjoQcf1Nkr1IZNS0lZaMZ2rFAUkb
I8zI223cEMf7rLfJNkY9MDvVrwI3OGIHcHQc/JvyGKVohjYztkxhmgL5lQn98EynkcW4u2LTrZc8
5c9FxEqV+SgTMdk8GM+/6Vaf8nNCibH1MBUKTCxytPK689Z9Bks1EPM93qu3QEaaZ2CGt1y2kO96
NIMTbPeYN0ab8aJOxMI9fV8NSN5XBwONTQK4qQkydQvMdJOJuUWfAAucj10ZWgSk2SUaV3DOiWag
LhSugakH946CO04J6wmQvA8J71styganfA8ztBCgFyEJlpLHA4o5wmhybY5Fz+NjWg2TCVXzuEjY
f+KzO/o9+qmuY+JpMwpR2LQIP2mj23kiPxCVWCT69LS09qXsIDRh9xz3dc//m4z30rM3yYxpDmPU
3DoA4/Z9ceiQqO2RVeeILTiO8rg21252JH84vR6hS/Pk6lE0DlDSekY7Tn5qU54+cVhP5yKzd8EY
8ZhqQpSToXpO0hoRu2U0MnRgW5Z+vi69aD2HLstdnMjOtz//+Ld//Pu/fcz/O/3S97pi0diYf/w7
f/7ATNjnKbLDf/3jP551zf/++jf/9TX/40tu8o9eG/3b/j+/6vSlb9/rL/M/v2h7Nf/1nfnp/3x1
+3f7/i9/OHCS2OVh+AJf9WWGyv71Kvg9tq/8//3LP77++i7PS/v19z8/tu5i+25prps///lXF59/
/9MT3l9v1H+8T9v3/+dfbr/A3/9EmDl+Nfn7//VPvt6N/fufIvxbSJPNdMpX0nXjKPrzj+nrr7/x
/+Yr3w3jOPZchA3+n39w3tns738G4d9UBE3QDUXgCj+MeAFGD3/9lfwbkodQuQE5pH4cSP/P//zN
/+UT/O9P9I9mQOOWN9bwYmQU//lH+x8f9fa7Ra7newgBAsWLk3GkYl5F+/H+mDfp9vX/K0YvguN3
q2kigSQBXkXhiuRYLGl/ZA/E4HQZWYZWW/YfIS+LAXTTF7a/69GKMAFnjVEzsspLtAV5Y564TYla
iTEqWxR9WXEdWHFUvRFMrZgm9dFwirLmvScKlRljdRFzFVJ0xYjCc4fl5Dgc8sFxzlWfkbxSMw8x
jXYY4u6bFECJcYBWDJlcrpqcmHSr7+uE5WY0CCYjPlueJpvRLRVucDWtHCkExxPBUw+7wLREUcqo
u2ia7Fw2DCdUo2gPG8oPF0pjCPCPA1DuczFyYC0lDTKbwibJg0uEJMw/BswZnTpGLcadgHodSj79
QlhtmKnmPZa0+pEriP6bifMJqgP7uXOeya+pNfVhljzNNw384gYIfEcAGz64QzPNZAZP/hlbaH7o
2FszjSQDxQ8ZvvYls+kmQ1tli4vMMwoxNS5rQdAFdzpT+ghXUdO9mjG5ZTTKOIL8mt1gMEa2Q3cT
x/2js212ZpqQLZS+b7X/Dbcwgp1tsreK4hxH4AQSBurW0nJOJVPjCjHKt5Lt3dFrQ9DK4bACCUD8
NEPM3JZt39YgZD+62VFqtOYHnWIznkLJv/dDIHyrIeUWU144y9eOoWEsKMs6EARi7N+smyMkabtn
znlm4SUTKBaMX56T/nBs89VMTBObxBJPQjyR1+AGnDSCKVma517Hx6lQK70rvyYzRd6KLuMUbcVe
zRtgTBNaYiQIdsZvxuEUYurqY+VJJiZxDjqeTdLSGwxfHbgua1lftHbU4Dy+C+ngrSAyDh8OL3np
kbpSym1ssBCgdM7xPgnqI00repH12NwUtRu+CpK/G9DtleTUmcwbcJ1YbLPEmQKyyEP3IBAXRYL3
b7EGB+zgcaMkr5bp5CWYyOhqrTZOREECTBcgjUDF3NRmN+eEIcQczqzr4aaQDyHGeKswbipriBzJ
qJziFuGth7FxzKJTA/nzsRmW6VgPGsMPy7XCIEiCtHV0+GT0cpqL8LH20pz7ADAuuD2gmhkpFVag
I+h8xo5Vs/wcBKT8bGlPXP7fnbq8G9yJvXAdpEAEQxaR+Ne2NSphk953m8KumpGcwvirL5NtnVTM
NZpc5yCk/5OhAZeWql9yely18tlaLQc6Cnw7KHnOnti2QgVhaHiwTl7Dk0RYGNeo9XaMFNUBi9ib
GlO613V2j5kZEc+iZV3b2icrkB2BRX0Iloyex5u9fRHqllS8dnNXf/QLiksvdmkbXTpxhtYVWFUX
oeFeRGRsBgj2pjR+UHxbslJGbhSqXQTQ3eVcDtg8inVmPOpc5vlKU73p5NANe4dZe7Ax0ewl6jYd
0TKYTsDt87geg34TorPCPKdISBLMJrJj+lmlpwbv+cRDHhZ5f65qDwG55B4cloHdSEdyQsFdK8eG
X7sna5TJGRUNDtslVA+tAysOFCBPN+FeuVn4isOKQVXD6BZbUo7B8jQk5CyUMabFgcvbsOrW60Vq
VMT9zBtTRjW1yFKR2hLGuDGZZLoWcuMceRdesIn2CqY5Vb0J7mckAQs+u3LjG0kNyVLVn7NbMwSC
OHvq8Eqpmu0EqDX6BcXSMPUny7JiYXbF1W0iFQJ44jHTJ85DlOY/rL6ROPdgbpgPuzqvOi++jxEG
UWQ5V6zH3P/D3pkt1a20W/aJ9IeU6m9h9S0swDQ3CmyM+i6llJR6+hrCEedUVURFVN3XDdtm2xjW
klKZ35xzzFtcWQGGD6IjpfknC+fnOg5p/+PybNKMTllcthRRngb88yPd6nkwPM2Ua65TK6Fyngpm
moMBrAW/1eAR4PH6zeiB0IujV0/qflMwcWuYt6wj4D09vubO/YBu6jNMguCH6dDI0t/20H3FAVKQ
HZnAcg085RKnBezlmCMC+ujMhFT5eIpjX3MnY2hj7JGYq3ROH6Rlgj5YxuVMMOg39IMRuCgFrLR/
5t1TD+yiwUizibP8K2Sd5njFYEZKjLkp6qbpjFuv+lMRB7jDIHEyjIhVDBRYQWSkXAbo7LlALTgV
ULbmXRXxsJs8xng5p6S+4Jk3KgaKKamFO2lGDSazrWOPDp5h0ip8DaFvyKX70KqB7pm92Iy90VxK
pHT0V5gzNk2aiUeOoVQZ2QedHl01QXALrQf2uVvfZoI2WzGzEZmXwGJi0I1wFLPJ4UchAbDqohBl
RNTPeWljHKGwdiaTaTRVvs1LA/g7o1UeaiSohAuS3LTce4SgM9bL32ZK9ipZZZbKDwWhX+7M4hqk
yFF1UranNvrFJmHb+9AQ65GEfmZC2cOiuZ2XKF42G4/cpQuw+KKs7pEkQ3pvjIvbuj81VgnLfZg/
sGA2KCIZfe3eEc4mNKtEMrSuj20+eDt3IvVfEHtnPm8/4boYVpNn3ALGuTQYBhcUeLCUKxwpC0xL
OPVnkU3A+CIk1tmD2BuVzYR/OgZDBlm1auKLLsadZ9mSEkL9lBTZW8lZxkkYe4MTgkdCPNX3bCqU
gpmioMK/+CaMmEYlHTedxwgzr2HKSy24HpEBLQ5+KzM/9poTtB7DdWfF3jZdYisa62eEDqocJl2t
1ueqwQOyjAmKZjhSGU59h6AxVtC0ZGr/2M2qPy6moGCK9EnBPS18tXYyJ99mBWt9G5Cs8u2ZI3RX
YxrklM/NzuC+9Mb33k6Y0npA68eC0UcZg2DyKGSdWI7vxsbHgu2V8N98d6E/1fc8l9ZZE2Q7Tyki
8tzMXUqCZojZjtUpWDYrAFrSP/7QIf3u2cJgBV2TbSaG4MZlnE1vNtxwt7PWI770wpwW50wDhIvZ
hrIbGl2aIsNkC6oeS9hm8ubiPnBKmpjyGs0Ds3y8yNMZjN33qEZbmOMVHh5I+XnRerhap8U/3tsH
TWDnfkZIMCyn2GsoHxtjwmU3zZxa3XkJP5yGCFpF6nf6PoJ3N6qeKVLhsvoF4Yebk9qbBLhfy56Y
GzqS4y9FBzPOPWC7sbOZOmSwjOIQiXGT5dC3CQWS8hW9RVOGl/9t7CDBzswxMxLtKsfWswqW7u/l
NHTX2Dh9FmhLKKDG+ZHzaFekTENBsrxxhHvvxM6dkLveCfBvjE7D7h0jPu3QVe/fdBTeXD8GoTNP
VNxgKzeUMFY5TpM7xyShaVFnoZHDrdngMnKXQpyM6Uyw87vc2GWa8Ek3on27KSkwt4HlJoJ5x99U
2JoqvgVveqF3a97LjApGiqFQi0ghyoStedowUO3biZYRazXn7H6zlGSIGVd/6j4L8IJEBBZSw2KJ
J3/W50ROoftSEJyCI/V645tDDaNmyi1mGFc61icmSdZK+tgYJHtxc6YZC/MXBAAATtlYxSclYgRx
TLWrDLuYUGm1K/mTNl6AO9h3AFH5KjK2qDIcsVx5IxOSBCwv8iLtMhy9ayhk7Co7rPazttuVNQiC
oZY6CW8IVxUzuyKm+mJkwtCb+KOt+ikNyagxgt2wHYcI7LOcF1UUrhYtYGSmvYZw52bsA905eRPA
KUG8579Yti+lqc99M99Sv2/PLhgNtBMgWbjrLWYfG6mvMdHtwhjTW7dqieBbiviCxbUAtK72+2Q3
kwqDVZAtEAQqVcKcCHmtgn0QE+UQMjQvcpHvwos9O90ej3G/agc0lhKJKwrka+vNkCWapdrquTMM
DDMpI2AlCTFkNUU+cvKwz7Tuwzbv2eKFy4BSD0Drxgr294hhaY7HT/IEJ5p1CYTPOuYcBMjDjh+V
4gFoGAy0qIWuW97YMJzBRIlJEtLH+TNnz44yf6llTobmcoszYlHYRJICH53lsk2sFJOtUGUg2IPq
sOCYZ85l2znuPlSIf3QkFc3ySgGvcndlwk1t1Udjwp3aRRTdWBPAfPe1mNL1iDXqqI2SYB+iT1cm
JfmdmHUP5x9p23qnGoetTMwgqq5pf9QyTAgg0ZjEIlfe+0641UV0jGw2iSK4zZ1Hc3GarbHrIhGl
5blgCw4ILmE+7nM/2Zx+24avnUg2ClP4otR8DuE5iIHlrcQkAAQjjldxVQznEfLczuzbS9B5RKpa
ngm6Qp+doJTe1/Myl2uXYJY9fUVJlsBaxA+to8XlGewE7/CpcGmw4e8OLCO7vMMczqojDsIAGhfG
LV06WEUNqfS6G7D5hxP21CWiYaAqnPBasb3P0LbHKat2Mpm5ZicyH3ZI7n7JL+XGuDdyIul2Ql9m
5j7Cm1RRJZ7hSMuWAOqARXMHEOthyF3GpKoVuyVIHORDdUuGyjpYBrTD2vjSVRUeSgwpSk8WiIlJ
rZIZgUROQUh78vAetcgBfWBQ3DAvIz6zGteUQh1wacsDkjGURaqTo7a21oZpnrIixHdKlxFXbrpj
mMYczASrPYGbv68nsvmpwHUcUxSWtB0t1ATuG2a4wBJ9dIE7bYrPZMzzPXCYksfl8vyrzpZJ39bk
o2VGepWFcHxZ1IkJi55WRGs6un7VbpOgYIAxFbSyOPA3IjKhpU7u7A4j8OBzyBXhTPzEMJ9zxpaM
QPt9LHL1kA+QZV0zgXkYchr1t9rFm+Bq/KRFaznHJtTrGv/lnt01PlBKCMSyAnfD32i2rK1BhSih
UiLu3OuFADPl5xH2J86xlrq5JCl2ox5ejHHO99WIwKRdQAITqN/APxiJKVYEg/JtCkaHzAgub+bB
OwPJ+o7JFQe7kgTW0OmvWTX0RUvUcpuNnbN4a8sp+oxKoBUGDYc4Mz5b+C6spDcOQndyrP0jD7fQ
b6O9ZxKg8IjJDgVxh5z1RCV1ui5syiJLgzw9Fgtyv39U6lDwaCeP1gDLwrVvpk2VDHD8eRTh1m1Y
flqbo2CkasRvyEzjXG51KqHrhSCFrcZXmzlGtJc5EgGpZO9oReO6zNn8MVrKOkWbcBa/ZD1PGFNQ
uDbpMDxSabdgiTOOTwEpeIMx2bqzJ/irkby5S7QdiydHr8Wp71QuG84SPUBKRQ4/4+jusseQJjDq
OF7s1szukahWZjA0R7sYv6eqJ7Y25e7RSDhjIVGRwBynaJMXb6UT3LV1Xl1a2R5QAXcu8QAc+etG
B38LzApE/ejEinSBJ1rxpromdCVDXgPM1Ae+51Wr2Z8YYsQ22UOyCKdHGf2N+uFPUHKmlmRDlRWC
OJ1omKhYqZ03XFcvI558Ag7jQzQCwqHpBpYLi0uZRyRLTDptW2sXRgUZaQviBafgrDdQuBBxViTr
Xtxw2I1V8SU5AfJoz5b9COhxuz+M49DhGVYXYTCPmYla87whjuHS0gQobRWVKt0aYU6eRJn72gSg
41ti0/XGW0cDzdrfcwFRetLcj24ij4ojOHPDzyoRJNNLkikDpnAr97kSPDi5OnKByDfulojfZ2kU
D5NJZ7CdFBhE45T4LzuyU2CX2yRih1Y26doRYD/oviP0gAh4F44he3NnonUAH582ZijHbuOumZ6P
PD5GH32Cni5chxwpVxO1w5yhH2IvbDdGq6gRcvUqh8EFwV8719c8iF7nWGVIDwP6kdlPiJ/LDc6a
Zeho2JUkTEPe6JPsvSvVJemBzt1Lnls3jqsuX/O3wPF4VxrRPpviPbn2Q25Nr5D13QYwBFonG/lP
9lGoaTFFJoVTH8FlnNngPKD7salVHV5d82ik5q/Gs3eqYhfogeQA4xZt+mXWmVYfvmWyNqHV5tXi
1AjempakTuto1gMZ7aaYSzAZqOJUo39NDNPDGcEEligc3CmsguGUHapp+mVO2dmvgwsaEKHL5pfj
zw+twQMkykjbGt2Ea4KNj8mT6C5tUftLn1yCKabbjMudvNVj7IxX7Zc7uDYJ8Rh33s+MjPa8Gj/x
7M4qTmVmZBRDxm85RXlBfvBxobLELV9NkpAHDQpvD/iRRPODCMXPzji1WrJRDjt/e7x50n4LdHYR
pf0dCAQzG4cx6cfOTS9OGz+JhfoPcgJslgV5FXZNipMyHnC61gUlU0MKvvZIInOt/Gl+8BSZaDeq
sNthV69YsE5u6Xxz6Hc3Bbgixv2ggkJPHpAkP02HRCmmQTJgSKyYQ9i8Ofq35XtHzxNsT90vsPef
9AbxBPTULeQW2iYx3d2BmWEOsSGmIHTfO2KK9j46D65t6iIBUABn68+mUzKjqXxCsTPM+AT/VVnb
z2PVvyTkk1dJrtbB1JgIngLnsiRQV9fE3Zqx/paT/xYYcHxY3c9hXO2lTp/rPP0z4nO6z4fm7yyW
upJYG7t8aEsO7eXWItfwXBguO28X4EcbPLo5oKCcgOAKYCRsV65vPIHclIkQ2PlICsk++/Q8zmjw
LLWBMV776dPQ4uLUB0RGTD0DapWNZtk7BR3lfqwOE5bSlRMweJvtbJeFL0xV45W/VNkVUYvZXnK8
dMmaADTYRkbzrlV55P8Y9300jqvMV0zA0inZMBfCQVwv1CDd623TZrfGQGMb51msbZLSmCoVf4mv
PmHvaibJDM4yrG1TZ8/WwAvmqJPR2hCU6Ce6p2/YdjmVNfS+kIx/qALzvS7Ub9UzEbMbvI3dchg2
ycsPfffMCQj7/uSY9z9jLjoLCfU54X3sMpIMwwbAUzyv09p6HDr5VSD9Yj4kQRR6vBqTPX7lxcFP
wF8Tt0+2eUH7tJ/Na2mUD54o60sA/CdHX1p1qdffZ13+2ljeS8fbCvEQ7PqICwBFga4C6N5zyKkd
9Ah0UDB/XWVvaQck69ivLEUqNynWw0TAUPn9M1yRydgZIwbxtveZ1zDm5IzXg2gPh0cG7Yd46VwI
SvzDmUdJoqOald86nArGEcoAgi/LeWmp9ySO/7jAXlpveIp8l8RSbb2WE+Mkf6a9o5zQ7d2OwUUC
b29rCe7rxLCBhCwJG6ZjY4D3Z2BrmPoTPzP3BPlbfcd24DkymYsYHo7cpnY/SKcy3O26fRUU5BSX
OE1DEkcUgHbijJOHKg9DqySFVzYzX+5PiXLFdSwXIzFwYAjRa2UJeac5H6zQrrg2amwbLgmPMrDd
be7xQjB5B4yk7XUmnTdTOdCmDKImoMr5WeJPRtioP3W387SW8JGZIbRm9rO4Mi00WMW9+mIqHBUw
Otad6PCNtYD144mfzI3r8+TMvDlpTznYXakY4Meu9PYGhrlMmxS/0d8bW4J1p/sKhzo/Mc/1GcC2
rwG7l/8v+f5fSr6otGjj/yfJt/lM/zeJmD//T+91/mMLK4AQJfBHItN6CK7/9F7DCv5j+ebySZfK
O0tY1n8rvvZ/fN+n/Q2tmP+YfvBfiq/w/+OZjukFDMws03Yt7/9F8XVEsCi6/634up5vO7aFkZ6N
lfADBOD/VfFttNmlDKq+03ap9KZKegsyQ3LuLfpbBXQRYNNT6m50X1UvGEVl5cjHLgUJXttpv26M
ab7krjMzxknLP50X6QNLb7VXrgWPk96GS2Ka14z9wiZUow3A4MkOLPvAcXfwuJNUyhRS8ew5u0Pa
vlgW7EzuoFdlWDDM7Cln6kX+Kmfq+ClyJvVyrN6LwcA3QzVj3Lf2WpqBeHEst1kPmZtTgrBEx5U3
3Q0tel08OXCiDQyRs/Nnkq1+iDrXusb1RZUGhpS+/JUHAbHpeQ6vbQw+Yywa0NSZSA9FW92kbeYn
zvf5qWxkTq3kIaiBUXSjT9edBCTQ+xkeJoftOTF2xoa9eodFmz8OuT2fo8mN8JTF0RfBsfDqWXV4
TdLxj6n8cd91DLOqdOiPZTsCz4f8tu5DH0CvzzBm6EwgSjUIqCQbsi0OANCky98PqpqzfqP2P98y
RKRjl8hpx1w02Jk8wvaq6XMqvwWoQCO9NrOhL0kWi12oo6WCTIX7OJ3qHLQkszpJSO1Qhto4/PwK
961xmITDyM7uevqXQepgwjEgtHcGExqYMhev0frS24G+mL3nHqe4RE830LBaTrBwk/Fw6jf09mKL
FEdD4FiZNyc+231pDkzmtP0Qo7I8aQzaDNfafufaKnkqjZHWCxffT9Zb247wF1ARC0+5MTvR8edD
n1Uuu3yHxqNHE3GE2SO+5iAb+23daUrYgufMKL2TCISzTRuqFNJ3J1oJLcERYKcn9rp8m3aoTi16
LWdVrz6Zjibtu5xmXeBcJNZbj5YcgD8ixcTtpiKkXi4XuPDTgLM+76IdVsH1308ThCWFTFZXPfTS
n9ZeO3f3Xpea0DUxPoStYq8UzdHx50OTuRaNBcu34GDXA+RiOIdsYi6m20HdRocydM5zMWeVO/x+
m8oxrN8MkPcgwPtrMjnnPHOMQ+R4JigGFIpYjKDPlg++Q8GUKrgGA2jDyMWZPnA5MQcP3QgQzmg9
uO25wFn6JTvm9P2EENBmL+QBqNTqCFyPsNqTbC7/ODR11+CCTeknx5kwywOhsWrVDw6dH66DrQuF
lB/Q+nLNNj3FNl1nsvPU4d8rYkBpH6JQPs5162+kl2SkDvP30S2CX8ZAFsUYgj8EHoLLv985GaXU
DFyZsi/GjoiS2KpW/r2fWi+5Kxl2J63lHjsdzlgoiNf5QmLVdWfzaRxHHxjAv9+Ey6cHE6yWUSq6
HLq7oA2tZ6t2nxXxWvI3XfLAUt28B8r7YKRT0wNRfAcTHXTD8js3D/K1keXj7t+PGhTxr25S3fXn
Q9j4D77UT5aNo7fKKu8xAg4SZhRglw0tfWHqk9ptEKBg0OYGTNWyrR7qLgOVM1C4ZMgQn/RcQ7Fe
/iSCHtaSOGZimLf1ZSBb6xVsgCk6+BtU30ns0iOUO8kF8/f4QQYR5pJnRRh1uG+9YqIawmpeeYuK
bRjBmDCJ1fxmaXGr4XeR1C6br0qugNhi6JSV/WL0/leSCVhjDSEma/DEiyqiL69kt9c4enrwnfYI
LoDwMQZ9ah+Z9JAVG19VP0LzSh681GIzYk3uUx6P3zpDWBzFMBxrykzWZEIJ6uNPIEpDXlHEzZqk
xnQ2G4Ll/17NnvHaqeP5cO8jpOxH9uuxmdDVBseOV20+slD+gjGePRkx+5t6sg6yg30RFXOC7UZ6
TzUeYNSRfC0TDe+qCqgNVUk035lNUK5i1+NYQDijIhaMP0m/qRmNhDlsCDdbdNe5mfVxJsLU9LE8
FHn/bS43uXSxQ/9bvREJup1Db4wzolipNqlAjMaQRPIrx6V0q5VOUXHS5pWdVntv2Wa3E66zstoA
ktXyQXhRsA3N18pcKce76C4mxQgOIzvUpH5ZQPZO0XRXBO3uKifWVL925UZ51P3kDQJUm1N+OYAk
uowKq8ukI4rfu9h7KmXz4pb9cGgmxoV+Tz/7z3dPpCVhR05JDBYAwgMM0VpKxeZHziHUgtd4G4JK
Juc+RDYcnPr6c/EFFbknlmQr7n7nSr3GLYMFJzQoGx0deE2z7LitE0pTMHnASuhvNkXZQS5tVkaW
RmqY6hKacnX2nNr5Vr1chZj/fXK3k2Bg33S+3jSSIW/uME2yceNs2rGxXxpCEPdjYBILSOVDD1jh
3kVcpC5NP0fprGncYdyZjOm0Q3KtCWO7z44v/EPXwvxzcdHvDQvKVfNI3EFd7OV9nQZgDm7kyW0V
+bwC9TQ9YrfCIurL+gJGrb64s1GctA0sbe7tX1OSflpkX99MZzg2WPAJWDLAyBvfOuYTAi2zBGpQ
51Y/jYkJcJFwJ5KHll+mOJgJEOpElAS9c9e90Ot86MAM+Xby6gY1jKWI2RpE0YBlrhtOQdFEDEFD
e1fPVbWLvLKl+m4Qp3gM/tRpU37+L7+IY+jgfi8k9R5ATLAIrYSMhk2Y1OioyzqfLB8ISE4nS8Sb
XDOi8fBwbDM7UacFrrPqJzF+Jt6HqutjjFnqLVyUikF09k1k/Mm0GDOq4weHZMGAMipEwgYO25nM
ZfvuhvxLgD3uTBvwCEwFm1wCbA7MBXttSLEVVK/efj4sn8p00O6NRj6GsppJRnhvAVJHw0QmscmW
qHIYnmXg8cTE+R5FucCL7DeHiiYuH04NhPO5v04ldjroeylHW/xBJkm/B91ix0XlvInK+eTeCr1D
PNfdvhaVxRxPhux5HHPncM6mcGnWmy4aQbFRVrVKRt8/w/jC8uc2zzGGfZQ61rtExjUDkHj7szJb
y/Lc00ypzllSVq8UA6v7WYv5MRQ63ZK1cgJG/0ko/Je0746Ogf07UhW93rYpTjMkiFMkuvUErmfH
pkkiC9vzQ2oaH6DQma0Ykfcl2+HetIOl0Xgqz7lbeee6R3Ngc9O8Blb2PjjcEO5oW5sp0+17NplH
2F7u0SuZbsVl87cF+PSaEgzeWmNkrVG1yXHZIMWraCyOneuuaw/QrhknEICCzro1fbYa7SB/sNN4
QPvSTEk1dLKuZcNBeDZ5mkdlnROD6tqsufh55v4Kago9WwXdjeRnf0O+z4EEiPwzcux9k5i7sfO7
z2lqNzbaIVMEgRkUS8KEdvE18OlaDcnjGOH7i2Zav4YKrQO8QveYRm207eNpADJxxMCCU4NfmGmi
z07UgG6sj+7PZ7FV/TxOYC+VCEyzty6VT6FQBWuXqg0XehfMKC58PJxVNyNFVMN56mQNY6CDel7z
ErbB9F5QMcwTwcvTQwVr/udRYcAkO5VCIssJg52T6ocrj4V21Q2ioi+3FXuUIqR+iF270sF7WpFF
ephCasUNNpgXRyvn4nsYroYftxEUZhBqgTqTReWH7+bs0eeJsComVb+onkdGG0t17BFU7nvLcQ/J
TNRx2TT/fNA9ZlKsU6SU3AEBi/i+GjEd+XUIIbOvnAvm0WbTWwELTx33IGfH7jTzNPhafjGprHvz
XONJOjCw0Pv2TlR0VzvL4DJJE9GlqHo2HRntThy0SGNlX3PXfxOE6p89nm3Ioh2e/3LyzoFoQB/8
16+WN3acg+T48/n//hPIWo4Mgr20kZGYj1PSV03NhU0foU1z4WK1mlGyxkdvJTM5dBPDwc8WWtDy
gMmjuvPRB1d1swRiKcmt2TIMkIKR6+Iu7U4uPSL/9gktQJEP9hlYTltahEj3/ttWunPorui4fsF3
zFN7OYVmU/VtzQE6QGIv5HN8kG02U9qgjeFZmHpreoV4wMfCsFsYp5+3sgoybLMVeS7W/XGpLfr5
0A+CIfzy4X/6XO81uzQv3xJicPcOl+JhNOTep8bnPC/nyNTxTgMd0KdCM3ZzJ97QnyHcv0lcnCVr
E/JhUrRwRpbn17+H2PLMSsvYJirEQwzKKFKEM1EiMUb2OerMJUhRO4zw+W3CDbZu4YGZIhTbsHHY
nyRh/Axe/k+VgKzz+Fc3DJU+aotTrmz6ZROUUyGDxvYaOhyzwdr+Zgzm34kx+mzyJL0CI+rWXVL4
a2Ta4UkX2Xx1sYmwDVV9aj0bhS7pDiEI9rNxXH7n5wAZO8b9ddO7965S/QPpwvQkAXRK3XntusAE
qZNmL0GOgzg1fEwecoeeXj/m0ZDuIrpk7vG6dpd8ctf/dl7Le0jS8N+nfqYJ5OdqCDm5d+xj4l+2
suNbHJcfw9R/8MaNJ6NP5VNkh/0OlzyWTZKAT7PlyaegV/eZwljMNqi+mWaDS7GjN2AK8xD3D99G
7xecvXzrGV3Q4khgIlkO6gTXqLjzJlqGqBspb8xWY6rTY+oFwql594tcX9tu9jZjTC5X+fgTB5r/
TPy476Vt7yNDeE9DWPKwdvM6fjDqoqDCjgnjkjyXlwIXOPY6909ULG3bud+/VFXF2m58Z2Go34aW
KhYRMhdJk2kfRNWvejbjI+UQXNZdn5C4GSBMJcCC3hyjvjhotJVNXMupsFf+7KDtAh9y2NAh9LPn
TgDq0dMG5qBCddrSy20etDD+6jgutiaW0o22Og7NSlIlPWbXbOhBF07QmOhE0asOEvEmnmD62qj+
kMmSsD8gqxdbZdO2AZ489eLukQDqcDVwB+Wl16xKJPlG3ypv+GQkS/GHIgtpsVHFTw65gtxAYD0F
Rv3UxdaLKeCc92yj79xvnzx+lsSviZM9lVn20rgE3wIG8R6u7HnG7Bfi3kpLjvtOd8PO5ELswW/n
H7OEPHxgkslJ5K1LMhvDjqbhcA0BfGlusKlvoX0DQmHStIeOvk0tsxegNcEqtaUHzRWSGBn6MAte
zNq9BdI0sCkL6G2SbhpwCNRknChAhaczKvxvLSbuJoQNZupuZYYdJqwp24LdWGAKrTpi3FljHo/e
qSZagQL95iThkDEFwAiY+ndUevBAOxhveRr653nkNNvb/p3qcdHb+IbPRfvHSsvybErMMo7+8BGu
Tp4JenHMTiqBNDM3lxCczpqgwqrQrthG1gyjLLcBu07i0Z78S+qhNiUF1oRGbaqScVRVWgDiJlDW
zQIKjTH3Bh7epxpPiZehX5NVcXai1cUuVbTIZJF1Y6zC1RF5r9Qwcua3un7vV6Px1Dn5RzpTm5Po
+Ve8MLpFlW8iKEcHFRjxDuWzLSPzCgTGug6G+dm5sOQAYW0UgN99pJlsm3WmzkFMS2JL615XJydg
nsmpZdw2tVazH5fe9QpmTZljRGE4tnb+FEZNJrXDTOLxtOt1d7G9504G1VER/6wBKb9gRV/PKnwk
RBV+dfW1IGzsK+1dq5KbyJV0CRqLJU6o7WRksNArBikyRiSxVHCf2dNjQSB0lQHK4NBq3mFpMIiI
3wJrsXwSXr1XzbR3lnIRNoHlyqa0dAhbvA415Cwqv3OMu8FjkSLKBlUOuhAMsJvON3ybaCVRhDgv
966fSIhGxIPbSbwCj3Sf82B2Nw5iI+4uBycg6eq7VpfhGWIhSb9D3Ho0nTW2BW4cd6crAboyu8L0
bFckRqdvzhjfWYaPaQ7R30Wj0WEWZHbEGmSNJPmMtjkiuxzbzIGKHiHcY3e0LSyVYGM5iej6gpB2
GBprnRURZ9om2rIdTh+L/NBVYbU3TQxaMP7q+4QRCCKSjU+hH52tbAZ2OLVZn7V1whpYHduymQ+B
xSsy0zcBoqDYFVSDStztNFBMgNCXDhyd6Xo/RBKBxv+Gv6PuU6AKW3RoBydH8tYE/Td1SHMNTtus
b6i16GUlNj6kWVpAolXGoM+3f6lRxutGYlZgKT9Mrlx73kxa2GfUJ0x712GZKcb+GPYG7eQtZJOI
XT7rAvPkynoiYrSKwrR7qkT6USdAKMOOkg2f//cqJeyyLj+IuBZnNTRXMzYffF98mc0izJcXrXt6
KXKjAAdb3kjJq40y2uowx5JqYQOJi6EbI2SfUZZdDgffHy9xX5xyO3L3RkilvCfGA3mn7ZzhHYmD
4Q+PKLTCUVzdqXsKxtQ60imxdhJQOZX/gQbECXKurftbWuuDaSXGRzl2vL4wYWiBawnAm0wrtOcf
BnN8Y2JfrPDGvRum3x4bMEgDFSO2BeK+dVqHTWWd88UP3SwutZzf4IG/RDQpLa8BPqD8VQv93Zo0
eLYJNgtd9Fek32+7DLJzZQObaRhsnYdYPLocPZiDGCk2HquowgsQaXnKwTMw7Cz2TGP3dk2WsQsd
sZ1t2mfjPohvzoPuUBbSFCmzQVW8C7V7xRaW3Y91YGydhupMmNcYFmYirTRaBx3xb5yyT7Jp5k0S
/koscZEz54TSB3NrUf2pyq8MWoJdL65rwWVA1IyiOqCy3LBYPaaJIEXBpUk4nO0i5nIvEa+0Er3K
niCmT7FKbKNDyqz8npUT3MuaqXTfEil2xDyuFf4XZmuDuOt0EDGHLoxDPTbkFCKaf0f9XXvxkXkg
CQ6fBlPbuGQ6srbTNGZHslEmG1ecamJNngomYDs3m7GFYCGi5sOWhMIt2kAxBTDMjQQyesHpdMQu
VtetftOALBIHWqgdLt0wId6nMpEPmAj0dq6c0zB6hHMMdbDcvZA+z0lltWyLyej2Lb58Q+ZfzOtx
CANk2DQzndmZ7TUPIN4u7HV/l5BZ2KEt3SzXfNlLpQaR2rYb4qPpjhMB6KHZ2JCkeKyT+jJRUj0Z
QiuunZOmMouxCHAWa6SoERDAdfCfx5mIu12IF77cawXjam+xzeFoOFnrxgTZkGISPpfsnO9Fj/dR
U3yFsFv9Zkn5bDHuseuCcaFtdW+woGDoHv7OTvt3hHIH1RNCWJ/5XMP9VnSi/mjn8BRxaBN+mF+v
hcyZ5ufFpiDxf2fEeMoLpIZSdlz6wQcq21II6PyNp8qDu2mVOJbdhziAkqJT8Y43smG20wn+alDd
gTd4zcjfb9vmpUVf/kXv7F+b2dhGRu3WdiQ95U3lbHjN/rZYpPw6ejNHK9xzk7x4VlsfQF5zmIHF
TWaCSpcIfSv3SvIkNRVcWExZJuiGgCORr5yBki9QEBYx7E3kzdkdacx8ZUOgDFqG5Lb467nWHyUm
BhCMcvAyUHnj2QcI7gHF0f+DsPNYbhxYtu0XIQKmUChM6Y0oUbYlTRBqI3hT8MDX3wXqDM67cSPe
hNFqw5YIoKoyc++1A0I3SNSOSrB6eZji9hvqC9bkF63HBx/LHxjibNpMHWrdvP+rPJQunUyfmnJE
YEFonI5XRYi7GtWcs7EgHLw2ITbrSj5CtKDgyQ06rtgtwWZChM7XEdPqsgXU0alMnVw16hV7Bh3M
roqPRkistV/2T3H0j1wQKgd1iOTYwk0lKixQH31E56AaafixLKM6qMgKnXWwCfA2H8EOmCSHoSNt
+2xPjfZgpYN/VORmqjrqFlsMaTMF9iKUJhhqZBtchdfshSGb/RL350eSk11gpq+Dc8U+1J2Kiuyn
yGoYoCXBrokWhxPJhpN0xKcAowex2vmTeGmFJcW8J8kAmS+QzyYJtjkzRRTY8JO7XH9KDp74Jok3
9WJ+5MpFW+KqBhb8OAoY6SaKivIYR95McULTWyxGn7x4QL1prPMe7AE0IkJteRJ6w/HB4YdXt8RZ
0QSgn+Yln46sSzK/MGt17l00sfHKfgBtlFZ3stJ3Y54d8TfgYujDSyID0PU0MLOwzR/NODtFLr7G
yp54jvL+IMEogAGoq0uAQolnb/iYSeDYlhaS/1AgTPN0+OUlHksJWJTAasjeIfXedAlkyao8QgcH
RaCu5vZUkYVLV97/GAGIP3A17/xawxMbCNqL3b2ac32SsIgxfuVH30xxb3nIJIPyGvyweUt0M6O+
F565gfRLkrTypzVuHzw4yV/iNvQ1HqtdlU6KVkGN7MhIsjWeg2jJQXoKDPUHOT8Qp4IWW8aRxwt0
B6iifTQiRS8zx6qawPAkyte3+XcuiGaXkMHaW9A3EKmYa0zvy1kpbyJUQ0NbUSZq9Dsh6Gd/alez
TYySCdCJlG+BX8nf+jZNuUpNG86p4uhRU5OypA5h+juSc71jekDHNg02eezc44Lw1sbozpwOcFZ2
sMWdBfmYtjyxlIi5Qz6poqZEQWPWJwG8apzy5GRHIZWLTeiPi6Oab8JM9nOeMiGUv2rT+Ybvu05r
ce0zrMFJkNxHscEMnf5EVaGNhmG0lq5+hiAHfSubj1Zd/TI4IGEawvhylJbxHU0YuewGN7KrCGa1
3eYvfNaGxI4gPpk1ZmPks3fMkWnajIF9hiI33g220a2MZWOcXYc9l5diCodzSIDqLFLME1Avbr89
Jsj007l/jXvfuTqL3c4N4LMYBXPf2++Vai8ribIrcjkwGCYh4rEv0QWSMT7ZiXdh1s95ZY6oW/mq
MiPirVI0yUaTlZfby5x2BDMLgLOhXe1LBQgk7IT5BPyvOcklF+32pWcj0HMYcZXxcJ0zZf+Ss1ds
6V/QwUI7y6nL67cp6p9VZpcM1IuY6TNGgIpT5ilQ1NmQ2ejTGaw4IkF+kJVDfp6B2/Ddmyo8Ez8a
rftqTO9m4oqOlYUJMBJzfVe5icWXatcRxrCx3AgyfZtVEPpKZxssE+267INzVYXbn7fzW1QF6RjX
MLDH/peHyxvTA7hVYEB9ovKrSMkp8Q3HXqtBhUS2wFwHmc02DW59mUBHyzyNvK1PO588dIfA6Jj/
ga4LdPVBu9ug6HGGi4P9vAjFLaHsKc198MsDQjDtu8kT7c1HWdcOEZ9Z+qTmlvXKG0R6EX0yXbO6
+0AQ5z77WHef7AAkIaDT1kNjMEz1IzgeIg5g9vHg77yh0h81Rgu3xOMfRrfBTzdztHOaw0jc4JVD
9TayKrTUk+GfJR6AvqJeu71EnTqHZYh4jh5RaMvwZJJOBBC4fQ/NMP894ASF1ixegxaZ46iCRcOx
igGzH3/apmjT2K7Is+fw7F2S5UUZfXbWYXXQY+Wd7Zngb5W64tlYtBpDHBx6UKN30zIB80OxUKGT
dTLgu77dhbe3sJcMI2zrEzF/9IWHMuy4egovT8+ZzvVrTLOB655Re+foxlyFWJszS7CDlmWdyga3
xe0lDeeqwhKFN7fRkU1jmlbARtCiJu8GRcQGSgk2F6QMdF0YoBMhglkJhcl90Y7B/aRtSTUJMzBb
tAXTpNFHyO6vExvDTtGeaAs7u8s8ApktORP8Oe5zd2IRj1xybIpmArHlVf7m9o63F2xEzIGDmoOW
trKAoaFv3vm4vbllkvOI0SG33Yto7Y5gVAydYaUyzFFW/ZzE7QzHZXn31qdyxZe3K9PAeg6DgN6A
6c0Cfz/3kaz8AEUm369vBvh2b92lTMAgun3u+NPqu2bXTQ7ZsqI6lyYucLnoQmb6jtAYxlPhISKh
0GHryoLdMBX6oWqwuwivWFrTQNWYrcTbyCXldxqeNdYS+O36IfCtnig+/HbtVIwNHu483eTD8MdP
mHJPpuRpDRv/LMDIrDql+5Ousz9hVwPXWkSVI6nn0LMnuSvcpn4kq+IQtIV7AcIPP+H2o2dxBXOO
uv9cmfL99jSkNz4z0/Q1Vg7r7KTCYrXkV1U0TrvOB4wH1pGELfHn9r8AMxouoXcsFpWRXkRHFDXp
XdnXTz+rZYulJScbj292+M9LCCoxKa3kbEwzf5imHFXCFotph3KwqWlU//wqCZ1T52Xb2zW43S63
C1GimSAZRU4WTlLqOE1jrkiX21HSmfJ72AqSDKDd7SlsXXdmP7Za+6GO8m+pK3Gvlpdec4iSCuew
UM4jfonhkMu0OzMdo7ttO7/UALRwdDpxyRvxzzYJNGFCEB+6JPcY6KXGhfM6AbcOjaWZbKY9jdwJ
JH6BVp+Atr5RclMlJXmp9KybbEESoZzZ324OunlM908J5QspJPIha2kEtkx0+IzMTdSa8mBV5NcW
Sb5npSq+Cg/Kx4hwi+Q22pdTNqXElhTlSUEZ+Wncchy9awdmNLdll4KODIhbR1fV47/UiPI9rAtg
rm2GhgnDZeSX4tqw0eDke+z7uTogiiMQPCAcKCzzDtexRAKuE/Ng5QW5OdyQgJhzyamN27dC7nbs
STU6Yn4u7rtl/B8X3UIdRL3cNtUef5R6RXbxhDwiJweOOKjbbKgP9PtgCcowxyS5/SbQ+dlMGoTs
J0v70MCELdhq0Hj7LmqzGona3yR4jpqgPQxWSqCdaRGMV1Jht30UcthaOs/T0vwe3YoQOyGjx/Ko
AUVfDDSsd76Opx8d200LVfUjMZw18WsDajEZMcy5iQgqz1wAIizPTCP/hdjlfv088moEYJckf2GX
TJ+mLJi7YUrf/Ex5fBvL7U3V5Cwzrd5xrmnU35lc0CRLjV/2TUImo+Iv9LSd65nZE+Rh5C18FQ4c
zZPeRXrD4O0V8iEaYh92oTmPtNLHiysNuUNNrcA8W5te9PbrIL2H226JjAWjCP+sypNxb440BqdF
wXLbMaEljxfwhdhHDRvi8zjEADAd+9OXHknJmA5vB4LB4aR3WyJuDwyhBJAR8IXgUcbFdlvlbi9z
OOWbvmPbkDFie2jJ1X5e+HOjnT+BR+v/hG75FI504uyZDORI4Npp013eQqu6vf/sY6F3BClzVjOk
+0CUZE8sZ7KpoQnepnLa8yH+Fg1TDRNplZUlLjnmon4bvGgfpwwLl96+XSdX6Ybs4+j6wZsR5xBn
Pz8y+MHhYHfT189aZrlA65hfQ99hQyYWqT10uEgTEcDdUFX2Ucb94zx1wx/K5p0juvH1pirClaXI
MGKK9qeOURWolKYRV6Sfjixl/nFoJJkeZfBthVn75noGB5WcobNbwzEveqoA5RM9lwwkh6BPQcMJ
h4GkyCafWHL66WQ5FMejhi4WO8O+pXDeWupUMLC+61ryuIKsfjZsC7naZPJxxT1rb0uyy36YSUMk
U8aIdl7r1CfDgkqO7d8kWjljAXYHhE4hcZHL7RWPSIkSzz9aCxa2i0i/ATRS7oMURYwOgdyFjouK
0lUkWpG+ty7zYN4pbZr7Bl9Tq8vft3FSNwAFcwGSjXFJbQWZhw0Ed95B9an3XDskpBm1fgbriG+d
3N5h0VuRq/mVxtK5c6z+GXcvM2Kzrx/TifR45ID1jjTYd92CFyjoXTOZes9hAnO0atNDsXwJKeR5
ovtyuX0PqZTv6STTc6Hkx23QLSxVEYg8MV8v469SiAkhezHCRAu+bpM6yRl901eKKoI+0nWosYn5
kiZDrD19X6igxvXsMG8ILfe+R2rAsFPRMwcpjBLCLd3/aOgsBpG0suyDkU+/qcQdNGgdeS/OwDpZ
jxfVzz0qQtMn2lHiYhq739II54Ph0u+q9WLHcAApEdTHEhVA4yYZgCNBrLJxJ/A8rVt45QhDKjh3
/v3PYhkh8R2yFzoSC6aWU2oJ/Y7pPeubGvJoN1R9eR/85ru2TlMT9Q83xWOSCFROTHr2CR2ri5/k
CPUEnnTDi8IH2ON/LDofv+iZiGM9gPmPlH/qDOkcY9t8G4R6suYu+Wvk4WsVyOwth1y089RiTLc8
XKG2fzCTovrPKUjYbX01p1/BkMTvLnMiUjpKYrttXLeTffRg3NAAG8TuNvZmNfE3Htlw22GwDMQU
2f1t8Hd7IX9jvPD2pzqIgw2o3atsu/gk2oA1P55eozmfv0y0N6vOwOM/IXLY0XwsnmQ3vDSzWX1Y
VXbfJBzs1UA33lpmwLgzmJmnLvCAOH6Gpcf8kphwiCLxfE4UgXPwy6prPXzcSg3Ez90VlqZ5JRkP
PxnalLvU0tZdbsALvgml/RzE7hSSk4RW7GK3tnfRHgdJ2dmkHBBAdRq9DoPV+FDU1MJOwICdkzJp
bfmiiwyTftUo6yEAL+FNwXcYOqgaDGVfO1KDBhMUVV22TEaQ3gQmlqjIi95AldkHymt6wn736Czj
Ko8ZfVMbpJhl/T/G7Iapi/s+rChFAujMhj46oZdd3fBJWj6NWWY7gRquFgys5zHbuYaBShoacukZ
3kOTsbQiogE1A6w1b0p6GbRfkrhs9s0EBQKwx3oQLkU203Kknlm8yaSON0Pgf6GMxk7uy3OeZ+og
GYka1QWfo0/9dZz8waaflV6KmNQZOb5z/jB3qfIv3GnOPvRa7CpIhFfo61gNZXkQBf0XQo0y0Gfr
USHgokb9aqHYbyJh/2u6+pvMJ39vJiRljUT5oLRbRwG6IiYHv+Vs7Pve8w5J09OjjdRHx/H1OMbp
2XbAm6IXxRybVofC6QHVenQk2ypct1UHR1ai82BwtomD+Fln0YnTM5Y++9SjRTTneKSh99XkUNSQ
Tu+tTDV7yDkIkuk8AzXJ7zKOZoj//olAKxTys4SZA99aw+ZM/ikL9mNoWdfWn+DJUfu7wuj3Q+zH
a6g8tdCX5lnY9njkWn1o1wpWoq+To6qGY9djza0M0tGb+FfuJsadW+FrLdrwAemzsSSlMdM5ekH3
lY+02nsJQaDR5H3UqO1pdatlmaYLUs3/wqye1iYOQvCgyYHZS72pNb1r/G27KTWtY+ZpOFTO8wQN
nQ4V+crB0XAaeKlJeEhqGA1BQv8BeNZ9OQARcJaZPm6vYSAhBbUnpwJsCrvRM8QWHVG2Q2rNcy1x
ivEUTAPk+d4kCx6BCf5689x349e8JFxAWFv6A4SacXevTDWd69oS20RxgZOKth/rKN1GZM0JnzvO
tK7bBk61gDkzLg1mCHO5aWc+oggwiZ3ouynyn2UhNMgFY0tVhGYpmj9bmV/GAbwFqLRn25B7h4Pv
6OnrZO7pY00k21Qtg8aQDHEmDoO6p+aIDnkORiEUrwPmh3Xe8H+VJG5hJmGkoFp5IU2PGyhJu09E
K8G6wZSw8mt3YxKcdCzAtWPEVTo4uFXMBE3kj5TpW1HYyAXTApuqT0t6yHbpkKKaAUKHsNB9iycs
PMGiVmDM2jbN3ywk9HfoA5TnKa3qVg8n0DlXn2T2ESRHStsNblX/jSL6sS0YHIYEIa4Y3F7Z4ll7
iuS3dvX7ee7lB7BiPLPxku2Z+Fu7iKdz1zwKYD2NnA5VXewSzGJTL1ERQ9CCmfLaL9RkEymGNbPe
QdKe6Vj6E8Qe8ICcmDDEZMBZ3HA/eDah83n3q3XFa5donrJl20hzpLY4Pw+oTDGMUbuR1rHWTkf4
1+wge3bll0ogxuQ+0xZrWGEchTdBrse+L7+GesY7SGdXafJj0jQT2NknHGxzSgLytOH6V725oRNM
EwP33D4MDbzu1r6ta+M0le6/eZ53dslcmUVnBn+3FTMmPN8lTKH8wShmLz69wa2o0reOG2kLZvfs
ueD3uKPfRMXyRDiQxyzd5HkQ3h7h2D2+WL013GDceRFC+toE47Z8hRz7QWsm7HbZoJMiL0QLEq09
tztw1DgWU/Nlmsz6CrAtDCzxtQBsdF7m5kWGDLAKKI10pttFWVvCIZHHUQp/R3JR+nsI20uAiOFs
yfbiD/VT2ZvFiRMuDC/G2M9YaDlT6eiO40y9Arbz2yTFJLF8kmoHcGDIGkAStjQnayXunIIKGtbQ
uB2k/QbyfoNbfkCHppgNkKoYRg9Gk34ymuZmzwe9qY0Rtn72ifCVpbOJoAlM3XM8E4WS2v5V1NY/
QEHpzvdj8BkFjviqfI8i1H5ItU5guZOuoLr7GHCA6zj/5t6ZIJXTZ0xwz7hdB0C3yE48r9fSyuVu
1g9l1vTbmIJsxVR0ZsrUno0qhaZhMIJilMVvwkuvJ3yXgSWPCkqCiBMEC5Q3awVTfhXTy5vKABq0
nX/wYy0hjkxySr94Bj1VIoJz180ANiFP7HFF8944y+INiaa31TmPpZ2EO0laDpC51iPY49zzPg2h
3mQqbZ0+fRqrmJhYm0ZOYxe7Cl/nCskPnoaA6VZ7n6CeXUmEsfAfgBdrB2toDvCLSpEgc9bNlY7I
O5acJJcH6RUlQsJRKHzK2JfYI6EqliwREqZdqcE7aQhHUMvF1RsRSPi06xCBdWvyRqqiMTa5j4CP
QSbouuxr7M0vZ6gtgpfvXB0aGxPJ8dHzjVNrbkvXb7eGgoOmSZilvYPcNdYlLtm8jZkkxyjjJgD0
IDkQBe6bnl2Y+Oxq1P25VgNT0u/WZRY6Woz+k54ULLIlyfZLTxSZxPXF818PbP9DU9ZspeQ7WVOs
4Y7HOOiC+9IOXyCEpgzU1b1pH1rT/W6GaNhOYtj6JXCM2bCfm967WwRtIHEInCCGhEGfIlXyBllA
Pu7UTDpUSb3jpOPag0NzriDzGOI6wzfdtkC/meJE3C8tlobAMFacVR1uk27RZQkWMscCbN/RpbGu
YAlbbD7mrgAKU5AZcWyG/o8Ig3wvxBav+o485X+psmOMVUirWfvvPT6iQgGqHH3AZgYC2yIuhjWm
8SNlgMHhyS437dMUWRh+h19tjjvQ5AnegCugZz7wN8RM2yJ5KUjMPeYgOdLOfmbeY22aZqE0GuVK
Dpi4bbgmxpS/Y4b7m9dwZz3EYSD3I5Bl6AeRA8JTDBI0F78yq6RCXrReucNMx/LUnvTdU1ul3s6I
AdsxwbNqci/6/NSiy2jBtm2YavIw+jR7wnqON7ZtfZVu/lYXaNYJfQTt7O+VO3rHvEOM7LcEKJak
hSCibpzpiLY52k36Ikf3wHVGQFIFd2iFZ86w1nVuINZWcb8ZmmL+G2DSQgH6CiCMRbq5KxOXkJVy
IWehLFpJDcLXWPTdxVsToDdL0l9hLR5UkLsbuugH+K+vxkS7CVfcZw+ztCErwVIg9EkjWVcuOQ5d
tOmzDFyfFROjHfBtKA/bozJi8L6I7OYQyTbHpygxv1jYiawbXn3HxxwwglwA3IcYiB9OphgCB0aP
RErkzhNjlHQyHq0xYJwcPHoeKNseRBKgn61jZUx8xtdGNuFVSeehaw7t6EZv2GrWUHbV2owVuh6m
/rsJXFPSlH87+25I8NoTGgMIU0M8KHq4JWI2LpjhFCuSS9zZGJ/NcL5rABLkpknKUTJ+ebila0+R
lq4NZGZl+uBPH5kvHjKbtMXBNkmqQBa492L9yWrHVNQYslOdmp9MLogvr62FEEU3ZIrnXYl3vin0
a44RVrl9S6w9KxqdXbKEqJf4NGnKqFw+Zr1/NzKjtk3x4ZiV2ofzzPwKTpKL5J5FKWq3td9IAnHk
tiqbS6DQZ0hj+LLz6ExL2iJ5VqlFCLp18LMcMTQ+AGaZTunUPw4m01X01RxFaW+sACNRJwhDbzVT
eFNfqwzuIXG44HrjntFFOK+tUdsX6M3kG1gQkEtD3FdFPtzVTHzZlOYoSTejV/41FNcb0l2zS0Oa
zmkjT3nf4WAX6bixGq8EflB+CUIu+NiYJIaV8zSa0Z8gIMLWTNv5EBuCEOPyWAkkdbMbc02x264G
g6iusi8/fUt3WFRISjfJmmXJwnMrcBmKnHwaO6xXMdyhvVh00bNxX1DSHCbYVIb9a6xGbu1hWInG
jynJnGkDNcxeMrGZm/qHKOjv4ln/ClIQ8F7v7bpQcKZeejxM7q7OpM7CAqsUG84DsAwwWVBe1rH3
Pfq9Rj3EajUPMl4TYULcWmQRz47cuTA1Zy0flpbtJsPBf2x0hdiRf1kSpURywqrLRtIJHFRNQHdL
yIyMBiIef0HB5sMHhk7Gy8A5CcwVTrBj/DeeW8aV1lhvGlOekYuIHRkarNk5MntkM8gBE0ihKBfI
kw9QFYGXmhlqYBAbNy0rn+5wPgoEH6Ax2aEzDiLdJqM9h2joSL1GIDsj46YTBVEep8FU9dG3O5ZE
doecBScqhj+WnyyLzilp4a7mM5NynKCw/6mJqAV6y4M4bI3ZxvEMiNgixNfof4+jvx1GnlRFZI30
nVfTIZRoauMXdypfgkZANZGHrMFDWXCGLMKjJoFiJKMQsco87Aym/w5KiHgIHkKZr8Y6/JypmLsq
v+iIvxCXi9FFo1wK3tkI0nVWwZWKjOpkleTByaC/Tm3FSXhsEPawBXI/72ldZZvSVvJQv3XUOKog
FSwhbgPU8QLbRZa8LQKL1Yg+J2PfTmISGX4TScrpf54IyKxgTS0C+qBwQKUaz56Fj3gaowWQcTWo
MRcsqnmSLSfrtgE5Zrvc7NLiPOt9WZRnK0zp8tx1JwWDmYQF+V77Fq1HjTUblQLTmZUz+dVucrDC
UzmE26RgJSSC8ZjLkAAS1X4Wbfvq5d7S3yPmoHf696Bq4dRIknkVJB2nJ7HY+Opt2aEMY2DmreGA
AqKYbFbwHtd3RW9yV/QdghBCJHckNSoTUBfCyW+bgwOBASI/L2vxecwjjpjVc7QU5y1GdE3Y6xWi
ZQZy0TjYU2eeO0SsPy/VaJ8RHCGryG0bCupXQGAExz9xLiT5o6Crgm0fFeqQzvKK1+N36EgFnQmA
/BARVmxmEtQQt3897vuavp2lnnwxX2i3krHThingY4FDV00pyKp8unCm2RbrPmKX7PvU30wJh5iy
AHtGasqujEkhMyIajBmsqK2uFUeEBk1X3UAPLps/fopWQNPeWzV2f2DK86dfztK1Ub0HfmWcY6/E
qOrTXRKds7ZdwkSqLNz0mp4n88611TT4yYmaJVydwGW3mS+9YpTrUJW6ZfMWBzOZ9c5zMonHJile
PUhrqxxSgpfakECn8bVPMH72rUmWl5s3sJgXlrnscF9E/xx4TFtaYgPxTkTbToTyuKVPn9RzLgxe
JhoBM/9F0b00wI+zsGgeCn/8nfaZt1clvKVS93+Yi45E2e9gKZpbYbn0EKwShU+cH0McS7CTZn2M
4r+WwQg3is19npfeVhYHOFTFtmzQ1ThGmkIW3MQTrY3Jzx7jHgGYKTRK9/qlabV68J2RXYiKxq/7
Lc7OJ4sBOqKCXc5AF9QOPUKeM1oCiMZbG0xeEHJv8lRg+49RGsRIHi1BvVy9pGPNvDWTHZdK/PM9
EDCBHMOHDBUlR7gaE26a/evsuSECPpmPvdvvZCvu/Cp+rqsx3ujKeonaXdECA03uGZZDSDL0k59m
r0lzhf6XX6uOa8pdsjWsIn13DVpLwuN0nePE8IEpwXkjJTbOAPKQnb1s3RbT83JciWn4RfrzvHPz
jGuA7YkJD8lvceFsofuT+zvJbzd6buMLAZH/BIApRKnEFkTKpa9Xv85hZi5PKVtwIjNQrNWO03Z7
DBr1jiWbHQVpKGjkXWcN9Skx921iNDhBrQ6lUfHlzMQRWJPfXSqIdQ1iHwJRAGEEc/dInRJrWOqN
5m0Ki+Nf4Bbfc4aDO4nJ6OzLd9AXCFBDA5Ugf3mmGep34uC3Ja65IbTeKgrXXTC587oV5bHOg08D
Uvo6S+ldFvTOiZ0fCvs0OIy+nbV2p+lAfJ1cS8166XdPQRDM+9otiq1FWMqOHQF30r9YbufawohN
8N4KqIe97QRyrx6v/RCNkJSP2Wmq5DWusjfPcfUh9YvPrCPf3nDwe6Zh3G29LmTB6s9mR/VAe/53
HHUH1PDFppwZuwaM4qZc43RlvSP5PBJIRtK/cw15vRhw7hITSiieP9ZP+EChOMXJYSYJ4TUvR/x3
5vgNFdC6EDnb7wzoyYxpCDKeI0q4MRngD6YQuYDWfY3M5jia0FE1g3QFeAurr12bD9mJCCPvsR9B
HGSogMgiLz+68Z9RWadoAGFnGk23Cb2PeOz+NM4nOYDA8obNmNPmZxPdD5X/0fqAcaPXwVITsWH4
znP/YWRjXMWNQLjwlizxFa11GBm+Wexf3jzdk970lUExaWedrRuGXMpx9nCUsOWN/hU8zYVR6Eoi
+SVJlFJ5pjsw5agSAb7VNIQQQ/4ei2ersYMr2sOl4YvUoyocEmNNl9wZ58gQO3qobHUOXPHN/ahf
orJt965D7ZU484WxagkjKfLcr9pN3wAx18M8bp3CyQ5Dkm1JO6UmnrriUA2th0AIqlKj6R2aNTUl
H+0bxZuF1bpeaY0OWDQI41LB2YXp8rW18QoRynuSRTEfO3jP0sXupypADT1v5O11Z77MY/bEGqxx
6sho5zshaPx++h4RjNoecgF4cFwo1tpoplc3NIbcJk5M9byggQVa4DxYNvSZSAHU+ND8tlZXVvTV
W7RzYXQSvXFH8bu3pb2ykFkfSGeCWR6HAyG6XruPJn4cDrXHVnCGyXwYa0ApSQn0XvECBIgoN1GA
07rjDwKe2kUMem/jntuF18jw/aNdSWcH2jHZ6Xo+JmOj8LGsaDX9bhqqYMU8C4I+LDtdsrfkHjdF
b++0wO5XN6vOndS6cbFCuFlDOG2YTAdPTg1cawjlU8nlNDRZErW/p3wxyERB1yr8JTHUGEpGSdHG
9GkE+qRhmgY9RmOqHuPCB4/FWaLLXk3I41Y/P+uk34t5Z2CjWzv5+GpPMMExpGPlB40yRHQUesmd
iHgXQ073CxX/olzWnzGjD7yfnji6Uj9r4wU2w7shgjfQEDhBwMeVZfqcaW2xpBLwnRMOzuQ9hgcw
S6C3+lEExlfhGA1EGXVvO7mFrANYeqFTYsPcxcyuFfu+dvZNFX/1fFaG16CCzq5RAcpSR/eqJQPL
DeZP71gN6qHKCOCOMh5m4rVpakmxH5ysWRswAMEUkhTFQWrttf1XF4J+dsthYXmXJfkZ0WuYTp8D
ImPuUX6npRRrDPXd/qtzavvR8d+Zg37gks4dzv7FLD/RCG+VTwuCLJu/hyK9N0I+FcR5QBj1X+lD
fXHL6gUz7RvTIFoXtGy5Kcc1xcw+aCZB3aa4chVyiZs9FOQ3BFNfHG+OUbYhg25YN0L5Tby3hlYB
bcAgSQ8RSatW6zXnsIYT+oMkMtiD8zICyoZbGGfGxATu9lIzjfCxtR3YEqjOh0meNeTYN9rnF1b5
5BFZHJUBinG0JCZ24RjB+EJZcCLfPU34EAyqxmfXTdguxvQePJ7LpjGQACgDhxuN/mk5cLwII5Ee
214r8hURXty+FAyE6IukBtBcdwWPHMtEY+QXqzTHM0Fp6c5z7ZA1m1upRu9Nkh455BGqckJ7xWdJ
JMMmtq3+wgw43JP2c/Znu3maW9ZyWVS0kFRgb1wc4XRePPSWgUiWIdOuqLvpcWzi38jq4mtHotHa
L3Lvbgzgn7pqbUDePymQDg8/o2NRJfcBZ6hz7LCtJPNAUIrd3jdOsUuJcnoi/a7YL+sWiFqG1a3L
/5hWMVqeesLZuIyfw7h/A8uEzHuOHpwImwrrUbVlLYMHExIKWri7Bh2fzvrpsxTkEDsxTF4AqyA/
5pwvnfSb3l7+cjubllVjA7GKFKWE2x/MqUg2Mp8FgkDaRjL/YweMA8yQMZ9fXHSn3OPyIXF318cb
ICmCIEvgx7TYy4tAb9j/cNsvvzLK+c4bG5q9efyBY3U4MXJCMJzOD4EKps8AgddGDt+uzN076MXF
MerG/KjH0Lt4nsDp2NCpsjWa1lklrEml1XTHH+gK51lzIx2GQVbkxw96MWD1CZXtbATl00REMipr
NX9lJudBkajpOoenfpm00yx3+6S7WMpgyrfITbsl68+rEL/+vLdBNUkv8S627M+un+TVN3t5CqLW
orPLD/Bf0Lf/pGn9d3qWLf8PkporXNeVggwtTwKB++/sLF0KGBSO/8/yCdqmWDyVkcXYtnDPQyLk
sZ+zjwRYF1BI5yVBsrN1kVMBFyFmnWV2kebeXnK88FgPx7tEMT7zGic5guiOHnnSSQ8WSLKCR/wO
w1bJAlxv5+bH/88PAnjufyHhpIJKKgkJlaanQMz9Pz+Ikj2bczmjldOEqEIz3tu5fopaY1uBrNvS
wtLHRa5vluGL0l24YMC+Yd/GGGeAvnAgpMhE8FC4HI+DnkM+hAK2NWk/GLFxHqPwP2F0P8C9/+Oz
98T//palJxzXVKYv0Bp45v+i2A3YmcNIAxd1s0V6K3KR71OdF/smo5+fYgH6qFv7qCbDwVGehsdi
ttJLORD1w9zSxmNLu2ZfympEMpkFp9Cj31G41nPjJad8kcQg+UMNqeyzv6ivby9VFf0PZWe2G7mS
ZdlfaeQ7szkYzUigsh58niXXHHohQhEKzvPMr+9FV3bVjZvom9VAwiHphjwlijQ7ds7ea5PjC/M/
dTzvwNbXXXAN0BU1wKfHip4AbImKPJhJrhwVPwY6jFFXSACVsxJFRMxedBfUUCP0Uz2/3D6SjfVu
AbmAvSNoOoEOO9OKbpeg24ft6AG3yiicJ/rT90xUcUU4Smx9e0K/IJTzlrU9H2nBXam06nVeg4K6
yB+bWjt6SYheU0aYinTSxiaM4Jc46IfdQBDyoijQgyGo4Uk0X+hqa0cEO9FDJ83mPqcMii2r+jfP
jPsvz4yjHIubTZB9h5RQ/OmZoWIM6HppMEXY4sO83JN54D+OjazOYTHeYbRYmIEm062pFSHB9Bxx
Cp0h2w0gBybCfvQdj362gMEbTsW2n6lNjU1SMHLZYX/7tJVgNodihjnozUPZJvFeCzSMMfRDH8oQ
jn6kTGcrnIqtQRj9unPp+5Y19rpyCB7ranqUo4rPVWijbJ04v84SzXTArGy5DPFCN7NPZF4yvEMc
dFuuRzWQrTsZyVGAwFkwqQyPthD+mtQNOr5OnR4RZeziRFcvDjy4XeUk3LZphy8oSDS6ugkMJBgn
XfD1uV1ap6hsmQhge3usZFjups55HVL3etOh3l6QF1/Br6HaER7hJCmlpjcG7TOceUyDUh+em8q4
90oQu3JIUW0Ik54MuVQYpDOGHTFuipMfkZ4VZDaJoMxRisy1fzizSq8jk2EpO2xondTYEnCmY5pI
3PMUZh+U1PHun1/LfXn+6wVJ/suC5M4kTNslbYOpN9yK3xckLZAciAhhQfin3E2Nxhoio6w3mk2X
txOBvmsmRDu+0mkz9LV7Jqq0fbRGFqOROwzSquGAaOwK3LcOgj8VGitDs567NmyurTYGd5P9prBG
PpQRTTnfC6m+Ko49kXHV6yYFnKMlv4o++eUW0xllpna0W46yQ8VEpJh6bV9EVr0uAjTWNxjLVKPk
7A1rG4Vdsu79ZLxzsBKFlUMmyPySty3IENRPT2ZBzTIOg4OKVLeXMOJRcM5rwWBV6KamKN33tvEZ
JmH9TcsDFNp58+oD+IPBkBKFFenJC1jIcQnJU2z/+sILkiV/3wnIgDRc3bZcly2Na//7hbessbVx
VpFE4Li4TWRRkAyQ5ukOmL+e9u+RHk+w9MB9R1kuT17hgdDI6u+ViKtLpaPoihDYIeDKGdugtaDH
qfwz2bb3PomrD1FEeJxIOdeKCrPnTA1kcVUH5Q3fbuLr2wuAf9oIhv/hjCauIdm55jMkoA0DeH2p
1+2w9KBD0shIiUOexWa96KcTgWyIrhT9mCC/+BYpSX99bQz9zxcHTKnNfMGxUR0J6TrznvSHrMwa
Ml3hlTGMDBUEW2309R0gGsrtoNjdiFMOfkHJkZtWn1ramW4987etY/acr/qkMEiroPf+mFphj0TB
ro5TO3gnS/WvtvQZroCAMo43QmDbyE8OUAbU0vpgpkb9rGV6cxgwKUE68/dR7Y1rI84tYBI9QSFI
Gekeh284nwJIT+Q90WJMz2bv0D8XeXoOW48+50Q/3B3dYF8HmU8T3EnXGvXJC+cOdwVxaDXocX/u
EqvhTOzKK3NH1DRcUVZR8+SUZDai/6eu60jYtdGPrm6EssSGTolVANl2BpYoLgw6n52hL+ciwQLf
dRdOGLsJXOo3xvzp7WsOc5+dRvqdmm0XfhnBgrUlFObGXSCFFR/wddecVnN/MRj2msmTj2JhMMZj
KckXyJygP4wRx0K7keKpsqpLWNRQNFv1jhblV+ZFxVXXONXkMVLgG6RUwwDPNJs2uJzucVLGD8Xs
g0L7+BM4Y3i8feYXxBT8m7vHmne2P3J3uWlYyGzKLNPWhanrv989sECnxA3KeIGDUWxveNNydoSh
2STkoKgdJkqqP5KPyFhD5ESKxp34QQDwe2fb1ZVxjweJoYFwlk7uymrQSrJxDNuq0tvj0HTqMAHf
JPgNw4HRiGsvAWPnVemfCIxJmcDMaurWyZmqfbt9RbHKH+0UGtXt0zGMqjst9/QPN25XfRwVm1oU
/SkcDOPgcCdurdGu59qFOYyBqdqR0gXR0OxJds5+1L18EIW6sGNPxxtJqNMV+1rkQmEs+4lAiQ50
rwaJkeADtBLtgSFU8REKGl0BXbQXnND5ItSnO3wW3kkQovflg9HQLH7ddL2BhM4FSgCEL4vHVU+L
+6BnZfaoS+MjaFXwMUHtCcdhy8BwfGNUQ2xFbcgdMz6yCBST10DvzXXCf1gGbQMUXR8BLA51BN6l
xLCaQDVjLKg5l68dOsxRc5bKKO9clKKzLa9HEbYcS3Artzv/tvz3dVsfOTDN2JbhnjlFDS2+FZvb
p92MHUaocbWc9HRT+lqz3Fdf5TACz1ZWuFxBgU0tdJs70KzjCktr/uLaBpM8SJ04iTnXy1pb346d
dSmXY6KNYK+SVRcNXFFTQ3fANv8a0dReoUv0ttAyWTrbSK+3zN8IKa/76VuSkHNr9eIXzK2lwR73
xQv/f1blhphv4t9vcqHYmwVBx9Sq0v5TeTf5g5Gq0uAUEMUxrMEyWUU8Ui8DIE/A/qP/E2gNBucW
brwCFcksvcarbZZXUxp3g2lEz+141wDxuyv0aJdNARAShrS0nn1pbeMcnUYDewEYNBASBrqII23o
rEwspmCtEt08NlG0LCcde6BSHRSZMKTSZFgRmbV939mqfS4InKpnIl9iuPa56bntLNRBUfZUMJp9
UIPx9UQ0hKzef50WKlcjHb7HMa1b4tCWVvAoDaSfQ1YdjL7pmoUMo/SUfVNNEJxvLzcOp91QJfFI
6XTN8DLo7iLI2uJ1pKe+SRX3kFB+8Ro38km62MECAa+vQ5ix0ELSerqegfPNJMTPVawIrsB+Mivl
by+9b0N+V7H19TXfGGKk8kjvbPh1B6Y2hI2Xlnuukayi0iE6gy4E2XqzmcBNapRVVQeHx2bmOmOA
VYPPfMw6ddHCkXkR+DDmsdev9gTpFedU+z4Ie9zZeuyg6De9uyqVapk4ZQABAz1EbhjJ1gFRCecg
moGniE5V9hi2vQ5+ycq3PdU2tSwDjXoeebMgVweKdfEApITsj8Z8Ni3lXyoCBdy4+nJ+Ip17c4Yh
OXoebDR91L+FoOQu3az3DEcD6mnWu+3OSWPOZpIdCz01sz27JBLVnIytSfO+Q+GOxu6CIFzb/fW6
bkJm/8Mdr0xdmswkpZiXdl0ArPl9WQ96YxxF7KEswgGSmPaOBKb7Lp8eAvacAlTrrqA3THcTi+zg
7A2RR7vGv7cspp9e8BKgnI7gqY1GdlR9az15SXZxfWf9tVUa6K2MGjrDgMUUTAF4vIKas6WHu5dN
tvnrX+aW9v3fjy+/DE+ttNmfLFfaXKz5l/1DhTMxVaWNVEcLN9SQjKI9eRUFg7GbDcQsWC79GQYW
WuUEqaLdir7E0DIfmvSiRNRY9weDkS8OA07YPnFEq+ZmXMOnG+4n4LZIDMfXTsFOSIhEzC35E7cC
0+eofP/6l7JrNAZ8WgFIsd0khldBIClNyIbdtL65DcaBJ6dlK7kFBYahcbLKBEnYzdZI4HN9rGxj
a+tudKpDCLyFh4rLDGFI+kw7n+ioqHUzxOLkDI8JUWBalHHnaI39iJ2lPxs3qHaZ/MK1iZ+rT0md
G0ocGDzqlA7jdEBFk1+0ftsFhNz0OewKw1/VphufxxptAOdNUlB621wHgrZ44/0MYo/BcNF3O821
9xPo7+UQFdarC4puiZo7O/RptrzVJ9Gzb3v9bnCYrN4g6WWi/wC75h4xD4VQTuP7m1GuMumYR5Vv
726fFvDT/s2N7fx+Uld4pCzLcByDAbGFDsqaq+E/3At2IGHjy+ZnPrMxx2l2wJu3a1NYM2ma5WVR
6L52H810KM8xzwqb9YNAZryMOqLibxRtbaSLO1PXMjUgAydrFGOo5i1xfcZnAuTUsm+bbUk/cBNl
lBKYFLxlElUdmngxkm9Yd/djO4tUmUoZFFd7yj3wOl5rHfIYTeHtlkA89t82vCojbrkb8S2Yjii+
zUI9kpYXZq/3ax6w6WC6pBeC9EQ1owC66koilCD1eTYhnRBTZxz1yRMshnqbDGl9jSZgyvFUwjm+
GaZlcScZLcMvLYFCh8SeUqHUpAhcyRlc5p6lL269GrT64yk006ce98tB63JmnvNHfi/FSrZt/jA5
bDnZyZS1A97Jh/ziT8fGm5ZOCOsjMX4FBGFT1kU041F5ud73MKme/vqZtwik+G0B4+/s6BSlCrCy
YTvOn+pSUGsqIeX552C+9Jbqvk4yHL6LFXtqtwuToLpLJw4WbRy8KDPYgXwc340OrkIT3X/dEn2I
tyRqOmrHkbaUIL4p76zyW+nRJkiTCo/MqIpvSCNhy1+rVCXf0d/8mKQTP2pJFx+KwbbWMDKIVjb1
D98n2ju2OBlxsiNiLFtpk+Wfby/OvMECHf/rq8AB7F8ugwMa37AQFhsw89SfeqC0/EKOxvQv+ypF
NWdQOUadOX23E2jsnv+eZfq0SaPklXjx8oQZTBAyjgMWTnSxQy2Zwy6gdNEtVGEhs/DvZbYFxXe2
nLr6ZgfsTkkigJIGxVsRsCGPaTje314clKAHEUyAubw3I80xBfKBXlN/N9J/mz+Z/u9XqfZqLNOv
fVaR4B6AucI9WS5vBUk41ydSaE8M5/ILqJKUCd2EaIt+IcF4/pYnymGEBwc5Q06J2geYVhC1KBah
CuffxxSBCR7I6kzA2ULMY5ymC9/awY4xfhQ/+jJr75SlPTCsj0/Z4L11E7EgCX/fswi1dps07OyY
RuvFrTsVpm5+rGPrp0XiLi5tjNuoKenFR/kO+614LT0LUp7EsVRVFZR7r7Wfu0AA/ougouMw3Zny
lYbDz2o2oRZWU7CHZDirwwqmEurCQ2dhDuEhd0l9n/tkXWOJ7e2xF2Nj7pK5Zcfg/+sf2fjBD347
m8Ki7L4Z/4lHJl4C4RLczp0xIB4Zeu9zaNJdneBIrSpwG7ii66M1v3A6r484cOyeIGZar+bu64Ri
ernappkcn0OZrryo23z5bf0q7h9uns5psO/cwbp4YZydu8r3zqSI0IdMGFJ/vUc8qDs9jSqY+K8F
WvdX9DJn5ILaBoFpsYaiEXxAvCjcmibzWKKI8jMKsPbJpF/7nAYB1vrW2RUCrzKZWt19kcsRiFsi
DoWU7d4UPXMWzi+5PiXbrA1IbqzUU5aP+dWykjmVFcVJmpuP6ZhrV7tRiI3K5jzPqKD/xu5Bs3Qm
N4PVXHKFJHEiRXoNilSs7BE+K5SfZNVUrUL7HeYHgmUoCKXyYWxi4NVsTT8XWam/gKfod3ankh8y
Q0J+m4x5hD8C14SRGDe7tJx2pmWPZ28avYvfw/8Utm9ts1pMB6Fri8nv8h8NyxbGhPFFUB9fathm
O+Qu28wfMR+VrvWawDJfl3XJXFNCzBg5VZCkN45eBWGR+sPqtAgkIR2o0qp+ZSaXQ8uAg/iWgOeY
b9CXfvhTdAGD25xqW2+2MZ7djdf6/a62o2bXjTq6n7Le+zIezn0Im6YxkgcLwh94LvVQCdWvbsDW
yE7HwxftWDg6C4PTnzNPJ+M2dP9JOzbJNcNOmj/lHrzJuE/Wfu9OLzWdfdrRcA0NDkw4WrxkgBkG
gPBR70RzvS2C//u381t9izX6kRdjFWLa/NOn/3kOf1REyf9q/mP+tv/6Z79/038+5Sn/+8t/8j97
o+1nfvmeftZ/fqvf/s/5Gf/5O6y+N99/+2SdzcnX1/azGh9wMSbNH0Ob/qf/8X993t7laSw+//G3
H3mbMdt9+ESS+1vIk+HQpf6LUKi2CjN+FYKgbu+2//mPv92+5SsXSrOtv7vMPh2OxQZnBXuefPSf
dfOPv2m283ddSjKhdHYgjhDz/C3Lqyb4x9/k33XD0jnFUJPjpoDR+V/BUMbfHcswhOtatjJ5IAzj
/ycYykRc99sOSLqUMmhuumyNdG503vX3gg+UuGDtxrpUYs7GqYhb0LF72Io+RFlbo+uBhphcauMe
e//eH3Hemt50yarcOrIG4d0ZXRCsYbtNfT9DIYaFKFIHTMA70ykokb1xom/F41z53akS4f1gkT1D
t2LtYPJYIgBHmEAjppj1E9jgDPJa0OwBSZdVukVjiH9n9o4TJkGkRjrhpg6vIdCtraeylzKxkXq4
zi+rraFXx/W9Mid3nY7VeSiEv8fmAsSSSYbpJTsaiUOHTlk542Nr5OnCCp803cJm5HpPY6oVLEHk
pnMYGzb1kOIhgPXl1OHA3o6QMHSTYgdDlqwF0qKxHSw14b/4cek9VZ73o2g/CeAI6IXi+2pyq9uO
GRRUXY6fFqcacyrffeMOnYjahLXuEu1Rapzp7UtCiF+FleHRwpC59TqO4CMXPyAF3GcRhNhBiCT2
zEXvhDHiIF8wyjePmUvScY8mvY4JoBwMKTfWYA9rzpZNmTz2qBwvEkfjUtVr3xsxgAKTBGk0GpAv
nksoP1gdrQ5Eg06Nzm+jJ5gW/BgXjkNEeT5ESF0vs+OUem7pdM2r56JVgZu5aaqsJibdXgwKS4Je
Ajm0+1fSDCC0BaLaGZp8bbxmH86AZ7cBERpZtM3RIb0BR7gL6voHgFGMBqaf7rU29RBXQcXNm+9O
EqPGyvkTClM6m1j/0Iyeq22WT73q3DPpA0vR5fq9mEq8MigIzJo4+tHS10atoTGs463DFBERL1u9
VBY4Zj97LEqC4rGC8UMAXUbHxoRxLK1N+IK2sTy6PJZAMYk8lAklcIEYdNXPUL1SyEsbPZKcipUF
W9zKjFAVYIU5mB6DqiHgzehqNLtcbz5ysyAwXNm74KSJsTgOHpOprDHRdkqOQVG9gVsD9pjEUjiT
uJfq6NjTAz+2hSuWOTx0rslqSEx0A0Gxd3JC0QOvwrERP1TuO5YVsfBL+vlBO74F1hyvGvHIAYNO
1qGNwlRHKLn04uIcFY1x8J1VzQNBU84q9qTOkqdtEtde5UgRUni1zDgDTjg+9iSQBAt2t3Q9Sa1b
UwNGC970O2qncNErwobrdZ7Y011lGDhE7StFL+JqG4V72qRiJ6Y5/wWP3KJQYNPD3L0G/JHWVf2m
fBK3lI9aDF3AipbJtYnIb7BfE/vS9+KF9g5hWW0UrwefEznPuRJhyhkTUb/OD1pY3Z0B+3aVhFhO
RkkaMlJdcH5hd9fnZOlgxKiTmEUFKnXQlwTgkLLGgNgiSoVj5aKW/cXE37CslHiWxNiSgCMp6X0e
wNo64R7rTszxdkY43Wd62N75SfAMbeEDifN7MtjfzSz92flGt2KgqjZj7uxzIi/fbFWu+zKl9edi
NAS8uOzg3C2tnm4zmWTU6T2h9JyoLiIHqxvo2SqeZnxCDExS8/V7vxnQeHO8w35j/4imst0FKnqO
cuTf7oRPN39ISzy9wrWHTWGbH4EzMc/w463f8Rz3HWV3IoOXovOxrZjdYw+Bm1OTEWwIGgDCAjme
jI8FAfElc3nWBoknJ6qPnahe20DsPMt2AWFV7lL9RLKc7SDZwHnurQq/q6VvGb4/MoxejN10PwRn
UaeQG3oCrdphvB+cQq5LBb6j6N8Swuz6mlm4Jpp71xyoNqGIODoi5UqLnpP3lBztA9X2r5KKspDt
Y4K6tgFrZdkYDUXkflquc6wC5leUVY9BjnnSxJuAstk7u0lGG8YfNxkS4LXWDoiLO4YfYKJX/QCl
zYjMDVY4olyruFs1txa46dOoMLt6QQvpSooq2aD2eIlILV3mHKPQilztKP+UmIUc16DdZD3Krm0W
emu8Q0/19aJa5HgjUX4Vy7QnMsRMQyacLBZt3m8qX3XLeiS9yU+421Alq4xsgtZER4Yg49Pp5C+/
8DZWeHVAuDPJyK+JYTKuD4xPGPQSr6d8FYLzXAraCIcU7GqhvhGHiu25LneeFoIEYdlGLVDTZCFi
thNwnLpeVbR/i8M4dkfEkrVOSd+6AFHG2vkmB5+VIHnoW9QkJrjmo26I69DQCEe5exIGx9SpqD7s
AgpW7L6niPDJOIaCkmlSX02j+6xVeGbOSAlwQlZAUFpja3CKHZJ2vn+tC80JdBn0aes8y9AOx/hX
RTWue8e6MOhCkmym+yTsoyVYhmoZZjheSl9s7SL4tGv8aw3QBR7m9FgNjzjQznmK17baZY0gG9ey
HvR2fOhq54523143tfdc055FGH9qKbsgps7JFA9RQHXgFTgfjOnU6TX5qt0Dvy9eAuaEJMMrCoPg
afK1q9nBTvA4ubBNjJn+3SeSe2GZtGuwKEBBWTe5wyZi5ydKja2laz+zuOsXVBx7CE4EdlUNXfH4
mIeo6XwfkM9rkfrYm4cAm9kyq9OX8KVqJ3vRJCJaVh5jS+4XjB3+s14rBvkNq9DQy3s6ixBTp/Nk
kq6GzrBuzyp0v6XoYnYEHo3wRaJV3NfjQvk1zY8IpTJyJfw3ib5OsiJf5djQFjZynZWQiEAVM04R
DSc03gdvSu9iFzIBo6G72k434ENXowWxIrYREhfeFcS2t/MLmKckIb6B8UWmyzIU+LDZQ4nR3e4e
AMY+qRQ+XzY89yazCNt5pn5zZ3JqiF3ye+p3u4aHCVrC1XC8bxqko9FpPpj5y6UWKXsN9cxYOQ0j
hwSn+zIIQMQVwT375s41GOKHpnUxzeAhIIR9KWV+hlfOsWv6QSYg6zpK63UPy2BjNh+6V/OXEXBt
85jEGhv4fYTlc6nR6zfBG1MOlvdepl5yUb2NEWjmMSEMnOArNQLxzfMMI1k8rNPeC86R1haHqsk3
oiEqJFCkp2QNQjKuY5Mj/wCxXlCp8/cdV65XlzQvaR6Pfo31mqosQ7CxmBikr10ltoQhapTB9VoF
I/ReVGg+JutF32MKKgfqxQCMzVaL3Qc0WWRJ6aa3rPyyX2ukOlJ/qnXYuFdtanjYfSxwRMWtTbN5
rbtsgPQ+rYMWy2VjgAahrcNEVluTEwp6gclLPI/T+oFgVd24l3r/Ytc2qm/4PAtEItUqDfwnwJ2k
wGMXLMpUHX3ThKZDckiddzQe4PGt+tFiTNgnz0Vobp20S840wXY+AbGoEfW7IiqzPfqXegkn6k7r
FHRnhhDY0HaG1Rlb1Alo/KmtRk27VrWxb7AJpgmrduqjnPI6IGAWxk4BXGGH5eBzrOx1r2E9K3vG
Gr1MQNmmD1GRM/cVECoy/41EUrHpQnwUMThPoCmdBkl4aivAGs6T3qDkJMplkacBJaOevRclCO2R
4c+aEM0dcSt7Gfry0Oike0RdTNKB424pw0A3V9jAMRt1U11uZ7SbE7ewBlLx2TkOFKaAnCLBnjCk
4z26djqQdH+nfllPAryk/+xAhG0zM9s3bGkrHvNFAdabt7SfnfKlyw1FIMR3YxbYNz4rjR7b+kJv
YowGlfk+ehETkAhK+SjItI+keTTh9nGayC5O1dtrJ2XhK/BvJWL6lcqc9Uof0m0v2MTDhPyJjDDO
9kHpQ3v8qOHt6U2e3tV9S4kwsD0PPHowu6kGiSbDd4NpqvKvcat5hy4sN/6csJrBoSTT6y2Op4Bk
dnzqgX8SPo1wL9blQmntjDfClEZE1jed+5XUL7dYM5LPZ+BCs6Tx9xIFGU/1aIS70Z/0VeUzfIV6
XR/yiscdNsMAe4MaKQ7aD8NimR+NdD2yOS7tSJB9ZvBAaXaVwgo8s9dmO6Gjb/HmsZBhNhvTipxV
yRJbZy6dcQ5vXp++KV08xNB9ZmP5uRvbk0gdd99ldMXq4tnI7GedOqoZWJ6iKtr1Xf1sVOHDVDiv
ni7vnY4slgZl8qZX8CQa07PPFUquDkjZCkwPeshhQFni+xv8eskRpQzJfiHQ1doDw2KpsV8nrmKD
brU9GqpDmOOYDAud37f9JE+MLHHI+gv2gfRAYjvfni5yI/+WZ/mwrmQGY3dI1iShspNXmB44g1v8
lsZepeHeKNyFXrBXR3X1o5yab5bWWBtvUu2mbABWjYYPYsnhSjHfXhgktu2B60bED2EIDxVDflBr
cKayNX92KLNJdKL5dq1r8Ujfq92OIecD2CSkgYRzDEiw9UroPEElq7VOli4ANWgKqnI66CuNRNU2
gwA6MUGpD1Fp6QNN5va1BOS0MM0n1OsYYir57uCw2qe5fDengQO7lnKsamgng2EbmXkvw2EMH1yT
eD0ZVmjwu0dL68pNlAP9UX5X7qmUAxm+ejL+zkiXlQvY4JLHhlQxTGobjVO30DZaN8K/ceWOmaV/
ScMlQJaQuEjdfBvJIwvLcRGmpnXmiE7eEbXuJAmeFmUZYCwsdp0Z5+uZYMrgjUCG24s0ZbrzhQHj
uwzY2jNsp8tmMBElaPLd94hfasSjl5ONVzEwmsYCHJ5GBjFiwpMeZgATdriOm72GsofnW1Mn1wzv
bdKs9zDSqTenOFqKAN/d5Hknu1X1vs/yvVWYydlMgTKrDpB8q4hJyoWJdTUmOcQAklwYoXXNSxgJ
IsEBWcYfgIEd6gh4qWZFhJOJCHBp5h4TI8bP81jdgUbRXBioO+coJZGx9oylIX1vj+R4EcDwX9fk
UeIOAceLVsbdhrq6b3Nhn7oB0HyH4vLkAJyG1SjnQ4ZM94j8zi6cBZ2QTpw00jf4kGuy7IkeFq0X
4BasWTq4M8kF46PbCzqXDL5q9OkXg3UI55dyJDKACmBGD5j6xQTmux1lTkz2lDKlw5YNSm9+IU/g
nx8ZVXCpIGkcbd/IHjold2Wd6Vy+2Riu58kx9zVjzRgJwHsGnthMh2GRqgm+foGxyXeiu5Fq5V7r
MN2YXNco4+4z2VvrqTZ3doCSjvfPl7r+JvxePSRiBEmWxbNj3MtX5A5T6TKCWeMu9leN0/t3gpzm
I8mJR28I99LJ7IcZFH/MMrApiOnat+wVEEO8I3yxp4UlC4ynvCTKzTDjpePWbWvCA+NSx2wN4GKc
vO0geuzfNPjHdc5ST6vNiS5W38cXREbFaTCdRWDaAY402eUnv0rzU+FmPwIEgxvEv8aRE46/QiaM
t1M0Pt49A69bZtNN66MpQviSEiIJfqOgnOQYnuIb3KsZIW9GPVr+OICgis2PRIz2hSL/NXUag8Qr
FrVBzBmRyIaZevgEM/FYL8rcLQ+VCe9FhwiyKJkB4gmwVvXkZg88vUAV69K84x7+NnCX38MGjyU/
1o2BnUrGZEP84FJjLuFhBGQ6kj2KaDZ9wNjmXUl30J58YyTw92glaXPn9U5/B9OvOnrKO3Ia9S9Z
97OqbRQDTRW+BQ3pcVFok0Y+D6sIZgp2YeDZy2pmlgNqorLPTHdbej1ChNZqVgT9gOKfqmI1+EF0
lbZIL3rVk1hbU9PMaKS8c+EvEOcaE2W77fVix/xI3NuXkXCfo1Z15XqKIRz0fdQ+ZFifY85DW5cx
5SoSjbp6kIHNKt8mrD1UP0l6BzApARJUVNBfK3Q1A1buvBl2vVVACu6LjCd54MRlY/DzJyugePaA
y0d7GZkp/ipQtCj18mUZKeDjvTVeDObslK36HnvQeLm9DF4HULnMs3spjYskBvO1irHdGpHbHmk2
4GfCblJ4kYEcSCNCDOZNkKkTGqwPZYHsD6EvvQws3cvOZ8Xj0In+HZNoXLVXXJ3JPi85gSZ1SQgm
EZI6DZxAPXFNfw1JrzaUJHO3lGjQZuBxBLMKrpBbJDH0heZE34e50nWgQS01vGsbKK3ZGjpC0h10
rTx2GobGqTJfJhd2Xhd6zabpTSYiTRPuHdmTi2Al48axqKvoPI5PbPDf3LrVZkgmm0PiVm+ugcDK
IW6a02FwtTnId03WPcs4+CjG8q4dMcxPhautrRckJ3I1DLi4eaqSS0rx5sjxrm52SYmUqGo7bEwp
J9mkZt7jZUSrthsdisMydZz80Na07WRSszJz0aemm7bol2gxRt7P+TIuJrrKkPzaJ5bW+2BckT/d
nzh67ysmd9jxeugeOdWEV5bPoTYiGekLrAVYGbvED4mLMFyOTP0nQTE0C02/XhqxHVBCS2thq0Eu
OMWgv7G8A5qo8uoUyPYb/sYOCgQt7ec1xln5HGR3Xs0JMUM7tAxRfa1KD/idmogmaFxS0FUOcK9S
RHrNFkcHhN4iKjmzSVlskfmEa3eU+OyScCmLWmz06Ce6Onuv9/a7rKdH/ibeOcvkdw3aFYNna9xY
FW/hdxM9CYT6JZew6Nrx0JlQZGCnkqQxoAvWuleDe3VtWIWz76OKDLhi7faGvZoKmW99MANr5UYr
fcBI6+eQiOyCBqVWNPip8azsCse4txL9lYD0V4SR94V+p1h+TqqR+kLNJDKnc3vcGUQBaw5sUYtL
hGi62VMcs+2QVui3XFHFDUjmdQuvhO1nRHXI6CL/PhnExeBdJL0jNP33kjwlKwr2foemhwyIT8df
a4EbbEuLuKR0xOU7eQrEBlCDDbtTsXDjOUe3yQ6VUTjQXYCdT1FGBxjema0P19rk+xrtOo4UPmQj
b7zBolTwOsJqJ2Fs63arLCd5U91zYs5sU5NIqLSIurUcCsoJcJCosxUItnmN6s1drBXaAaEaI17l
vqoY913k1794iOFCdgmpZ4So8fRuJjoZD05UAccRldw22KYXwsweWLcBhTBQQAGI34j9/44cNEop
LJ0clKjnoe+szRaOAB0OxVBSRvscETAx8SewjGrldUAGjdTZRm6Hby0CKRGRX9F5n7hx5LFjlLI2
ka0RZigVGmgRbWY3c88i3VpR8u3/MHdeS44rWZb9IpRBOcQrNQmq0JH5AstIAa3hgANfPwvMGpuq
tulua7N5mBdYxM2bkUEScD9+zt5rIzVaJ0Je0xZFqGsN6U4ocoYksSqqw1zN2NrET8EvhxW1AYzf
finPP/ip6PEI09IuMkKbEn84cHJuV0bROQFdyYYkdoAwHnzOQ06wmzAJvTBBg5X5/FF59rhn1zED
QiQ/ygn+ZYwHnASCtj0NtkelHGrWRpc94pQl6DNqFhZZo3urqBjBWVjdybMna18D4Vnl78lQJoBH
ME+6cCezWO17L/tRUpUBfjXkCu/o+AGWllAZQYnZDWojC7pmQIwOE0Gmn2Ee38aCX7EB15daTrLv
BnpStebR4EKGTzky7TN7/taRwrABwkQTg+f2DnmjZYZ4KOFIMxQarqUBA8KHidA35WEewT6VLSM4
py7ImhzDHmZ4Wu6XlT4X7ocd8cTpVjJtowwPPnKXd2Ryzk3F9KKKurgS/Z0dWmZZCqCicm1M1GPt
n3hHdePDxAMLqWfamU057uOK5n7oZoFGQ5nWs3iZhJzPcRpy446FvS8B5UQ5j6fftJy0JnyCIAXW
0gbVEmeps2Ps8viwC81kwLEc+OxZJk9DXL2Xpf8rTFW/X6zBRxUmGLapSkErg3Kt6B4hEXBENr0O
aUDxVpS9txJ9VG7t5qVsk+YkCj7PnqkW4jlzg5vuLZlsSr0UkpfdO+URiRlH2S58YpuMP5zKwAbX
zM9TBBK5tRpnq0OCFPRu1yVrmt1IcAY8SpuW1WODgORoO40LJLBx4R3BhSDXpzH/9BzzeKSjPbQr
agPR/9Yq4xl/Eq0KCeixd27Cn36j1j6PNXTxXnCch302QD3Ym21G3qtr6UcvHa9Nnl8nlXNSd4tf
cfPdvqped76qDI1IZn52bEUcD40Lx1R3NYeoLsIfQx/90gtCzfS13UWSyCURzID4bZ82AScBgwKo
OIxJ8n1Ok02bUT5yt7cs2fVPNoQ7bRkLJwbi0XEzRGGQTOMhtKO3LI6/C0kXmKC1dBU5ZPv9mJDb
bnNkcSsc4TjG6vgQFsOmEMMJpsqzX/rDCmEu40dCmfraARilku9hDBvUZAWJasitfgFYsoz2dQ2R
Q+LtK3PS66cBmKeQt8zT3g3eoY0t/C/XodE/pOO77cGmQI+RE4dGRHw1v2VmeVqACHWDYDryYfZN
GdEFifgl/jBWASwqmq2fJzHIhJ0dV59p7Ofr2euY840W7NGFXWrm7PD697SbnpN70if+pi0hXYAh
URzFj1bcX6e0/U26GWjgob+WMXS1wYCOK0nwNmloaP1XFoJkYnLaRubbjHkhb9HNLZNAfMXzdjRp
FPNpIqqMcK844d6Iyp8hZ8l0nFCcMk3guL+pADSs2C0ghc7aJgvHrynEmB3ZP3IvfZIjSCPXMD+d
0FN7mhEeQSHEmziki6zboV4zATumQ4poWkcQT3YAbwWmdwemAF6inJZminN1nAma1bjnO72i08Po
DcnQIWpg6uEVog2RvKqse4NH+1uPFf2J8GhFXb8hKOJ1bJ0ASlz/HPvzp4whATna02jeMx3DAVkp
q6lji8fztxk194sVjihf+E52Zr96w7tr1fXaKF2fzAUEyH0BNynvks1UusPCxXzm0PPOOf7uhFiN
MkFsrgJ8Px+LWl5M/8tp6CQO3ffISq5q6p71Uc6YlhUxq2b1G73Zzy5nNCeBPCh6UGc10MlgmHyc
E/6lagw0QKAnhkegRxANjYN2sd4KXl/OKKpyckroWlZk4Ay7pOyGla5Caw9N6ufoTGiMZTB6TTBm
yVtEaAiUx0uBIn2NoW6NH7G+HNzwXS9p62Ncfmtc/yTgihFGIUrzEkMCoFTZYw0f1x6lxbVGAF/h
D3UlIdJTR3eaFKRfXt+R02iNdD7nZt1HHBhab9OS9bCWE+Fl2uQsnRA2P4M8eMkYhx4r2yVUc7ZS
d4a+y7gJI+iee5GtAgoGi9h6HqaL6ZY3cz47fkP8VwqUX9ISyjinc4uldlSvRtXUJ2H4RB6L507l
1d5zCBNroRTgNoJXRDG3qid+pl9Vv0dHHDy841v4P5zJQ+CasrDXpMRwHNDyei8zRqXteEjIMUDO
1B0A1Nqb9ndoweuoyuJn6ZFrh1z374ZsTs2mDP1PohEjzgfVb/74m2HQ9Uutq217bz6KUyKJKMlz
SVBevfVG8pEttJbjqRfdK6l7S4sNoj028FXStwfbgLkJK+LQ53e9oMSDHvnUOc0xmlEE6NzPvZ2f
vSFaMcw/jtmI8aTgycp0dAb5a+boL52EfJUPyOPTcjOWCpZh9WRW7jnlxk9qosAAeREKHlitifiN
N0qKLSmTMQ+kfmdET53QHKokeq1TOulp/Wl65ffE7fRNUszPZg7bV58JFDfxCsGYSL1bW7fQeXe2
WdRwJ2SxyRoQnN5y0PWHbTl4J7vR9z6zvLYRhEIOV7cYlul/Z26aAGgiv4VWNAfBKyk6SONehnAx
ntCaOCuRAOUyhsZnuOsd+4ITrJo8e+sJ0HepBbCFfLN1K6Ia6iVJbswa70qS8+wptBBVijLSiZDx
1UX/PA8OuP0yJQ/LIqIOwNSqtIeYPtCb6vSjbrn0ufrhNCriX+ehDtroJW3tp5weJTMySJCd886w
hAWIyDQeO2yXZOT8IOfuJ1h0uDrqj5ETGmsp43N27mHcQvA1px+D4Mdn2ABN6ZCHZqTpwZiZcGUF
hvAUxDouaeJux+TLWQZkzrAjJz1mZFfRB7UvQxGb5BKjLx3EhwbfmvFeCW9U/tI71ger7l+E5XyD
U9HvZzAOkkFDrsUAGLW7iaBlqlrMSE5ebMaPCCIovuqZNviAubsHwJ1n+r10kP+Obv5nRutMnwWi
FVg25EU8CiryPn2qB2pChYvG2uE9VhuXG7fUsFowKQMK01Gj+QQ8r+xo/iocfT3kRhHYRIcOwvve
JA54E2vehLgNVjSrEQMV0HnFMP3QzVY/+LX9mczGTpe2dmIFCMYZ4o9vpPPGGN1fpQ3ZWI6MVHvD
udvqhrtPbdC8nUuhh3sieCwyOwZiCXvxs0/eKS7JRhKKOj5vzVPRDN66tms2osA2MLL4TfqM8elV
y8W0GQwKv9iObiiZSNtUzCpgw+gHwxzf3GrpzPKbDrxANg+AXX5MSEtWtOm5Nawfuh63a4KhyA41
4ltryu85cvMbUg+qY9XN6862D2jm6ufK1q+ZH/FEmMYrrPr6L8bgf6SU/H+mgfxPlZL/H4ogTRN7
wH8hghx+5F8/2l//KoJ8/JW/IkhL/4dAOoWCA1+/6VgLMeWvBtLQ/2FjoXJ95mYC0LDAeP5PCaS3
/JHOgYiRv/CtxZLeVXIRR7r2P/jWchy8Ko8/+N/iz/tfT9NfbWv0u/rn9/8Kc1nEnP9ig+CHLyAX
fjPLs30sEfZ/sEHooTCqEHzibgT8NBdCPz0uhlAzyZpRUW4nL5anBJk4HX2yNScCF69FMVa3rMiM
I1vnA9di73M2T1K98g+zyA61qIyLDL1PTOLVobAoyIdpYoCbS0cc5aTjsEaTwZmV02ETngzim07R
EFs7z3WqjXLGVxqR4yYd/OQuRs3f0hmCm+l5QHZpKGrHRvvuLvZpo5xcGpTWTjeE/xSSpqJJ4k6M
InJ3Q+aUrwS6nPrqTiAaIjW7v0SyrPdJMYCrizILBCbqLlJDcRjpZDDEKOHWRaz8I8gkgpcTC9WH
YR7jqimDBfi8bk2ogUOcwWkDWvP3UkXGBiJFfDRCPw3MUE8DaRJy3qYoFBKrdlea20c7sl/aIIUZ
ELhDhk0xtdD9meS8/svN93/5UK3l7vy3T9W2HW4dIs+gThn4Ov7Dp+q1hZgHwYKWeAoFmCL6zHP1
rSs9401hCLNPVeh4bCBK7YVfNmvl68Q8qSoIya1q1BC/dfAeLp3HxPo5RaHyVLHUPYkMUtXUA7Pz
YiNYILgvRJqiiirV4kowsOjSFrIHoei2dET7lmSwOp1PZCGBZ4nuqTsTtcKyhq8QuV4LN5gDAhkp
dTzaa8GxjDGOd4xSj1FlK+mw9rr1nqnJRcXXOeGxBsiglVDzB3xuxoLjKtwBi7wWgrYppfUUEvgh
pX0H6MV4ROJJVETR+cWkbUGIs8haSXkXhnzznNbGm1DsY5pstxnj5aGccvb4yrS/N11+k2VK+1Km
HNsHy3zhIGwYYc05niRj3Z5AtXTIx/LW0s/GBFfYeZAM2OBk0OiF2jnjWx+7xKv2FjxAy4AnLW1G
3HTLjYa6Giti+dJEyVeNbGavFwTeO1OF3t52LQZDHu48awzxlMNb65Nrj3xll4wCYFdBx3JCAHGy
yriBaSbExqgt6szljX6ko3Z0yWhNZun2r73QCkPnMigUOy0ehSqSZ+mNI/9A/YkMla1JZd8spj2k
2Ug0ZTrxw6kY4+sFRxBH4wZvxK5pIVONfjfu5+V9Vynyugg98qZ1m29abaij30UFCDBcXTFiS0H/
rsA/2LkyqMGv5FN3dWWqUSzF5la5r4/gzgY5wpmR6Vr3M4QmuJF2uRh+0IwergqPDy9eqzetGkjL
dd2AaGEKO2JzzeHPXGjeXuqqp0oPhx1aU/gufgIGafl09N77PWc50aCM0Yw6fn5Y5mbs+BgKSgQv
pbdl8UMZtPga8TI3m1xDXpfh5L3FWUsyfTW85m0IJjyWW6vw53Otbb0+pfrUzOg5aqQ6mKNl/bUw
so0zjE3DJxR+RNwsP5QuUbceTB8kmtGj5UpQF/KbPkW1i6iJKNZ7aBmfuDbeOSGowyOCzeVUvAlD
GH0NeG6dVrMyClIpBnjCqtJvjwshVjRBDSxnCmnytpEiBbBHwkqfXd257l7rOIdWrsXykEGLWEdt
buyH2k+uZBlquzhEQuchYiq5C751PbHhtR+QeNujf1Lp3vGS5Bo7+h7/SXg2x/E3XWHa724rl0Mk
UX3lSCNjaJJTpggFoLUpPnD2vqQpXME5fmo1zWCBD/W9+8j0SlLinC0tzgNEk+U6q+QbarhtVRcY
w2wytZdLVnEoMwBIbmiW6GdncIkdpj6s0SrYQj7pEBGf24F30xTmmiMqbvslKNmtB/I/QwF7QLnp
9sFB0Zc7FAMOp75oM9qWc2sb5Da+Nj7P+YDO05QvvCTjYCZCg3qTQMuuc2P3cJWWtasQOSX9uodm
hMgFWmosLlCmxKU5DNEwIr0EET6gaXvB/ypQ0WfVRe+Pfav90WKXjarqAHXYjDTQ6LczajWodCZk
ocUibZ68or/2C0u6XS5hq087u8t/xI0hAk/Czs5lFu2yjjxriRZy93hDFFHXsrDGgJHW8N84oJmZ
/LsR0PFt4dD88LFCU4YsVLR/t0EgpvaiaQb7Dd1tBTTIvQxxWG8jpCBr4bbQeZT2xmgufQJilz4R
wv7BVoknAIUY4QqCqXlTTxcIKyYxoVk+CwjjbHIJ9L6mRINbm2Z4pTlGLw06HoJWJnxhb29cx/JR
Kpd42aA3XJjhaRenJujI4ii/BechdzUwmZMU4hPAnLbzJCd1tI4wQIho2YrYUERD1mek7uYlrHPu
ygFUb215goy19tMjYbfPKvF0jPHsHfKIJ6K1kviF5ynba1gOVrrdnrQs9AjrIVZR5e7RDDXzliIG
OKMElcQWpXJHkeDsEYa1G+snWTLlZeJwHnDzrx3c8LSkSUu1ME9t+gKpRtS70St66+45GYtVLn7K
uguvjWYld7adt9YSBlMg65tPsMkn8xN3hXebIW6EMlNvyP9jU8l2pjvkryZTOlTTtzAFZE+6vb2L
Zye9RziKQzH+eXAXjE71mwVRQUoLtFPkWgRSgiJC6ifSiyjGdw3SR4D50NzpDar4ssjloQudN9Pr
+qvd2N0RDQeQMWehleshA9+U0W8kr5kZp0GpleqMzrBG4dkjQ03MwHG8+wN5kki8zhpWjNUwZfGO
tAdifBj+AwZAv+0QU7wRvnw30/oo3UacQ+zryGkmxZZqdwcVVvlOo6Yr5ZiekoLHe7ar/CLawUIL
RedMd5Nsr590vbdeI2809rFN5kWROeF5GMZfA2Pga64NNzrfGcTZ2r7bReFtwikFbY694xRFFrGQ
EK4iVLtvjpY9NZ7GbtIkX6FlHRXtDcdU4oKlhExDNwnxsslp7enomjMSxbGWhvA3s9cHItzv03VM
iFqA/nKXmeN0bBYlCH/NPBI5SXngGWANZoQKTIa436CYcRZcRm0EBfUlr1YYyS3CE7XhsMicppgJ
5PRTDDn2nF3EcoFWnvazj7BSB45NN+11IQ80DpGGs6tOiURyNoix2xL5NN8mkFUn1hrMS/lLW4Xq
pauLcRXamtoUbW9sRYc5PddwJtaFxlxfWSgphaPujM+WwItJnSKyUXfaZHyAkvWP7oyE1C5KyFU5
5soMPM2LPtfPcZuSTpX7V9/y5td2OfinSRvtnVDBNIn96FZAdKHW9VeuXVfHfG69V7SThWzV1SXE
uXDt6uqkSxbO8OFM5vhd+jPpsSWBVzaV170hij5pxM6F04efp/2FvH7Vnke3dy+M2P3LxGFgVTsY
5x19qHcYhiSAcw4sqFKKABiCta9E6V0nY/aI9NEppVS9skpUJgk64xsUc/8QhipG1NMAwzMac9sD
xN1EmYJ9nsrmW1EIbV9DtLlkuCvWLdgvrBikVVPvZeeCFUQnjdwq+Qc6hyCuMpLJOZqz5DwTxLWq
bQUWeDTjsy4MeopFWC9dGa8IZn0mbMDvww0dVI+7jjOMGQ5rzdDqMxHQb5j8aSeYUURqSnOEVasx
A8OZphtL7DJav7urnea+ACRhte5X5ngfmEKtQGRABIe25vesEFlXOcmmi4/fTBFuT3DPGYFgki6o
cAmvfXXIpVw3sknWIGS6m1a07yiPaNuOHpnAdJl3GDZpPpnMzsMGnWKYzNduqP+YtCIOLSC1Ncbp
JTyCQUXoQ4CQYfZHFjkEjBEdYT4VT7g646e6D/fCwEEczce27SMccilRlSJP/H1WoFeeqLjPPvcB
uNfpZ9oDJCxr4mYc9wSyq6IiS5cYmgmM14hIyXNmCPPzTCq37/NG8FyN5btZMZE1AXlczAkTl9GP
Dh31hHUr776g/bs7tXDmJCvPeSBWc8iQEKJ0kpuG5v1Jj+Jxl6X00c36iaQa7fCwq6Y9bbnaA8sO
sLUPHpeOUwEbyT0Mh3LFJNndG6Mot7OBYdbQincjGpFmKlR5YZQ5EATh4LCGrLLRjm+9/1W5cil/
9G3Tw+t4YDwbochpW26sflfHtjgZfAqnaWTc9ffNqvMCtwqob5/6KpgK55KGdngqpByCZhA3VUv3
XPnDC9ElftB1ClIfr9HPp1MtIvNE89I8AYpGyySsamvTsD47UdIfLK88h9K3T/6s2yf0mficGEki
/qR1DHqdJtiqyMMYqqCLuymNeebob/jnUsPNldE0Re4AelwWBtzj9jcM6P6QPhAiuClJk54wVpYI
+7bAoLELLkSRQZd1wPFzA2vOuMwdY1U5OaggnHQZYCHnXy4tw11pRfWVmbmNXck1yRQav2P2J4+A
gwUtS//T3xizj3gt1uIAQhc680JxUMDGYhIuvFMTz2inG/dWQwuSj7FxqTz3WSMnbovSqrtDjLR3
mcIUlq94cljCzSmBkFKWO6hmOSR13AjHOLe84HEhJZBzXjzeSrKV8Ddll7T0TuCFaegxrW32ymGS
B03APOZTThhalxUk4BK8vuqdjjrBwwBQp555flxGdL47Jqd3jai5UTqKaNCiJuIOQCsD9cmkBZO0
Jev6niBOf9goQnBxyRv70p+IYkvc94m+0yFqBV6xfLjog1HcymnpawvOjcQN0TGtNdLOQI+Xk9Nd
TPnu9GN3qdnLmLCoAzCFveZ59tHS4PU0ddJvh7Ii4DtGcw9cEEnnzIZUuRfN0z7qLsaLaNF+XhHD
CRSy66Yl/nzbVKO69DbhK4YxxJv/U4VD5tyXIL9o6VcAyTSreCnr7txqqGH7vsRUnzKMAOpMEjhb
bNykb0U13iAjaEHToi97nDgmwXoJmPXI1MYjEKq+wnSLCSr9qWeFvMbEgCTOtyb+li8ZJeYYqe0Q
pdGbM11FmV9dbHlPgGubC5Kfb7mmY0RkO7NIx3jpGf8bBj74QiIV9onBjlGNrNNp+pFh4F1zuoG/
PsXcshm3AQFVRJB575jM7443WXd9/yhljcpQFxNsV5y04uTUszzrKHpWBqXDoTWM5ImOCXmW43HE
jwsZdyhfKs1oDjr9NRQt0U6HxHd0rb4LPObOB5vcGxsQw0VP8+KiT8xT6wYZhCI2Q5izvSUDSGfG
UtIab336aJXAHpkDSVj3Kfmsvtl+eFkf7h4LHPSOBN9/tYGC6Z1FpTnIQdmsIgKNOqpAwBeVe+rd
jrTzhP5Cy7EQX1krr4gEirUkX2zrpK59VoRhr6Sqpr8L5+OHVyW6eStmn6tNKkGvj7uVP1Kl/yVV
5ci+17NObnsMuCMCHquZDiSN0i7WPdVuhqfvskRCXCjLf1mdHHc90mlqz95jLMkCz3xAHvzmq2sb
znoyqi4lFR05LQsIq3MKzuCFY9x13TRpT1kFwrDcOuT0wleVzviHthJsb6Jiu4CIrBVCwQH9Mk8u
sTWXEr3MWaTQGSgLHxe7ZsuKvPkC8b6AWYM1gkqv2fA/9OeiHgXTcIdQrjp5Hpj0BYjTu02iMvF3
STNNZ1z3fdZuQ4eXaLEIgOfU42uHCUFCl3vJNQWocmrjPejVH4OaO1ZVMVw5ow1XLUROs5hla2Pm
qAE+Ds/KIiHWGAGSpkIIJ61OwFEpESTxEF3aqUOGp6F9biuLpWW5PL4akLttE1Kb+XRDe5cDs1yl
S9B36UZkk3T8gfCc7KbpmXv0yhEPg5GAbuEZ9QaV3BAvZooEobZK3WuTTepaOslN/8zTvPnsZ10P
cGIivjJfo4a3n+mIjhTPZNjZT0QUAWx54EnC2kxu2SAOsw3usdab4SiLub4QcUPSlF9dU6qym961
5Y2yNOhadWptdJsPuBEZT+OmjwF0T65+9z1Ght1UfMm4HH6bnFBPntP8TJriYHq5v9e6+LXEAneP
jPCuFWhqNFPLUADq/sWuqRc5wZ4e+PE27719m8MQiai3Gkwzp7JR5jESX9MQcoICBY2bNecpLSry
fhY2SZ6RnCnYlVYD6SZMuCk3cNA5pDOhTK5zchDjCdHjlKJPq+b2aWiN7F6gxqphskDgTaYDd6Kx
yb1CuykcSG3WXxgY0OGqfHYof9R3XsXPb/hVzLWeIYB1XKGvHdkUOP+yLA6aGM12xHu6kRIKNE7h
BK/RjLvA1KcIGeHwx4ZodLZGAE+074i0naR9JcDKvjpuhaWcnQko4WIbisAymTUHMrOeghoJn8Ig
SmuPSw7P5aDcmABtjUhkvAJbbGRAIqGDORVPTAz26/yo3WA+XpOiMA4z/nK4jLkkcADFfW5+yMli
n4KxudfH6j0P6yp4XDQBZ3dIAB2w9e3n0V6CFLmEYXZ3kaHxQcrKWVu6PGd52f1NfniEQfBMHJCP
QCLr9V1idOUlnu2lhWnOOwQWMyVe1exTI3LRbVsaEbscIj190KYN4vsJYWWJ9UHo2lol/Scmn2If
+mZxXgr+lSF1MlXCJL1Xs46FkCnGyh20pMTPBvRowv1KVDxWBH30/oyhoS+q2HabWyjZJZlXz13r
Htt6roNyThWeRBNru/vcqyl6omk20PnJCfvFi/7Ns34sn3aWFd67r8vvDs8U1hDytrwuGwigI6+y
JJlubgzrUlritzkAvJnK1rqY891rOiXW+HzWNTqUq6MjyMkbbybNgRTgeolpZOOmBIXTtEnSHBTD
UmXHjvm5FH8HrPzVLq6Z+ZiLLyMcaHPjE0g3ISNNqBezeVSwNicdbWi80BlFa6EzDcmlGZurnfjm
UuXFx7wg6FXJ7LvsT5FIvJ0O/3PPCQi/aP2BTHeh8F6qsNMutvL9fSzVR20a1okJpXVKZYvP0TZf
H1hYbfK8LVm5mDEomE4ciC5JrA1XTKSkH1jPquWExGGqOSde1ZxLBGKBnhF0TcRQMGeYu9FPohUN
BWk+lPgxicIX4jKSa1heM01k9zBreSTArDMw4Nu+691r4n9wGBvQi1TjOe8NGx4tCNGhKvcIb7M3
QGDRk9qJOb3EfTv+0hK11HWI8TQqWpxOWfPaJ974bIJiECxfLryrY5JM/plcjiUFjgipSO+da7Jc
cCo8Nf4cn4y2QWbKW/g4LanB58WoJSE8qasdDd14a1YpAY6t/0QQwci0OhoDT6uOncYUGL7seuTW
PpXKydlKuYD7L86Nsqhkx7iCU8iLGglu2YWN/J35/g8js7K9acTTWYTIaTtVN7tWVtYTjCS8zjNA
txwPF5Tk9u4VuJZZBec3EY03EoFfehq8d8vEgY2MDcJPnPr4i5qf+C9SEPyVe5xT/W2EgXIXGOPI
GOghJGg6yiuLZYm2i7xUJZ+kKJW8zMa5CZHjxbG2JT8GgU8cM31oR3fP+cPc0XTzdpAGrXdNjqtO
RKcmc9QvRNk/SId0nqfagIFtF5wGHevdInqhMPUjNYt6FklNk8/gXmbHuhE5kz67lP64GsEO6Ut9
lxrYDDrL+jEXnvlG/k2I0tzm1p5MQewU6rqkaC4dxqdypMuw0qzGh7CBalTVN8/o4EVMub8xhf3b
bVR51v14J0qOuaQWx5/MLl8yjdGhY9Q4v/wMcBUefQuU1RHV7g78RBjMVTJvG48bDaiScW+WS+5O
p7yQH1XvJkdu4uoFUXS45Qke1lWZWvtJNHeACCJ4XErJ0cpJTGcTQ4o9JzU20oHO4hZ+dYMRjDFV
l1pN8Bis/L0AbyxIxnlsdo9tr3RMzoX6qS9rGRD+lp1VOTADlPphDLUvrassfHGIHnAaIcZZehzK
zkaWd+WuKge5tBryEilCiiPKV3tsS29s5u6Po8Mo7ezRbNlHsbOx0WN82u5MzW/5Mwhlztd1Jd6N
TF2Z62VPk9OGge/nfwZdDGdbHmrSnTYWt/jaR54Y0NUluNYb9GRfte5L5XnyPC5OEmHHcANMTqza
qHXXJGk38CX5GGVGbFrJqGdlhBGpFmN8gt4fP9thz3Rldlro2Wl0E57bbYSJVnygm7L2CsD3hGcc
PBuVy+OSDzZR024cFHbaXghK6p9tohnWlo/uqq1ZJ7RIjNdC8g7FBbkBBmnJQaP53BOe95SGi7Ky
H/Y8Nd6Tv3gG4l7C9XJtCPFL+eaG+Z+0qsxVJEqM8ssbGudjcaPZKQMGNqcGsf++rRyqezc3XFCS
nr3u6BdtTFibHnFQ4Eq6TieABspuYHD0DTrWyMAlrC9f7ruiRvQIOoOVyUzR/jsCT2Dr9R9iKvSd
D3gwIBNyDMKqJ5HHINddsme2dhC7OkvjspQ8vvKXRTJLpNqMtRGu9KX5Miz2NdI4aSIKUrgHTbbn
yVGM06aG8dfyrem0PyLoYvvHqVd3fGwDYqBNEzaL8LZP/XMEo/Fs5/0/v4oTJGmNkwVJuoH3TEZT
dMltP7rw1n3vCaQNSkDVR6mh0FR2vZ+zRjsw30XQNtq0UVPaSGfQxggLk86/xIn1W+9ohdL/8V80
o7pFeOS+W5UKwo6tQilHv0liDg59CFubNIj8Ump90E7WM7TOc6y1KujpAVOIcWxoJ3pTpGzAahL1
i9GG+TEv/dc0X0iaEZUHG7izzSByPjvTp9vVghYfiThZ3r8AgHJoO0pnH0Wie9GRfXkoCvO5El+j
ufO6iT6/7fUbM8MEmfJobR8j3dIhAbTKSzxsEQnrWuW7R5R/q3yZTc24OLe5R8uVnmxyEeaRmk8P
eEF68Pgqdiy+Mqo/3SJbN+YQJfRySZaREy7gm0Fa5P7hW1SpYxEehFJYPUOG0Kx176D5niN6PRC3
mfqStdfsbeUifTJa+57i9REzJkPuzQphq0FpoWJXO0ibmtBHFLniqInb3x2nQwNaAD8p46VqEL/z
uBf7x3cuPdcuTt2VX/f9Mcmz8uCbWBmdcj77bpMeSSwsltjC4uK7iKvtJP5kt+4u5XLpwRU45GKu
NXibW11M4rXPJFAUu8OSnnjppW6Ffqbd/SJiwaqBV8NSffbNJLMW5PBnlYG3Aun4Hgknu+YWlX+s
U47afPf4TxTkr+goSBWtzDDchpUengu31PDPJjvX6dpTnGB3tQnMIpTOfrZoXTG8rqMpeFwEHDUa
ywbyYMmRal+myd2ByHCoD1Gq6rOdZg2ZJHwFXeJWE953YP4Xn3FwxOfHV8Qw5BhIzS+lOe1R2sYr
s2hFuBqLD31oaPKxIgl2iSrR2tFnO7bPj+8MehFrtxcJbgyW+17HAUxxxO5RRXa5aZlNB3pq2pjD
ly9xuMFCW9Z7wFAU8Y9Kfrk4tR8GhSEvNmF28BPi3WhoQ7wd25Gd23iDQxUFRlv4L6YaSLrj3ABm
iaBHmQwQxGVfnDGa2Sg5ROEczYnJhdN7BOZyETOZwFmSfqWFtgyvEjuwQtsKRh9jHCyjY6xB5ceo
DaYq7+X/4uq8luPWtS36RaxiDq+dc6uVHF5YtmUzB5AE09ffAcpnu+q+oFre58hyiw1grTXnmPh8
sDdclos7NjhnE9YMNpYx6bJggtUv2fRzgv99XvaNZamDQR4z2bzEgeSuVxKFNrb5u0EvZeoFmQod
4Z5e5g5K5XTjKVfeWIwL6l8f+MjpLKbb69k1fHdVlwa68LjBjGdEYHNc19un5tDenbr2LvBEQXgk
eqTjyYqCz+7h0kJkx/Ta3iRi0qnpLYwKhOBzSQjHdOMZdX1eFm577OE1KcJxn/1ZjKT/Fgw0kqjY
/lnoTMGqAtrmsli+9ip9C6qLNxgPB2TGZPcPHHvJqmOMvA4AJP0swxH5McEwbV5bO4fP5KvnIHOn
D/js2wlCbGIYYncosWjjvAq1riVSDoQoJjcSSwLN2hG6+VXnb7z5NujQZWnGYi8N7bvexN9tLWx+
dA1jUC8aUYLmA2iPlNk/QKP1SCg1+okZCXFNVrDwKHjcuNcePcdZhJ8A54OjfwMdaa69NoovEJC3
n5DriJTgFZIQ50RpmpfE2BfbWtbOcVKahGVBGVZdNEZkreUc2SF1ptaIJroc/SflGglFw1RsEx25
SCvD+hUIanuyE/uRENfJ0Ns45aRknZZXyzIIlQJuh+cwOJEI0V4jo01vaDCnddDjH201Zt7zFN/i
eBiedV8Pd6nPFLf2oJ5VA9OOQHjJIzfsZD9WDVLWbvrb/C0xdK3jwi/QO+jlcapzTDH/O1wECrtD
Pszn5G25KEV5SY50Vj05UVOfpXQQ1qoRkV2gCRfuXoPwu4+mIWbI1EUnvk9ztmN5pBcS3npv9ZlK
MviNfksIWLtnYKmOcDmAataRufMKt9wvA6bKUak3KaNcvRfa3eBmkaj6DwAC49C4ZChWNuFBYF3d
zSlJDFggPhL5s3NIEwtyBv4omIs1mBzrbFV8giuRfUkEirEJJsrTMhqu6/AYEfEbheULQVP0150X
z8+xeJBk6p9N6X84YvZvWVHI1Uwp9TADlE1SDx6SPAfcCuDUAOv9STEV964HOGuMuH804I3IO3Ds
zeeUz4Vb5/btiZ4xhUDYmDQDIXZMiRSnsbHSE7DX1p9UlGyoKgg+qBhS6NkuyS+LyinL4GUB86m3
y31tWayAHj63JTrg5ND7sTl1bKIh3dopfEkKPUs24YA1HaMA/r0p8o49LJ8FQmv3amwdaMlJY+Lp
YApWDUFBBGabP5oi/Om2nXU1BmZRlQw4/akna6GaTkyyf6S9oMtVunfZ8f9ekAgZQuyrb3z59+Tw
xk8nvUJbt3KGtPhK14Eb6XgmlI2bXT71X2QR0KB3eTBy5nl7lDPPZIijlLbCgoPQJWj8Y5kc2mSq
4opLebMjkrzKAssTrJj2OI5M0jtz6o9Er5g4yFoIXYKuce5p4T6hy7Ol0h5e9Rr/9uzafNZ5K0YV
Y9ZO1c+J/NiDz8htH2fwrJbz3zSmEDl0YG8KvfrWoI/fQsNntAxe5YItHj9TVI1Y88Yb+r7sYdjy
15hkBD4kafYIpKA9VRrGNpMkECea/wywt3wLasRKJsKebCLGCzlEdA9MT7sV8O3OI3q2tgu28F8A
KaMTBAxV6H9wkbSbGuwNCFDbJEEv6H8P0vxiJX50lqqR7+QCaZLLBHwIrZNOB/60vEK6k6+DSAvW
gXkMlYhpWSLuQWf8+hsDNxa8stoHQIViilbHdp6z4WxzrYcTRxZr5HTDGQdbf+496jcbh9cq0cz6
OvuRIAGSxZPlDldReRRZNJ6N0BzOaGffg35wgd+x129DddIui9s05cbWuJVtUQBDtPSb5gm4TYcN
tib9F5BYZ4fTqYDjQJyT0uwJ5L+nkGbjJc0GvOSze3MtSTqcBH2j25nYd41eP2oNfaWRV+1BZL1K
xQqVOCnJk83gUkGEIC9gpGn6GmNK/tbkcQ9YpsNthfutR8RwXK7Qy1Nbky3mY7met2XGczFLxLzr
yMf5RYvhFBnZ0XFC/EgDVU0nhvWnGpR7fLtpMxWTQhORvXw+u6p6aEIzuASCzwgdmP3UFRYT4Jz4
gRKhohJpuKAsSeZsiHRC1Uimshawv2hIvwwYi0JLDhHWjffyvWd3KBNjerQGTlqKuuRTHjaHEDbT
qaZ7C3J7nXSdv80BPj0heTJ2kUApBwnhADlbcpuETBZ5Fs65nlFS7GEkWWjaemNiawtStHdVBiO1
Frp16cxeW09hTUWXZc3JrCmUtuAE5lNXDOR8qwctnZkctyFJgqnJFguE0zqLITEZ/MTPkgC+jXQ8
+YIWsn6WkEAq8jnJB0vOKTm+SAB8/2qxTd8tRFF5oa2WmNe08rWLMOaTDJv6pTSLGQgnxtW8lN1z
aHjHwMRK2zV2fHUzW983E+E9M1KV28RTuDHSX4G0gydy9tw9TmztqM9cvjvgpowb0LF0MnX2ufTl
c6OsJV2DSUarOvaxpHse/GKFxCYn0iEkvVYvu5e6b1ERWVA927kxrmCTwJmQPV5WTrpDZySVqrJH
l6IyMMnhSO5OqL3IyPHveRWzzZmcnssI0uvImuBssj51gYF8HabB+BratC9Mdke/s3qoD8EXZnXd
U4EfGn+HUb0MORSHdFxjc4o+Qs7EdePq+hNxtAMoOfNoxjpRvk10sD3deAyil8/MI/cO0EDilYbX
ePb3rtkYB9l3Pt2s0H1qZFFsnJF7WF2SFTurIiVjbGBTDH/+SyjBxW2Jv0AV+XCgTl0DzSPpjISw
rexMwSMsy9+O2X3QHlkt45E28fynFvGFdLJLHQ1oU6bi76u21Uh1Z7azH3Jw9LIqOYlC474smct3
JnlRroUef8xTZbwmteU+11h/+U0XcHxa58U1bTxQY+2DeOempjcGABlhHhCYt18MYuglKtS3Dh+h
7s3OTbPqsyaqFpmbhC7T0ZkW44hbS/obCirzLUFfuu5k+31y9eIAu75+043geQjz+ecQaIqb+QGF
jJ1H/aCNJfkmRnXRQxNh9MwzG/GLeaYxerAC+o4oQc0tJYbYukMKYT5r7kswldTRhAqirmuNmcxc
DOZmEaohXSJ2V+XvwBJ4U1wxALu2vHkEFo0TasCUbeNraMgXZKIkD8MUXlf0GKhgy5z7NDYbmyQx
lQQB628P6jdBF835XzcFeh2838cASZU7IvaZiu6LVTsl0KxYsVNTl5Z6VbFBcjOvRzMApJaBEMWJ
vtGGwXuYOuDTPhU73UetJ/zymmPZf+6YoZ18bczWltzNfGyeSvWXVf2WAgsye+0Tj9elaFOjOEan
MopHbdYfPc3pxnbjF8vT8vUQCqYbplWcA8zhGx9J2lHQiT1Kt/iG/Qlzd6FB61QdK4KNi3PeaT/q
xCZGuKB8CIayfNWK4o/ZWgP7FGlyJTeetavhlkh61z65Qxu80yN4z0Hc3tMGvT2GdLK72v6LFzI3
JumnegkpQUghRbqb6C72jymOX0dDJA/NDzeT9Kp7GRiHMeeNJ768sff14KerzNOjrWdKDtckYfpd
+SZyqNSdjA1PJYJ2mdOViI3ha1zidEBwLZ8c0TITEnN9mGT3oludtl/2SvIGzSNm0yPUJ3HVDYz9
Inby71aYEEWdAXBxIo8DGrH08xTPD1ol9Uuryd2/0XPALXpVktZCDws1+fIxrEzH3evY42DZhAPA
FOfLhHSNMJYq9i/llNElNJMPmAgFjk4XyVJGUjCf1CMxUe3m83vU2j0dHe8YK6FbHMsv6sNzcKYw
4bI//Sk7PbyLRgvvjKVI0JG5tVv+rGZAiHDDvJq1795rW1+lqAsYJ+TBq8fsiUttVbwxAJrXgAe9
b6l498Vjkk8cSvOP2MIdqcNKutRgioxJ+x7IwEVrVZjvaJE3IBfyU94T/RCl2t33y+wARWm66Grp
Y8jBU2K98JdB0Z4yH0oqxrUN8arFntYaO7q6PriZ5+0lZ+96HD3nyQmq1aAsNMviKB+NcCbipJvm
UtJVYUDNwqRTu+Zx9h5wzFfjVO9T9c6MRQ1mp6dw9nI04oFa9GA8BeieThZ99l1k6s6KLpF+q2Ir
ewVuUuyAlsxbboH1YZjndm1jF3rq9fwbgyP9hAfIeVqWdLKvZa7Lg9tcDNx6sBJpQRBVknyRFkyS
KSPi1pW1uZdAb84BkRDEoschoIkJ23imzD0Sw2ybJc1xaeqkpUeyCtFvB9gCLoapUWBd7S62lqF6
YAQPYag9euoqKZahWAa7wuZb5HkAoUMtyytt0DuKdrppabF3Gr2RzM716bIsnJqg3XPkMkvZysDk
bxVrjfTHI58o37fWp6Hbc2m5jn05X2nn6fAB6GjbD4sWy37pU809k2DawC+EW5jHFifFRU7Jkcgg
9x5D87YE1y5u1FclBV/BvP2VB914XpYMNPznq0K9KoVHX9Tqt57G7HGN2teWKKYI1NzJugiecHL7
T7hDkbDN/kuQ8WHpmB71KDkeXg/xo5npMSMe2Wgici78x/S+TJtodmF4rPVvtjsxyKm0U+9CH8mU
xmNZli/16lc7kF5SYzvqVnnV9BfLnh76SHlO2/zDbabh3I/ecDZkPB68vj6IPJp5FiigptZsi9Xy
dW28IDFoT7WvE0g4wkhjrpuv4qoE24fYJLm4Y1mogQdHiEfcVjJW2a6MApzTeeede7WgcvLOKYbo
VTEPza62hHYiH+YepJl5D1F8Qt12XIUgknRaDZN4AMDTy2RMtzLrZrmHzvKhXhWtiUDj7tbTdAMt
N4rSfp9TQkx5j7uD4/TvGA2dg2t6zkMDudIGbFNusunqLvtaeDhZi7b6kTcG4B2VwVcGTH672rcv
GGDlMRkipM2Q4/d2y3B4mUMsc56WKBrqT2vvSsHIgTBt3sRsOLVobuC0zSG0gEQB2QVjTTXJ19Wy
dP8TCLX7aUww5+G6jfr/LU0fIqKb8gSjhE5Ro0YNAyl7qBG4KfOF+YImRDtPizDOLauvWRkT8bio
EDoT4CohbdCyyvEksOfscazop2WBns9k3iz3KKWZKnblNo8GhjD23+Tx0Zb6pVNSUHOkmWM118+0
QcMAgu+mPtJMv7zltQ05c0AYGlidbWI7dvB88bgGvfCBktAn/q8turzCMoI8gqDQ7f/76EpUm2tm
tKio1QxjUR0tSzplULKJM/BUJCsZGioDhg/YPOBIz335Y8hRCtBUfkF/9R5ptIcT6EJ11rjPWqv1
h7pXv1/RwfuIdaokM7A2ywXw330wTucDVbtxXI6i3MLuGCb1vG0a+2cYO8ltERbgFv7p6xjBhyA7
ydIDXB6U5mZQFglfMtVa7qU9VdjKamDzOwM0ucQoim1XEHA06mlMwldgHbLQs5BHdTl28M7eRUOJ
gs0PKZRGB3xaY85HWiIPekrdTZNuukOEQLytnLyb63jRSvNx4iluvPzI6R3XmCqetbRy8X5C2Sp4
A5+IWAsuU/gHuzMyRM2L38zIGfmM0OHnBF4OnKTGjITeAw+9Z73NugQfr15kiU78b1hyyUp505i1
DpuRVKu1qcE4MuqIKOBhGJ1VPl5oObsjMzoFfgzz9m4zkiRCMFtpmRttRTlFeHe85jC6sKzrLMMN
7+Bd9dmncx+e36II8aMm3kxtmO9nv/Cfu8Lb0oatDpM3JRs3qyOoJap0B2Cj+CO0/MtwLk9kDZko
jORwSZVsYFnwQtLNHuGNMU0xSrc/FiGJmhugcRt8q0qXQ+p6kHNCaTWfoQwNHTYqakr110CpA9YE
dOlqkMrxasXNbiJWUbm+FmuV3WGUrGkFg6XX176jMYxsC8s7P9J0BruqPj3LZwai0Lx14VVBUquj
s6OW5dUARPYc5SLfQd2EHz000VovvOQAMUDHv5XWVyP1cONZMYCX6tciYBzZnFODd6wPpu8ZjYL1
EsgV2NWAm8AN0ICwjBE8SrvOAhzvZburfKA4aE/8G9m4/qs/Zm/Xo1CJxstCBBBaYy+jLm/6jVkx
c6anTV6GNduHRim5lyUCMnPOPLgjIZXGOmvt8jzoen+b/ltyou2HSG60Lv6FvqKgbOTnuYcttnvf
HzW2oMa521WhnYKe7kVGJ/WS0UY6Ys45xF2Wr1OUGGiN6FIti0mY9loaqJPzvKOloqe0AGPic6Uw
gquosg/61+6hdQRoyCTRHhXu/ocQNepM/DDXQTrWNYvs4ligQTsu/ejkEhpBeDVFwGPpZ4jeMdGs
xsTOVu7c+jRqBca30Db3cLNHJaOn/700L9TAAmzedIh0AKYORhFmW3EZnFqgDVyZ0ALQ/E4Mtj8p
Wt59PTC2Hgbgz/YDRgOqGP7dthKsL4tOj3L84KKmvzSzqCFuNfZtqvv8UIXlygcQfuHP9SscUrxV
5ZvgGT+GUsBhHeNLqj4AyxKqLxMqIeyFSY+EGK7HUGnDYSjnHNCupbYB55cVOU+1HVCitLl4rbXq
Jqyhfva8lLQY5AvIdy3S32LX2DZ05TR38k4V1dAqXbp+5GJzLMfWodatH4PQHHCchrhmQXpZvsr4
yYgQIFTbaNyNzHsL92FnvYms4EsvsPaehV2G+UOh5vmLuLLL5lUTy92ELJM3cRp/jvVt4q+oG1UL
+i+Me6AfS/YKYq539lTRgU5gAdp6sx8ZDr2WengqU9u7L18J0SqvTIN5jpiF5XfZoUx76maiz+mb
7q0Sl8KYVC3R9WmUnPATI6FSd9dhbqH0+BHAY7phYVP9nLN2miCNdP3Or1ENW0M8GavJzdma0Q+F
6s+IsvV3yw1juXNUScOoEL15lDrj2eecOUB3ZbeZ2IZnAMA7zQajMo8+qbgADE9ECwtKoMTb4uth
fkInA0iGHT6oAjC2Tt19NAYi7CoSNNuyTz78CAOn+hwUfXIgVCXjO9YWISH4T6gZkpV6NckYPb4R
OS+aQ1qxDMNvFuoL3uoOekvUPy0LbdkAK1L0Jv3k0CzNfS14FppvYxS1m1uqmh7ij1aBbF7UZZ32
vTA77RlFSbxqm7B4sQLza+khoRp7jAF2g+Uaj/wAZnNmMlhrVroCrgcfzxfRki18nRE3bePq95xK
91x1VvQ8kDGzsrO++dFW3qPPs3cnzu1DNs3jc0k5S5GkjkklBTItE7Z/zS0355l1qPsf1NJQ47Xk
3jllSWxfGICCtKavOjF7lfUH/4T7rcf7uHPz3iCQqTjZrTE/sDX/sqOuPFLJzIDo9OxJVy68oliC
KbXsafkzz8/OI5eOQ1UGjD1ix8pPwGlIkol04gJIDcrrJiShJGwuVeL91mdAV8FYf5MMvZkqAY/s
HCpysxHu1WTecu3IuUb1bY47T7T1hdq7vswzIPg46McdsDB+bD+KqPCb9lr4L9B7SFRXauHEopdV
Txa3a3B1Tpjo63/mOWHayaqqOFq3PL8gqwTpeHY2PcUlfDKr57FE8pqdhGf6qKln7WBmBrO//4bu
fuzb4FzASwVGi+89mT6Tyg03zC7Y8y6Izgmrabtmu2zBmVxjq9GvMrOUEbXQAP5wP+B6HK5B9mn4
N/LwjCw7x9ZOUtfy+zNIx2GYyzRNDSXLzOBkkNNv9LzXT0FE3qopQgm8gO5rt9FcGhkZ6aObiqFC
5iLnxgtlbFua26tlwJR9SrTZT3QYVOvAy9GyqdJwKRILfXhmhm3stCF4YvxY7cG5BvXKGKZm/Ykw
8Ann3C2jAVKRhnNMliZjhEJZ68NsH/ME4xFru/1Ie/EA8hClK4XQbk5KIsJcDl6h7Pe6pRcbe2pG
SMt8KftG7AfZNCvoNBPeumTCGZozwoWRUaa0XQHn9DESO34OUzBZikVe7IsYCByOIv9C+eNe5Nr0
zJZuIcvidag6pjyzmT6igv8hfWCabVaC9CXHdI65t3s1NNFfgUUbOw8I/AYaiPDWiZYR51h374Wk
8xKQFbxqoLsRkK07XFjZnsgizoC5sbuSJGLaR5w1ENvpka3a4A3MK+zojpwy13PztwzJPMOfCtUq
Xa4tQod00/vZdLYTOZ29uBtAmsErmZQ2JlZ07zxM7FPT5t+CLNR3S40HlRaRVWXPlMWEF2DOHw1i
wKEdvqAZ19ZmkXNX60zzZcqsfuOnerJtpfityd5+7vVUPxCckVInp/bzpDPjMq3viWEmxxgCU2V1
yR729QfmKPiYBkeLqHE9Cb0Tl3QKfhsGj4SjVCTLUriPHJ7KyddN1MvYgozN4GnAvtUdLZdSO5lF
eXeWDnpJPvE+zcvd2Ez6e5MGTyhbQB/zQD08O/jdoGPe6YrQAr0bly4M6yzSmDYVnImfbXaDmh6d
nDYl7c1cjhSEAgiyBo6oOse1MOMFJ2ry0vSGubEwF+yElufvRRsiVCHqsGDPe4rG/jjm7bv0mdpa
g4/gVC12bvcngWsO0BVCCcPECIWi9ikJaIa6pvjBxpWeyjZ802xcxNNfBR0yOs88dn0+nYeQjNLA
7PdBWqNvDDV55rpdArPE1bF4dXolJizC9Jcby5eK6uPcw4l2uF6vTau+wVBLnxE2sXHXpHSgsP1V
TAlDsk40ZwPXNG43+ysDb3SN4E2tEr/Z0BrhORaceV7bVntjRv5YxS7CcyxPRxOexrXBo9MJ6Xob
HwuoaULhBqmBnL8AygPAQ5ZnOVTWduymP2E1hc7WTopwzYFP+T2TX78ScHNdIo5PidKB5VmKJs1u
i03hIvVpdFwNtVpKUVNB0YSG8NFa6OOU6QEbcc5gioKmix375IiKUa+h9wiOA2eH7cc50ep2TtRZ
gGCBZ6+MpWjyUgfZn/8bOa95yhE0nJZXBgXycVqoN6NLgpHV7Bh26ptOhVIx89XptqC4nwmrb0rr
t9FgYRVaOB0rl+znuIODU6MKcFrryQQRsgph0uwWic+yMBsV5GgQt0erjQjZaSbovCbPBRa2v/Zg
eWywAZrXblfMXnexnJ+LjZoba3bt8eadTM1+otJBx4rSj+e5jW6hm1LvWDI/UOkdPknmw+Qc6SI3
3DJ2fU1EXlu7b0DnIViIRLgop/TiLFBXNs66bZ2fphHV+yEqBHBEb3rTC8lcW+kwMZTV589X4a6z
hHXR1QB3UksQpFjMkISuIX8QJGbl476ODH4OflKuySh4AMViRkjQZ6AaqdhOtN5/p09wMDpGTmBR
jAfNvWzrus4fpqwC5jDDO1il2V34ztGvoyehDfJWqMNcj3Hg2Y3OJ7QItkzh2P6k3+69hs75Zyvd
qpvxSIO0AHM07r28st+I/agVgdlJL5qsCKjxhmfSPofnNnVOyQzXJYI2bHrJvR9mG+8Lc8iC8ury
b4ldiRu26ZFoeQUhAv8tOYopsn+Q42jBXFyXpce0f4kTMd7hYr1GA7lQXZ1aD9vnkSDgZ9eOyNIa
1YvsaYaf0EARzIZAPDB17RnlIF2QkFkdLpRrp+rVxe7bqkaP1uYfGqL2I/qj8rlxidLqPXfcRriw
zjA4Gybu9nSUaMSXH74GHc0wmSWdp3mnF8bveA4wJzGoPVdj7MAkxRJnYN+4CMQMNC1w5D93fYYw
vy1KnnqsagGmqu0gWsjnmdc+ZGddss7JViOpPYfPqzdATWy/Ql9zZpGCroAgccw4CqzjibEXp7c6
wp0S509lwtysko6gjcJyoXPquJTUlziOu9NsQL61itYhSyuZ7wsVwLD7Zww42pC2JBrb7+40G8Bh
/7d0rW+cCuCopeOVVwiVBZoHY3gDVxYRA96/466fUPDoX5HiDgje/fySgAW4NUbbMxutfzMK8s+o
qBpmeX646xn+fZsoFvVAeif8lvmGx4/+LDlnyPtc8WZ8D5WFeVlcOQFCD0Erx8lcIr9EooAsnzwX
m+5b34t3IcpLjPJulycVU3ZbJlsXUfsLJHjw8TKdvtKDXIHVLTZ5hxLeaYPMX2lpndwGeJN0Qvdx
4rnnDNoOGeV5el9eMTtcMc4MPbZTQ9tnykybK5a4UYwAW2Uki7WRMpdZVINGFTBLy4gkuNqA4RO/
RSnIPUDG8bOFwnBXRxiWdMN/cqxg4MJZYUDk8W65PM1kaTH9xYzjxDdfLcsro3pt2wgzQRBc2T8p
Giane6r4OQ5cFmHrlPAqpNkjWqPHunxVZqZ5ZYaEqylW0HPlU1YLbnxUTFzs1yILPwYcYa/KFvYK
8Qgqpb3S4hhwodaVr30HLNSXznueNE8CquuqKKvbRGgU1i9n3iS6Ud/N/dJ0jhLZ3IhVEKpCoRN1
ZAKSHVxL0NUqB6yPFTPNRWrpLbCejPaEzVimYRYElLOXD8zdJNWkNeQ2F4Fn1qfk0eRoBpX7eFnG
TLxkREUwI9OHrSdsibZyQCPHL2HCeTdbgAcC60vQoqT1k1m7/h2UkdUYs1PZckX3u3m0pF7Soi1G
rJ/BW6XZ1bNuF/VNJB72MuyegU5uB5a56NC3PIdNhMbfaUtx6hREJjTJ3WtKZzoUafmDNIPih90c
p6HO9oOZOisKvoQDyQsOjWvjZaZlj/iK3/Shsacb2GCHgA/rVmWtt5I0M3Z4LFTueyHyA9zwghLX
84MVk8qf/YRbmrsDkjLV2Ukl8R8IbnA9Oyi+IsRgyA2QsE+a1x1zg7uump0J0NK7ye2efFH/+ixp
mcT0x9kwnxZBdG8nJXgiWVy7ZjSJbMs44DXQo25GWLqvlkrXrWtbfMwd+tOyKtDq1VjfQS4Vj8Yz
qjMoAjVSKGIHUkGJf4c6dLoxCRxvY9NGXEvwFSNe4ByCwxWT8YiT3W9Hug8TDPkxMqdNlsQTicDk
7tXFbKH6SM6zqvhSdhkt80dwsuJv99uJDPs8BR+GqgMstfjK+DwGQjFA6mjbaUMNboyd4PI/dcPw
rdYQ4v4TOSz6hs9Gaeuiu+6qqSUPxwzFVYP6ggt1foX6xWegc+yzpo6eZWFY1dHyUFE8ftLRJqY1
fwEGWFwSbX4rZC/3Vg3HonIY2NzNzumVQKl9kbOZnNmmS84bQzs7Y/0K2OivnHOxNsw9BkTAgki5
bCNKXueE7mTa/4BSMML35Recg1G4FUqV2c1cZvuUVAAAX1ytutj4SSbY9z+zO18KBVRalrTASeYF
54iAw+u/pWnNeeNSG2VI1xZpCGj6EoUm3owCGS1B0yW4B6I9X2gMoLrhiS5ciEaji0YGu4gxNifA
/c9STeGWhec0v7RNeuOa4j45akBKPlL2NNo7K49Hdkw7UMHBYPanBrYxDzynXC6Oy3B4tLV3i3si
TDHjTmaWvPUI2f1F5eylJU3rqPr49A9gMDeOEdW7rZBgjWZnZ1cr5wpWQf7uRtw+YmVKJffSvrip
i5zVcwlXAgkl0FZvdMbPGL6r4ctAINRnncvvh/zt2XpKTGmvgqkaMbqPbwIEy84e+vycKiYJOpUE
71LZMDkNSQzqc38bja5/ABT31zcz0FE4AqKC/Ih70FYgHgJ8BwyoXPsxidEmzmH2Uk0fYQSjq7NG
jOY9LOlCaB8R8QInw4VqUXPzciOozmy/EKTJLbV7vMagpIK4uFUaQVkTanTuRsYQPWX7zjOgweX0
npGgIZwcsav2QQurEfqbZIL64jhjB+0wutqJ2GKUS6+ZVgx3foDhPmPQ3nUa/o/lz0Z0MJ9yPhpB
aP3/41csWnQUNIIwZnyWPP3NaqnZMjraN0qD9tbM15z+7kmzci6iWdV/M1pHwuJhWirwvp8JE8f1
ZdzJU2y3MfbIW9hk9V4vEnGVs3uv7CB75dSnpzknjDRSrvlzQJqCtJqQfKY22mkp1IZVIgtCx+RE
IrMwxUtfzB+2LvMV3SSkdmo4CSIfni2zA0l1RoQcKUazh+vddAZS+YJRuxg1BtFF1mjVZH82/rD1
a4vfWdJnZyPKd2aCJtPxPOYL6Le5lxSQf4bgy2CO81ZSlq7+lX9gi7DupBjU+gDjXM0BvyaYr6Dq
ADoUKEcYhJSdqIS7mfWuv+FYtzbsUf56TkaIi0stJHpMa4WfRtvMC62bXeS7JsbdZtEXJB+3ENtI
+fWWJa+D5uLq4S/YU9ZedEl6c3JlWBUJ0tAIsKUDpCjA+P9YFpjnx7SX4xn2FTAxtqr+6vnRCoUz
ImimjmdqSf9ccTXbpibey3RE+ieGFv2ferUsvqJQzRbMe0OJ6S21BDwnhyzLSN6cy5zk45oz10GE
fvz8w94aPy9DyzUoifLx3Kt2lZqqT0aMRwwS0+crBj7xVuPXD2OfH0ANPP85MOagtYE8e/n87peM
spd/ht7K9dQ74WVBxOHAilT63XRYTq7cz8XKHEKModmY8kuxzl0ZDrdlseteP6IgeE6CkgBXI7IZ
vw3RZVnI0ZmOfcaDoyZ16EWis6tmVbZaGr+Rp8w8RGpoHEStfvI9kEUrD+kIsPoA/1sfzeexczxm
2s20sZiy8oP0E6oJtJpu7adgGRo2NnY+3EeAmTDQ0Ig7piRhBNMYnz21gCbDud9qrQd3MXm1iNBE
4d4ixnbUS5Q8hhoom1DikaXkqi5Hgm1CLGPwXDX+S+Lq5gZkFhqG//7j8orYn4IQYHWNjUfCcFyz
Q6KDkXPEtHEO2uyedU23p+NBm2sY7fxMR9Nb2UNYbCwcAidHLUNFXF8haEnbNWqJrh6vPJDzsYdb
csssnC5FE4PDiQSYVyuG7SAwwrr0z94YO5CwjaToRSPiYTM3zP5nL5Dbz7F/EWpng+pSCQFiy/6B
HKnZmVib+fezGDLB3tdH2c4t41/pYIwhJmTk0CmYOwwEomJyh3jKhZKMKUpFn85j9mXoE6pk5SEu
uRA7KXCAbvEWp1F8/jzUxyR+mpRZfFlyDDWXWDnGBbyzfTUlj3mPvA/LmFbL+Vyl+QytKnp4Wp3s
Fzejp8hSy6vF4agNbnbAtHRgUOSefBDGnwt5onSXuxAtAP9Uy9L/LmgTgOnOxqsyGX6eb8shtxx3
2tyssda7J8NLoKmkDemhfFqXrxKFVJgjItxDLoCZ6qwsSp5yxpTioixyajEcFnW27rjq06W5f0aA
G4deM52dYdKTnrifP4EC6OmSd9M9Cu4IxcTa/D/CzmM5cqRdsu8y64EZAgioxWxSSybJYgnWBlai
C1prPP09EdXTNbev2T8bGMkSJDMhIj53Pw69Zi9FGt9GZ2BGQ1U7PbMLBk61T/5jiGgWm1MEYWv3
RydtKqChQex+HYEengNn+RzrqUTL3PFA2lgeLXjI+8YFDz15tk1xGN1xkIBjJJSKiaYHPRoF8Nxj
TWDmLtZDzVsuVdqpmu3q92FUkSe8APWVE5Y7KGvZHXzj5aYPbbuup7lvqQlcU2ZaPY/AyrsWFex+
h+nMTn86NYOxN9l5b3xJDtI+Z4KHRDUULW7vJq8uBk4wBf6s6Y2u+yvuUK4UQEsXKwWpFQFcwl7O
Ea7td9bzBvXsRzlRTAgFNXsSKvRUiVhNK7votUs6BUmb7pGfzHCwlvpARxX4pqDJDilS8NsoW5d1
UlxcRoeBPyZ6e7OoqzNnm1IzSOdq5V497PyVZcufGb/+yGwxlK0LmaL3IneRwuxsvvJwm6+Tci25
TinOhKOJX5g5z/3ukQI7wGZREPMnjPjSAao4OtBUUNIaxY4CL9TCESQtQ/yM1+ukP4s8+2WOahvZ
NpX3QWnMcW13VwiFOx1Dq+gQvupUWlqWD+62sOl7+2sUvUZJDZg5YB54yhqMCx7csl2b+dZx7EbS
x/4F77372qTMA/O8+sEju9k1dfo1q3jhd1WDBmb73FxZyA2vTYUpY/kAM2C854k9f6hG+j5LRkYn
c2B2agjsbUT5m2chvB6lZe2gV4XFvWB+qoUOLXmsamgSpAQlSL1YSViBm8Q3s3ifygEBRFIGHPZb
LKzTZirERPdZEsgz8CfqS5npUx9pX9QmhgqayNwGA3fQIgQ9rsjWuXrqhl60kOCgWVh7eHoZLze/
3UceO67VarpD1Fn9U9fDg4I9aBxKWkpu+GDi0/J56Od+76l+xEAdBJM6QttOuu+88JnnZfq5bKlh
qVSlWZ3Ehzhw1scUdi34RMQ3yMHxgwkNhxoUWW0VJmTN7lEp43cLD5uHG4gIj0cUXfT4Y9ei+1g7
huD/HpyQwqJ5W0EBzd2aED0E431dy/VGiaZzFdbnKUMLps1J/nYZaL/B3A2/4iRpqJx2BY7dFTBg
D88ZJqR7zyaMOZ44jMRuUUL6t27xytcgTgB9xlTpYCK7dKmAH89aEGCfn6BmGc5vbUULLGNl4J10
yQ2jAsA9VHc6TavTy6qCXT+7YXJ5sQa2q0Nv28Np9pmlry48kBrxKiwlC3Q+a0TnnUsjwE8jQjZa
bLDFwzFQNM30YzW28h0vPV3G7Baf8LX2p37EHpvkObXale3+HJJ34Ohvq1A5dHzQz56AxJZV2H3o
LQVXUYcGIRtMz3FDcDpdrB94P81j3UT0f8HQewStrCAhdt1WT5qw/SW/Z045/SGbxHP8QzS3xzSW
+WVdgwRHjMvNSZJnBfusEHHazOWZTolTb30z1S+vX5BaeTpLgEKXZTl3qw8vSGbQ2ipLEHrX3Dlw
pc11yFRHSv/4vXADYJEe4KIwnfYiLEpoclhjFZpUH+SwsOGO5hJBq6EfBRvzAenhBfzGfCaFAIwv
yuszdsKvMbr5g0Fus2flRnWFZKzVZivrRAgnYjujvG+1zhdVDU6bxj+K3viVJLjXxzBoX5wl9nbU
ls07B6puRDHc55DliCbZUWhhXPRHhRrDNVShX2o0UXar40lDKqw4MDYT1ahbHWLm4jg0yZRf9cZF
b2GQPp1za2UvFHMyiYwNwSLXN+xNbDAgzky2nEyb6DR0AGXVPTLKkvQYg+ZRTlgePVzxgoF0F70U
sBWePZeFP3NWjxVl7FzidXUuDHI9ZU0DOraGZJphrdiFs7xxb7v6IFC27Jf9D0ss0xeDnkwgBv6H
iPEB2UePDnCVn9ZgJH1IvPckSlD2svEzHGD/BOV6QgHlZHxyi3NVqUF+Jt8bn1SBFu4jdvjUMXQ5
nWMp4NuWVnSamfcJYLpPteu+O3m37lNP8HuU2fSbJoZy5d+UmmS3WMU6f8XMxvT4NLNed+VIFYw6
yLoLNkHbpAfSm95usiWnuITmB3cRa/1kQcVAc7vrj6qsgfk3OVvTEDxNVm89E32C/jaY5cQwvSMT
DY/vODjQaDtkLrMv6odpBs99WhHyRFj+/dxs65KAbLSuB1f61t70iGAFTNaeP01TiEenmurLrMGT
td2+K8njaZ2EeBr7MdjVVK1BJ9t6agBJDrvjvop5VeOZ9MGfh4nGHwRfY4h/1mbkHn4/72O3uPzn
xgXX/3fhAmQ2x5LEPxxLsGWQ/52endr4faeFnqilZEOclFH+IKX/VoTrQnmni7VPI8m1WEqrBv4T
/CVsWvwLy2nakazmZwEL5xKYec/TLqYFKQ2eZgEzc5Iu57CLYz7gFn7vOutpGXwHN1hZX4aBAF4O
Uj2YxFYHxJaWlBjqCKKRBxEaI2Z11QcDCPvOq9p4q8sv1q4QsJa5oYqnqQzHuy7pQB3qWMPRcKFZ
BB3LFsSoxdiVFegCuzK/dEpOXMEGXTzYk8eZBsglb71nU5571zAvUJ1JWs6JgfzPLdKamm8Wu14m
aq57a8jfXnir+u1ayR1vOsXw5lic9QUhxIf//K44/4NpjrfLs9ndS+FIj/fnv78rqz9KarBdyt9r
zOq5N+5x/Pdo7RzKZnIOUYgiCpDh768JyKBcOlN40X8l6OLhof5VngOqK7Io2fad4bzlfQfPdJzz
w6g+7bnNnNLREL//1PYm/xYVNGGaKuIlF8O8w7Z/TWz01512FkdhitMGvxJ0dPVFXWSiv4hl/p8v
Ek3bWA5oRjtsueDYa2PKrrsXrcv/+Zq+ufbqDqu/ZrdjS/Ic6V7/5T9/T39N/2X9tdh0681/fr0t
Lsh/XQdO4ATCFkwnA2H6lqWukx/fXjnhu//zv8T/llYysD6k8dEA2HvMHJBG+uA3LKpjx4j2+kGe
zjOGGYBZsU8m2Caqo+NZZvg56abpVX0htiP4Cr5F10doteCvKC8eEgoBcQutzwLLEExhIJaDiUnb
y5u7uxAoLov4x6qugBaXwnny578nM6xT/1pXFg1/+GETc4pN6zIg7NhWzi2AJddZi3Mp8x/MopdX
y6SS1SdteOP9jqEZjK9BFPZAKqXxGpMOgSap98yRAfC/saqLXiOUSti0kwJ4S2xCLmozDNWwpCzk
+3lT19quYn+pCsk2rBuAfw6OajpTjDQYF8HOXBgoUVY6PxXVhREMsBr66HcYZXw6HZbPSRTnj3bw
IIaC29yzSliZhlYNyC2Ezgy4tmb9mVFJ/Jys1MZUVytL2vKcuJTJqqVYafQeZXHJyE9qrRehDhEp
eOhoDncI6kPKkz9Vw7EN4EG4xepeUhdWSpS5w45Yag3TbT+upkf8lvSdMFz5EL7InkYWM3PcjQ+G
Dgme7dw68U3Hx0rc8Oyb4tdKQvNI5s3AspwsD4tnq84/JBBkoFaZ87FomE8xTpyONYEshNakBoeH
16x2uDiCAs5to0BiXpkYB3hW2cZWROJhzaHlDWZwBn98xIoXXfs+3qVqqGkrt3mSiaMPwuU4N+F8
oAi0vYug3VtCLE+N1xTHMv5eGg0lIpXTPcCPpBs67+NHF99p2aHtrhv+gmL4wy7rZJNALz3bTjI8
QBMh+eL37KSARGuL5jmkj5uN7eelNtOjr+aGQLQYQdaCkrkxs75VVdVDdUEprxvItnVGTcXQIj3a
sjIvVd07r1G1ap04hKpo3GPeLzzhTfUATfZwoEKfXbszbgOOrlsaTDkbfJa78YyRPS0mKj+mGLz3
hCl86TumsBjs0UFCtiiTWa7HSbTAyTJm8F2UIG85w7mP+unDECtHQuh9Qv8/NF4Z3RjErADeuQAC
NhC6osEI5LJjjSR2pmKSt104HIe6+rkWzBD9/4vpyX79fnSDNAQnHS8UR9BQjJEtQZJCDoGnElzR
wOfTMneXVvGq9EHbJkihvwerdA/unKe3xg64oi13E6oInP0QvDfPE7d1io0+tU34C7n02W3dFb2h
Zhrh8jLEc/LmBqRtjdK3trTh2kefX33Dfb+AkJ2/Z8rfUmAIOq4iaH4w2pm2GqbUuxR4JGQs95gS
KzpIoEFjb0436G/yyWXjfqBDysCrh1Tc2ZQyq3orffDccT5X6BmgsMLLn0MDXiSuquWkJ1+5l41H
gSnYUr4DKkqIjKUMnA33XZHsBrbtfW41D4AL8y5K2uUoGJhuQyz3Wxz58WFUQ95wgLPsxSrg6nSq
ua9I4NBLki6XePo5ZZX1Kse3igrSD4DFrLuIxQdJac8Gz1LD2YOyCAoyV52A+Y4h0JNXhePrKKDX
YMW78xTjUJFPmwq7p6ghlRRgGL/6ln6fP4cmFh8rkw50dxQE4/45YPu2wf/5JXGmsLb3q++/pybB
7lMgjWDnWwA/yFdR0ZK1k30yUVlXRE5M6LOf41yG3/opjbvhYOEmu+jD6vAwmFL2AXNNzjhRHhtK
TGN2mCaibkfYuOW2wh4Wtpn6dFwpv5LELXek8suKmNFMArVaMNQl/mNp7BNZieZWdVWw6dhjnwZa
ZF9BidHjXQTwLtIrdyXmzcrzgehsXxXXr4Rme+7gf1zG2h4vg/qo8b2XkPz6ycQswS0YJjZ59ac4
jT8XMhiOFGTLq1RZ/QEVkv2Y9T4NwSdZgFqqY8azOBGLW8rY8Qimw3wbkvrFTpe9sxjfIQc3+3B5
i4JoOEZUWCGgJ1fHWeyzxf27VQ4tQyHc3XgzcZ5fA0HNQBrXlAhba7gTpNXABc19woMurzY0RSTM
Qyltb1XBjPAE/Q94SVzieTm45bpdbh73CBih3f0PJCw3JZ4UUR7X+FiH01ubSFIqHY/10TTas99a
4kZHCEbCjDxPOYkvuQh/LChZWOPpGzJKut5bNQkycv/uZ8VCR+YEbaGV/bWq4PGZ3MD3pdH5mx5u
5rpOAOe58VIE1oIqLb1H36b9szsMKOHuiQJjWNswiA8Jas0zRGS88TiudqAMJ2S53Cc2mDgvtD3e
c1eKq2xA0/eCmG9UvmMKW7IttSKftFLcyik9aOHYGZrPdYwPZs3K9tbzYu0YNv4twVh9wk0Y4bCu
HnIaxHtUia9NCQ2fgfytLxiwBdl6JO27g9gfn/XOca57ONgRF6wZBc/hyhwQghRUt5Y0SS8KYjgT
NxHqprb6fqMPdGN/Cu2gDndV9abzdIbneoeqEj9wYnlnt+iORH6XR1MW9i3JJetTkcGGm4gW+AkJ
/SWkDj6Z6L5ogK9tCc5SqMm4fYsg5l5YUyU7x3Dz49RZC0gOJ79KCO4BnX6PKZHg2lHODpGiHU1C
jYRNggZ9B2Ystez0N72wVhVSUZqfHWVUXNH0t5N6RGu+MvOuGRnU/5yUWLd1fir3rGFDgEqyxur9
48rtZDtGTQtNucrPFLjvnKgrnpeF8JlpASmb1vx705PH0+ypgElxM+PAs5fYefbp7Ox6JKjGWr4G
pv2UEkwGWzNe6OPgQhizZ7ja4akcI1Cq+XpgRFOfKibg2xRy9ktVxOsl68tHMa8zjbhWdJ3VIWbf
aZlredNZY7PxX93AFUdBIeKZvNvuDzezG5sfEKGJ53rEB9oMrPas2vYGyjNY+4cbarS5RlUjYAWx
4FBN/lfXzeZbqOYqjVWitoudR5w06MWdGVb7tOKa31U5fnltZi4A0Z2Y5ytw+1EGgEDqIUuBG+JR
ph88u9jpZBAChZuht4R+DvEqS6uN1jRsM/nZMgU9RD2q+dCQFmydlJY/x3kZaZrcOUCmD7hb461h
EMvz1yq6+eZyLMDxfzZsDw91UmUfu7j8CaOSUiBKPtrSCwnLdOWe/Bkzf2WOqV0Sk9ilPhfMRzf+
EF0MZ5nOFhI/AQIS7yzbvZ072+bLEgpjxxj5mHSxonTRZ7XxCSYUXl+8GDmQoCKacRJV2UlzqjAh
wEa0rA1hxARr+WQ+SfOd4AFCgFU5OOSeUpAKyrzb4WUh6jBDel2RV4zRBseOWLqtQ4GGxxj8lDHH
ODhwPynZS0bGUugfnUO1EIwHBUVAS87r6IeBbWfbsjJnhYR3JnMhiMvGJCJD7Uee+s6nRISvcRGe
OyW5JuW6tiit9j0oo+wUROUXPLX2IaUQ8ljb6weIIHDv09jZzsg3ecNculPwnpKi2yVgs6IxfWbl
mwrTs0I+KDLILpw3ElwyeXnnUKu5PaIdEPfS+GbDt8HsuJxMN3Nuhds+O4VjnUw1T5zwVl88QnfS
EuO8mY0vNlfsIWid77rR0OxxEiYwLw3VJ5KpDgEcrRG7DurHTTHmEK3al5Xp0q1PixS/H01mczM7
x3GhYtmZ/Xta2SBgmTvs8Wvr1roOjslkZaDQKDfa5dTLDGP5C/xZBhv2JfbG5EvXDBcEs2RvZHI8
DZ0xb8tihTUyuyaPtDIB8G7tKm8QbJnxEzrdsA9rIY7FUFy5g3l3WTV/ITCwZcFwsC1akh/FKH+l
pS1vzZixTbfGD+SUGUSxxdk3U21/9PFjLewOb7IIzH1qDz+S2Yi2AuwaTys4mVbF1JCc2KGrzOoe
OTwwLQPcShIFp0qxiyqT6m0caTcZAGPCAJdsC6Sqa7lM6c7Oh/Jmw43HDAkgQR8I4O2GWEguAgTO
PKM8SOFCYfMQ8xmHbkMQbwV9Uz3oSzYp8KKMEE3t2KNXvMKCP4x2OxwaTCt7w++a/VDzjYJVLNsC
Tg/adDHeasW/TW2c2mYYnalPSkBZfCSxC6qLiTHfDBb5CotLpON6as3SvDAUXS/0ZeXjNxsr4Wly
QZE11Zx+wMo1/oV2RykFvUQn4hv0FalYvhPMH0dsrh+KCR8/ubWidL7E8o1c4DMIjp32N1DzR2TH
TvFdoMKNZf3NwQGBGzlZ7waj0J0cfVDj4bheLW/A5x3ZbwmolTvdQwuwnGw89YU7IAKH+Z4BJiYT
AgqFO35wFmZRFRA1IM/D9xaky9ZvgTVMSZx/SBuSUeZSjtstqlp6H9Qh6yjLS9Ouww1vRhseXsYp
D0YwRHPjfE9Xyc/FkP42dtZw1GNlbwS57RrgQKWKTvSqsSNO7eQQ+itOTrNa99kqnadRIfG92aVW
g66rA/uHXVu73a1zuOOq00TrUjStpVecAQ/be29GK+Z8gh/qqCARAQwCExFpwl4dIjJnR9t0viNp
M5+fid6uY9ZtoyXJvM1CASEOEgvBIIsynlIM7zOk7p2Plx5qZ4Hokjrlxexoq3KKpvkgveQHreHE
d8bRvjnD+DEzaA/iZ+z5R0GACu1+n6rAekmi8tDmuHlNkLMvIckDOmufHSdID5ONWGs6lElwh67e
7DXyd0ltvRoKW5X2NKB1vbwTQhHXPk491dt2HGIoHoWSbli7f+IFDg6dEmYRFtLd2q/z9nck1lO5
2Bgn3Zw3/W7gH9yYc7Q3yqYkCb9dJRpuj9bJcFkIG37R3UYMhSoNqg9UjyyHJo6wEilHoT5ENvVa
kb3lFDbGHgVptabnqCdgrNcePK0ipD9cXmtTwFHmUDP65+lJN4UfXKC8Y9BOqvre+Bg4Ri8J9oyV
6M1JMis8F6ohQO0zyMKzLHZl+212e0U8NAQVugAQLqbamuiP8uCZX7B+NsqCoDNRgsjIpm3JwgDB
lvBdwYJ+Qy7FPgwWGj1FcYwj/QSPW5m/mFDyT2zuYA+0dLqBHfjZqCGrXmkYir/brOtVyri5DIV5
daAMPPIhAMwfWG+rRyhLycFaGBaS1q+0tuEwKNf4mJAxN2z/zfQxkzZYaXajS+ePl6XmGUA2TlOy
yaurAtVe9p559de4mrNbZbfJZ+knl78wYPdPtd+wWWjBXfuShZZtJIe1CKEuON1n/UwpDejCrKz8
V4kwuPrdFZpldpFC1K9YmjzyrRQ6ltexzfq7730iXuKc43ZtCy7H+ZmGaXoaclJOPODCi7DGcjsJ
Ql5/kKdWlfX4+9znWDpsDp11+m1myFI8ZYbqBtOLTmiSyGp6Oy/TcDMoMTtM5XyG6vjQG7S+qt+z
NQYW2c7DkdKke8/ColA+LFPtPn3afxewkxom5wywJJeOrEAmxpEFa/RRs5jbDDPgCPeZei5aXqaO
HQJjqXLf0tR7EEPmP1cVDY4uPZ47LAr5DmcTo7KAYH/CAyFUVZOOcAeAzmwxjtAnu/2q5onQywJ+
vW4+B/5Hqi/RY3LG+3oxAJ4RN0lb3wcMPqQH/Aoyc2vurCDClYuNn+BaVzrJvsYKTCsgp39iu8r6
AeZutGV7Dw3GaX098WL387MPsnEf84Pxbn1Npvl7I/qFTSHxeNI03/qOhh1O4ZRWPf5t51rm0+wT
8Iv8zNjHfUe2DhJybcxf3KQ41/HsnZNfDG3CqwOvEzomnEwoWj/SgBId32ewNUwmvxCwEiwW690L
xh+NPZxj5Xophbsh2l9f0szOD5H8BfWgvc1VWRr7pjDil97MvrcTN9GJJ9Jm9UT05BDsaYBHZb6b
XOWacm+zR9D/y6O00YHJ+giAPeXCtdaC3jCd+KUrVQYPIfiQ5dnZDQ16Q0DGNjWdvX0xVrve5WVr
6GVsy7U9svMfd6uRXobFoYAymb/zo1gH9qb7QM50oExxdzfbyqewuTjSIFqB6+oJOZs9vRRJLzfx
2VXXqzSD7kiPBUssPYxlOnjJgH1hPerofrymDVOKJFvgTpsAM9Lu4YNDY3U05LeZNc/NbBlLJGGR
sBXm304x5MBJoiqy2x6vZSXZ0p10jEOyHT6zeF63jQPBjmjFuPd/exGRqe6wlT86XbTcbWv6EgYx
U5pmtfa+arethuGDYfX5yVqH5NxE4VVvgmhl/hlUk3EWrWnu0DxoLae4O18y4z3GAgZSnldK4ow0
+e/WGENZ0jEv63rSWaVfr1hTO/9IM9dzQ1fjscnwi8Im+9hZzEZIc/5afKP77FTDZyaqDEMcZz2s
arQY2uujwjRytjLWAraC9xK0Wi9BJcgrx2j3SKLBMcE78KQPJe/gCt2D1ohiG6eN/Zg70wKXA5Iq
N1GUJ7H8BeMmvRh5Yz+xL9+SDKruYGzEvpq51ArMA5uonkZG3ywpzMY8LIpcOxlkYgJU4W0bK2+5
C4fRUfakzIruvmHOJwDd1S2Ppb2fFok/VaGgWlwAR98MPmV2P92NtTwlFisrCmAoo2/HAr6CyF6L
QrJRjGIqa0wyzjkJmgOTVped9KvXASsz7IUOiLl1Ppxo+HuNQsKSvPzUMRVMuBfwyWReqL90hYrK
p3iF+Ki0rrM3TE+W6h1G6T6T/ReY5UbzyEYB7cHijc7G4o3IH0o+Mck0Ld2tF9cqkYwDohH1mWrj
Nyhv0b49ME6Lse4p1175FAYF/rOyqJ9zt7r79NEoSxH1o5YH38kU9i7MLHZ4VTq9RH7x0ScQfyhX
3thZWTvbfvimnWf4oI6hiTCjSneAptMkZMArZuTRXyyck9sghYqgjP173wrezDGWxwRKBSERTPvY
bkkkhYTnKnDnFIlj3LxoiHCvR6TUYx3NhR2Ig59nAbOKBa3aeoGUchsZHm5RF8AEbmSeWBPuGX3A
EdOeMpAnf8Yx+iPTbalgCvG4tx61iRMi1ilv1wUv9WsemM6XhTMnZXu5G6e//WgAtam5LhDysJQC
7/R9hAfKfkzKMi6BdM4DKYvtVLGMDXqYXPrQpNSR1iPmY+1rsIKcvpnIQzM1U9borZGRA2qnQz5f
9CTDWcV8Iqjeb8hHz+B8Rja5bknKAJVGc0UxQ1MB0aXHpUSC4sZ6n5OiezCVdI5SimeSgPCBff+p
tufgyfMTg3f03fTBGzuMkLDjS3l3DOu7kRFUKYsiBDdlyA/Ui21LAM87bBdkDRoFqFQb20xtccc5
fLNHc3G2Mvfrw2JO0VNAzcChLCFMD9EHzMYsrBzjJXOw1hTR+kmRBI92lPGLKKNgmn4kcgCtIjCy
W8f6/xAsYXnzwwkYgxxfshRM5VhwaawB5fG8i80hL6qvtcq3gNQML/qjebya2p6gJBLoXzP3dmJD
sCfPHSuSB+WpOZjMtbnSYDN+YCjPq1wi02EFmuh5pbF6DhO85gPZvi6HBWD31nSbuPYudertHQyw
owzM4+BZYbuJqtBDmTO/tEtcXPt/DisZT67hvCaFlZGN+h0ZtUssEMZiBAzs7E+0TNnPlK+6r22a
bzq8jatdtU9+FzZP+qNeOJuhIh0dwF9sMGHJeIMZwjmErqwhd8yZt28DBuASrBU7+bA7UjUTclEh
oPwTaVyJj1PhWjwHYIBPFgVmsyWhs0BPH86VTfekL1yMRAuzuSSesuOcTG8T8b+LPnQTjR+ZnD+V
gEoOkUoX6EPsMrdt8hx/ivpaoMD3KUvTOE2Za6sbh757COX+DZziyS+ZKeOpcPA/ySg9yBDiPil1
NgIs8LbaGq1N0gt8Jna0hHLJizs4PkYf94/8YEAV5BU2B0aIQ5HtMrbj1NuEaXLSOc1GDe6xpNHz
a2fVDmbv34Hcvs/9I0vUJxacku8eN8U9zvtvbT51hI4aB8RuGTwtAX64wZkuvWk7nNBEiXCrxFtO
hGmrMZORrMTBneCE6E8HzsC2W8dLWfsUsOqtz7glZe9cMnGTY1Zckjq0Jf4YtNY+wdlhqWXfn4OY
M5hESw4+Bo1qVq/5qNORgrTh5Fje0ZDeMvCmM3mXAatIJz9NQR+/SiIhiHirz/au/ybpWDjOHY2f
AAe9HfIKBD4VjGdEVTy1wztv9V5Q/fxIy755RTz/VXaZPLY8Ry4IBvsq6okhzfy2OQ02uzTIS/Au
vU9ZCpucHUmN5RJ0oPKGZoLonxiICLqkpxUJyfKc3FYWz7uZieaep9d4EXGXH3WMJCbRzmI7O8+s
iJgyoBhXiUnFwxhcZi2c5anBJSg6Kpz85FapgzvUexeS49lRxt1IoZsGQc0ty3vyOsyazVTi67Ih
EsUqQhlG+PIq6g9rvC0dtP87U+qtmQ7T9XdCrLAFE/CM56qq8WCTz/fuhvNs4hgeSj8gUihbGuHm
9dmbEvuaWOaj8xN/B76UGjkTiHKrPForTIwdZll/q1lJGhFCzzZKSo4nKbYKx6dwx6uvACiN82xN
Y3FSMo7ekQ7q9sDmlud2zH/DvG+66ENauNPFXafXBszT/yOCsXAMtkTCcPGo9YWhHH+pzWROVPGX
qWh7ui0sZ4sLZCXKa8inMSjmQ4jde187gMxgHaKmcOYdopowUqdw2VgtEJHVIbe8kQIXm6VmXB89
tSZcSwjzrs2sblPbYGmHNDxA0Ly4Io+efXWAUwd8I1rNU7kywsvJv+5o0fEfaeZ2W7Rt0pmz7T0G
aL62x7gAfHq8T3qcDzru7IOYRfXU8efIm46Zu7y6VilvabE6B36ieOPNhDcLw3qN2JFdg2zi4M0e
mvBnXfWhk6gOQGqaPptg72BkPbF32MRelN4on7KPeWx/WODLj5tFvcGTOoQz5hpYDMWeZgYmxihm
OpUj1JSlnawJuQjcOyaBS7amxjnMwRwrJu6I8PDomjBAUffKQ2lzLaJ+lK+Y/eJTWUzlNozdz6PV
vkCzb+kouFnoZVedLKfBHX7GQKulX4VfEsMXh7XBCOlFpNKJKoY+gE9QeY7SUvVBSH7WsvKRV1b8
o5aKS2qASmJjIfn9SGktOkTqhtQfd1C/3y9RQ3nwmJB1m9ZQHEMxPWve2p8aaekvP3OlrjAwGwC+
gdV2Ii4DfcAww/1rnkjmDjwp9kgLJGdyqtAzD885dnCakA3bJrhgB9cJNfNq0zKFhr3Xrct/zI6R
nzJiC9dkG2rjPWssdxdWzHFjLhAe4O4K5kDmX4AIocg4WIbYAymfZQ89O8RWlYXt15Bnw6FW+TNA
QhNDmeo0dzaVb9w1mI75JB4pCjGG3N1bFjZKr6n7e0TshnYOGnLdUVJN4XOrgUzDFNDzqWZkqvyR
xkjvUNRQN7ZywIjfwysqaVbM4x85NhbQG4n7NFWJ9dvOFjd42rKO0HIz2dFJqKCDYRwTO3nNvXV8
TNJhIDVZHy22lLfR5cSoQit6cNp+7MPmSxtJ8eo6Vgkxx3RBD5OV7/FGbP0osY/OWv5cFs7WkaZd
nNgNXuKlUVmuNjoKg3uDDk7ng0kLn8lVqhciSRzNtyj2CU5PltytwUC0G2l6v9akkVZwZVh0vZqA
+DhDQjJLxkOyatdT6CWHWmLu1wdX3aOctvwkBhwORRerX7Lgr61Jt0eFC24dAJtzmMRn/Rlv0ksq
wY3ZIWzExFIkOSYl/Urkoc+56HNjqJ+FMYQPn8onXIpYqhmX11QvbllAzYx1iaRYKXMBNbwFh1qc
aNJ80aSZ3lro1DarvQe64qkZMMpGdQpcHMp4OwK4h6YYA2NBuVjVekLimrh6jX2NmP+fNALHVhPd
WczX/+xyk87/8LjZlittG1KECU9TuP/d44YFjB+3bfJjTRhwQgs4eVQQbQe6Foal7p5zaf4so/aN
dfZIz3PE77ECStrFfk5jddNccT8tl66CXT+MTJSbEeBZbmZc2KQp4kxup5l5OzuY8MAOk5dUsi0L
Y+IqnOqumM/2xLrL4xLduHiYCaODIseQtDN8GMzMbsinR2N+ydJTpeIiWWCiu8Yuzd70615mjz2A
ytmAsej2AZoPqEZuy/+flyn418vkQjxggu0EAMx8EfzbfJn2Jqhqh62ZSQPRBhboblQ2PX0onPHv
j/SnLDMXevku3FbpIlRqhT64ldVzSxpf0l7Nq7u4fjijlCcGO9zdzYSsE5oAD4haqX1lDo9b1pyO
mE7Q7elnSDHVNAWU8w7MT1RiHCuMqYUsxcMaIXO4LyYmtYBGjr3eIXYqAHJLhZG+96yZRuPSdekV
rcp5g/NM+pYxN6dvwACPBUqvR9+GF27/8ytnmf92UbqmLUxHvXiWy938325iyf7SctJiPEr8qFgM
lydXHWo2i0+ryy2DWIF50H9Qed570LFcdA2vu+hDL7L+90f6U/nPH+T+ynyDGfVOEPX+3SuOq5RI
Be0s+kvyn77xP5/qjzCbObu5Krqt/lQfVvWfdOnJRBq/OPSluNskmpOrPuQS/QTIK49UlYmfFaD5
z+HP18Sjs4iP6j8SaU4wQGA9sc3ulavCeECy8HZCUV/0pwkMSg8zdH4pbBCN+mv6EPSFf55F/RX6
zsZNmZfnncFZj0onbkOHG4a5FckH2gqavREkEbLCLeyAIjgt4SGb5GODJfn+X5yd2XLbWJqtX6Uj
71GNvTFsoKOqLziTokhKlGTJNwjZljHPM56+P9DusjNPn+oTJyIDIYAUlSaJPfz/Wt+6XbrlDN8O
VQUJXMXi01+uB9C672/PkIKQQ0ie6Dn+ee32wO03pqhiHUkFeX1DEgcoxw+mmyDCa9HWD7ME+3bt
9uivU+xY2LZv5z9+/Mvjt9PbIZ0gHd9++vE6ZZ/vEz1Zsg+M7h0yQOfqRjWtdPwASxqMNMrmwygp
QK1uP/pyVgcl9M67+Xd+PUfOfPJfp7gy951FWdWv5rSamY/Q0uI6Avaip+vpAELnU8VwV7P0TVAf
elhpk3wajtRihqNABr+EZ0fKynzt1wO/TqP5gcCSHcxImRwizQlOMqlOMs+YdKvgnCEKYm5PWNyK
hn2pZXZzl0Avf2ST+vNyTwunHfGZ4X6a2dw/Mkvnn26nbB4ywIUOqXv2Nwb58jJSMEPHyO4xc6EG
IB6uUZuOEfiT+TA2CVsRrwk2gCrvQMqbOx8Axt2tyWW5LNpnQqEZrLydfSpRE649PzJWCfmHl3TO
aSAlEsLMLOO+XaMW1p3/9Xhh/3VCsoVLJrulLKFYwltK/nlCEvCbhJWyeRNJdUmT3PyunSfAglcW
uP4PjQDWZo8dPzf9rBi4HWBzAo5MsZuTfSS9FaFyPx8puhJDFBmJ0YZeODWt2M52bGhRJoy6uPR1
IS4g+aezLq+3E4k//77Pg7WYi9u3Qz13sPy5VP1/Pe1xDi9Cgxu8jJ8Gx04+AgNRIM78WYBHlzVo
XPtEQNfPQxGg9G1gAd4uwTz/ed1A1kbVl55OWthneyb23axllIck5g+Kbj57CusugcqS5haaj2ne
F7tlwo+sXYb/ZeYz/ofPwzQRKDnKNByWCH/5PEaziejOWNY2ZLF5Sh1HPvg9xsEYjkqC5ubhdikA
DnSXWdWnX5ei3BO7cEA5Gc+/VOsK8AQrf2Z32pTdrFC4dS09vnH7YaoPMkvjgaxqHihTc2hXEdzr
RW2yXPztIWboekMUw7C10j5al+Ca6N0Dp1wEcxacW7nrf/2NNGdjRY5HmgSZb//4YxZE8Z+SUhiu
bbiO+Ms74MZMXLpTmdsMWGeVfNM7OFK3Q2km8RyZOP48v11UcUBYBNqshcPuYkMPIEAUpyfPiBzV
Fl06/LjbaZhre3DoxIKxntY9mu1zMmHuh7Qy09vRuV2whx6ztr+Zd4SIqiuSC28P/Pac28XfHvdS
1wN+lznrxsjCbYlibWumTf+WpDHGl8B4Tkxp3anL//JWzW/FX94qeGXCFOj3dGnenEW/OSY8a4yF
29nWlhky2rPzS66gJEiI1pNvflCJHIQ2b0xrYWGNsgqJREZ7Er4Ka34AAExxSmPBq+C84qd5Zx3I
oi6jResmBsZfuyBGefBXw0A4AveGdXLmgzFGFouK6CQH9pv1gJC/sfJZBDU/Kh6C0Jl+e+b8Ci6J
2hZL9nOWRM9BENn7IO0TApS5dDsIZAuLf/3uOPNa+vd3R0mhU2+QytVJlSVe9c9DW9GgU+58Dx14
k0XrXxPzbbIdOV8GGgV3Pjd/Iq+c+fz2nCAIUroN3ZseWcjOFYZff/xMeBxql2jqngilhSwbRvXx
dmohDFuZQZFub6eFqBxgGKh4b6eiGKfT/EKYFLun26XGf7+9GH6R//nFkqj//cVAyP18MWLBphNd
1Yfb6wxkBM/tWq/ZS3q4oRPWTyGw/G3vspsYyq5+0vUWcWApPsWl3SOWGE+5ZVfX21Pb2okXcVWS
yj0/1Y8wEo/SRxI7v1CKZQtR36yXnh81OyDjZS+3P14ok+7Olm52uT3XKVDnBskg9rfTaRjJjddb
b3U7FVoHwgH/049XMjQlr3TAb4/p9Jy3//pTd/86fDByKCUMU1cGVjrd+MunPv85NQx+SRxTBhfZ
QXByO0SzeLrWwreGrQE1KjTHiDVjxL2kwz8WyGBPeY1tgi8TfCW7yZ+7wGNrXUWvDuFiB8yv9jLT
pp0LF9iWgN0RL5M3fhMx3H7q7JquLgkVMkKNF3vJFb1Ed74dYP70Z9qZ5jITCQT8+QGWnd25mg9N
XXwNVbkKcaXuyzn+quJrdepL8+BS/gNBzaVC5iGLbzPaqvlaVI3Zfai5EE1Uf4x1OsrmLBD9dVoi
G1y1UVEsy9n++8Ovp2EJvp2K+Se9fmumcss7FrEHLYuXsbOQR4u6WDXFdCWwJT92eWme0B2xm2i8
6hMbwgrxFDXBZCDyqzS7T4iKtzOK/Y1ij7NpaQ9t64o0sy5DtqjmtGN3PjhZQJHKKYEchz05iSEa
nkUoSZ2f3KyhYABW50C6z89DFiJwv305/v3r8B/+R375cfPX//l3zr/mxQiqHynBn0//8z78WqHK
/978ff61fz7t/+tZT3nKf399oT+9Ln/+5//e6r15/9PJOqOLPz60H9X4+FG3SXP7f+AfMj/z//XB
f/u4vcrTWHz844+veZs186v5YZ798fOheVaVJtvEf//99X8+eHpP+b3nuHoPs4//4zc+3uvmH3+Y
+t/YRiLRoMQ2b8cla5b+Y35Eyr+h3xa24zgmd50xz+Vs+prgH39Y8m+Gsgyl69KyDVPZ3Id1jjKY
1zP/ZjgWtymvaNg0lMQf//1/9qeP8NdH+m9QhC95mDUYAf88yuNl51VQQKAKsU3XMMTs4/xtDiy7
inZyTZKSj6LM0+TXMq8uVLXXlSG//vam/PzTv/8pViDGn7fXCnOiIxSqWTGvUthy/cUWiiyJJpUV
dis7C+sH4gvWspHOg6Ie+OAEfr3L3Ih2pj4S/FAnk9o6lvZyE7ZktF42iGCaxa2FWBnfSDcmD0S5
2OWCOrh48yExEHMwce17eg+LYmqqeyPRzpJW6pnGEDMT2Fp03SJ9gVvsdU200RnwFz0xSUdiun4e
XJIxpK1YyRS6fCky1IGOHu2znnCWKBcO0WwjIjCAVava8t6bSHurAju6iKr5riaghlNfxVvbFv5u
9EMMbL3+jJk6ByoZTEvR6iiJYoVP2IqDQ9RGw8a0kzvUm+IpoB5O5HHhwnTtp12ppmHWvTW7YbRI
HstL8QgJQ39UzbYrmIMqs6v3NzNYnCT3vmKtMbEqXVRx1O+oYsYPumleRBwiSeDjWdHOTtds5uSl
pkS6RP5qrJB4DIfJScaDmA8BxcpDQ0tPwwqj7W9FRhNtzF72NjTFaegJwSqwD2E/hqCqJl1uldSu
t84B2dwudJPseWi7EEW8RZalme/RDCdb0cunbIj1K7xxa6VdXSG155oyyJWGmNaAQkyfSV9FyD5g
/bQ9AMUR+94dOva2Z1rsBJbVbCKHS/lTg9FVf0IJVu71ddm6/lEMSqdZrRtLaKDBUsXYWLFm7bo8
mC6FRK5mmXQWMCLWT1F+bAqUrpoH1rBFeRj1FSipUm9f6jp7i1ykInHrzLBqrVhA2tn1Xd8/1j3h
nn3U2Tu6ukE928DJEFua3Gh7XemvuRWbsJH1bDsSBnoqC8gFc/DZONBvzOf1T1EG9kWYMbsEItbL
9Fz7Lv4a3GFncmxQv1k96e5Vot/5NtI+N0dwFlfmvk7M/nI70Ok8tFg7jr8uhd3cUesyczGH2y2E
zMbnIvK1haUK9N++u6I+m++oNXyl33c0SIA/MTfvnKbZp1YswLRbNKjwq9UhQQaxg+UwQdZtA2A9
W42IdknXcuvFEaULw1Cn1gJM103OZ9yk91ZRkNxYah9RCSAKPLSF2Z29uzZn2XZxZq24xUKQ/aZ1
hEN6H02euwNgad817ZNPLtCxn6sEZgucAATKc+B4Vw0z3UsI58szEa2aI8E+OnuTZCXH0QBNXVQQ
0Cyx76WAr+C440NIusYDzpJ1rnooDEMj78kvI0yYek47VzezHNeE5mst1uduOHSdd7H7cjh4WYhg
S1UbZxrSxWhEe2tIrhkyU9rH9tsYEoWAQ2ZrOdh1xAQXILAQqI7Ip0nl/Y6eZmdCDF2kbdxcfJdq
cpDqjylt8JU/rIJBxMixLAc51kKEebOsI8/D+S7vqqD+UkJJXedxf9WFPQK39LUtyYCbPB6f8RQP
b0IjZwseL4bU0pouLCmeUmWUGykNi3RNbbjSwcLnW0evsQO0ydVWU+ljexIGUux/Hm7XosqiFhs0
7Mk1U99nejOudT3NHwd3eNCMOUErRPTGmj0C3BR+8O99uOnqu84KVwTZbOgcT5QMcuz3YLQ3xex1
LxKQbpkR7odYXCOYt08Qw9jE5fXWiGvgRzOWqoJ0JQk6rwtMIgGDI+IVfLjU9+pjL736aE4olwt9
eyvuZKlm4wHkYKClw/k0rFGWRWtJV+c5ZdAbWvNT1wXRbnCtVz93oruYZ6/1zlHvmUPcXUn80NKB
V0WoVVHui758dMwBPWw7x4o2HhWOKhkfLYs8zKLs1ojk4XyqvrwKMzrTsg5PpFtRM6jaYz8qkjPr
4d3EGrvNOokOvMTSgLC1ndVS1TFJm5cWu/o6opmFca7s7hpF6nRpIx0Ka7iuQSQDKDjN3ghq9y32
Cya+ydyw5853eZ19cizR7nqTqlDfYX7zCpoQDQtT0k7Q8uvxgyfsABIwQiU/tJ7GoO0xOSh5cZUV
IESUNTIsxvTA5hokLOJUDWuThpL0Gutrwkr7hRUmWuyB2r1QU/8CCDXfSVC+qyQJ8rUbJ2If6No7
jp/kKfSrZmdy0yAJ0ttnaeVPCUq8r86MS8UWn19zq0IJRFoRYTCzo4owb5zB6VM1Oog6QtP8OjRQ
oL1h+B4OJZs7g1qWPnyt+uEz8xokB1irFNknsUtFFl51HxFd3jkL10ucF4fu1jIvEu2KIy2GLuJq
JzwEzKakdByKuhZ3gHCCpZnKN6CH8acON8Vi4J47dYOIPpUD8T8WuDczs9o7zwkIZmlI/WySMX/v
yclsU/EZWMKIRbM8BhA/NjkayOd0yLRN2EP5vJ3quU2cRGRHy2h01q2WxA+3A2r9eN3rCsWek0AP
lOh/4rYt79P5MJkxvD5s3hS3fbEtsFeNBIRaw1IWBnE7ZpWv8sot7m2GtxRp02chk5xhwbeXthi/
KitS9wK+ghxNaPWpdX/7KYR6cY//VWeAiY05vWZsTSKXCiTSuSz2vW3PwVw1WHHMl/QiwQUAZdIu
Lnh+XWXAHtJ0WQ/CIIJcD66IJ8Q9ssMLMTmnoSR0FU8Mid9u9UmlQfwNwtaBYG77JQ38RVxrrz24
u7U3SzZNhCsY02N9R9OhJvjdWY5WbewHs0nWXtyFCOQya+PgUzvQKiOPnJETOlpH9BiKbFcYyFGs
gnbQUBfn3EL2Antm5dfk/Yy823IY8Gw3K5JGGkgG9d6inBcsLLIb7NIOduYQTFteaQLMX4srqsN6
U9RCvzOqsjnSg0aJBexv68FAWJXaiPO2jq2PfG8UuCsrPz23t9iv+aCi+KUz6HaFcwThj1jOVjr3
zYDZgQ5e6DE9VqKoDrbdlZ8SnLEZFB9qU/1n5CuvIWw4vodWTOJCkN9ps5gSwm10oTBWrZE4ZUxZ
sb1po5Z8CFUmD0aTt/Qe7K+3s9SMH6Zo8I7DVMKLoFj1WYbDpUaDOJKj8gK3rlrlY1qeIjdGdFSK
fAUG6wC/tL2iV4Eh1WXyS6Jnay8txPfW7I+eqZJt0LTWFs6bQ3kuLZ80kfnr3A2I5oABAGNaOQfX
0fDRN2RU5r2fPJQS+gNvkfGlLvpTFEUOy7YyXE6aaZ8mn4AIpC0I9wn1+dWxoSNAp9gQJ72HR1P3
RvDSQJc42NZsWRzj/lE4yL0Ruq5ySmVn08g0Vm4p1HziX4+GjkVJqwv6bEH62tb2/ciK9pHiav9I
SmCGMlhr6HmQWcV39MmuDXWY0HEtIjvIr3X1Bf5Jck5AgGyHhG+ZwTt8nt/YM/mcxdIxSDC6Vexu
RK2pIj2afPbtpJC0mZM6EjvKVhqc5rqf56k+0u8JI6ChNeuaboeRChyrAnsC4BXv0r45aIHbn+Fu
TA+VPycPloh+TSt+MUe+pF0KNT4X7cadbI3b22dIG63qvmC+WntZ1t3rbhAQnStzBBz+Z2E57lIG
FXz8kgqhm46rMXfNM+1naF9tceDDDGHkbanRsqB3KhuBiUHArWi+dI4xngefQtJkuVfZPGY4sA9V
bartUMV3FC7H7zwFgGQVfhHA0SGrSvWYdIG+wYg/EnDQATgSab3S7azi9qi7gxuK8eD5Kd0shEHr
1MdLUFuWT42qTD8VsibkN/WqTZSkYB6D5rvZCRweCLM9+ofYy/FtFvg5ztl8gKNwlkDlD78uBW5C
SUvCV5ilwdmN/FdV0F/QmxDIZbM85VBIRN+a4WmrEIv4Xaoz5OT0tl4zmyzyJKJC26Y4QcUlpuT6
aszroSbg02kh4ATSuCePDZo18ZlVk2MbyyRC2JwolpxO/LqpAgvtt7+hZpesMtMU16JE21eMZf/x
GtbTF7LNkoes9AL6nVG5cggVfi3yvFgG7QSaA/3M1i5w0temzjW9jh99PrJNWJTEW5CpvjSHsn4B
PrqkMZO85eOE1g7RyC6rdlBMxrMD2PfMXENYHiiMXZ8D+xhG8O/9fAMEQ909VsUTC1pSFSqXAbFW
+ikG9rE0zKLftnUxrXz5RGHZIQO0h9HS03LxdCKDFnFZRghvWqBHGUsBfYifRkQbi3pM6RTLQmAD
t1uQgp57V8Ttl06NT928dfYYyDDvITGT+keaBFtsTf0XM090mlIkl8Z8OzaZFYSk5pDcFmSJWBWl
nB76xCrWWmi2Zz/2TH3XOnq46bC6n5UkJSEf6RsSYA3aIKraUzQiI0f/06+rWsCk8YY1y7aHG8sm
BZEOIVQdDY/4VCM0X4s+lotw5E6+abKgGmrbxA0OLsXDu1aKu0qNV5QOCM4nzB9oQiFkyXm+0Imd
IYrwkbKAiUfEmFtSYFomcEXaBERZdeM6qZvsFLaEPuWVxRQB73dBhqO6tKF1aBvHuYts4qYLWKDW
nFAwkQTH4PaNyYrXdNrD5ONyku0M6p0E66pszhgLyeBy6JplokRx6Yd7ERosdRD+bYEQJqfKd7sD
Hdvy2YSowO42ekDMaKyKIhlJRBu1BcLS8bns41kRlU17odJkbTaY2WwTK3M+yJU9vfd2NZG5Yr3U
yrxmlT2s2KPjrEnau2gSxEyT1Lb0YBcsvDxRy9bXXjuLgIMEjh6yXsnGD+BrQ1NokX8fjOqTUwLQ
oTZuLnJyOaMWL2eW+9+0tn1gC2PGfsVgkJ80vM81NBLzvompPWIpz5c9ukD8uqG36vsSHkLUbqxK
3IcFWZjmUIh1Ic1PApWbQQloiyE5WVa2bFeKkXpHKeW58AZ1l5hnaesEKCQvsgEnoBVC0s8mkYJs
5qXdqGcbQOkiK2qCPxrx4Dn9kaR4fLNxmizI7IDFJM4eY9UiF+AkbYaN/mgJ11yQic46LRjf2pMB
RiMvk/tUWevUoREXjx8yCz1aN7AiA5zyvt44+7H1oaqWPumO5ntowq0odTNYDo1JazbRD4YRENop
49NAs2fv5zFqmnAJyJeg4FSvFvACVd51K4ATBTBnaD497Zyot1GINhETfbwyCD7YjdWXmiT53p1o
DIqxXI12Srcw0V+LKbmGUyqxIcCGMgZqI6oAJlifmtkAD9/tbA9z83xqj4aPBrQKipoCgAEnNSNr
JcGztUhY3S1TZppFQc1joc+fBdFTRV1UmyaW6N21wobQOx9MNyyI6azcvVWt1YRpQcYkEZFqm65r
VRwHItxGHQlC0qn3vrAfHVe+aS0fJr6JDciVI7Yo3Gd6dUDbN64by7uEg3yRnbsHk4EbIuuo7ust
EULhsDDp024KrSRtyZll4nAp8nVrNt+qJnzHporfTFTPUdifnUE9uXF77QVxpKZbXgcNbz8esV6+
2xbM/kyFS9b3DPiTtR8GLVyaGJKXUN72ESllO6PBk9YPOxpC/aLC6LdQsfOqKKcgmv/ekLrB2hqU
83AFdEsLq98XQ//Yl+XnCUVtFkUPwUjKE4u7Y9WYR6xMDA/aXdwUc8r7EQwZmcmedsUCjPxbvVtF
/01O8gUu0AJg5MfQ+B8Z3xjEUTiDBFF9rgx2reevezYoqEDBaUWg/6FuAbAQk7muqvzJzhmxAgfh
nvT06E7P6wGLg/EcIN48uDhn1ogQEITiaYWsW88VDoTASVssdJjtGHXPSRFCEmRU0Edcn1qqF5y1
3bJv8ms8flGZwJKZ4I5nLuIGHoNyO5gzNgF+Qm/1azsiNrcaPJS1NXqWJKsRMZZf6NJ4S6ic33Mt
mDv6B6JWnqhR6Atdw2wXoPde9hBtFsxFSCNpHI/GuysSJFAoPIEzAvDJ/O/9YNPVSYNmyVJ/inp/
hWJMLIOYCk2VvGHqYmQJgk+OnjyoqMMUoMfmzNQRK9996AL3PfZcCGC1qpYGjqaRXG+dUIllPtGP
j0LndZrs6xS2gLzyaJWN5ucej39HiE6LgZKSlngvgG1AYjSfNN2URzkoCQ2e6NNSjaugtqCVA/YA
tEsAy+zqNMzqElO656sZGmszNq+4T3CVhPS/QLcQbDFbNCu3CaGfmG+dKV/NjFyqKQr5oFB+Rhnk
XcTIFi7xepcUsr1nREBLlGyMivZojA0L3eUuycCmoDhdqsqgQl+1j56oIbCN4aLTcsIV7GerB4CR
29ZHbBQflXFJYm7AYSDiyr+D6vCtUCqllKA5CzWSloO3x0gbsZBt2T7o9eijK7H1Nb4GBg00k/Gg
GPW7ORzNpBgXhi1+CbHVqQaCR9UwAht1v9Hwm+JEKBkQ0nGHNeAhGQhdTYI2WxFmuKKKnJOE5q3G
YQ5G10t5l3b4bCWUJbrB+mIuhMLQgmZJe4J0lgidDngUwvQWOpF2bnef12q6wplCo0sg+6CVxWfX
JHZFeBZJlVA6+STChdIFKmz8H1R2e2dv9yxIVbbViA9fFKQZLE2bhSvuvc+tAcSCbZNtQfnAmoWq
02y2DsC7lTuTNrUepFdPoY2Ua/yTqYe6NdQTtk04SeMuAMQxwu2J0xewOe7Gq5wHLbAszC+juZmC
vt6MItF3mjXL0buvOPzl0RlL64Kdm/xKe89NtAvd3ljURGLfuSFslTon8XyWJzks2g652b955H4u
a/7VS98qhk2eRg4WdDQDJE8T1VXT8NQ7TG5WItYwBHCkkJhBLm+2TlRGHrwfn/TR2RSOqpetnp+7
apNGyQGyI6uGbtN2ZMgLo/reyO4pbrSTr5hZWOV/BEn/4cRNs2RysZf0LMDRpYeC+CFITRW275oi
AIvhjYCQs8M2tFE2d3U1pPHWrLVxMcn3ymu8I2nXo6t/uI353XbMB8JUvssQa71mK2tRGs2xUoU4
knBOvWgavVU0aNPaGSqb3AZ5Z1dpzoKsfaDTvC8t5HE9Is9TSuFr6egDVGJrDjMgFEGxWO1lCmVl
gqkXtGzBMgrKg60Jgkf4ZwZQTpyqKLYwiRxQ58jdQeRK9KPptiWWgDq7QPPCiCd8X6196CO2OxIe
FbpbomfqRRcbtFYlKv6WdCq+ZVGxKZJsbUbmOxDRahXkwbvHeniRhPXOrFv30LgIiwuKw0FEoBZ5
n9q2iWSPDrN/6FSNuriSy5Tq185uKGW3bPeKZRRLRvMhcjY0eHM2UeqJryKYKmcJboLMnUljyIkt
/LxVuuNL7e1E0JwzL264qdsc72ZPkxrysb75cdFPfQk1P2JUh+vosvwAeLQhT7Ne1VM6kAxl1Fvp
ae65NMlknPPt0G/Qz0EuD0u9PgKGWXhOlR5E5KolgXFMArL/1Pm9uJQG0g4HR3ZpmZ+KNCJjQFK2
9EVbfdLYyJzhlu0Cu265+XtxMKdmvHdHfT+0fn7PGta/kwEhAVFdnRNHFstU1l/o1MB+yZoN0Qrx
2vGCL1FCZPUQjUgow5dmzO5GUG/OoFdvIPG+5kmq4O/zoVP+QlIm3U0W474Zgz1uVQoedRE82B4O
JF28WISCHFGY1HhTvgv9UyzDdUVhdmUT8uJ0o4/8zn5P43E7geLbNw0wlDzQ21WFzrgt5SmklrRo
Q5JOLBChs4EP+ajl02+hwkkVSt/q89+qR9ddaUAzDOTUdHkbfJBrx4KdysaNElgiidGLmXxtle59
Vi13iBQJKbVgXeJbXOetzBdZE63Yt6LolJIsylCejdS/D6QMP9BZLFhQjThjyIMzqPEuPItkTyi5
TDbGkGBR6eunGmYYxFqgGLiew8hN76xs2Fmj2W+1TE+2DVuvpd2qfs2S+L7xAujYKsiOZAsaC0il
LMmwF0YBm7bEK/I7M60d9rdOR4oU+cDsjNiwgn0/ODhiyzS4n0Q50GZzweUQdYZrMlvbCmOH5bar
zOoUzq1YnU1C2z1SZNYhQd/IhZ/bAnM8KZyMox74xy4waOsIda1pf7wruCSsF1rjABvppZJJsEEk
9i6BCm/x2mGqaEqxrQz1zaynhoAnPkors/SzwKUnrbS+kpJeX42RVuFI+ND+dpoLw4dB0r8pVk1F
o6x5ac/6bXAe2MNt1Ki9hzQzEf+ZrzHFoMGjZEscL/7ERVzY8uTYtIZw9Bidce/MWSRC7xHWTqpa
sf2zdHx5WJstyNuJsYL33S81qcNoSxtCn8UaK0J2zeU43feK9hilYxoU1Sn1YoILy35vV26FLwWZ
LlQkeYRvr1qi9KAmOFReUa03a9MfgpesA7TZOdoxCcklc3AN2nyOC4UakHA97TVISASl/4vXwCgy
RFj20rBp0OQVtEaCEFN2fc20MjMwwW6proExFCtpiOjgmDqDX0NnkrQt/GLsqmADwa0NT6YJhkPv
SpMBEKAjNVfnTi/1gTcUXW9Oc32LnfC1tez2cap01gw9DUM/DrfagAIUcuN07uK+ODmswmnqPWRF
RjZY27N7dEFWOzoEnCobUBP2UOOZzoPLMAzBRfj1q9vlai0LKNC0w9bCGLo3FYyXkI0xw3ClDkKT
S40bYaMrwlfg/7b9S9MWzoxXg9uafMZ5lC+s0lMnq4y1farr67Fn+oiaU6PRkNa5D+yvUe7b6xZ0
61NQV/WiJeYTHV9EDoSK6X7rL3Vuw/gRAF6bGaiJep8G18Ea6mQ5goPDiIMjwLhXE7G6mUEqI2Dw
u6mHLKK1oMyMgMkKDvHV9TFopjZuqCkHXRknNGqcz5KmuKvEoaaHkvKnlrpOravwNXgVopo2Ib7u
cnYNtUL2e+5kRtWRYqwZykOXe+cqBHhfYZpbDH68byxUQpmjFRsvf44RXeJqplcz0O991F1rn+H9
gMee34e6jqJryMb10HTE1rRyHUwW0B87jk410WgbE2gxK1ISaKb8NLnjJhbqS+cDyHFIN1qN2maY
aFs7ffvdB4uIlKPzMMAgMm4GNz0ZDjaryjDDLZQ8sYJyhTqdOkM/YSXl20pEMaZ6mx38csiD4Tip
2WpQ159zzCTEwVVzUG6O/G6s8DcJoskt7Ho6cjB7bsGFUfxQapUPKgpnqpzsheXsXOIH4VN+GT11
sMfus5YRJKJrzomEnfzcmvoaOpACFCQWzaj1mzmmaNEsPDdzzgWQr60y2C6n8btb8BUtUX2sW/jv
BIZQRbXYDFXzZyydkfiMyL1LsxYNq0cSZq2yZg0PlHbnya9ydz0lJt8tuzMOYYO4e1ROvSGQ9RMz
X7ToaiYlclhgA7Iz7GLtmxUF1TLGWL6ysW2r0X5WkDAN1clzxiBuO66/DRA6LxF87bDCkfYyVxI7
NxjODaVuOlHLEDLJpsGM6tVEdep5/GlKzjmF71Vv01jAQnOo8fqs0sDdkzYlv/uu3KSk6YSdCaNR
HzcYKFfuYBoXuLWbNF7rE6+5sIoUKQlqCZ2EqWtud6zDSCPvS5ZYFRr5Bd7KeCMy8JqsI4tVHvuX
PuW74w1F8gTDtH4wJvo6yqN2QitpMYWjc7ItT19GRZWuAn3meyAV+ZZTaJoShqqRxt0RUUO+cqwR
AF5rJMeCHK11l0ViHQW08wku2aaUI/cMil+9wn8NpM6egUlrFUs7XxViNOm40aSzS+tdYNEUvSSu
B4/lRlljvUY7FaxSoViMEb/nuiUfOvvDRIbfnN5EuQPQHHHEM1WlCWA+7YDBMi+msln3yWzen9pi
czvkqRRwb6rubgx78lOSCFsZ7owNHb57IzPFRpXBh82tQ+EnyHbKbdaDnjqsRIe3BPm8dIAU5NRH
scqI8RLl/cZiO+D1Q0syDAaKnkk4avnqOfVcJQtJ57G89osCW7rR7CFctnVls+xEbOQHebcsiUAC
sRBtw8JtHqw+6QkzY4lG/KDuMvAubORVFy3VPpe+0RyMAvmDnQ2H+ivJZurOZ3G3DlLUK4YXOrvc
zY6whyr6gEbMYoAMg9sh8yG/5GP7uVQu7So2uAsa4y3kcsoO1DL2Jb84mUnD7gj90Ujc34Up5Lbc
jfehm7Qa24sOKXBLz6caGsK+E63f0knRzpgljbXTKtSQ93x6KHFVazETF+YlN7LvnSqezDS1XmEH
jr1VPdjY/7CGeDo1QVGuB2w2az3yBcQaOz6ysWINZk9YuXgPDNyw9FKGt6Ip1kadZxtDay+R72jo
hHzyPXADTxO1kR6j7i2olDBIe/N1SzXne6jiuxKmyp3lgRejYPvkNrCCcL2WZHMU8io+hxYS8TzX
n0cw4C9GJrbMSv2jnJrPeqWSowtKZzGHbMZ54K6iiSyx/+LovJbjNqIg+kWoQg6vC2Ajl7vMIl9Q
FCUN8iAM4tf7wC8uWy5b4i7Cnb7dp8mEw2dem68cmPjquhB2t7+wtOmoVR4LEE45Za+MXHG3rC7Z
BrQwsicHbRjduFoPddNWCNL6V4eAFNWVykNwRzxgt+NAXUjsE2R3ipLVrr19i9qYnlMJPq3ULRVZ
Yn0TfAPABlzjwZWdBsGIbDMDmAjzFvQ4UwJ0UXYJcCJ0j0GHWP2UGC/OyBp15E6Ppg2L9n9p1v9/
N7A/3VeB9tv2GncrzsjkCnUrGbeqPx6sCS2FYU/+dx2YlCsGIxP6skOL/ZKqdFPZIER55Z6zT/bu
L0kTA1qi4ASyOAOK4zyTQXsoKMs7a/761/Jccw9z8VBUpnjQW7bGtpa9YdBN93pu0Arsx76LSpqY
jvVju344aP2zxSeNkTC4pdxTh1x9BPNgRlm+cEQRnCdzA4V1wDvA0S3HQFCQHtWn/KbxAqDxVntU
+jLuxss4SevX4mQngM0MBRDhDiyW3ddaiAUjTwCoewHHQ8VRmHt1G9Yzdm67q7FbdHno0X7Bmojl
nVc8GHIE8UFhLhFmAZYNqIL0aWIt5+5VJLO+G9rgSFCFtbUCkYod6wHM73yxdfqlIXPz2vIXugvN
iK0lBVzDXIV6r8m9P8iTm+bwCyWsrKFeTsaYfi7SrY70ierXQBjvI2P0vvEA/GmTs6X5uSZxSoX6
VsRmmx8VlXcvFCYXVdKG9GV9k3flb9qqP86T97esGouxzUWo8ulEmrRjLad3qpTL85jxW0+VbGGK
lCD2vP6U38p8nZ6cUe/4HjPUw4zGhPLilT3vMbvxdgltYxFLTe3UcdftJlf+uHh8uKaZxfgwncjR
leTqI5jujfZ1/Ak4WLOMOmNZqmOrQZhRPj/uQMo7ChDCsIgRTyXAS4dnETQHfLg8APIGUmd6dhpF
tudc+1BlV5eaAJMgPpEILFxnpxjmA+n/QrX1I8LsjufhLSf7BBx9yY90ueHNrp/qgYiEbnsy9nPw
UmY6IzVYgUT+HWFcU5z4mLXFXSyl2Ht6xvca8NWZTXlwmnVzOCZiEzD27Ka/eV2dq5olOFVM3c6l
sG5dxvwwV+k/p+Hd5DDwp70Omdf2/tIuVdz0N5fH/G5pecnWKfKJYr++cwzskLk8LvlBjNSFJz5q
0bwZ78l0xyCd1NEAiJhl/oPdtdfaJtM8ibNvUXzXN6Eouu7S28QnV/yJ6wZy4AnNaaQuFN3zhv7K
R3SoVx5pIhXrwzhXD3aN7cs1qm+5dZEjf09EZIyLqfOM7vRJsFSb/s19Mp5UtnaPuQboaezmq572
gLxGG1EggW4qHSb8kr062Gu7QIEkiFxOc4zjLdirepePZRkPeKZDrcgx6TpjBAOYnlWRPjerdPaU
lN1rZdNowN7PpCk37Ay74YUx8q0YRQi6PSWfJXglVcm4d9nblyNAzyF9G1imjoKlYz6zn3FTMm9N
6T37ieTc50/vZY/OxHKmf24kT2DHYhFFR9jVV+Vntup2bPp+3Cx1QQcdn2w/5MAHxV03Pwpid6dM
65j4Mc9VwfRcQXzb5dIT0WLpRIdSj7RZAURD1oqvbdOhFYQ6Q3ZxOWpNjANx/JiN+ZsaEomkNlGs
zRekcT/tupzfEO8cyWJKbIKt3sNGoHV4kc3SP4pcvyeePoOyrnJYsVYXqql/GfL83dUr7jZLjYfG
FrvAEXBJE3YwYzC+i2T85TDIRhx+ewTWAqNzQbCsHoL9uDwauFCZCqkQHbWVhg52dbP3b+oV9cvG
1Ea1O0PebV0YRKP7Tgv6hzZNIPxZojW8HqKE2nrHhjfesJGghM4HPC4/cutNtHCB86LlVDtj3Mrd
Q1nZ4rGovE2TE8g5bTw1NjsxZ+Lcanc4HAHqPpWateewnsXkQSiXVwzXQlv2zFhAHDWx7Fjj5wip
+Kz+/ws3qnNNpf/XmlW1L52pO3feydmZfVc8KhKq0iPAxUhk4POx371eqrguHVhvhTgkor1hGLPO
uEnUqTBZtm25TJmrt8TN88dGdZA2m8cm9Y++PpoxBazXMscWw5kQ8hUPtf4zqN246dv0sJr4fIJF
xW7RqEMAzTFkhuXJwUsoM9FG5TnTnH9ZSwK73/hhpuz/DD5M6tYcEdTY4oq84HGXYw3rKdXB1TtU
mOIgA/C0XWZ4WO0C84vYZFi2BcS+nFpbdsyFIVeASyX4JhMtOc1XJlhRXUnGf4wJayTaWRDT0gy6
q+OHGWNHL5/cQDsVXtfzYDK/1sAeY2+Zrq2qOQ4BhAL9kY1Xj+VWNhhAeGjtrVqGNo0nw34U4sUh
J7Pv8lXDUDUdOqgkiGxmAlLY2Dn1L6M07ZtvyWeZy8eEzbHIhz8z/TDEOrCcl3SkdDTBFXryezX4
VnClfi28ZHeMDH8dSiakX1k3Tht7erKrOA/aejtxHGizueuk7El41uyfvc0GAmRgM5jEEDI1GJZ1
yBG/P3o9eW4FMYzud1YkNdeqxzs9zgAKYJ+edkZlWpf0ReuBh2f5Pqk1LTqVSZUeuRuoi5sZO/LK
X+6gsc5DP2W8Was+ZqMEPnrJNM65hNoLRVfb4CnJ/0++zI4A65ezZm/0J3Th7NArCqQ4Q+CXWWEe
toBvoATRwZBNETGI/NgU5mFpOI+xiZsZ8DSSqV6ZwoiWJlK9x0zuiPNoWWU8KuQCwXOlc6l7qbdc
X1kAWuNmpf5hcdEwcVNTgHGaEp3Fm93KMxu459XXnyh856WwzqziVMrjHENBPNBzkaFTvuFZuTk5
Pn/SKTph4+rTZKAMR4O0XefsC9MgvO/EjBFNpFeomU7qkrrQlgqVoL8U+qjHvEAusxDBycx1hoJE
e7Zxip85nvfx5EA4HqzsllJ9FfkzxKcuJTlqNthg9G29KGT+YRiqjWyPZYDa/nSqOvkB/6q0UwqJ
gOkp01p5UolvMtmEKQydHSygTFw+8k/FJj7svZ5hzAeC0XIAyQptCpOt9s7HzxWuxmDw8YuAhwvn
wM4LnMeK8GI+kdZnj3SqJApSPW+oBdZYgduye9U3vTYYjX0pCWyguhBY/+oxZrE3Ay1ap+kvLynu
rm+8jBouUjP50l04JYkxGtHUptZrU68hk9G0X7czfpVRxoRF6EfTU+OgJva/ZgcDy3rgo2vuGVM5
/rTcuBYZ52fcJnowd2dRSuvFW2v9aHEd8qQdorUUCrs2LSDVsv5yrYlpCYUq73kM1sxPPbpLiKU1
YsT1It7SB1g+tKbSmcW+awnX5m4CH8Qwj06poCGb5qfbAhq0ta6KtZoOWceRaL1T+a1cBfkyqH80
pmQ9SSlqyeDQgkdHEmEs9ribIiIs9yzF+xYU/a95YcgRSnRvbsBHr7o55T1j4MH3IEDMtNTrRi1f
ABxr+A5VZLZFQDbdE3cv6+KVmP6h720401gMKq9q4hmZcTb8JkxM+LVJnXDiqb8gFE9k4H2kbtvO
j8Ks3zpvgmUUsCggTHDGNI8hUp1WrUliU8+fXf9305tGZGdsRMuvblkwVrsTgyO/igkl9Tm189pR
3nzKJ++dS8JH8k+hsbZ4DwbsVEctWPAJyp6YZ2b+W00J+T5BVDGZb/ey3ZCiLTZEQzR7HRP4fpn9
X3XZsW4uD+6SIMIireel2x+8qWFZD16vr+9GSGD1hcwBjP0hzfYVfSSR5kAhye1fqzvzFWEw3832
KxU1InQX58HkSUJAgw3/Wp/MNsfgPQPigPWLSYQFdcjbIaOMbL3nQE+CTGfw6XCr/89lwix+GMbq
3RDeG+OooHCI6bxY7H+iRiMvzXFLw0SrtdBVs0pu09z8XlmE79dgZavTFIcxLUFk1M7VWhtnT/yt
jpKse0Oh1nbD2LTh7BfW0fPzlzkonChL4DExGqUQ8Nb8MU27i6VbT47T17dBm+7rKr8kHLRdViLH
VPN5UgDQKEKjlyrx8D4ioB7Uxeidl5Tk0pmwj3lIoPNgoWPFE6QKhiZw852EaxQbiol6yQUx1WY/
uoR30InkGf3vyWBMNoIeu/HAqrzkgc47Gi/nmm88UuJVPeLkA2alEyw2/2imk3YhFpiHjmP1EQYm
54JE4l5K0MC2TU9v4BQxMBWYYBJUvYLvSanzG0i/6bXxeTkJihDQJC40wunkueyPrXQG4d95pBSU
GdMIIF/9rQcOP4sTZw5AyMoDmDqP1s3fTbr7kmeeja7XTYe2M14NZNT9qDha1aw8/c56mjU6/PAQ
AYIlfxtOVt1vt9iTrWbjAURg6IzUI/TdgmHHzeTdAdQBE++pTq3Ixt8SNjmBDkOeGfsYcKADVpYd
7LNBJ08Dz+qxU1XsmWhNFONaD+0vx8AokG2ID+JXP1Ohm3t3gJaLkzrd25r2uzP4n3QSjQBM/BqT
wQchhO5Rs4TVTOrHdIectlzeoSvyNEYiCX2jO5IsG54a4kMch0AciARZOuHloY0O7283kXxChIQ6
34WztfAOhn6xy+oMhmo67EpbvC2dQEnzxZ9Knfr8x9TZgPh5/V0PJfUvE6e7hanHTvxfRep8EqYn
KuVD9kmH91krUPcWjiiQGcIgIJULCDcIG49txgRUoVL9QaXcfhW2jwcF7zf3WxGlLY/LoaU6SE5s
Rtz0DkuCtbaR/zZBrzwkFZR+5M/HZJh+z8tc8nbxYuDXP27meAcDw+tuVUEaSRfy+EqDgucfOEVd
6Ty7O/isZSPQK4LEOQOMkTxcYG5lfB+tjLUcxjE1ijtm8DE0LUXdssMI1rXnsqanwvfM7yCfY88i
vcNsVGnW67RMnE0QwXZVtTIoza+WvpJiqZOAy9u/DHb9jIvwgzIXamJc3QCrNavoe5k79Go9eMXs
j8+7g23OCSe+qxaQLYveHTYADDiNRcnigAW7fXDaigLEVIHh7e4jm8/NDHjHPXnTZ9KG5qD+6XMZ
U3zlV9Knto0DCbaD6V8yvpumqcfTepHt8KWlWHUHOztP4B+YL7k7HIDYRp4cx0Z+uGgWdJLw2eEr
Jh+o12A8iaSwL3f/FpJz/MrLy2A3ny9nFl5NTN7oDM2rZEnFmpct4qFuvZhB56Hhmt8TfXv3lmU/
l9O5hty78OHibrGO3Uh+3Jzw2vQyOAvLiOcVIkY5NzH9pn2cZ3yqgp/Z3cbm+jfJhHvj5G9u3v2B
zNVGs4mPb8riGcNmkxzsOTuwbzOPtIydFpt1QvNUeOMfcwB7X7GLMsUX1thbuyw4uKgZwLSuWhy4
2G+qznlPeQpYQc4+x+g/vBGFo2Tp4vo0sWJ8YG1DTJGsDQBi00qwZaLqLq2/FScpujRm74UeCwpD
2LxElcQzNK0cFgfjrFW/ldUBSHS035xuEcoV3bCU714wHiBybRsUyx+BRD8XbG6jPlF3z9detm9k
TVfvslrji/o3gNrcc1BHvljw5NISzrGaKqic8dHpM+NQOAX47RV8R8bQVU98T0n95FFyxqdMiKhY
WbwlMx5+8PVX6TyzkpzjT3cdsba3kpqQMtg14w8CO5rD4shjtRwAgiR7MgePk9+YrA2zS7KgqjiF
GXdkf3iVEeoIxhGP7xgJY6GfmoKRiG3UP8vtT2pYsx2S9QOCNk4Uj9UJu8MrtQTc5M51nMS7XBn4
A0SMefqoHGCypbBjz04BDo74GQx2Bu3MNtyyH302OcJRB9Vrp7rnhWzl6Ry31GKFTZH+4+CHIoKH
Zudb0NSWLv/W6+plUIb9xj6l2SUnS4OsRm7yDh5P7sug7XjbZHRoquZzyS87Bn++0NlcccwVFKBm
3s1vsZalLI0th/qFIHD+WF7HbDZvvVgr4EfWCWyhMXNHBjl4UA3Zi5Qe7dP2zAuBa5Qj5u/GQpEa
AsrBW5MqGYaSjvTwwKPabnw7StOVsF1uG1yoKbByFwuwNQAYtOU4HPIxveIBrI+YmPeVC3ky8wg+
iZc6Wf2jy2J2D2kTZYYLeBlxHLSYxIatvqZa5j8c/6ZjkKPBFhR7rS4jV2tx8ABczTPMmt4tWsPC
rDOWY6txywNkCbNBWDdZZZ/14C+0k6XlievE4HBYd6GsJCpudbUgh7LUGvyd0IHiDIsRtXbg33Rr
flEOf1xct1/kYE+eZAAY/SFmKZZcTb0Ru0zwGDYrxL7cxUAyDwmLCRT+Hc6hlmBndmB7+obK+mlZ
WnCWnOn1CjOcwDRh9l62U2ZPew7XW4vgTCgxtSPPMt/7JEH212x8nPXwDy5Fdu4UoMqVqMqRWcjP
LlLXnENfT3+yNjGxLwSntFKYe3QVe4XNpdq9LjyUaagbMAPjrC+KwIycymG28fwTeq8dUiknzsny
NLOSe6gz8emvY7Vbpya7E6nkfCVPORGdO5UKObYZVe50V1BhJfYBXR0nfJhfiHFhUNqoDwVFW6VJ
vUBf8BHRR7NrhX4iRsbPDbnVR5p46XTeADX5PtzYz4g8ONsKte6Fq70xh+7SFHFUm0ecmLr26Tp4
pH2fMoU5u1Ivlz+Y0n01XVwMLhItd0d/cXVBOK+yNvtPuOI+uZbr+seqIscztuRR7V7L8sPs5m9t
Ka2vVPgesoXHKrg2jMgdNBlqFOPsCAUSne2vk4Gs5Xr9Qef0v+Vq+n27ePuJvi8MO30Xd+yMd3Ne
vFG9MOCq8R4DVmSPoy7Oi4X9HRjuC2C19zRQ5kGbqvYMwBta7pbT4mREQHX+9Muvlk/iV5vAnUm9
jgR3R39228BmKm+FcKt9VnLqZ7jMAA/P9s3u4mxqzRCeb3CYKjeFN0QhY6kGIHpak8W1Z5wc8CeR
ZTC9KKqCK4deyRWHA4UNGko7QFptbrXIH5AK7UxI2h8YqpiWziaA83gW6qS4M5+xM5DdAbQ+DwOM
WweVwXWGHeUBFudHwn0jikDrTt2+mJejGDkTGAEBQ7P/bdHzqhfAhwuYMrt07QSvKcgxAMv2uZ+/
4+DYPjwAtY5uikMLtDcs0mJ6wIX6XBEMu6jcONorHk0rDZ7UFuVjuPF2nP30U2Ubv+0Gmj1yPn1L
W5zYzoyrZOWnYTan5p3eSwAsRPUPqimcK31Er9OA+JYV0x1mYPsIFzdcCxi5zBo/tA1TZE0nc8xH
aBN+wFBszsI5giX0kfwFZIv2D68h4qilx1o2zdowgxMSTk7gsgTBvu43VFbWLA9myhksnw/UJB7R
BQujsmF5sWfw60GicVnjtp/Ldbp0FB74LkJTwW2f6EEOwcGk5SNBr9v2aQQWPgzL/Wv7rmDcgLze
kjIfvNyKezywKJaMGuujaByT8zCbHbPuj8ZKOVMzGGKv1vafJbovixZq9Jr1O9PzJUq2qyfwkNLN
UXwismhnV3O1SNp4Vn2S7ZHtIy93Ps8uGNyPSYf+58g6HhrPvg5fVWD3Z/RmMtCiabkoR+9ApCwN
e5vzcNYl8jQTnopdVuK18DiE8x8cEDieSgDMsTPbZ08GHwHRzyyrsFGm7WWpvJEl18SmaLkFLFZQ
/+loCBS90HrOQbjyP0eoTg+2f6j1YtlvQk5H/d4xeMYlllDxq42b67COBdbDx4wARF7wW/sz0nax
geuJe0dNnh7TMmCXKtxgX80Qu6Q+7kSrj2c6AknhBsawA28QK3N1gAb1tJcT6Z0sR8UaPdPoKJIG
BgK1YDTwijl63DjLmcmaa2KoGC5m7dJZHM6DLokLXPeRtVXP0rTBERVo8Dix99GFa99XYR6T9quY
S/sJ/NhziQU6woNOvVcRpYXzUibpl64QfXu3OdliYkJrjLOv2z+gg/4EkNrXOfB3zm+cAT4qorUe
fFWEAtPkKamXl8X2t+f7aVmoNx1ai0Y4vGkzCtqUU+mYIwIcVwuDjgwGyoUdeiS2omiSUJE5U4zZ
rt59aFoXvZpynrr897/z057N+oqi/ocrwAuttlT879KFgyaeRLDJ354r6dLp0D1wL1P0krElsKmY
1rjqbM64xPQ5LefJdQUsUAf4FJk75qtV6Afsr2+2VOCnoXLvXH3+owUTKyjNyEJR6m9zx700QmTf
ySKPhGArXJzR4mZcyTBY/KY7VebqxW6p/Sod2z4z6RKgbnkT6bTihI05OSzdW6rkSu0PjFuNzI81
4Ln28JTRAIhRexx3kKn4IgwET7dm0Toci1E/duWIWdMe/sC9gc+dee8rFhdnTOew1axnjLloqmzs
aG7kV6CsvJmGc+yFaneSpVDcj6j2HVH/iGzKTEECs72d4gZFbOLo90q+T+dJl7uxIbXpw/XSW/C/
9Tdlne5w1CJslO+tonjvi/wVYx72HEkRq88+nVZDIidzSc1imRrgW7amXOn/ME1jqF0bDnhVz40E
TJjDcXnPtSy/+NnvGokvqnFlRq2ozSsOfja0+Skx258c38wN8WNA8OTQ7mEZGIxi3nlmJR+5iJm1
QN/nKDl8Fm0XGixuMQVn4FSS7qOT1KdkkxMuhpHgM8EjZ7bC5gjey72ObYPukm/2f3q42jVxlHVG
/BkQ7lKBy2329W+2WDAtNz9RNejLsRH2tZMEPBoVNyUOQEDQ48GbmZz9ilRy/Yb+YD+IBsrtpJVD
WFTNjSg6DMS2fyOwbh1crRWxs7avPF7s3cABNKq9T99kpZpyWDga9g2/VPKItWeVM6R+k4krILtq
rz7tYTQoRYJLKbTmjZiSnQYVOcxMHPyw50JOPmddSd2NnGPqRdcoYdGOBAyK34af1vbWxSBWuCPS
BPBa2pdBq2MWosmxBxQyLEHM0Ad92ZFLhJ0Gs7aVvNdskY+TV4eUz1A4qnsr90JR7IeieZgk5wCC
+Dkx6AO5d2QPNvUISFABilLGrgYP308YuAIY+DhfzqIjcSCy6u885YR0F+pS7Ky+rk75RQ9CdQjS
ZjqbLJCWrXB6a54e1Irx8d5QjHPVPQ8zpukf7UTQ8+UQ+aLW9D4a6XqaZfPJymhB3v03p7iRITBi
ASE3PnM6CcdeHpYs6+i+CgGhOxd9eILLPt0DkgXAqUGkeXlS01NJSDobe4zOOAZXcLqriwYsBcp2
2576ZEV0NzJFH9dgx4zxFOXZM2igDV7OIQFJvOGE/u5Oq3HB6VrpwHT7gbU2O6aMMgzc/20h/HMn
rfHWgvHj0h5OCw3rYckodB+66UTns3NZwIXsrPq98A33wkARpWXtHv+vaKTRe4mzARNmvjHja8Ao
bOwkr/jxCWqEdq57S6OOGKuDKxMZWVtnS7fmLdce2k7SLaGJf/e00skVmoCw9/MIEydFEr2ghN4X
UizHeaHYgebx/tg3PpJFGszHfkFB245n8cjqKFSDXmHLo8k+kcM/RvD1QhxVv5Ay+V0YebHvVqxE
u3JrEvcRoiK967QL+yY22AGoCYg4X65q6H6Zg58sWRwOZk4TLmr1D5YrjYiTa42XZwWslZMxNOzE
ufWZd/4mzF6cRkLVFMC4V8to2sNokLPQUYPjphpcPML2fCOESX42TcRP61EBxHNP+eXrXFXWc2Z3
x9zMxMdSC/OhkGSm/v/HpDP8QxA0ko0D/9bhqMlEVdA4xWMHm7Umr2kzOsCp7fFCL9+ZMkt5HlL/
qmkpjgfJuaCSiTjLxIrGDYi/0vSrpdY/+BfZXjkniyb3fZPIXzPGMdrX+m9afbIIYZCX7+guy22h
FE8hoJzNjmMLJW5qbzSHVin9zWPTGVardU6ob0PHqcn1hzScSLC4Th/BDEeYXKhSahigCL7Rr1Z6
NGJClRXxkFH3lg5uNI5Cf6JRu77pQwpX1NAuc1u+Fhu3VtkkoAaPZzUcWuoWtCshL48T0mUdS/Xu
eyzzWbW5rEDkhPEI3mp1bWln3Y5LAE6Xzjz3nLGXuQ44fGahT48lAkMtHk1whSL/Um3X33RJra3K
3bei/cj8zwXKa+W/CnSJFW3Eq5kQJAE8Doq2+yS66mH0/Csow6Nt0HYgP4GYH/Vxxa5TXZhHDgJL
buu/TkmC5SEjbxdA6iRJ1TMPenyb9J91bErN6VDRnkBTG57CzWMd7AhGvTWYANbZj9wUT4h5Vjx7
dSN4NVjx9QPUAKrr5q170CLKM3ekv9kRzB9Gv+yGXoWQid8TdYFA6ZnipNFEoXfZ2SgfgVtHioWr
1xKLrNhYzMq69COJAqwCCFAPNRk2uYqo4icyczf0248ABawFwIHR/Nxi4p4p35luVo7fqXmcst++
suPW1I4t3TMJ608NpJWxfGo+MhNFryPT9+wsxPnkHv34OOkrQmH3mTrciUvaUGP2WrkmC2L2EgNH
KMxzOhyVAd5F3fUPDSWzHD2IZXxrrfvMdx85yotH+0MHCam3KiwpGAGqd2dhD8ROvRkarmdb8DPf
tHeRmy+DeHOc+gAXK6b8PdF+N1D3jkQP6uzDXH4J8D6emNBHOUZonBdadv2cqSxaHlrWhBL2tvpX
EdXE5QwGIVy6CVfVHFE3iDuY5qD5t+e/lC2wBoI5SdSP8LsC7c0zcG8VV0AHZU4UP/+iCZyUebMT
Cm/D6occ7wWeKrzHQTvsNNnsV+SQ0ud4MZz5jkM1wr+maSKnTRgkTcgG4gNw4G7Evq3RX6csnAT1
nW0Oie1H7LX7gmw8E9Csf5Jzg+rKqMykFwQvDfGJproYSGnwJdgnIb2n+D5ounenuLVogowGB9O3
LVFBWMiqOJO3yq6u8/pF2zUuxJDm6QMs11DnY1zdvVY1p9yj3wgtzEsYlQmmIoBdMVgeVoAMKxb0
tS3DvP9JkFoCXsNj/VLSQKKwBVa4/ezk4BXdFw6OmFTZPp2Tt8YcDyMoLzXttIQDp+3ugZatxrfN
6rlBDy3Wv5l0L6ZBHZhzZaOvUQU3sPYzR8KlXcp9z59lmV4GNkC+oM2q2SS7sPCpa07M2KqThxQW
GsVE2MrkqXDtfZOem+xCyuzoWsxf8y9c50fB9A88g1nHOkksG6P7W7QvhfGtnPWgqmeqHXdF8Gqq
v72T/bG4Zuv8xyHIpDdnYG8ORzRXfTf6RZtK/ETdceCjcl84/EagMMLySv/cSQKYgdi1MwiOsGFk
t3DquODon69bsAgPGddS4Xos7/PDRLBN5LFGxtQMnoZ++Cwp+JsRCVhnH5dpoVXxXZU/OL53JHx1
FsJZc9Ora6OosiFekJps9bPHYgMijNzozldfv1Z4VmAdQ+q6ld07+LAjro9H3TnrWFST+u7L5mCU
C6uWa6uduUHConggAhGO5hxWrzblNuvSxWMmw6Q0wt49+SVtYMd6E0ZnOMLDr20NLooHjQ0l7k3d
ufbJgU0yltdzMRdnDyd8FfC+65HB+LOlhKVbIpbZiMX0GxtqlqnrhAWhmvYjK+1x1UNDe8D9d6i3
UoAB8yxaX/tBM1ZYHipsDjW5SoPv4+hj+8x5LGoEjQeT2Hp/zOGSt8vPtg5U42erhndFAimYlshA
F/WGiNzjUcMjjHkzItC5Z7kZqXSl/eWDLHJrq52FZj4PNCSbYzwPnKRqsB7d34xtRIAoK4JHChh3
vgRCOBWR7lzoytg1MPVoYSOCdp06j8p3Z9ezs0B5QDImDOrG5USYE+Nz8Qi85OwNty7hpivTq9ee
qCpUpGnN5QaXh6zCsDOYIMc87qAhOd1ZlYiJVA5LZYYyyPZDxUZYcBzv9wMQTVKVPOD3/WgjW4C9
KOL6LxNQ6LIN0FN9x+udFQ/fd78vdWoIaDvdASAdsE5VCUQJgCNYFttJPdepfMrA/vGmDqcMJ4GF
/aq40TDGp96fGXPDgESMsDqkSg4lLFaXMj09zUv+RJr5oHO4wYKAUb+DeHZrMLZiJokc/EoiQKkj
CJ24nxTKhIRfd4JtPaSknUyfKvj105jENjbTHGu2yXxFYIJ9gwq77K8xv27oiRysFcs1NiD7Gphe
3zH9eTFX2sySqcFSWho/esLvU3+0Rr6v6Zuye1Ij9Mh0LTtQcut5MnOceALqs3MtiKY8t+r0CYYB
h5JoFcm+pJseEwjtF5sHBv1iQbOXgL9ZjNkG3BQNLNafLZtAMPwqrf5ETeleFcbJxz4yGR86KRmK
okbxonl5qHUNSXz3GvgvVaZIa/eH5y0c7i73rubdYGlvkCTYSvES8XdYwiZetevmyzqnlRPndnrt
tq3WZrMapuOM1wfL3gR0T2a4QKrqCIRkh0R/6AB2ASCn0bV6EeVw5owc5ua1InbAkZiv+GbdHcoA
ttV9DqZhzyaDI7jzNPIYn7mpl/7M0naoejJRZaSZEpfKyNzKAY3uqZSGWLbQH7r2C7OWRxR6qA/t
cipr9mOAY9n/o4C9CvU4tD9J/2NNH1mHfvfmzfoLZrV9Kti9cGxXaRINkjB8uvy2l4B/pmTinzNi
Juc2lWNHlGp67aie17E4SrQP/bnkZ7S5U9MePf1irvLFcO71dJ56FGenuvTWDc/cRqOKq+TeNfmT
XwNrTy7gxmM6WqI6bR6KxDsw2p/r7Ng4+q/M/ZO5dqjCxH/y+0cXQ1LtBbjXZlifU+ibLVWp3DWs
WCi15I/LsD+0R0shUNNoZkGIk2+muuCqPAq/xFSPZAZj0/+x66tRDycP+opblntjqGEqpcwB+Q6U
QWc/9g0R1CyHCKtiwe1WeMnd5HGfVt4jxLDP1ITOUQTEV34PJTr0RjVdMN1cKwRnouh0nOz/4+g8
lhu3oiD6RahCDlsiEGAOotIGpTBCzhlf70Mv7PLCY0sk8N4N3aezbLl2qkyKEbEb866dg5DJcK2g
rQpPnZoh1P4TVsVmt7TP23e5+6eC9omYb46xgHjjPZdLb1am66XATwUU1pAzBuFPvy8O4eqkpcjL
MYkuXOPdDfS4I41GoGiRa5gMRJAAcKqbU7xdtK0oQ/hP3puWugn5AQO2/typzDVmBHPzW5RxTqEH
e24noYccaTZdifQ1tP6F26SYEVuv6luJe6wKqlR1eZ5+njB7KVIC+h9PXP5oxfflUF3lJqEHsXqv
nJ6mEos3RN1nvJxa+GeKj4TJU5Mqu3Z9n/SXXP2dQkSKArAduHfg3ioYqsZ6LUvzOlnlZjYFNwqF
XzVq9sXKblV4oFEntpTJRKH8CgLCLq1g9oMIeGKgBjjhQSJNbWEHVtlGYMGiz+GOXEiJIkxXxI2r
J9KhiYWjruITn/exoX6S1wwihJ31zLmui4eqknEaThuoMNTDlPjUXZj+srg9m2m0n5fsHTUV1SnE
TpWaXzVe1NuCZHFZqHdA+yEfEdJX3gpHNptDhR5K0dvrGkcMP3Nk3UwSQsmxDPrvpruHa8ZYqLqD
wkUWqqAuQKwnk6gxxQdTXXeN3m5xZGraodXioJqXANtPr2CBWAXe/QONynapJF+AWJie2zj3cr8R
MyLgtQMcUzcqKAhDM/pOUvFsMClgRRUAH9226ntvnay420Ay2xh0+xUlhlUL3IGscEZT80h+3A78
m1rmWz0iPqvxexaUZDY5cfTcTncA7oSf9SmUIjIZd/uTtlyHTq7EW23xV61za5mp8LOwEDr27dWr
Tsp9WjEDkrwQHQYPi0JK3KhA4vwWcEHXqvySl+Ud1Kkr0vwVKg5LHncRqpE+gi6Td7MaiJWF3pOf
Jc0S31h8U4OJJAwuiQ7A+l7ScXwJgQI9+00R+mtnV6LOuBzKCXkDA9PkJwh0CMiTOTPIpwicnKk8
j4biaeq66RFW9/l7+vxR+ws4M9bKMfS+BthbHdna8FBE7BWtQZern9fh9lSESOOXbih77blbjD4X
he5zmJ3auGorXu0Frxo65/eySDnLF9tkgpfoiEBol7pjjdU2TPWdklCQkuvdn3Iwj5l+GRdItaz2
LeGthpWBvcbj+FmrvSVUW9ls3zoWUSpOvg5YE1aDsi4CRu4uSU2+DD045RxehOMqjPdpLm9JFtJn
gEJfS08Flxs3nV8ZkzcQnGAyxU7CzxYbiVEQOCejnjf4roFv/LZQgCHkOBNY765JdnMHOmrarknr
Sdh/zOQDYOUhYr7XrcEwsVZUL113a9vrE/8CYVhQL4ZyWmmQUC3kUNhnyuRYd9P5mTGGE4hFfyMK
Z72CsW66ZUgHDJApewJbZRZRqLDFdH21VPQ3A5KsHKyxiEpXVCuQRAjoUsP0OaHdmWqCMq6kkibk
yV6epDh2eQm/mywFxSJtYt6BmrOBYZAny5Ezpa+VpG0jBTF+/AiJ5xMkCCNXOnW73ab62yhtzag8
Gj1QVlz75iGjVLHqKxbWafjiHk2f3gIcj3g7I3SoDaccn2ePWica/rW1RqHEWjDWMXj+isKMsQsE
KL26xCB6mN0o88r2p0DvPJJ1JmW129VX5LeBqTx3qKjaJpAIG6DFmxxqAsKsKd3RMboWA9mhOid9
DawNBfziaOQ2JFppR217kUSfdSVU+h22ln3DTdYlhUeJA5TOZgvzTsGPXllS0Jp5EEoDPTwkT9+r
OJ2QGACNMHdUXokWQqfAkl0XTqd+6AyHReEk4ViYo4qS0Lqw2WUlLFVIs/aKIO5HQ6bIo05db5G0
UyBOiWxyiGRzGBN6fXxh8aZu2s7twBrLseAY/Gao11g0l14b+hM04Ahw5dLfaBPkRgfsFSyyvknE
xW7r7EWOLkAispZty6kCExHqn3g3kAlCusjrt2FGAXIbqmivs4Fi1WOXzb4zsR7iqs8zr0nwQryF
Sk+zbhBM1nnFs5BRAflGRC0zn+mLLxCxn7O61+no8jL0ZZw/RqP6UwTZm9FnXRlfK63eWJa+xR7W
qKCIMWepdhXOqZpZGuydXr9YUNV43mIrxljDi7KU3N0nQ/yrhcgXCkChARqYspC8zqJM4sw19VvU
3bMCJzYh1LHhsYNMi3+6AAzlJ4s/KyuY2uoMTMUJGfi3KwOqiSnPcB4lDn23Nr8iSQyAC20KoJ55
h9fCqSInEwZbap/rNtNmOAVyKcjaQ9/7RnKQKCdHsIJVNaN4BQbHPhPKSqz7MUsCVlOeNrbO2kkg
5sdtM5hgXK2vPFleVrn3Bjx3dRYOx6wcD6pADaZr7aEC4mlP6ghEaRDvSvurjWPqQQbYhTLcKGWa
G9cSpdEba8gb1qR1J1ALxLdA3sieYxZtlwCVIDDBemSaOoCfZV0MTY/hTJhFgVZP/tjzBesLSdiz
GYNV7PBLDEoqOvXTklUYcXaAZ8V0n9DkDp1irGTbOVLvWd0kQYMlOkGA4S5pQVJ6Zqp+F8v3ue2m
M7rL0kXPRRYpA0clVSNOVDScCHkmdBwbwtJEtyuKX7gKI2d58ZU0FZMhhRGLwgaNNKtTiFzhHDXp
yVTSUzTOpLkNTOiK0WQeqaDRmZwaBqg/IFgNVtZNaqGYjmUtbzm/4JGx3Wv31BMUrVNkQrLLWMSw
xH/2gjiqG6v5GSpkPAmuazVa4iMErNdywrzYm82wF1KGxrBdA1XvPGOl7TPyxHykTCm3g0oGjV51
jq7TM1i94mIrP8+JPvvgZPCsj2PpJzw5WmdhbrDe2DfcxhKojyiJD8b5rwROIIUiDQKy1lAhEu2L
F0mnHefrrlYTM8OM9q00+u+6mZi+hTWcfONBl0AOOQmKNSNQN0lG8r27cCYN7Rir4riV+2Q4P90M
hBHiwoCsDheBHKCwv2XzCOy5Ah48iJyJxaT+SYjST0DjFT2Ejc/ZHwKL6I11ObHIl9IVdOw0/0P/
PezQL8Z2GSrDdp4xaEm5pFwZcX+HcXvtdaP+yUE4Q9gKtEEqgjGnthnTmH2SFrsLd3j1WwHU9SeL
xpYowYsJzGuSFJm47Y9WA1i0XRp+qnZiyl091zU6OX06yPhN5yxJ/E8yBBZTK3ZaOV5rFyKFNQn/
pBDXQ8lvCioXOYBc7CzGrxWERPWcalCTV6Gke00h+LRDypBWLm09iVLnK1YoXiaV9twYAbyScLLq
1aXI0NyuYC1+qqyzfGkU/iH1pj9lW0OKbPheTyl3EtwZgOv6u6gtXJAYuTgarroWcegoCeMYxGST
LE52vbLd6LLuXxxbz8Jn5FqZF7cWZcFhxcP+Z0m8zBT4DskmxmYESnK9m2jZns9FM1qqv6oA6grJ
Is1IDx+TAItLi/KdGeuEigqgqhlLSFryiibc2Kl4eoeE5fLaJD+G/C4R5kctzCUktEdp0eetsuby
ZkFGNaLnBEsNFLPNArViBE0UNQN5wFyKpr+o1lScFsk45nW3I0eb0w8/blVLzA2hkG9GUo6os1SE
un02eGktrfjxuTfnWJcYOWSk8pYY/1AiTH38BQ6cA2ueqoPcv48QxENl+s6VxjcTbr5GjrjZhT3a
U0KR22BlqGh1hjesylFomq0CTETR8t0yrGiEIazpSGCVsxI3DE2vRdY5WO92VfIguXsnyYObIXqN
xtxrDQV+xXerK5AmJURNqSsh24IdYMhwDeR/GsDZVq5JwsNWSuuWnkr4MnZcgSjkgvaxHbnU657K
wDeN7oxucEkvXs29RlQi+nuu7eqBccRDQA4Kl4AZ1uKCWN605FYl1jf9cQGmRBcr/Fjfs/pD+gNT
1M/yOb3gwbLSCV/NNkOnvdbYF74M8yy1SFetHQkPLCWKTVQOb3qcbSFJ4etpHGN8i9bFlzuQyeEP
07SXLKz8JjH2rURwiLu0jY2RyEu6kI+WzRZM0CzDf6Ur+yQWt1aXeSMhAbp10ft+K8uPZv3L5K8Z
vecElqqmiQyZH4cMrKVmsTE8n6SPoqZ6OAmW6SrSq4ppZgb3/vyYSuYstfnaiRRlw7Hdapggla04
fGXMXaAxMgZn35oRy5CNRGell5UhgxLTWYAcTFs35vBbMf+Lyh9oCOTo3E4zUi76i4TGL2nRHWfd
TlJfshgQDnKqiY8b2x0OP+s2MrbJMraDiMSHct5A29wp6UY2P41iW6aBrrm5ZSfhVWlfZ5PUVW+I
n9jt39JcgxqSGFk2NCvpIWdaJdC4JYUbUTWU0BvNZL7k0mEdziBZ7Kgu7Xpq7EUBUj9cZVW7TMrD
tIiDe/l/6mv4sDKYxbBibik2n3oKc9BtK7yN+FS0TEHRgZh0mY9ZsTpJFNqGfjerk1w0iCLWndpD
vcnKYwnufiGmDnAMxIH74JeMGLOY0DdworGCcLqUgwZxB61ZHk7Y0NjB8RqI6ZFGm5YHMDzvJUMU
NGTkDcWEQoeGXcdCsFqob5CBqYrB0478XAiAeZyXavWxx7B5KpxMpTWhxC9+UvWNaBF6QTBnPfwT
T58sJBIuL9OgdfaYfabolHLlDbf8VqHF6BApb1pBZPWjQFkHMsp8cey3FduLdcHXqTFmpQwoaG6k
w0wiO0W2G6mHYWGiYUq3NTM9axr+1TTxJWKmHGfAboDZOzJPgsJpz+yaMwSS874rPmAsrBOKJHOH
5AJT3VOhhwyeNGYUjaVdVQjqoH9aA8NvT81xdNZfwGqeo6PhJg3nCrXn1AMnId5lQuGV1o7J4q7I
j6ieTA1/Qcw7Ejlq5a/hJU5Ie0h5kFsyFSd2RVsyV6D4MuQ5VeY10cmIwIVFpMCGTyuJttTQxnyU
BKYu6/3EfuBWNW9GfZORWQKhtAXlowXv1SrYnxCYmSEi6kAgfhHwPZvf15RNHaAqYuYZu5e/KQfo
3EGQTnijELuKXwIVXj70XJSfAnqnPufiRL45jzjzWWZYKNkr6aRLX03+WfCKiOEWmZEtyxXRJ5Ld
APkggUWY+NmPQ/7RSJpnUb/MFUgRhkKpjKqrATqTU3GZP2KE14WZhJjFLutbQmJbaMS8ThpGGGgR
bfoMsZDumSny5VR0Ie2+ibvz+kzDK6xjnxqnnn5pFaODWtzh/nncM8ydQRgl+OVqEX3rY5THX6lp
LsCC4y7bJcb80ubSNoXtRHexafvwfUxLW8tmkjrj31GO34z0mTbDfIcPcbIoqWIFPdFiDH8zOOKk
ILEILEm4N2ZAvKHRcIsp0kafO4fsoGuIwVZcL2OnuEOpfkI2v/ZPKiYVXXwyItMzJJfF+c0ccNCF
ll12MiIV3HbpRmc+PzbzYbFSap2p/H9VNLYCfiSuQbOmNsVHkPePAXEjoJe3DGGOJH+NUvU9wkXO
+/xUFnSI3KlFNDwZ8+yXkl2sfMrSm15HF/1L6q8t5rOw+82FfajE32on7jo5wXJsfkzC7Mnr86jM
PtKZsB8+GQ7wj25g2ERNa/A0P22+rENGoPJh0SJ+yy4lLm72twz9WxqaMTaxCVW7KEmcIUKwYzFM
r2uLR1gPIkvdDsA+LbEOmpaNjPpclHyIUo7CeHmb8uxl6KqbMBm+yFtXKl8dNApNHuhYzP06f0kD
qB4FalQ1BQncbfLmHd1cqVg24qb6nQ6dDqfXzl3yrYewQHhbbyTDZLdMVnUMyrq+tdjz5BYF/xCf
CyvmT/RBHYOKavbC0zuH91ZO5xc0eTurHuzm8DIRPd3S5IijcNGlFb+cYteiy0cgGMSGnQsWhuy0
MFzsq1p7CRd2RMs3haFEf+z0IIdMhurw5ViBqyulORtWsz21wkhUUkLB2m94huDOxU8yY41yiL9U
znMdPbzEbS/ibonUf6gISqz0KPCk9RxbthK6UXNU0p3YfeSWeRWTrbXckIBTzybSfm11eLqSnwLj
rw4xWoKYY3atfi68b94SP8gdclAS7wfd2ArFX19K/vOlGJO3uL5rOHZKoFZRoXDcnxGqwrfQFhew
kQZF8VgU57bxWIAgYzMk38ggPzuYx/UGrxOcyIG7kyS9XsRq48DmxUpkcJEoHkcjSFTWWbhZyS1Q
ANBc01cObxzrApB1rDAas0sUkNxitiFuqVxL1MJkFdxZDOsHHoFW2wiv8q/VeMANXIIgxMGWqfOy
u4UIdJMcEJywkZYD5BDtX6rIj1zWAG0x9JfhjlgY4U2wJIPEXrm+pERv69x2Rgsory1YUnbGtS9U
+ydnExibYiBLfDOYbl1862ITmHFtkx4Q5BVmqmFiCMpdP+RBkSGnhPSqSZEjMSqxWPxwozAomGqf
eL+8T5wEP7rP5yEdaRXQhM6PDPW8g5o0b+0w3BQX5a/8WtDjnyvUmABGhF0SLEH3Mj8wnK6ZY1IK
107zwVTAQs482h/Re/XC6/ZUHF+soLmA3t1gaVkwKd6QE+PJVvOXCN3CxE3O93jO4QyMBRKicSH1
LWd2gmeJbSK15MLibJa+k7BidG6Mf8LoKJ8Ty9vGWW1rh1BgeFEPEreQjOWZoDPb+kfDYUFoR2LK
5IPlCBCS3+KCpA7zHI1fKbzBPme1Ky2u2hz1e4URxtzytfXZbq65WTetW2MRxVmOOmA9zsiBF6Dt
m/JveYdKgE4Z3wVl6IodvnQt5aN4Old85r5oh6MNbtzSNBG/8exSBG2oFXju+dHGlWAefkB+FDzn
w+o1rAjzHRl1fc7PhOoQ450X1o5Q3fHUIA/AwzlFh1x0LYl8V5qNcadGJOPui3jP7VcvAUVx1DM3
9oV6j0oIHcwA32hXQavjC4QMz7X5Xnn9EZOEHG464xeTr/GPPDgUsxWUsclnc8IYhf0eJLxmPUms
06NjY3y3JpPTea8P8IicBh5OgNpV0k6L8mCrHOUvYndXak9rHi13F81odK8/K9XXzMOgnbMqiLJz
1/AjzGjWYeYM57Dj9jg+tIg34U1MvULze1QBgDGo2kJ+Uf0+8E+VfBPmYwGtXkcGLP2EuSf81b0n
i8D43C7axDdOIgTSjNkw8FEMJjaKdVRsbFuyHwmlIhAg032gLOjUB81Az2TaOFL4oTjpNA6srQZV
ecv2wCyOKnp8PMjQmlYb/43KGAypprQNMwIR6VC9LPdwbzfyQWPLmTyk0E0zH02n2m+b3JO7AKrN
1LxwUPB4hxgieM5ICmJxwcQs+gaTHcYoeHjsSVPxSuXFHOw+DQxpu9ynwl7W/fQmM5KPUaacNMGd
VBKbRoTYjvWZcdbiNcCDprzwiJT1nm+36/nDx3DcthUcS5ZdnLS+Xh9XXpcoPGooqLdFG/AQo0Jj
HH7N32LUCWnQts9fSSEB8W0l6s60tW2jcarGX5p41Oe9Ue27zheFnUkkar7jVJdMO3WofZantvE5
lyhJY1nu/EJiTBt3WsnNKoDsq9sm+lkNW6q4LOrrajhmjTvL0RdML1uZeKAsKKu/XNkp8g7MTgjF
dD03vauCLPnjo+A75J5sXDOzZ81R9BPcFr6ePphPaH9rFEnxVrWozMDBxltmiKV8nuTLfLJFsAbE
2zNm4zkpt9Lq1u0vk2wDglwftBFgSDcFhcEplLIKcEeM3ijljpScLGRDbP2lrfB9sTno3gj8SClD
QaAg1qvYRtr1eO8oZ6xfykG1Y+3GStsBlms1G5FqKMMZtWnOGA+jcw4fezxi32LhzRMQ/oyfK/kf
GRQsm8QsgulrVHoypDQWFwh0ccXZT8aRCsuTucpuRKhOmJrkgXpraYcQM2glEV7YsM/ZHV+V3O35
cyFiSwr6TaszT3FQ3+hvwl/CjbIGoCIo4N1+BMiyzbkRqztvDb86uTTjlrl+CTc05xt8rRUv/Xxi
/N4VSHLWDrmeSJVCbDpFP/8A/TLdEAfL1wx4kE+XnJsWLywbK5QKL/2kBz0jPA47Ur60BnXTfZ7p
C0XabqZCAPTl61NQMgo3g0AI9EP4WGALbI3Rl9tjg+gI85GIgvlRyltWbsmwMzmDeUFyOAXEbpJc
6bTScWGUloinnkNGXe4qy0zNnRnJq5hu/LTath3HhwP4ILtMzodCV7jJon3Eh/VezB4HsRwGReTk
SAznC5gztikNeenDdWUrw9aq3TFPtBqb+QDxpZa81XX42lAOYt7uA0GzvIcLMtzZMVa3KXCIMZjY
TIenZ2t1icUuiXOqROisnNge3rk8vsa0EABxkNg4MoqpcZt8zJa9WMcpocLzkXKGpHSqDkqVXrSV
GvenExk+SJ4a/AgBFpknD5vohfla8yMRXffgHaOA45MFodiYnKSO0h6U+Nzx4DDYLm7WV7nYQ41E
BrfcmUyp7Hke2HrLiJ90Ox+1mpD6MbJ469SDXMYQWNsgxZroiyhHnaAzeVeLPr9aFbuZ6lawCNjl
/5skh59vgQHHquYzQiZ5F9qTetGwj4FDYVFJzKTG3e60X1nCaiKghULMiotHfSd6hnqJOxNcUK++
l9WP2DhjeyNqZuRfad3ptyPzhvrE5XXiteBr6wIeHqJI8q/4tCI/YxNB1l/3PG3hmojTPuOrXi/Q
IhaVIRQphJvhIGR3nV9zsFmssI6r2iALdywydHoIHv3QPKvWDqg8c9veLQyfg1ojuEB4Y2A/Fyhv
vZQNfr3p8ctu2NXNJ06DmaHLgK37BlyQJSjWroOMZKDfaZClhPBtMXyEeOridcq/lbSCBEv3efzD
lwc94KdqHbPfLtaXaQQdaHYVwkPrdw3BSNNdKfdxf2CMlYpMLkEoIS3zMwQFrXFn8qY8OC6mMzdz
ge8j8auz8lppP4XxvbT+hCO4qxlx8x8dQH8h/wDiAhHVDCoUXQbae6+FjdP6erhrzO3IgptaHaXG
esSOydJz4loocltFPo59YyMzznB5h7hisZd10BiwM6ELXzf0AhXvCgoY7VklyusePxZHGvrUBvgK
RyTWV+pj2c7eKamHc30yrk8MZKC/K7ueWKV0svMVYSSMhptg8MC7kMDooKhLDABel8ik/kD/5+Ti
mQJ1GJn/YAnfMCsu638UJYnxg7WCW4c3Xygcss4yK8jq89qBvqVh8AydzCmwKu7EDjH8wnprD2Ry
nIm6YHvO9ZUxaCdj3OPepqJH3Nhb9yx9wICKbfkdEpw+MRXcg/doue+kI3aFiIHJ6LS5o5W7FvFC
OR1UsjQQchCnNvXHOj5L801I0f3WnOvEiOAaNaiR5EOKJuVlRQa/wuyNDI/HjLqqooUEwlzNe6w9
xNjyXnDc8dLVJx4/Y6Kz9EGHAahBJwb3ahu1x1gko/LJk+ChMx48WbtqLlkFQJN6lq88VnG5paCl
AkguOtP/d9XajLvsQHIkBwd/Z9xCKcNLLius0h7TtCNLg4VMoGMWxLltuMpzfch82Vbw8ERQmMjb
5fQ5wBQF6iNlbsVCIPmxBge8AKlI0e984nZoLmtxXyaYs+JFqIlLQFYDh5bmlhWzKGwSMpnacA5i
SwyiOtkN6+BH0GnnmlBlmlO0gUhs0Y00rs5aVe/F2zPNY9H+cWlP6YRUgVCY4Z2UcKoyg7jwl8RE
gzWdhQkZXh6ojF2YkiiSbz8n2mA6aSWTI7SVJyiNwZbASJQMPMZhyAlncnd55iqx2ayqgKz6pauJ
x9BwBFulIxqEdgtotOkQhvEC49NpLktzXuaBPuNYVt8E0nC8o7OLry0ne1V+Ku3qlstXjn0brWf5
2XHyLuRPpaQ8CJKJ+gWBjPSpdT0469ozKz7nUXJF5AVToDEUq0ElZEPKV59TZ8Bew36UGRwrvCzN
aeX0V8f33ughE6lBR3yU1rDLmqTjnC/YWRBuaNeIWMB0ZdKk4HpstYuZQw3iQTBmZs65sZkGAgzX
Q87EhxVvOzLJFgCiR96gooBz1OacDOyyfvmQ+4yzfH0k8k/ZkjoREW7dfKkQXLo6s4txYvYFjY86
ju+uY/YZXTrxTZGxYn0/yvyiasAKWDD+dOqRiX04fo61tuktRnuXGdhU3ryLyifZWOjdb2v8iujD
IxDxlqM6hjip+/P4lqsN485IAwbyjAlXaXdiKtShJ3xsIUtBq1YtGBoSpDSTCAV1ug3SrG9ZuLUS
jh9Ttaj38dKP8eBFKo2BnHI6S2bpRxYbF2HuCnZfU0m+2UwdaHIm9gNSlhk3u2g5QjZzzGDrQ3RF
Uj27Frdp2Ny1DGjZPf51JbuhfpR9o+BU0lcwV9QeqNwyge0UnA+lgRTQsKJs7EhqKeNCk7EY6ncC
uVch5boKBZrxheUoAdp2pm1jPc92AkRUVv/1YdZ59KJDYg6vCVSXyNJCVCDaNVzwK2jhnYSLCCGw
wHZeh7PWoO7WLRN9lWy8df8zeG4LkiThX6gqx0rP/NDkO4jECZMjLUTSvVVIKaqhYCVrSrC0pIta
9hgNFTecGW/1+ugWSf3QOJWIT8LHHAyV+oHrbaQbGj1NsYJ8aU/1oP60QnQlCda19HAr9QwMkpXu
52mwWhcldgGhYPV4rXrc6GHV70UzeimkLLXVG4W22kDBXQVyeDuDwdgiWpfBKv70zvgeyTRNS8Ub
l3yPGTuQmv5fH2qYyWkjalZfZWnY0xJjT5BpNeVdl6cftRgprF6eoYLVIRwVVDa1SZDvfJAlSALt
78yZqdXVilIogzopW79NIXynNYP7ihQv9Bv4e6y+AtcVoXYxdcL+qn4Xkl3LfuEZ03abjeWg4dh1
8mM5ZzcxnFIW4OkezAaez46ioSdhQK4Z+IFMV73RELxBAB4maarOvJWBDUHQaOOftdDM6ZwrQwtE
Cn94Ez813ts2a/cZ5LSS2hWvPWtI/LoOEkcR/flCnJlKytU4zkCC+Bwl+UVU42teGW/ZDEVwwEcA
8mE/FMVNEYf9Ux1MkdyYEgnqaYTFvd1bIuuIRvLnKP5Fkw6rHEAgI0IIay2RNzhrDmwAT2STYLbm
cAErSjqyqYxBPB01hmwNMVRayKdfGTpPf7EXSv0kW8M/veX9N4T3Obw1y7PO7S9yClY8YtQP53zV
0h0p9bvcRLo9D/x+uasxBi1T/W9utX0P51cwpmsHxXljzpwq5biXSNzIkBNnfHkDq9uS0e66nmuW
Q6mkbLvW+AYoiIWFwBpIXSicqgw7DWP9LMy/ByN8yzh1NzECLn5ED4rrC+D8o7QKvDd6GUAEYH9Y
7ZQu8jQpCWqLlJYYJC2DweimDchYhz9GnsdQnY/DYt7xkSp9fwWcTtaFAOItpLeU6fF5jHxXoaGj
9PBNtpsi8FuFMbOSO7Qfq3WGZns3JcbXrbpte67Y53QsId+gZs7Y34Z611RsNY3i2MbaNhv37TL6
WdGdFQUnpWY9Eik8Num78kRBPtf+CmpjzF9Fn/iJ8tIq2LB7JhQF7drIoCw9ZMgmTWhxC8WYTiD5
M+Q2RX82kPhIVlRFOXMdi4KZY45C6H1Ov7Ppc01HeOOHUvmBuwknat10rHyhPPlTT1DSylyLDSE+
LRSpJev0YtbcmgIk6RCNUomP2KXkeiacyMRfEtophrTmKUvgSlGbrxrtWMfnIiWCU88xniW2Ozlr
RkBoxGSi00qZj6+dbg9iaodCaYvLTiLNLfk1oo+2w/ZEp8xh5glIzaAOspXpAJkgr5Yqe+CYjbLK
naf31vxUzE/QZ0SNu2Z8r7MPQg8Y9Uz0WSgyx+LQdQlCQ9XphujQJhwwfR7k4LWj/iw/Yy1V4ERh
t00LzStBkFUDs0qRJLNWhxgLGYBkB2m0WAWT0kZwK6FongzFWgXawwvQ13BQlh+YXBvt0Q39qVIi
L9E+yxI1cmcx+v0Dg0nmTryFa+gSdYKGU3HlsOZVQ8gOGmsGENQth3p+F03rKOUsl3Mb5/AhXcNd
pqw7eR6JRRlIeyvp6tjJyTt1Cr8k4NKsIA5Vv7I7LYkLW9BtiCDmhJk9JSDzOCROWTqwTtmmxMhG
eAmngUX8NDFGAms4KNq7Si2GkYBEFnVu7yInMLthZ4oWHBRgB0rDpYlk0AICxY6szpapdyv8gXaa
M13VRKfhTxP5VRfLaQxVMDnGRWbR3vdYsyfGIFNHrzEgQw+HgFPzggjJj7J4W5clGwk6WVBTF5Xh
ZmLyX2e2vJTzJWlOGoC5jZWI22jA/hGKp5Ywbc7oi7ySQ6kJ+4b1h1aY/xokQcJq3ihAQoz7omwA
+QK7dsQRTVBf5SM4zuvwT9CnN8KI9tIq3/V43WFBPRgoLYk7gepOSosAAN6QLiUMUrmCLGzOfiR+
d/ExbCJvCoVTubVGbuHKh1h6lefiZBXKNlvb86oz0mZnY0nWbUla+Kfwvkf9EGP2n2cgPZA8HyXG
lQhpToJMWSHpBrBaYEDTLml6Zwuzf3VQ1gz0S3kaphYN8t1aoUr00zdWP6YYEp8t1gYchVkfB8pk
Mlf+HZjq6pPHfvgkx30glKqjhdWf2CMbTqKXpc89qtIzPV5PJ9IL6PSZ0+mG+FB0CbyL6vP/ZCAl
/omdeVqSxe4bBYia6GsASjRQa2knv7VT/T4M3Umbmj15mIQEv88ZGmZZPkC7JFB94oocXnTNIM4K
ZFaMshr5V7uO7yyKKM23unHrYsVPZoH0iey4soGG7AOGzrgXLCebMby1zGW1AtWSgfvYqt/r8aMf
l+OaNfdyXN9FOTkOpDHhv4e1mf0M86Un4TSaXwXauLRhioSXHxxzcZRXnqD0nvLhzhFVepE4Rlzf
4JmxxolG9kfdAe4VEF3y5PvMzYGQddKV99VDDXUccDvkvIZarPyYc8jIsYYXk3yLfbdpks6LouTa
yxa5tCQ9avp0zhGvs0amGZqwvZEn/JCJYkApeJqF/N6v1mspRneNMbjEoO4/js5jOXIji6JfhAh4
s2V574vF3iBo4W0i4b5eB1r0jKTpEdksIPOZe8+F9rPJNOdPlXhInYSqKgcizAgJOneJRVmFGOTd
MmncddBKsIShaDRHUbDoj8lCZC9fpDaQ/OjQIivOfPntRDzycFznrHgc+gm+6jQUAjRg9dd+EjKP
N2jL1652nl4dvddutSwD46cWKHPioniFSAYIJ1/2dX2AcEk+se0dLa8+D5Y+i9jBqyXaKmfcVdMS
weEO9+sPRBCq6qwtS/sIG/dEE8aJ7u7rotg75qSzqANMeM3JNZcNluQstb03S+KvQUyyCVlfEOaV
4C5oCvGELvvk8lqlGDbM/gED6r0klq6Q6UPZ9119dKvkIUptnRUdTylqslr7LtNZGPbrpDARgzTi
VvpX35c/FEgoGtuFOX3cpKhjnu7RthU3lE1fg3lAlHjuimpraclL54cEphUh4aqaOjboVGt/9HfJ
wMM2qD/gY9dKEKHvP3akjlSAnZKWHVoc7fQpJcJCKVu2Gm1BeKtS7VhIbZZ0ctXV/TEUze8g85OZ
Ksvcrv6XUiIdYz4aNMye094gTWlu+7T/tfMJweVsTLMFjzBqq//QHHHKtfxgDog34fgNA8r14oOo
uZMO0mE5Jnin3GxPXRHoxrs9lsReucwslXblFlPV4e+KQO7hI8GBSGeNtyddcVkw2ewUDiCIDEGq
rWuULzX71DJKJhsRb95kb0r+ZTFcIP2vwO4HhQce1o9sl0LZdVQRonwHNw808pmkTGpwxQVIMQSC
AV5ZLf0ifIGwbggQq4ZbcGItZ2DIaQDfulIsa+w1KuPUDBWDiNhQuc+KyZSCnW4wWqw2MExgltjp
PJjwLQ2URvFHMCylwqfbM4OlCBv8FjwYzIMGJYQF2rKEoIndkbmEAsQlGXryxZCRqeG6A7EUEt7X
YzDHW7MuYUbqGnqEAonue5QgWeCbc4MPqILkyw6rLC5JMgrWsv0p62HeMS0vAZE16LNaj9j5im0g
2ybDc2fjkELQJxnSPCcnP6Zq7OodWI9NJwJ6Mh+2W4XFhHWzk6NvMxcj4pgKBZ2G4MEhDy4pnI1S
XCRWrKR99MVJgcpTxwBtlX8OU70afawlLJRReEmnkJAey/bQrGKulwHnb2MiBmetjMTMN8AQwxDA
Ntn2KvJUQuGn3FIIV26E14wGUc2fpnBmCsuxSm/mZFWwDexRcroLOwhOcdyulYoRWtdsKXsX/lGi
9Uw4VqY3wIeFLOCkgrHfcI3MRzv7MYIHcyqkeQuq835g/81cNy4vTnsry35LPsiyqdeccfRV/BBa
poyTRJFggRqLf0yubSkYD+vNwq4QlcGNiNhrOLA8td8Bd+5IyBVHomldkEsYns2+xFqV7HAwkNWU
ufxXJ59GtYl0ex+Y7RZdt/6Bs21pFj/Tl+mmcSm2khoBf3bqYQLpYBB9BrgEcL+FzKFyZDnwDutv
rsS3TuzRN75l2JrrrwHBkxowPLa+ZU6h16ZsQC5+xgPynng31BpjeQB9AOGx30xoVz3Ztva3UM6N
XPE7jfgB+d9r3818rbe/2EUq7Qt/bBJ9SGxwSXwiL1cXgL6uwJk4E5dFSU4dN1wmogNhZYcQUwV2
znrjBawiK3lM3P4BwAkZS3lgeMx0MXC0HXnJqHaQKFxVRazBmlPDforiRyBOyrYOczFLvrvyNLrj
/2V3mn7yjpsyew1IaDXzWkUtwHUPyZeDK2HhyJk9nmxeSQ+dp438gAkkxXSHgCKPhrmKZL8e3gX7
J2oFlkWPYqJ5p3+g01kKPUogUQhrSZVlNk6vimQZggIkU4objVmoVa0BpjB+1RBlG0f4dwmcNH1S
RElvLpGS4e5EVLluU5Sy5dPDYBdZLwXVPrZn1u8Qa7hKajRJybgPcZiMOPklBDeB5VqEGmgMHho8
AXBd+K3WPAjd5XSgELO6MNB5VGq3chGXMF+VkAYM9RT6HtNRtn4caGGNp7xz1rThZBHV9KN7H5Fi
2/nbFjS7ZIJdYPEboSlI4D4WilAlHCi3UJrrezofU7U3omKAwLhbAMJz+36mMmmSaPDGgq1PANWy
wn2FzHPQ1ylMGBt1jsnXywnQKth3dFWydWGhuRLgBXbYgMkoqKxZEWLGwZTsK88KWWjPkvpiw3yN
BhpIXLScj4zBALUly1FlKYooV0NA4XFXh4wJkdsi51yGITCFiLEgpgiivQp4BgOYrBZXih2jy00A
y5WsB4KHmeD/9aGgi4hJm7eOBFODZC0EkVEdEScRCoJO+xjc9MCNsaBpXOUYS3wzX+o7BmisyWhG
liXLmDEY54DeiREu4eOaR4XcWpgVBr6bYYDWB6imC5NNmhirkj9CYrEbQ7zEpXUhBfRASlfFFsIP
oZOl3XzSlEZlvIPWtLS86Z9NBE84WqWx6rBNeZ25mxy7pF9vGw0zYkCURZGRG9JBQVHJzkIei6QY
JiYxteza4ElialmMIKe1dY7GVWrtnJzzuYm2AX3EmvAUvNbVG7/JGtRFE1YwRpU57eQKfOgVMsgy
bNAXcdOHXbSBlT2temPnKeRvmrAzaC/OJAXmDDXtf4IZM29+kd4Flq46m/DPM+Z/iPqHuZnhf4/+
JJjMrpJLRf2tErov5z4wNgIMuMy/axg5vGQNaQZW/tFWF1CG/zuPUMfYgC5Vkz6cWpQYcuT52GTg
O+N/UXJ2sa+YYR066Ub8U+ixwvEeKBd1ROzLDYxgaTdgGAqSS+4+k+ZsKT+BD8QUCYzlkE/2lBm/
D/iIwq68Ybc34jbVL5l4RtGlC196/UtkeFp/OM2rNJ4jA1uDtWutEKUUvYOCdNWPgp68RVPVs1LJ
kH938mzJgxateuopL/oa0GgDbzQdPBwrtT8F/hnsOAbytwg9tI3aUH8D9N7dEFYZ6VmVt1F/pfGv
bUINz2DnwSi9SDq//h6GpMsuSSoetIdGmGwHm8RBelpCftDY2LbuL02bma2DrMAK18y8mCcIYWzU
/jbBllNubZKIRxwbt/Ar1rIfi2o/wwHcsDRy4X047T1qocgM1dIYdAQAAPDSbOWTyzGwbxgQFmQj
Vx7WsBAUjJNgHjHKg3fuyXWxFIA+HkRpHqWgsBERJ5Rg3eyh+vUMC+FS9VjZJmwSmXTQSUs+Bo8R
o55czPFrUggDDAfjwHulW2919GyHVysA2sFkyejmHCycecukO71nLo3saWQWpj0wzLnKziuWdrWo
ur/I/sdAuRUsaqf6zmF64yLsRTQDMhspJupyRIejLNGdyllWUH20FtJXaz6ZrePkOIIu6vQFgEh3
XCYq83aKk4wQIq4Mn0jV7gBUk29mnwf3vvziylXsdxLceNT/pQEQiKsW/YzGTUURb7a/lgEZ3rzx
cRrjPROXtvgrB4jiJ9fdpO5cMH7xH30bLBMLMzFXr1jzB0mHi6z3wRSfGnpgZgD1M6tQXgUrNKHe
4/BZLIL45jafGeIYAEUd5s2mS0BCUV1sHcfkgzqU9rrUnhaL+6a45NQkKSWoJ98L6oHQmBXKgHbl
y2WJbSPFJsDozbYuvI6dOBP1iY4CJE58S4CRjOqzKCi1UTDh/gk61Nzeuej+dRp77Gzn1SeruIwo
2twA/gezcJFRcupscXEogA0JiknKyFtyTmxW1RVCG/vDQhxeeC25tMgkrS8i6WfAIhre3TRlHhne
XfHJN4Qx3PZfubLyss8KFVptvPfeTwSKomAlEkbfTKTmTXw2m2M9dY/FXsqzdC6BufGMYxif+c8k
XAbFNjFPaPN7BQGOAigcWaFJl47hmocHTbwz2aLMksUeVWOM1DPuNxiBmPGNC6EOG1P6J1fSijbd
OkZr6nS4JgvlOJn8RrHpnewx/a0ik90YVuy4UU/SidKrr7uw5tQdDkAYgKSTPRFeu5KXdMTyCmlJ
i4e9HrlbPUabYdrbPtkHPbFzwz9b11YVSAiCsZayo9XSDGJGNZITtT2IZ+B/KuEEGhgwMC0A1S0N
hGJirlxfsimm2ylc5JnxGWr+EVD4d4AG1A+ZdDvNNYq0C7ueTzOtV/1kycIPKxt7yQ1bpnITMdtU
GTi5EtibV+yio6hNyEvRyelI4QgFitH+Q6+1K1J9XBD9uxroZJYMS/i/6zZ5RIbOmhKiUBEz4MxX
RhdfiercDp2yNaZw0aDfJZRVudsukgnQXhf7IZ2aNY6bKS+mdz8KLjU7wnQnh70jK3KVsGt08UuY
wZ1000tLfnWHzUzY6MR0f0XG5zpjfJXq3wpCto40XrgI03xNG62143e4rextDjDLj7PVmFgbnxLH
hjkJIAM9urMFfK+E7iaum43B1NLRw3Xgk+ICdjCk5NOJGikYaoPIMRoclorJ6qkb17Hr3ywbJ56R
PXS9V950q3WwPm+ChgVp3nWPsWIzGbD1J0Xs0hp8ST3XH/bEgw1LBnc+TwDCI/ad7HAnMReHY7/o
ZkMnkYrUyGyJbKIu035KkjgtfepRqpfooGTpl8Jo2t2U65r5TFXSoLoZirm3ZbPSoootnAIZxTjy
TW5ilDIFK8NZq8JgH4uDmZWfQm3XI9j0yXGZTQujia/VWbTDg/clIeoNREm9BYKoYsM+J9S6DhkP
XALjqTYoLHx4jbTgQPXnINP32BsvndbBpvprk/aYGKwZ+1D9a6HUUfKWYDNVJfs35jykpvupULop
PzY4j5H8qArQR6+TRDxZiTA4dv2XW+2SZ+Yqdwtxno96ra7LE16mzwzbSJGR3k3+FatA1gI4JSyh
ffcepC675ZuuIhYLzCL8/lhr2tHke4frc+yc7ixs9RyyJ2xj6CLlTZfjVyXDM4aPz/LlRAO1KOv+
fFJJgPS0/eYOdX/fc44ZGXRROmv2PTvTHa4Cyr5jPTo3WvvNbwItrHSVd6G6Z7NKrxZ9IEqBhW2n
O8vDYmmvrJE5fdFeRts4wZXc20a8H1j+CTiwQpIVqm4rpvx5NO79elwVbXaFymMThpsRcK4qAcMa
rb9FcfjyXdamUmKy15kZ5+DaM1o5J9cXuFEWZV8vDGIvPGdlwJhOEdGksXto0PJGSrDqSdMlchjI
uE/0BETqrmAtisuAgx3ExlltiAIll15y8ZCpBSy8eSvVPy1Zesw3cWiPxnfuA37KmUxJFgaF1qzj
gELYuUtwI3XyFbXDZkSlE5tgOSN7YRTNcuoNQ6Av7viwmbJabHP5Qtag7dWwPBu59u4m42yMH3ar
bGO26y5kqyFAjG+8zRP1YjifMZAwMODkBkS4nNiHgukEQbG2M++EiMm5lZ6Js5kBOIHfGI/mVgRV
xGS6AGDIzg6dMe3j3iTMB1fwgHf/fHvYAttFB6ktwkauR4GK0NSYHn6a46lHP0ooEfLsEMap8LqL
5UcXOKFHsCprIi5VxEjt6KNhRQDdRMRBhlgyMrl0FcooCom+fcWphzSEzL84xUAD1NOg0opBsyN4
zjOGTPBQbEiL9ZpbW1/nkEFDXvrS1c8xvwzbPvuWe04b1Pugt/REQcDOAvllO8EloMSFPbkFWvcv
JueuKaNNxoZBSnOtK+V+gCagT+hXJd+kBu2ZM4wbP3L2RfXTIOUVpYVdI90Kz8OLgJVctQ9ub+yt
V3i2g/Ko8wsk24W0BOjtxsUNcUqU+meFqrkA99en1nMctPdIVf4FfXoOxLgAIee8iiE5WiJZpRIF
JKlcls2ADmN5pgXb3KrfaSTNEGbRJkLuRdPfQgRz7nqxoBvin/IXgFQAlJE1g0sIwVJ+Hp3N6H76
HEh5sDKbKwnAhX7Ae/JVkDBY7UW31uptFAFM43Hcm919zDm01yBMo2SqinyOFNAE/jWo3uP4OwSk
ZvGryaZpfIR8DIXLsA+3BS2CZ571bFMjdaV9zRaFuIKKGon1M78l9sfyrhl/Qxm9RfU5jj/r/sbo
tX9p+WnMPliB9BT35rVx1sze6PnK9uV4q0zbSG2juFul2RSgeipv5vgHdfjX4d9kverkH4Jxg9s8
Df1d1mAOKfDwiTTKD5gmjrMfDFfIXn8SIg+66dsdiNwxf9PquykRn33ogJ4K/cc1rxqPLQr0yVq2
RLZeIdfILmMMzOpeyw+qbDO6k9aNu4ziCneho/4iQWBd2op0MU4jC5SDCV7ELqWsLJ/84dtoD4mO
2wxN0tZUdk5+tR38l4eGxLz8nFRYazHd1HRLhedjc/rDK7EY6w0M+SOBcjMDSngieHP5hRqbshcK
XvOyoEUq+UlX9jA2xPglxa5uP5xuG1D4CY4IBn8KK+xul/rbfjiCzqgQcrGJTA4NVlg8qfpfL/lR
jTc9fQc1PSIljPZOcyiao+YFWGOjN8P9jVx3m+Jmov71QfD4psVmdWK5zsgwZD1Peg+y9Aomah9e
Ib1MHy+Pd6FvwgA9KejIBC1WmUG/31PfqRhXzW/LZd/9rtUbvrPO28l6VwKedkCTPIP8p3E/R8jE
bfeuMstrciLHXqayryW7gTOS6PiX3gKWZtMfnG6deUuFHHoys+UmNK6Be6SgT7FwWw6wh2+n+KfR
9oGzMMVXAmFYO/vV0RwX2DbLkGQTTvB7UTLybn4t98+Q9zK7kukUFg8G9pr/k+q3hiqa9SLvgMvk
1fGvqcJSSf/MrENA21z74PyGr8I89M2J2XBqwWyZwSCtLUyZD16aMca9cdfkQehQ7jH1Tuy7azcg
cd/647/Q2mfuDuFV3jBVJTfnZDO2dd/pXgLtM8bSXPPG9QzY8xSBzskDfcWcizHPyZSfA7v5rE8W
LqaCBiQRa5M3rU9mZvY79dvTOcE3D2STIcVw9orDwFkP1T1qweN/ZeIrghQzXW5HhePPf3qoiEkO
Qi0TLdrskPbL0P7p+3dP/431P9u5SR6vnpG77pJfgz27JHMzokX+ajvAXeXcrhF5le+6v1egzdjz
CB02jndlUkRjZQzPrgm6Zd34p7bZyPqYjjtHXBrt6NpHu35k6dkR7zGCLM8y3hysJ5p3F8kZ4Lti
nfxkxV+kHIwazoz8zw/ADrgvF+pIBH1YY5QOwwnwzyG0f6t0S0a7ioRUPSfKedDvQJ5pEdhW9zjj
Hnz0KoYT+AcaH4lePiv9bgaHGpu1li4xbQ0CXdDB7hAePcPgzzNuDFBsjIOSHKP8S2faZGKoNJm5
qewomSrBzf0V4twH2A+KZ8aglEvA9W6Ddyzjf2I8GHBrtPe0+je9YHhM1cn7pgFP1f6YKHYYLAb7
njDsDvI3md4CY2vqh6paju2RTVuPyVy/RZgGXP/qFdssOXsDwp55Ld+JAgEPjjBup7HoNPWdQ9Gu
bTT/xOLDZ14rcRn0x3YCF2CibCTi734swaFA60n9wp4nSmAT42w9SbR/BS4qZYQM52HEVjf4r5CG
INAjNJdEG025y7SphE4L55op9iPPwy8lqb6HNFlIih1tEL8Olebca18J7r+3UmeG4bJcFOT+jgTI
saRXz71NedxL8WyzDt19oEIcCcCMu447J0SEHO2M0CvPJku7jJ1FRkhn1WQHTS9BUWmA2rUAESxA
bT6RSklYIJTxHPK9iVp3Qq8p3W9SlYiI4HU7RmgtClMgSPexUbBl+YPywTYsTCfUAbnxOJBstPm9
sdYcRj7SLBjjmngwYjOmlYstZc7Ll63spthQ6Pu7lAkyevWVIquzbch53Bnz/xeexG2gAqwrVp/h
cswQ4DpNGDLhsHnQRvh4uFkhi49yWbfqNiVGhdGufVbdknVUCXRmHOityn7VWO5whONqqhD7rZiB
cTOgzk8V9Otox/lhWHNfhvqSiOZ5X0TNspEciHpEA1WO3m+mNfoygWpW6CxxY2XjDloEjkXMZZRB
gVBtLJNmOPAOX/vW2GVqSEBjKphXK8repIhiWZpRDdKlk5fJxcAmw6EPI1+tOvmht3Jzl5wSQZKl
y1C3raqJ7BN8SCzezTB8Fgp+lnpi41p53lNtFDs3QStZBBwh0+cNpX/jEs6NcIn7oqtIGvd+HIbl
ag5AzgItVwHA5ecebboY6JIi+G479tczh5atbyAvO/3A/QC9gkQT5W3QMMGwtd9FlTmsm9r8q103
J/Lpx8zSidJRKjPZquFmJPp8mXYlqu+aETuJbYBro1pfMunM1aepge0c0SFIS9+FWnGturq8ajzg
rJXBxeLu6qzy24JtQ5SP2LElEdu24Io3aTrbIoFtoIDuRck6CxtcEZWd3nNUQaJ+jRiCQsPSVmQj
cmpqxjxEXzobRFGtiDVaDLlDqFcXL1lGughOpqnfdK+TEc0c3snVpbC1v1JnwiCdCj8iYwG+sivw
BQ8YlfVWuVmKdwLDkmNYJHct9/Kjm1UVCZntyi/fmxFRpeOCHI0yM99I8riG1lUOEUwBX9W7bRxR
+oQ4gCH774WBVyx1YoTkIVdtKndaPRySSfugtj5607JemQodvFeS8p4x8sb7wm4GIj1RUFWoL3wR
w8PpMWX3EW+syXSnqNBMGDWQO/7F1AehvR8yNz5JOX64Is2XoxutVMU05g2AQnzxRrrxcs9ehZJg
qswNSHdBy/k2FPwWW/TURKMBahkYnDlQs+tZdl5HREcuSl/FF+0Erz7DBwXMyEFVE6uXVoxI6cdr
z9RulZYsky2pfJiJf6Lw8nd90QFhaXCPZJHCGqPRmPCBOeuc0+AAIBgL0Fq65zjUVc7WIROLGiQ4
w2FDmC+KHU+1OlOiBDp/MnmrbfNCvgzegCQ9tJnNLiPGRhC2Vy2P56nJismyY30Z1ZjQE6Tkuolp
pfRNDLMqsS4F7VPjv5V918w7DR4Getx57THu6sxRzozeRmysF5+10aVveUGohKnUuGdQ+UPOD2Yk
tiA2asniyBmFuUTkIjdlwKuyc85SZR1XtElW60FxYWuUxCjqbVmDVav8pc64Dqk0H4OZ5qwT2CjL
0mZHFrb9TBDGQQxitKhbCxeFd+olEnnhDmDykVYB0m437ZCjo43HVxSS0aWASV8yWbnFmf3gSVtR
sv0xeQa4OpqMR9vuCXzfwIJQnABevaxYsD52JZWA9uNDmLEKfBlk8GzQVl0Sn884jgfBCxRuUl3p
mBIFf5WOgUsMbCV7JAigp+TMpPNVZXNJMyzEcdZBj/MuXgbTTfGxYDG34HBHoJiSKb2QlfOMm3Dv
G8qOuZvicEp7RflqO/MOUugqMdGJxJ93uqYDzq/IFeWHa0vweUL1vlPYvitTxtvCYPGlMJtALRSc
RMYtounnSG+3A6tPwBaPmDN7ZmMCCmxjUTRsBNwh2OtdyDBpQNtCiDw/shp7I6u0tEnuUPxJI7HH
b9dQP0mp+My0744xUjzYRNdDdiBluF7odf83vaddO1T8TQWF2T0IOzI2kQFRQBLiUpJFN3Md6+wE
3OpO2hIencKHt4Hb1pAgcXywjuA4eTNMxMEiNtRVPebPCToPYRmtt6r2i0QhmiNo9bkXTesp9GZj
yGTcGtmUItG4WdCmvd6i3LX0nwjuMwIfKOkTOy/OzFc61um5QYrZm8duTLdeMnyHhdSJa2G+1/rT
NjX1yF3IAmsJNZWjF7NQMjgkEW2p3qnkeBQ5q3wu6YdB1FlpTplUvPHL2qvw19ErltVv1jKnDcLS
XnZixwYXFbdw2cgjfbQr/zLoTrZGyO5wQ5JtmS0G4TQchqy927SC35ef7UplC0lyqRfBlIptcYpQ
9cLmOjSmBXhebe5+AxsphPaF3FbuPVYwjYEVZOJwgn72O7aP4tViPWHRzqzzgIDp1NBxOc5In8v7
ZXDJdJSFXr32Wzp3kuiMeZ6BNx2Ruw7xHw0Zd+fOH9l++gY/TUU3bpGjhnutWzT42nUHV5LTkClW
mnjTWEpCkhT45aqz2fNz1JvGeLN6/6mM2qw1OExlSBCgtBFZFwWeP2vgnhrwUDu8x75hfrjqeCkU
U6c3bvaDXrwq8j/ivkUzEuLGVS6uJ4MlsHl+ZGx1B/bgrnS+A81bFuBnN2WspuhB762fbq0GK1MX
Zi4vD3cCql0+Hb+GG4beRclsylLMW0GMPxXiDWt/F+MA0XTop3i7cuWW5cALTFH/VGKC7LT1ORvs
bq5RNsaKjcwIqllB1leSWavUrTuGN9Bnewz7qfOKHB3UEXYY5LJ3b4xx6zJm8JmzzoUX36PMJWcr
Kl8C3fhc/I8WqXETa3O1yL4HbFxBF4NOD9nCdK72KxXvrnrJSi+oOXWH4sC0VzHnLkCX8FPI+Gqq
PJaeh75bWvNGlzHmqZuvdO6sch5eDByUnJffwamCzdCAkWM9PvGZfXxRCaNRiy0IPyQlPtmJN6Xg
AZrvHcIB2IPEloUHo00JZvV0jxwWY5+34rNt5DGNH8x2f8OgXUdKuyH9bW2hqnHVm1ZhmOmbjuWx
VeE7lr9W/OclBoMvyUqpwKOdTFMDj1RQ6aSvzLYfSCh4MvgsYgOnY1oUvKoxfvEE+KyekZ/VAttq
8fCAZVC3UmFZm6gGbO9hiSkBQDOrojYctgHlr5A05JXOp2G49aG3UKvEQfOwiIMngoDRDca6dUOR
B1Gm0/CdsA5gB7lppxTiFJrKUEIpdBSDabL37Uz/t7yjCRgTWvvOnBeDbeGiwRLrojCbZ2lysnwm
l3GmGvyPjTLLLP0wmi2aHZWQPzNBZVRykccxTT7rXlJvyNU1h1+wU1gkAiMi3IaOExmJb1Y1KS6B
tqLaB69kGCTPe+xGDQhblcDJoZKjqJtY6t3haZrVNS1XXPsLte5+nRSudnBsRkAsrY0Os2nlWs+t
nTWSFF4lzfz/31FM/5qxiM9+PDydrqBraioubwPvfIbkoPfB7YMYZ2ujvrrR+wx07tmKqfgbc9rR
y7kqKoy5Qyc2yF94YK32kAIu1kivcUt0DrGPjVpR9JvIsdEYQ079dZYK2rtASDHT1PIRlpR2UamT
WJqW90qACdJw55SS8EFbiUnn0XFAKQn0DIfYzyzDVFY08d2mbUWH85UNtNvhn2c53bI2AB6GdJOC
bKfJgAWrJre3tlP1UKJyd0kO+EYost+aZYh1vUXVXdvMMj1kGFG3h9CNxaDs7urIozA2NjjYsUOa
bgIhsXHvFUMLdFcdlzSfI01F9+0zng9CVEsVR0GoIPeDOZzj/JLB1bdblwlqvBRuFqNlT9hMRy0i
WIAajv1oEvXp9ThucjKahJOduinYxk/lu+CM4o+N5kXqfJDm8I5omgqHvSgAgHOnqt9mMCnYhb1P
1PARh8wG+6BCOF1g5of0w463U5YG3efb0CLG8YObmSjvio9DPApMBHEaW+LKdL6tgGoKEQZSpAaw
Zu/DPmFIMRNpEK9cDJhKY+0C6I8MIFBX1q7nvQ3J5MjR87UqRthp5Z2U5ZlqjJ+FoBkls4aZjr11
c7ly+w5oYSK1uYQSjUIdpamL8gZ9Yw4JIFGwxUH/vmsFMZzsIhruopc2IdKIF0OgrJOc4DsXVYn5
KBMPe3wQLmNIwKi9HG/RFsOuFDLfZmXFIcxZ0Ys9iEr4CnqEH3sIsx0+FAJg643JQzzETCDqBDwr
6VQSE4UVrtsx/ekNKuLAxn4w5Nso7X5zYitnXqWTJp2ckjK9aXptzBPjidbqo4nKe/PITlQlE60G
9v4QImtySJxiWLnsHKTVhkeAIB3eFTHWX9KHAf7++tFUDG5Tc64LB9h0nEwMaG4BZsrw7b5yK3/T
a2c5xNajRL81xsqPUyOftmSxynWUFqPKjV8SOZBFnNBl96EVTFsJfwcbUSvdWjQ2MSUSQZY6UFmY
JK+7CpkXGdV0C5+WUbfCes3wqkWgH+0cGmynmXtT9M1sG9fhnXYd/GkQhbvAMJdOGetwg7ERBAZb
kWiJURBiFulhTDKK6tyaGk6aznIX8NcGfjykwxjZ05NMy13IEkpFkKV0A8Qu7RwC60u1C7n0p6DE
GofhmFJzGPIhjXDPJa8GSBVah2WjWZsNQlrQROkwCdUsRjMyd4l1gCvcq2IdtcjcPMj1debray0N
4Vg1JD75YIYncRxeUow9zUbYCFwVKCYNXUtXRDh1rOY6KuJUIutTDEIPqNwYbmU/sdsy8632rQx+
u0b9ysha0hobSwD8kzgd75qr3YHH0jLkIZYiDc2XVR+rFtSZHWGMT3FUiR62oGKNRMfq40WmVNVE
lLKMCr21wXNCqaxsFIKy1R6WcEI9l1fRlwzCd7o5/gxRQ4fBPdqoxaYyUccoGgHJYcLd1000l2IZ
aKScDAFfq0PRxgKCh56Rn+L2t7SpjrEynichngh6vgeagVgm4SZSTlVJZl6eW9s4kPfa432vXJnt
ScqeFa7BFttxEMz0vfqWl8hu0ySi0vCARFo5ooZK6/ljkjFVJc6am/HdI+uuUczLOMW7unp4w2GI
dYBrvTJqmyMhx8Omk4rg6I2gsufFoqwlmSxF8HHTszBC0x+eo0lrgNUoGbRu5kxfycPbFrek+fmu
svklrQwmUta0i867Vg1nRFOZhDio707AFWQZn6QS4XqudmYQ77JefnHE4FhLMGUwO1jjhlwjqPv2
/XZfBE4wc0R75rMIpfLuEQRuYRxmSQqJEfskoJtsGhxSwgdxT5cUpCgzxCko9eUwxWpk5WNo80sj
MJhEqoF1VXv5oUrr5fLNNEm5rKr+7hBmxFyb02XgYSkL8Q/DZzUnA/Mb5eW9bmD3DjkWh0gn2mzU
qXJil8l22jkLpS2DefNbFsXZUNyN5SiIdwpiX6D1XVy0NpM7QMxU30Q9RyZGlzp0m139bkb6uG10
bMJ59x97Z9bUuLam6b+yI69bp5aWpCWtijrnAjxhY2PMnDcKIEnN86xf3484Q/Wuju6ovu+IHd5J
Ak6wNXzD+z4vSAawrlAhRMQYerhv3XTnlBXGwoqKvMsWT+yIJZtQBwfF9cqw/A9tMyDSY3AxrN0U
yUeUFL8JvvDW0wCv3m3ICbTRYYdkm1w5DE6MgBbX1yN0pvKpw7P/OI+frhewsxOMhpMlOGRkM9u3
4WtsRxibymxmwMyouzVH8puJEwN6kjCV6YMz9yqwF5kLnUMg36pKOV3nnX4Lp5ZKLIJ5mwpvE6wt
koIRD1JKlMSoWBMw1AEUFhNhUjdi6AJ2/Nlbyr6Srfkx9HGNnGwxCjJ6r5TzbAbBPVOtI6HBhyyy
uV9zjWHIvGrBKI0WtyWnq37Xvbxm+vyzcTICIrjCm2y80xpW19JDotZG6fFOE8Kw294POWF9GHCi
K+X1N1OJTKhpWI+YimswFeoyQ7wG8ABp0gM76aP4uRaGD3mQJCiC2/AW0M2kaXwXGvawr9OFfdNf
z870YcT5q8OcyLOdG89DLjjjfe1RozM0NZ9l1H0kwn1WUXgNP3BE88QJ6FVAfSI01eQ79MtLLAFn
wI9+F8Tm4i0eb5EbrZipvqfIHBoETy0WR2knxM5WmlKaymXugnzle1yGRakeBmO+cwgRoIEGSa2W
e521pZDrYZpE9iZHk9M4xCHUxA6Awt/7bfxT0vgjZTUJmBrYTmklvbVHWFifIXHN/CQj5Sz6GmXy
5Dbqt+dzDtK1NzmG/rx46joPqznVt+wBz3QtXIgq1WRpLA+kmcCvyJedKN4/tvuQRk2FgcORW7NM
s7UurUf8sHgS0IXlM8wDvFuxJMgpGqx9zDu9GRU4yRCLohcvrEKSFacI81vrwNNcNDKkuf0eZ5xm
iB/0DJtd+MjaSi2KDbmmy+DZk2spfo9Z96z87JKTLC97eQ+KOD5ZA7EnhgvftZhAoib1fLFCn3lP
sEzf4c+G+3niFgVYVq+qzH+xx+zFjxGSTj4jwAW0lwUJlMywfq0IdEpd4B+4nbn8GrrBV0GFGcdI
PuYxfgf4bvndz3lOa3T+7GNIhl0oZKBqLMKe73pOSjJGXuLlfdOeT6YLZERrnzV5+2Sxn3EKqOB9
WyBiLUn+qZgjre06mVa6ZH+S29Q8pQPTve6KevkBP6ZJvTSEeuD6Ctj84LQg5rreJi5IbWue2RAn
b07FUND13HNflGgsjECuQnPXd5A7M10Ep6rxmiuqcLkrLPRaSYybPkeWjH4S4TW5ZNGuJ2CMt5Lj
07cq66bJGVFOKKxhb7KfVJMH6NLGQo/8FQ4SicQTpaqRX4kERlU6ThbS1n2P4JehJdrlGKsig1Ne
2nrVe6DCi17qK79sazZmCXf0aFMVbJd1ryHYSXbCVsa3WzaUCtJIRgHToyIiF228MDcYJMcw7aBH
Tb9KBJ95MX3IJZtrMED7zeqBc+VXPymBkjeVq5Q1aUZ44C4up8dC4r7sRhRqOoU5l9suE5CSCeSu
8ngGu8jDNRqhuf4aPLF3AK6aAcsT0wXqHQOtMXJv2ruQlFyZtBs/a199laXr1GaBkBsEyM8coHVY
vMEoeC2KHkxVx5yAV6U0QgrYLli8dGePiAImbFijshqUSy1xP8/sG64zQn0Dx9vp3gJI6QEs7JyL
1aRqY7ssRw2g7yn30GszxV8nTkNtmZvSI4JHUWGqun5GxE8QTftoJDgZqnnHCPktdRW4MPxm7ljC
gzNZiZr5L98f9paTGxSVbMT7uTs1tAhDQuvYGiO5fi4IqBSmCqQMzCDRipC56jo2OgyUrVw2yz3J
3Pd2p16qgBmYaQC28ydFBrBZ7et+vOkUKGD4rvlq/J0FkXuNqN+noDMxbbFiNJ6Mcm6PDZnYWEXH
bWMZOwZzZ2Nqm+uaGSK2e/IBiSy7tg2g3Ramc85Ecy3d4eJqC0qXjx7YncyNFc3t3sqQThastjbe
ItrIO9wis83cwolrdnoeSeYgh12EXwsA00obeE2YoJqepNFaF+Rbqkow4R6NVc36+GC2jHYKVAlV
tW8mEjPTsV/aW87ODN1HFA/UD05GWPUACUMTNZVVBVMIqFmWyRJldE+psDDJ22SAB6F4zHJO05Ii
MnW9Hotscl8Xvn2v2vHKCcgfVQlKaWahhOW4KH4J7iKRlG6G/V4OL0m5al1mSb6yaj9ZDymehQGQ
i2HJ/uzgOJ+i8zA5cudIUhYdhozMkpTYmcQUU+tqVJutY9zHZrnzoKANWNX34ZQ/m23W36SquFU+
4BnLcEjqMS2iKkaxJkCDsJGJtVZQGe9M8n43GdRCT5UfRqjBSFX+kwd0hokAL3ZSk4XbcihE4wSz
VLqQ2qNfnQ3eJRTqs3cF4dfoOssBIw0Sg8n1AdZ30bR24nk30AgT1iSH6xwDQqQFCmp4o9Zi9EnB
3CL6xvLBpXqFpNkgIC+15Ssd+c8ynkcwnejT54otTzYQLfvejNwn5KuNCI64LWZsNIjeOL8mDtC6
0Hkf49tx4jZphcMdHF/WA8Fd19gwXLXAQdYHgK169przqzNVLrFQ1TMBzOoaVd6lsNP7wSBLRoTm
z0aV9+RWMaXgBeOWzTyWHa3PxAHyELBgnSxLbn95eebyI3KmS9ggXW/t/DKN9oMzzT3jL1g0gzKf
Oie9oYBnb93jqKxQFvPPxv6RzhzCProRAlJwdc33Vacf6v7FINNSqfmWZBJ5xegOpgWAs85jutu6
c7/LWLaGDhGetcJ+UkKMlOa0Z9IUsKUnN5jpIt0oWTydIkkkYCq2GOpGCYRiHpEMl9t+hqcnr1q2
bZbfc8ckcpus3G6ctgWAtBj5NrnPvCEAYWoMEulw03BSziAZzewtZHnkp1+Brm/yLj5VXIqb34nm
/u12zDp6dlO1sZd91zJ4S+FK1cUqYVm+pWprKJNQbBTGWiTOfRRlP/0seGELCPejZ7er0Tr5m4CG
vvdm9mVMyZCHBfwT6ugToVfoszYk108sdZZcK3SaNXXqmN/OxdNY4oUUMKfr4qkZlI1KGY6qJprE
Ijra94gtYU3eWsXPFO9OQQ3ktAN6xfEYw9zPkCuZKI8C5jAJgNZc8n8PHHFcXTnZex2d065nQIeZ
FQNMR81OTusqwvJDph5z20+ztXZE1oec4MiA5g4idBSa13K5MFUes0sUQDz/XEwrhi1XAhT/Mgu0
IJ83NHUDrWlNZx1E9jUmVmsdMSrOtAY1wEK4jHY5sbYweRmVq462krEVOyh23zBRURLaA6RI6kL7
g4SY655VoKCBxuy0qgrz2kbrkiXXTsWWqJzDz9ZhDJzr7TjP3dWUMsojp6G/pqY5DzG2r4TEcipA
WJMhIbKIFVKjcshvcgCQGYvnfltrzU1b7SrjtcQk2/QuFo9oUxJKlgK2Szoa9DI5LYnsGqHsKGie
vHTf4ZPj2nZLw9LyHgfHAPlBn78L99FhOpoumaleRjBRxH0OnbTAMWJ+BbmAd+xVL17bWZQvhd4o
q8AuCs/T7036ax+VjA6S9ZKruoT7KVy/AnDLZCDShQccM8AEGpDR2af9hGsmv2X2jLO6uvWcnwjQ
MsdTpMKijQy4tMUEkVgNfnidEE2Nm3e5ZONzAPqATHJqXs2yfZM+l8XEce9ka70WsYaab9IZATcp
pRTXocVoNS0jdt1G+tTZ1kYZ+arN24dW0MNYE1hA21+U81tHgprERliRj6tXZVw4T5IwNFk34Ztd
YBJVHUgElrnGpcmQ7YxpP9/ODkrhXqkO1ZLd7jMyRMG9wOMh7ZsWUnMb7i3jPYi7/tHqAc00Az3O
+MLNRnTTk5rj4P77AWX4dOip5HzXeErTMTwJd8BGg7T/LvDAWfbZeMuWpDrMJjQmN/fz22Jg1zV5
fXJme6yvGjcQW8+oHWIHoHDMLu5lL362y3q4GK1nrXprcm+CvifJc3ROkVN6qJHKkoAH3gWGMem+
LNH+cKLscf9MP7UrPd5aa9i7QVc8LX9PWMVgIcZV/uIXDpNf/jSLW7b9/Y1LzKcVe8Wr3YQXo7Hs
+6LNsLjx1d9/PSdKkXRSeeuo79h+tWVF4xmHu8xBUN4wPnhaUClNnpEPaXXuPhCcIZaak1dlF+Qt
Ve7Jro1pw767eAnn/GKZrndm21U9DfA8v/+aiQ1z/hLXT9641bUlQ+/te64fj36+GwoMuqNLgd6M
COQxhWv4qks9NuXOmr4anlVvyE2JuumhKOCLN5bbcuSvwzG0f8mxZFjrtd4l0ohM8pEJW9tEwZ3b
AlQfOqu+Enqob9sZuU9NWNxTNCTOtYcT48FtURyoxvw5NHZ8YtxGSIE9qS/JjK49C+2Iey+p9V3c
1GdHgkjjX36pI2DXwvfa2xa/Vp0ONGpBPb1G5fxZOmF1ZvrXX6psutPccW2X9fQcbBu4IJC7Jut2
NjxYY2Z3Scm/WnmG81pWCH6zHGvcXNbJ1rPQ61ioF2iEjOYAXeYqAkGxmxCVPxhkJbrwyEKzLG4a
2Y4cO3CPiqQtt7EKHpYFx861Q32cwu7NtdrmUGFthcc07oG0hU7AZ1ppnDqu5AnDxeOUpC3xluN+
alKJKirCIZQZP9N54CPFPQM2GOqZIL2rNXy5uiOKpQOecJdkgMob6l+SFQB+fz9kLhKhOcm8Lb3v
UQkOeeHL4aDift4EswcanyPoPNryMwDW9j4i+QMSaJ+smOBCpqgs6VzfOkV4rEbOVuZRTb9Wfply
nEj7tihLZCBKbDxBUGFaV2+jT2aAHKGizzBAJ+5VYQGYt45GwgCEhF8yzBtAGPCMzeFDmVs7pzq8
miN3M7PiXgtbtduh5+0cXQ0+Ld6G04AZKmrf7ajj9PeS6RAqGMjwUeLrGaqbuFJl3dxYcN7cZdke
MsKag+KkTXTqlNrAcAwoATW78o1pL4ndklKVmdGu1CEioa6PXJRs6FwHYSKQmWW9pi6/tEMeHEcF
FttLKYGzetpz11B7NwHAFrrt9IbKD79cGUH+bqQGMTa/i1bWj3mJCalpAf4qL2XkKOT1wKz6dpq4
jxdDWx0suJFe5s+UhYJWRRoIxAqwFdzPbqpR0nBN5sGFs4Y36k7z596TCOxUAm+J5Ka2cL09EIn8
heEYVUDSvnVg6BHoMo8G6mnU4WXqYD81nVusQ/aWrIRFex0LE3I5Mt9yzMwHaSEcDDgePoXM71In
XhkTcmnbMYZjDG2FNSxi7WYyRsZZFSIampwNTxvvK3tjlUrd0t5jwjWku654O25SO7ppvaF5lRbs
DYHJwuEKAUPISY/eAqhRi7UddkHu0k8HfUt94kTVjqEKMhNLxFs1xd6uGm22tb2oy9MUgk8ygZyB
+6jZ7H4/4KaACDXnKO9+sq9B2M9u+g4LFLfUdIIw1qZItpaHpmWjbswoy1G+eHtrAmhNiN+xSJF0
Rl1/YGdGH1nGNcGOvTjaIrrvysHexW6XHGF9tldhVReb7w9tI0mOV7MNEcriJLmaAU4uOk0GFi3T
wdyVxBYazSMWwursOdj+TC/FP8bRenZt80xUN/4lt60P7fIgqhQSlJC7qMqcveeZ/g0SlPgXpACs
XHU6XSSag+3QWL9a4XwmdVYdtFYtRhItSNnJE2qS5iakkl0BI2ofCXkftrJsW5Z8ULrtQgVHhVLh
qlGGeaelBW8qJQyl0/F0ykYJ5sLbNKPjfeU+otFETsa61lBQg9YnuWq25o18Rs0UMQT/lLSRg9Go
g5JZcRo6+lk9WtTaAy4ugBvObQsbM6ppdjoTnVwy5syndEMIsRJPelikgQqKdEGjva9V1K2jsMC8
YyBHzA3EgAZwvq7Wh8IJ7OeSPKc+5wjM/Qk6TIxPY/aZboUSeFU34IwtamRNQSPuO3/RjBB2K4xN
oTImTE5soo0jHSo0k0OLE+qQVHrT5f6wXNaucuEqNtZ2cgiMPjmIPuV5M9oeidzneXSI2Zkzs9hx
OH20sGBOo2S6qpoMxH7Cjc+zC8LndXeTFF73oEuzPPvKoxEMqeOTYE8TEB5UyqKp2AZlI04lbdlD
VuZ8K+FVqBanK29w5aGV/njwDJLkWohe3w+sEEhVYVrrMY6/DZjFlkAy9tA4AVyT8mW+yrH179vO
PDh23D8s0KMutDoUXpa/a+NDx0X2WDIrYT/Y5w9eRZpJHg1nLriHGfPk0bQriduOSQ65XKlW6jD7
Bjip5YHfB51KmE8r4qUtbkIxrRwXGbmKLJZvRSWs22x5aKP4acKXtO1E6Hfwpfm778/GQwawK/bv
6fLyxeH6yMANaD80gNP3w/fff/+plfPPqaP6/i9///2hJZYQItkRsK1rn8VvVcUkPVLaZ8nknRoI
tLhb410hzfXYDz2sYa4ARU5DQ/KuxIIiUVD4nD6eV55nFWDpn/3wNOYGcvQ5MdO1ly4JCo0ITybc
wdP3n3gB9MFsGvA/XDxiSrBDbWmxZy/sME+PUPXV7KM2vW1AsQv7kyEYmTnNcvZ8w52WB9bK88YL
8EhEfd4dU+axVUDZU3c1BNU81ndz0um73EExHWuXa6SsHm1cbLugf6mVOeyNOhn2zM0FyKfUeeuF
RxXYaR+mR+we3dR/VSav81CKFtxEeI9qjFJ4eQe//9QuH37/qZaMctjWgCrk9ywXO2TRBTdCljOo
ah7SJME3POPXi9BfBE5S8TytuPt+ABmKx7axD5MQN1bglzuMow6Q/6DdQxosU8e6rZeHuKrrrZCs
thwn/61je7xpnDIGmSN/23HZHv7zocTluvNikxTn2uvFwjhFagd9gOATLmu0MayRu0Z/atGQY8EN
BZvo7zEK5LPLgIybwLJf1KTVasyuYYl/I2y8DkmOxiNkVsZTNGO7jEJAx9lQPywKm45GdjT87tBP
wjl+P7Beidb2XEFVmYPsA16xIiyhY4stIRzmBOlyX1qhKpkwk01MO5BJFLNqf6f0XHWDIUh5fr5x
UU3sUcF4tyxv915G/yvr4q6s+1OMmYBzmqtpMuJ7moaJIY1zh8oYHpuBusJOQ/9hQsV5LVumA1ZK
PS4MJ11OH+8x0TmrIFIQIXe8V8xXL4ECRZTZDUiijlsasA2jICRkxtV6Yl5CqJdwIJ4a1uvcT96h
TlONAp5ODYcl+DNfkbrmBuVLLKyS84Y6p4ZgmCFB2LC237cefPsRS7hBk7Uyc2i/LgivFRFBtIqW
Z96Ik9AFeb12Ih6HBIVHz6DJn35WqGGu8XVEJwUi4xDV4sI3vsS9N93ICZK+zyIHRco6dTPITw1j
qRpS69qHmbnOm1t2o4R2hww9SpiVWaQAKboCx0VoXpiUrMzS/RXrip6m19Z5TMht8pMmJXQjcAjj
s5i2hJa+jwuiHrKxpq0S1pHZJxlAy0EB2SdnAxpgIu15y3xTftoxA6WBHW7cj/7OGit5zFPvIY4e
oi9/to21zttxA6Ypehb8GOt8FqRzk5e2LttYc+Vw0DH5+8L5JbS3pOYtprc8fAwS+do7OdvtVD4W
HvSpkGjU/bjEBitZ7NsOc1EmxZ0b0bXZOTkiVHXhNk5oGbIZA+7ESk0iYVn3TQXQwyMjMtZ2ffQ0
guwm8gTkrI5mOOsfhcRFL2ryEgFI5ljAGIeEtjJPfpbKUyUR5c2+v4mXS5JkaKdRhCNqxRiEhwj2
ksx/pqEV4hTT3qpX3XhEi1JQk6InncMd7gCxHkKjvBlBABmRtQQmtNNraoiNYVTmQ+D3Cx2qoFHB
kXxCWHgPEjPbFWYHGaYLosehd1FiVNFu8D3G3X3abgbTjZ4s802oXj7kdRE/gQE+VFCHr8qWlGsE
ndNjONlI0YPh92xB7Ue1Jvds4pDYaPD9vPNUeZ3fbXUXTisrhW2mdcHsIgqtx5luGmATa6FyEPIx
C1GJ5hWjaqdgv278HsqjHcrmrk0NvHPpcjGhOttGkYgv3lAwuAxFik0ESgwK93EfRt24RYYVMw3Q
wbP0YT8AeQ42zeDejaw3LtAu3nzT6D+lWJpa+nVnGRfMvnzRTcc4lDpw3Rqps+nR4ICNJyZVl0aB
a78n3aUfvwgQ7f9+b/2+hZYGdrphwHubeqq4a/KkISHBN9bfH2ZTWt5lLyZIwHVANB6Vn8nU0jiT
LZGDcnCC15y0IW/28YJ2atvYWXNTeti48V4RUEAFQoMBw1AGXnwSywOakGlj1rR6WBiB7trQOWq2
j5c4M5xL4d57yNyYfY84MuyKTYms5E5nJBRCiESEghoSQVlT3It6fk4HY3jkuvUlRjAgvRMGu1xY
wYNrXM2ETXPm2/mXLp9cC1/XYLfWPhkNCr+l6BwXDqW+mg34XRCljbNfBKgkR9yTbmi+ZIXPRjdv
z24FO6rIhbEzCpQptSXQA2doOM22NLe9P93HU+feet5rGCBdlhPZP26TkHGqRiJUaIiZC5LjY00f
VTy8o0N0H+Y+22hYrxvTtf1N2oTJC5f0A1mGzsdYEybiOoApJrYl6FgqhF9IA18K5Wa4qAkoDoZ8
ugRGc4N0PF9FtJDbmpzBx7BGyRUMQ7PB0czVeW6wWg0j/Vl09e4J4I82DOYTI152rZFLCGcY4Ugy
e7FrlYOxLiL6FSooOgTseR7kU6MZsBeDbLh2OzG9gimKJqu+zeOwATGH4LKKYzQsEUxboLgSgInU
n6Jp7RuvHpu1m3rV2gjAkSzA+qPO8P9k0U+yxrbaBoaADYgeHbZ4ZMdHhLPkUo9yXDnFc4FkD24I
EQ5V00AQ8qxh7Rq93gWKrmOe8GuNKqk5z6Et2fyBYZz9+qsZquwTAWjJmChi1K+Ls+AYuNHeYius
1UWUyBXQZza70Ajlccyg7qsgtO/QjMiV49gIVdr4idbXABZnV0ej4GyXtUPgUVOEt4OOP/OMhf5Y
gsNl8gtGqKEhdb30gRe4OLl2U61//PFvf/uPf/sc/z34Ks40ibgQmr/9Bx9/8trXURC2/+XDvz0W
Gf99f8+/vubP3/G3Y/RZF03xu/2/ftX2qzi9Z1/Nf/2i5af51zPzr//jp1u9t+9/+mCdM/yY7ruv
erp8NV3afv8U/B7LV/53P/nH1/ezPE7l119/fJJQ0C7PFkRF/uMfn7r59dcf0rG+X6i/v07L8//j
k8sv8Ncfz+9t9Pme/3HNz/O/fdvXe9P+9Ycp/4KZz9ZaC8+2XanUjz+Gr39+xnZcqaXjsEyU7o8/
8oJclL/+sM2/aMToHgYnpUwEK96PP5qi+9enhPT4es90LY9P/fO3/9O7+J/v6h95l52xAbYNTyx+
/FH+/c1efjtXmogFpOt4lqksV9EH8vnP9wvTNL7a/B9taTCeGtl5aOwXdcey4t5v332/unLbFVCR
SWzd8QGIUqx3d5usvOjoTrIr90OOVPg2RkaQBsNuA4aTxxioerbKZ2d6CocnMZ+YRXZwWTH3EO0V
j1sEb5N3r4pPzz0F4y2Ob8d8+P8H6n/rQHV5azmj/w8H6rHI26/8K6iLPx2myzf9/TCV4i+UtEIL
U9kmGisOxn8cpR7Hr1To2FxhamFzPvzzKLX+4thCuVpz9PAH6fyvR6lnuwhuXdMyLZuj+P/lKCWf
nn/lz8epZ1m2Nil4+Ek4ifSfj1O/7Yc0WhQbWMMejKYA8c4gI0dmK156JmvSVew3XLKb1HNuk0AT
lvea/boB7Vviu+lVeaws7iqKYrTkpFgo16zpQMIkIn8SZbV1FNrOIC52gRca4CaecNM6bCUY/6dG
9OKF/bqzEe4F1HBtB99zaKkx0IadZqNSV9VsP8A5RFWDL+NaasHm2BgOBSrKKrVu2EcQEeZSuWfx
a5uVRLT0giotOat8xC6ZfWmNmXjwwT8NQt8mM5liWVRsI1W8pwGpoeRtXDEJ3btjF147mptG5BVv
efM2RskFxe7CsKgg1EU+iXCAEGnS3rBAvdt1cyAS4lUxHWmQ5UTZWxAu0hzd4hbrK0gWMSCcLO7f
gPviza8mcMGMQWOFBg64YniAx/kStLmPHBxa8Jh3452JnX0D1qo5tr5b7vwyf5hMmFll8xhGyU+j
zp8quts2qd8Cjfu9MwR6xYEXU9nGdqb/nyKDWSj9ip574j9j8x4+8xPGPWTtKE2u+qaJ78D2rYS2
bvyOC8xs+qgLkL1eOfRsVL0ww2XvvbGwKTdMCy4mMjFiHp4t9eEq0gpd9AirCvvYWCCk0hWpwjPN
M4PQi8FXmSgOotEB3p/AgohmZLupVSwrlY2JwPc6m7hAze57RBCmcJpj6DF8CmxiHDxGEzojtDvC
Mo4IR61aP/0M5xcVZaTCV4DpCVvwBhPBYzL+sgaGJDBbmdI424ZGYyOjyOY3JNHdKu7iWolVan9R
B6JHRCQ3Nu0xD8dNkxGpK0OsT9b8qlW+D2yUXVP6kmF54EmLmyJIgpvQ/u2Yicb9SuM3o5gMW7lG
I8SQwdXAKLLjBLE1D/znsUlwyKv2V2lad7qlMR9QxNnAXHq1cDNLXEIiaZ8qNAZjVPTY81DoVlb+
OjfAWcLxscDp6kI0T8bqpeYG4YlsB4XrqEf/3Uqt01RBVLJBMsaokqyYwV5si11sd4cuNxJMoxIz
lnUo7Zq2D3UWK99rDKKf/UzFbeZvhnLxSpUznSdlX9AExxpDRlmlr+irnausyN5tBZCCXIesQTYP
EgxhiDFfLT9Mn84PZRjvbd4g3EzM+km+AViufopQnuuEVzOyS4t5svcxcPyv206+xC2CP0AzpR4O
YKWGySf6Rm8ie4QkvWhp82L88hixuCEINe/WryrkraELmLs72EiU6/ledpgFOHfQhbxYSQsx3n+r
pfE7WJ4konpGQbftm+EpprQvhL9yUDOtoqQymRGrM/O4dj1LDmzWIb/waDY2pO+obR6MrD95U/8A
hhtK9fxu9rxU0/hgs6yGTdzu7ZTFUvTCi9dmAE0rwtyLtL8xR/dDC+yJef6e5WreGLV8b8IAbETZ
m9dDXSOxdx9L2E7mwFGdaI7xMDP3+F/57Zq7fnQRfxwYgBwzzJYmO3tp7B3BEgdWZOvme9KV1m4B
bZYQB3ZGW08HJxtZwVRty8UDkNrrKgg29rzAsOLtRNVgWMRP982Kt+8KT/9Vgz2rBb+Q6FUgJ8Z7
Z6mmVRMHrEgZt0U9q5jsyjbg+xoju4L8pocCKp+ZwmyykYVZUe5CS+zHGa4332kO9hr3BFIilmV1
SCMUAxWLDsq8jwkNtbHGtcadmTwp6w17zy7J663bNSv+fTvHPFC+joKeMhTnKjK2yFElQtArZ4hO
MBBWIcywnMxPfJe7Xsg70d/YrBdxk6GLXoanCsFbvrNh7sw5oH4SHZfXpCvJpAwV1gDmM2NLIAXJ
a7R/tVlvl6dDWrcOiOJZ5An72Yq4Sthoo6CfG85tirkBmeoVqTNH3f/2cbarGMDiuWRKY0/BhdN8
FTvDrpPFzVRArLJcllLTVcHFzO33qJE4BsSujgeyErmBlAEOYoysvFq+N95kFYm9/L83wveOPAC6
x3Yx0UK0X3Kgg+BJYJnICMwycpCyyn8Yy4YYERLE4pchh2xXDZvldY0bPk2u5fI6T3pYj3gyTTQz
HuGvDLSvRVivZXhXjIQCIEgpC4I0Wu0CCZCHCgmYN5U4kxGJQkw+x25wCnMTm7/e1nG1No1f87gd
FHE+Dp35ZKRHRMMinXchKQsVVyLJDdJzyF4siu6psNJXC+ChlbY/l4/rpHhN1XQ2hHXnK+ulLIwH
3pVrB71vDfSkHbMziqFzIoILO51znbJ3AhAt9W0BO4eQ+ceZdNNG4wArpyc3hzkjrf0SfTSV6XkB
jWSKRMGQ2Laxf5q84DHhIpoCJiTMi+LXf5MRXzf3T4YrzwybbgMXk64qjnMACz+JMzAREGfNF0Fk
kRw/asUh1qLbiJqf7ZR+aL9dLV0pdph7oPQyfs1z4x4klOv2l470EQO46mSNF4vnMHr/wcJ+0iTG
yfmMJmjMHamEI7paU+xjzA14AxHE2NQz97mu1zEpeojxru1kutGkmVbzQFGvb1UK6jfb2x7Yk6a7
ADOsoIvg/IaHb6csGgTJytE9fuL9HPeXObC5iAbPGmWEaoe1Jh/aN8XaTopDRpw0ZAJi5jYFb72Y
8y/xhmfyghnklJcuBMzp3baHC7OBqGzfjSR8kbYivygprwZ4Npl4DctVm7SHykBZS5JA4KyKY1BO
TBuNS+aOL0Te3i/njDIbQivsL5/DDvvkIRTmuSISaq7nQ3KNSf+hha4O5uPoufIDhdVvBAYrP55v
y3J+Zgb8kuh0n9ndz/R7h4l6ybgdrPwYLZw0a2EFRs2tho9hcnAjBN26y5qkDJAA0I/3zSmexWsx
HCL9LsGHzEefjUgS4BNn7591N0U1rCtelHYyLhNQ1lrgFUGZlZIeRmmD+jMrDpWbH3EJk7yGlGS0
u2c3IW0w7cffmIgZQX8QMbap2WiahxFuy+LJmOzuoTHi+0DMryVBW4NkuUUBg0Af9UK4Y8N63dXW
hz0GW2R/jy1kUsYtGHB7TWUc41zm5jjb3SUKkcVWHr7JwJivMVBe2zXVgJWh6DPc5KMqnwb4fWaR
79X/ZO+8mmtV1iv6i7hF09DA68pJYSlLL5QiOTWZX+/BLYeyXeWy3/10wz5HW1qC7i/MOSahLRzj
s+ogjlJ2wJCPg/QtxHYUNtWd78ltUzWXJniw8085NKiRre5Z6Pgh7tL7SSs2z6jQIz49eDVmI85z
Ks+pr28Z1N9OmI/R56BzxZzONiAen6PaI+eQXzeRlA3k5Cx4zhrjuVT9sz3yUhQtp8tfExmPLGpR
URsEc7gX/ODPHCCPWUi17Y5HhW9XWcFjMnuPkT+9Wh4TbitjHAWS0KJkS/L7ceDsmEl9nMLbbIBf
UDQFIfcVbAhpgqe1PoeYEtJpK7We8Wvg/NyL5skK2ITl+aK2wdCuw4iE9pk/867aRspfMKnLk/Sm
6a5Dd0jL6Cea6mJbTq5C11R5myS18fZzDTe1s2uZ943JOBH3FhxF496ghuGTmo9Ohu6SXIsidK44
NhBglmT51gEMKK96GB207CMSLlZEkLoRO07JAouLcWp0GkefjyZHF7V1mlALxsYYYxsmHBQ9YDbV
HbUOAk9My/HG0J5BzB+SXwR5Y08cn69gAXGeuzvgH6veqS8U1sOlGBAmB9U4b2QlcfXzKOmC6KYK
5n/gXERJNEI59DZun7sqrN87J0QyN8FLSBj1W/p5RPqwogVlNRfKrUv+5Noxs4PtDM+NKsDC8oq0
RX5blF7EPaO8nROxEE2wiJKJzFxqyVMImEnjUYxkfDvODCc8O8t3ttDnQhB2QeO17V0u5Nagt0EK
AwdS9J8BTEcWvufGZDdvYgrn2yiZjLMvrVIFxdAkAKT5bhxnL3ubxXxS3LYpL2vUd+9s0kjrsYCk
+vyaE9NDPVNCkZvN+hMVAGWFn92MnQe4zFlHOR6HkUs9wxp7MBGnj+ie13FHMPDM25ZhrYiXFAaM
F31X8TKue6t+SQL5J/ro1wxMiBcKuC+OLA6+gXbIce9nd+FLGDNJ7r6VX9I2LC6J1mI7eJxSyTwT
9TRW5Fa1fyB7s7WO6vlu8CGE8ZNgrexdsa8Il9u5wEr4/Q5b28XkjjB+POgRDzFNCUsN/Ds7BM0E
t1V4Mb2APjevbbVrmEBKyRmqoXHe2VN2qDQBvm6QU8+w9yL2E1VsCaIdn2F8rqX1lPVM3yU/60aX
9das++ESiweF4fK5XDzxqRphSc8NidqJ0Dsnn1LWU4DAXHC6ZNYsSU7FBOY/mRct8xdxusFKSvUb
NN0585rmBFMVqlMuPR51OD0K1RUUdgTcDuXACuISz1A4XUuWy5tQRgnM4njcmAN6pSGFGmoFGA2a
YRvz2gg3zS5VHAywY9OfcPDTjcP+0RNzi0jQqw9d6h1rC4+8I4DemIyPPaCOoe/TLwkavTR8nnum
CRLcSz7kbEB9n+bRggbvIT2BFtZCMwhbAmPZ+CVRhESVZKHWYfuJOT61ZroqDiDQsgRX5hy4PYoJ
lkhw/fcsRZp1lyeQ2Yfis+vLkzsDh3S5TvndI0Op++qGuvKP1BcRoIPtvZi9e4ebrpK/fZ9EnzZy
WC/wSbkjcYK1RHOXBDSoNRbCnTuWzmVI44lEqfiXM3W647dR0Pr4u5pQ5A6ZkZ6Ue9K6+df/Vnle
dxQCxVHjxfz6kaG1QdE/TpiTwONhtUrK4NKzkwYea0xILot7KTHswIUDzbnMVeAP9i9OoXd+VJHC
W4ZiFzVp/5hk9yr3sGnbgDFGWX7hgnMeXSK2THy7Pnp5pdJvo/TKlxBTQmjpu4hn89SPCKxC1uEP
camZVeaheZcS9gP3FDZ05Tusw0jlOngTXOJlvwAgJyHN0fwO5xzIELb0trRyQrOIFMmjxD9Pc9TC
6bBh7kXyRol0eKDjOk14tI+GVc87v4BQ4BOHkIT1sxF31dWzfmd3Nq58afxInBmkKgwoHQI6GyWR
RKfFQxS9DlalcMJF34Wf+e+OI15kO46/tQV0qZ9flEyOE1hdpVC19j7UfIc8lYIsEVNa5zjyIXnY
qMew4iouhzI2qNL3tZl9RFX+S62Dbyz/aPLspbLjE6/3rmwgPFvYgFJfXLGY7ltNHFqT3aQ9aVkR
gTVSAy8vjK1bIba2Tx6yI3AMi0WK4MY6D3e5W1EfON6EUampV1bpHErNF0Dh5rSnkI4BN9lU7GFv
fyNmJpSKWXLS/IqZREpzgZkBeN1UOWb+MWSgTLBQsoJQBJ1KzsTBNJScHRuW6QKYmNUaRwoKeA+R
i39QH/Xg7bIy/jP88sMbJZ69m3je1Fn/44PQ1JV+4+LY2oVzDG33WOvsMRsP/RR8TAHOWsEwSeTM
HYBn8VWt8CmYxzsDLXU0Z4QgoOmHWvVkMF5Yj4vhZlFg9mK6ycf8C+bJ3iKDKy5BQNPnKtxRNwyj
tkERnEzHfK2bfWYkf9qTt2hx1xJkqlEQrca6yUxIVDXA64ggfOA0ORhJ9oEZG+dsgx0pZCbi6+hv
WKDZXKpAiYOn5T8lySRdGz5k2dUu4y+F6ozEu/YGoxJm3HpR3fOOE3KmbgM3uzROQ7W0nx0oE9Mu
p/fECI0U/qtCIIMPXb8hYfeEfh7M4tJ27hODmEffAO0gluRV/8Zz7pCWwCFOHMLndPgXeHTNAFjx
I+8zVRDDMs+M/bFFFDFPT5l9ZGV7sEjZERFSshRH4jbU0Zc1O8e4oREOgxRE87BBM3AroNEhsXfx
W4Nx11F+zBHdbnzzGZDFvJohITTz4tTPs2qti/7JMJHxouaBYhovO1eWleE4pVuJnnYd1zWSQ3B6
rAZ5sLLHuUMYZ8aPUeziZ482tUZNAoveHmLSUpLsS2bBdvlJXR9wcKwfda7fhkwfjND/EZN6z/nl
r9MC4KBr07Ez6LS8pxEjTc9H1dW8HV4J57VktFf2XyIyzn2OnlL0hAPsZotnDpK2ItlLDUykmjy/
MCL49kt+pKmKvobBAS43/bn8E/3AZ1PAygTldSxxhiz/3cMbBL1vDRuP/J96OhVaXU3y6YB9LmQf
LDmx4xzsvKCT8z43XjPczHipYjjxbUWlCCsJL9nW8dNto7qbopPXwFG3bQGqu/M2Gr5jbGKkRPZ3
LKwQqoKLATS9ph68zlZtWetK3mePRT7kzrXHN1rYJDhJ/uahKACM8V0Hiy+tqsg9y8KnBPVtObC/
ZQte5s4xiVmH1iI6RAWSMJd5sJ8T7FTwpGacknJACZS+tm3+GNgZ4+7xbtb1W2jylBVGjuheXokm
pJhtl1k/2Ncu5MNBhQCPGn8KMW/9aszcZfiuDhNMCo+N8Djy/VWjOqaKHqysTvgfvsAV4Aw32LdX
/DtxJbJ1b3+HCtfxzMcOkqSevB372osUA6t+DCq4229boojgDbZoXrPDFKExdzBL6Kp9m5r0Txl9
uJWyeMFLc8c8bY/o0rNOg0j/LLfbDEZ/U/PBN1H2J9tCYiwCiREkx1bzLZNreIkM51Cbmnhc/xfT
NSuAurh3veir+cpLk82GQcPon+ARfIWjdxvLbGu38wu0VpzBgHKsdzNxdyWXQ+sbp9DwT3VXfKAh
u0rPgFMUoFbmOZ1U+tU0nK4y6m/OZcshMMTylEEOqISxTSALrAYsc4wb1oadXfpe3XZB8agt+8p9
+OiH3hHQ/w5F8QY0/J82y0+U9yvNMz3OrFmStn4LSKjdQ2H9+oOkJ1uEB4FtnKYU0wcPc2biW4bs
iZursa6ercAQVx0BL3gFUFC/isI/5iUtB7rKEp4sGTqIbX4yVCk9sJ3Rc45ZEJ71VL0l8/Bia/d2
JLWnCSAJjJ5LmyLLe0knqeLhxWWgUOO1Wj6MlkEoYZ58rxH7gIQcUp7prYbTPTfFo90RqFq6XCK8
4gWQidL47lue3mnMLrJG1YIZtXbjmzbJT3GPPtyJY6gd77mkX0Hb8dJH36rT6c5tOIzloJ6CfDgH
ojnilEEnsJinjBqtjORec0R/MZ6myb4th/KxjxQyJeQusdp/hjohpNo+1IwiiCAg9SYjZ02REyiQ
h4Zf0yzYxXJdjk4PIH5Y42q5raQ6VqH3FEMTWa5vwDA3duwchsK6csZTD3icmEZ/zIFGOGF5L3IG
tyZfKg6L+ymS+8lrwTGTgmVrzvkxnF4ph3knFRiIrnkba/kD9oF1Ws3TW0MiKNyH2Jrve2PKGE56
ZBZiGChahNzhJhh5AoraOTgG3ygB8BzUdhxvcWVgzWO+wySLBktsl0hPI8Ry3vcp0crqSeHsJIo3
cCmeCMYAVYrPEzqaPTb5oSGy1SmD5p6YmThsiMWsqgELOFSbLoVa7DPV6Xk3wdcQvgmvCReiSH//
f7/8v9svi/9pv/z4q7/iz/+8W+Zf+NfdsvzHsj32feGIf5Mz/Pty2QMktPyJ65K0Ytv/sV1W/xC+
sGyfstsWFqvp/9guW/+wJIta31O+5I//b9tliWXgv22XhYmSQqAMMsmTdv6LCqLjsZ0r9joI7khY
hlNjdxCHMCictVcC3GUF2rnAri1sGZsK67sm39PJiz02/nljgVfeGTNblNwqNlhScKhW+iecCNUw
Y3gyBOSxgYYYMJeUxlGsXj04W6SLhAWqWnGXDphqGIgh+LG2/sUDxAvGD50T+IA2pNn3ZUrZkmUr
Q4NbIMMDYmZ2KPKAfPV2NtYN1nlMspgo0g/8QQRCzhSyyhvXCJ9+FzGRY/bdlgzzQ+7qgVoPpC+p
KQQN4uV1ZnNvZuNtMMKG0GL6GTrq1LrqGUiY+gHFFJq0FueOFVjgr0aPkySFFWPOWxXaAKeGquI6
KDhVA+vocfcpBfadcbxgG+2ebSVZSh0MjYcGzQB7cRdaYVoECBQDGXFcAEVDELo1ovHA87NNZ38f
N4a/dXIB06b4BTF6h4LWhVcADmhWOt5iHPsgrjbfxpDqiFMjXbCrSFcuBkmxZoeXBlYJBLahY6Nn
xNtgrn8hfRh74XcAp/psz6ZHNQOBI8mrT/B1LG4boEr+RKIF/yAQlvQzMPCZovz9YFqTr8hGXi6j
7DQzgmaRaP3lfUDpm5Mu0LZkIdjBLVBMQZAZcbpKV+CO5MfAHNLxOionMGlw+GwALnCdK7+ihE8x
rPdAkOlj6wnWmb5EUDDXiA6BZ/mN4IsnK+1qe63aINzEfbm18uCTZPm6LR7bjgYBVCwfeNwAMQxu
ugHZbrZEfk03FesiYR6yPnrpepsCzUmOEraqTVoVMXaU5gx0to2Bg4uvMEXwcKogPcYBfbo13FZ5
nhPxQqmeJbQO83uS9GQoClqRvhC3Q/zXxOqCsu3DIBIE++cBxOSWRxmXIrca1l6COzLW7EeC5UAk
oTgDKcXlUjfUm9K5CQxSgHoa1WCDW4GPrwOn5dbq0yjnl8n2nfXYcGsl4Ospam5J3r2oIrwWjnfr
Cu/NoaSlvc/v4tzGP2s/RlqTFyrRMbn4Tuui/ysE6BJ8QR68djoifmQ77x60CRVV9Hst2ltEUY9a
uMfW+gMt9qXS6a7InOdwDC5V39zh0VVq2oNKAJHiRK8qGq7TeHI60rid5sEV1bcOg33IyBkL1I1d
xTsiwu2h3vLhnaeifgDkcez6Sx4g8M1nQMZBoa0Nc8Ybtj1PoaI4Dbp6HRFHT+aZ9Vbr8IFf9dp6
d4E+WMvMNvMWuWBrfEsvfgODCJUDj0pz7kIYpWYffMByHVYGYM81e6CCKWvbMO/rShAC9fCJ/ejY
Th0h7uIodb7QD1at0p8Gm2TH7t8ZeAENoF/C+wIZVd1XZIwgDCXdOSSooz0p2GoraXaXKDeueuiB
iqfu2TLTFxgna72EJkcZTlsrgtxSWuN7XitEutR9mdXZ2P3SrwMTQIrOpn2Lk+wVMg+9KZ4VBaS5
7O3HOMPl2XSMtGLcF6vhqrEgrKRFszb61lE7+P1zHkMiFMZXZui3vYkltTPDF4IikfnG8osVCBpW
1h1tlD6Bg2/xSyU/cwSRN/nu8upo2Dbaz/TW7RHKmI53H0MlQr/LPxhFD91MzC14xAP4iBSEnzhb
rQsdsHiNBxQq4zjcwaNrNq3AG1ApSi/HJURyRtDsNmzwCo9lh9gnpPbRCIY3MWnBCCbOg8kPlTlw
ZoNWEhmZXn0FkrPrfqSGPxr2DMTSiZCwMucpqECvGPXE5MU0zqGfWFskKi9Y6r5iFWm22ySHmMwr
aBuuowf7jf8z8623xqfqtuTrhG4E/2F4Y+JvRxDgXFyj2nfL9+ARYcek4XZoyfmZWnHtvfrshPgR
OFElKpjsoXbNtSKEFzrGh0jSieOYFFQRrFVG3O3IJBUQgqZS/Sa4ImfyC+yQfhUby/zaV4hsaGIg
t6XgT5qkfp1m4i3Hhk0KHV8YW8+1bXzoGf/gDUb2nyBUN3YqtwaDIWDJR7fuUOgU6jPOqZ+DBlo/
MJDSo33KyIhj3olYI17HZYwua/oc7Els7Mi+xhzM1mgYK1amHDrYkIno8l+jlNn/SFj7RiK2aMJz
5XpPzsS8v0yKnzSK4CGVtB3sAi4DqWkrm+CgtEafFS5dYyAZynQFF65HnvhsDtaqTwhUnv23vpV/
OduqhrXUughMkLJ5BqP1WncTYRxKvvTOdNcGDeWwwzhGucU1SIyXXrXTSvmdux1CjzgfbPxtbO3n
GUxF67jZFgzle93ixWiU127K8AciIIImlgwWhL1uKq68vURbqAIrJHebBPiXOVi30o6qW3BAWPn4
7LL3s8D+RPh5Ob4NhamGVVLmDRBNu2PCI78zxHifLI242QKR1/iD3b4+YXCc1l5Sv8VNBYzEdz8s
UT+KPnsGknqY/bEg4NHykHkyM2QS0yVsNE3JUY80j1Yk2+cQuld2XKttVyfoNkLvbIqBbEc5o8CO
oeHGLGuA05uM3Kxo07FDroCFBQtgww6ZTPvzBSUzXJQGg4dNKOModlMPp6EaEOtE3jq31G2fG/Uq
Ha0/txlZoVSvI92kFbKxCTJ1wZr7UBhopa34G0Y1sSaNuRuTWezCNpdb3wi+TINdCF/a3zhUBi77
pANK7YQLFOJGymjW07XY5q0JCl0/NKjf1/PUAY9K+rNZ4guMfPFZjj76lukQVeRNt2GKLStZbsyA
OWFAZrZuX40xQ07H/HVdJiNdqMwIkilAbUeWBLmVwjnHgIFlrlzPZc4+ojMfkhC3iSnfqIcWVEYk
tkWfnYToqfk03HFvZonEujDyOHK58di8lARBWfRzs8897i+15ijtGwObtMsM388YWJdh+10sRBuS
7JiajKxFg2+7CX659o+jJ7Ydhg4SAjKyM9lf1zM8MDDzkQoP9mjGO5pm7pzaJwUngEMrtDbOic62
Vm1KLDnEjJs5IVYth5jHxa17FBJRDwZ6+oqYjRoZfR9/G9PuYxVUewqC/sj+6AFvx86Tbon5Bcd4
OIcbasizhpS6qRmrr9JMP0IzgPKX6Xe2hG4W/aVhzHQILVuYf4eRgwt6yfgagZTwcBlZRlaBE324
uI97V+6McVFJlBqOOj1yAVJzGp2fJPZJA6jumzxi6SoYnFU+JF9uwgJr0kqYSQbMB/tDijyuMGCl
OQGDOS+HvC3xZ/eF+vYj8RLF2R523DNPPilFDkQeVVXX2sueqtxBXBeTMFsLfdNm+adZaCRbDNEJ
NCW/DiPnupg4s6K4f6pR9NBA8fjV8LJTBiGj+tZO5FPA623PbXrCWrpt8mS+ieLhszL5nvXQ3vpN
LQ9IocqNBXV9rOeHeWIoEBGDh+5sCSx28r8kqG6gYmY7y1l8W4Llba8PCYWh6Cam3mn7ATyR0iVt
0EFN+EK0xQnAzoEFGtcu4QADdF4LD+rENiswB85cW0g4ue6uL9CQkTpvsY2HmwP+gbjsBG3XkDiE
MHo+I2CIK+m8pEsB7SZN5DuZScHuxFHpnylIvY05UQC05EqqiXmcrtyceBbMUU3PUqGtEHGGJTK3
gh342hxsfJYwLTeTj8aXfSt3CCZjK9HI1cP3pGKcC8EChYfBwdEMc3hocOW1FNpkkQZPAXX8LheN
QQ5OfHbSJkdV5JESXlTUhCVJKCPBfZMDEVXEyzFLyRzZm2mMeZpCJg5KFL+jcDmT5M0Is2hlROa3
M6LYE+hhOZzdB3pQAP75xSxnY9flDE+q8uAPYtcpPDyJn188l/wYhQOdAMuIHtLp/kTsUNoYFkJe
4pFUndqvaoCqAF5QKwgNvsXchFKpWUtXpkeDHNN+60z8b6NcfkBGUhDhyaBi5Sv54AgqCdZyP2PM
XPd59ds6zSmdemMvs+k9iC17nUni4SZisItqNrcyHPaTdp2DKEjFSewSNe/WGYhDYXh4GFDfrqsE
VrkfmGvfoDsUiXlbug7etgGiSFE8otr5gCvDoZdhEMZb+Tg14mlmzYGbfELyDK9Eum/mIGMuMj1t
WSPse0tEJ6uBs6xTAJ5zeRtGSOSSh5Q8gEeGlFdlp83JNYnyDvNqPQzogXUx+WgGoLNiLENqwNEw
tj+Nb28JWIDu2WqA00i9R+7YTYX5g0g9Nv6EwKAuzgL6HtREQel5F9dlKM8jrZBSju8QvuFbTKSl
58BtWI/TfYjAwCLO2U7xjV0q6w51FOrDHIELVqU44xpDLIbg7jR49h3syMdgRB3qlqB+rOmRpJVs
3yaSl5sZK1Cg8owttVzZdYzeeKw/u0VO1/bGA2OIBGkT/etcF2fhJJc68mn1gj/fct1TOQ0vkZfB
xiJbZGW6PJhDTyyh8Ml1tAcNi83m66IIYEPlcSYbjXskL2ZroZCCr1yeCDO11hUuRO7tDcp0+HoO
sSJDDHEfQRnieEbPWYoh2XQceI7Nc+R/IKVHiU780pZtd8sKtHOmbW0ObLJ51dZ9y6JtxLhUL+iS
0kb5YCOgnMCJALjbUePbm1rgr4u9vcglnikjM+AwoICPuuEGSAUDO48+XsnspInkISNvJA/RMJnd
yxuv6MgC5XRJneapyIW/NrWqUD2Vf1OH+hayZbImnGpnxygZOgcNkynkoeRaXgu/V9s6Ml5C4D0x
8lysjhURdpjLWxytq64+Dx7Cvi4jMBXJcMiEF9mMoPmhp+3YQXMkBe70U8xwhyvAXRLJ1ibr42bl
ke2zhl0wrBuv6ndEt73lLp2lJ6xpW7qCQUL/nBntuKnzjMozD7dulKAl4vtyBT2TY6FyoqVeO0pY
611JoNOGNtYAJajeNHFOOHI3cIu40iMtiaVbAkX4ZMwZLEI2JIB9mKuyWnAPMSMD3OHooEmuM1qK
TnssrmMqfocOqQJxzmy4410aME5Fq46fIZSkchEP2QSSzL5Dr923fKz+zJrXIwfwua2sdmMjRW2Y
Ju3IxxRID9Q7amJE8Q68pxdF/JzqgxzbNTmcnlPeJtWYHcoeF3JWWeW6MtDIZ9EnZVlZBCOwjQW4
WwXfCQvTKhueQTxQY2dWs0FgeW+zxvnnUKKFxJfVcbGt2W/T6hiHoqsex05CfSm2OTIurArRNpsV
avAMrvhAetUKlg2TZn4RqrJOc5tccaX/uvPFNcsDR62NT58UBqdnT0MW0rnvtF4x5PIrNLHZ4DEe
cNlXts2LjCdrLbMu3SiCxPz0N4oGg7bDoNU13UPZRAwpolmsJFRh07v0QTKuq9fWB4ZRhv4zqJnv
SRCzMvP+g0FAoxc1Hw1UeJjCbF7YPxoMYcwSUrABcJGxjAHYB5mQGpBljVfuXl55Ebx2ZESYWnyb
6D89TMiA2swfyEGYAQweCop4zrRhXwvead2lsF/Lg4o4vthnoKNCk2Yb/Fuu43AVJJxVXVm8d76z
73Mn3eSF9tY4pT98IJqDsh48lrYS2rhMr+1sv1Kk43AJ9c+Q6GeRTQ3bh/i5wc8qWegy5PyNobG6
1ISrVCa0MPVj1Km73Ez+Wsv8GoDcOsvfHEfFtzVFh6LIdhIhxsqyQtSC6XCWrUOsg0WlZD6Rt/XQ
xSFLdEr5pAgOGIPXVQlTNnGg77u1TT5U8+jJ5NXUHs6X5Z+b8uJL2+LN5HwHwOsBtJGcaB1LhqQL
D+NAEUO61uLctCEw0HCVuJJXWYYUQCYVSjf7yLiT7KzWZyMGsRKzT7vWCY/DOM3bxt5UUWddAAR2
gdzMMcd8EHKxEr1RJCCc28HvuDo3fVm/1HG7L+e23s44ojYxDzy1IfDccH6PJ49uoXdQy7/WQbNY
SP4pA7qmVhqsXbPb1XONsCX8Mlv1UTnyboCqWDUdmWHl0MAVrNZInzJ0gFXJBsRaBqyIZppvswDB
WPahRYJn+h3TWkyh9wig5hHwsLvue/pdw4s3gclUbuwgwFsER5rm7J29ZOsF1jcmm4865R7FPYsg
LqCDz7r4JEiSWBVTRBnnhCcLoQlSmK9GMTocrard2nXFcAAYBhOWEJgCLme2vz2fLlF+gOXD26aE
sgGsYQBM6QPNXf7cMcyvINA7a+qeqhbpvlnsvRoeSDcubqnOIWY8aRjCzxuqoJia2/4b+D043PX+
0PJZW/C9q/w5auznvNUONgxIoFXcvBkM9hf4PLvIoXzXXvLuTp9zO7x1zrbDILkx2eKv4jhieM0E
eojUU2kmJnhkcRoNxUTQapmXhVydNtnLKdxzWWre8sj/y/Cc1E1/ChlXBDMc0j7ilzEhRrNG+VUD
LlpbgiO4tw6DmOWGqmpc8jo2ftgdgqGmOW1Z1Dq6uGbF+Gaj1M1MjoLOw4om/PboyhZ6cDGdHHa8
swRA6/gDUX4B2Rt2uFvc6GuZSMImqJUnA6FKaFZ3rW5vRN5JcgpR/DnxtuB6X5MesO5TspoNfCgo
QC4ed9ZOddHP5Mcv2ArYd4NNQpaKG4cWPjoCxSb0qUJWKpqz0fVyH2QeY2QiaEnv03vD4IVrR/ue
SCecHxQcxjK4qHq2BXWLVDtTV8RK7UkEcjss1EovE6y10bgkI0OjSlm4oHS60GbNDxhNz27ZQX/Q
zZZXhCPeSumz0X0xlYvvMt1S4aU3JuFYmO88hJ3pCPabLBbISk854Q20c8HV7Pn1z0F3O43A9MqZ
/UnzqhDwjylzFgsNzJrPnDeAtWkNkLNEwUa5VJBoTQ1Ft7A3cYjs7GRjT4Zx8BoDUG4BXpFciiAm
mJAHasNOe15nYsLWJWDkFh1mr9SoN3FHMpfDHdy4uLYBpyAaKEBYJNFrhu8rC+zPzMfwbnNg4bFL
3luRfoYSYcI4G8+twz6kkm27DjxX8r3DOBdRsu3G4r3MzevYgMZWCjF116AuLsAJcXK+MK6oPbuD
i+8sIV4kuKQRIh7X7AEIt8m+K2OqUyd+LCr7a8psf+0g/EMU0A3MdwwOpRnohNJOtoEesrjtf0Hc
kArVQJ22cnpFL3LXljUVh2REd1P1lM5NPTIFicrNhG5tV4herUpnzHd9WL+Ymsz1tOGzxy88n5Xx
E9ch9FpS3YaWKYCVwE72BrUBGXLf+u3XkgBRs9SKMuaHU1QgIM4BrVedyre9Ob1OqdK7rG1WkTMg
Qc1A3YQQujJkR2tHVCcrz61NWr/HcXeTDkiPgiD3qMrJZGe2s2HOaq57Vf4ExqdO74GcLzE+pY12
UyTyOXPJEoT9xkLJRlCjYkAK3kySJiFkjMD8Ofgh1+4WyVF/BIbQ1nVGCTQy6fZpraSWKDejS8GU
nvYSyr5lhFhsyP/DWi1WTlePnB/iI2ctyF6b4xPc17qr0qfE8O+JJXseBkWMhbns2Ah4YTazJq2J
4Bey2hC47tMYKA3nyji1sGLJGLC6FlFJRUVYJ9+BE63M4B1C4pupo2fp+AzDtPwbg/ZLQDvlWSo3
sgSxG4Wc+KbHPRPhpV2btX+xFck349S/2pS6lA72daj5oYzl8UYOi1YQf0mNl3utoFth/2JUkrTu
sao1on5mhLavxnWdxTuBat2TbLKCCelKvUBrrarZ5tGpGCnEG0EDQa6YQqJ7KmIRbkINNg4N8cky
jF3UAc3t9bdfTe/eCFTUqFz04AnTWDIL9rjo403pDMe+JBnJcvNbjuY/q0oN1DIfU0GBjnaMS6UD
DYBormqdDZcUYUBh8zlXPb1F3j2ldfSbztAb0+Ldd3OCrQgT31Y205URMwJOquCSdtepG96rOo8O
k55cHGSLpiAk9yAS4qRwTeaQCiO7PyeDeyEd9yMl4oq2hTCxWrXG3iF0B2ZZfIpd3kLhAoQWRk6m
N8VFaffpBi2skO2ly93HiAgSDm3UMgWJaojkqMprAoJwMqVEsFQTGb7j9K5dfFsT9BOWmz73rWWd
7WB4SucIb3CMgj9G81BVvHRascRxcu8rsdl7NIP5yo04bFO15FkUmGUq1GvzbB9mI/lcqEG7oMuB
yzDZtmbBQKfx8KOZIR5aWWN0m/StO0XfXUMrXPb8Lb3jX11Vjis7JXDbwJvX1aGxp0tGjzfcVYF/
qYpFSEUnzLTCmhiPWw9+yjpjhIuIHgOqWvOtyPDTnX+P2pshT5kSPwHqIg33fXhjmFNBoLXS2yjr
b8ZZvYS1IUjB5d5sfHM7hzCrXYdc5kDyZDkUtmA4gm2XEn9hKRLhEd5vhOV9BFb6WoO0XLBzL0lk
HhTCgbUXY1+h0nhfKMXoim9JpoIT3HK/uYywM/RFm4nrl46sPjlzdNe5uTpxN+6LiC6sy1HPMbPq
LZMJu5kTcVgs407QNlKTGZYmZy9rCJL08MeR8Qdy3pt5EersJ/e8jw7/Q8Ho0ApZYs/ygroZa08K
zD/J+g8k703PlK61y1+Ep6t6DBks43uVV4gQA09Sry/0qat/Ie88liPXzi77Kv8LQAFvpumQ3pGZ
NBMEWQbe24On73XqqkNXA3WEoicd0QNdScXiZTITOPjM3mt3vejXSTDdyUz6Ju2URfzsbTzH/BEV
xi5yrZPpbUiqBMOlaFSngBUXPCjT9j1pTO4lJ3sYBZMs4K/JZ9hklPyqVW+m3sw2ahJebHQzuhko
5ymN1xNl4rqSMy99EvnaxrGBfa/axbEn7rXm+RFqQlIvq42tqcVBdcxV3nH7urO+qXUgzmZ6K4PC
uSFPhum6KVXraM3i7sBu8+lXM8wMlqV/Wxz4myRixhWKijdP0Em3CnXLaCfZpu+6n7FXcPdYo7sX
uFzgZTrQ2rBJiHY6mjFxbgMQxX00hB3wmxKU33wO1d6jHxyIbgks5pMTsPu92YbfboHMNHeUj9Gt
VxHEFQgrbb1KneTTZgNY28YynpRoDbyZPY2MfIxBl1Ev8kDHXLC3u/YYFoV7lNy/wRo7n9ZhhxSC
sCc+rFU2wvFCAxZiKCp0+6GhFPfA/N4rxSbJErh9+YLsCkFSxWqxmTA1Y5Bb9GEIRbk7DSEZbjx5
tWodZhhdBwszXtIY1WpM+m0WCiBmgWVsi0nFJlIyje17RzmUk35LY3hUXp9N7PAwN/Br4bkj8HQV
TRT0o4aaq9BPMVyo6zD2Fmcn2LLR7h+0+TNnwNFAGcrgitN8rixfxR8PQoBBB29JO7v6RmezteqN
4itTzHaTQyoOzBgzoR2tQ+MJnQmnadMfHGUE0or9IB55nLnEQq+A5AOLTJ6Q2u1lCAMEQ0kDMT5z
RmKdQUfa7njkAb/IOikQ6QU5SeDgTmkXf9q6ZbHiJvNjaGysufVnkSNQTFUKHctKffT+uwbQ82J2
x2QfJrjDLR1NTma/xWqzCR0Ddnrk7IasY/GRY2ZxTeGt5l5jBmEJ3wiRjjuZsZxoZ3wPY/tCDsTC
ECxdPfgAzGinTLj5bMxmyFp+H1Ohdlr+0DyyjgQ0wJXXkX2n502GSoMPQZsQ/+j1hAWl6d/hJa+K
SIXu7Jbg+pP06dWIJHW1guFaXDn33pFJ8YR0WQjaY8Uwrd7XmvVStXwUxlz/dnQ9XxJztx3V8asr
xLaYIYgLDzFIWIpfFv/OVUCrvdIUueh11Arpf/ZEPI8HBDO9XjNyt2v1Yjb1M6X+hRrmbJV+Bic4
uUc95nIkA95Basdv1DJ+2+Rus20aXKl13sP+Is+YISqPs8F5Fi4nrhJgsVMRQQ4ytXGEhJ62xylt
MiTcXrYLun3bTQYVSJC85I52VG1C2DLvlytysRs87ArEx73HGRGStrK0YuJqcZoOOW1LoPpZxLC1
ncZ9YHe4I9p9pdM2TVhIdt1o+7mD6Uh1yY0VwFmXdV3vkpKImEnhyQnqWF+KqrgNQBMhZBOthhZf
Jga0SErJJ40k+09wjnRZdaLs+kk0VjB2MEYdYjubt44kjoXFs15GLp6FzWHgmRbVlFOesKZ96bbL
QTEqoJzGflVM8XfVeT9TN/8dW7gjm3p+KRVjk1nTW59PrMC5q2SM9KLhuFmNKo4h9l9KPGNOiucd
rgWLeLGBDaB5LckwPaTGeB0n1p99ZzFqzebviD7VLRm0zGF7rceE51CqNSulY2Ut3EbetIBocWEt
dQimLEMLUrWouxaqOcfHwch/BHWHF1UbwpXdwEZkBBEU2leO3nVp9MRQqG8oucSi8oOwhnjX8BbJ
bWUfAu+GGMoyM9oHDUv07Tymm7k22A3HGSOnEc+uFMu2wFh4Yp5zlQePXpBc5gG3rPEcOdhMmINq
X5RGLN9nwVhiO+mC5atgt+840UfDCVjTi7K2TQbWtk6xwtyqYm9bdY33rpV/3DbLYkgYaJKFjQ1+
5aTDtlXpSdJQiRkZuNpxNiZyMKLmtS4tdwk6v1jqU2Iu0IUS/xbce0R1YTOtpl4lqsLu55NelqsJ
AjXshPMQmkh47BenVLdjM76XY8EDT/d+Zk265TG9nSEub22wmFMgXvpC+61SJbpBchkMlr9hHd8y
8izqGG2v0dDVx2l/Gget23Iw4e048pQcGOxOwN5xuNBjx08rqihc02nNLp8dv0TR/RQJ+jnh8Tcq
L5hWOQrmZQb1bMF4pmZ1QvTFtIAELrXNer1Xniom+J1TdsQUpyWL2lxsOhrEpNF+OXDc1kKvb3bl
KFRHgU0fN62TiRSCUY5ylc5Y5oHh4HcmQpyG52hI7o3wCt4/umPM6iiDmcRuslBpgKLk6doxaSuk
KikSPRgdWAapAYKCRWUS/rD15LNSBXz9rMBJF2BYCxlEDejG9wAunurUt+SFxfXdAviqFtkvskLz
bzOf707Rqz+tst85WfHR8oy+gSCk53TH4ojHZwqJxOna8MoeodzGdB1cug4NaFsRIRUbO1N1nwSJ
Vjuh2NNGBQfYhCL5qpXsNhU07HbVO7SrbbmpJ1zbTOzY6c/XLrsWnhoeCBr6Rqq20jOXnEjglStb
RL8AwuxizWnOUl4WGJ9BSmJMOdNOTf3wRZTPG/Gj6Y5b2l2knKbwXFIVn7/5CG1Bs1Ex2Wln7t+4
cgGdj/qbNVSkPiX9q5bCfx44vHcBd+AUtOlFYmCSjvFaIxoGLzPkUEYiuPqBHXqpzuwQYkcZ9l8a
CR41u14wyb4K+bzIo5aIZaXjniMBMe97ZR+0cN/sETd4xZ52tywbA3rIUFwz2y5XjJvEYY6Z2Cl6
+tU6Aw8vM/gZYy3t9ZrEciaf5VZI56kmPahjmH0jAZDO1FF6VBlob1LpWh1nsQiljxUpwih9rTEG
V1c6XQWWV0d6X2NVumBpFoT0xdbSIRtilW2lZ1ZI96yOjbbBTstI4keBvbbEZttKvy0rjAVj1BB7
aYAuDlOuhzlXYNJFrCR3umzxeungbbHy5tLTi1SHNwKX7yj9voRKn1sMwLN0AtfSE1xiDmarzzmR
bGPpGsZegEQJI3EmHcWNXZwMa3wQxbhFh8hFjvkYThZJ6n/8yM3DlP7kRjqVOyzLJdZlYV1gA5rE
mKC2o9489pica2qwGdMzviQNygo+6Fw6oivpje6lSRqH6ixd0670T4/SSR1jqXaxVgfSY63waFvZ
EWPYVDqwEwa4FpbsSHqzJ0zatXRru9i2O+nfnqSTm4EwFym8FunxzmqLDqIh5KxQmnudInjpGe/A
VIblGDm3Puy2meKczFHdod1aq61zajGV83QRh1ZiJbGbF9J3HmNA122c6IX0pKNjRh+BTX3ot01/
y7Cu54wcFRUt0ISpPeVjrjG54+lc9jW7jSAw6aPD1yn1hXTFexl81FDB+m675hdCUG3XmT+gJDfI
RTG1JtjroWcx9usfOrZ7D/u9fJGBnW9sJ72SO/pmmKCD4WoIVKQ8cHdVBAI9jF6jznsMpnu0RQhX
h2cDUNrM/O2JHpx7dDdj8Zi06InF65EDC5gISAMdEIIQyEAJZCAFgu6FccNukinnAAcSwAMCAMEM
iEDaSJSQrYRDP9HY2whggSofKTovdIRkYBA+FNwb8AYukwWlqXAzkLYK/kCx9bXGBE+ARRD5wgKS
QPe/x0HIw+kROOm3LlkKqAAh4RhkJ0jOQlzTskagFwA53EtjCyQI7qZkM/who7TgGiizXw3wDR0Y
hxqcwxBtcfjxu1LvStoDA6Adnf97AwZiMvuXmceSPBBYSEItckBGVNl3AkCCZ8pvWxIlRtASNogJ
BCIsHYBOKIDATSbYqaRREMyCc3TeT2AqiEW4V2AriKNc12JnAbOQdJcehdzkwSLw7eZ7tA5KaLwr
VX824ecPVbRWTOKirNmfpm4ZuYj8gGfoHMeRpGngITu5Eq+RL1JTu2ZAN7DL720gHCUOGA8ox4Cx
PAXS4Tj6d2NrpxabhwXEg9IaoEcF2CNU+U5AH5IzYwH+sKRSExDI5CZMpqe3EUCIUuKbOykmgTEd
u8ni1IISCatVpr4P4EVqyRnRAI4EgEciACRpdzZwDyGY+crp91IwJQ64kvkD5+mvAoRJHxFBzlQA
sInBm8ItuCbSZWMBPnEBoJSAUARAFAEYJa68fQ4oBbqxPwNOIUGqkMbqLiDYp2rvJfzQONjVXX+a
K+dow1u3yOAI9XEXTIRkhijnnHodtDeHIqqbHErMBp3JDJqaGUPe+LFcS3+pJcnINnc2xFIZz1zp
0Rf2NC4fzV6rFvbZRnuTJJoy6Jikzy8W2Ytppm3h8b4kmn5toYkT73Ce2Hzw9TeSDt9cmjCFj1GS
bTxx9UQN4sl407gh5Q2IVu3S6+3a1omICoa77og3mP9XiQqSX/cQSwX7vsMgptcf1qU3w5tXFNdC
JPchGZ8tJOUBQq/u9S90I0sMkJBSnWOjtS/o8e5Alx4ZAQBCwsPMsyJkPmX4LNT+oaTqG4grE2ed
GqpXtUAgT1xqmNrHbIrvIuLFi+GMjuscs8ky+nYzNJB/jOgeNd5ZzdwPeYzAmGWZQfgUr37ql8RC
QZ+K7vIk8VyMSrBPnJVrv4/VNWzS52jl+xBknLskRfzR/p49RCZiGXJrUAdn41mU11bD8Jev3fZq
FQ+amNNIiljD1AmswYxkh5FDs4EyfVTB0nVpcp2waNaK2P8R9SXxE7v7NdL6c927Hw0zM7dqd5rJ
PcUKMroql2zeQF5cub24y2NO/lV2W69sgB7GMDxqpCHZaJ1wj9xrgEYsbu62Gt9tFGPhED7xQ4/x
SAwAJ2MXv7FBvvYD8YlZ/AS+fTJr/Hb9WfKMBkdcC0P584u1bXQ3FPOhlex/lbN8PZ58PwfmlFRl
xQhesNgToPLsxwxqy0sWREcj+YpEs++Ed47a+Gkk4TlvOaP5URa/QWKD16jO85ycJJnJmvozVJoX
+QHIf39utCdl8G0jvKMkOqBDe4zG9FbHMSgSgag6eTdE+CTAkeWg0nzGto1ffnyRV5Q2uKfJ+SEJ
TTTN9y43QVNgs0Zh7+U5VeBwp/mn+UB1xMUX43hPmFM7wYRpsr+rLj+rt8/ya5kZbOvmq+kLtMvx
U8TzW1bON/lLzWZ8pX0DEe0bYr6xcnxN+v4Fhe7Hn4eO6nzo+kgJy2I4eko0U+w4H8TP3a1mbRn9
VfTld9FMewcYTTPqfuQOazh4HtM/ydFSlfozmnu0ySBphg2xfVTu0at8CXmabUkNAjf/Ie8o3quz
1mtvwzC+Zr2fDMlZ1wTovFtrDC9jY+J9xeynDS/sBuAaJluCRIBqlNc/l406POTVG1oTHmDkC0xw
XVM5eFX3gqbnfZ6He6Kob0hqPkqL6tXJr3VmfiDX8KfE2nBl8oCAXSaCh17m8Jr6h3xOjmYOG3mk
RWUilozQZYfXvovvVvhr4Eg2jfBpKoTBqNiL+DYWn38er0UavvZqR+JqftJKCGRx6E91+m0a6Wfz
5s7NLdiQ1Pho8t8iGC4Uui8S/hMF7Tke+elW/2B5eJbiPhZbbSWQZ4ONcocXVU/egYheFdM+NuLS
e0C5mulOu0uYxi6a/pQh8mX9+Rg91KAtliQDZRnKWn4+X/CC55/Xaet7ZXgNZ/VnVId3BgjUeZ/y
t7C74p0T+Gbae88lZWTkLAtxRZvpux6pbzkXBcmPqL37R9cHGEYIWkEyQzxJ2z5MR780nFu1XDCm
RDFMrnrIow0C963b8B1AWhaGjWqk2Kh82SkfZhg95MNL12WXtSac97uriD3MQ8zx4dWmo2J5FD5l
mlHPCRoapNVNxaZFa0Y4Ju8W9W3r5+V8cjwABop6qqEtWF64JTbCT6hJHTr2xOqPqaO8IqzY5Q5o
dS8+WhqgC2zYMbb9ekxv8sneePkWtsOPqK+WJUlTox0+NQXRlKKZl8BqlmGVnwxHOlm68joW72Oi
/ewB1COK4lisXiez+Laa6Zkbzq92HC55dpkUj3i5CEoKDHlzeE10TltiKCrD9c0SfjFLCy28W5AZ
7MIgvtHZOkAje5lKXU874Y77GGVlDosPwTn+M80jmFVdORMjrx7uB+IidCx+0JnHIecbkDo55MLU
lr5cCeSVcSA4G0hf9/rjnBVXA5YidLijk2insOyOItk1Tu+jz76oLPImclmuPCTiMwPUbRb0RJHb
JHwN645BdaceYqB3QUQu/fizSqRRcLhn1ht3fXypY6iJmJrQprh2eDTD+tCFA0JoGH5q7au62EWI
ZVTGkoA9UWQ9AaYfxzJfMqk7S/kfiZrs5oNXLWCBrJMgDCiVWW5T/2KHSnlprcaQEgatp6qW+zoG
oYjegoC7ZZlOG/k+y4oSWaLqhUd07ftS4mUHj+NA7K0hPYfUHK71nXjt3e7je5+IG2YDJK+V71mc
aSzCh+qSkXDkIkLEH8YyZ0bVGfFKQlYJ6CSWpo2QaPgRchXpCSdSPzzKbngxFGSRCZA6r5WCZqJt
DJBmGccNPy59z4WS82Hg41Jiv5rEaYiAnpooxC7ORxw6qKerQ81oa7K9X2ZLjg2zCdvSfIK+EPKY
S8/76Rxl4RomIQto19c5zgb1V9K6R6mu7Bw/8U66hTTHjnbdlBIBjfmHfWnJn3nciXpbrhX5Kvnz
us+huuZA6IGekPM7DLeeOM/OmbZsgpcacFH5YkJ8Iqn+IM4a1ZCLUJPtK72+kzMZC0lYQP1vb9JB
30ivdyxgKc6EdynFNtLm08DwNmjdHSapSSxBqK51B76kwBKUMpkJonYFAHHVXqpkWLuxWDWBWJms
aIJA3rgk0U5kOlpBQ4Q5Bp1hV+bqBYPYfh7znVFHfivqlWYJGHHZrtNKwJIbCCYLFKbrtNbZKyI7
bEmPSTaNji/HwKlULEf1p0sPbnEDDfxKQceT+6eBxBWlANcpUlfAlq4Aq3OS7wD/S9bL8lPIQ5Ph
f7PqxLxipXfHtv9UiOVxPPXkQU4p15Pq7ePZ2jBViBmIxvcBfJ1iFD5d/0cRyVYtuuWp+ZEE9wQp
01CaeweW63QJnOmKsv8jYGBOl1UNKjqbjaMeLG59Al5PTTu9oiU7wki+DqgLKoipafWW1dkuSVpf
XgUwCk6cNwkWoR+jzajG0tHlmOKGQJ4lNS2P3Iza0joioG04O4+SMy09cjM5ntFghiJYh5Oza1IG
9qOyGYPGb7gKo+buEl23oMs9gXJ8miMU0TY+O24Kbm/6QUABi2WxJw2BKdfSNBxWzDkdurVqsLZo
tKvekG5xeOC5vdTB+MLC5KqlCkegerKqEZGquUSDuyAtcWXg2JGlaR0y4Jg3uI1Po2Vt5Jd5ooOg
dXdOz2MN+0vucJpC8RE4MMRo4iCkUeD/xzl4UHCPbjFuhs5c2yQImsqJjmSRHMdgnYuQKQcpU/bs
o6NeN9W0CQif4Am0hnW1xiclXUK4h9cZATZKLlbyj4Hl7RQn8Lk1z+zSBw4DKTm3xbfUVAiEjPiC
ffkghG19E0NOrqsJ7dXaTF50UJj3RTcmAnthXsIBsWCJhL91z7npgF2pLgRdXHSXgKbA85PopWKD
a4QbK9zgoFt3DKyU9j4Gl1nQDVqVL5TZt+f6ozLCW8VjLwa4FVlHBJ5M0OCDA70olNBv+FJbQecs
ljapz4rN0RrjuRyaFc6p1YAw1EiaFaHxfjANayO3jzaL8TGHYZaOa11Jd66KgnWKjglvgTfimSZI
frRW2PaeVcIHR4EXI5GX3RwdC+A454WV/ls8p/se1rH+LS8qt4bugSAaWIs7gXaOCJ9AjpIQG5pk
u1FlOTfp8OqqrTYZmz/dodm9hLQyaWa815V66OLIVzTg4NHOHIt1ZTHH04+CS6WgSXRxOFvDV24p
IArZADXZCcTPtt6pqXG1dBzIprU1FE6Yftjwjfl27DCtcewAfJNqpp2Te35euzv5NnW/k3OmrBWi
hFi0eXgN/7zl/KzWJGWZpRyzxVWfUCnoK/kigbty/Hs+E4cF18pnz58ZKUlzWCoZUG+CRscSRRHA
fydxsNZHkMTlB/HEG7t0d5MS3nTTuLQqmTDRcIuV/ljjOWRCRqK2zQbBBO1s8ox7KDNKDBJ1pqjc
opJZkLK37HqVUUK1kQfz0A/bKIYIxqGa1oc/Z7XKh+6pfs50rwCAzmh+3UdoaOHb8W6IBDR5WWxG
OzpaFVfwEPsK2XtdOELPQaEU9xtzUA9Z55zTItun+vCoWMOlMxwonXw9WmVM+jyu9UMUmCiGPT/Q
ENtoQLdqApoK65yxGkereGzjASLa/LMjHtwbcyYy8Zu8klNAvHhsLnOVncZKudketZaJkBblSttE
R7KytjZoDHbXWxRjCy2sDjr5lSOrqqH1C61a5dG3Q18HeSADVZ24h6IqNuinfSZJK/lB1w7SjTjf
CqvYZzdAh36avYYVMGvLvKgkpSGA2juN68PYOUPM2cMa2DZC9QOyucPAXcEGONR1c0HafQmyE8mb
1zguwATl+zycXqqUpgeY7xR7u8bMduhljzlZtYnBT0JkM+PrzJBWqHwMIM1X+uxuRcHKlJLbnY+d
gIU8Y/xuM1RbZm3+zPTE8FEYlUlVI1WBJWVdm4T4gGwIHoauoNuvjHZzCCY3AiNVsSDO6QQCNPX/
PT7E/w/xJ39PP/m/CluRuSn/j+WoQP7QoWr854CKXZv9+p/y9/+cvv4tf+Wf3/cXR0Qx/2Goru2q
quVYumUbJrkof4FE+BKiO09D+qKTtqLrLmEU/8ypsMx/EGkBQMT1DMdzZWTK/05T4UuqCazV5ZtU
y7ZN7b/Jqfh3jIhF4AX0ELKPYXbolsq/FczI38JUGqNXUNvK24ZIpNF6c8l+DXHkWPRBf3tvrn8F
tPw9t0W+d9W/clv+/ChNNVHLGLwVtmoQ1/H3H9Xr2Dyclh81KtkBpBxpeh2SAs+8hqIk2pdUujLx
cQjuidV8JrX5knXZAgDSes4s0ubqrdT2e7X6K6XLiFLxRgrctjZmapb0QDzstVIIzGvLi60o9//z
izfVf0/z+OvVA7LUoX1YqHptSDF/f/VzlY9TzNlCyiWx4y5ZrT21IRA5OHSR54MEg2cpjmhr4+SH
WSO4LV18SUxa5vg+AgyvsjdMX0dlbM4J4V3up9kz2g/icGfghECgrCRL1UVp6oA/c5BZjILdB9OG
6g6jr19qqnRSc9vnDOAau0FdIAqxtNmQhWH0ORa1tlBU3J5OFR1GLd44wjskWXKtBfbNwoYbqMNB
i+4i9w7h4B4w/YFNYuDvVJhwtRowWwr1qxoRLnRZsxeGh7OKRxvlNVtvD6pYZvyKKGUx+0cHh5mX
x/q2NZ2DAJzWMLwEFFxedLbkKxjBS8azjBA95wuhXkMHTJJnyOGewUNxtIkOVGyQb+1TVfEVI/yw
WZg3ES8FcNmhSp1rMIc7SHGbBLWsFzJXkrkmmo0RJGr3w0B+qSKRMGa4mHDj5y4eogBBgqMfFSO5
RlFy0wpl6xUZgZERNOSMgq68FIIqo3TZ7llUwijGsH9HvtfgsCkAfrfBV4o2hXpjnQNRZ5gN6SDQ
15ApBxWxscv155agi51V1CV3CDfgWeCihtN6jEw/R51OogLyqfmcZEiRLOUV+wjSl+466/WZZzpp
sak/Z0QtEtRbzyT2VvaXO0W3KiwZfWI50HaFgTxJj69Vym/UjSF9dxneA6/ehKxl4iimmIixGdX6
ZzCRvEKPNprakSoKPVSJ0IeF56keP0agJfQiaDiRFGhJzz4r1HMYwN2yzFOk2D2txGBqbxSsbDbs
wEBlMH9bUfRC739PzZFpSy5tYwMhyZ0LyQDhZWBYE54rLliOl3CjU1qbnjr5bofJIMJ1ielRh3DT
dr5FucT8pqX4TqrAj1PAPFKyxrOwJJQVxaqSp3JLSWloJ+WmCToFMHX3IdrwB9mNJM7/bioP7T+j
WgVQozm/sZWk6glhsg61+LA7d4vKaSQrTkX3JGcBNjCbfs7WhbxDvZjIlbrWmEYRjb1QJuOoZ8Vb
V1gHr0P7PGDb8cLqnHdUvoisvfoMQMFXEy6ICceo2rHjd0vUpvZnEHprgh8xefeTTYvlojuU8rYy
PVRj8F5GvBPqWL3bZr1Vde+15JPucigrJFRSLHKbk+H20jLDboIE3Qb5AcJX5vajdAMSBPJLLxIg
tSNuvGEtNFQgeXW20m1ZQWRUi6WVWl+kbT6byLu5UfwMNThkfb21Ijj7bvvuwYXN8VwucxInyy7Y
5qpyC8zgd0awB8rytYsxv0fTIWb3brGndBLrC8wwJVV3DBbwVkFIpe5XJ1sKzznMhvmlACUQFH6t
5v5qxno7VdYXrfw42whf9WOSs2Dsqp+onJaVo9+CvNlqoUrl7QA1JhLFyt7q6pZZ9jYb0qdCrsbS
7dILZI0+q15cT9s1ovND8hCxX5z0mQicAN4I9988YM1HGscyFUoxFjhsQzuvzS5pWpOa1F57oBUj
efdKz3Wn6BGEIVaqrKm6Nn6YZb6C6OKLEULSqFydsXvnYP+CYIRRf0naCL1ds3W1dl+k6bWdBZ6m
9GoyaLbtZqfY1G9AxplJtec8Tw7gtnxUfYDr5k+NuZEImi2BzBSW4WMoQ/YgeAhqTqwqutGIv7Xf
mUH8EWTihj1Nd8q0nvoy9UPD+lUgdCogfy5mAl0MJh410YhLglD9eGamOk8jnmj71tBI0LBV56au
zkFgHypyTHobGu5UOV9CV4//faX3+v9hYp4GwYbC5z9XemeZcUed9+PXz7L4d2bcP7/3X9Q4IskM
zzAN3dYcDQDcX8UeWWWmbdoO6WKoFxzL4ef9s9Yz9X8YqCMBynnUdZZn/KvWM9V/uLaqUQU6pk1m
lGP9N7WepruynPtXDUZ2nuuZmq1SfZkkoKEU+/cqpsdUMiCeBljgTevBDpnyjZ2NExFniRwKNlf0
F/RmyVU13YNVNQ+huD5RU8DAEoTyzLisEsOd0kkHbdlfeiX6tPQz2VYPC/jN4LB8GBVl74TBma3v
xoEFJqZpBeYRAIpmv7tzfSQPqmO4yHh3lI495lwBEtmg3aQRDeDsgR1glFemxPgOpBup9rzuHbQY
mQfxTS27nYx+wTz1OiZ6ulYDrQQTAf8s1KuR1OX82U0sIC1O7oWSAOnISTYJMEgYIpFylRSeGXLA
ijp1wdYfKfHkvTpCQyuGdbWuTqql/64850Yu07TPp2NcQkxANYEGraPiY2jtWTW1H4vIRSTQCio9
iRR0g+wlTKAPzsdY5QKlqlcs8NbjCnwB9oYuYgo+Yvj2AFZGaW+esfwuxgohwRh5SPd/4ObAqmlP
pzhG9QwWrJ6yDvc4TiiF8rfTUYU43VJr2kuqMBvHNFzAxVuEjXs1LOLVSmySDjj4tJtPYLWuCWCy
dRxXnJExAw+5dUgKtoaG0X/azvCljsz4gnHGZwp0LsWPowEPDcyajSAT/CG9ZMqn1nlPiwdKlPGP
OH6DTf1dx+FRjUZ4/sU9V8qI4LDixdJXwppPMBYoyZrwMrQ9mhvlqAOHz5Pst1lZh9Eg9lxzQoYL
rOvoj16tWvfI4vhhBcMzdlj9W5Igp0yAeKBAEe/HQ1l6L/g0VbO95iz/I9N8KkVxG7vs1o0klVgC
/Q7CY+LHoXohoNWYlQKixtPUNWULsTd/4P57sR06c/Y/i47V0TReIY8TKFCpx5685QVRRy8IEJZK
KjcLPfbtjiowykF7j+4L6I0tOt20Z7xPOPyi7QB/jBRcdAbJISdAF7308FKUsZ/H2iclnL2s2j2D
AgsrZIQQ2HvRZnZmRYAuMs7x/oQVAtlhfKMbesOOQOmOGtOw/aDFW4UvqI816FnFEabM1hk+2hBL
dGqHX0pk7GYpEU5097sotEfukFRF9sGCncwrjCzUkerISAxkXIjen9MNvROK9XCm3i2KSxuRTWfX
5g+FDK5FNxRoMwD2US4u47a6lljhiLF7/Pmq1SngvagI9JaGwBg9KBSG4fdTvldGfHh9of5kQ7eI
3OAQkU4INmfcV0j/Kz37Hp32Q3WH3+jZv2Nuf1R66OPBo46j0+yI2y5slGFmml9DfL0IhaeLJfkF
+8QJqIR5Qjbdhs4aYqvNL2H22H2MlLsNOORGUFsIT6xhGh7HZF7r1ngznfZkGdFGo0WJRnVfEeFi
SfrBs5wdrmE9PU7CJMQoZAvj7swMl3E7SmovAD9I7sZULXMZZVYM8ECIJcZjGMYKwldzib9pFYzG
25BWIBv44XT1/PqUWbO8u6tOXQdwnjITckKTUR5PYXvRJ0mm8jwAB0QWEpuEd8v32AdiOsNH0xPz
XHtWu5gRClQWjRJ0WCgeynSdh+aeOBHx1yotWdbtyyxCjNmrT+a7QKv57UgdVPADnNueIeecZKSg
pA6z/OrhYkAK4uy3PuFIBwYnFm07rXNbX6alTAFJoeKi+t86s7lP7OS3WVPrpFqNLpDNa5djzwOC
gidYU5YNjOKuFb8YlDLANJo7sUz0MvkAiGKeLUE+UnIp9I6AtoF8d1FMa7stQI1Wqp/OqbtEDPFW
VNXnjJ6YTpI4p3m0/JTWmLcoYNnzgXeJl1l/QNj8hRDWWzQvoKgKXjQqyhZbrEko+qIrL6jFz4WL
4JTD6jCEFnCoKfmFCB2DU1UBB+bvKgY3mBarzyQhmmfWWYviN1yOiXcTNVNTpOP6erK3mPx0EHo0
jqJUv4X5SaokLhRVJEu6cTweg4LaHn8CuVY8SbJ+gQm064kgtEewdYUynWnpOfkL9Vdgpg+wVy/O
PPwUbrzThTRpjIg4eeLhu+d30RzOFldvn/lsaxuLrS1i3EfGP+SSrFwqsQpaJ757VYtDnH6KoCv+
M+5NOyLW0ON6D0rqzrxZDj1sFz6yV9cKNHbjyYdW31SeAMvKi+F7OO9Jjuu4zLtFHcCuBK+Git2g
3jaZJhpkarWWduHhx5LLQzDpGd9tn0H3mRAOgSEFY58qC3MIzmQ0HA2XK6a1rTWy/mMTsHPs1C8l
rH/00Z45/v9i7kyW61TWbf0up88OkgQSGqejWVeq5apD2JZNXdc8/flA3ktaWvvYcW/jxo1wEFRT
luZkQub/j/GNH6q8Qcz9aWLO3k7xpndwFppm+UVYDZ+KlX5Ubf9oGfGptj831vShKtLPwp0BswlB
2iAzVyUorlgrHgsveTZQp6IeRL2sCJCmABRCpK/OM96vFOlZq6Bt+A0P0L4rDmBlnhSqM+71vCNh
PeCma/ddjUowV/WzPZQYRHN9bUmiUwlshHZl4B+lEeJToaJXnV13NiDFSfDAVi6KukQjb6VwvlKo
foqovjCfbh5tsyMXDH32YJrXhV/HIMAASHeJeWnHlPE7EmaSrvGDleKUTER6yLSxD9SNn/HcgtG+
ysPkZCFUTS2DkX4tqcW4eCt1ksmJNkBXWeVIFkTVbLjb3UBoxD8BCYS3b/jS2PoJIwmkjEdwAnxa
WoAGVF467caf3Dsft8yVwN151XbDBzc1fmRML1euk96TSHLhdrejoDbUZFrW1geZi0eqiscej7Xm
Q+2zmLcFjzSiQtwfYudqNVNG8yn6yKS0QfqJr7q3K5uaUEzXRh2dAUpq46A2jh3c5XrU3JCKwyWM
VVthkoFlZjTkbrorrtQL0OuPJh3ZnYoBsRjAzJg0nfq6PdaeeSjT6uCKaeeIGTz0aRmUpRQb6oBa
14SPMtO3eZFuk0id86R6TiWCN72wyMYJtl42fK8JEC/14hNCm2cHfRbFesxAP5vaKlfdwLRYFNVN
M43gQMOQvDrrItPavZqxj66d/IwiPnHfgVYBi3g1lBEyDK/z8JQICydaeVbIU8o2ZgyJwZGKTcdd
FvU+o7xPVZ/Rkdawd2Z41wiLr7g38CzzH8LWv+1165IUSIkbomdXfkclCDxR5pifNTO6EY3/kyff
VUS7dTUZxTfPFY/9WNzMw8Q0tA+9ZT8OOfeewUIm0gA8sZHaXnGT/hblPMiZK1zFKcoR/r7NmAxP
euADksBYRCbfxLQT9NoU2M9NmH7sTGyFDQ/mPJh+IMfh9hX5myxwvhhy2ye0/vJ7rWKIW8ysW09h
uc1b637qzAMqymzlJFhRPJjDige7yI7RjCJGY7avZzixBqV4mHHFgQ24GGMS1hdYxnkP1LiYMrhM
jH1BQVMQMvDuY0T3PmsRJqqworvfBRBqTMpyhnwWqq8IZQSinEzuTiFhioxuPyR2s2kZzSlm87Qq
paKmAD6nyyCH+TWA5gJo/KSDlbZOcZKKq9JEK6MDSBlnuHNFxUkhlV2X/Qj4OUHN6PfxIx5GAgWh
Q3czJrrwubO7Q3E/i/9xTcDZQcryrA0AIwScafKAdtkMniZI8+IuKGoFlDqETm0zEiE7MHryA++H
gl9NRmyxkgVOeld8TieutLgvab21PEgZoRBYE1FE8d3VlJoPdhGSFjPDsvO5Ch8V+8oAow0PfOed
1QzXlsadHuTdikbZTYc0be+0jCxIYP/Y+dzLSRvku0ZhFEoTJEvKeKtpzJ9tVVer1krXVPjnYQzy
COJnJpT/yQ4oULsX8dEIqZ+mkvuwNZIMIqMSwzMpmvPwtKUos5LTBRsRAyAaS+bcYdLmXtNOl329
NZdSNK2oeu5J5dZtRK0M826JI2w3VI5Biql4rluiI+BrwO2gwZVTIEddfhfzxR4JplHOhJrJCvpd
W1ufLTlxR6r4zjbAGwqTejaUJR1Hq/FkTDwJtLY/pun9iOczbmZTzVxkNlvzE7nTd7Ts7kJ8EFch
TVYTV1WQVF8azMVrLisGHfUDhOcHUriuJvJnVmbJ54J5khoQN1QelrTeJY5HN49XMfWkzVShkBE6
iiff5vd1MEJjEHNJVYgLa1V6owY8dhw2oaRuXkUYFVxyjjtSYulqomzX7LNsQTO0RNzmoY4Ji7tm
LMxLn2QfvDYhRK09WQDM+NpUhKlgHw+T8hD33Lk7DU5rIbUnGQJmjys+ShMOKxd1kKCKlmj1nZaM
k07HLk5tYzfCM0B+9WOiTEuHM5zwaXuMLbs+pBAXM0PBtu6pS9BHeECtoTgQn7hxZ75YqdNv0JvK
3ErRkezcuTd4i05ZE0WnhsaGmeYBZVvRbELT3oRcaKjJyEol9fUqbypgUFn4lNmfClgH62lMb4LM
9DdmKP2biklTRsrZCUG+aXebgCH8Ls2YpRQzGTxOO7HGcHQ3REx+69lxUY5UQQmaqNdDFT+JPidZ
ooaeDIUh2jkZUxVf1NH1spgiA6yViHATEB0dezPxohkDnsmkfWRp/0kirsPtqxODln0s/QjwXiSY
B2n9Co8zj7bUpeDcCkJjk9S4mAnQ9DS/dAbfqEJdk459QGxDCHV3NmSTfKhl/42PtsKNOxRb1CpA
7Mfy4jTlgs2Jtrpnb/2OCAvSyZlpuRPKnHG881u/wq1/ySRF6sqKymevvAOJWzwZfXkdhaN7Vo31
A9DERBEzxFzxFPvRY6jzgK6kJ1ddIdA3aj/Ksn6MKMGCd8cQINqyX7chX7peMp3SdQzL6L7apgWH
xJCuNTLwQv7H2vZJ1IRUhQmlvR/GECS79RQl4pO08/tGR2PkAp3sSv+uLtNnmYU4WdR9iqC9oXsw
RPVd67ndHeGiW4PEvK0v8gfLN55ybr2UwvaxzpxWkkEOHZCsLEPb+Q7clQafl0HT3nfGu6pBSaAA
W2z4Rq1rSaoPgzfCkzoE6oFNqupYb7RUGzZgDO+zMqy4RCJ9FSX2PnMYJlUt6BydkPPIyyXsPOsS
dsRUywgMsj4Yn4aA+7cvy4wxXvTViXt5zO6MEUKPo8ufmkU2UwackGmsChiHb0ggpNztJ8ls6cjg
I3TbTlXXUh8vyrBuQiaCpSGPXHnIFLkRWvlnUxU85ZOx2vaO/y1uDklZYUw13O8g8b8YChX4aH4f
tfKz6GDwmVn709cO+CWe8Moyn5FfobKBmkHtMPGsiSn4Gj2jj2K+GxKUfqjH/kcvknrP5AQJ603e
ced3QO+mGt2eKH9EsnGWU/bcMcUhi28OKR4YkerhZ39CgO3W6y4KBNPVbNpkFAYYDQAARraXdXmO
fxlaA2wWAOmRzSzT22rtjZVBdsh9BqN9rLaz5o/YHpzaNIDUvq5i3IdeRJEnoIA0G9VF8zAk+gNg
1+iqRDK/qhx1giY+rVUJPV1gI/YaN8MrPNbrPErLveepJwvK+dboQW85z0G3MVHXSKirlGHGPCJ3
oGaYpMwAWkYQGtsU/30eUpq0c2UeSH366pFBf0x184xQGUEX7/+qaMbnLtamE9ADkJwdPgXffQwn
/eOAJ6jObIkpNemuUrv86tvVz8lQt6CNtsKb0KjE3LNrM4T/3XpzYg8aGCLG2nVD3zWymEkRIcxc
mv7FuNasZsOuJlDfcyJuwbReeRQycRtTcgr74r6ayQWWQEOJv5DIwEe7VV9EDVQqJ/kFFEjL8E83
D3H1ENdlcR9jpoRkN62nhpC/2OX+M1qVtQMmCrnAflaTW+Awrz50Juo0SUJm7NjAMnMoGbi3r2AZ
0ZAara3qjO/eCOkZX/xjGAxfOigSW9HImYHoVZtBDZ8SP2o3/2+7BP8fSj1cuv3/e/V/V/34kSVf
s+e3WTHzS35JPIRArGGYQCB011K6FBz6JfFQxr+U1HVBH9mixm/PMS2/yv6O/JelpNLVLxmHzqE6
b5vgv//Lcv+lMJs78J3Jl/k/rPq79Bze1PwtQygb8Nf8g2gzGsImr+atcgEu0ejq+PIuzvQ5gQx+
GgtZnCYD4W2rYcbMyhJZ+7JzWehjSALpshogdjq9vmbZ18+vfj17WStse2vUDYG6XVfsYS5QiR4y
OM2SeSLgj3kV0rJ+ijIqWbFfjnCh500NaZ/SrH8ffrP68qLEVtqqtzzkFGUZbWnszhjTETH0vLCs
oOtettOybYHWMWbDYjKekjhHJC5qHmJaiEW3GOcImfk1ZSNHqo7IYQ5GYCOn//vPabLe4j/D6WBP
6biLK1xQI78vY7K2Ooc24kgndI/L1rIwmo6MkZejRUEgAFrU6sxz4uVEfd4qKocDyzn0DcDFtAO9
lXG8ngz7HOkdXjCDB/YUFV/wod6MMb6ogVnpSRHMMAtb8y92O3xReRTdN04HnV4jRsePu/Sk9USZ
JlAFQ9I7lj2xNWXHN5f7f5DucDH/4xpSpsWMyxC6sB25HH8jE1KWFQEqVuIC/hkStYSdEc8L6o4z
PDUwmmPBRPe4HFk2l7UwRdOBb53CgOUUx2VhJHpxJDsHTcmy/WZ12Xbzwr5yhrDZIKvT6X5vQ8Za
N8ui5fl4kwOQ7GHxkhVuOUc0B8D0ovCc9j51VUs7J5mPR4rc1LVJcDngBOtLVM31QKF/qsY+3teJ
jqfEs7Mn20Bj3LdfxyY2dwSkRggXHA+8WeqcLadzzqCHYI/8tbnsyzLIM2aBSX4+4/Xg67maZVBw
QNoDEKc6ZKgwt5bejkcDrf5Rtzy+dK/bou1TSlLz8ZdDy1leLcdjVzT/PlXOx19ftKy9OadxU2Tw
4Nl0zTZvKJqmF+qa6KV786bJ4oi5gB2DAZowWRS9MxwixCxXyWAEN+PU/7ArUd01halW4+SBehxs
+/S6SFVEL/+vfUoVeETGmrL2vK+fEB108DM2FMmw12dZ8wXuWMyXFWloE82pi/PC0MxqhYs4oPrg
FOjQVXwXjEm0Gfx2vAOahcQypOj4+0vXNN5fuY40DZubs8nj3bKWjuibK7cbdNxx1AsuwuB7a/d+
vbNieP0dAwkVU4UHquT3xfjA/FnbFxAEEF577pWBW6nv5Vc8Ufm11QGGY4rC6pQT6wbE8flln1vM
z23xIMSdP4bVAyGlFkwBgn09WzBjm/qgA+4bszqUkmQEoxuoP1v3ZZU0F2YSwYcg9j/VCRnhZt9t
BxE1PvAYk0CWFGJ63IaXZYsL9PfvjDXr7V57wTwXeGeUUDwX0P3xtX73XJBw+8fBSZJLN8IEm2uK
DFkqGWf4O5dlrERxxn5aMBGY9y6rfic/xnFcoWMoYjz2VJuVZlKfH0O8n1H7LYaouBpG/XnIbW5j
Wn3qNVVTqJTubYyiI3EpNqRaoR0rO/Wyq2V1kEpZq2W1xlEAZGk+62X1zQkyA0HGsB4mFQGjmtNU
GHuj6rozeqSEgxHB1wytUws7bIsjt70RVgZzGUz2U+Z32NzdHzHIIxrZEWmZAZS+X6tMtrKzQHW/
1fOA3l/l54ffv92u/u7tNnUDiBteMmdWEP5DaelFTWSYTu8e9b7HHGgbxvF1Uejar034pSqFJfXv
7eUcxu/sfHf6y5nLTklKZTiIbP96yrL27sfg25Qv/2nNL/v2fykqRUeLIv7GBgB+rpu4Qn1d4lRu
O33OU7Tic0+yS30l0rQ71hXCZa1GxrwciUY4clegUJNfJw00Zw/KDvcv+5ZXzwsYvKhvlte8HiGI
JNxrhX0TLD8GLQI/Zj5bg0K5MV1aRqabTzzNDbA6VUKwxLJtzzuXTb6SxpbbOwq2ZmrwhOZHz2pO
NspHzEO5Azc7CbEeiClbt8I3Pi5ry74Wxz6VmeiqCzFW2nJTNpF7rnJgPHof3Sxb2vwQWNbqMJpW
f7gu3j9auS6geVvCNWwDWa8738De3KAG1/K9PpLq2FdjiiqoN2iFoo71kxqukZ/J22WfmEQPjbqd
iICYGgrUErll4DIBTC3UQa3DOCaA0R7PW41nxdjh59XczBHeM6bJKBde97FR7Kbc/7nAVwAk+qdl
LbE8lz5ALflqtmBZXo90NIEWGyVAjmA64M/sIb3ixloHhqLt4vSOuaqqf8eoL9HqozZwUpd/dI3K
Pcbp5J400uNOdS08YNowjJfN10U1OL9Oed3H2ME9VeFhag/6kqFd9MWxBMqoKLKek1zivllWmzHW
KAJ79c0w5S23cOkHRwQ4wznToaUVwvxSDV60M+vyowWu6BTDrDmlpDmRiPvX9jCWv4687ouCAQCF
5V6BFpvW+ihSkoSLgU6vl95hhA4eusEDT6FDkKpM41B0IMBA3vTF+vcXiUQJ/vZeLVGQO5YFnA/l
EP9mEfnbi4QBKKQOx6q3ZFLU3wtzuh8Ztxz1eVHNA69l0x9uVNfKQ1yTJTiUG31sSGvycZ3zGMh2
fsPvmRuJewkGNRvNO/eybIqpwaJE8gzkSHnKBmNt8N3Z5qqa3VhZtSkjLLqmHk2PoRoeAoQtYGms
8ByPNgmRhSIFHQ7WyvnDd0POouo3j6iXP9uxmDchUOf2ycTq7Z/d0HdMu06227oGS2VPZv/gCWhh
kap+mMDPLPr0KY/xXWSOS1tMHHmOiaOaF5MGLE03PlaZ01/MLB0uQaIDnp3SreNPoDW8DqrLYDhP
E+VF+ozZMbCa/NikY3oWcZKdU9/+Gokw2hnzBbhchT7X2R/+SvOdMH75K5XSHV25lmVa9vzhv7kD
KDrnnsHvAPJJaDuZmOG1NS9AXGBELt1vZKS35xF0MuVF1LvLpvCxZOYEtBc5El7KUP6J4s2IHKG/
642+BdMlNUxygnfJnPSDO2HNzuvGuVkW3D5Ollk4p2WraEfvoAqKOtSg0489dfGwatxr2br01yu8
1sFURk+9M4rrSb+pwy1pRFD+jPFDUONlTLo2A9wNRkoU/NdVykAJbxljfvmH8dx/uiRcwxRcEFLN
/oj5Mfvmzcpl4pua0zfb3mfwmmZ4gpeF4SXpSpg5ldnW6Y5FDz6jcisbYRkufUXTKPPtkz5gK3IS
m2SqlMSxQXbOrdnGzi0HGfbUKKgDVMpSlLeT5Ve3UQWTZKj4VKDr0ZNvPznRJ1Na47mFIo1fkHiK
IfrD3/h+zDpfEK5FLcGcHwhc+e9GZqIcGKM7RbP1XFftDNnScQhMjO9MtyyajElF5D2LyDfiqwY0
3vZ1H7XhOQoFvqDfp/gsBldsHIe4qrGtUMZQAM9K2mNd6O3K9JrxN7FjoV0ZRCu74aUYkOQ04bT1
wqE4q2wW6hiD2CR52V0bYJXWkNLIkKODdq7sPFsPCuJzbKMJcsum3RudbTwFPqEacXntm94m0jzr
/+L7QmFE8lVBqKDzBr27BOK4zQawfNuh503omtE4I2wjKL4UM/dL3Exa2Z8orMGkU7Z/bQ2NsW+8
9GOsFJlgMm0H9AApj8RyujEtEwWYKOiCgdewjqEDB1lzzDsQOumjNXzHf6UewKYYOMmOIi/H49TF
zRZp1lMd+8NJcwLoeUI74GnG0ZZ46ylzCp6WnbjN+uFzVFobJ2yS76bAZYfx4Aekj+uSPv6XQoEK
bD77zPVxZpt/eGgY7wb4XEbUfVzdMIRLndhR796nieiwAnQ6CBkfhV0ypsgx6xEuuRHf5ApBPfnB
+IPjdF2aRn4AbB4cNak/8ze2jJM8EtibAdtzTRRPnw87L++C6wD+/TXUz2vdb3/2jLjPWT2bDvkb
VgAWSPdNen1jD9BWHGuqtr9/EC73wr8/EVxdSCoQ3CkNi6HT3z/7cBL096aixhpbm6vGdEjHEynD
QEue6zx3jjnAWML/tHNTowprGdi8LNxkcKjjBwcKcmjW6DXcThX9JrC3xkWjfEAGcDj3Yl4XDkEM
k42u3ejESXfPvYzbUxT4CEKrEjHQsjrqxXDu58XUV7toCGHdue1xaC150XLNPwPfwW8cJczmiZoL
/fZiddLaAydtT3VSqzXSLWtlV2Z+j6yEFOb4LHLQSa7RmxBqZHcStVoFHpAm/lSkQvPUQPNUuq6F
1A5BiqAy1sTGi8tqxib1/q1BKellUbXBdywn8R/uUHJ+8L7/GAxKnsxYnMW69vePoaWgVWhc8NuY
twuXLpR7BoGad1NgXzx0342p+xSoSrtGs6pdMzf3jlrrnMO6l6egHS4dlYjDxOPuoKzxG7Ic87ws
hr/W2iadm5Ol2mAoi46TH69brcXBPS+ianzMMgmxMh3bCz05IhkysePjJSshL+/+cNH9h7+WqpfQ
GX65hEvZ7545Zhqo1h25mHuJt6XygS+0rurRtjrx1j+NkOpdAtJ+Qnq7G7OdlcryHNGdEyNXgjZp
8hBV7T6gtX2p1AHXUno92Xa3bYw2PzAo3nhEVVF6stsdMWm4tvrho6L3dQpK+PbUk6vV1HXuzpVp
tA6Vzby70+NTMi8MadOfmrlqo68xiZgXZCe7ZLqqRzfMi8uyyNEEXpyivIwTYa1CYnqXfTPeyHHc
pl0V3/uI51TvdLdxWNN085mn5TbwbpsUk7WdTR+EQbMae0JxZKjbHWwgf5ix8vA6L5S9yUryTGOP
XMPfv/e4Gf9xpVGomN902zSZORt/v9KKoJsY9nnllonR3hvs4KSjlNwHVJzHHD2qW4thpxC0QDQu
vjfK6W5C4HQF0ESXNJKP2ZSU6zIX1VWNZ6KQzIAZ4F1leqdfNEy5cEdSZ9uT1YGmmzqlN258OO+H
zr3VQ888aY17IAUjOgASBc/Z6u2REg8SpRl2h5loVTYI6yx3M+Y2qq8k5a0B2VbCaNwjQPr++7fD
/g+XInc9hXJfCt6U97NFg6SsokCnszVtIsOs+lNWpe3X2Cy7Dcj7+JiQ7+R7PgojLxEre3CcneM6
0YNdd+25qt01NqI9uWokJhVlsIeGO0+CwLzUrovoAY0I5Xb9qizs/MmaQETHKXTuATybn43fGqUb
++VBiK05OSp9N4ajPCqZ37kUVe2rrIgAWLu1eUCkezv2rbiMMg8eKHLXu7KONkU9c4U9o3oZX/Uj
tFIypra0GK1jNy/KIQa/NGhQwAd5nCwbJINAXuyWmgEGVIy7vC/aTVpZ9C9wBdxXtufcT9Gm1hO0
F5C9unGsLujt/uRgtd5N1ecHqiVMIXBPzPe99wMPYtdHC2N+uTWC4mDRh7tXOFLTwUpOYVtwtw6U
sTV7p7qYqE8P0tOJGjPRSZEJQINxCm+tqntMy+hMYvCuKEOEbdI1qDTY/T6MJ8jmTvnJasi64nk2
0Yb4TM1IPmR8SbvM/JbmVniJfR3kFHkZI6npsCL8j1WbqCPAFXA3KDrpg5fB1i1MsBeTf9RKhzhk
v+TZD8F2iIercqpqpEUCnsjou6cp6x4CPxBnFxKEikxjZ3ppTIwDCwAQDhw/CTHfaO0/dBWWt+vd
Q2S2tUiHybijuFH9/asdzAHSqTXx1W5sJpS9FWzagsyvFnuWFjMPCUvtx+CUn/NeRIzAI97hTjXb
Mom6Xc9nbPS0fGEwrqq8NNZZ/oHA7V2bTt1dZWTxVvD6B9Orir1pbmpGfGuvqrxPEJoERolyNWmI
LaQYAp7WXOkhrpGbMq4vqAH8S+ULPtWu+B5W0en3X2Lr7y4cKoDYIl0hLQhcNE309wMzvk15MXRc
Rza8GJGN7WnoS3ko2+TSwInbNoBKV3HvdghMenRE8/czqhx9NfYh5rUBoZHVFPIhHh+nwTGhXRYp
UfbytonRxvYjIiQoNDhsjd7el25MLd4D/Uic6k2ZVcU19ZktgSeIFADUbseWwHed+2lT+Jh0HG4/
O9cdv/MfQqchJRGVNOqBBrFlpe70MEXMmowJdpEQTY+G74PAEmPuT2QOoEEzVbQ9ECtP2GGgum+Q
FzLpGioEQ1kEccpxu7Wo8scqsMxjm/bmEQVNtf/9e+z8o2LC7NBWy9fVxrD9vrptjFMdIcJKtr7L
fN8s3UtBYflCbx4qZV8Vq2WTkQkqBJNC42WS2AKMu2U3mlYD6un8gmXhWTViFQ1/8Ms+XItAeOgK
hgCi74ABk0WvWe1WJl12t+yjJqWve2ZNG4eUnksr2hSIsTmqdZQ3zcFus+k2dlGmM+7Uv5s+tqp2
jivuzFs3kd069AnPsZiMUpXFdNX1FNKWtXaYbtADkAX1134DGSNK4nl7tOufcIr7m5FHCGmqafoQ
MJPaNqnmHhFdNZfACjDGWlP3IfPbb3lTxwdU6k5wyxSC51dYjVTMSPDAQq0+jF3XMoqh3FOlnvow
OR0mLgRSWCeG/JyP1gen0uXOt7IIp7gajtlkUzCok/zimNaxcB1S0osuv8TOFMc7PqViC4puDrBv
AhjCKhV/uKmIBSPwt7uKwvZmY7HT50alfN/wMYus0KSdhlusG8HFJxa1a8rko2wxew4gsLYjz/XP
dvkkiZz56trptOF54R2KxJwetdC7raWsvppzqKp0DP1ipNN1MRTWHoahu5F57d4PwERW5Jj1n6e+
exwrH9NbUvJJJ2DunJhkj05YX+xgJqPphv/oN0m1UZpbEJBKRuVoFw+oRy5mGpbXyxZpb/nOFc1s
vcsrAH/c79sOLY+Wkl4R+xnhW/Dgr4UTEECg2SCKcMSIEGIxhR/5NG8xXYovou4+jqUWPnYi/uYM
tnN+2eoFLJsYHveyqQ1g0XRJusWy2YNKuivTbuVmo7x1aX8B6HK+Wm3Q3fj0cRndOiDgZeUCtio0
+wiGVD+P88JKSL1yg0hcyX7Uz4lLieQKIagztcbWoW8KyLGn56Os7gsONDA+vvUTzTQxwprzTTJH
vmoc5tdRXWubmMf5uQGjxMOnDXdQj9+/PI17c3l5ELXuN7OG+eqkHrnXNQENvsKm08eZf1uFob0F
pO2dbTfzDwZZy8eeNPgT9/SZlAaxs1TkrFq1icQq4m2XdVs8JRahLSlC1c+liTNbj0aCLAVBZsCr
r1p+ea3G8Cf7BIZZZf/w7PK+hg12tmX7La0DtAeDGw7HUIDGXNbIP/i1hhFIX/3+Difsf8zv0YhQ
BNGZB+Mddc1305JsTs5Upo4AHawWki0UrUMo1S4l2voaQCPYwTqMSdKbvZMipBS0TkDRXRLzfjml
hx1/KEvnsS4p+74uynnTdWV99Mbm6nV/MLnyZJHs+nLusmkYIfD95Zxl+/Xsvohwu4i6Wb87oGOt
pH8xxz878Xjq/lqYBAa82VwOLPsSzTeORfvYDRINW+qHfAKW8TXxjGhfFWG87aKRUULR3DqG4d1r
KqmubbMmp37eb1HvI7gCrigC3+G6GHnI+XMs3BZU1nPfySOdM4OmINfU90ASTLxMwpcFNFUE+ctq
Oo+dCnpQm2Seow/YEI5hzdhqriw39EexEFD8iQ1VWcd4IBOwi32KQX2OMxVrWUrQZWrX28wBZ+H5
44fccLNzpyfNvdfk0NvMhl7M0NwvuxpBPjWyBJ4XhTB23Wi6Z7+XiHs9kA8hLKpYL8UtM8B6X1Ne
OMiqFDcdSfBrTedGQyf2K7le9R5Q4ge9UzYzQ+KdyPEs7ONg83wmxmYAHE9IVxPG6fe0enTa3Pza
NKWOya0hYRdBBG6vnHoew1NaWLLn69XQsK/gkUGNqU/LAslgfSK7c8BWqoz6hM3p1xGVNfNkc97u
kuDYky63X14iKhiAbUqrnN/TXRUBuF452LK4DsgCP5frjvK7S0IEj13bdkrKyGmi8H8q0SMNtTVF
lNO8KoIeBFOrtlMasWnHVLSXw2/OWVYhsXjBWg6UwwfglJtlpzVExh++lf98/GD/NgS4C0cq22Zg
+/dBLc/K0Kh93d1g95g2IqiYik1djX4b+x/hpw4OB+qPU5xlty0pNrfLGlw6ST7TNillu7d6nJTL
IoYdvYs1jQEDHl5KCYQWrpZVwuKDBFr2QLm284nJno8vawNmDXQYap2A7WZWVp+XBa7tM++w/6DP
aFRSUw3CEKt0bVvdcCvq3v+DvEDNE/M3z2FYRwJpgW04uBfmGdO7u1Mix7AfcEyD5GQ8MK6TNsCp
ElTuLq97wlYoa8urwdHOAC0Iycun6wYU0odJtNaJYS8YmHkzUk27axx7RKM7H80IBtIDvTwMbkfh
2p0AZEKpvp/K4IgIIMPJzxaRoLTz3eLDsjXEeX0/Yo7bGEUAyWU+Y1kgx2Pano/XqjRx7jhEWlSp
e5uiYvvfturMrO7KecHZvT5QJejluuNj/5D6u6BVwbewzvyNaPrs5PixuBNOSOCtrINvjt4/J4Dn
7lMjewyy8Azburik0ZzoZA23ywIb4XjrpNNn5RWAkP7aD/6MMN6+wQWmiehF0QlSy/+R3758KG/R
TLAJ3n9YtJ8Es0Ybngaa7ff6rkZqU2XogpCCeCw2nmuk55yidH21rGpBwSrClOxs5fDrihwVXzBv
Lvven+5EBqWQ0imys+FiRYapjlnr3c9cXrn8jM4sFbqlGu3GLJajWSX300QVdFHWLfuWRdqHfYOg
hnMYWtXnAEvoPixSCq/set0vX1+3nPdyZP6pBCa8nAd7oz5raRcdvUISVkc5O6WZBVC9cql8d7SH
l83liG278WXEKzafxq2ovq7nxbKpJS7CXqu/lVj4Xna9HmQ8421xmRNX9dcLXl+P/lGsmyrC0zQf
XQ4sP3PZHA0S7C2FjGo5kHe4eE3oAMe8M+S6AlS3n4qewV7ofM67wr2pGqGe/OznslcZbUVsFIL1
ZZNqQ7ArJhJgl83KxErvxhkoXnIoCNkx1K0x9CQ3VaW+69BjUcpTndqEVg4weD68nFPUtEqsLDja
Zq4uDk0/EL2xaA8aTNCXzeVI447qUs2LqSGnJwShantYajwibM7LgrBI/ax6ofK11baErKUO8Xqi
whpPynZqeITF6Hl1mRDjdGtwlOGs6yc8ZT6yLJocAdrVsjqMwiZiWn152TdKJpPCIHEhCfUAEwAP
BxEY5HVjfOxIRnLQjNwvW4VdgqcodejI88FEwy0EhNXfL5seN66daGodWwtHjRZAa5/ckAZ8DQae
BtNY8BwsKhM14JzUFugB8Hldm3c25ss5qaiz2+XAm/Pa8FpL3eo2SDXvXBV4DezA0T4g8Uv2eoj1
cdl0u2Baoxu3SEjnqJC8lallmpdlE0XAGiJYf3B7j790VjQsi3KRINRpHp604LEV9C+uQqO/lyO2
wA9hwg2PzNn2EJbifyg7ryW3ja5dXxGqkMMpcxiSk2ekE5SCjZwzrv5/uikPJdn+vPeButCRGgag
e603WOyHcpQbog4djAFX6VUZqV/jcG52fe5wChmGH4UmmEtpcvmt2cn26ljp5/HX0WP5plckgOV8
zgeHUGnbw6THzkmHvXeKtUNs8pNKzaHlCySaZGeQg7avC4tkh9M6P7qLMOVbxhRzztPruB9NYswU
o59O1gO4y3giVDhcCxhb48m06mHr8LvVI2NX8X3YkzziLzfIvR5jHknhKtWcaKWX833dNfDjE00l
BUOhjg2n/3qY97LqD2Z16UB2NFULf9X3IUN1FYyVwvIm+KyEL6E3jnuTMwWktOeoNf0/8q79wzKB
92kovq2dsY5OfqzlR+I4E2olBQZsro2qO2ZAftpcZNG3AOWI/HZke1N2BKKDDw/wnChuHbJN9soO
swDhfJtR4OB58Dxch75AtS8gG9vQ4rI0tDY26r2AZqLY3aaqdhjy8EvEuf8unMICH+m6OHu2t2rU
0T6ahVEaSJXxQYo2OOz2seBoA3FDDBZtnRgna5OYKueHhK3+IwWgWWKr8NNWgpyHwUHH8ISNItGn
359OikVypY4GfzOmgJ4A2JVvBRKgSdgWj13TO09+NK/jzC7eEqSk75waGTPoyOVb3trB1iWNjSlg
WG1BhUdr1G8QZUiLN7xzzX0BUhva5F9tXl2Y+1C827IpFle5nb5hF6WQgcBlWbTI5o85cp1BfHSy
6aPdEWvdhn6028ZgQiAWH7rRCI0/6OdA4NsDMTYofmpWPLpJnz96vY60LMcODtJUZYfljPc9D3Ao
+Xb+yPavPSezupM1OarJWtAwOfK4t4XmkHNykgXZXg7x8+RZMBbIUyYVeU2KPhBqL6Lokj5YZiJn
KTsa4vxHt/FDIoRiYBbikqkMxTo01fDJFLJBFUoCexnkRwvRuGvD6TWeSpBS4yQMhoFQ7eVgFamK
ja66SFQ3rYG+VaQ8gEvzH6wu8VaQgSbS5LTFne4/IHhYYeRbWWzuqcqOoYNEnWT1Rc7KwjEB3Gbu
HDTzN0Oflave9+qHru6qu3IE9qzZ7OI+qrKzFSNSl/ScGBFYMSPiv6oFIeUHOUw2ubN+MZuywZct
uqsd+LKqPMqNrLHScGtcWj0hgoUhzn/XrsY0f3TJxjovx2IrG5thfu7V+XOK5HF59lAqP1rdQ4AO
BAZLADP+Y/MtJKN+/cWYBNVVQuogfDmNaL9nzSwjAuyp95uOAPvG4m85Qrb9UYSzcurg/KFba3hn
IrA+2u/BpWlnLFbT1H7MZgeoEUJJi8KGV6e14x9Gn0SvCrbRWOAOeN60WY9FWAryC5PsBo39pIfc
bph3ntFhviNSav6AvyIJlTfYDd+T0bkgWYA0sd2PD7IIgi8DpOJ7SOId+bis+I8Q8O+IW8Mxgceo
iDXpms6W1/wNRmPxP3AKsqcboylTBTObOSeCDh47tPGkVw1Yj3kODDYuIMjbQ2bswkLlVq12p77E
kKG2ySxCSz3oocGhGcgcXHJjK+MSnhGxISvKnnxDSC5odtdKD67GGP3hEMftgMtrjnB/iD+BXSQv
yehN+1kP/ghsf9iOZeHdpZX6CcPcdB2EDkYlblMuigmBGadxHzWN5E+PAgZsmzuwyeauCTkS6Ro/
1dq4lN70aOaKfrF0xRVWhO9hXCEgjhIQvMDx0Dhmca9hs7NUkXNKwxYd5bHUL5DSs30f2J+rfsQ3
Y3DmkyUKH1wugj8tMu8chxZ54ytvYY8SmM7OEeXuOng3m3FLTNJ5MjjDcWidPsnmoTbJu+uVu5aT
gI9PC7XRxxOBpvwt6baZPShvXey78IuNXV9awVNbQXTFPDU1FP1TmoLN4jwV/xf65bcjDbc8wsma
CUjBMExOoIIW9RNQzMHqmgjg1KJwrWK05zrTcfoo7BzRkTn24PjpQYqTe0PuLeJBLaM5+ujkpwIK
qAg03Ao9dPjoRu9bSXzwCGYIOUfDf22Tibc3rcLz7CvB2TW04Fybcfofj0GZsfj5Keja/KJdkQwH
A2AD6f71D0J8dVScAZhgPaMA6Gc6/kOiwFcjgUGEfhVfNHsj28akC46eaq+VrsyfKlT8VxVcx01d
jdmT0YfdBSWendp42RNBiOFuynuk3qt4WpJi91bYZzun3/bydhb/yb7X32rKHGiLzjWjU9p/n6PJ
PbOJcM/yqgN6Ax0dP0VZlUVeCU20yXPWs5waxmhHRsQnVwo5v/PwrSEBg325Pd2zyXOPfCTBw+B1
CKej2bWo+qx6MrEcjIG6LXqtz/adUXBA9UGfwpjkUha9Z8ZLPSKueGsTOwqyGnls/ceR2flb8BVN
Z9MmgWdpNoDc33N4hB4HWMaAq2aE+y5O+hijA3OXIe5wLUqvr9fFjDM2cjHBQ9+60LzL8ZCJP06d
0gLlJbVYgxWw1SUnS2Nngq5cRjY+zI7/CvjHPbotUrlNZfODRoV8HZb+UY3LeYe1O+IWsGABEtWo
XKyU0cPva0zxLLdG5zmOgwnnc84Pnltpu6DBmRSFC09ANRzsOdqvaE0Y6D+JNllYtbvqva67kzVF
KwhkVjbs6SBp1gERK/wAdP2UKmW/dtQKG0gedXczbiHjrBBBzBISVekQLWvNnDD6nJfIyw6PoyGM
t0wiJN1kRndD1XePLcn73EHnalQTmDTIrq7rXAhlan6x6SdEUQpgQnDyQwQTvLZHQmrqgF+DOOVQ
MCmf/ncY/R9+VnD9VALD4C1V2/LEB/3TfUJDTmLAXANys1ttYwE61wIbXT58UkHiiDpIpHrLfeYZ
R3q0RhL0RNsBI+AmdKoDant/XYZ6XB9kY+nmNduXGvZwHFYH/OfxwBVXskDhxNn47nyC+g4L7trR
htYWe59iMsttaJf6Lqh51E7iHDC7qKLVftZDQpjWqEzzhRfFqDkZFjoo0FWZeUwndR/p9tdxEtoG
RVH3dwraJHehQyGrdr1u9ck+eJqbYf73VzH7Rrsn9QtjSQEn6ht9u/digO+DbxwqXTOg9vmLweED
H/SsuCtTbd7pOhmx//1JOL9v84k+sbnngU1iGbi79tsnYbYmzmFzUEFl0aNDFwDUni0/X5WogKws
xQ0efAOtrpjY/y7y7OakTCG5Rzs5m2WfnpUGaHYThPjJzhCeFrKxRrTwXGQYAsZDby07I59xZFf6
ncpR4dIiRbZouOe+cByyyjuofdGh6nhHNRSzN707YDIpChKV5VlEHbugOHV1VZyyOZiOuY70VdmR
juCp/qxX0/BsONFhEjaUYWcjLCAYFoWgVXSSRzGrZJHRZ4BiIVuBMhw9FESOYR57eL3VW7fJtbsy
sjyENGjywjQ5xNr4VutwuRaybWxhhaLHzB1BDLkN/pjvsGNA87ubthOI9vssVk//+7P6296Kz8oC
sQ6pWbVMzme/bTBDz+xipEfKjWIBu7E9Il3aZA7PXYFot1Kp4EBFNUZmr3DdnYwGcavQ18oUkP5F
vbwT6X8J+9GNygKngp7g6H2C+wDgvWzXKh4xT4iFKztJH5RFFobKYTQy/DBswh4DaJxHcMIeULjm
a6hGaCioxd6Yx34/lhxkBcc4yY0NO8X6FeeWgg1Nu0oVZd7ZPZQbN1Qasr9df/AcbBhvRZ60MPZu
dTnGb6M9Sv3zNhL7x1Ey+0Qhq7c2lB0c7IQ/xty60zb5M2zKDsu22MW5j2ea3RbtJvXQmGgyrPNA
viOV02p9sfEi0ox8DZwoyREHCjkehbG6b1NkEOUpheOlvyG4jFuOzU5PU2N776i5f1ba+Z0gD4j8
qYUBUbrao50g7FTkn//3twDl2N/OGSJgDFsYiTgTfLH+Oxytq6d0clq322RxjvlUhKxq6xAEX1eG
e8wstTkGKeKjEwcV5ODnENp3x1G9r77JPXLhYiqJhsdzY2tISxUhxqg4Oi+yZnosYoAZCKwcIg+Z
uTBe1uIuKotIR63UqZJPBIrGc1vyFiaj1p1ybyYsOaO444iPc1CjA/Kpndmqy0iHk95jZXmXYBl3
LWQ1wwkRiGG2C5uhQZ0oa+54qN6HShRt7TGv0GZN08cR7d5FoprRYlIM7ZBqKJjgePK1RfZ8Tdyy
0ueY+zH+UOXg7QN2pTuK9dw4Oz4IaObcwbBrsg+2OE+0gxYckOI8IO/jYl/W9wcjgwbuW9FWh5F2
CMit40uuAb+0geWNfVQn4Jue3TAsjuhDpne1oZKDlO1kTLZYm6LjmoHgQuiFzZk452qAoF21zvZt
0o5gvEXM2+vgj+SG2mztojKWrarXmx4z9WPbYlNNonM8aXmg3/V9uq6KLt6gch1u+T7us8DzD3ng
gCYnnokUUpYf+A/CmYn97KB5E3KK7EginnpHMwnaclE7bX1MRL3HA3ZftxEBM6d5Divls4Kb+EnW
arT9VpjbztvAD/2lwu5nq/ApH4faJTDccAQnY1Y/EZtsT7BY66e5UTQsp2J3qcwkUJAueVKRkq3H
oEK0Hshqi3Tf3jN6BL3Zx2i1Uh0MUUTCil5WMZ95iHK08SYj/YIapHbOE6d9bsNXWHLThi8qArQ1
Rr6S6sG23jnm6nEOQxs5sCDT2SJQFLGv/Me28u/pQ6gfjgXTSTdNmwzab1mzuClgIoToa7kjX1ht
gHNgmuZ4UAXxQF7JNkJR5RKheG/dJQc78OKnrsvuuE17q8uMThpgj3ne5eTLj66drn2eBYcSP4VT
7p4D5HkOhlrpx7lvW9SKzEMpGN7lFKaYcuXP1swmQbM4QQrlrLR2ZqBy5U4HyXSpCxdaivBTa322
b/9xP8HtXjw4fjrlmEAZHHFW1zQN1BYEhl+3YyBDR+RysnjLLhiToRJi2qx9DerIergW2qBtAxMA
F+KMiOe5vqasEhO5ANfr0OI3Bwt8WoBO2rUfBPlrM9T68bZEDS5nKDznIpvMOOEnAdpzp5XFJW40
82CEenOxRNFUdXPJsuqSjY15KKygvTZ9tEf4T9Cejrgi/jVWtk1Gv+v6SNtHWuhfdKv2Lp2aO0t0
MY21rN46MAreqAqGQTUf4EVPCtT+y/5J7Q14B6LojUA/NkMe89wXl9iPIn41Tt290vA8km2Jeujx
QMGuNfg0hcaEJFau7mS1yLylQi79lb+6ust19MRm0COfPH2qliBmoT2ZY/TaF/FKr5vwkz6W064c
0V6T08eKmKr9XZ3C9knRWySAVGfV6/p4HxrUXBvdJmAqKnxDRugBVhehVa5lp2zKex3FnrHL97LN
SUeCtzw6FrL3WmQhSs6Zc5IvgB5dtjW8hlyvWNK3zeppxiKwV4HDJ7hCWnpUbeViURgbp2mwOFMx
EkTd2ibVcu9ayueZnCkkYtVCujkeNgHs09XQBPaTPZr1JdVGtJnhKyyJzX/5p7FyqqHXX2dXc7j9
9gJImOmvZtg9qnMXf4cZ8WJ6Ez4M6E5iZqGAjXfwaeWUUizlCP7GXhvMb2q2Qg4atHqWufczGoS7
RniMy2pkFAgj5FP61cYopBnc9g9fi7/iT5e8FnaPlhN3vbtSFPxHZoRr6SB49TVWY0QwokBd1UnU
7nOEChdo0g0JG4KqXyVzn4KL6JJHv4+SR9Bbb7lf+EdZ4xDf33ewvINAWw5Jtk48d35QOyt7IgG2
V1rTeOM+wTYnn52lrKoJTA9biyueBeEZOZDqiMnV7N+7vaIeYqOp4j9H/pNoXPdPqd0VSxDK9k5W
26RpjjjjpOzZaizEm7w8jwGKW4BPgR9DAtng426uZFVP0DNVMx698iclf4js1LStgz0833qy8+yF
fq2HUMC3HcnIxe13mygFxq5YL63czDq2fmXdg/rRX0TNRo4Cp2vVeOExe+3T69yQfSVZt2tfOxn/
H/PkmqpY5X/NE68uX+Hj9eT/jDReeVHt7stsPbpdXn5FKyFdzeTDThHqJIgVZAY+h5H5ucWiDt6g
9i2IoI31sevet+hvHvxIQ6RWtY1XK6nv5QhM1b47RlVjSqqY26nCLzPUwuhJ79DxkyMKrz84PO3f
TXO21kZZv8zRwDnY7GG21bGyUbmRPViJBwKRk/K7ObevgE6qYPHuu0WDDrelvNhjb79DUFSXSjiO
D7FieRvFy+ajXMbuXP+6TGWG2m0ZaNMsc7otU9SCv6fW3jFLM3VZIAb+72uh9/tjLVcpXsVviLUa
BWghul+kqFPDOKWejas1v3/5SybvBzPQrklU5daTjmgZciTAqZAxxOw58rzwrsKG8aUGDokVufqj
KntltRHGu6SL+33uNQF2bQa4Z9x7UcrOekIfYdbvyqpoH2VhIg43ALn3YE5bhvVkcX862BMpz6BU
zKcaEZAnDI4XauUXj4PnR091lH2Ke33+0jcTYpNZot57NRYrNWrGK9mRDBHwT115nXus7Ap7TLbk
kL33zuNxKGaaSgSmagD4CCT3dM0TomSrOJUq0OA/8owf7cCYVG6eA08vmU6EtbKwhqkX8tf5DukF
7uRKTH4auY0vKPn/WfY5WrFeG0MIHtAO4MuCqJlQ6R+SF0UU8UDc1DXyJ9uPqVkIJHq6f5EDOjTV
iZrEwUl2FhOGp36Gx7ysKgoq9LiJJwWaLI1+z/MLHEKg2t8UVEXN0NC+5PlYElJp0HuuK9tcpaVV
f47bcZXbCQYC4GThRPfGQ6jX9d43SYURiSle9Dj/JEfY4fiIMDNHUrt/mecImaou0j+PH1eBpfwp
mz4u5KjQGvTPH03Xi0tiNvZlztzwZTRBujsB+cayHE5tDvrFFFVOnMa2mOVBvSvfWqypllYVePvE
XNezZZy7vK3XXuXCd+grkZStjUWe9NGpRHt4n6RxaaMwjp7fK4nbDAhHW58yLf5RlHFBbk1rj7f2
1OANlyNubY0939lq2e/7zBWYiY/50ZAp2zJR/+S24kPWoWDDqK0HtcOWwGp/tCl+h9OUg42NHCI7
PJ7yJzUN97cmeVUmX4es1C6Q87x7OTK3/dcqrQIiHM5bP8TewfP1d9cK7YOJJul9mRb+fUS6b5mr
uCOPkC6VRQ0aaN3GnNdltxyY6g5yOBWuCXppmsoic7Fvj/xkB/XVuy4D7ZdtX9qawJfPqtd397mE
clHTRS39pYajLe6Z9Hlou96rGkKX8Lyah346uzObTMR3ycvYietdKqPP75O8sxbdQFII15H8XhaN
5dlH3/LuVASI6xKD6MbRnoPYbh4tYboqaqXTadyAs50Tjvq9rAVhDA6xrngmis7cKTBp8LASk1Xd
ITqMyXWIZmX1yQ/AXVZWhnNQgg9wiZOTrZT19yIBz673zScA4DYMzFm585rMuksUUKdZkCef8OWC
i8bQ2sv/6JTMenZ7R9mkUWLv3ahq7z1F0Ndxxv2eb1OXFIypGfpG95Lh4DT6NoRrax1kFTHM7ZjD
X4yKejzJq3CcyPV8DK44VFoHDRe2g8KzRg6ByL4xq8k5orfvn0tR+D16jYVa2piygFKWbfIqrzoX
eTi8M35tl1XLDF/HRB33feNbYBnEkNtKUxEqZ9l27YBxdFtp6gJzU4W4tMMH/pIVo//HpKGWHPnW
t5m3jrt/Fj9BRXXg3obuocwdJNNN9C56nLxfPya1mDIQ6LC++RmaCHKSi7zcpoMQveaO9N2oVf01
LoqFEdTTe5TGxUFN+nJFjnp690p2wFHaYNH792G6GJb9OmxA0RSEMJAf0e6Mdn7IuuDN0tqaW6/Z
vM5CtxlWxvCtirGfBnnIcbFqVn6SF99HHy2cOBmDN27a0aorDYs0qxtvHdWajyhtpMcxR6HMmqMW
v4bM7e7jKr2PBH1ELZtVFbT211lHh7930/hp1JVpg+ZPfzSRi73TywpgcG3Uzyp5JqwkwuZ7iCma
p1fNn3bQvKFXrb8NRdqt+iwKL3FsKhs7H3cxJj0bPOumz671TYWq+G7hLbhDpntEzqGYPsfld9ns
h95vzaTdMMgZ5/ax8jy0Yu2h2eHpkL/XqXom7VYDxbezh2CMXkrdyt69JuaYqOOXJatox2CYzkHl
3GP49kK8DNVPZveBfPogrt9Uef7uZeq89PoYZ4nEyB+bCKi4qY3EKePSeCvMYTs7jZA/Rf+lVYZH
C/bZWwSMZh+VnbGKnfxFQykCrDV8xCwH1WzCfMB+QdPiS1Skxi439T9kran7zkSZNe1PBoBw2XYr
AKsmFyW0EFGauqNsd0STbAdLDbRd2VTqwpmq9hB10fReht8DbtSvBlYSd1XakqIRzV0QZiu9mFsI
gsP0nkzf/nUUAtE/1oqmb4YWKq+5HoLLrptgp8PueQgcN9zanBeXIMh4gTLA4LAMrXZzrRMNQqC5
InavjLPzUPm58xChl+vpg3ZG5tR56I1Ouwxth342ffkM5MyZ5zvFwVtN4/h8bO2+PeaDUWx5gE73
bdgRuOJX+uprFqjlqvC+2UOEHIXP150T5LocaudbBrNt0Tc7IMfZSx2PWFGrRUHYHx+63mnK3cx+
7d6eu3hlZUP6nmrqK9lN88+4vFgcuRe5j9jwkKOhkutau1cK9W9X00fvv45TevMdYbLmKaq6tw57
7sc+i/VTWGBXOOpkrvIYlTL8AM1zNZfJgzG5fyQQxT5N+gQ5LFWno9/FwcukeXs53naR3DYa1+aX
YxafWshsThB8LrEt3wU5R04Y4O5TVwxn4A/r0ZoSjP0iPEMjpGSbeXY+FWr7LU6j+oG4ssUjEYlp
Qw/dT5g/YIoyuPhk+2SE2Qs/VGI8T7xszX913reYJL7r1TczVMxPMFvwXT5jRsXHgZ8IGVbDQQpP
tInCNyIT3fgKaSlqstO2cDeXVw2WJDhzWOlOtl2B32k0owXe4qIiF7jNk1N0Ay1PIERlinKHiTj0
8VZwz2n/vaqBwzrOopAzCpSD9zOG4ZkXfXOHQT3xL31xLXQQEaJKjpOo1rlpLx29dneyNxinfB3N
ExxG0WshYrWpazNfy6puxu7OVVx7Gdp5+sI7j/lTjoel7JWvQX7m27VWDR0wz+Qoh04W+kWBYF2J
ZdM8zF4S+K4BqbSNH+BQYOIV+MRZQlsq3M53slo1RXjqrOJV1nQxIrXQO+g7Tz3KNi9s0n1u4sTk
y3iohSt0DSnt/jqj6sINjOAUvwVNX1heol4i1X40/ch7zwbPXgZ8+e+dLHe3sdKJvFunn5qpRYOY
YOSLk2Qle9Ji/m5wZpS/GvQ5fprOZmy+B0P7YzrWh/qJDES5trQIPYOan5cS4U0PBxrBLsQoXvW+
HvZBlChLS1SRcDA3IOWDjew1amtcxVYw72RvbyrOok41sEticNm070Ue1tgq5ePrCIS6NBtUoSrD
e2ZTig46J0DSpNUOn878TDYhv2KgtQqgSuYraJOwF3yLK6daIrNRHSUkeg7LXYB67BP4svpRJyQg
m6NI0w5hwklTTgqCPAfDoJC2FtjrAjE0EoX9OkjHFFnnEJaZokDaEyEnWczzW5dX46OsjEjfg69y
h508gAYo5l/HR1aIpU+RvY1kKR6tJHwaQr1SYJw6IU4QAc4AOXl5EBWWeR6QfrjLUbv6qU3hMQQG
Q2+XcrTJG3rWRSE7anQV7hqcvWS71lfqsYEYPlRh/jy21rnrWvdcG22OHTpmxriTeVvZWalzvE9H
ooWyd0oya9/brnDhwlOTXLOzSZXiae4s4ZVEk9LlP65k263qey42nbcx/zSFRLa6g5jLV7t+1qNB
+1QnbYmyTpFsiHRrnwKtP/axXT6HY66ShZ7bZR5G2qcuINlbTeoEht73H9JCeZPTseVNl2ViN5yh
ILoUZYAhSRunx2TWjTc1sTHe1dNnmFrG/ZTML/Jh7kyRjjdGQUxZjJKT3MZOjrL375PkqAxJpEio
45HE/0Fp7oSUwa0qryThWV7pYZDsbE0DPAb92aoKvqW3wf977m9LyRV+a3N4qqzLrKkWXg/DH5F3
FccYcemO7oysClSYOSv1vc3TMFrhIE/jteunCRl2icu86tuVbJQFXIq5OF0XRCFo2OaF+4hFEC5A
UxBMawuhykUTIYSHsfegnrPQnc+uV225VY6EvbIfTbIdO8JpZwfFt1v7dWrY8ZsfHO5jRotXFgCA
cjiTH5QVOdUxQgEWQU6QVCgvVn+sTGbgS6clqB+Iput6ho727RToj1EScCdv+b4knpKcyUPMeCMg
BDX5xulakx2yqNtqTzLMIAHJ2Fu7Q2Ya7zPzO4zPeIfrJ2vchti8ucsqAhD300vIy6bz+5VpwkC4
jb7O5kyDko7R4polV5Ov0JMvPDe5/TjYZb/oAAevJTNQcgSTxrvEvoN2q+APGk4VnEwzeLjxB5HM
KNdyUhum+BTWnXMhAJ39NqEV0+Ua9mCWa+RTmvVtkY9XsWM2MzG3VUxcYkzeN3Hptacq9d8jtJZ2
11qBfa+hRyZALdEbOXx9ioRVG9Ej22SRkVAeF7OagXxU9WxpYI3zU7ccXYkpiMi62yhWPl9XlW1y
BTkkCt3qGKYx4i4fLywvZW9jTljBDGDOWlBVpuF0x1D8r3zFVyGeEx1BDYfCmqY/y4mvB+YK6PGa
rtmvZC9SKO6yRY8DYTN6ZJvtZMjByTrCt0I5AWrXtVH2/1g8Alo/c/SVA4cgeQVFAVAeBZ6nqPDv
QEG0Z9/F/Bhz8wo4nQBw5RlyJX35PM9o8Vw7RwdJMx9/bc+yiqfWyod7REBXslMu5g8F1gL2gHqv
WM1NwgDR4ORVdspJvgKKQanfW5DyO5nV8nKHYB9AHAy27X7/W0arb6xruxx7i75/jP9pjfavsbdh
8uqj/RaIl+0YilzXlrXr/0Mne9tlF1x68JUTpDoZhRns5uEfmmbXjUjn9M2DHArO4EE2yZqM3HB8
/aeJci258sfErEdF8h/Wkst8jLotL4da2ED8w1po7ER3vy4vJ8q1Pv6gfjY+u5XYU4oY00ezHClr
H3/BP6z3b+/GP6z1D3/Uv71B/aiCA7PDL3ZfbK3WMS9Ki4S17+XZxg6Ei4/YbSq95T0k+R+yT7ZY
hYJXaDg4yPQwoE/q4lRM07OszeSpnup8ikEXht11h4ptoLfOWlxgeRovfaJ7p5Jg+oinSDv2Kz03
7pqEb6PskTqF1462hV7DtpWHmRyettpfM9GUn/EFxThANuaixx0RmpixD9IKW8Vv2z5Eeus9OGFE
0bG7V7JKhw31V9uYsqcvSy1byyGyA9kmAzVzJLCu08Rc1IaPpVdiDSNqoUu0sMqxlGp190FO0ltO
EiDIvt6aRrhBG5Sw7aVskzO7JoPomJTu5tY2m49+gD4Ipi2YsZCOMufpWdZkquqjJvuUBoCVGClT
R6JW5Xp++XXkNcXVp1j7LMYMaE3aT58j14hWlYI7sIYUFmeM6DntvZ/bcSWB7DknJ0Qv4nOT4Tbv
4fK8ll5LslCTMLlaLwWAltaoyZbL3zuEO1NZR+y+LfPLTxNEu6wiCYLkUJis/nFdMcxr9GXT85OS
/5HrsCDtjwopzYKERYZ2j6ce5gbtEO7Rk70OODH9uJStcZwp+lKOilpltoHhMuHaKgcERu0L/8Vu
x1/obkexVCTbnMAlqNLE5qqH232URZOm3hGzdWylbo15phBvAYbk96067KOcGzeM9ojtVDB7xTq3
1AGVAdF67ZOrXC9TH3XssB12LaeFc12iZDYAJ6mMOnZWWT132w5kKT5qjWNvEyf7XnJc3127xxai
kBKqp77QofCMAWbUbhB462t3WyX+aa6PJULP+uK6fuWZa9MYHX6QqHYW+hBtfKdP0VlCY1u2ASb9
caWY+JYuCjV5T+LB2tW1Fu50tSCsE2SZSSxsCC/AU9DRQbby1gQ/OLxU9fjc5ZO1l6PGzGFCryKs
Zg5C5TAAv4yTHy4NOFqjh3cOGp6DlhF018JMc3fRoIhHov6XDjnY1ZQTrj3pQYc9pS1km6cXJhjQ
vVxDttxWaywbqUfXfB0c1I2SUH1RGhVFRlEEheJPWHxNX/VI8bc/tcnLeoL/m4zJUta8j2myqhQ4
WdlNoSy7hg20Q0xa4mqQXQ1OiekFCAYBs7kVcpgew6z+td1pccPiLtst7datSRluNakvnWFxsVbZ
rq3hAYZPsnMYf3TyDuBSGjRf0mZaXvMXOo4FF1G9pjpk1VLmn6tA4n6u/jbXpxfHqm7R8vs+kNub
n0gW68sKH82daoTzk65n2tHhGb2QvbJtSBvMFpvgIpsgMplrtbVBpPrMD0Ojw6uw2t/GZwPiE12s
FujOsORgei2COhyR2v6TRQBfW9gEfM5Z5RRn2/fSFUIVhI+DkeqtQ1zJ3jRAmMieyZetZHcfxNkq
lo1izO/zfl0wIR+1DPVx7lZJpOAJZaaeC66g7XE/75L1tR5Y1XSZy12kWRlcGjEEfZofQ2Tyx8rd
YG2AcV9q4NmJjCnNt3Bw3U0Vh81dPBko9IoiMIp4gerChEriEBKrs6qFblfm25znzibR3WGDHI3x
5iOdCuQxmE5uNKh7143rReoSDYr1wCR9m1rnguCDgMNFXwNB0S9KUt+zm+yiQGm2g24mz57/7f9B
UeWfhnTGOGxQ3P6i2pAxQClZ+I0fft8h6jNWLKVxxUjJrZwsSD7/1E5WIVvNuDsc8sI7xbZbfoEO
pZIh0JIXDaL9ChCKzXenGrf6VOMxlDb5kWDftG0b3bhoGcacmU9qte8FnLE2si9ko89hrD+r4Bph
+WnoVuattZGReds3SYt0vX/SnHF4c+6vp3WEIk6DDTNNntLlnJaf3SYSR/vbnKJUhjf3TERsXmh9
6Z/jNJvvrAgAHjS3Hkxz3zypRPxF5VoY1ZMSBY3IJtBfYaD2f4yd2XLcSA+ln4gR3Jfb2leVJMuW
7RtGt93Nfd/59PMR5Xa5/fdMzE0GgURSdqlEZgIH50x6DZEfafFTHcCZlnjlS+Aa7QtNnC0l8uIg
/9CYVDfQutBayz/JHOkub3ozPYppgdqURdGUth9KozyIGxjzj0UaZ+5Lt2jWKqlunUNjfA9bN3id
oiJ8rax+3lXIE23EJ0OUashJzkZyePigaz8Z3uheZVXs0voHDGD7uJEfwhyuB6EOxwM3l0F3Q21T
o1p6jxNfm6p/z71HiTAoUQHpg2xbZVDPk7eDfBvSzOAiNol3GpFiCmhTl6PELk7HzEBpPoKMMoJe
E0jz9pcgRG0L/jiWm0pkmPEqLthceJts/NoYZXcezH4It16EuPRiIivD+cbsPsJHB0NWVuXPMvi5
lj9nRrYlmTNcxTXXVnsKxuGltKLKutp5Ye1CcG6ukbibpNEOkYUCQxbW+g56wemr434Es59+KfM0
OZCk/OHO44+d0/H0qyHVdlQyo5n2Sk9ax7dO9Y/o4Wqvfae4T3C5HCSi7W8IZ06nVtdKZ92NPf/2
3wb65Q5W0m+HPNh3/c5xGuMve/hEmyaQm2HOb35e51/tPMjouNEvqjLm21H7Sx2N+iqDwh72fhV6
QbSxtGzpAEvb85CChKOr79cHbu2RL0cjaRfXfQyfs7+eHLQB6Atjo5pCGQd90T7PEc6saA/eymRp
GhAFqZHWAZufj+JTAnshzIvgznPhdrs4nbdhH2R+7dzaWCM5yr9Ur4NXqjHfi0Axv44ee0j6+dGV
ynIAAxHAeVkQqx2SgFZKL3JngtYKWhWBJ++aDiUtuz/NqQko4afIC8psLLNiWqVyvZs/gyNKky8B
Cqigd+FNUSMP5YYh2MIwqb11vhmepzifV3Spam9u4xTPnuocZTLocAVNtyrH1n4VV5ZE3ysjT65i
uS3EGCw556kabRyepBTH0N1EtzQtLk7f5OlGLmFBndXUON9ng7hHcSlSeTEkvLLHOrZhVEtyEDbV
H7I/1wH7rfvFX/cwRqSwMaW5MfA5+LQe5zKGLamh2C+jtUzljmYNbF/nS0qP0Zq/ve7YBlH9PPhZ
s7b7zPuTkv9K0zr7u9cggGMadkHJqqK4+TM2pxgHI5PhSiykRObHUiVJmTftJV9q6ACZjiRQ+q8U
D4Bq+VP/rJYJLKa56x/s2LdvjUmBOh3y/sW3G4qcoLJWgq8ybL2/6jndt63fGx/FlNk20/W76QMD
X42NUSHzCVKi0pN6p0Q2HOvdoL3MpAMRkYryb+grniwkUt//KyILLTre5j6n/kB+PB3e+QCoTSyG
DJIPt/QsgNAGFqrfJiSBPmqfZBGbpNC430cPwx8LrIh6Z2vHCi14S3m45u1rWRAIQnj2oc/nHR0C
xrsJnR60vAjHIGRsvCsjHJB08zmUvX9dZBiZ96Fp1V8WjWjTKGl9K5fGdKuhFd2zQQ4lXtZvQuld
r4L6f20FlfKNrBmWNgCSpMZWfNIVIL7HfaBVCWg1JoSO0RT0V2M+lY3qn8IqH28eTRY2OqkdULZi
uColvvuEUhpP6Xi5L/IHd7gNhhNexnQ+RGFtR9tpbLRj44VfWlhDo62hKeO+TuCMluD7Ohvepa3R
0Wsmdwalxk9zqbRtIJoIt1k8jTcJlyHotE9jRvdjqmYwH/NxyH9SVSOHReDVxJT/pNFnzkoznezu
k2CJE598BBJML+mPuPvnKbaxrHt8Vo91skTulf8JnbICZW90MfXavoSdZl+CaSJR+7DlSi/sYhW5
U4VgNoFjkFU/YqL1mEHfwLauP4Lx+KAaFbUjEz6uJ3sZUiVUNhkN6utJZsQpQwPoBlkjz9jXeTI8
1V3fP91XG86Xkpa2NUJyEPmoevS57p4b2nwBSNYqdDx8/uKeKUJvmxJhZjHJ4n/sklShDDgrr2qQ
nsXdx2VO07o6reraLTdhnzbr2baNZzvMzOe+8TQohDl6Ly5zcYm/9rL90KTdVfwylIgkIK8+tnuq
wlDbRt28g0OI7uumTlAzHPlqw+L+8vAlY9a8ZMsgvqaBCE1CZEjSpF+7aD6vXTeo7KdFKfCtilqa
bLRGpXV71M9GOFpbFJ6HT1NqfqoKlFXLFEpD5Pi+/F9Dy8H+pKAZ9p0jKDnc9kdoYEAE+rhrFjj9
pyW0WO5a/+9dy3bwkJZEdBfUw7MOqfLGqft8W5UFe9PFV0xRe4CVYKIY848PqvXmOqFiaCwREiZD
VI1QxyrlU2X7zrORhcF5LJJXJLidXZyg3ZnCNH3NrEK7NlU1o/m7XHrT4K0NNW83def/48wQ1LhK
+BSDfiQXMO4lWny/rO4W9vDY06Bio7IGEHu5b6rTvNRr+o6qjna2SSn9wI461qWgnfk4Bv1JdWEm
gSYwf4X506esoXlrMWVC09V51RlleRQfe5z8NdXOHA+bF2cxaFGGQAG2oZXMSVQaeNpG71JlKyEy
kanKq6Z6PIKWH+UV9L1BNbB7/HTkWqe9NibD/afLIt+Ed7AI2unw+OmwFawGrY5Pqhe+hYM+o5LO
UJvgZVYV4N5qXGhuFp/Oh8CvwlmUoujAvpvTGKj3JXGj2AdvDj+gf6peGxshSehH6bkykCNDWmQO
5/FJBrvzxqeooE6AcibpsH/57SrYqlHioDJILlLSeXls9udJAx0qmb/I7/qzn/HuNoI4vYxKaF/0
5fECgaP1i4kYsbdxImQtJeS/4h6+mnKDPi/SFcvtZOiXKxd2RWTV7CfIk5BQJ0lFE54dfgiHqLi0
1fj1nqdYkhXzEhGwUTiJ72cE1M/hBy/w2mMUZkhQwQnzbOZGtvLCbP5atcCAdU1Pn1Ka0A5Vr7Qu
BLRkxlcgNNH7NGDecLy/xGhGSKzlyrXt9EYL/Q4NruLycMnVXMR/91VoHH7zu0PVrRXfeIGYGuw2
TTnUJUuel8OwK6X5BmjYYSropLe9ulrXlg1g0kqsZzsYrGcvRjbbzLxqTfcrWpUuFDUXv4LLYwmR
ASBhDHnZsNfTgGYcAzUuveQMKzqS0UKdZMQRnRe9cexSvTI2GjxBTyrB4pOwEKQkVDeVu5ZUWt/W
9jHym7ffM25R9XVW+ZbH9Ne9Atag566Z9U9ozPrrwTbVF29pJIXeJL9CmIvCi98Ee1Wt6fmZOaBn
pvV94nm6bDnay2PI0qC7gPTz9F3c3FzfUM8yyf5U3UU6MgC0TJ/6ZQj8hl+jXNoTDY1ylWWpDtJ9
6W+U6Qm6/J2TZp+cwWBXSfr/3NQQkQNfzO0fl179haovVCsLOxfSpcE+qgaIvfi8tL5JPrldYO/d
yPD2Bhnkj66W3pw66P/0So6pWZOMzxUCr2ffhUvIga34z2Ar84FH67czt9a5oOBAtYn2PlAKA8Sr
Fm3x7Ze8n/qzN5Dr5s2Iq7ebH5OPMF8ZYbENk2YtIY8JSJzLWe1OqRLFZ9eHKR5UYXx+mOKzlwm5
kiHzZ8AQQIhJj0ZGuynE/i1omOsXP6vzM6mU4NVPo7/UiQZMsebltE8nhZb384t4hr5Xz1HsfZap
e1DMQS+emnTzWBMZebge6oCk1nJXGWKtOVIzj57EUm3PfvK1Yve4EUUJ5wDr4HvmNPuWSuatXga5
spYNHfUs8z7hjj4MynPyGeybTqKutm+RGTo3KC7bI81KyHP8a/kEoeDGySekY5fY+3LXMJ5DKBlO
P+7moMcYxWBAjACx1iqCoGZTNHA+CZOgMs0/OAUVN9MuD5OC0tuIQFiUw5jnBua8ydXvZqxql4xi
0nUmxzlvCrfQNhYvsq1AcrzG8p/yefrRNLa0ibi++z6HfnpNOILvee4tfR5wKCddwSaxKf4US4bU
QVtuJZeT34MO00N4VVzl+giRq1gPMzRTZ7q9NQRLq7n5bCqt9SGd3NVUu8aLvVh9mDprCOSBgS1m
3SoWqqnDNe/HZl2WWbXL2ELE4NdRS+XN5x1ry8JuMgUgs90/RWbrvIxB5Nwqnq/3YI9D2NlNkm+J
TCaR88IhJIU9sfrQ+9GnxIESb6UmHegCOAeEfGBaLCEaEGqCnG8B/RR5RtmFhnW+ysHmvkxislD9
z2ULNYGT+5x8Lf1Y+brHQbcFNu/XOgJ1y6VuKqD0c+vwq0+mJdzReBx7uadvJFoGPwDdfrfRuiIf
0xVsG5abyeDQKgNygvoFrJOnyOmSq0u7ycGZgMAtlqEkCTgFroJlmKhg8P4aqf6E9HtCKI7zEdiT
Xv3FjFHNgcY6dgBl/itOVuTI4/Cm4+FYOb51VoqF6nBGAJgWJRqLzJ0SmuMF0fLxomsh37ifZh7m
Sg7o1Y5XwCP7e6C3TEsM7eRZB1z4nzWWb1rbdIIRqFURglzJLSGrq/yquMHo5d1aXX2zIfw/2bCW
3WSYmhh1Nz05gkjkFy6+3swg2Ox4L/zibDz9LSQrdKJF/r/Xgr3dKJC/J9FT3KjlZqY346MT5tDr
w5roW7XykZ7aa99Z83NZ5uxbpsgHrpWtpEHSHjIbVZ20eal6sz5W41DsOyfW3upS/y4RdCKeKaNl
n8PM67dQ0xhnOwsbMg22Yx5q32sO/ymFcFdF6BfhhJqaYr5yQI7/IqQgM79IJ9hOQ7o99Hh//Dtw
jpGMqLwYKnTqOPu4tf5UFoUDGdxF3eBhylXfdHQrIBP9m/8R68HjvEe0+k9xReTYqYWLasLP2+n6
AOSTFmvx5/7w1IwdWspNqT239ARvmsJPtmLSgqY9Z1CF0YRZ/fFwyVU9TiiRszsO4a2EQayY+bwB
r+zLzFefJSTIlkcAp7u1mDKhZrwSXMXYyM2NKdtnaAYD88uVYxTHz9YiXw+P3fhUuTnIu2XgwZZs
kAfWNmrVlvpKpiXQmMpTPqLOFjrB1ylMoGIUDVbHrQ6qN5Gpgr90WhRYK+EvzTK/pzNpge6NoTVe
ujL83FBVulqgY9/8Mgw2xjxkhyqe+7donOx9kTn5RmZzOF6ueur/IZMVj8eLpkR/aKhc3HTFjm/m
Mgwcynj82yX8AP9MyNVYT/khnvjbFtOb4T2Vq3BU7MvM+1RuAtEZ8H25VTeHe4hzwgvoAuvaxZ/L
fArOLloQZ3sZ5Oq/fP8VMqYdnYXxvPl/Lx07uOBzXd8KlcyDZeZhytWddEamH5wzQjyTLZw0cvWY
yNS6R4BY09AJZfZxr1id0FpyEUkNR8OCuE11i2PYF6DZUF9dj+qcsWezYuXQzVV2htYgO8vVvMzA
e7gzHTDcnmY3kNZC41g5cM5u8jzVn+g0WxJyWZ04F4h+ID0t89dJm94UCohfEkcztkOy9K0OmCTj
V13qVTTa9cEZ/YxkA92d95rP1r5FY+RcL0Oc5VN5FNsaVCRLOn3YRYMeHR0xJUgLbR/dzCX+flk3
+SfDTqajplXU+tLSpw4/JA5wA9jN2NVA2F41GQzYln8eF0tcjzgxrc5K14rdl+cyc49NaXWfACz2
ByVaGowas/+ig3l32Yj8MYAC3bZqrSwyAsYrn/s3D2qlP7K24F0RjukztaaVmjfh8+z4NNqrep6v
ofGfN0EQX+5V03apkEq5My7Y/o8oBYkl/oAj2oqepWLdGI62NmyEOYPEnz4UajOf6ddF9Vb1PsfR
mNyAdFjnCanrFQyD7SeSCxHl2yCjBouZIP2wq+kCAQOfmmvLnYxdKl1YqkoTZZ61h2wK/SfxyVWW
ae+B6cFAHQIqdpZXj7UMlem5N8sfP6XZkJ8efmiAh4viu3sJQJlyOPY6ZKFmrXgvgQ+oMIZKhERh
MKzcZoAQeGmqbaMwgWlF+UJD+Q0WOdPZzGVkXzQ4Wagy+POOF0a40Ze277Iw6pUa0sBkza3+cfLB
Zoj5mO17t72IKbNiqi3dNl1hJ/Hf9FBUdE3k/sFS9HkT5jR1um42QLWfx9D/0vJZRMafY+TWNy3v
kvf+MA5z8W5rprJV2Sbzav02O+CHhHkCcCr9SOa8e1BTtBQDTvoArnyYAtgtIHosoXOFTsnxWuvO
gJEGA2JXQQxxuTBghHVtse0cZrhzYMmwUp5/QWg+j7EX0o5Lt3hgldFH8FqQMi2+IAhGVGv/mZUr
8RW+QgeEQ+tjohc+H7M+rKdxHncufJgQvAXQJ9fhHEFXq2C733sT8r3QnGs4Klv92HbazvfNvl2J
L6N3qUUxxqvvMeLULE0/9gT+5h9qB3U4WEWratXDxL03FhqBsplf0PxD7s3PVHjvnPAKeCjZBqjC
r5Ugja52o1A1Vw0tOrVJRIIxr/tdnqnphzkv7JVKfeJPT4m2PoJDf3uOcW1HLwZnYJq8QvgJlUvT
ObXJ9hBTRLzGepGu+zbMN8jLQ0ddJqW1n6jsmGyUT1MagSCzl3efyzfiRGc7qgXu9DS4WX6YIiOZ
hxU9PAOnLFO5xW2r3EYn/BzlMSxeiyX+ME/sU8zJFbLRApJlz4pfATMkqNihVa+NYGjmpuqTdeS+
GehePNd5/xSolnYIF9ruxKo5PMvlL0NYvOce5+aHa5rZeQIXc5bWhjPKA/OtCXm2uLEy7C016uJt
6E4vDVwQp3iZlRDOViT41BBMQgfOuXWdI3Q+T6RAJ5XiWKjSujG/oWdCMa3d8bBUXsxA8V/g0AMS
omtfxRJ/VkUmKo2Ov4aRx7+HWf3Yr9Uq7/cS11eNf+vpbeZh7n4wLUiK4zDTdubkl5/jqdsVVNj/
DBWo3ezInJ8Uz6uvdA8razneJ727Svg2fmkWiWcDyrhTl2bdmd6Tz4ECj1tmjsYfBbxZjZRO0xnR
WNTkvrdRSnXKr4JPWmxqmwlYzy3prO4w96UJnXGExupofGxME+kfYRKGfSs+tSA9VvdagTeRCfvd
7pd5xVx4hZOEPJisB75sb8vZz45Sd4609MnlVHLOtYQXi935+r6uKS91ToSekTsGp3u5SQv0Dzad
yMe26mxnA5kfqeHKhoOqGoDuaUO2gd4XLl82ZGQZ2wLApm58NmPjOChZ/L03SHK1QZa81Uow7QMA
mccsnoNNaXG4cBaNdJMEMztxmLpOYstVTj31h1NsGeDFj7fgeW4VDedTYbr1HThllmqxUbQ43uRj
APfm5N5UDsIIyvUtqIgxmU/DMsiVDJ4BC70dh/3qTr5daSQtOzjDhBN7oHfrTqTdNjzIc2fRuoK4
YBSWgp++R5isEv9yD6ACLlDBblcuW5isg2hPFc49sWW426HdQNmbtN+E7aiCFyJf6YtOzp39iO3I
SecD/OHko7dPftXz2U0wx4J2QdDEKbWNOYXDra+bAfI+rhCm5+RvdMpWfEGloomeq9OEPm007B+B
Eu2Fxbe8SfLjb34yTdfK7M194M3PhV1+bbS85XAcGB+dMv9ajEkEAZfQuXowrMXBuEeQT79RHbM2
ShgZb+AJQEGgibMfek3dBV0MZRf1ha9yldNIfr96+MqHz2iQwbIUiLq7UnvxkvEpsOvm3fOp9fcO
RJFiQsYCDXgSI8GUWc07IIpFTzDrUX/HNHxAUYn7yWuz8kYC77usqQ2bZ1jt2hsJQsIthuaMx52Y
jdZ9yADch3qpPLWjHj/Hk5oBk2g+iyVD3uQ+SEADgjWl9065a3qndBk8aoq8WPo9TQoU8Elz7by4
XIAnmvZmLkx4rpEma5nNQ9V6ygP1Raz7gqfUbfq30MuKLdyPw9aEEfK5A5Kzy+h2nvzwBsjoqqix
t69B9sPBzKDPUXjQaM5cjXaXWCuSnuXNUOPx2PTqZxGmF1eVe94x1YyvdpUWG7hQEcPLqgp4nzo8
pZp2aSjgfxBX70+ID7huePLaNAJOcqFvJNG3rlo1JxmQxrb3nKWhScnjk1uX70Ot9jtQQs1d2Bpm
gem5nrKPeal5p27RupaBF1e3DVDO5rnxj6+sIW0vE/0oi+ZlpUyWLB8y/3+WUy6pN+QiOSbH0AW3
MQTxMrgqQK5VFc7NKuMXDn0DM6DeoLV2uoCpe4C4HbKbvQ5+UvoJOgv6Nh/GCw6h/3Bu/TbRB/RK
u8hdD1kDI6ScMOYmqvqLHD7knDEblcuTyO5XU0tercySVWTl03Pl1DT95ToJb5vG4RV8/uHVKvND
OzkRIg5+/17P7IjupcRipmnYShXj3WbzEpql9TGnDfw26cpf4lZnEoHAJYztbI7TVsvDeKMuOfwc
tq8DzaJfUHgAXhP+1FSQCYj/vkiY+EVXQa5kEiXXL2L9IqSwLJdJaFDWwdQeYDUeTrRGD6c2CH5c
ad34q+n1Axn6OHp169nx0BgHWhTZ9eewnqpj6vfTc9m/UcPqb47s6OwIeNhczbx+J5e3md28NWWO
dC2Jx/oYVwGlyMIYdh2gHN5MZnyiTfUI/iA4D6gPrloo1p+Lzv/s0mj5GaTktKcphT+81ovQ/9bb
FeryIa2JSfupAtJB3TT67BbedB7DsAW4zCoPnoJN7wKknaLwzYBVbjPpY3+ex4Ka13KlLsPD9zDT
OvfK1cNmvWvm+mpms9/k7S1RypLXfZV9a0aooc1p/EoyK4aG0AVsoyZs7PiTTzvFZNsK4CBugv4t
aUHWdRkqWvdZWMRfM9tbyaS4tCF6SlIre/IBMUFQbcV1tafJPa9fFLdtV7qBwJg7UCKVwQFXCA+7
w8+cqr9jkKrfQKq9NWo7fCwKYDcjIld7Rzfqk7/QbpXx99m1E6SvvIDX3rzgZCrj3Zi7YZ8Zubdt
tTjaehDYbfrZCZ7rYtPAr3qzGy+hZGZP2i5R2nzdTVn47HQ5TrWP36tRKUjjsUAGLTWVEyLkL8sv
Mt/mMe+yus5P3ho8nRK+It1W7Ies/SMAZHTWanPfuMvXWkpYMvycmOXbX/r/VLliNljnmRVS2ppT
tT70rvX9/rYvm/IbPyc5DhoYNRo7/m1W+amtzAbBt5yuZkeprau1DHKVuKFFXTtTN9DPWOt0mNN5
Jc5HYO9mhzoEZSn+X0JgQ3f2YCe/q7FuIUjKrX4J6bWqXdV2pu8eM4FJBWWcecS26dytSD4jeDmW
h7FABEMso5/cYnOfMBABYidVHBoQXUce+PFlUvftnSsYPDUMwh3sHDG6p+KEeYpLmJ7Gyxhd7pZM
ROb0DkkG0C3ou9jmJ91fRXJ27Kr+Hjo1SafYGV8RTxr2vh9Zx8l0i5vPw2uDzGn41XCao6xJ4+ol
KSv+3pDoTP3kr6qbegrlfv+aGO73nFzKWVwW2dUn13aPYk1xNbz6NjRADWJJ22ps4hdYpcHhqi96
3ftbjfrsRkybXeVKMYzkGC0iHdGVDbr1kizX45ArZ60198robzOjjt6HeHZOVjPwV1/23doLNOtE
zbjZWYjkwGmnsFNFf+QuR6LV1F8T9+ZDKXHyij4/lW29syzNPPoZDJ+q5pdHDfLBddEjZACNSXxV
kYGcvENjR58m06m32VLUBD/bXmbfdRb1h6gFWeOjGrccomSYlxPSw3z4guY2lUl4n9OWqP9r6G/L
K4+aZhku+ZTw7CnOk+MpLk9wEmDJdopNNNPmsLjIVV4Y1PDFBl9WXDhbzyBYTzLptx6owcfkfS0q
1kfNUv4Y6KDvg+SbNrQa4P4puQWVG53rEOXBNrPzd8CWNzkFQLP32eGr9jFCFmYXBrF/hIigvdTI
4my0dEJDLODpDtNcdfUnpX/PrWDV9YP9sYeq79b10xeJMszGO8QOLHRiWhyqNy7tPEcx+wTwkKOV
L5PT0sU4efcoyq31zm7D5zyAsCwm63i0WzN+yqsg2ipzYX1kUwbmsxzzv8bqjXee9bcbTx8rNPo+
1xG8Z0qZpffV6qgaR9I38RPbzB+raz1KeU4HxbI6S6H0iOyVOZfvSZ7FbzQro82RxdautnghZTOs
ovQu/1l2NP87VW89aXBOXhNkdQHUMdHwF6nmQfF1tlQTls6yPjlu7R3GMaE7KtX1TTWZ/S3temW/
KF6SAEjKi50U6s4DIPKSeb4BvbjuvztJ/Q0UVvVXCOz9zs4zqtS2OiM6GcG00KoU7JHtehrO/egM
Z4UTFIXg+SiWBXYLldKgjCvIsv+Judv3ucxIxrNMNZoG9UwIQYCY9yC5i1/Cj9AMXgr2FqEFGfhr
Cp/s8aa4UX4V4+EOgSY8hTPsEk3m6vvfJiR4NHp9M3oo9rnLLR2rylSqUVF4rJO4hydebyNjzdvk
CkGv9Sko4uYSBXTsTOQhP6VGVR1so0eccpn1oPTalvHs7WU2amt3FfCcOMts47jPeufqz42HYloU
FskhcfjSlLCFJ40eIkK9ay1IeYAGhc7Wa+kmzZO8vwRlffUguAqge0f0xPeAglTRS6dpEckOhgTW
4Bh2y6d7VG6VLyQHnXOUNzRvzwq0mEpjxEcJlrUcghD7bk1z97iLQRFrO/S6vbEnWN14FIX5Hn36
ck0FsL1SawV/tKSY5iF1t2he1FsfIoMPDsTfz1PQbynfw9s3WVTA0sHVjxKscNQ7GSoseiX0hRe/
pIEavozvrVOFx0e/heyUF79p89mL/7F5/unPhq4+e7F7MBNTO8swNyFlnP8wAzPWOfS42eoeZ7XG
IsHEuvlx+cvChzN2S30L2i5byc3VAvaWSlVRG16O31J94Fhlr+MxztZSWpDhdy78/7YlVKoV92KG
2GqGSldKgr2IAsq+rtWshs4yrlbXePV+Gp12pQ2AVTRquVc/0Wj3kksJSlZjkOsgi+v0bHPQow38
B6Fe8EkHX/Q//HkoSY807FgtrVdJs3sQ6D1Wio+G/XlXjPzhykSt1iOK0IV2LNjt3rrI+SjorTpp
eD1Y5t2SuZ+WzC2RAvuCNfUeKd2fPyPrKLO3ICy8rfTkhlDLTU003qT/1kiHaucZobeRSTvLsldI
sWTuPizM2YYOXaq06tp+D/G4HX2QSVmTOEa6yj0zP1uG+5WH64cuMRSA/c2Pga0dSfLmKu5c8W2V
fLSmrmK/bXYSphcGVEMyD9vwsGtRMWDrhMDxvxMyv9u/JGhkSux8SeX0op/wy7xc0u7h/9BVtloo
xkhFVfBVNhWbvXVscZyJNBtymT47O4VDNkUuvSijQKVOCzSX8rfT2i1sK1TcE16D+oRk8U8CIaES
epjmwkX0YCBSNMBUaRI6aGTRQiHBoNl8MIP+tJG2biMzwmfD/JYL96BYavnt0aUt9Z2g+H7nJrR+
REvL9r/W/+bhHvf+P7kjZYVOc6HBUHt3FzmtA7TBcAArcNUlkXtFVwXy9jQ7PfxDZaGsOOjdsDPU
ZFw9gh830Ja7LGvJn2QgKP65ce517spUyXJmTuY/IeVTrqlm0eS9mHk7AsZcrjJvUg+1nfxFpxvq
4+JLUcoGKxyecj+IhmRV+mHwFHSm+prmMwJalYvWd5Vor/UyEarVpV4siXBNBLLS3IcIa1kgAyWN
VdlRy+7H1F3XaT/ekyB2o39MAkQeihLhHJqO9H6rVka1cVVEElZgdeBK9OojRQpSvIU+7nq/Apgl
3DT3Sz6b+M5sI9Q1v7PYiPM3phvhvLFpZloXHY1q7Too6ceCF7LlwVIYC0fiP9bszvawcQKaCEIq
jvfnStqYW46W1kkeIf9F5+nFU7tuAWRu5KHz2zNIfDMlpoNfOG9iEVoe0DJdRJidUE9Wv/CAyup5
ejZALF0k+r9uCtMtAoJT792flY08ECUwWchE6QpA2AaAdK3Sk+ckTw+A/eIqFtc9h76YoTIkT2oG
oaQfxS3t8Ul7mdrm+72+p+XzodN06yblPZN3yQZWQs7iSLPQSR17t3nBI2UTODXUzsTzcNtm5+1i
egdgRyJUhqyd/phVxd0LAD9ZfvdqQI+tmALclysZ7vD8NKjI/iPm8IuvrqAJU0yN/WBQPsEcxkbA
5vsvZliku3vS/6d5rxE4tMPuA3WEjLHltzaZSvwqg4V4MewiKLunwIjuPptGHXRKkieJCA0zeqL3
+Egjhf/kFSN6U0tDOVtgId7kta+eDYOWLPlS/TSdtPM3PWRQa2QSwpsMxhREtyQgJVw4urX7bSJP
w2wXGtS9fpsYYD8hhUEV4+edFLqXVt5oQg76M71lN+2Jgvt8kvRWJnkAyWO5TMQUYI7F8C1dlHtl
ILNS36/EDNTuW4Hsz/43v5iZqVZXpC1ohBtAbv/X+noq4vWUkNEBNhSsl23IN8dXNsOYTl8yKx22
mg7nE83XKXoG+f93hOv7G7tA2bkM3Ksym+BTspLSYt+g7efr6qrMW3q94jGlxF7DMWouvAkyWLVl
nOvW2qh0N9xd4ocstmcdneW1ppSXu/lYZpfWZ78zaHD59zJt4V2ANz4B8Gmp28eCR1xhBuV2oJqx
llmZaDT32QU4eXxQthaDTZU6i093ZtfFRIAzOt2fRELZGiz8rhxb7xNIQ9JmJj6Z9T0T2t9y7Q35
ERQjelZ+qF9ru9WuddYa02quYBeDA3etuga+ZUKHexVNwMXWei3cZyMSJFVP8ngj83ILU1WNde3G
dBQugTKMRRpNC93N53Aual4j3Ewm7ne82+VaYwOzNarRO6JTGbzarv/mlkP6pTAtb6uPYwGCKkq/
TEW+0Si2kIeM4gvPQmq0CAXsMrVM91URNOuiHZXzqOX2+wwB+kKeCTOuAl2x8akz85fRAZiqRzHa
Amk1H928ilbik8EP1fbZhJq2hVLg7tds/5s3UCSUAA2RQNdyLRpQSCOJALZVhDRqsV+C/f8fn1yR
+CeXJIBWsSXQd60fgb8hXX9b/LirTrLwiDjoXtJ1+SNBN2V/DP0Y/x/Krqu5Upzb/iKqEAIBr5wc
bHf0dPcLNekj5yDg19+ljW2dPuOemvuiknYQOJyD2GEtNEsjbE1KCuHR8lW3Rvu0Rc5+nxqUtpO5
FpMjdLSf1v1zP2mWyCXwElQ13ktglKKjtMxMN4m2NA17cKOBcPY0oRS12esw6nt+Wguyqls3Z8rw
9kLqvuVocaNpaCfTzkP+I6hbD9F9tKa211kNwD9or0ldQ0hrO0NcAXWY1Z5sSK0NabkOwniex5jv
J8RMEdTGYEXg3qYZoMX/IfuvdjF4w4CUIQ60XdR7fy2u4+1R0VI8DB0ODgFNabBRSFixYj7Uwi8e
tJxmJFvaEOfvIjqS6N6fTPpEAL4f6Usk5HAN7UszSZfEcSrIU9u8OHjnQCoM2HXevGwbnuNVAaWB
gDDBDIUrfhXQlAZkFYCxAvDgSmm1/F1j2sZXBWSk1rv+UmZFPA7MBLVw2ph8yaPirDg74584hJrG
BpA3ywXEiMGUFuPZohKwQZWA5eAfrk80JRsLT/mt06ACp5UgV0ALbm6CGxmWIyi7AzTQVjvVlH3W
JHnElEdDpTjz9PI9mXajXcjkTgaiKJVaKIBOpIj4zBCd5ODu/uc19eUMr612wC6QgatQMByDH6MC
iOtN75WPqPJQUAqqXqxZQC+oFLcyZTN0zrHrJg8goMpMiWgnmikliycg6bSBGDOEgOToIzCdiT5R
SLTZpQGP6ss0j6YFUNjgvgRWbIwe0i4FmoIJeHHTmAHfH1cGQ9lO6eJ1e5rmg+D5H0CZhoa3OCk7
anix7GIDTUVxu1t9SO/aJZCdFWIe3Z+RgFHUCHsBmJl/3jhpAb4oAAyKn4gGe1aYIzYKK1DPD826
1j+x3vFekxspKINRD7wHYnV/aTsXcLQyG9ZZWhtWHdB6nZJ+Eald4zn6am84w1+9k+Z70pJ8NaF1
K0FGsVmnanf0K/SXyUtP8zwl58F3o23khc12UiGPcfLRRGhQjKNl1pmXSOSRZmhHgBqqCAgtgdY4
n7wcR3ElrxJ0kwA5c9cw6Vz04IQOqtXH7DcUw0SHO/kvlyhxdy7kSiY+/GMUsK3+Wg7eS+BHWOiS
lUsGWOzEHvE/4DrtoW1HlNNacZs+oe8dBLT4DW5vhAyph2NuA2ScbEAelT5xNVjILT5EU4PXT/iS
XBieeYmy8rB+n3uNg3wRMk4b/bUNOK5u/c4n2fo0oKmPVsrtnBrp5u7hsFR4mWPV2Gxns56uHBcA
HkAjAh9Z4TPAoiYcKpYJOR9oHZwXyy2tUVXgBdWQpbtUqUl2oybzyYzqQ55OP0hbdqheqYEmSthM
pQJtohnqOqcOxUUKoWmZ53YDrEVchLlVhlMTWn0CMqOBEJ3QS1ZuPNuKwXjIUAmKjhBQdjAjutBs
sazogvyWAi9Vmptp5ZVg4Vu9yMGIbBBlmmjXTl00O9iqcULBzawzki1FEp4ntJ7fyWPloL3qiRdo
IsuBG/+zgky074zcCPICY73TF5NOnR7RhPyDan46U6XhhPxG9UFodJHg4FIys1q+kcVCNUNvdr+U
0QaxqjJCTPdmT3KYc6B7zCwFxxXg0HDsW7705iwBWmj+j7qkwZAS7sdMLnszrpNvIRAcgpohuozA
Q4nigXjblVn6zYgi+xwPnUAsIDW+jtVvfq6YCPDyoMYYx6NQDehD+Nvscr6j1WrjIq/obEigB0GO
tEai/8Vbq0m2bq5tjCz01stoWQo8hoOBZn4SOS2IeHfrZf0JlGXBOidlbgzjcRZib9QuCMgif2AX
rkLENKMBbD8/wMCz7EkuRfVqd+Pyj+mb02pPrs7P++rL3NjQFXvf+YFUFcpo1e3c7P2uy+o9DVGE
FsXPloviK8OYvpStFT3EyNFtvMKqvwM3Bwl0wZyrPZXiC5qsjyQvQwP96t7kbUHYg1qgHxK0Juga
RmG1ixd2haxSfw9T70PjARgXcA4dWGMZKH+UXHSDuwlrKS9O9zl3ebY1ytQ80+BFnXlOikkWwf2a
VNpSqzOAfLz4aJt1D70mc5cn08vG2l1vGenr3pg3WeRtYnQwbCIQooOtJfXQ78nLbSQ6B6jlkNFQ
z8I9S68ZylVIa9K0SkOzmIHT6t5Hb2H3A2A69PrXW5INmFlQTWQiXKL99FX1NjdXpVu5s1nVi/DH
ExJvQREN1jkXlnW28arFNzTtTUuAAhSwxsVqQFalsiK9XtKsMQ3rTDMaVj+yDtm0tYeOH8mNRB0A
N/Aq/OZCQrdzWlTZgdfQRBGmr4o0qTKTZlSJSbPKadhZL1frmgo3tU9Ie6y6e1u9H22ll9rdXfih
GdsIddeoD9VmkSWQxXftcTOjnKYKJKKlSMXJLrmEqQG6V3tkyUWogYQsmZoqAOotUPZJYCGavC/t
8ceNp/ZBnQ5/MVz3v9m5RpfiBaUpHCUu07c+Qmqrc5sP+DhXD+gpBi1zi8dkoNclPqSIGybGXstu
bGgHsPWsO5CJTyUaNKVhCVEsi2+VEAwouEDeDX8Xw9wcvL7LH5DVQ6OQagKk5ciWpd8i6Zg/8BZP
+6k40YIpyex6ON6SHdq9C/QicgMIyPWMYzLUJsqqgLZpeUFfmdXDlCBULZ3J2egbp9l693QvKnzh
5fyqb/bm5sMSpZRp0jubG+HcNc2wLYvDLGfraoHkpysn2YDGGcXiW2Q/50vRDlUT0JQGFETPl0oL
aU2aoE75dNFGdz60XB2BiT2vhiTkPKqb4Mb9Rnq3yeofsQEhGXP8ZgG68cBVT0+2oEaDBlsVDTqA
AVoVNZFxtgAwuhGSYa9kdwotIxO9f5yzXb+gq6B2vRLFEhhEu7wM6EWOFIs11gj1L2haMocgbECO
TrK5GFG6oc0BVDltewFqZ4vOae+e1tDPF+HbfEbDjTrn0TFuGH6C6NRLNMM5JwTvhX2UJSguiA54
RpUP/hcEvGkayR5Hw7EGzGnZ5qsNYpjZSh5MJuS3utiA9+4CZd3l6Yv1/Y5J0dTzXqDlkmy8rGjQ
8ae2BND0hCa8/qsvBjSGlQwlsUkLIOFodBfQi9Z+/LgMw7KxcnSYxhxoqgExMY9z5Dh7RFp6BGpt
NFdEggPVD4xz12KIYWW2PVKVcnxeNyFNXzrDueSTQonExnQNUtTFdxtoOwAMU7skiqVvzptTKiYA
HKhh9DkItmdUbncgWegDEt5MWTcwSEN0zjAT0XnlU1XVi3eGNzEAA44O6ASUkE+POO6xC5mR8sVf
uemL2qBWO/ZRdiGn1Z+s77Yfe2BEg91gj0JBZNOLpbbOoMDFE+XnAckE69w60YuiKbxX6393IS0q
oGw8dchnndN2pLuVTpl9Ee7IDlx9kVc5aLYDUGQnF1rTTA9a5tITgDSrj1Y5aqPZrz3UABWBlr+3
Dcn+g8nN5d7bxsuBsiqH7H+kvDF+f/reFveeJj3NSNrKPAx8OeT4Z3r9xfz6F3VzSdmiU7b0ajco
cyCuoPN5ODsg1MiBXAg4CfE2oA8FQr0my3lE2CSgKbmTOrEA779uR2tS00xfQu9zs+/dFcnmTnZ3
KTbU7t5pgfCg7lPfwi8vSSbrDZLLzdX15daf/+5SHTL1wBgwOztKAm7YzREkxeIiVLxhMafxJBwJ
8Ais9MAThvYoWpNx/+Zhjgk0P/ut1uaCMPx+1a8SsnL5uO4eWWXVBnhJQA1IyJLd+q8cMZx+aEpD
pQ4njRos+h+hNajEX43WdVvFOyuX7eo46z2qPuniPe3UssoRG70pzdadaJOb/UcUwAiwYG1446KW
MEV2ioZGsJfZv8tYEwN4k2z4FP4nl/+69Z3d3fL/dZd3vndLvZUJDr9NkpjmVqTRHoFuNDmbI8Cx
CgdPC4BTV4BpKwNUAANB20/RG09TssmATXVcpP9lyQB6FYxzjpS2cqZBOCAT7jrAPmnZuity0SOY
qixvS3sZkWuBwIiu0JX/Q0iq3JYJyB7U6ZGGTp3v1kpgHMNa1OFYf5NsUIomxZln6zh/4NjsXFKe
oCEXMU3d6CtUbLddxhBZJGBEKCVZmBTg7YBhchVQkBkpaEbIyuT185ZrG/GbQg7lcuCy+BP4KAjo
qoFlZrfvOvENsP/gwTFKBHZJUZdyTPbUZLBKuRHnqw/pw+YSNiA5Ghoef0a81ThNxjgraGGgR8WO
e8iAanEAYFJxHRCwukZGg5hkXgQotsP/MslIi666FxOSrWrp+tkulMIKyMafDdCu6s3IRy/JcVnq
P7os9/Ykz0wEoQaOIm+ZuqhQ5H4+PDpIlw31Ul9MgK4/eqgkeyR51MnxagCt+05OStPxQMiWgH5K
O7Tu6DAF1WptOzScbFdDtanrOGczioEI/HPOSKeLSKHzSLT0bKDcouYLwLzIL2nbOzPt6hTlE7gI
+0M81s0FVM0N+JleZ5OIgBYFMqQvoinCPWnJTpvcyHocgz3QCPOJ2ehn7Yy9ZY3hujT7yHkihai6
Akji5bynpVbwxj7J3IquWmS66XL1QOmItGiQVcw7UwCMZjRQoMpX0SqaacWdXWR7CwA+lSHZ3Lno
bfSuOKDESADGNZoMqJ2ce0a9Jz5mCeish1owABhJEMNbIQApUHb3NDRWjohDKffG4NvnrEGBjlWh
/SqgKQ3g6EBd6ttAhqhGepFpv6oFsUzbTvGGZKWBrFig1Xov9Fa/amgf1B9U5zo5tXgEXGgIVVmC
8PKXJcksbrX7Ss7/YzN3WsCowYQU2u492Zvbv9uuV0TYGw9YdV1Q1w1bv0u8PcG6R0XdX+sy+pNW
hP6OrpQnATw/IFQC973A2yPexM14BYrP0ITwAd3uqzfZRwzVo6bhTGdyaJo0OTVpD2ySTCyf8wW8
dm5eH0Bhl30M0U/7lIQW4uHoUPoOvFq+6aIOtwU+na9eC2gAWbLvWebN+9EGShWZ4c0gqKqp/c3u
+gF1VlvmjKDbfuvXoURzlcwIXJJQxvw1l3yTVka9cLQ1C7PZkNGN5h9TvOecwk5EJwdEK1ca+NvM
Yl3SByiYBodrhLILpWDS6nPgUr1N3aIH4UDtmZseWCZ9ELV41bzR0zRGP8QZpO6b2HLiPiBZEy04
nZK52eDhR8IFHeqBNbAawAPYZ7Uxh3w5ObJtUOcOZsIHv/FRiZJY+F9VeFflKJI9qnzECnBFshXw
KnPy8Iq2ARLRcAd6hS6RFHy7aH+9Qcj6/2zqIYFsbnsW/z76Bcq3bCm/ln1eXZrQj0FOqKY0tAKf
6pt1Ng7VBTmzfgPOY1SlvxmSgpZ1CIimHP0Ka7+IyKWPPkHVNYKCoxTtb83vhtM4/qlWoHh9M3H0
dy0h2ELrNFkNS6WZHctFOzYau67kTYOHztMG1fmHhfD2yJD2SYE1uWegKw1WKpKFyEzUsDKcLHmH
4B/xmtQuuseANl6iHQh64ipZ1bReuU/I/MWVdnljSCF7QGq80qb8i71wgfOXO8DmYe10psF2Rh/t
JR1qrVGYmRX4VSmd6MwXA21KMhAkwFLbrGtFMskkkL3W7VCf9+LtOxa3d6vRL/e8u4RerjcEAMMJ
OIODCaYUeSrplVm9HtOMBkkv03qdvak79Qrd0puwVtMsV/vQDKhEeLme898BscXX/cmNlHqrOy9a
apN0AbWCUQ1gGvV7BNdUIYFp1agmUAUJNHOTBFEtYTP/IMzh4c4km8X4Ur7AC0sam3WjXrkvw2wH
XQpktJTHDj7UbByAoaFUt7Z0Ffndm1Sqmm6DTGgLfRvzXAjA4ihnEs4pIEQTO0FxN21Owrub405h
7doGyAetU8Z8VycpQOFtcGk8FZ3oz6GfJvIvkqJNCLXl3EGXpC3yaQsK8d6KnkiHuqzhzOzRP81G
F48FyqiAenMO64Y/JCiBeOhrQOXUaIxeCVwMVEcCegsDQMuAPWtZD0TWkhC9y2ozxDwGrSq+tmTk
gIM6Sc/ARw4chJDrgLtWdwFHQ3dhaqaX92qySVg+gdGJJyijNZHZu/+eSdPxtyxyQXCtvmb0N8zN
N1NB30eWE9WB1vu8/grc+uIArPToCiTt6Eqzu2WS45mb9sOyy5MQ9ArahmahRI5xq318FLja8wzU
D2y6egw488BPe0sc5S71fOx7aZ6R6TMB0tAbh863D7Qi+fim1DKavbdEnBbAblr9ns2djPbXd6B9
/1223hYbwOnATRSYogwFTJMUzaVALoV5UW4ERBDzkSQ0UKw4LS/olF1WsQ4AYxMPpDCPY9WiXoC1
Z3pLcPMErZCg2Q4MesPQ7yL65eLuXaNHJjDISxwqb15kbt5c9ItN68X84pl7ktBgZTnwyoDn5iZ4
EbsLhsdp0Z7KJkO37i8C7+RAEXp8u+BrC80MB/rBc6f6Gk4Ab6Of124kkuVN3K4y/fsh7ZstyfXv
9E2uRSAObQ/WAIIogOmbFysHXe9mnTZm1JxoKvv8GgPO5ji57YSeImU5uY1jbICxj1KNJnyVhrWa
AipDbPhcyXWnWACAdlIFWOQJjuKkOSEyqRjul/CIt/30E/iKDWAj58NxUjXWJBt4v8uqNn+iVdY5
yUNuhI+0AvV2/RCP6J33Z/cB3dPuA81sg89n0DNjV999ANvxi9zLRzRLsLwCg7K5cT/63ERqR1EQ
FwOqW6Ux91emlvjG/WRbbv7BAhvSM3PMIG/F8IVZU/g5ik1wKsAo73Nw3BjTV3LJpRtdWbZwvFBB
ifoe4K3Kqd2S1g6Xozeg378CsuMYsM5zr0BScK8ixRtpkqKdAQsSO0L0txakGVAFBmSZcNxpV1Jo
P5pZjlEdi8z5RCuhNtVmd7Ysc0HqY3nHuy3thJ0zGyRdDR0Z3dJ4WBIgwTgNOrNigKOWSkSDZCC9
5ygO2JMtoEzRL0RTQA0jPdV3QF6Z9pyn/ZOXuICL8OPmI1hs43CIN70B3mzHbH7PooWBWuJjAfYw
5+DFXr8vciAcorNgfqQhB5ISmNAyxLwHq2MHYx7mi6zYGbjrzrOo2lNkhtUnYM3gwzCAij0Rz14e
O0/Dwp7JxkAZ4MWYYxCmj8x5njy/PvS2hdIptQP4T1HY2xvh0XTMpylaslOpEiI0AK8qA54Yu5p4
jh5JJCk/c2eCGv4XD1LEznKtXXcA59ub3EpGYDoLBCAdc2zRx1iVzoMn8BFrAUAx5na3XQEAqLu/
t/qjCC15JRCATiEB5E3pHWf0LgGXUWECkLDwAHJue+iM18gAvFzch4px8ExV5gHlgCAsTyrUdKP/
IbvQUKtZmLeNBQoXULCKwog2/YRCqObP2XWA8IockOctFg6UvnVB19QQbWmaqjXNSN25sQcKRzKq
8CqZ5cwIboRkpH2cZgQx3v26tKMvHS+rg9737lpDm/qnpuCbuc+qeW+nct7NmY9DSD6hCxrfi8gH
rYlQabATB9lXgVoi5PLxnojpMlT8fL9eVSS9cbiZkopcHTa3O2AgxMHNfjf+HQDhXy7I850DqgAU
jYfLzdCpx/PkWmOB4nJoXtbv2bzK/t3EBkvPuv+/2/mhg5qU9ZqAH9j6Fjhy3rsF2rBiQJ7lefiZ
d26+z5OCHwXiXTsvcRxQXxYVCvO8xzpxXiCFY9WmM+YlQzMTsLD6MT7muV3ACh171KZHM5BLoweI
plnG0cqWHhwFOJ94/ccG7SEPtGLNmJzwRELdmFK+WfDK/nuy5bJFF3d80UicNCOZhWoeQPi8qcdm
+JzWNt4bx36+eFU2o7fPdjZDeIw6RK7QnNQPAU1Znzx49ugcAckcJWew0vTo7S6rbatYq+akG84W
9wNa6cFW5Fi/XJIC/4OAyMxHVBgmqicKOBQAOZzA1NpxdNFL9yLKYnqwxj46o+P5MuLk+GTWRfSU
N5N1sKWJl4A3Gc0MMNaA9Pp6Jy4tL96xHOBI1FO5dlpWvRSbYkLH7rqmdkwwnaGCUPVwkuUUdfvY
xxkdwNTDKXRQE46c9IOFwkTg2arpusZlH5wfN+JMUTEnaiCDHAd7t7CckxaRBSlJZtVGDcLKiqHy
7HVbUvRNH1/bPHoW6e+Id6EzzIv8J76wcGuEePP2h9kFjq00N5nM+52b9wNHX73vPpo1urym2r/S
iuySMUmPANHyt4Cl8w/9NC7nxs5xgWNh9EgWdEtj4smHs1POHG/HFM9Drig1SCFZH24cOwRjSxyz
S1o37EIzgdYSfMvayU7LSJHkFf5KGY0kKNzp0Nf22bYnAf6pDlDoByPyxYdoATdC4FX5cxh70YVk
YFQQKDRDBysCWFtXmGw3EqiKKxCgsELB0DYlQYcmkC8CLqDr4EOEHkd8EmdALzy03gHJZnB0L8v8
G7jcfpkouskRkc3NOpvAdr258wRmZ7bNKx6B5Q6wFihBLq+GlVV7tClnqNx4lZGiBRZEj4J82NDg
JG115SxCpc2UH6UMwybgIUCgZ5oyNbVrDvT1CaCGqmar6xa8otNUD5kq0UIEFXVayoaWfAZYwOCj
QMgbpR1IL87xnRClG5wZ+abKI/y53wYO6Crkyd/WNON+tZyBDYBDYme9qmsw7iQ1d44x493ZMDFk
qGkHMIUxdOcZP96ZZquQ9GRJwthL0PW6Tu/cySihnbQ9bYdPObbXl4vivVkhSB+2mTxTcoxm9Geh
WfyWF9SKX8rIpPLG+CUveOeil+8a6su/q446z980duOhuNdnR8NFhUoEHs8N/Zlsu6ncHU0bqrzT
f9AbK/pjkqalErp310j+4b+CVAWV66l/A0RzGr7RaxGjuATnptNqTYrV5s6xzPZdmLoXKYoObB/g
XYh4dESN8sR/e1saWZT0nwxm/7DCFs06jpki6OihIszlPuILGEYT3RLrOirjcBXOiQVo2ilDCCfs
8BjU5iXwLdp1bbQpjMhptbfG1N57svm9bMNNPw+gu0aH+xhwBYC/Tpse5AkCmEQ58AxPtDKQrLrO
XsZGsG9jSsJ0rLON68twO4VGswdMYz4ghylDY0NNndTOSbMSf769M4ELTyt0K6jWaoAz0LPUx9F1
a+APgz51moZmF5ve9KFgfog4PloCy9AC2piYfyPkYNmFDhrpFJwwA6gPQ6fKta3qVxm+mdHbOqAf
hMCGeWz/6fVtvUdFrzxPCh5tVAPNSHa31CaGhb3REQM/S+Go6R20LOry69guzyBCHq5AmwGdpGIc
6eSU/JEU/Zd5tKcvAuh++2FM3Q0Q2yvg3RjfJZ61FwAzoiAgrVD9mCqGEFrrgWzmN0MbNLuAVkmn
TdNU8ceDicfLR5q65hJ/RMfBCZ3vSBArra9ESdv9hSd/0bfVAYd47n/qhQfqN8TRuopbKHZKW3cP
NPts18SIWuNRA6jN9X07DaNt3BVoJ6bXa3ozxyEJhOov7+fqVX3V+Rc04LcrmCadAOjhr48Bdmce
uJU3xzv5CrSp7e5ODwTrcOdCsiE5lD0HHJ3LS2vDq2Y+A3ekxikyWmbASJQNotFKSmuhhKuehHoo
EqDTrJarnkxd8ndnezpmrbMlGW00ozMFFKRqO1rTRjf3QBrTae3NbIK+GMH7vltQbaCyl0IVR/dt
9zLTstAuhq3HDBOpYbzPA/oLNkDyNOwN+dxIab2qyIrZKRzCAodOHC+MHffYD+H56cFqvPaK2oON
ZaAxGIlv1OA00alE2QGtWtc1gNjQGGVA094o9waLposHGpsMBQNXvPV4QO/H0YiGlDPF7jaZW1qG
ZTLyIG1t/5JkKKtXp6X14IRUFWpUq9ndZKi9KQRKXJExaT7QkHt+sp9KwINrWVmhOrecUEZsWk8k
turfxtgfrlMHABGxRN4uAb8HymJl94AoaPdACpqRDJmMCTXkHj5VsLgzs/ppmkDsMB6kkT+CQVEc
ItXGkVAvR5gDxasrPuHg12KL9+Wlkc/IbCtbINrjA4T/dFrRQBupPUgO3rpxU3SDve2MMLoCg54t
aLD1kXtw5k8kQyGY0T3QNKwEOM+z8twNYDyyC8SZaaBlWwIqBYewP9ZMQemilk/lJRrRoya8Xyv6
lIBSDDdrUEZb53W92pIb7SLLGc9R4DUu29EI/8xt8a0YMvYMBPf60ph2solrbj6P5uQdFrdJd5k3
/LCBY30tByD+Tewrl2gap0UNcDfk68OvtOoApPUpS+tl7/YSYWZlTrJoMgxAxaTdMTKrLwJVL6Ce
n0E6mbEiCEEQeKIlsSkCnasIyoS9yAgkAtxULzKNGTFXzqcqc0cgGzAUvxRRexkUluio8OEEQYnq
NalJ857Mr4amXrfIDMk2aJAbNz4BlWqfdctfr0lTg+vZtaKTbUmwEHRGBrRiM9qNTdpt13XjugkI
rrkAZbDSewa62mT2ZDkeoq5p+BSjCQStBHHGzylNHdXMSWsa1mWrEJhu1sqcljfuzLDEES2oW20H
Ilt05bThp9CwzR0bkEtac/U/Vwe8J7MpnV+mhrnriq4JqALg3lBUy3ZpAQPiOzbYJ5F5L3HaBB/K
hqa+wuhD+wwYSmideLw8e4bHl92N6exJe+sDLWbTpwzcLZkpt01d2s8CYajdjNe3fQtgrA8Rwn4f
QXERBbmPomjedulHGgq5GEETCvugZUYT11sOmqldOcfuFvWlPog9nPDJSYwGLe7xrheZ8UQiGoAR
1e8AEQC8NRl54HdQxrPNPlQeIPvI2PHL8WgL3w2msTEDgNeM11pF+7rcuLJCDB9Z7VbPC6KvKiTY
LxJ4u7H5UdDKLfOzX4Zfi0jsbO7M175SB6abaRSFLeqfhzBoPS88g5FwuTLeQIZT3nL11UDmtGyl
8X1yBwBuv8lvdlz3SgdA8Didi5Jo2vtun9XeBf7ELpUJQn76tlZ7EtB1F8PAnyZHa5+20fdyc2Hr
EdhkyInTD6dvLRdZcciAs4l4o3xoZ3feDuZkoWEkA9wNCbUGLD/WxqE4hsTBV/YW3wNpsv+AaER/
6gSLA2CkMx81cBAKKc9lwftr4lf9B7x89x+6Ak8k1JRXW5LRwItkeaxjd3WqGQ6awSQBBh+h+vug
7frZBIlxJOMgAWDqB63Q13mTu0X503WUwihR09QCGAMN1xJR/TL8uwSj8efUYPNRxNl0WHg8fp17
+wsweIo/i8F91yAFbrPjAdXSLDf5NIq/ogTpeqBWRl+EPSeHeIkAfNxI9uSGoH3rJm4GcQ7sCCdR
sWwP0amhjft9UnR/0ErLaUlDHNbouaApguvVthYhgJIUrlc4u3LbxoWxMcwWQXqN8+WD3v7s2Q4a
43/C/yILki3W/GRZ1Xyyq7La4IyR7imQTMFldOegRMcB6dIC1FkSVXHSnK1UPJNIB6fRjVxumMeR
ClOxatJGVWg+dXKzhqsnF4gHKg73M2QnLZul/a5auZGefUX2JBhOvaTZnauWKf82B1CYFk2JGx5i
A6lZxaFcWIujeHa3K+jPVITOo5TD/XIF/QnB+UvG9Oiz06W/sIR/omxEq0h96wwHqPsMRZLyzzLn
8pTYaAdaExh9niNBa+BQMwMfRAABZo0AlmWc7fLJq1AGgM9YBkSobTnmM3gVUONjqSHkwFLBER6w
x2qpi39oSWVATpceRtGkV1QAmk+xA+DCrgHMKi1nd2FPNCtHUNg4CG26Uc2efDWUdeejBqmdO3+T
xAnAiFH9WqMGAX3JvLp0Hcoh0Sr9xSxZ9MUop+wxZs0nfO3Gq0i21SmrwEyHAFe7ScZK7EA0L6+T
APcisSvGWQ4KrRy1mIqrkeQ0ZKhCAPsZzrNAST/zQg4BT2x5mcbq+d8TxpRYnlUjW1P38casqm57
g7OiiQNnF4SgXlEsWwJpIXQVGjIgDx9wOv0WVU2JhgiEqZciRor55+WNzAA8cWSUfEsyGjIps73v
SYCiq4OzTHN1em7lzkGPL5pKcFwmBTJx/pNvbkYRA8jf7zLASIGJSg990u78WADt8k3uGCC2argi
h55AYX2naDvFXTWgnIMUbh73h9JwZeC3snmyAQe9Ey5KpUIrawBkn7jNU1rnbJ+MpbHakKHnds0O
3cgzHn2z+Wkp837TDO2ya9VDrK0j88qSFn07ek2zYUJNcjeCfnMhtTAtmL/5WHX8p5x5uafXRa+y
GSgUimRAUy9ybDgyOJtMxZ1ty0YmgV4T53bwj7E5bx1ES89RLKczf5vRkhQkk0mP4iW9JrV20Tto
Gc36DDxEpvn3nVjb313RlPG83gp5aDftAUTk11u5s6Hle/dIMssbxMlsn3jm4wdVgzkObQAmZhHi
JXQyN4yZ/QbslkgYg9vgc1xW+OqdWBvUsbl8JllrWwCqMjL0O3bmZ7kAerlz53pPSjMq86AdPWBq
G2b+OWPdD9an8+8eDlxBB9CjJ2DzmSjDudqFZaKgs/5jsQfjyJmMgcbwOsjQGtB1hk42LaNZzEdx
tOzwTy2Pajd+smvPf0T0AORiR0W0AAieJPxgOH34oZejAZQQkyEjbHFMW7fe4RnLtnXU2wZaQgp5
FFUBBAxlTo6gEp2vbZlcSzIhmWKcK/BRk6n3tUyL/EihZh2JTt5i0o6Hr+DRAv6QikiTnMzSOgNW
M62LSsE2O5Hn4HgHrNipz0P0CqKcODLj8gMNPUB7zzzvnv3ZKlYRyW31QmIjVn8M8ZADiCJgC8A0
Uz7nrCs/5CKdzrLEbxgdPmgwdKf2jG9UlMuj2/ySz/4f6VwX1cYeUQSqtdUMSrLB9XZu2ODYCvJm
4DoRdbAefDtMkNJELE7LYvXbl+oroSqNdHun6Eo8jTo7fCa5nHi8t5sMBRBvpw59ugCNTAZM4y4X
27xB3TvZ1JY7rceTWbBlv4TJ92GOi8vcgC4LrBptGkyxNe8iIpUj1UT0Dr1ikRvVgI/TFRCVqHpP
1Rc2oOEfXVV4ULp2BNzmJH4AG9wQHZSicUIkuFnaRwet9nLw2Xb5U20BdmIBdobYclFPlyWuD07U
+uCNG3CS8m2n2QqkRIGqKKzlsVrqYznjfXMe+CS2JtIFR1eiCJCWZRWbj0wCehTEsuW+l8sIEmLl
R4N9GlxnfLwRpwhuotxbbjir8hP+CvMTPrvxFtCcgAswnYeZVeHfkexw/5P4EXrVtElHBw8OsIsF
N3DgNCWs8LwH8HLogGngXTUJCTx8HBHkC6Nsz8ti684/PLtenrMm9JBKK+qTUxnmJ8eqAUGxAA9u
jvNq43aJ6mcd5gFlVQAD723zOqEn7NonCUPYwwL2vp/j7z02HgCzYhSi9MKOggmYGHt/KMZr43mo
iVWK1cZVQtIMoq/Ons8RaoJIy8njPRm44gAn1wCL4D8Y0yXxdbCdp7g5392KvgTNjAG1rp7V/s26
EcSDsTC+JOYUcCAWXtKpKr5wYLnt/K40dxbqZ78sfpRcp5LhlGPVAvCNcyAQX/ssnmwzSBLXOhpG
lH1LGwMFxSBoEsgf7UGxeyMHG7FEkZRfonLczuvflqIHaW0X/x9jX7YcNw4s+0WMABdwee291Zta
km3JLwzbM+YC7gtI4utPoqgxdTRz49wXBFAoQHZLTQJVWZmgEYTQxh4B9+aAO/LXeWj6XXFqFVTT
U5X/gsrMKtISMg5gWTr2HZy8RILxqLIVNNPAD7kbW68/9aOQJ4A25NxbbE3AyhD5CDAtWBbUh5cZ
5U3eIbXbOv2djWB/ZwYktOyOh888dR+haTZ9Hyyz3pCdazvCnbMdirnv9tDODCjYWIewqfeN0fYX
V2fh+85Ijq0FUjxSjSdbGo538iCTpdP2uPsYK5qkJgrk3cF75PMeE/SXHRc6oZMOH5ZeNIBBz8va
lRuHcsfSDgyddZ8WWxWg2hrBqvYS6MaeA4W6KxNQvPRueIrtEKvdoWn3Mqt/5zZgStQI3SuSpNqh
VEquULcF/udlmnqBKuJLGXw2Z5oPte018zNkxspVwHxzR8aKy/ryYatM75/p/Wk/8qHevDrqx/jS
8c/7jyKOAauAxs5coPCJFI+PAqUK6RjvwTgQgR1bFzF8rmeYnT7VO9AQukT7uoKMEi0pcgHobuwf
/Rp8XSDkOuOCZl4iI7YuPbE9tqpvjoh23bImdkCxraffu2EUIUIGnohEu39YQ06JhneFvIn2NESB
GpQxcsC3/0BnJ0LJupVqt2YHxrUFL7v4UI8aAtZ+cvnkN2+4+PzX1rTNp3U0jGT1HXLD1S7IhQnB
09HJTnM3jfsc0awqwF26Yt5a6qm52+p33QerW9shAuTawRlkdqpKJfcFK6+L6V/b01RLO89dvecI
FWygVfRG84+DwGqqTBMyBf/snSceX0dR26yn0OhOGUr3qlWcVv3J9L2s2JEVyYQoXAeyeqhQpHgo
x5FXK5qh5sN49iRrqjdJaT+IU6o1DvNqPY+X+c/rP2zl9aD/cgwQgFQsNcDeCfECEbbt1QBW5mrh
hW+uwlj0K25F8X6ZSbQPDcVg3xrFvSOtaCr7fS1Nmuyt6lFFSXPL6kAZ7gnx/e1imn+U0ebmAffR
78sE/aSQo9gqRp4/sYCi1oRGp8x5zSuAppTvIQyhm/FPr4YeXr2a3QA9rlc0T2PqJSPIBOIxuS1L
lm0+uOkfNmYSUdhlevkX2F0jNsKv8jXNzo40TWPaZ/6XLGt6PmRrQLDwglOoEg5MIMhJrXkWZoaC
p4WwW7xxw6Y9k20Wb2YoqTh0efoztXm1D0VtXpzBiXaTF3pHt/GLZzuyf4HbqPhpNIPG9LvA3drc
fJBhCsIsBMh+2CkY4OAA1WecC4VpnsqqAKN9AEx+zn4pPvGXDIjEp4Enm7Y1+AuZKqvdsBhcrjQS
iiGUaGcXGnlqHNe2L8WxMRoX7+TG2BpGG2x7vRwHp+IY1ca6w9H/gV7iQhTZlsU9mHvruHiRaeKi
+tIFHke/0zmYNZ84f6UB+Sf58MtyCvdM7/yxibOtMqGuRh6IKEMgUFrjijbD+xRatl6wQga8+mb7
BSJCBvTukHjkhwR1mkdZleHVKW0EE9jgfm05+6ucxuF38FiKwfndS/eHC6bjeS3kWqpbakTuh7Wm
P6qN5wXzWvxRhisgQhCx1KjnBMnn7RDm0XZBPTsuUA+4XOcoA7cgIVq3WyfIpzst6EbUnacN/2HK
VAE9V34HUVn8E8o4IEMNxuSOC7mF50tsg8EDE030mraN8QJqRXttKtY8g/IjOEWV83c+aBWNMW1f
i6l0zj5Q88/MhnZ2jMDnu6+2WZ2/yvuhvmetXz8bkUL0ADxYW1pg4vTwmIpmy8NOrEsWhlteqf7s
6WbQxVSlPkhSj2yhW5jrSZde0UTqB1BlcKLR7VZzn7yQ9z5O+Vgdl32ot+zNYj4dE+QN8S+uQPyK
5KjE0ycJESrLEly9qCszKTqop4/VmcZcO9tWEa3SvgU4WQ/J9q81NIVqUpyyOEIsH1brNf0oodLW
WQfi3SMePlSvRCfqkW1h6TOdvoK0n/f6yU6+/7X0k83J3vQp9dSByHtAMN1B2Ajo99UgatygnCC6
WGWQQG0EDNnzePEhmxlnuPIDb/V/MasR/VrfB1+RLw130JRPAB1kIHx3GJCa+SQeotSDOJ++z1Jj
lMZ34CPzc2b7EeCarngAQ+i7h2dke+aWtfjBoJezKoEbhXBileJ01biH5TZiZTYCvzT+M0vXFGhX
QwIitn38/eObDrnWnYUk6CN9cyOjQ/B0NEswrmMyHWxnH4ksA/APDwkrHMwrUDQ3CRR2u/6zlHwL
/L2vRdeVx/kZgO/x3hB1tilNF6KHRvdQJlbOLzgzbNNGevvSV/vA84NHapjdgLirC9/YNL6bbCDe
bpkjV+QAWTAENgzZ7QPHABe3Xkm+I6RhoMkclMcSMobzblMoMtBoWz6SX6AmyP2k31IxE5UsUUVT
wHmNkyDbLCbqkZtHhVA0ZniMztVQLMUjTLoRuGeiFgp0YbpFDDnF7Rv8SWSj6hr1Z2IuJ6HaGtdx
0m3jQrk6Hop17dbFLRBRcQODRXEbBsgcdBF46G0vDZxVqaftChzlRZH+JD9EaDFh5I11MrrouKyl
Xq7rc4S/X8zzRtAm3uRc8TPtuPxUw8ifE4jfQRwU/4bFPqmiXdkmBz70z0QsQ7E3cqgamjYzTrmo
gm0kuhxlJY0Bpn3YaIKGS0M2miUbDXujmtZO1AdrsqEEy2jmbWjcQCfpfbwsrFGy3XR1u/uvrcGu
1G+r3ARfuwCI3Knc7tXyWbIOVTa9dEnQI9YfJXcbB8Cd2wT+BVLZBbTeFbhIUMRyCM3mVpqht6ps
WTzGJs8fwcdSPLqte7JxdT+TneNhu4UaEgS5SM0u0LTkkc1QcAzFz+1sFB1vtw0DYIzAET0KZa7i
H+Qp3vb+FQVTE8hUgSnWo8rbAt/pzRorUG/dJoP6QToqi2bKh+En/RWaaRXiMfhfQ3sFFeYlkDPK
3yRJMYEuSiASKauxXdscyWZpNexKNmocPYt/jvRcMZvJoQAT8hXUACAiBUPIarHNu+k96hiBQgHV
TPIFaDFZe8h6IBIENjRqVB2Iatc+pBNdtZ202skSNwDfrTLQCffOFdVNiEpF4Q8zBXWykQjnuthV
CPSjsJNfZKJJ8qdep6Kftl60mMitrOyd57mQVdChr1wHwZpYRnOPbPjl7EsBCmCapGbxpWFQWd+s
Uv6FF1FxVH1eQprP3pQsFc+g2noAfYB7jpDnOiNSKw+taT6SabFTzxgnnOPJT+VQ9kxdcALRzBDl
NUCIeptljRfZ8uAx+//aq60FqkjBcLsxjOI04ykVR/GSO6WvjYMUVzSGCJvK1M8fR/A9WyFYWiZR
FI89KC4fheeVO/KrFENCmfzKns9+oEXgm9CYdCzuHyaMhR0DTzxwYnxiwaiHqt6GYQghRk2jsawj
egzQ+j6JELVbXyMB8GRktTcrGmt7E7OSQ07U7I8uHilHH8ITKGcynRs1SnNmNDbSrjVSgZtPE4bt
/7BYNB3J7pm1cytz1NL2+PZO9o9BGMa+dnCCNQe/fQIasHtijmiAPOfhnmzURMaXSUTiDn5BASK0
PX0U9EnFkRzPoRcfyUSfG9nrIUwAw1X/8gW/4Ow7oKANuHoRQAbDy7dNH7UHt0nsb57JXqGyXj42
lme+QBUVURlpfyuawtijmB7SJ9NjP0D0ghOxN6Lbl5nNGwQN2QWQgWivOsikzMaZ+JtcqcnjEBnv
Eepv87yhhv6hKdqTxe34nAsoQsaoB3wtw4Bv4kiIY1kmyWutNGi88p6YNST3Toov5AUkULhPTUgq
09CuSwWqun64SDHinWRk4dEzCwfAlkrs53O2PmwDOnSJcZC90Fnbd2z/mnf1TlhhD1XpqisPdVRc
i2C4gj0a1OduDVqL5SzZNLViOzoICgi77kwWFKvlBNkJI6meVnxikIEkV0DtVkXk8uP/k+GFuF6I
CWZxmaCZYAw1m8llFvt/+ZJNQpsurEB3Dub1ynROXocQrz2CYpy3QAEi0ONdpW17Vw4hmhVkSvv9
VCb+lSaoqTshDgg1pbPzsqLTy8C9iSIMV0vqYidqaH0YBVdcn1RrrRkgl2isZIuaARQwVgISag4p
IHpa+zCpRxNy4mTuR2glknUeQw5y5/VTciRbnVfvs/Ma8iYjg6LuFmE5xOl1dC9wk/TYNPkNbHSK
PZBNFunRs1T88CFKN3ctTcM5IJuzIUevTBB1Zf6zhUvcRnhGcwTbj/0t6IPbWErzLqUpnr20ms21
x9qHwRnBpKG9sqn6uCgfvVvQ5NY97Kp5UWSUyQoCBHkW7MGjtDYRVn9D4Vq/clvHB9nhUD2lafzS
Kla9QViLb13Emw9Ku/GpX0E+l90jJBknnG5Hu7sKT+0GoDa/h2Ag3g4eNyFF3g1fC3N6t3sgr0IR
L9u0MXceet3IHOoOc8+P+cehnpCfbJ+Gf1w+bfX/sT25IFvb4kfueTo4N2qY4Tq3rsPpTOBadfg0
Edl/VX0tr4sZQkn1w9h4L2TqEQ29ufXhk4SHyES1bwr+uvDBz5zxi1/TaKGQAtigvZ2Gr8QRX5GN
utRYnZTdirrkOJje7Njpb1VryH6vjC6+49PnV0eZ6wRv7/uoTdRLwK0eIehxW0y+ndzxnoIk5R9X
wRzkZISPyIK2UTMlTrDGVabc0ZB+Sj0N/rbs7RxJBZlFa1S3NofeRbmt0z600j3JtC/3/uBHl6Xx
6jxGpLzHFVElzl9RbpZ7spWui8shOTal+EbpS0pVUl4zbQEqZY2IgU5A5pMmRgNIDq/LUFcLU88M
vIbbCmfVtG5iaIrqrKc7AYQMwpQjvgyYDhU8l72Qm2ouXWRtTJH750BXKTi+9M9xUvUQAR6e+rI8
FK6b3xBGLW7Um8Ysu/21GKNsyOcZpoK9aoFlXkzkBhTIL4+HwE3rnaghj7FDyhl0QiBy0BPLqiSK
xw10LabNYqN/gMimYdd0MlovW2V6LXOt8BC2/NeQc6TQyRnAIvcEsZHDp03m/4DT96hkG6djqyv3
lK7m8y3PuMpaoNy9DOqDLaR/qJz2RcZAhlITJYHCIZswpZLwo45Gli4Ok3Uc3bjMGAJDJmoBnFLc
B6jPHaDWgFtnysSdbK6VadWZ+jUws+5BCOdXqV1RgjJeRCgOvA3SextP6V1GXv/YNQeIrvYRcIew
514IVHgq1nkrETMDYk06EyjV4/K6FINQ0Yiw3+dC+54nzVe39t17xRPvsVaPTtZ3KaAM+NsHnuXL
PBzC2t03dlGsybcJC+/eNJG9CStpb2lIE6icHZEu9bOjDbJlgK+zclP2vXmzXdADd33bQYoBQ6Pk
5i2u0PhDrzatmdkbXkBUx2xB7NHo2ok8jGykMV0fSBY9xhkqP8T28ATsrn9MfFVDoklkubWqk6g9
Ads0HsyxORhZ1Z7AbwKEj6UvLDSmhvw6fxyrecl/TS+2nN2rHKUIGaRA+hBx/RAZs0uk0eVFZ773
oiQbMdGvjRwUMyhIxSxweeiSTwNhPty2vaPVAmIIjaw3lIbGz1UivkUq8B4CfeTiSqA6AHVyarSb
C/fsflxR19TjoTajtW+LdouiJMyQETlJZLl0A1YnYwcNMIHSyH9sraN/CzSOGbJkRbymAYCWQMb/
caNh6sRIoidThlshAgcVhO9XyozlOS8beabe0iw20OoVu0TkKIgEJLCwst/AH+BgErX8NOiGeobb
ayXfCpjAwk44qgaFs+UI8OBcxTLQeWrj3NB4Xt7FmKIuTXX4bMDv0Fdbqg+MjHRfFJrurx5QXEI2
k4coHKGqwECXBlLPYf30kOJ7auWou18QL75I1A6ihwDQafQFTWjc/BaS2+nGrFW2TqvEOuCEHz/j
chdegEW+Ui1za0JfE5kTcHeF0wG8Wylgp4l7Cgrwn1Yj77bKtaGEq21ObgCXXlzovR9YKOGWgTQf
Lc/CRTgGhQIY06fvNOFBmRRqS8m+a33Q3AlN2RMjuI6SWd0tEy695wa46JWy+wiX+dgA+ywCBg9L
MyW9D3pMXUpFRlwbk1VhmhIJl6o8VX70semcBDxdi/GTT66XKOn5wLcD54JqNPWQcW96iOtOgaMG
w8UG7Q58IjQuRXnrYpSK/JffYhNNbR9L/0dVeP2lK4v+wsYJ1ykaNykC7G4D6uNiRPZZN3gzFxfQ
zwJTDzE8POaB0GliNPF4KUggLwNS5hLaHt+PbnlvE7nzgwkSD4nRPkucFiA4mQ5HsgElDklkB6nh
fKq2GYROL6IzIJBkJ9DNDnqA8APBWbINBU7fI9Qam3xsrkBgAfzXy2zV2V52YGaIsOL0tIQ7KEyB
yrnmwVX25VMEhIa1BgCNIztMPmI5NehQkF3Oh/KGWpth09Yx2wyTh19wMKZ8i/f+sG5KF3V+hlMc
s9zgT7zwo01YJhkiDI37xNPIuiv5QgNySAHs3gpAL7aNrPGCD8D6p+G6ac5zfKd0N9YIXR9nhL1j
d4+LKecNqHkz6PAecRfbEX8oNbEAL+48biv/pQgi8ZBaeQoAAWqeoCDeatqQ99eSKHwAF/zmhV5S
ZDeLeDokATSbWDTgElOH0BFC1FtMeDRRr8usH9xunSNAB8HWDsDXaklD3CFpivdimVtrKxq+I25b
AYYixrvpOsPd44UN8sfs2pmBfUBd4LAumJvv/JblQCNEg7kHy3t4DIzwIW8mtnad4CXwcqlB7D99
x2OvRQ2KBGkZ5h7intlTmIgT9ITNTQE+nI0WZbnFupniVt4g7IBKOLMxAVOBLTXs6iQM1A/I1Dzm
Rpi/TgoQIy92xYUleXZvI0+sYgtnZhCaoGqlcM5lzewPTQctj3OID507XnNaJsnXjMywX+WDV0P3
IdrSMzXw1W+WhUge6ycsPRzp2TrRE3N5zH6e1t6NcK+OFBtolZp7K/LTqypzcaUeNbjpopREyGjL
9Kw9NECxurzYIxk1XsohH3DOBTqroy+h0F84kqVsGpTC2WYf3qoi1+ldFZ6o8UcAh47UhUYz+ObZ
bE+0R7hMogo5PNURzqf9mL52rHqhstIWx22I3Qlor05luBe9NE9UkkoN2evQDtY+akK3ZCu0L02g
NtU+Om7zQvaxtYdgM2CTXG9CHstOyya1Lzc1C7onXpoo8hwgQAh9WONLDIT1OSnKaZXrIaqQg4fC
AH1oy1OFtAYodgDNGHVDPQfIbRCFpfl2sSWsyM4lqjDAlPnHkYz56Gbn2pnuOON4e5pc7NRzGB6X
RoNSZsTl+jUq5+UGJBz8LFIUvDIQJBZV0IDvBg1VR1MP3/3fvm+Yu092/DUP3QonAbQ0laf9my+s
Yr+sXZYkrr0dTVQ2U8VINEncYIryACTbeCHThwaUSRfyqPz8MNuBqdogY99sllct/rCQMI6mCsLM
eP0aRpY7K+ag8Kdn1mmAQrWDxMDw/mI2vHQ7aJD1Yhry8Tsfk+bIR+g8hebQH5ZKQSoyhNzv+wQF
yGmWJmgFeu8r5spDMgZh+a9taML38gxQABlAhUmz7dgL+zI9HUci5vFrxBiB0QeJh+vh2WsL3BXM
vj1CB90+xSqwT9TDXcttdhUiq2Djag5kc8En0ew4/mRnH1kk+NAQ2FhTISYg5WyL8Ie3mmstP1Vn
VkUFXXABfpKwSsLrWAdbxAP5A1SD8GdC1ZpUt5knjlplLSCkODU9RZZVHWw5IaMHGD/UUOMWeMPE
s3cNKmuPlHYI/dw8z7Okhkpjmvnffh8yFTS7kfpgU3vjEfUzDN+ePH8ovknU3u56vyjzbQfQSoUM
/cXUQtKkJp36dnaEfhmgjuQS2pFcMwFoJ/lkHkTWVpOD4DNem/+5rm4CsRkasFlSvUjmOd0l68zj
XBFCQzyKjnP5CA1xQD/OmtEAq/7LWa+lnYC9XYEXd6V0iNvNpuKRIblWK6+8komavKz9Leu4t6Yh
wHn5I/WGKvvgS/a0tCFsBaYmTyd36CObP2/9i6APOW2QDa+MX/ThLx87DWdX/atxWzD0eBx5riD8
GUNX8TJNpfky1YDnR4anDjT0oFEFjRqVbGlohk0IsNGIaC7QIC/cYOJxGDqoh2NEHqouoBUZ3kze
IH7eJD+zrFqXeEO9KVkNuyjLsiN+ueolNLMXcgABCu5gVh3cnOLKJThylyQLJVOoiYDRdDKctpaM
yljkQCKJ0Nj6zhif07aMUQrjAEy4jOMQlORt/xdNGkaNdzt1P49LWpeWWbEeGV8BxwmeZq6GR1Qj
Vus4zbJfynoz8Sj7y8MDbVWGNQgnuREBUh3Ez8p0gBTAAWVLF7Q0i8xzEBilwLM1Q1mIBlJLqvPC
kSrODL6nETURFXYtY0fDs2kYswGc96gVWlPix5Q4nXeBg0vEv/NGZFvcBjx4l7zRmATRHgTaKLaR
RnvuQ/U8/ZEyR+WBBOdTDpb7oRvEGuWDFgJmDaRXtA/pmyMeASFCcTdZmZ0HnWL3VVavWSvyY6+H
tlV6ezMKUvCkIx+flJxf47y90cgy33hi+ftUiOlmR068qWyzehs7/+IZkfF34TcH5Rfe97JJxjWC
pMYugDo19gPfZQV648OIUj08QpNkPPgIj67qiaN+kIyeQvERw3FiykP4QMHJ3SRm5m9433ePQJH2
j7WFO0KB0rbcbLetgWyBTp1+aHqxH1lonCtLIprlf6vM9BsEJ9PXtEskEi9NusPbJXlNFPLAChCa
K8+7/GuMpCZw6Mmr5oY/5YBzrckty6Z+Y/oonqbZNBgPMjJOPPOdjamSO+7l5hksiOYZAGBEIVyC
a5MhypL6oH3AbYFH6jxP/iGIoTNclqB4E0CFS4lzIDJIoGaDlVxBmmQ4fzm2eWsdK3p0S4CcfdYV
F+hm2l+qCrF9GvKCfRzS7OLMtPMyjENb7HFyVJtqbLqnio0DahYUOzLbaJ+CAUW9ofOd5sAN2D6J
IQpBGhfV7tXNEYdK4nILhlL5wkO7P0USoFcaxr0R3IfcXdMoabh8SWpQFShUpiHRJV9GO8nWPR46
h/esMzdd/LH9ydxSz6xBpZeATGKLmqXpBEUnlEeicBPhBGC+DAjf+dO2CMJuFUPR9UJN5db1BaEA
uY5B17ghG8M/+DLpZhnywvSOhW0cyU4eNPlpiNKcNyjohtBtxr7ksexBvh241HaqxQf3aYKGYV6B
xBPibCNwpF2VrqOCF9co6a2NYabqWx7HyEvy8G/PhZAfbms/gyRCtK4o+9skku+DU79M+iVILGxM
90pRFZAkn8ot2ZYJMFsf8ZQqzrOdsa3IBvMIXg3zpHgH1DF153EbWyebuYBAq0xTc8BFm6Jai0Z+
XvJ59VCjJDusswda45hRttUl3uuyBfUEQA7fW2BydgLIjAMNIyTxZfgWtVZ9MJhR7jKrT74LN9ql
Q1x+BdXF9ADiX9yrtL3k6iWajPqaqGnf8NR8rEOAD2sPyUVm9OajkbnmIwdvwHEquMDt9x8b9XBT
7iFg9UgrmevgblgyFHOIatM1ESSO08580IQrP3BuQuAMHHDPNmjvdibgimcQN0anCtKwe1uI6p5H
HlsXZiE3DGWAa/pgcDx8FE2ODK8HxbHa6nFemXy88vQIcjPZJtAyY4oUxvJI5ltwwqEmhwTJyIvm
O/yaUA8c5xs/dbpNn9vRtc9Yc2rCMNohgxJ9rXsHipSW+5dbK5yoffttbIJ31yxpGui1ZTiuaVce
mm+NqNqNX3ftttMkcJkuxjNZDI6RvLWhsqKb3pHhx7GieXK1LJ7vAUC+keOyhCZnPz5CbT1P4y+B
EfydGbJ4GlVinsYeFyM/EO2Pse12Y+BV30AJUh6iYNSyq47zpprvNC9t1FFiL/BgJbJ7iZrw7vWq
/aGgH7AWjdqnBe9QeKN+ueC4fMjGvL0TmWYirF9T6CIG1zRs7/DBR/A8ga5EGhT+A43jir1aVio3
oPQ8iraJb8qTfbgJpoNqgUCeR1MHaOZU5B3+NPH4wNupuZST+moxET51Y1GcS8hurw3LNq+tr35R
NIQaLnL8mVqIZC0BkySzu02FBCo+eAD+tRBwSOq/1O20Nhz18KQvT1P1TIOqktlx4PaXrjSdL1Nm
gGNeWsnv4VvHk/Z32rPfNZQsviJhG+P5NvkX2fPsoeuU2jdQ0rvHPT4tUyTW90ECkKcXoQLkoCBH
8QOfR7muZeTe7TBG3V5hIX1bGRCrdfwWJUs+qtBVNzaP1PgysU8FFLfLIOyDFdlQaJQgalrXx3bw
3/1A/d6AOw0UCYuNnNMwh9yv8s6LvagGBq5xE8wLdd480sRQsp+qqQALA3/AkUvgllMQrj4HLQoX
OM81UR/r6g2ypF/6hlurCoBe3Dzi/JbWQheTKeMAmEZ8yxuB7A7zwq+yc37ZTsl+q3Xhl8bXuDfB
zg5WaESE2vauugxg8Ck/GTxq72S33OKDCTVnFRIt4KamNEM7mZtAZhB9TIV1C3UjYmM6mwjwBbx0
3BW5geYQgT0X2UTyI9vcZEgaxxl38X3G2tk54zH+p4PclwMq6QJH4E4shmvdSwSMXVSggYXBPJZF
8oRIyrtpmWwYNKk9UImslV0bIOP942NKhMgZwoT7nucgWA7F3/SW5j1+Vp2j0pTe4NQIaH8CHeYm
DzSUoI18ZJa9ohGtqiHosUcdx8dVVQ4aVwMBBHAtJ/4eZeDevjJFcRyRUFp5Lm+fqFHIzKzLGtiK
nmXdbBuaQ+pl1p0ckFXPj5bCE9BFiWG2zieerTsre1+QTenfaQXRecuJNRmcpoD70K00PeA8dhuG
2lf7Dfy96invHNx3PZb9iodkjUIB1Oax7jXGOQKvpuzRiqFcBD64ykKgvIP0uB4mSMOt8Tp31vOX
kpQec/2lrf18mxUgYIM4PTAU9MU1abpKQQ86Fva6GsMQpVzFX6zHWRO/bPM6uZl5xZ+7eUUEod+F
rsIdVNtm3yJhXzy/fvRbExqHeFCgBBMJtKr0Hqu4mpB9tUCR/MfGRZXtmyC6W77q9gOCyt+cDqSQ
vRf/tFHft3Zi5lzAIG1fo6oFKaTdxj8r3zjVoNJdx10XPBg1w3WCtckttAx8x9QxlVmyxQPHEWuo
oUD9yB3BgoUb91NeInYaVvdGD8gC+awGjNkClbo1q9ZQFGBP9m9lOdPfqQ3yABG7wwuYs5NdgC/X
OnSmfLiaXgF24NLud50x5MfWmAbcDZwXlTCA0yvLRFRCDqjfSF7naErCwRgScZTXzkyYiIDGKzOc
/j3Gf+Qp5ADKuKnnnF0dIFVthXKsohudswV2tDwI7YdKjzxce6sN+ZB36uNY6KkfHF9dhGesqn6Y
LFkcuwx1Yp6Ba2jdlFtmjWCL0sO6R5UP9ahh2YjzVdnJtS3q8mqGNri+VYMCXNefDogoFRsziOwv
UJj8OOxi0IosszHKv7dpP/3oZSNXg2fbj2aSOo+5GKPbCOaBxWRre13zZwS6xkOX+e7FdO34S53v
auZbX5JBJF/KfNfqAeRT1dMov7RtcXIN4T9y1VlflFHOI0u61peCZx9Gf+YMYYuXCVUQJdBTjW18
rabKu7kD4i9MRN+kjPsH35QI9OrJoUxLkL0kzg5VxT+t3nc3gFkad9R0/2JeNH3njqGjUEN0Ibtb
i19CBh/tKkDV3zAGAx5kSJ7pD62ICuMJYPONFTPryxR5IY1QvImbi57740lzemTh/PqFIQR2VpO/
l6NnrjsfB6AIOLRXdmiarntVfTGdKrABY2qcXp1OmKA94C1w9Rgi4SGEfFVWMp5EIdQ6ysT0ahm4
svhmFO3t1sAFD6obqK8CQuhEY4W/j1MFEWooUej5D+POil8yvP2g3NO82YkoL0vDgPf4MERBxFsX
xXiI/m87blQJXhbQKqQXFgJwEtXEykZ87p+X2GJb3mJqBLGxV4xrB3wgb02gNSes5scA/sZtn/TN
AyTqjeeYly905IrroVwz182uILBuAPCO3BVNWLHxE4qy7MnF53piISr2Q32Gg176Ng3tx04BU9gh
VHkZev7emCi5v6QNbrQoB5l2WVMZ0OejlpzKUzlFbF5ASxsbRyCjlfMjlR670lLp+UTd5YD04bn7
oVuLAK7ZlL8foxZ/Dj4YjzlQZon8tzwZ5KVMkejKYydFYRKLDrUeBmMbodoFMQuadRO/R7o1/k6T
qZkWF2diOBytC5VCS8yD+pVOEVAjieNSNYj6Fgq3zwGZ2xXNhB2knpwkjbc0LGXnAWNooKLKYeN6
cGR6iCyZPZd+EV+dgl1RRpc9B8gKPoei81YJXpdHsnEVd2cVie9IBmx4G/tPQwD4YiEhWGDUgf3N
zcNm5+F/sachSvFRsBpNwGs46Ss4ixOomPj1OWHBwTXL4MYCl3l4rMh6CxwjBI61cWlQ0folMixn
k6Rg57cN27skXucBkJD4cy8rFAPxjfA2Q82hp0DT5JgN6WsOjuN1mqvs3IJo79RHlrNDZX37xEED
us44T39w1z56Tun8DnO5a6y6/DlpKdmiHhlKoG0J1mUCnFAjbGYeJZePC3vpgkbp05IfBkP+dqP/
Ye/LmlzFtXT/SkU9X6olkJDo6DoRF/BsZ9o5Z74QOW3meebX3w9578rcWXWquuO+9ovDGgAbY1ha
6xvyLIrtgcAtu6tlZV4ADBKBpol0GyjL3cmbZhDPVJR8O5nTqaUIiXLfStblNEEfYGazeLiRxTRh
l4rIollWvRpHiLJ+UF1oDtszfPrLYCbDqBmZkXrOWc7hj+3Pe2N6vfoyKiITBD4UyZwPGK9GURTL
U6NaKgjveWDi3cEfisUHtFe9KyExc56rmlrQNmtgLzoH/mCgzyBatMM+JNcm0vjHnnYb2Ua7nuXF
XSumeu35SbDqpccepCWccjD5s+k3rYu4w99PkJA9+aKqbEgQ+UsTGTq3nrNTKiOlXmQabYIy6DYf
qatmFhVQg6rvoznPTZDS2Hx0qWlql31Fv1Upln8oZc+8jiKE9Ry8XITtCVAcOIhg3A4sv1zVPCaI
f+a2FVfVJaxc2Qo+nM25KefpaiDX0mzdwMPIVn1CbRKOVMfCzvQ/70LGJN3gdvaiJqoDqj00talv
kHa9/9ip6s8Mlm355F+f96n6ujGClkV/iaRI+hQUSF4ANPTWMsQRHff4NW/aYYU4INkM3ZifUP+x
bFqG1RtptrTl5SsydS1odxm/NKBXutWgoAMuGeluRVo9+fPOsLDb9+lUPniX2lJplyjVkknKct0g
R/6hevJJeltNwf03A/IG6Tk7AKra7g2IVJ7baghQvtIZJ4uvy2S8bvAdrkQTeId8QLwstIk8QlEp
cbRMpAcux+E6gMKo6h91wEOCOmVrKIDRR4QAOc0QglbmZVUjaa7u7+38JDjf9VUbwjRPYYB/2scj
4vw0yGOL7joqz5ud+8zcXBacePuimmMCTescpRmnVN1oLqCr5PLRZCWySVbjBFqO86ak5aap4ltg
Tm6VoJya72VJuNcCsDZnfNHHy4cdgOr70vzoG6ooAF40uZXeCiKITsqbmhzNIk8uEErCD05AoAW/
E4K/P971o++Y4Ojtv/SXiZ5f5AnUEeZBNT8pPJ/a6i0XEGeyeHceqNigLVJmUgdY9vgi9Pi+MxI9
c+Ky0YGdK/XVwEvrqhIUq5iEuOfRArJybs6zGvcojCbQzb0aBaiLaJx7ioEtclkFC+1ZSbv0czFC
vZybA8Ryz+JyX4bVHGHwGvQHK190Guy48fzfBbOoLBRGxIWmSaDEKdShNAGMoepLZ31a9S70kxY2
SBauyHkLNVkNqGaWa46AuMw+Lg3AZdRAq0WZG8nQAIUEe2Ztcjk2ptwXZUqAKipeWdrTK79l5Com
UBmVkRAr1fSDyjwF4BjNY+rFADp7CQeZxAVQh14RC1reXQCd3YBN1b4JoJGKQmk6l75Vj3rxPIYF
fCDGWx8lNgodTAJdKy8qup3mIc5T7+DtOAeDOkwkLSgSO6pTznPOWmofbZPqL1QvADtTZRsdvj/g
x+XrHpbVG/ikAcoCPDBcdVDU+XhRfX9MCyLgG9hAywWU+CaHtChyKK+0Dw819U71VTCkIhFQBqpL
Oa8pDzbVlI0w11Mnrz/6SdEATw4IjkZSH1qZ03jRw6bybgBkgZLeu5GQ2LkakC8c5+5UB+MTMRI0
xuZmAVr3Sg6yW2gFoFGhp/WbauYXw3NmD4Youx71Wi5ZYhC3HCp+3We9dmkGYqVaYH3x65/nBwIO
v2q+GvQr00OUYp3nq43m+fG8f9X6mC+mOFymXQ6rmzkjn1ltMdgADL5iLlmpvpQRyHjMo4yBY2C3
OsBUEA+idkd0tNXQx4vZg0j1PQzM+bbJMoYCUDR+T+epOPVT+5wVAJ8ZoqXzVDV+DlknQH5iFOah
h9pAVwagmnxjMojD+zzqAqyofm43fVBscJeu7IaaGP+Y73UhAmxDM9fGnB2oqR8efAYhoLk1JPid
7DlZk1jgyKl0Qml64phE4PhPKUQ5VZ+abDXp4JJhaBaqb5D0kAOmd2waPN5yeYsTlJ0GoCwQ7Gl3
LSmBVR1wIaomGSHznZijB24pRoNkMCHr1gfbMWUA0I5N8V1hvoIYIsL+/YfefKpuf50PfJwFEbkv
6GIV482DPC3JvvP0ZAXkKjLzQwQx9r6GLPv8Tr14gEWf+4aMDKuwDw4fg/927l9NkVY+LIM2TgGQ
sRC7twXILiGp10VIkeWCAOS+J1m1jIsiuGoZsFqplVUPQQXbkqHR39nMBipTOCIDgbyZaklXLKj1
rdVLiMiQ8bHsJFy4oeQM5USjvgmr8pb4cfgSNfAYMzKrPOZeV+6TSKtcNeAhcshJOj4aMHpY1oaZ
g90SNR9bSkYJLBaRNatqUm41Pts3Ez99yormshF+7cM45BZMWbjnZNlbrZPmvrbMyA28vD5WrKGr
YdDIFusBKMkF2tZPLRQUo0yHjnBAdlEPNiSrYQDuh02/KXxYTRUzWy2MCV64UeIpBS6b6lMvSX3T
ZLiPgO+DMlzbnCAq7S+qcKyghhUiAM8gTrNAkvdH+2N84iYQYWY8HEgPtIyguKuUej/ADdPMVgwl
rYdIL67GfPBOBTSScUHLR9X9MauB9OODzqorbUq8kxmOF0FUktcKWnmXpkGsI3euPa/y7yCUVB50
C2tdtfqnyA24KM7wDemN3k1IP+2anrwH4H9eM29EyqW2hlWkkebW1CzwdeP09S8mpCabjVIJcujI
8+3HRIJ92yOVkXUeVA/mphow+pHsk9S610gEUzxvGBcEETzYyoRfp10qDtCXv6onwa4nkfFrs+yO
BsH1WCilKAKjrjVMcQM438i4tqElFwA/hhdGo2CvV56EIO7A3C8DqqmmqMkdbwGVUG3oe+Rb3wBg
tDShlgxSzSDiYGn1WXbToI6+83Xk8eJYpDelmbLriDpqTPWkkQ6VbytK9qpPI8G40NMqQIkP8z82
P+9tNI3rCXYXRpve0KjtrsNogbgx3ndBvYS02LhJ5wU9LrZ4r/pVE5AE3HLTAQxh8G86u5yzekOt
dy7uk60Dex62pxpw5+cRMacEz+1aGieAxMq16lPbjSpNKOaMoWonVh5uOVDdajeqKxhmITzYNrjF
lAEMVmoeJPwKINR1L0dFIEhOYwP0Zotl4puRQb6u618FaRsnGwFk8RlAS1Po0aUf0Op2MuJnDRip
t6Kud0h/dg/mUKYLSGZVe9QbG0gNREfPxIJzYhRg1DJuHqH1lkCD5ZETK1qPBSpnqhnWwTJCVu+u
qxsGYCr4a9E8DeqYD30oEoAPR36QvPEdNR80U332W5suNNDJTkD6v6n+qoDbaKRnZElphMV+NgAm
U0/dBl4X39/xuQ/yiN0GqoD/NMrneWovhLNDUuoQaZnzWXUGT4woGqCc90cWDCz5ADJtH+3+pQEH
c6962ghAn8ws/H3a5IZtFUlzzEXDdljVmG4Um+3LoxBe/dKQVLpY6egIRXOgchOQydUwqy2AUyvt
FiKXcpXoDWDaU4NEZSR32dhcjsiRH9ULD1J2lHHpUtEUyNf/6Me/zEC42gfrjz6kkEvovnbM6Sr9
UCTjo6L1JYl/H+UmP+moKV5aGoWK7kzrs/q2AIm807dpN/H7RH9U3SytxTrRzX6hmvPWqUjME1Zh
1WUJ5v6nrQU+/9Yq+2of69MjL2h9m4huCbR2+TgUESwT4k5faolVPPZZs4M4gg+Zaga8e+VDf2Lu
j2raOMJA5VptDmozUrXYvIxk+2lz4Oh3EF7wbyZaIypG4iDXBDRLSLyKR8N/lJW1Ywkn13WqFxdZ
WIKRPPd3rZG7teENW0307KF+Ub2pGNOthQSAq5qhJ0ABsErjYsJ1DSUVaIqpjCYcNeUhKkZI8uJU
O4hZ5CEdp9VHLlPNqARZ8WkE44Eyu8xlAZ1I/WhCKWgHbM+9KNlMhoi6YidZdV9nrDplvK5OqstD
Vzl3TaLwbDB+AGNqQU4Q/ZjvLB6AxaDeJpOHmzatHz/1qYmf2ue3qpencSUdOYp8x+vJzhkIFdZk
6q9B65J+DF8jo5ROiIr7hQ95pL2XghBA6pQ/1hSC+m2lv+aeGG0LRb+TmTYNgEJ1sAL5SrtpTAc2
XxXAwjw6AS3nYwUIOFGSNPw5hYjiGPr8ISbI50Qo5AGgEaxai6a3OgmvoIhXvFgSivdeYI3HLC/N
XWxChlIN4GoJALx9FkNSgW0284cQo56iBmdBTUhi/VEwIa/xQapNiD/lMqo77aGh7XkPqVebjtel
4wEO0BCQ9coKnNjqQuDOuwIMH8R5Douz1VigqGimRQJfmbnNfZQLz+0RVdSVMbfPUSD8zQBIH8DM
a0sJ/pY3TZc9SZNLcKcoIkiUET4GAJVILiOvpXaVdN8HWFxMl8k88GULNeB7AgNFRSFAh8qD2pUM
G+pW0JzYJDq9HTXNfKTA0LtQvUFCCkWbewaUjRG24rHti2oV9Xm4ClMpHrsROUFYt91VEEjeVo1F
XNXPyuGhaDz/qi6z5ALkA9OuihG8NE3r18Rg2hqEt9HpZUlvNGHpB+bFj6rlNXy4JoBDzUPqpTCs
PU4/udQag95kEN2388iCKxgekptWl+N8dxwOtBPWzpSAuM+ts94kKAMwpAKv4dz8eR7jWn+Axel9
PU7NxdCHbB3OPBUCMs8DxSVsp1XX7/W5iTKY11iQmYBXK8j9HhDWczcgFvUCqapyrZpDL0+BKaol
XNq6VaqYNArTD8VVB0v3fteltM9XYQ76oQnNUaDPsNTwil1GgAciSM9d9eBeQf5f5AcszekGS2m2
bkuvvsA9uFgAvZnccBN+sKYxeU91pB2EBWiyXY2rpCjqYzIiBQoKIIiRnVcdU0sW+76Ia3cyxvDF
MwXim3B61CT9Hnv7dWQc57Mw+uBL5QEFOgTn5ePFj8pxX3Dg7/IB53cYQKg3E1y981vTkLj0+qRC
0TlrbKq32qnRB7bxLDBILQAL7nUTKHRZGS8RVH5ToGmgms5uWqjzL3R4LOwrzU/3rT5ZiyhIxY2V
5Jk9zOKx3wbIKL9bVZDbumbCGD0AAGsotLvE97Q7cP+6bZ7gIlJNONdAy7CPjKVqxkYL7fewLZfI
mySOTpJ+oVkyfIw0+ZyWkXeMOms6iih7M3QWPUZNUy4EcmxrPDXQRJVIdGl0r+NChpv9xBy1tdUX
0oZKWH9oRdbeDOL7/KYymtVQxGSpNqckuSzx0LnO+kqHaAqKZubViITjVdB17KqDsYzW1eZetUo/
B01mgki0amotZgySSTywumCjthp6AT1zJnFb+LEPxOuWqzWQOB9rwc47H+DWUKXlUg8CSMWx6SGa
+vGJhBl3TDPv9lAQJFfJj/5x7pd/9M/zPemNTwPQ7s7QjN/nt/gnJ/BG2iJYr9yha+BLxiQ0t41e
u4vwFHECzoJdNv8mcOe7Qtl/OrZVOd4ViLjm3hwiSZejJ8+/2zB2FzTDf5hDPea+lSQGAU0HBoDQ
8S6LoMGqG/c6rbx91IYgJM3NsPCA/YJmDpy/0aws0AH+zUat4c16zti12oi3Zo6nSPFXG6HkYV57
VKwzOWqrjgfQv4pS7bIrfcPp8QB8KoS+DIeofYfy6W3RDul9G4UQXYjj5JDm4bSLEhYt61gPb62h
DG0Dhf732EjsttC0Bc8ClEg0waFejRfedOYe4C6Q0kAxcUY9MfeWX5Wlq4bJ3NaIAJQfgLuQ6ebS
Qn7raqp68EkB8Hxh47AggJ1A0Ta+qIBEfKw0WFO1aT8cC54la8PgAzD2Nb3o8163LS86ySSrLlNh
+Bso2tN1jkzqJZSxAzcoTP0hprCSImP9raco8Io0fx0jbOjpenuNEhfuEEgi27SFFtFY+zJwRDI4
E+5NMKGam7GABl7Zwtyi705cr/ITdP8Ib09hnHQnAyasx8zzsfSaW3N/RGCnY5QNgjRzzYisbsDU
q25q1qwhHlMez10T8N0aIF0bNRhI+PMBZCVcNcpEhoUk8b+pQRO8l5s3NQCz1go7SHde422gItrc
BTTr17UWiVnbBSZHfQ02RDM9Z/C1hUII9bZYWLArhhWx6remFO4Gg58Ar8jiDUAWUO5phptzvokQ
RnYpmb43i6Y7N8/ZqkCiUjdP5hLqNkPfuwb3vG1CRrqP9MZaxPqgXTcmIhFWUvD0U901DQgmFhb+
aKyqniwJ5wga5O+wn87tWmLlHDADEheU3mudZlzNVJe96s/bYnwaW/PeyhhfirpP3TGxsPiJzKcW
3g2wK/NirPk7a9nDxWSH8LeC8Dv+RAaR47XV+MxmGtGvhojA7j2zoOCtN92OQusLpJL5bTPLLY8p
6OVNorV2l3uPqmb1UcL6hNFWIzEhjQvCauuo5sfsLxUy1UznyYYefZ78qcKm1yV0J6PaUWw3RWgr
OqgqzxV0JMW1WnMH8B7P/Dc17Od9C0/2mfqWzXPkPKenKQyHzSF2kJUxJjsITOugXsoG3sBaLIYF
1tbeISIVhtXblop6A8Hs46e+89uG9VfIysebrztDQMtAc8h8R+07Kcb+0EULbdbvNyC0A2fV8l2J
9quXqYGTeyUDEBkM6yzwr/pLGS7yMMouPqb2Aax8iiwyN2pnaoPUQDZXJLxYqj69ZkiippCSB7/f
BPdxPgX4U3mIg7DSFEZpfScNqhGWaFPofox/2ghKzNzJZc3ADWwNxNe1tytIkB6ZxbgNakn3YtLi
YED14k4zUXgZIZO1ZlVr3PIiPqoJDWidtsSN++hlKYRrpKe5dffNp7W+0I1YLodKR5kvIjB4Nqct
AUhtq5o8YNKhVvStKMfYLsLIuB1IFh9U08Nf5oYOJ6R9QJWFtZZLwyx4nHyvtqEIZV4Io4cCY0gv
PHDGHvuqMJeNTtKVasZdjyoJIh/iwZ70fHLhheLHeX0+1eq0sgxkKWTHvE04RXzWy5DMmazZhEi1
8dk5hVbfMFLwljM/gW2FJxwzpsD0z33qhYoyufSjeFwGg+XZHwNqC4S28RYr0CvV7zUZt9sqG5cd
VjwXJudbEEfodphbqku9m1I4FaW5qxphOjQXIRKnF6rZp5G2KVAPUv3nGX8M4szoS/goQsr9jz71
Tk3GvS52rQzC8h996l1Sw85VwwdxYQ2Q2SbEWVcKSUk8SBvbSMsBhiky2zKt8KDAl+cBMFb1DcqP
p5lUyV01gt3EC84iQGotaJ78+st//Ou//uN1+E//PT/mKK3nWf2v/0L7NS/GCmokzZfmv24gWp+n
aps/5vy8xb8O4WuV1/m35m9nrd7zi+f0vf46af40f+wZR//+6dzn5vmnxiJrwmY8te/VePVet0mj
PgW+xzzzvzv4y7vay81YvP/+62veZvDUuHr3wzz79fvQ5u33X3ViqhN1Pk/z/r8Pzl/g91+vn2HI
/ssxfK+q91+es7dfDmHZviNq/tM+3p/r5vdfNW7+RiSDupehG5ZgJrF+/aV//zHEiClNApVjjgXJ
r79kedUEv//KxG8UoYppmQK4OiI5tqnzVg2ZvwlOsCo2JTFNzDF+/XEufvpNP37jX7I2Peb41DW+
nImDoGo8//bzl+WGrkPPk0DGBZVFCmlQHeOvz1dh5mM6/T9Ma40gzDqs7vOsWOh5fyH68B7HXZZ1
Cr5QAwKGMRG7QkV2ymd+VNAibRJCsLMLTVtUpMPyrzwQ2MgsmQmYHx1vJs3yUZ6DIBnvMQmVnAUD
0x7JGFgghfoFMh8Q/8qTpzQhBEWr7jCAsjIgceCjruJ2qJvaiAzf2kjf9Ba7k0EOhUBgBrAebV3P
CG0GBVQrmO4sCiX1nI3XdHQjn8duHWGpxwb/pSmKlRUQqFBObwmpUQ5nEjLMhnjB0d/T2NIW/pRc
eBGKqTUCZo/rmqvHIe5NFjRRGT3h1FwAkfEUgxXs6W9VIFD+EPkhAiXChRwCSsyIKfpRvg4GxBuy
KXe13iDg5cWePY3TtI7gilcNQJRC18cH4qQBCaxASPAGC8EliqoHyPDBBIaXD0mRPuFJoiUVCB7e
tmlnXY7I246dWNJAGxZpE78EZvLmCf8EEaL3FJzTRR/7GnQtHahDeCYmTe3wTRjAML1LGLonXQYW
TOSDH3E5FMZxApNs0UHDuR/Ni14MTuBr33A7egs8eVNCFXdltmIrm8SdAJjBkx0lpr7Hg6jPFvhL
6k7CmOZ2M/MEiku2hiyUgzU5KvWidSGaAssP4XoD7NHz+KVK/dTRG4GVPWxSgPQB7Nr0XwTjJ9kh
9ZvOJnoQ0RjT4KWfxAZFzcIBuR00WshhhjQFKTL8VnvmRT1BOFDXF0bTeE6aJUfNmu6nHlZiOsdl
IUDDgs4tqganro7cqQTTiJQ1kFL49h4ML8E36S9A4sAJKdL3YmhwwQAhvsk77jZSQ7ScQUNywmOv
8g+Qk8wWPbGgLxfHAVzuJgfrVkCCE2hWGnmIzHEQLFgwwhIeIj2LyTjBtaZZDIE1LKq6fApyAMvq
Kp1JqLBNnN75LDCJWNwOqWYgYq1vjSZ7a5IQbBGpzUod3YZFRrPMBkN3YnfUTawGvfHQ1HHuirpi
LqDOiKQmSGJkA7xC0uiaTuYK617MByMDEWF15AaG9MqCLFtH3bSEHTcWB443C5VkpVEv9j4UA51q
TK5MKz3VJoPAxS5jCKL9+EXXk4U/MBBuqot8gDCplUCiMymugfdehqDPWYF/hIartBsGgHWvATQ1
aVtoyMxKZNmxeTcia0NxHTCaPU1F17sZN6Hv6c34zzWME+0kqo6CgMlbxv3dMIolVgdPn+7E3+9u
n+9muFH/fC+TABQSpiNg0qkJcP3P9zIT3ggQ0RX+SkInxRY5X42RucZy1cDFmpyfjz89Hj8fjNK/
OpohTY7FIsH988vRupZSTQs8fyVkPquhHzkUOwycVgZCYhu+YtV2qEl8GYkcK7b64e+/K51vzD/d
uOcvawlickm5jm/885dFncPIc3geQFslfskqIR2/2UOnwoEm8YhbgvotUohRe8leZulem8Ty7z+C
+ItPQAmSV/NzA0hv8vMnYAZnKbybwPTtugPT070fmJuyTJ2RJYvci//hhMt5f1++sdB1PP2oTgTH
d/75eBm0QKoO97+VMeGhEoh0VcWXTYE7SdU3EVy/IGkaTKAYliAg8P5O1PSUGa1b6sG2lU8jQm/e
wIjvri1DR0r+lLYwW+/uZC6xKovXRlECL8RWLAaFvEwamB8VkCTGrS5rjVM2gqo79WJTsuilpiFC
7KccsrtceFC5ImHvcEsuELs8DYkmbTCO92OZw61wnMDKSG9bKwFdPqiwTOqfYbp3k/oQTwJjHXr0
+AkXEETiThjWTqp7R2AjRVlBS19muIcY9apo6QlcFbeqkgOjA3xuK6AhfOBmFV2slDe+1O/iUd7g
TmM1HLz6MIdKqbyAnfAIepbY1N601PAIS9rKyXFrh15J4qgr4n9jxn+IGXFrQGj9byLG/1u1L8+f
o0PM/h4bmtZvuH+gSm+YukGA0pR/xIaC/IbYjgsuGIMcuzVHpd+jQ6r/ZiJsk3PAJiwh57/+9+gQ
Q4zidgBTZSj/qJjyx+f6fv88h/h/HR0iyvz8hwN5h0qqY1EB3UGEp8Y8/ik29PpxSNOiQKWi9q+Q
IHVgUHxbk2Kd+ONKBG8et+573br/dHa+f4rPN9b5b/zpb/71qOzLbaXs4UpsCCSkAiHWNFoXebf9
/zvCfGf/9L1SqMkgl5MLFIqBbIJReNrYf3+EL1H1+TsgtmYmHg3EIsbPRxj7eCR1g+8w9chFWuNi
GKoVzK3dvz/M/Ij506n6dJgvd0Q29g1qojjMiOdqNdxS5y7H+v7vD/LlNv/9u3BT6lwYlm7iGv18
tiw5mFbS4yBFu6bpOppewbSyY9eLDn9/IEP89aEsSiXqXwKrm58PBRDhIC0UXFw9ilYJ/Op0wuw0
y5w2w4oY6IVcl3aEtIQHNh305qB1042lk2ivmv9K4tLWUxCqIK1mLgPlP1Ave/1B8zwX8qZLNjU3
zeDvSrGHUgEAyTQcVtrwLuhod56TiNa24NAVU2mLGFz+VIAkVu61qoQpVbgJpmSZRSjer4cEN+IC
yuDWt7FiyOBCfZwB2tf2Rybz576YrnkCIVe4WgQxBKbrdknMtw66gPH00AOZ6wEI0ixjM1jzsVsQ
o1saxUNRB04PLRAxBnB744sUrp+QrnEa6zikJyaRkk2dsITcUH2oPLLvOxRLIM7S4XzkNFinMnMK
z4GiP8yrUUlvGFZf2TZDdaUvJYzDc5cZ2noMTKdqrw0YJYdJhHwPMtL1W57dGfyAYhWkJiG3VDAn
goQPzDnA6wSlp3rVocxUHVrz2IxPfgw7RAgYdsiYa1g0Ya1iok6FrHay7UJ7KtyWXwvTWlkwzgFP
NHTDGM6VDcdp6uwC9P5GCmek1zD2gYnLQ2eAD1hmC/wVe/7KgaGEQBtwYe3K4wgmivUgnlh+Svgt
FLcI46uiFtAoX4M8gwAXRCkvsWVzyeAPGZfVhlJ/39RQvusfYKm3SKrXWTxoQo7Yxw/5akYNUA+p
E6NiplHLQcRiz3qMdTm6VQK2UfrQoWzRa+KYR94FT8BmQnLMTxzotq6EAGWs8VG/Ivi5IgiM6caV
EZvboJhco8ASsAWkYIANLrLdHQGvNUJZhznzB8J9Zmf29X4CdTPV3yt6WyN6T/0t9DpIeOHHWBj5
4cLQbqoIWN+qtUHtKXyYH2V7zedzHtK1CHQlyQ4Z1XcDRWzYcC8iqF1o+OUy1I3arli15TqA4gsN
oOwxhI6R8WVcRkukwnb6kCw5yEXQItm23eT2YL8C63NFK33XkPamyPVdCgWS6k5PJVKc3TXx210Y
+auqZ0ez6JZa2F7FwLehhrjC1bkF6AaEZxQbu3LLJIqSdbeW1FtEXeQM+HOwNFuMzX3IKzeL33yQ
6nlv+/SFR8MlQaFXT2EiE8HWdOnBUNyS+4R7YMPVqW0Y+DlZss4b5la5DO241yDp2y283oeRQLCB
xIFDAT/hFjQ7JX6Z2uUFx5UUPhqdcAkNLyqI4bSttmc9WOSaBykbXFyagHsVUmwxqtxmlTnCBU3s
mUwQugVbXQy4RCexY5MHT/UecJYQ9nbaohLQAYN1U5+NkGL+JoJ2Q2dvjUFCHs7072Avhl9ci/RD
KYcnfWibfR5ry5FSBIXgxoPLH8IQHFJIKD1e59Guy0HmAz/b3E3xCRkk0JF2JtdhBsXwFQPoHSI1
YqJANE1uVyYL8GrcPC0d0cFGqW6dvmtcfK9tL5F7LfGnTU+oKtnMWxbW5Mx7CWSyNYbr+WfIogse
v8C51QF8wYmDBmVm/8oayDIHFBk4JpssfRSnIL9oR+Gh84x/eFT95VMdWog/bu1fnrlQjzZ8YqBg
YNTrTt8E/5uu/O+lKylCj7+JPTO/DZPk5/ATW/yIP/XfLJ0ZpoUwb44m6Udu0jR+w0IaRUSLSsYF
MfCD/Yg/5W8gKnNkJynBG4x9xJ/yNzg6AByPF2lwy5D/o+zk1zBKIvI1EQtIiSiYGHN4/Dn0QDmW
sADLadcDcGSi5TKHAMoE2x1LvyIH7j/7mrHSSwhPQnO9ZNea4du9BaWAJl7UhbZgaQ681ZMVghIU
TjbAQ7PtBdIskGS57EJxXv7825TA1/BFAo9hWgiECYdaDcySfv64GpAqUKzxGIoJb5189CHFRr0L
2DnZYFX+D6Oy87GEhTwHYUx8DZW03EIo00LgKQw3RRThDpk5cwqohWIx2Xy6Zv4iIv+6DpiPhfoo
hQ6DoVu6nH+mT/EyMma9UYuQ4T6Zw7EKWTj/OrY2IfKwWnSfjTMxM/2H7/c1tMUxcWmhtIwD44gq
GfDpmCQREE2OwAychjeDI3cKTEJ2OwTHv/9qf/7JcBCTIhgxIWX8pyssqFJeApXA3IjtrRL5W2T5
xoPo9imQE/9wqPnn/xytY6mHY3Ed2GpCkcGYP8unrzRObZKWDX4yA7YxOF7Mj1H+ZNHc7fVib4YX
RnzbVBwPvRu93yM5kcLwBQo0Tl29iOpe+gOQf6u6eWn6m2B2RJwQuziFfKkBGSYc7NNsl05Ho58F
x1CzljHI5K4ZAY7qDs+l91L62yT9xk3NHjuYkHpuBG2T1j81QiCH6Lta/U0IBmEikEB0pEigYBZA
drPrXzIIl3S3ePSK28bvV2mwy7sA2OcbvQCLs/LdUXul732E8CdbCrAbu5asoiiDAvwLPPL+4UzS
efn09UwivYdksQ4fDl3MF8+nM1m2cS94TaFuFunXDRR6a8Q4Ba5+qEosmeZDYRNKO8Ozb42XDHoP
eZUgh8P+4WPof75GsT7HjVPiqYalHv+yXNECq4izYWQuz28IDJ4R8q2qPFjSENn9rrhC2eI1SOJd
LB2jRRUgqPIHD35sNmXfWA35mkgOdwAkBcglL2kZXKXD+NRb0GJE0CAi2MHIdhvKF3hu/sNH/+sz
+Omjf3kcF5E2gWMwMTfIs5VMvf/H3nlsR25tafpV6gWQC95MeoAAEAhLMmiTEyymIbz3ePr6QElL
TCqlLFVNqlf3QFeXmWIAcYCzzza/cUocxoxBsFsv1FpPk5VTaFwAvO6KmRKsG/2u+0VG8Neo8uPq
rdvl3UNEQwYsR8ktNNCPLb126uZFrMgYQcGjSbYD5MM0p/jXMZqrKtSxDNEMHtyHVycb1EVs2gGy
Ap5mNnO7DFHrR7RRSbjJivnh6p+3/V/PMC5I8QymTCLQWOsyvPuaYGnEWqNsc5o03EzzgxgxOsl/
1dL4WRz78yqm+OFVjEZVi4KYWYE2RE74XY0B/F7lylFPfvF1fnYhHagTxzsjQxq/P34dHYT6PGZ8
ncS8z8HpjhHVcW85gfSlyQLvn9fuY9K4RkzO0beevmxJ6xj0/dp1Vj5m/VCqzth8HYE+LPHDP1+A
WSof8TGUvLuE/mHh6jFHWyzl+6R6jsQvIEoccaQu8gJ4bd2YbJhUbSFgeGZPTRzNHsrUTqMXm4Lm
gyxQ5c92ODZIOgTuQN8BPIxfKeo+k/q90pp+ksy3gMCwwY2PhmzshZRZXYYdEFLQGP700Lb67M7o
CPFl+bxEcFvSBEnpVwahu9SZknz1XwH6Ynh9mCOFnW7DmpKiM52qhdjJXLGKNOZQ38vgVoUfHsnQ
nBfsmF5gt0DhjTcIWp3QD98Zbenh63LOA+lAb8KFr+ZGBk0Det990KL0MzsSzWy1a+1YfQ7VcJ8w
/hGt1KczQ88k36wNMxnwJOKyUD5Nr8JIV5mRP0lHXxiLQ4bT7ZT1+3I2KYC57Xry0zzaL3m/D7hE
krVXHW2wRpucWrqx8hzSvIF11ODJWb7VhWgTiQ+luFerdbr6PdcYBJcl7B/TR+kIu6vamVu+esSD
WtmUnXGalAEw1uTlgLkMZo994BZle4W/xRFbLkybUIgXk2MeJvai8/m56OXVNowq4DcIj4bmlvd4
M+WNa3aJa47mFVYXfqM3LujzbUxZSHd2l2jDRRZSv4DrXsb4wcnuiabSVW1avqDUjt40Dpejw84D
NGonXQBf9ZjYTM09eh62Jd9p1NnxXTpcwXCcS9GlYJPzTTZdtfPtXPbAhs6WydcjDTFwifoqgiJv
imWjAS0s5NAZ5tNa+sYMPcXofjA+B7o/tOdSvYX0ZM8Y9ujWt1RtbYTej8iPbnHNHRKVivYZXxja
NSu2MkNQ57Ym1akSzRlNR6AfAwNAuEIyqqvRUYqv1+saerBBDW2n5dmpwq/KMtsbRZp24lpcC2hC
jih7W833OQh9We+PMThPAKxlj2u1kL52pX6Z2uhaG57jAVtPS7xjDqN2UP1jn3643XQ0XZR5Y8bb
+Si32rFYrF2twawAVTXEeOkUut/CIDDbhgmytNFpQCkKwv6jeFCk+NCWk5+xABZeU0mRfFb1Lzwq
nHmTa1p/x05qmJt/E8QRA4QIeBX9nSxzU3XGHLi4IFOynafpSzJhzlD2Z1NESaQ093rEvFBtgOTC
k0W8Sy4trJJD18yBYNfNvjUtTA46f4ighylhB7hV9FRV2nCmXLURNfp8p5vBtWbd1ssTOkh2Wc8b
LXjUUDkuQTt1tQmsGk4vgyARWUqznrYa/RkURLJ4XyIcnAq/OuvXEPaXEMfhQ3mnyYalfoiioqHo
wYR6I12E4lIs0rGpRCes2VXr2gq9X3MAdyA9a/Pyz+H1ZwmS/ueVPyZIg5KIUp22qjPTUCzhlIXa
JQSykEfhL471n52y76/0IZ8x5BJdi4wrIRXoKlnkMNiDlB39dw6kd1/oQ84yC7EKvZuGVFi/BNPB
Mn9xHv1swXgcukqOopJUfih4hbDX1UpLOMaNq0r0MPfog31c/yLz0n92iDNHpR1DjU+t+uHQm6Ak
jbVOcSUus6cLFbAzwcvYJ5LaPffasEngPBg6HJl2cvC+ddrJsGsSfxyTbXhJbohHqsnuA6bvYOdA
n/LrUOe+uTTeaLlCIO3z1ZMd/pUChRLUoitDUJJL2QFH4cV023vt8zw0x2HIV29su2gWhKNQhMsK
SgjoFep5CmbXsu7C+EaE5TyilDXgBm2MaHoCy23IVaXmKFSPLdUUEIYikfeq5fUmlU87ncOxP1r6
OcQaYzEtugGiPeCaUg2QCKr0t4HS/597/mLuuTaF/r75dH4ZXtr25T/gawKUez8BXX/v9xaUoX1i
QsYMlCyZ+KSslcrv8Lj1r4hXuqX8jpDjr/5sQakSUACmn6JpKm9p6B8jUPMT3QpDtFQDtBtjy3/T
gZI+ojw0jYmXRPdLWhF83Miaor5L39tSBuIw0tAWxsam9q50v6zOVnlTVHahHaMWtldiD2jZzvAv
3WWg8Y7zIvKTzoAakJid0xXY61vpEe0QJcCxdISgP9tZcRMCixGjb914ZiCJnM9WDArk0FHLMl6E
5EZlatOh1tE+G+p+mB0z9Qo0pehiKX72WuWnOn7uVNxrr7LwVEF9k9bttkXGWzYfDCW31z/rzujD
2ga1DvwiM/PE8irU/XE6CNLTqPmI5bH37vFKbLWdQvqT3wzdFWQRm6I1XU2M0cpdvoYmErmM3Bgy
gPnXd2p2Upp7hgYjI6DwecxPbe6W03el+NL20POYZzwp1f2iX9dqbltOq+8NDV10X7ewT2ZioDli
7GnD7QIJpbL29Kbf3rR/tSP/a9DUv/2v1mv9L8OmqgTyv99vm5c5fyl+327t+/22/t4f+836ZACO
UmkcWpYsmQYn6e/7zZQAD5jUjgB3+J8fIAf8lqaBNpAhJdPFkjn4/thv1ifAAaJq8rHsXua2/2bD
/da7eZ+t0FpYgU0KSrYyHWaFTf9+w43jkAA/NBXP6ql75jGY3GgcUxDjXhroDE6Xb4paNX7NCAwe
B954KT6F4VBua4aLipW/9OJ8ENFtwE9sSu2wmw9LKT4QL7aWFdyidP2S1V3AjFdkGhfbuZVC44em
bCvakNqqXKHZ1qAYMPlzGW0yZAqUqNmLiXGuh+qbWiFkhTcJf4xGwF4YWwBxFrpCwpUqFhImDfUJ
Qf4IynILq7vmFnoON8yn2JBIO9edfp6z+ZDG02XBPHhjmG2KVtMQkBSHnGk4vUkZ/K60oRybu4ts
gvQvAbRVyXIo0FzSpMEZim9anV3MlJXpqp6+xTQcLSZoY4dY1aDwuUtnMDvrD7IyPMR69JLG+llM
hSvLuA0VgOltA6Szg5EyChnSPYNrZtOlN/BRoqN7CFpC1ZS9KKCi7D7BZl7XzuvV24xKhf9g1Jrj
HNzPyXPboWRSLAcsAu3e6C+ygm2z9MAE6tEs53sZhhWS4Q+ihSmtdRj06UFoGUW28YtQq+iuDpcV
w6Qt4oMEn3nJqEpMfO3rgSAlp/AJe8/MFMoGiCcYvL00QDFRU/DXhelm+Juq4ifleEEj6JCW2hlh
iUspjyOylECiqCdRIS6n4iXBt+btVQI875R8ullMB1meDr2eO7W5W3/EchUMsn6OUtg2i3auWxZY
ZczOLP1bHC1nXYlfDEHxQ77h+gsLr8XEOVhYZ1Razku/PBRCf4nE/tIUbNdlvOht66qM2tsRloRC
pzxOow0N/Oc0zl6GPsnBMYjPshbv+pYToWkrKCJlYMvwNeZquiihdl6WyE1pNazvdjO3Xt8vBzU1
z0ICqKBYPpuG6Oq6fJRY5UhEyFfMXvBMfTBY+PUxzui46Sa9X4wqxNWKrKDrMEeXIph++xrCfDCk
k6hPp/XhzJJ6TpBkQZlkP2OHtV5uqvSz1ievcsmrEcwGgnMaMkLIPlXVMZeA+wpmAvuLLdNXaAGC
3h3jFwytX8RcZMo8bvEW9rQp4efhYgj6ORWGh6yZ7XHgSJyW0/pw14eEkS2LPvFeKF+AksNK1c9w
F8mN0YDSD0ZYCZspKs6ZoHu9pfviopzf9mEEJ4j+4cQ8m68lZC9Txe4U42XYCknygEwh1hqvZjxc
QpoKoSneTCYvVVur53eB9/q3cPUew/QRqwg6kf60osmyCPMCEY0PhUI0ZlqZxZHkrXeT4ssStv19
1FYbaDqvVio+QHd4AOX1UAvwIq1yndj7c569BsJ00Rv0O0b9XKXmlzDTN3VhsFbpa24N8qZt2ZAI
CttZxKtpZfMT4qd4DS4jioxobsbyXsyWFERL9LpefMERvLGafWBmr+j2PFT8Y+ZEkGG8GE3+isSy
M1j5rlyD5Rojpo0R4KqZSxIoiqEEW4TowjIzMIi4stR33wREdt6CjraGLkj/t2ZhbhK9u6xhYA1e
TSZ8b4YEZOasO/Mq4B6/FGlHmIrj13XfjtpyVcsP3cCfrQGqE3pH79mzEp2KNsycNh0veazQVWLn
a6r/i+ezniI/njIaR52lmoooM9V6o0W8S+vwbw7LFmFpbz0eOj3KgR4Ml0AXb6AB7syIBRwJVKW0
R9jivjSVHeoLG4Qua3r1bHMOlFGYv2SM25I1+GuxghNyyROZmqc6Dl4yFdB68ziq00UzQIuPmBJm
0xRji5O+JGjs68Ld+vz1wUCZRbK+9szWKlJpK3eUhc8xSs4pg//TpcxshAZyHjtrlr6vz6gch4eE
D5LHxEM247EsJj9PtYc1XlYLZhJW9FJbbPMof01h0DMe4gc11HbZMpyE7n7pB7pA/FmgAQEZl9WQ
NegOAByyDca18drR2/72Kejwd8BtV4SJmsDbkNnpYhW/mln8GvDP23MtRXkbFkw2gB3X9XD599nc
/4tcJGbp797rv3CRvOZ78TUSTi9Nh6kDNKT3Od/b7/4x5xc/MXhgSiWq0lvWR1/h96RPlz7JQDwV
ixG7rDOU5K/+KLLUT2s2SAVEvqeaCOP9mfSpFFkgvi1lbSCw//4VC0n62KEiGWWOh+wk/COYytba
r3i3Gy1tZcHiFOmgh20/GzgIINSOW94wPZe4TlgrSWiY7Xdr9ZMYvd7+DzFgvSojDEMDf6vJdB1/
vGpaJTkIfrNwdOuxn+8N+SKhOqWiYxqlz9GAiqiHmQz4qfsqO0Y6qGnh2ymhdywmrlK7QcxeiFJa
5d/b/F4iFse31vCiovYb27Xhz+1dDzRHq+/rabaX5rsZfdalePPP30L9OCN5+xbUraTrogXo90O+
3CjiHI2WgZtWiT9H9TRDbIpMid7RMZ25S0n0+jZE9r/aVBi9a8tDi5jcVG1mLbC7EiubKKEE+2wE
na+bJWwY1LV6yDUqehj5PkoLIEJ2rX+RkVOOQaelE+4y2iFTUAqvBA9XeofBpq2RZKCHFQWXFC2K
0jaDxxL1SzVXXaUf3X/+1mvL8n34fvvSpo4nt8gsiqTmx0cXt5kW5rVeOH2n2HGM/YCFpHA4Y1X2
OgJ8z+GOgpj7RfdP/tg347KssEgjwKR7BnPvx8tG+DgGMYBbhGEtO4vtWSOxsXwVjS5rQuOGGC/0
+zw3/A7AXbH6zTKrEZAiaS2BjntEz/zb2N8VfezjEhBFG1yXC/2M1redtS/agnZfVfw33nPumt1t
MaUGffAhF2nGAa9XSaSxliIDydEN4iBAL5gcYtJfW8uyu9YZjOimnfZ5kdvor2yE+FEpn9RSsBvx
ZSgCW9Jv4+EaEZemR0eoBQbgKCj0SulmQfMJXJpN44LsLKeuuDOUu5hiQKiag4LK2D8/+xWU9PHh
A0WhYQQYQYMg+aFJOnTRNOGwWDhRLHshBpVz3TlhwZQQJEpRot8cyVszTf1O1ndxMhxpfbfCt6l4
lOpp08leo4n+Uk2bchp/kVf8LJL9cG8fXsyx1BGHaemY9vLdEg2ehXvoIkpI1pibgBw+b05dSgoO
euIXq7J2uD9sifdXNj70dFv+EjIST1nhGdDNcpoltjux2Ya2aqYkYout5OMGHN4mMPRfdJQ/spG0
t53x5zMxPvTfxWRosq7l6mkVu1Zr2XV+LRe31Ogu3lYQhOw2Ue0mDlyjjt1cin5xA3/BYrzdgAJr
du0X0gD8EAa7tmWwh3ieo3SjPcKME3CBCldZqLoB6emqZe6kDR6yqzZvQI4lyE4QsUK4AAqZk6Wa
PVxJ7A7uz4H26ijxE7PYKhRQnIKlri6OTK/sFw/tJ0cQzUXwbaDs4TbpHx7agDOdKGgD+sNZ4nSJ
5dVJuT0JYu0U7eAl3eLnucyQdgbd3WPs9oztmD0H414gnvziXtYV+vgCKYDWNEmBCkst9WNwAxsq
Z+bcFU5cKx5zY6cf7wsa7g1zdz0GcuplyZNQ4DDVNk5wFeAo/Is7+Fl4hbtHEwrzkbW1++MdKFZX
jOFc8BKxY4NU3w7l6MRBc46Q6qmWY7Ik102U3uKicioCKG0MlhvBjqTRQXxgK+V41ZrR11/c1Roe
P64LgzOZA5bJD03qH++qhh5ajQpziVzDyyxCbbiLduCePCBeJ72pvUoqD/IMg5gNNxb1jZroh1/c
w88297t7+Ei1C4exbYyBlZHlcF8BGJJZlTRNH9uw8Ie5v1L0cJPn9aFP74Ri+FVU+2tXju1FhgT4
j3NkhbJ8eDmC2phxOw/x+pssiKWN28yeSqkGkOwoTMpBp9QdmhzSa7fN5wz5h9yJl9ALJ+VYz90W
Q7mTZWSf41HyguY2RsNKBa3CxTbyMtjlTTgBigjRuCJ50q3vQT+7utEB7gw9pQfEzV8BXN/qce50
Mxg5xpgFmoTDgmMdCCyLsC/BbjCxohkzR0vDXSVh0sVQCtiEY5DmbRo1d0Sjdvsh9SUz8wdG9cWo
kaGZu6KXNo2p7NUlurbobZTg4KZM9tZr1UPjNCIjxRASbxkcpz73qyHwU0X0YuwPFTWg1gtohMPG
a0Ug32tfLfdXjrNu3uIf7s6jRFUtbapY8CUcBnJw6TX4NXRatkMLT4KcS5U8y6ovsa461SC4nSEf
tLhxdRNOsPB9UJsNv7GXJCg4NTI30k4yQ6+cMRaCN7+uVRQdpe5RTL9VeubnYwJnId+ofLyw6Ltw
RKS7gjBsQssWcpjR5Iby89QpFJUxIHOei/wsiY1L78nNhSPDCwn4C+LbKJjXrhlCkw8f5+nURM9L
mmM+InnJnPuGfN+HzQaqKoyg51qSeAdQyhfRlc+Qt7EsV6ol2pKdHc50LxTaRBHHdopdL16aLYpC
IWgVMxq9yBx2upZsTY7yvATRMOefg/FkiSQSOSQKY2Mlj/O4k8L6nAIK6sZiYxGjgwK9tqp2sQLz
dFYMgQwMdfNNs94Lsb3Xa3dd1cHkAWg0fOl7TiAfEaiOwUEOKQAFLlfk39Kk8uOd8QBJ3I7k8pQq
2uexbO8YRdmTHHpTOh1OVakdAzHf9BLk2mzBv7diOCJ7KDe9AWRz/QlnXhvJ9C0anRvlq3bpM8ON
oiepj/nSlwDGvpquOgb1BtDEZrWazRJwAFLoB9Kwz3t0XIGODKSC9Epc0zxL0BSCmddbOhgDbd3E
hofiGfnKu+fFFtDZLK+t9FrX70y5dsPqFvsiR0agOS84CmOc8tLUoesTQ36RpUOJyoKg7KJSeTsM
AWHBI70uFkygqpaFu1tpvFilMUInzaoV6vp8Z8qRH9Z3VY4hIWYs8gRPSr8045NmyEA8ItzELRv8
GdaJ1AwZ/fdqxMMB/oslb1R5RKK8gtxS212UuFoneV1Y2omRgCMt7AGFIKN4quebeNlaaCJFkG9T
SP6NJrtC9GKIBeg5nMYVk475fWsOntnBp8fTkbaLLQ4vDVA+RBDsTVnJropeZqeQcag82Eizm+yF
+nczQNMtDdLweqA/f61l7vokQ16WINtX7MK4yhgDUBTxfGRszfArAj8FR2TBnwuhFdE6QiFh5Q3H
oveTRooHJseTFoWCCexiHdq1sGvTbw1Wggu/kMkIiZrfKk2xleUb6fLMqgamCizlmffByaT7Tmns
EkJSPcDTkENbkRq6SIbTR43bh1doH76tdbDtQPBgKekVHbkAVKM++CoJfAT5ZSQpkJsX3+oNZ+DG
Jn3c55g0hCE/p6tI22rpU9JU7z0L9aTENJCkNJxYZ/2m/Yi2RjDyVZXJ0XoJQfBlo8yvYirbXZ9u
0ER3BiKagHeIWaS+1r0gZLBnYroNF9S7E9U1a8QKRPQpE9GZNfQ7iR9t12465pVZ06J8hBgIeegc
g4PFtcCURnpM0UZj3AEe001zWr6gvQrzFJWY4VrINQD4EmKkG0QEc+/aEAGS5hKruIveGih6I+ZF
90q1MzjS0SQ6RqBsJXyPspJmZmPdLzINO+WLpWGKZYFGw7dRMo5lsm1gMTXx9bQIdKO1bTrlm2XM
t2WPK1pUbnt2jdmUOBCNbjGNfFaFCBDwB2uTz5D/FtT5wmKnVpKDwP4qK1W0Ju1Dw9EBQ6tjTB3C
1EUVfQ1JSRU9qHnMjyNFqlVn2y4U3CQT/SzDxA8bS4CAzIBL1AkdbIttpTexy7kPg0dPT/2x4tu7
dZ+s5DRbX7Aniza6ku+6sXSGzkSHNrItSP61fEcDbohzb5ZBZKipi3ONC7l8W6OT1GeaV7aTR2my
sdIbpQo5kCA8huhIK04hSI95W7tFCt9OCPywEHwZ39glbrZxaO4agBVyEOAS7SDO7iSAsioZj0JA
hAIHNMwLoJm3WFi/ser0ZboVAFrIy3U16I6SBS5cQcfMcFoSUX9SDlqDsSHHpJUquGEG/jAq+6ZR
8WwDVzhm2zVyLTV89RlyEscwzad9NiiOKjy22eIqHGjrqdwK6kEqemId+X2qHUwLufcSmxfaLEWg
OX2j7hop9etY3Y9GsxVWOFdOb0dU9vnSbJW421Zh7bLrIOPlmzWzkMgI1j8L68ReTwzkuQBIKw79
XwebNl9dqfQL+Q9VLrXl269jS8Yw9dhyqQSM2noQFaJ80HvRa+bcWQ+c0pCYpIRelokbk/mJE9Sm
u2ZLJFF93ThK5JjFtq4f8WZCtJVTCgbpYAq+qnE8yYK/ZjfjEHq1cOxM5VQg9l4/dxVkzlzy+pII
rzTbqWuw2oUSh3G32IkesotuNaKDN3AEwtAzrRMNGq+stF1kiV6iWVdZZ131g3HVd8IVmpDAep7F
ioSIRCsc4i0OoqK+k2XpmAsp2L7UNysWHV/2OaG6HvVdlkY3+qgc1p9jSXFG0HkjMhiyFB1ja8eI
0k9mbR81aAPK4iGM4NHNysloOJmbap9OGBIi5YipA72V5xRAqiSo5zyMdoMYXE3Tt7BSbxh/uDin
mS3vSaQclEQ6BkO3fWv7cE9rkiSB5xN79RBk82M3GDvUANmVt4K8uAuJR1o+qJnq6AL97yi/kSzw
hBqmiVK7NaVuqxN8o0U+BFbllqN2HlrzrjTLu1DLjnOnwLY17wYj88kqPblW9+sroSjSJrIa15gD
f2pJhdiuM9ooTM+PdFQRNMVLQh1uw0Z6pIkBtEpAgLkpGtLC5azSnajJT8UguKvL1F8TPzoWma31
yokXL044hsvAejuAdTpc2PfkXcua148yirFgpmQ7G77DybFQtd/X6rKVaJXulAparIxSTKSgkUv/
7ASGWfCnfDQc3GDJnZ4QnDFtelwH02wu+iCdipCLw44u97EYvCoVOaggPlIN7uJKd+dacAMruDKT
7Dv1N8NS8WsnWcdV3DuhjZg207mNp2dJby9tOt1mZGZyDudjmdQnoUw9OQKLK7rxLH4thOV5jBq0
BIQny1gVfpSDvHbK8vGIRtktEGOOX/JyjoxNmON1IyxjuGln9Ugn8KsSYH2t6+ZD1yCE3eHkAT0a
18znmYujqzE816J0G7CWEwjcuX9NlPDawEJPhe5oLs9yIj5mkn4e4uqC/9s9JmUO879jacp7I/mS
qDPksvlWEaldDKxaDSjiAcoibaQ+qI2wUfL0JgqKBxH4TmP0T0qz3OpNzlS6SD/P4me1GiX40yBw
BYkAlanYm1BusD+jMfGl4Ra5IZd1dWoqxaih+mhET9fSmyXldZUg0SZUUrxQcIr3XW7sxVDy6iZ+
xiKrt+4Sng5clKNWQvniNbWCVUGz4fAPl8dJVA8zhg+pznusKIdcEE94Gm1aUTzVwrgtg4lcHoAQ
X65MFIrZ4MoaGrcc9N3Aju3X3E9KPZUWiMbLYnFLNHQ2+uzoKB6NUmtPuLfM+r3BQtYgYcEGSYNt
CY96QKclhcDyrE6Tk+kh4t0NrkXZ1ofxdIPhHk7h4k6Ytktc+FJLkw7ibzNvVKFzcI1Fmc5Vu9ch
hNM6CbTMYicIXfpULBFHzUx8rLxZi29QWvbXEBLMMcopRcuRzfbHgBm1x2GSaQaztPnzMum7NQAK
Zb9dr6TDaJepDdcgFS1f0Vlb8bYbCalY8PLdU29w2CnKXisbV8HCdQ3deT5sIrYMLvRmrsGwo0ZI
tN2Q0lejrFgrqPUQWjtJM8rMb0Ua/4bEAMGWBC/JnNySvPUcbQT5BP592ycCyFSY0TVmZn27VYhA
Vt1skT/GkSm46wSSwhEWgRTuhLTZakh4yUPl0kn1NMGNlcWrROtqKi18WWq3FaiyOJ4tBfFX41zK
2llRUl8naTXVxK+7dpvqhRdVzNxb4lUFPNMQvQJR5UBUz0orO/uhlvdjv/oVkBprDEPp+ZtK6HG2
YiKX+sKC1u3rWriuJ2jYUSPn3bZEInagpjIbHjT2XAY/8ssN1alK1FtL/KWk6qTMi3HVyiAZV5Vw
J8fNpZlu+pFhtxHcWUtxk81MdUrczwXzoq9+iZg8qWW3LfAwsOsCyTCDgasVlJUTVjEvWXDUC98E
UhZV9+stabxQIFZ8lRNEldLPecLgOqbrS7Y1ydJmUfg3ZXxfEfGNzs5oTSxl7WYRBxBV8mKwSqoX
1gDLWxqE4PxWo8r10a4NCZHNX+HuGjZUkACL1wpT421aS/qyKoCME+uawLdAgK//TYguEZzYnWw2
21E2drqhnAQA3eJobXAFcNfcIwQ9PNIhWIczIQcJFDYMoNvtuspSKh3mggq275D/PCDQDaZQ3sdt
cJVmyrGSObp1we/B+XTFPf2VnVQph6YGJh+Q5WjKqdboZcJUR039jPvjbvzCG0aK5IayCUdNOeUV
qUxDpsBeQbHwYKTmTpl5SmtPhw/SIYdwHPai6bDdjUS4ntPsJtFw0eUtkoach6ftwD846x0ZQoD0
GWdx7cgLMODXykyoaaEFqTuBPkzUIjkm3QWL4lgwTtJVr2lBQLqzY8q7dTclPCmknynU2/V03EY0
jgRBXF80wI88MZZYBM207sBcYzcws1+zVsMKKfbp57LBgbvZTUBTiJ0XRgq2YTkdIPntM94yWfoe
AzVeFpyrJT/iXO2tGxGq3raQCzsftN0szc/rn7E9XKFV94ae3CjGdRI3RCiNKk5zrbynLOPOuNJ6
h+s6tGHjioG8X98lynaOD8vt+DaqXj3gCrFN15ac4NQkgt0cbt+6givu8E99ng+SnB9+/C/Kb/5P
Zufr7fwvg0FKGu3Hv8dBnkq0LtHnfOl+nIfzS3/Mw+VVXxPtMomB80oxVv+ch8ufZKDFBCokF94Q
xH/Ow/VPpqwYBhM0IirCSHSC299UOSX9E2xURtiagjchE0n934AgQQp96DkDYJYg30NMs9A6Ej+q
crZ6hpxIkU4OLgNXDJmdeqrdClsIIULQg5DewUibdItMQnSC/gFjPAYe6jaDXIgZelFdMbIrMw6g
efaNIXKr+VG1LL8ZwSuj8akmVOcZKK26PVQhJ+yCYrz8ZcnmzYBAM0bbp6HAEDGrzwOzXSEzdwbx
S00HN8Y1Ay00N6ETMH/LtGaLaowntdPj3Gr7jOJ66XI/1j93JtmJ2e5iuUE7pzgGATIlYrRvF1ya
ewRr+tiwM9VPtdoWJ+0k5+N1FMpuJhi2SRJjhpciCW8rI3ytjBMamLSc5vAJ7FdCgybhvxKEg6yh
o43LrTB0u251Xw0PmH/hM2zPi7rXqwUvdQJdcjWrCIy21Bnysm/rcrfIvjg2h0g96UXryHOy0bII
D6FoJ424HKBEk+QsCcqRKBArTWQP6HWky7e1Eqr0wW6qntNl8GKm7pKYAwQfz1Nr3Ke58BhTBeFG
Zk9FdgPx/NaahDt0su4jM9xW5FmxalzFLGebVj4W6CcklL82SXfTrR1xemLGaB1V49XMR1cP+RZ1
chNn6bOWI3wkI0KtyE8KpUaPoNAUy46RdlfChEknmPG6EzzISi9ykd/gXXYuzHivt91GI+wy6d3q
Q3yZmgbSYB5/FgTNker2wYiEO7WGTpfDxTLH238fpv4nAeh9/Pk/2/+bhISZJP19lLruvzdd+R8X
mLjvw5Qs8lt/hCkNbI60RhP5Laho4A3+gO0YnxCagN/AwE5c1TmIIH/AdpDnIEICyAYRArZlVc34
I0wZIHrUlWdBFCO6QAz6F/JwkkSY/GE0pqMNgqQBta4JHMhQP0x9i3gIhywB+m/Whp2AcsuZLM+l
sC9M3WvqGoUcc6eV1e06U6Dop5KaryRNt4VZdRGV8wq53ilZ5SN3vGtjhPlDNfmu9+hj9Zd8BiQc
kEpwuq9yU3LV7gITt4Gh38+l7kji5NKaZUyEK7Xa8yZXW7URnWz0+rY6RiLhEO2k2nDntLxWFcOL
FHVbjjRaV6JGZ+AaXfhVEtBca/ako36IJ0OYZXtZY2Kkl9e6nB71kXpDwohyHjaLhiCuJuFD2jtd
ZJ6NXt2ORXkdyda1OgbXaTxedctJ78x1RnQco+ROwO5gMPVdkZJbgJuliP9P8s6kuY0k2fNf5dnc
sy335TAXrAQIggQXEdIljZDI3Pc9P/38HNX1XonqVlnbXMZsLlIVRSAjMyPCPdz/y0YbsNy1qBzG
Rz1ND3EI2pq9u+vGrXeyO+vYZOCS443aoqzPxpzkD9gPweoExpx+eHN5M/TF0zjFb4rubMSsKXfS
QwaOM9ExffYgU2YdeTxiTMpwbz4O4Xjs8H/LgVLmaC3HCOp1UflHNvJTMvJXyKvxGcRFD9vVBVJF
TAXxan6CZaAZpoHbirL1FO0sXiVaU4sZRmfSGZvRsLGECFaWivYWv+JhLBUWybIpH3W1WfaMPTWS
jaqBpefXU48sP2RzrH7o7smH1zJOyCvUfAAxFd2cFyUU2RzBrhZRpL+swoc/Grt/vQ8Z5l/bvWiN
4EkD0IdGOKIOnwUC5iFU2mzKg3VfIScduBYxGI8lJ/82Bjaia0gFJwh3/v6iAhz63UWlM/4XAFwH
+jly/TRYV2352JnnEUAQHjTTws28599f6heIitwgd0h3WvYC8woo+8u12s5A3b+NAsqUFehduqP+
sPP0ZNWBuKsslARTJf6oyrOtK5ffX1v/Ja+x0DJHOABYIUySXyRQ7LBUi7nMlBXOBZDCD2Gq7hM0
ZVRIgdItTtPbuQSoFlDKiyjNcxq3UHPt6+6lbrR158X3dRAsCqV6zvRLUXUIgp0i7Dcyd3z4/VhF
SOnzO0HdyDNBmWmShH1CI2Ddo3llHCmUQorDKEKsnoWmiX6aLfc5HOdmkdZPbEoxHYhbp/HOGkrg
VXvb1t6zOv6T0PRvl9e/Hg6aSggNA7rUodn8NEUiCxnYOUfXpFI4vpgONPQquoQj2LepPtO76hZK
t/FT594PxL4t+2hQQGqD7CCgfc7rf4T1fz8g1fkMxGImeZ7oDxMAELSRfPivsxb7RcWcTT9aRy3v
rvpSWtUxzSjFwVh4bfUX044/aOQ+F9ZmNu1kNc9+tMQf7sQhDYkBB+i9zzwrkMgbzNe5vCvi5Itp
xB9GlHLY5fAdYLqCJpn7jDHLCYAPZ7Z+aTUiTG6m6M0YSzn4tlp6CWPrWQuck9tGC7e0LoWx1mJ8
oyPr5Gnexgsugtuuu295r3xRGwogyIO3/XwaaYsyxCmlBRpWF8toVqOh3en0Jy04Bp1tH2onveDq
85Eh2OBp1de0DCfkvL1xUdYKNrxPmq79sCQ6IAixqpr6bM0F5BjjNBtoT+czwFDuVYDbUJiu91LU
1qkrEKHrBvNkOsFLZ5/GMT0E6OYhKYFgJVY+dW4dwxS0N5S+pEshmCQfMvShxedL7gwv5ltQ+y3S
whmNdbuj8JXpP5rBA6ehnayJgm9OnAt5PUV1mcdxgezp0WmsbTpll74QXksFCtxK/a+AwO8UD+RU
1BgUv3yLLpN5cqtkW2k2yP2JOmbvOju3rl5dd1xOatcjIZkv58R6tmPv1IbhRZnasx86M+ZjwwK1
CG9pot23ihpmRQlWZKqBXhkFPn8sqGmgXavH5p2WBD8KjYipJR8RIgS57mzNin7Q4LrPog6PBcyp
y6xbvazuMeIGWkjATFp6bfp8A4ngW+klAC2CA8aaSxV9ArdDA5syK6bQQ9euMdGjs0HhLTIDtKnB
vw59sswpdPhzXEJhflOKVl8DdT5WBhkC7sBfIWOCrUjUXTdiR3Adq6uP676otm1b4NmEgM4Sbush
c74GprVXspBDRNIbi66jqlAN1X0wrswweMHDNUaEPbvYqZCF3GMxZQejcu6b9AMveETwdbhs4LdX
hVKckCfcialrFvMvacPEiWqEE4puJ5wZnaWRGPSnAOKg9BBSfQ4qz1jMWrykZQ6TG0FPU7EpJjuL
HGeHFfnjURP4/5CNB88ZdhhijYvZQbk+ya6rYhi+cyb4wTcukBQ/eU5zLr0A82VUqvsBA3p3eqQV
wBssRm85Bta3ga5tSCVR1pTv5LjKOoABcECkHM+X+0r00Xn+Oo0pnrXptEp67kUxwks3Pnp+c+5L
FBXNkLs2m5mvlImoAssoFY5Wo8me6jpgvwxvb/fJW2tUX4sIUsjUKO/0FwNFS9ZOwxYoe+1EJjcE
6WUyAxgyCNJ3bveoOcqDrDH8EeH7OEdy6V06ZJfBojpfGuGSaiuTwPnhFyy4arJR7O7THRJuG8XP
DzLGKWeVGXCcAiTtzTylwDm9W7FxIlw896F3bFyAMy65HFuHWknVnydRxdo2V/wdCZtRxw843JzJ
+5jJqUjTjV8Lt4YYL78N9vrFDGi6FTHDYosL0w/dsO8Ux320xJp1gpfyx9BqP70YvXEP1PbWh9K+
8KauxgjIOcxpd5Y9xc/46VT1K6cFid6kx9k0TlWVfqh1epCcVw+d3fWB9yk2AEo97DAk26vsDgro
nbwbGP5wKsb5zchiwkZOF7ukGqg8W52FfZuzU23n6Cr5RfGoeVfTizrz+iSl9kt7N/q8M+QdHyob
mma2TxCTvG71agzfCVZZV9vIc/Vau24hBQKNeMQRjTIjTwN7e+ySWeRa9RDrw3fVE1/j1tBZtmq/
HEily2Du8XRzn+XFFIZzGONjIpGm1D1WLMYenhOdyqLej3jOU+CkIMGAZAKrFl4lmkYwKQCUTLQt
Co0X1tnVOSr4ghDwiWJFH5rVPHl1e0cDEA2a+YtEVYNoE6f5EXmokzTuR9cm8uD7sHRwY19Enr6P
Y+/GjYL7xovKZepppyqKkK3S7nvfxEqIp6DE4GeqMjvkbXaJTP95pqKBF8dzWe9zJ75Vu+rsl/yO
RMZYTdeGlq8LcFBTjyJDolfLrn6ma/RMBfmcxtx0UItwzwz6Lks+LAo2i3Tmq2toiwMcvjf5r0r1
nsuu/17md7F29JokIBlnb+rD7HtVHbvWxLjCO45ssHKnbq88Z511khcd+TqToWvv4u7WDc9lN962
lnqr4QqvYbGxuG4brn009PYc+CxsIwnAkMOA1CbjdB2hWH14AY9ocviAGmUXf06ovxIZ9eJgKuUZ
p1Id0VhWk35wQ3/ZY4GxVIdKBypm/KiyaY+oKqWQnCgweebayaynvum+4HnZcuxjaaKnB7TLu6+9
6jalFBIq0QYb5nzRxvVZDcJLbminQFR4Dc0GzOQ+11H14KVtukBq9rmLV9kMzkv+wQiKjzE2vqkv
cemvGhRyMOB5zobiPHfY10aQdYnCpFvBAF+NVgRFNncngT7O9JO0jOX3q9Y6Wm5wKvtumQ/l42hr
t5zMyCvsJ0L6u3TY47w5D5jgJqeqToiQfLwqGHNlMUFTb3yo4mNGXawOmKilalbLuTnKWXWSqZeY
mKvg0cFcrjSUVIJFZits7NidBB2JIIRVkLXqstmoStWuXTPtFlED1M4ezJxuBl4VQNvW/cLkkLPQ
Sv2biUEpG7eNkqzyZDWcAnpkPtwg2jdmeLEUb60PhA4QHWtL1xCvFg+dMr1Idh7HynsyO7e6xxTl
t69bvwecEOFuGAdftZzwLml91jOhLFVbRxnegyWWaqgpIPRbg6iZw13EQxhD8+SVhEmEoU3EbaUg
UDvhpTe6czEopzg4pQU4mMQkC3FsnkAo6aMbMjgjM49z0q/yO8OhDqGRdV7jkVKyTyvu8xh5z5Gq
fnjusE2R4Z0iok0FxFIZ9ZNfbgqa4qSpOBJpTBqJumHJa1F4I35GCyUOvlVbpcHxhUUyTskHcLlj
GyA6XSO1ONS0Rq2euZ5Mcpt18n3OnfcG8uvimucWtFygZ9c3TogoeKUBn3NryrQqsDQ/JujVdnvq
9fpDHXzwXSbdxtLcAThbVp3Y0LS0/mFNpp7/PqIrnQ/ul4DkDEQZPic4utUkA0bOnjR5gD8wI8GI
Ynxo3JE+n35KEzKEWrXTtU7VoqIRXBvt2u6CSzpElzQ1t+PobVlzb75HSqbqLGXfmkQ/9TQHwKFo
yaekIR4YDH+yQDxi5mNa91qkPUQQRcHL9Ng9Oun6OmW1loGktA8NnPAW8Cor9KZP+kD6GI/rqhya
VYjkS9Ob1LErftcMkQRy3buhdgAtud0Pp8ZkyMlzapZapIPyiD+sEoJKPQ01+UGwTWvlLWt85nh0
MBNOFIabAbjNrbOuddvAIYNNfVgXkBgtL7yps/ocRvGlVV/spj7qo0FBB5n1JKX51s5044MCFFFG
Udr0m3Jj+NbJgsywtgqSnKgCv1rMQCVRPXNMr95EMdPdm3AJLIOWR+uhjW1rFFk9d2MHPhLbOobI
ERJLCis2wq3h1lboPqJ0uJ0x/FtolEdadrW8Z4lHGmWjuN5rA8+ikCkHJHVcqI2L97i5N6AErVB2
qpcxNulmZpyKyRrBohEOfZrguFSSco0+SuZWsG77mLlCP3ml6ciNIxJv0NNrji5S+iu3zx8VeLh7
kEszUDv7yaqtN1iDCZ49WYPyW/rcB/RIm770Nnhc7VM7H1Z4ozYojvf8fKwwXK2aYIFnc7KsqxDI
veKOW6S2ApX2XAzDb2V21ld11KYdrKNikZucaShs3aWDd5kaT8RE/TevIdrB9afx2WQPfY2OUEdm
ix3J9V9mUgatCKhNiPFjw61ef0w9NFzq9XYC1JNX7X1M75OJyZqL+vSFTPM5sbWTAU4PbRUrWrLp
R9Jy7rE89z36kB17l4tFoFOAuUKooAFnbb6NlkUKbVPJo2sYRS7KJ4HE2N4/Tbm9zgMODLrPAzr4
2uBuAq0967b7bhXAFbKwW/gIGoCASy9yfKtIHhd2SUSu5gQjM5c8Dx3zj5bmsO7492Vfn6+nN2pQ
JybykR+shpEdxB/9rxxQcAxic0qz/gNp9utWNiEep3XeOUnyg1wic0F+tPFF4AhJTSbSBgecDc4N
eX/fo9OiNefGYhgSDWTGVEb02qo3jhVfJLVVdH2bpsXelYNmM9zL4ULKFVMW0B5iN5+Zm7NsA10e
foxN8tEr3IVEwCFQCiRsRjLZwF9aLawQJY8vzph8oR+xTkcAf+FNecqKcNVU1Q87dLdGeIqK7Huk
IE0Rg41H2L6py21LhbYvZwrHsBWndun2Ov1s/7vaus9gYAGC5PsAfdJFQxEOJcSyHL51pf6g2eE6
hsro+DHiFhiDR+BYa2OHb/ltMmHUNc8EnQY7LqD42XZWUV9rUD2Pe5WNNiLS0lcOPI/sOuEZoXo7
CZLw1CoY+zTgyJECbqvhFewsqA61euy7YYWYzws1YTbHCd9jkPtqByAFe+q1wpv2s6csDw5d3r91
GvJx2qYJslcC605P+idg/a/UFZ7H0N8bxmFg+11mScMQY3wgOvVH2It3R2Ut9YFEFRfidl3Ey64s
v+clU5/mzhnnrme3p2SC3ADXY2kConio/fCS9qyBJMgenNrBkGhcafi6cVecikoB1hAnkzr6iAE3
LlJ/vHGq7qns1JvrHFR9rpVr9Xmyk0sw+YCD0clNG3IMvfRPfq8hHPAeTcGXv6msfW4bUAOEagzr
HodDmqyOVAn/UoE0MjoT+QgbrhzitdqpA/QF5VkKAFXY7/y2JSE3twFa/FF9M0S1vpwjMGHxyBlH
Uf9OaZrO7+dKH7JOSE1bquqK8MznOtY45U1HKYWw4/T3cYF92rJtw33UI0WBtuZNHKj3yoxyilvt
oQjsC3D3WKrfZCw5jTrDvHftC77eSAYEWAgyYV32twI9RsCgCocyk1Q/NsOt1aiPQ6Nsm5mNPmuc
V+RbHuWkpnfBwbXi+zbDogJE+lQdctzVYe8h4KrZw8KCNDg3AHZTFElRicz9GVg/y+2bmyorYpPG
jihZsbQtwait/Fb9rkTTsZrqJ9WLdx3+EW2cLB0FdBEIFA9Adc3u5qNnqN52U4BnB8TZagStqVCy
AEqR692SNbiJ9ZQNuuAwaB+wNtzoer/skm7pK8MaN2XgeSK5F126AFthB/jzYK8sm3OCFe6TTrkN
G0lyqRwULkUhoOa3WGwkouZCKCXgFSDyxmbvjO7DzBEv0VCiIv0zcmo/9BK0ZN4MEaUyA/ZgSeUE
fbxjym5YhdGl16ynKp02kZ/HiJF3FEL8YROU3l3TJvc1S1TNIJC0JoSHtiAAcEP7wLCeAgueEhYy
lsm6quiMepP57uFtVJnAvevpDn25IK6OxpguNX3Gj3WE152yu4/mYcJhJIkVWGfGXafof2NP9EsH
wlZ1Tddh5cNvtZ3PMvJF6VBriVxlBSVLWeOcWJIK2Tsn/BpY8WtckqbJtvw3i1IwFD/Xu7ksbFqA
DbrGsjQ+FZh1eM1IaTObckkxCn9CGCVbR0c95GR2LTin2MyDUF24nKCxLEfmc6QxTsmOQw1U953U
Jq++YxlpZe+LOo13M/lC8SKmWEN7lgN5F/evFd+CsxolOilRDBQSZBVken+n2ZfJSC4JADupcNYj
RmlOfe5zdzdFPVaIzRngxCnpyb0yJ4ONgW5oyVHdCxfwOQlNRnXuZvMklZrRlTBGISooOUtKecaQ
04ycQTsJaoXfn3tOwnZNhQh2XzJ791LSgjB1lBOe3CNeAsuZpFoKtZ1Xnc38R0N1jBoLoSMDoN30
/TknQccHjsAK+2GszhP4dfEfZH09YxF+pvx+lrmdGe4pS9dVEl30qDq3inrq+U5ATsw/5xnHwNic
97ZenhtqvxBOPQIa4GM+ft0zAJlt/YizmyONtFFH878MPq5HbqIw7qRqvEwkLwqybBKNW1il6zom
0cTMGfaKqgEIbQNINeZpCohsigru0KEDl3r3nqZn29JQd4FK6qa0pLAohHrLq08nPvYx9G7lVbHb
Q+8FJz8v9nrLK4zi+gsUstukTxtwlFh/0smbelK3QHmXiojBnUrpMijKMyTGRWVTsCuoqeYpzBoz
AnVrcaMIsISr4hJ7zWtIQvJHh+0/Akv9f4lCkD7sv0chPLX/9SXKv+OMfDUzbsP3/9qiKvL2I8rf
m59wCfI9f+IStH9wbAE3RZvUUv8QivsTl4CGnI2AnIo8gq1rqDD+Dy7BQDNEdxF1s22NDdxjA/oT
l6D/A5UkvgmwAp0k1Dj+E1wCNiWftjIxNaGDC7bGMTShM/+cYETeUCmJ1sFZoOUQae1KLyHjsVbV
yd5aNMyzyUN1yV8POkJI/N1aSxdCuIf7I8eEXUlxIIKwIbsQWrUbTGEP8lGntrZGY5zU3t5SF6FC
6+xob+xC41E+Jj64V1YChWf5yAw3KvdJ21I2NIp7fUjYH/ToRq8frKE4RFOLRqqzy0brlFvWUQpw
QkWR7hEEO7bgGxlFbEDBhFbLbid8pbjxn3XoQjJIcKWjDgezLQ7gVw8yPneOL5Axj3kHU6qC1AZE
WCUPHOHDY0J1kWrtMLuLvqlvJsfewm3ZemU0LQy+16nA7bMTexMHJp7sSS6oUEZQsKDSsfWVWC59
0GS4H5LyMQYBEQ4cTLxwG/Ad8oVU1Xehg3smg8rxbmspjUhvbDQI34xGHmhPhiqflZLm6JjIrNEa
kkTJtrYA4g9S3JB2kXC7RlpMUqSLlfiAOhRp/0paaxViRhEQTBvFNjug7sjVa+f+itlg6+fYSkIA
KAvNy4ljkyJmzmQVkkCoRXoQoSK/GXY5FE2JXVLTyU2eMJFW/j0nhAXuTWFUt4jn4bKhbKVaKacv
lSpnTcgBen+yeyxvE2trZWuDFkOBiiYIjq0GHkUwHQP3Jn8jWXCM4hcNjXkqllJ7cuP+RvffXeqo
88QvdbwiDYpoCRENho7cvAM0X3iY+EltIQJYpD+CFxlQEB9pAtpUE2kUNta7fCAXJxyU6oHPYqyy
FQE3jRkq5X+5lZzkuifaIAVxvXX5tAniuapa7s3YSgSSR6LRJuio71Vz+KHqELHouuM7uguo8zuM
NRqpRMmj6YsNp9DF9eboj0tjcOLFyzOR75DZBslbqMdHGd5MI6rjmmooGeCdgKMNHp2sPVmfcsqS
mS+xOqc1JG+kVr1nAbfIsyzhMrUDbEN4sPKGabmAn9HWdQb9nOfrIP0tq0+6mxMC8FPpHmVxSvtb
4L1yazKEQnHXNotkZAJhZbBrI3cnlq/z196cngL1MVIf5XrynbI3CMZ34LYCT3mDZLKVa2ig5vAF
y/UtIpO38mBIPlnWf+eP8aukBYxRVFsEAKYCOP0MAu1qVByR1UtWkrhk2nQzGzXEPQr0SnSRkYdC
e6lrlAuRZP0jy24PEECRO9rGNVYxM+RPGJEINpwBiu3AksPwM7cLl8fljcbR5SAjb+kvEeThVwTN
50SS3fencX863pVl3+swxJOVnlZnWZ5Sm45G5e33l3ElIf0raOZ6HRPsgemJdsZnjT3qsmFfjXmy
koQQWcEIbr/sxgmaAZwbWnpNI0camery/uWJZaxwPWbTYxeQ3lZJyV4aF9IOSWLjeC99mrqBODfh
rTDnyP8HG8VbJW64QQOCemPw0uO5GKj9U0NhcbDZL7v02oZLMx/Vm2AjGywV4J3M09by31zyQFle
ksThIHCQ3ggmp0dxUGqTW+lW6CjxBrMJM9d5vnbG/1xGMm53iK+NY5mTrTfv4mIjqw5/5Yie2KA/
yV6U6AW5FT1OiVRD8K7W1srmLct2p5GMypajS0tMSj1SWJeCOwoJD5W5xXTlKI3AKNeoR4Z/Mxs+
n2Y+v6VPs4Fm3T9nsTxaeT4jRRjZZSvWtLBWQirev58Zn9FUckmLSS5netsiUfk5/JtuPtt54cTX
eC7hJgDgKrscelXr31/qKhL2eRKifoPnmQtcHEOin6+FUWNtUHqLV1K+kED+Z44QJAQbwp1MNQlt
Er5lq0kGH3ubJSmDZBsSJCVggjs/xmyEcsqQMATcm/LzTp6PDLyBOyTPK2axCrBRwlDFNJXneI0J
YCSkpOiVRwewiJT9JKAJdOK6nRZQMoFS9kxhQWz4RPPfP4erzNivzwH5HTiFKGTpn9BSGqCLPHe1
eNU0G8dx3lQaMhlleInkUa8uu+AdtOpWBqsEIkeRHyYmwu9H8a9ePJg2eCuAJRCG+pT3aUZXGW1n
iZQOCRxzTSK/hCMEIP9mWv8iDC6TDAt2l3mGXg0CyD+/eMQ/4hCYW3zFV0jW53M2a29MPHGk336N
/mQ8soKn0f+baXdVc/r8uJHLc8iWKaCRVH+6utbHdlgw7WY5l1F/3Mj2kGbeTv6uDXs5NPlT6rZr
Y1BQT8kOBYU+mW2SNsZVfpB5KYFFwqTED0mJO5R0x9am/ASjj5K8HGHlsIyJ1UG6lhJAjNE5yvYk
FO1ZBVDPdJRNXq4xD6RwbHGhTTdNat1jaGzjHPmBu+uWRVVPicHCkxVJpPcAUpQ6y5IkR1pakVuc
a83aBOjnMcpwE4Lza2rSR64l6aJRQDdSmcMENyV+mLqj0mO1wzSTOSXV8d/Pp18Azrxk2wVcTVnE
RSTxswFhouQKJkTsJHKQ0LV4O8cqkKEEZYprZ1OGKft8HYgxG6kLuy3pQ8RYfz+SX5CTf4zE1SgK
MVkBp/78ws3Kj+Ck2PGqyj2w0No2bel8F3svnCiI38ALQEReP8mSkwHJ5AeHcXBIRmXjqEmwpW4m
CZMkRQajlGQmLqpDTfX696P9F5HZZk804NiAQnc/b4pUb+3KGxnsxC7g4fmqD8+SfDtKvk7zv8kD
rF9Pe6xB9Kqo3cqO/9nfJAlTE0IhW09BDszbOgWltW/CEpX+e0FtyOFPeF0NRQ95Mw3PIC0J1pyt
uohqb7HiLLlrE+84Z+6x0dN7RTHW0g2W/bZMrRP9L9CLQECrHF/i5uyk3oouhRzytNg9SnKVquPS
aGG0EOol+ZLzifRiZL76Wn4QEJ5FeopZ+FG27YH+sYfBUGgYMGnMBX3enWIpuyu4Sw3cv1Ek/hcT
SCIiJt7QijxT1T9h9YvBznVEV0A9EIjwUUJyJkNGaY2V3lGyd4+OvoCERmJGxGLMaA/LElYMcGSJ
cnDYIyoOuX8clBQolPBEMyit8l7b8vz7GfRr1kAPQCWCE1lVFZDpz9O9r9m53WCKyV85kAT1Oaq9
dSBsedpe15OAEmyul/yPKkT/1gzgJxLK/00dSYbz/xidTg4e/75CBE0s6iPWJDUiRKl3P/73/5IP
/LMUZDn/QJVF9fDogBVH0ZgX9WcpyPsHDu4Oc9/DjkM4Kv9dClL4J8fmZ7pAhx0JY/9dC6L/+A9P
xe6VSQqlgJPxf8SlE5FL5sr/xEpUy6DDsIMDOvcYCSWon+cSY0AepnNVKBEdDQs9uAfIMG98Z3IX
fjtG5sI1g/Ae4Bb0J5Tnrr9y/eP68+t/pV71MORZtb/+nyNf8sevjYUCoGxA9FB+dv2AGaLb4mVo
eXak91Q/X7rScB6jdFgOigZxWf4AP9mq5apM1eIh8ea3GiH0h3iM00fHq0412pxWqlS72hTtJM8q
0FitL0agpZvUrh+tLNFXFgRBtF2UZpXP+iJEmy+C3qy4zjsYagCnnns0O0PDfhupAb8aDl2c4AhS
KKvYmL4NCkUvPUqCXdMFyq6LZzDXNLqi3MW52hvWvehSjVFcbTgI7Vpf73huE5e3/BVWb4OnN2sl
t+KHNEDWZPIMqBzGbkpMDUnsqtgiudas4rBqF3JyTtwWSkVQIvYw1snTrI4A/8YJ8RxFzzf1YFd0
Ko9egtxxoOj+XQHL/M7x93HjuEt0CaFhYAR+U45PUaQgwWJ6yhYARFmYgDcEJWGGXkvlGswGfhB3
egRRIx4i9VuqHlEVWLRVMK71MC6XQ926WxeJgoXdlgFII0PfsGc+KH2ZbG0DmEc9bubEKOgGsyDu
W53GumMFW17HoNBitnoDTtE0j0t0vQgyQ4pT6/Rqd9CzLY+WX9yk6y4pAD/5IWpaboS8iG6+qL1R
0FRncMnwLZnAC04czgtKLWgEAHgOoBaVmLE0I9C+OB7CZTCrB0pk3qa1vpede9P70yLP2pJpO70O
mXZSQhrCuTkvkYW5xSg1x+yovMObPQSB5a0HUPsoLuH91iXACUEk+f2d7hbbEIywjpRkXqNpV1mo
CIFTdJN5mSf6ATIo7JO52DkQB8MsfEWdeRNN3trvezhtCYJOQ3DndeFtkM/fIRCaNB7aD0MDhxSG
GwNnAxRdkL2aNi4KAgrncHQAEK0/Z0b+HaNKewm39Vzpd16ZvSd4vAOksg5tXZeg1TD7HbgfBEOx
KgSpSRs2U7du6W3HCLCA75j+EqEwph+ern2EdJ0ToZ8JIsXJ6RQqIYW0rp02vTNjK5o56dKueddd
bL3pk46gS+Wpp6qt3pXZV/dtcnHHBuSOUWMIkFnGTakhepXa7g6m14NXKjQgNSTXnAC5viqrvkxd
5+4TuuQbt+y2k3KbNdqw9bP80U2Y60h3fM3n1tsawTMEnJEXiZBAHXQ7Q0mSu+sfsFy9bR4Vrxig
4s0Dwn/qEpwLE9NY20ncrurybVLace/hi9g3AxTbOjvmbRytbbV2vjiR/jWrHftdAe5P46QD7x8Z
WXQwfNda5Eher2mVQ3vNsn3fkoqbRreH87RtQNelmmksRj/1t6AkaIUZP4TTxEwX4T4F1es4OaS+
8RYY2a0/NE9Dh7uI7Xg/kIKbFk7ZlAvTqfRVg169b2m3XoxcmQFsYdH29W2XhS+uHt0p/eAtdHfE
8yQcb+zIPyDNwEbrIPMVcTKJMD0qguHoG+lrg1vpbIRvbN9rtB4AhZSsy8roUSIO5pWfUwSu0/nU
ldZJpTkO7wuJRBWtBXJCVzgX6jLK0y+Or6iL27Ad2MZVwAO+7e9qxT3HqldToVY2Q2oXq6JqEtrV
br5vu4UTofOW6dTouw6lu4aIBb1r3He+22xVXeWd1BRA5/kY2ma3T/Oq31//yy8jCBBjts6a/il0
8FKeNSVjHvtPavjqapO6Ts35McTCEIWHaJvLJwNIhHvf449ksg8ET0QUZv6nmSn/MK0zw2/3ifxR
TsluxmJmGxlorZSYk6bWsuwGTJXtcV71qRUi6Qay9WlMHO+uao1H5AfBxYJNAw8Ln2bGN7IDXgFp
76yUIAMRSngJXG1foZ8EFiQqVjVqE0mbB7vRG5slqjKXxgswejGRxU3q19Ea+40x++gsOO4mM3CD
nl1eM6RsY9l/Vc122iYO/qOAEs2s7Vd1OHGf3rmmxrQ0jEc0SSlPolIq8GQE0pX7zi3C2yQGLOyh
eqEFBa5XU/+Yllm8jIBsER+0de967zXB9Dm/I2v3b2ZLjwAp+t8cMTYBC7cah0QeVqMhrGAig1o9
1GUMXpA2/sYvqgcn9SFpl62zTXmaoNfqr646IFxbpUdvnm6s2vzh+e2lUyO6qZVxWwHAmgaoB3Nf
z8vaqp4i377XpyhZm15J0hA9GIOaL5wuRxXLN2hKOKjEGbNTIm9xdvT5tRz7eGOq6m3SqMDT0vMY
VN/8Kc0W4FsewirfxrplbzTFuw2IT5Wan/VAw10y2lcecum9qR9xbdr2E8SlEuev2WE/lS/yTGoM
dhxjhaFjCAoyhQZ8cF82XYn9h3mGxRNDtG9f8ij4JmrBDTqPahDcz/ljzSlkNXlE5BjWWD1MwcLb
j0oIP8cLcsyGegBs6njnJMkXpZ4FiNTeTKl2bLr0RktbJES3g9ZZwvxP6OSspwJ/zrRTT1OXf+tB
9wG6IMbokXObKnn14pczpN5NqqBj2HnetNR1fzukdwlGYa2ONRG6v5RidQi4RfCsDYq11Dpuf2hS
+h9pebTVAEmyJ8H75EPzkujuR2Z9k/rD1XswbVDrSt1FDCgVQhA8djVL0Kgaj2jSTyf29h/Ibr/Z
iami9la/d2gq16zo9YhKLtrf3bOLL8lSQVZ+5SIhgoAa9JrxW+9mL2VtvzotjFoHPLMf3/v6RC8k
qBa6Y8JTKhEuCsx0DUQ2AZ/mYhHVph9TcDv36PfBRcOSBRgndBysp4gkx1rzOOmtAhqmC7NxP1Q6
c0lrIvVKf88I47PZj0gBpRamIBaqKIb1kjgponbfzBTCVWeFzo2uZZuiqTB/IkOtTcBPMUJwyP/G
X3sOjXFo6uiqliFAeYU5k08QxkD8AzAl06CG2KiHsafVHphMNQSJYpOAzx5C04qgP7TOi9lW5VLR
yQhKFZG/KDwYCrEMq9VZcQ9ur60pE4tdG1KLEY+2syE3tdiGLGNF/zbaeC6NyjF0hvLWnwEk9Qh/
3pqd/9bGGT5FDZZJZpHcF+5tM3bNvWcqJ+pWAH+bEJMT3bWWGRgDikSb+FnXC1z16LUgiIP+rznd
6Jk6iwTe/2HqzJYbVbYt+kVE0DevQr0sy5Z7vxB2VZkekoSEhK+/Qz7nxr0Pm3BXtVUyZK5ca84x
wy3KfORA7jeot4+5d+5d9qbIM89+pR+BHYJNTIrjBDymGDUbqNonVfYCqhlavcVXsu5iOgYrOHvH
0HsRv2H7rGVLUi8vv9YdRpNBfQ+62TVmcR4i3ABRjiiLZMxFeDtZmjGez3/oq3Fkzx8YoLEtj4+M
W0QAi0JG+RvhuCW4IW9tT4in7RnRl8QrsB0tfS9TKrWOUFtvHo0dWNqTA8rLqRSBWMZXX5609WA5
NurW9tXrE2I2HeCkUl1RTnhMkJHoS2/j19iL+uptvEU8Zd2pdcx1MwH4g7opJvMMSrfYO0t6kXbx
o0Hvd47F7BBLAICbluDA5MB+zIy7w6Akj24iViKkrTeLGCge/NqcItmAXFDbO7VY7N44ynFIPQVO
sbVzta3bU24S6ozXS2HnIX9JtbQRJtwU0C7mjV0u5DlV1rjW0DimQNFUHP0Xoex3wZ+Jc3/+UING
gxNAxGq5uXIUMdz1Spwah9KSRDOCfhuT8XB07BOCm2bnKaETCrqXM1NNQj2KNuVJTC/kcIx+ixDU
Hf6MvnVXVjcXjTuiZNRBbFvUDZ6dGCubcXAzCkIP3rCroESai2dWkWuj63Gj5oVSwOiaY40xce/D
4MipGsCBVB5C3GAmstQX+GYCWh1zuU/c9qHNinTd+9N9brYZFGHdPVf5km+laOr7FuXjyeVPbtgX
4FDOQfXqmmjU7E4ccle/znNaEY+RkBji9RDUvLFf+2P+x5i6acMUwdGNdVi0FCRr+e2xCvzH3i4k
w9LhYHCgOvovrllyIhwEIJWmEBtRqx8fz/oqsPAPefUUIZ42rGodhdWyYu987XI73AyJc/WdSRHX
UF81+Oid4Rh3Vo+IS5Si2uh+aI/j7VLmiPB1j6ZOQx1fZSQtM2QntddTsouF/+J5oThqerjd2Oq1
TornqS3bJe7tC3UexU9Vv1aAXnbS0vt8njiyBIL014EBrlkFaexPPP1L0h5/L2bTiONYzl/Ownhk
Xj4cn7faS5Ge5wWJGrdLp+odJPYR58TybxkV0WBSo3YqEb/b406rSj3mvMPRwBw4qZ85U21nJ3/B
iB7XwrwsXtUc+g4fx+Ky/uRdCtweq1ot/DiYXAUI2vzEQOLd9bXFlJ0wgz7r/vKIgnpnsOIM9QuE
x03uzbBLjSfuoGgTiIx2Hsh1zlOs2XkV/NM9VgIK1yCuzXmKx759TWGSx6rF7DflJBaaBdWZCYF7
xR11Pwb5Lpjw+lPWPBhAxM/MN56U2dRAuuRB59qHdYsw1LyFZQVeHlB4bOXQiwdPsTB2Zo0hAWzZ
wyeOJcBl83CXEEqKrnphI1skvoqh3ZadnO7cxNhhoUYOxu0ds52QYVIZ9YNTd82DkTrweVOj2Pu1
T9nSn11OrIcy6UE6VAaQ2Q5LpyomkNc2ML/6s5FjRT4VYKEoD+SjbNvx3N4wHelgrqyimvalCBCK
DrlL38CPUyLAzol5KTgvrl3xDVh8p2qcLlXaOQ96XuyHMFwUMgdyu+cmejAKj//tbJ4VUw6HVQmz
Ng9W2Q9yDY69Xuki/Gr7BS8GQrOoQKkCfw0EESfDuPXSNRrCYl3m5rBtXIw0kfJQC6Yjlf68NQBi
AtnuSNYjYCERlH4aufmuh2vyyD8D/f1yG6D5OfYVfxj3on9OXJmdRk9/ebV5GRL/ie2b+YeY3ivD
MLaNlb9M1TQ9OpxZZ3NJ6QOBV8bN/9OzIMa13xq7wf8n+/RsS1XtdCbe7c4Se9uLfGDYFMuMAcW+
tMWaYnPkjpbq0ZV/TSvRB8tgnlOnN6pPt2t9LdHgYj9sZ3SD1v3kNXpTJwXzkiS82goH+NSxCFhh
D9D6xpDtui5dL4egkDVYJkjss+L8VPgk7001bzgu2Omm+Fuy+y7NsyN7hXOcUkLSiRuINM6lIYHx
TdlYxiBMoAmHLKK9ONTtG94/RZlp/YHHtxxlMM/HoOH04wkNyr0b37NbimTkogOBvrcOg/SdIGYi
wYPidZqN58iJ+u3kzum+7uZ9i0b/+Hspxgl7TPVZiVJ/+yMKxjQwdpXbekdbBh2RhMiUxy6f38qg
YdOXu4Gj9Ts+oE1t1kSthDRikiZw46p0jSe1sCcOL1kbNt+taSDEF0v7WAqfx9XLuBM76qiymi/B
LQZgLJNwk1+79NG3VXgNsunV83FBtWyFKI7bkwhC9TBrnpcpqO1XlTsUFWSxmS1Zum7l7eth+W5u
fyd0KgZ1XQT+3PbzlWmeqyVg+JvzKChDWN80h+izp3+qBIZfaU9B3PcSpJw/wU1Ri94bLf7pqIS2
uAQux8weGKHXIkZZEJ6y4V/LQQe7ICOdLxvwPFh9kezMkqILLIMJha4Y/Qebc+LDIH3/geHWvso3
k3QgCndeeq1vDl/iN7ZDTacwZmNxtzPPCU3fm6W8zK6hOaRX6Uu1Grv03OpA7NQYqudSUqXVRvgw
WfXFp2Owqi37I7P1tBrqr9yY9M4W7fcCShDLVY1+Yvw141T9tEryUWwrkymDnxQ2XJ4u0QywxxFo
pjeeReIPcLfJBE2HBmOyhdfJrovpbCxynID+ZM26IllpDdZkXBUdvrBFtgRTpgVqhohoEMVqEku3
sjZJEjnxXAfZOZyHYp3aXRFLyNJiCJt7pBXXll/JPpFGf24G678XVfrjwerDu8rFhD2NiLk6MZx/
LyjlHSqdFstK9ziOebXPRIRv9nbJ0Efi1Gobda7H8Amqb7Ps+9unTqPVmWdVnX8//b3UcIJMy7+T
I2MVgMf//YH/fARMpw6n9H6afc6Ylo1kK2n3pS6Z6tr5cinB/15yXdMY61IA6NOwXBzEhPdanCXx
fxcnrLrVAlVj//vpjDngUt/+EKbyY7k0y861w4es1NCGMOka94G/H/xqpsPS2qw0KRQLZwzHYzsl
1xxxZbEhCsHeWiUxBUbrQQavoXYHRWlfGqWsC+2RdW4zGSp4bk7AXhTJtfhKygbcjDeV6sQsE4v7
74e9RUptPreg+V2fJIE+GE65MGxBDhvyOwtjDl8xKifB8uC2Mbv3cIqaeTj9fvR/lyjgbGn0Hh5Q
w+hP1cydrhuxE+4sTmaTEdndRb2xnkU5rlITXMFqSX3ismuqHRxMFa2tGsQ4GnbqJ+20p2pU7WlY
UnH6/fT3UmYDVkHoH/tuxuuxDKWJSF8ept60oSQ/FlrP1ykVK8tZzJdFOd1zEXG6hpRQtPlD3pVo
4LudzPzlpQ1k8ewQ9BiLSlUvbtDMW6FxSoqiuyE60+tIqfeS+dmT2zbGva+y6mWqeeEeJ/WjNZi3
blh+JJySpK6ZVF8Nh2QbwZ9d1Uskz4EH1sKIlBsXJR2Uoco+bFOce/cyuPTJaH1la0T8crdgKz5U
DiytRbkkJne8WQIv3a2Sk7GLHwiKdfXudlkJuA/Bm+Evn8bgmldX42rJhovnPNip2uE67O7zNMle
VW2e8yx3iBFlSI/779Ut2Fq0fOui1L6XETk2ZRTEuYKEZcxMGkfnEBn40Wo/RAvVVE8jb9+TmZIT
wq79Zhnzfd20JM/4R7vK8l2UjdHdYJbXQYRqg1aVjNIl4PwhVqXfY4SR6UGRXMnZoYy2GB8BhxH0
lHlo6Vr7uLgk8xaya+OwBjbVMDMfHB62KQ02bYoOQkpyEOi7rtqc0gg69Yx3K6BA5TkEPcYBx1pO
RsAtFJmJQV2MlaurnrvQ+MKQfA5yj4Ie506WSbXXVoIX/RYQMQcsSIs3H7uBKApfvRae2UILJMuG
2+Sny9wXpUYgJzP9Y8/BY7YEdLtpCqVWMZ5DPvbIu2sm+gpN/8Pjb21jFLqQiuZ+NUZMtJbRag55
mn8R07wvg2CGiGLFOKy3gcfJLfCaMXYnvJ+mv7az5a/tO4TVOw3o6cTe83w8lp4tMRZlZ3NM2l2I
cm1VVRFJxkmDBVwnT4vMXdZV+YYj8L7kUJwhugkI7d4t/fgwFwEu8Nn4LKOCAiuFV47FfSOaaOtH
PC1JTip0K9q4X4oxHkRVbiLgy/CoRvyJorLX49gBiStttQlK5w/8m9d87G4mj4R1HrpxM2f4E8Qv
cK65S7vlzZbeSYb2/CTQvJTmTExxF7B1DU21Z7LEI9Gaa5kY4avLCEiQqJOKynhQ9fA8eTOncse4
eSBNk7ZxTuxuZmJpWSSx1eFOSuXEcghm9gF3OlH7r/zmhgGum/KiKOM4+iTHsWraz6U/BdxpTCX/
2E4DLs5wHirP1HelcNQ2N6D1YrPaNFkJaZ7jqQrz6tJ3yTkIIbOXTQ/PwOyz13lI4LjrhD0ycubN
7yQxnIiUtLrEP4owaU8LESMYqAwnLtOqOMy3yWLalfxOo2LaeY0QL44c8+1Y2wHBfHSbprB90RPl
u2pcl0VvbF9st24Pdko59/td186uonNg41YZVtTObl6idpJnJqU/v585buNekiW4x3uTrZson/dW
AszDQWa3y3S2HVU+v4hMZk8NW+/vZ0RGdfvIbxyWEiIrvFa/JHWVvlCg/X6iEug3IUs8grF/qU7u
BHVCPLRWEAeF+555jrHyP2Ups2PXApA2CcXx1nV3Y/E25BlKK3/N6Eyg7Ldwh0rvpYXDu46WjlEW
QpTmttAwpTAAmiOY75vu6mfACnE8G7HMxpcGim+zWIfSh6qqGVEy+aKOWRg2rtKAHscNsKL9nBQr
9q02igPRPHKbZCd8lT1zv5R5YzTnj16oik0tumT9+ykTVrEdOhpOPhE8O1UJxme3n/v9rvZcBJ05
x/XfT6MeuhVP/v2QmMtdn0x3eTa1abxgs3tIugfO9OVWA8bAE55hp0+BVfW5GB+GavoYrVweJ39W
OEMj9WDDyEGpxzFwmPr49+tWS7pNW0QOfkU6zr39NGLvy1CNsKeSF+K4d5kl/Es+VHLbjHrvZozt
VEHcBOj9ZwKHaR9XYPtIpsFjNezIDnbWox7Yk61shprzaddiK1wYqypi6SRMwqCpr+O8HYnUuTci
NtKAtPkhQIdI27e3G2NVOk9FzQyZtI2NFksSW4b9rKqJEY7nnYwvkair5mHtoT28lA4uQ5ryHCI7
kmkIUmzpvbXWHcf/GDYiVfMnLYno8nuR+JNCgXh+ovAifLMZD8NMO5T5dHFpkeq5nLATUUAhz6P6
IquOaAuX3lFIL2MczHPiiGGH6KjZdgvp7eCMxETOVtczYUimcDlAd6A3OgAlwqj6gufQQoXVD83e
mOlHUkJT7Mry1TOlzf+juQuT7mYZto+1neM/ZnGPPX/CONksd2bf28TwJMHZYgFYVYzk+nryT/1c
3FVWqLeDTvayKRZO6cWRDBFkC8U6d92LSELBe5f94G9/pnhRNwrTQEGzaaleAFRO58XBAs7Q0kpe
eei/0pIvTAOTTxnWtHgJ1DFoQRINgDNa33jYL0gSsCsUyTqoyr/kfp9y42kq1NXzzfswsblv9VZx
Y3FcojsyYeqWakctWPj9xES73oyS1MvRgZBQtHdyqgNYEP0zx+v7vKOzE1iv/i0WeyBo27fmr94q
0K3nWL/qfoIlGjXf0sgm3mdxsYM5+FP34SOb5EQxFqZEGzHc1zyeQ8Wo26gH/jONA47ojWvA2LKL
ijle9weFiftetA7Zt4OR71VBIpNSjEYnYnvy3r2G9vgRYXJhVzPoYPnmhmr23cn6LA5GSb+prPnN
0z4VsyImychBurGsR2VRbpQyjPW4mH/qpf8jbwmByiSvKUcmKIAKbEqz6MjgAgXglYRh2eldtIzf
Zu1KzHTLjAjFJUtiqrYuMkdLOtewXt4NRVrTUvhHx1RbhBAfVYtxpPNDht2Wf3GHFuW0rv7ONrOm
KeIF6JKkJWm/RxVoq3GyciJDbkPNyP5DcQ2ypv6yGuLSmqm4jLnLlDkghglpSTa7cRD2H6FkzUo+
fGEl8Vz4+ymbSYNnTYumfgU8i2Kw92jG2tS+fZ3QzqajJcHRJ+5WOIL3Z2QlVP4K+iuBjPqBFhHp
ZjkQhcwjFyFDYbBcPNCa67HA1h9NfxeLhzGxF7Yul3zSBOtiOARvdKL2Jfkvkr7eaGpN4rJL6HB5
MRzQAG2/xTge3YJnfqBEbpui+IOb9Zgn+PoN9tjKa0nbMEs2IpDHNgcX620ZLPBq1fAH5eNjnnRP
jeP5xJrnh/LW/BU1uS5FFVo83gAOkMm1q9kNMUERNJAXHNYdUbXr3iZKyTWc91K7CUiVPyY93jW6
qCc5Mx/KGDQN4UbI+o003LfSTN4HbqmEv6w1wR72WbryQ/1hkZBK99e8jKNLlBmp0lb7lo0GySKw
ZP44blRtopFeVVIt0P0UwBBp3JHteglasCVJK9+Tgh2eaZQ5o5+5vYBFhK+cQGu/ZLMS0UiZ2T+Z
VXvvIFXQ9F0ZTnGcpgPsw1UZvPyqqKJpt3m7LKqvUesTb9GlDzAOrH0AQlp3zGnD8sUfbTIPEVlE
o/MDOOa+y6pHHsP16EpK05IcA2rKdSU1M6EyP6TCuC9oQByjcTc4wSMAbpii1YBboaZpQNlROfU5
4NzdwDtlhPEBmYoQli6/NHooN0kafenhyW4aQqWjLFw7bNZj38iVK6hGIccUWVNtQhI3c6d/6WpW
9SqV2Sa9Gc/ym6hVeX9NNT1MtPzQN9ivIfo2TpAN6TxRwlpfcW/3NieflLc5PbsNN23feyABKdqW
QO4xDHwxx4eDSMSiRUk6Ff9uGhrF6GorGwMPBS30KKm2gmAi8heY7b/ndUL0RvjRyteMwfkmWqIU
k/wtpmv01uiyGdrqCfyhNbwU9CiG6TRXwiK+IGpQhtj/iKJJabdxwu2z1WDMXQzkBa6Kshh4goVo
nuqCqLzSE5zk2nINqOKPm5LeyISOZewR9YERhzCqiOLM4XUpGqiDj88MTURm0Q21KoXYSct0rUZn
E3SaUsMFnI4AYNOz3zHFyOM6JAAycDpvNYu52EzUh6ucTr1ZQ7ZpK8LJKrLRPY8OEPotX6DRYp76
ZXosTb7Sz3bZr4dwKqaVKyeixfyxg9NMdTPcOuEAHCfyRTfaYNOoQrs8ZawJO91a3i6RxbngvMRq
ELLilEG6h9SANqmzjrAZIUAb4YFhz0imyvw1mN5IfUQc4VIdF7+mwsqWg2Gl8s4d+L9HtPro7+jg
KGc/OBa8N51pMY+rfhKjVHfttBK3872fNCeTiLRjo+YDA/cMp04FqKQajqmXkdDo0ftvo6tlLgn5
MDQNVygey9jSJDo1qrg0U2UAOVAgr28f/V76OYTQYecmszVL4w/IMDo0PdNHcbtQVhrHyaNzng7E
rnmtSE+/3zDp6sbM1UEjG3eFw8pUwWjB3MRsPaqNkxv+gwbenwxdZZslcWpyeR+bKoIaYnrDmjm6
A8DeKI4JyiynS46Irv57CRdGSzJiCdKBYmjPsrRp5FDt8zBfGGBZTn9cDNUfw1CSUOWibr4pZNzb
hbb8fz8yeqLnopDYSxzepM12ayEjmru3idF0u/x+VHhle0zcemYrtL+LrvKPzDvgY4ry2zbNPbrx
OU5Dd6NyOzv1t8vvR1O/1ORf6r3OjOxkp21+inzX2BliPiRGnx5T92GRk1jTOXukaUiIaBS9Z1Ma
dis3Xbg2sJu3XVe+4T/Dd1rRbSx+vz2NBAp4TuWcFsxBe1v5d4XVWf/v0vqLccrdkzOw2C0sSttI
DPr0n4tl/O9Ht6/l8s7nl3TkHExX7fcnoNfok9B2uSvbENYrP1W2XnjMxtPvt9DA/P+/4fdrZke3
MxoGwhZzpGUJwXkXTKCwFo0igY1MQQfHA0pbNzD3iqR6aGvZrb1qQKrRgf8vzN75hgnMe1aWj+qW
oupN7OqGk/5AP3yvqsx415OHImjp/asIW2Rhwp/PU6dWppDFPgx0c5gImUJyOXkbNgzjOlJMx6Ix
iOqtjFd38XmRtnDvFDNEAyY0JO/1JMBE/Y5Mfy+/E1RG8tmRoX8ZUvePUgz7OinnuEGgeEaFsEAJ
5F9zDiHMwoKcd8ruh+Pvdwvpcx6p/MOs+xlC0+0nkqo0V6nRZ0y3JvsQht2ngack9jXno6w5j0GT
bcIeub0pwDioxTyGtnwPbWQDQUQYvWCGfibCFZtGivEJlweaBIT+qhTfmduGHOW9mxg4hznaFA86
Sdp16nvbvnf01g2tF8yuaPdQQBilWe3LEmGC8ClWjJwxhT11ERYm8dqRE4Fgp0U+k2f+qXA9FEqS
zYKxtsHUbp1iSaiW4bC01kK3Xm+CvPc2Vm/NqEoebmxCSoc0AUWGZoOjgEjvYajvhe/8pGqkkFQk
exRdiouQdM7EeHSKMgWxR4XH/OhQVtHZ5mBadOTHQi1f1oun322X/mATJie6iDtFNxJtNvl52RBP
aFvYviTBEoVCeSPod7hVrAv6wKCjV+TQMSfxlo1pL38GfwAt09sj8tHhTE1FYldKk11mC9EYPn7F
UbAy13ZPW1l8agtiZ6CZFWj3Z0lGYKrOS6HqGbUXOezsXtehXC5mbZ38ESgFasLWiRjHJBGZUeXV
SHi0khc6Nt8lskgxNJ9NC9ClzZxyXVjtbaW2f9zWAiKl18ijQHo1NROb/jFLp8PQScLeFZpmqS81
NDN+e1OM6QG6VTxZBGcy1fjb1HWMn9RmJglwTWvzEgaw8puB0y8kEMqMcQAZU/yFlZrHvezGp6B7
Tuz6omfn6FrJtG7rnv4Q81iL7ZDe5cftH8Ar8CD38F6VqQ26l/t4mvcj2DOGceo4AZxawnK3+M6F
24N/uVs+A6a59OZ0lQ27L/mCzKIcg1CCjkRUu3uDxUp8G0t2ZZV5rD0YKalaDVSuQiLhHDhTo0Ci
MmdMf8o0iMxquczEeqBac4L0bsnyme7M8g9MOjm7dYVM04KxJltwNksw7EH6rjv8IseWNc/sLSA3
BSHOY/jgMtJjTcZIaHcXV7T3fh8QgJnNsdMwMm778MyLw9Xj32t170or2IvU/jZC+cyedkbQHDXM
mxp1oPRuNo5pn7Ou+CfU8iKpUda5mHA7AqM2gf924ta6dg+dJR+rnA5flXX3NaSqdVaH+04wnfQB
lHjdwfWNcdtZ6XPq/ukX0UE7lEjdkn9Cmt+tNehV5M5X2pmQGUKKlqrdZqPvHDldVxwxlLq4Vnfp
m+GuKgkYM8zwLFuOdATfNkHDWTeklmXoFKwwc3KOVfU90ZwgI28a6XHnpzOCnQwI3Wi9LNlwEG04
EIKHOJSmnDugJ607FJc9aJZptKCZFlc6ig8c69aJi6F40tKL1UfuUf0ZYfWwKGuT4flFuz5xsPQ3
hiDudqkmoFG0HmhLcXqejmmaG38Jriut+qOiUYugKfiASfg3ZKyoc2Qqk90eTPplacFvGuOp3Io3
MlG3o4s8U42MANIi/xHmGSsH445F+it0owVdpBLlv728zxkhN3P1UlrZxSnRQzsWQnpblM/o9aoN
cR3BPqcJptL0WXjDTV3Z5Oy6PCKFqbdhE0Qov9J9OVvWJe+Ldu2M3ZE9unpWikEsNTijl/YL4q67
yfeuztN1qdLnodE0gfoko/uN3LFPGAPiePwS2vuenPaZSlSu57n/Hjz7w/LyS9vdIJ/V3pk4XKXF
iQCSiyv9u1KDXa4YulTNLU5+tj7zWoKgGF+TqfhgVgobb6DdO9fbgu0ciTk9n366TgLoVioAbP1l
wem3sqBNjvHiTfbIZAvjxLtDUjhbZ9BEzXroCiZP5E9Eqn3NOJzg/rY2HQvUkufugWHcp5xDe8Ws
/Ch7xhJvk01zr/bNMKY2/jsnPjl0fgvkornnUE/w802hUtNBm/UTTZu1MnFIZOIbUbmxU67/hvH4
zkwGiAoNB+qQrbt2T72tHlPtFgjxEjAj5Udi/SsbcMH1MgeszdEuJy11qW9aNQjPecb5tPFnjpsh
tSbD/1tknDL2tauPoSCudym8B9sfG45W6TkoGrRJJUICzCDXMPB+sFPIWE8a/lqei3t8BYy3NGzD
QF0Rov7rNdG3qmqZcs/X8fZLzcbpa+yJiYNZWsQcaCmrBlbPgg3YooVLV9w9i+YpuuEEPe/ddMDS
9VXwGBj9Q9fWoMhqCu3W9mOYr5+GSTJo1sDMy5zaQxWUv0j6duzJbRvfI/4gFbMgx0mwFFs36do6
LbR3GWt6oExUgVAheo+sk5dnC5LVJY0T5Q63zpW/qfyArHI2Yba/EFG1UERgzKxb6ZjtOz9BnZOs
m2p8a+eKwafu3uaAAty64eFxFpqU7y0pdUw5eT2OY60GOkacmsW0rfr5kDa0JBIveGfJ4WcSYCb5
nyxxUJ0wNemm5llxJ6xyvLrKnH/QsVHRE0lKBTsWvE6N5jqyUNKnYfYVZRTcQBcvJd1DO0yeymSg
8C3yB2QnhNSnNtiwhl3H7PW5bC4FPNpNkq+gPv2YxfC2zO1+bsmcrgQlpBX1lK13s1Z7X802lXzz
VjBvsJvis/MRehji1XbNfS1RHFXt+ObXzQsTeabttDsopVGZ+Mc05B8OBzU26Z5MhfDiMtA7h9HE
bhi3LpZjA4pBM+mtl0i5shLz3h7DHRHk2TMR905qdjgJyvu0fkhsdgWyz9qza7/73Zwddb1cAnP8
6zkh86SewbEdTGx5qOANiVtRdjL2HUA6i+IEnhMgo4z+OjGY21MuaZ42Z9gZ905S4twMQV7BOox6
ejYc5QiUKTCnE06YuObFzHlIU98I8HCPW9OrLvg0dujPjBXDWRJn0HLDzZVbm5W1rFg/DJzhq3IE
OUH3nokyuEbbFp9NWB/MAMBtlHrlATx+tmqRhXLPKSdhgrhLTWneTR2vS9K0mb0JVXdBC8rwN8Ms
kpMq/ynfVyfhZi8gY4e9MioTpZ3x4weXGbYY2GSJd6zstwLhHhpAisTJyTjD54z0+m47lN5bjW68
y1qcZTA3YahtQihonDiAyltjCcxrYnsZzPGUk0EHP1Z8G0xENnJEZgrg8pT4nPIzrVlO28KNa+3D
XhWfDAFPXsWU1HDs2CnQ/M8V5RS5AgQcr5nqJcK8Gr65tdISmGKLqBRyfdQ6cp2O3spqij/L7b2w
PQj8czbuo7e+I5zRA/pu0BJsFkaO9vQGGIXRgK3uoMbm1HENkl1DPszAerOU973wxF+Ho2lM+/jq
ZfaxJ7dgNTO5WWEqKQlm0y9jn72xTBrnLgufRptOtVf9NEkALvhoGJG30qr84JT1VpJnEbbhN4ry
i1kUzGF9TQ62rJ+7xf2ZxXJjSehLb4OvMev+TuYzeUqyE6i9g7W1ZEQ6IVwfPXGwkBEf2FznuIxE
cK6UpksdxVNCUO+gYSGlef/XljSwp2EcafcvTxJrF7COkJMc5XyePiPrG9mmR9C558Eh0sItPML0
bPdu6YDwwlfAPbhQqtyaUeHCHVAP2zpRP0FmcKdmLAuBS01pmcQ/6PbSNoG9Hvwb6hdkZYCIcQi6
emW4HXnFWCF507BCztkTG3dI4wOLTgsMeEZsGzT3qRM8QTetGYCLLxGKK+MVpOdieqTvjKw/8t69
YAKeJyqm/7fMTseM6Poly2miz5lXSUfgAGDdYUiyzYx+nqlihDYZ8G8fWSnHIX4jYproWw6C1mKt
N9bUDqjLoJZGfcNqY887t8b+gLB/XUjMPlY7fRWydGnMFybKigqQ5WA9WRRqGGo+52QhgWqgE0R5
P+BCozM241uDXszg7pMShkOBzQ7QkrC1VrW4E1FwF6XdvRxbhHFJ9dkI5Ja9tu5aQAd2ujXdKY/N
Rkerxg5fxsQ3T3lAdVcRKxzUZ+/WJsXXk2/K3AmgmK6lz25idGqieeXld8wq3rKJilH6nQ2+W20z
czqh7q3u0R/G+Tze2oETWgLSoPDbLWRrw0ECO+WuaLD9bY18Vdhy2Y8eCmRFrlmJPRE6H0OpsUV+
U6seYP4tYtEP+J0izqSx4700GEbEtIZN+m8IVRdTUKRbsjFWmpAR4baPlWu2G5ynz6YkUDXDLgck
l9OvjRsq7s1+Z0Nj3thqOLhmMa2DOb+MmXdy0vl/SDqv7VhxLYp+EWMICQS8Vk7O2S8M28cmiJzh
6++svo/dfbrbrgJph7XmKnZjL/Y5poGbgncNHxL/yxDMb2vTlyzuckoiFX177AeIuKrXbulvF1+P
69ZR9343GXQmw/dSMgTJPCbTpdVjsuqzdo22jWk6CiM3bNep5B4MQiCM1SK+2fLWuyxhszSLEVG/
2Bsr/pdyhGJnXZ5kkAS03Fd9NJJXrs9ZYoQLMv7nZKWXCRIEmNMT0Q1xqQi0jpO7xJvSPY/eTVhY
f12rl/1VYWRNqFy6qD/4iMz5JHlO0rG+LH7/XU8Lr+JST1xm1io1FnsPK8bHb9mbybNYN7Y8WkrX
hu1qsmlaLu3OjZ/dqQpXqbpWP8vCGKX9ptHLd7oEi699ZnhI0lYoVjFjRhXa6jA6dEZ/dmywLnGM
YpfKH0mdh1lwcXLrVGfOXyEc6L/Ld+UkOGjmEhwtujiHidQ6ivIYWqx4xhaYbqM665/mZHwdvBpo
OtckJ0UW8KAg3scrx79Ixs9aMw4eUbu4C0170TJ9mINzMfIraiOfJxSRgOlkgtCo++fnebQZBD9T
YPePuArwR3vRaxhCPs8m5yMrYmdNgNS4KYS/a8KJ42a+Gvwa8aHHJtulSweoRh+IrzxGFumiemZo
H9vyU2nz4TMUQy+wCzv1kxElv6I538+uLNB3r+JRml05FV9GxNuCnYeDbwmp0xzS2/urX/653jkB
/QaIPUlYEBxtHD2YXkKGyFXUHGDKgnCNhLt20+DcZ1rtghlK3NS9mDiMftADHYe5/gNSQO0wMyet
NXu/yMx79NIOrrD2u8pavqcxoIHAEnP2/RRDVVH1uy6wKH8QPeGAgzHR5+zRlO7kxknn+I4KESNs
KlZmem68VJ2zKsGr6WYHvw+B/vbh1RbDhR5MJVFonQZWgSArs7qHOoaM3i8lE3iLCKtxy897xLPR
PKR+vF6gld12KcJ94yz5Lik8djUxXdVQNaioutJsJ3z3zFOss5CI8TsrKPdu/S0ZuBtlNNJW4pry
kbvX9s66scpdUyKlLDr/r3Z1uw+65WPxPmjhcB5HaDeN6U9lwZrTqslrJ8av2YB9j3cYHN4ZxuIh
BLd9ptTa9UxJtr6mBB09f9r6nmORJ8DP2rpRhgTxJsmdZJM37UGF9oNCTbYqPShxUfKdBL46Nwkz
RsVCrSOEQNQ83ApPESqBOVlVS33KQACs2H6u0yBurxhjj3qO/+KIuAiIZIIJiNavxHW1CbmANjwr
q0UkLX2yIBGIwFvDo/KaGCqzmXw3pKksniLwx0ybDpMiziks5Lhm3XfQEWpK0vWmU5dlSGdVvOuZ
qyIO+cm8rtsk0TSv4gUdSS5xKamBqXvayGIvUzyYC2PuflzeZec+SpGxhSuy29Cp9ymjunU2ROkG
Q2p7jIP07AYc/ISEuLyzU7XSrjg4lkPhqdmUx9qaTm06kzqHc8uP6sPS+/IQFrG74VNl6mo1Aelq
EgFYUM7sOQhKcmNzdtA6o1ikIvCjmza6Rg0OE4znPvVP8Nlnu7+kDnvLyNRYliymhqF7JcjVDUxB
F1NVxelYdMtztIQA8gdaaOOV7zkBNES+FHclCvUGD/HB8Ts0uMa7p28u1uPw7Deu9+DW5mS5rOuT
CYnhVIDCZVg+Gjpq9o4ZovRKQLsCVZDCSBETaYGDZwBxWmvRkcqb6ORSBEi6+p4dp0jUzll6ulMe
g7W3YGiBuWTWfMk/dTq/6gEUYh/xHRbuSjs1G5ZofsiE3W9NNfRbbYXxUWfWyvXDcbt4vrXKzPCB
L36X20dlu+O+Hh6brBpwCLBkDKnxqMCAPjEocvEVq29+xA9VU/E4+JDE8ICy4dMfoo/CJaE51we6
XGUxqa2b/i8safw4/hAaJc6w1uaKytVPYWO6Z+FSHgW61Htt+We/qG6SUjqbvhGfzRIyQy6GeD0C
TdhPbvjRVILvw44+7StvYnIhDXjVYjMV4orsPVSsRUpR7IdHiKloI4ZXPfUUcz5iv1LtbZd8dtaW
eAQGhyFsnB+7jiE3fTDNeI0XseJJHIaryK5JjzmStVWTlDuE7YzXamapRWTjSQ0QL0QrO/dh6xf4
POKQlkMqgpRVHr7F3PZ8FVa51XX3aNfsHPKrpxwpPjfUcxAgycTXNG2ZQGe7xN05TGyZ5nmvk2oO
9WRmHstCbK3BPVB6TmvhMI3o4CPUEbqiBdvKuurcNwDWeLyNlxMfkh5sF2H9ELXJlmBNqvZIvVr5
lF4AEgWhfQhCAba0qNFTZ++js1SX1mtRBte8pg6ntnAS7p7gfdBwfkg8GjYjUVbUdN2yRo2GEq7O
j21W7nsxlTdTdZpBdqKpUtE+aPJlO9alZK+d7xgZA4IAj46ID0Izq7DjWOtntxne/Dx7b/KWHICC
6SMpc87Gw0xvZ/maN7Y6pdcBX+K67gYzSk8mwFjceEV/ntBvH3yWtme79D+j0aH1ZgG9dTiYi3Jj
hTYJ2uxBr5N6KqAKDaQI29cUek8RHHhUmlum3DA+2kOZk7RNaBHytvpJU7Ac2Lc0TERLeWbNgwQ2
xcxdoe1cVXkXE0OUfrUhhSoWRVS1LtVswLhiaQG8zYexGN+jXBL6CHcxy0Ib5pJfr2bBPKQT3rDy
A2GODgRwlhD9W5/Z1mGoGBDHRlyCoSK/XBfbwXguJAmKxjwVsCLKYMBKN6dPkzXf5014mTFUPHuj
/BKxpK5z0B66EuipN+Bcu/p2cMcPYvlTbcQsAsMck5/qwZZ+fJTrdAE14uGUjoMfK0ZsIW2OXbeY
7wlV646923ymyPkv6GKcwbubRqHPyXT053EDjoMBV26eke6YR3byAiBofG9iMvnmPETaIuYM8TIn
NMXAjZrmeEt7H+4qSnTCeHi7UgQ5uI7CXpYrd+rTm9gdv7UC3AFhXxwH4SIcQ2EcSwoup6xx2tva
2czWo6FOYlbOUzWRmbcn4/Uf0It/TYDstJ65r6cQMIUK+xVwmEtAYOZ+qa18BdaXWtWpbqbc2Ksh
aVIEBemGLpayaZgu/n1OZtqltmiY8nEQYF7dL0IYqYxkiO6jdncYgxYmvlG/Jn5eHjlKQ2ivnW5B
JzALgRjXo9oP9/SWvrdcTQbXHAkbckHTyFedMaEKWbCuurr/igQuiqRyd3H3HdV40Ke4PWqnebYK
gutlnHxFhXX0+iFkopE8L5N8zp1fofXJGaYfwoGjXUVBRY3KQL2x0J8YUMUZeTSZj9Yn6AsuifCc
L/oU5w72YIjioffSlvLYyPm5rP2HafiD+tAwz0BAmpd3IV0wpoVbu7c51d2QnEFaex45MqsrAixL
jDtTNr33aQkVHumAiBq2A5V02GI13pYcuocOq+LYMm1HNPzJoNi9bv5TC0In1c/W0Eocqp6yewjm
82Q7T1HCh6t77xyPYbwjR4BfN3f4Kj7E5GSHfmFNG0A5YIjGVqEBhocLdUWehMefi7dhy2dqm5ZV
vG//RV0erjDXhytPkpsdPtr5lUcYowATqqVMCVo2hFYEss7AHZPszGaGQ3mUmltnYqTJRLhz3IYR
Ndd473AwF0BVVuo7bJE6JUTPUAsBf1az2pQZBxNfLeTVh7CWOBKFa604yiyuxWFkkdVdlrJB1hxr
teYd+Fls6zlSRXG6/tAmSR/C2RqRrEJlqTyaNjcpMEzp0+ipBWWFe2c5NsdH3JG2PLzwx4YVeQu1
01U7PvhyG/Bku/7OXrx2lxbuT6azDdTrhUusomXB4J11pLQoNxh35ZIRB5OwEWr96Bbt71/bRBfK
TfqWfPlnqG9XaYQNKUgVI+2ufkz54XYkg52MGbnTOiaUrmiZixmgRFlGgayC1zzzxUlE1edVi8k3
uC5TwXpBzF9OSdDjVMzXvJU2WRWu96GCCoOiPz7IhEwqvLrxLmtSs0/htDRUlQiMxuzIHAOgnEX/
gIwSzWBDJOo0RLgzlpQ53WOA8qHPOF/8vM83nGyEcAg003ZGWo5ihfvQpgSK0BKurJwcNba6aHgO
ZW2TrZyv/Sj+IRrrPPnl9yxJj5wqh1eTjylve0AAy69Ewoe2qNlaGd2yT+fEh/LEVggoAjlDuJNc
lv4Tvyt+4jj2foma2U98smM6zdTD02/SIR606f1cCtjdPGqUPp1mDAOjd4lqhuzOzpJ0v35IOgGI
Qn9dtvy8Zbrco8k62S6pskuAkaKSbJGTGC2xQsWumX8Qhd5pHhhHsvGLGddAQVhIyfbd/AsQb+Pm
n9MQP5SKKfjgRe2G7ObvnoR3dFesVObQVPvRighoU8QYquw9jBpW/kUCVDd7MoODohtG1qGwgwOo
iBUQB28Nr6VAcKs+/MpHmMH9Hyn/14R9+Zlo7yt1YV0FRZifh3C5bXzgLqZODm2l3rM4vGmylve8
AGWTMehTkogb4b4O7asf8Rnh9fExGTWI+AM0rsFLOtnuYcJVsdemv1nq/l8bmc9llsBXYpsVpfjU
bDWBWrXrxeIsoZ531gX78JyEJ/AP7BDYwIS5Cfiz0GAq94xYnYRDT7yXw7s74XaBYHRuartekyVT
jLZNng0Bp5wUiGcLVo12EKyi0vvqS/lUL9NXLPNL2vA6uhbDNzUQ5jca55SaN2A0p26u3ysLH0w3
oCJ0RtRI8WMKFCjvWJx6nrkvq4IsrXC+N+2o0CqGzmrIE1r8rjvI2hC+PFdbh9sQGYaL0L2nwgyK
v7AOyyPUz9eWEo2zaz+r2Dt5jHPTxPx0w3WNQEW3FV7+QX4SDt+LrGJzt1TtLZv9j6XqbqdChRsT
kT19FW95pJjgmMd9XWsUnUwusXk5O3smqo4sm15VH0WWXh89xs8+YwtGy2/otJ/4seCjNvcJ+6ps
yBGooW+G/dNuhlLf8CZ9C/gUKFw9Chd6SaezT1m8fIQDb6XSqQOnIG7wGFT4D4cED8r0C497YW8V
8W2slJ/Eu7aa312dPV+1ukvg3kx+O691kn2P+G7WTv5cIX2wVRoeXD/nklH+RXMot76OD2SIYuJF
b8ay7E9LTrasYPV55Xv0UfEwLsgaoFeVRz3tpJ8N5zhnSo9Wdy+Y2CK/cF7bGNRDK4LXpLfCu2x6
qbycZ5leSubmuvizuk3r7x2HR5Yzf9djb2WyRbKcFfKfaopdXPfW2qGe2Ay1eu3DHnFnpyhcatR8
hNtfeAn5kGfyD9AsRlE/IZlkvOHGN4Sw17cGjgbSUG8d2zhkS8dmppq0pAsi31tn0E/3g4crXodd
g5BieVri8AuPitk1QXaTVPwTi+DUWHQnzF0lg7rpT9gVe2pwYVsTq2My5gDrRzr7KkxZDlAGTAK7
h6OR7QAvC2R6zNLwoubI29tx/DbYUFdmLHjXc6HlZp1QfWTviAs8ptPkFlVxxdHlM2fXdesQCQjV
IWfCTAgCKJhOeheiFxlnMM3UAcoMpbdt4Q7E3Y425zdSVpqj62fG8DV4C/oI7m7o0Nv1JTt5IgdS
R57qVj7x9L3IDPD8iEpFz4048zbAP/K+nK6PVk3R59v2rusbCuYoY3KnPma4ZWsJfNoE4yPRhLfE
AxBH+Z/puUv+ZL786SVfTmXDBR5KeXDl8FRyboXJdBWIUpzMg9a7zLtOFjy0eq4PS2cokfvaZn39
VSfR+Vwx6TeEeWc3BfPGsgiqKuXcEmm83C/MYIiZIsaL4tExdDJ9mZ38sUm2cHF8CyBLFd6OPqLq
krl1hEaMGalPoIWyXpzSQ2+mK7arcqMBUayqELU0TyPXiS1vCxe1jPGrjtmwPhZsByK0Ygq3wJak
L1Ygc33n2tanN7O+Wmq6Ufx4Ym0Do+QrQzyV1ji40fiocyyumLeAqxql7mpgILuqaUMh0DjHCQ0B
Kc9k6fVxTksVI0qTEx7ZmShxTJkt+uQB8XFfgP6ScbRVBYSlEhXtzkI5axfUDUNaLeSfN/FdAoDI
h61kXWmTsEHGTRahK2/AI9xKQr3QE5NJxKmC5Ljv/E11ncY2iJhKR/7MFTC+3Ifcil6rJi949V/l
kt3ZPe1RDx8KYgniJJcNaNt3RCSiRT0kiDRxLFjsE017K+v4ua9i65hiwO1paQdKzcm2d4gh4uOU
En5ZKJgqakJR2VTvXAuc29YmEaQt24q1gBO8VmX/GvTEFpbwhTBwX7ISVlOYJi9TVTChnp2DXW6d
ur1LSrAYMbL2uJKvju9fmF/kHEE3haLUjwZx6GN2TVZveJqDmK4T4xkLoZ2EqmyuwuXEcjlqW7Gb
JPoBTSuSh+rdCWy9qQr1OKUuaBwpL1bVf/Tu8BNGKOxglVxMGL+UmXGBdYyvZcpIxbi8mSgdvuK0
f1haxNtOX60HHn/TXxOjLXajPKqvJYXKFkPGqxWbS4THc01Q6Ht6NVba8sRZ9SAtNlKztG9a3RY7
nedPbeRvcCukQ77Pm2JvwU1cRdNw8dlkMwaJfwprvrPDuT0sWGeGwXssaVy3duefC53fmXL8brGh
913IqEF628C0ZFdWjH95QIjnJXHJJ7x5gxz4zvqC4cEroxD5CMe+MfnX1epnxuHBrsSTKjvGR6pi
eZkue93p5MAU4TZ2BdlKPbFxTKC1zm/kNB5Z4/NnEpdUeGlu+7Y5KXlw3PJvrKEm8TJB49GS3F2O
DloVGwwMYEozD3ufqdyqWbrbsGjgASVvjqiP6dgRIxC819Zv6U0AVpzF56s8jGC8JApHqr6S/tme
XvRs3agGYyYUHVXxG6FmidnThS3Tubmu14kf/eLfcnaRUz+Ulry/LrR0Tj2eoUumooNJM6JqWGCd
bHNLnIsBdqbjDA9LWi6ryn6oAt2tXIzMPQnxAQ0MCEX9PJOEik4Jciciuwe77D7m3GIhWjFBGeYw
+SCpGNcaAEwU11q+VrVFMTmmx3QJWMAv/byFcr/FfXaftAYvmCrbz9YU7C7i6co9XE7z4JO2jThA
FiW7ZQNk2bL9bz/x62M/28HDIFpsYtJ8tE0Hzdwx6JGvf9StxcaWuIFySRigYLaywqEdE95hQ+G0
dPvkNNPt0DPMQdh3GAClnQWm/KcgiU7FNDvvod+/iMl9mmXyqKVoD1GXYDacogpihDrEg+s/18ig
Lkke9IgmutNYVT0aK6hJs2WKW7vT4tFLkyf+5Pjh9TDbwq6S67x1G8zIVfHh298pjsg3ief0pHGq
b0b7WoIVNOOJ3XRnlFL7LI/1IyPO+35UxQfRLWiuwJfsWeyVHzQpG03Q7m0dJO91LOMHFNcIvQPv
RTK94kaRFEoe4acjmyCgLflHMsvgeu9UZ68MzJtgxDFf/692nzgHWdL+x3V1UY0bPEqWTewO8Qzb
M8NJBWeIMeRXxMJctr2kHHC5q3J/eYknLyDnvTw2HpowHJjxC7dPchBzUW3+/5dL5558gYTqv7/M
mjK4MSr46FhunCbP5OvUa+z7xfFOmfEbDKfW/Kg4Gxy/xJoCwHMPtoOEp/YtSRUMrBinTsBrVEXG
ewkyN32qyIqPm7q4mZPlr53rDRE968K66qYNQ7bRpt5XYQhd12CMv+73FEwJesfmagtIN4DqJq8l
FmcRH+6+q4tiY0VIM0qqCbBx9kpY8cmx+hli5LXyDbOPnEICAMq6HZrisbAPMm78u6j5wCAZXsfn
T4uZb6IszsDmoRAfGSCWokee5v3UTokzR+OErOctomYUDjn63zGwfyaE1jJghBbMJ2ZIL/IaZNnr
7Ffb06c1mdswHpg2o/QE80CnYA9swcddB+10Vcs42KBt+BL1jGrPU1QLJGLm+i2uy2Fv8CZBksK2
5EXX30N8d3q5+Kl1Hw3Wj2VNya4gkFKp/k3Ey1/pOa+jQQ9kD/VbKMo/k1SHfhYvNiz6tdHqXSES
XU+IPDvLcdikXcOVkIEHPUOdamjCFXCQYyWDf71Vz2uMfGPtJFceQL1qHPNl2cwIqYzjRFsrNZl6
K+v6iGDtve2nnyIIdxTSK9slTJZwp2ZrI1ZmAtCuAcQXGzLpT73rsGodfNA4KWwNZMh9g9LbwjzZ
WfulK/4FwoO16YS7MED7XyLBkPy8ofQvTZf8VOzcLKuhr8YxFZXFkakg/DbB7l3ph4yl7NosqKPV
lDAzB5hD3nmAPtUGMZU7yw5I9oMfoHghb3cJNO0FbpgsfhgoZc3SeOt0HCH2wqmK6jsVf9o+k22i
UxEhU2CvvFEfSgobqamNLZN/OpGDdzF3C2jWw8bL8ZOWCsxgz2QeGbR1dBz4rNZNdR2JX1UWNlSe
sfXWuB8Oy7iQVpjVgl4g8rHg43IlEMbtpi82Wv12sIOTdZColeF/Mdosiw0fPJ/tPB7ztrkUgAtT
nDvgN/r7NrPXigKoD+9ZjDwGzGvHSm1EE7IvKEOFlzx+WAwgucX6Fe3A3ZFt2r78iXwNVg8xf2eO
cu4ox65y8VkzRGoexoCKEivXXR1j3aNbeQqk9YmX+TCB7h0ZpYyobgiHhXmlxC5oI1K60+c6b+8c
ZhgQhp6T2L5J8FivQtvKaNGd5+s36yg0uMold1sgKRUFuCqBkD1F2wAbfE2Kc79iQPQ0+ZI01OJt
CPStG/gIW4qPDCHUOk/EYxLXR51P2OiDW8ctwO+kzw6kYVl7T3kLkrzVX4jTn0Lvoaq5jRjmih3I
qAUlZfvh+/MtmCpMo8TfLT1XKiRj7kL7DHlxzZmwTv2l2IJUWlak/m1BAb1BC/AXfh95ixEWha1c
Krhhkt8uQutia3FMC2zfqnrtMfw51kju3gISjW9w5ZuU6EzP/hJewiBVu0fpp1vane2Im3BlwmfR
PmWm/M2HfkZjpFjUZHciVrx3cr4JMr2K3OBFpRUQihbHIXWNT7m29l0d7Py5r0A88jz37QO1/l/e
SoBt9jKvW4sdvXTT23Y0Z55+4KXi1x3i6+5iIkjurvfwD0QMCSzs9XFO+inQRY6WdE1CK02EjG+j
Vm4dCREJgdN6AsiILaWU6j6GAUNzn5xSN2VxBZ+njQokLeqYx4Pi5iz3tux+DIQglFXMoFJevrpg
ENoTKhsH3mPuJ+/NxNWueYVWwKpmGqKK7QKig9Qq9l1JRvocYPsri0/8dS078f4yKki0emAFVsn2
geK3WXUvUiGU67xlPxm+s3E5uzbGXw4F1nohjN0wZXm0hBOusbpANB0iTvNpWQCLY2XGikfom7HO
nhfBaiA5mAEFY5g4sCHXHCGDM8Ek83jnKnYalGY4YE3/UmVVcUiBmIiseLQXG0JWMUbbRGSvmOPP
KaaCbwkWdTRxvok83rDFKn6jphl2vosGPWrZ3KnkFidkfet5XfI4eP5dWw53xARgWk/tH7rq4jQg
wiY2JoHdXgO6xOlzH7H8nxK9r0IsJFUYrA36rQFSw8YLrDPiTEhWfnK5EkhOVZ7J0zx77yJhzWiV
jNaEYFncZ1F+18bZSYzE/RZEOheBax6ViS5YaFh7u+yocGTtYye5uEFNJJtxQzCKTn1ICnpwGArV
g4fyIdGk9TYFwrOc2RsTHpSTtmcoP5IF/YYfhdSx7l4oa40y8ApRUTvsvN5NkZNdHlLdlAP+KXgz
NzCyTtNk5bdCMVtfNJY7e/oVYVUgb3W20DOuodKIYtlKd86CKNafvjx3oDmJvIEFCbLuulpAiADf
oKWBfRVn7j04vx0D4u9Jze3eoP286W0kHwa8N9RC9iLQtFZ4mFhIqsXn1wjrvRXe1sJFVzFvlhI/
pcddMFIqb0MHviR9KjymsaOgHiS7DvvJbapgX2benXEBjXD/b51y5JiPODkY+6w9iSDNy4NoVdRe
eVsP2T82gMkOcvXRqtL0Js+Kt1xx8XURnh06obXGTEuodf7tYVJrB07ovN5IPm782tV9B1t9LdBI
bGSKTSFzKe7CCanSTJIy5VP2WycBBp0JghpuuxuP9/vctT+5jdHaTgKO2JC2GtjvWn87CCcQyLV/
Vo0npvezl1Sa/jHNqkuZx9m9lzfAhYOk2tfk/tIoibupscQFZ1bDkMZ/kM3YP0wWErBZ1uVhmvei
jcZ1B/UpyNt/1gg7OvKaP39o8/vOm76BqCb3Vv1J/rpCFpEggsBSEzAwkCLNNo5zDQ7AY7Vd+Ftj
q/6STFDa1l6NKpLDN2MtiwbjlTOs3KGt+ZsymnUtvieYHVe9GMcV913hrdJhwdsZx79RHxBwHTZ3
U9o8FYvnnfriCrIKyvul5MTPlgVkp4VCT0XM/Ud768IbWlvWAFiC3fSADVTVFZT/JXxEk7+dlok3
Imze4uqftFkGN7J6DDwIPzU+THwVj4uBTFF45KvzRjznbE/ycEi3DbNCkeAEl2w72+4NWRPauBhV
RNCE+nqdvtTp8g7WGfGX3V8LzavPyaXMM+NRKVeusyp6UYMbPbTtBt0adh3mWCRRaWimLFo7GSCa
DW1JKybVoZzHEoMbogZ/Gptj0eXjO1LYbRWMyQtXfEZ0pPsK1WrjtdBaiyG65E1pHmvPr+5DFGCV
qytGtuwPvViYR+lW2XHoZh4KKHmP//3ZCGcxywI6vC67/e9vi+s/UxGZqW2+XP77FxtdjSDY5g1u
/JkL0/V2VtMC4ZiVfV/lFIceUwWLItTuBHWJk9336OjPNI23YEY+hjSGSRSPzqrw/Z9QWy2wE9Qf
wD3VOqxFtQPO++VlOSfobSIKzRjdhi0m2+ltGdm8NZgPSYt+MoGM9uVk2WvjmmznMgfptTwJTV5R
N0R7m8Pk1FgDHQLEsTmDu10MLHvCQHwCrAPKNHSvY5kJ2HjptJtK767IHkf83p4V3JpEb8tSBByQ
0capxHc+/cjyvu77alN6UUAvUt/5fq83HFEwlK1t1HaoKNLrvmlmiO4hjwTVG/zk/gPKkm2W+uY9
acEejGyoJyyqxBlkh4L7K+ziU1SV9hf/ugAvxxQmUP3ZCC0RXBXWKYIa56tx00IHYihpUcEwcC7A
KPVjLdDv995pcFjKdREoycQDJbZ0+hG0fHHfT6l4VeW/Gr3QPpcjXveyfxtiU12mlOi3fEJ1Qmq2
0xCaUkd1sK1KcWkkowj2GEzUc/M+5Gl77kjzfFDKq/iGOe4rdLa+Ta0UzDVsEskGQXsVaP9yvQg4
HFwS36R1c6/7/2RAaRoYvPplY3/pLGVFxk1pwrcuLgwwvyZ6sZX/I4v2rYKRv21aj88z/1IE1q+U
uuKQ8k3otrTIxYABNR3f9cwePqjkCrAUmK5F3bQif2iCp2ww+dGR2CUzN29eVOUw++ffJa3tNMZY
fmqZwJ/KEROX+M9WzqQoK1L3ZUReA6kLuidoz10fcaL5quwvQ/LuJ+6fJReFkQ81FNv2LUyRiwdd
Do7hgKEy2SP74HVoU/dhGflkrqs+q7QmMHrVyrcVnuqyuB+KJOaK8p6rYPZ+c/tq4siz+xxlGVWI
dS95z3YYWd5VGT8PVGioJ0dOKFZp206xa7K1fULDdU5s/T2hN1uRCUO/MqTPsEje04olicG3vmJ7
FG0zwWVlV+15LDCmWJLZNRkvMS8CPoZ/smdLw4PEBOcLedp0aw/iK0EHcrEDedNpSvUFNBeHJtAe
d8H97I0Rk9fkndSOmpAcBDEJy9xgia8kMLb5DqimdZOzQWuWu4rybGMtRJip1N+BaOBzBTy6tmUB
hLtPdvVQj9Qmdoi7JWg2tF4D1bB3sg06n8KuP0U7/+EDREge5zvT0q334B9qeRYktVxsPGPMFP4c
RpsYX1iX+o3zaIAM0aoUfNtMhVdu4H0PPwvS/qMzKMB+Q7XtCOnBtBdV+xDl6yr228eqbts3D0LM
NOrncGmfdD0EOHjEvoQFv1mc2zkahmPjFvG9Fgi0IzyJ4OnLYOc28g6RVElZyfcPPoKdHZwPIuIj
TRN7hc72nnb5KBUpwP1TyFoKp2T3z3J0uCtImHeu6FmMc2cvo8IWjflEXdTsZUVyK0q4lXJaTiBb
YwsN/jldgNc5q/sDw/FsOysqhZK5+85RnctjDvQnQWq/q9ycWJaA7Xza+A9O2jRb3XYIG3ksU5+w
A6/BmNAPuQbFlEGRRnvrt+IgvZvaxqxdko2CbuxpbC1nuwhzC3rwNU8Y/rKP9896GpN9NMavBrsl
Ay9Ji5niqMmmCphQjiMVswyiPw7z1P4G4kmcS0WiXYJwlyUlVmpDp8Ce61eGNcHcgWbPUSKOQ5EE
EdBRXznGqkkzDeqUeAbH8NjGznOExRL9jH/IKu/NNRNS5Iyp8TQBZWzAo/GHEQSFur0Rn694brOd
DJMdGQxnm9HFQToObhVQGXXcvYTx/8g7k+bIjXTL/pWyWjeqMcNh9qoWDCACMXHOgdzAqFQm5nnG
r+/jlGRiMmlkv9fLXkhVTKYCEQiH+zfc79xyv7bFtrHHJ3cAF4mlBNjxIbqOIswgBdsyMYQm1ttp
THcFdbgm0oOmsY+t1p4ZroNZzMhdSprUdqSYxVeheah0XRRm3aGHTLNJk/ZHrKLiHGXuEcU3lpt7
YzdDICyRWdgNcBPYiHszNK6WmM7i1HqWnKTu0jhHZdDN/tgiGaFHDjbajzX0041T4taB6bnVfbM0
rfEWtfxq5l3zVC3hfhUqlmAN0Frwjn2Hmq5Mp3sMl6uuln4Z11gpWohlolNbV0+LwRiayyRJ2B0p
2n8VQr2kCYkDIJYNg2s9aCMBZmuNRxzPbkXo3A6gpVuNlYM7+2M7xPeOnT2FprvlLPanYXoq0tQ4
EePdQsn2wydcvT9HixwPmeYHQEkgWpbom9FVMu69CysAarMBEQsinjvUn4q6/B4qPVMuzOEaLId0
RlyqQRhxGW4htzWe0BhSBCsqv1YtBRoxK69CktDH7r6tTdOnik9G3HRbIVjb9WgZ0iICit7QHTI7
vQZc3tD7Cj8ziJqcaM/6E0Wxo7pYInCyntkavIJCOrUbNUr2OPvcGHKcvWMReY2lXBUUxUp3/qZ1
M3S4L2pnIXpvGqoNueUD7TX5+i8NdMebtoZ9WRYl2M55fNLTwZf0NDDo1femXT81hJRpVJ01FLkX
EWCLjlnfuZ7O2gKePN475DEcjgxd9MUdAVwSzFXOVBEJbarGrl/Srt7QyJ0+mXmM6JQ9p2aKKGqx
znYZws/sItvohkDiXKAKHlrkwxrCB6KEyKAxiNCgvWjR8CUrRZChnoM8h3L4XCBb0Aqyt9O/7kzU
lmF0PbTpSlN1RrGGNZMz0NdzaRTSSuT4iwyU6CgL9f2Kw4IfCw5rqig/THs9FKJtfs+lJRSdq6aw
ui9VUpf7bOyY8hppeLcFOuWIzMC0oqfCtfoHK4zpoeuuco8Igtg4rutdgnbzYpTDBYQ5odea4ymU
YgKiI+x+WDoEkhQXwywGQeAwq9P09Z3F3Lu/oBS9gvlw/bxyak5a+B4/3Gr+nOeMu8BbYbyDCGJU
aYCjZ0yvVYKUy2hEdQNzU9PtG5wCqH8ptXMy9ArqJtTnJMzuMyvutnlT0JYk0KEy1VO2WejWh04C
bE6QCKUrj23bR5d17oJ20rpgqmq87YxNzoOyobUbeZS8ofd2eErrqnZQk1sqNgMcp7K6ASKo7xZl
SIDUVKCUUXt7ttOXe3elLNs46sMCafe7KoCQ942GZw3YTHqG+Nfi7WoymS7N0qh+9vltl483kflZ
Kx3ty7R84ck+jtYIFbJVtGCKrB9lKgBnrF5nlujcHMGuFf6OthxoortFwOOp7lXjjrd6Wpqero8F
hjl3UUUVF29ZFGKwMMfFAK+jzJ9TGsk0iZhbKaVxdkowqW0EKKiqYVI3ljzJPmnwD52Gy65bMCPq
MnSQGtL4dlYuJnOb1MwydLrJCKDLXlajfKZgQas+ohSlNsAlFGPGJFvLn+C5bLpKfIp7RvuHhbxG
Y7C1z0qmd/DHpTfR3jQ2VSeaonfmkHytVFygyH6tYBjXI3PmyOnC9WbKms+A6W4XgRI6nc99CDbC
mqD2u0m5QCADXmQY7tdiaw0wHfolfWorRF1K94nWMj3wBLE6qywoUVas8ddFa/IzUlymInTgBorz
ua+vV9yeD1axsNeB3BwYGt06KVPLTD/nXdQf3DJVD9nIkxO2PRNcjmpuU1qsUJ20fZf1LKoIpZeT
riKI3DlCmsTNNMaE5l8MciTjjBgseBtOiTlOqDzqRWN7BB/6xnIY4WcjXyJmM5zolrx8OlR2fc2Q
51gUA1XomLGiRb0vkIYnIbsB8+aXVT1+s2b704BS7sKp+mKzZtgK0kydXYZtRvXbwmigWmmfy/Yb
iJ7Ped1Q9TBMv7bDp2iZMchLuOIwtFctqqU5z77E+W4iXTWi4hg5KJtwkkPaIkV2qXWJRooZenP4
nNHlR7DDiLdBwZymaLvvwEs2jWFv1K44gyR+LKzqGA0Vop+1x5IvsRhxnZi00ZBptXF/Gc8jPeDm
VIfWbYMToamqaP+7BG5eRKMUGiGsW5RndCcoifVDfC1WfRe32IbEScQg2Imhk8OYCjDbejztMQbW
DimPGOLwNjoYTVn5gk7SKe9MktB6bu40GHBobzNMHix350QhI/4GchfmexnjQKkRFph9qyNDeLNK
8loc43Y5JD3mG/R8tJ0+LVyG70NL3XOipURMGXlOuTI0KAqVMnE7efQdcMWp6WTF5MNJBVY0bxev
Uu6NaYabV+UX9kqkaoBi9ZxV8RenWjxorg3DRsWmiIBAh2maUyZDWqE7xBjDyv2IucG9uA777MQU
qH05tlrACRjvhi75MiFpmuf6mKwtY7Q0sOx2fKhi5A6jIWjRu3ycor1uRg7LaRUn5AA8rNmK2+iU
360Ca6R4fHhmtCMNnjYJnwb534mQk4nb0b0YZuw3xVoFdpH/xsRqC7cxYudxMPtjjObsUuYWzdDi
hhNq2y6JlI2hM9bRxxEfFcoSz7iyD8Ou3Tjt8E1EKRpB1UVER3ucQm7Y+7NRAyOhsogfZXOweFbu
ugoCHEWm9Cy4K4g7EfVwi2un+oGgl1qbFn5J7PzLXDDOhnKQOeGVzGHVGJJt2XOiFXrGWCLLiCIy
SxyYJm60N7UZbIsByIJjfxqToQ2YlM32LfzcrRkN1he3HhFXZOpviyMLfiKcrxoh6lPWGZRX9FX9
Tf1ix1iodsZkeT1Kxn2VxHDb3fmzVp+QoMxfIIJBwurjnmeIHxllwg/UMrPt84/WTLEBUDc+4KFt
7idY9axMVF5j+2T3k3L++1+xav/5I/1o9gfDnnd//9nff8+eC7S5KmU5Cw7gevH8G8allHPX85X3
y8Pzn1gihzg0JVju0a63M6RjdkRRSskbgSCglIsKNL+OQeGLf6UYDr74Uf72+e9FmS55LIDl0ErA
7cbevW2M3Tr2kuNoIu+FZrNp2my5N2cyAuD5E1J6DaVrN1OHNUvnyD4d7rWMMfnMRLYzS1769LXF
A0miqo0LW0/u2yi/XRktAoOjUfOfZEZQR187Y+hpghg/1rUG4JQ2y2FdmaJDILUclkIaATqT1LqJ
4mx2GVMYE2XHmm4QpRtQKgwGEOPFpEpFzdRRG8MewObAMS6RlH6vrfhbDn2P7Lj0lVbZLVJot5Ro
NYSY4KdQZt6E47Ce4zjxh0qKnZM7Dg1nq+PH0FdAsAesMtRuOM9VTU30wmk/JXU6eLmCLf3auE9h
HbTU1WnPJTpuA/13NZnveFru4qK+nxrtrpjcO3WFTFQzpRVOyVcmTtB4YCQX64TPBuiLZPmtqCnN
WfX3ogLIW0PVqqubxCbLXHiJcHBox4aXakaAUECA6QAdtKhjianFvte0mTACWlmvfLHN+QyzmDRg
mp/6VNsqqfE5Fe4JEnYXDMK614zhQosTZtosnOjgP/t2jDdrjjjEtBFhTChgDLpAfW1/HzMg9Fgg
oFjchmriHuU7EV3+GxVKVAkD2WebRr3PjDlKmXYBKhznt2os54O0JiiIrwD6HRh/4GQYH42Y9bGk
OriG2oYjwXBUTVtQu9Yg9BhUbccwfOoShsVzbAx8ICxQhb+O+XpHl6q5KIQOwMauuQ+662VD/dAw
c70QFHqNyyuPhvTCiRnvUFrrSlXmG4YoDFYmAw9KMten538R7xq5V8Z2YAil2FerXZ8a+S8Bou7w
3zcR/3+xB3/pDv6f3ffq8qn43v3XT6bh//n5x+6Pn6PvlffUP/30A75OEABusGtbbr/j2Nj/5794
/T//5v/tL//0/b5f6u///ue3aih7+WoR4r2fLMEt9V0TccgBgEv/8TlhEy//wWDcU/l798sL/Gkq
bpv/gi1gEI8xxcTUm4Fj91+m4ua/hKXqFp7hhkWcZmFFXlZtH//7n5r4l2Pi7qRqQJCpaxj8qqNg
88evDCq8umCSynYtQzP++detuP7DKZy7+Met+fPnfyCavYbH3Xe8MObkLwzFsTazhM1BwwsZNnOT
usnvvz3dIuWXf/t/mfbYgyQFjI175CMzgN/nyQEcjyw+Mbxk1r4ZlX5GoxYoY/056ZrbF7fujes7
b11eqIZgK7V125V+5y8uTxfXxdEjC9HJRFD07X2nG4dS4M/cCs6l8Or9y4m3Pq5rUKkU3FWhc/N+
ul7c232K6MOFPWneduhX0pyQwD2UXcvwcsG0d0kaDvTAogeMdVpXdjtnCQM0i+d1NI6qpp8ADVzW
engP5eg2R+sYrTpwzdafbO2cV/G+/7Jk9l701mXbnroWSBhuanPDQGTu7EWBr3WYBAudBjrATCm0
p4jKVYKfmq4EQ597SXJws6vZWb+FjPEKsgfZDTpZBp6QehqksbOXf11ndsFx1C2zjDt3anysNA4W
g0kj86J6tIf7yjxnc+vg/9ZH+0rLb/pVubLSImjqEK1Ziwc2fQONVxr6XeOYhyz+2gFBgR9+lC/a
OfrRpMipLuLHErf++1/FW9+8a+q6YQubxafJ37/45jVhDR1IBTp45WVtorXP4EZ2p1DhyG21zf/k
Ypbt6MJAUSterXJlLLPKHi323aXxXbfdgZyjBHpMssYLi9h7/2r6m6vMtnVEUawx8XpVIzu0gBZr
LlaWzm4V457Pj21BBW/qoBiIN6hnbukvr9EZhW9QOOqxZwRfCdcvUY9UsAGcZbnLN/RE58VEAuC6
Pwb1o4eBPeSXR9+lyOzatmrYrit//+IbiMO4skp3cb2lYiyH5ZK3zn1pxZfWWjx8cEcstrlfLyZU
lbjbcSxA3j9fjDq0GTo5F8vt4tqmjVx3VuBOFpQ3ctds8Si4AsGdfPhflKumy0HdQe+7Mngol2WC
sAXHCk4Q9Y9rA1BTXcP9nNJD12FggPzMtIJsXHbhOB6pyR8p23hm9T1rIgkECqRhnC2VHPO8cZHz
CS40rPw1VLpji1mZwHcoj3eEt1h/VBfrsHo6qVak4WkZxjsxTEyOIoefRt8KUbVEKP+7xYvn2G/6
iPDM2giwVz2KezX7OugL/FrjgEnHtm2SAyVRX52fGvMBWfCmpu6fKfOu5sWyEgDHGvv6gt80M1Oj
lgdLaaH7zL18in26qkeAJ5sZdnjLHcodqJGOGawErEbd7zOX+gfUDycCdUK5NEq+uMrNXD+ilPHT
/jGMYl+Snh1mpMJLmyEDpFt0S2IfbhzgWkRp3bzNKOxiyK4AchEDthpoUsB73eplvAur8GQ7A7kg
vt70WeXHiZh76PFnmnCbLA2MlBlknRrGQ9ZA16AMxkHXR1+jxb21eVWsdMCz06EdYz5yESgDryQR
YbPiMw/MyNLoryaODM7iZdOTPmjoQPJYv9TMAUlKCiEBe9JTqEuBYQ9LfKqOdErgpTn5NSNlcAyo
3F9gU15tLAvqewFyucaNij5rAeZf0MaDG4NN+IaGDlowC3cO5OjYfdXcD2WMfAZHgxmc/1oo2yKx
NvIbSPnzHMSCIJMzk2GflOkmGrC4reIDjICTpkyXeTZfippvimQclrTn0ozSaGUhYq7aqz4Pn+2i
ooZFU2MfCmkqMhnLZo8fKhagnSDwGn9r+d7sAZU8sIuU243QxB8YtMYvvhrFp7pHwhnjC6hmnBoG
87TcP/HDjXJApaMf01yT6QDaIn+QI6/RCGIAD+noGCbDUamkMBvnSZdSMt8diKi7tZwumaq9Fu2V
riWHrnbuJpCvC19C11OLT/o9QiBffjKRq16nzB4Tjzv80RESwjlbLp2FKV41DrTkusJxLYmsg+5A
qK4XDxsiLxmMA45KWOn0pLQAFNto9/6G8svpQbBim5YGHowdjEDp5+1Ed2rb6eAXe2o9HtuIqqee
n6IMrgj6NnmzP7jcL3ulvJ6lq6brUFzUXp9Wq3BYkarCIIulfks7/Zvbtk/DlN9Q4t2CS6ZEDF9A
D2mKNVcxX4U9uyenSjdgcPGXsw6oCEvDvHRtOjIanRdcCjcxj+IMt8NiXkBJVuqkgJxE9mCy79WI
XgXPY6j+SBDzYiV8gaKjr9azoplBq3Z7RWARpppSh4ZJO2W6TiLHzUA+2KMDCbc4yu9jZE1EoRkg
RUEpTD+tfOyZQIVRcZyVH3GNz9Wcnwzw+UzF7zpQZTnogAw1TNZfCxoXqRpR/7GCGKV2MW5cdhuG
o38DG3UIhfZNFczdgEjgVTzovButcU/v33xdBoF/hLL73//9T2LU55vPMarZjiaE9Tpo6xZ4UQk3
X95o8ldwVusOIUgV9p9cEBmys63X865X8muNLjoWgedo5ySF1wCUZd+HWpVeJOTZmYEtfGuescLa
Ma38QTCrWW+8U8PRWZO6Y7NK9FenHMz2lF5G4XpDOx6dRmHOYtqqdXoow63eLFvMY89MBZ/Kad3x
wIBaZigCMiTU1Kt0Fp8MjD/S4qar+ys3h78lEM0SpFHwOKZT6Mt9yYqxckbwkTZsD45zx6r0wQF6
Ilp28s9mgJhRs6VptXl+Jtj4c1BIQ5cFDHUcdDM5NAMipgHGhvUbvDROg+ZKB52cAzrvaWADg98p
YPsLXfBt5xdLax70TEE2GtB02KLd2jNhOx7lHoZyMOyy89yv9OzjGxsnBqYs97k+7doBGQvbiJub
QZ1PO9isPnTOI/a3G4u2hylAZPXRzmjX3VBxfsa5F9ucqcgq3YWJv4WCPjaLzHUpQL5DTK0q1Auq
1cGPzU8OYMvIaHfG6LuouDsGGRw9ulN08zzEJocoP7MkZfxQmoqfYpq6uphDhtLBB4kurCv50kx7
+DI6IP/AadcIcsXxVsYRhvxsOelNwn0QWXxIcAylObSNwOfE5gWT/YEFODVfVs+psgDILFt3zKSG
dVbY7MwYc0uovlU7X84pBpR6emMa7pcqap/irLq2tHGj7I0RBCiVUvS1kXwLxXyZqiO+5FgmtONl
xID++0+SXH6/PEiqQ+Kj2iSVxqtsC92J2RTYvXmh/riY0KyQ3hBpBB9cxX3rMobGFYTQNFeVv38R
WAKuSGGssTlr2ugr3PjJMpmPw6CDDj9nwa1VJIee61qom7uJB5l9w4EmiJAWA9ppK88St6x41lVv
wu8x4newHOm6gBSJ7E9RXG7q5QdTPXioFEFfY++bxDtTU7ZO/GCmnwcz/Lxg6YTPJIc7w29WfkJC
6ccT05WTeVhUKCdae5XyZhge9DvgFhoXrQGcFGx/FdrEWQ19+Xdx+N41E4RKAgN5pNOPuNawaVEy
Smb0mN6/eeZb3xG6Zsd4zvBd61VeNJo0WTXKgx4jBicHGwmxFKdMTw/wBzYqjImpAANEw6Sr+Qdk
GPL01KETKsOcntbuuI1d4yw/CaNbl5mbPYZxgUgv9oc02a7jJa3JvdPDnXIgfrMlTG5ONzf2rWTd
jbnh6/W+YhLUjjid0mUH339nM6itQuACen+ZMYWsq3yRE/EIfgLyAHj/Hti/JAts+JDEVFMF0EK1
4/Xp3k/II8raBfeW7C1mrEFduoL9LqUtBpzClls70J5ElU7n7IduzNBstMuQbMXkFDJuGx0raEf6
c/1XuRHDsbqwIus8LxYENGJWiK1UAGEG8BIjL73wv4wb4SrqLzk+jeX3hNZlCPNNB8TviA5YBpv1
DNB8yr1pVJi6JNqJMlTThMXEcB1aTzTrZn7BJM+ux61aRT5fmgPacW5fvnqNgmFnW1xgtDPFFGYF
1kHDNlpIw8F2QPfeTC32wuDYscPZF/OIPFD9KDl9K3RiOzcd27FcDcXbz09n7gC1RKnsekpaXteQ
Jrtk2lpsxL1mI370XDFwk1fPbYoASMONs8CQnLHnxbPChX6fi7sJOIwFhTrCdAGGIHkSN190hLRA
iiaCAbt8lJuv/NzvL423ng6DHQXiFS12zZQr58XWgr91nFgipWqQRH6BEYwuZm/u3Q9OclkPeL1R
8gxSmSM3Jo1/VS9o8SuaO42NUsM0PMf6OnTTx/c/ifZWSAmeUHUJcDTHdWUR4cVHUVz6EjNejkAC
AU2wDFWFjWYxKAmQy2bJoSJEFATaLc+m2rApsZkJngSFsRPTNM/MyH1wd99aGi/f0qvzoax5s0PI
WwJ6sG/hN00REmrbPuG0TQls9D+4BTJwe32bqTlqpkNp1LbsV7fZspsI/FcE1K+Kb81x2mZRthl7
dqos8mVk3NTltUGsoI7jFnMrCgYpBtrmB3vuc9Xv1/fhqppLnGsY6qv9hpKRNhZjiH8n+fyoFN4M
UEpG80lDHEnbLyfGRbtQUnvH1pyAo0bOu3//bujyKr+8C1M3LctA0kGt6ucFUSnSMHt0hYdCa0/n
PYgxo62oNLjuBPNXpqVykfC/nEAmk7RqOuzlUymjf6Ua9mX32I2jL6N9uXmjIPzgRr11sJsv3qH8
Pl8s2barcYECX0nNzAfYdbWgp666r0uNXmSglJPTziLZff++aPJzv74v1G/YsqiSU0x/tWHFS4Mt
MWEt4gFEVgXmNRROzOY4yJzVyU7yGwnZ9UNMM1B5yRjs/Xfw1sd2NEcGTLqjaeqrTQerUACYKR+b
RvfvGrUDHao24JtA3vjaHjl/CETM/KOd2njr+XB0lfK8rjIc5LyKBSZIFiZtOrCnskiDyc+oxX6n
pgcZfyzmsInT6FZuGwN8/skaodpIKcwGgjKC3gBLZsQOm8xfK/1aJqpuUTxUrGF7YIU4xal1WWgs
d7iTDBcmHg3j2+eQVnC6Tcc+Aqwj8geNyVuAhTjNA81U9znbrkBxEnXokfhHFs9kkqiQS/ZZv494
iDIyT2UB5kDUl8UjY51bou8LA/pXwSzRCudWPmMpdbMJexKZpM7g0/Vqi+/QhS2DFTIoWT8zKYz2
HMwylSu0bi9DIYPFXw/lfmlPBllESPzf9gxb1sQ+HGphr3yarewRXdnhuX6oh7cy1pZhp0LQY6aQ
N4j2yDAmIBzpKAM+5vEpfxK4b8Jo3F22YHMKZlum5DIcHuX+U6WeAv12iUiiuH7qQvtKt7CEDmPS
7SN79hqCA1knU3jBFoMiVA4ydli1xZO1FSZ5NypsmKnzZeafkQPKiZhyOC0d4kpqgKh6a/Mg03/7
nkE8JuiywJ7EiSm5jW5T11eMYBnJugYCPEAhI+ksbpdaQpmqv685JwbQk2AxdnVrYz0LssIia2wY
C3ZGX0YiAOYOOoVLO/sdhjfq5BAN97qj6b5NWV99wWKgskcwjhAbdYjxg/6/J/8rm+0fFtq+MK9k
uj/QNzBKM5DVhyid/DEc/MhMg7CVxoKAwwGQ6Av+9AVmbdhoNfpm6UefYNYzBIIUzrKSWqaVD1tF
de5Fq9zggxxk2rZaol2bAF+rzSADb9xKJDM5JPM1gfyaIgoQTa94NCwM1gYytPuBbmrU3o32cNRR
QqC5CebKOKf9tA1XQjDtoSlY9bSDeVAuFnf24gW+/3W+FM91C4ujJ8ZXUL67XIVLCUFlRe9ZdNv3
d5LnAsDrvcxhI2N41rV113y1l2HBCEfWBWTcj0VQCjMYEyvINXsTzaGfJqUXI8VIiWRVI+inCGaO
cYAufUL0ewAjHSxx952gN3xKtPG7fIpiakSuGu3khi9LcTKFev89vxWMO4bDe1UdFenhqzZBJxql
Z8ya6ov+uM42ydx9g5Aupv4oK4NQxT84ZYy3oi8BBtEWlkl36PW212lVg70f2x6CrF3ZkobEDALG
+aNJTR318gY84lmu8kE1D6og+ed8lrVYxkI+G1S7M0r+wJuDiqegCPE9I3yVmU5UsYQk8AoRuzMc
bWxsDbUhu7nJndsJ4wYDViRg/+2sMNBZ/HEjZUObPvT1H1/zH83Xb1W9tEkU969+/M//n/10TvT/
/VdTWnb2/+zDS0HAv//56e7dVjr/7d+tdEJEhnH/6qWzbv5qpVv/UlksDmmzTeL8XHj7u5VuakRw
rgmWxyLx4ZH7q5Xu/Mt2TJ2glrMV+ZL932ql/7JqqVOqrmHJNWvwbl4d1orQ9SkqdVDcMmdMlh2o
4g9CoV/i81eXeBWI2LpFBDtxiTk2z6KKt+jeEk5dZogucFc/vvga/lyuL7UBvzz4z1ejMcjoOhHI
c5fzRbTXK2MW9aqKrHqhzwMG2yQJRC2IyS0P0r2MON+/oPbWFdE7aKatqegfXu+OrlW1DeP1oSdo
4ck5rPwom1eZppLuL4yoZpvEGI/yhDDj7JAUy2UPo0l2ReTNhnCIvJ6RKQDU77+zN9+YY6uaUC2L
d/gq8NVSyMoVQ6FeFSu3tZEHWHX6mTYcI/ldt+JTlM+X71/y17CX26+9uKZcby9uv4mg11ZVJkqI
n/wV0G6bPzkUwcoFYNS6q3GSwe4AHVO6kRmhRcPh/Xfw1oJ++QZkLv7iDfQis60WdiQojJQuQHyI
zSx4/xK/Zl58SNsV1Loo9aAAeZUEp87CVHvU842HZJoqNomcidL2I0sv3XHZ24V5lse63PXdvrqO
tA1knd0H70J+kp9OZd6Fw9A341k6vfDXj25rWoOeZS0jZ+NjT6kvmxkOpx+4AJzNSvdUN/Ee5KwM
/VLIPLUxeMPyuSkQl3f9BxIV4y3xgEMaKuDnEPu/TgPdcBGRMRahZ0zHEogexf7AlXbJNBdlAbVt
QJw4TPCp4lMJj03GROpAJWQxcazA5qPBUTKiMcmBJ2vqMlKTiUpEGznlmSXmPA14gsjW8TKuW4wL
ZPht0apFmeh9cGvfWkQ8ykK3OM15sl99wU1blzZS6dBjrN+T7fWe8j/6Q+ATMD+accdAPFYFpbSW
hIZrnXWersV9iDvrg7DilyyOLxlBFdID/BFM6jo/L+cidHiApzL0nMZT52WbUAtGT31dVyOziISl
erKNP1jf5i+56/NFhU5XyNQ4hl4dCkYkNAT7yKsy9T5l/sUiXVknWjCAYGVvqFjxTou/ajQ61NQ6
pKN5aCL8eTLlJHc02VNwFyzTF/c0UPRMYCHJh192vGTHcHaiGxnFhO5VBbWVlvZi2HcGYgJ1mUGb
RYAh8sCt4RPSTbZXevYsa72hPMrMmbWSEKj3C4jx9791Q7z1RAkmIQVJq6qrr5/rNRYiU3qcFO0w
CzSz8Gr3sOYUs41HfR6PeUHiuV7bXeghgPEGS9ZpKbdT7SqXYZvMw36sxu2iFac+exo6Si5FekgN
eMBV8jDP00VOFboG2T4hjmZhQyigI4BDW0i+RQdSdodC0hKnJcwmz8hboGGkieua3i5Eh1L0ARrE
dyheMnG/AVMsU8Jg1kek4KsnC5olM3Hy+5I3XE2ok1KjY5r+uRo94SIR40kgk3GHwufcUG2md25W
20ooQUzFxoiVS/JMLMeaqxFBiypw2niI7qGnHhdd2bIj7VUmy9yYHgUZqTRltVw2n1Q/23LOeyRH
jIqTS+omZSNVwscwmFARkS/fmg32ZJiiHeX7E5NGm6GEfacf0p5RYh43O39olv4ou2up3u0nQ8EQ
eN41CWjOOD0AIz8oyI9DfA6m5RrdDq0wrF4WCghUCGS1QLYK5xYVhLUwqYDupDcPCi/FpnTh6i2K
rbOl6WfZeBxtNDI90zUE7WCQd1MR3S9t9cQBRp4Psl9xsDWhGaZPfDBTfMZn6ZYW5ZXTRbfhZVSZ
903dbQsb7Ocao0gY4TjGN5hjXQMYQ73CnDhNdYV26RD1DNgreyktwTUkaJxrUYJor1bkIYmPrwVr
2ghCxfVc/RNFpYA843MqT0iL9724vk38tKC4wN50ZxnnrGWmiT1S7peV/SOmwioPIfmNN0wwQxo0
SspNj8Dv7/O4DWpgE89iEJZITGuQYZvAwGlIaYetRpGfOCFIIVasnoVKL1Xv0VTv5EYM50zCMGhf
T3hlJTJPVk7ycmBSwJ51V4DbYPuGvtrCyaCXQ6U9i2TBpLyW6xFvmN2a0xOw+y25hz9G3CkOgwxl
CyXsTUNFJMHplL6ybWGyqaz7eDxr7bCXOZpSqVT80by4867U3VNa2kE995sR8rXck5WEOZLQOrbT
RiqhdD5Rk6I0ySg2D5SFaFC0ZRHIatPK2MEAj4iak5LdxOA60t6X0gMIhFsp1MrGXckcJ39iUXbB
loRFMOwNeGKCLg5jSJ862iwzg4MXo+IciynfCnwtpBghZd5Vd+jD8JZqWVPEjU2WfbqG4R5OQ1mC
hcG7Ucjt9XENOtymLN5qcdAiCrX8VwZewlKbJRsuK19iTiUiId13ateXMgdr0i4sg8+fwn6FCkgp
pqYhLu+oYI1VdHUAhaN4oXE8EWuhsRE5xyVA94J/qPdtTRu1VoU/cjY9iz6w00D1M2wrdaL3w5vj
n6HjOOb1Yj5YQls75ejGjXoni0OTOfma9KeImJJEHgUbfWdG83aMma/r3MhHQsSUxW5WnUMb/UBZ
fMjoNMueNSTBnVzM0DAPFpvRVBTXrQrKAJIyBWtozZ5sg8sKmgm9XWW22dbvhTZg75IepCoMIN5O
xhCy1q61yQO2eLSeeZN6fmGGx5BNQRafJwiVPfZQEBz5TMytWg/vHxJvHRHUQIBZqUiZf2l0rm1j
5wKcCfWg9oqCE6P5826w9A+OYOOXsjpHMI5KpkMn2hbaa+VhCteHkVvX9WQ5sEjjHSaJF61NISmv
ruXeVsHFUkeIOksRSCWF1oZ+FWaelElUvScIPUMevxXNiDuHvtRhqVb4xRizx0i77zUqz3XLtL9v
i/4Lba9TSIUKjvxHodRbAQxtEsowTFzbaGZ/DmB6I41LqhkuvKz0IZyupIpPzhlrs3tPHHFGzuDJ
TnuKhJphokBB0hCVD5o9MGqvn034RWVqBkLrj+RvH0RX2luBHmUg/TmIRrcnI6EX2YIOsTc3cpTV
C+hbzL32UkpklutvUhsi64qrO/ioQ59bqeXUPMn2s5QySnXG/2BlvXgrr27UPBZK0VFU9yxjvnQa
0A9xVT+lnXP//nV0+UKv8gZKYgg3UBZrrLBX0d2YA3jRe8P11il/qFXzbMO1qFqJEyi9SaC44bkr
x9B30DZK3YsUu2b6eFzaK9NlRJlN1g1b3OUpc7ruKcLeskEAggJhiocP0nntjQeOWIy2qWPzKPyi
fbejpc2hfNLdq3ikKc7HCMs6hQMGYwpkPtASKhzv5fIfYcs6NAnEmt3ITVHiAd6/d/LW/HLrcJty
OHVVphhe3ToldYy4mVW6n9qj7ARU6nCUWUxCxJtjtv7+1d7I3x1VGJpm0TLm/7y+Wm2i0sGoE6TW
vhhAYKS6l9Lvk0V0WXJX+g+6u9i+v/UB2VaIgtnbLOfVIsztdi4YZkbHYRKRcCgOPKqijbZY2jtQ
aNLcBBdBBIo4Qf4VWdTARmI74FIQ1daBmcBALpkuw4bnYDbWYTEmmj4sjxXG+ZIT1+SnyQV8jL25
gWZAaomlaGVF+AKsZyeFLQ2tMuybNsjdZ/5zKSkg5MLNLDozjn8CrbJb8a7hmCsUID10ZJruSltw
6WDqKsmMs4itQ9/CskHimXWIRQui1Ta9KdLpwsHESq9UXw0ZX6SeOmDmIWghsf+oeXNqgVW4gwdV
VLC8+pl4Po39Hg5iz9koUDwZYvBlA0HWL+SBLp8JGYEzpOiX+CPLHa7OSRXK6KwYHf2QjTb0V+bC
CiUH+D/MnclW5MjSrZ9ItdQ3kzuIDggCMmkyE5hokZ36vtfT3885VXUCFQr9FaOzVo5IcEnuZu7m
Ztv2HoAgKjL6QdzkhOc1DsdwVX6SRJEcAKPpRGjy6Zci5uXcg15CxMzyCFJUlzYCGZvW4d7zo98t
vqqRxtGb/l76LsC7BWESNeE3UIyoQohSjKjzCEiTiJ+VooMaZFdTb03b+NIliPdl6d6OvAtDAUtB
7h6Knm1tqXtdra9N1A7gGxHHjYDTgb8KCvc+1imewCMpXVfwIcYy0505h6rmCGntgxZ6V3F/01cA
jEcayymCKQ0wboKLmJRQTkaMdmf42B8HK7wknUa/7dvt5EIUPUQM7bevUvRgxiDluKMUXJcs1E+r
2jkMFloOpb/voM8VK9HWxSc58e6dAalNCMVzbgsMEIzNLk2uRZ5Jcx6MhhRBr9101QtMn5cGF88E
cJSTcJWIfPRT9L3ffg+7fJfYj2BvSE0YgJK4VcCxFxD3CJx/bFX7xPwBQoR/IYGWIYDodNDWCC2V
dOA3MRJuTQxwjGYgiO3ra6VAYYX9igL+DwGlN13tRpQeHM/6gv7OwXW4SKQDKhnNGzxVjwiCQsyI
9fMcEPyUrnrKCIbZ3xqQI5qPWpMBseOKV72ItoCiSz6LPKoN1F8F4QeP2L5L2isBzdQGqLvIXfhB
dDfCpuhlpGVIuWRGdJeShhHZXqOm8TNENxbUAKgJ0Q3gMVRTQHkZSJB760P0TNyv97tKAjREslDY
rWiDQAVo03Yt4h3AmQhAEqe6EkXtgWhDl+nVMTvSIvWVyQkiJIdrW18hnHsR2MQYAJFKCcm/hPys
Z13LsCXQiX+lSiwXpTGD65GoFPfd4+DfjnK9UBn6Z/bOlEmaa45mAc51uLC+P/MdBQQC88NNy5Me
xK0loZFHgFUFkF6Ymog3gsh7sODwDHSwZMCkSm0JrfNPJA2awZxrJN1pYAOT/P41MrmQS5muz00V
Y93cdVxPX7lY6JDUC2GOpv7j4BKZSpTWVcqRps3u/v5hSupIaSrBkq8b4V4aHZQxh7qkDdi/TwbY
C4HaqsWryKhVenQnGTSIcMj42nDrSz87Lp6NUX8qCv9+yOzHqGXn0mCncx6R775s/W4n6txSj5Aa
ouuD01z5ZoJAjA1THkTNaLOvkuaLloUvQ9uiW24CFQUq1A3VlQFlaja8QXg5zMUCkDgQmO6GEqMC
D7Qo29oAczskzkS2eDTtdtXZw4VAeEHDCRN/El26bnNNs94+s7SbLCIlQSqisoJ77ij3Fe6ZlB0o
duDLKZn2rKOUCkGoWskvTkRpO3oAOXyJbhQEMoC1q8Qa10ilfoN5l159c7xNleG2q9mgAxDEuQkq
M7qVDedBIIz6lL0d/Ta9NG+iLn6sjF2qBXcSgNm6TIT6EdXqWvlhajTRIBIRSNGuSvYCLgOX93qg
zN+ryUbc4OiAkSntpx2QhB6tPijeR28jshsxN9NAsR/qNntRE58dm/7fcLw02dAFnFHX6+9S6f8a
erQrIpu00fCAsOzeNslJsYFIpOgqT7o36uo1IZR7a2lp3YfMJBLXoAWGP+KQRN63GmRy4JBIABrs
V3CeAB5xQcewO+27r51AbIA/dG1oVQwXOmhOeJFOgED/c0fuS+M9ROKu8rz7opZ3nEGiUyarKWeq
zkPEa5CzvhMtFuJEK2TuiGWxG4Z+ZZMtiiVnK7xQ9B+IOn0PCAGj3g8kvUQh2abhu/eE0gSwCeCz
ICsjwLDiBLFy6ws8u9DDgOaP04OPTGVN17me00wuHkUriZeUdMQAjiXlaCHTYBTxpThLHMDb9K9s
XGQYzQoBF3Dn0JHTdyfdiRyIaTlfBc4xjvj8ChR391P25asopBlbINyl8T7p7O8SzitaYxpP+rpy
io7Z083HTIoPyAsAB/7tdjRtOd2FA9apyrEt3SV3YnWbgSYJqPJdyAQFzkBckUvjMbb1hxAGu9r7
FJTNrRbHQNXJHTnJHuETkVYSIBBx4TPK8lMu1991Ehd+13zRTZjs0+DJhMpR9xF3SZzkNYhkeAFg
KhtoqqytrwXMJJC3X8KBdg9f0XNXh9ugc58H2h+ZRuvRtJPPOm0/KUTxiCqI/JLIDXQYsVvZP3tU
R97SRxznag8TOYShOVh3UyhlAo1vIDEX3Tggw7dpzrloWheZou2d5gWY9RtqY8g+lVL9nfb+Oz1y
91oC4wShtPgtKoZ7casn7wmOQEWwyixvPGjCCDiL8tUGB1020ldb7wldFPgRPmt2SFqgIiWgXkgD
WHWRH0ct4nWEsSZMNIgEDaJX3d+/QevHbuEC98EeawNTp57LxQDgk7gJH90laxLYCVIp1kb06WUD
7XCCLlpsRHp6EOmk07cD5R8pAtFgQqmLfQ3mJq7Y758nB6bfa3UK3hjJOk+NtiLgFF08MqAbEZQK
vzUz2h/UhfPkAxSoTj0CnDw3e8ok5qQ+MkDfbZp6Z21y0EjjUCBnSAqRpLnI4kRwu4hGjkCJXjT5
1TfCA7fKQwDmXQCvRKbIw3bfZuNfwRRugh9lVmW/6/f9+W81/L+xDf/v//ZbH0Me3tEA/I/0/Ys7
2jxOYd2Urz9es3eN/uIv/kIn2H+Yb8hkIdnj0KuEEf2FTnD+gICT4ibwAItb+V/IBPUPQieZopBM
8/t/amN/IROUPwT6WIAWVKpnMpmHv/ATfxbuTzX5q44w4OPbtkmURs/HG65U1UmDvTfwtOfiY7oW
kgV+/YQcNIJP4z0ndQa10DaokesKgch5XYzmMf1TOlxmSXEByftN+GwNwUWZ109qZxORQK5lhTrh
ACSHGsphDXK5vq5xkCP3t+6ifOPb3muO8jvJEDKKToxLuexjMM8iJxYNkFnrXbu2UkQjPDLNK0Qq
4cEwEaOzzc+9bT/KoXlbm+J3+uinWnUvtrWpqH008u+s/EYa6yvKw4itwu1ZKjncoBps0vW3FrZC
RYIiDJrsy0BHkceBRb93v8RlB+WnJvfA2eAIassRSVWOxcTtL4K+zBGQj/N1MyJQ6GcPNAQ4a0rv
0FMp3DcLaJmoR+0bOb8Mm5Z2nhzSqcFqITdJqy0MJCTjK3pEAyfLLwxznwZxvpVbV90EW4Sunj2f
mUwixAULFGzBoSHYF9vFzhWK5o0Dm5auUSHh8g4Z2nVm9O2FKsPV0jkjJcIu/G0EFJ/7uqLAK0E2
2MGgWFn5Sy6FD15d+1BiQ6HfAxC/zjz10VBfS+Wm5Mp+BbFEu6uybDPEobkqEx0tubaj8QdV9hK6
PiVFM2McmecBabCQlOAo+TlwTfmrGWp3BHoy6LgSihcVlivgiLGZ3laQ1+20zh3WEsVahHfjVW42
N3o3fq1gJNjVBovexxdN733KTdTf3PCnyPJBYPSQt+4eaWEfwYuyRToGq1PtvRGTXc7TATYt44Us
zUGDz7clHgg0Y3ezzksI6KA0S1aZ23Px9a+pJVGjUO8kDoO4pfhRGQo5cOLmoKie2iawtkEI62dO
fpe+badWHxG6QElZz3V6BRqVUngGNY93sIP0N33xHN6bLrWkVQ1PFkX5Wxcylo1au5dQ9L/IkFEo
zmvHwsNbV2JKegPHGOT6mQXpunedt+VTUckB6ppUIn2dPFptYWi1ZcLb13wP4eXsI4ZXfXpDsPSv
WQllNDF/6DdPOdfRMIUTL1WNW7uOv486zYoF12QQkP1eyZJLdo+dEshfIVW8GSqLrib4Z+oaCkpY
9LTIfkQDCRSrVK8EMWPZRT8tiYsWulxMtaVAmJdiRoN5JdqgIH7dpONNHVD+N6ivBtl454iKKuiG
R6ceS/qTg5fAVQni9HHvQCgGFWBO4F3YF0mNslPQS6+Q+tOFEyFN4+AyJeK9dehdh1XyMuraXWD7
D0NA6TMNACTT5gLqtS0gV7J+SWb2UigmqjW5+iNDmsdV4drr9IMftXctBZ8xhJ2Udskhsp4M3bm0
ufBnefSCZBPi84a5CwqsOSvGi9IvkPayOzDw5lMoFQ9Qg+ZriDwfgjqB3xM6dvLP6+7bECPHcbT1
/7nFHmOj/hEyiB1VVwSiweB8phH5/Y6qtbreJXUKDyFM76jW78fBjjZp6P3qBx9+PvexUqJDmme0
SCr9f1K5/+qI/vhYBYv4b8/n2VP8f/KI5m4/f0Q/vH5/fX8+8+t/nc/aHzSaEGqRIVDJTIhI7K/z
mf8igcB5RCmYs03mVP/rjAYiaEBPg5vQZw54hHX+64zmvxjQABSmKcS7RI3/4ozW/xnzIndDVp6z
HhltZwqUQXQbfJ3vqOTdgcl33yGP+1xq7b2rV3sppR8S1dsEZuBUifbojFyyWxXpnUWTqe5LF3Gt
Im/kITrSoQEcXfrBdz39VnrGpY3AQycjIGTSLmRIYPBH8haIUMdDvUeU6zLIAcbKZrlyo3KHhigQ
9idZci4SUgZmKH/yAdLKffndcc1b2bcvINIMIuNS15r73syHVal39n+861/Z96xZ/t9M/H/ReIVd
zRvvfVNVwXvzFX/wp/kSU2KJQMahTzExw/+Glwr/odsG7ZLoQ4grDIb9p/XaCgxToBZlHdAspAXi
j/60Xl35QwF0B+KNVjH+0NH/jfVOwIqSaOHSRWJssg02Np31UaWHB4yg8aibBqVaIbEayV78zfV6
VaLw7VuvEG0XKGZkloP0wrrijNPruzilmv/d643OPFS5Hvc/jubvg01a5P3+G/X+96UmiPVei6Gp
t3KiA7NEjFAu1S9xny0kP4nbPxxc/PzobmqWqt+rWZfA7NmUaBd5sM1pvlJC24zA/O68L5hmNCXb
pUuDShBkhUIj2YfMdlORQcJ+/rawD2ZIzMRHM4SdHX9EYjVpCpNgcqjsBiri2CM964x3hR4Pd2pR
LEzV3FNEiexoqtrSCsMRgMIB/svoPs7UO9kzmr3Sp4C12uzx9LfMLcjkBp1mXQaLp6EewjBowLio
uRZcuh363nS/VFa5Of2YuY+Z5H3LwJFHgu/4EKtDqjxYSionF65KQTxBi8eEhxhOEokazenHzXmW
NclJVIZUph7AyUNbeaYOI3s1jslF7ZqN9Cn0i1DSN06loHaFEEqV+Ff8tonIF5Hf0N9IBow6QGDM
dtDRSm1Kw1roiZuZBmtyk1RKx9LbPouQD6puU7l01kqHTEhDh9zaTlEwO/35wtA/MNBpZT0eZVhc
7di+lgb/W4em4cozedZ5g4tvO7JL1xoyT9fb6EBAbmwCtHcQYzvXd8WF/3j0GLxbocBVfm1Uo6CH
thFriCFtWagwz5i7JWbs6OVlC/nJzIJOv1Ito/hB4XfIQgCsShRsQyctoIs/b5Yme0SNjrScDEUo
IvMIaB8sAvkm1XK4LM97wGR7UHu7j5W8Cw+WBcc8dLg5XV3UcZZybHOmOt0YwCm6ipJb107FvpBQ
jNxotfTkqY5741vd8+mvmFuPyb4AeX/UpF1nIX+MvoWO5O/GDXJ0V2O6yE4/4n2I+Pd5Nk1P5m4d
loGmxAcnRp1GK1ruaW3+hAwcItl5tlOzHoXL08+acbxppkiGjVZLDUBMuQT1oUPv61MKQe9/qEUJ
zf7bCXV8fZpZEhFNHxtvrmoI4DSQbyBnK2+lHn5jmQwYRVXwWC1ECLvTXzGzKObEw1uwgJmbtda1
qvtkgowqgn1fg9WBesW/6pL476JM3Lw2DSuWZAXQbdqFD50u+Z+aNno4/f5zqzBx8t5yq1BL7P4a
Odf+q56MVnap2EgWXJ0ef4IJ+u/bT5xbpXoly73jH2pK/XAkwwOdmTvJH53usbSssNa2mVpIyqPf
aV79O2orW36uRmQ01mZMCuWhLDSdUnQgkWx8Dqg2qYhS9bCgf3ZMI22WWjTmFnKyRxguqERbKuRr
ya5+93IOwU+tP1k1Yt+nZ2LuAZNNAjnt1pVgmrjuI0k5tCpERSEE8/cQhntnWspkh3CgInKtsFSv
BzSsSKYYxYsdqeXCB8yYijGJE1CVilKqdfVBk2sNSvtBekLSF5Gq0/PzHkH1t6G88ToeHTeF6RZ2
rQMpRi1PEWxPbmK7iAH6rpbDPJi6yOSQX+l/0nknlF+7EPZje3v64TPbxbQvxymRgZPUGHXQWhYU
A0ip57lD3guZgsL0w8vzHjPZLdCd4VLlJg0CmaW7NlsFhS9zpB4YFc8SyubnHajGZMfgUuL5skzZ
uyPH1Vyh04HsCKh0VYXW6/SXzBnDZN+QANX2Zly619wUh3WGZvM9fS+ogp43/GTXQFWm7G1Jcq7D
PmjNbSc1gKGTDs2Q0+PPrffE2wcVoHodhdhyTVMYUk1o2Fz4aguD8dboUjt9zbpa7ZSFdZ/xfWPi
++Ag3KzvaDVExy5/HCVjOCC2qNwFceI8nPdFE9+3US0yC7kYr4FBIWoEocOao7vZpEF+NxiAkU8/
ZuZLpgVTFFByOS31AF3q5IvU6I+009Gg4cln3n6mvDsjrZaJnHnhTRsE3+xYiEnn48oAAgBlUWXv
Tn/GjPm+5ciONhsX2Xm/STz/EPZmdVBKNdtbpQw27PTwIsr44FKhT/zc89nqYaCQ76Ox/2KjwYQ0
p/uz0Qpp7aYp0eHYbU4/aZIm/nvbfGP5OvqSTi1810uz8CYmb6/TwtKU8G1BhQnrXbXSEuurEkF0
3DsQWzSIRpx+7Iz/6BP3TyiLRSr4/kMmpLOasEZQwKnAtSDj1AfqeOYyTbaBIpdGcvCxei8nffy5
SnL/m+WE8oJXzhnBZBOIO88rtU7zD5TEkDRXVVTvL6xeRbXs9CzNPWDi9p7mFVptBNp1JlHeUduU
GSo9SV24EMwtwsTlfd/yx2L0/UPjJ9IFsoXoigx1cFE3GoiPLDtvZxFt7cehtOuUshAP9G+SttQ3
yOl8MgIP1LYNXqAtYDc5a7IEff3xY0IKxnRtZhFAYPq66lALvg1E1gv71sxcTXHZvtFbpWe73g0H
orMOUvq9FeAWnek9J41lrU9/w9xTxM+PnLH0bSl1Ai2jWthYzp510aD/HBDX8BBITJwQuWruz3q5
cMuZMTBtctCr/Vjpha54N20H0FvrbOU6JkO7O/01c6OLnx99DZWKEKU2Vb5vvLJ/lR0nUNZ+ZJFd
PT3+3GxNvNvW1cQ1lZw1ISqi5yr6pkaheZ3myVMdIl55+ikzJ9aUitK3c8shDvJuCOpAymqysvV8
BLJCZci2px8xadP4exN+67Q+mqk+BsA+xr1OG3XmIEFWNZFajdu4g1vdgqMaJseBGiii7y+9B9P/
pe7C4jQgBkCBnZ7QMZSMCxtBzQIdS8cuO4R9fOTtUTm14wGKpbErrFe5q7rhk1WAlN07CcJx3+Kw
k5u9RQbPscCh1mCOVoOtpsFPBM8be4EoYGadpi22Cprr5SCzT3ZtB5+Mkt/A0AggWAPXLgW2c565
vbGWHU1i1aQlrH5Rfl81KBJmrtU/WJ3ifT29RjPGLAoUx8ZcKJXrIACe3at6mx3sMLXp9oOn6PTo
YpP64MB/45s4eneIbOFDk3T72nfCFEjqIDmVARl/2kW/k84y/OfeiD30z8bQSAFY+0bWArU7/XDx
CR88/K0v7ejhkQ41lWq28U3RZl/VMr6PEJyEQLfd63H9FGtAuxoYy1IXbOjpJ8741JTZsdNCy5SG
wLvJZOlLUA1gGDTfWjtFni9809wTJqdBZFapGSOGd2jcgcp6AyDFlarwIizHZuFImJm2N/z10bTp
9E32CcDKGzTdfpspXYhyLglB626le3CBiokDHTSsUglOjNMTN2OFqnCxo2d2NA62Aap4II+RRET5
Gdr/FtHH8641U1ZoNTL0AEIj72YwvYz+DetzJOVCeCKz1+id/TuOzL+3O3VyMHT+WI4u4kiHLs/K
5MmhcNveovWbIcTdw7TYygt2NuNWb/vt0XTZrDsFFy+5EXF04ymfYExLBR3KXdU7X/uW5IMjfnJ6
cWai9jd28KOnFQCsu3g0pEOWo2RoFiB6E4P1l0NbXiOvg2x8PryeftaMIUxRHVE4apYWjvm9bVT+
XcPuRJIDBeDL08PPuM8bGPToUyLJUjItL/J7l4vzlUrdBh7jKkxWfemeawZvKb/jh3Sakfnk0q+t
QYshsWv1KLuQEx8wENLqobY5/S1zUzW1Nrca0S02maoI6VZ62L3sqkqN4OG84SdRiIryZ4SKc3mv
25Z9BWyjRky0QSZjwYZnrOqt7HY0S56hZyjqgsxpR9XejHZjr2GfHNZN0wS0WOjPKQf/wpY2t+yT
CwfkDm7hDUZxnzjo0grf91eolIZXvd5aP07P19wzJreOpIA7Cc7v4DC25DAeFccFjkQNQrUJWtIa
czv9nJlln5JxunRyBxhueU/n67CVJVkr6MVIKm9hK575jinXJqQndROr0UjMRuNV4UODEKVttebm
Hi1Y7twjhEkcLb1q+B2Rk9PcDwj8XieW675ENeQbpc8mvWBec9M0OVGCpveNEujdfWJDupJZrXSd
R7RjnF6EGeOVxZcdfYGsZ1I9eJW57x3w4BGE9UIBRCoBGacrtFcM9wr1AxOV5KI05ezX6acKQMkH
EQ38fO8fC+lYUFEURM3ATOv+V267Dc2XGQi+h14hU7sqWhmQ1UqyvJK2u8L1Q0gVa9Sr9dcEOnwr
RlC3kPS7NlG69uvot6GNO8hOEYGshPgdgOoIODC6iqgFyeu4yLzYXo+2bw93w6j5+qcS7Ug1xUEr
yQJrmadJbG7dgMavW6VNFfV7Z4Ba3o5030rpcyMNTW78QALdL9bImVPoSHOSicpG8Ygyn9TQbLKn
ERbrENVRBdlSemhSsz0r8Q9i8P18mZGaFVWimHeqxGm5g4SuuyCzoRYLhjy3Hur78SWDI3CokxKh
lxJsLghSCw1RbVBtJ1oV9aAI9VPorv4kMpyt3s2EZtM+u0CK/b4PRuNulHq/6XdKN8Q0f8WhZfki
ySG5TrFRJQ7QBj0GOhRhGxnH3vpkENDRbXzaDOdcazKrSRfZ7ujFxNW9Ts8doo6XtmV4Z80p/fLv
5zQz+7EeoD2/CXCy3aBaO7tFzTMkdm/b7svpT5jz38mBEJilK7nott8USQsaGQLwi4zi4dqTh989
jwSLrC+EHHNrNjkXdCut8yznFpJBlLl2E3RAM0KNLCJ4Eo9Sh/h5hF9z1brj79Nf9/EC0QsxmUKt
AOo1dtK1i5wl6FyltdVvGiDwdOEM+ngDh9zj/QNSyJJrfRiMQyvRJZBFYDl2kTvI6HY2GrrOpz/j
40VCNvX9U6p2qLui1f2D4UYBAGu5tPHmvV3Dkb5zAKvLvzpAvz4UxR7sSksnx0SZ8a8w3pzKshHb
Gl5UDtXBQwLDqjcR1N+Gv5MCUKrbIInQVvJBVsGOrshe10S3Y5mFwPkbpLniJ8NSK2Oj9BV6xAsm
9NF0GxASThxOIQuC5kMMy5iWPGS2U9HFZ6L13usLmYyPZlo8YOJzUh/bve2jJoNAswa7efXsBga6
ubo/7usBnWyP8GbBdj4yTvGsiesRFSWySZV769q3cPfZSxWYuXEnfiZXBS13jYR+HZy1UphfaHGw
O22IH8+/MfWnCJh/KcUMrei/TWs7QFXWxE+nx/74tUEgvzfypnHcTLfsbhvr6e+i7/ufiayM308P
PvfiEw+ScuRmGnhhtr2MmNC3yvkC9GMhTpx78UksEsiEuYMKA0HpBwjBwC2OovLCfX1ubPE9R+GV
34RpVoWQefduvJL9z/FSwfFjQxeY23cD08rpI14O6RTcyQAv0ZX7gcx7lgKxWUp6fhQTQDsyZSqN
6bkN+o53z0CM6t1eGZ5D66qhKee8NZ346sjOM4Yq47vEbhokIAC2NsVQLQw/N/UT98yigq6fDs6v
WHfWCZpetmMsrOqcNU481LR7BQ1meuJ7+2fk/1TNX6ZSL7z2zMLakyNviKp+6Hp2sFq6MVofvB8A
sOGzE9WrKDmn7MbS2hNf7SXfb5wYehS5QqM8Z0nLbjzTn6ZA7rxpLbeI+QI9j/TPal3RR1Bb3RLW
b2by7Ym79r5HUGrAnZLr49rUqovWtzeDoW1PW+Xc/E88NvZNq1EVUrdFdt26j6MSr6viJrH3g5Nv
znvExHdzc8w5+PmCNL+L4oue9ikHvMtQS2stXQht52ZpctLqXJ5SZNvh6PFuM5r4E/+CTryFD5gb
fOK5SjuGqN8aiPTY/s0YRxdRjMSynS+418zG86a8fLRphp2pAuLDOp2wECQ+ew0WPzyZvnH/rLOb
1oX326ef5sgYaKxyIO8jBwZcVLpOL+7M3EzB1rR5RWWXIQVnG9d29WIML/Shnh5a2Me0DCB4oCZe
m8WVIyeFsJv6MpHu5eHn6XHnXnlyuOZJxM3PxFaa8KpufiFHMbZ3p4eee+WJs9qx1btgyRGzGHdc
gtyl6sGMiUyR0XqJi/o9rzxar054SIfvfvqr7S9Ov/XchIivOTJARx3lTk04mUZISfJuXMs2XcxV
vz09/NykTHxTolI0hKag4HIl87Om1RYEgso5LStYyRTpViiRLxVdjQF2OieH+s2o7fNW05isJsf1
EABzInyslU3umBuj9z6fnpOZKZ8i2qhwQWijQTFG9qz3FaDJh6b/fnrsmfk2Jss5oF9GsUy4pN3e
VEbyOjruwlY189rWZCfU/bLrSZ602xYejEJf+c7Bzb6dfu25sScBTKnBZ63k+I6edjvElDdtY0OK
Zi4EGjOzMmUfcmAZqY2C4RXr0rdvc+/yrNeeQswH24S+MGVcdG6/KDFV2DY9ZPR1nR5+5rWnqHIa
kTPXFJ6vmN7BKtpN6dqv5w092QeHvPB6euUZmjuAargrr093p4eeWctpvjOvnFor84C19Hpo1Kvv
5jheOb2+wPg+N7z4+dGGlTUwO3smjKyq/lwrZEh/NaGzYCcTWs7/ZBHYUKbSanriyfJYu9LPITHl
lZ5KX8PcVlexpV036AqsIsm4CqrsObVsuJW70dwrNMiuzET+lBbZ575fZAidW/vJxmkFqgWZntzB
RVVuvaRdVZJ25gJNHBkG9LBtxdqHVrVTYepJomw3BNZ5J8qUm6UfzTTVY/SWID34YoEXguzNes4q
ZamQOjc1k4DGFQI4rU5IZsk/LfQc2vrPTtrZVO2MbU1R4YUqJahpsHu2Rgi1Pm2KNP+GC9v+zDk+
xYQ7o2eZJOEI9TRnL3fxheWYF4HfHuLOPQNCJc7DidHIRuHaicJhPpi7Noft6vdpl56Z8TcB5yOf
Gx1V6jW4I9ktLproO1y1Cw43N/Bk3zfCoZFsjYHlclcGn5psIeadm+uJiei9CiZmYA+ydEWi15rr
QF+ZL3apQFUWqvHj6XmZsZcpgLiHjsWFOowLrPrVja7VsV/pxXlH4hQ7rBip4cg1sU3ZahuYZLed
o9y4iwH23KtPDoDA7KJRrZrkh96G5SrSkx9BJPQsCvXM9xdLc2QzTuPFjSZSKk5xY+YoVThbdYlK
UdwCPrgdTHHCVlFFUmSyOWoK9RQayWDocyEWqSDNSdodZCbPFMnC7elVnjGmKT7YaK0qA52I9ecW
POu9ERY9HDOZLJhB+p3jQnBz3t6pTxw46lDi6BRYR+nBRSvWuaDhe1078cKXzLjblG16KDU4hQ2i
cUuDO75PemQPpe+nZ2lu7IkrIzcJ1FWs92jfpBXoxy+nx50z1Ikrw0Pt95a4vtqNtB9ogl7ZsAi1
fvrzrPGniOA+GWF3o2ixbe1glY3pV9MuIXw1F7L0M9MyRQJnao0Aj8m0dGm2JXxG+0LZnX7zuaEn
Llyao+SVkF5uo8ZCVgO4V1Wety+/1bKPnLcmE2G0FUGWAr9aUXabSs/W5721WOejoaPOjr1EIzxA
tUrZdu2gboj+1bvTo8/4qibm6mh0C7ip3rSwv3Zed+jAotg+XKGtsmllpP5OP0OkJz/YfaaM8lLd
KoU0YJGpfaOpHmSRP+AELmlO0KBP6q7lpSPgw34IzvMp3LcL7LHUo9775fto+TkO+TkP0qwup/JI
2Xq8DGm/W+WZuoY5K76g4BFuTn/jnG1NvLl0E11NZb6xKHdmeh+fmYyawjtds85jy2Rc3URqV8lh
L1UXXnlmo5jiOAdZ9jPdxbC08rJzDmX3Q7GXLgYz06FO0lGUTWLTcyBaty1QW6AeCyRJqofTc/0h
aQHLPAVv0vsHR4LHcQah5A8109YwXK2qpn6tkUc13IZmIaRDR1SguGoCtkTBpjEXrlMzDjMFcQ7I
oBhpwbMN1wMRoH2OqE7UMCnSPbtwS56bvInHO00BfsVkYYqku4hVeWU0S3i0uaHFz4/cvUZxvY+h
0t0GCH6Sk9CCYMHJ50bWJiNTfe+jgauAVN251ZObLYToc/M9uXxFod5q1Ygl1e34RXLlz5AUWf0q
tKvz4q4pwL3S44puU6KVYLxUjc+ydVku9aHPedjkKLZyGzSCHSQ/nMwx95nKQ4quDDZJa56570yR
7V0RNTGNy0Qoko8SV4i8ibMw8zNvP4W1m4YWaX6AB7VeshqbW1suV45x3uVuCoH13aywjIxlVcIv
tbPvukd/QCaq+3V6i5ixxikENnXQzpZdAjc3u66kF0tfeO25ORE/P/KfwpHptmCfR0AiXFUAn6Cr
WMVL6bEZW3/LshyNLiuuXBQiGemY3x0JVSltBes/UkOv583KxEc9GYmzocT7O+VGp7KR0u583sgT
LzWqXhoinZHZDGkOHbc++gPb02PPzfnkaPXLipgWTu1tFAuywsuU3jB/IUc7ZycTD229VEbUjPXM
yyt0R03lvHee4lfRCsoDS8LfHQ3ZiU9DcecvbSozrzyFribd4Dee7yKFJY0higr+k05P/sI6zlig
PAmRHbpiwVXhlr6Gno3Zx97OVcwRFScDkm29TBeeM7Omsnj+kaUjFSe7mR2gxVjll5aSX7WVsc2H
c5o7CRCmyNWU9nS5R/lnmxnN1Riaa6kqzzvnpuhESu7hMLTMkIqkmIKMGuXlBdKjuZWduGeEKHdg
ul6D0jzUAECS28BamO+5oSf+2VeRxoxg524TJatAzltwvHm1MCdzAdkU7lRnBqD5kYglUKAHHePA
OPh2m31OneFm0FNlrfrdlzpXjE3WQWCftboMIa+sokI2VudFTfLElZ2oTyLV4nY3DFp+nde98pRL
urJQWvjYYPWpzg6stl1XRWmztenplq8T7zZtz1p2JKLf+4Ixqg30w0mz7aXHQfuqKl9O75sfX7sQ
Jns/Lu2hQaF6ET7W3xbNfWF/9j0Ydqtipei3afLNbZbgNHOTM5l68i0F7GBcUuTxatC/6eUTPZEL
ljsz9rRklDdmODhidpLxxYmVVZ//zBt9YfCP3UKfYt5KNzX6zsyarTGWKwsBgnhx6Jn3nkLeuq6U
yqIWGYHOeI6r4TIMyE4tNpbMvflko7ZLgyZCi+EtF40vc+31S30LcyNPtmZw7bk8IDG4dUBVb1M2
JBjgkqXepLnRxXQdbfyOFyl55XIwNspV5t5o7VnejwrR+3HlXs9RGbRr1MZQ7w7ytWvZm9N+NPfK
k225MvRYg8kQI7HdbwrZrxXVoKfTY89ZycT3K3oPOtNGXGcc6EAM0C25dJrzqjMQxr+fE1Rw7MJX
0XDq5eClsaIn2gM2mu4v0cAIW/tnXgf++PfjO1JcKpA2CxRd98tOkHdJBhUlacsytnY0Pg6VUSyc
MPbHj5pWdvPOD53YZQ3K9FOhPLnG59J6rrTfBnQn1hLk/+PgBxjU++/xJVjDkpzdAEaTC0ntt/Q4
bIom2RVlf956T2u9TVLmmu4Ry7bFne3+sqvLIFxITHxoSqYzRTKMOQJghWn7O8tD1M9zZSjw3ci8
68AM705b64eewCMmnmB49LKj8+3v/j9n19LcNs5sfxGr+ABAYEtRkuVHHNuJE2fDyjjfECQIgu/X
r79Hs/JgTPGWNi6XFgDRQDca/TiHFmhpLwOjvgdFpZ8uj762AEsX5rx2PX/WINtZQGSzG1OG90RX
SEdFKhz01nNibRGWViQ57QBUH8oDT/sffpk2MZeu3jina2uwVCJDJzaIlVUGQmyQ/IjAB3+tf6ab
ndONPViZwU6hoc9Hl2UbyINb9/kNKGH0bgya4BSkmdpYxKd6APj+sxJ+sNGSB5mvUAd66EIC0pzO
SMDNj/6RNV25kxP4/y5v+Kf2A/NY+sbmIkx5nmWHvlseBtkJVLGCVMCofcLABrfIm8vzrOy4DcgT
ULCGBhTryYDuFEuHjSe30Fuu9aemCas4b9QHaYkU3D1dV8rDjLgRSZg4zWXzUAZu3HDZgE2pnyJQ
RW84i2t7c17jh9kUihE0ei+xloKFMZikvrjJVMdUVqcczBjXCczSc+SPigqYQfIA9moJ/kVVHtjS
txsneG07LD2vG64aCY67gzFJdxMUWld9xMtyqLZesSsz2NkYdPyNQV+02QFw14sThR6gCSKQqOmt
pp21Caw9LwR482iwyIMRDonQFsjiKRRXudOA2rb2GHjW6YQXVXaYHJBJiqCrflch6wAw6QdbbvWK
7tk5mSRVwdBmMCPgm3hcJKmi2TE3Wdrf5iF/BKPgdbpnZ2R00Ay0ql15KPOsBpVlZyLV8muwV8+g
5JYtHzI5ywrXxaGvxaOcwBcTgrFrHOQBSBvONY8ETGLZ9HkWioWFLw+jZKBRyckMQrytwouVfbCT
MKPJOVgLXYRZ2rG900lydNrkIQfDHpIKlQI5RrWhdit2yk7JSLfv61DP2HGiTgTEqWTZG65+5Vl1
6qoe8Abl+2XzsTaTZdcrF54Ud0Z50K04CfGrTcI7EOvt2hAuFVeHLO+vcxnsZIzPRgJk9POa4HPu
mCcNSA2U3ueILW3s/tpiLFUfklpVgJ3GFIY86xpAS7oGq4h3syzZoZgfQhTQXxbbp+91JmxgjVAm
tQTfljwkoBNJElDpZuqxS/iha8kXNfg3gyOeCypfLk+3YsNseI00D2TSALTj4HYSCG5O1Y6gZnQc
RjdUf+1oW3bezxpagHDP2TuO/J2XYu8NZIrAApTv8qq9zYnZiM2srcSyAlONG6RswBjsVTTcj43q
TknqzM+X5bTicNnIRL7j127l4zRPVWuKk+dMDXiBqBj9feGjGSe+PM3KIuxETp42KQGwfLKXKQkj
l/tVTHMUhF4efcVtsHM5BnSyXjnBSTF50x3xwncf02zMv8+sA2oLCbcwKNZWYak+QKHQ0+OBYbEC
peNL7XfNLs2z5ppoPVAGzqv74Pz0MiRTLUEcng3hjoBjKQqSYQuCdk1ElqJnKGQdiooAq62W5hau
mwNGz24AvBdQtWiuOyRLtfp1eT/W5HT+/cNKVF/JEJ38MJHJQqrXmgNK9wuQdMBned0Elgu3MEIQ
DsXTo0hN8UTbxDs0rdpqclv7fEu1c9O5zpRgI1KgGt8vQLgAStNYfr/87Z+XcWCfLYVWyVAWLWnc
15EURRonIXKc7aFLO2Ca7KXntZ4+tAP8Uhn5ZZEM6ZFVOoNCshE88CBI1ZxtZYg+V39u92cvCwHc
UZonex+I5TeGDPLGH/LxJu+K66TJ7VZs0vAl8ZlK9j3w1E5CDuqWpYvacvU+P9jof/v3WQNq65h3
KkvQmTEFMWmLG92aU5e5/+u8aSv9//nlxe34G8tbLvMJ5Mhm6HegagPI95kpVt0okMzC99iH0hxF
thXuW7lb/jk5H/SnCxPe6QIQdOiV1/egPyZfFpnyfUoArVz6bNr5g94Cp/xcgMJO5jGU56eycp39
rGCQF1okxyavxwfkw7IYmPLJ/vK5X9EqO7MnRYO69bwGX7xEgfngexLpvXnrOv78IAs7teeBVn3q
gAC1R8mXcxo7ZH8CnpKYeN5WqdqaoM6/f9iVsC64F7htAipwfTN0pI6WqX/uO09Fzhz8vk5K1nFu
h0z47qyT/bJ45cHl3vJYUrIFib+2BMswe3Rgyzxhr6GLLKKyTp4W4FvvwOFsjs085KfrVmHZ58Rx
kgFs0s6+7opk55igjADEkF45umWfM1oFYirASq0SRp8oGJVOJEGZ5uVvXztJlnlGAF/BeyxxThvh
xBNh3cPCEvVlaslV9WNM2Mk8CrBGRlpsMkVrxNdEhN4pM8lWvvJzReN22gdlMgIEkrgcXQekJlPg
eLs6Sa+Bl6YMzLr/1gIhmpCOArapwB35o6dZd0rP4MKXhb/27dbB0Xqc+rSENa+HCtzaHslj7nhb
EIWf21UurINTzqHLtcboqStONe+/8Vzne81mYMd5HnDwpukqB4XbyYl0WcomZeDycv203J2hTSKv
ys1Vbw9upyYgea1GVEnsSaB+AwpPRUnavg1BcAxJ9leVka3gwOf2gtst+aPpTD760AVcgOIHcKTU
fdXy9gSyP7X3pJdeFxTidlu+yZNGjCXo1oHClO142+Q3My2DndTuVtXEyubbzfmFg13y6OzszSC/
ghiM47Gm3gDNfMNYAgTxtKYbm782k3VRgO1SU4d6CaqOu6z7JcoZ5TE6B5HmCVSrdDePNRqCSw7W
iY0ZV9SGW7dGydK5QxbT2Yctumk1Sk6eEj45z1cpJbduDZAVkSbohECtzwhaX4we+3nebLxvPw9B
cG6pfMBKubiBwei+egEGRLYHWKUToWXspnPm9zIsymNYzht3x9qJ9v9tvmARg37ktYBrJcGPmqDz
wQP48M2YOvUOAINbJUBr81i3CKLlFHBiPouJTqCdJ5QzgR8GxeFX5cO43cbvq0QMicb4qf/gjPc5
ru+t4sXPL0Bu9/EXbpHknsTQMsXtgUogGdHyKugToMRZ10fXg0Kq6TwWh/l3dzpOIN/Kvl4+pmvf
fVbHD/5ZMWlwGKcYmpFv7vSlr2/crWtpbWhLo/2wKapEULEPc9YdSjBM7vLenyI9jteFkgG29u+v
rxccFr8Ixb4HqHLMynABm3a91YW5YiBswjO8FqYJT1GBtrEaT6+um0VUiqV5vSz6ldNu1w91Cbqd
y3pmcUe7PerqjmaUgP4uD1mjNhR3bQssxa20GETpTziVQYnyinLnE/+g/WsgOeHW2OVEztgDqi4Y
WdxouuvSnwPCL5dls3IbhFaAveS1rpBwZHHC0UNs4NWg6TMbzCFBvc/gXlUOwbhdSQRWnMpRLhYQ
yCOAa3cCJNvM23KKPwVUg3zsEgUC16lI2Hn44aWc79B4sk8K/kLSv0PwJVKNpmQnLtMkBiTshuBW
DpVdsKB8FoRDM7BYNMPOLZfbJih2Zevf5cuWNVpRC7tgwe+J1i5YeOJQc6TQnqZwC6tn7eNtde4F
qdwW8jLtK8CMdqHYGecRnm18+VStjW/dybXoi5F5+HJwMe96Gt4i2byrpi7Kly3E7RWNs5E31UKy
ZZgwRT3Pt2mQxNC4Yy6DjVa4Fb1glkJLl5apBuJNnAbebVnMO7qEu9BrHpq5PADrZcNurG2xdREb
5dKmPW/xlCwxm36Yxd84n2vysRQ7kKwpW4BQx7X3UBfvM0mj62rZ0cEu/n0bmLrW3kwxduO1UYXn
s1QbYl85OHbfOby3sgP2I49Zl56gYYcEYStD00fa539fPpsrgrFxWDgvB9Cb4ONb9aL7X4P5wsun
64Y+r+rDHW9YN2R9i6ElZVEvXkPxMkxvl8deOSk2EEtLvH7x5vNnT99blKlNxRYy0spRt4uXxgwh
SVQDwBjUf4blpyiKkzGHkMwHLuRG2GJtXy03euH54CsX5xxIlreS3HD/fwAYiFPv+bJ01jbVUlfT
O6FyQ6zBG6eIOU+T+SJNu788+JroLSUdBA/E0LQYnMnd3Pys542juDawpaPcUwtNOPyeLFDyVs6F
fwxkk/7v8mevyMSuVspr4DLSEjIf9FsBwP6JVjvCr2lQAja75SnnrEnDEqDjMZ8NCEsFOzXhfFuY
reO+9vGWu5y6uNMVh8yr8HvFb0u3i13SxddJxtJT321KuDbQpcRFTRLQcQ3akv2N07L25effPxiB
pZITS1sXzmzR/4UoxJ+MtufCi+zbdR9/PkwfxgcLUN5l4E2MF+fQesE+RDlgU2yFkVeOpN3UryuP
+2KA3P36zgF28PS/y1+9Nq6loCRlvg4zjAsgySd0I3xFzfyGwNeGttQz6BBaR3sSi7UrHmQtdm1Q
X3nKLQXthrIfRAZZB+S1QaietocefE+XRbJyUOxmftGDuZvn540MXvsCQGaAOajLKwe39DPoRY86
pprB671LS8AmjXcIeW8MviJxm9Mro3yk7QzlF55+zUo3i1o5/r5OKpZu9gHN8U7Ah4OFCMRXILV7
SNC3ft3glm424ZmeI8fgAbrti/m1ULdLEm6cw7X9PEvrg2K2edeEKTXwis5vwOEmWUQ8so2TuCZy
6wKVQ0fzgGNwXRY34F85+HRL5c+S/U8pOeN2mVjXiRCpIgydB695SaNlRntl+MxrL74s9ZUYml0p
NpaF7DmgI+PQcR8KiiAdnkzV1DQRIsVdRCv1V+huAa+v7YKlsmmGeL/xlNgzV4PLFszNEc/C4SjU
vJXCOLu5nwjMrhsblhI18ZXGXjQHYGtFYdnHVLwp+Xuu3Eh20y67Lo5m141NOScAl1U4r2N9Ginw
CMH/uB9Dzz9e3poV38/u5m+DJglamgMxMHwEGfWJjl/H9qcpf49ef3N5ipUNsevEGNFhLkCQErf5
iS6vY/Bsyq1H+MrJsmmX2NSFRDgY28zOLXdeK6eOiuqvIhtiF6wi6qrCX25XhxW8y4tRY5pB/g4N
j87KneNJrreughUVtOvBUN4A91Iyiu70Km5c8WWZh5Nc2HNt6u+Xt2HFgPyHYwk5+85zpNjrtJge
AXvdfe2nZaM4aG2PrSuYNUvNlERCaUx7UN/WTkPVvp49PsWeyPmfy0tYk5Kl2ij/qMBII/k+Sef2
mE0sv6Fz6keudpYDvsB8vTzPyqmyy8HCsXDDsAwAxV+zX2oR0zH3h2E3hHrv9TqLiJuMd23gbcQA
VnTQrg/Ll8GEhE58Pxl9k+b0nY/Lz7RsjwsZvwjlbQV9VjbJbvsHw2MW8syE+7mTZpcBUiAGJpiJ
5gHO6mXJrRyy/xSJVeMwVWURAiF4aW5JKMhJV8UWls3a6OeFfbhgs1qBZb2o2N4NZ/cLTYqpv6kL
Ia6r0uA2BEATZGNRpwGLwQi+yx2Gymb/WKj2uivcs65w5jatJ8KC7H3W9AdXG3FbLY7833Witxzs
rGgUgBc4ur8KwHLdutW0IOQZZNNVaDiM24VhxgXtuJhHugeWRhejj4regbmZ/bj8+Ws6Z+m230o5
ET3QPRi7jnPyMzPmLgtp7C7BXZCxe4AcXndG7YqilHEDUnO0vKe9k8YkFe0+LN2/Ly9j5YjaZUQe
rSYgdAmyJ0k2iQMv+3J6wMu4YBuWdsUG2pVEPSJkY+EHZN8C899l+h3ISkdPe4+Bs0XusjbF+fcP
atZzr+G5dMgeOHU8uXGHvrmfvcJ5Xnw/eGRpU20x16zNZCl0n7MJtJKQlvGyR1apgzLCA3hQ/pyf
/7m8JWuTnLfqw3LmalAV0TPZ1317Stz+JRnDr7nJHmWATvjLc6xtu6Xaqe9PyM74ZK8nOnzNSG3u
AzC1bi1hbXhLt9EQ7HU8xPB+kbR/qcRtftJmFK+XP35NQNblrT3HHxA9I3vWg7AcrFnAV2gqJweI
P+92kiv8vW4mS8k74LguOm30CxxbkH/S24SCqEiX5t4l3sb78fPbNLTri1qeJHMfTvqFK/nrTIbk
De0LAhrPHgohPVpsFTWszXM2ZB+OFUf9TFvoWr70dLjxsye3xVMGW370uvararqNgPjnWx/aJbCu
gsvWM+MDjypQt3UTuJGT4ua4vCFnRfvvSwYYrv9eBKp6U7BN0O55Icv0DdgRwNl1Cv2AR1RxVdw6
tCtgtZmamhLePSskyG5mx093BcNL5vICPt0F4dvvFzRWo2A5C9V74IxuEmVhQPDeCw0giAdUoe6c
sKm+DD5Lt1ALPpUYJrQkJlCZw5Q26n0oWiDANNMSBYW/AD0puIafjGIKyypiT8Jqnhl9c5lTPRQI
tJKHXjQzykWHHsm6QnvDVQEuzGUZR54lUH0Py2FJjt76kf2ZM6J2CNY9X96gT88vJrAso0t5iHho
kL/XwKgAQx+KYKc4yNAUsXEC1jbEso0VnnzNiHqQtwCLAc52/zKKtD7yobl2yy37SAD1DjyhQL2b
NPmjTdUfmBP8GlJ2VTgNMrLMop+oYimZyt7TsqfmaApK5E1YqfaqhgTh2w+agNdqYW5avLugULt1
MqOe+GLyDRP16f2B0S1LmNZVGKA2qXg3OJhPaCWHHuq8/Fkx0L7Xbb7FLbFylOz3C/Ciy9mhBXnT
lUTneJv2njmB9dioDR90bQJLt30vTeVCZf7u1026L4mpwOUxgyDqsiqsnFSbtZeaspk4CD3eEHLh
z6g9BsulnPj4C4HgeWuST2NT2AxLoZlXB+GZj+Q0yuLbOLNT6yU7V5mvNbyevgOSXPtQpuPT5SWt
SczSbqdsQnS6zPKdNtQto2wowIyUITocXx5/7WhZyq0d1AoPHine/dlvvwCu45lP+bw7w+D+lTuD
u788zdoyLA3Px4AoWNXgTblAzARx7HTbd+lWv8Ta6JZ6w/BNQcFy9Q48zmXZtVML6O00K666xFF/
fz4KHzyR1EVKaCpU8BYMuAfRA3IopO4jvJS3NG/llrVfNboH3mahZXAyy/I7nehz6pfHhC9HvBV2
geA3l7dhZbf/87Zp9NDDG5Hvicf1C+VoH59T9upMpjt5U7VR0bmyHTb8GUEGWhvZ0re0bR29S0af
sOPUtWKrZWVtAuv+rgunr5PJK96asE1PwWT8d5FIuQV3vGJGbBA0DlbMuYDmwc/BbpiqbL+W2hwX
nmQbAalP3+I4UJZW88SXRVg4+TsbhiSIW/QpPjke7j+JRxnnxjtRQ+kc84xs+KFrB8zScxecFeOI
4siTr8JvaSbz0zz3QR+NLHkbCL5kCYNqI5i7tj2WsnuGFcYhuAzrWbrtLuS0klFX9nzjOlwb31J3
wVFZG9ZKv3t5Wj8magAKODiI62v8adREWtrO0H7DZIGKHq8qvCEuRKacQ+moeiPl8Pnne3YHxeDM
UvU5blklc2yDZOrvyq/rDeF/fngR7vq3rQLaKweaTKbeaXGmiusU/LRdmLaEPPvDtLUFnxsSz37W
sHBSod+z8C0YDU+9nZgXMyokmmSdl7GSi4ceBL1Ubio2VGZFajY1Wrr0vYvCH3oaE6e9ZYU7Vbui
AMtwfNk0rsjNLqgW9axgTNr03W1dc1PwovhqgN/ydwGS8KvcE88urB6akg+zt8j33K3b+qlnRdjf
oDNnqMMo8fNgC3lmRVT2g7D0gqX2R5O953iph5ERXV0fWcj5VnXH2gTn3z/ch6btDLrGOjw5xnqp
Ipd246FPnWQrDL2yFzb/ZhMKlD8To98mtLKcaF1U9Y6kZfXK+TRuRErO2vyfhzm03DKIfaYlSlon
9Ua6RtyeDT3x+10NdP69CQKUOMjpdzaUd87oXGlXLLNIqmFqPTYEp7kxr22B7sRIiIFv4RqtCc2y
imA7psvsLnBQOvqtOT8KEpEf/h+PqBWdt5uBQnTPdDkyKO8EBDC7pqQ/QtFUPwrVUDDC9+xwnSJa
jx04PVM5zkS/BQH9gfvQv9PdyHYZeKKPl2f4/C707E4gECmpsGngnwgEMMp9R+f2hnUJPZnSsDFq
/W6KhjL3t/R+RV1s3k4tvcFL6yl994MyQyMY705DUPdbhShrw58PxAdt9HGPl71p2RuZvPwxNZ38
5hhxFXKD8OzmH8LGdjE0CU4Z9/n3tgUAd5cUy1Z4ae3jbU+oqCfTVj476bR69dsgxV0lt/osV1SC
WzpOghKOdUWrHM9l6d0mAKORal/6QTdOcQmf/sqJ7K6WtgNvuqiz8r113d9ZUotX4bNvgRzlj8tH
dkX3QutWb1xH9r1psneZa34EWwLQxF3W7RC4bI9tqa5CuhZeeJ7/w1ka8QYZG9nxN1Z57JYlLoUq
AIEz2bgC19ZhndXGlKHry4S9+WHf3M0alOtINaex7psyzsem23jorOy83e/SOkVBCiPo26J9eWwH
9W1w/RxMNN5V5DmQlHVwkSYlHFl4L0OtgjHwqZNqruJOVrTe6iFb0Q0bOtelaZhkpqcn5s3mHvj6
ZRc1SbekG1fg500dWIN1I2XVgBy8RggjG83yQKqu6CMjx3qIx9xR6L7MRuTGU9zxA5CH/OLM1JuG
Bxl2uQZHgQaI5HXH2767/I5zrM97GLNF7fiYL8cWBOK7RYs/TtUn13nedo8McAWXxssVe5t0Cdw6
j/XOX03j5huu98p+2T0yDh2h+aQr38feN0AvF1PG+l/tgpDHVrhm5VzbPTG9o8LFZ6R8L6vwDr0w
c1yWHGIDgNoWJNTaKiwTULMZm5HNFJm8stm3nSoiwL3rw1U7zSwD4M+tlr3BAhjxHuGt1McaEJ71
gYflrU/7nm/c8WuCOq/ugyEbpHIQfAjK92l2qp1Gq8ypL12DrHoG4InLa1mTlGUCUmRClpxQ+lah
iHWMPZVLIFDDgXm+bnzr+mqDKpdp3vC3MancmHsyc4ClMHvBhv6vuMA2NSPTKGAlw4KYQE7a73os
p+Y3yMvYuKPzpMeYowjE39WuceZoWZCJeazyMuw38uxr0rN03jWB48wEXlcfhOo7CGEyVAENnhYb
J23Fy7NbaHoYr2wsXXpKST3sepJ23+pCP7e4O+NcmPbgJI7YCgqv3Gt2V804ZZ67LM5ZlO0YAaH5
Hgm+Zj9rc+8UdR1fdSDsxpo26/OhFOc3cDj/1njP7bx0yjc0Zm0J598/aEyh8yBH+pi/BTl192Dm
IHsJMxmNauzitvb6DVu/ti+WBeDJUGjiFOa9nZbfiQYKhuuT9rYbNBA/nUQ/BF2abUS9VqyA3XjD
8YZsHUZg8NtKHgu3Do5FR0xc+JvZsZVjbKMGVwhM6GEs6dtcBIh5FLLJbhGrKLc6L9eWYBsBhwCf
0Q/ZG/h5X1Li/SoHf9ct7pUOOLV8gLoZnDSjgr3Nohri3jV4AFF+3Y1ILR0H7n9D9bSQt1aj4QkU
jXPUd8N8nf21228moBBzgvJ+iGbQwUG0JNFfkzpRWz3Hn4dpPbsFR9JO9Wam7M3L9R/Gh/BmHPJ9
0pnbth/2zEl8AGZ21y7nrDAfFLCcWpQyOZ55L4WHTPtYkcD5qj13UH+uMh82UrBySzX7qO77JwZs
TInYfAU/+SpabQGUi39/P3dom2nWszdaFcBzpVXqmBhoTEAUve77zyr4QUB9SdMm54F5d3FUo9KM
xR/t0/C68Mx/+nKKdCkVEBVOhvNqNyeiiYXSW8UsK9bV5tocOlcDR6WH1dOoZRhERyIC0venxJwf
cG2if14nI0ud/XDIe1bCpVdAkorqafJvplps9RmsrcLS53pIUhA+hPTku9WtKps65kv/hIK/B1ED
ZfPyElYmsbt2SK+dqRVteKpJlURujoRn0so/CXjAdsDA/HV5lhW7ajNxuqxJjDd54anN5+8uOKoj
IE0/AA5mCwVm5WKwW3gSr9ZKV0N4Qljm71nIIJKsfL388Wtjn0X3QRNMljRTqVvgLy3I42W17IKo
AbXW98vDr8nG0mTET3tJ/TH5MXEpn0Y+uWiG6boiwqt9ebo8x9oSLGXWkvjGOCM/pZUppyiRbEr3
XkvUhojW1mA552TJZFL5Od62Ofnxz/5qnf7J+yzbX17A2jG1LuasAgRTyJFRQ7k/4vh6SAtxF2hI
CBSZfkm/eJkr1MbLdW01llrXbDyTbhv/gdVZHQEG4xdjS3KUYlPr1vbDUm3SBn6WpZyfFEhAdj6M
VeSFw1UZO8/u5+kDFFs5pkh/SoDVx0UzByDS8OkmUvaKeOwuHkKavHINp3dt77oHVvvqltcsjZFk
3fLDVuRj18H5kmS1QeXxQ88G7ABwYI9D6Mwbh2ltAZZCt5wupEtm/wEL6JBRAUjy135sxnw3TR7/
fvnErk1y/v2j1UhzL53FEp5MdbapWpTHxRuzCJWvS3x5ijUpnX//OMWCJjqRjc6PMfeSxyqT7n3F
m/pw3eiWTqMpH7BHWeL8gMPtnBYT3iFGQTd81TXpWPqcKlRuzQsLT0Anq3aZqbMoS8i3xuuujBfY
XJymcdSgW/hfWeM9ouWyjpAGuPJtaJe4Md/3pVa4mluwALPIDOU87q5O6nt2hVupcvRF5r3zoxky
feyzvD64dJPzdkX4doVb1iM+rzMS3ONmw4UpHgyoC48JC7+OuQZUjq/f/KnkO5YwoKG7x24EGDpY
c7x4ScHiN3lDua90c7p8zta+xvLEUWgM9rBB6j9COX6EO2M6hiMYH51ssyJxbYr/KHxAqqkS6s+c
5x6J6m74wkJSF7vC2yzdXbmh7HK4jHboRgLq6p++0bmKxiB5xc3Egbq/BM+eZN8uS2ttGkvndUdH
BSomdpoVe9BNsHf54ERplbwtDjJp101iqX6iw4Y2sqze2zDxIsWYeZ1V746RAxjKWDbdstWsu2LC
/mEB/GDCalHkU7cM5M534Qtq1DVEi4YHdHkd//QifZJ3tpt8Eh/XYFu5ASBLwzB/yIRLUbBdh7zL
YHAEWBhefTetM3PXpHPd3AE3NZllZFSI0oq44Gjh+YvVQhdz5DZjh8ayRAHW9eXy560t3vICZFjQ
ngc6+ZPnKqmisS/6t3DJr0JuxSv2HIn8INs+bEllVE/u9BzMTdxL4G5GqeNvNYCtaJVdRlcbFNe4
XkHueOiAcyVSTb+Yby2wklQYLWoWW1xRn03EXJBF/XshmGPJvKSv7qWHZvoIb5TuiMLTiUb5VG3F
sP9p6rPPynkWS7OGNh3xTB8F+CUGEB7ehJzV/YuSdUV+GjQtdGbH5EKKBRxlXc+qCNxPZO6j2oWT
0p/8eWLJC9pzJnoD/jK3btD3VVXq56SQMewi9Mt5HNxshndbx3tFLnaGRXIyTTMaN+/GAsjLdz5j
SOa2fM7ql3wAz9WGFn1mciAYO9PSIU8dFGki7kgthh1axb/zvPu25BJQxu41YMnnSaxbgHp+g5jA
0t3NfCDQyjHQUNF01Ev5lssS3LdkVEG+RQL3WVz0vNmWhctahByGulweJ9krQ2471QxBuTNFl0h1
mxKHFzKuB0ZTsmtawttwd1nnP0sDnCe2HB+ZOhTPPJ3ed/XkTuVBosexPySiDr3YqSU690iY8yY7
VL4X9nNs/E4nx6LmfK430rWrJ91635TNojpaiv4uCxDj/kn13A4jQkg+NOAQJP6UnUhedUt7Pxap
PzmAw8jy/ByGa6rvguU0C5CbHDLgwJCR93+DaWSc/gQs0FW2VwCvC1ACAC/hmn6xs8wsOznOQd2N
QSCfFUgvkRZt5GQiJgy7ooQW49u1NqkT9HXVCPXS+ou4V95YFfsSNbVb8HH/tJ98YlpswN1MhYnJ
Fo/euWSsyxHwB0BANdGQ1mV6OxO3S+5bj6cANVmKscvrSAk2NWpfBYXT+VGapB1HF5uHh4oTDXMp
XO8Ikh8PXHNJnxUowkaepS9i3o21+N70gvVpDEXNwSjujCIRfQSI6pwe26kXtLsZWBKWGhV9rc4d
4AoQN7sirgdRMsuIuijWJ1xl7Cmb3fQhm8PMO5Z97xUbtuizK/O8VZaZqEEoN6E/id2TIAOjomI0
Ifth6Mavl9VzxaTa1UN9PQUik1nxAuANiqdhUNLXdEj7MWpctZWMWzE+NoDwWJQLLyGl+96lGbAe
Gh4pCj68wEzzwef1F8XaacPe/PNk+OzsWTtCfVkCD00E94suSUAPwO7vuq8gieh9fmrbZgBIM/cL
8H4f55BW+phkc0n+dF2t/Ydumqrwr3HMRMGiIgTmZRkPuSsk37kapaivUz6OqFphRua0v51BBOOo
L2URBP8zXYa41kZqaeUKsun93JDyrMqc/L7s859T5bv7pWBmNybitqfTsvESWTtc1qVgMi36pQvy
lz4ZgR3Z1wNt7sIJGnSFX30+vZbxn8Pca1mbZfc0NegSDtsf5YQTsPTkxaCOf2PL15ZhmXfXK9vC
0724cwC3cmyqvAp2Yd56Mr6sIyubYRfvpoKbbs7E/5F2JduR6sDyizgHhBCwparwUO0e7G4PveH0
nYQQIGYBX/+C+za+aqt4p97SXqDSkKlUZmRE/mnIZucQsgzdV9S745G8871u74b+t8Xng4NrAni5
360llyvimqaiesaztK3xFlVOGP+s6SRqdtTzPPZQo6matf6BXkYRFodW5OvkIp2m4/JHlbVAsp64
mB0XYuIhacNDNbiFu7PUFndhFnkYxo9HBO+PbRWXhwq9m+jwr6KTkuu6c2Y+KovhzJiFHuoiYudd
P5xz3o7SAxkJ96I/q6DK4wB3NkCttyNb6gV3MYvqZzDrRt41mCiMbSLtihE9JRJ04J8KL/Chj5Gh
hB95i36+fJAsftDE2ck8RJztrfMnB8J4X4ameZr86W8IAa9ptWbqEPp7dPSWI2si7URTkbiP6/wT
6xZ0K6m5GssbNE/Xok58hPv+LQRAwHS3s2eWY2HSS885pG2FU3XnziF+cPDn0JMHySVkM0K1tntx
kW39DNfu8lkuWZ2HZ+7lqPtiJnheoOO1D2fwTcdQ/ruLPL7qbxOyzOUe96XFvZhYPNZmtAf8Ln8U
MTr3X0TXd/kj7dR8XTRmAvGqMRoQ8uK5UaPJ6Alg2PkHngbfLx85284YvrFqs7bsWxePPKSTb5jo
7yJAFJ5GhcfM5REs9moyUKPTuR+qpanODqs3VXI1hs2vvHdaYOCQQmu8e1wzEGZK8olH9KXO49jT
O+fu42MemE/Ysa2XCHJC7LMOyyEhxUBOXAuojTH9I4ag3c4w/2ZnPnDNJq5M8lotYyBBqehu4kkJ
JY1av9CO++sp0E2TLwmaZ/X8Sw4sQjtSzjxGP3cLdFRvCcFL/scSCWf5CQHlnA6nywtv2VoTYBVW
LkeNiw6fxqJvQZUm2+CVZ2gtSrwpL3buPsvhZ8ZTZGm8lQjedOcob6cTSN/kny7x96LPf3VAP1jY
32BU2TrHmkfdp7UOZKATEM0J8ZkBNlo9yLwLF3EgYSz9T8j6hT45OtpHWwXSclEzPiJjX9Wv/TxB
Y+EV7DYjpQenRnUDwbhyxYgURFyDdCOKx+YwgsXgiAjE9++KUYLNP0EgVc0Pqhogkq1L4c5P1RS6
EETVWa7KB4iodaCCI7SRNJH5XJAiqZ2+0+K0iqEO0dxIOj9ad3bTstAmmIhNzOn0KvtPS9x6TwNB
2HSIahn8efmw2D7v/zelVETAe0St7j4FnfcyoOnw8xoUw3UeLCD//Xjdj8Br5Gt0jz779SXLS0WS
dSrYNR38uJZNFJGXAyrY+Bk/z9ACr78GU9xG1dHlsggPmrR5+eu6RTIOu7uoOZuzQp31qiU7YOc7
9nWNoWd4RRVoi22MDKX2g66pVM0/sQZEVUkVIi17qBxPZIcJCOq9fl/LZpvIIhpFXe9kY/aIUK3o
T0jolfWtH3nkKtKGyDdVVbKyC7J+5goagjREDxhx/xnlVB5DLvbaZD+aQ4AhjDPleGXuB9Jd05q3
x5W6hzDTVzx7tk8bd+K4IScaf0DQ5ct0nvu7pd3zyR9dSNunjRNU+dCc7bp1TfG0vXHWT31fQg2t
TuqrCOcj33wkKCFJp6tlSQPWp8ILb9pwL/C2rLgZ/FLBZKH8dk2LbIT2xVvM9rj+P24FwK82shgT
GSAw2GIz5yKNT+inTfBCuy8SfnSCg95J8310H2LtzZg3yGrHi10AJLJ4eAy08xjg9e873U6mx7K1
ZowbR1ndOw5CdXdWN7Orb1o53ud9hTJAtQNats1g25l3BYxmmEmW9woQD+bTo1MpAppV6iW13BWH
+yiE3hbJuAeAUY6h0RpjCCX7hIpCnMhcZqfej/pTPgY/PVLyHViJ7UAZJgwBWyR+A5zVSSwn4Bru
tNrzDrbNMEyYTpHKXKdZ03bV4WkFHeZNE+ZOQjonS2aeqStu5W25DHtuIWcovGVd0nH9AdX3U6zk
zmndXL4Z+eDLZi0DQib+xEpao/i28uKsiBrfxDJCs75W/AvPln/UuAxHlrtf8hLUUZdvOMsJM0sb
SuDNC4lxjAp2XX7coAIs6+rT6u0x6FkOmFnXGKLFjctwWtIYQodJzL1j3TVJ7UJcuqKP+bhH4ms5
XKa4SobXRJ5R7qWyKJoEijHrzVRImV5eJ9vXt/V7Z4mDpKijViVun3l6Wwb9wvbACJaTayaMva1a
njsBdiBQ6rUFR7s3T68A8H2v8moHEGUbwzTycUCNHLW6tOj4oXaKFOo9SUyXlzoWN9ctkGHbUVxo
D+xpa6oyfuNG/rchD3ZsznZGDdt2K+CiCWc4QfxHCd2Awr0PxY6Hte2rYc+kWYp1KHIELujGRdt6
pZeTp/dOzUdPYdi0+ZoBLE9W06YCETUCTLDh46Z+QrrhCYz/X/yR3hfNXuOsZYvNlpAw5gEJPSyS
L2SWtJW+06t3ynUMYfXgn6v22GwIYX6dd/jikspha/cv2o4kC0Kn68KwYJvaOxvjqikCnXduqihY
aQJ05SEXrXcOkcUNmXIrcVcGQbSESzpI5BArhxaPS9G/DXJroAFSKiFNV153qMynG1SeMqeNczfN
hs5xk0o5Ebo0eDl06eWNsFiE2QXCHJ6X0SS9VKAEca9IgaxkxwXoEP3q6fIQFsMwn3AyqHyweQLe
GA2Lk4D+IrqZlN4LAG1fN0xa8B4wgGzFCk0NSN5WMf+CMmPwfN1vN4xaQhCoD1y3zBOmI+chyuYS
QU24x3ppWX3z0SbWuoqDDEtTAbJzaJusvuEQ1U3ArbN3Wm1DbA7lnSksuTM3S0jdVNL5x+Kz720/
PNXtVTRfkW9WkxjNxrz1e+Cs24h8ZQjFlkM9Df1efsyyvWZVYGQA3OA9gjuN9WAJvO8zSbI76B2F
e5TethG2hXu3QGyZw7nHMzPN/LU8onxf3q2s3OM42DzOB7EY3UZ993W9jqTS44Svt+H3Hld/+r82
hloKcmlAeV91Ts0eEF2opmoKjV2W7q+2zv+KV8BAr/u2cR9rJLnmbsAhlY4rD8rLIEArkIG9/HXb
+TTst4+0rjTE7FJZZv6Be/I7zxFwdU20R5pp22DDhtfWySvWCS9dG2iSTWXpnDri56erfr/Z9AE2
p27MgGlPXY1bn0RQU6Jke/AszR6rjGUCZseHALJAdIq7qSBg76PF3P8KOqKuKUIgtDD7PUAaA8bg
wInOJF7iZ6U6wMS93o+/Xl4g26837uLM04NuCrQY9GPs/QILJ0cD+/7nLefHN8zXdUTbgpgxPFNP
s/F+cIexTqFx6s7p4JHBuSIPuS2SYccjODhlHOjwPLoNGVMSqp4cegiq7qQAbNMw4mqkuCBS6BfR
WS7sEcyrqIAq0aYdbZudyN02gmHG7jDF2SJbeGqFQCWquQBpkGB3fgUe3MtbbRvCsOXWISP0YfPo
zF2e344zqiSBH42nlVbu8fIQFn/6b7b/nT+tBoiz6sZvbhcv/F4Vzb2Q3R/TSs9zsRdqWw6s2fMB
THBeZrPU50oW5ImyECCiskE/2uUZ2D5vXMhMktCtKxGdBaTGjrQMHoOSs523k2UHfmv2aLuC97Xr
Q6MVOOMqcu/IOH6eaxFel3gxSY71zKoW4Bd9zgLHO0YlkrIEZ+l0eW0su2vyG0tH6Bm9bX460uae
OfClrVcdaRM9DFLtUbnY1sgwZVetQCvyCDfOxkbjZlXw3E0d+VwX6KW7PA/bHhvW3Le6HGIx+il1
m6//Xset3oOkWLI7plqLQI11nEo9nZdiHJ8ih7vncY7Q04BXjusxcaenPnrQxfSt66+SV4EMlGHY
ulwahRCDpJECC6qooIiHLgA31V2d3wRhEfIrF864q9mA7KdTRn6qpfpTUjSZdMMuq5JlV8xOkEhx
OgxBPp/dfJXdYx+GlEP6VPrNnmaSbQTDtkVI/Ryg1/kMOm406gO0zNZDuXR76ErL09PkOe6DcpSd
1GBXBbluMvZw5Fuah7Lqq1T5cmjwx+UTbDESU64FDYBy0kEWnuWseLps/Yh0Ue0xBqvNlUNsQ79z
5UCRdIMfKoBhckiekxidHuUSIkqrlp2UpG07tv+/G2GMSyozaEufaeRgj5ECjd1z6ZVd/c91q2TY
+eJOcxFHE/wVChNJn+HZEMlWnfOudXcCD9tGGNc2p4HnVXPr49ougNSdZJUujveS41o6XTcJw7hJ
HvrM7fFEAYYCaWGyUkRoDg8ylnhQ1XEOl4exbYZh2qoJi9WViHAoq8e3rELS3uuL+dflr1uWyWzQ
WLJ27go4j3MbNZ+0IOTb0nUQrCs9/nzdCIZtKyA2p6qL0LpXsJ/9BD6uTEGRfvXDKxNvJslxT0cG
YADcKqDN30SF6EDlUxqW+ls+k5fLs7DsgklxLDS6HHlRRuco49mtXnvnHK6R3okOLP7JNUzacwYZ
4/WDGbAGEn4NQUOuy8ixBj/eEY0t8SFHALdzbm1TMaybMtCvtHk1nwUI8YqDqwfwfwWIn/fwvrYB
DOvOJhAFRG6pz1J0EMiN9OCci6wE/uzyXtjOrGHaVK56CiT/35hf4RJ/8NbgZ7w2xXWhpmtYtgJG
NnSr7eVLyS8erWjedINs511n+/WGPaMCiixAiLxJtFSfshEdxTL25xPgM+VVIxCTz5jHgxPxMHRT
v3PwqhYzmJ2G5SmDyMnOFfTxDhOT0Rj8DxndFEDScQl+VgGoDsBTFO2cz48XiJiExoyBgbdcKSCF
BEToB6BPVZnwtdgA8MBGB1fOgf33kmvXOQqmaN1SlHCBByaYdwTIT+wcUtsSbbN7d4cu7ciQ4Qs1
molAS5hoMrTiGE8DxrtsBbYBtv+/H2DQ6J8F3Q7IDmMxnKraAVNrjEZDtoc+2Fbi9xwcMRuU6IRW
hwX9E2coGwZHWbNPaJf+2gsHOo1FfJWtEbMZKYPONZTAZywLauDloY+RJstRAD1eXiXbYTJMWc4O
smJyS0S3UIBJln5ekopLODw17BF/2MYwLJrTuUByDAKG/yJvsnYpjz30yW6dll+D2gdLgtkeBLD7
MrVZudwsg/dFdOVjr8aDan30PXZ7B8oyDbNDaOR8YOgSms69lOGRD04PXTogNyen3xvCcmbN1hnd
KEfSsHfPvGLlG22pNyVO4NC9tgDb9w2bVuhULxGnhucWDWRBstTDLL6so9vuFSs/vqiJ2Tbj8nGg
btfg6diXfaIWOL3Rz9Vty/zxVPikvG0Ai3y9fHa3COkD+zOZeFUROWjD0+65hcTwY9QMYLXz4aXc
jGhI7c1o+nfAmel7u03XtiNg3NwqA/fvsnR4vUhIbrljF2EckOn1ed3tAdVse2Tc3iPqu15BneA8
5lF54GrMjoME09blNbNtkGnvXhWqoYjZ2W2p+tFG0xMr8HEIIYi7JVYCkOddvTLbahl2T5sATEuI
087u7HRgNKxJzG6z3gNiCA4y6vc6BywrZgLMBPGJdJuJndFHXiSLho4pmGL36PlsX99O3/t7ZJJa
D5HDzujm/wmaJ3aPXpa9jmbLEpkoM3f281lDY/us/WFTP4RkhyRoPp58FEwv77jt9xs2r0XTlMG0
umcSbqXeMaigVxbSbm8Ktu9vU3u3PnRevRW3IDsLvL/QsF85d53Pr4ykwm3Ud18nzlrlq+fps6oF
VGDmNqjKz+g+UO1OJdy2A4ZJk6IuBr8bgzTLgvLMCzXd6liQh6AEZ851O2BYNENyM4MUFjsTh7Qs
aaW7iGPhRXvaE7YpGDbd5yNflkq6Zyan4raaZ+QbKagxH6Y82iWqtm2zYczg1Q7hZgU7K/SVJbKB
vwinXbkfy9dNaNlSOIOT9z0795rov8mgQZiBnlj3uh0wMWRZMPms4s50FnEP9KbSgN0tu9lly/qb
+LF10ouOG+6ntWpc6Ng7+YEs/k8+DHN6+QTZRjBsOApATlI0NTtTncsjI04AKhjcqH7lR1dVeonZ
L9LWpHLDapR5MrL+oW+qCWgvNJFfNwHDjEcC8sM664OzmCPwrUxd/2Op8uWkkTLYGcJ2hAxDXoJx
AgOYDM6Z9G5Uv/p4s0OI4fLvt33cMGHadkNVugIa3GyQbaLGqBgPRTuVO9k42/cNE0ZMVEKAY8Xq
9yq4bx29HgKf7El72L5u2K4bz35UNzQ4t77TJxXyGydQDLc3V62NCSEDOtDLmglcYwRJvYclHsSn
KKCP133cuH2hMe36c8SxMBs4zV368tMUgiby8tctdmXCxfja6pmoejv046LA7Mz5OUbB/eDNoHu7
PIZl8U3MWMT7vFXIhJ5HJf4isofIOlv2GNZtE9j+/+56bLs4a5BKIimVDohjlhLUUJtg69x01+VX
yW9QMRLUYOcMYVctaKlJpMDBtk6Lu/fmsUSkJlKsF1T1ZZcHZ9WA1Jv2oLrKx/Jt8Yenzs3DI8pA
e1zrtq0wrFhlXcgn4YLJCNMsE6FX4t+FoqF7FIi2AQwzrjY5uQx8pmd0QyPKIkSHzr3vRE59pa0Z
ltxG1B/mrKPnzAnDHneNF7ADZGGvIqGMiAkck7RfyoK7LnKfIv7OFn/8C0HEGO+4UctxNbt8vFKI
ABAT9ww1RQ9CF9WjaocsIVAsv8rYTNhYK50uWprBO49VPL1q6MAmwQyxwuts2USNtTU0LkjgrYi0
6rE98gao2WOTT0F15QCmPS++hJREE5wp4BoLOLAOUAm8DhVITMyY8FlQqj7D4YFJJX2hiqSvpumb
F0Np/br1Ny5hlfO4G8hAkWDoIYQFMJG33Ews973TdQMYJqyzwZehM3nnqEduXiEBndT+tc8xatgv
lK/yIF9AlzVOUwD+W6f85PnoTv0/PCdtJmBaMI+COiw9DJFn6mu2grQUWjYqrUO+p1ljGcKEjqmI
MNlAJDVdhMMgVYBcygweFqmEeM0FqcWVm2ECyFheM9oG03yOQLfFP1cMkNYEt10dv17e7S2+/SDD
Y0LIIuFFpMkF8mEZ/ymChp1opOefQ9Mh111L+c/lYbZg4qNhzPAaLTOtT1Egi/zsQCud6gWSr5JO
3/4tlBF3TdDsu2Mitt3Z/v/uymbg/YhlENIz6ISaA5pq+LOcAv+wli7/cXk+lmvIBJWxfKCFAttc
Sgaw1VQ5VKqLQuzU4my/3zBx7kIh02+c5cwdPpxkAyxFXCzL0bu2coz0zX+XqJqBKV7mmJ6B75IH
DnmyAwsrUL+iZ37nJrItkWHpUL8IuDOG65lDsPHbgujvz2C4EoJATDQZgZxDCbDmetZ1GIE/NRBn
NWVvXYSZXN7iD6Om0DX59kD6yJEL8frnJuNf+okD49DPaBooUgAhG7AJBDvvwg9NEANtC/juuJZt
qBAfBc1zHG3wxOkpDsTj0Eo/IVm78/qxjWEcKcqXyh+jyXtmUXdXgi8jqZn4MuT1gWT66fKCfbjh
mIdxphbVoQYOuavnCMb9pY/Ri1BHkNm4/HXbDH47ToiRgFl3nwUEqhI66iOp2odxrc9D6O4Ynm0G
xs0BEcu1Guvcey6zCbxXGrW5W81659flKXyI/wpds4QCeZaBMsRmz/2IZ3rlfVGzmhKlp3Qg9XHj
mfeL4XNB6yK5POCHjgQDmk+7SEYuGQP3eYT7e4yXMltvFUQVpzQvxW7bpcVQzJJKWMwMOdaZvPFC
p2BcTBV6FLwmvAOK4B5sDDte/cMrBJMxrxAtvZkDHfw8tuUj0qE8qfww9cP+oXDmL1nu3oQsv71u
4YwbROjYGausJ2+b6ADR7HuxAkXlVt8vf95yls2ySrOA43f0W/KmoZoAlu/H0WNfy5Yc9DTsAHpt
m2IYfNwMYR5lsn7uq+pTpfRnqcrzSuMHodsH1bCd3K7FYsyG/HaJ2To0zvqMPgx1hoxxdIO2tr3U
tG0Shs03TaYrXpfuM+/qNOKzeyra+du2zXmGGgrYhr9d3hCboRiGn3XdBLkYuj7HtCoS1LXBLDiN
68HRNft6eQjLSpklFFVJzYJ2WJ+pmNav2dA7dw0oF/+6/HXLBMw2/ThwZBOG9frcBTw+rm6fnUBq
2QIdAb22y0PYJrBt0rtrqo11mS1gnnzuIclxJKwUaRUE+uby1y0mYfbpDxsjry7d9dmT9LHtYN0j
dW9arf/y1+rn5TFsi2RYddOB9xqqsetzhg7kU51BdWz00BGGK7DcmYZtkbb/v1ukaB7rgShHPc9L
MDwUon11G73XHW77uGHT6LYBTWHjzc9LAPioouM3wff4xy2mZvJNyQ7qOq4W0dsw1I+SLTceIT91
PKYAXf8TtHuqDLYtMCzajfHidkYZvQHr8sWLly9hoL+t/S7fve0YGYbctksWcd8J38KJnaLASRpa
fIkGqA5wtbPFlpUyCyl0yCeKBxN/XpE/I+Jb09f35QT+nxEM5OO6M4plImY9ZcxqvJLWiT+DlTRO
tpn0wfQN0L8vyBXu3HK2mWz/f3dYeaXasZsxhr/Qf7Yh4DfueBHcee542r9MLRe32ZQ/9i3reRz4
bzoUX/T6Heng43ayFLZlWr83kdoJES328VuBpRdBEUjmv2WaHWkMTqDdc2vbDtOuAxqh9oo5UKgc
1zq8hdQjNFGCo49hLnsn2xCGdYPemwHyF5O3Vap7nKsl6BI8ZA+e/3p5AIvtMSM+n0NVCj8rsx9s
ju8ahABetNxPRbzzjLGdJsO0pTMAkhehrWpbIvz+7bUElvgHoOaOJdvj+LDtsWHgoFUvZK25/wbO
my+Lcmqgd1DSv7xClgDdrLMQ12+qSrbzW0HY1xhYMJ9WUD4O7rbwL4+/tqCnrbrwmkxq6Jrd+mit
m6e8heo4gTYKvSe1P9RPRVzsolQtJ8qsvQCON4FXL+/enLoRRBxAVjavN1VLwYaarMrTYDyAoEFW
/H3d8m2/470/yTLel+3SvYFs+VDCAXcOnoDVksxiOubwKUjdH/aPgsWvmN38KNd2gdux5i2GI9l2
SuKkqWVOdD2lNYJEAPx3PKVtKMP8uTcyQeeoeVOYzTY7nO9aT0fkTSAEUkETkx0vr6HFisxaDfI+
eoJoePOmmf62kDBlSDj4cXms6B/ILB6uG8VwBb3rcNq0bvM29MNdh1O9NiLdmrXCwT24u2qJtmUz
XEI85OCqp0vztiDDuw21YK3klB2GGFkIAcZ359p1M/yC6uZOS1ept3hVx5z/IGV3x8GgVtR/Fsve
s9DiH36r3VTgzwX7q3rLRA88rbrJFoq2ZHUcMp1s84ngMwrM7/IuWZbPrOXoFjRPQVepN3BpJsKv
j9X2RIQNubJK/l9BjVnVQWoIxCEIbZ5rl9zyUKThPN11+XScc+/UO83O6bZ4b7O6U6ImRUtgql/b
Mhh+5RA0A1gH0sx7dMkWj2fSBPdel/edksWbxB3Uu/SeO/XXwZs+x9cJ9YSuWeIZUW8UYvLyt4x0
IolyddOT+FnE3s6me7Y1MuIAF58VntM7r4SuK62TiXBaisNQMDFC3LImSEsekKlS7BGuoqnPUHks
4gr6ad7oxCAhb4O2vFUjH0tkRvpMv9J8qYa7WYFOcueut/1Gw39ANcHvnbAmryxuaHPbKS+A/1jR
/7kzgMUNmmUiFXdt4eWB+wrxvKyqE+rMi+4SSH0U/s0YdKxG9geA9vgwh7xqdx6ItmkZTgRPQ5Ca
LvH8KkvuB59owbzq+wSV5f66K9+sG7UBX3mdT80ryRv1C3rR5CefZvrjsr+w/PzfikVTV85lGfSv
qqlLflzz1utvxqEI9oCIll0xi0UoDfZhHPfDKzSTE2AGDyC0PWUwraAi55rtSa1YAlXfiCNWtGKu
IRp7X/2sFuMvoucQ7OrgVZQ/hzlk/Onyctlmsw3/LlwhEdRcYiKbV+Gr83ZtCAEoM4q3270BuvUd
g7ZcGmapqMqjqVoB6nhtAYLZvDjH/Sr66TOkA5LM9cDmJ9MuuzJU8Q33IWsvXFg0Vs8kG/7YMqRb
VNS39LR43gvnPyhZrsuWmzWkuC/cLNO+eI3LPv4O4eX8u2Krery8OxZX7huxQwPuNgY/k786WLej
nEHr18TeLZF0PaLwPe6E/LazZph8O0WxALIzf60BylsTLFTn3E+V08tDt4C+bKf+YhnGZCaYuQe2
Uq+LXmQYP4xFmeZh+KbzdsddWizfFKPkykVKKG+jl6Inc/+WQasrT4as9pyvV+2GyU4wKkrBvybC
l6XpH3joIMTntxvbegFS7ctDWKIdk58gXFWhayAwXzyGYn1bMjfJ2i5LKOIpApmO4zAiK9g2lX+8
PKBt0Qz7j7hY2ehkwcumnPI5z6rxpWTztCcbYNvybdh37kVFBaVTl5OXkPe6u6G9G3rn2Jv69QTh
WanT62Zh2DsnDkq46Bc8aTl/I+AvSGJQOu9Yh8UITcYCKC6sAZpAihMfdLpthOrG14mG910W7xQq
bEMYdj5CWSmmrhxesko4L2Aj5pmfzqpYAmhWI/h19VcZu87ectmGM+wd3C8Bo5NbnCB1FX3NMlIf
skx49+2A9mwObZh/Lm+LZRyTsUBB8yprqyk/yb783kMlLhFE3W96zyvIhXeuFssJNiUsiQCSjOQ6
P2UzYtF2bqMDZEr/vDwD28e3a/Pd+WUgMneLhRWnaFp+iBEvnpLsSv/almf7/7uPz97Stt2MU1tO
/bHH5edSjjYpkMzF/tt1v98wb194zFeBKF9wgbBfhRb5y0BzgOKu+7xh3nC2zhoto3wJRzSjpnUJ
WfJDnfl872ayLZFh2KPjNbGAsuqLGvhLO+d/scK98Vd67+++Zy0u6jfdyUKpgvqseIEqh36ga0Nj
NFkGdEkm4UEk5vJK2SZiWPiEYtQAWcAyFSr/RnL3K7g2Tijm3kcTv9JReYZZ98xfgIsbqzSuWnVb
+eXwz9SM4qYH2WmbREvUPl2ejMUqTLaCap1rD6rPZdpIH2pxbQSpTt+9smBviknOgo60qLMynXkX
/AGBZnQgaE/T75QWZZFeNwXDsHs+F6xCSildFdQcPQWp2VXPe4Bv2wIZlu0VYc2WpsZO+J0ob/ui
z1+pZsOw84SyRO0mUUHDB7BGOlgitCB2CZQqxU1e0/IOWu7iGNb9gvyVvqopIXRdw8hDcP1J5HvK
dOmKpwC3w0lBL/7mun0wDNylftkGQYN9KOgXkM6xw1zvIlFt20D+62CHseVCzRInSbfkbgSBSsrG
eO+cWt40Jj1Bhjbj0heEv9QSGfhmJP9mwmIOXvumA5QP0YJf/5mPe28oiwtxDfOu1oExsGOVqfLi
Ww29YjTZFacMb7SJx9OOR/9wUiw2SQughVl5Q6f5i6vEbUvrI6P3bVMf854nyo+/F+73JfCu2XwM
tkXB7y7ASsY5Z0PhfGfcRQKxRsdUdSybyb0qIYoBDCuPKOmgKxw7z9uzc3tybmW3ZR1ORA8HhNM7
zuTDKwTDGOberkuEjosoP0ENNk80og81ox98Pwyx7YpxjXtlPbpjzZznoqzPufYOJWJBKcbDKMeT
V0Gpr35oqz3v8qHZYDqGwcPUedHEpEyRZoXJcMXr+jQFeo537g/behlGXwcQVwwWPAAh0TAfvIlW
KbS//Zsl4HvsFR8aC+ZgmH7QM9b4S1imHFo5d14U+zd9Obi3AXCGSVQ1V93rGMe412MZcVo4kUTW
ex39ey9cneiWBiM7cJrlb32Tc/rHZVdpm5Jh/14z+Xpp4c2g7qN/Qph4+FyD09E5ROVKvq3cifdY
Cj+8XlhsYvRC6IiOK+mLtOt08dCR6lEw8AW1NL9xmsJPQsjdX57Tv7HJb5hoDGW4AJSUOhVPVfhM
kBSCKNbBwxXP3fw2WJ0bRBk3ozem7aRvp4ieLo9pm53hFLqqrCj1uiKFwPYtWrFSxOFgH8n6L3hE
3qxFuJfFtg1kuIWG8YksbQOSebU+lSMkk5bQzw9+296yHrq+2cD2xKhsQxkOIhgdNjg+xzGU49+I
+iVgswUaMLJbJ669JMyH79ctnuEb2Kw9fwZzeBpk/CnS2d+F57z2E7nxF2gN+l3xz+VxPkyE4FwY
LsJxo1DFyOmnNFwlei/WZw1m4yaYbiM1/ej75dsgrqKgwViGr8g6XYZdF8p08OOMHEOvgDQQkNX1
tHPiLA7VlNVRJAgINoc9VxM5DJ18G6W4cj8Mp1CGsVdDQLhIUWN8CEtHJGNcfR4q/+QQKZJAyK+X
N8QyBxO6J6ahcOfIQVFMS+ocIENdPCiv0OPh8vctJ9gE74VuOzS6d1HnVdnNGvQSse10UlB0XcFJ
dwDV604W0jYRw/wnhIIjuJgwUOeLN+ZP61sfBfFVFJAsNjF8eaadYXJIkQ4M4l9JBN67OVlAOJ2n
lxfK9vsNU3f8Gm8jGFrq6GI5smxpUwS21/78bdR3IZnD2ZQtfIAt8Nx98wfl3zvuWjs74eX2Iz9w
96bIzliIIRP5hDrZ4HwOyqE/BLlOI5LtNSzYVsewZWcZWQj6Qix/1P0RyMH/Gbr5sLc6Fq8UGre9
40vX6UFSmwa4OmZJPiMn/JW49d+Vw2+HPjhNi1qvNAjDskngaDRG5kUaudmnOUcue8rXZ180KfU9
N9HXPcEYeJ7+u+XgFvKwZKJI8zwcj//D2ZUtyYlr2y8iQgghxCuQU81zufxC2C5bgAAhxCS+/q48
96VPnk5nRHW/dDu6SdCwtbX3GhoVwAJpALfxS8v1FMMXh1ys8CGutuvYtPl+he39XTNMwJ7+/fln
sqJTVQTIK5RsbRCXHExkt5C/2Iek3fdCddk6qAv12TPB6RS9N/izDKOwqra8WVEljYctAutuYqjF
y275RqLoEo373Oec7G5Tzoq6UGHWPf96WaPvIZv2Tbts0XO/EADP/cTJFp+BVldMYWEVBqaH85Lk
zpPpwuLN4qLnv8/KmX3OT45v41NpUDstt2Vb9xvR+D5SHt3fDLEZv/gZJzt9WGA0SwYs2xguTTHH
Z8TqG3fjVbiWF7LTM8Hk1Ed0gDN7AyHcamsB0ti0lRg2LF/f/z5E5x5+sr/tQn0xkbzYrtAhvNdx
te5NudJLML4zjz+F8RV907TSYXg6BTS/nSeZkos4/jPTe4ray4MyjoIZS0i1RSo7+1oB2La03YWm
6pkVeorZm7y6KspZFFvrBT/BJ36jZKR10vm+TgybzXDhNDr3O8c//8dhx4c1GCOGz2DRdFu0631D
BnyG/22w7kJ4Yv8piv7LkXeK0IOVqhwa4pevuEszAR2AeC3hXd7S33Hoh8+68QL6CoOHtc/05Guv
R7ekKqcnPy77+bp3pJRbr6rUd97ir3QEF0s81zwsCQzvLc+/R6MrIN7VePhHCZ8lmTANO7MszqEV
wyMA2uQYuS7r1xkKo5Pjo0gbUB+jhA4hqoQF9JrkrqcCGSMQVdyYXTPAPrblrddtBdT8yzTqh1Bl
E1zH/W3oSz1n3RTJIBvadv0EnEN8UFf5DZxfevttZehPQuUiWPa1mPmjktTVqdBrd1eDU11nSzzO
Ik4JuKh9BsMvvTtKQA7J7ITzDiB8rsUzVSFDLUVaCE7UZiRBYuvYPq4KgmI/KcRNva1fUc22EhIO
v1o14IgxHS5cG07jzstgcRDEKe8iRxMYyDf+nYG2tf3mpkZ4T8VE1/C69301pawS0ArWdTW6a0TC
9n4NPeO25cw4W+541Ds2pmHtdS4VfA1ySDwvk9p5kzRiD2OjnuG2RcpaPkRdz5bf1PXKf4QyjAxN
ijkP0orU4w2TnI1Z3JNxW/tAGs6lXuMMUxBHj2FnijbrcAdmtwFE7Ni+crICvoQXYqg+mtVT/h0A
kXmdrA64k5T3WkDoUEgYlfuNcn7S60mSrEYVakkCdCwxaoWogGevo7KMdquO2ivi53piSTjIWv/J
aQ19ojIuETobv9LhHS+9MNpDDn9qdgKAq6FNqgBurFkYKB+Z2hwVsdrktusWL6kgUdatCZVdQJqt
17uC33sTF2+xpLATAUvXDqkLKIjhuSndr9k37nl2nj1Ui7QPqwxng4hUBRrWhMNQJR4Uip9aJKBo
chesL/YSykxQUgeeDSJBQOYH5Y+igjXgO1zncvOnnWoZ/15rQ3S61ASQV3giB3YH6QpMZ4Rb3ZQ4
B4ngneyYnQ7l7Nk3D6Wn9qkNw9VPNe9mVmdT7NnxxgC2xROhmc+zIaD0Fw/4FKakimAV08xFK+Gj
XuqfXmzKGyacW25MPEF8Q8ka1TGthM0zLHSky7De/t4FlfvV8gBaX4YvZk5Ru6nGAwGUsdrVa9SS
J7LQYkjQqcHmUxg0mcSTLLu076CE8RqMqhXJyr31qYbUVpFpEkG1fl7Fc+uUXfY4l/iPBp7yd9E0
TGTvL15EUi5m8SotCd9W14X5yzzH9ZqoqBvuBxf15RX68P64aWnrT/sAohj+9awK4d8MSM/UtyVC
fTnz1GLUbRPlxbhhRa/dCxphQ3/nFZ0vMzT0yTdoLzK76ZqiKxMKRg55bEfrxsSjkwh2IVmg0WZ8
DyPoBGN9YhmPy6Qc6qi4ZkXe3VbE2Aeb6/gTKhH9kiIO925b+E2PPm7VPeWrM16q0GZ6lTBFCdPR
eizcRDBS7x98FwpvSaOpjsansYQlsUpcuMSwU8RubIMdj4deYParBkqDa2m9dOjgWp0sdEIg8awf
3tpp0Y+lLWJ/5/kDlwnUf9ZPi8Eckgp0RJIVeoh5wg2kcXeG5e7B92lgMguQhM24s16VBjNu9gns
SOOXpR+HH1PsZmMTUHTDBQFPlkWqlkFuKRuCPxiHwW4m2QbxNpQQxsx0Y9Y1ZT7UMlBg5zIekz6u
a/WJ4NXXKbdE2JRPDKX+EJbLK2xhYYdo9lNM9HQ/s5AHR0L2TNbNBIWWWm1Cqi2/hz6mmZ5FXUQf
OAiw7oBrLZebZWysTPtYz/nDDOMf72pci6ZNB9O4eBPXYEdvyojAmUdFljL0kEKVXw90oXIHxhVp
rwBx5O8eGF1A/uJQsVuPj2Hukp6Nlm511JRLVtRz99KvMUqsDTQTvV2FyqVAhPyPrWrQ5DtbyMIO
MCUpa0IT24lp3DS+DnHlzwvEWlah0b6m/URD2+CwKIY/2LDWZqTO+YcXceI21BvqlxGnyTvyZV3f
xcyu5HFGjyc8zMuiuwxyURXNuhZs44NrmMEJ7/V03ElfjuEGpbfR28Z06NxTNHlmuI7NWgEvKIL2
BqJ8LkfFuw7EXioTdY9syI3/zvJlTikgRSyphXYE/PF4oSj4ywVIM6kihIpCR3Tb15GZn+KlHobU
K4OF7kA30ObgwQEZyKq5VtBytTUMc/IEJGFRHmow2WC5YCa5jHhgCWsPV9iozYgAjvFpJeHc4Uht
oReCMgxWF8zQo1/tVNVAszV5Z4BC6pDLbKZ1xX+ZI/jrfUeB0d60NqQqnaqlMFdllXd/YHILgI/q
eqNeQ8jAPPmDbH73/oAgDzslLj7GJR7eF0QGc3DAlE+HutahnVLQcbi+XWAPYgXsWAvzzKq4zt/R
mF3bzREs4WZg3JWST2CI5fxqsrB62ORyxOnc16UTG7Ck+xnuwENjb0URQ7eoCITchLNvfxW6RL00
sX1fxqme/Qr0ovhYJKhKHha7QJox6nCuMa/85Uuim03sr/plZibu0ACtKnnFiJJm+/cM/Ux6eIq/
XUaTd53Iy9dQLHe+GA6Rbw9H9Irrv2QEzIHx+e8MlFXKl0FnS7ShvXxXBazeF1V4SfPqzB3gFGkr
oOcAI1hXIGXT6kdRAGCZYBbCS0o/555/UrxHnjeYAF5kWzKzQuMsg61D0od1/SV0Go9PsbZqsdz3
vLmAuV1Q3Ek+VndeWZRfosrFpw3V0Q5+aCo4w9E+flALjAvDGZ49f188/zo2kThtpFro99UwB6Vb
1ZUKqFptd7Btjy48/V+XJp5+MvIucHko6wgOPat3DZTolfGjh5lOryEsSL72ASd1UmSrbcNUCRNS
DFGipmDYII+9pOb3rzdIfMDxw/5x9Tp6F/Vk1fDgKVeVGtGKdIjUU2S76UL97NwEHH/5H79AXdPy
Zcz9LZAqT7qAQvNkLtpSnnv48c//8XCBpKZoZrgHsDH+dAH6/z6C5YXJPffwk+IJ79TYrZzQLTdQ
sbS9V2VdiYTqa/NK//vV4Wa64HYdH1WIjmZI9fAz97T44qCfFEhVwEhdm97fytU3z2UEx3Q+wZfg
a69+Ei3hvQqN4TLAlE69u3Im1k/LuF7CD59ZkqddT/C+CWlVGGzhUiszN2h/N/gIa2vNL+mWn5nZ
026ngzoJZI1g7Ova+VnX0LX1g+iSesC5h59s2DzUNWpiiAmz5wf3waJcGsCf42vh4FR5xJa9CKth
9LcVrZd0jcbtOLVh9qWJPdVzP5706JOMdGtQmbwCVdo3uGCSi+i7c0Nz/PN/bFci+0qF6wpwBut5
9aPp1VMTLfWFSt65hXOyXw2r2Qp9SdiLHXcU8+BCNAYySGIX6C8O0Mmmtd0wKKiewZlm9io/dVWL
fgAOFsa/trVOW5Rili5kPqxvjg6sjQIoNTRf0zaPhDjZt2MPK7SeH99+qPK9ytsZ3QDv7e9r58zo
nzYmWbCwAlqJcJhyrt00YiGva4HKRrTSS4IWxx30PyW8SJz2JlHP6K3HG0S1Cnk5X+sniKUcoCh6
w4f2mo2XYIPHw+/ffudkB69oEUM4umRbW9CndWkyp83tUdRHxuLCQjo3WifnLg8jzlXPgq0Yge9a
yX03ttnqXcJWnHv88c//sdFYVdDWOx5dc+viG9hAoM4lcv0Szqr8WiA6lWo3jTDFGgcMUD4Bm6w5
d3/C0nUXcsJzU32yl8u1I0XHYeEIqN1tacVWyy4rm+rJrX1yNKr/+6I9E5D+R2kEWC46BR7yN0Cc
E9g3Ay8I7sfXNvNpm1K06BGPljPknoX3Q9K4l8kEK9bN117+ZDsbiH0sUYyXb2L+Itqy3BQoEu//
/vAze+C0GwmTGMdC4rNt5K/3bFQvJm+vRIdbfRi8/f0nzizS05akGcJVBxCZ2KIwyFBuD1pbXbEq
0lHWV43qLjSozszxaWdyDge65uPKUP0pP3Pobidtc0l/5dwoHf/8H/tMkN4PZTH//zIlRO8ImbYm
4A/BesnO7dwonWxl7fuDnnsKzWcrqzsKUNGbET3dVGqqL/EHzn3Gcej+8RnUzKjQNdhtKpofVfvL
8nZ3/AqQor84CSf7mZXcrGKc2VbUDWQfNDCMsMeNLsFlz83xyblcooQSdyhabXllbqDC+Bmu7RdX
6UkqzUHmRwELoRTFwA+NIv5GlBD5iJelzr62D072MTOVjiBQyLa562547++A7Lm20yUS5pmxOe1A
rnAun3TI2LYvYig1hbhf51N8yVX8TKA+bUHKqbUNjBIxsWWxG4vuBm3zKGni9uYYpaehv0TXP7NG
T5uRYwHtlshhG0vfe83bY9U9anLIeUAmtpf98LWgeqrfPuY0GgeUObZlGLw3XfHpVfPj3+f53ESc
7OQ8qCaGPhMOZQKdU3aUVkQ9+BLF79xEHH/1H3t48JtSzYthWxOXH9ACOaobqVjcjnk1JmrxL/Ti
z03DyUbmC1qoS7fgTKub3VJHvwMivw958YlC4s+/j9O5LznZzJIjoabHL0E+dBPEPhBoxacg7Klr
eFZ9NUcKTzZ2g57ohOZpCPthXqTGLA5G1FzC9S4ovriYTnb2UixgtKBxsO2YWzf5KD+bSF0CoB2X
zb9kqacCIDTXNZZQz4DtiO7ULD7R+t2CEf/y91k4s1r/R/CDTEMhAoQNPeO+NoIDlC7efAnBdWaO
TzU+SFj4dPVqzHFNPsLSHlcrh5YS+jz6HiXCCxnYuTE6ruJ/bIoOSVEcxYhOVVE/Q1lPJRopjCjI
+98H6dzzTzYdGpKjTwKQRMnQDInOtdjBXui2jupLxe9z03Cy3+gyt0JECBqkpWviBlgBdqT9+Pvr
n3v4yU4by8r3a7vyLRlBq5RFk/g9+/21Z59sr1W1cibQkd0GIfmZ+/T3HNlLiO5zw36yr6QK8hKd
coa03e3EpN+pqWUStvoSPvJMlDut2CvTg73FsHGFGX80IoDG0nSX1+PdVHwJ/xpBMeK/lybQr9Ns
9YK8DtlLlrPwBVSiL9alTwv2Y0lnHUAXfDsQ9NSJ265+Xh7hBdsamPG/T/CZLXyqjJF7A04W3Ydb
gDvQam22QnQKyi/mEHvRwzqN3/7+O2cWaXBcBP/YwzMtIYjaInVkDkaMwkxDNkVfffjJBrZr5VYY
lOMOFek3kE6ndFgv2iAdp/JfIvSp/AWJLZyqARDd1uiiJwFYMEpUmYbkcRMGUaKqaetd9N8+N0wn
e3mO7eSaKgDfafYLoBgoWCof9RjlS/b3eTi3J042NGu9dvQ6E27Rr/ljUK4AkOMbG8X+8pI69w0n
+3qMI9xs4P+7tfnyauH+nE4D2Op/f/8z6/VU9qIH3lJWiw23ONa+N6Pa0hXnTTNOMom4+wFByM3f
f+jMV5wKYMAdsradLMJto8tM5fY9gkPG3x/tB//Zwv+yqE5lpYwqGxbaXOKo9Gj0q/EbrjLo1Yp5
aytXP3DSeE+CNFGf5iiJOYgwuTVKZtiTffdHQl6HyFD8u+BgLdJgmWyCjbsO21HE7bClsm626JIj
JHWNt7VMFE06h934h7QQjEhY5LE311p9g9442tdz0U0J+t78ygCx/qhW08YgpqLqBKa73bPaDzI1
UTwEBUn9Lai78IELeBb13hKrhJNxvNGxIt8oLfV+bmp9oLxiBliccH7t447eCcO6zxZf7GUKqHKo
m2leBY+Swr9hi/tZHmQslJP5ZeN2lL8FbXOgIZtSuoTNVQn7WTUAIwGhOdVtAKwfdz3a4U9r0HYv
DSXNrWFxd1W27XI9lsL/CbeX4UWTWgHTppoggdIifMFhqQCHEzkBTqVgqon2eNcx4L87B79WOaEP
Dqwb2hSkAxAOeJ2h+jbW4/gsaRNvRzYrkfIaiIZEletaJtaPPYBd6AS40sKnO1kNct2YvoZ7KW8g
t3Uveobx9RzEplIVquVFDkDYFUrALE91uTapnKoydRbZOEKXX3RJ3sz8B/zR4VjjMZp/dy0wcLe0
YPU1qqRTuJEzhjaVAwuuSOwHVyUpaNaEPvtGfEfNFu4b9sUFMeQE63bth6sG4MBDGfQ05bGS15p2
AM/xoQSoy+YWOraysYXaSGtF/YT/LvcSPvMmv+ahrfZeNbk+IYAIvGnpU7JzEJItUfNcGpb6nmvD
tx7INgq5CAmIhuJ1m0GEErqGMbjUSNZkb57zGrVkGKWJFUJzfsRemddRWEj7S3er3Sh2pW8jmQzL
PAHMYcL4sak0bujQ8cAstQzEwFTlfu6eSqfnJzfixZyJyhX6PV1uboVGfTGFQy6gf7QfxyYhUW3p
hkDW/VNzKg4qovm9E0PRbOsef6ddCVP3oyh0tCfwrITfN4MvBix2RpqRYRn8QztZ0GbUyqpfkE9D
3Y/aDi8JyrD/g7CcvUpsTWiIQcb1quZxtewXQSl5VjYIgs2Ixcc3ZILA0AGAzDLYoPs434P9B7BL
Hoj6vfDaqNrHo2PfTB8uexv28lNEFe+eKEqCTzTCwQNoSz2SX9owD0ipxQLa6cCL/GNEgH80MpKp
6AA+tz5WV7My77aIfP3bwU35+5r39U1VwDd05gHevwembgfNjR7YqGoAZKuMYeIFiXKs17Ub2qsh
aNinMEjKXM/ENbyA+wwK1zpPpRnmV1n19YOUE/85KF7KKx+6dbtRNuOYAUhcB+mkZxRec1fj4qfW
xa1JbGPxx1tNPWYMihnNI2CqmJ0A/9O1LmcKTGhRAjtEpwOwOO2BrdqClLEEWS6KIt/NOXJygBph
dF36U/Pc2DlMSqFyNIeKceBXHazI/IeyBxVsBYEAYaDM0Knry7uONdxcS6PHP01FgTBTwRIWWUOr
USbBIKd7Xw2w9ZS5cuthBOtYbvkcQ1oH5hbAD+WGq6uSDxitQFfxlAGYiIvaCt7NkzGEu7QM2+FN
hkP0lFdCvU5CRe3PDkB3l0RxI8UuAoRtv+hVlFVaON+sKQg01W0wq3VXUOBSQTGjUZinztXlb6Dq
AMeNY/0wGi9+aLCxn0QRYhSVd1x+czWpP7lGiCUkKOQ2l3mN18Ragu0X9X8CNVjtFoTJPXzfdEao
CeQb0sig2okZjldZE1Evv80R117W4Lhmurxvg6SAvcZ66EkzLTtW9cTeonHVFhl4v9RkrAWruUnr
ZaDv3tiS5bcq5+AeBprwractBLh3chLTnQAK9QU9F9ilAik13AdFzsu0nOvqiDgVrQPsEouDhL4X
pw1V9JnjLIKMzUAtdBcCG9/Emk0HKH4N30dSNltUNHWfxaG0NMkBL31vyzXsNjOwvSZF5dzzXsu4
suN9MPgAeGq0YSA22vT9TWPCIc44fLjmW2jIhrc1QsCrU6v7GHHu7aIy4ikDntsmrFvqB+CH6S3j
zD554QTkoGpJ8aIkA/pxLs0Hr3r+iKMLMsTO94akX+XyAmhlWCY8asiUKS8AznhhelV3s1w10IVi
rAikqWuowhsEo/z4U9KHeijjHk7PCP5OPAUID2ZwzIngHpVgr0HCp70nSOHn5AA9xHlQSe61pt7C
Qgn4cd0FOAm1hVrkLZcQZYLBJSUQ5vcEYmkJ4L3yA1TeKfCYdt/FPbwF0TEq3q0MQXvfs7h35Qeu
RL5M6gZYjsMopi566qIOgE4lYW5E8hpLnxahwa6JrHptmaF3qmjqhype2es4Yxw2bVn4y08XxvR6
7mcA0gGg68Y5KYgZmg+J1eO/GrjlholeDP+NNlP/28uxswnj4lMcUYZJAGTGBqlLwxKJy/w1tPN6
TBmdioxRb7rjFJzzRJMKcHNrOj++ZnoEQpRGSgxZLifvyVVjaK575fh3G3rlNzpBUnsD1cXxk8eu
/RYXlYkTC/KmSyNUBR20dTm9Bt7V+ygrAEbTBpjL/lp0PV6e00nfDIaMn51sHE1D0lWwMkKtm6Q5
QTgEUaC51xryP6n2HAVeWTAgXA2ONT/FuM95amgePM3rgsOIA4QZ4k5o+Q836fE5slhzTgIHdAQ5
VgcPZ9th1sz+CEPAp9I5x70COHUypN0aiox3zRhnRRTzbRebmgA/nkNYl5azvtE9eLAJpJhxVMuY
BIehZM0z8/t2OdoIc09mKI15QOs3kv+ecwQRpJC5vW0ADHtyjuk/TiJYBIv2FjDUFm6vV7eOO1fi
IErmQEKiYo2qtQaJgfLvpChMd82gTFsn8whiQQqMeB6ZpKeQVePAZUamUAkhOMGSZSwx6gghqr1F
SBK2hqRtS0jmlUB8V0lcI5DfAhwthwxuK5hScObUcjfFHHofA15xheFEy8HM8EtzNS/99Ajy4Uqy
FX1oC0Ayt29qnViXaARwIJFLgFhVOEHnOo47WMxNhG39FhyOUK3N3crK+gZwgjKdG/hsAQzhQZBI
BpUtU2648fagSgidAOEE6PyEZg1AuxjV//gzBTRrBUiim57G0D1pI9BOFlh0fUR15951WAHjLquj
sSAOR5As8kr2dQYGgtli5LzrJtbxcg32uvBSvjik4HAWbe5pUSJOKmScajMCGouxlRyHW7Fcw8jF
QXCvrT9h50EfrJ1hBwBt5ZtFFJAV01VXpAii1a3o6/oh9ubAbmKymiCbkHk+zICrsiSoLQI4dCbc
kraB099lyeMijXuFzGcCgbZIWzAkREJ6hsGI6qqDIrDx5AdEGLW3A2VcMmg7TPJ1KPziiVe5egTd
Bha6JljR8iG4w6xp3jE5Zc6HoNsc8q5LobyV/4D8+PjBc1P/EER3dyYfcYRKOLVqJDPzoreDo/U7
kvH1h3GmjVLI0yJRHHGQX9GchHgT4kH1hZPjQhJe35h7sUBHPZlCA8UnVZQPlTxeZJSxOApwGRdt
yoJj0xEaMnW4b10EwofjIFxA0cdfvhtIFP1gbT+/hnljtsp4yw/KwvizKQXfQter3BpRIDcuVv0K
5DMHhcINCYze44+yiNQjajsyrcZ4frGShgOWiZAAwo+cpMxbMdZ4GhJ0WOlih6hmeSvrRt7rdlp+
4kITjLifKVwpGubl75L7/g86QTV/zwNkwGluqhJZje0ARBlRhcTHQFr9V2Hxqrob3KFSM0Ei2lU4
W900XclQz1vO2fAuFh2+jR2ugcrO3jXD3W3vm6q5E6GsniVgky7rUW9JUWsbn2ewXLKRd5izdpIH
IPoE4JRDeBuVwA6mzizTFXxrNIjjqs1KYIcTwuY8K5d2pUkBDc3rPphRjQDDw38rUG5PcHOYb4uZ
rmXaB2gLajT5X7rVnw6CIuAdQRgZFwP+dxsQ6AWhiE7vnHfUPRet4Q9sbBBlZtKtu3ymdN6MrbV3
Yh4XaFf0IfA/JI66dAzi/hHwcWz6sFubWyLgq5VpWZO9as3yljcVP5i4DzPXSfa0evF0a9SgbwzV
5gpZi0rLqV4fe1ENyQhOxne/J/kuHylGO49Q8CpzpjOURMZ3csyNchRgMslJ9MS6Vv3iboB1QjH4
5hD6E7/SsEy86ol27xRzejsbsV4DKpPfj5xVm8EiDKGSWcFvtG0Bu7eAmpdyBLNrRq5djh28DLjN
13rDiKs/gNKiVdYvCBkZ9K3KVAPwemWitr1FgwPLbXQk9pKmRXzQIS61iuvlLQYzAv2OoMb4LeoY
oAPQ5NEsasZtoyq+8wnUGBJoYGI7lpwkPvL9B2mAXEbjE7U+QsTBBRJi0DATcvhaVI/TnArBca2i
c713A52+mciMn1ATskjBZZPDPxBrjDkcO5kgUXebA37xYAT/DqnFEe2wOpf7UesG1+glCu6xO6sY
vrq4szRdYx+hUlTf4EQObrgLp8OA7fM8MYnwjAZwEWRlFwLFCs+HUvRJ44WBzXA+eGO4w3WJeImD
Fq0mQK6TMnhRhfPMnhQVKfetb3j7fWCoku6kB8FVkPe6OYoOuP7itsGHgS2ZWCT5ptBTO9icHElh
Ia1+UmJbHGnr5D8Nfk6WBKydG0f62KKgDkLHMc9aAtCGnSeeiRt6D5dlg7OQ6WaYmwSlDIYQseb1
e7MES/1nnH1lM7CpcL87XobgKzyaQu8ZUOP2KmgpNltM+oVlVRHbHJ0ZgYkyLZfsKtc+7iq0t37+
O+9A3dsB9l/wVPSgz+2Dta105ukxaK+kktAk8Y+IlKJryq1UEzS/mAuRa1tLxuJZIRPFtbRupSqf
Qc0pSvC45jz2/th2gpZkyXyFNTrg4gGKxFwGb6GHEMBagrMR11HA43SUY5hyV1T8oaEDUi+E3jG8
YghdYOeQIJwzFXr0kWkV8R/B4uHanGL4kXNRjXvR9VqCifaA7AICDzhAff06TUrCKYKDInVFOQg1
B6t9JDQCFr2QrnJ09m65VT3qVQ0WPviUpI/2s/CH6IqB3CleQV88xspCUgBjm+N1n9c42mW+YATy
BRnxNseqgGF0Ec0YO7/B1TOPojnauC5W7bsqc93dxqKfn0h7TM5JKzu6OwY6s7fFMHtgjTsls9kp
91yuAdJ+ThnXGw4OVI1nBXW5Y8hZekCaROxlbYzlnQRtATO5ASnOB62jVTw0fdj+oHGF7QBKKs7d
shirYttwuAwizUD4vGtYs9SHxW9BIF0GTm/BMaund2ynptg0KKFCWifqkAY7CwYOaIYclEkIfPEH
101rniDbGN5y8FyQsZDmeN8odZtvIGMDwhQEbmcwS5F5dnLJQe2a6Z6h1W4zOJNM83cfszKlFCTI
XxQMJv8HOCTz0cYzKFC1zQNo31DvsE644h3szIDgcmA9ofznF+TAcdeFm69lHpL+Qew0FXDMyO1C
PsdmiPRGNgJhI58sh49BANPoZOhRBUj0OoiWJyMXdTrHIPKAmkXsnR2r7o0NFvUpESIwi7Gf9ZMr
iXjJ406kJS7YO5KXZF9qxQ8ozIMzB1o5KkV5zvsJ6p9ASfu5Vxebamnlp/VMqEGWWxYRX5l1ctl4
JNHjloEdKBS0aJNpdCq1E4lvQnBdK6T6RVUc8gF4X+xFNfibeUU0xOG4ougAEdbhRfZ6/ZwJlW8R
m4fM+z/SvqS5Tt75+hNRxSzYwuV6HhPHiTdU7NiMEqOQ4NP/D/m9C0ePdani3aRSXgjdlroldZ8+
Z/D4tYNmGRBlFNZDaYquveRMDrc8I95t6vMe7T4T1AYP0F6iZwS3UicKHCjIugxnWyoRdKK08sYq
rgkoUfMyW1MDgU/7EqLDXVufBZaJKDpI5A3xTqE3VVjJMOLgrS6SAWJCFwOiNgTUUMW/x1vXuwVA
P7jISPOGsIHXgBUYDV5f/dCjjba08BrzjfTQm8RPI9TG8MtSDs+3XendFGaJFIPVBYkpTfmC1rXy
dyqRTw2Xwb9ezIbnx5KkZry2xiL7Xnf+NXQUm7d86c1rSzJjOXeQq34LIHSPwxV317qe5mPoksI6
9tyt4QV/5dxNA49ZCGfz/Kzgdhb7FhixfCGtsyBslnu3yZGAStH8NMdDHfQ/TTq6SVfnPjimCqTB
wUYC2aSUEu/JHRBZZ7AAALxiT5cQ8kGqNzA7fjXOSAAEXT2dG816AxF9NRxl35fnOMTb27ErQw+E
dqNxhWY6IAglqfFGyxAPvrMWaxwiu5kgGk0PKUK5f5aPHTZdnYExrilxKBstyVHUnZp4CJB9isSS
Od3ZTPPwj50u4X3Qo+kM4vJ40vrIPvY9LX+mi2+98JbhgY90Pt7JOP/mS+QrAAfL5h4JD4gu4E3u
poM4guKZ/MpCYNBTd8Q9Ae+RH63PFpB8oevTiHDREHfw8ezOaNr2exEUGRoaZZpHzHQy8WplWWjH
Dm4rT2PoDTcgW0yfAwBkYh8KeSkuniYKCKmbsrN0nJbYoTYaXYc1v14VjdPEfHQQfrljuJFrQlpN
AvHyQLy5YjFAfl6LsyzDTRsMN2mPa3xlpEnnh9jTXWgVdQQaMvtlKMf8mQekz2LbAGgjkgNebW4l
8jPiNZQe2MKtIJpspL6Tai5NNMCj6A/R1BJCZUeJLGZM+VLZaCusRZN4pCrnayrL3oh71Ab6g9ka
FgjdRCC/+WZF+gvwDIvqewXfNi469AsgVybM8IfwqolC9bUPq1+FwYxjZUHJDziYit4OdebfG0DR
HURd4N0/OvN4V2To6TB6r1mXqarewKqKrcrRHp/PBbgW8xBviIEX1ZFDPhZ9IJ4VPNmjWOUAkQ5D
kpmHaIgunTZ/QKxsxmSRCzeTFMp+83mK+9yCY7yfEG+dBS/pKmntmXjfvcHKugsc8gW/YGPRsTU7
LSF3zSb3aWQVmnyNakaqobRbzBUFHmRiQNeP2M5C17lbOeKfIB6PO3VHApr0YCjHm3nEP5kZsiyh
Pd7f8KQ1feTPaGnMln4pP4Z6sbK4DQRewkjMWcPvgI/DbzPM+NUMAZ5fAxS+0W7dzngve23Jn7n0
Brx4Rv6HSle+FWla3w4LkrhS4sKIC7tZ4RcYJtTfkUiSEIqKjTkIzbvcNEbnGmnJ4rZr7DUKGbI8
A0ciiy0T/6saOtz3s8BOJJb/kgYWznpQL4d/cuC5jw1ymzeiXK8Ujkuf0HzerH2fPLjCvhVxGsgc
bfmgTPhgNfINMXKtKMfg5GleEPBxr+k8Xn+HdhFMhteW8dj0DLm7XgyoNXlQs7sefDSMxTPnyLQ0
aGFMusrAU6epGvORg9rxkQlW/nTc3r6128LP4hokC9/Q4g5HzBfBxgjkST5HJ+JIfo3ZaCKjj9wC
SNHm2pkf0J+EJDMNPPOCe431IzU86wXFv+VR8HBIaJc1FXroYaRzRpF0zDvh10gTshF9s3J0zPEi
NGvo1B1AnEl+OXx9xtkdtOTx4LOnDvdoJ4CF8AI82DWIv85tqyf9lZuhe7czZpQiXKBToIdQ2KU4
h6gzjoYWETHirK0wVcNdroywJ+4BmSkD3cmeH6JmlZYf4FfIfsz+2kVbgGUDiFxcvn71Jg7VOHft
7jojeMWezzktz6mbgsBApt4FCkMuu+hSQu+gJ+rQIxqJizKB9kswnaEggtdRS9f63OlaqwZkosoM
zCbvigmy5EeaAvtBV5+Fc47dAXqvW01gum8o+CSKZnHwrAIkg9oDT3yBMIo2+vQsXNFop3+Gpmxv
K/CJhg/oCaWmc5wlFoWG9NeK7EVR58ri/Nvpb+gq3uvfP0E05iJLy7EFiqJYCIkGE3cqn+4Twg5s
BQE1obVfIAPkHnFhHmOo8bDLoscbeN/UFdgENVGotCzpHc2sOE8lTmLJkEE9PbhueRXIBIw84DHu
+McUT7uoCdEJMxjjzzb1lw04ps7yCmLCREMiGaDkfZwhERhVYqpih5VPp6ev2TqqbgBekb00A0y/
sS3c6kEJAOaC1xA6Y+2YGxtupvkFqm7A0FZBzRrUg4oh/d2lSPR59SaHuW7wFQvyaWOCG4KBfxZo
3ga6AXxaV1d2W91ymtW1VOflHXVNMNH87b+o0pId8AidQBHBWbJvAdYvf5r+HA7Ezpr+f9MPgCJZ
keEFb67bvNliOtP9itV0n74hBuq2MwXmBvxUaKoKYaNZrHLTNfKG+36G4sEDqBW80mi8taB0P83y
0PfVHxdoVZxBWz32GnSPKh+QDiAFSLvJOaZD/WgzOw5I+iNF78qq6opIvgEi0m0oxaMrNwjKAu21
x9SdjHevCtmbzbJ6o+lGtxaKNw/5lANOsBoqnJH+Z9dr0xnzpvvT66CZ/F9qrE9LDQ6gADxWHeBV
YHOIOhPwJ+SFXvcNruAZU2fGs4bCGwoPwoMVkqUHawVY7RtddWQKBTm/xOjmIB+yFj0MBCrRG4Nr
zG4qjlxAGxI9qYNz7FDwB3UIiO874DFlt8mAr9mdqlCAmMrFzOrZO/a+uAJ31d9z2AzDmKAVqTZ2
goVViQDHbzLQtRloXKRAZCCv20W4jW6NrjOT4sZF33qAqc3h32C6As4psZ7HZvca2/9GoqImE962
S3DE9fon2khqZHXJFg+E5ixTVQJm5GfyrLAwOKPXc9Fd++tNqMVLiZoPp/eozj6K9xY0C+cA2LQj
kk71AUBYEVUpyM+Q497CJX/twdC3+9dEoHziBHky9JZXSHrPPYRwwNG1oWbxtYmISmaBVF+JvvgS
OBUnQJLORDNbft4U7H4bbvs1IpaoQgCoKKHg4kKKKGoz4z4N2msTopi54/5pQ3DsZCvV+ZZiqc5W
ilcjsiFvNfQ4YTKryM+RsR+Oi199P73YutHXTfAplkL5g1lOTQKAPOcV3VWnUBeu93X5E5X6vxxL
w+pciblbfTUlbReShOTmhrTk19GIhIoj2wOq0JwFaOugNDiSgn9zJH9qeydBNuKldsjGeWOtp+J/
sapotPjXSFCZyqveM/ChyUCao5rPxEiPbWe9/+9j7bVwxCFYyjsHjrjQXW0NoN7+97O07JCAqb0A
x+gQXvIJRTZrrpqNQ1q38qqb+2m7iDJHo3uIuhjy7OTQZrw47NpXKvtFMOOBbAzw8MIcX4WBAqoV
7GwLAOD2X8OkZem1OdjKwFI+VZEVcNBBeu5jljvgiXS3ZM00BgqUs9pjrd8s7kiOTsWeQGMpUHcD
j9g++yheHWTmKELDQ9eBCTa6dAUGTGJfhx5R+S/8ZSyXccj8YyHJ9wKNk/EigEzYN/PVXJ8iRiM8
pDBT7h6R4nehwMbS/bFb5ekvkYeni3DWTi1gdYueno0dK1C1tS8JChEbFyXNCaEy9CO/SIAgTl3g
mZ3nbr1Vr7mE3hSHXNrP+8ykOK+JmlMacgpkBRA3CS6U4sypNn+Bbm8qzls6dOrcbgHtG2fjvXQW
eW33TblxgmpGVzkw0rEDIyU4+HKQLjrPICDtryYDhdZdllHpL8zZlFkzNRg94M14gVpHcQDtn/nj
9PCaU4EobuuWwlhQn0MDyRJmNJJec5i9zotZ17yC1k9Elt1uPZ11hlK8WKB0BEgS2EWjDBLcB5YF
ITQj3e+nf4lmmxLlbK7rYswH1BNwetbBOwGuJ5aVA4io/+IbzsYhqrnKkPWnfXLn0cyWJfSN9SNT
VSU2qGdQ/klvgRbKgO6FmpmNTKpbV/sONZWyHyCCpsb3WlydgEuJi3kBBGWou8Npm+lWRDmqJQjk
wN07QoElzQgSxMY49IAcy7x92vcBxa+DqSN+Ffiw12jjbYiyEWDG4Ho+PfrXAjaEEMWxU9APz3W/
rnnh8QTp95iK4AiJ9yuS0/sQN81pvgla/wq9Hrtyb0SlyLCtLGSzCeAdqq3NGVLRANk73hZjtWZ/
qewY6dTjwRUwjJ7ZQOlYxisc5mDI9srKuxX2YZ8BvfDztPk0q69yZBSkmYhRVv0fk4Jn18txSnWo
WO4LXCptv9sBkV1PU/+HhRNUQa3mFb2szr6N6yvODrhGTocq6P4ME9TlAwCUyhDgjdN2WQf54gLr
r/b65ORIjQE86FjGWzGWzVnJqXFFSJWe560dbl2SVw/76hvKbbzuwbDbmUEGkL6wPgzSeREtoMnl
remZpheRDdH0w+yOiQjGGMSzzyGYrxGNm10kOMRXXH8qq1CAutz/WI8X0DGXKN6XVbFx7dEcK77i
940Eutv07OINHWqHGhkVbIVbtMd9X/khtn+E7jOK/1dchKEDwMsHOGsvZoN/M43gppj5+RqFFyNr
N3aExlNUNg2OMws1oX5+leacoSwa4u7Tg27z9H7TnFwqmwbYZ5diHiv3bVjS4ypoj0wCMN9Vfud7
YbPxEd1PUA761pz9AtQr3mttAtcrevYGsoUtBSxN2FL5M5qcL0PIbeN1bnE/97gVGxN9DL0mj1AP
BFomn+LBdbeKdLrfonh/Jrs+pzQz39IKcG9D/PYIciKnF0M39vr3T87fUFb7Ffom3nxIcosWSskj
QI0bbqEbXPF6M3ADu/Ca+c10WvPgr7OGHki/c3T736kXHUi/7XBy3vKcIge4AlfBbbERsXRTVzya
lXKeIbAzvy3IIJMDcM9hCMI3NhS7yIKIp/gy932D2Gwx34LZci4AQwRZHXDS+04jlTcDrFZQBAgN
+gHa4xYXNECpiLXzIFVZM2gZymx2e/MNHbLj79q32tsh94MN/RtdQkWlzZBT7i4yT6uPMBhvXDu8
Ad/RdPgL7UILUBFNbXrjyf4GiqtdJHPvpZvCfVvKVa7s/sxcE8IQ/ms2FACjl+iSL9DDuM/X1K5m
twfONJsm9xUaamA879gE7uxd7M6EuIojAzELdeymdV9RvZ9A8AbZBLMvNt4BGm9wFUe2wRPY8b7J
PuYKoMmIzrX97NRjfrYrCLmKJ4+hOc/p0ofvBrD90ST/CkoUb/sGVzzZyf2QoQPKf83RWRmlYBqL
aSeXjTVdk9JfXGxUUu2lXCDGibab12Fl/GQBefctiU4Bh/6yOZAdS+9fpMsCBLKQ9j7nVok72ga9
8ZNvy7fW9aC7RzPQ0vY9XrCnDaY53VTSjpYIp3FNw39fc4pFweIOBJRMiJvS50k9tpfACm9EWc2F
RqXw6IKWe+Ugxremyl96dG/VbEzM1n0MkRCeuy1NRM0NV2XxIL2TLULQ8S0EhdplD/T6Wbb44EQw
JqA4TltN9w3lkDY8EwkpIiSyOSzq+dpa9mLP+w4LR3Fun+dF1vJWJhZ6+DM0/Db7kAlEpe8wfCK8
GTxviVXdWf1xLH+cNocmYjiKS9u1Y1lZgHF7LwUhWz3+FmgP3AjTmhuko7j0LOwQOIdZAsJ9PotE
TgW0OH40Yl/EcNSjmRY9BLM6mfCsvZBL+5p1ZCN59pcf44t4oRJ00MCap8I1ZYK+k2uRhNF4GJL+
MMdNlB+CQ5vc+of88P3NjaxYHMRBJlDRiET0Yyuzr7GdStzRz/MS2mh7S6rmKrPaiJMfuf+94FsX
So0fqIiyPg8WO0xhvL5p7mrOIOmIHiCWP5/eV7rpr3//dF+t66xDnbmXSciR+q3T/ALn0C1ISA8L
o1v6oJrNq8LJgHTEoW9ikaBDUkclCCGivtjHGUVsxZc7VNzRU7dgYTMrGsl49O0tVm6d7ZVj2jDY
EPqMrzGo5QeURuoHEJvZ58IfnY13tM7+il9D1qEa8xGmKb03lt+iRwRdAZHL9h1ttuLZYVhlpEDz
V0LkDBhntipcZenh9N7RmUfxa8Z5MAwUe8eS0NpBq4+Db3hdmJweXrNrVCSZzWXD/QzDG933Znp2
7afT4/6F93wRM1T0GCRqQNNB4FLiB/tuJtYVWqvrZ3AO2If6hsXZxrmvm7/yZDYmNrsDNBoTUoKT
iLNjOG2ZRmN5FUU29VXjL6iKJ5I+9WYd5c1rH/w4bR7dtNdvfooILqS1CsCWZeK23fQRACjIYq9k
UPw6Pb5mx5vKjof2TQM+USoT0yWJDaUhTngfga3rW1AwEZ3+iOZHqMiN0AraWfQ44Ms5fMqMro4L
iIdt/AKd9dePfrKQA+oOU4pGJqAIBijnw4OEVVruU5AglhJ0PM/3xtrDtmfkIuNNVJmPp22iewiq
cDc0goxLG2DkEgJzr97NvYzHs2/VsTlwsmEajd3/fvqTaaABbdVEwjQsWAWvmkMT7ow2f5P4n4Ze
shlUCTNDOJDHTkASro2g/b5v3irKDYmyIYTKHgYvj7Px4u+8+pjrm+DTpHvhBeCgQvzNyXk+P4bG
RlzXlS5MJbgMYONtGzREJw4ZsbfpY2XJ79PgoQvafrMqDpJ+55uFCjqk1zZ8Sue4698//RbmOhk6
tfBb3PJ5ssAIVSXQdkI/0uvp/anZOyrebcFLGN1DNeJlDlaGq77cSIBoHkUqwK2Z8o6h8Usm/ly8
C+o9CmgN1MZ861YpCEnsDZo13fQVv51b3/NciRWxx+tCXtZbSkfapVaPWYiWIY8Ct0UDdzSmLVAe
4NwEeYvjtheGG1yOBHQRksRdvgVu/NpkvgoZg055ga4/hE+S1QfqWxEtj0UeRKl/J8jD6eX+Oor6
KnLMmvJ2nCS2kxRgZ4M6l+cH6HeiGy+Dr5cDYu7/7tYwsNqSIrmbzDN65prmSprOhvPpZq44Qidm
p/NqzDwYr13xAI26Nv1x2ihf+5gfKoevv3Zh1wOGdgo7WcY+nrw+HiFCBW2GjU/oDLP+/ZMb52AG
8VoL2ylgOLk+0LF2euq6cZX9D4gkQMcCITQjFejs02+krjYMrhva/nfKEl3TlufAtdDrD0LhCdqN
dFfgBwPUv0PPrvADTrBN2hoMDY/S2wg6uikrTpuxwZZo6haJ6XVJ50kIc+6rAqAf7N8pc5qynqLL
IrF4cRZO1aG2RHJ6DTXbT8V6SXceBJSGcXw3+RFkBlEz/HbNHHyBW7UXje+oOK/OLajtgLouYc57
671U9Uu7pY2uMXmw/qhPG7ufSmY13WpyI42HoTtI9DSftovm6uSrIC8GihU3NRAQOZ8PLfuxWOzY
Mj9mHuLKTW3Ul0MA0fruSoRb3PW6n7P+/dPPkZkVUGPGMntGHYHvK5rGrQ4y3dCKq6YWeJhAYSOT
ATyN/UNPNraPblzFT4W75DxYMC7YBCMC/hzk7E4vgG5kxU2hYMkluJhk0g7ntbx29h3awCf/a2Rv
aQkFWdSavbm1+aHwH3fNVwV1VRzMHXhGiaQDdcCEzX48Pa7m7eqreC5oArd2mWHg+ZLe8rPi5t16
8OJL4x7MERubXRMEVEyXzQNzcQPcw3z5ItmqsdJFhFxJ4p2d/hGaxSSKozolkBCu44vEckDmMKOh
Id8qCdnrVvvv297/D4wrzIBvWtCCPMf+GRpDD+WxucmPWZR+n++unTMnjvPo27ljRO7jVfa87wet
P/STq3o9n4AugsXq4YIIEGftSlP7KnyLS5t2YYWI5oEKDKHgMg12hgBVxGhNJdejm4oEePSDJOJA
/K23iW7/KL7aw1UHtzJFEnSQiaXkmZVpYhYSVHLgsD1tcc0xoiK3nA5E7hzo4wTtbnEXZDdhGwI7
t5XU1exQFaUFxoac+RWO1dlzQF1oDlUismafIJyvorTAtogKigMDNeFtBkLfxft22iq6aSt3Xiq6
fgAzFhY1RNc5OV8pzE6PvI7whVupaCy+FAFvG4wsx/5y5YTFO/9J4h2FLN2bt4Dv6/R3/mawvvrQ
uuCfXCmsW6eqa9jGf2iP1WX2Qm6n6Mx4ci6bY3kZPDZX597309/SWWv9+6dPTRVx2p7hUx1N2uLO
3gpvmr3pK6cry0MGDrkM6UWwrpQgWy3znyO0gE7PWjf6Gvg+zRoKM6SsAoy+eI9F9dYVjyb9uW9o
xXEXfwhMq8bQE9qCu+636+Qx35J+081bOWkNBlpuBvbAxHBZMoH0tpx5DJ7wfc89FWI1Wk5Fux7n
YsuDW+LQxJn2ien6Kr6KCipb4NdFYksQCQGG34M05rTF/6acv9juqkCRV0JKHtxhIul/gj7ipTof
z42YJGG83N7Ta3rtxQ/k4g993fjc19V1XwVayckumbm+dswb8Z7e2yAhvTdBeXIEJ/vrR3rLbtob
46K8IYf0d7XxGzXHgad4NM8Miks5YmmI2BGVlRlGtddCWnZ9BHAqN96IwdcRylO8uQ1TMN3V4POr
g6esuwZF1qHpHlLrqRBnoLbZ+DG6+OQpzm2EjUmGGVrEWSFiKNtf8DA9sxfwLYKUOgzsuxYO34XT
A7TSr1mQXtlpEC+siRmzE79a7uRsJKdXU2dY+99I0FgmD4wUU7H5U5kdBlDtmfddsQGO1kRHVeko
ldCFqEknEmpCqt0XRzyVN5ZKN3ElFIxlXXCeCVwQijo8dIZzoBV9EO2lXCk9TxtHE25UwBYfyGj0
KYJ7ZvjXPuhkwaZCr8wy25Xt81XMlpf1BM3uiJVBEJvGmZftqgf6KljLg5ZuBz4gkYCW2C7Om+w3
kLV8n3K3r+KxnMJE4ageRQLypTjr2zvR2EfJtrRWNT6oArLAFD4EabceIFNsWcj9X3sz6AGGKxC5
+GLjUqy5iqjArGmxqbWUq+XL8d5uQS3euWd949yAphEMW9Zh3wZSHL0FyQ0BGxcy9+iqJ9fFcizK
DdfS7U3Fcas5G7isJIJ+4NURRfnoSOYO1Md+VW/cEjTe6ypHOS6BszlNmL2QL8S5kVvMJ7qpK67b
QrvYGda7jXQfZ1BbdTedseFRmqFVFJZTu2PN1qNwGK4N56JO7+udmSEVgcUbb4CYA2YNGonQuB72
Vdd9FW5VSAiFgEgZKX/Hjfz0jfj7socqwKoOGq8zQPqeeIVx8PoRT5CdtxlnNf+n+yNNcyYmiaHd
OamdO7PedwFTIVUia0sLMtS4gGX0aAXW5RKws9OuqPF4FVOFKJu6RpgjSWM/QDjACM+N4BcRT+Dm
2ndaqOiqsYGguCFweWBm8xOMn7foBPvg4Ag//QM03qjiq1wvXb0RP8BO0zj3U+Dnt2ByOtsoDkmr
KgXkvMXDrAGVroEmrLGzo2Lit6Ls0ADibxW9NYe2CrTiOSspCyt8qLSPRT2f+f6TBfIvvlVz0hhJ
BVI1LgFprI+N6efDD8AIIa3z/bT5NZFFhVClpkWJ0eNMtRoCyckqi80C3HvS4vXT6S/ojLP+/ZNT
+ZPhpiC3FijZ+GZi0JqfGwDmH3ywOia5RGPq6e9obKSWSI0ySFm6BHgdD8WB8TQBLvBwemjN00Ct
kkLDps7BtLzmDkp+HC3DjSFeANJbDwRjxzqzzYODjPd91VbovWzDLW1QzU9SsWH2XA6sq/AWsOw4
rC7BaHb692juIiosTFgA/7sV9qtNz2rknQrQp3sCjLEQVZPZ/VS+nv6OxgFVprGxasMC6hQiIXS+
9SB3koFhFRDQe9AYnBd02viMzkzKncF1Qtp3FsfydOELwPRgmw+CrXYr3eDKbaHp7IAMHuITCIPj
3OPRuGyEbp3rKeEplYXMCKSqkhZ0naV1CKdfPbg+T5teM20VINbmJEht6KUmTQ6iNFJF2L37Rl43
1Sd/nrgnhO2uAZtdDfy8lxvnjMbJrHUTfRq3oZAqqNtiHXeI6uU6R3axBG6aQ9ChtqE/8VBDtur0
b9DEJBUjZvWjI4IUv8EjIkYRL6LV99C7crfwOJZmbf/+/dOPqXsKQZBxNf+P1yEO7h/n+zNyc20e
5uibAYD7xu/QfWZd/U+fkSAHRxszPrOSdw8/hA0uXvbztI10O+g/l3yvSZ0CY1fmRSYv861khG5c
xVst6ThevWDcoX8D+WY09VvMa7qRFVcNB6j5OITiWU5L7HnwW3vNvsNFBVg5yEn/b9LzfLewi2UL
4qpZQBVbNbvmVJgEvgmpP4jgRV1zQYZgY3do7KECrMY8LQ1ol+CdT/LpvmHzNwcs5Bv3Nt3MFXcl
Ujh1gxCW0Pa+Ms6r/LFmj7t2nkofhg0B1YcOQ7fudeM9pnxjEb/2ekdlGOghomgLa4BEC8X9HslF
8I230NQiR5s6+/pZHbUuBSpi2bCy5IkxIlNIII7VPJw2i276iuN4xjTS1i54wvwZWnlXJcQQLPsy
GzcembrxFffxOxAai6EfEttuIuSjo2C+H7OHdthSVP/62uGohanQaouiaPADjPkeSpP5eEXTP2V3
D8oT6d6fNtLX29JRq1M9r5eV1Jsn4/I8tBxb/0+V+od9gytHHxRPzXoh3YAXvoyIe2mDQLsN3/cN
rjiUX4d2mbawTkevMHlpYhGsjVius8q65J/OCSrMvgR3FAc9/XQZivpoSmg7LPsIihyVMiADsqkr
KlCI2970krbOeSqcjU2pm/ka2z7NvF480hWugV59vkDiY4mK2Y89to//zflPPWruczLlGB6KVQeH
h/Gw1RS+Ltt/qxeOSgLQAOYRDBkkSPPKIQlEkIYrsXY8Z/1wKRY/OxZNuBHndZ9SHJeKxZlD5I2B
pxpiEJFnFYA30NCqQP3qPJ/enV+fJY6vXFa5D4r3JkNeBPy7EHOi54RlGy6rmb5anspALsYnL/tf
XCvoMw/fg+Kptc4QF3ZNXq1SCa+EBIKHVZ6CGQIxePtn2catVWMXtUhlNaNj9RY8y+q9i3a470h5
3DdpxWdF5gZ4cqQjOkjQ2jlaR9DVnh5Z41Nq1SmldVhCjm+NNKDMAgO9HaRRCrnb08PrTKK4LBS4
oW/lFEtSAAEG1YFvXjCcnR5ac0SpFSZo3fqD0SAA8+aqTlnk5ldBgMIj3WkZ5YgVNLfRs7uupg3W
lvE9cN4nuu9J5vynajRlSJnXMHsxEoicDDHOpn1mUZyTgRHQrDt4EAxBnPeSPkyeh+E36i6a/aLW
i9iSNrIK4T5Vd+8RFuHIhpU2dotucOVMDYsahA0+ghcGl5Uf40bD4KGnDaPZimrFKIX4YwiI+JiM
kFaBuA7e2Fvz1mxFtVyUp5zmhrkeqcEzLjOze5/O9wXdd9dTq0XCxaxBAg91CuvdYj9begW77I2H
apkIpP62O/VrxF31V/32sLkTNbFcbd63CuFnFsSAV6tI43INLv+be+7vO4jU/n1w73WGDdL3hJVe
vHD/sPsyoBaGBsfhDZSkeCK6dwHBdhmSnftQcVBzqmbptlhOd3kAWDbqcTM9vcM17qNWhiQpaBEK
jDxhh5vG+wDFtM0XgW5wxTdrD3KVoMf465tmbaz30b0XdbU+5NoQMSuoMycQ6RRPaZ+hDF0bbHlo
prDYyo9o/F+tFfFuloCqGTN6NeafjE8XDWk3jiLd0KvNPl1MF2fyIZ0WYklBUmsx71vRio1TSDf0
+vdPQ+coatHZh3vaGLqoczRHbkUt3dBKUodlY9P2HZQ3yqH5OYr8YVm2htZtFuXsLKB5ZE4lvAeP
F2d8xyHh4qw4vct101ZuuEgFegIC6Xi10+WCONkTY/3F6aF101ZcswoC5P+Adkvo3MkMrD42n64h
jGfQuAVSeevpqDku1BLRTCzPmhnC1jhd4aRDazykot759HH6V2gMpBaIsjq1kDBBGJB29zcqbl9b
dDNfQ/2n3SiLcjYWgXVFSK/lc+A8T3iKbZ5FuuHXv38afihAyOIyDI/jop4gilc00WK8h8ic7DON
4qiMVpz5Lhx1vXbl4RK1HjvsG3pdjU9zNzqRCprC6jgwWNYnhdVvRJc1wn7xelQrJ37o+4A9BCNg
QOfDZdO8m2CcMsoBmndHWOf09NcV/OojisfmI6QQfQ7LzHgtMuu+H+8Ju/fKZ8s6nv6Cblsqfgs9
+NSSELVFiYNLJwYFtzjvIHa8VeHVbR7FeTNnaawxEBBnauorv+4Sp/0AD/c3v9sIxZp1UMsodtFV
DULP36SMaK4W9tPFzRee+/9xFKo992NPJ8gj45hl3niRhv3d1BYxT9v704vwdWHFUQsrfS34BBGD
EU/3j6VsAqgdPrP0vqdu3HbGre21yebtTBNN1cIKAhyg/jOOrpI10RrkcLMkWzkIzWqrRRUwqgpg
+jA4BFchcPfuun8Qhtxxwx00m9VSvFl2Y8goXd1hAoOcC6XIKPXyrZKTbnT15A3JTIc1vddDo30O
oI28mYPQ2UX1Y/D/F3KEXUL+HJSgvcSTlUN7ZvsLuskrfmxVowkl2XXyc/g3Qu8fWnFhNtdVUPzN
alfQw0Nm2wQt0+mNr4lvanHFMhh0t8HGn+BNPE0f6+mC4IY3WrHZiKb7hHJD5nP2/1IpeHlTC09j
+mDU73irmfvKcI65fvnTGWMFFVR5oesHqipHPkGJd3ntl87bon/XBDi11lIYVZ2ZLmyEH5DDZ/M5
OMdbFnYKC3Ie5h+nl0ITF1RwhgCYeYLWFdKH1i8bgpN10EaVu6VFotmeKj5jpGln48jkbxD4bh4q
Zsjnhjn1BqhSN7riuRA2RinDYQPg83kgk44Yw3QMrA7wzdPG0X1A8d/a5GHgevhAb4+JX8zRkpHz
00NrQoPK9VFhkhmr+ZwsTfHMHYg8ptOZD/WOPm82jkjd7BUHLnO7RwcHZs/RZu+k3RmFn52e/de7
xlZb7SUUixc5dTNabp04lNXBa/tDJdxdN0Nb7bJvmSeWOm9mwHrkYQgYGjqcjaF1M1e8toXMeQg0
4ZA0KLhUbYt+W/lgQx96n2HW5f4UFDomcanFQZv0LXV/dmPZT9/oNPrhlUVQLDmc/srXK2urDffc
rGQqhhnK0R1Ok4Aw0JYY7uPpwb/embaqyNLR0u2pV89JZXnZlT10YTy63iUd2/bJ9rfUP76Oz7aq
zDLjuhBOPUMCYLQit+ijeT4DyCa20ypqjY2forOT/e9qyH5062JATVl03tVsLgfebpXwNQQXttqD
b2CpFy4LSGVO1nQ+YnB3hCKzFMdRWhcVzcAv7Q53wvthe87Guan7PYpHjzyFglcJYNL6Llhrbiay
4adX/evjxlb784PGKDIX8tVvyPKcp3l3PdrjLTKREENYvHeA17PIolvsZxonVDv2p84uZA/2DDyi
3HNQ2R+otxx5GezzcbVdvwrMUrajMyZhCt334p6aXezvTHnYasf+SJvcrR05JJkJvDClH/647GMz
/j/OrmzJTlwJfhERAoQQr3CW3rz04nHbL4TtmRFCCAnE/vU3j596uKaJOOEX+4QDIVFVKpWyMqFA
/l+DBfh9gAwIjk2FV4CPxZSZqvVepWNr1S9W9SY2LW0/mr7Hw8suOgAamdas+lK19uV9C9rw6LUw
C2NLZQi6aI9SoY5qHpGsFGDkK+dstzS5Yf//p8qyzGZKIPR9rJV3hAnBD/Z6sLcevUqkQa1v5rDC
4lwwHJHsP3sq3ClkbT165bVFG8/h0FHk6O307Cj5kOQ78W0jVK8b9oMBcs9NgSVHjUAU7QEXYxB2
Pbrm6/ufdOPN1337PlDZroTO8zGuo6+xc6kt+nIn4Gy9+2ojFhVEGIiHZ6N0BWsRo0kTJG7IQXeC
5dYAl9/fmDtD19ukLy8PUIsd7hn73CR31u0BFLYev3JVsKhFtnN4PHiO0gRAXcBORu9uivYusDf8
6f9AUWIpdHQpocjo5FlcqyB7w/nFQ8lZjvnOIm194VUK3WoohgdFD+BMV35UjZciLn++znhWm2/r
Lc7IFo+eoeBa4o1JtFeE24hk8cpZC79n0TxZd1RAWjXxqTZfC71j81vfdeWt2LOHIhmBRbPJHY6Q
BxTeEMKCK7lkcPr5r1lGZeSgqAcwVx52T9qwWzqqT0U1XnUmCv6vTX9EpQexzB1HXDRzmqRT+Pr+
99xYmLVySgwdhWEEO8KxH+XRDqmHHSRaoiNaNnb27Q2LX/frLwv4Jj0f7+4V3qXqHPgnXM+l4A1C
tWrnynxrFiu3HRoXBMwg/5fkMerPl7CDI/W0R2aw9fiLn70JOmNTGwuY4e+gA17abPQh/UsPApCI
97/ChumvcVHh2DrPhxTP0fruxPWzFeNZdNftVGtolI1l7FFVIBoAjhOR+CZso9P7772RX67FUYhJ
RqJBKgj2nn8jU5/xeYGGGoO/VTuCRG0n5mytzsp5gYeInDcvv0fRs4HCLWLzXqlkI1au4VBj0tEG
YhYtOEbpYQxY5kl6eH91th59WbU3ZgN+qbkuSdwCWFveeON86pI9DNrGkqxxUCTywhxBwR2jqbvT
RHwC0C1rcv7tuje/OMKbN28k00TlCc7TWO6ZqfuIz8/vP3rDl9ZoqLZWkIBr8OZxHOiDSMT32SXH
qSDmxi7VTlvr1spffn/z/gOsvYq63P2GXI2B+GCr6+ovOOX999HRTCX60Rlun0g1Qj9QfTdFubNL
bb32anOdZe6WOgpbNC07mzrNkgw9PVfWX9aAKMdmsQyho9+4sWUqCc4h0bJ3+Nt69ZWPelHe+YUd
6LcqqYCkDfWYRi37632b2Xj4GhHleM+qAaJe30pXNJfeqVdS6F/XPXvlpKqFtpKsGvotzhOeuhD8
0cFS7ZHIbL35ZVN8Y4jKtgXDRYf33YvqNo0lTjbWNnsI+40osAZFGWO7GeAF7zuvfZb2EuoUk4G4
GvBjezvT1gQuQ7+ZAFuawuQBg1hOz5obEAjZF6dF93Td4l9GffP0pIh96eqRfvMIW1Le9q8BqfbO
IluvvvJULVTtgO2Yf15gUmkdQQKydmIvAm89feWrUg0yBmKp+D72F/2sOfETIHYM9DreX5qNOLlG
R+UA/ioqEv2rvmBpBtXjIBU/dMIpNENe12wcrCVOwqkakilS9nsEAMwtX/LkBpXx5kA5bQ/vz2PD
RteIKd40Fu1ZxH43onppQIXzKwqm+QAItdzZUTYSzHVLPegVhbK41f01VKx9GMuEnqaF+1AAkWXG
W6UhcFiy4/vT2fgsaxzVXLYUGg8YbDLs60XWxMTRgxPRQ9xciegN1jCqxYMOQi+m8kdo5+G2p6U8
gUb5y/sT2LDbddN9PVaJrpQTPzrBumwGjjqdXSh2vvbW0y+/v3HokQeOhS3iHaHVyyyDMStGVALf
f/WNbHPdfE9YXyU0KtpXmNHz1Oos5PaIcjCq2OVTOVeZ9vZqslufeeXdiHAT9FPi5pUmTqXD7D+U
HmrApCkzZHTp+/O5HA7/HxASrHvxZ7b4KMaHzWszhl9b/aWBCA9YFlKhPFhs9xpSdjuW5c37o225
yWqHroteeguy0NdgYAc/7m7QLPw96sKjG/ObZLCv7w+zYQFr5JUFr7skoQ5eWScOlfJUSnm5h3Xf
mMMad1UkEdRd5yZ4Db0qw2b0eSyiY6D8rw080cv3mGE3DG3dpY/KiR90DbOvScH/kYF9kJ257037
oWHBP6osbiCOthNPNsJjcDHANw7DWgKuGOfqHx1Yo6LzNDb8i5v6UR1YoHu5Y2lbo1x+fzNKrGk/
oxHc/xaFZjzpMFKPDcEBfIxJvXME3/ruK89vvUAnCPH1j7bzx6yPzJiSQuyR+W99+NVePoQixG2t
qH+QJIEsiU/SnkM6PbH9T6XKGwpRiJ2l2prHyvMTMIRhg+q774mfmwOIiYZM2L1Nfet+aS2CgjLC
3CVVWf1QHXviZP4ihDlfLOtiVWIuX+JInmQu0ToTXVc7ClZ+jwvdqCrHQP8QUdCh6UoPn3keejuf
fcOy1ogtOSlLSG7td59qmka64plChTBVqt/LoTcYj4M1YAt03mC9XGjyfeLVidE724b/5iz+XATs
pkAwu0ikNjL6KvPusY34TrzcMIQ1jquBpGWcXEZtK23TqrT1oZ5rcng/TG5sMGvkllBQXy7zYPkm
IyuCf3g8FV9pXJgmk51s7igzxNtpHd4aauX8jYKKtJ5M/g01SR0feexPBn1ZQaXsQzcYbghUG0a3
c/Te8NQ1rIu2ceMNc5j/BMS86kF+XTwVpZGHkpjiS9tUY5E5f7cytzXaKi6IMRG11/btr8Ibby7p
mPCGx8Y1H0ryYmEi73+sLVNYxQSlvRhEaF3yE5f+UUa9Qh4jhaT/uqev6t7jFDXaGYq+llG98sgj
KSlxA/3+w7cWaOX9I7DsjZ8k/Keg7AEk8I/9OHyUpr9xzfDodVfem6yxX0OXQFaaL/wrofNXl+M0
2iTtYyg9cWhAn/X+XH7b0B8SpnWHvYaASW9Bfv5z8o1flVnbxK1PQLqryn5O6Tzp2j+5iA/VM80b
b4bEJ+CYXtqCtT8Jv7h4rpuT33eDGtMQzQomvJchUQnCFY+k//L+a25YyxpCVjZ5h61cjT/9qWXn
Jvfzc2zleJ03rxFkYUd4r/Qy/6yoBIGBN5XnuI3CMx80IKdoDD5dN4tV1EiWSAW5ZNNPFjCShsB6
ZDOt9iBkf9o2GPk/IlPq6mQMbN891FUhv+DsVGd0QDt2GvWtvWIGlzEuLvEm6UnQigIasKC976iZ
vL9NkMjiB7Nd8/f7K/Qn17o8/xJv3zx/CAFIaAtvvs+7fuQfvD6u3WfQM0KKPLWJi8jRMA9aTKUe
IJFyeH/QPxnXZdDVZ+nqvhqgbqEfCnMh7wPAJhjcQyFn0ewcpzc+zbpbDQSppSiSij+p+aJ3LcBx
RhuIDHtGXcP9iEms29ZyxqhiHk+emnwZ7kgUF3dGLUta+IPJ3l+nrVmsQrbQHjoEHI2fJL5EphKA
qRio+7Py8rf3h9j4FOsKDdMTVQuL1MMA8PLncuqrLvP6EcnC+8/fmsIqdEvPc66cePyUV22ZiSUn
GaEoT3Zkd5X+dNDBh1gXZ3QxzCLEot/HxiXP3dAn8hcxvCUnr+s88S+d8mL5tbSRER9MnbDouqmt
SzZjOLRNP5DgLmm9+A6in8GjTebitqvHPQ7HDe9cF2o0Ey2Zhq6+8+NwyuZ6OFRNUB3isZ8zaDud
VDTsHRc3DGFdr1FkyT0BW3sMaOf9Yyo02EGx6Jqz2+UbrTyeTWoYyqjTD22UlOVzqXQdAlWdE3cz
L12xWy79ndiud9fLQJfpvYlnqow1eGAWdd+1TNb/DL0a+b1ANMtPOfSwls+RN6Jh+1QvFuiC1K+Z
N/xV5wU1n6K8lu2SqhGsJp95JwW7ncpOjf82cykszUrcv/QfyjZpl/yQVIw0bOf8sbH2/5duFr2S
TUXLe+WV1XKeE1a8uDxpruk5uizKKsF0syW262L6ROgQ5LcKfGddKsC8vDfAhpev+R4J9Ds7rTvy
1FNIt77M0A5PzrhZnvixRDPMX+/Hko1lWpea0O0iVIUw/iihFvgw+0jOQNXorttp16q6DLqwDV+s
eOBl0YJRYi5jciaBbK9hPMFXWBeViN/HZdOOwRMIJsPyKMDewk6TcGznjPz7uPoH218XlrjnlRGN
yhhUMOVAH7uix4XEUTnGwwNccoFiL53Gqcgan/F76ql5cGdDSFfDGEIP5Fd1PoikQ715YT9kPYc1
uGqiHDHor0bRNhlfrIlzT6Z+1YHyMS2IJvHnoTA09HeQ4RuWtFZrRFE6ss3kj3fdKCfw5UM2okzC
VCDfRYrVySC6gl8VX2Mt3kgSz3FH7XzPGQgijqgh1SG4l9o9jd6NiazLb7Or+kHHuXjWoEH4QHki
Pwru2teKFvOv9/1hY3dYl93sFIKGU4jifoi1y1ReiDNh03gHNY8B7PB9m41IrK7LRda8knSZ8WeQ
/h2lBIGxW/wwnYya7jQl+R5n6dairaI3Zw0ZNfTPnxtwWKJxsR6qOHVRWIxpHC2gmHp/4TYCybpT
cpqDoitp7d35iLc+Tqq6R6tqQvI9kelL9vwnTwz+uwsZUla8B5PaXdWGC1zI/4c3RXPXAt+fAgK1
d333x7PkJaSsTt2MDLaN5o7ciy4xUZkVs/HoDcpWsf8QQB4muVEEzbJo7zJKQc0wt4zDe3tjA3bw
jFfGbVYMNgdUf0qCiWfW+GxGz4SjbVg9v7/aG4vxuyL2ZksW4GZD851vn3vQp2VMBcGN5rzLCC+H
G7B9Xnkc+12ufDNOpwC9XdocZFUBt+xUFiJJXnEvW46gUCh3sRNbNrrKaFnUFomQXfWc60LKg+ZD
fEMqM3cHwEaL8/tr9htv/gcLWpckrYM8feBJexcXVuFOv4pp5D85ZpJWp6OImPxpOiHnU2wK3ZRH
QkvLUp8GzgjoUvdLiVtocPSe0KwvBwFQte/GQ+EpqKBB7FLmy3Fq5n7uHsAF4aYuJQQKsJ+hZyv7
6obSwpX5XZn3DKKGjcz5Yahaj/xgvA4WgPw5rQt2EpJbfWpEOIovFe21/6XqGl7lZy8G3OxxorFX
VFmCelNz4gpqqsG5G/Q4/m0mCh2Hjz4fdf2I41MwtKDgVb78Ry6E+MEBvBetfqVeWHTsCDhlUfws
g7AgjzL0mvLvMEYb8i2gQxSsjbGxTfB5HLrYqw929gPzUPqiqc+8a3EllFFthPfRFnXSfM0HycMs
SnjcqCxvDC1uapn4UZtW0kTB3bL0efJxSbilczb2lw7kc9j0cojujZON/a6CKOfnpqM+/RpPYV53
B7S7tP5tiQVAwlZR7CNfCw88LHeElGVOwJBe0vkeJAqUf2QtqoqnriGd++oUL01zbMu+M3025dM4
HFyocAeRjkQK12Tx1Hn+wReVt3xQOigLdtB6sN0jzrOyntISNMJhkubGY2WFJsiyLnfsbyNCrkth
xkpmKj3ap6YOlcnGWuMoIIXc06b93UzzB/teV8Fy51xkYq2fkoHHA7/VqnIq+G6YEpBIrTmpL8Sk
I2kag5Za0XNAiwWJqiBNlGvUedFFi7xgVnwq/+2HnEO21SpuPo8kqf2DQ/D1Uyv8MvyAg21fnHSe
0PzVMq99pHnVL/eAviNwNsMUBgcuIdD9LONZBF+IP4vpQ177DmTNMlA2KlJKQ0IOsrnoq2RozxLB
97knbf9XTwdQzY5tzLo7CLOUtj33S9K1f9HLhJ6p7qPpNQ8KiKEr0fGgyjhSrLC9RQbFyvswaStB
AUOeR9odXaFnP51NO9TLYUQQ78QR/KQXH3Jz19k0T5jQ56ZeenT2VwHpmkODID6eXFgu5E5y0Q6Z
QR7bfhHOGNGlk12mEFjenoizVeVSH3hSBxFgn5xE5oiTq0QeJzS6Fe5obJOwvs251mpKiRtGc2rA
ruvnty0HgfXHoGqDgBypZh1QngUqB9a7J9TPNa5HZxcB7cXKWD2NkC2t/kEuWief1aAZ/zU2M4k7
rCYAJn3GCG0AdhcqZCZzFhhAc5ZNou0XSF0rfz4UXMUqOubVqLW7obGzQHnZmZkjuimH3oGYODKK
PwwoghoLYqm2zKsUm1487GQIv/PNP9nnZTN7s5kEYmZ2omN05ySQm+iVIiNrM6bDiZxV7rV1nrqk
l3xB5NV4wZTXdg5uGA9GXqVR1Ez2OEu/9l6jovPoOVY0psPT+7vDn+7cL7nrpRLy5uUuxriUXUHu
uqFGRlYm48xeYf2Fvu2XwS95Ws6EMpmN3YxTdwrdnFpWx7CGIsROGXsjQKwvlnwQH9nAU+Se2bzJ
HB/jCsZmyJ5A2tbzV+vvFQzCRvm43Edw7jjLA69Uh9nP1U46u/X8y+7+ZgllSAMqjfIeac9GiPHU
c6exhE7vaVlsfKN1AT0ovSIKEDufZImsh8QcMMgg+aCWIj6QsHdZTo2XgQfwUyJ3wSVbg65mNVXM
CBdWxUORDO5jEDS6nVPl9SKGi8qI8hvPC2guD+1oHUpHAVuCiQFykmhRXFfMWDdWJ15vAiPr8kGH
rugeSg2OmWNZNmgoft/6N449JPzvp0tKOSVgJ03uy5bP7J+q8yP5zQqX13+1LmLljHA+xA1STb+2
9Y/3B92wF7LK6DtvGHHLjVrS0k68AMF47UVpT/J85/C+9fxVJu+qCUrBzHfPOB3wQ+8XAiBun435
jr3/rjL8KaCt0lZsMVEdFJI9ms5VJPrQF2hvjQ8sCmZhjjNSqai4IQl1XpiJwRoeZOM0x1DDa6Dx
nqowavATk0Z38tz7UC2YD3Wcu0FBTFfY+Yz6yRD/rIZoQgdGjm0uKdOybsnrhO2xUCAqQVN8dMJO
lesgDZzuQHKeeMnYpwudEly557Hzb2kdlPJY0Kkkd4ZUlf+xmt0SX8NdwEi0bg8P+t7GdV0Gj0yB
tintc9OCIZ4zUiqVcgiPyTtGlEeDW8+hwnTv4+Be79Hg//kkhCzzv5abx1XNhR3dM4u9LhuHsrud
Yy2OPkMx3AZ9veMhfzamaK3Vzuami+zA22flJuzXhU0ePOjcXnF5d1nCVWjmArtJ6Un2kQnrnYKW
veQdtkPVyiq1u7LqW2u1CmU5gMClBO/JxwbiylkejSJVgSNH0kW3qMTuybD8+fIgWjd7j5aFzi6u
eXYdWC0OgQ+NtnseNMTp1PkkbF8hvTrrY+Ok5ROkRePOHa4JKVGyCilBCFEEMRXtc+DXyb/MwdsO
dYVMfsflt6xgHVIwiWIoA/4oqpjfKtPnn5YWp5/r3n4VT8YY2Rtgz80zUmdxOwLTfq7Y5HZs7PKV
/z9aReue77HtRhSRefFEQM//KZCXOpAEN8uhTnj56/0ZbI2x8kZeV4PXOVk+sd5032fAZJaUgXHt
345QsdeMvzXIZRN7k2cEKuji2jPT48iMjQ+ybxd1akGLbA8VKGWuUaGCT647v5ldiI37qXgKahp9
zK2aL9fdaq+B+jdd0p++x8obeT/ppAik+JR3pAuBzc/9mdw2QdOFJfYJAIsempK5FzNbaJSkAVrl
pkOsL4QT2CVL0H8jQV5Ida5auZgmjXyIIZJsWbiGnDTtoDGwk35sODS/eMObBQf0JC9Lz4mn3sRx
KqT4yqahPtIE8PkcVTD0f0fHLmiiHT/4czYSrXvLR5ZQb4QjP+GW3n10OSKTrGl5zEF3mwVVoVMg
utnOYBsuve4yZz0w4lMJt5AUW8lBVD0uchiC/V5FcWv11jFDR4XFkZ88ziGk2KbTbGtXJEegAtgs
02IwY8xPqMw3MkBpHj0V2OKLQF1XZI7W8vE9iBYodGz9x7wvqunjPIolPoReGNKbuopkdfu+52/s
Levm9Dnp4nasG/tMZul90zKacekmRx7fmXlpwT5gJgCx3x9rwz7WjeqBEjE0KCP6yPIEVkE9cjtb
99MAzfjIx+FL12Fne3+ojXJwtFaa78vFMq3r+FEbLcwrmZwzGQlpxVwGPSo0sB+4FmR+DHoDdcCs
yENV0zNWuSvRLsFq9aq9aHCnMJFh62U84C6+A5K0EDu3LhvhcC1VzwwvrDO1/6xiZIlNuYAAJWkn
FC4BG39/FbaGWIUqSYtBo+punlE+8G5nrS7xiiXJTYuM4spprIIMlhX3jnlpn2Ug3IFYBFo74RRX
+l6xYzcbrr7WBOHt0IVDkATPPYL7Yx+V9Wvp1XuXnVuLtMo9WJPTrhyj+Zm3lQRfhWHHnCETxfU5
3/kOW3vGuhXeBMJf+GDVk3ZKp/k4BJkOceufX65VUai6/IN7wwmCJ9gdsK8fdBH+8/svfY6tviR5
tiCW7njHltOvEhZTEVSyimR+zns3pnzsX3XkorQpaJwm0bXmt26iN7Iq0S7EgmcCWqKjwMXMA2lA
CYv27j1ysY2Pt26kzyPssmMU62deN+SgLEV4DEktinTIZ1kd3vejjfVaN9WbKoHGkPDz54bPoTuw
OfGCFEhY1JNUXLj+ONRNET2+P9jWlC4v8WbXpvPSmIjV+TPrxo/MqPaYe9g/u5q5m/dH2IjDa70R
nVCrmr7Pn3tq5ElXMXRe6o4cOaFPS9PS4xLPbMfUtmazCg+G+xNblMifuTf/aOiSnxMUU7M6IdWO
c21Eh3WvvYZe4Cw6lz/ns0d9FHCHooDcX1J2O8u1NYVVgBDlCDZZiCM+AyRSZzrCAW/GPUO2tLvN
h1tDrHINnixEJ0Gd4CKt8U6umPIDr1tz30l/Tzdsy4ZXPt8DTyoK7qJH4NzqV6IUb5J0rHqZQL2Q
JJZ8w0UKrc2Oy2zMaN2Gz9owageUsF9MPkw4SyC8APPRZp4Yyc6H/2PzBTL9tS5JoL1qmMtQvoim
tS+5aab2LHvilZkLB+OloUac6auKPPBiipHXDBekxmD96jrLWCNS82FBuQKXii+a0upeWPOZO9vc
AMzy8r6nbtj2GpKqJWgSEj+QL2h7bFPT8+KuDOth5/W3nn75dm8jjeewESV0eqIls383Pe2+Ip4W
e+RxW4+//P7m8T2Kk3MeyfnJuHn6zqWxx5a64uW6pQn/+3Rcly59YAP9kkNaR0FW0gCyYEyndqxr
y4BXXt+LsJsTkqiXMalUlYlxwXbC9NL6adH6AJRcN4215y9mFlXVJE9EyfjQ4ErqBkycV+aY0crp
mZ8jF9N9+NTnvfezL507j5VqTVpOwuycIILfwvR/OBGv2/k5RB+8UXL2NPu+Kx8MHev6DOVST1TH
QcAMvpfEb9QnmdOpulWsiy/8zLmXQMtljsPgmOP+qzwTj9LkgGpnNKegnAPmUIJGgolUzJH9IMom
8j7hQJsk4khZUo4y5cusu1tQiSrOUtyeXaTpFlmcsGniinCOAy9/yG0Xfxv8dupu0DVMv8yhcsED
NI1ofkI1CFXlBv0l9qUpC8Xv3ViSuU1lD4RkCjWLobmd6UjsLxTA6vrIKg+XzMJHKwpecUrC0yzU
dI9Uvvs157HOb0W0VN94KEMfjLOAKp8YMTIGXhVU2w+cFfljUAR8OhtrCb9Hkhz/43WCjj/7RVoF
jlEg6c+kqimSwWRq2Kexj9viJ3iV6dykI9PY3FzZ9c0RfLmhzubpclaDBjnLWDcpJCcyNr90qyd7
B6UPHKh43LYPTDfRB4cVB7dZrce2gV60xayFrKryEwA6i3dgA276v7EqMNXZqEAHw1GDdKObM4fb
Xn5SPW0tWAfnpE9RKXdBFuhJzN9NXA/RZxY2yyMzZklOQjdteRahDCCLnkRgDVQKB0v0kFWluIFc
gPYPNAlckPJpab07xfNW406UFDPaHZbE4oKdqQK20pXT/GHE2YieNGhGEpv2SbM0GvzMAXQfD0Fc
VezYl2Gkz1yEYjgpPempz3SHLhzciTsz0IeJ9i2IZxdjfsTTNLCb5oIHAYMAKUEOQZEpnItalfrT
zGf+RfmlVx6mUNp/OekW2AS+91evXULvPtfDsvwwPViRb02F/p4Xh4vm/l6KIUePr+zmr+C1WP7u
F9XRNPemPj8MxVLzdOTU+yZoK+0n06vGZsx6sjzOAQLZQ9/5YjgAl1qRVE6RsQfWREGSmalPwnMR
y+meksQPszZw9FjMICp4wL2yRNt9Lh2gKMHczCc6OavusCk1JJua3oy/LLAVXSbchdBAzGOpzuHi
SffLENn8nYR9kHk6kvomsOjC/TT6XcQyurQxDj8lTou34wzG8EPb15iitpc1g4afBgtoJ3SS0dYM
WakZa4bDHAIpeoouGOMscgNKItB+sN9cCIxzuvRd9XkBJKN+FdbvyA24MyaKOS6Dl5L+slXXhVqq
VDBvTFLP4ZRwNBbo5cNMWvuvj9D+F6/IWNwlhVzkASVw+rcSI34Aw0rxpGIJNg6La+ng3ua+Ihnt
YiezWs0YXjRAUmR1gf9/kJzaUKchj9xdO8pCfWw0+JnIJJMBL8RBjdNWXV0eB+geqFuAIGZymlDW
/cAbb5E3tA9DDR/TUNi1CproQap6k4SvbRL5Q6o0gAAPSzU3z97iu+AIk6+LQ5h4c5lWmlRfGy0g
kzFow5dzUvRdfGtHUCR/yAHnBBpJWIiLKKhbySzsF5+eGi9xf1WyxdUkWJr75CAIIw73YSPtX1EY
9ru//D6ovo7SF395cnEJ4PdybLLCAJX9MvsXfO2Y1PPdVLrga+z70EiGBS7s3vPGnO1sAhu75e+t
4c1en0e9tsXU8CcaKQcN8cBLwoMqR9ufktjX/HDVbrkWpNIKQoyUluGTk77Wh0DJMMlY3T9f9/j1
0SuOeUGLLkGHRjRmCjUfyG77w5VrtEq3XMmZS9q6eGaAXgGWA3gi7wHamrq43ElaNlKuda+PC3s/
HMayeM7b0T+Ty4nbzuGVOf26zYfEfdgu1IRPU0Cr57DvvXOXhAOIn4tO7Fz+bhnSKu1ihQssUXX4
NESBtWf4lB8r/dnTy3KNqhmODes+HzSR4Ja8WvhTGHTjXe918mHs8n7nwJsg//xTMrRKuRQDeFDZ
iT/Nix0OgXx0DlGO12RJxwHXgiMpj3XofRsSUJq8b7YbQ667fjjYDYAx7Dl6GsZHhg8/96HIepCY
pghxc4bQcugi3KsW4zjveOLGd1p3/Mi6uWAu/fhJRwr098yNdZcaLrAXDLbu9ypVGwa97vohIWFD
XaJnyskicCkB911446FBnJzeX7utAVYuP3O0c3bcxE9CWwCnnAs9cxiIW/6+7vkrp6dRXjI1V2j6
irm0GSfLMJ6KmER7lNAbxZx1l09OeBxTIfqXcYgqsPrq4Dv6TsyjwwX+WeNerzkMUSyv6kmI1u0z
LApzk+c9RouAdO+LYYADCZ3GYreZkP/ZgdYNNP2smiQewv6Fi/xvN0TUgkm1dWfa6SEtFnANTaMl
n3wmpisntTqDkXlqy1rK/mUuTI8OTDhJ34kwLS7Dvm8GG9WXdUfNWAk020YGk9K0OvZd+0HzJr7J
g+ZDhT6h65xy3VYTjFqyaODdC9B2fcqj0N350/BxgbvsjLARatZ9NWjUoVFc9f5TgB0GqABuM9L8
j7PraHJU59q/iCoQSWxtt0OH6eluT9xQc8MrQIAQIolf/z1MfYu+mpapYusFssJROOcJepcvqI0R
Jic7GvQvVNenmiUrBQZbk8vCf3e1EGVd943M/79J159/aehlsQ676u8Wg5a1u8prdxPW+cqOatkV
TDoJC8s6bZMJRdwoJ/pe8zyHSdKAssBKA5bt06SQaKKgQV8Ww5UNfNZ7VoQTu5+nnLgnB1WrbazZ
kCz9ezd2lcdzVtC6u7oZZV9lHDY/9Eyd+3quk5Uis22ojDyMh3dS5ABR9ZKM/sw+kRmX9z0Qx8j4
3w4dy35AyH/7MNbNFE3JMF/dDvdvR2anCI5P8LFIvvp19Fg38XjomtJZORA+VCfB9cAkkrijamfV
h/Kq9NiOrxTUIlwGWwfqLpeKzSo6gL/ixm/jMHT0F6U+CZ85hEHhjsDi2qNwNleBs0F9Y/kzxm2i
rwC7ydMeJZRs9i/VoJ4CPG2BMfbyh5LGn3FjXQkzyzCbLAuJbIBXdBVBGl3RPWHykQmMLAnJv6xO
98h4PbXusK3GYaJ2xVS0U4ky2JVClvSl72T8I00S/eSMJFy5y1sizETl0mkiXhz341X1efHJ7RXg
Aa7H9QUXJbHGs7GloE3Zl3zAVTWm2r3C1/7rDMG9HWDPzhOp5Yjnf3ANknTXTViuSTGHn2A0sjJb
lvPkd6HxXWD3Eue6qJDN5y2Zp10+JHw+REHkoXide77cO1wEa3q9tqVh7CIS0O10jkv3DVLtNQCZ
ZA8ioofRdAAMIyhWOmP4OrnJmi6cZcc3iY+0QmIhQCLuzQUhZccLZw+Z+MV+AkUE4N/rfQpnv4yM
cPpZlujtbcYCcw9NFqQi6aDaOpmuqPvz2t0j0wYg9A4u3ECC7pKux/s8ZZ3rJwdUGrz5MSe+YD+Q
FSPOQykSkQ2HIpWFju905NP8hdYUd73b/+43eumDZ4XJHKOymisOGtdrP7BcXakfOeXTqKC4+TSr
EJkGZD8q7ydysTKuDmOTD3P6iw8t/sj9UKS4NXMAPiOQKQpYGu1iD6zPfRRW4lfj5/n4LW8S4Ib3
9Sh5/reKIOvbQ7sjYUAwAeuLpMc9AP9LqbqUIXcuOTQwevcQtU2ObFvKXSROWJc5ItwFLhuC8hC0
pR6+TDMYAhi2dJbXNCtLdYD7hCh3pOBQJNhJD4In/3CnDBxAkkK8HMCFiAqSvDGUe1DFBS4MkjN9
TVv4WvK4Ev4Fr1oif40uTRtEXaebgzvPJGhhw+7G7hvRmKm7nsepjs/REGXkyMFMgY0JL9wInNY0
zWjND9D8JeMLieOJ5Du8EgP1pfIoQwUxFcBiXaNAdPkVaF3f+QYuByv4vqrZFNW7Xpak63eFO4TN
C/CfY5jsqdMN/sMU8zL6niswgumukjyLzk7cZTw6R9pBRfKQQ9TFxT9NHZAgkZ5KkA9tpSxafZDD
WLFnJHUZgW41ZRU5cBV0YXX0IteHLZQHzCfb+9DaqC+i6KZB7aAeMsXPJE0aLwBygY5tdJcNk5v+
e3vV2XYZ4/SJ3CaAolxUv2nKj9rFNgZ3OQcIlf6t8cWa6q3lBmESrNwq0gXx8vjNDV2k7QNSdtUJ
tUKerIS2pRsmwUoObZhPrkbKAhi4+Vxqp/ksKl09imwqpnNBxRrQw9YV467Kta75WAOOEEDOMr5j
HOJZ90MDs+OVy5CtgaWL7/Z9iuscg6SceFN+7P0C97JoX+MG2hvb0i+m0RzJEiA+m1C+BKUL1pgc
mqH4lJQltAXnmOAptmlhmcQICGHDgiZps+tYq2FPIwJQbgEh/oziCt+xLl+ZecvJZfIjJJt4QfuZ
XaEeBZYtqIvL04u7RX0gCeRSeYygrWi0sktbDi6TGdEj9zZCh3F6oylug65QDTxt4wXhJv5mAYhq
0tPNjxRKQxdSruFdbY0ar1dwENIhy73xTcd1C2tMfoxwMex98Qj+QrJ3cXlrqLjP+Nrdw9agsSsw
v49d1qrxbeyBh1gaFKX4DIHb8oB3bruLYm8f4/kXipKvrJePL3OBSVUQsoILGbwor2nO4mPFUvce
6a3+LkP56HJ7SX4cWcEfhIQcdNK2IuNbRbviPOpw+IRr/hpR5+MxC0wawpjqEooHdHxzc/E37cff
cxRNeCq5Xfm3DIpjuNzmkS1aWfkf73mByUyAL3SRy5FWVzoXxSXIfHpJm5ZdyhA30yJebefjCAtM
kzu3BXrTH5vuDdBi5y9W64VLnKtdRfoZmfmB3I+Ze659RNztefo43xWYxndEO1mdzkF9FSPxDxrA
e9w48HVXBsm+jYCRS/pVRLNt3RmPW1EgFaVgIPcMLbzy4GaTe3SD9EdJy7V0sa07xus2JVXZ07HR
z5VkWf0Xcwc/OCUyTPN6NyoQeHHhBj9IH5SC1foWWWdQTE1bvKoYJlWAsX4dPRrtRwZrp1ljidye
IlsoGRuEKz3SeFWGJGHWNZ9ICr3rUkXBmoCSZchMQgRQWF1NaSbftAe1sXHGlMs5rE9KOWI3Rf1b
gtfrysZj6Yrpgccld/wCVae3NOySr9UMoZ39ABXhtdVsCVPTBE8PWV34YO5e02iK3XMFXRTFdppU
LRjXKL8GTQ24ydSLlXyCZUGb5Igxr9NeolZw5VoAEI2XlvNX7gf8n9od49dN02/a46V5mCd1CR4R
ZMEKd9/HkFP/KwO0ebrebsC2AJbJencJ6qMs0iCvlVfoNi238l6j7I+syJKd3PmC1wcvW71C2EbM
2AKo6gcIkpbJq3Y7Z48jTZ6YCqEfkblk5dpgW2TGHsADt5p9GO5ec5gyvFRV3A+nOJfhmoKG7fvG
DcFlaeR44CZf+RSUwElAsfgOj0BwfW/Ph22IjHjXMxvLCkXzqyqhFXAQLVVwdHRpSI9THUFo8nYz
lmk3qQpQ+GhUHIXshcq5fKxAL9+nLkSjexiT3EOQ7GtdB8FKlyxxaVIVXCcH9aIdsxeisjHcjVmu
0vtQi5g9aB4mziEboGt8vt0xy/yYXAWU/pHMFFC3rcCyfwoWyAHRVF1vf90yOybPYOxyFc0ZK65A
rUQnl8KcXUxRcs5LsWblaRutpel3AUkTHxIBINlftRPTw5hFj3LJAgchZCZ9BjTN7Z7Yxmn5/V0z
fR4loIun2RW6S0SfYXEx8CefIhe1Muu2BoxYD3giApgR5tcedu0nBcm7S9hNeuUssU2EEebwW1Gk
wgX26hKK0iwZ+hDA/zHMYEOMQv22MTJinUepHAOYHbzhnjLIHcRvUohdD5Ld3f6+baqNWKcukX1J
c3x/iEocuYF3gdwD1KfFXo78r9uNWCLdJA5QCbaECll7VWFXxPWdmhN47ERqqCO5h63rqJ8hDkOH
f3vqzOMWaxxcikwuga7rrtdtSl+ZFD2Up0mX7Xg0V2tQT8v8mywCwHy8qhh1dpVqACeRZ8IP9uAL
J9H9XE/FyglvWcPRMnHvgiSaRwisUSBxqkFCNA6Jw6zbaQcP+NtzY/u+EevjWLc6i+f4VVTUf+bt
xALAmVqZrXzfUn8JIiPKoY6ZOhD68D/3qiy8U5OkMfh2yD3AZGwHweckeSTQVhy+ewC99d8CNx98
6KlETdfzXQ4R3fRaJE6wBkix9dfYE/oB2Ghelv4bmVAXocAo3nt4cx+2jaaxJ3Co8lR1F/hvQVHp
PcQ63ccm3PqmNe38UuQMQzUy/w0P9QTEIg7WF2l4/f32n7ctaGMvyAPA8LQnyRsdYCP6FME0rNhX
eY1SBFVrfl6WDcckEohyDgXo4T4gTQFALVPjPoJr+9TGLaRg/WbjEWZyCSKGXEkDAabP8A4DNUUF
XHjfSJF0/jnms5c9DWXP5KaaKSrm/43R0XdUA1qi/8YLlnynQnnlEdyE2V25KVnWrEkb6CJAWmbd
s/9BLYqkzzH0Tr4D/0Odr7cn3vZ9Yw/QsOJyVFHm4N7ivAdp9OdIs7UnkWVVhUuj7zYwBrWzjDR+
9qbhdnuGRhigj3lU+Oqu86ASuq0HRlRThtTsWA39NQKGpT6mWdv9DFqvKTZBSoLQiOtoSFvi9l7y
1s9z/pinqfcz0qq+C8XMv2zrgnHSi8pPwhyqIY8qUvIAj57+zvPqlRn+jRD4s94UmMwB7QlU/JzC
+8w9XxX3PQRQXMhPljn/wSoWF08sG8AjyHBjCg9p1NG9y2id3IlhHtzLzGdI5ccl3pR95fPmknZ4
Rz9Hom2cA+tbPAtpr3oNIDeU5BrULIeYn/JU+shVsXYC8M+nkPSaOoiy/AQAvl1T7LAsXZOrwKGo
yrMiZa8q7KdHqKHJ+yasf9yeEsu9xUTBShjeKe4whjs8Xj2kjA4A4nzVA257CnJTXifXciCWIDGB
sAro6CSD6taVNdM8orztg6stAw84+E7obbzHwPQj7PvQ98iQsqdR1+y4wG6qNPMB+4Gl3EyclVGz
9WX5/V3AB8LLvaacws8p7duHIIFsAOv88XmKmrVbq60JY0+Junxm4DmGn0dGiid3joG/lzXdS5Gv
+StYzikTHBvQdG4a1rCn3+HIhv57wPD8kdSPdxnE7Q63l5ht/RobCx3AdilC4rxoGlX6AipBdRxh
mpOvvB9sS9jYVWQUos4cK3kNfKUveZZ8ZilYATCY6x9UMxy3J1cD4/qgi4aMrh921yjL4/6suzrg
uOf5I7bJUBbbZP0DEx2r4sAhEhIRr6rModFGB3rNQgiV3p6P3wi+DzZKEwjLh3ryURFJXjSJKwia
OKjJdmdkV51k57KgpNAeWwzQI4jEVA8cO2N4ZoOTNQy20034NU+CLEZcBSLd97UvFGrFOmTBXjRl
WoEIXkaU3gVwjezYsZ7y/J6V0Pq6cjZMKGdRp2/vWTKJhyzL1LwLo6FMcE/uQsg9opTsus1hFB30
C3MoVGUnXSVVCPnlDsSI2yNgiS0TK0fLlkk/h9ZhSuqa7QQIVt0+Gn1g5Wpn1uO2O42JmEvrdkBJ
sslf8UJv+FkFmTeeHMfZeGcyoXLaKVH8BEfxFbRxGLLzXuKyUbbAZK1cOSwbhAllVijEhOGUqVcp
p/BJpOU10tT9KoLiOtdwwN40G394F5Qsm4Sj0xe3gsTWPexF2U8WwXX4U9uoaWWTsGxCpoWB4pCJ
KrusfU1FzO+r2Al/1dC623Z3+gPR3BWuO3GfvzLgqQ4Mry/gM6byDH3vfNtiMmHMINSjUBv0wyuL
8uRTNCr1CT6U4coebdlDTQQzq3M/7yVjr2PWL0xBkA0G/5tgM9Ax/dz65FnrLqM/piCCpuvKxNvm
xNi4R1wwxiRqORqtQaVK6xKeweUoHblxzIzteiSTG+ksTF4gy8XCew7yEtKuXe/9e3vlWuLjD/Ay
2FRjPLLkxYuyLygcOo8gK7FPXuCXwCuJzFsLEUvJ0sQw05TC/mt2yteIhsNFNgoUT3D6xzJjR+KX
P4JuOBYt6gnb+mU89twOPkgaYD1of0CgVOZFtSNAPF7UhFp55uNueLsdywIwldyBCIznciT1K2DY
JHvSkNgdX6B+FeltC8AE4groIbZ+r5OXgALODiGZFsjDOu+3DpSxgnU4ztDvngT44nl2HuHpoiTy
1IqgrFfEai3BZBsnYx1DCiAiYGdWr33iknOPu+Gj04avmybBRNGCNTxFg4NThEF86NBDYANo4YGs
XDYsf92EzS7JTuaoOnsN0jR/cHHTv4ikuG7768Y61XFYwgYmbv/HQ1H907t0yk6eoLh8bPv+Evfv
rvlQywItGpWoa8/wJj7wJBqCByhK4t5zuwHLRcTExOY503VStAy+cBk/0BiMK3ei9SXuV7WCbBOw
/P6uDxGkpwuoenovEa2Ut8MYNYCGVv632z2wfd7/7+ddx82bECLXX6Q3Ro9i4dT0vb9xgzABrhz3
Gl3WzLlSAnF+KloP6tFRuprftmzgJkRVNG2N7XOWr6nS1IO7XNFke+FDw/RrCAxev+uQL2xXAs02
2UYU6wxESqeP6Ytswd/FufSTh37+Nrv61+25sDRgohJBkJU1lj956WNPXmTdhns6uMEROZF5Zce2
HEQmLjHKsyyJS+m8jj0kkYOZ32E9TY+CNpDVh64QfA5ZcmzGcU3x1YJCMoWYOQxl8MYu/Cvn0xfo
mUNJPoU0yxMf/fu5cRbxWb73kxm0ePCZ15T6bN00Al+TFk4LEGG9wl6m3qV58wDw7j896pI7JBIB
pO2D+87DCXx74j4KopCGAflvEIEx37AOljkXAn+rU17S8OQPa/v7R2t8+bhxRtGmacZh6vKLnoMq
fQD0tyzTMy+nVMAkGXYtMF9lc9mMK5356Cq5tGcs8xwWhF00ifFUVd5JsOjRdehZxdXnduDXruvf
No2Z+UbO8wAWnwke4dAWr7uj8GdZnJLR7dn32w1Yxs18JYNU7TUUBiwXlLmDL6rl0GrEC/FOTyGy
hfDOXRkvy+Sbj6w+ooXbVJh8jbLzHR7n8gDp9DXWlu3rxkrmngtO7Zz2537qHdTuOInFsXUyvTIN
H+05mG3zXQV0jhodPuFSWjQTA4Fk0Hew7JzOHmRYN5ySSxtL394dYTpvUvgsF8jt1HV+5BJFTlln
/yix6YK1tGCcYhGLYbjuT8MJiFcHKcOphNdCGLveFlDW0oAR4WqAlfoAydqz5tFPScEDacvpy+2F
apsCI8BFk7IBlNouXyRGnukMEcOl3FQQuDXebsG2iIyQ7qvRY20xDxfRNcVu7KJkX0+bXrYYG/MV
JbKWSjif4f+PLPupWiQWlq1i0183X055HBfURxLjokXo7iCISvexHPwNsMHlrxsX0IoQyLlSrz9H
nke+RQJqcdACIezrtj9vBK+bzjBAwgvjTIP5V1/D2y1D9n/bvmNmp8aZNz7ybtOF8/E7icS4A2vo
5+0/btk7zcwUm2vomJFmOCungPaKV4BRE4DOcOcv2t9hN8gtYn3LDBiRK8G0BZufy3sW433BGIza
aKYmeCtPatvqNx+R0Tgpp2pnAW0n8QPwRnrqOpiF3B4pS2iZ1E3dxxOVfjNdJLjAO5T22jsIha4Z
odjmwQzchDPVQdXuAkm5V0kWTR0fbNR0koC6y3Yl+2Xpwx8vyLCRSZ078yUiqK0yH8XoBJLStwfI
cp0wH5DQ38qCsKyGsxwiIFBIv4cm3jO8Hk+w4n6eYOhyux1bJ4xQ7jPwtiYYOVyCJucHpMGxx0nx
edvHjUBmZVPGc868BzdPnyBchMsqE2uTbPvny7nw7niULSAZPl4W58rRGnIQ1N1DBfivbf98afTd
x2H6JWQP49ELq2cOeyRcer2HkGWk2gAsQACbzMm8RBEgHsPxAjOyed4zt+jDwwB7ppVrnG10jJO3
r4POG0o9InpzCanN6Qv827eQ7pc/bxy9pJng4Zv2OF2QKd0j76uOoQPO2e2xt0SvaYkHGkzGIC4z
XtxMyBMkCelT2kHrd/TAhcj8pti2B5nvRjLEuZLuMF5g4obyNunZLo76lfG33E7MFyNgaTGcizD+
KmDuAxCEObTDqmLfznQLNQCzYL4RCaxlPeK4CoSspNmPceEe6nHtUW1ZP6bZPe+81IeKDsrgIGR6
c3OnasjAuU+wlPIa8r/bM/3xIAHtZkRZSeBj5oYQkaMiifZEQkIXaMHiEHI3XdngLKvJ5MnJuecp
zPzGy8gAa8joZzrDJLqqvzruGvDJNlbL7+82C/iE+TwJOMJh8Mg57cGMc2NUlG8PEsVXzLLlMs3G
UQ8tNRgV8LG7BCq8qyp6ZA0Ogyk+Uie/zgRy03G9Mla2jhibxqjgsKTl2F+APysfuQB1HDpE/sav
m7uGzMCDH7Pp0jdaAJ/H+DErc3/lXvfxWgpd48x3/Vy1jj91FyRC4VrV5c/Qtev2YR5fb8/Dxw38
wWxTXevSKOnUxdVj+ZlBnHMXtdA0jKZui8R/SP9gto1OO8FUz4Xju4NaIEcRGK+c5Nz08XjqcgBr
b/fk45D4g+KmOof0HsLg4oKvBIayF31VUU8PeSHVqRFLDfx2Qx9lsZb+LH/gXWBUgZ+GWYhDjoeV
Gz9IaP1/cpthSnbIlcAyRqgauSzI+qV3Ik764sVJJ7V2SNnma/n9XeNBBG8fweR4qWps74wjGZg2
1ddaVms2PLYWjLiHbKaAhSJsJ3dAD1zplCYvi+fk3cBTkIFuD6FtrozoJzCsI+OAc2QUKFNA0OlN
6Hqpt9CnDO/HlT3m48CHoud/xwrXSniCumK4EDCYHnPIGg67uVmHCtu+b4R+MJbxIs6qLtDrl/eQ
i2QXx11769qGyIj8qE/jQGSjulTtpI9iHrLT77tmxVv2NE9rCUXLbJsEM5HprA/nWV0gQCkeAUH4
rCHD+Skb+fH2VNsaMK7iPI/8miakzXeqZz/TKKlPkIgq9xAzWhOFsgyVSSoLMmRaBcwsLosm6R3E
OfojxNTagzvhuELduDts64oRe7JwRTLlSl2AsHH2qlL0rh9UeWmbslsJjI+PxcC0zOFOKGPZ9N0F
XsZkLzuwPlPgd3fRBDprrKJLJlt2lyw/3e6TZQ2bnjmihVMvIG/qEvgz35OYfIPD01q+3zYxRgD2
FA9WDvvYC8R6ofo5VuUuCjAxEO4b78J1UoitE0Yg9kE3pqRZUlrQFAUUNSzuQlZscRDHfm864ZBy
aJxak/6cI20G/DpV50rCs8ATYfLZx3PwensqLHNv8sugGCRynvT6AS7Gu74WD8IbjmwYvtSy33uC
v87RFstQdMmkl2k4G2dD2OGY7Ng3ZAP13g830aSWjxsRj8rEPLGwVhfWAgLCINuxG5JV7xDLXJt0
MhiF+mUqNHLUNaj4EmXj0wy9nm3hEBsh7hbuormdY7dy67LcySV3nwfD2tXB9ueX39+d3mOeFmDb
VcNFR4H6lIYevx+mPDzfXkC2rxunatU0kBkfl9cN1ZhWiBbsagb00u2vWzby2AjmKk4DVWUFBp5B
j6wqUBGAtnl9N+nsn9st2P6/EcaAX8M7AcX5h5QOb3xG/Xxa8ry3P277+8Z5qsVQxcMi8L3D+Ie7
XJftXVWi/Fdmcos6Cla+yRsDVjz1+tSbflfL0iavdo63hlK2DM4f7DBRzIULLMeFN7gyLVI7kKCL
/749OLaPGyFLRz93Gk6Gi7uY47bxNN9p7q5toLavL8fDu1UP8aWWaS0x9JDNh6N6g5oPBOXftv13
I2Sx8UN/IZf6ArQbVIg6HI1a+v/e/rjlBDPJYEhTIgMn+mXVQAZ+T3KvOOlaOXvpRt23mG7d1iIj
diHz6DFKRzQEYDV4RkzFZ39q1kQMbVNgBK9oBatDuDEs+5ocdpEk3xp3jXZgCS2T5qV0FcdxV+O/
5x1iiQ4+fIzhgL1z4k0yj0toGeELFzXJIPmFNoTwOgjvt9h5CuTAb8+zpQsmywuCvqrGvUFfpIyv
lejgsusmUMhSeX53uwXLq9EkeIlm8lDYQ2JXJewnCZj4lbYwtj/0aUlhMTGn7JyWBOa6vZrmbg/9
8mplDdv6ZgS3G4QKhJNWn3pU8vfuCN9R7RTQSQ712s3YsrxMwldQd/Bh5yRH1W/IfuYEirzThEG8
PXS2ry8de7d/UNeti66cNQAIXnoIUBPt7kDPIfPK1FiCPFzaffd94aiS8trTp6r3nmmTn6UPe+VB
IBbT4ni7D7Y2jPjWVISN70iMUJpU4Ik29Q+Ke8tLwIcXkLXEy+1mljn9M632B+9LknBmtUr0KW9g
uRk07i89+M4TaOX1fVPg2dUgQlfastxXQ+O45uBDJsmc6hMb8mceRJelngMJ0pOIgzvN/H87aF3d
7patKSP6e+V52vEjfVKS3xHHe4bKFbKF7qnPw2uWxseuHVbsbi2LzSRoBTCSyYgO9SmliBZdgGrb
FuPKkFlC0SRoEam4zso5zXbQNPX3KvU7AjmpuD1MsF4YT7dHy9YFI+CZD8f5qeycxwUoCwcH8i9u
42tK0raPLwv8XbDQYp7nwMPHoQ8CQ5im+44zfY2iblm+gRHpsBqcU1jD+dnOTaLHILzmff+me3kZ
gMadp2yFo25ZTqZNAQn5oBoAG09iCO+mFE6HVfgguuChEsUrnfsXx1sDhdp6ZMQ9sGe6dZSDlSrL
1x4YF9gOP41ihFdg+LgeILZZMc53HSikhELhnaQf/YxyPFhifxOnA2evCToTgQdoFuCaJ1rVebNz
8wRkvxyV6HAfOknmbNvmTawZlFUoZaLHOzse3kgVXedmLe4ss2Diy4JCRvUk/YUXNR0Czq9L2TlI
/iqT6kdMhpXotkyCCTKDUVIDu9qhPVcDqpNyFAXs5tYcTiz3BxNZNiapN0J+pjjzajwSpOfUHL1G
nB9ziI/RfHipaP3gzMPKeWVrzghzllbgkaqGAJ2lAQVb4H+pIIDTOj/0ND8v+26DPTjeWJoLTOwZ
n7q+pakozrBgHw5pnv0Tk2Lt7WqbmeX3d5tWFOtx8hsPm1aT+K9pyuJnKKCuWSXbvm7EeN/LKQh0
VT0Bh/kC1efhe1IOwffbm/mHusCIPhNtBmcn8J3arHqS3DuREJqGvz1iocQpdxTTEWTFlaq6gOAr
zpGRdvupV39NeiLnaVgtK1tOLt887AmZnRjXpCfOY/aF5PBugtYS20MgzF8Bh9iaMA55wilzodTr
PEJMa1jUXFA2pZEPd8hVfxrLLcxEp2kVNxGUjsqnfirVLgO66xtpWvhpYsNnhzlOISZye9psLS1H
z7sVx+IkgesVjJVy0f9F1Kx/IIOoD3XFfk6j1j9ut2LZ10zImlRh6kROUaE/9UHy4a4PUWKmYC7v
uxCpkyFatdmzzI5Js4SWUt5nScIfYSWcXfMUks/jPPqHrMn/ud0Zy6lsYtg40EEFdabqaQxBkqZu
CMMyMZf+sS7H6CcbpHhpOz98cGJo/9zdbtPWK2NjGKEFMEGwhj9WGRSXuAOtygqeZHA/3bqsTVAb
66IGioGEPSFXCR6+ggP9b9ulhKyiAWy9ME5/5iAtlzk5f6o4Ulsw2xZ7lQHahrTLms22bT0b8U+6
gI9uFaKIW3b0BPWKC7JPyLW3RXrX1NF123QYW0APfoDbuClmX/HkKP1Z/cWy4D4sADS53YIlYkx4
Wz+5ZZKA7v8EIakB8t5OfwdAcr7sBd4esCjfv6uLBm6Dt5uzHA0m4E3DZ8BzoxEz40/AHy92yih9
eW1ET7cbsMyLaTMQKUbxryP+BHk6B+9VFE+hbkyyfQtJ+HvfhSPmyo5mG7nlH7zb0aAoncwKofJU
zB1aAeicTVeFutuuD3yQvT2XOGQTCBGyEf9ti4oikQyeWLguw6kEixmFvNLjr7fHzBIunhH0suKT
1xX5AHmtEPdZKeBWRcX0q2kh6Xe7Cdu8G1eCqSgjr4p4deZxcRmUmHAdjNcYhLb/b4R7NdFYM2Bl
odDpic+EQ6aCDsFrE6ye9ra/b0R7DgOaGOWtEe/UwPsf8AbD3q/cNZivbc0aUQ55By8rs6Q88zb7
mY7xEdYFRw7Wa8m3WAvj0mSi4BS42typ4gZTnKXer14P8H2HEyvfogW4NGCc77B6hsA/3A7OkPj/
6QWigU9E9uX24rFEmgmBy6cpCTwOl2hI+NyRCGhZpXbEdU9wdDgLsib7+KF5yNIHI6I5znQBf5Xi
kQfjYcxRxM7z5jENYWeMu/+0a6G1n+G5WnT6F9C0W8S0l2aN4CZz3fisC5fgngWsgfj4Ajfa+DUh
wb+3B9CyfE15d1o0AKsUsjxrEJLxZmmn3aLPue3jRmhzcKlRG0zw93HpLi64bCXnGX3Y9nUjtgHX
jAen+D04KZSbdID6Zu2uCWdZdg7XiGuWz1k/DRT/HbzjcN8H0JGO2pbs4Z05rpwTtsE3olvCdIR2
GheSnZIeXDWWV8Li3rNlfHxTiZ2XXlYounw96ha8HVilu2TeIv0QUt8UYQepNpsgMYltgwHQtQP0
Zt6LfFD7ZpRr6gwf736+KcUO15q2qj0AVnaSlKBeBg95EV4LwCCLcg3V8/Ec+CZEDYq73cih8YI6
G+y9drgV4vwc1mDkH68iyHz993RW8PzJCPY89KBR446WuANgC872HQGr5fY829pYevbutlGVXj6D
voU2ooiLM1hv/9BiSg89eKHH203YBskIZKmcPC+htYkzYo5DeCsX0aUBHGbTzcw30WcgNAwD7mDO
KaihrEzInsbpV8HDSwO42+0e2AbJCGdViBKa/iV6oCqgFfKaDXepqsNDQXV62NaGEc6BSiCR1AQ1
JoKl8d9VFsAMZoL1E1zPKgGj303NmKBpslj+xFGGrqQR9j1Ii32HDOvwKQS+dmVjsoyWCXUrvUa0
DjSYjl4Wnv2h37fyt1L3yucty8mUUocqbNqnSeEeZaTORCE55kB7a2UWbB83jmq4NqL25XMMDw5U
vmc5CKxFnm3Ro8G+Z0qmS5dkXkAwNEQIJPU7B6w9cMo2/vmlU+9iOegiyWGFrY89HXZT251Exi+3
l81H4wLNXPMuEYQoCuSlGq6RF4oDC4H1K5MteJTl48b/JpUDw7ah8lGkc6biGGkRVSfwufmGm8Ty
fWMDapFIVZz3xZehifL4qXfqVMKh3ImHaiWqPkqpLC0Ytwnl+X0+YiO6ujJ8YGF25hxQqQhSNzva
Q9bEqZGNmBZ9wG3TYWxImrVp1LRV+FIh+/04Mkk+eRGUC7Z93diKSBqlPoFa4iuHKWIDqa8kdvrk
rpZhD1O2LW38cb/IledCAMOBfg1IHMcIlqnHuRQrR8KHN264Zpn3CzY3wTRANvMJ9gH3Omgeg3k8
CCY+M4c+VYtfjSbzc4iqBIRftzCul0aXZ8a78KumKNRzMQcvfVlXx6CDP0E0SH1Efn1NmuejF8vS
hLE9jUpQv0pG59WVrTqKYHGcFqg/8Ymqu9FJf+C1vUbT/WgbX9pafn/XHRFR+KnFXfsKg6j0GX58
/H8jSItvjuuQtVKUdaKM0Gd8rlLlBv2VjN4zis7h+bf9Agv1L91X4hECrpCSAM5/D4eYeyfdAsxc
OmdsCdEcKBdJO++F+c3/cXZtzXHqzPYXUSWEEOJ1Lr47nnFix3u/UM7OjrgLEELArz9r8r14K2Y4
NW+pqRSypO5Wq7V6LehjgIjcH57DMmzW6nifB8w/shKb5aOWIB8/0jnLuiuu0jneEyPoSkV66ftO
BECzBx6OakOPZNQmvZIzn+Pr2ZPm13n/XNp9Jwa0jEWgts3jowqhxbxFSwlY5kTh9/W2C4NCXIAC
wD646YiKAlrUOmVHYQb6BcSmIG3kEJg6P4mTW7gojdPX3eKBaqKSRWP6XIF2G43+mu+TNPobJpY+
A8LeXRSNAzcjYRNBxtO04OLrIzNfSagkZg9dlzTNSpluYTNc4D2xaHGuQ6KeW5HYay3jnwCr19ez
JSu7vWBNbl4CrRgfKpiGHCdJpvgGSKCA3fSWtWsI9aUZnAb+EEymss0lpThSZJd674wiShV9R9Um
aivydn63lybh+DT4yO3oDal6yaIYlAJJnGbhZghx8p7//kLwFc4hD6BmXygZhP9k0Irpqiug7jKv
3BQAUoi7OJyi5M3XAmnRbZvFMV/jyV4yYsfTNctY3zd1BJ1R0o9sU7epX/4T+chz0FhPIcESGtwT
VzqLlzbK8XtSF5ySZlQvU4yeiCxL5b3McKudxbimQLwwhIu/574cc1KP4xFRuPqfDIpOpuR9TNCo
dn6rFkzBxd1nfqd4YBHezWip+l6xcIiPMlaXPKEisLjQe8pJNIRVTo6WplN/k7FYp69EzEG3b+ZE
TCt+v7D1LgZfjYKHVoviJUsEvWe196o8ZN4QXmqvIgV07/nVWhrmtFEfnJNl/WCKMqBHCHrNEVpE
ZQLZ2I3oRK92kHzXQwBykctQjKfVc4IBHRizReSXLzYpu2hrTBmqewjOD8XK9n8GqjgN4EQCiAf4
NU2q5kUMqE5vbKSnr1nLTf6YzFV6l1qTP+c6A1oL6RPrvBvb67WUZsm6nSiBomXIoyJLjiqvvoG2
Wd6mnf80x6S8uWy3nHhALcVTTZL5RyEqoFPwlr+zBrYgJcu+DnStBf3zK00QOYEg01XV+o2tnyeo
e91MI3Ro9abwGPLmNM85DrsiY+mXKa1Mtsm9sQkvAZFg91x0PyaUzZGU3QsfDEjnwRJgfkYDeJBX
7rILO+Qi/JMspyGrAyhwgSLygem+DrckjuKbFMUKseJTCxHIFYEhHFq9ftYHR17BdfZtZfJ23xk1
rcTphe1x5V/A+oCiV5Hi/gQAIkgUUEUVobcB45YE0LEYdk3FdyUOiZX5LC2aEyOSbs51jP4CyKOZ
GYhXwGLQ561xgjeUi915015aNCcwoEESsC4onB8p8QO65wS0VvPWA/wcFGLnh/jNgvhJTvhHA0DP
aSh8neDqDOGkZ9GTKi43MkNOUm4m0/vVHZjQafxvp+c03dI+HFLApDqR3YLRhpldWCVN+h2033F/
df5vWpq2EzIEH7vQADn+YpjXHdmojN2UVBRrlfCl7zsRA+w1pIubLj62umu9XSskBIOKUZK1IvLS
AE6sgGBKnHtZ273QxPA7M3Gzn1s1/ji/PAum5/YMaFY1ps4prlKSabqVYd+pDelb0I+H6OEYL7Nw
t3HAdtYoP5XhUQPaHT0kqvH+tZXvJ/fhyPTaXWFpMqfk8sNZK1tQx06lwig0HZ9kBl7zKcbbU9/6
K6Dbhc1wewRoPXcMtCHs2PYBnfaySapxw9PAX9mOhWwhdCKBSQIZFX7evRCiwVWV4mXfhqBPIzaU
uy4dyhUEydI8Tr9/WCl0baR1inLpEdTWGb3Ksmngt/l4Ir0+b1cL+XzoZAltF/C5CKL+hYK64j4G
tBdsNPB3imNujudjioTRXjecQefoshHpf6cEMbsoT0Itn43nszcGisxNkUzFThK/3mXoGnrwyEUU
iThG3bYBnKEJ2FYIO9rSj6ZdIopA7ZJoFSi7ZMmO0+OiE8cBAfs5r1S3xZJNN2os5XbA+b1yUi+Y
gNsjwE0Vc1Bp9C/QlvHvoIPhPQZ9EFx2hLpNAoXKA5uysX5ATQ2SrA1tb6sSryAVa+heRPwU8PGi
3XerFcIFEYnAlXPhXgbVz0g0SG0674SSzqf0xZjfkKW2wVPW5sRwcOL7+dJriB7OYCClKYnbvZfP
Xr+BIAgwKI1fbhmv0aHRD+objQXeZrklalfZDhxxbdrHLVS6Bj5fQZaoh8KGl2cRNGoonnM9G0XB
jY14kH4ZlSj6RzLkTP3VGD61cpPmKQGNh6VZspKvLm3iKY588OMialvI+mTDi/U8UFy0nk1vvc4b
6cpL9UI8cnsZVD1EZV7T8FjQkjxPtqfbItXicZqLYoN6wFrkXhrHiUdZUMok1vXwQkDXkU14fDIK
ZAHBjLok6JAP50PEgle58jIFdAqqHpn3keK2P1yBTKOd0KWIpHXjz164ckFamosTiAwEO8KYo1Mi
87zqyZY8uC4YSAY1LXC2+gWAjZdNx0k9wNwWBeWU0aPSXeg9kYiBoaUgFZSf2Chsf6GNObFI96iH
JfNQP9imnLZo9DH7Xq+BFRYM2G1qgHLVOPLSBEdlmEHD19R3+5GoPtifX6Ol759S/A8OQqmQs/aH
4SWZC347JZ7sNl4RrvIyL5iU29FAu6qX6LZqXqyag+mK8rizEBRC29XrHMhWHy+bhuPnZmgblUsR
H5uIVPddYLPvJevW2qEWDmu3bYGzEuo6VVM8Q0Js3KjZXp0kT66kGfodON+2QZCRFWNaWi/H0Y0M
qImnfnhRY49GZ1C1WA+391ReRv8euMS5eD9hFB33oPeXEf+bCm75Nh4BGVoxqKUJON49JbJm6K4r
nosQaIWTxOFVAkGaTZ/O04VDOH5NG6T3usLzwxSp6ss0Q791QxIVP3Q9VX+fN6iFIPX7EP3gFxNI
D6JOGeRn3H/KMr96BJKk3pYBlHp9NMhcdn64vQokHmg4amw3S63CW62gXvNdk06hD7atsmk7ZDEJ
11jLF0pTLia2GgO/DIG4faYdyC9MyOy2DcN/VakOHC2xAMmiuWQKzQ1Uff65aB1dskjA4ae4yerx
2bYp1aiL95XdceAM9U5nfBrRPJV6a1z3C7bnUgdT4YuyafL5KAU6rvcsAmaJTFSSnYSq82WnituO
MQE37hEy40KbDCgTBPYLWCbK22ZG2/pFa+Z2YcicTjYbk/yr4oo+WpAAZpsm98v7DECFx9lfV1NY
WrDT7x+sHCP1XZyiIKl7wbdqzm4UqkS33jrT49IITjzTYZZDhBQSCjrv0nHPoz5+zbrQ967nbJ7N
hXsSOPNokxJ44zA4kjAMwfzPw/tijMavUqdrFFcLB+UfnMIZmEOhEiQRN+sCMpIeCeS4jauSTJc0
xuLS5DILc8CxhZLUfwfKv/NPDSQ8u8oNMNpb0C93w1aj8SeFlEElL+npPw3p5C5FIFrAK0hwX6HA
/zf0qub+NfVzWaxklAur5nZiFOOYJnEjgnv0/fil3RAaJ8EDJfEYrUTQBQNzmy+sRXtk2tj5iAYy
xXays/SLVTIDc0rBLnwpdhswhCJjWtVMv+iZhP1GJW3Cb7ssAUfBeZdfWicnfwG6Mk5JY+SDyKPS
37QCWk7bEarEK/uwcJy5vRZm8Ochi7rkvqWshECg3U2j8HcFak5XXngJmyisyRV/oY2teqFR/VFj
k78RgrNfgKp25UK+tNPOsZ+rPiFsbsbj4JV6W9G62xudkafMMyuH1dIIjje0XedBryAzR5nPeivQ
H7ZFK0/3MIjk9aJ9dlsWSJqGLUPv0YuGO5hdUc78u4JwRbNydCyc8G7HQgFxwYQMihxZbroHHkQ2
31plRu9fUM0xjtwez4XFifdkKAAojWqZfe9j1epLOGhgAm5bA2UGAiXAnR/NjHi2EUkffQcno1h5
lPy0Ufb0fcdR2m6shzFIvCOhQW4gqlYS/YuloTY3EmDG8O9qQpFub+ZwQooTAOobHfBI4Yld2OWp
j+SNtdTuE5ThmbeJhiYdVlx4CU70B0zRQy84oYN9thzCvBVaQ/ckDvdKxo9tHPyrCpHeiZzxbUPM
1xKd3iuH34JvuwhGXkRMTHrqj1XmQRRTxOWWBAPZt4KSzRisASWXhnHOWFCRem07aTxrq8a0RzAy
ldm1lLwje1tAlflx9pACrezzQjx0MY2CNl5oJRPvPfe6TXiaUzSsqmMs3OfcDgkSqDQIqBe9VypI
rmWJZ7JNNdH0Geq96XOk1fS99Xz+ft7nF6LKH/S+fTHHcWXJsUh9ciVDREWbZ/Iq9yy5Oj/E7yzk
z4cl6nZMVCNezashFkfh5en0mvB0yP1NYPBIp1Ehn9riDg2qJvyLYxlBJ4D6R3ZLPN2aL0mZtQnb
aJABFMBa5fOYbNs5AxvsJkMpa7wWgPv45c52JZqNqemy4LUN0Fe0E34zpT/A1BLgnVtEY8vHK2/y
L1SwRynxv1mdznl74rSZnpOW1idKijwbd42aYr5y2f7cyqgLmvTC2OqKhOwnKONqIIBJ32R0owA2
6Nfw6J+bGnVBk0UxjFbpaHwGfvWrLqHD0oq822c03Plx623rZPVt/nM7oy5mknmzTKivo/euMPN1
HqPVtUFneNyvCTssPF/S+LSOH64LYAoPrBDz9KwD/5cl2U1CBLmdJkKvdFzmm3ZgjwnoIJsRvB6s
HR/CGF39XclWiuafhyDIm/93/Dbl4EIQegQp/RjoYi8T0kHvXuB9W74AmO+N7zM1azibpdGcSobx
2kp7UcfeC6gRbJGdbUsvifdZ3h1aG6+Rki3ZoJPVFLgf9X2AZwZZ4uqiIMpxM5hh/nk+MCzZhJPR
WNs1vah99g6CMLufSrSOUDwwDHV20YMfdTGUJI/pzII6fLdgek22Ym775ivgQYysvMQt7IILo+zq
OaL+PCNWn043HbXlJi2TFr3ceF8shVnjcljYBxdHqUTSiHLu42OSx+LbNMlRbWq8kq1gTRc2wkVR
GmXxWVRc3ttEh8jsvZ+TjIK9NEG5kgYsTeA08gfnzMo8GNKsyo7ANOc/fjOCaS81Fx3I1OUszkTm
S4BwpmfmU243iTXG7ABcLtcwJUt/vuPbjFYosYKj7R08KN1DPwmDjli1psu0ZEWuL5vUFFFf6ntr
ZNhsaCT1LpvA3UlklMWboEal6LzHfZ6Bo+T0321oyRTmcSC8QwJox3YiEHhhdbinCoNNPmj9uSf1
ZmzoNmKrqkFLi+e4OfiERZwj1X4f024Yv3WNAOsfISnOgfOzWjjGXNgkCgLFaPlYvMesbDemsV+i
pMg39YCykVb8cGIuPj/Swvq56EmdC1WWo58c0MEPzFdRgMB1+JLQ2W7Fqcd3hirwWHWPM87uFc9Z
8E0XUNnKciDALmFIGZIXEtfpcRKTOuAhfs39FzbIBVNCInbOJsh4HFXXNd+EqtJv8zgVKxNY+rrj
+kQYi5IHlUeCgBXs2yHjxX3fh+Fac9eC+7igSTQfdrkA/9E7B/UqGg+7YVe2J86GxnvkZqQXzsOJ
AbwoI/hnJt5/i3ggHPCHyavWqt9L2+zEAGZEDxHCsb+n6Gjt7wSEbu5Yl8DzQegbeVfn7XdpLxz/
V5EfyCIuzD2NCMSANtpOrbcHRonNKxWvpc1wnN1A7d1GPV5YWokSSDvxvzMOaFKV4LpXt5f0qHOC
d7n/xjFdDUU7Jkn6LKG0e0vjLv8Rd6sMLQt74cIgFRt54kdRcsxmyQayVT4B7mkjwV4p/NuU5fGa
c58uC5/cjFwspJSUcAKs7xG7r69AZvloxEETvMz/DsmEsGY79GuCDgu77yIjdSwqbwSm+EhzBYaF
jI44IIM+zOuVzV9aOMfVeTqNUFE19h4zAbekim8kb9obdGOsPaIsTeH0+4c8ovD9COLlsjyCx5lf
V2yghy4rLjxIXAQkBadCU6Hv5lgoEBSctkNJe7QcpImaxq/ooDhc5Ifc8Xa0jzAhSG+OzD/V8lI0
xEVklSd9yapcL8/NqEbp1cD1x4/8xAQIHM11m+sfYsIhBaGT67C+hA7h5IqOwydFlDS+aMyLHYjK
IROBc+q+B6wyWrlXLczGBTkKprqgL5P+qDKQObARmYqQ7WYKTA11m1xfnbTrc02bFSNeKJUB8/pf
G2tZ1so86/R91qFKNjF0exiT6JtTB/0EefU9KNyTvayhP0nDXm0B7FsjJlkc+5TifLDvrEszDqBT
duS+gA5KtU08cDiyEtIIvMo78GXMT2MFEAqa3PKd1zZrDIJLq3yK5x8GrkwHNedJpEdG+QNYcfwt
L8U3RVDWynyIeY5TAlApkp3zDrA4USdUaMjiRCj66qcinwgAf2VZJ9c2rpvivQWMeriv5jFj+yak
vAZfPuHaXlNTdMlOphFpzUpCvPh3OAEFyMk+p96oYbLZdD0ale8K6v9KwMo1RdGBMcDKJp0DJcgA
I4vKeMXKFnJWF2JJ0XIXk3lKj8p28Z2dv1Uiwjs3uBN/H5WJV+3Or/TCgRw6oaaN4l4wUBu99EBt
H1LetddTiXQfx2f9c5Rpuz8/zkLsd0GVyWQUaf1ueG9DNBNWBO290oYPQw2xs/MjLMT+0I00fS76
WbbNkw57Uu56K5LvPa+8Hxd9/g9IZZPzkpO8vS+kasNizz0qAHkMNV4cV9KvBSdzcZUMaErIZpvk
ALYhBoIXs9VyJFdigki3p8x2LtRh8Ctx2Za4mMqMQ+0RihDdPYFaWPZIAq8ObkU8hf33DkQIwcrt
e+FSxJzQ0cqO+Ogir4486G6TApBXNfyDFOPe5CftklP08EEj1Z3SmvNbtWDTLrAx06KuwF1eP9EK
j/XktkAPRjFtFLqh0fLdFlUW3XcytMVau9nSFJ0okaA6PUy4ib0kPPhOQarxl2gClKwMGNrhR3dh
O3wF+zHqwPV4aa7jAh5JLJnkgNMdW1N37Jo0pa6u/G5e43VdCEHMiQyMSdH7bVtAjF40Ww3C6dYj
481v9q2e3IW1uITnBjkCcxKSaRqzAsTN5RH9D+W3hOb8WNfxz/PGsBAWXNLmrKv5UHOaPxVITpCo
tZJGVzM0t9aI1hYim4ty1FUBEouRlsfES1KQWLRVmT8pECgGAAXHknC5YtZLAzmJR6FFpImPZTJ5
JIptBouDxnhUdveh56/1eC3Vyf8APXLaA/veq3trmwEMFnOyywCG3mbEfgEkBXpJOVDTtiJ4iGR9
fg2CtF51j95w2UM8DZx44U0e7eu8i/4O4rLezFmRXjd4JbxwEU+L+yGR0WEn0KtUVy+Sjej6audg
Z9oufPRPghfnLW4hGgRONOB1qFFuKLwDjyesW9L/OJF6V0ipqexubRf5gGFWKEDhcfX8iAs27uIi
K8jCTyEFJJInKdO3nIF1YFdMlbWv5wdYMj0nFlAbBKEqbHKo/MxnKEE28xEMSEi30A26FraX1s0J
A2ZWwcBAa3GQIzR+SNYcplQD6qeRjthw/sWofKK9/FnOazR8S9NyUoYY1C/Z2MjiR+v3dj8HHOgV
TZHKR9ZbKQstTMoFSUqCXvqRMu9Q9ZlCs4G4AqwLPIbF6eyj/GAacu33xTN0fNa6kpdc2IUSoomp
ACV+N/2sklY+ZVMotxVEna+lB6R61UAwApQ7aGtobHLt2YputQZyOtHxXxEw2rvzJrNgky7UECoJ
0IbNq+md9KF6SWyFzWPQ3jj/9YWd+wNmqOMmN7xKf6CdwFyh4F7vWZH1m5rCoS8bwokUYdlGdR7b
9EeKPDXzh+S6jyDdpMekWbGNpUmclu5DLJp4bcmIxqyDyKC4TUw13VXoaNz0/VDvz09iIaV0uZ21
DKAp1sjooAZUW5Ks/o0ARzMTbsgKJEs6ZPuL45CLM7ShDoiX0vSHRgfvnpRt8yWnRbuy50sW5cQH
i+Z9Hx163YElkJ3ckLz0NS66abLW17a0WE44MG3SxKhuRwcd8Ac7J4/iRPD/e53EHN6OIXn6f7jp
wu678EIezapkrW0OxAdavjod4Ry9HhuPQy/h/O4vrJiLLzSDVwzT6PUH1Zbq1qAwRjZhnUy/zn9+
aQanzPGj/aa154WF1AdIJjcb1NiHR6rCbyNs7u38CAs74ju5QALoopxrIg50hMZDZqJvnOgfVQoW
xwlgjd83ovFU7jk/3NJ6nSb6YUJAL/aACqn5vfeIKO5JOYx4MZJqitKV3GBpyU4jfxiBVigh9tBD
/l9ugMx9V6V22kPz6NtlU3CeIXQEji4ZqvgAaLq/gRaluJ19S/bnv7705zt5gK0CW4HbpjpUvKyy
68pr4CAGkbh+DoNyVcB6aR8cT8dRCKrFoJ4OUxR8T1KQXqMX6sIHp9+lng9bIEg75pLr6dDm+U/D
7bQBHGMthJwM85OKvYuRFLMH/Wtvmg4JmHvuSAQUpqxKfpikUdvArF5xF1bIxUoabXsTFvF40L7y
4g0Z4+BXoWu6Un9b+rzj2aIowsKzQ/FjZON7XtBu14xIG84b0ekjn62R49SamZRnyPUOOsZ51BLI
hAPeqx6kEmRb45yCzMqwkhkvGKyLa0ziorVjw/qDCebhjs0UWJtgLO48SezL+eksDXFaww/2VPSw
pVB3FkPUet6AwURVm8L6ZvzaDJ5aE99dGsZx7GQOG1nFGagCPOyEyPBkuulpAZA99eof56eytO2O
eydNgrZGtLod6ElrW9lRv/etuIxbCEwU/10otD51CrTC5gCtcA8wcX4Ys1U++yXHc87uVuU5yLjK
4dCS08MiRf9cdTpN0xQEZvks1yASn2+D74IVT5cUBiEYc2iT8F87oZrDhv4NxZ01TNXnE/Fd4GAK
8Cg4SSb5YyzhDoBE6G3UBM8kp9m9CqIVZNLnOw15rP/uRQWmqgwQ1fZQzcMN8dE7H2bhSvvZ0rcd
/2ZN51vhDfg2yM1RHcfzBxpa1sq8n6cEvosULOZ0Bvs4rf45/eUsC+/yil57BXv4PdAshre2Jmtd
uEtTOf3+wbcT65e+rYoWKadud/R0aUvi8q9LvM13EYG8AhFZNKPO2vqevSazDb/GHdTnL/u648sU
uHHTxVV7gC7aLPHaCgG/XafKy0BVfux4czE2aWeMaP4WiKX3svPm56AXcnf+r//82uzHjjsTBIY8
rW3zt+oL2/mbuO253+1jf5wafmVoHfX3ggxTf5UMvAwtquUJ+MM24Bjsk8v2x5XWZWna9U3f0ne0
ACcnPUS+63NICp6f4YJpuY/JmaeCkYssfJp41lRoj/JQTWl0x/ILB3AMIBVMT0HZ+u95MxFyILkN
HuYZZ9XKubewRS56EmzSBQ9MV/zTSNBgJyOoWzX/Vo3ma27B0FKg0xVK99m3aWwvC1ounNLklQJ/
iij+Ad4u2LTgZrjCfXOtjruwIS6IsjBhnhrNoicoz3tsi6JnOG4YSBhuzm/452mP76Io1VQpknpN
9AQS/+nWyPL5d2aL8layr+b+68UwCN9lpQRnzdD3ls/3pIlv2gjws7he5QZdWqfT7x9iIuehh1tS
w8FsGyTFo/F9E+LNG3xklxmucDIdTtsyy3JTHpSW/T4BOPQHDpRmzfEWDliXjdJkBIya/Wz+QcMt
RBCzqNgWp/wgZ4JuhqBLLwvALpiSpGAGrCYozxpNivRRGR6X0PIcsnx/3qCWJuLESDtza8puLg6/
RQ5+H+ImAIPUFAEEAF662/PDLOy3C59UzEtHCBCXuPPxOXqUqH+ZKwo6/0u43TnxXdRkpSVUp4Ys
e0qkD8czJozJbvbJVK0s1NIM3GRHG0YSQcpDJhW/1cyXr2GaR2so8tOJ9+d9xv8DH4mXMD+AftoT
sVHm/6WGsjL/Zt3Y6Js0LMEdZGcTJTdzwKz3mDW59/eo4DRXFTh8v0voUcurumbt0OA5wicBhG6g
YHc3oSMJ/y44y/bT0KPva0Yt2duCaFKZR7R5lM11klZZs6V0CuIt9IPK+jHMII+ab5pC6PSJosAs
rghTg/9YhVHO31jw+1lKxHWM/4XCSRs/AVfYoUhQiKa5AbtfXVy1kOPWR7iDFTs6+6z4V2EJkfvo
uK1CFEcGmfyAqJ8v1oAtn8VG8Ke4ZwkfUqgHeU39JoIiCa55W4fdlU6aXu9GQ+MHz7TC2xGOBoPz
Rv0psOM04im9/BDFJPpNKoBz1ZtO6bwhacS/ezxCKTFK2ATxbvNGLLBp7emJq+I1f0h6vSYX/tkd
4jS2Y49pYsVEZNq8RVrO1+UUsau6SDboy18pLH9m8KcBnAy8LcPRHyuq3k5K0T6agoJvpKn8dOXz
S3//6fcPaxfOYVdnhazfOsabL2qoy79UIp/aLr5IjBwTcM4YWof9FAamekXLF91Tv3yuWlBwFD1S
vLHI1xTjPrtLnNbJOWmqdBIzNGjaNz6HxZ0qcmCJfHT9WE+/mYyZva6SbVqvoZqWrNzJyODiRSxH
3byCfzTa8RIlTdwtxJYMkbyZcVTXxtMXxLzT1Jz0nLbWeFGoqlfT1t4VHSf1zyz9eu0ZdcnCnLMn
xdGjso6ptyCMgh2Qnd4jlPfEZQbmHjlFM1d+PIr6LbGgLdtOIPLix9kb0MNXicFf88OFSbgHT+KR
gtXC0Fdjh2yXSSCEwVWwxnq99HXHy1lIixJA0frV5pButZiKdx/FQVWtAB+Xvu84OfrgC1kWonqz
Iv7Z+sABrgsQfpZawHoix8Pp2LV0BuPKq/FRxpwCoc0zrDcN7hIwzevXGeQ+V+cj8dI0Tr9/CCZo
xNUhKDDIq4mK8Z6AdrjbNglQzRdkk6epOE7HS3TL1mPeIFglyVNRVvUrgCBr5B2/H9Lcw//0ecfP
jC2yum4seagK2j9VHgDzN37uxcFTygvBfpmaj+F80iOazHdjJQ/CGwpg4w9epr4Xb01fTeWvJInG
OduKNi7YC419nH48B7H83vOoVUdeDvFY7007JMbHGk2Z+oqLlm2+Bb4MGGRC56Dp7igIK6IVF1za
FsfB0ZbYscnEzWMboIijG+RMPsEb7kWb7gL0Qc6Wg3639V9xawiujW5L/lbm1ey/nf/+Z3dT7IoL
0bfRVAxQLYkfNLDHW8tOVJtx+gQi+BlEQSD5LWZxE/DwFiS2F1QLTkM67q4zNqZQOm7fVNy2T0mr
w8dpsGuCDAtHrovNRx9DETCw675C0jFnXzhPrLwhQ+sH2w7wwJVtWRrFcfvZszqeahm9NmHsXcnT
uxEMc7iVeWlX3H1pCMfdpWpEU3LePA4cENChTv+tLPAduuouuWefNsI51EmsO82qib+imS3YiNmQ
N9B+yyvKrLlNQq+5wzv+JcTLp8Gc6BKmZGKKIHH1R9unN2GNh6uvuW6bcX/ekhf8kDvxhYREFkDf
NI8QGwN8Dcrj6TdPVRAGO//9JU9x/NyvS21VZBAeE/T3FQPE/oC83jPO+huaKcT+5r6Z6mQz97S8
Pj/mwpxcyL4RFTQXURF+bet7JeT3qb6E8Rjb4WLzQ1y45ypAVo+LDftLeGLc1lAM28ytDX5e9se7
fl7mRalr5CZ44BD5LxUIbsAYrLu1I2VpdZxzHZo9eUSIpCAqmGiyo5XGyeBVaX7B295pjRwnz5AG
D/1YN2/Irwe6i/worL56QcKqlbvV0gROv3840XlSJHZUw/y/E31KgRO15bzW4rMQQFxkPM9tHVXQ
2HpLlLXpboxwJQDzedrtUxyvK0nD0vXQhcUXbRBwUHrqx6niZAO8N94oISCwL4LAXAPyXe9Ygl4Z
PVbqOPn+93oCMvK8gS14pIuUn3nVg8C0a95s6xffkjquHjPS3OF0OdRjl2xsEsbbyTMDyDHqeU19
YWnTnDhgiyphrVH8VYHkju8LlvnFvhu7i2TAT+TD/zUKg177iNssegV7NIoe5JeKA3ZV1eohChO5
YnkLtuEC6JO2ikmfIRpb3K220gdjBe3j5q7BU9dK7Fq4MrqgeQnu7rFI2+m1IHgRaqEVUMlM3RQZ
HriyAC04Qea9+kClrUxpYV9c9HzGVE0kKFnftIwgtwAyXd/bp60d1sxtaQAnHLCuQzcyixEyRcPi
Dcw9R1Ag1RrL8JIrMSccTKPWXQ4uh7cAOkm7sgJTZBWD/yD2wvsRsk8bNIZNX62f/IU88C4SYu2l
cMkanESA2nYYBprUbxMacZ+IGtB/BgJEFgG93KYXJsouTB4XMN/EedC8mUJ725ZDtySPm/GCJw8E
axcaXylTNUxq/cglii0bg4fbdlN3WbhiXkvm7Lh9y2UTFbXRj6pAy0lRNgfpQxcFcoV/KYhgXtkZ
MqqNWWuQXzA2FytPKAGNfwVji+u2fupE2vyTt/VaQ8vCZILT7x8OHgZwXk4M1Y86s1eMZemNhapL
VdLvGTKNSXfZbmzWijkL1uXi5EET6yUK7EJvExj2UOOHYIhoKnJfBfoSCC0230XCAxkaIN8j6o2G
YC7fzMTcpmky/zp/ziztheP4Pepocs4b9Ua8DN3wYKC5CfxV+O8pW/nkXuyC4FH3AF68mfSj+T/O
vm1JThzY9ouIEAKEeKWq+lJ9Kbvdbbf9orDdHu4IECDE1++F9z4RPZqmOFEP43GUIyR0yVQqtXKt
vst3tEvf2lwe8fDyGqGobOOoXFsDy8JNofBono7tw1BDXFV3QCFSVA7cOAUqZi+bJSvAN4JFtZPD
/2YNgMZDiWe0xVVd1rgV3Ldj2xV+T6vHwcvefDODgn4gG3e5NWOwLBvX9xY0RqG5V2EPGYsOJ1Ki
q99y0YX0Ssge4UmQ3oxLMHF+MCsd2kh36nP01BikBDV/mlGBv9TaQAzLQHd7IVWK5mrcB/PWfXut
O8vYhyCdUjdEjpvR7M1IFUuenhiax3XpuNRHdhN/Oz+yJbT/YC/bUPYKjNOok3SrxyUOE1G9B9/4
E/zlcUjptxz/P9/NSuBnY9pdAy630INz9MGXuwPgEQGY9GMn4t9biETtNFjGriiwAjThZMOCVpwA
tZwAsINZLfq+e/jrLgeNO3nAw427/tq8LZ2+88cQSugbWtbqgUvw1GQTJCKMCq9E0qDkr6/3ORIw
56dubTNYjgCyPC4IryJzb6AOsZOlhmJP+kZk+VtM/ZcaO6P0/Q1401pflkdoUe00ZgE8Qj7L+0BM
Ghh0/tVn9Fr6+UnPfRLzKN3obG0KLQ8BLkREFEaohwqi7GCTYX9UgLdqMgCW0EcEj0ebxeVrW8F2
GEM3gVSogqcjqFTxQ1QjNGBNuixuttHuohhD1OVihVp/CLAX6uxqSTYsBiuFx0BR5j8te/v8flgZ
iw18zwykPqYEYc3fg2GBWet22BKcX2t8Wat321rmfT21yDM8moKKaxVVI1CGeGQ5/+krB6cNeYfE
/BT4giGuyML24LKk3fVk6ODOelXFVa7dr5d1ZJs+5PsSDSKiB6JQboVXyqv/d0oDIfF0vo+VA9om
bQd9KKTOgBd/NLWBREtRj3sWoeykoZto4rUuLNMXrtBdPzod1KkbVu7Aobxk+cfkawv9uw0U8YfM
rYjEbHJg07WuTmbSPYgSQoFXBNLR1bHSs4uirUmVbvtC1Zzj9ZhljhZTnIBIOP9N2oT0X52yAeXy
npS4HR4q1BI4u1xMyONfNsWWh2AQvDCpr6tHbfrm0Gb+n8Srm0ODv5zvYG27W34h9NoOkJ+ofoXw
cz+Cb6bL/tRTsAWfXtnvNmJekhpZ59KtX53UI1BvE7+HlJDncUZCZWqaYeMiteK1bcC8IAUg87mq
XwkQohMytrtonopsVzRMNFfLy1kJrVC1K9NmbjZMeWXmbD5hMMpiyQtE2CAkUEduhABauA3bzUK/
ZQk+CExsQuEiNGHtFLgggPfrd92a1zRndwRlAA8g1TJIFuOuHZrgKXDd6SbMkA65aEvYqPoiKltn
6MfqkSPbEvsuAsyEbancrs3a8vs796pZmURl49WvYJyNPve+4E4ceBlyfZd9vOUwgrZJ+tQr6tex
rIM9yovlDS/KS4pY4Sls8t/O8QtS97R+TWowNjjNDNQMAtHlnDOU/km7aPc3RJA+uTCGs3H1LHHB
cOV19WtB02xH9Vw9lGHZbmzilajUZgBuexrkc5VE9zyM3lRJ/hmmxPwWILnZ+2CrvgYeU14ZSP89
pHAUG9b68R4IbJQ91OuCifSseB0z0f2AskcP4vo08G7Ob4GPz4zAxtiD6Ur7eq7TR52Wz0u0KAdV
3jsJDTac8tr3WyECL7uaj6i2fB2Vqx48p3R/AWEiN5Zk7fMXV/rOQigZcAV1hvQRr6gvyjTNQTZ5
f+upgL9eNkFLz+96CDXruZCyenU818u+tf6ok1+GgI7kXgxK+J8u68YydZPpup5Vh4vVCL5EwLG6
Abl2CXrhumj+Od/H2lJY5l6FwuEpGYrXGWjVo+auuGUzATHHZc1btwFIjiU8RJnXKymIH91ODXgs
XhiXwSUapEEU2Dj7ylEVZAg5Fjto+QH19+IQ4TZ9/us/Nm7gKv+9zqoOhMSbQntcMmZJJh40S6Ir
H5naa6TrP/Ve2e2Wf6rbC3P0YD//d5dtkelIZmH1mqcqjzOnKWMgSpAOZuVWCL1iH//B9gUgo8Ln
F68KtfZ718m7P0gtBzvW6f6yXWVD+ELp44RC5Pc6dlDvfEEpAmmzXVUGSfj5/NKsDcIycsXLYup5
Xr6K5cIE6vIHRC1QfTebl+alpf9GD4GNEpeQYW+b3i1ekbMGo+wspQCrl8p/8TBVr6SdSX1RvBDY
cL7CmyLZT1P1Wo6Bt9MgtctRsMHZ98umyjJxAG1DylEG8komSPTGJsnHuAlLZ9dJp/pzvo8VN2Kj
xkOWDF1Zm+o1mSCj0+fztQfL3zgu1lbCiuGztocOudOXrygmfCoKUBgYvAHf1jiZmtC7hFUQnoRb
xi7baWBJldevUz6+Fb6Iw6m+bLPagL0G0WBS6ih/nZgZrgCulbdEGOBqERdctodssF6dSdarMIXf
aCDHiWNCsXEHjpPk9vwCr9ibTaQLvZeymP2wBKIxUAfQYnnfmxnllVPT1hun6soesoHiflEBr01K
7NNqeumKMYA+pZ9vJFjcZbN8YM42Zi+b8y6vuwQvhXDYnMlrDohx3M9gdJtYRQ/zckfw/f04TGrX
B9hfKThJ9pfN3jLkdwHDDOC46+Jl9HX0gn6fuiLMrjJVhWCYcAFRPN/J2vxZdk5xkjd1L4rXItTt
lwJVxKgXLlKxpUTBV2bQOsuduRsCt6vlq6uc3yqENDNgcK9LZmq5H0JhrIhTr7kM5BrYyEEKCsca
mrHlq/Zdbz/rQTNwby6KISj13fCMazNmmbxygXMLSh9gFQ+J0ZjSvvwWNpChuGzZbRyfJP4Qekwu
V4+uR8Jfds2N5IF7w3yht665K5Zpg/lMqFFXXfnpIxmgYAmmYHEtCNELB7m6Or+z1rqw4nXJCYot
ajhgOoL4vAzC+773zbU7N8nhfA8rK2ED+PIsZ5mH19zXEpmI6xqXcpWpLXTgWuPLsN5ZX8Ic3+8H
5FCyof7OdahPUdFFXy/78qXTd43LbhaR59VwjE5+4wSh3ActZGLPN7428ZZJkyKscuHhohFMyFBA
iHifN8UhTzar+paw8gOvaAP0Kj5w5JlRq8AndutDg0UviSU5ia+ib28Xvcikq49wy2bjQrByltuA
vSoA1AUZVZyyNf+j566Im4Yke5SbgCkj6DZc4QqqIvgPr64Ldnmn1rA8hAzDBAgll7UfZ0AtfW0T
eT8XiB3wBgIQb3cf9lB8vWjBbOyexHq5Cp28qr4ddzp3ydeS5Dnfjb47br3rLmb3waLZML6qYX3W
onruVQFd99ccvXJURxeKf3GX+mDumPKby8ZjWX7iGC/r8d+jiuZip6ZQ73XUsF95sRAsnO9jbbGC
Za+8NyEW/Z99LlD9sM+fpuWVSMxO+eBEqvoZOCEwihKsCGmbkq86UsXGm+KKZ7DBfoGTlu6I/Opr
6LuC4N2Is26PS6T/dH5oa+1bzoH0EODLhYMjOc/k7czG5LsfeMHP862vGK+N9VNOMkudIJm2vI+3
DTi3DX/rO22A285+5+q3yYq3ss3YRgy4NhorANCDBzyEg3gFwkoQgGsK1ogrBnHbaWMnrHVgBfoS
0Do/InB3vO+m+8poPOumbR82+/MTtta+dd57csTTpI9sRENadh0kWXsT0nIjKbdilTaEj42TDNjc
4DFHgC+cCqXcA8Au3r3nK4iTQ/Ig20ftJgZzJRqzwXxRQ1HFiLJyZM/LN7pgOzMzi+sRJkTMtzGP
WojRodz1/MytDc7yA77nshoSMcVjgudWZwCNi6HFj6pG4aG8olq7rniYcJElzQ5vZgtj1/l+V1bM
5uqTCuJTENiJbkU66ScOHPy92/a/zjf+0Vm0VNYup+47v+OXPY9mGRWfaJW6zwCbQJSkKZ79SckX
HY4v53v50L0t3Sxje9dNx/0yzN3M+d03pXsgCqhlvFZ+CVoEsylonHYQ+VC7yTHRLgJ6ApDMLYWy
ZSD2QbH0bIUP2owF5LMwQFkXwf/ymFR4node3CYn2NocWj6hSnmPmqQw/ZUE7MntSw4wixQHksvo
Kmv4VkHdWjeWZ4hUXvu1xhyGToe02MIl72YK74nM3cuk2qKjXOvGchBsGjrU2srprhuHfBelgN8W
Pohcp+RQ+f7GVf0jW8Kq2LeCkoPYULqp+D1H4iZynDbutbcru/4RWoIgg4nqjdNtZfntm4GGXpDx
wRF3osD78wMcdVOceJvp4jNu7Zm4kJHgP7U9fQroVDdqiM+ioqARybQfCPl23nw+8gDLbC1L9c56
Jld1Y+Bkxa/ZSA/gnjGvHgM5bIGX1pq3fUAz+ciB0+zFoJ6sOfJIU/cwNE6+gVBZa9/auEGP2mpa
zt5PV0lxQuQ2VPc9SgvqjQBtZcfagW5iylzj5bT6WcgoWhTX610t8eoIZq9jC++2sWdXtpId1wq8
NilckYNTMeERLcOSxLJP2muQMF2fX+eVgdhBbRJOPkmiuv4ZdiU7TP5CysNQuI981o+icbYY6FbW
I7AOsiQjkDXt0+BEGga1XAK5oD7OSbqFGF6bKGu78pmmWoVZ/TMR7KnvhX815uyqGZS7MU9rHVgb
djBu3Uu39E9IdT9pEnq7tvfzgxtehAWAxQXL1L2zuDSKTNJxVf+s01w/5aR486AFNyIbx+rrpDP+
QYWd2SeymjbAmMvkf3BO2YFsNYF9QuNh9hfv2JNKyD/GAylLUfCHDKScYFAMt9Kka7NnH1fV7Jgp
7+lJc8QoOgXmvUCKZuc108v5fbw2FsvgO5MNORQQql91FCDDW4PNeGqRGqs5CiIU9K1jb5ouI2t0
bVEHOmV1pr0wOCoHKVmIgobG2c3+PF/yfoe9YAe1eoqSbpiG9Jcb1U8TC/k+zJEfPT9VK7Zoh7DU
dVyN+vvkF5S7nHiac+/kNEm2cfqttW5Zul/WVUcgEAFe5UaNhyqH5O1L3ot63HC9K3vJrj1JKpOh
TmJwfgYlpTgzQNaHZG6B0/wSEP0y+5atUzFIcPPT8CQJqL32BMvhXTGJW3k81ama9petg2XwQ1mh
0HQYphM0GgDcgtxR58Lanbm44OK4jMOKQ9nkGdTJDubEev1I84WVMewuKZldGrdMWk0jGWlf0f89
mqphvMn6oQbXtWtQEXp+htaW2jJqBWKzrGmMfwJRTrKXpfjeEvdbIPTW88TaZrUCzyTIQUfXFeTE
qnLobsB2I6udX6Fm77IR2KUlhZs4DtSX/BPKDvyYja2OAb/Tuxnw/Y1t9BeD+YEbtwtMMpwljc9H
bNe6CpOTmspJo8oxqPWniXuoLYlNl45gx1WKNw9VVVf1N92kqFPdMVQ+VzujuBu+Rgp6178IgvGp
3o9QX8m+VZzOM/n7Ek4vqezCvvlPhcrEHDS9HKQEGsCSQtdvBGfH4fyOWVlQuzglQr5fiZFUP11/
uP/LyIyEWb+xmGuNW36homQqQfxlToTibURXo8p2dYB69wvbX/p9FwGQbKTBVLj+aYAaKPR16EMA
bscNtOjax1vOwDGql8Z01c80y6pdYxrixZHoyaU7nf7743XleGB2isgpMVNE7/1soOUVGE8XNt3G
UUO1MUkfZd+W/WP5hCwJoUIFGqEj2L2h3EbUAw+D+wLseHElUbk9BfchfujU1lVlxQl5lo/gc+Ql
yhh9Et2I+29Irqusc27dYTBXF21au0ZFaj4GRUP0yfcIuQLrj7uf+BaYZuXz7VRO26O02tctIm8t
wewPoRTPVUOsalTYg6hQts0GXOBv9POBH7ILUuqcwLcYY34XE6CLdQyM1pBmcZWJPI/uUhZlxZP2
ILbY7DuniIaTkXJS/k7OLXM/SYHzUO+jgeb0Zu5mJZ6HVJExeggTOZjp4DcgzLiOMh66n8fcc/wv
Hc4geoIOt2hRyDE3hpdxAtq2k3G8dnb2Q4E7gY6bIK1LEw8Fz3/VtRP8TJDmPFWso9mVBLyXxLPL
TPYUjiKsfkwsmYZ5h7ujmqe4HiIZXQfeaMIvY0sS9dDMtUfyXRDlVfPZ4X3lPmYC7wJXXiZo+w+P
3CH/yT1a1Qch8Gj/ptsMFHsg4Ziz6HsSOMDPXOGWUvvedVRUPotuSeG1tN/Ih67Yh12vIyni0CZJ
598lmLJ3aRg9V9B56nriXqOMB7CmOn8DpqqPWd9e8kQNm7TrdRSK6ZnHgxkZD0r824Lyrrv1m5H9
aKd+DlBgFTIZdQfOXFIj98LAIXeZ6VguU6umSgAUYsfM1POD1qN3S3WwlX5dsx3LZ4KoLtWkwrhk
GfDbakznR79XHjQXHEiTnB/Bii6Ka8tTmEaZkAYZPZI8u6FS6f/VYxHjZx+gKgUFI6CYbwpvfDHM
3S26kWWCmqXzvdO/BfwfWa3lT+Ui+ADtOOdHRmYujqlBPvY5nETqlAfuOzq4bpUq5RXDK0F7J3iZ
+HEZFDXP4nES5lNQt353j5fdgO2cUSgRQ/zQmD1APb3a6QmAJJQhhLM5Jl0SdZ/YUIfZXQVCFBO+
6LzKTH5tOsmKvewVn18yU+XTddVDIBky39lU/AY7Ga2PXapqTM2kKW5ZAkqdzhUZwmRMYiRfsN2E
9vDeVwwU3zFPdaC9A17LxuofAiGyPFu0aafohk5hVH8WBSf9k+7BVvVQsBHXiLabtPlVuDgPH+ce
JIcvvBi6+RWEU6554KVq6j8qo/A6u6TnOgjisktr6DXnaVM7J9Nx6nxJaRD4Tx7Kl6FC1eeF91mC
p9nfdYBef6lGR+e72eDRc8dQyO4+p3rKsq+pUyj3PtJlGr002umg20k6iA+LocvEdcAM8B+xy/qe
3zL82V5Dk95j+waSePxQd5A7wouKAzGdCCFPt6uHcsgfQ+iZETzstg4knpTr3CbKMcUf1tC5iZkU
ajjRrom8e0nJiPK9UnrtdZ35QXI/gqMReu6FR333ZqIycmKMJFC/wNXqNwUKS5inDiN8G7/NWyjY
PSRjONb39bxQ5jNP9+J6ULKQ/8xNOPLs4Od67K5LF/nwro6i4n6AjIVEMQoibrLrQ0WRhvVZVYtf
KBYgwWfS6xn15KLMcn7llZCZj/uKC18dGjH5cgbBRDgWz+HypPc50NDw4SDoz834aUyDEHkyP884
5pHNmah/t2OFW4mQoZ/FYR9F4R8D6aPksw7ywDuaJMp/YR8N0NEZkhBSKiJjc3+F3Tl66rtMh9r/
lqcVkHWZm4R6h6q3HjK7jUQ1PQ5TSX0IjUWu2HuQVihRT9OK4jAOGSXXHC8y8jYjSDUjAxGBDxV5
ib67nyHd6bpxWZZ9UexqN3XaYwdSldM01GrciTQZ22POOme6ArEW4I8duLW+eIEZ+asH5bZ+z6aE
O1cpRFPYDZKasLlKOrP8loSMtvvaSapkz5NC0UPt9b13oxUIda6YJzuwzkjcFg6JEiq4aj0nYbuC
hU1+q0up+DHqvX7eqzyqhzsU6zTdNZONTw+Ba3h7V3ZZ8wwsLqTWajcpfisc1vozEocpXvpn1i4b
qh8HdpySIhzAmlBBSigOCMEWHiigXtcgSQHLEsioqkTHPGxRG7CnkxO0d7C0FooayBrQJ2E8qT+H
LvNIBCcQDchTZCJVwy5NffLCO1TNODFEKUdUNdFwjBxMSUPFlVs77GcpxrF8CAMqmpciAGnUPm+H
aHiUVdmXXxzq40SvfKhAncpmlPQRcf0cfWnJVOfXOZLq3Q8lTVOM8WjSSv9TerRMnyupzXwElyp4
/rKQl8F10CaJc0gwwXSflqmXX5fSJGxPSSPxLuP5QXCASbHsSETeOuDS9hJ+nYCxVNwUbs3q22CG
OvvObyEg9E9UNL1zhA4jwGmyyZwwjbuy0elxFpDA/DSEft7f1DKvG4D/0iztvjNHQWTb4SMEpsqO
8hdReuPrXHWhyGKN2gGxHw1IFPYuKJqmV7Q2DHCpfYYE3xXoXXEL20diLrdSsCsXDGrFyToUk0eT
tDtVs8ZbG3Q8CwlRzbT45/xRtdK+XavZotyrBu+A81wMpuvvgD/H3qVTG4rLMld2eSaIWXKlJ+6e
AOI0eB2q6pweHbDORofzI/iwYA9xkmvlxqD6gRKYgFd3BFKCMV0k0JIs+ZYR7JpI3qshvYF2bxXD
rQ6x1OFb5g03KURJnYBflj2zCzl9UZAWB/108l0kJJDFcWKTQ7OoH6YLkyruEk29u8a2A82Uw9L5
NGRJ9AK/zss9Th93K/u68mRhl2/i0I/KbsjHE5uQGB2KVO1VyfW+Qv3x7VSMX86v1kog/XcR3w2D
QL4y95OsuuNu2cd+NL3wUn5aKriXeAwyp8hwDo813VTPWYk27XJOmQwR6BXDYSGp5wcWwmfQHjJM
kKvb4u5Ymzor2MvoXNMpz8bTPEPGI6xQadaXw1XuDfuIOFvZ/pVc/N8X+XczV7UuBEZTOT2Dx3Qs
4kGUDDpchF/roks+J2X4NkGl+vwqrXgFu1DT5xUYF9piOPGxly2LWeDTxXg58bbktlc2gl2kWWEU
nqc7ciQkOy36x1z6d34BFokhlUdSCxgP6t27Ta3RlY1gV2jKfo5GNZAR3MUiP0gDBJ0QeRHn05Y0
5xo4wq7RhBZjBR7rsLxjFS4cQ96Ig0naI/Sz2qskDe5pMJh9a1CQVKb8U4kAdnd+vdYm03IOhQcy
0jJi4yPCt6i68hysFo+FUzf+jZKgrjnBvU8z7pDJUrgkqF/Gje907hbAeW3DLL+/25zANklHFF15
B6Y8XVwLz4j01kvDcut5ZXVurVtjhfCzLsLJPfoKEgSZfhxC/mlw6U7z4P7vfW6YWDy51S5clPwu
m1f672EhazjOjiTlXYJNCo2hfCcDQXY0wr5hVfDsz/whj9BdVKdv57tcMXO7wjNronzozTKToYs7
3OjiTlzhRAlilgfuDw/Q9BlXQoifb+ydtaWzIgyZCMdtE+7iqaQg2S5JSS9RlAfe1o1J/LgDYhd4
ZqEzlshQDM8DsshOjEwVQ9rJpZfQ2TFC7ArPgsoEuWkzw7DxzaLj7h43uC1msY9Ni9jqSS0DnLMQ
zJyArEhDHrcU2fWbcQhZlMZQDfSnW8h+51EQE6274DWrm3LM4hxY5C2W0489F/iv/70LURhmIGAe
jietZnIwfhPseVePOzeicn9+1611YTkQTTwoDvBZI89cdiWu4zlgI0geBHM3voVRKLZKND/e3iRa
Nsk7R1Fx1/UHtxpOYuL8haAQ6h4UoTzu00nukKMo79xwHDdiz7XOLJ9B53Gcksqt7oYGUP9h1o8Z
wr62rfKdNvWnUW7R+axNn+UnEgCYa9LgbOF5A3waiu+F7uUuBdBkI8Jc8X94Iv33xBWFF7qQ8yVH
oP8BjgWzgYGvY4yckF+4Scb0ptUgPZuL6MEV9Ub2ec10Ld/gC9Dmd8kEjmMANAy0U5zC26VmjuaN
Dji+/r95MmJXiFZqcFLJ3eLurz4g8XEjxQoZ3KfwzoQHs5TdNyiluDq/y1eGYxeLVs08En9sszu8
lrFkV8gCRQLB2IXfz7f/cSBI7EpR3bJ8DNusP0G7aMYdPRpECKEZOgRILGhKRTZe1XxO6q1Xyo8G
hPJauxaPtnhqUBNVR2S8n5kLSsqa4Hw6P5q1xpc1e2eqBa2h/Ol76qhT6H5j7b56Hdgfzjf+kcUs
X76Y7LvGpRb56Dmc3hXlgPt7gev7wJbAqJi2qvzWvt9ym22LpEnbGnUEdX64l0KrXdKmG/a41rjl
MHEXqxMnKvtjkg6QjqrFdwfCIvvLJmfp9N3k8Agwdz9y1IJeuG69UhySPn8O24vklZfZtxyjTvn/
zf7AszfpQwch9aqtyH5tamxnGIxVK+q0B/5wKqGt7HxXReRvzPvavrHdIDLDQzlH9E54+ZtJtdy1
SfcLgKvy9rK5t1wehMDrRhhszGQunxVpzC0kfL8i66AueDLG3NuIWdJQV2nkvo+oQwMOjYUQXF2W
+Pznr0y+DZNFyI80uyj6oxqSH9DvQoXbBGzxZY1bRtuxKMwhPQROoK4lhyolJ+BA2wu/3DJXGtZs
jvqB3kmJzb/XfRYgQdB4/vP5j1/ZOWz5/Z1REd6Ms8+Md1elsttVbhDGIIsF8ZDZCt3XerDM1vdp
G3Z1692RWfk5oplCt7sicKER26emNZf5ZZv03pQmkdADo3dD4Sc7zcT3vsi8C5fYMl6+XAJqlBcn
MRWkvB2R+Se7goTNvPH1H9cuY/9bFtwx3o79SEcQ3KfpE0qucQUv3G8gf7mdVVrGk8huygrYe8Vq
pN0RWO3bUW+4jzXzsKw7wCM6Kg+NSuKUqV7fzTyHsqDTalP+Ob/NPoo5Yd42uJiDnsxRaYgJDNyw
vC0D563zmq9BNrOd23evlUc3otuPoo2lJ+t8HssxhzBPj+qyaFjkY/u6jAFj5rd4XL0naVRuzNnK
tv4Pyph0BVuU/5K4jopT0dblseTui9/Xl0A1lpFYpu+PYnQnWqIHnBTNbuC41wRGisv2tF0YV0d1
byDDhonqEjbHAL8lB9K5F3Ey4ests2cl3rjm3sfXJ9300qbI8fT5JoxlbfatoxoVAtrNpwCtR9Xw
kKYFvl2ax8m9rFwZ32+ZfC6g8JRE6ZTEwBp5EFTmTto/+VCuqbbgaWuDsGwe3GSsyXK8aMWFz24D
N08Oc+hBIpFS57Jj1UYP96oHhKXt0YXg/nSTz6T90pZpcThv1isjsLHDtQ+OSUK4l8ZjO+LRs3fE
g6JO8Gd2N2tHV5yTDSEuuTNzXeV4pOpd6EyDY/whxaPjBi59rXXr8B7k2PWO36H1VmRvQ+4E116y
yce9Nj+WCQPxk4d0AJsMIENhGNcpAgRV4YYFtrjS30rGrI1h6f3dGS50FrUuSDPTOAAeE1KBLPjk
zXKLGmCt+eX3d82rpBoqJ2w4BgEZOpenIo+rNLhIphd+zoYOoz6941p6FJtIjewASTrk1DtBNg6E
tc+3DNnUXtrWevTTmKdldiC6eCbUlBsWsNa6ZcORarMAgQA+3qvpT4eLat+M6bjho9f2j3UwF0HO
eNU1+HYfb9ZxQgCdz5LudjnQNiKPlQHYqGFozPlNj+wxcAbdHMTgUOA7CElvQSjXmreOY9B8kqz1
FgcUzggrwTDpQsVyGDe+fmWCbIQv4CvS6RNXvKVFJWPE3yYuB6eI2xSAoIt8nA3zxeM2zZkXiLfS
TD3EYkR+FRqZX/tyoFfnu1ibJMuAvbZ3smEgsDCqyk+N5wEIhRqWjUhlrfXl93f222ZGVYZ22EQe
4fcAn0O6ZYbw2vlvX4nsPO/frXuhNzh9OKD1JV6tAvWQKP9ucJC1AMEglEO3qqLWhmHZcQLB4qhP
/npqA+7kaJzSa6YuQs/DC9lY3zYrwUtCDI4yKEeye5IDhwbHLa8C1W0cxmub1bJmTnvHhdSEPhqN
w2AQ/g+SgDp5Vv1WEcPKHNnoXgA3Rs6VwCCYxEaNE7AK7olomqfzi73WvmXNCWTlXA9Swm9VFj7r
3MluoYBbXSLLxKGG8++dVBfjHGSFxE4aHcRYAMBOQ0zLstsKST96tMAS23BVf8INS+Lx7wjQy41M
TdxqIKdQWaeRgRznZ4gYXofhVnnAykXEBqpyILhM5KUYDu9RFzYk0aeoSPuftO7oQbfQfrlsTSzz
9tUILV3foB/igewPiRRy8IFC3jiC1pbcsm8iQPzst4v3UB1A8MYB4UATbtJmrTVvWXUroR8V9GI8
Ui9ALkCgTv+7j8SV2HBPa+1b5zM1hXBVU+Lzoa44xhCqLA/FAAL585O/YtI2EKnqIlDBoF4SaauO
faoGt3ipgK7yDiHPTHZ9vpOVMdhopEwg3C2mUh+18dXPwvfwftyp2nw73/zKGGwsUpECE88Vnpey
fmL3Wg2vFGX4V05QPJ/vYO37LcMu8r5FoSTKKOQYRrskSc3OaZFCPN/62udbMTZRBUtLZC2OLBm/
cPCSxyIYHv8/KjDXOlh+f3d+cqAvxxqX8SMyJDqG4ApAwU0ymTiH6u+X84NYm6Ll93d9YDFFBCq0
EZTqKjnQIix3S3XJZY1bJiyL3mNdbcbjUrBMS5CMp2xLhGRtciz75UOKZ5B8EleqWXThmpJfL+T5
Qd5vaRQvu8R+DIPX/psxezc1hjZuCkQDegCrH80+47nopkXymQbIXKTB0/k5Wk6wj3qxzmbJAGnw
VNJmCyLypqPFCcJQ93U1Hmg4X7ddeNXNF76S2DiioMAt3KEZ+oJm8aHr+XPoXCQmzCMbQBRWjPat
dgweQyeBEpeyRuqimDaO6JXVttFCnGVIrGbtnMaSodbKL8UNQwwDdvJuw5pXVtsGC5GhVzOK3/H9
nWs+V/544xDUdhXFEwoab3OgXM6v99pIlt/f7SoVNDntJajQYgCkk12QG1Sjtz7b1RVEiM73sWLU
xDJq1D6OjQ9KjjfDOw1wx9Aee2eTS3NtBJZVt1VDpd/NmClZAQAhaq2u01E5T3pkl4UWNpW7zxyv
miQU4uOuCcghAFQMSJiKbuymFZuzQT0VVERTQic037qQdqGOu8+yz4Dz3YTgZY6dJrhDDf9lgYDN
4j603f9wdmU9cuJq+xchsWNua+vu6iSVvZLcWJlJDRgDxoAB8+u/h4w+qeNpF0eci5FOjwaXl9fL
+z5LybPeR2OZH4dfqgFGP9Ckj1fW0+vrlphwHpyYTINb7fwKp8nZpW6hTp6E8OiYjV/cvPXfe3jZ
3V9WtqaMS3jEVRgBRY6JH0rlQv6cLxnufDqATeHvh0GKUybHZmPHll/xIlCCOKFalxStzbp4DHX2
A7bex2WPn/zg6LrNyuPo9WBBBeTPdkBE6MdRSJ7tXOHeBGJnPxQbk4hI5/75dVdXE4yKK3y9V9BP
SGfa7L1w7WH3+lUfKaw/vx6XNEx6KM3dqgleqayvQr4Lc/gUoywgD1h4nK3Mhm2UjKBXQxGGXjVn
t0y5wVPOsVvB4NlBTfD+2rJ93zjO2dQRybvQO/O8uADUNe76GufU/Y8vg/3fMxZH+Z/DpAY3AFgw
y2/IydGHRlVQ5gCd7wTJtE1elATn359NMHcIRRfirjaOpDtTAhZdM6IeuKkDJi6HOqETJHLKb0S3
w55JGR1A3gAcN6r+vt/C61siMbE4oXRVAHYP1ulEo2tdBHsqhndzMPxMZfK5j+qvXhXe7rdlmWsT
lzMn/pK2ibNbrjv5hB2XfRJBnX/c9nUjnnUO0x9eCkSwbBh8gEAbyuYm3c3USeNNyXti6reHRRyD
mDG4Z1hGP4890PFTt3rvtA3P8vcXGx+uZ0PXZFqfJayb91CSQ2YoRgpz2/AYgQzjQzJDg9U9o0ag
HsYkZZ+cjLuP979uiTRTq52UiTPhMPBgxKaANolZqPVOgJOLK2fcAbq+rRkzoMEWcPOwLm5dVdd7
iI6dYKbonuvJ25ZeJ6Ziu1ukYybqvr6pEJZs0Pzwj8O0zdqSwL7lzyl2uwZpMq2Km/xNt+8GlPY7
qH/cHx3LAjL12onnRhyssvqm1VwepiTQH+LCqU/3v26ZYhMq1uUZEX4hvHMFp/RDpeqvtPSu06jY
ys+3HGqmVrvPwUPoM8Jv/Qwkaos8zXMbw6+OesP7tBTlWs7S1pHl7y/iDIRA1oSSe+eswyIS4Kke
caIhmT8637cNlRHJoYc8X6gd96x8XR8Jc+bHLAjOUQrq67YWjGh2xNAXYDiUN1HQt31K432rvX9S
wGyP9xuwrSX/z0GCm3YABzIubni0iJ8V9HrlQ6LdpF75vm0SjEiWg0+iDP7at4oO7MAE4iyRgj6Q
WlbbLniJeTTzuREZDENuoRAPMzxXjv9DjeN3ueGVu4WJH+MeaIlzHE5nAXsxiE0IlOuLXRmEI1J/
Gec5AqWexvmjbIuyLHbjMJX6HMikb5sj85jK/KMHm3EePYwpbIzxHzGWwfwFKpFU/hwUb+Z3Earp
qJ27EIA+j3HlfsuggVnsRFlFQXMA8LxyvrM5C4BtLR3Iqsmaf/OAgvBA3cF1MH/wuR7gh5XLaIrI
0WFeGrm7yh+95nNZzJOC+3jbp8WpB+fcW3lRW6bWVFdUrOgq8JXqGysV7NNTz4d6NLzRetFFK1Nr
a2L5+4sQVkkjO+nU3hnKaPFRB1HugLQbNm8xvhsriSQ2ojjqx9TPtDvcIOhPD2NAv9aasZUAtsTX
f9BjdT3EIipA91Dg0DAABEFBXzN/sQ2PEbw84dKth8r7XXeAyj6FlAxyGUmxdmv/nQl+bfUb4Rsk
wnErV5bZrkg1/wAVkPfg4bqnouzfyowBUIn1dghkPhyHqAFNWs7Zkwb0bw/y5KWu0F93cPZuwcnR
K+NDMEQfu3LQZ0gHksP9Lcw2Cmb819NMsBCH21QrumumiTz4OSQVBjdf04OzNGGizGgctINwVHUL
E+drmw4xZB8hlJkESApv6oSJLps8PbUNZIFu0GbP3rEK4evMeXweOnCp7zdhOXdNYBmpysxzSiFu
aiin5yirnyPHJ89JWQA8CRnQlemwrXgji6DBfCvTufXOrCo/xuA1QqZnzdHS9m0jZ8BKCbsj3fFb
52A57sIBzPRTUeRxvimjTUxoHAHyLgFFy8UzT7ynyzM1bdJtmSJiAuP8wIfMBhuGW5cU9Q46j8W+
9yE6cH96bWt0GbMXe2XY9uEwpK66hQNp9qB0XMKiqPfr7pG2Boy7SAKcOUQvqLo1wRgArzC9K0fZ
7UHP3/iON6FxtAqzbpQ+LrYyIV+cOvGvKSgxfOeEJaBN98fJkuX6rSHzYpzgmqtn2GqKG6eonsYU
hhu5ruIzKtzNnsX9p3Ry1a/7bVnWq4mSCx2i3Az+2bcpbMlzAyQexEJ0MCbHTd83YXJ0yKLIdyp1
g3QolO7DMJ/+nosm2Ha/NRFybpsGBZxb69vkBc95TstTXae/ch+H/P3fb1lSoRHPoS9qAILL+sYZ
/QX5/hnqglAN2JyKMHU2GQhITRJ21a0gUf0QQcXjKRu88uH+z7dMr6mx6UnIQyiqq5vo3WTnp0N9
nDK6Zoa9PBZfOXtDI6A7moBhluKsJO6Ik7cBkh5oy6p9iovio2iiJyALAr2tdkRMsJyGuCJ0Yvr2
xkiDU5SxH3UXfN42Tv6fW1PnJhxsaUxzVNcfk4D/InHy6/6nbSvIuKAwElR6gpTeLXG64TdMFGRw
76EceLXtPRwa1wtkNVAlbFl7q3gsDq5EFXsA8w8yxj/vd8FyLptAuUzIVuM2297cgV1yFX6Mxv6d
D8yTE60RJi0L1VTXJEQkdct8eQuSpAefOnPx1og2nmv/wcp5Ptw3plndfAiDXWOe6g9zpuWn+8Nj
mWETJjdFfh+mWSRvbBgZFFnir2kSjvuYQt35fguWQAuWll+cCEBOeXWD0+Dm5M4jzrhvZdk94uL1
VnXqcY7Eryno/we0lm0ylr+/aG6emybWNKpuHHrIl7lxQWaGsH6Trzw5bNxVsiy0Fw3wjjgDq2v+
LPp2eKSwK1dp8j6LxAOfa7wqF9sAiFi0OyeDWR4slO8P42v9AjHcTJrGrtPkaaKgMRlms892MeVw
nD3MLeR9btuaMIau4lFFYIwGRqnsu4cMb+bTVMC0bNvXjQsOSi3AJIFRdKFLYjYboJcVZVW7Mi22
4TE2QdZAh09OWXwZXY0CDkps35McoizbfruxD8KJBNrI/YCvEwkzoiBpj3PethuuxcvUGntgBrhC
AqWo8rmCgRNOOsfxm+e0D9xs29CbCdNRdXODmnPxzBSk53bElVi4PNJrOcfXNhF0wEyZcrih8djr
hovShHzOcpRYnjX4w0enC9N45aRYbi3mgb00svz9RdypOStZOYX5Fw40AWr+z64HrQqdzJcSvPEZ
NbBtS8nMoCrSOQFU1kDjpq7zzJEjegtGlXu4v5Rs3TC2Q1egjp02c/6lisn7LAmfZQPynptmF5QF
vwPbsGbeZZsUI5pHTqO4TVPImFZOcfSjcUaWts3BewrG4/2+2JowQjpWrfQKJMUufte8YbH8qyvr
91gK8caZMIN6hP0Kj/hwCf0xkTtXT272FMDXfQ1O8trlYFlTRly7DguzTPn9hbHGOfEU5npTr0+j
hmBavd4P2zgZAc5m0Gyg8aouDPChnZ67v3wo7b1P8yD4uGkmzDzqot0IJdKweA5bNkbnQpfZX5GY
ghlesE5QrOQkbWefScgVgR6bwW+xeKGut/dzSXedU5Y7kjlfRzAFdxVUFd6OfvKrztK3adH9db97
lt3d9LGReQHFnK5hzwBISLljKoJabwL5yTUy8GsFXCwEM9uKd3eiXEWzL1UIjyTuDN9G6GmM0fyP
9PybHPNqt4isbevNskxe7GQ0c1ifcF5/5lH4TDBXxyQd3G0xaeZblUszBlQUpM+y5msHBdKdD9BH
TTE52369EfQCT9YcT8jsi1KVPPMS2QrmrBZYLaFi2l6qNmtSr5PDBfZiPchdIE/qsi8eAPeKNg6/
EfShGzpThan90qkEZQCWudE7PUzky7bxMYI9xtXWq+upvxBBmqubuXO1g7ysCreNv5kthVx/obJh
yL6wGIlGzcAsBfMtXSlBW3ZEM1MadsEw1GWh4KcgO/+rP41T/cbzCb3645CTE/5VsZZTs7VlnOhZ
qrugCPT8hUCW6uAXhdj5HiDq0IUnhx78r40jtrT/It4WogsmPRxxe3P/ERz4lQCa2itnlGXBmmlH
AmHmKq7IeJlEPj06wxDA7i/sr2mIY/3+irI1YZ7kELjQk8PmLzKeNeT4QghGwKbO0xuti9zIiOmu
TOHnHEfTZ6Jg57zj3Pf0Y4Xkzvee+vkax9uiY+2aGcgM6q8o3iv9RYcBJGsUZPP1MZ46FBY4AMP+
qYJsK39onIlND2ELfORZTEDVHEKnEeMjxJoh+hvRLM6P90fWcq78J1vphbkH8WF1wSUs27MS8rMO
vK5W5s1yqJj5SZrmyBNDRvezHwh5Ill0hhxBuBvp/M/Y0Bhq1p9zuSp2YFklZrayixLm1ZWDvug5
eZS9G00gK/XkSzMBnbuy2i1dMnOWVE3wSQ/QJSYhQsXL5j2gn79vsB1HOlxz5BdhdbZFOwbHspnB
pG1TU2hBtxfqTPWRaRQLuHK6p2Cc1cP9JWDZhMwcJq0CETtZnz3zJBqP3Mt/uNA8eIJ2mrcrmtVi
omWlmcnMOHDUFE4QofSX4lPXQR+5WQ63+52wfX35+4sdDnnSGXrB+XTGph3tRcHL9xF16I/7X7cN
kbE76KRecE+4vnZK5Q+dw9Kdn9N+L6Bz8AF567Xaga0X/p+90HKSzliJ4cIHaN8KWbmHIVidAVsv
jGMfFUWUn4jrnN24zhZ7hY9E1vlDpgFa+R8kWm0RYhz/0qFaQBRkOo9Ake/EPJ7ClDwSbKb7ZdOG
3cNfDl9Lblpi3kxuxrWv8jTSOK0XEA6eS+CQVUvqqVlFw1veq2ZyUzi5PwSgclzGtEgObkh/pSKB
2EHJAmQJgaJM3VVJHssUmalOrXvdhyXyCDxkY+vtoBYBvJJfDWELiXP4FTXgFwLhFL+/v7AtC85M
fmqlnFggc3GBiWLwoCDGdO1ZMq7sLLavL5P2IihZVjhDLwk07RaRu66Ao51o5n/u/3TbUJkRjxKw
E/gUKZe0bve0An4SaCABafHiYwIznZUD0rbAjNCnc59Ws249KHYPzpOs4gPc2uVh9CBPuq0jRtBn
HnH8UlMPatMzPWjuzvvfL0lST9FzOq0S5m2XD5MprEGorhPIvJx1HP1gGCwY1XbqNM6fGYS1aes+
SLf3H/06gJieE75xoB8Pd7GNl1DTI0jyuuS19l1oRZYfK8Hkqc1W8Zav5dhxTpoEYihptsVMPBho
SPEQl4QcxkQ8sC6ALFQKos/o0e/IX57WX+S2VIBpGqQTSdEkwXBm3kOWpm/j0LuwvnviafQm7lB9
J0PwHKrhAyTmi22LxeQaKzhQDg1kt8+6gIZsNSB9DGck57lPIPgWuat+6pZlb1KOdTKGcGh23YsS
oHyH83jwl7GE9+Vh06o3WcY8nuLRE2iA+rVCEhPJOV6k5JRk9d9QcVjTALFs3r6xS5AUR06Wzf+/
BfXxG87C8LNb4q6WOPmjMwVraE3LbucbOwUf/NoPWuVekFwO3sSxzj82Ha4698frNzP3leyvaYEz
ZqRvAtomn2Eb4s3ioHo+NIcCctCLvEktf0iF8/1RiSYT3xTQGvIjjdxRQ3RLqxLiX4HbpzE5wvIu
cD6RZHLDdyTWfjUubHvl/jPgEVfDDLQgcdvugTHNBh9ERSZyFzr/QeWvwcosA/UfYiRKKmXeuPSs
ldB/M9gfcUguDMUGUB+2gt/x+uLU0dkUZS78BC9+wJqPY9O8r2DKfOK5XpPQsnTA5EGygIc4Lxns
wpxh+kvmqePv8goJj/tTbYk9kwpJZ5jBiDJoLprw7NmFTh8oGw17k0BkaeUVY+mBb1wF4UARQL9J
wtNxrqEUxeEmAxGkfFyD5dq+b9wBXQoJ/alu/EvVRK0+hePQZZ9LIkS2UjGyjJFJLVcQxyk8SuGm
BWmfbDGKHIvhw9RP5WHTJJjk8qyJ3TkoWnqGGrV7gj2Ov69iyHYlBHyK+01YBsl0ukCmgSBZ7c6X
rvfhI0WAG68jkq+VP2yfXy5OL+JApg5lqDxHl5HmE3wgXPKPN07+SprMcuB6y8S8+DopoFvtxzy6
AHn8vIi340QPgAIG3gwGPg4suD8H2FR6Bd2c+8Nlm/Klny9a5FM6/ev8WEUQl/Zn9Um5Sf4+ddp4
ZVH9Nvh4ZY817SwocSRMkSAOL3Azrh7iwp+huuDAUOVAfJrzd25TsHMDfyG9H925Jo9Q2HGddzBu
iH+EfeY0n4UDtt43SUepvnbQqhu/MZSf5NugGudgTdbRNhTGlVHPALuPfUjfgaWRF9e51TG8nIEg
Zf7fzez3ZItMBPZSkzcdj8nchn4j/70GSCWeO5KEj//DTmTpismbJtPAmlb4Eqbn+gtFbvLEmQ4e
Gkhhf960blxjpTIyNI6fec0lplg3cD79wJk7HuFhuGYQZ+uDuTKBIAmQWRUXJIv9Y9VjQYZ4aO+L
zA9WxMAsrx3XuFyIua3Cckq8SzZAUlFofLhicbQLvfhTLlz+5f5YLb/4lQAwidOAX2aQOu+8C6U6
ewIHC8dCyVm/MhW2XpjHDrLOcG/R/iVMWnIkSaH3IQihp4RAFrRG+fdwvxuWW5/JmWaD58RJF+BJ
Fcwc/nr4sELBDtKk1fxz6CHh0Q+rO+Frsx+l+N+f+5IMh2psghSzX8/lk+up4IkRnBQD7Lw3nBRL
E0uq5eXWxwNXcVq2lxFuVwF8vJwElYKk61am/bWUzfL9ZRxffF87kGvVZQmf6hok8Iqr5Dtc5H7E
fbSQXMXXqRjjc+6s0o5eW2ZLe8bRpGkWBczTuOHMmr2Je4W3TILqyvX+9Ns+v8zUi+5UWo1tomlz
gdjDBc/eCgbua4XY15bw8tOXNl98m/G+o3rASy/jJT9BeasAnGQIP+JhTY5JxVfTArZlZUT8OBVp
VneZd5FkKAEMrPwyOXYt8wgotouJ+P2xsvXHOEqgS17iHGf+RbsKpiQESYCk7R663g1PEYStViQT
bFNiRH7opuUEFQbvImil/hmzKYDPo8s28UYxK8Z9s4sGJDEDGCvrAk8YlVbxzz7BvDc8XhP6fm1P
wcSbHOpQJa4YG+xdJMLtpkV6kS0BsbyIk+X/NXwVyG+ZepNMvQBznR4uVFi7eNWTJQ0cYWLmmWYr
tzfLdJgU6jCs28ZFkesCI4iPJFf0Emj84/6Ssn3ciO6wqgo1Vb1/yaA/q49uXmW/ilTm1YbHyzIT
RniHUG8vZYvJHn1v+ODCSfv7kOMGff/X2wbfCPBwpkFXO1VwYXT0HiBlzIKvhV+kycFpAjY83G/F
NkZGdFewDtUanTuz3C3+4iVol7uSyHalwm9brEZUu2OP9ZNHeH/VOMelB9HyvRZZcqLjXPiHAA+O
x2Jwuva0rTtGeINFDRkx3HbgmFK73yiUk+N95Bb+Wo3KNlxGfMcpDysZ+LiX5H31zh3bqTjlgodr
uB7LLmjiA6GcWLml3wT/lhFg4fqZkGn8srxgZjjabrjEYW5NlKDo6QhH1zy4wDkMGALe1pN/pmDv
3dJM+48RL8rx86YJMbGCowbJeg774prVNNhLRxR7muRrYCFLjJgAQd+BECQTArs5g7Bb5/jVTZch
iC4lb1fC0LKCk6XpF+ds6EikA2lXXyTsSsFN6EWgjhRcdHpjoIDV8ENjeeAfpm4egrWkpGWZJcvf
XzRKgmEGMdb1Llw04gShoqLbRQ4h/9yfFNuwGUHvt1DmlmMR/Jvz5ATPqSFjjzCGldviMDHinkIa
XfDMY1coiCQAaKMiHuxVXjhyZe+1dcEIdDXUPa3IgFOwB0Fx5E72CHXQZtdLuSb7aotFI9bHuoTf
aunh9EOZYhxTOOEK/RQm9HvjAZ5wfyosM23CBTtYEeWDO84Xggoi/J0CJ0AhT9S6PdxvwLJ+TaCg
r+CAMXHMxO8byVh0wZvlSh1CPH3nRShW9eOqMZZlUkxwIBw2+tJxYZnm+l5w0CT+N7+tynBD/Rsb
lwkOBOMFUtQwJ74QEFV/p160N/qnBtWwcgAt+P6Q2ebECPkq53ORcwdrK1Hwacnjme5KkaVr0A3b
95e/v4huSRuaCb441ad5+o5poT71UJBcmXDb143gFo5HaKt4cdUpHR84g8naCUbXcL3eNjpGaEuR
5yWcorE3+UWtvqiGJAC1lHGfqW/bWjBi20/ZIBLcHK4ZEkpnWc11g1utK/6+/3lLXMdGXMPSvoTc
eDpfgmCKj7Ocfo4uDKhCvJofooXHe78ZyzyY6MCuQPWobUvvoiup4xPskIb27eR0gFtta8B4jHe1
V1Se0/RXBBt5jiGj+qEINwF+EGomi5p5LbTdVNRdu6qavoYhsgn+JKJ92TcrtxDLbmFykJmsvDTE
tfPCNJh4qiPvxzmDKkcSr3lQ2lowAtkfyjDzlSTQDeiao5T1d6jjtseArK1UWwPL3L+IZDZxQnhC
2ystob1Hhb/PpqJeimHbjgcTDjjmLaWENOqK9HXJ9oINKSSdhZu+v7+GbB0wglkrlsCyy22vCpy2
RyQN3pBalG8mvaaRZcnomLi+kRRy9IcODSBZ9BQKP8rfjUMZ5Z/9EVnuQxVBhOULmbhTP+Stu5ZI
et0OCMvXCHKaO0Nb1gH/6Ydz3Z9oDPjfReaMD92Dm+I9KOHQOzoU4K+2gDjMqU88Ff4kIRh+ALR3
IAc9R1US9Gv2ZZaRNkGBfjNOrlN46io6Eo87wZryox4C+qOZ5RYjQsSsiQmE+lPZ89FzL7ydJeSs
WVyofe173s/7q8WypZkgwHEqWznAR/MawhzjfSxQCIHrL7zwVpIzlruKiQDUkPjIYUHAfii/YPlZ
QECjic+Rk0Vdt8v9qvPfeDTyQ32iRcW8ZtuJZiIC1ZD3fshCde1aEoJURtvwmAVxv4YTt029sUvE
cY0fXbWYFmR9+Vh3J4e6/2BxZttu2yanmXlOhcRWKH/CaaT82LdO/eV/cKCw/Xxjj2BpQ1Cxn/pr
HBJGTtpLKD/GteN+bbrEXSG02KbeOPNDpWGr2NLqKhd86YCM40nlgLEi6X8SLfSzmFBi5eC0dcjY
GzqKpBrhaXL+rfcuR9QLRwYcxkRXM2eWSDHhgH48wX02oeLC2m6Ijh284Ypz07VbM9cmGJCkqu+L
yK2ubpd2kA2i5bveW32+Wa5I/4H/OaSZYDnCrnBsJ8Ej9znj78K6ItHbmDn81+T3MVlZvJbZMKF/
ghXV4Jasv9JpKp/ipbadud20C7hIt900TOKzgkmXbGbVXSUFiIiAi/OANZXvJ7XKnres38CIcZIk
IIvy5SDt2Vy99SXqiZ85WMLi5LZN1X0FQw8aWrsSJDo8Jzbtx6Z1CBmGfC7irLoWcUGfyibwjq4k
X+9/3LYGjLDvcCwJDY/5a5fNwRN0NT+NS1SyWc37JF8V+bM1YwQ+3Bjh28zy6rpoC09g9E4y2Ych
eeyL+nukc7lxDRhBD+IYLMgzX1xliCjXsDB4itpp3uf51gKcif2TXdl7ZeDV/+a6FKguu988z6hE
+ub+pFiCxcT6AefjTaxn9ZXjPhHvQiQ7v5CAQpayC3NnzQ/LMicmuG90eB1zT7XX3zfzRZaSc1iV
yKyBThDr1wxpbJ1Zmn95e/YaAg/0vr5CmjI7dYvRrRrAX0vX0WqWfdhE94VSIz/IqbxqP9LfMzGR
t9i/1rJctg4YQe8OeoQkXF1j62oZHpDevIP7SnaKstZZOatsHQj+HCPX78Em6Xhz5bMWJSAtEB0D
acrdmNA20Xxx43p4sbjiqqfFtEfQ9DGOq6/bVqsR29pP0gbGlBj9DiBfqPWR3ewD5hV0UNze1oQR
1nTSAS1jhhdYCxoMNqjxxFvuHiZB1zJolikwIV5s0nU0qba5QubI/8BDuJSLkPsrKEHb141XPI2a
ivVzV1/dKsZDQFIY6MVj1U7H+wNk+/5yYL0IspAFsVfjanX1HdTO4yrw/mr51gr3bwDTi69nHmd+
74XiOsalB+OQHvDQXZ+2fO2uZtmKTHgXL3FYV6kurlBuGx+0A6yMgpLzoz/Kt3M6bkxqecvovegH
qXg+QilXXkLBLshLtId0c47XRHOpvBNJx2d+RYa6exzzHoZMwMogq3V/im1jZJzUbp/H2LG5vMhU
PI8OVBE7Mv5sC/EeaqFrlCDLBccEy0Lyf0xFJ6orhM3pI9TgoXfXN82RctRbEhJ9XFTaT9s6ZAQ1
h5L2lJCpuIZuqfddlv5yVa7PBbTefr8M7rdi2b3/g55VFVKZfS+ReifjQTtOHzyCSD+AiAwgxRoC
1daKEd+xOxU9ylRYwFFH9qNMxgMkevtdEwNpfr8jlhA3wXGE4xbghcj4siyQ3ml0iAcEBRLla3p1
tgaWhfciOqDqmpeTN0uwgUACW3yA26FZcyC0rF4TFudWwezxKuZXLSBi4OPwf8sW5gfEY9UONbXo
0/1Reg0oiuSIaSYiPWd2Bt+PP1Vsast91UH7pnIg3JM5uBQ0CS32qgi6R1Hkl7yNP99v1RI2Jl4O
xdtJ89TF02Px3GOoKkBnHUDq3+8c3Tj6A9Jv88pGYJsnYyPwY0U4fNmrn2oekkd3qJrjJES50hXb
143TvCoEzMaEW1yBmgkhhAuvIui0+RBI2vjzjbAnGvo7nMjyqgP4Plwy6rj0KR3CYI1D9fpk/Mdj
xI08x6NxVV0JTsAHju0E+yM/KZ/RYzKlv8py9QX9+mAhn/BnyCgBg5EizFD3doLpB/gN3R66f6ta
vq/vKsQEyqGYjpWs/PZMqfjKCjhM+CEKYX0DBfb7C9fWASPm2aSS2qM5PCA6WANkoDJGSMaszLRt
IpZuvdhQwBysu4L63hUA0nnHs6JN37gMjOwAikIzqdNz4Q80XumKbbCWLr5oTc+jHByel7hD5OMA
KYsh/FZNijxPi+XItuEy7ukAMmVJlRbsKvDAjw6oTOsCxiLdtFL5tPXBDG0pqgQ50QGxUVenWA7v
ukLKx0SvKvPaJtwIb5y0EzrA23PmeOX3OIc30i7vV80pbVNuBDcKF0h8czFeFWfiQev4s3AnvldT
0e5hKyN3A2zWtk24CZHLeAfHOTpUV1bSef7pqjapnuDrCYOOqej68q9Nc27C4yCWXBLtxfLMQFxl
3qgPhQQB5P7HLRNuIuMqP0BictDuVUoA2IjMH0pefmwZUjD3G7DMt6me183OOI1jkl1dTeoZzKfQ
9+izCyWm8fF+C7YuLH9/EXfEq3yV0XS4sl4n3/2+Gg5ayvg8DUATbmvCCO1YI8mKZ+b8CZimtwrS
RKepRv2mLrCX3G/BNkxGYIOEOrUZUMnL+0zBvwkTUx1IxtX3+9+3xIXpNALIdgc1tYz/FAkkZ8fo
DfFhw1J53i/PHz55iwrL/YZsHTHiG3atmU7anl/DvFHdR1FxH/CAolTVP/cbsE23EeFQbSLp7Hfz
p9GBjusAB8bOq8dTjyTVCi/G0gUTHUf9SodgA+bXDkWns1RRPOwbP0m2wduJiYujrIwTQqfhKiHW
iy4E/Cu4x1sP7f9g4RS85iLR60+VjH9A/hnXpxTZlweIWQ8rWU7bCBmntsy1q2Mv1p8yMnN/H7pM
e+eg8oZ4JaZtDRgxLdXkCgBz9Ccmym5HlQvhS71JZi5KweD5c8egQeN4fd1PVxqIXO7dNknbHZ77
27AxJDGCuQsyOIpMYXatSo03QEcVmx/yfICm9P0YsA2PcUzDlhKOO9AG+hSDbfUOPmPhL9xzqtv9
r1sizBTJ02GZiEq1+pM/4/FCHNipVx3cMiC4vuZWZ+uAEcTC1cJv2jy7Ct9pir2MG3Xyp37rdmri
3ZAIcVv4a6p3tMI+XTkdO8xutsm/ICUm2G0cZ88FtkC963L6Ni4hec5kcsJdU+/vz0CKhWjykrBA
TYRbleBlpeKkf8fg8raDYAJ5gopjJ3cNmaqjSNWHqFP6JHh66Xvov600u4Tva80aYV0pXYvCybxr
DLmind/o8iBF0z7DPOVzVELG/37vLJMfG8Edj8QrEBe4EixFxU5kSOkBHx6v3Jcsy9cUxKNjLeF9
qvNvmYRll8jGD4TBEBN+61+3/X4jvCmtaYMEaoxnxXKjIc2QJE8zmdR82taAEd4yE5ELlQN65UkT
h28VKFwZjOVaIla2V9sQGYe0Hv18ygKsry5fvMJRz9/9vjcN/WpyzdaEEeGqHVwHzDN9zWQMnP8Y
qNaBDSUTfrVrZbaK/LGsWRP/VsE6CHLTyXwdkTh4kHnznfFZvAfA5guEKtc4/Jbrk6mSB3O2wtPh
mH+Lh6haXCCYt8+gM/c9bLvwCB0R+cRxKdkWICYojmBDSFHcoTifev4DLjcDPEQHPj9sWl4mIk6B
cO+UeYjjr+k9stcge/SHop7JSq3BMvWmQh5M/hwnl03+rSLBFUVXpHBTIT8VfRWtRKCthWVneXHl
93QdwnEW9uEzbWHuCMvemP410s5J4Y3Tpu2vbQNlBDqB2kJYeVX2DfapsfzE/EQW38uxifJtgW7q
4/min0ZkgfNvfpJ1hwx+FgdPrYHTbJFhBDm8sOsCR2p21XH9XTbqL1Gj9BmmZQjg2aocomUzNxFw
bG57Vrat87XLuiI4ClRwh33igYZ4uD8JSyrrlUPJRLSFLjaQWVH6Key8f5iDtARSgm+W0j0wro8w
NqxO6w6xlt6Y0DZd0LKv3CK4EgcSTioLb5OzKtBs+/iyubxYtdyTXpJ7dXCFZ8b8i8Bl9cwdugZw
sX19WQYvvu5SlCKlJ/p3VQW3F2Cb+2BfF7RZwwTY5mGJxRffF2BVoYDLc1D+ocHCWXSunBbu5cgM
KbxojjXkZQY4K688iC0hbtp1wDA0SlG2969dV/U7TAmcuSuI6BXNKl7HNmJGeHdl4/NWwP4XSnH8
XHWt89RqiHbdX7e2DhiHOIePKmwzPPaNtaV49P+PsytpjpNnt7+IKgFCiC30bDtxHDtxsqEyChAC
hBBC/Pp7Ot8mt9+0XeVdypUCWtMz6AylZae4XAm6dfVrbYkrO5xe7HAhk7RLYh98Es083vYxjOTL
zC0HP7pyn/LXlH6u/ZKLUA4BRttqMdHPdQDtU2g/w1Gv7CfW5UGc8OeXh+tKhL2EspW1AsVirYBm
6tt6SyBmnCcuSnbrNN8sWuzDuXwtu74ybJegNmnp4maHmWEap27YzA2MimK+D5K6KcLh1f1+Zdwu
4W3UAA7cln39rCMDB2Jf2u3K0FEApPbny4N27Q0Xe16fmY4QB7PveoMigAepez8vWZivtF3v3/aK
86v/2vaqJ8EIemjyOWpwA7x3lV9t4XW3DEXTrq9R2K9NyXmL/vUW344lYFlh9Txq1W5jrIaND1WR
WOuLFDc2r2Q+18brYscDLgfUamXq57gf6y3w2fwmcMkDarnXpEr+KZOG0i2+2PZRmw0agi2Ih2Z+
jiI00Afh7niGm6B+gS6atkFy7ET4OxSRupvMq4ZlV06zS7k76BIDnt7K+V3p4mhXl+CEpxlfX2HY
Xnv6xRmgm3EVJBDNs3YA8FRtNW+aZtKblxfZP5VoMGqXmDZlmaszR7rTH4YDZFigaznK+Ms6kvg9
KHL1icI/pM2h06GPpYXSMofy6TdSQVFPJC3IZqZpH0PHHs3agamXieBtuBx+iYVzWRjatQrZ5wiF
xZAjSoByP6Gmee0UvzK0lzC4eppY6zyf3rEYDGyRxeGchyng4q8EomvPvzgkVFKJfs7G+lnhRWlu
1njNdTpoV7w8eVcSg0vwG2tBXavqOPosWkhHibgKCyiqzRvdQkQKiqs/YQI4FSiRqld28bUfdP77
X4dFWIsp5nPTPA+qSXD9FdtO7rgCl/WVX3QlFv1H2o5wlK+Cov0Cy7C8TOxH0XTmXkLbsPOp2KxZ
SV551bXfcnFckFS3VQKK1TNpseZTUYFKUQMP+9p5dO35FykCTHFBgFlgs8lVv6c0gUl9UGYfXp75
fz88vESEwIgsAe6ug6UJNKoOrgXoBBDbV24srj38YtmCkFQD9NPAyXptH+oxmo8jLo1eubq79vCL
qGbNyCZlsuGHdkEaFpRTBWKQ4mH98PLQ/HtThJcwELpyGi7rjNvZOhD1fd+Xd6Ym5XuoTD70WZxV
Rb8im02HVxPmaz/pIrZZFmnwGGX4KwnLaDdGTXJouzfSDMNLpaQ4XLt4zFj0yxsr3LtMSCXy1Q6j
PLw8YNc+/2Kh9g3Ew7yKoh+2orAsiuCxZmBOjFLj5ef/O/SHlxpJFtQ8T4Yh/JFU65qTNgg2YwD6
cOLca1iGf7+CXCojuY6gQJp4+AMlZA9o3wCrgGIIRnOKgrp7pTf0JyT+tx4ml5CPtE/m2LKZNPki
51E8lpDALLeYfbRqcxgDhv0XM6sGJvM+hkBXsq05mHzNPurmeTxx3UMK5eAVVmQBWRT3CxcVvdwI
OaXrEwRGgvgGfYgpPK793IwPYEGNIjvqEm7gQ67QSoBuvoFOunKFGNH/XvN1HUdxg1q5QUVQ9S6E
M1oS4S5z3hlOW7ZzZnDBLgwgHvfKYvl3ukiyi8VSj8kIyFYJW4RwZaClgF8uQw4qF4UFlcbF5str
5tprLpKeKYWAF5pZ069k0F22hfWay+DmI2NUDFPT8+yeRmr49PLL/r0ByCWaQFYcnkQpiW+iMgn9
XmbS1MWggs6+0pb7pyBykpFLIAFU/OAAPq8GstSp66XeEgdIDyy1oDXC400crxmDlGrtgvogs9Yu
0Y7MfSXokSXTyOwNZ8SxehMvbdXIArhG8LTe9uPPkfivkB4ttirLtk+OZmUP5QRcXqJwL/S2h5+n
96+Hp3USO60gU0iN/47c0eQtwRve9vCLSGIiS3vWE3XS7dgUBlzgvFrHV6bs2po4//2vL4cCE4Sp
hzE7Qq90yMsQJt/LEr2WuF17+kXEgMUZkCWMsZvelGLjJgAEnaOvBMArh+El4ABw3Y5lFKgV3gz3
5UKiXbvOh1G/sfFI+MUZEKiQlq2DWZMR8xzdAveYRMeMpfP6ms7hte1/sShdiYXOpWM3BDszp01Q
1IP9WMNKtAtf84m9MkyX0nCM4xzRRrMb38OFk8M9wAAfvg97YO3etECziwVaa2jOLQnOStVmoB6b
iRqINlYi7V6Z6SvL6FIijiU1ZpZN0w+lRNpva6gj+cMMROrXt/2Ai2Uq1TxjmFh0Y1b0ZGsHAFQb
vuq1c+3ro/+/xZrUWldy3z+v9fw0TyHLRw5o+8uffmV2L40ewV/OZtzU8mOkp+9C1fWWl/QhUWCb
vukFl1AVgITCgAL5ctRUSbC93bNUyMLPphNve8E5v/3rBOpVly1dG7UnVhmxJaF8BJ49KUxF39RY
+I/LI8R7AI4noj15B20DkBjnQmX6befnf4SbygZYHiCVT7zkDCgDshwmh+v6t43N5c6aDLW9bKJf
vYdMjGmSe55kwafRhW/R9kbEvgSqgKQ696tOq5NZ0KY2AKE1+UjO4gwjdW99ycX+iqzMlG7n8mia
eck5MqpcDGD9jbp/G+KJXOo0saHMLIzD5cllMIk3HuUzBNTeVMv9x9MRCI8lhNJz/z/5DaoAEzJu
+fa2Ob5IAT00kwKjvDjZCJAIAPLanM7jkv/B/738iisn0H+wKnzqNKMSW+xsBtuH/vcwJK9Bka6c
QJdQlShOOl0HPVJj6HsUkUVz2yq0Y+aG/H7586+94SJKkngMVtY1SIDm/lMUskcgxn0exq82Nq+9
4CJ9A5YzaLrJanhAoPMGqJksmIS2W9Njpb78G65NwcVOVoYC9dw2A1SAwCCULV5hy1ctDq89/fz3
v85Q+KQOfgBD9ESi4f7P6C/0jSpShF3sXqU5XWaStCfi3Y7BuaKAeBUvXh6Xa0N/ERxttQ6W+E6d
LLizuZWos8oGFkBhML/Wa7s2OBdpHHfahC6M25MZoTSv+Pp+mF/1F7r28Ivdq1albNzPwynKwMgv
Y9tuVqZ+vGlwLpEnppSBbMElOTl7dq+qEd0FOEvx+QB62xsugq/JGgCn9aRw/M/PwlG6O4fGhbya
/FyZ30ugifFqTeJ2qU68QtkVQUiNgus4lWmzffkXXJmAS6iJAMoP1x/9cLIhrtrqdEg2Y7s8vfzw
a19//vtf+woXqUMaQ3r1ZDyOZc6FL1YDYfhZQ2fr5Vdc+/7z3/96Bav1qPpAqpPk/d6KLtm04q35
w6Xqkij5DBIdpjdq7HdmsaVcOj+N5+j4tq+/2L4i6+w6VVqfWNdbnPuEP41woX5++enXhv9i5+ra
VHKcgupkF74Do5EXcDvcN68v/2uDf7F7ObfZmpbn+f1jzayxw3D+GMW2L/+AK8+/RJa4xq4jilQ8
3/U//KKjYvCv9gWujM4lkqRW2diB69mdhJ+fqSS/ZQwc7ZvVeP5jlRi1oUmCpkXclfpkp3YsxrO0
wduG5iLm2siFYz/T5kTjaI1zQeEI+DluuiB6jZt1bfAvNm85g5tlLY7m2A1BkbJUwM4E5fXL339t
9M9v/WvfCilSzptUnVSythsgTnd/9ldUNg9ve0H8/19AMti6+yweTixEXgi/gu5EB34XRv1rq/M8
1P/o89KLzYt7x2XRITDLPoOWgXe4TOMQaN1lOKZbC83yt/2Qi11sGNw+yIISw/WgJzs5PVP4hsXB
q/7U5zzwX7/jYhfXveonHD3q5I2+tS6SJ3KOZJ6A/d5I0BdzqDXPb1u3lyiSvuEwfUo5pkXMH3UI
7vM6LmT3pqG6xI30tZ3iBuK//ytV7TTesbV3ecm6t9XCl4ARYyFUrR3rTi4A0v5PMMgi97bT7lIA
CV6bbQKuqjxRNIFzOGChc49y/uWhubKb/yN9lCYNqjDdnjgy1BNJu+x25q+6wF3ZzZeqRyWuIJLO
lt1Jx3MNJ7DxTsBPuIgtfeVS5drnX+xmW2bA9nrZn6xHntjbSR+m9o3KHuQSEqKgcoOrMy5PJUkf
wY6Ki6qHJNDLI39tbC72r17LxADM3Z1s6dcC3On7kkC9QlSvjc21F1zsX+1omckqQwUJNnOuhhHd
H3NW9Y3eyGL+j5sh8dWaSeQoGP5gKv6c1Cl+yMsDdGVuL/Ebfq5r6W0jcE3k++LPmYA49ultD78o
fsUwrBAEbruTb+ftn6kN2avJ85WRvzQlJHHauaaK9CkKAUOAnoDf+Hj6OEkoyb38+VdizCV0A36K
aH1GC1amSKqHSLRqF0kRPPAluZ30GzmB5NKVsEySXrr5nKY03bgtx1U+pd2rd/khgEL/jjGXgA3u
qhmpFsoMsvD+KzAIevhoETc/2ZWGwTaaufwpDEAcIBlRczBTDWBEvrKVtx1MZ0fSbmceTtDpjZaz
3ADQAMO2thibvKk7dGsjl8loY+qqhvaZaCP1Hp6Ey3DqnR7kgQsrOUw3XeSp2IKy5rn6rDz07mVh
Ur/YXHb4xJ0byyna9PFSVUVEIEq7o6lo3vU1mZpNlEzrsIMJcnSnIwptt7HXJ6OD0d045NlHJ129
FKoKmm0GY9wvKD/nZwJtkXUryjX8RrStPqQR8FJ6KcONz6L4wVf9+oEATvdRzB052Bhssb4+K4A7
8IvubdcEBN7BdfNMaZscIh4ouVXlBJdUJVeCNm9JH0Oo3x94N7vd3CfqF1OSHQmSnXlvMngeFNpk
/LccW+8KlsgJE5wt5p2Fmh9GrCoJnOTKjv40PeV32YqWQp5lo+6OfbIuX5kQFurtM/tgw4ztfAKZ
F1xkYw6gDzU9au9APOPdOEVbwc4FMG6ZP/isEjf0fJ0P7idwPzmks6cCZu4shu1u6R5FBcfnKIrX
Cde1YXtTlbjzKLkJlo1Osawd9ITmXMSYdxoDbrpqVt9EkOWE9FXcpXRjyWh3RGsDM9DA9R/EQKjP
IbYw7FS0+q9gfZQsdyCZIwFkM7ZoNuF0NIMJwdcSerkl2QphEQs/zvf94PmRRSjB1JRBw1+mUtu9
WTh9ogzSXhvBpL0hoN3BP1rapj1AYYc+Q529XWFWuYR0VwbKfs4wCuEBxXlI85l4wN+mdkhAD6tC
fqMMM0/SZsEX1JViw8dy6G86towbF7vqizJT+EuE4SJOGji2btP2miabuKeiuwVOBHfmxPD1oUmC
DCCutksOC+R+fkqt7Re7KvG+tE753A7QzWz7NthZYsSxsit/6kHPbHIShsgrnEvaQzDNWKr2bBeb
r1yCGwr6IL8zntD4A1lxJXUPhVw2HkUrQn/Qoix/QVD8fC+VTWW8iTQ3sLVNcVjUsNEJ4AnTuLs0
Q5+oGPuSvwPhBt8SZEi388YPBCrwY6p9EUlcuRR+zap7oyhwdLAanCYYxc7pj26NMJxeV4Zu4spp
AhkpL4cjgWfAxmURmN2sXanMQadcIxiey2nagjYB0ib1DvgmE0pYEjVJybu7gLqh2QkB/QoIPVah
P9mKkae2drXZRhLHQTFJj3/X7YIrw5DbCJ+hsXkfiIE1zIcGpKvyS9jA2bHQIylpgSZhbw6KGdY9
0AUrKHFQbFdB00Cpf4aVBq6+GAiSRDa8++4CbNuCo2odZTHVnq6HMB3K6k4NLrRIfafRbEyZxOKB
JIyYQshRgNEwhoncKNS5qlADtD0hQ2sW2LvPiUu3abak3RZ2327cM7i8gduWjJEA6jIlYs+Bgmz3
TuJgyldI9OzjRpsIHkpzdFg1WD+7QCfpCERNN5A9PnbSJl+FUHQuSsrK6B3IqnUKJOAooH0cx7J7
8u2gJlVY2yRrztopoVsLoZ6ukEaHmd2AMDZ171yiapS5UclONLN2+FjHaIzlDiLK06ElbgghJb2A
lpMHc9K4Ok8nn4xf4EoWLRuroiD6IbRoFtyvwuhwzJkUXfbM4H+AGoQEPWfPEAi0863wq7HboG4Y
Py4VMEl+m6Qz+N8QlAuX4CuarYjF2ObMudserPloJ+p1oTd1JqEzsXUzBQI3jzD88y4AOYl8k7g/
mH9K0UJiEv39po9yaGc5sJr97DqLqGEF+0jiqZ62ypOxOtSrb6HcA3259QiPbK+2kWqMLSrI3IW7
OQwh8KSMN2yTjIljX+qZmXfSrdn6Qc4aXDsUXGCNSpDibKHmQC/bBAesK0xUt3oDeJWY71mVgsdm
ag/5k3BO6XpHoIRS9ALM9x0NB/CVUyyDbx6CpvPRZR6icUi8S3J0pALPB1K9erpR3RKbzdROcTrk
3RyN5B6m3pn/1IytsvuMZrJetpkCC+U+hbpEjBNxjGfE1mAoyQ2gSGP2u0qAL78vS5Gx34TxIPxW
zxVYPQ46uc0mXaHTv2+WnrljUKmwW7GP5Dr+8iJLxRO6TdLtAAgScF6CnLPLgRZv7KOhEbS/rfTk
CY7mcxPmmW0i06GGBp6wLlhtsySvE8nkDWoJiIEmXrSTg0hIqNxjGTrVHWoTBcuycW3Ut3D/WHQl
t5NiWfVNZAoBJHVlTQqmsyh9kosr262fV2x6mAkGw57MCRTYahyLw8b3U/sIxBKHsi0EWtmhGW1X
bWzWLPEe8natv3O66cfbNExmJAewSD/C91gPA/qaHIIQJXZxhxiBk68AaEd3m4h7A+PyUeroOMDk
WW+9DWd3xyxRza7v0sA/ANHYDEfDl/BbxEzC1jye2nZ8WpvGmZvITHLdBPOML0lkDM9FCInq7LaV
XLgtGzkypoLUMPbDXmsNJSRf4HGPIyweDOW5MPAYhJZqCTHlXWtnKBYm3Dffq4mUyV4BNWG24TID
c0yXatZbVsOX7gubwjS7W8e5zb7TbMhCt1FNOrMb29g03o2xKdsDhNEU2XGWJP6bZuGabS3UC1Na
QERk8ONWsl65U+vizP3uyRTfzmlnw7sSi1ocmVXVFwzhUsf7GhTKeNlpCphfnKOOSRa+l/AzSz/U
KWn1Z/iWtPKDJFT4T2UToA7ZUC4C+567tus2JBuiAXXVFOjsvZQgmd5yZHbyQQPNlm2jjie2xGYF
1W5PVFj2tmDdNKwfBPKkEd87rGP7i0aRbn3eV4Ovv0DhLtT3vmqhfGMDNrmv3DNkFyzJVAhz4oqm
896DkSIhr0CYfgdlb0FvzBKxCMq+yg76OxyHpx+JAMr0XglVAagVsgAUKUgQq26rqzZp4ryP4ZJy
KMGtzzZmPR+kurY0Oi7zGPhcQ6UgO7QUtww78CL67B3sVDkrc7l0xB+ZBPHuqGifoqJsF+efyzAd
3REJzkBAAlqXOf0+tStcJnk19GLK0fJMYNFBGmX5rq/K5IbyjgYH2rQL3/i2N+FWrasLN1EZVogD
DJqpeVl1KSnqaNS7FhEmziswXcWWE9rRjwQYM/NOx/3iso0Y+/47cI1ZdYzhDvoAa9Oqv4Xg+cyO
XMUOvryQjoc/PVARvEfHrMatPPqA5fizBXRPFyoywfg+DOKzHL4hWJ2GVaPbhlzyqYiyoX1ckjm5
E0HVz33eD8h9bqYKZNN8CZooexcYkYDJPFB1sICgRLsoQ2e62pRONZnKPS7IcNBIOCVKm0OQjfIp
z5Z4iXc1sZ7Oee9456uNGBpFv1DtuvBpnasAqJZGBs09Ff3Q3WgMWvLJwMej6eFA30FBWg4R8iTX
QYJmj5PYkzzt4V0JWpzJ8HVRGgh2EHUbBt9coA0/pVFdnxavcXmXQ00fUZfaWiI02WjRJQcsH9yk
Y1aXhOYrGZfkCZVmXO6mZo0AQ7dJ/1XxEaxzmOUht+MeaQCcdnzXjTmvu+URqum1vldqrOZfCj4H
/LcbmKo/hC0I0nngF97cZqZibdEnk1i2NQmqaofc1qgvrKZJtVXY5+RXRAHA2SAGruIuamODXrMp
4+qdaDBDOV+6cTx6A+/PPOrUmn6MYEIyfucVvKpBE4Llz5HSwU873vZ+KWjvJ30H8wfmfkmNwYZX
obZ623bLPO9171T9BEffWOx0TCKzIXox5jMfEHwOQVghEWIJDB2gNzetdNxpXiMT3VM6LV/HETH4
u5jbWLB8rjird0jzJ/HobEaHhzhV03qTtaMRuwXmJeEtflJJPyZI+AkOL9BI65yAAlbuXZjWH8sV
aeP7OmLYUrSNa3jYi4lrnlesj+tt52v+S7gQeNNIw6208DOkRMDSp6ifdgmtEvtYawSbQjTTwG8z
jPsqcugRwfRBWlftY18N5jaWq+62FcT/ijBIEB9znflx3VIc2WselbOL9y7LhCokBFGiDUlGZ4tx
MVWNmLvOasNMg1TLIlkJNyaJtLhJ+mZFk6ySjhwTwNZ+qpBjfjI6BXIbuLO1n/MdUrwRGf26XZNs
+KzWOWr2FoXxDRkckkTA7lfsORxC5AjhwiS8LSHs8+SbAaeisV07FbxVg7phKMJ3ooPrbIGiyHyH
iBulBxkaqL/miID00xzyaX63gNzyGRCaofpcVUn8kM587FGD9Pa2gfZ2eROGI1vhv0FnuVdC4IRw
Ks0KWp1BNapMxbij83BunUFDDGAhPLXQnoDn5nFHBHTMSFBt+LMT44ZYlz6Api/ktmx1Su+RNGBH
EwrfqA1dTAqoVNvg3z1qloAWnDK+fvB9WEsc4GOyyUQJzn22VFn3OPd98qmPJxQqfUcRCCgkmYKd
SEEe42vM/AbfWH+UKQhPHiK493YGHf09un6yfdcD7vwZ8dOaZ8ftrPNUnv9vp2m/R34sxg8K3sCo
+tch1Ujza613VVdKJIiAf+JEhl8e6iRcz653qzSNO5BQpOFm9mwNNtpgA2vaOvT8SkgewAoW3qxy
WbtuK2uEvudpYH0Hl1OGlgYUaCl/16WObEkg/VleyiEnjysPJDNNOShUI9Ac37HpYHLl6BDfyiFu
7oIsWvjWSmRbW+wy7M61A07oTzTn2zFY3K9SnaNEOYFal8MfQujCBktVb3qX4TMtNcptAEG0P8t6
xVpEn1gAyiRGSEErQYYR39K3vdqKOVnLLQ9RQVk47K17XEj0ocpFKBh7MKjeeAF+VBvvlixDe2U+
t3diuIa6PAoM7I678zAQL4y/mTKij5bMzZyXnURqW8bxbHbEZZPeAjBefZEw1vyFMCv1ZgAzYMlR
nKDwajscv1/nOp3kFqpSDhs9yWQeI7k69ihG6gLdFzpuSUYmvjPBhOUEqTlEKtqWJtlJoN7P52RY
Pa6JD8Aq1TJokWqQNazynq9Y+HW9VDDRwHbEblwM9iQQ7OUvnS2LM0U3GCw5yI+6PElh4Y6SRKGq
G7FW8e90QBrdDSNYdUiCbrIa+NRcOt8eMis0VhGMQN4nY7WmhfRT8561SVqeyiACH5CqBNsJeXEo
CxGP7DukTEBpiq0Ce29sUxybmVrD+eDiCWw3jcCyNd0aokaZlQ6Q57ZYlHSxBh8Sw9Iz9xk6dkLN
ThVTSMyYt8BJqX05hPMz3KGxTqJxWNRjvwiUC4JTUe0FIyU6SBrMpzvn0aZ51AzyYCJ08Meoq7Yc
wFmHoMYGirkIV6DgofUAh9Io7ziwP1Hq2Umastko16P/NIM8BYKZ8Uc4+ViKKtOgMQRsA4Rrzmv5
k0cquYngqVkXAaPmZOeG7TOglL6cd8kNhCGjd1mMDk8OtEucFS13Y7vpg2gNCniEs+8EeL5lCxuM
uruBpucqCrBhzDtKxhmawch/5XtZCqwJpIWROUJbLdZQIcFOsz1MCtHDxGgsRq13SOqjctNJV30W
0Sw+yUa398gOz5EkM/JJcqMPoFvO9ys7i+0HFGbUNqoCciNR9w5bhmLpxJY6HW86hFmErTKe2wh9
sA5Jcz8iMt+CphDfxUFgH/9nm1b5uv3Zpn78ha2SNreVn2H4aWCrcJ4FJHViWUiFktSLT3aYmu8Q
x7QfIccI3wo2Be6b7nBm5lPF1XsT6BV6awEVBQ9BP8F1TBSNYAGr9T7KXAoUdoXbT1VR9ZEZdGLh
tZV9Iuh9nOYM8gp5h9zzINClQ99Ehn7bEXikbCiFQGprggbJT9+mK4R/S8eQuaMJvoHkHnnP5rQK
8q4m5oHhzubWsXIZEB3j+h1NeAoFKXlelXAJRwe21CCrxijB0EaBCna1QCbJ8xId4Tmc+g0WDPs1
DeU6bwTlZtvQBdDobo6HoqwMzgpg2dBeYVnbHAaCo4KbGM9eKjZ8iYA/NkUGputaQMIUPa/VZ04i
CgRV4TIQBWGlypsfZ+WQdwT33Lt+xp4O4VhY4PRMWLEo0e95mCQ32J/uqR2ErEGQYavKE7RCPxFg
wB/iiplTnUHyJ+9aMm38pORXPi3wNvX1+ntcXPONoGWHRA0HVQEpBmypEuCs2z//ffULBGczuXxX
rkZn31O3H1Ynjhj49DCn2rqcjU3w3eqyf+ijrNk4h1Np41mNngH1SNU2fa14t7UL5D8NjysBYorp
TpxO6KKaLnO/hqEKvtIaebhASd0B/QfyGV0IfXIVZGOR5NvZ5K6y4zOrFk0KcFcaMJOUTh8SDcdJ
FCbsM1oF8mSDlHzCj0j2dZMuPyA/BmddsNhgYEXa5dGjTwlrMpOV3yjK4jaHqkn7KGnXf6AlGZ9L
1+PUQI5zDoNxJPtN7TlMNLVY0uxWtG2zLgW6ZdiMazVAn7MPUTLmGif0lJdj1Pb5QlI02dd5Rb/S
eLv+xPlU7sc4jWiBGwp7U6eg3AxYL9V7ovjE79QseyQxpOUzbt7Q4+6yvn2Acy8bb7Rl4y8LoYSi
HxI/bFjZNg1M26R7RqsFix8GSijjZWDMPWHwl32y3cI+4Jie7+OUqnN4jpBSWoTBvggyHd/W8Pq6
yVJif6LtPn0ahjqu0J1M0n27OoImWA8atJ/R9SvKGYnV4Hyl9k1WC77nnWyOAqCgcqOYQpOfDxW5
Cca6ZhvCwXxEN5khvKUVhiM98yhKeE3k2o1xs/dTxoNdqwAUyCN0Y/wuRpfpYxrUcZDPC4LMZhoX
3N6tGeIZ/kwegg7UuAJkGAy4ozJ71wBKBQ2dNls+/pGxQjSYjj6qVD53HOKKrvNYMIvpUT3xJPAz
ZAvFgEKmbL6muCWIsXa4eGIS9kAddFlUMULsfigwKeUeNZm6QwQeJqDjwuxec7zoRs1TUlQ4epEB
BFBYjCLnHmbSz4d6xBGFOE13YZ2BYgXfTVjYR1B1+9iyanokPcYrXyBE+ECAnz2guYgGL07U+Dd6
69MXMsN4KV94iL6rmcW6H0JXD8CHORyF46A9zoAFLgu5nyR36A0od4cOrN6FHgbiuVrO/eI0svqw
zAGyftHS+mPXJ7UrAPdo3kOQqSsmjoq3nruxOGcIR9ZA3AqNsSD5hs31m2uDXRANnKttmyCg77kP
qu2IjDjYdzbDkKoASjNl2WC2YYmBRjGMRtuzcNwg3hORAtoBwgA5DI1pvtdthr5fUxG096BL8Aj6
nEB6TO2+CkP5RCih2aYnun3Ab15/yzILBPifAt3q0GIj4dYsfg93IyQAFIEGa4FF/nefOPMA1Ed3
TBTiQVlF/Ldlov3JutY9nDOSA2YBuKs0gONIWwUPQTrI4VZQhYRVBNkwPqQR60fgyhYPTejVPKDP
jDy6A0qiOAs57CicVLucETJAfy9igKqOgcCgkYQnH32Eq5FR49bN+l7tWtexb12bRB+wltF+aIMa
11v49IdMKzRP6zgDEQcaewtqFxjy5tPSJm7zf5ydSXOdPLeFf5GqhBDd9LTuEsdO4tiZUGlFJ4To
xa+/i9xv4Cjm8BazxAM4SNpqttZ+Fh36+FAVI5Zi19PoYtjAiic/8XGnFOIK5j5M3fQ26ST/GQcp
+cpkK+5D1iB/EtBQOZ9HAHL6K69pYdHDYuSA446pD7iLTn4hhFAU6WJvWfe+E18LhazQg3SQutnh
ci6mOw+EHfaBE9XdSiRm2wNx5oHS6Cmrz9IrsdtSQxL91CrIMHsylme4OPIwxRjd0PuoTpDtVk7d
nMraa26CoswbpEaaNrjGWRcZDUqc6otKSZ8coV4KsA/s9ce2H4OrguU4UDhjQ++i2nfCq0oaszME
A5NWNPN3tJNdNJe+5fnXuufhdRSmOFDlmlJx7WY+/wRESPUCvLOPGtgI9dtOjcPtPpeV/liGUING
utDjuMvgdN0fYt+nNyWQxF9NJ8n3HEqV78Lj7QRjbZY8TkgjV+d8yMMjj3DD93HCgf0etx/xGasv
pgTAMHVz2xMRtDdYmYf7pBnKY4x8vkJdQEjigxhMHO049DD+rmAl8J9py51srwY/rI7Ud8zPfojq
BxQks2PY+Oor7C6S/iixszpSnHAfoQ0P3/vY7ryDS4i6xtm98w4lzjgK5zGGoz0g1/J+6uEHPpOg
p9tgyrGKVXWMmzLttVgaBHKdEdzIxn3NXPbAqrQ+sqTrPjZj1YhdA4vD6YjIVygH83BQYyTJv/bj
vOwVaYN0IZJe/rdc8fT9hNtx94BVLBcH34E7rsiwXyVjis1olHj5E25fcLoQfYa97xgIvktxFhxA
5QCUAXhv8r1QXdMeI+ryaVcJDyoGNfTu3RQiebrzBNxxT45I/LNyi+lnTTHer0g5H8q1I+NjhT52
diTw2+QUYnF/r0HGy4/MtNgkYU1BKkKWMrsKcwAhGPHVD+LiMLMPAZg8xbWr6cHEKuhuu3GqXvIO
/8eeKX3/55YUGy3wrFD4iEUUWlmCnX//Pkj96gsTyFckUdhclWJIDU6rfnGFoYbD3pynR5FSXrLv
ddTj+nYM+qA5wREhT49JgBrkXYpjDcqjefhMwtjlV33vqvxKeh5OAIR72KLpIG5hClomLH0kMWe4
l8F9EypzKxf9oY2TYFqT9JFLiSCHVLV47Cf8OBcsJmfXej6uH3onn34qDLHhnk0xfaSZA6M+nFU/
ekHQPFWkCrtdEoQJge40I9MundcfXH0XxwbzSXGgzdidcWnTfAZ6RZ9rr8LtghAJ/kmw2y6q0bzw
njnJOyVw5bVrQNi+lhBzfGXo5Ee3mF2iuHDh6z5itT/AqJacsKPE5T4y6OhGDd5EhQ2whsjvz0VA
PqrJ/SoyzNgHUEC739g8afENViXi1PqUEaCiJ3U7ktT8GCbdcgDlQH7Kdo0f8qu218GE/VpEyu9N
kHyNna6MziA163OlJHnEUX/CkdRIJCD0ABsBrETxEWexCh7PMsUCG3W4mNZBLz+a1GuunCZLXpCe
1h8xnYivle/gRhT3bMmvxJnPBU2QFe4+xXXhvWpLeuhw0OYvuLI3N7hqV2QXOG4fnpG39MyBFJDp
AFEz+vnnUFB9JeMGyTofnOrhqsng2gVWXcJ3TY+C+ytYEmDpA4ZAH8TY6OqqqcD8PIwdoxWS2lGa
7aLGh3glEnS877Okyt9Jxv3sE0k8ZzjjIrR4hAuYDj8mhuDCUHZO8QWgbQxIbIpjlN23pKW3LK1y
74BrIvauSBOeXQdTH3fPeITTXrmgmUy4l6GQalAvLsKnoC3Hn2WQl3tS+Zk4xmrALVOU0Dh6j0wM
K/dR27Ev5TTR4kUhdaSuoiqb0gMxE+6OEdJqOOPchHwMMuSpeB/xAvMJTp24+o8Swyt40kwYjR8g
tOhevM4vIBNEkpavmSUv6b0s3SyjpW+qrhP/X/GkkIy5msjkHi4rppaebsntYIKjfMeN1Q1wn/Sk
p3kWSgJMtSvPX9J8WWo7FhcVUEYVyiFn1W/qam+vWfsR8FG6ovla+ALbZ6yT3tBrJHNulAuR3S1Y
MxNFGgNyonKlMGDpDVbZisJKGuIApm4MQUXY/AlBsIpGXnq4pbhLuR5hQ4sGAoX/Hgtbs/sPSs0F
HdkfPNUr2Th2f2mE8w50ZB5QRkwn8HTGudI5s8RVEkVzY4LdXIAzSOmm3N+mULTNx2g6Yss/hhK6
WdToDQrG5EExPFwesAsDyrYci50G4rBMiRssDP4eCrQXzDkfWjfU2wSotu2YjyMeY6iYu0G5qP8g
oYU5Khq6v4EZClcMm5e+wQpp3A/0Lq4SUcbrAleMjf6Lz2rvvxRqL40qK6zzMZqv2wIEBcdB97NP
+ow/wMpJrdSoLggt/9DiXg0spmVShXXg3AL6CadbiltX6UDsZXBGKo0IzA+kWiaIETd1uu05hjw5
DrABpPbYO92buV4M0N/H/1BYt9Aj1ApxOpDO4z6B1bpBTf7AAQFlRH+P8o2WG9RmSwHGLwrfK6Dk
x0WH2jUg6Ox70UV3Y7bRaorSubde9QrHnlzkwHTesGj0b8KmwDZ69LugWwmNhV6nc+u9er7Icd8H
f29ktDyy4+jePR3AtSw1EuJYRbZVcNioKYUNsTYjxOvaAcf01vUhr/xgBuTigsPU4GSyRsJ7s9Ph
NWWFIYBoUURabe7g94BscgZAi+kAAwjg7Hm4PHDfbDG8wopD2oBcoEuAtDUA2PswkMhySgiqePc+
kNvKffEWa5H1M1KQOAvwFpX9DHF9fHA4jiWXP+HNVoqobcUmOqmpGqW6oVhMsAMtX0CGwWS1Wva4
MFfZKC5wfb0xcQS2IMDJQuWKiiMp3V/bfr3VAbiNTxwNwuGNRq0Czv7xjo7jt6xerahcAGRSG8Sl
ee5qHpc91ljxVXjpPfc+gSj7G2KLj1DDvgidXJWD+TaxckuAoMQl+jsM/V44lSAoTkkj1R/mOmnY
4WRXPebklfn2zS7BG6zpMO8cyGhhPIRKxRgbNRbkSO4ngrKry72y9Hxr00PhPYtrWoffMtodO9J8
V6xc2Xy8OVzx0605EPdQsaPrzL01Tcg+hIB59bcUV2FIpbce8m6XP2Ahrm0IDcyGymTMXHYLc3J6
gjRMeLgfZEM9PrS6UgP0oFRVa9WLS980N+OreVePSD4wAQ9E46JwIhcqeYixia7buN8CFkGrWQVD
MJjARNXWGMQsdvcG0bhLivb75caax+U/FXN4uDXP+jj8k8pL25suqgHlGA8NC3/C4O9xiMQVT8kO
ibCbguGdl9+3NLqsmIeqxzSGq/ZmiIoCt8W82pNiDQ+x9HBrroXWNJ6ixrQ3sGVDHhwpyEORrwIK
3p5NMJVbsd0lXTb4Qdrd4GoOtwmYz3Eh/nFurC7Je+SO5RP0o1dBWJ7LetMREy+1wp3XHdymC4YU
YFi0YBYAKwMxhjxd7o45qN/o/tAKdmTeopLEIz5pGt7HHUBQosT+Sgf6Hc7uZOesVsnOv/etN1mx
L8eqK4SH75gZXR0qxYF46I6y19fUb/cjToeBIS+Xv2phHIRzrL6KSR93/pRUTnvDU/NZowLn0BqU
tG57uBXwuEJPAzctu5twBLOGdfX3wkX1xeWHL8wmoRXrgvoxgdS9u8mBUcVdJNTsjSP2Y7ytahWS
TmsQx7KNpQuBFfKVGVihTRbdQFXarjTO23MvtREwkvK2gbsmNKLUuw1BhYcdzkNfpveQIt5vaSJq
+xWFNaCy0hUQRAJXuBNmoKem7x+KkanD5Tf8MYD+d6xS3xqraTINDXRtHjY8DLfgBEUpwcmv+ivl
9LhscPaZ5z1mE79pkUjdVXm58uK3xy21zYpiA1VbpVr4HRviYDuHe7WkSn9e/qqlh89/fxUUseaE
FNJzZmk9IPRDiYqcCCeEy09/e+D+g4bpO1yueJCO4A7JD/gJKhZy25fIxRJ4n218B/v7C9IIFU8e
lPWnIqOfoMnLIBEor2vARldesNRE1uI0ZASXWrJkJ54Uch8j94rK00KubKzenmupb61OqpFpU/CR
n1A0swepgSA7W0Ozwj4QiuPaaPgWiF1IbVhMPDaTSkuNy6UJN6J0rrcKxlVcw0JP2/ZE1O2G2kO2
HdWbk27OEBYlnyCV8tO7AqK8Tb7P+AZrYerCMZJ+PHmn2B3UHVSR9bQr6ayguDxeF7rahsWoJOwV
0sSYBidTHg3aHoqkNRTf0sOt9UfVKK4huH0+QfNA9jDz/DBMobPyyxemWM+KY+NrFrOkqM4dd7/E
amrvdcSTQ93KXQJ67eFy+yz1srUQpRV3ZUtTdgqj5LFLI+hnQdsmHhXHyy9YaiMrmBukPso6bvgJ
tSK/mhL+BU2/Vqe+1ERWHKc6a2ooGbwTMv1H3CbdAcx0hzhLcm9jiFmxjJv2aSwK4py82Ov3EA9C
9FWkalvb2LAYn4A2ZpAKPoUuYKAQMUFAm3q/Ljf8wjT0DyymBEl5GgrnlKfC/YHudaB9Q7rDr1N6
D1WJfFez1Sn77V3fP+CYWLioJohL5+RP+Qmltx9BSFQo6BhOneN/aLykBKNpDc63MGa5tWxLBQS6
m2JnIKEUPspRZhCbRO+LUg7X29pufvOrNdSfYEuCO43qHHrlD1ReHjVKBnDW+GF4e3TTaGWlWIgN
boV444R+EzHunMCKQz1uoZ6kU4uVb1h6uBXZIeDqkU40P/EGCjEhB/YjKMT4dLmFlp5uhTW0nVVB
KGoH/9gZQCyFM4vhwcrct/R0K7B9VAwq10MJkvDMePwD5gBY6eO2n27FtBAe1TxCBQDKrX4NHlyp
I6/ZhL6B3Za17VZ9mHbuiN0X1OreFfThuLhHVcNjhFTF+fLvX5j1/kHGgJCFqlbDT02nWXQLrQ5Y
jztc90qob8bUdzgY346HWpPL71sIN5sg45clS3xZOyesyupMsfbsQug69lWCEL/8ioX+tjkyw6SC
HkAujol8Su/CgkQPbQzN3LanW9FcwR+yrZIOMsgWgkOTAnYd9+FaGmqpeeZvej1XCKeteo+heVpw
49FUKE10XH7KWLot9wQd9N+vgECEj5Ia52RQMbRnqasO3ViKY8HBLb7cRktfYcVzMGU5qglD1AJH
5iFXKQT4wyfl8pfLj1/qYCugRdoRQF/m82LRTB9QaCnuC1gXHbc93YpoXraox0BBzklVNN/HoR52
XVgN2wan7SOkvG50kDvBQqoanNMHKY7jvFRv+u02SkY7wHz1KnNwFoEnXTdhcEIQuDaRLnSr7QPE
VVdAq6tx0oQaFIUCZX/gdGgPVb7KAl96hbUaoxghIWnSsHlwfm0oVBHUwA2DuJG339ZE85tfRZik
rESRH0R0CtdDu3wWeQYuwJ6Xn770+634VfEUaDnIeesCWjpPmhcR4QY1wmp8+QULGzEbJIO7f6+r
vQLrTV11D/kId70dg5Ko3AWcy1+g5Yc3wMaIbZHMrEj286DpAgcDKtatd2BNER/TZuarztPG5S9a
ajIrmofYQdlwiC+qeNzcQRj2i48iP+XzyLr8hrnx38jMMCui8zb3FM2xAcghaYUuDsldiPyKlacv
/H5brgIsFPD1Te6c4OiszmIu851zV9GcCNj0+515n/xqyBqZjyMq/7Ao6ElcCx+WYnIuOrz89Dm0
3mgdxz40j0D+gBCHzVeCasEw8tUTsN56lyStc64Gao6X37PQC7Z0pZrarmiwoYAE2YtOTTB8dmTA
Nz587pxXTSRrH5piGNadZlKpSsp+PybDJgJwSG2FiukGNWYVWoi5uPPNMzzdS8tti5mtThGjMZ6E
RP/UjXEB/jUd9j2Sh5fbfGlsWuEr+trrULGFXw7hEG79svFbYAb3mojKbNsP/UmHvm55bgLSpjh2
DGkW7fJCV8c6r6uVfl2Y7mxZCjVJQA1K6rHkRFdxUt2kDaBudd3e5YFiqDsKf15uqYXRaQtS8tYF
Dkdm1RnlyqgQ0ag/K95VqpzIxhdYQcwHBjJdgJVBF9A+C5B5jhXKbbatarYYhVEdVg7s189cqx+D
l+Un1yfNSicstY21KNOxdiYcB9xTnLsDituQ0plzj9sa3orctAUJVVQdJjfZfW+crDygyGANLr/0
y+e/vxqcQ1uzSVeDe5JFVuxRL/cCEfTadmhhbNo6CpTrGPB+MS3nMQzmcOJABVR/ZVCrDg6Xezum
1Rb4Izy9rSj2hTFjTXAo8DVxzg3LcF3ou9+2tb+1/KrKGQ0s8lBHiOLV4xD60RUZyLZr6H+0FDBu
gF81SGsnWo181zWK7Eui11Kmby5dwT+6iVj3BelAj/udeii6m+QPSHM+OE75VMdr6oM3RxBeYYUt
4O9APjVt/Nsv05+ornpuOzDmNzQ9nm2tvEDEuADmJv9bVzp4NL2rUTO+ZdTg6VbU+mGYCgdpFbib
QQHHI4Gij2DNPGmp5a2oDSOABGNg3U4+CT+wGRYKOu8VlFwoGELa9HL7zA/7Z2eCL7CiF1VPySTB
OzzrGNBTn1XiKOoh39dar6mZl7rXOgzHdSwKFuYoRs3KAFIiN8CRA0gOd+MnWKHL4wRqbKqi36AV
GlTFInTzsU13QyjWJtA3pyG0khXAAOTPdMkaOCcqvgKhBABOcu+r7HFI+xOqms+XO2OppaxNNK4P
Rh8DFpB5koEgCPkvq3qzLRJskUQus9IJJLh+oTcj+pj5NjhiTWu68MttMQTAUExAOotsU+QdVRWi
NmwEvfhysyyM0dCKYRl4sJ3kNR4OS9SXxq/B21Ne7ZJ72H151ePlt8yzzRuREFqxnKY8qnHNWJ2b
cgBJCS6mlJ4H17sDnuk0doCL4Lro8quWWsuKbF7UbsI88r9+Bg8IZZRJIciWOxCUUc6vfbUiq0EA
tl200W/4EpW7EOUrSOx7K3vRpc6wotlHxRJq3OZbiqgb79JW3fKS8pPuV5VIS2+w4lkAq16XFaJg
CCCsMQ4u27k7hO8Kqv2Hyx2wEM+2wpTTUnJcFFVn2YP1gW1oeRCxBOPSAbOJhzGAkkUZrzlILnW3
FdY+YEaVSObTK3Tfe+mjFqLuxEpnL7SWbf5FAfd0TeGEv8GDA7aLw4DEuFCm9DM9/HJrLb3CWp9z
5McbWsvqzDvwX1HkV+67CIVVHvfW6lGWXmGF+JAMhQRrABHRer3/LgcqlKC42QESqILZ7JoNXvR2
jNtWYMBQ5oCV6vIcmzA8JCFkmjCGaU6Kec1jN/TvWaD7m64D3EEWQq/sEpY+bv77q3jU3oRy7vnq
xa/gNT8Dy0CmKPUhM9vEzEEUWCEv3Ah6IWTAzsYj9Jo6AAomQ37a1v9WyGssGnmeiOqc1gANxFGk
HssgBJEiTdZKIxYC0vYGw2kqYFMX42xVeuApd8/YJcCIAKsrNFD1wZkVN5c/ZiEYA2spjwFUdacQ
uypTwYyGododxg0sXYH3LywigRXqMQqVpdfUJRzcnd9g6nxrCpjlOfq69vltkjj3sKzd1iv/6MVE
WADGiKiMe4ed0jGmN32OIkayUXYTgE7/98CV7aiioG9LQKS0lxxwJe22x6kNgMC63BkLkWFLxmhf
/2+LK2D+dNb9wE4oEX0P1kGzsqovDCxbMRZyEPJcrUAz5sND6IovEthGH4WRYRM/oab0ePlDll5j
hXgzTQg+sGTPYK2YG7g03cBTg+yGCqmahA7mlLjb7B7RK1asw0gsn5TBJCYCfiuZ3x0BLHsKKgTM
5Y9ZCBHbTSyecjJWrKdIl6HoLSY/wOHYuFH0rcUdeaYyhz10ee60EvcCQNHP1R9exLafbkW3ipM+
7FDBfGIxJqsfqVDFdCeatgjOl1+wNGKtAAcDUTQV2HDnmcm+85PwQwpI0iFBjnElJhaOfbZIDAoA
gLcDbKVnGYOfFieD8wV3ih8lpsXLH7H0CiuufdRtDaPELJXWxSPgD2epuqMq+OM8kLa9Yg6UV2se
j8CymaaAnpSCLxoYs6iJxph9noSJD5GmxcqEuzBWbblYWk9cc42FD6wM74rAqnRPyKqka6G3PSus
fbedYL2JKwdo0GCP3mO97rwRQm9f05XT69IHzH9/1VA6dtsIpZJYuXEpEDMQY1DaJratEZ61csOP
qywEvHjPeVOp7yYM/FMXDvHZVUCqbOtoK6DBj0gd8JTKM7zhz6hFug+b8GquTUj4xhyFZwW1X1dA
niJ5cAZ5AFyQFuYjc0HBszuDGy5/xVIvWGGNc1LilgxfkIP+eKJKx/cZqTZmQGzZmHIiFYO6iN2t
VC8x0Aq7WpGVQFv45bZqTAodgfsG1Ffn4+YhA0/9UKl6remXnm6HcR13bYRLTxBguma4BuplxrLL
QKzV+i29YJ6iXg1/WMuPbe9H5LfvVKjw1CiLTHfZmK6dvRYWZm5FMPccbPZGvzxLFhxVHRf/n+Oi
c47LD2DfkOtpZSqaf/IbCQRbHGZMA7C0RJ5rSu6KNDuELqi8rqFfyzT4smmYcjuege0qaUIQz22K
W0o2E4iI9tWaWHzpE6xg1hX8I7I+gPiZRT1De2UARDZPrDEzMYqvrHALm2RuxTNcQsoUdPfyDDpY
fhiapEBOnNzKAPZ1THTm0OXBB98XPy832tJHWbEtunTy4JQgz55O5X6s4n2egJKNdA5kiBhu502v
sYVkOYStQZxTeYZXEvh+w8cw47dQSp8nka5UWCx8iS0kQ10OqtqcEq4YJhzPQzfu886jh6KGF7T2
wQ/a9iVW0DeYV5sgx0AWM/YZHvHnmOl3OMLek9Wc/9KnzH9/FfcGHtCGgIp8Asf1q3YZGIw5FDUC
ivhmkx9ZENl+ZAbpFhThanVWRnyJG0gSHDgkrjTSwsRl25EBCgNhN2uwwYmmZm8EVYcqXc2HLD3d
CnQZTDCiCbEeKd4/hyOSOmW06ii79HArykH881rZIZ/qM5/CugOpHJWuFpwszLiuFd2wREymyZ3T
/d7wAEZbD9JT9zwf5aMGlkTrYtx5Cn9jvnWtuAZCEYYCUMmeJsG+gM3/osceHgW4Zl6ZpxbaydaR
8Up3CW8xfljcfmdAEu/rGeBzOcgWfr0tI4shBQQlR8454Ko/sLYpn1ORAYwL+O3KgrT0+604HrIm
GEnhQ+iVJzJGSpNk/k7XXRaeLn/D0gusIAa3OQomg8VVyLnSjgIkxHc1paA7Xn7BwizB5sZ7NUvQ
OCDIaLq4s8Bp8eSPkJsoqPlPCod3r2i+X37LUlfMn/fqLb6CCVNWRRC2iO4XjHlAt2/6B69z4/22
F1jRPF8S5r7X4jNg5ASIYPMux0YHbKRtmr4gsjVkisPlJBetPPsw491TQIZfQlz5w9tEoAj98lcs
9bYV2CXhQIlKHLVGMTLvuo6mKt0VsKfeJDDCR1gB7QfwnE6GzIXMxaS7VMDhbgz8fKUTFn6+rSGj
sqcC9m5C4NQ+pgdZ4matpDiXbmodW0BGStgNwMYZ7G0j+BcHqtk9I0608cdboazqyLhN7QCfHESA
tiZ+rU5uzjfZggaRrRszTdYy0cwt72S1xg5G9kDUytUdxcKaYMONeAmILOsnchpGXOtgAzPXahqa
nUZH7j0TbJuPbBHZMPROWQPM9bsDV3LHB9HvpxxbmG09bEUxyccOvJagOENDeShjeYJbzsoNwdLY
ZH/PQJ2SLnVqPBqLwY7l5RmuCxvbxIpaVk7A5odYJUXrfPAN/K2DJtp4+LelY6EpgjgoIJNsOnUG
XQ6gWQlLNSIPXrYq4ViYnm3ZGNe9zgfuTSffoH5hqBGyIPYAld+sojuWXmElxEIY6VB3aKZTEvT6
0yTj4bOIkqegL8m2wWOLx1B0mkCzDDujtGi/NyOsU/+UKG8amTbCyOMQROeAbp2mBNbclCHpHIBG
u/LTFxZhG2DUgfdXCOxyYUYBMtmsv4qNSncqS+4DlF1f/oSll1hrMHcxuQFIjvZp5jtSpD3nHZ0/
T9Ij26ivsNVkoUPKGpZ7FKaOstg1OUx1ghKsgMufsBDEtoQsTAFhchlH7pk00HFPKHvv6zWC29LD
rTCOc6DPkxCJbZEaWCEWAMuWZlVS/+bTwXSyVt6m6TIZpVX3nhMQqfqgey6xlztsaBfQnObL2Ffb
K55ljRHhyL7EzLmH36BzLhvVrIybhV9uL7sAB8O1wtQpXDpIeivD4ENXKbKidVh6uLXq5kKC4TS4
7EszrydiqOu7bPbnuNwub046aJc5FF61S0rgVoO4gtXUWJTqt4i8PHRwSIJrhjmNeQ2q+5aRiTfN
v+DVm9owT2UVxe43OqGy0EsSvwRLDQTxjc+f2+/V82MP53bVFOxLTr3xq85wxgDqlci13//m5IDf
b628c8o6UVHpfkElCU2vpBha9whDuKm9bkkAEHUCrdcazGCp09nfH5OGLAYboySfZQW4OCx8qnG6
ilgFOurlfn8bV4PPsWK5y2ChNPmjeQe0a/sjHZR24ZORGGbgTDwBT7XXIFAOe8D/Qeze6Qp4IHLI
86CCq0FfQma1sqtcGoFW2MOjUQN12Du4FC0LuCzGeXczwn9zgPGEz1ZOoQudZy/fHTaTbYo2vQtL
x9+JFFj541CAkdtKOIDtKjPbuVxu2YWus4GEDZWjH5nI+ZJGkgd3POtqczTj7JC17QXWhMBDt0gk
ztFPrC2b8RCTPrjKNFwsV2azhQ6xF3IhqjQZ4AnyTB1KbhtWlzdtHZCj1qxa+YSlV1hzAfcp7JfS
MPwUgrT+DvxdX9z3cQtJXQ1fVG9ljC/1xPz3VzMCfCC7mnlB/hwDWX5iTpuCPp+sVXAuPd2aD2DW
SqlRdf6smaRIbASzy3Kgo02X1CADWlMASyPXH6nCOHI4jBV8+L1lZzGgJPJq2ziyZoCQKcZj7qob
7gxw3FBcPf4Hicub+XX8fCusWR9XfpOG2TPsE9XJq7g5wZgOhPoeWxKli/EOxr18h0L2X5c/5+0x
BX3s370tMjhX+f0Yf6ZA2KS3XSW9dAcVGvUeiEnjNfXW0musXbqKizSG15O6aeBH+ZVyWIkj5eHe
CeHE37Z9iRXg2WQEOmPMnong1SfV4UgmwBOXu6zOtiTxI+g3/m6sUBO/0k5aPKdjmZ6MxG0gbZAN
0piHiwQq721fYsW5oTqFR54unpsJXGo48ZaHNCwATHK2vsGK8QEO5iA8V9kzatvJHqqRRxfWoftp
WMvfL/W3FeYhDJdaEfTZs5OGvEPJZd4q0P6pio9wrZrGlUn37QUKeae/OyQHW6BwWl/dMGmGW1HJ
8eh38CiMHRQOaxjubusQK+axvFcozYvgT0BpeS1hNnXswVm8Qjn62mZ46UuswCeZcXLukPw59Fyy
h04o3md9rw4gJ/+O6tpfWWYX+sVWkjM2gVrUT8VzmKVwIAAx2c32FfWK24oW5PFyc709x8PA6u9e
0ZNOKRwbM8zxPbk2fvcRAMRkS74lCmxFOYMvdBaTOoDXd1W3MK7JOi/92JBictYmq6Xfb4W5hM9z
J0iLNQoeKO6ugGqh2vWT16ylY9+e5QObpRfCDj6EaFK+5+6U7zsIkTJ1C4sWMCziFy6RYXAdeIVt
6w0r1nNOhDNWjXzPijbcp40Q9wC4NivdsTSgrEAfW+LA+a6Qz9FUtFdp0aV3rHO+hE71/fLPX3qB
FeIlgeMw6Uf5jAzqF2A3yO7PtkrRga2wQN/McGJEWdHN+jArYtDJn1PjnOsOgv6waq+BQxuwEYU3
zlrx+9J7rBBv4UgeVaWSzzgbjN80eK37LC/gMTQaXIIJCq+vJqm39bqtLUeZLvRzhZTPs1dPv3Mz
h/xK84ysTLwLvRJYId4wE7hw2JHPnAyfUYBdHEaaP9bRuFaUvtBYgbWaUwPlesRr91tYozwrdqs7
oJTUHvcusNYTn/SQrUkaFs50ga0s10EGKi/n8ZOGgycMi2qF8vpCuuYE88hoV4Bt/qPOMs/sPGQQ
8l2me5AEYdn+6/IIX5hugrmNX224DfG6Mp5E996wsDsObe/eO96Uf7789KWessJf+V4Gt1winycu
QUEoUF1FcI6AGG71hmPpFdYcAL9nGINCbvTe70B1MB6dzcPEVRmuivmWmsiaBOQE9ljtZ+WzUm3y
oBxYcnJ4Y15uoaWHW/HPC0DRCyLy98xQgXOu7AbHrXfwyoMZ17ZXWKEfpBlkuDDVeO6QS/6VZNK/
IUXRrNgr/LnV/uc6PQr+0ZOHMG4skDb+xpoJ4AnCcMEHQ+c+nEIDD+6Qq+cWAKHG3ZewHVdsB5xQ
5x8z6Yn+gArRpk5Ofq3jIbjWKkHK/g5ZPu79llENI6xdAdvV5AtcIlzvQVewfX8ISM30Kcqa4R5X
1aXZtYJkwjv32NwV0xnjGPYyO1RhuXl+gLP1oPWexWWk4brquQ4rHwvgtsfkh/BDDdDeplb+R/Nu
GlgNJ5F8BpjWHD2/MUfZuY+XH76wQbP17jA/8+DmNpVPKkQqnWWzmg72AGJXVHAXq+AHsZYyWwgn
W/ceAygKXSnPn4zrf8JmJNgJ3Z8InHtX2mlhbrWRqCYkCVNZA1S7kGbvJxKXe06OG+HKTNE+dfzm
R6W6NTbaUsPNYfdqeuOmAhGVZupJ994vk3hf476AJVHr1u/gbwRZw+X+WYhiW/muvCYowXHMnyT8
V49DZfzdWEH3se3p1gREp8CLmk4WT38osnmkxq+kNmpljl7qEGsGogV1fVj6qideghwkafM9TiPn
e1OW/DhH7CGoOPux7UusqcjvmSFtNMlnMQ5dgJxhL81HIJbMtiwV2uXv/maYaaLYcbMnHkJzTV1s
ZOMaLp6RWR1SCxFi41IBFXXSzC2juz9APPg0vg9TUA9JsLppXnqDtf3gRcg0bGrlsxeY7gTbRHbF
FcAmvVplvi4MWFv+3gVtMEV9Gt3lIr5iPQ6sBYis20LcVr9zLL1ItIjqiZkKpYXae4Q3mxx3cQ7E
wOTDzWkCjHlN67P0KfPfX4W4zlmQ5H5D3/kehY8dCHDCHENC+jV458IcYovhjawKv6276iklzj2L
PLg1pgOcSks9PBS9t/ECIfCsMBfg78AD0g3vIJ2dPgxNiMtSmEeu4R6WRpUV52kLVnsO6+EnhhP9
cYCjeU5B9EjlJkpxFHh2cDvKuIbV+ZOgBOaMQ+fDmDDT8VqObaGjbTU80/UUD/BJfNJdnn4wukiD
fVY3dE1SvtBAtiI+7rlbVDwqn/yWFtfwPG/3ssGhpcCUuGn643ZgV6jka2kS3Q1wJLql5UBeXNh6
r9wLLrXPPH5fBUIjclhXuvMOJHDhNh20bQzXYG/cJPZBqejcbq+er1RKvR6Q+aeQRzg+6tHp6r0B
r3Alwbn0+61ADgpY0k7Ekc+u0T98EDd3ISlWdqkLMWwL4ONCGAJDefXUVKO+Eh65hhmrOjqTC7PU
5Hy5e5cGkBXAISf54FFZPukhlB+7ZMofOIcmvu83kZDQBVYM8943ChW1Je55NFxms6J63w+5Xvn9
C5khbgVw2FXIzDoFf5d6CYxCmGj/j7Mva44b9d7+Qq+qtIHQrbrbdttuL1mcztxQk8lEK0JoQ+jT
/5/O78ZhrNZbusmFUwUt4MDh8Cwsvsff5nrPAQV1uhuYLcM+lRLd6u8+VJnccSXFWZgfGwQfxpqF
KYgc51Sg4Nz78Y3MpnHf03zcwQXVXelmYYZsIDztulaMcxGe3NivvrstPTI1Nz9bvVpnWVjEtoYq
pzI2bexmbyGqKzFw9t00PQYhpHburi+ypQ6sKB9E3OcBGcM3hhQqPIBgDSdzydq1J6alIbKi3KQU
Nth9JM9wStY7bXBaq6B2jjPP3ZVPWJpsK9DhiOrwGfS4t66c3QPYuym2KYBb4Sj5UofQx9o2UsGf
+1WH1//BlUH2ltKuvlcBce/jGpnt9daXxskKdqOK3Kk1DU5hFQXPbNT6hrmxqZK6qley5cux8MHN
2kbEd95McjmN8qxJNj2ryIe1CpjBd5J38i/HLb+QFkIE1z9nIfZtUDzzS2VYMcaPPpMPl6QQxkoP
g4EZNuArMLaDL07klXLb1NgIeV1MJa+ll78pgBLMnUJtUv9dxDwuV9iRC0vMRsmD4ERER6n3Vsaw
Hh9A3WbZfILRyFsEw9qVdbwQiv/RXIUWdtsDKP0mWF/c/c4JL+TVlRlZ+oTL398dtwZCvSKKXXmW
UePBQj4M//W0mm9jj/mPF0+76xO/sI5tqDxVHDb1Lq/PHUBo06EBJOfgCDG9cQUH9G37rm9FfOf4
cL9WBXnrhBTdRXvVm/bYwODpHlROuGbIsTQhVsSXUcRlTzzyhgOs26uq8W4LcEr210dqIRxtrLwf
K4HBMvINDuT1/ZCz8QWc+jd4JTrfc+Z1J29eFQtemnzroE9pFChejNm9m1N9YG3cnAC8ml/8iRd/
CYhaf73+TUsjZh35IM05QKZ08g2vjDU7wK6ogjG67PkaiG9hedkgPqjR0yAbYu/NH5x+pwVAuHjy
L3cx2abMEUc2lE95o6o7MgdvcoY39k3IUNN+nQFN6bfFua3CajxV5pM/kDcGSv0Zp2ExJjATM/5K
pC+NkRXpacmmELVO8mY0h/W1nC/GrqaP1XQojDZmWxDaaD5fwNaq5UXzxl1MhfEqdcPG8FMwNBuz
OBtHXxLXwHAeEWJCQ+9pXeI1a4ymz9yFc8M0sTUvk4XosHF9MojzqWmr5n9QiIHK7+XgzHe1zAbw
uMrv12NjqRfrhIc4fUv8ihEUXcvyH1FgS9FFVPwa8tbfFcNGtIKN6kOTeq4r33tDLPa7dILBAtjS
6a4o5Nor09ICs6IcosRz1pAYhXg+kV0RugYg5ugnzF9+XR+qhW3ExupJWCCTPOy8t86HyS6ttfic
EeWslXgWfr+NzxNDB3G+XjbnDjrIJz8Pp2PdtOI5x96y7SnZxtl3xOGtNCV9M05X/gXXT3ornKoQ
yVQXa3YmCwvKRunlcTgYuMDU5xRu2t/iwg2/gFnOEqpL/SPARrlyj1sarsvf32UOvK281GkH980F
uGbnV6R8ZTU79RCvWsGkLM335e/velB5EIUBFJHefELiau9DBVjcOwXqDyt71VIH1kmuI9nBJtjU
Z4qKhnmQChhWoFtBk/+2bcVawQ0UkGlUXNE3auJqx1OH3BYD3US7iiPXOr4FhBvajqX5fUdwkuaT
MjdVDsDW9d++tI6scHaFZEMKBaezzLX/lDNXPFcXRq5bmDapp/r1ejfeZSz+e/+A8/Ofs0zrgEZ4
im7Oblz/k3P9AvGXoy4nvmeVfHEVlCCr0t0L6d4qADsg8/QXVKz5/nr3H38ltdVdDfS8Bz3j9mPc
ydzkefNIyUVkrYlugPpZM9/6eKFRW+dVjy1eXOHJdw866nc+dMeUIyKvf8FS25cvexclhEVzLnPW
nIsg/DUOeX9w/NVHgqXGrSAPu9oxRc3k25B2UZowYRB83lSHP7f9+Eu/7358NwrInZGWvGlZxjds
dsxt5K0JCS39eCu8TeRDsyFk1VuYufwZYjziNDH6Zdsvt0Jb+AEkcajTnH+jXGLQ4pIgZGsY3483
V2pLutI58rtJZfVZ9QGOByergwSqDSNNcj9e0zdbDD0rxAWeFcKIifJNe21NyYE2eNZ41KPbRne6
IrSZEzzrk65Iuk60TZTwAravB+DeuuIxbbva/TRWWeZ81mYs13L5hYiMrFlzi4lUcGDG41pLyQOH
drRzA4+asfk+VT7vXieJ5+mV2Pn4skVs66/ShZ7VQFWFxzUSj0dTNs5NGMGMiFZGeo8o7bwGqEge
tiwZ6E/+udjrOedN33fiXAsPuglzKYLEyHiNUP/xwBFb4SWHFXNV1U75ZObQfAfMA7hXCq32eNdA
se7Ji/quX/mSBUARsSvdsG3I+ziI0lMnAarVMXadCyjGMAXBQij9mHmo9uCpPHh9+clrs03bBQmt
oIMYC0gTilTnsYqIOqQzlD7v4AWvopWo/rhARezSd4n7lut4bnpyocpy0POXy1f5VP3QEJZNLrbD
Xr3tnYbYhfAqpXOLOrQ4+wVYCEL59GXkfrWSnn28+RG71m1ipsfR1NW5bU3zXbHIDaEP7Rbd/vpi
/niHInaRm421MGPQAxVp6EtfR9WLKCOIewJDvNLD0iKzq9zuRdm9jbEJClSPdhn8not6+lWAHnmT
13F+qhi8xyu9j3kOVwuxdmz8vhP9NyMhtn2YN5iQksEXZ6a8X20BHgT5wj1Z7NIWYDk3QGHhQiL2
InkvivJns9HnJSa2JkzecKxoklbnDInXgU9R9gK+nVxZEgsbhC0KA46f5rFTAKLFoKZeRGmFAoNS
tyi8vzVZM9xcXxlLK8/awHnNcQWBePeZibjZ4emjQtK7zS0CQ2RtATzjyjGaiDMd4LfgsTi6ldqj
K799If7tYjhOuzJEMUmcu4yfWAoKdwqDEZGlPwHVTAZaiaQi2Rp3eXGFWwewQ6p6bmVVn2v0IHsY
dzDoe3DgLsexaw4x7LuddPo6T853Hbh/X5+fS2L9wfK2y+JQt6oLVJoA0k3JoyrlQxFI51s0NdV+
drO7FhL+N1mPd+kwhh/E9T4X1oRdxDYlUA06DuKj8Cb6WpZ+8GsavWlT6Yz4lwX/LosEG03KoAeA
us9dFH59Xw3N96H0QPFaSRSWfr91dDfc8AZcRARm4AMyCSparZNcrUpQLLV/+fu7L6AcYAxYz1bn
ps6In3S8bsfXzgvGNdPChe3adg3jTqnaLs/F2VWN9xkUCfPVCBfzYeo1k5KF7cWuXHc8agE98Ksz
WFZ5voPovvjEmmr4msEW2NnjNGdfrq+mpY+xLr5UNK4f1V56MpmpMqDJoC6s6QyeByCnq17PC3uB
TTsXKUq+TT2IMy5VfuKk8rGCXm8C4PI3GqsfoVccPG8brAXAZGsBVMyFGi9IBjDianeKDON9UK3e
cheWl128Llvs7tMYkRM8TLx71aH+m1diLRVYav2SXb9bvC5gSlHuBOkpv0gLdCNQnMoD1vL6ZC9M
g01EZ2RkrFckPZU5/8mmARJFBEKhHal2YTO+jlDDiHi3xmBYWMR2+brTJus1ATGNhwNJkOT2O4BH
xXNcKbwpTPk28j6xi9hD1dC5iGtQUC/9QJtKQ3Cp/HR9yBbiw65cG99pPTUU5dnU+imAruqeZm3/
DGp38+16D0tTbp3CLl6jMwZVd6CAovEFj8blWxGuoneXfr8V38pDBhHXc3H+jaOpSi9NagkymhDB
v9t+v3XwFj3TUW6m8uwRnz0VkMOe7iKPCnq43v7CF9ilahXqmfSDzE5FEQbBDTAntHgd+8Zpbuqh
m6OV4tnCNNgl6y6APmnZ49hgcFxLDEO1MWm8LtjkOxiT/9Sr63RMUZquz2Gos1c0XLmJmLX55/oo
Lf1869yWnuBxFUh+9EM84uTw7D0Ul9v3ttYvc/NuWyprqM6E8N48i4w5dF/Ensde0hpgk5vrHSzs
Fe7ls951wHOTTiyn5VlAwhEkmh768L6Yn2pY4yATqbbFmq0L46pWgwaIWNOChNB9iKPm38Z4vDxv
+wwrlnPUPqDEXOZn2qNInWNRwYCtroBdq/Sx9BswA7d1ZIe12yDtyHR+5pMqdpBAJzvVZup+rjz4
HsL05Ov1fpaWlRXcphpmU5uCH6GFzm7TcuZ/R7zOVmLu41nHAvpz1kOnCoIpDKDpAhMFMTqxk0gV
fipwGO08ZGybnHyx313Ow3erqw1rHQDuj+Xb1ZnaSdLXJfQXNZ6Frw/Tx/eA0C5KgwktC1Fi8/Dm
sYKrXzAOL3Wj1XMBnuxfTdT53yKvbtx9ZIAOcLHFbAr70OaYm3IWlYm77Cyni2OS46ZvUbsq+f3x
7IexFfYUngOZrEscHv5UPYLmz72E9lL8e33ULs389/YEAuCf09JwXRWYi+pM6kk+daYUMOmOAI7j
Y7+ycS11EfzZRTfQphHDHB9/I9tFTf7KJ1BkCFmrPC0tYSvivTEfjd/z/Bwpc/YZd/zkwu8fjZMf
lS+3sc5wW/zzO6hw4jEYnezsGg26YcNuRyLXXEeXBskKclk1/exERXGWoPrva2yKN+1AP8E6MlqJ
j4UebCK5m5JUUzJmZ5aF1YH2xt/zkZb7OVz1LlqYCJtGznQHa5Ghy3+XG0zssq9uC91slDXqvdvX
bb6/vmgXYsJmlKdwV4MAeBsf3Zn/7JoM3Ihpm2lGHNrWZCEky3Jn5tkZvtf0tZs09fY90uVtsjah
TSVP+w6POAGKvl6YxXs5eC10dHkZf942NlZAD6ATEsx1dqbN1D9XWcnOGqWDNVrVQjURv/TPKBDI
cIbJtOMJBKT8cQjyn6kLvu+Q1TtoaDWJDoB8dGVdPYZCFGCu6n3TbSuYh8yO9Hr20r6q8jOJU/rC
3UaKncp858e2sbMi3A+p4H2KIjMp+ya+recBvrwQpoI81LYOrCinLnHjvMLcm45Md2ncSrXrZw9G
C9fbv1xRP9jNbQ65Sc2A9pFbCU3KrzXuG4+9qT9RU4gnCCJWX+FJ+fN6VwsxaPPJB5GFRTBnkL+Q
dVyDg8hSfYgHuTYXC8XE0OaTCxpwp+lRr/AH+dbw9HnK6MvklWQf5cDiXB7QUYl59Ewuks0rzKaW
BwGBOZIiOEsKUh0dTzVf2pEMa8K1CzukzRwXMYmoIRPOELeN703WFju4YkFomV18EAGIXFkIC5u9
bVE2yFgHIZjAeIxR93l6uUJRNj/HhlRrALyltWZtBNMI4rEzanRhdJjIWjxkRgQ08XvIqmLT7HYR
3jm3VSxD27Ms4PkcQTkrOw8Kwg83lSO96chaAVGz6+v547pMaFuVQUcd6FE5tY9y1iJJx8okMorA
Wv+cpmBFhkU+PNS9WpNfXho9ayfIYXGappAfPPfO5Owc0Z/cLmhOrA2bnfTrlwLvUSsoraUt2yab
z71TxgrwsnM0SJ3Mpf93HA+vmS++EFilJLQB+aZz6gRbzAtQBve62eQRHoc2vzutw75kaZCd/Sbs
nmQ2Uo6CoxlW9qCFQbQZ3qEJXBVW+LCwxxGEQ1vAcASyW840/w04Q5kMHhf76+tjYb+zOd5dnbYE
BCJxLmb5OFUy36NGsbYalhq/hPG7yxFeuCFQX4x4BVLye9eNTtLUZBtLIbQtzBQMdaVDTHySBT/x
cjxAOxWKsmPwEM/yIUrpY9WviUIvrjVrV8BDJhBIYa3utaHHcNRTclETGoTSAOdijdHI281R9uwN
gDIXzPx9eXbcNkP+n4PoijDlwL1V59KPqzmBMg/os8W6bvfCBZNa2YER8VQVDUd1Cu+oudvc+/mr
L8J/dT2chwi6AtB3TKZhI4MdWoF/fk8ETFXUOcH/+vOmme3BCG5Xtrul4/U/pG9UIQsjhgqCYu1j
jcPUrQGiDUv3V+OUbAdGwHMTwkavYfK+DYo1VOrCAWgTwWEP07lj6rMjb5D15Dy6CUsUWn0HO1MP
qPVKorVw/pHLjvEuoDrS1WLKi/aJoYLx0rWQy34uckgTJQ5tQ+du04qzCeG8ycaiVDI+aYHouqBS
6wDs4OuNL42UtSeomveB40h2zFU1sj3VY3qXhqw75COyOb9345frHS1sPuTy93djxbu6Fb7K+UkN
zDlB1EB/KmKYoGxr3doQhBOFY9YDFtLCc/lTC7D7dNMHZDIrw7Q001bUA/TquTqf2FGr7K9wdIq9
bwA1Rwa/dttc6sGKe9iszXgVqPjJ5aaAXGzBkOXk4zS+gI21jaEIL98/JwGQOQpPNAcKgj6HaGAV
UXFSl5xnW0DYPHDZlM0w+oodpUy/5S5YBV08fgXeYE2/YGGUbCJ4WA7eUBkeHUvejrvQj09hHcV3
/x8X84WAsIngKZ/GAJXd6FT2EfaPiX4xk0qPjPDvhTR/X1+uS51c/v4uGGRU1zxTIIoFbCoSvDCl
yaCBioxpcPDi1f1pIeZs7JwxhLG584YnYfofgrP6Ntq8c9jIOTdroPBGSHR0oV98zoVXfZtjrT4r
IcY6mQ38UFaCb+kUsYFzLoeNTjPhHd5xzGtbqu6145o/l407g0ufN+AtxepzO5rixEX5M6ftSpV/
aQCtsIfzdj1Mshmf4E4Tv7o9Xl6SyGlMs/JlS+1bQY9SGWy4/ZaeQjivJ6LuclxsMnFzfZUttW5F
u5xZ3s0j737gMtNfTAT66nteQVd3U/M2WE60yu9SgFifDGRikk4B6zdRMJe2tW5V8ocuUNqt6PjU
edBVGryqKBIC6+KVmV1I6m2YHOuMmGea6ic9sHiHVK7dyQE4wi4nR9yTsmT71m5D4/IgC0091t2T
Xxc/mSnTm7wd02SW9ZpK6MJM2xA4E9OBA1eon4DAuutKsBsg4+KsMEoWNisbAZfiTiLqfHJPZh7z
vQuj7R0UvAy0h4fuab2+vvQN9hGecZB8/Ll98lXMv/n1lOX7yJvibdSb0MbAadpBUWwIvRNXrPvh
QkMp8QewocasXKPxLd1LbCQcrWhRjjL1Th1z83F8LisT8Acvb3BuJR5kfVif5APeEe4goW764Abo
okGCIuA6I8vvw7jsKpo4QPCtTd7CqNrQDNnVXZyywD1dBBmHEflvNTXptqzLxmO4bdEDpMj6E+so
AFgsxtUhiXwnXsl8F057m/nO54n1jmm9k8/YC+sAhxyyNv7cUt2tHMQLw2PD+qRn2oKSyju5tdfv
RRzIl4xAq3TTHmZT3asUki/Q0CvPIAOpY6o5B7a8XrtcLf126/YxTJrBik+YJ91MzkPlw0mNwMd9
v+23WylKWE5Gp21enkMHoMqOqeDoXEoG21q/zPi7BEi1rnQu4k0/plJMu2IOortMqHDlty8lDDap
3cP7AeejADIQFV3XJ5/AxInfSE8ZpFPCCEIQ8UmAynvjGtLcz3r6se2zrD2so4bnguZYsHXrfCpL
N3g22vt2vfGFaLChgrKB0mlpsEHmBYiKZTl9TXk0Pwy0HFfGbakHKx3RIbx704nS40DHz24M9Zq8
gctgnftrm/BCdcOGB1YhKNpVETt/Z8AJ3hTgOuST99CWM57vcB7DBLr66UTVg+uu6QQvRImNEfRD
gmeJqPHhi9AaduBE0vQhg2LVWhq0cDzaMMEc+tKx1/ru6feVJNf0S9jN7dkP0p/zaPTXTZNvE901
3tnw+FHgZKka8zkduP7i4gGuT1qIcW4zDwlt1KBPHdwYIIN14jlg4v7l/paXgXusuDeulAEWFoCN
shtzPfI00OU5bZmfTAEU24Yi/8ll98NkaZCkcPVNZpc8OLQQ226lv5lc7zeb2Cl7kmOGJNgW+9+f
FbaQUPSCzru9Pj1Lq8yKHAm39NR4A5TuwjD7pKjvnKDPuAY6WYjL39vcuw8Ar0oVwcD7E0I9/Jkz
Er+ojGbRbsqa6sumL7DBd7TPorbu8QUqqgeA9ruTpHJNWXRheGzIndBmkgPgjye4uPh/0U5H40Nt
mDQrw78QgzbkLo+gJeNkAT36Ua4SE6M66jrKeajjebh1vNVq2dJ3WIei7EDJoH3j4hllrB5l18nX
iA3d2mPXUvOX+X83z0yEogm0S49cwbDHTwHZrfupWwmDpdYvf3/XuptW9UjiGq2P3DnBStk5oSxP
Pm9bP38efdfbWFjn/zFpgeR1EEU5PeK6HybwPagOA4feQqXx+nq9i6XUwOZ/g51YmIlP+Q/tgDk9
ZbAfdMrmi3+pUdUKvLzAidukUSgdjhyC0kGGf673vbRKrfs4G4diFoFDjqIPvqV6+vq7kIir1K+J
QGv3eicfz3JgI+3SrlJDFGX02IVp+hc1s/wnzvzs07bWrVu5qqGhBy9o/3/7HJ7xnFOIg3tlcj4+
HOA0/OcK9SdTOYM24ZFN9Fg68y/XE/+4TLs3CoSynsnHwuvVXYD/2fY5VjxDgtjD47FLjpwW8g6v
y/4TsCxik35TYIPq2CSFW8xu/gN6c0D215JDdqOog/LLPIpVqP/ShFthnc9+DnZFlv+gOe2+4iHK
/6cCDnHTFSyI/wzr/8d5ZILcichRMq73qCi6CYyG6A7G32vIvcvs/gdOwqgNt3Ev1Onc7bwj74uf
OYjTt0ig8LQG/kW3A2WoAn0E1uyH61P+4R6D3qyTGiKAEMMYO/+opyG7FVns7QcNEYgCxb6VLj6c
EXRhxbkQrOpK3XtHljlh+olWfR3f5mXH1jDUCx3YABwBrlbPVIQOoKv+ANpTd0ugqrTlnGDUxtwo
Csp3Bk2MI5VG7kIJrEDsRCv534d7IBq3QhzQJw+mGpw+5GQGEbrmqO3BLHEvnJo+9i224+vTvDRE
VmS7vazcwquyY0e9FpkfNfTfEvhZ83Vb+5fl9e4wZUU/F0JMzb1uY1SUIKIUZ2qT1RoGyQpppwRl
153m8Nh2kInZGzWFYJ22fbRS9fhYwwAdWFEtWOO5w4QpDhsYG7g443aCp92+DOkRyJSveVSzXVnQ
YCed/EtI2gklquBhdKNgZZFdDowPgt5G2nTD7BczLLDvqWA3gjdQPOY7TYoDzYJ/s/glaMItD/b4
VjvgCyCaY/gxHllPxtc0H4GJc0q/dVbaX1rRVrQbmpVjHZD+AdZ+OUmAuwxaBxYAjgpJ4rApGMZD
oaGsvva4vbC0baCN6dRcuHFk7vMWtzQaXPyfff62aV3bWBqqplaHXUcehtR7hrCsTIj0NwETGbWR
NEZmPnQ5JZKq0f93ZEOZlLL6vO2HWwGPKkgdt6YlR+NAbyePQXwP4nrNKHxhkm1rBHAlnVHNaXoc
JtLqe8NZfIg82ZwKCCWqI6GblJYxRFbom64JSuRr5Eihx3hnJrg/38HJ2o1XbkpLi8eKfDiJKbip
V6DekNobnzJRoyI9F5semPHz/T+3RQEkNp+clB4r7Tbt16CfhXwdHdhWrdUolj7ADudGoayWcvKg
HI9JqNMCAL7Dyyxkr7ctJCueuRi8YkCafieKAnfJAVLvYxH/3NS4jYeBKbNxqRdPafJ7v+VhNdwg
Af21rXU7O++gsF+l/gC7Rv1UyrwA83obo4pRG+wCvrBOQQfDT091Xu6HKO1Qs6u/b/vpVvjqgAed
QAp9TAcn3fMSRNXK3aZZht9undZ6Yh2epX3nzjUeama8IfXffg8Ax7YfbwXtrGriwYcAQzOXbXxT
RgAyzdLdxMnDr7di1m0c1VVejuZb6YaHCVr7t5D72Zgq2eYGMh6qkivp3Jm6np/SDg9jFEZ6KxeI
hXglVryWk8TI6xamx2LsTuEM8H4GZ7OVNO8ygR+kETagBRwZNrYcvx06aDLcszYw7o6XhbrJgJm7
PrsLfdiglpxNpNO8ApJwgFvzec4jvWtZ7ZxiiNZf72JhkGxYix+X2lEzx6OwnPHaMnUQSqgQuvvr
zS99gZV0Sy48BptVNA+VRg++nvKBDczdXZCZ13tYuMPZmlAq0FGEjJg+COHd6hz5D/ghgDazEwzM
sqTo13Rmljq6fOK7vLsMeocwQOfvXEUeLjkju6SrvzWTYIezmgYtpKc2uGWAlj8Po1jdpzF91P54
M1Cy15Ld5SRNpgmkgGo4XB+6pbm3ohtmTp0xzRQfZT2lEkqBXpYmjtPpm23tW0cy3GGV6vpSPzAD
pIweEN5FNq/cJJamw4puqFaNOqS9flAlu+nol66gj7TEE0jDTu207bmQUVv1yZDM0LgPulupRkgZ
DLB42Zxy2TgWqAhAmVqz7hYiNkWcmLxzykM/l5sI24zaok8mlDFYcR25K6sCfHOZN78I5HC/bZpe
G8iSgtg1SRape9mj9U6HD7BWWjsaFqbXRq6UakjnNK/7NAHU7s435aeUV0XiSnKMuvC+j1erWAtb
lI1ggVcTMJtOoR9Ct3mhLGT7UsNQHtgMddw2UJf4e7dz+Gbsgqir+1vVN48G9Kjd3K6KLywEcWAF
sSidzndmDz55XfziD706zk45rGyuS2NjRTCHPr5Hm8w9gnSa7sGgLjSqiV2fy8eAgFe57aS2wSsc
tn+yyBoMECH/liVJ9xn+sC1FsqEcDIboIx8VvwtLCviczxlUof1AaP510/TaSI5SGD7CxZLc5bDk
Y7vQiV4JrKY2vWAxakM5ZOPGRYXH5LsUXngljBJ9caq8be+HaP4SgO8WpxGEpC1N23sfAodJ6qPg
QnxkHNfHZmEB2VJPfKhyYRoa5Ymq5nknYmwZCRDq/kPTu9OawdslVf8gF7PtCvJeoQDij/2tC5fS
XUjCB07pzMG/YOnem7n5df1rFmLNBncoN5Z6VkV5Tx2owOg8fzZlvXGd/kfyaRC1S3g1PZSl0mLn
tg2NvwajcPxNHDNMtRXNDG7x0GFPWZ5A9e+iwq5fTTOuObgvDY51IOuOS930Kb2jE8n4bQ2Rn9uJ
u3STRgt+vXU7zissTSfIKYyaLnzcEBsEbcVbNFO6baewARu5qMdm9gYso2A8l2Aa70eh1gDqCwea
DdZQNBvSMS/o7/TRRMNI8NTdKxjpVO2POAQ9b+cYd17TqvtNt/4gJv4D24hRbWRA3d/p2rQiwdMc
KrnTNNIg8WMNb0KRtfNr0TRQZzWpImGfwMFYH5wGCxwag8zo16idwl+1IrBsw6+E1B2BQvZ35dVu
+QQRR6iWIiEKgGGdFRIk45PPueiFPJQNbFvuigJlAD+nrP7kNgH9IeVM65vQJ853FFDyJ3iJZFPi
5aDU42XH74cXR8f+d6p7sAJmCTICWNf04vgV1zACGudMpgctw/mijk4hgEuTlNR+ule0L3NcHZus
7fxd5TgaT6t4OlL6Dt8SZs+mj4cSCI8a/pKgaE0O/u/AiknUX8J5UPEX6jLUcrRQUb4T4cwgSlf4
qcICa+NuB8Y/6j34A4eDLNQ3Xmib4c8CIKtPczn2xUtV4Sn3UKuyGL7AeiJgT2EZ+DLxgI6dns3M
IIcb1U6U79MSpJoDMKZ9sItYPf2Q0C8HxSpX37IMCob3WkD5fY8yQQuRFe6ARDQGKhM74YzDsJ9Z
BtxmMnBafq2iXnJ4tbPMP1Ru5rFdFIqwX0EQLuypNirDr7KiLmcNZWEa3/H+slJhcxh6SQZOE8Fb
7yaSEcNI/3kA8bGoB2gpRHdlCRNr5gBYVtNivr2+ZS8cQDY+Q1ZynNhMojtG8MLeteCAQX6bH3q/
9w/Xu1i4sdkK/u4Io7I2RxdhOH1ljq8PkCXr3b/cFjuIbMgRcEl6k5VB4f643uPCR9loKV7OhcMj
Su+4m+UvfMp+wtikvG9Iu2JAv9TB5e/vkgKpyqF1Aa3FpRPydh3yS7pn+JJ+KvQmb2RGbQhvyGvd
eq2mdyqPX5ga+31D9cbDyAZ7SS8yUSir4bYkYOtoirIYrBS2ZcU2qouHwVBC9prelfD70BFNwyQi
wt0HUduu3X8WTtPfOO93MwAu6RhDBZjehS74THk5JMRZ9fVaml7rKC1Dmc1IBIbb3KHVN5h9Oiff
FNF3Eit3ZftY+P2utYKY4qB4If/6X1SHvfk7zNYQiUttX/7+bmxQDwb7P0gJSL7w89774WiSTKu1
MvzC6NgCXnKEpknH0/Te1bBRTELatWcD3b8DxA2qlVRjqQ8rFVN+48m0y/AJlIoykZKfft9vlbtm
4bU0SFY6pmbVF2ps2Z3pUFuleN3xn5109LKVLWKpfWsNXURRhqKf4ruulf+4BhYGkY7X5B0+bpzY
UCLjSErAT8LFP/akziDdSqCLUbbT1L9e30KXerBOnUGkeZBH0EX/nQbrLPzkUNSntjVu3alcTi95
0IyaneNCV0dRD4jJooTh4PX2P149xFbk8mHx1xLHxY8HsOfNvxS15Ry/eVur28QGEKW938Whl2H/
vFSOhhQlVUBl+mRz8Z/YylzD4MYwIzD6ASZj7YFHqUqkjy6uD9HS/FplETYUyKM8Xz+YpjsNkEHa
I8vo99cbXxp/K3q5UnBbrD39ICr6l5ygJGdSbJ9BW66q2X6cfhFbjIsxCMziBSM+5pfRcUv9qmPJ
n01a74uNFgcA71pBTIc2jiK3gK4wrgsJVVG/c9pttqfIry5gu3f7NApotT94crgdIugz0RStR/CI
2TQHthZXhyu/M3LKjqjdwWxjgOSDqCFlBT+zNXz9wjTbMlwyLVSZNczL/4+za2muU2e2v4gqIUCI
6X7Z24/EcZw48YSKfc7hjXgJIX79XeROHMXafIUnrtoDCT1aanWvXmuXpT44kiRDqi2/yrmkfn7q
HH/cJBrJA5N8o4rT0OnE0Jz7iLBnP6LDf2OlhjVqfosxmJRfRIo2SStY1y6bFpTy1Iu7GrmMTT52
YDJ+ZWA+RkBTixtGgOShfdWeEh/+XB6uMq/ZRrD8/m4rqdmFMNPs87Pm0CnHIwps63STNgz2qXlW
RGLQMnXS+xgow3vwT0ZfmnwetihYo3XjsKDAtIEIrcRhLQfHPdAUmLPQSTeFTlEj8efE0EVZD09i
/5wknrwSHkuux5RtcuICE06o6QzGV9RBgkGdBf/6BVDRZVOv1fxY1tTEEmZjFfG+6/2zhIfyW5mk
3Q292jjvJpiQTyi3ENnvj6fec0y6dl9Xao3u03I2mGhCEjXQZUyjBmH3DtNTVnKnQcF5bFqpT5dP
ONv8LFfDuz3f50vYwCsaHM7oom2AREc08Pvlxm3fv/z+rnG457QLUN98pihDk2MOUVyu5dXIFvzr
ti4Mm01ERgtOkuacIIZ9QGwjgqhd3u2nEh7v5S4st6SJJlQJCYJ28HFuuqXeSxJ3h6p14pcBGlV7
lLM7j5f7sS2FYcMVDTVO5qo5F23zoGKU1+TeqrNrWwrDhAvhCDDG5A2oK5AmFS2eNIWoxl0XFWs8
BrbvN+55qOG0RTjlyY1o8nonl+TZoMYVsLmlcRMVKFxPh/Bwk5uidOo9C8Q14qdrtGW2xg0/nUUy
7EJKYWejJJ95ISMJ7E+2LUMamLhAUrg6GQrYmE+b8TeVk+4atbI7bd9u2BjJcoDjC5fAeBHiIGVe
7we6+oi3tb78/s6CQadW0rCXaF3UCJzFpRNcNeNYHzdteWZcikxUASDqns52xHf/S4AOeRzdiq14
bxbDNdF6oKdjPHOc8rygNgohrmKsLgrz7j2X/7NtAIZZJVWCyF/ddudqQkkTtOrSfVo4a3QwHwf9
kPL/c/ZbEKRpUansPqvr7NSOPTuCKgTRgoiB4G6JZgG/F9yPfBUIalnvvwB8Ye6obPbLc1GKNwrk
7zEahzUcmWU9TNqq2ANrwwCdDjjR7RDsuYQBJ3Wmb6po+Po/iAHbBmG8jAtdM2ee4eiCQw01lyAD
Av+v7OY1aZmlnb+zHoHJWMWDnIclJdk9quSCs9+Hy3n6EPvpV5AdOI9jhoTgpu1lAvsSkHALolpc
Pfmc3wtIXn2bXUg5bjs7/iKtclgzZLFXguDZ40BVNtldp4KV68xy45iwPhUPTQUx0vIsptk7q6pj
D1kU9E/gFuxX3gS2hTZuTNK5ym9Aqg9a+uxzK/AkaEqXnrbNvWHawpmlx2q3PGupxJ1UiH2PyTbU
UmAC+3QJnbcsUPJaEQQMWhk8AUG/5vNajg0T0VcFUQ4Gk3a8Ytp7zvL+jLLa28KVXyrSnp3B2ZXF
uPIysCyyieyLUbeLmnYpryHuR59bgBTL5eZPfw5QHfz38kLY+jDMOW57nLBjJ4FNUCfQxQ1PQ80f
oA+7dk9YtpGJ7uNJT9I5SIpzQqb2mpUor21jlLxc/nxb68uw3l2hSOON86Cc8Ywa5P5Q5Ty4GutV
v87W+vL7u9ZF5ws68lCeM4Hwhw91IkhxggJi27cb97OI2NR2gc7OSwiw8spit46p/HhZqYlooRAp
dlvQI5wSnaIIaEBonbgsO5cTfIwtn09NVMuCCQ2VyufbthJ+eAeNUCa/DMJJNlFQcWriWgguGdQE
SPcEZtvPvuP5p3H2+5UA7Iflomh8uUbfLW0WaJdCBV5daR/ERJkm+rAwwmnuv2QztmeiIKuYNQBV
umStfu3j7URNkEtVJtEwcOKeUBgJU+ZNpvdupLtNpkxNbAsVpNKsiLDmMXskPtJZI7bB3um3+WPU
xLcwp0rJ7GLFfc9RhwLgx8+zn0zfL+8n25Y17pt26P2oKbFlVS76U0zABjYm868o1sGmZw6lxqWT
1eXMHATFT1htvWtD6KaPbbGWp/74YqAmukVDBgjMXCq+9Xv3vyXaosr5l8zlpzjBe6Sn3s2QrT6b
LZNlAl0qUNgSIE70bePOrXuI1JzWeueHsg336SBDJ145pD52K6kJeknwioiq2l02VfISFyg1Z6Vg
xzIZv04gn1sJU1nmzoS69L5PPUqm+BZIvx+keEvqmh8pqBdYzE4upJD3U7WKaPvYw6Rm7r0dkrir
dK+uihaZEeos3NLDV+WCbZhU+yjbdn1Tkz5LxxXc7pLFyY44Nb3184Aeo9lT54iO3bZD2EzB69pP
KY1rekIe+Bx7LD6nKqArWXLLeWWm4EHFGPtzk3i3RFN+X4HkFQzcJU9XXpCWI9hMwiflLGMaDJif
liGCVYAWjuA+RxIAghwFGw+kCvZOEo23DgFy6fIpY9vPxhnAcEr2GVR/If/bg2kNFOZZkGcnNddX
NehBf17uxWaexttSNE0OfJhPT15e6vowhPO/0p+dHQlpE25yfagJ71FZ0hEFNNdtHLj9NxEW+uym
0MlZmSjL4pugHj3O/ZTFtb4VCVzeXR9WbnF0oDuyxqZh68DwPLN4udxLX9/KQAL5JHmm2j2vwvzt
8hrY2jdueOa31RiiuvZWl4ouNSX0RFgtvlxu3bKPTHREiyqzWqTCu01YnZzk5JaIj05g3fWRwQoT
97/L3Vg2kql4RjuwxhC3pCeowtV7kdRvQtftwSMbM93UxEokrSyoyhrvNpbyleZKH0eyjVuSU5OU
RSJcD8Exx72tYsi0KT8r/ivpRlQ+NelYoAnL62TO8eml+I7jNjjMUZxsenxRYpiwrpGr0iT1bhdO
+ooBrd0yVEvnXuutXHofr61rQiTaLoIeXx+6p6WHZPnyZgxeUG64FhL62AJcU9AsCUPHXxQubvFc
9e5QIhFcteXG2KhrEq4UyTSnXp3jJK0aaIQsACcvwbV9eePbvt2w3hbybOBliugtA/n3scjC7IdL
G7ky9bbWlyV55/1Tpjgo0SZ6ksWSNqdhFZK90xZTtHJ6fny3uSY0IsGVLHnZRNj446fK856hj4cC
PSQN5dDd+wMAsFXZBzs3Xntc2HaT8ZqsWq6nOs2jW2ip0/xQ9d640DFAzmLMw7VXk60T+ue8gW2N
KafPcWXDlfWg1gp0KdibxSEAzvp0eeVtfRg3tCYemGQ6zq5a4NsW2Rl+bIFSPnrzaiD2Yw/QNUET
cvZrPVUIZjG4sT7gy3heMlxsIoQyFOBK4TVk1PQaUszSmwmiULQmdTzDGUC0YsdG+sxaBEGSwn8M
0mneezFfA11Zdp2JqOBL4KseZXSLGvfglkQpkEs99rfm5WNRgslyGPpXJiFykSNodXm5Pr4IXRNi
0UZD43ZlHd36lWQP1TyI4hDHsz5lk2rjU0qGNUCiZWOYGIi8ZVpiT7inLKfevEtct2Y7Vs/t3TQn
a9W0tuEsnb87GTRk1MaKVBQJgXr6FeIa+NTw0OtuVQLhqntQ7wYrHoTlDOLL7+96YqLj2TR5BOxB
Kb9Luni880Pnx+VVsTVunAZt1tFUTAg1FKqPbqgQzj6Gzt2K62nb0cYxUECFQfcE+yzLNEDuMS2z
BxQJ94CY0ZQ8IhIq0r10aOQdLg/HtvTGmUAVhVW2WBVEi39qisIRxZ3hNvS0+Ha5B9uEGdc99WnX
5SB0OhWBVwz7Snju12mIwjXAmaV9EyoRj80oRtFGtzxIm++8D/P/crlKjWqZHxMpQaeC6hjnJvgV
YjBTJU71xkIUEk7dqoqFbQCGuy4rHkIXPMRLkyDSqnowOw14fazcl7bWjeseVfhjQeQ8n9omlPfg
zODtrvXijbZmippJ0NJoN8V9D1Mm5IDMH3We59kR/TaHwmRdEpTl4Pfn/DbuC+eZgUkNhAu8XKvi
/B2b+Dsr5powCcajJoCEdorsnnQ/03h4/Y3GiEP/BSKG6hBz+lUPw1ftD8ewEldzWF9F3I125Zxo
6E6NpzQtH5f/m8zFpGACXIBMSYPk+E4klO2qjojD/5DMtG0Hw945YM7gBq/5bS+rckfTtN+lMP2V
48tyTYaGrfNodMMmo+Et8+vqxOR4LZTGhZJDDbIKhqMcxN04Py31byvb23KrmAALP06iYoRjf+qh
SfgLaLJ/Yg7vT7FyunOGql4Z2O/IzAfb5C8GJsDqUzKl/JbB7YxltmD5QrJrUVbCdOahatB/Qfny
E8RcAOeETM/ViCDlIlK4kPSv7A3bYI2TouJt2pfBCIJ6CEPftjnwilD4Em/zhPxJmLs5W5lVyy4x
MZd9Q3rgINv5SgMeJgOIFNZJthYosjVuOAII3JKeljFAqb9d95gP+gDZqbXk88d0/9w1yZoE1DX6
vNGwoFgiuZQ7gCSRrjj6Q4CIjvwqovm/VnvIrU/Vd9IFd7k/rngetgUynYPJB+90LtE1T7or4vKf
eoSDkEdIQUFZZiXDYrmTTICIA4dAtiMysbu5BCrBL/tdMdVvHvfW6qpt4zBOCca70p9wn6JxXohD
1XmYwjq+V8EYfwnd4uXyWWcbiHlchI1fN90yXRLi0/vIz66njtzlYUxW7Nay10xgCFAbXcS6ZS8s
J3sWo4gK749tFECuiQzBRkLSRg7Lcg/g4aw8UHO7c7AyO7ZvN6yd8mnK6jBG61kGRahiGsiJSuTN
Lk++rfll7d95yRIK9oXUZYaLxkH+GF54fIDw+zZLMCEgtOxJTMfGP4EcG9W8E4I8IWQuiqZ+GJo1
khaLt2wCQVpdx6QuK/+kC/aiK+j0JHXwSDz5BXC7n2MaHC9PlcUcTEyI8KgzhcPSDwomWqgo+kx9
a6f2flAb+Z5ck++JgTmKJEr5JxrH+TFu5bzvhjVEq20Ahj3LniRuU2r/BDj0LxQ4vy1v5LHOPnuN
OmybI8OWQa866myYMUcjP8UK7ITICNzNTdjsp6J/vdyJZc+aEBGWtxRqKb5/wu5KDj2fij00oL5v
a3xJob0zCKUqBfZQ6Z+SbmiOIuL/QNyErEyP7csNY67APunIsfNP2Zy2qJmofuaboy4mEkSxoZKO
4/inljd3HShnUR3zgBziE/AnryhAz7YdGaZymZoHWVYc20hCMHKXlPpXk4EsYdv0LzP3bvp9jqOU
pAE2EMEHE+k/uiOuzW2NGxcz4uco1g0IWANjAioPf0bAKKg3ntQ+NT5djV4h5sJBECpD65Ii+ITw
+Vq9luWY803rTX2nynoG6w3UF6bxNCRV8ZQk6TVtqn04rN5nlvv4L0KnWjooFsKhLQXYOn3ikL2U
XXbI9RpRmMUMTFanhEWOhP6Gd0KB29NvJLeDKvRti2xSOsnOS0oFqQc8pEGRHPtNfu0RZ1vawjUp
nZCwS2I6tzh7HNc7aM6eKihLHbshWqkatcy+SeuEetqJkHH2Tm3duNhJwYsGT+ddqibn6rIVWDaS
SeeklfSgncc8mBh/AK/C575VB7+cfhXRsC/dbWyprilNxmLpjLMIcffX4nuv4cyV3TYmfe6anE4i
D7SYWopTul6qL/EUh8uFI/XyDNnWwLBkFbAh6APcwn1cVT2usJwPB1rMpT53o5MOKw6FzQwMi86y
wPdJ73sn2gB/3eao/pvTNTZT2xiMm5g5tewnf/JPPNXRHXWy+Ytqk2435Sj8uDxNlu83QXAZxB7d
Rk7eCYQkYBWMUsCVCV+xA1vjxj1coAgsR8jKO8VBEx9lW8nTCJdl25eb93DgpTPuGTTuFP1Od12w
q901AVHblxsudR9q0NT1I2aeiasqA4h78us1vJCt8WW5392PrMpiyFHi/NGRosdCAoCmnWyNgN9y
NJgQN81KVI12gXcqerCZSa2Ts1B4k5OgFF9iuBHj6Kltu/8vtFtX+BK6iP4pBgbqE4EY6mPbtGt7
07L9TSanqGybIphc71RLWHDBQjzMKLxpFaTuYdsmMsyXIDdeDuAUPFUDco9sRNIJlCBrJOy2hTbs
F7SZXVtOvXfibjngxYSFJrWzgp+xNG7C23oCNiHakWIJvqivKk1q1BVudRBNTJtmnVfHNA9OEIyB
tKIa6C7N5Brdt2VlTSxbkjsA/ygO2w0R+0gSoW/I4oP6+bwJx+iaADaaI2LE5xjn2ih+QloDShf9
ah2JxcRM1Br1S1TdqwYmJthj5paPcdqgLJg9JEP+FDVrpK+2WVpW/t05kYVRP8YZto8sMUtgRg93
vK7e8hLy2Ju2v4le63NCa7ha3ilR5Fc/o3QrzMEdtK1x4wZOoDtBa5F4J5GpHyjqYbv/wcG17X7D
cBNwiYEJnQGvNEDKKCnqN95Wa8wWtok37JaPqed1taa41PEIICxpdm2PjLCjtolFcddEppGpn7oE
EoAoQALAb89JnV7Vo/5309SbwDQRq0B5TV2CkNibAKkTqPHA2ZatOA2WIIRJNyUByi7rclxSjeNX
Wjd3cVM8xoii1HztdLNIaLh/8U0JSSDpADq0nZoETZ4SJwvZm5Rj0fznJ7GX78Mgzt90nUfzg669
dCGuFSUP88+FcPMs3Q9RC3KGfdQQHcmVgK1l25mQNhKC7q13OowcHAn7KmjVzlPxGjbB1vry+zuD
T8KOeBzsY6eWdPdFqbwDBFq3FVq7JogtAwMGYRFgcsBTPQEYUB5TD6/bbRvOsPWYToT5mgI2jtcU
YL7A90lIw11u3GKOJoaty1AAUPlwIweh1K5VQ7CD7GuwK1A1c7jchW3mDYv3GceDM+rcE0dYDaRL
wZ6hAGHTQUhMEJuo0lpkEiC2okbqhfkNCujBvLQCLvn404mJYJMjS5UMBNDnOcoZdV90RxfyQqfL
E7O46n9nyyB78ueWFGBzxEKiwERG+uQfkeD+IvPuPkQiaeh3IVQBV3bQx4tMTLYfHkVq7EegMRYQ
vRim+KA88OR0LYtWerBN1NLzO+tanv2NaDlC7wl8Pa0g5ZvP0Dy+PFG21pff37Xee3XrxgvyRklg
IV2o3U0QyT1ua9z7s/FqrlJK6go7qBcPiTeSI6jxsvPlxj/2Zkhk2K4E3Z0TxBlmvhD5TrfFI1ic
p53XR/fe4mqA93rTexBEyn8OI2alg1xXi54o87/5OctueTdtg48QE7GmpTuOvcAkkWpUp99L0FTD
6+VJsiyvCVCrBjwUphKTpFK3B22t8I+z3sjJSkxQWtLSOe/7wT1BEvSuYLLfuxVYHrZ9umHC/ZQ6
eqxwQJAQ+GiOat5Pc4hSm8utW3aPiTgTs+vHnT9FJ9oBQAd9K+i1IdlM/+XEfyx1uHIO2ebfMN4K
7lgDVgFsHRRxyBwUdc00ZCsz9LE/Q0yYWYKKKppGY4RouPtZu9WeFvKT6Pn1eqGL7fsNC+bIOxV1
12CaZjXDjx8GPz2UUaMeLy+DbQiGEYOKLekmQMBOooebV5XjJxrOV0tUuSzDtSydbRCG/YJGIo6d
WOMycEj/qee6Weo2kKZYWWTLHWAy8WReOJBaLmbAo3IPKet4l8X03ylepZOw9GBCzDKWJCht8VBe
6IDys+0R+nUB55+0v5LqtayDiTITk54Q66rRgQ/y7EXdQrjjiWaIC3Jv2l1ebMs6/EXL04AIHHA2
H7H3yNu3Y/ZPG7L66nLjlhs/XEb27iJTZRFUfIAr5NfBDQnS62TCq0cIgKWkuB3y4KXW6QprlG05
DKumyTDI1mvZKQshmYeKJtoWoEIuAprVJ6SomnYlHGDraJnJd4OiHLxgDsEZWEz6WxZIdhOhHqLO
nLVL1LYkpn3LRsxQdkYHTRb94BCgeEbp0VokwNa6Yd10hKb7SNG6njKxKyJw8a2jE2xzY1p1oWqV
OA0wwwlQi9nC3FW5iz5UtLHKgphoMinTmcRVAcOOfLCUOKg+p0BvHC7v2A8HEHmmA8Mj1cR574IJ
w1H1jRDDMIB1PHQPQc3HH5f7sOgag/fozx3UIu3eN8kiA0tQDI3CaL3rhnpfZPE/uu7UTkI9VxXD
D6jVq7tiLL9f7tc2NuNhArUuKOcqCL6xsvneg1Ftz9zqezeuesWWDkzHhiD1DkZNBgHaGNTRlNXf
Y4Labo9sI0iMPNO5qVQgoFbXp6+6oPkrd5gud00QVlvOEDRvuDcgGxiDEfQJZ2iq898DIC0CWXmf
NluOW/RgnIh+2QomIUF5FlWP6hdQ2ULUbxpxvl9e4w9dKLS/LM27w2kIW8IrVxavrEfJ9MHxp2Ta
jTSJfjhR2l8BGxGCNl+sSavaVtw4CwteKOalVHyC2LrcLaSbBFJYR3dA6vDygGw9GIehHnIWgb5b
fPK5/NEqQLWiCrnu3AV+73IPHx6ImDLjQCQaAINWV+kPQnmzB1l8ch44HnSXW7d9v2HrkZeLwq2n
9McItYfdkMbNLi9d9oW2WfV8uQvbAAy7rjI9qTlOiteKBunj0DRv8KOCLUjryDO9HE4gpQKEgfhE
aJPvBEeRuBODpn3Tp5suDg2kSrKpTX8UkMu7DqHxDgkBtyRr0GPL1JjeDQ8JFW2Ypz84yD+uuczC
ZJdXsXi8/PkfemiYHMOaxUBHIvs0foYe2DdSxOqpZfWt4zT8qoHK0PFyL7ZBLFvrnU07Gc01eCr5
M2gssruiBOmNDNLo27bWl17ftY7oK5nHMYqe8ZCGmIUq6IOiVbISELB9u2G+nKUomy796HlK2YMm
tbtnbJSny59usS0TFc/h35WTSOJnqZ1hX3fVQ9kF4uCECDlc7sG2wIb1Zq0mIEsfw+esCJ9UtpRB
Odj8foUeUP7HVvxk2ywZFsxUBz6GuG7vK9QReTcZpEHFEfIBEPS4PA5LByYgHiJszCsHEj1XoGc6
BGJwX9uq1ZuAVBG24p97aGxA0gQPO3pG8Xp5HfX+8KZSZy0s8GH9AFo3buVqHCoNxdHqJqub8QAG
lC/Kuy/gZnCpvgknJ4dUdvfOvMYQa9lWJs5dgpYiTKos/OH3vL8RPRRUueur7120ynRk62L5/b3R
hcFAUiLCH27N/etmjsqT2zrVHkjYNVjex1kPTJth2KxP81QNvLyhLTtkMviX582D5A80FDdqVN9I
Hpz7sn4QNb+mkEos52olnWwbnWH0o5KtjOI6fQ1GOAKHNK6aY5wj/JcFg+Mctm1p89oGsYR0+4j9
SCpG3wSwpZ+9kHdrN4dtDIblt6hE6Fjhhc910b2lNEkPbR2+hnOZbvx+w+b9omIeiPD4c5wn8lk2
5KoTRfO0aXJMhLscagESJl68QFDCO7uTbECFK9J4bXMte+ivUH7kmRj3bJaEhVqWwFcjd5VIsDeW
9Sreyta6YfCuDLpirnX5Uo+lf6QuypEK1a098T4uBcHHG7d2lqKuTjpR8UL6styxpN53o7r28jbd
efP0zRmrq7gLAS9idzlOmaGtv19eFdvDz8S/D5JXEmid8gUiky99318jsPk57eobvGaG3cLIpzx1
6Ej1luDHlU4Xg/horZZZfnfWsB6Nu05ZvFT+eK09+OlBhcorh8a7mQVk36fTr3QE7gmbvNq5OB3K
WJ4YVWtvEsv5bQLlcxZPftvQ4mWpxU8auZclC3dBUn73wdAcuMgcLvOsa74yz5Zb20TNS3dqoLLV
+veJ73yHoNEDS6FdFNPhK3T0NuGVsIuMAwI0zUmWkaq+aVvAYlmM9K0KVtU8bSZgnA6OG3s+HtPF
SwbayV3SOfwhzfLp18qesJxuJmS+aGc4NkVTvCASvv+9HepmOtVqPP22iTr39l0De8h7pvblPF6j
0OFu8sOfDDpoSuCSCpz8dPljbN9iOA9uGNHGIRV7RcF0WuybWuGY6t3B/aWEWJO2tnViHCmIL9cU
6QrvvgdEC+wZoDrIZo+cl+LNy8OwrJgJt495V/mQj6X3vElfWnDCfgKpY7+S7bJ9/vL7OxsWbkxD
II+iV6yHSm80T8IT+Pd9ekwlgKjbvERTSZmgirAN59g/U+CQSEfm3bDomGybH8MpICCCS+YWjeOW
83ec6V9FjJfM5cZt87Ocfe/mp500nZyEo3GON3yfO98V4/2xpqscFrYeDHNXOWdzk6MH6jXxLnbC
B7Lcel21inH6MFgeeSbOvi0KWYIv2j+3Tndm/g1V7Al46aOIk88lI59RN7WS5l82/Qc3gom3B47f
l40O/DPB+diDTgbmFu9FN36LGf1Xcnd/eVUs5/Bf0HsvHwMZVvQX81gZ7kBV2ezcPPH3fjr43+JS
r5EY2zoyrDvtWm+QSGO8TJ2sTnJGhcjIhdy1FK7DrNcIGS17wMTiAxIJYbdGo5sg0dcsK0+KTQ1E
MOI1pLltIIadk7EawgFKnq9lChqwXVdKUBnWkH+HruLwmXG55gTZhmI4BcqbdLswMr8UYzdet54M
r0EpVOzCPolWbNJyIJqY/CjkEUSocO03YOv/TorOuQ3UuPGs8gyLzwSYNlB6RF4REh7OYPcYbxYj
ubxxbbNjGHsWCEFivy5foiorH6cOpLGsW9IYm3sw7vckG9Kw75z8pZrCcJfh/ar11J6baFWm2GLk
JhofYnipyqWPh/5UnJCUnPfgfdtHbXiOZwcgxECtOBOWdTaJaUEpWCDPKqPXLBtR0Nk6pN7XbTs7
K6eI5Vw0eWmHgmdxAbKN1yFx6Cl3IXtV1w6/4R6Ul51ZxwddQJMXm2GNLduy/CZZbVH4LZ/Cyf/F
I8aeoVuiIeeN64SXZb1iHLYult/fXVjxpCM3hUm8OhOyrZPnREegpOsjRrGmJG1bF8PEq1T3qBd1
+fPoJMVnNxnAFzPjb+Mb0ATsg+ZvcAYQsL5isd2rntXhI3NltZJltX29Yd8o9xuF6xT+HfDu0xNv
iah2jqeclSvQNv+GhTuFSjzUwOQvZA4+Ex/qSKkaHWi7dP7T5TPENgDDwmmvVIYMsfsq5+F1Hrna
D7jYV3xmi3GbgH0fJWFJyHP/jkbZP7Gge9IjvEILFJeMffISkXbN+izDMMH7iqNSi4xd/LN0JRLp
lV8782H2uL8yEstCmPB9EUIMfugS57WPuugGonbhqfXcKtmNKeRvLi+FrY/ltn1nbNGYo+qvVc5r
U3b15zxMyp3rOf095cEmuG3kmTB+pv0ahJp9/MrHsXzkU8D/cdJpbbda3AKTdlah4t+FCoTzCtkM
eUqb9twNeJiBiH04DBMe0ZfnydaN4aLnIyuzPu+d1xR5kz0E+4JDv0jqZP3/n6/FSkjCtqcM2xak
8Yeyd6efMu87VJPGedx/cSYvj64vD8S24IZ1KxDsh0NWOK9BMSIjOeX3AK51B03kmuSpbQiGdbeD
FwCmofwzmGz6Xw3EsG9dDqDmpu83Ef25O4fVNPP4Nesb5xS4qv8up47u+4aSbWtgwvp5LWnkB7Gf
71gQqysiK/Vviknbljb8C9av+zjSU5q8dbkHKkknZ1dDV/v/bJsfw6AhXzG7yEoG+c5vIxewJadA
dEmDgatnTnq83IlliU18Phv9XoCwkALHCm8NMUFHNfm9E0oxr6VlLK6NSTdbJCGo4roiRBfNTJ/H
dnR2og/ukjyPr5Wqk38EahJugqxeicxbQnEmcF/7stWsCfVPxJLYXdO4OUWh6Szv5FLSfVfViAye
kjmqh2Y36Lhjh7LIB2/lfLGYpUlPm7VT3/BZ6p/tgG1d9/GDk5T8Nh1BlbRtzQzDh+x8kralhzWD
Fs9wJFyB76/fRJsegbnsz3tEDqgSUtkAm5Fh6c+HwkUasPCm8lqVqIME8HncT/FYByeAiEZnZR9+
vGbUhPxrEdWSDNn8M8nVyeHzVdD9LKHgFsGvj3Nx4wVPUEde8Ys+vgKoWQHQZiToVTMmbwnPI2AC
gyNR0Xhf1eKubIDmurxMH28EalYCRFOctUUwx69gBgObPvKd+jANYfGoVV2t6X3YOjEOiUgWPavY
pH+iUiLYOT7CmfUSeqJ02OYCU1P0V5O5AG+x6yB06YwtcGiq+M4IhnR5mj4+gXAe/7nf2Mi4WxRR
/NrGzlycUNCe7gYvDcaVnWWbIeO+r+YkyV2aePmO1qgeVgGgO7JCFGDU1dvlIdi6MK76pHIIiB6F
85qzgX+blteNHyJmkqRrvFe2STJMvi3injHIpec7sGqratjHC+3qfvQCZ5X5ymaChuEXU0Hyogno
XcX4g6DFUzwgjZ5BEXvnL5kbARrYfRa257ma0udNM2eC6XrEYgctePTKc8f5qd3wqS9j8dS21Vrt
uMXW/wLT5QlTuun4WU71oeiDYzuCRtFL1WkON6FyI2oi6jivctcbSPwcIv5+SCohUBQ9+Me6zcJt
VmJC6kQrwkF4MT0XZFGD7OCwhuG2+kQMYNnY794OwIS5fREH5ZvOwvFhlKF3yJX/Aq08AOsiQEJW
bi6LoZh1A54YhHRah792tRInVC9jayVhckhT9nR5Q1kMxRTtJdCeD7T26B3hi0YR9eRxoKtvB1vr
hqHzonUQT5QMGLGCFHtFcDVyvpawss2OaeRD2LNopvHrYgdFjed6UgV3Q4a03uXJsXVgWLjEi4ek
KqJQBabA9zjqG4Uu7SGai8fLHVjmx8TR0Wrqy1xr5zVTSIceYhFAvzSXc5+vjMDWweJjvtuoUnsg
nVvCcEUdeM4vPpX9dJvAJ14TrbZ1YATZBRkLr0D242c3eepqLkp67eRr4uQfBzSoiaRjAF3XrB7p
XVb398WIpIoSSDWyeDh6TnDu+nATkUJETW5aCnc7SoWT/aALJ+NJJHPY76IYnLWbnj7U5KYt8kz3
vds3P4spFC9hUszDgWe1WssRWLaqyU0Lxg8XUj1OeCZhkR3jpbKFlyBWWA9O2xbDsGUIZGeQa875
WXEQqi1auzuh/o+zb2uOk2e6/UVUCZBA3MLM+JQ4yTiexL6hEicRRyFxEuLX7zXPvvFLwvDV3KVc
KTQ6dKvVvXqtxoDcGvVt0ziQ3fC2WMbXTtXCsksO8kLpReIN+TInOtDOYdmH2dHFuJE+XgFdeMuG
AYimGhevRX53jp89Aumb1P2Ug4O1RgkbFOd3Ne2fxraO25Rv5B/+/a7zlnA7bSiCzKgTbzYDMLGH
gHosTf4I1e7uiGY8uZ+L/HaUTnRlILoE4FFcU2OX1/wOVKNB7Km8i0E3cB28z1sC8LRDhxy6V97L
uS6cpbRPclpt7c/KAVii7bQm6NUaA+Q6Kl4/IZqWe/A7iS+X3e6KsQTnv7/zilbmtWyjDIo6pTv/
ANQFdJYD/ziLTSjf2u8///3dCIEFLUKeO+6L9nSRDPkY3KMzlW549bXfvwjRmxlgyoJS/05MPEoC
B7wdQ4Es75XEUJG35I2105BJBgN58QBxpV1ZxWwOqr2u3S22gLU5LEwcaeocHfDnFG8eHoljq5vz
8XfS4sqbaSktTDVUC9umA6VM2pL2t0BzLY2SCDS4dtpdPkcrsfISUKdpRNwhMN5L07cj6OqbNLaU
8Ge/nX8U2ldX4Ty8Ja5OuDQo09zmb5AThNiCpXynJMgUpS3F4fJMVnaDLa7xiNCmz9vae6n8Obup
LXr8w7bh+1qZLVz2ikksAXZ1E2aAe3XZG8Dk+om2FXrB0f5g766bwXlm7yzODKWpSZP6d+cT2xHy
h7IoSyIGp3d5gLXNXpi0mWhXY428l3bwX/uBQIuUAdJf9bTZVe1ma8vaMAvbzieZQ92I5t91Kl9q
aYrbofW+cWqrWzZssi6sbcbyMveDhnc64kVMOOv4a42ezPIb1CO2QueVy24JhLNchkbLFrgVEn7V
jJM7XkdRUhZwgs44PSOgjhInz5ufl3dnbUKLUB0wadtGos3folLpHfNpu6uKotm4ulc2ZYmMM7Sy
QVjX9A4UJD4USVP+J83B1wPeEO82Gzq2YekrMdZSbHhmuclQvGteVDndhpX+KXI0jdNyOowpuADQ
/3ldHdijC4PXBFRkoL1pXoZ2Asrb7QApmdut7qm1eZzX8Z0xZrhRwL0w5m9aKfCHkZKZvfJZloS6
iB7dPHT2HRQg95f3fsV5LblmoYfZghOrgn8sS3brCT7sxVx2B+VvUi6vDbEw/nIcuhkKbf4LwHxT
cehqVt2ExVQED2AiCLeinrVRFrYP5ociLU0R3nk9OlYayE4/pORcvc2rLUe/YidL/lnNHMZcXfsv
tuQh+lYgR8zKTZ6Dta8vL3XErp6fp/SFAfUx/PCJN7J75vwfpFDXlmhh56AvymQWpiiOiEFmNCbK
+/9Jvu42m6t263lw/sF/g+Hgi/73AJcceohtWcqXtnK/0ZH3h2JOo6c+dcskFEB2nZVKoRbdo2bc
QCcgkPaQZuWvywd6ZRmXEDk80tEnYfr6xULecFdwfc8iz+6v+/jC8uvS2DSbwuCuFuqkW7Bvj9Em
69jK9izBcBr08AVTRXAHkFcde2Od7s/owQodoVeVKL0lMe2QoVik/Dx40eiQSFAv9u+jWl0ZpCz5
aLu2mWiVS/mSkr59KJ1BP13dwuAtwW9VPWopUWuDehK6VWfIe5o4F7XYopVbOzeLW51zLi2bSfGW
uhIJ4eA/sdguhML15aOztrsL8zY692skv8IXWqW3yNiXCfPbO5dACuryAGsTWFj3pKDx7jRgPOeD
i2Kj4zsB6Nk0pzdXfX8Jf6sdMGKbAv7J475fHzwgqIub0CF0/nbdAOdw6N3Fx3yJZ19UFuh009Nt
5ob9E0Le/pqzH3rLynCKa9oBFqP85hkI/wUh/J0cN4Vr/rm7+Pri9mmLKarHsXBefVvogw2Q9jd5
RG+5C9HcK5YHQywOKIE+kzt0lflJ/kuoMvQNj2arEPvv3jZ8fXE886nrGTLO7rehBQmEJ+SBgdAn
bksO5Wr9LNv54VyH3QlJ9j6lO2ewv4KAHy7P7d8dRBh+cXg5tCargYzsJ3Dgh3NbHfRm9llkP9WG
fOJDsQ+H/LaAouE5Jzeh5nh53H9v218Kpk1BibHabeDLi75PsgwqipAD9fR33USZ3JjdPy0z/EvG
FO32Rvo1C56BwGKgRnRlOyXMgUjT5Vn8s5iG7y9upWEmgIRPOnp2aPAgcuvELHdANheC+Xf+1NLg
2JXZbdltPd3X5rOIUJtCuBC2wHga7eCxzRq2c8Rmfeifrx/M5rxX79yAT4VfeZngz5C07sLfXcHt
+GLSISxQxElTFwpinQFV+KFq+tl+hxiW2UI5nSfwV+SCoc8Tfjc0TTsWWOXkb4Or90FUv5zFtCqf
3Ix+t+FF14ZYOIqs7CKitCjesjHcBTjMiLu/5pGblINzlfI1prHwFHkXplLgzf1MOmgWnClJen8z
vFvb/IWjSCFXNBFl6bOqsCj/1XTGOd14w619fOEGWqqJ6qfZPA+K/ciavIxr1Ec2jH3l48v6L+pF
ysyZB0kZqR7GCaTPqa22kH5rH19eXkNZdSjXmecshTTuKEC4UAi9lT9Z+/rCwvUUDqABJOZ5codx
d+5xZNMcbAQOKwb3V7lXCY+jX8E8t13/1Kv2xBUc7ES8G+sMj7IsZCxYthUHrU1lad7MQdQWBOVJ
RiVQBZnjzF0SOXnz47IzXPv++e/vbNhXLp60UxA9Cz9zkyxIQT+fj8+XP75yXywrvmPL+j6cu3rX
g8Dta9+h7BviTr7p9Z/LA6z9+oXpohnGtcGY17uazmUyR6JqY0Ra4dt1n18Ybz92ngslJ/x+VLsU
FD0/Fa3Xb1xDa+doYbxD5zctUMH1bububQ11xaRBn3rM08jf26rY+d7gf4SmPdtdNZllAXh2h6xA
XaveKZf2h8bx2gcesCtNbkmkwus2bcHdXu/MWO5t1EAybSvqWNnkJYeK5Ipyw8d6l7skFkS/+ZZv
nP6VA7qs+rqOVxXMm6Nno0L/fmpMFkeM+ElHuy0Gj3+X/0J3We/lQhVjq+rwZ2PRPiBvIGATapmY
zs34Z0abooQaIHojpIlVAw4OkeQS0pRDgnBB+cVhqmc/2GqFXlnLZfKd8LbPSslxuvJ0zFQCGXqD
LIOshy31ubOP/UdQsMz2ocWVKpPZ4dT57h8AWD+wAAbP3E/CyM+VGK9pzwhRlvhfv4XgN5AOOBJO
IhffoEijDyoP+IaprB2L8+q9c4qzDKtAoRduN+poF4La3xEHwq5C2uBALGIaaD9Ak4y41Y56Yyr2
0UiLz3U7T5+LdiBXsVNgkIVnbKgulRvN1U6KEO1XRcm+IYU4X1MBwdcXjhEpXN3kqax2QlMcZRpR
sHekR09tvZ5X4r5lzVx1MhPGz6qdCsYTdcKvY9B9absMgse23NjlFVtYFslLoNsawM7BEOj0RQai
RodDI1XPV+7zsiZeV4GfVsin7uowZ4+qKMEdY3uWQUXM3F726WvOZVkZBwuZSyeHi1NLZ86KvSj7
RqE6O0QRgG5ulev6IXQcpfJdmbXVDItv7Owmg6UOU0lZy5FfeeSWuXG4qWmcwCvzXEXQMfNoUaJE
yb9enumKSS5bwyGwBJIiJqPXVvgPVuS/z59W4/B0+fNrZ2HhTkgvsmESBYicOzAS1LHSczgkEcgI
yOm6Ec4Te+dTqOu6WWFq/gzxwR5Jgjp6kiLl17nDJddOzf3RQ0ZFnFCFhnYAK4dY5fT3dT994bDM
rCLdjUV7SlNdh3vIhaQfERn5W5nQFWP/CwFQdc3UeWH5RpwSEJygNBCdvLUZ0Qa6qKyi1a0EcjDY
aK5dNZqF9+oBoRcUYrU/ZDc8TorF4GW7VaLa51o+iHCKQ2RUsuiz6sONbNpKrLcECIAJ0ScFmOB+
1IG1iGGam8nUD4Hgd5msPp/TDWALuQZBH7pLpEBqScCnvNA/iLUPgZo/ct0+hG7+ZDO9McSKtSxR
AlE/hRSQjewUZsBv9g0xu768DomKCSxsscvqwOiJpc+jqabXyjqF89SByMmCDiSkhb3u8bzkwqlD
vxraSqAz3CV/bIWW5Igpsb9sMivuip1X7p21g+DABmWROc989FXzmczoIv7aSkXDP8q2pNvw/2sb
sbBML1AV743qT6VXmyzJXX/s4sobtvKcK6myJZEND3nmoynLOdfQw8fQg5R3bQFCqC37E0xZmngz
slkWSudJ1IFT5/Li+WdD/EcMuazoCyKQDJZ9s0utGbP0BGKT9FM2CTBUxA4YCqIWWPumdXJ01LGi
rXehB7n4HwZNdjlDaGtA3vIw9GpuX6FXgRZYM8qgj8OU0+9gI8ocETfS79C+1czgYfKRKq1H/jh5
kVfWu6or7FjGaOKT9UvERUH03vFk3ky3fOQ0fwpLbYsKWJ8iEK9hwX14i2mOmj5xyjaLdOwgiRjJ
m8yCeajcUj9fCazZ4r0o2raRjqny12YK7sjwBrKcnXKam//SvXwLL7+y40v4Ae1BCkDSKHjucnPI
p/GJdwD0AaKVZKOFAg/UntOoOATp1utuZVpLHIItioJlwilOHNNKGyjTc/M0h9Vn3haHoZ62Xj4r
FkkXphLM0F3r8pS/Et3cePmXc76yda90ustadzDNhWqyMnpNFT/QHNIo1PBfIB//PGebqd4Va18q
rpqK9TiNhp1IzULvN25Gy25DtwAH1GXDW9uLxRHrJ89vfLCfneBXjoJChWiU9WdMDfWxwH6tceKu
GmhZ8w5AuU8byRAMcfmhyAa8UHAfZlOuY9rmVZyZ8nB5pJU1W9a3OXCpVdl6/Bk3fhR7UHkFcxRA
jJe/vnKoluqrs4dIorU+f44G++iq8A6Rw8fA9zb2YyUwWpa4VSBy2tPSnAyxNyCVCR6Mdrq99Vro
14RsY5S1JTpP7t1dVQd9L8aoJScPes1JM4PtpW+uEiEO/1JdHQX0e/BTzQnpjujQjq2Nje+bjUBk
Ja5aVrmbEeK05WyxQDI4ToH/cHaKlWsOfe48jszebNPYrW314kGtG+tAPXaYTt4MYvG4SPuyzuMA
JBTpU2T9lN1cPlJrU1oEp5E1GVdo5DtVzrhr+vADB39c4Uyf5Bjdni1w6PSVG78w9zyAeMug6XQi
eiZ7CVb73XZtYmUey/p3WkdAaFTOdOJ8nH+FTjP9hACD8R846lEp2lRhk4EfnZfSpp2+LqhbcsHk
kUVRwZjwNSRnMiEnBNu13CRPX7HHJROMthStwqDBeo34cJDhtCNl9BGUit9bTf5c3v4VF7ykfqFq
QBeKldNp0v3dGfswt/V/9UiXDPusajcSOCvXvLewedDjSzeUrf96vubPmbqyOKt6OtA5k21zUwzu
qz9B9Vx1W4/ItYmdvc87L8PRkxD0gyGvdTo+eizY6Sn46tv6/jwxMcwb5rPizJakMHk0gkxlJOYk
ZijGprRxEsgT2g1/v3YAFk6A2nPvVNNGp9nx49B3Eg0ZkUmaxzzzNiawUtt3vYUDSP3UouG6ik7u
NMXnQ4bOl+9uJD6hS/3eE1g49Fz3rChiUwNXkuqNesTa3BbeoMxCnpcK43ZjeygJ2UGV9V6w5pVu
YQ5X9mZJGmOyrq9yU42nMY9OTaHLGIhdkVw2nBX/vOSJ6SYTZqHDhxPhQK63Xvkpa8ooJtNWC+Da
rz8f7HcH2EULWOgMzXjqRUVQcPK627xDs8h1P/+8K+++bkqHVQQ41pNbSXCSkvorMAPHcwB5+fsr
u7vkhzEKb6NGiv50ZuNCoebxXNUFtvRoUXfdsI61FTr//d0caNM1tKRhdyJUDw9ZSUDiONZmI8W1
4rKW+q5TixsjdEt+goz4TjGZ1G09xO75VWL9HQMZXo3ewDOF6OUVW5vNwtaZ4A0r5yE8+U6l4pyA
009Y/fPyx1e84X/G/26pXNoVsmFudwIz7cmj7PfZsAGPR960Z/+HQHttEgujthSMYVkadK/5FLyC
X9/ufIIWpMuTWDG5JUsMD9A8Z0fNQHELNtZdGfXtdyUc8c2LnGnDrFcmsKSJcV1ArUZkfk8gdAsS
FE4gi5Kap8sTWPv4wqTJOOiIBqIFOaB9Ji6UiPz0Onxq+JfoK/i3uK113Z7MiH5kokRzNxr5JtN0
S/F4bf3Pf393iIyYiUkz0p7CMzfg4AKCjg7JLKFRcyX8YAkD5AYg66pi7cmfBnEYTdN9YSDuvS4A
/QsGCIIZj3uyPWVlz6oYvJl6TmwjzO/L+7viMpYYwK4kPkSm2vYES4txnf7gzInzRu64L4GpDz+c
Y4+h2pJaWRtucXN3zJKxiPwe91v+Daqon9wOw4zi9tzoWTfF0RnYgyq3lGlWfMgSBJiC6IMQigN2
duk+Vze2Gvcp4yCB8L+6/VV6XeFfiq+mg5zsqAP/lDPbJHQGK2/m8eoq+/5L8bVBLrxhWeifyq6z
3v1Yd9oF1FdB7O/yGfi3kfwl+qohdiMc7aoTsA4fB7cJ9qPSCqDM8cvlAf7tRP4Se5WVSjvRYAAH
jIF3wPrhsijSeSPD+89NDsIlxs60Y5gXvfT23OZRLFzyw6DMB+noageV4v00kZvL0/jnOmEg/3+d
Sd+T3m1ytz9GwzzHzggxWTAsijt/6LZoLf+5UhhicaNSv7dUhdV0zOCg4nEEz+8YFVcJOuLrC+tL
US3qCmMwATZBnv389Iu49+3y6vwzfMLHF/doQ5EHJkDD7cmAm4Jkt6YYv0SmvcuqK3//Em/n1S24
H/sgOjYqv8UTII0rUVwFzwnCJdUKFF+nVLnpeATTuUiA9mgTK7J+I/BbOTtLkpUUbfqWu7o7Zt6Q
7hs5yiSk7XzwLduSw1g5O0vUHfTS3YmYoTtS58OQ/g7Ljahy7bvnKb27Q3tJC7T5qPCIhuw/JAjk
vpjCraB+7ePnv7/7+FSE5ZSBH+iYucEenGYfC8o3zHXt0wtzheawHSArj09nUGOavFuRRRu38tpu
Lsy0s1Wg03Jqj82cP/ijOeUzOjw8Pmx45LWfvjDUqdU8YwNvjxGa7auPbqS94ehLo7aIZlaMdSm9
qjXg41Mv22OggqMju+8Gmg+Mke/Kkc+X/cHKGi3BdKIfXJKWRB9zZh5ND5Z3pwru+myzC3BlkZZ4
uq6tiqqeXH2c+lrHxAPVcOeWL5d//drHz5fNu3NJBunUxjbtsVPRGFedeR2ov/UKXFn9JaYOzHNR
U7QGH++0vXEIsIDW64b7NgqaxNKi3V+exNoWnP/+bhLQXoSsIOX6yBWaj5KZSTElRnrkjeba63aX
RzkvyV+lyCBckqlk6CuMGtoMx8YpHyd04uWhBxErfTcJ78H32PG6YRbmLFCLzF3l0yMws7tANy+V
ae8VghW3dgV6jLekp9cWbWHblddlXWeK6eiKaCf6MdZ1s8vA9H55GmufX5h2xypv6tGPchRnZZvU
Dl4CPo0xzpzNdvK147W4iVnR9EOXKn1UoX4gQf12pgYMA+gSd8PzVbNYAsOCCgSOtMim4+B8Dsh/
GeQ46LfquCvGt4SFGbzyIb3UTceyiFSimWigeXMVLDIIl3gwNvjSlRJuw3WdVMReR8fnzi+6Dcex
sr9LrpQ0UH2AWrA+atGcRFO98R5lbne88pZfsqXUtfWGvku9Y+mm1S6taJakcvPr/yxJYHHOO/LO
YyBSH/Oy5f5RDNXXasRLAA1tPsv3peK3zlnV0K837PmfT0EMtbBnoJWsY9GvfSyIiOvavQEbYAJC
glfQlN800fAlzeWpgX1fPrFrwy3M2qRA/emR+ke8C47nZ2Do6w9h3z2SPE3+m5k7HLpcXRd8BAsz
144X9fOYKkQICvPLwrz5MndMbZFZr9j4UokkYFA2L+uwOqakOfl8uE3J8HSeTtuDyePykq2Y4bIE
rT2hAhl41TEoe4PWal6DmGezp2jNUBZeqvccT02up459Gf4yTfTLq8HhkIOlbuPnrwywRHnRrvXB
eeHC04IILU7BytoDo4HrcGt9Vi6+Jcard1mmFCn0sXf778Sl98Vc3+CBKGKpuvtQRBsVu7Vxzn9/
Z5RO2Cp/BH8szpK98UW4r8fuZ1ihl5+F/4dhVrZ7CSoTAIuHnqfVEQzsYwxOFZUUdt7y6Wu7cf77
u0kAS4+HLHgT4VkAmpjQUx9PpcwPs9tm19ncElFGRweCXMaoY1G2P0fZQ9ZwBAnQZWNYMTi2cFc2
YP7YlHI45sF4C5KJx8iYJ0Xr75VsN/Z5bQMWLiqtbO9CKqU5Omjrvhdu3T6QOt9C96x9feGR0oql
/ez7w9GDziTrwL3+ZZgbW36+vD5rh3RhzqmfN1zlgzw2KMKfQ/5Bl4egwjpx9YH6KNRdHmdlH5bo
qwC1HzREz/0Rabh5iqt8dl9RgwDsrswKDgLWKPt6eaSVBVvCrjoXz16aNfNxtCAndm3Fk9ZeJ3gQ
hMsmEMtSB82CsjkGkMxI8mAmz8hU0rjdZuFZMbllA0hRtx2LZCGPLngnExSTwzj1KlAR1mIrabK2
GwurZnM9tj5r5bE18yd0xv3MQ7YLI3Y4v/Uub8PaLM7b885xACGI5lDr1EeDiLZo9D2gXR+GcFMW
Yu37C8MuwtlQWaT10Z/rPAnlYGIIzIO9VHdzcnkKa6u0MGwxOsr0HlYJpZ/Pve7EAcHhh5yW3a6r
q9N1gyzsOx8C0kEdXR6Jl+YPUyTUV0Qe6b4UzOy8AdJR11ngEi9GqxoKOLTMj3BXnwqBBB+bv50z
rQpM9ZfnsrInS9AYINlR17U0P7oq97+h5y9Posg6bxH3tyoRa0Oc9+r9seIOSOcBij2y0H8wLtgz
EFXHDsc/Ls9hxX0sqVFMKVALaubsOBH/Xkbjj6Kcni9/eiVKX/KioBe4GsOZkP0Q0NjYL9n0oS0/
5OMdXgIxk3q/MQz9r7/gH2/7JXqMZW0wQxNn3IMCC9yJO0mK3HuCZNFYdDtZj1TwHSI24tcJKG2j
1osFOgTpBG7CWoVejAQEaYtY64YKNA6mvO91Ap4jJ7P7SaeNsBBTKMr0xqmpASl7MwSeOAasarHl
dWcD96e1cPi/iM8KR3xCF7pyenB+dVPwPVBdrV/BhAoe2rM6Q5W+eaiwdve6N5MwceYjb3YPbRHI
vsR8BHRdJblpu4nEjFl334Mm/N7ogNX4oZp0+bPnDFK3se+AHUvG5UAnj8TTYFOQwqDHK0oRuXCX
I5dV1BkdP/e5cKQfs36U/AMQQ7Y/+YOL8lXpQnPXOCT/VdRzY6akDHnlh3jnKMe9aYKezvKuDPxZ
HkNoXs7zHjrDsnqbM6gq6R1YrKapfUTMN3hOYk3utNVejoElNkZ/KlOfrePXfQt8C/yVl7ggDxNl
XEWWZb+maELGvSgJLeebwJnz8LuZqRnZlzGrUFxI+NRK2+7rFg+wduf34NF7hHCAdPDWJsVYZknW
tmP/zfYgWpvxvKwL8pT5fuC8qCnqfLnvaArCmQRgq4bQs2502de3Q5cN7E9X1ERAImNEP1ITUwUZ
zBu3yOCcYtLa0AY3DnRloDHHZz+t34qGoSU2Lid0KTu7FiBFmj1FWS/ch9AL09uITyAG9QY9pTHz
chMeu2xugls3B6Hcn9GFBMKPiAARVB8Q9QWqjFtdjrWfGFT1o8d5ZOP4SiiRsMGsaaLugao+R1qf
514aVLGtkN7R92VVzKw/WKcSABh09YySWBy5YY6ULpC2zD5GWary8gD4l3bbuEsd9G9OgYgs/h/0
AOuXDHUD3SYOySh7CwnNjdhDILAMHh239KrqgbCSsR+OI3q3ODimH9mraSpVUvC598o90hai7F91
lTvzg6oncIF1AQAj2QGQKl//atXgqzLJlKxmNzZnir19wJ1x/MSY4XW5l3U5BXU8tIHQoDNG49v8
BA3LzAeff1XR6afyImgWflAMfa0fwSXJid25KQGHTSLbzreQXJJtinYV4abMn/a4TKBu8MEBexQh
B8kbPn/IVVt5Jp6iNG/yW1JIzb+XFfQn+IERVyrsf5qzW54Nsie7qRmy4SsHnJW/OMOYjfQh9VJa
hrsRyWcHG0vTUH1Cy4D078CuSLrHAHI64w3KhU3/MI5jmbaAEQKO/EE7fhB9rbKUud8gzD6jwyHq
cMRYZTzUykhTZtN9VeVeWeBWnUf3VHU5Md9R+XfQwVt7nQQMlVm//SmzfuhJPHSRSR+bNPLwhFMT
rDKmrHUNhZ6jyvTnEvKtlUgAM1TCJlL6FtBc9PTwei8jq7NfHFpkUsZSq85DBwD0eYYfosjL7IM3
jWlqdjrv5vleBZESr42k2h6z0K0gSZpPTlccwEza8k/hJIce3CRlxe/DgKH6tJuyue2eUw/y1q7X
9vRxqApaD5/SkJ/5/6O+mKc8rtogL5/CqEmzJxb4qKwnwVC4LcJUNYOcfqLWLWQyG3znBl36c2re
ICmpfLLPe8iIkFhDYss8sAHlBhFzmir5C/tC9HNeoHntxE058h2I3UAf4KOjVezshPJzMhhXlx+K
ofTvBwGHRWMLbU9WJ6D96/IvWSTA9+fN0q1QHKGkLeO+6KFX0VCXMr0roY8ri7uQ2Sj6xBzcMZD9
AKkeHpyyybMuBRlCr8wbmKCc7DQyR8s/ORmE/tIEnM4CioKRgahKybT5jaaToPumA1CF/9G8svx1
7NwBpPOIUYiLklLaApVRCc+1UFasJfmmKggrH+qIZvDLbpNO9XHwI4c0UD9lEImOXWb75jMFRKt8
RLIwm78Q3vl1ljguYKd/RN7n6igZlq7bKdr6/bEOIHBA9tzvfJ40fQpy29ibiJzQamS0cmU8lJ4q
d67MXHXfdlEapXE2jyr4JXl/Zn0DbNl0n/JoVuVNicoDLsZ69PPiESxlc5/UllA7AiLTS/4UBE1k
HkCW0jrfx1IUzXetC5vdWVDgGTAspQMQnod00P702bipneY7nUbIeyDTnFfTJ4+EeQriTK/iKJjX
XLXkhk9469RxlMtZYyGKugjKOIeImlSx6fuoMTdpDboFfsjAVjnzkyUhzRWaHPFOKj6c2QAm7yHP
Bo4en2Aks2sFup712SNGtVtMNzpXIYVA4GAG+9vthM8fdeu73O6ICYbwTvaaDWfQYHhGPQL7pW9E
0baOmyDoaMmv3IoK2YgCMi4e2DHN/GPi9ejedZABhZceikLw7KbMUpJ+1Z3XDjamfhn5dRyooW9u
uhoiMztAk9MRwBZah4kCu1nO7otIVsxLcmRxhBvXgVuh+SEN2DABoWLrm8rF620veN4oup/h92iS
e+i0q6BhXrC4JYh/ZwAa5DzdTKBvZId5CDILYdIm8xNZhg0d71VkHNhJMM8NyglyqK28m0ZChmOr
lI/OurG2lZsfUF9FxS9u/JK2QQwcH7To0VMEaZzmfsBrrmoQ1kyq/zBlk2ZzrAQ3xj9g++zwOcuQ
mPiZBVowjktlrOh973AudmHJulbsQdQ41DcMZD7qJ7ZLU7VvJZnrmORO6ZKDyMn8wlNv/OG5xLhZ
nFl3GvWu9sPA8w5wGXMRJDLEFXf0a+I29U3mGOiGpTlYLD+kqhLZJzGysiEohk4WXJDDgGX7UOSp
mHAS/Eqo3cx9XK7cDmJE1c6BQAHCysY236nyJxDMRUNLbgGED+7RnU+jKAYZAx0RRA7QHa/QbyNM
jahkSnFNJVMxjqG4Gwsz+VkS+HpwHyUugeCmKCyLdogeJ5x13CND+tktQCj4qYwQcZa7aMLV+xYV
aZt/EVXqZjbOKDfdvAfk9puZvDx4wpnM5hd/RrNBmIBuPwSuEkypRZYn6Auwc5aUfSCbj7PrUvkj
DLU2YdxQR/MhDsVo8c4ejXL7j5Mg3f2YT31HgcEkbHSSynPgR4Bg6Ppw2qeCFZ4EdiIk4vfYRkx/
rbOyoJCtmj3d3XlFCFM5yB4XeXboi7CAotEY1VYcBC1tauIo0kX60QF0R/7+fxxd2Xacuhb8ItZC
DAJegR49x07skxeW7SRiEEIziK+/1fflPOUkdjdItatqV902tKWpFTZOF98meRwAEqshWkpIpBRP
W2xcSjywAt49ClbAzfmDsHtk/xTYZ0KSZ+G9i+Mz8NPc/5v3XhjxKHYSI/QD21Tlvt3zYmPpQWK1
z2QtHDjLtp7yDGXkYz13pkRNmqV0jfPLBoeceOSDN9GPRPQDfw/jRiZTi30glLZbmJwoLxSn66bu
Y3hI+pdI8f2ujw2Cg2os5Q/JD+/2cr5nFl5c38bdKNPpgrp4m86nuGd+kNeeVVJ+6QwrnzsKYCoy
B9hbROH0VeM/k2+0wDeznPmYpNl+XjpqE3/AfdtLekLOpHPyALxipAe8d7meTrmLCPc/ykB1Uh2q
1GUTfCchs+IKSVj2eyMYqXp37LrwGe0jSqDlJMYNnYwi9y+lsGNm4VftqoE3Aed55FqSDphIwDHY
LAzNfoM7Q4s809iY2pZV3qNFaipXxo6TGzDu1Fase4fId8gxGdzaADD9nz3X0uAhxDlSveMwUvOv
ZMVzH5/RDZWu/nDbwsA5aleUoLlGI6R115dSM8xflwkoXJKjy01ayOOC/gPlX8Y4TfcMjB0XZqnx
+3jcYSIFDhxv62CmvBNTRHyPb2XMwnMhVpO/70RKfJ1xgYu4H1nCA+awSubHAO6MFi0Ws+b929i1
GD576lhf1nQcNNqsFFllqZp4cUP5LRPN05ey3wHU2tL3Uf6LsHXkz2j/MPxJ9ojd/XAIL55/TMZ1
SXysphXLj82w67ycGu4hRtIauWo8wrlcrnA11Y5A6S5a2w0Tz1sPhAv8Ijpf9lj+94vFVvYWefPI
6UZ4CifXQueXAOAOe6jcfOaXNtlGxcQBtWQOs1EAKIqSlvPJlacuN8Wy1ryLi71qnHCBfnicDPt/
HHDRvftYdIG1ZgPi+Dli7XHyh3TDuz7UU7yyxb4GH9yEXXq+Z//S2GXDgkyKIl4Ukg+Iov3Bw7so
pjqySSez5zTFU7TW2GLuw1QvNDExPsxtQcI2IjnYsv3J6IDh47wXW4J7dkFKT1zU+N1FB/m0H/OR
4JJClce3sp0hL8R2LAroxuOszfiC/2UeE9bl9S6mTem2ckW1iRqLxSFnhwl1LPv3ug8rznGqFbyT
xOZDp78TRFkMBFOiECFukLi5YfsqDNOQidqCBFDVI1K0MZXLDE9aDmcVHchbTMJsYvyqxa12Hkfd
MP+JZsUS2nTaB543eoqrsaw7ZECVbyOujlE2ssdDcqMTYLk8iVLhsRoR6pb/F696SZ53gtnkmgJK
IuGhqDy3jyITOnl0ep9WWwumi/Gh70OI25DTAjO+yHku7yrEoS2yZvsA9vWoozQdv1Vh8CTWFKR/
eBqV4wVQHEOT3O81zZbyrghMO+T2rB3ySoGTGdP1LAFcEEe8Iq3oPcmUdA5brqyENYUrNLfia4kJ
Mj3LOaLud4f9ryV5hKNwih6jDGhPYyzdYiWQSLihYCOvsabz0w2OFK9zIcfV13Lc5f6Cp3PF+T4O
8MMhD2ssUXxwJxOB5oCjoPMcRfWqV/q3iyaBASAFZxJQ6oXAnrxJQOkgl8JWaHEJtar6SGynW+cj
hii0UEdFOM49dubveGG5MgfhlEOnTKcxfecNk1WGGr249/NCjzEZQveN3oXb2jnCE8lsLttcbXC3
BcoVpkal0EfU394d079Pzi9OtjIUKjpVImLmFR6CPU9qianW1Xlq16cej92OBIgU0nNcj2VHKlfj
Z16jt2nDtvsvuG2jG4vdK6OfPMgp/bhnQ+H+u4mVcq57BXD3PidY1C5b4MeF/sD2noiHujc9Brp6
JI5himLposJ7ifGue6BWxHi7Njxg+keOeZSJZpOK2ns0mkuGVNpuBpI0o+uGc86gKj7xHdt7oe1j
MBy8SZdc9UCPls3To82soqbpQjqFe0FskvxMZmLCie8Dlq4auie5ec36fu+e4PiUVd+iD0PD5sDj
BH9PjYYYK9X7wnrgkYYEO/j0VGrwG7hB463YkVEDhuXHinmi01drMZbhJe4KDYs4gvyW607NGnJM
8ivrTU3J1AGjFjCBUECv3ZSYz0gAJK+djIOKcQygledjyVNMrBgJRNphJsOI1GXN3MmcpaDcAfJe
TTELbpu4A479IjFiT/J2BHCOdL1FGdY0mttRo109MrSSGvxQoNrgia402bOaVUYlv/AqarAeKI4C
e1GrYgmKNhoQFhLCNizsaQFsGPImh5+xQNudGCJUwSggzuk74Djfr4tQ0/jUAyqH/4LnPq/xxbkM
ELHTlTqWLsnJc4nl7zWgYBTR5B8DSjuW8imuukDtQUYSE/hJk7kawjWKIR0lB4ssvhzrYkM/0O2U
udQFsClFbOaldrg4qLjMpJzzBn+8/wlEjTuqUdhpV+Vh3ZYxJaciyUg+nvEeUBiH5tK5zbbb5ohX
Tc+ItFMDKOnsm8DLHotfsURlDG6sHJSouowy2Qg7Rw4BK/rVMkaf7SYK+kRpFPVLk0Y98ERLTez7
z0Xfqk5/YJFh+3+x4VAeBqSluA4SRj+6i/HwVR7WNEy80WqBLxfOl5Fit5vhe0FdyaIkxKwMXdL/
ldjHPpbUvK4JVl+aMZ14+icaptWZetA9YGRdSI845Yvvkag54bC3C+IHOKPDpxKeyyvFQ9SpBgH5
GV60yaAZUeP3EiNKMRdCJvLfqgFt8M+HUQdflwkj0evqWe8ptGZrsEAEV8aYHnEFik6ekfO1+u6t
y8dteUMxm52+Ie1FagBPr6z9N9kpwQ/C15mDM8tjc1fkuACrA8QiWBsP8zIl22OCCxhvV1VZm7k6
xtXGA/q44i1lx4Wmy7g31eII++RrlJf4OJadDgjRBmMnqmbNGQz3Y7ZwdcizUSSva6hgJMG+ZA5e
C4WGPV4+VfriK0ZTM84pQSKRIVNzWrGnv4AO0McyB3EL0Urty0lifTTdDynvVR4ajjkIE1RiAWFm
DBfqCct/WU5riYmTHQc2QuVq8OVk/COn8Vb9iMEhDt/J7JfwQ0V2DkjswGDQP2RRSOkvKbqK/VFT
cHhtZu5WP+OtVKF6qRjetXc8rCKAvS/T8gEE1L7cb27cPieP+7zDzO336hCcw7MIfDZW8QMDUInP
LC2C/+RTjmso4ZR0bTVOFc7xrlejQgJJn2lMtonyIMtAnXBYwlDzu72zHIMOogJRSwuebUPO+oHi
bI4xvZWCs651Cw36H2qNKT2pahjoZ7yDG/uZ4BBx4GvQi0HXa5cU4wBpzo+2vAIAkNdZWFa0huQG
N5gGFEbZEhnwwYJ8jI5YWYmLJhKYKe+7WW/qimfWHdOdDPhYWElZ0yN8ZquZ1Xq4Y5g8zAW6wm0D
JiFYDMIvPPtmFB7Nf1UV7R9dJ6bf/ejxRU1YB4/uJoW9bNz3SWTimsu0vJHv2jSLoZ5fQqaLpxUj
5B2qY6aH3CIYs846J65szgpQQ7m2v+m6lT+7fU7eMaLT7zzeA8oMY+/PmmOfAFwLMljGhYgTxf7E
3Gw46u3J5XsR4xPtQYzhdnmd51yFpkNzwG+dB/8y587dy7grDQTfLQMd3m2pbiBFuSMBHjn26Swf
905O6WEd8/UveO+seuXA3PRH2gEMXjwIq/GQYJHJHwSiGUFy5Z38tFWiL1WKdsqWdyjMa7BcVeX1
6BfxpeMot98w+t/0Rg2m9whaWcp2wssCJqJCFt5JIEdGn/bQk/1a2qhPWxaWNDsnluB5qxzWtK54
7RxQbZ6OSdtZJT44FobYadkn9K0IumT1qKtCtwn4sW+9xeGaZjRs9e45imTF6tRTRRZdAMgs2Lkb
DP0SkeUEbz46uhqGO6Q4uAl9PlglLZc6FAx5lpaocn5UsauiNjVsep7QDoia6Cyf0odKy/w1Vizs
NfYbuTiHwNIHkIrJ10hKHHlAQtU1NXiB66EoE6MwLu15gSACLsRZb9qpA15EihLlsOePDqoVfcz9
tBdNPvN8axLIMa9ShHGoU4vawDqFo/UajXZEGgcHAgTs2JafbpvxdW58mqtGDNuYX9Bb2I0Nl7Gw
NU0yphriHIsORcLcv2xfnH4Cpa4k5ByTvGMcCVmry2B4W/I9vCOMw+7tDnIuRzaVw7PtCq36e0qq
LT3ZFPj7VOW3kG+BISdqswHXWVZjLu7hOYz3bSFoIe7zu2Ejbq5JGZNXoFzcZxKfF4BmP+zJObuR
HgeBSf7R5CC3WwVfX9rsUqSu3sBZ7+cNa7d50yUrvnuI8XDysrwwn0gfBLWCzp2EHyEY5ubiXRL+
pZ5X49WPsTZnDaVjwAb4OG4PLLp9VCAv9NQmhcjOGfZh0Q9S+OIpzfLxx7Sx2R2TecRTW7AYA6Ma
qdwuPvIE4Yxr5rHxIUK0tTgE8GeqZeLLX1OE/q3MqFEtS1adHhVFinRTpcOQH5E0s4VGRRXLrqXa
9H1m8KCceyAc9WIynT/ysi/pcd2L6mV2uocKQmeg/Gpw/5ERrvgmV+twJ7Md7fV8xc1/3TdHb5d4
buTB4sauGlQHOtF0ewyBAiUnBXlEs8Tum8RiSMANjaWVX2u19DGGiGXNQb1xpUBhQAR4yeYJj79e
xuQRpdTsEjaoGK2qEHVYV1mEDAOBQKYzgvcNOWST2gZ8eLjloPBkWJHzXfrGZL/4+7W32XYpIWyq
Exa9tze4pMVTSfucPrN0xastYXIYDxbDIP5xlZXTSXJ3S9fckRnfcY7fG5jJvCXrxvtaSyD7dzdX
5G9fSPq1DbTvcNu5PhmfbDno7gDiY4ibATifNBlacrJGqESvd2QSdriC0Fy7/5yG8FDvsvPTmwHf
+487X8hWFHvurmmsM1xNlqIEBcSh6eFKGhOOV37d4+wtz3rKm4X42P5ao2LFpSlhR5uuoywCvABZ
L0kDM5ztW+S/9LxGAN/EW/yWcfgroRTsd4AiiXo2EOMCjiYUYzZrOmp7No7Nn1AWcnxYwEzkEuPP
ZCh81CHc0y1FvuGMOxs6GH60uKmY6rrXALQXzlUK8qzWaW9wWfksf8TOdtxhDr8d/Lgd8/nM52xz
F4aVXNl2t8PrYEw5/pZ7Of03AOXpP0g2JeYMxTJ+2jeFHytZtm6vd1WmT8T6ydUJ7A/3WQaMmRhv
6BEQdPzYlt49LdnmP4gtBUbpKloAzf2WZidaxv3f2UwIfXRQh8d65ylEVQZ/cwMhyl8xC0ZVbQym
i6aMU3PN8m0QR9sv6o8lSSZ7KLh0FyelSb4BCHaeXO3M+B8O19ALASpCg5CqCDmaUmA9PoH1B2W/
+yC+F5VqfBwyT+6wwWZ+BAM280jRvUjPCJmp4q/M+UR/ZGwg/AinWwmQonj6MG3W9kc0uy5Qlyer
+CHDIqI7xnbCzQ3QBltMouj2TUeBcQX77CnmJKuj+c8kIKv+mechNQekgIaGdFX+Mpl5TutomBfx
YyWQnE+Qs+j40KnK+VPEUtmfN6c7elZ0rVLEv8WhaDh2B59iKGHqnPTwDxyXHZ/cQxiTYjnPqduz
i+4M/kqNncCxtXBZxPdp5LGASzcWTQfjCj63jiXTft9NgC1DjeF+GA9TDs7/BDxCh4YluRT42YR5
Lqd1+iaY38pr2DqTNsMCwwtQf+i3h3krwaXCtEBxVGK+rp4MYDh/83M5YCkB5bvjvJ6GgIxU3WRJ
XuwnB6ua+kpIUckT6GSyI2MN5eTPJlQy1FKX5n7APcTaXevuN7od5VMMwgEB2rvDdeEXjQIEkmLQ
wjypKizsjCjkLG1DWA+FCmhNiQnnctmJ5Z8dksVWJ7cifvCjRBW2kR/BocadP205Ng/We8vjWI7u
uJgdFPGfbReix0mjOM2vHNFZYT2sxTIjqFINGaLoIW2HaNieILgL8jjkBIuVTsFh9Ic7yPzoul8n
APqyBL9NbzFGTTlhiJG3mImof4IdJKqwPwMSrRkngUG9BKouWiAanrR2uznlMfWyXzLpNOJIeAUa
Dy0dGa50RnrwwZBTxR1Ne8/AnUxR1iaqNPpc7bp6HpJkL06d381jgme+P+SbDCAwWRxljYNEAp7R
jcLV+9IP4bB0GFMbg7hfdya8mJZnAZs8HA1ptfzCuL89FTtRf3AXZB9xZfn+MkuK+ZxbK2GJFSGF
4l5waGYTIbmtlU2zsTbTspFXEIGjO8fI6qKXAFNL1ORoesjwPrOEtWwtxutyg9F3/W5T1vAil6+A
WV13mBNdzB/Olhb3Z9nR17z0ybNZIp4e+FIUia+9HCrVH0kqKS5dxDvcj8qTDUdYb+InJ5As+Gr2
YbmEcuHz02wKPVwr1YHuWPO5W88wTBLRGOwm+LSBG8H5Ayl1YuokIvgVAGiSvZXj7VWYZ9DhLXAp
B57C8sF4GCll/MEOZQFRxse4/yQblrWFEpkstQF5PV1QXJBEaGlO+/GQ2bTyrc44mQ5MwE1xpqkH
2tnHUb+Cuyz/IeGwup98zPd62SCnP49TQd8pYqWnXyXEqb9jJscHL3vovwqvbvwQIYUabyFkRdyA
vEvM2w6loYQ5KaT7vZg1ztKi26Q5zT2OYtAKw1p+cIno4t+i6HLWN3i2mSiaNUE5xAHeAPaEWkqQ
xweYhGbxBL1zZG1VSMTxJ7F1/C/GR189hTi1QBKrxcFGBrQFvy4gBfgvWxRVdBTYvyiONgyg4jYk
S/4S8VzJB1ZV2+9eR34/moiy7acMZJ2+pmrmMYhpVUTwdk1rURLTxHNS/tIyGjUMRgkhn3QdxRMg
32pPoKkQ5J7QDSvH7bx3yt9i1bNhf9o8jen9lDlEDNTbivCr87qNfLlgjrHoYM4Qn3o0U6qSSxen
a3ravMHHHUGJ6U+Kl0B8yWpoilz4chjBKggSH7I11qzloLF/OiybF5dhzlLW0irxH1T54hvHUAJU
q8vIHozGD9fEkbQXmArmx37N4W/CkNodMHrI6hJtoiOnXq6pWRrvyhFGth58hXo0snB7y5NCu/tS
dSCPaw3oNdwLeBXGg9QR04d8jZl9XkFZs88Z02L0FHXDjSpcwD29qk1td1GyysehEtsnFsNiGAjW
Fc5mDzeQBSW9+/SK8LTdXlBotBcPt8gVHFJor8HUCxj4kG1hfppksXcHh+bqF/i+qmsCcbxs0zEm
aZOJbgzPme6Wnzs+laFZJetbmRpwxxHA3VcKpHwmOwxUnwOeSjQTYIzmB1kU+nMu1+xt7WJ9DwNr
9a8izL5ZeIxeZFVWrzOfRVTvmY4/6AjAC+p72v9gpIOygFGuf165pM8Z5u9/HR/Rl7nEs/wV0MpV
/h0xaqcnJfKCNJAUMX2DamZ/VoFGPNCS+3AvhS7WG4EuHndoz3/gZwVS6+CBaZcpxljhexUuJXDE
kSn4Fs5y0zvEis3QJU6Pa7It6gnpo8an4H6rojiXQ7YeCATarYGooxYcLDtEqxhwC2NW4NOxE4ic
sWUW3lmF9+3mnGWt5R7ygBytQWJpP04n5tW6tlW2TS9lUN0LztHoDg3Z4zfHOtMlsxuoVbuyuIMT
F4peQPD3RcaAYi2PzZhe7WK0vzKHGpbztk/2kw7BX5xc0Pdi+uxg0WSYgVx2Ln53Aw7MHkvX39Zn
mhzRTo5RZdpTIGpgw3w/x1kq4oaAOazaDDkq4z2DcR0aiGe4+qGxZL8wY90Y4MxYfUB/BqMNnrgS
Npd+Q9TDAiADz0NEHnMkc/oDA+IzDcyCS37UqXDjdfZ2uO+N4OsR9HvcgvXzGXQlvYd2lwkLhwlu
JAbhnu75GUTV8ksClYDSXt0c1x2sKfuJOKHv5XoDfiAaYTjjJWYkdExg77VEEdcENK5pfrBd0T+b
yjPf4Afr4zqOseaUyZX9mYChohPgNFf3KHpM1jZkG09b9GwNr9Cxx6dElqJ/hICszEkPKu2OcECN
88NWSLec3QT0x3bSgc1XADBlZfs3XeDBS7oqPM5rlfQNOPTinMgYBm029ukLh4vw2i0jeYPdJVkP
vYkgIMQS7tBxNnpuUvjspjo1jt9X8w7PjDOMjWdQniy+ZAVd54YbVf7EyVhAg99HgE8wUcg+gcb4
ia8ZFHYRr/R3jBCZBadZgYdORELX4UZatqlaN5So5UDHzTyI/MHGSVFjdx7FtJkB5bUCuCM7nVx9
xAqMD5j+s3reBx3dRNJixWSLuREZDSnAOoTrk4MnBPeWigRp2Z6u01uycf5HFLp/wdZ2dkgE2O5G
bRV+32UaRwg7kW6tHtefmBCEbrphhxwaTeP0D5DYlBcLd6FupUaLH8rrir8DwhP52SD7+IBXuMPM
0UfGtN3cZfmhQn2erBPcmAD9STc+kBmqWxvzmV1Ml+FgjUucQtepW9PyCoYwh9donr4jiqR1qFEo
Kb9RnBE6l6Zhf5j7ArnOwdDet+AO8e3AXFfdl3maniBIhUPej8DG/cpgNssqIx8nVkBbKwb37lKN
aQGGrh9bV8RvYaXTdehF9SsjIJeAqrNwKLpOr80adPpjmCbgQykIxIsl0PLRzVPyNXBPpu9ERlls
a+ODLBsoLyVuiY2Y6MqgZ0Uvjg0dJr9JrQvGdtCtx9yssDvSeRhcE3D/+hPYF8xcBvkuyM6EsKxa
HGfE3bNohq0mH0r9ScwEWhBjbdqoRUHTG1xJ+Z0XVQGlVhTLbzhG00sOmbDHXTnjUUgWvA0G5pK0
XeG3uJvHXMJZM+fDPdh3+e3yhZy6SBT/wYc8RKBeZT8fA6LHTUNL3pWtd2CKUOCUTh+awWDUTLGc
fmqQCj2sgxCkayNnkb2CiUaET14MRZNFeGdqaPP4JQTMkftxQMSGvcQMUyNGvyLd/+Ggk+OPkIuY
tllXjus9FKZZnzy5eXmpcP0Jzmk3XLqgjX8wUc/Sc2UItjXhJlz/pkD916A2+7ucTHhH0SN2XfDc
J90xq/z0TwxupYibHtwr0nOW4tj7Ea63YCL2wqdC+TOmOpO0SERwKTzMfDWgarlbWgk2zME+vvLn
KqdbdSxBSx5mSwypC4dTowNb/FXhM5paHvYV2QkzPFOEj/Nj6c386mCS/kj96IaaDQWqBjvwXPro
UP4yHw3isEUDpin9V3qQ4SAaaPiGndi9D/E2fiewLCrYpwSmAsk6f5270YujtChZvYLOuHmHhlzs
jzBapA0pclWcGdayX7I1orAdUoSHdtLFKz5J4u58WYl3nRq4Res0xNZ/Iw6chWOxRLQ43ywSdwj1
8ChYwg8eFfhHIEmy2bTFRmWzjut0dWlXveIWTV66pUju5EKi/1ITRYcsgxq/igH6eHb7oSE6x7bJ
PGaOYdiSYxRzIGnYk/oTq0ZcodHQnyB3FIDpWz9mBzHCqUCVytfnrtrFl7UT+LuocpmH7pLZ3yk8
btlJbpvFQMRnevBRkR/Kff+35yuBzCmyqrjcqC30rSw8umA+hi/faSSUN9DvkkfY8OnvikSyOGoo
Aq8+2pLfeAbQexar/pdJYIqGvcCAlAS6hXMIJ7J9NyTWH4mNg2g5RP/WFhxUTGqq/DlAUj34isCF
o2MsyDbU9DwCIziR30uPnppH2WFsBG9T7NheSfYVfmr802B3afo17TIgwhvHLI5WfJMhJ/4jQhbd
CeT5BukyCff5zuTdmOe3UWHOls9ls/3fCRERv7UF4VgT2kOrDcOiXcNRtBnVPSTYYw8jzs/NS6eP
SZzIcLYmyv7LimqqKaxfjQVcbIHn9nAE1z2IdlYjKhDN5HKCzw0bBI2bmf1KtgwR79g46HTjknl/
wbCk7wyY4Ls83I5/bKXCxo3VuLkrl5ZxCzLcK2V+TIEMd3D06LKJjOIL0pgTQEMK58CzTyB0ilza
eoB9rG9gBo1qJQ074FMeYADWVuMJXZbsX5xKZKBizqlAT5NcnolIUn1IYFRA9Hy25R/51tO/K0JA
3kyyuf+03ofHm5VjredUqOMKzmyDFpmQT07sjskqVM8LL2TTkR1Hl0I/OWzwebNx3QFjOMA/Pob0
mo+V+YWDGT03aim6EwMrcYGCv0LohWsqwHk9kF9rCsNK20VwnrZxERBCUeKs/WtgHcMNYBU8W17G
INFFdtMJ4N6COSHrxfKV+Zi6hwI+4UespnQ45yOq/yJtZBBfsKMYXe+IxR+bDv/aA6J/u0PEx+jo
ppK0qqTzg+vnpTqtPQXNMCwme6sGlBvUHbYFsJsAc8xBk3mBOAMI0TXdhL99g2Hd1jJMQBAyle4e
nmgl6nzvtW/IjJLPZsLNB529GOwbGN7xkxKY4qFrgZy3VSyuDpUvL7fz73Eqx/5nJHYc/ZYFMIIj
RKOD5Nz+hP9+uesH0T1X8ES8RTC/4cGL5Xx08DA+RYJDo0Gb0HmViYEhmdIvVd346o4ig3YSfrsf
0gTHXUDi3bksJ1c1TGwFXDXTnJ/xyq7pHXOa/I0F5o5a49wRhz5NwEiicBYHBkw+wMJ0ChcV1vIC
IGvmA8VrZ5Dem/s/WbTDBEEVmkbLSLv/VsVI0gSHG5Rg1Mb94/khXsrsCLJ9O+eLA2pfcjaRBjEO
ycEDj3/nhY3+Vriw0saxEZ22Ajzf2mAHCVJdrCYgNz8peFoKVOz+HHk25IdoTfhQOxqxv9BS2L9s
4PGPHus18yMmFLxSpfI4FXqK4XRGRPcX7lNy8ug9+cD9no0Xhd/sJyyB44fqwvSycCujk+Eb/eIl
ZtrawLIJH+hcfm9oy5LHLXfjl10DPzgoXQ9kiYf+OEQbiO4NEd1Zy/ItvQwrzp26wrHUICd8OWuX
xE9qSZ1uinlTZwOLGsdeKoLoWl4CT1+MYP66bLy8i2Fi+dnnWKNzah409hq3vofYzeMPb+DxkOma
HMw6u7s0DstPGGf4f/2U+2duJPhGLE6dYdjI37DVMf6AcdMhnxFWedNqZ6v7jqRld1ogXSP0fptj
2KfKGJ9pD5PojNFn6tCsVTmT4H230G0ygdG5XYeMtP3UV+3mVnAInV/w7K04Rm3pxgdoe9HXoFcU
cpS9TR5wsJetylN1MXOE3qd1s9P/ODq35jhxNYr+Iqq4CvHa97bb7bsd+4WKJ4kQdxAg4Nef1edp
amqSjNMN0qe9197613Bf7J+hkuXeF4zmnM2QjC07BXJDbE4JFOMBpda5Q6ICdsEgd3y6C+ruq18V
wmCl3DDZr0ligJKXFOm78RMhz74PQrqxSJ1vjNwDt1WqBLpiTXMp71TBtIR/No47JYb1z6wgPDDW
Ac7bchCfkyc4GfPB2YfSzeJHN62B4XBDkFwCpodiE41xkx+dDt7wfojxSIHlsQt9Z8YkyaNhoAch
iMRzV1VdsCuzNn1wh8CGpzLsTMXUoPt6PgwkGArSnJGN7ijsW5/XIPCfAzSRg4ECyPZL3UGiLoxp
8xbVOkc+DQL3wmFD9WQRhkC8rVOnvU/DQJnyE8bYL06ap/khSfzhjZl1vsiF0zl5PBSsgKNWedBx
4KCa1Hy+4e3e0whJGvImaMywLVPH+wnJi4CyEkPrmmkI+NQ1D+bocgLBfPFK9c4+lXxovWRK4Y41
TpxtoyK/kUesu8HwAFCFDgnLPur91Bop97FRWr6BL2fmabX45jMFTDMojO5sy/QXFySetl3V8bXF
k52e/CytXjMkyOe4crnmpUqaF0g3f9s7q2pOaADTg+fK6Mct2sm7j+JwyN7nULjv6OOx2Fdrx/l6
dJLIP89z4s1oJrFsZmYAlWbeXaiHQZxZlidiira10+KSrvG8ed0USxO/EFUog8doZfOp9r0t5p0H
WlVuuqwbn4UCuqUSJn+c+7l98LD2n5oUOJrNLZPNHjks6J8BGGJuLK9AopKLB1iX7ufKNF7+yJjL
BJWvlkNzkiJybmukt2TT8PmXWwOc5e3SkdtzjlURrnqn29EWRwi83J5GrAkfYzUHr+gaAh5bh4ku
365qrYYDlFmzc0nyJHvh553LG++5Zx2K+pkfH7V5WMG4N1nt8gNwD3zKNxPKX9FKpoyIaIn/P/Vx
JlmT3fQ7aRyOm9W8Xk3tmDtnSOxP3msQnz5KF+qIgDE07RX8EoBjP9bPsg3Yzd25HR+DLl5GRBH6
245tUvJOeHFARhq+QPxVmYtFETVZfy8m+X+YZJiSbVSP/OFAElOy6wOS+5ve5UneJ/nidDAhRSrx
5vyafB4H73YTlIsG0oOteF+KrESVZr5scH/59O6FV8f/0XhSnhhSu0fPmRzso9tbXDPsuqfQcWd2
CxGMe9OS1TgUKiDBGrMVpndZ5toDxAL2miP9Z2P94FHjKh70UvCoeF67XuHJ+ntWWHWuC2yTXdm4
A/p/DyRLhMgpD9NMmzzykX9YkM6vQqI4ByNLThlb0T12WWAdfLEJ3/m1HPmD78wsyzfaX2hnWVeu
ozllfD1vURPLq+kibLUKlucyR0nzFtvcXMd2zKHn0pBvI6j5GJwS03iD5znsUjgu5j/2NWwHgqcn
blkQFAszXV801uBngzT0JGFjgTQZCM/GmfHclIe229gu+4w7j5dMRf5XkHvqg1JlBgvP4cvOyij7
mnniL8gL8/fEE+Dt/GkaZvb6m+ji86QrpAvt/3Dv9HLn9wn6H3wd9C5N9fgESHfeh0klofkibJ54
qOS9LVP9qks+pWTtMHVGnyzoHkMdp7YdzUKh8JpF/zLTVCSBaLi9tEo5R1opyBBxbWm2mXz5tbic
uDZZg0ZA9ij1fhwzYISmwTR8m6FN7mwWiEfupa9OjZrTRyTn5AIkFj1VY1IxsoQWw29xe+fQVlyy
NPSyeuydNj0Wui/+DdWNKanR7/ZxjgBfkYysAQYIu/mEdpGDomj+T/o9z1JRZ7dr6oYm4SyJkVPh
2BwU+mfxFYb+YF6MOyAjkRoqT56gsVILazF3MxmMu3CouBSXM6OSe5ppxd8Isx2es+HOlZr0Ae95
sT5V8LfXktPwliMrr3YT+BFFF0lU/s00Jqno+/IcS7c+SqGBh0ylvjsXLu7UOr768ofyZuMEt+HL
YuRzKMiC8gQgqe5dZcxvR8uGbBeU+2NUzuPRoZ4/3XnTUuS/Q5EP50Kl6COWNX/DZgQNSGkucYFD
ieT1MVUz2W9ZCH8TaC+bDj1J3eQOtWD1XjzpzwErTct8ibDEmdFv1qA7VmGZTxtVVtm0N+7oJdhg
XVB+5XlgsbKFiOFNBFf7HrobO3+BJhn7fc7NtobsSdAvO0Ew9pOORde5kqdmLHAT7rDdcZAfgn08
TLN847S6/POm2eD0sQEm/zrr9PNJZAI1XZA22+ROT7Z4LbSOT4mTadKDiczKK131zPwhoeB6s/Y3
/FPFo5zOHjfouqcBZ/quIFFBirKLJhzwfmVd9qT8kwtOZRuNNRBtii5X6WnkVIxEToEywE/uggzV
cmkfINjDP06hEn1d4ypN9t4YBexPCazthq7ljjNQZ3CYdeRGFcEXYX9ii2+xq0ypCA5ARPSH6TYP
wF1aPl76HdCvJqY7bouYfW8Xr5UkHj1N9i+b4jRdMAK8j3iJODzlUCAOp0fqwRHVkrdZ1i6HUc4m
JA2W8EPUSYmBZYuiPdY1hVidCS05/KXgUBFObbqXRT7joxZzWKFvJC4gaiCd9LXKKNuxa0ciTXPq
3Oo896ftEmfmjckwm48Qr8FRLS1htQV14pGFh0uYuDk2LQ66IYAODjejqCk4+QyPJs9pHzZ539/n
eZNVXCA8kluSSZnfYxpj7NTQz/HGtVKcprW7aZ7e7cTSQTNsG9cG3TZYO/HXkX0hH7Pldk8tl7YP
jwvg8VW0nb8cO4OuOXXA+iyLc1rt/ZYgHencHi5d0WUL4cQf/YAqyLFw9TOOuxQDEs4Ptc8kO/WC
R70jqCl77NJ9mY2l5ozTIa3aFgW6ZYb/nsBBTzYJh39cU9OytEDu/u6IRYlnv2mrv1U6Ll8p3Ht7
DJegWXZ1V7bjtVc1CaasjHeJH5sHO1iCkVnKudtZ8pA7LVReuiwuQY/zyCI3ozIhaJ4ZT5vwh0h1
8ofkCV4fG3TCJ1307XWUVb6lE7nRm5mthqUWSSLcGtcU0S8QnSgQu4b7aZsSqWPIWpKTS0cpZR2U
c/c1NNyuQXYk8MKjIoqkP1IqzlxH3zWsJ7X3AFFW9uoCaoEMyJcwztF9irRdbWW7QiUAnqSnhqbO
lzjpRHdDWPoKtbduiH4f43QM/k3+VLx3nY9SR/K7uU/XzmUqStUUs+9lg3P2Mj+WxOaG4ptePdyr
MSnyAxecR2PNSF1gyy+5SD/nujIy2vml9A9JFS4Pop+4aRXaV4R/CoNM8hikQ3/BYOf2dTg69a06
4skbhwoktjvIUju/OXlho790xE1sTJwUp5EVLXaCmJFUc7gnV4xGlYSF6A4jRwX3DsBQ6wNaI3ey
2dm9wT1r2/zjpBvbx3pIvG7XZKm5cyOf/TaVfvBSLpQdbCbpdh4LAr3xeYnaKgni/+LVQCX3rb98
EYm9ve+eZP80uuz+3FDpl4oGz2yjMbOBjasQgtybsSw91SfUrSb12ORbaWzjnfpwmeOd54Dpbomj
AaORpFUgQwPxvD2b31T7284N82jvYVKWz/UN8y62Tg4OfL/QnfsbQJwm+wKIWl5Jaspy15CPzEjb
FGP2kkA8k2yh2SDZZDIEuatL6LY9OZw6JJJPQnqTALVc2Erah2Ra/OrQaNKLG9oy+PISU6gPS+ML
aSXNU9CioV+sZUTCpyVedKpyx9Mvekpk/kaE3+uuBXow7Av/co2Dfr6EwkFsCVRWNEgqDNFb2Jfp
msrRiP8sN97ccU0jaEinZZXgf+cCyQFg4I7//8oBJZFArXRpNHcxuc1lF1eF+RvNjZSHNupNd8zY
fzEcAVDMfZPzImJacd6mRcF6HCi7fCiofCQN+jY4rS9PwRABRm3Wil6O2+ZqvVntnWAw7Q9zKCLr
poJr41gsmgAZsvFI/r/mBI7MBR0JLXiJpcgvHcDNRPwkMNMrWO0qdlPMmW9XgnX0WzaveXpSa5tw
fsAtbD9G0IwXz2tKsR9NrufjGLX0XIR+2mDuUgXwlBsb+YhNSF73UuZLssej0wgBHhTpviMRijvc
muCpG+LlDM/dwr52Wt/5TQlwQUNCd3Tl6r2zVPfVl9s5AJWlQAc7xyEU1JlSiCpnJIqX+H7hIN/y
gheq/07AdE4DW3B6qsc4I+E7DE5zZekwAHbG9bv8eXHC/lkhOf6hVLxHp+xE2F8AhDL0H0GAS++a
oWx+aox3sVuNGfPnmhQnRlAjVnUso8ZtrlnlTkiBtLaJ+Yv3fozDLc3BJDkGSTvG34wOSPtT6oGX
f+PXna5/ZdwW0T2hcC7uIfPpFgdljlqHOS7s5RHXK8ZUCWNrgujoepMsXzzi7qu3iwTB6XOVYHM8
54X2zM9sQ/yQkB2/vvOxquLfnJXmcEChbWCZ2F+KUUXHjIBZyJUpJKtc/LG04vq6rWb88a8dj0F4
qhobqG8KFLz+X4gQFKX4XCy8t7NNHgcnl/hK+yN5V8x93lRViGuEZfNFu6WPdu9LQ2tPXRRxVW3K
0FrqWRR3Pz21gkzuGd0xqq7DMkfS2+cOqK4GrflqMghp6tujtTjTfICpjoeW/CsJ7ImLBbyKQfi6
wQbfLS7e7YQ5rVygum+6LjnMqhPp3RR6w3LvYKNkF2cYTPZ3hSTwF75uBvwvRcS6AlOAraveBzrE
cq4YCXz5mRtjgnSjUxbJD1/Vgvb+ovDXAVPUiDa2Z6tYDs0pD/TY5yh/BVdu7DsrSi990VyA7dlt
whVH7cNgLTGQrF6JxR0Vjb5ZnG8AZmy2l0mSq9PS0cQld3NLqnkjOXsBdfdNFx4Kr1rXbdtnYcuO
WEWSriiUnSX56Cc/+1pWFef3ycCQv5kiJur2yP0VPOITkpA557WZHZp96zl9v1FctGhoLpt/CXMP
92GX9mGNNsHFGlz+7Mcjoe9NDzAwvPfATMMJ7x5NPbWNE366dgTWUIsHPt8PflLtZwzM4RUgO66f
264fgnvYsoiDa1otxSFzfKmf+UzWJxJuod5TJsOpIsfpe4mWONJbXRUEMTshg5fC6Q1Ts1di4kEJ
JOrUIvjaQxrFBUtDNHMb4OwM4Cu9BYIugnaoPmPLD868WLtecsbzUNnRSHpgQOWRza6iRLO69gFd
Tw++KZby5EIqrY9W0x7U77wobtRel8FsT1rolL/6NCdT+wQfl7c85t7N556WdU03IXor/wLEbEKW
bKePluJYxyEpe0oOKuwjlBfMSlbtyNNHMUTGSLZCwXF5b2ogJv4xNIK6IbAJvx1OdmyT4iFKWss9
sG7V9/F2MkKvl6lO59VBcXZxWlNxU64wsWFT4yVAhav7eT2qQqq/7Uq6lJzxlMYPfVvhItUaYo+n
qoONWhKPyZqY/yuBkj7e+E4Dx49nNz/ZOoSAaYyzPsQduPrGxLFtKBmZ3UcXM3TdJ+RRmKj64LHu
i2A5u1VM8nwefY3zFUz4jp6TuL99ClngDnRQy82CEpfvddXpv6kQiNBNNKj3nJeO1kjRvzhUqP32
mMZYdXIXxjYei25f9xOb5FKy3W57s2DA5d2QHYPGD709jQNoe1Qi6OKajrSSH7wm5JDnDZk6hHGZ
v2IAgU1HSWAFSbep/MyXegSSsYgqm2zsOTxxwQqGHjui/x9n9vFi0piyhGX2kHrjsk0+VA1Muk2y
GbB0XeeQLqFMtS9dlMAnJvNNjxOVRTLrRF95bLFptqfYxv+kQBQ2i7w96cB8wp0PvCVat9y/6vzu
HBp69pb7+H7LeR31nYffstKqrkl2kEqjJH5y3DMAHJ0Py+1IbZPaJS+/YJGEib7hCPgpKRdvltE7
JVOkgKlO8aaTclr3VKJMvd7WxfvFtGyBygXspE2rb86iVBwimRtIsCVRFHqbFN//Hae8unKppyr2
xWjbHn29Lc9r3Pv8brord1Bc0TXWLvJVNrYsfXUWbcppVGc9NOt1LmAfNxb0hwr9qUoVwcvZNc1v
QV+Y2/JmuMP8YKIhHnH1aGPaY8Fl5mhzdsHyaInnJy0Zdw9dq6D0pE/OUbRK3TJl1jp9dhe/08N2
XCDeDyuHlXLGhR2W4YjoUbgH2UfGfqWdUMGdwZ6dDlky24TxZ5z03ZBUxOMK1GoMy6r+G2VDAGRA
5uySZnP8layN88NoxmcysYeUu6UjMYnTfpubtfUZndJ05miyrDTQ8YAZpz+GAlL8rgwcqd/buUtw
2SQ5Z97+MbNnssI8E1mzcKm9ZbQFfoOW2IRubn6hNjJahyuz7knHHhVzLXuMt+O0wq5i6bRormvT
KL96AV8htja5navKbbW6nqxORVbP/l0EG0iMu4A3yn51yzxmD6m4ebT7wjQJFpT0EKHJkgBRZwU1
NiFhKM7OzRLbUxAQ9A2e0ZjG9WONR9HA2URpLXZkY6rlBMjVF4co7qSHFj1yN9tTbLXXv0wFkY1y
8ZnTLCbHtQUqKnZTo2J9YP2HQOsWF2gCZpbzXGQVbh+QH+MScQI7f4JDRQSbQzCzTdzSkLchJS3G
ew3f+QFTnplrM852PiSlrOyr5XR8qXO1mm1M7xF7rTDYEYU/dbS7zT5Zuyp15XCMxeCYTxV2fATQ
tmEAihwEkbnLgpH8xDRUK0M0bzGwUOG087edQUju0456n33G81i/yZIZba+hdsg7hE74i5AHH1y8
1iV0nfBg/apkcJuvYc7FxdBCNR25gtzo4zCi1j+y9Bh33q406ZGrBW6oYI/DRBw8RldgeUbZP8uQ
0vXGr7bhzhlp7Ljw4DQtpmzW+MeQWr7hywBu/HMkui0swJIP25Qh/GvtJ6o0ZBjX3kl3S7G+u3mz
rNtpcEREWiZz0oT9KWy+Z6va6Y6UzuLerTCZH+HQ62xrEnSKU0mWWB7l6vRfgRrHX2ihnDz6yolq
0qt5Wx5Wv5nmI115LUGeKXntaw+zb0Rhyw+dh3+7IyTTfWK/hv+4r5pUmhHTSk6xm24hTx9jZEnF
8lVZSy8MOiAkXHYT5uIirOXOX1XIlY6MBvo3Kp//LOYsHi43mYrWwLnpoc6p/V3PZDeDI5Ff5y8p
PO/cUXxuH6iYIAtuGjBS468IkVBEqJ15AXydB2PVHEI8+zuTKzjsqFS2vhJL5IqzuS0JfiVxHbOp
jjMTEzw18+nYG8QUFF5BIxbn7VuZD4vgAyossUp0Sb4crrcN7Zl324++0gaaYhOnASgbAhRbGi16
yS/DuYjgBtqj2qxDzWTbzRX/kf02nyhSaNorQeXmw3Oi5bV2hPedO5H/Xxwhx/11BPe0nrkkqyIW
SJq8sD+pLRlHmqHI1+OtnkXviBsm0LelxwFu6WF4TgUVZhiRQLvHOUP6Q4aj3211qkdNscOym11Z
BEefHjJoFy48AkqN3DBFTx7Y90K6mM5jFSqX+khffBLOjr0dtqP49ugFTA4ZRoJ/q59jIcyZ+d+Q
L6dTlK/670I/1nNMOdEDxafLPydnLtrQj0ibynTLx20yFVJS4A9FSqMYxTAPco3WF6/rnL9B5szr
dm6i5FnBP76LkYq2De652vdK+P9leM/rhp/65p1GVXBZMbU5gbALMvbq/NT6maEZoVN7twjYGNtV
mefET4PHnqgKtWRU3ZCULvGAdTv41U6MInm6KbhgLX7ourwyuOjJDEUZKAQep4YtpDxKlR+C93s4
ayooz2agIQjqIpfXRgjOuIXhLrmCWslLkdfuy0jqatl3ar2NMoR69bauUioevNV5oCbF/rKG6xtg
SpbeBcjMxMzTVGbvQUBBGrkYjUxXZi5591pF72FLGQQNmsr9FXTN6NOD2Czjhj5fuN8a/mXXdWOn
N4OHudj2bfqo+R37dK7hrPlzfR6+KEkQptlmv8PeFB8ZeClW/hrNDCW9dCnBmXtaI0+NzuNwx1TY
9PfpqPjxBN0/8iCq0Tq3UQEtsYbgfm0SLHvE2uKFT5PsS5s4wTtVQ9NOhRWQhslE4f9pmptlv5aV
d6BIMQfziW+xx4BOghfqHDiDbPB4AufeemVycNHs6aBZ+XQ+fJLL3AOh2kpC2UblFSiInD8tW/7w
yMFKF8dhKYoc/Z1TyJX4yByxHDftiztQHLU1NL9eLHoABYAxV63QdBi4LmsylAAq/m3dL/2+ag+h
7fr6KR/oR72r80GNaCNsKWdOo0xhA24x/XdRwlIWoYQE26yekCA3QyIEXVqRcVJvOtopxObeKFG1
/4f8sNTkJsSb9X47I5PAPipiO5wWPF0CK5NfiQNEcvQKnB1lB6tTYQ5oMarjAGhAKT96UkHzdKxk
13PCEn7wb+RWhOdIiLTZQavJ7G6yUg0vTq7ys7ARvhnus/3xedOSTQfC+7xKP3/o6Uv+w3+ul13v
3SC1DpqA73Ai57chDlyUTyCCOn3D9CK8yx/plM+Wbo/4CHRq4z1HkxzcMA+4fhzUAywgLY05pgN1
RDuqbZwfGzPQb71a2u8o5fi/YlAttXp0s4qs9USG4bsOOSPwOWui4HaYYzL8ElCCRQEmDgifkVUU
4N+IhwPEJQ0fjdpNMogKOMsa5Cg0WVSfkaVDaDZAiGg3DqkXv8s6wvEBV3kX9P8eFPFNtSeCTWC7
SckkHClpBP0vU7ZKxqXkKSYgkXJMrTBna8/6p3Iy9XhMCpqZbsME31KBbHv1iw7ggfIa54XxMI3v
KljH4Cyk4hhcN0Y3d9UYk7hUacpOsCm0Lyj5GUt6W7d8acsXnXnJiXaWhSY43jSy6INLK1VDcIA4
R1NmDz2iCiqqkcK7aPzEfuMOICEYTkTXIDIjjIEubpGGHHL+yyZeKvTyFD7sbUYlOMpB1S5sLom+
fSrU8BbTGLQ1fdq1H2D5fIVJlUQfmW/yn2rFhbONLOWxyAnMbCIRVq/dqMu3JjR2/E9VS9D9Bt3i
8NQTqTMbdpVbGCc183BciWw3jxLdsrlUeTleeky4PfGoKj7aLr5BCYPf+i/064hn1OsSM6jKCbiD
H0zRfuSXNNtiGtNPK1d57pDD8DHoIzrgRgXyVCgbYV/6FKG+tkGq5IFcdpcfw6aChxrUsOpNOC7m
yQDAsXjz4bDf84Qdo9kSe69bfHacbB8zZuSe19/dakl5gETh8NO8E2xBKZEpxj5f/ptX4urnDuYZ
m2udxBGxtn2SRtv6chPI563U5K63hIYj+ZjLkSuTYqSL4ZBOrfchvCU/5n7QeBcgIImeX1VMtbOr
TXGASOHyDy9C/v0PnoFJlmiKeOIYW97iFRTl3slWWrTm2iFw/JS5y3gUgYsW0ARVobljVdTO/QwH
fu8hFj8tpo7qP8bWNtkJN1L1l5NZgiZyLKJzQUFnfaynoa6PEUFHfaGUDeuFtqDmu6MC8wx+BJPS
0OsYbFun8brDYjyYHwmEWNCySa5sv/pj+6DMDWjMtOn6p9AWWO5E+BICfo3M3lSE/k4wASRsvwD9
hWcW5vCf7HwB2EreY4O1NrsHlG2pgfS5MxHOYi6OSL0UUWwU5cMf0J75dEzI69zSoXFtTlWk2o5i
v0D04o/PnEStZ9V7b4QEwje4BwYmTl8quEYO9Vpb36REcJOWLN79ZEYzHXK9wrA1sXHzc6tDB1Mu
yCH/FU/7RF5mCR2CV4qTzmx8r7wKm4r1ULZ5LuiYvo1UvdfkJx1l5R/EWoSikbp5KKK8Z/F3gsT/
rNcEfHFiIH+0RXTzWMfQfffdgaBGOqUaqCJP1UOYoIz8jA1G7RHbmwlzLAAI7hpaBu6phsGKikXd
j6cmWCXFhZGbk9taZibvQ7dyEwNFmD41B2Gb4Gb3OaMK7as91zABCpisPsDSdeWWfgZqLmY3G363
ROTlI91kYngEhqN1NiTFcBCUliMDd3O9t+RHCRl2ZXyfiEKzkVB/SbKp4EByu8LEf16KOPXulS0Q
uqlBvGVhOMMJ0maDuEHPFc06Ysk0bPAQk3M2jf1LeXX4Rs8u0YpChaSxM5boXzoKWb7Ltl3rXTGm
bHnk5OBf4Q/VtFtyEikNkvu6sVNXDudcU++3LfIWyST1I4230bqyPzjYK3zR1VyeVbBCuVUCes0M
RRzvl7SmwTMdOkyRNGBHoUaqYjLyG1V8x2Qp842CfH9yUSpBPMlvbYn3E/boDHMzncTeeKRz2n+i
YtWttuwaLMQkWG70awpmwMdjQNFrasueWyIToA0jhQ0bIW9/V825CN94ofFqwyncocEW3fMFWcUl
StFF5Z6dHirG526HT6/IsVeLNpV/blukuwnDSTzRiSMuBHvJd8U1ZTSghzfWE/gTrDo/UhALsczY
EwZ7I1xmeeHWcAZsRGVzcOdhyvaum6oKrKrM+kOlOvVoOe4/qza1bzpemSnDaWyv1u/lg/ZYHUD+
FDUIgX+ruUD85GYGQG599Sfa8g40V/q/pZoEDYqdo16rFnKEmdjnD1rAjMRDtOLZLliqe4DdtDyx
fhbtVfirfFdFFXyFPXgYTYHLTfrifHbqctybrVvOMbGPXvGBWEsshhr2abimnpOjLzU10Y8RwHmf
erg90EE2IbscEj1gbAvIlbEKPfCllV/a+EAyBPSk5DWf/AeWDPJjrZ+DykQN3wKV7oSqSF3dklRZ
ne7J8d4MmPZW92LpspwRGefsc5libv6WhgViq+cWbJiBl0kJ39XgtNY63xbEos5NULIORmqEW6jI
gP0VFAol+zEPWKLHaE1edTNkL9U8l59JpVWw0X18M/zXWP8a11tFgz/0/FrZy/rHnehG4PcmH7KI
iRC4vbhIzJ3vdA2TYHfTcfptE9OXu4k6LNQOwOeV4Vy0e117fBmcQLPndMwS6K7WNP7r0qaOPtFi
A402ihvOo4QTnrSr6QvAfi//0OuwUgSDo/PtmgSgw1RSvzaE2b8r7jLpThLCGi0Z7cfsiigHQmgE
EtNGxCM0paow7LXn83fSRvZqK+II8NipoNcIbvGWm2UsSQPpALxCpbeHXkZsD8W6sMpVVJOzQXdR
VB3FYrKXpr9VTVPLwJJI/RKSMsTvOAusA8mIlJPbolINtPAW+0v7xsz7ELk62AuF27m7XQ73xXDB
2o4HQc63YVl+tj4IKBQjP02nIIEq9pxmi7bOc9LB/3w7ycIpQDsWtowQiYbiW5r/VN/Ximqr0D/R
Iox+l2IHc8FDNBTtfmmb5b/OJHB/mmJMSHTXV1ua/zGqh6Tr73UvOdbJ0hm+aJXlAS8ihxq4KLsx
53DaBMU4sxCBgEP846+COxNo7m0/R4NUxc+JprjDDsHH6IbefU+LMP/xiVM3G+vp3OPyHyvuFJnY
9Sh52ki8Om3wFcwFmJFbhZykCppj6+McWDBFAGFaS7h2bMrubDObeDPmQ5gdMgPUtjdenRQbjNqp
fABph3zsV6Ctk09Bsb2rO0MzuzKVJRu8Cnc5h75LVgdOBmWDv1zYQ3xSxGQGEfKw6om/izs0LI9D
MqF7k4jqzhRrwgU2g1jvO5gDcVh0adP3dlioopLrTcDzIrdHlDRTZM+zZX3gnMjPyBAtzzLH4991
DScY9AqnpZJD3S6ti7kU5+xmkpFvWFbWgw7eEmRQchXCpYnHYDlMLZPSwsyY30Nn9AuvZ66bU8PR
IIIJAawpLv6si/pD8y3oxxADrX9uRYHiSH2q9LdKMa5xUola0d2LKImnERWSCs5zGFLsesc6U2dP
vAZzz+rObLil7ahPHsO8BEuA3zTuiZt/W91vKesTVPeklm+Ta2gtlRF41X+5Qk1wcRfRN43s2478
D6gsyTJ7koNXj+5udKthHU4h/aExa0126xdJ03jiKNhzT8S14XKUBckwscVOBljy474CEeq7C5c3
FemLXXhYH0fPUGysswT1FrSTzf885LghV0WFu7i3qMnOnqokjjfMIkV/5GJ3jH6aia2t1V0R8gqG
iBkAztR4jh2pVxKGWOZ3DEvQTVtfEPAlX5RjovYnZUHGf1VAd4r8SO/6J0p4uh7yJPHW5o+7uhz7
fZbJ4lfn11jH+7KkxwY0XpW9f42qgRipWGGutlVUjZT465linAPHJ98BRBw7QoAjnxypzgSIClCH
ZiSe1RAKmeFhmvj66TJKOH4Aakz4ayPzA9ES5VXuxTe+Rvbv5zqLuWwgn9OfQt7+ufODQtZEMmYy
poA8RVtF365DkwyXPHDjz24SGvVeFxPPMW1SfvDQtRPNvqoYnf9xdF7LceNQEP0iVoEgCYKvk4NG
o2RL1gvLsrXMEcxfv4d+3fI6aIbERd/u0/ZGpojGWBsVBMprOGWefvCxmoOWrzrXveSjcn37mHZ5
6n1C3ApWlyUuNhLCzoxBjYRiXZ7bkg9gdWdUMuRDImt0HhKvrm+mWG/muu65486ZKMH52X6shp9Q
ZIfiaWQpnf0XIY+ghcxTttzdBq7waa4ljmr2bVLfSMzzHhElaKznqIMA9wSeqsC7KtrSvRnw5dZ5
wDMAirh0C/dVuY09P0XSRSUT8G0yXNJNV29cnGfNKYTyhBJMVnw6REPqxG9VEanyU4t6duN91tgM
qVAGsXpgaAoeZFwBHRgESCmfS0G75cs61+fJz9kpzpY/xLvRpvQPkINb/+15TLdYV8bhg7MTBFIQ
666AzjBxU93ALCSJlAB5Ds99iZCG9K2d+S8ecRH3O5SbRsCmWp3a3VKp4timNrIRYfjxpXew6W8T
R2Q/0N4ZMKjWIhUSKon9GKZCjpbcKb1jpWNVfwkCe8MbSoaDZIJ3ifVQFnozFb8eH7r46lSh+t9m
cCpYxxSHdsVRLvbSAc+Sjr6zBbMZKyXlGD+LtKyzd+QRi3B9SgGMtVcYMQgk9DpS1UVOXrcQeUZR
QcPuSXtfasTi7DD6JG9iuGnjzk3B7n3kk+7C0wA4kmtoobnLggZrmwYraQR1njRuxD0cHzjLOVTf
mJliZkgkGMXAUmZVf9Xc6ueQB9wA2GEqC2DiQBqrCbxsqxHfwLBr5t6Rx3AaUJ/mREbj+0wiF9hf
lDTRH4JcaXQhBkp+ai0DwdtcxcwiIOHJoUBkiG5seVZvIZflbleBOCk4SWmGGjZEtpzpDKnRs37K
MsG6nnCPd7qtjkI2EqzfWDTEveCswnLZMozglgDmKXUbAC/z7fnZEPtm0WdVHE6SMrbqW6RW7114
qTV3WkKov0hWLEebrQM8MFgScoVdCpdFssiy6AUYQF1+J2WOFXFmASmeue1ipHQpU0oPeAUG9zKz
eQdODCcW6WIZuEbwUtRH0GBdFnEvm7XHW7tS54Lnl0S069hfSSGEeIyG3tr4SVB0HzOIBGqsCDKk
Dl9JwOffmOZMeGGmmqtHWY04dA5zi2GEL27FT/QF8pf07txT4kMFjHE4IRrwiW9x+LLt7+2o0s+G
n7b2Nw5DacfG1cGU4E5LNEEbHBJUkibgTruh1cP3r3UWTP2uzoWayz3ycTfvCuKezhnFZaqfkr5Y
CvNAbYLqn5OxGIJ8y3IadMZmqiO2HoKFBxTYhShE/NqjBNV/CxNiaYMfIcL2ib6GlcyHmRKOqaXZ
WJHr4diFzIZMESVAJcH6JKzjpbbNSmBeeJdIQJnzqU9rItlCed2TC4pQXA2X/5a4tm6bW0Wk/qvv
AL+cI64q7ZdZWke/V5L2y50GfGuu84A589nuLV3CzHCXN/Lmjr0fdTPblyKGFvAh7Tqc7nEPc+TQ
kiYQBl+S5GU6V3PXnnqoQDZcjY5wRhj2JrvpmdnhSicoyZamN3XyOVq1lb0rPVvWf2OyMA2zb+RV
IEEQeRvVpq7uMGSyt90vHl73taBkDaikJvsGuAQlIV3EXjY0dr42chmWRxjWSYHlodSBgzWIwFd+
AhDF7wZOyXw2sL3Z0+QpeqvxuW5y/xC5a/aI2/SMbGJU65sbzU1/GDvPe2WqhucmJH/DrebRkHCj
UWK2MsJ/vhth3STPqkRS+2BQzFdcllM3B4HA44DfjLk/QUap5yPkJrxtXLBdDPYD9+dpE6QOpqcs
awPuPMI0FgLIVJGVhsnneDz86fxaiLSw7q41VPrBtRHGeP1TVZBuGOfK/geWrAxxekW/4jzAoUF+
aPafkzT0xyt5BHkjlgXtA7SKJIKCjsR7KqJeDAuZElHvvuGA8bvjbGsguO68kJcRQ9IEdzp+iBCh
qPjjW8qaS62PkKM2YP3DVbcP5i83iAbuvJXPqzmD/Nrux0GCHXHZGwVcChB3Dy2B4oWA+XoygG/2
rQPwu9Bjj5+0+fyq+N9ITfHmWC6W7MkXGFrBrd+RJTM2uSMr3tOCBxNNhUx+vwurOdG/VMSC7WDD
dPEOU8iSbKdV0K7rn6BOrgayif9VuVRAsahC9ZsvRPpcPHcjtHJrTybY3lm11zWH2pBlBr8Dgvxc
NCHqmQuOqd+M+OTem6Cp/vhtGyR7hWu55Ox2kvp3ONLhMmMWxFnP14g05OQiTiZjjn+mAwW144pV
SOCGoIGPyDBTfYTxzxuNWjPLeeD7yks4KnEj3tRQswwLiauLS+WzY+snK+wOzWDriRhslFiPUhe4
ifquDLojuSQ40q7xG/OsE5xH177v7JiBIbC/uBVk9re2s8p+Hwm5ZhJUKgDPYsa5sy+KDCFJUAbV
PCTjCN4sdJhmbqpI0cw43CdBOMeBigfZ2sZzWc2pv2uU03QX7MPVH8q8cI9JXpEz3jLJy6Zespgo
kBSeB3cMPvlmGpbEffTA0C1nnP86ubF4yZqdxqaAYVctxAtIi4vkZMMNy49cOIhfckOebOudtUWX
fwqQk+o8aiR3HOXoqT9qy8b7HU2mne5ABbxXU5ej2iOsTcVbCPuXnUFRc4SYYWBuVG4U4IDIK0N8
hoQHELAllh65HT8qqzNCUj5fFEPveOY9mzZP3Du4sEcd5ryQiJb/KvKGKzhuKjATIdrojjo+VjE6
i2bnd+91RXnS5ZRyifVXOO8smHc0l2nBPlCPXExNQN5qx+I7lyc4zVl8I+gemueeuGRT7hHfOEXn
vGZX0S9sF/ksLRb7Bd5TdWLJmgPRt2SBejVrvufsACsqdko8fLDxk7EvD5zsZHcIGlQBfxrpn2Nf
8F++FYAW/zT3mgc1VAGQYDbP3OQ4Xck8uQUFPSepHfAKTeMv7p+ut3H8R3UL2auag47OtWbhK+NT
0n7D3DSL5w5Q+ScWRWP2pp2ZQGRY4OvZzE4/2rsc25PG6bJMWFmrJb1X9sANbXZG8ro9y7mCp0Hb
XxiCV79dBZ2SgbpQdr01lhPeBRQMFqQwftujnkdnemSJoMSpx+bS72gasPKbWzYiP+JFF3f2RpF3
jdOaUTfhQvl3nFavKm9rp//IFpPqO6RXZHbUHPLwAmtUyWRvOHSKvk+TryRs+odRVYRL2tQs/jWz
VwMdTBVGQKULCHqZXa11L1WHHo4JJQlhpa35Oe2MyCWJH3FRrP5dr92YPfd2tFz3rVeKXwJ/1PyI
qMCyXhtPcuqRDVeIwpjL6ofJ7qb6kgxtliGKQVKyWNPm6/mTTGjikFxyB/YXip0xYi9wqfA2T3Wg
t8y+YYe3cjS/HVwtPhexlEM2d3L5EXD4E7+meOqd4R5eTx8OsA91VJNf8sUYQELqCBH1KdUZG95l
1A87eNi7JyYeUlDMU47ay8GF9eyUistuy4jU3xxI+/ZDVGFvguoTjsOnJOiwPiKT6d4o68nFa6rI
d7xnded3tCuyuqaxJ7RYFSAkBtmd0MGKl56i/LYAVz+uDXnqGsiA6X1w2MO8lrXyHKZ3aus2PLZ8
cZDlUF4hU0LxwSorw6th4l0ulUrVN7EZuJuq9VJ9xSsaf4dk+OIDRYa2oJKn5FvSpK1wzwRfbe95
LsCJvWf8tYfHfJhkdZlCuTTvgqCaprwIRuw2AZDr7ZJUsSc0HU1sLMAdao6Pa9Ii2RlBoBJYFeIa
whbOq1eWM5qHzqPH71Ey6HtH00v8QBJnOP4uhDvM+ArEQlHkgf4pmsVqhn1lQlXe6cZq7b+DM5bL
behizwGjVPeUMnHp677tZQJt1+PkdR5RS0tu1dnoFrivW3+C3tA3PUN/5TXTfDfJvKYpIPnTxTOJ
pngEnI+CNPsVTHrem9786U4usr2GLJofmoCU9UaVgy9O3HCdFezvJfiqOhcyuJ9E7n9s+pT7EgqI
kKBNQZNxAbKhz35gZREkKsTkTafIV+NbUZIeBO0opWEwLJKDwyySHYm1rpIT8upv1l5ed8+4uVKb
2jF67KCPSnls5tUizQsXbVvTt/EPmE2UQbuy/YgsDAiUnpKHFtfElMNwLrEO9k/FYHn5lSorpBxh
Rw0aU6KkF9zWaTW68TIhRhu1kKNOSQra/1QVQwZKtg4haUJK7PrdWGNT3YE+mqpHjI5Ljnl4CdzX
RA5jfiYviskUvd8xNEMJYSuimUOc+n8ymuzdC0chixt8B+pb6Hr8TmDo5481zQDunkqI9FVhuYzf
UMGr7BDlbhjfNT0aFXMwM5P70yg6VF4z9jdfvW07JmPNWNjWPuTGDumgFFFyt1XL+yIxYoX/p0IF
N8Gmn0+LP6x7HvFFTV/KIGTxdIR53L1UIRPbVlM6Yx80BSH1Cxchgra4epJO40J2bEgPDsLEf4PD
xgpl2V6Wtxoa1MSGLkj1y4ykD5Dc4X2bGdxFUUvxcrLBAsgCiMU4xCYZ2DFYDp/b0wvRwbg6kYIh
39pN3lD/mlE7NcYoIl/LzoxpJ65CGUjr2FMQGWB5rq9yex2IEz8e+h2fwswWAfur/1JY9nqq9o4z
XEiK8qoYncyNT04Kq/ZVzLUCzFpBZoTRDE7trxgZJdgYLKDzXOLn+X6MitF+DWaFAOhiifLuTuHy
7hrxCPuHNJ/QYIXTICzlYa8FcchsRs80MvQubEuIPbj4EVwiCm0f3VuleCVD5Zr9I5p7YXNIeqaI
96OKmN8b10eU6RyyzTsgRELsCmXW41xDymx29kxby4Y9OIS9TVwPxF04pNPlDiHXnaxtb1NP8Fgo
rDP1kd979h4wIM/LyypH8r0qfMj//VDD/0Zw0hQbkirg7FFZNI2nmeWneWgtr7CfpTerFG5A5LNa
UpUAZk+3XvfUA3nJH+SgM3ZupPDVsVzVJHJlJvWnC3+WH1x0kIXNpSON8uLA17eOTpKFB5RZyIEu
P73gW8x2Xe4E6tqIp2VQDxSQEDsxYp3IpsJCoaS6d7rmkzM0lz6ueJmwP09v6AgrGk02PZo+EOlM
7RUWlNUv3+Ayx0GJTlHVK6SXllAcePQgsvCokgRe+djZJn1iiCTpmhTDmHLSku9yD0nt9sUOzkGM
cUjVdffZ68Ct7X2T9OV+HkJmW6yX8MIhxUdVtsviYoreq1Z21nMKCs85EW1DyRUjSf5dglmXzGUG
PpZlncPxLfs0H87jVPfYCROQBZ89QfiGP5+lPaLnsjiBc8gAa2Eg5tVHnHEOqF3aj0s/kRWzgky8
9qMf9J+U36qnXpP2f2WOdONHH1fwZJ/Kgn3wnbmmNx9tg256yjSWQkxwjEbbifCUbHZ5m660BDHO
6W3hojHDuOAucIoHzW1zdAb40oaOKsoi05zMr0voEglEgTyPClj1X9BJTXXsBd/4I83JnAOcKvhx
8KS13i3JC2JcVDJ712auxpm6lyhnvZr0BMGwZgaLvoYuabDjyD87ObN5JC876hF1gIV47PziqfXC
ZxZRLsl2wnPmtakCkMOJ7bI/t7LJ8bin1np+FEvoJK/R+vLeA1jQ2S10YUleVvYzrgntg/iG25x6
R9mBTaMAYNHuEw2V8jNIwqp+qzroGoe+l37wFE5EVDfc8uOOz5yF4iEqwAk8tz1BaYplM4RanQ32
b5bIuEYJLOGCG4FN5Gc9GSe5YWIlypy57qjehikc3Xsucbva7WAtx6CZOMJFY/praU9JvkO1RXae
3JQRnUBm0YHedgYKLHwJ+tih8xbDOeWMGuuFrGCnUGD1r6llalGQhiGlxA72BXvVrDFoKTWjkML6
PxHhdCR+7R3jL/1bG3xp3OUafvLtNuKTArbTETYB6IsJSYJc8kDJEckP5Z/Btir3idcFLFkBkDTZ
N77xmj2OCSP38PXq9qpTRRCUuYyDl+48+qQ2BvAKZcBxQyuAmVZyc1Z5Oc0bY8rHwHKy19QsFU1+
kI0XJn+KFpVt9AGfXBQv6jsEHb4+/dpA9OZ5NJWC0WZzOJ4FjQlMEzZizodCzhu/aY1hU9S2uKj2
rej5JjA0WFFPS6VhBeZ6cZK8YM5QyU+0vYov1tgDn0rxVMUfooa0AV6Rgc43uIHX9MjMPrGHIPRa
cup6aDoS6jCpS69+plWYFxUHQcUR2hJZpfsbhQWa+F7hMK2S44gwhvlhmfy2utm93QePDY0Y4Q3k
H7CzhHQsphh/aMXeh4dfwAjPUvUEKmb2jmyyIeUX4DPY/XuVgNqUNj5gMiT1f/ceS5K/1pVkoIOi
6wgEbmvsi+KnSz2057w3mQWkunbYSkq7QEXbhxnGdpBPvuYgnLHKSTo37KZ/LfDMJ29gJDGI84Jz
ljv0BNYrmzUNj2+XpbLcDa6aIJ5hQ3l3eh5ghp/Mv9PAkNpHlhiQCEa75g7jEdghzmcxWL3B18HV
KtuhcG9i9Ebqk7w6r+0NqgNPVk1I2ux7umGBHjRMZSfk3uBBMHuO7zh1eHWj7xDOh4Ti3DXJoKXB
HOgNCO5YiqFh8coCctUVzjB/8T7xxWspEcsi0YVkJatcwLxYhMX8PhAX999NvK7CY+pNfiqXnPhu
GWOLtZZfMDmgkeMT8KTbdpe6ciYaqKW18L2MGgwkOxw4jrz7tie9YQO1mcZJrnRte8pc+AQPS5Ab
sGZgJfeT2yKE4a3z6e6DK4CbfZlF6e2BBSDKTqyVI4wG6/N/igYjrHMv7OQBiQaxKWkXu3nQadH9
4fTK7SeHxQx1u3ni5P8i1x40a5nRCcc9zybBzBox6Inng9hj7ZiC7fD2EtFn/oLfo9KrYWpnyNKr
FGp8aYd/2QwgrsETR/ZoKa9M4rgjCD016hnIKkzPk1AuHzbPTs7XJhzc/OJjHbC33JCI1HFxjdqT
76cKLZuMRxQ1Jzc2Tts9rfQz7xbqNW4HvbUqvxWWEXG1rLE5VYDf4v+iuZA9kG2yF/Wa9rCHz44C
ddq3cSb3Z+SkDrq9nrwIYshg5+olSgF8JxutrY7ZNJ5WVVnNSPs0+SgTbgwU7NVmXLj82It24i92
U0tbRfWBwCnKQlN7vLOSWOsfpFFcXe6DSaEKlpIx8QuPi5Q/HNfn9rAMfWahqrotzjQwun5BNUAY
091DIVWkfuYhu+xhS2EUAncTFu54H7CbFueJFl7rp93n2G2qfiEnZHzOnGcyQCxEhBqKb1WvJ105
o/bu1YDodOwqGGVs3kone8Z2zDedFT5Z9oGygeWLhk/KWOYpHT+olwyzh7waeZzcMQ79tyDwEufN
5CXYDkAU9hsuDSv4aKq6e8sIq7LUtQpWeUHhsCnrlrQ6RaJGMtWTm5UXmmDxVXFfwhSNKsV+DXVp
sncJvdwdb5zc43ZcNQvpBOYMuhnfMKu1ZbVBwWQNxxaVsMaxGoa2f4KS5PNnZI0rf3kpTWSbjr5P
VAss+9UjXUI5aXSpSZ2AQgP3Sd+zILeKMyTUqr52BdcAds9yrd9ll8X+tWc6gQ5rYU0JWavX2ypY
IrxS7JWrS9ZVg4MLZwZtty9UHQRPfHuY840/NPLoo9mMB8UJAfIzaHo8ALTeCkrsR1l9GWwBWKoU
wfe3Ki1oR6YvHM8MnbhIvLPVizte3mWw0dnY9uyVx/G+KaXgvG1sC7+q4lLJ3jfIcOsULFCX+CDg
RAesPlJV/qjSOP2IDQobOUoLlCXTeAei+4t8vJ19zjVbu/dAj5Bld2VOYbAEQkn5D2F3muXGA3K3
M111YoL6zNsRf/xlGm3zAzDeXND75VoLDQhN5Tl5tY0QhzCE4PZeBLXe0QgLKO4zG+IdnPoajHjg
VhHJzSnmbgcEiUMwZOUzP0dEi5ZfhZcRcBOsuxemApQdsk+x94/z2MMg/cU7MmfygFSxiMcSgQk3
PdNJzk0MLhr2ISqXeHQQdlLng6/xEH1HrD3rbTaS4nlHqLTnM2zXhZbLsDQxruo1usCLsh1/M7cA
P6HbRqYTtYAls9x3wD8h3NdIsAC2HBTQtKH6tQyG75AERbmhJigZ/7Ph2ZT7zhtpUt7gzFkZuEzB
K7OkZa8AsHeJtqlyi+8+KjGipWii/qnEKf0Xtyd5e9ptzJPHzC6fLEkO9b6uJ4cN7aDYBQWG8Ecn
qbwCn4NMkp88nkUKNM2T2FkxFs9jdKLyoMKWNJSGWiwEaDTXkLw6HWeTdfUxXPOgT658TjhxeRRb
JtH90ML0vPLjnfq/Eem56uK6PAbg/CS3B1oNUV/mcJWSOAVjB5gLe1zhGj7VGBls3A5hL7sbK9am
PsUg7Ogklg3SLxmIUF1CXg6svQ2cbaK5lHKT7J31cqTHhfV+0id03LUEU81Dv9bPs0P3XP3A5oaQ
VFLSh7EZvCFtX/BNYoYLkkh+CgdjEf+57BUtbauIuZjFBs1MCPpqdRHWuShO+ZPsYOjZMOUuSwtP
l0C1OONW+YK8rQ9qMvPGO2seRqiiLfJ8yxU607soIlMD4Ljr6r/SIi1xTqwkAI1caCgxWP1Ydp0z
ImCgAfuqkl/KaVFSjpKqluhmNS32JVNIHk00dV6euFMSeam6SXtfTaE6kYENzwICMNy32BlvzFSF
6Ym+LaJONOrxDkAqQUvmOOY6NnYDbsGoJnl4qmoqS5cD1xisF6GByfxkDb4yFIFhlxqCi5tZoyBG
bnI/4Q5NJHh2N05R+AEBGKYCtfHXbB8aB60MMVYjsJr6MmpvbazAdiS7EmDNgtELcxs0rFdVt8i5
uyDk5nqhdc2ZcXpx/5/AibHVj//LMq9I4jvXWIwQW+NSn8wzMlZh8mOCNqW5o/ODlGzi62gJHyNd
EQN/7S03n2aO7AaSwZ0vxPo+s/kUGVdT1L/1uhnUOuBiXobAeLmk9R/xQCb3lndznQf7ZAjXl4Sf
tPTfNhOwMxrE6n46idJ4Aw1DrjN1p5p+ImXtIlJHBQjmtGmWJyYux/qtvLbMOX0AL+UoHVjgMeDU
vj2Bn6SxpzwuWeXwXR65FcS/2aEAKt3MsRzFe9jB14H2WfX4krKhnV9TaMLVQ+I1xNeU9teramHY
13tcYcJ1Ei0zYX15PCcU7xCTxXUFWvtVtdTOs0vqnW7PtdMc+QD0L7+zi+a30hO/I+vNb92u5UOC
vBIYp1LKwxjhVsd4KtAy5tz2HvlSVNxDuw6PLlWKfn3j8PRhXMC0fvHy1ahLSJ7lVbKW7Amv0Ud0
IufBpE36ARYL61wTDvjSUPEXc6dUyq+2MQ6SCyjbJd9STRNSioeJQrO5yZGvuZ73q/rjl6B3tyvX
sdlhDaX7sktYKL3ZmQLRtutpEa/7Lf6wUUDXnHzJDjlw2oCwvr90rJDsNbvlQjABbtDYBBu4now2
9wyGsVefFPSyY80EvTz1fTs8j+xV4r1EDaTSrhUsIao4pqmMTXZkv4WsAVkwLtXiP0Yt3nBA3KM/
YOmzUvlHg9eeTqHIguokaINWB9oKTXmrcSN42FOX7LnA6RbSZblSn+O5JcpTzcJed3+TnfZQvYaG
/VGg3yKTmOTaYwDRz4Vx5vKhyWevfWiGNFbbDFNrvivcOEguSi9ewhpt8f9wLltoa1bolmeRtysB
Kl8xBaHT5G/RYhmmGn75RAZqJW4kO7ijQc09gD1qCHfAQ0mnrwANd+Gq9xfoEwqRm+KdjToPpzds
IJRMkTUQV/sIbfSB4AMx/zAo1e/Ib5ojbJCx/mon27vyXbdaZLHOMTuzkD04cNIOwB1Ini3FjcAD
X6a6nsAktsQoIH+mKU1eoZism9vWU3zGF1XrB+zPfBZYhbs/xDfNV6VTXl3FYrFkk0vgJ2cdA4V/
dEvEoC08Dn1kr8u/WvOtulelku626jRGHjR9aU4gK3vzrRhewNJJHzvwx4DX9SfUV8bBYug4lKgz
B4nBxOrfvTpJ6CsD/cFfcR4H9kmSmRFWsjWp+rty7K74mblS/oLrVp0IEGT189zbrfMVYWTqyDkU
IkS8wnydIWrSVZ+2+yaXc7JTY9J9Rhmnz1E4tf8yclQ+96EiI7IihkdG1yX/VYWeSdFoC895zgCX
8z6vJ1//kglYjF8QNBsWEhZqtKQrqnbwXkcp18DCDsntNX6PaXs0ATTsyAU1xoUcc++/GyhCET7b
hq9o8bcOPcQUMLLji+2K+AVXLwNDo8GJ71fbYHPJPcyUWEfXBX2VreR/otjYKPLGjwmr/wNvLm2L
5LhjjsFM0QbE374EVaS4HSpW8OJr5YiN1AwE1BoJl9dI0K7EpDSLGJ5wdDR3mAnR8JQiZVJsSUNr
b84wC5r4iotnIjG5FC7jJIQYGjIyzDBdt42j1HaeEn54A+ZpiUljN7cQLP6QVR+m18gsdWLzbsh1
+tvM4YTiwJKycAlHednkf652Bo5d4AG6OJfWFNGZGCjfusLP4OEkjU8e4ktKOFgfrOIr6yyRlh1W
2sLonp6+KLaeQwTwk40F+laywPSePALw7bErUkickUY99bQTiTNIfDraiGNhB9RwhEkLZFoh+wRs
oNsWaepkupT7C7hMEOmSlozdnFMFgKYcZePBtwvZHDCq9b84llfQ4Rzz1PWm/6Vlyzd9WuGqD4gr
EXnehbVjcVz82A3OdsiT+JDyMqt+1bVHZFLjzfIeI4waFz9OxAvtXK7cKye3v2eaMPRzlyo+WQFN
dh0VEpZwc+ggNvoE5FbZhbJAjn4eHUlCKDnEoPPedesn5Y3xQ94mH0bgeqKx38fEb30vDLQYbKOI
t7DrFmx0sA/3TdIe/boM/k4+2bddZSty0suydNw/BmV++zVKN25wdsy7FB/JLalD0LNjsKYHfOwc
ByBIjL942lhfqNluaC3Oa84rZhxmNOmBmoVBsq6dxjhrfI6iikmvqtZ3QuRg8caUNd75teaHDtP4
BIPQ1K9+TDwNLD/1NfxUqmxscIiPFPEuDffyTTWA0PfCiU2CsBuXfIll+U+4NbG0egOP7EPketwv
AhVH3Pxav2sYkSBdv/X4FNsLe4UhwH1veSj97NVCVMIQ72ZDF1tM6doe8zQGVA1ixOV63C/c1rCB
pXTWDx2FvduY/VR5KbpIfrXAENoDbrbe3XNkcZVkVIJiyvvOL5lR4kB2ehtkg3Zf0iKABmlCoiU3
auADf+/GNgmRvseiJWBggA6AnJWdPSK1HbacxOoOXq1XrzHbtuoEcK0LvKfOSNe1qXb1YCzu2BL3
UJFdcoFbXg5Re2bColjRNDL8YlvD4LrBUlyYq4PDpFgZzG0fPtrlqhjN8USvFTbdERo9YBcvIK3l
gqG6miXmSgPJAHwkNrRhhfkFCyOWxKrbHLgUZT9s3E7+RRiRjCe3KebXjJ9pwMJtaqVKN60xnX1m
94i/7EROsqbrpRj5nz3mKOKLTHbznka+sL0Bi8nzH1YZccLW2o/t3bQkI13QbGryB4K12LY4VcbJ
fhH9QCaIUrHKRHxiNYrQnZiiE3wHzNFxsFXenAePieuVMDZpjjZMn/jcnOgUuixq9qFhiruhAbrt
yyJ68Kds42veOUQDeVs1kAz0VQVWSm+y063DesF4z2VFRBmKwq4nLxeCuaPTvvkuGIfz7qjh31M0
Trht2TWdo7lw0JlN/BOCzlTc+NozbqrExkulC8NZD52jMOUDcswwPFNRbGubM46/ND0V3FfiDZ4I
WuZBFTf2f1GepOYPsyR7XXa1mcMKUSfiyy+qkLrnAcPpNep8Eu6JGbhnRb4Ef4k2zCT+WYCFcPez
xhrg7yJHRMOLTEjd3xpcn/Mnh279qM3QsMvVpXodrV7fDPrcCYkGn0BGZZN4wOviJdfJgyDzBN1H
pae4HtfEseN1yb7w+Q9CpdGAPsPq7VLg+ITJl8Ldw51QTP5X07FRruiCWs0YysGjgYhPamKTtfAj
qD+k6IOi9YphiVUXdbMl5MotVBT1PXkCRjNFGMmv0h08s8UNKrvr4vuklT2frSUHbs2oWdmEnjjt
WJ8WGZEWOItE/qq+Sxy4DFR5Jq7EdtgMI9pRLxzMVTQwZ0QdSbpTm6CXZnVV0q29ev0YuijGWUlK
y0wThHLIgWxd7ayp3wbZpUg6JPJicOdfgV7NbGmerVWNTUQh5EB1gzjNnGWGKLUk8Kl9j6WII9b7
PrLK+FFWKa07ZYcPCpqbwwtR6MGeXgS+yvIpAQM2/iWmhQsmA1jb/iKMuLaesJfBlTqvngu81fKW
pHVm6PdZoA4TugA4aUwBnq7vWZLOJhyvKNbsGpg96ako4qW1WfBV9PJGNCY8esQsimP9T5sUXhBZ
/YHreUQR+VwiLgvi4f0O/HrQ/XZp6KzIsCdcbSHUjv2aNihtZaHtg4JtnfGJalJx8ln4hofYy5R/
HEJrVsdk0aRdZp7U32suMLqKZh3LArvoPglFsvgAbeX+dQrLL7MNRUOtfOD4FeWNXCX3o3FaYvsb
5+74I8Gqkm35QXGN10pxDgmrD9IH1inmm3GPn7dWhFKrghf6NnLywtBOb1Uvs7RZGLaZ3X6oJGWR
784Coq5X1G8kmkaDJSlmg6VYuADMs7mpwJgKvNfUG9nCoYXpD4xRub4XiSWfSFI3PZ4bASAxgXfY
DYc59n3Oai8oP2DjVM8j4jQTO4iXt2gcMdWitowHt6hwRRYmcNwDCZ3y1BRt2r82gs4v0dlgABYd
j6wu/pWCZjbWEyrKZPMTlYVmRyLPYZE8DN5iXjRfUlJsHAP6UAq0IBgszjLsaNHmqlAlNA3OmC76
cMttn3vPVWH8oC0D1V2zsfI6eaeptEwfMnsNsfsYtthTd3hq+dzB4s6ko5Daj+VE8g0o34i13C0s
l3GR/sphY3uJz/W+wMIE9DZ9pVAHSXS0Y0hnY4tH7piUsHP+QBPFUU/ekXBuggGfXThEXRyVIjA/
E3QESDtU04cEToEAu5zEFavSsHTOlZoI3jpYqLZR3vnW4xrlTY/8OyIIYCAVsP9Di+ZJRz/1/2P/
1FonYZSw9sIXnORb2bAk+EHjUNz+Ei1C/w9lCWiCG56XKgfvnusqCp8Rr/CtQu8pPc7NfLJ7GFiZ
if6b+Tr4ehfTNeFED2gj7vhIlA5hB2d/CfeS4J26ijSBuoP17H/OzmQ5bmTLtr9y7Y6f2wMcfdm7
NYi+YU8GKWoCoyQKfeNw9F//VmTVIDNMlMw4VVoiGAi44/g5e68N/P+B6Wwal3uGw3l9E6Jf6B9p
rLQN8cP1uagDDTtaR9tnAItuTjFw3eO1p55ASGyKG6InRHd2t5u5zSWhpk0rP+6N/m5Q4A3fHdmB
5eZnN9E7anPibYlv3RVT98AOazRq4baNTNA/+ux+dw4BEZqiDKnYd1PVoZqetD9hzl/0tVQulRJF
/0lEcZw8RLi3qa1pWCPuAAvixFf4P4vx0EKUg5KL+iAZ0MvbeTgty9GRMy3EvjSuqIyZooIh85rd
zFx5emDOTu6qsiCBLQdiP8AoQ1nMBrSPcjKAmSSISYzQwW6Jxmx0N+eLwrJzg8F5MI0EvWoHwMO5
moiUkl8tWU8vSd6a2Y7iLyVGgIOgUx1nt2niY1uDjCBQoajLI74lCG6m7MbhZ0asebmCR0NfxJ5p
zBRoFc9qt7Mdo5tz+hpQhqiwjcBHzhdZA5qrTjXuQQUBZyPPKSZ1jY0lbXiBUKAgHWyA1jFZrs8Z
gGHQ3MdouTEfZUW0qfDmIocjkfrsf2qtPPgiSdCxSraombqgMeNw50+l8SXx7bwkOxki4rM958PV
CDJKnhsETvPuwCLi+2HfZqzjGFjKQW/KaIPrDm7FwhtZ17j10++8pL3cO/sivB4LDU14pim2JJQd
laXlpx7qV/au8L6MJ69dmyKzs4w4muacLacM03thvzU35VjX3U0ZVJxULEugdoVzhPGbvHdGkLSd
zkQqI8e5AdGaKgavJS2bocasRyAzOTXAioX5tYjPztq8xD0NfHSMiWErSU4HMBQUztXQnOE8EWdU
xskhnaUtTAgzeOR2AjGpJ58gX13YfrOyEqZ86272kY0XIK/FosDmoWEN0SrZiIJDB6hh4xHCK6L/
rBmNaRPhjQ22E2aPaKNcKqcNzR/jLWJWhJkVRd3RjNIKg5Rv4gP2e8N+4eVnSooT0pVNCmMMQHyQ
MkLFQGocVXPnYrh8n3M9WNDOGXddRw7dxJukB9G4Ch2GZosUgW8Ajco21S6v+/RMHyK2cSGlpd95
TJ3kAUrsrL5kPafWHQQFZE1YqljRNI9p9uOEUfZ2cNKayqKynBpkLCp2wC1QIxILv79fBndaN2a+
Rdogi9uBYE3n2SCWQ/F2z5g3A/oQPqNkhgSRelY6aVAxtrZHH4y5CebqTCK16xJP5oe5RRm9yU1K
lwcZDIiMYtCg6kr3LhxBKaB3HCzEvuo4x4Yp17HN2+CdNnNrOBAw69n5MTFAiO9p9tnsZ3SHAaZk
ddJvAJJ4DWZG7jjcpGoiBBffR3wgVYWqZXI0lH06fmwWnRGUvGfjJqW56/KtNtlc0Dhgw1PhDbob
3r/MmCZ9hXoJayW8rjHBANBQkKHSIcw+BJ5lEK8A5ZlGQY6+EVBSBzE20B0vlzmOUAMpy/DeOkrw
+ox+A0jiMVFfIHBW2VFCIeLs05y1ABWcOXVIEoLXrgwnhT/S4d0m3b4Z+K9sIUwCVMDxeZU1uWct
o8Zq5cbQFiGXcLZnlKeFpNOBs/MsQYD1YtCa+UaEMisJrLvzLIV0bqY5516RckEHCsqL0T5T8nLa
VpEPzAejWd9uzySF19A243eeLEpJHwn9m7TS4cFvKh4O1XkolugME7w+0O/gRYweUyw62LPZMlMj
J1jEZkhKQJ//daQ8Y3KKxEBMVCHf58tKh0fCIPeHjepMAF/EoPW+Q2VkxJLBXfuS0w4QSDnTjMaD
Qz9raddV89XXKj0wZ4vFCvaaS8ArKO2I5kI4KWaDUH/ox074aVYQ2WiZucaMxJHGfeS/RL6rDx0O
1ukYQfP9jkAe53QSWhnvN0XQ2FnRh4dCS9LPVkjp6a8O4CTvQxPsxRpNWl2vokxywCpGUDULQna9
pwSJrb9CXYVDL5RafOUL+icZQChA7strC/VSosojFj7keyhQoVsgduIvzFpBg9V09HMxOKjx0MSA
LIYs634zjELbWKdoidv7ILf4aZBxFcWhIQwWaINZQ/HBKEo0Bokl53MxlOiFHgCa0glC937gjEwl
X4WkmG7AUCP9NcIp8m4yC2jEEqIomVsgdvOjhDWg93D5OfUTVtP3sHKRQ2LuDA4UnrxbQyEwCRq+
TSGrBkSMC6YCmmi2JjOYQXB1gudTRUuOLe6+NkbKJC3r4Ar0oXwRXY0h0KNisu8MyVh9Zcg6du7d
HigJ+LYztmRKMCFg5zxnHMF/Hq9gV+TYUVoUPK41YfmjLsvuwiEBLYK4wUZ4jXt0DTiGr6EnbJwr
jibTeBW1QAbOE9WJcdZZyKdkzkGJZo+9JqtvgKBOulW79xE6Exvf9RCeMOpQZCtDsH7sNKNCDkdF
alyIJOxbVEpxZJ1gwEep7N675sh5sFIJqu2EWFmadeVQ2ne8digaXQS+HiDKGjeHLk2nXfD863jf
xI6IjlOgSc7JBgYXVzHCIpgXqMuiJS188+uEU2Kl6RbSGW5SDHL+eLb1sMNjvJuYNtinLhH1cMqS
AIZaGiDyLQgz3GP2PFcdxFNQRqJzYgclprSCfggJ6XuGQLBYzn1ln3SUBvLVK7FIHH3GcY90B7JN
GaS8dn0fQOAis9LC3qvAgEgg0e7y60YBYuVwroaH1JZ09A0dm+tpGpuRux/CLQPVgTcGVeQ4vrTq
TCYMa2ZUyJRm7W5twm0o7jDS4+sYB+0s6Snn/Mo6P/uFQFrdlxHyuY0aGvA0NgERFgsrD0nNgGaD
I3iT0kXwX+gJEUQALAHCsRbYUVYMEJ0daoka8XJsq0dsULzIJTcqe+wmlLf/SyQOBzX/DLEckKHW
dRnJ0oxitl01I4RPA5TaB7Ig9S7L/3LY2SQHoMWukdHhCXJbdhCSKvfk7eE7FAw1iCR2iZe9iQDL
KQ6QaXsYEBlwAshM/y5n9tCCz3CtV2Va0U3odfGTqT2N3M2CSXF2NHYjE/oq/aZsRUyuM4rCX2Dk
aNjCRzOoSkbKmXvrt7NZLxrFLGAfahHcIeggOSangnkcIoA2y673hE/0Cm8PCqYw2OI/xT9OZE7J
yQgHGaKOckJm67mBOTzMdBshoLQdYHqvac0R7I/tI0rduWGOmMrLVHMVoCvrbuU0cnPgQCRrT6JD
2nS0dO0bXIO92EhtJiPx72mP1MgGmE1MViu/Yp0ZQtrSuZcu62o8rx8wBmT9Ev41oOCmD79xLOrK
Op2Y2IKg4VFRbj2+OUR+EImTJ6gkghz3O+nUfS4wDtoMOv4nohwsFq6bkBC7dAEIynzWDZH2fVEg
RcF4aBkQfa1SAzLqayLvyKH4Efmd6PZV7559bM3IOGSsHKrpCswNFWPVUwKm+G3YlJOgYMsRUBom
3npHqyw5SyLtEe0qoBc/733G9e/N2CHvrVum4ZsxTUx3aeFievGmHjYKMHqz+hHUaUmXlVRZ78XD
QcIV+ZFo4EHvC2OofwBH90VqG+T3daIKNnJyVIeWK0FjuAxxruuDiNua1xKYpxZ1KMZevBhF6NhI
My3tkfUikwaOb8aJk14kQzmzPk0hoD3EKuj67kSGi+LbaE5B/pYQxUe/lQbtOXAh1rHaF4ja5SH3
Rc+0VJOGkd3q2jpb0McYkMVhjLxWZiu03S4dF2u28m0C+5k4UY39XqMB5MGho89IL+M0mx1wVIIB
KOoh4VYSIU6wUUSK6rzTTdrU0I1IEhru4DAgznCMsy9uYoMctvAc8yfYdchAfC0QLtlTb7OWEU/E
h4S+/0j6UEMfwaBQHa+qjrp0XaEAkw921iLeon3J9N1mc3oucKtidEodl2m763T5Y0nTvXgSxAmM
X11Mpi+VQoPGA0clPgnyLRBVpp36rkpjtHhnJk1k0pUiq5jNbIZV8LNQQztAFZ5yhGF7t7Z7MkD5
aZrmpQtnw/UX52Dj2lh62OSNJZw3nzq76XpGyGgdwM8CG4hOYdtrk76NpebswLNg3RZRObTNNRZT
ni/XYXuhtlGDj/Sc0XVEwB01CaTzskKVuipgmW4MZI7PKOsIU2q0VPvUpreUYyCNcusps4Vdfq2C
gMxdoJjpVRW7goGrwlMkLeUeOl+OZrGzLQ2zn+wemkXrqPTmaG/VowBoWaVW8aZsQ3kbjrxB8g3t
FL1nQt2t+qF0Wjs65exWw2veePRFmJa3LrjRFvGdc4pzGD5w/87Fqt8ZfH6oOM7+pCkW2Jqaoq1p
cKiZoejPrucQAUJBI0oEmGHZM5zFpM+U+9g1WN14U/cwkGkfB/EEgduXLfkLXlt86VKYJ0eeolEn
K+lWRGot/ZzS9cAg/NxtjByTZA2VByZhM0FEwz8xyUG+7cbOB7vTdWo4oZDIxYTQn+dHLNGhpGez
DcQmv9tltFkm5htO5RKtNTc+21NvTFi6BjyU+pnhQiVOXuF7xUMHLMDCrCPbKGO6g7CDVmoEpUVi
iAoRQ6e4oe8613YDUow4E1TjnnnakBhI3XRSv4KPo9eP9qjKjAdRF2bjLCq/aMTrHDWmK5ezO0UY
MYjFQfjPgqlKa0OqmFM2K6mlX94Lkigq+AMm2VwYbXIRslhzeO7M5kKPzuh6xpGhpg2xNpEvrmbp
839NPjx4e5WHpVOgu0L7PDqLFqeEkazi2Elf08KYIfpwZn+M0jiZUEC11atiaCGtK9JTffNQ1CYZ
PiXP6lUWo6pdGJzKTNSpHoZRoCjQZhdaBZnacrLrq2AdJzMTy6WpJBaAdW2hk7tvGyT8N3TYW6KO
cCQN/XcglNb0vXTJQ72icpmDn9KH9rpsyUxojjUHTgOfDfvuIcFLBPTVo6zgscHdeFWgWq1vNBkq
zWZQzsCYT9fqIbB7QrM1HDEPu04Jf3AJ2HHCOJQgVj+ZYdP8xOcd2/ejTGdkm9qY8tsQDUe9tCNX
pJhziHbcxXRvSTOfh+JKlKL4QXqSzrdE3hrwcPH7Ejs70Ji66xHSR7tR8RYpl6mEyHrjaLp9is5x
Ect61dqueCMT2iTnpuEWPpJnTrG2RNGIat7HEAyuF8m1v0lYjOk35mpOfk1byMCuR0+ciqCIUkLF
6WkD+iRliyFKo8Pxnci7HH99Tsk0y0VqkWCCOLKXBDLbEY3CJTOl5mQk48Az2POKoEPFJPIm8xsI
Kx6uCmuPzXPiJx9IbKKQ0kHzsy/S8T6zmAp7jJlNv1sz0A0C8ibITApvcQs13lcMcwqgXejnb8QA
hZoWdiSC4ZEwe8ZIS6TU07Box6Z3QVHzcy2CHt37le3NoboZJoZ2V31XWJAkYcx77wljN+upHqlT
UJ+GkDiCFMtLsAyEp9AoRo57GzR95QEsGwUZF0FbA04zHWPb6qAiSWuM6d40CeHQ52liLSnKl/hi
mOZkUSYQgUgSeRYeDE4kRmlsH+qh9L+FeEnTpdkYPSo1bSJRThNhr1DxBF/KWWLbQOQUOgufjuew
Rb5HFKvhCPsJVJH/iHWgpbPOy7o27OGtBvYbr2ZyIeB9dG5mH3pUYooOHHs17/sK+SfmWPnErjBd
W/4AcTAFp0s6cQH1BktP2l0z7yleaUaLCHCDwrIAprP4iVpgOlbK7zcJ556XLkqqO0K6nU1PLXBt
Is+9EW4ePIfOML52HJYsiP0QE2grZcnVSE/4zWd7g6sfGpG/E9KucGiTjUiPTESGR/ULL2M5D037
zStr/0zQ9OkpceSpN6w5sttyBsPv8MWarzJXlrv0kjh7OIsWHsnclY/ovkbMYElkHEA28UJDPcCh
qmqjm7zUxARbGgE750kQP8mASGEgBOGnrD3rCGclx/XWRIDC9dT8xCo6HinvCWGZNUkKVD/l+C7M
LnLXdkGDE3IEzp4nYrqDCdMQOhGuzBrBxVOmBY+9FdNZOWt7OYmXJAlwL/napx49C5AYy1FfzdhR
pyKC20Fd40TXbYgdfDeWo1WuKRIzAtm6CMqqCJhA95kcbnFHM370lVstC5E7xs3cJMAxFiWSlfk0
UZjJZNmruYHmrQFELVXsBj+cGgvCKmaHO+a5ot1YNSjKlnkNwLTwHUSUletwMGVEN6SvQ1/br/Hg
18fCIgVj2QReXe9GbDmERgB/2Zt1bZTLDGEZrJvzmBMNZe3ugtQY3A3pOpn3Esuu2CHg5E0P58z7
GRFoxsE0g7W+Yh4T9Qyi+nm4c6XIMdlHvb2HFxSNIDCd0liUNNp5sQKf8/CwmSMuwEIO3rl7pF2S
NGScrCFTFHi+Qr+6qgtjspY0Egp7FeSlo/bMA/CoYAWjbVxOClYgPs7cZCAa+vMqoEeXL/s0M69J
nh9XHvhJtj839/V+RqL3tQft4qxIbGfDqRov1DizhvhpwA+VrzpmsNXJc3vETZ3mM7/P5yguZKmZ
598hj7T7FZnynr1z89QXa5HpltF5iqP5rDAi94MIGxuKNknUFpbCItJVaG2V7/XFkSrCtNEoidzn
BOJNGdf6a4Bhm0X+hek8sIahLGBaGxpngCVsfRqc3A0WfusaPywQQ28iNQUIkchy3uDEdnBpZiSI
TEjz4tXzTcTIuAZxOfaIUL0FUoQCLyjQHQKwu1rdO05L+6oqOwbFgfQPY4My/BBmaD7XgWNT36QS
9dUa8ELLzNdEucYkTAn7NqsH+U0Pblte4bbRyalSrXg1hVlXB9cZixuOV4zoMQiTSwSsw0bAxfmM
tLhqIjmmaS1yrQkNECeUNc33SVKWE0ArjOhKNj474CjUmFBeoV1F1SOKN0NlQUYpy8kOyCVzVLVO
Cs7na0ayxck3Y8VyJMToyhvrMeJQEbNPt0PiekQ053CYXayh97rr4kOVcYBbiTZIT0gZmpPDye1g
cBoadgFBSniL0ECEgBFrI34KSlzR33F5lON1GTE2o6nrZOFqlHOOsCiOJM9M1NYIfmL05uZVGlhp
fWprsxivsb5W+ilLKwtfch3Xfr5gpKsqNIrw1LeU6qTYNgB55LEDG5LTXMmz8g3xVCaeBvy7460N
JqjG540tcwkPgCxBPyhb9kow4gUNvbE0ghSOe2rMKzZn7j9svGq4Soy4yNdmnFeCyY9jIBkQowiv
yRAQ9jZB/Al3M5mAZpGSSQOvZHjj7c/nz+Y1xZcS2NhR7bDYZ8CUoY0ZuDiXA9gInh1+p/6auJ5E
vg5YHvW4hOaTOETOos94MUx6aqu6AFb8JGbOLM8B/nTGsNkQeq/cGGXTLCLCY2cFYzSdGHoFw0Yz
QIObhWpcbnEop3hyI8rqaxwtpbebB6qN5VD1Dlsw1QleDa/y0nCj7Ta1t90YCP+EdRuh8II2+5AS
BRs6L6Q5mUTZ8GryVulAuxLnMqGT0J2iIIsXOWIsoi09XPxUkIGEAUHe+Goyxii5Cmg9lWuJY6La
ke+p8zvPc32uMFTKs+5pWE9I1WQGaOC1lp5S9AGmalxSnlTlKddd3h3Y7YriLQ4rYW/SIpWNs0Kq
k+I3C42quc3x9cm70TOn7rqv4qq4xYLgzcx40omRIYeBABWFoYJDmzNbeplM0LBrRgikVrPao2lD
/q8sn5ApygnKJ2/sk0QwG0/LwraJq6fYyhnfugkiMt5bpY05FNfqKcd75LybbVx6d2dQ2bSe5prb
tCrBZ9sIjia0pyunj5W3ZhZS5KjcIuac6xEm1xmS0qj7mNXL8IltiCoRwflPl3Cddi2GuKYOMBzv
6zh6xaPDYCfd5J7f9asuyRDpuW5MM9EZwMTSDZxQdIxVoL7MhevRjLI9jaEqGzpSM+i/wpuGx52t
gsFrwhsVB/aNSjlmrAslpm+kbVgUE2nXYllyR1zxKzJGM2wyzPYWA/s04lIZyOcGhyku9IJyEJMF
zXs6T/i1loY1Jbc1peFZ+hLrF4MkGhq/zGWONS+inka9qX9Yw2AOwLLTFgR8Euh+Z0gG3OAFIpKu
vZoIP0B2jBPAYVZsNSwfZqbGGLiosqaApusw1ANZQVGTMUQjVYSeMwOxalcHJEMCDqGtiHsE5NG6
LZKgWU85Ebd7cMCU4DHzvXDZCBo+68BzFGpIi0nbkWg4hfqRzj1B5MV5FEkp7S2Zb/f+Qlt5Em2g
2+Hkd1BZEd11Puku+E1tf6MdryEGueYVsQCwKl+8kL7M2kKV8xXC/fAzCjtEibBSCEPQvuIlLFM7
tw48Z9VLn+TTlo62261r7Kjpeta5Ye/Yuwy0Upykbs0qhNE8T6mcQeyFzbNnN3p6Vggee/LWxTB9
T4aUgh+4JDAa7uww7ggciW/Aw5j1A8cpaOL+pCZrz2sjspjm+PBIGMvqqpMLFN5quEG2Kaud6wDK
gY9HEssmHAJKRdUUEotNo0VynQh8FEsm7WWwi0UzVdjTasIgF37S+/ERuHyKwKHrqhjlgh19w/lv
S4iyQ3xMBzCWNzMpmvN1MHStewscce5gaALyWTlCuG8ejNpo4TQJVY5ZqTzbZRPzrLUH5+D8L0lz
kyKWPrC4uq9RgLuPJ77PvtRR5se3+P+DbE9WXTNvCuV4DzB8hnFNLhK2IHbJoTrNNEuREGEwzrCX
s4NwInRHJG6kofJDOKl4cUHx1UfcwmF5dIskHbkjaAXQYbctzb+gDF3QWapbz1yGXA0ovmLVCSg1
J1diCQfjhEZ/wy/WzCcO9YFckU1R1jxIanpDPkUMpVvFJrR5mPvFXd81Tn2VDu6QXjV+RhTijAuz
Wgdz2cHOpLL9DkYK0X1ZdM3b7NRDvw4Jde75YknBYputEkd6P08bt41tb91MPgibnCRQ68lyoKX8
MGsDGSyD1XS4m8kpmVait616qxqaWFs/5621YL/syFuZLN9fVbIYPJrSfUmmecWOsiGgo37MJtn+
xPMNGhC/n3sbKvRI6N86ZPWDC5t/nyLpGXbCF0m86mmudj8Kmu0A5mOm4ZBKhibcWrS8zRWaeqDs
+eQFT1EnUG5KOBz5oS9EW+4tw22MFbNk0W9QZNEmdJy4qq8KB5O4Q3qgT00PNQb9ZXhTDRJPNQTw
d7PmJKzgiN1YDL+3k19U3ZtTdDmCk97/6tfkjTalVFtHl+LUW8pHsAJn/SFPpvrWIQSDNQ/+bs2S
GLdl4FXvLVm5ZwiaiSAvD0NB5e/J+5qWwZtmH9zMSM0PjtHX1R01hHljh8Kzt5aXcXazIGa+F00c
IL+b9QGHtgsRUY6rhonsI1ua3CaxMIs11nx3DSm32AJamO7r3rDwkZXw+SztfqN51z/WMZnte7xZ
zveJHfkYmKPYqzacv4JYBfFa+Z5aYm2iXamJq9ylDTCkjdGNtsMbxPCsVV3G+rGKR/egNR7rZVb3
CFETps73AjqLBdQ0dbfoopJ1aRINCn/b3ZAQgbymCPoDmtbO4MReu8kN9Ocu2ZfS9ngaCFdcdgKU
X50m4T7W80TqJZK/BXba5EuTpvBch9riBC0StN4LaOZo5h1txSgwWDw9qarMfWm8tsMLyOJYkSAb
40EXrimHXaWc5iGMLCYMQAxBY9AgIKBP4YW6Hom8UPUCz2v3g8QwD4q0BtMPcsHQ14LGgl45DCiw
DKfZRMinKmcKPD05uImAmXQbPKoTpHHLvKXfH1zFGbZn3IPzqzdM1om0VRQPnDZtqJI4Vo7c4zjZ
k4CX4sRjusi2KriWoaTxOmLmNHZwE8/1EW3AlrFbX0EEaDOIRjyIkd6B3JmHq6m00moJjQbXBhhX
pk17Y0zplVAwFvm2dQvrDlgJMNM+V1tz0M0RDJ21NUBb3/oAuZ4zRT4HeSDNhqpfP0R52eitnwTA
LRoOb+zCvt02R5khyaWpgtxiYSW+YFJSwQFYEQY10YiIGkeuSMUDn1WbtjugcMbT8BzlQLKVGorH
atLymjZfgzkcjM3zMKuKmDHlMyf0kTKbjE3cvqx2PgYtMqyJCQawCd2ECPZeK0rDcqh5eYcBMHqC
fPkJUcMwHibyI1xH9Zxed+fmD28BGkyKuwZUK9PGPfjfcdfU5vCFqSswwDk03hLyI/ahPTk7fE3l
HutQOq29CGPaashnke1tCufiq1DgGTdWmQ3oLgn3tJdGHTTgWjn5ZUtUd2a6jlImaTsE8oQ5pX4B
C58eY2H6LkjLssGA2yeWICFVDRW/dsvJjszJedwmTdZrhNjJHB7xGMzBKfDJV3pS7LeUBo4mA3NK
/TC/AlXfEdbCYJ7mniAgxvB8Z2X6dfIt5dk8elFr0yJwAVs3lnOHgmukOOPf6qrPkXkqExdzrVJa
lF33YzBZqEHZqGlnuecpcwMQglhTnI6c+sdwJlwayfO2b2b8szUxWuEtQYtluwIVlN3A8kpvyaML
JlRmSXPo2/ER3kxq3xh5iiGE9gR6JJJLEihPoIpWqU281KYFyAsIgYbIAOJO9PqAzM7UHKlsyBg3
SV3OLFWL0U4CR5exb3eaBFMpXggmvMBkmwIxMQnwCwjsjfHxUxaFt+jCZzGuBALLbjtbIuN0KJw6
KJ5QfppJuyq04fh6A42QdFR8e+hUhra68zT2lKEUCoAkqYigwdZFyzm4XSXmLBwbZpi2a70SHNW7
6oo44jk/EWIs6pdp0D1/Vd1Kezw4pmY4um+Ux+Rn5YMDad4QPPY49CoSihkwDBEeMhY5pu9o5dDM
Pj9yrtcyuwLsOC1FYAcPPika1AUAI8R0cHlnZ+9dW9sMm3xtNDajUh3P7jrBciLvpOkIY//vf/3f
//5/38f/it5p/UFgq8p/lV1xh4y31f/5t/3vf9X/86/7H//5tyDxgD4sxgCLf//+9pBwUv7Pv83/
4zbIWtHyq3fUEWiG4gntjslE+XNXlxdXR9wyI9up6OcSz4UckCFhUM3oMD93ffOf1/c5W8/Ebpbv
iD0ImYngmlYchT53ceOfF1dG0IRm3E4HYGLYwhLxrBpG/L+/uMNFfnHfZfDPi5PzM6dRK0vMUHa2
NKiCgQbk36GX2H/4hA9+Wen/8xN4c1VZPtvqfcxaeHFz9tCQlbH7/Z//0cW9f148Mn1PV6oHMD6y
1XZBUG7PKVyf+1ml+8+rd92AEQj6wTsR6+W3MS2Rs1gdx4DP/fHn3+Rvz/yQuuRnUza8o/w9dfgY
jxrLz+cWlDzfsb9dfBqZz1tybN89KwFqgclrG7SN+OSduViuNOvbCG2/ep9M532gF6iS4vX3d+X8
0/3qiZT//MMVTmfsKwEuoqh67ez6EBnxThv9vVfVdxlxO5/7mIsla5SIKXyrUO80OIjVie0XlOFf
qM/jhZ3195yY1r//oI8e0cvly7lwBCsJLisJkh+QftA21f2ZJ/Wp65sXKxioROSRRu5vMqvh/eK0
xsbi3fHJq1+sXlk0XeBNHsZiqtljo/Piuoptc/W5v/1i+Y4JKZlO5+TvgTGTjta7Ha0eg5f70+eu
f7mAM8/ogUo077y94uK6YBqhjzFisvvPXf9iBYdz7XNCCr1NEqOL5fDbbUVu/Pz9xT9YCObFCh7c
uQdRNcmjW3pPRZJjLyShIGu+cWpb1oOx/f3HfPB8mhdLOYVdBbNA6Pccd0eyGAL0cRypgRd/8hG6
WNA+KjYkA2o6TJP9Thf0h4l7/w/XNs+r6Be7hXmxjCuvR9fp8Nc76MlgfhrfstQj1KbFlOU7znxM
WzffMujuB87VVhp9/dxdu1jVZj6GXuQ46j3whNyEtnD2XdOdfn/x8+P5iy9lXCxpAN6zFxRu9p5g
5/zLBgYCTskjMoxbkwH05vcfc35Kf/Uxl2sbWQkmuoTXW1HZa1nY78qZ0pWm7/2Hn+ejT7hY32i8
27HNevZyX1cpSj8xHoIZqRGe7bq7/f3X+Ou3/tX3uFjl6TQ7pRXZNNh6g1fctubY6J+YCVTul6Ae
62zTQ8qL5xcg8S4bDAfBUObUOXWDDjOqIcfkD6MQIzX47/+kj773+d//9vKVY5R5bkImRYTJD2lQ
gAO900vR/2lj++gJudgbAsV5HJRT9p6hs2GgwZwxD6FB+TL5Qi4H2YrZVA5/2EU/+jYXO4Qit01i
v8GKqpsE0lDwI0pFtYjd8vn3t+uDLci43CGm0bV8ApffQU2ZyzTpozXU2T/UEx/dqosdoijjtqPA
0u+a2TVJeSLGEUTzYwQOi/2XGQLO/W+f+yIXu4IfoamkkTAdsC6SlZ7GPF7VcPrMxb3gYldAHQqk
0+rbd9HQN0VI50bFhrmkFuvPfcDFfqBoacrJLPmdaz0shnA40Rwr/7AV/Ppt5gUXW4Hscn/M6Ugf
gc3uJxMSqUmvJnafSAi8G/1I/eFzfv2wesHFZpAMrunUtg42fkSKOfy7FgYLdnWEOD9+f5s++oTz
v/9tcWOHggtROcEZanijTPAjWqdPREDkf/gKv14OXnD+9799wJRZoBhQZBLkVz3rueg/f5r0govF
XI0QXl2Pvz6ia7wl60yTA5f86Tj50Z8u//mnQ99VjDbRBOl0bPAq2YzWKxLKf3/nf72UveBiKWfC
ZdQCR2qT1SU2V5lYVO52jElhLLqN2f1py/joWb1YxkXFxBRy7nTEZhsyA5EDecPYhF+0G8Atnawp
GhcMw6fvn/pe/sXKhr84qbDzCP/tZHUs4NYS6JaK8KtR9Nbt3Lv1Hx7dD34e/3KFE34zMSQzj5Kj
SOgyaSxbEld+/y0+uvjFCteuaQdFR7MPBTUWu658RpB397lrX6xqGBfgWSYz3ADAkbsQneK2j+a3
31/8gwXtXyzoLCKvNYZgebD7El8HHUNxHMoGW4eVe8X77z/ko7tz/ve/L2qUCGMQuRzTZpP03yQt
l8gX/3TvP/oKF6t60ozBMToQowXHZuGbznGisNuI2Hn43J9/sbBD06iGEIclfpiMIgtzHo3ql1E5
HfPz33/EB6vbv1jdyGDJZewJskDsLte+kyZrErl6LBV5uLBGO//DLvLRL3GxutFME+3XSoyHDV1Y
heV548TBn460H/wS3uVaHoTpWQDsjlUqfyYRo0fDtdf5mDfL39+mjz7gYg0bdgw8XaUT7kHYIXbv
PAyEqSH9/Vw15nkX6zgRoL8YMdrHsBFAHnvfXEVN8Yet7qO//mIhY1ghtCK1iInwUNMsVDkhQCSM
koFLWKx+f4c++IG982f/bakJnOFtXgd8BpCsu54xwQLnnP7D/f/gMfUuFjITIMbwjoq2ACjvzqrF
cyFDONsa8Ozmc1/gYjUX6LQh4bRi4yc2zFap0JsvA6uTf/gKH92gi8VMAAUkYZy+0PvIkCl95yF2
/1iAffDy9C6WcRgJLDaj0V0BjK+v3crGApWfHyS7uY5CjXU/9/jUz92pi7VsyAQYUDyR54UamRhF
/I+LQjbfPnV192ItGyRRE5Fbc/Xs/zP3Zdutakm2v1Ij38lL34xRVQ+LThLqJcuyXhi2ZQECBKKH
r79zOTMrvTlG3NLTPWc33hKsJlZErC5iTmBWTwW/8fSm9MqRYRiwBblnySrAdROQjoE2A6wuVo07
LLS9kMATweTmcz3o2TKSh0H3mYmCQ4M/CNiZef3WjW1Ihtrfs2UgowC1H2CCFhJ7ihD5d3cgGKr1
LeKWLPL76pExHqqGfv7DnJGUKyH7DUhIQN1cuYp/I7XqkVRMR84P6Gj+9fhAkXsGLbuu74F5F6Nc
I1KKgFUDR8BF+15eM2Ssi1sqMPAyGUznTx6PCk8N7bcqewZe14kAYguvc3gX+JdIjkBYA1gX4dgZ
nXEDZOeB9NJTcZLht5+A0gS8a14i2noGTExOtBLsbdhdyWms8CW4CjJzK3D7tiv2m/YZ6wyEEANW
AEtkwJADfiPuENyDoLL7vTGiqPajRYXAKO65+VTueRMgBeDsJfRd7LigwWApUA0YzXVEVkOj33Mn
SZRFAvJoA1CZ3BOa566IAUBl78CMinRE9dz4y+NBGXCKcs+VuMi4bQLEA1plouxzT57e+WL3uOgB
lyj1/EgsAatSZT3PRk6laOZR4OMcVwHU7jW66XGGTZKQdOGIVxnoh9TzKp6A7QNIszTw2keyjWyG
ZA9Iznr7uCtDpfccSoAgUKkB0LnVJhSVCmAy4LFsXh4XPjDWUs+hiDRQuKwlzHsV8AJ4JXmrwf6D
yKexu6Wh1vdcCYBC0psKumkLYB+SASpkIDkggf9x64dGmVb6w0/FSVb4RUcpTTmAZSnINAdZWFxH
by6D6M5r9ZxBSD3fAVTCTAB5IGMBAK7VxUCey/SuGWEv08f9GBJSz54DBhTIAKy6OVh2tMirRWqR
izOax4UPDXHPnMMsRwhRCyj1vHDP9U0DzgUjnFLkHJHHFQy1vmfGqswiXg84Mzaf5+BKrLF6RSDj
yFQx0HqxZ8h11nop58WM5SJB0wyrZuMxHW4bgFz9VOvFnvHWyKLhQ0GLHbe9BZYIgEs9LsOxrcOA
bMSe8arACQdrwD121CRAcDbicAHndt0/bjo10l/mNLFnvEDYZyJBuDJWLTQv9GiMZdQJoOYNYBy8
P65iqP098wXZJn8XAHFmAz8cUC6hLGnBSwoELfFJ8dOKf5hwDZQ58BfVscMifwMczMDyy+Qx/zDU
+p7hhgrPIsgFCT1I2E2AfA76TL8OredE0zPaEpf8KnI1kXGL3I8r2H+leVp7zFO3XYrYs1oVRJUC
MAViR0Tc4xIBwMwUqG5PLuLFnskCUQfojIoKx6kl4NeKo2wOMilv8VgyAzYr9GwW0HrgEwOspUPB
vvWSw5l8W+DMkGNHbyEHVF/oWa0IQMlWQoaezYbRXvTcSax4FMqlvRQpEKse94O29xf7EnrGW4Om
B3C9kFIcJIe6dj2wCAnqFNkaDAEBDsKafSWfCICBQt4oKN4e1zowqQk9qwaoglTkVZNgt8shUhPs
l3VlYX+9Y7BCQnbP5nE1A7Yh9Cw7iTq3BhhZYtc1LsyQ992acIVvzxXes2o38dibwiWJzSvVrkz5
Wkdo/NhxwFDLe1aNFElcxTXI0MVPQOPllDMDNumRMR8qvGfVgBRFGhPfxU6ctAitbWLPFDj1/Fgs
Q4bRM2o+AZ84U8OoAzcAHI2MKZhXBGT/lU1kPK5iSGd7lp3X3J0BVGRiU6MISuDf3e9IUEf83WvA
QYeu8hxReaA2ATLUSJUDCtsPaJNvPsDzWi2xZRHZNyJsoyqRk1lOxLA2/PrJQ7J+VFt5z1KJjZMO
gNdYJLk+fAkwrS6PxTYw7HzP1OO7piD2OuxmuShvk1tQEMb10ud0qh/UFuJkqcNmN7Xr0l2AWA4Z
owXgBp5rec+OY96X/AKLC1v2wdjBqtoBCRJPLl/6IW15mRUVeDyDaQ34SR0cKrIFbjp1RHEGnDjf
M2QZiVFcpmrBFDko8zv2+2V1O4SpOuGUez0iniHl7Nmzers1IcfVqc1qzIGPwCWPW0m21Q4dj9v7
YCxyaEh/epYdSjeOjT0RQxxdVyy9q0eyx7P607NpQC25CBgFHCKf5sBFBj6EDWLY3WP9GRiEfjBb
XDVK0CITalaXbOLZLkhHJOL6eVzfpkgDRM7pFFHVRbl8XN2AoLjexC1r4CUGwi8u00OABk7gApFw
CComMI49V0HPkhFiiGVxo6Q42wGZHivfrgCfkfbPFd6bm1v+lrlBx0ObOuQVhkg5R8i5OHuu8J4l
t8g2v8vAYXbqJioIAPi3oNEuR+xgSO708x/rbBHZiW4L5EQH1HwiEJo475DxVTQy3w8pUd+Sa16N
UqZDekmNdUvLYit4c4nGxrpGd/zPyadnyqLnpXKTIRslxHLejpsCsHcxaEQelz7gKPphbaEaujR7
MJhSRxGK8jSX90GUTVtP+MrYsZPVoWHomTLQAPgE8M+ZkwNRmJRc5K2QlseOaBDVlF8WrH+JYuuS
q1Rlfob9ThUAYDJYxTgJAyNZcXwspKEKetYrVgW0FBdrjlgwPFb1oSfbLKjVzr4PxvLn6ugZsFgg
1RWzDfJlOkoGgmRMgEy/3uXr9nH5tK2/CalnwxTzuARbLtYRVb5A/vIeFBOTmhVmWRSaVawtCm/s
4GhgtNm+RYtAvsB9VQZi5zvyt4ASuipA5jGWpjA0Gj2b5jMF+b9aCfQ5MVmzORbDwMw+IMn6ybAY
tmfWAOsF6yDShRzAzezKWw6WMe3a2Y/HYUg4PXNOyiRXwJsOd1chThT0gWCzyxogWTzn8djelIx7
cimrhGvuhFcG6d8y4EqsorsjEvK59vdMmU3bsg7dspsFCe6SsMjeqoBPGrHk3x2q3I88ixW3htXC
0NhG2gLHyMKsPFWiT1zRj+1uf9ceWevZ8j1wQW5UcEjuA4IeANUikMthTyvUo1dhv7tUEMn8Oeeo
KcchZVnKnBJhDIDxLXf0XmV2F3gdCyZtjtOT55Z5iAn6s6oQubcId6u6mYuTYFFsXgCKjIgYJgO9
Dq7qn90ogC31z4rke8TJNVISbTkBcrR9C4CyB0hYIFg+1qqhge/ZdJgDfFKJ6m7WSggrYYXqWGZA
L+y0A5tIIx72d8sD1vaffUBIPotbKsGfulkFFrOCr6ZAhLkbj3swVHrPruO7WyAqv/OndaREtgfa
d0MoxoLAh1SqZ9R1mDahBrT3adwKr3F3dwlWx5M8Lo5lSTELQu2pUxgAef8pI3AUFzAQHwjCbHLw
FEAON6xdN9WLC4JeRAuMVDMgrH4cGoiS7moHVnKbp5lmscyuxlV1QFb90DNXEZIMhIH5DJmvMoj2
OADkA4nuWoDcUA68ZcIEpaPwHZeM6NWAR1F79p4zYZ1jeg2mCdhMAWdb3wUkSXdcvgTFYclvntIv
tWfqLhNmqiQU+YwHN4yJMLV8nQIw+8kB6dk3cjGKXElrbpogr/B7/Z1WwVi81dBo089/LMLzWxpm
EptxUxZwt8CJBGdNq/tXUAA+Fs3QAPQMGyRmGbh+SjQeidBAigT8neyziaEmoHV6XMWvXVBAD/Jn
F0oOkLS5JhdmCkCZWiltigL1XNG9CSlEgrDQSVxtApKOIIcAvJMjl0i/OlU0uqeYnXwHDFwoFWYQ
7ppuzrYNUVIrlEYm6yGZ9DSSiZLiJiENzGyaWkBWb95YDdDezcdiGWp8TyMjQB2kN4+vTbBTG0Ww
BVUbOMEN6Wo8Ln+o9fTzH0qZFjLyMUKI3RfcnX+XVoz8+lzJPXVUrgmPs1+vMlUwnRkpiAIBsMoV
1uPSf3VvGNTePBNCDeswQbtzAI2XfGQLjGeD1AZg9J0h3J86T0A1vRknqz3cZviohmNWOQv4pOvY
muVXa0XJvSkGHA88FwG7wdQYl3gVUA4o3V+U5ufHAhoY2H5cZNhE90b+bjln5FdszUcEP1Ruz06V
mAWMG8DjTJ+tjHsLqsp75Y7FUgyMaj8Usr6WPvB36toMEwf4EOTarP0000spJ34zYq9DdfTslQvu
DWAy4tKs0oWqmpnkWUCPAiMNASfliDMbGNx+RKQI9lYtU28l5j+Ei+LWSAYWnUaxJJ4b3J7VRkES
Rww2M6aScEBXjSa4cVs/LnrA4cg9h+MVgehxiMs2S9l9iYp0y4Erz5NqA/gXb4+rGJBOPwDMB64Z
oNJQRVEAYDHepu20vWojohlqf8/tBGwK+G0uKE3ALpp8cU4EfydWmoXztZElyFDze64HUKRKIYSY
AGWA7eVteVQLZgPIqOf0U+65HFzNJQGCK0ugOlWTVvSx3jzHKjPpCsVEmqj93Bj03A9iWqqEE1EL
z2cLBVlgRZ1atyu3fVz8gJfoR2ABucqrVBWhGgBZMkQgVdZ8oj8uemCA+/FWwHMsAYMRUX68TQWu
ZhCPm6rY6UU8drc/MMAS9Rw/5sSrloK+pmprM6vuVo2r0fqGvBdEAD3uAF0s/eUICugbtGM/ii8L
RQbQN2QTxY2T+arug0Sn8iPdzxuzdENg1bVEycbuBIeGomfQgHtyOeAWliaLXbeuNkpidYCdHong
+PU8DZ3peaIaCKDA8mfCT7hUhKZJbK2Hubaow+KYSsK0UerASOWxaKYB3y31jLtDfpN2K9nClLTV
nWkAS81OosK6iYKuaJLxeHyGBNazb7WqayDue6UJ+ncAnKtioKtK+NQ5NgTWM2/QVAetpnbQWz74
xJp3DeqEJxves2kpCuu4ldHwogClTV0Cvq8bMboBmfQDsZSSA5JclqJonzUFqZ2qpTsSxjdgbf0Q
rCD2ooTP1cLMsuJSRskrx0kmsOlGrpyGiu8ZsxS7mqdIEEqeHBTE4yqd7YojO64hqfQsWb0rKQDD
/dK8lhKRFIY0zVMIOooo9qzWBUyDGjZsbQpKZyZsY4mAcX9Kv0Xamx/+R0SmEpMJdIaMGdC6dIsw
K0b2zwO+WezZp4J5K2VB1mP6/PwW2GCdJi67viljk/vQYPZME2TbAWLGse4pXC42lAIYxncAm+mA
I2XNx9IZqqJnn5VWgCIpwxYXqGbAngPLZQSKGIJE7xEZDfiwfvQVW8EqkRyAhT/oWQFsL+HUNd+C
hoABl9fjPgwMQz8EK2jvXo2E6MLERZ/Oc9pRjf0z+EOuelmmI90YkFM/BqsMi1i65hjqFGzRGiCl
g2Li38byKIZK71mtJoAPIy9hWX6XGIDu1N3OuY/64KHSe3ZbKyBby1ioEXArJ6AVXrOqPOP58vBY
/ANuoR9cBXzjFgQfOBGgiJEAGAWoZ2o8V3TPdoFjXDFqiqUJ9mEa+8KwbAv4+4YJR85Khprem0LS
IkuLq8IHX2KYlo7ntdIUaHRjV1YDqt+PFYpaeDStxtx3d0UQ+XFWANZmD5xNoN/S5fD4WEYDS5J+
qBBCYsLEA9CaeQM2tSO5wZbVItARtsm6CkTO5Bm2BsI0+Nke1zcgs370UF0CWJxNsB8Awcc7X/kW
IAtfnyu6p6gZ6F4qPuNgyGrmyIX3AQgld6TZA2LqI8ApoIPHgGAwOFyeIHHFrkrhoiat5fN+aLQZ
bwayVpiPO/I7bowiCj3PLeZXNY8kKqTEN+/pZ+gi5fTuEQZA0hqgb25FoKd8Yqq3cOQ8esgJ9hx5
wXOIa2nRA7k+xeAK7jLwkcl2kbw87tLQsFPn8mMaBdCKlJX0WBGgvgAgReQ+gDEfFz2wQ+gHXqly
VoGMWrqd2SKYsOXnLatMrS0mSXKzmw5UjWBs42t+ZAE2VFtv0o5CwKfnAI03pUyzBGGFM1IB4K1K
DFDb0pRvDdG8yeOODejcd37WD5l5TBrcgiuqamPHFy91tJa9Q3nfC+JGkEd2JEPj0ht3FYw8ACaX
43Mi+pxel21kAqr48lwHev5Rkm6FfwUoqsmK7YwvQ5KqHXE7Vc89Fq5eAg1bPLJMG9DffmhWAGTo
hlVxFhYnIGDF6nLVlDlncBLOYzpJvo6o8VA1dKh+DIlwrYCqCrwek9OyidRxU75jVxIfI9TPHVkm
D1XRm8wjwJAKIEy8nQsJLH2AWt+nWnUBcqeV8WO3mt/e/ZddNUcr/9GPqBFZGZwOtanyuO0SzyEj
gUoQDOPqV+WBtqICMbIm6+BVI10qbJMS3JMrcEwRH6GZArJWaubrdi0N4DCbt+wAsgtTvPtmLBWG
yoMF+fqqVCJIeNhNECsja6ghwfRcCAiRvIgvWqw13djJJRCN317kEpxHqnR5rK9DNVAj+SGVWIiA
bdLAyTcemBwBrBwCVVxxp2AtlXUNPHmH5+rp+RAVLICA009h2A1vlAhg87ob8MdT4DeKbDPiFgcs
m+vNIamUlHEH2jAsOUOQFN590DZVY5G0VOa/6U/PbfjAHa9Zv61MtmYvgrIX027rF5r5WD5Dpff8
RnFnVf/eofSEK2M9AB3JzCs6cJAKmWw8VUU//EssuZD1vQaY7gzuqtPIjt3rpPLc5/bRbM9PdHlz
EyQRkPF5IBOuLQATCfzS8jZy6jkgILbnI7gbRZ2IIKAcMDRAX7syJL1rZ7ErvBH5DExzLDWRH6aA
0LW8vFZchftvy1cSXWjcVVm8SdcpkOUsiQU6/9iN41BVtJM/qkKE/b0Aaxl8asoYuJW1s/ttDSip
fdl109a9f0Z3Za75kvXcyPeMPGU5sQlbucKJaGgyLuVl5pGOKpTKc4bXjwTTshRhAle+MrtSu79U
wHnTtoVc3+Pj4w4MeKk+HlnHaJJU+F5tamKM0w4+sYpGm3QVbn4Y4Tp9XMmQhvUMHJTP3b3RoGFA
oE4ER2VObbl+XPT33v0X58H2zJvnuBAcCyi7m0cGeLHIdN/M073n3G3finXvZSssASU4Mzvzpl9Y
sttldmj5ZIcfQ2PiLifRwjNqIpCxQ+bft1qYXv9UwQ6BHX5ZsGiRMitB7FRIDlgk7xr42O4j0/rv
7ljoh5A1uRp4noxOIyrKlJlo1ubliK3+PlZCP3YMXMlRKMVoPWBj9TtYcLQAiZli8GTxPVcACmDB
LUOseXz5lEaX6LZt8rfHqjDU8p7psylof2q+ADUXq8xoFsxNw72iN2LpQyKnn/9wLLKEvKQiaoNP
gBNQPC4EiFcaM9L0ocJ7czgolFwGCObUQbpIgUlL3ucmceLn7IiZDMmmZ4GdfEt97JZrE3yhU1Uf
ixwZKrZnfMgIBs1NFdRmw4AVEQQtN6MKRpr8+4ZF6Ae8JNesQaJn7n/WOTKDygB02ZKRY9WKkPe3
pNgDxXtkFzbQi368llpmAbgR3Ar7LiTlkwJsYOEFCBx3wQS98qirGqqmN8+WQSvnLViWzc7gTfHz
PtL6Ad3ph2U1nM/kTXrtzK5WVD0q4hUII4OR6WeozfTzH1qfYPumJDgkMHORjwkoPkEPLoM9MAjB
OvyU2ao9w+LULtAQbE7vfGRdFl699g6K9cvjwn+f3gS1Z1hM23a3XMKJb4Htxp073pLX630dxJvn
iu8vi727C45MFM+XuIFgZq24TuSWgLL+cflDY9sz25rPax9ZYKV5u+V2E4LGqR07zx8qume6Bbg2
GdGF2Ase5zRaApKwEYUc0Jl++IvEM4zS1CgZh4GE44Hvkusd8/WURJTeWrhi3PwKMvrSjESXJCIo
upsRVRkQSD8A5gqI9yIuIOuET+dRyZ+CYuw8jM78f12jCArVzh9WVIH1Msx8FA08Avbe4r4KYfHi
oVItIbOgLI044jOH+tAzV9BuMAC9hOgrtUXcqWdV6lPRxYqg9VT9rroUZgyMVYLCAggsxuFIGH5+
D+r/+YMSI/+myPhMwNgeeH7R++d/75MYv/6TvvM/z/z5xn/bX8nyHaTq/Yf+eAfl/rNe4714/+Mf
Jk40i3ZTfmXt9gucg8W/SDvok/+vX/7H13cp+zb9+q+/fSblraClgfT39rd/fkVZPngaf/Q/pCC0
/H9+STvwX3/bgXS6+A/wFRXv0Kz8L29+vecFqEJk/u8aqEIUhVUkTpMEClxef/3jK+HvLMtriobc
YknGZSW+ulH4FVCJKH+XeFkUWA58iCygx/EVmOD++ZUoi5KExb3ESoKCpKt/yWD9D4X9x7D8TmTy
HYr3b72WJFWWRY0VJV7iZEmQ+/n6AAJOY8DpcgZ7VZZiLRtXT9j4wJdkPHUatKZYbnmaClKVr6Ub
zzqv3IGIBmxDySTDbpP3Yh2hTkadY3++qXhNL2U9kMHU6d2nfNaaRSoZpSva90DWq1uwT/lyW2aV
fnPBqc52ACpr5kp1O7VNYalKtOc8B9FfuhAiOVcBpXLIfIHwzAzwsxZV2y5WLC0NDK2tdfBZkkaL
rQbMQZjt9Bwc5u29NEQmt8KK2d1ABeQBXo8BZr8axboImrtMSADL4TkCkx67olqwcjELSiCliJzF
IjNRvXYvoKm6XJN8dqvlF08Wl1VXgnaoW4Fhk1JuX6Nqxsi5LSqg6gKz8f/ejhbBZ5bkyaXoW8kf
hjX41P+HtiTRG40xWyLv0P0vcLK1P43p+9V/G5OiaqwC9FRNgFkJmFT/ZUywM16GWYiIahV5jq4E
/21MmiKyKlRdxaEjvv1pTCosEykpLAueERFH6/8LY+K+gwD+tCZJ1TjaMpaVeaF/hVwLXurfCpc3
jglZLU6n/X5L1nN7Nd3uFaIQgAoamFDJ1COrhHxsp6dVR7YdWWDra77Z+/0qILFtz9fbdYLH9tuG
bNf2DH8FhP7zC9+9fbkGuKUnxay2rkuQq5HMrklopTZIxu1g5ZupzpJJgH2xZJx3s8Nm/jqf7Q6H
yW6HZSDZTA5XfbMriXEEOzo50c/OMTk0RkIui/Nkt5lMdgdnM/kxoP90PD8Zk7jvvfMD2fRv8AWk
nba3yhcMJyF34hwro9UTVB6jFQphZ8ejc14cz8ZxcVo5J17PyXS9PR1Xlkc+rG1E5kt9tnwDyIAO
VE7y+TUtjMV2vZ0GZHVcbDbGcWo3ZLXdf61v5G15I6+Kvp3u72RP7M87OR2dmHyQLasfDwJxwFdv
fq1lIpPCrIi9XgMNjqzX66/t9GO1tSPS6Pb8hSUz/Lfb0CY6G1Mmr3fj09MvF8c5XlKyfFPJO6cj
EFl/mTk4l9idQ+IcINrNebn0iU9qslFNINuRg2eRySbDoJydzchijVPoBP4X0fI8GCo0FYrcP6QT
O7Zh4Ml5YwGmMnI6nc4GWrHZ6Zezc9UPMVngt4Nhveo+4Ebt4+lQ6qy+OHUGkPLJ9mgcjyEpSTpF
6CG5UP2YXGJoSEjQd2jHaaFhzCQyMTQClaUDEBJXP2wuke4sVjcUs/cIqfANlJgh+y/fYvQ1WU/3
2+3W/oIGa7qNKYJst4G+nMlk+9mQtWyIBDmrBgiXSaIXJNAbPTe8PUgJ9dbKzHjKGuA8MF0CJl3y
8jLbbC6eMTljMJ2aYIznc3zskvcxZcVc+qtINUVmMT0jkogu036s+xSm471vkfI2i2Z7FljedIdq
KpAoLMC+6Rp+OirzO2F1xEeRw2o6vRMRKt0ZlXH62NvrlZVNNRg9ZOY4p5AcASxCQhj2StRtUO7R
sbqTaahvP1arPSZXSMcj2QSiPEkELmQBL7F5qclus1lBkVFOQD40HXheBIqN0Ts4yxe9JecEg87r
R8c4neB4tp3e6fMpyvrawr4PDkxoIZDjCVeT1meiX40G7qQjd32Vk9b8WGFzQjsTGBKUABAhOmt+
eMTMSKevGV3RVbKcw01xaDDt7PYLA4V/8dChG8ywwHuSfhbwNWdxFiiBSQNF6azarIzcDFEkr2+D
2UcCSR5jqI5mtASrXP1KMJgJRMShQyjzu8WNcUj18+YE/3g8HAOUeaRDcAKCmQ37MgRy1ZGgbV58
tPZOVjWaUdEmkDPM6y0ju8vmUKP8Gp1KiANCYrwhEFTktGRTEogqIOdIV/VDPqO2fXg5exarnw9H
Xl+dzptZRo68XRh3cjWuRgf7DYx2UpMcJRWGZrz4OHO8m4XFzk4QVIwO7/fgF9YBwYqBXQlQEwmd
VE1aL/AtiQVqPShHBMmvvyJLmISzFasz6PBbju53xipGV3hdsLp5Ne8M1gyWyqqxwLa9ZiOS7pMl
bGcvoShe9/UvsEHbuJYz6GB6djVRp60uoSCPqIY7Z6ciWu5TaSu0w3C4+vSDjgRrnzfg0SZf0w9c
NMEJNqTAKHP6u73/uNPHS5PBu3vGVI3XbJHqr1drHxl7++aw63qdkjfZ0PR5QT4D3fStiLQWa1X6
q7wqyCtcCcbjywadPHndUkuAa0BDjNBOzcoUyRej76lAX9HQavKp6YlufWznNggqdddYf8V6RbYi
mcf6lM6MNiAdjNmyIj4sjo4l9Nzazudwzoz+npH32Wesv5tAE9tExleuCxPXqJzQ/gz1r/u33FdU
p46u7poXZwNd8leMXk18Y32bgC0VzX+56WdXLyeuPsPMglc/Sys3QApvKRjJ1y+PSolsOeLbmyts
vsUREJVZadkftX44KzBDAph9TB93vAbJrrG4JSV+nmx25o2IZF2QGqWl+ND2jW2CTjdkOn+Lv8c/
0bdr6hdWe5m8rVZ3eMn1Ntcj9JjRrRW8auZUxDVAaLsFqy+xNfR3n+jgdDQqnX4S4pXYTiCS1xgl
x0TVxaUKR15C7RGzo2cW4Lio+h9X9na9/jwt9hXRTNmYV+S1gGdGL7FK12OobWHUekkdHSaN7Ta3
vuCdGjh2+27s4Zcgiq1tr5ez5Wy+NN8aXTUwHpUezFuLWVBP4S9xnWnN3GVN3mWSG5+5Fc+VRXRR
V7IRon0JrOS0gEuy91D6wvhYi0ZhqiQiyxdwKK8qXYLYTID+EdqdVYWuo1fQDAQV4v8bWZ223VJZ
gDVz+g7We5222dmkuv6aG4puV9/vbT9OKkzDnaTmG55yMQ2bCuYYD7rLT3ML4cmQnWrYa5XAhfqY
LneecdVDTOOzN/u1s19l8jm/ob43EKGTSp9fQnLeXc4lBFuSc6oLZm1otoCFmEteO335OnMJT15S
MuUwEdIpa5mSOZ28vlSsETx97RvzeJrhix1KuerwV6l9nb1r9hXOcLdEjb7zHpk+AXAQOZx38P2b
K6HLjIt+ga1SSVTk69Xe0XHFHGj4aJhKakOxETRKwOlrgBqAzv7wWHhEgds54FdLHEwXrZ7BH0uo
GeHzcI+KERjnVl/s4VBtWACC6I1TahxzE96RqkCt3yclRHKdUs1Ip+GymBZzTGWgw0Z/5hGRoNed
eSW+qUJ/MMc5B/heAW6kJlScdJ6hY4655uwZsETqb4+LSIflYMLAgujAY87krJVzCNGgcw3PXhny
jHrHcAJX3ZpHHIpYldEYt2k0Tef1TNnVs2SSwLMrBtLL8snGJxOFHDGIWOVF+vFji5XQ4bBBifi/
RQXODssaLPxKsuNJaOwuheEAZ48sjp6FcYecqaiukN35YJrLGQynJg76w1hOekSwvD4P9Igo5nw5
8wzM8Jvd68sswvMOFGeDBvi2qiuQGV0hfE+nVL5UTvAwUDD9Ba74zZzPzk6kY5Bu9sx+9YlzDox4
JTqyo5frcsrYwRpY/Ba07obx5OCZscYH9zw8LDHhkdZLFfr0TpUL67vZ29sc3gDLJVgiPn+rzDdB
v6A3G6waZqxF3Rhdn7bT9FvJWZLpeHm2u5L32Nj5ZLm73GzPqglLXkzM67DC9ytxnMMEWod57pLq
ko6C558RdjJQ3A2qXbrEDPHoJ3VvaA2Kma/t5ZK3BJ23UhiBp5cGWuKSZT2HZYAJjuRTFAzNNrGs
jszdy8tSRbVQYGw5IMMa39GWf9vWRg8gokjXphvn6MxezhdM0vpyB7XZ3PS3d0gdSg0jVGE1L6l+
cU1+oe2guFh6RfZkctWxOnjHYnEMBZ37Pqb8y2JbEECmqbGcpPZBb24J8ic7QcYezzkujlilnabb
1Qk/OljabzZnZ3I+QPuO+OikkAXcLpZ53ys5fG0csOL7gFeffm23U/jd7X6KLd78lbxTx2pvv7Yw
8jWx53Cv8+336pl+jo0f3TROsaW09l/UBb8u5/Ot/Tqnu0YUgxd0DCdUcbfDVSnWObvJ7gJXRh0b
/pjM3unW7oK10WWzcfXNBGvpkaN0nEv9tmr+IZveSWPoA1w1VyGbw/G02EA2+wXasTk4x1NArONu
c0b7Ntg9HY+nFf7AYhWrXOz8qAo4mKynH3sqqgWV5MbZOXjUOW5myxdsXlDkaQ8pTE94/wQFWMRw
Nw6mztVl4ywgWCquLYRxwsZvtT+hgiMdicXpiFE44XW6PIYZYjWOtfB+u8b04mDEHBSG7S927Ggx
rQJjY2+Px9V+v8eMiZHBSPxjKzOlVTTE/l5d23N7a+9pjevt/mOKYcFkuMbv+Rfqxa/V1J5/oQR8
sVwuzdf96rRffZwWzvl0ooXTuvZbbD9XX28oC/3/bj/qwzvY+c/nUAIUOzfflua7uVzOXlCO/kLN
G7ay22CDh05udi8zc/m+1Jdvyxl+eplBFTYYYriwjXNw3qBNy93mBccJ2zm1/h0+howneAeqtIYa
zfHMG97e7Y7OZfOOaq7kAqe52+0mV4JKZy8XjN3lgNkE3gECo3t3+MfDG20WHljObfvNNKGq0Gc4
jOXb3MTLh9NmtnOweP7bvw+IfjtPkL6Prf9iiKIg4XwUXNga37thSWpNzu4NzxsO3Q9io3rCQOJw
YbHCUEO70H+qKNCZM5Zim82B6sM/hmUBXUAXHIw3VQyqQhgQ/HX6wN/OEbuP/Qrq5ex2kBvKPG6g
PFC9PYqmWvc9q6I4+hW2SzpVLLohxJcn7HDQHuyd0Shnc9icof9QVjyJv+g7KJcKDmcKECY+AkI5
/esAjT/gRSrYEx4/nWA6p9VmpuMIwjlpcClYuUG+2+3phMHb0LJWaHlCzpP3HUZ4AkNb0VdXeBrP
Qonx3xT6dqAu6QT3cbxAKugLXnUOJ6w3yccexkJbBzXCV9QmYav4CnYIu6WG7Bj0QTxDLfcEIa1o
vVtsZNHjI6wUQl5hL3la4KkFHlpgPsQS8UWH2FEyXkFzofEW6kVzrYTAEcKg9yfsY6kQ0QuUiJZA
UCh/sYf1bhawYWxz9ys8/+1p0XnUc0fr9h8wH/QfI0+HcAPrPcGwaANWKzrI2CujdBSLxuCFj8UH
dpCrD1SDItH/j9NqgZK23x3De3iFaglOe2YT/DnbQa1NevLzrRLUWFEWqkPZKHX6gbMq2mJ8AXPf
n1A6jNZGdRAJmkVP8vYrx9hQuU/xj9X3b6oi6OY/fkGdMOTwTlTz4AvwEE4QVtSdfM3tNzK3X2FL
K2yEPnDCBaXB6GKa8Qj8PjwC3Wge0ZkpvAZ1MFCMz+2Utgm+b7X42r5sly2ZzGdwSmt4xm+Xhcde
Yedz08TKdI5aTNRi4s/59vXzda4SE9M+XIH5+vY+x8Hh/P8SdmZbijM7Fn4i1sLM3EY4PA+YGW5Y
ZCaTsZnnp+9P/OeiT3evPlmVmVWA7RikrS2FFDFLeEx/KLMGPK9Q7RlsgKtpn4BK5P78CDaiHOkP
33SfDgMz3BGK38c2vfhDn8RKAXgyYLNgRIuT4bfZ/V7ipsDdBATkltw0MBMwMUr2Cn4z60WRmvDJ
mYh3EqGR2EX54CxZGiArElGTHxD1YIDVnAiGMnYFcT0wiV72ZHAmLib1oNy579JBgA4gDCQ0CjBz
gyCQriJh/KClfbq6og99ugicczFegKCc4BxtlM+hj2mfwZvwvH8F3hgKLuZp2GhpU2CWs76PzNCO
BFPQi2Ym+8MMB0u4UYJ/QLPxWPoRTWNaAqYlkZcYo5kL6J8UUrhOeoYGcz+x70EgDeUxREtUH8wW
a5CtvWQ2oVEukc9ILotWGDjaDRbPZjx4wlQzZowGzyB6KUMzS0YYmBdeFfifDAJCzxHzYJZMAqqB
SjNrMiJ8cj2gQUwH0iOTBOYPMlHeAZHOZTBb8vIIlQ+C5XIUrDH7CFAyWwaZRziF4HPmMeyTaMQE
8vDRGnTAg1+KqcLhQeXW0JRkeYFvEk7lplgxEHFEnDVKGAK+RqYfDf0VQ8lAwPzWHoYncpGrFPkG
cIJoxEuMGM8bjBl2buQJK+Lz2CJoguh2wJwhfh4MSZ4gX2tMFfgpnWJuBtwK0B1kdjj1ptAWtN4R
rEPh6PDano7D+SAwAGk2SAJQUoztIJlxO3ggOMnFnhikAAsSAtaAuIDrOPjHImN+BG1pjrQsm6bZ
gCcBvmJaeZHILS8OYx43xqrBuZNEPv+fbOh3L/3/ZUM7ssrYZBtFKO2/hzm7lbL7vNYsbCjBSWgU
hkHIkFh3Ru+Lo1OCQoIzae0bJfxyKGwRlg0L+0Vuxu9LtMQKiIaLyQUL6Q3wh47I93wo5MqZh/M0
MmJF/3n9H2ImgA1sCgjLM79Pnstj+f4X6IL1VS2vYF3/+agwOeAQii3xt+lbz7+mQMxzzP9sMcNY
uSk22Fsz00zZPIwzj8Yywkx78FYDD24i88OneBm+IE2dZmuZLjjmWg8Crg3FloLQwPuc+aSBmKop
05eBtpDSIfM3YP6+ZkR8P/iF/GDm1lzsYE9lUOSzWB70KsUKfwdL8JLmSjvHeJKYZP4NVRHa4K2R
LOkt90IQ+I10QFYRNfQFK+WtMc4yanSSwWbR5mt64Vt/wiy4ZyiCxLBwa+ELNPhr4mD+X3XAUM1T
ASyWWb7cGcskZs2PbcRSuJ8YxBGiiAVmVhB/IcRwXhpTMnrgjieU4MtGeI+byN94nHkYffkv/fsK
+9d20fFhP/3hLV9eT1m7GbKuRSwImuL+4spioRkm6Bvek3gAUDuGjL7zwO/ADt2ZECAsyXAIOjFn
LMbQZjBqOJbbC/hGK+HikGYhzwC5C8L2XH9iIFQyBqYnt8A+SF+iBIIOhzV4Yf9i70R9MHSJO5sA
pJhMorQMtgeAAXuBAW7EWEN/pBXSeMQB+47VY9gGskzXi4IEt1AmZx6PITL9nnxS9ANcFW3y/Ukw
/KfrQYC7wUPEbn1NJaHPGWiMkAzkN5CGfZjpyEhrsVYDkef1YKRpOtfgQ0KkfJ+LxBAOvJnrp8To
PLqaYVFwHhiwlOe7YCOCA7gKh6A98ZThBjwxxcwIFAYy8Z2Nldj8L7vifV7B1rgYx2QWZAk2BWin
GUkyc4Hir7Ai6VjRmXCbFXZCTIjnTgLgfoClA+YIL/hDyMa3ByNsACxAnASxQ+7HW2H88HBmK8gQ
XpgQiBkGYT1KmC14BK8Iw8XOMX8TbJjB0eFyWQQC8IWYyV/CZXg4YizkXeMP/R6GJVr1JxOhzXhA
dGbCRVAdmfB1+EdcN8wwXTSJy4QdyR3eKkEcjLAdJl1GLcBbwiYtAxaeZj3CcL7M6M/PlxnJ3MJV
xbnfahkwuCWOPKFKeK5wenmNbvwcNQMsk31WEk6VSIB4/dj6gDkSIkEvmAVhTbCipWFyWB+Gi/Qm
rAv3XEN9NX1meMx68JcRKJ0gb+ob/mE8kFUzQv6Q3MEI44QpBlAC4kiYf2ZB/tIJRgOmwD0MQZ7Z
TPSpLwEkRAPSSJdnaAj9wyFP0VERCvjPbABoIn4I2TJZBt5oxlAtoQbLZDAQjrbGMfrzuOWXUS0x
79yJRrvQBm7K/BHURCoHhMIGLFxlYZXIE7dDUCAPI3FBR8wm2MNDZEKndfz1GfRkppdBLvH69Xpw
IJj1h3AIQq2JZ/yhDGviLtP/YCHr3/O0/reBbLTrrSbnkmEj/91AsuL6rLJVHgYSTIrnPz48MpGY
G1qMqSRGAM4JDjBLYkIAL/EL0AJeFTAUQojtgCIPgWCwGBsAOuHfSHhDOggcMtTckAASdpRcAAQF
Bil6ASq5BB4wn4Lm4k+CibAK/jOdOt8n4NSBf9hdwbJIqCHpBjB7gvtyDxQJWietJv6DacgScIaP
9l0jdAW7AKrwAu/8jaG1Lkgnj0d6/QiGBV8krsCEoptEL0WpEjBFaBQPWRr0E0LuCkDCzlAbQQG5
tXjkOF9YU0ghopiJKELM5Jn4PRm9heuIQRtjS+YwKS1XhCE5CEGQhd7Y+w+z2fruQfP/zSZpVf99
VXe7I7fxemU2p/g0jBRDOhiLrWY9H1cMC4ZuMhqQFXGjhBUQJoMeQPhkslFjMeHM+Q+GOk1XkB25
BtEQeCWix1CLbn79E2Ki/W9MSQw419p0lVtOQzgLFoAxmAPc/zJeXD38mhTEB1lAIFbECCXMVOr+
CjgY0pYp9GnoYzLnUwLQqA3MP0gIc8+hLJAaYg3fr3j642Oihv78xznLorwvSE/fcIm//OOLRrKC
Q1DK5V0cULr9DxmgC2LCjEw6TIIpg5cz/QLc5Fu4PSR66EeGX4SncG9Eyr8SJZL+hXM8C6CTGwGx
kG0QlX+KgBIkxmaJ6ZG/wFmPeNlXXL9RJCAZCwfriAbgMlFhoS3EhQMWQkJilxhCmoaRMolez1B+
GBNxrD+YnLB/5pA1N0EuHFs0gcH754/E6Ajj4cACqlAYPsqd0BPIBEaJ1JJk4CaQKp2Fa5os9mOw
BvZtLcw8HkPo14DXdDoKaAmehcgMSzRQN4IrQn8gVkQM8Ik8YuEK5hbfxUHEIkAD/xBqxhHVSFiI
5EtajgjMnek6GXTJz8CV+X7hGIpm8A0DJFuH6KSMAR8XjyBNbSEFtOTruvyHtIf6/5H10KqyUYzV
5lBGspskv+q/68c7b+zuDVKoJEeHWI0oa4iuIN3+EG6MqGJD+0PYLNAzZwRRmilhJkShpmM46JSo
DK+jEQg27yCvBKHgGH38zaTvokCwConQcYu0LzFuEDKK5L/EdkQJXF7v9yfkL6x6EhznASJcmD+X
NgAoqCchRiSFyKnECaIMkELrGPp1gEAmcDcMDl4wbh6S1yO6gezyLJFCcXqR+pkRagIewohwDOkp
0gaplnjVP3ofBvIQaAFghPmH6srEYUvFoYyScAAOhpn++7LqcM04iY7DWqdZgp8xCL7zlTEMgtth
6IVrMgsiVJReTPExMXgiwf8hB5qzbpikfwc5JrHZ7dS7zZYl6xT/PonsZn/qLO5PQA7IwaTgRaLz
QqP5UYF2EyfDr/jnD7yc4KDAHNAk8WRRIXGMxMvh7z9uxFiAUFbE8BzWXzf6i+EAkoTU+PffQIST
u9B9ruN7Cp+MU1Z4x1OcB1w1UI/P2OLh0X/BUzGGoeBW4H3joxJEjd8kFMknBG5DIv/QrsQLUZGv
YR1yr2kMFWc9lD5MpxL4i+e0SUCaHkjEkkjDP5O2HmekNvE+4cSvy/kj0CqWWSRYZMcgPsKDRIC+
HqvMDTOGIYpZk/Td1TAe/shFYiQx42AplwPbopZf9oFC/tETzLaY/fSHsZZPAG8Ggg7XSriOhyJ6
BKEE30CxH6RffC/cCPwGub94zBLK/cdFxGX8skuIBfck0kk3iXxwNeoCp+0TAZUmyQtfW425+IK5
CDnYh5B/v7i/OFrcnaCN2CoGQjw+QXh4OoyN8Y0M5IneQAn6RE96GyZLGIV8DOLwxW+x/i4JdlyL
dvJMSLdcKg+bCb+DGnzjQoSPCCLJIghcmvahdoTyjMR8+OTyG8/7VUSZiIpL/AO8hlcIOwR16cIE
v0VicZiqb2ByxvwbQlyIAlyDD6E5ZkLEDg3+owVCVXOMICNNsIeffMITPgrpkHAUrWTxCJUF4gNs
+f8fQmlwTO3/pW4dipysepuDs9r/AzM/zWK7PxSoG4lT7llvWO1mMVllNR12/aaqDCrT/iVte1sn
t8tEVtKt4dvks8dknzwG15g9trKGPheqSoXXzd6wSo/p3rqH6ce21AszQVKPKoMKyUfVpEL8N7ct
5+3m2ps7zi6eN3tZd3b3Xk4Hj9b076OWtki/2itOleJ3XVksnV/dvVd3diT3lGZ11DVzsT+0OA9C
wjpxi3t+nNPwnRzIoyabioy2ieXkkTW8xsfgbXbkXejCtEw1LEY5bS7siiSzsmJ+8XemZjbm7ubO
Lmw7tHqhyFlalObVcWtNdXlOipo6rq30vNWfGTUUJCmMHmQCk1igrV7y0Ow6Yxb9pv2csIOp/XQl
fWFWY/387FVVI64FddUhHa3hlKQ5fMw+PZDlunXxHPimsFoPzuFFvVnR90gk6b/mJZkQg6NTZORE
uFXSWe5kKJD9uDp6RdRqq21wClo/7DPkdmdtt7TJxjDkd3PThJbc1GVUqfDITb+qXjyYHJqzavtk
tBGDOpBFsWCmqoziK/zs1I4EpIDfpddUb6/NpN/8g1NR4UHPNx475vw0yBQ4pl3AqrixWpQVwc5h
9cy7zm/eOWkyanW7DPY6JUXpOf6o1vgdv6K92Xjv5OWfuNtxRyrF3rTT49tcfp+cJN5QRXb3bqR4
HBEPu6pO9mDjkzzg7Z0uhYLrRnadVMk6mx+9Z9D18iCPSdyIS7Z04Oal132o9k51xtZDVeO6dxu3
nI9Z2M/+e0x6Wbx42dXx9qReW9PQea8Z7cnUqC2d0pQQ0Lrbr9v1yKqpBxnHJCNfVPWimjeXg9Ne
DZN308vFP5xiBOf4VneOwWS0GVDnHBbzJ4lmzsu20sqwQs49Q5p9Ts5nVdfv8GVuLodOkMN8VNsV
R9K6DY+tjpZkMGS1qtqkHOxH3kZTd1nbr/Y3IaTz/CHHiUxERn7r1tNOn8k4r192I6j7FscN/bEb
y8E0wrPfIgnrwsTmajc7jXasARx7jekr4YyupjqnB/c4qNg3txw09cVdJI05ImIXo8do43AkQp7d
7nbFr4abQa1UFb8yfCCyuWlMqlE14pBk+7hVMZV8wYH0mWfF1IIW89P1TqJmp6ihG8FlajkdJAhF
AeQvzrMge6lmWqxK7cjJyerpm/RL9n67ORV08q4u9j1Z2PMOSn0jTy582HUUN92b6cYmkfGbKIXK
kshcD0XuPuSqNO30HF+5+3xnON03TFv+PjijBE1lDbY10m3u6/O4FVz1nhxMdxM8wrOW525tdF1t
3Ce5ZQtUvEK6UcW0NBk4w5v98eFwB9salqbpkY9FqufLp7AC3f9lQ5fMK4CVJ9lrpVsN9uauyTMj
bbNJLttPPaw77Oiruq6L2pCTw4P01T3qj9PS9NUH7oYvnT68nX+wc/9twr+z3kcbcxk0VQEGpCQb
gl/EIXY6Zaddd+Faw/P85JyTfLYxvPQm9e0Slc5xQt5hOfoht4m9ZmDsbbsgjfeqTtFdcdIL/3Q/
ANXGdPUikDTAR1A4nZzU6N38GoC+Ttq2b3RvT1OvdmmuCh/Dmt37J/9Oy8ug1KdJOYqvYVikl5BT
s5qlfo+tX9JfJ3XO/y7tTS2osSNpujnr7TDf2p3sdTUcOrN9O4sMuGcXviOZnWSyfvybZT/O9rk0
rfkb60BqGW/WgndpFmT2mbokxTxcD4nxQCqmb2euHhm2JBrtybUlIfGhmt6+Y29B8ZpdIXvLfqWf
3/OyGr9sRGU/bg6vxtqp7qdnVZz2xj7Z7YPKF0Edsbq59YtpD5u5qjTsQ0M1qqr71Ijjbq9LUtfs
rTns3RcbuYyf2CIq96q04uYuBqCOGtwczmS0L+NcqgjIy7Yo1yejzuzHQUcNHvb44L+9E1cgzHhF
8K3BU598oF0ydC17Crle/KzJG56Mxa7czatnaXBYv+2d8zbc7OKXTjWcSqYs4DLKyResyu1GNbe+
NdYRMf24rWk9jksggyzpQvWf5knSX+Oi2LaemRdrCAf9qAonJJGD+HKGGxTgEL2TY0LdqlufNL2S
RDWObfeqZFZSoERjwMkKMpq2ddp46X1QUQf7WpiXj8Z2VtXRrffxPnbudPf6FdUof7PUqur0K/Ts
L++xEVX8JL49Pfg7z/I6dnyza8vq6PcMBFTNLT3qFslSB13Xh5QTa0h4PLts4pGWJPZO57lTHRcP
3crI36s7hW7FFqaqqlMOmnfq7iJbSDLfzrl7GEi332BTAVKps2krEJaw0NNh0/H26iecF/Z+XAFp
cnLSq8EtWsRHpzYJ3zw6ZIPtvWErH/KDkUO7/9LOYfgONt6+/yEt/WUwSLpMrujXUS2Cz5DTPMIu
acgLt0P+dIVUrbMfWObkhlXgqBM0dM0lVTau6b91yHyRIHzFTJMbTk6f2diljRwBXwt3/AMSqq22
mCIWx/k9PJJXkA8tsl+PyRgOQmJ2YS8C0uI63kENb3+50zZoL2n4pT66FolyJOWq3038JII93yUL
9xi0yZm9kZ9o10iu3XjDPfp+1R8f8OgXvTI4u1XH2fYqVKGwWW3A6vXB6X10SUo1iB9t9csjx3e5
p8MFaaIWv7vR9Kh/QLPoiUE8qzUTiLSQkG2e3ssNS7zemz89IT/zduqvTt4l6u/1nF2Qgh/CEK5l
SxXBLj35V21N00+0M/XAr5FHlyKxXaff+d3ax+RmFz2flNqn/XbSWkfXxnW75ks65Mc5Bjc13Ce5
c4aTZR8ku5dAgrxVhczitnvo3cdV04cOaMt7j5nIoyaN0Gno54Gs4e6GkRq6Z9I226BY3NuNitTS
e59N5Wzy7zfR7Bkdq2q563V1O+t+9K7nsvNf+CHBcK8banlzc/aUB6Gf9sF9jLsX57HcJhwH5t/U
FkEudeft5MvWXVdOutypYs02bMs6ObKncYmqJ6SBT6hZ1r8VkpbfsMKD6vZyc1sWKuiyt7N+OTv7
PmjtmNXPkqNKwqDWVc3CPlNIMXtXncNCN2Z1GMPOue5/LwdS47skdPYX47y3iBGkaOHWCUac44oi
X5QDYqpBg8TWzrrjHvult51dZq1xbUz1wmjnUUGYn1R7ss8OdsUC2DHEHVO3j9ku6N5UeAVXSu9I
NUZFrfIUaFotZodxjq5c1T6u/W3MZvXS1XSD0ayp2l292Jvd39XIyL0FedJID/1qy62TygiYpjXv
E7fCXdro5whLAZAezD1q1FQ5rHp8aJmP972De1G3MZxYP8YWMHpwy6G5rdmY66M3ppzT5PnTbliq
UXHvr6DeCl6VcAd9Isny4p4w6Cny77Wdwz1o7hR7+NUwNn715IBY1boLe2sUsIquUKOnt1yYV3oc
L+bHycW+RRY4uQ/ecfPnelaHhb0YVvSmro9RG81e2I10uUj208XPIdmXunlxFt24Oa8nr/DdUGwb
acro/vs4a533ax13X7MXvw/9CvsLpvk1bo6vwxJDcIXJJ3u36z695xDL1u/iXpjzsLRvy85dMZiV
8WXyCJ9kds9qvXJ6zlU715WcInq32KpjzDnD7Z/W6m0s/Ji6rvtnU2mY+i+Zw1Q9tFHjF0hWWy0C
bMOmq7ECu6Zz48NRxy29w9Xe9bsYrstRVX7L5ALQTzmXxd1zoDOJ9kOYclpJutTZkWM/2Jk9O9JQ
V1bYm3BnusmWIgKyoCvmZkYRBL8aX/vNjrr05gvN+IoT1GooRvAeV80lqplczJoXlpjdaoYswa5A
0ZbOB7VeJfsEdV31Gs6NlF+G6q6KaLCsQjy2Dsm03rF3HLR7m9/6sos8JDUoPjURj7A6q7tt0LWz
VZvc7tgWtmRrUxRr2thH2bDc3i1UxymWnOm1+csT66Iqo1a0lQdjQqKzTiuwsJ1pRZyXPjhGmHt9
x83stQHEwT58jxlE8wCpKGrCczyvFj6E3iXP3t2gxMnhp/bw9sAkFGRQ9jnxbrzVz7iJ1T7Y+6Q0
OcthD/tDAbFv8di3bmBMz6gV1IdFyo9uB5PK1q5DJ1vTK44t+631UEbMxal/Us2IShiFZZ9R6TJr
Oz+lX5OSvXC4815DyznrVUfVtdqB9w2y+al7SYqa+zCXJZvmuR+KGxI2VfYWaQ2XwM/ROooatvbv
JWm7UrTw/j2Na37brfpVp7l+em97VZFFOP9iiuRo9/rnqNlyGjvzxr7Dtupm8XSeB9Wp2u3x3X/E
N33rPxfqeDMVvFsqb34ro8vykpS+BfF72UXHbgfbpHHXh3pW0stP8hpX1kW/XQZoQ8u870Hnl/2a
KlkjfRf6wfFrFxut32/t5hbB9Zpk4k8ry41b7d1z87g77au65YMTIPizeLmXh3N9+kf9OHl5jlGs
uW2bLQSupvAv0dlcW2oRP4M7BoIjTVSRdvVwnyHregskITEdO8JmQdnPbv8e1anU+aib9xhzKMzG
9Fv4P12KUvtHLMDtrVYwk0uhKlnHUktZfZhwkDuwWyj6tnHv9rVXsz/rj24htm+n8XeMLY+yqKil
DtCfPYUOyQLqUnWqdodcN1bxqt6zabAFrbCSndYceFOHWUBEVImZ2bmHcZfcqJueMXbYno5qYte2
GPxTS1367bMqKKVjU7Wbam6C7l931qBYI770W9RFnbXscY8rxpmkll23gurvfWNXT6rVe5LsflBl
vDd77yb+RqFuKU0ddbXypSbrdxlc7U//6Wy9Ktn9rKcWZ4arWHNCxiE8gQKWOp1MCV1+uYu6quZu
B8vzcpsHT20oP8L2HlTzqp+I+0FtTrp71feX6uzNdb65cMKuEnjGObIt6hqK3vQGJ6xML+AXnOik
2ZQRKviwwzclG/f48PeIruZEodfd7XfRnr3pnwbbwVn3pvgrfaqLUqo0MdPW5KoXhToHBQGHy1eb
zrqygxFeE7xuxdtSRIuyM9VXdA3KigtEJQmwUtg3xrikAGkH8rG9KYVn7O/IzN5UsIAVIetOg+qv
6vTuHLjJZti5609yWL+ynDKlp7ebt2H2lF78tBv+mdKESbPhI+zEHdghd9SsqtoZ5pIvnGd8OsHO
Pn7rA4+Chu6W6O6s628ckMrBk9dZXNhTAhWA4gffokwauHTQwo3Z9XcePN5vO5fhPqaMSSqxqEAM
mzFhOKJsaPGdFwrBIrK3YIWAnTkGmA51nL/ItRRuKaa9f8UKtB0KlLoxtVaMLPVBhLWuLmGRkAV3
uSSt/e00XBwH6KHIPaEG1Nnb64XsVMbZW/z/o2eFWh4hXSZAdu5+Vx8ZdVRja5/xOaIcbrBI93S1
rnarFoVoWybsEToYHd9Sv0wdfslPu+uU3i4TtwV26Ehl4Bau/KRcADaJUZk3wxLAZPcRBzpm94dv
iOh+dNR4rXvj1wE4i6o7IfMtvQlwfVPooXOFlO9hkFz309Br/fcz3gaFe6V7dWrK0VL+3PsyKpYH
sb74Z2qxKPOBvNvDjUc8q0oNzUkG6upWzFtn0xcFZBuKdXL3ylDC+1ApEaqOvzELL6d/WcH9cMGV
5XXhmhRlmV1gji6dgpJviVdcvW32dqfsAOda4eWnngQQalMxWz3fpu+6auKmX9yOdwUTjvq3jDcu
7u/2rAZwygce6IHiF7B+49/t5S7a9HZMwRU5ZjX6AOw0XTyDZsar0Qe7E+xc3DPqlupuoYOuuFys
2+YA4UmvnszUVsrNxaveRG/719I7ipEJg8Qb/Qpu4Sv4aLdOkkQj3nZ1c7UNqR2l3K/m5R77FjrN
sbW+Ol239D+ZxSNvgE5DtbNnj+K4cfFWwHxaCB1+44j+Lqr2/a46ZbRtzC2qh/pUSTM0BwbuSKyl
FWBV7D1r1B7inSKG/ba3yTZv5mebWlRwRpAeppCj34w1gSLVJ6EEyDgcCKrSQt1f4CaHSo/e9kW3
foOVxWAekpv+jJt6M3uyf0B3VhIV25Kn2VKV4I4X+MYX5PixANPVL8YnyGnp79zfgmL5340NohaF
ukPMZdjoG2MGMZGpWMAu2J6/f0UKps6cwjkBGwk+wSvn4peIo0fAVPVZX/49riiahUsXavjwt+mU
HOM4ZRJuIc6KeF55h7LZtqngJVGk6GFNwo5/DtDj7J7cJasGp1XhSRHaGpZx3JhN0QE1bPWId/z0
WFHfm6pUoRE1nH+8tynSu76FdxT69HPAg/NbBLoYJOdBKTdJkC8FsaP7LoGrj31m8ImjmTJ7Epri
SRg5RBnrEEw+ARVpBPXvTio8zW06FRAj2tpVioVPelYx89zmohxgyJ0YRiUYwVS0opOzsOulqmcj
ONjvg/v19SD63ZiHthiLh1cDDrbwQd7YmZPzO6wxii3EHEghznRcFlGV61WKI71XH4/FhoqT4uQD
p6XponECgXUHPWC4twZPhrJ9rn0RP8BhZYnBhLX+R+qori66M+1Qft5VQ6kMf1Edyp2I/pn5EWft
7FK5rOrU7R7dndsARPf6EO6CA0sVVBAzCIQFdAxr0ykhF5LtmEVCeghnjcBkurCjPEsa3Lkr0bvh
yX947ZgtZojm7amibunKKG1kYLeq+jgcNJRwCAMNb9cnQtJ4lmGLauwtleAJwTu9C6/YuT5ZY3dU
ek98/wFcTwFvTGDasa82W9SQXuwOF0Mm0K0nMFbWGTpYhOTiTh5QkU+wd2tDy72TKPMwUrD70GcC
wrXhCwjsEM6NGjap2Gztbv+CWv51diekclDrt5rV56+AXTnoXYNeQ0QYoAEeEju1u/ZNn/R5iKRQ
Ynr0R5wow/YS9+gaDT7BpkcUh4Aj8gI95B9Ug5qGXXevNbXmrL+IN/U2QxszKFp0cLerQ7RHaeje
ggDMkwUlBBJ9C3Fs2X4BF0kt20SCa+TLbwm8NFiScSs9Qm/Z2TCmaTc6EJCL24RfvIudbNGVhcoI
IX88wtvbIHf3dL6uAjZbgO01gntQTljDmB1iGUUKy+0nJhCHfHX137DtCrsXMBLEsU2dsu4ERkVI
3aLcv7ZRz3DvEKALNrocvFaf1X72jiovfe96+7qdE17Z6RzzzsNa05LCRgIclNUzVzfVjk/hh4S+
O/c7eTA/bNuGVaUDgni1+/OLmGUXb+cySTbgjAXpfwtx1V09YTsBVmiY4VKvgghMZ4iil3dFFmcH
5ult47jo30HUwUPa2Nga/mDg3tQqU2CZtUyNnEBWkxzYjm6/MQs7v9lvMIcLp2svi9hY87ftP8Sw
+VdsRY4I9zHp7ktX7BeTeGWSsBVUiRP5QPh3GjvfdEezLmrCVkhoo5SHcr1DJSRFzwSRyX0rYdYL
dtlgbMFP5R3Nyzn54aC6U1Xin91hDnIEN/Z3oSITLcm6XkGAvtDxm9gbH/E3uuEvYI2sN3WoSaY1
NmuPjX6BeWTJgMjdXZ4b/Fb1xhsUPmWuer0csHjm1NEHVmWqruX4Df367dpnyopvuoCtYQkIZDiH
ZEv0bOsPTglhxjqlmbjslPZSqOdZzpjQJPvnkjW4yLqA6flo4zcdRnjQBFFdGd+Nc4q6NisDN1U2
vKNzyB4sXpmXeS1RFA9J/bWoUmXVhxBiU4dVHUL/7LfbtN+IBec46KOfqyta0BDJmxzUJdkGHa9g
8eKlH+amKz4uH1XNNYWadVg1YZ8mDBqlqwztI6m48AUVFXokMdCDW0HgCZSsLc1aD2tJ+4GVFjpp
uu3edDnI3a6fxzUXatiTdaagtCu5AqBmeIDdgeW0/XKyG1S8q/dwOu5rdnDfOvwcdAt1gVesWSUc
rjsAPrRo+w7eO6dFNNFf3eAV0HSLYFDywoRAT+bEGOh5FwV+hzd40jzrMLQ7B6dFLebiCTALeoE3
EHYtbAnLXnbhPeLNVv1VWO7LieGcTVAOWNvTe6fA89/pMypPPMmw4hgSTdajS7wdoeXu3duaNyXd
EAkWS9xtRvX2mTklt8NkB+Ys8y5QPMqnrio7uHlsKVY5bg5JSthKbEZ6Zx7+8DDVInyYZQf8aCUH
H2bo1c0b1YxZRr17O3CTEOEU1VSt5AGmXWJAiEVT4FNnL6fq/VXZaID9iuAcV78xYbtnd0r5LzPy
WFXtI40lKKLO1PyyfUh89FmyGNFDe/z2pqwv6PAdnokekhNa1YMKcWhOnMs+TtaONpAZ1uho8MZb
9KywC2amW78BuZ1UyTur6Wf4DDrUbjfZFwByCt/sgJ4SN4TMxRUW69psilKwe0uYR9c3BeNV7cky
x8uhiewSaUom92ZbcKXeVY3PYc5+ILJzguy61JyVD+dIpxtI8QYdR2zerI1dH4TSWLN4DmpVEmsW
iEFBGP6BTByHJLQSptzZISErP/d6ycFlBS/c263kDRqztVCSC3ycVAxFOXo1ljqRyhKlp8zce+mB
7C6Uu0/Wbsgx2A3OZpF82qbRVvuOOsSj90292Iyo6XdPThF0OBuLk6051zolSMsWLeHZfrCBhrhH
DTXjXIOIxVZbOpWb48W9ofaXOUpqP5ioIm65241Gs/mJWrPC6xWjd5U4aw2GQqRghUt+GA+j+isD
KQGh51NfWKl4H9UJx+s8zp3aObb6lwIv7DgmhNROG7UwurXi/fJ+JLSomkeWYcY71kOLPbhOZik8
yr4JsrZwn/cmb/Vb8Eqzx9mywOmGPlCVbhORYl300CdUTJk8k1VxntNtn7gJS7x+lf0fKgHLSzSG
UGpySazVfUAR2tu77e2CnUq+LsUuzYPGVbfcxoSDmnRwnxRmb3e+eHLJblmZ/rHE5zAd2+AQkP/T
Zjl+D8ghGKObSxZZFa99gQRXUW5q+Ek9YOWowV5dpTN5ek0ilsFxeNNsCkW61Y49YxYxexDA3dmI
ZmvYzMsDFqLgOtkGXmUT7NLCbYQ7Z6OrPwlsJR6PP07O5IBrhHCK4AmVs5xDxFqn32aVsvDZ0+Pn
RaLEmY1z2OnJHPyLg2R7DLhqZZtxi2QBtkY5mXN4tTSA0uk/j/4WhK4vF3V8hdd/sfdly5Hb2La/
0j9AB0CQAPiaHHKWMjWVSi+MUpVEgiQ4gDO+/qx0+9y267jt2y834kTcB7tCKqkykyT2sNbaa8fB
xSKNdXuwTTH0BQRJNXudMREMcrC/z+pN/+5EzxSeHzNocZMogNBbBLJnGo/3+l7MG7CG47GPiyYB
QlNlof3QMKQB0x0VW2gu7ucj/v8oHzQii0XUK56H51shgwSEgZ9TliCmPXtnsks3New/DjncCjj4
+3n3XCYC8RBQYdyCiJ5h0uScqueRbOpDfvCO1ZVeASshuhOc0hq8fH7Ccd/QT2uAkY4gvwb0ngXq
oep8Y8eQPMyLQXwDyLyVX9QP76Tvu5v1h4031e4WdFhyi8w3o4oSh05daEwhTfXv5WF8wLozgXKu
ROm8xPguQVjhW/+r+chxvz7MdQb9iJLs63q0bxOY3CcLjC3qTvalQc421+CCdjnqYTRxS3nOBVEC
/OX2GcHzdNXRD6gbUKnWRwfZnx8FkKAVz0D9fNPgWCQlgp/fp2ALxx3uDHLfA2hUN6rvYJfh/HB2
WTR9Rz3goOK5dSGbQxv1x/yW/aEt4CgKfoDWPQzRYxo6O3lNYycCKT9+HMfjMwI6Cnwk3Bik+ohm
w7lvkKgroDGo5qKO/M18t7wJ6/+HilHClE9AdA8x6k9+qBntzeqpAVYCFKPRr1MCyAvZo0ZN0UZQ
tOBmoHHcsmMNRLI6oqhCf9IhCgRIUxC47II7DzYvI5DqFtCwCv0HAPi3OkInaJpUAmpawDEPhTDY
VRw3hNGbZjHAc1mFX6oNPCWCCP0j3NR+7CCTQ63919oxym9GvX/1GX9Saq5clp5X4TNCWoEuRWeI
b3AFuqPv6cVIpOCbyIjEIC6/jOcZKpgbsIO+rHvwnm/zIXan0G5RWCwhfAO6B4WH75YgsG4sCCC3
7a2I3UItC4XeFjpcKNzhejQAxRO4Zh+ATDDSKzeXtUDjPiY2dLbOAVC7vMxRjwg0bPtHHaGcx22+
BUwNJQCOa1KfZ9jvp8jopy8Qe6FUmSFMgAkaAvZnHo+ojNyH/AxLGQeXM4Co7Rl+MfhlnJ69RkHi
JW7iJWQDnhOAM0c0WAHdIL7edFo68sNnJOcIEM8Kd+MBTYx+lw+/Xv7fnGMv/7zOP1nU/vTl/41j
7f8mm01Gf/X++wujzeEfZ7hsqj8Y3f72W//y2AxgicmwZFXAApcF0DP+t8cm+4X6jPEgIOxnw1r5
C3V9LCRyGcxpCZxu/+WxKX8h/s0L0/dh4o1JU/mfeGz+T7WlL6SHQRw4r/CAk5/CAiX+IspOsGhg
GFsGMbxAe8PGv1nk96tR5x9PJl5GcuIyT/CbuBMn93f2f6plvZkpYREdUF3VqADtNUuHhILrIBZy
Eg6DLrTEA3aLSRWEbQ6bJL2zw74bKpAOztbUOVQ8j/lSbIp630zfbXHirEzKYY5AcMJGBsQEKhng
gC2ogrW75hNqa+vFGTU7l0Gks4hwDmqg5WQnJ1jvefxvItCfXExJPeJK3/fggur+ZCTuGFEu6+qy
SPboHthZMG+TLh9/HeZc9j8F6bhZMCsOmMddV7g/3bOMprlLlI+L6SodTYO/gWPltG0NAXcIy12F
Mq3yuzif6Eu3+O/dyO9V5wHVZSQ06cO4Psg0e5ZahAPYTf4xNp+FfJ79LGITFppK8EGTi6v+pQPV
207AIlXiNn5SGR4HMwMvnh7H4d0ClBHwrRRoD713O18H7iVjgH3LuLrzCPrb9TbayFCOIHo5BXmD
uw0SuwclqErQ7QoxNXXvCJkja0HLtd+nCVAV9mjzdQyD9uzqMWSpCNdxjlrySCqzoQsKAw6yfAVH
mkNCE/AoNXSry31p/XBwQ+wcDYmLJl59lgqSsQz6DFQ0TCOOun7s6Gu3DuE6Yd+12+9nZwj7qYrr
HH1Ni/aJfFCTh/Ug0F1UB1vqiDvDRnpxukLe04IuBnrplpveh2pURyXF7wukCQd/m6PqH59tDwrb
qbd98NGbcmdG0A4uS4oMcs0JjWhzrnLQp50T2+ns2Q++OJFqII0phivL26M/6Jheu7yPWY+sOWFT
Ft5sTQGLQ2k24N5MOd2UhbtlYwU+DFdbQB1ciGvrDVvJUaAHVQIr6mPjfpTFGMqBblLn3U7yOGXg
iD0YO012k4N4ZHJDCwMX8zrm64t8b+wUNV28FmbHCoVwUO18SfbaG0K+dOdcvVqN62neBG4wtTyq
exZbUNgG5VTvHDoccDcAxGI3E5cbKTNIeusTWx/YQhO/RLNip73nzA9pvh4nFJQVH8ICHCWfx40e
vys8KE0/4j686RzlH3pCJb+U49WnS+jj5VcezfiItq5C6pnEx6uMlh0WjrxOnv2lBBXo3jFTv9aN
dyoajlWYa+hYes9YFi0MZBm6JlFb7HNJb5sgsVbNiQvd71U6buotLsd+YZtBgbzqIYeaLED5TPbY
D/o2ueAg5UKxN5cuxzGFiuSvT/efhhDpwdncheWxR37ySbXatC2dVxYFEB326rNFcGzE8DeBiv5p
CBGSSGQZ2BSIn0T2ReZSFTSIVKQHqKweSZ8UGoJ3heccQosZYaF4VRk2gAxTNDhHg803fYMlMkDP
ZiysWf7mDf1xHcDNNh0h7Xfv51a9/i4/TJ1SWFmD/FBCqD3LcG4+dXAcdL6Bo8K2BVKTjf+Mo//P
6pU/mIf/L/LhF6iK/31Fk5iP+nv+D4Teb/W33/uG337tt5LGp79w7HIiQqJ2Qb7j7P+UNL73i++5
PhEYeeOMSB83+jfbcP8X4UtX3ByVPWSvXwuh3zz4XRQ7gsggEAIu/Xjo2X9S0tA/rnz4dUiL30oj
+O+70sV/f3yYUtGwUkoLetEf5lPQeF+XqlnDVi6XbMyThpZhafpv+ZyDlGHORWvvNDoI0mODsKyx
tGr7u0v4W2X8B7NuX/50rjkVDFfKY64PM3M4qv+UswviY78p1v1uOsccvar6rGmNsY2B5dhPniUu
lCN5XW9ZYSDiy2WwnUibx2T6ZsbxzhYMzpYZ8BNs0+s2DTAZpwMOIjFv4AbVa0kPerKAYZsh2y1M
vyDtfeXZmu9uMZVqf4q8vkGf3zc/6mwwYddZqLGxAzn0NLuTWeGEPrZzb4pxvufMi4L82xxkPPS5
C6YZq1I3tAHB3w4szrqDV/SvXb4+rywFs5VNp4HQNDFM+tsmh5SgT/rKrId+JSel+XzIrZusjk2j
njs3RaOnNi12jDUL2rFcPonSxeKDYb6bm3oOOW8hhe0PU8CvVecB3rEpxijm7lDr9APSRseWD7O3
m4pJRrDGO/KF+eeV9WAJghmACXZYzg697zt4Ji8LgEFmgnDypotXgnv1s3WnJu1sM9M9sErWh0xY
rKpjs4qzSoJwsJPGlgU3JgThz1SrH1kxH82SgmjR0wh5nL0Xa71esZH9S1Mi8Y5yvugWrqxVARKu
skAsCFA7G9kGMqUuL/sowJLerVh1wjPphhk2Ah/m5aV1a8iwlISkfBzLKGvt0YVSndMZw03+eMmr
GcK2pS4TW1R9nGUOVCPrnRageNZ1/a7qFJJahlfcOQu593KJlxNk3nrltV0xvuQ7gYmytXxvhiX2
e+0n8raPj3nlw9p4L/XS2MvcGijgWeNEQbkefNn0oaBlEWsFXRiXfdTYAI9Zpi8Fs29ly4NN03SQ
ua4bq0i7IUEGPXPLwFIG9HExPsaC/lleZ7EsGXCvkh8a7dYH364kCr7mAdY885z/gLl/GCxijvxb
/UT4nHSVW8TVQgHhsu7BdGvkyryMZ86yuJ1xB7CzcoJWVX64fbBPRzx/ve6gySgpABrOIGUc+kdP
osoXywruMaOYRRLJxOvLPIsX6TffFw4lWOuv4x4CGPkqRvaRrSugRMHBJ9mYsPKbUqNNMjG865KA
MBjMo57ytyaYT4T7dZRO9mxzKHv9pbvi1ev2oRvzJ28QYuNPwyvNll3bAIDtNAY9hmndFPO4o96M
DkZ8464GY8vKk5N2l3kElbHy7G3g5MlK8+HZkdwvnTnOfqLlDIacjhyFzXqiizmsDPXjlNpdSRpI
ji2UVN3otZFC9NIuGSIHxWkaoP7kE6LbkA7HORUiImqXTh3EuwPA6yxQuMf1FITMVh8r896HyQe1
tfJlUwQ8QU34w2nJg18vH321QnkuXHDtnD045Nuy5tuqYZ+ja88rsVDRTxOqehTPhOMsdG26SREX
wj5FS2LKk2egLSO06p7mgAFOCZZzTyBdGTwQk55/6shxCobDlEJjp9wdtuR86TBFkjY6sQaKDtL5
gNM8xTekQ3Xe9fgAgnpP7dK9BGv5o2/rH1QNcGZmqNJtB/IZO0tYmaEq5OWlZPUKuYoHySRWpuXQ
rTpMf+QaQ1QtmYswDYDilfkHNsqcpeHkaoU5FXYAMClc0BT07AVpd9JGv60c78nNXkVau9ua+OB4
ET1BwVGdtNMBoSz2pgke4j62vjfM/gi0WsN0CFTs8qZMpF+0SV765bYo04M/dEOYr3L4Mk7zZ4cK
GjWwQkWdfShCCwDt/jNj1eM0Leda4lk2sm7DJkfwXESxw57Hc2bLi6rAz7n0TlUY9PGavV8EoLQ1
x8opxwtz4WOWInWSacEFZN6YRz32N99rmoLm9yVUvo5NdCl2nck3S5qCyllZl/gN+GKn05vJlWq/
yOJt6GcW96sDQ9p8iKnO4FGdzVigh/WiFPMJ2nliWfNmjO3CzjePmYHsgDT71kEQXTq0IDUI3RVK
6W4K7tsxeGqFF6opv+iRfHrzk2O8k5LtQ42Lg8e5Rq9eoYFv03KNu/pT96236VaDnLT4J+Gl+xQL
iDbGZmCJR7fdjMVNLqrql3QCbNyWHd5Hl7f3apVHry72JnuoS/WVL9pHcwjX6FJgpKGFZFtCyMOG
IJoctzwJWoP5WsZ1H9Ac4r9qE6RlAzF0CsxOeduiFhcslbsGheruvVGZyLXjU+Y6Y0z8bF9OwVUM
w3iXGwkRUQOO0M2yE+3y4Eu6wku51F/Hsmuvc5/UywT8fybVtvWR2vvx3coAzciq632a+mHP/DbS
ypPoU56lazB46uoPbx73TWYx5xL4r31eNM+VnAj2uNkDJxWGF5bh1RE931k7vDa+t2lkOn1ZEQC8
ZS235ZwuG2wuDlnO81PNoiVn7tadyjI0RLGDCsAgAXM6WnfCDAxwAvTdHPoKF22kX5o1CRzn5Ffr
ox/s/DyDZslaG8/LxjFLG69tg11ncyzS+ak0CAWlwDILU8FpugELNRqJoMxqg+2OxV7rUT1KzfxN
Lcpgu1qviErYRjvBeV6ct6AYxlixbEwKd36aUHFsdCWgV9V9sJP82AJCSLI0v2tvO4y5M6kjpYCP
irWLJxRhG6bQRQrP7CdF7odRXF10McRM7AlXEw+iLK9NZdRW6/SHaAd8Phb6RQbxEzZwT13QJWPN
MCVbWblrFgSvYMCGstWsLyjmBvzoHKXVJLe+fpatQc6hdC2jPAX0YBfskGuK5WRrglxAoc+Q0hxM
5Xztq6k64fdppAot8OPNfZVj7tNoDsLU79Qdx/pOdPheghM/bDsOdr9dGN9ypR6LdQTRTjgKNsHh
0rwCDRnl0iaart0Z5SQs4IvlSEcAFDadsqTHJpasQc3hP+ilefWC+tp7OdkK/+xJIBGOX32TRiEA
Miwq0CNEwgGU97zb03xJiko6R+ohRZG2eewdGfbcy0LfkVU8T6kOASkAdGuVOaPJDsJidCCXatrs
qmZ7Ing89+4yfDP+hF6/wwHoqS1jK8V6AuS3M6hRY4/NOaZD+EbR3g0NdZfI4aA+x6zB0oa5yg8l
L/p7f6LQj6XTGv36pXDKZHKFV0dd5bB9gN2JUTUqhXrQnmDXsN4R6b26brVdkEXj1KyYja54erEB
Oe37PGuO9bJAa5T7wMk7nZ/rzFU7mxFnk8sKY9EAlCyehrsRe8SgOC63Ph7m0DRt/qAdTK1mJkxF
q+70jEnYPpM7lbs8lgU96smkj3VnNlORP/vp4JydFLKXUdj9skxP/up0cQOi3+vbJHN4GU6pcJJm
zS6LbmW0rNlnxicQARPmfrvA3VHJVaQsg2ze77CwAhesIaSPg47EwHbJvlNLHbp0zcPcFBh6L6sy
aTyyy+ZVRqrM632u2627QBhcaxTfzVoH22oATpbv6nGAXLjXoD89dwHagNFk7aJEk3LnoBYpQDR2
Nv907HRcc6ZC3KGwuf0rflcljhlBk9cjFI0VaY+5xaT26j3NSpCHISDvTbqUSZZTP1QFJBxlZS0O
zDB/JU0djSb1Ni4e9X0mnVvess9TS7rn0oHSwpNYDVHV1X02N9/SFtfKiisZQY25RvRnykGz51q7
e505x5TMkOQCez2iLURTVHwqd7GRbEuSAPqkm1lPGLseHVxep22T2ka5MBaVcp9vkUShysfQWMk8
99oVL349eREvwayi7tWRIhPkVgHmSLN6xdgyRUFHZP24x+XAjhCRB4lNgcY5GYoaWw1Ho+s2WQPx
SAdPvRbke8PgtD/O3cVZaueo2wYAWWAPw1y4TzPrQTSpDqVE2dfH3oPSoYLEy9dzuavEUiSLAtxt
e3qne9MmbTFDy2EhEFpbHpuiEttC1xjYpgY6ZkGw1CRrYuIu0E3OqAupgyc8o9XXmQBLqSkglt4C
0xrSFkI2M0EQ0s1OaEZij/JrN+cTbvcynQKizl3jL3eCdc2mJPSlngN6FLKGlLRb+dHMzo/ClZ9p
U3nbEhYqezuUGLmsLYYWq1FGxTCR97QVF7MU32k9QKS+dPOu1k4XMlmLGJCgdz8JoE2VOz+YsomI
nz/i2aFbt0JGbVOMUndQOqyLPgx0+sbrzu6rzmYbkhL/OALE3VVEnMrJPxd0MIcBZTz2MnKMAbTl
d2Ttfj+Z5S3veP5E5tAG7bu0Bd/bVZ3RtsqLreowwIWJERsAmZsuR4Iy6UGMXhkFBAdsIe05paza
DiiGto0WkM/aHHVVF3zt2sZ/sU76vYCSYLDiLqjGFpId+b1SM9hTCYVe307YJI4Gn7juERHL3bbT
xDHcFhjYOayPqW3gNgFA15lZu6GVi3nShd+XMBNF5kIfggJ0SxUXd6PjfZbigRE1o8BSL3osoApI
ocAaF4UYw8/a4qqUDHLTLhtwJ6Ahci8875sdc+vvZtUwqsCq4o3vC2gisrYOU7386Dp04LoBFiFQ
3MY+r3dzq8G3rJQ9cvgQlKnQiSp6dsap2mCRbFzM2n3NHY1tC1jIQdbsrioo3xmEhn7CCmSzKZY8
TaSebcicbAwz3vQA+NW3YMy+NOmGCd3tnXbFqR3bLgGK/rhyyNUaVPAK24fRUaFgaNR0CUztx0vr
6R3AhDB12Vup6LLPOHsbaOHsdPe0jhgYcVPzJRMzRiVZd0U+QFBT1gk9VMMxPPYnhCocmpKh9Eci
RwnCTb5beoVP/Vk3XRpzIXS4oH3YlrX7yEV6Kef85LhZFRGj6pjWfr9JsRZvOwXQa6djuFRluc+m
DPqNRe94LZDURx+z9BlF1VLfdp2X5qvjNt/LhtgzAQsxoUrsFoxoVAB5R1fTjSAQsXO7VHHH69Os
1RLPWn9t1IhZ4BysVlAdJlJgaw/tpijV/ccwotBTtDzmvT1Mzejsy0BsXLFi5DgF621JOYXrjIXr
ldLVsQXv0CwL9F1TgapgYBD+Z+l+WQlqAIIBwj7rVSImsDUukZfaTb/g8z5MU//sF6bY9YiMdsFg
YooZz7J+tgsgBC2D/biOgNfyc+FNyHWL+5AW5WtvnB2OjTzgZYErFBhSou6QpClUW4z0z0in9W5a
zxaRFZVtixGCHsxAB1oVR6SK/RYftR/Mu7NmInHHHnMDE7CpPBf9octsHi+ZJQCKqdo5JdRxngle
eoJuqvRTjIIMASauJuJuyiD4WgsDfbAzAoEpCTqgDMgJ6vFuQLVQlBZ7p/LsVY8Z0CiLUXDVJUgR
6WEw2ZWz6kNlBGu60ENi2tGHBqBZ0M3MY2yHRt8biH2eOVnG44gAN+cxt+OhESjhC9vp7ThUt/Zl
/kQOglpaL6EwGMzKg/qOeh0IMGBXi+dg31RRYj4a+SPMjPuGEIo2tvQxrpitADVKg4raYgSoFVcZ
PBcFe6ZN755aaGFbM/EIhXm97wELcCd4Kkf3UVkLB4wlveoaWW+9jB6SAynzBkCVjKj2PkQ5YozZ
hYbS9t02NSWKWoyqrW0RjoAe1VT6h5440PqojB90jerBaXcL50HcdHCbSUn9Vutc7ytI2+2AQkQx
+RTY0STj5GCESQDWikfV0gMXjpeIOnvtPczotI29Zxhr5JUJ27lTG/RcUBQbPya9+5Flo78rhiFK
F8hqqsxCA1YhVPQZJFU93S+Oc21muKkNukfAZHRbyn6XZgHa+Ensa8+7n3unD5uiq/dIWuTeKadP
xKad0BOUgQo7yIq5ep4DF61kJtCPAm01ak4cCqV102lxHDhMU/KO7ao8e1LgGyMceMzX9qBbfTK/
jIRe7CowoNoUPyQX4dgT2Cl4DsrhDPXyQP0kG7EwVdjYTPWyw7P/RQVQfc1dmwhx62KNuK4ej7FQ
HCvHslu35C1pWI5FGppcPNChyLddjnpoTl240aSY9gRNr7dTO33owMSGZxiMEd52NRZDFRaCyhxV
DA9Ud2xpg+juQhOYBgsIYqA3xG36HVNXCu2er6DxJIqoLQrDkDV1UhvdHlJK8vOI5fVeq1TE2iCI
V6X2TaHmDdf9feuZVx14L1PaXNKxH+6L+YYiBhQca4/ZEYZeyZ2WLXAKDLSl37Kho4kmEnLNCdC1
9ObvfiMTrurzkHqYoCbOlXN6t1SYZxuZ3aXGuR+G/ljaG0W84LiP80wj1OoYmOpx9Hhj3osca+l6
+bWvu2ufY6A0m3Y+SsMZPi7aGzEmM4HEBgg41Msz3nbiae9plRg/GFMTDjz4HDJyqYdZbdgavDoN
JJykadNdk15lXhQxuEETFcaLjK9RIQb3hAQydll5r2ZzmIfpxC0yF3cwdEQJhO/FjYat2yaa0HrH
pmtP2GQzYM5bYxQmRaKpRRHVbg2xPHeyHVfBVzOeC4Djq+s/lmI5Bx30PLN3EWMH8X4vWhSB6dNo
mqRLG0zo5ARz2uR2uh+tKl9ATLsWUjEN2KOSX9oRMXb2TkBojz3Lh5NTz+einfa6nGYEc+dHj1NC
/ebUNxIftsUAgn+DbSExytBgII9+I2YnfAxUjvgBlsrr6qSP7orR8gVlrl590K/lw0hwX2pqT9Ck
YkBFrLg87oPAIHyDLj8z+UfmBs9lFby5/bCfe3lPzPwAjubBSruERbnzLF6qkee6emxzUR2FozD/
A/axWtMfkDlsga7BXKrjMKxPDU70gFbU9zFmmLt3PavWWGlgeqAoAdW6zSstAfqQYmF3bZuNkS/D
tSI4Edl9ShTu9hkyiJepFc9mBW/uBIDU0qwxR7byNyqDnUOb99nTmJ2qp9MM9UtoqXcF+eMfswG5
mrvFw42X59L/mvqeOfYE0kjUBByYatM1B6sBJlqdovCe0XelkN+ykeOSUU73KkddqhQcXsTXpRmc
aOQ823iZLuN69r5MnssPY7t+IDWKeJiaq1h99zQ0V6dJkYn5Z6eCj3GYpqjmAHobxuNGjltSldC0
ZAKsgJoS4zRHt0oxGcLydcfTJpyBph+BOsO7S9+TYH1Tsugjwuu3IsC48Oh+b8kEUh/YZc41wB4k
91V9OkP3FoDT2qBgv0MPhOF+6kzhCC6lNBDXug7maZ0RU3c1aALXN9uy65MmHdKthebunl1qPUDp
q8EQtzx/H9Abb9FBKsdjOxkUL0Wv0wQ3+SmbZ4i4nb4+tDRD+8bVyTovhVvCHosFO1be4Azhd6GL
7OQaCd3qMIndjCFfW/XjgQ31i+dlNGQLv5R258G58TLSHHVMKrZzSq6sHem5z+dtPdUPEmc9NmRG
ypTbIS2u9YQB51bR+Qb2QlgN6sPxjJd0QY0pp4Xc0RQKC6q8FCFfgx8Ysn8S/P+fdv6b9e8CTPBf
0M7fqrL6Vv/4x76//dH/gXnGb/438yx+AbaP9Qq4r5xSdqN2/1tMR3/xfC6koCRgAvTqb7Sz45Nf
goB7HHUyYVBVMGgdfuOdHR9brqkHhdVtMS06Lxr8J8Sze1Mp/Evl5rjUEx5kdL+u8fqdeoEjt43z
kOndWlRPZX6eQNJylrQQHOOP2pcRlGGYeOnmKK++E3mmqr92/CoYznoN5qKIFFgCBBap73yMG+uH
313MPyGg2U35+mfv7KYD+d07awwSBEuHatcudz4G510M96slkRndegDEbm8UX64cEzddktJuM3eJ
hu2M9caEQ6nVVGAil4SnCsgdC0sPcxnQyCx37vLC8M12PQtwLw2Snh98mBZTGONhoT+WLmHE31qQ
hH/7Ybx/d5l/kvcOdvQXR5XVjqbes0/dRLrrkeX0zslJMrr9QyX01p1RqSpEkDHw4h40Re6PoekR
Sey8fu/g15V6dieIt21blXipC6uU283JRpvGjesgM1bNXeG1fpyWUP335bunLaZH1+LUAm0N6VDD
hqWFSinNrQk9M59H22JB3wKXvFyP39jqfDW9etcFRemzwOJqzZr9X99QHIE/vZ8/yQjSilMg4qra
FWV9GbwgWUv2SBjugHDZphznc61sFBTB+a9f7989Pz/JkVLpz1Ww0nKninnrAz28XV7fMpSsbvLX
LyH+KNv41+mBmuT3z6ipOzWh+Sx3mfTe0wwNG4Gsq/RbzNjODYTpzPlKVavD2VdHm5mYNNmb3w1T
3C7eeSIBJBvVu2zV+6DdS9rp+9uTG3R006XrVsngzYGwaHAHTHG54t4ZUYT52bPBX9Ih+6ZKL7n9
q66FrppC8O9M3+a6uFRkSuisH7POsHsyfnF9mA/Mk9k1AYyzbk9235qjy0e1WVd1yPLiWfbt93KA
VVQlzoG7vuRZD1OgZS8xoal6G4MVSEqNybtWPHmQCVCrJTobfp9jawz4a3tRnu/F4Jq/+G59N1V+
6HYychovoRnmvlVz59TDG+28S7e0P/7m+v+bR+p22n4XIkzvq1nXXbmTJd1C3HNEX35fW+BWXX2t
huL5r1/m9oT+WST6SXHW67rpe68td6Pfbf+Ls/NabhvYtu0XoQo5vIqZFJWT/YKybAsZ6EYjf/0Z
0K06W5vXFKvOix9kiSBS9wpzjmX19donCzP94sKLcaI0/s9TdKK9jX2tJYQm0NSiYFUruRO99t4m
6S29Gjq16DWCOmSyTeBvjL4ZFkbpUazujzQltukUvbiZN1/hkFHFbbSbpuyHltgLBNrohgtJdbC+
ERVcDBsvOwu6QXllRz90UzfoLHJDbmN//BW46b4NgHtNDMn2muvc9MlByaqN6EXLxBO97EuD+86s
BPP2+vW2dZUdBnnjcL6h9cASrWu4GYe1loCWq9KbWD2wsH9/64wzq8DnCM8vj4htWelkOLyhge26
b47tVWt3wpg1xP51XqdLOc7usXQCnkGZBS32KB9En9WbwY3jRRNQ7aY8TOClz+WXLLIvqAetMzuC
d7K91WXY0o7i2RWIQFKFmDyhdOFp7fWgKNDWWB6Gflf21HWG1LpHLnxsXHWo4mhXaWKVdy6BpHfN
0r1UpRJXgQpeY71banF/mAZ/bY4SEeL0NNX5jRj829FDyuJEax9pVTKMc/86XDi9a159f6XP3dT5
Bny50L4iGddp629DO1xEJDg8ZqC6AvVoSvmo5cWtWVKNkEN6QaB/7s6e7Cd5RiI/ROgJxpZ6PbrW
7Cpv1e/cKW8KYaQX7tOJ7PR/X87Ppf/reSU59dXeTLd5VvpXWguDTeYP0oJnEhfWdUnNJ0VdO7+L
blv9TJriuey0N7ZxNuZ+WI4jRsWG2lvmPHx/pf97wup/vtHJpmNHQxbWfIFt6/mYsruKlI3muRcu
RYE/jBfbVJfsAf8tuv3PsU5WWIbeVtSpaeagTHxJWuM58OQ2qaKNrHHsRvLCa3ruXp6ssMZojGFX
c0rzUuDImmZipS9CJ1g7I1nP99fNmS/QP9Zx72Sd1UozGITbp1s7UgdPZo/dqL0mI0KkVmTvRpQX
r4qxtY+WJ8pl06PClLXfrtyui2gcjtPK8Uj8k9podsyC2ZbJsLNsfdmE2itFVRDXHfAfe7i1XG+P
1GP1mYKZ9jPvJ4Xo7E8xunur8BB9tIdekoEqEahd6pr3I2WhwB02kYe/NTOIHAyaRd0EJDwoXt2w
fBytwV7bA8GhUPW60qgQtcjFp/xPa/Ge6bHa+H3+y027zehbF26Leeb2uycrdZ46/UjSUG51QbEG
4QELcy2XZAZO8OCEL17iX7l9vRxq9xDF+krEr15xI0vaC6mx6iRCkRtZHfmXP+y9ej+5+roLnU1H
87EqnqjkPX1/c+eU6F831z1Rznp9mKZGRftnalLaQMNRlHADbI8elHPl9PFrAUYmoB5p+S6b3N3Y
PdX5o5LXSmCPHE3kKu5jrq2K8leW1Vth/nVMMJAj7CMt39vi3qEBgcQGaRAWPU3HYEwBqPMuXOoz
MYZ7sh2EDkXhZiqqbeoAkjHje8qKq8mJf3x/ec59/PzifVnFhjqoGiqg1dYVUJTRk4Qy/an8YvP9
x/8/L+Y/3i33dDWm1+uiY6m2iQV6LsrNn6YOCFzFr/VAIULU5l3bFZSJ/FuVKswbaEGyVANc1/hY
+xOkS33nUrCzasKf7gWdKUWn2nwqlL8vDW2AcWk4q1RrVkE+vXn6sKa4iW8+tQd6I/17p+V/zTw/
ypoezNC7+8lJtyIELuMGMNyIRyndURaJLTgQRNVXhWc9iRzTc1DvDURATRod6ty9q0N6tYOfL61g
vO9LB6qf2zK9XvLttMB8HEX31A01GPFOe5Vi3NuGeDWc/MUeicZtGi5WZnzENULGiCbHevCdX95k
L31atVd1Gux9Lzs6XnTQicOpWO48CcxepvqVl/ckoT0mdxrI2QQLp4GjUsbPpeOsU6CkuUXzSC8+
vAyQlgW6zGx2XodsMdFD+lLBRlawOhLTRZs1LAsjXcd2DtBsiodFHZFDZ377MwnTjUzNH3pe3aZD
go68Q6sUaNedpm6zLL8LSUnHQOyCNHpJo2A3lmgelbEq6uAQUGH2LdS5E7yyiWSGptqN0LRH3Q2e
naDYZhW4YpWuRq8B75gND47TXHdefl1wTo0fHdtS20lzvEuc+NWmgiCy7K4v+78tR7VjWqq9t7Gh
uKOKXkkeVJdzLbX2IBvg13F3iHg3vn9oz0Qszsk7Qd9L4HGcqm1b0dRPTbgFafFT5MNN3VbvEz10
bUivG1at7493Ls53Tt6RtrYqihN2tY2Jv6SIZqHtRijjhTRmqZk1rqaOTrNuZh9YuMTNUCX7Dr1M
d2dl3l3rVX+R3D1YNYV804EAaLk1bWkrojsHwN/lwqXltLfjdDuYbFSi0v66DmqluFoGofbhZ/pL
N6Kh5faEBhD9rt/qnKWIdfh/dXIfmNBKMn33/eme2ztO8u9xGD0ryFhywhicep1i2R9U+0QvZiNK
4KooApbfH+lcjDabOr6ubvqQUVmQbrWdzOhHLuKDx2ERrq7MIvkbC/neCsSwhX1AZf7T94ebKGs3
xFEbpwcWMe9hjf3UZO72++8zP0D/WgtPgqbI9tC9C8GZoxjDFzbu61k6wkImRH0piTp3eU9CJpKF
dJxazlM2/kagroydfBEY+bjoW0OfS8MXHttzW8dJ1GTa6FtGX1ZbzZzIBI2F59mHxtb+b4/J7Lr5
eu/itKFd17JxmMj1ZM6UiU41e7/VD2h+H8NwfP7+phjumdvinEQICA9iW8t4/Uy7CvFfaHfW6F9b
9rDqEJGuGnO4DucqfK+DuRAu1bSyuMtb+xiQRF4Nhth0kb42zY7Wf7uWvv8nnhx7WeT8ryrxDoRN
egzsYiW0gtvuGouiH5Cls962gX8sjMwj6xp4ILXnwEoOYTOY7Cju7zbsr/1mgKvmdqhTmNAi/IPM
xnVmjdv5CkSGecy0CAgRnkxubbeMPDdYjJF2T635NqqRMY+D98EAmpepnq0EEeq8BLuD7PVrrwWV
2gIkxWW7L7DGUDP90dgdolHb4uOwy1XtTOgOY8is0rzXRtrqTTa9lGXCSBMzPvgNgvuserQcG/Fm
c4yHGIcpZGBfV8dca/aDHh7tWRogRnaHuO1wW1o/qGXfBYlx6IcYpTqMOGHtW1SWws427lju/Yp+
jF8lt5XHn6pgYkBH17DtM0gCIZ6HwCFHUoImDPWd0o5hG0FZ8zO18mtd7VzibKOydy3bi/Db2zIu
nmU+1znZznXQmWy9NxU7dGA7h6ldx8qDwzUlznNTiYe+gxCTRX/zsVkWJghr383fgwYBbkK00Tbt
XqIcSBFyho2/jWtvJ3NUdNI6eIm7S9rsoS5BZ5fGGkn447x1sX08xb13I4kimrCiqyTgmc2lGztt
Yb6KqaGI7t9r+FjnLT7Sf6doJn2jYVFu8F84OpCkvN6bunnQwwzomTKXfgOUTBdYGV3krwJ6VlZe
MrmfebdP7dhBY8gwkEissKos80p7JMi59rrmwkJozGvEP1ZC82QPCMmVKOGbLMyUkRbFiCpMIY9F
H4WG2fPwfWDN7dI9XfiN7bur71/1sxvtSTCdjt4QN/lQbW1sCw1V1tZJHsOh/shC3uppiBaW9DZZ
ku2CrHkTWFdSCdbMzzedWSNvDdcGklPPlG9T+9rUxcoPeBGM1tm4afrHMoqHsa5+5ln1bBHd+GXw
0hgt01KVcz1U6nreVE2CQelriBf8fc5Rq9FEdPhuj9G70q2X70/08zr+4/o6J9e3l7TsR10n6jat
zawn12iJl7KBU9T2KIO67pkzMlFLQIGxQ+YBKZwBqsyv80FAXCRYm6ODJu7IVt12WugoQVYiHQza
w95N7vivdlxQG8spLrjq7/df+1w35DNB/5KNWGND16XQ8m004FjQwCZ7GvC7Lj5OnbnR1QtWt9UU
M7oqBzFcMeYCiXBv3bSDt681/yPgTrkhkpDgjhLXekx/Ou20KobZGtZD0yRJrjZe85xqyTaIn9rx
kGR3MQJ4A9NLhviNVulS5MHWy9tdpAX3bp8cB/nWRsMhDoNl7GoXQpOzp3oSC+Roo0Rk+CCDasii
Cktit+rN+IjadGMGT0N8h1Xkppon0RQ4jzxUDrTTVC8WWrjxRli+43ZgipKbfIyBjolm72dIa5UH
EQEElcdYPmqIkyMeprTf8y6xkrB6QUasEDfXNMbV+FqWD6nzJzMeRnWXVhuNigcJbxBfmID2WQ74
12N4Eos4NWYKraVKVPbWbVtYGAx8629I4Ww56YyvwD/pxcxbGaDnGfma0souS9D3VxY9BGpWcYKu
05i8hUHOuEDCBBp8dlOLctOmToLlVQuvjBitl3QWbmpdT3NzG903zaOm29ahRAzpbuqqo84S3hUj
eE8BfSCtn2YFeNUj4GqR1WlYnBLjJdKB79vOoojsI/nmdsjkT8PtKbcPuzTR/UVldO/EcCtVCmJV
tfWL9liU3ptTU9ucBbqeCNEYAsbRukOXdI8YNZfYxw5WGa/rul9//lEAkbOOVnNJC9nP+vt3x5gf
nH9ca/MkXkorYRTDaIEytrHqdMVLbNUvjmEsKxSmicT5Mqdkc8vPZ6NOBkaiFe3H9wc/t12cRFCB
JOCstaLcupX7ILFImZN99Mz+0sty5tROlu2orHWtssaSJmlMyuzfQRO48NFnYj9z/vmXFSdPe4yP
Xs1COXo8bo26KovhGsvysk7Z+r+/POfKZc5JqNwWnmEZbZBtpdOilPVWTiL6K4VCaWzxA1ohSsux
NJ+EI57rqH4yqe9kvrlB3AyEw/Le8ky/DxNjqdnGYsrREGPNDbuABTp9LjzG4AzOo4CD7I/tukPf
5dGNurBpnrm39slz1Y11wp7Fd3fiZ+SHVJh3MriYoZ25/vbJk1Paja+ko1JcHT8tVSE5VO7sv80K
TBvBMmfwVR7nLwm+oAzLNTrCTaEYQlF2f4IK4X4FFZQ46vv7dO5UT54z/FAJtVPoJtmUHw0PzLlt
3ObCHi98vnGmFmmfPG2mO5IKFDQMU9+sNmEDPES0GzVWG3fSPlI6NV4Dr67Jwtt8jH520fjn+zM7
4Qj8b73+U+bx5Tm3qc146NrQzA8FUa6Gk2ycNrmgIZAaMcSh9rVsAfSmDvQ/O3t2++7JTZOdMcSP
1CDFhStw5nabJxtCqxe1joeHujFVzUXlVLvaancix76GKeb7cz2TAJ9iCbIuGXzlsBm22AUcN36e
oo6hlC2sXKlrv2RodxfO5lzjwLb/e/UYnaZVbT8gRaGk5tvjQ0FEl8+ZgKYtO8/H4++uhRr2ra1J
9HztezH6m6mL9gXtum7onKVeMUmzyT4aPZmIdFJQapJWbqmnWBVp6uJBNJnM8Gl0NqHURE41u3hw
smULGVFFT5gXxX7axLBlaWC6srlJVEFJW8OZJTQg8T0JVc6MCv/V5xeCJJut7/mqMMQ+o1soKSJa
CXGD1rwqPi2nDISimgIbYuj20kL7mU3/Y3+Ch/FfK22DiwN5tZ5vtX5Y522x0L3+ukVUuCp8nTGh
VvOuDNJC072HE/HCeGIyIAQPnePdW5X/PHiIt8cBUUFbog5GMDy7f8U6AOcDJt9ZCxufS1ao6xIp
fTM4yBdQr5R9A+6623gSVGQsHpIxJL7ACpfjBHDjO4GKLvOirWWHL2ae/IoKc1sP3sv8+6MdfmR+
+tg5PfXIYNi26bDpaxgW6OiCtFw3aQUJyNxLh/sfRMZDLOE6sa9ren4ToFtMyvhCOcQ806T6DCS/
vsFhp1CONNnWVfWiFTQvQi17zQ20Gk6lnjrDXYfesMoCBR0B/X6AwCc3ctjvCK4Tv7utq+gpDbo7
pDu7fBrvUp3ahlvf+0MAswjE/dj937aMU2aYXsu2LOdwwCJBJjNi3AmDTkLngoBnfrv+9SSdLCJj
3CLFLrkSjXgTzlGMl/bpcyvHyTaNWXfA7sYHK/ni+fVCYfMPm2Mkt4H5+n9anD4z0y93McTYQQev
zbZD+hDm9xAYohbp823fFxcimjNXxzrZUbPMR8ddzUdw7JvahxVp1jfff/kzq/cnxO3LlzcnQJxh
yPWxh3xhkVLglxHDm9/WFxZUNIr/vLWfmr8vR3BaAJluElXbqmUshWLZ9iWq/Kz5kFW4cqx8m1MY
cVKcYcL86WnBXenlPxvyCG2cfgEucRY+vVCMKMa0Ga0WJ0U6XPpyZ4oW1hw2fPlyQkkzV5IIO+xI
6q3WfhhD+zD0/YE24cHNu+Kq1eSzn0OgK3qEct9f9XNVbOtkl7EzdKCNpZVz12rjqPxPWaH6tYpn
PcnvfOqKXWAy6CGpb81hvE1wjs79E63RfyZa9pgLJpNMIHYltZQL3+jclThZy8Og7HHG01Ot4uDO
8OSdMrpD2YXNxmxzms9ZUF+ZZX07+eq9JzX9/rBnXs9PxcyX648LsbAjL4EoXzMWJnU3UVT+nmy8
2tg0JgyWl8L1M2HaZyv5y4FcB6E8BYdyK7nwwHbGrVaVh0nEP/SSTF0rtZXdg0EJ6FUWmrFzeCZy
aey6VOGtGYp7u4BiYchDTE8qUO5x8ul99tX4NKjqUih17lU5WawirWLOuM4gqcBqNwFtz9a37yat
vnZGk3EBebJ3R23d5tbH91ff9s+sLJ8705fLYjVdUxlo3hA4hAdFMV5M2lIm2q/UkIBljeHWp7aZ
xTkqMsHSOZeUtYn52qm2SZFZbbQ80reVUzK3rfJx55bTo2tDme3q6G6OXbCzMUMni2mSVvZ2cpPn
oOhWA07dBtkHsprgT4XmcQEj5yNTHmh0J2EuqdEjyMoiQLAK6l+W1kAwxuHop5q5ghbjwv4bxpVI
pu3g2z/AJGySpvvBOvEEgAIbfGqwU46wWszEeE4c7CdaVq+b0NsZrr0SUoDHzrGygNX73YQBOzyz
wpKuSZZjzRxQymitjV0SN9sys8N9Qvw0x9K+021toe9qw/iBpxoONldocCj3zK+o69VHLQUGFPFq
1kYVb5XWUOSp2r1hDPt5mYPmYS+6kTlgmiP/9Elxp2X6qo2xYIYUoga3eKBNib45x0SjoqPlTitB
fzqTDkUfeYysZIceyN+MHTSp2PtdVu49YSbsGSGcjeZE0LWovscFI6eK8doO/Gs/JFhULR86Jp8U
EuZ2OS124ip88N34Pp7GZaAxBTgqZoZBvu1jYPZivPUwUi9T2pC2373NatoBJYdT5xTcR7WbhPoh
GvESmNar6EpGs8dJsohsxl+G9W0bq1en1rorS+bMWqJSGk7Bz7Ye1lXavwje9C7K1pqqXmo500vG
+kmmI5SoyP6Ni0xRydDxFQFeGRUjTlwo/h0tGhz/K0AC4C9zCp9si+rKdwqkHTMOpUfxUc4KBLei
zqhoQE8D4+X9KVgbdJihZ1r4e6dNaDTFla4BCy8AndNUQJL0K3PDjTSpMuVgYJZend6OCXKk0sPk
JVW5qkL9aSis32U0Qd7IbGYLGVidi2yDh/yG1gQN/yxcxZkO/gE9tzV0b50V/PboMtimuYuyaUJG
wNBrr5ObWV1a9eFK6t2xTFGl0EffisJ7GKf0r8/wK2FVICcx3aVTA8iCotgibukhuXqwMWsmY2Qs
PyrKt8pUR5SiYGzG6d0HfFNWeJHhZF5FhlhOwmmXhRPd5z4zCBAdcNE8g1FOvPdXdqtdS5QQjoLb
M0xqW2D87FE3zbGdL6Ol6uxt6Zi7BhlSC+GHOmNbMmXQP5S+/jomzIy26NLM3zejDtfmzdrBQd6A
jHPDCEy4Hf1KTZyI7atVe09W0GiL+d2qovwjVHA8hqZY2n3wq3fQN/lF8jhZEFS9ZoJ1QE27bXp/
HZjczMkan8vQykmisndhewxJVJJ5Vb58zUZzJwJoAGZZAL9kjEZWD8s4s45dMWDtdSeaeBVKZxZt
2KpqScLBdEA9fWlgQ7SI0w2ypBZ8hQ5mBVOeeMrM9hdS0j92mP/I9ebBN8rryratle8yPMPIl15a
fJB0/arKGnhUAvw1UWthjAfXTXd9GP+gebZpIoeZTqP20y+ZAWOWj72IJfrt8A4VyKKSaB4Maa7M
HituPDh/RTd+8rg2wSxCDWxkHl5hLRoRYA4dnsog3U0+BBaM4huvyF/nbYpca6+l3lGjNUUv65fk
Uwel1nHL1MJESzgfHfswKjOmVLAuzEeOJqDDZn+dyHZl1MnK6fW7rrV2kGnuhtp6dhznKZ6L9HUW
AyPRFaMzHPnXHJwfSeffKLQnFuqauZ/uqOaRJtY9wo7jvDU4nuL1d6arNsxuDVPoS8X1hbOSbAvo
LVempFBqiuRtSItVNEQ73zT3tlZgMGPV9zqmzVYs9W6j37MPvmORG9aAAr1FnTrhVa9n137FVyro
MRZoNwQSmDC3FWy5ikfQLh7aVs2KVP+nSgyGgrq49LWQuZf0hKyCyb2hz9A7dqSW8xVxfBS9CK5J
AddWPCSszkwQIUJtYOtRVIFSN/l/pd3dltxn106OBZ3HBgpw03gHCny7hOYEIpJDQ/f28zOTgUFq
tnsji/QwQmmbfyHSQjgQkICsic7r/Px3dvKjnZ8OkQCVKOjKzK+RbKdo45b2TWuwIqf+q5T6i8Ca
vky6mRugOgpmg3iU9JSCaLxpPtd5RiG01r7qhp8oVx9Rcd8IBk7iBXmhRL4wFGQEPrIfna0YAwax
Wamz0NAGXUWa2EBFtGCtswK2rzb2wUVsj7/mlpGImk2ZW4+0t18bFTx4jvtEwRMTq3bMG3VJSHwm
+/jMGb6EHz04EcRpJQXuLl1jzt5kTv9jjIc9fIoLSfa5Q5zkTuihbC5fV25J0xgsO8LUcBgpK9sd
uoYL+dm5IuBnmP/lPJKQ6DhtCWNx3N+KsQZfOd5auXtf6HIXZuGm63Osl2of9/l1EGnrC/Hbv1Or
TyH8l8P6edpWfYD4pM8ZKzcrmtzs4jmdu3AnqVEKiaekG48WpMkZ1ykp34IxW+Eue229VCzmmMhG
4SqJGJ2WLTlp8Bwgx6axaK4L+KdL6lz7SvgXShCfFPZ/FAk+C6FfTnfeDWyaBuW2LbpDDrorqXzm
sMvwplfpW9NlzzNksUMdyPMfgKjuX+ZAk13gh5ebz/pk/5aFvZ9mLYOf3+iT/4gj76cl+ie9rnde
kj+Bz7oO0b9pqv8z5sWmhxt1NeGxpkQ/60nZMROo1JPZ305muQNOPCxsNlRMc922c0bGo0Vip3fY
gDrAKcjmtKdANGu77O4K2Rzxbx7S0LkpMxCug5PdRzDOVG39jsqQ/dxgATLsYjfMUa9BkTpnwcFx
fKhcuNVZ1eLjjmdEw0Q1sNaZceKyBJo+Tle7uTM6Qt95Mx4mYidqg8M8UnTQrjPP/BG50bVVRuwS
UKwMW1z5wnj0LMZqRxIr1gBvqxV/DbO7+fzfjGhXagxyqcvmsZegclLT/vn9Y2ucqXt9/vzLjZRN
gs+8MRl1w2Io6mE7dtCsjHjVBLdzPTNjCkbRttsOFXIePTpUOkfgixeOfibT/ey2fTk6245SfsXR
C1ssFHJ9i3gKhBwk+bXF3dO812K4mct+3x/wTI77uWh8OZ7IqUHGOVXSQf9romsNXGM97wKeHq08
T11ag869ryfJ49AVeZB5dr4d+3BNJ3/Z98QJZno1+qw/+YZoVUb9au6NfgaQww2LvheghrQOLYWf
70/23FKoz7ntl7MNK10awuXq2kF9iPXfoZNsIuVCdrlhqWf6k3Pl1c+e9uFiAfr+mJ/Vmn8sDIya
+K9jNn5YGUk9gYAP5YsIktdiMgFHlqaAPWraV+RjW1dXN7lhbx1P3/t9z5jGkCnA86hms9+0GtdB
9O0z8N6BFAcNbT/VyJSGBplSnT61qjtisgIMN6i1jD95PfIYKyojdS+IStrnKIaDIgCaRW6wpnz1
Vk3Vo41z7vuTPNfu0efH68uFJS7pmshsmWKvf6TyCWcnPldGqqA6A5JECBOMeB8nxpF6r3CG0QIQ
t12S3J89+vzUfTl6YQVeUTaq2IqIYUxQJDxG1uofMrqXYYjIde0Q9U28xviCNR38D+J5lV/Y584V
yvXTvcjOBuXDHNxWBbYoJ6SFUA7WUkvSd1LR9wZfPJMboh9VYL35Vb5PR6NekZtT0jOyd1Of1niW
XkrMPN1k0ydLPVxotG2cOJD0buSmV+3fSTOSC2/BZ1n8X0/kSX0vjOOqoxsXbU3ZLD0D0kUo9gbd
3rrKXjLb2E4FboOKcdmgi1sgNwxfb/3H2mk2VdXYCJcUqbpnHkQASFDmKOExW0Sjdqkse6bwo89L
89f7qdjZsyGLuKLBUS9A6BnF7++f1DPrnW7+90f3TjcMBTUXiGfM+XJcBsGZcG/9ZFv72VqHEPP9
cewzC7l+0jSI4i4WKKmj7di0t5QgQGd06kZFGVoFa9UCZgkCBiSPVv88+pBOSivFeGi/5NQas5Ba
TySIxcvgHfu4gJioHnPPWWdT1V/xLDxRr14JjBpXfTJsUl+B/kDaHidP7uzXcYobr2Lyo1Xjx9Os
uyAv3uBHEA0IoLklDJryOQ/ifWN61JDr4cIy8Fkh/teTdbLMe6EdV1OMoLyyjpHCfPtsm+PGN8WT
jtI189a9edP61ToIHZKOYdlj5s3dB36qadahBiIb37jTTgPNmgNXFPRqDfeO/5adv8rRJPmYUera
gmqHlRmmib52XGYxZy+6Jy7sVfO6/P+fgxOc7BH4B0LeVB4+vm5nMq7wN9nuTcFctNxbu7F3oal0
Zi9ygpN9wZ5Kw+iDDHqIcP7KFFWn4xwjtwd4EzNeCkDOcID27V91cFX6AcJKzAyfC0dnrM6Z0zxZ
scuEtngg7WQ7xpmA1JqYi1QWz6bUqFp1we/IoDRC6zEi1ChmEGsP9HxKKcJa2X1GtVWaw3M2U6o6
q4Y/Ge1TI70fGStfheab3uVMuPabbV+rmwxXYELI1g74BMoGeg7cLLrxfSQ2E3DUfQueumjUtIga
9YJH9AOcTrfJbQZkR2IfXasJem6PmByw8bGeuBUBY2queqbtLAIrf+RPl55NBhV5/qay3pomf847
XS6NjFGWlnGnFYzi0xLKCIUBjLaSwIca9Z45zfugYQoYmboDfC0EgmesqHNiEeu2WiJvKnf4Y+kw
UzSEbEZiNtugCw60X/d5xuAAYaaA9CIG3ETzoKIX9plbQ58eUhO7s19kvJ4TxSOaWBEAcBCGIWPs
NP9HoRAHWBPoXdW8TEGzc6XFKEZz/LBoAyytoX6AZ7UvRgBWQZg6HBUpsOEAt4bqxrigEjkVxPVm
w/qYTu2h4xkSWsxEOeGvUz/45ZZG9DgZFJuE0I/pAJ1BjnPr3lbmClanfpMmESE80D/yv6ZdqqDY
j4G/M7RpUxkus1q75iYPzI1ZqN/9jIJL8h3GfJBy3ktjMWknzXO5zMz4d5+1azQ7TJ6q7b91hxQw
QwzpGB3MVaq9WfTU58lO2H1KuXh4wnlbPtrgnLEYefEC0XR7A2jdWFoy2JXm8HtCjbnU2ipZDE37
Bn1p2TbFUzCoF9eT27CC69m70S9lS22Tu8mv0U61K3sA7JuYRytWv+Ps1wyY8CX7lBGxiZrGO+jg
ZJ3A/E3SSlG0KGYw1ly9EA+G1EBZR78b7v7VJLJ7SqpPaegzeN2D2Kx8Htu8TCi0kEgGbZ1THfI2
tS+vfWoUCxHFr34LGo4e4LbXyedKYvaYCK7xjYdevNnjrG5X9RGWJFgg0q2rXIv+uhIIZjUz/6fp
QPlok6cAYJto18bNM4PGkGgqCqFzFaQrund6D2JRUOLsanmUffDAQ3WH29C8Mgd1Fzb9MU77X46p
LyxR7nDgroswZnCEKjRkF/C62GGuC0MuCUf3ccAIPxksVd3dzX8S9vh0EIOsvHFUV73mOYuqq9ep
p1a41SQDnrRFlMa0PEZexdSmVDsV8QCb2rjx0UklQ5MsZoFhBg9V0bXdSgQ3V7EdHPNSYsgaH3D6
wNj3vDvLNnbwMG5LnbeirJx+rWrmnfIOqyE/+L6bXQV+9hbJ/u8IqU3RW93Swb5SmtxgB1tHGBSi
jv0w13ZOl9+SHoIN5K+SoN31Zr/9fgf/d7/LCU6CSn/im/XdRGBQaPf0Sh7GzrhWYbLPynjVcg8s
OCeum1w43L9jHmceVvc15gFJyYwQUSbbnuU+kc4PY0zvvz+Tcx89//xLOBV6cMMGDVNzVhj3Olpe
Hj/rwmf/O7FzgpNQzXLDPjLn7n8BGc8rw/skRzAsl2XdXIqvzx3iJGTDzYF8fEAlN6GCoY6+zNxo
kRjmde8C8cK7AjkU04LWWA96pcSiLfWfU5rchW57p1nukVfy3UvSeYJCVdAkDPfQ6CNKBkwhM0DH
YXOmhmtMvNrQ8IPstxnL8MLlOfcQnUSBBi7usaEAvQXc617Z1vSuz5tPp/ePTjcBrLfx8kvUlFdB
DiH8+/t97oKdRGGRjONaN7UU8nT3Is3oYeZrEm5RBTPal++PceaZOh1GyHyilj0S6MHwP5ydx3Lj
StZ1nwgRMAkgMaW3orybICRVCd57PP2/UP+kPnZRjLiTjrjdt0USJvPkOXuvnVYnD1hGol4jUlyo
TM5JUK7lJR4j1mAD55xUZogYiG8e3TS60mO5cHnkWeXjCCIUhBYHG7+QN16uPZlT7gMbAsLEK5LA
Sz9h+ui/3zgaaGJANbKx2nwnUuLHFPFYZvby54v/51L8o0b9U9T99fcNH2eFqEHv5nzKnp2Ztlql
rysvPEUZXXs9AAyj9lk8D3wPWJwf3Gl5uBcC5Z1D5RXhqzAHnzOJZdRLw4vWfkAwcejdhnl6NFrn
eajfWwezcJ6HyD5IVq+8jeyrrWz6TWA3h7YpqRqrzF/l01bCUAJb83gSWb01R2VnEQMhR/ehazhh
YYW612ztRUBy6c1+y15665rmi4XxIQc/zXKUWZMleGtm9mMbuxPa83n6VjIiwNq3oHGm5bsX24uy
hEGYDM6zyndlR3wHCZkzFXWOqa6B+kjwKyVwAYRxNJOc0ceoLzWczKvOyhwMqOY7/iysyTKGC+xA
+O6reC9CnL0VEKuoCvd9RTj7aGcnpXZe7aToHxzHfWbW+wCCGJhRs3W6/+a1N/8IH/66jVDrocni
I96MrX8IwJvDBpxzatz+/JhcegrP1mZGljUwTuj0hZnvoPViao+Vl6pQ4v+20MizlTkwISo74ehv
HLW5G6S6SH3xWEFqVJL6yjn60jFJnq2gmHI8vYYhvRmF/hH35dIt5CpJiWaItPEYjsaTqjac3LNi
o1UoxRz/SiP40tU7W0VdPS1CJaeto0n9TucdTkvrtQ7zK6vQBemZeQ4fgqcXKwnErU3d0xDv7cxl
9Ixl0B6+7Ybtwe0zwob934ambil/gN0jKgCudEzV8abMTcifaUR2mM4KPPNk80QUAdPi7srDM62G
/1hiznlFipO7Q0iizcaOzOe270h1iBZN4i/NluCFWvuPH3O2GDcIXTRIrT6NYYdES3ADtGRTWk8D
bZ/Oja6smBf24SmI7+8F2fGNBjVr6m9qcooi0XxOH2UP2jZPTWtBnNEOo97ak8mVz9P+3f4xJ5ji
3x84lMJK29zxNq0GVE4UUEyxd6AtXoSOvdYM5VGG7Q7Mulh4Bjf35zf+wq58zghq+oqGp+/5G70c
AhLg8ntSRm7/298+W01gE7gdXm9Wk0p8mU2Ovii8ZpS8MHQh5fn/Xi6vrW1AYtyfCuNHp1Q3nWDG
L0bztVf9RRMBbbPcr65LH7MM4ECW3dNf4/jRBddGihfaPudpns4YO5Zl8SBy+txHUX5yCXyJi4Je
Q5WuxmDoIOVG18R0l96us8WlaV3fKe3Yx1VNyGvWJu+oKMgzcCa/nBLSQa7+27ninJwTajxzVZv7
G78mwtBF0rhokLX+/ExcaCWb57CbtGukMrCHMSRzjfmIfYCYgztY80uWN2KPsUjiP5nqc2uTV/q9
3TsYtiNkS/0URURcnSrH3z4thSEfFy15bxH9T8N2r2wfF16Ic5qNYQ8V1GLhbRJFXVMQndCeXFm5
LnR4zT/2/r93b6PTwjoFSR1UoG6diIRHP7XXBO6u27b5LqiLHFe8RJb2GLlBsM4Jgknz/t2S8WeA
JMMTctuEyWtKd4Dl4gApYUZEi5inLUxi14XW627Mpv4wh2Db1NWNPmpPRYiMqxzsma1UH9KOF+Dg
76uU0Ayc8WmZbWPL2znwnRy69qVqLYueUufnu31hRzxH62T9oDeGZHXJYiKqCjN71gYj3FlqfqUr
eeGtsM4OqkOlWaAmeZp061Yt/V+lYeHTmg1+cBvn9sPPv+LSWnMO6UiYqUkELt7GS6wjyOlq7mak
RHvp8U8B3HJtySia9oSo1l/GkqhoUsmXvPz/7XRgnS12kLlt4esWHhAn2pFeA3OdAj6GhvAfb9RZ
zVQTjOgPjhlt1JTZKV7eh4xTb48D9udLeOEEZZ2tXp3ruJVjNUxz+2rX1+NTEpSfJpo8tIRXyqML
H3FO4zC8oRqNMY02bZMvq7A7JAVNBXy1eR9c26MvLA7nHA7blAFABg7nrd7cxCSmEy+VmLMhMD5x
Ri/tyHp3i8n9VC0YMa6DtLpPZfPdFOg2+j6Mr1zNC0+9Of33f60j2MA1sxFkhLhTl65H5I0qRFn5
6D6N7J5YyStv16VS+pwzNPlORYmYbRNa1ar2jXUv4V5BkBpQhoJzyOqDyxhmIEXTitBxWH64+vmB
ubC5mmfVkJ70TthMPkTSTma5EKQL3UzlbOi+uMY2a/Qr+9EFU7L5PxyClsCogQbzhvn2kmTNpUc+
bnmjVAuWlF6MLJPJ1vNP0ngqZXjlQbr0684qo8rQRWvq3ECofsvav/H6Cu+4BuZklQXJvE6GK/72
Sx90tnAYDWkmVPvwmnL/lMUpNvebfGyAW3q7aYRpINr4+YZdejXOVpDO1rSxanRv0xjNh16mj8pw
zVx9qWY4NydrHmCoUNO8zRjV3nsOZ3Yp0/KB5CJ9lwf+ign6osz938gTI0QC4pgLMtWDegTv56u/
TfLKlrE0fQKJzN+lPQVQkEadwSifxAZX1ugLmgLz3IacE3VhFTrfMvQr8KGKXNZe+0XI1aFV0TcV
7d4Nc+DK8jfijnVYAu3yg2UXu2/TzvvzXdAuNXrO7cq+Cxc9d5giY8i+z8Z2NZVVZp+Bjis0Uues
VenyHkkNkl1iRAuCxZaaYc3VKHrqvNCetbZiQM2oX0QAjngc4uI2qeEBSH0rZECniCHIfLDFLT9z
kQd5v0xT5N+KUvgLRzKSCyWhiQYxchoGkHkiyVZW6C/O6hGol03wsCsNwOaVtSUPe5hnUj8injpo
QfZIgsnexKqBKBhOoyqXVRQu2OLJQFCzR7uz6NOIRzcxg6XS9rs01Ah0+1As8HGy2xZD+qQY8BiG
otinpbMRSUIgnTPrfP9JBsNrPmYvHv1BlB2UmtwQHp58FvUts6q8Wcna3vi5vJP5cDtQUwMYKVad
6j4mQ78Cl4d71Vv3uqChoCxyMyVdtcOjai3gF5OjiCogzrmTcTN+whvYuFC9yJ5YtXS0CP5QF51O
ZKKCFM5WJfrGYhqOIDJsw+G+a5i0DXl6P3r5c+DV+yRw1iq3xbZIwSxVgrvUvWfZyyDTFmxsbCcJ
JaTZipWl+kvNs+eKZh2qBmhh0R+nPplKuKdaJiTzUR8qyg1U8VPuJ2Qc+s8qGZ9da/az0QLDqqFI
n6pcFyykIYtVhkhj6ptgXiB+rNs3XXLKdflrekyd1H0bucR1mL5Oeo9RRvs21P+cgWKUzW3YbUvX
JElDXct2XCpRvevMYd80pNahgm3IKCV1qtqqRePMIji44F/1/Wh2cC3spZ8+NeiY1PvK7XfT73dh
vbhxhxOZ3DquwXSVRRu9WfY+i3AGw36Tkbk1nwIZrCIHGTQBIMuUSXwYVm9WId6V3IKMV3/8/IJd
aAv8jzuyjDqUUR6tTaRJZKWSFtpyicklU43bKlVvKne4I9PVv/JC/3Eu/qOrcm6WDJqM7Je0oMJN
OxINzGwuxLgN2wm1pDQb01CXWVd+wzKfM7/mANqW1cGWHlSWWNn4CiaUxCsVZOLmQkMDYctsx7sc
EEbmzUubVcDN66/pH9wEOU4Ui5Xhpgby7cJ8NZFnvugChlRG16mBbaJHrw4xixu9tn7ZbrtvevwE
fXPFvnmp4BBnlY071IFUW05fMuhuUMnbsxAnFBVH81wVFSku0cxMeIPaMLvNMfO5Ck6Zn+/shQ3s
nHzQYs4OPbPlcMZrlnIO7TrlykNz6U+fFTPcv64vwgaBiCluO6Q2kIuulIKX/vT03/9VCrqNooY5
p5CNDe5+lk1dTuxXV/b06fv949k7N8SPowqPAbPrhkDidaxE68Qovv77nz8rTgrLKoLIjSlOMIcI
RawnwEBmuVeq1wu1jzirSEJsB1ac8OcHJkEzL/duM3OExRTcQQw5ZibhPmikfn54rOmP/utSnR1w
jLrrVadDA2Rn5RNN7VcVhiP7+2OVek9jYz9kHO6TWO60enyMUCqFjbHQjObNt9sHpczWhWf+hvV7
K2CZLW21XVqVd+8YurvAd/g08H+ZScX8xHdyQJ8F+rKOV0aVvNXQ+4YQqV8hmveocYHChVBBqsfR
6b4YNgeEy5u7UWf/bfPjoCPod7MnvBjZutXgLBCdRQqVKvoXg3WldnDCVDIAYC1OU2O1rqM54dX4
82PnxTPqW5UNakiRe7fdeEM2IvIEi35o6y5A4v63xuGfOvCvh7ojIc1mRwg26cCwMyywbGpJcOWN
uVRNnnvEVTWInNjjbWwa1Z6VU/JlLRZCtXeDNn4VPRIhtfUV3JHqFn3aS6gZ1aohqcVgU541iSzm
00X3I3elqtGuImzU1bAYpu2Vk+yFd/rcYp5UbVkGLQ9uX5TPsul+kRt85Vh14Y0+N4iT8KNbig1M
ookwqaf+rnTjRer6nz+/Bn8q8n+8BudG8DAIBwozTgGR227YgX+lnV3Pg07fkxqtzQY3fm0MdRsN
0WawhqeMzhfxIRAgimTph1Y3mwSiWTnOehkcAlP8msrS6XXJw+YtlckHm+Ac66o+w/E3DVioSBz3
QMzQLhN0yQEjC8LtkOTZ0DvUp2njt9roMI0i8tI+wmdcp07dzTKHKTEkw18VuJKZhgTXV9J15Jr8
T3g+GLOgNAF2TvvxQ3Hcx5+vz4WDu3F+7usJEmlV+jhIqfxZmrId99or1L5d4pjPnSmuKXYvTRPO
nehEfUciygyOAWWxQjT+Nv1y4fe3ckAmVHpqgy3BXwlqbPWqEFK79HidLbm9IRMmVL23SQkamyO5
uTMqvC1D9mA3zVzNle80wL6o6hvRePMY7XUgAEuqwcqMx19mUF85i136Hmersa+OqQRu4m3UJFi2
ubWG4fSnfPz5Nv4xQv3jMT8nmbVKpmQd+vVN0SEmBbJ/gLJzIq/iyTMaPJfWg8Yxr4SWWsVqxylm
YDRRTNykVux7zk4D9S7dYFhSYv3zd/rDA/vXd5q2wb8WTU5Nvpt6KZt1kn+ManVCARMuxyzb0dtb
BaP76OjxczN0b5anHbs62znU565ZrvIgfCvYHOwuW4dq6WwHEvDGKkRfWBWbCkajUAZ11jh1iCIX
q7BXVu7a1PqvK1/90rLxh0r213cXZCb06lAqa1IKcEhXW4MwdsNRf7lV0R/gx+4i33irjGIhOznL
Cp4XW7ZLyYEl8K1NbDc1vRObzKc0QDODETP1FnFSbGqnfm/G4uAlLbNInW0rHWU/62Tx4TvmveZ8
ZzXd7iJJ7uoi+2jDcqtxxWrL3de+hzM8ZWoVNNUxCN3fDfkcnVuB/Joc6GSgcu0EZTWQg89GBLDg
nezDrpwbEzWQ42W/QpApWpqegly91UasobX1GBl6uGB12xhevfXc/qSDdcNbB9xI3mZZAodd3CQc
MRYlh7kskognaN0gHR3JUEnDsJiR9F7i9K2HWWeZb6me3cRqNT5VtfNc1GwVY0swGBvcdooMTvvk
MNX9Xg1q0huSmcT/hqy7u2kseePiRJ87pk7cQRxUpAJ2xUzo7sACmP6eHiK1aQeCJOO3yOxPPudz
fFz6Q+ZqR5xNn9C78ZC0/Usmg22Rlt/xVK17tX1IhU4RQaU+jt5HEse87YH+e1oFWm4HE/qVPhV7
/F5UKZ9RYfcLEPL85u6Y1cGLwSIOro8pmoWbQcteS7ADc0MILNoUUC3J2TKvnmKRqKue42iTpGtr
Ol52r4XnH4vUPzDD4gDfk2LZALFB8Fd02+lYPrW83CB7qWIoxap4aIPwnS7Gb193LKYqkItscMn2
+JK6wU1RFmxQzbHjvDEAGp+1SH2lq69qJUKCCiVAFu+AlPX5+B7l/iEO8yfRk0NkK/zLoJWn9GVv
GcFMWxbTwMULjFOa4c2t1VMsgi8fZYvf5SuLiY1TyE9LQVVk6svM6Y6Th2FaoHPFK2a2wEEeWnrx
Uer2iirkJfRrrnvrLWtsFvSD5ax2urc6aI2lm5sBjDaxtUL8i3r+UuMi8P14nBmZdtJlR35IBJpX
W4bsrUFIIkzR6VtcYx4+K6qcAmc1vzWNSMPotp6hOHPVoItGygA6fJy9EDH5lV6guIveyIctAXE8
ic2hSkuiHwFUOgLjfLyf1phYt18s2UMqyvmPPE/fEqN7kEyHfRDO0UFrAD7oSbqDsHWnSuIgKTLn
wehsbcj6mA+r3aRDCkzd29I6GK8UghfKrHOCcOgwV08QWq+ZSBI6T7+urSJ9+fOadqkbeM4P9qvG
UZyYdZKoX+IP6PaZLQZ9X7r7sm3JFkWrL+1gURTud2tmT4JH0g3TF4I0FFgh1/CFl37kWcVROs6Q
lzmWuSTMn02eBttPr5Spl1rn58S+MlRSqrpEWbepux48axsqRDcY/Quv15oq8EQ0zp1Z1hvoaU+R
1lN5efLKzbt4fc9KjarImiSBrrr2IlzupdjWmjgWirM1k85GTl6u9JGkiyAWryF5tGqFWQ9scz5a
60Rtr0x0L/UrzuGcqegCHWU2U/lIv5+W2aiOs0VsYnCXimhmvi5vo9jgn9LsZLdyVUbKlX7FpSLk
3G3ukjjupbUyaalqYpkr1587us/osfbL3ZB75XzImk3SC3VbEc0ys7tQzoPSL9ZJUe5arzvEfjfv
jRIjIY1VFoOfH/0/o5N/VCLaWSVSJ0Wllqrtb3obCpcI7WKp5P3GiaP7WFEfswHywOQmTsJwxcD/
WLbyo9OTR1cFdiK14RGv07pr+AGsyW9ezJiwaMx80Sj909T4Uvp852T5UnOI18RtXyf+vjNtcsuh
WBukjazbRDM3kYbRO7HbN2ROz4rvflFi7MM6uunAO0w9Tq8BIOMG4Z7BJJkoZREvdAdChRgWdffa
R9V7Itq1I/mqRd5my1Z17hIrpbfpPxfMxuZEBcprd3N6If910c46XwE83kRyItu0Sje3etOe621g
shdwferuV+6an3GhvOat8s7p9I03D+VE2ZCn0SYvV27cha8wTVb/qsLYCAlbxJcA18g+6Vp69KJ4
rWvVlZflwlL059Dw15+Hz6P1VY+upC3TW6SfD72wr4y5Lsx+/ywSf/3pNEmCJiyRnmUK7oiKSPom
V267WB5tkq5+vjqXVpxzmzfGxkof1Qb2RwgbpGv8+1JX7mCWzptyWPvAVUxZv2gUU/MIQstMsYcX
iyIkiSvMWWO/+fl7XPqtZ12zwVfKsZ76sWUo7nVIxnlUnEyAKUxVri2u0znpXw/j2eLKIQY0SjdZ
C3RlLakC8goBjhzMXWpgfuomZl+BUKAdddI5R/Pw80+7AIU3/5xm/7qPQRZnPtyWgHhFrZl3qcLs
oP4aRELQbQ0RtvaMYlVZ1ipMOthMKQd+xkwD76yj3caxvTV7ZxVow/vgsQI36rg26/hRJuHSIxhi
oQfF1nJxx5TZ8PHzV75w0lSnOcFf3xh6qUzctA0Ab9ZAdTrM2Wio4wpF1s8fcOF2n5vBezcs2lar
8QoHTo/wvz6QAIOSji3X6tWnnz/kUk/s3I0dWXknNcGnJElIuz3plnXtRnBqmk2W4fisKOmKsF54
MNgp8Z9cK1kYqfycLrFV2qeuTG/wLj2aQ3Wo1Pajom0Ydtn9z1/v0o6inq1MTKuLOIQuDx6N8CkV
VpTeM0ILHE1ZoJ4K5hzRUGebN4qh7ZXK+fYifRtimbBxf7ad1zHO6D/tSHkfUusgvepkNcp+yIxH
z8qTm7iFTmUq2jIlpzToxIfvGYtISW5NXweMww2lWUVEqQEZI6u+8yJ579L8VcrhCQbOMgsINLfc
WIMTVJ6mEY2TK7uYvaPPcK37hWXPPC8+gjz/XXniwYeoNBnPsrw7BV31UOftVmrBXdxlV1byS6XZ
ucM80CstBwcbbJjH6QvqS36Obc4gATtzKwAcG47Rc+iLbM7RB49xuUw6f++RLfbzHbskmVKnTeCv
9yIeBF0zAPib0W/Jbugr1NeuurcM9dFJMfJZ0loptUnfq/nyUD4Evv3ZTSh9Xub/+BWmnfavr2Bo
cRyNU44Czjai8PwuBIAUH7JGfW4V70XheCdh2QApDxe5EjwHarDLleq7G665my8tDmdLtdka6pCF
PLZmYT5O1WGsjh1bwbXhz6W/f7ZM942CttVh8ami6HnSj3iYmdJyeL5yBafv+Y9tQD1ro9kZTUOZ
081V6tcAPzpRcRzuF2zbdMtXWQ0x4qayvqcesm/F144V/64TxLmduhg6fWx41TgwdVM9Pe9ij/HN
p+2/+f6JyS6UrW2SuNCTT9i5I86sQ3yNQXThwQUo+H+fmgj3gx4mpgKyLcDsYUN6N+a9RqK6f2KK
N+NDQzKsq1DBjg9SQ11l1wDUfwrk/73ewjmrAfMhtx1Y3coab+Kcz7MTfT1dBC6ziOJ5NuCbUSdH
/MgeplvPFVPb1C2w8GKZh/Gd2Cstv/pt/l2RinM7I6nzZPsOKI5z7SWpvkfqmhpmpxLfhYlc8UUE
SOapxcQ3LbSXWv7++bG7gMcQ58ZGKfxqwLlOd9V7DRQuuU1sQJexh2PrMT65A35Ha/LbD9bZRBhi
JzDTRW4cy8DZm+12LDUAQmJeYlcqc9I9T110DXV7ARIunLOFzecU41m1RnjZcDRIewIGGPQn/jOL
vicoRx1vvRRncimWcLytzMBNtLLCBw/NSkAKudu5j4W24v9QDeMpVR7BVM46s1qUEr4jMdLhrwo7
UrRLgT+VLKAmx5GyEYuJCg7WQB47o8LeewNaFwM6rnVlbejHxvycMDioz9eauHOU7yH35zkmhaDZ
6UKdOCZ8zah6MZx74Cqivwdjd6UivTBsEOeWzrEW+HocslYbJ3hotHJbN3SJDUfbRgy73ZoeozoG
j76RPXIJrvVvLn7s2fIa0NYIhQqmLE+cG2mraxwBCqEyFS2p/jmfulAwKTm/ITTp7fefn84LR37h
nC26ahKPra365BQk9WsRdTtD4sZIQusmw2oN33hjju3OcGlYSQtnNFXIlU/+93IsnLPlOMdfXga2
4MDrs50IoubAXEnQtSZj+rkx1jtKrmOXB3ekI00wWvDXpV1e2U+nRegfi9O5f7MLyTWtW5nQzclg
tBabNrV/55ZzbCX9OZvI4Z9/5qXPOVuAPcALmvC1dDOUxSlWS3cxQcWMurhJEriwyjVsl5AXql5x
7uv0e8ON6oELqhvVXZ+qMC5jlFWjjXgKzZUb9PeeDjgWBR1pNLehZQAsVVdOLfbwLJZE0N0mbf5m
geVg6BMtgooNIhoxHTb5sfTcldKJje2az2qRHLXU3tcTs9/33bU0CFz2OvM0wJ8zNPMNVPXI+6qs
kZt+aorOuEW1eJVTSu1uUUAsVZRSgHFizg54cRam9i1u5rcaxEjflb+DRpcwP6xDr+n1rMuVD1dN
loWXLcvB/yzJuIMhZM3CCTFXAwwdKYcW5PLtAMqfGpghPj+USvemo6GSU/Myq1WPhB/MkQPOM7e6
sUdi3APOe3oFdAHlUxW2cCU4eeNkCB/FgAApVBdWP4W6ph1Y2vHB1YxVXkbrTCaov5K7prPagyP8
reMZe6dSn/1cXXdW/krC8V0/ZBh4HTnXINnFclhVECEVW7Bm2tljIlvCvFzjOVFAM/mae0BwuS2d
4Ut1w98Ad/FL5V0AysApFkkpGOaz6tnWd5Z0r4IOwSLLimMfdU+tGZ4CNV8HuX5T45tfEagyt42e
vC5FkDySLIHSbLMppl5TbFpmCYkOZlp/pOR+zpWBuNwQ8UjcmAdCGXHN2uWtNXC1Pb0E+Oxoy8oR
vyZemJ1H4dLvbHVFCyCbuQgvyNl5B1y8t215SofCY0RBxo7iYIIH0byMUxteqAH+pAF72sLwmzeF
ypiQsaKw4EkTeLoNQmOXiLRGxuiHCzSHL+QCPJpsLHWtu3hkEtqw5YR50GU1V1JoPoW6CqKkXuQe
hXgZgiHOujehx79rmnKqxSyc6NwXHpdffuss4avCCkzNWy0unmq/WVtM3rHdfKv/3/ManJpK+S3a
kCBkM/wdKgPi6Lr76hvtkGfNVlXthWlxaUxLJcmhcD4Y329zvIpqNG4g3YYzNpGv2E6PWuy9GHqA
CNo7ohH8cBQO99OtdlRjkXpYbBv9vTO7pWO63nwcOqqdpPg9DOIV01c7C6v0Nh/ElmCO34Fb3gZq
kQFnslEoZvmm5+0qlaIkXVR79d3wXcvMapnwhZRK+7aT6MskulPt2qWI+00Ph1X4yFKlN6zGQd0G
XrD0PVI8+sy7z0pIYWrwYEmHS6izWhSxu5KdzenQzNdardzrYdVvp5fJUBCF6OywKBG8cSZH+WKP
arFiBMwxkiMRKA0uglsmwyxw+3s+FbztkM4Toe3juLwtqn7vmCHIlrG47ellEOaIEpZ6Y5reuXZ9
6BDbz0unQYPikM+E46Bqu5U0xc7Tw7sKGeDcz3kp0sR7EEVSzmO4rCUqU8WOy7ml97whDplNSdMu
IyW6q+hUN05z7+vUGX18J/IeiYvYKx1Mmqai6hbNIQzlMi2qDkkhPe2g0p59iC7sVPvpV4eaMhtw
yUzIkUaEd2hNbvO6JH0dok3Y6uR5pcHB4LBCOQfGhSMfzmh/NhHBHZ9IlEJOsdUeXdva9GYc0k5l
Ud3isSa+Xl2b5IU2IoecLfQvUhkPTeIsyXi9i9uRwjAOXvw+fBhl+uxOPEmlb+ehNyyGgSgET77o
drARRNKEJk9JGz1Pl0wt8keNmY9uFfBuxcJ2nFWu5A8ZU9aRuL4ZS8NOS6Gl6+5t6wGD8F0aC535
HOfmTLTqQvMTFtQctQgi43hRswrbfvwV6v3GyPGxNTJ5iFz3iLXfnYdaVsJrZmYK6jS+Y9wm10mp
/yka+wydchJuGxMVLWSiTeXLT9c37jQTfGQcc2jM75nG3tecEVYEycR7zfKaRZ9172HNgoJFn2lH
s2xT/lWJJ3GmBhggY7JHC2MFDxviZh6vRR2jPnC8Q9iAiY9SAEATHluDMTHEhkRSzGUZGGKEmXFL
+DfhdeFNmbiPcFMJA0vzZGZr/l2sFc8yLiHwZAer7uYwC38VtdjCE+9nuqGBjI6X5gCDSEmHaN5q
TKDJV5ka6bzr5Vc9xisZtydZWQvRc+L2RnPH7riwWmfNvdxW0A4rv9eXYfA9ccAnSJNNv8SJPhJi
YcnnAf/sgJYpvPdO4hH0R7kXIzUPQEHdz9/RPyuzGoh10uur3FAavDrd3lV8WHmImzvUIUUx7jIr
JBjdwNUiWuJRDXr9vZ6vKLBDgeuu77YR/VbQCDX13EirqGa+zl/2dXWfevZX7+d3IrKhkmsAtc1O
zNymJKNN1uuuGF4jNhqhMHEm03ZWIaqYCS4MKZ/YMDLo6352hGA+bKctR7FCspDM4L6I8n5RIuXs
VLmKYnsewRF6mh5mqG4HnYc4MtUPc3QWEQM1oSprNfb2BVJcxXOWURuCi7fyR9drT1XWAjkQ+k1c
ZcCxWpeBtGPNDXZrk9e2yKNtBLZHrX4FUtZLK60XhHCuwHlvVN1eahX7vExOrj+8xYnxGliwxUV5
U7sdk9w6nYckcZdalRGBaz35Ub8eWCqNnP2LwbSdNq+NC2SrVYY5QX/LQNfnfaOCA0+dm86O7mtT
rro0JgWyPlQi5kTT8FxAu6UEYbNzx+8wVT5lm2z1iNOSqj8EGVn3pX+HGaib9UFA5QUgujfUbwd6
RM+T0yZc5TRFmdjm4K5G54Ep2a5wlIUm+iepWEufs1QeRp+BV55UZgfkFBlzQc4p+KgMbhh/JMqL
20B027iaDk+B/qGl8daZ/nLlUCAhe57B7s7nli1Xg9kfyXnaGCbBnuogSWesVhPrR291em4c0mFo
J/OmzrR5oQ3ITwysmjQxpmc4yAk+duMDOLs5/9bM6bLHwZ/Apv6HHrOJYyQhTBegH9MMJxAvqAIW
DPVQ0tuIJ+ycXVb2T1YX7R3X26Py3zdZuFQj65gp+a8IOQkQF42M0r7Kl6UVQr33Z2jKy3cingcB
DD0GKu7tc8laEJgAAgy1WKfJ8BzYydqCPlxyTURnbB3RT7rQ24ZAMNcOllDv5pnabrgOd8TdsbMB
78qJz9R0eT+ZpbzKv7ehm08JYcsoTnaIY1Zppp6y1mrmSAUB3CfsRpFXOnT++r10xa0vU+IWRHwy
/MB6NUgUI0/VOeDbVhe5g5ekSKrFmKpMfW3l9zR+gSCo/xoz71QVebFm1wwx/3hBvLKKX2brZPRF
8naRNcN9Re7QTPW7T4VVbRUE5S8vtUjVOEJYVRbhON62tL4rUW8y5BBN6RETAui8GCyCC+x977Xh
PLUbeg3kgZGkuZ4aT4rfrtvS3FAwaUeDGTfgNCar+6lblvcGmh1jzoR2xY4KJ5/KWMADc/1vta3X
McmAOscAP2o3Pr6G20r498R9V/MU9NACndKTYuknXYi7mmQ4sx2+oqwrVl5BqFY2Ol8Za5UeDdDk
m+Gxq6wTSdb6wsrr+WSRznLjVgHubNc9kYhy7TXSXTkJ9/H/EXVeS60rWRh+IlUptcKt5ZwxBgM3
KmCDcs56+vmamaq5OJsDBltqdVjhDw2YkdTsTnk5vVC5iUos58qssiQb41IPOeYwyafBcGaW2AqB
SVsJjR5boa2joYkgUB+x+zdwS8eKiE3DEtbW2bCy6oZr8l0ZzU2Odwa2CzGq7WNxczt8pCgv+8As
jygWb6oi3RhWfcwC9XNG8dUFTBWm8dWs5kcX1sSTiQcVgPXm09mtxu6SaLhSFv1ZF9gYVU7dIBsm
EPscvvysMDFWqKbDYJsFp6aWEvdgvAZhZTarPXZrryJz3qK+p1HPJst+7+mOC9/Z+hSK/+OXxmuR
cc7K1mTv5NPCYb83leYUx+lzOMeHUGnWRW/+G5J+l2Z9sTYRjunc5r1ztN8I9GqX6zd8XVLU2ua9
lbTvIOWehGGedBwYZHMdqsKlbxx/lavOqWwNdTG7CrZ3oALBh93iKLwmJclcPO/w9E3/XtVy5liM
88CurEo8SkIN/ad2GwKy/U6MviJVKGfPCoPj5ITKQvU1RL0T+1ubx2deKaGG2OrCrZXk0FrzrR/s
fxU3kToGbYkp9eaavKCxHqFUJGwcnoLb/RTQOVcYXp/sOryDQleuY0otyTeuKAgVe4SOpVubYW7i
HBpRpxsKWjhWuwTQ8wON6tFV5cOuobJDDdMB1srCYW/Wj4CULs6LyvOB/25msw2XCvsbKA00g0wW
b9ucdLMLj0blA+vQepXdNfdsrdkA392gJXFLaPtNegmc00RLaG6tRSXPoFg9gqlZRQGC7jHID7qh
OzUITuYQ2rvJH9lrMktFFMJSFnPbYazsv6oFfCEO58DVVyXGWB5iyxtRim6hKfm7OXQgj/62TX84
SOaLDsVqouwKB2yp5OQ2buXjvwYs3S6CDX6YG0eUX/MU7vWcJ4UzO7Ll+4nvVTD3clJgeXb3wwg3
OHUVNy4qetWTNc1ggjBUXVhUKjGW2M39fC3gLy7oyTVsceM/qaarztMPbaxjWLHdU3ZFVWYlAW6+
Mr2olbNLRn8XTcVL3jUEIeWX3ths+P0+oXxqo7bHhHof8addVJF7reh+2GYQejC/fC/Hx3DVJcD9
lepWxSG4smiV5WD/s3TgRHSBlGTRxCHGzS5ry/7X04AN7eB5yIYRBht/jtnWC9oDh74dloMUXJp4
YDSHF7o6rd3ZukqQY006EA7FHiat3bqclJSO00lsGmQBxr7I94Q/Xt3Ou2AUNXXQ8jVzed6cufuZ
etNioigu7PJuaoW2S3WBpgxkZIdRiArobGa9UkyGIq2R9td7LGRw/qCPGZ6NLqER32zNCIBAXu79
0j4bRbVO0VUJFEUsjFC56PHgyWkmr7rw56NAImGlmdabHG41DpdR1HyodvnQTMC8qSVL3+zBHXjQ
CVxzGKmkp0W9KazqC92mU6lylPnfDZjRFi4choMwf9KlGG5j2nPSd9+DzgzkvtpgvM9Dua3z4lo3
9qczlb91WbwpsV8vuwbXEfTNlvI3Kr947dL+4ECK68GskQ1d3aw4kkVtSh6BKHUkMrCKXlihWnqJ
rvEEGudfqsI9VRQqd8a1qPNH4+vPrSU8sFuUzzmmCtFtUpeo1bZ++gZhURR2IEZm9sUYfzu93vq5
e4uq0llYY3LR3YzgL2OY5ZTsOoyjwtzdN7W7dGYLo3bTWGQq/L/a/EXp782id8Fwro0iO1l1/GrO
HS2N5GXq7GejcC9VnqzKkeep04/UgvmkVslVnRFuMpxPNdZPqj6dw3FcuhA0ETtvsDDILwqi55KH
obfUu5k5iemu/DHcClVZSnzpmAksstVtYFgLvD9uWqY9V1266i3nYFP4kq/1zXcH1LfWgl2u6b9D
ZKzmEe3tGLhtLuedoi0hi1yD3r+MkQXskvO4+BK58hYD2lSy6WSHxi4LogBnKHcXgtyUw2BmsCom
5at1BtUrsbfTC/8FtNqwlqPdzjYBu/0xTfrRlY9AvpfE5nWgIRdmM/ZLuTnjI3ZLuSmgP799aSfE
XvZHjtQv/NaGUr+u0/3J4/fGYq70lA6NtlvDzUyXVZY/XDNiCKZ9MaKYqkxWjzA4wb0oDetmfugV
eV+g35lZUgqqDzluMFwnaD/Kza6g5a2VYpW28YtpE2ObHTbPWdFeMFbeaLNY2eA6Ze8HCteDBGQp
EcxDiX/VVKxk44EbAoadF5OLaUQVrxzcv2wsocFvgzcdD3nrMmvi5DMp6lcFBqI1t8+TvHZcTiX+
awrL44R6TyzZGjNKokThBrtu2G6VfNgqLv7XGJ16epH/Y8+/jBKpnQtkyJUqcRnS7FfVAvIQk5J1
ZzUfVhtrK6L4D/kXf+8Flvdg1C1LhzKMcISXE1bbzDFJbGVXehGG+xirQWPXRA6tqxBtdfqFaVIK
hvuMPxbmGuMFi13w0u3gI1DdTF6VD2+KBfpXRjhJSULpYv0uuR4l0vK5n1JmRXUP26YSuaJh2Ohz
ec4ZWhReDpBRvqcmPBOxF+uhUilfVE6GgKv9VAPC3yDirSyqqfqWsO5cNQAm6AuWyS6MxDlD/GEe
46exsx7RlF5t19z6od+v1VjtF3k0s5FoGBul+8Kor3Fb3nPIoqs81HatYqieQgyyrhtsAzPXnTea
omTgE6oWdRMklfKupTio0+7QXylaPqOFuFfJfui5sPs2LoKCffor5ubYOePBH5sIwFChLJqWQrYO
rThI2z00hEeXKHuJ30HmfGXSJmtd51py1F6qyV9NLZegdP8msOdRg6i54QhAspyrpJt6vkjHMV/0
AUG7nXXIAOVgLEkMRO7vmjE/qvQq80QWS1VpJqDEVyGmY1e7lEWdDNZQl13lAm0Vcvow6+4N6QGt
zNCvD3oSHVsReY5RXF1DeH37EYeXvDPesyj2ZL+zo+aHUinUjsr6VNrXDnaarXY7E2A18oelqbza
4zebSmU8FGoCEX9XD2+UdX7/NO7CzR/531/KsKFVSMEBPMYtzCf/MKXzRu7rqUSyhJvaePCODNVC
BbcgBuQKJPeVFd7zoWZ4tm3KHj9BuTGQ71pIsfHJZjM72uJ3UCn0I4HI2wiBz6au9GicWnh+FgYV
wild1LLKWkDADuL5JLgtWqlkQhsW4Y0Dc6Jd2js//JC6NIYq39x8p0B4MF5kQCEz2koXa9qz/Baf
YjU/hMNLRgtHZi/hrunSy2vmxLfZ12KqhxpMxGxOPKldFFrxkb5FF1G4FMpZ8r1yYm55zURriBNl
x8ih6xHSYIeCuojrl8wqyQTuuDMj2bBOVftKGKHL11rnmIp2Ja+USwGQe+G6NE4+F9XkXMcahvtg
OOWg0r3gRcltlzltj5Z85k87E9IJT4yb1GZjY00Pu/nJp5fAvPCXkmCtuBqlMupGbQuJ/xxOQI/Y
ANRqj9x7izo9X5yiukuwAhmFfIS1E3paAoZePxcyYYz0L17hu4pzN7TpHlIabFZ9F5yzId41hdRa
zKJL1Krko+qIsGP8Kh91b4BMYYbrIOCR6Nm7VXUrpx9hsz0BmQ8HhWoiXawFNoAfiPjsEV14kqh7
KUxAX3CX6P2zTMx7g9kVDtPFsU3P6JozbXJgyajuWwuVh1K4kPU4fmCBFtpDYeir5g6QzVNIXnha
FWy4qodjE25UBIkk8qFhh+M/pG3qLRhij+spNA1+zmfcnPk9OREjpE2S4EZ33ndvcqFIqrmBPAfk
B9GuY3LCCXIqQ44DANbA1Oz1Awr/jdtIrIcxF2fAuPXwwKxuKz8sJgRmaQR4bfvYQ9kFdcDCXXbp
i6Or94pHLD+ZYYfsKxUE4uo2on+oFwc+Q0Rv3fgUJBRulWmJRudCI+YjdGo5eVsViqdCTN0u8Uro
sktunMYUyiedJPm+Sf3ikJCwPdtz/MzC1uOR/IVTUINCN/Q0CK0ly4fVSb+lCPVl3vengb/utV80
ZXj63JGfs+/bhxJNcR+Vi1zMy5aFoA7Z3ozepKAZ19+HzeuAZobr3hjnXku/Jtw2JBCijsvnZgy6
Re06qxHFCOaoUz7kspIXxwfIkfl74PqZN5QrQav2cnmUfXLJbYeoaNzFKlxD3lre1zwSjCN5o2HW
ba+V5K0Z3hgrqZEShskrv+UjElL5Pce9xqISSOFSm6sPvJIYwSXInoy6+2H/qRpjz6G+NKyrfJSm
FrpLyulS8yKBECL3S56M5LjwpUQ530EA3WQT/N+MS+piaWKEEspptZHaDxL6Atwo6U8y1pM0ZkbR
7sSOL8wL/nU062SSlPVWQEcCU6C3Ng+AZr9IrSyGQwKX+GFUl2/SlpH3luIinfsFbIUbwDVxXZoY
Z6QP9lPugSuT6qcFIcz//5odbpA1TC6V8ZZ7Gq/J6Z3R3pH7WJ+1K37030csnyfIv9XUzyhcj7Cu
awCAYoEc9SJnI2M3qqxfP75bzKOEYTU7wVE4eKTjKbunbr85HEByWxX6iTbht6WeuDr5kJNY2bKS
7Opf5yJJMs+/Ns1dPyxpSUdLOQOpesm552vpWqb3zAZd38QB0ucaVhG4N+Hx84YgF0DNNWI47EOq
jjnihPLvH7oqeQO4LLMeSjVyCEpBd4R30n13TTNbjqAffKuoEAq/9wI3X8XpsWedCBZPKILXGaKa
HKXmRx5ojOcU3f6ejvqWcvdD/VS2p8jXvL9i658nhzzomCgJzRJMR8AxMZDsB2wjvJE8jNvmW446
bh9OGNy4BDnogf2VYroto/8YebzEurXKOx9bjQMOpGcWqlwZ8uTghA8vmtsthEr/os3XfIT8M6Y9
vx/o57otqMp/A1SE7v4kdz8j+gMfyWcn54L0D2F68U5S601ORD6h4hzvQKdxPRHbkj7jsUv9V6oR
8s5gLxaOH3lVd4PeuigJHbgtBmPUKgJl+5uP5r7keh1gjur1ihOloTpQK+8lqDb2G6mlw2anzfUm
iDY6aU0JMKEsxbOcf2EhYVhU/f5mVUhMxT7JO3Iq95xKc4Phq3FCGn8pN0K/fTXsg2i1Ne5+VAW+
RkjRfHFIiRFG2jchxRbStKEYV1ykIKKny3SRogwk0thf4NFWBaSrya7JP6K4W8pUwTGrpbwIwoXS
PrDRBXQeeeb8LAZFa9uxJ/fV2pHHpTw5ec2m1sdkU6nEZVDJpIiqlLCkO7bg6vkFbm7i5rj4P5+d
DqQ9q9HwgQGKTdp/l0AA6oAOZlkf4VQvTO2V4ZGBBx/rc7//vaKKccSlWIYd/EDuQEwJ3p5ZwUjM
6S8/5YnwQxkZRNkJb9YN9jHN8BBdv8FNadFBY+x8rPnGBezHpdyECt2hKTUc5eWGOlJ2vH2st1er
EDcZDWr2NRxxm1XXeWVDRhhus7+uEvrOtruscB0YfSqdPwC9sBVhZN7qQFmGzs9MRyoG6uKAqzbt
8wByyk+uTrR3svM4/UuUEjzHkzLVG9dul0lkbrvC3ODy1qst/oFSzMr6aZJfLeZeR9gp+lnuoAml
m4HsmgkZjj3HRnMpKUj0GDU7E7zUItpEPLKQh8CEkzclB08/Iy+znAlEsA5fy1uUSzQrz/Igkcew
75tHBk7OEvZa2/+wrGlphFO4TLF60TB2CFAYIN8e0k2h3kr1twkhA9ln7l7zMUKJo1eTuCGhMOOi
VwH18l1JfoSpLkdUw/kru0KXJt2kUmwiqcIjPfxDjZWMCJoD7TmHyDaNSRSIUExopRmF4RjH5nGd
S1pQ5LmWWLdTc0shmYbzJ43WRUE3Op7Lo6ZBBzdonf/w74hmZG7iO9iCYeJ7mzfGc64kHVB9CsjA
7fgpV95lH1xhh3xL/OANkVBY6NyJmbzwOAP1W1pLaFgSidZ4DKDJCy3d0p9YTyNhp4Xd8Hg2p8NY
wlXG1pdJMZYGPd+ztI9hVFpMHPnOYpGrYf6VYRHLw1Xa4cSLNj4mfJeQJk3pRv4h36VjfOELYKIn
fqWKmEN5/m9of1F/Xjv2Z2fvw+IXjt6micrNKEi9fqV1nvpjO+EzGIHNmLhPrT4+hdRTHUTwSvN9
KrJ7mJBYJ+HKjsdVgoWQwCqlpEHPTYJnu05oHYKXIe3gGi1c7VVfJz/jF8Ycil3uXFp33jFo3HEX
VIdgTiD7FBsNzac15Dg5nnNLiYTOfktNiotvoEeTEVnypTI190OOdpsqNn6SUdwMsS9pQcU6278n
0V54PnqvLEZrPMSsC26tVpHrU5RrnPqbdjIQfdGJuqOLhUi0fabhN+G+GLFXuD2NqqbclOxlJnJk
crpnsuJPzFyzRQMXJQUo5+DmhObCcR/McnkSTtNRqpH5IbiPEYmqbseWY7BcYqJ+P26OFX6+vJcJ
Gqsuk6/RMaatJoS7YJrfigKhonQ6EVXKDmStI4aRfKb4JsrxY5yCwl3N04VZ0TnRZ9PgoJI3ezxF
1m4JXbQtd3XwZJSPsXyLU2i5vhzcVsuwfbIOFYYjoXBAYfuodrn7OvmdeOpp+KjGMytDuvFYw9mW
qNH8qWQsK9/5ewPRe+rwmNWfKUAeXM+OvKv0z+ELQ62L8TlQaiR2XTlD5eXW/IVcenzbgpLglyIw
D2C76sBa4RS2b5uOYqWxzwesEWlokmqfwu4QAxTjViiQhK1zTRWTTg9nPl6Yemg++dQ7S627KfDP
KJyo7S5T498BnWBaHDQrgEUZJJbBXqjVp0q3IAoLULAsHOFTnwnLzpaOza4n99manoDmqqRlifqN
eU+wtEJpFZ4gNvokiprmT1vne7oE29DpyK6y4NJr429vFFsQR/scnKHAXWohTHZrp5zPQB8+xNDf
60Q9uapyMIN8wA0IjnStatChcA6nXXdPsaxSp5CkYuw/XdhiFAXnnWqVFFRxP6XHCNInnbamWb/r
br5zGmPX5SCVK2gzNawyEGjwsmMVY6rMVxemM3vZ5DSAZzB5Rg4r8yZk7Brwe/Iq3KLJPSurfKTy
yhpAuCv+oEgue4Wduix62Vdo6tjz03Fpcz6dETB3l76uZqcM+N0eKaBdPOaXRtf+6aL1vUavznOm
/fg+lBXEwZGV7mj0WhZ0K6Mntg9sREeT71TTMfQL0ovZ9i80QhuvHai/KW3/RVWOojIpfGmr/4IZ
JGM+Iy0uqnKfT/oGltYf4sRudVTnErFHdwvsTfpZmdOu9bOlPWgeA3QZeLipEr7ppCVTk7zWQfFJ
GfNOTZbcsfvIYdDInbPAUClH6hXGwDIM1VUXsRcNMVWTyAn3jpa9EzY/ZT3lGDpNPV45ion6H5tV
2ZfaIqvjD7oQ2TIYJ3YaHbZ6cbdan1Ayu+nziNauRkha6OE5NnJa2RUhETZlqP16fl9SacIk05ua
mlK5WPmILKHs0BzaYPb0SLnQzn+Yg/PruGwSZvlUsmIVLT3QRFvUGmp3NCHIn6cPQGigvazxfazj
R4dMo54k77qdPiSMtypVZP8ojTV1sHJzAa5cozXPhg0OKkc5obNo1Cg4ZFr6yY0dDb8vf1qGQjtH
RqazP6L1ogW07QdrHfUN0IrJuLaqOKEHEi8CFWUPzRpu9WT9ouGPsmHQv7pGnK+iMftywmZl29HO
1mrjMCQGllU6mqz+y9CJs0ZywBJkeiQVeyiReDdhKE/ArFf7CKlOSjrFfjAJT2rwa7fOnjFmoElX
y2q4jZJFWlH7UAbQLYxgtY5q91DQbc0HddfNzq1VY2OhBHa2UqaCyMKpng3pP5Wp31VY441qebmL
3e/EccQ0CNymWSQGiWc3ocdeBE7tiblbxW3cekL6ao0T5d42yN6tiT6/6f44qL5WNYhpbD92QFSW
Y2otq5jKeGHGAbVNMnTbD3bEkh7+UtkiKOY7WsMUzTsLGC8nf5csx4gGtjU/DVbkH3zXOQgLKUQy
VaGEe0tRCAj1DEc4rQfSMe90v383zOpJUz/8lkawVltbMdpnx3Fku7LeO928DCr1H5oZK5PlL6qR
VqES9M9l1fXLAV3XRcdsDsDnIEAxHH1aaHPvbNys/WyNEQFW7SNOOHJq5dka5tXgKKekHW42mZth
IvHX5NXXYKOYoglrPEHWil41oWwVSu4LqyBUTwH0Oak+ep1R4a9gGihJ2u3GMbV/Y23cFDVpPaV2
HpbdUczDISkx5pmiR3podHHNaktbgfe66232SN0+2FQBAk4YSRXJRMXcFuyARLMpiJ5Bb9f1FC9z
8oGl5SqvyQz9UDOKnazt2H0/UWOxziliqkKxR7ql0aqWSUk/7Ls2+1UUUJ+2BfyC2ltohweED5Zd
+NbOxb60u7eoqpAbWtEyXzfZgMq1dXKC+FRld849ULHvaV2uYns42VD8wIhtbYzdSsVi8oJzblfI
pRBFEGtRVqZCMjxJp2FN4kb/AvWspBYjHhmFFE5bfpYyBikLT6c3xTviILokMs/rmJy13xPl1dll
QiQyhU2bigT0g7WTRy6gocmg0zKeh/INhOJCnsU5OUxMeuqQ/84W+FD+PwZENdgYeWdNdh1tZ2V0
9ZMBjiionZ0fzxsl8BE2S/JN4QQnTYzHoWt3PlaZEqk5AdKRwVESJCesEb5r0X00afhmIJQ3uiQl
RvdFEv0wa53efvc+oPTsjUV4rDP93UxySki97blErIs003by9iVoSmmQFi7C4BmnApTFHPDv6r4d
AndlBsM5I/juqS5iD3LUI7CxaR5/Nr55q5GwAWJcKpsOWZRlY7QlirXlHSkpFxXL6DlS40eVzskp
Nosn1+gpB8yhv2j9CfZxYOwQTgXN3V7GuPjXJv095hyeXTGuI9/eu276iSwtO4c7tNRtVXDaDJ6t
lT5A2rLHDGmipS/3ZPK9IbZXlmkdpq6JtikQyWjGfbKqHXKC2JxPqQAEtBhzUUDZ1Cg8AfmeE+Di
WS9wVaWblAfGKbWyhM8DCd9VzpE80ljivZdvnNTY2tQD61jb2Hj4oTLGTjNr1XtVgnXnGtxwBAMW
OXsM2D6MMIGrPM5S8XXpc2olWnJpQ2s9FcjsIGu8DHNChDaMaUokdbRUbAt6LqILZRb/zKBNbvPE
u3Tdglz8pDbaIUJnJhmBXsRDddTiOfYIKIMmfe+n7Hcw+4uRdPdYxL8ZZ3VdB5doUjcFdW+rodtt
d8FvoXUI3Tb5sPBHekOB6+/ZWleWEnGQ0WIT2LfLGdtGtOGdOEV3wlpD3zhiA9p4nWge0sVbONZP
FZkhxRF/P8NRVXPtGLF4MCJbW4H/XrrKzlSrU1A0O4s9wHFVh9sKX+qB7RZ4JKi/ZBjvBn5ZWhSf
2rJ5U2bnihnevSZH0SU+qM9eElidSqSegcvckj56Hcl+xg6NDtAoc6R+yP3FFO5BT4EXQSc/yfii
sTsvddKNWkV7I6t3Nho+PZPM1jWUVAk09CamZ5GC22QDk6GaHjVreVLrOK5PU3WUfzHnQBQ5gM5h
mY/ILvtbl+LJskwnWlOORXFXPYQcN7hykg6ONkLn1HoSW31Gah1Sp59QH2Ff0kPMMTU7YJ8VX/lk
1R5tDVUC+gA+1sOO7kClQ6uyfAk8mS+TSB5xIU5WM71D8eAEjog6ZgapzOy70ZnJQg0imx7O8JL5
2nOe+/nCr0yIFyou9a2z00f/Fonh3R+UK93WJSbCtxDHvGb4wkvoavLyHMlGZLYf5uEj6ccPmKIm
5WEqhTx3gLEeSG0OZXcDXe4mv++bZj/I07PpHS5eU+46In1amZfeQFF7rUb1pR7Fzc3KEt0tJI/o
Y9Lro0pMKfMgQcZjI+5Zi7ejSTPJjdSrHOW0dMxtX6QuT0z4y6IaILEPZ50zNa6cHwSzKk8yeIDr
vCLR+eJ3xskQv74zvAWtFa+NjsHpYVhw9aFY6plDb1EECenN/BRP3ZGUaTuwbznZeGj84llanKpV
tanyeN/l2r5JTHopRe8NVfcL6+w5Vc2vlikoyzR6WbxnLrAsHv2pEmJdYAtqx/VzRWqNlPY1zHJy
bY0uNI4ImqaucGDeaeFE2TXJNlVirdN5PPS58WS1INXRe2pWXWthQ6RfhoS8tRNa7BERjYtAN/a9
QWkscCO8LfHAcG2HURuRStMN3VgpYAl3mQCIn42Fs2zqRlnXFUVLalGDBhQlNI1hB5VrpB7cHmvw
fwt3nrDs1kxUqJNNi9dITBLop9OKvV7a69Ycn4jLL1Wl+tc2zUT9jLLfyAErAnftj9TIrMrwqsLZ
aPU87eqo+nKt8sU28u0M7BrPrKNbQlvL2+cgNthVzZegbz5hZB8lPlbNIQDpEz2/aLhFvftZD91D
ni1u0r3jGAoWMyU8dc21PzdP0OvP2qB3uK8i9DiKn76IWM5GcHJK+4Ww4y7At8toLOqoy4fGMbCa
38IHZBNBSV8ovUNk66AizycCDZ/fQBwRipu/fgeAu0tghlQUqmPNhr803QPHUTzHMt9zv3mwc6y6
YLpopfMxSscaO+i3Q086gnvkQZvCwJPRMj3mp64z8sUwWdx2fWmmfMs+4BVuDnFAXyoF2i5qEbZg
xel3/oHaJYid0wwyRTZnHvrN6DtTb4CkRE07UdnPGKuxJ8uVGY7AjpdO8kwi1mQbf+zf+hrI8SQl
O0xwsar1aRDUc8cHosVb6Ns73YzflAFwWGkhWeLWH9LEQkVxS34NtBkj0+K578STzJ4MGxUFvP4k
oUBhYpcRemNpKrDCmKfnZA6+R1qES3sy1/NY/qgAaXOt2paF++SqCKeHqntpRfPk6B27JkW2wAw+
WsBopqCg1hdskoEALErtcimR9/hMH0uWG85lLHw73SkKrTvO6ZVjzAcd9iHBbLZNg2pvzqj+IGCN
AXM8A8bhOKWn9uUQr/XwRboKbTwHLdtyzJFE6rInPcqeFUWHNFIfLIDmWt3/0wmc0Ms3PTPSDpIu
J6LZK+KMWZPim05EmgPy9KejRLrXY/FVhP1BcLdF03/mDes0pDeysOuSHCldV/Vwr+x6T6V/G9bl
o9CHuxizvZ4FDxMNQzvrV4EKZwwakNEy1aeWug5Mw4DT2mGP0+zsanRt59UEUAvRkfaqgQKaMKN1
INp3K2qP4yzuwIJXgMc3cjY5LLDAAJ9BTQh1/NeJZ9lTNyyt+tW3RlBc2gDOiEpA62xi5Oz0rvjp
o+yK4+82iwhOTR/z6VIETxXiTC06SSpe0LghN3ASqXiU87S19A6eM+kSfMINw9w1YEEG+La11q4K
wsKqD/7ZaGN4ta8cHPgdeCPcabpvE3fs0KNAbxEemQfQfR8nDbqvvf6KmhftEVdLkXiBLzWSGwCs
eQ9U9zNps5OJnZw07ZVxeW6ZGB/1zUYOXZuBkNfIVOT6zkpB970xceOSMy5wgTSFc/pa1NTDy5Yl
zkH6ZqvzSzeQeMyYIMlwT8Zh8JQ3dmEDOwt2E9taypEz2eVhiBCfzKfu08qmJRawV6Wc15k6q/R/
GoJ8rtOmnpXRBzHr4iMX7q6YZmBO7XjKcDnOJJXFbDZuo302s02FHKtMpl/l5XO4CxDyJzMMbOiO
DH6o5px59lqd8SDIbPs5yys67URKpmU0W0JDz4WJ7MX+/BgBS5R1esIBehtwTEcWdWWp+YHALSpX
4XJOQb9O+kV1o9NcKWezVKCez6c+Fk/oXdKTSt6ySL+mQ/8Sx8g5l9mznbfrNJkomTAEcZD8RLp6
Vh0KDXwPvXAv8xvLan/lZjBR/zSyIt6PWrPnqNaXBNqLsRKnPO/ovesvkrfmJNm1GrHMBY/3LEcb
APHOAVMcCeS1VM08IiDcc+n6tiebBuV8EVMLuZ24VHZG2th89od678/Rk5qDZxHoNk4q5IbSKQ5g
G25aI5c4pZ/UfspKNGYtsyOroGNFZUnMwRONm2ecH4Gz+PtcONDFYkhdVEnjejhiHflqB1j9scLz
UXs2Mvus2GyaFA538E08tS+uvk86w4PJzRSIMyLEEzm3WdHnY4BQz8zHdyUFeDVAEaHi91L7c4cP
UXCwqELUsBsWg6rd4A/OgArEDabNig7rC53HuxZBhHLS+R1wJUdYNt5b0Mk1700NmZ3PwnNARWZy
UQNWJsD2KaUpGqUCrf1qh+QEEO1DaMqVeuRr0oovpDUJtIDaxmMKbkGWfGewcQ0k0K0ft9fJ7y7V
2KzZ6XZW56aMOFoK2Tg+yZuUy7qD3SRPsTYavnX9ZqoCoEncfBqmIQs3IFhsTLWXSYEIXzCDIfPN
4ix8pOht02SHhswFuevU+dN7Dq3RSmd4JgOQAun0Pq8BK4ZLPUBh0kwxSm/9t7aMCWmanLZzP8jM
YP4n13xViZdwrO9Bqu3zPpw9rKkgnSXa2ewD6VlL8SbONyGTxOp5FM4kuQdAK5IOq8wyGlcdPcKh
a2pPicxXmTyUsDcpmb5SNltNxfhpTCOcw7HYdKGyaaZY0F0or3JDi11tX47tvuWqKbqh9zB5DeFK
FKt3vzB4wtEFw1EgGckM7B3MZD03tAKDlZhHFWANSL9g8r/JYBZaOw4LOs9rp6J+48N08CLYewkx
Zc80hVeNkIt+V+KiXSqO/khYdGEVNF7R/YezM9mNHMm27b/c8SNA0tgO7sT7Ri53ydVPCEkh0dj3
7de/ZTmqK0RkADWoKiCzIMnpRjM75+y9dnwfKXtf2Hy3oXmfUZNFvIF6oPqq8hBMGAiJxyFU3cVx
YzZJsSBuYGmWbMcFOyN4t/NcTs8D+Q0LckA/ja7ndZh3/sQuYdEepuPrtosY+NdSWd2VJ6vKuDib
Et04IgRPi+9yrtd9q64P81OQzFx8ow1CslU3zE8TPlVftK9Qo/ZxbF+RHTLunYqdcr/46sjQCPJZ
ZBLfYFOLOz4CdPqmvw7UYTkcC3sKjlhJmKiF6yYVy4YIE9Tpm7KsLmUS/NLn+KZueW4hO6qQGZNI
a/qG0cFwQizEUH7rubhOWBKLkBFHqdMe50yZtXhfjTVCFyvAwtw9mECgZnwoZjF/5K49LUdm/kOi
P1tWV256H+1/FyXPJZ81TnOBA7x4jwvM0gylork7hE3u4MkjqR48AdJlsIRsZgYNzxq/obTpQE71
tExtSXt4sG6ygEwwRGYys/bSpdyg9YPbEy9/noxfpsukzR/CL4T+L5nD6LjOOi7LEUqecmtWwW3W
NUcLlbzhRf+sTlNj+NE1003Z4I2phwGwEJtezhVQFjZXugjdWGPf93WdrLkvf7Of36jaVi/JLR5s
tqEcMUO6GSuLkMoKXa2KIFCchTlvEHqM2pLqchsRaEKsKv1tGXZ4WeXoYOl2n5ISf1GOk6BJGH/H
zoeO32BvCEQRJhCSsMG5UAVC2+dD1im77jpi0iechGC2ID3hnQ1X6mk1o3k7+O7VAdspzOQVOOUp
cbo7XGhLjh5zORQBY8n0wSzire+MzzYWv9Rt182kPTiT8cqd9BbM1w6y1pNl2+uMCVEHNYAFg1LG
tKnLJ/2LLdnHoyvQ9dsny4kmVMszAh6Bn0BY11ygyMp0UIq9j0ikwBNqDicn086BSae8Kasvfe5e
HeAHNIJYAkHWWgv1a2kY3sVFxhksM7ph8YXik7dRn/1jNM7EzsfOSRuil6oLoUjHxt50rR5/8HDW
UmSyYc3EIos36hNyqXlxcRkvDPW4NYpTdSCVbOCe23nUzMhLNJIZGeebW8OOX+OpRGwS9u/Q9sHj
8CNqbeTSKimXuFKVKCobiBBsX5U9YKcIk2Xoaah9EawvK2r0VJjHyBJnST3n05EJa308lI5+HT18
GWH1TVoyrH0OriKb+KbjCw6wnTHRxBZmeU/z4MRBBo0mvBkgF+iy2Y46QwIspdQf4n0Omwd/HN4g
7D4kFZp2chfuQyT2q45Lpt5Ol4B7EKynczvWWC+G28Kpt8kY3SJxAstPViA9apxK6idcG8d8GBCZ
Lhl5VtQ/GsojqAQL0zUPRlmxTKEHYMIy1mOv414cn5i0HUYn/gC4fZwdxFvSoFESjPmd+oD1jNEx
oZuKPOgh41KKb8vezVETARnQL43kK05a4waF1sb2CuYf41kKb0u/beHjWdDKBvJU9JCZdMN6ZqJj
TSiThIYwF156qPvqYPrToSFGI9MR8tHVX6dG95RnSbAgUJvuZczFsS7Lx4zmBPUrfcSoO3QiPLRT
eZ5hHyqkiK7NNBjC3dBB4sBUgcyzeiSS9TAkchfDaqCOoZOfRk9DKb7TGj+hgR/YS3zsFMPJn/PT
6HHkBEMVLwjKqjkWEeLZDVitIV1m2fwo8roG94mhd5pRKswdiycs84eRf99yZzDacjVHjF4qJm1l
22pLR9SokjDfmMAZIhGv6741kUlqiLs8+6mPKsTgkpY4J1pqtkt96jcULkeZ68zpSebVuJBJumAK
4QEbmzAU/HhxyJltxZeBnblMprUTIkfl/VhEPJ1t29fTDWzvbeKOu4K7fdw5+lbE7riJJ3Alhl4+
xHNNx8E/DJwGjl2idG2Y4PfwrM2CbWCiwPesbN2M3tHojXPWsPBwC9NkrrmUMvG9Y09GHR1rn3YR
H7kfPjtVum+jDi4twVd9a+3ToEVEOCebiMbnpG6SNT597h5exzapulqdpGR0D6FqIUlrH6XTZ57P
O7Twd9aQMZmtXorcxk1LViv9MqIvrro134VGuorocVaictfjkGEXRzAzMTzCWqDktggCM2fXZOFn
Xrv3vjvf5oN2D/jkaLrhxW7yKz05RNkYO51hWGgIcM6DT6uVPAtHTGymsEo6UOF6dLGd4NVx4r2h
jcw5RnSJZaijSXfjk07oZ1hxqRIa/WvcX8x2S/zohYBwr7n2bhTNPnMcugO9+cFM+nZUkgCrubAU
6eUV1r6waaRJN74zSjPdT+GILa/RxrWU3ZMDEYugcIJl2JD7RLt3Gd1IADxrOaaQYyL9K9DLO9li
8lSQBcFn6xLIIQzQtTC/jHGDZ823Sy4q/it76CHVxzf1RcQDjH8DaTmn3tbJKIN6lLqBdmq4uadY
Ci3WITP1emuJ/n2ysWH1lnOgVNgLD0fTbNrmUgdUtaiZO65dnQbBML43cXYKMx15JD4/Nwx7JHg0
bJKgKhdlB8bHHAx/EWHitRBwWeZwqVi8uCi2Lrn2peMylxzmczq5l2bEl5h3z3kZjysdjM5k0MCS
nk27RzePusQQ7WThLvWLZ30ecLnmxndBXSYImaG+JL9vdkpQF0iwew7t1hDPcJyvkWt3y65TBIEa
mwRqak9+qImtVtFIKH159Npsred4j/D7QoTxb9qhLTellh7l6PEFh2e/f2uE9Y1r6VtW1ksW8kcV
GfeEEhHzwh70M2wxuetS77U0UTHqqbdyPXuvSUwRSXVx6vK+bVt36XnZJu4ZdIXis9dmehcIcLVO
XKuh5vAbjXdr6p/01LlNcKX0AqgbwW548GP0mEWiXRVwyLaiU1gFNxhUGEF2yVOWtluzsQUkCf8a
dS2YTSIUBD3LwvXfZFCyqdQfwzCTSTiRh2ojXQLB3cslkPV9isNo5VOV+cy1qSCfGw+PVYsQiYK4
sEmPY2uPs0TSOTG8ReATS42O8S3JvO9EERTKwfsQsXU/sNRT1z46EUyZPN9OtnkU7rAP8HwmAXFK
/siNqvD8Xww4Pvj6iOUj7BBH68kuBrY0cdZM5zWBLeT69o0DHHIRZrnOoFCip2yNTxogQMPY7dOm
5ovVb/txfCLg8qHyiCLwib60mTUtROi8KsISTBKuSXN6a3PPJMti7/vmYoTQv6Sh9yzM/E4teNOI
a5op1rOhM8Vp0DczqgVO1kwigqygvXc6y8meUf3N7BT1hP6VOGBqtekO/R+bjr2aMBQv2rq4k5P3
OGlYjLA3aLp7P6m/uE4pNaLmoKMeWSEe3huhRs/Vv1fyDBN4V0LHrOc6J9inlQxPFMlH29kvYW4v
E4/7B5TfvarjEvpqyOW6iyaio6wxMxYgampnOFZpd1L8Ddl7b0k9XfLG+BC1+TwOXGs690GWJnps
cysn51V9WUTxkUHIHGhm/GqU7jk1jauWTLdVazwUrlhPzriSrCUxakdMcK+UypzLGZRjOT24ahFE
Vmczq8reDc8grZVTlRlfAfBKnrWeOskIbGeVtj1p5tlnpSCxJa2MBV4dNSKApD1qZBp1GDqrvFuZ
KW4bkZwS6TF7ik91AZNigpNCv8pprF9Y6XfelB5bfzxV4MuXk2Gf9cbCSzHbC2PAKl4yPpgNgYbc
KG/mSODqDR96mF3q4WQ0FPFATjcJPqEihYru1t8DGA8VVhliIKhku5/pTk6ZXNWy75ZNx0FhDeeO
4tHuzS/N5IgXGrNrbChqnmS1EJcmeBX6EBASkQbLhGJGccGKdvpqXcQKUeHctpPz7vkUd43j34rR
vwtpVSeedjBBFql2lJdmX1TcpwIGfzYwKjWDElENbCHSp34Zgb5053JH1OcmSgsEzKibI3gVloE2
BIAuJowBr0Xki6PWh/cRBx8GA2QKg/cgEEfoXvlEyXm2DK45kT7vpVU7aoC/0xrYOPN0gpQSgWSy
Pl3D2QwcKA5rrm5wmxdo+ID9tIt/59f9HsrKHO//AkRtzLhmirR512rRgz95e9nZX1nb/YWR/Qc6
qqd+7ef7fZSHzf/+j/H/Ql8m8DdI8g3SdMc5eGhc62/pi7/HflveD7Zl0OZWHmpBxmJaMe0m5MMY
TtKkP1fTvHPy5wSUhZNgVKWT/u9Py1TYxN9hBRV99D8+j05ru4oHPo8fxRfmUEA/HlrmfEQkokTO
3tSYYXTryzjlDxQgd9xXvAYlcqqd61Q8gLE7dna8TnIU5oqBR2DQ1hBz8pdvU/zpmfyATLZIuQnX
8bOdGoK3Y/Xq1OHGJuw6QLTQ83JgfT5ZmfudUKQHot0o3low43immcEsFdUhGSnqNShji54ANpql
9MeneixZtumvyEquc2jS+OdG2sNcG6rqMRwBCYIh+zAIOf3LJ1H8xN896B/cSke2STJS6O18o754
gWCg0tSIoZo1ZVCPxiYhe5Dpwr9/r8afntsPWCW6CI/OWpbsXK17En17VfE+Wi3vUVggG+3YfSFz
NLn3mPX+37DXf/il7k8ae1pBrJrIZ9dE+FGa0cGyqZIHX37qLXLh0Jb0TQYLcUx5auLkL6/kH954
9wexsnE03ckII9kJBPRN5XqLqMbtNYv2L0jMP/2CH1xgejrulM9uvDN6AdF1xK5ZfnVMJP79u1JP
5zcrw/2xY9VNi2tYpdrrXnpPLu9GuZvVTapr+U+UnP4B/wzjXwiqf/o06p//xxvfYlvR6SnGOxrG
z7iluQnRQLPz1b9/mn8i7n73cX7sYvUMdVFkfbzDOXuQLrYwc2I61BTOW6zTk9CyNfkaHGa2RVXm
q8FgNH6UIROoejrHrn4BfkSYm0RAHUZHHeuB4YvbJELxBkRBH/Qn5f5sKwOPKeQ8f6hPeYebQ9c/
0buitSFL2k26w+TWf/lMf3pkPzbJsks6JJwTCyAPPxMA0Zgh19po/2UBGH/YhN0fmxzj9NEJGDPs
BFIBJ4qhBvDhSAT7ajNl4FHdfUd/IlSGq7xnrn3yRf/921Jr7Hdf1o9diXEXBW0g4p2TDls9DlYy
LC89HAZ6bP/l2/NjJ6pDKCKN0GMAG9rZ9ft3ndCIOk82//4J/vTwnB+bjsD8UCCSi3eJUzyFTF5L
R6wVNVxNiRCyfCqb1NAMh4QOuFkHf6Eu/4GT6/zYdbI4I553DuLdNGlvZSuJ76axHxj1XepJuaSp
ZvztE7p/WB/Ojw0INnieybBOUN4wK0Uvz+nkFCBQQudZOZ2L0PpSqB8oRCBhBTMu0Ycl5Wv10enm
IR0z6pGmwvEnlF4+pbxQ1CynL07Sx/3tVhiIKxoxfTvdhBOGZRMfV0GnPKRn58TaW1dnTMJzriRq
ymAmE2IkfTohvbuXsjxZXbfqUUFoLR6/IRhATJVL+AX5Qs9mnBkeEhZqXS1BPopII3cfLa27mrH3
6ggT/0CeoM/wln1gQbBsHvOif65id+/P6fvoYwf23ZUv4B55M6r1gZE8TM9kP7jRViFQGtvcF5r5
whBr50kUqGniHuMyP9SmtdIAO02kBvGGfYYWXCYbDVTlu9+DnX9pCcm9k+iOXQYxmJ4EZLYYVkHN
yK2WI5+2gQI414/krqFbsI3P1pw/INluNTn8IyoXSXyTJOG107oH152+ZeG+k1p7oaynosuyrWuP
x2xoTwJDE4APbkZ070f4FjS3ek9VTFS8deM+1p3+Ziv1QW/fMoW4CY36PNPwWKAVuljk0BkW2ZFw
5qJm2mU9g2GHyFy7vQYot/pxWNm01MFFFtRydr52lcGpspheJViPxi8VgAzQcd9H7rl2oChmxHIm
HiA/BLESOmYqOavLwXkUdnEwvOLBhj3XdZCD0bT5Y7o34+pUBOEVmxdI/p7yFMuJY9Utv8+hm+x/
j3IaFmYmvsYRMSkRHXjAFnB0HvsoP8vQt5Ui9uQRCBsXBYaakOwevvJ/3wj+sEk7P45Rx0tx3uGx
3rlCviuUDG58ltv0l/f9DwGfBEv+33PT5MgUfse5VlnIQh2iI0Hy3jRelS/iyV2JAOLGYGQvgi2G
rt1FpQOEORW11OUWd+kt08gdCiG4PMZuzBPQQXBZLCId+4KJ1Wx0vG7EzzGwjMsFpuBtn5b/3RXJ
+XEmj1Esk1nWnPl2+GCV7SWc5XtRy78cYH969D/OR+aIwLbagiOf6jlnLzQyl8Fu8V/+9T+ORxGW
c2z1OjkYAFeDBtEjLMbQjf5Wd/1pe/1xCOp+Hox0Z/j5cYJLHMJPpOcnK07vayketM58CrXpzQcK
C4H9OciS1/9uxf44GYtwYoeOETpb6KtsfGiOEVyHsvjLreUPJ5T942CczFZvKsmPH6uMnLKmv52R
j/g92Z6zwVtbWO3lv/og/4Q1/MeVUkxN29teFdGelBfpa/eD7j8kYXX37z9eHam/uaTYP44/1Kuz
1mCvx4EZlyshvEfU9cPKAXKn9pFKdDuj/Fvuxp9+2Y9tpGkwDHCdIPgBvSRnQyQ4Hu2XPHA3pjmv
MO9ttKn8y6byhxfH/rGn6EE1192YxDu6klf1TlqsAowqf8lyUX/z7x7cj9e+hYPYzW0c75ohvffc
ca3c63kApV6T63//blzznxvP737Lj7c/LTuZhiMFhd5oBpBsuouJUX7YWB0b2vFWGqxtIb/tsAJc
AJjepz9sAlBhpkN6lURwokArqOgfBte+r+R0JjZ842RM733+ZuFLdI2VdSewEsBz8F9FMh1rGE5V
BFXQL6PPnjHmwsqsY+Mx+HSsfaKNr1HYHrqBQrBO74WYlzOVVViNO5MzVhh5uwxTlayFNnxRqOGS
r42YUplY1aBoEYG5wEj96Mbvxl0aGHfQLio3aJQx8AaPJ390E90k/XR0UtddjXEMbi7EeugVjyGt
tHbwD04XvHtWMS+nbnx2OTDmDv3OGNIN1Ar+P11vPIskeAl0QMV+eJqt/mDJgfIcOqpTxSAAJZ0+
0cCbwKgSt7nijJYFeQAOhJ7u5Ff17eDgz1RWXSdVHCs0LC4eQj2/SzXI4tH81DZcw9qc1BrslBv6
8gz3owofZfZASuzaH0ttUTgegzJnW9jY2WjLYnuIWuaadb3XMu2ldp3z4Ix7k79noRfcE6ZSjayp
GpdZl3x4ZfDuyKk4kAfyVDKRtjumsYlrkPDUHSLN/g5xlBkhaG2C7I6KC1jpNSeFtQyAiQVuuCO2
fFgAYlw7DTDvaYQwXRgHGbm7RoMhNNjxKRzTX34AmyaxsWFE9fekz88od5ptVthrdX9M7OioChd4
WWt0uGcumQoCQlC9NTwqHFAVjudQm1FRcgkUMwRSYXUfY5wexBDemhBiucEXt2YEH7foMeC6+try
+ouH7WrUAmZkLT7A+YaQiQyuEwOzznQvikYRlOlnbmqHyPF/adP8a1YPyNG9tzCATNL6DzrdPUzt
6ORbwzkGDJ+RA1yQRE9I6bNX22AGo0TBoY0kwmc0CPDCcYyH3kvONZ5P5skN0p8eaQgkMfXoNC/E
stAlEEYLjWulXb3qc3OYOUCaJpa0jb2rOQo8lrF7k9j6nelCtZq6+8pH1CQ2Yen5i8oCt4OA/FzJ
ooPjVTfEaFRby8iupIhWCoX+MjUIzYw0+VQgJG3WbxVRsHKQgtKQn73gZFAGEAGdrkMJzLwzMV3r
Q/KEkACIlX1bEmG3FPygULetVdu4v3QifxlmMq+rytvRJFM40/F9dJM8R5V25w0l6BVyD72CUVkU
3qKMQqoel7vMxOZSe0zPneImLduTWcY3dgDd18O7yB0MT5cZ3JJWIAkSMYc1OtZbBPgb380D3jqo
mzaGRSe91mF+l0/Wo3pKFsOQRobnihNR4xKP8wFdYZi++Zn5iBTgpE8Q0GV8yM0qXqlFAPuS0R2V
STZ/+VCVkwaR2ejG17ifN3WvabhzwnMnCDcHInyIRHCSEVM5XYP70yM0cHOei1vdOEUEX1keDI7n
GqsOPgmsqTC5X3zpPyIaWkV+d+SyjmUKGdY0+bvKD42F45voVNLRXQVt+K2CtMex3zSQg7Mk/ejG
6jZg43KnKiFLvL7RTPdYmXgxswklNSIlR7d07GzBVc/10zwRdYDFsjsqsnBH6yl2jQ1ChNcGtdoq
NjXSxiz8xYxYtgxet/DyVpHdIRVk567RR7SsEPT+l5LTBkdm9oWPCvGVnO8yZrk2tollXTUfeURu
rGNJ2sqks/gpUgHrjnb9i1Q2CH0Mq42f2g+mOSCl0RrSJ2yEZLaPHjguWOHOEwPqkzljHGazjNhL
9T3x5DemZahx5oeF6ppXOlyNzMNVOoOKLdcRXa4c0a872/k1MyApdZwRNtkrTcckzy3fNB0hsKXf
pKN9188wBktwKG5jA7FCrG3Ut74l0sUk43uKmmLRSzb62f1UcO7ZazYW1Zo/dc+2ROTW9riUnSLA
4U3fAXv8c2kLVFrU3C4WJkgn31lmXXw/u2usQGn0D4LMV7UhdFn8oXO5gNk/0xAO1x7O+MRz5Sos
3fsAO0uVYgsNB3hO/mDuqiY9tdAKbC26C2uDcWDdEfWbfzelJKKjxxUXHPwmAToK0bVNUbu65pMx
lS9kxh9n3byFvVGsjaZZE+/4pAXuWrCnoTbBjFs04Y1jIHDPPB1+S08emNuIc9xQ0XSjv51Hb9uT
CdK420YbfhlOt8/TYqnZch0JgaJ9wGRdbuoY+Xudg7HriYY1Nay+vni1Jv8VxDthPxOq6jbqd11t
7pk2nyYRbxUcvGrbG6ORWBJM62yWAkK/9aY5RMKT6W2HWbaAcAjozqCpU8CrqfoCNMyM0FmiLY+G
bqMZ9oofX9CDNFC6DhcxOPcBL5VwYl4KEiKUaN3lLBrIcJo1eCmSl7fN4mPJiht8D/qVnBboyfAw
JGgpR0CueEIcCHf5W20FV00fkRDyVrYTbvQw3pZOdYziaNNOqDj0yN7Lqrzk4N1RSCOTrZn+pl5x
AVOB+h8AOESchGhoUjv4L8+7NTPmdtOAAdgGrE6IyIEwmnNGGNuCB7sqAn8xe1m5DBE3LSyStsAj
PoZoYvvBuxkDflTrtcfA6t8Gt2uXptCeiPugO1Ay00VHuxzd6cYoYfsLQzy6mnyDxHm2Kzxl6lSv
k4QB6YRhBu4AVIdco8OarYLcfe7r8aVvzCuyawpThGdNMux99txcSz8D2IWdMa3ntv2lDRBVJQaH
JnWapZ84h9hkgq+X7YySqMexOFh3AztgMWiI9ejVwcpcqldpmst0qY4XhZnOouQ4aGmoungAGHJ/
K4bgPuEJ7BNOe98o3opm3KsfVBrum8rn8zrIx3hw30GOIrEN+3wTNOnViIpfCe5YtT0ZIR7TzMxv
nc69jEV/36N6gJYT8trjqe+NfNMLHUHPCHJXoIDh/9pq9sGgn6GuDDCUH3tRQ36Jri7AnRpbAXkx
YuniducKaykAZ71ERLhFYb7sq7aApDxipWzja1daBqhf/lIGo5BqSAnQxR0RF7sqCT+YJwCVtJ+1
Rn+0JW+S4yRcFsG/IA3ERqLnB1zW29mU+w5nWtehT0EDu21TNJmx7iKK0m8Dz3xxZ/MMOuV9COPH
wqFV5uvBKpHuR5tVN9monYzRvdFTq12iGTkjsLvgvXzWqubFGeSn27lbxCf7MaOZZBsB4H7eLr31
GX4UK/VVSRrxbtV8a0y0Fpbm7Sv6+KEDAkGtV3XDH5NqNRoMmVN7z2zrLirLYp2bOO8nW2wbtIyo
woA+1fIzA9m7rMPoo6RF12uqspO4X0ioGqMbm3qr0bT1BBoULBZ5Wrz7XgkoN7aq+zhzPib2/9wC
IjO02m00eh/ObNyaHn7Kfz4DXzD5jTuHqGIFkCQHNd3IWqIOAmCas8LYR9KFzbnqpuNbBgXP08br
MCTcqCVAo8Z+9RzCNRDRfYSze0JEh6847A80uzaeVq/Dwt9AdGZrZ9KoOxG7FPIGPyLNwi4WlDIv
rjSP6E+5XmBpiocc+ZJsxSZLI9A9iOHUAg4CXjmfEwQNn76rWmipM7DtvsD1ypBmI/jCnNa7ItHI
V4Y33ah/S87osoxUS1tYgOaD9N722xtV4SfEX6jbvRXoyOVwLydQPjxGsxYRBang3Qcp5vHCVeLk
eDaKxQHGkZUfXTfdqOdtV3Jcll31WHo83hIr/wyA1mVwg1NjN6FuLudxDQHiSX1k0+6fBru+mGhp
LL6x2TH2hT48RlCtCPDdtYg1OvbRgIjdvvkkwHfIzL36G2Z7ejbSBkN/erLn6VY9C9+muTaE0cFJ
awjj8kMG+maGf2KM013LTaNIrbXZxyc7mw+VwXbrVhudxm0NNFCbMa0F09sc6qs4mTfq/h/wz7g2
AyeMzISYm+QFrwC4caKt+mDuV/BDfgkf3UUlOVanNH+B9bzXqFuyynvKZoP8Fp3Ga524u1wP6Ctb
mxwWW9Wn73aC0M9Lx2/R6dfZzO4IC1n3WKEX86CkGihAk1khvOydrfGxzHbV86T6pFoHafbA8bmj
kXFbldEl58Wkp3xuM7/FUU6YYXDvO9i3Q9LAVqlCzRimf5tYhFWwgqUHS5ojQm1A7PAniNSPqsND
Axk2kkaIjPek9sRIC49q+aiLpOMUG831D2R97SwO4oJajxDUR0wLlEDk/PGnRNEIZbs7xWXzJAfv
DXBFC5dI7vFA6egBIAs6+JkURm12IDqZmXnxk+mAb2vd+f2X00u5GRU60JInNtmtBA9ldtOuD/EL
eTb6mJyTERUKHYOGldfuRkw6fQc+u0dxQADO0TMIDTX1Z1SBuzTNrs4YcV3FhUePp+NOpa7MkE02
UTFR8Iwfkjcz0KsXu6KLndOszrRoXLQaQnSXRaJ+YYPLfcSFLr1wN/u44PJtGtXoccSD6wVPtSMu
IgXHjTkOxQv58e7WdhG8aCbxKASovRmWdiqr6uixojS7Pfoi386Af4lHuW/acN1G/gpU7nbouDHh
qNllljKUsosL66T+ig6p/Wze5VZgLw0dJZFhpTduIFaiHOsVL/MLQrVDEktu2sgkm8R90t2wZRMw
wB34vPdDnQIFq2/Msrsq1ZYcoC+l/m1QjdwLYxgZYm+Z/lFd/BQfv8+QPI/c/4XFGedJHVNAUZ9t
F79nRuWhZfJhNoG2h8bKq5OnqiI8aWAyYBvTlzmS4xaU7UHo9alRoeReMlxJlH6DwX7zT9z3nB+s
yfpVF9G777lo/IpD7/YADt1l57knh6NCXcF0s7yrWxMMMH/vZHmLuSfrJGAuhIxL7+inOOsJ7wgX
5/iR9D405Xb4nvvFltiTVW6U53zU7+Je3Aqbo2FWRWb/2Yb2JqOGHTXzkpc1YV9Fuaygklj5tMni
sF2ltaPaHzwuee8bJUD5Ml4biOEJiQIyNL67MtlYoXabFqCIUj9YW3N/iCKMUNwDXnEDfs12PHEH
TwjCgC1HppT55tNzlJn9YHvwxArakEjI59e6SM4hVJKowRgy4EIrc1zAowGJYozWInMOw1hATopO
81C8Vy5FvOkEpKvlT6ZaC5odbDGiVYcp6AFK909abNgLiPDZIghTxHrEMOLkqe5l6i0cYWyzPPln
8cyBtTEai5KY9acWedObJzd2twV7vhaIkzq066HYEJ+Rrrk+30UOCRj8XroYO11tDLX5Go7Rfe70
95RfpyqkDg9yeB1zT4VEEjMKzvJgxs5bqswqo74M9Y4rzNRNm7QMAeD08cVVonUmnpeIF0xL9KsI
iy+3BjUozE0KXt8EYlyoa7eXAl5o/Nuxt/a1OW48gDwo69NVOsknZDrfc9Fvsza6uCSfrLzWwkJX
Z0gCuH05ZX5Ouu7Z8OrPGbcNiXfDGoTRASHs0o0KCtRwXA1RcTTKMGWqKB8KYpAyAHG2Op/526Ns
finb8iY1vb36X0bqv4pxRho8bhphrg2WT+1k56YkoBLo5Si8t2iyD1MW7SIvhdaCsrCv3g0zeXBq
81eeepc+hpyVdd+jLzdlax5zfmdstC+e5UGAVuhGjqZQYJLQbWWnq8BXFzMZkfH8NXmIzVukzGim
lvXgXWvCJVPq7ZT9Q2Tz2UXQplbCJ64mjNV9903Oz0OYkOc4+Y9h1l8Ja6YcNCqq+B55s7rQ9P21
a7ALApF1/Ax+img/Uw9TYlQ9JpkNfwJHJfpAb2+0zmfacXz6NsJrcPqfXAIhvBGFEWBDpvDJql2k
TL24aDGOXgpr3QMxsKaTLfM3oUNAyKr3ktZ1iErBEvi9PV3/JVSJ3HU5C187CHM4Z2mn7K+bBhwS
J818IoYH+VMorvWIyLsxvkeikTXBfRVkCNEO3hmX/dmcFf3DezJy0o1IXkORKJ/KAaEZLsRdVtMS
G/uHBBX1wiy9iwyL1VBTBkkX8aIZP+OyOTP33+kifCL56tGKVeJT1iJc5YG7du0Dguy3duHsSH7B
7uA921w8zHpSTk96CZq7xc7J5IR+od3dwMW4MEfbGPUInbJaZ+BihQ+hzu2OOtmLeWlszTJ9lFIl
yDUHtUeZXAwobVmH8iWnjJ616SnVmreYc3xunzzXOxgd2LKRdy3Jm4dIE19x6vqQW+JDW4wqtFpe
1J/lskP5KpuaBZL4xiJqbYK9lIaLk6YKo73uei8NkXhI3AiynJwn7gq3uHXiBdmS/5+l81puHGmW
8BMhAt7c0pMiKYqyMzcISauB966Bpz9f6T8XG9qRIUGgu7oqKytzlzcVQQ74uKp8FgbqrqRzNjO/
K4zFi/U0uG+al7yzH0R4CaZzDJe288yvsGJgqccIG9LBlfn/jamwYMyRoOsm1NkhODOyp3lMqzM2
YfCUC+w8+yA9o6y/Gmr/0Lb/zCl85DA8zFGEqVXwdy7GXZkmf/G2uTZkMGXRPTGiy0Rt+jJo7SZ2
nT1nMlM5+UXuvoPBunwfibdNXpQ0tf6ZWXlm/vQ5hoM/mdfUc7aD/7O46G8n7iYgFxtS5JYlT5Jj
VL6G5TtN9xfUED4Nkugofpy78otEuOjEfQ6dFwJmySHT9Z9yq4KakV8mtmaE1ExWzESqHBOKMovo
15pQ4IXZ1OHmYL3LB0drV9Wof6QmppHM4yAjsQ0orSbOq7qZrindBqZMUPSsr3raf5mxs2uHoEUa
U3xDEvxokUWol2Hl+uOPbaLGlfibhoiiO8OmUSjme+Wr5LkxKYAfsotFcbze6r7a5G5wSUBAncRd
+7l+w5VkLxdoohEsn1YXzbzy3eiSC9cZM9KV5D7ek3hg4F5VqfBFAQLwo5DshidqMz8+Z/rb5NOg
UvlmGdPHyNLZ/ShHcgnAr86cPaJTh4j1j2+/DOSHzdz+a/qLZiEbgqePw1ZF3wMdp+o4FGgzk3jK
68rsF/rzcmbxCSB+PACSoxLHRIUT7xdDI3zY9UGL6z8BMiWxBwyx+KfYbDcgbx6DzbNW7xLvrUbY
VIqZKR4vjBOsjDHexPlyl/9f0P6KQH/kr/VcO6NqcXSMj6xSG1lSkqP19BX8YOvip+cDnnPlIWOv
Kw+sBM3CVYaMKSNqB3cuN1xu6eIsWCcfoMk738Vcgy0e29ZaLmBgifW10lc9pnMIkJ1bXGIqBOxa
xoeZ6VwnBrgLKu73RKvPcovlElmBCgxVkpGpDY+s6s7xNvJaaaDdIrAen0tJm3ttBj8lFr4Bb5UZ
zaYOtYMRBn8jZud8MmL5E1JopOjsF8MdwZ5DKr/+zbHzY7bQcTLnk9WQQlpfuamjz2UFK7eP15HM
OTKp7WYfPhgkulw8lxFPLlxXh/5vMA7AfMNOpGe02n9kdfCbImhpj+4x7B0Dy2Xte5g+Ow5kpJfs
rbswq4q0/RAAINK7AWYDoNV2uq47VIH5Y2QzSECnClblRpaz46RnCZQY4QlM1mQYhxJsdNc583aZ
bX7I9nUD+6j64s5mzSb3T4AuUm9eC5ISqwwPuvfNbP8zvy9LirKNWqLvdKZFmjMRa2cuwR3BtOes
yd8a8g746NTnFgOF9mHhVRd3+ZbOldzOocSHCBmTxUYicW5o6qXJXbIXy+mfxLXKYFd3xl/H+hJ4
QZnJ3VaI8BMf5FK4ht9PhPZ9qH0pLAqzpdkbqfOB5QqFAaoK3t8xQ5eKpWn46q2I46vCiJHnhykB
0+6ycRKz2PBKidwrAkkTIqeGb18e5ZckAVtnIvOszzQ+UFGk5XfWmmjLk7HG5KA3MxCoS3bMygpa
+USI7fra/GwBSmG4d/OASXSQVhFPl6vI+hHA80s2dUmD2/L829IkW86HB30uEB1G4gi147PPE+PR
wmbZBNDRuZa4K3a9+09uFUJMyAX5X/xzmMJPiTbu7KzpVAOEPQZ2uW+wusHg4prGBc4RLTcUTXnA
0KWMT4q2lUeMDzAUY1MI2sZ64A4sDmlVhAJVOqxk3KOel2MPEFRn9oM4wtWcfckcnlrLPUmUa4Ff
TN+6cRnY/5wpqd4rhttHLYagfm08CFO8yjQ/zBHQB4LrXjk/4omwlSwSGbQj+3zu27Oku6mGoJbx
Lp8OpwzCZXlcGKJfyd63B6p2tKdSHm7E4KteNJjAkEQUHZOE2jXjCNByZydIR8l56EAwSezgkEZJ
B+zfH6io0PH2xdYqerbzZt25zU85WXspoZStHbhWVLEB8OwXiXsegsT1Uh5s6yukwUBOuysa68r9
q1kcIxlI29ID+g0lqfFQN/1WHgWqqzZSAlUfPjYGYAsp8mhUdz1Iv2W3tMULL4SIzi4Iso/SL2/l
gKjRHKPEUvPdzPLOUcVovcsFDfeZW1F780+cq285YX3dbjd6C3DUvSyhfzDVP1kdEist+w0W80o5
5aVIh5ttMe+SABITeaGxoahQrrI4+MAKwGqzr5Eq2vb+hiPDx+z2gOSZy5NVrQ84otHLS3HUBrWZ
lXWBNnVySBbQytrMcQGL0XqSEmj+NRdL9/RAj21IQ4AbM/N+aDfCdqPClZFZLHBxo48hPvcZ+Oew
9h3nbrJaa988MMv6NlT9dY4MfD8YwhGg3TC/me2isXmVqCOLQxZ204qCCud1MfTbKKc04/SYc+cq
7ygXzhAOBUWyXBiTNdA4I4kaKhTgCPuWHT7oQ1BtVActcNSAwZmH39fGcGqVh0llrd8RQkABxsL2
tj+0xnh23Z8UMAwkfqPhPaaDojGyee0857+GQd4O300Yh44hmeupyjOgDDde9Vi48Am7a760P1hE
Q4pUO4NZylZDuDipEiaJOFEq22HesN1DdkdUIt/ZNNC6OmPoT7yRtPMCtp1HwyENAgaKkkuQqe+s
NJ50drATIOtaumCj4xy+kdxd0H9HRQxtRotuSdHNqyqBlBpky90eGQcnoRrtQgPoLZpTFTH3NzN4
vTIV8ETodGv5pZibp4ErFGRaBR0NEYLf2gSI1kEGBNhFyh7JbILYg8wYzQ8BylwpSc3sGU9Wgfo9
H6FO+odsas8B07UV8pbPg4XeVsfZ40wQe1yOp5pbG43aiYGE7A+SttTsU7obdNfc9COGIEb+lerE
T6yRRR7APGZ0fJrZ/G+woPhmEf2wWaaqTG/TgYSHlGlR7DwQTnUOAxgnn3UyvgQIUdBStp7Hvm0J
hBEFvSjZZEz9Bu1HhfSBNiCSM+RpdzQF0LTihg8YEgcH3/2MZ+S+ApDmyqJ0m1K0W2X0rS7vRr/M
67Irxk2hp84ahjNcF2whmAdkxJRUNkgQK2KMcZe7aGgsTnsgFoKNRW3+2C6MfPkdIsgFCMvQubue
Clfzm6sDfS9mrgJVhvCGqePdGfpNqC3fnTmecoTmkhEyC0n/lxky+OX2+srI1QO4ACdvUr94YXLT
IFhozoSlNPjMZp78w0hLZKWa6eRG+XnQc/CfKIBhCpNL0UVYoiNN8NMyDwfUAP8MabItQTCNjl4y
a8JwoeQSsWXFdot2d9E4h+28ZSRrfi4RC8RFfNpVMqDpBXDZETKrxAtGd+5J6kM44pZ5Q3bABfWi
uu/CrdDySYOdKxVS3pvkGqGBhUjyN+P0tTmgdMYUR4DRVesam8XwZM4PwzDXestL8z0C0pqIW4li
UoOBo3fdjjc96zPSI+SX2DZRIa1h0Ltm/EcXlIY2YL2qvVMx5ExS6QGz8UsBb9L6q1vLNqq1147O
jJkGD33LfKzAJqV7youMHeYwlljn9wU3+NZBBrXVtCOmf4zC12g+8tM4rT4Z6fka/PHqF3hNexbd
ixnSBISd+TNLsT+Aib9eBtuF22z9xeC2xd2HssPqio2LyaBftdC3OKhReC62NDwObjx8RT0yAoZP
Tu5oDPv7pnrvkmAfDzQlXBwgEDP/KPJxo6ngHReBvdz1ugg2FsVbAI46wNHfVCl2oIvx1unFk+rQ
LMeyMd715nTGvYeXDppXZ7Cf6ab/IDjyIfcxyRz6Ifa1LM1Xu2IWebHM9a+RYx/mf/1meFJaRxFS
wwsdETVgTXjkF5k1IUsGH6SJcX+YNxImHOpMv2/xjEF+kYRgpZjxGkulWEFqM2j9sEKSuFlryiKK
LJ9eOh44UvaDY/03pMZ7jePpyP6QtdcUSBrrii4XmWNimUhYaWhwx0pKZOvVofGrFzW5NeLjtcyT
G3TKZKf7PxmaO01Oh8BU4gKNJFFTIlBnVDTbwJp74GsrBQQkBTelY9XlD2HbPC54L8hfWPYniqsr
rTCwqOlwzuRAb5AnsNy3CRfnFEAQoor92pglihuRvleeuYeV/x7a/R75zZXAZovN4g5L/DgEpGcM
27TSjbsU58bRrjC+NwiSbkD2j8WIirmP1i6iGm9lOT62Ud1uZr8BL0uuEymyLNhp0Na6ytD0mG8D
IqfYR2AJjM1wEh1jdDk1GkiRjH/Stambulmnvn532Z8ugxuYqA7HvkQ/XjFv6KFC0tf7wB/HPZ2v
66jVRz9yD2OJio85okTQbKVqMO1ParudoUbar8PJzjqOsqFd25r9lITuAXjmkvnMM0a33Fheonn6
E1aYBtuJ6Flgv2r0Lfxwc5NTQWISjDyMhpSgh+pU2SssOdnYuU97uRIbQ55cgsSzRHYG28D0CTto
RD7bBpWQ5pZbprfXIWNcqLGCwae43kcOY9X07TEAKmHxY6KB/NNACuoamAH6ofdttcwEL+MOTksd
Oy/9pJiA7x4t4zudLRpqWHGg8uMEiIGaTFOsRgBTe+pZPBBGWB0JliEelbGhjX8B7fXkHtfJvZXZ
AIK1JFkJxiuy3Fo2UEMRpQE8ys+DydpNOBDaGClZifPmNJD/Bh/UBFGTlW/cc4ApViViBw8NadIQ
hecZKoNuXHtMWeTTA868wpzskL8guFcYGPINWQeO15hsD+ejUTYi2zUS6khsYK2EguuBNsKjA6QT
gsDzOQXq0FwcYdPLEsWc9p67GsXJLafbSxnj0A6W4FGOEX1N4HZ24MTPHfvTo1Rbp4gA2FP5L/JP
OERGGy5ZL9rnKlfbnDPFI7lq3Y0TCGcT1+sJhXrNtjkhc/9J7/JzwpHaY5ydN59gIB+VbgMk2IJ/
iJpGAhwBBvqkM3ZviTdJf0Fel7kzkLLOs+XdZnvYSoogSzey2UcSI4w+u3QcFlro/NX6/g+vXgfF
fwrjeYt5rkpht4KJW+JUB9sPLkiCbexZiSDy9Mih6HNshx9uiM+qx1Nl8m3d5F2zk7eTGIXi5VsG
E4kM8vN/O6P6F2Uo8Cr7bmE7ty5cb2vKk039vW+Uh0QHorC6TdD+NzfTS9n+WI76zwzC4Dege3ay
R2Rl3RHa3Hn8qbHetYEFWobB8K010YmjN22FjHdPOAPpa8YIoqeh/HIHKKmaVj9xJDwXc7JxGFHa
6Z77GpvAUWzzPszOMXeREL2ua1yKWf/XMJqfFgKIhVZCCNcIqXNu3mRsi2xEhycqpg2yfOhU1czI
uDo+uMSG2YFOA5r9wYcOTFdUmOp3r59wIDZM3B0VREgUQC5zZMYPAHp4xMxBtrNSYDO/mLegs8s2
DqE6Gf3Jn6DB6o7W03ZClwp0BVHxW2tAKlHlwWswxvzlL2Ek5dvHSXndRzo4b6nvUpSiKcfZB9IX
bia7br4apB96tu+EvEDLqghT9+ZHdnhJffOzgDoFrIbubLqgSoEeUUN/33fSEwF/WqFgg0SAVT5p
LZLm1FFbxmUR2jfj3TL2YIzJgBkL+XXVpq8jN7MuJh9gZsIcTffPibv85GXyQu4TSvLiczh3RwMn
L6JVf2NMsV8vTr4b7AgJxuKoyF78hKEmH6k538N3OzCtS1vqb2b/tmTVNmNaaXKj8Y+TwyYkZpl2
ePO7iVn9Rd9/jcFUb1rVMeQ1XZKAsrUrL7lh3Aw7PSYNc56WXuxVsY5mivo/Ld60g28dux4pIVJH
DBt+QFKBx6LlAG6GrkQ37GcbI7wigjtuNmgyjKg9uJiklYtiUGGcvy1DUmsfpmEw5SihNt2wtlu9
+a0eNea/P/ph+koLY94XThJ9FilL2dfdLRxJfB/H5IkO+X20sY7MjCcbk5iKXuea6TE6R2a/nQq8
lFvzGd0QCLnssJVrLDdi7dlryps5kVhUtILMztsZPeLlTAMw3TpuKHvfNeSZO2O8LC0AHb6bWVvi
cUKdvuiPIx2UcIaFgD5uqU//DUn/4/fqaW5cfGXGZOP75p2hnMdhgA1jozI4LOrsp4x9GiP+iVE3
Hp1x2bAVr5QA9Pk7sAk0FRBjOZSdtqwmTF2qqboYIfsQZtEDYgrIKyX7wIJ8ZPuIQk20H6JziNNT
7VU/DUX/GAXZqiFt7PrqPhn9GSeXU5lokEaynEH+CLh8TEFskcFYexXj6H6pvvsu+NYczJ7Hpv62
LG/rGpSyES2rbd+gwJkm/aHuACsMfWT4Dbskx7uZLMAVIBaYSDAyeqaMk5GiMIpY/FqLzKdQH84t
zpg+AjE8XDg9Rn2MrRFYBPUVB1rGJinR6aHzA+jmJqgO4gismTXuwTMCWF1n38y5+DtFLBBOOdmb
9AXwcY8DCgiToyLe+ryui1ppF5R7O8leyqhGaTTaNsiWtUv9YGr2Oo6xOGXrGsOXNuePiqpbsKJW
9z8DkdyClQqzN0a2P7hZSPAgD73hsbePI1ayJSp4ysfhME3OTI4ALbh7FspMoOQMktjZwYtzO85p
GJZ2GN/keyZ8jk1tNVvJuF0ioRuTRzOWU9OhnM2rnDUDfMZsLLazP9MxdVA9afBbOGBZsKPlvO8w
7NI0sXvoz3pacfBGr2OsfZm1/WBUw1s3W4D0g/GB7M4CNckBGIavtITrXh63GZa4r4fNCkkcmDzl
DkzkJzdaa9ciiI7DHEz4YTIUdGRsYKr+gvrtfwMfWD4ZthVHUJtGGx8IyCpGkMT03qaKmQoFiIgM
jIjjQaz+DNyejkb3KC3CGMXJ4D85yBEaXY1o97rcE9Cy+Fb42vvgMhcemnsMa88OUkQtHVLHTJ8K
Y8GJ1L2Y5EsdOF6Gq4mf1X/IGnL+LJ5Q3CytA08PdJUnN66iDrxIM8sLSSnW9NWp5umHnfmmiLUl
g8c+gR7ulFbtLANwPEyr/eQ8tV60razuXYrOYYFz3Whg2vdBd/7VaBY4nndvdXWxZ+2PVZgfDoe+
rD2DuO1X/Tdyxg9t0/yQz0VdQVGPLZtfnSTNy0ER5b7F+OC2Vnj8fSRQs1/kbxv4QmvSd7hMpwpf
vGGa6Jw0uHfH2mVAm2HI9e+5g7Lk169SklaGfmp9C5lksOj/FHwbfYpOk5l9BTG0D0MZ1xxFrLam
NQhRUPO0r7psaeP3Dvy0rD44Zqitc3v4wCqq2sMGepGV6yiNtKlsETWEGMOjzTnwESPGXJF4vjCd
EChGR4wU7Ro/9tt3s6v/lG5zy3R8Enw9BaYB4cdv12OYQebN/JfGJdJB+7L5rI6JbVtDSyVskdvK
+gOdhb8ZyUlD3OoMPNyZfLvp7J9o0J/qFsIFUEVFg4bm1ZRmL0sav86wpII4ejXHHiivsx4aK/82
I+3JMjrvKY25yZG7xLsmRb6ssBALZF4IPxfSk3EevnGARxHciU40uP/Ljeq5ShEpr+bpqWRzILPw
7FXZFQqRtV5SdYNd32z7CL8JZbYPekQ6ymQyMq15vbOijG2ft8t2BINF6xRRxIpuaa+dqwXL9Lou
UHqasaoHRi708aMb9HkDZ7TYG1RbIUkudl3WwffHf2o2/xq5zNs4zJxI2Pez7AbquXUr6NHQgY/j
rH1OwYjQ02Ifw7bEs4sfx0ttIyg4XFFnhZ7swzPW/OG1WOqNrL0yzm+mxWliI9HHXGNxiEN1pWX9
o0+gL5W3xoZ7rZS/rbBq532il1yFj0Xd//FjFJcHeJSjWf0oTb8h1/M0UUpTPl/dcjw0o0VPKa3u
KVG51V1gZ2Co1kIm2TfmdUPxZDtIMVvdY9oH0xYhO8IQgSpfmjMKbZfShNae+/Spqq1lqhsjnnSO
FtSzxvaQpt0OeugO0ujWclBossJnKobEnHZ98tUM9gWy+nkIMO8g44PQe5+Kjgq4+hNMWnzPSjjw
HHd97qMarC55HzwMOqc9WVrXmGcWyrqb513ojrtFz98jbbjKzuj6aaNbzmYx53tva6/y4rJhB4o9
rS1P9Th+LBE8dksbW1pDJhPVRouza3xw6u7qlf6OCTTeov9s4H34bCkJ/22Y/+c2xnfFnD6sC+YW
7F5/SzMWBciMkyUvGaQIRUSkfl1L2YfmPR3oaSNBsKlok2b1ZQrwlqIc6sywXxUlshC40up4C5P+
Pmn501La63yIjhJh28X5aYf8ahIZmeTbaCPqX+mlT53NML0n8BELEhacQNZpDVFpzn7kneQFjeQ+
Ld5+5sXkjYukOjMJ9hv25f8FTWHpw3JysrP03npc1wKIRhEAUZzBErbQxmJVWRTNWVUh0yXUsGa1
gLYQPzYWu6bp7Md5sEmA+TeftkEHDA2UTccj4gCpXXqG9qeOOhdg1BGnGgN+Cb7zNbzjIQbMl7G9
lEOYZgKa0IEXnVzRoexgoYfqa/YZVeEIlQ/Phy59g949INucef8NPP2uZEhJebg1z6hVgdEkVnkR
HDTO3QsF117uFkUmVd+al0kcjKFqnUlv8ymBdOGG8J/DAUyErn3tnIMk+PP/Vy03JERRCL6hBvuv
u/yWxpjAu6WzsrvUhkim33tE5EKeYZBDcc7rr6lVe4XsbTuI9rL7pjT/swoW8LJ6G+KQYHXDp+nO
fwuT2ZxSsCqf+j3edAJBOM0WLgkoeJ1tMq39mTxKJj09kUajz15Y+7HX/qsQT2tNRJ1DOMwxDtxL
8QE75iMnLsph7sPlsxJ1bDXUVvWMKKy+RoBKkyCC0rfAL7uKyYQKC9+EujrpnD9hASrqx+rHaYJ8
nZOBwUbYT/hE+u7CKTI03+PCOTyKvwnYOEKMr1DG1znI6kToga7+SNsMPna4xluBEZcMXYax39g2
ZDBupAq7XVMtD6oq9h0+2cptPzS9+VcQQHqShaRg6yFH8a30/KXvS6SFMjAcLS//9DX9unJ8H92Q
QZ8Af4Mm2tsB0zkogX7EpULx0rj8rhuksRnCBfrJ/fvgaqfSCG6VOMba0YC2l3mSlcNsA6UuN5b4
FQI/Jf1y8SL/0k7Bpu5UDCijtrrnvEZJj5qe+iNsrqi72oG2nbgG5eQbjni3as/KGHh4kIKang4S
QhMruymOaG6csilE8WfeNgaQs/R4eEOP/NWmyTt2xGdRtONYV6CNy/zZdMX32BVnsGvkwfP4i34Y
oxQoHib+tgySR4kF6WDcx0k/l556MFnOBZ1kG59uv4x2yApTdgZfibKOWGRdSc5SwlCY5PCtHcC6
ZuPW1K4jjTfqipVuSD+nyt6qxd7Wg7eN2+lvM+BVyhgDXVIZq0Oo1SnahyAsL2NkvDYIYXB+vkql
1YmiKpYtABmdgf2WZIZdoP3u5qzBlFay0N/vpMDUQYjERhQeU806yBMoDHXokmIXzt1Or4sff+ye
GYfdLoN15PRhRG3YWiRNvenswii7tVyXF6l/va/uA4B6MhpfbK2xTf+NFE5RkN5CA3YtBh1hYrLd
iqelgVwR2i/Qs84hES13adFZ48uAcIigPI2b4S8JJci4S4prs7c0P73pEGJ8wrIxFaC0DuLh4HJ1
+FphlvCLA8Uh99T8BC7YhuboIadIdMKZulhapm7ofQ0sCX0KKiFx4jlj0uRxDGJIXu8z03L2pLaT
MUDxZqENFW0pS+v/M9Xcrml9U9I592HJd1XjaSsnNR4HKoM0SE5p1f3nLO2fhry2YMSchUqJm3Qf
QQo9QD5Ca020dTNk8onhcXpJh+niJ+oQsy0LwDVWMHT0Laprp7ZOHzDLOxZ+9RE6jX5MyA6nMjwm
cnK19nF0EBQo/F1hJfNK8s9l0D7LgfXtlLipzR3ol/oXUp+iL/yUmRqNJRa5otgEFa+nZjMkNWMq
qMskUFWTYjw1aXss++qQt/GLXaORDKKlk5QzV/dIXIdyVCXumx69WegdB2YIUXX+i0zc2tSGR5xS
AedSdKYGel2VCRAAQcjQ51PmBDePT5kN2qOU7cMYHmOKrlJTH2xISD0Z5u80sFNZlRNu3pwFUli3
WgflyrjTSjlak48OT4bcDLzwwfgjG4sh47XR5fAUFxg8kfmcBYzh0evU7fLo+dbHWIfXNFoeGnzD
GYvE5kMUS1lyVu3sqzx8VIhlppibZGkLkOLT6UBeqIIdyqaZ6C2EMdQ7j5EitvPMv/HQuyvfFHtU
fKZxfO8ZU4xp2GMatAfHjEb1HtXV1fPzfzJ+TKp+rLt+AwCPazdrecrJOQBIEYqA6ale2sLjpiVb
qRXdort7UKFYBTn9lHZB7DWrobfE4xaK4F6qOLtGdRx4r2mMTe0nB8kidNBo6tnAzn4qokQgEyfU
f4VTXgW+z8zoSZoQZeKs5flhckVOGL1hULKXJz6WzHNYKdeNawChkFbljUkFxjCzDzl+41R7EkaY
oMUZu57tSARc08nZFGN7RPduJ4sqaygO5uKtU9nJ9fsLn6ISDCXNd9K3UBBfZNeOOo1MmOJxvYjD
uiishuiSI57UEq8gzq+lNoL7AVK+vDtjeDKK75bUMcDDwC/Nz0RpB7tmtjSBLZpY+Tt4r8pQ7wRp
R8+AsRkmlxPOOL4f+9Wb5UqFKtYJbnUITXfrqG/fhhwIqoa+4bKTAl5v/WeGKM+CB9SWvevC9oS4
KBju9C0Fu4lLsTLh22qL8RUSbAUNkHy+hH4tFae8MNS1Z8PLvxjs3kufiIljpIeqAyFfXlePpkuZ
UxwJM5w0pw/mr9oI9qXB0GVIu9wHyGk765OB3J2caz2vIQ/HWKBBFswoSTvfdxMUQcutD0+yNswH
6Zt23EJhqzIIe9Ds9FnoBNYM4ZJ7j/L23qckb9t6J/16SZFhR+CLhRwrt5Up862kpkar/zCvuEK9
+xCV+MTC+hLmWxcN9z6ar64FdF5gYd/9cO3ynEavPVDiMvHLNLZY0vFOgKLbYVb/YGz8A0xeu7W6
C9ySWjbwKrQ/iQVtod1qlQyQooFmpnGhHYmIPzMMELLK/JSTIOVsnIHpnf8tOCHDclDLTRHoXS++
HYUdaRX9USAwiqjYhdo5BDs0aTP44n6r2DeROtQOzWOlHrSkuCYlRFqJlIp0IIjzY2xXX/4Sv7Xk
tXNR7XJEkV21IAoVM4phYtVBIsO9MYvv0kvPXRLubDPZ6thg12kMZSQ8oBsOZjCd5LA1Kv/VqrAs
CHv7J4+cg4R6o8eXmhnelcESqPLmPytjVmUa39yMyVzT/c6qARMn9RrojwI29EaMOivtLYkM8sCM
JUK/l14iGY5kKB0HRJuaK5djv0rVQ7nYn9pQXGAhnF0FYaIcN6WO8jNNpzKHm5a5j4xS/aItLQBw
ISr9PXcC/+Q3h30RVGzAwn32G6AEsfD5QyCra+s15nbPEROxKBCT6S+gPUtc07v0tgRruTHQ6n6/
yAYYhnWMtZwIm09NBpAxIn1grxQvCUkaHJXoJY1Wx6yee83emBIVwl7tJUf123wrHgHN6GyCrL86
enGXVU3bHEnhhpxGHViQxBTlBetWW/aLN8JLnd7NefoXu8sV+toXEzvPPRwh2/KPHCHNiNIhQTjk
TkiNNtoAtw77gmPhPHNAmhDKpD1m4T3Q2T8NQ0rgjlt97B/idLqyQ1zWuVQ/JUszI6d25uXTsoWr
hwE6iJ5vxyf5GTwk+ZLAsWzH8UFuVQRgL03FykhOzHivFy9DS7ZxTuHU/aaFUk15TX7nGJmQGFY9
ICGjUL8IQcaAJdFFznquwgTPg1BrIh7iBS6CzQQWkjdYZeVR71h4mYgB4Pw1M8BIO1yQWQD0GMNy
e2/RmmLHSgT65fVWqMCTaY4AsFbFIeI2T9mMaAL1jYFOedc2z3JCaJ2okOBPQZJsBv9SA7Ac5pYN
sBqBqikoEbKSUFk9/S6BmME8ToYQ75PUxzCGmWI0muEh19a7vMbU0ALnPseTd5Twq4/WQZ4w2pWH
KPLOUz5+Ti2gF8en3LunCOFbc5zWjBs8696EfQn9k0BdJVJCQ5UvvEtSsnMIbyE7Zcmzk+Q0E1WQ
XJvvdxsJbaxfP9IOUhxBQOY/58zog/y1LFS+yCLhi06F7OT9byw24LRnhn60QgwF5PqB0hmBMKiM
qJnjYJ5XTBKYBFhIYpbXPdl+tqd7+TfUvceYlyS5Qzgj4xyia4NDTfxXjn2n+5E10ebVQSf28Yta
+e7oDaHbRimGgS4IqAMu9KnxEi/F3TXqT0ncR8s8uXi+NGm2c1SK1wuPTAo7eZQm+XMe9O8gxL14
XQc9dmpSAdG7wX7uitL3kS8G2XrOrlRmdUG2Yi/RpgvaF7lF9qTRkQbsykr6+tpnWwdMZkZ47tgw
cvQtLlUPEXWopClCFtRQH3frd9PqcTvw1tXIgCMtW2guq4CCgU9Bffim9fZNayYY08j0g6yBA7fn
iTZnQNtfMiA2LX5d4CIwBwMCiDxFnq3wm1SgtqPUFIzUyB3oanTrXAMRlalYSyPdq+qdXcGq4amT
7QTki9J779x844TeV0mBUUW/T7mlk4cfBLXi8N4G3j21rIu2QHTjnWPaR6jxw2NktypKA9rTvmXB
wBvZfSH/AX0gElKPautJl9aWOWTnQLJ7lrS5MY92NF7zKebxEb1JCfGm80s+HMsO0e8bYasBnvkt
NgGULJobNT28WYwUZPnQc57QKeRHWZrupEaS6+CFynY4tMDj1DBoXz+ZRvnS+mqvs8eZKSgB+Vsm
Oirm9Swoq9AkHtOF0UeJbzRPvAS1EZs6sWxDyLHazulffVsdpDPS59gzT/GFptVNInk4nBCkhxYv
b1qD/aG+zbSnEx5g0d8WWGSxBKK22jXWu9UjGUISwWqTi5aevirjjRp02t3/pKAVnk9ZxreSfotR
5juDjLyuhqt8HwDds14L8ESLusElmdH1+iTVCMK0B9W1VA/VaaAG0L3+Ya7Si7BVKaTB2xCfOuHS
wMgt8wVAcywY2neXjpsi4R3JMgQmsq0wKEoV3vQgezfhrPDrKmzeRvZdRwdKFhNX4SqMsIHJCsKU
vPXcGycBwNjOTHJlq4pLah37VnOUMkD5X2wYRw2ygjmBI6UpzNEkvrnZG0X8UE2oQNZHHMtku4V6
z1ymuspkW98xnN+0z7LhoTW3aNh3PFKUrD5TSMgrhgL2M++6wLPjTwei6gDOJwdSweAS11k2nyl+
Ek2sHyaOvolPIgeRX+obYRg2GiZLY7qFomwS80iz30uT86l/S5Pm0SSbkr8OrFfXMV4KP7v9H2fn
0Rs5s6Xpv9LodRNDbxozs1BaZaa8LW0ISSXRu6Dnr5/nqGdxW/hUBfTiovDVLYmZEcETx7zGpO8N
BBDpRNeqT6SmmdM8V41/MKXTpw2afAXf6q5AEJ4yiiy5ep1O/dYLDfgM4v7ccyMNoHaJhdRCsweX
eXwQQnoA3YUsqcBG5PO1JmmmHJeKQR5PshPzVl7RlLamTrrZUDm0XDG0Fo9SzhGChWMlp1fiDon+
rZzSci4vazpzPfssd68gS2tYcG5UvZZjcJWHw2WKmcbaZVYITjJZlXRBzJHmCRCPtby9HB5OAe7f
v7XAepe2mSrAatu0zXqMe4mTKJ/NT2lJnDKY9OdwFQjBoJ6Xu7F91yaEjdupAJRD2sQpbsf+VY9F
2CKhlGNWPuF8Agrs1LLB8uoyKpIbxPTLB4U2iC41DE+cYe8XSflW4bCsbIhu3KiqJg9KobSUC7KH
sMHlOo24JW1cXBKTAQDAIIdmDL+aWIJXD3PE7qXFzNQgyjAdwjsp3OVE5o6oziLOzjChoQoOkQiu
ypnm1O9+cXcShv7/Pwk6BnRU9fIMVqYlafK86nM0wG9yijs9fEb4VogVCdL4fXsP20vagpyNEouf
MVLXkl9yndEroSSQIj3F30BHqchPD5abXMXa/AXuLa3xAUj7fiIZXKbu3R2nSz1G9oXyK6dmlBMw
kP8wdr1vIIhmMcZMGnV3jgWNxB09jaRQU09un7/SMb904uD31yGIB/p4GgjduFtWtcIsKh2bvRm5
d4lJa8tCkgpNdjQFGdkZwae8UYuCfCcHzQiO0nz10vJ1dvHcUHRqOaMhckMbs0NgRM59yg3A8kvv
Ug6orL0y1Q04Ic9ablxSR9jEWznisY+ERYMAqdyQkjFKMRfG/qX8OL2vbCmuXFqfSCM9kENtbbr2
JV146c9I8CopouTKkn4XLk67nvRM2tHSZZGSWZrJQscGTrIKSCBzDZyn3JjcVYwLoc7i66LQ7mOe
4QF2S0Sxt/eu8esEQEE3Icr1i1rDs3aqnwYtv2syhQRgYrw5s/uWeaiDda7+W9ZcgmXppMd2qNGQ
6oo1ZeLRKZJrClhsb5etT52VxMYFVNp31C7pfZm3hds9lPWyH+30YNjeHXLgl0EeFtuoQw9tQPdr
PZQ1nlHMIiuT9q82xoeuKT+WAfABDLBOoGKnqdHNjZYkiRDm6VCpgNY3rAIVoKZB79dkCcC4cPLt
d2SFNw39DrZwRf49odElgEHJnzmUkv/MQrBxuK8vKwhG0rlP1BxQ8BhH+sVobGzRrUFcst2ODaan
te6/F32IQohPkadypM7y3ZIuN8mYzasoNC5s0AMar43cISqH+Z9VyB+B59LmjWn463oYHyIDbDAp
x2YqnaP0sSW5B5J9Cd3vWk98qMNuvRYKfc1+yRdolgKJiGQnGRFvHOome3/sLoJhBpXnI67A2JMg
XjnmFpGXFRmDfKt6sek0Sn3QrHHX43/hSiZWUogxYpEzTgIq/WzXeAwL8+DjfNbR+pEZjNmYW69+
EmShDJ+o42TSgCbz2sjdL55L8Lt280f/FQbcZ+Ob1/LLBMlrt+1e6gL5uuC2z79Y/+kMWJkrDFmV
Kzn8jsWmJ1wWE6lM1gxwSIP1sIxfR12GUDWaRtw3ZMDkV/Lolm8id4PsXhjEK30cVqX3e67CHdT4
rWwut4s+udcw8X0Y8d2H7DBVDAA9vBlh/bku9tWwEAaGapWX72UU1My8BxLV8s4m008O0WAndC5Q
qdbGm5rBhqRH3JZBwuCSqSsRLeHzJuioRQBf7Hi6SmEf5/XMAEUIcGzO4C4Qu9GMyxiJx9W2xGBY
V/1xat3uazn5fT2xRb6P3XZ38h272vkIrQp7U0y2oiY5Rainnflj+YA29XUdhx+Tz3phEgMGXA3t
no5VDMkga3DjsY6xX79HuUnlkxaHydd0vGgrID72rVSoXhOd6sTEpzGZ11EJmbmfjzWtPNceXouQ
RneFWki2IBKi0luUzT/yWMPUZ0A5qQ2wPWkLfTxzquw4A5DDp/oiWeh1ekBlUCcM/HgD0fxmdJc7
K/mdRCg0DkfTfXS4b4UEic4pWC2QhVB0CLM21FY/XPaq6W5k6TW9XQN5wEGZRe9f/LE4Oog0yJhL
ehpcKVFYIvA0fs3oCme4d9BN8RuHbqx2L0ddzh2pUK0GRErJn9XkX3eUDIWPE44wsdM6epAFkceG
tCkD7hh+rz3CkXNqxsVMkRYbnXg2MO9uNGe6nZrlQq6wr9mn90IaRwwpgvIk93tHB192TeIPA4Dz
ASuqwURakH4hkw9qJM6cnEm6DArIJPeyRKHJTG5RLDuntwTMMhBuq4G3n4KmN4/RuUU1axjqkIBW
CRtUw2WgWc7TybIm3M74dQScuybXsJyHjctPmzQ5KrJzkkAOZmcg8Y646eCk8oqmSYhWKpQswEeK
AqyKl3MMl874MGCT5fRGpo/SDlSEAh/I4TREEaAEpK2YGV5ZIM+N5NXy8gtVua+dbl9j+03i5f3K
UnaLleDy3bY6dT4ZgdG1l+nMOKIcDgZ3gEwjqkkBiqbPlclsvJuPfaqla1yMi00/dXAhBtgoqFDe
wGDYVWP/Mvv51ehQhJFTx0n/uyGtCcLUWruMP0Vuauljivwxf5B8WHYoDD0QkNmTMD2Zg9K8R/y0
Qb4Kw+MRgYl8vKFNfoVYJflTZj/EDY0xLf2F+dSnPUizf152mLNdTfgYU/HjfZEU+Utfl5TXy30C
fJnD49wNg3/pjuGTC6hmYlhmh9PNoIj67AwBJAJc3jIzoCM4J+yS0dKyHh+NPnkGjNEtUcPiWK9O
3/7yJAklYi81yddMlzieUGXzIkiefmSMqyZFZGO2HiwVvxS9B5DUg9Vr1w99zuH0BepUX7tadO1b
HERd6Fec9Ik7JPK03xqgkCAx4PFp+SX6akfklYgHUXCWKsJqpkVbC1LFXtYhyIBXV6mJqdnIrY4Q
VIjqactFh9z5Ns5ozCF6EgAMS+Ba0QkJpIsOpek5zeo3Ei56MWG9ByFymBErshjCeMG8wnIU7yoC
JC2+MN3US/1aGilUaLfaTWVxaikT7VZLQHkmd1U43DItJ2dv9khWfYrmd1qYy074VkAjpzPRndH1
6kE5nJiFVLrIwxtV4hup+wYuA3GRkQXHT1OJ7HtciOTIUL5Hg/mepLxCTqYsXtfu2q1nQLdQjoaU
DgAycrzZUMDRlfztAu5FoBXpHyZz5Ub5FLUgKKazOm92Gde6yJuWafrLm30Ah5/6wEQtUMgnuXqZ
sGPFWl5OPGoPyYg+cqIVTwBB4azOmxxtWr7HemGFWqKFEHjnSe1bXsg2yp7RNN+2i7oyPPtap7cY
Wf7J4QqFNMTh8ru3YnZ2cpEElvNR9wXSZKrngkAJCdpolbqbsc0PCbvMpHE1Aw6rGbA2Ls09zei5
8ZPuoRdsF032PjCAphQnLMCfpgXCTaigp1vSJNFToGPo/oQhKGR3Do7m4gM6SG77drgrMvy9l7Jh
7Qv9aeyW+yHrKeGJyGOL0CBTnXylXEodnxwDgOk9jQuF0/QcopFLQmeLLCV96khaUicmCocgBXyf
WfCjioOTZ8k6qsZbWSc/ao5WO/wC6n2XqeZGrzNEjeiG9QBP2hz5KjQlhmX+CHPvmaHhOZoy1w5Q
O1tVz32PhyLrFdTtNRKXT9OItbNVxTtLh52L8ftadYRUo2ZuC5hwP+u8Xx6JGwoneAoHCNlryXxl
DyX9MkCwLV0u12v2jfFkl+Co2N3zsAl++Vz04RDFm5wWHPo3x3ykE4i4VwcYGvDC+cxOigxC5CTb
ydQvlO5c+2hO5dCVez87+hBI4wavLAeDMazQ+8s2ZJ6ToWbut8hCw+F36IFOTXPvQRYVCUAD6Uuq
lXnVlR04fe1WlTDJpm7UEHeauR7a4hJVfsBq5Ynycl+AHdO7YL9AAcTi+9l1qEfnqKVVrn3aSXVZ
lz5tPAXxLa5ubCgD4L6yk1k3vzLHhwrEM6vYvKnIqt0cK9cQac061V8axaRY9pGrvYLuUXxEfems
5f+uUDg8C5sk+69TqhwkSEUdLgnSGIgJOXrGG8pMfHh1kuwp8GzEkxApzp0O/LVXACPtfkUZqYWy
7kZQwxm1sQrGgEWtd7Tc79GWftNs0G5GbSCkWhx6CBGxPx+1aD5MfbuDBf1a44NS04UdzEljqukh
FIQaY8DY0EcsarKgHeiNf+739pUqzZUzGAlNFsjORocsU/liBOHdFMI1shzUcgD2ZT0ZsHaSsD0z
S8oWLtbCv2573NKrfOeTUWD+/awCHQaId4xrsIJDE9xOffThUgogJgoWAwRAXDHVglKH8E7hMaGJ
ePMytGhKGdrG4PjnD0ch6ZFDplcZFCMuYZReqL2KsT/TcIK8xUyPy8XIeOGr6tX2oxM6ey8p5SFH
FoYGM1Qyj/mpQl9nCJLztKUfSjV70EVvxKmBdENFL+lF9gyQ1KzWRjU9mAQPSdUqWENyaSbwoORO
ZaSvjc5dSlJaqNtuiN/LAXjYgphDmHbPMzyaqMkPtd3tE2s+n7TyOAXqEOfJZmBEipaHzw2FlScj
rQYe0QBUuT8faU9AZBctDScH5c6ov3kNkU6JTefoadbTMKVXeH9v5jz8+qixBgCB1oeorBUKRH31
Ju++HkdvQvwnown4adEh8PNor4UADbEgEFUBB+mLbtbWqk+3yYxLCLSmIXNZBCTPlmIjGr6qGe8N
vbr2c39nzsu+h0DqkEIYHTYh9MWhgFTwYTMbZlRuXEm899VtFtTnC/9iGoFytkiEJDCgHFJcaT43
XOeqGk80qwPDIOfiZ2RaCvP62g06GIXtqZA5svD5bVv0FRx6PXF8ZVU96rXZsUySZ7/r8Sa5NYx8
UzRqxSINbnyQyWM0Du98NLHc4A9L1Hj5WzLCmLnozCgFNqYIV6zkWPk07bxluURq8E7z6dJ1LVWo
/gUgM0n/CkV/AomnbnC2AeoHsa0DQpa48lE5aMF16YcROHBHPvKxX/fupzQYXOLSl+w/umj1qH9W
IwVQ3twhoQaWGT7IXHi3csyY75Cb1iwAf8xYefh2cUyRt4hZL5GKsL2jyA+KoghSZ8+Iz7iEAmj/
v8cSCD1P1Z1720a6lpnOmZcgEznViFS4m5LxEdjBlxHaV0OFl8C0AjW3565cuZGInUQfooHBqOvc
BMAjR2yBt9t1aNZwEdDJ2Ay0l7+WHuQCNUuMTBMwxRuNOnPWQpzlAcSjiaDp+lYkh1hi+S1yGCcP
i1CmDyiHAfNauFZmxkkUBOalQRN4WbqHlDKJZbNahoVUo8BO12yi5vrX1ageAo+habZsAmQkqmG8
Xwzj6KGxjqjDELgfEPlPbM9WhiYRn65NAbE01ngmHs/oSOidvpoK48NxmwvR2xeZJXkNRKw3IR5M
znzk9n2T31MQYQzmNPJNkfI5LiRSy+R8tgFc3DA9t5l0SuBNk/jeUz1Ni0tYL6SyPeIDlX4xAVHL
6ule1PaMYr4xoSPLsyxG4jL4vPSCXyXtWtoTsILAxPnPej+cV8a4F/WLKL8ty3It72pnTAdRAUrR
i3TRk2S7RfmlBlYU2uqmjbsNC0gHsyX1C65TFFYaFDi8bL5rW0jM8jZmU3LjYIZa2ulW9D2+Xla+
HTrsN3SDb3BQ2yXefM6rMcdkQmPcgoMYMcVK3lOmWHINNxXhCmEjAIwA78o9AgZrE4y1MCvs+qaJ
sye6mF9HY4S745vmudhS0UBEz8bYjNwXKGtoiCql+Xwpah21deFAfYc6zQOww6Qw6Elv6AldN/SY
UQLeyBLZXAiisiLhtZmMN3Ip+kNYoXfgtaBTyM/oUKeA8rgXcBhfEiTURMrNqJudO45HsNPSUadl
EVNuIcNMyHKi+BEW0aaFTOH10UpOd8p1JRhRkaIUZRVZ5rJ0N197h7oSYoPYWMcXC+FClj2DrS/y
sfKSa1N/2dD0Fa2SrMO30dVfzezFhv0el8WlaKNLYiL6RKIJrKNa2XCUejO7LHi10dTfEsjOPJ94
bUQXSePRtREsvEZ12t7RLU61ae2G4aXJvslNJJ9W1p/CVVZLMelJ0KBcqnbT6I+52PsNMNkCaBNZ
z9gIEI+rm0817XkLZpxIq9pQsnMsjsvZQzbN3TFQKWihlrZLiRdC+QtPGgbLLpskcc3A6dMOoF8l
NN7qIn9cIvtCDjj8rPOEj5ePaltF7V7HgVXz2ZUouvAy9yJy2jUGd0+jj9PAAC3OxP762W3H+zbT
znqzfaXHQAS9jAslE7GEi8MHES8dAzl+Y5Hdea6/U7jLU5ugjBZyCB0bO8YkfeBjnYLQ+8yzeCvb
iVD1uUgPeWb/EI8FDdpRjMe2IbmgvDGpjY+xjXxLk8GRFt0rRFswab2h6UZfD0yr9TT1GqvhYGBo
XgVMXsysFtTVwDCNo821F3vFCRj9Q91+gkp8VaGZ7os2PciSdAaHyFH+Yw+KQI3AnsMB3Axt2ZiK
c4wVs9pupA+UoFDaBxHaYEa9zYaOb9vm+xnaYWBiDqSVROt+uDKN9itZTtImpLc33ZRjfT4ElMZd
ciUZWjpgepzgPx7aOR4r8QH3403PAJapPMg1dJptuuoTUkqYdgGlE38D8K4UaSlnc7Gyjw4LPmZb
SC5YO9eNbnw0zywv+D1O+l7rvBv2ZkoBBFvZxgrNC2sEVdsxgOGezk6Gqb2MFUbMtoHOPD5rYNbx
k1HO3hrsW7Tlrvo+QkGpTN7MEouwKbBPOus01tq1M5glQRPKv3UxmNn55M8vZWYcMNzeuohspohH
yb+1/P7QCDVdepO4h5hTdVVVZswUPD0fZ9T5+4RXuKMAacp2b3nD3kHqSi6r3sY7yk7NmCtYA2YP
caorARGMrVhlrzAQIBJ5JybCgK3QTJv6dFMlcXtGZCPgXi9VghKQj8xK+ym3m6W1ovF/XkHJTiNu
1kbTNypD4YD4oNL8WkuBtSFx6pTx+WKM1Wbpe1iZDUB+LnW6qw+ie+8OzUOhumcTcaUZWDWIhnti
9RuOWgdXwWJKIrAUNt4DSYaeAflUhXaz12LBAvtVtGnlJ2V4qBDKRB+caT2uN+Hi7pvFhg3VgmfB
fuEsJBTUWXQy4+amJMvX0dObOg+dEx/OsY7RTDnkp7iJX6Yx20sWGiHN3CG2ZGmMo9NxnxOFdVaB
EcxFEkknSWHHqE1AJtKue4yj4NeiystliE+OO+5HK9uKl+PiwxQtLB4pFNjI88+iyFrDW6VhL3UG
nhgL/MvMRlZgesD2D/q+Bt+ZJ7XIBZaus08KijqksNsIhDfvMlOTCxFWS4laHSafK9GibyD5mmN4
CaZjQ+/uOmkxtogzyitLRReVs7RYjkdrWyertcyGLugMNBD0FDX9Wl+Ym9YQacj9+trYOFzuIUSf
BjfX2JrCXVcb9XXiRcka6V9I+Imx9ZH1pRC69ZPxvvFH+G3WGgc8QM9oK+d59RSzOzPJCbcNUikY
eKRIblhLdBEiJwydF1ElBJrv/TzdO/ih0HQBhgYOvERCvkDtn9E7mRTeDrOe81mDaiMOoHSlbuRP
apfgvzZf724W9KlqDl1mhmjyJNEWIMtFlcGLLFQOYS+H1g61ba81/jZ3o6PdDG+iaB2RJ6ByzwUY
7oAdIC0Z37i4wHs8pMSkGxMh5KLCQMdQJV/HmB+1BBQx7nFqn9EPzmLaOH0yKXxunW7nGNGNoqhZ
ItEPzsFAT+i4V1b6YQb+W7Zgg8CWQBXyFyxkYDCf6clCfO3nB8PxKNX4eLo9PtNKKOEfDI+zG8Mb
M5CcqGnOZ2764trVtR7XZ1BaNzU4hhmplCCz3t02v0Mum/ch1WNaJ2RhBghCPAfqnY6ezEpvpfOk
NdnWaD4mIPWBKVgnrgjxKgsKWjMuUTRy1AGa9oUT9MioDssvMzDudCNFEVc7VvXyaHLBYAFyEZQB
xk/ghENkGGosCE13uLE8lNIzzjAD8ZjKKv3wkUBgruJ4Z3Xp7CVpMHxHX5m6cUBa6xWkNCMCq6f1
NuxpqB2Qetm7ajo52KYozv/Uajdpzs0axr9GPEJ5K2lI0G9hyoi2TqYdPO4urXpDAo/m9ugSWRmv
R4G5iUZ4LApoVpBMWFnMzq2rt68zAmEB68x09lTXmBvZRUO8mK+mDBunjI8z1MOetUFTANBmmpgX
+dydxoZSGlrfS1IrE7XD6hqe7MluLQQch+vcraazoLYguYyrrjB62lgT7O/YOhgeI9weu9Ezw2f+
67sd7OiIYpsFCjGDjuPoWFIUzqIwSmI0U3qBk9kZugcZS4SkonOtNSAmGCpaa1F0tKLuvMRDyYMn
tLEsGwyh0/ZMPsxPG431XaGXF1Wbol3mkUzaQXbeCc5BVKo0D2hECUTIQspoGZ7Hcf7QzB45LNLv
ggM/hoy+NK+5A/KMw2wBHbFbILe5c4yBrFueqH4/VD0jrlV+5nP/PDEIz4iMQ4jhlKl3Zx7pVcS5
scTfgLvARc5cgq1pgMKXHqHeG89T9CRrX/r6i6YA82GA01ZIwo3kcPLeGTXiOGJj3FjhcUHz3sJe
oEYLv4xR/xBjYLcJXn14KCt/jK7loKF5MhOIwcmqmTeg9BtKAX5VC8a+wbyGc3tr6ug3qvjgw2XV
gdZbgf5sK/2xshmI5QZqglFenuVuswtsmkx8p09/DENQvZ+StwJivFY5OFUV2LTGrfE2NO2VA3D/
DEnMXZOlh9bwV6JbODd0YFDbZ3VKOCKGq57h42KK1K89egloG58VTGWSIj5gpbRHuvROTtmAzpIt
3gNZdpMpPVorLXgzZuJn4F9UZO5yesUVbTSDOye2nlWKkW7Vmw9iJz3o3c7lwuM92rUDdsJ29xUq
+8m6xHzz0E/aDdfFptWiK/kTSQxoSaF5b1ToIeSm/RQm/gWCCRmyfWiUMBLY5l53Vfja3eBpu9bW
1mlpXLk+jBq332kqO+ZWv60GGmW0mj4rFFO9gXpOM3+5k/4QTd711PgL7XwmfPRzqTLV1hvJQvJm
uE2G6B1YDgU8LsMt59NER8rDVbZq850+j/VKifJd3SUfKUrJDl8BdTGwZ0MD+nfqt6bTvqKsN1JI
+9qZUvpMq4URC9Y/YmgVeMGmgONMbhCdcvBbptEQsOHvkcWEr9j9Mldr75HKYhgT14/ymeoh4QWb
8zNfufRYK7qlRY2rlsvLXXbhTeiiOTjQn8H0Fa7hbxD0jM6Wad5H+nBCajhamRUaLNbkA+gpzfvF
Ge+ciDMGzNZOnttGfwhxQ+un+qphTHZeRBFkUlpeOlJMkOxwQwMOVqCiYRW0rxA6sXKQJyNAXUqm
mV/Nu/qOgzjuRZTjPY0KVzE7GQz3se2gIg1GBBwf+soszlYNRiW4TR37bNiBgUMCwaKoEkG32aqO
jYO4Fss6RzGgk2R4iqPuMA/unfymVMyIUfS9T7jf4KrVe1Af11HAwBLK3R7e/SOeOtGZMbu/oK73
sFWDK6OmNByK9wyPF/oKob6yINk1mRQwRnpblfbHkI2IhAMNGgJ6jFP9W8VMvoJ6Qm4kIAaPbLxu
qnsQC9FZEEWg0ZD3szjYhKxD4Hl38Tx/oo70nk+olXi5Oq/JXcah/oXz1jFRiBZUyQJRqj/MuBbT
D41I2xobJcd5PERR8ZIs5bHjWVbnr2INVqsdAu/gCj+Xt7Amz8JJDZC1g9KthW1FarkvtuO/hJ51
aMOsBZHZFGghf60LufvMQDrMbGifPkiVRY9uw4T6PI1Pga1+hTVUY2BiEJKZnHhK2wDhDyiDaUSN
E+RHUTo3bAvbkqC/nTqTCTkZZOqCBrCr/mGuQJ85hfVr9mnc4YctCVSnwUyWU16rTuDg5Smo2rdw
6H7rA11i2Kv6mRq8uyFjchyNO2URhywzfg6n8lwF7kiJ0B96x/NXCdSRMycw302NTrzpxu1mKfxz
wKzP4sOODdxBJdk9LpH3TWge8wnEqrSvrM7bxsxymMbGFGr1bkAxNXZTc1tg0JNSQSBkmEAnw8wt
FEQevNiIHGoZo1+IOPKaY/o0qAtzcO4zsz43BguYX9i8ge7PxEMZPA8iiJGi08QyVFnxmhTJrV1X
4SZwsJMC536OlQ/4BWyDLEXUkG6q18Tw3VjMEX5AZLbPFYHvTJvixyoaHvRiuVG6tjGL8Po/Mr3u
1Dy64c4e4DI5MT1ZE9FuZJWwWFqek6W9TbDunIsSUYdxb0GAHKgGI8ul6Ks3Mi9orPlE7ENN5m8+
xro4+/6TE+s3o2Sz57AYjp3tNa+4KKzZ3Zm2BZnRvwxrcLFkCF49HUqyz9zEW0KzRlgtyPLSkkDh
vF5LcKKa+6UlRrpSPYgzTB3PEkBjiPxl6wEm5tnoDYiU+NELBWjO6ZsOQVlaDORendx5FrdxaE4c
i2YkViUJdlE4QxkTnG6/cgFDOkOw0hwgVctEYKMdk+J6AJ8sZby4PJcGTHwrPCwN9uJpioh67P9C
Ojk/NqWJqEWZsQHpbYxQnOVjo5km+7EamKQWezesn/TZ+cxrqTZBnxHNynODFlOZBTSHuug56Oqn
pixvhqGl3b53neVVVVBQxS7dMlETJmvmP3wGE9Ua+9KLZMC5XvnvdsxfyksTRsmlrdpTXtGEdOe9
39B5X/R+PTjOszUi4mub3YvnaC8Uz+gbz8wjyyS9U854RfXECcmjB3ESLXIGzI7q7wMdOV+nPoLH
AlaSBL+zatgwq9hG5H+z8app5V+sen8wG7a+nY6s9iabIZq2c2i/wlie1zE6SMhcWg///m//6//+
7/fpP6OP6vq/Dtq/0Wu4Bhjatf/n3396wDcf7chkBu7XPMCtBgrYUINAtiRvlZu7f7O0Fufifzrh
3x5BzZAsujZleyPppK/W/fJw6ViUu7KF8mzlb7oCwOBl9aq3kztAa6fO8atzDvSbnlFLaeVFPOgZ
Iljap2MvYBoSDR8DXv/AKd8XcFWIkL71VUDFFCjEVnySq/ZQOuopNqqr2MnpyhvNo95zhWR5d1Xq
dBops+qzonMekmLGXHnhtixWWk8bpfP8dZo3624cHpaofYqc+NoqGH+UTgA60KluvNaClIkEvO3j
JYzJg4eKQkf7GJLTPDov9uS/+jlTL1U/xnRsvWw8DGZ0X1VY/Hp34ZJeKdw2Vr5r3ceFe17nYDs0
yJpy5qgimFTFM+xxfD7/vM32T7bS33zLR4hLDh6myZ7Jib4pQusptMaXxe4uUt4EPafdnBcVFmUe
bJWUGelZ2lQOd58PeoGWTIcBdGNNtN6b5FKrLMiaSMr63Unl44fVu/BgYY413sjmousXtX0EZr5C
7wR86pnndY+2Ch68xLnrveJG6/t3E1+fBf04Y4SF6brBJzyZR7OwOhLH9pTRUECl84OBDu467W1p
+L8VtSUeIrz9f16UH2zDrW9rQlWI+8JYaIzw0rNSL1KwFw1lNOLqaCxflpjqrvwh2P35aT/sgPnN
2l0VjlIVSP2d6+U4aKj16NDKiuf+GHTNX8LFT8+Qb/r+Ctci4pU3/sOa3DJQHt9IXB0GkKMy5UEv
GKpB9JfX2fghYtjfvoftwrlMaVntO2N4SFz/rkVo2QuepAk4z88gIUx1hWlcVsa0ZtCZYj5uqCsk
z/+8jqZszz/EE/vblyytUB8dXc/2Yd1eMFZb+db8ewqAdumhiQ4zb37VrVKrR6e3yhGbDyVh4OVy
qaGrgdJxxBXWnor7LF+AuYcAqQF1ryff+4uHu/HDybK9/74PDgPbYgbcvKuZ4Ap3IXfqXZrA1xLG
ECOwCqECKDggDMOuPyxZffAUKsjAWDv6q4LZRz/lTATm/7xohhi7/9OiyYn5l5ORFeFkG+hf7OZo
vLTFlQtQoKQ2s9Ff+BZzHpANkICA4TMT4z+EKPTnZ5s/nRj5+3959jJM/Zhpo7dLEJ0LEO3A1oxJ
LyhkL7LvBeCLFRPdBMDtwgxjUfArkKUBi13BeRA6gyykgmrOJ/OC29ah7wuVRhhweH/++XP+uGty
gf3L58TWHvHyoPN2obo1od7Ywy8TzuM0Hw1wl3xikioa11+w5MoiK6ETUgm5IoSibBHc8r8Eph93
S3bxXz5J03YRNqhY3Frowp/JACwpMzjrOS0eNHto4Mi0uS6j64EBRWHX50lwqLTu9OeV+CEntb9l
HZXRjJVlJNoOsN16DDQEiBgw45zN7nB9JiieUhb/+Vk/ftdv6UFaB/jLgCbe6UAl+K+DM5CPtpet
+5kW4VYN7okTSdXISDD3tkKS/fOTfwiW9rfwX2fAfNwkw0cYcwDBjsaQNHWcyBQ2HX9+hLzv//DW
Wd9ipYYhbVskxGOl4+mJQaxedFcD6iPioMcL+Zfb/YcXzPoWEQ3MWQzV1BpeBO0WqvnYOrdjZv/l
t//0Jb4Fs3pa9NFtOtYJzwMmGtSN9UItqtM0UbN76TvhX+6WH86d9S1IJWXtKPDiGvPZ9MLDO2bs
skNkDp9FPO/tNgQE6AaHkZn8n7fnp+d9C0ygX0u0juRKBiqU+PM2Qxo0pfMzm4wmxUFmHuOnnuHP
/+zIWd8iTIxLTxz5PLDhiPURClky25modzIoOn95yE+n4VvwsEwNC6+F08AghvJwSrcFahmFSPT+
edl+eHHMbweidEPlRhIeUG0F6tbselT9amfeVUb++udHyIL8w4tjfjsJnoZxw+ISFDp6Ccw1hTQY
OH+5DH/65d+2PcvHFOmAMNyJ6YbLbLsriKj/sw/+bYf7eDGatvHgnCj96Cu8dPvC0f5yXn/YWfPb
zjJk00wXj8WdH4Hfwo0IaZ29iVHMnz/7T/tq/vdbR6utPlMz61IiQYHviytDt/nSWRgtGBq88T8/
Ro7JP+3tt4DvtaPP7bKEu1mh29G5z2E1ntNZv5iYt0Fu+VvOY/6QhX0lkP9yi4bljHNIwphwLMaD
MYLnxgbDjrwG0MvwbEb5o27kOy81XqpEvxFvNUGrTG7of9HKE7EJWRa0fg3kvAy8ZvMp2pZJhR4y
NCdmiONqdDqI10iTVkFzj/LIe90Fp6Ed/nKafthw49v9AUw8NqPUCHetCxcw05Griecb1+mv/rwV
pqz5P+zFVyr0L0sEyTnXentmLzRQqoXxILTZcWzidb5YIRYJ1oeYJ/gYi4wxwPWqgmYHJPQTYa/V
VHsHHYXq1FBgLQLvLF3gY4mfoDVRVFk0R/78MX84Mca3gJPXuTY3GqNpp4B0BFKHDs9Yb7uy+Rh9
9AOKwFv/+Uk/hAbjW9xpdMu343wId4nBUNCK07chsf9nb+9XQfUvaw2CRy0WAp0QWdLTULu3ZqwB
bk7/kr7+cNqNb5HHBwAMfRuTLZTLUHrQydbqfBNijcGF85BxBcy69fjnZfrpXH4LRKGbO3rbsyFN
hfqwalftmNwUzviXjOOrJv6nY/ktEiVGzFBjdIMd8lDQtE0YqP3sQVdexpW4TPUwFr2koMWM/QJ1
/KOfT7dKJAdqU7voEPv+f5yd13LkSpKmX2Wt79GLCIgAzKbnIgUzkyKZ1OIGxqKA1hpPvx+qe2ZP
51SSa2t27JhVsZgCCHh4uPv//emsEayrFJZZ0tTLLLWeZ6l0DvfdkerK0Nz0zGLuf5jn4PrYgC8w
q91mF6++22tO/cMTdmpBHQW7QNe7HKSZu5lc/8zDwi3HWOj/7yYc5a9Zi/GqNWruxgZa7uftTs3F
1xgLpx/2yROP3e+S9V8WrN3aFe01n/hJ45SpmpGBEJq2mHKEy4RaPhzRr++/yqmjl36UwY7RGAbF
wA03nezFjMfrLK5RmwWXICf7pRLJUxjWxpn67YGLcAFSeEhnvj7MTloRYzlppIDfBcHawimgaYy7
7z/YqUtwFHkaH3xQUHKNx4HWMNPiM83Vxr901h3OJrPfv82JVaIfhR1fNZaVpMrdEBJehSEOLoY8
37/0/BJ/eJT0o2RnKE0tx7iLZGeqb1QY7UtdPUdd8IHA9oe7dyIa6EeRJ9b0tIcsgbeQkz72saA9
C5ioHhi7+/47/K4t/elLHMUbEYq8CAeeIhkAfDTUrsfzzxQzfwsW6wxRo2fsMNA0Dc46qhDjO6X+
NGnltdLph4/NVq+0rwwySVTEOZ4xY7VQ1GO1yr4p/PYa4DQiYjI26FScbpAWU07C9Q6lKErcsEcW
kGTIPyZ5YdV0xOw4xb0lfssRuacxtsAYycWhXE+1v+mSKCRAWbO+VSNbwA+gIGugv4836kwDnN2v
vr8uJ84v+lGY7Eez8trQIAIQt4xyuMsQz4M8Kq5lqm5GtmatE8y6e6/fv9+pG30UzLwh8ltyfncz
G6ro0rxmZP2pUZr/Q8A5tVaPIhpKvELA4QTHz1x1gWa0tNzPQjQPftn88KSdKDcY7lFKpYA8SF8G
CpfdZldk6nqW9kr0dDm2ILOse1af04Og5pPcz+ndiFZVM+sfcuw/X0LDPQp0ul8PSEKEQmmISgZG
YpQbuykRP1QeT738UbxqB7/CK2VUm8hJ3hsYIzMHbobsf78ATl69+c79ZUtoXBfsbCHR+wdyDzPO
xRyWJ2YWtMwmXAMTJOhKZ3gPj1wkQMMVyYUb4BBB2/uHzzCv7v8ZDAx3/u5/+Qxh5agChg6CtwjK
TkYVnwlz/WXm6NUD5IIed5o6KMBBdAIlvHMtu3QeEpK77z/AnxMtwz0KdwlTYYNW0qidraxqGxGx
NN1txiygLa2BDdjEx0kNP6Wkf37IDfco9jGvVFVNNNibmkPHjIClfDx7X6hpF6Cxqm4HUTx//83+
vA0Z7lE8iVsZmC1OLIyVPQNWoTVurr5/5RNFe8M9Ch2yyJjALdjVgijeMmZ2PjNOMTHKUCsy4CuI
KXGSXQ9MPyR0fMMRT6qqUE8zADTl0ibw8aWq1Y4DtlhkbctNxwAe6Jb8YW2fenSOgk+rAmnWZmht
MKRHCaF/Rdir+O70Q0574to6R3EH5/U60XJhQU/ktpWDd6e5aPO/v7ynnkvnKKwwa8Z2jrRsUwF6
HgNxPn8JZju3TKOBQcVWKGA2MxqMncts9djjOkAPeWWCbfjhsfxzpmQ4R5FnCmSug46xNnZbJWgW
zFXBrSvwapsQkEfG8MMx58Rtco4iUBZbWtoU0tqEHWa3edayGBCz16r54YuculFH4UUyRxVRtwWm
5mJpS5IwG2h+f5tOffb5Lf8SubJKmo2ADrWBxnQ1W9kZEY5wUZwOP6yDUzfhKFaEecS0bK2pzdT6
v5C9wY3ATgN3RZ+7Hwza4fvv8fs4/IcQ7BwFimLSpihGK78xhR1vrYqxCXpIezMFhMzQKR02BiAN
rNI8DyecwAL7oA/1a+f3cAepss8MIlGOV+4EqPz7z3Tqth0FGKcvIse3Gj6SHj+5Be3qtJt+WHOn
XvsoNADb6zzMxZ2Njs8bIOa3AqX19x97XrZ/uJLqKCy4DVO8Ye7h3kDGWDYVUw4yv+8M9zZwk7vv
3+PEslNHwSHRUr91M7qRGdK0NAHiOJ+fjdz+Iac6cXnU0aOfqliNuk1O41AvkQ4uMMxN/XBb5byk
/nSBjp73AgN1H4Yysn6GuZgtnG0LAaiMCJmhL8W2DbzX6lhV4xemQAMT2cgSCggEI0eBxLGeYlXu
+gQ9pNIvgsHdu5O47Wz73Jl9BTW85n+4k6euwlHcsJC69k3Cw91wwOoAlOtu9fT9DTy1SOa3/Evc
qDLlTGnES3Mef5hZX+N8DdChmghavn+LE219Qx2FjsCPM8j2vMcU68jt821KHXsdROHXVJXDss+a
l0FU3RL5K0gUPEABLBqMOErIvdA7uhUDIeXq+w9zasHOa+Ev39frUGHQHeFZ5jhMrFglgdpb4Ba/
f3kxP7d/WlNHsWJwigZE+8DrZ8xGzuczTMjZKoeFKCGzK0s/TLBiM72Ll7E5/pD6n7qLR1GkZAy7
n7ra2filsfYdAy03A3O9ucmS7OP7b2aeWIT2UTgJdU3mpRzdjQW+gM7dBpk+Y0ZRQ7sOULM1e1Hh
e2GGaB+KOltnU3VuaChYZgctw00OngvWvq2esZZ9g/XMqJSGR1n8Xs4uiBqKC5hezD2NDgbBWXAe
tbhVxuUhNeRXUItb9oUeYpjzMiQg8CFgMGo0nMlWPiOn32cdihROv6jWP1Whl8gAsbwWxU0fQXbt
0s33V+FEgm4fxTuVGAWSC/Ap0UCvEgACYsLs0ikZ4C5jvIqyF4PRxe/f69RWaB8FP7ttHXw0gNJw
gZHjWdWhbeu9RP3cTvWK7ti1qwOpmYaaRj79JlAY3RI/hSfKA9kscc6yZGuH+U/py4lVZh/FSyOy
g1Qo198idz+z+/BFcLHdZFgBHnr7/jufeoujSJe3mtv6IkC847o4fmnhFd4QZ34+k6ei9ffvcWoh
z3//lxAwpqlVMBnrb/E1rvHvKQ9F0Wy/f+1T6+Mo1JXgi9mwMHnGBqFaSOYHBaUSEWFBF6OSt40O
BY2Mf9jBTl2to2A2WNPI/Hrkb71KrEtP48YAkGNM8yI08PX+/iudepOjiOa6Di+mahBeAgPLtHtM
3JmXAcYpzs0ftoh5Rf8hatpH8StjNrHpk5jLJpiQdQ0Yip7ylzro5sXoIeNCQvv9t/nd3/rDW1lH
YQz3zYHZd5pIUvn3RRec+TB1/BDsoNbLrQdbtoPsT1/oFg3Inh4ZlkQRVCpNjKsuLFCRYamMTiPI
wZBwKIFTKazdDx/Oni/qnz7dUXypITvnZRoHW88brouxf9QLAm6OuDs11qOKHmfbAdy/M3SlPCC0
y25m8EyUl5ui9N+lapeW4e9GOZ7nsMsx5VuNQ79PkKBpKfQbU6MaWU7ywSu83aDUs25haVrOflTz
TyTZtBz8y97mbzC5fqoIOkw8PwCr+KWP7adI2m08WIdCj6G8a+nzYMIR7CVH5a70r/xBJqg9EfZ6
DJ8T+fN2BUgXqiS1qYXVh/ej6zwJA8nbCLRqFrBHo3ao6fIvpN7dBcDcay0HaTXKG+gUuE6i76pz
XGC08LFU1qcpR8Ze8VByxJcILOi34tqR7b4NrUs/Sq59o7jKR+O8B86LHxdbBnSEEtBv+2lJ81zr
og8ry7czeC5I1C5X5kvlxM+CqcJWs16SKAd96ovDqA93Li4WTj+dO7n3xP60LQi0SyvvLmxLW2Pb
ZzK8jzQe++p55sZMgnd3LLZzwDLwrcDPoVl0Ir/IUKzXIPagPg3Icsv0bEBJFYXTYzdCLuOWtXNX
CYkaibqBerPb6b0HvAuulTe+RDqSzlkvhJLgtcO2CX2Bjy9rHm8iHx+P1j33mZwqUKBbBbl3gsq6
Sm5bx7syQ29D49RcW1a51QRTxeApafjWG8/rrhDYNgsHmZit5K+Z98/0BZS/BK2SyBw82DTtYvYM
cNFKtS5uodLMcUvQk4Vm0ZX1rEsT+Mf3Kx/BwYmVfxQCorDTpecgoEWvdi39+iaw0A3MCzjHzWLq
g3cZFmdFIB44fLpW+ZR2eBwXJaYE+N8YKEIgnnTmlaPQ0YmxwRU6mJ5kazDwNe7SXNsapnWR+uab
GMbLfE5ZZmsUwHHo2ZtNXuFzqsbseUDOktceJARSlySc0CWC3IyRjDfQGAaWWVt6eGJYye9uwdSJ
68lUSJYd8JlqJZj0zhP/2q+rxyDEpcNuwb6k4daLnXCBBeVlxMvVJYWa2ZIIDt+1QT5VCyBHuYmw
t4OUNSVtfq50ZrXxBdo0nDpyIOPl3JOmIYHueg1D1TPaqxwTEFZOReWuRelOF3JuHNk97lvgPj+R
sV4pXHdA3JrwvKx9EE6XueVhgQ5WbalVmrUx44KDc+Pctr6+U7LhKoBWAffJRFQDGZEKSEjAnzx/
i9nYK4KkM3sqLivsKAzoBFkiL3NYD5FKe0olxk7MaoasXsvMu457/63FiCWCSJIFobcUlVhir/EW
G2DUpX6tw2mNJ3zlx1GumEF5nO9NM/f7rdD+qqvxrue6Cm5iVcX7uY1qzVghYM0mszVQ2R4c0W6i
Cl8pJZq9B5d3KSd5lsM/gQMEWJAvPa+BNKzfo8SNzgz0xjVTy0NlpGeSQwb/cps08dpPxpvaJc+y
Jvseyzee/rtQo96aKJStLU37FcSMu6ZqP+cyvnSc/eRbh5C72eLNVM60tky7aeFbBbMzCwqAEi5T
P3a7KDDOdCU+ZntZG/Vd3GaXKLLR07K5KACoaetT4NBvLRwE0P4tkb5AJQgKmH8p9hsxngPMyVh9
/dB20gJDi+jeC9R5ILRxUdrWPbzGZ9kixzE9yK8TggZUTph9OL+a2RyUgT3AEGXzYKcAhN3hUZbm
VcAs0aLW4AGjRGMo1bvWMUCpNESRPAd3bRbeZqbzmVr5Rd80v4I+2bhliEZVw4q4Kp2LohWfaY8i
ua6bF+b3Yaul41PGzpmQmNtuxDk6i/Yzsjtukd1XVrcVVnltRSZGMJ32YvYavbJBHihgblQ9vHfe
sNYc/4eYciIXs47S59ToG1SGTLiMkcHhwgk2Shi7OBjsRe9OT6WHUUJq/rB1n3qzo9y4TCw/xU6V
sVrf2gyDonTQXGmDPS6CC/A/3g+564lkzDrKj5sx7VorGBleC8NHX6nzjlHnxG/fvemnyUXjVCQ+
yo/9pnJF5ieMgoGgXIZFsA8j+9aDpcHmVV71Y3pnxz4WHL3dLpqooiRWoWRCpD0k6ZWMjCu8Gn61
pXmjmKdg6OU8c+2tYXMtzIj6oYVTXuBvlQvCgLHo/aTX27CyPm2r2ddo91G57CJdf46N4q5WzEh9
v8XMl+hPqdX8df+S9jtD0AkhmMn14+iuNfsXIZwLf9B+OLmcevmjXLzJnIxOcs+EW6s9SVP8qmDg
myz77z/9iUOLdZSFO21d0xUN6LXnahu6WQeU3Wx/SopPfPhj4QWeCAMu6u7sUBDtJwnuCX89zplB
X1zVwZwaN6s+8C44W3rGdQUWfFLhuWHcMjP//feb0+8/3J1j5UU7jCK3UhUAxo4Xk47jEFMY4NS+
BhIehzwx7MIrwFTb79/uxBiQcSyjSJrMsPFnDbaB1oFD/uX511qPS57cQ4Szk2ABGow/JFq8yfPD
fC1msbPno2AONxE5EEKVRUvK29vBW5QYl4FHz38Gb1ToVSn35Kjcmdx3QxLsuq/+WX/43/8mqqt/
i+ze82KsGAhsjv74n/d5yn//Mf/Of/+bf/+N/9x85vu39LM+/kf/9ju87r/ed/XWvP3bH9ZZEzbj
TftZjbefdZs0/yX7m//l/+sP/9fn71e5H4vPf/ztnYQBLeztpx/m2d/+9aPdBxIih8X437LC+fX/
9cP5C/zjb4e36s1v38b/8Sufb3Xzj79plvl3abmG6cJC40iqzze0//z9I1v+3UY5ylC3jbueYc4z
7FleNQG/Jty/02lk9E4pCapcn6eD6rz9/TOp/m7rjqKRbklXtyR1y//6+od/Ltl/3pE/qyBN9bvg
/n/Xtm1ahm3Mr2Vati5omh3tEVUful0Q1v6aMTFy7KIBHolfsrRmm8Zcn42LUqzv4FUDulqGenfh
1tWh19U+qkJYZ4F5kWucPnv9kOnOXmBJkFQt1EXGgQMXpVuSPI1W8TTkhrHABeC1FXi+BuFOz/vX
punonSC83biC4xGqe+RuFOca9qZMdgLYBOKlnvEWUC49ECTH/GWE7Z1psHmi2V6aXvEJ+vcxcrzr
XjM/x+ncL+sXLeifbDO5GgzjGRD9Ghebg2+IV/hp4GpitRgb864FqoWml1HO+tr3BxMEu845NslI
PlKJFXQ+Awrza1Qgr3YnYADUKLwAzM+MgWHRmfba1ZxXJ4iREQZoB6EFLdPSHbhSGAygXl1E8/EW
FMVZDdprYbheu8Sgk0n7AjKuhCUfW0A94sg5872DV0uo18ggDaNrFk1MR9+CPxeDn+4t+eJq6gpX
1OcW/G5jpnD+jH4V9pPCNd0/mDopG0ZqnBNtiWhxYyrTWkir+DC0z96zDp6GT6WyX1qgUEsdKQC0
oWytoUqP7OI59qu3vvGwpizXfaA/+al/gcsjh5ZO6+GgwtEGx4ub88GMUOCPrv8chu5ygNLTWMHX
UMg3o9VfompcxlAmRsd+8JV7ZcfBOdj0OwvUYVkOC5Xaj7HGGbACjhjWL6V2YQxxuqTSAvM5ONfM
oFti3nknqw5QR24/TIl6cfIGGnvOcH8+fmAyEi7bvoIZMXVPiKo1OAvDpe4g5op+s6ZLgEkw268D
iE0rbBefddr6TjS92K6oNhrDypZTWCvBOgaThi2EneJdYmlL2WlQhktumYOpV9JNuz4fYV4MeN9Z
TrydNGibVqfdZJSERw7QCcsyhDfAU5AGZNshXl5aezOY5V7qPcouxopzWoCFWb7krn7Qz9tYvIKp
e5p8XNvz/l3ESDGhs69zjzssbGS6ZQ/Zn0cucv1PznNRWr8Nc11X+dX7GCkcWxwDcBXF5g78cZMB
ojaNWx6irRiCh6YxH9XUb0umOvs6vrEgL3jxuJti79HMiocw5BXctF7mDtWGdmypBfo8pan1Efc8
VKrOcGTGPkKrd9XAKgEE8uwp62pkyMXRPwZhFIuwXaV1eFlFWIJEfnfbODeuWfCAFAD0GP0C2GHM
WP/rKB0+Sj8DJ2GD/VNfkPEex9wEvD8+FBHKZi2nA+i71kXsjLcUbL6iSbuSfd2AuqQ1mBj3kxE+
Cetx8KaVqGFLVtlwN9XBo5W0r8IGAD7dYGBoLVSlmF12SyoS9q1r9ctkCPGWEM3MHMYukbLNJOWz
ZnuPVU/dIw7ij0hoFBC7TyPjL0bTfugn+3Kgh5ZPxa0ly5dwkA8TM7XS0fA/abd9JJ5DrTqbmnst
td/ZwT85nrVQOLpVVXvnWpyAdTb6L127yzyFTn7sQV5TdYqbANZIvzHbguc0gLGbeQD1ehz3oDTG
46JOFnoBbsOeGYCWB2apSrS16zQXMgAa3nPeHidcVtxqODNM70mHBkctx/YZ2ZZ4WteJ0WHXbmFy
VZrrMqXjXI2QB/Ms3Ma4crXDfL+/YtXcjnBYswDiqGt+JJN9Z+fIy/PJ+px4lL36zbHNmxpBcEw8
pHAWPCSahUMctCI0MGq20XJxo3R1hWeyi/lbDtrWwa8qrNeN1R1MZdyPlntVDDnJBk9KJx/Is98r
D9NRAS8+067jLl0Yps6ROSqvu97tF81zEqTLrB2uzKG4bezuoalrfBi99IHiBOxMCkZ5sS57pgkE
a6bwPkNvfBN59TYIm5K5qK5qH/c5VUM1q7gyk/9QvBQKVx3kC8Cu4eVGOvOCYnCzZSRteKK9jV1q
8SZGlkomQBg2ormTibm1b4a0+Yqn5j0q8tks2hyWubfPMn0epFTXdjY9+Y11o8Bg0UTDMUP07b73
6mVglBeBItBD7A5WPmPXhqGec4Dx2NZT/asd/m0Hgam0FRhs5waDxZlk6lJZLn/Fkfmu6upyvmNl
i7KgLfgdd0IkHlDVM+nnYN9E7G4xAjPbpygpXtOKrVoLLfbe9BAOA2gi+1IO4YdMdiKOnnwxiEU5
9q9RWx2CcI1h7k1S2KjghfMU5dmTIxOokoOOQa1uXsl0bbTyLdH8C73RHvwR9yO/hsUILS6J3zzH
ZoeKTfhvoPA8DE+l1larUA+fCZRUidI7payvzsnPsbm9FYFzVWvIa6MYGAzToEx1PRTVdBMV2RW0
p0tDGhFc4fp8GN1FaMNMFvhz48gUt8DjgOTb/TsyC5TjfVUsNNjoovYg9QDSCvEr6/okYhS0PIQ5
NMU2KeDFl+7K9c2HRjwRhA9Vh8OHOYYaYdiCvSvfNS/GLWrCgSMtGRTy9WtIIMg8fPihKs/PASKU
ULlT6hkt5QnMtRr1S5hkEVA7oogEJbcLKGv+eOsALcPYAoIwuI5kiMBc9tA4RUv2kxcPQ1ZskyLH
T0UrYZnU9CXHun9OVQ+Ty0d3w600q/Ad1T3ZlsfYnqs+NE1dm2GEhZEJLcioYFHS9i7L8bYMgX5N
meZguUZBtGT6z55e24Z4488l9DyFyK/XnAG6/F0TxdrWMfbQmwPnX8KLlOido3AZ9QCiwwKrh2LA
Zpr5XxPb7NnNwJbdsi7zQxSD9hSKjU4dGskzo1XVYz2nN9W7kb/4Wn7TBqQ3vafz2wIRQQaCsw4k
Ti3mryRvz2UZ7ZDnhwvHSjA1srJb6d1VafCSFvVO5cFqSs1146Ub2Tuoe4fPMAgvmlobGC5sADjh
oQFiyV75wYdXGh+UIoFry4aSavnQlNpZ23h73xjX/Nq7ZqnbBOslKbOPyR+uBuUBOoaY0b3XvXjV
/PSlq8OHvH8jI5VMUPJEN0D8nUF7NXPJqrLcByfwHzM8vQatv9eNcjvZ47MTcVYay4MONE6GX0OZ
vsXuJXbDt6qtnyGMgRS2iytcfcCZJngehR1NonxXzjA/JHcLL2ByP2zBwTqULAFF4EabzVBW57JJ
6m3X9NcYbpph9xklwUsVg3MLIFaClXNBuHlqxHgwjHkurPMWkPYyzsANAZXYiAYL0Gh8mVy4i0lk
HGSxt81x28TVXnMzDMfkVa6TDpbI62GdXSZl+uQIJRf6hAebPaR3PZanriLa6+lr0zLgU5XaHd9+
STMJM1Qk4Ks0FWDdgl9+X1+lWOIsg+jNbIz7yiBL9br+zCq7mz4OSYZ1dRNkyWVfqcsWyy/Lcvbm
1FwnXXpwbOtq6LybyKAYWtvbMs62tZWLpRcF7gKJ0LA043d6bClTF+Wr7Op+PTgzJldA6NPLx1a1
9NbtO9OzH73OOaS1vK8qUg1L51HrpweRkcrl2XDrRf6rPQxEhN8TWtHDqGEdaBjvMveY3tDOyB3S
6tILiit0778cJywWQWPe9pEFoT9f+IISf9myM2BP4XfJg+iT69BkejAKUbunvQH/z1rDMvnwenU/
WOaZif+D7u3turhMR2+2hKme0kLfBXWKqVncvQB2v/XsbuOm2srttDu/aw6NIT+SML/Nw/Lc0XW5
KtsR5/bqvg9g3cGlo2o1W9eHgbVKx3bXYLI6G0uP0A3PpGOCQoKvuFahWxxMEhsveQQmtkp0dwW2
6XmIOTjkTQG8RVh7cuTrLrV5xAcDpg/MaGn5O1OjgciQsDlrhYYlNMSl5ZJmAjo7G3FEW9g6Ve3c
C64YNp6txJiocxhrUxrim5TTTNwHB/zdh63nax0HKutGdiajqq6vbxk1ihcMpy1pSSCa1uHgqDLV
FrohidEiWYkhitYQD0yT6+GaZ7ooPt0wQu9vjgoiYDov8/yrivzZooNuFL6S8QJnqwL0RjqdpZ6w
eVTLvZ9VSE8V/0sQyot0TjWTQz8NLyMntUXZYn9TQEJaGR6MS9/UV7jkPYbCfM5M+F0tBawFUzcP
atR+1bbDRExIbZo+ZB1M1dZvisee+LpTafYQoxlcxVmerfumwj2xhBg9dMl5G5jaRRW1+oYalIW1
YouAUEAG1GWxShuQYDjfGma8rIKo3DBqBOVPVhSTbLba3mS007DLnaVXuFDLaCM1ixF2CbTNz0d2
Bd2jXajKiyT1SUS5W7XCyomz78ToIVI0O2tAkKfeedVLbWG5HkQgv1wGctgkQJ9dl/QeSWVwniaQ
aeTQNzhKlwKIfnJXkIwmZXVDDeNWZMOHJgTwZFviVZc+g07TFmIi58bWmRtTtWeoVw9RJfZNweB3
V5s2UeC6dokzrRW+RFgXCBJHchWBbX0RrXG5iLL5CYJ8HpkN591uvFUucAMZGGDlkg4wbKJvCk6l
S8tWMaeyTVbXb63IPzwXI82pCoZ1UsMBznhk6gK08MBW42J4uLIaAD5O6HcrE/w1L5TdaNkk1nB1
CXG6dZMMHKknr/tVMB/KoZUdLshdY1G3qlhA0PWx5IhfZIV2UPgH/JAGjv+juQ7uGFYFQ+f1Zzhl
DMswSGJ2HEyLI1aRSpsrHHpm0KK4i8cwWqCusOLyxXLD1zgqniKLrUOzd1Vrzk0JWNRuL8+insl5
wyZdMdHXj2X3NY0ZBtA4Kg0y3Jg2sG2Z+gwttfKD0YJJSz6EQJgcad0a8Lpc5simloaqbiMcUVdN
mv7KDEoUiZPdinpngRKtR7GWvnaOgdadMwp6TqGxi9Kr0ofdWEiHpC1n/8m8FkvzbqBIIbDp9u+S
Id7QYXsrCP+lmRx89gY9xbnHWXtpc9/J4iMCuEAGJe8HNqU8E4966dEpis37KXEghg63jT/Behls
hw6a/gU/0MYB0ve2pR7YqzIUA1h5Dg9TCRpYL7uL0u60hc8Q/g5NCKrNwt5XNJo2SWLYlwWEMViy
NO5tgf0AJ50+NLP1rmt1EuRC3wwu6K7W2KtqqpeUrqY1w+w3RTdmyyBtBx4szNFY8mdkfVA8ILHt
GOF5aJ0Jj5JpurAg+nQxJ7OsAB09YawJuDfW8W+m+TpGEnLnZQ8tEwxdf4mZxM7MJshpDUWViifK
a+yJYyGbAurJmiZ2NEdnx9Vnku/7aCq8b7IKyLLVrEJB6dZPYrUsLLqIZamedF+/jYbszs2Li8lO
KbHoWFU6tNkyATw6cY2drwVA7LLGxMNr+ohq992u1MqPIh2ELLFbDcmtw9ROXjv+mWYDVkwhihWV
+SEtdQiSK5eS4kI4sHWgVDeLOl2OGalolOlvDDIqYjMpcO2VLx4DQkvE6bRSummTUCQm4W3ZcNoc
uJ3LoXT+XnA0P7U+XXRFzzw/MwtrrX/vKPhfKrNnwk4yk2BF9FxSt79ApnzRWgMnY1IXi9mmta3l
2xJPZqhEpCzwJElgOnVmdWA6fVMxIwZx14n14ayLy19p6jLjOg4GHym6bRrKMLowb/FLnTB0tNtl
AWBn5TTiJSZI6JY+YQADXnnAnrhyZksjiiO1P671xN1rkb7PdReGDPkxF8fhZEx9L526B1dn6sDV
aWVHTwa2Pmxq5ExtGqwAii4TH51PNzx6Sb5PUnCgmtm2T6rV7CW40YuMeuqSyaqPRouhfsdzlm5j
pFUH/UsWK6wVnJc0bNt154JV75kcqGzo3tO+TPK3Jkrac50ZNat/193swfLkK+OoN0MFFdWQ43pT
OeWzyouNskoLt2rMxIaSPMcOchI3I36HRlvt4lg+xICEXBtUpGSEOo9WUZ8a2P7JX00/NBfKeddi
8dJMhbk20uHKskwOqfOZXXb2KiAv0ixsqOQZFl3l2tDtD43Dc9d+eHqN+5hBvRMQ/FJFBDNKyGyB
WrUnYukr8B4QgIFuaGmMB5ReX4xGsp+0XOGfG785cbk1A/+1lRedrt0ncSXPKGTi7SRWdaRdSGm8
+82D8NxuLZoOKyaw/ll5wfnTjUnsZhirMCOxrrpqUagmP+OcMjD+EOMYVjE9E8f3/ajgfbneMqnD
w9R9FaYXsqPVV1NivIhoZ48MRMEAN72xIMJgFz8Sx5djoZFlTGw6fqtlm2EszV2uczjt/fveN+0r
HXjVslBoR6Is7C+Tdh1ALGEuz4XvPw3nYmyrdQBdnKPNOsdamPJPvaJZgaec4HAn095iRWrD2ifG
w5lADyAuaiM+NDos/c6UrJe5oVOlPLx5+mRqNL4D7rbmEGdV5dgrM2WXIlQ/FpF57tBsO58ceddE
GhOXpYsEFDeS6F55UDJTrm8Z1QsD8ORMuMLglILaonLTW/CO5UK14HSpj4uF6d8rg9FMNyYN6Thw
GCXWRRHkN7PVOdgP9ps2RvllVWlY1/g4ZNvsFcH4nrLW8yGNr606eQgVBNnJG9zVMLyHCQghz3oX
mYH0LSsRgDJhNcF38erK2+2IQzE3uFlLatq7nsH583q88rnVZ5HTOEyQ6dxVtvIiKt8pSGM6b4KL
M4R2ne+nbdMZyarJEXZgIPDhJfW1XlTeNsv4G218D3IJtqMvcbW1v+SQT0jwmI+prFHtmNV4NLwu
gX3d30Ei0DiumWe9PjqrOkY0KwM1QqNjLTFAv8J/URnVpjLjj3Hw43n2y161Kmr3Os9eIaYWeru7
ieuEfiPTgJEm9jFT24vgpRi8+iKNXOwc27VJ3rY0KCdhbQLZueRGTIG6m2bcR5vrlz1WxeA59tiu
1bs4R2KbEWf9eaBjuB/UYK+Garo2kS1QtM23uawv4GI8Su3LDwp/ZXURSXSE74MUJO1+MOI847vn
Djxg7CbjtacxYIaFG4xcbyivzd66TVun+Gjc4uL/sHRezY0q3Rr+RVQ1qYFbCZRlOdvjG8qeQIYm
NeHXf4/2OTeumT17PLaFutd6Y9Ekoa8KB6FSEPlG+scac+uQGDjqEWikW9es0l1DKzcxcbrbtk3w
0Y9DGFMA4Iz3k1xNwCDiK4uRczOE7TBwI4lNH1RsjZcVTc2ekNb7/nUKfF6fueqPtZvVd1UdFWKu
TeDvDKYhhpMR//IpVtvGk3D2qzQ+064Up5w6PNLG93RSuWBHj8BwwVb3gXWaa+qQ5vNk50+D6l7i
gAbnSblr6Ptab433wFudh6kZdnFaOSGCSuY87aPudlBvzpRU8x6IgsmWt1x8L6l8TZUjtpUuy1Ci
O3JQLlUVUhRtUDtkWDcp0/hhHI/BYN1Kf0UsJHzaXCQ+T+LtM2V1p3pe67Cw64eqcQJuUI1Qjl11
1ycKhtbq6IXtownnK3qdyQ/jjF60uUhDqrOXEF/p71pBFzI9BUhWODPKlBoq78vJWjLD6VUL7p3I
uUVopAcV49j981L05j6FVtxIEl7doaaCZx3gxjiz+4zWSDC9OHTrg2Jd4rQmL9cefJit+NUbzZfU
ASl1x+Cc6tIlcJvBTAfqfWhTyijBXgovBRGeyO4r6meRmkevDb76jgzxXC7M1IZ5TemSplr9QNPc
aSFe/Il/2W5WDQDduDvtzFG1EtEWOK8u3+Heb7N/vn8kpnRGmNFPeMU5HW60Tv5y1MQCZhwwqYCw
jd6zGfhhNwQfaJGPFjVi5UJNQjYhoUfbxOHw10WvxrmfUyui0z3M5nHN1BsxqxydbgcpUdfrNugZ
6mhxtDeUXx1mZe9kF/9a+/4qFdq6gBxU/rgiE4AqjaqkamSYb5ntHmK+OFi9B3H38y4cJJ7VJJfa
C70FmKCa05hu2/hb6+GXCh5WlQPOLTkoVoKgvUiR+RtGGomJ4vH7v8bFD+HZjUehjITxz7+OpWg2
fctcPbZqPIz5rE6zmv9YvUH/ZY1PMVCfS/UdqOxzcWy6tMnypgNzOoyF+x60j7DBftgEPwPO8Z1G
ououDd8LWat9+paVKiBKNKbGIx+vqh/exDTuhTW9lv0zUGwGzNXLqCWk3WjEX6cznnzd/lorMv2r
sTuu/frlK4fyp4rzU8DJSo3/IXCbaJFwmaYv22hYVLY1xkIdWi3e/ZRw7SLAdzSmIzMdTM48cMVQ
75eM9rfl0eO3pv2X45WRwsK87e41RMBlJIW3/tdix9sZie82pgUHhR/tecAGchLvc8vR6y8Bs4Z+
T0W6lxIiuixeAACuYu2eqDCYQ6dtboF2fgBXn8aSUXxt+xXT53pebTy3yXSQpv8VLL6PSu6pTUie
5Gw6WRbyMvwuv4M63WKxPdgzkOmUunmEE+dkuPklDyRZyiBMA93uQU3X9FCaez8wLqeytSBR0iOE
ro0isX7KJKo6kt4xYbCtDOolSPRrqb33gO6btZXfycLhQJsTDNL6q6946OGYt0EHvMDWMgJgoB22
YI6RIMkgwmRwnjyBpHImctyhFr5WI9dzU0NON8xEWF5+vPm+jRU5hYBbWxIJYi8fuTdy7gv/3RyS
Bw8YKi/YwOEVFrf942nGwwXYTrn6m+7G91wLcOImvRn9+rsu8AUYdJambkvzzfBtBMNrkQcDCXHG
tZLLi1lkXyxFuyTJbk7C06L077h1Pg3DPjBWDNr8lhbX5GC2r1gf6bK504pZEG8M2d9Dx9AlIwuN
x0lsAOJgxoLvic2N2vnbYk5611vyl9l6R91aHB+olvadSy8HWlK50T5gYYJjx/e9T19SiESHz9jV
K6FgmLDcMb/lNjnetlMeSFZPtikAJzT6F2o7btbItsVlybgQFK/6PdTdSrOTW6y/cSVroZ441pPg
21LeN/2It5507Uj10B5l9mjP07UzHb13GvHPS2l25LDJJxUKXeGn8NNQyNKMGtN48YzgyR/X+Vwk
2a/MZd+KHbI42pPIBiNagpIqqnG8JoMXocfY+5NPr3Ecar1+VXr6yeeKVCrroqf1iPgmDXsfDDxF
gETt2vRtQErN+e+y9x/YIw19rrIk48t0oVUaKiOT5J4CMNkM42SZVUD9LL54B2DhjlS2qc342yuC
AhsqSgabCp0+gOUYR+tCafTHkhQ8O4lxLUR3saz4l66cj8Wn1m0ol5u12gBA3Xgg/rDcj9lwa3ub
nZUiBmbdmUdbKyjMPDf3ud1yN0n7PutSFKWs49wFT5CHl7n0wj52yOiV47Xrh4eEZ4WsBqCGJPPP
AC4/HW3O6Vi8FS0ajMIYgGOw+wfqVVowuEP/GjT1SxkM80GOlHn46mR3XIwDzgOP3mkKoL0w6Iof
S9tn3153guyT1KSasAw6wDATXHJ+bV2AbKtPXsceTB4x66sxgg/mgvPJHR/tNqHxUL3UGEfDjj6F
voP762ykLBNT75bWxq20GT2yT6M37E1a13/jsf6tDbWzU8CydTDT0Kd4c0Ms4a+YEU02kLtzEZMv
hhp6V5nxTtjIAwxSRcYi6/cyFWB8GRfH0sm/7gxdqcciDsvH1vfbKGv0vNcuuPXAC+jMM8Jix78u
kzdtMpPzJPH0Dt0j9S53k8q9Eq4BlU4mxuqkjxlcaI92CeAtU9ic4iLgFV10jBhMOMJAR1AAcZp2
qSSUO/hSAdiAMIJtSZlz5M+sB3ly0zL53dR/x3XZedbfqluBwc2GhyaWT9bSzo8G+P5mNwe4BOKq
+It65o0laNwrEoSaMjjWwQIOk84PhvZfDVu8DGrFqx/72VYyz9AgttEBb9dxhBhtiH5TVjmEwgqO
fKPlzu3n0zKkSaite3G45b2KOn1tLfLtWQRBQRLAR4TcpvhBALJdpWxD1XH71zL5h6cqal2j2Qni
jVCiON9uMuYUMY4qmlw69YZFg4GvQvN3kC8k0zu75pnKkgL0BZ2ynS1bQYr/xhfeS096Hn2GOL77
qTwV/aq3XJ5vLiMHSPMn/ic3bOP8DeUS2KkSL6bt3fyh+0xF/VFqCvWy3EmgZtbrXFnObnSNNax9
m3D/diKWmZfMtYgys0gCh3uzLZdSZB9ApqvUwTebiOSeloLL8kbD+3WmiARLQnXsi5ILWqDIqbi3
nWI07uKRV+7oPir4W0tZ3ouj8ilSWQM51380hQSrmyKxul8sjLx8UmNzvddLE7PjRNhGydlhrt20
JJ5ECK5ugjIZeAn/IwN7hFVWc1gBmHVVhbtxMDu613oLSAt+SA5yA7F5ixenIgbZe8w0SnszOEwT
eBm7TLM1Kk5vW2mC45uwWUeUN6jMD5WyVUgtU7BNgblNsgAraSRhIYoI7eNm8svq6A/OY7L2b8nA
Oy2nU+3hXpRWtgVdRnFGEyqAlcmfxB4aDxCT2PBf+sUyPnuywSMoWxp0Xu3J9w7erjHAJKGsnD1J
e37LY1TYd07DHc+G6ndTHnyyFOwtraKCvxVPzU2iwA8X/DGUtdE2ueRFlIMDHJ0pg0ewPmJj6A64
xP4IYnyLWt3ihmuiCNy3XsdvosuIWqbSsEJ356yCsOHyQfj6RbXFfDTH4TOw8kPPHfM9yrOzrAXZ
J1cjMNDwu9we67+E40Gwb22d8rfTAcAZ2YTqh1abpa7/BDU9GrrucBPwz6+JceGWBx7Olk/LH66k
dubh0DpApTChhfGHfu+f1qHkqHIep3p8pxyiCd28FOFAsQ2GE3wDuog6EfBS95r+9Il6wCTlQi/T
bhsk3rRve/eT+qHf3cDtX9GzZAXu89pyG2fUct3HGgjq6dEJ0KcxRMntOuhXt6keh9k52lmXkzPN
+JNly09alAXVwPMTBVVnKm6hI+vmlzH7Z68E1/MQZKkieKw9iGDbYJ5fCFCFuWl+U7ty8O9Cusw2
8k3vxafK9m8V2eKBWv6RpHhXzLSboU7PvYeqIkVgHAUzsehuGgBoejnQVApvBa49dK4LjiKf7EbB
yCRFu52ze+0le3IadLR7+lZoFPajInx2W9rgYJMQd3sU3z/bH02e4kBzrr6UcN2W3b5ggqRLLomH
MPEx+Q2jtRuM2owyIb9QaMPmO6Y4C0Gzx1Qk5j5mVTA8C3OJi6nMsOND8pVI3QEJJruM+3NfNeCV
wWAeiXYvoiw2OD5aQXuT+2MZUKzgOU8J58dzEehdqoxxtzbpt+ddzSb3tqUElw3uKpPB9fDmOQ/d
gsljaLFNjPOEDkl1EXK1l1gy2mWJY7DeOLt6RkEpc4X600SWREgrPX/3M7icUR3k6VZRC7hJ7DNz
E/0stJoZTvs2eQ/8ZJjD0FJ3Du8e39MvFE5+9shPt/RyQFPRuxRylE3wcrh55vbdKEsnMmiwk2bz
r21jqCK4zuFOZICkd7V9CkaaHDxv2eI3Y0IqvvUaUAJkVs4dA6FHx2zCnZ8a5s6tezq5AfGC/CnA
Epji4r92Pu4xfmP2NBylGbTWqmxKXFLnLSGR20QDGRYue1sgx3fku9t+dZdTB2bFFYOCiiRVMkoZ
jayCoyPDdodgk89qfHflK2gwOYIipmDcZ/udzfVsprQHyLjgPoMPHmtEJk0uC84pHtcugVbkQNs6
uU8raMtyF/T3wsf2UHM4AvlR0KulfSpLcaA4HF1B4584dYPdWFIsPjjpsZQ9NYEl816KNFTOLqWX
/hiNoniOUx1ciB7P9q481XWz7CxjeRhalXwwrEfTOtovMfFSL7X0d7HRDdvE0RAR62c++vlDyVzQ
Bw5CgSCxHkQ6dx8ud+jSB+9j74DcZPZFV+JKgmL63hP/STEbRVH2I/Oiy4r1TLggHzwMg1lMIRGF
0rRzmOWnq+KnqqyAm9okiERb0483Osu5sqEFKHjsjozDMLxWDCzvTMtlcG62UFd/QDRRFPFXEo/O
1ncH6qTXoCOEBSJ5cVd31y8EtAScDpumXbKTRT+4hJA7gWMCso5p+eY2tfFAE9vLRI7K2ziUyXOb
t1E753Pkkuyya8uxfKu2Tv1NE2v+CmSyvul2n7dF8Gpw9j/ymDwUwbsY7fbVslfxhpUXqn1ennnO
+LatG2kcRzEQM9EtRRG6ZjBTuDosMGxA+CBQY3NWM41lK0Ww2JXKNWqcRZ2nNVFnu0KyLxKenlQ4
fNGrKjQvQG+E7f3/8aSnzv/9akRrtK8W79EyjP6MNs2jl8obOcXVcP7vg2FLU23++2WSO8024fai
VdpDYXjMCmRr4JbD+b//8N8H5UgLJyytj3bfQLxn0hrPcir+/wMBgdTF1UlO7bkxnov7n+aWR7PN
gLpnzc2b0bjmreGzhOR5rKHKWtqs+tba/fenSK/NW+Y64sY48Exojz5NtJOBlPDj7Ytc3Mx4EDe0
5W6XGg/J/f/8778ktnwUbbLuIZJPhizWnGY8rzh4gs6LunXWm2lcVit3HxQFurca02EkTdCbYhrW
20R7xq3PvPJSrvXB4VvmChX5DsY7eSDZGMPcPF7tJeYoMAqPEy92EIzkj81K5eKJSvHlEFmK2joV
DNe4VTiq1DpcE3mn4BADoxM2qb2hMGow+2tgxKDbaU+l8H8fOug1yOL8B9HixfJnfVzHDrri/qG6
/4UJNcNByZmnZ6kf9GSFzlLB060QO20/p9e4ce2tIagktnIYQmJRJqoz6bPRNJJtAaaJxOeg38wd
vKZqkCjrAeM2T5urEffxARiIhdFM88jCHBKWM9uVMVho2pO61Fe70voqEUuT2M8RYi2N2gmLUZ9c
lvFKhCDq/ji1uVvo26qs8ienJ5YGlu8McQFWXfFL5nivGre4wZQ9+g420YqUutdkFCCLdI5rIMCN
PxkpmojSAlc0513eZs6uat3k2RND8pzl1a5Cz/3w3++AdTFwYcsUGJ5zLR/HTsrH1svloxJxuFz6
Ie9vKiZRdFjgRmyGhqhIWnh50ebPcBx7OFM3FERd7rpOOy+sfOLimfF3aSFh0QH9o8KpGPwCWBX6
dEsakabk98qMlnviJ5DmgCnUay5uck0h4zheUdS4HrBaR3/ShjDgH5Bc58A+k0emoQ90DVNy6prv
i53JzWDP42NVyZqItX435OP9pSJqk1H6OTMfs0cQZkzPnFVQAtMNlIFN6C5U9TXyut6vm6dE+T16
/KH+YZB+Q2Hqup3xUs1IeMhamxGbpX44ufBSq6g/rUDtqT8/rL6YP4IEoTeSYPQyzPUnWsr30sNe
oSCrfmb7V6Yn0OwkCP7vQ9kuB40Z/uDbfLF6MV6XonqXFr/xvORzdDyBhU6H7FA9Fl796SioXllr
K5zrFnVDlpu/xWJT3Jp+rD2sT+w/x6hItgJdP/N5GdA+xXjvVg86mZNTk872SaE6OGn7mpBvjaAQ
BE7TCI1ZQl7jZYRmIaqGJ4vR/6C4KcK2KF1Ek3UWYnErwwpb5ZMh5XMlQZ4cB92I3T4UCAn46/6h
0chPPMfjCRxiHuA+8rEzHCf/NwDecFfhjk+F24Q2vWYHQ6bFJo7ZuyprUIdBVJ9xW5d7Q8QXt2X7
JamfwT7Zjqn7T+l2PmWjSh7WYCEhrJie1iF5m1PX2LX+8Om4s7NPXefFVMsNUvwb7DE5BwaSwkof
INr0RlXdPeOVjaC4fx1lvxT72KaCu2CAIpIdr/kgJBQ4FtaEQ3027GOXt3cKfRh2SyaocgqMbV12
lClCGOzSpbGezHE2n6ZlQZvsfrcBmEpfNd3dXOyhQ0ys0PKyzSIace2Ug47Ie6ysaYLsH8ZomS0Z
byjNabYUgO1t9aMVKQ8VfFKTF1dluNtYePauwIi8dbtAH0ipY48hfMpu4vHqCt09zSXbXkcDLrD6
LxigeZ8aMa65oYijpUpwXPhdNHa6OVZ+e8V2hGTTzg95gle4hAmh5M4Gk09ESg3y/XubRLwv7HS6
rE29Gz0CDTAd4q7WqMkSv7tUIMibB5Wt5ePC/LQNFof63i5Vj/mwq9OYXvT6Luaa/8YIwLee3/I0
IumYqABmUoTAdxL9q6Tlfm8vRWSvTbFrJYfpWDBSzHi2FW2cy5DQ0JE+E03AJPvHrKZj4l6LcjEi
+iW7I0xSLrunzKusQ5onz07TPrrK3nuS907+a8mTICzH/g+1yElkqMkITZYxeqURzGXlhFTNWCK7
0dM+d+zDIuJb2uqDrmZKRI2k3lYq8lcu37ShaXMaLfDBBuqc9CEEQBvazSMa1TKUeG0JKZSteyRk
W2s8eYqtOsgDJMT5GzgX5gCpfqT1bLp0TM+cUm5Fw6B0DlOrngsxfnsTzbDe+s/2cj+kN7HdCr/b
w6DsuspYmNeWDBkPSdTjRDmpn/zjpb3A7hXhCnOZIxtwLBEckph8CVwGoO3gOugnPFqBv5KZkB7h
h+0Ci9CxUlgijtz/hB/YhpjKkQngjuUwLw6VQFoPlR5Wd9Yc2/5n0aqvYTXoq+Yrwhd1WG157pac
rsbSDN1u+SwwOIr8c6gWksjj8c1w70JkVOJuBrFn2W++dvbVUN+Ktv3BkfXZ3DXu/UCKq5n4ke8W
DPqF/IvkBCXK3o1XvS+9BF6KhJYju/lD7FUYMUl1aCrjoj2ZRa05/AwINoBi/WRLsI4dc0g1Sv/J
Y7M8O4AnCtXqfo7mBLNLTcmQV04PlYQk1t38nCXiRHE9mSht99tt5se+rF/jNlv2iLk0foex+ahc
P6y+bY7jyPHGH915Efquu7LcHD6Kud4bsdWHTVeiDfTJpB6BLhV7j0mjM0ln46eiX4DWQHJk2zlF
dDZf/ERj6BhpGCQ78zWTSF1IRcUYhTxPqB4SMd31ZlBHAjpBGz6cXYU0oqtDgl/htIhqgNS02Beb
R5s+I7LqQlkhqaptm17h7qVFjwtdkzxOC/7INntshtfKxpQ6uq9iQSyv/Yc+1zOdh/P74uNKI8SG
L1mjyHQ9QGMv5llqxoZTW1OamVBzadh6a1FnzODzZdUjz1L925bdmTwJe5vdEyQASLg+Rvsc++Qj
qiFcyuDcVfk/QY3xNWlsasdSeSzavtoHbvGZOwSqO2v95RsIFbSwSXRAfZ2YXU2gL7t4p8dIrkzE
+bQyudvih5P6xCU+beccgZtdWlSre5cpX9/yXFlhpindNoPWDQNrelucr0Kl5G80zZt7Ly5OrE9l
Ow1YR/3eVjKSvfidvHhVrPftgii/6jQIQ1sSqOLbNLWidy5tq0Q+bRgRKojd+GKZpbzA5t7VFiyl
UHscIhXqgM5L3zgmw2pth/NivQVdPiCGNOptaxNDM/DsRUkB+qgF7G9HkwWd6kDe4yFLJVqlam5f
fQ/MNijFFw/SnaN/NC37dSiaxwqgjOgKVmZiXXYAkAmJZjGNiviFuiD0pv4wjcC7fuDnVyNpzuSe
vAPXPDlS3cVMmkXGYp5j+URgp78CEw9nMCJtgzugj/Ep9WBx2S1RSmLw65NzW8TTVZlJsmUQ7YiY
cGZWKJxb7aYZ0Tth+1q2S0Y0osrOLJvxYH7j31Y8xWjb05wVPq4khdKT9bV4lATFmvQfZemnycD3
BhKcneli/jQz/SjIyNrMg3+k96c6mj72pGKxTBYR+8XErETxDzXMw0daxl+evbysrj0DgrURr9LO
6ROJbAdMhhDgSzzubOTjA3P4K3qZD6sB0rTUzNyTnLqkCcK2mj9tj6cVyZjc2qv5ZlYubbZjBm6S
sgsnZgLK1clw9RdxFzGpkDqlq2AnC+XQhdAF85Yi+WMgli8h1lcgPhs3SxY6+ClhV5ouUkWEPuRZ
mO7nnUfk7b63clAJ97fU+olGYYxe3XI0EjIRUBRhZUHGq5BGrWnFu5g2tluq5mM9+Ccqno2BHu82
Ly/25NiY3iA9Sv0pSkz5ukNSvPTiEMTEeuaQO7HvE4nTsd3VCHASv1qAPa+Nbl4cD4LP78bl0Bfp
l08lvIXlYfMy+LTNJ8BR4YEec95rM2DmqqjSteMWl9zM90B+CyLLrVmSRJ3H1s9sWFHmBsthbtCd
DGahyZi6jHWTP3SKJmXcsTRNT8jQrY55peTrj0zpo4ZpsecaxvyR+AVvgWY5eS2vQ+r43YEQriBb
ODlKjnZ03bSA9qiRhYNg0DY+UWQzAeYdD71jX3me8DP6HX79zNq5A4nNHY4VHJXo1a0Cprfod4uu
111qEXzUEa3j29eWWW+jjeBVLovasWFc0H8n29VCYOUvUGGrQ1N8hlPVoYV8atxmN4MAuGreB0l2
z7y4ySX7TRfKjbOHqnFNCt8i/OVg6yfRo02pmf+H6hmpzE1lrI7ERRHnSofr4iB9rzLj4GbW1Sr1
La7XN3wqQbSCiOHJwC0Y4/DUZm1uJmHuUPAbEWlukILDOoJx9PPOZKmHmfdLxv/4VuYdvk6NapT1
I1LaaE+zwXAUFwcV1zjLLVvhXQroGQWpYU3yD5iS9HX1mUS7hqGlWJejN1AURimqe1RGfCKunlpg
eBg5x6EjuymEccLNb2I99af9OvSHZe7dnTHVT4P0e1A4hvd5kujzhuRs2Hz471fCLdBsJj3N0G5x
0u29KBrTWbRS67EEst6BUljnii3U65/Msm4uau662+Qia7FpkMzHfWAkAvHG8O7HHfJQqyh2vhl4
H73kuc34Mq69yLyPaRMvvfsReOltXFRzjAnfhO2T7scIlE58l5Pv27WWHwM6TtjS1n5oZNtFZtwM
iAF+kfYK+1qP6wV5530D57eT1pJHLxX7ujX4iTkOwZNK/AuY6W+u73lvlv+K2HhKi/RdpK44EyT6
KeMKJ0o6frhGqs5ainarOWe22AXTDQ2+bhS3uJTHsrKOduob757u/0x9jP7mLuouM49tEvDfdA5u
+58ktzzFHnj8amkonE4wehj/7JShyG7wZQOHhgFvHZQUVKFmtp2Q/ZUtu/XeXU63sXDg7hTF50Gx
AmF1LigJ4qvEyiXCZJ0hs4Q6GkYcLgWfaZ6LF9BGbr0exafrNgEd5nOOpDzYymU4OUiywsQajJA5
45SgL9x4a2NjXOKgMMdKhPV9x2mW6tyKe4ujbVLkQKhXBAT705CsNQaKwBXjc4rp8Ka75ow14ImS
7Sm8s/4o49RxGeS8KylgHzVKrGC48b6koDNdGBqhFNd2QYhcnNgyLhIYF10tvKwsubqKimTFob24
6m4eWnNktpP51yEi4DasZHeBJXIW9W9DceZ+kCH1Gjc787ag7c5ekum8ndrkTB3zGpYq0UDcAZsU
P4TJzCQ52s05LfFI6TIAW0zz91xYD/O8+lidljF0zJUQ4ODvaKLgXBeIgkwlPDSrgdt2NASxdCX8
PWUyGeroCIzvpammB2Hke9fUj/lksbJ4YCvNIchKCu947OoyY9W01K86JxUOBYYgea869z2Liozl
euAxPZaWvZzzlpHRRTY3LP6fZoGNnWkgLyEdnNV/N8iQytJ85b7gbE/MDxc+EPHKOO1dT9zgG8J1
nKIUjgqHPVBAUnqva+MMu7z30Y2a3mddFJgXAoNDt7KiypXrXb9JtsEMerBkHnJRdzxQ9NxSk04R
q5gvykt/LQrDFH5EglKRHebqQns7QWhOZoeWKn4VpVMc/al/cYYqjTwan09Bpkg37P8otcuH5ccw
W2c/iss4Fhc21cd0hoFYPAbt3um2RgyqSGIG8IIcrDDBtFez+LIYYIU8IMBhmA7uaVZ9b1+s0np0
vfSgyJGJ/AaL+kyYDet3j4gXj+5anFTlkqdh3ZOJp9u0Vsl+qcjBMi0d4RHBWt+Az1fWFlMUTqku
fSRGctrAFgTbNnZCu+6u2PR/FrE+p9I51aYcDtnaXqqM6ccvXZYTfAq7uF/PpJEcwREt3L2Lpv41
hwfv7p+LT2jH9p9VxTunMtYtcV6+6baYtbOC1AM0/2lJSvIcLH9BngglyLVi4imtMCif0fneaRL7
pbOyej8hIWaVr92dPecf8wCF0ozGN8hAnmORcfJr6jFDoY4Ih1m39MiQglFnuGCqJN8hbL3IBiFi
SyLbfGc9Yx38ywz7bNf6uOC5OsiI9hsCM9rSi4hU/mPQE1vxzpeSzMNKzgRE3TOz7a0uxzqchZFu
xRq7pIm1z25pzlCoSICX3kNi6/Bu9zxuiVqe7VJlQDJv2Z3Q7GvXOOEcpQesgYefxDke083oIwsy
MigM3faHWPr/bE3itlrAEAD9gWELa9suF7dGxGXPiRFlaNopEih2hDLE3Bl48bIUJbpqzBPheqHp
YpMvR1R0fvyLxMBsNzVHfIQMaw63AbIpxJz9e0PzCPDN+OYyNOJ/gElLKay+h7u+5L77j8+eMgGa
O2OWZIr44Cq4tKwNeMR+Hsp7/EYGRcXhOd23k9m1iPZJDrKeyEaT93HKlQ/u6MCIx4gFW/AHJyl/
rAIlTAnbOMp0QV3AleOauzuzsR1gsaLa5E2eT3wLpl+tmywzxiM/2fcOpRtSef97bG34NMtilcGT
++xPBJdM9XdQOn8Y+d7SUr2OVUVnGbQKuYgoV6fawxVnHDMxFdHQs0qkQxwhlMIgwEHolsZwuWeg
orZqSSKR8T5Y0ZZM7beZ+1jHPC1RTbtISu+/rQmyXBaM5HF5Nw3AYGYizsOO8OLGvXCv75oRLrDM
zDiUc/0sb47i/rF2suVowrRyYDAhey4JU0TkD2W6/jHZAGGA12/yxbfOblGe5AyFoUCFEooJJ3q9
YEs0NWxtZ4A0uEETYmpz2jbb5TboSOyxqickHiytjKn8cuuTzEV7CVrm1t4AAsV9vUVTCuDKXYFQ
CAO6RN0XoyPYpgJnYhCLQ+o7WagC3nKNmQJbZYcKrHebr14aQdcjCuJkVYiSASfFlo7Nl7FCItRY
eK4bA67fTYeDh7NXat9g7HKt0E0GXFfYj8hN94CH/k6u8Zs0PsL90BHu78DSLLn+YpkeA03QOJl8
Gm4WOQ8x4wjCeHZGBMh4coq9/9DeecfaU4hkfYCqZmD+cWx0//RT9mna36jG3KO0+w4mz9mhtDzm
KwGwigSLiKb6dlv6Hsz5Uv1Na/GykOjY4oF5T/J02NrubGzsKmPa7fC09mQfXYtidREX4RVzjGN1
qe0VA1ELBdbi9fofdWeyGzmQZdkvYoI0jrb1eZLkmqXYEBo5k8bRSH59HUZ2IqsTqEUtetGLCAQc
IcnlJM3svXfvubPflTssXR9SYOPyW+TFxWDcEWN+6hwW2iZg857IE8FsPSco7lACGiaPxuSNf6ox
eWkdjD8orFvb5QIMdOf6RWCUR+5WSvtR9DWI1PRF9WiIQj/BzOA54z5KA4r+0X8gV1v0FDylxQ6Z
tvOnJVHW2P54FDYJlRIhEkL0/CG1ob/6Ck1yhru3DvEz++a8FiJGjZVWKy19tfEFELYyq35y39EH
Y/hklRS3SJh58tcAGup1YfKBxB8W+teezaONdAu0yEWgYjADGdLBWA9JsC01o3gEAg9shq+NwFZS
BdZPNsru6KHD0JwfKdibXd9EN37GnJ/z2IUQ636bgd5c1VlzM1ou6WBlRavG65/HtFwGUdDDk0j8
aAtQ5NzuMQ9VI81jVbXyXDOsk8vy3xnUjmn9zUBvO3Dy2Vg0upJ2zPcjvRAnZDCeIlcAqET1G8Ea
AY7BG2R1MEIDfkMj/5gXcQAX+DbGhs3AokNAK1tKHP/Tcxq9ro56dDkaZb92YPaghT0fuZu5j5CW
7pzOW1Bzy1ayuOA4hgjbPQ2YHNeGDi2KCG/Etl2Xmzmyd6PNLeyWnV56xrxts96YboTnhOnUkFQI
kEe6SXOUPvqRQExgsOCmDHs4jS0H6QQJlXLdaS90jK+EaPoex2jHsyEDupYR8KVVZckfOk+a5jVn
7sPU+SSStvIa6fDKPNPBnT5sgDUgADeouJlPt8dovFomJ30ZGIh3sBSTZGmxBebfflJe0nxOtgPs
MqwFYus4S28vwqXJfmZ6fnrWHhokh8yrQg3lgeiWU2a7cufZFLJBeHJrNpoWouYm0ku3oBMvrpIg
suqR1hssm01c0K1eti9ntKp1isV/P/T4ZZNO6hNLxKGwbFR7y8MKpd5jwUgOfj8U22Eu7miFQkTO
nq2RPppBQHoTefMlGNJNJcyHwGIFUEZ7DUL97r/GzdBuEaqd4DF88SguIoWKboTiIadljf5dv7H4
Fm2GkTp862jJn5MCOwBiu1/hy9M4trd1l4w7KAa3wNIYUvnI0mzFkADMrm81oJ/c6llB6jj1o4jX
OmFyPaLhmFvrwW2/gjzMj8phG8otWqaJMMJdlN5J3zSQcqt2hZ6F681M+r7IODMF1nipykVhC0QG
6bJ48JzM5dMDehIqTU0n5do3B3KgNp7y30iI5qAVImHhmBANpyoCHgrZRdsxZ/TAKg+6yT5GKnac
KA0HHlp2eW+gwMcUtvbC6TutzXcr69FZBOI3oJu4KkiBWpe6fOpFTYt5uXcdJWBPxWWyT3RYc2ww
WN9Fe23TqjuKpKPJbolD7kTvBYvwOQrbq+/2NU9GLKnI42mt55wp2Rz9wIfOdlq4wcmInssB58qQ
ql8UJvabcHwsAnGCxwJFVIkb1W7NfQ7WcWvV41OSITykjYKPrQA/rP35Rjn0GdOS58ALb1VEEpqp
+/5Slp67ouXMsXq81o1jnmt3xu9+7kTS39uWTu98TJwmDsWbqevZXgxuucFp+pMa041U5Ypos/YS
B3Qt8Si/2fPbPIz2Rx1uAI/Y6xAWHW4i1nswQg0j+AeZi+iuCLxygyeT6qP1T11Jn07HU3rgmMBv
sy0Hu373E8ET7SbzDp4YpZbLr2kVEJP4XCDljMN047sjhZNspk3m4a6yfUaUkTqgpeHa1Ax/whyp
Kl4H2/huSiQ1nZMOO2nbsFocaPpZrOwttKHs6ptMVLLcPqSMzG6VunfNMr+x8/EnH6Z5R5ON8cFw
0COXhI7gKZHXOBL6IOrxYpmjOvrJ1fDGb5oWwyMLcE4mgJVuyUqut9MybYK+LW87+1W3tn/Wjvqm
4o82jmiPBgG/W3yg/nX0LNQpbcy5shT9TVkx4S8Ynmy7ai5geA56ZdZINZTrnfGatHhj1I4b/YnJ
qfnR9OqRp5rLkTzGFR4/UHI1JkV8CfZIs6oh7eNkWBFG2JibTbLSdV1BYQf20xPMlJQvvj3gZ7EX
HLtcBCfbR4vjdrO+CVTtrCNbi3NXXbI4ti+1nlalX5UnWxXrdgp2kFaYGycQZeNgAdf06XFIJqQj
zc6Zuq9Qo1BOx/hDIGAbKELJlLkHTUfjvQmehurJBXUUAoZadS2+0CmatwlRm8YwvKN6/xLezJcv
4h3HXvyxS+092q9ZxDlccGs7+k0mpqL4Cr6sttjx4+iXlXQcpkZp+Bd3XTrtC49egNQRw4CezZc9
8ly6t1nb9fhJWVlDXtkUffyM/vTgtPqnj+xTy66Oj7sKqSrx1U7awDhJry2I+5ZojnVZ62tt4Qg2
LPchqfsLx4XXX9ROLwnCb4WosHdqlMxOeFOKbtsOFUd+5xpn8rlQNV44Z34ahHmoSZVIPQ8GFk3s
UsbfRODBjoLvk4RMZ7gUAIEwnYTxH6Ks/9/AR2+Sr6Zqq9/uP+mj/xew9P8jRKlwIHb+z4jS56b/
T0Lp36/4F6HU/gdTegkYHA+M6QcWAOL/Qyh1g3840jUd4KDQQaVYwir+RSi1zX+YnAsEX+K7luMt
ZNx/EUpt9x8e2XtM5YCLSgkm5n9DKGXh53v9N/oulFS+vWuDGbeE49LC+Q9GMnc/sPQC9/rMo7Pj
Ae1unfjRyVV79++/VG92t7718PeVORQjlcLyUlT/86W/ryMfaAEF8zKKw39/7d+X/Vz1t6r858tV
104gBf/7S3//09+v8ca5Z/R7/fe3/PsvKWV/ayNwXt7Yv/93J6bhFtNpS4ck8c6zjupnR8ribE/F
C3IUQFGZfgsthtyl4dvbXuZghh39BKoOeVSprXNlcqK2bUm3PePQNzWWfejN4JGiWe0aPd6EiRk/
RbJ6Bp2VHOkx3dBCkrem6x0Y1panFHls3JotWCXCNBMrau5I/aNYSNpby4AHopP8FBngULPUOw75
4sZL4AsZVlzs24rJl2+JT0GBe6RpdzBSGmua6ACG5cNRdxHgeBTS9UhZAxEML10zWzs/bU4G2F3K
PcpM6aa/ThTIbV41w6UJomLXBlTCJYfQMyL9o9fWzVHZPadhowV9lLNXV456hq1hYi+jTHcK2B5z
M0RHL5Xxtlvs8SNvbDe7/tk2PCYLafDCwXAD8iZi2zeODeS47Qg8xK+Xw+8ypjagdyAyDxeNZohI
TZyllaZrg2nAHG1RJkkUWt5bF5tXNxmmTV5M3ra3xyPNHEbNZK9tGPJ7t8nvgHD3nAaWt+BO9RHN
9aZX9oA4mEkgKADO4JBxDk7D1JHc5HTOj74rnlNRXJRVCt5OSqlSiaMKF4abeZqqkEuPbNVpzGo9
g/9lszDSa49tOqcVv+EbB5uhGh1mvfhNCwCRUN7urLbcuI05PgyN++SUvb8blDkclALZFFGW0/Cb
niwznZ9Arpx6IQsaq+iNTa5uhwyPoG/ml0M8Z4ewIPQExqGhLAZMfGg4PqPyRbfglmYcs+jcVLVl
jiofW9NIzsQi3fgi2yMFzK95T61gKyfdTqBPJi9Cjed7TJKk754bBZqsZdaPT243CE6VU+xwbKR9
/mRGJWVylES8E/OpbXvvtvOglqcomBDVhxZuf1OvsdJ79+18zN0ive+VYhI0VtVugtB0MjQuTK+D
EYKWZqJJYg579iVGC4OomcgFeKyH7JrMSFJpw6xRi/0hFTs+hT3VRxrZuHkY/G0bp3dWzUALEUms
OoyZshFQ2/2ta3frrn8p2v6xs4unIS59elJcD5QwjyVSrgNWS3vlZpi35NB8ZrMebmIDnH+1R3Dy
VBc0sboEsMvMFQB+6e9l2+lnXxG0HdLwYbN3yM1wCvu9WywUMqUo8wmmWAvHFE+SN4Ijo33VXexs
cMQTE29i/xW48F5GPahzojwsFkhlKbvqa6yH+lSapVpXBk6hvvEeEn78bSNjegra2nc2I0ZaKt1G
ea5NZGB9mRHB720DQy+umefaAPRCFYaGQga/TWEtzxad5oHp8nQTe1jWezPHteuNJ7+y9GFYuv79
zQTi73HMnls0z7fm7MVrHtBvbcXt85iwNtB3N+06PgchUFW/VV+z0J+TzlzSU40JE75177tucpvM
Tbt1v1Q85z8pXehVbEzqEfMxsCTo/qcabczRzsNfqimxArA43PzN7KF/Do5v3EEeBJJaNx4tAjCG
WfGLSD7ek5y07gLV4CFMuF4eijcf8vR5iQqawoCr11o3VSDc6xRG9ypmMYoTJGrphOBxpIXrON50
cDJAij5NK76XpgsXPpeMs9/dRPkEtLoVLt2xOzI89vaAmMzdnLdPjWnjb8TreTIjck1UkO2HGrrb
qKGviDDFIdUgK8Fl5PfzOfSmGdUqg+vZ6TaWCqxtZHmHSJiwSbP5iK1rcYZi8AqgzzhkGK39eCeD
aA/oH2RgaoY7UfuPQ7d8iyIhDEjhzp4HzLQyHq3NbNLKllF8qVMjPRTVdBROcDJLgVoxDJ7tuK/3
hmArqJP2iJMBqgPzKiT1ID87ItFWloWK0rHzaWWEaX/WaYdfavnX1PRfkVcw4nGJCskCve1E8MYj
6p3a+Ej+a3mrmaGd8Z4Tyzm53Hgpusy0WOKP7gJuEfycl6Ct01MdDs6pD7z65MYAEdtk76UGdhNW
0LWbubRoBlhYdE5ffKryR9Ow945b//JRZ3dRbZZ7K7Kyg2PtqzSpbkTnfEHuyvbxqBkBjNAI/WoE
WytLhICDkV3qCWMjgzl3q8I7Bu8IzIct2vbmCcwh6xyPbUY/euMbVvLuGNVzJsxNYhZkbmYuissa
h4E9N3uw7hsMBtzvtlcunPD8oBUzzCFmoq4ozbBoIvNH712Y6pCo8rHDy7xptP4Oaa22mdc/tVHo
LqtlAT8ltczsvun0yirM6Tz9U8OBWWmwyW97c6q23UWNOGcdavBJ8Ref2QOkmzTx7HWhIT0V5eTt
wp6S3q2tk11QzYMpXXvEmc+qqhnWIgDPJ1jkmoPHMA9IM110IdO46kzLOLb6GFO8nWLpZKhocESb
TfBaG5wcnFl92aUN+6nPzJ0p40exuPKS0q3wpBwgQDPJkekXUAY6tr3c+WA3IAoxFKxc+m3ePNwN
VncSlXU2w/gsM9NamtOv3l3gOM9GYDw7JZtZRusbVC6ShDQcD2Wd09UWDNdMcyx2fbKPEb+jERev
gfRhfkByZ6oGGkq56KFmkeFhyifkomhvfZY0SxfW3ikCzQrY0UlwjmH2kmZavdZm29HrbG5TN8wP
1pJUI+kN9TacNWYg2P15zBk7vPFsoEE21ok/Rluvo41nR3hwFIQqsLPmqvTUOY2yC7FQxWa25sdI
AcurU/qzBZVTxKOwTj3S1HwcwM6338SvDXBdjksoyK2KIYpAxFiTIUkkqAlPbajWDJWbbrwg7wtC
CIO9y89v8BivAOYBzLAfqqrXaytWJHu3A10NhGQRR4QsC65eY2Pyh+WzEjOnkqb4SGf05U4HOgRE
oB9bYku03pEYzHI34vcPkgxc0fDSuMOzwztu9TIGioazRvHT3BlOa61TAwoTArtkAOjWdflOzBEF
MGjqNaaap7ye/yBI+BQeuM+hg4ujdXupqHoPvud+uUkeslo1GwBZHJHr4JPGE6oIp3umK0CHUYtT
65XJWqX3RK7u2+RHUqPqRt3PhlceAMixvgnnwfOUw6cRnksPdy12TgN7o8OTM55GtImU7+dO6ens
5eBtEmQ35qyrzZxUf4xZvjiqilbDruKkNwQhDmQ7GFaVgWIyyH6Ac4gLw6MPeGcH2qKwJ036lWNU
fw5di0wr++59O9kYBkodFEhAZgM6RujP0jUKnyutZwimevwS/bsu2vfYZ1hSchAlRe4xGKIns69+
+hQA9WQ6py6L1Lrus3sSRklZgG7TBDBD/OFiGe41ttVLONL/iG3nEMTDwV6Q7H0OWE4O4bXhjjM6
tGPkGJnHxEKLXKqvyIF1EUUS0p0SD30LATcNysc0o3EgLOdsJSaII2ZKAeOPhincQScnpx9OU72Y
njcWKm0WXQZuSZOB/evUV+FgQ8nmh9BwJF2d8dj2WU/oHN7BeIouQSzfTHNoV8PAmFIxbkxK9cji
jXIzAIYZlxPQTWbQTvM0w/bRynIwe9E+XeTDSJ1hGH94qU0L0CsRLuJ1WFmY/WUnUyRhSEKqlqFX
B7m9dfsb7RZfdUarG5eNx50IOQ4xKRICei9M3qRAoAHGEQRh2GzKdkaFnQG9hqW8mQQoH79PHozJ
kI95DCao9l0Ae0iHNuXM1hLQ0fPS9urFKTKfwZOnDq02vVFumbg3QIINIn9SU3k3hv1Dk0goNYbg
YC9N81Kbab1G9TKX4rkobPAJjI1UPe9nomVQRFHZzAwvkDouMIQfJ0/eYS7e/7V1m24PrZWOdCO6
/onZbOQQba+X4L0u7u/jJrhtWgBMSYVSF2qsO1o82Vp7+3wgJpLErYbesgart+16KGn2eGl9+uWZ
y4yMfK7NEGPqa6B5ww8wMBT1OL4q3Z/LdOq2KDCgUI7jvo18nBC+xAyXPXSFxlyEEGmTR9PCLWQK
7Ew/aWETq1hlT6g16LRlIPTKFjUmVvUBlZi1soS1HSZJ39fiYXByr2LSQJsaL8mi1Fm0s3/KOfHW
lkJAmXLnZDl2ZjFO1Taps0Mf/hqGsNeesRhPiX1AvIX8uo03oV/rRQCBDIMUX1Ww1CIzvI1/GdnI
DfIAKKHYvDIreo8zmIhMjfo1MWkB9A6g3+CRfBqvvSDMlQriZJmrOcEgno4iv3pB/NgNrFKF94EV
j7tKIROEwTptiIjejQm3ZOkicZgHPvqkcT4EvK45cU6FJ9/cKUdn4ik8HPWpz+3PcrqUVQ47yy5+
3TK8ggehKsifhIeMriZNbmordjLAK1D+nqPGuWeNKTch55rtGL5HKXd4mc+YIMYNLHfz1kNG5efD
kf4Jd2wAKCY3db2tPKSANBegYjAmC1OYeg0Nx0aILYORfjWb6qWPyPobe/9Qxg2Zlu5UHppXFY+K
xnf7YjqTvQ3TrQqM7IAEP0TWcQ4AAqx0ikkvlXJnFdgXQ7z8MnAWuCSbMIQjMJrnemxJ4WIsuCvk
4oNmkBWZ7AldahEFS8hfG+Go1jQiq9p7FpgL6KOekC+xKnJKZDbCmlK2j9IHypF7qLfgGsmeAUiv
rWtXQUrM3+y4+dFF2G5YgRhGAjSbmuhq2TCA0BrYZ5w7dwzxfgQerKJJUfSmhDMOSXtJLON2znAi
zURvgbgtrpMKQew0+j71LIQBPCeA+UhlsTWDXGzC0J8BS1cfMcEM2zbDq+rV6u6IyANMpdkyscJJ
EeNXZP+Ht2dExpcrUbrGBhCcer7NJ0BnofkblBLVves+dE10Zyy/UJAuJyVsaizwl2aOaAFE3rkY
WAHDRl66DgkdDZeGo1lYbpDA+BtXVN7eqrkFNPJFD/30KovGlxp9LzOVt+iGLpeD4/LA0BqDz4Bv
aZ4jEF4W4Hh/kUnJd6+DCAsKATpijkywgS4QvY9Rd0YRycm+5mEKpisS0YB1BVp0zZJN2f3dBnjh
aEAEEC/w+pUs7+K3LkrufU2ETHg/gM7jasLQ4s8DM6xn6GDYDSVs/HpGF4tq2QYXtZrtCT3AeG4A
mcJUPYaCcXTtRRCJu9sZ9M4sumV6+zPa4wsy5P1oO+hW0k2E1u8IwXbYlH19GFVP0qD3R8lBQDhy
x0046U9iRebNqOWd3YDpsugDxEvsD+C4YOXM87RuXqyQF+I2e0EGUm5dZjkIk6aHoQIklMy3CNOg
yEX9TY6FjIMtE4FJEs2cDUD5jSa/Rb02rSJo6hu0HdB2qi+bpFp8lQln0EyT1JV1j7qZvlQwJ3vE
dLuY0JRTn8G6USpY62F65TM72pNgpOyKdBv0IQkVU0FT53OUwQsh4/xku8PThfhQhTjaEc+tBpgJ
Pmm1YRh8tQad0GYLk5fxSOygrRmZNoldEgImA2DXcfbfMsIyiephq0tMn4R3vQ1K5umxrg7jmOwJ
TgBdMNTXKZ/aC2i6D5aQO7OE4tX0V5ikyCbK+MalVF1k8Mhq4Og50gHzMvzxKuQEEU8n9/LJz7Jv
m/I2qSEp+608MjFridZhxawpl5uIWN7QYpDHc8oIL94WLeulLR+y1v+IoZSFyj9GeXPmV+FcMrVf
oC7ObswTFcv0m1QP0MEAXTsh3jWoOistwJa2TI/RRqyyTH7bed6sqIU5DKfTpwnGHDDzDS/QKDX0
PjNBGIyIWJhID4vCAzWvbwuENcPaYhS59gD+eRqBkHDb51jNd+PUp1tdcCIWPIioC1axTf+jCX38
V0FxjBz8/E3VoE6tNSfurP1l11u788Ua9Wcg+6MTeDeVUV0My79EeVwdoAauwiq4KRtmu+UA5GRO
OavM0VOpoFrPLDluV7+EkIxWczkttGQHzhACakJaym8VxTuao9bKZNMaMzDxIi0PpvXdjcFVNnTS
iokAdjptT4PRzJDWhm+h1Is9i8c2ZuwUau9JFEBD//K6cuPL8eQFvyQn1FTejOb0Wud/BsA6TjC8
ku21IkPyiUjRfhtFrWCmPmzdpHkKuD7ryeb4MhC/B6/kNg8Yz035fZnWn4bami1SXgRiT4XGiTC+
NwIhUQO7e6aOMHNj5aBMD0ZIVZhwIIRG476JnEta+uxk2WOVY78Mh+wBpgdhe+2V3swb04YfGFY5
yhEzLk/NML1FYw1GwFxl9PmY9++8xbFAheDuOuMdGcWlQdaTcuAdWIY60DZSplRoNNhClnuJ52ga
jfcl51XE4/sAzgCUAKat1ncIF2X9NsK1GjlQsyGwEg/f07xkISXmI7zF31qMj85yr0zItqaB9XRK
gvuokAcgEoF1MWsHJHdNVzVoKwvgGsbJtsnuxgSgTeyML2o6TIlZ77xs+aSXxGcfebkXYpKPn0dF
Cg8IeVmocBOZeULZ+E0Gyk3GzgTcX326c3iwhmBrmM6DP9jzMQsQBlX3yMC7tT8BxWJOA53aa89B
ws47x/01mZpjb3kPkRYUw7Q6klh9Y7om4iaPy+NTxkwGg6KBmNX9nkjhWQkZv5cxS3OiFPE/wfAM
wHgYP2yB0ZhdraD5qhrpwISBhzpVN5NorpTXuHRq5y71KgD+2r0NlXzoJ+fHRIm0reZTCn2ni6im
QJpeA9M4agv9Zmy/k2BV0ZtEW+h0RPcqQNw8F9ElMcprRWLPDlP2q4iW5lv2KUcMZ6jUekTO7Y8y
OVpwzGO7qplaP+Qdo+u85/ErqrXOK8Q3/bQ39Iw+rXFu3QyfXh9F6BcHa5Ua3ptZYjezepgcMxsw
sBlClyjRt2ZC0DT0inU61B+aD4reAqQtjORoaBc1SgReyavKT9hOW83pP+NjVq2LVjjYQKXj7bkU
+X5g/ilcshl1kZDqU1XWlmn/tbG1PBtJcAvA/BAgpB6T/gtqab/Js+kddxemZmRSl45B8XqC0zB/
+gaAkNjs0a1N5SaI8j9RnBBXJuTFN7JrFoh72RFUSXdq3km/+mSfNQ39GZfW3QC1p5bGQ6vN57xE
XxrJW5W5i9ku+/RS8Vh5DMAshMp5r/90XvXg08emThjWdlOc9ATuSRnexadXlmBzozHMAQB0oEdA
OD7TfokLJlsnn8NH9FNvmRuk5DbF7JOdT01vy3fDxDCH/5OLzSwausXJcvTFDWrS2yyiJwzaYCUx
RkiJEO4xsMYTOHWLu1EegjK+c74STYUzdQjvsDFC+3LVGvgJUEDkGuvADF9FaZ2kwXle9NzcAue8
HcibhtGXKQMEJPX4yKBkBaH/Gln6NXRDfGTSvPGa+Mv5jrJmPtmvXlc7G6Q7gBZhqgIKPARNfrF8
9HlCMJ/ASNtt8gROKSaHXYdsoQ0IkW0ShJlgyhbj2rvIvVeSh06JDUUr04+JQ/s+CDx8EqM4li0U
AZ/KR/fJkVyEFhcmQfb+2K3D8Qrn708da72Fl/A46OQhbZu7OGb6kTRvIlnQEDwmdvgiHF0cYRF9
Ucg8J4DYVh6UNroC9BXHGsJVqzuDtgCZJYH9hi5B4f+zHig0XqMSBpNRJk8YRMzVYNIVyKXxkSFn
urQPzMIgWsvuJ+9DtJfVemnQ8Ai+qDk1jl3ExmR2bXLIa0rAwgoo6OYCAN9yBvRoys+4H1CVLILB
g7NQ7rpq+spRj25nkAcKU45yx2Nm5P7ecYpzVSEwdxxqa78CW6Bh2pkxeyFJFu02rn+qkc2FUV+3
dUHp3ylNPeMuTWEzSBkUsa6GhkXWiFJkAgQooo0lPqA1JvgP3XjyqDJgTjs3aTZhLfKzY9iImBkN
rfpZZ88o0fhWdFuYolXNOmkb40RDhelL7hDrXTcjVy7DH965D40HY4PiG2d6UA7c821+l8r2FNYd
a72cd2nck5oxcerU3sPY87WyxFuFo4qpXnqVMEYvbYEojQjzldOCGEDpkmxS6jEEUbjegvkj8v50
0oPRgEJDz/DNCoLFBKNcKH09RJgchSCV6Q0Pgdr5DNSOs5VEe5IwsFn52bcV2VQ7wuRXzPVedepS
G3N2S+HbrOO6aLaR92FFs32ZI4oQEdY72q84qBzgO0YUIixVDaEgT/Fgzcw+AZ+jekQkXfuAYz3s
KrXf/YZ+CjC8iznK2u3WmgDRqQEMGE6Csg62xDrFE1Ya0X6qVEL2ceTWV2iE5w4FVsKHydEfJXRs
8ZzmdN1grr7nHLUPeO2YgRPrMr8YTERw9fnjrtWglISvbvrGeelnmT3Ch6jSEcKwNPDuDw53yux6
HKkpeFViPttqqi6lQV82wypMp5Hj68yYJifzDixCMO68CQ91JWuTm3B6I0HGuosMeLth7+mNC3yX
UzuMck30zUzw4UqO5k/icymky3iTg411cg1xQwwEwfeQqXbUFcxFK3h6YfXVN+ad2zOxHjTlGlwt
zbo8YGfv3/wkWMj66BtSsnncpqEfCYzKEb4Lln8crk3ZnuPstSs9G+PZKSnsFiO6RLpVW/vRJTfN
sZlihZl+R8uMdTvROb/m/JDRXmXKfRC2+9kxM8erk22A0kMDCFJrJTrzM/PUbZDXmkEsoeRL6lif
2tZ71Wi5j+oTPpqanupzXA6AN1t7n5XpvdZp8IANJdrQCe0xyr/gvdOnIFJvvpRHuyz+5AWhOSJO
JZbO1GZ5gkvaolsbw2qtamuApQL4ENhsvkH+AdYkHklWjmA4z5bzlQ5ovOk/eUF/qHuygHpAcFsE
j+zLpr2OupiBN1ebfyFF7WgY7kgipZQmQCZu7V2PHG87NABXzap456H2NtSuI06PcwYWbrbPM/Sr
czOYO7+MkvtxCD6pkB2MChpxNxr1kxFjOiWFAoi4NL+ClB51nab9geEivabW6w8ZtmogZLhuOon/
zMVajNsGISsCMgBHMVQbZuxDNMUHy+/AiXRMhu1+Nk/FuFwk2ynubC+cb4yE3Z34Vlh68PZ1Y21y
izdVTj3rZ2pee6czH2rCTu14sQ124xrcFmifkRlFM6Hk10NDAwA5dxqWp5ipg1Eoa20KBzZ6Nlpb
Sq0/jen9dJHtEBOD4KHhU+sIwwhDIDAL6SLvWNsqXcW7yVSgKR2IIlVIx8jkqCdbkmDczLhgqjkL
LmVG/swW7L8DEwI9LggudkjstTeCDiveq5HlG/gxpipmqP5BT3m4a1RZ3Jp9gLpB0c0w4urGcE31
Zbp2RbP/2MFp8Zz4xykzGHfP1Mt8eKSbraagoxUS0pZiv4YjTWRH7aa3Vmo/p5lxKvz5hfJm63ui
w6/dPQURu1zWJx+tpRIwM0yFqvEcSvgoNbIYzvI3Bi1MgoOKDwBe7EYoVsidvKtEUN1Y01NrmJ9d
BDIypRG3A9D9AOX7WYrkM0mx30TACbIMHVvCkGSL8OHJtScwb6JCGBA9ZOVN2NQvBD8DFU+eqF35
7wqYD8UBmk9tAt3BdJYnm6lwnosBU4ThoPouHGtXNQmcfal3neA+DOzktsfM6DognK0ConX8pCd9
h8M6pn9Kfl0FgwftBl5m3+KJmjCW9zddPoDo84bFzg8IJoA6YaLC8Yr0yZ1IoRQo9lc2ppU0IxOR
DJPmSY3ARaO0xBqbYZGi2fxp9MtBv3BIsLJ+IeqzSNYenMuaCRxpTXJnm8GiGVmstpWJ+rB270YU
QCuTYNxtytVGqiOZZ8CRnfpSXwEprKVaJCNFdcK48jx2xo+xPPsx44ZVY8gDRohyTxnkQnQ4erOv
X5So74bhAbpb1xNu41sdiSQ9GqEYw+pWGYqNcI7OjphhAlovtW7uokTiN0jgqFYlcGYHYZJhtld8
HSMcW0GCfDofoizYk+k+7hKboAEvKe9L15Zf1RJv0NPk39QLkEgiyF75g8tkJFcjJwiOwXyoZIAB
D1PyOEg8XKMXtbfDf3F3NbuNI0n6VYg+7R6EFql/YLoAW5ZVLlsul+Vyb9elkJJYIi2KlPkjmVos
MP0WM6fFYg+L2sbe9jTYm6tfZJ5kvyRFm0lJpE3G0OVuNIySTCczMiMiI+PnC6CndDk33iHvFQ4S
gFHB+YTGKTXcM6ef3zcQEDxZrZFYUXPhnUUroPbhbI076fxmhgq4qvW+BXjYtXWLvlHALO5wO9my
OqdrAKsh6fnz+9r01oF+aaEdHJqFaHLdHN/q+oc1EpRuV3edUxM1Dyf63P8EVzwwX24/v/MVdNFE
4hiK/T+bqMeDxwZo4Cg/P2wCv+pMq2v1M91V3s4qMowNJAnAFscK6zo6QKKcCPZNczHs8BIFp936
hKDz5+PPaIHziz1bDir8QJ6ZiKW1LV+Ds1lDh3qcM9pihnCn590OZihlPjQt6/a44r+rt9C8j4ek
UESHhbmtIAYCPz16yMChMa8NVusKM5o3bQYU2OWhbKD+wELTKtdt3XyEAp5q1er7+c3850rtBsx8
p7V7Lceaf1hOzV9u2sj2mgFlaqXI1cEKiPoAyLD1n+0G8rRl3hTB1P1PDnzVN+hqdosrKWrU7PN5
ddYcIgnxBu23/J8raIx34jemzK1B7Jqu2RlqaCuKqP18/h4wGI2+Dli30wr6CrbngIipLDzztMN/
IGRpAiIW/5rfogbt5nYNbG/T1gbGAiUEs/mNiQbUazTAXHlo67xc3hlHi2Xde4u0NOh2f65dtG/R
PguFtBZODg2QA8GXq7s7DS4+RRs0GzDpnM6sHT6NHuBrQMIDfOPxOY8/XENZvKx4/iD4PvhhyBUH
3nvtWF7PVpColj8Mfszdw2pjDfQFpCoPbysuztPGTH/b5B8bmqkgFoiNCX6LIvO7vlmpVIAt5nxZ
NGC9tWykmk+XVbUJuBIkGCPDYVp/K7dNJB+3eD2iq6MOqGPcnRjrqTm5WzrXN25dY2tX453QF/q/
1BEJQOEqIFD0G4SkWnKjeonLj95raPX5BWo1AceAioyBP9U6/XkdR45j+/7JQm9/hj+x6qJcAHex
ZmV2XvHMm1OFQw8F/wp+rBb657fLW6PX4b98/H7Xs82ZAZdoTTeOlBpgXmCqt0715qx9ra9MgBei
UKOt2e61vOpO+beyvFxcOF5jGDyzWoKXfFy5cH7WWtftZXXWN2T4L4LfotYFhYQOwKaC31ZQYwzH
ECCDgt/eos983UKwcW66zhC5HuEfrWSvPrira3Cqa377GkgLs5O6Dxjy4I+Az+zjSHW8fvBRrqOk
XlsDJjP4aLYqF6hvrV+g8qp+jbQaPilkD60vqkbzQzDeclYHdONdFTj5/Je4kNl9JH0iKsff1qqh
IHCOEpdwxhayHQ+bq3Z7AOS65VGQgvwjcqinqnVhGf7UMp03f4rnVCc+vrmy5vg/NQv7xXK1N4Qc
MZf1TFd3/Q+eavuXKpI23ZAOkNnVdGMS/FpXnec8EKzLzgEkNXjbyeSnH2qdaqv6kDgdvOvKX6jh
28PH+Oc3wFx3dRNfBCsZ+wVf/NhHa6wyM+OZseUhHxd0TnVs39bDm1WJzyX+VY/PPVqKnTRGX77V
VZvZYxQFB+RuqD5nc/WnHw6+oN0x+yG2Eq26En3kFP/0wwPJsbz31CFNF29zE8PKAJwuOK6jCxNV
ZKXgiD3PthZqNCvOBqjOq8vRF/nIP7dsV5MO5mpyYXHraxcce4gWgjvHRs5JB3UJjwz4/G3DYrDE
CrfQaRZo91XUNzWVdrNa5bUA4ju8GAfHlZIgrW8C3t4pgqGQR5wq/FVMxvf/Psa44d4Jj+4R4dik
t6ROFOPvQkSNETNF1t/a6hhFT5bSCaJkgkChEGTv5j51VM9xbXGucr34sIeqMdW9eTQQl1RlS5Se
vwaHFsxRJjFzIr1V7bU6tZC8KiyJ0ojeGSmDHG9RDZTSOdFAweS3FFeOYT1jyhJrXSOY7pFqzpk9
i0+3SbDWJzaWwZwIwxIwXM9xrYRw4BwvzMfdtTrWRD5uEaztsW4mF6HVKj7bY2ZbqnTi8LEFPts+
b57PZ8c2M8fCIdkmkOi+PrKZAUMhop6LRYdg5/owHU1H9YVxtyya5y9DX0VyrikOS7EOtqqKq9sh
kIqujXiwyL5ylWDct54JnSMsgox6w8LidjLeUg6yTMAMJy4zxNnKBKvwTrUTDCYraYbRE8/Od8yU
BsxXzWg9A4OU4gQ6Q3JAghvqBKsLf5XmJU0Tedt+fr6wDQ1ryWbJKROs8ZkOve6qpuOqurjOdQL1
fubdqfORhTxLYQvrBCp+YBkTrIkwboNArQ0sk40tcVgCERlw3S6M2iTYvXPV1VR765STWwT2MK5t
KybqCoqjGc6ZhNWDXIpoYfLblBe4ZHpTZkQjBaqiQ7DElxZOOVHwUHUevSb/hLlEq8mBZQIGHgZa
09ZNgYlRQ0Ew5wUTlYQiE0jycMlwobMFSxiV/QTTXakT8fBQKC5Jw5XurkOpi+YYXGEojryPMxtL
LBiXKJaMXpOf2z6auqtOpFPdnE4s8dq47d16/vF0DeNqDL5D5wRBYygNAgmERsYBpU5tkaEpbjVD
1R4lZLtFsNq4eKiS9QXGi3ikNmSFRjHD5zVgY3WSvOnJHaTQF+eWUwCULIXV7nQAstHONGx3uWPL
8XVxJ+0f0dM1hddUsBsI1PiBOcUhHLFJcM+MPuTXMMBHdFZMdBZxxBY1cLEXGBeHpCBFCgGDH3q2
Z070aHZ8CWoEw3Y1JpxiFJr7Ul14I0Mfc30CY0/qoqOZIJp1AhUbDCr909Fl95/ja1InYLYuoiq2
ZQlbWCfgi66FVkGWE59ug8Bm6IJf4YeRwjCQKUXLL7yH4GbUZQtVulbtiXDWNwjMqaMbHTcuV2Du
JoFd2Zv6Cze+DE2CyfZuPeYiqwgrjpwLUxW0UpOATXrIWLLFYSlOeJ5Vbi1EzdwiEMQrSHifzRNG
SZvAauizkSiEbYLt62sJjZ9tIoQh+rRw6TYjyBQXru79/7qqNPn7n/96ghI6W5A7meKkOlVNX+Df
HeHY55vWZ/ooaQLIFCb7mepYSHmJCzRMvOhj/vMa802sAsdmK2oFDNiETZkzFt3jKMKlGBp51a7I
DiTXFmawlaCF5QbB+sKRlBiUQI4HOErHSa8Xydp60L9J/4lMcRwNrDXXk7eeuHNNAmY712F1R4wV
OJIoVHswqnhiyBQhtFBdVgAY4jBPmPV2AsTz1c8lbPqJoNWUKoFVuMnb2Mq1QTO+iIT8KmjIvQWi
KxDJlwTjIm3IZtKZaiU8NDLByT+En9EQ2QOJ0AST9iaiFyLA0Syqj68s8RKi1AgszOH9f1oScvLu
vwYZCBf2/f+YY13MR0J2f/E1ufJMPZHZo9QIuPqKmeukskP1ePEJf5xuSSFFvArX4BnyO6Rj5giG
AGBOi88Z6XQoSBBVR4NgkXtwMyDjUDgElSaBeH/asrsVihjNJ30+YqOVcEwpTYKFCHXocEu+KYI/
AIqRrmC+CPGURi1TH72cAzBIp/wDegB35o42qt/xToRpnX+8rejiriuaQhSqvY98l60cKIrA5UC9
0xMmfTOTa7Jv50PEp1zpgptCanBMD7gNboi+BSWbP7PftIlZDV3mqoKfTyHxS8IEChx9O/KS0aog
zZzBZB7wztMcGV1kI45GSHuPDtPgLoGk4U67nXZeheO/nCoN8sj/ePJ78AUlqDD8cB+NbwiBPXmA
cPCI6TfiwAQ21IE9R/hDsKEIbvuHzJwabKI6WnwdKMLXA5/xXFlhWIoJa15y0wjsJ4BHmapgRtYI
5op4x8iaiHtGYasPbV06Y+ZMYAYKRyBKDMSoHYXx/xZRKumU/xgeXMbZQabwHpyYiHyriRucLMvR
i/K7DjCyuHUyxd3+HVuIqkFW0s6XJx4vQLGe+uukOpNraUfLE4cOS3ZOrUTkBB0wii9xeG3ZMTaB
SJ+yNZtp20tCINdnTAw2yhQBYyRxMGtLRBoEq4ykGQT5E7xMcf2G/3miL0WDTG4SnHUYmPlJmaaI
MZ6rC9EZKPMOL0U9YBfMRgaOsavIQG6TjD/bMlVkinoAoLIaQElDsFU0qqsEXDdEfhkDKJHo7JAJ
uONKY3oycVRRCOT6it0AJi+pMhSKLJMrpsN7HrEaN/4VCgvjCl47bhZuzZlCI31cj9Qdy0GRsX2t
q67JxORDClV3Ahxfb7ERxPhqyw2lSsAhp57JHA0OsbCeSHgDsAsJ7g/Dhc1cw9+lS2pyk8KuGeiT
CXISe8xx4/NHa6vU0cObaPZVfajpMwsm+o4lQpUzWmYR+MCD84FJp4goGgjiOzPmM+lSn0wFZYOr
e7NGEce+0pFfVEGUXAwNtxR0y61S7LkKW37mRXv+45HOACbnMl36gNQ0Jvjj0Z6opVDEII+s2cSS
foRrd4bbHzBO4szQAdBVo0GwU6fM021dKJiUqzI6tnYITLwLVjH0yhi1iBX0YYrPf/MOEh+XOd0x
MoEuOWMLV0tYI+HSZJoML+gPCvxhRR1C8fnzCxqQJOJf9UjQG1AXra8FhaAQ8FzXwlkLXSPiQlBY
0z1DGjJjyVB6Hme4FsH1sI/MOhUxZVHGCcQbd/sJh0aITxjSHX3Mf/k+xwLbDN0io6ECf2mqK/aJ
99kLuO5FZSd3Mpd4F3em8CwhcEN4LL8OgWMar1gRdoxAT3b9RQIhgOJg6sM9IA2Bx7AQ5lvNZIVs
C+gEReHCoBS5GyeOzVQhBCtTFFxhrrfCXCmqot5Z9iSxBBTFLqfeiumCzSpnR6Gzt+tMBYSIGLMC
YEy0KPlV2HsUC0ajBNqLItD/ATBQwvEgdwhEbMi8iS4d2CyZpFEluK4PfeR0xxcCvXqjj/lXdxMR
5HOWenMdl6aED4PisP8ZJr+EEIlgvyoNgkX5RcW1PVqFwB1AgSPS5wW1gGvRp5ornMl1pUqhNJEs
NYpuKfHJ48iHNqKo3T0YedLAcwR+2YxOwDT/etkb9i6ve0f/JvGtBRiGtMWdLaXZQbeKZqMFlAV0
PsV/Ean7uPXlrANkw4cR5FdhIBzY3kjc2ayVzdbeB7grwEwM0g8OmT1CClQ0aCBW0Yd9e/eUN0w9
3RBtZwo3Jp8tjH1BTikqNnndyCHTYOQKQ1Mo3XO2ZEgt3uHaoYgGdZmPI3OXfqFwOXYTvEeRgH8E
NH0zcRWkcAJG4+6uOaOIsCDVKJnBRKG+jzHsWANmLlIKDMsT83UpctDfwgLUI5kOrCoKB9w7CEti
G2UK+2GzHANm8yzVZH0CRY0iL4h3eCq6aBdTmCgXAItyLe7qEByQCsUVaegCf8B1nUBtn6vocxff
UxJXfZicduaNE8YniYoFpIY+YZNg+lfWiCUy4ClwiXhoJ1yfLnjTcnbpRbTPidYt//mGvbjWgWKG
VD5klgeFxaF22AoLUlRvodeMqzsaXmlP9Z3KHpiaxYn6OEx9A4EteQhwoETpoELhq+vCn4ZMgGgJ
AiOGwt8/ZKLtpbQIvKGhkPU8+ERd3ROFmKKgKRwflhLK3Q117sdXpUFTxwO2HzC8QLyO1aodinwD
yFao/OMTr8mtbBfpy90pQrjcohcK2NWPaRVAhvZiWLhbuLJxYrki+4fEAw7sKZ+RmOCWGvJ8okf5
EMk1CQg5CnfXoc3QjEpgHAK11UXKhxAUoQiQoheflSxUpwjn98YwJMVwCEXeemiWcZSBRMk6RbnM
MTNmPDtl13ndIjiu+x4Sa4U7LoKdEZcUsAIQS0dgRGANmQIilSdH4YIuqG65TeBCu1BtL6I7uAlQ
oBh8tL3kZBUKCblGHeoatRHCxinZNetxzdjbhEXLCTztwjcveijEqfmH6fm+ikbyotFPkYR36TmJ
jESF4urJzXwRkBc1UxFb7xPn+Do+gyt2/VkMSP6hmwREFidlNPCznog4ZMcQmzTL8NIeFb48FM8E
b/M3z6BeFL0VtmpmdiwHTM6HIWLvjAYKrOewtQAe29Afey5qESEGbPM8IFAX9El4mNcO0sTmChFd
3DrBwmeTFDbk4JSXRhJi+mkEJRMBIpK8R7MvNkBsgYWdCoutSiQLB2caVVsmYy6yNv0nyiQrg66t
oolcdIU9Rsokq5a+XULFxishKUOuvv23/e3Xh0BhLpo2iZ1l7hMS2NLEiiOPPx7QuYja9KIpkyjY
7mlE7cOUykVe0GeoROJwsUyj7QAOHhTIFtwzBeo9XMSyTi2ezJJKlyH9/c9/OYGI3WaZXGGccM/B
Vb6I8WheGmXnuvaY0pKLBUvX7jzgkkZSIkiTi6iHeDl/U2lcmKHjDwzpoz3xXpuW57GHtP0SMPBy
7VbZWpBnk6VRhI3iOWj+Q6wtF1XlKwuezZZG15k3Ml+flcELnlOpEtESc+1V2RzIHUJpNG1jH74K
snjuWRpZEKwBm2qAyCh0DJe9WxxpKo2sAeOQh7G4WK7NKv+yz33sqXTdf43jyeSiatPwEa8p6xjm
8bxUqhJFx/nICoBey6Qq4641sO7/i4OZxZJPchFWtmzx6HTabl0zE0UtDwGAXDSVL1k8Jp5GVQIY
NBdVZe9UBgMm0xxz0fQidjuvNkrfrESNUi7S+K04fFFZirCd4UY7V1fSJxXa8LEjZS7KyhcvHgFM
2zGEDO//VsjEKN+Xy9MyU2myDNQ/FyKqfGcar7hLJYoX6d3/RyGqyhcsDtWXSlWiMVkuqXqBzco4
ii/YAgn4XGuIcP25yCtfaXQyzuQLaMLXZmfwdvJpnIikNAe151uQNa9jyzKUR0pJSC76XsL4QHP5
9B284Mg9yNhBABwhY/Ray0Va2U5elKGlkwVPADzyvKrv228+0yTmSEMP3/z+2yT4ohC1pXveFN5X
OE0Oh6o/Rmar8Vi7mGsbS1eaATZ/KmFoO6RtOicBZOSTp08qvI9SQUul5LtNVvwIEBNTfrMGhcE/
738rxJ+lH+0P4h9Gt3YkqhzEcp4i1vx+01QUjtCYypY72jZEZD0rVaV0RsxwyQ0t9IxAhNYvdhMo
nawMO+UA6p+r/oIpEGWTlWGg7KjQzMWEL2KYZOnE4VK10TTnlSlCXrGVpjiu9ld8vaKty3KPoIxQ
U12JAywW2r+Hc6UklxbHq07bvW2U61ybVj5ZGQGmK2uGlPJXdjkN+gOl7Va8oVCufSpb3fN+QakE
/f4bIDoLSVTpJGXpw/v/Q78gv5ia31ViwBeyNK3R4AUuaTsXgl8fiH0hIp78ju3grEyWK2/JjFen
NzKMxatEy61on75rwz5DdYgghrkoKt0PrmRl5mywm06BED2xHkCAcxFX/pWZN5xJUxkb4oZCq5pc
tJWeIhHUo6XRtlXFlouu0mNoCofnTKML9Ubx/nS5qCr7hM7KqRqyuVXMGVC+V5FjoKXtE7zDvwCq
5ZVlynJo+jSqgk45334tZB+WfjV5yFrY6zrsIi5hWwjjfrVj2Do7ZAuW8cPy7EmwL18VPtQq7KVv
b1HEd2wXZoQjDu+/mo8Arju2KnunSlaDvMPNA/Ps8F8POTKBtYUzk4u00vXh40G5lwk3zZNf2wWF
twhO2zZgXziP2Bf5dgsgrqHTvKTrZFaWfRc5LY/ghLloKl0NPrL8Xg4Uj60FssZUN9jckpY9w7Q7
MCrv2Prbr2gTodviXAVQmhg/7jmDStZs9QyfZpd3dXpVBGXs1OX914U3MoJ46uT+69wawx0dfvKk
10dthgPtE+rzplOv2A6WbfVxJJQ0tS2AC+XScI9HXlnqI2x7k0bVjoY5O2h7ihVbcnFAVjUR+lOq
NpC5XpMW4bBSaZuVhKLasVOxAfao+tK5MMtBsd11JBddpbsCOchu6m7FQHlzUfQSIfBmhvF6dKOP
kP5ULIRasrXBUYvTNipCJC6kKl5kszLO4Ut1cf83WB1jJkU0PqKrvR6WzJCzBJBeLrpKV4qZBXv6
7//+qkx6Dg+bJmQ7OkDl2qnS1fy+QO7eSyPwr3DBT3NPP8GceryclmQrRjp5L1k8w/WxMVi0d9+v
P5A3v01jyGP9ptgpVvoWtTP8gcfqROW9Yibo/cRbxkjWF2mgj22xh3i0c8+KHJdPa8aF+hh9qMbF
MjRKD69mVfD12aggrk0kxCXpjA3i0V6V0ddiaK65+K5kgjKSMA54r/E0xR7TOHtuX2UTlHGjTLTK
yLVHL2H58g6racr9SPVcZ6wVLvMtXUdkFbeh+4jY7TLXlj3HiMrSJRs887GhMvvN/wMAAP//</cx:binary>
              </cx:geoCache>
            </cx:geography>
          </cx:layoutPr>
          <cx:valueColors>
            <cx:minColor>
              <a:schemeClr val="accent1">
                <a:lumMod val="20000"/>
                <a:lumOff val="80000"/>
              </a:schemeClr>
            </cx:minColor>
            <cx:midColor>
              <a:srgbClr val="3399FF"/>
            </cx:midColor>
            <cx:maxColor>
              <a:srgbClr val="002060"/>
            </cx:maxColor>
          </cx:valueColors>
          <cx:valueColorPositions count="3"/>
        </cx:series>
        <cx:series layoutId="regionMap" hidden="1" uniqueId="{00000001-D30F-412D-9499-A0524058BB0F}" formatIdx="1">
          <cx:tx>
            <cx:txData>
              <cx:f/>
              <cx:v>island nations</cx:v>
            </cx:txData>
          </cx:tx>
          <cx:dataId val="1"/>
          <cx:layoutPr>
            <cx:geography cultureLanguage="en-US" cultureRegion="GB" attribution="Powered by Bing">
              <cx:geoCache provider="{E9337A44-BEBE-4D9F-B70C-5C5E7DAFC167}">
                <cx:binary>1Hvbctw6suWv7PDz0Ju4Ax2nT8SArCrVRXfLsv3CkGSZBEkQJHjnifn3yfJ275Zkt9T7zMsZ2eEI
mVUEkchcuXJl8j8epr89lI93/rfJllX7t4fp7++yrqv/9vvv7UP2aO/a99Y8eNe6b937B2d/d9++
mYfH37/6u9FU6e84RPT3h+zOd4/Tu//8D7hb+ujiu+5uVXWmmy/7Rz9fPbZ92bWvXv0XF397/H6b
D3P9+Pd3D66vuuPtUuOqdz8ubb/+/Z3AXIVEcCYQCgkV8PPut9+f3vLHh8/uLNznv65W16urj6v4
//x2+9h2j7767Xr25u7NWz7etd3f3xH2XhFYR6gQS4JDgt79NsJ9vl8RDBMuFRZhiBQj736rnO8y
uETeUxwqqRR8i1Ai2LvfWtd/v4TfC0oJUgoxIRCV9E9DXrhyTl31p+l+/P5b1dsLZ6qu/fs7HNJ3
v9V/fO5f2qJ+uLuC04KPo//lu5740noUpTZh2jN2kiKerQrDwstRkttaJSZS2N6wMrjM6fAx6Xnc
p2jbMprvQpIV2vfVpvTsrB8KLUgR96o9K5q2/CLllERDQHNtZ55ojFO8GSZ+m2KDdOHqmukKJdM6
N8u3eSJGN2bw10sbDjook1FX0xyFpb0aa1FrW2TJZd/NRSQGR7cF8mfT1J0RXp7Mpfs4j1U8KpUl
2ivTZ3pwvrnyOOM6m9CgTW+mzTzaUZcCTRGq8rWbxMpX/WlrJV2robot8qy+oIbMEZOd0UE/rFo/
EZ15c9Y0c4RqvgkzMWgW+og0MovgG2eOiLPFmY+dMpd5gA4kDE8zgzeezcvKFm1/YIP00cDIGMu8
XiKG8z72Qm2ShNs4a12qSW2/hUmeRD7NUUQnfLD9cpiXcIoJhZXtIHs9huFjm5V3rQx8nMoggGtB
EcnJs7W1idFc8EyXNetXSMzpoarZtELDHGVtsR9RoyLjx+ug5vc9TpeN7dz06Nvm29wjLX3io3oG
N2jSaj+N85WsxUNhaa0JVasxEeeVKb/1s190lvAT45Nc88o6naEx2U+NOeGLW6d9GVKd56WISRaO
NmrTrt3agrc65+GkmQn7TeULG7kpyy/6SS4b1yJxPaJ7ztPkw5KUdNaysrCuKLpVWE5LrluTggV7
nqxqwmioOz+OF61jOObKok2KKndqa9iFKB86nIp1WthlXQiRffbNVO3JMi47RCstFpatB8YyGhVd
u+7IpctDXePyRAl7Lpm/amW6rsS4mqdsvYRhzAyPJus3VZBRHWbqyubFPmwlOPO3YCQ6J1Usfbrp
luWsxHybD+1prcyak/zUZ+2+n/CKklmPuDmrpT2fZLmp+nLPq2ZT9FKXvNZzmIPrE9boopive+GM
LvG8TsJWU5fuv4PX739g6TMIeHBwYibNfoDpn7/+5+k/MPo/jl/75/8//xVw5Mddjwj97Jef4Pop
ev67F/89tMavYfP/BrxP+7vf7qqvv+k7f99/fQbL8N0/QDjg6D1nHJBfEoGYBBj+BwoHHL+HJAA4
zAmB2BQSAPoHDCMBWBsigG6OpFScyj9hGHGAdSmRkpJhRuATfwWG1XMUZkxyETLOGYMnCyki8HhP
UbjPM2l50szxvJk34y4/zLvyUB3EeX1Q58F5cZZd2DN75uBPc5bslkO6n7ZmL07sidu5Hdv3p01U
xu1ped6cNqfZuTsNzuxpcdrtzanf+z3d1ifJGv6cpNtpZ7b2sOzcITtrDu0hP+sP/aE6Gw8kSvR8
CHbjdtyWJ9Om3vGTakf35a47xfvivD6tT815dZqeJ2f9Pj/NTtm22ZOt28+bJ+f4i8T0C4OgkFIE
CVIRgSWk6KcGKaegz1KHpxhCNy5wvh6rJf5/WwIO9+kSiExzTmZYQgREj0xGmXT69SUQ5Okn2fX7
uaLvmxCMSwQM4PkaCcGVIcZOgCPteVh9LTq7w4iyKGOl5uNpw8ydLeykVbMe8HjRqT7ujN2y7iFT
FTj7n7zl37GpRJRKBqQDQgA8Onz+MG5OcFvJYonTkZ92ZbFlC/sDXZ6By1M+8dN+YQmOlGAMEQlx
ARH41KZBn/DRJ3iOrc2ipavWQZ5qiuX69Z2gn9xDgpUIBDQEbkg5PT7HE9aCu8z0VkFGdXm1lkFz
XnXDbdalJyUqgGPSKKi7aAinaLBsJ8b0jOfJtW/DG1JUn994FqxgsX9SKDhkgAEiGWWhpMDZjijx
9GGSRnJSFhC8ZBFfK95ey665ZqS6oIuIlvAsHaXXqaFnRcG+ctVtZtVl2gHoL9RedEJ9LIW5SeZu
01VkxxKyK8SaTpPVQeprnc/wT1XRdZWl983YluuM231p8zVpgzbilZxWQHyWuC6yuAiHCOc4npO2
1yJVH/nMW+Ap0mqh+qhD0xd4HO3C5dNk4L6oaa9nPm4hFM8amuyVvPR0qnQ+uVOOmdU+qYwWBV2H
pYgcboAXefItkcLqJli+9Nl83/FZapHB8+Z0ghNgugnHbdHtKE8/B2V7nQl/baph0E1SnKd55XUz
6EkN132Pv6YFGKJyeNdk+9RWZYQD1eupO88C/3lxoo3SuSBxRfW8DGXEFvIVA4ivktRpSX2jx2Lq
NRtmo1vRn6F56HUjW131NIgGZNZ5Dv8zJrDK1GOjc7Fc5UBJy2Wso0DAd4OJ2FhGKmhxVMtujASU
FppUodPFED50YR+7sq+jhNPLBq1C2dVR0dhuNUCcaV6yuBmGOiK+2rQjva6y/lpZc+MGB7fydE+t
PLNLTyK89G/A5M/xhhGCUKaKYALJ44Xr4SkTrincFE9B85nNxTpzJRCf+g0fx8e4fe7iz9c5hsCT
ePNpUaWyPa5Tma2y+Z3tVJRRfuF6c9I3+baVft/22UmfLYe2k9EAMKNKFxd1FU/sM3MbNNRXLmEX
M3A7MRd3ipc7wsz29Wjkv3pQAQAnMMQjeWkQVw7WdmExxXloNkvarpIlvJmU06kID68v9SsMYlIo
BKRBQW13fJQnNpnCTNbVQscYexW1XbMvR/zWEuhX+2GKCqAsULYy8YIYuCXNTRuw8XsCIdKfd8pf
GQZctFfXU9jtB9SdpkWmp3qq9XHD45hvzdisRNFcpb5ci7R6XMDmgGI3U+IDXQt20Q5fmOjXXZlc
H58+acSKT+1JmgVXi/3Ck/KOTegABi50Us8uHmgs1VjHPVtcRPtlNXTOaqNwxGn5AVfNuW38PlyW
g0X1Xrj2nA/FuvNut/ToRuS6wuPtROGJVL6zIoyzpHysWRMlc3ZSlcVdUta7sCTae79i86Rrr+LE
tnsHQTq16TYcKBRk5TpMswgCM+5LHPtpiJeq3xfuWpIswpUFM8BniS3uapJtqjkB1LtdZgBbJDdT
4T53dabTOYgnYR4Ss8RY2HUxCF10PIt4WEOJlF259LSczdbwfHO0eEiaVV6jm6Uz2zAda5016QnF
wSYNVqHpr9QY3gycFxoFHdaezjEkoAtf8IuJ95oodLKobp+y7KTj6tQqs2FJfVWMdmdmf56gDLDK
qg3u2vMmTdeNNfFU2E/GnQuzrocpHmTzeQn6XFNPV32DCz0kkBHmHmvD7JeZ1rENmtUQHN0wPJgZ
31jVfCnnszqodmPICh3I6vMyp9s512oBy7TN+QSEiiNzAhD5cPTe1tbnS8GjYDxwAmdZqAgQ58K5
ep03420r5jht8Q1Pq12F0cPYLqcmAdJUL7HJP1rL1vUUXGNnAz2w/jaZmv0oZZQ28nTq23051Vdl
WK7rMbuCeigIw4OsglOF0m1RUJ2VcO51ue5NA2eQfoA8fXfEtLCXF2OTnbaXNSB0r87bvtsHdbuv
uvyz9O25dGCPvB7iGzSabbX4PRhyrfIyaub5MLDwkDEbhaTbM5udWGS2BNVXuck2Q16u88x96Iox
5gGc7ZB+aCu4m6vKXVWnZwWBo0KTHjDZ8WFgOkmbiJr+tvH1drzr5myLAdI18oHXkuXx0Kf7oDOb
NBEX3JGbki6HCk4yqL/M3XKALHqTp1j3ufhaFBWLWzWFsXM6CTPIPIj5aIFnCAay6jI66Bl1kSsd
HGixo1nAwDjsBJU8XsLGRLMHxj+OtyhYnF5UqksJPjCf0CG9PmJs2IovWA6PcvArZ7rv6FxAxvfW
XRfJcBnWE9a283suzbaW6noZ581QjFC6+n1QlOs0KXcWFZMuRPFoasD9KTz0Q3iTo2E3NttmHC6W
4ZDNAEbgjJr35Y5av8rGdu9RvuukfUgn91W0nygt74qkuwoG5aNjLM3Ntep9ZLok0VO1mgp2wVvI
HuCHNTxrGvpbUKZunat0N0AlAlHN5rwCypxtx8x9JqraSXLSpTKuF9BcMnqxTO2+7sdDflX2nU5c
/dnRNtC0bJlGc32VttVGJncNvenqK2noaZWB0iPKyUQ5sHJlulsOxHUIyl0/DI1OyllP2Qi1uLKf
aVGtj58QPjwkZbEDUhQL3F8kXb45foOP8yFD/CJI7c47t5vhYZRZDgYga5bNnoFNcWr1wquToKg2
gvB75JnOS6CkgT8XvnxQQ7cf/X3t7Alm7HtmnYzdSePPqUhOh6q7DVIRcVXHrRn1wDdJhj92IDnx
JJt0X6qL4yNSkX5IgQU0KtvQPDvxtDkXOH8cXLsvijoKEURZm4MYBvdNktMRjKt7gHXik+gYoR2k
cAbxUM/NuQLnKdMflPkvaRCbR3fUV9vnmsN3HeGfgsQHZ+Hvqx/5/0rLQMCb/qzYjqrKM6X5GuSL
Z0o1Pn7+h4ws30sK6gUIwkAGGGJAFP6QkTF6LzEUyAqYCGZKcLjyQ7/A+H0IP0iFglAoQo7l5w8Z
Wb6HXwkHgZkhJJAEhfkfGs6PSvI1Gfk5FRJwJ4GO9BMfiz+KxAsaSm1gwznolebNcJIXci1tcvnE
FL8oXp8ToT+WoEodJW9FafiS2DGpAoK9VVo6C1IvcgEEt68xv+xai3A00lx10etrHkWGf7Le72ti
WDCUCMraEPEX1WxfZsqXrZQ6N8PaTOEWyUoHzqyqia0svnh9tV/s8Fi4EKkEASHoeI5P+SRdakuV
UVJPo4uTzOulhqxrT/OGvbGvX69EoUAXoSKcHI/zCXNtRrPMCpK3XprTBTKDKdZp5zWm/RsL/cKA
UBhzKE8YFOlAyJ8vtPBscXUGfkGb6roi4r6kOMKq2BY+PKma4fR1Cx7d7Nl5UaDK4IDQTgFVgMgX
Flx8Sps+xALU1ktEp7Uos9VQqSi0YdQ4EPnNX5I7wEEoh4aOAmKOjgJP+MJBZlOCxpFXXPc1PUnE
bTiz2Lzphj9vi4fH0Ad5AbpBICM9t2LtoL2E6lJoJW56BInWukIb7g+QMS7K7kalj6/b8adjo5xJ
AA5ADcqgU/ZiWyE06BJjW66RHGJJLn2T7nMDxWxdxCjgbzjJT+BB+XF/UETRo5Tz0u9b4GvNOAum
p7CIaG6irk306xs64uYLz4A1QPlFsB1J5UuPlxl2pmCKAYFI46xwhwYpqwcT3JZLfWXHfl85aJ4M
NNwsFdNFPukQfciSSVdLc15Sd9nPQyy81HMLemT56fXn+ykgjyaQEvwIUwBw8SIggwlUkiwFE6Re
xqgHAcX2K0C1E0zQ6vWlfnG2HIVQtwLuc0gkL6C6K6A95gS0+rIhiOusjQCTdOHdlWnTqC6CzevL
/epwEYAMtFpBI5fyhSuRrB0gXCXsjFLdlgDceHjDf342HsQeRwRJwiChfdcunqBZHfQFDpZM6ASj
81TgQ276D1U5b1UbvrGb76H2HGGOa1HBKPQKJFYvttOUPpmhDhQaB/O8Dlj5aEWVRYEhtW6L0a2G
YboZTOh1hqtHXrFw/bo9EXQjXniyAAUXNFzGMaVw/s/BwGFlSlwjrknmPy4tfkibatiSpkBbZvNH
hNPdkvprSIpfat6pVZW78ur1Z/gZjwRTHJK9DI9RS164kKOIFi0oT7poBwcpH+/9JG+yNjwrSgId
yCWJOe4/vr7oc6XrCLVCYEVoyBQGhH95yt4wPFYgPuvahDciDb4hmZwNDZTjr6/zc3zAPECoQLkT
HBoPL1MWzRRL+g5CkbqvMw6gQVfqZP5ksYtHV78RjL86TaBtjAAFU9DoeKmXo6wvyjosuF4qN2vO
6P2ChjGig8v10OaPbYI3dZh/GhD9pCpyCiLOyV/fL1gUOlwhDCL8lMJ4UPSTnyzXQ1OuWNbcY5z1
WvYhVECU31Zt5+LXV/xFvILTYKpEyAEXxIt0JlCDoV8HSTNBI9K1qs5Fje7CfnzI66R94zh/ZWFJ
YPoCeIFgEvjB83ipljylZTcK0LDXM9lTuXBtPLnGSRZNdIoomlZdTuO+kDdlhj+8vtdfeK2k8AOz
JtA9DF8ShArEmhngD7w2u685TA1U14AqbwDgLxeBhgtWCEGYvIxHkoYIFZDGdYto3DR3KbCQyvj/
xioQ9JA2FEcQiS+OLUDj0o1hAsemLmYJasqjS94Ct+M9nsOrDDkUM9DQEYKQ722fJ1Ceo8VXYQAE
TqDigHs+groOQg2/C9hpCwobRf0Ue+LXSvg3HOVnUIOlKVeIE/AVqV5sz2XAU7vKSN3NMLsRzLpe
vvadArHva730UT99e90zfmYksB4X0CKD4uk46/PcL+U80LbLOYAoEKsxAOGBJJsB3bcg2UkzrxqO
1o1o3oDuX4QDQDYUgiCQQ0UDOfn5sg6RsUgaUDznsFmhfPyIZ37apzxaArkWdoZ+j7vH1uySpdgv
afEG4P3sqrA84CpR7Mj1XsZD0pegvkJZoqf8pqMO5kPuM5O/cZS/Mi1gOEfQSIUE+TIeeF2lrKrB
i5jfjTiN5VjqOf+Kpzy2ZR6VzkAn5q0g/IX/wHrHYgcsS6Al89ywZT+KcZJO6LqSp4R0EV92oiwi
n49noDTrxYg3AvIXZETB0MIxAXMSwngDfr5kW5Zj0R5JLchgumkLEOq6Gz+qfZGUq3JU5xSghpJs
NwN3fd17j6j5PFDVsSkPwAr7lbDx50s3HU5Y0TuAUssurGmIri106v4bi6jjIByMZoBpX/gqh4m0
3h+rK2ObRJvF3mVFe/b6Gj87JFTbGHElKIawD1+sYVM1QXKGBGyo4buphokAjUYWrJKemL9MYY5r
gYvARAOS7GXDCBQLZJuj0Yax7nTFm/Yy6EVzmXYmT9+w3c80BnYEhSlMHEoFLvliXypPK4JSzzVj
5pIt9CpMVQkNm2VTJf033i/TG0H33cFfusTTFV8Q026CRtHgaq4nXharAnCv0W0tkm2a2i7qQIIG
vryUq6pPlnXAhbkL6rkDPVuMQJYHGOtjE9lWIHqfLk0yA6eW5MMQBObD2Azo4fVj/1XswAQoYgyo
HuS0l3TSpSnzsmm4Vib9Krt0PWU4002mHowyO1QUTVzADIPmaX2RiPL29eUxPcbmU2sdJTMKpECB
1MMh4by0VpgLUs3hh3kY2tJESSlkNWgLfLSHeTkTpN9mx7Kkh4qwSPrPIdBttRnmkdE9d9Kic4RS
B+0VoOiIXkBurCBhQhes/7Y0BBu1LtuQsVGjXgTqZkak93WcGe7yDlr1PVWBnuAHRgfgTEduIpao
FBfXOWuHttJz1Q/ZEqX5UPHuSzfn5TyvZDXb8LMoe1rC0EzZEPcRIT8tZ8NoC99sq6pgtvmEs7YJ
Jpi1m2bqNmXnfQd9DJKlkke1R2padFqXCyI6gM5fXa2gNLSOrA0tcvbYiG4ONZkUKpu1z+qZDPEc
1A1dtgM2S5rCZOcETf41qtOiXvuh6+f5pBwzZECrsFjZaWU7VKJDZpqRoNi7Xi1LJB2QUWisubr/
rFJS04fOjLm4pGFWQPNE5QaN4AAez8t5kfcLue9wVcIAy+AcGvWcBnS8qPNpUNAXyyxHufZZQdH9
MIbDkkYBZ7hsdNe0rfk6gOI0nXWkz/BehGkDFxqy2DnOoXQCbpFMS4O3/ZCqAESHQcBUr3Ykmfpr
0XY126RzOSd1lNmlgqHQibQY62AJaIfW+SD4cp44kCZ5VNVzMh+wSyTaEuhhlR9HwpAB5YsYUiKd
N5kMYMChqFt2i0tQkvoo7Julvm76vlDLWbUsGYKp3Rqqry+EFyos4qXH+dLqCSXtYjSDgreBtiZi
3XQfWjLZNcU84LHsWD0XunaJ6B/42CT+Qz/4um/jrlPgENpyy8qzSmS8pBpmE1K790a0ZO9Ky9xp
Jw2b10PRW5jOAc7QnvYV2HjrxtCiJlqQLEwFlnJOfWxqnywXcujnJIImXIDPB5SHctPQfGpXXQsN
nA3LE2IPTUpyuw/Dpggu0jTxTQm9rcmNdzM8SHvKl3SAuREGatDJbJdFlzC5XTQ6DBLHHonLVdFC
+9J3y7eSzXVldZX2at0DH46TslPuEXR4k3wacN+W92G1WPgIDPTVHHoopeDTY9DbJYsnb0IYgmA0
yVczeCj0xJs0787m3lFy1dMRTshV2V46mO6AkZqum2qiJZrdEi1ZSllMiPMm7ohZVk0DCmCkQhSY
WtdjkMEoSx0ybz8HrmFZP69oyVVKoY3cgfahu8BW8j5oadWk27FikhgY/5lAeRqWJlKNatv5mjdd
BtUSzLKSUeB4sHXaZJGFpDS0OmhHB3Boe9vWt01TGHPZK+vll3JofSGjQHZcbBc2e35IeI8UjCK7
Ge3bqrBDp33OZbMD1E7VySzGHsZhs5Gl6zqAGu1j7eV0nRiZtdueFZ25oEmAZ6TR0EKvOsqywg8w
IlLyjIECaedjFZ6ZCi23PoQRrG/AbWeJtJdY+FbXvEXoWzDgZgJMBBGPRSKYCqjamZ8MDE05J0Db
ZpaE2QcME+JRkOd4vMr6tisDjWoYrfmKFQx7i8jOko2XQ2mwuwWh0A0wKgc9e/MBla7j7tQlOcfJ
CTA9aR95XnQ4W9EiM8N2lDQZr4aUMH+WtzMyl5nk1byDbZeuBS9uUX+AEeiAbCD8guHclsImu9Y3
IxTaGWkq0PvzQHXDH4rVX2q1/RtdtH/VjXs2H/w/ZCD4qI6+0kS7u797+moGPn78H1PA5D2MDWIl
QbqCYhk6Ov9oogUcLgGRPY4IQ7sC+BL5s4sGU8AcJl2kFOhIGWDq8M8u2vES3JCFoD2CqArl41/q
oj0nbcdpUaZAgYE5UQKNPmAFz1l1l7aO2kzhWMDciB/vF4kvPBmuEtruIFfGavjEbJ9GFSp2khUn
AaSb6lLA1AmMB0CmxeeQZc9IMG5guvMkM/e0uvUpO5E+hLcH/JXiTaVZsGiy5LsApYdy7naAsyfQ
3d+lIfc6Kfy6oHyV409hoDZ27rY8D88zUpyEk79XCT+DsadNXW5BTj+hpL+aeA1FI4WZwu+n9pcc
91/2dp9Nrf/LT/0PdN4jD//XvrsCMa168WYRfOEP78Xy/VEmkOCd0Lj743Whf3aAj4q+AmlUKqC0
UHv+6AAz9Z4Dx5TQVwRdCMp+cOsfHWAm3jNILvAFaAXAy0dw6S90gL9PMj8htNAs+s5oAXxBVaDQ
Nn3uu0u25EHBUxTXdJ4u7ODVph76T3kIr30soljWE1WbuZ3glYdGPrZ8uqFe3maLJVq1PdHVwM7n
gPDICOVWwBBKnXGYeQr42K2Q1djKbk0bOl1QXmzhdZ4Bhn3KA4QGinEPAzhD4pa39CiwzlOWDm01
DCoCiP0AFyDTyWP1+ESPGrtwYS0ueEwzD+l5bro4G7jRc4nhpR14NUnjoXTrbFhPaDer4noM0lkP
c+VWqAzeKB+hSPzF4xzfFTu+uQblHX1RdY8G1PgUFTQGhe5rr9JsYxbIdbqeqyJKYDJ4M8Kc2ApN
MI1TNBmPaA1diqZK+Yol/AIYBIxcJuhsSZM6nrswPWnl3MVJMW0TSv02o/BFeIEl7NAQJYX50ubO
wridOoyoH7XgHsbHxEr6CQb0cL2shwZYTgNzZM0mn4HA1LWcV32/QL93GiLXuGQXJIpuRdJfUuWX
dVKDVJCP7SZkKY5x6KJwKbvV9zsHKR0iOQcfJBA4n6RxenSONIcpQbhdGC1M3hU07aCKHdZ8gkHA
hs9DlA/JhzwvAu3Sb201Xc1m3ndNl2vZkdVkxP2YNG3sDPgSwhVMGCbypJ0KpVO+aDksukhTaNzC
Z7xZulUzteCRSM7rce5I1C7jJvEm2X331HAZ/YbKw3cDqTFBBzyYq8T5CqaYrC7KlKzyJnC6G+Ym
GjHVNVEfyiBcwdttReS6oY2Tesj1ksCTBDC/ueq8+pCO+Xga/F/Crqw5Ulxd/iJFsINe2Wq1Xd7b
80KMu9sSAiRWCfj1N6FP3DvTE/fMw0y07XIZkPQt+WVm9V2+Ih4bb1yB5gxvTWf1p27GvExq734V
EFGZZu1PczGIWJnyJ6uC6+j5H67Py7QKceIGwU4gLTh52xQgt/l6PFQqQB/nQJs18lcWHIyHlQT1
zY1nZWfo5T4los0V/A372jflrWczVHlR7gRL9WTwZnFfLfP9uoCopVYvnhZcghOIL2CxqVXp1PT+
mdceT52oG7NiuyfWLmfhmjGJek5eGi940fb6whxfxNtqtVrrY4WVTgPdDOgkx/k2MInwQE6kXPhV
sSmpNTG5HmYwuETXJBBDdZl1AzUU0SCgCCeuSgyGxXark74VTlyPax0DxsVEs0G+s9zgDTIyNw7m
kmGPih9FC258FS5t0pEuxTbRCcSHY/az6WsvGVxh4qnE/GoIhU4LC7gMsIewRC0KQmkXzytQvDBc
ntiyhGfbn5JOCozhCiv2jd+fDLgbh5G02+CmAhTv0BhY7oCpUeHkoCac9psdBx2m5SzycKHz2Y90
dPV+0O3KSpIQPaA+n9ohHbArIO6q0iHUqTtEFyH506/o12Hn1NbanRBoPAA8ZF5U5hOB7zbrwR47
FU9ReNrvL+DjQxuEYeLP45D6Ad4ZUUUnZACXzhiOv6Yi5yDHMJkNh2RuLk9jV+jTpEDQQ3ubFy7T
CevFlK1bUBg9gvrWQwewhWUSEevUdmO8NLI4G96fhR9i1aDBaFDl5gUz9rVYndxE1XJpRYelQZAm
jTrK0GN3QQ8h4BIuOYUgOLX7yo2tudvKYvoCGgfqIFsceIFFZGpp84mmE5/m+7a8EMdiGTPdlIQD
lAFNO+JXtzMsiy5FV7Rs41EkFR8HrmfDmHExvttoeeJ1qcrYW1xfxlY7rHkd4NALG/zhyWvz1qav
bShPgFYRMwR9bJW/pqEsqnxo6ceeBqYaEaIp6WM/0ij326mOgeQ3pzEoD6Tph2PQQ0BhKMHb+TdH
jVVmR30MIIEevN500H42UzJIepYDrox4YKgQArnhdv0VJm8x5W6NwRil56jBBi3nRSYzC67WGj5Q
Md48X35FhdGJte3fqfMO0EdaqRXMPHMxDN5u3WxRouwKeYyEf7Atpk6qmH/tLuP26NWm2/Cpi1sk
+s+ywamNTPk+V+Nx37WTs+Awb/uSQUASk8Yd4sCZvdwQ+wiI077uSd1ry2+uJ9aD0/mfE/QZv9qX
/1dPBHz0t5yHaQUKa3DKQDDbREu/1cQmHDszT52Vitl6c1rIWR3aLyh4txS1XZ9PBn2lBT17U5SW
7ho9WPbH6ocgZkIkm3byK1D2YX9pR6wAVPDyue6hD9VV2CTa+H7mtAaRiYkVvDXnbgnnNWmpnUUz
V0nTdiRnqp1j0YNo66GpzcH8xCPhHAGu9s+Vh1WULNTJ/rb+dkC7cVzzPXYHxmqPStco1ZGTQjXj
HMo2zGoLAdVHLA4mzAXrBkJpa2OBu5pkuGXraDntS1GWdi7ZXKVuUX+WJatT0GRZUll0AOBRBrHT
9c8Yug9LXOpixa4Kn2iLjNvN/s/SrsuMO0v7629blpfKmcoEjxvXCjUNdgM79B4kqGOHbB5s+X0G
b6HS1Qf3K3romyFZapQUtWxLpE8kdSHA2+Ys69rm3SnGI/GHIRXt1MY+sLm/nLqhRY3R1vdqpcN5
qJovLbIQ2X3t3/Sf0kAPrhDXVO90ObPHt8iMdVKtAY33x7YMV7qEJC23GpD5QDVA/gvStu9EzJFH
E5sgaM9iMZDOuSZuCv1sreQPvjRu1snw574MYsJvtzhqiCIsnqNWX6IKBxeVMg5ZqA/WCEhl/4Oi
qFhWVCobtgRXe+RJSv1Z6IilmG+s+b58giGOr8hZhLrFOeB9e6n76ugbO12sOogl1d/3gBJKfHdw
3hVzJzCxG+vibxVR5IoTW9fvEG5liiKMzApj6AWT1djvpiARhrageuP4jlaPTTU3r2Xn9KlTO/1J
WI2fQjv6fV+/yBGfAf5bfBwEOp0ju+LZ/jp7i7FO7yHPgUiISpUeWOe0p9XVr02IxL9HokGBbLXM
9FxN1dleu+9lwF7KiGZ7WaNHZ6u68UYQx0KGPeV1hUK3bsmSWwN/c+aIx5MJEFi1xLZ2R3C+AWLa
Qr0EYjzve7mrcyPkPdULii2D6MdnRNXaxRLux7cUyEf7wRwDuA44E/jZCGp0rxF74JbQ2GPLSvx1
yvykdItrKKIf+5YYVXRCUfqf3xfOGh0+1ZbuvQZRdK/PWhs/nUq0zVtG3dOImv4cwEvI+q1w3Pcq
0Npsjabb/71mzxnCVUPKqn5AdYgD/6ueLAuVIfFUcXCqtp+3pF7z1hWPTe26yTROXloW9a2UKFvH
gfqpmeQU90xjq9hbhufrAqJHcdmXfr/x/V916yKzAjqNg5Le7cFor5P3FL7/6f3O9pf1Brmg0kVi
ICsFUxRJG4BC+Viisw8XqzgDEXxap2pIGqgAA6snmXBRM0+tGrP95ftbhxWFAq7eFIHItat/UBVm
ssEIyrsoQHphzQ9oD18mt8O3y+o5gFTlBKYsnhoAN7wyKpP9S6DJyFeuY9JiNvoQeof9qjmB7NH3
1owxlrUdtiCtIYCrhuizsMX7AhuMzKhXNi7Q9G9nOrBJtjAjDxN30dEQoHYZqz9lTXJJpiBbJCqz
sgdE4XQ0R7fp45SXhyXAvEQ16mQ8ppOl7AkgTORyqpmXozWMAzeASKdVh321lQUo0NQEAkh6qH0Z
3FXssue7OYxSWFNMEOUjZADkvU4iunVb6HCp/rMaq6ca5F9avAcFVnbvb+qpenXX5aWU2LXN2A7v
e8nO2FJg7ywHVfoyX2mI6rq91i04vUv7UClEFAH9ynYS93IosodNwYBDb/fDaWTsqwzclGNqeZ1G
jKA8bt6C8lV0bYGIIGgGonO+P+Vu6/uMu0Jdyroum+s14VDwaIQTbQ8z6tzVjsfIyvU0RMm89UF7
3VZotBhi7d4liaJDqEYBHUSQVVvR4zf2iIFL6aAHwc2T9tASTOj2RWprI46rvcb7EV1K5cYTFTSx
uUIcwg1s1f28fTvo0DgGaq/k2IDEKkukCW9LjYPnQ7zUzbfW4iwtPe+u33qcOQyjw+Cst2YgBfhH
wb3ssdPaCeUZkFTnSZryzvPW27Clqt5lNSwYyHE/GXviMhozzcnPeIHEtlWQ84paHMMEeog6bsVD
ulBU4uFWBDs4tXkR2HfrOuHtmZlSVjcJiO2gQXWoMDsQQaxlwBwMFTyi9pr/CYiwTwe+dXBV87k6
C2ZmdJjvbbqSuECCS+B/Epz6bjoEU/PchFF5FH1p0jDoeLwQLDtQOZaoAAVoaw3Ojft3OL8djgaq
X90E+jQE/DSh/sSRIdjNCFJt0IgTkU0Y7920oO6Y1WiodmxELdo6Yrid7S8NBxpi4tM8QS5qn03F
UqsL3622W8/77qq75UEJk1nd++IW5rhMpEQJPx8b30bbuxxdAcC91xQWKvbXHp6IR+1YGowW0P3b
aN33xpFaPUxfBtNnLlq5eKZA7RurRGFfjY/A7tUvcGBbA/JiKonGzT0N3hqhFMd8o97SqXbDDsDP
H9xGRrGFb05o1SFUHlF1cEtAuA1pyLQlwcHzMJeLBnEZEPMx97Kvdjhf7KZGRq9aO8Fw48nyxFMF
Z5n9QajANznGEa977iMh9+NG5VWkb3LrE5YaD7jwJv5sOhS5+5OUhZPJoOd5UyC+A6TFxJpZfs74
/K11MGycumNl+fPemGGrDwe7nSE97lcPywfXlBrrUjaAhryonzLZYA+GA3aDg6Jvb+ZcPWZ7ybx9
xQQqrYnBaIYzd6/C0KS9lFsFCuOcNeU8bJO9kGgwuE0xfBMwPaEvuv2jmlmU7SXCfgj3f3FuYWBC
MY3Yb8YYBFTH1EdFV4TaoD9hAoXiQ7h1qjpgFTAumXIJcVjaCusWql5f0DDJ6GXPgmGI4FiG7isb
nsvgrkZ/ctgBGoWpWSLL7p5XkIHLPkQFHi2vaA3QL1eYF+1/Zs+fO+ayt7UQQ1n1+qEhbU0aVjrp
qLrDMBfwN9mr90qjTSv0EI/O82CW+y7qP7toSrBDoQgkJmOdqZIKBAZXr8dyCMZcLPZx5jNKe9Of
PNAJs6Ysv8qhSua5NvvZdyB4T1xR3rEVsXnfFdP2DMwUfJmKwmdjO1x7KPElBH0unF9WZPNZlJAv
ivnWeT8WPrvpfg8dd//EJC4fIOqL92hVVMA69thjb6WZQoHHt6DefgfbcAAehmLP3SsRZOLJs8p4
TxJ70O+t+tJqigg8ISbusYv4OBKFAjIfjc2l2iokE64fUckNUqE3Zq1CA9R1LAsn77ys0cuwVRVy
A7X+AjjffgG2fzVw2IkPf8Vx0W2hswbFGdTMIAIL7++Qp8ZwWAQ9aOh7DbVv5G6OnllUTBCZe+98
qdtkcazisDZFk0W2QN+J4gCKyhNVrEktj38QbyjOwvJBRnDegw17aAavAU9JHiHte+hD9MP//bp3
Bv/frztwkJaB2HoujCd+N7fgknoQctosGybv0mIsm0l4TPFAptvC54Su56qy6oS5l72eB93vscK0
OBlGiP1BhF8PUVXTgwEUEPuWOAyE3EEejHDvm+aITigeoinmApJ/Q3SX7h2yO9aHyllhJ1Tazzi6
OqX0B/S6/LDw6WMvi1c+/AuJzsGY6u+wNIizlrdJhXzHAQ38N1iaolfxey6LdIc8+Na87+DpjneR
1tDDzAl62O160SP8am39oC/Awie3vd6prBF8/A03k0PrZk2Eqpb1/Ymgjuz1DIBmC2GWPZ5QPSZ6
jOqUyeASbHjEv6zcdrW/rRw23UZIBNXEA7f07zsukKh617Us0krC+8T/mrwRXluYs0LNzhJm2M3u
J1wLtFCxUro87YGjtaLTFAxhqpb6obTMa0P0f07ZfrZrQs0xgK3KWDsfS83TyGoWlHusy10eJmIY
feB2qjqCkILcigp1XFyVQqq+P9TJgqwVwIrm3//ldv8xUwBVDwYFLiYLoDX4v7uFmMhUQvtdmRkP
ZmU28D3SPLgQZg99M13UBgn1ZZspUdw3i5hRHqO+cGzN0z0d7gXclkP2pWgiMAnCELYY5bgVLCLe
KHNxt+DLrTAAk8qOvSOWuD9FNYX7BaVuvAcYjIyWJNDDs1OC2h45X//9PkEf/31d7W3eBD0GZB8B
KHzbLv7L8MSVHq0dycMUDGj7Kr2D3URlqrZ9NargP+gNvATgD1MXV57WzGyDTJSREpScgwor9Ik1
h+A2Awit0OQrz8IkBv1utAx4AeD1dSrvgnJ4084IAtlw3yHtXzfMvSdelS28ve6Fa1SNME2KgGxT
G/tqKIFfqtd9n0j+XFUws9jSHyr3MQZcC0gNaXsKdX+y5ZgUIuphgYaHGxI4fzUwWrA7GzDlBu+G
24kgcPWy57mI9yQjXSRMyjJVdW1mV+EJygWeeM47fCns614EzxAQgsczp6As3M22eW6a4ZWW0eue
DlyJqhSeIv/pUfcMMKPYTH0jEojqrZh4bhJMvLwLHX4M2+Y0uRrOQTU5OIhnaQ+zlJ2Jg32yPQ3P
kG+sjEAH2yCc//3RxUbHl+/9NAVFqShDO/nVkU7MjcOSnPblKDsPRXAPHxhxsLajiOQK5x3fHZ/+
Zc/8IxRgy4QbsotBOJSk0cbs/cuWseni1kPN4B5nASfb86tTl8/hGO+owb536kj/oa3lOwGJDbtd
XAzuB3EZZX1ZoNTrdX36l8v659wNxmCQZzhg8oAF8PtcXopoNnOog7QDmJVQTiDz8V488BXjXztl
Ky0wSIQeP5jyoeMmnR1nyv/lMjaiwd8jpe1akGpA5YIZL7iqv83/KI/Wvl7RfkJej+F8deeIkaSW
4d9U2cfNVqjtWBZrMGIqBtDa5ORv6BAiHVKbhk9IYnwbPnYA0bbh2v7qdQZ5zIneCBgrR4//IKSD
VMKv/misFWoe7A/7tajCbDBJ55iPYisPyYKyqmcFELv2KZicV6RNFLR3LEBJM8LBLltAAYSk8X6M
AFHYgl00nEHumT6WYlzuGRq5suzlZQSwWi7WUU+AEGZi/Hj1S/9sFwukjhawcknDVIQEv4G6aj+x
e98pOqRgg83c2QA2Shd4LjWfSzgGOehBb3PjvkbsQ/qE/cJ5wEwFxU6Kp5lIdjQ9eP7bhaGxeoMD
JoBL5X7MqPt+ZckQhpYDWgWzzZRtMidy9oCR7IidPVqoK5w6rsvlqTPoCRCAX0SFp7InpmmzDsTY
xMNJDQFWo/hZ3AqErs7KYSXzE7Oia1mJXAJxMZhqHfANTOdsUeQ7sCcKTLowZfuFbkMX6h/CqzMD
RdhjQ1uyF58PH7X0Hvcc/euItvpzUfafW2mIRvknYce959tndzvoTPmZshlRdkanQorQh/fRr6Z9
P1WMH1l7VRbO1H7stvQ6dD3i2wYK7wnD2mKeUZe2WFimMWKaJpTD+18TwVV4vUxEfxxRF4+mvN8P
5I6/7pc9BCYTvV9gHAboaOi8+/36ppB9+ouH2gqRagOJh4jKfykN/1nSQhsI5ThYEz5M9nB+/h5V
Ik7ZqhvlpGzDVPxAfFurP2zSv4tt27jbCu1Lu6eKPUK2FIjEvtn2q2Qr/+nM/lWNQ/QWucnfJ02a
GvBHI/H+34/7PxgVrr0Z3yF/wq/NcwPnNwp3IcPSIka7cAgJMSfeUpIz+KgOgvZCe3acwwmj/x1b
86enZdzKoy25OtuU2xm9J2dq14yHxct+YtpVX6Bt6/NfDR2a07CRQO23KLGNyUDafGg9+VrA2GqH
iYEO/1ut95sfHlhVkGQgsgeQZYQQRvm/1XojJXIK/Cb8BaBXNYaru21GKdfcN5BIVF5P0h0UGKR/
MDPGdCMIzlWxeaBtaBVZnNcBo7L0vz/tXb70tyoUUdWicFwAlwtSAPc3/kpYK6l5ZYKUFerVA6q3
gouZ02jH59scFSoIvZg7CI0yc2cKCAEYqNqmNViZ1SDQStXYCTbjqQGafai/tsn3niD25m/HUNtw
eDRcuNmycWJ2vHvv2W3fwhCvUhgcR/a/uEihJfhH0YmCEzQWYABbmQ0p/t+PAIPsZmKY9mC6UQd3
hegBMCpzaleYAFB7+XIMRvIhADGLpg73xAEa18dggLNQVZ1ZL5tnM78GoXqNRkovappHeOv2R0ur
CSROy7vs/2MGJMrFpBirD7kS/I9G2cWD3aV22y/XDh5yVnuda+mfrfPIpvA+DIiMu4B+J7XOJxjL
PtUa0Lk9H2hQgdZ6twARy/GoRCIXnDK7gfUsWHJ50bhPGtkW11xASjFTP9Ga9IlH2HoaQO6AjHLK
mAsbG7BNsKui/kX5d5gGALudkefmIkzrxbZfrAoeRCOeO+nX4xiaB6jU0Z9bI4WtisoKXhRXNeEC
KAF13urID9vXj14g2aHoyktv4SSqUIRpoVOQx31YLcEObSHVXak7loI5Co0h8ZcEXAor7aYcKGHq
VSmpSIpi/AzCxKGyyLkn9bGHZkmbtyZaDiN6t5I+lV5/LuFltIQF8hCY6QMsPVHG22mB4V+FOXLJ
5A+XzXnkgfqP4OvNU9pQNLqctyZ2mEmE9QWz4BfBogc+ZaHB1nS1lyOhMOHBRDgEbKr4SYzYgWVS
Y+oJofb4KElIYEo0wz+ZoaEY4ftLrnJxH4ayPpYdPcCHqHfAuuniVQh4MC/nhnwfm1PXSEArA+yf
uwDmusg5ZeR/A/Sf81C+Y2xDebrAiLGNA1CdYqtsnofGSYRtg9fwPo8ji0EOzmzmZC248FyFcDB1
vibfvbdmzAeH9sbnOesiEKf7Iy41tuw7eDh1KOtl8KMT+s61MFZdk9xuAKVWXny3iDvafjPojZJy
cu8LYqUum9JwzrfnWLM3PTapCRQ0DGOygi1tbP0VmhZo9zUMPejFYLzTNTG4NUcP8ioQksvT6jG0
JDaepv7EX+wVxfaVr1V/aC5E0cyC1wCK9qi/HzFPiBb3fhnxGCedA1+MaUWOeMQ8CzHVLaIByFp5
soPlfh2B5tl1k9G5RIkW0jvWNVe7nC6AzYDiBxdQttMKb64679Pv6hQqoj/riWeF+qGHJam96rQo
HeuK3lZ4ms3MAcDrm+fZg31z1XoY3ehT6/B0CIq7sG9g+TM/BM54rKn/VgBlssr6gsv6WKrpycfd
1kWdqOpWiyWRnf+2+Pwb6OUAyqKjMlC3ro5zAF36IucedWjLihjE8aQqPDArZF4N3nGGu8LqjPcd
kBW4Pp95Y3I7sBwg/c7BUktqfHm0muJbXXTgHxXmDEQ6czh4dn6F2rLT/KgKO5lAiqdO97SoHCPI
q1/P+VDTR+ZYpya6EbI8GFMk7fANM+rE89VTpdxkdqoPyyNX0bKLxMgd1uJBSNHI8XuHDLd2bR8K
Ij+g2ILcpk70DLzOa+R5DtShkPIBwo5jpYa7kWgMtB7LoriXUBG0kX3oulyV8BiL3Ieyrh5Xxd/n
oLhROWUl7KMD6Gy2EYIXXRBIIIu3UBgXeVV2IDbyE6dIJqT3MjbeFgfOUI+0L/+oWvuTlvDe9KwR
3uf0MtMr4UDRnSB11LOy89oVma3fXf7T5q8XKRX8zYfMgbF5V3up9VxGwaNk6YOj/8SlzwU7ti5o
iq+T91rIJa7DLwXfQgmiWM2OK+ws20lhzAFbA3Dm2iughXStoQK/G8sB5u/PlgtPzPtieXL671Z7
s/oZg9B7RnDkx+UEvChvOSa1vgOpfP1YhSIRaoufLDFg6VEQq1CqFJPK6CpSZ+yfJzCn5FQ9dHMY
M4uChnEYR3kp6MXpz4MNS7Qadp2YzS9tCWCgiqOWJfbYPszDuceBbgmc/ew+9kDVqPTnyPyncHOy
8Vie8pnGU3GJNn/Q0M3MGB55C5KB97i63+ErfJx1/+QH83EInWTBxRmvvRCvPrMN2gMzgNj6GhF1
kOyrows4hNe1o6mt7bjpx5SWfR6FH17f5hHDgNGZMth6YH5dZVN0P7hlqv0BuiudrE54qCWmM2GT
9YMEW+fGizuwh46d3VWxU13FcrBsVPpRe5u8Bs50Vj7ABa5bP3XrXGfZn1xQ1dzAQ8WBZ9BX53k+
dL6bKU7axIR1lFJgB2AlIot7BwG1TI5W7tSr+tABJSf2mopoiCc+onsYQph+gC3lk1MorSfHfxeA
fgiAWaNPVsnSovhS3YVukaRACoWINYx+zM6YOGfbQfcHB/UC+pgZTv3jCEzUD75PbgDvT3VB8xxb
/ZvNYSqE26+rB9uAywimR7Ae+PI+lvAnrDK3IElZWqdw/vKBrnFnzfwVCIsdvZcUxahfZPh0iZcJ
lwh9G4tHOPdASrVxRZ48QP4Es78Z5ChwXbLFlq/MWp57C9wOSgBnQu/r6/VsyJxd9YgzBrJXnXhW
fySd4GBfgKpuWQ+qmnK36g52X8IaSGJkMxwacpxs/TGuhRM7YVdDWmUuhVXD/dH5HoBoabntEb6O
SM51usLoCk1j0tBLoXCO3FCcJ+/W8ur7PFRQPqkRw0QZvlVhwWM621Y8g3infkBspmMmZeo5uJ8p
fDdUvYbVdLZnGC9CfreWIBKOIAPZtrg5b41oYE34tI5z6hTuvS5iL23L/tmz2a23TAWWmfdD2QLt
fLGgjMdmXofqqq3wCC3T02TuJttNuPuqgx+tlheHwDMQNaoTVvhcho3Oh7omAG2jPQ/yfZIMOwGM
O+kgc+YDgLalUn+62s6LJfjooyAVTQWP8Igcnap6ZPpBr+ISAU51muoIsPzGPQ/4cp0rDLEal95s
/Gr0EYZ+BmlgTK0p4RfM8+9KtzoEePTQot+YBZY3yKvdql6raLzC9RuiOON/dmP02RXTGZ8sUF6C
QZ81W0CN5dHFqVHpoGpaQa/zs6Vn9hPgf9A5a+tjBYMehBSUbVpOEz6y4mgjBxla+agfyyXpHQux
RdifYw0DcEzOE+HJHnUAd0FZSJs+sP4ELwHj4ak4z7QuzizEv8QC0bwcZX81Y6QRO4y8tAG6as6b
5VRJGA2rhXVHhxTkGQqnFYK9aT63Hcwsg6CZDm4dten+06Am5iEal7NuFjYkcA0FlbCWyEX41cKn
BVxNZ1B4ti+5UtaldReYFe0vFsvPoFQ61Rg4wip0rV6CTb0MbLM+0445mG/YLsTfgboORYRPFAgu
/cLk2yJpfcbhBaRomubNMtMIWUg7pwbOq6fCH0kyaz/I+3b0s/0lvT1MGR/hmri/wQwsFwFiDY9m
Xpu3UCCgDcSyz/tP3Q1wVgbt9f5TKsAbI02CvtUJKkzri3eqnKwyHdBor1CYbQ4JMEpzFC4qiuID
MsbPwcLVSwfW09Zbq+DTOTzXQQOrztXBcSCpXEAcmMLl2GKOxwDnLBoFvy4z29TfxdW2u0cuQFgT
QXsIdF0jZencDP5Z2WMuoz71tPschasbQ4uASS34yN8EZt5gLZTvZvgB6PhszfKZR0WH2Rwi6Ww2
Hs/XIkyYYtwCnTJZDx5Zf0bItNt/Njw4qxasUhPpvLMqiBvgrhsvWWkvxx7TZkyIe1xsfeTGMXnd
O5kvGzgSTA3UBPbDECxpbea8VBaI1Jy9UneA2HDIZB8dy7B46gZHwbtgPWv1UEyzORAMauRmqi4Y
w4dOTOfFaf7gVl5Ma5Bvs3E+DHBxhFt1pBJ4H6PUc0CSbcER4SsH58Z+pJGBK4G8g/UEFfysHYLh
MZy6Qx6C89SDcegNZSrNCL/uaL1fKvGBmHOmRj66TdCiwaV8ow1heIwYJUEHXXswpJwMAl6UiYrf
fLD1LKNBSRyAgrfBHfjnIAyArDKZCCgpvGzPFn8P+giZH2xizPHn75MFur1b0escPTiBuoSkuyk6
Yluo9TBabuoN4F/0zpDObdgf6nXOIan0U5TwI6TmI7xC836JfkqUB7QT6DlP+LSUJ9FEd5bXJKTy
3ypwPTsDYpEyuXGCa++7KSTVie3zOLTGZ6+78fBHizdlrfcTs6J4hj9pWYZHNLyvUja5I/wib+CS
NW/O7KaGzTIpj7D4SEboWZNqaWZcyfrmc4C0VvfT6WEn3oeiiCVqO9PrGHapDT5TBQea+WArCQ6y
MRKaN1X3+AglMLmLpsmU235TSIQZmEA3eIOAZZMVUZ0BXoZIPEBlU2haxXOPxmR4WvFhLy4BIWbu
+GvoKwD8w9kTm1BMCPvQvrk18c5Mw4RZqvtygsVtyfHRNA69IxBqxh1YDHeYVd2m7tENVgGrVX+J
R3BPr2gydkZ24MDOArVx2rVOcLFJWyZrQ6LDaMPuFl4+OWkbfgodTA+hml6OmK446CRTMGee1EgU
zLjGcEQoMofI4d25Usvdzp5ZtzEFCdZ3GM7B1D4iGi67rocP5onMHTPFeXEF+g/dF2lYOdY9CDlB
wteh+OjAcjg1NmEX+EYnPiqq8lBvKG/j+t2dmZo+7iN8slEMsqdJGtKSs4vJL0TwHXrIpXiG363E
Z8e03bFr+suydMUFxigXGxMU9GwQLgBucg9jZ7kXZ4qQt+FzngNc00cO/XmM6Y066sjzY6PCdyia
xY1qgL7MGm+RS39W3P4f7s5jOXJlu9qvotAcN+DNQIO/UCiUozfN5gTRbJLw3iSAp/8/JE+EQorQ
QFMN7onb53RXs2Ayc+/1rbUvo2HOEGWcz6c0Na5KybaY5uaD0DgHjZMxHSU2NRWTEXZVfJHXdNQP
WdUSqGF0wUgEGD39dQHOIi5Fpcu8a4ZVD1jHHmo3mBuv9n+QOdnHdPvxqEzu6lM21BCTyp+qdx8I
wv7UoC1hyuEu1lj9WuPqibOJtZeXsgENCxY6LTUqgA3Ybyy1zpomXiQMKxuh0nrieHs1VXDgDBwu
TQfeffvdbm7fFkVEZoZNgWjQS/j5EzUvQ2vPRrDF/SA9F+U+y73fYjI5pqw9fn7wm2m0+uBvKXnK
HIf+WpfTj7KmMjLAj5MFUm9ao3NalLyG+XSZPONYGFAtag2EqbZeUPf8TS5soCRKezIBAuwcwxXG
gjgAeiKJd+zS9rV0lBOW+z5olU5gQ3BfpKQqG9Rl0rPS6m62l5CQR4dpx2kn9CqUfyvRj6zVGCe2
7+sM0Zde5cxJ0swftEo6K2xl/nIyQV3YF6T68HHyL5f2Gmk0+c9Gofzmden4boJVRWpb8pP1VVVQ
IqdA/lyZXinPajzfWIPFg4fYUbgesgvllbzA6ORMWGrBfpGLwlTvHtif0MQQFbDKyN+SaKClqwtj
426QmbKJw2CtLQvc7DsbKInHnt1Q25semlGREdff2MWvIVIBscv+Ydp6/NKjURvqUSRJd0jFyRrj
NJznv8OmEGhoDj9sqrpbtiUs16yT7GxummqjIT3r8PW5mZsBGOADJn/Oz5usEOvxb73sQ2mdceDk
EUhVmnWp33kVL+Gcnxlv0BH23jMGw1Hvo9KVII7SLcUenXNmmVIy4kS3Q63DAUX0b5Km60ftde3X
S+a15Y+7JN8EmhTIe6fb/S8J2a7ro21n680m0cqvKHu1etd4/B41lOuTVALiuX2iE2FLvlGUEB4Z
q7+8YrHhdaFI20DiQ5Kfkt32GPLSmJaCRg58kCSupVqzeN1+6XqKGE8NJOQtCSMFdBAokvagg43J
VzTKtMZTiC6yXhWFFr3kmOTllkRj5KzHuFxPtkIiXknSFASHd5CCtDKyBs6gLnvbStCkGCW16yeF
2m8sr0zAmHfaJi9LsUNqYD9UsLJ+21Fa0fBSniev/2Exqy5TKBdpe1cc7wAtssbU90rr8d625mnb
ovaNipYfxyj7EVTpxDJCIUYKTEJgqbOhP6LeZCKy2ve1W4lDaQgyHDAGSdtntLHZVZWcJpX9kwlZ
nCC2Tx0s48VKGQYg7wmd6MkfkZwk4kBN7BOPsNzRzu8kFycV7ZliqbUoYZMGkYREVhIF6tGXz0PS
MA+BrmuSTBotHCX8UfZsnZCNuN1Pv/q0b/ZSS5Tyl63WLARlKBQ42TLs3BiTdFfqPDA8tx01Rijv
wzziherSZ7k42N52rBvpU3cKT51aHZek++wHamIzpaen93eSLu4mlP1NYGvm8rKu9XAoCFhNBHMW
CnhiXze8o7w9BT06kGOoop9N2ND7HZuZ9/P6Ww1n9tnpD0ZM+9TDcxTnMVEJWix2Vt88dA1rkd7H
+uPaEalSsEz/sC1S08pnHB3JUYpB3tx/jmtp+ZsKV3uYr0br2U2Zo9aXHIU3Z2HuTIT25zOo8QL6
tWGzkah7LHh8JkIJqjtcyQYQVwv0nlrm08FkQdlQtp9Fc/MRKOzE7lB3QbZltAst7TFzIBsOLLZy
kTe7rt0VvdOH8oHvWvb9NbmTnx6lGFisKWc4YGYjME90kPVs+oxr87eIbcUvcu9GiilZtjxiSS+5
DPWHZqy3Tdn8JqkmIDTlrU5g01J9m3WoZZcoN56MickAqtnGuz5u9oraNKcWy+EPvtgyyIju7EG+
3/IFY+aDftI5cspniIEUE7MMl5upyMZDx9lvjPUbpzJQG3TznWi1nJZziTjQbPMzJN0+gCr78JM7
uUpKoFAuE/Ixz0gsUyNMOyT73ErPYAJvsR+dRvWHwlnZbh1mJLQ3UYm5azASDnHbpmTPd6Y9BdKi
MRU2oDVg1c4gFPHgtk3jyyUvr0oTT6ENVM8jDP2zHtsuQSI3kwOCQb5fpvYqwdKNQwhREX8320E+
d/HEbAj3PGnfwnlpp44WQ2f9NZXB4UkY3zs3PVS2rR9M3uidiT+XrjKyYuLmHfn7duWbHhmaVmLj
3zTiA1Yf2o51Qcstn63Q1Qqkk+2LyNdfvoSqgmUh1++kMU5ZQsTsoxfX9Q9eW07mumtiS0W9WPfD
5trJUh7xzuSxnDeDQWT8YYxi2A15+oNZGlqa72MmfmyeP3ViwojL68b1/JACnRSB5XIhlzx5X3QY
08Do2rO8/2UefyrkSf0cfqVrzrBxSOu/K1soJ3lqHAYsijosOliecyu/iJRlt82QjKBTA2oCgZF+
2bYFFZWkO3WNXsbN/9rS+p7HuL7p+3YnLZtZlAA4V7TwwKvl8i83JBJDj03sneVLkugWnAQUN1cb
n5yrRTuvQrOpNxFbavS5jTtAeUBReUzr9NeoqNHBBCmWRwSGUrF7kR9BiO0PcvOzSBlgI4KUwN2k
8LI7dcMDX3KoiXG27+RVkg+npJiYFRvvVLoy57E7yiOl9FuLKn5LrfFbbjNy1ckG70GF3PjZfQC0
BhSsfN2mLWCS3QyQrvY3I7KTGAGilz37kK3UuRtfwxy1t4pVVO5q8g5KlIGAyA/y/vqd3HvV2WKR
t285pT/+52Y8RO5+6dMpzDq6rU4njhIdNjaUzM7fcUj4ToXNbx09WvGbU2zz1VipeV0omajyMab2
JIkezNq82dZIp4+x93UzHFbGn932BAWugbCg7JzTfojs4vcE8h+WvMettlRHea0YU7LgsY1O8kWf
6KGxbmLPxjNQ7YrERBavcsC9DfaQ9DfhWt1ujsfoH5tUPY2+WMYXCZpI92hR032zO+tOS6zonG+m
PpGOXqhmuBfiJSUmSzhH7JF711AuItMfF3yFcmmzNjeG9DbI3aWwiOnS7/LNLybRN7fhRuPi/nSy
LAlUkuilgp2U2k4khT9z1Q9yd167kU4xw9ZSPGWDw1pjksOFRYV9n0CCnvO/cpJvGC7cJtD/jg34
Uhylr4aSnbQpo7tWMHuvMszKl0+GZOSk4SAxPNap7QLbDG69qo64z/okkB6rjbtZJ047aZ899nny
Ytb7ec1p0WwQoTFn+APLKFRASP10ie7azd+/YfTyuOBCQKxECsy9F6RT8cI3jc5EvJwsa37u12zg
OMCPaUf9r4WqW2f2KdM9o+dSV3Aex6Gpt0yz7TCoK/VfYzCGB0dEGx/PKknUWRtWLlksJDF6Gnym
0NOBh+BTohaS0ZQXxJmiK80a+kz52ypGcSQID0/ZVmrgw76mZsbjN/CYSseAfNCkyVQSKJ6O86B0
4nUXz0X0O15hYbs1JGgDbasbv6TdYEw2905EJoGhVknYGuq97dA9zZiEykAF+7rkzk0b8azWqh72
TX3NFzUNssze9xshtX1lY2jghKfhx5IwDIDyces8b4E2oRMNvrzepje+Tr19lHva9pJIbFGekqr4
2Vxr1jCtU7BWvssnQx4N5EWQB+1hq9rkm0bw3aMb2cTZbh+ybQl09ehM/0Mm6VbybTf1m/wv0UIX
filyhI1WO7JDRT9emG7rdK7uthOolC3dvCdk8tw6w5OqJWFGOqMkmEibhS/pxm+l5hi6WBsCGo2h
EAXzhqOsPyAE8Apj997Yup8VbPOHuaN5qMdivSiqfm3HpTpIWnPqkMX17WKRgvVzflAIBaVzMJC9
mC33sg7wcuY/ClK7d/INlGt45pRp0A4/x74+HW+UPuoJnsAQQq7JlQLvamflbbRFZEjUxNSz18hC
kmJsLu6+UU0BELHnCc1+AKF6q/PhSh/gh1lDbnxrIyuMLIsSkulZcnUYxu5D3jm9FI/FrB0NrXV4
TzmLSSR0g7+9tTaJrTC+5LlKLjvyHJENtre3q+G27hEemLcoOTfJ5q5Lj5mXLD1pZ5GxIBZeJFij
6gcmk/75gQk75LO3F1nXygdebmBVHd+7cRNElvqaMnHMX1/lUy9WVNQ5nnV/LsyfBUGA20ZDFby0
s0JA3fb85A3lLh3YMDfKMCJRdy8ycJq0V3+JyP2WuwZAvLJjrpHhu0oZyMpdekMjtbyPvOp9rbCN
pWTY3SODxGCEWwchVcuYSWiMvLKHRx75Zlco393mRFMpHuV9XHKb5AscEdNy4aTC7EFpoZ8cTtQ4
feW1S8VhrMcHJhtH53FUMEtUtLC0KpAPxrY0NVoXnfUcqCBZ3tZ4YS3B4XIcjeSh2uoinVxHpgbl
F/lVheI+G0X2aid94qsN6pn8u2rGCp1Hy1b9bnOszD0fI+/0NKjfneJROtOzlku//NetF3NyzZyd
XeNl5mdTFCXbK5P5pmQXRajtWa6Y1lxgvUrDbFX1Q2TScBxrcAnpojJZOLelQt6s7f9kWy0wb5kY
TemnAs2rM+OnciaKUf6dqk7uBVrHj2lI7nYjc7zpQ+TfNCRvoHmqk2prZ3nh5FFyGfHPRmqD+KGb
/qZWyW8bKwo9ceIpCGVg7Y1mo/JBT65qaWpXRseSHWJx/WO2bAtmwmW9jOqZ9P7paaJ8ootbZcFg
TcrBnJrneGraC3mKj+6qMkZcHj2oKKlbxn5Xp1KI4agp13H50MufL7OamGMiBYqbm/Sikv4taoLS
W2iGV4xVyQbzK17z320RaY+pCGOmX/5UUZZdPzDj+ly4Nmj5lktAXh7eRhfbRd6ZPRtrQZYdBwcb
cApZPjL8ljmWgbOWwyEhWDgZfq9DAdVgrw0q97BXycBT5hhhw20epQuSUkFcrILmqrxZhL4DafXM
wtuWWEmdjhk16eS5d7np3Mj9Ft8EZb+M08CMJszC71bjuTXTl6TXvxPVushlXNbMzpICzaegBXL5
qB29DJxkvRQZq3fu8i0wBMWoicp9Z9HnIZDywTK5IUWlogc07JO2yTkXqHhu0djZeU0/ArlmSip7
jBEMFUYbp3lNKo3JO1oaJhOfHI+0fEp0TXkec9zp7Hq09i0Yjplz+VExSqI1pv4xG5wn2lRcGurV
Ihqju2FDvtq8OXrGhMcKgapsq/6U0Rpb2Yv7Kir3RgGepOeYMSpjZeg9E/EiQ3T0mpMx1Ei4OjhE
TOxtMiAsuAICIJn21ZUswgLJ1HCZCdoDGKO22mWgO/190bTRAeH4j0IY46HX6fRXzrFyOYeVIvuI
okjssYL9dqzuaFV6eZ5gYMaWYIKcoWGHsbsQJXSh5GK5c7Noj1J6x5DkFyIh8zDJM+RZRt11GYmC
8RCHmcHrRS7puNfMcdwzR37NRgEQQHh6RBjL0o7tpQUVs6v8rHf0gItxQrMmvmZU8pjmLsi14cYX
d8nwGWMYfnRjch+ztfsSYokAAHBPiz69kO26yxeGbeajEliOG6wpuZyVUSsnnSfRjyoyiAaMxTqu
ap+GVLrmzXWqtwSNvLnvS6/xR71xgywORqEON5FR72qLKSVuYz3gMSkp/OkuzdWg+8wno+m4sEwm
862bzMlRO7VdW+6XVTnbzBvaTYnxxPsQ999DWv1NOt6SSZvNiyHM+2Fu39ZIVYNJYCCV/2jowNQ9
QbSKrtRM2RX3dJhoWI/G97rAGOaMODSUuT1Fjnooew3ODlLVHknpI2SrDPoSIw9XpsLBJPAMx/p4
YrrioUwa0sZd69423afeahycS0u8W9HHh0n8avvyWlk0h3QHir/XlbfGickKsZo56HBpJo47vrte
+8eLe4JunQq8qeCst0JI6yMjP9tsLI69p48ohFaE6kbLwYA7EXXy4i0EbLiQIbSY9fu8ygj9MxIA
X5KVhxbXvcMcH3ducCFu9Rzy05/YiR+QxKEBF/wwVV8+ETr0SV7YvvCwXnZ5d+ncJA08qGQcPISq
u33x2s7jRL2QzbtouCTlRL9w9JCbrdgvhjC7GZgYG2bU2YGRmYQSdtufa1Nj00hCRvMOB/5wCfaq
4N/wSFWaRfGbYsMK17F7VeizrgKLeFe/mUg6Bzi9A9gdjS7vyYg/GW5aXQntBh9054sjeu911P94
rfFpzZ5xSOL0I1Vn/SYlGklfo+T2FdJ4vUTEWvVYhwgDobVlOPV+cKm94eOBDChccuR2aKNTMlO/
rY7uhaTHPpHmyyhPB9+BM3H1NV3dQ5d5WLeX11HrnGCAd6yIhjiZTYZRHX+V6DTmOLbadKNhTBV4
kvJM27lZAojvmQx4b8y3mR7OpZpIPRh6JBIC+xa/j7K/XsEQPrMc3LNjiLtxFc4h5RQFEELJIeo/
ZaPHvt7SxlNzhOWk/s6ducDSMJ7ojWWXuZ22EUdk9LYL0VjKtrZRbeIedslUJ1E42qqCmpHLLBcu
sVW5eq0N1wDntAK6GHrQW+MrczytsGdkUYilLSBLIrq69IjMxGlPwmleaMWFhgl6a1vEC5WRzqwL
PYnD0RX9TUaPXumN5Ww7ZIBnNcq9Srfj3LkVFhqeQhY3GIucEWQqGf08y4eSkYNny+JCNF7MUB2l
JNVrq4yc1vwxBvyvIib/p+DT/5Iw+fx/awyhhe3qfw6h9L+qoftT/Nv/++7Sv3+qf3v8asaPIsXm
yH9A2Dt9/se/b5/wTyql8y/TNrBFMRDIgiXYLFs/qZSa+S+i+1UGMlkA9cTew/r/k0qpacwlZJAS
Y6HwsfJPrIH/pFLq/9J1zKAq5C8jIjydHMn/RSolGY3/jXzHxawzpomEVjKpVDqL/43rF7M92UZb
hJWtH7O1CoZ6Su+Jvh52ue6IQM83sc5m9EUqXrsyXh/GpLyUmTa96lru3jhOiZUqZYJ4HxkrpmD9
1TFxUeUiOqXC2GYvzL+KOf7s8tw91SsjPq3lzV4UsfesKfNbA7hYiQdjk2pU3xbrR+2RMFECPjr1
qgWmsX72Ex8EnVa/JiMnp1H35lD+UiytB4Odjif5SzUZHNA6MW8hEg2DwpyHti5WGqTdi969zkJY
DJtv8l/vEKz0FKz8bsD1epqIuvYhbz/5fuiDjn1CNy7u85QfretYbbxxS41ucECvQAzeHL0MNora
2gNuFeQVbhA1p1PsAHGenYlu4ORI03w/9nMWKsgWmufPg+qEjjYs4P8HiwP92Vis9CL/gcBPB91t
GPdDljQAh7gjWyg+N6qjht6AhMvZj06jFtWnqCjvdE3XdhbwT5nN62vlnJskgyBb80ejQ7KfIDC1
pGGAEAa1KcnEfjXNx0ilPCjWzL12xPfQSHJAxwhuy4XbnTud+Urw+YiOkYo+PQki4SYiPFx0Awec
lnZO7htmBoeXIllnrgdIPWv1vo83zDuG7WlY3WjBC6ZOL+uJUZzaKW+6jeSpxwCHNEO6abfv1JK5
70VZm3thFOYlQnEq2yI+TbX5PhAfhhjkiZM6DL9bI/9jtXyPKTU/ascJnLToblU6sj42y9kfvzvL
6fY0Cp+6rmn92GoImnJghFbDnnYqLgxCuTENW2MAcB77PKytPyvWXkkqNifXLgKavUD4BgZUPPG5
X+rLqa4jcWPo4+g3ShMsC3bFPLHI2mrILWRC7y511GSnbTdjVDhGJDMxh10CGdzHt1EmtuQ84KLe
u7uBESa0AoqWz3C0JywoHGlHmCrD9prAqyb8MD2G+ooPgwUGj3Aeur675LwCM06J+0H3vgieuxg1
ye+R/lox9ANDYPTXnSih2plXCVNwg8qZznH6mImSZ6vAxgyF3iaQkW8FaYrXiaDiZdzgsZzh4hxX
itAWac3vo/XY6K9JplCe9vU+ccrjan9kqRWOcaYcyQSzdzYmtn2xZbhXRHOvRX5fL+Jcl64ddGp8
Z9YAlo452SfbVl5tqrpTPnun2qujgIIj2YiV545yGHT9Pis4zdsZxS1oG3QaVY3O0OUcp71JGsLB
JjwEqAXEWeFUTj5R9JfED2DnpG18joVUHZ39MJb1JueW7zqxuCUd274u351INBcCq9JjX44wSp4L
grS2dUA+vLavbe2OD21H5zqrbnI2NeEwV6L4XsvkUpZOcsgtYB9CHdnqo2U+lGBaDXf56jrJ81ie
HC0fL5P7alYlxg/SH/2O8ae45RniAErEJbxJwjlzKZYZ10joLCmLSmO/uAwUJ6mLZXTyikOupFhy
J4y4dYO/2bVHOElzbyecEDOTxzPvxLVXgHNVfa1Ce/U+ct5Zoq90iCjxRg73pxBmSPFwUrZwT505
1lpZctJN14pT0/jkLevIqVAj5UnQPNdyWJURFV4V626L1pva/J6xMfo15edWzLg62Bmt43q4LPyP
Wq48OF36m8Vx1gLmHqEeaV4XTOn0psfOLfMlDnhdUBqSrKZmAJdSanRQPbYAYEmyYrwE88pr9VTY
Vbd3IoLu1P5AhL/hM3ABPrpad7aif7NmwJN6HOXjrAh04m8xMdE2M1vnrEKqD5g/13bO+dccd7T7
fs1f5lx7jefSOcL+50TlpL/UuDuKGk3XESRlVti8jcRr4dmqOFBEdVpVt/KR3vXAGPQrg+6bsK33
nWDmuru4z1GPO1rTu1udNnSgKxPvchO9T9COSLELpYhqRjvRo5colnNwvO4WcffXbKoge1lGAFpJ
SYGv9362OxKp8jNjLRiYnpOG1a/OazKZjzXj5ql+xdNgul9kRIFQUyaPWZHekyICNKZBumgJBYeI
X+J0hUlz028S9d/Xmq4K7CuNFtN7r4ZmPESeHVbF+uatxadTpFGYKWe1QsCoTpPJG5OMBG4uzshS
BpQAwTgxk91esBk09wZtgpvkJra8zB/c+Zc5KdQlbXKbRuVdW7e4vbpdbmWvzchCukkOedLtCiKT
Ixrt1ZJQWTEjb9fq42ub6sduy5Rweo4AhWlcRLKkuwkJ6UBnImCQHGNsCd61Vpu02lY9J3BeS7O8
JubwlM/mvWJGzyrI1m7Rhh7FlnyaxuvvRArMMuMtS9x2PXkd9i4ahLCvq3JNMxMzUEGpWetaSDrx
S0UA36Y3tAd35A2ZnRvCSCOyDkyCPkU1XjwtvaKZ7ouRmRvUSgklRsLLmNgPzNOjDbsa+r4AcnRi
LEEFMGFxqfRoN00K610zqEf6DgktGfogpqO2p7XK70Yvfx7UOqfs1u+jhnd41UiMswGOD67N1PeJ
SeEot4zPKc1DwfTkvbe01Z6iCiVrUCM6x5+zt4jAm+jA2cRdhdNIoA+orIqvBswfj03LFk0EM4OJ
imj4no0W8lRZLj2EDo+rTolNpzxJWaH7SGmPGOvukl7xdvNitEEbQQ4MDq3foi6uSrpyTqur+thO
2nHVzUObajYZV6MbqurwmnbDb2GRGlF164NFCNuOKK/xWE1vMOHuyYuU3I8hGlEjh80n+yJWbQlY
OpOdrowWL4Ce7Wsxv3q6GZ8XTF7ufJ8gtTbLVx7FQ+ClcxF0GhEWYhznnbc+tGwF+3wc7uaq7R8b
Cze4wbincBAMYeqITasZskHfdbymCkY+ovoIehzGercWz0SpYrpvvT+Gg0etXPqHLSwkbuLKr52u
uvILdbNY6XZpnWil2oHSihNDcDCozkRPs/veA8v7iAZIUga9dpXKHCiJbBtd3MFUDvuh5xaUDh6T
wvmMzXoGRT47vTqfhyS9mt4Sh+CuD5XTCOyYSXqgq33LfPLnUhmIUbVqBnpM/d3K00WveRe75qfL
QeMupoG208yvbFsIEFGm05T9GfPFuM5d8lXah8Jd7BvOkJR0pDSZMGc+fghC0UTjsNRWzCiIx7c+
06dzgiq3y+z6jhyR9hjRKOTUcKdwRt9ZbvpgpFp+wwG+gR46FfeTRh08dipxdvF4KQ3nVUlUvy5I
hjJ41vZ2DxZRxf2f+E8yZJSUU0qCgUV7aNhayNagnY2C1k5hC5cYgX68TbRGO0wc+I3BEnshsE8z
KtPg2MEBDUUAZYeImNAyCR1S++WVId57bSrxlZBp5XuE5QbOvNDyqjLtoDbqE7Y5mhhc0sCuzRQM
sh6OGfAN53yGChV71FWTcbxLAvk44SHudbiL6sUh2itmrJbdi8pHtbuxTMx0apzv84GlNrVm9vrh
gOcmhQTDZdjF2UvndDFL6XTIjKubtCAo5EKEqWKQbxeb90K5bdMbMjOANHICZyGgoE5t6Kxls9Ah
qu4WDBW++RA1Wcpax3lCVW9qd5M8LbJRQN8S2go9yKBqnAmLSA7IPUHsee3zACVaJMtTWVURjUbE
4xiEtmus02jz/Bp9nRxm6zEH3/cmJOwlM8mULb+GZcTVSXQUGKD2sBZ/KmZrhU6ffOrsiLup4Qsm
pzYF+kss7aNJp5WXgDTIvFhZjcyZzNllDjCfE+qU3loYVsnQo7fClSx2Bl3fpBpEqEJw7XJBuC6D
g3kT8i060Jv3zUJmpJKa49VoEQrNPH1rMXuD8hEAh5fGPWq4V73KhF4SsATjmiehraEomdGUH+Hg
PWMODbd4KrXC3uOx4eGcu9txxb8lzDJ/LJPueUY+Vrz5yPo9H0xSIfd9tfRnvdlnUfat9fHs2xHx
6TgKuJw9xpVi2jyVlCdEvEM7x9adpSQ6rAL9q4LqQ8FA4bd2DTxFYhVhoIieXvq5lvQGhVEe2h7Q
pshME+3AyA+RQ9NwvCwz4J0d22cyqJez0miXgR8pHLk7h7GfngcNxNmLKj9V9SxQ8+ihV1HxkgzU
i9z7xl67vaV0d/qivKUNOX+6PS6hVerprtDqR+LchG9li3VsZnSc2iYlS9XeaaV+1Nn0N9YSYq3d
PCMoh8Iw5aIYMcRH1xA1KraEiML48CibCpekM+IbCn9sm/nCiPBHGBIVYf2QtFiWEVSn49Bmg29N
6Veiq6GDxyy0cb0Hi1G9Zw3XBapb3SvaGPlMCJ/2LEecaqBUjoM9fjuV7QVYRtYQs+J0dD2dADbh
KAcGl9/1eVbsNYJOfF11X1gVdkM7p/5UIg+NiC5kLjInfLYKTmBNc4vXp8T7YyuBOXVE8DlwkjF9
Qb0e93Qgj6Onz7xd6b5fMAmthpZdE+seAd8kkkS8Gqna+mCB6exRLLnVnVGrD8uRgC7qScRwUMsW
7inNXrSsfRKO+scxy/k4mEv84PWcy1N4xlRL66vN/QKFJGjEIp3WanBi0hDMcpWb4mZu0LccrKb8
O88QPGMxvUX02a/JFR92W3rWddBwW1kuBavLaunnRFJWSnQZFQC11Um+utTuj4vbhoBOnEzYqXZG
GpOvyhjsOus5Ws8MDiO48cPxFHFODWJWyD066h7Fz1xzlHNibG+wqR5mleKwtAWBVG5+H6/mvWaa
HNKQOlV24G4DK0uz5UnRo4+sotaYjaXaZUyFIiEUipD5SQzdmpLPTjEeUmQ0hLK6P1QRkTQ85Ezi
rE8uUoOvCn5WZiLiXDDuYej1tjfDCGWjJb+4u2TEWh760nwFblx8thUwXx4BtXbHUFFGPJwu4ygI
S70mKtbkIjbZZzTaocias1kPIUj6su/z9XEgYSzozF9urfxVK+VTF9dYxdiXbelQi9ZiKLNfl5zi
wLbnDpMwybRRrbHIEK7d50xeNdL8fS3hogTlNk7XF3LtGQMH+7C3dvSlTCrA+lRsETdppz255XjP
WDkiAg2qLJ4/km/6dyt3QBnMYtfZtGpYo3mZtzNtlq9HnN5i1/fqhwAXPi8k4KLOlNeMbHHU0uSq
Ruoft79NtZdVLe5EVX8wR462kk4OQZzRAqKtwf5DYKayNcwF/IJt3JF9MTA8DnCMTJ38GDvDzBA4
Hipi3ulrAM3M6wYtD7T4p25fxgx7mAz3SyRRhs5tHaZ2xHyal8NZqddTOf3h9W19t/IEihEiJbEb
hBT+0jr8yqs9f0xk3Sz6VeegGNqV+uauystUYbBNbYi2tlLesajTF48GD9eUfqrUmvSLAdrKo1nl
GciztZXerk37rqlcpBZptilRPBQzDWOr6LegxjpUEac9W9mb0LT7MSYvsPBWiDmRd4jKul+6xtGt
F1pQ8EmjRSQTqdeDQ+Br1JMkKOw3CLHoMLn9lx1FjEqwxcuqTfeLnWI9i4r9tHpuULhlHABGsNjr
zNfI+rex6ms/K4n3Taf6PA7gafpE1pTG6Zh3bTy47m+3QKBWu8HYb1tRxwi6/aqvU5Atc8MEFmwY
qYegGhh2Xb7QcWLHj31QbazHXiEOOINpZ3W/J0W7QefiNgKesSGWVPklkYpmxAlynfqPCltmmOfe
pShdhS3S6NBdFOS+5j0xDPRexbtofZcSJWvfJgQFgTlzRnB1vCV9LSa2hajkbuGo4ULPzvy26AxH
ycc1EEhxB9tbXoeOPzY7SeSXpXkshuSgJiyv0Z9MpRLHswvKlmbtXsVH4DdXZ0JpbGBZAua9Hauo
5uPVlyopD4xYdm6GgfSRwawC1XqwHNIioERcm/bWikC2j4R5tNkiTr1gz3GLY5yMwo/nh6wsmP05
gxXaxfhKzOZfR4u+qyUF9mQGRQBCj5/YYiyt1z9oS3cupjwKzMxjGQCrFnWxKxMaZfkqkKdKgvhy
/H+10jKjDx22fmT4pLv5sbRA5JfSZJ1xtH71mSkXNBU5oAnDBkLao18ebhuRghxR6TKDZD5QcW1J
RsUz7p6vsSdLZ3HRPAmCiwLRL+FiURfVa/ZhKQVx/qhDm6lyWdW3sYj+/H+Szqs5UmTdor+ICLx5
LW9lqiR1SS/EqKXGJSSQuOTX38W5LzMn5sxES1WQ+Zm917bL4YxA9z7kMzV8zZ/EBxNY5aescTI1
JViUqa54YHqBimf6p3q3BWDPn90Bg0BN5Wy6IlZbOdfpBgVgvwEsM+PfHxicOtPV6KG1FyknogZr
0aiGA6DdjR4FbdiIFNM2PTTCPQLXy0NJK782SnwOVlfCaZ/6p8yR5c6UQ3dgcMKcL/GueVG9t9Vo
biram0PoM4Aeimot0gWdiC/UtfybVXiMq/MIR9ZcvpeMJ9m3rwPWfpvBxeJuLo9zu25HC828HbMw
7s6FUT5ovCjwJEMplMEy8dxVPPPxOTU4ms5YFZZmAUpMpMrD8Wj9LYCLrJlLt6Q867vQyBK7FmhL
5/w3EMi4EcJK17DY/iGeNbe1l/AQWXAPCw7sGs1KZg2Pjn859s17pYjSDCbrSStq93Yyr1bStQt/
70Qi28ipIDJJ0SePU5DJQ15fFA5JRCZedGMEs4lKS22jXmKhdHuE5Sslp2adZ8nEXfE/qwPwIRAG
dZD/UbYFQcdz8I/3WbTujWE8ptmPlzDPKPt2xxPk7Zs/SWK3Wwa62Mk5nI2415sBsfshpp1aSft1
rFWxYQUYwgLdWoERbJqGdBMZ1rs0p4LKPIdhNkyhs+zwfxss8emFH2ZSe6BFph+b649fuhYeuq8+
5/gqOMcMuj7yazH1V6xlTQy85XA1YyIofOXunDj7zWpF84vbkm26IE+zvg4zaA53lCaDdnLMjRRc
duKWrPH9m+nnmJQmjTk4hMRDGMSGV2IDF2m5kFmPpw5PRPACZsdf8/P/4z5gK59yK9Q52s5cf5rh
Bhgc03IEldswnCj7E0X4AKgcq0LkShQDcbTTn3xKiGJKTG9rKMoqroY1ECnn1EomSVi3n8OWjtFP
SRey+6c6IhtzLhbgTOBOW2KlDqoQ/4YBznBbD8beVbSioeOuXIN7xDAxzFYKZIvvDghjvVxuHfc2
dXMHNaIm2ttWxm0AMlGKFqtoNPPEe8W+SOc/mZGZL1aIqBVaCBfqPeONCdoA+2UbE1Sl0cHI0SiA
44pbEljUCAUv9JSFydEwVXG0Z57+ZKaTcvxT6Mvk0vsMPLz+Xlv2pbX8/MB4Zx1o/ZL36cWdxksp
gYUAW2Cgl5X9wepOYWPPREK4MQ3HJ2Y4cfQcR+wGNW4YGo45+5n5UIzF1qvpDWNhbfxhSjdG3J0G
1HFoFLLrlLbnUYj/iI6+q2VZV0ES5wsIGF5JaptW1MW2KgQF6HjPJcKmyZiJbCq8PbjR6MnvqAbI
O6NFSsF9WG8uIkhHMLgtRJGe1Ii22y2SP0oZrJxiKZgARdYajey47anwbOynesa82eV6p5HZebET
bIYCha7bNmAHmFsDOm3WqbK3UtD5uuiFUsd4bhqYAMESW+CGyXsR+4eB3NJPnVxNLObrRmNZycj8
ZB9kXxLEtivemjc13VxIvIfIjT4aU+/wA1ylg2ykZTi3BuL5UmflK0sEuTaEh5iO93s1N8Zr7PEA
NY37MqPqidkhHWqDD8nMfTTPPb8bx8lOudlzdA97+cE4yIGjvopd4yMNWt7UOX1SSbu3+jo7BAvO
3kOd6AeKC0gc24hdyFTtayxZIm/oHnuO0jbHoDTli6es3YFJ6M4xZTX+JkyBCFSkiv6rgaoyDQsf
4xw/wNzyEzU+hirxLSfx4jltD7tjAI044P8ounYvw/VcMU8y2+HuBsWvZOm78fv0HVR68c4cA9Nu
yoc1+l9TTciJP+M4C3nV15K4ngqO4pmToCOKplp+SOfgxKj3Y89l0gQAvRPxvq45wadeoJmyTbR5
6nsubfvFbDBTdbmgmUGsUNSA6EDQ1iGmKreqt4ODZ6P1jdfogrbcvaJ2PyGZBTWW8Eb5E+We/GsX
rzoujyyZ2YE1cJcK17mJ1IpgQIV/p2Z8yfrmZW4CFF6tt8Yxa62mIQdTRbqVJcZLbIdPRsVyOGBU
wV/WDYJbsofYP0aMPPc4HD4s3bEF4xToqq9hsv/aELHZSODXT8TAfsJ4PhOQiF7aNmzqVRfzp/um
1HmccVfNEcVGbtA0KYVFSgaa3D7sXXBN1ZsuCTby43CH3hynh3ynYTg4GbzcxLnMxbgkBamT07q/
jXc2S6ZmtoPbGOMGLieDlYC9HpVrLMN4FoJp9o/Yj8ckAHm6MfqNkiP0rG992HwtCdfcFT3QjqzZ
Q534cAvn4g29AJJBe60G4kt89L5pV75bmLZWmX1qHUbtHeuXsUDVHsKKXfkm7khd8kcvei4sZVDl
ph0yqGlXWP7DYS+7ouAle34ksqQWIAYJV6eL+qK/Yu/BXa1iFvNyPkTcxHtfSAjBI258ibje6Qty
7VgAe2hJsYjc/YRZYpojsYmDD7P1fxlwgrAYhbnpraPnwrMTqO7QGo6nNEsBW2TWvkVZP8xetO5s
KgIT4MaYzFdp4zHL54tO0n9YifhVwqLYIFws1tbwhvXtqtuJIXuX3oTRsfWy7wkAG983H/VwH935
dxoxfWbjV5KAlkl74yIp2wOHDmLWIl4YNehpsuBfHJd3mjl5BMHwH78trhCjIo2FLz2NdHm2HQMC
OhRDN+mbDXLFY6B5A1UbBju3pSji5XzHrMjqyWSzTpUzrCxzPHdTv5ulBSXPG17YpN8qs3ui0I1J
n7TVzu3YjVpCv5CsQLEPPwPXur+GxbnYZYZXiH/ZdQBwtnNLBpGR3V1zQszXOdvRDcExHyKb6cDY
zYKovaSNba/DxLw3k8UmIhI8f+qIqfGX2vF5qGDPyfhizf1vSSZ6t/ghx258sJR8rhiSZ4b5wkpt
Y/ns75umeW486pyhYpwT1cZ95gYy2xXQ9ze4K/CEKE5y5I/SDBBuTd7fcmi4Yp0DB++zgelv1WrC
ehjmJaGGbl+Hp6W05u/bcSEl82m9dx3AkmBA+VV7MMZbimgquVXNSpn5z7eZlgzX7aeOimmLae1R
+tk6dgvrOgXmtVaBRGzYfuV9+VIM1mnw03rvKfsR1DVuguaDDIF3NAj3wgpu5HKgOaClyPLsywAx
uLVqWFIFGQJ0EwySSmhttrNtguzWocEGOQjo019sC2exoL5KYaFmRAvaYZi2er5CwcpV6ojzA4mw
6cUrO1QgdI3CZInOorhYTGS2PrU85ivnnflduw6D8GPw4zfLE99pQlMYMrCaM7VP3QtlekdLle1w
+byxFUAKl/BouM4dCeuTsmCOJCMutOot5Y1DgzDfxYJFSub4G/wiYjhFMYxKM2+KN5urOe7ELoyc
95bMDnAljL48omnCUZw8p7jlAjRYTxNg5RCZYnd66Qfa8ISyIkO8LtudVfxk5KYlJgalTPdb1+AX
mfzxh2J5TzaCuTbu/yvhvbw5Wiq4RrLEBlPM6+W5F6nay6n+MyS1daw6Kixn5FZEiU0nhydmqURK
4EG68f9UJTSaIkNlSnM0mf6L629SKAHHFL3SyjKW63BbsvXLSmYz5MK1CRYSXAdU/HukG08If85t
lAQrzMGptWwrmYUyo+yG0ltOwHzdhqiqQ/86l9m3ljR8tuIB617SFKGRLPSbC19c6LvipjshGWys
+Z6TsYmQeP53T1qvXfVN9m+cc5JGK8bYw2tsUxmZfbAIhn7RgIBPiIGwogNhuMNv2UI1qW3+Vz9e
qqSgrBPsL2bvw6QUXaXdCLNJMa80ilvgGa8Ng4Y24HXD5Qjp0Wb9bDLtaTxA7C071yTcsRBziDcN
XplOvSQ97LgwGc5dlTxFfTbjcMyBCoo/NTIr4MoM0zrXpCGJzH9zlP6EyL4dNpVECul17O3CnP3P
qLB5FFshGkypDUew7RU/C5g5sJOnbPwpbf/XhVYy6Ba8d/5m5e1p9inabJHfZTg8CgB6LOI+KPvu
TSHydV3FX8vchjHoTzBwTqQvMph6ftTm2Zr1S5rw7dc1xvGhfniauXnyKKvl0eId3WDFOQgZput0
iA+qia6I0w4OlsGyg7NWy11tVh9sKBgsgDCQmXmHYcaec2zgiUbPtEmU12z9qQIqVV2zghsiaNqT
0/d3Up6atQdPPpdgbHP9ApzsYxxLIpyWr8kqsQyBeWcU8CKKC24Itj7QajiNddOgaZvgkpWYGtta
fcIGPoTWGhEAgyFnU8n5gskS8cS/xivQb0eRjwuw+UNczjuwuFfZ82xoRAjgJPckrHxYkzq0blSu
y4aZMJfCHyer4Rk0p8ADr+c5nLtN9l1yY27N3PivE5ouginXWDML8vmlnP1YcSTnjvdgNPyrLaLC
MhpRk0pIhH8zh5fIYFtnWPLLH1gNL98Q14dplm+E0n2IaTMEMDvJGtCMmofz8hb55Fw0YFcNLzlY
+MX7WLxngX3wyjRh+VU/O7yryHoHWCw8MkVu/C1KTvGMJDeiE1vs/sorodl0MPQ+TZjKgA1OCLd/
XF3TtchjGcWcRFqxd2Q84KTFtos5LozqoX33jK+A4ZR+TEMxrofJ+sOsGl1+zGQPZMhOJsFvHfJD
jD+tYOrJ+HdeifYrMeft1PEQ6c5+AEFNwM/ApdT5s+sSJIkWh7OEC9Yw5XObRO9NH+8MqyFRdwwW
g/4haDmhWl6IxgLonr/4sXnB1keUS3t2/A73ULAEUmL1BdyldrarvpZ5eFSzIQXQew11hSFIHimv
/8q0P2FIcDf21Gzkm271l3wwc8FDMFBSwVzlfnx3Q/zZqJ23TqX7VeWgWo46lHrkH3L7qxPYqYWv
hGGhb9hpcqyVeoDA0zIhOZQoRqCDXp3h3KrkJnd4BP9GHhYAnz4OQQlnbUBeCEqn/2YnToghjJ5U
jLZcluNj7iqGtnZ77aCRoIu6S5vwZae9zNynlVfcFKkSFqvhTFDaDam6xZnxG5BOshoCRnd9y1sW
Syhxns2mItqUwXNba0RKYfFdYz4xFpmfW21yU8JwNS8DV0vahUfHjZadEB+TwUFH7ug2ZHTDuQWS
C05DnJt4IMnQplxi3H2lvhBV16x8emqWGQIJnjVvZUX5YyRU6aboDz5zBW0Zr5PZ7N1qukQlw8AY
vsQQu9Td1osSBjVlYG69XvwiwP0Y2D+g+RlDk6/eZiJjevMdrSc+vaXh1C9OLX4QGSruMjGtTAdV
VZX8ZHZ66zxUWg6k2cagtY5teTDH8JoH/UPX0V9/2ibUW7sBkIWckvem5nIwY3oc9IYeLkSPBhWV
aVNyy/mafb53k635B4HHJxyzaVUdUwdKvOESnGCxKGyu5Pp+esr6CJR3dXvmvL2Um8LtD/HovI5e
c0I5c5Zxu+c88tdm3j/jZNpijf2NghnnP+bDARjC9Bcvj1oP1HuxIagI0C0NTJcDX/6HfBY61iGF
tNuqio+YhZSdGrfJk8+jGaAvMdFt9A+LBfKmG8w1srz7qDrKx578F0u+TaX5Ag/06KKtQ8lojLCM
PptWQ/nkthim7D1T4gbGgH8wncmCzIEg6TtLfXxcLOxXDLnPpl6nLiXMGM73qKyeMCqxSsmQmRH0
i3Mn+c4WTbFHcYbkik9iGPD5wX2CzbxOGm50o5+uaWohn3W7L+0t34f1j+eH5RH648aI820zkOKW
GIcZZu6maomg1qb9nkzau6I7RI8IuC2MTp4kcTBxnX3giOEM2ek69AmT2EihgzVz95jZ2SamZjzL
JEtWpYGh3Ij/0eeri81yeV3nL85gUrmEyfNc823q0QIc3unu0OVLppIwls2PmLd5kINk6DVStX0m
x/KZTSDe1v5kmOXfVvX/4pG3Lu7MvyKnzw4Y5AAlpfrEVMvMc37UivFRDuUMh8WiDF365TyVK6vD
HWFkBsApZ5i2bhmxwSKyIYQKuW7b6XnAiQ4V9bFcC1gnEXDTQPHCfCrPoZ/1iGNpu7Va0uEY1ISM
AUZ2FzNY8GZ+Tkbz1czHEJsXMxahEkAluvibCtNYjRO5riF8i3xoh53Kp8+8t+KPILiiJXSubHtW
deA/V0UPQUpGw7Pfq4MVyPSWVGNPr0iesPkQZcDnGLUxVERzX0taP7Za1Hb1ScesNWdjiq5jQOuP
gnzbL1PBSLxFJqWnRy06Fj6RRn5/zxWTBtMX08lnI8i4CYxEN8ttBjpsm2iGGEQT/2fmLXPyPWvF
7Jh74fVZstU+1R6G8IAcXb7qbTF78slE4US4hbfTcm9pAc/2qbW6aYtdGdQ3Z3/p4POnpA53edrt
HIYzAPP9dJu4Hv4VHWyKaah2A537yjCeU4f4ArDzNjfcRLQHDlZkNnO9f27T+DNmb46g8FskbK8M
Z4QvHRrbInrPLY4uBKMPBc1yy5YA3Yftr1kbYIdVLBBqYk1tPyq4+2n7kvI/yw48JuL+z2wjUGhG
dA8BejsTaQn6b/HFJvIGpk3uW8ozwqUSPlcuSJVfitAyAbxA00vT/lL7zrCnzFtpf2DUV0gm6kH1
bCbmZQarwLh4CQi6M20KUa/RbvSVf7DySVIhFD/8fS9TsKbEgK/8GM2yKklrZXuyiWV6Hf0nw6Eq
SWyEV04M1VaFGGFSdngBYp+1lq9mORqMPQx3n1nBjhBqIPYZ1GPBpgm54A3FDSlrxVfRspFjCXnK
DaD+vZofop8Psi44U4poGwh2gxXj5JXW4bhpA++vrfBNJxnuSXQ6KyO22k3WRbsmbPSLHAI0fC17
bY9BvUTrgXr0JyvUqaFEA94IITZs3yuJCTRNw7XV4HFF2EZARMzha7nrbjaPsgcxMnX71LKrQ9s9
BZyuW1vzkt3s/jNEmc3RGsoNdNrfWETfaU1AqNen/3WJmNjBS0bSQ7VCz+px1KpP23fG7dSW5xFh
eckxKlD3oRfl8dIj6X5hRppBaG0i+YcsVYHGkS59RhspTN5pjR4u0eanw9yfws7w1tIiOLsuvYtR
hZwTqOdST7M98WzEnC6COMAuvwxyqhWIomNUstdpYRfuOq+76Lxn1amC33mm7mlca8WR8OKnPssx
tl0w2/hk4jZZ9XkFWDYji4nUWKJGug2q4TcUM0CbTLRImpWL0ww/CAAy3fWrPCcXUcOKWnVIO5sk
wdrYj0j9h+hK20hCC2EB6qRYGvpFiteNHTpeXn7hcNunNH2ZYPPWIEGkRxhwNjfzo/CWgSFKxDg7
eR3ILbJzKYNhpiF5ama2VMjM7QrkIV2vjJh8wCXm7BBGvHb1c5Ai+WgXdmg0997e0fTPSeWiBm+e
Svapz3VDU9UjpsDgA8Q1cp/tLKOboIBEdf1vdIzjsDDAB3fZ2BTW69axU/JeGLCT3QCGUthoNDSU
Kg9ZSJoCz6yGvcWxlBRzexhsrP5lU586rWEKvsxRjHIoZ+IA87oQ7LeY5XRgpFGKuN576RvyUHiQ
rxvnHiGPX49++DPPtfkyzqiDDH8CnGTG/dG36pDmBs++94py0dzMZQUdPayfWNjy+WYOUsUye5tC
rqRcffqokJgngKBu4+zVh/rF0BgCDtUkllsCGtxhTE/GdIn9BuMEoZKdROJLPeG2xBpV7d4v2WiV
fnEE+uqt+jq8wW9Md94gPvwIeaqgkirD9NZo/hBAq2dhOeqELBn6PEjn9l2holiQWH6+hNgl73Ns
IH2faeCtYtTYT01/PRXZP4K8qVbR3lai5q6xLroeHoEVIvWyws9IUOfNki1DEX3KNvhq8/pZS+NX
gG1kam0/D0127GOGc24CQyDp/XPjdozecEjlRD3KnMlZbaUcXTHsyOanrRgYZHDbVnbnM6Nx+nOy
7aIOhjhQ8pNB25RJbycGODDj7NEQofp3mooOqhPvGAP8jZsH63agUNWFdfYai0FrP3i7LHXuQ8bw
rnZlyDfk03zGPbeQAbSv+eoNVtPBvHRc72hQjLXfsSBriAt2ZfQwo+k86CRchTO5co6F+rtgKOYY
teRck+piavfR0qMFXFJaU1np1GJ0ji0IKMFuGMJ6HRcVqxFuJGmYwbFzR4R1HRMzBRHFHdHvz7yg
qwitxNma2RuWrIywsWPNl9rD1A3Nmm/8xe6o/obQ+5WaBjtRLAqpw18CNY+7eUgQE+fD1rOmY+Ya
uxjiAcEhMxKtudu5AcaWxPewDNQ11yhvukrrU4l/csXCdprOzpR5l8BHiVRXv15HxTNomHxe0yIe
LfxgWwVoioYgt7eEUNzxjRyYEQNzHN64cpiXpxZGk5bUDrwLdUUv7mXmN+4weLhlhXBoFv7JUyHA
tI5B2+j/jvIemeqRK0B4plA/qQUhtLARHgApYfdcsDU3iGsEyLJVPqHBi+PYDAkIqTsuUaNpbjn/
3YoYg1iiaGd19xWPD3+RG4NNYQdZvYchziVH/nEN1vWhQEfg67Mfe79uIjHntgmBENEj6JhnyL5Y
pyYBY0wrmcq5q6lMaGTNbTCQI+bL3l0n6plVwZnkBWwkKIVEROBLucAjaJxZaTCZ/g3NHmx3zrTF
nQgJ9WtIKwiXBx4/t8G1UufhZxWGL64F/LtzuVZatgIKKMGmSSt0SwVzyFk1J9I0dyRIk/WaMFMo
x3JT2eO18JW3pY+fVslvkmU/hd1+1f5xGNJ/aqnfHIOQlBxhstF/N5zA2h4Rsw8MYSv94grTp3ap
cXogj5zpsFZh1n6IGcUYEWGr3s3JIkDiYQuT7FIj/fEsRMyi3wfpkvFbG7+uhnOT2c2mIVWhZYce
V+V3LxnjFi5PRD++0gcjiv4gf5dhIt0KEFm0QjOio+I1p5EFlFK9TxP1jckRTwT10YroM7xafIcl
26C+daBdZAwmMjk/PGDrOkKuT0TKb8Owc1XOBsnC/rifXfs5hQRxg1F8804GnmkEc+KLXCXUywp/
geKBpbRrbU57ml/GdYZfApFnBEUM/Z7p+kOyyCG7rPryw4cDYJJ5M5GdKO/ZvmJSWBHzSdQzxqEk
VnvXYlqAYAm7orEakmvGCb2C/XfLWrENrOqLjPlNGOY/sddWJDog7mt8jyHvHzVKbJxuv9M9a62l
xy9rH+OJNhjOcgZ1uKpWjZ3f3CjYLPk7cTNuxOJBUdN0R/XKpy/VFy9SsQ9JPG60S25F8q/t8u92
xmRdJo9Z66Mvp48gCx5um7kbV8fwRXhQtWdmp6S5dIXT3p0gOMwGlSRS+W3U0Z0L+BxlEjGIbfon
VPNbOM63IRvJZ51s9GNKbNEqE8Zg8VryVsF+8D5CCF7sQCvk2AaCZJKNt45g/uGzJAQpa5ChAWFJ
QXZC/JTvR6cK6F/Un6rP9oOHibDBMAgrcGxwXRYVa7f/IXeUSczB8kCWNIi5FZ87bKrYpvyA2R6L
BV8d45Sx6rQ8CT6HwwS5wUnmR56iYVKUVHVZLtTuAftI7F7DtNyIdnzG24Ryyc+qdZnBJ+f+49L6
dJ02XPeK8AjXkGuytW6MYb9B8B9svo/0f6+CG3/WLQuxVvwghLn1hb0BEiEaEzzp8pr3iqDE3IjF
QRScUlaN66Oo/kpK1QsVMt+AG6ylxlfEoLLOxJOjWybMZtfvedTvlmLuBBymXcFhsBhuhyRWbsP6
PQNjuct69mKZ7TH60066aTUL+QQbp4QQv1ZuvYdgAL6bVmVdVoyZ2vx5Xr5SWP2pyXWCZp4Qh2Kt
XRCwZVD7Z6dR5E2aw7Gp8/pVVNZ/jnSJD8o9RObu3i5ovSX2uacS8VYUAuX1bO6XUkUHdBErOUnC
gZZJHSrFN1JnQWDXAXTB+ZGO5bjvUv0aGOHJ8QACFPMCoWsz7IQ8LAVIlIso+8Xtr79NfDIlRqRN
WLPm9iLmKe7Y/UHHTsWInRUSO6NiuLlG15wELRjk8fqMwyFAmavc5wqB3+TI8eQCsWSDdEHswf8v
OHXqaHEclOxNWaDwW/vceBrKwRgkTAFc2mIjzraF3dEts/bfmAnD0wZUfDpav5Mvg/XM/IThtToM
KuZJ8diRGpGvUKG5v1VWGzsjCwvEMn6GJ8i+G2gAwqJk/pEWTxzue7YJr1HBka9Bbm+DnKUkhC6a
EW4avEy0AbJq2JaK7Dt1rTMAnr9AR07DAIVFTMUryQAEpsz9ZjSMY2p2YAKN9NcvEdskAVeTY8RX
PGg/do0OOzXbe5YkT1Yb5Xcz1P+czClBOiMuzYkucaY440OMxq3mDFvBqSawxGWJqWxyr0ocRtjV
Ztd70qiTIDOMT17ObJM23ziwyz4rbAFrp5X2WsS8YHICVMRFzcT3tSqI6/YLn9I6CxmTzqTIjCDa
fb73Nb1btgOh7yPVuDXD6Oyioo+RAbPKrlpnl3WYWGvrKVDSfYb6kpNNuEMo8wcWjMlB7iOnqUlm
sOf21M2sX48AyPsfTrOuujsKVREBHO8kvFHiNyfmx7WkXrbyymYJk1hbT8yvBCyweAZ2SbL4AoNk
iujo8Th4+mgjCS0LhBlxslCqxLIZ4sJZY558c8sQ7UKU8Q1LlED2fATWj8yyLdeN0u/keDIdsrvk
GSNOv/qqsvC/GoYivGzub8v+SjzGswRILukzDl1AyuvrqGmb+z4jSbzxwLFVPR+rKE5YKPDvieUj
5cu8GqHMNjDlKXkiE95k9EeQrHIY45TFkx0uo8ViPZvtP1lMxpOA7CczJ9/NgXmPpGC/ZwSExRTf
jQyal6g8qj719iIO93ohIYnaTEkx2HZOM71Oav5IIHDH9HSx5CMxW7b3OrHKrdHB5WJQz7bTf9Ua
XzWiyDY3vsp0OYWCzN9CGf0mjBwBdYajxDaBazfdprdxUgZoqvaSK9EJ4yusOTqZQnsoyjMbR9P4
HYyzubdMpv4GFkTWV6esjC6t+R9BUt0ZZTu5TC2RVk5XcMSkPnNkYmro4WCvhxWSMo7VdRUlJpIU
Oj6r5BNDC7I3XFRWhUu6SLCw8jwyZ6sG+WbT2ZvasdRe56aFMRcaPo0N0YGDdc6dbN7DNqEB9G9O
S3EXo9+Jh/q1H+0TwKpvVpoReqvCxnzhbqaxjFZknN/5sAtWIA4K95oAjFLGZx34xAFauzYZLuk4
vNiJzPd973zydn6YsVMf+3Zehi/Uqj49p5p5H4s0Ept2Co9NWJuHoNcvjVu6axj25NQ5x0o51Spy
SoJ7pH4Ki5BVeurmV+sfer1t3QTTvm8adK4DVGWtjqOd/6mnjhlBggd3CsR7NJJVIjA6zXb1PEUu
iuiaImhZbLC9kpi8A6Y1LH3HwaRwCmcE/L0td0Iyry4DVgMmfrYt3xUlrQeR0zCPDQOVc10QsSbC
j5ZJ3n6Q3Nug+K8duoTWZcsQAgOw5KgJrciwaAemvRkHSnoXFVdURbu5hIMkx+6mMGTwLUqcGXZq
bmEES4ssRiF5t1A3IbvK2vg5nfOv/2djWfGN4TpuRZNDRwkKPPzM1sYIDp2pvbNRmh9JHu7UwIc7
sdCYoSDZ5mfnINFp293//jOPAJGkmG4OhO5OAX6WTIwL9Bid3by4TJ4PbfvZk2NykswZ3I4QHo+A
I8/u62Oh1FXg8Fa93x3LXr+rol2eYytcE0RRIwAp/zGx5OFgch5hWEcBRZElzDuHzHFoTl0h4hdn
/jXJIArazjiNVhXwuZgAavg52pLGGSDSpi2mCUg/SN7qWyDzWNc9P6ulJhPJyMZsw3iHvIFobotR
DUIFrpvK4xYqD7ZZLnDIjHXpEK46opZuSavf6ze6Ue+d5SlvgwvpOuPoBv596RFgX/73v7JhokEV
S/Qd/9wMS2eA8ulHF2/5Czc8Nzj+2ESnaA9R1XziEO66zP2gCoI14AmYCWOPdU7Yn1zGr/jl61tO
OkczVE8Zgselk+1f87T9w8veI/3NypONde4xoNNrw+JhTEFx1vB113PQuMS36BAvjHdDfrQrhvlu
46Q8tFEY3OxqfO1pzD4DH0ViBSzogBjMPvR2wGEqjCsK+ZfcUs1bGknrhO4/RnnF/jhN+gn3uPpu
av0zkLtdT7b1CqHSecks+V/r06pnmSbOIGStHhFkFKRMzKFoFQcFJI2CVsBTaqcLkv7cL/RTDip3
q8Nq77D1fc7LlvclJxs9ZvDZQ8E+dXZB0ozKN0FkbTtq5lMfFwSDYPiTLnsoKeoNWIecIkVbl0ar
C5ahBx5SggOM2nz20xgOIdmDmkzlIRlRW+qfGo04fjNe2iI89Wg3LyFWXa7mZly4ZuFuKmYmpCkp
QyGODOaZzjTRjlBxJt2QHHM7B7afz8atg60SeuwIEPldYHwt4Q2kJLCi2jFrSM5W37zbEVkCunMf
vTFx0dJdAo2PsufKIMS51m62I4mgvwwUVjQ2rDcI/vkmYByJkoM2ePKpPLCiofgPojtL/mzlK5LP
fKZqWon5ytDz1MGEB5tBSeI22H2AJyPIj8JNKKIHNYwA2M263BRNiFCjyp8aG86zksyIGs3AHKbk
KnWSixubIQ+Ld3OUr7ZpAx55ob+iFSMkm1keC3x2pF1CG+BaO8jq20n1il/OJBZBNOkxNg0IK0DE
GacJAn1Wg4nl32r8zWi1bxbfwmnswhtKWBpCW+9wSVyyqrlOSN/6KNp4/8fReSzHimxR9IuIgMRP
y/sqlVRyE0LSlfCeJIGv70UPetDx3u0rVUHmMXuvHWiXrskd/igDpanJfUAm8ZIuSyyrgEhbPbH3
TchIb6DE3NY+cj2QKFnjkpQc5eg05caKBzYhTXLzcgFqxaKCNrE/C2ZQALRZjCYMpAr0r7QMot16
yWeJVIsFAamakR6yMeMAB2I0m9MyTJWTTg4vt5czZt2uhF4S1metFMylk+rGnt1YNun4kVL7rzj1
CXfCSQJAz9yztFR4/kkKSPT4pyHWGDGm/9qvndGftn6LCQckT7RMB+TQcek+kbLBgMk2VtKZ0oNu
OLdWd8SqjIsE9sZ7j4G887g4jfYOVtnZJYX2VY7lXehDBNKk/BvKg15irqX6FtuoGgZUQfxbQ4aN
2WMcbsJzlYbYj4o5pINFQR72Gz1hFx4Si7CwMu1p5vkZ5W5orR8Nf/38Qd29jgM1V/WFSRKBbgS7
m0HLjRYVLCBEdZddTrZPaJIcQcRo4HfUFe3W9SU6PUDzCdIMZZd/8/PmSLB8EqOA5cXF1io7RshC
pUvR1xsDWSmxRS+tIl8maIp16hD852vnQtrT7ivy+N0nPd0M+SwXxKy+zkOckKH3SuqvM1v2SpKJ
NCy4ClesRF4B86Xw6D37zl+1OYyELmPn3/n6e9qwfSw/axAWgPadcWWV5g2VPdQBlfkLoywfQ54h
vNRQXYT+DnNWsiQn8a03veceJwEeoLMpaa9FPf4hnymX6EUs0wZD1ZfNUlfuT9kjq0gzMuoD58fy
eJjQDuGRnaN97rnv/dMtT225hc7wAC+FZWg7eJivJaf6prS+IfWhkJFAVqOy+ycHh7ctSnWeypVw
yGEtW2IS0F/3Cw7uldvLbytsna2swkvWlWJniOTLdcnOsHT/GQV4GV4drH67ijHhyq7djyG7BIX4
0dJxK5GEL5VpPuWkTuvz55Hgbsa7X6TrJnA3Q5zsgQNa+DBr84C+4hD4Y7azDHwkQ22e+cbwD06z
XaxVu8gD+RznLrk+5kXnDdg22biJXD5ciy56ZHKJ9HT659kxhUhGux+e5UQHKuzxL+m6fof++2ds
30ODp2F+99H6Mghwqtdxir4YsTyjSTwGdWdQXRvktb5yJHz5TLaWEmpiUyf/0il6KzQsUlZ4xkop
UWPh5sGsNv+PQxO8936y731SErTEVriOpj2oQ76FgN1xC8Oeb2kkZDYp+vzgT+O2YhEAsDNb4aXr
FgHvrRIM3ePAfg0V5karE7vKzbELMn2ylXdJe+5ivx8+LcMCPGKPeBqJHw2L+BBVSA9yMEL1b6q3
V63G7s9ICw92mfk4Y+JNVXc3heCjDXFPahM+fQOlPyOBJyn7ezQywqkid+dOJQ5kl6RPXlpeexdJ
mm39xFXbL9zMP+M0ADZ74TJhjBv2PTk3QFAtgbEcnOP4zzP7R23C/rRdRgapf0hc8q87KRa9YX8N
IYVx6hKAUAX7+TNLsd+tnfo8zQUp5fJtMhXmFLdZm719dKAoRCF6f4SJYgXEGUV2QeK3AsIw2BVa
0O6Oo+0KqBFQeZj/q4Vd8oJkJ3wp/5Tm0b4q6ia3zx5wkvmZsgrXjf9d19W1c411RFE4JCEneGEh
TQ2/LE8M27HF36Vrv50ZPtEuEkHQP/rgGFi3Kqxv4OAJ/FSKrRYvBTVdAkGkyb/DCZVr34Mmxvva
oof1je4kUkLmEG2/kbrTLit+XoH/clF39mszOQlgHe8rVzFVTvoZYDomruSzaWCgxRSPg6TQHp56
VISFRFFfgtTH1Bntu4AstinWL4Pn4oJX36gu8rtecWFo4iPDHXGtApR8xjT9a2jK58MXR3HuHnXL
yRfsIahzqhaHAukMDQLxoIh9rIZusg/Lj3Fi6ODACzN97UIa2j4Z06eOD5av9NAYlbWVrXxPCEVY
kbI0+rm+UnKO84qnmxyTSzaOr2SZMKGMjEtQEekm/ejkjnKfFdlTaKLybTDBmqBQQeX8BH7s4dxo
eNbr++Ba5t4aiY71478Kaxd62SHcWe34ZJaCKXKi3iNpjVsgs1tXWe0qBdnT1v0NvuSnEOl34sId
yR0ASRHiiSn8s1KPZZqP7DhgzHDwfqyxvBLgcMkxf1exv/Pgny1F2f6N0fRJG+6nzqcT19iqJl58
mDyj94on+sUz6qXfuA+DQjqMxDvFJaViHuw5HAGgyfJAWOs1SeWLqlgLefEkt37yTlrKbzNldxaI
h1oqaxXrWrUF3wMsTqvPTANo2IYIs1zG3i3Iio+WhDmBtsR2YtT2pv3G6OXE3m4iWta/DEP80Vr1
AUonYeqkV9p1dpH57PelBl3EjbzUs13EK9U2n9yrEWuM5Zjk63cYpf8kcVtpnJ30+sx/DftOp8qZ
XUCGQDs8aqf4I7COG8BNmEsE+9Bs3vjH5lVuwQ3E8l6ix11EVSRW0gx2ncHQxrZACwryBpeO7XSE
ThsAQsICWxBJrDm5JTwscw8a9BQ0aCTYKspSQEhn877wG9bm6ctU5J+D5KFFKfXSFMazG2ubkkGP
iRB42Yr+bodmT8gcZvPB+yJqMSQ7YDiNVgQ1Yt48266/LkayguGD/JFbkW1hmDL+Rqy+gKSINM8c
GakH3q8sO+zKLNdnEeDStdK3MnioQL1lWnkf/OKBc+uSZ+2njFFkIoqi4skfbtZDT0/t95whC8sT
UeGnhJNGenIbM0CIh24zGdkjh93dOy3MjeDM9B9NQMIqzQKm5g3vE2JVMgnjv3A+2Hl2q4jVuqjr
j7BlkZuKaVo3jHlx628HVmHMjPGNNNqnVmMBLEYs4MRNvfNpUSnzzcWo3mSBD7oyh10cBx/RuBwV
qW3Cz83VPPpCm0DlWfcxBW/YBFuUUSNloA78xcNYPWj9qkTHrtXdhwZdbS0BkdmiZgYKUJ0go13I
dNv0xoMhHLlxsFOOKTP9AuDSAUHML/Rs0RJnmfOKaNa86SpRc9AOFEPdbuJgFzVDfmjGfR5Z2DGJ
HzcTRB9uzU4uor/JUIxhFjIZ2KF7MQT2VmWxhTYNEqmdOiYc4aRaCHdGysDbhG3L7xewujBuDSp2
fp7qzzV8Fka+2S3cSVxrB4W5rnH7e8hh2HdwDRj1b7Sp8Iz2dpSRt8nIJJmIwvAUz1OGMqnAbtbI
yUCYU21IVV9X0fQ6wVnRvOfGlsnGd/2fAcMNsUMe+3wW+Zr2CuDgyKrrBvuboHsGRMi7F27QH4Sh
nENAICzSo248mKg+cvJwRMWnMzRetE077xNaqE1QhLGLgu7bB4FJO589t1pYLGrXO5Fh807Y/HBR
eH1sp6825QTCZkRiPwp0nHoPF5OOIMlpEgwilwS/9DLDaky8Ho611h7WOjewX6CU0U8FKYGL2LPP
fGtsViN1nWpcdX3Posgqsh+fCSPgI8pJdHiJiJ+zHO9viE3Na+wX3yovkWCWwDOF0ALrfRFNu3jA
44j3+1nhLwHNMt4hJKQ0CQ0T6CQ+JVKInel1L3EMB71gpcEZbc2yKY4sN98kDmBhlr9U+/4ACr0s
jw4xi0ef6TJiOlgTxu+d2fhLocp/Y9HMnZlzdkKLnSWIQ3sy2zVZyPrShJAZxsxELWl+6Xp65ywG
ihQ8hQgsUqA1RHa+sYo/KIDUhhli5h3dVyscdul8bGkRE3K+JN9mCdDitLLH+t0zp54NsANarRNA
Sor41/OtT93Sd4a8JOrRTsQaW1DWEn+869F4sCfCaRThsCtbXGUOuc1RdDKZga49yO6k1FVbOaPk
fm1XPTPrs/Z60m+MaZAHYAwu3jcCx7z87DnRrzlNB8D1fBfM74eS7qSL9bepPbocuktXNddpQJRn
FPGFhfof3wAFmEoaLJaXjPAdR3M+NMZgvDxr5g3jJjOR2YtYXpAyUyb55MSK5sWVWkhS9ABFzofk
g6wers8hMXCwxXZ68u3qZHEWoFPV6Z36W5PGdxM/MF3Oi+7a+3ZgzAScayF8ZomI1Hcgl37DcHiZ
jAryBtHFznigIMOK7tL7l+4O60u4bLDobkNn/HMRXUC2UR9BZaBi0rk71cjLU88ZXul7mHBwDdNX
4iCXT0JUkxqRl6mMjtKT+cqV9EOyEd/MSngteippV30rLXrt1uB0OYtUwn48f1GN+U9W/p3Rw8HU
+O3KDrgiy4N/yPZMAUBl7KcVxKyalTBJtXVzdHs2qsJ75fP6N6XtfuC0Z6NxAqX7KCW9MN312CLo
AzgEEJVOsHXFzZL6wc3lP6i3L2TCvyYNQTaNFe5BTvLtg3OL+p1M+XH9Jr2whSjbS9Lom8KKeAhm
/9ucCqEX3ttYeGu+66doqonf9PsXPyJluDGAiAcO7tzKci6skp5bg1i+fMDxrftvSBcN5vg5FNp0
XWfAzoLkGHXp2Qb04tn+tCOwDU5Das5ciZ3oYBvIqUj2af9rkp+1MerhMIgI0xBHLICEl5LSi5sy
ck9zVduNsDUGYnEYxzPBc2zCkBK5prXHwp58h+zFgDNMpE2G0yUwwhNi+3fIWrckYf/qQ6nnk0f2
zJwAzcaCRLWrixDc1v0f04rOeBo5FqLsLzOQAAc/Q32D+HrHXYSKs6PcqVT6lhDTZiTqr2zgLrFU
34G1/5uM/FQ6DK5ttkcGjpaFW+APt/WANUrCA59gl8os/juGOaJoJpDKNowKygnyVknnOAU4ezI9
/R1Vu61jOOfV+BWxzGRngZrPd3aex7fmleUhAp4cB+4pb/63xkwf0dRksBTGJ8LLj1AvKDly+wWr
wmg27IAytGpWh5GOpZGj1f9s8SRQJ58c1/scG+s+ppxmcL6wC7DN80Mo1s1OK6ufkqIaqtsR/+23
zGizrPhtisSRR3RpKrWKGMbGUh/562aJAt5FE2WlPmBDtjga9N9I/9ALGyJrK54NKnIalshayIhJ
JilFJv30GPBXkYJnjzjU9eIptBEvDfUuYvi5JHV5XxQ8L0U43ELlvFnx10gPhmlwX3B71Hl6qlnB
RvysJpvfjV11F8XZNhI8B+Q5pHoHwBHzauLU8xCbwDg5cfLNYcKz97Yd747g5wGAJ1uc7p3QOLCD
ZjmywkPBplL0jf9/AVLypnmdWE86cbaSxkoTFYdrDiChD94ImCHIwmA13gipLz1yEvxM7PLsLsyM
YbW9YrikAbym7UcE3eWA8HAFA25tWdCiOKZLKFzSulPtSQ9jGD7M9iWtKNAFiem1INkvgz7Ax3KX
gf/CgeZsB64uNFP5clLVr2N3f8H/kjGUEpogqiZhALQE9YsGLtJ2aIc+UtCITMX2WU+HjmR2dmIg
WafyLodnjjuEi4X1M2pMHRV++oZPXUU+wQBWALQIDocb16RyJ9nL0OLU9GegB9MyVnzqk/T6aA1w
6hcvHUNLMR2oC4ilOAlQ1cz4oKr5mCZrkV6THggFOHC3QnYRAM6Qo04t7qbNs0MIImoO/QXlBYAj
U2KV1jK+6EqB0IJF4kTuj9BmRO9kvWk2UsAgdM11r1ks78Q4HgudXsvXLWiyZYl4iBtQC5NvU8bp
UXTN3Sg9JmkdsNAxtwkzstpmDZ4e8WUKMTYH+7eCAkRrLZ4mfdz1bmoApeIn57PszOrdqtmlVJYG
DLwmFEVOuFWJxXAtFx/XvJnxRlAVICQcDSu9+ExcP+BaVUszAXhBZQhDtMJUhYnUDEGmsCqn4fFg
ffr4H/3p1JH10xXB2WjCN9lbZ18hAW6H+BTIAtUufVfTm49OIR9h3nrNlQ2aBm65Fn70Y84EoHjk
EXov24a/iCyZbJoyfug64//BhrTmCgD0+If7SKKn8sitFvESKSssckfDehVxkXi/nuXtBBeQ8iNr
C1gv3TrDs55Ex6ZnfcJybbIVw1HugnY61QE1TqVDz1PqgRj5hpjmdQJsuUw77c2PKK2pEjEB2s1p
5Fsp0G/7wtkFYbw2XPnqMpRqO23fTL5x0UeC6xkTORGyDQN+4GlwWRyMrfmcJggrdbt4SKN+qkC4
9E0CCpt31PS0F2fAaK5CFD48vGz9UnGKYrog/SxXcLiv3LI50FZV8GUWPE/C4A2vuHv8SfuN7eFU
xRXg+Ok915I7/ssaFR6wR6H2GNc3BLbFlRWterP51N340xyyMyXFwvWPTgNLqAdnljdLzcU8nJnW
rSmQT1h4DysDaqkd+N9ec2UQyGzWRqITJ3W7TRqQOei4jQvyljtsl31s0AGx8WxL+wMPEtIBrAAQ
wB8NigV85PFfybyLu2Uu9VDj1sbP6HGRJTww3rz071MTi+x3HOjHqcr3DLDuFliTTET+OlPaC6ie
f4U2roYOuoBqeD3r9rua2mE1edwoQfnSNiMKEEN78ebVa41I1wMPRnLzhdwqziLBMd+Jlloq6R/C
LK9O3TFDtizky+NN6eKXmE390AVvXVvWWxgHHBJxvoNz66wHJ9qlYYSssApe8fL/NuD8xBSxmFiP
YCh2JOW8ZOUBWTJAllSf+ajDQpDwepYzRNquvuvc5R7RuqdRE/tpZB8aRfswNc4z4FbLr66s30WZ
R1BlubPZrTjw2IFtmGwACmJQI6SvxhBfE2PWL+Ag6aVz7vXoHgTJGROKwZYnutNqjnBYNG6msgNL
32Fg8sEc9b6/zmN7D5vDXhhoMppBpbvB3eS981H1fbkNvGiflfUVzRUkFVc7ghMFlI0NApKxt5r/
agtNatXO2a99eKEavJJhcew6/6vt8ltpWcMiQtBJAhDMjRLBtLGiZr1oGM3cqjxqvYbgMhqe8Zbf
RBZdM/NQGrj5Cj35Vfx2btwgsutwKFbuM57ms9Z8W83sjtQIrAT4eDVj91EHZzYusECnCYNL8JUh
Ph8K0+RZGQ++hpyt7plsxiT5GNL9deRULREfAks4+bPyVAjvKtjIGgSKbcZqutiDw4AHHXMXad1W
Mrhjels6mzzWXpseIFifMoLgSjYT951FFgkLfvWt4vpz1Jm1FRnY6NZM/sDPPToPjFxEMHojEtDj
mIvDGIMlOnRK5Agtq+7D4yUKgyF6FzG6quKN1zKjo8KDQmnrx3qo9gyL6g1/9V63Ucfaquak6a/h
6DU7hpcds5rc3qhs2GvIjBd6N7P9w4uj7H6V+9HDNOnwHR1eaEEjl7cm5ugU4lrPjt1OzeWQ2BdX
hzmUFNSUMbz1/73pMTxS5aSPNqh+EzzD6K/VG1UqdCA3fiM873U0hldkGu9pWBBuzlnNFNDZyByZ
r0j0Y1tnh2IIiB4m+TWeWV9oSWivOrSiqRnDI5GIBewES3TynTDCwjnUXGPBVnMAmhVVrCoqVS+I
l3pyeAdXvgsAYvK0X29EtAaH1BnjP6+i1GD8sRROWB+5Fo5lYmF81r4y9m0LiaDLS7qtH09Yq0z0
JwY+ZN+hXCWknjlQm5JY6qxr26P2Y7qbNtExFO4emE0+jcVSFeIWlqlJsuD4rFfJZ2CRSVhzf2F7
VvbAL2QQQDaE+pps1buYc/aKWFy9QOLKKDTJJjH8AZH+BBgTocp3RoqD5jHGa8p4IGL4O6urf9iH
+EBG9c9P1XHqyq02G0SkHf1Teb4DFOItXUDv2Z+Xavbeyz17S2aJpCsm/gJvO1lFXM1IfrglCYgI
4OEyO7LfK8bTa1sBeFfDITVkv4FD4W5bVp1pyCK/VXLnFu4d81Y6dxyoigdnHVcZy/OJvAdYBOOG
xqhildej6F57UZuvOeBUzJikrSx/aVdq1+fKOuTE8oV+Ee8yy7vVcYo8U9JNtPaib/7vDuCi+YnW
sIByEFFXNmg8de1S+2eaN6xD914Dg4X4yrzNLJmAFDo7OMiZHMQAadkU7EobyL0HlQeWwrmD6MeF
jL0nhcsNVw+s2BtqN/80e5RaZXjbk2BejY+LWIfKNq4u0rEgTpsLKqW80L0tqMsz9Qjo3oHsX/O3
sdUNaMyrkP5LD3E4EjjJo5hxgU8YJQbyeNmRlSqkixplBvYA/t1gfJkWggAXnFTIGv63aP6QH/ep
IQKTxHbnEZZWaEZ7PdMFQQ7xWsV4LwH/Dsu+ZoPJGCJw2hn4GEyHbi7qBjl9+YxoVqJ2D+igXzQX
C6bXIU3vkx3+HJ+q+uCBMj+Ojp7sEHUf4gnNY+8FAJ9t9xZgmXuOGk4ZM61+G2H0m0mCI1aYnzyv
OwoH46XBBnL+AEOvZBDyIVOSpyUWd1/NJnJPnshyP9aex7xAW0vhFESpODBi4uopDNKF5T/cBn9x
a2DvT92UkRlvOY+VhICM8OLmE14384sWiVeTKOY6TNWk9Qc26mSVqsI+64DLetVLo9i4DnMoFwqT
R+8fzGMBVh3VDq31PkWGWZW/aCZ+MisGy+19I4t1V2VFzmYYg5kyPW9fZSObnCK5oT7YCRO+iAMr
CNVptiGGB8oAnMW03dEH6UcSMo8UuPQsU30OpuTc1+q9GadT4xpXY6jAgbUVSRVucbOJZhclPoK+
SpGWZFd6cUwuHgurGOcTLJTayLPtwF5aWgGBFgS+zNqUYEf7jKB8YbqEy0grHQlVNLUtSexM7RWB
ZBBfdnnnXxLhbUPWSb6dXwUnTOlxQ+sDqlNEvruR7jVvy2w92MnWTr3XgN0SiSAfLsc9mzi0TgFM
8K5Bde6Z9cMQ5a1SBCdBBj9nhopOJUkZ/OHwOOj11ZySfc0HFHeEm1kxwUsGvGXf5sNvHDAsAIbe
khyFHc9PPQ/L65U7J0E4Je26P6avfpo9JR5NFwtlojaJhYKBeB91sz2PWnG3kjt148ogd5z7ihQW
G6OOhlObeHZCTkHX5qV2bQTCOaPoofEalO0WF9PYJp9T1+PvL4ddWdoZhsSI8ZURPvNbTyy55cvg
63uTsoz1ObvOHKZlKrwG9dh4QppJlJFDFFQ40cQOkJQ2pqbQTpNIYorsAbZoZp6Fz0om+UMxG6bQ
PgVj5h+QZcnnUCe4uq/AbXBVOevKRDao5ckzVAkJLpFLNA9Zi7E9A2M0HfsJ/Dpr/Q0rcjxrhha+
ymI2TrdgLuKIMTtpUEgNkhkDoxB6BpOgpuhSwgdsqAhsf/mjG1vm7wjc0JukYEyY8l+nprpZZVBv
6kYrdqPdRp90anAxbrwm8BsYHNTIR1e9Tx/pu7px4G1lXtihmhdVug1gAN0de8jvGOT2ZaytZ3/B
riNikvGLu2r9Tt+4ht3d4uREUwP+ky1NZtbvRMogI6qZI6e1S+nYrJ3CPo1m1S2jit+6Us42QfHv
ZhvNwPlWR+q1tpznzmufyOgDy5Rob8klkfDQxNzARGn+GaS89ApsOXYGDKkJTUwoUAp5sJQ8T27y
gRAMo3XwjRNigWLcltvuDmvlkle0Py3V4W6u5As/PpKU6VWMP9ApCiryEja+XZCgp78bAxoAuoV2
q+SAnWz2HTFVPFk5YBRk/lRF3L6aboFTA4Q0MKFFToJD14tXosSKRZ9+N2L0oZB1mYyG4RHHVnZE
xYZM2WYcZHX+df6nL9n30nbAibZaqiiohlVLsz4UA/Sa0LzCdL3FGIwPBfOnxbzvQRQbE95kvzDD
GjbBdJIkJF9bV/9BPootkwnGwaCWZY6InTrRLWbEYE5SlcClj9nwehzJyE2qbVE36Gtr6m+dapVc
RljrXr+1JgwrrgEaNIaErXSg+gNcLrYH2V6f2mtczD5kgzMsxhxUdFPMEa0/JfXwyCcvp4sBe1d8
RyJNtgFigG3a53wILRid2A1ONbvzcJa1zj4cWZnvmp5si7/I47i0WPFXyH8Jq8UzYTxlupdtczv/
5swgBQ6rq1/gRrT030HXYJnQ6Q1NzEeKF7fBcDojmvYMdRZV7t1o0GEWAfVHx0f5K/2amsgmbsQs
0kVj04h7WQyRClF8zWwjCMprbTAn4h2G6TE+IzGKeXjTY5iR9DRyPFaeurUxhDFRsDl2mDH27Jnr
hLEjJeItdytSgB2Qh1o+3Gti1JcT1FaNqDQuyaBeijO8rGKT6Mzmm6i8oe/7RhJKvZU4X7qdvSnv
ZZS5zewKA4ZVqC+Nl35cTJWL+j53PORSmAbMNGbBDug8NL41CyaTZ7c6ImU0XUXsjodJh7xeu9+0
vo+wl/mGiTVqPqYzUfzeM6BOvM+kYGqQhfl1NKLNGKLh1zub7x7B8kqyF8dAhIDDn0ClDe9x+2SQ
t1payAnCektDhF8ztT6VBHRmD6D0w7fJhtRBoYj11WH3CKV5r3vOF+AKsQdSKiMIbTXcI2ExZgFk
eyT3/n2Q5VuYVOa+QcSUIzPMNTVcLF4sbqJo13o1p6l61xrqt8gzt6oOkmVEvAKDDMwwnPomOJor
NoSQCcLXUF/cNPgeJvuzk+16YOm5MEL+X44/rzASeY6rYUd+rA/aon13LWWvkyn4jaIDvmiehxig
sOu3ryKkXDapodDtPdyqPWQ1r09UZ7sxdCiaCl3bVk+6HWnbPHV+pHHXibJf8gaxX8oAKE/5pwkb
LDHHGT/yE28sI4XnjXeiJRZxU/qEZ6UtP5k2JLMNSp1b9LBgNvg3Zg05ZBZnaaCxR8oNnhUr14oh
DB7ooPrBEYUamnNuQI270EvbXCWAV3wMRSLqkO1DyZJjca0r+yoEO9TIvoa1ZC3uq2eWqhB3Evi/
8PYOHOVkj3gKyDnZvUvphX+xgwyCkcciVB2PUYZbNawp2dq0XtQzKsqLSvZRXn8b0vanDzDJWPLd
cmgIVMKo1D9j95394sPN49cVpf5u5YLEEE09O5G/gYP3jT6xP0Qhchdj/E7oHDjj9GmfzG5zx2M/
RcXpt8FZt92zGZCKVgSEw6N3TcPsh2YPATyUIjMaWNW6Kw82U1XEkCL5SxcOvUqG+zbI0TEmVWds
gl77LmMxA1QKNqcu4ETJ0ZzavLWENbfrycbj6peHCuAxJQHwjJFB4bhuNNYYaXmPxD7AqKnF723k
fLTeDzSrhPbDjZw/5QwnumG82mb0aP3P/4vXbKZOoUDVB+2Hw2YjHHFtumLXGnAg9SS9Z3H/XE9o
PRMl4LfkxZ5fd9nTuxOYdPJDUljbuU62be0376O9nQ+PYtJAzjCFKzrnjzcz2pqVcXe1PyzIMIwT
418O0x1l013DrI9Hx0btKZyNIxTzGPBdWFgpiTV/ozUoPK15GYNqy8mg7sT5qkXbCOICt1b7ytA3
Z637IERo0sy3sISxg0AYX2wl7iWDXFj1L5qxNfWsmYtIHJhRXh8msz+TWcBY0uIRjCdIDfZwleGd
St1a01tNqMbJJS9KipQMK32MpLKbwjUMuRC/9pNgYgLMs+i2Q+t4K9z3r5NREDtsGtfcm+JV1c+R
HrJEZmMxFUrdLNqIqfJWtt4c7ZFh/KRVn5nrvEJSejQKJT50ChjY2zTxXxMSfG6IT/IFdivnamZZ
+lRX9bc+YcbFw1ZdXPaBveJEtaLEWGGFfIRpmX74yU8w/liWqV/ot09JLwwMfHQaY2d+RlXD4RkU
3bKYsmvmwpfhTIZ+6jMRYzM1k9t8bDjtMyrM/qnIZ6RGasmzU1j+TukGk5huDqDWMjDrxNowCS/3
aKmx6JTY5SczGmcg190y3JhlOUQmbfScI7f3MRkOTarXmynVmktSWU9NisbP9ZCVyahcCwgPS7iz
9nwd0L7j3/ozI1y9KWX9qbXUoda07ks3pUuR0ghe0NFaF/pgEvbphus+J/JIkvi4KiObXSIbia2G
q2+dNvk5y7jUbVaLHiZHRIik7I39KhCj/CvL/poKH7xm6J7dqgFQDr7UwPk2vvleK0kGitVBOpm1
znTTOxiVTapRgC1IpT+N0GBpJlJncM6fbsubqz6oIL5rRJk7gxhzVmBLu+gh5aJ0QnPDCpShSF8P
ipNtahcZzx+gYvtXZ7NpBxY9CeL20BTISaMDFgC04UPIyf2iSl65mbxopCm78FxgQ0rblWIz1go+
tjg3HQAB2c5h23cn6ukpLnv+FFwc5W/NTiNPNcpxrWDK7Hr+TXKUOgl8QcVKbUVMhfIRGeZglz3G
+crFb+iIHp3BtUHJtBhsHVe3j9Ohssw187Y9kAMo1zcRCOIiC+BOthFeY+7LxThou8JKHnWufWf4
P1jb412PO6DuDR70Dayv3eAA0yk09tOj0e3LVuDVkZCeG8Pa2maB/XDky4yDZGOEwRUfVbLnr7Xw
xPt+RcILoQZjABtXZhtB6OUadxydZQupgmyl58HEdc8KTLp4uaNZtlEAJ4aHVprmvTVx+QLkK6EA
2Hn1HU/InsLJov+pHookEStg0tV4a5vIyFA70lfsUXp/pTnUET+/s2dLFS+RG+VqFdfGchzTf2Pv
npGzuiszeJawFVah25xywFkLIUdvnVfx3iU7gVQHoKqum+2LGqI597LYyAEwvh6jqNCLiwg0Fy0v
bsmI6G0T5WFFFjrPURBtszx7S22NMLJllFZ0V8SbLMWAz2WE3oJeAdl5tSIU7s+ZfVOG/TEOI9jO
icovIxOcaJM3sOffbZx7aH7iD+IQ0pIDlOigFekv5inzQ4PyS/sKCPHVRkhJyur/OR3jKc1LVpkl
2ieYLk8esbsS8OiNkwBSXAqegXZpRYzBj6Hrm1QUSK9E/1IO8DGiVt+ge4E7nA1kv+rTmwtwqTRZ
SBuTDd1KmvBTEn2hlIWB7j/2zmw3duTc0q9i+LpZ4BTBIHDcFzkwJ2Vq3hpuCA1bnOeZT98fVa5z
qnzs6vZFXzTQgGHA3lJKyiSDEetf61sGa+44nL6rqv+tSu+HIuM//7F8z0dRTnUUhO13h/R//a8z
yYeiKb7aP/2qf9UN/odXbv7n92sEP4vNW/v2h/+xDCTb6bb7WU93P5su/fW3+PtX/p/+499btx+m
8uff/vpRdPDceLUgKvLfF3I7lGv/60rvbfqX+7e0f/ss6n/8pl9bvDXl/CJdHQscOwOmNIZSv9V4
a67+i2EKyxLQfCyi3Q7d37/1eFPxbS9Zsv/e421YvxBWwefl6sqgB9z9d2q8DdO0//qXskinoMh/
7RsXGE0NYdi8qC7IXCz//vF2F+VB87e/Gv/DsfExWbMUQNd8EPvQ40PMLc2T0uSlAPS/ngSzNuWA
Ux79A3OuSwZkZe1HDhBTJvJ0eFHdwgzcrTgh8DzZovO4u2ag7S8Eg9pp0D57dme01gVeLmW+c+oQ
YMRA60kKYnhVz3G3diM0felo2zhCTUEiJILGZp4Qf5IKABxY4XXXIYLrRzi53QeE8JccKpnNAkGi
jKdY7xDE9x+swvjIDQhhC+QASlEPTF4ZFV9Q8l9G4hyC0Go4tVpfJfQb6kiM8P3738wqeBwH5xD5
JXEM38G2xqOiEwN4cYbbTsemN2WGlzVzz3pAjViQ80ox1dGcDcGfuA9qxOEQW9nstTW/49AdTZm8
Lb/W2NIFlhgMzrCHUmrKU8ukUTqcDlaOX7TAO41hfOXoJWPOoKS4MHzV/dldz13D0IyNDBxGiB8B
3KAQ+deOkveQp2wwc+BuXAO6/OJ0qrJXKaGj8ph4z0qofb4VX5tV/wCF1at1MLaFmD98cJfliO+A
xp+eTEX9UJXBE245KCEpoOQ8i1/p6vv6/n8qN/rQipeqR1AvLP0ZlodH0OgumE0YzIDzORkeaq0Z
aMBLL1OfB6s2vIjOschi1BDMgDzbdUs7kAG6cqA3HJvQc+ZCwbbdO4T5y+jgeQ47wxN1oHP6cLYV
c5ZVWfufk6/R4EBsRdf9G6f44ALm+J/ZD3CIno2sOpgpCYUYO2ANj2hdxy+Vqsd1xvYbBz0ha4wl
Q8eRclB4qszM35TLbH1yx7sgHfS115oUgyveu5U2tIdo2huV0naGNRywqY2HxOdB0yekU5yCdCkW
olVRkdinXyy7TBlvmK8x655PJunclaPBeou0AK83Z3QxozQQU3EnHQR6U76ny3WfSKoyh8gmFFRg
QHCSOwmq7NTHEzM3wsqzAAxUdYx/Q/B2BCsQ/JPAPRgi8KK4/NJjmhE4FOEeduyXHgsPbWXGS2oY
+Rb4hbmJU/J8TGLtmwLLwOImqEuGEQQc4206GzcCf1I7hTDFDWmseQhd1bUiJ9CA7qtwQQhX3Yqm
gmfHLbqWjO5c+QQiN4UJC7um/MQROV6HGp67valDX8CjsOgFh7aJX0YKOFZW5x8iyaGD9rKDYft3
4+R+ZIh/COFcwpg+cly6qzArDz43EGgDFMHU3OhpXBzQDOkvHM6Oj3VquHWwEd9LY5jOzIwCfh2C
n3zu9drFzLFryHdz9ZM6I8hw7OcqO+W9deCwYR8J9IfnWiDTZT5x4jyldaYfHyjmXY0lwh89dljK
0E79PvskBdJ7WlOoE4k2Orzc4HFogRJ1WKozGzG9F5D5fYqxQHrMO6ftm31RLRq9SDxO+GgWcfHS
YkBZGsweRkgK2Ee5GhKJ15IPRESmc5/rJDNzR5zKwBq9qr+XfUHFdT88NYn/6li7souvI7CUa1dj
0W0LRA0yQS95cnbjETRp+kJ5bLCpgo2O4X0DEMIbNDZRwwjYJESuUPj3TYhtY+Gzz/NmnHGr6RHa
icB8179HQdFjNWARU3FgeAjBa70vD7ZCpMMfBnqxGjPEfVh4LvKJpeo7W4HRsHoUVi20BN/n7jvL
JAGqzWqrfMQo4NK3udPT9mk4HEOzT71v2S8aNLaolFcLyRE1vXVkV/gIuhtTC5trFeESF+0G7gPj
GCvrD13ws4dMwwjSsydYO8K6NGbUok3bX1rDXt/INHxZcKVoJD2UDZqzkfHT1dKnAZEIU8EPGZr+
FcENjD8VQY1cvKJuc97AUbduSxow2sIgdZFGt6UAiSPD3AUV2nf7MtWLdTdl4U00IffrU8oiEWKI
MnlCedpPnPM7/Q3S/FozE21x23IRqYlyB/gYAkVhXdmm2HRgj9ecWDP4Qzp1xsOU7jBc8XUg2NaW
NG5CEbWbxoQiqcrgpnYhosXWkSAhxWlSfTl9027sVOVHkTE+Ig5INQFXka5fT/Z0X1X5hxz2g2lW
wEwWMH1OiRCclG0S+bQMt/PFnunlqF1srbNiqG+4ybWoKRRie9JRwEhZIiOBTVwGp7DERwojpk6o
ozMRRdLhk0N/O2jtQRBNpNqWSNKAPErdzHNMP/DGQaGA5UADCEeau3mps437qljLSRLKDtimgpLZ
dH7G07C9TPrwKA1ijWGqeWOJtSKir33NDprNgGhIA2TpD3f0t0qQA6E0RNXVvc2xi+koY3LLMZvT
1CWv6BtwL6F9EBUuqFXlHc8IwzbznPHLuFuzB1VUKfhKzP56pEDPV9VLHTcnF6e5r9+LhVXTGvlx
sMd9Q8nEqsMI1QselFJGVw+1jC5NkdwQ8j7rUaBW4AVfWkdV29ksdmLA00ujxqHBMWBGDexv+Vli
8KWAkE1CwxxkpG6FY0S0LXxQYdAO8Po/9NTWFVAmKxVc8jpdtTrz54hml2HEMWDY+CaNo2FU13pT
bCbq1sIbPMfXiVFfRNaycxFRv/VH6z61seg3S3EoN/KG3qLDJLor4RvNpq/D1yQcwNRVHpFgd++W
tce8aAuCL7zyw5zoNg5upycSTMT+gyO0sUMQ1MtLn5Xk4aqSxzFValHMIXLxZRdGsKnxYjSaF2Fk
Jlc+b4Y+OAWyf0rscN7UhvuM035clXd1U/EQHqMNlhna03MbJRE7iJ+77qNI2MTBaMrU2GycAYgh
jRgVhbZr46h0qHyxQ+gytIr2UPo0XGgBLceUjleb3iyGpYZdozcu6xkHv5gtieiUIzjlDnh49dpn
vtVVyW4USL9T5BECc76o5pUN4Ud3YJAywGFflA06e4mPbWqG8qtMk/qViJ195z8q1OdTxlTdaYvz
EIeU0DkYzFvLMzv1Gcd8TEHHqiIuYzk9QOl014YQp6jXv/SIJCgr00rksX/0czTXjLY59AjKnLCn
lgCdi/5Jy4oXBuurJhZ34zBAx+rhW0Sp+TkLY6+xOdv4NVsOUf+kvvI0dnXjdelYbA3igoNArwvY
xvYdSdAW4x/FKdOd2dvZUs23ing4DVH27iranVIrGnaV3W+TtjoVeGwo7Fk8x0TFfMiYNRzFsebv
h9xk28Mm0KxXO00/av2hdvs9/htcJGzXFa0G7IIofdIJgE2CiovsIc5AdZsUramIzyAE2Mxqm+0H
+zHIx3ZtZeiX+P7idVzTUAQ0F69bzQVBBGXqXa9sIRoE5k83+dEXp2LEQS5NiSmAKx+Gwda1eUEy
A+uYUBshySIANBT3K61JL5msfmQpWUu+euUG6qm7LruI6TURDitV9/MYv9squRp8Z++mF6Yn12Al
okP4KmR90VRPCMS59GWhDrFKHqkCOaQzkQQNCF0TdDadlvzygf/FUO2u1qEBlGytioaRAR6r7Jil
+tnpZH8ZDeSmgEc10PRKbGKjh3Hfd+y9K9y9XQLWQ74ZaZid+TA3aF232FrqBx8/yk5HP10JWT67
N7lT+8dg8V2JfJx4CW3X182PEqX5PFpEiXxZ6PidXyDg+hvLXjpEXDMB6VefZNjd9g7pZqNTm5HP
eB3BdMD15RzSRD34NqeAMAa623DucBt2VdxjlAH1Z5J1Xp9OtCNnp4yp5XKjYRodrKci2znLWcEc
IjRfC9UTv9ngs8SIkFOWYlJExk5/x7jOx5ZxM6SgFQdsLpvEUZJHY7D1fQHPwdF6ZqTWQ+VraqeU
3PjBqK+zNnO33DSPKBXfcICLzayBNZ45bExJNOWnCHhj0WzsFpKgNThePWBh7XEXbyN51NMwxDGT
vGMRWyJW/XXYLKRoiBD8YTi5beyjdYoxoHZZXfnDyc3gQwrZOumtekjcijFLJXokUdpT7fynusBC
nDTcMfpUvY3hj++vzUa+7vudgJFE4Rq8OS16n/36ZSiGUxkCag441smSR7jjk7HiePj9PT3VOWz3
6dqQ5B2CKePZVslVCVLnomsQFVxDP1aD+GCunuZ0IgMHOGKcs46RsWb8GjIzTKeT0YJytB1T30om
R4KOdNwTfUfzQmN47WBPp64dyPFyJPCroL3rePkel/GW/FmySZV2k452tk3LsN5p3bmGW4gSnKR8
ePOjDYjtdshspDQ+BN2s+Vi0N1vL+usZKKgpWuuRNmaSJUyAknQ6o5NAuy94qTYHXcHOVg+0D84L
kEKmlKA1V1qnnMO8HKpc8+s/33dJUncIcYO1RriHIbLgBLlm+q6mHdIgW++44X1JxW9ZTcOxmaqr
Ms8TzqE7el/HyySOkR4yGepIgeKew6R4RmEN8xbqTlqfLaLrhzjPOO74gCyJKRfH2mHg2HGfUGEC
aLuiaYaich6mCHsXyHycMVyZ7PCjBfvA3zhAtLlLgmc56f7RkVcC6i8CAY2DMp6P45KtLXV1cCPe
nGCi+I8Tsr/NOX1ZtjzQOkJm3xy3YRq/R83I3UuBGJJF4boPUGDpHWs+h/jTaAdcIIt00pvmtRic
1yLjkuHw1mwmBlGtXE3IUYw0YZGVOpdOI/kV/AHoY0UPcjRDwNfaTYRdCNCtA9aDW315n5Xe4Wqs
+hor/kQlkD8mkIcJNRcOXaHhNVu0B4ZoCBMhLmJOH8gulzlHebAHEhR1wO9kKLyQRqwuZtyhaP7I
uzffqDGEhN2N8MnFcjwAr49kIbrlyb2sEBAoH4RJ6QHAK++blLyIFnCTLoA7a388f98Ousk60jXp
u9PIg1nxBGXYfojy5YIZadUMJv4MtkBWpgvsZs5hea8VX5uF8kPr6QWrK5cxLOqJykhFpCqEB1iA
T3aomTGoFYg7BHvbvkyzQcEa8TemaekUA4fL1svFuVyXuslf2gbtTZxgPsi9ZUHU4vkSJJgiCPR4
gc8hw+QUKAK0I9GjLC0v5QftWcu4x8gvMiZiDfn+dUA3cwxZViXkHapESe2xSWKFRbAAzDthMEvb
3l53Ag3W4RQW26hD5bIg1PNaI4OU1fBeeox/627BjjuECui43quKM3cOFa7ADrGnBZDVfHrODLiL
y3ujWSx1pv1cxRmYHArINt8fB0yQGJfowxK0rBS/1vJBVI18MAaIzdhJq8IgU2EwsCG5sWod5/lb
MosBiWJ35/2dFsVsJry/iu3EIxZ7GcV4F1Pxl2bZ0U4YCsVPbpW8WXN9m0YjrYFk//YpDr1N4c7O
VgwjSrNNKqUlUYQDkkGxrjU987jpyhm5iOVYgwVwtYeMCu7vBfJ74R4JMSLTfdAAyoowguoHuMnH
//0IGBcUkRsI7/tLLYdPRanmhu3oHs3cOUz40bFXDMkR8wwGNx1zVGFjOySiEOxZzhuey+iSy20y
hr4nCkog7RDJjDpyaR0qltpVLvoGypz7oPv9W1k2j0nJc+h3AvDNr8rpX3Kq4eD0tEikFgLxPwiq
lmHYjmNIXV8k3OXffyeoSsJyZeDbwtNsrpop3g9ddnLAGdBjLVx0v7z9iLjg7NG5hJi8Vt+iYVoS
vOc303IQ5EnwvCwCy2dLA+qnao/FdBzz6qaCl1RxEUZguTmNbBc50y11qne580VgX2LLvDP91Z//
Se4/+4uE0k2LUApBfiTs3/9F4IJdtxU6xV9owoy72L+jjInoHYoHVW3ds6SbgpmLc/jzn2v+sx9s
Ct1xWVx0w7GsP/5gk+jbxCGItxK0XAHeLVXissjALXXCWguanGV5WUXK2b0YyyO/64CEz9G7oIis
Ld0XaibfJ/0ko+ZH2FGkY2Y/7WVz03E3h0G0V6SE4e0cGDi8L3uGqeIhU8jLn/8hlvwn76Bj2FIY
UqHaG//wh1ixrZNQjjDb0//EyV1elnt8SMbbRttKFb+XfX3NNX+oIm5fJ2EJq9h3YFNH2GPrYbM6
YKu/NMi6AMi9uLgsSzyNx5cOiB0KuPswGR+z4JlZFGRLJ77B+m0jZNuspss+poF2NGHnW96+5bOk
5ev9+y/9/2Oi/82YaBnr/OsxEfMuOBpvvx8RLd/w64jIlr84luSCFKYNO0iXXBzDz6b9219t/Red
0ZGhTG4CMgqCy+rvAyLb+kUQFzaUzR1pWHIZUxGSaUO+y/gFe6xhM3VSFmUHtvHvTIjw6/7h2nUs
wdDIdUhV2RK0FI23f7wJaeuVOUfhmpBxn/l7ppf+s+FLCKf1crZn79XR9ZQH7RXaAnW0jt/cZlUy
eRBdMQ+aBrXzpAE2heARydNd3mllTU9hLburWI79QbezehcJILD4xE0PLmS3r9oAT81k5AdzcHVi
n7m5M0ILB2Uw4SWM6yi+bfSpXoP+5Dji2+1e59i0FSWDdQoMZ5bZGhFNpxVLzZOzmxSKioIrtdOa
iXLv0p6+sikETmjVGb80FeCDwaI9mTCW2glRkkCnuxlLUHRxYnNktQf3s+oKYl4MlYtVJWly1ltH
9ygliVZuVotrd8qfdMvpNn4bjWt2suFGqqVWrMwk8ty8zNJjgwiBZuVeGTtLyDpagvNhc2/FnIup
NuLMxQ/w4Fm8z1ESel3uTlsjpJCkCHDgp71ODRn06q2C586bRb1b4TjJTrgSv5zbuTeW3+FHACax
oyPK2somUh5yiAXVCef2LHOdRCzqSFMWzbUB1p+EL8Ms2tFKHDk+jb7OpN8WPXMK1tUFxG5/cMKP
PdFKXPkD+lig57hmtanckIxAPDTscQNd7NXSkosa5xp5lmhkE1DSMbfjUvscmO/Qt3MvY7SwnW18
o3D8gZOlNhYZOO77KmXmP1DVRWH88hPo4uhXwlIm9clgVRod3k+g2902rfR2p6VdhkFkiQXbjr2V
bWC91EUpXqgSLhmOVfZDwEYYE6Y9XSUuwu2Kz14/Z2y1JQbeetjFdM396ERhl0fLHwxk8X48wfw2
rpzOUM88BweieoaDS1rZL2OcQzUze33XQEZ6Gc3KZu4WZz0Q6zAmFJy30x2cSv7PevSfu2mh9E1a
GBarXgK76iHOeQ0322uB3/62SCKBl50S5BRM5RIF6jPC7RQBHTmwu54TMUCwBqo0qR4SLXNLV53x
mGXoXp15CgDX3A1ZFZ71tAVEC6n3Zqry2AOwH3zNVo/dMCK3cMHSlLLb0fMHM1NqGZQxyfNVcBVD
rjpRhw250Ef2Jp4NO1sv5hGkeIZuTI0XqrhLX08zG/YG706siHNmJU2ZpjgIq5rOygZ8XClpHaWc
cG2kcbNr40Vm1Ybovrckg7S5hkyribCYANHnxdnNKnmdYPQYaTsO66tc7wcON4M1/LQS3TkPuZ2f
Ai2tbsoekOiEm54jRtx2z45PfkCTYfq0NBppYMkiBWkyGA+FEY0cS6qe3CiK7JdqgvFWG2btRrVC
7WKJgs6hKdw5Qdr9LKE3M7Wzwlt9jk1MUzmDgb02Nuaxw2aDK6SJtTMey+DDwMb/qPqh9RQ9DgCw
zMyg3kLQhMJcxurz9ZyWWPUTIbrX0gmDW1eGw25yRK6zS3fyKxdK0p05KqGBp6+xtY1JEt4MbDFu
IKVxgPCldeukiK1NHju3tAlkPxmL+A79KS0/0aeRCdaV6+4WIeA5xRNsMxVnoH200Vo/NVu2Hz2Z
qn0UJsZrEoxcTFYF/XIjE4ZB4GkksCKrg8VRcxJcIlVD7cmIsc9CiWQbbKUtk8tZ1W+gX9W8NZuh
PIaZDihtGspXkzPRVqVAgRIHsxjZFQLM8Muo6nRjgylq3X9SLyYovnR9b+iBnDIINvuFSlBk+iEN
fYpv5oI1yZDUFjMfg90UuY1G83Ac7mrCj2eZaCBt+n6kj5beTB4X1aHSrPLcUx8brJ3WpNMLTppz
nSFG7eGhRhYhgCx7ZIMY3mKDmW+neSTFHlFIfJXPOI6cjIquQxIUFbdGCQRUtiJq1kGbHmBiVktz
EEhrThpLnrjQJNQEiM0kiWVpbbJiCH+MtWO8dfTTekVPbh16BifHMQrrfdanuid7JwO3rhYjcTWM
Bz5P2BQYLc5TphpmrSlqXqKipXzPxpRMBSiMftgNiBqaDLaUJjLSRcHdNGANFZj+nnAAjWkYwtux
Ms5V0fteJSHhtlat381ZRCi0rKPrYsz9x5EnFzSNSoTPAOaoVYV791Wm83Soi3l6MgdVnMCGT7tK
15g78eDAjK3y8V1Dnb733WRGwsfGtYU8mWCZbnVinSmHluPMqv/KPVS/8C/pJ4x2bqxgcm+qwFSQ
9aqRSz7SimOseuOmGvIi4R30Kb6hrtGGFOxyYJ9sGR3AIQnqHgEVPcUiFnuKpsKrDmz13h6L6N7I
pI0jzLI/Wi1wnjppgktvqPa7chMVn6MqdZ5pJIAQnPvpi1HV6jmLZ3oZo8qJt5g6Ki/MwuauClT6
szXFTLFSI/a5AtqJ9N11tIkRuDgqs2Xvn1ZoCh1T38hS8y4Cw7OdwVNydAdm7IOWUeuyhIiOqB3L
vZaldFLajbjT5WT9KBngemiuizFbVJWnK9+/LFsjOsgb02bOVPeZxAYXRMPKTARmOK4yT2/pkEiJ
qOJSMbD36cSpfkQF9wwyUGmuRV8wdu8Hc/TyrNO+2gS3dUs9/FUQZyEc5Fo3zoOKEi4Bnf1TbNva
8sTBUU8RDWVEzDgq/dzaeuDZ6ai8spEu/JI5GDHPT/D/mtrAhSPcPLuaTGVd2W1NGZFrQsQ6JFAL
XUxk+BjwWxcJrmunTA+s8LDMSXEEYGigtbzPRh0BtUPGvu6qIjwWrU+JZkldvU1Hn2ll4MOX6bxl
ul3lUVbJU1xAhmpXWqV1EbAT/L9L6ar85NgRvHL/8jCFG0rRTpMk2WnmvQJi1s28T8ZUTBfIFsMT
YxlC6E242IzgfYhqy1pBwIKMgOXljCzyZZScFBeTsxd7sE4Zw863Atdfpf7YIpCmKZHeWWeeyhRB
BJTRv+f+F/fIeWa0PrTMd0XwBv9ybQO4X3Esx86eVB/daHuirjY+YTIq11f6XHD2ogyjua/LH7F6
7IN7oA0QPE8tEayci6ocqcn82YR3BhWflBXRS4J6TdvF3J/7WF6i+rYp7ws4Nq6sP0I6EgC0ujz5
DhqGaYUSzosM+v0EAZyOTkyE1Q331IGG5icL7nQmuoU9dQQvgltHkJ9MdzC51n4wb5v5o1K7JAc6
OeCT1bX8tdCb59oGhdW1D1hj6p3NdOCgZfb4otwNW9ulKHylZ/69HiXWSZblYtC2Iv+qNbv7NPH3
cV1tpYZhgRZGVHVj+ImrsGa4NzmPDJqqn7Tx0b5cbZRvjm9cPNN2CJ1rGmAhsZVNQkZ40q98So92
Q4h6tMI233sxm0hgXjEYz8hMCjbs6UMk4/Qd2TvzhkgYu7ZjpjUTqVlR8/5KHBpIa+R8WtlwU/IA
XENHbNckFjwQa0/K6m7ajHqdmSwP0rgsGVm2Gfbzepq8uSI5HAXinBZOcAvXmuKDAYtrOBPxAUMB
E6LHpTOVju01TvkjoFtpPZQUITiaWHLNXbj3J0gYRavheGr89qanHRNOFo8aR6VsPBve7xLLTplX
FQ3DmCUgZL4jjQHZkA0m+wHNx9cbzLRFWD36KcOewr4twtE9Ek+6K+0By23hjjA6XMIzQ//MTvW1
BQVCW3awW7TL3gX05lscanTKfrHbQsspIuwGNU/7JLLfaX36SX4jfIL3oLza5YkeRSl3BBNPBiJY
svLRYaW3uqc54K4WBVXUEbk62JwxHSsjJdw1MyHKQmF4ydEyNjNG203tGvGmy8rnzkjQ26RVPGDr
D7dWi5IeOPiNy8x5JwmWrZJyrPcORczkC/2C7jNh7vTBohjZ1d+oqLE2czWSAqNFcyVSYveJlpYH
CEbNCkhUsmX2Ip5dEC3X41g5HW1xY/OltM65FeEUnhjnWWdp+uIpKqy53Whst64mNtx3Y1Aj2Ob0
9QXImm+NnZVAcg288X0ayDVtB9kVwZP0MdFs40LPJ4GYjuY7uWsIQDN0w5jLLcM+kjM6SN1ZN66x
eyenAlgcC0/rS0zNZsEVlck9VNzlXTMB3Xe9z1PeNXwfdmHkLtbS+K40+UsHy08OWeGq966S/rms
ZfswpEmArl3iQEbVQmXuTErzLOBOQzrRIdtlMftNo+G7yUZk7Hmc7jp0K/XUF818r4nGBG+Q1QAG
7Nl+LFzTfWiMVD9lLB7k2mX8bT+3R49JJe4PN7WG53o22wmjlmYabGnyeNoPKpAv1ei3W9EtK5Sl
InHqQkezIBk0ero1VQ+6ddDzOjr4Rj8z9IehsDH9YQZgQ7HjdoQSta6Fo73SWlJ+5rjIdwQ2OenU
kmiPKlt29DiU8/tZWziYujNwLC4NcazavNznSA7HiSn5zpgaiUTaVQ0qgluAf8L9Is6jIla2DhAJ
6HCx6Vqf3c7GZEWYs666bm/pOI/At9OUGqD0UvoeXJEoZqpCphUukgVKZeosjB7jW5VrzAgLxuGW
cqNHVRjzzjfmcQ1xk+oJMyxLUOtmBnewpjwJLTLiNg3KE10k4mzZbbhSHBS3Ihp5hkxD6wDJBCBi
Zon1Ava+2XCcDr986eachKjykLXKL0anxzdMm5gpqVw7sZRMYLm66cNoZX1VTjPj/JCHLEagLD0V
UTFet8Igb4s/BfJtYx9nJ1TLTJCkzSRw0Nh5bj1WsxhfQR7Ia3YfTNbY+56YB5Q8REGcTTHgqSEb
mJ6kACWu29Kn/Xp2SHE2qnZXVWOzf6z6tHmMikk+9GSXO0zvgc67PxblV+k25XWpmubRz0aYeuTq
EdRzv3K80KYdTFbVUgdAae2GMykIhXFqjbe5naBLkoKdeStoHynnOulopw5AxAY9A2wvd4h0bueu
Cx9shkXYrurIIEyYWpq+1rHx3xL7JGiLBgxVmF8Qej4VfEnaPzJFux5jnPe2mNmaF8WB7gxclbnB
SYSk8kaazFlLNKr1KHU6Y5kUBxtpAB1hx15e+OLmhwac+t5Iu7Y8QWZffKhqvLYAJW0LCi+vluPW
C1sKmmDibhye/q8Iov8POeIBUf6Z1smI5C3//L3U+f0Nv2qdpv0LIpqDO0As0xEUzN+0ToN/QWfE
SypsYRu0Ifyn1insXxYhE9+phXfA+bbQ/6Z1uiiky2gAvocSqCfy39E6yar/g9gJot82leEwzLAV
qrpaJhK/G944BheLVDyxI4LW2thCdSm9WOmn2rgHGpetbc1am9bEw9rxfJO0KIgaIwFMZIW7Zf7U
1Z8tUXXwI4fEjNeayBj2LizdcQ/XBycGq8YZeYJgd8T+OG4Mds0FliZ9nWT7HFzMNL9y7LS1iy+B
k6akY3qaS3mOd9zkccchrn0rgeLFGB+MyXzLnhf340Q5etIoBnMfFWPWOPO3C0m6n36w1yHW3lwl
/aHhJ1jRRgMAyqq7iYE+0/fGFt9T5V1Z0UoY371mwQPZD6ZSZ9O9p9XBak8WKCMHyG9kOERIb/OG
KdBKsrc1G+RUDJ34M8Bbbdz6rJW3QAocN9gQh3aEQGl5zdOza5K+Jp6NqLFhPSDQ9FzyomZ33UtC
UODON1H5BreBdKPnAx3w6RUU1GTXBLAJTbswBZe+Shy92q6iWI/Gwio9NPpL4pzihDqv+o6zDA4k
HihWtjLtY298OQ30AgJA5fiTlQiqg8UOUQDvPod1vZ0AZuXNVTey25SbBHEVsNEWIYxTVrcLUEjp
TUJo93pwEXoLftPmb4yxnWXWE2xmvAAvJslWx2J47OGF5GHqtTBfTOfcmzDv7Kco+3AtlNb+CP1+
E7FzhPC/J/l8XWmHaCY0aTmwrth/4GFuR5dAqsOBBwrCRIkHjNgcCHm6wIt0c0s69myat2zh+RDQ
Wxll6suJUD9EHCQC4mBpWG0KYkb9frLuB9wMMlWHmrkZkuPZnuSausCjlVVrHVqavJ8cKr2zeYO3
+ex2C/mRoTdysO9TuQYlHGxXU8FQTq5ykHz0A8eUlNKGrB5clHHr0bLFTY8xabauXYvSb9oJdVDq
enc91nTw9DczW80QQzdOte1MvbWFu9xOrjKCDjAqVoXCx1sXnz3GP8ej4Mixf8T+bRghOXt1fYCi
ZalXpqh4KY49OamaE07KLTJQ8KJ6F8xwux0pKeFguyNsvWWTp5ZudWiD8Qh+eQ7WZMNwVtSM7DU6
1dgH5/Qhwp9j8rrNLfYGVYAIv6/L8MaqwaSH87aT40bHCKGz4UiCN2zZstvg+vR7AmrAbX7ElbWy
F8p8N4Z7tMW5+DFTDVxd5TS0mi8q8C/hOGIRBArNDrICtjDivkojrJfmWz1/WeZjlfKK081QD1u/
SbyqMnYZpQuqznbCXsvF4rewnImqeHNdMcPY5u4iXJyastq3w/AwtJ8WEDpcePs+elKKycsIBDpM
doVTP2k2yGRsPb1OO4Wx1UZQDm82mxS9eugaWnIGwFpcjXW67pvhNea0Vn6E87uDDdr0U3h9XHru
e2rdcq6663FDTHjfqT/AIINpuHj0mWpQA0JRoH0aoslDuz0mAFeIZ3R57QET3obC3Kc5boPY7pu1
Bn7gTFe94iOoj2kR7aLsq2clcnSupfqog+7KM9OzSnFIyveG9vawTz1w8psRa6Mw3GPQP5KmO5oh
sCrzNtYxDFjXmQz/F0fnsdwsEkbRJ6KKHLYSCAVbwXLeUP4dyBm6gaefw6xm45mxJej+wr3n7qZF
o74AYGAVR5PjIu7aUCzGY9Q7O3VF/efdIcUftyinTkfklqcSXkfaE0uz/EMa4Y/O+5KQFtr1kijy
IfkS7E0ycm3QbApiZmI9GByP8E2NHAAx5CNWZLwajk0d0xsA5mW0JtcjozG8PPZLMAKLhlXWk+XZ
tOxnOTVNqEXUqFY9X7uO3PIGfI25UgKIiSCWVN/osz2FnqV0j/VRUbAlblz9XW3Tb5GSr2Up7i72
JueoW+mr7ujEwiLL8hL75FhxcSQ19tTbEVOCvAsRGlYUWQWTMAuqAJyMWbkTgp5ui94TgWvEPiLL
nS4Upg6Ni/K4N+bAJghDm7J1tDX+av1iQbUFnNFYOct+z00D20vvDJhvbSp4P4wB9KWw3+sZQ7UO
0gwG3IfTMh83VBfgYw1lP1O9PUd7CeY0b+ItJNyridYlwR0ee4JpYzSNh3ZtVekyR2jobZmgqyft
QiwQx5TGhg9y0wulCxLogSXjVQhvvjPMW6srNT9p0z8sTeRjrbZIEnkmwHiH1s5+CbNjZrxpm3QP
xXGE6QHks50BSg1D2FtvlHzMT/UN4yNa7uJqRsiV0JNEe2/qfubAwesaLEl2XeYJWBo5G4dBSCDS
Kpr8tv1G/nuTs0luaWzekC/UqOiVNcoWgo10pvE4NoBLNG69lghlMmbOkZruBqYFAWuC0OxgozrN
eWxB2rv8VrbWoYWis+cMlzADWudp7Ioz291VRtgQRT2MF0RuIjSI3YPdTMrmonF6uyKo5wjg7DKi
qfFecmQix8KZPzMh/+lzOQXN4vLFwupqBBumoSSQCTH6+mSAJsFkv2mG8hUkxQsWXbZgrUsa1fsw
rZtDOko9NfAaq5zJg5PM+5mTxJIs3DIzeWthq5Y6S06xLEMoMuG+KKJidxfzfnidPDga6UKJOp6y
tOh30iXYx3GSxww2zD4SGQfg8N2WMS45zBxMap0NqdjZcZRQapAUa3n3atV18Zi02pvEvEgIGnEN
zCsPtGvtHpAQ4UNElybLNgE+7kvbBFJMEBKX4RlHenKB0GWdM+3cDa62AdPC+Hoqv6zWFqwP6h+r
HdVAmrDNR57RiWlFZ3lIkJP6wTCIYLCLuQrIi5YXtTTvc5xbe7vCPZ0aXC9pxvKIZ+rgFfYdVUkO
zxQ0nNqaZ8LFO12lDY6yRvWHHpcMBjQLyrOBVAyW09YEfjdFfUymKvcxPzYDo0rFQ5TFr7aD1W54
cDvH5cqzCbYQ7GiBEZ47fpgb1WWOhheAbNyMGrCtj/x12S5zfrxFv5uSUYiZlcPWFsODpRgDWizJ
JqpmEFm3COQGkJTzM5iEr25EB2iKUOmMKwEFvgGqe6fBG9f3JvlKsAYlpWDD0ElyGemArbijrILZ
4ENlHFw9DifWgjqOuwJeIaUlqIw2WsPaAZQnm7hcDtrwtTTs1k/2eOlboL+sxkpOTHSRPruZi1kc
i+Qz0b7t+mRov4Z38VgKUTRg7MOUdnfLu5I6OzqKS8cIJFtXQIeYzRpcFiX/s7NzPjR4UgHmUy/B
F48aHQ32VWjHYY79pllppMcGJaBw7xFrMFlVexDTm0Ezv/C2bqZ4OgrD2usGGKYq2s9rvoh3KgaA
m0P5pRgrA4OHFysoqItYGXaacKkpYBtqb136gVVohypVZfuID7BXWkY34PRqQFDtEyW0I7u3mtp1
8JadYn827RRE9rnV+uPqLrr2Tf5sDzB/1kFieTRam8HSRy+6pyS7TAT59NHeLsoddQ6jiAVVj+IP
fO2CkkoAnR2T6ziyjGID30uSfiTZD/1RW55q0EfSIa9VUU8mEiitfjaBzrAK8K7Yg6HIqZtcO1uz
F/Tth0caqqoZ28zCOGaFTG6OKqZI9m/nVdSfaiQxgm7mxab2qcOGoalqvQvkvhPlxJo1zrSGmeVJ
VEdsELvJ3ZsNpLCp3mq8Q5WHcSR6TFAZl8sl0hsMdYTAOgc9+ZdMxH7yl3WQQukrGP+hMyVCLju4
6k0lVpfJAYtQ3e/s7yTfGePEQpNceAxwGWEN3uwv00+Ow63PabgWE2Xm78iya2ZXk7FQmrjFbEf6
bE5zj/ijUxx/EfI0RVeVfWhK2Vk8CkzMqDoeHcbo9ltPjBsr4+m2JE8jQRjj+KLoFpY2wqWyVyaG
25iK31sIOeCqi8r1hdEORZr5iDK2S3ppo2FbC4HcPD/P6HNLJ0Ayv++tmb4KSDr2pktS8vGS5xSZ
Dur2bHkdWUdyL/sZm5SeXIUamTMms8CpD+2MMU0CuQG6y/qdMtUOhimFZwYy4CBWe4Zxjq2rBsHP
5LZTrmr85JpXIdfIB/WQeOjQtQcv/dAnVCsp+a9GyGxuq9rZUTKWFYBQ+tz1O/mDISpy7G3Z3dyS
BgBdbhbhMcohHsKpcOQubXuqXrAzyDmYkKFyIFNPbZ4YKN1tfEXmdDQQreksaqu+CTI4jKqbBAqM
5YZIt8GFVDziL69DYzoZyslJUOYmMXXXO7fXZpzhzbEer+jQBrLODoytNlgWj2gQjqr+yMvI4G2b
i85vmfOXZbZPy/eZqZu2HOh3aueWjpPf1rDm4087piCQOC6jrzHztnSbAhxMF/H7sTLTnJc2Tkhs
bQH1eYdWh86f8tSCIOuLd6sTL8CjgWCwAZ4vuib9ecaooCcXNAOIDuNtbhy7ytyN6mPc0hBK6twl
HO2S8Ix9KsSz7jxPVD5GIiHOFdB098aY7RVlbRqY9sNrGIfj3JCLV67mckS4Jt1oNW17JwX61NwH
xXyOIvxZy7+ptc46Hfy087BVooFmHnxy+FUN7TXilDCTgVOt5yFCswQhMmckMTWKP61GJzDbghQs
mMPK99LLoBioa1J8JiubSXqklJHmUDGCiNJ9oxGRleHGsOEOWwCWY7YalVteJ9g9UYJeur5U5Yck
4t2Om4PCO8BmGBJ7BnyJo50sFVLWnYe2Kk/TweDw0rJLrN9bhM5OMoZO/7AsES4TvBLqSzPNB6Vb
PW3WA3J+uws9czk6gKMXm5CAEp0APXyJIWJp6zvHwg6iwB0ADyQeptp9SaI5fJ4kPph2d2u4mA23
fSC7xY9zSMMUlPWJOD1Ms83WerKcZ6sftg3Ylzkl8w30yLsH4RItymXMd45B3JXdhBEzTA91WFPr
N0d9IMkpVOdoq2rktaaO+Yny7eSYly5RHh3ORi02dww/gQPN8+PqQGB5HmSmF7JeCUhASnHBTKtT
Br011scVGELaemn8TAjOnZGvuH/VCy6auD0lkfIzu0pAFBbMRvdGNuLNpYUsyzpQ3I9MvcUe5u/6
Z7Kf++W9wz6KvYn698VmtZmyEDJNTnvCCmp4NATcIAdZc+jrm0jNkzb/tQhq9ZihBV0CQ9TvJjMD
d16d18jyRvAytkMhu24CWPLAswn0uXtMiNEUMIOTvP9/74bwHdjDTsb9pUhZYnTQbR3xDov9slih
J3n0PABPq/S9urBkDVThHGzP9g3zCRi6ivfeXh/35azQMA3UHMIgGso8FpXqv2rmfIOBstOqj8xT
kPo3ZyslCKv/nTyyJtRTrBJZZf4NTI6qhghCuSvBxfXTAThZLGnZTP1Y5ASCeMmuMx4Yp/isyaMZ
hyjlauEGeOdUbLNY8h8U0/oAGHqOYnj9rAmT9Sab+iA1ntR2Xdyb58XaWw5XJxY4C/2/U9CYxkQv
VuPBqh7Vv44SO9XHgKHyDqLXnplZW78QDHTMsJ0TL6NZ3Z69Amp54hggkBo2bzHTfSeSW+FMD7UD
p85FO9FjXLvZHIDECje/RWW81yk7du+Y114I2vpBrZE/0o010ak3Ev765BbNV7S+HLAcrsalscoT
xvF7LekVCdiu741yGrJjXfY+bwWv3BMimc1EbInoSCYen01IFIac/aExKBX/2HnGwHEQGfwTtcUT
gTqixMwRs1RUy52i6/e0feEe7bI3sP6j8y8Zzo73XOoyYDW5LSvtWI4HryxDxms28WjKO2FXb2ss
b7cAylAX32infWwQq7wUvij7XUXkpnaUSPmztNx6d9cGArchqYIFUY9fzYsezKvdX2qkABWajSpm
PIoRQxeEm7GuZtzRy8pnAxOig9usYHp41fwNcl9aZ43mzhnl3oS9JbClGgJxSWkFdq0fjd1KKdQB
wrr4LDk8sFajlX4VDKvS6FqO+ua2YIcqkBA2zfNQuI9ZQ+4oLF0Z31X95EJ5jbN3LzXheOuHfpS7
xugP7I4f12QCY/6JPUo2UwvJV2Disoosl73uAqmrDjXR0yU8ODVGOzWulddu6W+TbjJQpia0W6Dx
tzwiAJ1SpVK973w0fKtPSJAsyCLLd4v6BieZaIP5u03+ilwJdONIWxkMIMPQB429IMP+RNDhaSKl
WZ+e+/SX5eOW120TTWRRq5imPHLRRIS3Bammfp2ARdcJqcnVwhVhskL9cKzZx+oe2ByrMxPGgSzP
diYYpAM0CwupIkCUmcQ8Z7enBYBvWvVBPMMJbuiByGauEFJ0YsRTyZyTBBSjBglHgAAAgozXrU7q
2zx0T2wa4R4mnHXRORbZ9nsYFlDdqoNUsWcFuGMMQm+urmmoRHWxl/+tOfq4lvrZClTMu8lAzYq1
nB8fNcxdxNd46S6mV15jPoirWg23x74IU5kHlghx9aFtooirLhb4p8U5GekhLpPHSkc5PF7kHB37
/Gx6/LDnm/EOeu5mahmrmKutDRofJl3LfJxJtG1zscfkxZN48mTue3W3R8MIifTctDAQQG7U7o+L
nnEemcxVkgl0G5rlHHZrFdX8FdNbT6xbBqpQEWCtmPBmwK4UD5/C6DfA+CLe0lHRg24YKRc/Fp7l
bv7OOy+wm34v9K9YQ3aAdNqxy73T7uE0ONzVKovU0CiU7dC+KVZowPzKWBI0fAxT8ygXlSEcyGaJ
fI/YnHR4nMBQzF9OCucGAN869PU0jguX84ZTXeDvL6acrv1Ymeu6cY/mTXZwJOejHOAIAuh13q0p
h5AqMXHjzr0M9kFhlyFRmRBNGMhK+ONrJudtKnj6h4eSEqOtT439qBdIRWuuYPeCrYeT8+hSSTdD
tG/M16q/RNaw1ydlM1TPjfXZCI/QPfbpKbFrjJhiYhsGUB3lo71cVGEFMXYrWqex+DbT10XOB8eQ
2BMjDJW8BP34YXi3eCERNc4IdQwpZsLCdjDAgYtxHkjZztVzWzcBC52FPJwJo9TISBEDH4EdyqF8
nMHuGM7izygIrWPDeDbGNEVeW6t8ah3KIk5/yOZr+Fr2jTnTz7P4xxh+caD0tFFj+dTIOSy0r6S9
L90/6Y2hzCmENCNAysCc29ir07vtYdsY0n2bngDbqbGNGK0+5Ea81RAlZoryMEd60PcJXbq7tRq/
5+wBO4a75D5IiDFdonPupTx3pR8v1pa5eMKGGzA0YtRTsfxqM7eACclN+3I6RAacwAordgnIpvVb
XYTpFL0MtWCf2wRCG3A1orSjOlbMHWv6zbLccTgEIzzlyvmuOMaNgcwnYFKxOodLXqHyLNYvHwFt
fkdqRcxde4AnoZGKm1B3xXYaIt3ZCrnzkq9SIgudGeAEdglWU2tYUyxb9KMr1cWdghGAaCM5Ksjd
LbMfK0Pn4FanAelu+zxRyRjz6E+wIrT0E/0xyr+T4TawQ84zJaqYr72BWEztwmXw1pEKd0b7JhD9
ILfwhTadetE8zg1+WY/tTQnweX5xhnYXtTANF/S/cbZnwIitzvQIQ86bjecq4Lw/kmSiTrsn+aOr
QQUu09eBZ8mJMABUt0a7Vs2zOf2DmnHoXfIK0tlvwelqbGe6+ASefKsMf00TzC3uV4Y8D+w+0Q7f
IpyTOFADG72ggvxfm98X8TaTQOvstfdo/HZgXYopsK0qFPFLXZv3Ak7DpefMmlR9s5jiJaenBiVy
bcgv09qBce8CEgOknROwtPeX0YXq9CVLXi5IOAjVHwQTTIQ6fqcNiNRYRap84gJjQPm8JE2gLeig
3Ln7mNTltUiYjtnc6cSLyarfo8oETeQx2P5A/rvCDrixmk2jK3sXGm89/VtoF83sdZYXT/dnzfZn
vTy2Wo1wD9Bj+2ZkbKHs4mOVETmJt1UN8eDGUBpEfy8s7USVfnSh7GwaW93pgyRq4+w6GSlTzq7K
08NgPSjDyXPjV4QlW4tz0YzeOlqCcSJYDNAi00Y+/Y5LmyAOh7wATIsWrXemHOdMBNXk+XSVPjys
F5NNXI2TdnRMxFRyO+gyrCpcps9uUwe9x6hO9phL522O1nGCPrTp3OeExB3CuMJELU+IaUh5zPeD
/W5OCQVkspeO+yi1/MGybwsaMoRhIQrdFXBB9qeCKP/ZxoAMsr9o38bMfpm76Xssl413rjR0qriB
e8Iyah1qGnWUODbDaSkdxtTgRfUXJ21AQrx4p6FJLmPS7PT2qqvTdrZPopWbRGW9Hd1r/ZKCM4Ai
8RItBF5aQGhFQkHHMFj85ehH+rwKEyC0mRBvsHaRdto32ZU7hz2YOg6HWTN8ARmkaX/6Pgs6tz91
9D5Ll50G20/c9MGpSEE0WSevx/8l4z5pYZgx4ycE7mEQ0cHC44Dcc6ubzLLRuzDoZrh54HsAcSQA
yiNLOppM82Ptg4twL745Cez+KSZpAi2vuGCdTM17stO4cDXxw02sJJc8fXU60+9chIBvWXFzs+s8
YxW+lrV+wqkvn5phHxPp7e36F80khPFRjxAph9kMbyXftvAhAEhC7G6L5Tsvtd2kUNkliAVh+WoD
uiUB8SGxyeMcmYVXZaggFN7Mv6VmHomx3mt1T5xV9pYRGFRTO7G5Y6Tr3KR7HRhwlPZ9KceTIssw
bneS8x298GO16gia+YlEG8aC2ZeH5MVq693ATsYsdR/LWCAUsC7aeSGBZl181Eu+myTh3mziW4hO
OcUGe8OjysKh5YZFrwazAICze694MOKaDXl8TE2WulzwVTeFBQ5ae+r3/VQcDAQxy5+NZ79AJG7Q
OPd68l6KPFh6aE0tS1GNYwDRX2Q/pOTvJMzksJ7wvxgZ6l0nV/mKnbvikeqg38zhwZSYtFhx93gY
W1tnmvvm9kwOSHvdLDsb0ypBqH4+z6Hl/NO1PUpe7nfN76NfdX6nmgcp7LwZ0Khj7ZM4t00/fulS
PHIWmCyTm4XOLccVeqloBHTOKIcHb4E24VQaKJmGnp02tpGfTf5l4x9LijHUGs56b/DjYgidf4Oe
0ASTyUiKHEmZlbvqMXS+lVvqvtRIw3vkAYFYFDZbxVadeXf1U/rpQJJHTeWjT8ggHtXlP4LLEHJu
kAX/KqQsV2V09WKxTeU/Szl6o+Un+mviINmuo3Dg2Vb0X+mdk0V7o/pGXtJveyX9IVg1cEW7z1jS
KhkjTXhHXcKtbg6+llBOKKHKhc4+FXKK/Vo5L3H5R4bptosuJeOw3JgJ+MJaxi1p5iKQhIwkZU9v
/lTbsx+pI9m6h25Ktoi/gWgoAfGK28X8dpv+7AK8taPkubbmo2t6B9CVe3V8cMXLnMWMDpilUNtJ
780u/6yKz+DoYjHLmAH3xS7CX2pxu8J/hybJQhPAo4G6g1obtUpgJsozSgxOAI5IvhbaOTSslj0+
1iNNrQNyorD3sjiT9AU2y872SbFSQCZoEvIYF2I/Ksm9B+5dyKsYlG998AL0opDwF6aZQzg0xXEh
zEBTmfaxaB3KLohdUhgIhaqKZ9Flv06yMLhAVjCXO2v5LUSYtB+ZM9FXi4uKtb9vfvUOAzq9gcvK
aDCnC3lglFKvlsuWO9/Ga3Ieogs0v4+GR/ylflOQEMOsPPEvnhqi7geXv+JtXJ7XhoGV/Mdg89nl
895BJM/zJRh6kVOa0NX/UUbtieB4KT1jl7Wb6GkcGeVFZnOwvB9tAWk0pmE39CiRjv1k7GXTv+TA
xh3EB9n4VuQYTWrlFxFnv3W9e92wZFJhumjmhWiLSy1h1dUHM8oQ5Pf6puzbcJhEoBKXyOD9pFnK
U6bPh76rgWMW25i85YGZADycsBtDtZfn2hkPMrkYPzVDX6kWX7hrfD4Wuz6r8CbQkt+NeDyhCHho
x+5vIqAWSD7whLBxzQNY4V1jyTB2k1NtM+1JN3HSPCbihLsIHhHqadBx08Re0pL2AX4gcpZTPZsb
rSOop3aP3kQGnMNJY3nCT0dUmD3b2HJRsC0ycOyGuzuN30Y0+Kfc7nBW8/1kT0vHBVNUTPLam8O1
NhuM5OW/yOzZbWonyYCQ3cKTB80MVHkEmwYfJ0KrcnxCLxJ0ehli0N0ZBnpjy97qDKlR0r4PizwC
yDhoyvLsYMqoc9Q6ZDaxEPDLyPGpPg8N2iG2k9siukmUhWPaXAete3AcdFmqdhhFT0fx4cqeIb4d
+/jQgR7BFilmrAQz1bQdBTGBT3aBRj63b2Icd44+XRWUG9G1VcRmpmBGoiTueeJ9dG5M3QvAUb5o
BVFYFfqsUQZp/JPg8Ol5+EnIC1Jax9Y8lewVK8V80PThc1qZzP1LR7GZZsYB9CRHwLhXkMwT3Wuz
nVvm32n5GRXlQMXkz0Te4iNj32p2m1xU2OnXufdwrPT+0FOSKcmJskQCNqrWNy+hqOvHw+L8uciX
qnrC8LX4NcqjKseSBQesRhxUOM52EforIj/4zxCOKiJHSs+5akL4FXL3PMT+to3q4RO/x34lttsD
q9YsbHq5z2C6y+rDHbibOobRcazsRaVsRziIzCxKKgEWJZKHo5LomNpw7m/DkDzm8+RHfO54arYd
zXXPtAWpRWSvntcyaKCl4K7ZE+zKiEB55dD0gcQBo2TvTPhnd7bM5WShOkN5ceIDOWOL9ofZz3OS
jNPxEkf7nvSsSDrgQePA0uO95qHv6qGxMaJnHkKqH4o3rAymxuWJJ6Sr7WOjV5eohML2z+WBHFEG
rqsiJu3Igur3qn5VpH4phvVyZ6yQyluTgsVGv+U57hNMKz8CSV/SGVZ259e3FkUsFKuN0y0HZQ1A
zZt7NuKrqSsGCB+m+ZEuFKIOrYjqO3iFpiXdVvqJJcOrQ/HbQXbEjJY7gMZG8YyT7thZ0bdu8hbX
U7NPTYHx1fjQe0olo0JWzwymVNWgm4ejMeRhOypnIG1kyqPKzZe9mqobnVppg/QYt5fuo/HGWkkX
zvyi1XdOA3Soa+U5BZxoTMZBiRnmkHoEyQeISzWAGK1zZgjRTxqRA0RThrb+RSlgQ+FnpT31r61X
hU2CR3Agh3f5yRGwTb3YDrXxHmUHwX5rNt+IoGkYpMDE23rVu6vNYZyx6W5/ZiM0dLqD5DJwf0Zz
7zceIjr9WZm0PZZU5vkQJGNz74CbADSREsFVR4c2HsEh0oGjoxvKR00YWxuEopmXfoc2zozvhvW5
gEZXxa4d+WcpUOaRSHbXM2XfWNYWmBybfYJGn+LmCVeNrBgKmUHm0XcgicYTupEagi+jv42L++uU
DFK4GShlh4mXpPqqEyIbhXWHrH5KFAvRd/a4JjlJo8ECDyaQpbphZQ+z6P+lqvzQcB1rckWW1yxg
cL2xKNGoBB0vVBSMKvi4BEIRDrNmGW7TSO1ic+o7psWkR3uQ2MI8GQ9I+bxf6SQfHaP12so5TAxI
VBx+4yzoE5CtRxwL/T/syZRS8ExZUOdGd+ZAtay7qpQksZN8vEyEILoiei9MDf+o2JRnxKE8DfFq
N5uv49LeMaA9WhNRGrDbIaOfVjkjoWJyACaqfgvmtV2DhbH46qcF5z1ogG3erPPujptmBzYBPA7E
/lwvA2WxzDeGu1fbGtNTnqhxuAiaV3tSX6Vn/sRAMIck+RB9XL/BQ8PH6rxWXjtvG8VqyZtImN4O
HdtrbJZRNzMbBfizCqniJ0vxYFjqFL68xNQIm7pTmrsq2Yw2GGhA3lXIQYUxWJ+jNNWtZZbiUePL
Lpe+wxUOX4H0OrRVbvFRucXOqbOrJ6Cfzh3eVzY+m6UhM69amN5NrKVChBpFwWkQ5YM/RYZDizX8
uKMSUTS63lOUIk2C44LAtuLxK81/da4mx2wcI6L1tJ7UZ+ePa9jeE0OAcgPjg2lqJwdYZj9XOMCW
pYvDvGjeEt7fvGcOaM1qoCNF8DJjgxViRYIFqkYQYfSqgLdj/Gf+eHDDoY9qyXtc3KZ6OlH5BKv8
Qs+bgx3NATi1bcvutFwrdDQ8/AdRQppkp1xc7ksv3uuOYPGNddbMgloHE1xmh5503WkCXdkcVOrZ
xj5UeD8SJn9s8tnGGyctnu+RkNGpjGXxbLqIUnSpvpYpzWL5OptcNjANzu00NL6Zsa8anG8xcITZ
kynfCruvAhZb0Fltz5dKhawF37be0BuOBwEYC+brcExxjufeYIRCZBULzWncKUmWIxxm2VtLllx1
3vki61c/E+udycAjCsGC6XfP+BENqkF5yU7dLjpSK+7wJTatNiJvZDY+oXzUUSVp10TNuiO2238Z
A6m9rDvmaRNsTQRryrOmojAHd72kzUpiyFWavcoILPvSA4XiYaueJ5Qvc3xOWd0aceIP4nth5lbi
1VrvfdJbtxr3n8d8LVrmwG3RI0+Pa2HFsHBrkhO3EtLgEnWCraBM/YhCyOFcMMjiqk01cCxuspip
0Gqo1n1N/BX0oR0RPMJ8MeJhLwduZhNV31PPrMuL/7XoHHDpbjLrC6MtQ54MpjX6CNV3TT/H+1LT
AxmseokSbWKLPHr+bTzSq5gdpAES6mnfp8fJ+iyrYSVpHyLrW6DJVix0Od6LlqGwtwndcFjfeRtM
tmy3mLPvdU74zA4zuWP0uZ3asKiWnYaRWKYNAF3mZOz5FAbmrvleWV+Zye5pOHPBds1z2by5DI2E
2h9WHetSH+vIZH23mvk25HziMSJ7EBahhdolFTSS0bZs9wam6VrtH1LngXO7YWlXGthb1E+pzkwa
32qGtrAPGEIiX4mebbVjY/MORx1Mm+73pHGRu0Z1zIWOP73kU+vZnqfVSW/+aCEUioN05nQHvErb
3NlQMOGCOfmhA+sAd2odPVf9EdpvMKfYHqXcFncmTjM98EBQ54kRhhVdbGb1KtiWZIjCyQwlnb5j
fQrtqXHIs8ysDdk0NqvtegkSAz5RBJqV7HAlCijit55LEkrvbRVuR5PRc/LDWBTW4AN6Bw58aOPV
KU9/oGQzpBsRvrBJ/iwbVAD1JWrP6wJJYcGB/Lhtv+oS4wHbi5KVG5Y0Y+y3mgK4mgLNStvdxEej
jyQw+q09EjH9juOcCvu94aOZLH6GbwXHPgOX3ShSf82mWpWYzkwV8bYwlCZwnOyiU200ZEilyLaZ
IDbvGfglcpqG6Jhh9GAI1WinWPzq0bW5RuxtBZed1B8nlTqSFdKMiQxLhXWSOAUGevRmeVIGtNsJ
EY7dyQHEjVjE4byvcnRyxTOpSEcIushB7yR6md330iKj169t8tOmxx6REzqjXD7O3i88j0CLG+xv
ax4tIMdhY0gLKIq6s1DZznsb8WSF0PjX67t1B3woeIk7OnPFGna292cXnC4LQ87J2lr2r5rQGEq8
jfwVtPBtdcxMgNrmizqFEdfZmPTHKAuS6JRmLxUQTIs2NMfw3vyhBN1UgDPpIU2ENQUDo51GGFlU
wPbl6NaONSO3JAoXC4WyqRwmjhIyApU2cBTUNJgpaVl6NwRYWXfvWmyfZPEdU82Ogwsf/5WoEtXe
uXOopn2wPjoLW/aMFkhtVd9uvsAL10TeEFHblkePyWYcaxv0fcCrS/29y/+4aLFxi13MaWmkNe0J
T0MGeK+ltNO2pMAb+fNi//ZiHxefFoLP9qdOc7/2tuhP7dKEK/diQLTYWW2n7kFw4x5eqnnHuIAU
xebq1k8Qcfq91tOVdK34hosBDE/X7IMGk/3gECbn1+xqW6ei2aIT2llRkWCNyRS/W9VzylDfchZ9
DFl+DdX8sBcFCfOckoABX+LuWRdJk+RoqfmqkBHbSGbtxFFMW9nOP6Raua+9oJOK4va9Iy4OBwOp
Z3JUGdWwNa+B4FpOGU6Te2a1bb2Mw6cOTiSoACP6EhIRkNBbC8bpySy+vUgULNA4qhRzwKlk6yRC
VeKvbOY3clxLVmnrN3iriV4yUvveR50bJiPpYnH/AXKn/wd3BoQrnYLJOovGEsu1PnLgK4mqBYku
412pbkeJauYSg7eexxeV197kFzGwVzrRTUt5GZBPePx/WFcwuNXZSLtYotR/U67uq+oJMujozcg9
WTC5f24WOup1rvPnGRORTTBkp//hzOW3qMNF/g3OvpPPrfLgFj8mmUigibZooh2K+ddcInW1MT6N
wQjtL0VKI23hOyNGZ/OpR0gSY1NKiha98WM1vXrCPHvep4JvRxH/LxbXy9EoJHNkMwDaSXYlfw2A
4HxCfoKOW15rVVS+TiM7pOpH0ennpWR/PnT0zEvkkcfeAi9ywRbnPfq33t7aNgQsxdV+GLeGpjXm
D0JssyhZrrBbDolCyVM6cJAzSOS7GHTWqfiPq/NqihxYl+0vUkSp5F/bW7oxAwMvCpgZ5G2p5H79
WWKfuDvueekAxgDdrVJVfpkrR7qmuPO/dcZG0VF4c7QFO3DmxYmUe0gzA3bmcvYNxSUps4ekZ73D
R8TNzxyYWGXuM6DKrfAWFJcB3UXW9XgMaF/C/815RdL4MM5UnAyp8O6gWS4hY856YnHmWjBXEq1x
11jTOh/UuKNg5tWv++oqdRtve1AzKz3nF98CuTEzGn+iJ4YB1lOSdx65OKDg1uLYmgs8pRUQvBUM
vFtboJUXzVBRIejiKzyZpRw3wxBDkmY3q8apvuYz9nPs0Ye4yb4CiUGBDbEJ5yM/Bp6aeaU2ujJe
wH7HxHJbCNJrh1PZNjU6JkzFhzlRFazSr8kRI/JrtjEUmBAaDhlnZ/k/JJzFj4Mtk8uWgQo/EM8G
IR/zlYD9wHvozi9HG13gjwj+ya4Nub+3LeYZV2PgWygoBWNPEuE1tztrctgxmvsw9hjNlAgSSQxF
qewglsT+OmhBVsyKSHKURogcPRWLC517SX4ZHZB6O2CnGIlR7ThR0+CXxTgw4vyZIMYBvwT7CIyf
c4M1oSq49bcm3RBdeiQZeIps7nxR3N+n0bUunpvzRNZbI1r6GsoCHz000ARlo/TwSM8Rk2nufWaC
3WEEyEzbXnL++dxuhI0ckT1PY8Z0cHnIcoOE+c+HP1/8ecgdbzqlcugYSy4f/nyxa+gcVFZ/C5og
OHH4GCiSWD6csNuUkMOJMLpV2q45sLOTqZhpKqL7J708/JSY/zz8fO2/n/786f/52s+fdt3SeL50
n/881OUcn/z2BCCAWlE4m95pIqPPQEil6cYw0DU8q7sHZkRaIWHDt6oBE5yNRqT/+6EoPLzdgWi7
o9+Ea3gk9RnnYXX+zx+YLK+CtIKfTyejHsjGOUJPp/889BBJ06HHGyyJ6bST651+Pqr/30f/+TRx
6qOFI89I++IcU5j7nwfLMrO19CODs6WdnUHxgr3humeiNu+xRsPdoHvdMIgXLg9gQMhlLg//52th
Y+RwPnq0dGplBq6/889HnOORobIJTQI9w+Zcs5q60pI7tgjVvk31+xBaZgdWq+suOqdEoq5C6ktl
nR4QQO+xduyzP2ZJy/Y1cZi9DvYZVPD/93k8RvM5fvvvX/j5Vz9/VdMqDqzGLbczHLMLGu7/PuiZ
1sB/2mPQFIr0/PMwBBYnof9+bvEcMB/VCAc2+YX9GIrPTrby7DglsRrfazC05s7z3PtvddfhZ+Bc
Iu1HoyzMh5CumoEqoofe8razmapH2+qSE2PbD0kuCJcYDnWMLf6eyhexcdoxv0YDoVUtg9PcmTiU
yehshxFHlm2m8cVN5ScGHWenbAHN0+oQWlEwzz8PBDwVKpCB9UHXzXlM4K6tF4K91GXQbY116LXW
OZrVF722sAUtzDJ4JVRYGds6in6Bjm0YwmX92WPAhWDFPh7WzTVsW2MbozCu0oSMn6j7M+jr/qEx
IEP1rjgU3gwPecBWoIAmux57tACjae1OJJEz5DgzVjsAJXvHnTGMiabdjlHuMTrWtzS0q2MyvADo
Ml4j/N5lz6lCzk68l5ITG17z8OgFCUbfFGo98+WtNQc70xg3lYXD2i4TzmYWZ6vOkDeKNBOEc7Gg
/Iz4JDn1ruaM4YI/dbuuEcssI3milxs6EX2cF/AM7MYKda+us9cZbNqHeJs4qPSJiafRz5HJmlbd
YgARy7cGLUT4geqZc1mTRRiS+aWciA1OcEcQPfoX1yDOgjXl5y9ODTI6nKD+WErcLhROuHsnR2vt
AxSdiVCSz3kG/kjSMOSrut1oh5hd2iBd084ZPw4Yt9jNF+8t/OmtqYsFOsUWNLUM90BJi7iXBptT
j5LXPfmf+R54XUTKFkLS1M3vIpiHR5ckpIenLZNqOki8afGcfld0MpMoNLN7VYtrP9fWG6+F3EIL
B6g5M5q0zTras6XVkDE7LGN59pJVo8LKuXhNw+i7FJNzlliFQ3BsPV6dhjrCK1XEIDCi8dUpaBZV
eT99JORjvLps71GXPU1+4T+ZKER1YnjMErT31Emr30uEo5onOx6l+2gHjfvo4bzlbGgVu/9+rUkX
VVo6OKn0qG9aQcyJBGCcmfk9ufdqnyKN3H8eVBE3WBCyJwm0g8yZF9/cWV4ABpEarTixKqBvkLEi
sS/qoL2MiZXtzA7CCqWv0bkwDYpHkrjYV5YaGcaj2HjcCLv4ktdudGGHLaxrn0ERmxWwdE6pSGpy
ivZO4NVXnDP1tYnYRVR1HWx13qKqsNHeqW6E+SaL6qHpwHVI22n37iKpqbaprmHY4Ob1gGPA2wBE
gli+gSU2XtjwJ0crza/d8m7MZrzPM/USvCd8vIqd1TVrV0dfVoZuFgXaPBObJIg6SuazpXHtO1Nd
DILho63FRcPsumipBWNCjTTjX11uKefcTLx7bDI1DTH7HRQW9YBA4WOWx2JdUyCw/fm/mkJCBLft
ewerf9WUdvsojc67lw7pJHpSBm2LYzd542+PsxOTVI/L5ZejfEypKiTCwwbQTbV3hzqrnjIvfMsx
ojOZYtzD9xALLdUxYuMMwp2okPYlSuocXVOdmNiKGfM26cOoY3Hu1ZNqc3SiIvAfIpKvZ6Co6pyN
07wiUkvLqBD9Q141S49G9OhG5Ll5qanVmuLwwcoafyvZEW58szc3Bs6dgy9jUOW5+xhZwWsNi3Uh
/1XEVV35Sw0DtTr+UfSszXjRhyMzkidLEzQNhHutgk4efspWpgam1OxOLz1W/EvuIH6k2trGczF/
1n79MkhC4NCKmrORFOkLWKB7gmTCy579Yq9UbEN2EUcJ3XxjWjhRGqO4AlTp7hQgKy968YNEEs0a
WyKphbPXDe65n0UqhFxGwC3FyhDLJ7dR9qHzB47A2P40WUKyhl47Deem4NXWozecHaqPjrnwtqGJ
c8hpCRLa1PeY0HB4c/lxNiMHMwPro86mauQxMdPkP+8vjxSPIQd9QnnEgTmM8bUzLsqJKv5Jgg9w
DJv6fZhTcbMgP4Zl/yyotzZEx9DfbbxbE0/G9ecNFWTIYaJKx42TwMVme34c+iA7c/tS26b23N8J
XvrFOFUfFAvXrTVNY19SerwaBzO/ZXEc3dznqDKNW8RitTOTATxb3fDp8jWfvcVBSqIPQYhcbLrc
PnvLAuW9PMSUCq/iZBb/uaKn3r76laRSTmOiH6uHnwtuhr6zSwv+W7/vCIIY6lIbbOwi6p+wEARI
PXYs1c0cCvPQ8uZcMQgjDyT61zDN5I0DjLwBKGA3UNLcFjfu3s3t5KGD1ou/NEn/85HqHJRcjRkS
2X8bjSHTUoeHTWBkb9akTJxi0tr4jiuPGaiAKKb5ZuwEKcCekPo49r+paKJUKMHM5qOiZRZIENIz
yTJhyR7Grm82Ue3vIf5mCK7OSB2f/61iL927fh6eQVn04O13Uz39C2LqmIBC7cJQeGvXor07mXOE
H5CSW2EkuwYv8oER2N1izImLUJBuD6Hp2BHVFnogYj9WhKX8wD83DuKK5erfcIJ6r4y/hWxw+NSJ
9asvfG4oKLoTOTh4OOmBvHZ6yh3MyipzCGtx6w8UhoQQe+7es/vdVAy3UdqboFRHzLtsdGgMIhL1
1Oj5oOJwPZjS3EnBqa/ugqc5iV5ymA7jHo4Twnn4YTtF8OyYLlakNk/XVbMNEnya2qKi2Cni8OQC
CYsnMmilnQhWlfk2ty192laGWFZnoJCdx6KqD7SIc/LDuzVQ6eOA3YUIVe0KRliFteQCgE8WY3fl
/KnB5WImaXyCOgZ7fncIb3Q4LakfzCL9ZRp9uUlS6M6p79/smjO58JPuNPQTAbrbZGXc4RpxLEZY
/txMEYMBm3Tk0IELUAPLlMzLb7qHMGZlf8DPROd6rpJ1pktGZcUr0AtEuHxbczJ2/VLgDVbpOmuj
T5nm1rps8BG4ZXgOKA45GP5y25m/+ig9CoEiKQz6hrQ1vJkR7rPanK9mM3z4HqetTnUsRjb+dV/j
uxVQrdLOhqEqGA3Szwd3m/Bb6jhPZUJzejHTFlF43lVw1WzNxKXJs7K9ZaKE2JBdgsB/NmS0Ccb5
n0yQ3tEaMHvFFIakRpXsjPxtciGVYFZo10Io+xxN1lkQPlCskY9WNTwoW6lLBHAtKoP2dch7rBtg
+rZT/Rj4s7divXNuUYecN1OCQTMzmfkcoyl36w5vWtGvwgQ4gAt1U0EFQGeMj7Hd6h1jjsVNSxOR
doL3WIJtoYzzEjhx8xCioGPMkNvS1AguoYHJsn1s09x4FyrZS797zmN5q1vQjnmhThRZYt+t5bwR
gcOPO6Q3tmvtgXS5caSE+lSaAvJJAVaCNs+XMR/KZ48s44Vd26uGIPyz/fvZ9IVmR1OTL798q8Z+
QgNM4lQlBWWca8rG2uslaCC8EGijOSW4BfCkO4nGkVpx2/NTBlhFdR2xDTKm6tapmLbS7fWOcauC
MvwluubVjQEPhF5IEIROnbF/DFPV3/3A2iayrg6Uh028PgGhGk6hvXDhvUzTp4hD+Cpi/MIiQO7f
DTogsmG7GeJmEatJp9UAhgZ+bny1mh08ERvfduCnwSubWviobfHEE67R9ZlW2cHg0yNOpN5O8YUT
I9zbyvvyKts5i/Hv7DtYsKZTZ8l6T3D73RSRBGRYO1ehHeLotBmlw3tXGtFGNCkGs0nuwY/xfEub
YOzQ/jNgMWymlG4lX2F6jB9nBz9XghOVvEjTb3JEKzA8/fNIqwaNR0jLqb4TFJar3Cx+x5P8Nm0P
Jlm6gHwl4lYhMN6nWMJDsOXNzGxO4y72WXE3QWcuGNxiPEMBsRgxd1b6pjhEbLu0gUmM8v43mO6l
yv9UMj9ojzxXafKiGoWTrgvHbLdtyqArL1qa7TzoGbIVm9mn8MdATIzhEbljU649N/uQ3kS3Zfoe
MFTdDxrYr60biNgmxpyuwoOgOfwr46XOBoZ0af5bO/o1rqJNPKHW2o58hsXNfFltUUtFlXe/RSv/
mcWQXzrC3oHkNijYeMIVybln1fneaSx9ngAnaBM0iB1u4yxvt13j7BzaArcW7pTOKx9nXb7HDkP0
3sFQOEQMrn00eXKULIDQN2CiJqepS5dqkbCtviPPCPdl2tD3bIIZCKJ/Vlb8TiZAFH5MOAoV/xBr
AHB1AJVn8qNve5Djus+IwduG+a9yY2TmYfw0PeNXOZSYwUvmNRM7GVfGF4tSlD4Y7AcoC2wLquqv
rX7b7jBiLW++moDNO8xyNmJm+zGFbHVM5W5dXeEKw1dUW+yI+17gzkAEC3O1dqV/6RgRV1NcbrF4
k0Wew91o9g9lAXKpWVUvhssJXQvmL6X6zYGHqA5NhdqznkBshJtHqv4+27wh6RtBKC5Z4EN3+A1+
kOGW9v5F1WjtI7rqzJT0meAUCQ/EfDKTP1nkvnSeu7f7+XXKGCo1qrBQFhgSmg3DFPtoe1m26dze
OGVp/MvIPMaWUNQPbfXp6BhnPt0SK2iEtyVaZIZy59gjdPGwfUylg1SXNvskUSwuPiprsKAjVDkx
QTHFrq0J0g96+bkS++jVxG18asK2Y2y92jPCmOuMm8z909IAegqWse9cM5fluO8DM8hFu7VV85qy
G91Cw9hXZXQOx3HTZiGkflaGxMJJCHAmsWpOdwyAHWjiO/ZUzJld5FxvIoYnyeiDrydJNjQbzKPP
6ejRJllRgUIbH5svtLc+uKA6E+ydxC4zpl91Q0i+jSnCTQe+oe/O8B6mFFsK55Y8bP/Yi5tTfnZm
XxBq9D4yC1OPhzQwNh46LWJGzY9WhMnvse9eJm6dgF/cgx+LZhtpb1+xbLkF5yIS+cBrEgCLxT1z
vWuFJbbk0C/Su/Yh/vgVr3Vacmor6uhv3nKRaK8muiEuDSkA8Bz5iaIgDO20EIbmE1waQecodzSF
i4q6ArMun4cWx4ZRrrXpiYMZ/43i8U+B6kTTLtZ2Tp/rEjYnzx5bNWE2n4HCcmbW+eNcTKdSiH1K
E85Lgmd04BDGM9msk3LI1xagxlXJXQlUT/9K/W5wjFGXuIwZzooCDwdssRgaJrgT8ClntC9rnTUp
FPqcZrj2gFH1Q9Ak0NXPlLGBSbAo7Pa1tcZXvjwxOBPB6J76ivUnDO2DaED46pAeiyFtH+00fvez
ALo0N6mVUuU5b4diWySfU5m5W8sCzuJM46NISCzIkMY/A9Aa+9F276X5gV0VOjD371YJqNEjT1Lj
2XsxdrR9w1kyAtJ9XvZcJjaxpaLbCw2Yl46S/EhTNlFA94kOp3rtp+pfEk4rvaQJiYzhUYTJr1Pi
po5l0iOoHgcugbBsyWYAd87Tyd21toYOET4zZSEbNl4zdPGN1kxSmqG5Ijk9pkQeDu3y/PUejBuT
Emvq5NKTCIizmu5L7DuXrDPwOYz6uynacOOaPcyU8k+2pP4s26PfnQDxSlj2m5SdtSqnMoboIP/q
Lr9jnesQFmHbTXH0kFkIe9Wc3qyaAq2YHiwjct/4IWcmhOnvfIoLkEl4bijRuAL2Qy/zTVRDLoD9
XJsbryXASur37AXMQWFzDW2C+zONcYQ67oZT9LpednhAfBocLLCnEpDbaw02YnKXVmubvUPl4cOp
KoE2giWhhs/L0A6vZ0b2FIrIW08n9JbRAW/ktvGO3NSPeW21ZyNjdgX3YC7zS83bybfoKM5GfQlY
pCSGOLv0qIzRZ5bmM2js78llIAcSEZcb9KhJ2s8obYAOY4s7d/Yxz7rdR0X3kLfeWwZIdteX+7T6
ioz6yrX60fwgetAmS1I2BJoK3ma1OPuRvOapvkzRcC9D2Wxj9ntMNh22i4R5+M3JHnsMURwcVKRl
NMifBhqYytz17A2ggWrurgAUPojBIY/0ZnkzLPfPoOrPfvIpoq0nOrkwUFf2zUsjGr6LY+X4hGDa
t4nxKi+g+5l6vORytpeiXrGeDPbXa4M7BnuC3HoYoMnMg7nPkCY4BKpozW+OIOKOJJ3s/mVW9S88
PsWmVGz/Y7OhmXGm/0txV2dj9oH3DGhHZAM9QDY6+91Ir5iA6cRPX6TBvbDiTTWQYhv8Gqah9J4w
DGMkwWmxMpLpLSDq7LDQ591tkNYrxYi0obA1Dg0Gc7MGOJhxhXNOmXAx02y4WDAYpz1NyiI1YRig
WWrx16M5sWUFznW5STOPCwiOzmamJOLMJumtHRnGw4PZVl79q+SsWKdxfcjyJlgNgFe8PEHItQid
Zeo8G/JrJjBGA4Ji8gwNuo/Z/M92xEK97HqfCqNlLfCWsgwJihaHqblOx4auTT/Nt4BYYlx3lAIb
wBAnG3YY2LDDPARPZkyiwDW8eT0oJ+aboehWnYJh1uAUVRjjWlTrDO10LV3+seqDQ2OFAFsoX4x1
KkGB+G+F+Th4IXtEECQrEdApGbVv/kLxkX34qpT+0A0WA7dDfc2rXWZ1B9r3npU1zo86z8g7mfzr
qSswx9vjflSdXjurNHflQ5tk5zAccRl3U7xhDnOrIzNcj4PATNLmf8zBYjX1o+3g52/cM3gjR4GJ
MXPkzdi6ZyTKZmsH7k02+mqpV6pFTch6/SZIB3zxfgEKOvkg6sW236yeQgSHbZh6V724fauEHjFo
p89dBSYpgBaNyoEqPilxUQAUQ0ww+yCSeNMK8yOdGclTyH0sehZzXZtHLkKWlVSuw9j9W8dVyF0g
Apros1h3KtpHCcjKGsUq9wkvh25Lwiw0eIadnoSD09Zs1LhX+3P+xNyOGFBANMrIqxdN3StmEfTI
uYZ2ZUV/CmRB9pSQTph/vDSjvFUWcrUgqGzPmbmb0dFR+eq9D055JdJuItEERp8Vdgc5PdgZS/+5
JsRv2Mynw3HIrqosripg8ukqOm3Skb2VozBh+0ntHFIUKtjh+Sluwd+3QKPMhOTPZMU7K6NmmhpW
QtRMVGdbf6ZVBqzqsSEdB9OcXWNnkWCMZHouqKXh7JdthuizhHF+Nat4VUnkV3p2WMEH0A5BKDe5
x0CyzFBnzILxx1jAqAjnXVtErzluBTpE8PyX+rHgJh0Bwy/wwMEbY8B+Lujx2KoeD6oZ5y+lz6kN
Qyo2JWLdgBq9uT/HJgGU0IPDKNzy3mXGX1HAS0b8HdeRXz/ORnXpBvNDI6PRaA6bPA3M+89nkAKr
TZnDI42YKWw8RikrlQz5IWLJDC3RrXwP45aaCDtGecSS7vJEUzgsXcg8Nd04aBHpd6cGELRw7RSO
epruv0FPYnWT/ryQHw/4bfpfWtYnNnflwQ0w/KQO8TZZ42mK6QXYCRfnrCjvOsHOFAn8asCudzNx
zLX0oAL2pn+kM6jeJIJXTkdkpEp7oLWlezCTnqZpceyNbLwn0/hNnwhpOrroPelxz1RkB8IQd3bt
jecpIzLmQOzfWNBpMUViCUq4MS1vD9gtNVibhbNTsd2jNecj0d24M6ADtPZIoW/Wfydz+daHlPHC
IIcbP3CZDvNGE4erJfv6wQZUaeeYPVLMPEF4ZVTE+MFPFo82CQiWxb77J0T0WkB8uqi5/MjrbGLf
1D36o5ud3ba80G2P1Q7iYJK1xZUp2VsjqmHtxNSF5AY1AUip7F9w6LTWvLddno20MN7Yak6X0s8Y
asycQv2YdumUS66ypnM+uOmdTeWYow5PY2iyGyvHfd0XB7bRZ6OD+GDMQqxnt4tpL3uzMPeRDnUO
S9dvhRykYMRw7YNkmpNxnyb8x441b1LLI3db6k2fYLOsCztbWwFvs7gr6L8xjrxFilMvPKSZ2Nm4
Gk6HM/G7uAASWg10MCSNVXgDpWs8IWSjLBoSZvGn5rqMhRGz7PJ7wKp/DruGO1xZcUTC4BfXc3wX
FLi0MxHxCKMTd/mEVZXoQDG0Prc5GqOMiHqNBM7QPH5PTDxXo1b+zmX+cBYmrcqpE13x2QLJSd+G
ILF2WWJRY2KTH28iaEHkOxo1bYbWZo/dQAtkuIZzrE/2mrgHdH3sHzYedArMxktt8ubnz57iAecR
LI4M1i0/+oBtsmRbZWH6aOtlwcCtk9UF/56SK6eJ7hwJk4PtNi9uZVrMxOK9PbI068l7yIvoXuQY
WmzGfWA8OKo2YLZ0lOYoJNWxbT7q9EM0nQPHc9wEc0DHDXfcqXK+7JDfQ5UQXYZ4ISY62dayzY/R
yZ5U6ZDvLPWv1iVRPpdQYmsgFviHWLlRRLIc+1wQfPp+iMtQPrhZ9gf//SttVru+Sj8mzhbrUfq3
IawgiowkQycA9mtP4F5QzXCaJOxEs8eQVeqXXNfrtOoYFGJW301q1r9GW4FzrqYjmZkrln0M/brq
tllJd0dXYu9FeV5lZsidBNzgTlIxVfC+X6cUPjiY5gcPjT2JiNWrKgU5yOGqJ7RAJ1OEY133+5zR
4Nqiv40jcLuYk5a/4ZOxzKInsxfcWnGCeotk67dnxlXjiuAgq3qGbVJ20J4685smJnyuVJQUSXyZ
GzIGADj/EFfAWAq/Veh3ZhAbbArQjoU2t0PmftFa8Iyhh2xks2sUllY5PefM8Tee8RgYJ2UhkeYh
Ym+Zl3iuq7pau4kJ+i6Hlaf6/ljQuH6O2KeXYWKfYhYUnFkdqQGs2HPBedmk8XCK4D44CjYkk5kg
Kd8LgWjaT53BEtSf5sFns284w1buk6GO12GT+YcGQ75Iy3QfiPQDvbiGBAHHtnP6v14NVsMl1CcG
VeyhgIerHoIGXY7w10rM9g2RIuzk/Eoo+fjfm6T69vIwgOEdzntvyF4bTMhD0XKjLgEn4cfZJvSf
Bx1QocEPEHq7O20nwPMcJoNuhchiIF27NclGyQtvBOZhMH0YbljieMGk4CXJ3IwYa8YBA/fhZ0Jc
hDPoPY89NKfWvolSvvUtZs6mkTwVXtCusFpHKMjztlWmS16qrLC4EjqYcFay7zIrdpDZOkGXXrmh
w1avJkjYO+hDIWnhmEallYwwyRj+EouPzb+U9vxqYImV0kjPWoIWIOnDq1AoHCLj2cXNuLLp3MnL
jByMnf127aY92ir6FAnJSoOTsFbbSsDCabu6P0hHPISTd6ja9sWUSNKMDgEo0JbEcZeQUfm3biOq
nTz/3SoCWncc0LY1fRDpi45xQdOjVoJQytfsIffKAr01QOtgrMRU3uG2yvXPpUF/s0m4koHnsOvd
lvSQn5GKqVMMDKhBAjtMnRkEdwH2+h5IRFDIR7sjv9wPBrs+jtjUnmwJqvWsd60FN2G8UdrhLPzv
RyMjiZXhFDZt+7XtGp8X1cvXcf5lhP/yzMVt5JkECFApgQSS/m2FB8KRJkU6b2ml6ysKOK3vxO3/
dD2Gw7ge9dqr6h0TRVzRwV5B3HQN+4MJ4Gcklo40RFE8atwpsMVGxGPKkK2oar6MRJ8MqwqO+Hlu
btTW56lj21Za/aPRE+PrDGTa6B8mkHM6QpkLouSLCNPrLBODHJKBnd17x03GSXNqjgUrB9qqjTWX
KUtLKmTdjzlkrP41eO8H+5/rSu5Lvc/uCkEkH93PkC38usffk82geElXWPgXw30m5nhdl4yGBmzT
xL7Gna24cOu2R6Py7FUXjz/r1q+iWAjsx5yLIOwJms9WdMXTs+OFcPaYD4jciYkFjMTDN9QMuIV6
ZMZYWM9pyCCpQNr3fIR106EzJW8/xpy8/OAIc2NCZnH5FZRZkX1MgbkFNpgz55vCUWvThebaUfqc
c3zcz1P4oik2Pnf6MMI7PClZ70BBxUenG/9ErZsyVKMpdOKQFnhx/4yrHpfYkF1yVuYpSNt9M5i3
TAdE8GrcmS3eXOrKh5MBuqzrnnXbKZaTaGPbTsCYZA0FfJViIMLJckdLOlIKAUivgfythVryoTDr
qMj8FbRkBztjeM1Rf+CxBTfbFY+ZDXenDf0vVmW0YGvGGDNx81KGxrAUjcYmrDed4m0zUyUCI7ZW
bB0J0N0ApE6fFlz9TaobVgIF1740dLhmbt8d2HagC8ilNicov8qa/yDOXxvmpQw0sWglSbvWRgcy
J2wO0BMz0OXZKekJeWZoYVbSYJzoac5CJB4G899gwFUrWUX5FZhbK+4nasJxI1ve4+MMbYKIiTtz
KHMSd9u0SPItUcmBKfoi7pkNML4Rxaoap52fg8lUPVsK2OpbpnSX2meF1e7V4HdcWW1AZC4a91St
UHVbjM5GstNKeozzZdKB3xvER+GOwPpBYNiYxkqUnQE9BQAcLVrp6O/bGZxOxQGDinjjdZhYtGYX
DgbxG8gPaG4+VouqA/E1zMXbPO/TrPrXDd5JRny33LH2EygrvhHya2Qz+DMZZRkzk7IuPFLUczYT
wl855uwgEu5RRNMjjUczdzHODx7g0kqUb+w9xHb0SSDh6Ciw2nf9HDOb9xkpOkzf1a8uaZ5b7ETA
KwA5dRMKmbaeOV/ttWUCgW+KhR9RnjluIKpYztbg9IOsQRJqxHQFY+USzvMLK41aZRPdAVS/rlXi
CoY8y8E4I4kg3Xw3GawCTuscezbhazv04dfCwVnZsnrMh7M3gdV2k5tICXP08+8qfh8NebR7XHJS
cEouS83VZ1vXBNWUDRYI/5I4i0P1gmExghkTpu/M6XcBsx6um8zfLm+OmqwMkywqt4JxvMbVu+AO
ubaZOHHfb35L1J3aJSdYpdNrQuvNetSsLINdwelfJzEo/XT8y09xyanTXELAw6guQLh/0bkM26nd
ZknQH+bSIAmKpk1BL89ZNLx7bTCtsLxNpUcuC7G2DqkUyzxxb4NbHwdAg5aWdR+uaPBcxsNXBl1/
V/+eU3YrdQeQ16vdB5lTV1mKel3J1txq+zcrqIkncrjPnXE3QIdidkF2bh64CM/e6BywsGuMgC4h
m4DJ/FCmf2uTtDM+i2iREYxm3MU/DbAWliMzQEeSEnoq5UlAIKxPRmYbI06YiCblwVrYrNnXiOa6
V2XFPmsgAdfHKKZlsEhMwyHRjQVca8+hCUqWdP1941ALWHUgimdZUnO0TBo749XM64D0DEpQpKr4
aNS/8nwETQ61V7JlYhMFZcRiKMMUZy9aGM/pzEoiPBsN0OzOJvPFqSc7ZQ1Rvp6a8RJE+VNUON/F
fK7JpAS8yROUyXUbBz4wIMjq7oBCGyPvsMMm29e46pAXwUWZnT4TLV0O6gAXUfHPvm+/iZlLPCub
fpu6fwwblF/gNA8DRZQ7XvCX2EIvqPvyFQM80aaQNWZGbV21RbgRLpqJhxzJAGBgBuUxpRlgU8NH
+7Qz5kv4D77oDKbCxB9fcqSjTTz0KewCFHnHRNVnm5VttAfXlhe7be4MJTAS+PbfwjUv/hj4OzQe
Mha02QNIZ5WZqWpsnE83IptIBFcSYOWwxBBqyhAlLKJQSQkcaWwykP9+zto783WDJXs1HAxj+hdb
7VsaO3sONk8jzSG1DMnG2neu7B5vFQpp7ANvix1kcOKDNAtuGOj0GFe58kx5iBwuJA+xpARqHiWF
u8rL0NhTV+LDPrU2Y9HfrUw2d0OTc7Tj9lgw43QLpfd51D+YTZdsm4qD8DCER9+p/4yMCIyJkVUa
e5iCNaHHvL9VBLP+h7kza47b2Lb0Xznhd/giASSGjuvzwELNVZxJkXxBkJSEeZ7x6/tL+dwTMqWW
7+2Hjo6wwyFLqiqigMyde6/1LQ7vE/iAQvOpX/hJRSrIQaffA5lmT/XoGx4dZ6c13lHTET7esB4Q
YUDSI9N0YIqaT5rbezRpN0WZ3SXW8GkJkA3QE34nGa5cdxRmVSd36C7ek8ZL90jZ1xleO8NsOh8z
UUsMpb02JiBeVfRKKpADb6Y4STCqeOgCFykkznWBzRFq/nyRd7hX2hrQtIeUn0HWOdQX7dBb2gOi
nLcIWuU6HIenOZ6YAUQPOuDbVU9usS/ulplGgUTksaQ5COiOlsBIu22ZHFp8WQbsD/lsWqWfgpQS
vUFcS/qSeDaamY5Q8cL+7jifi6l5MBtKdS0gsiRpryutP3QpBxDCcF8SF95iLp7dKUl5JBnwp02k
Eu3i28H8VOrZbqnJUEWUv+qDtcACvUoxdHUt6HxtfB1M8Vw03ZWVWo+toJAkXviA1BpSaOlPWFA5
t79imb4TDWqfdjDAiMpkbZZoZgWzBMfuOUgK/ZIxAdHr9FzWMRdW760SYUVx1bDlalPxOHeyOpCG
9zjTGzoIe7yKa/TffQgXf5HBdSKxj4cAlbDyQcgUU3rX6y6zVFqbU/cQeLRObQftsZelT3VJdkVS
1RRiGxI9ZYT/u9r0DWwc7C04y2bFlIAMPGTxyY5RsOMBYoFsJqgQcEg28sotBibtypRh1AawSat8
8iwaH/P8KZSgOI0yOgKEIc+T1v7a6K9th4SjniGCxGbtJwGgGFcITvIEYpdpr3ZQml9jhLO9Ndbe
bD+SmgI3N6ZplD8heaw3g8470RVBvY5ylOfHsvltu52+FnN66eVefWHk8+WABMyPm4QmrnhD0Jgf
DQ+jS0PbndsTVocpN1GK7T0o7Cs9zh6dO3qC3g6sKQTkBPEi0VFuOV5VU3e9ZHa1IZHzwmS/o7xc
sP5rcm/mjHXr5GpsVHEzh/eDmW67YTAvJZwm28CE7fbs8XqETk7GzV7UyVdRpru2fczS6sWJugjK
Vk9OKx8pH33Lc54rk+WmRqrpZ1GnGscVX7Dp7QJDfA1GRkBG3fjEtNLbyqEghWjFEdZt7F7eAaB/
rHo4TGCi/cLmcEWa/XqI+xc7zWmojNOp67JiU/Sd4S8dgmRnLRIQGK4rXd8T5lMlNL+nVPMRGT4k
Ol1ag/gnwjIRu/bDDAFuRL2F/BPbjVPgrs4/J0zp/dh1jI2FgilVUjyRz5+JQqHw6Kb7Pl64djQR
LpBwHjNClhXQFceyQoM5IMVmoh0voM3b4iF20cHR2tZ906H7bMwMLMEmqOwgbd/BQUeGsMZY9xYS
JRUHzrO0oCkOLr2EwX3UadVvK5vRYwk964DvuSjtaoWioYGL0j5WpZejaAUZEfax7yi6Q4bCGVcs
6uTZg9Cq1Q+yhlqClbO3YKD0SXAgRXlhJqCxK9nSuXApRgIT1WoQM/nt2n6XmMZbOM50tlRgcI3p
FhCHA/acvsF0E8fjbkzIl60UxWuOrRqHePVSVw5fSFETipHKL+FovywuWTmlHTPe4/gciZwtQqan
c8lAfpV1bAKlKd9n7zkBe2FgpvHBaikDmXEPrjdZTSiEfBMNvz9pxBfqjjJsGZDjchKPOiaCE3g0
n0AHTH8Rdiw3ij71lmP7bJd7dr3ZN0NtvzTerUbUqsSA4TXWFs6EdhEm6alSuWbMNrDSZ+4DPX00
jt3CrUnm6CodawJKqBXaPgOECNCUgR3lZO18mUDCk9dDVo/AWsdInDnVw5QVlDAJ3P8WaCedwE7e
dOZnWfZfJV/EhiRs1xfpe+XS0Ce1aJWhpIgDtI4cDPuVN8DsInDLGuyMRanAflbqG/aQgLoWTaUr
Jg5Llu3icmOg0BZEP4WoJdBhm5sOHdhKCwttM5sML01D3+plK6BMONfLUBtbEUJXKBdz1fXTyjLz
axk+OWN7Bo1ytAHqJfWDFnylsXhtGvkdB9gY5gS9ZTuTa0LKH3rJjK+p4i94Sp4MYpPgJfbELQgh
QaoAQPCGZTNHzIPiuDJ2umY+EE1W2vnRKfGxVFHF+mpUZDZwO6ed4p3WL0XPqj2jzxps1HOOAG6F
In0JX+sQCWU72wS/o/4p+nbXqwXFzY9a038OjRn+NRe9TODRoN25kJ/dSnsVlelshjj5KhOj2g6G
jnDMSsFjkNp7Yus4501vkzvu7CW+wAPCUUzIgU79b9F8rm0MrbRIzgzOWKQ9JONZADw7erak9jRx
gtjYQ/mI3POu9fQOh9itJ9pmsxj9V2PCC1qnpHJYBVKUiptNZcav0YMg/7H3ruN0ewYoC98Tbz7d
Tih/ckGeALxGBlehOe3pwXxG2rQuwjeWLzDiCoOj3JOvi8r6Gx21Md8qt0uUzJ8WkSHkee6skaEo
pCy92seQk6zc3kYhoq7KOyKMQLwYVgfqfD5OeegxW+JrAUMKlNhakSGw9Om1x0LSo2PMYUqbaoHH
9rkEu6ZPd4OXP9dUBfEUHuclfRYLS5I2bUr3uTE4lo8BFAwzeks19qH3urCPVXxTP8sqvBbiU2i+
8MQdRnbBDAYQfEYmg94BSc0lhZGfVM2bDUyiJdlx/IRhlgC/fnjwholodw50rhJU8BHhJvdj8VTX
XIWe44BsmyMoh9TKVjmqAzYZqlN9O3Woh8XaLLyNd8VsZC0lSIlM3FB4vDSDtXaD64BWphdaNxJS
SWFSMChVgj0xguiDY5CBM47zOxzck9N/DU3GoINnzhcjCT6jJ/Z2kux6I/okKzAOFKo9V4YT6XOJ
6poy/sLsjW3kTPchKd9Fio6zvu6N4bMhHgRxR6wmF0WcrpOUxxPqqGXfznrIGWW+iDT3si8u55kj
0P/TnNX36X+9l8RaxmHU/fMcv7OflF+7//yPv/z/v/6y/ee3X4dfSv+1e/3LL9YIvrr5pv/SzLdf
WDO7f/4nL/SvP/nf/c1/fPn2Kvdg/v/47R2edKdeLYzL4vtwVUMav0pjfbj7xyP1Ylz8Y9+qXNb2
h7/75bXt/vhNs63fpY2q19Et1zQ92D7/lcyq2fJ33ZUWbikTEqcrDPnvaFbh/m4J0xOeZVFjGNIk
L7Ut+y764zfh/M5ExUA47VmOQd6r+T+JZuXdqUmIISr2n//4TZIU69q6Z0rJqm/yaRx+/7tcVoTV
YAUKI/ARYGyMb7iTYP3dhbn+88X+UfT5dYker/3jN/USv3oL969vgSFFeCbNL3+KlPskgndAJin1
FyVjHI3HX7+berUf3832cCVJG986mbrf/0CdNuD+1HU0KJxJiuKqtPJTSX+XKNOwTO41iDa/fkPx
s3cUYA0tDiKO5Vkfom09ySGchgC0p2E4Eu6nkzyNTi0VRGMQjFGjoYnRZ6EG2VoRXUuK8G62dnNo
7maXLi5o+IbnX9fsu19/sp9+MMfWhatL/B6eyuT97rsViSUyBBGBX0baLQLSXTSG61T0x1B91437
EGbT5a/fUvCQ/HD5YVn9+z3V/fbde1pGONsYVAOu97BeYDs2IC1DIhbwXBTLFjcQ1R2YTuA1GjEl
cvJOv/4EP7uhv/8APFPffwAGLgweyWH3KzUxA8QVWenu128h/hpm/OdDY3uuwaPjoLn7eI8lzoxw
M+z4xoPyeuEoXbjWTuO90uTSG+Y96JPzYPfHtlOQo/I6FOjgiu3ffAr1k3y80x2dlo+rKxnVx0e3
gW5hpKmSRw4vHWoInIFUBzlYSNhZhXeqanpndDfC+MB8ihsAIf78WOfuQ9R2V7/+MKZ6rH74MJZN
sLMjDN1x1H3x3ffuBYjRzYH+ljkeCzBBNOx2HgcBbLP0Noc12MGLil6L0CmSK0CVNNV1QJrGbB0Y
F1509eQv4XTpGhjIAf30ypDJYRuJADPsngFqduoRdqYeafHUiZAlhwotBGL7ARvpr38a8bObiEfZ
NaTtSp7sD4tIzazRtpBekS6y+Kzeq44SmxiEtYWQK68HEIglNErYYAFxRpY8GzxdHEGiVq5+/VHU
4vHxurq6MG1peFTmtv7X6wr1lAd4LALfqX2daURMpIHX5NdVOazNJPdNI95Ef3N/Wz97iF3dNdCd
WYJt6MOmYIauACqf8BDr94BSfAlabhnjA+XZRb2Mm3wx4bU8cWqHJkfcwGAd6jDc4FM6qRUtKSOq
X41wIO/UK2MdqYXq4V/AbGsx2iQHu2pKPq9H7Mxloxixpn1nzmB85okI3XCjldnOq2pke3SFF05n
3NZwVCimMl8SyMnnmpGp/vpSm+7PnijX0ZHSOY5u6B+f6yVy3VTrHM+3g3QnrNyv4BRk+c41X4xp
OBKcuB+Wa5twrwwgaa/UlR00WUzhxdwTdNbvB2IcaA+duvS1x+SIdPSQmEBZyvh5mtAx4hSp6HmP
01XNjT1pGNvgOFqBXMGsOjkKapqMBLGQAOGQL9OYrNmILheEog3FNGyRBTOYk9KF4tTf9PR0nGw3
GcMaiIIfIg/ENEszGEoFF1yPcVEkTLmQqfB7FyMy08ihhaQnBwf8FcFnu6ZDg1xSj2u7yBsvzUi7
JGt5QBd0NYTjpe6Sr/4c3jcRI15D29iOvtc77HmwH6AzXkyzeVBUtjQxzrbZH0lCWKVhfvKcAfyt
RA3Jj2HO2wm1pfpoNuPXnsnn6PE8cx7GwMcmfkho+LBmd2QSMFA8mg0zLri35BNsoC5sa4gGc5Qc
lsk4MHW7CDAajvO1bho7deW7WcmtMh+B8sawoNc1qic7+4aJ5BalpMZLsSihlYcZmJ6lMM6kHWwH
O9q6TC87hgAlkS0jCe0z7hA2MBJLSKLRoCpVzXRpjPxglvuYi/jWSbsrpw1vydEprfu6ajc5w7Ac
QEpbDRus+jdNkV2HiHfReq9I0AEVExGq0V25rsYBAOXslO5q59rF/8D2vC1DoBHVwD1t7tBx+p7x
IE2LwAfysNUOKfncREna1E+KjZOs5Vaa57RRrfNgrdbL0v4a8e2qTUh943XG9An+VLG26pdZBvdE
sMHK4VhNaJi6RaI0OjAn3Jm0UzkMb0TGerxMO8jAuANkzBOs3+vIzdRCTBQ0DkWKBm3ERB9rm6bQ
TurtymHZQtu48ng1J8La3mT06VBsugiBtXXuFNfqzQg42i7ZsM6IW+WQsB5CrhSbQRpgQ4PcqHit
EAa4jU+27PaTtuyj4Syaft9x4tNK3deYvlTetC0MzCyFvaPxqKK9tmpN1mJ0LAh3mhEDDkwNfqI6
kcgoyaYGQJ21KhWAVDSNWfso/f5r3hLGo6U3UYJeidG/oBDLtQ2A8k06bAvtTv0fOfB985XAktxD
GKUNyGWR9kObYfHplGZJc464w5gNk/ZAKZtgDDYcTDd8pKqXSlm3zkW7p7GPbNNaFdyciv7LCHtj
DNh405VNdBvcNUF2hvpbtLxXAs0bIDN/4UvEgwt8EGkofAX2BeCCBEiY/Px0TaBrBOAT6WgixYrW
LvdYadGmmnF51ijcyTKqQuKoM7ZL0Co5/1Y2qwws1QItT8qstTGCNVYc8H39pkQOoGEKVP/2Ldsx
rxfxg8Uo6RO2biWD0waaD9a4ZjK+0+nXhQlyWpxLVjhtBkQzpDqEa0FsbcQxWofSE37lNHRIQVKP
LW81EXLBzdxhXpIsRmOeXzc6SUx0dPkkGRkXjhHe2VGEipPCwOL+N+5d0SOeSQ4SMHTIt6tqCAWJ
F0383FIzWDkfEsOXxcmbRWHI850aOnYMpA1emU70qpHPv94kfrZFePjapK3bpuN9LLqWprYztzMQ
srrNleN2yK6mbS+Nv9mCTbWvf9z3PRcvi+Ag4wr7QxkLNyarapcxT53LQ55E24ifsGFiEmbltVrb
SjIs9EGuYiyBgzH7ognWZZD6NXdF2cEATYgR565vl603KTY6X5wMPuFweQnFfSckeb7NVcDC4naf
aDefAl2irvnbUupnBYzn4tF2XKyN6H//WsDg+oTjELieH8bJcwBdrY7WLd1SQbAIdcSZJow/SmuX
EHo18V9SCzdh8Szs/m0xjbMlefATa+cy1+X89jfV1U8LPc9zjG9FtLC/VULfla0AN5gcZJBo55HV
Quv2LQ5DGnBvUwcYKc/9hRm5STCsA+e2GOvXmCEbZqpdYWnr/4s767uP8uFCTQOTnNbho0hzuqSr
lGDQrF6T1rn/9fsY6oU+3FqOLizTk7YjuMM+VHdDVtMb70xaiWNG5ot1th0MKSBcA1H4o5tyrTmg
kVrnMMDoWZtyhDKpMRzn5srytI3aNjAg7TVo243nncLyCgjJJiewZoz6vznOi588cNRiwoCrxKNg
fDuLffcN2eHcZJiwFI2OR3oe1hGulVZjg3ngm2MCwlRDGkzfuMcZnTk998qS3qhFMafe+PW1U5fm
h0tnCumw6+p43D5cOi1xzKiedI+R6MvURugL+6M6xcRUvFnxd52Fn5zfMb2b9L+FRTlufny3ymJW
gbmHNvo+h7ECHovRoOtXxrw1K8qa7uXXP56p/6Ty5y3BEDj0lxzpfLgJM5sgdGQ+HoHCVCRsij2P
qtuEG9qOjmcAvLTOY0AFyvxM/RHV1IiXcNMb+Sms5CEY0526ZVoSyfKDVcvDbBLHh1UpX4ydnDPq
muw0ehH2JuY4UbdPC4pDEhGQt2+YVmx7CGv1SLBKXa6YNRBIvc4nTGasZU0Ynl0bxLhNBhKjLra5
XLub0mid1Ki8ZiJRXe8Up+ZZRcJ3ZFTEoTyk4IxbwhigUt/k4GIchuZGqa/xjewbpz8yiGS1jCAp
HfSsPiHJLr3eB4PvcnuR5rFhKLcmwZPeuXVwye00FdKDN1X9C7Whq2dCVeA9/69A2adWOCTdRCWG
Z4JD0NquRM8MfOYO5QwwL9ZBkK3kcpJTT17vsQ23zZVGTaWhGbbJR2IsTCCdvWLfY+qsamZwH1Af
NF8D/AOZ8BBG6deBZ9WkjWP10632VpTNFRbu7cAFlPGCtnTY2BWHBriXAkm4qp/hWqwCHWUXEVzA
ShXADbX/rQtHV4pw243hQRuDdecYB8vojnawk1VyVNsNut9DYLzEdXCbocpHkkbHnignn/Bomnoo
ZeCNBYN7MpNwj+1zajM/W3DBJ4xq+xAfXLzKaAlVdMT0ljNhez87yY52Gtln304n5FJ1K1VDR8Or
lt7ZGV43zihwx9CoovrvvNOMgJO8vcNodoygOQ529RUmxVsPZHCYbSpAj+oFYtLUVUIyfSYTEgpm
tWEyz2P7YspsJzl45k5ISDdHiTTaTnwd0fCWjNUmd++bgZ01livL41ShxjrUPbD9cBK1h9x+t4sX
/kkotOQSbvuC4QjRKk2HAg69hSBbSENNTk1lKRXSvI1ZrzxdvGO5oIA3zy1cNy90HgJOx4HHQaKY
L9XH9Nh7LXBEkEnX6gEIPfD/CwVokzBdRdCSX7X2Pc6oUwIrvmhfbCFX9Qj6huLTDSh8CYFhdnUY
82FfzdFB8TJV7yKK05tlRr1U0pah5UKEwE1BG0Z1e2UHzZ9QrCFaN7rcaQ1fAy/V19hlYg3nkTWn
z9T91rRpsS2qZqG6b+2JOAfW4GEcNuqZUwVI7rX72UlPeAy2lp7vaptYbqsDlkf4bcDjA/4duf42
dqkxRlLvtB55D/3Z0DnqYDOdksvMWMmM+YI4HgnYp9N4P0ckNnTXv17kfuze2TpNc5MpsOsZHgfW
v1YkngA3x/XhpBVqd+rUklsT2pKehDeNNADOqdQbcRreOYRexNa8bQNE5KZ3++vPYX/cS/gY9Pxt
mu6mwfquelDfbWwlFGaUeAThQX1at5x1ghCOI3fonHd/U+aYxg8bl+pU2g5DW9e1XVb3v76ZKDyt
gAzi+pZMmFoiOIyIhcXwHt3CI8yUfMeoX1VHrbXSGzQv65pNJjLny0j7PHLw7GV3VdfR7Vy69+nA
ymUaGLbvJzXii8ZNndHamcY3G3XAjOsgsvPmQrjjcVrqVcLb5f2DqQwsA/4pmBCnBPDFOLd7icG1
nDtQXjqbufoCaBxU0Pn6WO7EzIFQBSEa43Zkvqi6xYuNsAyfxdaZl+04WuQ/5OkuwATtceAoHfNc
kh0vaUWQ9H7LGeW25fHMm/HSs5etUdBpL8fJjxATG63+4qWOP6Z3ENl2YAMLsLL4liE+Qu4OPyUu
uADbXggFnC9HzJdMXIdjZZ8mQtFA/NwZC82XgrV9IfCpsc/pCNlaErocI9Yvr1EXoO6g+padeLdN
vEIJz4sGOjA/dC23fEFbwwhuJ2jS6gQ3VS9ISwjuwuQ2QYEvSekLCb6hccTJNBYkjg6wNfOIFRsd
R7LsbBb0GRWWZXVvWhN9UYxa4i1oG813neYdXJueFAuIRouOqJ1b2bWviHOOgLB32kBGoU0lbjLE
DmE852n4qTOHdezRSEh3SYRiZKyDzwE6R1anw/g4Vpye4+QQuBgeIalio5LQ4kBRFuX1SO/L5HOo
xl0bhrc1sDL2IJOUtLJzAfR5dykfg571jQi6jdrRap0zYlNvZmzhLt2iTPPW6ilssfmZhbWbBCdg
7rSZppdpU5nGhj+Fzz3a6q6KDhVpA0CebtUO4lTOgwDY4HT9SmTFKUId0aUCChFSQPVWXrIL84YA
ZZyztBxhSfLpgSWwl3gR2lVsXAFSDhsTBOHO7MEUAbN2o3ogtuM9BiOHcmwdY5udnPGzHun7NEHd
mrBfasttPrpvGg8v7qK3nkwjUjYxyI2WfY+L71SURJu5yJRK1LDj1oP40OKk4+RK78QZ/Tl+6MgV
CrJkY2JPV0fkRt5nrnWX6CfRhVdx01+i6rz51jvy8gP5KKqtlLA9qQOfbJqrSu/eLBoX2OAeMLX5
QxE/2TF1T4TgLPfy1xjLjI2qATQAKU3OY22mK22Kd63h3loyfB47vENj8DwbhslldO5tN7+2OlJn
YUgP7qXqL6newMhNHLTu58mhZ6DaR2znBiEKmp2yvaPbBJHfY1npx3HtViyvAFiLin3RBg8iTGDR
L3bsrdXpai6vGq17i6vkBl3UAd0YBHbKav4UE8ODOtXT9zy1pCTCPGzO4bsqU+K6eXVFc9X02qOL
9VsKcYjya9NNaAug/DGMrTaLYaX642FRvC4GUtjclBe6pHq1IsKVadks498c4H6yxrq6w4HK42Cg
/zAH7Ghg55i8Hd/1RgpjuVLlkeqJtlZxUu2kX+8f4ocWAYYIm1EX65olmEV9mDvqsR1NJqY9YlB4
fg30iBScEV+QTrifKkrVc2uXuxnL79+89Y97l8U8AmMKJ3vGJPaH+cgM9c6GbuEgsYBuAKExo9FD
94EMvvAuxdZDlxQQRvpi6q8RqUicKk/QRnfgdLgqwP+4d799JKUTYLx//echDGXA97qBD7/8P8sL
vv9L/80/dV/m/PNXYcKfUoR/yxn+/9ApCJ2L/x/f6yD+pW+4fM3RN2z7+bV4/V6c8O0v/EucIO3f
pXAlJz7BnAcJAue98cufugXxO/0ti2+S75IGlJqBcYRQCgS0CbpFmaS7QD1goXqcIv9LnPC7cKTu
eJ4lmJ9Jx3D/J+IEZpgfjv+2EAZTdYNb3GH49UOV1Mix4J5S/JnYxj5L1AXeFO4jUpZGxH0RmSe7
HPCwIVAD2oEwdzydft6K7Vgs5LKgvd6EzeWYimLr5rjINIeXoWqpFu2TW25761Dp8de6weXsJore
GcCShUAZ6lax96z8fV6Mq8IcE6CH1cYT5VdpRckFcb3hqu5IzkSRRkAzg96JAIxqOToRzua8oKcd
9dumtBDR4w02RLFJEvx7yWnw6s9Fya41SsxuKHURKPUkl0TM18jJiWzQlo07vhoMjqAXEilIV4US
8iwDHUETPmGUDDlRcCYXwK4QeMWiI5oCZWzVtBunmS+1yAD9udKi5lzbxmnGaeBKhGjYLLOhQ3MU
pvGFjSghtwAQNXZ9iLql5GluMC3Vh7TLyDRMHbEJpHuVGDV4HOB5G4MRsraoii1B+tSO2VdHlr6O
jxB2K5RfvXUoKbsHSzrPoE7AwDjdp2VerpvY4hBcmS9u5ryEXnbttiTteYgdC5iG4MeJC8k4I2nY
OfHPKR/QNh8DQoJ10IVmUr5MHX8uAza4CTvEhqY93JtV84wi3E9IsoFG4BGgUk+7Jcgv4wrbJcDs
L04836lpuF4+VxjJVqSflNgpmOhFOnlRI/arCICiaJ1PGDEuF/AsKzAYEBMjSe4u5BGvwCOuMRKs
g+qBO6X0c51YFDfznssZukEfNDpMZfwuLhitBPeEXxva0ZIV0bLzV1cu2KEn8TnXuhMgbFxuiizT
v6VxSfqf1RLVCql5lU/EUdQu0tE48c2+OUMZ2+pGUa/yrHsUBfJXI+juczeZN6JQ1U6cbCNKEW10
beYr7hZJK0SZki3HKTIAgUFyHKp7TgWkpwQM1zPMTYubW1h5QTnMMj8tVTuah6DFQV0mRD+UKNIv
qtia7lN30wz3scprqY1y9PN4P6SkPqWV2HmMH6D/J8+SvLZNZOFKashdcLWFEQdjrhUYAMAcMbEf
6Ui0A46zdS2ybjWPaEwNDF1hbtVIUnKaqB62Pdm/1uknyjEdANZydthODnX/ucsy7zi6GnbFMaJz
hK57AZQO4NsiM6yzq2vNkwS6JDOoCuFwSxLOF+Esa3QsC9Lqt5yrYUFpm3TGhUcu2X2ZuTMNE+eQ
AFxd4WigkYiIo58jzHNe3ClQibNimtjqx5ghdEiMmK6lcJ6RGjFgdNjvqmzBIEXEe5bUYl/M2doa
iH9DBr2O3ErsHVLxCiMXK70lUW0IiWRKqqL1zYy7NIwsbTvntob0FHKXO34WZFnsBkBrvimHR9cY
SHEKCQKbGiUlxy+zjug4+4FxEJvW6PKrbMnWcgyk3y6I3GHEXpFn0TFIpEnRt0TDxVX0JIXGLTrr
cmvwwOgd5XHsFSRMYQgISidcoy5blTIr8LJWuyA/U0eqLEp8GfRiwdR1YOhhHWwrHWJMvtjY1+To
Dy4S+jjzSJgAJ+TYIRR8TjhrfIonvjbBVEqpN9zlla8tO85TdgtLQc17rXmXJeBEEH1j2K2x1rNe
4kLKsLCc8sW6byp9P3lg1joDalPHO4HXI5TRi2BZZd4BMlO6T6xLi/OJj78ROCI+E8ycuMsXTkvd
gAUqKDA60iujuD3MNFShisFZHgiicVkfvXZnuXF0CEGTb92ec0oQX8c5oxM9CBkiCRZ0ILxASwz7
lOuKfhIzG+9ZyPOmep8Dw+NUFF+HY1PsZsvhCN2gm8+TnOPh4JEhdFVkIP05wru+RsFqtDwtQ2ft
oSWXW819S2Fex71GAmhCxF5vjiebc6PXcVG8UjRoRt1LlBUa+mjAwmqek57hdjb+ZJjEDTkYDggq
0y4K4gl8O8mxKUMei1NGE90EiQPSE0GgaJIPSOPvAItx1KUjepGUjNaJo74Yu2mtu2G0kXfCW26X
hFOFxvR7o/WSZmAYXjRtP19M3mytS602L1yPAJ8J8EVmA+mAPRJ15Fd1s3zSWe7lzKaJh7TgrLEo
yWv2tbRxpeQp6P5OgPqJhmlXymrZREX9MH2ybDr0S4lr0gQQ3GNBhq3MRBiUXO2d8QJ19BXs5yRr
OCnmwWHpP5sTaly08N/SNz+5AmbrWKJFL61zT4JvxFyQju7GSSbtKhjjt4JMEz/lDJ7lVbUzUK1c
OALVLf5EIhGZ1o+y1fc0N17ZHIF92teMW8STkWnbTE5fLcO+DOzyvey919hlk0zpRbAjBSRKt/bj
PPZ+vtDETRvrpg3vCK8+hmJh5t5BwzEhArB27PX2YUkM2LAzng6tU9nRAY08fcBRnHe3TkjyF0dX
7JxTApytH8J9ELXX2oy/GMa4yv5yV6kpqw34yI4+XkyCUN/VSLmCfVUPHugK7kptoFUAknmLKBtz
Vt6iLNiSllfvSly4fnMkEAn8ez64fjNctrXUITTxeXWxXaBAowZgnstYWbd6OAMLMh8jr+DybIal
OhUTtPHl1tR9sZhihfkHBG6+3CZOiwnFLV6MsXkiRGJLV/HedsjsHLpTO+jXQUgPO0WRuO6wIzXG
WR+a4+CMl3XsbArLu8FmdAq1/AYQjorMJJZ8aLAUKIWAfmeAjJ9Gllhv2I5DKy4qyiuPLbq3shPQ
XKLTlW+oJCiw7m9E3hQw0q51o92FGBX3SdfsvEVgHqm4cwN0Y71s7+GiWGb15I3GjVNV6ybrT0sW
keqHB0Ja7oORYEzymgensZ/HuPyi2SwFZeA9BQOBoZNe3YWVxU/vUPi45btmEgLdfqnHycIs2O6S
GtRR1Yw7Mnj9xAtKTj+9TscrJy08wMKjrCJEszjAWEFZluWXeqZzvAiTIBHRAXis8Kww+/a7CZxE
P0hU6N56muqKWLuQPxmMjCZ2jTLTZH07HOqpPZrLyXSKK32Yz26iAWCreE1YGvTQtsbkHsD3rsDZ
4Oio981Yn8wIPWqkt8xKMFI6g1z37Yz1EBgPdSIH9wCI3GjWK9cDr6TXPUO95HM80VJxe4btknv9
Ai9Q25vuJYQk0IZxFG0RZNmFce4t7yrLNjYoC0BtDwIrM+LIx70dmdXZgjVR5CC+9Xk5k4L1pWzT
h3BsjzVduwlHfJAW74JoVXCc7XABjnMTEtjpV3aGecHo/WIJ9tbDNGhnw5h3RYgpYXGsAHb0cQjY
6oy03XcFtY0Hpx6Sd7ntMiKAqyx9r4Psix5zA6VFvuznub2NzPiSWQAMlmZltO+AMs65pu+x7z1l
8uwEoEZGA09DFDzqIrhFn0BEbonZNg6ROQQY+4zCoeAxgXB5A2w46z6NwtSPRwCSmkO2NC6xVkif
RhYhg73z1YJn7Ua3WLk3sbc8eWD8bycwcwv3M2sz1kt+PhFNG1hiX+aU1SO+zwumTKEMIWu6+Y4/
VF1kLSGO+ax1VESAtRO0TB6gVXTtUjlb0UN6FvsL7lpEWO1F1QeAbYDNUFPj5bYj8qcRDcWmmLZa
oT8NI51fCsobK7Re1S2GWOON7A18gLAUx9zgIpcoSsKZ6e9ILpMRXxth8V7awbYiOLowIrUzMZUt
TXdZQzG1JY/rtTZktBqNB+5FgLIWZuLxrbBlfdFYp0ajBRSRqRpBEHMm0J3sQV8at78MjX0rimk3
lHKCr1l6fnwLuvhW7/QXV2NbNkvTN+wF2KfZX5LMngHmKp8A9QeZokCMslYUkANuZMaan/83dWfS
5KjSZulfxGfg4AxbzVJIinncYDEyz+CA//p+uF9Zm1V31aJ615trmXEzMxQS4O9wznOsOXM2IJuJ
+U3mizcDDRElCD/93OOwgfdNjlED76KV/UsJb2BT5d5XDKsDFW3woiVXPxrfdZU7G9WAbl4gRCAt
or3rZI+RXXwuCrWijj3avuSjbsJoHY9wsoSOcDmzvWla6wG03Kmoh43E68zcXa9YV3J5Cwai89uo
HexcMAX6knc6m8J3mIHP6Twe+JRuDK3HDRtC7FGr1rLulFt/13neblisCkSXVIhJ8uFwaYD3tbYy
sPVKEXw7got3JFGV/sqMCQZjbfFtqU88hWRODx68eX0Bo2fypBBvNW/F3Jvul7wmDbz74gcQHwrP
Nr1m9XCVkzKPoQl9WFl7VrNqU3ewXSc6Z8Rq3Rkj+++YETfnDXdS1eUxqq2HQva/MNeqvW8zw28i
ax9k8i/2kcJB+MKavB+7ZW5kZMcyKgQe5YD46NzEswWcvJ+pnK0A45aNJV5HQ7bNG/3gVRbHYGTE
r2kX3rvCjpmou+R8wy1jDcY2mSj556wVm6H1aWwLzFNVmzQn2TwG2i22Jdnmq75mdHnjyWx+YjVG
HktF0BIGnFYVILLDBL0HRaaRTj1A5uBnjKuXko7vnhx2+lTG12CBidKW0PDIPdwph9lXmyKuKpM5
ZdjW7uI8GDkiOFLHwtknKQBMLiUQy7N8jBTpPsRdUJFWYmPT6hNamcA9tZe4TdN6PUKMCk6sOBdJ
2QzeEhN3rLJDWRdX+NpouyvHvcWm+RJnFGmWncxbGTXltpDea8zAesjSEpVb2G+9mpjLqqVyMUdQ
FwPoIiOInVM6zteBcvPq9dWuM01xAOUg/Wy8yzsXInzSw/x29HtGyEqdzCyBDH8i1Ri1pRJxum9g
mUZBnD2EcXrbmFPy1hmFfYBgwyOTe6evqoUYLTZz5o6vUykH+gkbwcJQfubxtPc9xF3FpCE8t/gA
3vqULEg/dUmFr4ZT1NnDPi4dUPi9Bx6xyunrhx7zaMjnOVK88yp0e/rnRG7Bkq9VU77adWXfjCkA
lnbCMJYJaxOqJHuoYf96SXuIBLZoV8mGt3Z0oRGZnH6ojxe1C7cH8wa4HwPGP+MQ5sOXINnl3JCv
cP7nw57x6W2TYQCqw1lKtjkDesGz1tXjNUQWo0gtem9HjvtR7KrGSRHSIgfFMTpuR5APfBQxuazh
L8cPz7oKNGvApEIUPpI6HiGO63gbL7HOy+Smh/dz7AbNgdamjDN4pOmF4JmMw0RQk1/uLFHd4uOx
zk2XUGXJAXyGrB9iCKGENWh3T4qV2Bqc7A+SUN50DldD1kLlgf+KGKL7c7NEwY4IXom/nNYZKu1T
FNiHKgn2WIn5CcE1rL2pZp5Rs4u2faOiAYBAY/tQAprijeIR0Ds5kdI2D8KiuxOMm3eIFl4LFT9w
va1ba74vjGw7p1zCbp8B9bNq/6bqy5OfOfax90hY7HH07kq4QUsvGV6TtrHWHlOpvQmgz0x/6UgE
Cs34WFPipYmIPoDHZ6vZkuUhj6rPhhisveu2rLicgXqYdC2jl/CDMHfndr/AVur+2KdKb9phQjTc
xRvfwDJtOymUQjybWOmG7pwbt7BL7+YkpgcwX7l574yqTQ9hTYRrC81xFaHtBVK9/P0g3cQOd5xZ
w9oKR874qd5OaVuTkNb7x4nWBO9lP7724fOQo0/RouKhVtozkH9wPMkCXnJsffLontwhnHchahuA
gO4nXNbwIjv9iEz1o9amPOr0R9YY2AdZo3+dgUDZE+jptN3btmstQlG6dZqFcjQhnSC5BRiCqdWU
aQeiKWtWKZX3ppog1ZPm5W9I9KjgkoMcMoxi3AWQVXtYfQFmDNAPzX1oh6eJoNRdTybtqsptpkSg
rDagYzoM2GipMj3+jrlFQ4lyegvMZNWOdX1MjRm+S9M8A7wdwTGMnFIUmfzINm+JOZ57rKyDd5cn
0zKPIntWQAppOu8n5YzdsCglhxHWnIdad1NnPP8I0q1PpkY8m7JTHMa6uuNyVtCYtsYsvcsU5+qQ
WQdT5Pq2lM+eqvLrPBH64Ra5u0nfDY2JoKgQ5ARDd5s46VdamhhD3W6nJze+Vw4Wa0rTrfaa7k0P
hoF4RBtrd+7fh0HOT4Rn8FH23bwDakA7Adj7GMMmWo/JsroMyG/wR/slbRQoI93dIOqnLAez25Zb
xBHVLlgSr2fX89BypJ8FJ26rKOVDu+Fbmc42FESjG70Aqh9hOS6m8S/isfdkbuuJdJPWHC6jT0ip
J/v8KDEI3yv9KLtI7k1CTfmeghShqrmSK9hdwR/gjLUtw97nBs1JVOcfgEUyHBiT9zCmdXED6QEw
EiOWByelKqpMXFGKgnANw8x/x517x9UL73ssKNbm8MdHLu6krynb2x82dZehFfmbUxHDnDmTc8w7
HwHVHFxdWk1gbl3zlaF/E1YFQCQ0rhPxmLeqDY9Z5hVPqITV2YndlxhjzTar+3FdclCj2QHdRAd0
8RkKAey+wUJvnu1xNs+lC1Yvt2N7T9yuoItRw7FJUvv5n9+GQ0zPvUDWxsj0X1rIq6uhqILLP5HO
Uwl7xQTf0AqxgIpTsUcVMR/9UE9E+sCFE+ynPpK8PBAo8BoX+cywE39AUxjVQxvN/t4uJMChukjO
wVQ8JIreKta1esX5NiKiJtI3a5LftCrHxxDUqal+inyM1x150HfeEAH8p1rB7KTHW7skgWhKGMls
EmvYzFzMjllVb3Y/kEtap/2TyEvOTj9OlhmDcyfztxEe1fscKB9XWc5JsvwWvg4+mPmTsfh0iM24
vENhjsbeK3uOeWaeLXV0v9Iu+vOOkeapIhhn2fC8enZqHiOSqVD0lc+kP/QXI4nJWRimJ0fJ6aGF
fgABLSLGjacBVbC3y9lY7NEgd7dQAo42+rcjBnXyT93mgTbVwdHgFliO+1dqRnKBKgIRpdLWx6zw
V5jhi9ebYEECuLDCQDCGlYVUPi9443Hv7906aS8ML9uLVSqoj3xxCyklIneSYEJ0XNGN0u5qsBPz
pPoq4seyhxPIeX3y+4d6NNZNAHy7GVMF2mqYGJQkYmtJ4xP+S/wcqi7ez5mvj21eRfcx+OGVHtvi
e6oJVT/rTjGB4RdkkEGB5BfT//WV//1nKhYa75bn/43RL6ST7EslNXlouZ9d58YC9mV7+bZY0l+i
vKiQLlN1eSTX3NkJQqZycp0jmEyETCjgtvoVBCTiuKLWt1aSMYy3G/WJl+srSyv5UHnMGitypOpE
WPd+y+PZapv4M57Dg65190ehfJzJvf0wlltXlBEcDdtH+tU49QFnxTaohX0WBdhDN8nq+9hsl4vG
n14aYLAoZVxeg+X6O6uOsSnCv96AjUnenDJlbK3UfCP7eN40EagAj8klsUXOPW7q5qUCOC+T+Nlp
u7MIhM/EDqUKlaH+1K77ltXN8BiN/XBiBtoAzmYInOb3fjc0H4KObUdY40ev2B/ZZT++Jw3hWZ33
PutK8RiCiPLPbwdEFVVo4K6a+mspsQAEMcHRrolnn1GP/eTkwGvwgtwVjUESHj6fx9FiSpeUdDHE
dr/mJgefl0UTjcvoPjqFuRmywH0xCqe8aiQRSyGPUSpOp20XM961h4AtYQ0MzusCtnNYp1d+stMF
BHss/6vG9/ubELxPgXYP45TxRpTLRRMisAsHD6tVluecUjPDDSO7QVRZY/VMgbLE5CUoBTN0obUO
Fvh5nwaPCQkZjKzq9pxhKdjc5HeMmmsR8H8iQ5z6iaXQ0G4Va6/JSKizIP6oxKwPYCUIe5bwjBT8
qJE4mdSySUQRIFeACSd72czeDb6NHWEY00X3Xb4NCb+caE7BoiOmEjTyQwYb1EZOCIHIQUIV7oZJ
Bru+Ib+k+Bl6JJiWivx9DZoqoB9nhrlPFGYKkOpHY9GBw6jLqcUvYizvIGbfDIyMLAK+GFNKJJ7O
QplNu9u4hVR6inKbiRFt+KXq9LHxrSsYB0GVCuqqqIDQWxLdUF37PPlAoKeonJd6gK0X7LU+Eqeg
GF4jHbMiHCy9dRIQiMoCGhPIUt6S3B4D9rYOfUbF0hro0Aymqrlj40Vp8naPmJJVjiGyhbjH+nLG
jDqG06N+EOhXGIGrjQ+NEl9ccS80MadG/WoLbhS+QBohCXo1inY2SpBPU889Bwq+Xo/Ig9ednoA3
pCu2VQj1haRTMX9l1j4OPm6dcaFOetHJpYlald0566DWlCFbk9Js3rqEpI+8m1+sLhh34UheUOCR
/ubsYh9m7RS3ZOPSGTFhWiYlVEWcrewlks9ogfBR1vDvWPFlGCh22679o0P7C9KhuNblISic4gje
7w4EQLNiRUxYQHqw6rQ+N3NNJCiNCBHD3ybLdD64tzQn5Jv9wlrNvGtWJJlKxx8skcObMSsQBQGN
62b/F5VSOmXAyRPkid7wFbmihNbCJsyImzPRJiQ+1dER4v4De4xvY2RGVgokribQF5MWvRFNs45T
eZfb93YwBkhlg+HQX+2Ix/sUVdMBHtFrXoxvccJRMUVfI7b9yGrZK+dA472YEZoMvkfULl2ID1e2
JWUWLNnZ97JdvhRs/GrZn9MLs2sH4ApYsGdTzlTgKDvjt15gzllMSkYOkjAhEXblusBxxnn4iMP4
MpEAho/5xx4sJhoJw/zxGzOgs3JzrhxPsl5Tenjiw9xOeCRqN4rXhU+kVTo6mwYE4NqfJWw+8GLK
NnfmpFHMT1UMwzLbwtL+zgqT0zGlI15SpBsejCuYkKTZoBToyPudWxNdw4K8yr5bL/4uxoToKS71
ztIKUpbNuLunqwJMfWx5/AMNdc7E3nubzqVfsZvR3TM00euuo9dj4jUgjkRRPrNWJFsohGG9kh6v
Og/iByLDefpzC1URkZSZS8BC7Jkov2rwRoWs0SAmybqdsq0EeI93awq2bcS8JPPJmHAzIMMVA0zY
f4dx8WQCp9806o5oZHiDCdUQVIOdSxo1y08MlylDErPku7iC+kJFsFWimFpMOz6a4K4hwKAnt1px
94d9CtrPhqKa4gGeC+QWPelPSCJJE5MHokofSEUlnhcqwzp1O56O3fRrueHjEOltmpvjVmT2uy1D
CwqVSTrN8GQucjhZf6VKuTvHCtaoYm5dD4rQYDtEZsX1hiiJF8pLdKsMdTKpaYx4HgZRkazjQDwC
jT14qf1Thgj35jqE3DKn+9nl6iWRCTNDOlGO+h9CXaOUT7ZtQDpb2TGSzo/fwpQD98F4SFnHTkPh
zWJon525kJPp3dkoZDm1iFd/gctE/xH/ZHjwTEuT5yzOhWrNdd+G33Pn3TkgRG9qngGoAffpNe9y
xkz1rS+mrZuYu5CRo6V8qMMxHwQblX2qP8apurUCQvMqhPUH6ecfbWXCe8rIJHIUQUIMC42oaKDA
81nHvYdRIXJukiRl1Dwbr7gq5HmIpic/IweziPEKAA7Vg6MZpBoGKaNo0DJiR0TNjmpsd61TMbKO
yl1MGM/KyKwPVxgXvkDslJUgPs+DnZ6L7UAwqBim2xBX8Kaq5NkAnsEoJe/QYUuCfP15a5LasJ6k
e5j8a1+4fJ4tOMIEHaJFJvShClgC2k3/EgGRb5MYwF8+B+hbRs4IYUabQmL3VDL56ZeN+qBa9Nyz
sfJSlhsw5v2Nt9Cyc5GSLI6maZNIL9soFvVsMMFh5lVFmqbD05uR3rpRkBxJoXkMI/1mLWdeKB6E
Y7zG0rrjc3/RDBcZ9DKtUuOlV4J9XCrQlZheQeKqfpoiTJPcaWdW0t5GCcU1ZncobGF5sd5a0HLI
5VdB9Z0MvgluwIjWdN1rgfYjSkJ/bUEM31h9Nq1tMZ7QAJ7wu37obKpXiUmqITFmbKNHbtLMUBsT
r0ss2FH62LqhFhG0aHIPU9ynB6OaC8z2/MdrKrzf/VdmBX9eRjZuT7G0M+VDWlvbegbqbiseoFNx
a5JvtVXEjElSmmpjijeEjlD+DJc5hD7eNhpgHCWak/Viq9uaN8uNeQ7KWW6bwSG/2HYPAn0SGyA4
lMEXayTSkIdHyEw/VUt4YxCGGLkEVgRdLtkJuG5LZ+9MbwQfqAFf+xTl8Ek5RpFGyRQVKTP2xi5x
6ISkciZHaxGNF+74Zc3FqrfcZI+6KFpnzWEKCeeKKs/c1ED7zISIP3PutkXkvmtrYIzqZ8/MrZCL
/Io8srlCq1+IFy9+FZJ5wQ5iP+vkxbYOA1ADBmXzi6cmrD1MQAYr++09zbnio6NIQ9DrfcF1M7Jr
cPPFeONA7SZqLojUDZy1Q4EJdvZ3mF/1hjfXOIwMCVJnGXIpe9P4znVs2kMX+2dRTo8IAcx1BCy1
Ix84bKdTY7AerZzoh2EU7EWNFMBqPwdfvySp321aqKerubEhMaeyW03M0iBgkucyO2zm/Yo1vgBF
J8f7zrTMY11E90TmEBGywAB/JLUevI7yi/7+jj6HCVheshhrUZcvkeAaC1zM2rO10meVFbeh5pgX
M7UUuZ/mXoX1OvfKDc5dxnk+2w5gnU1X3PkFgwIb6mMdDBwZCjdvzChORcOD27Olc/wRwXr/2ZkB
U9sKV0FSJsQg4rme4mVPUg3A5HTBaUOCm4CQxELLIYidZBorI6Jmmu8S1Z6qMgOnOPq/YT2+2GH4
1klqtZY33sqfXat7rmzBuxeM5JXlKEr0GotEjH/d/a5aEmTd2f3CwlYV7bBysyUA086eoWF+KeNx
DhExZV15dGd2VACHNgvGkLkdY4rEGjdG32UkK5Z/drTABQtzXyy5BwVgS4N7+DzL9KDIQ4HfbLzo
iRmtGfUUeik781qGD4Xr9huhu51beFsRE13oAiyl3MkfAlpPRFY4nxBhrmpJOFQ5PUGtpWwex/GK
Wng+5sgYD/1kdHdEhXnQ8Pvi3a2au7pJxj8J/C/u3OJbj7wBxNKYj45lEECRxjFg80zeuIp0p8HK
m0faeGflNJX88tjU/PPXHeFc08aZ3udimWoEtrhLS23sLQVLPvBBkBWKWSPzWvUSm84vchL1N5M9
pJu/1MecHTVx8WL5VrQthB1d6QaNY8cTAXFmFt6Ng6GJY+u991bPl3Z5wUXVbosgVF+Epnqsyv34
0S+9aTeSHHXj2GN5FjGVxVgq/9HvUSp2PBS/Ixe05fLXp9K8LzEDvQmHE5syLsenULSHJaRz8rz4
6MTRs7BxTQi/hgw+XOrW/+UWjndzQGpFkgzE2iEX06Z7I0g8pCPAE2KW89rtOBqISti6Tcdpw3J2
dCx3Rxj8VyL8p5qIkE7a/X2u4IMbORc0xfRRlyaaUUfwqFcj+7p2J0GAHPOoPUlhFKs0IteJoRmn
h8nWpmbKIe1uQ408u6QRdU7lb+Qc3WUBsr3IPtUk3iCpI2U1kxbMTwElm3zmzkqCN53Ay15ZE3YH
chAvBN7DoiUxz6YCSBf76oBLj7tjy/Brnzu9vwk9+1tK8rcU709WUgnWxmUW2Wc2th3XQv6XLYfh
gHOb6i+/SIMlKWkPayqGhSkVP1BfVIe47P+QnbE7EOoZrWTA6l89Gi0yxj7lbA1wOvBSRyDS1MEI
zZfp7josovSupqlOx3trpMAp7I4fv2pO7mzdpjaKA6IntYPoLrbRQfVavfvcQFwLtH2xbX+rynv2
WfDkvveSDGaw9bjc+wLlAsKx/Cke8Vy0w7Al8+oEt2LcdhkTfkqAF9fskdUUZPV46p3C6nVMbXlR
QBGJEhL3mDbXaHo2vgXSr1sqXaLKu01YOk8uEqPAaIgRVvWesSWSiwmbacC8d+9jaFknZks2Wmsw
bkrQiuJFhXOyG7Tb3szKB2Gad9faJUQ0spaEIWIkl0k2W7mtDBub+6T0IO7fx+hJzkFdEzPs0nN7
/hsUUHGbwGgtRINrqU+mbaxte+sZ/rBqVJ5Dlwhey2nsl0urg+QRbUQvX2a6633i/WnFgrLyg9eJ
R3bR0lq2uXospgRXbhWexEBoe1RXBIH24ujbDpGQ+hxhaVLGeO6GcO9YvnsI8Lhi5iCNlAOnI3Pn
q/C4HhxZIsGd0i3ZbYZzrHtr65WkT9p0geWcID1KNMTMkWIuciqcjvTR3dHPhd4SdnOyewvnCGIu
NkXNuIk7e8XACBCz8Jiy89ytiqNEgGwpC9NtzVnArJjHg4fYz0fkq2mVJpF8VaIKkRICrmYzcG/l
lPmYFk22o0QFpfVtVBKNNau82uB8PuQVsZDInpEXtKsmeQu84bqoe9xgvBOuor+b6L4kUlEDM/DS
oThhi9Qymx5HtvPr1J6Ye1BM1GFzi76K3LFJjegp5VVbikAbaB9B6Q6r3vTPjjP8umxp11A/f7IF
5RwQXuLO9O92TD+USHTVCBFv8WA8djPk98Sxz5bLrFh+l+OAs1ijNs11sw+cu7bLHrDEsmZuEKiO
VEbjs6WzW3sWZyeZHoNWn2WpLn1XUPQsqPwpzMgo8S5mxBxjEOWH1TkX0eVPdlUjJgwz2KdQMqPF
mOVKZ2UtdHY9NDcRQ/qxTsjw9SDDMCmcwldAEqRxH8ZspsgT27zynnAW/8Zd+Bv48yOr2EMT5CQ/
p8lTHJCm4Ra+i6BD2NRLJq9jPBMOTYVdMUEyXfOcYFdEwBk+i0oc0Ose0+zqz+o1QeKz8kNHHoiA
cEG78kbkNwwGoWxOwWs1Ia92Cwu4d42fMiMfhxtuOhhTe3EjsZeMtClUTNaramdW2U87px/MwV6S
sqZ1rg6ZEIiK2rt2pMHNi+ELnD1irjS9196CJ58ae4Ux6gbV8Mq0z+MovadWg5KRw1dgTc5K5a63
9mZ3OiRz/0j+aIJnuf1D+/1leIxZFRInEn2+Zj3xiA2s79AJKlza2L7rPnqmOfgSAgX2bKL4GzSb
ekOmnzbrwnWgl1DDDteZL0g3GviM1mYfn3wh8k1m25dsRsmKnVVDmMe3z2Zyz5jtQdN+qJBpSOVJ
eyMDlAgjVw6jcmZBzMlZ6tco/7z65I7OA4LjaVuOdD8ujgOE1c1+mLz6boFwjcXbnCo8YML4FMy2
uftXBoEnyCtsx/+ueu/OkkQpkrrqF3a6SiYg7ZFFQJwZMcTwLgxoydgUDOThFJcsBlI3+qqH4cbJ
2qcOjUXrjh8jwS/rqc//3FrQSNJ8GIl6ZNzKWYvVW+btiWWmvsiyvkVOWxIvspp6k/SClMdD1gBW
HwN9mkfrs3Z4BDXkAxJx+eH03ROpMOyjgydqENaLLkVSYZ4rymcOXLzcS0bPqhRJt/Zq/AdzOpob
SQMFD3pkDcMQiIFl0P7EIF9XDRSEMacgicVwwGadrub8rCcbLNT0FUxUuLUmiCYPzxKtx64kFXLt
4lEgLgULR4CmJa9/DIcgojkisnsIEEXR3xXECdh2/expTo82zPcpWvJVY/+1Jak7UBmg8Gc8ugs7
uq2xYrKPnV/irn0kXcml8hzOVquolXHE9FH6CJrP3Het9xbk0bHr2bQRWH5nS7TKy9v6Wfe2vXGD
mLe6FhwQ0TUa5YsKg3YVZ6VYVaF7jzGCoqDsLm3wWGD84gdtBBLGbBdlBZdUtmS3gP61fP0TVXze
C2GhycQnMaHtykebyP8meSXM/sh8RMnPwDyL9V0d+cs8OcE7T46U6ogCc38SD7aH4CfoNCAIg00I
0P9Nko5MylJ9iY2226iiY3SkxSWxqfQ9Kiyd2C/EnNunuPmdycLhcVC+BmXAihuuwTrr1W0dmYQw
jO7VHeIKlzGhQ3lLwzXOQAZcyjHYobxnHfGXOJGmlSznbg2AB08HTwsRMohCj3YDY2Dd+DNnZ2oV
20zIs6nKWzVrQhZE9rEhDmsfqPSnJMJrq8WSPGfEF8x6u0QVTDVVujXo8EtnGW3yrWR4lQzWSGtn
CON1w00oi6fZvYQFR4rOg2aLwnI5UeAuZjetfGwyZ1tXDWFSXiZQwdjkZTnF7VhNvwEUZ1nnz7mn
Hkc2rqYUvwz9WUoime3tfQmJelv39TNCFzTV+aNk5hkAPv/B7wMAtv4IM79BrMUDXyjzVDeLFMmt
DJruaaP64ti0KAN6STtppsyzykJRMof9ukYGUTvhvHGsCm+1w/ZZuneFNu6TJRTSI/KCK1tuoDM7
Dxk/oNIP5io/2HbDHLOcz4NfEc8RDndeaZ4jWY/rJQgrSRbtmGfC05rfhrHYGDlyLeRIwI7bc+ei
S1bkLdYgCo4e5dqaNBA6yxkh4wScA4MH52Ykwt2/X/JQfMYt6XRaM3KbEMAKq3e4IUcC0IvudSCY
R5XUGjkp1wkjylgg0CHIJ1pH9pesmR9aKj4namYI3bEU5t4dIucClpmnz5A8twpp65NujN/e6LiN
g+SGVXi8xeHWboc6QaEyNLDuMgZOboxB2uM5MjWxBdeGbiC7GWW5s1WEebn2rosUOpdM7aihGIYa
rOtDWW21yYiQwRawfdM/kDsHvhc50Zo5WsMhH19RKdjHWA4bqMQGYmgM75X14A4pNa4l+c55+tr3
5qbX1on5x0dsApdHA8q41yPILsYz3dVknsmxuu8sDtMxZv6c2eqHdTFE/7BCNcP9XMroVXTV2a/f
zWXz5Rtb03b2SsU/iOKKXeel1qqfqLfQJVzh9RzZwRwqzSsvsgQzSv3eBdM5srq3aYL0pYr6HFbp
IfEhmrO3xFjKD7/kOtKEkQCCYA4HSstwdXRoN/NjLpsKiFvyEYb4uSPCvNmjcusHHRkKuUmIidLH
vIr3megefbgguet/cwTQSPmGt257ySIzeaHTIdM+iC868zeiHOROd/VXZ3V7r2VSGh3pJaIbxxue
ncSDc+i9QAbQGCAeYYdfGRgd3c68TTBy2Tp6KBalZWdN7maGMD50cACLTG7iaWCibRmfy7/R9BRr
jZnuFU9pmQWEiWUfTYL20LCD3yy4H3PjkjH2v3FUr7Z9QLfm7OOxepo8fRti+cgmxnyc8pMVXQun
/UvnFtSCrvdSlAgT8/ZFmPHVZD/iucJcS9uPGXjVCIYhJyYu64DSNMGvOUAc2mybhSP77fyry2k5
I7xBqwJLxcwidN2rERGaSW53N+Vwnliew6risHNlsU48WinF5Sijn+X2DKZ+VxnERWtX3COd4kht
+/s5YDTkBtDkIqRNhlKf0qPaK+eK4BS/ugHF8TAl8YAsKZzoDyLyJijqLZ8XA+VyXkmZRDcsltbL
p15Il02Ed65AlWw7g/zcwZ8ujTCfiREugbfw4gY1nUIDCoUMc8xSLeqB4JTm3NLk6jBoY4eWsG7h
2cYtPAbuKY1Q07fFD3iFcpuU4pyFGBHdPAbDTjBdmboXkifxTS05KJMvN6znfgD7PfDH6D4Lf9NY
izlpMp4KaCtRQLAXz8H9NOTfIENvk7F4alyFgJYKoEF8mDchU3wbXmZFOmOjEcoZBvyvpuLoAaDx
Yyr849rgGC4qUrCg8Ey+s1YR82drnlqweXOwRnIBrLVjogfhOoxRRU6alNQO7cpaKoEVj3/NkoNY
pWXyKO1563Xq4KAGYVWYJRuZCyCDbGvS2uCmbDmbjJRCHgqGS29hYF2Iyfgwx+R7ZP2IoJOkTy+s
1iIvQqCcgtteRVfXH8iP1PIRUuCvJPAGLyqieFsX9ilBATtq9o82z/RySYqZ/XKZZwzZKXZN8HUe
eoC2qPYZucvS+AN8yEwML4TVsxUOQ0LfmMowW0aDGTpMD3uy9ihf3epoSgrhgLA8R0c5cgu2ow5j
pZnhFpmyO2s0icOiMnUd+R3WNt38PO8k7qxBj+YJ0Uo06G3eC2c1ABK1Olb+VUMwm3LXyZDZmzac
2Yjzvas+sB7YBZ3yyL9D9qyZoQctPa3+rUJr29ruU4Co8mbROFiFdNZGoetjRfihmH6I1yW1h33g
hn3E1nTct8Fg7TX6T+xlWqZnhI/bLT1x1lX7eTrbC+SEn+ivjjkeQpNmFlkh177lHRllv3fZZWpF
deUmHpvm1ybK4aCHSxak9R21/EZ07Av4fqT0keNSmNOIOjL4NTxOC1leI03YC/JlZ+0n7N1gp+FH
Mp5Ex/vudmjKynXcfljw6Y9Rpt8tjJ5DUGx5L84dg79V7sXPJKPYa50xLEactEunqD6MlXeJfPsy
uOJWhOi73Iq3aQgszH4uyseescbktzdxStBR6lU/pZ8yZcDMlo7183II9AaDUlHBNQp4hd7I/LHB
NLLFMUpambU1eutZmPUlNMoN+WQWmyaaaZ+IMxYA2SHytIAqHH7FuhuQMJb/5qP9jyAD/zUY4P+B
MLD/rRaLfvf/A2PABk333zMGzp9V958IA8sf/zdhAO/+v1wbFbMNMc/1F3v/v/kC0AP+BWeZ1BJQ
hJZrWiAm/gMvIMS/pIksnN1PsLj/A8hI3X9kH9j/glTgEFhAKSct8AP/E7yAJd3/DLIwhOV4DhSL
/5NKiWGnHMGH5MdGl+XaJCntyWVxXvMYJVQm6kV+/V/snUlz3Ei2pf9KW++RBoc74MCiFy+CMUdw
nqQNjCIpzPOMX99fKLMyJVal1C93bfZqkYsixYhAAO5+7z3nOz2O6tcktIbLaDC6k0TGRvZ3Plf9
bm7HDGuzhm277PBDf44KxPCYX/LiPY7xiC1MlmOsCXhkkMDONgzbUO0ipqU0UdvMvofBIh5w8eHf
SbDA9yST40lEa0wC0LIOkLOOVq2fTGxlexO3wYX00v6SiB2HXsg8PALaxE/lMUUB4uTY7Z3L+njv
0YU/1pHTrSoHu/jCRAf86ld5sDa7qUy3gRisr4am273M9WQi6gyMy9TI3Nt5JEyBwxLdQYdmxkDf
r2oe1RSiy7W7Ut1JUoSwiCfEZuIRd/u7MqUdH1stwBUzQeISuxW6Dt/DU+LGytw6GbAm+Fbu0+TS
mFmErmOQVB37xrUTi+4ulU30WKG2/6yGBLKwVzWHnmAkBEWUQIsIw/FdLnN6T11ELxPgwmDQfnKh
JfdG4ay4HpgXRk4Yp6joii8y4SOvBqduUbKb2IOwRDlrRFFYWQFWXfWuyG61P3sbzzbJ68IPfUlD
i6hMPBTnAEoHW6efl+I5Ymm9LdxaPcoc4HZAgzNcTGNfPnC+Hd9TguAOoTIxrpbYmJNQlPtsyCim
k8TsVo3PWF3Yg3fFwSOAEdEF5W1a5uqoGJhu64xzfip6SoaijNcqbtsbL62KCzfFMiJLPR9kFORH
BqLQOJGtSSiGXe7d1g3rfavCaZk5I5ZzJ0OBtzAGbrFF6wqx7sx+3DRDd7YJmDLbl6kHwB1R4pHj
PKHoqUrxczCwCcZz5RLXHOVJ+i69XTckauP4o3qMKiYLRWdFn2Wn2suq4qbDOuHD8G/Q4ieV4a/I
nWPK4o6teLTaLHnjy6HgciaCgyd8zWgjKriB5OSkqy53OW9q7HnYJuToXKsiGg525uklI6jwNQ3j
syKriPyjRjW7DTUYgvMj8DlSszxGZ7uwNjwOMo0VXKJIjcjHxpGCq55znOWEBifRuvPXc2WHO/rf
xlfTEeK9gjmxCzWSKA71NeP1LFWXeATms/gRRbACMrQYnAi0oYNLiETIbKfKbMIxGdgM0IuGLtPg
0XH1ceFeMPIdPk9gLp+zEpDiDDflzXQ9405mfnXf9WF8rOrefBgFHv4BjPIeDtj8Hp7H91s4Q8NK
SgjiRoFRH4a6PMSuULfEi5svbsG0bRmYZkNiZoWKiW9tPyCy2yZ2Kq7mGDfz7DfpZduGEanB/aA3
DsnRpIA2bvhAglW2nUha37a2BYmht89CGq5giIrFm0J0dSIfLqJ20CcLNdNpMmm4SquJrzAnxzvt
teTA9USlUBV45UthZ/Av7cRtr+PRstZt54RYzWkBb1EUN9cDyYAv/Lh6OntLNlCQxEMGSG5VI/cF
VVFBzPDHKAUG7orNZPKFeTyYVxYwr9W51/OcFFn4ifZmvG3igaNEnaXpsS/PU92JPNkhi8VhEpDD
ssRFg1FP/daxyYR3fXe6hFZN2hyM54M1jIzVPb9yjijhB7hnmK3u/NzSOwnv+r4pkuyajlC4qfo5
OM0mWlrAHyOpESyi2KbLDoCrIy916VSkEZp6vPZcgxGfcgBMm7m+aKU/XXdWzYJHZxpZ6NCE53NG
SFXYClDwFJhI4CSJNvNCggnYmbNb30JJzSm7p2rNS6bHkmn7U25h2m1KjfkRBMJ7OFT9dVNO8UNS
xgQIxi2wxYgwOOO2z4T4PGM8INoVfZuPZ73jhJw2BdCTM9D3gjM/rUIiY8VnhHqou8i8DncOC91V
m83c8WVele+oVSPixVR3yTGvbTcREbMHWq0tUwfXOvc34vpm9sYaBOoo7kpyiDFUtPGlYU/DVWkF
6snnqGYs5Kjye6JX8Vh2fjZupxqQjZ3kzMbHmUkonYryy9AH8zHPU++mNxAT1ZqnpCmCZ8vxizud
djTdRhVfGZpcA8tP3c9j3ANPTXMRnOo5t1/bwrUgDrYtfSOjOomgJpJrSFmWSqQ+r2UZDuRYt3Tc
fLOgizi169xI3UXW45cMp9R7QGDb7gTBkSYYctO9t5E63FapB462i+TaIDTuqIjFXSPEMhm3QTwV
8F1GrL1VYTEnKLxDEWJPjPRAUlBD+64Kxnrt4VN4EsryVj2MIFoISr8X1sysOGh844FU12SlTFnj
b3NGZNUMBe1e5BjMrf4E2t9eN4Ol9n04Du4iSV3nFPQTZUgMI2dDW3r4FMoEpe5MJbVII8v8UoUu
HmNWWWSKXWJPV3mGWmZA8oEQMymQnTMiWQdjJ7YEddT0LeVFojUR76Wt0EYEyXYYaa6L1kjf24KA
MnQf88ztWklEqDQCwQbYvaYj6tOFjIJpuvesskeL05WnsHF6mhlVeCNCYe7dobbOYbzhdW1V1p2j
Cj4LLwTQqAmRkNiq2LB1x2jCZXDXYjLflCbxwZRjxvxE8lP/1PAQ38pBc9dOcVcwV+tp6QYqtLEL
09x7jPMKvIks6peIZ2RTE5+I2ktRXQoq9BKejUXyYFzXkpTfChQKsEaMLxCqsR4hs6YXXh2Ea6Aw
6fGhXVD3yEvXo5N7duVUsE4zkvXcAkQjTc+9HZvzSyEj+kKdhXvHKeRnKQMLykQyPFdxZF9nIaDA
LPCn/VgOEbXfmDIRS5xeCMRZ5ON21i6pmevMb2iQL4ID6kgs4ksU2GoFici/iA1tLecQjZCA+fIY
ZLF+DQkjLhb4qtxL24/zowZSh11KzztciOSidgigkB5XQ/MUKtc4Vsp3tmFq4Jbzgyavl4ECahfU
xNJgMjQPfttlmym1DNgHsQTD7divTedy7rPZVq/xWGaEVWfmgZ0t/hS1Fr7XyeOg0vSVuy+CKTil
qfa3OgU9aYyNPA1ov0H3575k25qRD3sYhg4ESUKvVcJH4VNMIEpyYi/N1qnv3S4J7q0J5mxrht1z
70/TDiO2/8ReluNass98/yHBCSN9g75OpRlpuZWBNRyoCAWtZpC3ldzqD5yY4seM+N11KWAGoRx0
huu6zWtYsaW1HCwX+wTofXqzUcaYwi9VS/trclFf18xtZEIXM/VpEcaBebSBECC1zDofqf/oXzlO
ET41WTE9VZJ4PXPu5b3tMtC2zATuQSVh6YEykC/os5LtqJqnyh1Wc4nSM+ILuyjjGYE8bBpx75oJ
y20pU9JiYSqGDfNwIFrqskXRSjiGKo+z4U6Y1WfZb8l/PJMLuZMGSxZoEfo8fyVAuL/Ro5uCRE3S
TWEhpzcZyzKunBP/WGBpupImwsi698cvKT4AJF0Ragq4F/SPEgWW0mQoeGKuDPCIM/J4VLHNmaaa
Ke8ZzyONXFhVpzdKJ5z18r6OCN8Q5iqwzGkVOUnIXN3W4alwpv66kMI/ln3Pemp3JvG6BVW0dFuN
QnlA/l2H9NIC4ViXveY5mdTYlQulJnvnuswChsFxoD51jUb3TlZSNqX2DUbNc/d84CDm52GMNDxh
algG1bWvg/Tg5GF/HcemuCy4eMWyFLymQxCUYKolp8feTvQhGhWBQgZPWd5NhPLEgHLzOi4OMKaZ
qUwZDUa3Tl4sxi93rieIkJWiHde509IMhn5Sg7dOhLhRxciGOyEvRjZgbbtY+o9jfw7rnLvUeMCj
Oux0J8QJ8s38POU6e5kbg20e3wQ5G7Pfbl2jQzIXxT03k9fZLzNDpa1dJ8ZNK4zxzdZufMWm1r25
A+E7dRDTFAfYsHENcoideoZz7WcMyUE39Z+Hwi931CvtfU9vZSGstL6m9NKXxiywqPBQ0PLgrL1h
LIRu2NekvRa9bVPl6fGVQA37q2eJ8KarRXHftvHw1gmydKRnBMcSyza59oV4cUqeYzubvKcJa/UJ
vT8h2GJEDxErQ699lc1XJpLeHkZNGgwrEkmya2seQTsENHj6AOsUDSdY625XXIo4IKDeNtQ+U426
6tsyh41Cf9Et9HwDsaZ6ZRCiHpGHhp/R8hpvNp5mRt0dJ8NC0FKqPadG/2WVKy+ZcH0lLOacsgj1
GC2O3gi64MHJGIs1Q155miYS1RjRVOowhLq9ruySG5hro9BSGOJFmvSVAtcNXsswMJndNUifpsxF
ryTaHm4xOqa1UAU2MvrfAwLVzGOUexan+5b1WnUgr8ZQKDZGbZmkIgdi1WrD2JCu3d+zOhG76oVn
23SVHlUW0123i9z9iq45fJuDeXYQRgtgeLaDJMs06/QRUX9xObVefuUXFpp8EbcTuTScmBBpOe8J
tqalO5vQmCaffy6jge4c/IcU9fM4RStTN0SZaJq7C8J2zaM1A+1LPTYkmqmEHTMLQ2wCof8RUItz
AEM2yBMlFwJwNy3N7VCGeDKkjK8iitjrIrR97DBZRw+xNiGUcbXoGus2uilGgHRLK6FaLkxDf51U
x8kkycc92gh4u8gOd1aAdd/NCsFTZlhf2lq2z1D0fOa6tnPru118oUcWTVjoxL0XxAFctRH0IVIc
OpKaInUqIq1b2uwzJEM1CVWvES0X46Ij1ueyHE2xdskT/jIkPWrGLnfO2W4gQi4cHKd72+67r+BM
W33JgIsuuKWzLS+yMCrL3RY0eFNiEcyOj6ixfHyeEprNlEWkEdQW67sR2rDaFDrRK409LdmZY+Oe
SiNh1OflRiYXVSqt2znviwNLVnqUrmu5aJ20sRsBUUxk8Da9d6VwZ6y9yJOPljGpp2Ey5juTAFcK
OO084Dcb9jSZwXfFSnFgToBefK5mM/5qUjR8iVTXspNQsVGgG+cNoWSmiXvt2RAhzlJaruehXikf
QQk0cJ3HiqFDhollYc+GuDNyjZ3FaSc8UHFa4kWuWolqzBltRun2xIUriqZ86qVo3mMjV29hgv4T
iYWdvHVBMV1hbG7XhlchDygyErTjPKGfobK+POROqF+nyTFOts4HFBC1w3I06Tl9JQapOoQtFKuy
xtAeQu3CJeagRYi77sTIWb+Tsu6DbB9MIq/JwMMZEmWDBB/QlSOYhxpDEg0VxwSNIo35E5OUjBNi
EnwKk6LdjyCzLmzIQrdpTz1N+gcVjhWW4dGxQpTAdRlGX9yZAbyHUQ8JtOU+GUKUmMYdQAAkrHd3
Q85EzR5ooy1BqeBA8CtcUmvbryF2jLqCZ0NfzVmXU94/dFVETogB2WRa+doWj22n8dZao6zeujBj
NcC3OyDFcAP6E7q3JajqmnQfgsYNJr0+uueMSuc5No0Rka7JHAOZEyBMqynNG8NumlUCXBPjfRPg
cFBh5z5XlekfQEKN074lBBVLjJl5y96QqFAaLEtEIUUKyzM+0YxnJhNfyyhJn9TcogOMgsQA/0K+
9ztGlTN9iEyg0zCm7rXsmkiwfFHyvdHUmq4L5Q8YykUCfaLyM9TOpkBw7De0VJZRFZkHRhAYb4vO
ZNYSked9Qbfcf3DzoPhM9x6NVd47D8yWsoXQxFvZIqGHVMkQLIiJCTGs4KBPBjHYjmwUIM+axunM
lO2ptlQFgQDE/TVG5vAqrw3qVsoqkioq3xYLMcj4Ph1znzCoMFDG3gpEalwoxHRHJVxvm/TWSID0
0LyhQDc21RjB2/Jm5FpOVGOtGwfroRD488lDGZ79uUxeeryNW+Ta4ojYC43N1OLxGWQDCbavw8u6
KatrjugpuMlSjksPiuFNKVR/Q4q1tcYjgnENERXCZ5LQQ4CxLXB0+ED7MQZBA3+kWjkj6oqFMyT+
WiW9xkXSFLCjE0y6EQ6e+8awYRXiJz2Xsrq064u26uUKSyzi99bK7umIumvcjO5X8O3GV1tH5pUx
emSTmX4R4Fgz27csoVdKwR9dRM7ofzYAZGw8MASHMjAQRY/2dKz9Qe7YMNnuYCvqF3cMy+usdXBW
Zx10/jKi2ja7EG2tLMddOBr2neikRP5rVO8oOcNPkq7LFpfXBoph9Op42bRTSs/PVc2YHi3+KNgg
VID9KkmmUwtEBuaO43weakPGK90xxMM003/JgZ8C+xM9k8bsjJayUOi7XosY16IRsGrxRH5NvNLe
ghbt8Xfh+k2kO+LSQpd4H0F4fLPDcw5oPvnmLZ20DPriEJyxlR3NUjR3yTFLTUXuJ7bqMofgMKPZ
RmVSfikMtQ0FvcjUBYBOVwTIytYI5y1+MgqN2nI85KVALZ3zp5VMKxHmQgFByBLx75g4QeWh/c6O
gBSW0hGdZOE+i7E13tU8Gy8FVKqdb7EztyxOBXcbqKtMZooqOSqiY1NNTogje3Q+1T2vsXB7W2Mj
TgZySuPSPQntN18MUdB9y91GXsS013ZgasdjJ9xwN8VYUTdeGMTDMswTe5V1c0hJntrE36h2MJeG
ScMX51tUbQUhlXs5zA18EOR1OEbSoWEUGLTrUlnpM37U+jowO+SrWeinp6kYAZz7rjhOlWPsijEe
d0Hu5hs0cYxFTebyb3ZiYVeqA5hAdCaseuEYM+cfqHMRQ1LP3ftkWd7yHoCCUkee0wPyh2meYaXY
LWF59IUYyUIydyyjvU780uBUhpMlr3N6hTapf2UQDjcsrHBAUE7shkDJdVYLuepMq9o3LmExqbBi
RCNAmDmHtt5WBHmxhGHq3eN6zxG9UV0GEz0Ztmq88UMBhZiDBK4/hzF513H0c+msbdU5ma9H3/88
2XO8YlrTrJhEALG0nRRuA9yylWwQGqouruiuYptOBJpWW6vmLivj7hLMH8l4NdqeAf3oyW3KZuul
jbcqtI5OpoafyaVmb42IMBljqQj4w+yygS8U7KvBcq7SouXpNVrjRAuPWVAmsRc14KoW0hnr+0rh
8ORWdgOO25jQ9mmMSn6IBIKHypd3heh6ooEJ0gL25TX5C/t81mPIczMbB5fXvGWBShwqny4ibAfx
FBpbg157otUOvUdnACK2GeFSNur7tA2SKwhMYot+zzg4TohMHVCfUd4M3Jm3qot8JC+DKtJNQqUZ
b4ihkV/iqHGuqrmMn7MGFuaCvFkHHpRZrNrR1w6BOWf3J7mt3WMEKe0R5ZtzP3HKIds+b9StL1U1
rtkIE/KQo7F91tJtgPnYTW0SPlDED3KI3T2tnNa70AiBd1ND1AY7sWmEFyMt6FdOdzhwlGjP3n+k
YOcF1vBf7NHhK6haTsyrsYfMuLQmu7+dvV7fhJ4iyUOTwXRZyBqShjFhjbsYVWq1WxWWoHLAGQfw
vNEwpoTQTL1JxeEb4hjQOybrYWyidmliYqBHYJbT64hfBZZwVUq69JgO8AJGfs+pu6ng0jEt9DdF
miADmuCa2M9eG5pfzXJ2vbvBGtEy883FD02DY2QRh8YMbgVkykDdSUM6ei3soZ0JNOFQh6/Rzd7B
Bcr6kvhHf1q0dMGH1zwPcr0RNolZ9D7j8d1EG0ASskc3eJXyRdZIzTgf4p44d17ntp44lhRCv46m
MWRrcl8MtK5jxxJSuZ2zDWyBeQbtHkHFNGgckAEZ0lYO0VrlCwBPEcwqbC/7ojUoL4LZ0vsKDNS1
nNtonTYhaY197bbii1+02a2Z6BDk0zjcYSsoT33a9pAq+oYtlt+d9rKX9uea2O23ue5oC8Zzfe0S
kAwleN76XlFBZghcYownZJboy2W7Y7vrTpFtWhxYUae1i4YNqV24mRE+N0bsvTecaN8H1bvYNluD
dTWlFYYfO+6r92AI+nhjZB4yec+qkJnSoVv0uDkWk2mnL/HcT4wBGRRcdr4HgIrgRjhFOdRyV7VE
D1vlifJ3JrOydnZ5zTNEEi8C4saYk2c+mFrJGWrLMFvqKqgD+6BJDnqaWzw7sUUwEX0fw9jD+UwY
1OJpViD2XloGp3jFXSsGQA3Yia4rx20mHunXzsyyT4XrT1edK6JVLmTzOrVRB3vIgbOVALo+1cxs
L0KkLTed3ZGvZ5yNa21TjUxAVYY0fSjkLdap7q4l6mXTKLfbh6VTO4T4ujicYR0wc9B0lcTUXGXh
4B7gGfOoDwnTLiabF6rS7sp2jZI1UYwPU8vMeNJTve/O9qQmDCDh5lG9jqZOIQecUOAMXTFdwhfv
UEJylF10mLkvwtIj3YnrIm+B/ER3PZxd/q6VLmUdlxS/EsRzNQKoKSvilPLhkeoQkpzVNnKbJIRp
x1Znfebw712XWWhtsKEFW89vBmfJ4BHEM76wnvm4YZ53NiRcyOVb6Tz4s42fPTFbQO9Q1K+cZA7r
hd/E7XWL4aQ/MkbGAEPsCTlWAsV8VnA24uyB3yAYsDiUAmM2A5IEEsaoPhXZuW+ox85+9UyXi+bz
jVOAN+5eVGFAYZd1KRaADK4Q39yo7BU0f3Gmb2H/+gc5Fv8PEpP/j8QjmOd+Jh5hPvqSdt/LR779
gz/kI9r7zdWW45rEiZiO9Zd8RDu/EbCkTOZx3FOm/CudwrB/cxTId08rYr4wMziEWvyhHzG835Tk
R57tWbZnSmn9t/QjP6Ylkk5MfBgKEvoC2jMRpfBC30d45anSBroIdZenep9UDESmJiFrKTsUKj/V
kzxZoca+s8G3KdGEqKe6BSry3eX6I/jkf9FLvi4i5n7/53+fP+p3oZS/vwutHf4HsdGy9IeYSB8Q
2ZROnX3XZm55kdHYcJ1LzptP0G6ZujZAwachfsnR9i0qqw+WjsH5tGovahw2MvVOXF6cI+ZrVKIJ
jcZoSY16b0kgeN3UQF3umYfteoHxIsdSHNHZTybvPmcgLWQQLf0SPnTIkO/nn+vH9MtvH4t4NmiJ
pvZchRzox4urPR27kWn6d3iV0aNIxKocAdAut849/AYiBHqO87ZKq83PX1j9KArilaXlCQYaNppY
vljFXff91xp3YS/MYK7u68q+VLF5TIYXbZV3pucy3bb3RqC6hYjJxCxv5xhV+ziQfgYrbwEf8qYg
ptlWkpJy7ok/Nw9YvB67kro86RHezJLrabA4RinD8jp1782+uvULBaC1up2FdWSKvcZ5rWsLwyIu
OvNM/3e9KyHJKLPOVYW5ribryQ/sXeTwd5UiYA15w6cSoGFJG3+i47f8+UU567F+vMukgnSCoddk
OwaX9uHriBGUeiHz5nsDG1yAB2kJNuBoQyLMakz2kt2FzlY5Vc+jlsBFs1c1qZNA4QfRcuNU3WZw
wWr//F39GLl0/qY06i2bd2RKvijzQ4ZeG1tOAzJB3rvYPEi4g9PqgYIzW79aN9NBe/kvwgOtf3vY
eEXLAVOIng3dmHe+TN+l9tWJGQyTZcv7TlFeeMxt3CdOLl8Lq6ou7Bj6S24m9kIZJYM0uhEkYjzB
tYGEYPVQsC85qn2m74OAJibwThNd189MDgfp5RdnMcYvrs/5AvwVWPv7BZICsAhSDC0c+7yCffd2
R8/LKVprdR/5xv2QK0oF67qzZxYAor2XYz4zm1fkoRhgmeJ5rUxd4NxiyjTVo0u4Z2ksXa/fBl20
TTxOoBlzq4ti4j+NfzcABFVBR2Zb1GIiZpjLoD+iNPUgDUdus0vdYFW3YK9MTU6HGCmbqIOj2rrL
z5SPiAH2BdWFSTGQHczBfZ6m7nbMwy8ecz3Y949V6xO/QaeM+OgnoeGS1nY2XAjP2g0NLVrRggfo
yEDNhvcgTgilyVOSOEZm5QZGrjZspk1ap9dpHdUXUyrfZ3ike7v0T3xLD7rBOWL29KUHxZyrijDk
pJoqc5rRlHtesIxaESyzemO0ZrahOrr/+fej/v12wpsnmT9odiwh9IcdpI/kzIl2su6HLv6CPvJV
VtEeZQPmDeR6SfFoRawiUWHvmA0Q7SpPcSgOcWHcB1QyjSmOZlkejTT8alYIZ8pgXRSCQQEhadlT
hDZCkhJR5DcZd9yIxoFSmiARZb3mbnITdNNdPltHB+SvFZeLHhIVSkGDmYdQx/HBbHxOpeizytef
f2z0nR/vS+Wwc7Kxu2SnaM0+/MN9mZFHaiU46R9S5chDMzzIhvjvbHib5zHdUKl+mtPueUDGRm/9
qXZSj8lR2S1pkW4npjA0ZDgVkyK5LLqsXpZoT+kRIb83wzfk+CCyB5BLcgZbkQ0rPy0uXd3sk3R+
SnqPmcsU3+sqKxe2SUpBhbBDpfY6Tjl6EhW7hAd3HoN2ZzAabnWZoIwPU7Hu4RkyTC3si54NcXYZ
p/mvvkwxYdT8JJzr4iIYmVDTz1+whl4a1oClSdAgR79z/i3ALPllqWJvM5ptweTJP6DNSgDfKLhR
PIRMsGaxHs4gHo1h3ASCm9h6a1b0xDy+drq0aAB6yJHfcv+61F+aOQEN7dR1RKeKLUTDVeg06sLW
Zn8WX9MmLDzoqgJRREOsTRPM+YJhbngFuuKEqe0hyM7zz6R9brsKq2VuGXwUE2506vhLhn2vdCHU
BnnWvDauApg9lg0OPS74bDj6zyf6DmJcZh/TzAqXyO7mNS37t1R0oBAbAV4HERHNMpidbUvewUTq
schDuarjqYP6dTaxdN3a0Z2z9poa5Tqu821hggJvDcj/JVk42E9qYpKJViEr0Q3kM7LbA54yzOla
DtAz5dIHIrYINYYfAqMD4PUYO5xy3CeGnm9TBv7CP9tYWmbZFNSk7Iy7rCUf0ZQ33kzjI856DRlg
oWjm7qJktBHKFfSG3MZbTkENJwstHxbTcW1A9UXKQHwQvs+G3BkgJNNVNlRPv3hOzpvqD8u3It7P
trBBnyNr1bfH6LvlW/kz6WdJXz8kU/rZRzmqdVpeJ8B8RklstBsSfzo3FtkrCfCxOGOA5vVf0nJN
UhhopbmGae5+SW2VrWRMg2HKd8Id51/sMt8ORP/2NjmdO56n2RmdjwcmvEx5qO36IRjplWaWdxNV
5Y3bG/m5bYYiwHCvcPqQNjRZG682T30G/yEBvbNC/rIYArQ0U5k8WT68IYA5F10T48EB/hpIzYgk
ycIlCmoCKkw2HhnUD8PZth+qObmw0HJd1Gh8UHky9XF0jVFtxoCFxQlntDSf7NF/T/NzWLkYnixV
33IbPUYQTYFpeItyhF5em1S1jkwfndg4DqCott++yP8xDtxPJSGDr0WX0226fQ8Im/i+lPupbeC/
cnBO9cuH3/+j8PsNgT9nfg51Hip/RP9/Ggd+U5aFMwC0D+WBRKz4p3FAWb9RDGph8qOziJ3wwX8V
fvwICwKi3D9yDqkk/xWZeP37nfx7mGTw/q+sye9LLhwHPzyY6AEc9muL4yeeNUER+uHgiXrcaLHv
UlAZxzH1ixPDLWuJDUKRb6HdBUYiPHgRne0Z3QFtrbSAQLjXYMFufHg5vU7bLbbulWE7e2W7xaVf
lYR7kx1Qo0hdgEpYTTxLQRAcXKMqORwxhA5iesPoCJEhxwuZQfgybCuCnaHYE+z5FMUYfShczuw3
YGLx2L9mZv1Z9vUXb4bbg6vbmG78Mu03WmZIaLzBWbjRtgbM840IbcWwpJG8EBnClmWPjDXN8q3G
X2koon4ctZ6ImF8O9WtVDMch3nCuuzEJeVmDE73puza4IAcBMV4GoVcVeyJlIQWK7nIe4ncf7nRV
MKMvAnanUtI/Tg3nlFQKxgnIkNpgAuJZHIItq2g3XPbhrARYJkanV747big9vySGS5gGJTYsuOk2
zd9M7NRHKaPlUAz1ysOqy+ZmHKZm3PjYoEvTxO4E0RX7MBhB0hiW5hshCmegWwDzg9ztMM6mZYhU
LBnaQy3UAfn8FqENdVTQ5atUVavWb/ZcE8S2Qx2sIi0fI/e+ZuUngI7+XGJnsFTR/4Ffu0Weey0e
RFR/haDxBKdDraq4i/mFkfDTyP5KZOBmjKdiV3sGkYQdBXdlIYZM9LD1CitFe9cJ9mvkkXCC93Pv
5of/WY4YkbbTL5Yj4fEc/72P6folAeb88sMK9u2f/L4maf2bKzWdFkZv5h89p+FbWKpj0qVCcumS
ZuF8y1H9c02S+jeKxW9NIhduJC2rP9ckS/7G7zOV9JAaes7Z5/TfWJPOe+xfe/DvTiY6UfLD3ivi
OUycOXcov3ok4ihOA0CanDfb3XfX4o9F8PtF78dS8q8X+LDUOfgNxwQdx0oY2WOXoPSZ1fGf/ekP
1U9bSJXEXmav0miAdRnU3oLDo/OLfs7fXZkPNUaCLZwIT6xCrjNelco7RLK6dK35F3/+x8bIX9fl
XNp9dzabJtdxEao40FG3o+dfW9jt/Wo6RpVe//zy/N0HOG9C371COMSMLzvDXtVmdRhJLkvH5AWH
zy/+/N98sdaHjg5CjEpRTzkrPUcmEU+ESg52mv2ijfc3b/68F3//5mXfGIOyuG1I0kiXgS4I3esf
3ILN7edX58ce0J/X3zr//99dHVnamvgI317lvnNIkuopiQBwExukW3ksEvGrDtj5Df+HB8z60PFx
rFEMOCGI4FPO0gRhlOXDcz+3G9eEOGDg2oP6/YsH4u8+04eHWVt43d3WV6uWng4QQ1wnY5hsOhCF
zMjsncq6dvrF9Tsfpf7jB/vwYDdB6PQuU49VQ2O4T6ttOq7NhEF+ceqLy6Y4dTHyFcgdhvWLR+bv
7rgPz3sxzHVDIJZN8QXdparHE8beXyxT4sej2V/3w4fHnS5Pns5WA2TUSjetQsTnlRuVkypL1MWY
5XcVMl7bxvFSt+8/vwX/7vN8WAJgUI5+7Rd8HpG/xWmFa6+6/md/+sOznwCOo6/H0tjK8cLO1ArV
7++nAKzI//kU+zdPpvjw3M+qdCgZY5sDZtMjdOumDYq5YTcLDpv/6N2LDw9/KHHmCWj1DMrMXdjq
bcFB85/96Q+P/axqb0ZyaK883Z7+L2fXsSO5DiR/aAlQhhR1rSpVdbWd7h77LsK4J0N5S+nrNzS7
hx6+pgQIc5pCg6LJTJLJyAicZL9UUbfPPP+kwN9EFLCWAM2SRWg6p+MVJBISaF0wlO7ruObbKJCE
FiENFTAR7iWF6Cp4pzfChsEOLc2TUWHIaLmEjRRlZ8DqXiT9/xus0VgMu5yluawV9gm1iYBa5Aju
WSFAkRx5pP0XT9aQxRkz52Hf7Gje6zKQDVUpvtOm07e88O/BOBesN20agualNpCiAJtBLa2O+jMY
xx8hiwnCXORxcAnbt5f+CUpvTCeWU8FAzIpvpL4NgFAPQgfbaffZPNU8FlW0vI6GVgVlqF4sFNo2
efN1fXKsZYLf2d6o5qqkACGYMyk38JD8pOQLKVMUfzw7pP5QsM9NC0xNfUaBN2oayZ2ok32+RjU3
zlzp4E2hh9ZjzcDexx4HOdyuD8kQ36i2YUOuGoX9ILkJZFUe6wqXdPDJP2aj/2u9fYO3Uc2RJyf3
h5KOLlTEogUDOOBhoP++r23Nk5F3AM42USqgrpiP0IwE0jmfNybGcJKhmi+3DTL5ZTdMwTjXN8BI
HG1QMPllD2bG5husF4rG8Wl9HAafo5o7g4LQmn3IDQaNBZWgEoqdqD53FX8BSntjhzQts+bWFvB4
lS8bhZc1yGQmCzEgEPzZlwz46H1eTbVNmIMk3pZVpYLRET+RRX3NoUm/PkGLnf/X7YBxwe9vAkZT
omAXuNEpsDmY6AdlnVNYK3NdFIaBzbihH9e/876x4iX97+8MM+jWLSinBUhqXqzWfmmhNbXe9NLV
94aguTCqWfBq6FcTagNxfZgWbpfuAJapAzT6FoJ8kGZCmHsrwv7Zcd77nObWWcjmuolqFdg2+djj
pQ4PYsg0L4xK4MK4d6z5ETlKsHUjg8/uVcNPBd96bzbNoubyadSEHOVME4SZ5NeCZ3dWngTrs2hq
evn9jSFEKFTNxGJjEhXNJx9YSkAWI7qxc7zvh56vuXwoqrANYccBB0HTIbWgtD06xz5GZUyaDv9H
j2M8I5hsWXN2p4CcpaxhY7MkYM6CDgv7SvL8QiIbmsPlhjO+H708X/P3CGhgF1pfU9Ba0w0Y1m4B
XwQbLlKTYR6AjB616pnciC2mRdEcP5WsAFUGaFBR9/s1B1v3wW2Sx10LruNaoGcbN663xK3JRtIj
9K8z9GRP640b1lto7h4PNqSda2yrw+CBeBVs7mDq6iUPON2w1z/pgXf8UGhuDxtC7QXqYoIBPIyL
LCYSYjes6FDqN1Xfh/TFd7JvAz3DCOgCxURQKOIOzBpg5ceNDK9kR7eH2hQEA0hYAh0DIjn8TT2y
xx5BA2VbtwJ4FscG1X33QpoIdU/NRtQ1rKvQYgigmNIVXT4FcVh8BLz4Bfx0G8d7w/0Tz2B/O7KC
uGvrgcAnSGzyyaP/MnYvltJ89tku/5ELtUcJjvCNE78h9gotarioF+raNkMwFNEx5CBGKH8MYBou
CSL9BHAw5KO2Q6/JqrQoEoOODOXIUgUQgvEpxM0a6E6B7XSCnPWydgTg2zF9EOAqAtkpt2tUJoFV
DexKxdm2so1YZlo8LcxEklXESjDBeRpXgQfa+ywr843oYmpciy44XruCoS416BsPFLUdqgtRq72z
cS2cjN3ggVgW9OwO4HcHHhXf62J6Xvd4Q8c97SAR23U81hRro9zhI8CBl5GTl/WmrcV033F1T4sm
fk+dLBaQylvWvQYlSvgDmy7Y2/+s/LLGsDFUcB47hseS6TOY4w9594yyxfUOGKxcRzbGJWu92G1B
guL6n+J+kSGGWjZUlJ4ZkedReCcb3Jjcmja8ymDn3vL7m714sKaqg8jXFIhieqEh/diAeygNm6s/
06f1IZmWS4sSDSASFeo/wNTPG/8sASu4HfE4dtrX+vLVNwPwaNekAjQtAYoTfGTZcA2dSJHs2xV1
sJInU+JUIH8KiDtX38akpt9qP09u1vtuWmzNvVOurBxU8wrS7uC4mpIT4K54afxKHBYIoBtgeZsR
zbTQmrd3jgUYR8RY4JLuPKLIG/j9F3CkgcYR2Nj18ZhWWnN6PPnWtJkxWw7g61Bue+jz5OOupnUs
JioOEetpPUFDoX2h3fgjt8ZdeRjIY/xtQZVQbWeB9yAAOAu1KKilbrt9xsm1gwPI5PE6BSIekFBA
15BU/adxZwYMYOi/ux0pG2UGcwly074CpEfO0Ilk5Pf6dC9jfycM6vAWiUJuaAA10J9E5X4K2hHG
Py9XjeXG1rMG+oobR0ODWXLNfUMvg16K7WCfGLNffIoefVFfGzle5rreCHEGq1yw8W8jREwFa1I1
I8GQl9/mFCVJ0ttwYFPTmgNPc6ooFAqwhaISAwAeFI1v3b/+JI7fWwLNYTPaJGDpQ2CDAOAtmLhL
MIPyxgP18kNb4tyYPzjjwzhewO7mpK8jamNx1PJm8KKVkNb4PDVb+VDDlqgjspzZyaZ0hFfPyfQK
OvkHiEmdaCeCdVMzzCHTdnMvrsXgVWQKiiq/cQv+2rrVeb1p0xyCO/OvpXdziMwgJNlBgqJIh7nn
ciDA66IcPARDATRXmm6ZQpp9xtHdBSgZuhnBhN9TEGOD2WqZUtTJbpyXTSPVosHQEQIqFESDGuxP
gxO+RD4/rY/U1LQWDOIZr2cNA7iMzcMXXFdueedu9NrgoUzbvsuMitFH1R8KXZ3vLSyLpORHPFqB
C/m+jY3DYGJsGdabTZwDS6g8VIMHjNjPc8hvi9ECD1Hsfto3PVoIiGZozEla2QGr1J0SFDxw/b7d
Q4ebT0lTJWCcRxhGhT8OiQVQTCBF2bmuWhBIy6h2K3DFBFOZPAjLviFR97I+J6Y51zZr3glQuOZo
2irsr4mrXtt4+Djk/r7Q6GpunaBaVdoMrgdJIpSkIh3tif7Lrq67mlsPtHU4BAjxOJBMP8EQ8q3M
vK/e0P5ab95g8a7mp77Pk1ZJvGw0Yf/sgJXywPEgYFnxN8G7YP0bBof9U5DzxuIzUAQXNihzFg14
aGO1t3lKNqLe0s13Ng69locLWcwVn6EhmmbOj2QIj0Vj3XhACnsICswVW15lsKD/IAKbKYPgAzLe
wKZ9djPUA9vzeQahxPoUmcahOW3Y2ZJC7gTjQMai6sTrOL+MeQ4ViKuY/Mv6R0zroO3gHm0VGOww
WVHcvUhVHEnpf93XtOa7Ee8H4YMNNnDi7D7zLVCF1BtNGy4Of7Cab6wndZOpbRP0GqeEA5uy7wSy
mz1rLyG95xaqwev5pgKD/vpADP7gaK7cdB70HGQ6B0laqRP04tW171lynqzauYLErtjwCcOoFkrt
t7tA1kaDyCDDDYZ5B2TyfT5dHLdFMapq2odKtBCsAcnwUdnjP9BqZBsh1jQ6zdvVJBh0y3HjLrj1
UwziHtBJ8N45F3fg3/dN4PLpN8vl5mysuuUawErwagiUpECBBkS6P3s7/Ln+CYMv6pg4BUyx4j6e
2kW08FcjXwRZRXkskKlY/8CyCO9EFWdxoDdjAFlMSkvEW5C9nD3hnAUFqjW5hODaqyH5kYGKYv1D
ppFobu9kdshjlHBBZiq8nwa+iCW20H9rNzzeNBDN48eMz2PvxzizZ6/99FV10FlFZfjM8FigrE91
tfEdQ2T5U8P6ZsJw5GhDz4E4N+hzrA8RkPufaCayfUkVR9u9bXcsqFNhOTrwMaIEJ87UE6txzNno
/WL97yy3jpSbqrLwQCeoAt9NP2Rjfpt36X1n8+uEEv1+SjYCmWGxdchcRzkYlEe8OoAY6JJa4rwc
ifOEbRitqflldG/WAFLJUBMH7Sd0kcA2UKdZvIiyt+c2tJx9t0sdK9eXqNRKphT59VK+Nm73MiCn
unEsNpjQUgv+tvuQvlKWGxfYYEGkeOePhJ/zotp4wjI1rjl0D6XbqIKGIDRV2t9lHGUL5Zq1s+ea
E7tjBjYTH5cpGlf1ATU9n5aL43qAMD072JoHt6lYqr9hm65XPi6MIHb3OS+hdCMOtHma6zOb+++b
iTOTDWnbuIJudTlxxCNHqt+NNaKws/w2cmjNrA/H5Gm6J6d2hpcVjKYVA1S85L9t/iXCgzjoxn7h
MWH9I4ZNTgfAdX1fWhH43IM6l58h7HSbSujsVfRYt6goX/+GwaD+g4AjfjfEEgZlQ4UYz5P+fHEs
sK7ua11z5XT0pnZgCKdM1HdU9M/gPtw4aJomR9ue48ppcJBFaj8FqWNoF59JQ6DVzi41HU7rvTcY
0Z/nhjeBqG2RYBw44txIpxuIVELom6LOcGtPMzWv+fJI03rKPdgolGKOtd/fev5woCjQW++9aYI0
b+bQnUgAtUcGiHTxEQI/Dyxp2mMZRafOVTf7PqJ5dSedUYFQSQVND1BuVZ2iEbLZEMeO8by+/gmT
hWquHGUoMS4KrELN0x/LW44v6w0bMq2A5sWAl4oEBFdQEYVIo10ONwoLnQmycQQ39FyHw1kSsmGl
N+INpaffErAiAKezr+c6Go7zQXlpYeH8685ncLCfIciOkk//vGvOddRbGbbQhJgKvJsRSDoh03OH
QrCNrptmRXNc0pRADCcM23s9HNshfs3D6NN6tw1RWUe8hXmLCjkLJgIaqPzo1RZo4mPkAxUoYKtp
ArUgsTas0mA6OqNDORGvq3wfj7yMXOzUO1piuKlBFrQ+ElPzmvPWVan8Jkbohypa9VizZID6vHuT
DMm4EZoN4UFHvsWzk1ognVVBKvktpu1ThVS1W6XPyL1+WR+EaaU1z8XdhtSxJ3A1xErQprgLQfO1
r2nNc8GB1oNJCyJxwlEdNMz7q9+5G4Hz/W6j7OnvA5xAJTAeT2CgqJl77JL2zudsY9Kt9y2U/w1z
s/+nkqC6AbcOcqbeE6rvjwNlwf/Mcq7jwsaTYth3L9HcKvfQ+SF0T1k9M9AQ+zYEZGLXHu+g0tNC
bVlEaX+OwPCfXSDQOIOZl8nosYF55BtPPO8bIIq7/56EqkKOBdKZUzDE5INrh3cZvSH9sNG64TTI
l2qzt4dkO1xYzaEwG0TZvw3/7sbZXWKxyzT4YEgV0NJ9xYmwEvOuSMx1eNkUQ9g3c3Jo4vg/qpo/
d7P8uMcQua9tgCMIwydcU6pgrLv7cXDBiLN1xjTZoeY+IEEbe2mBrdQr5H1VO8iD88/rvTatruY+
qO4toKOE/Dc0Ez8L4vzC6S9ZCjtf19s3dF3HjoEGnUJFaK5AYAydHzcU2QFFblsFc6bWlyTBm3NZ
Eo9gm+8wMTWI6iAHG52okPtqf0Dl/3fjuV1UdpbiYVkl5WEcwC3DtgDfhn7rnDzAv1R1RxFYfHCt
QqVyqNIDZAXAor4+64ZV9TSfjTxXDZ5ALc6QT4+9jQNfn5y9ROxbVG8Z1ptpr12nllLMqCIipEXN
b1pAdyHuNjr//n7EdbienYXUCnM4kkL9yYtfDl8E8BXS9s5Ql/Z33fu5jqtrvbAuAZSuQHQOtuig
cBL7NUtzSS67VkDH1oWTnxQtqDkDKDP9m43ldI4mDtZHNkWn9S8YbEgH1JV+2rqSNVUgawndnYlA
53UfXIML7dAxzROzbIneD457LqATAAW1f9a7bVpdLUzOA1QTVA06kxnF9Sh2v8j0l6p+V027FeGX
0PXf3BcXWrTMSZRYtfSHQOA13Z7sk4KyA7uX4nV5g/eheZ/icihKKGulL9hvz2Hsg17YoafU8W+R
Kz+osnhpcDuKvP7K8gceNdeuewAl8ycQ2hx92UEPrzmDb/2j37unirVBUd7iabUOrV9dCI6ehPxD
oSKPxIYowF+fzXfAggWx/2F9Dk1LrwXtsGGkxBSiqqbw3NOItw+8fNvOeb1105asA/TqJAKJAUe5
CA3riweENGq0/PaCYstU8BvUV9aoqXJAurT+PVOw0oI4zjxF1iLJDpHw5h4Q/e+oQL8ObvnvevMG
g9MheVNUMQHuKBbwnPsHSLc/sgLw/1yU50yxDas2rIiOw3MhqjB1TcGCmAHT2iXzQ8O23m9M86M5
o5c74AKDUDFgujLgoF4CsczylLKx3KbmNYeElOHspf2EGkII3IAQ4wg+mju738pEm2ZG80ar9cCl
FKKmPfb79hBH/u/Qy7fuXqbGNUdIUcpqiQZ9hyrMlfvVDeg1Nw6mBrPREWtNaLWQYkA1OPSuf9Tz
J2XFLVLQ+TH2IJy9bpqGgmZUNPy9kYIJEopYQ8UD8GO1hzn5lGCftkdv0dv81Ifq0WrcHx7+64Ug
nAq/rn/WsOI6rE3OoJ+vSAqaAWY9QWT8hiUxqPb8jWu9aeaW39+cDiDUkFZjBaiindkPOTTCadKe
XNxPyBYwyPSFZWBvvpAkfKBOApuqOv4KjZl/nTI5QbBtyW1VG6eQZQne2UV0ZJs7Q4M+b1HeiXTr
QlPPrjIVQZ8UjwLneqcAEzMDV8z6ihjsWMe4MdTsRhwSHwGN6GMbqkua7HRvrrk3xOA4w+URJgaB
wbtOehnIrcPyTEF1/Gu996bl0Fwc6w1Gwgi9V+Hwmcz0ykNyM0OQuKZbjm76hObo8cBAYQk+rwD8
c9/6GQLwJajFINUKnarn9VEYvEIHsqEQr1ITYBDBDBnPKrMvUMS8g2RwsN68YYl1LNsI3bcUAqI8
6D0rCoZGPncZFIH2Na5dVcCxnvVDienhcftgNSAUs50tTL1pXjR3jilD1UaPjtsMXEnQ0DxKjz8l
0B/Y2XnNm70kyt05UajuB90Q94pHlpf7Dko6MK3rGc+jZGABGct7sFgFoP1+WZ9y07Rou3JMZMhn
gO+DMCXs0IJzAyS28X1Em3zDYgwRSIemdVEGknoX8wImJ3rCu32YMqidtacyf7GbfKfZa87LIS40
uc7IkCkNs4P90JEjhKO3KJ9Ns6T5rQcRDTlCKC4QU+U+A9uQne0pmaAumlf7djMdqRaOkBXOIH4U
NCpDMRbNPkaRcxnq7uOuhdbRagIk74OSoAAhtXhgmbyVs3fyYUv7mtdcl6JQt8zzgUNapbwo2z1K
Lm7oLDc2Y9MRQ0eqkQRV8CgRgHfJ6uo3iyrZBDov1Gz/zico93rjIwhkXyS1TsziPirbQUK4PrRl
CO9soTqSLYrivksXF5nc7gxqtgyFBek3SAz8cHj4WEhobq1/aMnHvvehJea+OQ8oYnltOWGMEC4t
8ydcVKwyBIvHFzV/c8hnUO7GG18yDUnzegvFJEmXQeEJhNr5cW5xFGhAzBhA/EoeG9ftjqBT2Er7
GTY91/57WEx0dPQXy+vJOH+Enm7xBG2DKmgj9Z3SaB9IFSzif38Gu6qiDKoNQZ6Tl8zzAknyXdWL
qKr+u2kob/Q+HJQHyneeUFh7DLvqZn3NDfupjmpra0iLOmnPA+inPAx2FAAYedrX9BKQ35gTxYNp
ImYscp/P5c1sMfdYZRBfWm/dsKqO5vClsjsbKuhgJ5vj43LfilX+UibiAsbUjbkxfULbstkkphAC
qjz4AxnwhsuAFEXSAYtVN2W+cWY1hHYdsmYtBdRhgfMSj6JPCrWIR4EKimZKrJ0f0Lx6KD1F7ArL
UHCVHfM0JH9kPH5OCfF/rq+FaQyaO8cl2EKgdrxsftVwmieSP7hdG4JmFdmg9U+Y7FRz4qq0FIrj
sRZWOrFziOTmEyjp2I99rWu+G/aDO/YWjCkdPPDu5/c5K6ed8685bzipWLU92oYg209orz2pJL7N
x33lFFyHqFV2UZRJhFuoXULUfIQQFghd2LDhAoZp15Fp0OH1aBMjdsaOC93BVFXQuMPDaXRen3iD
5ehcbnXl1ug+ytTBL3ypovSkwO9g5e5lvXlT9zUP5qnMsc1g7rHXQGC4iYbjyKd535lDB6aBrBTI
7Ao2WYNR7Vikbr8wijc35RRucUeZ5mcZ2JsYCjryGUUtHDEUqrCxmJ7qkN7meGTeNz+a48o8gv4P
W+zeiesnv83oJ0gix6/7Wtd8NkWBInS9YZqzM/4sJbmKzNm3I/5Ra3gzLynJcCIqwMHYQXEKtPe2
OjAIsW/sLSaz0VzWUxAqdB1MCwO5EzZb2R9GPn9bnxXDKUsHoTVlNnQKku2Bk8TpoZq6W7zmfZy4
uM64+DA+vSQjfUmLItxYZIMN6Yg0Ao0+L4EochDa6lqm+a3w+gtx+tP6eAyT9edl/s1SZGNCRifD
eEDPkWDz6ujZ64d+o/Om1jUPHlXUtD4o5sFjAtC4C30m1O+G+9ZZx6O52RxCN3DJ2UbgBK5l9Jv5
ZJ/x69RsqeLxzBVyCRCgu7PAghlOxcaFwLSgmtdC4Lr/Pwvq/fxMQu9FQMMjd8J9V9k/hGFvF1T5
EYFQNm6CQ/dgESiyUsiJ8ia0d067ttvWkVMNLEN1N+vmq5/EEL3efKb4s3O8c4n58xrzpveMTHkO
6DzumY6CEtP4WrrkEPb0MlT1My4dB78Wz+H03MOmFqdLrGE+WCXHBYQdccN6GAf6G7LRyHHQa2Xn
H+CIl65B8CpduGuokgOOnZA5ybrq1KXuh2Rst24qBmPX8W3KriMugFsJWrdgkI7zulu/6Zp9e7kO
cRO+4klRAB8j+xC0XPVVYfjrMcBgkTq8La4lEmUzmsaJ7xKCepMn5QWyChtYZ9O8aEHA8oC7TDzM
C2shIcCzL15Ybe2wpraXIb2xFwo1yaL38CzkTNAfhcBdeGSy2CJ5Wnr4jjXqqLYYZEIxGKDxKCfk
tRUFkMf+DUz/d5p4W3y4psnXwkERsZyh0A2zU3r9KWYQFIHWcHsAYjvaWF/TJGk7OQTb/dEZsQBV
GP2KJPjWkzGWO+1SCwejG4sy6dB4LLpT0jl3QpYbQdg0NdpGXiXQFgYPt4s3lMThB8jSZMkhoxlI
aO0wxnvvHvNnOsBtUpAft1t8Bpy9ERCkJSD4FrR+rRZVC+ufeD9jAnG7v820LNOmhvYkaGHz5hcn
4xPUHEsoz2cQveKQQLLZh/UPvT9lTIfrRL6b1FmL4EzDoXiZ4p9eyk9Vw92d7Wu+DIkVvHJAyTGw
+iyIan7lVX2FfW2crt63VKbD7Fw3JHk0IA87DnI8ONP4WJfW931Ts3zzTahoIiucIAuFKMflwxzb
p7ofLrEjdu27TMfUpQ7LK8XRdb+2z6yd3UOfQO4V+dINHKbJhjQvrkvAa6cCmXBCiuzYcP7Epvbq
Dcmpg8g3FJP8XfGa6YxtqVV33VhijefCuStD8gEyTlvEdqZBaC4NSY6BYEt3sYtBiML3rq5FzwON
/uz1ub9F1mZwAx1wN2ftTDuKIVRJfSd5ftsDwSIKb6uoydS+5s+2FYnWdZFuJ4N6UKn3CpnSZzVt
iika/EBHfynSNODlwDQN4/QKMuwTUoj/rruBYQV0zBeDxF0NAjCkiTPI+0H0OLPuLe+x9OvbZPy1
/g1T95dpe+NqluWCpWdERPUKe8FsQ4AK5K4b4drU+PL7m8YdNyyiweNuwPy0OE62CDwkD3cdbpmO
+bLiWomwgOE0YfzMkvDBG9SX9UkxTbzmv8gFuCVrlhe+yD1Cn+baMgGJTj/5ZNH4ppDxBmbDZJva
hixlDowJQD1ImNtfIE+YWt05b+aN7d40Cs2BUVEQD00DkmdaWshHQlryCuL++TZMwRzpIIkFRs92
6+Ro+JiOwerqeqjCDkvdZco9tRH3jgXt23M3+fUBNbD8wHpWntbXx2BXOmsa4bSQdJm3XNYvrYwe
iNhK05vGsfz+xmRJ0Y61DOFzDrLdc0RPE2ptDhmgFLlt3/TbvKGmMWjbsx/hJJ+MSBb0cfWAKurH
Od6CLJrGoPk0UQDcSx8Lz2v5ZeHfyqvqtc6G+7mALJBFNuzLNILl9zdTBb0vyFs3y1l1JCeA+e8m
bEL7Flg7aUOrG1dXD2ejkILIKu8aiOZN/VZtn2l+NPfO0hBang46rtgNmck1qqGxSe/C7re36xjP
PN2xOR3mdLlf0jK/OqCzPQxpMm8EvvevOszT/JoKh0CIFK6GQnjIJNanvPjckO5pDjewxoawpEPJ
ELEph6IklI19/oNN88XCo2vvbZHcmZrXduTBytyxAbd0gApO/2CjNAPRWx6HNtk4mpo+oPlwJpze
iUoXig6R94InvbNj5cGcRf+sG6dh/nUmtH4YeFy2NuKqT+Qpr8Kgp2w+oNLvRvR8nwfojGixPwyK
Q78AMChUbhbdU9HzfX6rI8U6O2kie7LQfwog9txPT63qNjJmhpigA8NoHDeOcDD1eZFe/ISAx9LZ
fMEz+K0ODXNFL6FRtcQ1WTfPTjcMr7y3xKONkuaLAMn+MWzaet/ezDUXJoO0AI3GLKW5c4yj/KYA
pjH3t540FmP/b76C6SxnzRD10EubcO6K0/KFok76VvEivGZxFZ6mQYXHkDXhk923mydVA7SC6Yix
FmJofQaJ5wDg6IZOh8wpjkUBLYjPbvRrSkEwKqFhHh8qe9g4ABpcRQeRAQ06S+E0uCR29NWO80cx
Jvf1LJ8Q2zccxX9/Ipnm7DPzG1U7WKec1TcQhL512vj7VNiB6JOfRY57BIXiz0l2sMV1/zfYONN2
7qG2qE8VBtVz7xF0xBALVhv7hsHCdfIzloU2bXog2YdODhRSy6hL7uoOdXNxyC5j2lsnTGf9Y99A
tA0cLyAR4yEQg3Jgv8Ewrk4e5I92zpK2hc8cMPk8BuZVhSKonQiyh/vEWJgONIOkIIHONl7yq3qw
b3kf0qPlQmFw36xojt8RLruxatygBYcB5NJcBm44v4vjYF/72vYdg1gfEuetCwYPCE3W3ngYCCTB
dzWug8toPEHPVgLAQrPafSgJWOhRcravuBrUXX+f+EoxgVqox9QUA2gcBryrIckPKqj1vhuChc6D
1lo8TZIWT9SZ2/xwwOt6oFJci1LepEW87yWK6fAyikfq3M9w7J5afhoBuzrEEJLcsHlDLNIBZCyJ
GhFT1LmUrX/xZ3A6irkFsT0qh+BdZ5I3yW1F4uqH60Zb1WeGaKSzouVtO+S1DYVPSHqfGVC0rtry
M8M5ytVcuBosguQznpU5KNCb2PocJXl5CKd5I3Sbum7/bU4yzyILetYcD7QgIhYNdNV7WuxMPvwH
JqaoGkYPkk3ci44cAike3+KGN1mq5sJWjUy6lBZQonV36vzonrX5iVTJoYaa1YYtGb6h48XyepQy
GgH1yVPcoN3EhwxX/llK+4EMdKse1bDCOgXaFHGIzQoPxkO7pyHvL33BLlEOue11lzassI4dKzLp
TZFFeQAHLh7dIuqDBtVpGwHD1Lq2EVt22zsQZEfrdtegamN4LOvmZV/Plxl7c7mdC5VW4KeH6Gc+
qdssdKpDaLtbp3vDPq+zm9UsdlIHqhcBh84vHc40vHd954QbXLzzXZw5mvfWCuIsdQ0cvMiG717P
kJVRcXtenx6T4Wiui/tzXs9l5gYWOnwzscn74iVTc0+48j/t+4S2D/sVyWWDB7dghOAxaOnLB2+0
b+Ok2ndV0SnNKg5d1CKsFwfzbqAfe+o3K7H/6Nm9c7rXsWJhJYoML5J4pxqK+wF0ZjbNzznm60D8
4UteOecw98+e5AfIpn9PafHJhey6isnFG9ILb0TQ5HRfcTXToWUdzjPS6nFCDp1BHcIko2cHt+OT
GKJxnyf+B102tFEXNtIN+t5PgpTXKcA8O3HFTOc8k7WSjS/QepG3J+iZXxowm6uyDEK3e95lbP9B
mHVxOeEfCtBnq/tz7sii8CXxt1IqhlBlL7+/CSdl2UufwwdRAUbv4sn54ldb5ZampjU/h3Sq8tmS
ebXC8MPStCe2OJJMTWte7kd+Qbsa20On/JOo0ofIrfbddHRcGa6enLBRIAlUzjdthiKRsfoK5oyp
+RpVdb9hl4Y4a2sbddnmfT3XHbIo03RXhA+9uvqoQI77JBinz+umY5gkHWYWRa3PQfOOC2js8X8Y
66NvNOPTVkWKqXntzD2VISVEpUAVU+cu72l2SIpso+uG86qOKCN0zCuZx4vb9k/+JK1jG6JUuqqc
w9yKqxqz39ABLS+A0hWn9dkyrIiuAFrkNXOAW3HB7j663zIrovlRVWU9HfzM9u79NO/iQy3z9sP6
9wwblY486/JwSOshQhpHRE+Z37iHNi4/DoATrbdvyOPo6LOGOxA1TbCTo8CdflRdPNJTU3ngoPYb
cCoE9agYORTN3JZHWRRkn/wf0wmjKA5rrE2IE/AUGAvl9D/B7nxkufWMyQzWx2YyPS2ylFPutwk4
VgLGi+bQw7KhTCr2cciDn+HvkEgTlNBD4Aoh0eZfyqaTR8sKtypuTV3XDg9O30DQJgqdoG6G9FCA
TwOXvWKL59O06FpYAa6CJCDlgstT5x6E3U+WX1xJhlvSyFG84NQBMCpbkCCDBetYNXDhq9DvlqFM
zTV2K+h6TccktG52LbIOVlOqcAuyKJ52GThLZemqFzwHRxsABUOE0fFqYGcSfpW2AmxXEXanblmI
IplrBlhfBkV6j6ekPiQ+sboTqHH4B9XnotlI4RqMQJcppW2pwkwgvwXWCwa5KZf496FVtPtKJZiO
OZv9tqNemHmBU+X2x56x6kkJqfYVWTNdTBSX4kiSBAvv8fjYRmI+tJUlDvuWXfM+u+rsMYrg21iF
9DTFzm0VxcPOxjXv45z4mZjQuOWn9ZmS/Hs3T1sZHIPKBtM1Q3HnI81A0HqDvSrs5mM0z0+4eDzT
nD57LZ61k+g3CevbOsueOxTxOwne3ioCMpWmoweGdEADiTwZk599UX1bn8/3Q4KrI9NQvllXMeAC
Qdk35z+Vx013TcOansd8arHFDVcLNYsbbvW+Zbs6SK0dwWaSRBkLUMk+ATIv/lkqytZHYmp72bnf
HFVVaU2ZpD5qjMoQ8ncR9GySk+VW1sZMLbfz/96NXJ1LqpVVLCnBTNGo+WcIw4eY26e2Ek9WYb3s
G8ISSt8MgbYoiZsGxGelwuRIVJ2Aa6vYyrGaBrBM3JvWOc39UrWImD1JTyK1Pljz8Koq2Z0aO093
roK294IuInJtgjtPOrw6jn2xQ7nxuusg1BqWQHP+yBczjQbk5okrlDwmwq2yA3G4BaAdpXeyAWFL
N9LmROKouE6AjYL5yJ2uqaqrs93X0w10q8RtRqb5U+J68iaaaQuGGm/+gELv+JREnh1EfOCfyqr9
NtG5ubRtlzzNk+ruotFB/XkyDHedI/hTZvvls0xBdplGwjq4kLV/Ym0MuJPv0unWkyJ7YEOVf3Wb
PL1YIo6eyn7A/tEl9rETubrgna58IGE23wKtXJ24StvnRknkpYsUUg54PL2bhxn8XEjqp+N9j16D
6QjVLCLL1bHksvhitXPxGEGd4SBbH7f0wUNZ3SHCATg+isiG8Kmk8deiXKoqHZ5LqHKiCPngeqBh
hRJk+D1M+vJOMii/el5LnjI3IWAJ7YabMewg6s795palrTwkdvOvRYEl7Sf5MyzwtDimipxUS2gA
NJO8VKnFjhWpf3Iyz19nMHEFVdU2Rz+em6vDmvngWzPxT3FdZUerHp86q8qvxC+s+9SypnPTQSqn
Jv/L0ZUsSaojwS/CTEiApCuQe2Vl7dsF6+W1QIAkFrF9/XjObazHul8VCEWEu4d7XT2FVA47CaFM
Tmfs+faMa0y38QlBF7eFIrsH22Y6s9Os00XZs4xNeFhFsu0JqKefaHb+wLrEplPjdDYaqHr7e/Iv
2RJyW6BmAIJOLhqr2jldLc+B3D5RHbzGSwQ3zkn9Lrn73dfaPixxPWXUTNuBy9XskkWoYxyLNe/W
gjbp3I4IsvWYMAsSmx0VvDh2XTiB1q2HnA6T3onFqjSeVmfybuubfaPXf+G6ySfaYjiFT9IGRENS
JG4z9wATqPrWwtAQ32cbn3re0YzEBD8+EKp0HFaoGCUWgljYBHlZiv5AE+/yyNotrWPseDM3gHL3
ZZkvm/7YIiRi/nTVZG/GLC4vZ/YcxusIPZsWiNBDCnfGmuXgts0vaU/H7rJ5U6wAWmySlnZSsMqs
fU6Gqtm71fZIb0b3vneTYDvDqxpbVZMdRVoGFaYgyC7qD3RCm3rY4mQUlzowpXqq17qfc2YJHptY
q4SmfK7H7ay5kVMuRLWO7/XWjAs2E1klh3xrCSEPLg4rvH8IsA+kpJTkdTc2BZ4xbPWz2nHK8mau
TbtvwhEEhVJV90cMqksXz2DiSeeu/QQEoJd9gw/7TYWjnvdT1Oh+V6+zac9zvW0/eIbiajYvWjiR
rVSlCHOk16FsIn2Z+pCE6URF97Sypvh0cIq54fPyfRqVSBVJhxX2ELGa9TuSrzaZR8Rz5NXSJAx3
49D23+Es9SdCF83R6D5k2RT6XqSb8zPsPWZKT3VTIp58QlD5updR6MlRFY7iUpJWg96B1VWMSNAw
msRuUsVcPmFFq+ep6nvBsnUJ5hZrriW7szW0PzhGTZQVNBnkbgWGdUM4yPwEvjcc0tYnS4nAbT64
xwrtZX3wdm76TMXFFKYBZBQtbNURSZNL1rH6ddFS13mtZ1vvfeSVuzaRk2xfFUONYW1zTZgjn6N/
p3qk7T7Z4nDOe3xJwwmDkRJpu1gxfOi+Wbe9mk0sHyMrC/sZbwOvdhAINANUHDAm1mndI/zvvIhw
NSfs2tMfW8RifosSRvGsobB1xVvTJn19Lct6wK/P6mG2KWzah78FIJL5Temt4w+KBVCDNnIS71h0
Lfi1k0Wlssh2iCd1TTybG6tdRTHZskk9DgDhkd28gdW6+HFOHrSY6sIjmYrZ6ZoYJ9wnsuGGMYX/
yLo1qcbauAzSMfFm+Vw5EeYkVyQX4gvs5m1xUHuFdnwgPlknYB2dqAt9rLHy5o4jKkDwJMPZJnOa
bNyq20BQ6E2K/+1A+Y+dYfanmyeFE8J7xLLjKqrXtc/hEdeEb01RMpqrCqPsLtjasL6HtJEYHnuM
M5zHRvG8Kmz02XHaPSYlrWGGB/riD10Hxo5bUcb9s1bRSHZDofoti7pAo8IsHjtz89i468hFKPM1
rBqVD7AXb9IB4kegliEhN8Yj3Eol79yc9oPxfS6qhJV5M8IU7MCGBUY7EEeYJa192A67MJxGkxJq
HdzVpwb/2NIWlsPAcsChgwpy5mfrtr669m5mX3OfrDHedEyHdMWlURxb5crwcDcz1rn25dL/0dXg
/NHpbTPpVOHHeUjKyZJfiyWuz0xBywCEMbDnJ3ysdXXqsaAwPhuEag1ZP651nGMHRvA0iBP/VdZJ
Tx5Hg1Dmg4io/Bg0IQJf8MKCtF6W+LXs1okd9Uw5MkP8Si4rR4pkvjA+96BDzYp2gsiSZ1FA+ZrF
nI7qtDWNZy/bOLZLqlpfudT6ws+nRG0jPTJ0cng0lq3DtXCLwRbzpqw9INLdl6lKXMPTOoBV5qVr
5BrulLNt+ELcuECepfQQ75HHaFXWBItontbIuHrnklrzU7xwFPGuW2foCXSn3MnB6a94K6Qkfkdq
FvkX7rCck+Iul7D+sb5r3uSWNCRbAPgJWMYtk21RBO50I8A1P+OyjkSLb6gEOxUXJdImSx+6OPXI
2mhus4rFvbebRvfMwnj5bWPUlxz26z7Oie+3lyiOeIB6Kl397eUI2p0A8WF5Zcr5WpRjGWVSjEsD
PJOyNWNkdgiVmrAVuV+MlGuXlnUBvw8pg39RAf8POM7EOHRpv+K7eILFE7E4Y7wNhkcGW+P2GQ6T
fjh2ZJBfVUJC+qlFAFOUrO5YP/8Iz6REbgSkpcVFbFvbVjtkzfT+qrWL2/2kB1BlEnc2PfY1Mthg
xliG87O5B2/eWKwty2ql1AJLsrXT+xq7oXzNUU1CN+d3vACmh91cQdOxdkXf5QiS5Tpr5mGO/6LM
dcWe6z5QZ3Thsk0LOC6EUBXZVn/Hke2vc2EQzl0kbSt+N3Lu3SHBDoN9ge6p3PbFMnb0uImk6NPE
CNI/r2GPHUM2YyV4B9gOa4liYcRnceAGgUV5rEC8zKrjIcaVASZnroyKNu+VMNCOCh919y4R3UTl
xPpfC/Z/u7CWQ9jBSA9rkrjUVXRm1RQ6n/VLv4749Aluk9uC/e/kQdaNek5a2sS5w96gTzeY+LeA
YZPZ5V70rLoGWnKfBRR/4Uo4IgSOWzxirzIaXVi9JnYO3/sKHdKhRrpeeJCOde1ja+DlmrZ9pFSG
WJ1wQMzBFM/wtBtajljxcPXBgfXLiKxKpumaCj0XSTZCKwXBLRFyg7T07vZ3Ra8zTN9t44bhAZsO
XXHStGPlF7ciYZCKFWOb+wixhLCYCZbmgOvfBSo1Wy8cthU88kIxVIzmPxeNq8ikXwGR2a0OXOrD
MSTntSgJ6tC0dvYnUqg1+8YjmxH/+aGZ86GYRZN3naIID9mCudMpkUs0HGlBNd0j+KUiaYGzw99X
WYKiSAJjiy9WoRCegGytGvHS87r9mjfs+GQK8TZJNuGrHB9EwiOW8k1Vw37yUTCd0Sqgr/O1S8yp
QMBft6cFC5pjWLq1z2ZwIfINbcamfkds0Lib43DE+TetKzs4gc2izJp2rjm6Gjbp9cD9EFSnaZ5o
eY3nsLjbPKG/fa6qUa2HAt32fKS9S9wNtnA1exD3LcYj5hBljpL3BM6scevrv443lnzSUfTVu8YW
rLxuxoNly7A/3E4/Ue8afdwqMKbwwQ/YerA1wmf/jJo17b4arbcvUwsHtH2FbphlwZr0w6VbnNG4
DtTA0L3yIUHMfIkM9XkvFQ9i6B2Rw3kdCEpjFrK11odJwHb/1PKk7S74muvldS1rT7KCgGPBsTAg
m3nctXEWyqH3eS9gPbuvWKGhUZaY+PYyXGFlOrthJndrP12erA+5TNVU9WSnOLR7t2Lrt0ilTVyj
U3XztAxfPhauSNEmtNXLNkxSvli+eblzi4pCzJL9EmW9jYb3pKbC/906UYVQEXUFGjFjvT+yuBI+
h4/EMJyDRK3bU2zWaciUHRb/2iqYo10sLCZ9Fk5meSBDOfb7hMvuSW3WBKmYiJw/La3K5DhusYPJ
uyvZ+B9SXHyI3AGUjKusAXVmdODiuazi0RyXEgLbvFjK+G+0yoKOWdj0FHAnxFNRfQ2kt8EpCL0r
M9yptszbKFYGqsJRJ1cG1ZZEe18N807icpyefIzf+RQ3i4z2Mdxgm9/FNuN2zJkw0Zoys6kgY0VA
qhzOYoZh4qhH4dKhs8vy4ZAt7k9F1dJ4j2VJ3R4AAqzxBSXOh5/wuIIz6V83clYx8LezQt8bCg3h
ut2Ctv3ZgkHKfYuQJZsN9d27JWIA7+WObgRm95++pHEEBT12xZYLlX1NjzNU0YP+VfupbzyW3yaK
9W1YkpMk7yezzph3N19nJIFNXAaVkbI7Xk2UPjRiIJFM0QgZt2YD/mWxU/00bW2KiDPHCF5Hs0Zf
6NRUh7atq6vyb4tdmiCfpRuW/YSQL3U0hg6nSddlkooVleM7lksvv2XZ0+HFl5XhL8ZyTNEtGTFg
SRdOOSeaHDiajiYbTBzbDMO5OOIt8Fvvu2KC3I1uT7Jt7XzCAEbCS4Twp+Iqg7F7Eejhy8zxFgm+
4bAybNtPbOpuwcBCmDpPm99RCkFvFsEjBWl2tptfk9B4uksGI5vcDuOUcmoYv5ZF2RR5xNvR4I87
yq+hqYIkVQ2tP/GhNXU6NqV5WmNU71289A3cmjszPKwlh3jHJUH5G1bb+BIj4G0w+E1AImQwRZy+
VxoMX6jzqHoNLuAb9z1kfBDQzCSdLZy6xlX3dp+wRdV5wrugzOTcQimMqrP2j6Fn03CYEFDVpa2Z
OW1TT+akhQk1Vz177Sa4RaVB3ZcqGxd2N4oX8L3Sf3rfU0zuCvU+C0wRPmtROKh2YvqvokOiUk9n
YFE07uhTHzm+7PwCpjN1E1JjYVXY1TF+fRP3kEs2GDnKfkBJQGIt5inawU93l0QVq9B9Am56buH5
iCQKxbOeRkGO3rd8KANCb3GdTClSMqLPoBp7jajVqMM0uc4RyoKv9K7C161SghgJ4CJxE99YpJM2
iwcDV4KgdSN6A7cKTO2xJ2fcC9u7j1ycbRgomnydg/qIYbpR+w5DyAPq/XCQZbH8Nw7jL6Bm1TGa
rN51nLidIOO77OLbODTFXsMS7mwqpHHpRofoeZGjkhaq6vEYk5WnpITle452mN+YGTfAY1B1mBOG
0x6+5CVLhts2UVB0gahhcl/WTGduLoA+LN0XxoGnxRBxuh/AN7Ut62u4Na9lso4YtaPyKSkBhdV0
aNX3glN3Bg7kRTb0TZWLqBpeWBW37+CKW7oD8ukHJHvEwW/ST23my/qxIJi924aTQzi4LWs77B4H
aTeqMFvlSk8welFNyoEcvCxraG1KYAWQWx3yXzCumXNsQ8UveDX9Y2CLBTu5lr16M5V/wTe6tDdI
P0sgRUwxErrX0JuKIblMfCOukaR1O7XQrtESebMoyWE5dbggWg1D1NKLHIlwmLNkaR8bVmCqWfyH
WlqXyzoqsrqH5/rZjuv4WVnsW+YVQjCK7D5oZvNW83wZI8D5HXAviSSYxM+7QjWvAerFcWprhJ0g
wwFWXxbL6Mv0j4miA5o6nUsRPy8W/JYpCYYlO7y1xl5I015Isn0p1iFhliKFXg/VOQHatAX0v0X5
LsPBPPRcvY5yeSG8vPXFco5iDEu6gIt7ONlX3TVX9HjvUbHelCm/ixHiCYZeoPp/1+kxfzTz+OqX
+Nf9Lwfaimw18gXdTPOM++7MYwwBG52/mhj+pah3Nk/WHtZuTX+Y4eebWeSBdAMmvWDUOWvb+15i
mZyBC62XShB+WnQk4T8Tx99MtABz+3hc8qBwh9qGF5gofrBSvVbIeU6FCT40kSc7xH+tcCGUBJPN
B7mtGeKxh9RMIaIMQJAvo3qoWKNAcaGfFHY+1iO+NOf5Q7VuV4yHz+h0AKUUZRaV7CTnIk+aAN0L
cl5YUe3GMPzL1+oD0+GfaqkQaDL4lLryCjz0qxDBeQvxerGX+G+0oFJLdgwYyZKq+QGOeAEI+0FC
dglWsEZmeCsVuFzUPVjyV8+AjlASk2NRk3+udBlc94us74MnMqxlBgj9URF5XIbtFSPDFeDEV5HI
374afxhp33VM3gF/wO1bfI4V8NtgZMc6vouX9JOd3JscliljSQMWv+A9Qh1C7H5E7c4I4A5LWWVV
Yw/zGPzAcpmlUrtwn0RUHZdgSiNWXaIW7Jfu0UQhyxIeG3e/1eSeZh7siz5q002Td0tX+K90WOJy
JwtfaCy8J0+bGHe2jva4/99sIy++LXetBVEqdXACXIu6oo9tWRycRwoKcAOPSzcoUiv6DFovli6R
DfcLnILMvA24PfrvtsQTaZLurOfyWAzda7y1xxgALwqMTNJltUM28OG8xWq/erubwvGXg20x4TOu
D8RNIA6JLHOcToi5iZroNUR7jVvkqhB/5YBvFd59Au//4cyWOzaSX1V0r0AsPCrTfWBGStJu9XuL
f4uAoQkFhw3qdmidz+/PHbaRFwO2JpijVLn5DSF2lwW6aQ12QG8ILxLIYpoFPwxFpY9x2bz2Q/2G
pNs+g2zfpLRpfoUIGvQJ1OmJSw5L0D1yWmFDdC3OlQqfh8F/C8E+oa05G1G9Mwlq5R5zFiz8EKHf
L+fiQXVVnZaivdSqzRVvD3ZW+7ms/sCkapewcAcg9CLlqMEwVLj6mMviwhzbYnlBUoTIAJflpRU5
dRjyYozPcxX+VKTrUtMmmAGgrEotmq8UDj0aOM9sc+KG99DoGtd1U+b9Fn+hCLzEbNoDVW1TBW3a
aVm3m1LxX8A3B7jsn8pFPMrV/5M6/O6r6rxUw2O0LDduty3lJSaY1ux75E8IMr1OscGflcdgXh61
Ig+e27/LUOYwcsgVihQwwumzjhQsyds9qOcb4vFeg8QcqsZ8uC05a73ljUQQZc8RajoHqS5RiOM+
+SB2PAaJfIAvxNs9nFcjNRk7lZcQuXeEwVWImORfF+pjFQRH2qgjANEHG5RvLfVnueo8ofZ1Y8m+
Ae0L0m63DPwZYbZ/uBzx5YH2tqDY04WwpxC1MV3Lcq+aSWQIUf5n5Xbq3PbclBPNUNdeat8+Bqp7
JGt/5HdPd7/VkPcHJ9pjpsVl9pJEyx6YzLVKhE7niHzX4fyEqfKrmNRrtBU7TGrHSrdftttyHlTo
dVEZFhe9AVa5oo0aU62n/3qcdzEHWRUtr0vpPs2qzo2ye8/rU6P5Tgl3pug1azqeZkFOnWRXT3F7
lFQWwFnbPaVVHlN72GoEDQXzE0TYH7oeAMqTBxo6yOINRnWLeGUUIQSy+hCJcG58noOiAiYClBSy
2yhjuH3vbw2q5RMs03eY0K5dCzhSx/5rJMtzr9iv2dUuXZcZ+BY5EyRhLVVzCIHRt3EN6UrzAiuA
L4sLcpHjaQr6POoLfP/miY84qNysL7ycLnGNDQOylRq3rzg2S3HBRlQOKPxoFH9dFT/wofjp/HwL
aDulQ989BN10VX1zJlF4k4t8xELT47b2v+4ndjA0o/1U7szWHIIRIEtHz2Jk70aPQFmC8NRY/QqJ
0HWdyyaNDUVsb0iQZgbOrwvpyUjzwRb2PYpgTmsSP5W2RPmtPiRXH2j9HyWq0rKwXNPpsaDqrYPq
1QBVid2wE9N0rNGI3fe4RF6hEUHskLnFavxbifEHb+QVjQ6MTsc9gpv+zhYAxdxON0f8sWDN89zK
w+aj4wbXMfh+Zqs1D8hn+bN0Ilt4BO8bfBjSRhe6qiGbPUTwyOR+i+eC5EqQ2zTyXy1Tp74s6h2U
dkcsSR3LQnzbBK9eBFHKgTntLAhGjHl4W6b/vdLy+/531xZb9dN6oTz6Bzdp5B3iUSJi4Gml4bHV
7ZPl5gg3k5cByEg5bh+dDa7e3W0eSHtCnGEKb0yWrn3l8phA/+PXN8r1f4gzgwdi8sAVQDMauQ8u
kwscyZNUBkiDUwiNWKbgGsvpPUjW94Gbf3BXeuxE8B1J8DsoEG2jf8fGHHuxPNa9u6itOye038dG
vUyN/W9l88tQtr9Lu7zxFr43cfX5/4PeVu6wFcl5CpPHceK3esZhCyP1NCc0OcC0uMxou32Anwb8
YNWhA/KVAwtH8cNbxWbrZUCELc7rQQ71Y0fVKY6LIu0I/cGaw34mRZJuRl6TfupTCywulsDp61Ll
ZW0/cQFcg5j+ng2/jEH42wzN6X6D+UX/yELGKUCZG/HiozVwHijARSd4bhLhm8MoHtgWp6axWezL
l7JEiy3vd7yva/yHxl2ZyNyhUic8PFTIL+UhTcla2xTH+kOWy5pCTHQc1+kdBjE4hTWi5+uGAqQE
5Q9kIO0s0ijqDiyIDvrnasHcNCMwB9PZC2xPL2vXJVmbuB0eBsG1KH+CQePmaMLHEIVl9ITnoLef
AsPPWq0+hehLoQXBrAWv5kuJlnhMkj/1GD8EOh5PLaZKrGmfwTruht6SdIuogI4nlFfRb2/gif/5
yFzuj8sM8YFU9a9gphI5b91lGGexX8Li14ww2CycyS8PzKNOjY/az7JT7W9vt3cFZAQvo0NjyNHE
Br8AnLJfaMcRMQ6TdzxtTNSgBeuq2k82HM5WFO2hdlBpAnQ9txPeWij5Wx2U65HNYSKyahrM76By
CLyfZjyPUcagXp3dmzEqUzO0PyqOeRYE7iFBzNKKZ1IIKuGP14rDyrbv+wWUtOt/HQ9QMZz+Htv1
zDTg9NElr6ZM3ntEZGd0QXMBCkCinsqvEZqCyQGD0njrJTPXVS/XyODGQr2oHDh+XobNbqmjE5ur
+j6MtqkmXYaVg2C/xnz+s0H5JrIpkOQ/eOgle5YYA/QR7rvRZIqUr/j6YI0ZYFc74Ed09zgOkByn
IDjpDmB4cNPl5H9mMRcZyAewiVUD3MUlkFZGGtNrSr1fvxTnOp8MF/uRAlsLY9leiQXavK02DFPI
ANc8kBBxKOhzkM7oxKvz9Q77u1ie6nxlH6bFaJn2+BDzCWbN78uycpavbZXkMaxNt7SRFUbtQLRC
pvOm1WM9W4uJhuhDZNbgc6jsvB/RI59YwyEoAJKFESjial/D1B8OMaLbyQ07WnrdEIzVMP0jwNS+
od9GDFIXxRZEWQleB4rdqJ1hvNOROavgNRNn8UJ6SCuiqLPvgV79Bq5jESat1CheoN2Alz9SIUyO
NN7tjJ/LQS/Srizr+iV5WIuOgYu2bIZqo05InHWRoj9wcNYubZak+Glw4h4wUw2XohXxaYCHNOiN
ZPtQSTidmwGEkNQazAMdryvpyXM51Ype9WwU7BaR76JSFw/9d6kjZR502w3Brh1Hda5AYu9ihYZh
6iZcIJEpHsOy6n3aTsLt7zHC4ssMC0tyDpVLlTfYrxWPUT21O61Z9IS+iDVZU6zJqcZ7vkUy6nfz
QGgHyyzrX+qVsbP3XfIGGxZ9XUAJX4vYoE+YZXCOu7rc4+TXeSeJODDE36Rc44vQFOsnrI4TkOUt
39G5pGfgw2VWyXXKVCLwD4x1ve86qEnSO/++B3q87hHLE3zbiSbf40DMc9yE+gygpl/3Be0txp1l
umnuxaFT8ehTtwHVXRumPjcfcJ6GhZeHcXTu2A6RB5oBndDcLgJIph5PI2v1nHcAmGDbwYFXthiq
4Eb15pthzVrAheXDNq0xQqeWZi9XjK4bW5I0whefJl6LLKjxnWLJsz5XVLgsgV7lKGySA1TUgBe6
I+n9Lu7m0xyZbFkIgBwEzKKV6mxe1zFYkZZ+YFjoMvxQKq1FeKl8cIy43LGFP0dyC3EsxCciZt45
qT9b69GgAajuwWnBF+QJzeUj/JbqtBmQKcc8gB0h4JLkOvxRz/+Ejv9do2HKgPa22dyML0E9fwyt
DDMjAp0t0MsEglzBSh1cKx98UumsrJabn0HIE738Y3y7tnFfpaQjB7zfxyAk7toX1YPGHbrUxXWw
6CbWoM6QE0RzLz3fU7eeEsO+G03h5qkOoyP7NWEPFD7O4G8ek8j8rgJ7WtpoX1hzMz1UTqrhz0G5
PCRjH6fwJdfHImoyUQN04Ft4mJliadk0/R4RAJDEUBBo3tYc04LDoHdXcoWxRzMxmB0UL3UO7h7d
ZZcbZmzKa5QGo9iHLbb/7r/1NJOD6+ffBC5ezqMq45zmUsw4Q4jVGs1hG/wxGMLdTNdDGUZn+Gnj
rhxbUBqQzW0dyKx2+9cQ8qZxQ+cNgTfA1rWgQwjK0/JnDkSXroP/qHFksBdpn0YI1GzbjdkAm5Il
AXMU3sNMvEKBnhGAPuIiXY2yKVXBdZrix2Rd9jygh6ZGsFMocEXymxtXND/xG7TNP6RMflaGfEDL
CRAVgIwd299/dhksB9MleO0VOzWUPQYcU8JaAgxarHYZnGgfGA7ZAD2TiPXV4WkfAsHNngpyxpYo
wNZ2eJnkdttU+TBAW1toTMw2CpN0prW44jW/VbDj6OGul3qEzSMqxB23qUAU3yifZvzNuJGvm4rf
FGOPXJCXwuiHrhzzqAKtCK0aFAjLAZjfU4CnzpRJgwCr7IO4wNNoP5LyF22Dp7IqkOi3nO+/0cTh
ydXKrzryt6ELvxkN9p7Id+jsAB2XkN00U56UISZhkjW+1jkH2hIV/QHO9qlZlk+gXApUM7SELjqg
yb3dnygd3ZNI6qMruseoqv/Cyx8Cpy0P++F5TDaSeqgGYD7+Fxa7eS+rT9AbB6urI4kgNJu82hui
z3W5ZJifj754XiL1ae/SBxKQPzwUL9Ec5aTvU1O5j/urAhnmc2hy8ki4PGz/sCp4pMpcQkqfIl4Q
TEjhnwgUxf3/MMBVFwmwVYAHCNwRKktQQg4NF99SFIcHyK/zsViOYMBQnHm3ZgUUOy1BjWBD5oof
/IjPLWybwuAj4OXJE0gnFgDISHNjv2dAcMywTOEGIAGOuZme7z+HSforVDM7J5obJqWnjuDcwV6q
lsiQHGIQCOD6f6/wexiFzilYXXh0Zdr7i4IcoZZBpobhNeCiQNs0bIfFwA2YkuWM4w5qZNqHo7+h
mGf9hOFeAlgF9IYGPThI+xs50fj3gWKmrWZZL82jq9p/bKEvYeOzSC55qc2ve9RgsBpcu8A4y+nU
0eKPHcEKL93Z0J8x0E9R7481Icd6+xXx+YScezxHbENCKdzHXwFiUvgY7kkojkWCiU107lWK9ggz
M+SDIU/7f9SdV2/kaJam/0qjrnaAZQ+9WUz3BclgOEkhhbxuCLmktx/9r9+H2TUzXUJn1m5eLLCo
QlYpJUUwyM+dc973OZGRe+tdWMdHMk7+EmsF+lDlpS2XbT2uoLOQ/aoqPoY+v5ea4tSHaxdOpdoR
sn5+/wiw2AKNjoim3BPtRYd2zLbJbD+zeB2xLL3ZUU/gIPUMtDzt3S7NXdvOPtDY1EdDmdLtkpq7
Se+fEGv1F4mQ5g9JjaPhQFamaNy6S1C4hLqWM+tEEfSmMh/kKeyfipI7micsMYqDnoJiOaWOgZJg
W0ic0Cj+6l26HDn8OCd5aIoHe4rMvV3PyWeIJNI3xKBcqwPLiGxJHdN8iEfqSn2AfMNhhZ6da12T
S3LYyD0V04xpkqlMj3JEnJRF2anPu5nzICXPbKRCkzZggmbCfTd2snABlSBzU1SOorrZmpcLxdNL
1H5LUApb24s2Lr160mxXEYJ6PJWr7aiW+C/i2EBllOqHhqDveVbM1lOWZdjPfZhuHDsRezuJm5Fw
qH81qHXvZLlNll1VhNE5Doe7klqk30eZ1buGJpGxW1sNUTMeNrFACDzn+qHTKnOfLtljpaghNtql
eojJqtI2jv04DR/ttr6XK5yL5ZAFKm0k3VlXruO0z1w7Txu3ccbMo5ivoyaoFBf2t+xSco9cK2lM
Irmi3OW84wW9Pk/dGMubrtOarTMtmqdqaHQjQ/1s6O7uagOJDxZyY18umsTwm7Jrp1xkEqtgrqJ+
Ki670r5LNeWiN1B/2kDoyQgEo9oqrsYVulNaHYUmfXbGMpJLLKTdVEkVm2xW3g6NiIN+4OCNVFaY
byanP9/OuxtTa7vntk8dD8ngqgelNpwL8Y1M8ksol1d9V6yppMHx5Fl/tCz5xakHyixmTwa7rtst
IA+iLrV5GqkHIii27xif1nEquuSgJ8b1NI87pSy4CyNCjHFrW8PekOQH24p6t0RQeRQ6mWtL9KWH
rOQoUuM2Mot8N/ccXSvHrFm0htynGgnAvuFH5aL5yGVhsXEt3bYpjfAcWcYT1bveH0W+lvMkbV9k
1bKNWYJc01xeNWUgz4vcYWR8IUokTE6OxcgeV6rYtSczOkwtPQnrXmH3XEjuNOSmvWWSS0/NJz40
wVs064s7TFqF72OW73UzPxE804dWjl7B5eZeT0Vm09Lb1UX5RRE9EzdimtKgiya0baJysKnaxFlz
d64tI2cDnwvXsvSLZVZvKZ01Ltyel0jFM76STIl1jCAxtIMUJ88ofG/UwnyLu7JG3a54BrgKckfE
nMu8kMOnbepcNm9JrL63Vn9b5p1EiY2QhClj+rpTwzIb7adYa66yZM69Tnd4ACXyrLkclQuYDpIn
036aXhwkly3KbWZT9J5NymVtNTm3bDdotrILK+Q8HmfDk0JAZq2jnuL41RAO1xxc71LKvYgbxVOB
ER2xwnIN2fzKaaNnsMIZ6kn7SVktSQtnBzWdD0q1XCKxHdwka+/QbmYku9YGrTKV6KiMYly3k/WE
CKU8pDNpiMI2yUfmh3xOjnI5BHPc7DFunLNmuTGkEtvp2OqosUrzQjjKJ8i41g2F5sBeQvqckyD0
rfW81GkhWc9p18azupl0imhx6PDcelKz4EB5rLU8FShKrGSx3TEvatUd22U6k4mOnxR7ji/rKLsa
WSQrLYtc2+k7gtfKY/08Zmp8VVEaxsdkGgjFo0tj6R6tfNmLnCJwXeTvhpZuS4c7mWYsI+YoP+nz
PCAXt6mvWctjGE29X+mWEcjEl+4Kgx/tVHNJ3e5VBQ+HLh1MXbPJ/tU7tUPZNM0Xok13tW5fqHG2
XWT0vYuILnIjOpeK+aYMzTa3e9h81tQyuCwWcemBFf2ytO2tw+lGOMVeCAmnq34Ti3EKaGk2MGpI
Ggwt4sImzHedRYEv6hGOitjx1ci6xvdzzy19URMW/Lpe/KKob8Km39QGgh9HQSoxatystSLZD4dJ
Mi10Q324WWnDUTg/LCVlrgmBF0uY2rtVYpwj25KJYTV8GklJCmmYPpHzvNHj82qh+FjEUcL6y/lb
kNy0VfIQZUraIjKnD8sUhxnDQFoqRyi+t0i5A+ifXmZG2xUW3C3Ors+1NzOUUX+OHGfHnEPp+FxN
1aNTVVd2L3M+kPOHrF5enI6SBTUN4VpwZuqpuzamnOGF46wqZY7Blke7TrJy57axdg11y3J+HdjY
WXHYQPSLlGYBOhwZZ74pGhlN+UUh0L3zpMskmIrPLtOvOouuVbx8RZJlXHg2U5DUHFN7TiCzc8ER
LqJ/N9QnD8Guv/70CrYwzJSm26GXgLsGJayj8eU/eTqQe2kij9akfj6Qex0QmbPYtE4bRGZ6ERVj
IPVoc+bRj+loP/TpTqGLm4yhRlOVG1knE2nfRfNVmKUs8lymKk3H9eKZKn4otRsxP9F+O1cnSr0M
58E45zR8WNSS9A9gbO7NopXBAhg4Nx4yfdzTsA5pQfQh2kc+ss3pX8nKYFx7RcGCGjvxFk253xb2
VZ/ZjPXW4yrkMvTslRGStIcQnIBu6ETV883UE+7HL/yfqnN2VwQVDmotmsXh5cqkVbJTZRsrTS41
culKnr1RnCYLpEy3GYew3kNxaZ9K9BV3tTBNlbCIGjwlxueuN849foiUO9N25N8pCSlm6A5KvMOg
wjpHUz9KLQlFY/Utyb+RXXpaezFnI7knB6N2Rx1ZkFWZOg3taEuVsiippy5BWwZKmV0Zy4wol8Pv
UoQ4r/OXSS4+jF69kNkleUGkrpuWsbqavoXxVMgPSxuyz7VeWMfBOBZH0svuOgswaJzZybemoNYV
y53b9k7N6lG4ndF59jLeDJEcZJOEiESQja93jA1ZL3aILf3KQExM9TEv05PI0stBN88yb0RaZsqV
LXXfC8xivmPJ12op7aJ02KZZHiwWFVxauEladq2r6dmaRnKSWJbZ8dmnFr+ye5J5yPeCUMprP5Uk
v9T7a1PPH5GK7422veBGoJdem0pzompwB1gzvZnYPYSfyVu7x8Q5PylgQdwCMYZMwEY+CcG4OR95
4LNZnqN83Iyj4y9KfW3k294RL+sgkpRkk5EvjjRytO1TsvYAilV36ofPlfchlwDZFpnSXnfHY0xR
uITyhZwpvgW7cLLaG/rIrczbuvhuAIxItziUhEmusbSLm0Q8yJp9PYj2yhxKbA/6hWyqxxFtMLLo
6vvUU3T7zVG6u3UE5BPYJXMa8HTULzVLkArvfkVW5ap0LgVTbj53Wbi1QG/oLMx4s3ddDa5+aOZX
PR1OmdHv8vkxdziAjMDZGWgJp0UKFeV8WTDdioF9UnE6IDTxDtijKaH0r5aTzglDbTs/49MTxHg5
6cWpEhu9id0FZJmi6oGddCj+K5T2836qi10FHrIx8OLVXkw0WYSX5Xi1IISJVysbYeA6kHDlnTMt
2fOih1EqTllm3Udi3nHqcOUudAW2RkQ7h8qUj8OknyxTmjzdFndr9g/AOY8+VY3rLA59aejdbBa7
oueIQPthQEmko167YbkouFwS/Bxpw72AoqfHy6YUq3BqvgvX0LqTlbvvE24leLZG9mQx5Qv9Rp5o
SR8Vgc0iRbe171uTTRpWomgyoBQvkBM56MZxErN49cn0DVEQSSf0cZnDmT3yOC7vGlJ5cxOsv5R2
GdpY51jN2iab1Es+Qs25iwfXt/N25DmtpSWkHNdKx5RzPkJnIDoQqNrH/XrYSFIyoQopEHpyzIAi
jHkI4Od4ONGewrEOGrU4dFK2XRd0OX5pIh3PwMf6nFgZL9dnQu9SzyI1bk4JsbDmM3LX5WN9xEY1
7ZLlVSGzvr6vZRKRrL+i04VgMsKNiKfAYU+ZmmBdUbjDJUKzDMt0Rfuzssgukqbb1DNt3cqHmGV2
hJe3LttJkVylXXzPx7WETEUYEmurelOSnKJeCVgjikK4MhZKgw0CNR6FUOPJdkL0XQVxS4UUZvSE
7ewjx/KcxgoW+uSokx2kreUjeiIi03xkQHs+TY8uzFu3y3RJ743RwmNQsAQAinbNSrvMSY8TTe0m
y7xd19ca4GSfNh/NohxbCzkVpcjwLCPTZg1JGVisoSQrtu2MJ1M8ZGV4ylI6CfeTv974ijqQU1Sb
9QIyvfYZ8mqveKyMBv9Z2iezXM5anexTKqr87fq42XwRc/rrzGlRJq7r2AKjaI5HUjGai23myE8i
YCddU3mQsy8rSz3rBIldOpDQKi8W7tzCII/zdxSAlBdylzNCXh3w0gdcQp+3PilEQkbE0jP2C42j
onNNPzbUHg2PzDw56Di9ugwPY+1MnL0hyhaUDV0sJxoJ35YEUJm/Jvn4StuCe1s431j7MI9Jeual
S3dK4Zp6OL7oYWkymfUQkFNvUnxSQptsoLGthjQGoSLI2a3jJ7NeezV8UmXzrukwfqw3kMqNn4eD
vCsppOXrC8YxIS5h1l278lgREd/o2nKl5qRXFqI4Q887b2lmJtmqvltX4PX7tNO8l4fysw3H8l3O
5Wurmqjw6C84GIgT2ttByfzFGs7VOJ9AlFxXuvpuDsrBlASjQqNti1T2x7wfsdVMH+swoX77LTOW
V+iq3NvYfhtK+WYodXJ3Brltq7oFEFkFylLSt0YjYkod6WYdjRRyb5D6XwxF+Zyly3Oit5wM6hOY
8g1JhYCbuI+kcWMUDsJg5dls1CtcGhetk97KRnZpmd2dROlbpy6CgEy6y6oB/3Cd3CihMx9r2uAF
+D8PXd08Ran2MGbqS6RrZyPnIJAYzlZWQXkWuhL7qj6y5DjNTTg018WoXy2muLA4GhBPAEVuVN5k
+M7xTa1ukxXYh+xCcMLPZ8JWtfgo+/AFMd0F4UrqYmCwAI4Zq2KUam2WExit876rzMnV8vo0mcN2
scSpJjFARx/1BnEeAjTnk8wH/VlIaMMkKbwWZ4qLPelVkRPhttVMXqfurhBjaW6kVy8s7Xcq3P4N
j+NJWHNDjUF9Eqp2zwH+2jSM82hXb1E1A5rJy6BYrA0feSOTlFVN6y6NtZNZ2YGwk81gc7wd1ZdG
NlhhWM3YQcnl1vlHi0YZ8Y/QfEWlPdbYkQaCqr9M+bdBRqjRiNA5glFZLzDHAmVixi2TbsEXSqnG
EPa4UQgapi7dSFYjLvKpfK25GZnozhXur25E+YdO83qdwZZJ2WYcGi9vtMeRE0OdEdasC9G6AFO0
c8OCmTMaY+VpuvSu1avrirJj1uSvNYKCduxeEmOqvKQQL5ORvJHZKdm5DQoQvS+E8V6WiFI6G5NR
qytbYYb3uEIeqPwHlU5lW2ZVNabyqRobWBhCcpW5OlStc8MSj2lJsN5Kzrlb0ksOZw9mHb5GkY3j
RVoOtj0gRDZuya0cpzx/EqiCyrzcaZ11hCnBpXMpIXlzeU4OtvzcU7eKH7LYCUI5u69y9FxIRVMP
cAjevXyfyAuuqIUDRq3GZ0VjkYKGdUurL4TjHfoDPWVhW4ZsgxXoqetUaoXp7Zwvn3YyBGa6zDsp
HsYAuxRiHdSFjbvYdUNrNnb4NCbUlYQd7jto2cyv3sK7H51MuZK3C57ooBP4lUKFnr7GECUeMuaC
An9/hhyXXZPIQBWNAwvCQDnuHDI8O7yxydnKE6RgzSfWZj4OIKdHfvmyMczoQ2ut4iCQP1DGXpZg
apCimbV8MgEkX2ThjHB81tCNRcbgqmPZu7lNkOukSobvGVejUmXJVk7Nz0nrgsFo3praPivJtG9S
4xzGvbFNSepuELEXiaumrL6RaYL5nHIT8DeMOLux5aDoIskzjCH5ho3SQRwclpf/0zR73L+hTknP
USsvqrfv9TKSKzJbN2qki6WIbzAGb6c829cNtcDiStXbz18ja3whuxjN0onaSIB3JIV9oDpDmKI6
459AL35E1vjCVcrlrjB54rw6xO4VoiKzeWoDh/VRzt5+/gn+NYBM/9pvKEroMzSkaEMXBIOKSbld
Na9q5vPKhVmZMD9/mx9QVOyVE/NPkBAsnRrFswmS96R41Ecu5SL/E4DHj176C6DFwkWE/XX9BGRu
8C5HKnQTYfm/duHrs/mnC+90UVlVDjY3R3Hh2jA9lTn8NWyN/YXLUi0yiJ4Ue7nUiTuh2qcK9eMv
MYd0+wuVpVioTjV9oW9sGuBusynuXLNT/ozF9J1K9i+oNV+7DS2I9NJkYNJlRUs1yGnVmhPmYMFK
iGejKTe4TspHSS/UARWrSrw7dsuINdIcgU2DOi4wK9YoFH7xMX1BuDSDnlRihn6BhABhXl1j5ETg
8Cdk5vWB/KtP+2WaK1o1x6GV0Qy2aYuO7Fc43yajOl2oCBbT4Ocj7Qez3f4y27u+ScmiAa4s7NuS
6INkKtYA+U6THn7+Bj/A3HztSTTPKWm7eIEwp681nGfiF/IAUf0mxx/rbM9JO/z8ndZB9i/u19eG
RE1J0EPLTziTUfhWj8Wz0tp/Rkz8AVnK+jLd+9KCPhzz2gRxY3VeyBybiKDhTGA1qX1BxfHnH+IH
D936MvMTACVGivxiE0vli44b1GjqfRsNf9I25Uf36Mvk1xx51uhzRfdJXILQHsGtDP2v4cx0a33T
f1q1ILGIKcOyt/l+sFvvUTwaf9YJ70dX/oXFNC+KgvF4dYFY0hvS1s5Xolz/Jf4exKA/XjlyvanQ
DBqBCPp/+FBn20dRl+YvQY5168tEHubeUvpp3VFrJb5SoBADK63/ZJX40X35MoHjWutHqmcMmHA8
ro0MiE1vfj4WfzDov7Yg6qdFDhMTkr5Cw/FYb6nemT6JhhGjYGNg2Mfi8/N3+sF5wPyyUdtd1dQS
RPcNG3RxmbZJRQF/QFhKzOhSgcBNSbXu+udv9oMlz/w6lw3FpC1ADLcNTiC9V5TnsZH2uqwk3hrJ
/fxNfvBYvvYnQochO6ZcG5tcsxrPQoLf04/q1xaJr32JhgiT0kInXJiHzoMEIqyMlsvYMfa/du1f
5nExJZgELbopVsnoSclw0nFa/Pylf7C8fW1NNJiwCyybK7eVJJBRxeHfO0up+LUDn/llHrd1lZrG
2g4b8ujkARWK9nFeqf7PL/5Hz/TLPLZnhUaWIZ20U9LYmzURpDSLGfz8xX80Bb7MYxoFmRj8IKHn
Y1/VJMZDIzy0MhIWV6tL9PlY1TL0kqYyRf/4PP/+Pv2v6LO6/sfeKP7+H3z9XtWo/aO4+/Ll3++q
gn//Y/2d//qZP/7G37ef1dVr8Sm+/tAffofX/f19/dfu9Q9fbOgL1dFq/LOdz58Ckcn31+cK15/8
P/3mXz6/v8rdXH/+7bf3qi+79dWipCp/+/1b+4+//bZiKv/9n1/+9++t1/+339zX9u31oxJff+Pz
VXR/+00ynL/qKmAubrgGWIFGQr/9Zfz8z2+ZUMo027BlDZvuOq1LsLgxb6n9VdMMTVt/UTdlfe36
Iqr+92+tX9twU8DymDrz9T+v7Q8P578f1l/KHvNGUnbib7/xqn844DASVJouY+VXLRUPvvK125KJ
sDKm/bjkDZXDZvU6VPYO+cWub7ULeYAmaiHBrHB446wA+0Dv28IfqNeoRvqGCHzwpkJ5L5EBeLml
7mjs59PmXSOoDvoF/UhGiqdWlfdpOg5oHzGyV6faeIgK81PiDZEMBEU9Sy7cm8/MkJ/MaXEBKEUS
iJiql1/1LLq3mxm98bQNSe4suUQPTwiHYjUla5dSVPrdkm+UufCradj25LRmpuvc9xsnAkGby/si
Qi1uPDpYE3KpCBoxeTJ1NSluXDxCfmeE3pDsFStHzD5dLzS6RzYejFl+JHilmbO8WbLClbAeW42M
Td8KlFzZtJNFYjZq9op8HiZSli7qBKu/mPPQy0W2SZDIKmr2jEFxTKWjURVXlk5zkTTbGjUXa5uB
rlhBrTu+Jjt+Y5KbbBTqI+EG1eB2SBqAOtUtX7umbgUgJDY5leckvlxAFVWT9Zi1w1ZxwrcGba5q
yNTzrA3SWzU/1ZryiSbmSYefmoGuKbMUN2J20wwv1TiQ2rB2lpOekizbmHw7zSnzN4V41rPeEzq8
2wTvpzvlOinmUqFskFru2Lid9Q1/894EL6Cl9kVVK2dRoUdX0RdhvnKswK7ka+r6gdrqB2Bbnm6h
c8TjvH5SW3+XlnxXUHbJYxAvUrxRQP/pWnhQsNBZbYEpSJCtnzPPQfDmGpm1bdDWIEh9Bmbj0jfr
fv3MsC0eBaZypy32vUTaXseZ1e5Jo2zlgfpOZQWyPL2WdXdBrddvlb2KuMPDwHdsQlNxcU0eypIE
/pwdm2E5CbvY5nP6UPXzdefYXqWGO2EV50VCusPYweFwmpfkQRpzvyCHA61ZIdtsA9Gb2mJryg9G
c90oqBps43ZpxGGyxMYwbw0GGrVEPbwXCJ6GuPUEZWW9o++XhBirri7zBevbRLsN5KO9va9y+QRE
yrfVcTcV466L8iMybr9XxAnOsmtRKl2H5/oe9HdBxeX4hYTnF2cAjgy/GSSKeLRGa/fre6vxWx2d
phZIYMhwxyhXDArYsM4PI/0gAWBpe3CZiHTHcgrG8q5eqPbyoXHEY2bNT4tEo7w0ob3BjRFXl9o6
mtDVJ4hW9bRAwW4GISoEs+Q5LeLQUlbsk/zInoxVqEtu4ENkbpuEL6VhIK1ytnP3Tc6r28qRL5A1
QNaogqlXD21cB53xPGuK30vUs8vYxRfjlhIigfOAs0jGQQtsjrpjBeag3oXSU5ibl1SXfUlz2+gw
W/GNXlLXi4edw11TrOmoaeExW7DMdmgTHXPbr2QQZdgBZNqZ2NAHuX4Zog9DT28SC3VLhWwlm49t
R+nSwVSYYEZXF8Qa+XGupd97d/y/2if/sLVeJu9tJapv3f8Hu+nazurHuymjLar+8j/8s/dv/7yh
rr/0jw1VU/6qybRFlxVF1i3N1Ajd/rGfKupfKUqZqmMZmqKolsN3ft9Ojb/CnZUdx1YMjXliqHzr
9+1UYqvVDcO02FE10vh88/9mP+Uqvsd3/50ysHlrVVd01eAf1dAs+cvhKwY90MUq4gA2wxr1BqmK
yQph+BRIieq2UV11WpK91CH3kRoNE3ZFgjuv8EImSFTAafikx99xT8K+MFsZZhCVokafwTZITXmg
JiDNMMBgWoZUgs0e1iskF9yEktX5YOFOeIu2/TJTUtTRGtL8pJ3dwYEjEOkRK/6K9VTlEal3Et4b
uW0cenpU+1SKeoyEcn34/scs8gavdXSqx54yUoKkTZNnwL6aHDQcFKKiNTeVunyqYOewI/XNAQkm
xk0LH2PTt4M/S3m4Ixjzq66vA6syvqERUZukPMSGl0MMOGhwcQ+Fov7+R1K2ntaH1m5YeTgIIUtM
GgsQoWTcAchsN7gjga0isckR/i7lgfOsLuLhQPp38qsYcYZUr/SUqEj1QJfMKxCdgHAlX6tje//9
ixSp9OH7/8VtdhJLpgSVpFSHpiBZtcIegY4ow17qbztYKLsF3pVVomi3puIZBFe4oZeg7gHhxOlk
olAxH5Axph460HTOkUmqbeMpHW56xxLr4qmjJK+/u8hDao7R4yhCpCW21GA/Pc+qpW1W6TldwPaJ
pjTXMrLWqZSQ9HXHoZ7RrRn9ycbd5CqaXu0isViYOqbrEhO/EgNNxjrib01HvQaaFHp8FAn7kam5
HT3qcIrlm6VMU6rJLLOz6J7mwrpZIiu7ThewdRZu560cxnutYLVrgYVs5TZ3tmlOw1Duj98UyrMl
0ULMUbJNMTYo6wf9OunVT3wIKSUOwbi53SEO1x9qk7qY2UPUtUSOnwyCUT2JDy1TdXepRmM7FNET
cMZrFLIQHpIJqh+METdsws7F4sahzR9MffZybF5HS6quNAXby6DEVPVD3OxSA2vAym7NGHvz7ODJ
7mN5LwC1bxq4GchedL8TzgzRrda8Ipo/aicb3HSVaKmIPx7xHtkAq1G1K6+1AR4TkFjUF47bl0IL
kGgqWF33ToQrVq6f2oF6XQGfn85Pz4YAALxEmLyqeTewBHjQnzgUpUUVzODgC63OfKN5NCMOn4I6
lo8r6EqS2n1rGr2XDXWGZ22a8AGLyDfaIvfS9ohzDkTuxK7XPDALHDfPIB9D6dg2I+V9oc31ZvK6
JQMJv6CIBFzkx5ZwvLa/SteLiFr1onNmKMOkJ90oNh5GU2i7sdMOoCGh7mZhReUTN1rrzDtTJHhA
NSQkZTMMXmkat7nRXc08DruKpB21+QbhWIWSxHip2wQy6j1sa91PIIUI1ch25dr+sM3V8Fgb8lsc
Sh9dai1POik0L4Y9GtZDdLAcqSUdGGtbKpQvMBgxJtaZdBnpyJZEWi5+glA3kPW42vd4bjZR+uAk
8b2aheURUCa6I1M/2QgV1aSxr4QyXwIv0TnX89wde8oumlwJt5kJOSHWnesYv62yoDXXGnRQkO18
dAiP8rwCAWTQH/lKCqfw5KU2C2m72LBv+z1r4y1+PnpJ53y6xni3KtHi6ceHEFbIZRFwquNAMGSV
9/acpttOGnJEGrCntBgNViziDSXCS2EPMTYife9IBX7AtPpsoyYQywxGoK6zPQsy+pEOUYRTbbgz
DurV0vALbQKnh69qHuxtNyhUZkx5YmuACNEou1TqwH9bMWxEyzzOM1QQYFKWml9oLZUBTRbf5Il8
aDGoBkRN3ZMBMqGITID0Ce1e5P1mqJ1uNxpMblx1m9BAm5wpthfUAN42SmJzd2zZOuZCPjlLBJA2
Tc1gND2lNMwdRLTLorcxlVPyaEqkPf0Q3S2aARJi0MNtGHUIl9rEG+L+Jeu092jZwm/HUw5fVK+i
1p+18tbRsHjLCAG3EhpaT2XzqeiTanMev7Q1BGo8Xli4iKrN5HLtA0agZW1HZXowZXFdDgkcDJxS
S8S5bJHSM1XguzJfYMBWiEwbzuNVBNdItjuxS2pcO1WqP7KnNDv0YgH+M/C79JyXgERRTB5gFPWs
xcnQ6K6Ksc3D25sntmcpMJ+iannLUY1X78tgv2gRold7ECNq9W7f5+NtAgZ6o9dnOU18LXOg/TRI
ipLwtk2QXsq19k6kDLVPJTwgpEcoU4qzpIKynLCjYZVAi5RB2bOVlzBvkPmMLBbDZxhmtT86eNur
Vcw1qFmMz8e0oAAkerDugAXwlsxpZH80VF+OumGf2pWPjrT24BZLfm2eeGd7o6clQisJTpmNOM0Z
JQA8+BtGqPoKUo64SuYdOqt3GG7vIzYxNVMwEsIsXi8F6f4D1EGiWXFpRlq1ielp5yZWuh+c1tha
KU5vU4G7nuNQwftGMX94tgbrYwANswMluqK3ruWkNb3eoFJikmM9qON5blRxbCUJF4EobT9kAwW5
Y1+GB5XsxzbVlXfC+HnDOSpxE7PQd1qMjiatn5NMExc8fZ4xYu9aKTDhziLdqFg58PlVgip7/+7k
xVvaWfhnKOhtjkOkqqhx5AY1WkPwlnD6cfDDVgtagRwMQ9IrT8PaVCDSZf5moQOC1gY1xH5snW+D
FEabakRkQtFE6/uLAUagp3K2QRhjEEoYQEMcp74iCEGhrMGAGOkBUMTNzsqzKsib+KQNKMWjEASd
qBCLZqMTqBI4AZlGCL7TLsg8UuZ+WilXaq2UxBfl3Ywu2Ys0m2iY9gJeKd2lOQoG2NByoJioAHuz
jH1NQrha5wetgXMd24J9Q8wTwdvwDSjips0G8ACqcTPD9dqEEoZgO2TMN4lOXNwqjHWbNOw6ytY1
XuF2bNB1Lap+qsPWl2kztUIlzpw0qz307feh7ewgzJbbcJaAiE1kHyq24STF4zQgvHKFbX0rEqhg
poAdUxdKt1FIEzVRpewQcYCrq4mSzQB9Sh9YoY231NDuMjoaHxr11BTqeDTaqdokLOrwdiVBnwk1
8s2BbEKbOJ+5RbDbJf1uLKvLVCrvGO/tejhBLLkgnovGALme1+FD0UbyLzJeScI4d5EzyRU9n2eY
kafBEsd2ILprM4HGrhmTEcypVl1mALyyEb/xNERB3dj7WSi1V+dnR0UUD6qbVRWN0dgAQUsr/UUx
jB1LUbErnGNos98uqp+mmJ3Wjkguk3mjadbeBBAr4kPME9ulmpoezfwNXVEscgZp2KseJvqnscH8
3efLRhhR7S00XvDzFh0qrvOSRh3iqUtjZMqWEvkDJh4XCLMMOcTyLWKZYzYSVo8z2E04pVA30Qsr
uEddiBobabS0IKvywovfNZq0slAMOrnlmJaVeDTsOwnxYFg66kahiwp20Rt4ZjHjbkZ8CStXs/pA
mCi+eklbPNiyML2fSEY4m0oaycbuB+t/M3Vey20zXZR9IlQhNNItcxQlUdE3KFuyERtoxAbw9LOg
b6b+uVHJki3RJNE4Ye+1iRdyGmPdpna9ydwJKyqJ3SfPM9Hem3T6UV8uoOJ0o7pVO1tUG9De9gSp
xE1zdvTwZx7n3TzTIWnKTiSCWbApqAadrDyKgqtbG+CChhE5aNl52RYrwxfv5JFHD7EeQG2/zcZH
c5gV3dLY76wesffg/YZ4wegs6RAPqWiDlXXqoKf3Q//hmcx/cldc60XtM6l2n+BOX5t1aVJkqhfY
t7z30akwSygw3RP5BO8pSne++8vTPXQXNOKvloY+BT21XONV2dk6eCLUHSzOgMVCRw1c3Nw8p9l4
kTEs6abGmhLgHViHefvcwjr1IhBSowm+I3DkjQTJP31n47MNTes1Mq9DZ1RARXPvASW5XCWzrXZG
yIgOiJyzVxFq+9p3G0AFBhykXB0DG0uc8gncQXZc7zxmWbypuiOWtoqrI7skzGqdYPSPaZd8uHqw
boOHuTHptL1x5lYeU9oHimjmirXElyIGR+6nhsElCsRdlJb510B0Q5SpVwLFxj9wOD4SXkTiNloP
0Su47jIz3hNrcJ/iTh4bHLYW5LauDOkYRsh+o4rS5xhqxZ5rnA4MzBHQiAfh+mxGYYo8h3nyidyf
LUhDVQNMv5by7JeG2rZGYq2zPJU330iSM7CTF3DdFe+s/ju20+bWD8W19IK/RqjrByfcR7M336p0
+JsY1ldIwOglbLAtjF4/7P3a6vb8kbo0ppcaBk6d0vwrhLKRAscI7ZKmXMumPAhB4Sb7YXqaigct
3eyuyz/9PPASVfMDZ/pwIlsHoxaeS+7bMj/JFP4Lu29kxuDBleddLNvTNRApmdN4VkjYli/+fHCW
zyYdDoh7gxQjAbPg//e9//5VOwERr5Kc+dSMh33SutyEQGeRpi1f/Pn2//5NZ8Xh2TNfbJk1//dv
qMCtw11SkysH7MT+///xf7+48az0PBrV+r+/+fPDRguoFrd7F1R7Cibkf7/h5xH//PG/RwFMS50i
sAI/XzN/fu/Pp//34QclgTZ+7+AU4j/y853/PfD/HqY9NSPIyfn43+P5+fZ///on+tDAebz7+Yf/
ey5+/ugZmY/i04WZSELIvTM+sziBKD23707tf0S9nh4E30cWze3bIsnnZLrTFVj9YbSQINtGBP4O
jCohW0mKQrjBx1qYIKVoVWMxLCQSD+ZcXPbQmJIbectPPbmDv8k6KMz5dR4d+5aERfnQ0QVVbaGe
ZG/+apMObneMblKbdfj08yES8TqLxxCynh0+OUMUXC1hHX++Z/Qg2igkas7CgNY/FB2BcJ28w7bJ
nrV6dsW8dnTzm72NdRzcKrzD1/mFy/QPPHJ1AETuvkZlQo0TxPq/P07Qs7KBu15jGt0CuW9eBvDQ
h2g6STrHdYvr5Y21goHmtPNBe1oImSKaqJh0pnPZMP+fa2d+1sWD4nR66qHwIOCf7X2cjM4TJKhj
i4RoW2sp1jmYJRu+9Y0y4iy6Nnh0Uq/ZDKytDmneLuPwgFwerMMXp4OaEXl+tReV+G0MDUuEtjd2
uKMtos99WHdzIE+mh0Y8it7Zau/LwjvZyg9vgWESdxQiaU4rZz+NM1BNwTPiT1nH4aF7zBBe9Tja
/Xwlka5n2hI91qpN3/o8JXc+mf9pxOBtGdHwCWFcfaN4ykZt/wtNioJEx4BGLeM4e94HjdUqUZX1
Ox2J7AC2bZz6TBsnBkL/TODXq9Yf66+uaW6h8sQmHEZ/x1ONdVpNeL8qVNxu3+dfizewCtNPietG
wyFeT4QV3UwAzEfAjcZ+Hi3ryYOUtkYKoY+lTwyBG5kPQwoe0Iu7vQN6LKCzOygLqZupCBCCbbGS
9RQ8la0gMqWFGt0Jx6biFcM7z8pm8gz7l1VjIahCfmiRJsPbWOf7xFw05TEQyjlM98DyOclLIorG
8pJXVXWD2SWPdic4/ZRd3R3w7EzpvI6FS/pHS+OFJUx+SLKMbrGnWi2b5AmowhFrKvxmu4zQ6jvO
WQVMHQkvxYZej/YF58FHHjT9rrQJSjB1+p3PpG3IFmbdCpg+rchPBWgUC+bSdBiV9TWcU8Pu11Gm
gweCC4KHGV30JeW1aLpi3riJwbNchNXFar1x21q4WEtXlecsmuv12CrGLVPxkXHZ7XHrz2e78okH
Xj4LM59RAgFffc1ZnxMKdUtK+690mWaYvrNIaLrkwcSdalEvWjNPjunea2FmV8uAOpFgsnExLZtg
C4nhoKFrO7PduJwbdZeMTx3pNU+jZxLo2I1v48y7KiHeF741lXpiZc2lc5L3vJgFRiBIWzAwH7om
8bndd+sIcAJGibbdtTk8QTlVV63c+I6KtTk6sfBWEqhlb2fqPHp18uw0bOQWvBtgXqkvuHsem7Fl
mDcMuDDm9iNnXoXuaFnXiaw6TPPgPNpMvTcFwOgtlN90M6fEJvGedx41CCJIQinlHKz6qtPlw+xO
9NuQJsuHYQ62jmRI25eZvW3w4pDQFqkLba+xQ/X1bs9iPKUkGciVjK094bIKhy8LFlh47wOL2ZUx
dclJgWe6FxqMQD5XgD/GMrrTiuKHR1qRm429MTBbr422C3eN3U7XKnnv0yg9G0mZnZt6JIIgpjks
4uxXD2d1Z0AqP8HZuussj/fQ/b1tTizZKsfcsCF7DncEA9gz2DLQRfb8HM7KOBnLh5/PEl3wOtdO
v+2Ub5xK83sgJwhXU1DtawZs1x4WPCRrZveDHEwQLIa3t+hrTeagvP9y2lDHeuzhM3gOg/hwYlk0
Rp++1qyhkzC7Rrnz5YqRQWZQTI8+eMSIMWTZZfVznnN+WqYHUN3Q7ibXS/pLnBzajn1rBr0GCGnO
4jeTr+Cp/mGgCOvWuhZttXHHOdnWefdNd6cfNDyuTdQP0M1GQlB7YfGhKJJDac1PifIIEls+SMfD
FGsszFgmuXbj+WRnwmLpM8FWK9TxidePhdtsn+1ZpfsyIRkEsMF1+cRsLLEUyvuixzrhOH8m19IA
SVkPj9j+8Z0NW8sgr0bNrnvNPvrWDU7w6wZoGeVn3xJ5UXtfQaeORoxVNgwBr6VA9H2VJo+RWY1M
O7DvJs2w01l6I89ObfNXyyWnzZdczIm9M42II7nFWDV0264GIVnk9CmufDGzKmEhzeDGdDGEZOap
oL+ZfPtrdnlj6cG0V4rJI/MpSCJTTeLIcFXGgIYHIpcbPqXmSlROtUqlZgYd9ywtsvRbBvmrrJiY
k711xgVDDNgvuEIz2mN7gr7gdsRq22xv+2TnKBdMq7BW9jxUQPHpdiZ59GUD37O6k15VhuKfCwHK
y96CBD92PoyPRT4/jsyRZ3PRwfcHP0XV0KggxAFUrBOPfIlcfyy/PY/A9Vf4ajLMdQamuzJv6JDT
hw4mS+tXzsbIGfv4Pa5f7vN4MHmTCFzNlh+ciD14DOlomDxxe/YivW1mka3D9uxY6YfntNw/cNCs
e+5MZoed1Rqio40/l7kA1c6ErdhwrHILU/bYzePNHdq7l9W/aBPu8WCRiMfqOGbvsDJG92jbGiZj
Vh/tYOo2Q8vzZGSY5qgpacgjVjnM+YuhfPI9dNVMlh8ivz/jlmNVI2pmXa54Y7aIY71+8XrrwjS4
v0T43drUAf3hi78wNnFUFARCmSHtSszCYlWPMBuBEr4wfGu3lbzLSNrr3CJ/oNVAPQwOZ6LT5hq5
yJi9gSSQ6xcPwd5tqKF1WPU+8kAmT255dci/CyJM91PA9Kn2gsucAR2b8CEWTyHJtGOu3XVrs232
JW4tvQADzNTbCiIvVuRLPOUJiHMwDQzslMmprDHbzGfKao2tmewOrjcjdsbLQDL6pa8Dm8rplyd9
oCQ6Zlo3Ns9F3hziIFnkGi6kLq+8Yeg+zvyoxo4xdqUGTRm0uy3xnjB/WOc5nEZtzfvXcajgcoSV
o/lVc4u2OX4uYAsvPNpV3wc8Kk1h3mPEZSHJhKlyvfWIAdXgpuw68/hSoqvg4ZzqeNw2pfuWzXHB
cJdJA+L3J6KKDdBabP2Tg8V0nUGN+FN34j7RyCHkQM/jHTXt2ca1BmudK13CK2OoyXUFRZq8DeYx
0deyi9rKZ+VouY+4lygP4TCTxB8SL2sYbhElGUMVUhwb2hVcaPNzFvHdDAhz8pWmT/ULeBf8PDKn
WIim1A4Mzk6kCYbvmWtt2nHpNQ38LLMjy/fEldYaRsRwkgG5A/j0xJGgF9juIzbpUUK8Qb+0Ad2I
yKAaYyJ96y+yNnuEIKV9bCPxl7VeCO+b0CCbkdbzbDr/yAq/VqnJ4MrA1jso+6zsH55sytiBmpIc
VIIobLZPB69WZyvV1jrK7Xg3+IO+xjVNf4E3E6d4ox84d2fchMJbp3BIdiqf072rsVe6zTWIAE5E
lkV4SR1wT1ey21EtjDRpFimQsCo0UNE8hE3E3RKtiPVcTcWveOKJ/Cwi/S1SAYQk9U9N3Hx6molq
09sGtkNc4t2cXLAjKS570jJ7XpOVm1o+V5lts72q6x12TExxKj3AXOveh2FlWfURp2D01EvnTcgs
PpVefdQwOTi9ZmKGZpiWEWz12GGX3E4sT5eoMfJEa2YhfgE0Vtiw5vuAd5ADnxBhH95i3WRrx12w
hn6SHtQy4lwMVbA4UCo1SKa47IL60aINXynTsvfB7PR7Et4yAmwMlKs8cWzQN0nU2mvQNQsfCLNr
s6gbozn77hJM4LgTb3k9Ccy+7j8i1353HlTuqrUO3sAzWSv1IoLpaiXyd+uGH7YhLyCHGAFW0Mlk
lO+cur/GEFJ3TVE++3WfrZFLjSiy0jtvCpZmLjxgO0u/qgTeI+qZBtxOQmHCsgpcckDmdzWP4eon
FaEEmrAyx/AK4u87mp3PkCFEYjofDLQhbaSsdhtfVzs0T/xkNlOnjqokc0f81FIXl4k3/Lo24TFR
xecr0RvhsYAXvWQL1DzUrj4RyXzEqtLvi1Ldq6F7zpgtzgBOT7IrfsvGgeA+xVvTHs6j2T9qHTQ7
AumY9Jp0CWFRgPCwkzXyeO+QzDOkmiEJ18SGNdxYKbRzK3yqcnJkBrvcdVHHTkWU33PFjq1DiNDo
NMHBjdRtbA3IcjmhGEwbw0a8GV39R/tJj6OP1aTVGsck8LasndKFOBNvYPZ/Je60cpO2XplVfsqM
gQdDYQ0NAIZtTsl/hK7UbG0YJRsQVgHqiv7ulBYZwGUqgSunxo6YMYWWDOhdtZUTqwXfgTHUT+6O
phIGVpj+jh1zn/fT3rFB5vmxwYkDmlEE1aeVIB3LUVFgmIw2tcZqi3w22zFJpJZK/hG81KzJmkPE
brAUI/SznFaGaF6ZLo4HkCncbKHFblneggpqvOyhWT7jVDM2ogXmEKNlAJy5fDEIbd7tBZC5n7/4
8+HnGzY8LuB1GrAOUrGzngyXJBSgQeSQUjlm4R0pTE8wUrnY8tnZsHw3w+m3m2f51mY23CUtYI+I
MDpjGv6AfW8ptDGyyvaRV1ScjQoQF7DzrmHiaznRO9blIR9JEgr1wSvBjrspggap/9jSndB6Ltma
FYP8HonkxixaVvik23lJX+wX1i+fQSIv4S3UUbQVJcBqJ475pbr+ogOZuYkl1FZkd3LPb5IzkKq3
NOurW1bG8Z4WEYEyJDrIywbV5CpNYZF3ucy3zgy4SVXN9MC4cjj1cEZzZZoPQQ2HzCJELTGcQ9HQ
PhiTcXPSUeyzFNI61MrmWVmLARZICkv6ct0KJ7lljKWlnIK/upEfstEgVQJxVXMaAq5yPnVMxa5V
Ct9wtk4icu5CcumGmS037fQCwDzcBT0ldIsyp6/aG2fTjiV4dJ6i8OJl4Z+ystFcKsER11SPlved
18t6R7GrZmd9diMCQ1AzUdA5MDLKPjlnSn5JVmG0p48Qd990EwzrnvTDzaTSbzYsmyEtX9uu/hhN
iva6KRIYdiHmfeeU13RywIsfScL5Jdp2C79gJ6KO2ThSipYhP7yzAAZLVX0kLKmAXO0jRbpZbQSf
dvbhR87Nzux/ksRIrMIkhXhcjGSJ3I17ik15nSUw/R0Sv1a6au+kUyjInsWuC5xfeSYl6OyScsvp
trj+f7GCYCLjovAtn1vLvyjlfEs2LmwGRg+VYgYqN3lAfZ7vggVvEdQt8JP0NalQgnggK2sSxD09
vU3COaR6RgA+LdncZbnNvhOn34nMhEVWuysDYKAvFvc82Jg8pCxgftJZ5pvnqwoKFeaSNiF6xoie
i8L5m3HNbQjG+PKs2N00Ys0SJWLxLiDeN/ajbEm7JbFtpYR8yLPwNwHGf9qOQ7ZW0KDZAu+qqkOg
WIzYnn0bUHizrcCHXjTm3OlvE9hsPiGZb7kA1/FEKrjjftMpjpu4Ue2xmPXR1vGx0KO9U8uP5OW7
Mej5ICaN3b/NnshF1LiHewZj1qk3XfCvpltgw8I8wON/M5UkmUVZPG88m/LK7B2uvjYPD/kUMpWT
4pJGjXyeqGKViyOe+q/ft3LeRAJaUhh573A/wFopBoaG8tH2TtatkIzqdea/kgMY7CTHlX1KTfjx
slfGWzpln1U4+X8XkEm/CIUSmU833GXoqBnn3yxNDhXAaqYSvYmQOpMQYxLKDDdO4BuBh1sziXk0
yOP+BlEM5mAu3wPDn7c2N0Us0xXMvSJvL6GVQS9BRP2CHwypyMwqDKjORIjkbnI8f9Fo949WMiM2
b031TbzbJOS374DRLyRiiJgTprQyZ2uAwDsPogzY87u/pQrILxbteGWXenZ9N/pux+aOrKp6zywS
l7l6u0s3Je5l4Y41WqCwGYfx7EUUoTEbXi+ZnG9fU62abpHd4+KE32eZtCDB6UTwBPJgpbQ+Dmjh
vtsBlMvsuS9JazAqaeBtOiLoH2vNi+UoS33TdQpzfGch8dQGlHhV3lpvU7REf5iSPsYiVcVx2/gR
1ybZgALiolu51rodq2GXBAjk82oPCPoPKZLslThBH8bOIEBhYoviDnL+MCx6/j7p+xvbF287BkAT
i3rUWODXqIDPtdGoB+2o/jDMSbszWB+QBBtQr+fZB3AJH9YH400EsOe+yeqtkaKFy2JJliW7PlDZ
I/gbupCJ/DKm6P0prjMUwHV6sMz8yeimQxT1qBlr4/fcZsd0fqCiOwPYz052t9DtOr1HE2RsxdBc
y5oRAOOgVR007QFN9UODLlJHabB0l7CPenr9MuYeRspQB6axG8gZ9Iv60WbedhX+LC+x32iwiynv
19R+yfPyc+r89Gyp4BzGLXLnHL3kAHQhkO0LNuJ9JgU8CNKIqkk7KBIrYpWbEaSaOpiOcyq8GLFY
9DJOeCNGfwivQUt8sRnaX9ge5Iq190s/9ykFpmYf6cTGZczapT6dkeFRRV7CGc91K8JfVdMWizJq
XyKFu9WtIFrAPw6m+4iF6a8V2ydSsn/P83Gw6l/9IE5yRE7QI5opSN2YGDchVWfSEw7JzgV/wURP
3AcHBQSJQAPAc3rLnknqlrulZmKIOtLyWwBEo/PBEDVEV9ZpPzujRFUr6PIWccQUIMbsP4GUDB5/
PgQ49XckSy68bXUWjaifZosVgyi2AB00mlJ2aYQ67JEZTqdoQffjGNi4cbgt0pFsbedFE8l7aNzs
oRpYJsPd5TZETsqarNbCtpJzM43I/CWY0XJ039vYsy+hQMcTptcoJVXEzwZ6WqCmIFTUZ8YUW/PK
b8wcxYJuxXyZ+k3UeGonWEJuhKqhunbJ99R9hlHdbC3Wk+tnDxcyNbnxBv/TulbFozMWxtHL4aGU
kPds1zgSn/RqzqRKg9y2uCpSLF6pP92SQIPw8RYqUeuf0R1uSKEFt+qVAENKJ9qGdjOttUarUeHN
2aEdaDbEj6cVooWkRKc/e8zfkGuUcWsclrULqNtVQUG6T0jsPRE/jCfxkTk7iG7S5+sKhqBQ1gwE
6MF3oLhH9XQnTldBrmmMzRB127SuASAjG3sBPH2hnmYlD8GCwY5DkOhEr49/J10hrHE5Lcetq/Vd
gr3bBtz1c6OfNqTU4gcIvENgyVckYO++VRHxnDWI5Vii9W+xLuj6PMgPgw9ruBMwlUQ9HQB8VAC5
DI42NCoVbUA/sfweZ45ai5PuRjhCu2O2dEsK8YJzdEdEG2Cu2GS1F6+VcPqTQ4qhXcbdSap93S3q
kfBSBxh1XgZEIeumdXkGkHzk7UtUOh+ZCqJL37TphviacGF/AHyDzbHsCipJi8HwnT4DtRzb424P
wgnEZ6e3uTVGG9tzZj7bEA34bTSReyl84yynnic6B64rS7BZXoA6ywGnKKOJcQmTo5OwEWjYjrux
Cuhtgd7HHCpgX8xr2XuPOnd2fdOMhzlBAcrsdG1F2j61Xf43iRF1lqMCSkcxV0q/Rz6I5ddluXf9
3wd7bKOdFIxQGoOzAUIXVMYuim+eRR6eLL2zZ81fGdFUaBM1RKHcgVen750EjpyPiljFdjtK/1+1
yACLEilGvaD/G5PYRTxS3Vq3PqHLwKVsBRNQlygshf6MmAmtdUjJ5ucep76MzmgW1daO3SMZ6sCv
cp77jEWfM/JryxbnFyz1DXpmlvNV+pzBSTcCq9kOg5xQL2RPZiZZGZr+uLLiBrA3wSlRxlsMZPDB
zv54VnFUbZk/l2kCADUglqzq1rjOrpIbOjt2roMIsWpTD8m+VtDKp4Vu5KWwS4e6RaLAZLXpztFE
UOuYZi6Mz/CeMZLbyXBqscysAPCg4qvAqpnRmw5MIhxnm5d0oNirn5dhQMvgfsLRtnOLqljjW/mo
qXbWo4neZEbJm3j9p4hiQipqcgmnodwi1YyRSRfrGEwPo6SPbJ7dk2TP5oe8R0Gj5tdRR8eUecZq
ohDZ9N3EyAohYJrCDHcFAittAa2d60VzhazKIG04nXVxFKkfXAw//4Nq7NtMEkL9GIYizG8eKWPq
rdv7xoqIILtFUyBRvacJ6jmjLK9U7jXvwiey0bDjSorCPHrD9dCvmql+801yp1I8c6w6E1NSVbd+
eGWe9geYi3OXbXoRKmNFYcX+aiS9LVyClZ3EULuk+1sT60c4QjOgSS5W/ehUKNPQzTaVfJdh4a5U
+OmCg0IURvYQEt1nVy0xty2naJpb5MNxEzLGBvAnhSbJy9tO0pDGSRrSvsi1cGv4TYzJmENJCDnO
q5foj9xleFIjzzHcZtWMrnFSKVMa92BF7l363SurpO8iEemBqHWO9k5tGb8z+CR8Ymu1T2rIjxQH
OXsV67GIuzOxScVKh2JgqRWc4srriVmLgWcgX2EaWiO5NbATjtZHmg81WwgaLY2kXNnqtW4i1D6+
jUXLCQVXxwgYq0B/ErOTGUOoStR8h3Ggw7VEteauAl0666iQkIaPRZqjBR0h6IXBwciyJcLePYa5
YKfBMyJqkv5IsUxIEcOA0WB3dzOE6zFy8DF55q4A0K+wfoWoAf06eCPA09wMmf2kCTOm6xUEluRw
jUdgv7Y6KgcE9Zea1Lk1SQ0caVyRt+8hZzI/d70Ht+F+gNCTpZcXoihJuz1T99/cqVAyevW/0Qaf
1oxYKnPJmzZOnynn9gi77rS5bz4B0UVQqzUTITbl5RVAPGMEJyNuMyFlKJBy31rw9l4FEkkUEn8p
hLez+4QXYQkFI2GERYtHG0oZVcyn1IAGHksQjymiJ8HWGKWminZ2gKiKZfZb1LhvoDeHZ2foudMw
gxr/8T41YUSyE0WII9hAu3RWlbkavO4tmN1xm5jLARATFtDo9iG25B9rZAY6jpyW0qnPVYm8Vdo8
IttJn+pG/LNYwGMxgx1eFtwUbPtWaeopsPGI6uvyQ2ho8EpUCt4gNrESbcHKnVDeFoQVrqlUK3hi
uFOx+qGE8xpSJZJUBaB5Zp/JmfNoQNZGSS+o84fvgSNlhc2o20wz7gNtlA+xl/qcgv7dLaG19bHh
sNcCCJuO3N+DCpBjjWLDL52ecatzCJR+NDzFrS0t3zJRLuKVfJupOSYJdibtE69Gm4VXChck3CWK
lfjZiIiIG3VJpgjre7yp8BnnNnhvhY1b2C7XlgHIt6k2QxCxqqnkI7OrjBgeljJ2tm3szFrXqN1A
hSJo9bGGA79BBs8tYO1T6a0QZgOWRE+dL6O3lJ8YJ97bVDdElNUxaCsg6uDsUEBPMPvxzni3aLQf
zAyBY+DhXXUhQRJzA/QtBugfL0ERzdXLq5OMyfZFOMwtlLnxygniX1Gk0WQ39amJnK03hFg1+yCE
Qa+KfV48tDVnbEmGBr0cSW2G+Vnl4RcsFbJqfWvXtM1hWC7MKDQZ9dfy3R8401LX3Ja9vSm74aO2
/GE3ZvrQv9gRM7PMzk71NH38/O9SVwyIZXMU9H7xocr2OnOfXRFx9pYSeRkw0yxBPeCC6nZ4SjxI
oTighsrZWcb0VXrQ/83mVDF7uoT6KMJ9adydhgwEp+U0DNPu5LtLYlAQVoeADeG6AVRcU6uRaDvY
63K+NtpApAQ/uCvBsWUCUSITp+e4yZ85LXmhu4ZRdOceFt8BSU24qeDgY3KQ1bouSAox5PwVCRgR
LIZ/0WB0FE7jk2odQpciK1w9xlbBnMooLx1pB6PTH9OBKwah/IFuCJyt6QLRaexnBAC/oRBBl8fN
Momr7tAkKXc4h8VjaYfwfiN8bJmX0vDYxrkaxv3IQGBl4ti4iaXmt2fioW7s0tVOMtqxC9iu8/Ax
hiHBmPyqprVvqJnxABiWzx7DJv5WnEOLaWIt5seJVdpWmEyZVLl1ghPw0lBATp5t54MvS9QvkbdL
zeZIi/mVbEom+7sAiec2lCx6WlQoa4cw4A0rk23qoQQz0rfBycJdHBOsZWMTWinraQKLt9LOV4qB
AIEu+YlaXwrPOQL1nzY5t2TUGIZfYelOI+B1BhsH8i+2Sjb3yTg6Uy8gz453Ybd6FwMrdqkVRDbf
22qk8mcCDjIXjLJ0voWY4Z+y9gdTeckq5qE24E2HFPJNkoibDLs3vH+PXYM6zKr6djMYNZv2ZDwv
r3/guwQ5IRcTpbrZY/+ge7jA5fSQ1W2/KyJ16tO0gKkdYZNyXgraEuRnL0Ee/XWV2qLItHfNQFqi
U48r0SH8KHa1CP2rFfKFurfOrmRcNLKYXIdmg4A9r84NTfWhwZSsJwsKo8JkEQZftKJEadsPo8IK
nLlvcza9DRbH6BQiczdw13nJWUC8WVjWEAuj7Iz7y9r1zElXuGmYOXLKR5zLjE7sC3DCY+tyUiSm
8RfVurfvPIii3Rco8l07Ip5vyMnuTEmOG+pE/EkP+pG1SHdAA4bIyHK3ZMWsLB28Raia+6FDDMQF
dSRG+SGv8mczhNE/WKwGJDaynTp4ITHkvNFpb6ATh+bdEZOHfJZRYtzqDXFqfyObu41lOlzTHjRb
rlb0xAHJCR1rEQWvcBWI+COFpElIQ02fgqgwCM1Dy5CNHXhLe4LIbkQmVXqElCTqOqT2Q1gY0yH4
SxaZ/98T4ErnBpZr1dLj7EOyBBbc/dGPuX6SzCE8o+cCQN1ceAGrlOwRAT/i/TA5MsPF2kIkDM6Y
fOtaQuKzth/1gFEn6COWli1uUUJz/Q8ZDx9mravT3Cme2poswziBtlqUq3DA3cZtcO8IJYg/XxJ8
TAamPC1ziAdkApSIUrA8+ZQHe6XkZZLjiRhwhetOg+HvQ1RuHieDLmnqbUmQNaIoDKfiqVXZuAXB
fpeZibjQFvtyUUaQVc7hpMFyKgTrU1d+5YTYtB7nat7hHNI+WRoaAbnTyQfUD+16tPLPIde/tSBE
QzFbNYvwN7zKJ262/hp+pLuyeIcwTXjPAwbAqed8mo64Z4JAvJTJfWR96M7nTGjGW2ga83r2O2cF
1/Uk8GpgPqOjsDtU+xNBgatsyizeLQ3pNnP7zLAm2hEG8CFBBh3ylNsm+SEEFrGtMzrzy8CptiIh
+h8FyRdNHXOw8ZRVWt7icc/UeksKFLdUDLzbrjDyQ5/FGEdJATnM2mLVQPYNh0oQ3wRKozpDSFnT
89ExXmLjX2kQbKdi1JaGL8U5I/s3Vr5znGWZbWcVgFdAUG4AejhrAmWtObUuSR2cBJcJ84p11VUu
0aXm64xiBMeGYXIEhweStgB3u6hg/fDLDUH2es70b8r8r7BsfhWpxqpsD9fKzDjhmbxB7Vly7Vc5
WMhVyPB2VVtQiIfxdxeKbNOmBpRgF6eU26KYdsZ7KlL+Nhl9SXSWFXf5bmZU42f6Ps5YZRGNsmJC
FaOyZ1/Fr+6kTlNMoR3XnxVcLsoinJXBWB4naT5qq3oZe7GPqXJYMPb3fgDFXMzkiVj9B3demm9v
XYTyFoUBQc3xn7YtjU2KKEHA9LbSCyLR3z43/1bynzCM4jXzp4+uztt1Nn75/dqeMPlrLnW8Pn+J
LtkyIbwF9OXEajV7lcBTdesTa8MnlImHoao2IuKZCFqeXMa2Qgwsb68EyMUur2Y4ADbw9/ABETr1
2adqzHfMnM//h6Tzao4USaPoLyIisQmvBeWNbKnVeiHUMnhIvPn1e5h92N6Y2dgZqQrS3O/eczuu
0NyKdxZdCEAr/ChZd2fEGUgiit/XUuGrtNk849DeOQ3vHu2qsn/P6vCqGdXB4R3dIJCdW5Bu5HS0
p3jyvlwc/piZMco4EcHMJflO0/kRJG2eREwuxfQCNxcAUMxIr8sUZgu/Cas3q89/Fim2Ta5Bf2+W
R5kyqJL5LixIiNrldJlFTcNp/Cxpy6SO6xAhlWyixqmCVCdl0Gkh51zWNy6U8BLLIKrIdNnDY8p9
Dca02OB32oX4XF2zOJCt3hpai7Q4lsdF0sxNd/yxpxU4pCgNI8XBlQVfGQrjugi72b+WSp9NKR+Y
NQaopowbidPHPFbk2XNqYnjrQuX+yFA9z2otFS8XH0zMpbIRH7zugynNxepynzHYS88VFpzJla70
dmNZ3Tv4aY7Ki7xpsR1tZ+F+ulkZNDqrOoPMOADXShe8136pXdtGz0txdqS44nDx7fyAUPneh925
0BbGBrytHWdi0sURM5X2ZMKxXwWpoDI1iiSdnoFBJLZ0djD6jOL7VHCaaTBrhrY6WR+zKz7Gt5AM
HouDFfCsnWw7+o7G6pgxaXQi92r3nue3FcEZq/3ALkO4hSOfLgX0DpvWraXBSKSUT6Pcpbbyx5TR
Uh3ZbzhwXyAFHBIp5CYyanhr3q40nftiUWVRS64ZREhsi38OTN8HEGAPnREhkXTG+9xx6I/Fsi2a
j2Lm9RjQ2n05dN/d9KAi+TOAA9iJkEM8l2S/yZc/M0u0vx7wGiO7T451zrTyPbZ53uNsq3LsMA5r
eemx2YGkOsJgOuV5+CUbVFGtoxf4fSIr3dm00BASCcu1/AUGb7E6ZbQvep8YBwlGmXmUg8pRD13M
pj6X7FphTnDYuy6DBl5EeCeeLj3uzm40nBneEtoOCdNMRjCW6ZsuilfSM/66LcghfVjy4oNiEAdJ
0A7C3P1iP6yTiNeEfYZF66fM3feKhCCCh7mfBpzXKKsjahlo44ueap+GZ5fbsE7+eTbKjGsPnP1r
2q/Uytv/Uyxps2ktr/BZ0g9T5r2ZS7mvDZOO+ZB+ArjplGXdI6P8UyeOg9E9Rh0rf2NKY5mW4TZl
Nk9cG6cMC9KhVe1fu2g4wHEaqlWx5muwKnpjy0WZke25FvOjhr2VnMVbbbDojuumXyzzW8yyoM/U
7lKIMfZt7Vt9/4Jx4RRntGE3Ir927duUFEfXhVJR05jIzfhqNlHpV970Evb6GwbhtRq7fKurHeF6
fMtztZ9bRdLJu0ZDeID1FPtpUh9yR4OZigjIHvqnm2nnGNQ7UD6adUP6VsT42GbVw0gRgJ/fStPm
2B2FX0IfHusy/GgyyAIO35BWe2+uXR2svns34vgF4GTMDV0h0b2OM84Lay7upeH8pOO3a0S3yeWq
aVOql4eeX+Q8Mp5GuHxq1+jXGzdv9pOZ3R+ojsh8wSkw88Rvb4kMdgTwBC8md+iab/RAIT/qDnHZ
LrxKHiRqDdgGs+lxDuWTGisTw8puaVz27Km4u85oM5Wj5bC2dZICLHSO1u8003vCXvdst4iyUTee
MRdgjanMt4WUGcnlbMdD9N/XpAH4B8nBF1bFGPRZ1jbJ5FDk6PzYgs1B4xzde8NTWcGl6vKbkea/
cYOK9go09DfLB7rtx+kFug7olFMcjy9mey+z+VXPO7bSpHkMvU9nZkMXRYLY7ZJaVwcpGJhAbqLa
BeusgYDsr6sadZcJOsD6ElllfJsn2fEIbfOYddiADMUoHiLCkcEli/q+W9WQrsjyIwAiT1iPShAg
LPtd0yjUftP9A3b/VCVT4Op8+UDAaHwwWWqBgrzQGKwT+Sv/ZHG7b4ny4eenW0Lxc7aSe1R97DzG
2nzmlOgxjU72etp/W8R+8NS2/ZanYJuguRkI1VZF4nvHHK5Ar9aumjU9TinWKIO+qiyfUHDM7LmN
yxMN0BsKBjh1F/hbPM+8a12+M3tgZXWGtYMLZ6Gx1fAUxkv4r9AnrHkGn67HvHORLzxe+0xMjChS
61ZZ5kse8dYt9Icuc/7qdLT1KLPDIXyZk3YfuSPL9VB8qCL9NzrhqyfdtxoAgm/d25hXpMqn01J2
4Q4vI3M3ct5FzFFHXyhzhaZMG1MYxFNxMHpev74udrysPpoHUIUlZ6wtWT0Z3eXiDmNzoacxeW64
Bo/Ye1bbIjN0vIAG3bzS4EdM0+SjAPk1pvno57p8to3lJS/kPfHuZYUf0mqN9x7Cxj6ldyGBLEft
xUfnCjoUkuUKWpuxiLOOo1u2QbBdmHhvCPtPdZL866zwpvGzVwNfUMcBqOTU5scFfsdOsS00VNN2
3BrDuTsbQ7SeVCdOQC/UrbvX1Oab1obiYUYLCNF+u8n+UgLI2pTidUWtNUlnb1yTHCCuJdrCVEb3
rMPEcnawxzpd9UDujvlFh29aw3hvmMeWhSyKuGAQO9hQeH2J2+nH1rRLX2pfqk4fstb8aYm9O3V2
xgyc4lLkAFuTItewdUQwYWKQZ3vL8O7MZCp6htcrRth2V37Ja9oL+Pkquvpp1T1R6phiyhowJTfs
r4XTYOqaH82O6XVKDh59k6+wEN3NcrVnuuYfzVRWmAh6eGVEoQ2q8JoW0i1tQD0lPea9WnRrk43A
00oLA0/R2kdLVnWQJ6jRRYyPw5uLcyqxRiGyo9T0gDD1+LN12upoONlLWFq/szEau0HEbPQJt0b+
L3h4Mu0yqvzbiT9QWlZRZPrB1wBy8T3SJ4Ie4oVp+MuIh3pWfb5p6+ZqDK/MPpi7uxm9y4WAQxbh
g0txv4Q5uvF0FWZJ+JSvcbEE3oFa3+MnpdR2Cd+HPB9PNgKOvhCcLrqjhBsQ9D3XFHc2f5wFSdhx
uuOsUn/he80TcTG5Y29QRzNKjHRfjNlN5lVIpq2VewKXB6sNBU7A5pdC300k1UeuRb9oheswc0T1
pEPX6lwsvrrzvtjVhFtnZ2WWcxv1X7weFL2v/qAsox3UEial0IxiN4NLXUpHoMPDfZpnd+ng8RCj
Tm9dl/g6qZ4gwqGuJ+abklJhIe8oSqOuImyqj+W5xOuMuYt3b86hEIQ5ja6Vxu+XjUE0cjAPoRzw
r0b3ozw0R1Vrc6xLybiO3H/IWZzMBlYBacKLleBmissDydo7+d4NLlh35wCNmqR6rTO+dNR7c5OR
dqTuhQVLrLrnhO1007UIddbrSEuNVTpMqCd4BPtYeQ+J4/V7fV08GLJhYze+9K78cHJmqXO3I9D/
Zne52pdl5fIbdOMGJA5V0kzeomrdh1xKXjj5wEJEBiq3TAP0jUMhjKiRitK+fpzr8bFHJSpi3bsB
EHy2agO9bEhwD4TF0cyeIuow3M4jHUSxjoWkm+LwBDpoXcOLbBztaTSTH5tqldrllp2syZ5MaRTW
EVZgSKbXkrNnYRiPGeVxgAoFsEemYxFHLSVdBi0mcytacX10+A2/lYnujMjXpt2mwGB0BmZCSIAw
hGPQ35Ezz/En5wO1Cf0zrst9Qk7yLvv4riQsPVtmP27RvWCbpBXb9PH6cynk/hEr1lRvNUxES4q5
Kf0HihagBey7ilOjnTvvVcQlrGy9T7GsLVvDEHi6+VhpZndWM+3XNspbarBU9kTNsrRmU2yYtqpi
D5oHKgLeNyL0ht6Wx5LLTBzijs4sBexRu3Y6018ix2+gFScS8xS9FG/MZNASOoOO777pkc+BRtaa
jPB0uNahlNWKoiQRNoR7s/KeIvJOAIjE4lsN3q4qKehmdx9rqI1+RIfnJjdDTBfTLu7l25jb9aGb
nlW3MPDgw4JQdMHNyT2EACK1LC4kQOOCNqb/bQkwUoEV3QdQfkAPCNJTafyg0JQiMA6dguCyVjep
VGPm0tTPYzYP65lPBksb8z3P8AES81Jw0Nnwc5AyGBkIWFRw2QAhXQPR2rK9N+RqXgBdRqc0Spog
QvRN1OsSulQ68UFt58y7G7Xl3lJJgpQ9emOG4UBH2PhSIeOQ4M2YMqENZYIPSVIMQg8qy4E+pC/W
knzmvTrDc7j2PaeKMOxO9jChNU9YaDo2IDGk26Q9qDHl3vY8oh06Jn14YTHlR03iq0Q8cs1VXsiJ
o4QdMDQkUMPFID9CCqXH86wWDpXe7PN0pagVxiWx+5fBAW+AVHw2c/uUae20LTgMyDnLCHeK6Eic
MQ4ssoPsCOnzOBAayueRi0CDf9Zl76Gzr/THun9p7Fjf2cO9JuPxmOnjnxKhMWGq6RslvrcFtTXi
yPScyQxFuGq7vWyfKTAqtzO7tb9wr97Ae8BETSJ+I6CZjQ77R+mUZFkjanmyJvnt4/gQU2O/NesQ
4MLUEoRqoF85RBMc6Cp6Uzy00NmgrWbmyV4IAHjDyCLd2dthZh6bZgS4Q/ro8GdS9k1EzK7ri3Qn
9wAWr4HaypQoI0OzDH91zduutahB1lFXl4h1B+odP7Ll4xSbQcsMh3RMB2ioBOlSUjvmpsd0wkfc
Kq/eEUN+XiKrQFaONaa+TODHSqBnO9Weu9K14FRbwXPxU9WGKBnJT+K01k4Ps78ZPazIu2OJDC0z
BE8DA+VmynTfJE6Hg9Guz0RKdmbIVHj6pljTPgz99F5qOF95awLcH+45tdFjktTxtspVu6busu2k
qEWt4q2WSf5blVTG10/94K0kzMI4yEXNGEFNnFccc2IMUtvmD106YESLvtk59KEmyfegDePR7hOq
zmwTh5xBfLiW6Z+hjH5xpbzak5VxJ2VG0VVTTbKHhCh2qr7y/LDQIVAzhbQam3Yh0VF6py6zTKpD
WR2LVfSsMho8vf2aQ7D1qgG9W4rrzMHYNJZb1fJba4546Tvzcy6793KZLN/uIqCf/f7/J3inEluy
t9xVdN5vYTdBa362DX6PbEYc6JLxhRZ07tmSms74k2T4eMTRt9BTNn93a58x0kfYrgCltfAcukMa
1Awpyeq/A/V9xzUyG6F+bEeW0mFNktnQYEZa4JPV/ModoJh4npvsPjCrOEyj0P1qtp5Tg9O1BdBU
Vlx1RZ2cFtUNB9PhHF6SBdQK89pTn8KPWXYHhyVyR9jsZreAg9MZFhKsMI7j4d6RkvZJIn2sRxqn
LLrVfWSXXUJiP4JCE7So8SjPXIy04dpYRNemPsKHFNl0V+u80BQ14ETVqTDMo54jx3qG7i0u/+P0
2/T527wahpsilIFSFjkAvfgrlyelsDiM6cKtTbWQerpzP8tPJ5/fXfaWjf7rRZxKwRP8m2c+vaGd
944BNaGOWJpDJ5JBEro/0ZS+xjgRA68bd26MGh+PKIFkfishf6JmqfYVdwl2Y94sHWMuVj8wGtlZ
zrFO7qB1NxXaHwBEi8iGNlD8pLuYcVy3vxhuiwRMOJUfpqIRlQtBCD4irk9T/CQkZ0JV4HGjT7fb
Ntjc/UHK39qOvhyqsZwC/1Kyjqa08UkjTUZVRn5oxobJ5VAe+8xEARIhhNsJtQHk79ZbeGOe1DKX
Wyo9A9jh8sqRdZfW8z1dyKRqJJRH2lbLueHzPrkDEmdGOoDwpIvauCwZIu6ny9lHqWhn2AYcXjS4
vglnX3rz2zTQ6Zn3y7ZeGC17KMsMOCEU6uc4QezMHFygbQNThxFKDNaI/xux4pvRNmSbavcMk305
C/WRuRrQrtrkbSpcjRZu+iaHkSDI0P6zQ5OC+YL8+2AXErrftHaQ1/DcNBxPXvNX4iDVPAzpONip
DYmIPak2sJyquGu4GXG0RITQs3lSJ0E8ddv2vAZGStS/6UxAlAqHg/t3oujOcHquVszHfGqy2WqT
oTplrIsDhjBfT9v30jRYKJCY4pLrQ9qY/NSjjQzHmrBqNpkz3oHQNKfRbX+Um4Q7c3TeVdhq17ij
lEUl9E4373EbbTMTQpoxGAfFmFFhT+FUvZjBgFC3Z1+YQUVo2PAqgjdttY9t8iWRzaW/LZfDLPq9
IUAjClV/YHK6haYFMaBjwt9ZrJtiDcSOgukZftexF/nO0d0PRtRmkJYlxeS1d0+c6d3ExLG3ZuMy
RgfhTP/iEQHDKcs/6Zj+a3CkCLGMlw5GG+Cvz9SZYIF67Snt+MeGo7WLRiM9LKH9E3L19hs4GrFm
7T1LMLUkBq/bJO6IPoLZkd10I2KcHWZdYFyI9G4jzQeO8t0hIjSfd2Ao2jzPgyzjXVf29IDaNWIw
yv8JkRNRuXvtTQ/Fp8breyHltx9St2ARoSR+ysSpa8U/mJiMItJsAf+RcLnCMgghgX5xC5k842SD
aiwcLULXSmvm+SA0YTU8po3+AsxsnTeWx6EFnMltzsxQ95fCoPT6Hg2AvGCx6rtljj9EC4apj1wt
MFxer3VmxL2IrseMxEI2O29YhU+MnLy9xfzCN7khlNo3Ufyv1vrTpy3Z7Wx5VvQbBbNVdXzXi1/q
NaAkqz8nwuBan4PNgVwDSGXAtUKd8B52/gMZZWTSsQLyVVhvWcOUfdXCm7O21M8m07m9sJ96DtUO
j4lwEI4IgijfzatjPJXxqQqjK8Rprt4F31SrmU/zEH8DmI6Dul+nVAl4cw8TIGsHN0VlhP+A4KXb
1uu5VOHXYzTOg98bb0y8Uf+SRyzoZP4roi8QiXw3Yg/MpcAqZc4VXBrrMEvOJQNBGvw70T9T8nnS
p6dvR5yG0qZdscLpy/WLn7UWat9yvgBEEf+AloiCSgvPea0hRXbcT1wmG1OyDtyGxb4gDXensO+K
y5h075AEYHka8S+CyMmDErkdBIcqhztVYREWb3phchiGXpuFpH+S6pJG3EdJVzBMmfG2E2g6TFJ8
Gmn9UifpPY4wmU0OahX7nhVwva7E0yTd8kEkk+eXZysRGEvc8Q3CPaFs+xEqd0pqgqUJ8ScYPLx0
sGQPlVH1gYpwDXvSOtoDoWaeQIzME5XRWXPTPUIKpeTXMSbcMRxiYnQtckAOwqkpXOR8yF5dluaB
5BGYRqntPA+FsvHG4TDm+bJ38blte6f/jSsi9DnbLqR5d8A83vP04REOspVmR6fth4zyCAd7IvaJ
IfaEi7hkpwTmM2s4JHWU+Dzi+lAzo0mT56FW05m6TBzdwcgt7hSiTpr/3LG2bq1qjlbkOTvEu4js
As58N0u3sc4rp9Lhy9Kmf5zO9Q+tcvx6orQ0nW12mnmEiVk9s5HRi+CQNUxVWW/NWXvP0/qh5kJP
V3vynKQwe7FbBvr6fQnMWSFTkF6fqsPQDq+D2UI7NcdyH9X6OcJyeZKRQ3CgjI/o05LbSNNj8wF8
bPkNmsJmIW3CPZk7ZRl9J6O2HOyqCeqZ8UC0sCcVVU/Nj+ftHS02trH9QH2h6Zemle6LIcKOAZqO
wUCmtpLeTR8L4cQ2mf6aKujKuT3ZtCJiM4YcH4UMlPlMyrh5nawiex4WBBnMi7cRZCqBnByp3s1f
es+c9ja8G+oaJcMTXM5ZvJ9GfWHgY3HR9eJg0E33YIFdPDRNslABkLwj9MZ7QhY9pFtIf0ZvTYHi
xaOVIpZBPvL9La5LIINIiUVatmjBCtTORGqnnMGlJLeVZLCZOaYyIxmDdsXnYZte21HqBTrb8q+O
AF3qe27bydaErM9wN/6uDNIOIv/MLf2pTQX8TtEkYCC+kx7LojJdx19j6Xr3vKDj7oomKS+ajXWo
AvTXT8U1BH0PZGt4wZW9wdhRv7KSbUUlCbEkK/W+ZOoYK7xQouTZcjnlivrKeVjinJHx0XqgzlSs
1jyiPDjJfI8kWMLevPFUJZgIk6KerUuk3/J0XQJT42bCrthndjYEQ3eRGk2VmF/2bZTeS9JOG2Pk
F+TvkiOWYJxA3dIBH+Rd2916XF5z3pbcArV0C6oTL/E99sTRMko+BsVxVu8mTNwZBQWhhTmfSlpg
alRm6wlG2hTChJyancjmlx5jNuOPzvXjzta3wrKpCemQsyyjwi8wvnlDbp1x0Bmy6PblsrpTi+Yd
owtJywYvrRjxTa3enITbKwDI28S0d5cyNfalluknRUesi4LFcsHJDBmbdeE97dUnN2hzk9q5DKIY
gS2luIQc6RvdKOewHFNSXbmxVbcOAeOIXa2hmPSqu9HTeu7kaxDug6Fd03apDyaOgrzhMxMEAE+w
2t8loSK0ROyXERZbQsIcp8vMKvwhig6xVUGOIQK/hN8YncxLqn/0bjocBweJI1Y/44xlvxVt+WBl
xve0oCaViN8zE/8+icBs1vhEzPl1UONNDTJG5k/GPWGeJ4sE2b6PMTK0YgLndbI6aOdNb32HbX2k
zRaItKu1BAIJYiyYs0PBPKjiAClTzNLxvHBsVY8Qspj64YzyG7c/imF2tn0fWkfhlcoHFBu1PL9V
AhbYRCrO5/bJkJKSjdr77Fb8HbMNveurzdJoTRCvvC20Lwo2KoNHP2VGPS57o5f1fs3GcEuuWwLn
3YMCuxpM2tPQk5WvQSgyjppykDgRvRXzT0SaK21cZjV317DgCYzTm2YbadBXte2jCrCXLvq8de17
nHWsdOT4sdhrzO+S2aWQ/r2ty/5AOys1JvX0BP3d2ydu/VfUzVsSl+4+yTtSOaO5S1JxKHRScgsn
PeaI6aUFnr6pTb7H3JhqiowlcOY+fmhCrT7QK+rwPy7AVyVEiwbXcVUY81mnDHbKml85sNWqRsKO
hk7EZGdrNWAWoG1AwxctkAKmauQvVkLn8o1aER6bPik37lyXAfojwaKksHZ4AfocLV06y3CxiyXb
zbqHlKN6dtzBYJyWZkHnZa9zmT2YUtRHYEKrD4edtlCdOPSgljaFwZU/P8Pesa/AxTdDmVpHRrRh
CxGBGFvkV0V0mzMNSKiuAjxOIO66F+j62GjE+Gouww23HktgVZ9dCfECr5wV9MUdkrHYKg2jD+qF
2shCx8sex5SEuJ67kUZoXOfwyZL4+rSeE8zUfQ1DrB3TPv/97z9gtU4UHn5hbe6vmUX8aKx4cdzC
3LE1r41AIUyY2iv9MC8/4xFVAOaNoxMrcSOnvturPFelUFlkBwenjbk414LMZMEZuzVzIEHttYAy
jn4Hlpmc1jsnDOhfHOeLWH7J1DhbNIuQHloecTmj21D97bU2d0Oah3a4CbZ1vDzWCva/Q0aM0wpm
U9F8wKLvjlVi//K+SV906ejXQ3mFVP+vpvp7ZxnPS1bAfEjYtWNsCyS56YmebVofptndclRw0R85
FhP6wIPtYkJW2XDRHFJhJK45D+jFxTBZ8nDvGD5Ogk4TP9VkRJgtqq9w1acr6VAJO9rezQC6yVEF
IaXCreY7Ds3CCc3pWKczQNEWXlMK0RhimjMKtOnuGUViFQeigErHBYNG9LeMJX5L3c+jUcQThzAv
Jhw8276XZ0QaR7ChKqu2hPHvWQvLYx2GRzL8INyyiypSWRM+opoa90BMBXGSySUpHoLCY+C1+jqa
wF1oUZis4Skp4oeMIw2j4kMmkz8JZncMD9h7PS+bd8Vx6Dg8FupmxEi/4cjvjDEbzHlITMFzULq3
nYNmYIzAwdKcSYvet9dU9/51KGS8vsSNlYMHrk+HR29gCykH/uEi7ivKexhf9/recCG9IpsA3Md9
7Q2MpzKvmrhhp0+jCz3cWXghRtsuTv/9UVjRWTJI35tNTWBmoAU+cugTKqBD90xgsClSXMBySa3W
V9vlAychxkSGFj6ksyj3HkBGNHkGs6N4hf6wSRruwKymbuwMO97REpsXQOlxan+pLvnVzfyKUSs8
Kde8GWupVkNJh7Ar5ac6CXvAdgW32JlUBjJGQFaH7JvmdIHZUB5e5scu7fpz0Wt4ijpEypqcbgO8
klILF9RWeW5bvcKWJr5KUuGHgu1nvafgm7HFjbNvQefHGjWUaTDHUbEjZUdXSZ8/yQLGRJ9XaPJq
+q5bcpuiZJbhcC7y7WiMd4OePxYMbsg8AmWpuKAVZo4ACWhdOjgs3AkrCDQkll/tL37XwKEYOMAL
+lCZMtslEJ4eZRHvRw59q9eBAbYiTQl+7oKj2dzko/1kc67n2kB948LfMVC9dtHfblq4RzXRn8as
GPHY3T5z7fGhqLVtVUewz1ZmteNW20k6eGmiV901Ecsqle/cdhSPIaqbX2m005YWKIYC5lLoJjyZ
8G8boyaPkbHnSKM+eLLiCUV9whS8rwftj3bKeYZebUM7wbfxzam7RHGdX8oaDJbbRslWpc4MvCcd
LkwNnmLYQqSAaPQwpPe3s+bDzN1asBgbmlBBo4W7CkNkYISzRTxh8vOY4fgg23kTJbrAbda7fmoY
FZPrIcSuTa5+cEBY9+SIWNhXRFY4PBGYTXxvkX8YveHQMCGdZit8mkWw5Z4DZhTWGgva+twR4tLg
VBFuZLwnIUYWOhUFIROvDR6rksxI8dWhzGn58AIWtYDaXuEcrp2j0Svhp0wFiMfgWzeW9FYbge3g
0kIhJrsstpGCOCecRpxap955WqqOI9frODXkoz0P3DspNzeV/RRLjJLYm6LUetOTWvsnWusiAVTy
j1gJJh2xGNXOOkBVeeyt4rcJXXKe2QMhhuTQOVSIrIBAk8n82VxCHbZ6zQ2l7s+yUt9gajSCtiRQ
s8j4Qv2yg6SResDopzh3wsHppBTWoPVcJsA2868j+QZ17bro6tNWDuMLb9I+m177UCOQhVkyYKpd
8RZRNIc1zmd+Nn4JmxyBNo23hFMUXvRim8tkeI7cr6R0KAqjre4QGR3ZcMxA0CKq6mn5xFhD12NF
QmQdnI3CMnCTGbhPSBtzX0b7dRbn4kE/1bLUfaEYvn51OzEyrMfvFte2zQvn2Uzv2Ef0hROzcHHa
Rh7HGuoaqsvUQv4buvnsLePOsML2mOl6fNHrZzWJmpRHdTBppw2UBXUMVb+9Imf1yL5CCyrPzo9S
lwSFHJ++oBlXZ8Sa70JStnu5j5IVyOhCDLM0ilzteGG5F/G1GDiIaeCNDMdZkMPag5s2/akQurqK
1PJOxWxso6zPH4h1lduEsWdqF6ufh3lXWCVvpTT72zLVqEq8Ldx5PFIHwHjQoZ96ZLJ9xZaxr0wu
HaiccL2LgdB6p16nrP9uVZKdymFs94DwORe15S8UACZfDJbCaNSvEp0XlgST1MbjFN2aOtYA6PvM
TLh0oNv1v1b4EAk9/SFOCB3+ySIxnprqOXcq+SAGDHELq4rC5xypmVei9Q7mQtx1Heob2QwPAi6W
5wBySHJbvuInKZBeJghE8bBg1hA3lRPDaWznY7biNdRWDvdVkuCUs47tS65HpQPjW/PIHIP9SAr0
VQ6YD6OKsg+8vS9YU6Jj2kHFcF19xTE4FpJezxCjQfq3cCSkea7OYA4RrcHWTg91Y3w2Me8EzMzR
F/ZqryT5vQkH8TaBhDz2bZGQPxbpkd2XuiUPxROgwcglGc0qK0koEXC4V71T7kMdE0hROeKkG0sG
U48xEloRp+WoCkITGo8MrUeSGvneQudcHZHFvql+3MQBSTku9EYtpAIpY8zzqX8pSrFxwy4OVKW6
18yZnE1o2XMAYZnn2MyWIAVUfvUMzMUKjXmnVRLMpDLVERSmF5Siod6uSyQ0x9C9R1YCEcTtV5sd
s1TX7KJ3qEa7utGvsUXaydEAltRxftTjBOVxxGjSjUl773L6Klv4o+g0/KWpj8WWwWhCpfjQ3qmQ
IFROSHYAhb5LAZrfiVtN28rlq/3vLwW1UtxUc2f/31+SnCN7Et7jJUuOrLo2PNadsfDT9CHuLA3n
oiqlPxkcthxE16dET2/twqW7drrsvCyNsYukMR8Xncty7qoe+3kEm0aMxScx/v3S9NkvBjuCa/bW
I1f+EU+E9GTdLTt3XE9unDoCczbrF141yvHiAifxRCCM2incoqlsP0XrHhLDPNmgd96ooUUwm4gH
uHwogYZz/xmA8a04xlB9XsY+xPyiMfmNyuRP2s3q1nM24HYikj9muxuKbICIDIhiJTqFY9vs1qv1
qRu5SdkFLiZsmvFFq1sjaHLMkWVuDie1/kFMy92EC1bpeSFzpYkeC2JJu6PbNxX6acFEIHeW239/
VGmN4aQw4J54TCXw4P9kCIVUBLy0rdU//vdHH6VDAPgqZwicg6DUPM2fVaSOeH+2mKtC30qMmPMU
fDRv6Z4Wr/5VoUGzBM0NRi7sMzKXcCGeRFGHj0pBqrLha0DAc46yKHcx+j7NM8kxhYCIxm9mF1FF
t6IvrFPj1IfazOfTf3+gWL2EI7+MQbIIx3yVE/tL5i2rIWTDipMU5pdrb5JJyjXnjSWVmVOeazh6
WCU7r4gOXskxRB9aA4SjukaA4/YlafU9WMvXUunTA8FWzj42MR7c+AzuuFYT3bPqfd9Eq6Gh6k5p
ymelFvNgVja00yI7Dm50Y64zPhFkvbc6E4kpY+TfJw+oiQ81y+xp4GqRdNF1sZuXBab6g5rya1qk
40566Dudp3mnyTEYUkftsyHi+Q6skzApZxtwadWNTAj2ptBajt7CqZEjYkU/0VZkHL5M3Agc2jeG
PRLSN5v2jPSpHv7H1Zn1xM1EW/sXlWRXuTzc9tymgYYOhHBjAQme59m//jzm1XeO9N1YDUpI6Lar
du291rNaZd9MMfg2SRbhRqGFpZIDVTIZyyXjfqIE88IzvpXfMcfwbTLqas+O5D4vDWzZ9gsDt406
eL3UI1Ge6BR7235gQJj8strpxNk3Zb6IzM+ygoh4TrZ+lmDodVZ818XhKzq88cZDViI1eha9WZ0w
G5qPXubdsAz3bKYrGZQCFvZrQR1T/DJsmEMiyr67NfY+xJiyYZs3dqLzPrkNaHUVJekkHYCoerxZ
Bmkeicykr+iMaRX2D21I4atGqQ/Ck/klbWt0HbpnurMMx6ipLMzEsbUl7lCA0vNOOC7eSY0LTpPs
nvuh1SdpmJcyT8fnNCAIN4zmh5DsvK2JNmdn5eOI7XyZyZJI6P/Z4DNS9KCNmM9Woc2bKpujDZ6u
gBns50Xwyyg64w5Uw7mecZL0iMuP0FEuBiy2HcSKv8LzHmfJBzlr2FRFHaC2mtUeVFR+JwbAlTUO
kSMSgdwA9GeF3b1TmOwbeLiFOUNQFsaTNJmyTi1Rcvwjn0kWENQZNRFLZjDsPbhn+7BW4JtFo++n
DF1FVxn88uBQErLuXcb9GvXJXdwxiKLL9E+5nBUxq9fbcuze+kJ+DHIWJwl2jAYLBM0UvzFBWlGl
fi3gis9OVK199XQ8maCAN22ACwm6+5HuAx4BDGl2PTooaJCujkvMSD3j1ywr+7c1Y3ftQfm27IZ+
ZcuXDs027R/6AXbB9KOsOJITGA5augQ0SBYYZ7Ypu4uKqdlOOCKfQVKd5iZXqzkR+asgAjZMJgPq
FxNwt0PU0CyPXcDZGMOCufdIPAEIQalBlyrY1lLtgoj11cujXxhIckoREf4ZdyOxQltPqXOD0fTo
2CmLtZV1xKSIhyE01GEMvfcCct6+AVqW4IT7RSzSvZP55RiK+9ge4dpMTXbyek7r8LeY23cnZt13
QUfzPCcoQ7Gi7MpOnp2fT50okFUoh2N+AK3Vtr90XDd+WmK3a1ehehTDao5LmmJuR8pu7+UKKhtd
jICyERcZTrdiNTxH5h+027dURM658VyakNPISLGk/i4iuvo8LWkdiqvtnnPpim0vEdRy9sj2caQn
ogLpecbFo1ATU+s5u4RgO/dwORpRpEzSU3sDZn0XW4tFEBtZxLxJ901e3niackay7oLfxvZjBzlG
1nCMtwbhYP3mZNT3S3XXA6lRgXmcROaSRoSV2Av7x6ZCLkhJ8m4EAw6lMrT3oDjfpPbcQ5ojTCaz
yzPqSxsB6dJ1CPTIPM8xrOEC+VgzTMOpHqun2ZK2r+DjW3XsMDL03jrDhCOjakqyteNTFNlNxcXz
4Cz+MmADnXs8Bq25A9fYnCHzRHf5CQdNu1eAVBH0etcVaXRtpeswCXKAoqoAS6ki8CiIuE3m/g3a
RygcHIr2F6Yl3FnzpzGk8mSN3WYYlUdEAUAbo0J9KcMBDTbbFtbyV3IY4DiUITlPmoRqnE2HKmTA
ajfi1EySdMZcH2dzQeFTKdzMrvuRzvDsXBORVPCkOOiibjT35MDdLbihkgGjw2pyPEaD9/6fT2X2
TsJy9wR7jLs6Zowr6mtRRsvJiNuzaRCBlOQgsS0PRJopKJqNP7n1Nrj/GI5ReJj4yHNOu5iBCzPC
eW+Oz8PnHHTZPes2Wuw2fGvbbHpwQu870ajiqTUQagrg06qdy09ZB/AamP4j/nrQBcPJenF/B6F3
Zd9mei7EslM9j3djOJ+EXOEbS6f9WFU+Y3OWCE1KKfNTt0QqFI6QznHLbFAMKDbO+742fM5WmM44
8e66NDhhK18dUaA1i1ATyD0M9T4BcaKUaRxCTOEA9KIrzeeD07l0e3tCTaGI3NZaLJhYgNORKljK
2B8rKt4paH0SHbA3pkZwdXN5g5tLSSzSpzKHrucWvXVhICgogZq/STyIvd2o90DLJ5EQVcMSi0wj
ffHm4LCY/uh1rFdNOfkiTz+mhvGVjKx/NQlVu3Hy01U/LMlKO7qQcg4NOGijj19sqC8sacWHBgND
bvgy7anEt+jF/qh0xo2WBO5xEZgoojZ/o6oxv/v0ElMT/Sdct3T7LTXUkYTV6lgx+tyT3r6yzSdz
t2BF2oaMYDPPvNLNaXd5aREqZsXvtkNiT+XWz0mUrMY6oqkq2NAbo9HTsUOLNfZxdZfUAC4shA5R
UkKI8WrmBc0A2hgiP9Kpqjyk7bmsOetFZn3qFkxgYuIRWsb0Ja1XQ3z3TrV7bJcCRX8DVZdzH/4+
fVBWfdOyHBCohvghwv6UaNoVvaw/uxlVPjMmQrcNvJIgwkGIjPeZYU4vlodnrPrduAlBPQh1fOVD
jvxgdaXIm5e/dVaAguE8Tyt+uAaK2xkF37BwJ7nJtiMWDL5i48f2zM7Rpb9qE2ZfRlRDRMLJ0HxX
WU27McQkZosMGo0e31AXqXsPEbyov0BMFywUqGBjOkAjvsULYVpPSzWc6dTC2Oloxjam+CejfWt8
59ZyqimIJ9ymW0u5H2usJ6QtRhVRUzNzEhNPy4ptMqerbTBqwzoZYRysfvNErcU7PSsgxfk56DTk
eN06e684LmWcEbZqcWA0G1raXbkN4uZFx7IiUhe/Lm3qM+YEWo8OmapZRyC3PVASJSJe9tUalFnF
RPZyvqOPw3ulhWSk4NkPYY6id2pGjo7za4svju7MdIQ6wWF5sc85JJix7BIoqJJHyuShTUgRG+3X
Rot92k48UHy1gSbwT3Ux/pNhvnhD5ecBKoVcP8AO6J49G0tBqoAYFF1/9Nr2ZsZ/nBogSdPZT7ld
/DVr/RLq9DUuH4bOoSOePxpZV+0KpznGS3l2HATM9NMGEtodIDrnSVj07MGBaAi2nnmh2/oHWxrk
JBC4T/QsmW0jLCOAHQ20kdmvqR+U8DAoDp7cJvlY7OCLadbV7O37iY4xDyo73aKmaxtFn0aA5xR7
TGu/hgl22SZ5ETp+ht/2GrcZJO4/y5B/G2n3FhbtEzk4iFNBykQ0mwlVTp/g0wEe0+Ot6qIzhltf
IlRysXHQSTUvjYl9RBhXqWxaKWTTjyW4UcXhnkk8CQMPlAcUCUTpEDB0akIsOOOXtUQ33SIiEUPR
bZXCqGPFf6cUZI5psAxnI3EQJnwkXLm0Z8gu3oTpndGhSYlNnHW2INbRZAgqCQTcOKXRXsMR1VAY
M6x0VXaRCQLWuDHDLX1kn7EhkggnPa/yVna/alNL/smyo4M4coxmWvA+q/K96pS9D4onYIE3N8z+
CpC7ibu8oTxhsFoexUwcaIavegdMT3VBeTRHb8tvfYeT16JXQoz3UiweySnZU6S6TxMNkB0CCxyJ
QYjt99LMMZiFKygrjN8NFkOAioi29YM3hij55k2LN8KDX281BoIStop8V5EUeiCjgs2A+bjb1vf2
KkmD7UYxq4o9deq2MXP6t4m4W7LgogPyaOvZ2y+l3/RIj7FKoX0q+Ow5tbmrarLNjNfWmS/DZN8X
gvVeBX9HZD+keT9OCksYEmxMzQ47FnONK1m4V3tczhTQ4BVztM6oIKEjvSlsE3UtbhAUP8ScvhJ/
CWA3YtFYXDzII0YFPIDx9zAbB2M1EaawEAK79jOdvrjKfCDTrtvP0QzYgp4/4ppz7vHQ8+A/Fbmb
7wo7PQQeBwoOS3zuDSUzCkt2ctw3WRt8dAUS3qBRYAXthf5JGgLzYB1vDIQVOeEByqAsJ5ZqYAal
PuOCzNp0oLElKiBdtPQftEZYgHzfBXUUPue994u9Vm5eoojRv6PQ+IcX4bQ7OTDVbRLjjXuWqVuF
BAa+92A7INljDNEUK34F5eKgRUZsJCa4gTg+XSOiLGPWJbYm0pIwH4c1ErNEYbtV9BKHEa3XGBuv
aQ8LyNa7ciaiHNAC3d5roWK90xnD0lxHr+NkfvbpwvC5afMtVtOrba7vNFJ7BzEGs8SZogdQ7hoc
PMGCDkt+UoKA+N7DirGN9npRcAjdpuF/Q6/FIJOdwp16nUwVtnGkeEzWdjayBEj3A2mqlsBLCqjs
GoKNmVPIhYC8M2iordyTas0aNAWkjCK6pYp3Y2LkkZwjK1xf/lzasQFTs17+73v/vQq02hR9GDFW
XLPdbc4Avt39EgqBtYiAxGlc3L5dgedz18s4inGfl8U/Uo6iOzdI0rUMw5G8QJIiTYrBhJnEyWGa
LI6Y0uC8koFnq1FpbDoXQYSdt/O2rNR8VzKL1eOs9yDb3uuW1FyV4jWNe3IwonFt6doc/gmbaA+5
MuQ+o+bfzpaj7lm+afcL9TKg6v0Da8reDVZcHIt+eChcuLSj60A9WV+hS7WOc5jsS3wDD10K2JYQ
vPxrqhj329mLSzL2H9VRGeERf8Q5Bka6SM+RKr135rD6rsF4UCXLh9lMnBuiPD4EyuVtT4viihWK
yHm7Mw4/X6au9dHNZQO7DoYYWotfdRtc6iWc3hDaNLi6LFNuGNQJwtpcnzuY9g6dBc4/hXECo0IT
TGHmoEh4G6QZ/F6G+HegMhqdORMPh7+sIpc7Vi70VZ3WFw5ZMUXY32WwLe4n5JtAGsx90LTWmu+F
yibXzcNKI9tkIgGTG/LWqK69mqTpHCKF/LqIp7tBp2jM2QqLMJH3pSDYTS2+RHy2w8kHyXzueRVD
lJilcUocl7l7XZxmNz4RK/Jtrbhi/GwYCiKSVhH0bjVeZdIsvPmIvHBPus+zKjp9FN10CKyWsUSy
EOeik+AXQX0pHF+CueZsv9ba8eLaSEmpJ8O5GXbMirbEFH4hTBtPSv6mtbc81dgpb3WT+iObC3iV
2jnYXRMeQhB/cOMPtps6G4MifZebToNG8+pQBtMa4x3qMfNsYtq2PttweLYTG29CSBZSSdFETBXO
/TUlN+wb7OAt2rgKesu9NqeTaFxzNy6AwIrwo1pstGSL/BogX+6KiJJAa7cCNMaFliaXAm7AWDOc
SkOOJj/fczKJCp/kNLofaW8d6rJ2921m0Vf1Hup8SDZ1sZCaLek/eSGw/wmG2g4E7esYyfBY9pFJ
XAjCF/rdu7qtDjNBQyhvAsgauDs4sXy5USUxorjOO5L449zI4s/AciOVpR/ikvS1IH8AJbDRTrTa
jgPfrT3PLz06pshfaOcEwCK+UkZIO1R4r7nT/VUzx+KEs9qhkniJQga6BvXLzXT70p8IJ8mi8VPM
81WG3aUbwmIfwRq+FJMFmqkZQTCELjNLEVKbjQI2RCbPkD4uhGFAumpcwuSGvrz7+bLrz5jaKPZL
+3lWetWZccebKxZwHl97DjrHspuChwz3wn8Xuws/0MCIPbbATTw71bMNyRJ2sLR2mpYIwDY4Jocm
n/JrSAeZEnrZl6oaDm2ePRcJyRUbzi8Mag1v3ocdz7tBEsiGac4MH7bO73pSTVxVUO0NhW+2rUip
R/j655JNRr5PV46+yRMSa7rxKsFNhxer9If18vPq/y4/3wMriJl5CBB2GiUZaNOYQI0SKDtqOIg+
tDrXx0sOIjshwz5XEbzJNnJqP5IJWidn1ZNa6FYFKudzQuDD7Cm8rdX6gf5c7GwIfHjt59m2xDHB
EnXuudXDlhbfxmNocEllbSB/ZkpB+UPvua8ZTKQ+6FKNSwzbRzJNLBuILfAg68bvzBGjQVg2Po5C
TDeoiz0C6u4WeMZkWg+6QLwhH6B4w1Ga5bDNcT5uI0wBKIqZs7VdYcBJFqgTapTqMyOlO+iM9X8X
2NQS9Tqn4SGyvrHnd/tUO6vUdqExPqWLb8LzORIFftHWlCInFH/mCd/fopHnjGJbk06K7ex9ZBOg
SYrqlDEZ8wRE+rbR8a2muJsX8zvziGdFmZaBeSeLMqGyUSuQOJv5n6DjhedMwwRZ3f0cRUCb7Sej
FuOh7r4rIGKPrTbfBvS7IukBAkWHRf42EwfE1cL72iAU2iq3vsVLjrKGHMVUdecsNQ8KBROtgm1X
Sj/pEc4rCgSt/LZGgFZMmBmaA8GR9Pi9f/NIybOE5cuoIFc09EEZSoKdDWC3F3d1zUeTlx4tgNM4
9IimmoC5J9W9R7JQykA4TsB/U4Pfpsq6Ipw5zqi+nKmgfS7JAbemszHqRy/MP2UQvauWxJ05QB1R
npyE963zyGITtgKEOh2lordIBfwCQgf9HA2RjKlFgG8lnCNawXe5B7G0CoN/RGxdXLfzU8zNvdND
x1vRi0v4whQOs/G47C3DQGg6+FrN1+kHhlE9psTJbqI+eYmT6dsswa81+E7tSgs8ZsGpMdwvI9WI
U4OvwsRuY7QjbJrQO4UD8lTrigr6GCILcmzshFb1SEbh0mSHSVbfjtMc4BAHp6jjLUyqB4XAIRoo
BPvKYXBBBMc0G091cBjtaDjBC3gfDYhJMn7hPiGEngyS1NG/4KywK9XyWjikorKPHb2g+MTRynwB
hrpW5kuFwhR0QIUojQoOpkK4sVBqRU7iZ1X07OYNK9wUHIy/lsFbp9e3eX2v4qQj4Jp5i83/OXTq
3+P4IDz97HEm3bD5n5o8zmAXHEkW4oY2+RgAG3JskO8tsLfY7pKDcLx/1ZQ+x03wFCrnxGLAPlZz
S44jp/JQlu8gCd7qWb3L9J069w6lD611jS08wSS2G6MKaTHwVZ0pmiSZccWAgvuCXKAoHz7MmJuj
HhQuieSb+cWrzTF1HrnbwY7/0q0IsSpyFlAx+mbAFXVvM8gNOZJ3T9Q1D2j//ToTt0SY4cFOBB3T
qr5DJ3FUhcndpvlU+YBwScLL4znCH1J1jwnKoTETF82tvzFNfZ9WiclcniJzNq2FYym+azpPnCDI
2+PMUHYEpeSPdhnchGewhRk9jcvAOAaqQvCcE0JH7eKE9DTiyAAgxBuUkx7cd9yAWgEsCLB00s/k
08AIvHafgofRAG3pmTh3TPqtKkKaXBMfjWUOoFmwET3/PrOLlVaL5dYA5HWbf6VF3G1f0DnAZPUu
g4DWNwG8YYF/V7J/E219JJ+b5k3nbUxwN8PsPqMa2JW2xtAtok+nEsdWkLMozQOoi9PcYoupZSkx
r/KfJXD0IJtqrySmxJx8AMeKrl5an1wMAfhHYAK7ZCziKyYD3Xn2rjUwyS0ZOzRrlic7X77DWpwh
y6E6RF6npQsuDTR+Ojx3thWRAGNcDLhUqpUENweXZnE/YvAOs/wSOd4ro/5kVesR8we/6wRt0zTi
xK/Wkz46DV+XDKADBneEDm6ERnpM5i4LwMAIOlm+nBIQkzq76F83YWD+IQXLlZcC7DhbGAjRlbSX
MpbPHfefnVdvQ/A2h/xZxuXRjojTNXODVMnW5HeVL0DygAoK9JcJG7CnUIgbjST9Zj4tA66JqKED
I5Kd22N9DodrS2FODc1DKixaxHa1qgqnaK9QMw+Svz05NI4C5wZGluPQIynGXzJEPDipOjnlqc0v
MVl3JTQyNRqjH1jTu1tyt0xU+wTauQd77sEAWcimu+ExX4E8LFioPb8X+ucoKCLSINkBLVZi+o3d
QefVZSrt7xyDHm+I2Mya9rVVFO8uXqNjyeLnze5X2pgeGBnGjt2zS0ge5jKQcinWODqW+JOdiH+U
hJKRcQmO5yDfLnFL2Gwd2fs2tb/WO49Ih2NErw3U0PDeY2NG12Wy9bBg26l5HdP6MXaZmBYIquWM
KZl5Rmet0ZVYqDfFkebHp+jDa5GtMgh3RvvMh9SWAlEkaQpAOj/tnDfUQjs7ayjEzTK8D/oG8PJN
KErOhIVvC0OPinv9icoarmiv6cY34cntceskndltXdPmiBVwypkOyUkJFybYKi/mSPCYAW/w6nHl
n9i7QBC/qSZA2b3rHbu+6yi1WR4jrT5yyC5s0IabpavfvmYasNwEtlaAngWrDDwxBfMlsVKADzaK
5eyxuNeTx4xF0hSrvUvM4TAhgH5WVHRyqX3V18c2KAm4sXyGY7u+w4Fn5xrvJ+DmfWteK8Y122aR
2KDN8o6Oxop2GtsdvZZqeKrdd8GtXndo8d1fM14joWHGErm4QuVKP2AevBlmvBH2gBssfXbq8Flh
moiTHno3vd3Me3WWGp2Xi5JGd4/S69jjAQNSKT0NQEQKb4C0Yr/GHjmmwXhrbGPfhfNvBP1qH0R4
X5DnVj0BfTUUOfqqpImVtP6KnEjUUH0mbvRXmxZ9MZLvExDbYtXcUUFePFJR8bIzRBLHMLVuQHTt
gBXOc8CvJA6Ev+XW06IVmCyy6LNKwAaolMmelseayVVulzhSynMhrEtT5ECkABdv+ny6NHZ+8kLu
qJnM15UFMcMeOfbGw8+yskDW1crxk/if59KwKUbztYkGciPlh5u1h6yG65OG3uu0GE9QsZL0HXk7
PTfhnZIp+ZugB8gmpEZ6FCQDBv8ywnXHv1VAoVfbdktHB/v7Iv+FM/SnAjt8QyiDk50hxhQQxjmU
ASYTo4/AoGGQN0lMozOPjmcCCUjLwq9TeW1vM3KpUXPor6e/gPspb+viZWk9kDUagJf0oHOc13q4
CpnhdqM6tV71Eo/6U4q6PtcqxAaywNocc/epsGmDaXjZMjH/FA04gdEacEYNK4xf2+cqtP9FUTZj
Pkfp7FjaoNFmTMzE6+No4OlyTbZnSGAJzBT6Owgud3biwl4naNWfTfPfYpne0TOHJ3ua7ENlRUzN
ZEDW3cznZCvQYFXnLz30E5QCnyJN74jfcPw8dolgBD5CPjRicwV73GqRNXiueT8ocQ6tRJzJPrvG
Aaco2wirPX9/I1cDr/eYaSgibdS2NEEpBTwTbnFvD2eHE2k6JMeumOJj5S7JgQJ/RXY+Ikzw/DEK
isMwTJ+YfqGE6xp0nadfeqeJtp2OJDTOcWdSCHeC/mPiMJQH/RrtK04kUNFzJGVTVOEjAUF3kOGU
78Mo2DGkGF6WwPjTQL/a9Q1e+jwR23hmHI0mEr8S5xoEo2AkdTw6ly4r6BFog3ZDGss7hM/FjmI+
3rZNfiFsLybYlPN6DZ5HVNhXBnsotxSMO1dbv2sjqOjpCQSybFdueiMgNAU9EFInRtm9UwFMmELq
mBIAUFgMf8cBVYRpg+lNQF1RkjG1GYBHTzymbGSRi9gkixDCwtU0l26bo1QG0f5sDektN9Chtot7
iCvAp3Xevarqx+mffPDmI32tEAkUeXPNPCLCF6hSJL9ui7kkgvUUu2YaX2yXpsNUHLtMX5KocY7V
gmhhPTe79fCNLzflcEbunWpvUG9X+4D3jzZftJNFQeNjsCrfdJjY/FyW/3318+X/90fqLIQR2rAt
x6WLP4PfuDz3zP2Tlh29rxhIp3IB4IiGrsueGwEk3KFgQJYPatfaDxFvopbMH3pjms4ReqrE5bDZ
QPxKj3HRUJjSfelSaR6xTIsrMO3kvGKgZucPozOPFlZ3p1Pr0EY0xeOqvAbC2EcMG4lyYqGSnn3v
ZlPBML8bdlNPMojTH0cVEX8dF4gO+/GpdJXEBmsBQSRR0GFf51bBykJuCBinPsadVWGjLyk7Yv2K
WeIlnOR9Ulv3lhxu1PUwyE2yi1DZFYVJzRBCzOgAUAiE5zttlI+9qG8td1QDndxqPE7UuALtNriX
tEa3gUA5jLnf2EYF4yPcUbVSJwMfMu7S9G/sXHu21kPZOUCdlb6B6P3CaPsrq4ABLHL8VxlDCHLN
+wpK0DHdWcYS8vj0HA6JefbCliH6emn6gB5QGfxZpgP2Pw6mwLi2SNsfXRmesRb6kJIfRAwYpOqI
SUAIUpcswgNGBex7CbyT6N40CxCdXuKjqX4You47G0frKNYRtvcYzsgvJxayfbkgVPHEeBe6s9/D
6kGg9IyAitGi27HQA6vG74M9UgIbYiwZd6Q0hvEvo9fP1BmIUabkLSP8E+bPdV4RuC0zJYIxUpLt
+wuqiMfRaPtrsGBoDsrpj5cyGfCW6YhG/S5IDWZPJeAGVZ+kK89lCzNtoane6PpsrqEhK/bXMoq/
fWNfpnhmktY+pl3yOvXLSdb6WgYPLs49YATlDdDBqx2aA8/Pd9onjMgUAvI2NxhfN8w43qFpoIlY
hmoXJpQwwzqzg4drUswGSfUJnPqApYG2Rw6tWeoGmlRZbyIv3rkeE7dikjfm9zjRQhp0RPAW91I7
KN1wa+l1Px1ZfDdGkAif5ne5q7xPN8LmUng9EJpg4DsdGLagxGrTxMZzkFgf1RwUBLxO6gzsAkRm
jK0tSI526q3IZBRKgeE1vtAmbZ2flzrOgMc2PVSwwHOOmanP/dpK7URd+D9N1Z9XP9/zTmPoerBa
8GmU0pnudKXvpVvFRxt8LM/r2myKrOlBC/vvyKCUGGZ6UP3/NqImUYO2nBsazP/v+yFpJcdgHI+k
EmbjnW7n2jcTy++btDg6JtwiaL9tbb/h5oI3I3fSNV8orJHuImpCqg1CsNHAbcC27JKkeNbV/KYy
85ckOIL1lpEcMaspJojNz8+WqeD8VxDfAtGOHTOOmv2kgW6XZa5JL46rPy5h6yQiVJpPqCOcLnRR
gdegRzlUAt0ebbJoPCYraz4zNeh0KKMJAz5upjXDvIX20U97BPbsoRYprEtDh7jg521NFscWOf1c
ijMRz9FpilJ7x0zpQg7SaCTLVXndi9nY7XnNot/YY0KmkqiB1fOEnSZQe1NqrbBq3Jt4Qzl9heTG
o/pbJW0Y8zmaOIE4RrHD5GngoJ6gXqAvAogtCi8L0rpYuHBxQYDWk6oOup5YnaZyOtE3uQ+C0GXI
Tyr4ikNHwmLuiemu/KLrOjJBvDg+di7zWopX/+fCD6z+e2Wtf87D6LaFdg9Eb/3y5/J/f+7nS6Od
bD788lihjPKp7MNNLQIMvAtBJrVzi3ILt/X/tmlr0oX9dr38fO/ny59XqD9Bhc7T+ecrxQbw3x9T
P33eHqxWnEskUsnqzVkvNUYyv1wvP18WmLaJ9gNmVNqjA89tAjbW4W0q2wg/WAPda1hoWMzm+N8P
sdbt0Vt/kuGq8hD23m0MKyZdY5ubPnNr47+LE5ovMTzotU2x1gkbs7AhUxBfDr8Enz3mIwN60/xb
jO1XtojyELgcbpc5PswTZ3xJxlYDs3AJCZ4al9tiwmdi8EKPB7u7DdjcgjpDYCIQQxqfv6JJHYkF
QnO4i23Z+zU1k8miS/zY8rtKyif8y4aqD9HkOvtoyRk9fQOz5puR++YR1Bfazn3dxlfem1cj5Kjc
TPs4q++XlPghMfMXHJ1f4tRYDrb1z5rx2ulh+UpL092ZS3jN6IFavRcf+4mMSbeSx27MVjSd//N7
OF11HsruxNz6q6umqwqg9FlS+0kwH4TAXBnqv4niFldqIS0M5/VO4aan/zizeZvDtovepo4YB7oc
Hwge6eo5lFk1niHKJMa9GaIwR3Nrk/15qAhEeQpcnrf6wZuFB+6A7IVePSlQcOwOquvAHKTuR5O3
7EWAN8ayeZolfVKMCwt3b0MQRf1RNO0Tjfx2l/BhbqJlOEIV8IMGWb3pRm/qFbfjmebBmIJJNmKn
2YfOdw8K6AG4sLsXi5SbJdK3CY7rgdnyK/kpqS8anDWxl32xe6P7fgIV+eFOxu+6B8HYy+m9jHIX
e1j/0ExVi91bRk9Rnhzx73zB1gfg2tTY1hti8Fz1N7IhZBBR1B9r90ksb9JpoJEty7BVZXbX6Bsl
HZBpzYHXMnLnaLkOTd9UnQuDszjB0tEJKdohhyd2BC6T7Um82TKPINUktThALnFzqcJvDEQ705bc
GGp8L9Y4xrx5KT1cDZhvCcVM1Cl3lz9JI+66EF98UVJoji1Cp9juMQpQIP4MssMAcmPEWBPt5JrN
kpKWGa94ewtlmfTW8Xl3h9iEuO8lOnvzcmE63TOiBMrpJRJ7FInKHjLaFtcUjBvKJCseOCtVxF85
1KAZwv3BIwaCSTbRP9ZbF9Fv6iT6pMbBK2eKQB26+6pzcRlOECbm9nctBIe2HL9DRWtxJrMSVdRa
bcMVGrEibmAN0Og1kd+npZXvPKs8Fm3/V9XNfGZzZuIAzczTzHgVNLZpSFBZjV5xSOEHV+MBXxxj
Jy97thyPOkXIz47muFlFD7Y+LWsYexnmf6LBMI6ePf+aapERKkeIeZafBuKuj8DU1aYCj0JNNs97
j4ZdaNQHZvY8ZBDzdrlTAFctA3KxYcVj5MTdFFX1fgyB63XOifWYVkycxCc18DBj4K1OdeIy+y8I
27Jc2sRuyglFPwmLB1Ca9X0xJHo3RPgOXA5nGxSlMeASMiCs+CAnjdUl5AfZ7Yuin8HkgV6pSRl7
6FR8yBI7vFsS4lr7kk0QiBJemAzzaNb/q71Tlq4TPH5fDBCGb5RL+KjyFIKzc61qTm1TjCg77ORX
rJqvgQw+IAFMkeL0YEhCIqFLd9g4oT49GdbIHQsheYt0+eySMAGFK9ob1dmWC41EAuWIqK0zj1NP
R88hEhHZpWPQn4K4VGzB8blcQcFEi0i8O8wKiVRgRJQrE9WUXhdlW9Jje4Tvjh9Wf48cB/wlBGkC
Se0xsohwmt3p3nLxUk3u5O2HBzLy6MLodu+0/e/ENd9l1XJTzDQjGrq+xai/XZQ4sef9HhgIb8eU
PtToqWcn++tOhFJxIho4yOKym5onHXsIk2gOKQe8Tl+sXNGR80a0hE9Bdo8Go9nQsiKjL8B3Fd11
LSDnqUfdzSpMCFlrwIg2FFi+0YGX+btF/0Hij32gdn6ibXsYTXkrvAKftgpfSzNkoG3OKTO5bWSZ
GCdJ1dqYqmJFknreT8hqdfs7sf+HsfPajSRJs/SrFPJ6vcdcmIvFdF+EFgwGtcgbB5NkutbKzJ9+
P8/pmUHvYhcLdCcqQRaLDIab+M8536HCwzPeksDIt8akv2RO9beel1v33k10urOW40UJIMGES2tM
QUQKRL2beKJxNAA4s9eG592Fdf5hp2BbaYB+hDu6H8zq12h7r03rUhtUMe0ShCaHJ8fxsFR1zktQ
1L8nG46QCrqNcjqgckx5V9SJwrnJT9jwOWtZ7cMosiuwvweJ7wF7ZSAQegsPvar6KKk2cZRkOgvO
BoXCoNdmWsuCRhvAZ5gmOy/dpWOzKWT2O9by2RxLMi4j/hKjnunAMCVogmnf4qjFZeFTxjTc2MJ7
BMSZn53Uuh/7+up2jnuYzL7aelZ1VzbjGzYXeohQUMiDIwzX5gaBlA0c/M6eE/01KE1jV/qk89sJ
ZmhBi7aPiUFayPSEZrIdZ929h+Lo2/azHKg35XHTRoyGEnsnMcC96tKeu89PGhpOjM/DrTQRh/BK
4D6V1BrWM4tW3fPcKbVk32BIjiaNfdIw+03+c0q0wE8J5TKdpno1LFzG2QLQaZTTXawXjPAwngBz
UuMjUWYq5fEmOfGGq2Murl1gX3TEkj+7Jtpm1CDhF/iL0pOieThkKEx21htv8nz8Wdq7YlfUZb+t
JddnF0pi58zDsehNhs7lxgKSs3wd+ubrHsAVDMk1RtvMn+o9eNxkPU+wrwpkzX1SMV/hdiuYHYFe
jBzjk6fcOGTm7VCFL5Ywk41NPoOHGl+koAEqVyOOua3T0yJW5EG1bXABAVzbZy5oX138LDW7uuEn
j5NtHVraXtkmvMNUKJininhY5AFzdDy81pQ9wdqtxZ2RhAe/I1TQZ7naWsOguT2ihCEQvKUx5Ekn
SzHWYQI/V9RZYG1jWll3XyNH+XNLo5dIuK76OXiosBRPkTNxn0LjQG+o+s085ufeWnARXnqrki7a
FDVqlzSq54AGz2M5dRBcK/kyszUyVzcovYE/CHf7GnZQcJnr4yyZK5LITkFS2So3TiYegMWqRyeD
iBTP/UuJG2gnEbN7vmJocAxO62Zj43uHNEUpJ1G7fZg2X63d73xp6pXpw7OBc4sKqO6bimB8R7s1
s5rgZHfoGHaWpci+nIo9bdkoBwAWiAzQVwHMZQib73Yq30OZfepsjBjrVU9jGEQ3U/4ufLAfFc4r
BmZBvOZOMe6HcHEGQmUcqmwvEPt2DBTJfys/3/SCOluDgdbK0T7dSNI/1maxHgyEPWIxMRGJtrqT
MfOmJvhSQTtjAGCTpNZnQ8s2p3K4zzPiJGAsb6Or+GkWSXDOuv5mgue3A3NqHQp81vPk8EBFWOfC
3LvxmHoWk3xzMWXtsKCvub2ORwDjBQ45+F3EaBBpGnUavLi90lg+cUZotLJvYCQxFPQsNCwfjq3n
R1zIyB0RFvgivDpv26WbuwyZGJsM2HpTYhQXlOOl2ML96jdn7Wselff+xIZW4iMgDMurO/PcbFvb
AsUwsANbFlcj75fXVfXeG1qCPF34GPLnanjNCzZzvMIRLTqmOkG4iyicuVFB8Q5LI9rrTt0wQXj0
HX3tC2riwc8qHhf/VotaMlwWD33vBLuOc9GJqQ/rWA4woQW071dM7VOrPE+O+xA6kaSEgN7sStu8
0l501h3fdFBLEoTAMoDUQSKCTDvTpEUWw2DJc1xw98sCWqC3TALkZWBhfM8099eoopf+CW5GdLBp
MkfnKrFJ5DVLJ1igRpXElJOIl5QdGxSWPuSu/wUfIj0bNnNO18KrkeM+QTKSawvbIJYrsRwhOX13
Lmz6cYbKJjt7V3vOc83oy661sbY8NBFrkL8Cyg/pwm6PRifWpcpR3Bj8raY1zwWUmcC65HgYdhwA
2mpIL3VbJ+RxYGQ4iLc7VyrUb7LpKZXBT5SarUvnywrs4s2pKKxxM76NOvOPBrnMsXh3DQc4BG6w
QbQA3I27rvDf06IPHi3TIk6etnej146nwm+r6+Qj6zAwp4Ir/+VR3bmalxqoAn2AkRdkUyPIin2i
WSOqtGgOAwZEqrGN/NE11HrS4DWB5PBPJdhHL0/eJx0Nd+C06Qg4YBSBeBMTDosJyRSj5Z16tQwI
egFIw4CeLHQH2yVZYKMPPoGrBT2Y8wpnr7nBrhDQhb235NnD2AwDzhaH+mbKAmIN3YQCgDl1lTg0
Q1L5Wu706DpYu6Z7GJqCeoSYOKvn60MFx7DJLShHiuxbJBeVBkLAZokruXVGEN2pCkhTA/3QeAjp
sOa0b0AND1LkKYdgqedOmvsIR3TpB3iyaFdxjPGmG7hlig4eOi3V2aogxI3l9IHP4VTguK/07VDN
SNKvahVSUMjWuVywQzBUqzpfWAQOnGa4lOuKIOum67+5xtegrNN1MXeSXuuCYDXQeMnbZJ8XBBk9
UNd9HBjg1bEm9FO/q8KOtoRqWAe8sBCNqKUM40vtpifqcwk7Jw7dEBOZyjE7tU0A0BPGKd8eRosu
p3HAHceAVSUfD2jMeCGy/KBapEzJHbjUtJ6ZJABWcWYYBw9UZuAXt9FoHjhwib1RgBpqRHEaSYH5
Mz31TrLm9jEfpR2fDQOKGncAOMxheABBeEMr9j3c41+126T0I0G765v6jJKkLVceO6TJog7vcakn
O1PgNBkCfmthhzFa5e2hZDS8CxOD5TDIn7tODGszcRk8ZhNbZrWQc2wSTsQBSXoexOgzLZTw48yI
TgBQhJz/WlzAwb0iSLNJhvGXGZTQcV3HJqCTzdk+aOuXqumDXeuNcmUhTAU4KT3rWjgJ49KkDeDD
R59BO711yLgj3FlOL+HLoAkPRK54GgVoh0GpBYSp9N6E2WGkDPGsZemmm/NFpw+UQyGkMnxgIID3
LuivzPTJGfQmHrW5vFcMUc6D+RTNcUXjyMRA3nwGndJukoXmbZgmI0yK1OHA+S+RQ560n9WVg3u2
rkf4dRM04lLoY2c4h6RuXuJQfbkEFPLYAPhNuF07jDcnBbgoyz7GyaRTTtBdbIuGVrYQ2nJOrCLB
x0AhGWH2tPGOXiex5uaIKwbev8i5nwu07ApdKoA9gqDDMgCo46eyv0MfdEYSPaVJ/Rb0vBJlJq7W
vHR38lvkDFM/Sr9A2cTJv1JG9E3R13XamtrSRwqAgh1e5ee2NLMD4+EY6oa/qzA+bCF/bMMCV5wA
8rurYPYTJjjCdJh3RGN/NmZ2j4S88RJPrn3FE2YWkjBF5d+1I/VXVGzc1BpNVHkaRiYLAR9Wmzox
yAni1trS9IJzlfsQxECWBG9B8uApsmz09Py3bmlwtL3l3j5iaByjXVVg9p8CStCakpM3PwTbRbll
hmGvqRx7MSZmeEZagMRCQFKjO5wcpC16p6CEy2VnSoqEpFp6R2iV1kEVPhRNelRNwbkXG3HL85L1
Ewh/swgWVHKIIdXZc9atY2TdOdpAFmz32Hl/leAPt5Vx41UOcbJImxR6YKgsgls7pUvb0TLZtMgd
rAg2FanSWMVWEW1x+VPqFLFI6GzaaQZkkxQpSTE076Jtp8Mcc+bj/jEPPKguhHLsxWfce5dBxtkm
KNGgbYzSrUVjJ+WqF1VdmsQYNlHJvuG6oAC6bhH79e1g5F8w6gAFYFd3jPvaGn/ShG7sRvZT6pKa
P06cLqETYKQ6rYuKZhPXN4vJMGINnXwIbG7mvmZu9CvoMU6FjfeBLxFOuIMEl8VmsOq4v3JrR93j
PpZkM6XKLA4z52lj6m/wqi1ua6Lm6fJm9bg/1QEFByb68QgQpVp0VS27aFeOwYU22/5gqIzE7vyO
9w76D0g/5gIRAcgh2nWhKs5RnF2wRVJyZjfDdqyDNw4q7kGFCR2W1luI4pxyJNw1DmVMSrF3UvCk
cS4rAQV6kLwDdUmNm8FoLuGso0q2XIcbEOnvT2LcxFoNDGMBCxB31RB3OPufoz7nMo92hMtAH4Tw
A7mRQB4sYAst0/ystO6coMXrwjh9D0JmQ7wFIQrpZdVNfbRq8+hBFiq9ptwKY6nh8Kv5rVjmY85I
f0KJR32hu/Cc0wR/6Gv3ttHTBc6AuTYwMiS+h3ZuL/iCEJ85HDP0b2NLqJUroERksslZUnME3yuH
bCCoTW9Ju5Oxyog5FnofE1bVxXYeKI3pliKnytIxZeU1ZTGMNoEe+ZDaLgrH/aoYBihVAM43HZTZ
2l0YKs1TMQNbsfr8dyvbV5Ltx9RlWtKmsbGGLb3NlRIYIfXrZLN++Y59hBz0KwbaGSSY34i35nKC
9kkhY8pY7pZ33fMwuF8d0agNg8jtJAGk52bBWMe3zHU9sfNx0Y8E3uxUwg+0I8WNOvcTrA1wnrjv
PuP/g18pF4nHCzaOUeTHwv4JfPiu4rCzi+rw4y1wJTCZMm5uFIm0agGA12lyyrEg4aC4txr/OcnU
WzxidiR1J1dtPeFhkMwVUykfTHti9GQs0jmzgKbiWpsxEFkbhYfhaZLRfpJYHK20kXs6Yp548Dja
UrRQhxhM0qS42vbZXeoSpDFYexXNLKHZxs6pDVbIcLBwfZwOQ7ev5vyeoSnxH6wNfxzq+Pk4fEgQ
FblpcBq3rOistJLraKKKwOqmG1HI4chEKlTNuNMxB03PWo8QrreMFi9xxnVjQjD0EgZFLYPcQ1z0
WEUN+52T73zO659dvhw353LcOtl9VDGJStU9DW0+bzeJV0N8EET+IoT8WiRMW7iv41jSyesAXPAQ
eeOBuoVoHfqze2LguOrt9iCUmd/S67YzfcX1y6nvoohr+EQYdgMN1t0WVlFvklF7G1N6Z/7fHUJr
UIe5IWkZxHRkjeWDXoD5TmwYoDjxmGA42kcEXVaxzRLfReOvvOR82FPhVUTEHG3HlYtr4OQ7OPfg
tyIgi03SGvVulOrLgr7VxIzgaMXTwDw4288dbloq5NLjSC0QiYtN65AAz/0p4HllChjgmLaJL49o
Ruvpd2Fw6x7AC9s8H9y4gk03FbwtDaSz7tRBEeF9TCGAL+qXHNWSDWl0twsDgyVnMTbmCYzCXxLz
9ZOfgbCQznNXdsXBFvJ3JkjHSzL+yiSISA/ekTpyO4oY+cThC62jaEgkzvGYHdOhtdapAV7K9E19
ZP5Il5I6ug733BByydbTEN47wMuGH7iHXASI1QwqU4GfyO3wvhk5Hr0KnYjQUrgjFPAce+I9KLxP
JfxL29h35jx9uHkGUp9YHJdC89u0ONTBMEDhdYj8NLfKA1pa9xDUjJrER80TOqZgChtygUCQTx1b
1c4FM7ES7ARlljNfy5JwD6ToLRbOQ9TBhBMq2o1IQ3IAz2GGwI8YGPtbsyNiGV6pk0UCcTDEd6K9
RIn30wbRDYNFXumA+iLXdkOp9b1AC97VGnXPn6zzwLsEOWWuVjpnRqq5mzoNEX+nRbUiak2j8BEy
XLKqAk45mK08BxG4sjjBld3E/IjDZGC04YHeJWDG4Ufr00TkafWNjajZ4llbi7E7WlZW0UY21KtY
Sb5Bwrr7IarTaxSbv3TBQyqr+SM2USvDvD+aGnnXZJROvl2PBFz4pz9/FJxrTliBcNGXrGJ41EWu
IMJghPTU3hA5wWnEqM3oBTvNrOZSJFdmCv7erxmTmTXqOLVhep03jdqHhr6ONasmDSXeIWnFL5Nt
aS8qiBBd114xeae0alv2zptapMKIYaA7FP5SGOYcotrF8DuygsQVvH32AnJZOr7ijb6T1CnjfYCN
1/j+rpzJd0mlqj2u1I/MFfa+wuFqkZmMB15V3Xt7BO8PM8AmlPoTTQQuMCbZ6C9zKIDWlPZXqvIr
V9CzgT905bWpOlNj0Rwnu3g12tk8CYftBffRM+bJYM1MGHZn3Ca3GdGXpgcZIpXWD8Z75djRxhDa
OqiEV+/swH3c9AW1xUlfXxJ+X7ummYttExQQcwhbxUV5m+b72AZyGdRcDU3LMbYykEfRJw+BMVC7
sYSiQEBw25ir33HKd1tWal26Y7ZtyytZ8geV+uGmtl5lpSEERvVtFGCzkDYM07Gyvoq8NdexT2O5
zVNnDIHcND1rR2vl5ioz9Z5yQ98mnArghlwLE9umiX5anvOFgghbp+AoXRvpvol53YKFEGDaOO8s
y7yzJB2cheXSstF/Quudt5r81DRhIrBE80DHiOIKj2VTK+MXCI8EcSeFFdpY6U0tsQvBs9kidFKC
lgtjzevN4YMSPeQrEwnbTeIbcG3YugG9zylh7HEA+DG6zKHJSYIsENEh65PbdvAeuzpcsENgSXy0
n6StdmVvvvuqgZ4L0IrQir9CZCv2QRVTWBDxpht0w4iwSA9dE1tXEsDJKN3rUnQAmc492DYnoaw4
aj+8EWUpedfx+AmRgj/xnavEzsw5DzvFkfkT6EtvhlOPwXSNl+6hG9Dvll8ZLP6Zxm2uSlgFwD+m
6pYw5VwxnOYQ2TECcwKq4ZAV+3RDFAOZ+k9Xa/hatOYh081biugxY5rB5ZpvZQsXZHLQ97E/rJjs
M1Q2uG2o0j96sKPdCmOUnKbt2Iv5yrh+yVcM9TPG5J9tYh8T8PgPjmNfmrZ8wysVr0OGwZhnKeJs
uBNvJUY3S70Nc+8fyLoBHUwxKFeK42ZE2bNlPFBlJe40h5VAynpHgO6XbWWQAwFunCAsOmu8ReQc
YvMKO+X3eCvsLtmiXPLoEF8AQylwvAF4AXYER40XjagGZn4etEZSQN26e1lYWNlQ5tmyHn3bIfVu
btyAyGlo5hg25yzdy7b1dgACcTCVFbL91HgXa/H926MD9W0MS95DyfcEioALgENZXJloqp9oByWJ
jn/dNpjbIRj3bXCoKGbg5mYcezemo/PqLi50XharV3/s0mByAtAessxPXeSwgRXq3Fbm4trL1mYM
80F0/QHertrAoaNlIwWxa9lgUP3GfRgBqHXYkw8UveEtogKFED03MpoV6Hdjha2SlgXBHnbKtWMu
fPYab9SX7RJlQEZp965Nednk/rSSrtjNwEg2VmPeMrEKtslu6gk6UWAOzsutgSjjIIZcczP0SKkR
lX4bwgzvGNP5j+mBKt2Fncl67TcF9S1K2QyP9mDxwGWxvx2MMuRA3OtDxG933yIxVWre93EZ7ims
PcRDiBPJnZsN1ocDMY5H5qmaCxiIchIIJAEmbg+IG6upR57lmb2ndbOgYICBxeSm19bPrHVHFTJD
B+Zh9KDKXeTYJAYa9kGH4TxJpZ/EUGHSF9XPGIMmJ6fdhLrOPOK36yaQ/Cb3UYjhW0muyJXCbWU8
MOuE7VbHL3BYOLOW3puGV7iZF5nTyxqOypxFdnZNIn9GFt0Lmigomj5z+yqPweTeLBUEnGxc+Gj+
VujAOoWEtVd2Xd1yBqJQhQTYWgzFh9WQbW89qjgnazqZ5fRqXcBjjHvw0Yh8GdZtxwMeH6hLTjpt
C2TCIM1Ap2mdU2iHGccGBbyecWdy/Ie3NM/lg5BOuNdrUbjJZlAcnsGceKdpJq1Gs/QulV8K/AZw
DfIxIsTggs68Lrrp5HWMvaV0PeaTAmsxaQtSCYYdpU9lbj1p4vDUx2dHIwt5hCzxmWkbo/NB9fqS
UpWwLtPFXhgwqCoAlNkuM5KamMRQw0HLhfqmrYV2E6SDiKML44Z5ggUhpm0+8FhGprXKubEaJbf0
2cyNjWdMmAlYTMyMDKq9G530Muc87djP2Wjq+cWkJ7ScMuDd9nRqM5YKz3JeWN+iddyJrVeGwDLL
xwZtFZZ1iym6dYBhso7rIH+b4F9usugSmO5nIMADOpXeSDleufA3tOLw9pxHb1ME1Ysl6c/zDYEi
YDFsj3sYei21go7VbaIARx0L30PbBpjl4cJVDAqyhEop4hZcznx5HUZ+urpnaNX0LQpseTuF5G+4
0gDnARg1pLQsu9VWMNjBwScorNiC96CKFgpNj2ujjVIMwz4GyjZhcx8Xr63LSd82vmRjJCDShy8O
jBvdkw3XDOs38P4P1mn5OfPcgoSTv9gwQ1fBgn8vYvzKWfuKk5K7dZV8WjiWzK76JNewgy0Q0eYS
3wxdKDczaJbWnG+6sZVHBOd5os+MQmFLU/xOQuFYEZ61cYvs4oZXhJHnI/BKc5tM8Ef8qLsqw/60
QRLDdsk/zRzgQuKWb4tVNXAcnsZOMvbHVmk5E36BdqDoLCRNEYCb3EWSAUFC1zG8cxadOBPuph9x
/Rhm/qtMUV+m0DNYUJHlpoAbEvwp7lpeQE6/wv/2469/+8e//9un+p/RdwUmW0dV2f3j3/n7Z1Xr
Noni/n/76z8uySfWl+p3/+df+69P+9d/6R9PVcH//p+f8n/9Qsu3819fl//8P7+9zUf/8S9/2ZY9
K9r98N3qh29I8v2f74EfZPnM/98P/vX956s86fr77z8+q6Hsl68WJVX5458fOn79/Yfv/Xmh/uN1
Wr78Pz92+1Hwr+0/fv2fn/790fV//2E6f5MCPkDgSxsdHa/Kj7+m7+Uj/t/cwOUXIS3LE1J4vvnj
L+j5ffz3H9bfbMtyMYEL08EfzSf8+KurhuVDhv23IHBMDti+JX0bSdH68Z8/9r/8/v779/lXSd15
RY9Q9/cfgArEj7/q//hF//nBhOe4rudDAuDK4ErP5RusPz8ewMjw+eb/0HOa9gtpAdplea5ltUH0
X7eWPd6qY6/oSpz7J0sF002XYGFScX4lV0rku3IbfIY8Rly6YBIKT2KZW2eGFidrHqvHIfaO9bgg
+nv0MBlZPDDvjKnMc+fIeNdgOEK8qdkhQlkvhkzjILrPYoKxlnbUrAajB4CE6WY/QFjwbeaBUH96
bmW7wArVrilprSi9xjvTEDEfmOd8mYWdUBVPNMPryaXoVl3svMXF6BAJYMhNDdl0oYko2OYBFTF1
TW8vywpH6MlAdaquheeAMgbTeOXA99wk5EWqRJXUtgHAbFwYitPAecJuUGrapYU4R3OquU5EnkCV
9Y3bzI1bttTUPWbxeNWAw2BHWTegNIGAz/RRYlQl1lQ8ZE73mNpLNlBk5SELbbGZCEIbZqEPcgiy
1zqunyad3EHPAJoaOS+2fMUFB/RstNS2dzFPkU+g0ob7SuP2B7eHEzGkbDZ2bl/qporvnSULUrto
GXnnnIM6esjb0n7qcQRtCsGlULJ7uL01PWgHk1xdU4RR5BRW++JNBdQfFzhGfFzOz4yB+LopnG7f
qnZ9BLjNlPz8JfrXTW20zkNfPHURDQNCUIKw1DQ2aJFIX/lF6giwYvzpZRJUax3eBtHsUYZjtpDh
AQtPQ/4a+xXF6R5H/lGGe5EdLTZf3EVAzoIYb2eyzKjcMQ0YIcAN1CP985KtvPB7MF0BfViT2+rP
iq6IX313BBwriEjgMlHDkG610WQn6p747daMOKEB9gvzKDPFFoUGvyaMt8z5INa0npvOexl5Wnd2
xNFnGNMX3p40mRdJsWUEQTOhEdUHMLnB4jvD/jOWmG6pAHN8ug96UZg7oThC55MFPLjo17Th0Dsy
DN9OLcxTBj2AWeWp9OA9ktLQOAu6hirEKD1gTZgk6oek0mCnxja/YR/o1g1zGWlSz9PQQ81oMyFP
haaAXPqUZ3P0SMnvyrfIEAbShhdY7cinEZfN7WsrCqLJ8mdQb1lQEmJByqeCfoT24cXXMiU3l+PO
2qZOfW4XLEwL8fXRiImG9nLkMLLExOI2qp7IIwcHU91gJiZ60enuVmPQxloTPw0F+EkvWcYxc5E8
ZS10UCilZ2bs26JowWym4tNoTf+uLkNxNz+M0xCcZfWKpnEZukGzxxGqrFAKdlUJkqAiAVQYqFF5
IXfwhBJ6hGDXZRzUZ/1V1cmXq2G9TgAglpuF65o0XMztsx6ld8o6cdP6tThSvnnPUamgxHq60hVb
o2VKKk3lfRV0w9Fo5IE8DCfRhKB/k3rkRiJO81GEHt1a88ssejRQN6deRIy4ghm+KNzXJ59j5Lbu
+0tX0z1ATd5GxXNwaWJaKHssD7tuQRzqLBpPbQUV0o3mdmdkD9NgR8ib0SEZAIay74oVVb/ecTK5
TopxWCXQQtbcu78NUfyevKG8S3LvnWO9dUgzXDQ9h5FVydO4jf3ujRYR+8wsgrhZTSzF+PaykgQd
CgXa0rSvrSE+1Kj3OISKs6ZTrApiQjicgYK65cjSUbFIohCpsnrKJnQcw9pV9K++jAy8tnXMFFuP
WI6jgbqzQlbnfsZqZDJe2GhJBUbfXRxWwXtf4p0eJc1YkV3ycsB/G4O0u/QBIlNUnT1G+Tud4KSL
lEk3qGuCQBbHxg2/OWStfQ8DBHPPdq9V86ppI2EEWX2VFWR/bbBVdL1z0nFT0W49JQeP83TlJPJe
e+wm1GgUNYcjIDkyA4PZuIBdkuJV+DL9mS/uYy9sN6aZ8Q63e4h3gCMS8ya0uNipPjK4Y+UZobEg
xHCUjHz3N3NfHq2RoMcMtQnk5o1ftpSgF/54gq5OdL6Nr0Xf3TrCr/dU2nB6hXNVnP78EQ9EeLwk
QO/kxN3gd+VeSPW0Hc2EUMLlH//8PRkY/yu62ehScc19EvfvutinNDa17Xhv6jo+tlEfr6co+Iys
ZDeY5s9etF8DfNc7WiYYr7aCGFuDPYGb0Ml1GAr1ffI0qNCCoV2CX6UY/DifU6OjxEmPIRsAY172
TfyGkf/BbssPxIp5djsIFXh/TllAXZ8RutXB7+lKHH3jS0y8I1k/vJ2/0CZkbn3apravjDyrQ2x3
37HV9FtqzyBG9EDXC/k+RMmj6phKhtKVNz2eYHzH2e8xo7oZK8jBMEb/NGYtiqaFKayX8XfNEHM3
ZFw8fMAYG7Bn4XHsal7YSA33DCaI+1b2S+QO1WYArud2FHiMSgx7O4OL4Pfz2eXif2gz7dyUgcdd
MWzWcaYguIeUabhsXdhP41Vuh+5pQrDICOsRiTJ/+wPGvZ5AG56xUMxIknYrjpEBfRrvDv4Bb6GY
ugYE4/K3HtruUnfjOyf98wy5ZM8sGrxz3ozb4mwSGedFZrRalc4Nba2k10f9yOTh1rESg56cyITM
ZbmbjKvhYxbW9+OYm49YLjkUhdhsVabWOJ/Sw2g2+1rykMWjeaZnl5Y2z6lOpY9jl8v9Hnors82C
PoCiUsAQJ0TQMH33QF4yKKRpRk8whTpduhsenGTvGaD2+K/itUJ73PoGxh7pk/s1KqYhlt8feliq
h9Idwjs4JdNK+OI20bV5nZfZsyHkJaDIaq0DbtcMsfkYGpDlACebMTlM6dJ9DMPA6CiKSDPwVJFH
zn6azHU4RA2uAWAdpZVdwn4ZpmC6WXR/QPFufxOI6cUj/XRETcLV5+ttrDES+ZF2zzg1H7POe/Al
1fENSBX2AT2drIIaeOmpVdrYX5iE3FVRA8bXjt6rAbh0jGd27HzzLlKEDieP2B+o3LxDAI1qmigL
Jy42oqWQlFMImKFiN83kE4VFeDt98qyx3LeLGVHrHk/o8ge5gUzFlNiWFr3lw1EyuCzDVN3RYf3k
aW5p1QxQok0QBplc3RbwoJYdjEKjIr9VjQzu/fRgzPbPAGAV66d5Xxr2t5Hh2B+IUW5Sxh+xP0fn
JGRbsJmlVBzfNnHlX0w/SiHYMBCc3f5nOtFBq5JpE/YZGX0Um0uRZmAxxirdgV9xGW5pZHYc3jIZ
cIPWOSYfrz65bTm9E+jAse0vHdh9WW5ZbU+haORu2pYMqnYT0b/7xrCwsuQCS7VZPlO7u3YAw9v5
5JA1+s0tJ7kVS9WZS1uBaPQz1ReElsKGTGsKv6mDB2a10RFzf7CjNi1czcx0jpLVNOxSdwumtbmD
KJH6+XwYLBZdAYHw2bTOVpbMKL3sNDRkNo86GF7quWqeO78EIdsnFxPm1on8tg7OhJJBVGdVe++3
4tPEh+sXS5ug4pUbu7zDkAAHhNBdh18VHn3Gg4h8/UrzyFcCWwhpxgEYXS7B/fa5zCfaS+kYS00O
4JVBpUJYVKck1vAWSe3IYGKyFXv7sMdvvPTY4D7MP5kGzBtaaILlNg4ybrjzDf2rJe7vuVhbgsZM
qZhJ1k0o/Wvrkm33IGNzfFJ1dYX34RxEY+5bhdetSbLnssFEj4i9sST+ZssvPQbPPr3gwLBKI+gv
WQr6fyYnvOmdXh5wO9XbXqM/h2Wdn93YaV4sg/XOrEznIuwRbD89SejF67GXPKr2yP7rERfqu+HF
NYJPK7Uv42g9IgjVnEJ7e5sCEEHXMztDv4kWox/pJHxXvjLfchjJYU9yh6kSZg83uZ2hza+ABbY4
6+SVxZ2ETU4fsR3oC4IZNY6ud6yi8Felq/cS+6HrLspk03Gz4UweVNyhwpKuvY5HHr87KzTHMH0Y
7J1i01Urkdr8BpKKYHiY7mBn5ou4z4l+pD0Dp3Xj1g+pr+zPZIxh5w4+NNCm2riZuPXLvW+SPuzd
5r03guqIsbW5h4Dz3rZ1/m6XNR0fEhJI4CPbBP5MQkElz1Eb37vayrkzjfZGDi6g24L6mrl9saBq
3bYTrbOcdcZuIMfGiOzctCmpgRCfCs3e7PaUvBVxQN/jABgb/N26ZOS1zWULn6a5scEU4eAk6GWU
4oKO+tqaSb73Wp8JLzHh5QisfBYjN8eWXe0YIGSXuIhfsFQyJuMXvZkj4Bu47kk0C4uHQTKUk+V8
m0/etcbTY7n+fDvaQh2LMgpQDyHmjij6TQDWMnnIYbMjsjcf3QAfMnGzJ1odCjzeFZNE7OOJX/sA
be1XJ4cGlpaowg2PCfQQAkj5cDXboj8ZAxG92lEf4yzIg6fD2iVBsZFsHf+LuvParR7JrvCrzAuw
wWLmjS9OjtKRjvINIemXmGORxfD0/qiecfc0bAPjG9tAQ1Bo/TqBrNq191rf0pyBtEPi4fZyHM+R
QQzzNAe9aiDG09TDvQKBT1mnKGFuMcj4icK9Wwj0XCdv9u0j1E+WY5qzBQQOky45uTC2aVtOSdht
O6SMdlC9anN+nDSPKBOHG53bpW/H8AyVUK5AA9IzbD0QmYMU3o0/yPYoxmg/qNq/+fnWDJtfulUW
AjpOm6OYP9DTWxqTL8/FZsrpE7cin+XCUASqn5AbjKHb3psoGxoFbYzERdaY/MMzWwPMoWbcNWHe
rchYXxFZqDOc0qpzFrJJxa5QW+jH3HdBoB/HEfF4lxO5l7cU1t0g7iq8lQUJdBaU9Zasx0OitxjQ
sY7n0TU3c+Nk1ePzYKsH3aWrDwSBUUFW+3e6r05YCFn3yKeyRDE+Emr+FqJ1WaaT3uwbO0DOGNU3
ukYZDAuYQ3LmocUZRkaVaZIcxtS7K4MUHk5AU6IsHlCpwOq58V0uDiYNNi9nruZ2uiQMraKC8r4t
KMbLoZbpOmNdWDSSc67dzFq6EucdfeoNbiqUw7aLi+2LUROcxMR98H3RHn4+CBVcqj6/M+M7G0LC
ih4JljxF4dkbzFvqCD3b2reQr4atF9/qJN6sZUm9IBry0tPBImcjiYZTGtH0EKWWgzWWs2O+YdGN
p0eDC3kTRaQapJ2B9/diA9+81xKY1l3uDEtG64e8RtfolHO3SJG3OU4kDDTwIyv8boveCIAhWtk7
UQ+MhnFzqlB+iwqRSRBRoWYDjzXCy7HSOTpWOtlqHmwAAVQF4IX+5fjpu9dAI5DJlGHd1KGR+I+8
CNNGwE+HcKk5d+S1PclqEnuLy4B3LhwBOho1WhX0B0t9jLN9gAg3QAu7GxH4bVwxnnTzbpxqtYqy
gsALq7y3ezwvqLAQIDor3AH4nSv9Uah4UyJ0ZN9IyRoJMAoF/RePHZWkdPZNSvctyDHkmjXQ+dEZ
kEjSxxvCk2+I7NqIe00lhMEr77NV/itDWBzsFucny8mPdj3N/GqM1H6EZcKOIaailL01CM/0TALk
dPramG/PID+YvvnRu2b5T9UwHwNVHK4H7dYbyxsKs62Bh245GAV4qiy/HRlxklisgUUt64lX3qXO
nxiIHeLphcdssHPhlcmVtZ767JPY9I+Jrn5NOZiM6Yvr5e12ah5cD1FtZ/E+Gg2JTlPjqNXo9CQX
gqoPq8bbqx4/ztTMVHu2CPqV6Y53eyNNjRFb6sLq6hwk7qhpiuciVOivYtogYuCtc0xQTvb4jLIv
iwl4TZU8zo+qceboiIiBValuyl7u+gZbbRvlj97s33Yb0z80w3AgB+obqUv6HRrbAjq+6p29CrJp
0ajZsDVHCdU6st4YIWFkzjnkDfs+0QVx7pyrqq83KdJGYdQ3GoXbElmGb6cQY7WvuGmhf0vNW9pO
cJGabd/Vrrn2Y5Sshf7ttuM3uyrKlozDQyHn9TalTnamx7acLp1PCopm4UdXHO7Y49Z2GnHzus5Z
7z2APGDXkObT3nVKQouHeBfkzpvlc3FSF5ehEM9u6W4T/T723WnfxXgAO8DexylWGzUn9ZpuL25V
M7zL7KqTveXV60pkjNvNHO0bnk9T1YR+aI+F25Ja0ULdJIAQZyX6kQT6zymO7cNgtKAJcIlUhnbH
ILtvUXEZE4lGpU+qn6tznOf4DT4INhUYJDLoN2ECRYKBGrqWXKOZFqtj43bBOnYYbpUF0ThDtOos
3aFjCXYl64xNE1u3hYfIHxM6rQS8KBEgfSZ7uO9Y1aYBQJSlBUdXI3DSqbwMbSyDqCGCCkmO84ws
rGkcL5kHXKcyZDQG92kthz1cb39nRSHp7kn67Qbod/XhTiGEXdhKbsbR0e+9RhynbrzQBchWhak/
oxFBd0mXSPTyJZnqr8CFjlXSo3cMSbbHahit7WCa4XeQFIgMCPRu8akVg0M7qQiw1tdYr+3E2hit
3x4y0b3SMEAsAvnOVDOsHgeDJ8RrEIpjnWrbLDZe4D8QNzARqFE1DYVtna0SNsMEad7C0/NrMox3
WuTe6gV/LpkdnxJ+RwvjDOFzKVaeRycqitppO+gsEIR9g+JJSUnLaOyUBVuUP1rmmpyWJch6rE2+
954bnYU78w3Ocku3BmjOi8eGzZDg3BoD4YzgaBG6ZptJJ5YWZSSHYPni4IJFSYXG0TZ2hUC0C+1Q
R2bqfaOVq9cODjgr829U3X1NI3E4WNKYxFnmrT8Zjxoy1H07ftg6sBfOgi7mQ/+FRs4hR2ve6ArC
1sgTtyPnAEx9oGFGugeOCQg/BfNMzlVAND+i3nrtclgyrfdqjGixPB/5fm59BmnEkoU2mF3iFGkX
NILx2tYoH9qguw+7hvuLELOmwQ5MW8nRtXHbqOgcEjcJfCd44uIwWJmDu6AhOoi81BVd0aPhYN1u
AGilZba1S/+QZlwkyh+fYp1aNkiDo8MUFAY8aNZh6dY+mQ1Tdd/GRL720yLCY9RhniodemJF556h
dl7smICWMe9XpVG8Q9zcFyRaLlizvwuizxfSB2StQSOeWaqMRd7jbto3WvIorfKFwde58vhZwE20
yAWtSm7sNysDzhUy7F+MJd3tWXvfEhVV5lTdrhvfBh07aBQkeNmxwffVO0Hnd7TPe+RmRLxvXZdT
uwICB7F9riKDNxudM124q1aiyorUiR5MS6VDM7UKH61s+AqZnSwgTfHIZUX0aHsZI+/ObPhGbjJt
CHpnqVm8OALlI/WmcWASz8HKst5lXx7a+h5OabrS0uKltJr3mktgTbFcrjRfHLqwePYH+2vEt71o
c4QqVNnYmBBSWwCzh+zbSoB9GWlzM4VnZDkXMf9h3eLRI8xT2HsQLadhC08ozA7dp9Hnuz5NdrBd
zwhJyYHEzDpkO6ewkk1DyIFrtJeYeiJN3wrfO+TC2IwFJ0Wu24uJ4XamKnVTQN8C7k9uz60Pmg/K
DeOtwKMTTuqEUucJ2QlJqyku//YpckdEcBgg9GKfO+NV15Bv29ESHTi8nWH8FtmXmDG3psgP5JnC
laPMNtL2Wa/qTVnNYFwt7pcxhLsoGZHvu+OiEugeOq5xi/SKHrw8txgduHiwzrmXM78q76qpvaHB
Ma7QPjK08eBWATFdaHV/jbp8n0UuHbTspQKXQKBd8ejNssPayA4+Num1C8ZpUZtLj/JqIXocZ7Wd
7xJjTiEAvZe+pBUQJnque2amn+NIFlXUwV6KAsbtSqDpiix0TTRS6RiNxEpvOvwTqzHWebN1JP61
0NaxgTCeuORi2TT2RyHpTCTpvRaS8t4yPiUFqTykJr0epcHPN6ETIyeOupRohV6/Oj6p0qocSVQW
OBGIBXSIhrWenArRkZ+SNEWfCsHy1dPlS2t219Dt6Ux1c0OSnDfJqljxdJ2w+zCr9NgG6gNn02nU
1BUFBZ4M5U5rlMUpIBBroyO6Oflee8P6OhkTlp7u5IzISKoS9ax7N4LJRSP+y32OW+0paMRlNCDe
TSm7KjpQxPYesm7tyCV3jIhcoPDQQbnk7topu180k04i00lI2qlhvOTt51SRYakYwRZx9lFylzuu
exeU2VvdWl+KzMW4o05EIuFWaGJkwq5i5nLv+ADzCmpGm2GFRZh4HpKN1XscW+z0ceyKlacHD4Ux
nCyMgTAO5okoIRfzkmM1IPkz4z0r4aDjuLPLOaMzqq8Z6i6g6cTyYWoqCHVrZYVAjdCGQRPcqmP7
onfeJ0LKjZddlNODgVGcD/rqlFcGSFtuPmm3145QXiJSwTvMmQejfzJkejG7DMlYw6gPXgmRbam3
kko9mZ37lRfqirf4cXR21EXgKCDTtIiV4Ra2gLeY/cK0qgjgicNDYbIJ2+Ot9MVTmfVXgu0eDCGJ
XUhXgG4e29lW51cvA34lTsyE/owe4mrxVMU+vi8Mtu4cH0fQUh5kJ4TLd6KqEN/Et1EVftBhuQZe
GC/tPvuqoAQjy9NiLmwNEeREVC5pKwuTxO3YP3ky37oWTkcDR8taj6hQNK5AhskcDWN/4WrEOQ92
gz7YdT47le9Nn3Lb7LAS+nSMBuFuBWAxnmuAIrpXFWXkdEmnh9hMLxUIxEXR8Menim6vniW3o8Mm
GVMb1xYzTn0rLO9TEz6aNY1kp9Qen8CvJeBK6c+DbzEfoR89q8ral3MPO0sfSaRslpYo97lJtPc4
VMtJH5jXFW95QO0SlZybWhTUnHwvST1ep1Zgpy+XUkcrZSmfEZm1Y//FoE+W6aKt2yPjuotJqhwN
vhuw4UvdlZe4tz8bTRbroRBnAW8ilSTEEYsZeOjuhp68jVdnDsBzB/LI6sB4SvyRssM/d44PS4/i
pK/iFeqPehMP1R7lACHslQbHxoCpPXK2nHscjlcwYgxZqZKBbaNNHqYgPRWwZTSvPcKhWziZ88JM
8aVQ8oXiuQWpEOzxhy2moNpGE8okIKcsuLzyNSRwuqcQ1g13lcYsBkzGXsI3KMzgddtqx5GJfGru
r8CZxQfZtx51HyXhtO3knb3+tS+cU2uOECCdvOBF9g7I6Bc+DTXOZftoTvjjXHuqkuaG5sE5LO1z
IT4TAYrN7mDwd8cC58uYFBtOoPuUxVB39NsxlpeM7F/WPUicbXKoivEKYbqmof/lTvdpVR5NCXde
4T1wgdfRYi7CDHtWr4hJakt4K1O4NET0SxuaA4aD24oFW5fNG+01FosofJQ0LStVoaYT1oqMX8JG
6PXSGTEW4WOQ9xePcSxZzRS+XdtdIewR0RKMAJUonsNiH2SvfaI/AXb4IJnrexrltURhB4OJN0sy
HnUrA/iyDqjBBvifzUl0ZOtaUnz6PdNC7vQwwPcrqcO7/iRcYlys+tL3MXEdXyogDMK+DAnFSR4+
ghkBnx7ee8wBaWzSmVeEFOaz9tqj0dPAxpDxR5Lbn2PovfRRd66KQp0GYKQgjuTFotG6tQMDaM1k
nYXTfhmxeWx056xcQawvy7MLTpX2B3MmtJrdNcvThBZs/2Zk5Ymp3Yo+xSIdnGdmcQ9hdhwm7Z3W
LjII8gSKqL10dLlLVb0U8yKDVnGL7/oNQMd9E9H3CqcnDG+3jHGedNa7aUSP6tQkk7oJSWNMdNqe
iM+U6SFMS9c3OB0HRLbArfJHMtwG+7PtoTLF/TGOU3NbN7XL9vJKlYivdOZCVxXliuaRfyOKDjN4
s5E0aCFwrsYxpr824X00USiY6oVSvd57PCUV2O9WbQKP7HcIzt3FZLIeEsihbWOn+VWN4q6z01tC
ut9FFrx7ExzcIp7FP7T3sZ55fiwXQUiRS8MZHyaiSNCZeo1atek0wvsQNEMnPlex89WFwXdmk1Jl
U67XmdewQsePSvfPEGEnSA36bKorpeBkpVz6QmY17BzLfg7tD1pjTwzVsoUOJmVVdL8AWWwKrmGA
FbdZYqmtOzIVjOFKT7hhl7T1d1E8XCxMmCqvFL2WYac59BP9TpFw5c5HI4BFDGkoZbw7oyEUXrFp
jQVOObu6SgzaC93sbxA/rKOuS1dA5DrE84w/bCMqCal2NnkOLoPW/42ySVQcNYgTSaZxZi0IZrJ0
Tmczspf0PTphDacFrTfA3bAuljbdBtes6puJRWnAAQtrgr6hhOGKqEltyyD66EmDvDV+DYaUHIgb
azlF3iEYoYdkgiZoRdRcRfIuVlqa0hYDrGUgDVID+4QmWg7pkru7y4t10rjEiNnmblTJ41ChXan9
bzpn6aLPEdYIDTKOrjtza/ZHNuEhiM5ITCbJzyeGqu7QatEJ6NDzJ8fc0Wj/YPj3g+rDDmjk2LV6
6J3ukiMVgIgxb2sVlhnaADM4ACMwCHJmxmu8XbfUhaQZM1hkFSnc7MUR9jZWiK/AdjqolLCZr4um
vUQkB5bJgMQEd7/UEe6YGkAC6uwhmS/yjC33ZPTFsRg5IxkazQ1Q5GGcXAiN3eC2BraFA7wHAqAx
oLZLwrmR/W9VRaFoEHP/Ku6bkB4TaL98OlnSOvd2/5yhdKffwNkM3Umihxtu9AC9z0TYF8BS9053
knuf4b6Vt83i2Z/ogjiC3HuzuwxesoeKihyAEkrozJ28uFwl0ucsrwencHbMYsFmTDsXNUFdvdSe
ui/S9nUqqeaGjoW/l+Na4lFqnkyIKoWYrjpt98FjDEpTC8n+yoso46gL9zgZPjWVH2z4MihT66vj
qouuCWdldPqr0Y9vRUv46QAizM6m29hsv4Icvl+JwoVna/jkKUjjWcQTuKnW3qgBHunIldOh3Mfc
aJS5tXW43XUXCEoitm7rEj8xkjoPPg4jyVvswfrP7VmWwkEDqA+al2dNGU/mfMDHo3xP53gpoI6g
I/GJCmb909DnZbgUFVjuNsydFQXKyHnLRPcMhLoJAIBirOis4Wzb9bdFGUp5LPE+gdrVp/aKnsWd
FBpk7z1U+awmIAcQnF6pYheOYPBeafOZwZZ3KMnfVJyJvUyY+WBiQJgyQ+vmesekEpo8+6upg/vU
JAaC7qxHqbjI/GLXBTi0cuPbnGODGgX6gtkim7NiHzMRHdC8eqozhfzQKMkkSKuDbvTbuJpeoaey
wUHN1lAc6E3ULjWtu3oR6rt80Zr1tsvKYIOTv1ggk54TMNauhKqk6PtD3iPjjt8rGHwsiKI8NgGo
9TBFo+zFFBscb3oqW9qJePBABrRV8Bk19Vs5W0jouUL8nDqckGJbs6hvm8w7+gWRcQBjWLtmYOtS
L3J5aCMJJtH3Onn4+Zrgh5NN92wsOFNj0HyhIrYw5VYRXUAj6vc9Zzk7hopLDpW+ohInKtmAHtlA
v6599oIflF2WEmImEEkjhjyQH4GlugqQyczfLkLd2qv4pYmpLHKHGQW4IgFRiYKETT9CwgGUV9M9
lqTYImxtQkUNdwZzIxmD69Yl/xFpLIF/vk3kXe6YL5DRRzARhI4IACxForItvq67n2f08yFRKS6j
NPkSVa7vpDDW7vyU//gAu+fvXyIRpDNcOt4iKnqdtpStHxTH2300P7kxYK2fP/x8ZuK/w6ArrZ3W
3NgzPDWY4amGC2D8jy8zdsZIJtWO+peAy957qKIEgbszUCdgNLctYM5uxC5R6d0TZIatbRI9mMo5
8amdYaAcmQ9RntM8nEYTXdXwGUT0lwXtbxDpd8FEsc40sne9bUckodFAIE5MBvo/H/740tJ1WERu
zLGto+NGigd95w68FTM1bsRD3c6VQ9hWbz0Hi/XP9xI7pY75+cHPp9PNMBEe9PMzFLJAa+cPf3wJ
04Lbp2+vYzm++zI/Agzr4b8BZM6hZx1+/8xzONANTYOZIfPpYIpfHIOQcQ1ziBco3OZgzU8CKBt9
/HbA70WtjUkZMCYqOjO3gvWYe0urKgmaI4XazukSlSK9hXpE7WMMBJvOH5wZmmtEN4WUaztj3kXk
TwRZTfTeoXZj+sEWGEobSVNsl7thij+CTP+cHAYc5TC8tISUc9+AMxvQ087Oq8jFVAKllmsT8dgi
FLh4VHOfYlics9k+gqk5NSFOwbo9wPo4uan7JVTXHETrrbM+7W+C3t2EX35J8dUakrxakpXZrHj3
bbgHeeUwvij4dg1oKNHzbc4Z6wJIFJ11g3zOagEqWIT20iBZ+o3drmp4/1HmpOgm0YB4yVH5uvnA
yFQt94PmahstpLnuSbpGOM/WnRHIE1KJCYADKAqyK0i2psHoVf3eUyCqmL/LWwaXi9C1J4Zba5QZ
2q3hWdVr6WubhnMePi2aP6XX1zOfOL0YfXcYbFi3jfT2HkO5BTAFGtBRuA58P0LaqxhZkNy1Fxo7
SV5VhBZNTOHJuaOd4vEWIBh0/BIKRjk+dyYGKUlc4dqNoZ9aoHLKyNJpVL8EWWzdsLV3CIw7QJau
VtyE2kcSDMmw6TlNro3WAPZb6Q+Iaqlczbu+ATOHmCybD8jj3vvkvhjN5qSsTC7zUSvWDUs1h/Hi
g+Ygo7GJCW5UNtUxRutHQBRQhiIUJ82w9u4w5JyD234DxOoUpi4yJRwsv3KTiimSOKoFCLl1KElv
MEfmAVX3KvTM4Nw43LplSzuT8oI9xL2TBCIBPZn7CpbbPzgaddLQ2IeqEjotEYvva9L+pZqBBnLF
/LsOkYu4Sf3GDbGth/aJsE+CPrrM2hPNuLPNLroixASTbC8tjFlHBELECdp7zUi8qzlwCAywXCFD
rXbuBNNnZGy4h6CCB8th4JJi2gpzGd+ZJu1OWqOIqZokvGnghYU+5Y/SrROW832PBvKCYNVY9krr
9i54bw5CW5x4Dt2QkNBlEo9PBco0BuH0pIQTwbHTjM9M6u4l7WlNTlpyLCfmOCFKKhrmoXFHDsFK
s9x024RjuGkk/4fD4BUU0djc6Y21l9ItbgdDr+mTUwNFXXroGMU9FD5oW2VmNC41VpVojOBkxF07
Q0GiTSCC+EjsIqN9Xu8iSS5dGr38XBOwEryV4DC7y6PprsiQOycDzhuRp08ku9sI3TO5oi8EJlWL
P4mTrl/JVSBXJa9vwzwzCZ+FVsSThMGZGBZWLYQNGydXzgaOC++kEb/h5/xgYJfAQQOlKOEK8X5k
OxYOxMo9md0/F5gq/WM1P9EIdwAD1gYFNMJNNgTzyAHMAWYPL7rGxEbegkbPR0dmVzGsL5sGiKlb
FmcyfUpKDHND8AjyhaR80to5r8HK16UkasSIEUl1jFJPRR7MCsbwPs0IovLZiHeGHXjgYv0AdFyS
bwtNWYh9E/OxlRkYiaEbd3hmxMPPgwV5x6XUrXtPYauY767AYDupOaqVcOT3LZKfvV968pfnJFTV
LlANVdoWDRTdwZias7OU/REltXbuC+vRyx0HowRfJXlq781Y3pQSD2ILYndtxzTiq8D3Tq4kvssx
svQkB3Uh7/wIQAkBLqFrsKJIHf35k73ZoReqDTkXPMPGjTm2Ey5irLuUIJYJUrewG/+2aQeJqILz
At3J8vjzAd8v6fXz457ox6+zbAqw7AC6MEAFi7zJKbxFfRIkpjTK6x4wmYQED7RrMu2oOxlxP/Vl
Um487awmC/JIPnA19NgJUhBVq4ScsMNYZ+ma+d/SLPzq3lDx+8jiNpgAZbqhvEnmQM/ORNPQe/K+
ggpexfEJObtcptbSsHxzH8ITQgKD+w0+9snsR/2EA2cTua15Km0q47E2/fMU0DEpepLVzPlmlBP9
QbaUwxB5HKpklm0a8hFXY6FfSowZRuuwkrFSh6lm3cBSXTey9VaxJNrLseU9Q/onWQf4U3sHKI4K
Pxk3TifeIbWkjIfERBd4b7qkJMRN0q762Sf3+yIG3/gcIRl4Tu9cwxg3DDY6qC6wBKwCBR7u930+
jF9R2Y5rJx858cY72UEjQy7ySVSKzxGxZbifNdWKVqc4Wq2oVrAcWRHEMPACKw4dQ7T5+VaUSv/i
TcWTGeXnIPajHXBrAnDN0tzbWPi2UmbJykhrrLJsBl3GI+aJfbUNmWiJKe/CkC7jz5MvbLUXBluq
qqZ7xHfxjamDkS0RmiR6/dj11XeHrt9oRkz2Q2jtzSLEPiCIqoF5vBl8Fwq4aiOUGByHrBEPswsH
HMIPVg+CL8HKAelVxF+86jZxAtiVbwQCM9IJiB5WvfnpC0sRUJ37t4ZS9HhttJ6zjAqf1yrObsPS
az9hriuY3ll9jWSeE7nWfkUICBHgAUGu6rrbGlVHHRLRhqzmO7rDfODM/O+oLaNLnUm0TEHobC0C
vs4ktl0HXBJhlo4vpgTYb8IY3aK7pfKxwieNfKI6TPtLNjkPblwaG7Ih2pNXl2Cv57fEGXxwwxan
myF2jv7IDf+z9XpJnmGwHdyd1aJWhOxw1dt6uiXi1jsZIb/kt3M8QGo7u9icCyHEy3d4yZNDYEpc
N+a0hkbmXRF93nhZ6n5KV/tVbXHGpS+h8qJl1ebug2qwsQ6Tl94q5EwiMIZdrzn1hmwBzsBohmGB
0hETwtlz3dCHHRD39zZHVpzH5p7lUR1HNJyLzh73jtMDajMKhDJZ761aBNS0fKODNXHntJkbAZH0
YQZQrp1YwFMitrz3n68aDcN/DPT03LvtoSN3Yl2LyQW/ariXRJK9pJHMtumd8L2wdON95BMo+79/
EgJJWliZplO5QI8wnPaFxkGLkxUhOztksQZXwwmJzK3DH59pVnbislZkmoXEOUDTPgf6WGxI5SZg
rTfAqMqggfCvUaq57nAmsZERVk1GUumCkXBMwOcpsrvdMDwYKBAOQc0AJjYjcxvmzfNMlXY5pjat
LR4cVeNBmw+UPYwZVMG4GKbRyLl+qu9krddZcN/MSSOWsNUB1h2MPjd/sj0mABODrk434pdpiNCb
M8vTEGY25WjtgyLUNjJlsjrWpKrT0ulupoB7WLQYEmC4Ec6LhJ7shjL76lOmYWTd6gjt+CzU1TM4
PnszDVW7tVnQQLK126LuYUMa4wwNZQ9JuNu4fcEAIG2iNe616Va6DqpiGByoim4CD78L3Ir4QwPq
No1F8SSszl3XjHhifXA3TabGN9M96VXbv4KFDgjlIR9w8ol344D/xGziXusH5w0GBLBp9xnbeP1E
T8tbW2QuuCmeJ9gd3u2QQWzCb5l/avEMUXIptRPtsZmxNKie1Y2BP8Jx0u6Q2zVheS3/Zt/TXw/z
pzJvz6WOBdBKqurkGV54gRSEVj/wxH04wtghbGPdda34HDUQcmKghEPV+NLNdRwihjumA284ZSLw
oqO4IlkCtwK2kI6nHx7D+Qfx4KNm0wEZuQHIjMnWOdmi/lgoTy92PMBr5NEVoMdgYQ4Lbi1JK4zY
qnY9xpXLsUaYR4r/YkUXn3SHUrw7Yp3phnhQyG39zobZM985tFjJ6+D842gdPXczHnC+UWEozXsG
MSbvQNW+IjCM3oqlVibqpY0xH4VjtwnB/72AKyVivbDcHdEF1W1gxGdExm+ONJxfkD13osn81ygc
XidDfkxN2d8yn9J3xTQUe1PXIUJ3TA3oZlRrW++LK8HX5MMlucYuGYRbrWf30JIak0KtnaaCBMIp
LfoHuHcGPWlIJlmmv3kcJbY1Jv7jUHbQUQP85uBgTdowYb1pCFWFv988o0syV1oeoMNjDyPgHj8C
u+s19OJzbMlp+/sWxu5xdOxzB3D2uwLoTkvQWNH8HHedLXxaiY1zdmj0bGvkxFxixVoM0n1lhHCX
uv3Am9YDEA9TZy963jk767XDv+5Ux4DOf/8zD/qfLej/tv0qZ6O3/Os/9X/QqG7qvvPfetWvGMH/
dn5/b9qvf3K4//0Xf3etc879TRe6rvvUTn/yrM/fF5bt+q5r+BZqUM/7D9O68H7TXV04MAs8LDno
/P/DtD7/SOeN9y0TwKuJ3OVf8azzK/9kWbdtz7E9w4LDoXs+whr9L5b1gAm2Z41I9E33I7ZYDcmk
HWgHvNg4lUmGMMQrhy+2N9rTSE0sF5tu4ix8QH+dEywlacCVuhjBNYf+H2RfgOZ+pnLQ2XMKnjr+
LumlRsjs6PDpTHuYiy9Ub60bEHWcH9chSVeNHLYif0RMuEjmrMCROFLbpvoiTVCvdzH/+nuD5lfp
X+Ow9zu6EYsQVO1dGt5ihykAGWVzInOaLozqMVEg7BhVG4WziFh2Y04XWKB3zDwBZuBkKBu2HBwG
OTSeHkSMs+IfjiFwRu3MLmWID43SFYvcDYi5eO715yz6MsCZ+LlCssdZxQiw3/hHPwgf1XgvAxDR
0xL9C2KXzkEGaX/MOhmZ2fUaYn25wFgj1a4EtrtNLGtBW4yQOHJjwQYNR38QHK/II1xE+quum3Av
8K4xxNUZrxl3PpvFjISsqq86f2TaYsfYcEJ7Z0PN8aEXxjiyJ2KOkhlNI57UxqGN42AwL52PFlGN
hbGhR7ZhOQ9+QkNXEYxWMJR8ls59b1gw/EjoQGvt8pLxv0459VHEE0WXVGDCcyPCgNGjx8lXpbJ1
DahKIxFdwAxrv0Y7AB01rpGpFCLaJWZ2Iv3Qa5Hool+WXBxZDJ3zo5HNEkYawQG0+JznInuuvItm
xYyqNKw9DHcI5Dbyr8J2EDVgQqXAorid08XJKt7jJ8A/LhCuIFSwD7IHhKv4tB7RatCLQWGV4uSv
cRrWGUZde6W37SIWZ9nVuwnRr0VB6peP4/QR80qgDc+aS4fskTmhGfGuIbuysn7XyGc9PiCYp0uB
kh7H+AC+NPLgd+L+48HRf5QbYsIPRj8du+Fr8gk1YD633hcoMum0hxhVQvO+KJ+T+iuurZOXwOPp
5XNcfLXh1//iyvz/iSFizOwPaCv/BUTkoYmL+Nf7r7+9F7/+9lB+vIflnwkkP7/9j9VZ/83yhctS
6ticSFmi/wEVwS/8m2/qgrpAZxkmhM/8Y4EWv5m2b1szccT0gYsYfyzQ+m+6ZfjAc+CAIFdxxL+y
QLPQ/4koYtu+wa7h+r7pk3VqYPTl538iipDMCoUkZuFyvAAGBNw3z56187h98vxNL5EIKCYSBgTU
3/k0v79if8eb/BlnIv66M8x/2vFp/zkeB1FXnx/an/40Onw5aJaJzFTumki7xpwjqC1tSL/1VVPu
Q0FbEYXR+AS5A8V9LyQi+KxbYA6g6V2pPcgCFtHu8qe38j95YK6w/vlFAZVoCtezHA+Upu4af92z
sEm5lLcZu0/XWKtEG+/Cugw3vj1i0sn1tYjRX9EdWaYVyO9Gc1/szngnf+4qojRa+Rad1CoumSgQ
0IudFcyxqb7B9yMldtjcsM6hrUUZuoMlGpLWUHaHxIJJZOT4zKszZ0doofeNaI8tbodoAMdfVAHJ
AS28xog2JsRZ+Ed4BesVZ+cLiRhnWq+IvmPWQM60VOYsjfaAvqfuwzU4rn1KG8Zu/bPrNzdmae/M
WVZaJx/CL68D0mgAhDdpJF+GQX9CIgKO+N+pO7PltpGtSz8ROjAkEsAt51mkRMuybhCWbSXmeX76
/sCqOFXH5+860dFXXRcMS2WZFAlk5t57rW8VUPEjUobW3qz+1/X4o3NwUSO//WImjrb2CvNUwr53
S+BlsYNUPiaRAFrXj8nMxQpfNp1zeRMy/BmnTGYrPADwLg+T5dJY1QiGs3T/FUnMgt7NQCOzIkvQ
OvUDzXW3Ycaf9tnOsv1Da4c5w/Dk3ULeUxjEN3cQMjyLSORIoMmfdimHawgw/PM+DUQPAscCnoHK
a6JfoH53k7OdC26GKiBZ6y64eI11bCK2ZETAaD8JcIoQnysrpLWqOB3A9OVHsUXV6pMGCjvXR5mU
P1N6tUTaGctpsrSFX/CLy9kHrFUN0xxFPEGmWnOX0u1qA2ILK709x5Qti7gM186DYZHSDi+kd3d8
Nkk+eXpnFnGFNMLskO2qnaV9sROvG7JCK6veiqIiqqDQgGppa5O5y0W9YkQNVunDGm+CAnD1Ml4r
q/AJvpAhn5T2hebGog+gAmtglJiYTyssYsMCExJQL03c6EosEQh8J1zpE+PJCyQHyBmK+YhPVU1Q
qr7qaiYsOYPNtu6qndaps9nV5sntfeTPvYsjASlSQ/MKXY4TruzGp/ICr4VojRMWik27yQ9p5JjL
2EDxSrtaHgth7no5vtZVTWaDG3zafPptlTxZQ4R+Nc+woMOjXxfadE8MsUSJJIDdkn8LPcbZ9hKN
RxYDW8sLdZuPt+AvoN9CfYmOyNoukYlRXBJ2xSdKypxTjIeKkfhIg3OpkhcbkQyYPOiLIX0D4STv
JKUbzfADCdRp7MdnEsetfQIMN544rWRzwJCXtC9eBuOLCZK38cdvhcxInKknAzGdAq4yPzSme5EW
KlEqMuniIhHegAQpAgUWWudq0p7mvR3h949mukQe16VdxIiPNY2YKaKogo4fMoP0fb6gVcnol0Zz
7kdcdPatzll8E2X9Cg2Joh537zAJOrdThv9jKrACE/NshKCzO/tLnVbUtA4SqsTZFJZiftesmoKA
Z81AbpvWzB8C6bypFplVgiMLXRE5DdBtcG20xZU4CHtBKM1Ps8tRqZs3dLxkZYDvXCDYPhnBN6bs
OmlFJID4BktyruUvSjT8kk29yvzhFZ09dmjtza+4HQqL1+5aPeag5kjQ4jnNcT/oIa/YyfOXXo+B
wGLTZ5Ng0BowPnVbzsi+hmzoqjrtFnvp1c4k2t6Wgw/qGzpQmOWae2VbF8MxbuQDML+xPksru0O/
xpnccaOXvbaOOFErjWENhfXdikGyTiXU3Ypkq0LesV1tzJ6/4s7XJuP5S0kiu1lbN7+L3uuetbMP
u6vMfNpSMOFBzHQhieINEwc54/TTRF1tL4RAB7/OChLCaqNsGZv5G37b1xF8PG0jm0AxFgb2CiAn
P0MdS4RnHwg1prFhs98NzrdML455zS/BQO8jEuaB9uBrIyDogsRmZEL/LmWQs6pb+xnZ7lHXfqHL
I92z4fcM8dRbziEzqjefMD9ImM92NBH/BcJkyaD9KQ3HE3vLOkSt1lvloQtDBg9PuRF+zVIu0rBn
i0e7dxlTeRnMm3D5uGfBf2vrzO2a6g1/0KG2IO5CrVl1k311zH5D2QkzV3fumqZhtap4HmhSMddC
EQfvjhl94HtdsVytHY3PBE9LBjc1br749H8YMwY/XfCqsKCDj2Jk9O24pxGxAjAXdLNZYbwnQQaw
mo3ScXH+0fR5V/7BNrL3xzPjhWEaVfrcDhi4o2BuMFn1jpggchGqDgNH9G7YiJvavH7ylMxXrvlq
k62E+oXX6wzPI2GQFRkMesZ6PLUW0iSaWbl9YLuCacTdClngOtiyRyB8Z1cJmNEXUGK68MvgsKV3
BCmUsxGhK0ePsjb5COksgykZkQqyPU1l+v7Y7Qsb2zqlVKYFn13A29UNqMuR7UymWI0WMjHhfXG7
9jwxzeOoc48L7q3JLpFHo9ebZUBzJ81dEYccV6SM8+Yh+SfeStM2IsNWF5nhB9j29zK0b31E5tRM
i9It6GYh5FpErbuuPI/0oUE3KwIQZEM/Ks+vKQ6Qdd8Pn+BgQPu0oEyrQbt3TvAz9vJrl2dY9Mrv
UVIY68pkBZigGEPvUJ8pHjiYO5e6bEygYPxgH8xSrvyK7tmDM2scOCS/hN4tEx1QtwJyY+EyaQQR
jgswsNa5632jO5evDAftaNKdJp0wt6I9c1IOlwHY9WVNynONxy+y8isIxVM4QflCKPiSY61ZhkEf
LZ0KWmnYHgtW6DVhHt7yW57knBNz3iwyetnf2UWkQWQVWoFTH5B86OLsECr4Se33WcgWcnS1FiRB
x5b2A2EdN7ZCSDFU7seMjE3NdSzjcjEfjfrGZy9tHuNfkkeVPOM5PYcTV6kcWeOcLIUWQBxEX/GO
oEB590FDWbbx+jgDlNltHpZnxpOS9Xd6f3bn19sqLy6oDJ+LuT6enKBYqxHlZ9gxfaFdwUxtnRTa
SHzPU99YzYGsyBhP4mmqs5fcKJE+QEMfZ+lqELMGRWCIQQDMf8gpHUlgbrSfEfYep53MNU9IvwLG
IaB3k2BML75GSCu6PnlWyWzjgSDt92ezRL3PmMpHzjVNI0aJqF/W8SlgmEhyXi42dT5HlwX13S2m
fVmF7p5586J1w3HLynAI0cItSZMKaBZyAn2NTXMX0oVftkARFvRozQUGvm5X6OEPK5rOiee1a8Pv
LiotaoCjiwGqxqKIuLjbQVIWaN73VnkXBrN8NHX4cqjH5MNGQpyYMGM7DmPobn6mgMiSduWCht1O
lbUhpI2ZfFGz07H2LRqbs2Cb0mTpr16LjjiCSduhjE+hqNAvob8RB/3K620iNzrxUXvkWcmBo1Ja
Oe/SKu//XGn8XgJJumtz940OneVKem2/VV9oZxzDaysiA/lVaYzIC4OgmvKLe60CsD+hR1eQaVii
jDK5OgPno7oC6Ws3h5vj4CSh9LwHftn9l+LMpDf497rwz1dG7eNaUjfEXJr+vTjzpGQ0k7cal9FX
2txfkW38lM7o4Q/CbFo565gj+8KL720QfUZx+xYShb6aR1AjLS8zBymD6pJeC8t44ZjDCoXcbmrY
x0NOEYD+3hnrwROZDyYIXQroHvrS7ItoZRjD8p/f5v/xlxG6QVfTlIbpyt8qTa3VSWBMKF3MUG2m
noNAobt7gzV9VbUcX7nnJ9+Gum4/GSK9Zog/y4rJnCFAZsgj2OFlMQJZngXzzBA4CtYnaaPBLoFq
L0I3fxv8Syswsxdee211xupTduosQsb++Tcx/h0AShOVC0aAOHZcmgKS/sC/fyw9klGd3h0u2oHu
XePpr5PBRt8h6UjkzdEKnYRxXq5HZB+65m///PT/URc/nt2zsM85dB6M+aL5W8XuhnVTei1hM4PW
nAWFWaFZl39+ivmK/4tw+scv6FgcWcDs09rw5qbB355ibIux6YXSSBawGWCIS6drhxom2X+7wH9v
TM9vJU/BPNSxTN5OF6Trvz1TaqQshpG/DCpq5nEYXw37S07sbtx1gJu1A6QNxujs0445L+mmSDgv
1zBB6FvGc5KBkXA9JI27lMQZMPhTEveu8UqU2EsyllvuII6zFSaZRNwKgws9z+1jALNwfgbJ6TcA
67QA73BwJAa8uker48SfSf3U6vY1aOXFaWBQ+X30lEn/mPMEi0jQBpCzBRn5/YIN6S10sIWFdY+z
kKUjc2ZIc1XuIY4sA83eyTglQoLqii6o8am9+CSvzaebufSXevRqZOeiyV+kD98hGxBtaYq8+rxL
n+rWpXjICOstX8YODoIKPrMx2wsi1YjhfYt91Ae/kO2cH40ay55eGw5GbBhYXOGNL1FRcagbvxCY
ZoTt7NReFh7l7TBCqWOTKIEOiLZ8UT5lQawdpIXom5RL0OPqUybg0f1sKdEVUPoOKP4A3+p9+V67
xRXc0j710pPWy0sheGubIH+pW4rKuUiBNjpv2PF18hGSCXCQjUHYF52TCzKxFy8nHSmYhw+tCzmu
bQ7xgFoVummviNTM170lUiKM3XuccgZmwwhoW1RP9fDmzTMJHWer89pH8X2+BxrJXi/lCDw+Pno2
h10/5ZfEyfLiozZ0gl9RmZ2mkg+IFDe8xRjRkKLbkeettVzcRkG2QQoRIE8xg5Twwv3yTZXtOSi0
X9lAOhXAkS+CXB/XaM+mQJEZJ0tbyH0TTXC3wp+BRiQELvwkdC/CUh8+x/gulHurYV/wwJuQbv9J
If+dhAVBukLLhVZa7dkHQbGoCtSnTX0CCnWNQ0qAKDop9FtUwCijg5np3tCFCFrnHnf52xQZN0gE
H1nISdAoORoEc0EV4qSdECsTOMEkUiXXRIsIeMQs6pJ+09D4UooNxN4CvesXlXTukcGPkdOMHSBl
RdVtKkhK17SbCDlVdEyqMvzZUpq42XurN+9hWr1WOkck7OFbu8TN1lG95KVzGVX0YQ79Fh8P9U8e
/6z0gqZBcNFi60sivEVJzNIfy8ef9Oo/m4S/0bR/+/L/CZv9/+vI0ph3pP9zX3z/41dCS/zvvfDH
T/zZCzcseuE0wZkxeZYErfZXL9yEvW1C0vZsOttzv/uvXriU/8tmmTY9KjuLJsq8Uv9J2GbEyb7O
OJRBqi4MJpr/N71w87fdlemkg//RYFOgMS6k9dtxLBLEFIQ2NWtQFO4tEO4Z8kU8g3QPHdSDtWe3
z0UR/0Qe7Rz9sclQs5Iq3ri4lYNwOvXI8RcAf52TraeMOePypWS8voxSaM3gGO3N397c/6FT/Xuj
Wgjg4nI+2XgUs6Zjzhv233ZLkGPEQgwiXsckjxzsAucIeBMs4vqrUVag9ui9daRFO97MFgnnFpQn
L8Ax8oUf2WLnUL7+80uaP6e/b+C8JFPo0jOYOVuWpzu/beDDVHhx39XBmtxBAcgCfILh7kvXeLKn
bHYbd9/o7e8tADwhiVhfNLBTFwIkXtva3RLoc53GLaPp9psnKeu0aqQ4KTASzWmDqRQrE4v9squs
7//ldZv/8bodXrAjTMl/Jr7B397KVIuB5JG35wzmdoIV8tTOQ0l9lukKxoG9TO5Co/8jsfQslegZ
A7JLoDjLtrLHVu27sAW7pL0LT0/vrfnZSe8kB4lMXoOwXNVvY9iPx39+2cL9zzfcNGAU8kZ7jit5
73+/aNvSK9IEWCmjAnbKxCYv+18Pio16P3ZIb/71rRH+80mfH6TpY8x9fF1ak78KJLPUv/6iNtRM
FyUwA9MqicQg0/SIqHE4FoUa//jT43uPL5siwv8Iq2Dx+CuP/9Gyo4pweio1K7wWaIufsNRrPk46
b354fNtKSNRQXf4xdDqgGH261Z3Sb02P09sR6a3WKojoFljEnSc4JFVVfbRTwlIxXno3L2aC6k15
+J7BOcF4tMV/YLyNkyJwyByMiyBq9BAOlNmu173hSDNPsduY237AM4OHtwPX9K+vdSOqb2IwPssG
WJKN1f5Sh5PHkBouRc0Gaa+GBtGwHjuHgVC7E8dH6EJN7KyVm5NtOH8PbfuyCEt5QJ/bnXypd6fH
n4gT6E75wGHP7HhxJPbSX6bzc4DEYy5czxhW3OD1cYgwvKqOAjklTOQQzw9mPpTOuiKhMf3ju12V
ZRtcMl8Bt1Mmp1G+NlL6qSjOo/D4eLA1DQ2Ej9JgqgPzKGKB1vVfD51NlqECeEAKxlPcFMwJtPSr
hX9srelR9a6b9zAwtLcmm/qdRVDt5vFtI49WjduVX0fd0hnG/4qaGFI1JGbqEJQb9HHmkE+ZvWql
n6wnOxq30/wllmMOgcwR4L9I4+pX1gm1OK480yu3MTjtF3xcBsje6LlLq+bl8S34FtHCj8v2+PjS
oKm3750C5iUVfDROw7NvZsMzHS/Q3W7p7v/4Xko0neqZ281/I5gfooBfABY4tMH5Byoyrsj0ntQe
YPmXSiTtifji5nkAl3ZOh/6Pr5qEZos1+l8hPgbQK9CHHRMfa3wRjPaqQtxN9FDLJK5trnrqibOm
T6t4EvaFnFd3SYBnsH58qfSGNXf+H5rGP46xDj4N4yAtUgl13Fge0ZYwa3v8UfXa1vRHtcPsW1Ni
hOZ0iM2+IXVkYDhjqBxEUFR0R29+8H2NN4c6Y9U6cKTSINAOHSXCobLL4JCE74D+qF+7ECNOZQB+
axUDpbGcvRmYZJAtVtbKxPVUY+U71U1MU7JoiJFAJ51pwFpCRdM5tT08pqpG9wDQDNjHISLC/MyH
oiAC9pSBws+XRZTZZ6zUvRE6FysW8qKqTt+7KXNKt4m2XQR+p1eR+mJngb60Ax1RPD3so7bL6BbN
ap52GUoN2J9oM6AFJkmsjz/Csa55o4J0o9zapF+XPAtNX0JxyC9wcMpVncbxtjQCf5M53bQa2zk/
vnfGfTeQtGIbXzQbz21bj6jainmGzADI1eqTj1X6VBU68Ygmt0BsRdGlYsfHAGD5l4zBOGdv1zli
Xn5KEQWeIsddRwaOf9TBRGBYMl8qH/GxV0jzieildRKL7OJOpCrrCAtBaLo9IPlwWTj+CvCf9Vz0
aCoHM9jmNem3hm6F+yE3Og77Ag6A9wyfK39l/Ec0dUc3TFPpNWJFXdXDIZ6uNc4K1PCkmPcxHT3G
S/7k4M0OPAIADAk6WgEsQZS+aAo01uDogxDoBc6cbo3l9ETrk9DPPk2ILCoGOIzpDysU2KET/WCF
xQljCvmxff1UOaXAWIAWJfJlgWbebCEHE0HdECrrd2mAItwp1npIwJI3DT+8tDSuZV98w3RV70xm
FogImm4ftGG/U6qISrreTn+0qQEzgKIjMB8TX6kms5sDd24Uqbjr8wP3w5JLNVmaHgsh3TH/qx+I
mc9o3ytWJCTmiHkC/anPohHaQfy1hDe1tnBtErIxXx7xhH2kM0CWyvpcdGl9dpHx08IkSE4TzHFH
ypHCJfyMEOGU0UT3IbS+vUhpEe6mhffHQ6bMnQ9u1fPHk7Zx/CI8mxB/zg4elnM59bR7a1N8Lcdh
ukeuPBCzuraNun8hhBecKNTcYIClx5GxPPqTPVzTMDR32qg9E421NTIx3mS/1Vyc8H7m6SehtbuA
/b1fFJjdVnXAvJXh8DwrOXsRoWf0a4MZNeCCkZbJ2vHqAQZ8Z+9y6riz0evItIOPiZS7tV8n+RmM
yD6Mqv6HX8HVJmj9ZGT+twpl9gY5inHsYEXV6XR9OKLmWgpxk38IZOfM0IncXk6gHbZJCxIT5dK5
J0mwxJZGdQ/TTDFiBTPcL9taDy71/AAEL16iTZ82mhifxtxh2hsMlymE2lZCDqGNj6cp93BcxU4y
7nzJoDkRQXAfQ6ypiuSFoXVupCMF48oYfEDpTRBxyeJoq5KVNv9OHahp2Chz4n1Rjackb34ktvkt
SIKAgy+cgwU+p7Xvd2InCglv0LpaiYxWhSAxPac9vsJTCAnKbj8e2btFYY3HEVl3EZ44t1bH3H3R
i0Seo9r53teoDsgU9ha5iWuob+hgphkKBz2dPahOe21aR1sJK44o5HkWyyKyg07HySinV39oFXt7
4Wyn3o/XGXHzzz6HibaJf5LaHZ47RGShGKGgxJyYj44ByAF02rE1mpttNORiYqGj/QopP5/cT+CQ
zZV0O5vouDYc3wLHgVrgEpqbEEa7wcaZcDRH1IckRDPG8Rj3dAVQxeebVB/UIWUJnmQ2LmApkFYZ
zFFhKBqW8DR+eKFKNyiKRTBdSmAbK8OSckO5dZLFD8T1KMvVIFYBbtGjkVcn2JfcWQVdYM9T2VpH
wY2cEqqDRZOjcXNxarghMIaxBHGZeSUdpUAE5qkR9uvoJiTYwwwrRQ11yWf+Xw5LEyPSMjPQkGgh
Ca9gUMCFOOEtGRlrBzM5xy2Y2DVYiNy6fur1oDr0CWn0zpDcY2t0D20AFX40FBgj16rP3uB/Krp0
UH2c9ogY42smQ2eDpvEZQTkwAmFcKE6yYzAQF6pc5W8CG0ZI4gD5pK9AC6ElMWepZXa9pl1JeJ3X
WuuSdiuUYwAayK674n1UtX2kZ4V8cJyFl4y3F+Qo04iInOzu+R6JGEOHIJNoXiT4n0ojpanSRHws
cjSBIV2MFWdMi13cXzIpkICJnH5r1MVz+bhnA3djIAPfN11LZA1zrpUx3wSdgj/K5W1jKDxqIQnL
9Vj+kNhgZxyETzDUKuHAgLxVMw/ZfIhsuyPhcw6KDKbURRcc57K2ilOP82PB9Zef3a5pDlPfwTdj
UcSF6bsnxE177Jjx7nGsaOazRShwfCe2fvKZOW6wvMA/NcMbp3D3MlBWL4pSc58UAAKQ4d+HIPhw
t2np2U9FX7dbx2MQU4AkOuCPq9eiVEDPdbs7dcZI2nLY3seqHNlg/RN2mFkRpMojSpQY2Qq21cda
aUgM+GXOWknCi3FkQkwnqEoM8hLa9PzXgxHl5AkOtMvhcu5t1RUbHQMnqNaiX5mghjZ2g6JC4qje
xORw7lScplA0g5HjcP+9HklHDAL7bnlmuLP0Ot8PznilSardqnqN8Lp/zkbQwhm6v20Pq7GMpu7u
5+gpehW8u5i+l4ZT5ZcBvME6ET4IXceyrr0j3pkR70qncLcPo2bf4hOwMICEGy8dz0pg/A7js11Q
zekEVW9C+pr0FMGqkBWkcWYUo6PuFdhnjJLqFX/vjzqHeIJLKFs5dF2XnajfCk8r1xG5iZzmYD+J
gl+F4lTOvWhN71cd9McXuO+rITKCGyHjxJxy4YdNTZCyVn0rqgZVKrm3SVtdjEAjETuKvj62o7Tt
rPNQIk5ohtI6WJYNgSX0zn0JmXaqgShV9SwvSCOiR6cvAMPltRVfhWk1X/68x4QESlcT3ap6gm3L
rgsvSe2l63rKzmNFIHSSZQfSIk0An2BHiHkPLPHdUjN4gqatIlPh4ngKbiw6FvCKqn7SHPXejvhT
dS8ujwE7BR+9hYMwIHmDJj+XDLSLfmfnMfEljL83Okmvz6VRvBHr6TLqeSZOeuD0KRjgxGW09hOy
dAJwk0/2eHL6XxJnxTvN20NkqtOESOKbD51309RxvSNdWFwk6CA8ayK4hiQ3rKYirRFCNz9y2PY/
6M4PRxWJ9lT7cYvDUowrAtsALsRwsiG1qPxsGuQQ24vJI2MEgvn+cUZwmvIr6S1ia6nKPfl+cMjl
0O3Bo79AHhi3sWujStcLUIqe1jRrUp3DozbI4IhC/9N1yfsYcHEu0A3U3DA9XmnLLnFu194+NJ1t
5qPGq+VGokV+1UKinQfUDsuy8E8ub8jVJtAeG3unbfNAkgVElBYfidw2jnT3Im9eqHlD+jfJ3SVZ
rgTPyoJMmxs+X7c2c+Darp8cOYxBYIlD9xw6jXOuJ4xwmd43q7wuA6TNtYXugTUZGxGdiCwAF13R
QBrd1n4F7QRazpFXVWXyrGzYpJ3fUnO65GZ0SYYdCF8jQwdlHseg+K5iI7sru0LxoJBZkw13qnWX
mNpE206xsK6Jx91jliT5RpBsuk5W+6xJ8iMjH49QD5FhIAUs2zl2sgubA8uS8VwjqN0FibvpS4vO
NVv7rdccf52CXd3nXRkwIk8xuhLWonv9tMpz8klFylQkK6r4ZL3/cekrM5VwGsEiZ1YQg7IjqohQ
L3KAlWHtB/yMOyNGymUb6zZPPtuKGfXjXmwSkFuBsFGAVfXBi2BOzCtgThb0ChsbCnFzatE8TPiE
miolu8p9hZtrLCbNqY+Nq3aWZjnnCfA9ud7zeliZyNBG9x0XxSHqfYupgG6dLS2AU5Kpi5f1ZM/X
7aEwPVzkLdIh1Jm4Am3kJ4G8dk2hH8riZ0Y66M0Hvweu6RMmGW5kBZe7Gog6LitS2DBfQThEjXgw
kTVUfmhihIqH/SiLYWP1dIH0GhVjOZ8HtRavRRe7x8eDAat5E/t5Acq8GhEluAyJS0LjU6D/m7BB
OaYPcXMkrFPfRDEejUcjp+LN9WFlmnFyTzI1hyHLqV/aIxpbUQ3JWY+S9Gzp2pnL4iVMVL3DEB+/
EHVKJyHtK1yEHVO3OQZGMPVdphOu0cHquR7NyDnH5JLM1I5j5mTaWdVDgGpoTAIEsGONGZeYlkU5
Zq8dYmajJ6ZAUQlMwlR8UAUMO88n97ZXLxBHk32RoYEwlbqltaFdDdSFm7REUmw0P0zNJkJ+wnwI
PvwG/uaWk5W1M5QWrZn1Fi9l2e+LZh4+anm6c60suDcKvwJ5AMfHgcB3CJUjfbwsgYWpPkvO4OcT
llhiAhQpDkjqDLDEqnl6bFaCttih9Mar2Unzi2/9HPzEpdAfim9WmR7CmXaBjpYTTtccq2ZMTnkh
v45F/b3PE4d/27FXPtIWuPuw0wrH69e+JsSGmPLnHlU5QZD6gN0/Ho/VVN6rWpZ7rcB3jLqFNUZv
3cP1cbdMEQxU3ydxSI+7XV2QEKAHobPufTf4Y6l0nPwX6shLkaQULLG452OZ3m2Qro1X7jErln/e
mUV1LJVWnv17bNgLmaXDGQ2Fu9KFbLaJYGDWB94WlQmBkFEbHgpScW9DYTF0BGiTJ/oT8VcHE7js
UcGuZBOW/MswqDyN1Hlw8xsKfxYRYA1r32w4iI/Z95ZWF/u/yHeq0MRLohXE/rLUjHZ71cOTVprR
WWpWNIeJZFsvcMhUaFB4WDEtaA8J7pGwgVIPtwQ84MBcWmYwHqMw8ZYioFfSxmSFNagaesauT8qT
2dr1gayS38Sb6XkwbFw/NN6wu6weJIq2iRinVwlkM9WeitBYhSDgzzn0wzAbnUMzNcHRS4pNYkTV
OQz09KibgCF6d1hGKjevTvX62PubuN5MIYM8U/c2WQnnoUqYVTI5uREYUfX0UqaaY7OmM3jDy8+9
rdUVR3UOS2ba6BdqU+rZ+OVxuJMy6AH3KWM5wIhjgEQs3tBcGqeS+7SKWxhgtXbsPUbY2GmHJaz/
caPTb8ZoiYt8EZKEdusLJGEot8OLjR8zNuMfcdV6V0kCUZ63JJAa0bRxIu4iHSl1Ps2tt7hyt1Oq
Hemtv/sayUuprsWEyvvDzjT0H6kFoiak9+VVVXOIIpLDc7in3HxqU/TDeHfQQ5oko0OmjvRtVNYH
qDf2Ma4RgkjCOO5eB5Q3DbtTj/bnjrYdH2tCXkUCba3MBHwOna2Q+MFNi6r1GJO7QAevu1S6K5d+
SGYRWY4DZ1tq7j1Ez5OFIBdIWF5i1gzHp8eDHTbjk+V95f0iTL7N/ZVtBOPJnAvkR5UMcpreK6Pu
WdrecdN1XGi9P+1xGau1pqR+tLTU3MuZT1P3zi5zlbXVgvhFRCZ9ByR+XHAx4eX5xKi7tmS6KTWU
0VIofZkG5GKq0RVPcYSO1iRqh+hWLQdZ7V+jeZdvU4WaCbzuls7MkmOedUnJULgo0fU7ZHOQTfR8
z9ru7pXB+SB0FCCgx+HOlV+QTqm1aHtkkmjxr7pTbwhr7s+4o49BYpTPXgyBscrCZyjjr3XeuYvH
ujUGI7TlqdqVXO1c1Y46otF9NSIxp8P06tRyzke9nHj2CiH5Vqutr38dmgjGyFaFCReTYwSH2LH/
qlfTC0G7SdZClxEh6T++46BINtq9ssggQyqawQLwadQJD/pVTlCYbNePgsVS/aIVqrvGUescy/BH
ZhtX6mpxdZyUBBRmTsuhMbkxuC4re6uCNPrpJs1XDca6ix8X7zi2ZzclCqVthH5Ke4oXFCNzDCBv
hHT6dDOMWCuFWclTKux6a+QI8mwcj42o9edEVp/TSGeM7KOMJsJOgzDVRl9aDqR0vhQN0tKkix6E
L5Cgyc71iNmtpW0faKvO7C5w6zp2RT0T7qov6uQY6dVF+FWKfKthThF2/lZaeDQLqwWR2Kfkz2pY
2UdGMECySqKTOpt4sB44WKudJ5EX28msEJ3TboBPctObSt/pQjX7jM2Okf/LAwCSgbT362eNKmbD
v4I4jKiOgC7JLNiU03YUkXVUm1BfRQ5Ah0m2ZLkmNEFCWBRnJ8FRURTEWPkfvE53h67t5OouDnQ3
Ni6hXiJik+IpGir9tZpAEMzK9dLLmtXQp95ayCja+iAqQJuq72ni2wdd6e+Tn7nnElNNkN0nvaxP
Xt+eHNJbTjA8IOBFolnhBq2pofVbOtlkqGgpB8vBx0lVuX9AoZQRcBGFMZSc7Po4a5CCnNHH8qcr
Yk24H7AJMOLrK1N3o+e+e+oDEdPhEtmvZ6XclEoTAYfWznMwLJKhC/6lDbptJrVXZ7LkHmjrmmU8
Ofpz4CgBlu12oLDaysT9qML0WmjhRlmljreQsqv1I7yTSEo5XCOYpgcNsEFNIxMfWR+BC+EPo0Rc
6bFwSOZBVTwx24ZOMi4jpurbUBA4KppW20JxQcd9GHtjpRe01hITjFQSTU8WeRwLrPjRQeY4L13Q
7AStp8GlafMn2I4bZVTiZiiUvRJRSK5b67p2nVUPHTsgzphRCMZV1Knh1upLWNxoZRbJiJ+zjgZ9
BcudWKxxYPdlQdq1bo6Rtyv3cqxiomSaVwCt03PpEHA6Ju6pHr+3ZnsfTIuYlWps94TGthsTUucu
IOxigCKxDK16xfgnfNM9AHoYhpIt0xr4yGLAUxvT/TK0EeuCH1P9Ae7Fbb+dHMxRAZmSCw5X9vZX
NeeK1JzTVx3L7iboaGn2VtbRxOFIGJLxuobIRYYSoGo0+p5+VKJ6hr+ORhHEHG9z/F3iKlnnHb4g
eof5QsukcZa0YVbIaOl9Rt4zcS/FknRRRIg2gvokakoypDxxGppRXwVzV1/+b57OY0luJG22TwQz
iAiIbQogdWYpFskNjKqhNQLq6f+DrLl3MbDiNLtZrAQCEf65HyfqtmncOd6kWq/t3AUvuLem0mjX
zf1pKcMgZYJLHsSlBdE41/pmgkb6IZcYh74XZ0GxDsAS2vj2LT1A0N0owugbZohRaoSADsaUO3ZB
dKNJDwdRYQZDQxP3NC/hY6q+dpSAiYwldTdzTQ9BC1Vc102iY61Bv1bT0vZLMVeKsShk338pVMvg
N7l0nHqXIiLBhJl2M8zRp5ZE+q4Gde6nDuppkh2xfW3zwfQOuj38GA0OaFkZvvRsi98ElTW7xHXf
zelbpUG5gB7obiE//TXLvD20YUdhqafIDQ1qOnn1hyLvtG+5IXy4LUmQ4e+4p514gxb6T7dyeYJp
fYyryOJJixx/qgGVichgpzNSZ56VdJavGaUtyDZEdI6HsPApV0zszjgalvxLu2VGM++wsZwiPcF5
/KdP1r+BInCzTqilKN3XnkMi+LJ+uVSRCVlMjrfIa61z17cBzQX12dMYFqpaPIol0I3h5tXQQ5Gw
OKkk40mfQM3wAx1Pk57pR+0m+u5vrJfGCYwQZFBYFK90mW0kxEC/tQ1jK0FIHBI3DBy03KfqYChm
cMLWWKXleK6SVj+2pkOATniYHiBkOtGUB3g5MLu0bQSxTxxNzbZprGkcX7SWg/SvH0yGYGTvXMvY
h0X+s51G5VsSUzBEHjhydJDvG2uOXlplgQfHZ7BBDutfVcrRM+2r/WLBOJoEOyGtWDmC+i+tIS+e
Ve1LjRq86ZDuIfUBaS+Yo5/oQvBoP02oZ3XJ5hUkDB/a4oTQMRYs52XsIEnHlPK0hblti8GyfCGq
n5VD1GeNHIVOhEw+x+GNUwkZdTHR2FDnGcRAPq967s5pjxhrN+aw6lQ7i/hTsIRTe2CciWyho/AN
w71kknjSxtnBUpnTY+JFTP8URy4zI4WWUpPQU2XwkrinUSjnjp8IM10cibPsO21vS5o1dArhN6Lm
W6VkcCjT4tokeDT0gtc9qxCVcnNyN83yjt/SfCVg+l8tBTDDGfBQCI+NNZ1RW1abw9n0vIQdXFWh
ghCbiSJnuFbAgKYu9i7gMelKEVihHZbBlHzrQQu7U1nV0y1tk12UFuGxFtW/NWDFOLBfJeBOHJ97
ERiyLOXPk0c62QjxnX5KP3RvviO6GT/sdqR51wwnfjLepSVJcOGn7+wdVKiAjpVm1f4/ZW6w8Vzq
ioyJbE5LocReypaNSGsUewMhEP5DdpmLAe7yOL7xh1DapWYNzC0UzoWR6sbWqvnUdZlvORz7i5id
fdTmm6c200Yprs2sjoO6TPgbOHF2qXLQOE1EtDBrj5UOCVcYmYS+pVF1msJ7iFxXYbsYW14Bb8aK
rIztqg0WNK2dm1ZWkPfEgxDyutckvPLqci5RXr9BlNGcDcHMVwsv2In+LO0Ap2iE1p0CVWGUC6Ye
RGCo+88zU5vOVB1EI29nQjO0Sw6S3l79W1lUYC0oqYf2xW2Arvw+18NL6xTWgUJTCiI4YT6eu5Z8
ohp2ZWRl5qxvPTPT4QuN4JEEgdrcglK8zu9xVngYmZ1jIa3wLStUMGcvaSQ+VduOtwzS3laE2I/j
Jb3XPdAac4B2GlcslSndCtydnk0HmlNfwslqGelor4KK34saQHdFiXgh6qzv8VmQ0TCwnUYc2gJL
RRYfRHx5gshiI4ffwX44YHoqyJT9GCI5b9JW/TbTKN0tZt+dCtOuftAlD2/5VepD+5L1R1vWNdVJ
FM/Gmm1ifyCeHSYkr5HkHlDVW3keInYxEGzWUU3VPzzopEX93q9/jhtL69RlHu/ckO5oJCR1FRiD
6YSgEixeShKoIaiRMGacPisSbx5G2EMOKj6ERP5SI5G3TvJWwtg71RON1yb7S3qLzJBgYlXc84Q0
b1ezM8LHlu4hyUpgDw1RHxdBLqxbkimgnhAmL1r1SRy8OIZp9ICMQu1T5ofuPIKfin+OUTX/7Hpe
F5bx16wSzY+02KRa2DKurumdhnDgbEEL63VE2weToioUC1d+8xrwFYwN/IUpLTbqOPsYNA6bTaQm
gJtFypQTSw4RXyI+Q6n7Va8jMGRdtqWxF3qs3U/3YoKmSF6PVbHEN2Iv10lW3E/EzXze8jZ9uGG8
M+ijpDwM1ZzTbqFn5q5u65m49HxpG1Pd9JE+gy4U18kjautSk70ILX2Fs9ltWzycflbr6SXuZHnq
kvG/Qc/GV2V5hyTOS3oZTCKpjvfHxU31FsULbZfxtBexAnKYee/awsghks5ycoTKNpY+j3+CpyDX
hCSBkeBNNBeMVJpdqX0z0CHwHC+RVRzOEc5nLTW0Y2nAuo5qez6KARUHGlPmy7YrfBMNEHg2veam
RnmmUKD6NdL/R2a0Iz2tpKtG+Jh8P7CWvXWu3w8vbvJeT5Rz6I76O4crActzOBdlwyuDPu+uCZux
ZkpdyljYlPhY0XRxQHLZE95BAy2K4PM8nGnPwZ0C6E/u89XKbzCluk26jh5g0bfHpx22rXZ3eP+x
o7Yw9E92+4PkpzwTXzrWatIevEYfTcicEpBetoV32N1ZXKDxqwJzEhOi25x3/ZdNbHxRU+udLFsZ
u8apjI0+1OhLBof6ZFBmkLvITdLS6BL1uEE0cNoBLtzWdxGe/FZR+zu0uU1nOiMdeDiarxKGuL2A
VRzmzR1nCrYptUAXNN2/sYOfpeOwXTgFL9bSLoIvLRzD3n/TKvYu6wUjY3ZIx+r6vLmWL+fStA41
TOvStFW1NWJG0WJ9C1OYvr6xtPpHsyTW0TaL6maNw8c0ARYWy2yfOnTEZ/Z+O1n9dUgqDhYMzukg
Iq8PSozZo72CbqMhK26eQqGgx2cNn0n35BIe3zo54XywtO3FESInpov463QDQw7y+A2p3gT3ypaB
oXalWNsL3BH6Wj6NVA91HWYYdill6jE6MpBniaHsnhMeWfJ/tRYF6Ebb7p7yhzZS6Mw9ErFTz+WN
olUCvlWMosMb8pbLcTf3uAsbRoqXpKbAzATcug8rl7MAB9kOwjnRY2hhZj7aV04hpAMS/dwJ47eV
9ztryjkpkq+nqLbD5TGScHSVOHlalvoxyO/DBM9ubMiER6KbjqJMLL9e8ChOOtgdgk/2Z+tEb4tU
ha8jqZA819mrkuSoPPkx0pG+jYew8b3e/AtQmTlbRFDsqSe3KwacnbTuj6Q+to6lF7tltOZbYQ/V
FqBmv0/T5uF2E8BHZ+wOPYvpNlejd+qK7gKme7k2snqvccnkUSPOCDLrOL3gZKPg/WUhdWXGcEEQ
P+csJudx8LIzTAQq40u5XLt57V0rspfQcs8lXkm/SJU/ptaLMbmfI86Nzxh+LvGTyWXcb7OIuLFH
773Z+iKdCvQwCw6qg+Wy6MtXs4TCxEejsbNQ+YPRBYUV+SQCwd1/xqrAd6HEUTgd+5ZOpcFIQTwd
naQp6B7q+VlF35XNQcnpZbqfisq37DqA5HUqUTOvcsJcwrC/Ohq0GW4aGxtL/alNZcqeABZx2rzp
w5S9js605ukmH2Oa2IdOHvkmy1FgMFDnUzgT4/QO/ewsBw/SCHQGc9w970UPYjEZ9JI31brBtsOx
3llZYp76fgxGzYi/JHMmZMWeJmpWU/5wGCQYzkqN7IVpXwx7IZhlGQ9V2dklXNh9F02Z4UmiIkLw
N4kn3gmNfXXWd0YUAoWYlmHhdsjPK25mY5qDCrSyoSAv5jNcKTA3O2u/4fLWv46fllJgAgQPUIvz
4+tbgswsD405Mis7cOPHl6oDdxU5eKwHXmEMzLt9eUCkSbaIw8mudqPqrJMJ/9oCSoluVCjAYh6V
tZVh3J4arEXsFAL5aGNfWezjst5taY4RIq1f+naZ9vb35xGwo5f0YoP+B9lLN4fXMkp0ovpzCqdH
ZcXxY+5WAzgDS3Zw8g1MQP0eIX+adPntzBFRedL018wJrVtiwE7h3SlSxrP0mGxIIBqclCiKtDRF
LQ5HyJQJ3z4l6E99SzXzhi2brbsaxVq2CYGV8PqZ6SExsr7f1XrzX8vttNVqxei8jkw/r7IDtzbl
LZbEcJJmjxop+07+HMoze0E/VH/ZU0S354W5hruXGj8gQtOhE5A2167YpZpLq4jxEuPsc/nGxsuX
3ew9xooiZqMZ9lmKjehpk7AlYOwO4uajivSZprMyDXSN2s1iHamm3M/nSI+m3VzjgZrX7YDt4MtI
84Fno17tfngW7Sx+mQCd2SFCnJHnGNh4z/5EVsbGN28Lpw4fTWX+ld3aWuFa2rZBaoXyFja3Ih35
AYnhl8wHhAndkieshOGZxHC2yZk9BVpyAbZYPsj1fWqxZV7Z+TqbyW3+hHh1/cis4t2sK3QRlv+t
1KHb9E0zIEobzDOkhbc8W7Vjjg2SH/8pLxwjsBZEsiVqz/z2NQMI+0Zn7jatF/oQ2cpVCp9lRpZR
Ksw1uneURkFxgw6IJo/T8KBifXqYFd5mNxvJ7lHAIMIzQtME5oJ+m0wDFspUUL8peGfbp+ZkZqjO
mlF6ftpY/1Fg/pcyD33vYrkgQ2bYl3xK6X0Jm3p1vPYn+DlvnekYdBBZ018FSS3At4N2NvfMHQrX
EZtEF+OO80d0XtZLsnq9tKZ+NThiYsBfdBStJPos0Ang+t/w5407jkwcMVw1+z2y69GlrvTFSfeL
By0lEsL9nMUcM9iqOv973jnyWod/jZLYvGhZHMz1oiz6KrC/x+8p3N1DH4U66EvgJ5bBc/68aHBk
T5au36Paie9xZSt2ZOV4eBoXE6TRjRCjd8Q50vrWoCN/rOtoAkCOfR2DFAqu8TvDKU3ZoPATdAUB
5aTFgF3O+ANF9WK5KGR1/BZLtuaJRk+OBFttq/jQq3LYJYgNhhZN32zUCxhMVnwWraJc2LC8wJrb
/qAhjQRVPWKdmMRJLU4RRDrD9pXAn8Zu9cH0bApmA+rSTISkzhvzZ96TSGzd8DDZdXFwNN4x0dA4
n2r+xGj3W1thDpUwxYtnMX7VW7CxUPPma97jXJ4neqfoLRB7XvMfHW1Wj5KRzJ4JtB0MwgxMjF1Y
+qR4KUYECFFOgSy0IhhM4eyLqZxPS4P2bdQFwRGvYTRPQHEzsDo+qCPrUM5wjU5jmQW0B1FUh9rA
QkQalEQAcom3UIIg7fE6GPJFQdbJl8g49hoUf5biKoD6o2FsiWegJpRJ64QeIZzYH4sj77ak9AmH
I8Snqks2bQvlqx5c01+EFZ2Sn7awqmOKjkfc9p1dphHg5ckClRTQ6Hu8DGppnWPC0YBn1liI5+qk
r5sRm04bJ1R+ix+C2/MDSZcecxL0OpnXcxxO2WWRWb6fVjK5mtLxT03Q+jKwum/Xucy+doZ/Y6J+
UsLs7Rhz0bUus+nKTmKXpj0ih5L757m7AVB4beZ5OuWd/FVnQwwhUNg/lnKJ0S4bXFYyfJheGbQy
/+WUbCkNu9KOY2LemXbOrzm4QZjdFWhy3sOhSMa3PpL/LZpjvQmMSDgJxH9F9hF6S3+psjGkl8d+
65kSpcOqLqWuefeueQ40Cj5v5+fr8pzHdkim55/buTzN+p4byLsDAZ55RNnZVJk94fexo0Bvdes4
o3NTYsLUPdHsd3fRmq3k5sBL3tPi6qrBR+pxfFOjEYCp4W+GBzTRMcjfTBOODcOb3IOZYnFcvcmi
yQ8DOwdzJaFDrQk6W0N6b6HipoD+t9lEmZkCmYwhhHkG7/DJZ+KpYxUM52MXLY/JFNPdxr60xRLs
BJx9pn3dZNTbY2QjAzvEHDdMzLs/VLO6Nz1H3HtP016SSr1bBYXF7Ou1II5KJ6BnueKgTRtEOX/E
sgE5KZfltMQ1AqsbvpDr+qCM19hZNFHtPJLzr+Oa8eXM9D6xmyCjTZFnN4d7iuj1mw1Bdfu04OT4
qG5xTMkAk0KqgRJ2otCfb/yPM487foTjtJrqNFDvq3F97tuzXNh5w5xP9h4n9v7rMDrY3Xix30FP
FLTw4vUbQDqDnU+XHbEB42JNA7UfyVABpWfhNxyWZkbZFxVjyZlcGilcbwmsynXXRkEsB25u7zx+
hpvseaN2C9kRprOnyBZ0o0dI7vpIjS7IsIGpiuOcv85eLktGlgB8YoIZ7tJM4zOdDHH3RmwI/Bm0
RDkChHo5QD0b3UthZF2gzXBaXXp49tTQcTqX2fx4noQTMCloKh98QtW56M1DK0bqrkCE+bPiLTws
JCTotEWczZR3ty3tUMwRnoiSlESeIrjnlF1v2oyzEnn96/OCZQ8ic009ohNWxrSx+ik5YzrDZjON
p4bD0UJR+zjEzR1/Qbztcu9nIxKN+rPovYSLctKGrqO9k7VgBN9pxrr5gY+835p28wtITrZPTZfq
MYG47RWKv0I/7NJcuMW+6Kf9XMrqWFrdbznN2avolLWl34X+ycUZWDGIsbfrpYxckED0dh+Lutmy
CY/evl6/xf1pQM5d7oUvkdRgcKVFaniDj4gMmtP/Zyg21pFGsWzXYQgepa5tnxMbfYluVquHp9Jt
jDNu8mPS03Oma5QC4X6Spz4f5GmmjYLa5hVAF4jVk9bjEHseK8cqC5IES3pk0ez8/KpssvJAGZW7
V7WJUWZq0FNKVX+G7Ob9LOsb9FP2tQtlAa3XXqgS/zbrmhtoE+ojrq9+W0u0lLZR/bVfLxY32XmV
3eoIYGuEO8OaFaaC/3+JYJ+cM+B6vpPUmHhWnQHOGFij55fPC1aJcSOt5GXW6nwnMC08EoPQfUaY
pXbL+Wb39Y5TnDwUY/fT1n8PmZH8Gu1WnM2aojanQdew7IaTfzh+0m6LTUjVTNKZJ1dLdv46sWVD
U54LKASw+tceqJC5hNXiijYHxz7ZZe+cht7CJeXCNxpaRYTVkwDG5wqThgYYd8uq5eycEdyvm8fD
NfIWkP9NnzEhyRj4WThbEpV/5EZXPvKU9k/FSOJ/mRe2CSwK3jt+FLuhgVMOcxCbg3VO1wtJHPgN
7ij3ZdGmh3LVZ0EqV8d5NaNSJGZRj9D/NTTECcDAezM0OQTH3Y86RTaPGW2SjSenV9aXJGU/83RV
rPKYbtP7MngGFXux+mBzsSvYjnwn/QQ9q313ZvQoym3Kx5wU3d0SmNnGHVbx7FYXof4Yu9p4DKmx
kzMG5s41HbZQU3qzIje9Pb/SspWDOFru0VVXUKjNSxxm81XYYZDNwLc2KDUOnzU+WU2elOUwinAr
3riax3yGjOWl0zSDrCcXGY28f3QTZwPLTC1kRsGAIY88pLxkYcrTuhTdOJJDc7El4lPuBcygo61l
xe21HLuPiAPfnE5ETQdkcA1DCOj+7HfvRFemez59YN2DTmDjnFjqj/J4rhKzZjgfGnc4kViWB8Pz
uf9iOj2a+GZOziWvo9dBackxR7N4G/MoOY8aPQRTahe8zfC8d2smtssx9tVQAffWuopaPVu61st2
ysURGK+7V7HYxanQ3FsdUjqfFei7X941vSRJZXtOtOU1Uf+GiXx2izo61CTmtsmq49Hz/JsWqCVI
Ctz62VC+FqmusM13r4R+4qORxM2mkhZeginoskq+JEzJjm7KGKDONe+A73Y6ECL2HrkAQjJjuKGS
qTo2Rsinl8qSEnEVrGb2t8RNXzTHdV+MjMj1U2Ptw1Q/TTn07BzCVTBRcr13YmoxnuGmxY3HB+5i
HomNjNqWGafWvfZlXJzGQofo1qjOp1CpoYGd44kxuGwWBH4DREZ5hW8VXWKLm4LdxtWJ4Jy4E1sE
dl2Hp5lHIphs7KaI8L3aWHHsYbmORfRvJh7DkdstHsyfNbrc1+wGTL560+X0G2doq29RfRf4gDae
aSlro7s80VjMEsORD4LB+2lNfOWNst46+FVqJjth24NF7TI+3oG8bW99QLpMAgOG6UW4g0s89GwN
rXZmBmJc9IYVnszXwXE4lQ/pxZipv2T4JHyN8S55k/kqXTu7Z0xDIY2r33VuMgH3xpmo+RrpSiBh
7ITLFlXI8b1LO6b+Zw4MNcd5lJVnvKt23UMYaSxzCHY7uFxVMBFu5F/j/NsgATMeWj01wxuxKpzU
yXRd2ppQJFC7lKnsOcWUcKZTMGLt97xtobchXUq22Z8V5z7ilMYpIozIUL7pvkV5EZ27ziBmgpNA
NP3cMUXFjIF3dNx4Td3T77b013C9tDXuZpmNzM7HFNZb3Etsz12d7WcR7oSsnNPzQp+Bc8qMhdDb
xJRpI6vkwxlsnMVKeORp890so/4Q00FdIWTCYEiYqnoJ38TKXiDDOG+Zg31PCuk8HJHbezZ5Hmdr
wHNaFb2LzqxOHHs5omB429vPW3XVml3Q3OUCqAnQpNr18brxi6CQ5a5YdmFn6D5GaO1K3Z3cW4sZ
NDKp97PhfMhmpDiu198QpSeasHHycOeEmjuzndCOkDYnJoZFjBkPA5sXAaOcOpYbbx6XQ59QbyJm
SH4QQPdVU3fMwzsNEycnvtU34oXlRw85ay+jRX9BT7xEZn94pi/Jhi7wZ4S3HReGJNwB/HZVaT8p
vCBBZy5EAVjV0hyQZeU88spf4qF+9Et8WLp8PsfrppRWdp2N8baoRHrUZPmhy64/Ik02B9Lq83kC
NWOR33yVcfuqjcz4nl5TKnLtI+aH8bW1xoNmLWeDkAo+RA2EemH6X2tR/KcSsn8QT/jTLXV8RpSL
troYvCCMiZznSfcjrLUXk/not0x3fvHicW6cOO8d5uJtWet0djr6K/pAsUkWEi+K7N6IqYlFop/9
nA0cXD1yzbw/lmORpevmBlERRf3P1Jp+rHVHOoi0AAeQ2JM8yg6VCF8d1jWDuJU5tyRbIXgOwaCr
kCR0TzzPoZ3pqbv1EAUDV1aKgZn8XvZpgR1BsV4Qct8jjBAwxcN6iEboi6kkjvjc/T8/tSwb2l3m
dSLo03l+nSeqRWKPEIet5QgXw3s+VUQ8VfbAikw0rpqinTRL6xCy5G156hZa6lnsbEP7xo+i8p/3
ztKf9cUNkXwz6vwYAgBk/g/Pbu33loO/tEHMW2wYiYl2cIH3n1H2/iRWXh1quTbKQtq5zYMot2rE
bqLnXXJkM7lCexxAf1PvR13hvig83hN7zBEJmsM2nV80hcVvCqoiOAumYBTLn5OhbV+rsfqbhni8
+wmrVWHubKMc3m0AizjaEOGkYSvsE5wZhQJx2lPS9ZjXFfjLFYTR/E9eWpg0K5Mpuk4djhU7/xmq
y/e9RQnvMI6jHxPkJeRS/2CwUB6NkN49AWnLL6e4DGYCv1tLifmkj9lvjdoZwnXx2gzrjQ9FfBV2
d3UTuNnhYwrtYrWk/0SpWHVHqnKWEBZGpypsY21BJ6yFN8rO0L+KnBBq4/Jyb4ZwoyBINg4PdguY
zlyx/HVMAZUz82RrE4GjjEFWEA2jduhWc2BbpxqbiDI+6TVDKXKPLhLOeyYj88ZU5HuGDzfH8Raw
z8U8uOIWnvSFJeIFgQfxFi2GenB23jxf4G0FGkvXIIrrSU3+0yYVS0ziahnZRKFzr3YT6IydjA4t
5Uw0OLwSfJb7xOliagNZcZU7ntMCdvZzrORNSXqdH27YMoLQkvTs2WlymJLx7NYD4dmsafcJdAeK
Ejg95lgptqbrsVI42BXogG1XWYxdaV+ovZ6Ww/Y5g3teTGB35DHHdT76rxlr8erNHi0EXfYhNJ/9
vM0ovx9ezXi86wYvhKTMssNXqEl2Gc+SJt6lpCMEcwpMqSrsp51EKhetqb0XYdK9z8yll2r0x0Ik
jM6d1LfYtl0yA8t3rc/wvWd4JF2uf9PdTgajMxA9QxW/aY6HtlZpb26ddKeneqoD1NxplFRuE+Of
SvI9Q7Hxu4bZd2dR5VC368iERWIfkW9EnOl1M8gM/aY7hPWMjh0JJ8erhy0W29HwMuQawSEcH3oQ
hvqvcngZCRwBZbOL+whMTWwGBpu8LvapwnmrilGcQFSlQNUZue3rjGpFDcns+rxUtve/rwzJw0qk
/5L3Pc15IeGvLjdwlfArQ/aDPxWYb1Kh+jOaFNpwqg9vWpfBd2+rH0REeK39NfsSU6jg30jZMlmx
SQrOns0LRmBfq8gduC7bdpVLXCydo1/w2navtdbpG6P9OzdddC15O13TGns6B5SN2YX9q2TctZsE
FBIeYTKU6wJjkWacIzYsa7MkrU/m3WHEN7eoBBSr0QYy2NVnwTt1qUgHEURku2/bOHEL7PyX5wUR
+H9foZIRJOJBEqvO+9wbJ8zQt2ZG5WjIgfyIP+RD1tVELX3+9zmpoYbrb2EVwn/OZ4d1SJuYNrah
lPkZwuBLDIznaI3wf5v1KLHkFCfR+10FqgkB688cUV0n/13bzfdMM/uTWNkdyZxtjYqn8LDG9++m
xqIgYsw4o3d9/r2fTrDnxW0d4G0R39vSGzcP819UmMU+X8Uq2RPIlTUChR7Gvj6NzqeXtodQoBZb
VS/OoyQA0bcbDOWsiZMz3Kp5tPwKcMn2a9l0+HZAhkTdvRsZMUbAavqZn7nXO49O5X/A+fGHGfTO
EZpiH1ADDUEIvuWhme46crLs+9bJayFen55M/Ij/b0UevIXoJdZw+ibqA6EtBlGFfVGR48BgrX8t
9MV0zRS+6KZ78Thv+2mvp8fCAX7kdXogMyxh5Mh4YSIveIJ0FMNbRjYqeXXc92UyjB9E3BlhwyfI
VKOCVkR/4CvGexv/zy7qzOatZV+3jxjsAnhIcbFpWsdGmlnU11+/EyrAdISjou//FIwGanayVriM
b1CVMCEAi3whzZ+dIrdu/f+ZB9Zhvj4cCV59PKOLrmCjAulf+XZfCqLp7C1n22voiK/Y+g7z8Zm3
BUZxmEcvJETK4tvNMaWu2su8jofoT1O4HHHv2jnzHhXFgw/aI2NAUEIGwwLFAhJWnLXSbN3CD5wY
Sww4pn5+jrufU9p1ui4zDmcOU+r1Msw7vJf1KSEVgMUlfCFsOVwsL7/i3COLhX9z00BM9ZeauKo1
0qJpKaq1jdx+p5isDLhtyK2sYWiCS8ahwCO2HpknNlhtujqoRzoum9/P3+GuUBl8pRtdR0Js22mb
Ty7LOd/S0WKwdBoojN7BDkILF859drXb86GuoDVRciStQ7oYjJenfAnK/qfUrOyU9WYUNMMkAKkM
GogId7yH1vS/CzdLuR97Cu0j4A+O3oA1yT2KHdie7OG0eJdnmjzLHH3ARMSveQFuq0RwZqzr8JNg
34+haJpvuom5DEUikDgrSUIJ+6ZWoMy4XhSFjWZbfCEreiwK61kzxvvv7A0yUOenK8TSvwEM2+YV
Nk5EiQ+tlt/4htwDaw9yLP+B8/Mrx8H3YlYZpdXrWPV5cdavOAXvLZ0Cc7fPV+/WiuigePHSpIkZ
INfZp+dFjy0MJtb8CrgOwXvNisOp+zWqDtWD5lzG3YYY/TIlQLdGJg0KCYqZzs8WUx3WBSbgwxy+
9/gaL7PXpCeHUPrXr1A1/bSGXDiD9PiQgyL0X+FudbqSikwCb5Q06NZVp2ryKGxQ2xpywWh7f21v
IdmQqfKQCusnA2XrM9TMZpt1ALEwN/57jkSbsr81bjcfe6OI9k6Zlxi0GZVm9gshNgJMSEC2YiqQ
ayCTpOXepdd7e3uZsf2MovexdOc7EGoRIPz0R1wDyyORxvg5jDzfEPlt4tO7qPAoWuJpIMTdndas
BResGUGC536LHk5MPYW6bWp0i3SJHVFlV76lCnupGee/ndV1HeoV81ZWuE6Efsa9ujZdvCc6A5vn
alA1Pbe33quNyrSVcybAI+Osfn3+U/57xu05LlWzCwFNVFRTJ8NCVA7zLkvKzmGeRx8rxNSZ4e91
jI3ClwbBlEgu48tgVe8Sw0+divqaWU28d7sEU0LnmPcqu4zub7LdRDwd+Z0c2l2fcEhmgzf/VAee
SOIeFs4G05qOQ8YD48ZWs9OnO0BKdKgMcFit6znUndY+PR1UGD/Yb69SPRAJBwWH7YOd03muSdvc
yfVVBUBdSCInk6P45/UxSryZiNxMW5a9oA+IiXmbPuhwUnL96hpMNjsiBWUGPVw5VKGF9vccYWbT
uaSqiS+uFnc7heFg5HeJO+QUde5rbyNphJ49bISlq8PTotpN809Hdd7JHSf6qTLLPGidEYiumI/Z
WFDkWbbSTyXisJLuz4Zp8NjL7ttccHgImUEf6rDGAb7EW2TS6OiYoPSf9CosaJTVZ3wGxRgSUnWK
Yo16Knjw3Aq9O8U7NWUD3BHGtvmAZ8CLqpHnB/sUMzf4a5bxR5eiPSMqKT/XGIBqVf0PTdbbOToP
XZqEWQD06Sf6kbVxOt6aGE5GeKXmFTjEdoSxvvcqAlHdwuY+BAnUTMtucsS3zvtEsesxM1NRNFYO
lsjJOc/r5flLK2PfN8GJBghbtEcPggacIRCpYBKMl7YVau9gp0s1qaM0RN6bh8TCLk5e1CjvTgwf
PzN776XipOeFHJM8Woc28aJZL4Vb40e2sFwki2vuo4oDdscpH7+V2cLN4S6SERmZec6cIMf6TxCo
yA/6jHg5054KaaO08kANbPr1xYIHsYbeZpoztvCty8NkhDPPVAm/ek1948z7nGYGWg2eg40+T2dH
ecNWtsqf17WhLRb3/6g7jx3XsW3L/svr82LTk43qSJRIyofCR4c4lt57fn0NKm/h5M3CA+o1C0go
5Y4ipKA2115rzjHxmqC9VNj9rkF7WHMqKTsFp6SYJySFZh3u1VVb/ZDLdXK5yZc0Pzz08pWpIWBE
+BOTrsDMeOZD68XpIR+fSCrCSW4j9Y+y/WMriag42dJDoufVaXccu2vmNcAtplrJSUzNCSOMY1TV
/CHK5EUIXT3irtmKCgEyEkekFRD1Apu5hjwlJLFiNpTaOd/bFWPvXq3cOTHlXRfYzVMQ5CxLmOri
7s70lay6yL5DCtrFNeal6Paw11etmPfoHz9DNPhYBLiga7suymvZmI8glZv4GvaauEsKPgOVCIrd
LAQmbAQ8rhUwNpTptFYovTiHj8qxoAG1fSi3QwOTsDnLyuWvioZeGaRksbpiNJwPiduFpvWhSOlu
Slm3we+cyaxhxMAUKFiwLYropRDaxmzm8agg56ANY8FlmqBtmTXuIVaAY5+q4xUdS0pjtQyYCJnZ
abCj6UoEqt/ojDwfUlE+33u4RKFbpeOlky2C7HKc14/i29bho5gF6THsubNzJM27smzkgzaEJlvD
QnnSmIdXo1rDOCFmp48lHEGMUPa6qWpeELMiss5Ju/5MSHXiV2E4Y5eMjJcpvRpLia9PydtXIYnO
nxiEokFd2lcSBvSDjlpxY9h68ypX5H8IznpqpTcP+ftWtWSwYjOn7LSNTmkOPRqhPjJwItxDog13
GkZzZ7JpXOr6WO9w/crbfmgLD9waGFTERXReGBfakPFCIU6dVcDixnuVrz4vrRJIMtPM5AQe3+wm
jNwssxl3TZ2O4jS5I62GeFVFKvNXo9+zTWPG2ObeYFf6Mac+QwahGGg/ImIe6hoXbZYmt1kt/CZU
1FWDLLnUCHRZsX+CPtomcpZDm9TENuv4OopOgiOglLh8MoKkORBuE1+Gp8kAQwo/st89OgwYGNES
KjV2gDL2kpZ5S2uu62G6xqzTbp2ZRCAxNr4xZcJskqNvrr3SlI9YNgrfllP6ElZMVgYKbWda14rH
Bb9feKJgpRFekdNIr/I0Mx9VV5tAwSiGjd6uXVfl3EpaXHhWRcdxGTnMOy3YFb2EXY9hbZhjQ+gq
Y2NgBD5GemwfRvu9ZFB8eVxErfiEoIBJlC/yUR1jyW1AhKazbpyHlbagJOx/65hdK6EJVFPkS91E
zoktK8pVViDPzY1+/KXMm/rSrr1fKwIsa9nED+EXrqFwIfij6T9cgq9Ft8onTRCixsl+AyDmSyHq
eG8pqBtUI51OCfu3k2wn4O+iEqCTmshXtXqaco1SGmLtGw0ip8zaD8hgtNXxAIcbpS/QotQr/yiI
XxGH9IxG+n4zEdwUzlVPCZSXWF+4AISYJhRaj2rvcaFKYvKaiWhNAon0FU9QP4bia1qcVbdEYlZF
/jSN2XXRm/Ikc+3pcVdsBj8UspvwTIRvFYle7oP+WQMvO4YSpe6Qh/6f0QWHxKEiD+eczck7qAjg
c7TuL3GbkDOGpFqsII3JRsCpguuxFFSBSIocVI8mf3t5utvqtmNf9H0wMy+IKvkzVdWfQVf9LtLi
0ldyeG4nhHiIWOePDBwIzkJqFmk8I/nLnKw3qQJnVDJSPTFuCfNyq8Op+sjblLFsJ9yI4t+hakiu
8iTcUG3UeyZU9Y4JynYkClJaOROZmDa9wJY+lyiMFUPEDKdYO6V6vTS+UpMq1S355AiiZb0xxsLA
AWI/Y+Een1SdNIe/buX2c6rhoVZzXNmiWW+mlYo0mG/t4x8shW1dxrk6Px6MZCY/uVgDceoAJCDq
WZtkptntSgLtynpayUZLDiYnU65Ed3ybKnkYEDswOPr31cCCcmbTkXzcmQRz7ipx9RnA0j8kJRYC
MyrsA0yIblPbqXBlHERunVMKzqiFRpNtsyWwo41M1YgJWWIABpHq0evXxjG9SGhUL11LKg67TaoJ
yWygDSUkM/15OBAycYWx7GmLVTNOiLLsUsTspUqBgO7xCo/7wtggqStd8Xm5pfQOJ7V6K8lAM3Bu
TShh6xKkFLrM0+P244KkoKsaab2XiooAqBVIFysNbd7GQ52m3XvKOVpRsP0eR/247oz79aKxrA+I
FeSKiy7zUNaT/U7VoVc225Jg+ffFX7uUTO7+4mj/j2ju/11u9H+Q2omo5r9/Rkv/x1P+f0o5tYFc
//cwd7f/1v3Kv2WQtH8V1D+z//N//df6T/5Nc7esfymyZltEd3KeMYQNfXz81Xb/678kW/mXwvTd
xIuyRpUI4w/NXTb/ZcmGAR5c2KYtxN+jp9V/mer6fF23gLkbmv4/ormb4h8scpl5ucHvgexcaJpC
0vV/Mr3ZmKSDuqBh1Oop3pEqVq/nU0+Nxrtk/87Z/TEPljUvB5xDtYr6xgK3lRSvY1VaflDrlyTs
Uew1FwDTEk7lzl6uAdvbgHx4tu1Smn8HjfCMvhSNQx9/IpMKrfdCTnCSKQVzme4tKYpLkmL2Lk22
WxJMS6dHEBKJgdS/LrB2JLkcSkNZZzCWs0z4Nt+yUPmV5fJ5VoASovHMozF2Vv4vfHF8FjUkD1Kj
1tC6qdtO2msYll4W8oJ2DIWo0TjlqwPxKUXJzEa/LTL7ahs3dI8HUZdlFIfd8rNAwiKFr5pR/ChH
4yuNAwS9bqcQ6ce4Zat0wZ1JVMyJHHgr2Ll3EWK5we8YBdXogtZANaaU32esQUsLSphV2bG0+a5X
1GALxSsljbnRTDhduqqTLakCqQ7ndo9041hP/a/e6P2ggnU667JXW9pPqWjNbWYwq28SndFaujHl
+jMuh/cggakGkujew/HrWxUsVaRfyT4LDjJpbeCsLOwn4rdgRsOmmEjZUbxoF0BoWPTSmPSk3vrZ
q3vFJNCZLJTRt7ryXAi2CZkxHfvmja64h5VNPhUGHwAGgMQJLJom4cCeCCNMfatXe3lieVGrMcpS
EjqQwODZm7qtxCBO7uAGV8yYnL6G+mKJz7Kv6CG2muT0CqTUIkMhlrRFtO8wvm8RAHSg3WyGggXK
nepEghhhkMl0lMZoF8RwB8aJmRVpeRIT+1csO6NTBnAccmU+T5kS0/KtP7qXwSIfq5XtD4STmCON
4X0akG63i5NQc29Arkl7nUHHSDwT4Z9oKnyjiRQ3qKeKYUt1J5TwwgxPUWV3LH5qFvq2kQEo0wDm
cEsZRSeh2LuAnuuYxEjt6n2Lxh0UW4Iy31wt8zh6zciPAjRTROqdUg3yiD2pzz2CKehnxKOT9nGZ
CouTw22RHBm3PdXGtRkxZWr6riSdsyZqjC0GAGrOpeNER5NTge7gO3zTA7HGTMK+6OBt7YJpYfio
kTVpcnSKLt3Gqv0Tb6sLRu0e9Inf1YF8UIPKjbS42YH++RQBwIE6SM+M3G61EV+edSM+9TqJsV1v
uYRzMcfVJvabcnHQKqxsgXiGds2U4Bg03WeYs23VGkbqyQjvLPfSYg1mkaVrbEmkiXedn9CVMtoK
VFkyEK9Ga4D0vYh9VnJn+kyuDpszJ+zj2KuS5pO4nchBOHeW8L+5FHA1nrblnRoIAcUoHDveSCp6
AOyI9ElFdYfUuCYWWtggmzZ5ApEMN5M5+ZZYB/wdiCNwTYRHQwGIMEoJFIcWqGs8Gsk6tx856Phe
cR5faVOrdSgtaM6m9EOsKTidmd19kxdMAtnkm6LYB2b+I6sghehD5SlmDN5Y/TmAD+NQ72gR48bE
FFWsIMad0tvfltW8XqRa7MsDeiMtsaadQj3rhnLFTDXAdtfN9ZW4ZTdW6OsEEzDptjF7L8kHFwfB
1QjDt8BgMqrwZXOMBMetHcjjXrDDgUq0D+forutSSVtc8ptA1WCXDjQU2EIgCwlPpQ1oMIiY+Kra
DPgYFl5GNtOGiLtf82T9YB0iQYcMI6cAILyB/tIzEYqgf7b9nc3F5ExZRMai1O80bSl2OV5hC+4S
2132vEUvDjFvsS+t5Ryq0blrBXhOKsJLhGFANrTxicTnmTINx0jP+chL8eFs5yAgMQ//GYkCaByC
6XNgHr1l8yvdKpGq7lzFxV62wuc+sUHA5SXW/Mm4r+r/tzhdWHSl6lfHYC9WJI6KFa869rh99ABX
j01Mz2DS+GuSj6C0Z2B1nmaTDiRNSnuWwlTnbxIHW7Mz6JBYY/BS4zeU6cvn0qL9Kkz5MhmFccWA
i+cWEyNb5Kx45zypIA0QKf4FCCMz0mBDBngm9cisBbJJy2Knu1SgdPicPb6djQMVCXcUU7Lt0Obx
PVTF4JaFvdUTvfEG0cx7RVANVlTfTih39ns7ZS9tPNm/mJStCdhf82gxlYooXYM21U5Sq5vnOF5l
IZLyFuAaOzFrOzVLmkFnK17i6ndkEYG19u2WacBhKPoO275yRA/GYRohGWIGP0NlA5f8tAwITxWD
pTXO0kNQjK6R14cph+40ZdpuJCOqFufCYEASwF5WlKThpFcTgMnOnhkQiCk+o7qrK+RW+jVmr4Bp
dKM3zP/CXn2jxbw4qO2LQyTlT9I83FvU9E6e4B2JYHayrJkcCEF1qFL9+WFQntiG7qsE0gzdE/U4
SxF0RjOaTjUjLB3Ep5MYqfVGj86iXBbvdNABH8Km+ILYUtJg+yrJyyCEFTYhLdbeUZhIvirWTHOP
eCen6pUvbVHt+xClz51M8PCSjd9Uq1V3KQEcF9CfszeHGW1V1QKTARjmObPCNxzJN6zj5VmvVcvL
0rB3NDuAy9G4bcRpXVqk4DBJY7yPUCfHYFDBZHTnpGvOszknnj0nCPuLkoki+Yku5yyTDHWTRG7c
LtshBvvQk0ddRwEYk0j16zJ/m9SkRv3NESIZ02czjJRr/cK6WF1XV8hFsUfZM/T2W8Tc8miBRiMN
K8bE3rCywDzBcbGihNqhvWSdUq2mksHvQoYwtkLjwCyJYJF69QfDvelGIcabQO8K7eIyLfHvxZDf
zWbp/dhiBzRYw5kAxmMzz6YzCCX+YBqYbgcZeQhuurVTGyVIm5A16tMyfStmGv9ikManALndCVAL
nadevzdS2p1FNuq3Pn7rGBDtjRF0/wNtGLWccLIGHSlfUMJi0tYP8xlQYFJ/UTWC/A5t1bMW+aed
JX6YptahS5CgyZVbJ0d0w82Gz3pLUh8ooVkC2TJHl0IT3+IqujQ9Nvd0Sl8yJACtDENe2AmaHXNE
DBSdmzqPgRFjoI9pV895xwZ92GKgPNqp7FZ2xHFCxybCMdRUqMaaa6UqB3aixb4k6qSwafSHH9Qk
7bYi4lOB6ueNqFbAPgOvYgRJdIBJTBocdSwzaTWyAw4AOS42pZF1nYhKiMGWJ4n2PZf51khKpa4t
akcZVmtopVtOiYKIioSYAbN57oP2RebTSBfdSQZGn/PSbcV8YXNBE9jmC2wS5SYnfCtagrWXsvzM
igR0Oyr8DWPsl7gvf406tJpOrRs64t1TWs/9CaIwAusueANjFZ3wdjFUKDo3jl4sgF/Hx4VdyiG+
+64nTHxOUudvdz6uRkwlwCyuz//b1b/+VbPwOyqq4v5fj/zz+WUQ81MU4NeHxfr5ePSvu6q8+48X
/tu9j2c1NLJ9mUUXsVl7qNeLxI7aw+Pm4xqWpL/f94+nxFE+ZZvHE//8u8dzHq+wKIKq7B//5s/L
/j89PMplvU/bxNxSnOeHoY0LkizKNZNvvfq4/eeRx31RspWWMPAb2TJX3lldHP4843HtcV/PEAQi
AwJ9znkb3FYdAV3Jj8crPi5A2sYL5yN+jJGPPIcluXQocVaJRIB6UljKz7qp6l1KK+zQoQw/WOgA
GaUoX+EYVv4wL//+Ffv1t3i8FJOx96EeEKKDttuUo5wf7HzKD49rUkzAD0IehvylGuAaVOXD40Ir
GHONQ/P++FF5A5Ix0NAjN+sPlUqgHo8HJDC0ziAx0WTMUR2itlhrB7Oik7bKmg9hbZSHx7XH48qi
8fjjzsdts9dHr0dk9ecpf73E4/bfXufP42W7TH4LTWVXGwNnp16rDj1S8kMCOUpZQqR4Rsd0Ll0/
gM6SiYnMsL1s5xqW2Lj+SZtQ4vFi/Zgftx/XGikcHBsFzl/PeTyAkJjuPKu8kz/+HFppIcUlYnLN
FxmYYTqPz+BxEa9/kT83Hx8T01YlW+FQTZo5j7/W4+Lx2J+bj3+kxRXAwvWzxW/MmeFx+/HI486E
/h/p9ZfAUJ0gBHCYgcrG2tHv7UaP6WVDtFziTTKqzzbZiGRowjUPrpr8LbZlMEXDqcaFCkvLV5j9
h+3ssZf0RMBWJiUsxFadgvPrXDDotS7ROLAEyHfkj15TlDehM/+J30ySk/BCueDJQOGHPnilb8mT
kJRjE8+eLSzXsAhQwF3a6c2+00rXlOGBCYSTmweyC1xnWg07lsFrA7rJVH6Hxe92iVcusj/rzIx1
3t04XqrQcocwW/+QLkLcPba6PUl7nGGTXWZfFXUmOpJk0V3WYLKm3Z10O2lyRwa0yG778MbU8KNr
VimQ/jRgHBHwFtnyphnhoL25L8rWpcHgFMj7DS0/okw6ekZCIzlpb11PIag2bio0H0kKb2IFubyP
oXZgRgNWUPeWoD0IQ/FKzToZ7QRFi+iVRP4x5fNLH2ifYxydluab2k9+CkdIVtILJ7QrSBN2BNNx
aDW+36aPYmKjQqYDo3Dq585DiO815UShOsHVTQ8jWl16ncPAqYREADm9i1HaS21JHWCSzWG9Dnn5
hFp8V0W117N/xBs5PFMHY9RYrusb0KY3nD6lkXmLwI03mX6Zj7/STH42VPW1scW1iMUNY862SdmB
4T1Nou7eF92xoE0+haEv2vCYpT3/L64Vbpkq7rdGN24DE5qCtRdl5E9d7QosnxnYa1PddTRjyp2a
W16iLHvrPA3qQe+yE0YsP5MUtzJrcpxCb+hHIl67g9lVb2E/Hcsl2RlCR/YRu3hnrHm61EZyjAkF
0nIDTAvDJRu3uVJdUrEcZCs7LFJBbgY/XVuO1rvVpcDeJ3CS5kHS3yN8XYmkME8LzlKu7zthHtVW
fU6N1md+jVR2zY6dyaRSz7P6ivkGlpxy7EJxq9Pl2idIq4FU88fddbG8L75F8egmyIMaJK1t7+J1
dYyJP4wg0m12bZt5L2kTvU6aolWcG8JkCwtKbR+fgd2ThotidL4SjrsxQqwXKe2GNv7os+h9Sjam
YKkBTe33WNNSTTkQP3eqcVBZ5iesEofvYLIptJrwFYMUjJFegLTtAmY5euthH7+XULLS/k2bviuz
6hN8DN6T/IEJ6Tnal64ls34GoR9s67q9iSJkzYx/lLF6GQpOd8hNuuA1bXJfjBZfA0rNCZbO2t0b
usOo0qHQjmCS7knfEy8/QJ0IvyZluOi8Au2DA6/8iSDkzo56g8jqFNAFpHghnnx5kloLxGxyMXPL
6ZLwCcIiJiLLgzFF5sNGmXSCiOqL1XRvorKOcFDuS6UdoGttqlI7dGbzhBvyuQ97qGQFtZZX0VUx
KlarInRZodiU9rdoTi9pMX4zo99LJx+TunySy/bQp1s+Wk/i4DOW8AnX2WedtkfFzBy5lpyqU3gF
8RZrymemTJ6IxXlcFgSOawBZySwneIVe9VQm+rudF5+ANtjwB15Xzu/4w1zaltthEttqFfaY0zEt
Qi8TdOgmWo4hPtfuKjUlYWwjdtAfJKu8WXn3yr7BkytkV7D0GGmZiu5juj9143wezPAeMKoF7RRr
DZM39lio7IpM9VMdylfF6p5oL8iHbsw4k2Q5TQEfsSheKzYHKR0YW19uEh9xqXAkSfLNXImwcugV
leEQLXHI1MjLcvscS91THxe7tDc2qpo4UZ1eGP9ejcG8U77eAtl6G4LgRSPYHsG7Vy64PSTZC/CS
D6n0ogOuL2sIfwEmTiVylp6mRyf5GPl3lSr2QWBGrG/peQa0eTdF5IFQPZToJetooDEqA6MN70gR
SaBQvCWLnT5qAXbSkNThmcZIukHxL9MFsyEEEusCG/BMjpiXWaipiZQp9fg8jslx1oyrJBWvapTQ
Fc+0vakcSx36i1I50V2t3+KRyDWDjZ6qI7DM9jDtvSBAe7KUXqHap2z6lJrBG/OnOlgIDrDcgFQ2
bPoIdznE1fRtjqNrVjXMwol1Dncckr5CMoAEM9wYEmed8CxiPsscBfibfYEvWsdRYkUv8WLuZh10
QNBtsqW4l/EAOlq4o244OqaQ7jnJdC8p8q1YWDeRn+V4bfDP52io2+e8H4/oB+51hMSN/K3S7rwU
zGsVEK6jtwc5I4FxyE8EBmCFjQ/aWOwSQraJi/2phemHEZkH3Di+mKZjbpJvIFcs3fl9icvXhI5i
apGuZdXnInMRCdSIU3Q3xiFqj0/Wd7N5HdMro0OLePMRsfBpCVWUi1+1vSfzh3aaYl40EqcNVbkW
9l3Pehq78rXsjTvejKe6zV7iKfTLMWdLAhIUD+a4tdXKCzWoNsnacR2iV9j172UFGgaaS0Dokh4v
B92SjsqcnC3Wk3nuYaLl7VlDSFhiyTZF7o4SyqxF3cgLK8IKqdVLjuRhS2jZbh12atWXRX5rWMd7
OSMTJqWFKOEGmPyAaiJw9a48xbq+w21rGrs6PGerk9ro77KJZQoRXKsNEJbiq67dG2XcEkPiVGW6
Bua52qTsRiXbRYj2J+BT7Mc8DL5zTLgNCsouYtXv8hM88Qy67pwS6GkQtlHdVUgJYZ7dNOvZbqxf
gLa0Tr8iiTloMPUs/I01GWCIs4PsY54g9a08rbwB5DI6bT4daUzP+cwCvGxH4zCRNt4FCjDk+YxD
4IDN4ROyzDd2zZl2WMOldeR/llsHLbEA6xo+73C3bgO7QwwdHqKC1MKaU3wtfWM3uUOkkUL7R2np
9xXEuHzaZxPIr8wNYPAFlG4BYP0SM2WNh1XXUCpplF+h30csdn3pyEi1bVBFRfEdNb0DlnOX0z03
FJ2osfQsgsZVyMgD9L8vs+Wm7FXQ+ZX+ZLTiiJjULfXALwp+0YCNc1juw9wNzPamR+lxKhk+zNOP
PlnuYDP9RX5L0uYwR7Kb9vNLbCwnw6IxSx8TCcJWTcQxktJDQ14p9FofDBdWOXM/KsuODhht5gu+
i5PWvRdddTLVkPUoZS8x7jIESRpbpJkudyBNfrkqMU3WlObJLAS+ULrYJF+FMYE3THKm7ooABA0p
gaMRNruWNDeBYAkFn4LVVpNYvtPnKZdxywe+CItzVlN8R1DUivK11xpXDwq3GKtrBlKzjF6XsrtO
WvUxiejZCkz6ndGe6Z5jmeam6r9aZXAGbdx1bHhqzovNuEfzetCjZTdYEGIElTIrhyzLvqXLr5A6
twI4rLlU/ODAKz9kpfe1IPQUzXQN9TfdPAe+2WmG7KQm8z3qqj3mnxMvyCglPIiQrwqBLwVmX5yQ
LfpbqUHbzaRhaPfwhN3JLB3g6043MTMzdAIBIHBl2Mvtzln0ip7asssTRO1Wta/7W0YvP08RFRgS
St3piDfmmFrjvifbRu+kTZbH8F/FTpV1Svl8N2gxU7j6teRkhI4ghqBFAsAGsbw7FctOJeWvMleC
qnFKAC0oHeOqwh3GbJt27X4A4iYWk+o1ep6mETUw56gWLOCYuKSa4IY0btJrlrBHseSDlQva1r3b
60ygVGr81mf5ptkbEOOlOtJ0IL1i0w2Du6hiV+CXHHGL9LzxYpn3o04zCAyoUuGmVnemdQT7BH5A
7NKiwm1vu8zChkgn7RAipmrtITkR1FKhUzb9KKsOJJX6oQXIa9raRFSombxvVRkj/bJf3/aKbLPA
rGUC8cwvQjH3QYvsFYChorpt51ZS7WomKHBpeIYP94EecRtU4lqvcFCK27JiFWfXWKXSrp7VXTBQ
q7fTfpLJNdXxZk3ZXp7R6pqQ9ZkFtdCywTMBZDn1ORuchjeBjBFvutOb2W6uM1ez4Ql3vka9KLM+
B9pyNUXiDmnjqoSKB3PrZvpLWEzfg2B5g6FxEE3zXuU3iDjfVKESMVKc+46+tt2TvzBfRzKkgETS
p9Su2ECvaDpuRiQ5BQGpasIXKEnO5dDxPionbyOW9vaoqeqXVCe+gbnU3jWy6gb6QuWbuJKtukyc
4UqBQR4ooiIDMPa6jBnwiWYvscRZQsiJKxQ6B1VSx9rOClgkhpOo8W6Gx0ONcsKOjBpyN9TxWa+Y
+GJ9mGWZsQCW3npwW7t12QJFxGUOSuNWWudVbXpA4eVOtuIsJE/EIUqRLHQtZWLjYtzZ6HtaIXNW
i7cFS7MazS9are1lzL19lu17oaObhwM3fgWm6qbIE5FC9kwNFEO9QEl3ifDpFzKDsy9LUf2RE9aC
l7BTIMADXmsMujKK6mkZUoCiRJxPB7WZCM+ApQBJvbQJFhrGfQXUy+aVzbW9M/SHeKBHK93CSvG1
yOaECvuJyCqygVyZSj+AwYVYmeZP1tTJtmoZIZbdiktkIFUeYmCFYve4+riI1jsLo7AcqwFGP5Vp
yRiWjCqUAOtDSBHW8UNABKaRgw2MiTfY9lqJT6cI8S7Mo+k+2h//6Ib8ue9x7XHxp4sSD9G3tucX
kSyFypthPeDRFrxQm341ipL6OtSyP62Vmr48MbQslDp2c/5qlU9JA5Gg1fYog018t2uHTWtb2jKP
1o3dR+ekLC22Tf+n5/O4f9DZvBtmgW+tRDCEt4qxkn7p5pzvddNabDby8SM0IUJlZgUQYEgMcuZm
Mnnq4SNCFugTSERoAUA4VF/dW14GeINmSiK1Eu17Uh0p24LTMprWBrhDfSwDgolzY2g+4lziwAQm
dHjcjBgepXh23+p+ys8tolS+AHbzESW2he8vy/zH07pQc40pQEqH3XSK+n7fiCsba/m6jN2nrbFh
k2DB+aCwEjenhtpPTKE+zAV9aGP5EbvBqxmM8aukho5Z6QhuMbVj+apNvx0W367YWzQkeN2holCv
gKrswjHwB0ukW4Nkw1OVDNgg+vFZFEV2y8Lqe1yMzG9ImPTVfAQciISRU9xFJwFvT7cxhWtAJR2L
njywyHiS6/w5HXV1R7RDpxiEbEyT9KLO3S9lnNszDjvFyfXcbeQg+MxMC1ROk7yNmSW8MpOX45QP
JhP31CHPs9l2xA13SnDqNagLauBUBu+bhU+nwRnJtEaJ6ZnfBgxKoc2sCl0jkpQDNJcaqbrYxK07
xD7ZSHQKCvY7a6d0CzAwkBmeXkEioOftyHOaJNg+J5J4aF2F2xJryUjzo0JVUEqcejQWDBvkelXA
4lSICCE+yBRARjrml7zvQfdFudzSqqBVNvtzcx5QZGSoC5ea5MRVlpMsO1yYfgyts0N9UGDEC02N
lLjBrer6kCVPWYB9mSxDsnL9PitI7uFYgENbDu1qNvFlCWYrbEOrJTu5WS0OO5gEu7mnXJE9rLvE
jRY7ACIOCux9aqqHsY08ic5NTOj0Ipr9wEyFZi2twNnLh9Y1fxnsxpmtYN56I0+NGry9WVqzKZZy
hx1hQxybg79pb8CAL5rQSQTaRCAmU4oIryKLN/zSuslT6xK6eNt4qWxvW8BP6AbaiBVyW3zVOR5b
BAtfqnqjyaF/5sFnynhenumNHfADqcI3amKy5mMo0wWMc2dUCKCtXmXlWBEmR6BWiKBx3k3MYwkK
laK9ltNkw/eY7MVLMjtJ9NIYUCO/+BiwE0/2hwKTJtvVFCyoThOpAsgNTpOVXf4g/QoFi76D7LnJ
DHPfzUi4559MWNHlRsBHiYfcyq/U0hlJXtJl1F4V/WAi9GrCd53v1SEuI69a2uMsrBNBWY5K4IXc
G9IGYikIXggPVOpQfidk6JX2fbLmA33r32yoUEha8klR7dfsMqrWSdckN62u45TsWrn7oEaiv0KL
scZfg7qiDV47+VpxjoGrjjz/NiMLIhx3o+VfFf7uzNNHLOvlR8mHuZb50CX5UNW9KSnsAjWsRSli
20b2umTEi7fpUJo1Jj+lpFUrZYACkv4JMykTVvVs5B+hUvDNlm6a+SWoVcqBJKqWnQF20SrdArQB
9wDkLDZfrFlB3Q6PapkOllE/zZj8l8gk4xWJWTT3u5KurKX5JdN3gUS111XM0OWLVqpsuLOdLmo3
A1oBrMIT7bHUbBIVhb9w+Pc1geC5/Z40Mk3X6RhP3RkJtYe33OocA3+YDZ/BhJ1jsDOuHJaZVPMS
Sj6supEXo5Fhhp4v7K7jTbs8D/BSFIKC3K55G1hMw6f1qy1Dp4ZNjKVlM6ADEC+oPUKZJNuLKV0C
bdos+QUiGgqy+IeRbsfnitiwcadVeHz9ToUNvilDB0xTbH1ayeeQ/kr4frRC2SGzdlVdvxYW35kV
TsGOY85ozYw2ETLU3xA9XmZq9IQ81qx/VYfxEIPnoLG1R8i1H8hC6ixYBeG1mZZzj502QxFOhTFI
wb6NCd2m1SBp+kdeSLtUYXCSGpeh6nf6JzwmGdNjkCBMWkEhxjlUgKyMlg9B4WrH9bfDqIlXXKZf
qDGZj7aXylwuaipOpSYAAZD8RlnVN88NsQcq4SBsP86TWjj1RG23ktZSnaM5ufRoGQb0CMz9HXLg
PHAFRJDds4SwLhbydrhpTOIH87WaFQeowUtvdKHD4vgzwO/9v6k7k+XGsSzb/kpajh/C0F4Ag5yw
Eyk2kkiqncDkkhx9e9F/fS1AUZkeUVXxKodlYYYg1blEAhfnnrP32mfH6OStbZM0PuqEcdi0YCV4
MSLMBzZ5gIaTKrWIbqG1nIrRpBKwkw/XPqROGP7AXdxx0+ALOo3qqc/NvZKKYMUyTLM1Obqj0D80
hdIFXp7GqLjy914eCUQLdvDixO7t/BWiRI5TuWZxyXuuFadQg2VnJvaeJJ0af5kPoLW17XXNlI4t
ugcjGLLtlRAh9WS4wwV/4QmKuji7lcxvSkM4jOeL8jWvPYBbbnWlWZ4cMYSw7rRG+RpjGFymWa4d
Rqn7jyDisW/axWtQlxdHCOxWifORESN59mtLeaBxK6AW72DUkEyFU+JSRVlyCSeJfVCe549YqlGv
4car6/lzSSucQ5H49yp3FE+zy9vBbvGgQ7hCWMEjNmruEbJiuxwU650J1I+GsrzeJKCKp1V/OqpT
PLsc4BVFTnh1FERgYOPj7taZDvMjX4lPZL+620bJup67efuzGnymk5EwboUWyKVZYP3KjfyryGjC
AX9Dbmroh2I6zI+G3NMXiQ94BjeCYO+PYVXWFbbgqkIbQgww5wWdBbMdbilyWcrGuk2JI5RUuUna
MxlgWICp8Gw3vrmLGfwvWyI3r5nnt9xolBtKu+o6f4gCcNdib7kjdADSmbz2k9DfDwOs3NNTXcHx
loLNZ/3mKdSg66x6/rfU4f8L4ff/SkD+f0kdLuBg2ZM8+3+WiF8CQnbq9+xvpFe8Z5+/CsX/+d3f
anHNFL+5SLwcTbdNDJGq+E+x+PQZy7EsE+ykZjqm4fz9b1le1cE//m4avzkOQnGH/oplo+Tmm2Te
/P4pm+wr1OcmPFi+2/53tOIG0vK/FTmkOIAQqNqZyFqmafLzdBMxslAN+49ScaF7Se5n4fgIAOvO
1b+gsN5WQfbAfewjUtTnzh4/IsvYI9Wb5rt7pOc2HsPhWSY5XzxcdKjceU5er2EdtVRB8ir1QztR
jNCk4sr2a7JskJ1ZSfjEvk3g48gdIqh1dJsRJMCoX7d5QwGW0wBkfRqq+AEM5xO8FraU2K3xFg1E
ioMddbzrEKIoJUxiqhyMVeDI54ZNuJvnXy1sKeYYqMOt2r0akXZJyQAPhbJtfQcZbVlptFxe2cw9
a51z19TGoWfW5Wj2NbeVK4QWzGENHMJwWzYJYgIFX1L6iiPnB04rkuOTj0xW3YJ8Mwblcf41dAE6
uGQzYCp3iQMsRHXF7L8xM8S1VmgDefT0W4Ap9bKszrWtXfIMfDdA+dcUCj6K54c+DHaDhxaTq549
vLjHaXQxbb610pAmWdJYdS2h6qJTHlnqOwqponHuTD4uCbtcMKY5K1LZRppE0Ww/5eH4I46gZpsF
cOKOsNiyvCFGhZgnb+syMMU6JI1FZ3aXUtJEjZonhdhKd/B+6h1DKo2XsOi9S9q1R5EM3mIsSDFv
B4igegNlPAcZZkZvJvcotaqjRRwTFULWarJscoRLbZQ+6HZN1FqZLvGsPLUJSyBilu3AKNUdcixG
SnFb6/XOqvmMY9qnyGi3ui7xjKGJZJPAnrpTxpso0O7KUpBTREpNgMC8T3fN+EMkBGW1AWWtQUOX
YviAixaeeMU7PMryifCi587w8KAqdyJR90lELFzAsKmx3IXSqR9WXkQw9vDLazobKN5R5Aniitj2
pFhXnHrHHLA5XGNZOPehHxIzEmtLKbMvf5Jmuc4mcontgY3wNaaUTsjJ3itgDsKemrj5XrpQ0vWE
BHGrq286tiybPhogogDWS81b6Cs42v17XtxFg/cssRUX9bfycxpZJfl48bHBLuQgCdOQSrgunfep
VjenTOWiRJ1mYSEqE1i7ebYpNWWLM+u5TconvMI7y86faOrBUW9wUGRnLXdQSSMyTOwFLM4H3U2A
DSjjJWjTm9pJ7n1gGDSfqeeGyFvYVBRt0S5F0LZEbUe3adKsWoeKSve8rUq3zwrMg6sHVGoyK1al
Uq0MdMCxxhlU6XuCUx9a11s7g7m0mQ16nFlNWX21MMpiR1sjm4TOo4W8ebbnPJDCSx4db0ZbrW3p
0WVBPR4hZm/t8uaxzroDenCmZI13Z0RI7rjyX5UImRrlD5iFn/g1blpd2ZJmvYVBT58xAr2mvnVN
sXY6HaN58qANfbLsuoQdTEORWDIK78yPAiGBDP1N7VrkR+Om5xdlvVzSJtqZlvMzDpBoJPauSpoD
KMoXs9MOJhDKQbWumqHtycL50YbDoxcka9NIFgmCYYZRZxn3F2YgWytKt8QwIpQygx9K5wDrhf2q
92955/yEJ3fXlcatylTVNGhajtcoF8xkh7cCj201pLd9oRNer1BxBzd2nS5/uVHdfy/tf8saYCBh
Vst//F3DnfRfV3zL0h1T5y5na39a8Q1TDWGN9iMRqJM3WBh3Xlm84L4tyFnA81b4H12fHSJbbIj7
PHhdcGt5ODhS4mY78e1Awxnmf+X/3W8z/Wt/vv9Yrmu5yDAtLDj6H+8/qVt2JeJs9VGdwsDooiyF
pS4Nn44VguFt2SprX08OMgeb5t1FRfqWav6+GLzbvDIeUq+576DzEDqx/veLn/+xaPk/a3zTde2X
s2X1Xr//bnE7vadf//j7pfv6/Mp+rWbmb/iuZHTzN43tlapSk7hC2C5v5bftTdN+Ux1qGFV1DEPT
qU3+WckI9zcUTBQdv5cvlvWbQcnBms+Psfnfv2V1M6mDfj17IBw4bBZsxnHCMija/nT2sAtw7Dyx
mpWoNnoxfra65mEDElMQGJPQNI+UZzwq7SLFQXAMKhE9Y5NR9DJ4SoJHRRsGLkL/P3nMMm51LC1w
iLxD76r6qWlK/TQ/aqen4KwUcsVQ95Op7jAIkdCZpiQinxXyGBR1/eyPJ02xi6eYVwVMkPGmDrp4
QkYfoFE/Iva9G2b0oJ68Br38MaYZ7SIBfNf16/oxti3/2JQ3v7yH/801Zk6vwi/XmKpiSYSjagjL
cQzq0+lV/HhHEuFP68P/0/oyN4WjB2s0SRlDGKQTbs/ixhASL9h9A9n9Iy2AvfckWp34iOaGk2bZ
CC4MG7LzOOxHCx+d5uS0JGh5Hpyo8phdtMF3bl4LM55Qg+ScTXRfusQkFBD2StuDW69fu+Y2LLBj
KHnWoabA6IUSSLfb4gbbLrCfqKNwm3IGoHKRK0HAn+STT0Aog5gOSeunCDlw/13++nXR/8vZI2zd
mF4Ry7Lwagr1j69LVKh2YWSyXll9F68iIsoZ4SaAPxxaClbklTu0sI9suJw3aaPBax3nsdQMFb5f
eE46el3xqNeHLKjrAyyA+lCFlQ4IZXo+H0JVhNsuE85z6WpfWTBo5zCU+q1ilsVaL3BA/PVfNP/G
f3inhW1yeZpMb2zd0YzJGPrLO51VTt+blsnkIEzwVNTuaahDfRflBdk2BunrXoPIOM3IEDTNdNj2
uX3XtvkKV4y3/9eBVIq3qFCwKzq5ySCqbBYWarwJA9TglyGjJhqCIydwe3ZKorcAmN5XI2kxmtvS
4JbmcMzrcDxaVXiqbEzQ8KTOZgDDOZk8zYqXZTeIbl8gmQfHOf3JRWOLJh63aN0ZJwgnC9oQzptr
K97KCWuLTJ/8lqhU75gCmli5g5btSGXKn8DeL7KasBIqUIyjoRUenK6R6xhv/HMR6keYMvLTcPtn
eKDbv365dcGm8I9XlnBsU9UNw9bYNGrTwvfr660UfWJngQYLmxbQMk/sdA1BgR3P2FK7SCwfOwDX
/Tnsnf1MpUpQ5uzKVIeN3UztJVODDJonOaM5pI25V8FO6nu1xxXRPA9jC5XL9MNL4UpzV4/40EJz
Gugr+tW0OhQvsb0XIaziqq+sS+dba7Py11GL7IrY4m7RVaLbEhHsY6wJQijEsOLNqhi2epUZj26s
Z+C5MWWmjkNjTOtx6ARRt8NaAz0pROjL3vSmdDCb0DsnySFEvpAnRENFwt2FFkUShKBwmw5OSTgH
ik41qfdzZhJA8n4toamOMt7BI9FvHSUydrCiPoA0jbsZ5KNZgubItAMwIGkILXfv5kM7ju4dJ3FV
bAbYpm+55tHRBygPQNX/AQ3QvZQdE+tGHfyVExecNyo+mxZaP5kTifliyCkxNjIeiYUG4hoV7g2N
tWYtEXgwyGjLmxrkLPMIXoXU0EGdAgJZ1zXklsI1y6VR9NVPRcpLkHYTuI0K6TW0vOAmqqzHJrLr
HRNm80QA5aesA2VnKhU5emW7oaH34hWUs4R6dpORdLg18DC1+IKS9himbXUoPKzA6UU2RfGsm25+
0pHyLJqmHe7oOfvlYrTEK1yEnE2PTkJobhHbGnQSf58BuBOYyL2tr4VDTqjeJCkwVxwpt0k8PiQk
jZD7jbVkCN3qnIviJe+d9C0ai2zlF63c+7Ewr1XR4UPm4whci3UrMOj0vk1QVFDFeEpVfNKVGJpb
up3Fk2n6007WgrRNnBpKBRh7L8J6JryHRHspGlDJpcS/pq+MbljMEMC0FDiRvy9nrcEGXci9V3rE
x4eYFkMDmUxFQFmNr6Vqy/HZCoIHpB6M8goBBqovYH9mBcwqdOhEn0c52Ytd3N7rZWs+joRNLCov
ja5hIJlZuOMGO2exC6EosBEHmQRYFLsXs01XRdBN5l14mzgJYovYJDygFfrj/FQf7wm471fadBJk
//yCJjOaO0sdrqNNmrkvExQRE0+uyXR2BCPbmyF7M3HRTjHf4VK0JpdsUqEtirMgwa3kXKIqJntd
N9obbhZ3jgVopDMhciN/DBPsygku4NCI7moGKd8hNyEjTEeV9UamZHGZdrxHhWkvutxArdshFZup
KJoxXKqGzL+VkWWSDbWe3oeKrq7IpSZavVejD5KN/aNCzuxR4NPe1QGcy/lS610wmVDkAFlPK0hP
TEwOuOjewZFUAju4a6ZrbtS6almxYm7gyWBHmr4C3a/eEyHcVF8Klkh85BKgyQQYJybEg97EoyZ0
8pUI0ebplbb761V2anb9cZG1bKo8QQ+NCHhVE3+iGaDqdPu+LvuVzLhfLFhBi21JuB9E0mY4mYGj
PI0D1k78jKi7SSObGfyFLcuNgukSzwnWZCkeYGNXSwJmrBu/N4MNk3eGJ8XYv5H/Qo73NAUJYD8t
nTINmD4IcKg2LBU0WdVNNHo1EivgI/WQDQfTRmadSc04MF83Hseg//1pZLHP9OxntRF7s9bh90yH
WFNLVEhxAfhJcUCcR/k5d8vyaqHHRpPGFYaucbxW4FofAq7u+ZnXtupVSe21HiflA85F9dpKggFJ
ptf29vQ0GDyaYCM+SLfPaAeNuvHc6WBgg9EYj/NT+Zwwxvv/3PjmOuKPdYalE8Gl6VMtDwDjT/c9
mi6RHbsGbFlHw+0zXVNIRtpdLejrzauqcDFKlIbP+RyY6aT0WfHJUJLV5q1qJt2yK4zHxrUZWnFX
yTDMduYdCE7M+Bj9F3rbgHKyHQ9y/bySBC48lYogxaIf2yerSdDeqmaHZv+zI8v2qMoUXTfsld3I
eXl0wl5Z/fWJqGt/PhM12zBdaka6tfz3X8ordySPa9DJ8rQ8t7gdIJ+rA4DglrveWQ0Cua8y/1No
bn4z9oOC3LUcj3akjZs2AMMvaWnib2G2m7rUXaDrtFXWheljMogRCoZXvRPIzR90nUvv+WBAYV9U
ulB2yA3Cy6DE8iCHgTAoivP5oOYeebRa5d923OW4WNoDMEZ9gtMMS8KIi7feA2It9AKyRAS9FzzV
mMbqScHOw2x1tPaFhZUjLqHx6Oa2Itxg3UZD+Qqf5gkakPfQGEZ2p0u3BCHBx5ETZqtxFNYtsam3
dFqtlX5Owxmno5YnNCYbp9VAOmGZPk0GI/o9zLMLwtiT6RCbvUJx2mwmcvbeEGgmrHBfIAe6mgTX
bbpeL2476BV3cALYayEWfHeVFilzqXw6/fjZ0UZ/tMAAb3SrCfciUrMTfB4KhiA2Ec75O2aI3mfa
Nc9WH3RPflhi/R3tblujTfMSS78v7OyF0Aswbi41qq/i98EAcmqc8K4IhzVOovyrt403DLusKYKM
Zru2jyhQ7GNArYOHAMCGRHgxDCL9styrReNuq0oV6YpNArEBtX8DKPgsa3OaUgKlU/vnVuxryEHv
HrRFRvm+3LmCm08bFPwRXvre0Etdms0lo0m2bwMiXVFP/X6YPyYm/JMtxpAgYeMM6aC9tkYVXeku
8y9zd9IFbfa0g/7gz8RB10v3tqIMpJRz82gD+o70H+vP3rjWdBozZfA/u75/t13LeWp6VawKqScn
z4W0boWRdlNFZfMw6jlZYm6KkzwL9HUT6quW+C0871MUFRlYzz1DVWl4w4/YjaZeeYMX3PQlTl5H
bF0tzPdhjquhQZaSWQjVe1Ntr6Nuo75lnAcUGns509CHISxJW2mUfl2zO93Iwq3AaIeczrGFhNEz
MNUG9Ske62zX54a2tfo2PA22p61zKayzkRv1EqqeuXYFWj9oCJa5Ab6l3MikuZi6RnIQy5ZV9+2d
bhU6CruvboojJekqQLjBQRFJwiszPVRp7xEbMH0+1jWUrW7386/XFEuzpl3mr2upJhzDMrBjC1rO
tmX+aRfaYLK16dEDQ5xLiSAWBhbdyr1RyS1fldFItsIoyiNphkP7OFYlpHtVpSHM2AaeBCntFK4v
KlgO7ofxT5f8Fkysa31s2+Oc+1kkxYVgFHRPagd1ZsZKzUSpWmWgg2F4DIl9VMLYPGmW11Kgsuee
GJFap6Zgms3bYUIjz5BkYsZZL8zssaplHZJDmGAfqGp0Xs/fv0oMDZOVWIFN4NiXpEQs2rUxnEgN
FvVI+ODOgyez0bNWvIxdsu5Gvf0RhO196dafGcrJw2DFxVmvlTenoDC1o/gE4J2lwYsI14yb+NDy
liojc3l99v3zlq9KTT9JYZgT7mV4IZkDFYpLICRWG49ba8I6y9eLKfI6nawuvQ9o2HXrXa5mCSaR
qcgnro18qQFReE366mIcxpJtnYsJpczrc1qmYsPFMAudoF7CeognOUnoTKEBCbSksIXdOoG0PQZ+
TKWB07Qy+RzYiGGrn/YA9sClkYbpMlLj8c1qAVW7VRGsR+xJG7UiLTnHx/AAesdbpFohmIkB2c4t
v74zCdFmqY2edL9P7xzF+5izyvImU7ZwEh6KoUC34oD3K8GZb+e9ZpRmz/FA0h+kaWxQ7EpWqDT0
U2UQbZcJworgACwjVw0JFzajy+D0HwF9tnspxk+j1Jxd2kh8rJTGKOUQwa6+zyLNN17mIrJNaIC5
0jq13IwGr++W82kz80URE6O7mf/sLGYPoOodzMRBjZ8DvS63KV4z4rYQXimkC4CFE6BuvwvVjhRO
spxdDCIt/3BVDW9I0sxdxtiKT2BaCaZo8TnWNxJFuyfT/pSRKRKgN0MjA2s7WmBOes8h7JEPFFXO
Ygi7cBv7x37a4laEem7DquW+VBbknU6HqtSKdT8X6QxCww2Yodt/8dcEJd3m+7Mo34jFiwROR/bd
m2iQEmx/pKEvIjbVV9tnJXIIDsjr7AUZ64CahITyqK3KbTmyHaGH4h/dFOKfHg932uCAwkRs/iqI
MAuiMf0A3bWaIgfnouL7oA8pAzaUKmEzFd2QRrF2EtClw8pUQX4LMzd/+pZxQjBVPI0laco2qgdy
1G+AfZ9s0Tn7+STu6eccMEAQQZQzEtHPgaXbj3FgaWsauwB4CI1TpV3fy5qwEsv8UrU6ey/LTzna
4lho9jTO/ZFYjnzzgzDYeIQcw/EiJZ0eUCUJadKZ/4pW/gA1tlI6Ai1CmIbrOfzZzQmW1P2c07/z
XVp7ugZIg9wAbzCPUOqHk+ORU5FDjEDZGBpLD43oq+NW09Zmfmc6bpi6xfVWpUO/jeVY3aBLgear
Z09u1LVbayiuc/5Kaot8rRgNNtVt7BZ0rVytsleZ5SC/T8Nw1Ze1vcXognl1CB+jofpEQk0pa060
hiKBPin7Rt6lzKDgKGbW2u2Nla30xpmeA+GI0sqWmePmW6vUkTNN1ROqm4fRzs5N2m4DO0feiWSn
tVD+KErzwV6N7UYTrwPhdD+UljSd3JY/KpVVBrhrn0p9F5duilcnrO4yy1J2aV2bSC41hxfAlAr0
cPwdWAi1CbJb1A8avNfX70vMiuRwb01b+CxBsFACwInky3zvGKXtEisCwPP7VtLxskdEjUULfiFn
2anNZV5HU1htq5TB3aYD+jEvlVr7NGL42vUR8zoZ0hTNu8A4lc3Euo2luO24ysFJr78X0Ea1/QOx
GcGNInzeJMVcqn1Yvg5WcFQKRb0gxg23UWFeo7bV1qxo5pNPGJQ7gZwLVvBuuuk07TUf8ndTT+3P
gSQjNBXJJh3ccS99mGANp8ydNMrubDjWvW3m7oub19hF6HjiUBLOy+DrR9FBiksFQ3lmoDuDqMcN
Qovyrs0NfgtoMZAK1P0Q2AwFkCDehTnyt6gyI2wLoGWQM+mH0mqUJ0VVCU8IqhvK3XblV/nSH0X1
6roEtsTuQG4kPOjK1Mnig8dN64HdYFoSB4WNXl9VlXXmZW0Otf7VSJqkg2ncCK//iJEvr5XaNJ7z
gH0mwLp6GRRIr0WTifP3y9nZ5IjUvd6d07q408zxSkfhIvuseGYXkJFaRK/Nhpl9bLSGbRYREuWN
M9JhyVMD5rK0vHXKAuB4H04iSTlKdYMTOhm3GZNl3+FuyeRaQTOJ5cnXH2hI0VmwI/HkTYwYd6go
8P3w6hKrW6NGWbT+UBjLuAJ1nZvsOUNDQR1ghNCwKpE+GaCax8ZSX4laAn9ZItvdM6u7n/twhs/k
I29eLGr3YBWS07qmlAWGMiX8QdlxIcDUX1Vlv0kNcJ7TR+G9P3Ld/etRl1mCqs7+oq/VH3VCPjaV
lrT7IAh/dmWQXSHoGGff0haqGSlXvTaao0Z0+2I+SVBhYggyWnGra6H2Ej/avrQuuYzvR3aia9+S
ZI0mIQLxAWmtTazq3moQZX5vYZUIMpSmCPMuMPKpBySdZaFY0MZY37L16Kcf3PmdvebjME9VendZ
09BWnRok+T+7JBpUpKUMyFz/vhv6T7kJ9YpGT+4E8fP8aBybTV/lyFDbgtolHId2acT+Pu75d77v
aNOiWRZDHD4Qb4hnoyTw2x8BbWyGCK9Hnzhi7QCUenSs4JMiuWFww0pRePZDXUdFsKqgkK2LThGk
1Mm14loQFAuzWkusDcvYac1TNHLxRuRSINLpCqBsTwYboCtqccK1atfdDlP7U/WUL8dUADUoDgmB
xvBiCpL/SvGc675JspJIbtVw2DejpSwhr67SzHEIpG6wg0FlqgNLXlQuVGXExgYbPjE0A+Ri5Gj7
+ZCHD5XVksvgB9rBInRx/b3ayQzaQQAn9iDskaSkodAxi/dnJ07xTfDHpLaSsUypRArgd7lNwVyn
DKQIM6BVHxZu8577/rKrY++cDlq3qEonXBD5pzw5ESNw4bXmvYgIrwe40bFhiOxTS+7Uqi+G6tZk
XH3WhHdPDIQc1OSRjUdw8miymHFaUw47/i4ojfRaK7W/Ldr0h6c68bJkF3HbjaX9gmtNl5F2GEY+
XFcQ/AXutWViieypkHdzqy9WIOuU2OD63EoJ9IngVExFY6urGS1aOvi12b46YRwdayZVwF1s+pQJ
XTjuFPa2sBAkVamp3MZtfCcpLY9s00hk6Mi/a4hbmg+FczLguRR1N/EeU8HFU45Lje5fZVnldq7x
bE+vT8JU9rzKQIv9JuWdILmeWV6xq9wwBkgyNR/JMMSBVgyEQlviR9V3/IbEy59yto2nUZW02JkG
HfM8G1eJB6mgbVqwD8PwMXb408cqwu8R0fP9rvpSO6ah2JXtuu5wWtWd5VIhs1cuC+9Qad2RovcR
AZl7RxKg9VQWjx2n8aOTFcm5QdfRBMOmqmL/5AtfPniduTBH/1Aq3GoAMFsXusjQ4Vul4g8hKgrf
eXn8vtQLAHlnLxHZtWqWBVkpV1Pa2rULi3u1Vm6dvFLuw7jINxQqSDgUoSKpDqiNnarbsjELD7mm
NCuvsuy7UMW8SGXF7grA2FKWAeMUxxZiEbi1iefNXMz3PEdYj3U8tvv5mdm7/SEG4RIWRcM40RnU
m6oiaRaecXgshPYyT3v8gl/cmv6qvA9wuNnY7ztM1N+TldwNEXfwQ76nLW75ZNpJdInltLdwhTzL
DkpVLRPIFAHhwfPZFUh0b8VhIArrREL0eCl8utZZP3Y7EmvHS1cnlMVjSug4JNULUTMGofRYJTUa
3UQnEdXiKwchXv0C+GaH6WEfUdmxhZ4eEibLw15AL+yCNN82mKiV0jWewyDJdgEZ4X1f4jOd3mby
PfMbN6nW+G7ENJ6gDVaQkk2ERZqJG8QJwTKwImr+gaC0Bdq299q2050XpJifBjJ/bSzp08VA2VQ1
Flb4KPJvdZLNKDjJ/ppHOhBUnoRVg5U1auu503p173bJxu1wmYV1DrqpZIeCarE/aEoptzJCwx/3
vIeBhxo8d9AYK3F+8rSIoNCeZnFQJZhfR6baI2fo1kTbfVbt3n+IQ4xr7F5g4RUp+YtBfUN4cHnK
ZYRB0M2ax9o2AKt1RvjZBNUyk10EKDdrDmVppvdl2b45yCH3Naj8RWcE1oUCaSk75Pzfr0OR8LMh
5+N8phwS7Oaf8957VGWX7IrOvaiKUWDArVfA5K0jvO4Yy21cLcoplbW24i+Tpt/9dxFglGZ/D3/h
6ErxDqtgeNNzGmGapEuhmSZWX2SIF1ctjmGXaa9o+dx1E4O94BYZY71NjSOYLmTq0AuPeVyyvwqU
H74b3EmwjleGt+ne8/u7QTDxXCdQyBeNJngz3ZDtHbPWC4Um5iWYd1cBJ4keE9ClqKv8jePE0Zox
T3Q2c51/wUEzPj8tEUJrMHSXtaJSA1ihg4fNyxDHT0h2u2dprEYjvx3DMltKwHYr02/1tUWrcFNT
0thGZ/4cCO/lJ6p3cWTYyyhIqa082jG+Oa4RRg4ryJjdyaC9YpdmA2aAu82qGXqTLVuO7H3ahM5f
Mj2Nk9qkYRZ66zmbTziJtzeoUHcBsY+1VNodEHt/01VK/u6wIDr1+K4M6RWpybvP+MopEgKKp0cU
6RncJMzT6cCfP9pSLvvJnKL3kXlsqtY4hkAtb7SseC+1ziLtCSDw/KgZ3GRN0Gq5nPO/5he4Bie/
idoayH2nYe6dwp/mQ26TPBKW+HzL4Fbr6IMtRUdChWUCwwkyhjtcmpVD9sdgFu3KylTjUegavtB5
Q5GZfb6q7UVfxcPRcAQQYs3GcGvggW2lbjzqAyfZMpGTK4MYA7QX970n+6Xeu8xQIyYjhdf0Jzcc
83Mq5WNvl9HrXLwMo92/lDJchZYRPMWMMA+pRDAmXVV5YQ+2FqJcBToZJHHmVFtMgJTVXhYeRh20
SK/k9sbJquBo18HvBxST+0n7TH5j+6ZElvfFLZcYem8EazONvb3eRz7Zdeuu9dWPPknAlzhG9YTq
gbmHNV1k7lAv5rQMOlycQvNDvavP/TYyBm1hwH/9Ydv1tqHYZMJEbnHtxvFqVL1k38uoIZ53wOQ7
CqBw85DD9zEm+v1D7gxII3kQ6bScKOkeoi4PoMERQ8B74zpLmw7e3p0Ow3cZGAPSszN/Isgl92A8
k720Kgz+UePcjrxx9FfjCIaHhf53Wj6s6oaRa7wmYJFe9tzZ9p+y5znVuhmVdeHI8Yi9drhXu+Dz
e0via8bTnBeG/pWKTG8QvnYMn+uBFlzbsUPRuUHkmvZkZ924mVcOW393c195ETHhO/OHY68Si8Fr
O1x0g+XuDQaIYR81X/AS9oFmd6+kVqY4pPJ+ZyY9CSSKBUQP5qZhNiYmD3b68DyIx/U1sA1dWJ6T
irsf7iz/U1POoeNstAawwb8aOH2A2STFnrnEWmejTW84W5jHrOan2pAfImBVCxeDsrdoE3jSQiG6
nJ7vgpFtte8sTqwpeigvxOW7q9iNjF4Xk/o0L61lMO1jMJMs+87psK54zipFO7uxadQeUZ7bU6GK
AChaxWkFXWQqXh3fvg6FBggyUgCHTl1G9AzJMWrqi9V5zVKzg8l2Of6uikjbKF5+S0SMYAL4JqVy
TGPLJKyA/oN0aAdVbHY7+eBXLaldlt9+P6oBRy0NdCmHlEBdtjGPKXyKsxMGN3qfwfYCXXSqPfHR
ezSB6QHCepsadPNBjK6FNsNKV0o4GeGJjlvM7QGjzEjys7QXVx+Us48VrEoJLWFzOTDRwJ5fPpLJ
0XxFvB/wmOvtfM8tao355nTXHMpDUVfxRbTOKxUUJWpfNWew0Et849o1N/M/POp7hxFaFYPJVY2j
BnuKQWpq+AxKchAGfExxIaRMm8qs6e6NPqLBWVV3ucyTO/g7CgxpRllKQ3zY1Awn6nM/1tz8Qh19
8BCRWpx5mVwnA7PKEQra1vbHFOQSmw+A1hDSFfXDdqW2pMOYXsusych3INMoUCN7Y9qNgg/WrHeV
j2CjyszqIVVFvvzWaDgQ16whNZcGxdqu9E1J8ZwpD+DgwGkForgxpoBJVGPR8XsxLeAKh9OmT6O0
XsmyknfzQbWJPWNi+B90ncl2nMAWZb+ItQh6ptn3SnWW5AlLtmUI2qBvvr426L3yq0FNWAnZ2MoE
IuLec/Zh5lrNtT0fZsLcf7Wy/uZEInjIevKDiOx7TLxAf1hqO/Pe2CYT2UdzQdyznjFunZM4otYQ
qUPP0e1yM6fPnm3QNjwuh1xT+CfwTC0gU+rafmo9YYNLIa1dY7zQFXc0J+fOjn5vGAN5zGwNyJC5
b4Youi+lVni7E8mIeHHDwLef/ZHmBA6Ys7SC4lbOUezf971l7jFW4EwGk2x5ox7Af7WNvgtNFpRJ
fWLG63xZycuABz2kbYWsIoXC1E1opJfORW0AOImHPFlnbfwloDDeHGwTx3wIMcx3ofgoVPEBQNk8
U3F5r8M8uOR+66x74VefQOEuXZIPr2FqlscUrdSu6N115GT7SVbqCKgmeWPSt8H3n63JJdEPbqZS
YnH9YVcZM+l5bgEnUXGdAjpLrCe3XU+PynMmQB1mXF/srHZ239+/rKtxM3nUjiFt++l/Rs/vO2Lu
a+N+TIPkUqFgvYQEwa1Ze1JamX8CN7LyLW3LelNOuuetCID+HqxiDYohPQCPU9J7wCBTP5PgVeFA
UNmhwxGAqBFdZZzY0aWQmr0K3N7+YTtOdLBbEW2NDLyMmDzqSNK/pXOF35MansKheSJZj+k0HbNq
axZ2zdyoCB7VLA1xhvBTNoO3t+fOCmXq6IGCzsrRhrU55ukmpObS2RrV15hp+GhYw0MAPZTydKje
akAuRobnYQptdDPLKvL71F9QzsuJy8wdKGnfnHKLZDSdafZjNqbmzp7bqzLSj4h7xncCGug0evm4
jQZGVvS3RBwCxTtSe0Pn4fvDXbNkA6+xTYnm1vS9Fjv2ZcLuk9ilWAEYiq52ILqjK0cwnx4kC0dr
mGKDCtobKmYeAwiALHnnjzb429QaXmryss8OgjVcQBZin6y4ZVbErTgpyv0isS37+EsPFT6CFhzx
VEU+eA3PXHfUhi+2DnlE+QyS3HI+kAi568RpjNU/+Vs2VLtcef6FxvlnACbqwcg5JStR9uDYvOAR
ocfOmgjjyK3wa34w1I14IxLjmaCo4rps3Dn/enk0fIjyJONYnqqirh9HL3mKHCirO2RHnBf4GiEM
doQqOvYxE0BJ57MvK+OvHkD0btnzlf+fchjatmFnwHhlcn9aTv0oKMBmar04Uk2zd3ZNdKfbVwHc
P/XbKvJ3m0az6Tf9c4BKEWVWQdcPIzB6N5wGczV6jMBdLWvXwIT4j+dT7ZCbNqtQG9xdVgbldvmd
2k62O4oRATAhEVwBlcX7f4+smDTnhNS3U6l+LKv3ZSMzFLmoyR4yXHlQbyO1jWrCStBMp8+YelkC
BN2rjT1tm5aV9RRPzd+cqeBLZnc5pysz5UYfvu9pPjBR4grp00vtVM7l2LQvrxSTBPQ46xo2kbO2
BjFla0vz3myoZNRX9fCo9Rz6bjnA332VWS33oSPCjV3pP4o8cikho8waUyN+6KUFbTXKqSOSLvZd
9Zq6jDsgYJeiNDCLFB8u+OaP0ID+mdrW39jwWgY9IPtu5lXPbRzu4JmF147e8xqvE2rsQjv1dPJP
sZmV5kaM2IBCtJAUdgnfJJTP3MVBrxHTAtdeL+lEqgjlnUyb+uqOtcvMoc1OkWU651YCR69a3Onz
7GSRa0bJWG6aElWljzZpA5RDvyr/0SkQPZd676yL2n3OPa09ePNJqc3nqJdOkHJELwDkifTkJOg0
6j4In1VXvpKpaT9T3y4fikGcen0JYu2vwax6IxQiBzeK2S8OjOAw2lWxJ7YNFc0cIaY0QfqFB6xk
STG0h4SyYunXX34u5qaq31Eb64anvMYaF6DRBA4ash5cigVF33wV0kjP4SDVcXk0iXJ+1MjDEJnv
VobvT+ukiycJxj1paLRtA3EMe73axHhBT03VX8IM0WNTdGW2IwstVBYO69H6ItvcZqj6g8aAlqrm
nTrDZIhfOp3fZbG6p+QTZMNlKitjO8Sl+ZgaTG79Uj0Ye58MCxvvP8HNAaG6m0QP3QML0Jwiugf6
3ivjvT8An8hEXF2ROmBCa+0vNTXVtS6LmsrxFLFQnAvCaQDUfpEX554q126fm/ulgUudaaAgzA2+
j2bN7Ty2WRPhIBrI9Tl98H0pebYpw5rlDPVqnjEstWg9IaNFi3WarL1/c2aw3remc6koNE5WbUoW
/Ws7r0GSBvS0/dgrj6MYUuLsgVtGaTK+d8MYMYfsyAxvvXOlW/JmJRQL59u/iGzCq2mirpY+TtH/
6b02eyGT13xlx+9k9mLMXRh2LJrzh75hkbZUAcmRFLtiQvjIKXDKe7oUyyDTm9NwXnZVTjG47aZ+
tax0E/5sMFRh3tt/vCYg32UoLraXFecyzLagbabXaUIDKAeQi+lohh9Qz1HFmqQnM3yauwpu6tmt
tZwsU2ajTWrlmyrqwqteUoj8vqzLDqwpnizAhTTne/h+xVYu6ldaK9AGFlHIMj9Kq+k9Dv6qufjh
TGnyVE3WcGzyqFsFrSKwQzYNnlOlXZus89cROBMr9JNXu+eUwpzsboHyzsT+0D40gs4+AifzbsnY
ultVD+OwqcOLMadyu9QFr8sjnHX/feRX+iZKCQVP6nCgkRNtPCvWP9tWnzaBO7jb2oa1bCUVaByK
yeuOylDmivC0LBYR8QAoHsvT9/pxnPQL4AAyKP1BffRApckasEiD9GKwmBVVrUVXiiERAHWBsVcL
/0YJi/RieCT4d0BXXg6EGYziGRnHAK0HlQo85+9zBLEHKs6J1PLRjeFRUPA1SL8TxVx+K93hFCEI
WIWWOf7M4S4HTtS+kb9krbsuOGD9Hk+C0KW13wsUJzGm+8g0nov2IRzt+LKcGrae//3PPL3zokeK
4b8mYGJMZ2kPrky9elR+Zu553xaGcvZY55P1jDJjtZyoJHWYdOloKSfmjzFI0aKZOpxARf5eIsvs
okak/iPRgU9Dy9xPoOzZLrvKc8Bk6n51ZWXebsY8AMNnDcM+EaA0CpokoDTcmorH5G2Xq9w/L4tN
pymZUqZ5/mQrmJnRlBPnXYzDNddYsLXJSMVTc9RGa/2n0gY5IBOtuUt6qzg7yBIxYgBT37tUrXHO
xK+kHNHIaKrX1NCIeZqnWYMcNQhfnFH9fG5FcgSapfAPjw3VJheI+Ma0TRv58XBUxtiftCy5NqnB
cORqArMqp03veu+qY0JU5cN4l7LFczWii8Qzm99zWYd7DeXkf8vc/NLLCMfsGPRpm/JP0cdZJaMu
CbqtpjO+Q3cb8pWtMk3R30SmCdcSwOo43068iACiwoPGWJDdjrelKyHg9/Dtx1F9P1qOfT/bM88s
lFVv4jnJvm1oH4TJjEiUUnus7TJ4dDxvAxcnJ0F2KNo3khbo8xZxcQOuSalvKsUDTbpwl7fwTbEe
Eefraurju4NrqDnpibE4U3nFYtQdoOS12uNgmGv+7u5F0g570ab0Agr3++6RGn9a20835jKC9DGm
ecQpDpir5jnSx/KFm3cLMWhkIjW55C8WSCoPifW6SLu/q72VAnfeFEjr+DHTg1OBsxJO/DcZ5F0O
rf+AOCE/1R1rsjDzI7FypKeuYfK8zBuc2hi3c7DQYEsofbSjcwsRvpY6BylAD/qof7Yw+KoXS3Ym
+MrY3+YIvZ5UiyRqBLaCKYkiSNn/Imtn2MjW5x5VmEfFH7oqja7ZCcd/a/qRCFkHYqk0+EEtLBMk
JnIHB7ib1MB+mxknFBsD/RW0LbpSJKqpR0XraqM1Ds6j4jDGGQqUwKKfnRXPsMGoh0O5o6ZcPvuT
SFYYKcK1k+fhyhTkJZk1VudMEDjsyF9RYm6anoy4OUWlxq9yteliUdLHuizjQ+0jjAxKgR/fJzSE
QLK8nFZFxVKCwT/ahRW/tQhrUCFmNGIHzLz1IDHCqzKnHawwvgzOwTPLbu03K1VDHEhqKJG4vX4b
aebtID4CfiNIxlBVvPH1akI0NVFexyjr47oKCU4hFqbs+P6vZtzyt9XtX5HiPWbla//w7EV+M+4i
jdVnOp9Jw0ghlijSG+S7HkWuXAuHfOiglRdbs+qzoAZE5hkcr37qHgCQfzBmbiqV92czKgFYo53Z
9tL+9Cb1aUUUokIX9k6S/oF7fJtAwm8HHAHcuM44SlcJIOa9ZfONVLp7JPUt2MZO01718Ku28fd2
A6tUvIHrMH9jjZvt3Kzot22JBq61utllRB1EYgjDPoV+HFql5YO4zyzUhpapf5lT9aOb8cijB9TW
Nr7oMmV3qv/2ZtloDe0jc9DSgzH5x2kwo8ugJw/moANbDadf9AvlzRvtB0Kb6o6F25Qt+OasIwar
u1CU7k+tpTF5DPt6Z5nEecnqUzTDrSyYY9hj/dUF1H4wkP7tc9dkDtD168GikqcLH8xF0j8Nk7VN
Rp8Vc2/E6wbeznqyuR/Izv45FOXKTRIHYDXtJK1+g5uPfqwwPs2KQSXU/QOiRmK76wIOtfbWDuLQ
ETqxjSwy6tDp36NGHw+6WWBejOuX0UF2qRc4vAJvh+KVyONEX4+FzCgV9N1NRR99jjhtIAv6qRjS
DZY/l44cyIVU935UZa+ty6b1NiQ9WyyIvT9hNkGSFVv0JPW+J6v5vEuU9hIh8a7S0N8Ivfvt9zvS
XfFWufned6mWBakQ27FPXnwUDfujS0n9WDX1MwIG9zFmJdZDz1K5sRtsNJrcr+CeKTp/bSzBNDcN
iLtE31Eoa7aGxvy1Su7EGxI8JcaDRNy0Nkz8E3noBQ+tr/HKFjoyfpJpn3SiOQaFZsJUi0lT093n
kIU/a2RpIgXXPgPqqNyoQZDoxMVsqqzuadJCyKga2ODKjdBExCPtSsMojj1pCVuYgrIjGi4bXdB8
psN619hNUWts4sSFQQWvd8z0TwqBv3uSK6gxQu/XqpdQp4k7lPiBRfLYD028mYKoX5PYG26KqfT3
5CM+jTnJPkVSmRulAU61SwIGwuGn4SpvV1bp36zX6lXTDyfyGoB7ZX3BWOM2a66HvwJYxbZx2xkV
Sgpjw98kFPMNGhEZCaAJrcXR1Dcu1WcuefnHazkXUtsVQMfRwoZeto4m4W6MmTdiRkzdyFLb1mGJ
lUW3SMsFfKzBxWghax9kSJaYH7kksjPS9RZdRZurZ1Pp/N4yM9XV7X5jsoGfHpLdNdlCkJtCicHI
L6gtT1Q/gpvhwtLzquQWlsE+7dAqeg4Y+yw/aZWckG6zVjMrA9qLMd2KiF5G67ftukPYswhjoeSp
a22BFYx8mh+VE5gwHaFHIxs81IV+Qx8o1hECf9RsBvVvBzQH+g4AX7ChaFeeNdN07tBs0tmsY7ww
FgQbrMLdVgQQ6JTU1+S4AKxzDqJzEQ4FwU/RtOLAVNXYdQayi95qv0YImis3CuXGI85wBe0jjQkY
UTJGyNPGe+SDOw/KeC/K/Bz0HwXNdUovw6aNSCsY3YvMfulBrR3Nts42nVMnOzkaOsj68E6nyNrK
ojNWVWEQTA6RAxjp76QQdw8GByhurLle68uDSpqSGU5J5EcwqBNk5jYOnlqjg7Uze7czQL5tNdxq
K95PrijuqcrftDRe55aKXpvY/CrK4E/IcmYzeN7NK33/xJW0KVSVPRSR7q7K0W8OnjZ86DYgEof5
wKppTn5B4BwCteaYES+QAqoGnTLaWCFIQzSmdo/KPsHckyKYqsejHYcSSwwbS9avky5/NvbYfaSU
QludEAa71p8SPb2gEwP4QuL8uajo4dp1XKw9lMgrowZdNutpzHllYtcJC39pvEdu+OlFMrsyOJFB
lDdvaeJ7V8lEeoM7ww3U0VEIMHOh94/lq2omOPSl/zEW9e+8Ch4NyWJaNoQwCIb3PkNTEE6evcWK
e48hVDAiVwJPgttfGmBkqWircyF6vqw6ywHSR/cQuf5BTAbXEYuSLvKCe200OIE8+s1JlWv3ipLT
1mRODD4mPHp9GhwSF5h8gw88rJvx5kI6XFMoVICxscmD10akG9qbMPWh5Jf2dJm0nm8dJePJS7pv
MkGSlPbGdZxwK6F9XCVdeByw2Tkl1nGrWfvCqnWyoJjk1yncxWZMfoHS1e9u7l6n5o4Z1twP5Ckx
eWayTtrNK5kH6F0jJrNGnl9lLRGluhFmjCworvoxbdPyVDVYMjtdIxOOiDCrTy+O6ZWHziUKpyXb
o2CGt05cLFyl5XIrovUzjwg3rc9PzJ2xIoA2XzmhdzTHFr1ZSlidoO6wq5TBYIUpiOndUN07K7GA
lLtwGZzCvnkxM3UhvGjbuSLe0rWRG02v3QeH8uFqIoVqB657jcscZ49u3IFVMBnyWMQ322AjchIP
RTkWm4zBCzVnTyCnm4wHOuWvVUrWhBv70Oj7Dm9QWl0cOXUH8nDOUxpmsHv2ndQJ5upRn4X2MO7z
3ryag5pgOrnOpnf9HYx46tUx/t9mCncT/z0UnWDkzMloKY969oZUQSyt5pPbNyWMylnRajKptY3k
t29p01obE5JuFUJoWA0FpbnyFwuOY2i09mtUeO56QJq177OnoioQUffoSCasqejKbW+PfubkCQ/y
aJLQuIH419m6R1ij0DYWJKpzHmK0oa3TbTOn8c5MW9aJmVunHFPyumUCtgF4bJP26/NFMcNE1fZm
0mPZYOOqcU9Xf12WekENkooIpV7YPzLsHTnCp87K8DxnqGtj/aSUJzcslqjg1t7e17N03cX1bmhx
RmU4r4+uQVfUNItzpJ41VrOnyo2PakQ27o2HInRXNifhmaK7cUnBFu0SJ4IGVsLIXCxPZfKnjwZy
ZM1APHmzOhtN0mYyoAeLceIOZIyfbuenB0nRLOod/dB3b15Zq4ue5PZGukBVK9YJGxAz5A0lnbWx
5QMDeHIIy+aLuOAHtEdgbk0mrBFU2cDuPxrDkSc/QDJDbzuEEwKju6bgtWL5Su6w1WdrI2tzvMCs
lJUzNNtWm61xRkUBzx9OVawxWxLpodTzR1bvQEnC1CPqLDw4dZoQQMSdpytZMg21tQ9yog9JHXuY
mlHtXDvmVCVfws+ds4pAQoW6Zs7px9mO1vbPaGh+tfP4lrtK34/aVx/fayJir2Ya46/sk+YSBi4L
XcQNgEz6fPyhyApco2fM98hguMInYlcClVNcRI61rmpnwFCcsTjGfLOtqujocnquZGekh5CffKsI
+5nxUOPGTTGcC6NhbdfAPyAIOWtBunpxBxBAJgaKhSK+Wrb92pBG8kA1vyWAIyxd/VhHw4BvrK2R
gFTqtGyESQjKpMpjkmY0DxtUS0HLUs0VyG4szfRXKKiLXda1z3YSclVn3RvNHoIKDcZPz/bUSWqK
a2p5aKa6OsXzLevf7vIoQ2GXrpaH/7NfLEdZeQORCvqv713KG8mpkR7YXsPTXhKEn2XCoBHNe1mZ
v3MtxsTLsBenLG80nbghr1Tha9JSLHDq0N8vzypONdrA8ENTk6TUNCiRUxntzqlprSn4uZw1AZeg
B++Y3Iq26cAEe9FNIHW5NqIkUCyZjl6RAPfHiy9t75abLxgE9LchqrFAF4X1owWmboT1i4PZ/1YI
hMsA08q1LZtHC0LFtYtdlN84HCI5WywzGiZ6h2EQkI19yoiAYzDf9F4ljx4V9m2QTUSC00U9+RRX
3yvnjFo925k5yUS21zhcpSJl8ADUOnbiHqd6eBBR9FO1ze8qra+2GyOIkKqdRRo/QC4zBfT09gnn
IQRxm/l2W15ML7+Rrho9LhvCzo2HNPhCojNuaVRSubMzue/0nDZRIPjLTQFTmTLErWy77tarOKBN
YXesE6WPRdvX3gzN+eUH99AKjVf6ZuKFsormFD/acGTFGevdcz6RU+y08NdUVOxZAuuPAeFPJ3wD
0IL1AW8nhdPjlCuEvz1tI2vI4kNuUL6eUChzWWa3t0YZ/Ull2i2ixrLvVWhdRZv6u9qCjD+QP41j
KTeQvY7XkSrEUZgT+DjX98R1eaIOWv1s9jNRiJf927hyMK7Ly7SBfhfqS4Kf5mP/XrI8Wo6RwBCw
6m0F+TP//ZTlCX3ULKzUiD4a6pzknv4/H7Dsikpwv7bE/vvj5v/Y/7wVZp25HVJU5f/e++8/vxwj
VQwPj5iq3fIJTJ2GgzGW8Ad18qMrL3ROkZI8DC3lnJZ9wDeNxQ2YpwKTg1bUUswIRoTY87HlhcsT
gy6jrWp8ko7jdUEGb0aFtqKW4wZI3nVMGzQnvL8i6bPzIrXEAxFRapvO+YBP0fez52YMK/5/zobb
jUeg+1yDVXZXXr8fZpZlINUk3tXxG5IoYojdnU1aAtM6Gqf/3XSqz69kNwYH26qv3pyY0PtuvhYR
JLIN9/9qOzS2hR6wmAJKnLZ3LALsBVUrbkZzUjnCehRk5a8R/HjTIWFg+ABAZbdfyhPprYir36lJ
7k8gi/ixGn0D2UddPvSGY+70oRPXJMq9fdXm8cXukuRYFoDce+KoAcm16pg00j+HCNwOFoyGayyI
BWn72FrnlA6OzVyZVMRjeAPST38uVjq5MB9ip10bVBROY6X9bTKve6jmzdR1uLoKluXLMWf2ykpO
5Qca3PHKSoo37uzVJkISwCXFJmC1eVt2o0F7crxBbGJK8CsDhcNtsPL6Zv3fR330u2/6/GhR+O3S
MrrJtE6p5tR6dHOq9j1NmQFEJgwWtHG4gHtS2aQfvMwlsNignjNACNFU6O6iHmkFrB/3zmV7SyeF
sEcJrF0DNqTaC55BuJ5YE/gUednYPovu0SBZ/d8xshn+9lFnnGKj8VHIxD89K8vPpf+g2Yn/lNi9
/6RF6khyVgBKlHZZqeSI5JzNpLk0LVDc7J2iYuaXEZmeDaJ4WDbwKdSD3VqUd5tnCRHmwzKQPtoh
+i6tKbMX5r+n5Tja5mlH7W/cZ17afFhTunX0JHhNJW5xzIYmnHdssmPh/9ZcWEg2ZXJAm7sCAHI7
Qg/gCt6HLtK5coTpmeFMiTwUe9Kvc8IPfeL4jJSqHdWzlchKLHHkdsFLT2ilqhflFuGldy1FCJb6
FKYfP3vo6KdIVwczZrKY9p2/jQJXrXJrjPNd6hgNnmHNUjNS/yPFtLIbA605Lxstp4HLyvgVuEG6
duOpeMwiszk4fWsecr9x7rqcyrWcmS0ly/8xD383sCI1lOHvbTUCcke6c2qDFEAk4SME4xjhbxcl
8kBT9weaH4KCHC06Rn1RPCOui74/w8smAIIyfR2o9tMLId2t7FzjpXHV+/KPmL73R7dK7xxHOhIX
qLZnVXsaE9T5YWIa0S7zs2OqhnZdu2Q3CUlWo5V2+WNNJPgjQYjwSqviwbLSaec6dv1URm39JAKC
gfBCPiyHjKxTZ73t/yx7WltP9E06nUU9fBKNzvbJoab4Av183IrYTTEUTx3jN2GAnp2SUtd2kKVN
1/6pjA9YQRLlUm4/wF19CqJQPAfV8DlpdOzzJLTvjm9qFxJgWLpJMlSztr2FA4v5CvjIBuswilMj
16kOiuTTJzrNKdPsQ4Grmbv+014zfP9dCpjxkDPp5HVgcSrEoYYvn4zaKQ8Ji+QD6X7FoRIuc0VA
TasgsIl7JGdLju6fdky0C43RfQO2fEO+rX2QdnNubZfcAnxUTCBdMKWd90RJpnyWOlF3hTe0q2VX
lUb5HDjpDtQI8/3UvGVJGjxbQQDQ10TkQ+3efw4CnZXwwFTNEeKXBXB7XSGFOsTe+Enr1ATbav5p
8J1AE9Xhm/HV3io10V5rMHiYvv86/8pma62axC3f26H7k8qQqmTYvWKJoY2c2f0xxVs0FhXuAkSM
d4BXZP369DGn7rkvp+JezusT6Bnxqp13l2NuURT3yCleS67AE2qR4r4cIpKVWKy4Y5ifX/HvDSDL
L86QBefl7ctxtPic0CGjW9vQHVstz4QqIiaMFsvyfpqkDhO7Ltl2Ta+flo2e2fppnDf/dpdHClEk
c/n/39O+CjAXGpAp5o8CVsKLl49Z3rEcXDZW5n5OXZOfIW6Q5E4MrYQVFvATDPGmi4n71apa3JeN
P6b1sWaWvnKcRCPHsNxqXZPeJ0HblvqUdQr1YTxZLgNvjkzt0eUS643BfAC2Q6cmCcRHVTnu2taJ
AI7Rxq+tJPZ2IyiWdag57avpl0zSBji1pV26LHIzNGahoScnGvxzwzm9LpshFP95tOyKeujOBfIu
zLHyjG7+P5uq42dZLfsDSe0kxonyiCL0Z1PAltaHrHjJTGziNIyXHTcYOWLhxmil3V7693KYCAGs
yYTAhwU91a0QK3jG07Lx2oovgNnxdnIIoSpdCMAEooWrJuhRS3t1dXfNMb2mIw7nsVDN56RSjGlh
+9qWWnkcGhd74HxcnOypzj/JDM93FVLtY9K31qsLCBslkf8jtvKD42c0Z6pEfwjCIkCXaSJUqoTx
RjLzhUKI89tP+Ke9zNRgxpnuXgeLc8Co4T/5FoL15SXzB7Wy998rj455xU2a5ieV4DHpqisJ1+7s
m6jfxzS/MRsJv9xwfCAvTr6HLmKhyDbjK5Rt7ezqlth2JnCeyjPflpdWfHTT++FPn8bzBl3QcGtd
hluGj3FX6gxLbdwQ9IJ985Y3AZIFLtZt5mHuiaWb4O52S1jJfXkfwFeeC+omo0/ZDlsvT2QG5YgG
CcTyiuW1YdsfYCu6zCF/EutjXnDfkyZhE4kzG/GdK+w2tYUKfIDpF5z1xgd3kZv6WoZIswtwIaRb
zwejwunyzfKQ77+5dPvlsY1XapN7xChTCCWQMFCbeOyqW+2nfyoWmb8iWiks5o0/dqaOHqgvPDw4
9FUkCaCMCUktderrxMsCfJ6iVUd2GiCC9EfXZGdqjdqlcPP/bKZ5dznGsm3fC0o6YRz7HaIY939f
9/02w34NcWId+nHm9NLRXLdJFyLNaRDlLpvQkeGF23d4mUZiTog6obtAq69IpvdwkvF+aEx50XQq
l4/LE31PTLmVdRoGN16X2+o1506/x69DMaty4KsOFWGxOa77MfQKbv6BivZqWxid+eC4rz338ntS
C+2uZKnds3LYx7Y2XP8dz4qZgcGXpI9TA/w4PuHGqB8NPcoevWc0KtPOsnVaZkZlXqcS/aPpFuIX
uhoWJFXz07Ud+uteb58QXpWPXg/qdXmFmyquM+m9ZmNvQRMf7vlo2ZseZ+1r5whE0nXzK+40VBZ9
0d/DqDBnEpE7VwabX+MOLYT/ZpDzIBF4UWsQ3l43odTnpawOwkNz1yPV/MEIRccoE7MZqmw3Pq7y
R6vCNltqzs4nYeQFbw0Be2Wkb4vZSzhYKjlp/LJY1njWlLhGjfona/tnEiSL97wbCaUlXwotuZu/
417D7RVBJ2+cyngQqjVWRTnIx4h1zI6SHt0DpfewMTjdWH4zp64TQtNpDe5ZmkR0GEW7GdCePrdo
fNYReRI/MgebJQZEm0VnM16y0b6ZRq799Rqb7nZc/gmjTK30sqkvSeUhoi9kspVt3N9dJik71jgo
hLVMoyCcNVc5WAx3Gg0rOtQm8xjGTs48MuyxadT8bjfCxhLKG17zog0dxU2oe5/RNF5lZPrEi/k7
5D4yBANbvfRKTujS6gznJaWSSK9qLBpw6WKVvWiySEnZJu4b6aL+00jEta478SJ66fCd0jZbjrfx
cMb4OGea6j0svHTv1Y55h4jRvCAP9FZBmebkrvfNizsRU4m3o9larBwoEnbDhoHK32pMlPdtZ01v
HhW7FfRa8nuJSoAoutb8VH8zamVfi7CrUTAE0x5TSbvPfXsfGKH7E6vxRDVVr+++QacxLYEICDPR
rnVGPQVFzzrX4+KXrqlz1s+Bhh2BgVPTMHO1svYH84fL8oIhRmHTImx+sNNaXmlsRfz39PxXQmML
jVx2odBJAJ/uVjsxpcSiy5gk4nKe/RjtR1BQrBZhUpxd/gQznB6bTIyPCWTvW6n7m3+HcP9wHjjF
w/KC5Xgc2v0JEQ3rQt6zbNx6ECsPxcy6GejXRPysyKy0JLkg6XvoxzR6bOcN7A1yhMTPf0fiwgkf
cz3YuEhtbstxgPnRuTYyQo+l2e7CSXVvBPxgDHKd7oIAvXur6rk61FgvNKLde1pzicyHG1zYR9Or
FIFhvCn2iYKtKTAclzfRNP2RtVN97ytHvZq1tZJO4W3Q4Iw4DwoslsO8WgEUgy/UDKx1GCusEPOq
Brnil+0yGa0wsu4YVoefY3svB8f+RHbPKZxQrsU4Mz5ldvh3Od5HdoWGX48eZZLJS4nMaVPPbygr
jeAlYb5j/ZL7IBbVQfO78gcn0cn2KvtTcx18dbVpnpKISQ1LQfsVRFKGE0uG1ybyrdfOh3hkdEV5
tUFsv1JZ+CuqTHw/qbpq3Y3FthoxxrmtZexoust9M++i43r5P+ydSXPbQLpl/0pF71GRGBJDRHcv
OIqUREqyLNvaICRbxjzP+PV9INV7JeOZ4mtF9K43ng0SiZzw5b3nmmpQXbOtC+BtSeifjt+vnYrk
7Qz6iSka/OPEzCqDgxG7fOwsUJa5WiNszXxe3NX4ZwzjY/KfW2Gy7qHs+ARhJJ3+6GcNR1w1JWMN
C+k07a5qdXg23LpalPooAI2GZDcKHR1wdT0mfnpJxdfj5eySSIp0h52Eml6JWCvyrWVj1NdDVWsX
GudhwKSNcSVwEbv00YvRku2ubanuG4WDiUq57OXo719/1+qFtxJ62K1c9OsHT+UHwUKwJOIoXE94
0H07pvbdhOHRyEZNtKAhrEFVlm2ugpchgp2VlvdpNOXQzu7zlJhKbOnZlZ3035MBnnCOQr92DU6U
4PpD515bzfDMVlhqAydMmnvA9gm1zA21Vax3a0fqkHGUZCOz4tE2Q6B/FHuWgWJdlUyR39TIu/V8
JSQFgSr5xLZ4lGaLeQTTmGq76T6Nkn1reubK0kLlK+SKy6CLtSetwRJrdoa+k653Dbwt5jAoubMC
dImV4ROQGqTbuNLurbS/A0e8NGr/qxn214aSXCI7uAqG6l7xlWUcu8+jKX7j6sTHL8ZLdxTPGDOu
rSrKrx3kX7FJ09tqVF1Mp9nEJceXpSZgswTZThGwaAbXuCBfAWlei0AjETzyOkOuZYfE5zYdlQlu
F/xGclFkHHN2IUdLgqjTRWXr2RId5mpAfIqd1CWiXEFBmSkHICLOesDdwcEf0S5W4q1q3hDKJkIW
UmH71pwBagY22mUCh82Wrr0QCqUYuMoEgiqOv9T7iNo3O0HYQ/pWlHhNkISMLNZevRiQSu0zU66w
BJocv5IV1SRyRaBjsKyaOlzaYAZW0dC9lE43XPOy/DNx4QzVst12cHRylr9l4BtiHcjuPgSl+zUa
w/v0zuUcYO8qLBmWAL7Q11mKHsVut5T3vnGKp117FkWDkJsBtAsqsmehKDWqnfGK+Gz/wgp1kGiR
fp+heVyEDEhiy0e50GzBMZ8+hrsCBMfCf2oy092rA5seTQC6k8XPLm1I9NQDYlOHFHVL8rUmjBbF
G6MC4Oi6NLDXmWmOhlKzl3rbXfHSZC9F5g9cud85MTAK6qdAGe78VEdE5cmQA1rezdVuzPZaF97p
hG7owh12fUraa+5xjgSWa8Va07Q+5wlCXAm/a69QvMLIQPyHGoYA3vre1mIiw31t3FIA/xIB69p6
esOKFYHXtxzzN5utdJGa7Usy3TJK9ZXuR0D5yqXfc1Ro+s73qgh/G5J0Dz98wHUaTVle2iIPlA2n
nSayu8Jex/EXSyWSNxHpvS0K/8IvsJ1pRrzOrRy9RZ5s7CL8phfRM3UdpMYtIZyQwQPvwPkfb6s/
If9fVsjACHnR1oboSZIZu6uWHLcBkrYOyx13TIrREmRB4CQPrHX1orLMdKko3U7kBAmzYvnQBes6
eBFjh2Kk7b6KblQWVBmHNdxxsYEoWu5bt79MePsnt9JacuYcbOy8cpdpVB84uVn1iv/FUT3Mp4V+
7Sgep8y1+MHCzgym3QxDZ0P5Qo6RmygFk5yjxrDxFlBpDwZlc6Ndppm2R7+Az8EVOPvEqg6M55pX
lWWc1F+DIFx6PeGLrh37y4oiGxP95djk+ULzYCJqg/dTifLb6SaHOCDG/RqSM29Bw0Idu5LNtpZe
ZM3wqGrGsMWHeJU3Yc6kHUYYB1MMghpUcEMGGgywq5CM+TXq/bEzKfMHKP+qlByghiQkVzHp4KFL
DlLDbLUXdvet7MZfbjOyp80BxWLJMzvnt60Kd5GROrUkXKFZVAaD1KJ3R6P6xMSKElAz/J3i9YR0
F+qlFsflKq5hDgQY/K8t49DJZFhc6BnfY/Cd+zrrrkwM4WgP0y/1ITYACWacsmt2XE6Vi5+FTjEo
MqHCtczBvPRN24UdIKgLHbUtBqk1GaW3XpU82RZi4r424E2lMbYRP3nKEVDdB3p9kLb2zc2G28rK
r8e44QyoUIhhSi2aGG0pin4GlRFd5GrG8X/rPxgdMwu1/XChBNadKYpfveJcdb5AABV/Mx3toq2r
KS8eRwdaat/Fm5CnEcAXxcUMTCyQ/kMHKghwEHhYMlTIIAyELrrZLsfCfFHGwl8qAcdHOIWXUede
kh/YrzCc/VAQSWh1tPOjAeRWc2Vig+5bLpWT/IpxZUfR8Coek+PIcTGhTVujbm4GqoJLUC5Lqiur
wIxIpPIUTGwAr32M27F31VvZtR/1t6ZRt3eMOciKjthlfvIL0mW4pQN5qEuWSTB8CRFqIK4VAS/n
Jn9ESPbKMPW9NY7M28DMC8XtN2MK5y0P4k1VQBhXgRJUjotlsRIo2MpfqDCohzroLocqJzG3OXSJ
fLAa3rNRBDNISZfQJ9lD7T6x3b60zS1iSB7MHQStpV+S1KeNKqwKXL99S4QAes8mIDioqYellob3
TWMgN8p4VzGU4rnTKnynpn/vl+2lG0J/ISCzF7xuAdvxoptiOhbKuxcrUa5LpXhSxzuvMI4SI4QM
uosk0LaK9G7K8okY3GuQYy8yT46CsOkYFW/cOv6miiD6ey+I4B3cGgXj23AfFEpkiJl3fLUOaW8J
Nj67LFXmXuAQ3hZpfpCtxABAR9GRI1cD79o8BzQiLUaXQfEtoHcoORwPobPuxsli1NGvx10ZbMbE
pflUtL+lgwRJ9ilGcSodgeiJEq6a9VhGrDeN0BYVq+CixLYlRL7A0/8CtgI0iymGReyEBqgCaPFK
SbQoW3tHyX/nRryyWrLohS3KpSO2WVEgvKCutM4TKiDU1Ej2GlckfKUXlcVpUswsb9jKczW2qNmc
9CpKPLTSlH3isF2l1IIvIb6xkW+TYWlAWjqagrBsJ22cb66RPPiEnP2OugLSbdY8vhlLG2u44ajG
x1McL4e+dJc8wgvaQtnw3ZLdaCO2URKoZvrkIDOSJF+ZWHxxvPKa2UIz8myb86PJrUKwdLEIDBRp
imFbX73pV6mmiP2rlyVR9MdA1bamaei/x7S+0BBAPbHHWvhVxmGjcNHXDsqlEvbmj05DL0QFduBp
xi/a5FvSC6ycaULfIzrqOQ30Ep4fJXOb4wipdNdDroldVcGt0KL05vWHzmuXmnr3ZqX2ctkca9Md
9vkwKquyt6oLFcXKg2cDbCIc4ClrW4iUX53Ki1f+IK3n/nfohclPV3E4RgbL95gb7vdBtXXS602s
ZBNNq/WSuzdAkhaQl5NEhCZESUu6GtoEeHCYxd7sw7Ab0itHSR/CsRseQymv3+j0ZTuUV1JN263R
Uyw2zLG/Bi+Zbaoys+k2SnKjZAH5HhPrMxH9GoXL8N1mjl7EOBLAkHahs0pB/G3N0iKToaJ6rKqN
+Ss3eMlz2ge7sNjMgIT69w9lezvqoGPM2MouUxNuXDv88Dltms72MdLlveBRDlHHudaARcJGyqko
6WWjaJwdvtIg8hqsz0DJunblJmiq4UfK5pNs8/HJq4G3tpxMrvJm9G5rjrEx0TTKNaC3J2d6me3D
XP+G7YnFA0AZttDgmOQlxlqCDTZV7vx8NdYaya8e76JS8b4HeHS44kjYvO8bwhLHgriZrKvkPYKk
amOlhKRlKsL60AoMvq5V3koN5ZUUyWqw0wAqEtvcG12CpCE5o9qwr4NJU2XWdVn39+DBk6+lHL93
Xjrc9KSTfvGrZhfoQ/WAEwJKpk1htgvGvXDL/FKXnUKus3qsPROo5QRBiIVzLVNqA7XtHMkC5uQD
VdquCdO7iJu5ev1HZAPqC3xRBIYN5a2R2No+F+1GWPmBUPrhke2EQBhvVtthCJGg0k8LaVk3lR+K
28YggWHZ6sgOXwn2fYGOqDUcTiMADYwoYzY99IcLUUYDbhE8g3pWsnQLBHuktDxWKcbeN9sc6CHy
5XzcPNP3aINebik7QNXryu4abPFDJTKxT2UFdd/Gy/3KmXU77RGLbXOjOnkJHRbshHkNilNcgd/k
9Cls+FjJW2YwGHdwmiUGhlIsO7f2n8dK3VocbEr37pUrVvmB/gVjH5t5Bj6FJU4CqMfpWrXywjbA
8cs35GUmZVLxp673Oxup75R8ZSNTxl+euBtC4yFt6u6Z4/wHpTW+480r78AtkFNvkB7zNrrSiKTn
bkqjr4u8u9UoX4VV26yjLEFq9doHIs9AXqkguUnjvj66HP6/mtEc9yXV8/j+zU/ZvlC/QAfAu3sx
+eaagtnNS/1dXJvKtWdO6sSksSG3EmYg7PDu9QeOgf1do1ovMYEnolO6L0NlaoCV85qyWJCR1M7u
Khnq/Wt28Og7JlrLuMCIqgBdfTXeJpGjXBuefEIs5y6Ahqgrs/6tZYONhELmiChEtG465coqLHnV
WG6KOyopeCoXHYTw+7eG8DpCzMGwyi9JzG6CM89gqyTjcqjxjb6Gf6DE/2HFdX9Dan26foNnlcir
4RUS0BuROLykrgDSDhuqt8/hGXGwMXwZVQ5Hdd6OL0MbvofV6t8I5Uku6tFZi64fAOpAvnALjj40
8ynJyWYWOjipohwpt2UjBNEWlpob5rdDTTSnYjTfU9Ps75BD+Au2LsODTnhClU9wTjMdNhgKknsg
Qfoe694B+pR93+dBB4HXjnYmKqi1G3gOhVUB72iiYrySb9sMS0zTwHKtA0w9jdkqF/6QqVdvq8OA
IdHNUoOkdjKYi7qHt11R3VxYWmpciddf9qbVUUUvitXrYIVgSZXrUS2Udqs51jL1eu8i9ZrwUiF5
tA+dm5yMpyVem2STxj/JSLB5yQzNfus19IERSCacaPMprxp36chSO1Q2ep0O4ua66DrzQWnkXZvB
avXpYU0d1Hc20yZu2YPTOpO5Dh3Aa1NCzmvw3rMECzUgGZZx/6WbpG02OnPFN+x9k1UqYaORv2ww
mR+KgjQ4Y0pe8ZIkusNjG6JIhWFJsrmx4sbF0prCPuoxMC80NYW01Y05ENUOUpLI6k2iXwicSNmy
tYdoncHUfbPd2fDA9L7wb5VqMMFE2JTcGwuDaQI5QkB0pBzGWRpcM00Y1vdRRblX+c8d9cilbbdY
rOJhx6G6R7Z7j+Q7Xuajq3wDuWbgRsVkTVUJaiwUlvtcZTPoJy0Kaz9i0Wd58Si8wAI2qK+3Bh3V
5OxrO/n3D6grkPh/x0nxNbTVrQ0fcy97s9/knGtcADLkBH9omnu4i+paCcOcXICJhUNM6vRLBEil
mtEv4oAwbEPP1o3X4++2K4JPFFc+tBqLCfQH7ACvi6ztGff6zqYfXbwSvf/9AzgbuRWh+eSHKNtT
XfeXvLaQAWog3EdJQfzrxyT916y/9xx9YZrY03SkFapwLFPMYmIq4jdbCnzVindypHiBCIlzSUFL
VpV+XZcO3Rn3/Eb3FSBloW/tYCxZSyKc5INn5QVHPkhZAtNObkbbdXlhiVnO2YN7FzK3DlEUcB5b
a1+1soxvvUjZuchtKMHWIGM1tD+gcKoveH7SjRqRlJEixN8zwSj7pqzGVUtQ91vY2/+P574fcrIo
f8Kur8vh7sUDvvxHJKUgluWDaO6nIK3/cRO8lOXLP8jm/sd1UDQv8V+u8RZrqUiT9Eo6s61rGCQM
nMD/kWs5/ZUhTJtYbHIbqLH/Z6ylYf0TzqEwwQ2rpi5syf+psreAbvOfFicuhgXUgz2+MPX/m4Bu
zZy67b+7NfhBjXhC3oFVR6iqZTuziEtDabCMpC3RY5jM11rWHawu+MbnbghGubICbD8ABwTvr0Qg
Z5ibc7+5TkjLXeYtpRerFC01SPSO+XSYasaXpkq2lYKGWck5LZUcnmG9QVmd2s1CC5JLwNWHkXr6
osnixyQWE9+0ve57IE8SzGmfomcin3wBsu1XE2okoRkPtk9Yo26AcYRCsnJ1ti9opRx/fHDU3JmS
pr6oSJk9SeECyx8bYe+5zvOt44P1kOOvWGCMNQ3A+a1uPfPpL9NugCo5USRAnZYVqmpXaspKizB3
4wNbq4Z6S9OAhEsfI7CDrvar9C0B0yC7prxEfUgGnFHp5bIb7J+9Xn2J05Ggw07HlIq+bsp3GC+Q
a19TnfcXHOV7eEFwvGs550e/MltuRDNOwhJ94cnie0zyrNPvlBg0p+ru60ZHnBa6+6EFLe6TV5LU
0TPA41+u5d1SqX9JXN1bdyTvrQIK/Bnqff7R2PS/LX3XyhfYXEvUZcAoQu+roxz7XL8ZAQKvWzvj
5Mw8dFaPHkL5TczGL5+1v9Ab3nwaa28TZ4E2IFulppOyYGnbAYU+xTVtGRu4nVFV8lZMlVwxyGzs
O7sCDAgaRJVXrIWTlBstbfRcJh5VxJroUZfdE9C7ZAcd9dky5K3d7iuCyBZBhAkAqNNzN2KGZVFe
Fi5i8SiPV4GayEUX/K5cE59dsi41ba3XSDjIlrxRnPHb2FU4MyXdgrl1oaa8jDe3oMJWxBOsI1FU
y3Dg7kkXjhbYLg9tM9IgefKS9zUdpqD2lrVyVdtKvVFSykyj3a1K7xpVR7ruBHQGEUWgrP0RcAkl
NjVGC6hnwXPt+v7a8Id+YStxvh7125xM8nVPvs+6rArOr3BzVWXymn+2MKYjv2xTCrtcBFRO9vTE
r3qd/oJ0C3XCVsqDa7awKTElpOzblxEaUrPdx+5wXWM+W1lVaawi3yQTYEywhnCyHychKC0TBHzF
v0/5qk1Q3kidv9JKclWzFhJ20fSr1PWW7kAbp4Vera9YVLClDPEdsp7bypw2kJep4e5jL3oGrLj2
emPrh+Uh63NAYtTYwzj/4jcWK5dz6/jUlESOep/g6biD8AUZfp/3zApent7UL3rosONoVoaaPnJu
ShCrNDc6x5F+6lzUg6C4gjRJQNyHdP0AlHyjFdHju5n45m3Wep89/Wd+FnOZ7ZhCGJiupEaOmzr9
/bt4UmxnmYF6xdvaMZ0CKdN2CM0LGUQ6nTW++vjDVKKN/5w5p0/TbXOKQxXMn7NPaxtVVRTf9TCW
ZoBRnBtpOPc6zWoUJol1P8euvcbAcwwt9J1R9f3Mx/+Zuvuvm3UsYUpbRcIoZxN3mqh6lknNI+IP
y11pYcuqrwjJWfI+MjAlvD4L9FuOG1/ZKRyv0dp8/BX+zNZ++waqEFJM6wZMqVmykKFLIykoPGKE
bq8JVLgCNLgrimQ5cEaSgZj7+OPsP5OMXj/P0jRWP1UTluSe/3y86KiqsmX+2+rspxe+lcBPPwKg
8xdlV/MCnJIp4o873nmh08juwarUW971V4Xm7xv7ccD2JBEdYtKYIgBs+Zg0l0VIYSdDza5FF1hk
DiC2kPzhES/iemUN+VodmerSRr9Nh4l+11k7SOvPlRrsvfwxG71ntNtgVwRnZdKx11UTP1Jssqmb
Q2AvyLUC+XZI84QsuvjKtfGZ+X73VBDOmpBuxEwREJnKI0QBA0ST+F7s1i7lW8Jjyu9hxZmlgTxu
mzcqaDr2z5MaEVFtTK7YNuYsHDHd+AAQ8N6ztYdosO+ZadDe3A8FGSxBycut5H1JjawdvLGNwhIW
N+UyY2oXhh7/v9kz/veCz7cv2RQbXv3Pacv6M8MrBgaz/t9//rZ6+733kk1p43/8Zp3yLjfcNi/T
Lo9257++5cZP//K/+5f/yi8/s2c02FWd3jIu2UA9vd9iTv/8bXeo6sY/LaYOKTTTltKYEoDfQs8t
/Z+SzHNHCoK7pKYb9HZy52r/f/0PyV+Z/E+h65ogEJ2r/WtzqMp/Gir56EyAQli6RlT3f9z0v6ZP
2uutEf4ynU7j6d9bQ0VTDbarBJfP0hex7CZY5R0PWXKlYNk1FGiVVOHftcFfrv7nxvPfV59mlXeT
tGqRKNbXinfjOgCWY4bWik2kSuGrjM9MUKduYDYzR61EBo2m7hih5V5aKLbgChj5mZTK6Sp/a57p
xt7dgGdpkSlzxzjmruosagVGCicivmv+9oyz4aQnPmM21flJU+UslvIos/q3a1ZfOdhc1632MMbD
t4+fw6lGmmV522FpBgUhnEeOgy+QU1x1kbr6+NKnWmi2NI2ljrIh1I0j8Tb30nWZm1sy4vyUkGx3
//FnnPr60+r87imAcnJCq1WMY8/xpLpMAZlyoEtmUnHmJk7109nqRriDqVI1No4C9YeeDpQ2Qnkx
ttrPT92Azsh/fwMJEZ+Vi5zgiMytWXQZawYiw+jMKDvRPPpsDItIwaMqIVJ2VWEuWUceOEtOz1x8
ushfRoA+G8LEcJHlpsbaUQ7mTyTJm+QVL5HuqbmirnF2RH5sP9dKs6FcQxuzKMVqMCKIDg784nve
adrm44ufeMT6bCRnnKoMAcCRY6bU1PRdH0KbQJ4yIkl5WxlPzqWnPmJ6Pu+6qTCb2DPqUDs6HfVq
L8Cck3IobJ95Eqce82wQ55hKYiiuCWFGHMH77KH2JsjQMzPdqavPxrHUY1PUusIbVywhViQAKGWR
IAL5uPlPXX42hCUwKoAOJWyLBih35mbQUXPOgD939dn4VRo3lRbYoJtU90PIOqMZY2DtpFqvPv6A
E7OcNhvAFit03GO2OxLPwSbcw5LNCiZ6AqCdKPnkh8zGcZMlqCykXxyrJnuKG6jEkQZ2Ub7qAs6t
l9O4/ct41mbj2dO8Ebtfbh+DlGyGqAxRWhLp6ukIBodN76uXH7fYiQeuzQYz9bi6yHI7p8xsia9G
hPCtx4r48cVPjLRpV/R+pDVjoCKP7POjMOMKDUGMSKDjzS8KJ3TNx5/xOjP8raWmO3s3nAu9Y8fG
4f0RdriBKKBMnINwMtQfOOHK5ro1QD4mPyRJAG4YgV6ygJi/mIhUXL9bRPDQRNIcKOL25r0OytDY
6zk+NhMRiL8xWmIO0k2SfrXqjR26l/zUmf6TkpaU2O5N667Tdh/fyOwl9j93Ydps4nCKwMyb3kVX
Xfh3qEO+A15YF6OyDcCVTelCe6OBEeJVaHuzFEdMynnwx5996kFpf7ah3vXtaDtAVUirQas2ODoJ
sX51KUv05x9/xKmONptZdBe6sDv09tEmAyj1uiebCtfnLj2bVvTO5+S6MMxjQ1jyVlaOsyUILDzz
XE60jTqbUzLOzwrgA9qxsLRrkzd3laBHFGrrT315dTaboBN1tBFvAO4Zv1R5m62dbwRyF59brNXZ
PILEGrp1oVpHXPrrMGhuNNX9ZMPMpg7XQD4giE44FrZmg/X2+wc/VCSGpzH69bnGmU0gpmLnrl5W
NqDa0Xd3bQCS9JdQU8M+U8g49XCn3vpu8hCE+ZQoztJjrY3DEolLvYqLFgdrI8rPjS11Nqy7LGjx
vY7akWI11LWSRLaOvHbt9uMmOrHkqbOh23Z6TM0Y/3qq1d+HcnhybFRpXb7nkOPMHZwYuq8T1rtG
wsiXpMOIWAI1GIGgKjIwQ3TdmaufegSz0ZsMKYyBnqu3nGo7WUgInftFMazPLXDTUc/7J+w2dM7a
I5ktzStqgoYvOmdhBGr55VPtL2bjV6+dJvGi3DqGpG9eyjxIl64B3QNAdnDT5WN1ZiCfaCYxH8iG
2spCIHUyqvxbqFsrEUSXVhtff3wbJ57xdOD2vpnUtJKRH5fOsdRV5TENavV3SkDE594M5we1lM/Y
b+usL3ZEdpeWYXb3zzzfU+0yG8H6UCZYLhP7WJaDd2X3w8gOIGy/qSpamM+1zWwERz7RZ+mo28fQ
FoOzdhpOcnYqu9l687kPmI1hnDNK4uVC8uL8qgLmgMRvzc+9MYjZwlvGRCRrJG0d3Q78sN0tbDJv
zozdU71mNnZTnQhQ16rMYx6jzvTTsuWLO98/0yq2Mxu5RpRHmCWFeqxsf1z0OrKcICvDTz1U25mN
21Ht/KETrXqM49y+Vvxxk1ZecGZS/nuntJ3ZYNVbNVc0N9COJrIzBJZ1u8x1Cymtw8nm51pnNmBT
OPNWq7rmkdS9Gjltht2HdI+bj69+6gamP3835YceAuhScnXdbe/MBLxqPaoXalmemW7+vmpRHP3z
+kIaYReHlCuKvL7RM/uQZf6VGGyovujiP76Hv3dO25kNW2xkhpN5BdvCtCKOxR1r+yeiF8TaH1//
VBvNRq0dNX2vJzIm4bBsLmXVkSwBSfomaA3zU9sT25mNXeERO5JkcXKMLf0yJOqDQwZ76bTN749v
4VQTzcavWkS26qAQOHqphU0txSzhu1V7poG06Wv+11czauB/PmUXzT6BF1Z8LIZdrktOV9uFTYaT
asDiD3Hy8fJkJv2Cn4Q8ZM2uJZSs5zf9cFVDXR56ZdWJ5GIKrUSqtCMx/cyMOw3Ev32z2ehXQ7XC
Em3ExwgSgFtFnE8fG6wkuUQmHo/rj5v3RA+xZ9MApkxOonCNHJG6RZm1V8G9qfLMmnrq4rMJQLVB
I3lSjY9WXVzGYCBGGDtjMp4ZoSe6hj197LsZgASDpKqtYZzWpK+4a9WF0Zvh6uOGOXXx6c/fXTyy
y1CUAwFHoKJ0vBo4jKxeVT838O3ZwK9Ic4p1HTi025MZpAnFJbqrd86sp6e6zmzYWw1qGlBB4zGx
iHC2zTzFG+k8onwpkSCWkO9tZOYft9PUHf/WTefj3zeFhruLzQ3EiKXpgKdFxd5ss1gDwEm6IxUh
0r6Qglpn7u7Uk5nNCF2utkZvWTZ41aK7cqPRwDUg05eP7+fE1a3ZhODYmRLHMol4WXHAI7n1vQir
M9/8xHiwpjZ816eAz0kL5J19FB2IwiySw6VlF8nB66LqzIT2+lL1l+dhzQa03xLNQWhfdMxDf42+
8msdF78UtyPMaNeY30oOPslL34QFyC0qm80nm2021MeqI5whb9yjZEbJV3biJiDjjQQvwsfPZWr/
v93X1Kbv2o6kTWhd7hAdtabTDrnuiMtGoyqbZQGSa4uSGTQ3c53CgohSAtE//tTp6//tU2ezACZf
FyMH2Vd1o8C9MopNGnXfPewMS8qpZ4bQqS43mwwU1Y5wUjcRUZ0IUGSNHbatZX+m0526+mwyEL5R
hXqmWMexspMfo8w4mJKUzrozD+bU9WcTQOlCt3INNTwmNXjVBkGEUx4+bv1Tl56N9IjM40L0dXT0
7BgwufFCLu+3T116OkF/350gMhZep1bj0SCvFGedBiAajf7HF1enL/iXbmPOBjoip95QkypkNDyw
c1DG8GZkFundmxpX+zCIy7j5ebYse6KZzNmQ1wgZ0TrddUm0D7C940EFxwIC4uObOXX12cjurb7N
WQP7oypGlH0EAKwTK/fO9M4Tw/pVaPpuWAfjmPYUQsMjq6y8cdRoBJhtk1gYthvVKr+kcUxAZVm4
GClld2aSPLE+mtOtvvtQ2wOUMnCQfZzyjIWmLLqI0BRtl5sFCkz9zMA4US230dz+8TE5aVh4043g
2NhjcKXJpruVcZE9N62aYI+XiyHvDq5vokivLkqiZtVA2X7qoc3PKFXRRE1bDcqh94rrvgHtm5u/
P3VpczafWGMbxwMqpGPQ59kCQk27LOyiOfNoTky45mw2Ucsw8j2EpMcxH757XucCwnW2cP9xNtT3
H9/BtGT8bXTOppXcV8bAxaQ9zYjVWtMHwIpM8stxyuj4+COmgf6Xj5iU2O97GJQj2Y0qaUq59Jsd
Sa8ubtWAuKwwGTccY4RL4hr6lddk4lNFJuDQf36io8jBKCox4ov2LzUz/65qBfDjT07Fcj7HGKna
irytjyVxEg+uS2691VVnHsip1ppNMU5sNjaEo/qYkfKId0iBteiZDSz/UN0mXUsUiCQhgyOI7OvH
z+fEpCanrvFuBij7TEMXZ1VHHHYBySFVf6UqnX/mnfjU1ac/f3d1HwITkrmiQuvjNT4OZ9v8AdWg
9s/0rhPX12fX9zS9hrxaKwdJesTSHhUy1MKHz7XMbNIymeBxCWXlEQaAHi/gfaXNSu84YDrz5U+M
vrkC1XH03AMKi8SwIJLVg3Mw4rQPvNXnvv9sAtHJGYMT2xfHXh0EYQ+ATgtJVMnHVz+xcsjZ1BFG
HVGAkNUOjvKVrHcpkayqX5T2rgv6M1P3iRnQmE0dZkb0qFcY9gEYVLMc3RsH8nlv+g160t3Hd3Fi
vM2legF6p5YcVx6BwKwRa7eSO6p8xBqAc3atlevwqIzjxx92orMas5nDSF0Kr7quwET1se1Xyyw9
pxg7denZvJECMlE61u+D3+r73hrugLmvP/etZxNE0LhE3lH0PkzFn4z3fscLzzzgEwNgkmi+nx0U
W7O6phyVA1m7a2ES6k2GLuiNzee++WwA424jet4XNIoi9aXvW8qCYLlzWoYTAwCp6B9fPtb0AAaZ
VA5VMF5rgN1G4FphkJG24v0Imv7MDHpqEMxGsWwc07CqRjmoudYthrIG+aVsNQ75FlpsntlrnOo+
s8Hctk7gEX+rHDKl+6qIYOlF3pnV+MSl5zI9zQvdduA14FDYGa/BchfC9vr4+Z7oPnONntlUqpna
fOtqSJZec6/WGMb/Jck+KTw78XjnGr1WbRyJq5R9I/kmuoILxnJhlGwofOZAXD6+g1ONMxu2LTTG
YXQZW1pt3LalubItuOwfX/tU68x6P4HEoEZTlsbMkJPwHsQmU44hrDNT56kGmvf/flDiruLBIjC8
G5sRz429K1Lvpq5IQ2qt+sx9nGqj2QAwpU5QBkTOA6rYJYvOaur/n2uiWbc3XULRtNBxDn07YHqV
oSCESf0Bxjj43BQ017hFiU4CWNDRi7L+wpTKygS09fGXP9Eu2mybC0dUDxRDuIfaIgAmVUh41c5U
G0482rmeTRsVrZIO33qa8of0V8wuncU9T/ajjM+0/amvP+v6XURmbum2ymEIM5gZU9e0tXPq3VNl
h7mYzYC/XkNtc1hZ+luXwAMwBoDu103SXkjZ33pWcxhkE+F8OVMfO9Vm032+2+kWHjoCaLnFUU+r
+yxtv6uN/tWwbB/LmLFy/Gz98WM/sR7MhWc+o6u25Fge1QrZdjiFlfZNCK8i8VIwGGem1hP7Im02
uKuyrsjuTMqjb5mXjha/VKq+NGqxB8GztevgruvqMzd06qNm41uy3quqATetS5UD+UUrM5jw7vqV
Bw7TMf1DiF//c203G+/wndSxDaz8GEXGjZfGt6S8HlKvhPETd2c+40Q/+C8KtMh1e1LW86MD5HY1
2gRAmEBgPcLdNh7bm0aY54prJ4bQXI0WC03vAHjS5dS+ua0jr4BSJjLlcwc/ljOtLO+7dItpoiic
Epx48XMcOGlT4e99brzMtW4QwnvqyaRwGFBHv5ekAsT/h7MraZJbZbZ/6BGhWWKrmnqoUrfdHtre
KGx/92oEJCGh4de/U151cxspopZVCxCQmUBy8hzh7sbR9x6gcb2cgyBATFhfd4OJ6XWNYHRaZgus
dE8oQGV3dTVYe6wSdFjcK3dQGfRHH6JKMVu627AWKDB8P3WsqUi2oMrlSbIRymwF6coort2QNhtD
Mq29Fm6KCIXNpCPY3f3sewHe5x2V49bRwdS4dnQoQDI9RmnLn2zovD2UoW+DhV2lz+ur8Reu/EFK
SEfBhSAZdxfwaSQF/T7xT5AuuJuRmAunac8C6KR9b+0X4Hgz4uPBuf2JM/veYRBB9yAoBjYa9et6
3ptkAU4hGzXM93VOvkBgMA4tYoGdMnjYvB6aJkKLTQ3055ADyEDmtdgUASkaPy92ufVqawoVWjhC
OXdKUroo0DfBOKz0qSPVSQ782+yGoD8qv67Pt2HH0EF1GQoQmOuU8kk6xeMoIYG9jC+KVo8yKH6u
d2GYJx1XN/K+tDjr5JNvtQ74BH0wdbr8922NX6fvTRjqO2f0wLQqn6xs+AO5kWe7rm/8bu0QMgxI
wAC4LZ/AgVV8iugMPbM+C/frH25YXx1IJ6TCRBAoNkG9sYtdi4GPuBghIOSkV5rzUvS7dlTe9/Xe
TGtw/f/NNAkQoc8QdJieGog0xMwDwW+UetPGKfwauD7wWUsLCSjVdnrIhkFcaam+dF71CcRTuyEY
/rf+8SYb1c4bJKedP/bYjQUvTyHEFq4OP0XyYoNefmM5bNMMad7st20e2JBPhHbdEwW3JOIGpJP+
FOy+5O5+qWwQcYITjrwWkDBO+bjvUf4QbF6yTWPU3L1nDlVqBLCv9IbnkPSQIA6enTx6haTwTXey
UEfhTS2K90sQlCatMx/HbvpcjuzkFeVDX6M+ILox3QRFufe21hfLUAwNajdySDnGc49KjoLWt+VF
Qx2QN7lzKfuO909LEJ1tt/nkKblX9m0JfBAav/94aKw6E3eJeMo7sIhmRQOOdZZuXcs+dpRQB8u5
no9DZrBwgPHa5yHg3+jigpZk/HSLo4Q6Tk5g5iu7xNZsjcE/DbczlABh34SWqzyJcDO7+7GroKrh
/Rz5dPJBUUn4E2hSoM46ZmB/JVm2kdMyta45IgcrKkqZ0vIp4ApnfLvYKcb4aX2GTI1rblbW4Pee
aVNCLxZs4wVEfSGu7W8BVwyt6yg5qHHm5ajy8snywHrQUVWfnEZt7NQG24k0t4I8aJRz0RfY6don
0jeollWXyFo2ooPp27WNtIHsIYBoVgEAcH0/Fd6PhYC8dn3W/55s/7tBgMHsvcWgpqvuFhUVT/0c
7Bj1oesAalVvTyA17F9F5ptpv9RQHRDf+isLG2oHGOSU7FfkfQ/r3/AXPfTRN1zn9c0WCMURgA9D
hddssILX7X05Hd30mY/QAMYPlYAFeW6PbvHci8ucjQneF0DNV8XQAwHzH90t7A+obndOAQ3AK+fD
EA8hpAUg/ZKDbSWM3eIfaKfEVXUcuv7Ulz8W73Ucf0BqdmI/Cv4ShdUeTaOz2X5dcD1HbySQu9xe
oD8Z7EbccChA3XP1ZXbyA0Box65LP7tVu0NyApqxEEN3j+BdBIH6sZ+qOJPNEwYBZfcYHJ0p+RdS
j7Nz7kHACVKOvfKA+sq7+wqUgvP9TJpLVoUX0k0nACG+FtPfj+6yLYzu37vZR/N7Naw380tZwaAz
AAPy8u6UYiCgoYS4wryHEEtvufEsfpHcQa0deNruIHgSuzMIzO0/Y7/EAizhLvj+15fa5CnacSSU
RUXcQhRPom1ILAerj1MAh3cDqrQ3uvj49BZGWgiUboN6OtfKUQo0PWYpQBjlBCnxyD2nZXixsy1w
hGkoWjAcgh5UZbTNnqoZ8iK9C75zP5zuu7DZouAz9aBFREuCqEKBl/VJebCFShUv0ZSBU0vQb+ur
YQgsOlIQqFmn5D6GUEAY8C4rWqjG0Mbbr7du+HwdKwhJ4oEswD8kisKcFr+q9srPQTVfya33j4+P
ZkhYvzdscIGLmTCJ84yYThDHBjs9OdeQ4AwD57A+ClMXWnwkmVxqUUKaKUitOw7UkB2qB5ByHhol
P693YZqo6/9v3FOh2Fg1EqrLs5tCsDp/RMyx70jqqA2XMHWg+b/nFayyZxEmgYcQKMFjW80vfBQb
+5Opec2pG8iJtFeBpqRiI6RcJxVd37sQy8Ld+gR9nAcKQ82lgXWhnphImhDwQu4ytvyp+HKnIKYX
RAMkIr3fWQ8dk/XOTE6h+XXjcYAkQYyXgF88+jkUEiRpEeyMbiyGIccdhppbi8YCj31eeknf0iNw
KL/A7PoIwft/2SLuOZ6WAHVOL97cHYaK/rs+KIMV62DBNJclGfvJTfD+D9UKch/2kOyBJLBsvI3D
IYW1frDJ6IhBB8+oZTAGTuLUdEfc4Fdfgudzme+hX32UZAHRRBh9j8auO9w2Js35B2mV8JFqTECJ
9wfMdaBlFWD8jbpPRQs63vVODLYdaO6/LBUIa6PrmWOMHrsJcPcgeLHwanNb89du37h+SyHlozJ7
TPzZok8hlIDBAQjNJAgEZz10A9Z7MZmcDhec2wji9qnXJ8qtQFK4HCGvfUrBBZiL4ZGl42M1NS99
jqrKcHxZ79PgRjp0EPWaVg2W9R5CRDjUue7yD52tG61ZiwdtlYKruXYgN1Lkd7IENKB0/U8sAiYt
Usfbvl8LA+BHcxVIqHqoXvR3y0A+D+nweb1pwwkl0AKAT9qsmfjUJzMUo/ye/kRwO5WRc6wd7xnY
vi/r3RhM9z8IPjfyJuhO9EnG+TFg9BWkGp8CqFmsN28Iyjpcr5Cqn9KQykRV42dV1v9zoDkMXdS7
vIEMqIOLBGUbE2Yaiebp1HaHpcpCmfSu93UQ3b0FtZ1QsY1soiFy+ZqPVwhJDROpTBi3of5YVddN
bKbgfU+Dw5gP/2BLSB9B3w2Kd1ts0fsZBuVqvbZ1pqhlLX3ClxoUyKADy4IRilxF/WN9gUwdXP9/
E1tmi/QQOrObBC/+94RSqKDgRRA1hluMkKYOrq7/pgMylnOHe2mTNKnDfzjLMEJ1viseQr/gG55u
iCI6yhFcCgHA1ZFMrhVBceiDAdcGlfzGVmxaeG0AC+DzI4RSZNKFuOTa3T6DulkHvUJwaEJsY67q
nRrkoQXfwvqSmIbjvp8xO1JVycJKJHYOFZ6pmco46kG3ut66aThaWPR8uSDsluBnn+9SpJHnAWTu
VYFL6Z1rXyJXxN28UbhmWHpfi44l1Co734YAQSEgnjX8CrE6c3jbKxyIL99P00AZ86H8JZKKZ6AP
JhVE7oIp24jshsClwxMpCDbbHuzHSd67/v88WQ//g0rifGEqW/7YIUepl0saSKUt09a117DuOlwR
xMr5oBaHX08RDqqKMtE3h4wrd4tuy9CBqxlW44LiuPDGLgn5VRhACO4Ml2AkQfS6bluGDnQM5BJJ
aCC1Lk96mT/CKRIeWTfBK0G9+H618RwqlR/4POlw3f138BR0z6zC6r/f9uVaGHSmzK0J6LsS1UDz
e+d2E//XBonkxt5kmpjr/2+CoL0MKaogR5H4tRLfSJNC6IwwZwOVYLJVbV1d1kqa2xlL/Mw5FhAa
mUE5nqE8OeqcUw56/CjqN87vpq606LG0ddigmmRA9PgJtrBvEKBAtIrT5VOURzuIv+zW18MQOjwt
dCxg8CB1hX4QliYpj0WYxxw8yeutm5ZDCx0TtwYIMhdDAqITqAV4FmQVuq39wvDpOiayDMJsdHiK
cyepwj9lUE/Pc2cnuJx+Wf96UwfXtXljTFEGEhXHgisUKDyOHdLuB5tcgsW/v6197SAV9FFW4HGR
J6DfpTEZJUTkAsu+57kVbuBDrl77wTXwr5zEmyGkTEGFp1u6ZMpTN6blAFnRHuVRUKZqyAG6181t
IMzQ1QwJYushoBNjk/id+Nf35Y+JQbv1tonSzEgM+RyF5SKhQVEeZym/Zm1zV6Tlhq8ZrFSHF0bM
Z0O5MDSvyi9UdSffvw0rFerwQr8W0IyUFQJ0ScKdmtRrRqL9lI4MjPHV3U3TowMNoT2iWu4UbTJ3
1hlqhZ9HhKXOBgXzevumC6vOmLcM2ZITN2ux3WQyrq5sSCIdv40SknCZDVozZ4HYQQuS+QwacdCv
Wu/XtC7aXgF8Xg8iI9IkhZdlM2QrqZft6hm3j9smTsd0sJCScgSXAFJlVsKFeAFK/KWB6OlN36/j
OVxXsSWf6y7xfHoYguoR+h3/W2/aEJp0aqSQgM/Wl6JFpiKPzlICUGaD1vviuumWQxt2IJ3nfJFT
mxYtaxN2VSS1yOTuKuqLfeU2xavycBHLSjo+lKOVb7EYGK7iOiqzK1VkeUB5JA6bbPrdysHgi9Ll
vrX4pc6d0f4mROeQ+jD7bijIxgnUMJc6SnNwQjE3k9MkqU/vIfZ29Jl9103y2/pSmaxYC4zg/FNQ
4wGpu43S1Oa+V8XMe5RQdEUTbcRHQxc6CtAJbO5f+SWTTATsxXLy8d5Z1G1caKFOsF9GfEy7aGmT
ssxsemijiUSnQeA4u3F9MWxSOtjTEsJuoNTVJg7KJ+uJnWwJWVyaRQiSrPhx0zLoMM+WOBB0g54j
1KMI+T5MwkuALd1Kt5pW4Dq0N/sstMTwKksR5yGjK2Irk4eAQFJu/dMNBqrDIMcINb/9YLeJKsWD
NTmfHd6e6pBsJFxM3379/823L4rMi9PPbVLP0J4MLRz43VpusbqaWnfftw7hiCFv+dQmQQmVDifz
70MiNi4TponRDslgI2MqVWmLe2/u7NMQDGsQaR/3cwpB9/W5N32+5r1QXPYskFW2Sd6iFOQ0ZRGn
DyGLIHy23oFpDNrZJgBMq7LcsEqQEUiagD3WUT3HHYGM3noHhhHoNHfBAr02kcJ9Z2u5FIqeySBv
8ykdmldNAeiSBwq9ClyeH0IvtWMSlvPLbR+u2WU3DhOg2RmyGu5UxKzvIcomwg3TMc2KZpbpkIMl
oEJSg3JR7dgMreYC8swbc25YVEszzNyf+g5Any7BM8/8o+YSuzIkEt0//bjwL+vTQz8+2uskd5xC
20M214AGOWogsvnO6qOfpAVLvzs+Du20D1LxqbZu3McszVBlVkFfCqWASZV2RzvIfopc/V4fyseL
AbGH9zEiE3mkJHjuk6WS+4gKaE2NNx3xQBekNZ2B1E34XQOVxAK1F1Cr2PngPU3YtNzmYIEOtGvD
CMQSU9MACEMeZD2dum7ZuJl8fAaDENv7r3dzxhtqYc6nBdlD2x6bw8jC+gTan2jvOM6wK1OMI2yH
bmO+Pt6LA71awfNFnlc1/CJrXCT7YEH9PPpxJsp9299WrIJj+/th1V0FeW+C0yud6iOoErI4KouX
0ep3da1s6B3z+4iMr+vG9bEvBjrWD7k+D2q4DFneLvwfyiRKCMiRZe8H1saUmaxXc/ZRZOlsoWwk
yd1mPOah+Ccvkate/3pT4/r+U1LSOtUgEmkDps+V0x6FbPh+vXXT3Gg+vVisHkYIfCVuOh1wGbpr
OFSFanVTLhH4m/frnOLcQqFXWSdMFfKMk3sAGTOv38jGGT5ex/llTTqNqFQVOLf4ewllrcYXnwjf
AswbPEFnslty4ZdedG1eiuMQ1D/LwnqqIdi7G8rqxgnS/Lsd+zYdqkYkjiz2nPZnNrUbmR+D4ehk
dq6wQjIWCHwCCm7AEJLnKBXjcd1uTI1f/39zZJTdmFLmWjwR0B49hM2CwhmFUpLbWtf25qy0m8av
kHebIv4vDgF3vL2N6y3Q4WgMGtH1NM1NEtLFPlqpC5xi1Gxl20wWqTlrQcaA9tP1YWEgMa2za8qz
OUPc/uv6xHx8P4b05vtpn6FZ50KXFtMedEjw5Al1+HFGQW8t7M9TE2wUrhqGoQPRAMmNZBRg17EU
/9P14sSBgY9cbyNempqP3o9C5h3YvSgyhaU7Q376Z+V/67KtpLDBa3UMWl6oJSA+ov0gw29KTY8o
yP/ajPZdc+umHGpOWxUwIpura1qqP1nQFKde/xCwsYoLV90zqDf7fIs2wrDi4XUO3zha2kDCvimK
OmkHgICd8K5zoFlKi/IPKDDO7lDets2EmkNHvVM5GQ940igQU8RloUq87Q7p1u3bNA7NpekUgqqw
C+sEKnccu/3wm0TlE8Cm/9DWTfpRbUQ9k21pezFe3ugILbE64bU8ES+9H4f8THN3I+6ZhqE5OHQ4
+exY1xdjqzn0mXjmZX9EEcoPlzYPNHP2635uMmLNz7s+o30GVR1k92R5r9J8ABSoy+89q3pJoaF9
W5zVYWilsIapHVOBW0qxnIux6VADWfb/rA/CkDUOdAiaQDaaITUsEohYXXxHtXuJhZjq8r5r2Yty
l9M0BXetcI+0Vxuhy7BAOnWdPRMbd4msSWoe3UEI7Ruw1neQMPvc2POhofnG2AxmpuPQBpQYZqQq
cujXzt+lX55wxXvpgXhdnzpT89f/33j9wANfoSqsSSi4v8fF/QGZ1E/SJhu3ClPzmrMXvSo9u0MA
nuv0FcSFX0Mc8xvH3YglpuY1X5eVE4b+XDdJVA/fxsX5lbls51rexrHv+pX/fdIKAs3FXRW5vehE
kwxN/rkky6OS7RY019S25t9uU40Va1iTQLSW/nYml3wd/VL+c9uyam7tq4UVEjKtScOvIKBI2Ol0
9MspQH1cVUr2vN6NYRA6IdZS1qM3plZ9ZWD6mRH2m7N0I/6ZmtbmZ/aclqbDVCdjADo11yuqU+QB
kXvbh2vzU4S9nSoZZkklHHHPbOofoXS0Fe0MoUEHmgQhUVCGESzphs4+VWB7P7VsKk9VCDlpa/GB
iA1cdlgfioGrEaLe712YCKg5KySFk4KH1TNeW9NzUc/84GZetB8GQE2Q7A53Ph+7I+BNbO8EbDjn
Yr5NAyHQ8YaRP2QesfgVbyasmFPlQyX7RtomiP++Hx5tiqwrAjhhSUgbN1ON4hX3yH3UgTpQnO3J
xjyaDO66mG8ioYI4irCgNZKMAMjHZQN16flaurC+SoZ9Voca1iWHqFFY8WQegq8pxKB9kJEKxvcp
xUvmbX1co+SbEQihUBdYwGUcKOOKsYtHHHYmBvT/4m9dmAym7V9n700fYWmPg8h8ED/b7WvO7Qv0
AxOaFrspmD7nbbOxb5gWQwvsykp9e+5nlkxhVcUVbjvxsL0Y1wn5IK7rmKYBSsqN1XCeLH39oPIi
AzN9+FCDV2h9IQxfrwOb5jkM+pThVpkutTo11mydvKgYbotdV23dt0swpw13QO9eJp7Vucibsd+Z
v/WObJoZbXmXpXZQsJ9XyQz1bKgJDDEUin+Bg+rTbTOjrWvguV1fM2Q6QvDRxNIV9Y6lm8xTBifT
Gd7A60bcKUcav2nB+IV80K+ONPeguWIxd9RNb1iBDmOSgG84Tp7xJFRV7+2Rfy8WiN0N7PW2KfrP
1lQNkBO3GSCDxUuW9vsGcNQN0zFMkI5jqoYlqEanZwlYXg89L59nujxTMDTG1ryF2Tb1ocVraLPw
mYUOS+hMjzmle7+MTtDevRT2crc+RQYr1anegrC8XvA8ltQBey5y4YwnmQfL/EWAZiX9vt6JwYl1
mLanRnuwgPpKiqG3/ThnkS0+jWFQbyUVDR3oWJqag2fPE0GVsD6K9l3PHtRcFBt7wXW2PwhxOo4G
fGBA50yKJU2Pl25CsAGImk+XrOdRrHAy2NUZETtae2TDtkzD0cJSUbjYykTJwOAV+D/G3JsfMrKo
+/XVMIxHZ4WmTlYw1RKW9Hj1GJz0VTX1vZrJfmjKpOzLxwbazreNROeo7a0l8EoPe1xt+e6Vfjqm
Cw2O6wMxTNN/ALuqD0gvJLDakcpPluPVe1X73saym1p33u8NbecE7sAb5DNpNe5tWpZ7NcstClmT
32lncqgHub1fIlsnqfWcZ/VTAAGguK3d/frcfPzOGLha6OOIonMQWjg3OwD/pDBPW32Rszy2zVXf
lJ+mKjtb4JdY784wHB2Mh9lB6oMh99Ex/xsbMhRgeWUMZseNQ4ypfS0SQgK8I4HgeFUORXWA5EP3
wBru7jroZ/5ZH4LBLXTkFGDyHbP6oE7ysn7oHP4dAKaLZakftot8ZD5+ZfmWpJepK23rHoEvmzgf
WUJm8Zot7B6yKHHpsXNgTy+e5Ds8s53WR2WwYh0mlU+e6qKUkUtO6AShooF34IRAmfyGnZmGotlx
zZA2gJoaS6C7eABk8jS21nOqukNek0fX9w+4MG0AjkxD0Ux6bjrqWykWqMrSV5rRM+X91oOdwb50
MBME1R1kbKI6WVj3pyyr+yztPpcYwk2roMOYlMLrrM9bNM+LksRLJmkM4N98W21EoEPJAswKXqVo
nVihcy26Gj0rxsR37UYsNE3P9YDy5qpCrNIqxwDT07XtnzZCMWJ0vadUWzRdpvav/79pf+JDMbsV
EsBeyI50DuIFVFQx77xf6/NvOEj9ZUV60z6dnVaIBe0HjnppuHd2mulb2zv3V52+27Y6XT61tZep
yIuiSvhA8bBm1dU+Gm8spQx03jjkFgXqtgscN6FbuCNDM0CEo7sN+RL8zYe8mZ8IDIEd66Lyb/IJ
wedoBQoMFsWNd9C/yeY37Q92mVciy6qkjATY5LmdxngM2zouGaxHBwS3KnKI3SMGQWB5n0PtIA5K
XFqmYJMPwxB6dEywn+ftGExYW2pBlSTg4lVm/sYN1/T1erJEibGp27lKmsrOUZ9SsR0ZlwmHDafY
2AQ+7sKhWuS08LplZzY4UkfuV7FMS2Dh2ofF5lt8IYYOdMgAxIqCiRPRXJBhlJ+IlPIeamD+OZDl
Fk3Fx0vg6LiBMiqXLI0KcYGwULGXdHDvr3LjNwVoR4cNNJlaxqgv+YUtCqw39rceTrAee0wfrsXO
XKA+dbQqdpnA63aZhUoP5eRucdMZUpaOjhgAgBjacZNsLkVZf8e98AwmiT/pIiClU/2qPG8XDN6h
bMWBVv4j8cdv66Myrfh1tG88OirckMxEsIsEHO9hBmXub7CUeU8SMog3BVRHV8cbBc0s5afsAmL5
6DsNFGy3tqtmq4jq6mD/vdchkfd+CFaXORkku8VlFFEF+rv8JWPdQ+FUB6+3z7Vq843d8+Pdx4m0
MxKpaT07DB2pifA4rLvjbDl7t6u/ASax5YIGM9Of/6PQioAnp+LSQdUmdoOuiJXkd+urbRiBTkNT
deBWccaiuVRz2sW4w8+4xIPREaogzV4Oyt845psGocXC3gldWZC2viy40kEsEvn+5gjySJADrQ/E
1IHmjF0G0sm54fWlri1wLeIwoNKv602b5ujqKW88YpSg8HbFyC9tVnJUCftJ7S845lX5Ux9tRXLT
91//f9OJGJUlG+HWeJnlo9wR25Yw3bHcEkUyta/dTNhQV6ltB/VlQlX3bqhmEHjl/Vbm3tS65nEw
G2VbUNO8VFCaP4myF3ehRPJ+fQFMrWtu5hXEp6yX/JKnbTHtQWnPjkog/bfhxoaQp3POoHDHGpdW
8QuNehoHvfQOLtC8d3Zd/HPTCPSnfWgJ2nWfT+xii/p3AH3z2EHN6m2mrz/s9x644GSKxvksyL2P
B5m9Z/flBibOMDn6Ez6MkU49HgIuU8GbgyVacAPirnnOUj5vzL/BwfTne0ZDF0qWNrv4TX9vgzh/
8tLfcqJ7b2Jf1hfANIrr/2/cq6fjXIALq76oIPuHDfMenOl3krQbpwzDjqNTyMiywZVMheySkmHf
NdVZgCDP8od90Y1/0j74dNsoNCe2+yzIsqlhl26ZLiAxv7tu/ROpN5ba4Gf6U/7QEvCpzSO7DLPV
+LuBzXMF3JxwNjYBwyzpT77QiK0Dv1pARCjn4QQ5YnCvD+6yDycr/yIGUj1Qn2+dnwyD0bM+eO0t
CKc8u7TILsSQt39IC3rblRAFXe/NSaHOpauB0LpkbuM/DrXITzT1bjxW6BQ4KuJLMOHZ7TIB61A4
8o529s+obAHqZBupYsPs6M/RrSod5BEbBGw68r1/Pc1z7meHdTs1tX7NKb3xtonXhSoqDKBGCe6e
Bk14qGQVbZiRwZd97SwxFLStHTpgq5zKxFXToXLyX7Trf9328dpJIsvavM/4WF8Ee2Rzk+1YPm4R
3Bs8QGdsKfhihSJtqosovB3J3X1ehsdcgTevLp9CPDjcNoTruryZ/2EeShwb7fLC21yCJlRMsS37
43rjhmjta0GIONQbqnAsL6IBkMiX7bmup70/k6+ZvdyEG3R0zEwIYZ9+WOziMtQNVNi8k40axz7Y
Imgx2afmvqRPi0aGY3FhRTiAzDMoVL0vI4/3+9vmSLuXU/Az83QeiktWsz045N2YCwhQLcrj+2UO
s9t2fh3V4qflnBV4W73YKWjlarsI9pA1Z6f1QRhmSUcA9GkddSPLigv353s2VN3BAjjnxsY1L5vl
ODWSBUAipqCS94e7VC5bImamD9c2ezuY+tSr3exScqTUeLt4u2Zub2PuBNvve+eC5CAInsM5u6Ru
fZqIfYdaZahl5i+3zbrmXuFQD6HTAKJZV/7Xa/E1c/nretOGwKk//adehofOokbTY3QHAZ/70FUP
Tk3+rDdvQJg6+qt/FyzAi2VtdlH2/LPiMl6CLPblr2b+Slo39rm3G/JmN+Pf9R5NA9LcrHGntkkF
IRA5lPuRyXvXb3bZzDdOdQY70pEADsQHQdeJ5sUEIWGJBG1cAsO18fGm1rVNsi0b1ISXBTwg59YL
n8fuLu2KrTO1qXVtkyREDaJwKDn7Fn8uvOmSDtFhfdYNm5j+6J9xmYlscsiZ+GBqbyJJj6wqv/gk
n2KHjlBtGtKNA69pFJonQws+Y32TZxcGTbCnPmTiAegtvnHeNexk+hv2TMIRxK9+dinCoo1tPr16
Tfi/slV7e7iteMPRn7LzAi7HXIwAqn6lgAp15L30oQUd7HxZ2pse0BydVqaSs4rsYSTnbATP3D7H
TpDuI68PNybKtAzafmkTxSnmCMaUheDIi1iNYoTsy7o5GZxYf9C2J2VnE7Qgz1WZHa9OLPPsORy2
xFAN1qo/YOep8Bnql7KLFALUWS542CipX4clPVhhWsZhxLcAs4aR6OwyniuDHtly7Dvh0D3VFNgF
IPnJEejxrfcuw0roeJggHfA22kty5pMtUbghp7hqlv1NK6HjYXKPqgL4c3JeqvzRXfqHuupOwtoq
gTNNj+bMKe3dkqmSnq9AkSlIn9hYQgV3vi1a62wl1jhPgeLYOD1rfnDD4F9Guy3KB0Ok0B/bHQfC
TEGbk/M88z2xq4fCzvPYa/vHPuIbsc40PZqTgZnLHX0wgp+rit1XWXDy8+UIqugbp0fbK2Ueur2C
bNJZLAM4m7MiuyOuUId10zHYpf7M7oPzGwX1Ez23XdaBUIl2cevnW63/fU7/IKOvP7N7NazSSbvs
govNUaZ8H6jqUNO7dLDiDihqlX6yoyqemyWm6icgmQ/gJgIDxZMTfZqrX0F6LNSNiQX9SR6lRS2y
Opyeo3T+3ufps+sGG7BJgwnokm4eaB3TyfLTM/BD/UPEaL+3i7y/6zlI5tYXymDJOnlJ3fpekFXw
cdsHU5CMG7eBFDQJeG2/LNzz/SOkbW8j03D01/nGy6XdggPpXE/8nozkfinlJZqqjTuEabq0o3LW
uimApjQ9L2F9lHm9i3z2wyLdv+tT9THSytFf5psQKhrD9et50Df/lKwY7gZstTEK8OkxRD3BAQnF
csdA9rjDS91WauZvhuq/xm7r9AvK92TEfZmeJw88G+3nbn5NVbEHjcSRKLJvRrLLfTwoTw10w7OY
1ahbqE+Qy2BQ/QCJqZX/dIML+Doh8DAcl/6zjC4DdOpHT21sFCZv10KVnJrOb70gPdutBcmM+mXE
SXzjWGwyUC1OFUHtVAWgTecrVtWlWQftKnlpvfF7eU1Hri+twXJ0YEHNIqjSg6rh7CsP9MxRwnvr
XI3LhpNdj/D/XUFHRxWkCjmSmsro3FfdZybUYznJp8zxLwpU3JBsdQ/TEP1eH4phLXTqsUiEwrIh
LgkBjzS9z8tleR1VdptQt/Mfthqm5MDaHC42iD10kHGRq84Fc1/TadrYmAwLrrPWjAtVdgUu1rOI
hvsxyh/bgvlHVL8+jCDD3NifTAt+nb03GTHfQsKwypfoXIr8kDXtvK9Bwb63wfe4YVKmddCDkSh6
ki8NPSurreKyo0XcT/7n9UU2Xa11BhtQ7wm7svr0HGXWq51b/JyT9N+qtbud1dAU7NhVewd0L4jZ
PK97QMXqFhzeZMuar9fI0UxhY6Vn5aivtvPsjy9jU+ysgj8TaR/a7jZyUkcntCkdy+tyAKRRrkTl
boIE0G52kTlen8GPl8fSrczFywZzolk8ApAmY4B87ttqS1n64ymyrHfG5fyfy2ana4JAPIJE147B
x7dzLF7E/5eD2nMsW18gENv9zga9S+zXt5W4WLp4YcoDy6+wwz7yKlz2V4XcmMl03thbP742WbrB
UYsyJKDm4dHuXTfOay868bmyDyHrrLswIuzzZIVbR6qPvdPSuZPcmSowV2BxZmmnTzWEZe+AMMaO
1VZb24pp/bVtZbK8QRFqD49910EhG1zpw++gdNtbonBE9T0b7OLRyJglH1U/RrGwISDopDPf2E8+
DJFoXUsVBQEjqhJL9+jQK4aSiLJ7rNKBnNwob/d24AU/1r3kw1VHR9f/34RJIggfFgh6PNpF1ZS7
xhvHU66Uu0Mdv/h/zr5kyVGd6/aFLhEgJIGm4CbTLlxZmdVPiFNfViFA9D1P/y+fO8mjSpkIjxzh
gYS0G3Vrr7WzRLV+a/xmy+zv2gS9XYf7pjdcuNcwSuecymoiOznYblhXWyVIpqFcfe1N4+0Ibp55
HZ0T8S6LsHfKcz/iCBe4I/8JKuHD7Ql713MxhP+EvvP/JkUlJwy9QO8hQO3iT+wpKub/ud36+xgw
NK8tKrx1OYAIaL6m19tUQB8LdkynIQCKBqyA/YeGfWjGB5mMj92WYJHJKuS/E1cu0OerPDKexTql
wIri3ufc5N7WjsLUvLaeoHqHJ6A5b87QjSiKsGl9MgegtBw2zlCmWNECPbdIbc+FO56rIjkIwl8H
mwSMNA+qrD7dNothCDooUhatU9KkQzgWwloPYs5mMEIkWLLu2Uv4QodEerkqhglmOE+SfMxU/5XH
zT+3v90wPToeMifz3JdLN54tZ47yuVrDcm2/u8l8jvPk5XYfhqDQVROzZgWok/bj2Z+cPVvqDwUT
4UjVxuOgafq1yJ5YW6alaMYzY9anPp0/qXmLH9qQNPxrl2+SRlHKWFVJO545iV9r2UepQn5l82My
F+dMbWk6mkaghfXokIRDj6I5l6J66eZPIETbSOCmlrXgVWoqh96XzqkQxccELGJuIe6BDMAptcCN
US2jyiVxTgKUd9hqsIeVFxtP+u/vb9G4HrWiWyWN0XgWqxmYE/kZdJO7vgZJOhQZhy49WFYddu18
yFWycfAwzJUOrOROu9h4e8/Pgz2roGt8ccjAdLy7HQSGQNORlWviZa5TpdfW7T2QKLvOFr/X1H7y
Sbz1/mUagbZcu4MNSQVP2CdgOV4Etb54Q74BXn/38sMXOqtSWvGpLHvLPqVZHYNKr4T+adn8U5Zp
s4OkY7qbUCmJ/Jp5RzUMy0avpgFpoe32dlmtXmyfVJeBZoyDY2kLxWlq+vr/m9BGBRPPAKByTrHD
P0OQ8jxAPn4jXxsSnqfFc2bNC+OTb5/cbP7Fe/EBpAXR0sZbT4UmY2hRbcU1T8oE01L0zqeqrT8W
ubzYxRgiWHZ5AXRNPh8TWW1pvJv2HZ4W60ghQ1kSDKgHzgO0hE9x3SaBZYvj6vIjLdm3SXlPtMhD
uc5HQr37coyOxGxBcJk1MbNPM7X+kf1yHBZxvB2PBvvrEEwBhETh52gaZattQHMHSOHlf7fbNthf
R2BWLR2xQaP2Ka+AcGbuM0mtbzyuN573DKuSDsEEw/tVmcK1TyPNDu3cIrEnD51Mj6D7jQCnfrpv
FNdM9iZC0omMJWsxihqVpNAiBXnzELQd2xiFyQBabLeja+GZFc2LVe6otB+r3NlYPt49gPtQBfjv
l9sFmAuUgwkq7a8sPkCfIqiWL1kFgZZaAhKzYWbTCLQwx22z1WC7Dxdq86+W4/9ppmljW2byIC3C
yVJSVL9gcmRR7pvEC6XdhVPO97dNa/pyLZ6TZZCMQvr33I8WgGcANO5XqF7u7mtdW7xX6vFpyDOC
yl1bBl4C8mblJMNG64ap0aGKEkIDrt2m5CSG+Acn+bM791CFnzd2k4bcqlPnDH4zze4I34HGtQcd
pP7FgvqnjL/hJCfT/9Hc20hAhijWYYtFJUU3TvAe3vDHWrATBLBPgxL/4D7kxffVfVGsk+gIq85t
wYfqTJgYw1RY+b5vJrG3LafYsIgh3HQUo0pmaluFg5GoI4R/907SnDF1FTgK8dI218PWBYHJ9Fd3
fpORfH9NMwhy5mfRun7Qlv4PEFM/1NN833KjQxmzlPDYSgocr2NAPEdf/ONmmXvfpkDHMJbZHKf+
aGVn0gVO/B3P9fMW0bthb8m0cPZIhVevGU1PdXdyodvF7DFsrOlY31WO4qP8+r8zz3xexH4zrKcu
b4ed01XZY7767sZSYLCrDgSfLZKDu0hk0ErLoo6oP2vtgF4l3XpSuPrHX+8vvtBxkT1dcw96ROW5
JUUB1VuVqC5IVvDf3ZXwdGSksqdxyu1OnWvVWQ+5C6A/HyHFc7t1g3V1ZqQ5yTvBwAJ9zrL6J8nm
L27GnmpIEsze/HC7C9MEXQ3zJrCUFReqmMv1hPdgHixkRFV5Svf3Na5F7dpUI44FxXry4nXfzNkn
37a2XiMMSZRqS3DjF3a7cKs8+078RTH7XPSovFuIf2kl+2yrLdI+k4dq67HdQRMYeCFyWovG+1XS
vDuxNvNIYEP6NrxvnrQoxpsusprTqnNbMoCSaDIfavAg7+5rXYvgWVl26yQeYqCoPoDA709RdN/v
alrHRYLlu8sbVCSemdP2B9wLeCHppnuwZr5wr4vOG9f0azAb+6tbnitCX1Hq+kDA833fd1+d6k3T
LWns2JmH8jyt9YS3WTUdc9YMG25vCFsdFumB9WWecSo+l3NX/RRVYZ87a0AhBJRluQXIHARpxEZf
hvjVmX5cOVg90t56GuJupyrocaD6hG3kH4Pv/wWLdNOF0YlBvGVYg7J3wiqzgxy/t61gal4L4Wyl
eOBzKrzEUWRPCInMNAOesPGUSoMGWdrbcFNTR1oMe3iMBc1PV509kaoHvxXgEIjZ8iMj/dbB/+qU
7yw0uspe3KV51nSYKl68ikUGrXcY7UM1Z2HSjQEdtmgcDGlPx0iCInbsRYJ+3KJ8RCctNKun71yB
/SV5vW0Wg0vpOEmBl9d1QcHpmU/1E2Pyk2+xraxtsIQOjKxyEBXGzMrPeBZ9INIJU06+r+LO5V4H
ReaeRcBfB7WhnpVjaFkZ3wOysFXmb4hrHRVZkNkra1Wrs8rSLurmsd+B+soLoIT8p4tRj3p7/k1z
dP3/TXJyfZuJWIr0TLL+hzepB6/nx3rtNqLOZN7r/2+aj+3ZLdTqpee8nv5MWCtX5y4GYF/owMt6
BJLdStP0DDs8eZadQyZs3rriNM2+FsQFKAJoXA/p2Vnm39XYPvpkOGKNuNRJtnECNE2Ntg5Lmjme
VUzWqc5SXHwMqbNz6nkLOmqyq7YOJ31hLcnao3VWfKmv8gzusKdqeLjtNob50YGXqZI0hxoMOUmS
JB/HOjukLA76upcf3KU+3O7EMEM6/LKzFsXB4y3Pyeh+HcqGBG3bby03psa1VXmIZ0Y9Wifnksh5
Z5UyIlAa31jLTNNz/f+N27tlQhM+uM7J8tpnMpECqkxeF8RlGsrJ34JiGGysgypLd+KVhTvaM5iC
FK5JASuvSOwHZFUvty3wbg+C6zgsSxDH9TKwJVu9Mz/1IP7a14qPz8PsTBtTZeri+v+bqapnZ1kK
OoHKx+3mPVkrf5+QCXD8zN7St3nX1BjF9f83XZD1WqkOcprLkjd0DBWpPR+nsyLeMsS76yQ60PYW
SlSyAdVedhknhrpiypf9zEr2aZ4mcGyStgtLBc7F2zYxdaalJtfzknW8vrgUdRxxewqyBO/ZpTqz
WT1Du/af292YJk1LTzUrh86fx/TSOPVnUM7+aXtnYwSmprXcVEpRT3nR5heJfeohjiUJuezk7vaH
v+9QTMfETGVaWXyEz/a1+D2Sdp9ScVL2sLX5ev/rmY6KuV6ZqgViwRdCK5QrWCRYO39LgeN94zId
CWOjko3UoLy5sJQh3bnOIyiQz0Me4wWkigav3Zgk0yC0BGUn4A1qZtC0Qh/4d5HFw8epzNKNexZT
41pIN07eeI3HcihVgrp5nb5nYlMN2GTda59vYnmRFNw3Nc0hB9jtKaGn2E1+jPmWQonp07VI9lAE
2Te1yKHihhwxgR8CFKD2vbOuhS6AA8sqkh60Xww6upYo7b0oUJp4n+NrERsXnSfJSPILyNi/+m35
4uXx9w4PZrebN02NFrVLJa+cWWt+Qd1yF+bgRNn1rN9aMQ2t6+AWqFOWfMmwDEzE7V+WldrfHIJq
+Lu+XUe2gN+hlKB2LSAIU48RL/zhUzJV/bKxhpk+XttLOGDqRSkZrsocW0DBs4+aYdoC5RgcXke1
lFCrhUQwJqYZ7O9Q9n3kJW6cent/e2ZMzV//fxNPkwNG8cJLsktT5kWQdS0kquU/PJf37OEE06Et
7ex3PZJwdgHhqlrONSSj/TPy/zRseL1p7rWI9V1rhhjSDCJDVJjsCvAkhUk2byV70/RoEQugUi2U
uqYyGvNdCTnEh1HEr3a3Ve1h6kAL2qIRqljYnF96f0WJ0coDd7afOlDF3mdfLWoHv0rrdLURtXPr
7KmDIoCcVHQ3lnQLs2uwwF+AlqRljHEJMkxF1jVIRMp+g2c86++zsA5pAYjF5VD0yi/t4lDsdiAB
sYotgK5hwdWVwsqO0Za24MHkefLJWeuXphog/jA/oNzqpRDq020zvI80EkwHtowTlDLStsOep/fD
VbX7sfV+ja06WLGQgWO150LOv/CIicITz9o4pRmcS9cNGyt/BW/bUFy62Hbw+F27u9ZJKyiUTWzD
OO+edDCuq1O8zR/jWpP0upezJcPGvTtDwWZvkeSpKbco5U1daBHuDaOapsSF/aEb/eyLpQqpnSbH
SUr2vOARaSNVmWZLi/WKLmlLM5DqOgqkos7cDmHHBwHBEeIld70tYr60eGd8cTow3YH8nbRfpd3+
SaCkgcqub7f9zBSLWrh72B+lTYqjjuimYdd0QxoOPr3z43UwS6b8ASsbjD3b1voQ2wOer4caPOxx
RTaMYDC2jmlxe8KyRfWQunPSB2Aufvi59TEt+VPF8FZ31yTpwJaEeDLBzOSXJKMS5i1W74dv+VtU
Gu/ezgqm84pJO1bNyNri0iTDV2AOrXAkJDt3nYKybbmOoDFvpqNik7gvzPnVod/EIFumbMjcUV2W
liZP65Cnn6DFme+I6Lbu8Uxm0cIcHBulQvlaBsJmb8c7GTFv2HWZ9dTn452j0MJ8XHNLcuhsXbCF
nXYZo8UjHmvljtebQreG6NCZxtx2YpaCeOYl7r0q9MqhCJfM39L4MeQPnZ1L0HaClBTyx+j1aViw
5R8QZpah5Q7f7/NbLbjLYlHCj1cYwR+z0OIAjEBreOu23GBiHfBiQ9g5L3ifXWTi9WE62W5A4/ir
BJzgIXG23uAN662Oe2khy0nLbALzt4j3jVfvHLf9UAJsEQyF2HvNXeUEgumwl2Vx/Il4Npi6sgax
l1IQwNhy3shShspwbG/+G3KZaj2vZVCyrKB7tkp7P5E2TJ3nkj9LsoZW/StD5bdXi/PsTg/28HnN
aNjLb3WVPxTzFGZNf1zoz7v8QgfGeK29tr6NQ2vXK+8Eygz1sQPqZ2OsJr/QQn8ZF1l3NrRQ/MQ/
5EzgKnw+s7x/sKtqd98AtNAfporbmZtBITquWhY2vLFZuIKZYAvJagh8nTwJ0PoMFeeQI4lpvfN4
eUjdrSd7k0Nru4Z0nVfb4vNV5gF3WFfUh03S7Mi478xlgOrF/mCRcV32anX7JL5zxrRthFx5tRSg
uoPWF3/MpPPBEVugeMPypWNwJuZ13AI+4DLEdh62ftrvGjfDrbJymr3oeRJOrQQBz+DehZEVTMfl
EBcA+xx005dpQflqXNrzeV79+B60FVq/jvPN6mh5eDXrsxp86CD7fOAsKfd0rNKnu1xXx+QUTQwk
LA6gl6UrHgshHAR96923UdEhOaOPB5x6wVVvly/ug594azD3RbW/79O1bYNcasjwolTgklXTI3Xm
h8HeOjab4k0LaGZ5KENo8OGtm7920BQtnM1NqCEf6XRiDlG4uiwqfDZPHtahPVU8PfI5i7LsPvUO
pjOK2SMEQBk07S4gypJhUkpA3snaPwqoM32+b/K1tdzuC+ZCLC6/oEAg+bq2ENsISNf2d+FwBNPB
MtyJ3ZGmcXopLCspw3FpOzsAx4e9xRZqyHt/AWbAncs7lmcXH2X6FZMoyy4+1EQdswHsD9OdmVvX
ExOuwsraxxCSIpDyQPVpEcgRSO7bVjBs2XTwTDnYuY3jxnVDWOHmgqYn4eV/0nLeKCwxta+HWD0P
4K7y0ouEWBxxq9cpSYAbK+jG2vyvGMhfSBCY+RqAb5JbKqHVpzzEsL+kIWXzBOg59lXdeFlF/PMq
ZDlY6ps9W7tl9T7UDgnp4PwpiPpyewINwajzjHnuugrVNvnFtZj/j5OXsdr5KXM/Zuvg/4h5NWT3
pXGdbGyihZ+gTVA3kXYIlgrlLry+k2qM6YiaMcNDvJAsvSTEl0U4eFb7c1VLv3XkNMyT/lTLiGjX
bFbpJfZA7dqw7jWjzke/kr8S7m2UIxiSrk57440gpU0GkV4YSoweGIcEq+UWr7cNbfJkLV8lM1SK
Vyayy9z1L1WZnJacXVLlbmDkDPOjw4BKXldzT0h66bB4Lq11RnX5U5G5IerxN2LFMAIdDUTqBFpu
Pm66pyU/zCNu3eaM/s+P2/vOrzocCAAO0NUN0P60CsF2ues8VzPeSLpxC1j2fnmUYDokKFs5+Gm5
hbt04dA9YbZz6ZJhffViPu7rwQIbtJe0YRs3fh1ydyJhTxqIoC8q3ZhDg4sRLZ+RYUyLoU5xRlz5
NxTJPbdE3RffRMtkpbv4Pec4m6vZqoJqdIeDj5PG/rb7CuTDd/KkDhZSTZPlqoFxyg5vAxVpXpMy
/aXSqzolqspW/qGt7Z+LUl9v92dyNu1UIKEKscQWDhy0ZbG7m2t3zL7GuPkDRmzsJr7Rjcke2jFg
IrhFtIYFkxZX39ccCki1lWxxdpka10K+SFzwq41JeplX8aXuliVgDEUFd02QDiDyFkGnrMBtg2js
7DBBkC8UJf/f1PAt8CJ/3+Q6eggQ5xpwj/z/pxRnaD/ZrQhyXzyjJE/cOYrr5ujN8otNFhiVmJVe
qtmvArtsD9xPPva2vfFsYHAjnZltmCigPRV2cVXKTrYQv6vZemBeHt5nBG2bPsYj3s5EkV6GdfKO
zAIpPhliZ5+MXb6RMUxW0ALBZs7kgU8pvUBkGTU6497N3B8ltyIeO8fbozD46b/p8o0RvDVecEpa
kwsb6MGt6NFaNy7cTB+vRYAbA2wp8fh0Wd0pnFRVBqlixwm7LDpY9/Whc4JBNL3oFXgdL32Rr7uu
7z0oLAHHmFpJE8Y5mzbKzq/H3XcyoE4O5ndTY3kqtqKFlg3UOrt0V7qsOTAuimfPZ/0uFdCfXVe6
tecx2EWnCAPqCuUkDbUixfhL4hdPlWie7zK5jkvL85KUnM5WNI6Z3DVNOeyqtNq4TjNYXeds8ttB
cDAlWBFS6feikzWU36onYN+/lrW/Edimubn+/8ZnId9AssZtrWjKljiIW+KA2sBxNtKSqXUtriWI
fud2Ka3Ia6hzUGXf7bE36Tb2aoakpHM0sXZwYzbO8uKW5FA04xh0/vh5baaNtdpwstRpmXLUeueN
bOWFyfbUuvNhyKtjQa2XWThfB7J1h2uaJC24adG4yUgmeSGTvT6MnT1A4sefNybp/dapjkKrimYt
bAeD6KtahYPd1rtk+9XV1Po1yN+4D11bhaM2DOyvS/oth1bhzkdR4QY+730DUx2ElrWNg3qjzIqS
PGU7ONJTndfLDvIsG+H7foRRnYEp8XyvT3ovjvKkfgL3E3Tk0j3gG1kw2luvMe97ERXXwb2ZIhAE
SFQESysanPzbnMgP/lQ/VDUu/3r/2arbDXyFqZurhd50Mw8r4fNYyYvFyUPtqm+0W85JWYBcSKJI
Rvrp13tSHtU5mXwAz8srluMyTdO6B0Fo91AKx97YCZiGoS3Twi18FN+g9aT51bPXJf1FnMjp/V0f
/7nv+7WtquUMqURlGE7AuCeiwNGkbEtN1nAworoeZQ0JJIc7loRwd+ztcYwUe8cGtLTA1d0pt9oe
oBS7eWrBjR2CiTvbcw/xOIxNe7xrcDq6A3fKDU/6JLmAGlE9xpnPHhzZst3t1g3xqMM4QBuW+7YS
VjQXKQ9UUgCZmBfTDsiL6uF2F4aEosPvejdxpVwSeVlq2WFmsvHgzptKaoZ41+F3Cy+decE9JxBC
/mks+2EnZxI5GRgK/S3tE9MIrp79JhAtB+7bUF9efDvFW99YtGFcky2UmcEEOgqPl4maEovCwEri
cPpc0yGka3rXek11zU0xTN48OU5ykWlZBElPvrmy2bgVen/fR3UAng08E4rx0fbMsoeJTT/wnI7L
AqCAMm/62jPr7Pn9XYyBqATUNh7DxGVO/SG5AMekggFpdofb1WZnZWN7nnAHdl+86VKb2VRYc07b
5OItzhCylDgh9e0v98WClqnynKsEWnPJhVgKrId1t4ZDT7Z2xSZP0rYdDoji2mLGFPV9+dlehm8E
69FI2ffbH29oXgfjJZUoGqpQoQe68uxInbo4i0SKD+noNxs3NaYutM0HZEGhz2OPyaUUIlzd9DKm
/QdIJm9sDgwOqyPyKuwswaXnY29frH8gAvzkZs6rAkN4sU4fpdN+ctfpzsR6zSVvckahKjHlDrEi
sHPWwZgnhxpsoLOcN9Zs01C0cPCtSvBeqeTisnmX2fQxXscswJS9eE35kDflMZnkxqbNkP88bQUn
g7OAxIyISHJwhWfjg++Ijc2BqWk9INykziq8ckdWO39fy9g79N50VxmfoDr3UgGyiimXi4i80inD
Go/ou7FQW3V8Bl/VEWsA4tAGL6hWBPX6vZ9730Abfsjs9b6HTqrD1QqSL60NavQITyzelxSn5yeL
o3BtY2EwLJw6Um1JJ89fHSuOoF28hra9omDAByW2vTRLOFXZ/nbSMBhYR6z5ifALq8Z+fOFF++hm
VYrzonUX4YCgOjxtWL0kVQOirGiH2A1x2poPlVCbNTMGG9Pr/2+iWIISpl1VJ6KCjC9enIbNAJnK
1drwfkMQ69iRkbukpXhuwu7Lf6jTMZir9KG25l2iQHTT+QCEk43MatiF6zQTPCOd2znoqiPL6Qog
GqUd9XUXFlZ8HCzr9ba5TSPSUkVjd1nbLa6P6jE8RrWef2oW8ZGXZAk6Zzik0j6uIMW93ZnJha8+
98Y607wkeFlb40jCA/I0fYlTWQQOqU7xvHXVa5g3ruVZTgj03aHVF4FkLURM8qCn5Ogu5UHG8gng
nPbOeNRmbs1Umc7DEkfe0BzKJNtVzfrdT/2oHPl9l7JUhxFWZdOLzHZFFNfeByfrDmSKj0BTf7lt
D0O06CqffWlJq+CZiDiWvjbIAEvqwkbIVAbD6NINFzNkFB1MKMSUtZI4IhrV3IeV1/72q2nrPGRq
/OrXb1zKxWW+M3ijH8VEcr5zpDvHQV3W1caybZgiHTsI2flOVsAiRXmO5zTov8QP4GNhB9sB985t
Kxg8VscPouSYpG3PRVQrcRFJuldNWQYNjZ+uO4O0c++6Z4SOyn+namHpuoxqiKOucagdxiAQXvZl
11ZbbKamudLCOxO1xat4FtHa8yZo2tw+zHj6CuZk5Pdt9nW6LI/EA/iuLRElw/zcWvb3hbKNTZMh
OelkWSA7zpcMJT4RHjUfYo/+qgA7W+3usgx3xptOmmWhejpOxlZEaVkeXKfpghKQ0Qn5YiMnmaJB
O1Csa0wqt65gAdkWYVtDaLFmztbDvMG+OjYP8JsyH7MM6dv28jyw7RH0hiotANh1vaabNlYJ05Kk
bTFl2nTVqHw/8p2aA/rpPQp3wSpETlaSHFbRPaCcfqMv05C09BFzxxvAb47bRzfL3fPY2D7H1W8d
yxNo9xy2cQNs6uYa+m+yFPSxazcZfCTavH66ZpQA5HVPjVqfb6cQg911cCD2bIA2enCsBPvawElH
HnRju4W7MiQoqnkVdeNirnBRi0kqwmz2vpM1eblustZsusii20i1hkHoMDW/TZ1Btg22Itd1D7JD
HSeBKy3v8+1JMviVjlIraK5SPmGrM9rqNW55eL2iCHxHfcib6RersmNTlxt5ynQNqWPVYhSS2Kot
/IjM6cfGLfZjX+8tUIGibu0LOKt2a1b8i1JMsXPEq/FGv4YkpoPYunkFMAc61xGq3n9lMeFgUcWC
srQHlOk83Z5Hk52uTv7GmbkQfVf7vhf5bcf3Uq1H1M11u9uNmwZw7fRN42JKQLUJNGqUN/x5HcgL
YHMowOJds2sZfbmvE22PSEdQ0APS4EcecF6HHpjXwF3S+TCD4/PYlfaW2rxpprQtIrhICenocHWC
AZcKTdOMr6tFmx+3h2FqXkuUo7AZgaCuF3FAG4Ky/DqLeuPd05CwdLYn3ytbIq3Wi8qsqIPJbZ6W
hHxo8vo+P9UxXhylUH3hO14EHqATycnZQoovK+9ZFN3Gem6YHR3jxT0JfHpGIDw2l8NPtxqcpzRe
thBkhmSiI7w4oWKdcwwgFd0n0J0e6yL+Q+rq+Yo8tivg4aYteljTQK6h8iYk1mwkdRyjK55ipY1l
cU6y4i4qNEF1FNfkUklkxr0IqnyqxkOV8lUAqAF76Rqm+vv2JTqgS6W4qVjiwYtycFl8WmPHCZWF
s+ZdcaADuvxVNWJ1x2tC8osdELvBkNRyf7txw+Kn626ueTOAhzTjkcCmZ8ekc8xI9VqU/WEi5b4b
i40l3BBxRAtmiIK1LfdqHvl2kgSKoz7QRnWzwBHgvoFoqzhL5ZhLr0AHmf3i9eUIAFTya1lkOHnu
sWIo177dkcFfdThXPnSQOx84i3KKFCvyPnu2m7LaeGQ1zJMO5WL2QEifV17UFVnWB5A9Kn6kwq5e
UUzWV3cO4eoMb0Ju8O1unlaXRVRZye6KwTmoQm3xLBgKwKkO5crjXs7+1HhQSPTONM3+yMEPSTZ9
qhz+7M1utObuFz6Mr81cv942yvugR6qDjoexIglg3yyqG1Ed4qGigUy7Ybd6dA1rG0xsTj7hQTyh
al+qSW44nSFN6jhkRWRr09hD9MyZ9zK07rLLl7Xrg9kf7Ec7zl/rzpn3qO8CFv72SA3up0NSqhgw
fsULFnFVZh3ItoBT5DFlW4U4JgfUNg8o6V0JA1VeVLrr8Cx7Yv0SDLKXSelv8TabZo381/3SxLHh
3JRHeILo98BnPYi++LhQ7+A2KFalcf+oILl5e75M49ESD9AXzjKuPZQhy/ZUzCzEGeVjMtxX3EL/
jYE3oaRQnd84qOSO7G4Z9ows7mPHpnp3++MN20UdMZfna49KpQXG/pIsoKKZLAlAnl98YmLauIg1
zI8Olhstlzd5QVmE2oo+YL7XHdalccIcqt33LWA6Oi5py7odHbjUNBf9ATKwzkEMyZYspGkA2v4B
9K+UWJlAPrasz6jOj5KFQLfBvvPjr92+MfAgVpXkEum+47kd1FI1gaVsfp936nxtbdPLeqxWFiWd
Ze8koe6jmKZi17vxuNGFKWFoAc2auVpSPjNgXHBtZXXNHNbJYm94qGH/oCPYFHFA8GQrFjVAc1a8
jewSdNG9O0TXWwwgLDduEf9dPP4GdVJbW9+Xcmwh0FmiI9cOHanyh7UrvySJTJCass9Woo5pvYTt
AEpYyrsjA6YUSLqD443nsZXPRSeCklobWfh9p3N1zFuyMjyFlYxEcpbW0bKq4lH5IwuaAmJTt2Pf
1MU1e75xPA8ivT2JCYkWaCMTSj/GY/VxbrYY7t93C/cv5FvX89rxVxLZNJ1+TJ7qvs3FOP66/fGm
1rWgBB59agDiptGc1FZYANsbjFOzVfH3vtO5OuCNopTNYYVFI96vfYAL8ue+kr/9tiiD2G7/5y1b
yDrTMK7/v7GB266gQ58aGrnp1AdiISdernfdM7g6ys0CdWVnMcmi3irkIZu4ehBtPh5uG8DkPfoa
K9vYYRlaL2EENeKqN5/+QHLo5+3mTROjraoDY3AfXrEotq3fbZb9yAl7ud206cu1QI8lGBhahS8n
fvWFLOriO2MfjM5993DuX/ivNZZlLVMSzSV1QillCpG40t3f/nrDxOj4LxXLyctoTaK+Qu1e3tI+
yIn6fbvxf4XR/06Crq4tSOYSdY5p7ETAbI87v8KLUJrvoO/wSHuU3jQEZHX8sI7Vt2X0DsusTrxQ
WzvP9zcjrg4Mg9znCqx1RfG0qT61fb8XJH2tShoIAOruy6s6PKwecDQHbxoQc1RMQQ5GiZCzNA2m
2t26EjBZSItp5vc1uFFGGnldXx7dFsyELjLHxmpr8F4dFrY2KEvrxESBTXFe3VR9sLz1f7hvf77t
AabmtbBu08oXuP52IhBnTj9sAisQL/V/ltQfNwp5TfOjhXZLfN5ix0Oi1LZ3vMztUCFGNqbH5ENa
cFf9lNpxUrpRu5aPJR8g4+3gnhgVRZat7nqNcP/ChY1d5QB160Q2ICq4iz5L2/qyiq03FcP86Bxt
ZJyyOGkmYIZxctn3Qzkdk6G/rzbQ1SFhZSNSsVBMim/jGQUKIv9Ao2RjYkxfri3KFdABqNVsHNxc
sN+Ayj0X1VZ1tqnp/+PsypbkRpXoFykChITEq2rtUlW33fbYY78obI9H+4JWxNffU37q4bZKEXqy
XeFAkJAJJCfPua/XNxtlZU9eg0IGG4l5VGfT1PrdDGtFTwtr3uRd89t2BIvbbN/YVMl9mnbdHjx2
7JQmkIF/7FZL3TfOyChjjTOZx+wmWPUhk/z7mPVftzVteGzDwAMEyWr7VnfQwCREgo9ZkWFlm1/w
J5NjbUYxXiv8wr65fgzy8zL2DrPlDlcHVMxHPGD+u20QhttqWXhzBrEWQC1b/6nqGA0af/UStGB9
E7mm5NQVpaYIan3howjjzhfbZysWWmrcOEY7bGYykxIbMtJqBzGMzVHx6vcmu/wfaI209RgTNN7F
tRskzvA0qvnLtrbvU/7GpZImLb2e9vBWAeGgSJAucGOxLYvJTKQa7smggBjut+WRuYE/u/9WY712
O7p38Z1jiqkWCCWNkuvMJrfZk/5Tz+rvri+GQzXLdEfStbe0hbhgQqHiLk7jhDbk5laAQ6Xs6AzO
oUrylYv/UvOG4yYgB2rsqiC3ofXznbJUG1gpeW4zZ79tgo2NdoJajlRupJEGS0oeTPWswn5Q0edt
zRs+W/ZO5DsTgXmGxskOnezYEADMJf7d1L6JewKgeATFX0yQugAD177xMnc+pw1X28ocmMmfViN5
wAYRzTcH9c3dricyLU5xXUXladMITEKjChjXKaaVvo1u8WtgyQ+pNsmsCmYiFnqgrVtfd/pWdpJd
hB2PYCdhm5RMBDNRW7KnUZIroW9ZVRUHu+f2jiFGn5NKr2lCLoRNE7VVNRHAmCDpxQuplSLvyDg8
d/Uec99X3wkQJlarGoWYPUX1LUUpFjaVDBJI9VztFYh2zj4haqe5S4PW8uV+ipoi6Nuch8NgQyM3
zj0U6LkMiZ9Ny8C9m+BNoCUlFCxS29M3gIPbLOinZLxkJWSAtjVvnC0aPcrUz1J9y6mf0fOUd46z
46AEWIOELkyVSYyDt6iY6FqpW+aMCFRIH4YKWbnDtu4bYTC226QbC0TZAhXU0na+S1B0r1h+6T5r
IsZiqlAzmiOGEBRi7iB7eUsd73DHjJAigUKr0wVNl18mL/oU5yjSzECdYG28CP4f+5tFvQZMMvrW
J3wc942IFQHTVmOPK6Zb2EFMQBnQpyLvZviQRfMriJ3OhYNaJHvrXdOkexOz7pNU1PpW5PrfktuH
VDn/dr774fHML3X//vsbvyiILlC7naD7sZBHZdct1NtT/ckGaHflOrj0CcP1hmismiZq9M0ZO310
mq45DoVtAU00/348iAXnMHHmeS/tWkp8IZJ9ccgtwD1ylEquLOCl/hvOQcq8EdIpNeQqrP6YidYJ
nBYKWSXquFdMtHCWMgnaprGs7a7I1c2yB7VXujgmnu3uhnoANmPtirVkJeOsMLMkhXpuqW656vJd
x1J67vH0vHKSWmjdRL4Rqy2hjlWgUsGubxIuv1dOt40ynZmwt8IG5r7T/nSzrST+2E+iPuFNZS2d
s9T1ewb6jQ9YFQGmpuDzTbbK+gnRxOgr76Cpt2lxmnC2GhoCpW35843FHtthktudkHINXb/Ud8N/
raxw6orK8YbqTXqEPiIHcwRdW5cLS9+kQ4sdzewq6TGphWz9AzRDvY8MYO9vHffdbWypzGRCi3w2
QUYhHW6FA00pyJm3AZflCtRiyT7G+Tvuk65WYJW6QdyrAem2Sm5w5jVqh6XWDZdizlTwKJX9zZ/q
+Jhi+Z9pqdYwFgvWNwFmU0NnAF54d5OcPeWVvoJ0ZG/N+YppFoKOCS7rmLB7XTvdrcujf6a0+exW
zhNzumdRrRUMLn3C8CynVN4Y4Y51GyCtxhPn49TOqAqwjv1EVm4oS5+4//7WeUeN+hK7726kGcPa
m59TO9s1PX/K5Wo98/tYBmYCzOaqzVwUJGIYYzEfO5lXB5sn9tNIfefqQ8QVerYp/ZaRchuZhy2M
ZWt5oLxTXBc3ljXJMel7/6Sb1Ds8DklLNrsv5zc2K0aKS3UCmzHt0yBvMnh1AjyDLHr/ANatciX0
3af5nRuACWorRN8o3bP2ZteZf0aZohsUpS1PM+NtcN/cqngNbrLkK8YmPfM6Tmtdtrc8GX9PEU6y
aLrm/cr5fslixnywKod4t+fI26ycT1Fkx0HddSixFfn32qtWpmUhmthGNAH1vBhpBYfMy6YJ0tHK
j/fQuNL6goVMSFsNOqzIskZMBrI0Vh+HRaz9QKh0rbhzofsmqo2yufD8Et33bL95ZoLiHB+vqrK8
D/5i1AglrMstFfdTewN66C9oDod1lb2ghOOU8uwIGOtxgBauq/qPj11kaTBGWPFYUWsxR80NgkW/
gGwBitFrNm7aJpDN69qBdyOXNwDKrDNOqvHJKfH+ua3rhnczi8YRt1N5szPyo5vjOVAI9BsbNy66
qkFG8Z5qvTV9lF4TrnkWeLkjfzzu+9IiNd04UZ7rT0reWGeDqCqJeZ4fbeHn0H32s0ivnLeXFpPh
zrOAerL2RXOrfSzQdhZk5wGBsU+tvrrluhVHu/D1nsReB+ia8PfbRmc4OKqF69zHVeimpr7cz7nz
r0J5DoOG4+P2F6KUiSQj05ChpK9vbrpqAmviR29u/mFRcY3taOXQsOAXJpLMq11bisqp8QlQdir5
HJXJ18e9X5h7E0E2KzWD2CNvbmTyPwHv9QqOt5+p9FbARUs9Nzy6hUjmnBVTc5vi5pvyUxk4lrNW
SLvU9/vvb3bUhnUWlFNUcxusyT4kTa4CDujBsa71tmOy7RuLp0/JKMXEyhsgz27gzgCqSY+tPXgu
DcAIGrlbR3/uEjdtcXIsu+JDXsbuQcn527bZNQJHDrbgobBojQpalgSiaw60Jihdkht3TxMz2zSz
b7spVCVrNxXnvmflU+z6n7f13ggYOLR0oL5yy5sQ1lF1em8NxWtJ4hVSm6W1acwtKOChWenp6pZx
/zuKvOJATunr466/HxRsE8WW8zICrmaub45vf3YLHqZOGg723O+iLD89/sb7B2TE4/8u/xpwYjz5
KBxXCcRP66okX/Fo6ewhKlKh8IlWAUC/w5diptn+8RffX6+2iWwTanBIYfPixmNU51pTYgdWH7mB
IvPaLr00KCNgJH49R5UtqhvS5OeYqVdP62+uFX+eU3nsQYWM299fj0fz/vzbJtbNzmzUq/usuHVp
Rw9Vi7S41c9rSjhLtrp/9U1wiiNbZR1Yk2+WzK+kRhWaFz8xGq9sCUt2MjxbZ9C2aAc0r5Av2Hng
1b51XWkfUXcMDRmeVIHPXf4ctduS7bYwDglgZJpZFNVIMznW59azs4AJayWN9b6tqLmSkYuwJcDj
4jpWWL+Tj4pdW/PkDLjJ2vnszwX7/69F1Fy7bqk4Xn2VuPZVBv62Npi02tnTLSen2KmCycsPIrkp
75SrYyo+MfYTi2EHAYRdU744MglaLXYcf9qSXFDyR2W0j0u5L9hHa3ppmb+vq28dXWPz+nPEfq+/
hiN0jTcA8OaKq64/z/I41s/3bo68OAwSF6GpOFMXxbrJ13nuXr2Wn1Qf4VYZP2fAf9/7J1ZC2cJT
At43jJWc0fTOQy2uzM+f0BUvqveO/lhMeuc4X3FHOzJ+o7Heu6UXeNYaufOfQqn3LGB40JCoNp9L
zFiOyjjkGApyolruc4yvUEcvoUGPnK0cokCnBxGzPW1zMHjxY1ffUqme08rdlXMe4J9itg45fSX5
349Dx58ylPf6ZrhfE4NqzdJUXKfi0wwtQdribt2ku1rrfcHrwIWERX6sKnqK2HR02VGCP3AWm+5J
1PRF6ApUgzPBMrJiZQANnTxIvIwEK4N7P4NAzTyIn1NdyUxDG6H7Uc8/EkJ3NP8RdSfOjr3bXGXz
Wo1RMFa/e/9WJPm+mZFrqnZYdaAVXAHLsfsu/56Jje3ZojJmoJoQVz/yTz2hAToggNKopuy+7Gua
XiCWW5bArLf9odSoe1PH1v1boKQV5p+jqxi/Y+5p/jfuN4GO/lHyiLThXo/+KcfivS+iSoMK0bkv
kfWF+/6+Qk0YbDpDgx5XfQ8AxfosmrzbZX6yduZdatzY9CESDoB+GvNr5KYvwzwe7Xg4PJ73hShs
QmBVkvKauwm/KuA4A1F6z3Tobrgzr7S/1HUjojU0oagyz/g17770TvWSgwLxcc+XWjYiVNmhKMXL
Un4t0mEMhM2fiFN9eNz2+xstcov/jX6l0Db154ZfWX9SvhfwxNtJvFpE3yUb9+AQPG77jhFRVETL
ilBY3+3FdwKJzD33veeiKG6E2FHAJ37BO1Wz4uNLFrP/O6qiBFtaO5f8ytPMggN5QLv2eBx+PJal
1o2D+1AWCrQVrn/NUBpcHNJcV2CEytuh2biUjNgQ2V0JkA/zrlkPPhErcvyd8MGm+bj79wX5TuQx
Ya5TU6Euj878Spvpl4oAqVXNV4YNromjldlesJAJda3AYs4pjqRXC2Kxx8Fx/H2XcLZ/PIAFT/aM
tF2eZHVH49i9ytH5VPjVJwJkZ2q5K5f6peYNRwaDdp3k3HavaSl2ltWfaeRchFojzF+yjeHN1qBn
z7Uc9L5W6T6RoBzyc39bwpSamFchYii3dyk6P/Lfoy/iwGHbGHypZ/iwLnIq53FE205jBb6Q2bmv
emtl0S8tS9NnbdbWxYg1c2f1755QfenHe6C8Z9zsXahNTQ3x1Ep8WJpiw4OZ5zM+icK9KhrEbaDb
AEDyx4tzaXoN3+XxULsZ5NCvhPMpIGMPseq52LbyTcBr1MmRWCKyr0VTX3U6vtCiPMXuGg/ugllM
psY0teu+nQfn2g18P4vhU4nP0GjtUrdgGhP06qfzwCEPwK5krNzAqqob6zO+0TSG18LaKRkqZl+b
dNjb3XCItHN02nKl+aW+G17bN27Tuc1sX0fND7p1nhJUBD9eMUtWv3/yzVW6cyAq0YuEXd0GT1gZ
aMZ3pW7Kg0b9z+HxJ5Z6b3iutNOq6B3LvpayedK0u6wHhaXeG25bZxOeKEEliHXSh01VvApbB86U
rGSBFg7rJtMfxSYu1DjTK7R1vuRuElaOc4DK5nny44NVOCvH8SUDGV5L3LRpGkpnsK7Pzk6lkADM
bUJXtsOFQZiIV4s1tuXwhFznqP5YNfk1mrNbYkV7Vw9PVb3xhGviXjspWeEMWsN9Rx1a4OMDiXUb
7xvoYa1EtwX+JmoiSN1C6WRobH2l87xLE7r3E+/pDxdR2+c7bkEHwW5e26g/cSf6BJHLlXPqwgSZ
sNK2bas09qW+JjRLP4N3ZLaDqARQZb/JQ0xgqU55AX2EWV3nTHzCo8FJ8n5lbS3N/n1Ib/w7sst4
nsAqfq07eahq5ymPqi+CRGlgxTUktoet25rJAkiETFta40uCefve73D0avg/ErXW20KVyQXYe7PO
IXwEKw3lhHSieBHN/II8wOvjWVgIJiasUxdD3oJrU11TIPp2Manz65A33ZkldnF+/ImlhWR4Oh6s
BwGGAnWlsndwbW7HvSqSNVziQuv/h9wkVmE3M5muvPbyv6hy3CrgYPRZSYsuNW9cjwHelqDY6KZr
L6zuiXDhhFyybXhgasLahR6cxHEbmAZU3DyzTndmn8dWX5hYE9YOHrS6gACqujKrBiWX5Lt6pj+Z
N2w7s5v8xrKoMzCXFerKY/EyU+tDD0b6sldrB8Ylw99/f+PDmT3IFoRH6opi1uiYjii3njkur9us
Y2zPJRHUb3J/vHK/2rdp+1LlEeDr22RBqakGPEomoqYcxmtCkFOtp8oKkFbpVmLCwrndxJnyauh6
pyHtVbndMaHkRgd1zer5JUnkStH40uoxfNZ2XD4WWnXXbOjjnWrIOfZSO4gjuumtjJpA01E6vbJn
q706Vh3vnNj/aGWJPjye3YW1YwJNpQdZ1ozU3TUfhp/Q4IjxdoGs2bbG75vOm4VpiZE4sYvGZTX+
qO2+DCxUITxue8HsJsq0yCEOiNDYXascmeBMYsPqNUJ/tfYK8D5kgrL7h990vnBmOVZR3MGrPLKD
BvmOd84rjcSHlNRXB2LGmZuMQWFto/qlZsXDrKryrnPfXYX20iNlpXVuY3sN0LU00YYbqxyV+xxs
QdeOdB+4Q39Rf1xJiS+k6Uw8q5ZONSs7bq9ROe6Fas6D6+yJ7E4MzsZIcXPbZmVFLfjzn4T1m0lB
ag67vF+2V9Jm1yp2jwNAV2M1fAMR19fHC2vJUIY/I/ve5kCrtFfbS27QPXmRgKk/bnphzZr41sGN
kgb0Auh9ovBir1A121oO6AFzh6yc5hd6b2JcC1ArywbMtdeMusUnu0mL8/3BZMX8S60bDq0yXhdu
bDXXYaavcaXOvTWtwCWWmr7P+JuZdQh4los6bq5MIKueJh3et+EHKx1fsrzhzFo3Ei9ZeD/p2uQ7
9EmSgBL1WdTJigssrEuTK9GLhKig5FZfIeB7BYKrHdSBq+hskbUM1JJ9DP9FrMnxJKuqq4M3DgiB
511IaLmtKoaahInNpPPBaabmmvgiCrxmBp+59Z2Na2CYpd4bOa08yV2UhTrVtSAqPwyJdk6xN+Yb
rW+4bARlzzFWtrxOTR+krNq77tWb01DLbV5lQkmr0bEzPM9UyLomeXuAykbHzy7l8VpSfenFzcSS
erkA9ynt8QUAOwo/DtzoOKNarJ//HgULnPziWl9I90tWNmAs7YmCR6FOT03q7kheBj6pDkWHikL1
1CbTDiuQMRLwId7hPzllsu/VD/zNirOLX77CLs7ac+yCZ5kwVdstdca4V1y91kLvvDLgcIEGvGIr
rrtwQzV5F6NZF1RborxK2h5rGR0dSx1tVz5RXe9QLPT349i8sEJNiOq92lCmfV3i5XBg56Fz90Wk
xcr6WQgPJqOiO6fCjvq+RODHCWuo+VM2ed9nHn3zSb4W45YMZUQIhGa/qYcMIxjK34xmH2YLMjkC
flBwlgcFREVXpmQJlvDn9zfBelQNaru9rrpa6pkQ9+I1dqCmP4utdL84Qh2m6iPjNV5IxwCp5o1m
NKKIalpfZCqvrnNc4nmXZjE/gkww639LRafmF1DR88oQF2bMZIDLRIT3QBTlQtly/OxV0UdRe88t
BZjcERsfAk3yNw9MLk3ixjzse+BxWyg87LIYnGKPF/T7jglasv9uqH2ZovyUD3PYsgm5lql2Dl3N
zyg83nStJSZyqHWBn+w8ysLJ9b41HMXO0Xx1q/7D4/6/75DEBA1lZGiSygW/v2Xxg6PICx/TbcXR
xNQvpTr2Oa98O2xbKQ/K1/lRYLmuWP59RyQmaGdkHSIWaNVCsMXc3ET+bFNrN9fjoRvIF+jh/nxs
oKUJvhvujRNmFY8qVnM7TJto3rfNFHoOGNcztpa3WGAnpCYNKBlAtiZTbHuap8F90wCyxkuCHMV8
TPo7oEMn9sVm2Wl06CklcZDNWdBihyrqOSBrlCHvj5OaIO/E9rKZgiH22lnWIcrE327W7ked/Npi
RmoCvEsotEuaiTnMy0sh2Wur9IGN9Rpo5P3FQE2Qd8r8kUW5NYdd619yp6wP6RDzEy/oXy5h3q6S
Cd2WyzVFtQXI8MaBZjrsyTGfiytYnI79bAUz+Ulj5/c2c91n6c2qG5xI4q0s1yFvIBDDKpS5g3as
OMZ2nW/yfGrSh5JaOdE8lzoEVYPcqWIqTp3nZCuHxffjCiXmNjlFFs64/Ry6ceOEUwHs8ZzYw0pa
Yql1+7/mwWuT7zel64YW0t0XkTcUYit63j82/vs3bWKyK0K/AVcW2dmh30NcrE7TmyXYiVnyh93Z
56wublm8RlTy/g5ITKCbBgFlBP53FRaZ13/1uCAfOmgwfE1UQ8tdN5etfXo8qvdthnzif21mW3oq
k6KFnoA1/czj4tIx/WVb08bNIJ7aOtOFZYd1O7VBTSd21BnZhrUhJtpMjLPDuM/sULIEpQ9EgtzP
Ltfe0xcmwCRd9CeWA5DdqzCe1C6a/V+2Vv8MVnsijhhWtqr3YysxcWdVqrkeYs8O+2i6DKW8dRPd
QXNx5VC91Px9aG+CRTkwz9WRsMNYOWcyurd0Lm+xXsN8LFnIiEVilh6KUTkPi0F8nvroiBk4OCJD
NYG/BkhaWJwmBm0sGw/UCpMXQqXsQ8v1J3f2VmLFknWMSNSwqmizSih4c+W9aChQ4hQIMgrA6NzZ
KVZOsktfMSISpzMFxsyBd7nyG6pSXhO3/8vy7eNjD1tq3nDeWuU+aosiHurOe2n6dAii2t07VXx+
3P7SHBsebKHcHKnSgoV4Nvw4MnFqdfS37fJzVMpNOwIxMWeJV1uNU2s7zGtqA8Jo/5sUzrbYZoLN
QGAJnoWqUSGZ7hE76bx9i316ZW4XRAmIiTYjRRXzNMJBFnVkP3pfQnFSjp/TwTrL2Nsp3pxTUNuN
jJ2BZP71eEYWZtzUSkfFDjCG4OgLXZunR6e2yAViGx14WtSwMulLn7j//iZuZI3NWFUrBNa2+jR1
5Dtx3W9e4W3KNRIThxYXKAO3usEOBzWGtJ/Os14Ttl5YriYMTWqXz2Ie7RAFSIBkT6x+TvrSA+hH
JTuisG63TYLh1aJXADpTTEIzA+sT5bwDKS4o6H2PWSufWBqK4dkS5KJdzisVRmmDeiY3s/Y+TjcH
0jb1vur8cWUPWoiwpoAw7dKyo6Wcwz6hTgAkxRRUBPWvmwxlotL6rIL0S5KqsORTFibcbs/Qxx1u
qpucFS9cWK0mMq13vB7iGzULCUmeh2m8NMrei4i/bhvB/WbxxhlES2p75tYUuiMRF5HM49l2qyyk
XdRvC+KmfnA5guEOHH1TmOnSvRRtl+xBlyMuntOuaX6+/5xGTGpGKpzGETxjIS9O5djueEQOHiSE
c/IrF9bO605IWj422MKCMokau8lDxV9X4kZXjUPgjF56tphoV9IeS62z/04H0ipcdjMGksYgYCKe
tHa55ZcrfV9wOm74NZMuji8OZoJA/WXfea0EGfbQhqIWal+Tfu3ourRmDef2xilhBZJNiB9xfyx4
5nxBtad+ZfPQrsSPJUMZOzfp2wJVGC4N82F2skCCgOO7trlaue3+ycz+P1ScmMA1IcE1LyePhnb1
XNL8PAGvZBdf57o+FG2/i0v7UJIvYyUPLcpWpG8HftYEcSqC3Fu7JC2M0US1FdYI6QkwrocznkA/
pXYudg5P1w4Pi0M0XH+0naRlKZqP2EeiflWlGzDntYzpboTGjJ/cWg/XjnkXQ/8LY/Vm916A1bjT
l8eetLBK/g/YlrqNaPtJhUnJileiUezT5en4BPGpiK4E6CUTGnu9Nw/EQ0nBFELBfP5UAUTxu0yS
cmUES63ff38TPGfQtM7gq0fwdMdXK7N+eCLddnw3AW2SJ5PbQE46rCZ/x0bnpKsxRExY27l8dPG9
9W2Eggx86xJ8VGPoi/qDSyAD0Q+A9xL7BQe+HwMb0gA1j5uepokJbnM9PMwpIB5C4EHsoHR5vUfZ
obXnTSu3bZMmMyF1nGaIBn8M+5Z2gJkkP6e2OnU+++vxYl2wlwlvY4UXsR4E8qFIitPgHHXthfij
5T30QmsWxGskTwtrymQodO2oUZakYyiGOjmpvI32AFyvUZAttW74fIb7iV+ReAhdHuVhgzeigUxr
8itLjd+3nTfu0CpQjRQ4/oRZ2tVPPhg8vzrY+NcwMwsIXGJC3VRXNL3fgKyms63ymYIN60pxy93h
gAeSKlSH/dXIogjw1JztSDxVcaBpX4YW52LFK5dGeP/9zQit3pojl2MVWIN/VrqOIeSAQtTHS2wh
Hpq8ix3Ak3lVcWjvpJ0b9J2FCte0fqKyWLkuLmz/Jhquqd3Cs9JpDFN7OLCSvBALpZaFe1GD2sSX
T0xI3AgPLKFjM4TCU8WhrEkB0Jpa2/SXLGRs+uVQFyUZhymsiAcYosiyE+to8eQlahuMlZh4ONAg
TNxjckJctLuDVQ6gafaraCVKLUQRExBXRyDJ7/thDEtSPDde/xFA37Bk6ZfeYs9ZKp5ElK6xPC7M
tqk3PHSDqAvwnoVFQSeUWYsMhGuOd+sV9/dK9f7KlC9MiomVA+o+mcY47kIwHj+jDOXfJp/PJRVf
H3vFgsuZSLmKxhnU1uAVteclx6ath920zqm21Lrh0H0p+qiPUL9hOXP9bDfVeM5719t2SDUJH4UA
7NQrNM7BVd0FWiXTXvcqO2yzjLGFJ6qOQHeAWD4z10mCtNLg5YWE/Fq8ve8J7xwRTDjc/fTBoz4b
Q+7UP8tSlUHL6akEKS+P6D8xy39tG4fh1b6T29wl9hTiekJ3XetOezdy/93UuImKIzWgjnTCFIjM
scHGV/Gd4zK+ElEXlo8JiKP5aFtSYD8Yo656ElZJwk5Oa3C7Bc8yFYWnAbxt3ZhPOKAfbY/rY6rB
ASL97sdj2yy1b+zXIhc5ssIpXCtWV0dCv7aMnz1Ntq1+k+cRjjVUeQbT1+BvPnT26OxyJ7I2mt7w
XKdKS9RfsT70/KnYjWMToNhkrTBtaV7Na7g75NZUiSF08B4Vonh+3ltRPW00jOG4ruMkadynfZgx
nxw7PAKc0sJdc9uFPcaUDa7iiiip/T6UqqoOaTSWu1anL04SpbsK6MSg7Ty+0xZb++BSnthkWtQj
w23cIypMR0+zE86ADJm2OvuYtNQ6cdRW7jOr6q9gfB7bfYLHv307sTVG4IVVbMLnvKGuGkCO+9DO
+nPLxifZ1i+ztw18SUzs3DCXTlET3Yc1bVnQesV5Lv1XyMK/WG6zbUGYMLcUgpwQbk9wMEP65xmv
reqbgurKX5vc3MS4oULRbjSql0OnGMkOZKFqj9+ga+mzaNvR1cS32ZMLLiqbtGGJN1DL6S/K9T+w
rNqWUjcRbinIBmzSI52ecs2OGZ2KowNI1uGxfRacnRrOTny8qxceXlFqUY3/Dp1d/mor0W5s3XB2
X/SQjOlxkUfR+PBr6hr9ZJdyrcBl4ZD356r05kIiyOhbfguu3pimu6xpf2Ze9ymds+9t3K7595J9
jP05AfzYwuMCDniVRJWurV4Sa9628k34TQ39hSnpsQVJAD/qgDOIkA+9R38+ntqFI4wJv8k56jQb
4U1hXzleAAZoUP0Vbh10hf3V85z57I71SuZ2IQyZUJwqA1p2iLoudOdjZKnAK4ruR1tEZNspycTf
eIlIxnJAorm06q8VFzeZuu6K+747w74w/Uv3ja9Vo61L26eInW5EzwBgbLpSoXXDv+YaG/SQUP+C
OunyluloOFsot98/nuJ3PQCtG/5VJrMjs1z7l9ZR467OXBZkTaMDr+/yoC26FTd+d3rxGSOlXdUt
1NBRHXKhU/ul0e7XjmqoR4Kr6vEwlto3nGwGNyr1+OxfOlDaB4NrzWB1zNtA5msArnffSHxhulrX
AohEY+VfSOEf/RH57Nlu/y6YpXcqmj/ncMVdyTH9Ub2Gc10YlOl+fk8L6RNAGmynfZJ29xf4P8p9
4epNzEMY093v34Q/H8AeVM1G/NJ3hJ36QgP3xpi35WaL1o3zsWyolauE8EsGZimg5Of8iAti8XlE
LcnXx9O+4Hnkbrk3A2BaQ5s5KbxL7bqx+2WkuCN+4HlJ11LUS1NgrKuakD6qwHV0kcC5O7uiTaJf
vSxTtmsJzk2bVq9v6pxmjqR5jFh76Wr9T5IXTlCP0xyMTb0S/d4fhm+KnFqyBmbPae0LXO6Q6eGS
Qq+6rostVZCY6fv0vJkGFNLYlRVx9+JM0d/Sqj+Bn3zLvoCmjehHLc+BAgdg7Cr247PdtycNJMUu
5mJNcON92wiTqrXyhfI8yKJd8FBYHGYPoPxgGOPqy5Taa6RtS98wwl8PLliVqsG9VKDKvYDMJAm5
1frnOcqjFUO97wq+iYViVpxnvICywZhqdkGgqrBEhd49drT3B+CbgHUUU1JnlLl7gaab/9Hu+uJD
WvfuIava9uPjTywMwISsdznIJ2ot3cskfLFvu1G+SO3Va8I5797rfN+ErBOq8z6bKn5h/jR6n/Dk
6A9/ceBj6j7KxT+tBw3aW8Wa9rMbIaP1edugjBhY9XlVpDLSl4kqf2+DNO3SRJFemfP3yTsxqPt0
vXE81o5timoeDCqzhsBu/ItfpT+jvL2M7H+cXdlypbiW/SIiBAgBrwLO5NlOjy8KO9MpCUnMIODr
e/k+dVfH7RvR9VAPVZnHx6Bh77XXwBqOPL6paLZPaXfJiRHPOsDEiLT1Z2PD281LwbN4rKib+IoP
kTgURFY/p9P0MrH8VUnxCf2W4dLF7SVVw3Ra+xl5ZbptcMeK/3T8/bs3//Pf/9tvobax7pu8Y5dx
Fc6f7QaTiDMd0vT/5dGBx/SPQ4SNSM/dTRpeQCsGktgk83yos0h+/P9e8j9qqBmCS6nnkOLVOqeL
qNWd5hT59l//9+f/u833j9NjIMvGFtPTy+rg0douY3NVb9NYJZSo//Aj/t0r+Mc9F6p+U/vk6CWy
IoQ7qGenAKK9/0AH+Def/k8u7taymGyoLC7NDlCFD0gzKKTPouf/+/nAEPdf2/h/oa0Z/vmfa2iH
7YfVkSYXgvS44w5N4wH36G+8kIrAo/eAhfWXkOXc5mmNuIweUjgjX2wbv+2he8iNeRvT5EuF4j0Y
1rpkqr/sDTtrkdsiAQM0XyZyS/PseiD1VORzKIsu9mHVduqeEv2+5r4tMh9+1ymTwDiwpeDRguAM
YHdhvX4PYVKasYMZbvPWrtsTC1Fk94S+pB2MA1qx3iC9p3A0wEmRvcxKPDRDJznGmc/NCGKlbavG
js+QFj4Qmenq53PSOD12gpR6N6UK54du6z6DJO0Kl6SfDtQDQ7pLluorKsIjWrhTPw6/1EQvc5r0
PEck8KCB+bSiAv+jNEl3TJkqGgydgPFeUUpy7piO+c/3Vsm+IwAkT/g8hCmXBLQzTMCvvQZ/TsP0
NDJ388wuyGOATU19baLkTvQb5UHeHLWJr2ebcFHvl4VllUj2CkGYZ8WGixq2SxuRM8YgL2AiczvM
twgY5HVAn9eFfTox3s5U33ra3Q8Ikyh2ud8TI0+68arItfudW3X4ebx1E9qK9tkzfGBrvkemrhLA
gqNb73LsngKRi+8U8pQNwW+roVfZQt876O6Q8fDoouWtN5juZEnKvSRDQcS+lK3rPn+e9FL7ex2P
6Ces/jXS9onYoQJn90ShOIUUbeGjN5DWZwIm+/2dI4j1G7Y/eZbdKEPnahmiP0tnzzEUZDbNX5a+
BytUH3rTV4kASSnc/2RaHloZxAXMEyongqtw73gorOByXhTfNwOSkR6e4gao576Ht0EdPqMMYhy4
/59e+Yi3WfS+pMrdkXS6DsMRviBx9EzyOqjCFHFWcobipFaMHRYdP/SNvkeokysjGSWnBblgFUZR
S1l3oS6NQ0JVJ1LK45YA60RigTziBtBF2vnpV1zbsxua4RGJVpIDH7uD7+49Yu/sxU6NOWZwMqgm
sQu84+Y90yk7BhAqFQ0NYGsDM3Hi6o8ECT8Hm9myWafDOkclC92TrNeN130H5/Yu/pO7uso3cl8z
8WhF+02hnyyyyI98g7+ywQ3RgLEemHo6ii2I+SybE9l9y5FIsBRDS67iZYELkCtyhlRRmgfNB6hJ
z2qAtD/MxXEL0hfMFF8jaKyPae2O3s8YS8ODhwTzy2j7o8+o5tFWP9YAhUrEcUwF1u31HEUf2w9h
IjXXsa6LMB8rY3dSaaA9RZ+Tk4BAg3dGH3uHFHFLYUy0MXPtpsRhvh4kPArDtUyyTt2NKnzsnPiS
2L18ZtMFrGRTyFo6Hk7sgu/2ZplyPY88wdd0Cyy0fiRddXNPpuk2QvRxuabdn47oJ4wMBNd17IFU
6zszxy3Xkzf42J3xdIvEpUf8QVmPBNyLzhyJTM7T1H9t/b4VUZJtxWZhnLyOW3R2OCl5tPu/Pwtv
ydYntSyPQvpLO0ucZzX7BaA/KPcZavo+/dsINZUDDJebMaE8yaILwPK3pBdXq8tf0ppVtWifg9ZU
mKSXODosN2s3lkb8EKMauNj4R6BXcF5olj/449868XlBetmBrdsPr3C7STm6bcebFB5MFqkp8Eic
HyxRV920ZlXSJqcQICGIhbovae0+GETh5WS6YwsTMB4H7DAE8cHD9zNOBU6LkMfenWAced7EYLlE
QNth34aZd4F0xaaQCiHb2pyGPbnx4QbjA1bXFxXHUTGl8yWfcqjEMsg+wmLompHXtCuDvXlo9vYj
ddsTHCVOJB4yHsEZu+E7y6Kil6hqs4mBRjKJU5O5t1moU5pOj4BeLAzV4yKmcuBG78kpj/pvMiIy
B5HuayV/jvzUXxY4Ckk3l30jV57JZbpJYKCQqaa/23V+FcO8jSVLFTR5WiDQ60ascV4iS3XmjSGf
Ubx/LBl8jqyHJ3STO+zg8A2jjvWIQtKcMK0E1z5TFF67y93EOoKTIX9IV30z5v2FzuS01lbBR22u
pO0ftTUPra3zoxvTrGBqt4XT2dEC7R8CCwajr1gI5cSW3sErv+bMjkuRZeYzjce2mI2FrD6ekzLo
9j/ohB2ftvWStfs5qRn2f6Mn+A4NczE0QVTOTE1nsw3y0QnI5hOHO0F3vpK9qMJlO2fQ1t6zMS5H
ttFHanY+hCBTyH2pX2cBEbIOG5hm48WRNL6VefqMCf8tzBPlYRRhXcVy2ova9uG5FclvH5Caq9Gk
h2VKFp4l04vedsFJv+ZlF0NS3zKnuV3mN9LPEVcK59hmuqGIV0S+9dR8R4EZy4SE24lSKs82XlkR
1mPVy8ycYhK4Ck4dYTnCuLfcMCc7bnCrKOIgvcsmCK9QIGDr7UUUxTfbKMtkHlmxhfSqRnJjKdL8
y7j0jJ13CYAZmCVlv8m80sq7Xdy7aVHHsFvaU+RDe9sscf+6sKW/lk3fVoC+sVprEnAzkO5ZENaV
GUs1LFq3euem6ZqBQ0G4TyVDDEHhSQqyeSRAPWvr+RYyQMkXQ3FmuUQn5YiPN1XU+dFholjLu8Hv
y6GbYHwQ1vHYIG/SLS8e+6kUQxZaHBOu7VGO16ryed0/qyxFBQrHwzLW0QSt09RWc1C7S0L7/dVv
tj5EaKYKpUYkVdE6YNzEDscaIn1bx/1K6XctJON72iRlhwA+aPmJeRD1OD+4PAqbao5l80R3eLo0
XT7dd3YBKA9P9ekPHcP6lXXMbDxO7Xbe9OyjkihCRZmrhnhcn1o/rO16nOJ0OsFYpymS0EMAVlPD
cCHRtbKbGl5kUzdXia39SXSR+A6gWP3WAmReoNqqvd37dW65Qu5wiUT5PYZxVw/beNP2bONhn05H
n8T9dZ4FyFDP64mPwTJVcCFPDogZDQ8TKtYLJMx1le5C3Bi4yVQh2o8jBETNJ11ocOfzn+TEzta3
RCVxhQHEXqk0fIS1acY7qeJ3arPoHo0cLCoWgTIVu+3BbpHPue+J/eVRnxahmNUPNT96sQOKj6Gd
QhRL8V4xgbA2yJT89dbX+mvO1VjYRX+GS/cwyPaT6hDvXUFZjaYCFdu6fflm9gdrWXyU3jxlmOFy
QLX2NYtWeyC73oouG0xZuwUp28wP4Z0HcehIA2I4jj8AM3RjhRyFfIrT3hdwk1fmykZNLIttTQnf
F7LByzm/q2Wry9huqInXmR1gA0zPQagcX9QWvWg7sesGeqgiGvrveI/OcyTU/UAT2IKN6dO8dV+s
W/OrrPdRgWIeEZFkZX/BhHVcohyDIZBXvMfQltdeYNE1cYyzMiA38dYGvOt/8ljEaF/icB0uA4Zi
V10eR2jO+7sgohNv6TafncMkuRc+92UsRYLt69oL5ov2rxJ7D9Hrpg491LXQc+szvpfgw7a4l1hs
+b1FGkiBg5EW0GO4I/hW8Q04PsurDadQVjrNQX2bf0YEsJxLDynWfbFnmnGkjtc8GRtcMZnQ5SgG
CTpEjk1kxxmq8RzHbDRPH+PQ1QUUyyt4y8qVMm3dh8nT39mYroVvtwV/K8ba3yk9s22927Yt+UWx
vkBaHGvMFlt7jD176Mz0iyAukpM9ki/gYuBSkuYLKxL8sCixl8gEt4gaENW0pENJpYFVRaQcBW9z
oicDctoJEaBbYcWgL2OTQLnRJnHR40sWNhxJwcjaXNlkqdFxmam0fZ+W22SHMkF6bmnhVFgYOFuC
CEjrIopRp69rxk6RW74oRqLHUAz32whM1Ng2qjoy/0LhtbxudY1wyCxND1Nqb+cEtX2nhxpBHrap
IOKS54xFz0bFV6hLO5w7nSia1Pefrkm+SI1AYxNA7iW77B2/YnC7DMN27Mf1Ef3vyBUhlkOu+9DS
yNxSIGjHySj/Pc1LUPUz/Vh2XPdyIf5XtvZdyTooGACS2DJWq38MdxGXUQo5jvtZ/CZWKd+7Kebw
vVmKsYnWYs0GoD+499vrDLa0onRE57cCM+AjUeOHaGzP7UhNMbmOorULu54nNQgmKAzbIsDKvyRD
pMpZ9PQ7FUN33DVq6rVGadYPbjo0gdenMBD1wUEJVo4uTw50rTMclBGtYLanudiir4C1oM61fkIA
waDLVbEET8Z8zyvukR6eQGbHzk2j+anWKCeGbpInb4w9e7f4knbJW9K4AbsNxgMd79ESNiX+z3gd
1sKeImmfpWgxLIzCJU2PybInXxPa+utuW9qHma0SJb5hh0jFwTnRSEAbAqUqVHHfCEfFmCiHd/3c
UnXefPi7DrqwcgGbSlcvyQVBvW8N9Ql4EeHtgrVw5TAi461rzQHj/xorKUVYTrJ/IusrLBG867FO
tT4wNNAl89NyFWEA8mCT4cedTiQV7htZIJcaAIhfguMwm59QgyjnYg/2+wZXYmmievlbG9Pf1Viy
t2MAsQTvRB9eQ6yOozpJXhHq0EIyE6MHb9b4GK7d2zyN05WxUl3bcJg/XOwHQHZt/hhM+MyJDV/M
tz0CvNOME5zDvEGq4XvGhHhjJG2Lvq115WP12KrIlej4X9pu7fjaAhlozbbZ+3m08i1UGY0Po4Rk
u0G3IZzUfEqmJfxUTax7kFZQPAcDAhMWHBh9vjr2N8j3wf2SfSSA+/RgA8EwlfYuJ9f7tuGkT5Yk
r2BWwPgk4/ltC7rhZm4QMA/oF2VpU5v0OsLA4i4UG1y/EU0mq3xm3SWEi9FdyiCxPCDZFbmxP6Xs
tPdtsechK5YU3iExWYK/3dKY2xk919M6zWQ45cFqxHEn9TZzH3rK11ijaPXTjg49ocNBD7O4gzad
Up6lCg0CrtUA08RhIVUrouw9SUQ/XOdI/Pr2Bv45iAFav2y+4rP8j/ljSAToVLFr5w4G8fF0mI33
KGlne57wq4pijGaYQIQtXAoxCyr16oFUpFNSjEGGPYnBZaU2RPWhUW5waFPkUENi/hBFHiQFjKSO
q8q6077V4hIMg3tkLMx7HI0KtlIwdfWOC82GZ5Wz7QOeQwuI3B0BmEDSeuCpTJGgDfFPEYctK7o5
MElJJh0oPnW1ucUGDlM4U01gzyNK7ZugGTwhNMG9KzK2yNfMYMpxCuw0labJpoqiXrTl0sGND93I
am/dkncXibjPjBtGg+lK5vARLRNFh2+i298kHuWB5tvfDfLzsw7a7TFTHVsOQzoGf+Z0iFBpbbUE
nq339TcNWXbXIxICVvt9q1/3LaN83mf7UqP1vmnqQRjuNe6pdc/VeRJSF6NfEq41eLsUJMBSQEZ1
k46+PWJDgYZpUnmxI0FmyerEzcraFcykaM5hXYR6VwKxQZgS+gZJNjRNaTBHxYqHWdAG3okTSIWq
ZHhJlx0Co/sljEEHSxtVNlETFpCjz0fUcCO+RNwe/QQgse4WXXpva1TXeQ8NF9o+e43xIXCQAGkv
xSRN+JEPyp5rEv2UXAI3fIDi+LFd8vwxS8LmaCPfHiAVzyuc5d2RtizkJGu239Sk5oqmof4wZsiL
aRjQvXthl8fNbhnHdENfoXVHKQGiQoUAMFipbN36B4bA8WNuxHKzbU1wmwMtuMHpEAMq2ror1oi2
6HS3nJCoBNBP1+2DCkZ76UkWHOZNmab0gzTxHZQD4IdIdxuPavtDoqCpJplFR9eH6wNmhdkpa6O3
blQIQvL1cmSrHi8mXgAxSABTg+r0ZY20v/atsBeUP+PDOKCbYFEg+aCW9jlqF/so+7g5j3uTl9a7
6TjkQXyHNsCXJB3aD9eh8unGGeygYb5PNqBi2tChmEcX/nZxFhfhjjsdFuANb+cpu2UO+gYx0KCC
N+AMmFbl/Idafuj33R+WZMA94WBVbS3gOc10UIbhshca5TWgnn0A+JBqZGelvqr1/Ao7UnMX78N4
jOQYlA2L/4xLjusi8BjBqMAmh0mr6LpJctZzYLA/S2OKrlWk//p1ItxlZi+CNVDnLlozwH2oZ25r
AZsup6SvmkS8EwffMLoEIWdsq+9C6tsryNV/o01teYz8nYrMagPiBCOjrjUfIQxtMGGU7RPOi/FB
a6XulynqLgh3DF4tm+h3FqbhvYRgBuN5HH3ROPo3qy2OZBQ2BwxgHJo6kd/mu21Ls/boPvOgLcgO
J9fZUv+U1FlSxX6ClFOuwwfZlXqVfguu7ZZsV1EGUFJtyGzo8wFnHIB/7mb63Q59cyQzOh069pCp
Zy6CHISSY78HEaQorf9CrwdkuZ9EHPIUuSqnfhqAT2oqTnKJg+NI2qUUqC4PGksfcGX4wvSa32xz
/OA6BXO1BI7LdzNMtZGDI5EQZ6wtULcQTqJkxym7wge1FmsR4Lg+o+3uiyYK38bJwZuvN69mr9E5
D069o6qcCtfN/VUPAdDV0EZthbXpwbSi45UMFMy7gkRho9AdBYEn913OwgNSGOZDI5XGtd32uPSB
wl9Hyz5XuNuT5y2oc1zwa3SW8Jo7NJ4s+CNosvfI/Yrp2h9l2Ncl1cFYgBBFkJXYwI4OnPj1dozX
BHdlTcuVTuxnFSbAQVGFdKBr82Vuc05kvx7cCryZTf0M60vhq0jU+j6A8Lbh9R6o92WZcRmxWVV7
LHMATE0HvN4yeoBW0hesTYCdtOlYhtIx5KmxSH10nVG/0XfAxyNdclmgRfTVUqMHj5DazoH9+iLq
Efe31lr9GUQw38caw5BxW+dDrDd1Fy/QeqNGYo+YvmTfRGJ5d3hj8OJJ2gscjJZPFADs2KR2veg0
ZiPGLc36FRHXPW3T4F96H0vF486Rc1o3GHV4wN2dleuvbvC0TIYmPeS9M4/RDPMwnOKodFtU5Sf8
RqoSgKBuOtm03wRjNb6hkHlt6Nw/11mY3XvWAPmw62JLsSRQTKjanmaxk/dUe/xai9lCjBBy8O4q
lusG9nrIQYxnHB0cWX/+ORDW/F1qEPEQzzE9GalGLugAl0eAe3wiafRrGSd9E8MD9nVQcqzGbP3X
FT3W4vDDxvmVJ5O91pgdnxqZRyj0BriswQcND2I3t2sfJE3ZTV6aEnFA+cVPuAqm1KWvS222o4xZ
fyS9iO87F7OzrzNTw2YqU1dIgANkoeZQNE8BlAlNqeMk/IXd7BHhFQdN2bN63g40zXDDb8l8+vlA
zCIclomYhsfQKJwUXoZHzBb0vUtUexlm58oZ9tG0Ds1Z5/F05dm+Hug2Jd/12JPbLoS9Xb2t/q+j
cXjRbbB47iaMGs46DACezYLR67wdliLtG3+mdgADxo12YEWcteljm/7ewhVBhyLJEHmEQ7YfZyh6
TVOXKdJwy3CkV67P72I3jpiIjTV2gwVuvSL8kV6N8KmzgX3Ss5q4AaoN9Pc2puKXE+YwteklnWkL
1HL41edbywGH4VKiwINxRc1mlUUi5UeEKhxF5l6EWfJuUnJQKf1lkq1oluA1xzZH5aXPngVISCEc
wP4lnzHAGtNDnIWXvZvJTztYuByNNs4PSVAPT4sokcx2PYzihuG6hb3xVPbI3assZgAFFRFP5hD7
cChl371YWLtBwIUeGt1HXS+/hzh+Gyy7sB6qPUKKzUyvU92f2364SUNT+KU+YL2V1K7nOQuedBti
24TmiIBcFE5htdVoUvVyyRsMzlh2/sGHV9N/BV3jeWyGd0QGncbGVEO/XtLG3SPD49As/Vn4+m6k
ASuiZsS0OHhrqbheUnYRrnus8/ou8qYHZqivzEpegYL9FdrdZTT4K4cNhZVCKTSMwN5BwCiacMrO
c+pv0jqrr1gbxRXyeT8dZgnj7KAtSva7rBVnFMZniqN/9u4x34PrPZeVG91LH2eXOU+f3MxyrCX7
WQeYiWbxiwgQLJLY20UwWeax2o9Arflmk6Ywe5IWoKVZrnDCIhU4uGlFB+dhx44El+uQ0Gcv5Hn0
8i9FvmgzLBVJMP2KA0xvkmE96jw5+iG9htm5OrZeX2Mm/Rnp6SvFTjyhQB845Pq3MZJRUcsXrp/O
Pds3wMsM9WvmOQghMORTsS9nCRk81Pd/0Cc1GLmizVyFqjEb2Z+7XXYnlHSiHGv8xbELrifWPKhO
HfIh+4Ii230Pu/tM8a9jsLZfaTaWSxJ/DO1w/bMIxmE6ZIjCmnYoPZGWGvQYCOW6/dvE9IRT63ew
rujWIcBtc1LhR1YTNpFQqKAQg5Bh+pEdWtAOVL6emtqX6OAetzmvfNRUyHwo55CUP26vDUwmIxOW
ZkdbE6JmwnwKQkCLaSql2KcSI2aEIl/FfvxQcX07pjK+h9ixwVwWtR/ByWnRJsw5zHI3E6Kkz36P
Q3hCbsyzNuhed3We567sdQw9fR23VZiR/ADTk+2g4asNxqp7aZm8ZwaDLd9EGfpRL47t1L6vAZIC
x279hWsNTmPIHAX2n8wFGZunrhuDYxL5riTZNuEMD8fzPFm4yif2Eb55rMLmPod2FgdGRwSqxri5
ZNI9AX3WhUkZLEXmJAJwg3WEB9ZcsMNmnvZtXAgExJbzQu7xeNNCkexzW9aHdFwPaxtdS01QrrMA
M3s46SGnlYDNzcH8O9eKkmpMBJQn8VOb0W8XLDdBAFYJSAEQVHpoEcQpFak644URzPKAGUoN4F5G
ouXLCAd23rbJcUrkfVtnlyimT6Oc7rMkgrXe+kr28JpqZOuhqAWOp2aFrGrAqy5LPiO19uWO2+AL
v9G1jtab1W9VlHbHcZ9uNzECCJJRUASD/qYpuhvWfIdj/6nx+IDMh+4IEtVYtADfeKfaY44BoWbd
Fwz7H4nIGCZf0U2zjHdIElQn5/u/3ZZHZb0i3yNCVneOqTLJhvOIFEZs2qnoAHZJoB15d8PMrK6z
tX2ozQygYG6mc7iAx72P4ggItj/OwZz+axF3zr8gEOZqceFVSKAwjzNAuRPmpBvK+KGfvpsVkoUt
/LRxVBGH/AwdyqZYRkzpugzEuVCTK9W0lTOIGQil+eXXZSw9zin/w8JN+yeGZSyk/ZoyAsZmFN2Y
hqEW8o+gnxzCKHig1F7lTf8+d/Yma+QZHhHsGA0Z8HZhuhKeQDBXod1Fzc21ALZxt6dwlY6zQu62
K5cgInypyRlRi1caV44Gcui5wACS/7j2x4kbK9mhqALa22wlw09bnQPzGSbP2zYdzdy86Uh8sRY4
4AAPqqQ/ag80eJsQ7zc3NC61214U5hYAn6pkDWeMidCU+gHnEMHpcSXm7tnsOyr5lpRZY2vuM3/f
wUZ0HtcbR8TZx+M9prS4//cMxyoeGPJaBG9Xv1SY8N5l0j1Nnb3vW/uk/K54Ek2Mr5FCk1q773Za
thL141U6jrRi2oV87d3TblzAvUn3IwrQ9N6mFBO8salWOKtyajH4qcFM47pTQ4GT7UpMusK8LVo5
i5b3AQGJJ0yAIZhTlVvAtUDXzf2U2ELr/SnUO+YY8gGmvu+ebEEBH9VD5sIbmfszoqxPYDWWFDQi
9fNVbR5+oKJBKaGfNo1yAKYFyBIJ6HWdR4fELP3FbxKMBo15n0lwc9Z78pB1SDYX3bujqfnX2+pB
PCpkUptisPLepXQ6D/lwl+6wLQa3pmgt+yH3Ex4vODnxu/w86vEqTreHXtpXuP3MPIBGH2qqAJtV
YPIawOe1B68XuSO1O0eLyWA2lbGbVDXTCQaVO1/zSHJlkUGcyQSIEVTSSf69BOKAbOCkgvvwi56X
X0HXHhqxh1wHC0oLu/wJVPqW5sBIh1YDB3YJ8KU4mauZbjkK//43WTELwNt4sWzNAI9gqutX9kek
spBmOsQWwxmaV+iybmQ/PATaoap27S+R47YJU/M7TUEKz3Pa8n0O0O5qRGugikJpbAvjmt9hvj32
EgdEs311OX2Yw+DDLCAvxNljtsEPmNbbrXJ6wCQAUYlmxjawa3sCe/A4SbmWWdayqrf731xNP/Dc
GWTJI1vmW7VsaZFH8znFnkjsNvKO1Ig9Vv5PYP3PhDz+oM41RVov6z1b+7+BC+S5N21+8vEQ8AUl
YN24ByA8AwcUfEnF/syW7pZi4Yvc91WdEQ2ey/S6bpgT0Sl+ng22iMUa4mIJySnHJV/CkPZhJwHG
7eQJk/Bj3tUvpnYgRSh1G6UEbTNLPhMUZmaIHmFc9ZWb8Nni3IqX7Jmty5MlwwVHKS6/DHjcQrsD
zFP/TJrcKIQIxyIBkgbu0ODTu6gHYg6fD3RCLYpc06Ow6oLmebMk+uynBM47WxRV+dA/szz8aZrD
9AlRG22RkD4qss3JezLLrdxhQ1laghHKRtAOGyLBDmskpvNAhp92EMGqNc/I2amsviRrcshG+RPa
GA9FGLCo9MrAImeyohr79D4GcbmAxx+Gaz19dWAK3sTAHjkbRo7uAPkbOyqoDLX4XC4rPsgZBqcg
fOvwVsUUFq7o5xRXi/8vjs5suVUliaJfRARTMbwKNMuybMs+tl8ITxcoinnm63vRTx2nz3BlBEXm
zrV3us+2Qegd7wLTQE41KM8BZhkFO80THRQgrBB+mLEa/GNJQFH8dKw+JmjgOzBLZqHXEZjuw3Cw
NLxaql9osvwfwla0ddl9sY2d8p5F3sfCpwsW3R4fkSiycGrr6pSZnNRtmoNi1X2xmcsYNmDW4UdG
XsSpMT0biD+3QuOHKCP5KvLhOtSednMaKjdWZ/Ip9TaAOo92ZNF5hyE2ki0ZIyqEKHJPGW8cezfY
pE4pUN4AnkV71mPkRlIvfJ4Zv2Rh6Fjt0FWqQCFOkPJMmBoVrPMS53Vz6gdl7J3GnU9NkY/PZEEX
AYXPHJAKMN7JXVouriyXN0rcxypGMLDyniPdZwpvL5m2L+ny7o5mx7e6yG6+0t/Kuo7ZHaTHDJe6
7LFBssQ11LtM3EbCh/OYdQ+E+3yP3fRc5jY51C5VnVGzjVgbZUaMXJQARBv/WWlTMIIYUEz0Sm7y
hDrAFTpQx6C+9bFmXeky0oMN6FtKq44lFfuDiDDuS/ryQ+G4KDe16sBuiAtmhKTtDdy6nEnac1Qz
7ULbuNSR/WQmxm8zzdNTk/r1Lhk6/UlfevoP6IJtYYliJ4lGA56kJqpUG98a0O0jEdvRpzfK4m7o
BRiZKOO9Ktr6UHYEUeodFibKJraitNhBcl+z997CfoVEGj3sFkOhQpb1XmEe3QiXCWvaSvAdoxue
i8JemPi0XbshrEXe4sIxs00+Lv0uErqOKOnXfLlSn94ja+m4Moz8W2rhLXbX4ZPXiM1rTL2JHCOq
Yusq/9HqJSKWbCMnWeNGyuWFOdSVvRT6uY4YjBVty5dUW9HE0CXVHrQ8ik4qssdw4gvfsFXH2BnE
0OzaYrYOmZ+8lqr7jbvaCNOK6X+9mAPoTNTsEGtZW9BlHb0M+50Sm+Kz88HMBpd2KWrNH8/NrI0p
rLutd6gOwpSH1qtFCN4fHaM2bpGXURV931ThVBhVCLOWPWeD1myKYqkDY+6zoO4ZTTKdnh8ygqhu
lcWkSs7gECrx19AaLktrDWkw5wwFy0k9l2yFCq2pmlm+bMqTbfY2LyJkvM0EPJQEbdqBT7EVUsMu
GTUgNx3/x9FsC//Jj8XjGEXzo1zv5aXOr3ToEIaTwTzbHt+0sXn1DYLu68V2jk7inzNZHWWxFPmR
W2X69kzJp6+Kfvks41p86mlX+aHrTvYc1IL594YBvmi3Zc2gblOMiGik7lWbwmHFTlCarnBDwBfQ
AG3WlUR0nEs+fuEA3YNVOjLMRY4FDRYO9nUkKVvtUc2ECHi2pHjUXA1GEOV1xTa9yH2yC97/kBLd
T+aAInHBSKUIeUe0HZj60rYbZbN1LYiKPo5Do0odb7MolSRB1Thcg7lp0s9a9HXLlDbrrCOTDfNk
UelMW9/We+zoVV4jXJuSebu0J9eCxXK0nDbRt5MwBaN6t5ZBffbKansAiqRzGcC29nRISc17m6Z2
fekXVS4PqJ+mdvGEDeTHX1EaP39Jv2ao2P1mnimCoRE+6VSsWi23/mLP8ZNpTNR8WZpBGXQsJaC6
0qzePriZi5bBKcE8kq+M9lDYTmYdkZrip9nQtVvllQ3FfdM41bZVgzo5VoZrcGCw8OpyMacLjnXl
bXDa0E/2NN/rhrSi18PesozkAeTIu4oCR/um7/X4uUl84zyKDPVfzHOZsglGqPdYqeJNB6txNkbV
lfzZiX2xNxP747fQet6aRgIIf4QkYX1sU4OJBVnRS0KxTU/zeSl68A9WrbUnrUc3DrQ4aXxEhLlW
e/a0Jhjr3NGpeGVlcx1Y1Qhnx7iDLtN2BmZSRh0/6nbXgESOTv6qXKO9LYj2zCpT2fyTE1r3KdE0
ILpWj1ga3xZLYqHFcpFC0Y7ib87ipQr9xpx/i5Ih1KZIjPqlnRsXhs8uSIwaCjoy2m9e1GzJkXpQ
JRaSbzoNXhLGmPFsChkyUwIHNYTDXWdrwIXiGyXKdsb2I3YVxzyzoQW8hHUC0y4xNd6y0mKtD34d
M3rLF6NBq5Jy1k6aaUIGWVWiJYGDrTQPyt52cvQQR0W7KR8gJWwfDM6ykfsfGiexeFhqHQkbqtlo
w942uR7Q6dS3djd77UFhe4l3DcV7vRmd3sZFrdzVKdKYjI48X6MZkIMURujnIyRDObobXYy70Tf8
Hs2JOdm29zxE9EjQPASCFMNx27hxKwMhx+GjHnLrs4N/90+rE6kObO7v75k5bUJNKnX/2Ra5+Vb0
Sv6ifELUpbPPrCIFaqao81YYtdRHuiOrGAukEiXtQxEpOw/pYcF17LTL77NTOxazv8HoaX0apTMR
mpiHOOXS7SlFRbtZg8sIu0mW5YdYV2lt3d5x35F4RbclKZ27xx6ls3cZ56QHE/x1DJETxmXHXZq+
5p5n4X7w5PDilxjnwEARuBmeeto+Y3z3WBJ+KoM5Td05VLz5vhZD2kmQ1HxFW09pmc+xV4lr1Uz9
fKSp5fIVaiXDo6mXp5affTn1sukV42ADbANOZrm3JgL9fo60dbar11MeSL89iAJe6mC4tcn41lg4
mExvLj4kcUdJaDCCrQ9Jt/CtO/bYu4GwKuMlNyP2i+n1wEif09rywn5qHZgcu8UqgLrA0CmzB4Ri
v5+LH1MlNsC6VVoUJqOVfSPXJl8Zui9YGOq/GeY5ECUAp9XEp6jtRxGgbjc4RVmojBUoarr+Ah7E
+phi7sW9b9nju/HX1m3XgPM0j8wgK7hSl/pj4w+VJza+0vSCQY/t5zQduDLskkV0HBQtOq8AKEB2
mvS82aadZWZwo7pFLryWTCuza+nIWvwLz6XXe+ZmSXuOd0qY6DEaag4X08mre+RY7dHwSiZiI9f2
y2+K+VpnWvW1+CzwCObZnlgU0mcCI348IC55LG/EdblEcLVaaRvLpsysugitisXOYQWVnmwGqyri
W5TrhnMVRmPCqyhHi5+iooNiKaVp79ECwVhi3ar8M7u5YRvrSqwJikMebaTVAX/2PRegOI9281AI
99SxywDUEAHTh1hay6oEebE5J8v45S7qN+t5W3Qrqs9SZyazlnMDZod4kOqn1OYXTVJTDSlHmscy
8800LJ90xjde88E0+Jc+LYqQydlOEeO7LXLYnnZ5oBG9MHli4Tnp+Jmxt3XHQSuTv26hP4ydcczj
8YAPaB8x/gU3NOhBs29P69Yvzz5Mrcnj0n1Bz8NLsJJ9MzF5d815ZATawX7pxBzI9KFKh3s9Sha1
FB+UtzfPH82dP/JIZJnt7lqYIzBPCOfsylD5rrfWVkMMMUR3LXvr6lBxMMKr6Xgg6ybupRgjjm7V
JwvFIGAo1u6G0TnrHJsBQ8Zrk0ZAOkkHm5xHqFxp+QLhcW064z4m/V4mYxcyUKOnnb3ugI9p3pjt
crKS5KOT7odeqKtXFwdPK6+FNjsbvvsPVKJDZCg6igh5LepfeaPIECZgCrw+Y/NNH9LUgVBPpOWm
Kr+ZKYnboLUno52HownPnsn20HkQyl51HDP/jr6Peun7O7uTh6Qpnw1ytANXJ0yW8wh/Uvy8DG65
if2sCRKTTjuTaK11r20ta8kp3FJKCl46luierGg4tbFrbZu++sst48gd/heL4d/g1GDPKaAIcBLD
6PhCQfBmcm37zvjPZIcZgNNhrLJjAf5pz/rbejvCvnRbruXL6PIha2vqAouRSxg3EEExqHiTGS+r
LaXJ/HeLvnLXyfI75fYAv8h2c8+fXfr6qKCv44Zp3bio3Zi0A4hP+pvY895e8ge8lWBb2muSzj/K
sE4e3yAtr89JSy22SVznjO3iOtCSknKaH6Sr/zez9WMjB2M/0dIFc6014aitMJh+F6BssaUz7+76
6wKfWinP2ix2+yldJk/EAu7cDOyZrulkTyMlMTeog5hQ9db3aDhohVX+CtjyD9a43Nea9tK1mCVW
s1TQStoFJufwed1wiVKQRLPU+sBJx3+9lLdUeei6BiST2QyHehT7tESw8NyVvI23FrDmKulMhimY
5wsnP+iYfzygPQMlVmZD9kd9DRwB591+kG5GBWJCwUyzID9fPC+TOkWeeytc8eYT29TwvmHEXz0q
LakpRpcX5eVPniXO9gDDEzmmACIfT3xrb0nH0N2Y5bnNQdLB/ue0+4h7MW9cdzWXiep5vSGoEe+d
QX/E7uO9k2k9884INa7qW+j47F4WcbmL7Pbc9TyAamAtO6LsljI12eSGtWdPyIvDvOHISXGfhP2o
MoIw5qTYZNrw33pZ4MvRdHm9b2mgyawddkyqr6hYL7aePJvj8O6S0lAy+Cnn8qPp6wfbUycsM4EP
ahBqw/IfM4tjZtlPY9X120Rlp7Ef9X1aDHgZUaRmRmCtkX0WnfnXaZIPjlcyUfHB6K1bZvvfZGaE
jFwhlNIPazHeenu8NGjkYVUND+R3vFsCTFnIXafanwRsc72sURofJ+WxQYshAohz9zFY+bPLdG0D
gb9h8A7y5tG6tvl/SjCuMMf4VV9FUCMZriJLdo4znZ2eGisqdm46/JhDRFGmxfG2zhGhBw+xCv/H
UXbOsZ/mddZynVeBg/rjzkLhx1S2oU6jvbWqatwsS/zQT0W6Ne3lGiOkti3Gybj5KHABEgP9Lx2W
p0zInDfBqgoADmfmQUvlM9mkciXMtv2UHJLcPVMqryEiOrHUo//bS+1MQN0DyFizRWI64ghgtou9
+9tXEU3qPLV/hKZWBzbfqaOfTHmosx1ya1u8wCh8X2F5A7uS59KbXr11clDKs+mX58Rsv9xE/lcn
5tauze36gXyUWiW0A4zusrHNkgpXXJVyg5ynfar9B415GXtIbJqj4kMH3anG5CUfnIeqdraNiF9K
I79HEyCelx5tY9yxOf3iZ2vZKv3bVBKGJwXGbpUdJixOQzmg5uJq2JhO/SEzCW4jLya/41a0zpwb
b15pogTazQZT0mkujT874kES1a7NdDbLleFQJhBD3RFpjmoupk+v269UDTgDRLzJ52rf8BOKGfHc
pGYnbvjIh3QwX5SH3hous+8/VTXYpu+Tv9Q1/zEEe654DWCnflUN49a2c2yEWxG6JbclPRHdWnFJ
EjffKoSBDfihHbQxEpjjR//wdIUTNkoSVelnugjzDM9D15wwHqU7bykyetr6VOkJiq4SJsiMj0PH
OM9teYvonRItfcd0cQEVYvA2eTdnno0QwXbXFAyq8xgjhDscJRsVtWy8xdl0SysBY9SdpO9c4BLR
SuL4vypnBMA3/mrO/k8szN1SUydgeygrlu5UiuMb62RlQ/4gJRaYCGavfHIa662fxV9h+y/So6zP
+frX52/Mrb3Nk0NM/CmvyzMxNIFQ2kOiVXsCOc/R2OLz62pkTBbNb/l38k0+AJGaiXhMDX5aUY55
iOGnOXSZfLcIOd2IhFlZ3Nrjtp3KvUFaxc4SNmaooX6hmT0YWsNp5RZIp8Dy0fikonxvDP2B8GDg
wP7azMUVG82H6r3jVNYv/sybuLfQl/3+vXX8/zRDTFucqs/Kjo6eKB4Mj1Mi8pFEtTl5oigLKLO2
qhpeaNJDm4XqIWG78qWpmZKUGCxXrH89Map435pq79bZdv11VDnX2MijzyRxykPMDec43hlT1p4j
6DIZFZOR8lWOVJ9cKU8wa0+ax7LUj73lvdgmtnrX2s+pHVrefFOifxQVZw4q2ii7J1qfd7/Lv9tU
v6V2+1A32FXdPAumjo2n4/wsuc007hbfW/sqvk1Krt8pSw6thv3IznLSghw5nYAT/wYwChxo+2o0
17Omlp+GOb1WyJVhjUcCvJhKqXTjR22K7hXFSqUcPyizgpXjfh4iH6uPAjLLEvOfq+d+4KbJX5l4
F+73S48Gco0L2zvPbMT9nHp0UHd47prhFiXksTl69Var6m2SWrQtEozNQ/JgUj3n7NdDf0Urqy6Z
U2F99LILrMZWdnhSOmTNROKrh13QPCorz515enNtr+f5PseFm/cSEbsItbGiMRt8NKGJGiDfJwUc
N9+U6vPdZMcXXWQ8IcRktelTSV2E8yvZ+4ONYXpyT5Vdz4HWsWtiYlFUCixFS3ftdWdfOeRexcN/
OhUYzeeYbDRNQX1l+C2mDzuv8q1Vu+22I8YAs437A5L3kCvvW0XuPvGXg9FkhPLXbDzl4Kfv4Sye
NnrThd1KeS/0NHmify6imXeJwUw+t24WPUjkGR9Lp5+GVtvlWvfMMt1Q9pKqRLePRWQ8SYcDSUXy
N2V/UJxrT36+0KOUySMj2MPQ9SezYjcO323QWiKw3Xinpc52/dNVzJS3lNcEhAwMUTLojcKxy2Es
5q2TZ9txyOONFrvbBPPimDchGg5kIhWiGqaHHjS/t/PTkg+vtd1IBMDoNiNrFd27F6vPaO5uFPFy
pR72gnEHJBUS4xJdEjn+ea04jBzuYh4vOjgR+GtXnOTk+bB7Yq9r+nPNyxSq/3FmtSRLhdDPXIzx
RfHcGvE/HdwKn3AjIKG5F92gSdL9+uQtjbbTSm5uPMOhjLM9cWZAb221x+DxFPl1IKY0AHjfWp0H
Eu09IWx/Lqn24tKhDfS6fJKtPUc43REayoFt3aO9tRqSCPS3JTGDlCEm8oW+L1l5gyfgMK51r8+5
a3UK7MZ/xn8RuBNkoxgseyvS7GFWFUxEDVGING1m/KJc3mVUh5lX72dCIZYaS9Mi8EVVPJ6YRn59
7kNFBZz3hoJxRHkuoP9xjGVJ848BohbQsQN2VnRYIHJDspJTvnbzp/o8lEUwChqU0l3ecg2zV2Ff
PSpzJ233mOZfJj3eRWbN97z4f5Gm3aUJNAGCZBfIfM700mXl3hITi4l4qpS5HQ1937jettZlSERU
MPVQrVTgYTykB4I7Lq2pB3UcXTRZXpuq3ccRymxanqiwr7WVA+v4p/WmhcRBhB+ebKrJqun2Vtpi
mpq2bWfOTP3j/dCOr7McDpD+NeRXH0yzOmMEXlkCDM4jkKi1nZL00Ijq7mPknhfnxNs79B2aH2xH
GBSS42TaOFS9gpEwT7yYnmvDDGK+I9GVnALJ1gUkr5AfR5dFCSNHQ8pbva6QH0XZOsGoMBpLjaDE
ai8mT99MVsXK53w/9Vao2val0Ze9F5l3scg7KpDcWYaF/kxOClpUepqFHgKY+5jmiquvBgIFWvPf
6niNJvdOUNKBPCOWlTHXTDkjeYEZW0gvUg4sWoXVVdWxag/VhhXN40R+2fxoDNE5bcZ71MUPiAdj
oCfZB3lLHy1zcNepbqVw3sqsnXD1DUbArT1szLE/mm58dhkkCt5FzPMuWdw/8l76Vyn/KhtnOybF
zjfcdyTqC+sjTsio33qeHUbRLCtNu18oZKPG+vNkhIrZt49pMuwi6NO2Z68XGEIdNDkucrRholzB
EeHT18OzbrklxwGvGDJogXs5MtdqRAXrPziZsuJRpJRFknuloli5oy4Yi/wS+QMgvI+e0KPg2aGk
ygyqSR7NTqE+2jC3untNl2pb1AI2kufZ5PE0aXgMR0FT3xtO2A0FVR/4020VDFwfDzj7a+KxDL3k
ab0U2GlHwATt0RziHa6QHmAEv4HoPsuInDvMBULnnDfd8rcV5TGtic+snZ1rOZTCCzsjhnvkMfaw
KgYZBh5ruzu0aDokLUC8xVs8Q28cdq407nOHscnsjl6ts6nHwYVmOaFuRgf0cMVAEkNhmzgdNSCv
wznaedoCH+VcZnr2rnxgDp4RpDRemDEcCKvowbTGD8eKXmu/3ON7IMtB7lkM+AUtANfSBFoW7/Os
3Bip812Sgm/nP2s1IaTAe+IlJ4+jjhvzJvIb8jyD4q4BUukOjI3RNDm8+P01lC9f/xK/prTXNhpW
RgFgsl74aF5ule15mxGes1oFSpZQhG6W/1e5zXZqFwBA5YSm9pZCzl/SIf8ZcmJWJt/dai0+1+7f
jJKa24M8xcLKKFmdA+1THFjLk81F8cqkYZnMCP9TjrhbkQSlDWRf+oHRavqmkdlrPeNi195KMCJ0
HxfAEPEHuPAZmnmXVdNX7iZ08eAlm1j4iBbSfUgsbsmiPHVWfcbnt6nt+Mnmh+KGPxUNCNfgNyhF
aptxF8MH/nVcLoFyZQOrDI393rAggclxtRVxcV44mrjWj7pKEHfVF8XxGyGTPmys+aVTEDVqq+Fd
qWINK7B+5vW7T3iUKx/mssq7wLBGZHI4LL4suzROUWrD0ve3pJG7dhFbT7O369Nm6R2hMc2lcIpH
Py4+9Qb31PoXZaeNNLm/XJjvSLiXhQde89tHIj2Y+pnbmOCIWDTUh9UWv0VgDt5Zg1OJR/ZPF+qU
Ll/cCGuP9bG++4rEOTSF/qyr8sU17U3KHH5NvNAVCkxtkuk1hGm9kMvZSG6NSb5N1XCsV2A9AfkF
FTjh2+4Isp058dHGVqO98mDVnP+/QtcTVE1VHbgIa3nOa9PUTxM9a9CMab5J9eprUvVZsU+IjoJx
ncX3VnrFd1a4/+UebmTJAAi42dkMUcIwGVoX3mfRo3JnVZM4W/DO+6KcgYcdqLwJbwTvVetFL+eH
RrGVI/Zya6tqvXjTnPGZIqYN8SPtRoG+ZTG0Zkq6tPsWGAav63wwF60Ly66inSZ8cR4M+npNh9Rc
QEiYQiJSOfbRiP2vFdgWcqoOqpqKPSrRWyPbDwi2PWQwBZC+8fo40FOanHzBrYOrxMoBznLmHkHh
z2tiCGRZC1aVpmxaJeY2qC0ySsaJUBTVP9oUNOM4vHRpi6jDWj9r8e9zUb9mJpp3y8b7zvixonHH
fuEdM2xSm1ikM/TJd54su0ZRYir9MuBtDCKdXQBDOj4ICFjP1J5zTE/BVNj3iYN/ppmvVUn3xpAH
I1HB/V0ePB2lOTcEW7zpVH2tbn7498mw4eCgYMdCQRj90cclNNE/bCSFDf6SZ7JIvyYMVhQ21pUB
urZJB9KI5uR3sNCdjfR7UMW/2e1IcDDbQ2o0T3mC079174aVCNjd+AC1TFlYoMOYprqUcwtk3SyP
AuJwWZwX0xZPEx6TjV55YBQddSH2L/hdbkDcpTxlnTpLr/qXlZo4Flr/XufY2buRVgejw8XgnMDQ
JC8NNYy39PtJK3da590n1T/XMr+avfleuPFrhL2MAZ5DBk+Gh7Ye5J90pk+Tu9EXyZ82ONu1T+H1
jRqQhPTqj2W7UPRhrzbdG/Jwig2iA1OiIkMwzorW3bS2Rz/bm985vgVlVufRSiHceYdasEdF0l8g
C/e553y0jsInWQK19jbefJOWRlb8Lx96rA416x4C5rZEEZnryb+8oJQOIaLhP92f253bMjtvpt1Q
m8ZDuWATthrMeU4cMducQWXKtrj0g+yPUan8zXoyVQVcstXeHQdZhjW37kZg1A6hHSP+k9EjvQd0
aUappVF2kT8MAqTrIQqK3C6u9hDx5p1jI3SWpNpKscCccVk6p7VBaCZ5tjVoNT0DD7P9RZ7rHkBt
dkZsorr9QYeA8KSlv7pSZwzn51imn/rk7Ri1XwySoHk11ofUs0Er4392D3Xrax725sx8xPu8xybm
M+Zy30m/PlpqgZZJJxr8+bFo0bgxnPidc7ennHA07UfnAWNMe7CG4VVwokwc9fFkYdAzFrbgpNu+
0Wtw9OromvmpGjG7J4QKoUjuTU+/uV35ArH9Vtlo8rhTHqK4+/PS7DRPyKr8iVdLWReTgJeCOoY+
KCa0xWeKwwJtGz1gdhfkW0J7BnIFZKKQTH2XVSOWHYys7F5VRjF7t6jRqem7stmChv06zUDJWgCh
wj3f3KW4s5vmSyxiANTBSTA0CDxl/0fPuSdGYttJ47CWIZ0bfXO3bBMhzpOmBeY0ks243le+8L+k
x/spj19y9AzTV0flZEe/jE6jideOiDVI45PRO8dMWde5xumL5524E6YUsxUTQqwC2Vf3ZhnJ3XIv
JJXFgZN5PZXk2Aaam9/ypIbxld0d/zIi6Fjs40pqwLIdbBGsI+29/FmbP6dynzskl0RNd2fk3+d8
ghD4cyWIpAOUyXCfTploHh7wE4FBkDi+c48rJpKL9SBY61bM9uNUuU+GqR5br7+Psf8etdNAM9Zc
0prSab285sqyDNTbiZezAKc6rp+ekIp4k5qkWq1pUOiGVl+HLVM0k6KXLeufBt9oOS0vXVJdjZ44
OfKZIvoR9h3vmDXl22X0j1R6T2Vafui+9xAbMIZao/+/uCT3IUi7+rHw6sPaH81U6TazbxFVd70C
LhVVfo2s+UDc12l0S9Z7IHRSjbe+eeGZL66mhWDXVEuy1xvY8dbgaY6IcNvadl8x1amz0Gia4tGD
jT406UBSj+i6LWim+TjFfbwvdZlcpki6zyYxSrC5xvImGypkDGP6cZjwdO88Q4t/iB3AWFcKLwvr
afT+JThPuFnivrgWE4fNNFdH0ZdEKA2zTj6Tv3Y75VUAOQ+V8e5wwm+cQVx7yyRObSUqzekvKUF6
Kl4Kqwyg6Q0EIrXJQjAKTz3Tb5MTTI+nP9+bkZHbX6eLTpGvuQ+Y95mIAcyEMsKs1E/9C7m2a6Fn
fdlR9DLmJIaVdcJBpWb7pNIu/a/2WTHiUDIE6zjN0fUIlJ3ZyDLSPZAo74yHCeqDqU3yDYA7nC2C
UjcFzf9i5+faJ3gobeO9NhOj1dNkr78Tt907PzADceWdVBb9IHa8s5XvUKK0knFXaZtypDDKo/jB
1wk6KNWHHFOMcl4VbUzClYa++vJd+5y23MP4QoBSk/mtnjpWY2nzZzepA/F3Z4YSjy4se2J7f4NX
fahyfCSm72+VuoU/vOGXp1KsiCkY2lf4jvhAdUfR2TEPTabkH6b8N8BB4uzsHFY5I+VsbH8iXnRW
y8glFu0Phkgmg8h1hfGCD/84Ns4VmxBkWrPDdH+BEOr//0onjOiepNHDWBLK2qTjdGFz68EdCaiD
nnmK/emio8lmVf+p99MXR5W3c9r0BnRwiSChEms1B8xhWc8PDAaLAA7p2xzks+hcAI7ZbAngcbdg
BU+Rpvd7hNSPcbHOhI9gYsQBxObZMQ0JMdp2Cy96HI2fIpcPHVhFMFgpg77ev0HSP8VSMLFnIRvB
iMPJSWaoBJIGQqkNH1OEqU16/m/BVltm+/WKgFO0+W7zojq/4FlQBkggjXXltiQIdjUeWo7tjQOD
vrXLNAcOqVA8nLp/pjAz9prXPdmCSiAyCKck8oBv1CLJY7DFbR50BgJUvICmp0qpf5MWEx+4xP5R
uqq5lCXGHWs2V3t6NyN+Gf9FVfvZLqb3NMr8AZerd3LmtaGD/Q3adUNULkpGmIyUN/7CBk7pjS3t
p3tsGpskjSp/ybPmewBbg2i9Qio+IO0rXK4gdfbC/DABlQ7jJa+O2pj1P6a+6Htnib19X+jGbx83
ub9hcQQXzZyQMryGUYMCiS1rP7+lTq7v/aJ8L0si7RB8qXozwnpKQlw3uZXlG95GhPJEcThkwti7
mflm0P2+6TO3oYYFJXGMe290fzmiLmdeEV/LFgNIWWiv1mDp/7nxnP9YkASQJiTcE5I2l0FDZXpg
TQ0FkOc8JxPH5djbRHgkxnwcSB7a8Hs4ubSWwJ8serJySZrPlN1NZmGUjAV7qRh1sSKZmc1sIQ9r
fFf9kveXFI3m3jvetPMKx7voCuNzbM015a84LawvwRDZkSXqMb19yGrvqR4MYh0kFLdZKkzLIo3I
oyyMCJiqfkgzCuWlt4nHW8roysOSMXxmf+lMrR430y8yD7OTsfRf8Iczm2p8bA/ZWDp/ZOC/dUNz
w/B4q4AfCHVS8BAD8VH6xKjD79LXqI5JCemoNdrOzrc+WeQkHKEgEAI87ru0cOko/f9xdB7LrSNZ
EP0iRBRQsFt6L1Je2iCe0YP3qIL5+j7ozfTMtJNIoEzezJMvicCM3nk6ula6+s47+U/6PmxWVWO1
F1a3Kry6eZGp+hoxabh2dFDmXLB6cKDnVn7O9Gythip5Gioi93ogXE5mttj1dgREy+2YZWRuux7G
0apBhPF3VGaHmyxyjqjC9yFybCzU5avMrXkdFFztiR/V2Pnj7MoYXp67wZKfgYf7KLbqL+wp9jYa
x79uBrQt4fyRTUznxqnMviY1vVmWunse7Ci3zerPtkirSyPxa1dBxIitZI6ZNWcLq/wRJe1u9X66
D2t51nHVhazl5DQahS/HLJ0MFyumDceacsC3c3MSZY/B22guyksdpkzOr5Fb1c0R6c3wsVsbUb6v
sbOtiHD+61XzY+puD92jhmeW36084fpnAo8d/84sDdxFBq6eoMXYl1YOU7lIpS9R3j11rXUfczYR
R6FqEHGs1oFbfsuYa67d94+46WG3lT99JH4wb/pbFBxgcI7xt2jnh5Gn1zqHGrL8lyIpOQtynAMf
9ODcgyfYk8QlWKhdZ2EYWB1vhlsuPiCQapw3voOiR1wM+TK8vJ83kG6as4wTZ+OTs2rS6dBHuLnA
KpJFCXsOf4cqqvZibL0Ca0XwnARtckRjihdNNl97gW/+CvzZeHQ42E7e5MfeBizl3K+bkZWK+zSW
Oygz7UbgBKf3hCDPFAfJ2sdZcS7LnOnAaLs9EVNNdUVCvqhzDXmRlDPr/TxE9WNo0vw7b4XJxA0D
J9Ng4YmMf95E5CowDfLwTLzKT2G4+Ykq9/EHxhZp3R5F3+PyCyDt2Tbq5lUWeEXnBjN0G5jZfehq
vRQoBbBjrV6QbAsV0zQ3cU+t9MS71pPGFE+Snq95VCfM3uW+n0JxzqSfPFGXCA+ld+bnPvkb8tvk
eH5y65ejjf6PM7bMc3wrKvEFKNF05BMsTMCOKyyupyb/4Wf0JTdjgrVY6wF8H0Cej3wJgpJXgid4
QwnhzmQO2jmiCmTbyGp4fAuwPezrVVLeyLC/Obojrp3pHP9ZaUQ7HYfVvMUHP3xUSG8ljvy1zgPW
F4BT7r+xFv4tHnsCjXi+/H8CrlS1BlqZr1KWEdC/ydBdu7xXkEJCEcG8QRQxCgyzbhvUv3SDPmdG
3Ko9CE33HocBDjFHfFSTMUboejbleaHO30TaMqqJnSlkZjrgeiN9GYJToPLho54ScaT5UK6qWc81
6XARHFJaA47QE/TBgQiPpGuZmJPMMNgQbvRP0J9HoC2tuER6IuvWx96PGjprsUNPtse+Z1j/3K5h
eU6yimTbwKWuhzydWcn4zNyVcEFN+HeaCHwZOKAYaxFgeI5z5IjJCJAJHMd74HHkbOqbsQ2lkzgb
PfczR3mzwpjuVYGFMUr8gE4kg8HEz0GzqtmZJFmAs40CmHJZJ9w5dF7/lDF0rypd78oCc0g9zNNJ
wz9d8akGz/McYmxlXT4Qbve+h3oMn1QwVMcC7WsdUkHEq6Pq8WQNc3QSpOp+20OEUiDL8TCLwlt7
syYOnfjh85S6yZXE63yyyIOdZTklEOb6KV5nVoxKja3yk9gurG3T+tvX+DQ3bdlYhzwIFQEFD4hy
ahgYxqYsXHho3Sc5RfRAyS1y3Xt2ugvqIbvGPEVXAoMhVyy/sndegedSE0tHMQ+K6epIFziRx8H9
JG3C5I85nyD0x7VqQPFK+7eeO+NYTU3wnOda7/gwQuBMvescfTVhkgkrMzk5DvPIdUikDA54MeT4
TrM8/aWNciKaBAlwPQ51vJ0cLRhCGUgAgTUrfAlY0nYx3reb4xXsDwmC5FvCXRIkpoCzSUFl/9vX
Ddf5QnicccbJQyfVpVG812Fs+CuOWpQjTKmln3ylk/CoCtxIOMvwN7UwjYjEY5U99mWSjzfVJKED
mtIdY3KjdsCQqcRqmhj+4kByFqt/O4VomqgOKTGs2TBph2F15EKf+qhivbHWbp0y/R8lseOcBCnT
cH1xZhuhLIN4uDbmwN2GTTCPtxlt4znEtru2xCSwVERJtVOJN9Z7wZK5qaMOwTlkaap1rZ8dR7vv
hW+Uz6VvZK+BRJbBSFHuy1Hb36LJ5apO6d1taYy6OfCdt5FGkyodZrsyGjm38FC6nwN8vddiBmCn
5xBWjG68XxX252hVqq52QHLMst/3bIzAFEw/3aSyabeOzw01rNMmfPKcrrhoEcMZ6QIbJm/jTWs8
D0vvQZCSWSFZ32MdY0EbZ3SbynfqD0u6xWvOxYewfUn0TJvkQIgGXEYjELgU4ca0zVRuLUXaggSf
CyJF9yeFjR0WmFB/INb4P5WwywcEW2geFK9fZUCaL29UtmLcJbe154u1Tqpm5TZms5dxKN4JpUx7
PsyF/8EBvy0wyKxDkO4rcqXICanXsSgFP20YQC9FT10po82utCaO1VPF7fVeua6etmkAGkyDTd/J
yHHvVu0On5xB8kdggkonwaxfKhx+zIM9sq5xhY1jR2YlT7YeNso9zCzzO2LtuUYl6UTXqVqUVOhF
3zYeoo1kjH8abFDpnUDDj9FnOUTX/t3wdHq1Ot8gCm8WZ9NJ3EebaahJRCP3csCkgd4E8YJDQXvM
EsN+iUdZnkUnKOJjvvRe51mC6z1Rxb5KUHZsw2gvBpG6bBWUpOYGsvE/rmcE/5SqIJuQngoulVOB
3ScAvdEeJVSSH3xrwla7m/Bv0AHHWEumsEe/y/JNb+fyr6eE8UyWAYZ76qpNIpBKXZQO7+BHNUlp
xykankcicfbM1cZRHDZ2OK6tDRA9DMxNIw/xiHmzEXBS7IaIpoWgsLNI9y69lPAKRK33gxflfxI2
pZ3TstgncK7WrleBK/MIPhgESaGLlq0RbDqLyRbxFblpfFxkYZwxQ7FshI1lBOOOdKEXHFVbsnxx
9ympdL+LzovVwXfr6T7FU33INM6Mg59C1INEzxjR1HAT5iEkxukOVbcHozZsqyRKnsKktX5AcBAk
TRP72Rdz9AAN0BDJrPO9M3gGyrEa+4OeWuB1IbdnXB29NihMcOf+t5R9VuwaLsU27kblnfAhlpfZ
61B9axcUetowhWum/tQ7CVc3yTAucezfUzb0R6hcHMcdho30zDgH2+6ZD9dQVKl4zffGAOrUZYh5
zydyb2s29iWvOAYvTRV8p3hyF8+JeEnRVEBhlDMzBj06m6Qz3FuTEuTnSwb0omZrI9PQwyerf2wV
5CdtmOKCH1d8ppMH/5ErKOe+MuVWsEoIc+/c3Gg2llMEmyRa5v1D5L5Noate7WF+o+U8u7bG0DPl
8vJt56Q+ShHE0U3c+t1rkPrMe/xKxRsogcNTORpEd8zzclZBFh0++4AhrTVgYTC5jaQtoDrKAyZj
AeAQzxrFc5m8S+FvW3D3QVmDAA9B/Nl/mqrlxuXj3CtCn5P0MuFO43fbSBEkJSb3lGeNjSuqxM6d
FfF9T3GdLTfoj0R7IrvZ8FztsEoy+gsk/yo0Y7tTnxbDfR5V+Ixd9iuNxm9FxcPkDObKmcXK4JRA
DxeOLSKbWjjrWYLfUq7Y6Li9x1FycZg8YY9mj3khPwI2zVzzvq0tzzsEWXPyjO7RtyEfFwySyeA2
2O6yrvldB9FdMmWaZEeWzF/nffUnkaSt6vg7tH2aFvS8iclnsFRxeQrpLnCBoZDR3HTcTYsKeHQ+
Wi9Tx2g8HE0iatELk7bDnAUlOyMFFM14rCiLUGaM4X3eCtoqIh7K3DmT893pKDmLcTrPOVsAdHVy
iPfWv44JfQn6dwnUmn7tu2k2uHDai1AfqvjginLOk2CTJsxAC+80S0yFaYEUD6QPyy5CcKOmxUo8
vBrjxEWjaqzdlHYkWUC1rubWaY+t49tPXApy6MeR8tdTJevLONMGkjFt0xwi8cSqKPaf5rJBmIko
jN1FlmHuOlPMG7QoYG2dZ/51HLu6pyanWlEtx1KCoysdwcHoyz49511OmQPQVmLA8CzAX5GTbpNm
uoOuSw++43fEe9LwuXZFw60swdqU1WAspJqwivJmr+qu7j4Lh5qGntMuNaP9dM2Hqv/l2sjFuczm
x+waFahpx4b8L5BWJkM0t8gp6oumUekxgq7C1daj1PQlBm3pVtkb1ndAWu48v8V2pfBdjc1TpN10
T7Au3BmG0Rx6IBirvIRI2C4EiNqRFnbYMv1JirzfobtOa7+jcy7tAbmHcmALkyRPZ5wPNnhY5a2Y
qX0LT7PIQunOdkY34/SgVVucMho+toDe5I4uqqUwQFZHv1Y9gcjW3MOENRDtSCPFNiy9GNb72fWB
C7le4ZzaqIwEUXIY5anjBYc4z4tdKRG91RDUz87gjrwdaeR8QzagJMQqcvsbnd3cgCOLGMiCuJtt
+6ceHH0AVOKv0b8JexQufpugHNi3+2ozwKCEeuK5iCojkUC8qtgwaavv0ojBZMUkbu+AX11xrIJU
Ypf9yvDUl7bQnQwSb1uqT0l+gzPhiM+TBafTMNfMfuOdKlJAkgW5zrREA80NNcCcINNWhW129GUL
IyN3Iw42STLOmNZHwgx9NM9bKbzuSFDau9JN5X6mqsh/lTz/u6JnCppg6H4ffMQtfuP5MwTzTQa6
GiBZJ1O91bPxu2rzjJWj+2NCG9ik5LQBvlu4ofLuXpS+ua1bDLFBZTbb2mCmLJX5G5WwW+MS7raz
9Iqjn7sYVNra3fiYXW/AcNODPQq6REQiiDsX5QeRK/no6wFtlFX22OcSNrTB9KoI4vAs2BZ/qVQ0
63zCsoAzGTK6nzo1XmDIwBGem1XndOIc2hz1jCTHPjXV9aPSufXe9mwXVojdTibir6jr8tmBu0Yf
TO7R46HjdeXaAqld6FemCN1RMCimM4DLp3ayamcJ2+DeAFjJi2oMkIGjdmoa9EYQs7tIcoybSBEy
1OwkZ7L+2PF6opWmCaqlie3hytOcM53J6LEggjScOhlTLRxHxX3QsllbY+RycHHCfRar8XlOMkAo
QxRvxqrESinxTxV+Xa5Hm5OZjNtyG1YeoVnRipdqrFPi+aqhE3kyMJqVRMNh5um96mgI6pUttzpi
Zmspc+JPMF+fJ3e+W1lm/A26vNsPSdNfOspgdswoxS1Mc/zb3A7OAA5w6DhMDwIVqBv3OfvVwgC8
jeMWR2POl9GaOvo2irJ8H/tI3wA5ms9Vza7gSUmc1iI+cesnbW/I2xrPZdj4G1vGuPYCEHlkTEh9
OC3Hm9qYjhItd2M283ia8qQC5Yo9R0f9Zxb0jQPRl8lL4mM45JsM7a2ZZZpInaGrVTbJ7Gb1fXHN
w65cVslq39bJ4kIx23UQ0pZT+APnPGJN1bPka70OU6x+WuHwrGMDL95dgfzb6x5ADLaLNUkSC8Tm
3LZwq4T1xoRb7iIlf0kOcacesO+ZmD/JIAM4gVFCPgSBlm9LoyaM5JDESRKfo0NxqJqQawp+X46V
pCS2oW53KEoEil+jfty5kXXO/OnX5PJrSZ+DbGn/SX31bvNBhZVa24BqIAluZ2bbtHntm7CA++Ps
l/8e+Akvo3tI3O+q9ShTrb8QXpB4sZtMjXjD77EpwmDdVdex0tsa8AA2fi9LwOI0pMo0it90NeYC
ekGwIWyDCCPPI/oQmIDVxNbn+uj0+ciLoZ+WP8oJT3CCTzq1pNoDKsWZKouTiJI33eTXPMJwZVni
K6IbSIX2JWGHqSADzTRQOw7OXkNs827cZHBuV5FsLzVLtgr0CySPnQxKnM7RYY7zl4m/IcvUybQ5
vVZdMKw6AudNkuAOcBAIjPaOn20eYVMNDqag8AyjZI3AsuY4fUsM60tYrPl4fd20JYpCNpaTLgsn
7WPNn6yRyHSUFo1im5r5LgRxuTFE9cJYhZE1NAdlQyO6NlKtreTa9P4eNCKqX/ASSoW9OTtaCWD8
Dh8NrPCuo42vIs23PEIJwVazSH4bECo3AW7xKJz/JBpQf2CvR2jHKAaYN1RGTGzemA6UrRl0Yt+9
D/PdhdHEfPPDKNgciltqDlvTDt8tzSRmzg6GLQ6NiE5GEhyakRxFD8wHQfqFZh595I+Opz5zvuOC
nzbUWO2zBBDe8txFnP1SR8A6CkgFeWd7mnYcAzCs/unD37X1Uc3jBjwufqrFH53+c8M7lqULnkLa
PATwSDwpnmWteIpyB6hvOzTnWaCrLeBVQIfEmmCBQcVYBTa/RJQSndDbmYDm8hgmwnsZ03GXyecc
bmfCE+6b3dGf0l9+IWBpc2YdWBA/puqXEbWr0fzMUCgFXy7VMheXdgFwhZhnI8Qe1h7HiM49495J
F1BgWblxp8nkrnk2xlJe+Dd5/NnemFdBg5t50OR3LfoT8IUOmLK9YAtKeuuCe3Dj9OqTJ0ctgYTs
hALlUC2xxHoXKEwSadW9+Sp/YYvbVkpvGxI6c1TdAt3gsWh4OJbkvZ/dSFRxWM/WTP779Cs0zM3U
TAKEJ1eJAd5Yfx+G5D0eFHUM8i9BxSNUjw+/Ti3WGcHT720EHqIKCzgv7ODLg5erx+J/i+m3Z5rN
m1jtUmPcm5HEI0DlzCgXZJKxHmL/Kxua76oxXqU59dtBue/LE4nwSMKTv3SS5pMEhgtjfR+46Uko
3zk2mKHafHpR3ksXfwgoEquY3LLZ9B/mUrs5wnWLcI496WZBsHTFG124NAMkdG1GC3OQEGKwmV1s
doMHW36qWWuJyowCayoJDm838hoTi5/OyUCGlToVDmhB+IBqapztzqKWRwZPHRQh3055pNKUHm37
rcui26Rx77AL7Mq0wHRb3Orl+WyM8MI9zNyUNmvsKEdCY4SQ2tQ5BorO767BvupwX1keBGt2n/J5
/KT372Avhp5cAmIw+maxCuUL0APnD7HN5WlI02FPAfwrdQVgitS1cTy8NCOT0RrH+6aqYvyXbcHY
qFDVt2oD68HxeTrEllsSL0y6i4h0wemNq5kZcKuIXKjhQfjSc06qZ+T5BV4KZ4MEDGZzOdTssLb5
HtM3QwmpMqZtbkVA84Cb0waIfb9y1RsYngs075M1R7BE272agJFoecK+xRHN71Hc8pF6P1LUCMLI
jtxyeOD1U5HkH9DTwMwnXbkrUtbBIjY4PzePYCJzXwCB2EjCMmuXufG+jpxr2y3n9hhvAp/4a6TI
C9DLxbmlXydV9Sc2R0ojEAB59vQQ7PhsCCZrtfd6vIFW4T4oTeZeByGb3hhM9nGUnoj+vFBjsKLl
76WKKKCiDQA3xo9p4J9PmuzKvkJg0bq0LtBtQCEWAwoXdyU3ZcoP0J79Hgve7DIx4IKqnNRYuyTL
6dMZv5jI/3Y9uhJDEBjU3VX92l92xwrX4opemh/F2y8dZLrAWOJSJg7sYGuMDQuF3o3RgJ1Iu+gn
8TsEAmM9FikPdPsVovmDADpVE+ZMBUSvZT1QmXem8GCf2fElEuETys4zF02kM9+qNiqLrtHo7vym
+5hTPjE99VhhhmrbsGJUoky3RJr/wBC5MK/YzHyFLf0m6DunfOzQPq2zyVEa+tCnzDh2FOI8BDTv
URmGFkaUiB4InLZlcnUH/RHMggqlXvII0RKYFrjWDaTFVDE9WFAvzgh/gFVtNCkiGLsuWnd+8GIB
Q25TyjODoIu2FasGHI+AHb0eqW4yEaan6GX5JUDyL46m4c8kxZmrOY9iDtGAo+145LYIDqDy95ZW
j1CPl4Ifv2xpScItvYn84SXpjWfQMsnGDie4DQPnWCOyVoUNGM8g1xlU+PNLB32FNS8C6swlmcR9
iYIWhLROtBgyqCUCN58So113s00iXr8qDxW1ZPHRGohW4D45GXMmoIO82ZUGMhdx66jb17oG2zpH
xqvfYChzcEroaKCDJdN/EpdJvzCDLeV59KW4EGvDormijIIWnTDUNmGytw3zQS/gW7xwr9ju9nGN
ObgwmzUUy55JlLpKbOyu4ELUtMNuBPUlDePTVhPW897b52yhMXebVqNjWBJPdRMR4uiyu0CLKVjh
Uireqdzco6DSNlq9MTo62Kr84/vq7HEP12awHPVYAri/y7XTeRm+R/vMU1tQ8FfeC9wc62Eemqvf
DtZWN6TcO8tsUQbltPUXr6EfRJ/amG5T6TOWmn9qiwvhOM/FrcE1aHM+zEhFUnV4p6sdlklLuIvt
o3bTXzQrdN8Kt/c5qqavlkbVOwq7R2rSvFluf0+L1j3ZFCx9FckQvlqlDaYpiLBuRvh2AIXzG4Uc
kGwrhgYQ4s5Vfo/XMb6HE9huxWTOtwm+GFiDGC6bKsGgGvjPU0QP10yQZ+v5ylw1NI5BT+ZGHkMB
b69O4TY7Ji4VAHf+DppYT7mdgnKyaZyUDS/mfM7NpZgFp9oqiEk1FTbj0JKwje8vxDuOb4jHjYUv
EETisnswzcMQA3hHW/06nAfQyH4BXENYN82YbBvyjVDUucZQs+VCGK+oP2W04ZZyZ2fBPyyX3jqy
ZclIYLqgT7xFs6DEaC75jRwyIZAjPivSA20v31sQCEnUKRzmxd8wGX6zIMV3J7ae3SZ4p//1GR36
4LqW3M0BcGwdy5c4NEEDmJsmkI8cMgsjjYPdBOBKce9OmAr7KDRWOU1GexDwxrW01EgOC8+1SSiA
p1M3yR11Q23ascQnwbDBAolPDQsScRDtZz52GeChT3FrrR3H/8Y//+o73aOY3I9F/I2oZSygxBPN
huGZFtm1QDxvkvmU8LM5cnjViRYrSCCUsYhk4U+Y98le0F9B/1FmQYTYhpWqH9jwUnRRmaV7sEOo
8CWcBE2WxscIX1bJSYaSs3j8hqbgkoudxLYXvgdDqXy2JgcYhQGfoheKAQfgJb7Y4gXueAnTamQ0
XfG2tvEhHO1j3SVcG/xpK3q73KJ5PxKzeeBH9o+BHoC9NGBLgKDwHSV/kjn8LgPnu/FxizfNdajL
uz3qS+Ti8LN1fohm88XzLfVLJvYrJL3t4iN1/Lo/ohRyK/Bvupieh5YKW5NOOzkZv9uw049A+tFm
MLJbnbUPL/dA7hvcmmhfSY1HmothlTCDDbKc+ycVlvsZ7L9tDLfMEfWhsxhzJf//RRM1nU6UtkeW
bq4EycHVCdZkhUFLzl21KRo/PYxqgXHnzEnraNxS5YB4pDoGpCPxJwqClXr34qQDkOiBXS/fzSH4
wIi1narwrWqwDLKuv7uyuGMDOHVxdFTpeMW3fp7m4Mak4JeseDmUtndzMX1gbPktkDd2TOdviHob
ot0Os6oUGg6mPD8ztxmI29l2TjG32g5vbVJyiEERZ6y7tgMJdY1baUK3i7NIG6Y0X9uO81ZDI2ow
b8rMCZaS6z0x/HIzuSmlZ/QcWU6Ef0wwi4lm75UQ4z9PcpaX4Zon7uTlmPCh0N2N1OUqbEALHBln
ocLHIAcEs1W3y5jE259UO53EyHR79rNdEHOXDtQVje4aZPHRt2au9xiAIzVBH7OpgIr0X1QZSAvJ
i21nZ4wl3zHRpU3Vlp/NCP+JW0BRVLBQrIZpngRXyxYBBuOfqCi9WgW5O61HgXe/dsDKu4UnDtHU
U5Aw986ht5cae9eEekOBFOarvERQ0Gj3ecCsqaqMnUX+Ysc4EmMRR9hbZZQCwEkImc4NF11Kign3
A7PgZBANmNjS4qrc8LGX2IaO7v/X1NTzGcAxvvq0MgC4Ecg5HBnBoB7YwIobU/aIyFRbtDvPjbqD
zryULBQMvvUQJuJ361REx1RsuHd29/KzLDMP8wWuOEUTOWaaBdBUVXQfp7bTrccssHeEIwGpUuMy
8r2wLdSzDXM+DNUaTzauSZmhbzlwuV3TU/k6xuWyzQIR3+JuNFH+euu5SVpjH6sEprg7ekdHA5Av
Js6Hsfa90xD2OIYqkV8E/J8Dy43chm6A10nP1R5vR7HFyOpc5tKAUWJLDkvDMokwAPVT8ert5jIG
wG63bbfhH1/T2euTYHSs5ExVzrChwwN5ohsdQh9x9Vn3DWsfyG3O0so4OelEw3JPm8bSz7x32gjc
s+cDGnJV4TKznPXecBn3AjDHcchkeheX8Xyvet48ZUQ4QgPHePSSNQnppuV5MvttAEttWzRMxrSJ
hs4UIt5aUtPGKVmo5QBaxExzl3iZ3YB6adOnodF/LbAFPF2pe3AjI7Q3HYTLF3chKDRQD1YGyt1W
Tbk+17blXwpjwHiR++XTOJfLMm4jasSzXwM5B7W64pqSfo5u5+9Za/r9lAbzVmHZhJ3PpM9M2Uu9
Nsz3kQh+HPajJbFb8lp6sDnwg0/wQ+JfNrOJVd3KiwglADRmWbxNFUOIMdxmy7irD7gAO8cCxcxg
uYMgeS387k/PjQhPQPBPRjX8Vbc9uIH71Q/pqR+yUyKpM0cU3Ul0tKBooXLG3R3XxNYZcOnCr6Dj
0SRSE1rJZ9H29qoMu60PojEzrLutmr+z1ZJxJtGwGpZwYh0uIRmIezzGZEYA+wnhnDOwOdh3Ewra
1ZfEK7wEujZtMtsnoT3OdEq9TUqNOJBpqzHiS+UtHTc1oy4+Cyyrm3wi1b8EMiq4vbjvT/DFN61j
f4xNuh7M+SWxKogD8d6i0KJRTGud9hW6849y8EbFDVfQfjmVFNHFnYJLRkGoWRvXIV1kxOIizfDY
1dXvuBsavJPFaUrS+5iiirbuM6ymp0GZX908PivtEu/nUppRrNQn7rByOuPXEkzxpuTFQg2KZfWU
zfaTVzt4ZbKvnmReb/h7u2tuFppdA3aGrqj4MkFcYm8kLpjU6yZuHo4rb7U2ya5b2WeXMTgCAAXD
8IIW+CrgAnuD5a2sPN7PznAaMhgCYq4YLhrtMWrls1VaO2/Orsv/dhLukxbo+2yIUJKma+RTnIK7
+neuul3kDU+BEFe3bnkM6q9mYZz0xfjuF/pSBV2w1B8JIOtlsGcagibWk5FU8wmf2wlTCcNm/U1S
ZFfmxRGLza1xxV5iN94FsmD8XDxh636ykLdcTEV4xeDnVFH6sBP33jXz3fw/+DLcaOxsz12qAi66
xoXjKNniBh3uf5ZH0mAjarHx27n7Ojv0fvDiMXuifJCZE366sOlfoinzvhFfmEXFWX4d8Gn5Cqxb
2LhfZmUerXICD2VyWlmRkPJfXWI5/HAQtufCvXWM52gcieC8pex7Zln9/9EqDIO2lQMbgRk10D4Z
J5xximFiMubNQAp6uG2SYzdH6565K5K5mTOKjezgYaGg0c5KubiXUhQOA9YxSiKkhGrdYsTuYnBE
iWjtwXCpzvgOEID64RuSyQuoTKq83ZDleDGy1ELuTM4fUOI3Q0I1WJAXn7ry1pav9zlEkYWe5ZO9
derfA345mM8Qc6N+vSjNWedbF20JqP4U5C7CQhuJbO3Y07jvR9AUhGATlE1tT9sSKmXLuYbwJpUa
SLlAyKG+nhgxfAWjAaeKJHKdbdlgdqkEfh1ipwnlyaSonbn6qTcoH5lsuVKIPDmjr3MTmdtWxx90
SK8nMAfsCWwJilufuVSJv6l69gltM5s1nexn5GkOWYh7EwxZXiDNVPK1MMHTFlN5WOIQxehi3Y+X
3pMmgdMw0AxUaI4PnKK4CBjLaVOUX1aR3h1GxQQwmV45GAvbjDFZ6BXXKiYbNPcnDd+GU/UMNDeH
qCFtQkZhfWmJzcxj8sepivOikcyTdSUs8vh/kAwudys770kElHBHxFIC3SZ7TNe7OWTvbFA1W2ve
iBCvd59w80cacmoQBwBj1qFJOMG2wpcgn7ZOPT+1hYbDmY/QEBeT8nyrZLTBVfg9432ROVn1gsCA
5qCQF++lzk/LzxWHMfifd8TrK1vIxs+ztxCzfjRC7rJ9TnGg/Pn/U4ezgbDvWbG0/KL0+8HeL/pb
pstbZPnceQFHGOlRVMttddqyo20bmzgrgtX/XBoz2/TC46ROYS4Gn1BcMrOHvmNEGYUd7SYlCtHI
gHJcZr9pnGysOcQY6R+izDs4XJUirOCUui5+dPfha3FqMv9RO+aOQBFuV0sSi7D7R23RV5+a547W
0LmPj3loMXOjyxDw8vCEpwVWRO6v7YJbYhxMH2k6IvM6/tnDAbaaavu9JPezmgpik3Jam8S3lyeU
vMFa8fMPIAtFRdKGJzsc5m0evVdsdNpythavLRddDMHFe24TJ81ww5htDjHe37umbx/8PgYDaLeY
Egi+xBy/RC2PQKHuMSDYofO/NG4g7revFEQtPfcsyTTHj+4HCOMnt6j/QsEjWMzjvrwqheWSXKcW
OyRnQwuTLqr5SSTLOubPu6I1ir+k2gz+WnJgaYIPtkaYd0eaJeF2ZpwepL1pemQ/+kuQZorgbys6
puzJT0mjJCqeuyaPfywEqF9m++HKrEHY1g7arC8fyu6ezVaeWzKHyCZ42/9j6TyW40aWKPpFiIA3
2/besEk2qQ2CIiV47/H176TmrTQjkd0wVVlprqkTJvjzyatLcxOxKOq2eKVltjE9MqW5gNxhAhdC
EG05tNHTNWFjOb11ADGFDDdICgqNkipiePNNalXyRZPQgxhLW++ZxG3UIX8CgkDAK8b5ePDjr9GJ
WE4tPmcMJAnuIPWrNHqgkbDLsHZFXMx988PqpGEmkjiZjUp8++V0PWRmVN3XhhZwl2P+p/EmC/+d
IVzlRgI7HGL6ZvCGe5XTYSE9kiOWXVx9ob530rPpLVHtm2vRtqUfnKJ5zjO3tOLNa/3TMGefnaWO
C+EAj0GIS4h59WhQta720jQ2RvKevS/bXFSZRszagZMp/Q0hm5eibn4KGqMKp+cCh+pHIcaTinvJ
YmdbzJykZarfraq9emX4MdKD3dnA5m90KCwwvqhregYUcoe250jEyyoGDtl0UYYZrIbvGHSTQYLl
xVfgxNu0YtCI+i1gcPiTdISLXNt7FWLqbu69tYC2F7Yj3kiNWt51N/IvgQJHkqp/PPclBVSbWSsd
ANEA7IUVl5NWOv6KJGLJwHpXmAFIFCAdPS0MxDCi0dw5kgYOdR6AtnSYseHGdKI3rm/TIQxfmP3M
pPuulVyRqrLoJiO8lDvG9EFhi2NH2AbDQx902rB9htpJWcaod6DDy8xVGXAStJqzWs+flQ1idRwT
A5UBzjAsqfYsCkSMyg+SfJ3ph65sxoEerMKEzfWSbehMn11VAoMdhlfmG2+KEwZIv6CG2lPulYND
uRgo4IDsS4pj6kJp89+66ax61aAJ0Vx7L2KSCsfCoKymjXOJyupcNjgl2N3Fo7myIA3c6V1/B4Fb
LDsoDE495KsaSAUpyU/SwFklwwMJ9dJm2UFB6h96UWg/WlPhUWf6ZLzMYAqOQLcmUZsy38oAhfCa
/suu417/mIXFWKuLPUbtoCnB+1uArqgzY9SjM2sLWz3/5WKJ8LQzMhZa87C3nkXWQ6RpQhqZKVan
EG/snyoIXnK0BpCc/G2jBJbZTHqj8QbASBSlxjP+oO/Qe18wHX2pUQgIfNwGtcK92o2m4QnQUdYj
5nqlN6ndugknoqgQdBsY3GroXXbWBGyDDwObv+9mZYdFJy08zLWruNloNWr/BqgasBpMubyC/kSz
c+fhXJGAK1RZlIE9NSvDXczIOYLyHrUKo92bpCqNXn9Dy8DUptwFSnIaKPcp8E+uKIgUYKKylvwm
6FCVGQBhnYYqaZi2kCvBERp3lq/5Lz5kJmoLvH3s4ljos7Odynjj9gDyUs+IVzreg2FpHdqsCb/N
GRN5faoeehzdo1raIfSTW4qXVcGMFUC9W3wTQ96ZeAAu0oz5ONVAfaY87TeIBvsamVJ5iJoJ0aUc
gcQ63ReW50FkyEsws7WSvIvwBHMwEJM960KNI3RSIK+hSwxq2kSUm0Qv6vGeIf9HT3FtTNOnaRUn
wtvOw/QbTa69M8e3Po02cdddYU6tnFDvD8hmV6i7oh8UpdY6xmR+hSqKsqAlEXLcMy+hqtcpOcgi
dtrIuNcap1sT0HOKUwDajFeYwTRmAKu7B4dxjsbzYBbJa5jHzK7s/nsG5LOjHyUd4+Kq+u1eb+uf
oIkebkVWAixmkwLyT/hmz6z3vZPdGejupww0wdAnzS8XHz1yR1TpBka7vb6C0XBtTLGGi+jKuafC
jD86pThbQ8TztDd+anxYWfOYRP/HJ9QjebBKhvFqBsoOOYcjsnRbp+mPzZjsaPa+tgFIPdScUrTV
RCF7aAQ0GpEwF8RpadMV8RvVOVwvdzlnyHO0uN9pJOVZKb4DzNL6DrGg9jQXxbq2adAl9RuuKist
dv5qhgX0ez4pDVyrKGGaFic5WAyMLGAzYjOCW0YWYozRcNobKovAXPXAzgtD9HdyE74rVE4Qstaf
SmsHcZ/FcAmY0wLi3kDB6grDsXQwqapuEVeo2+B7HbC640hTNa+HhYMQ8awjSxshrOp5aMT73fBd
VeUVnJS9miEg182wxeqBlEhaW2UcrG2XHHYYeCrKsEVe+Sk4mXFqLqXZZsvKbtejCSYohCG+MEZ9
V2O3kSjJTp1pZVYCYZh3vQ6D0RINk6CCN5EjOFcyzm0ihRmHYZ4qFqVoZq9cFTUwD54Ek/3lhOZ3
xjjPGIIjk7StJnLwKWypLQwOvBtKBC4QUcaARSKEXQNWJfMEBdNcUcfGE80Z3XWMESEMy4XR9fgU
Re5foD3k6FMIs7aaT71BC7Y2KubaqXYbqZniuRmgySIpkljKPnRqefDGR9WiwqJxe2G3HkyUjBCN
jy1UC/SZZMn/mPThYlhwjOSabG51LuHlhwr6SfqNVdwtAGkhZpR5EDezBjkEuueKX7/OmHJu9cBH
CydomFNlPLZg/FvBaaxra1t3ONRB0UOJegeueB2q3m84RE8CNzi6ntOyBBBVugh8BP2b4WhXpx7f
SiZX1jh+FAlHV+49XYhnaMU/0poacjDJYfUKylQTV/NLOCJlMw0tsJ656r5VRLA/s8zwDmmvBxtt
8r6cvPkuQP5REBHS+i7Zz2ZxxMOHhxFvYNPCg3WuGneW6PNtQjovVlR6sv233E3MNDRvZrjk+Tmt
wn3hJBxFc3CL1HpEo747yqucQGvl8z9zcFavfi6zeeuxGT3VgSbUvCAcyIxL2SSqDMsMH9e6YD/7
Yo2kqCaSq+0TxfoPBMVOtIHwpcjGXdBZxxo7Jj2L1papvAdGvJUNMXgAcoh6oBHOdj5/oPLLLur0
rTd64F20yyRri1WXgoJzyTOypniOUl1UhcuZgfOnEs07BnEga91V3aKj+qiQgI0yQJtnF+L/UGDo
kBu/EFQ76r15y7t9x9bJ9uA5AaJgEVtHSwj6y0p7jAOXGu1lEZsa4Gx1uhSMMMy/cflo4uiY0AGN
qUMTJFlcv2RFgejiu30D+QxLJ/kAbAuLkS/nGnJIcP0l8ncCbHfJyOBXMjJ3LuD2lzkosoS2S8Sm
sVsiHDNYC8ACqTRhLrlzmXXOkBYaXrvRlGxvNtO6rD4TgOMDAANHex/sZ2N+831aWW6mgdYw18q2
pVuN4gNIGHov9gkXgrUZYx4MFoLfsJDUdmLUZOhOO0a07C0VDES/jNQMfbsHF2z7lwahCbgsJZ1I
CwdB7FHsYMntcKEw8joqt7b/CYpnggwffxTo+PCL86gBgoQXZ6Oo67xM+Q+XngLUYnaNio0rGJyl
pY2LmZudKIxdOqJVvumc5g+y8Tr8x3yvQYCSBd5hBWgEwTmUqs/Z53m8NRBOjir8M61b6NG6j75N
mGMwyAjWRbfPiWPyiYoCSau2vwJ/50F/HfV9FDhUTCEgKApb7cFTGGGchzhh9cnZIUnktwNWbUaE
5h94oqhowm7/GPJxVXclzqR/ZsYlbuYsJqTW7OHTY8Y7TgSk/14Yi0bNzK28lI4jiyUJ5PZlJiup
7C9sOl0eRLaXIMQvVOT+Cmpg8uqD+C3X5z/8rV7pF4NpQGcmuxnMmi68LezT3dPQ/IjqlI2QjcV5
b1OjTWgNuwZGktKKnQ7yZGQxeeVTA0CGgKd8D7uB1ZshoQ3+YNE7+mJM0FmYmK0xxeAp4Bm2dYsJ
psNjGL/DHEXc3F6xBpX+pc5oncgCxE9H3cQFBJF2U0HBwGtkxe36ugnqMaOF/GZYbxa4NLv+clFa
00g/euUjDhgS6rtqfhvQpgRFtw9REmkLxGX0k4N8sZmSXmGK9/8L7cdNHP5m1U8EaPQvFM8TlRYa
AlRMNvIRaNYZ9jtjYPkNszOYUYDuxAgFhcoD1zw78avp+jsYV4hX7C0lOs54qpMQyHlUhcZWA/7L
lwpsFYoPHhnYKwXhgy+rW5fWE6JrjGL53bYBS0r+rYcwC7RiZdZfMbMi1jTXJ2+dthZs3WyvESiY
vZ9q2Cc4j+0UZzzkFSaLDSWF4HI6BHD06bdnIyocQIL3fthTbT79amiEJ/GTR5vMza7S4pXWTXKF
wajuE+0lZG04brlmKLKWrdr23sFMn3FzYXVyFaibnbkA2W6yeIcXXJ6O/AXj9mXJ9hoJB64a0sZ7
LZCI5TciVJP64Um2SzXqrsPOXrCweHA6+W6OFECBCcd8w6wFHnQ5LWb7FQxOP2NE7CDMBip7Njfs
8pRwSWyozG/58l7AR6KpwfeO+U+DQg8oAQR21WOKqmWtN9eUB8K4+MnbAEOzNiCescijrxY0SuEg
8aVdvezBtYdQcjAwXc+2v3eivLmgI7NlTl0teC6U6jT3WvtaxMkXvnqMlQIqTHw83sGp7ScwdBKN
YfQdqD85j+fPybB3PMrEUE+51JcZjWkfTXIj8D8YmNRRdynB8IbKvLIya8+74GlNkXYIgDv6xOuo
S1e0gKHDdxTO79z8xKMd3A98aRYjxSljrA3Q6tXk32s8WPs+3AWcJCpNxQFd22kkB2TL5eU3knsL
/IPXns4JwnuDPmwirNnyrLrk3Bmf8hb6Nju4OjbPJG5RE97CAp+5XGFWw82p5VGCe1sDoAAP3VYq
KrvGVrH0vTnm12AyJDAqXfvO6B8IXUTDGrJUkKw7q1ixSJCtWOvWHttHnDiyL978P2mzbj9ErQPC
GI1DdlFPwA9fddV6tfkbLtUpxVEv++AmIq6Hn/Fq5ExBsTp2g8qRfRypj0LguwM1UYHhptNuEnSK
ozFZR94ziDCf7jAimulugCTY0ommWeajdYnQaoC8oqSysh8KxIRYqJVe3HoX0VDAVHKswMRdmu2G
EyfxQCnaQAB1prftpmRyVXJ8jP2DccApatKF0jyxJJI4ke1t11o7pBFGeOlR0KhBqOaGJ9ZFR/5V
Fgz+8gv0jdihK9N+T0ngW4EXQ+pM4+JbYc5T04B2tG7L2gC+42aPCaIIgSwMtS2qfSvfd0h9qxWW
XCtD8b7nwMS/ioZNTnYQpdlOq8q7/EDRVQsirq0m2wQYt39NYLK5kFwpH/dMknddjVCnVpxNKgNO
zhH6spwTXKlG8eCi19EL4BofqaFjspDY8190mY5RmiNDaCsbYnUWaW+63z6tQj0iV/5a6MlzMqYX
HpXma8ux9j9la3QTyTRbbWTKFeTVtdPsV7SXlm157Sq2FNNayWN4spkKdoTfRoaFKRa5qxqT5bcP
9NEvHO2zAwVFYQyJKGql72k4ojqbLdNZPKj/YGWFRR6zVuWEHcIu4oAebeh/l96d13186qdD1SMd
V2ubqturpXaXRdKhbgWaEgk9Tu1mgY3LjkcgZ/RApaWUd9k5c/VB4wn5APSTezAIcWLtNJyLCnqK
aaLvFX9e6bAvzA7/aZf4Mk3ToZvrvyZY6GVY19+Yeu3q1H3RWuuiN9Mx8JQV+umYraKC4gzNF2Oo
SzKWv0sfQeQCZ9NKV29I6vVUEzCVyEpH/NTNGGa2Pw38CIpffTSBsrJOuo4RKQ5MB2VKPlQv2Ku+
dSh6/S2x9WvoO9bCSJBYMbP9YE9H9L73c1vsvSx64pm4xcNnB+P/FiHTkXvJNx1b3pVmfGR5c0Qg
fFv7/t4gAtAz24aIfSxgPS1HN7lqZsZN0Qq2PKRfckHbsTgaE3k/axp/Dyo7xzQ3QT/jqRFuHXNm
Lfv6BpW8Va11B6cKRvSQULjgOEzHSqN6wrxy8JRx4YTlT+ZkR0upX8cMayDXrH4PPIo4UtdGi7d2
1FyrKqPd0J/VMe6Xit5uaWTuVVzT7UrbBsKWhO3zkuTgEvPJ3c2Z9khRaZbkcgADx6BnB4V5a7B+
sw5GLQWynQ8Xq/5ScImO9Bt7W9XPvvpWEzfZshKOQ4IWpPLWZ2r+rlUfKrumUOkTb4y2OjuAiHBh
AqNJVD1rBXiyM6my5DRN/6Mm85pDsGdpucR5Bh5EnzdgNFsVswLzmx7OIgfwmNPkqNqz6/+E7ZOT
j/NPdszEIElFBr5N7liTMoYTBzrIId4vg4m9eP05Y/hC4MxITYnAdOaYDVwy46tENSatQxhb1ya5
yxnDgpejQym6X3P4mvDFfCqRWJZaSPcUhNJm7j+CZJYqR7qDDUflOHxCnWHoxVAy7paBZm8H7AC0
8YMLladDKHQcFPRRzZPMmgtX2teGDk8FSqf4MKFkx6DBUyR6gV8v54Y5vr4nx8ClgMxeVdOjVZNK
Zu8jgjKGSe4YzmebzGKkq0B0LnRoblXDBEbdSbTFaGylte85CJnJ+iFoVw6XySaVJxPhxEyj9KQw
dOC90ZGio8Q5S0LHJ/ecqDL1mEH+KzMIXhVWCrAAEgdTP8j3DxAX+5HI6j1zyiTdACXBZ3AZPsMf
vbl7SYu8wzubdeUF85bnl2O10f7FWgoQmJRXvfthkdz7GRovmP1Impk2SHoTWDP7txxrFAwsHn4U
qPEizwJoQDyUyl8F+o13whEKZhqqByf/1aHeiOIQJZ/v/z5b8jb5vRnIdDGCh6c00u13niY/7aXf
XQg4idSr4y0horuMu28WhhEzkdT3WYJRrc2M8cISgMgue0uiv67vaO8feTGt9pRhUkUBWUWcWtyJ
i0Rep3wkVrJxs5uW/fXIzPnMMHzMzOSBBCzokuHrqu10VmWGsi2rwO1ngsmp59zyScIhn2+7+MyW
oGquVPSFdBqJ4SvbJG6Q9UcVGCztjvnVykX1dMAMbEjgKedQKNDO6CGqxDeFLjbXKGkh7c5dlLYH
yUqzPL6MQ7x2/J9CRQQN5wigTsFQnjvsZFkDO9wrL1UrEv54sYIz4Kgo5pckZrHZT10NYNVN40rC
hAFXRcZlqzC0dtykZjMDZQN0UXMQH3iAzUdqXj+5SP2CBOISral1Yl0d2/uU4nDM0C9QQnEGh0Tw
OjhPZk+IK2RPbCTTbVYYy9b9d/7JvlLR4FVdZRE6IH7zCXQ11xZP8btEDND/y9j5bXbuhSKX8TXc
lfIaEwQyWeoEhDH9ClCxr4PskMihWGdPxH7A4zGLYyXGZ0oPr9XPnq1vYu5WqXw4M6RMg79kxXut
B6wPaQptgHOSLEZ/F4W/B3nX7rtYOiOSz9oJnKWUhKGbr/OoW3iJDWcre2h02dCluTFeB8xFcErW
VfXvGXg8fh+RRM0lC9nXTAIWUvDrFDNwMebMvHedfZdjQmvHs5OGO0AEh5A7ocEg+azlOAiNMLAm
dxTDbms8mkhygsi7jDGI+Ujf0AJbOVxVXO15o+xDgpYU1UQWCe9+7y/lfwdymoSCwusOI7KrXAU/
ja7ZSr4tGe0ltQf3CPH63zpEGm/VeuU6In2J6D1I4Jeo2yXN/p+YsLopzG8tb5Yzx1iIlwBRJlP/
v5Jl6bGgWORera4Jy7xp2dCjv6ooc03+ZJ+GyPvqACEapiC9YV28VlpGHk9Bfqikcz0TJPgr9sZM
wsZZjhIC0Fiy14ZOoJ20O79/kRrAZSciwXEjV+J7eN9FBI4we0jwzVkjtfZM2F0R20cWe6JeiT08
KFmo/LRt6MAkhBLy2XZ/LLoqsnlVHYMjrDqKSKQPNiUtLik5JVOnOSqPkHBo+z+sxal/Gv2bnGw1
YuEhSTSBzYcPzwVFDXNnEvV/bZH0cxpIMkQBXntIpxBzWtQ83otggC6Chl5av83Mslpa7CCQpRWg
URvLGeiim8Ely/KNZcwN6IlLJ5hx1bw5rBN4S+O6rkF4R9FZ3lKdOjv5M82TVWLB3PjQIAJKc0Xe
Lyc+FRptjvoL2ealV6I6SMPDBiLZ7aXJkRLpVNwCJAga1t4ojA0o+XXY/5ptB8E1+F4UERwLUfeK
GjJIEGc3DrhzIzgb08CTM6/kUAfBSqWQIlFwt912m/Im5IFwI5X52enQJYjRXnIJkw/5L6lQ0Ccn
xb3II/Htl5FDWg4MblaO7okUlzXxb3CXW0tWnp0/qPEN+zw6/FP3hynRViuai0YmpCShLEvOWFkN
crk1ufmoR8xB4zXviUiqDDTT2Kw9iXHc8kFodiF3K4GDblsA0N84m+wmNhUNSgf1T3+6NwjVcx+s
hyL8mtHSGUx1pXFSkgowQwEGvqFQT5KNXD4rMA/Ti2m9ZY634D3mtOmqGOCwnH11spYOjbw/WaNy
EkiTjUYgPylNPFnErGxIJmuajf9OJIHr8q5syucuVI7SK+RSDErSvkhX9KOYSJCTGktdMdDGZ79w
FkQ6Ng9PL3zno/+fgHVeLp2oBo8hixdGgg7WaxeBmHQAY5PdSD5BFW/yMT4KM038lMOAaQPYnFtd
IPNEpNLTHDLVt4urWcIxzZnqooYpSQbWVjuem0VxR+3Ssm2k21TSMuv2Zk/cDrYiqoDM/83TbYZ+
cNhIrVlaOI5Kg0oOVuLsieOGJmnS4L2SrUsb/BWfLucqPJUFg3WoHUgj8/zlfDJ8bXqV2MgLhEOs
rXCYxrsnNT7dlEzH9iv8zrP0bOjjDLI/z18bNCeQd/EAnvZr1dCXXtDdjEG/ug1sfsFZWy6nhtcU
LsIt5OOQQApsHxZxF8EiBXXlluCjWgcpCRd2ipWi6ORH4WtPSeGk+W3wkh4wpRs/Jtue3l29zzFH
dIoLbqLNzq6rK8khTaCovXdZQOiNSBeqaYMC9TpOsvNU01YRsgTyekylrEeWRvsBxM6iz5nMSAIn
C2q0msOMxCORxJ6VT5squNHbt6R0eBBiGqdvS7pDfZ2R+QCCi4aJBgbilr4+rBwTrzVcpoqAxmA4
v6RqDmcB/R8raG/SmB+YH2ijsiW43TpkyOy+Octuk8IR/P1fjSJEhoz//fx00OLkqirDKwQmBIy6
+t3zvM/ehdFk0+UP628ptBTNP9pxdACYTyPB2I5tcgoq5y1HF2OpWhe10U4o5e9HupqjjQHDWO0t
mg5gDy+BU3yW5vD0mvAQxP1KUn8pWlISLddpbvWEHkI7KgeEJrbyl1Op4RZka48wohlU280tZPYi
0Yh0+GgTnm3stl8YPt8VlR4LYQEoHsKqYVEBXRnjhaYiX5EkdbacUkTiocNABQwjxImpbPgGG9G0
GXQtbj3b0WUMmA8jWvGB9TpU1bX1MK+d0zuyawd5rcUwgy01RWWwP5dadmFsc8GTGxuhfm/0Y7T1
AxUWREUya5nChrRi88wRNK5au9bvSZZd+6JBkCKjaJ6S3r0nilZ+B2hgw7JX6HLSk0P6MKGQDem2
p0i5ofCNqlSqKeshRMRKSQvIg+Z7E8WPgdxDBUAFVQb+ZjRiskmTAjLDJWtI3KTpONY5oAeaLRMF
XOvquzLFnTPhTcpZWTg6OCW/fPlXpmmjrJWl3yDtRI71Iode13s0yXoqHLAZ0KmHCeFWMw80ltnU
rIsEWktFManb6rzGwehuKP0Tn1Tw0ymKcRqJGHpKUNrr7MTF9buhNel4BOA5ugpX4TRFhCaAt66A
2NNSb41UNWJSVKfx9NsEuM+oDCMupDLurRlEjwlSzFQqpyYDVajRuL0Znr/2lGI7daF9KxlXLtWs
skCh2x7GQi5DRkwa+wHP9WKwZ4Yw6kV1+5d+6N5knN/n1r1rIFSPaAKT1DLDw24GydxHrXdCPulm
rIt0lDF9l+VBsjIY7Y8X6RlUBPDtxhOFNoIoHtboXErM7FyEkJts5YFd86EFyaEk7cYhvw9U2dE0
4EArRPnutSDrRosXugxwzB4chUEqrHcfdKo593nQ/VcEEJZ5NlRUZhg5DGzjyQ9oer2lpossvNgQ
N2fVKDRxQYmuyd+I9ZqG7qgYshkIdhVrOaPJb0hG1iGpYQ9bhoTIjGXgA8sVNNDcYB1BQK7zEdy5
vtKt8o2iPq9QgxpV5V3txlXhfcuFqcF7SdbHSTqEr9INQEgEM4rmT08dl+cWpLMQOz6wTFMTs0KM
fcEBivczSJMGl0YImCBHW7zvSIFT99YB+0GwlgKuWKihzSraMGoG/4REJ0qQyZy95CIln3OGyEe7
LMsWUxxuU0ZAUIAOFfMov3k6KI6YFMjSaJSeGD8heZLJrEC+AJPx08jLKBFOkH8mDyHHbru3gmfo
oNWU9iHkmxBrjGZZ5ROdBF6Djz8b/biCWw7pvjUxGWn+M/h3HZmAiqnusqaa5wxMhHgGMkhmxTbZ
ap0oLyQCtqqgeHefoPLWcYmNYY0jmrewaP+QoPT2Uz6Z3KEHPIqZFqcrti4FQDBKKflTuvMlnooy
3CWFDbFLGMNXGpIKaZb8Y9C9yoEiS09t8YF7JXuQczuWMxm2X6/Cf8uTXeaDw3e0HQ2Dg4V6jGO3
R7Cx7xzuYxWc+dCWWZysjcSdNmgUMqPHyT2e3hEaXvGFclN2hqwKmaiUT2GXkeFLP+IhnO3Rvw3W
+BVYgGERj4pYaI01bZk6JqZ6M1XOSafamGCz0UvadhzQKT0KPmOkg2G0sBcymm+eKHOPf3Aw/kxL
7dzVyZvi9e9UQmOKVw7GeKxlPtODG9qhmUEnnX5nt+YueN3gFZcoHb7rLG0pE+SS1bjfgj8BOciR
2zstFuTUYO3TQVU/4EQtUa6AXPL0GWiQvMuWlcZzno7/FgDNEQ8wAY+WprnZF2+S7mTOx6j6Z4gu
p7Qo92iCrOT5W0qzzhLE6XmQdFLW8qS8Mt8HcDSlLmsgSWZQtqwePXoFvvYDwu3CK/7aqAEuWiu9
ziTnNhNTixYmEhQagvTJDCA4fIVFBC7F7X+RsMl3RQj1LQvMDEy+xEGIQCoDtmzAIq0qZwePcicT
iIBjroat63egHSF6SgpQICUC62qpEnmxKLRXoh2fewqsgfxUZ4feK05ArC9jmPyrJwFNrBuWaE2z
M3BOYAVIbUf6YjW414nXJ9tM1puM2CLOZ5mESgCq0GvuugbLeRp/VmVuXR3+a9p9J874kCciIUsi
nQq8RiNPpk2WaM6WdF5+vS+bQ+O3JxpLsiftMmFDmxsZdpflkzGF5+RvdY9yUxw+nHwGJIKHeN03
8jmyUJrodz0qZyLmXE7slHviNHSX6cima6fguTHp5c0G9AlK+hUBC5R/VfT4yozaszNgSsgyO5g0
0wThtuf8B80Ezq/3nvXr0yyT4VyiISaAxzHclnyj8o+SV6fugK4KHbXYgHqA1gnjCo+oQ9CsfQSA
Q2jmTeZcJw7nqEIuIK8OKYqAtpbS0oJ3THYkm4GNR9lE0MWNiYyPdlDoNA+QySIGjjbEtAD9Rmf5
Z8a73C4OSEuA74cHRHgqVH/PxpAHjGYR9sQoGpdltIsRvMuI1IXh7AbN+p2nyOVWRCeY1oTPuAa7
Nds/VYUpQB9uaWJtXHb4VBSI+dWPWLfX6LwD7PEqa41HOON741cVWnhRKLvSrX8pdv3QBqS6wDiV
k/Wu6PNfkeEJtf7dGcK1RuyKS/1eYfyOAgXOGuGUIKJrdHvLx0+6Wkk7Nbe7zZSqQHdLmGspLBut
2KiJetfMmULDOjFowQW93KcEaJ1UqzGiD8olx1fXiqrt4qpF5kwCzRRs5cyFK7OtkMEjoO+c3vwO
VSoNVmFBdGA89+94E4DW2CjmxuUZr8vQ27vsZC+ORnBuiHtxBkfid+nam8GsDoqNOrKUMRIoZSot
R7NshYq0qikGjFiMXTWB1R/44Nz+5Yj01+jFP7Jyih41maGoHCwsh4U7WA9gBpESG/cm+EXHdt2g
gUJbYWcg+HeK/OGzc/OTH4Asr1CtaerunDXuUl5Sk8c7AopkI9KUwdxtw7rB6FKCAkVhAMnKTs0j
PhlbOV8LzEoBrytfWpnTk81L2sMeiDeNjp5CJ7jxkjc7hxvMoSMVK+sITA0C4eCMDHelBiBH+e/a
rDYNW4yuJkS5aClnJnpqnzJTlxRTBhayd3vaEShPbHL+u/S+Y1NHEAmfxf4ubTxeuuX42PMxQWWx
RpZxlZto47ODwmlZGRelvJgJHw/SgN5CHOrtarSte6TkyIcWd42pha3142qQRjnYQ1qGPnAwuVNN
74/ZBPdNN/aqQ6ZoIoUZuwzkDQ7EAaohTwIIMfvRDH5FPU6Rk2FsCPzRlAOr+JDLmhJYLBQISasC
fSkF0pRTp7VoiCFSvKjpa0v0oJ0oObSEM5834dsVPh3ERWs+MXaZaD5LrmJ1TIVpyIi5hBt99T0K
i7mfoLyieq+2DtIgyN1N2XV/MV5FWLfGyVezwRtjT5BB10XTqaQTyzB/3avOumQtJkVEOQ058NdY
xOZLB7qlpacE3Rco9YzdE6qBvLw0ZnqPo2QYTAcz5nqRXzHV7jzpHEAlfijbXNCrRacJ4zjAec5v
PpISA2jL0bZh0lwcgDwjiA2nmU4pro4zGTkn+GGwUig0NtNPOzKhqIFlJBriIbDhqLMPRpT+5K7X
rVHQb5GOgG3ZAATxOnNrd1H2CFUH5Vuw4Cnz4KM+KRoIEPCHSvdA2mip9lBP2g6B8zpqfyqOHc6H
F9VM/1TJCC4YJ4TGgFJrlI/aMJ9Kll581eJBATXH81nrNvBPE15PHt3Nptl1DdZIXv00IsxB6trA
wG1WVzb6j0gNY4TjmwEIDM27Gsiiy5FaU3Bsq7xrbybxbvKtZDkjD72oRqwZYfMVQY9/qXfVqF1U
DnFTsBl64Z111rVNHLfM/hB5EIZc/dXKyxNdK04Qn1alGg8aYXm2F2np9avCADaszM0+15oPhM/3
cpIban8lSTkG9rilh7RszOz+D9yLvO0c2EdG3oiMzaTYXbci7uG/1YHRnnD5MI1tb2REWLRXWIxd
/6Jo3WcOs9Ea6DZn0cYlb8Zg6shq3WgOs0vEnXwv31ld9wmeELbJfOzd6K8Z0i6E08TuoefMVRSm
eEVMMWlYq/8C4gwcASS/NQA7kPVSqC69kOoTFwYIhjnovfhPUQwPg7QGHstK3kCI2rMxBl9VBgDX
qu5xaIKwGp795Dmg4WCZ6lySa7EIQg3CIPO0vgxmaDwYxsIchpx+mhvna3L0Y5ekt0Tn6dHrWJBH
/HQeBKy0fCBL/CklQB1rVFAzSors/Uj8ZxznIJvTwx/T9PN3MibEnqj7Y0wXemwEymT8t/S11Hyw
7NaF4j8CI7wZ+BNVNarnMtlq8erGh2af8d0BGUPQG9/JCEQ5qwmRiBozu6tXnYXjWiUJc6rvPLNA
FKael2o1bGayXT8d1qNabkH+IzfGIGMGmwJv+yklSxhTilrRLoBoZbOQXLZVrVDq5fObWzkr9DT9
ReSm3zF4Gr/0f3JkwgqkbDUy2rGvX6squClIdtNMJ98h9rT/kpmZlMIK360I6I863pwyIsvfNM1A
67hdw0O/Z7T8dczuaxza/WZFkw8eOR2Weq3bMKfTP2iTY/6jrhIPEZkkp2vQ9AsfSCMqZLxRhHAU
8NYCgIBfg9hevNS1j7yvTiajHKdVwSN703kYc+hU2r6NHEQhwgKRx8K46NXwh8XHm0c0zZkg99HX
CNZhEt4chpRdVTFlAVxANYP+u7+wlZ5hD7UPOudrlVds9sZfINjsYBPGy8T4r7CNbWHjeRnxZoJB
CFcuUi4eAhpT5H9qiQI1Qv90qmGH3PISlYVbBY/D7lHE8Hwyy+5/HJ3XdqQ4FEW/iLXIgtfKyXa5
nP3CaidylADB189mnnqmx2O7CNLVvefsg3hVUtZ2QU/fNfE4AEzvM2FOg+jDfbtMvWgSwOv/5Yib
AiZu32gWbyKChrjs0TBtpKadRPnvs2XayDZ8cViI14zEYKz5iEzkOQJY0fnBquW0FXn7kVlKiY54
+bl8XpKjN5bpr3T/uSSYrV2ze4t9ohFD1EfL14roPuU1ckz1QA2Aafis+duWbQxO6qbvEsg0Lazm
oMTFj0S4CA7ajbaxeLG0pjnY/5Qc0aPWvBWZfxti2pWkjiats207G1pd/C+EBkNkQ7RqetomtNFp
+WYDiBo4++uJ6EIhYMHE7srF3JGymaW4LHPHI7mE43HtwxGeCFbJ820ywTqv6azzTHI46+gCRGNO
WDGtaU5BHSfYrrvkvdr3hvdODCVCjRNX0tDuHz5mNMfDJYv7vTS60yjo/y8zIDYdRBT8sRxG+GOg
XU8NFDgBRIhgDXsFZGAMN2rezotI2Ms2oOBAG+WbEHjcUqewPrY0CsCNUlWxk3Eh2WrA4BARRVGV
NFVPVw6kAocTmznQ8poOhNkvxUEtUzhkRS/u8magUR7AQvKqC0YLLqT13CgoixwlXJs6N/qxAAcb
mffeUICbiJIqd1Qs5tPOnvSZ9vbO9zNSOSUsB2pvPV7DRl6DjsF1FwUbi/1XAc4HfWI9WAuGpNeS
TnSxdZjYNbRCilJdFNhPZXCk7ab22IbyMAaw6EaL1h+iVCbz/M7BT4q8yzLTRy7VMlEom+ljHoyD
hCPKtjutQ1Jhs6y7BtjWV1w4Ig8+ZiYL7QdXJ85gVTt4vxB9UuExqd257HVcOorY55qDrtaQKiqz
LdatIOigLV/sKb0sSxQ+3VvKGhdl/iqf48uyGQTavbhFcspc54R+bF90Tr4fiFjojQC3Ii+a0uFh
on0GsvPg9AUaLLbUbNHJmYFmj+RA0olHhSgAnNfVQkXmGfqWMVnPe+vbk/M2lOO9YHNWAaVh2h4j
ugpxlzFX5yAV9JeJC+PHHdQLzMZZqi6Rjy4C/awFlCaj+tF9vTX0WPLCoxFtj3D2MbAAiOmPQo8A
y6hcq/7sedFmKAjF62MiZaxT69qv7KbvITtuEPgX2YtjK54SG8xQQZsCpdIpyNhFm4RyMzLfHRtX
VlhcuMl73yY5AG/Ypp26O5NzrbI85mYjWVnI/mkycTlZOzO0IbzUaRV+apo6PKajZV1MLroqAYVR
EUC8W9MW+Fc27Wopt5ciwuyto4NpCwwVO4zxpXtkKph3iPZAdZboFdqDEzkL+2lB5savUk/7YcZc
0fCimkP5JmHu4p/YFDxXA4oxZeEJYKrZK7kriT4TrfxoahhLNuIchOTctdLawulfGnPfJbBYOQz/
5uLTwS+7rAJeNHzks/MYB857rLJnXhyLI0PlEfg6NcUL3tFs4zdvrs9Jz3btZzx3a9dKdyMVB/eB
VgBAFlqbdN5EnJ+HCawUlDIsDCLSb9w0HnfYG1uTT7GcC0KOD3hzz3wBjTuPpTmiI1pF/tbsHPgE
7l0VT48WfZNrzQebpgAdlnjP6+lc903/nbRIDkhd27t0K5cWi+F4KWUxkHi2ws3sJ/Ul5Gi/Lkec
H/4r/BbKKlS5pvXemEaHhwXsDFOC5cBjePWTQXXN7D5uvgY1VTvf8UCdiIo4TGN6wsHDzqa/rN6q
yVnMP1skoAnigJ7DYTf8LK8VyP5dznqHtH9yQ38hZn20eXtoWT96d+kv2KW+EapH1HOjFuYtT5g7
97/GaG0CR+zdVpw7lpCSF3xVInEg1IM1z1a1+r+wJRkPt7/2H/LW+CUm58sR1b9sLL41xz67c9c5
+pnZoUMSFhAUuYWih/sQGyBEaPpxmNKRoGdXuNRoyXQsqeRujSOnWzfYWzFa7m6KswcDEhXkZY3j
2N6Gg3NZAtJz8UX24T8bEOam4PS9IRbcPJCypw5DgEnERu3/OaRW+mm7fXac58yAEekzahBEfvO8
jcb8kLvsuOp/sS4ShgCXVDCiJYxnghJjSGRIyUaIFf24sL4ykpc91u7l2Tfz+Aiykr4wIa22uIt9
3HfRNTLAW4JRqcPuo9GQ1Vu/GrY6eoTYh1SbYQeMzDeg2N+mbM+VaM5tOz7qgILG4pS+xar97UL8
7jSzMcsZ+SjgAAwD0WngeuOOfKavFDk1ZOJLMoTJA1XXHl/Vt9d52b7vKzADdK4j0VdrGNZnjEVH
QHP0GHgUJCLVXWxUW5YdTY+sO5JBQ5KUCnhmwSesFGJHG01TrAv2OOsyTsWRQLJHe2R78sZOUL+4
CzSVV3ipeIQbQJEzqvts6EmlKIrPVgD1NudbryApVIIOQ19lDWF4+l43wamZ7YFBlemsC696zkN4
iD520ltbsiOb0n/WGFEKWz1VnveVDs2wi6KIWUIKt1rdlmuO82PJvOx6YqCMd9L2KH4iYPAkyBA/
Y1YIwm3qZuzrcdxZG0NKsfGLir0aai6kD3TXLGCdoz613yBJYM31R2THAVOGAtOvqtpdiRcNiQjQ
C7P56vwWvDVvqm4L9P0N7HOaZZ+Vq685eNpkZPwnB170SC0bR2rsZ9pV9x4MfFTgWH15/2ytEclP
I1218CUKQr2OkgDETWeExxh0+rYdxhRIDu2jKeyvthec5iK/s9yeBiRczZRRMaaqcDsGAKWBWTTT
pelZPsGgvxgJL6tJ3q5WmCSUR15GELw3xfyYFulG9/mHqLObPaIirtrfOFCbpqwvlQvzbtL+gXuQ
0dIHfwoZ/gw7c5Prpf6yYWzi8WLKl6wsMSSv4ZTxK8bMOrh7dcspsd750ONRHKFYiYBYcQqPX03R
79kHkH5nF6/1dxlGPI9Geq+nU5CHdDfmk9+Ve9PJP4sR7L7pFQfMrVsYEbs6896gtTNRn4vnvKpI
VqseYevv5zT4F5nqMNfTd2xYp9LLt4228EAh1nODl3TCvkO51DZmvR6DWO6iqXqaBa00r41/i1TA
bjQshBO1fI1sDIq1f2bWYx9cr8fMX/ts+Iraek5tKuFRdncM5p4KT2O/8vrrRCYBwmAeTotovzYY
WeSbfFd380+oFw0Zoxi4mW624ex7zgzJXBhmpi0dVq8JYqCkXZx7+qG3+7ckanAsFc9FW1cnGpYc
YGnZjCZWPjTXw8aJNNaddhd5xLXRcMRaSMd4HSv32C9fxLB507gcD3RDByu3cjhXdf3R66wCy2se
lrisk4ki91NwSUIhcb2R/0FqGC8fwF5XDk8GoQgCvtZKwK31zekFb/2DbXlXsrk5vnFBdrHTM1CO
x18xgV90Oi4OJsK9E3EAko7/Wczu3ZzxjHY5I1JQT+eYxLz7ARUSamdWaKHnSzqxqqWWce5G52kS
+beoLETfMeIy3QGjHTCtgWTGDjnkwyGLfGsXYtT4jqVCf+9aknj1mf5roMUfE7Znm6TbI8frhoMn
C/MQhWB8appZBNFsyD00V6oS4yYZwFt7+n1SlbXvapchNW8sHnxE3IHTKB7N4Cghq6Vpc0XumO28
alri1F0ClrGPWvOEHYvENqLUaoHV0mBaCFPtTg3EbHbE6ORK/BZZ9Cd6+xi48scsGGGy64kopX+R
x8PjANTRIFNmZeL0TOMh2ZIBeVOVuffQ3m9UidoyR/OJZ55dEWdPT5twrMPsRO5GemlMiuWYcMJN
IsK/HICX11KBTnjpYavgJSUQ92o17b1vek+uTLlwNSbGwvdpjtducpATL0zjkADMoZAVNArNg0pq
RhYROdhKw31reJfJZkXJH0fRWQTlq4jBnHUeAN0xuDWt/WMHfnidw9S5l0W/zDzUfds4V0/P9Y7e
1bWGwbyKQ7rvrD6RQ1uyF7FP7FeAshsuGU7/hgwh8aOT8XkRIGBVqdZD7FKtT5C7Zy3+d0r6jQVF
fDZfo2rGS0JxztmbSQ61biybaoH+rqWawtVsQEouTPva1Eu1kpbjyhXuVTvJR6b7fRTKaS0rdWsI
lTl7xcDGHTTjSoUTREgZ4Olob0bo/hqie3R856H2OHbVgH1WjtJyRZ1wcUb/MGcI8XQT73VTIxZ3
Jnj9QQhnRXh7xWbRAJn8XxUFhNRQxr5V0wXC3MVXgJIqhavYHddEnBxnhJBuAK2tY2nGcrqWMgVY
U0MWIkyPAX03fk3BsEuimPFneqowZLsezDYrczdEHT6EibkbhuJjmTIa1LyF50raX3oT1P5VmByd
LCG9b5EYz3lpsj0A4DIZtLhhyPMD+beKyBL3fs1M/+YGnbeUsKhEPMFxudFSabaGyLJ7xGBwUVtO
my62QpkTGVLu0dscHY/FKVKEbNfrKUyLk6493hSM8cdgoNh3apY0Ho3knRiSmhMSs+3QGawDhWPE
2T7/SF1afkJkR0bjK+EMT2HZnKMZR3vukOxZqvcx8mlc2oTMFyr+V5BN2pcOiWz1jS2CX2sozyNT
hFUl8wf4iJz2CuscGmTlhuF3lYK/TukAGUtpI0HTlaVBwz2cP0wHdCReiEUryUy1W3AUiFJ8+60M
alKThw2CMHa+5myV1VnV1bWzPQyPgaGAYofWqWiqO4vRtUsG7jYg7IYyVF46h4GPzxzZ6bLrbBOV
zSOKhbj9K0d9R7LiswWissgMprgxxV9QGNmzldo0KEre0vpM4yRQNBkcwigkCg/0TZSl6hzliym0
fmQSCUhNcyYeL13j/Yl4EOws7VPqVDNJPyy6Pbz1qfPOFC5sb8h8ayI+VyLAGJkTc9WIfFtYnBEs
k1yFtsuBWbmcLYCGmCg14UkrBRjPLOJPeg9nNqq/2lEckstTYrSPy3cvSLTwR/8+duUpTSi/HLpM
rjYRfpTHHGB1NE/4QRhFV0b36DbTU7t8nuV/VU5uqIUeTciDjSrWYMtobe9ZpxA9mLg8svK8YipD
1zPiONWHovY2Xhye7Jz1SSE8ajJmR1L+LSmQW5t0nS7+bhD55OxBKy3aK049tFxjsU9jssaWVYSE
2FVdJi+jLB8qYf+r8440826rseOT1FPg8hq+IRSgqwjn45BPl8Vasnx66QcnURpvHmGY/9/WjH21
jkW/xjrLhmFRpnvVxrAnuknyThnexamDu3kE4FX548ZpvOaHeaf94qcK4EahvT3wtOZE6wqVYqbw
BbTZsMsGJ7j02QChayqZYUZSmwVtZuLnNmmk7H3ug7IGlwCOzxIcsSzIb5KOOsGuAVHEWf5X4d8n
p611L31FBrjldjCTtPFpzvSxcit0N6HVQZnIBsaC9ozwOnEJDXAA4PaJeomHMILxSBeyM8ffcgzy
k05dnBOVMrZ2lQ9ra7a6DSik4SvOqwB+UjEapwAhU7AqMFbsy2EkudN2a9oPqLxMUo0fw0xkt1Sk
UEpAAQ8nMVbipZE0SMeow56dNNGEdr9v4gOoynrn+EwZCjdJTxzKMEaPg3U1JobS4BU5f3f+9GKX
nn2QKesoQgD1bDOSqTsqVbNUtOyIc0+aBy/6BZCEkao7ETfRu7yrQPMda2UAtdTybrSPWidbI8sI
plk0fjg0vFVtGM+1+6F0/V6VH8t/gF56XP5LkSSAiQz/pQ5B1iEoYkq54BSKqlxckOCp/zVM+FMA
wTn/Wo+vrfvuNaS+DdFXsMz+K0Sc7kajY6lOYdb9xgSMW9w9rOTLKpI4p7A7Lx6a5d8a1BgOmjsf
NVgYIZn0d2X1oqB1SCPcIYcy8NpVzR2emZFKeE6OOZSWKrJ2uKam8UWDUfLVH0GxnE3ee3A3At34
SMPAtW6WjYDYf9K9sS+SP98iidj59FAN2JbEYXYM2nbry4huCNqmzsaz0tKzoN8/iuflF+TDWUX3
lVTdGdGJIgMkQ+SbFODHgmhVu+9o2i1++ZJmWEC4OOqUVEFrkVTANekS/BQSzdbkST6NBYm7Egu7
WXyYaOu4Ozl7SZkkz2VPJzpALxA9TnxEWGg88rzjeAwdMEXlZwg5FvMQuLIcHewiwcJU/uFYJAlW
J5uLyIUTgXvje9odwNgJpGwAY8xp93zBMFr7fAoXDdzyS/FH70Jn7k8sSrg1j3buL9/AbBZfmcc4
pDsJWV9tKssuR2gIbngrW/5i+NLE6CyXryLhoC1/UY7bE/1LRmDkTrE3Qsho6HovYoTxLViUVsnS
Q+aGcov4dwxolIYUzvMXnsgDh4v14odZvFbU5fdJdcv86sZp7QgjlJ2mOQ2tOk5qOGA4+NJpctCV
u+OuSuNih8+1BiZQnWpZ4Qti7Oo/qwSU1/08YkwXO35DPuyy4xDqtbMcpj1ArGz6FeB0kF4rsYbl
u264yBjgJqdcLy+KZ/8Eo/vEFanYdGkUrROzfxidn6Ay0Mm029GEtFydzPFaMvjg69itiVNoOCH2
mBBpuLu5jTo0rPeDCE2m40eHFlrNj6lTxYn9MTSAQ1G9k+iWPbkGfPc6ZeDyINmpbNqSPEa8dGmH
DD8CIMX51/yoMDsZ1m8ZXL28XEd0bgbLAq5StYdBqRK3Ed7Xym/HdRDT+AybFK/ep81nXF5us3c3
FtHHpKuugDCtu/J3+XQWUXItQvICpOdJyXKnws++bDY2jnyXUIa6zPcNmVs9+QA8LNyfoDPuY/Nl
+Z7LHxATXOnvyVgGO4z6ljFB0nMTreXtkhU8Beu3paRafo9lcQHp98H6oJbfuG3slzmBd9qKR1Mz
cZ+fMLJaLn1fFAJBMx0l/2fe1fvlx3Cfl8WFL6KrnU7dnsYpma7d8lhzNwiDhD1mHjIHhoxiD1w+
sawB4DZvQxPthZNc+BZzFeEZJEqle+2biKbPbnlgA2tGGHjCZkTv/Xd5H1Ir0YCvotsSj3eYYfbL
HCMA3Mza2Ka5yxmtid8X4VmSm3sTpp6pa5w6PFvO0Oz13Pxa2fyapv3XlCAFdsiXgaLsfRqkdIIz
Pch+3hpV8ZBOItzjHHbJqbRD/CR4aRIfnDfpkWYbnqum9U8MxbYLgsYjPsOs51dKD97qnm+LJoWw
XvT5Ec3Nvn1JSxMdEOkZgcMMobLfZYSnK6fpF5moSZ0Rjbg6p+z0aCvgDzg/k0Zn2ATHJOO1n+yv
zOmvOdDrMs9wQDB9tPoHAjNWjt3T5obzNVlwMZu/wUPvYowdcDWMxVr4nDDL6NxZakPQ+25EQ+KL
/h8yl+Tc+xkbT+5jVeDyE3zKEWKvnYxZmVe/UCEzbW9n+h7keam25MDbXzzJeSSds62VCIhorfL2
8xAwYC42DubWsjWtk1FDqTD0lwsmnq3pNSG6MVIVsibYSiEZT8QZJGtLY2mGWnki0ftkEjo50ys1
HShJE7QyAzhyw8vUzJdeGc/sx7BeKDPH4dhM8WHs4m3f4Ils9cUyGNQb8tAM5CuHQu/duRHnkTpG
pq75WDE6mTKD/QklXtQ+SiP56RWlz7KR1jScEaGdioTlKO+ZkTC6yPz5PNfpftbFSaj5yZmBSnnR
dQldr8D7tkYKSYRGXoDG3JjB77K6u1yYkd7SwZIWNC0Af3hWqw+PX3qGaxJ64Tqd+vM859vJhIMY
qO7JcT3aJ/30D0/Jt50EjH/UGiLwUXvdQ+fl9yK2Xpqh25pMihkl2FiY2CmC6jkIh2e3HM4ZEnbT
YFSBqWklI/MxtsbjwK0ESbiuUsJ/TTBPpsx+Has6i7glwBLVYx1V4641PhREUXRO3lvbsgqYhdnj
7+n5x7mhJqOp7ZK9C4icvjB42nw3cvz1CZAOJ9Ioe+YMQ8QWCLrvOQP+q0PvkQPW3yiyxaUXdhy/
snObvPlRhKy1K25R3x1V3t9LKz10nb0xe+fIbceOg1tJR2dj6C5KIKzD+nmIcjoGI8YI7toubhY5
efYqrOQ8G3GAbTitLmHfFCDiSMjqlmfZKMv2ENrel3KDuzgmRiOVyCQzJoTORGWoFDYfw+PsUnIb
bW98rBWKPK8+cLte4NaDvNXdRopmj2VgNVC1tjHKq3bszlXOGh5XdIdxkpuoV6wthcfWdTKOG8oD
LaKerVET6zP+NY75bEDJcmdrj45FrRNSdzrIqOvCmrBDT+V51uMDXmjodEaRvIdTDcRB7aNpEW+0
UO4wgIzI2xwier1X4chHh1jYUwNjVgx+e8iJK8L+DxHFhkXPWC+AreeU7zSsdyptvt0xAmvKSx8x
GABZ2ZE7UnoIfkpUvmQHe6mNEDe5Cxh65ZndYD/GYdci2SPsh64A1o0sIqPEmYKbl8puj9SMZ9cn
fR55WI63ck4erIDKcfKgNw3bNtQ3v2muBU+K1b/1sn7P9XSIPWCR1GmwaYJjNo7PAqksnomHIfM4
otDZmv1N32i45YCPYQtp/l453im0x1OXp5ehX+T6Adn2SFP9MTh43rDpLVqzTmqcIsslndOoT2Vo
7yff+Z68HkRlln1xNkbN2Q8PU+z9hD4RTMMI4C6wHR4TO7r6pfvWKwb3wAW3jDAOsvZuua33aRI8
ucl41hHjMdN8TrpoR7L2HdhBOgf0EhtUf4PNUH95huKy/R0tIqPbYmMqWMd2hAoVFl2HOjWecLjU
R9W1F8efHkNf3M1u/6iS8DWkRVzU4Wlg1R7T7MVAXGJS7RD2S91koYpNsN/NgA39tn9FeXZq6W77
fbwmkIPZm3OeWSLXbu4EO+6PsbLI6MC3QoCU16Nx1/lfWTZ0LIzkizHDp2js/tBwTB0coBJ8q4CA
TBZO5NPGJoutCxG/DEpyej99843bRt2LhLkOwVwv4aL6B79YP6cA7FemCbLGyV0AQg0HxKgZj50h
z3WH4nBKWyYVnpC4z5cEKBV9e1NEGchsHYcOHuR2SS6ZRTHcTTprNlFX/lnt+KPT5oJ1lIQVPcDW
9YOJIuz/DIWtazvjj+u53oabHWNKnb2nShioXN2O+bOjJGmbHW2+dpp3NDt9wI5Dux1atMftKBji
ZGS0moZQ256A9S1cgvkhLgwmin2TUOH3w1tRNMY5bthDpAyPqonOUrb7oJEknnm7KmJxRQr5Xikw
M4oumcOLTrbEgWCYE16wc1P4CA7GbJ+5rAm227b7EGYfaByD8I7SQ8+Z+s8FEwYlqo+4w05Zudbj
3OS4FW2Ixa4Ll4YGreWAm7MrWMNTwDE/ycNbl9eoiuoa7qisH1K7chHfzTiris956nmzgsjeW7Ju
t3Hu3whKA9xhdiujzv7Z0BBAOPVQjqZO0hrpmGUDRHdsBVl4ab9rdS5L98GW5k8JMyAOyrs4g3bM
kGBcN4qMoI5xhdlRfJTTuY26M4ZH5G/o1rr9SI77tlM95tfIv/Bmo6Uj9KhW76EIbzWSCpWXD+gH
7uYqZzou2wRhVWD8zFK/C15C7Lpbv6iJIe0xubREnopy4ZHLd7cJPIbj8so5fOE/3NEpeDQ6Ar1Z
EvF4XJWBMX6eP2h+30sTYlFNmtF6Hm2skInc2fzGagLxSkLDyegxlzqQxEQsyOzF+4AG5LsU7BUB
cioe9n9N4v5LBia6RdM/dmTgpcP4Ky3jvlZtz+PrxjTiQSsGDCsZEVQFLkiikXwAf7nq7sOWDo8D
IaU3N/i/twuu3Z/LdYzvNFLik6TwU2sz8EqigEcREjto1j3R8ecJytty/HGD5jUrJHwSAoWGgd5y
ke9oFMm9HhsD5QOURt9wjoZsCYWg+KCYoPjArda4wbZkAJTmJWMvmplW/uJQZpI+dk/BO7+R/Pwx
yuhD+GV56Oea4apmol3QDvNFwMYSvka6+s4QVobVQIcje9aG5AwtDoWCFl4bxA3R3Wgcj8RhMmqY
+Ihbt9Cr+sK9RGNf7B3WavgcxidI6X7npPQdJpsWL0Dj5zZ3dsKnLeyVOeG83b4fiVx1wmNuTptg
6p87oRkfVLfEIsahlGS3z132UhgslyNUDbD/vNSCjFBZI4v3Aaa4iBaHgLRLx/bdPaOjm2GqnZcN
8T6i5kO3NW2UYd5k2y39gOEQO/NdmtRXkgyeyZe4poV8EFF+swmy7WuMJjNNUGPq+fkmZKGAe0eO
JFzB8eR4uBWXyAHA7VuA3dTB5YzLskeri0aQTtmQ6Qv4zs+QayDd4qOe5YNtFt8mFGiQxvD1rISd
GRqpwbhsZMDIlMPA7+WJ7mgSN/wlsPTyIo4o5q3u3uaXNBNyZRcNiUhuMa+75FVxWHEaTx5yatTI
tLBupHgA3bw+LBGkaWjdhKtPaRzuDCasR5NzOv7RF8Xi5BOuM+TknGmPEEUrRPrsHnpv/nMRH/Po
0pd2fWR/C2LCKc5Vmvx4Hn6G2ssn5GEODT18V8pm1RwGutlegIeGOAsEoYiH+H3MKb4r/fxoJrT8
QSVZPObWgc40/XrNdIg8j5WUERahEV+KiMCHFkRwYn541Qamn3rcTzWvBC/YlHZY0OynwqAEmnuA
T9Ys1mWZ0eRzBvKh6pH5JwKA1l6zN2xKC/huEKuDMHp36/pIudGEEbgj/cUcKd44LDDUGf3TiJux
GgtGPgV+SkregzHoj8BUjF6FicB8vFOJ2jL+31kuCeKDZAyL2Ck3X/sSmU265M/N3ofKVYVWDsmU
QT7wlF1j2N/xUkeGmaE3bpA+J2XwgD3jsXRrPlHgQvnUnIynis462EK1Dqm83LlN11NssjcarbkR
LQD4Gtz2ISkXkK+DbITd0PeIjTVaPzqYli6+OC7hHyOFk1XXNQB3xDgmTesopbMreV9BGhI7DZKt
x6qdpNPFcLqHsjKf2olGyRwddSIOiSgOKAWe0Hhy4nBIBiaZdSc5VSGhl1sP0HFQBzvVosqUI4m8
yXCXx/Nzwgd1+uTcdIsOBTNa4tLimNCWztYLT+M67cpN70gyEvX4Vs68JKRAZNI5hE6/tago+jl+
ABzePg2oGbAKwUBeuFxxjBtFAiPI2vrcLO4sJyq2U8eEzMuda2FYx9SLkBmJo86ilRNOu8Y0DSaF
LmZQPCqU/YyysjTdTxPm/qx2NI6e7H55OOvcJ/WHVtSEYjMrECku/zAhFje5iYjDzs7I6KWMg53T
yWAjh/nQ9tM9KlxF6pc7IBvpzswkfgKRfhQl0ptKG4eMKg6HrUMnnpZenOaSkNsA8kdnpNs4Rk8a
Z5KBPXTTrTUWGYf85slkRXRJS8jyVtPfX/DLjXLcbRgL5hUVnROznCeup37K0ukpTGNG0ONLVwXP
zjycNdxJNinnbFMHt4b765NGD5yJWi+z2pVUnMdkwroUev8KC+FKb5v3hWttBW18yOurEO2WLPG/
KrazZrgxMYf9Gl6CMEAHZO3SwdrriFw0v25hcPrGiOQ8Ls5iNBhidUxOytnn0FjKV1mZAGQDJOE6
qj8z4vBGnT0OHGiWbJ4HxyU3mPwQYP9tIn5p5P0lS6Mn4KfmVfxj9JgWpfMQ8i5mwfxiBrV9X2V0
+BlsVIv0gkTnAgVgzqixScRfOtFTrRfrqle/MnQA/igUHSAAbPCqd7NZ7kTRXWvfYwIFSYLjEbob
f7jBx36D7E90jfnqSt7fFsRxqan05vjmNPrk1pm9yaPc+2h86rK4m+9sFx1jbSdnrYpXRWLbOh5Y
AtoAV7zVVuExEk1znvOQ9hpTkJUUxI1ZegmzMFa0FQCV2wLbal3+UQrfHKo7vAJ8uLBiUIs3bUkj
w5NfxV55bojm4fXUgCosbFXEsg7kiWfSA+9msjDMjMX6nklDbxODmkAeN6hYQCCzMnA4eCiMwT9x
BPv0ndECfGHRZdYti6ZqUNnCRPJn56XlnOLHeu8rdx+jGMYtxbo5hzWnfeeYNXQmlJefc+5j0cbv
jCXpHjYzndtRwg5iN3BYMrcy695dTbQu61ABjbRM9343dWThKizWlgByO2OmKcLD6GeHJhOvCk54
VNCdt8Hyb4YFNW3H+sW2ZzJYrLgbbwWrJSf9YRshEfaGgXBGC7p3nf5yK27YgJyz6ZpHhDVIHgBE
35q6oDLp4mNsRRHYNxJXmzY3D2Me/PahJRidzfTCiQxGbesf48p66AJ5Ug0K06ghZDUcunM4oODN
8mImfwahqj0eLRpgUZvS3Y3GvzIYw33Oez6HOZQ//xbZjEqQJzBdkehnhLHYfTkgA/Q/k1F09ExB
qAh6HBRIUKcItYx69RRwqCSRtEfpap7Y3nd9jNrNSKZ1nsCIHtz0W6DIW0mcxXohVnR5SM/TAMUD
Jqcgo2pV+PLqF+aejgvOPM/868jntDMPx5//gsbryIw84OnigJ+nDgOguTgZIclA0Zw+WKA2+Fq0
aMTEeiyttCiqYz/g2LJL3hwVvEVJeZ2iYof+52zHyS7N68ss0GiWswtnuEOC2TvDs5cgY486y98w
uS6AWLFcCK7JX2lMDdsUJ+Z0sUt3pTr2HgHtg0P+c23dx0VKFL3J7oN8tqCK2PvMRI+d2WCg7vSd
6cYwsJZjY5Z4z4Tq7ms7fGjj4r4nDwDmCA2AwQctVjEY2xu8KJu2HAIyqSSZgT7Z0DL1jkXaXnXv
/pWIz5P23iGSEVkMTQ2Xsz/bYYiceeijDUEe6yWpK22ap6YO2TUX52aQklpshR9e/65K5rLeyBwU
a3j8YlCTdB1wAS32hAWd09lZl5mmpRy/oJrcjEH3prPyXOog248d4Y39bzmwcSzLuP07Ucn5MYON
xuZ1qepLT79UMLCYy+w/js6sOU5kDaK/iAgoKJbX3qVuqVu77BdCku1ih2Ir4NfPYZ5uxJ3xWOqG
WvLLPLlJUzgUOmq/ZGyfWjvfR1F5op8dGIgz0ONUulALqAivAhReC2uWhe0NdBVnZEp8wI44D4SD
9Kao+b/ram1c8Od/usZt35XZ44JKFeXW71BCOF1x3zwde1Gug7b4qpS6cVJ/qSz0BmRj8rhO8eYw
0KR16aldnyOXMDSdhHleb2k0/dZEzd+RSt+chBc+8GGyCOeHqNV5IA62yFW658CiQkAiWPysHvMx
7hYfSwKVJD6srnZG/ndxY8PSBxw4gBn2GDWES7cDofKkve7YBOXFV8u/gmgZU02LQUTIeZqaszCX
76zggc73holwNCeP62eZNNFlStR+7t+0onMLbyWQsadioadlSG7VMoNbcaDvreeTonSABBimBnhJ
CU+Ot2hupkOX1P/yuOQtpHZ3YCpKMdSQ/XirQZNVMm6BwGS/sKaea+XtAw7666XeSayd6zCmonKF
ZvGjvXr/SWiqAkEbz57uz8NsfeAS2QctoWONrcil4dJaUG3G7p6K0wNBw3e4IifHjnEmkG0kpVn3
gD7xvEJT9x7XB3KuCIpzJist+2hM9DdvOubAKAqJ+1xGuB5SUPx8NEkSHbte4CcmUZQTFzRzcJ6y
6cAb9qcaFds/N5uS8mA/sCnPw3C3AfWAb4kHZSwdImFrQhu1srM65giz95JYybMVavA8Ohq5sTsM
WesA6FFsI5lETBuSWeNRBR6Fy2w3EEHj5T7ObvW7slm7/Ma64m55H+Au7Mq5TS8Qu1MC+vq4BBEO
nXBZdqp0nuemejTgXQ3dJhL4pSBzuEUYhVYg4PlgwHKKFKBuYLEg4sDbevSm76hslafRo+29dXAQ
4pz87czxQ28nSN91ZT8lgFWwVtEZUgH/5+R+BV1Ll4RdxTsvaN8qsFg2TOH+bUSEDvhpiWSRXjIP
XR5t49qkv7AwYFnFqZDgjthI4XP3Z8GW69LQg6prvJepwvY8BVCBqw+fsgbqlrnfANfADsTQfIcC
zzjMZZhSq2tuv04xvRST2dP5dsvQnXhNiGvk10Rh5aoRD0Xx3XT0vRdk6+0iO2VZ/VXMzrPCAYFl
njn4KoK3wSpbmBdVMrhjcXzz2gG6Z3Bp/BmtDSMDa1E2Rwc+sGMu/rYc5Xu3+iSdgM5M0zD/+ZOO
xGWZfiADbir7NbJ6wEj/lrTbzV78pily4aL96KQxh5MWgVK9s4gcyTIQ35cPbghBFhWK8UeyqeeW
FvpgXzKSzXkiW5erfHxxCfKvV6+wATKIX8QLzRpmeDeTPNcV1EY1mkPcvUCLgtKrkscq0Tcckcz9
a1zJBEGm0X2N2ojpvXdaPxGcc/cFb5mE+imX5dCx9TF+4FLJ12lSfDcTWJ0EG9dW4MfeZo2/UsJR
DVAzDkVgvZPSvA74oLifk2uWlzizVnYCK5MV8KMiKSBIBXzcbodDovrdpd0fJyTi2VggEcE830dQ
Ps5hWDO/VP5Rx/S1CxpxMaOXoXVAG3/QiX0fd9QljJQq1+0bkVoEhPAEGAkqsXwKJv8iK9CO5ZKW
R3dpf+e2r98WTdu3b5M54wRdAGdBaxYpOBfdiR2L3qkSzO/bNhi37OY/QIx/t0ysScS611wKalNo
0OsydcaEfvWq4l33frcR2Yza3g9630jrISO2qIFDoeYiXk9BvLV6F/0vZplUXXZkP93VRXPofd8+
iphFlpScO7TNQcYNh1a+ML92G7Dl7a9QOV9gUveTiig6ip6y2IRE0udNV4xHWZkjDvEtnBsGdiTq
xPjmkmlJgeh1WXNzB4whFtfk+BLSTRskzn1VTXcdvEMeBSZVhstsvjwwVd9qWm47/hsFTtNOjJ+o
xMemoRlHBOo1KaYHyS0g7OjFWdPu8aWK49OwblQWzj9tnZPA3GkCjDySGdw3L8q/xPJhayxuo+Bm
VR9wEm0U5RaJRmxUv5WX/6mm7B+Bhw1lzxTM1vm6EDYfYbG+fXR0kozKri1mWD/tYMnY93nJgGH0
vvx0hUUmmkxaQcwQMmq5r5uYEHZHSIEtd78UxbWzZ8b1lJB3qPlDDoUCOo5zR3HjRNfPGGCwA2Jj
Z1+dACVpceafq+RM9uDcSfWjpHUYNC7ynABWb6ikrnqO1fOlb6ZrE9t3khyshkCwLZjDs/heuGPR
NdDLfc75dyqLm8MClAz5u+Ht2IRB9qhG8UU5VrzpWQ7LFl5ZNuOhp10o56NpvwdAW2u+gosOl97C
s8u1GuWV9Z4vOdIJrBBwhQPbNta20wiIRvLXtaO8rY8+kuwToRp6wPFkUGi2rRrnzaVcZ5kVOi34
AWbhTmqbvRuk1Ja03X5wxZtTuqdlGVizqBCxK9o3Kj1/NWKhzW98knj1Vh0Y6W/ejjwIG38dViKG
Pmd99q/hS9sRH3Y2YVi8qo48HmAPNAB+lkB21KYx/9kMTJZ16/4zJQ9QXWEWRdR9zSSW9nGl942a
qytORZ9KkCQ44y8n144Qznkn1AOuBLIdDGyKrcU0dB6dr5wQ7MonVYX+14eUtDLAkr0LwJrilGAg
wRsepiW6T5k6T0yWYz9lmhI1bw75SCiQXmB/9pa/H5T453rJP0m94R1UykswkVyvNYrsusADmCde
bnY6HB4yalCsdjoR5qX5x3THqmjvKbEXexB1g732ecnvMiClUeF7DhIPTZ73yRk4IhsN6gXj8vpl
zM4T8z7mHqDvM3BP0cLBhdFvRkNAuMg/aQGpcL1OcFM7Ari6o++Ot1X8BJb5FTXhsV1r78sWKB0H
O539GrN+nzOe6VW8F7H3OBXzuyOjHdbt+1U1jUgV2UPPlSLmA+5teqa4+1dexH6ZcwLoeEWsY5RF
sF4qFmHl4WPXMnrQpXpahP8Gqu2Y9Ch7k1d9EEvhS5NLwS20+pjJ/yH/XpiKn2OOjiG8YzLMIFRo
CbdL7Khm4GCT9p+B8YqDGCqca+xSxhS4bDLb2olEfs16BgYVG5jM+TWcq2vMvNf0tHzavCthaXev
dVhwcBH+KRvMkbmlZCiKT8ul/0bP9qumdrfgCz0EHvE7vK17GgQjIHz8ewN8E5ixaGlx+5byl/cQ
l8ugN8ekq5ejh6RBQqTjyzSGoxAMv1lfMk9gLpHLz3psRO56DNm4oqkB7Nw9YeW4UZP4I61oG6bl
j7D0lcui2xU/FHV8eDLc10n5pvUQH/RkujsrGW6ZTm7zzIRFG/oXKwjoVnQfdrQkdxNQcW7pn6Mk
1ZSBjDLt6uacriQqTgExt40crG/KgbhsSTSRReMGHJn0Q+boK28n+u4F0g9tK2I66UL9Mj64zLSh
psX6KyJ9cofmzmlLCf5xieEQpod4pU90zbjWn9PpCvsKZg5FnX3VfKU6Lzb9PLNrDt9OHD51zEM2
cUUPbQ6/FMcT7VEa83NQqFc6AvrtRGTS6hGgnbHHjBpbzz5Dm/X4iJjq/SJavI8dzWIWwiaucKhX
Rv2SKwEqDyfS6An4T+vs2N2jcqeX9bVPvOyXjuUtDr298VN2EdJ0MgKUkusIWenbyoEepiR627j6
Zfvzl0m5I7jpk0O2CocSw2SHeulT4ABYnNErROT+hs3+s7bBrq9Xm9AbZrg8OPlxvUitF5iaK/Gh
i+Uvi46Z2iWZmYS8otynjibitWxjOjQwDDzGJgChx94BGXt+Ux3LDmWyIZYZaLFtc3YxZpPoSm+E
bM4R+65b9siFPGAY2EJQ9VRxOtj98dVtvBETJv+b2whucsy5lDR3YR/+i2fUnIGHQ9JSN0jnIU6r
18luf1mlf/SGksdasmOG09GOJ6rj+vfCLe4YVrdb363cy4T9D4owOfIZwgFXe/T9tgQt2Ay4I8Pc
2uV+9+xUwxv3o+cWEp9dAjJJVwM+r4nPJCP/XzRO92NVgrzxrAnuHwO2lkeY+ukQo5Smlr217i0Z
nqmsG062bm+Fr4qrj/CfuFglKancCkVwAhIggVjRbnLYWmvdcDKC8+gS90L+OABGNBA2pq91uy6T
JcG0gG7qNB8fkaFf64Liy6jiXXDC6Ij19QjE9dw4zpc9BY+2XaPW9egorUsGeNIvPp+qIm29Gnc8
Cq/6Dy79LNKDA38tw1OKvncTlPbgYgFRm9RfcVCd/T7h/l7Xzz0SYbgoGPQ9WyfeqUT8HQLxdz16
tl78KCzcgHEL2c1R93Y9/nE6UP41Yr3xFEVm+iTKOriz8panp/gT9NRTJwWRy1LwyrQ7mFA/rnZ/
RakdwOgwN9Ayf4RXfjkxuH7eRgw2qPOWy0CQW6UxPhaMaNMHbDTroo7H6h9kQhLBEEehZYi39Wg1
lf6DXC1EoL1Iysh9rf1dEHOVr0lYDG72UEbRQc3NHWK+2VCGQ1NjDrI3mx2m6kLcoxMCR17rxSjy
xp638V2sl5PmJN/3TAhF3r+OEvOiN77ZcXell/e0PsBDJJBGOUpKwyJFCakrpN5lEa9JN87gI+xw
F3bdpxnaH+UWf8xAEMH2oVTZwyVafUDWlKaXwu0vABhJltEbg0CKAY57bzJyXq+F/OPYnI8znX4D
ouJHa8OP0meobc8at0oIDpwPbkRHYcCvABqijNQspVuXjtmNNy9MVaIXxy9fgiHE1qz8p8HGjjt2
E+wkTJ4RFvitx0JcGdqQ6/kWAD9MZIGZL7l35+LMegz7242fPfh3W+n1NStY9DKgiJUUkOxiKzv6
3YLjJHuManNbEq7SsVAfg2eoVGGmBMKkfcdR+0qE6Vo20zkb8dL43ox0jRe59Vjg4vnOarXCg4tF
rEg4r3iJ9d5BDdqkfv8bXz4YfONhIDVHsTas9OGl4ZQRQ0VYz40Ww906Iwdb9L94VnDhUBDILGDJ
4cFU9kAkzb2hn3/kETHAWbbURcf5dRoD6t2xGxbWS44R1qtsgBAOZabDdi7dpxELlEqcaV91AVQP
mz9Wj6SbaEVnxNfgzjNMCNZ4pLvPudHv0kC8YQOJoa9xoo3HaDhTPDmcQjGfnUh+z/AyjY/EOxC6
ank5pwHnYta/yZyBpulzQKhqekIc/6hHqjScApfYVHQM+IV3rOL6UwN2SnykjRDOPzSfLTjz7WwS
xhTM6VA0HlwTfEVLfcXSBbgocF/X36rDYbrJpcb/HNNm4TJUyx76MEI9LFZfx33A57Ax2D83nplP
c+LcYXFpNqkGp7E0V2zvIQ1q0S5d8lvnJI+rNU4EyWPXoURzUCBmc1a2Q3GVnItTC2QCBwGn9mr1
BfMjnXXbvtoAhlg6qU+gzqHi+3Ns8cN7dVdM1m0dUXRwMjRGgmhmdGlBDG0zDsZ9Ft7Eug+Mv6Nq
eraH5erPcwTJDwpCVr3bhIyhWVydJnqY5oQKChaHSuQrNZb0NucHxlDRC3v8iWg4De3F7wDrl52a
A8LrjQgq5p/0Yk8hPBgKuhicTPQarLLcerFFDDkPXXmrEBsr1uh1rY5bwnvCfJtR3Xt4zohX7efV
2TgXP26Y7cdo2SV5dbMC8nslFH6kxN9RUmA4UMFbniGB6/UrIcH3ohciP0GOQBFDoIm0dVJLc+fK
7hBwpCgD+870JdC8kvAkS6Vg52qEZPVrblUjX2Uffg6N/reukQOS4KqyMuK99JiY3LanmYKRW+CC
aEm4EUdKPIZR8jRpeTINpnw14Y0SwbMt4+/Y1C9tp75t4TJ953ly6+hUesbbBlGZA48A7TC2I/1Y
Y8j4AH5QpkuwSeKRxxfBiXS8O9Kx1RO0II1x85H5mcmCVVxPCabRHZPpfjjUZXnX2ByesgEYgO7i
h/Xa6aVxvVfavtgDI/C1g0o4IS4l8rLkmtllckqcUjgDEASe7EA/FQUXReWceddYUFK1S10YnZ0r
DsQYibGgEySV/9eboISu/yTM8kNshX+XlGu0VOYu0uE14RuuJ/YK7DIvfh/el3Hy3hCurwYX1xe0
kMl+QNK4n738ThRM5UgQ2Ey40DJO6z/zmFiNM7YRXx0jQ/S4W+4q/MOBO7yFXvQ+sWBwxn4daw7C
BUfCWHNfjaz3cdUkxvpbLV9WReQnUAxh9LUZsmvGdGPJ/R96sflzD6KOYlpviIUr+3n250OKRAas
g98G831kT5SdkbfECUJoOmFrB2pXMXdTZrwsHJTyhJEDZpiOx2NBjnQqEm9IWHbkc6puz11aP+k2
eJT+ArjXvVv7YdfXESHkmA/uYzHYwDLXTVHya+WPeIPAmJbOBWruJafGCyx5tm94ofCOE7wbMvdx
NMVLTfJwA3iUus9ev1QiflhvQuE0HrRPQYEtd4x0flfgwiZWBrao9yoONnbDRNPk+hbStJuk8Qfs
ENo84uc+GJ9C/gMgyV+mdk26wfLc6PVBShJFkpSWgDhKHxOQLOttpGqnn6WavnvOvcH6mLfDG4I0
LQoAYpq+5mCdXRpOTogQP17mkLgKyqPvF59pw1wmcc+dMXSDydvYY5XTw62FEoNzd29RnjCSbayL
YR9m+mwF/I5JVB80RTV4rfw90yACkXZ4H89thBG3fc5d9kKba4PvQAqQ1E/Dlh8x0S8tpeAIU19d
774joiGzs9jPpn9xiK2C4kifa6Qq1lQeigrgRdM849sDFWuBzkausYPzeoCuWvt+7qdL29GSIDSw
EuKxmxm6ftFNr2lhvroM27gvnepepuH/x4q/M0nFwKVbJOdtkcJcBhKQnBP4LGrnwW64iZtBz/dN
4XCz5eeK2HqVBzTOEZfZMme7H94jbY5hCs2UHYCuFL5rmcu7ih96fZDdXj0XS8ZeufwZ3eIQCYWd
Rw8f6w+b8vrJwS5RcRkVkNAlNeCewib+0ppoVYy9MKxK7hrQEjfkvg7/5y5VXxCH9tSnm6rHSemf
wXH3hdd9CIcea6vt6odU5QmXk8rclZH/PXcaWcBQWCyHs8Gipq3xgfPmfddygJFL/Y6h4titOLWq
v7LGkYowpNXReKEsj81DJNNHaWksNx3wWYvQ0h40xcRBrTecd9IfbF9sX/1jJIPPJbXA5LT1dgnU
3yEPmK71QJ6C+dQLrlPr7TetrG3lhvfCEyeRMBXV9UHo6aVLIxbpiTvlvLomHCu6dDrcuwP5s6UR
XHip3mbu1t6qktBghd9GqvplmZL7bqg/az18Vm1nbaZkAPLnuIJhdF899kuSg9j2GC8O6il16hcG
cGgI5tOX9i0PcQFCpn9IpvKa9sHrAICFS7rAecG7NEr90lVqbTrr/hWRd8xC8nEx7s3IC4JjBRg3
ozdzZ5ONPcS9/WRTSCsWHMcYbpDxrfrWSc43AOewk9cldPv+RLNOuls8jxtxKcOd8BFFmyKbSI+C
kHPilBzyRKcB7DazuMehq06cTSkc5DDTNtcRrxQVLt3DnNOlN9k7gkyA/NzfYi4uiQuixWvwGUw9
ylGAurGE5hWvo3xyG1cw+mk4//bLfYojmeibOgufAam2xDXGFVrA3xwixsUKR/zipMUWLPB3gHVz
GOJP4qH4RpjI1F71MNryItl6Jga1YZTzXS5X2TE2bGqKJ0fOYnjm4O0nzy0LQrcEr5SZ3gUt5v2Z
lZb5ISWM3v1oiyPT598xvjHqM462YRvNDcdUivWwX7n9jp7Jy5D3+3HBzRyxhgxAs6ARgBMCslbh
V7FBrtvgAzyPKK2x+/LgNqxL1dJe+4WbTDil/7S2Xpswv2jXrlC3MAIwe4jtiUbJAuCggDlFMsxU
HkwjjugT7wy2u9bZZEECv8USRxvNwpTMIBSlCfQdJrgU854m6YSIAIsma3G5kN6bvyoP75yVrWYO
fqSN40BkgvNldeJmeJupWXgLnUQ9pFYbbAIxPCr4TkSY5HAIoAXJTEA9pgecQUDhec+SXUnJmJxD
8R74wZ8q4nrMkXbMswa2B99OMwWA7c2tzoarlBUmgXY+u0IfhmGmXBmvn0z2Wa/oaqthdrhjR2rT
Zd5pLUlyIeH9WMwrGGtgdJlqPG/R/6cQ47JgNZ54qdv8JTAGrV+isHmaRMhQLrRWQkf9fwF1S/ti
XPtDGxx63sS6NXayOqPVPVi5+hE9l+JUId4JG2B7isZWRM6hE1T1tIY4aQ5wa+snBLXUrKfVI5Dc
WAzMznc7rljJh51WV99L7tvS/cbLgJFiICDs2UrdG932R6KkOzsK0Myhpz5mFJTTH90DVYKUSPq4
7P2jqqjNRHGv9xWosNtku+GjR3gAAQwX1rEuuhWIkZSHseJ6QQjnxWXZ66R483r7i8EJQZLcafau
y6LBHPUlLURIitNhSD/BS8XIdOprePMLGIYI7a0m4d5G+0RQXQvtf6+T5i1t/WtRtzeykJL3D5/o
nPX3Xuk/d/wGo92whs4nn1clpxxiCPAe0UQUzjA2lNi7k9iZqEA0tO/WyWHviSOOg4eI5LUy0xV6
3RMw4dXRWhNPICZSUlquiB5nDhBSSohqnLl4KlxFCAk7IfkIeEgY46g8r94HttxdjbDgW8HBjuTO
SvULp5UfRMFvhEXe/GqNyRUI3vMUfdiEaLc+AGmg/eAg2yE8lFb6rexqLY6oGU6rL0z/5wQQC2FL
/8Fk3r4hk1v2aBtJ755d7OxlnF28vCDkN72Hur6T3IiJsFIPYjNLaGnXcXkhRjv4WZymZGwRfUe6
/ohd8eCb5bPkLyg9J9/Ts0r1XAjOl9NaMkUPHrrhxNipy70bFLFjE3tgri3cSfMFpxqzecyfdQ9j
OxC6JX7OeRTaSM2r1xQhx35PSCY+05kh2TYthld+n3O5FM9j0b3T43oftDPFN6zFkVP+QPFmJ/bv
3Vadm7G9QRMBZBuWdxkTl6fAwy3TzpHkiA73TvB7210TofwzLiSYVfIe5Ecs5qfWr87zsHCF7RpE
aiRPBELvwJ796WKszEvrfVmAj07T2hhVpdM5WvJP0cf93h2TlyRM7zp/eop972lw53M8kMCyIpTQ
WlOBOFlUXUQ2hpPQPFYyv2uGkTJRQ+31VJN1s4VQ8LUj3EKrS3AGs0TQ2qLAETfS+qVXu8LTyV2W
+RfXGw5NWj11IXl0Mdp/4mU6RY387UZMo5ueezyGh5d0yj4ElbmtYIDWmP5VmggZtPS+jG3fWVSj
u1Pw16mHR6sPfoxdHnPZXua6p/qFaT4DgpsGF7X1wLw9hE1ocxxrr5JxPw8ujUBlnhAhVvbd1AUH
UbXiUI8zU/JyKi4GP/So/ReVDZdFcwud6/Jh5Wcq2dwtdXny8xTKrJvtVnSplYkX36LMwhl9ysVZ
v1UsEX8xSeP+exVl/0OeqNkmjv9TRxgZaqAigHsOfiyvDc1aUYD6lLg+7J74xyvM31pw6+gi81Zy
5IpKOzjCmMn2RcQ9OM3SP01gWOLHZ7+hliXHwThAIsJxHZ760btUCaflylsxhOrL1AnJY4ZL9fiE
tPencWNrm+vmq5qwWzr0CClf5W+tabihMSGkFpNPSio0tUbsTRnksFMQ1eW46p5h/ZF6/p2UDJ9C
T52wlMfrhPLZ8CFqMZ48d7hvo9jaUbWEdcQFNNm0n2TD3kZSKaD+Goh29nISkBbW1ORO22QKtxGA
i6pn24z67KMqvIeiS10QCQ1UIas6Sz5ugpBnv/XJpM3hd7T0R7eB6KRmLqoJoM3WaZ8kh1U8OTlW
8o7FTEUfdRqql1Q0f4ZYPgSm/9033lWUKE4lgKZDPcz/fzBS4Szp5/Rz6fVPT67JCsY7E42/KTu8
c7r5kY1gx3JyzPkE+7IA0IDP/bGGmuQBfP50q+BWmoI8YjkABhM/cUrXXGjOdcqIqdRXr4SS2sjH
RXp/HAvGbpz2Z3+tiS3rP9j/STk19WkoOULT6HV2nIDpWd2+K5dObIqeDoLgyFQFP75YAChp+Tuy
Ea1hIh1MTXEHMNKbu/4rEU7LOf/bEd4hDwu8UJvE7IvWvC/R6vxvp3v8pFtnGt+yoL9bMKUnZY2f
ZNq2GRUnWDo4AZUspWOwmL2YsxeQhu6mRWlFM0UqTXCXB1GwloCH27kFwWTzco/I5U39NJnhef0X
gG294uWihgDHJePIXcXiGod6P2T+KRmHlyVS90GU7JnJxLukh1yaJQ5nqJQOP2xXDG209eHmM6hX
CNNYBrxkHXiSq8A3d1Q4t7yqg8YkMYATsEQzG9UrewWYRE8F+LVSnNbYCl3n4PlV7e11aNk5hXhz
E+8tOcPozxxq02ThpEdFEsr6oDEhk7+wIJUlRt28zMHRwM22vD2LZ1q/On3Qx1eigtxbxzgJKsrj
ikw1SEF2lF2HwF51A3zoaXIG6bhee6mwVX9yrDMun2ecSQuGnPGbl65OvfISYGHBJanSRdu8YPS9
kcxvG7rHGKkHxLm9vIsSNjYvYMIx5v20I7uDjMXCr3M8NIvIdzatcQXZcFU3D7ERUb1rOy6yO8sq
8Z/ogJzuLh6nbLjXqW+nX1o0RbBiOSSDg1zNffQcF3yIfwblQ1Em3bHGluO4sqiMzxu1moeiCtFm
VxQm6x/VHOJf9VLua4zevSy4xOGk32Dtet6Plzi5/JJ20sxnEcuY7H4zVgEtQArGHzVr7mpl1F0+
bR2smth5zSRy0Ca5IUVjmF++Uu0l2TucEQOTMlEQ3APADyyK8Xw7PGVCjQ4KfluqeQZOO/DbZak9
YR6AHz6dKqfmieY6HnZPcazd+FdYtdC+UIMGDLUNQ+qWLl2sb/h5mETyhFAVUyA/tA0rU5VXZFMr
a9Tsp6B38g2MClrZ88qCS7UPfITBv3VSRdPO913POYyq4YQdEXn0XnoCyxXidhcR9msLMKfH2UlD
+oxrVSFSYnHIf0ZllXgaIjFgQAQqEejoMc8tPiK/SGwLFRm2GAyyToZIn0XfvwV2J81j21hTdGFC
mvJojzp3lq0M+S1XNG5vxb861fFkfM0hw1O91Zrm+p+UA8jG8CYmrQp0tu/TvoNNE/JdjA0pi85i
CcmLYu3aLXOL7PMsQSzcmoIU2U8DhZ5xspqd1QsVSXtxCM/5qmJHmPDD9PkKEyztvyKOsXFsVb4+
bMcgBFQGF4kxJWmEqZsU6ApL8lem4NdbOgW2s4XEyNitNL71I9zRkZcWE0hjXuBdBnOzTpZdQrKe
oNj9bRkqKQhFzIE9fo4D6/tH33k+wagutyhZ7RQfEFG3yTaW2BWORw3PVnec7QiwiHqx+VUzcvEW
T03diFd/dvrueQnHqJ2wFPpT90gW1lJvdg3k5sQ7PAFDVhBpYhyTTBwnuStdPmpwXKXDAZ4jVBIs
wcY17YJLk4xWxQId1kBRDF0wuol+pwSRF0LWiYmvJMSr9r0vawfPQe+0s34OVCTCL68f2p6TJGVw
2HwW28lWulti193vrEV2+J6WoaNqQbBzmoMU1SBmRsvYz34Ukbbw3UmaMvvkQO+YG9Z1Hcf3HNTJ
lKok6BiOmV4UFn9kwsDabQYZqwhaXO8x35zSvK2iQ5BG9vgyS1dwdWa1mr12H4dxOeHTQC9PqHzA
nZEj/KY0jd8NBnLpwJVFE51HQeaPD8AT7S6Hq9aquGbOP1XR+DbEk9c/5RXamctpix5Emvz6SXgR
yZrao2kxtUaya5ssWUr09n5EFstpfbRzQeeaK4CK7HBuJGsSk7VGQRiW+P/GXYFhGcyZzpOSOGDH
hPcdq6NrnoyY5cpVxkwXopg7los2DF2rsj7DyRniY0yL/fqNm8qd8vvM4neh/aSpR0hVLCErkwbE
VmfJWx9EqsEPh7sWUp3ouu4jscG5kdwFixn8lMq3DUEFJV36s5SddemBOx0rP+24lQHqYus5Rr6I
SnAemEJGpzXU0GRu6lh3XeEQE9mHg4ZRDkkP1eiEXpF03TrN7jViYxYG2K3lTCC2Tzyv++lzE1e3
3h4DHGXC9iYstKUkNR1tWXT66rXJ5Fw9U3eVz/qu7hqN+DyvlKnZsztkGBVV1bVCwQEsOOkh8M89
IVpCvmHohISe4shjuLpxOn/xW8oWQq+H61nbUCPx72UIIZY3wD89tF6erPdSJ117qbkjNuQc3Fb4
cUmUGqQlZTIM4mdn7zmI7QHrQQYqHsjh2B8Z4TF7990xjpkHWyjFqxKdTcETeSsbqspUJIo2Qd3n
83jsuJ6yPS527fVyAy/c5Yyr2VbWyWMWkCbfOK2wJMjLJunCctcrx7ZxeukZvsupoRpXzod8jgPZ
PJpAFVyux1JK1WynwZ4bvdM4G8x8tFITDX8nIg0Bej3xsmx+sacJJ87ZHX1g1DcrqdtCn2M3UHV7
6AoEoIe8tYnnHDuaqeQ/2GK2dM54yEwKaDq0pFc+aEeGkmKYCWDRoRdlGjr7xfGrCnk+gTizNuMK
VSh90zqe4YAfIuJl1YhvzYfnj0PSDGhyHA6Wnp+ZI2DDXWoIXZhCEE4z+9sCaBw8EkyfwufJanC6
gs/hCMHkxDJD7B4d6SXcqAX22jF9GmnL4Z1b1vjo6BAfLUcVu7jrsqCz8uEoWNsVImCUhRzeIVxh
rd0w8k4yAgQYl+d6N4quTf4lnlEJAkiXNshZpSJ0hYxW6VIEWwKsyhpQYMb/SDqP5ciRbIl+Ecyg
A9gyBVKSSU3WBkYW2QiIgNZfPydqFs/62Vh3sZgJRFzhfjzt2MC1lcNSqO1mwHw7tp95cuuGokTp
WdlmPRVbvzGq0kPvWPCI5wbpK5Dtx4n0VVQUCrZtSEHgRqoi1CclQrQx63ugU2m6g1ve0SSQNQs0
PAstZ/6ae9kO3zkcUZ2W4lN/wQNI1x5Evlhk1n0oUSXrL26oWOcudXI2gghhAGt1oFGYJGtW0fgj
/zPtoCuPYlqwKm8dH+pHxQlW1sb7XJUkyDAtKSoY9GGN7So0wFZb+6LDh30ak9VrMV8YcJ3XJkm8
v1ZISM4OjEMAsMslL2T2gwSKA893Xaa31PSU+Y5bYcEEycZ+tZ+kXTqLOHZxBjEDo5o1tEQLzxiv
58jAr1hH7dBXxMtT8PUcxd5YieoBWaWM/3CQgPAhSLHowm+H/SCmIbGkv21vjD0GT15xbz37bD/a
4AcbQsxKDCIrWTMojYsYxlUhwlq+pfUwAFMqfT+YyFL0E3NCj2G4WSex6y4dxrVmKNr0sYllun73
fuMGa4TpyHIFJi8LN/kWxrJkTWHHteM+oFNPi3FHBVchSQVpbhM7K+U0MCHoADUSD17HWBkGr0MY
3TLk6g9mwvbLOMazqpBzyLHp4/9SBAPCvhs5DIG/MSFzJDPxIJ72dTP0TnpM2toT44F6wDHMjQu5
vL+WKVuUbd/AQCqOmGM7cbOh8Y6fjdkI8mzzNJneDBMmHUnC9jRKtXM6IVDMh80YvMYlENM/Weom
3Ei45xLif2slQAsxFq8qLm6wPUPwN5ysJEdoGDJSpfaChsrOGHcQJxnpqI3LeFnF/6xAfpUJ9eBh
s6zes9bqLZf5hZ77btLFEoSuCcoLCR5rzQeD0gNXSBJu+AfLZySFS8ABgWLMICYsnFgT0tsMpjk/
z/BCOf3ruIyzZ4KeZlGztF6GDhGu5TWi2lXCU+MP5VaSfigrK9fvAasQgr5KhDxnTNoSp7uA8Jax
Q2xnZggTdluALuq4FDEBnVlApiaLYwZdJA/bhIMtnwa+QtsHJsmynPH/mnmJAlcK9wc5sleq4WbR
zQkEdKZ07S9KVlv9F7dArmCS86LPSKoTM8a+NmBkZDHJYrZHsDXxneRORMHpjr/ZiCZoZKjNJ/W5
Ok23dxCNgj4n5tH69NhZtPRkTRiyRZlxrLtvhiXo+DZW7OUIqCXIFJg/AxbDgNMrzGusqgVcBkiw
Q1Wr+J7vuimKDQnfMcsqf15U+ZsxbQQ+QSnBjGi0TQfp75rOds1QZQktessZWSZvxcJniWYSR3CQ
kvPb2qs6LWoN+lPgAOW6uXBO8CElChHQvTQWsDKTs5pY0jO69KWnu6tqrzlaKOvhP7o2xRm+V8Me
7dPgN7X2qM8ug3FwMKqEtCP7Umkvkb9gk7CLnsdmyycx+V/cLwmhwuai3OFarL6L3Sguc/0tZ268
pCMApww6GqoFupEOvFwBBi+Nk/rX74wYe+1g6dQ9V5VVwoYMjxx+pDRYtAUxTcOquavTriwsCjLK
GP88g9ZpsrOd80QiXnfYhOK/LlFPfScB7B+ykFzpN998vNOIl4EZan6SSbKCtHHxVcJFYHPexwNP
qU1nsOe34TXglScE19/xVzPz+6LJayc4VCMO09cA2zkGzqYPLOfPkvsmNVknMguC55zZkrlLOXG4
WzW22U3WxctDAlNHdqDTWgTdhDOiVCL5XhIJFwQhg4+DakGfN3cBSgidZ26DTH6daDRX+nZIdmEF
c2pJDI9UB0LNGL90CIaXS1mRzQUjoosRRaL+Lsv+EVBIQE6ExZyfJ5w5aRKeXT/LZLR0brD81oHQ
tAfetCw85GmdBaiPkznLq5Mfm7559bsWyNOG2eKUARljs6viO9Wp0fjBcm1yAFYycwnPoVupQK/E
RETg2M4yNMp3YyUnB5m1w4/H5AB98R70OSWgL+lRb1kyxuWjZFA1f+GM161NPPkmUYkirdaF0p7E
0eCbQImxf2T/UTfErapFFdukTdEm3vFF5NnMrqoow5/RVgNWKZYqtoJbPDLmudVcJY7Q05Uh+a2n
JnU/5hH0xII1fZyWT3SncfCae2svUCTUpq98Pvak8R9I/J3F51Km3QLEhSq/dT85MWM4A/Rkjj8w
fFJJFwJwDFmKeM4ImvZOENg4/839nPb0SiDPWiPnXUQ4/XL2EJIGRTBL/hZTnFJQBV6ci/qZsAfp
/oyx2xQkaBgjDXmQBKb5EHYiGA3IkEFCXntpunVrMtVHgg//KPdGrUkB/aLt22D/GfOsqIIERdQA
oqA3nbWj2DA6Lk+UYiRh3wmvMDMGep4/K7nprUVxZ0thNgjVCjOZmueMnjXn49yzHyMHJAiJQo8R
FycOA+/X1h7SCXi6ByT/w3BZ8E+YwYu+SaLKsIrqwY2zrH5s22JpImnKDhpLNcKjokJzK1DYC7v/
q6rbDivJjPwZN1+ON7H523DZZvfYsWuTKrBqrOXm2n7G8oCpXteStknaBgqZAtUKYa927SaPbE58
7z8j6YdUkOMU0Feh7yqnqdlVluvP9TbpcYAw2OoMRVY462rW3Vuz5qbAATkViLnVUJjy3CfSlhh4
JW5NMv+mFz+no92goczLCLIi+SvrKoZwM6cVdSYTpzq9OKFwnKNXSvypBAoZwyYjHYPigDEKhP+Z
UQ0+gCL9KVqolDXhDA5xymVxtWzlnBbWwleM8PCw/Zx63Mn94kI16N+aFO++FbdSf61exbSzb/2r
cHuw1KsgXvbOmdvyNigYrHVCi4BXBldeExQ4SHC5Abzo3WLep9ZMlmDjLQ+uWzp6IMhwsHOhtph+
3B07fa9vJYOOh6aWJFQIe+Zr6E99jI+Ajmnd5lVFBG7t9g4pyhwqx6Swi/+kl8q9E8KKbeO+v/en
mLeNNqD52zGzj0Ya+6+iY6kNS1awIrKxoBc7swnC++KfhatU/uPoW/NJNcr/7ib63iphq0B7IrdA
bdCXD6l5aQGGXgOrar9sjAVMfopxjHkZbNx87IKZGU9MLUJZAUJt0+5zYrr1sjLN24ENKo40pQ1E
9yHrt0gLi0cX8RpMTfw7kcqK16pd4r3nzf3RAXMNa0mhYmXR/iA7Gk8igeQBORBbXxN7GznZ5sXl
cGGgVTh7Cut5l2Zrf62zDsPtErDXkk33BtTKubkN6p14tLINAiqcSaNRk0DrtjCrYL3omfCvsSoV
Les4IxJVxCSIOTGe+M9c5gU6BCG/yhzRgel+pArVipjgBaGyO3YhGEzc4QFhEvaYXZq+wtcdsmji
4CDSddWJnAlSJxD7rI6xfzr/HJcDVWjl2VsQqju3EvSWFbazT9TEZ7lK7FRi/iO94GlsaTWkSx8L
Klik59RRhxgcIotVnHbVSwX4QMutR7O9Yhr+rAqCvIqgPOp96NAUBAl78Aghvc2U4DHxnWmcH2LG
hkMGegQPBtAKvl7WJHlZPwgioAfLp5cMehr65ZImLCiNEZ54SxIikIB4eUw9HGGgWAPJ71B3kTuu
uuRjdBSvQP8s/8dqVvx8LIcBDQ6ujwXO2KphubpYVNaUnGLuYCS9ES3Kk7nAemhDI/IWF7DPtM3i
5r+2xBwYk7pB5Afuunx9cdMw0sntdkZQmEsinsfEppcTImE6EZlfemnv+rw+cKo/W+xX4IEQo9Sz
3Z52wrB35LHpqOvpapnVLW/nbc5Lspi/6folFQIzsB/kS2+lVe7sJn8t2X+hYl7IOrbhWjoHLyyj
mG+WAd2+sn+SGD2mZW7tiq17ATqyRsu4fnIeb1Xa3osBZUQD1LsiMUUbvEwrONCU0vaKYcHBjo+u
fp90CUwQO6YXBABze3NNfEtI8baiLw4LSHrgTxoSZzvPUKSIP1yzd4PwYBqwDZdvRLJB1Fqs7Bst
Dqq/K/vPJL1d1gbHnIwm0yYGal5NXspw/hmFUJu+8648jNfUnwhEtS+WSfTQukacgxdnDs+2Yd1r
jWZScJNAhzmLHv+MTfJ5H+CTKlf/nczbz7YjWRmsRLzg3HfeqyU9uHMf9XCj1ZBFqF2pNLwXBwx/
NdlvVlK+cv6CEm4IXlk+MHof49DcjY5A+cijzEgMlRnyZgMGFKyBCe6VlUybldnX4Nof1ZC/qDB4
0f+ilucGSkDzcTDC51s5uwcmykx+vojf2Nbqi2zOgwH8WEEZSdgtouMHfZzufMe8q0MEC2J4WvOv
zLBPcCmjWs0/DBQPEPweh+p1Dcxdr6azLNNjzMqZcO048LZ+vJxntlGz73yEWq1pleJuTAi0Cn0q
/NFgdN9+mkt4xdp6Tq36b1tPiPw8HW5x8Wt+GZ9/eZY2yXaSzdR6KFdSOsmZLkxFzg+Mu4nvzJp+
fJT/NbFDhaJ4RLXq5Fipe/ItPBI/MUjjbE8PylOIHuevaik48MZN28wRiq9biufUAcrA01iTxWO1
H6P+1DmAQMSBzq+YF1ishPP41KdEIebZW4nswOvmB4Z8T6bp3Ycq2HWNsfMWIrkRMDJz2fRZHeml
vwOow/SHB2RkX4TDkNwnopp3bUbeJ5mqFSUnmhKXlJdKIxhglaNnDa8BU2LX+dZgINcJt2ift2Gb
sb1s7xPMt6lTQeZH4lj+mNO6D3Pv0YIG76cBstd+O/KpZdU3se7nZMBfwaaByd7Fb4tNC0uoEcsp
ydJIkmihpZpQGa/MIe8G34gcD+RdBccc7VqdBpE+MGaO7yb/z+k6HMUuhwradJ4VBhNsJJr8pbWb
q0eGjmF6BwZZW300NyRqM99c+uFhgZvqpP7eHC2A0eWWN/VUNdW/5yuFEcI260P/7gNyOA00AUBJ
tjRnI6eDHfubtkpfLFDl5sw5ibnQ0s5X3lL9mWdzc6EWh+caHkXqPdF3Hx2OBfoFJJLLtbR8TWTc
orOnV7J2yFq2+H2OzHkPbWL8mZJwm9WYlTj7wJu/xF6G9cTcDOTxWnZ9suiWQhZOIK2Gb1SD5yC1
3lfsovwlNamJL3uhL6+OnJe7gvwgrHknPu+9MHICeUGpB17EHg95vQDnNrN3YMWq6I34qsAFP/mz
g87AOiQiAW2Lp4E/r+eQI7Pv7Jk2oEPCRtkd6u9kARmhv96GBaytEcYZuwn3L1vdox98r1hYGqwu
NSN//oQXPx0f3UE+N2ZwKRMY96zkKR/uxmBitRxHq8FpM7N1BcKC8+hoTuFW///BmJ1MDpLOr/e4
zzumFrN0NrlL+4+aIpjhEOFdQziCNqHcOMYbfIJ70QSRPtP0mZXXAaQrlKxc4RQD/PTwXYhp19Jt
5MGqCTCfKu63BXLBgvfTHsBOcnzo28qovnX9kPfQt6ayPSWWc2jwWurP2nFAOWaQCye7erJEiwEl
MyOL2ebd4OKEbrjUkgaxjJ3WqDUn70UVLGoG/zp2y16sEKObbMBTa7nbMY25/ZZaHpp+eM34ZYJi
2XmKb8swngIy1FdHRW5oXxV4bA+4vS3uGRJtS2qLFBq2F6BzRbs7gNcwMhVZhALrukOpdMP4EpCn
HU1LeS47b6NfuMVYsDdKZnSZTGhIFl8wYQ/v3dqJtIKgzLtrMMW4q/B9cyvP43KcxuqEDvPNsL9j
6uautbhQsSZVDHKwC/rjctIwgmrC79sULDo5rR0emnZWZLIjpeJnUyFzCCMMnYrwyyMA4W7kiyUf
5srKh9XM1adgDeW4r333rG+XPh30eh+/E2P+Hl06esDS8B+XxUWPlB7dxf2o2uSxwE+60k2kozqt
ghoFo8DZROqetYjN9Y9O4uSDZefBQpnJOCr7LMww0rfKjFnAzrpLX+mTvNl58o9RZFebl1zTuJma
brXfSP9u+rknKy8Ksmc2PHufh7P0hhf9CbNruTru+kC9H3Wl8SfrybBVMPK7oHqSSfikTcP60WWF
dNeRg2CF5PKJeq9P04oTHjb1vQCaoX8zuQbppilYQDXWsSBww83nP8iDeF16LjVmMRPALAXa1OJI
Ks03TGQPpP7u8w5jIxp2E8qjUUJ8dpbnvl9wDJXXpoaQGOfWPseuYg5YDLDYseYYdgVwH6cjR5yI
NO27mz2EolSRHvicSYy7DgmWKMJjFYyPQH32U0IURwCvs/a2DSpEXdHGrn8wJT055iVrbbbaP+RJ
HIxmfVkzQpKr4rTw8Rs+E2HKhYlJHIII0ogxOpFJEKQyhPfWX4KJQbH+XmQ/0h3yqes/zkJZs4yY
ez0ZnlQ9PncB0RyUUYYHqDKuvmsK3bYTj2maPuvTQV+anhPeWj61GtEHU5hbNzrbfhpPIRXHyNqD
GSACjuBE9DIFVP4KXPtIZDI09XXrDc5+tmOQfjCgCDGYZ/usNNcECT3r//2CL96joUOiytHX7lK+
7zouTnwLt0xD9e0ffQWDgjhoByJxmP9q7aUpL80IR4ETl03WXTHDXNTlNqa3mGt9Vf2ny/XUDul1
UMiTeKSgDMKW1KSIPBJqAHWfHTOVnw3k9w0Vm+d8k8cO0dO/bxExZUV1rcvPoY8xVQj6XhJ2iEXf
K7l+NkG8Xzg3Q9XtTEY5utzR52adaew2MAKudfLmIGSgcx+D+zGnTA6dTbMuUSiN5zbPrv6aEkhE
klYrMiB5BHxjgSo4l+LZOS9cYTO+QG2kEEl2ItHp5ATTKZ30ICdhf8n4F9XBfaHrO6IJdfnjhv1Z
f8nasJjmcwQhbZMwy9UHZaGaxzadPuI13KHUP3HlkD1pf40QDIZgvK9i56jv5b4o3hEHaOoDW5Jn
XZdA/fivZYY6TBSaSwfdsXw1qftd460I+EwkxHXPhQU8vumDrAbhMvbsHvgTwVTpL9jvw4s+WViV
nhjN/Jpo2dAe7PVdil2IuBOSrOlwkGhelBy/Rt+eIgEGZSiKT0MTY3hK2a0edYsRqGo/5z0yY4FY
ENixU85sb5HF0HASd79vc4wqAJ2IdiQQBSZblYC9q1mGgAOiTw/i8lRX+F9N59pTErBOhM2d/rij
RQXVMYlcI86ChCISbtNeDM6pHbQ6Hqk3+LxHffgPFemq/FO3lkOyniu0lBCA/70uKWHPIFPP+rVm
O3xkp4lmyMaY2LrPMdd72y+E6YQ7XbEvwJEsThn9vjOVulm4gO+6kFvNUZh/4m6fNP1+xAHJ7HI7
dMFlDK4t3ZT2SSYtI23y1fwGSX2efwdQNl1RRRa0T0uQIDHfF773PK/+seH9VSbhIavaB6Ozk763
1w2fu8wbmy5N9fm5ZYsU0NuxMjzOI0YkTHtuiei5KJk/J/swbR4M4AT6RuuBFw/8wkLd6zIw4znN
UOz5VIzFQNdKWOuWa3lTc+Rbefofy8y9vnj10yIySIZ8qz26Rv2Mpt2bp/qd8mgxpYBT7mz1n2fT
R/h0SU2DO5N3FCX6JZ/jK2Jt3u/yEIqRIZl78LEPsoC7CDKRwuKlgfqkHwUWHe/6uMh5+4X5WOlh
W9zvIa/r6mdsx71hWbiciV5B7EXITB9ca5JZqqb7SzQpRY0XpUBs5LCeeWOijnlog7BbxIxOOD6o
CfalnO81/KCk5CqM4mB6HppyZ6f/PcJ3twl6ftNHPage9CvBDzF7+2SrhlIcOAIvF97ph1wa0Mmz
jc/SucQaq4NiQayQGFYZPDg+d9n6Sv1tFdMNEjItXrl16ow9otz6BL8xOyNWWINkNI9KaiGHO4tX
fa6pNDzwLPMgBLH1pyunm+q9q5eheKmuuszV1yiLUey44Cv1J011uMKEw/TEAOZc5Qu/hXB4JuPl
GzvLKZB4mBSfJQ+H/nW5x4/eFNwzqgOYaRNwqL/p4ndi8FJYnNjtU1VOO2O1Lmb4aJVpREXI40fo
EBjHf0VKN/vk1P51KPmN9l6fnUPvP61WttNVv8GRWPME1u301tJFEBR2IHUzknb4QtgLf2ubd5Or
kA9Zn8s2jQcBFrqp8bvlUzeZhlqe9R+lXzpdGcWULCWzNV1OUQHmKZCzRtgsJLp7mpR9m00sV2MW
G0VyUox82kA9sC7FNCW2Zv6F8P3ExZTS9BrCPSPwuOr2KLSJ2fXV1tGwV4TE62r9unTxKIz/uka3
4VMJi/Kgj1drba/k7XA0hu2RC/qUctdCvWcJ20YB2UCqMz9cLNEhp2AIrkWyY77zGKd5AKfqMmR/
tNp//XB9ytDhiJbFR3WVtnGT8BFTr3lSXLYsh476e2Ad+iePPZJ15Gm2s08BQ6NAIsgCOYqpErUz
nKfOv3IK7ZZEfeiZA82ztMKzmcUXfSDoI9gUHrPH+ubFGZkoHHmNrjridc8koYAvqAcMLCMinC4H
0E7HLFk+HELaWBk9sA590g1YXdCz8r1QJOxtu2EwlT+4YYm8KaBXmO8mtbz3NnpwRhqzWh+kGr9J
6o36CZGeFOrshhV1mHcqHePccN+GTbOVa/quqykEK6B3evWvO0YXqzt3H7vCXZWO0VCpR+KAn/jf
fT4vptHhOF4m/k4DPw/tzpMTNvuAiQjPBGjBQ15ANcQeACgPmMIa/820FZwXtGspSim4W5Xn7I89
9SjYjzSeZV6kFx6Q2rDoklczTa5DX34zjzr4zf/HFDGHpDZv6Zlgtwa/Ph1FbfZU0cUDhfqvPccn
K2AhnlLih113q+vGgmsuTnm73pQ9Wlt93lbB8NdK0ivKlJMDpyAOxbNfDacuRq8EPjXKmEEwW9w6
ynjQo0VdABajOrC1AaUxM1aLY/jPdpPcE8L9N4hZ3SPB5VDt3hrJLqfvWEuas/OgJzVW5211OYUJ
lkQUh6tQHVarQneHEdgJHcwEDTjy7Bwzy7xjhL5bODyWyiZeLP/DAugUBMMTq6W7wHQem9DgVu/+
FWwDdOFWJG/6LLTN9j2s8GUzeZpoAiX8GV2ASMd7GOL6R7fhE/clq5qb3Q/3UO5IWuM9V0W1I6hl
iz701OUs/QOjdFgl9e+6PHYK+wHB4oXD4zpP2U9pyAeIGBd+XMSk6JPl5dZnhABU6EfQfbn29Kf0
JKG3pvvfknWPAe9x6dj9AfMnWYVExuJvufSmei8nfJqeODT58uA1C7cJqduhx3MYF/8+NMR5Z6v2
jiE5pWZ69oR47DL/bOTjK2LMKxvZrwlU7r+ee8IwRggZ14UuBv5d1HA8iZO/mX19BqC07El4eoUk
+OajF9wM9vrElHGbGw7Wt/xstURiMpm36aF7pIV6/OE4kgTO4jDS0Gp0a07JPfRA3Q09hOKmktn0
1+rJi9PzPM5/MAd5yCyv9lCOL+Y5THDWCOQwd47n4byNn9IaP2tP/ZM1iFwN4LXK21tWsutqJCsB
/w0S3FvXLS8EmPHUUKiKucoejRD/DcSLaztoXInn/k0N99ANMb7J0LjDMnipyvISz9nHNEIs6tkp
uAF/bCXJdnLOlPhHLD7/DhMfm7x+Cf0mfdUdVTHZTwlPi2rIo2BPfeuH6QWYr4+4v7vXMyXsU8wI
aE11b4SUlb2K+QQOjrdFrczXuQI8H0JfwL1cD+UvDcS30RKRVJV/xiU7QMaDmtuwvAwB6mFFP0++
c2k5zAa7E3c1tk8gmnWU9OOv4XevadhfYt+59xgFTUG4X+jpROE84qSL0H/u9JNTCSDNbieujrmI
3VRZP5WfP2Zpu+1DZZN0uj44jBEnmbCZa/a6t4HE/pl6I/HfNK6um3+V87AVjDqnMaQndE/SqRE/
KiAmFlxrqhEXtaGlQ8ctG8cjVBAYVcSTL+n77NsWOdrle5MhFUKA8I1269x1fL1BnpEPNKqPoDDO
eGrepoSkL9+AzOR1U6SDFCAQOU8xGiGrTV9ntHx3ycSUhBQRXDhDn20aiRdSVV1MrxgSDWxlv2tY
vBfl9Kk8X880gMp2bJeBH6d0R+5v4BLaZ8wE56TVT+mha0fR8OqTiYICBk8S+o67FMkADjdsEWV3
6RaWbejbQC821efid0il1VvltwiJJpaYpWkjFW3IYVtlQSxmwHZen/HCD199r80OTbpilkYdxMrD
N3Xn7IW/osYZIgOMNd3y5dBTIU722G6YOzGue3txn4TVfeh5mC6KXUS0VPTjxQXxapTjFrnbaSGh
TIR5NHOZsXJmWEQ7rEfMc1NytPFYCCKlLfcI0RrOc8+fKhDbFDZAtDJ5h9UbJZ65bFNPfbRD8eaP
pOOSToANHuGK30JG4fwknCLi/z4yGUZtC7gy50o02CkkwL4CLC1YYNil52gPWQYHHVBvBkT0Yfzd
SeBUL5XlRIsIXsKRyXOIx9VScFWE/ejAJUeTeSAjh8ml4mPv6FtKia2tgAQoCJkr1h5P1HBCIxJv
7bJB8Jb3tAwyIsqcnCASbtjwqxfEM5HFVcEwgZ8rtwHLt6GkjKqyyyLqm03eTk+AQD560JBwN68M
2OlhKofVXsxdbBcXfd2n0/RAFIm4Q4F+HPkPQscpd0aFnpxxscI6ttf3ahLDMMr6cNrrMktPxPBS
HNEvXBLDiOaKieIcKtCu8jgFI29FfjCL+eBQWuufyNNHtJWX3zrK6cpYsPKFp4EZR5yUfwvHvybu
fHC98c0dnK9ZQdIPFQJhSpAhTK4JTmbtZ5V3yYpXW5n02L7ghNdLJzBeJIEfFMll8YTUTXOYRuwt
m85j26qN6jw97yTH3JZslNvKryP9H1rK/szAZR1LMziFkCeYxGcPCRV3HFC2Bj4UAoZTmU9rwyib
LMRmM9baZshpBN2m2QSd1V4gGb8NbThEJaAy3N7yTBxFcUem0UdqxYoLkM1sh4ePWQLA8GafdUOJ
GCyrL9bSJgdElM0TjUEWqVRSpQ3yOjj1qTPT/ziXfD1B7p6C1N91ozUeZKHEyXK7tx7YM/QQ4yQK
gthskd6XSfprjf7zahpgH/B2a5IicTefZVwXEAuby2jY4N87Qdoib/KV6eNeiube6OSjRoS0QfEJ
5/+QNtNTATKDUMCHxo2/KpuOmFAqFM+x+ZYHzstSEPw3zII2zCIFRL+HmV0Bi1kPxGMiyhFQgzDv
b2YTwin1zAtx6oQg0N6a/fo4eeGNQoKJsOv+rI12+g/lU5sOv52comEFRpx6gbMtwnW66V1ymzDP
9pgiDHwlmPbb0f/i+/wsBmCzOWAvGl4y2o0vGuN94HekIlL6790lvjWrvGRp88ihdLTq7jaw6dLz
W8E+SJpFGREZcG/YKytBuyBYPHvgTgUkO0OZ7ZkgWvbj0vd/cSoAKnF+zUZeugyMopM6bHmdYotK
D8VNwFEjV/tA5DnXB6sbkjWeGbsBUyQHKcdqPAdgLBlQHAzip5duOWHf2OiWTD8p47js46SlfCGx
1ipwrC80Cos0n2sDzIBHt6fXIuh7yjsCix4Vq3HcFa9LgkGbyz6b2CWqvGgOnQbXDyX6PHtK9mqU
19zOd6odPsuy+Mvf7Ln1KUPIILm3PRPUb7/t+ua/LCMJicmBNedHeNcP+eiQOFVTZ+QWUr2lFE7U
GGiSjepoLvMTPn70+vyqHrm9cXPy+Oes04paO8ImQys6HuaVMRsvsTuBa5OLAV40v4hSUp70f+uJ
dW6XSktrZxARQHhjmVf2wS0uzWvr9K9qYC2BXP/D8KiFZ9bkFnc2bopoLHEyuv2hDJFVLQN+BoRh
zoPlWxKQfHIMKFomG2RaF4REog7HTNcY+q8mu4T5mc5HgNF2iEk82jRJrgd84RPBjntZAeUQdBcq
I7wrV4BdpoxzDwfGrpTuI2crq0ih47gwCMAz6lJSDjqTJrYUX8gi8dWE3zmjoEX68d1c6qdhAtTq
jzNxGm5RH31+Z3tjBqo5xoi23pBHEDQ/yZPt5vi1zY90yX6M3GWokVu/Y1YgPTM8ck2axb5LaybM
huI20294bsubYzsHu2ZMYQUzkzgzJ7wC7KtkUG45T3Xmf/Vz880C9iMdmYKju3xIE+HfYd/1LqNV
MmHUkyUCBsm8ad6qFueIFQwcBi56gh64mN/0f1bbkXdIg04GkYalLR9J4n1iSBFjbEk9ICxGQxOe
/eoLlLA5xTqkYIpW1yrql2Lvdd7ITnV69aGcbHIvazaxDw/YEli3UQP9lG7w0VFJx4O6suD8RDaH
1d5v7imBH1sYh0wTjF4ziRCH6Rp2bZc/ieWvek79ONJpypFi0/OnaTsOw31vDw92NUKEw3WKK+2F
T/lop83rXAgmOiMhZaHJtJgBY2Fa726HiLhnnREKGKBoDAXlUPmeifaZTj3yccCOzLrjNGYvYBRv
rZ0+SSM7Dmn4tLDVWqSx6wz6v9ZwOdthmLLVgxJT4wLLXO/okqGccEKUjflc9GjN4lE8FoN3BXF7
K8P2ZBjyyDL1uhKzpKUf95Ca33AuAfyJq2sMVpPsMH9j/0tJS3f2wCQK8d1H1nkHdNf3ZSlghVVf
K+f/4Jufkxcw+TMvXKS/nj+8pGwV7lIMBqPtL+wr/Pu4SKM5Y80sGggcrMuyAmBY1b22rfvfv2ct
KJpdb1cCLLh5mx3nFI6sFlDBjht/7Ag1zGKMf+WfbMhOqjAulbCQIaz4OoZCMYGQ1Q7OenlHa/ug
iAlB+Ty/WKSm35lT8tPMRLs6fbHBcsavbBpvfl5m22JxvlKinK8Bg0LYD4cE6/5cVuhFMKRHrRjG
/Yi9u0pQzPq2TbxiWZ67KvivLBncqXw0mfqaOLbgY1YoWMJseplqZ44Gy3lTRfFT2yCde0+UPNgB
269W7vCB+XzqAq3xHID0H4cPVgGXXNjHZcluFD3yhqx3wB08fFrx/NPP9d7qTLKfyyPH6smYwC4h
VwGoVs9cUGVHXtMkUGwSSDq/DRAy7qSy3O9azMVDKRPM09PKmx0YkA8DVAA3YgKCk/TAHK4a9O7n
BSPIYMqJLypaQrrWxtuTztB+TfXi/JfBjjm3aVO8FJAlLg1+rnzrgqhDmRxzTHfWwFfq5Ww9iKPJ
1peSrLldPySEkUAa+tumOk2y/h9nZ9bcNpZm279Skc+NagwHB0BHVz1wJkWKFDXrBSHLEuZ5xq+/
C87q6kzelNzhF4ctygAJAmf4vr3XDszh2Y6yHCkM+huTAA5I9x75N7aJDMxy3VvG/W5KglCODIjd
M9E6NLB5mp+EIbLdUIzenWKBD9ALBcS+DxcTCk5IK7QAT41S18ke6qysZ1rTKk9DJc01CYLe2uSd
zHxHbvkyrisngVkq0Zqg08dnCPOBXjYrPDEOb77T0c/XYLA+Ukldm07wohbue2/3IJvYkmGkXvp4
LjWtufIYpbE3PmQ0F8KuOkIcLRjNw4HZs4SDEdB+7DY1XlxoBytZRMdUqOrGk9UrVva3kBI5htQT
ScAP1P5ebKW/YZmwaTXlVXH0uybBTpdXtnmlj3VyTjDkXfPugtu2as+EeIFnjIkuiAGGORLfeq61
9zwgyaZkxYB9gKUpBSOi8VydHAsnAHFJJdZhfT5TBaxXKJM3joGXPMsNY81faORFzmtNTPEi7ppH
lGcIouR4bYvyOeROqdvocaBahv/tQW/x+urJurDTdWzKF9tmTJQTmopyPCAjNJ4xjQY61u2IipsJ
gYxeqRMVQLfZNoe9FbLTNKS67PPwutfhZeUd/qGwtY+1STQyqUGRz3a2MBO5S3WVHbZMIcrIdO8F
ZUGaqjXV74wCZiulWQ8UdUCCMvKe71rjMKNbpy4uCC4QB9X1sNmhS4GIos1kpZ65TzDVR+bSGtn0
QZKiAhqy77IMax3QkXDDcVdW8jbI032rFgsblJdvMxypZXsLanHNqLSNzfwukenL0Ndnx9efa3xQ
cEu0nV1VB2qVN8R7b12uVWcDNGmTuD+ZZD+xik7FrKdmvrE7bWHS8aJmYq4Bj9CrLPGVqIlyqJ3s
KUW1UWMgcEkHHgvkU7nJ28ErXys2UWr8Ojz9uQXI04iNvZW5D2BuN3kQMKbEwzGO5L3l+ceGizQD
yDFCoyGADEM38mTlTm3MO+kDPmWbc2+2qr2SSkGgNf8hd+6yogEakxd0yYeVXRs0hihxRPGhr9Qj
Ru61ltl7GppU/231I5TKpkcZhkiSWxjlHcVf1sSUIfPGvHJi18Es4S+xCh5tJXtPFTHuQzNtFlFN
OcSut4AG1qbVAnPDlU0vpMCD55ZPliKexNC9OTXNdi0FnF1O3PeaEr2tLkKooxirp8S17E5N/Y0+
jBtIQDcaQvA5cUinsYZqQsspnaGAZnVoFzm8RxObYRLcDALlou9V1F6Hg1KYcD2V8nsskTN2ySaW
mAipvKFwUt1nUXZrarZPDKVHX2kRrrlcOEW/VQBlD6TbZaQkApS/GgQt+KnLLLRQZTMYbrlv6I7U
Lm0hlIdpB4/DoJQKnjGm34GUTFKFSnU6jARkh9590NPpDZpyDwr80NgjZusaO2yV0YYJyhcoTuM8
7e1nXZe3OdGWM8wDpwnvkw8qXtxk2dm4CKycIu8gif9w1lQK7oMEDhiCbqIDFPpZNhc2iCCdZvYL
TmgyMfLqGWDIVRS1d2kQoCz1r+xC/2b31VOqWnfcwo9tQhtLuBbKWYWRYbCOv19Qna8gHdOJXXJX
Dp21waxnLSwN7msvyhe3SpEChJ2KYC+noYJVkoFReRxKQyEzANyO7QLj/O1v//nP/37r/8t7z05Z
PIBC/lvaJKcsSOvqH7+Zv/2NOLbpp9vv//hN0bHfCWnbtsXP317PeDj5Je0/aq9Tx4RE+51ZHnyZ
Hxyar0WtvX59dPHJ0Y0/H52KtGSTXei7Cus10XAstzDuzX7t4PqfDz461Ai7IddpIYXPuazPTSav
fu3Q2p8PHVQC1EpMDKWDzWbjZ0a6MbCoL78++nRt/+qaq38+uqIlELGjEtZ1DHCkZZ+uRtWylxJF
rks/EYPT1yf65PJbzp9P5Cmu6oZlpO+8qjkmnTiEZfZrV8iy/3xosIqN3ue+vhMxS8fKVbZKTKzS
1+9b/vUFsi5uSgm2KdR1W9tlifst15ulT92AqsvGwgnyk3N8dm2mc//hxo8UHjXHsJod1NoYRC9R
pgznX7//Tx4qa/r5H45tGMBUdGwzE+T9nYgRYzEOMRxzRrb112eYvsG/uIWs6VP94QytStcibTJt
F/v2wdDGbS66vWG5FNMzalP+Zhr1sCNuvz7dJ3esdfEc011gbxyYU9kLHPwAoZVtfKkU6NQTYov8
269P89l3cvFElxo2UDW08p2hZqa6gA2bImaMR2vxa8e/eKyFZdJ9ycp8J7XoI05B2xE7+JP3rk1v
8q++kounuo8amzoG8c5m2F/ZSY2qqwKF3+3TIp4Xeoi6q10zd+xiBQWvSz8iiZhIfumTycsnvTCo
WFvRsEMJcwS3DSs6r37yyT758uXFo+5EdSaFEQzoaEFslOmirHE9xdGyIJ/OPP3aB7h45NWWPbph
eMPO4nknuKIMVrVN5PPXR//kgZQXD7sFE6zQK6XfWd4QrGvTCOatMRrbwambn9xbn53i8pmvC4t6
XNPtGgZFTMogNQb9Hitu9JOv+LMTXDzyfMNjUapOy+K+pvxIqmgFc9qqr7++RJ88e/LiEbcNN6pq
rWoJR0PD2js9mXUjISpfH/2zN3/xZAetBldEFLz5WvEOVm1mq2Dwi3VZsUD9tVNcPNyRHdaFaVTN
LswhetattpG0MJI82n19/M8u0MXzHTp9Unal1uykOWDta2MFIhrsyq+Prn3ylJkXT3AJmIuwlbHe
+QmNTXc1CXvCBOVvt8jScYnjEO0XkqVolVvhXKnHOfcD7jQYtAFSV32holL8+r188knNiwfexk1I
fotMoKypZ0MFmi2yX1sQmhePueJVdtR6ZbGj09Mv2U4R2GUMP3vMP5kVzYvHHNSx6bYSs3TtuiiU
A9p3ngdaDFMdtCA0eVn3ohhkquuR7fzki/vsYl0892RjjboZNfmOaFNrlpkQXO0OEu2vfRXTWf8w
z9uahdbVYk730tGeiRpZXZImzvzro39601089Gkl2lCDnLHTiKvNhleb1X/Deout1Nb2b/SqPrr+
IRvGRREArrC2kCEWCcroyss3lSG2gr7f1+/lkxHCvBghGtCOSdMyN4djcYjseNu62jmfCLFfH198
dnNcjA+2rqrGEJrZbjJwqkA802ao5+D5SvvoDGZOCIiQIAYoMXsRCcWY5aFXjjGG+C2UGvjTaRtR
GSDH7F0H9ILlpPiQyJgo6jlebKbuKrJdg25X0DjhXT0y62yHbuyre1D7KrU7oFIJmHOHtiFtRz13
OMuQtg5Mb3MM+zV2ZlGsEaCbaDF74xuIpUCesjynKdznWb6G5xfQEulA7Lb4NFTdIvoNnhgpmbXf
T3XJ2MMqFpEPgZL4EeVbECD77Ygw9EhCwDHmzUe1SeuXPtVDBK7j2AkXj6sPYotI4aFoX5MCwAQR
Zik6pJ9c+b9eGJkXA2eNFCgzRSR2dSaQHIR6YRZLyrNG/pPJ5ZNH8Mc3/oeHBJx2XTnRYOwMh605
DMGBHZQykDrwSx9AXIyHXN+cMpNv7Ejta5JVg4F9xbaqr3+yOvns/V8MipKnOgEDqu0qQx+HU5Kq
oUpBcIBbuf36E3zycImLgTHOIhguiKx2aQDtCWOM0dN8LFtoR3no6Q9fn+Wzz3ExFFIpGwwDbNyO
FLGuWNRK1iErLEXn/2Rf9dkJpp//8YvWImFAqRh3HgSselulEi+snuuAS77+BNP1+Is1vLgYD4u4
aTJQYOjeNXKaVYIrYOiSpFBhhFi4hl0evz7PdOf81XkuBjsLQlldSZUmc6sld2WZENPS6rlFYTLz
cQ4VNnlgKamgXqD3PxnsP7t4F+NfHvoGuKRs2HWuEW9EiNAJ2Mn91x/osxvs4hl3VegLrSz1XTik
IXhZ06ZNQDQWZopW6+GRfH2aTxZJxsUiCXRn53E76TvNJMShbyoClafNKS5Mx6P944iTk4ji+euz
fXI3GBfPvR+VhMKldr9DEaRswzwgIb0LUNFlmbW0f/EjXTz8SoLGsKpI+mtUBZgG/TD/kJdjj9/S
1AgPdcwrE1LO6uuP9Mn3ZEwf9Q9PEHI7NxdF2e+QzdibIKV7YEEzvtII2Xr5+hSf3GfGdOo/nMKj
ETwOGikqSAmiDiWNFXz4YVLtf+3wF2OAMCqYXgVjgN+4wW6MogCdSuRHj18f/rMLdDECVGkvVC3J
uh2+2bGZeVmHKhC/yniqMPNYP1mMfHaWy+c/bku/0ZHc0kTpV5lXW89pbaCij0z1/PUH+exruHjc
ccHhAEevs5sQt4+RbvJA2pQlxp8MJ58sp4yLJ17XjdJJIKLTxV31ogdgFbbqrkgU64m4bfUckNi3
a5tyCtrMFl9/ps9qLPrF8x8XhigHe+h3uZMcoqAkEhKi15qQG6R4tEEB7MttP1ZXRYskV+nsYZFB
ZFxFrnz/+i18cln1izGhNSWs8MrodlAy+jcusduhL0at8ftH/M8/FeSrHwX6tywfysDz64t//nP9
nl2/Ju/Vf0//69+/9ef/88+7DLlicvkrf/ofHPdf51281q9/+geKnaAebpr3cji/Q1is/6dlMP3m
//XFv73/OMrdkL//47e3jPXjdDQvyNLf/vXS1GPQdG7Bf7ckpuP/68XpM/7jt235Wvx/v/7+WtX/
+E3Yf5d0kJlDLEczVcPhQN379Iph/93RNMOgZyYZ8g3B15TSr/Z5yfq7YdnwlwzNAChoqTzJVdZM
L+nO3/l1CIWGQ9ieVB3x2/987NPvs/Pv38Rfd04MUt7+NI3zb0eYpg10EZKXqhnaxagaJwJVswvw
PKubeS1c99RW/UoZLfMw2g1873KKXgySegAqofSHyWeKmjNfSswXd3mGs6jS7CuLxOEjFFRlpRqh
sfVM3TzpIf2oGCCdohNB1amdNQexChimxicFxrU4O6kGcwyW1nfUv0Mexe8AwhGRuO19WdtyjyOq
XocmcRXj0PRHeHo00JpG3NZDdoyT4Xp0veZpIkw0rUa2ryb9a288BoaGKxDo2IamNOSWyIWaZMNy
qwV5NZqfXFtYSzQk7FsjatDIOrF2Y1ZU1gqXioTaCAW1mh7eJ4X5qlhO+L1NmsOoqeZjXLpXWRFL
tAZUQV2VZCtN8b0znVaxbOpaLCKnig5VNtxrkdsykciSyb00XttqG4Fwf8HNCF0+Tu+lF5aLKjLj
G7OJb1HH6VcNaahrmyLDXLfb5KaYXpTld22SdUVlI3a6zNTNYKiwExwYL1YhnzOAQ2vRoc1OXW2H
Qh66OzQwVKKlsUVTKnFnik0q7XABPlLDbZd1y7S0EBEgV71O3Da/Bqs2szVz1ZdecfJHE2byZFht
Uy0EHN+cERjVG+5ddC///iP09XrXalGN2Spl6+dPSWe89Y1UrGqXSujDfhXFCxso2C4txmoX5wXB
3XGzjULM1IoABah64HSAf9FIT6PvcE27m1FMBJx4ohCQPXnz42fQdT8Uv6h3mqEa11huls6g9Td9
VtxmvtLP00YJFyaHORdJJlexE8YI6yNn3cfUejsLhZJnNxA71OBW86qU0aMcZ6yH/D1pVnudG26j
9FWxdJhk0E4Pyd7oRnveZTi5YguM4o8/dDpfwCnqKbICURvMzBrnonTPav8Gkrm6QykOo9UabhGf
rwDW6TcotMt72yVnFYXK0Rd5s3KyjJQEq3UO3cTmY9FJxay37MMQwoaHoLpKk7y7sj3vX3+4FawS
4i4n7UC31tokOLQWMKVKL/RrsyZiM38sRa3v0d8iGs1drJhV01wNQXLLMAJKJGD5lzR9t+hdDBlx
ySUjSgyGFFv/FdFFO7tHFEfeYXDwLWafwpLFEmE3TOYmKNeEF6oLZOZLsNfJ0dOv8NKBRNSbeOMV
o0IlFFnwVKPSxRJRyEBEWl4gF6njtRRg08pAtgupoLKhe+z4ILmNUa4M+tzzEHZPJpiHG0TLfYYx
T6V0cNWWioIqEjuqg8jWTUjIoYDZrkTXRbceaXRKpb61MnTPEc3yld3QgO9LJN8KGXxTGhPBVbFz
4030Zs3TxTYNyTerYUUOCKmmvh9RQiiDICbeklSSYCWGaBPmV3WQhFeBtN9k/Iaosd93si73OVAh
wrDbdVdUxdwq0PO3bZkcYihfbumctNjf+oNub+hskSaGQkvXjO9qiWUPteeiN8rkdhAtVzKbq5l0
SLoMCqJEgb/PqL2VO8Jn+GuJkBddag1glmzUePGHl4LMLKcyHRwOJ+82EJEX//ujHz+Ppt/48bPf
DzaAR5/bjQyRhZLw9eMPzSaKyRxJ4TScIN8RnU51rpDZ739rUDLCZdXFg6YTJ6DFKg2h6fdaK4/x
DI43LTfwvKtiRLkArnYZ1tGdjxuX1OZ///vHy7oc+aE1/fDHKz/+UJLKXKqK8zQm7bPremL5v6/9
+NVmfDZaDN/OMA549Qh5LHS/2cUBLk4vBvrlu41zq8/DOFe3xClgBm177w4NDmETRk3PVTrenUEY
zXpQvQY5Pv8czY/RccyDViC9PdtIy2+DTvfv2jw9eJrwjz/+NSpOuBiIYMsSvqXcFDNFrXHY5qRV
ZMQEGHmnfaNyuIvrEKe/SYZtNAygd2zl7CmIEssUtzp7hU3i57hDweQrKp50oxnta5W4OisM7kQT
KuvWJOm0IIIZeAhx3UP1oOaDtYHs/F51AV8rUNO57ddrE4cnGMV6Z4KvhiVpICgUwHcse1xofZbd
99YNmQ0uDKdtHjXqDHGZgS4O52vm34+tuEtC5b6riSipHPwflXIqS9xJFmEZTbNM8+QAUBvSZAdE
ud1ESvTklgn6dgtVXJA6B5o1sPYzACvq9ZD3/JIXvxt1cdY0bd0p5qYKECvrkRfP4/aBEgr6yKz4
xgN+H0l1nWjyDjgayYP2XUMwSj8VroW0rogMv7FNgYwcglZMQEzet+eg70GTnJWsvNYbZikVVbAs
MDOZ6lMfagcdObUVHBuy5wD2Myc/SbUieC1Rj3Fd3mioXiclf05jhryoXdXXGzI5V4VtXcW2fAom
Ca3htu9yWrBkA6rpzFj0mvLdINhk5uTJSVXFVcHTRy6TPjUtynUTmi9aG+A3LoP3mg+Ph6JGcB5U
ya0EZUj+1zLtwRuCC8I+cBNPQrm0P7UyPYPUAWbwrQqUu+kwhmN/1Hp8n4d8UYAR4bpJMjU08jqw
axwdke9bXFduG+IWkA0ewZ1I2g3Qwg24xq1ZanexkiDvKXaj0zES9EtytEW8AYhM+QVdmaXEj6Kw
b9pWmauQUqIi2JAgcc767MaLdmnYv7r6yKSctadE3I0jY3GjDHdyNN68Ir9jy7i0GhwMnbI3vPYh
TsWDK3SS/uQHQimWNOfKpjKmArSwEK8bXY+4kGoWqeHye61jeeiXSPJuwdEDIi/jcV/hkoy78hgE
3k4N8a9ntf2tIQQQEd6ZZil+VVIL8+Gu7oJji/m2qyKYtkvYxlfIRE+joZ2CQd3knvKtC6qTNNCV
dhi6iUnsrJ2llgl5zcG7V3lnyzPxWk9xhnJEh5k8YYxdh422URv1KpM1ZkWQqTNSp2a6M3z0OSrN
lmkghkI/0xX8TMM0rmisg2KkuzhHiYOA9ObozylXUE31R3Rcjz+Ygn0wkDcBRcbQ4wOgleMA/ZuE
lSYx5mOHydPo7quBR8st4y0Zke+SqFktSj6Qez4BbhBzh0jUGTrrCJJe2IJN8tzkOcgsMuo2wrh2
FeSFnsvMZBQJqk4rUeZuX5EjVNyTPriJMvfFdVJAkx4JmbEvT+kYP5A+8gAiyDYAzY1y9JDrWXCu
iIfKgXBnDiJMkiXncIxvygKznzT8jUshArleOidlAu72iIk4H2ob/AihGFT2SP3UZn1NLhWTfD+D
8drd6lV+bGL69ar/lll8OsB6g7dzFfNeV9L7wW/6Wa4G50h1uJOAtwhF3wYlHzWIJrteHDwLwkNg
RcT7JGTtisuoixRMoAS2mllBRK/+pIf6c2s5a7IfPzLSfuaKV762YfGtM7nj1RE5rksONURQHM8g
vjoregHWCr91dPbIq85aTYEto6MRgogGVJvO0wpfUBjXS/KTrjv+QEmavNlZtII4ckXdmmsOHjeR
zjmZSMrCjEEtNtGhx5qP6frJFAD5WMGms2gAi81tpwFpvdPKKdoMZxAWk2aeBBGYJhDJpuffD5lx
K2uGzlgBeW4H4WygfkJ64LhXq+yRzQHDWgArUvcGQrGrtwL410zJyYPwk52rI0Nt2JhNy4G9birL
loDeBbui2/LRqx2+GT2ep7EsEOnoJoLZnnlEAIjQjWnh/j10XNSpNjkgAocyuDs5AxEMjZNQrki8
B75C50gvHkFcL8MwX6KMxjP3rJbOkwr1FeYTJlAv52bDhxoHzclsuUFalLEg1LR3wFRrUWU/jkUZ
4z6PRib92L9XHCaIiOsekEKGFu21blsbxrQOkCHYpCSzz+sufyOW730kcaJP7esx8O+9AZmorKPz
UHvrhD1CWWrvztCcyQkogfkyExnkMzY+tZPmTtTy2Rj7expBkAUdsYSbDcvB+0hyIoCBd19jenvP
lWhKhXBRucIDF+qrF1fFTA2CxzDYBm341Nj+PQkF2GH0c03Mgx1Agu9k8jho5r30vUXim+e+Gdy5
VuRvnc8qDu7H1Wh7a7curiH+vZUl9hRVngo0o2JjI3A0fNaadhkfXSn2XUI4VNysyzp4qnymcTTW
loTFwkA/8/UQyKMJgE337ACak/sybpj6H8aggUXHQt16VzUU425RzorgSW3qbtbzsBD7euf7GpfB
urYGbW/56j1+3Vs7JDMGV7kc7ccoDL93hX8mc/07JMZOnB2t2OboiuE35SEkQ+x7fhkudB2luEuf
oM5zxLzV1ijTvWmOaD3jDeYdTOQj7Jih/+53GIQM3PdGBXLdUl+j4I3nI1nESfyOV5dY4LB6m0Fk
ZXqx5E3TVGf6dd8UFSR9DpYI+0vwzoMYTwsWnsFhkNfmmBwys3uJXTOfFViykEN8FBhY1MHYjqWz
MEzlVsvr97J3qllg5t+8CK8QG0XH52lj53ufE/pOL/DV5i3Fg/7Wj8WNV79ywusuiA9dJw94m7Z5
7r0BE75Lo72aaDcNcpqZXgzebKyZWRSEwRRfphQf5bGa6gwJ84VMQmB9YQRD97Y1xIfr6A8kTC51
H8RqRwNzutS6r+6jsL6pY39DmW+hN/4dxfZDHkR74ZLWpoLKKMyDNd3OBbWKgHBhA5F/Bfuo2jA3
9smWJA5MeGJvatXR8PV92bYnOdyPhEXMpgMaGbYSozTvhfYi6LeaFhYSY9hKpd/o7FKHrHqr2k3S
MAP4vcpGrFfXbVeU8zrbgZ8lW7QFfwjPPZ4VXnuwnLta6VZ2Up0S9cnR+g8gwt8ytTwMfbDPmGpm
YWNf2wCQU5msDcYP+PbvVH6emeM8hkFFnRdJvk+R36qSvnoNFcqI8G37joOd3FaeB6x/ZqTs9VEc
UX2/p67H1CqJL/cTa12rIpmNXkHKZIhox3+s++QEcRlP5jDcZCQXKLGTL91RvanL8i7VyiPWPGBw
FvnxqaGezbF/KquigWhQn6GqBq19E0d3QPjYag7aOyFOSO1t1YaqO9yOte3O8ppYa2qxTAau+a2v
YThXGkdUb8ggNY9xGT4zv+T8yrKr23rh4LhuCDDY5CTOm11eTKJ8sQxaZvjxjGL7vi3FnZv92AfW
c3XXe2O9R8BMqqweeI8V6uc1zpxDF6FCx96tz8ci+Y4GZ7DEIh98wrmKCByD5i9C5r117GGQa1tw
V4USpkt/SA565sJdM3Fq+PqT8GEC47FyVWT4xnKwk3iVRjpWOokZ2Aj5ugWRnsJODqoIn6hNlk8l
MN4FdOZQhzttlngIvJrhZqi++SjpPadahMMAFsr3rwbVgYSvAF+TxdystWvSfoCTCHlsLdbexZTt
2Q5CXziuM2C7Sk4EJ4aHpEtVHtTmoSj0/MFp072M5X0TJdpLkDfzSpHFfiqgRE0/t2QwLBWpJAus
ppI5uoWzDyzxqBnMkxRArxPDRReUIxrJrEgF6ERorzcp0ggdU2ckICe4buqrmGC41yx6o95IgrzR
A22J2bUC5H3IZTy3C1jvrV+Wy7gHEW/DJjTDlAImuCJeY1eVTlxmDUadQhZfAPh9WxVWtcZTTDin
yO6YiiNXX2nYQAFFQ2clJbuGN1GG1MwULyBaNIgTCNANRua2X3ll9AMme1MU8zrKtHWOvVeBSTro
WNmLG3I4NGJ6kKQY00c1We93blnNWgIJSfVwZ04URxu1LI6xWwNgt7IXLZe4IZoSTGIWr4KexAoz
xjWBdcpbANR7VVwxj4nhJGCBwdEotxWA8RyRyKqSAGRBLaAKzxZa63aglLiYAeGdlsBDO0y5eRn7
ps5kGaRXxl3ZaPo+U4S6STxwI1lvYsB9AK+srhvHxDztnQHtlYh07X2GKBjjO6kPJQVN7KxDvhOF
tRzYVy68ZIQ11VTb6ikmIGw2Nsp7S7eb0hlrRVcjvyGP2Jv1e1eJzrVmAUOJ5S7Xp8ch1iB+wQmD
EGMSJpJ5Pet4DP5V/tEXnT6zpA0KLamuiUrIYQ87bxSRKDSF1fcoxOAfsiOIIUsueJhfCl8jDd1m
o+mRNDCLuvgAOVElvgyfjGm4H2wWh6kEc3ZECiZO4iGCMvKea8mHcLhwTbJzyk5dDK96Zsek41bA
C5vg0Yl8hE2Vu6yAHi0DOuO7oqRK1eo4Rpyg81kztTtSp7K9rZVzXgKnSWl8Hna9ZF3krMzGR5uE
pH7mi5OgGwCZBAaGk0/Ubh/Ec5RWR0dr94Nbc6c53VNnj9E8qRp8dTh90uS7J8j/jcb8QxbVVqg+
U9lgEHGZ9ee6Gbn1gL0x7x70xn0PYGoSMRb1M83c5llVYQprv6ea86zaBGILp5wipDLc1H6+svLi
lLj4l5wJzhwWOynCZtlY2rNNtDHwXQKlZqpeRYsxJPGF+9MUgUoSb30yg9Zb1YMBAzIRKMt091Xo
rFnqAFOWaUQ5W4qxm1dWeWV5HezJDBR0Gj2SEnwlbdC4NJHhT0M28wtrWHkeX6BHtoOHLK4CdLSD
68VMbVcrCS7bCeJx0TcdsW3NrceS4VCM69pLz2E8vEcgi1TNWoy9gZFZh3eQue3ZA5G/bjPgLD7s
DaDWyStY7GmfoOL7lYwO4KumUku3dXDXLRMNuB/RfDfpgC6z3BtVfSCyx79y1BJRlv8sKbQuJ+QD
gxfOmZoojKVmGx9Nnj+MqAhYrg3mzB+AOANSSFas2R9UTdmhvIqHHpetu7JhXEBbhYRENMFrWTW3
aQMoBqw0tbeEPQIMvXw1aphQqlE/YmJ4hOXBJDyO0z712ES7uJ/zWTts8YADRk+nSKU059Iqb/J2
GYxpM9N0Ji0l6t8NFBuN020yowOB8VQM/VNlMrxGbTEs2EJkLcHzuX222+GhMnb4miwI99One6wJ
Kl9EfQMpsaifko5EM0u0LCtqyleCTTpUuWxN7OwUQ5OsnF7V2b1FGPqa+74u0zVkKvzkQX1DZLq2
yNVObjECg0rVGU0WFktlhmSWV6rN2NtHcwdxQa7aH1V6Zl95IAxhLYdmmzriwCyxiU0An0IswDf5
OoYUp4V4o23tsL2F7n3UkKd5db7VRX1vyAG9mb1uSgaC2nU+hhjXpGFCp4AMEK80y35RUveDRslb
p/QkSPXm1djWRKh3p6g7kP0GikxbE9hyjVQOljxThzXMYRpA2jcObmWviUQiPxVMnIOTk/VRT2pJ
SOZ7XxSQurSrQjEfOsu/alh/Ne60MXZmkflNiUmJHWPrGnXNKoIEH0TGwXfYx9FLgNG7kL46lRpn
RWFvGsM4srDfT2/NMo1FwOczI4NApvxay+if5HDIiQQiBhICescQglGE9ElW5zFAHlzUL0pFgcq4
oY5BI6PaSF88qgEOblPLXiy3IHq9OhWinVfpsKqM6p6FNSuKpa90h1aYt1Tf3kabLIT+hkAOYPMO
bBaaJ9NVQF14Zw/ZybD19ViZW/SDjpU/p2ZCmaYYybahH4XlLunY9mgCHl0Ssoq3WWqnGdy3wQCM
H6+pozPDylMHjmwwmbXt9hQKxtjWeqQ0tHJ181A07rVkeTUO30evPaOxAlEREoegH6fTgRbdx9lw
ypEqMDpdy+ycusWZ1C2KEXwgVwU0EUdiSbH3WpIXqbBEUnr1LW/7cTYm8PPapv3W5K8iC56TbJwN
7aDRzsqNbdNNO3knklsDQMBcF88WOtB5UCfLAJz1vJbKyrK2cixfkkrdupG+sJJoLdDeidRNDwBU
Abrl/TwcFFyc5AOTeWCSl8Fzk5nONnG5Flrlzh2NicwU157B7kn3xkOVnuI2hJSPYEALD8GwaCd6
EpcthkwnkvyjFVtVaA9eVW+YSu66B1qFW9UAV8QNlRXtlIZ1UmhNFWqzLQn8AkHQe/0hE9rUslxK
HXCF6V3j7n0ZneYM/GDdi3CTyVmY9ldl4h/tcnwjmuaE6fpaHTOCK05qAiQp6J7ZwS0JMVpSCj+g
b7lq/OSlDIZr3+oXmglmScB+MCcWNb5y2L5NcXRM90TD+wo3ZWv0V3qRvmShgK3AlqMQ3W3TaFuv
TgNGofY6D9prSpw7awSfmXKRWnHI/fTkRd11kuPV1/34xGi99lIPlIqn/D/2zmu7cUPLtr/SPwBf
5PB4CYAAsySKCvWCIalKyDnj63uSsl12+XSfcd7uwx0eZokkCIIkwg5rz7UP9eQM+jNb5H1iFPfy
dQBa0odTpCz5iuvsojQPjYmJQ1pZ1CZUyZETKOFqwqSsqu1yFcBdONypafIxMAsZaOE9wKHzaCou
dsD3+Wg+ijomL0apP05KdBLLqwtCSRpdHwKxeogK6YAR9Uek1EeJFJvT/4c1N35qGa+pVr8AjNtn
bFPEDleF/QHt8F1bkYZbw7s2m5ypRUjMwAWTaTvTdmvr7IGA+EpILtjYhqsxdInAnDntYo8mJ740
RT4H5KNpBse0YU473IUTffq632py9y2Il20c5buo6eG2rq0oem0ymrIUpTm0nFk0npji3F23Q+fU
qhNDisBlQfmGEpgmWdpKWfFp6BxiirXvhFdLKk6ZUu/H5YUT71GywktjSBBc53MyUaYu6h8AKLmA
WNLjUCxPAxTGblxsqYt38jg+gt0/6zq7fh1Lj1MwvAT5sNLk134CHmgFTLQXcIxMS/jgg3ZGntE1
EHatFW2ludpEVb6vZuzcF08dqrNqjKoXZeVHb04+VkO05Nr363K9Pu4mqbynDnm01G1eM9yKndZA
Jlv5eUKruAehzr5SJk/maDwD27xrzfJxHuK9QaWPqqgZdlAB1E2qt/71W0zHYSdXGiFtC8WOjLDR
vDnX3CF7lFJhfd1CERoxBc4TifUzoRKUsXhvVrpPWtza4NS0q7/UMc+7UzKNfptPHjrBjawQipjH
rDceVU3H0CReRyquL0YGKiOuzoOQ3k0lYeUsbiwN6WVj3MuSfrYimRkSKT9hXOa0TjNHoZ2kyfsg
QaKt5StHE1z4SIEKWVVcTnQEG8FyTQE7mLwC25uCMIG7vDYi+TMMiF1KmIpin0SH0NQ6P6ufpwGv
zKqJj4zdz7ZU3LWiAXegibdZoiewMLFU6FuJBF3CvAeARROWH50RxXYvUSMvJKppQgGlQ/XaIa43
qEcwqcxAOKJbX9U32UGc3HXDdK2Imc1K6/LGZ8rnXpCr9CKUOYSCPDdXzcBfC4nEpsD0bU2n8BAk
d5ncw1GGnr2r+urVtMantiaMn0gGPKkgL7Mo/c6xvF0C0wBGWRyCTnInQ02dmquELctl5hUjBauu
AroZwWs0aMIDi7ZeML47NEZrul0ePeMF/tBRoAaYJTq6yQW3CieK9uUzRpFAHg3qCqKZuXmtgB4Y
udEkaLilDjtWzyA+ROVHJT2m2I+5SlupK73qz+ZCKS4IsOwYwXgoY/kRBL2nJHUICZsvJK9LSAuw
j+hFkJ6DgMfWHT7AlE+r1AgrvjEJ99jUjGx4p/BZA/hJM/M3Ic0CZwgh8FFonES0ZYExAkhSVCqB
c0MzoK82cZHN+7Re7AFbYtgQ0vNIDx5bFLJhon6+kD2cNMmWFL9cBMFXqEw32rTvDWaMMYR5TPBD
87KPpIZbtgjxSxlWC7RzlTJv1RKaVpXlGePiG6284K743VC1j+TKBAyJxL0Uh9A1TdWMihVNB52Y
KE/mlR5JvVNXXPbKYl029eBKAfE0bZSVEuXXgt+3bKEbpOZT4s5z+YbQ4S6SUYEo1mveMMWfLO2z
pZGUW8h+SLIr+i6YUJUmfSQQC6o+7KRufGgC4pNqxLgsrZYzyRoV8dyM/VEO2S/a5Am/wsLpeiFy
ZkZaVn0gOFnVHXHy28F9SlczZqduUjYOsOhh3y/gnGedE2rJZa9SWrcIhpH0PYRsFMRg3KtK54pn
McqftEimewzQEmL5wnAlq5pI3rHlyARwruydkivIOJwSheCiUj+MYvCjwFJ1bSwyHSQDg6rWOigT
+ULPrrpdoj6lC4GP51jMfH00UvX+yaqt0iHlO6J+8QgOPpWq3wZ6pWwzpH5OYLU221Ovw0w/lSVg
q5yGSkVcAVf2Y6IWSjNhmO1gdjvUNU4WBsmqqoLHfMoeSnJCagrdXoixJrra9XQmZbalwAwQShx2
VfWeGq+1r8vpKanN0J4pYR9mYVQ2adY9DxquV1jMHRqdgr/ZUj8vYVsPWrIvkqL288Dq7ASe4BQH
5SpgBacWgD+adK9U0zPDL/kev4Y0aoTN1eW6CemXAjFwSV2fMQne9r2gAKi/WllID6RlMBlFSCSj
ArQ1UA30KpwXVvD5ReoUeel3clCR2A9nM1jOgoS3nCV1vYvMb97GVfNpQpwNGRM4dlPgt7RsqnEQ
P2qsD5NMuy9MNeASnlvsxwASY+G5krvCZa/60eTqUzgTfIYBQJnKgG4ryrtQibBEsOo3nCKAINcv
Y6RObj0naxVO1yqRqgG+jDDwaY+zKWyWdBIfGZveIVt9BRb5oFVA8+DlSo5Q+WJLBmQlzVsQ/+jN
9KEMjM8KF6xVr4qjM2KBldQikHFMY8a23Ss5g6uBTh4PDIgSuGQZiBGQpXQ155iYCMkEwAG+bPBr
Lu2elgBBBc0ckBN6xlBtgwo/A12h51hnoYNFC9XvoD/FpraXa+CGUWpgB6nTXrXUBJUeDaZJi/Rt
P4TfDZRNcwvWVtbiO9NIvk3Qsnt+IddSQtXJJsGjaZ4So7pCW1Fyj+MNGE1sStrqjLxyod+d5I6U
Lond9IJ612gI3JBh4H0lfartdMgUs93OBIUpcMIjtpWrUBMN4LqSTgpKvF7F5WvRJqBYRevSXLEh
eLkI+UGbs40p5/hBLMC0aMIK7TaO1fZJqJL9KBZ229fzS17FGyPJLBf+wqopJmvbqvFblYclHlb6
m0Z2bqXppkFxEFCNIxZGNcHUsJfVocAbBcdIYZ+OxwC+/RP8M9i4SA3yCeMLnFCx94lg8ykd8Qqe
7S4OO82qgJARNlD3TXP8zBW+sYCeSZo9cwFIvZpXeaUIKSrsjSN5fLmHsYRVTn3mX8RkuDzpcTA6
mYCxKuXmFeAIqil07TdwYt0grj4sOiJ7ScZ+V1YUcsTsgp906hQL2LQikj1MrifHZBr9ruHKdPuD
PYi+q1iZXmvgJRXrKCfhv3Jug9cIh6fG+9KMnbLRj8bUsZ80/bhqoMFxNSSC0yfgxzmHTDnMUNSX
7j5SmsUXqSjmxRj6ZR++N2UvuKYSbwnjvmMOUUCvzMRWvQepSCu1J84m+hoggPtDdOWLznTgohIo
Di5fTi5c5gDkqVmozZqOYGYvSM17OZeggrFbFEJF65w8wlHK7qKap7HJn5DCEjSVlL8rg6G5tId6
Qf61y1vr0lXYQAlhve/yOASxW51NIf+BghYQ9DTHO6s0L8Ji4acWSxdc4KcKjiK+p/qyaOvSoiNo
DLKxs6xgX8pRuC7C4J4qSllHiPCC+KJN/Q9V7XB8GtCKY6J6WszADoKueAzkj7THOimd6h1euVJ2
JSdonP+16oVr9wYzWmMtz4wazbJEL6qf/ElEzoTEHJxgL7u6hYMj/bMXUVFErDquwDQzc7oMz6Xn
APdtDPaQeJGk1UG51+bxLEk410waawoGdlBwry7VWGQFMUfcwElzF1ndPaUBaWcINJqLKugwdTVa
f2jbl1LTO5+urUqxLGSvKhbCHMFYwelJLfLvAEstv9UL8gGalLMKAwlzmytHgyxQdIk5vxVDfKCA
hFddNj1oMjbgRd4ibbRSGk7WkyjzVnJFE4QfquNK2L+oY18A0yw7J27B0wmQBIc5oPJmzSeArO8R
4DYadM1xag3g9pS3KWGjcLSqmsKXMGAdXlFJBlXVDvVOkqbsoFYQrYRI2HVS/F2w9L2GmbEhhMJm
1Egjy3beq/jzYuMFBlTvy7WV4PkRoRkJriRnOMMuyEoKpUhc1VINuDoQvk6kv1odhUe8Q0905S5o
pnRXi5UHafzAuoSTF67bVI8/Mb71yrhdNgDC3nORPmpWc1QZpYzJN2ArnCTVXD6HGspK3H99geA6
LUZGGKvZcvqwuFsswvErfJMPDBW/T14FYQ6xsQwarAnttsPbkb1nXEVDhCkoZq8qIGUrym18YU2R
M3wy1VAiVFyDZYLHqEoMNxEpBgwQjmWKgqF0FypCu85l6pKlnHwbW9OXBtwfxKkXdksN/hCJg9vN
ybuGtszB2MkpUmvaBC8x5yvskSkej+2wTjQ9sJn2xH0sMO8EUXW6fImcvLHEtWbNwSqLZmvVmJx9
RT59hz9yPOgLFl6yS3oEewoM8rrORxIe9SFSy2OGDM8J4yPz2wKKOLvCDYhpU/bssROQFS6rRuGL
kuW9qNHX7GD34743kUAqo1fP0kdjxmeYwpC5B/R8c/A5linKMBC2jj7Fz0zz41W5wJW8KrXG1AeV
Cv76fVI0jG4iyjx0fyWiKOvbHO0wHJY/krSmbTrKBWHnWHOWKMEEt/18GppU4yJDnNsq6LN0zY4V
03gLGs5zGe4BzficVS0ud0pWP4JtXThtJuJdLAI0JGskdiXc7jAJP8U5AXArIOIclmTewz2H5pQI
06sB22gVRBJTe5ZkbQapeu6iVN0xoaSsB0RcFUI5QoG2bp5mY4bBrOj435DRnEtztMsM02KkbT2l
fPhfbfywJJZ5kYAigqoSthkma/uszoGLZDReTDxG3mpJp34xLy8TSHunF5Xd0omh309h6URXc1x6
8MMxjsWLvGAMG+DWysTnEjIgU9E4aTgIq0HWuE6UzOkMvRkD09SUfR2SysL6NFEqq02LeVcHalZJ
svxAckQBIociXMqavsrldPYai75RYRbL2zIG35cymh+moI+5BqUBzWR5ebNqcNpIGFYKwKkT1wFh
DXK49pMFDQCI7WsjqVBp8/xxYzXIj4eclnMvl/EhCfNHYcgrXxjn+HB7CEGmuhqHeYbHLwGgjIQa
YL9qLeihk70aazG918QT5xrJcZoP5KHrJA76Z0GiuhjFYuGnEti+PqP+byWidTSTEWhXzYZ2PyDD
pqexHLG5KbHRIGfqngWRJEbVRlrpVM+rWh83ait0u+vMawVjX+52t/v69cGwLniwjwMTb+1q2uZ5
IGzFegxcIe/L52yqTzloLG8ktt0U3fgtDgayclWLMeFLx43ZSdU9Q8cLtC9EILnIRRmt1O52UzKU
6gSjhkGGlBf3oeUHTU1lotQueao3CGuYfIBJCXPyVY2KaC+PBO7oEg5G2VuHYCoXHBLDgyln6V5m
An1bERULzHfQC4djfP1oYjTXu0XCnovE5eueWKTN7vb4lBr1119CqaVbEQs8Jgfy7ahp+fb2F+L5
BG28GDuDhYXb7cbSs2RbhrXXBRp60c5oH+I7aezyz7K9GprIpXIxKAdpGmPr+PLQem/0YBuWlBCb
sjHdGraOHxDvV9qlLuXiUpj0WcYNl6uaTCE3Hxtlu1D0vBjNvDy2yQPqQPUyFTVFU+mqp8+/9a2s
XGLabgMxga0HxssQRY9VTpDElZEsH96vYuJkU8CoQKYUa4QLDHnUZXVmPHtkoAZxSyCLHTU4fTnj
xG1KEUaYOGU8xeTJW5QB6FF0fP0UzoMxjMTaCHRXXq7uorQeNzFRiQ0wIHmcwiy+ryayfpVoK7ne
lFN3ZmQpPt4ekjrTCdr6yr1PdC8fW+2RyMeZDHl2q66w+NFmHdhAOaFbB0BhXe9m3SgfdSU8356k
Bb4uRy25U4tXlG3GYwP+4tFiI+XcKu+pnpuPSUDHtGzGYD+OZKtJEt0HNeWoKNa6ja4lwaNlxZ2r
T+q8Bp5oPUZ5gW2zhQK/5PP1mIXf9wWfXdJAmiZKJTwmWtsdhci43O6Zitw85LVpC7xvic7kfgaZ
f5nK73KQTueBNJT4LjoiSJNPt6cgKTiTPJxzibzKEPr4QmW/4WqripteMmKEWrLJF2GROF2frSn7
YrSnUNUgAMEHM70Aotf9Xo0MfpsovTQWAPymRp96u4ut2FSI3UGbKs5bYnbBnne+m/Rhe7un19Z0
7qknF01onVvzwgxafinqDy1lvxhi0r95WprLLOjYNOXyfVSH7SXttaORJBKizdzrxby7yFL9Kvd5
dbzdqzvqG7T0jf1kaC28SSRctA+FtS7ll1rT6O4VpF+dgvf77S4cCtEuEn4GS2j7S4OVh1MLFux9
FXltHnbjpZs4+eM1pXq3u9M0F24ZACbHA228TP2iuY2h3omTKtlxFc4XHYOtdQKYYT0l3XyB8OjV
RXAdLVmLwiAcwmZK+f25gaZ61qJy3mFLmN7zhfO4hBhoqHNcEK6P3RYTRECJ0hKO3s/HqiGqnVYe
dffn6sQ+UtxKgwf9c30Ia0GGU0iyfz5WZk25oWhLDfbP96irttvJU3T5+RBVX+1QSRkp1B8bHEQo
LIXwa9u+tvf6Oaolt5ckiE8/HxIFQmCE0/u5LsPDoA1QjxJfH6vxaFZherrdpEsYn/SypgmIFu7r
JjStE+NquMoHvz+kEPfeNfg2XheqtB4kcguuuR+l7DTH2F1gYUEeP04YGTQadxWjzk4LzYwVkyyd
d1vQgCnsIKWr3UwIi/uu1Nza7ImyrvduNwVFnyws5D3pzjNIkRILHrm+K/KeQ06vyncy6/ulEauL
MqNga2sx86iOqvZUwwPFC+tUy4P6kcfGB5an4yMMY8D1SJr9YuYsZ1LyuMZO2GxRS3TUXkVuer17
u6GVuaBoC8Wvu2WF4LoVJM39+dgvy4lV+hrmLfzEnyu5vv62pttjGSVmduh498s6BEKGA3Rvfd/F
x19e/fOuWmXyphL4Af/cqp9P3h5LkzTyGHOk/Pz3TUhmqycgGRWDUwAo3Z9PyzhVko3jHGCrsVGh
G7sueXv+60UM/bwhJQIAgyNqrrXPIn5iatM1l9ZUxztLLy63h3HvmbEWZpzqdlfjkuKQQgn+7W4V
LN/ozyunuCurp1o9KXPePVfdEByEvkC/eV3zLImSp3cYQd2eFTIVMhq1g512Xbhr1W3FtOCDEJfl
ucKR7vaishSXHaYAmX17kVqr4Zq2Wu7dXsSYIWkzep9DLSzds0z3otHy/pIJdQ9IW/ra9gaa9ibA
XNa5vchYmM/oeyXc3F7U6MIr9UD9ZKRd/tQVD7f3TcvSPFgl3anba0T4u16WVBDirhsbF1pnlx2J
/O0u5c3tQDXuIZqK7Fw0qX9bcy3V0w7pVoD7oo/4X8V6PP7QWfI+K4Ts3KUq30WLyUvXKPm5K5v4
QQkeyorRsNsCuqx0jhEN+IRdH6uESj4ZgrX+evX1NUmccFUT2sa/LUF/eDzERYBjA8vfHhJMnAFx
7o5hh/FYXC/DLkMrh9aITbjdwO75zkhysLvdC6xF3FQLIp/b3a815ebRMIWzWk8YZk10vmh59Q4U
GestY26patr8VY8UhTnFSPPTYOkvYMxPsz5Yb8vVmQcpqnHMJ75UAyM3+/ZKyxI2USFIT3UuR7T/
9dbDrc947oZ8fVuglRhyyONF2GdxR/YLs/HabDffRgTl6dTUj6o5jAyzqSnuBH3/Taout+eX8TpB
HxXlLk8tkxMdRa7bEwjorr64SfLA/sJMoRmiwruuUevwYlnQVJv4Fqm9KG4aeiBc9Yun2/NhmSur
SDeEk7KExr6qUHJRgrfeYmlxhylNXhodpFFu0omVmW18Cgx5e1uAoAJg8NBERwU12BHKek5Ji++F
Mt4RLJp0MctG8vE01Nd5GwovvSXbuhzPLxriyTZF+yZAejq06TAdB4PDG42U8m4FKEOnZX4l+qUx
kJTtFrI7BWaV3tptibEJ7lutWy5hKRqeoUShH+CXcv1hzvV1FRDRr34LOlYZkB63VbQwki1nKNH7
0YlQ7byTf9DDSxvlmApNsBcmhZP07d0HP5lz4y0fa8uRLBlFjMF3g9Y7+HpzncLmHEfyM0Pwylqs
Qddn8dydZbH+cVt1VMTv89ib58nE8mpGhO0Ji5w9i6m1vS3QoH5ZdYnU3bX1AORHLVJ36s3qLU4f
bwuEmHY7fG7a6VFDD72f8OC5bhweHciMdeOVU4bitlYwbWGGQ1cnkUFUx+cSuaqiiTAvoh7CPod7
589ymV4Im7/WnRtKgZB8LB4MCbMMFSMtHI2W6FUISbauqyh5UztJyuCY65Kyl+KqdeDpy+966fDN
pO+VLmnODD+EhCrSTqLJ9M3tlUub+ozgoSavxwVKs9heT0TZWaNE/rV5llV9w3iV8FpmTpvR+NRL
mO144v/dbRVDClS9LQXxDu4XcyoF8KtAG4RvUvT9tgCIBsGuRWs8APpNjm1FZf/23YgBDOd0zr6J
uc68TBmqW1HN6ntFQCXz9cHm4jSwGzC1gV8lV11ll2uFUJPo8yfj+Ui+ImjFO+BwPIqGONomzdWt
7M+F/vLn7UWmkau721/U2CRQjyGqFaXWLecvq0uu67wtdFv71zO3+1+ro7KWXtPI9dzqcujcnvmX
i389H0vIreqom78+wm3Jr3e/vdFfNvHrnSyzr/zkapx2/Zi3ZX7djq+X356XOGqoYybJZ5sFxfrn
dtz+gg9WfWEafwdZ/I3T8Cca41eAxr9mY/wNpnGIP3DNKD+7Xwkaf1vqfyJx/L+I2fjfIBv/t+nf
3/5G2eDOjbEh6NZvpq7pHIlcJEUVFvgfkA3BEOFlUFPTDFXVZUD58C1+p2xI8m+6LAOPp2KNAaB5
xfb9TtngKVWia2RpKnGKpsvaf0LZ+DtmRtN0XTKJzU1J1GVW9Q/y0zgDeqlwoW1RJatEpnmoX1qx
Qq2FXif6TkP0eZStf0MB+jvl5R/vqv4CualHrTUUA9O2yDB8KWF4YfiPaKL/fAfQJn+lJaHea5tE
Lw0nSXrK1rsh7/4jxtDv76DIsqrroigy8/v3d5jHlBNmx2dYRmy8rdmdJpx2leULWMNh8K8xKH9n
oPzzba5f5V+wT1RhuqHHZYmkmDnH6SLZTyUtj7/srb8f03+l1P+d+/XHm2i6KWuGYsn/QBFjtmZl
I29S9bhNUT38mKEKpE6Q/BvCHOVptvcnmu2Pt7IkiSlqw9B//ekZtZ1My8oMRGyJl+XiShbVFX45
ds94kVU0tJkwrwsALatMCIg2YqphBkAkfAi0LFKqdUhJ8vEQ6LhWXe2N2/UovwhB4PQKGouleyRt
39XGvisO2XyW4skTph+GhFgysDNMEa0SSSttJqjOdD+NFy4We6Gp7RhLvGhhWCWpHcmfED41+K1f
ZbgMVkp96wh4U/U91UCzfBsRYGgZVeY8WEep5kRtTzbwfZAyJM8vIwxbALJdt071yNfmwRWVYa1U
L9VV7yBqK2OOHBEdVg6oOjZwlrXupvxeNT8HOItxTSLbHppA3I+DuUpLBb0LM1hS5GPQYFcBbgao
wUcsrzp1pY3FtsDzfKxRHJmloyqCjwkXjeazgqQlpjKY6LjhtN/L4knRDm2iIGPrsHtndoF6f99b
K5GZkaT5kCX8eA+9zgzJtzDdLWgghWFyRUFwZKVFXr1ipWm2hU26VE6vnbG9xJo5xFpejx3aCyu1
Q3cNx6ZSpV2HfGmWzgR5aLRemEeyFSyXOBRH7UOrJvTmCXrN3gs0G7MKfzK+qeV9pl2m5EVUNa9C
bJXSH2BaJJj7XY6A2uxO6tV+sm42khTuEaeRar7g6I4p60eF2gf7KbgLsfChI9ltKU2kSWkLzNbU
NJoDEPctMo8mK9wkfxkkw6e5d1cmwVHL8Bea7nVgAWnGac9QLlc3FGMQ+bkS3elk5QHjjm1ULfik
A/LoF3YqaR0zRoLxElQhZ2JI6LpBnGd2+tjul0B3cvlHI13a69huuJ38QYwJs4dtG8auIjw2SbWa
m55KjE1n01GLvRBqTpWXDoabZSbuRHz3lGhymih3E4XAk1+uwLu8Hyqvr/1I0DwpqhFTXvE6TJzU
CaCHmVIOxmN0GGM5Rb2wOKNGn6PtHoj5d53Yg0WSd/ngDc2TjEgt04czg/J4soZeM6p3eoVvTtw/
pH17QozosXduhe6KLRFceagJQMe1RRHElPDrReM1cXCoeeHO5KIaAJr0e9gsnjauQumdovJJDFSO
2EOKT5+KgoM0yjL3GfQPRl1zxoyuip3MLxEeNiXKr5QB/yge3IABvrCPNgY7vNQfKu06eGzyyxDb
YjGk1DE0DuT0UnxsspwkWtirWBKhW0IuzM4lYA6i43WVwiNgWso2nHIO38QFuDoACYOGUrUYO3Vh
rpxZD0OJN5IqUM0TXMGwQETO95PwaUT9RkoZ0prMYBfo4ZOxEfjFhUQ+1Ob0TZ76bl8io5wlyW17
+duI23DcD1Q5pBUpbUlaV+6qSHdMfbek96bKcT3sdE0+5bHKR4w8VblKZyucyRZnqDNsgFqnxG8T
xYo9MUczDtSLOMBH01iJNQdtfp/GHGYBQpyFhFR1IzPbKtP5+jMUyVFL33sItsjDsGbtkGWGD0w4
IKqW0NzpK3EdMp8kMi2bxIcB1cL/fhX5l1d15EV/nNp/ueaOZqiEIqobxm/9Qd5E5hea8P+Hnv+G
8GYRIcoG8cX/THk7/yjSt7T/r02bvRXf2//jxG/l3Hdv8X/RHvj+Vv41Nv1zdV8RqiSrvxFFSqIi
G5Jqqlcc5xcFjnmb31QCAiy3iAsIE8Es/h6fytpvFrxiw0LsY5jklX+hwGm/GVDlTFGGG6KjUPqP
KHDqv+RKG7r0q9mHBkIZElqiHJINHc9texROKDpXSHEAzhyoaXBXPZpH3aWcPazxbfbnrXRulJV0
Cu7j47AO3OIwP89+4E5rTqGn0Yu3sg3XbJvs07dsU5SghvAUXlUb1et3iRs601q3Gd6wU0d2mDTY
Dhvcp3wGyPh7cmQPy+GHYCu7tMB3mJrbtV/vWle1oR/sFCfacO21IeD4sd9sECGuRU/d1h5Zs8NI
6br0mSE8MyHmSE56bL2YgOLAkNGmWldrbZ0fw+NV6bRWnM5XHeEAOwDIgrlPDzjCH+WtcdK9+jgf
OLdtVGfZZsd4M/jVOvdbL1urruD3W3NL6+lOOGZnRF3H8pD79bbzG5cBTj5nZIeucNA8ww6wC10Z
uDYdolNmroJxpXMuvgR3vcoM/3u+7TbA2lzUfa6yblc/Nm7rBOtHuok2xVMHM0Y3+IR4xxKVr982
A8CWzxqc2sOYxYccsGnXrngX7OmheaWXuoJNg8LHMtjBX3xdbyg6es2udyQPMtsrrgtOvlZs3VG2
GKa6IMO9dAOs4a7wB141PuT30XrxrHsG1dqNuY7uR8ewUy/f9uoq9QZbswuP7rYd25zhtlQDtuZa
+ZS26R38tg/rG5w4tgPZ+ap/tEN7dHBgtwdX27Z7iCuncqOug9Xg4hLli+vcifx+b9wHJyrhTu2I
ayaIbWYAHP2UPIj7/PvyBGKIgaZwQJWNSs1ujqLTuNqR0flDu0nP1QXpzmb6xG/W1jaGk7OS+C7a
DZ7sJ562SdzOldx0nRzUg+ZkqAg3EeQeuCBn487YNLybZceeYqfrJb0rtrGjOYkXO+Kz6ldbeTc+
CxumlB2ZjUX0/RHz9+wwCvWQ75gB8kEzzZJtHtUH6Y490Qtcxkxc3GW2Io9973fZBYjNO8cPSyb3
xmb2YuK8reoJ6/iUnpMDfettttcP5c58SA4E7V6zx0psW2ypo/wby6NfcwNBBoGiXg/1X3KcsUR4
QDMIsa09usyhTuvOqZzAbn1MYFcV29A4n5+dF68NjspsU20Wh7Eod7Y7R3hUNmAr3PwtukPTZjOW
5XTr0cVr1k5XT8Sl63412rItu5a5in0GUjYcYevUl3xmiJOP2DVc9iKb8VdbcnAtXqeuye+tsJcj
PAi3uYd8hf/Q59imk3uTX95rO8kXXN0JvdCLvfhHjiG6sdVau/2xvOeXwe92hOd0AFeTH3vzqfIt
9v60tIfdg2DjHfxEwMNjnR+8Rmt9k+0Y2rADp7yYr+FB3kjHkNI2+9KBwXY33YQb+XF50B4Mt10D
bjzkhh9uhm24z3bLMVi3a/WkeUp5Z7I0fXybuaPD5DGmyu49XY+H9WCbK4nHP5mzst9es9VHwVlh
5FhgrM5BMLhFiLL6/pnw+tHhmGRZGG12Ys+r3GFNbrvRtuM+8QcPw+KDeaz9bj052hoHQiIYZ3R7
Fo7X1Otn32J/FHbhM3ucU9lvhB6b2EbjuLpu3HfO4XvV40c5CLtiv6wHp3cR6rj9zrrLbI176REk
yJqpzAdUVplnsTvInuxpDrJfJ3UyN3MLG2TQRjjN2+v7Zof5PTwhIAgZn+AtE7dcRy6HwKb2S1f1
Qh+HRyddVbbsNMfOjh3M3N3GQfRvS7vUxbtwhU/mmon3VbOevZ5LTesKK7hfq8+QK8LgcNZfTU6x
0RzLQYr439Sd13LcWLamX2VeABXw5hYeacikE0ndIChKgvceTz8fWH2mqk/0OXP6biYUHa2imJlI
YO+1l/1+K8r5rS4UH2m3cYxn4z1xe5Zf9obvzUZVIoETSGAZIz/smbig8aMRMTRhywF6hLxJempf
Endy/nbw/4tYXlLFf3bE/tpH/yklsRhZQSusKV47T7/uHGV0tgcM/Lp0p8Pu4Jn07u73LhO/bsKt
hFV2SXkSNWfVyq2g68F9gmLgI4LOXzPuxjfqTv7mVfZPGEXOZDc28VgwcydJFgTlaQunM6MobLnZ
P7Ys8Yy7ut/NQA9mn6PZZtrDT7yBUxG9E5+Q+Vg2xyHJP7iJxxVyuDKW7uuB5PcRoE4MVe+bmPLY
Ix6zxe9Q9qLjDRkEZY2RErhbfcBxTorR7LyBP0jU0r4V0Pxum87xI1bQx7Geh1BzG/5bdPqoeFR5
o85rQoslwSxikEeLs/JljzdnJDrKWSyj++cXoVXbZfoIY5C6plu6VOq8POJVV9CbDoNA30CS2TLL
R+fLsLTuuGkc4oqP9eKbszf85oNOFH/ivso2jQWe7onB6O/cT5CXXsYf3cGrOPF+3G7WlHArX2IQ
6B2XtP3msTgo+znbDxHG4BPQmvSFDjPWjhrsrs6dK13B0aOK58w8ILZz9Wsep8UytfyUPeuqGD7E
O3m227HQXYaxXTqd7c1ByYGr//OekRThYSZ+wtkBpIODUWMhkwDCcCLS7RoR6tX+sZQbj0CMzd7w
ITXfgfyFdpHs0qX3Nzq+zuEqjT58zxBLwNNjGCPgBvEbgn0svSY8bl4dMYl3BfbM7Ri4apNnjz8R
xEF7SaPh1B0L1dUD4f540uS+whobYLCAE78PSq93niquXuDt4U85vxkbt8nq2ClWAf2vr3uh2TkX
jdDy100euXjyWawemYND8QG87SxYLickLA70UA9HTmVmTDwrFM7YoLNwY94tBPboH5+l4uUde4TW
Ui/9WpgSRwXIFB5QG/S6I0T0uvNptByz844lUV+wTSEQrCDGuogsMYCNfEAfjNxi/A4HHV9n8Pa3
/S2NGvAXbhpgrsIBxU+OujwwWN9qMDL1wcoTOZUhGEZa1PsyexZZ92AJBXbxsVKzOzOQTwTvYe+H
sbOcrWgIaSRnO4z8CkQbGwAcx8GGG0IrJfaHpqEQEddPFTNsXQ5bVQYTt5Sq39dXnezMBUfLtS98
BIMtmEDd2TzuaMCWejBflgf1DpvGs2a84Vq5x/1uuRjVoY51fC6HS+EuPBGFwwQfye+5DpR6j/vh
ZPzOxvdnlIUVsPBcljuJVx+GX+E1jESyE2JskcJVzRwU7AvcaDEwr9qnzvYVH7bA5IihfcltP4Sg
waw1vGbymm8L27HCDVgxPAs22GRJ99xvhZVC3zlPqozwXx3ctjB2GYDyCfydhM9mPN+z3MbFmXNK
bvLoc2Nd8aR82TYgqF+bW8JiHSfPsVuZMzzMEA1FATvVUfA/Se7wFXo4gywSAaupO51DH6vLmLQn
+UBXFl72depxKfOFDnp3Brsn2cVj+rO5O241gFIutOQ2YD3599azcMnNIH+OcbHbewjtOCqpq2Cf
umA/7/q1vq8etl9reDgKI54NJJ6wD7EcbHXEcvk1hksrez4TlXgl+7i4Jif4KLkvhfznqfarU3FK
Tk3AqJ3A6+7Xc3cdrsOvFG9582mLtmF8BCSjq5fSJ6QKuRZfsJGDIr/AArNTly5kZ7WzK1GRTb8/
XlITtH4WQoDht/BG3JyQgmlBp8crOtwugfikc9Ljjz/a4k/BSYgZoHl5h99CY6hb+9uV0ZiL7uS+
6Y7e7lnBiKO2hq1pD7y97IEa8JhpYij9jmxgsHsdLjukjKg9a3fxMwzGkb+IT8ZLp79svadfcMS8
1D8SyoFJKKEFuuIQBcAvKq6ma3n684wxicZzHDUv3F8WiurK9xNRSH2Wb4tgm/CWX9RIxoNTvqs/
zWf1lgXcHn43f0q4HP09+2Xd9Wf9VgWJV/pgLDImFjyQxMkD6SavD6uAIxI38/BDJSgFHhVor+N7
VniKCT+OiZdAKdqzM7mx/TmGBZ6UFvADm5Zp+4Zv+lF/ALujyFhcskvSENdMvhIsfuvh5oVkDdQu
rHs7i6zvGqwPXvYmP8WM7rNO+EvzzC/j8x2PVziCPtywHn9RcUzuYRMdcZj19dws3nDw8w91PQvf
cU9ZgMJwYcDMNW34tvBIoUZEe5D6JA3d/J3WJ/dz5SHGn8x1+av3wegERoEROhs2g8E1Go7hMV5q
66yuwUWN1APCZW/u4YbSXmyrX14j83h8RErai04/Yi7CS3SGA/BHUsBPN0rq4+8BszpSjgG6l3E5
8mcVZVHvpXdMs6y/Nx94OB93eLeoq66EXx2fUPL+MtuWxNpxFbYVJGYoPMi+7nf+cRkjfnI+2MlP
BtvvNojmfsPhdrh1OEGYtZg13YYEolfDY7Vj1hM/9ypXZz8ASfHBSeJ41gFnDg+Otet8jI7CQcvF
O8emafn0Frf7cLoz/3C2j8W9n3bn5XceHP7scbuOEIS8NpczEeYdp4f4KmCjGNI8Aaaye47s46LI
G9rMpfCdgHtgkPDOCQToZeP/F27ZyLloYP/p68STPrw64Zw7HGoEozXGzs05Uws8Kb4HN50wNKi9
kYud3J0LYZILI3+4gxZONJ0Pnul3zw3G34rKYA16Ln/3IG/zmxy/znpPWttRQ+vEOnruIu4Xh9Li
Dd92v8C9ZraBszf3UPEMW6INDtLgyL+MQXqYYe+4y4QAGGXcggvFh+b3gMcI1psPYiyeswXHxeYF
XDCOlJ9G4im7y6PDxyZxyqicTQSiuitfRsZHaH8RanPCHOGigFfx3/vfqny42X+VuP5yv6nZ/r1U
ZwprVm1NK11xUvE0K/SxSSxxrns/8VNQ5XM2zpBacQgAeAAGnhWsbnJBZI6waQhE4z5ZHHWafbi5
TG+G5e3wt9YIMhIZjhQDR36KXBKeqb3fxy/xNb72F+u+j2RvjgCwk+EATMRpQY4Jp3o5aeSMhm/l
8+YlIfrm+MiLo2Oxod8eiZqwOg3X0p/PfVjzP93FCHnZlSJGdFjEyTefmJvk2Er9+XV9Xe2bwSFU
BcML/MX74Zo/Db+OY0B6Ps63iuRN4WmhZDccAcODcV7tz5nNjQL3l6mybI0/4mHnOe1UlnPqauHO
mDj/zEAeJhjgigMkhfZ4/MzjXDHd/ixgDREAPOm/JRxf8kduS5MudrPm5pFYIkl3HCk7geWCi8rn
O2ROHGhnfETuDofT6h+HEhAif4E8MPM7h48WP6z+4d1Qkzu8Zlv+truHb3Ck72Sv9QcM2XEjOEsD
IaD/zd2/vk6K8yk7HWaKJzJwjADL85poP9XKA20h7LmGVNaMRSdrjyeNJQemUgcTCSLIUE98dcxA
bNOz9U14YAgde7B6yikj1IdkFsC8vibBhr1UPDYHcVbmQ6Tm8F/xf3r/8CMtt8ZDPHxsogW+AyRX
Zu7vrVt7FV9zWu/CTMTVy68L2/swIjLIGseBB85GyZjKZwn27rEmF/6OvJ143s6J/5LjKUJesVGW
x0aUDyjDpydkH+w8PEJbgmv27MJzxDG32YD3h4s44f8cLp7CsJp/wAZOpSdyQYdjuHLjpoijFVsC
6JRLxyLglpHJwalrlcsRlDBNhUk9LBd27BJ/lnfJjU5ybNKRcqgwMzXemPl/i5a1/2q3/qdqRVW0
Go26pnGNf0n36gloBGmIw997ER/3J3gp8nX24WfjpJqYxsO1pD56E+4XsszjuxZlT9qtOZNVe9g/
yws//13cGT6cG9xO82TikqT3Mfnjw3uIb8mpfprP7VkKmKT43ZDfTPB5dk8my7n5WaTjGI4XAmjc
GELjaMYlJojz+3C7L/E19Bs8spf9RH7PHSIOTa84NSyR7FJdqBRZ13cOR0y/K94By2NdeYyyRfJN
fh9P1YVTCIdW5iyL/YkkZ0dqQg+HyHowE3f5ZJ6tizpfPXdn676MsO9YcdLnZN6Ue/luOIMKwqk+
Avw8sMIvg/lvlXX+Z+1C/7rv6P/BZiFZwvb/N9Waspl/1dk/dQx9veQfFRn9D508KK1CCgR50Tp6
KP5RkVH+UExF1C3LkkUdmPT/Kcio+h8mnUK08ZAPkhTd4AL+0TCkan/AvNERV9FEVUFSR/l3GoYk
7Uve/q/zzaCwI4vkak0uTqM3yTp21N9aUqxVk/Kh1jKnMCRiakm1c1GK/XxLehxHIs2SWfttJtcj
5BzX29fUeT729yBo4IqPjEMeWJusyBTM0PCU93EcllZxLsY7eHUMmdFcZ/YDUxWyljq9MQVgPT96
GdxBKZVQ71KmggQLakcmQECcJy+bwH2UfUqkXK10CNaN4EIOqZMVZLBASnlKte1cw7sFd36DHNja
xiSBKlGmhWHxFYZALqrnBdIzzSf8TK8mR4Vy5K4adKq6Zoy5ZszSrE3yVbWV2KKw3usGIJRM0Q5A
FgZ/Q9lGijnh40w9QT4jp84UMyQIcIVF64FwwGOHL8SotwJfvv6wNEVyDFF6TYcVxqlK7mUewyzV
fi3tUHmAwYGcW5O/iTDSGdPLXaVkgnFZaeFYOLohuHrdThu+rHSUafQYyiRD7H6dwkobydPLsGCW
pKltiY77AhCHmYBHmerubZjju72dSA6KawmoINag4nRXy+qROaDCviKT6cj7fd82hOLKiF+s8Cx2
mrUsg9m7OFmccZRINBQAQhl40OxC2GdfblF/b/Rp98aU5pUVWJAjqo2NBmwCaaICrFabmdfQLgrI
mj6ARdFrV9wHD4lGKm6r9oZ6YmDBMrU7VBekuX8fxWx3t7Z7Xk04yFNh4t0vwi9ZSF6Fsf4FDIcO
yJiBLo25WbmGJLg0OFtaMTz3jeUvubk7hsHXlGD621KXeubQ4k2swm7TeXY3DwwvK0RlgyDvjCmX
AEKTgz1QC6SqygpFk6EED0JpcRwZNGWcoOHU+iYd09QzUAZxS7jkrX/VV6+dQTXS9kdDkUl8j5AT
c0h5H6U0/9umCl9sgoVAF0KglholhGV4t3BUafiD56dzWme66DGddgVQYNqwZ5g7n2Q2Svw2tot5
SvLVOIPiQ6ABrVT4Y+LuZuUrY+awCzrXtMxjwl54EYv4WkpHMwAzH+U4WKyKdXTAJt4htSADnjWC
utm1R+R6F5/RSSIHnZzTsM0A+ltf4Mk0W7Dm+mMFX4Z9oFIKJb198PoZwpd2klOKRS6+3r4Dw2hO
6dYGLP9vQlUghbFU7CEV4OeqMxII+WPaQX1tq/xtTEbg8GCevUSAI68kyAysFaUDwZM0BQndjqVl
Vi8Zs63mzrNlZGeyGZl222RsQhl6GNzAAXhhVwZyjSWRGNgLBg38r8CCl836HZ2qiRYPeh/SgV4X
VWHpttCd4oVqyKjiaVQ7KW55JdihXd7ZepiiMpPTG2K/FL5bkDCro+z0qpRaIJrK4EoGssbqzBma
cGrytk4hzWyUqoAEh9bMWkzUHvN9tYdZAMKx916XTbotWZLsrY3sJZoE/8i8S+aM3vROkhnDYz2q
PQVttMfnkFanLUZiSesa3K4kqCVAjxj5YNT7kEk4NFk19uBE4d+Ru8zbQETbGgNeHcN/7rhRKoEL
Rs5NNx9Ay/euVKZYN4lWolR/U1NATMgik3EznWyhfWyKGcAqrE30Jpb3gXhifDUZCJlKVI8hRNHX
MwMYSWOdTEy/wzwemU5iRhJepY51zWEjlCQ0IBhSAdnAZhdqLNtaA0bFrH6uYjWA09t6puB4lFWr
O2WPDIxi7gS8yjI627AZCBcrtISbYMcbzEwfCw9Gkr2OzZWRR6AC5vA57sJbk+XfGDrA8lTCudRk
eJO1RAaz3sO9Ej/hQD03cB6/TGWb5dSGiJgsdSBg9JRFoxXInJ/2KsbrklLSc9Z4zguLjB2qH7Ne
BqpO1VDfsjCJX/V+G/0yTcMWor4XV/BiFS5P+67lnpFD/oxpzuVwy34o8/AzMZUV+RZxoJXLqp1+
duJTB/1YlsqHaVegfxtK6SQG8J5YRClHXVMIPnt26yUymcO5ELkT7NRniK6KS7dWZ53BiT2NMdwX
xqL9JC9+Wthpm3FUakw93CcYtjAPFqbKP+sdNIUmzxdBIBOXWUVQCsNrxRI6GrTtQlbraGnb96lM
5nDVcbSLebbHkjNvmXTVAbyZ2b0Yt2E70pC0qIBaxJ/He8jbYzKoEXxOxWnFUfbBDyDKJtBcl2Yw
XEBzMInSPjDolD+myTGENEEYay3pdlCPDGWCOCcl1CD6ovKmLXmuJrFhs9NIOUqD6Q5odtvMOzwX
jEeMdQd7HD6U0NbUTish6BKqVhxqo9PJGvEx3dBOW6hXZj0ZnCjUG4Mn0kGWnVCmYsT33szwZpu0
6i5d/A0nIRjR4mFGV4QYJOZ0jcpZsGdIsue78MAupXTf303SMdyHRp2wsPfj8dJK0K7Hef+uZ0vr
divwiVY/N5UMjT/t/YQ5h66YIeStEsNL+8yEn6Y8QcCa3VUXHk14hcy2moxjzORiXFgYQkxSXW0+
ynylYnVIl+w0FTsxnWpOnSX3SUp2qW6Tu61cQpptensttqe0zN+qUbTVNOWAgMPL8JkCnVzJncnc
S0DUiCuIJMPaKR3YdDopMYS2mOHaCMNiMPpSMY2uWJzHTaRNYLG8QUr0ACS4rW8w3GIzAbdUAJ/Y
tmvdlgjoxPgm7XyOFwD2swx+UU5Ix27Gedin8Tzls22u8XaZquTopfXUXKW3pcTWd0x30Ue3L64+
gHPNSlFjs3eMr+vLOyIuq8uwHOd2aQADTbZD5mSAWb6gWtQaBPx6Vd0yA/DBV7Mh1IS8NZkanaZQ
ttjMQ6bAzUlwx5rMlRPJDNAVethBizTG8CxVLWwSQ6XDZbVbbWENjQxz99ogeQuiIKW4glVb28Q/
0CuT0hLRt2Xuyjq8PdOq/VXfKd6ocOiUohEex1yFvyEMsLBL6x2ZVUneExdeDEnDoux0d9vX2Zmt
UTltRjKDu15oM1XLaFv71D/E+tx1byED7qDSQITFmeRlxkAtbM9fl4lxwLrUsH4myVj0CJxVLsjN
KSvwSrW/zXuj+fvcEEP3ieqvA5y5HGxXv6YD5tAgUVAUnSeP0hZZevGrVczUK6qaxSt3bnHA/UyB
XO+hUGq3YJxC+hxPlgzS24jVB6VWkUOWYda1tH05akKDJkJOqjmF4qK2eO82Cl+Mdo/G4xZbj5qR
PG/pvt71kLNtYZIFtyjIvqiiSF90GjEShpu2CywjjW7bOHfE2YSgVwhMZmlbMCx0GGuZJjtaCz9a
NgEmiep0dI1yCfr6AlN5j/qc6WcVnIMw7N7Qp7jmGXj7cexWR0gldy/wfhky1B0xqT+bMadaksYr
R6wgYeL1xR5Ri3XpyaSjM0MjAFWl3wQ1JCutz27XSJolG0Ssiv4PY3kQgMLTCCnkjprjU7YmRZWl
Tg7COW0jlrG7MCvQycjqEE6IrYxAxzpYM1HDu/SJNLhgAmNbX3TK+KZpoZkNmKdNGvJDkPfaoSVX
uil0ks8yhSdpushM2rl1HP8oEzLmS1EHo0jXp9Q8ZZZELVvTfNzxCq435rysY8tFAc9Z4q7zctR9
cvxAbU/fZDWLA2suvmG27ypxu47t/pgZY3fVKJWleEudpeN0iHnv99t9gtpFKSzZ4+B2yUsiTcwO
SqyFA9NpjCkKXRY+ScvIVVuC7gMYbNnNZEZmQgpHBmFz17MNNOtO2VVo+QhmA/W3fhfV3uPK9K9M
o/q52PaIRj0PAsjMMSsLcOt01uWNxjvAki/GTrvRq46LZwntQSkuvitLDeNkaUeH4faPMpsuiQnM
E2096qtq8aApCeosHIACPFBo3LSw8mAtJkK9Vl5ps2gaHMoc1Trx2zRlprugH5Pk5n1fqFFaVhB0
NdzEempIjUz0HpdmfWJSDsUajcpQMnyfIH3Ui0RemJsWZJOGOB6bWmrOwiqk9hBvWyStomOgq7pm
3qJay3lDJZCGLzy8Kq18fAnsXjGQuBSbcGpVXJmkA/rSbOSzeiu9KKtAxjFeqOOoVrCVdBErOImy
+bgPehBnGV0qikpvQIZcIy74TQcHiLA3+0kh+mUyn5pYj6OwWi/TtF+tTrzKM+atKuldnFHhdJO6
nK+INGihiOCPOYBvbw6V+62WBG9VAMU3+0Jyv8OBaZT1Z5yCSk3ZRsoWf6ZTboYyT5iO7CJsee2M
GQmLAUkwrI58kgUQ31bSnbuuoVbVM1c+zKLT0FQMeonyjbA222XMQQ1NOdUwtCsoN6U7a3ZlvkCx
GvReteJSCEskFCRulVQAd6M9DH00xbX8rEjvfYf4AVTHMpys+TYXyNxYUyeHK7MUZjHXjylSrycJ
qqTdCD+3urZOlUbVe1tps2xWhn/3FKFepkrOWYd2YweTdzSFAtAQyAxTrCn0jslp0AskKOXGLzvm
deKuAVgpiheoeFZQlRvslIzmsA6NoEZcUntlwN+BUPNoZTJqK8lGdg2t2NkC7dfSpFBaT0aegDUT
5Y8UOaloHWtylPJx/tVXBrdKVMucNI03ZEJr0cGoo/Enj1kgSutZM1ClpXWbBMZaXpRMfUry2ETr
ZqNKP1jYNoMgV7b2zWG28rkYcainfowSuZhuBbQ8WxPT1E8solHSh9q0QAI08Ns7ST23zCI10zpH
eNeOvjaURg4LPMy/4p1aGbSty5ZkQa+y10tA9meEjwGrEcdK06M2CUO4bPOLsABUqRfoiptmnbU1
5BYYJyEVkVYxkiJg1NlNhpzWkrmhWrbBAydzRWBXifCFB5DnU4ueSp95u4Jjp7aD6lZr/BFXW+II
Yu3FvfDRDbDjjeWRQAjqb2OcOdwso6NqKvY4KaXpz6VEiht7MqVN5pXKQsle6De3Vs3PRfycMiAX
DH6isThYrqY8ikpxFCDp6petgDETCN0KoWA8NbEnU/Bb9irYMqZIoFZvpEUMarnMPpM3iYk9tkk/
SwiRVAXOH6mlfGCwoM6Tl3zkhBFh7wbrBgkcTUD6aXOklwpT5tAjTeYNyjpdk7h/1JDTsYeJY4VM
BwdMreFwVnmBxsZEaTIndNfwMXpxPaOngVHkatZFJroy5/aslMtv2An0uKyFdhZSYqwho0BP1if2
i/KtUlELaor6ruu7E/o8obYjf5ZuXruZvw4lYD/NRYChW9lE8sRD1cS48eHymXVcnbhmt9vwTwR5
qVx57D8ra33o41/xOH+aFTE1MiWwLa3Yg7PWrTWWWn2b+v5l6RVyevFyQ93Q5cDxTHBvTgOJypMa
cXbrjtHxuNycRAL7RxScj0LtKYBzXdjLLzBQwqUuf/ZEgBzt+eGP0KmhjKdlmQdvE6c7RDjA2hdq
wnkjuLtGcbSw6NtB5jdAIRPgzyRGjVgooSHJKLAIb0M1Fp4RsYCsmZN+0VK6iQnByRt+QIB8l8Qq
ZTLHKAKpMFgJek8eKdYekrZlwAjgRCWUt1WUd19JS6qBSZaECx7ZxVSqII3x0CBneqrcwqoUVmp4
G5bBWix8c0j5lK9pQBLgyUM01JhBEhaOj8UIm4HGzQl3RqcXLikcYuhbooOtBQaR+6sGalYCzQlS
SL1/Lcz4dU+QBZiQv/J3cVyDpj42ODZL2NB+rlpkKnjQlx7yQNHAT9CW7K4opEfCVY33/CGbk2lX
QhzlaxKtcnsqpPW1R5EOcOhSclDI0wd+lOVUh2hNqTbnjHlsHJybiu4De2NwJ1k8C5mILpESTjVe
oM5IDioBsT8euc6s/m5IsKjwg+yiRps4Nd/arhNIP23Ygz4O14QlmB6gzmkx7lNBpEGhJgOrkWba
24Si+pqf6nX9Jq70ETfm3dKnoiO131Rjv3UCB0icww8VhtUtBxwfkZPIBkBIN5eBxrsor48gg4F2
mQ+JutxvRoWS2Usq08GwRwDcl4i7AV+SXgepRLkRzW2hT94OAR6zOBkTmQ7JPN6tB+qvNkAz8hL0
9yRT+sIEAvkNaynxVhXPX1kekW14M7f8Tq6U3wxNYlmQfKa5YdCyO7VLnuSjs7dIH/oyoY5oFm8G
OsBOAknNbcrsJs6ZeQ/lyyq9yVj3mz4VeFExwovr1nyvMVgwGdXfBP2aD1QKx0amCGfp/alrpw9R
pTJXwFaV2HCc9dhI7vMPydDPaJPhnmo/JyP5SNedE1CfHtEcm4M0mSfHFHMqxcoQSFqhOqq8xhHY
AJsRPZRny40Y1xiR3arI0dTGw6Qgq9qmDOJXjfK81ONL2k4AFwo6ItdWBA4t0ynUjwnEdVA47dL8
7lfjDSmC+xnrfrWSOuq37LlBZm8B+wdcov21y0PPQtuEELUWOsLEKpD2KnsuBQYqDa31QVI9aAVN
OwXqpsCeldGrWd/MDrIpU1n225TaZD/mHzpYMzfeIUFN5NmNDJrVgOjlKbWUGjXaXuCsJDuIYjby
gMl0WjvRcFWTxNuu5IzQv5BVpc21JqVSxp2frj3hpda28FC3IBba922qzvwL2j/xQoeHMZEBy8Bu
kBeiZ60Bj1ts4waRLn9shZy2in2ny6hCS3nhv4CtMTCimF67MmHWSQJ6Wk3+LM3cMHW6CB1KR3tZ
Wk4e3ytMXrsoHcFcbG+1Kb435fRjGsmIKYhKOcMRDIsHwGMcnomARqdaVdH5SnNZWRrO+OkOSODV
gchAB2uColMjPcxD/7MsD63E8hie1bkbq7L8ZETTSHMahvY2DYpy8hMjB0MoVDddrpo700pYQ+yc
IdMhVg/Faysx830oTGgx5IelWHQqCi8kBsHPWkTtRkN5Pac4P9RKoE40k0qjK03Cc5GWMEdQUp2M
8dnKvVUAJIgGUDca5GtIcxLjASkXrPnhGPFOao46szJIx+j0k6qQS42OlgdhWfx9MehfKlAzmt7T
JPnUBhry9RkMnCbYZSO9VivpJGNHUqNaW2a6wZD4qV6yvGT2dSooj2WrhS2BNXpavaPMuIaZsfKd
2RPZQRPCHXiORfIigj6SNWm079uuktwdhqg2y96TmBKdWvFNhQlKf1ZO5IG61txN/RVgIDlf9mdP
5Yp13FPu4ASA0rh7iJLRRE984FK7Ym00jAprjKhUpqIFhc6NIPPuSsqGsHKvvomTOvuloDBdw2lS
rckHKWyqPw3tzRugTykjh9CJ+ZdxJVsoYMX15k6c5PtFlHNvgPTu4MTS6o72NOLmzXVVkaXUslGk
fF5NJPATrdcjITuX+UaPlFnNbiLJ2J3hp4Ww1IV8rkECtns18V7+HCX/t6q5/7pO+0/kh/9Zwff/
Iz6EznDcf13xZWoT6dDPj/p/Pf5qpx9l9vn3ibzjtX+WfgXd/EORifngO8iWbhr8y5+lX8GQ/xBF
RTWRTQd3jLwXDQv/QYuw/rB4lUVVFhdb1i1e9R+0COMPTVVRp9F4EZQH7d+iRUi6cbRF/FX8ZX6f
9wdLYYIJEKmIWAev4G/FX0HhCMSwL54hTcj21MU3K4sB5YzzhXej6gVIE0kw8k8D4ixBUVDEq2ux
OBVaI3pqsXpaWtKPXAzqI602fSPfhpqhVKsfqH7sug+YJ0wroXnoKngmuIr+Wim3Aoy/q02YwW0o
fsPVJYCRKDoK8dQCgpKoLcJi1keFJuB5nMIJxD0cHkrQ+rScZqlPoj1X7bYSxyBJyuU6KMvFXMeD
OUpEm5KVQf4lNc7LRu20AgOEVAXX1Y6xEEw7753NA5tG4nSZRmTMtbzrQylJf4hWfCReLb6DyLEh
xALtE6sZ7l1t2jrhuqNMbX0i29MRw5nvBvQsT7RMioUCSveLYnl6s1leq4nUxKHKlVlMz9JGJjxp
68X9elcQ6CZnZUKDFaG3mC462Z2l9HBQXwZJ/QGOdr0paf9qjVbmJvM9plpw0sG4VVYqRIUYFiIU
VIPER7LtkKyl70nZ0H2btbt3PMRdEml6leL7xNpPcmnRtb6sDALCC1RLgGVmu79LB8sHk+Ggn6Q7
QIwQkljEKxXfjGSW/LrsOoJ8GV6cOpFh1QF+FwyWkklEh7YsJpp/hSQH27ANfrcvmbvvd31mKZGV
caaaeIFuI42BUqrCZUAjPEBkKqrVUnKQGoMSbqgwXAlRMcheJSQnq2VKDr1IRzMKekiZs0+AlegF
3KOJWg8J33cZkaAwltrTVpnSMy5N0z23tSp71SAdD3wCF9XT+jahiZSOvJVQ4g5MxWx5YFRLsu0L
JQNqRPB1m+sgZJdGaeisXEA5Sat8KfrUUXTSZ9QhUQMuF1qTrZWG5JLcEC5u5QzxkHkr0bxhbqyO
ouW7b9+qlHJ1ktN5q60TO2V768v2aox5c4ajClcCF9lV1WUMegCi4ppcMiiCOFgqM5L97AnzEt/X
CbU3zQJKaS5HB/poefteIJwJI49yS2r6/cDHFCRGCcuV922XOWzR9XZ0gZX6dYNWaWnOlkYrRYfX
vxl8cVMufkMynUKEY/BMlfq6lO1t6iDAq4fYhUVjg8YzJb7ht6ftqCAxFiBSfN+mb193DJDbGUXO
GN2/41eQfkYhCeGXFVJokBo1Y2U5d1zw92GQWJ3Cz1qnejhL6xbokLKXbgQUkDR9mE6r6komuNtJ
2ilgxCPJggPbWme/C2KZaNWN+25vfwkdVY9RQyw9zVqO+JlMy5RCBj82JYnPzlmm5rMpSQhuc++v
I+tuSOJP0WzHqEXRbADa3YhUODYzKS8wqCHiHSI2e88M4UrxJNEgomZrFxz/JolUWycU521tktEl
2jt4spZBA/pCUl3ZhRTxLepINJM80C9BwSOVZqci9x6ZXVyi5E2eJU7JOZhrFmiH0KOZNMuFeKjN
Agl8gPi/2Tuz5bh1pFs/Ef/gDPK2VLNkjZZs64bhbVucJ3Dm05+P5Y5umW1WRev6XLr2FkgCyEQi
c+VaPnRqp9nsC43WESviFEc2A3kd8RQm7A8oLz+nsLFflbICJhtnV76ubao+BvA/rtOhdo71NP+2
Q8EDF/yo+OToFLZQLbBtddqtmUomnapFSr1n14oesJs38AuiQ1e1nLRhkLsx2kL57Q+ygJSkjQGt
T+ZhD9WhHpyfCjnCdTVWryiZKmslKqp7fRJaihVRolk1PsopCI+znh4GZ7hP1PhOiejUoxbWbPUk
+nbaDoXMHmudbKNBTdscJMIFdu8TJrGK07tCN/I2jvLX6XXHWHuucw1Iu+X2j40VU5imwR3TZHUo
NeUrKSPOG8M4QIHc9761OW34oWVG3CS6b4okPJqTm8TtByh3wBBkmyl9msqbMqkHwEoXXqfhnZsC
EQkwriwrSFNB7r0+bWtQByFl4+HRVRrjcFq3MiQnmlGkJuZch8NA3iLo92luPzYgiw6BDfPy9Hwj
D25gAO42ceZBiOnYN2PCWzotymaTYWQl7c+Q8oZI324Nx6PZ24ZOf3oJAe056HcZr+NaaJt6YrXU
TFIYoI9B6gzN9uQ74PNm+tr8EKUudyAX+etESfC9VBq7rqDNNUioaSK3wzWsh74iDw4h5BB+2g9H
n5sZiBlVogqUtxsJfy27Qq78MUvuIBz7Dps6vavT3lIg9tBA86zqSiPMVnwaQbG7a2qcEo9+pQ/k
gX1UaX9bvJOW4c7OJ8lUXyEZAx3BIUKppzfUI6ipagPojcAXMZsVTN78uTfsamigNwEcNeto9K1d
mpJWaEjES9PcqsAftmY+lntLwmqX8ifIHscbw+F1CxVhrtQnxHUqKk+noAE3sVaDyNnBDVyuGxNS
5FIR27pBPjYPLLlGNMzYWG5Dq04L6ocK8muStNnGJXmxNqR5XReS1hC1opHPMj9l4PUOtWNpV3ZJ
OtiDxH4n0IA5WVFtWvmqD3aZq6Q7u0RkoRo1cw8UYK1TN7hzqxMHjnedTcdBqmmvVG2/QIaNbY/B
W+dVtKOGAmlLso+IVePtqkMRtfSTq1TgcEHZWsuIPiwcoR9pdKe0oH8QyNJM3Jvw/J9jWUbrTod7
VQdcs9KQP4bnZYv88IMfl81+JD0x5YSyrZYkm6JDZBp2lh99mhTUSkoYlVCjzJV0WDcjXQdeDUbc
Ne5Hi3JcXvpfkTVsNn4OrWWhQe7YWGFxTdF4a7iQ4fgdF9XcyV6c0vwVks1b+xaRgV8INpr1xe/i
4FNntvD9+XCADd5Eq8sS2Bkszysyac4NVUE64Sw65gZgRPp0xLXTORCjiezStugOwb0EaLB2bAxl
oleSnuk9pTAnxAn8LzYe5NHG83pK9pDqClQFui4OqXOT9bn5HOkQwARl/KMyWpt4YnyJNV9/yGz3
KQOLEscBYYGlU6sxkptASwgNxozbvYM26OmfRuXvU/iImh5Bt9Mv7rTDo5CWrCZPD5Gvu1eqUqJL
kRovgGaQTZg8ahEU+DWv3boUPFfoRT5mrbjqBPwGsu93GgKf/P1Iwo0bYOgrV/kUoZhQv0vR/vIH
pPDagoOt97EfGFBXvZk6a7037igXQwcpZVCszM7FT5MxAnZGM5UkyVYZ9q02nYhOzUKUU+SmBr+U
iehIMykRKRbM75R4ql0XJf/4lJLIIg40jxX5UUnh6h5NnkA5Ua9cSvRcmBUUGgpJXYNoBFL2QRv2
CEv/OP2UK1t3NGm9L+oI4h1Q7Y4Z3nC/JekYDDsp+QttMkafjH41uYvWjQrkkF+DDK0WJKUPvmG+
RqF/LXWl3SsieXA9pu90qCdopEDWmavIVPcGtfsSOn9gFI34vTaxkvRbXUfLZgrinCziW8173xJI
03rVvgB9djU2wt64MWU6lLnT7QDGwzQsLiCCar9pd+a1MsBnmgoLAWmV3mDLoS9x+tzKSPlmLaaT
gZgGyAlJmfTAtVtrp6dBn2qncCll+n3PyY8eC9JcQW3Rk81ps1K02HsRbt8/Qg78QkYG4obOphFB
4519D9xc5zYUjp1Yu5WxMqy6sfhp5Vq/H2BZvYKl/srzA7iRaionIxXDY6G32zpGJ2eIqH43dUkb
1ClsIYlCy39SQxsRwxM2DOtkhCEYYgg/jGiaaScLbyenhimG14Sbnbw11Ig+Yqv73DmufVWUhFUJ
egm+Wn+La/nVJhJGEsN+GjxBY4bf7pSG6xCIpBJYL3ma0HHojC+6DZK+JK0SwicPzRz0zNI1MCcq
OQEhpTD6R8XgBHYAD2243dBo0E3xvKRlgooEly6/VNdFMoXoRDQWXM+nTeNE8iEcKecC44P9aXr5
tKPtAyrUvZguU76i3/v10O8jpbhJELOASrd4ajPL3hiaBUirwD012bDpCP2vVfSUWq0GSOmzrYOK
wofWIPpGkGSgXHzlCrXbwYi1T10Mb7A7uZFdv+H6kF/beYDu8b0h9Arir/5n4UYEtrqoQSXiI3tS
nUfPHF7ZjVQLakhljSKqN2loOSjwGdDWuLGxBaAFMpaKyUqU4PAyhOhWwaQxkg7lraH7ct/aoXsT
W5l8iEHPjX1Kl5id1J/sDs4oXMlVI/CXpPm/ZnlzbwlE342euM/LYjjp4IwHDeSJGzVpvueVmm+d
jIoHDH1PNZnNbZ5XHVFJ+sU3egzPyWsHOOmdKTgrCjvjo3vtKD0bBheB5OXpbDasAZXMoiQR1dDr
Zxf2WnbVZ2jcScZX5WuFJs3O0W2AmO7EpoYcRWxxp1K5da+SIZXbVgvCnV70h7Hx+L9SgoEJ1oMQ
Wn7lQ127MQf/n5Or6SQiaU5dH/MKs6tThax7T2JQQlW9G1u0/FoP1RaTvidbdJBXmjuRIoGSBuP9
yVsOBrCKVmnkTdbS2jRpicKK+akleOdIaBGAqdp1G9fAxseR64kOrEvqagDlcdCsAdI220nMDKze
twEo+5YrG6wveZccZAToAxokbngtWKMU8Mw1dwAKf2P0ZvmTCisEeqD0mn1uhHQ6tjn9gkJ7UWEx
W6nRSL8viLl2UIhlHUZNCsKWhtZSLzG48CBZZxrNW6u5ETFGaW4pqqeSfXrarAU4qS1YJRwlkMC+
IQt/umiebKtJHLq0Qt2moiapv1GVO+13YNj1o3NQI8xMn6LYQVU+IYNFB28w/BOEU6DoWkcrQTk0
QuduJ5AiKp2AjtDp7GgVXlDDj0hirtIdfo1t6VL7rleWEyWf6priCG6jXIFsJWAdtC2HAGlbK3nL
Gu5l42imW4ccrvCCB2NMyB87E6yrPQBa+OpJjReyHVoHJ9sM4nFLwibf9tS/UMBoNmnfqruofEKJ
4c3IErlH6/JrPRafuJzQg2SBu3W7xyiiihRVsCojHVKuk9jeeL0PmpF0Aqqt97GpQrw3eXLZOvFV
3JhvRdLdRiUKKp3nKFSt9OeWiuZVLLVqBea23RUjLfFTfB7ZyJSR9t9P4TKaiWxBYmEg1Tk5F7n2
JCQD8cjtrAXuIeMs5ngZOW+FfGg6Mrd9Zn6uTJIoiHlQVJLgmwulUkDk3YWiAwt/jFOqq6fT+OTd
GmMARRTRDpxz/RAkvPWEM8CyiF+skRPREbn13a5oZe7qirau6WgNGzAETkLfg2IhRYcqXsbymI2x
10KVY346w70yA8MruquOcJr50qFpNHy61EHxHaJguMo8EPF4VIBMdy0fcPU7yhERmgkVpJuuMf7+
ScDQZWgCpL/ItrEW31VT8kGOWKky6V5PeRFyEa19FdP1kKDOM2FNR1H804xElU2F84trm+5ASXmO
KsP305TkFVk+0JCah6X7uWuuza8o6HCWrwPNttdBAXhCdUzEZMI327V/dLgk/rwBfYYndpNgB944
2pw8Ba0k3/VhO3CQ3p/yLBwD+DYyik5BcAfS5EtXSHoybHpscU5kPIb+vq+ifK+ABykt+3to68jB
olC8Vmp4yaekDlcyVKgp2ab+m9tRh1XJpWmF8cN1y7dxqED70RhT+mRKUG9vMiQSI7D9fkFHeqKn
FjW29rupT6BvtZgqxt960gEhp1OT5m9NoCarIIVzvFJWIq1AD/TAemj9MGHtFiiuwv9exmsxUOG1
ytJZZfEEJ83kAQHFr/E2zMHkFU6SraWXPQfdvq76z8gMv/RjBjKpLt50W+78AP8zQcDN7gi35UOf
tlSiBbmRlGxn1nOKNH2y1ybyWTepi1vI/qnqD5/0slFu7UjrrtQaHdB8SmMmVUh6CITc1tWthCyu
R+04NiE7lYj7pRQEURBMHYRUnNWYhLRfJsa3uklpZ3EjDvzsp6VpynpAe+ZKIx+kOMpBDSsPCBMk
mk4BcVGKjLiFqryQ9U9dm8Bx/ecqGNgQmvtIxo90b/QsRuWlMOI9ZMNb004+eR7V7HT0bpyu+S6H
9MlG1StCfKrl441wAPIfc80hM5FqWMJghYBdcnhW9LLbAHx7iobERE3Qrkjl1Gixx/VaT5zpAhNu
le5zHdQGeqfqD3QBkpVlbNmw66imPb12JUxWTbFFPkc1nifgA9qRD9bU2ePRjtGEFZle51eUBhQM
C+ebWYZvIpFfPb0Bih+O+9wij9hZMEfUD1FW3HchaA1t/BK3IxE3WGal9skYEObJEt6LSQauNm6k
Yg6bUI1eHap9YNfK21y62jpAhc7XoI4MlNvM57tM4PKZT695bh91RLxIa3XtqivFP6SDNoGL77eG
z6Kz956TPfoD6s/Ew4e2Hm9NgoeVBb1kllAlBmbhRd0678JjI9pvEwp7LO0HrPNFK4vnMlC7Q1N1
L7fcWGiJrn+lhfKQBk6+acsM9K7IP5X0Ca1QQsNKnvuMQE00/Jeyb4615u7boPsFgI80nizJboRg
+rwvsgSCQnRNyS6zyDuF9hsZsms9ML5qyPUdokjse7CiZODzO9fJ9ZWrFg+EmQ9+2D3bvvhRqFRQ
6UchGv6kMWddsUcYFGGsR6NsQH3g1m2FHESX1Le1S99GGYALhlORpClBt2sYa90073UqjlFV/Wx8
fRfmyefCCL9LtUMr2AKd7LIbMur0RlpDGpJE1+lg3YeTvyVBBoUY9eEOCUjOlvyQERyuBpQ50AZv
4NQ0Kuq8qnlnW7U4tFF+C/1qfSUyxMn90j3UDYhuMmMrCcx95wTpi6eV/xhdFW1rnfaGKCFw4XJR
tTDkZmF3g9h0k9/RLjUgkzb+4HyD+MgrPluqrDbRrdnTTuDpItoBzq+Zi3id0kBSGVG/rgN/PCSt
HG+6MNgCkqIVuIT+15LFQSHkAtBo0ormDcZKWl9HTB3wBUh2u+YyYGaGvDI5DK66gpDFLe2tbzvf
TXnCe5QPg464j12Bo7QMQkSngIYE2ucJNr3rejAiCLyjmEmXl2MgQYGKeWH7r2qvWTfSQGs3MbI9
6k+gCm71pEnX0uR5vRkTgxXtretX99Ts+3WKiqk9GBoBsvWFpOMWrwnaoBG7QncQOTda906F1i31
hjFaPSVjQtIqKKADMQLzRUuda6fxngpp+rR8Ae6iay1EBTz47sAyezP6yo66wIPPaj0XXDDvkQM6
ZH0ptoGTIqqoZ69h5HNdTdzsGrHqnVkpNugW5WvhQdxrVR3JljB+kuzdxpEgsfmH1gvomGVCi/vQ
PGmxToFC4QWCMFG+yBZBQ5AekAo6SHFpXuF9cZTv4Ebrl1xrEDYV5AdLonRk1+7zNlqn6YDGvVsT
1plhcgfE+BsaDc9CyGKN9PMX5NCJbSIUmSpJv/qvGKA5ZyBc1GkZ3AV9SvNIaOxx0hCKKaLn9IEd
twGpz/2XDWA66LmXzlfPQEybk/baBcRBSi/VNvAl9nhWkKQ2FwOH6JIuSq0v7pVUwDylu9CRDIlD
v2H9PdECa5+3bxyQ2bY1qRN0KdidnKrAquq5M9ioRIPpoSg0GDSJTUkNItM1IEPou6bEvKJW3DNC
Mh4JGhMAGl/ygCJLd8o+SqQTgmCjQfwcBda4OVVtThUsDMTdmP34WMQZNZMGQM5UGBu4nQMWTX4H
4FpExsRHCbVSKnfvTzWkwc3DVUf3P+LT8HOTudamZ3fofMAK12mNdVMMt7JljzrS4sQaogxh596A
CHxwIDgAntvoBHC9WmnAYdTDhFFxp+jV01I2ttN8DbeqSIbPo5Z/H23uES0wwE+Zm+2U0ou3qfOa
G1lH6Ntqt/mUBg39BGlkO/iRIYCzeVfK/gvjnPHfNWGDwjP1arKK1K7FrCbsluCv/JAb5ClNn04n
tpcpv0b6FOhKVbapFJ8zsOW/ExKpVeDq0AMjs8WWPMWT0qcCcUoODlRJwYpuhAEl5wiTghr22aE2
9nYEPSZ9ztNu7aj3lgn5l4SbpvualwO3BVXhcGz8ZzUgo3D+CzU4cGdVb0vXHdu0hAZtPRTNf1a9
q8GxufEbaIhNWelSNofaFtwQNYOKRPcLkBdfo0w5lOrBAQ7SEWnAbs7twaeLiT6S+DFtradKT+i0
IJWPTviFV7T+JP2bCvOO6pLXhX/ZRjlCn5Qe3hXm05Ya1GDrqMdP1ZygMPRdLu/VsVGPemaYq+kk
9rmXX3nNkG9bW3ALlVRlosZwX053gRznQV7eP/p+CD9+UnOUIZN6RaTxllO/unU+q2Sl9hEYptj7
yVWdFVDKV1u1j9YAiSWo6E2mI3KaxpUk2QO+xTFAb3Y0CQKkHyANMsV12qEYpMWRdS3od6Xx4eC2
Ir8bwx+nKhr4Wq4zpeOsQ2dU19dWh4s3jf4eZMGkfMnZfaq8MM1X9DRGv1lI/z9+5QLJtG5h1csA
lpfwFw3p6XvUyukv/sVYoLr/Z9rA6UiOTiQEGh7gX4wFqv5/GvImpmW7bE+0TP6NWoFdGhCJMFXd
dMG0QCTwb9SKg8QJv7r4EkErpabq/wtlwZ+W8ZuPB9uYa5vwzCEfExQ8paB/lTuzwn3h3ST8xfUB
rHnnF/4z9OQv3hkbDa+KlytZf6wjAatZqT3SdHEXVvBmnX/A0rtPMhrvHgAC3FBLvWqP+ZCIibzd
XZVhrPwGay2Kiyy9/sxh59QOhtJKW7RNzYJueEBqTS5Uaoide4kOaWGGpke/+4DBG0IbOE9zJLd0
TJx0Yyru7vzcTHPwHyjSfyZ/mrN3Q3dx2PZePEB6peeqvm+zsKp2DeUn416kHeD/KLWb/ioNdILW
849cWg7jz0f2ZBBgROAGko7kSQfzvnT1t/ND/3nE/OdrZkeLrqcFUghGc9TcwP+JFineL5LuLrO5
Ah31jpbWMKrkvdK44fibUf9/Xf/JXN/PYI1ufTjEXn0cC/GQF/XPMkcto9Ssp/PftDBd2mzxdYqo
ReeLCrkzlBR3WWZ2wdaDBeDnh8Y/BSTvdgAhK3WHumiOwFA+VSrX50h8PT/0kmnMpIm0RiNBo4nm
WAoxQNbWqeWDTuFmE9k0rpx/xsL0zI/qoQj7liaM5igLVTxE2uDtncRULxj3tIh/MQ995pv8xKwD
Vcmbo6jsJ6+gGRpDz1167dJRvJ7/goVNq8/cU4HWOQAtvkD4JngrpwCBp/S199I69Mg2fkCJs6Ml
w6UD7fv5Ry5N2mzPArVBJVBlz2rtSAWnzDqZrTmj/hUALNrE0vizPes0rQQrETRHowQj6NZ5udNo
OrqwKAvbSp+e+m7H6kMt6bbh7UtL/5Qpxl2rG+TJSA+fnx1t8kR/W/WZh7ITjxuMZ9bHphxctDoz
c93SGz8pyUoYGMh03xuy+F5N2EuhPCPFfHBydN+jeHv+DZa2xMyPFXHjWCF4u2Mq3E8dbpiIHWJQ
y7mPxu5NWgV0jmjnfOxh043k3XQiwplnXqzWR1OtClpCO4gmVLJdWXrjdYCzy+aA3ll24cD5Uyzt
3y5an/mEXh0NUSG7fQTNQlVjajVQtR9D4F67yEB2ikarnf6Ebu6l3bKwF7VZLB869Wj7HTnCWDhF
ujMsN73vQ8DvF6ZvafyZi+gGx+sqlekL7cza5B2XKjuCtuD84izsdW3mHBLFFXGjpvVRTd3y2qo1
SAGLQfnWdLVzYbMt+Dht+rB369/ZRYksMAeAKLIvhd99yWJ6sB1QPkZSbs5/xtIkzSxKcnttlQKL
KtLus5MVx2igG/L82EtTNDOWrulQqiyc+ui2wQ19TetSB7eZ+hc27NLwM/NQUUtmfPapOTAlBELf
uia6RRi2/eD7zywiQB2eGJIN6sZh9akjWU/LQmZc+zpV9PNTtDD96swGGg3oQB35FdLeuwHuc2RR
Lxy/C7Ojzna/pUc9rkOXx5LG5/gxJtfmheLCay/sTHW2+TNNGOj9KvJolYiy0ESumyBaZPAZuMnh
/Mwsvf/06Hebn0ynCcRylMc8FeDkVPNbDXVL4Rlfzo+/9AnTc9+NrwY6pRFZy2PfKHfUO28iB6pN
W39pZPL8sUdMi/7uESZZhmCEGQgt6J+Znm3HBBgLnV5l/8FlmBkv/FA6Kd9eHhsVGQdYfzKFm0Kb
3vhZdmEZljbozIbzosg7akbyKNzxjp7M6yn9eX56llZ4Zr9WUMT0qWrAHXzrWHTlfWq7eFPjfxLJ
/Pd5ps6sdxR1rDSU3Y5abF2FfrACanxh3v/+5ig5/rmwoavSZG5nbP88vkvzFNFqlHks80Lc+fc5
h8zsz+ELOfRK7hdszcAEIpvH5Q6Qd7w5P+1Lo89st9B1Oyh75sVwAAlArNZE+v780H+3KdAPf754
6+iOTDMoCMbAuAsipC4ijTaBFOEd2Ebezj9k6f2nRXlnVZZNzs6wcWzodb0GQ/4Q5XJ7fuildZ0e
+W7ovPNyO3Z8Njv4xxhcfGM/hsoFBaClwWfGCoGNVQGDl0dlvA0BoPk++Iaq/eCqzuzUqYSf+QXu
jFf/CQoRlrTB+nF+WpZmfGaoQ0e/fGPk8ghBABTdvf1PVQTr82MvzcrMSh3TF2FJ8+8RZjWYrDQw
WNn1OLYXTsFpU//3hQGOmj9X1IYCkbRdwrQI49HzrZtOKPu86J8CCV+vVlxQfl34ikn++P3GKRyF
so7AlfX0YKsIPKoAcIocoOfWjBx5e36uFtbBmVmuohdhlUhLHr1Ge2vV4UuXfDs/8oLhOjPDdf14
KACAVMeqoDHMLXI4s+zoMczau1DGFwxg6fWnyXtnXX6V0/dfaxhARm3QSp6GtvqYx3SmR74buhtd
MwJkLI92oNG+LROcTnOp+DAt4t/20Mxw86gf4fRQymOo3KfhvqzpoqZmn7yU/WtsXFJcXpqdmQGn
rqX5Y8iZ0tOAsIL8qARRpL+cX9+lwWcWTCDbVHaDY4MwA0ggfQSXruRLI8/st3JHJXYlI9vQyFll
sqIl8fw7n645f5n3E0Pvu0Ut4FNs8sErj04Gvz7AEG509/4YA9UPHKBk6ZUntiHk28ZT0RjbsoO0
HHoYur8vHGcLVi1mVq22BpXmvquOiTD7jS6h23wFeO3mL15jiefzn7nwkFPF691Xdrmkza6uSgSH
FfBQNJGLwXyyYrgczj9gwbbFzGu4kj51O2KFRlmsGgOOHTSOVZ8GFMdbn3/EwjfMS6NppUKlAA7s
KCFntWRz1XLbaAHmfWz46bHvpiiu8Km17pRHtfxV5zCDPLf+r/NDL03OtK3fDa2ONjDhkTc3q/Sm
NOO9ASjSjBHhSD5WI4C57s9HmPAJWlku5LEup266wa1XpZSb8++/YH5i5jVIOXd5FRIqqnAnHvyG
vtS2DNvd+dGX1nXmNsjFu57pThMP3M32fkXaazx+rNrgiJnnUPSW0mnO1MO/vTHBvtZKf8FwF2bF
np36cSRqVQg8R53BtqHlSAYPF24VC1MyF5GP6S3p+sIuj+TQYZL9ZkEEkqX35+d76b1npqp1fiOC
kvmuOn3dGnKX6fqFQGhho9vT7+82ui4MH1QhUxK2z2V5XZgS4i9E0cUlZb6liZl+f/cAtcElFnSV
HD3Pv3JLRFjKT4NILriApZmZfn83emlmSQylenl0S+dK+vENwtGHj036zD7DqCuzCCrrIyhh41Gk
tjq11/QfG/0kzPDuxUNpqvS9xuwXOvNBo8VQgaXAgM6/+9Kkz8xfi4dO6I6J4zW12yFyNoOhfq6Q
Az8//LTv/nIC2zP7F30VwNpEjtOAX8q5alRF/4ceCYOuq164P9VRZoDKS/BhH1zmmU+QdLvETZZi
uDbU5Wb1T6nXl7bQZPx/+Rhr7hS8coByuiN69o2XrE7livrdc1K2n43Oe9XC6tWY+sqD8GOpVcea
hQ9loym2dMLymMviCB/2Mbk4TwvWbM0cxRBNdWCToTVf3dGas1dH9dqU6tYN7Q9VTx1r5jBSOAug
HdZwGPqnWph7G3o2WKm353fWwsaFsOMPeyaH3YgIApdjDfksPKb0zdzplNZWWqQr5gWft/SQmXVI
DZI9iIzKow0zGiSGMA72gKqCtLnwFUvLMLMPsxn7XtCPeyzd9qiX+UHk2m0U0QeklMkFE1/wfNbM
JEjXxHoLz+4RoQBoCTvPpy0gGwvamD+0FCdp8nceqoEAy4xSAlAuaFd1V63KBG246un86Auvb86M
QPEqYY8RO3WERd8Otbu6bC+41oXZN2dGACdK5A9uhOPujZ3nHwWsT1y+de0S9G9h/5jTg9/NDCV3
t4tqfHelwMA2qUxUxppOqM35qVkafvr93fC9okmIeFN57KwKJhJhwtCoF3BJwl0Y/jr/jKXpn35/
94woDCLorgaoQYbEhxRkaCG5dqwPjj47Oh3dc9MgKqFojO0filU9KLb+waPAnBnvQOOl3mgJ/sd2
/ylC56aVyXBhyy/NysxuwyBR8s5iU3a9/SuGD7zQm+KDY8/sVW0bOzdtVpW+YRt5ky70wo1uaNX4
cH5JF7bNHPBVQvqd6RCkHfU+2zdO8QUI8S6vlC/nh1+YG2NmsKFiJIOWY1VUjBAUtI65PV5IAC0Y
rDEz2NwoEz/QfC70aXptwamYQ74ufefYtJcuFdNQfznkjZnJBkZsK14h5dFVtbi8hQsGoqVOywpE
yPQsVHeJ7zv6GlIxpb/wVdPE/OWRJ1TtOxMzNc82W4P1ICmA9jpCOGEBs2fL7NX1oTLVL40bXXB5
C4szLzojuFA3hlTLo1IG13SY37Wu8u1j6z7zRo1fGImT5NhbV751LvxukaT14PzgS3t25oaUKJI1
bCMcYvSYYxjxVZKbB8OAluX8A5a21twTwa7n6rIuj+nEOzSK60K6Kwgl/oEn62PZV2PmkCJDp1us
IA0ISQiseSkaC3CdOOWFu9/SFM18UjtWA0SPDddhSC0j7pgrYUPF0xofO4iNmV/yqsIr44wZGqrg
XinldyHTS6H1wracQ73UCBmRrGDvOI6912P/swiMC2Ho0tAzd2SDES1rClZHR6DxzKbRK+Px/J5Z
GnrmjmpIbYsYVtWjBXwdWZPx1u0+mCbQZ34oa8PEUORI6EnHVWC/Rtlb8uHpnplqVfhJFAuu2lWW
fiX/szEj7+X8nCzY0RzB5TZZMipax53F6A+GAzGHSK1jLcuncWg255+xNO8zW03MtAfXCGdSrvv3
YYayYhZfqMNok7X8xRnrMyNNzKrK2xArQuwL+ueBLryAbYMKaBg8K2H/1EGT1hbaU2fRu6Aal6CC
J9zh3x48M1/iODMbpwRFaPeHtjA3WRs4gGjh2Q6iLFrb1BD2tKU0cNs5t4DMt25Ej5E9uldGhZAy
ojtp6L7KpFobtBsqIRWxrILFIvup5dWNaozfnEHsdfgMchfO/6LaDcN4bWvu9vyqLBxjc/iX2Q+W
6DJyT1HYQCUm+JAbrfumQ+QNVd2miy6ELwvP+S/UV6lrUpsuBC4sCZZnrCGn2iWZ8ymWiBvHke1D
sGSvz3/UglOdQ4DpCtMyX3BeDqq6zlKx7jX1vq78j3mQOQI4cWRrk0Uvjk7cvNBz/6C3l5zTgiHO
sV8wWyEd5WHjUAx8kqH8nEbms0KDlUJ75fnJWXrEzA77KoknZUDs0IP1ugvcQ9Sp9Lrr93VyKYuw
YOvazB7ptI81moJJ6EAAB9T4kDTl7vzrLw09s7g8RMOrr8nE2mMMEUF+21rlhbNyadvMzsp+rOoo
0uA0GVqLnm43vOuyfh1E/gUbWHj1OeqrdqhmuXS0HU3yBoYGEzX6OudnZeHV57Avpa6DwnGIRmUp
7yVsC27R3eZ9fCEjuPTmszMT/SO6Tw38KzT1z4Gp3ox2fCG+WtiO6vT7uzg6d1ucHNzix8RzXtsk
3weBdev00ec8N18+NjnTpL17RN3rXRRPp1tbTSpiEvajItj3o7iwb5Y+YZq1d+NbFk3AUYxkgYYf
31p5X7/CbgaHfgYTmROr4er8dyytwsxyNY/2PRPmuWNQIXvWNre2WVy4zSztn5nBpkY51q1fFse8
NG4cv4Rt0Xo2PPPuY28+M9rW6hFBGfH+tlWg8qZb3ir2hbU9P/rC7W8O+TJRwqjbQMejFc3nNi9h
Gg82bVjuIKGFX8McLlzD/j5JYo7/IsDQDNT3iqPdZE8wad7FhbFLUvUCmmFp+FnMGzQdAggVqQ8x
xD/TtLrxe8QDLdW4sH3+vk1P3Wrvt6lo9MjxO7apCJtrv+kfu7Z74Vqwsem7Pb8Sf9+hYo4EE0rS
5giDcFHtg00V62uYaS8ssvvXEI/OuT+NLLLdBBYh8pUSqR6UIfubyNJflEB5kKDItVzb+0W4rv2P
AUWFOzPqzqu7OrYGEiLU5TPZPOSpsq8cfVPCpnRhRf4eFIm52HAGuUDl+bjVyLL2iY2oWBu+Cg+S
jm786iqjTagars8vzdLumlm4HerFqDasvpJVu8IOH101+VzawYVj+e82SJ/kn8vTxnGGfhCBCzJ8
kLH5X2uyIGNZf/IN5QEStQ/ayOyIhundtq2GC1YEgd5K8yEYjof0RycgWT4/TwtbeA4dg20g8Nq8
gthMeqvORxez09IPjj2z8E71omQMwAKOMm/h91ZtOFZc3e8v5cEWXn5eIPLUNoIGm7tt0+tQJSNc
SrPS+XlZ2D/zwlCJz9PHnst+Isa9QA8qM62r2Lqwrgu+aY5xc3vd9GA7Ko4VFKnIZG3gd3l0TJQu
RnnhiFswtjnYrYOWGiFGHEgBh2E1ooCWius6aPy107nOytTjmzLQPpS/EM7MWwWJJUaPU/WIKCqs
VP0RacsLC7E0VTPHBK7HUJLEYaoClO6MYKI0jzeuLD4ZnRFsPrTazizU8HqzsiFSLo5CJhthQbrq
V9vBv3TrXNhMzswZIZ5TmrUJ6o2et61o0p9c0hyKgOPT+ddfsINJTuD9UTeKtlacnDlqMutaSdPb
MEr354deevWZB6LuAXNZ6ZKH/3+cXcmSnLoS/SIimCRgC9RAD7a720PbG8LDNQKEQIDE8PXv1F31
1WuKiFo4wtGLLCEpUynlyXNK59Uror8u0w8L9fbqchtDN+FvBV0Uumdw7kAJAfQ/IoTWbcfozubZ
sm5EoN5eCV/sqodqwHyHKton17Z+Xp+YLdPGHcFblOUhSqCg2CJlsSIoMQ+AKewMfGPaTawZmGRW
XaNIfyfZfJjtHCJ8+bMOyJfbBn/52TcpPAQTPM+lFq5+0/LFyYsT0FRfbzN9ma83pnvXdQXQ2f0d
nkrjGnrQtQ4Pt5k2vLQKUepefVQqa9ScPgQjeF3xHXswsK0FNZwUepYRAM0TnMi1Tmgq+me0gm/X
B761moZ/zn1DkU4hvIAhNh4EiHO4dai9nZ24ESFNiBkfJbi8xwIu6ixfB8E/haUNOTr7I8pxO4u6
8QEm1MyxW0jkuNjsKOf+qT12nkb2ULv0eH1+NqbehJv1AC3ki4XDNvIalM+L5yIkO1f5f99g/v/J
MqCGn7qyki6AmpdbZF3/AhtqdYj0BPrstQc2xgYDoK7Bqht1/Ye80k7KlwrtoHI+QqFEnW76PhMH
0rikEJ0Fdyujso3tBupyvIQ43nXrG8/BgYl6c3D7hlQH0iChBRjBrZ9UOc+o/d5Xsjr1eE/lrf1D
+u3jBfC1tv7r9d/d2HcX5Zu3ng5WC9cHVQ0ioPvEcki2B0nYPGl775HnskLvrZwRSQJfRU6lcfQU
Qv9chTceo7x+pv5wXL3qdyDBPH79Q7Z2txFXosJZ6r7D7o6oOukySkF3Cz6+vSe8LfNGYAkKNOFB
egsVmPxIUSzPu/B5cuRObNlaBSO2MDH0wJgCwWRbBcSl7E+VV59yJe+pe9srbUCNHCAMWS4dxEc8
ltsKSsoelMMg3JXw6aKauoAB9qZ1MLFrBXG7NhKoguEB62EAB5Wqy6yz1E7ZZCPKmEi1MoJYkSeB
YyrLEYquoAin/k6WtGXa2KqRg7jSCbgCGuaSnrr3AGTtBLCN9TWhlXhD5WhBRa1/hRq0/6MBM/EP
FzQ7+ivEfMiXxb5w4t02/8ZGzb05B+UD1jnqqk/jFGTR2h9rL9+ZpH8LBu849IWl6G3AYBEFijOP
8KDkeocyrDISBA+Nnz8srQvG3eXJtb20zqdHmTcJmDZfGCnv/bX4kA+Iy1X4dP0ztxbL2M65z0d3
BafeXWDrQ03UA/gHdkxvLJaJMkMkVnk74AsbOhxApwsdAfdudpyvQd2nN43ehJoFYwk9rB6LFAYg
QJ285WVE1e+2SGiCzQrGIEDJ/Paug4oAF7R/1l5Fv+XLtHMSbsR0E2yGxqjGjeaguwNXvBe7ywBJ
u+IBSn4ngqo3SjWH67N0SfDf2Wq+cTbh2QSSLQ5qD03giniynfHJgVgVSHodUNKByoz2VTL4rHnt
ez/f8Z+t1TeiQJlDpqaFei2yanmAbOMZCSWA4sFjoMabXpYD3ziqLhIxUIrGm+yk8TGjh5UHZSDZ
Wf4NzzDRaG3Zl/kwoI4FsWjvL7NtBTTvBP3D64uyZd7wf8dDz1qAysEdKJObL4OP5rgWuPEbHcNw
69nqZr5qVEG1u7J7cNdZad2Uw87YNzauiUdzPDa5PcHtYMa7KHQcISmQTjSHuOmCXqz6tid3E5aG
N8pqog6eFSHCKb8M4DuGXCyIjSF4U++14Dn/wgTecQ4ToQZ5s6ISZdTe9ateTxzqSV9XVKtTUUuw
8kG75xDwGdtrRrPkA2Cn3cFiPvllWUGO5+DowglN/STIowGSs+2agEiugTwch1i7mJFUN5F7mObW
S2fw4kPHRv/TgN3vBOmdIutRDI9LukJdbO7ALsjn3I4tNs4pisEzFHZAKBiEojz3kcXvVwVdWQoC
n3Qp7CKZG1ByQi+wBekiIFaWo+bYdXt1rHouk5nrCBTU/QLtsBps9mNkZQNvx/Pit81FbjSKe1wC
ElBYo7+3LH4X4SoO4GIZT0FvMfCv9m4a6saOWwUC2HVVUOFautdeqOZM/Kb/4DJeHSBjNiZoaWbJ
3LUsRplkiXGoQYfOy/mT6KflHkp5QzpYEgSOEJaABi37Wg2sS3rX97Cgbp4MVfciGvTz2YPfH20f
P+W7iqd+PsxQq5raPyEYTROoYBdpC7JUyMoSqMNX+petw/U5d3NIHAD0Dfl54h086f8pINPx2PdR
+QEaY8NzM/jlawc13tNctO6jJPZwFhy/HNizdSfLsr5H32t0qkL/s7vov7kEI/0EVft7LwI1Cqgx
uyNkBDg6EDVoIwM8P9tgZPtCPeRlfcTXuLJ80E5W9giFEtCgW5oNaRFBHOB6sNjImk2Mo5BD54Nd
XNxN6BISVoDnY/tBlO1OMrhBshR4xgkxTKsIUH2q79raGl7surTvQs9yM18Ljjnro3vQsQf3jgrc
7z13vfuqCJbvjlT658Kgothj0nc+daPW45nnxjxpf8LmzRbdJgNr7tbWgQAQMPxzlSyQ6JZelKDi
t3NMbV2JPeMQ4VEr+giKX5mCuN439SHksXhxX+w2lt+tO/CL2jvF7q01dP+b8IHNb9Rljx/qLERK
8nHwIPNCbjytTOY4nTsgb8fVN7MrFj41RLjPuOuT79f338ZhbiIJobyyRAWF9Qu9vH61m59j1MVd
+ee6+Y2z0AQTOkXdc11ArHAsfw6gIG+LPc64jUk3OePA2N5FNG+jTAyHyb3vR8Qoscc2uTXsy/H4
5nXPZRTy7cPFuCtTAC9wK/F3Ljpb474sxBvTkwfadNXCNNRRjt6wppEHlZ1dipeNA9w1/J11pY/m
PezFfnZf/c55WsC8ExdBcBoK+yuxIPx5fWW3fsjwZoK2hsJ1QeNeMqjMjfyfmlc/c9p+hJL0q5LB
8/Wf2VoJw4khRrkKiPRGGbiKY2ALaCR2PmBrIQyvhRxmCfw6FsJSJ47IQ0IZk+q2kOAaOSAkOKEi
4YgoaynEDksI4QZxNO347NacGClgVc1TqIeWZgFyy2QdURF0wC23My8b1k1Mnw/5YB40VZD50h7S
UIFkbWUzvy31MwH2pdJ5YUX/an0TyPCxvHhGBd05sw4q39e3zEZIM3H1MwksCgFgmjVWxTJijc1Z
QAcBAjzlmtDcv43UKjDxiJG0XB9PaCSr8jwOiXVQOYi29Y3PdSYeMRKy6tiqSdYLenDbHzQ/QdNu
55Fia5Evf38ThcooDEFSPULbb+jigv6i09/rk7/hVf/mIW8M+7myPfCg0WzEOZLWtP7kdwT6P2TY
8ayt1TXcNrBQrRaWTyAWn58anUOls7sfpuEFSoPXP2FrbgzfBSN/JZ0CJN/qIgyOjJjHUwuahevW
tybIcN5C0NIn60SyfIJQWd7dE7Tm9AN5vm5+Y3pMNKIToiHMrmFeddOx0vf+BVus0P9zW73dhCRO
GkovQAORjC3g66wXXE1CP/jTod0/miCeo2Ue5xcpmeufszFbJjddDzUPR0CXOQPPs0rRVtce7WkA
g8ho7TUGbs3Y5e9vdiwETaGaDKr7zHafRv8LL+rMkc8rxIhu+4TLp72xP01A/xKhoKXh/ZGSxbkV
JaX/5brxjb1qG35c+LJy1nIh2eKAsDqslH0A4/7eHXrLunH4doGFUoSC9XoNpsO4utB3RD63s7Zb
1t3/TowFWAuEw7FVZ0YeWlV9a1d/Z863TBsuPPrMZ0ODING2Qv60lkLrZBoqazjeNu2GE9fjJIdZ
OyQrgXM9El6K4ySCvRN449JGTUjiykJa2szCyVL/aNkKr4JQsQfWdoQir/5WyT6Gss3vMIJ4Ue9m
ikLMpbZ2js/3546ahHUh18CiuPhxaFT58axpm9Cwjm5adHoh13/rDdDOaSvHgbLMVFQhixtf++Bh
BuTr7y0rA/W0/9pHE3eALu7ez0SIGivq8sUuu9nFxP+/JwGo8V/THPIt0m65nbVTcUDSAoV6UNyv
kK7j5U37iprwROgygfio7GzsK8w6rsUzlNpvmxjTl5165gJ3gAxiV19Wab/IZm/HXCbgvYkxHLkR
jNcd02tWqg6xExoa7hqlTST24tDWDxjuTKHmPgZruGRMQ4MpQhfW0qgfQxnu5BRb9k13hujMKqEC
lY2Xkjm0piCnBiW38AjUenVT0k5NBCK0mmbXq4I5o4o+UtEchsjeMb2xMU3CuoV1BLXRdc7wrAaF
Nz+RrIQUZRiHsjvdtHtMJN+aW7Xf5zNGD979eFqiz3S+DXtFTQifwKNsWOCNM5tJB3UVCf1s5qNu
UU9WmN42/MvCvzmD0WUdMQuCCJmywdo08oNg+Y7Lbk3+JYy+MU2jyRlw+E5QFxMHd/J/VhHENe3g
Q76I19tGb7huC6hIYZfQqOVO/xByiByq26g7qAnZy90OBcjBUhmKOmkwsCwka1qodWfbbDiWidjD
k7saSs105szfBP/o+y70uj9dn5Ut24bTtqDgnAMnV9kKSlgb6HFHTcf1xicgaiL2Kn/Boz+wMdgy
0/Qs0U99GvpwvOmOQU02Ot56zewxW2VTHwSpG15kp6Y9Lu2NE9wkieMK53dZaZUNpD5asrkvJmcn
sdqYdBOwRyt/LsO20ND3ck5oLclYQBGVxx1n2jJ/+fsbZ9KeLHwiW53JBiKKfvMb5b+7xpFfr2+Z
rYkxfFVOs+SLoirDReI0jn4aTMXzddMbYcAkhgsjyP7lJXbj7LfASTIKKdT8a91/BhQq3Jn8reEb
5yyZK2fsbeh8N4R0oBLmRVJFEAa8/gVb1o1DtpEVuKHtWWWlsJ7XajqWNf11m2nDVQNQrszErlSm
V6iUdMFduPKdJd3YMSZkb/HRlViSEUvKgk/gfErLuXrW+Z6Owpb5S+H9zYYkHbQvcVGBeBruDjMp
jgPEwQK+R1e2Zd7IhgfIFc+ThdH7PRQnA0ueQfHyc0YN8PrEb9m/7NY3w3d4laNns1NZREpw/oWJ
p6HbWRyuW9/Y8yYyTox8JCEqf5lFz8DoiMg5lTXey6u93qat4Rv+6gruQ49pQogvXd1Dn6WbseVL
D4VClBc1fbn+HRFm45381QTs8I5LMNguY4Y+rbPUWsd1SNLIQRXSql9slAKSZapP0vZue3umJg+U
O0xeBN6vIZsbN6tV/SGAcGjQ7gmbbEAlIXL433VnLKhKXTRjJkOSCNkDhfuZtm5i40LkRC+dbcd8
vmgY17Fti+P1aXQu7vzOPJqYHWv2IKDEqjHzVZ4OBT3OUuKS1J+HdYRqnpepco3zUD6IXO785sYO
MZE8dAx7CLiPQ1aEOoZybWKjjX65jVqImjAegv5mNx+xTDnK/z302EGfs+M7G9GWGjndDJUmu42U
yqoVFNm9d+Rij7xxy7RxTFTKj9ja5GMW1V2CQvvR7vfepLdMG2dEvnrd4rb+mPUBFV8hMUPv/RlX
pusbaMu6cUxQKgOkRdaYLZA/SKGQDtaKuV12ctEN6ybsMmC6UhUpkdBVEHMPvWNdlE83DdyEXHq2
H06Qhh+zaaQnLxoeQNB82wY3e79av7loQlhDZtdrIiG+5HvjoVNk54DYmpRLaH9zQKw1ysvexMaM
/gj1wWtvNHtx1zdmAzxdRB0Hp44DJXYSVNms8i/X5/p9yBs1KZajoApKipe8rA5e1wYg5mH8WEHG
oivXNB8oNNzZzkdsxBYTkur5s7YZx9wUI+nSfC67zNaWc+70ree/KdLazBSaYzwYsr4iX3zZP45s
+gFeohsfTkx84LQs4KCj1YAireufbYvnqeybMQ1qsSd6c0lV3gv6l531ZqkjSwA7AqYW0CVW3t0E
LPtPMYSc4ZqtpXvwqlzT2JOoFuxEiY0NYGID7aWd0OnQISiv4TdwuddxE42JhHS1ZPIUWv3D7Ns3
4RCpiRSE5rlvhZoPmbDW7qikooldVbfxaVDfiKa1Nc4N7XF4QQgA8vU0nA5hqfYUEzeyGt+IpkA8
LWMVhH3GIetjtUEGRuwjoxAtr7zpTxUhqVkdgKG6XO2szEYwMcGDE3facgUZcQbp4Xurqx4WvXfv
3DJt5OFe6IWgRmhheoEkNqR3XMiaXQ8oG25uwgTxnAiHA+wt86ZXZ/WTHLiwle2R1mwN3Aiw9hyC
qd8OZaadKM3pnA5MptcHvmXaCLJL016kKVaZNW1RvLo2Z+B64fav69a3puXyq2/9GrT8OeQLZUa8
v0VTx63sUNjbQ49sjd1If+hAh7ysYF0HfZuOORqbx9DeK7ltWXf/O/ZWtRZ4oGFdOhXwmPxczHvo
/i3Ths9WPSuKqOCgZ2/cMfXbYj44oL1Kr0/6VuJuwrG6S3uetwJA2gJzOXvo0A2ATffjLj/l0R2H
Lq38NTvl0V+G2x4VTIRWOTWkzO25ApjEQZkpF3z62gwrtNx3PumypO8cECZQCzEhzwdA/LJAvlaj
lbmFe8+77jy4QP01zcskwzMo0l9Bv/RIlIoVqipeOO9498Z6ucYNm5XN2muotp91qyAD1Obq7OVW
83z94zacxCxPg/Zeo3+u0eeVWelsvWrx22PuzmbYGLrJoWOHY4sLMIwrqwKXb42KinO4Pu6NQ9s2
QkfeO4sMapi2uz/gEYxXwHEvEFcZ/Y6GG73QpM1bwP+joEZIz8Sj8VxCXb78e334GzNjgtzssfQl
sL36PCw8OoKR00nR7Ch2Jmfj4DRp84Dm7IOCFPo8+yNeZcHo4OSxTx9yymOHDncl/zjuNWttbCDX
iINtODhQm8Sm5ALUQkRWR/QlPLmk+nx9prbsG5GQT9PgAp+qz2W/fG5c79hNwXNnRcWOe23ZN8Jh
ZEEupBswVyRXEYjk6w+qAzkFSGLOt32AkcV4EIX0pzmC165Kp601PLscohu95Dt3t8tB/E54MuFu
Tc60xedAnceRfCjdj+havfcdmeTTTj19Y4pMxFvfdGJYhKfPFu8Sp2LppTKHZsad+Lo1fiPAOUwu
Fpo21DlCX4HNMzTpxYo/dMHO8Dd8zUS5qd5ptE8XhAqUQvlQZa097WCJtkxfZuxNikE4yFdZO8HR
QnnvCOcAAoz0+rbZeosyKfc6lPxcxqQ+e434JMnwRdbDYWgu3ly0Mml99+fsNCztLnBnyW+sk5rw
t8hHg8mgWn1m63wMne6jdNbbzhqTfU83NW69wOVjozqPblHwhPlA2pL+9fqUbYS9f1OSN6sBUInG
G5TWZ0qX46y7RC0/NMEjoWXdTXQ8ACqLjcV2YNBba2/4dSDsspWs1udpWJMCif0o89uq+SYEbuht
UM3UWHpRqANrPfBKyfUge7rXJLXh0SYGztJV3kmb67NfTtZhqZq7pV7pAVoaf64vxYZPm6iuXklI
QIBM6FzhNTVuLPGYo2bd2+Rn79g7gXVjAWzj5JFosCP9LDBLlZ2oTqYuW3ZC0uVS9k5ItY1DpyJ2
oR38O0ceQw9i/9L6OtHWgxu658IXh1XvvQVsrYRx/JR+hOfTEbvIW/1ja0MsmJPiWzfuVVK3FsLY
paJZBtBDM+R3hfthoFM8yCcVeEgB9ro73v8FYkK9pGgjd2gvy7AEaYWEvyZDHER2XMi9WvP7k0RM
QJetvKqtJixHgyLDMntnZxzu1byHn9wybxxArY+qiYOa7Xm2aiD011gPv6mz95K4Zf0yb2+iUu9E
2qqbClFv/SD0Cs30Pp7Rdnbd0basX/7+xjp3detqy1Jni9Jk9byYkjnWU7PjCO+n2cSEc9myX6Ax
jUDRSTIn0gpe0Np2XJz1iTVdJpzw9/XP2Podw5ejoqK1U+Azoqj/FYTWczStj24kHyDMkhDV7aQC
W3vV8OuAQzKo5fgZEII74VPg6lgGj3P4z/Wv2DJvODN32EptMPScfa+NNfnIyWup70S1k21srbXh
y2PBKBln7KSwyeOh7C/cCEkx7HnZ+/GUmPguu6OsH0SozvlFYCTky5A0te8ers/NxuBNiBcLawpu
R6TBBaUtYPXt52CNPg5+VO5s1a3hG158ufwHU4/ho1P5NK/WaUKWdNvYDRd2AtedweaCDNuV33uf
paNiM5CfeySFW3Nz+fsbJ/aUN4LOwVPnzgrsYxF27iNE9CT6YZ09sYsNTgdiapJG4xoCuYrmUjmo
yyrkq+w+si5SeUIczfMXXjlVeO7qfmInwKwk+m9bS9pHFtgFO+bgg5jThnb1eFdbdcAAn4vmPB5r
5u9lJRsraBahcgkugABcSOewKEssI4MSipK3Wjf2B+u9Fu2aHrprlQUNjjVtuv6mTISYHIS0tSp0
6mDgUclPORWg16E7WebG1jAZiex2LukyrsPZn37UAEqPOmbl3t13Y8L/j01PE6qFmIczFfJQ1PWC
rbCrgbFl3Ii1obbDvoqG4exEEIeaiJXV4KlIr3vklnEj0pZNQSBQOg3n2laHKURpZi36cMfd379H
kNCIs7TwFGvyHq4i2GkVOWI5FQ89OgmSqsgfwpW04AbyP3Dbvo3dk5hYPXBP2A3AUf+mgSC8L9t2
/Cmr+rb+XmKC9aqqYbVji+FcYL2zspLsoVjgyW2up51X2I2NakL2VDSB9BQs6ICffClZEUdFd6rV
jUefidojHCmynviANJn/VrPzzAa8AEGF9df1/bQ1eiMC69oieQPF5vPaNd9X33sgAm316x5WYsv8
ZRu/CfC69XwWuPVwriTHG3j3CzRtj1NYHm4bvZE9rWsj6xD9IueKhiOo84vftV8d/Mney2E33M3U
dW3topxXaBKeZw01aN9fO5Svir0kc8u64cxKy3YYJSZ/ou6M9hBBYuWQ25p0SGB4s0L5FoqKGHtO
2Ks9TpnXW6fr874xcBO6p91yZdrP+7Nyi9THvQQiEjvutGX6cjN9s2Mi3J0dZ8SO0dZTWSmeRAT1
zuvDfv92S0ymPXvqOCkRi8/EcX9y9SLIkOHN81jU+hiWHhBIe31AG/veJLzTWFDQXXB1riJf3EfQ
9fsHsiHhFAtn2NM62Zopw3UdPLvYo02QNQhwtU5i+J3rbq97b+NeQi8/+mYZvBIy5bxzkTRUTULo
12oCrypPQTbC2p/XV2NrjkznDaUlVomfyKPgK3PpH+jcfA18aJffZt84h4uxczqxwr4zz3ekVSfQ
2d656jZ4DzFFWelcty1BL/25cBD1O2VBTKuofwmIJ9y4XQ0HbgBq6O0JiVs51U3sk+q3i0YX35Wn
uhqSQEQtepfpbathYqxGb1r7svMHSNsA1XBJi7SVOsC33rQYJvaHzACWgCxlOHOwhjTiATwxwbyT
Km44gon2qWxWdzSAbWlT8kGgvQXZubsXkDY8wQT6VJEKbc9Vw7mnVt3FnLcajfvd8BBUS5U5Jcsf
0bnGbkNiEBPR6oJCNuyGcTgPXnUKC/fR8/YajDcczoSuRqSTSymR9a68aRN/bD/k4fKpAXXMjsdt
LISJXZV9AAHKEZlv7Y+nUeu0EO5tJ87/AVQdjjYyDtOgbL/jpZc2c7NDtLM16svCvwl1OYhUVu1p
zLgVscfcpuXR4xbdGfhGTm0CUS8oblDH2gIJu/WhKOQrZF2/FQrvqDp07tyWfhtE/dqEY3ibN5jA
sbXxo96RUpzBXmW7sQpVTeKG0Hpvh25sI984Goi1iIrwTpxdt7oTg/sa9NORVcvn65Fiw99MkFgz
ur3Mazmcl+bgSysGfOveWZoEvxqHeu/p898i4f+/dBMTH8aqIRqk08hzYYEnjf+ZWf9cdFCv7cak
XaLHwrnnvp3a/pci/Fw74gBC1DTnKg26X0tTP4SWn1YAdS67Wh1bH25kg23tqBJp5nxGut/VseWN
lZVW9UpAIu33zZq0A3PGzyTM+R7aPPwXkfDeNBhnTNVI9AbWUXcW6NP0P0Ormd2FMyfjA1LqvHuZ
AsetPg9FXZZebLv9wqtYoDLNnRjPARhWjPg09GOcg89ZZD7jNpbJC9vguWH5FF0keFR5NyzzBYg0
cF39QM+zCk88dLzwAMIvghYKpxnDh3aQYjzWNljQD84kbfkX5SDQB9r+WLWQCs0jsI8VxMJD+4R+
i2SxC9Q+HG8sinPOhiI8Lq2wf5fMamc8nSqPnj3odoANpW8UpKBRm2nidu69Il07vOZCFa712xco
Xeu/6wzKqbicqhW9HPaglrvJH2T7x7OdYoQZdrn6Kq/synu0NvDwvgFh/vKi9FS0L6DkXtQZjdah
eFCL5DqhmiP3YxLE65+6usuLT/laDfWhbtEDlNRFJGjSeFFuH4UY0NTBa+nreyRd3XoCLqVEnngJ
Sz9A9xV4SeTlaJ7QbeHNMVG9rr5AelZ/L8G4bmeCNCs0QlUHDAh6bRVEOPIOPd8DmJCCZJ7IGsZ0
pEIcKajQ+H3uhsRPeS59EjvSB7NWy2tQwK1L6YukdGerTCveVl2Kh3XWxGGIt/CkkDkNMh6tdncK
vdZhJ+ZEA00jTFweM7xdLYeK51WeEkXXNglZWHZnBaBQ3sUaOonF3QDAbHhUy5ijyt15oUiB0e91
IuUyPhAyETeWY9kFcdE75S8b2hZAJVTB+lC1KDamudu4zourOFTW86lsVexHgnfAqlpA/pWKBM63
YG4D+x/P6nSZWJWI1pQPQeUfF9GzMEZgB1Ekmdc1T1rRoo+M1MHgHggpqZuIJvSwQ+k054nW/bok
88oKFo8BAQa/FxE2z+DVNU1Du47052UNWBCXM+As6G4hUQ+mJsL8Q0fVuJ47e5Fu0jQuqz4JBUR1
DMZrqU+BmCbQe9e9Ep8tKvnIY4CqbH5eHZu3H50lYjPYAQHIbf8JyqiP0hGAuOVQVhR6Fc6MrkZw
3zLmxHVbqBcnFDVNQtnOQdoslFZHsG6sdjz2xUI+EjZBvyupoYWwHkAhO6k25r2YeCYKLwyOFmg/
wjvRWOg7ziObgqVAlPj/wtEZkA0Lre2jXYvuGzQ0X6h0DmvuRch0bV/eB1w37MsYQs3amXz2a7XH
rn4du7Dh3aEaZ97Wh2nQPn8qac7FX1QIHHoAJYUbqhj9dh69m0cPJHax0AVhIqnBPN+BcHW0pwid
/5VyHjpq+/pUT5SQh7AZaw49xBptHBQLuX4ZuNXojwUYTYtT2dRN/tctIJspMR1eU/wZIFAg0xU3
vTmp2aCBXGsclAM5gJf6Lh8JFBvRr6/JsVm9mX1f676WD4i2YZX4BFv1pe1rBGMUyYrl1YpoUT7T
Gm55WBj6Jh6boIrqU6N6tz6SUddTnYyjx4GeXsjg45GV1OBpBNfT5KVlEyzyxBfeNGA/d9Du3XQs
mGIv6AV/wNNIAfahMCi8gwuVEprKlUT0sbKs6ScVoZBZW6+pCqn7E80bHcWue3ZBcrnAtQUei/2Y
5Uu8ev3HtQDhZTk81VYfrYcKQsjfSzSsk4QKSsdPs9eSPxO1B3RSLyurwfsixupcuAv4jVPiV4kH
PPjX2td2n1CHurGQkCQMohLkxjnOvDYIawhGlo13QhNMxDOiAkhA4FD4pebysSaBrDKmHPaz6Tqn
jEu/duASlcVfIQtcr/Gi7fIjqYY/+Mn6l7N47Lfb2Z14auuQgt1vpRCoAAmOHRysFUSvd2MZqjVB
1uos6dhVc/3EvdruPixFuapkdKjTx3nOJbi+25AWj81MvCMk/USsIvsRijs4N4OZrvrBhx5ffyq7
ZRAsrkdrnI5Q/ynko2h7B5M14ehK1grCSbFsHenFEYg6VMzqIY8SsXalDa1htEfEgrZDnshiATyh
V6po7jp/6Zd7rx51F9troKAlin6V6Dh5bS1OUcOtJXFJSaKEWaEL+lBk+fOd3XrO4+LVM0qjoGCg
yYS0kEAxy3HHgwTnCU6B0qbqfpgLcN26/tTCCoOuwdpHisWFty5NXAW552ZNUSMWRjkeOFM54CxM
KACu4WPZWBJbY10wIT6tVj+mRUv7792qZPkaLKwlMUIbqY6d0zd+GqnJbdNh5U6dCC/i/TMvVls+
rAVF6c2C5KCLXkd09jxU9ppf9B7zsDpIq+2q2ONBUaZqrZWXlWi5gqoqkLwfLZvlToIEzF1OlluG
ecI6YVUnCTZcJ24B4La/+SHV3wnidgca0U7OSTsJx08XgnDxSbOmbQ/lKlrnriVNTk6ryzvAZyZ/
SnDxc5yUuWHgxOHoLjyZWWc1ZwCUlkrGYLlTzaO9TEonjdLAp+oegqrgf53G14GEoniMvICSB6cL
IwVCbCwwKougTvupg4FYLAWKU3tPBcX9I4aWQOSd5nkl50EhZfk+cm/IY5DpNTYY7Rtaoi1ZiNPc
5/78ASojoG8KRae8VIROLxMNvqLp05JD+SAuxggzSnJwYD1ZYhbVR2/FkY2t1nC1JMyZJp78j73v
arIbuZL+KxPzDm45lPliRw8w17Rns2lfEN1kEyh4U7C//ktcUtLM7Gq1itiXjViFRLF5TReAMufk
yZM5tf3ijg1k4rKrXkEMJ5KurnHI5u26RNi97PqpBCXQCwkFeynEbKogiJ5O6KipO1kmJ6hZY8NF
yarkEdgQqX+u+qqfg04LrDdl3Zzc+pMEPwLdN+g46LGWylDDJMU9F+2it4cKajkywirNerSKVm6F
ru7YttcIlj0W96wHdwCrvPyAzkVIn/jFPBRnYVwy3pSCr9XDhjPY+07cAIqEX/n57gBRgqTcdfDq
DagTgIM3z5volRjoYMBzGNDNhNFs38eao7hBbcIsnrHS20G2Q2ljusEM6V5VEKk8FA1mDEAY2qah
9aA7Dn0rb84jCz60H0yJP30BjS8nUU6JVYfSTnJ9RDc8F9G21sUU0mlBJ3YNMVUbWgPLqcOoelsG
2TYPXlyqYvSvl8yC5+4nwvhR0ZjOBGvGGhrO48iWaO4MnigiqkruNIqmP4yeL96O1cqX265Jh/RY
irwej23rNsz5ek1cTHFoV8HGLPGDNgUUfCyqpRRRUrg1/eQVjqlgbRw8JNRWkY8+KF7uYJU/NzFc
fTLUCVXR1TDam11zrVLoHYsq968BAQ78aEBfSM9rXlfiPVvTJZr4dr843JCGwVt2TIS7my3YBzhM
t+obhycOHHxq28J4a1pYM1w7yNqLQ4It4o5L+NEHGy0ZOXkCzmAHgJjFeGUnKNMgWCTOj3BuFe+2
gU7mmkk2V4FhztDIrfmWxwubOhoiAMgg1IzoqYq5XdryDuLXpTpq56OkkbeisUe7JuX6pYSzIJRM
N+f59/B4XCdIGpslhdOgm9m5m1XdwwmuatxBw7te3HtMznDkHeb1tasnDoklu8kT0oYBO+5CFY64
3HhNH7Ca2xvupwQDIFQcqmmDxhAsZnUCGnJbybhAl3gS4qRxSexavtkA1mqaHeYh09hgN6FeWaZo
Bj9Il5A4a7FLBANYHFVIVOZI7K859IWqwYjPZdV7L0mHSDFYc9V44WKgMXidFPC8jmZE8jcIPMkR
ouOY49tYuLhwCpKcKilAEtDOwomDdIQGhmZqCUSfQQ65HZeFXdXJqJ6yAZY0t3rJqiKkuuzMXYoA
q6THDMeJ95i0yLrgXNhND1KobGdOUv7RjkUJilJR1fd+6Qn3ddzUkga6EFJGFXZpcgKsLCCPBDow
YoKS2rhNpjyHFc2GraEnncOpjCWTBSAesi70ULNAllbVJbbCCeWk8zbmvAwLg7go0AiGHnNdNgzS
2UXx7CNs/qSzYjYnpC59GZZlO4tjsrL5dhin/qGZi8Y7YncfYHqq9nk2ldOsjilsP7Jo0XmWHnXT
tDP2pLTz74qUTMOd8YVRBzqP6/rW9H0hnus0G74tWCPf18mDPveMWQgt+nVJ57BbuW6jIYEKybHt
QbG66UYliyPH8M29T1b/Tiwtx6ZoR/5ImmR+dptd6uM0KIEkLAN8EGkoJ9GoBuBVH4p2rNNDKRdk
Hv62QX2LWE/RcNVmm8/d1us6VNa29H3d243e8nGBfmyDoyWDmHbrt2Gaz5jhODfrvbNbons2akrI
8QVkHtP6IIpKDFHfV6Y8KF4P9q5Jm6SIIB8k21jSnCYnAk+o6nZwdD+2IKTFr6ue8fWJgzW+nkG2
WOkTS7tu+Jatw9q9t2UxqBiWFnI+Imtg8h5hTG2+99bHKEEJp3wN8nXZ5L1kI/L/ucy29l1OivaF
wuCKfVk66fi1l3XKfG5W18wIC5Gbhn6ZExObtMnElZoJTtaygY9a2HhkhlRrvVEoTXl1SsWDZzzy
jMwRGXrddYWJ86Em3TUEoEdyzMGEKg5LLuS261CO3YmM1PbwGoPpA/L3mvahh77FHAoymxS3tEO/
ymljSzPctQsSdWSQftUe1q2YR4ANUjn4CsqxiGDrVnjnyqUbtGldln3ctq5bopYbkJlHB1ZlyORA
2zuNXZJFCRfKf1xq4rUhzg43wwe2qscHNeZdjL9Aw2bisioOibbUfEde5s9xrUq/O3lEgzPTzRMt
HxfkozMShCXJzlNJlV8APlk9d+DQ6jOfODZUWwRDuwdqWvUVC7Jy5a8tfE/7c9d4bDtX2IjQ8+vV
xq6BEtUwwfu5bospaIpunV/zmUKAiS95++gg+v5c040D08iWbAsGX2TfpizX1UnIlLwvcmFY6E0k
gSoDXZEFNyP2EeDzakNREr+qjJqFTCoeoFCvP7Q9JB3PZetD85I4numjKjyGmC1Ja/FBwwiWBS1y
/TzKV5IpCxACPM8B20q9iC+eywr/RW8dUIJ16kbkwW5D1WQs2GJj4Cm0CZay8td/0gH6D6p9f+5p
xPiK3CYN2pXgbXZSquqiztIpHBTzIaXB2oe62eRRG/7PnCD/AZL8Z3OEnra0IVXfnhYkWRF0SKGZ
sLifPJ5/+7r8v/S1efiByg1/+Xf8/LVp196mmfvTj395air899/3z/ztPX/8xF+Or83dc/U6/PlN
f/gMvvfn742e3fMffohrZ936dnzt18fXYSzd5fsxwv2d/90Xf3m9fMvT2r7+9uvXZqzd/m2pbepf
f750/vbbr+gi+h02vH//zxf3C/jt18D2vzw9z7b8D595fR7cb79y8YbA4FYozrVGvL9T7ObXyyv8
DYWOiVa+ob4PrAxPCumcy377lbE3BP9hWlLCmMFE//WXoRkvL9E3igkjtNac+HLv7v3rtf/h6fz9
af0Cg4WHxtZu+O3XP0lBgrclUYUjgnNBNBNwDPpjfSEvykpsZOVBNqlWv/S+X4HpQudNfB5K6UCl
2ZrsMzfdusJAAhxl2oZzRZbGBuCVsKgnqof1AcyPlBf3jV314+Vu/k9PqI+2sO3rN/v8v2BGsZ0o
829/fWr/YUa92x/0L+/Gb89/mIeXT/2cU/4bI5SixlfcKDiYoJ7zY04xgTmllDAUAQfz+e6s/HNO
UfaGMQ4CqTYK803Jv88p/kZogWlA6F7B4xq9lH8d3X9jTolLJ8Tf8XrMdExoYZCPau4TjAW/6fdF
qzSrLWfr+GFhJOHvNrCDkvt2KWwfFAt8J/MA3rDAZwDAAtcLzTJu/OOGcJsA5LZT+QGdcvpzDkur
JKrQhyS/Dj4zNl51j0JYy4e8OdCs6LPb3NYwkiEwoM3CtS3hdBdOuvRhl2A9v3PfhxKdoZ/rHjBZ
F8CcduRDiN4ylbcxDGWV879s3pyKGM7NDWyVUcFuuuGWJaruoMsyTYg9Dc53jFuvbX1d13zuDsmY
b+2xKnpxY8H/YE99wXT32U3a1Cc1doA44e84s3DsyoyjMCLI/Ba4Rt6gERK5A4QkOjb7BIDDai36
hlzSRw5HkoSLE7PeC9ei9o9u4RSpaqOPQPeaCqV1LxtD37Re9oysFxWLqSnZfIeAfYb+Tdmqhlio
AOvWPorel+7EgLOKqM0p3FVIA6JZPHTAog9k7U16V0Ik10Fj1NWAIgwlfnUFn+CpAi7BhPetH1NE
ulROILgwJBxwTy81gduXPw7bzdig//yK+b02sQZg3j2OaMhIb3iR5lnQghQm7y32tvK2WIR5WepE
KKAnc5o9Ugm/2ggeZT55KeCsbOJFTzLFGciMOwEPtNm9QR2juc2sNBga9+Y2nFb1hPKtjRmaxuco
Zc36fmWjqYBpTSq/KhA5VNGUtNBsKFCDet9AXwFk2azP8jBDFaUDhWkVY0DAt3VxorLNHaBgYKtI
If+BKhkQke1gtePvJjhLwKAFRbTxVnSzaR9KAPzLPZJe0t4w5Dto2PDyvoldPaMI2MxVa+PU+vJp
Zp3tI7S4Oz/o0mJuAzep0oSdQdJ1LXUzibt0ULUKnWd7wFtD08vbMdVietdY2g4Wstco2zyavKbr
g07ylb94hWfXY59MRX0myCHJg+6lX74tEqROyNITY9JQjDMCJT/RLXidrnbzxKOk0ao+I9AtYA7M
sqGmNwYGYtUSV3NGLTxwaK/sW4pGalnGrKhVfqj6wtT5ER5H1WOKJ169ABADmGBRAVthBoTBCIty
TbHoeFNc8Q7FesA7QZXC+fV7Xy2WbajCwc29hAsdzILKQIOGK8eQyjVDp/84ezN733iu7ZNjl/G5
v0mFdKkJmwlXDb8fw7KbAb6P1kVeLybb3hVZhWuk1nlFcoS1+JxBd4x2xB7BYxIl7I+alt7NlavX
oNZZNcWiTvz53Pqb8niQ1pvxbtwoUcGBI0CZy9PKydjGwwKsygszvEvYG5eUFbvOls3mLsph8Ft8
8zh2lzowRSox13KpGvulZ7Ot3lLO1fR1mpKueUtcDeYRUuNMnL2qkG0EzX4YG8FCDWQDwj2UyCTn
8wSUMoH1o+sTKFa2ZkFfESHg/2ApR7AVnknUFM5CdsqNSR6YVdSAuSHP92gGUJ5iv0H9MOoGjX7D
sTHDelebQq7RXFjdhhYp9fMIP9Y0zlB/+Io0iD+ij9wvT+AhTthjyyJnnxgELel9VvPMvx41DLmO
rmGD+zzILmFFsKyixT/NHjBORwbNUYQGpHkNFHQgJymmRX6oh6XHEBSkxbCigI1+gQRF7tBGlnYS
cuHE+Mg6F1cdRt4r+kDGRfA7hnBGBRMSc+xBCZmDfq9NHTq0UKxXgHP1q6bao8eCN8n2Hp2IuYzS
tQe8MyZsqk6sZQp2zgOkBY4qdT39tkJK39wVk00W6KKmw5ekIbI+65zCtjVHyZZCRLJeaARUE10Z
mOELOVTJapqYJIh3zlsN4DkebKfZl3RdXBO0NS7xsIoUAvdLMiAnawj2iQPJdgzTuWXugx4YggUQ
XZsV5fiUT1edmOclSEsn1mjq9ZyHWmGvj/oOKfZNCxgAmtSyNSg/J7Yf7rvcTGOgeM/yw4QKqLz3
0jbxrpHO1m1MzbLO4eitvA05UeiBSuceeHQyjVBBcawU3dkMrkL+OhIa28VmXTBU29QHQvWf1Cym
T6hi0SGwbC69gNQuy3G2ll0Vl1uaNIdKFhgjSJ1dd4JY0FLEaZI3XuBPjAyHpFyKb2WCDvL7VnVY
eHmFnvVopB7kFrT0kKJWeiN+jF/PphcAtCjXet2Lm+Zh/KawAwC+VDUqwmZtk+K2SJDsPBW42uKY
e2TN46YdxQBz3U6Iw0xy+gg5S1vcooJQfSwWHxkrrb2WntF5oFXEk6yoT9o2wIlKVmc1Zk5KV8gm
5cilkdny9uApmKTB0FFJYNJIIru4LljVHFedK6TzFtt+hNvk2eMEQzB323tyZddEbEXypV/Q4fEs
aKLS86IaiWI1smCIC5Rd30W5Pzp2WGdwPWLI3Izzvd8PSRf3MMGCpMQGi8SoUV1THiSiaf9uNGu1
3VtILIxhu2UZcOsSahGnXE/Y44iHkjV0gr2RoHCjq+VqbgrSHV2qmvkE6ZxMhSmoFBmEypRzqFMO
gwdLXbiXwixN5BamPg1PXjtg9Cqqt5VscdZvhl9LhWV5otDu/+aj6285+hvMuOJxKTJ1AMlnEEdI
Og/2MKVp7ce/C1F/BoF/SCT2mO73MZ/whWY4AGGsBpyZ79Hl72M+z9lpBdfzxSRYb+3HvESujj16
xe7z1iZ+U77zPeW781QlqAlOYMQhuOKXSMvr2JbAdAOSlTo5pr0v6h90o//pJOLWfu2bofnu/pxE
/CGT/d+UuyIx+MeJBkLifhz+kLfi/X9LWyVRlKCybpAYsp2a9DNtRR4hDaUGUDnE6vmeUv5MMbj/
RmFrNwQva+mzPaP9mbYiDfYlp+gwRdWTcuQZ/0qKQemf3BeBghCJfBrfI5Fn+OrPnLvJZgSGiDnE
62KITz0RB/AENRETLh4oUYzEiZzf10l+bzcEgACHgsaOOFKTigfYDT8t4IbVQIMQUWOfJKN3x5ri
JZnzFwFj29A6fuPlbR75Lwo7Mnqg7vSWH0C1CAB7v2N5+nbx2Unn7mH2eh5sYsgDBcAdx/oAsYdY
d0QB0seoFOt15HNsxg6FhgyNXqFpCOQkwyWvH2aJxHnLKhsmLfDChbi49qcBGCk+SkqUDgq44eKb
8Euw08Fke3jqyTqFLq3QlkzYTqgwT9XS5QEemIeGdDha6TjvZ3xJgl+LvfPodxMSquRJdv4VRE5i
nFAvzOErEzCaQooqRAy3oSOAWR7gKQ570eet1TCDJJB8RoG0R2xptsfL0FbQjwKCkDiwAD33rxrm
HjQfmoVJVhcgwuEG0s4qqKmuh5WvRygZfc9Vnx5JG14uLK9wF6bU+6gmhrLn2LvYqPlalnBXAPnl
HRnY1eInNiyzMUpI34Y+FDlhCtm0gahQXibmvkP/CTIp/Gafpq/+squp7OPX/XyztDCFs559udwX
1KmDtkWoPGuMvJrc25nZE0531A2WycVEwJiUyTSgn/zZpjjrh/k0qk8Sd9LLRSxcjYtC1R3oMpzt
hylsD1NXn2kJc6B2wj0H7S1Y/DpuN3SDlfjKpW11JFNxHJO0jIoM8mK4IzvFXj+KMY2nvt3i3i+3
w7LeqY7Rw+VJkA4DVHot0IvZfyKZK4I0Rc2IsRlW0kUfEM2fVqEMDDTU9dAzoP4lDhhv8Y7o2lSB
vzaPJYWRPXMFEMv6cQMdwssx9lYJD5GF+ZJ6C7Jkvz56XQ1zxLnnkaZAgTORny5zmRh1R0BNKESW
hV6xz94OdsOy2vDM1v61R81Ye/JOk3OJrhNwkTwWljnIWrTkPxYByk/X6VKecgHazMJ8rAIkwAHv
qR8I77qnGAtKMG+V2N7WiYP2WjuADrrVB8g5D2DG4NHLEjh8538ps/RgBA16Qj/MjTlWnYv2tdqh
voII9wHOtcH+s1UMVf1pu6HjeMxWTLANpkJRUnlPjbMvCJEj4+brpJLnOk+ehko+pcX2Lp3F1QK3
7g0t+QEBl7NEzRclbo45LLc0sIBaAjKh3WxGdcUmuKAywyaSnEtVPqcFbm3pFS9kk0/1ik8uuwFq
3cRAGyaA9f15zdY5AtIXXOZESuTduD0NSlusTPTZ1vvKdf6RS0nCcl/raHUXnAWo5z9pYva1/7jg
CWA3APtmwT+kNZY1wn8O/9zlTg7lHCI/4ME+T5nJv/f+TtLoyu8E7s2iQupK5TJEl91o4O59NY1P
AwQHoVtFXiuHnJyD4MYMdkpUPeG9KjBna8Qe7LNLsYzhbvpCM42ZyWGmq+buOoPjat7IO3Ri4Kal
5NXz1adqv/yWChuCfH7qxvEV9ScD0Z70Y53Wt5fdcSywXvfJwxV2maHHUtmfXZMmbYgKc1AWMJud
rHmcrMQeZ72PM/U/+bx0RzZ0/ArpQOjBYyyqYShA0V4cKueJo0erD8Akj4Nx7Gisq2OaDh9RVcoi
by/XGj/9jE7nHJVNTmPwTvZS+HJX9MkNHz413c776rzkzH1z1YOlc+3/mO7aSQMvHBBelfGCrgIU
UBfmaL21ihYpr8AbQf0GO/VlV8OqAoK/gqnGeLTyJyspnHTSpQ8zVI16lb2k6YSDSOMeLP0TPHA+
ltUBjC3ccslJ6KnjCO2AkHXpe5aLI56RCTyGl3Mr79Yx/9ai4g5ZzAc+jqfL42xTYFFgX4Z9W4ir
odJQ5dXXALLa034sbDWeGsgsGku8XMNSZWekVSAw7pv6vqh3oebMiy/Hp9nv62VXxJ5yx4YPixB3
+2agF4y6Q4kyvAydrQHPWz/kFesCCkvwoE/x5IlH383e9HVbIbdDNYQUBYosRRWC2RWMGdfYIUcX
a1G865Q80D6JPY7pTjTGMWCwILnAwmpCYUY989HGc46ptO5bweIHDsfB7uT6xGv9xJMGvI68uZt7
HN6gdL3QZkVxswHFQ+cv+1vmKXu5LC2RzB8lOiBS4EqEPOxvziETGIj9mKsneR5S/4nP0gJeUDYE
K+qFlwWHuAv+CYAB1iPHj179ylOGmTSpp8v3jiME+YuqfEfGI9C1R/BVh4AyfGjdB1UWWMFQiwm6
3D+3BOobiS/v5Ey/dmsL0gHevA9ToYwmt/yhwAOul+q64vKznCqUpbBFGcJh4bY+oZIe7m/eL39r
9R3Q3ydaqLOkww0Qrmjaj7XLoOoUV9bhREJQFyZ0fLdf7gLGQDARXBzMBBs16cCTsG/P7XsJHlFQ
ahxolwGhTz/2ezzSygZMYRCXa5wbXCgQLcg0Lidt+jpKkatH2cYi6q0fabFfyv6HK+aDaOQ7WUIw
W/H1awOEqxIoE6f6OUu2+tiljQBoZoP9ctH9ao44+W6qHtYg7NktLQhGCrWIkZKnNu8MKtSYGnRi
72eVPZccG6UqcIN5zq64Qm68VPHlMe03xNPOBSyb7giIdQHSLEQ++2pDQ20iSRkMWH6IQ6awn2XU
N8m3rcZtAY21QWZeYK7yt9XSfELRMg/a/SDjeXmbyfnh8vDGnidBCfnotscoLve69KcamiHt5Tmu
KOzEhPRxs0FBqZpwFHUaEYmV7voylg1i3AEUnV8MwUaCJ5QIjGU/wy7jaG3lggwpNQJrLKX9uifS
Xm2mP089Pfm1SGPH9xvU1veL5D/et5T4F0/OLl4tHlKlm5uVC41IE9/tjewDabpbbZPrMQWG2guz
gQ8WNGidCwrwb8PLpV2uuFpxrm3+dGVrcDoujwKg+Te1TbeXxc33id2RBRz1+VtbYbkPEO8K8+9y
f76LT+uj2hfMj78BYA7ZSE7o3UWDHqqMUZveYue9v3xXsf+uwauH6PJIQQn8IDIDrRRch87yJ5O4
+8thblXyRHuw4/ilSA0EZ18FgwcSrt+C2eREE04+niJMaXExCILigiZPXtG8M0TdJCPwyH1nEoO5
0b56gNsulij4ScEOz4MB/7IuMlY2TaJmuC+IeQX3+RMvkEXoiQNvLLZDBRt5uKKNCIL6r2C/D+Fl
d7jMenDrTlOpD3ODWzFVG5CWFuwafAABswkFnCm81X+B4rOLLwO5vPFy09V+i9oM7uPleNeILric
/JifiNzQx5gy/zgW7XZwWbcEK0JzryiOUk3pUe6BlMFeIjLsjECBnnn6URP8476H7tte23oANuxj
3tU4fdfyJR9xSousjhRnTeChgyQElnvL4OQkYeCQgMN/VRBaBoXBLDIGEL4E1HoayxJ0zs6/ttVO
O6rE2e9Bk+tRs+fTVkWAnPqrTKynicC9Sev2eFm16IVA6mH7q9QscdGiomBXkG0ALmJWrHdOp9iN
t32G7k/8kpbJbWgitMZdFlZusMRSUAwDNDHCUQANFrQk5sdToO30lI4V9Ayzl2HPg9LUQnqYzKe0
hceI3+mITQ6frx4vL1/W65bU7ypdPxAJqkLbnEXVVkjU1JNFDLNvkaC+ohnkev/rtp8CTYWH2MiH
fJhAksJuB0OQHJkDLAuxc9G8/Ggad5qqMm5WP7zMZQ27oJIVsQdIDdKn32iGiSmWFIEnPuH00x75
7afLuucdaAawocGwMV+iCkA/bsdlDV92A6czGAM06XtRkyDZGEqrKgcDC0zMsPRnFWZQIouGJr0t
e6OPyGnRQcC9Opjz+T5pkCx0HdoDGgFZwAQsxVM7ycgyNDGwKo31hl1/SZNnEMmwJ805DUrKrrqy
GaKC+N83o6/cAmLzjFlvGf7oxwfrTSb6a6C7X5Lqt/dgMbIAcC0CFHBLwmHcVczxMLwfcXG24jS6
PM2+wBkzrvV1uaSxnyFDH83dmJk4Q47Wl3je+xauEBf6rjHh/hdo6r/s/58qROIzAQFHo8oFP8cg
WdXZp/JppPpOrvJ8md5ZhpjY88OlB7NvkLdKJO8vSyUZsTQmXXwAFRWkw+wF9H5Esvhmg8x1fzBi
D4SyPbAvwJPalxZC6wFkXHpNq/rkoX8FVTrx8LdFVg4fmqV+HnRxhFnO7R4SQPfahLKQ1xxDRaFO
heOE5GMGPh0yoOpWL1vgRIosHzH/JStliTzvMRpSljIAjzje12/L6LfZnh1WLbnWzHfoelGPc7E+
XA7w/S1eisHR2S+u8gQ5x45qzO2CP8xbOOI8lZt9GZE67DtB1yLM4ylwuLrUwbZ8tNlw+Z2XC/zx
UcAlzqKvOWE8qMW7WrK7fVSgKWlUX0GnVHUaQicBmIDGujIJeJrws57mtzBlBZaC9+JM3g6TVmeo
5Ricr3hb3Yg10BhVlrdI0Pc4Yw88l8/+Nn65fH+CDXBVWyCScJk6i8IcbtWPfCJjp9WqFBj9Oh+8
bIHB1xG134/NPl+zGbta32lEyfTk1q0/oxwDqhI0kTKsZtBBdQTE6AalkpumuXITUs2eg6+eI1kN
L1k2aufv/e6e7oHCfqe3gtuIs/lx28/dS3aC7uVdCnwwc7ziVLzEygNfc0A3by9xshywqZcSDiQS
ESd0gr5O9qZtkXnXBo9x/x+NcgWQqcfMuGS/4FCcvBTOwgYLxqNYV9yDjTfqckjy4c1j9zW0FisQ
oHy99uvl3oeeYYQ2LogOEdzKTBRX+8QFZQNxwGMHeBjo9oCdt7tTIDCin1Kde94/ahCz98vYE7dK
7rFnC0jmktzvoEiHYjou79umcMBdJv4FOLmkbr8DFP8TWPiP9CagdNJHZAB+t4FXBSDDnYz0u/bV
GVboYsmMj82M3k5CfIfVawdcohJfoZkc+uonDv1/SO8/YSmxXYn0H0O9757rX26fe1s3v4d7Lx/6
gfeCHeJTlNeM4DDrkYBV/4r34hVBBMqQhIAzYvjuT/oT7xX8jQE5CZwmxneMeOc2/cR78RK4aWAw
MTAgFLhN4l/Be3eCzO+rCxioNth4qRQ+mFTqz/auLvdrJmd0BaIT8rqka3adF/5ZyRc0I13NakBO
r9ECg76P0BTTTb6+gj0MdvRkg0VmqPm59OBN/jGdC1SW0KqZu/bw1Kf8frLVqVlyJCGvqiPxaNqP
nTFfO7X0J1ijNKKG1KtFrdPP84ig522pm69V+jzL7mtmujTqi3froAUgOhTKhq2/cYWEV7UEBVlT
EHsp4EHfZViwDbo80OmAXsFYeUqhdHRqJW2DhajvqkVD0mSqE0UXJ/AIDHs9QG+0CpNerWFfTV8s
PEJwWqTV7ZK677JDYb0cyBGL+bCCYzyP16yXB1+yuKrgxyX99q1MWKQsiS5T5//W2D9ZY/S/ZgJe
j/Ozdb9fX5cP/FhfQr8RAM590PaIpD9KIz/qKUK+ARsLRRNwsCQFU/DvlC1O3uzllJ3NxYziYAj8
bX0x/cZnYH4BN2REEqyKf2V9YVv+4wLjqOTgFxHtMyJgX7wP4vcbNcSkOyiDshZQL/K2rq2XKxyP
hy215YkvyYwqZc8pkj46X2UDQU3WlQ1CUwvCxKAB7Cd5eqrrbrpKk3W6UkRBYvFvP3bjlkSE52BQ
VLNC94pEq2i5v/zjZ2CyxzLr5BGdKeMVeiP9EtBmPV5xA0LF+KmYQBxYi3jiiKLUauhjvSDaqMHL
1jK3MQ6eJzTHzCFaJAFxFGksZI0eJG2yaLVodVz8VsQo9dbh2uUNVMvbJaRj+erXtLgCc0WH0xOp
EhMDzu2OaQaaAeKiFSF1xG3zTSZzeqjaDarF6bBGAM+rt+g2ugW5/9Snpnx7GVht9IclVeTziIYU
vydXU+2rQLY9GoTRzo/osgTFq/TRjLkD90D3ojkl6HxsiyHUxL9FjwtgvXSAjGfXnFN0IYb+ymDW
AA40hPEe06XwnsDLOKIL4ZZWQ/qh2urpDv3ZUUaWiNF0uvHdlh0mD4hZNTP14FKcttmI6moDl9oa
NZv/z955LTmObFn2izAGOPQrCYBaZYjMiBdYqoLW2r++FyKv2c2s7r418z4vtGJGsIIkHO5H7L1O
lxr5KW7NAp9Fm+9y7DbnvoFZAZr+aJXTveuYiYfwgzpkujg4AGR3q+JDWtTjJ9FrJ1T76c4YLQLx
YVquIk9tBv+gwbEjPXvIs4VFDbhwlQToz5+qfgf6Pzvb8oLHVN/D7p82KFfkcezKfANt/4LIDpnE
3kR/4btFvSuV4dNSfB+ihq9FI8ZUGlMGAmnZZp6c+OIgi6fH8laqTrZnrLi7nSZyH5v0skG15/UN
9VVltoLUnS5tzwSFXn21sypAU0xmbw27rjNzT8y6guwhf4nTFoerQ7sqx9s1Js25ThGkN83YHuw0
o3Zv5eeFUE4uphOEFIwgZNDhYz7cr84O2etbVFW7bo18K9nLQE8MiwVWvGY1dJzJrBUOg/WTrBnv
GDkUKpZuIMA9ZsgfNx/pZt/wahJdJDJRvjdSxRfGKPcZ2iFeqgaaMa1cAw2pSLzrcafsG9P8vEjW
qCF1bONNe9ITU3jSagvGeDZmkMwuLZuqwxc6hyTYS4tlo7TiwK2dM7LIwkuAT/Ib5uwbWpMdcxOf
Ajc1LaPxji8QxGSFBAlzxrxjdSk7aRGtzjWG4sgR8jVy63Mi7ecxNqw7ehH3EGeVszWa5lb2hMph
a2h47/uRKYeonWTaKkdnkeqOUQg/R2s4Ll2BtS4TnFcaorvMuNDVc88fD3Xj+obdyaujSRtzLPgA
s7AoNrgUmsM6QIqQ7giRcU/b5avd5O5uoLcZgQq6zcKL64OZWt9R9PeelUb6wRqVkWVExQ5fx7yN
KwbFO5WQe0LwVAZSzViTTu5PQ45VSouTXZZ/T7QFd55F66eYln6T9+1zaBO6c+cNtNFwN32sgz6N
oiDqVZRi/eL3oz54EDOijSm+jmsiqGlTvsN9u6WlDWm4aIzz6CyAk/qwITvg7YgmdgHtq3c0TM6l
duxPtagwzxXMM2GqtED7YjRsVKEioqBlNsLGiFprGxpO6Rso9qRiZr4x+fQaMen3zYOUddyWqT6Q
eOMbj9YCcCd1OwhrTMbD0G270XAAsk4J9thW29hUW4LEdH8uVfMUcskfEbQLoVOFjhKMVUoo/tIT
OT10LM+PNi+TA4fauPn4N7fMflTFpB1ZJu4OEGRMS9AZH1PKVLPaKt9sEryjqsTdMceV6dm5pXKL
ye44lBkDShlffhRl1OwIjbpj2fb9cdKo3f72MOf9PgnbTzZNp6DIRLR1Ndn6fa3Vdz5K0MBRKNS8
vuawxq5SChOvTzKxhmbNby099YQq9jmy6vNoJ/ohS4Ek9GIwMKNrrEJEktOsKEFtOOabEXJ+9CO7
ahSr+27KjaPJOBlK0t8bo88fA9irR5c7THRQ52Jn1jbVgiZ96tYfNrbbeLWbvbRzWXqdGMz3NjuM
RMtf9YYiMXfKeHSU8YVyZ3YJ3RJcixwNf26E8kDnG33KnIbWb+iau1o4J+yV5mcaoxeJ8uzHoAuc
anX6ks2zEiSRlmzyBn+o3VrqQ8ZtsanVwT3QfNvVuP6vBZNmN30l09MIKNxnsbN0eiSQbodpubp1
wxRf+RTWJtYaf2QD+1K30zUWxa0oEuMpq0aLOms635ROGIeqU3sabot1rkX/Ar512SyGmv2kWa47
i/5jHmec3ErVfNKj2d4pkSgPk93adOr461SBh40w7R2wE5OzxhYHOzKUoDRFeVMj+9T3rsXL2+yZ
F9a+3piPllvKLZoW7Msy9JvIIMq2sEVuCzKW7cfTRWX3yKN08Ber6M4sKeaefPznxwP56XBQZ3cX
qka/JaKqPZkkkwiIv7pzOBkttY/C8Yu4By4jRX+O9PEnOitsmOs/FXk0nLMaaktmm6dI6mQXBj71
88j7QyJIdBIm+dlQQ8L4pBkD/PzDGdUx5Ef14xGXUQp6an64uVx8rcczGY4YPuHSRPaCBi0P8Qmy
RMsqe6M0aW3zOelPMU5HyvlVetBZYdu0lOklHXWxJenazKlivYboXaHPopW3i2LYZSPYDocJQpex
6+hdjBs8P9GhUWR2paF/rFtBMUU9q3yB596k21smdAb7cQhPKjoOr0/lgHFwVn07n2Zf1tVdDbH3
MZBPO+G39harv4bTZD9mV93rcahwe9/xLmmoTk37Nk+R9JNyVu5EKwp+Uc36J3jUyv35XWtmuVA1
CIwZxS5sQHN/C1bVjJtZ5rzNurPwoVjYhJTi0Ut94tyqzi03UJAU5pGdsIFnAMe/jmzhqaAOgiIP
v7IpfK+UYT4L+DkF+gIf2XeCKG0+8lenvTFCEoy7d2BS6jZbgUoTSm4374tjahP3GJZywSwd7fqu
2YdJjDefxqfnLnScVCR+VXsn5om8SRY4i9d5kn3qKeiuN7/l8P9DdQXbxn//JlbAGwYe17bxgpEg
/B62t7NpRkmfDJ5A1X4eifR2eoW9a3aVwKhDTlN4PdjeFXp+TljuJ9xmniHqxaM0NN+AP1wzojRv
nvXkht+QM2bS9kqhKm+oqnxhL7Tb25T2Q95M9yQD12CgrmBW8vtUpQbSYG6ETKu+fkQwpk5EhCue
6fCzE2/tFC1ubJSuLxxECb1iX8fQeVVV5sgMUv0LwVi5q5xEHCsB5lLXwQtp5jHS8xug6+otgSRc
xu7z0FHidJKhvGpNjGIob+gulEztiZfxtqjDzhq15ER1sgwaHYm/7I3k3rlf+2j2w7i3vhlR+XAU
u96HWcdSz8IOqbmzLSrMENpUOX7Nd1QWyNZX5UzZO/RXkME6TnpOdMyLcEYYFLQANxk7bSMWdDCK
MK+gLAIEb1QA6aupmAq3id1CICKWcLE6b8s43Fsp7hFF0b+ZBlXbj85uW3SZpy3DZm5Q9lR26u4q
I7+RuVjb2B22UGbSYzKglCIjOaYCV65VHyyKFD548KdmSc1dVQyhb1UjXNnW7WBLxRPbSXNPK3eh
IpF9Dtfv1mFAyQbP+EongRvfqnm0yYRon0p7/twAvK0zHFxF6WJFqb+0JnsSSnzepmk850r68iEf
Q0D8TTGuHwVuAFyfYqup8D5TlEc9h+12dq6lmcWXQhDuhMmbvdjGc6mn24F++SnK32DaPAqFQoTU
2oM2EvVmtvqULT8LBY0toNbsdUn/iZf3Qff+c49wbM0x4MBohrHWIf+8M3KY6Po4oR5beqybmCfY
iO34ruk2vZz4WRTZsi0iWgoj7gdaHf7Yy13iSLKFCgWFOcpXBWoVfAgDDf0cBlVhfgLRGqGTcT3T
PJgdiUA2H8IhPwikwRzgFbCp6DlHV6ysJ4otEcPloluOS1S+iqp4c2fzK6yOYetiU6KGj1YNti6y
vXO/UH43+uKk5jNItZqAWDOZQtug6Woa9YfGFrBJhZJucmvLrN45oJ/VcsxMEVVfHY+ubvihELc0
gnf2/+s9/zfOzxWM+7+XVP3vw9cfVft7vWd9wa9yD1Lm/8PqMx1KO5jqUNGyM/+q9ygu5k7LpjBK
PWj12v0moMXbiUvUdl3iEVNoa7n8X/VUxaDU6lBC5wUqbk2qoP8vBR97PSL/fXtQ6sWTqlpIaDnQ
qM4bf0PrhdQdakfpSLDi7oktwDrxKcxfD3PI0tr8+/m/f1y78IkZZlpscK5VrzlFWSoFGel6KEd/
rlzlGsbDhAIrDU9WXbsH4cYVXeNRnNN8CQN6afat07XIl9HQPUVQI2juj1C8HOaAJpayfBWKfZ/a
rPoL48fWZrdJNq76bcnLtyI2Z69lcNumR+B/H9cHV5gQlUbKGnKG/rtYe3UU7dXO4srwqmnYhbFd
nf71b117hR8yaGDpt5Hs4389szN+UOiqderryv/10iG092HYT2wabXVtnQWqWb6oFvUE79ezjx/E
QIqurlXZl6LylvVXR8fZ/7as/odT/mOS5R/XylH57jForgGP+d+kzqZoYxySi+7/kgOH2QtSTjLJ
Jh6CMrRHHFWpvp+MhYgN1R4gnTng9wGLUEI6R3X/XKy7R4EV72SF1LayYjA2mSqTXax06J4Lw1c0
lJkRpXFUPrnYzWaTQV0nnK4GeH1NbZlB6A7/YH5f66d/rkIWP0vRcjCMCmhnf9ukY2uGjFNZRI6T
CT6ozfzOLE1WjlvtnFFlKrmw4wCZgRuUXZ0HeWVT8aPT/XlM7Z1Fehxpc/YsteZnB5IEZ1QeBX3G
qTdF6bKDylbtJ7Vwd9C3OKrc9MvkaP0zN+HOmZzosgydgQcPdoarJmcnLd6jdkZj2ZpPOkGQ59ad
FnQArlqLPPc/X1b9b7cgNV+dhoaLI1dYOgeU+POEIigZTXtiqEs351ZgxPI4t3GxbeP8LCx72lsN
ciC1i9/71ec2vbsf75h6WmdlDTMn7PxoTOGOro3xVHdFdZjFqgxozYdTFfOThueK0ZhbVVPUJ8W9
ltFYe409EpHSjT/MhVjos9M+HVdW5JBY/n/+fOvm9/vFpV1jrZZ3cmpVc9bHPz+fjT1mcPqIAWbI
3C1naom9Nf0i9OoKbsg5JTHT0/Su9nM1dj07Lj+3Mkuu0+j051z27zQIzZMdOp9MZrDvFDpRXgiI
Yquoku0pKqBppQPt2tLiizCS+nPGVWshmMmuVrfIBxbP1ofiqurOD3P64cSqAKDa7AGZFvcCt83G
tWjGTrkeDJRP79Os236SURmE/GD6QC97z6FI6VtWZHZBJpGW0HVVFpWGNIRBXMHSoGec5mxTxXyX
aWKf46LlQHbDZlOPaf/Merzpqyi96OvvRtY0B1kNX+JGM0+OGhGFJ7dCMsHZmOrmbUinn71S/UO2
9GHh/2374DrYcAfoEzg06bjh/rbOejRko0184echo2Y2eg80x63SzO9T9agbP8E5mhunGKfv1oLt
Nfk6xzZEU8Yy9qoVcENiacMG6UcUdh/OpCreCj7xQocS80Bck5doo9sqO6XzbDyKYbk4udCIpVsu
H9TuvdkU7Y3pBPuKMuUmNis9QIdQB5AM3UMPDk4b68s899mxzuflwIxgbs8F3pGDOMkYwuoANVvx
8oIaOs31+U6B393J1RvxcXPLcNrkWLMvuO8+4381T/mkwB9Jr7MW9yfNidvAjCJtGy7OVY/yxHP6
tqUWNo77RYijQgHkNNgbjVI/mzuRP7hF9dgN1peP2oLbM13LlFjoQkqXzGtVU+SN82d9gce2QBjy
B2pynq4p/4T1/nDK/+3a2TYICJMwwcTqv/bX/+ifR7nSVabmK85NZmXJoWcuXgQNMPjQiM+DG98q
qTpBWlgTuCIZnuy14dDZRfWPGxbhx9/uaHt1/RDYrN5+7uk/3w1zwQEDIWP1a2OZ76nSJIeOWvvN
WKDihS3uFnhNf5mFot/zJGEqvC3Ub/EM2C4f2+zTMuD+jYpmPMQ1BC3K7o8+CRt+TX2TmE1OZsP8
Fo00KLOL/GSA0EUDnOcUL/JT46Ldm6GVnmyElZvCTcGdY3W9IHWQIH1Pg3PtyhoOYBViLE+M1nMB
IXgt+80Wkitedff28aAjANy66zKJqxDPiGQGYkmGupsmyz247kQSXBv8j8yp300t08Mx66/qsjaI
Zj06x2P2PXWclfrLs2imy2rYnqIojgeEV90lItSDVueOMbP5qTIzcOPxthMhdRSVw02Ln1C5Jz7s
1AMaSk1F5h7p+3ShoT1As5M6U1q27WIcwOtLf6FY/USmZWzsxi7JDqmxjPI7Lo7Fg/NT3JJOfwqF
0b/qUH42YH2wCDK3Zp9PZv9FInxRSrIWQ2/ClyqJ3jsd8kDfFIcw1oPKke4T7Ta8CG5ZvVfLUa9J
AHtj7m5t3c8wDGzIl/pY3nMwSglCn8FzI0ADGNPbs2ZPLM02/GwUSfBxPlXLckwYK/ZYeLo3ACR1
DaC6VNjmYWD/GNNBCThkVX8qmPPmymHe14ru7iGE7hqzDYMhbPTPJSlq8snJHfe4mNBaK7z+h8gc
vlTI2soS/yaRF8jVmmutpYuC9rgUd7cHVhBPyRbEw0j3Pupu2C4I15wb3S3K5LExb43lHoWa6zPh
Vl66esSiLE1I2S36SpbNY5prXwIzTGWsoFG2Phc6UzJ0lGB+VfTaZoJctImGsT8NsmdPQYp+UJoV
QyTH+EQFO/OU1CUcM81t2Gn6vgdc2dY3y1mOszabT2VNcpx2hFsl9IRITZVtiknBc9MeUWqcYV3L
xucqWsZrWJtR4BgyAQlkb0uwK9To0gcCe/UsEhOv1HojLlXxsFqtfYQkwkeoAOzynVoMx1aWbx/K
njQNlXPBZC3FiEh2W+oyFNOTT5y8e6u1DPoqSnyQdSN2UefGvmVgrIOt/DNqDUacN3I65i91P+nB
6OrpU1xqJ8Uu41MVQNds/F/vAiuHqRvjQZpps42jhJgmtZpPZdTvIidEb6nE+kuJunVbTnA5w7oy
Th5ch/qt6UAcAvHylRHUaxqyssFMql4MhuasMfdz21iz9a+DIRlwCExi1drCQcS27PiqjT2kzI8M
k3WN5AmhWRMUSzr76WKXt9ADqZC/otMWMYudzZz7IzW2Uk5ALi03aR+gVjge4TteGrCr+5qCr55p
d6QtQLkdHNRWC8wu7FqOjuoWN3p6U123CUq4w6piGQQtbrntqwI+xSjh4IHXpZcQ24ehwsaiKP33
DMH1WRHxO/bi6NKJ8msGrQDqBQhUKIVkMRkM0qaBCPyxN80aYkFnLEbYsWLbSpPDdBqzp1Yqf0nF
nkBOpss2Zad8jqVxqy3bPqno7PDawRzyosiag4/sZGTaKKR2NecDZ+k/DA5w1gLjnwcUrl8Mouqq
HjDECir6/YAi3silwGPm9zkK1iqzsuNaNuvmNWuIWN8SSe5+MOqSCnnb3ONRCdmOsUx3KgaQMlnw
kPTUqsBDtoe0TZOnsVdyP9pPeOd3YWk+cN6be5lWRvBrtxx754BLqfPHhgoJYgCDmmMOpzxtXkzT
NA405CqvJk3FEOoSBDjDttNR5yUL0G0nqwA255kfduItjKt45wwCo4eNwtJI81dnBOWfrAHax8OC
eibDajd+vBvLiHlLrnqeYEpEGiD+qquPdlOck3K4liKtuedM/QqJeB/RjvIYYy44mst+29G837Rp
zjeyxjdzOE5hUMslPlI3SwiIeio+GQ1GM2x3MAiWU1yScwFaO0CE0Jh20vNSq5EMmAACbFjxU6h9
peP6yZVK8tSmsjn85wD+YxjD366tAVgHBZ8j3LXm/ue1rRZaWQiyTZgBhL7OQOeDG23cfAQi1trL
SapgoC37rEGm22YtthENo+tuXFtSoDKaY4IwKlZzejlR9J6iHRld7ki3bpNAdvAnxRwfUSrfSCTM
WxhxHDsK6EZmXm5TTY6nMDaw1Q89v9Uw4bEdAcKoauRsMivtbh223c0cLulJ1G85C/BkpKnmRwXA
B815FnREPaE30ckVYEcwPX1JW2f8pYbC8v2/ILTUdY3/+3uyEMuQvdqOISg1Imz5exaLDo5uCE5q
P2K6RaBEQ3sR6T4kufj4prLVNzkX3eyXA+MSgOfigu+mb4aWz6dOe8uoql6p8c7nol/e2iZ57URq
HbWUnUNWIzbGNWzQlsAuJljUMjp8hF+VGi/3cmkOs4SjDoJxPhljutzdHH+WUyb7MbH7rWk29qml
JEnn2ty0tM2PqFvyK+ZMr+0wXtIjea70ZLkNaecnCPkuVXaVatfswkTKoEGDwoSC+FQ45ktoDZdy
IYgDWBDvta4BG0Gnc9cbITmCCaIfV3WzAbaoghpS6G67+XcQKxND28pnIkfzUabTLjSL+Vf4DjOX
zKU+9YvxzY6GYKYlsFvF5UuKxBVSAAokNG6oW+LyXs5nzZEY+qQeXfBkSuLcK/bVCUfGVPh9h/ge
Dme7MdVQMiWoplQLVn3Tw4r4pFftl16S3sxInUs2S1/J8tbXy6Lw0r7J/SZRQjrImnpBiOhxFpR3
FXDu9j/fU+LP+Rkfa4WlIEj8dV246CP/vKeKpMRdOouVTSzno6S/hJjIvUwM6tu0SuRnejE9d1hR
A80tV+8fZ3lm8LOqeAdCM2wBkobHjy0rUp3ryIg5TzbJmXNdu7YuUwJAN0/cKFLdC6vDmaUqTWDZ
nX4shaYf4SL+0wgr589En8+EF1/lFtcpUxkUdNaf/5akJNUoFF0BnBji0Wt9SxXptyyPd0PSDIcF
atOhoiMIhfntIzYXGX5Jc5q+aU4k921NAWsuM2BKhXzXaPXeF/xdhzQenqpqtTMu/SfINgjEswI9
flPezagP2igu4DexQJaZ7ouSZMa1Eyhb9GKct4mTJ5vW+Am23Xma8uUTPYhLNw9sGUoufCOLhZ/W
rXZdzRvLl2K92rC6BgL40DwCEvHroVKuH/H67MYMVF1rjaVaXT4STtCe2nNi2vkWwmgP/CV/07Jo
uQPJigslw7nDNPLRrU6MdlBP8atj9va5xo3sdQe4KOaTtRR7axpib3ITd9enuX20k88124gH3tY6
TWgHNmY2ZmdQgO4+GdwxWyeR3aQWnsVU8BuaZiC/M2igZe5zPNlHzY30l7BwXv5hxVJh/vv+xqHJ
eG/4cK5hGc5HFe+366sIbhxk+4jqhLG2k5AcgP2v+2OpKSkm6WXTUtLeTCDSNiXNQDIY9RgP4gcg
IBUtQtVtkBrUtN2nqw7D6YB/hsTKhmNLAAcrZhxci1YiiKhlnWExu2uYzt3gkYfS341DfO9SiwI+
Km7JdfCNmds+1+qnXCaongDOtqCbbrNLdtAnguY2xudhMaeLsDsmQ2SMV+umq2ksIkB+hLqvbe/N
/LUuqiNeOYCpRRL5hVnul1Y3wXsP3xSGidBLqY56mbwY6KnCuwmRdKsxSoZBIT614PIxDua+rigR
1Ynzk/KHidUM7jveTfBhLw57ij+qHIEM4nqD0wbxhi70HGn+ojdwDRybr0+tMf5J1v+k0JvVWN99
iJ6A+G24DyItcUPDuyuIc7egyL7qMO3Z8s16043K5LFTR4eO4iLHr0GnMsRn0yLPbNT0h8Fa8qwk
2scZSmQI2fi9dAjnWtXWG435PWreA16OrZ1WSqrISx+gfKHTJXD1sHI3YZ+QaiblVisQqeXJrmq7
ta+njaQ44JbLpOgCl3LchqwBl9f60EruKZPigxwIkOmmw303OfmI1SsxDCiNmLYOjBmY0Htm1Z+n
sAMQXc0/9Dk/Th1qLMN6sm2ZnUk4MZIrQ1BN4pJSxdnIstC3VoRNe6mOYsLsoLOBQh/SfEPhK4i0
9MAooM5b2nYn2CqwvCDeQT2BM3R+4YTQX/pmVAOTYugGIO07yGzapJbovGifK467X1bQelwrTxVU
gnOrmnDowWYh9jONDZj/cMt9BsCQmQO+JjBVgspOmeGiPRqT/p8CqJr/H/rDrPRJ6xl92MFbVjSu
ryHgVdhGeQj1xrdEHV+0aFa8Ur3qxl8w0bR72xffplBPjm28a5MJNVPUfDbIiY65NF/zFj+hDqXC
gqJ4wcjElk+zd8FsS4u2dIqO5ENYdKshLDiNfR5hq+1cgWy3phW5oUx7XJrxUjkiBGldUiRvtLvV
9YIvtqVRnMmYL9w5ZIxb8JU5OSb19FQpSX/5eOiWdvAy3ZUYSdIthqWNqoXjNhu66YDya4cScfA6
Z4sPswt6mkb4ZRHoJo2O3ZmGg46/DePteWwp0tcOndaGukjb0Jnuu+HgNP3saUVyKntD7IssKZl5
ll70fvzq9HLyKYIzmgcAsGFOA5LQ5JuYlK+Mjee66MWWvC4iryPUisaq3I+m9YTpN5TsSZM53blr
QioB8Ukns8i1lqud9BTLgVF3pq/rkO9VG3uvZSg721YY4JPEWLi43gb1Abq4BbdM0V4dcJT4ldhw
Mt6zUJ3Fa+KwRw3pNttEj7QLd0/q6+ZuWXK5B7IA9yVXnh07PEZq9kznHZmBzt/tCK02CvVpJSzf
HXt6LxNKZOz2WjLN21rHFxilGM6tnA2WyqqfwH3jFIGpHGKcRscTb5FDmZ+SFtNahcKjzlidBH2e
q6C2CnUGhkaoCuEl5BAyFibT0xo5FfskQ9QaKk/Ufr7To6T20xax58qYsX4YKcQMr40pLDp35sGo
f/bDUR1CauwozRjukDVBA4UjBs/nZWBNDJRXF81BFqoPzt6hEEqatmzJ3AiDoWkSs5PGZArOr6hi
gMAxIiA8j4KUSOmyczHxNo05e+mqtV9hOOq1xzGWdEFl2OMPe0StBm7+pDtz+AAdyVAZwl0u8T1n
LB6TlMjhVTO55VWCLEmvn1ksctuHZeOZ5lx8wh6vVkyBaIkJDi5NvMFNH24ixbk2lEvVdQgnYl3d
O7mXIpRaeV4AHHM25aoV46NcBSPNskVhPp9Hl5SyT1dfFdjEqmR7H+g2emMNs7q0r7mdzgcXssfZ
tIjN46J/REt0DF2lu3w8W/JkvjnFshGPOEmOyJvSS2mP02ZO2vhA+XE5MAWD2qiVB23CB5KWMT0U
K8ZsB/lGEQpA6togvTBML2Tb8jsjhD5eVpMfu1+zsVFuDpxnPy3M17ng5BmoVVwNLQtSyqcDI59u
vG31zliEbeFq9Y25EKxkhQkD8Zh7Q1/Lh1Mb2Fr1MvV7D5EIQtZybknXVY9RLOVj2kIDXGvQzEvQ
2y9hnsIzRPO1o9ymPuJ4kRcMxoePZxLfymYEjX4w0IxiCrTIzCT+6zq0QNxIQWgKNP1hzzSyJBK6
7cdTxtywdJd69ATQuE0f1rYn3XzjTgiaXHPejIWlPeq4VWACMh1k2lJGvJSCNThK+2uZWqo/545z
R+q5ynByokTUejCVQJ0W6qFqW/VbVEn87wMgCNld9XRsL1obqXvVctO9MjSoPjTevNYv1dVocNs2
/L5r+CpDyB92PbJS0LxvlC4O4FSMt4KcN1CT6AV4nwgwczQUzOavsTa3P4q6O6Vx+91MR/uukQrC
ODKDlLTrFIfMVxhSykV1psFCsYbls56M92nR1B+oNB+DEw5+68YGEzg4c6xO/hDmEAdfRDiQJynV
dWbwGxGYbDgQss0CgPRHAb0RQhD1Jzn3yDKr9kfalhkaa6PY8xcd4CUCcmsJcrcyu/my1GBLU9Ni
eoC8q0Vav0Ya/M6MoV73onUneI3jhXimQs4ZHhX6KvgyZb/N+xVI1yWE3CW6Vo1urCcm3YeoUL5r
OpOhJvyFFwbOKZTsrXhNCyev7w6LEhueaPL6WBfbUS19jBX06HIAqFZRNM+V2ec75jeJA91fX3Sw
953UUjYy50xNDDSk6MH0T3V7kaGRftcydWFKF0Sc0O5qDs+65F12WADQ8T7N7WMGd8FYsmQ6MSAO
Kwiz1qo1SQ2j98Huv0OA/YFLv7vgZmzPsCHXfFK6d6crvuijiijVfiy0DF6Nof6plLE4h1TTNp2j
hl5q/MzJVnzYrt+r3roAozxko4SEhFSwLBCxw/o7TgopydyWz01XrEVf+s5V/zQLRgOZ7ksq2vPI
9mmPISjXHHE7PN/uvvQiPtLDyOp3CJBfgOMPABrQiNexJe/VXBzMHhmnNkbZdrGSeNfA37qLiLMu
rMavTJlB2BYnTDjQWkpiIpX3PpqSO3PKVArahyyLMJGtf2noiv4eIeByAfSPVe8GeafxYlPFIdqX
zn1i8SJ3SqItOSl0nGEJT9SFr30+DNcE9u4yR8s1Npptmri6xzmV+KHbqSu0RXufqUeTx1Yp21R2
jgAqJcVBtxVvsHqqr/ZJzruFi/ads5rplt8cALLBbGgLY68Z7WZyTOcqe3+WMtaheJ0EQUvVwyuy
3Ehu3PieuWxFdRox4CK7CXu61l5blzWDQhyDrlT16BnHOJYEBQvz7JSewXT6l3Bun5RxOTNi8Clh
8yBL/pQNNHNkvhiBXpdfGOG+n8vxJgunRcmJTpARWkhBJwxDCqb7comdY2u8xjWQL7yLiH8d2k1L
/DZWdbjngNtalW4fCldBAZo/8uUHGuzYH53y5nQUtu3oauvgigaVYmKbrNagejeoXcGp04EeQqAX
LelfC4TIWlbH0HY+N33x3qXUP8l8uXFXQkJ/YnLWyzQ1xRHSMGLE/2LvPJYkR7Is+y+9Rws4WfTG
YJw45xuIs4CCcyiAr58Dr5LuaJt0D5lYzyYqM7LczEGUvXfvuW1zlaZsGfTkCkOxu9Db4N1yFJ9o
twXzmuYXTuKgmfEYFA5QNrYIfhdyapkIIFFc01iJUW8oYV9nkE4NYcNPCexTK4s9YS54wtlsBSby
NiVzF2OtHAwrftFE8zDQfF9gowZMq7+h83mWlMHE6CyLiUNFbqLhHliEFbw6VlQfKpv7Eoog83H9
e/2wJS/xVGrOqakpl3qj84mgkRpfSUNMdT7zkold5rsG18ey1ZRHUrWgD41KuBBU2ZgnNQ6Ayr0q
VM46mWatyYjZjrG8su3uyCS/dIBQ89Jgzgzd7ioxSIkLgl+p0AiqCBFjpxbnypi9SaT7JR4pWryP
01CvG3MehqilXZOO/jStqO4TAZlsRqtaCli3KwMblKRMvJa5ekWpPIT8472OuF6czHzO+gqiQJzv
Rk5FARQgaaJIVoiy00leBJx5jfpk62bE9ijRc2wmH3ERPeXuLUkakd9JNmGp58DlKNIXkjn8xjSe
K3gzDGrnfez6rSETY4nNvwfvmVymnXZbQZhhirdWlvoeFlF2DNXmoR6DBeu7j3z/KbPbwNfh5ixq
Sz9FNrYqEFkXQ96cZvCv32q0xrlDphdsUidYIv29KWpRLjON3r8o+g9Uw+qFreuPOWTxPZNaulYk
eB8tcJetG48XhpsYfkvNFH3tLkK9vqBR8gJ1NvUrR78B0DAhUAnvbc+s1uhpGUj2tHcayh9pGkL3
CWvSISPtszG6dpNo8dHK7jut2LSd9txl0w27sV+1rG6NSQXjHFI9VMY3KA/sH0rGj9dnX8jvVy9Z
c+LYOCK4gFAJCWUgQMdRmkVWpPdT7dScXstuFfeshehGkST0NMQITtFR1gID4fysWSekue9jC5DG
Sop7wxpiH3jZ3iqB32AZGoIo2tRtcqFEDEqyQoKdnb8LFihUAuFLQk4XqogDLTV3OwmVId4iZwqN
8GXAE8R+ZIsh781YoUahJyLb9SSKA36wcA1L4l3Jcg6V9VPVFZuM0FU/cNSnoVB2PVk+i8HLr/SO
gKyy1/ZBMQ/VYSMY8YRpPUPGZ0lc9szJmKBSWuSGvjHdgrUa85CbhCQC4dmzSoOIwFZ78Ip+Nbbw
EiutIgotNTbI0jiyQ+dnwOc08VEKS+/DI0Jm7dnqi+ueqsql9shFzDmJ70PCBBv2GC1bNPmTQffH
4GfoB99Nwj40qmYtw74TbLd6FrzQvsd3zoIW+4E7ZRujqhH5gUv3G1acjSeeRa++FS7F8qasl52e
PMlmgMTP5ikkXQjEmFxTUP1AcwTnLmbhhUP7QlTzOiaNYFunzP4UcnbU1SZ62n0OmWM8eVbHmbkz
DzJBEVXjm8p0SBCqhtosovgwcyxtXfqEFRL4xfyQALYpCo4DrPE05mGraWNNgwgF8iLDMtvUtcM5
2MOgFbdsMbLd0K3ZjNnHOn2i+1TcJ5qhLJqm/ZServuRRTU2SXQB4JzeXEz5fpzMaRWEJGjqY0UW
ll5ON7VRPdIvinzEKcnCYerYxhp9GSJ3aHZYXIxs7kVIDQdY5EqIHMq5zR2kAh1e4Tpd9MQfrZQw
abeglftVYTu3SksRS0b1GkOMulcMsYkaB84+adbAszCIxZrS7exU3U1pd01e5XSpFRWPCa+q0gW7
sfECOl7Jm1qbUPn0lBixnPWPTCN2epghonYLc3ieBmqMmOIuiYwPDD3E/VggIQNpbKI2xjo0AABJ
Om46BYFYI+wXEce2iIxbL8PnWLQBcZZKnywymoQIrsq1TLQ9IMmd3XAHTTHsBAl0rXRYmztQG6Nb
0OKei7M1+UG1QlpnEqvtIWA347TbMGJtDelYshZiGhWvo5WaVEKk4TvZ9IHEugMGpZu4lY5Rwr6K
ihjwzBI7hyBc068QMy0gPzLhY22ZqUoXWS2IluwmDMlDT8YQNalybK9GD6cEERJiHdX15xCH6qHr
qF/kU+r4fTKrzjCeCs5rfjuxHSxxMM3dLlcvfCyTOGUFJwYWZzc2b1o6/pTyEx+8FzbIPFuKumZF
4c1l5ycWZmHe5KUk1/kt0ZsYpFQQLUsj0lao2eubfOx3QwM0D7T0tOqcN70vjNsM2brqJXgndPvT
Cvyu7u11lTr8jkZ5SLpkq8suJ5mpi5YZJ9l1NgT3jDtzsg8kMZ4CEeWATNx13TmnIo/3djNcDlGF
OTK8qnKmFdvtWg46BJIJ4Vx4rkUpA2CWVtlPjcHorIrhLj8g34U22lBdRbVUrFGFLo2RWmFr00iI
MhdU1zHNxWnwrCdhj+9RPRH6CAofWD3N0Mj0nih1YSONPg0nfdTi4jaY2z8tzHZIVuZiaAIH4Jr3
C3u2WMkUZYLzlprhHUQ0ZgCF9ExXSxaT0n/WMWq94BbjakJptDGOhVl2dCka3ruJtXG0l01UXNet
5c4yk01KO9fHSPIr1ck6Y7p6dK163+RQmcrisRMltB/4+PDnbwC6X6cqHx+y3CGGQ9kYRLcY+dhK
jSPIUvUpDmcWEFnT1rAhtZAdWCGOpLNmSFGt91CmSy+gVUcdaxiHFyBST0RCnxJgMrQLQjbj+mfR
yhirW38x2L251GAPDTUcdHDbT1mpSs5LwenGdZwrxdiJJl2oRYstn5AB3xZXHcX4VH2vGiK5mVjF
Bjc/BjaO41mBizjtS2uda8W1IqOYRplNZPEkQagijMYnK7C11MFScArxndJ2UYQHW12dXlxd2eFQ
Y1qkBKiEFn2AqcqWxJD45kAR1YhwzqYToyfHyJ9UdxZvG2ziIkbtSWQ52LmJvQ5JaSxXgyFWPNNR
bcd1Y7BNbKui3oz3pADkl2jJx/UwuQp2LVZuOyv1dVTEG/rOxjZtQDgPcPIXozVam14LYTV11bWw
swLSB9XrzsUv2RhgEFQvPQZa5oP4eDMLh12mbiP4YNJfumKPLgP/y/xq6rGwtlB8RvAJ+9hVHrz0
swCss5KiaNZ5V7HTHEW+aeGHFvi9yxYvHam1HE2sLl8OFfMt7IS7euC4oATtJg74b6J17VUYFhot
kDmj7GQM/C1R2c4KVyRHJdTgkHXgDDiMcFPdWl3h8G5w6EbyDfKAYkkdX1Vev1VbLPPkVBOV3KxS
pQ/mIMcUB3jKUp25D4HZ06O3huGU8L+zFCyIr5DWiPVkqdrGNHMmvTk8DnspVq+etcBeS4y0hmrS
DoJetJxC56KoanXDv1xigeEBjO9TH4tVZytHZvZ1jGhvMandp4XEnlUWQUdWHtQ6e6u1JkHqzGj1
eu89V4ZupVWkNhfWSHk1P9kRJePWw1xJFwGS6SHvHlCYtLtctGiJg7tOaAejxI6E/nCuqmoEa5vQ
4mRG/8AkvptAkNzYpZTRUcIRQ10pw8JoEJrCmYhXncyU9YjBWg2xQTtGsO1l2y7puXiIwuUe4H8D
aJa9YYlPZxNJ68arZBEyY6zccC9gMX4omnNT2dnM4Qdil5fLwgbdpyk625BMPQ2s00tM19EGSWMM
W86mzyPZaxGN8aQQ9OTPIR2LJkUBSGXlOhApFMukv+DoBkOcwGCiJjqgVjgunWlrhwLJLJEsGp44
jsQOI8AEYdjl1kuGFHTmoXMM1tUToq41DpQambX20FldBVlAAsnN2g17USotEeK+YXJOgsQUn+DX
XVyinddUjtqWUoSbKNLLFbEClOtNMh/Y5oDUQh1LTLyqJ8eReMQFDFO4dAtrYMekk+JEudt5TKlt
gdUMLyuXrbydlLybSMAMqWC9G1VGVUXTzG1o8g8NbTH6BCi9BTFFOeOVa19L89bROvo2IytQGRSw
B6d+l0pb30bYLjHgZTdBqmZHu0ctRtTftcTpXMvraSyd7dgbt5yF3hVFa/y0qQjKKOiD5bzddh0O
BOSg5R3NbWoGAn1Jc2zV8NdA7MLCsKdmOzrdCx+TM4gDdh1M7/cKUpVVoMl+09bCupeY25djaumb
1NWI/6ThFYwmpQ1Kw5tRJreknhec6Kt0l5XVRdzD6soy6GIO2zOU45F1YWMJJvYhzFk+yvGlTePb
OnyGMWz4uW089Ga41IO6OYASWecZGF49lNZqBJOwZniVXVO9GR3MtCqOIGCG/ISEXRK3xkTQJZ6H
jE2MahTAhpyOACjhmMtoGttlrqXKKouYTzWqCVpKVkNSPWfgmTc2Cewd1VJBzvdjoqn7rtbZ9zdT
dtNp8WkSkBWIlsFuaigkAmnTdaxqcDXilFzuPNJPvYAH+KW7LEhymNWZwWTvu2kC12567iUD4O1f
ogZOfg0l7GE+eIsZrdzK+7QhecONenDRMjrlVFwXutHf51GMB7yiYxqJstsrpps+sRZnXOC+wrzc
LUMHVoyKDmJnOsPtWGruRgV/smSnP21QEGR+15oqrnCyfAHR2j7J3tqWKavYJ27vHnLOB5sCWvZy
qruKRXfwbhCD7pMq5NwVMtF4anaX8+KYOO+8RojLeCAFMS3kOlUbBqo54bWm3xgE3t5IlYkqaG9Q
PShmQUSjDjfkWlF/zCvO2RmwPGZ9XEfRm1JeEchtHzq9Mg+03NCSiROVH0JAvsTT8x9ER1XXBE+z
H4Jgl7JfvwiS+nVIiPesBmjKQwOfx3TohJSduOl0uCVWbFCJIHiDSi8Igi/VwUirJ2BJ/ZfoQNwq
+ZteDsNV6yXOdTUJ50Rmy86hi0GLKOfrAicnE4k/2JYXOOLlyKs93hqN0pHemnslWOCFtCfrsnd0
iOdG+4xk+bWehRbt/Ieim/lldkWIcOAbmhruhNeD0iIV/ACX1ebMW6VHJeupg7tsdENKsmVnD9FC
0ijKOgoJNgLixlI+DDW5T2060nH0FKlUmbG5a5eDmlrb2kvVDYQeXF4qDUbV6U5UNGmT1giovIoN
Xywnl5MP7fUumwkBIYFrlaZES2zsiZ/IyrkBMJSSioPXJDROtUM7hVDGReYo+YWUxYR22X0t0zrZ
G2FCi3Po9NOcUoQtWWOvY2TGRZxRqMIGA9bTpsszxd1jTBdNzdrmYqoSAM2zdWEKKEh8eY9yAqci
cya/1na1crQi3ea6RakuHrI7WyTgCdWeQxuQzBBJz2Zkz2j1GXqgstDipetBTKciE93ZXvGiTZhc
p06hemQn3rYftRfZmc3lwPVeIIl5lWmw1xpXXGjSbW6sFJNRW6RwYymL5woSHc1CH48WwVsjLEXg
bBacfVvyZm0nCS4s5Og+Ybvayiu7CDovb0cf4X1X3GcVtGRmJczCDOctEfOn2pSIYJDaAbhBumZ4
rH+elhXwJ8KHqZlOKwGP6V96y8TWrYNHjkTjOMP77LizzWgmKvTZdhBGe3AIBrCNTtzqLTZmVgg2
K5KOhwpFVqkx10pQRRvZ6bfhILU7dbw1qyLmjCIrsCXi0rEbb4Pix+A4sIuEYu9QBhxMS5EnJyzZ
p5ktp08lFneajJ5TQ89OjoqNNxo/m0jCxLA07RKktbq3TYvNU7XKElW5GcAD+V6Smo8j3XFQl1gc
s2pylkmKuDor09uytdkd6+1VYdBuneLxGnkdnWRPoz3k8pJC/UirQdwmS9p/5XXcIeD4sq/0xmwI
c7T3CNjrBvu/gaaVhZO4iVWj4YPjljObsfgKBQqBmUv2UkMcwFZH4paQx7aYZF5ghUw9tvbasG5s
A72f0/eJ73Wcvw2BN/3rL/MxCo5K8aoUafZrztMLB20kKIMiCE1GodEGza4Lval21Nydk7RyQVbx
KoDo/6/fnnaA8m/ROTl71i6EcIanLJL7uB/tWyKKl5POpnTo2VL4yNKJjYJW7Kt6GB5RxiMLCorr
EouHApPPDtvxxqzM4SrKEwR8ZDs9hjnHcEQgm56DxZ3djOEqVi3HN5TgQnijvPqyGlmIXG7AZK+/
9LVqGS4niCdQD8aXXlQXXRWfhMNsDPOfrBXUPabWPzKXujdjiCehoyCzL+cG/oD4tAj0ekMi87BS
o+6YUy2/5oKxx5fkguTl5aR64y03eq+nVb70aNCcKEUTFyyz8KQ5MLCyHpm+/RFQL3mlw4a5W+vd
HWXYi8CE5qrKyDg0aX3pAgsyeYH0EhbAgPGQfMFklSKLXLlju8dBN72WnrB8ipUjezRUwArMT/pw
BS1PFH7//if9kFhxt47SkvaOmtlLWarR3eDYCSTuFn9Qb4q1qAnKxPcr74IGzb2HUO1qdGS3tul6
+syS/JgbRgevV5vVgJuk7zJylPUuXXSGfUmXbQeyO33TB4oQWiFZGLErL4AboVBM+/Gl1tD+E572
axpwTko5FY/qYPrlrMhOc35ZLRn6oxh59ZMpsxfG/KQJ0hKLuhzKJzfK34dOxa/XIeuSTvJRucNu
jOoXl+X/EHthdilr+8UdSYM0p/6uwby6rOrgg2agtpW96cGIUG3SycUmLVr1epgQLJc0Yd+iPt71
xkMt9OlVJnCwTfgKD7KcqPRkCjQm+U4Ue7mtG+0O5EV4GeDU2etlu20IMVwUdJruCPQMLisr3H39
G0lmT1+rtB7MQXCzrp9SJ6DzLgftmgiAwDpEBIfuoxo2K+mi5cVCVe8q+tenwFWzHZLiAuIO+qkl
izUojdgtHmFzq5tAqS5kMPfVqMXf9k5AWa1gl+lkJfojTZH1ahoc7wRQrPExQLMuVHYHeUmXzeVY
PlrMTftGlsZ9JaNl7I7wY2lW79RITY+RzvrYF/T22ljm26osd/noHb88GP+yNuYehhO9cmtsI2EJ
0qRKH8h3AotFbZpklgZcksWJNs1GMOkNIUe598Bis+6a9zAzx2NN8fHSHSOS4MLSWrZtMWzCSsFp
OK0g77FXQYOQ+V/z8NcfTRhfuCxV2699NMQzpNJMFJsqRhYbwwznObfeFlI2hZosGq8K5N+nwrKW
imXzjqbKtpp97DAJVUSJXrmuiDxGhAdCiZdngzSVIlAd0iGqv26Ly2GNAsSXc7AbzfuEsujJxd21
Nhm8XxNxkto5TK55stVqb1GOCvruIgpOkMe2hTlr2ixpgMCr2Mtk+WtYes6Hi3yFkDog6liBkqwO
7mcOXQCUxNcE5qq6UIalJYW2M+IxXdDiyEBBsCp7WuosRWsY82K5qjMJxj64Mqmjr0kScY+mNF40
CUKCNFqC6qMK90odGY9ZBSuqRRh8MvC43gOhXLusu+yz2uFK6XjUWIuu1B5NQwtgbFHWI2hsuyPE
LzOWgz6qD+MoVmiJHsIyO7UOwXWBgmeh4n0BWTwp2OUlsq8SkmI5d61bQQ2UjoOYlCuvoqI9Zc19
YQdvjkdNo1PNDdUiqBtt07IDyz/os1GlQJxp5HTOkv6qtOhYRe2zqjfKlluDSKvSmm2IC9hXiFSt
qQovwrZcSpBWcspf5kIiPeBLUmZ5ujE78SKH7Wax4HaNZVPnvcgVcTGMZN1R/ytJII1gosfmA6Eg
bGeyaZOblYNVPrk1YAt2rbHz5HQsQ7wypfPphT2nLI0SUFDVQLQ0bkzoPphzszIb830SRhmq+hco
r4Gfe+LGNZonxHgXXkBQQFcRt0Flv6eXjwmi6pRrL7BOberc2Ygxg0wNqe/qvuegyBzVAJcsx3+z
mc/wGbos6sAKG2D8Ifk2FvxD0lX3Kjw610PzPGquX7ThRSrrYV8mY+Bjq0XWZUJnE5VZYxOSr1ku
lm2etNi2sreoI37WOCp0sittPq2BZQrYr5HpgW6llL9s4ru2kaWckr4+wlTM1pihUkoTvKQAqG8d
S9ln5G/itZv1GsbEQZwDBR4KJGYTOO7wSgp0HlPUXk8ucE8CVvEEimpvDO0yVNtw3xbBpaeGiFt5
k1dh7zzWhY1iTVyiGv7I2fAeKTqK+Yybr5oc+CeJ0g+QwDI0YBxq29DP8+lNXED13qRR9UsfPXcV
pJcNFollB7eCNvIqxfiNSAeOlwqywmPX3OZERVrIKTINMbj9KZU2XiVJd5jmvm4QlwvLgKTFRv/e
gV7qJ+b4lBveUbRWtsJUHO+Eu6qDcjul2Z6QXE4BBA4tgrDcOHGfby383rHXPTJX0eBghncp2EHZ
V5YSzSA1ARZLWTErqWm8GQtwAsH0SETSMZLBPBJDchlgllcbtfEODXHrMIaUO8DAzyONDAo38Qtb
HwM90EuCx5GoyGVdzcqR7HJmF2cPaqEnYPm5365TPhiEQM3Bz9XovTMrvZlNQIE6e/KoiOU93a1m
IVN5KMp8p8Ac8YeBSlFH5QEkzpYiUb9RO592Sr+xxdIeOF8PY0VeVb1FE2hSWPYHk2+mfLIiTPiX
prYPURocLK8E9E/CyQ39RMuhEmiJ9JcyathoQ/099OTbqF1NDgBWA4UnbZ5qiRK6PtB1QcDj6lsd
dwpqD5VuUwviNI9v+8L0aZa9U/N+G6W47xsEKUQXp3tVKdfAF4XBXpVmCxAcvbvCK7ctHWfdsPlo
RXLNED1B/3ugbb/Va5QDebHsM/SXBc7yojSPNArxZqb5e+8eB2z4ieMiLo9ZU0nbrMb+dlJjFa2i
9osi5dEZYIvVQzzhsi0+wFNzvzmekWoq2PpokoMDcn9Y/eMMv3faQ4ptGsVEdamAJltUTY3OQC5t
haMfYRGHsjEfmOSuCn3Wm9IsdUvImlaN3M9r+wehCGSHjo5Dxbvr0RH7E8m0ehbsZFHdaSnS+jo/
GXYdbAMNaXyWTXsr6K5CM9hWLuls1i5jyx/Sas1Kmjcyfan05D4HQAqiZWY7Pqgyf1HkNZSFXYsO
HSPcwrjtVPuYFuENgJMnsmVSerQVb7EqboqyEAvdjp2FWxCxNqjWXStpchXsxqsRTCk90usJVBiI
6eIQEArSmn392lmou6J42xAXREE1J7XE1EFNyltaLG+cyO7BAzDDRc2BuKxy5TYDwVUqERDWR0FL
wn0lhOXTdF7qIJVHc2LsGaKlr72Tc+pzW3SICLL5P4W8oN2nnWG0VaE40AlOjpMyDL7r54HyKMJ4
7xh0Msl8JJZLOA+WMmA+8/or2kI9Ke7QT7H9owYC60uH11LFOk4FgomYdovLs0Nys+H8txiptqId
mx55BotBqZ/dQKF6Pk/pilpgFa/R2MRT8emx1USDmM0tsmpjtjaPsyB7W5k6X+qCSrdO0V7XwASy
hw+REezjlsOqoxOTpbHG9ular6ePyDY/QHjNMt3Q7x1bYx13j6LzqDIObKV7qG5a7xECHZG5U12H
6rwZmFP8OsqNWDGAz5V2t5PpvJF2yQpxg0/O1LdOHL1hGfilNHKJkgBbmErHu6rhmBaxt57bjZMg
zU+xlnmTvEjUGjXPEB8ssTD3psIvHrT5PTQE1GApz0W31Q9gmtRoze7gALVdIMtCVGnUS3MuNroE
IsYh1Y/C4hX2rIdmPi6rRk/taWkN5pbi5AHey6L75WhoRCb6fr2luUsMI0hMql3Tg2WvSvO5m5Sn
2tXqRVm1lzyM5OJWgdKHB5Y52iq165ZskV5Ff5eMMKBLRNVqznxcNxfSsGqIpwlMUvuKLom7srUG
m/hc0bPTitczV/R9Gz5GdlGvBbQaZlogl03X7YOMH4tQOy6pchIvgXSspvoT1GZ1cuc/9JoI9bi5
qNtiXKldh2+itrt3btmUEIMtLFJZtE2jwY+PpXsZB96SIW36YEgSPy9C9GKE0a0Ia9d91FQErkje
ELDDLIfeGGZrV3uNLUFFCWILOeZXpRQ0fbG3KjEJw5KVBN3SAuIAGv6M3n+dETiIpZgNt1Tf48lr
oas43g44Jfku8iohrWdJaesOysz1QJuuwq29tdnqem0Fk6xBQK03+oNSqOYa6f19wqlmnWUobTW6
M235FI8tMmDsASyjNpN3bRNmNCa7zCZYrJ9InWmB3DcKyTy2TS8qpNDi57W88mRxh6D1EjVgxkTo
p8nEEJ98EbOX+TIu/X9K/d1Yfv7Xf7wTItnW481nGBX57xAyXcWj/T227KZrmuj1//qBf2PLOBf9
p01EgGc5jm2Ajfnv2F+N/4D7x1Khj1mQqGYX2L9jIFztP10LB6BqGo6qaV8/1BSYcv/rP0wNDBp4
epdeoMkPev9PMRBnOBRl9tfCvHfc2VX5mwOtIzAxRh8QcwRykSmiCKv1xlx1iRqmj0E46EhHbOG8
othGqk3x0KsVpvwJN1Z7nebYw98A2kj72KB9G95/u39X/zL6/h59/b+pKP/zS53ZHgcyKQF/lfkx
BVz1bKm1fp8OxdXPHz57rP/HW/w/H37mvbZxdwx6IbNj2nS4icIQZYshtJpMGST/65+/5LsrmP/+
t9uKZyTQm1HPoBZpGXpF0SrVspFVwPvz32/YP9yh+U7800XM8IDfPj9zujwf8yQ7Nm5HdzTFJBB5
0zV+yfFar6o/3KrvvuUMQdATjRVzekHfGOrJDbSEaxVSyF4bcgpPfXH387V890Bmmtdv14LDojAm
fHbHOI46danoiGu2qJgwAgirwTPy89d8dzFniJ06QmhVSarzuLhzjRZormabQHd0pAjRYNNiQlgB
5Hbx89d9N7Icxvvvl0Vrpc5DODhHNts2R0n8BejvWpzeyiXHuVgxl1Ci3SLbjEaTiR3/bzs1147C
PuSkWJPZjkuVFiywva6rLef08+/1zW1wzmzSFFscsx+K5FhkzQXOAnyX1DOXXTiMvpsjNPn5a+YX
/R9e0C901m8PNcU9iUcvdQ/KKB6lFulIc/iuv/vw+dp++/AAdm5omrOHV+DWiVBqnTz6zeu/+/Sz
CSKdnfZaICCVNhMWJcsFW5Eqmvny88d/87o78x377ZfHCyd60LTGkTBWq3pnBz4i3jdiLYlWsUdy
R/uXd+lsjmiJQ1MzQjmOArszmPJAZCU8j5Iy489X8t0zPpseKFUPqVbK+Og4aVouOTOTCKEag/6H
C/juVT2fGPLADKAYOgcimNVlVkTW0mgVEhy9gIaDfP75Kr57HmfzAnDdpMvxhx9yuyzYWVcV7Liy
XEZQ+P9wo/43ouC/lxz7bCoo6a1STdTSo5eS22pU/R3n0vIJ6IBcchZc6wVOoz981zcPxT4b36qA
zptbQ3pEg9lsPIBuT1hywz+g7755JPbZdqHUDfxZHXXu3AjpiA5s9VVIkvSXcc/24Zj9YQx+81C+
CIi/DRL0Y1OBz8Y56JClFqbVJJsA5CAYzi46/vzcv7tRZ8O8tRGyKqqWH71cxrfSVMRlBwXo7z78
bJAPDkmURuYOUDSj4cHMJqfYam5gubufP1/77gadDW7iC7ENAlA4tiVlHxoKsKns2TnmybvaIdLS
WBV6pWgADAwyrZIeQ9VzMxXOQPp7S0u3BuiNizFSVNt9xkeLaHrbDfWkXYGrybt88/Mv+t3veTZH
IMPUU1epVNqFza+B3iHyaPPJAYX/l19wNkl4SdKT22FrB5j4GubXVG7iRNNuklQJ//JNOZshvBHc
uBPX+mHMDMTsilW9uAldzJ/v0DfvoXU2OUxST3JN5u3RUFsyGKtRebLQ22R/mA/mcf8PC7F1Nh9U
dlC5rekgBlFAwAdQ1bI5cRpdHnVyoeZB/+qNaTLgfTRUE+d6nFaju/r52r6ZLqyz6cKrbaVR9LQ7
ypbSe9G54WdZetdG44TI+kS8/buvmb/+t9nCaAoOVcg/SBeqA1p2Gg0Fe2p3FeorpcaK8/PXfPek
zmYMDiUElqhZf5BTDDCgwt4FdciydD23/vIrzuYNoLHVYKd1gOvLpvEJ7+AmQx4q/vAyfHcFZ7OG
WdDncBU0QvEQ9TZcjM7ucVEE6eHnO/Td8z4b7aPehl2bxLzLrRu2DxVkGrERem+7zsqSqEVf6Wzr
5CD8/HXfTC7W2diXNgTTQfb9gVp0eQdadjxWQaRdR2nm3f78Fd9d0dnYd5V2gBZcTQfT61QyuEnD
ZukmxiMqr0crFn+YBL65EvNsEph1NyqpUdGprLJ7wAuUcgrc7yFSwr+6jnPcKcFTY6YWYXzqI3T0
qb00LEwRFtAkX9aNu/75W755v8yz8R4ULQG9mEuwItrNUav1Yu/UKmbRnz9+/ph/mMvMs3EeCqZ6
A9/JTTIN926ObQsV6UdnYKUK8pzd4ST/cLu0+fn+01edjXUJ3SEI8yI+pZH6YOLo7OoLgnPRNgAu
XhiZ86AltAYGyqsYYeM/XOA3b5s539ffJrIsJtdAD1NxLFJUCV0MthKnL6CXctgOkT795WM6mwaq
UkGfbaf6DTDT9KrBuvroeLH6h1H53UtwNgmkMgxrQxrimKDpJwxOTyIafINOBtvPr8F3X3A27LH1
VUZrofIpFIroep9zh+pQ0Z9//vjvHsLZkMdOIyY0m+LYgZxCVoPa1BvbCGOkERL+VvzdzGKcDXns
4Oqk0EQ5ZX1N63ooL60ozJYADlu/r5z0D2/yNzfLOFv/8Ye1IBOKBP1FkwLEMqLHkZ31H+atb+6V
cTbgMTc4NQjS8MSCSMZ0nh4KjYAcaYfPWYf8/q+eyDkmqxauknuRURzTvnO8Pc8FJfYAqxXfi2kA
LAZgxPnZrP9wyvnunp0Nfh2rNUI5LTz1SNd8A7L9IaVC+3ejz5i/9bdBTrgKkXlCV286aL2v0E4j
zReJQ3X17+7W2eh2TVqbRP7xTNgV+WqQPOpJbB8wCD7h6dX+8Ey+WbHO2eeY6xxUHnF4YlMHkM5Q
oUOKxgQuORarny9En3/jf5iEvzj/v92pAR4naVRkK+RB4RkUUDsceNMK/DL+9W3TDgUJaRYwjO5l
CJu82ZoBRulxjxzOKUPQrrFiwYxK0jnpwnNrKReTyFxsdLGb4vPpULI6r6ps5HjpVJZt7L0sTdLH
NJZqt0epQbFsEVitqemL0dXz6AOvCTTsny/v/3B2Jbtx88z2iQRIojhtu1s9eLaTOHY2QuIkmudZ
T3+PPtyFw78pAdoYRi+KYrGK46lzNLmjam1ZCY5bo4l5su/At95Yxb35H3ck0M+oVBdyW7jZynRW
txlqQGhcvIBfLtvlHmD8vLf81+VOaFJlftX4HMyAFnmoIDLzFyhq5tB5wANgajntSgTMk9SVALCU
ycvLhrrDi724DWQ0w2LB2F3TCyFZH/+F3C0N3gea+Dw/TZCx5uMBDPhd3680PnfhSuNEcVzsEAHS
ry65L7v81a6Sl9j0ZlL67sZJmjfAlk+8bYZd5tVr23NNTtmKM3sQHUCnJfTvc9P4BmZGlKmQgAPn
VRQrfdK1oDg0ZjU0HXpp3LUg3N/3LTgiPKNGfXQ1tStLgsZttrIkOBD+AEh7BCtkY/2F6q0POmkD
6DC8f6JmjOxnxzWsB+UI0IUrk5EmCu05xT5NFL3ERXlYgInbqZrkxRmIBXIkFCZtO9aoNLR2TJ1Q
Bj5UTUAGAvwof4oNlL17KQRZk7mHy7mkGxxlYeiDqZo8iKPe9QWg4W8ygELaA2BNOZjGhtL3OnOl
IU1a/TfffnKXwLjjwQVy5/M+uvUt8AN3mRtb7XM9yNcBwu07oPaylZibB/5KHtn2v4NTFn3ag2XP
uMuLAERJqMDdpxTjb0ZAo5m4dthXxfhz2YWaQLCU4IujCYWG0VS8CFoHzy1mJ1xyQIDzvGxeM0Iq
H2sMPoicFGXxAoao7mLj3SbbFzXEt1FptDUM/rvy+zQ6MSAVeYC7dGA+SALcVufEOYqugiQAkaAX
kcNyX3SuUqPNqycqIeb2At5u3D7nnZ+D2peGX7aZn9f0T72wQSwVx0lRvTiCiwsTThPvixblCisx
rImq/57dPtn3qZNbY2INt91kg6hXQL+XEjruWwju7KDC9A6y9vi03BfdsCsHDifCJZoPOpqXVGbG
cc594G0HH2yhTsc/trWhrDZpSfOKgcvtbupwh/HVkmD2m98gbKC0pqxBuC23oxl2U1ljPMJliMCt
XkLDBqjGMEm5LyKgV1emYo2vTGWFGXG52CZ2PGHPNgIqG8hmH2egE8TJPV6JXF0TSpLbNADUHxwQ
L+Po2bcp97wfkIYm4PbEJL0SXjo3KStK2A4BRRFx/ZKKaQSpXGfcQnrAWNmTaYLXnHv2KXhNJzea
0a/ZzQC+qzhGGY+ANooBsI8FUojGp94FCFrUywI/xsz8z/LQ/3de+t+ZGED0f5sdAies8SgY3WQs
a4Y/BfBC00mgImf6Mli4qd2BwZUBKGlwvwJNSukFURfuG7BKOj9TB0VKyQ419IbzDARw370CqRYJ
pIMJ0aJdn41Dn0Pbo0RlIVjafNQiJ2XuJ2I/iUCMz+NEAuexqvoQDMJpWxug6A2KLE2Y64VQc3qA
Qqhl/+pBztyBjr8ajOwdvA4t2Bny0YNGd+vVeOjIwH4A8RkLxVDtG/ho2vxtalG40e9Di1XdTVxl
rNt08Q/RrX/9BYqwHJxyFnsG3z3QYtLhqBnriV2uBPLs92vjoayMBsUSOEJv/tYLq7keIsOLMNjR
RggEQoigGS2/2hOT0PRpOQA0WzNzDvZPYRcaSTAM4USfgeUM2gEKrWOCssAk4jyYLzkMD+LaYByH
TvEZfBsQidoXE2phHik2dCzd5FVU/P37FWkPfenJT7CvHpwA19stPwsOkbrlPl73KRSe/rWeM9Ql
jUzE9yGS7Dja/Ci6YLyJsHfvuv7bciO6/FUWhBBYYcMbcnQh7UCODJqaU47HQyjBj39BPHjMuOGs
bDl0Y6asC2BRBmS6wCkE2vXQpE+LmzbHViOPsXmam7LH5B1czODn9Ka/y727PvdBbkJxISkB9Zp6
4xa8ARwMxCivs7+TciZYXm7g+gTOpLJGZLYJ/uxxpHed8Z+0CbAcx9iDdAyqrElnrUzh1weJSWWZ
qEHN1JeozbujXhxKkJVVAtl8IxqQUx0l5L7MP/00igCsO35PQHS33DlrDoIrWS2VWRZ7W+rH1Vjf
+RB+AmdwnJeUgtUzhBSHG6ZxS24CIKtmwKfp9y00Iao8gg5zi+qL5I1yu6YHa6gzX66E0DV3U87U
hAMfOY0dQL5dIMm/5AKsJ4wzcIQOzspNxjVPzw0oOWeAeAiq1GDKhY4P2Y95/e6FFOy2s/JiM3oA
2WF7sxI714JzbktJPeyKUpPhldv1oErWPIq1FxidXSXPzLokqd0avQuCMmidFyeShMfliLjuf6rm
U4yq/spIYNpy/jKOajCw4SRvy7avfza0BP7N1RaCiGBzFj3KdbK/5TAMv1OwwvxaNq77cCWDjGJw
ypYicAbzLrW/1/IboB8r+0TdhytZEqJozhvtuHdRdfKXt1CaAFnCynldZ3vuz6d1LmijLK+jAd/t
gYUpeErWHhyvB/qMuf3HcJvTwBZgOXH95Azg5d4JP2h6m2eA2Kxdes79V2cPyqlUVsekTuJw6PHt
ORCjTn9jje8RxK7AArdtTJVcnTDzAO4O+5A9OBJo2AGwhRKdesW8zvVKeuZxGRIKxjjEowQP3HAS
0D7e9uVKhjIxWKmweecO4ncc/AaxGgOrzLJtzcAKZckbY7AW9QNmsMa4p10AvB8AYOOTjFE4DFKR
5UY0vhFKrg6oqWihIQTuhpq7eYEhrfppYz6pQO6iRSFzCdYU1ylQem43dX8CCWa/hvXTTAVCSdch
8GfVaqtzC8gHMQIlKmhwjZS4y67R+V/J2CRgKFaxcHVbgsrCg+xwsq/L+1TcjLI4bGtCyV1UUxRY
+NGDrHiOkxNoPXcSeJexMfYkW9na6rykJK+DwxOqcUAuAvLhvMY9V3Biqxc2OuNK5lqo/ojHkvYu
SOruoZxxihNx6UWxkl6aiUcomRuB/wkgPkSnhMbfYHc3BBRWyOSDnwWb1m6ULvw7fQZgDuQdJL3c
0LyZCYOssF1ZTTS+UcHWUGIHdVY+gpUX8r/1DzqCOPXrctxoslYFTOdJDYaico4bEEcaL+b4e9mu
7pOVxbVIY5z8GGKljS5N+yeCGln3vGxa98lKsoqEDx6w5L0bTUccgry11wNNiPC5K5/WVadCigYD
PhlSADK6y8ZfQfanG07LX61zyNybT9ZBZWP2doqVaeqHQ4GKPVOAPRLibsvmdU5RctPAS9EYMdK7
o2ewJ0IaKAHh/vBjk3UV6VZacWCUfYMA7EEGNtrfaSO2jSZVRhPLNeRdBmSN1ViHQrIDHfyn5a/W
uJyqA0pEP4ykBycxuQFHG6DJd+3wa9m2xt9UGc7R4QyPZXNKiu4e1dg/J+mtTFWaz+bKTOgEVT/g
8qRzIS3hl+BWlHde/n35s3W2lWmwIkWQWwVyB9w/R9Emh64FLyXKTZfNa7zClSlQQvynoSXMW/wc
iIfC33TGQxnZv8kzClaYTga7PAm+WQleYbsMBKvRysKm+WwVVW4nKGRhc+Zb4GrmZXeoPPFzk0dU
SPlYlGCXkhNM4wxgU5BTDNlx2bRmLNX7TtCUN6QqQoylPxzwGPSLTdNFDs7jNvNK9uSt5J3PUK9u
O++NhRvSPy34vZZtWzqPK+njpL5pTo1n/B5TZu6czHiNCoGiYk5u2xG/xAaFVmv+nnEBze0eXICW
xfiOpeYj6P2ehgF0dMufovsSZeLkoc1LOZi9C6pmkGJDI9ggGwdISWQjnKKum8cevEtHm4HeOM6P
Y8i3rShMyeVhAkEfSHd6F7Kf3zjwQjvw8b3ntbX2kKpzjZLNHhMUHK/YknGUajfhHgK6K+OvCV0V
FV6Cm1TSeUPT0QjchyhTBBFotDLta9ZxFRMuwSrLcAmHrR6RNyjwP3EJ/tWgu0uggLkpaKgSNCYt
PahEYDEf2bErvsTd3212lYiZpG0MpINdS0IMciazWHG4ZihVLDGNxtYQBIbNClzKj22+sufV+VoJ
EWeA0CDImhAijgX2HQfHAajn/BCVlZydyE6+LvtFEy8qgHjgWQfaVXx+Y7968S0Y+3dOuW1JVLHD
Fs2oNBvsbaqOgB2Dur20QLK1tsHWfTr/d+kKGei/7bpNPyCyC/5WJ/0I4wJM7KW98fvnofm8sWz9
pCXzlYos7xlU6yBnAu7AZb/PZ/cr1zX/KT1/ss3LOjZihsmRgAvQQiHZDhqA0IABWwO4MY5dG77j
kez/K/C1ysiaYFLxwRAhr3OgExH9xcyLO9CoHHbgTDYvPk1An+q1W3fjjpLAcW9apLdq0HXSegct
6xMKvveNTNxlv2nSzVHyeBYDJVC0RlqQ5CiGFKxTvvFrm21l2h9LA1DXebwncZ/VQD9+W7arC1Ql
lUs/CgY+H19Fa9yMKILeCUhsdEH2e5N9FREM+vS6tvFoAQ2jELTs2SuDNBLP2cotvcblKhI4txvZ
4HkM9DoZJCugo1KDiXL5y3WmlRSuGIjMKgOmY7C+QBsFxMbVtnlZxf42uImgHQSzXEuMu7LqD7WT
b9vYkHmcP+Vu3AsI4UCSxs2r0nL7brQP2P3bz8s+0eSqCvPlgJs6bcfgbr+/64FFEcF4Qm3SoZup
ypfbmHf3V2YfoiSp0XSQkRkRkZm4J7YP0v6PKripUJwAjr8CvL1rS8DVeghcS6twX1C+TdBtGPw/
AVi2D1Lifs73QxDX4eURz9bTOUL5HSjs7H3n2ckJDx7RYbmPuthSsrnyUsfOTPSxrI4se0k2Xkap
8E6PNUXCGew6YFZxrAJqZPbKJ2smChXHOZpmAJUQBBapzr28q/oPS6wdDDTuUGXO8WySMF+2mIRA
VQcFY3ASxVb9ZdnXV0kLMMwqeBO1f+BI8LGcVa3xYedkD/m9Xd02PxsGZkUPVEsV+IRA893gqAmw
JTSLW7ZynNIkjAriHGM8GmYl2qaeD0QAeYrxOtF48RnVsyunZJ3zlIwHGTLwKwwDU4L2ObHNHW3X
8Gg60/PvnyaThpvTANYm3G2SG4Y7CQL6qOVB0VlWkrzB6/sQjzgKGPWzV795+coWXedvZQmOoa1J
6gmR1HTTN8Mzn7LkwAdQz9Xb9l0qwL12khrVptithNPZpk8mP1drdei6DFOWYl4IoBFEmH7IXLKb
3J5VjHsIcaUd2zjvqMj2vozbBIXL2KEYwUlE0d7P5IrnNV+vwtoZJTEJQmRQ54PKqn0QYFiESNdy
uGiGVYXABl5ecppjWK3oWyNv+v4rSIF3Xv9n2bwmGlUILMQHIanqYePm5be18YM7K5+t88n8+6f8
KaWJagvM826YR7sawCfQVeyStesxnVOU7ISctgmmWuSQZL+k8Y2C2zHrkj3Jf27zipKjPtRu/RGK
bG5v3Tt42chQ7rzNspKlILg2oIEAy5gMURw6ucFYOe6ybZ3PlaU1qGrsaRt4Bepru644Z6gNC1bu
aHVxomRo52dmO84rSVFdHGiJWNu+WcWvUlx0htxAvksCuu7HERpDa5OK5pNV6Graj0HrQ3LcBQUh
aAyb4M1BTf7KOGoi0FS2yLPkGnBVSEuo+EA6a4BSu2cxcMqjNmfXOmA/3DSm5tz+pzyKbAjD5pCv
cWVdnLlVXDqosBfjluJObBBU5GqG8nRzgBK6m9P2MkVsb4CNc/nLde5XchRP7tE4dvAQVMNurcBz
8by8QnqkM62kZxw4LGSe37peD2oAQJK7kK/4W2dayc+hjgk8gjj32jjdhWbRAcdb1Cs+0W3IVLhT
k1OA5ifsWELLaKDRHNK7QHT5UybH+9HJrD1UNL81BUQf857RPZSSzV00mvauhv7atl2TqaSyjEGn
aHOc7sYR4nXQ3rbeCsOxVp4Wrk9CDlfGJgUpQV/HWesK1HSbt6n/kHWbhh1Un//mApSaWrvu09Yd
jK8jebWtb8uRev3YBbmIf+2iPDQsbT9Gjg0PZftSiqfAn0mny53lPGTpd69dg9PonKO4HvctJdjB
cEgxp8vofHeqN9RErkSuxrb6ZAQ5mGiUs3fS6YdMIHRa/C5aZ8X49bSAlNq/Lqq8jA49y1uXTtWO
y2GfrJrWfLcKeev7yqjKZr4R6Ol7Uo9nyGKf6tXCEt2XKxO1qCiKCDnMc+/RkWzvQxJnOWx0lpWp
Gbj2whxzTBUSqGo3w4QEBrh0rTZJZ31216eJX/qxVdQeFsbWuuTePek2Zb+jYt4gMlFYVSgaaLDF
+zAsoI4rNjpESf0aEtIETIYIEuF9t3D7tcNr0Nuys3VRouR+jdqDngmjdacRFYjhQ2adZbvtdcaR
ygRQg8ipDOwAUDQz/NHy+A3lAQfiQEtk+ePnWPvfex1HKmkvjaSyKgMxCBDHH5GO0ykdoTmWcE4h
Kjx9HWtarjQlrjelvuyC8TaSiYcxqLLH0nrz6FPF32vyl4LuhK9B/q9vfgCD+jc2AwOsYWmB2QCM
JifovbmocQBJcnosq2HbeKtvvW1aFcTxsZftymcwMov6HEYrFxNXQ4lJFckwFY7dlEwER+4H7a3v
mRIsSjF77oEZPi4P+NXkRRNKJlAftewtSAePNEFJe0by+BtJivR52bquA0oujFFpWvYIpcl6Cupg
3/sM54kmCYwYGvVdunac0HVCyQovolDaYzw4QlLku535FfQ8ocW9rQ9KSoSoxI4jUIlAJcRMzpLY
f9PaNlxog/krY6DxkvqEhjqfNMtqEhzNso3OJYnTfU8qciF+GK904moeQIp2TsJPc3QgSGjHwIEe
G+6Yl7gBgXng9PaJVU22DyCBe1p21tX5A+0o+cbGhPsiCsNj20xQDmwkUKzWfZXHrsfS22EKzsvt
aEZcJeQh1KYJoehPCHanAxTA+ouZpGtb66tTE3oxD9Qnb0nfQbFwkwXHEfdGjsfkZcyq+4yYh0oE
1RG0D8MuNtfOCLqxmfv4qbUYYATo15boS8I4aPqTB9ODtAINiks0bTrjoEtKnuP9KCnAGTQrY4K0
hHdxdmRTW69EsG44lDwvKxFXwTSGxzz3mjNJ0rSAJF6WdcXaKVbTgvoag4q/nkDGMjyC7noydtwC
NcHOmGS6VrSja0AZ80SOKEsmU3DMpQEN3MRnB2gxbdpOg2pbGWPwWfsDTlThcTDqfC9JU/wsOGtA
MGmTtW21JvfUNxnPj0lXh5hGhgLM8oEDAWMjP4d+exNx8VhOybbcU19kUlJ1tCghrJBFYQnZtSbf
xTWI7pczW5MNKvVKFwZjUGC5OLalfAyG8GXgPeDAHXQcaGZsOSRgOJQ5fRxlDHFIOzj2wSy0Hjnj
zmBrwAvNOKiPMH0eCc4nE9csdV/fpp4H0QHvPsqhdtJ4BfQfIHi/7CvNPKU+yQRm25Y8HTHiTnxx
khK8+24u4h9RWFyaogW9QfaxrSVlXi9M7KSgMRccIVx6kfIHxNdvK3AQ1JDTg/DJMYzabVsG9THG
Zr0DZvS5T9hz7qF/ke9IFaduhLulldHXuU1J9c4r4wK002gid15SSEWQtNwPhXWepvCYjPccAPpl
t109rzNpK2nPA68MwroNjl42YetG9kMYPzaeODa18wCNi3NnyJeEBl+Wm9PMYSq9hh+RwKtA2nE0
mwAMbkZR994uNwxGV1JfF9rKPG+HFU0gTWy4hhH8jDLpWp0z7PgI7ceoqG8iJ1+5m9H1RNnRDSVW
kKxKDeBNKHf7Km4unm+ML8t+0my4VGYi27BLs7ARzUNR58nFMoaq3wsqe9tNbBTjHJab0XRCfciJ
/Mp3QCzvuYHvQDVWzOookDlbsa6ZKNW3HIiM9FY2YJOSR1VzwgnffPTDPvo2sgasLQ5f46DQ9UJJ
fZBCoabH6j23gGLRl9JuKqjyhNWW23qwDMy9+7T5aSFhPZRB5blhx/fO0LQ74nVrFLQ6FymJHgLI
2iUF9EOdMshvsHUzBtCRd6D3AqsWjVJIg6Ms9se20Z7996kncVsEHJX8mCK9ySleSwEq3Qcw6Yi1
+l7dQJB/G5igFI3rUBw9Ej9PnmntWceqjteK3HTWldSOoKxpDNBTdH2wGt9NYLgAS1OffVt2znUY
B8ZZSejY67KkdirztXeSxD94HG+c9bHxG3CauIFl1VZ6rDvsS6FPlSVe559YkYZISNZT6tA9KvDY
2gvR9fQXan32NDmgO/KhrWuDsRyaj11wtruoP0dNss2bQi3FdioI6Nks9twWfGoXCQXKG+ZP8dpW
73pgo/7t31AAa2sfNXHooTJjIAenTs5pnV+a0PzTWMPa8//1xUuo928sgrZ0NAzykHfQJGItSL4J
WC7ic5x3R+w9XB7kJxmuXfdp1pb/IudT/jTcE02agIIOtfLpnUED52EKfOH6DqiVM5sNexsaYYfl
eLzuQKk+5jHA8/2gMA13jDEhTzTxTlVU9vd4DwsP4JT33OV2NFmlvuwFsgJuPSo9SP4BYN5BCBjP
e+Pacnw9kKX6tGfRNhwaMEC5gHwZl77B6w8RvnNwLGsNqqZz1Pz7p1HhZSIsYtaeO/TpuWugbT4N
7UvbWPHOGMnPbV5SwrnuQmmbY+q502RlR1NY02NGnTVKfF0X5rH51AWLdmwaB4w1cpFB07D0oG/J
IFKdIn6rERrC23qhzM+eYXidnTHDLZvE2xs5BNRAxOBvtK7MzyEtiByS3nBjj9FnCkWli+MBprn8
7bpIUqZnXODH2D1miNNKGofBYc39xLz4YaidTfgxJtXHPAqyRubUGGSK0ognT3LrEube2nvl9USD
dOO/gwyYjGzAh26AWAqiJgMxrH3p+VvopSkT6suPlBWnvcTclGCN/N7SsLn4M7nwsvN1364ETpr2
Q+tnmM3LrrAPg+VEB2FYaxSF1+dVIZXAyUZuijSFdd+Ul1K0X0WURm7KRnDHWRZ48IZht60fShD5
05RVPoOWF3TgM8gLQ0TYKqJ809lDqE8T8Hwa90BJuA6Jf4IKL4Z+a/3eEXLiTvirCJ21y4Hr84VQ
S/L7vMmj3kYuYAGU38EjFd8VtagvJg66rhVYUD5c9tf1pBNqWX4eeZXsM0OChqoK96KuovNIM7KH
ZuwaakIz+GpxfmIIbMXoaLh5FzxBGEzgsBa/g5oZ2oAeGMT9kq50RteSslBYDk2pQS0PqOMmbH7I
bAQ8Jo0qcPcknUf3Y1+iIDgTUJ1YaVGTNkJZNTLmjw1eMQ2X16imTQE5efbEYLwsD47O+vz7p1UD
YkVORRopgfXp5d6H9YMdRdXK+fb6FYQQSsoTlgWTSXJYt+Mv4IAIXZBVGjuUjJ0bY/zIeJKdeDau
rB26iLb/7QtmRNL2opTYWgXecfRQ+WCBfPjc+0a5B8HgGgRI144yAeC2nIJOzGYHB1rwnn8BnAn6
MACHb3oPE2oZvx17svNS2Pfte6O/i7B8r4EXNbmo1vEnZuJBuRqmAx+rB5BAwY5CgXM5lnTG5yj4
FEtNCwmpqrHYgUffzOE0QHwrfNpmek7HT6aTIa0pKOnYgTlfzeGhLc/m2rKk+2olo21eJYUnqXR5
xJojZLHlPmrtYZf2/barZJCt/fv15YRgsRMu3RakygeW8WnfTuVaFaYmhVXBM5wWhgFHUYmysRJH
r6YZJeRqp+p12fWaaFfxQ42HauesHNmhoY0LXN0p7wNQf2fHsIpXElc3BEriFqnsZGYPiEqSAV6R
7W3HPqb2FkpObGtUOJHRt6CqIz07VCndN/5bh+uXZd9oVgOuXLBnokwLPDiygydQQ5xjV4Oiz7DL
jx7wPp25CQ7BhIokgipOYUD+FqIiwQnEtXtZAeForW2KrxKqwT8qRMHB1inx2Gy++5KNtyg8gVi9
+OL4fzn0EqEt76fGIfO9AyhhVxynCSoVsBDbjPCu6thBVt3ezKabiiT7rLZvo2ltNtKkhQpYsFsn
TU2o8Bw4pImN6Xnga1w9uo9X07mVTmHW8Fdev4LMaM/lPjcesbM9LEeVzr6yJpeyTXpm4csFboRa
ym/w2LwvhmbW6V65j9RknMq8GU9OOHUDmijH8cYn3gEZd4oCslIKp8kLpiR0YNLMT8F4c/CJdZMl
455OfM+t6r4asyO4XlbmDd0QKwtxHpu0quchHrzpwIbv+WSvxKfOP0pik4BVWQ0S6kNp3ZfJx+j4
u21YdlSwK2e4vCxTa6SwXVn1rsDxOYhX3K4JHLXuHLu3rAH3oziwxr8gw44erq1y6j/SNvq7HJsa
x6g8LEJkHeRN8PF1/CVtf3T5g8iet5mee/Vpjc9Z04VtDdMBZbtWvnL5pRvel21rIkUlYqkdq52s
cf7s4VsNmNqQrDEjaUJdBS/1Ia4kgQbAZFD+7qY3mSSXPD9yZzwKGaxcW+jGVdlGTyLq7NhEnIPJ
8iZwzsL+A4KBg2+9LHtHN6hKuuatwWOTow9WD1V543nIH4K8dpeN61yvJGknBZFdVcM4C/Zj9VaO
K6GoM6zkqLDiiXoC+56QxMFNMCb2iQSV/2f5szU+UdFKUQleRprB5136noCwf6DF3hFbCpTAza7s
lCNW+TwD6fhBjDkESyW7VHy8SfK1cNd9vLJd9k2s6bGAzwv+rRA3mdkcTKc5bPOMkqe2WWXY2iCX
PBOYJLDj5ihLtleiRffl8++fJoGpCAbm1yY2s0n7C7cQv0Naz8CL8Ou2j5+D6ZN9qABFTQjdxMNk
HGuLuBxwwCpZu0bWhKQKP0oLS9iyg9/t8tYAd/DwZ/mrdXaVBHV8Zqc8hF0QST6jGuEJmPkVh+tM
K+lJGlytozyJHVJT3gel3Nek3BjlSoI2XdZ2MoSvifNa4aqe1scWek/LLtEEilrML1sod4toHkjy
2iYgMgPNQZltNK7kJ2llCxxTybDrvfUz0Cb1t7jyXjGu8biq6RVS0dN6RPJLK30NMzPc1UH/c5tX
lNxsCY1wTsCHQ4UIwlcQtbv3ULe+zbiSmxWf5TkiGCeotk/G1yS+mTy+Eoe68Zy99Skx66ipuE9z
7IrmM2B39iZ56NlKJOpcriygQdfQiAgYT7PkDP2Vo03XUn727P9AyZlQYWJNIzmeimA6Iq9RRnfT
iPJK/iJK67Dsdc0dmooU67MkaAWoIw/cMO8Tiks6HJmKoap2uCludrSIf3FzjXhdNwpKyvoh7vtz
K5YuM1No2UK5eSdC3p1kPK49Yczb3CsOU3Fj3ZQBE1+kGIvqCG6tHc/aA5XvcfBzLMxd0Az7cNs9
moobGyLhgFw2Rrz25aWn4COE/qPbc8s+LQ+NZu+nVvPXpPJITSMwBvJHiFFfaP/U12959rO32vNy
E5oBUXFizEl5JCGQcqijC51ee/KSZ2uHcE1kqbJLbGi4Iw3YzkfjRhivhVHukuJXEnYHE6oi8UqV
mCZDVHRYIpoo6VM00wU/eS52c3JHOJKna0uBrgEluwFvwPYyYBTV6cWhMuXDNHaXYGIvZV5+Wx4G
zQTyPxpLeLNvLCOQbuonwyNor5undpi2HcbVOn5WTSWLAzwo9X4L6dvSqGjslqMlhoMlI/F7uQs6
LympDfhHAUWaQLieP9ancGDRmY6+vTNTYzriC/Kn5XY0UaXCwXifmJxnBFT8JfsRT3I4RXbX7Tue
ulabhjvH9PrbmlgrdwCaHFTxYdHU5dyhg3CHPD37Ef0Q/fTmZ/VpcvoHGVtrlz6aRFTL/qHwGHIR
5twdmyDfh6AUOIATLN+NHTary57TBNn/gMSKvhuKLOFgCJ6qG4dL55IWyRqXjc763LFPC2xYxlBZ
Twrmmnw0H6iXDO25TKTchtIQ/xEtfrJfkbBPSp+wAxTB95HBgGy2T0lcb1vCLSXJmVnVluSJ49qs
ao9mmsubYjKCP9tcr2yww6SKQbwgUP2VgJbrxiyGCVeeJBw2seEwoQLDchOy43LsqQsujeaAOip6
C+Vm9n3583U5p+S2XQfB4KQddaHYdRq9tzDPb0NOD+ZEbknI7kByuC1GVUSRz0QOUXOUvPut4R8c
X9Yuz8y/y93QhKgKI7JoMYChSzqu44WDPIqszYZ7nIwTtjLTauZAFUnU4oasT2ziuDU4/02WfoBZ
6WSl1iMx1sRddE3Mv39Kg1ZYlYgCw3HBUye8s9m11d1oJcbLZNvkkflVsaZco2tJSeg2YgNkJeGt
3AofWREf41xaIA+KXqL5n+Uh0TUyD9Wn7oxFFxdOOjpu2dYXz2y/eD1/ivLwMSCohF9uQzfsSmr7
tj3gdcZ23HSg3VPolPkdgVLrWhd05pXcRkGw1QgO83bi1b9iz6zeaNXL1+WP1zlIOT+nlmF3uD1z
XNZCsByqWeBXqAojAom/aPaBiPF3W0tKkjfgcZ1Sv0q/YGML8U9641EIFaVZfmc61sr58fpqylV8
US08b2z5kH4RcfBjFkOyuvoLLjReLAAhLZqsgRp07cwT2aewEsDP1ElaBl9a2p3t8NmscZTBkJ+s
pn6Kq2blQvz60HMVAmvG2LK1LLfBR0Xim7Ii5s7wsXIsD8icaP97kgGH67+dAKrXh9oEbV4mZxq+
gjsCPLtGkt7jEJVsurfmKgI2zYeqpI5oXmI8kJ1Hw/b3CcNJZrkDV0dB2ur5BYXVACyHPP4gRm96
u5ATB+c9noOCuAMKdW/wqnjobOavsRZc9RgaVDwmgcxhcZrHH11SgwGmGqYdSewJ7Elkiz4ZRRPK
rIgx4cU4MvpuMqO4T3DR6ty3shoBF+1aPNYlqdVtuuBCW8rkKEIPqW+hO8yLUFvfs99j6MR7XNa9
LA/Q1fhFA8rMaFLBcR9Koo8SHBVQ6AMIdjiQEEURKxGgGxBlbixw5Kt64EHeCToDnu32Sy/98iS6
auuQK/OjA6p38AmR+CP3vd9pXrRHZpAfnc82XafBR8q0aHtxMmUsDj/8rKX5KU+oE5x5EdebChKk
rR5oiCjjiZl+8mFCQu3GCPP4WUx5tDJFXV0/YF2ZCf2y4ATYpOQjR2A+o5QceZhG2VvBIPte1tGa
toQmlNTzC/iis9GgifOeFgEqx2u/tfILVI/zeGUPqmtAyW3b8v1gokH0YZeV72ZOXkDLY4RA1HIq
aCJVVe2leVYNAoIe77hyES/AHkPlMhhE/wMXweNaI1fvpjAYSkIzqyR81iO59EHytR/Zpba8vRnn
TyV2PW0DJrn6PvP75+Uu6TymZLeRVRyVLmPwQStqZruwS6CMFOJ2+LBsXxdaSnKnBrDCneUkH/Zo
1w+g63gRQzTuZxrcX5HRme5yM7puKBke9cSJMauS99gEYyaEY4ebtvHX6iV01pX0xsQ3kIRF8Qf4
OKdpXw81qLf9MNm0iAN/P4fCp52Ib+JJaEhi8k46rIOoATkmQdrucFJeyzzNKqueatIWfJtJGpBL
Pk0//YG++HZ28sR0wllhT6Q4Lw+DZrT/52xTpV2L3Ujw4Vki/UIFysdHn73+H2fXsh2nrm2/iDFA
gBBd6uGUy95J7LycDiPHORuEEEKAEPD1d1ZOx1vbFHdU026g0mNJS0vz4U1qOAVTu4HoXJkOV/4s
wgu0VGUfvxR978ldbklE76ahT7coK2sNOOe3rj2j8ymoX7qkL07hpMhrmpflltzxyjbiWrQyuGLO
NSIPeQ5mQ7VN/6mR6m5hOd8oSL17F8eCcqKa5aSsk9qrXuk45uG+B0/xsxfg/CtxKWNMBadYxfG8
ZzzayEPXFpgT5z48K6wFOPJERPKl4GV1mmcTmszS/GWM8EuWJGw3irlr0+MEe6BorbwIh6GeS7/f
JSxuy2xoDNs4Dte+74R7yoCsTbSQr0FV6I+5GKECDg9ifUs+DUykE+0U9Bta1kD0BG0djPs65cI7
Np7QG08O7//8wGVQjN5cClPhlBVlhWkoqfi7JVpvDP77ixflrn/uVVB7ZVCT4eI1ri9WcYNAnrZL
ij6Knsg4bU3B+xtJ4F5raDKJhBiavIRWsSLYpfOirMBDU6mrZi/KJQAHQS6tX6QbIbMyaq41WrEY
4wP4E59s7vX3tPandlfXcBneX98aV8bNBVSnehbYTPri1e999aFmdf1JQb/l7xom4TelJ4ELrB67
ho1zsJSvla97/dnQOjEfwMwZdZLlpAq3lGdWhsq9EDZBuGhiFX+tcFNPMpUOWt/RhLEtdMdaA5f/
vzkPVT8osMYGXDmsXtrMjwd7NIWXb5WhV+bC9d/skhTw50jJlwlUllOs61bvoqJpvzE22Y1KySWa
/3UxR5Q7G6LhsgSkdRIv0dCl95eNPiJmp6HOf1BhCIhDOf3iY3P2rHfjvuJsi1E7Tn1Ax/A0d+pb
X4OdmKXpyLZ0jdYGzdkV4XYcL7O/IEEZ4i/d5VKQp9Xx/3GJWol5lwyUgD0zVHhBeY1gALPrmvh7
knbt91p0MRzhDT3eFojOZQdJz9TYOZIvYRh/x3lIznKwdMfhE313vYX3z8LAZQLBSEkkXYf8JEUB
ozkM8dx/oEMen1SjqM16MkzZ2FRkK+5XwsX17ZRlMAaFnopXEjYcRDA2nMZQmy0gytrnLwviTTQS
nOONUT19iaag+lioofziqfQm5YY0YE6sR9T2i4rz8MQZYV/7HgLcQ14vW+WltR/vZkK1nlTfEnqS
RfuN9GGBs6rc4lmuhARzYjwKGyTWbdxWuC6XwX0OMZpSHBoSDnbaN8jpb2zI9afsB/imp5o3r73v
/+K5Tr+lhH4JS1t+v75kV2IvcU71zvdKY1THX8tKsju4JUBN3KfDDoXL/q5vxE1K12mQXNp/s5Ys
7iC2Kwf2QtuA3tPcjxEKUODMN47AtX44a7VTTeKTMqcvJDHdeZawXMdTc7GXpmv2le2GjYvOysy7
fJfeq+uoVmn8skhS3vWj+DL6pIITTXCTeQ5Gylm4eCaNGF7hAw6sglLIqfN2bvdD2cZ6i0O2Ehuu
dK4fF0nOlYlPNJjVA/T1myHr8mEpNo7A90kd6INzIvF2xBu8RAmDW7U8Ru1Qm0yVVo97W3kC7Etu
8TZe4IwfoTxE6otTb5Ecy2SoJDwKJEQkb1ve7tlFBsbQv+DR8kXsmK2Wux4G4rtFpr+91uS3Zd4u
Rwa6gksXVIK+TLKBbl1AjfefrvOrjdR7Zb5cjowXW0R+NDSv1hAF9fJ04tT87BeUPLbKNSvr2uXE
GE8kC6FR89q0yRlcmHnfNAzDBgG1LUmotV44W4CmMyaDzzFe8pru0A+iziD3Lo83zTR1NgAy97I0
Ch2gUfAR2Yq+05Dw1EeWNPckNoZtnPFrA3Xp3ZuNbCyFh+JD2LxOs9fuJKgyJ9P4Cq/qHMIT1/uy
NlLOFlDgJWSpojh+aQFitftAVCUUqJHAPN32fef46sO2KouqYy82b/09C0ruQUthDsKN+F9JgV1r
RioBYI3GBTWBKuq/SttM3S+Yl1G7i+dJ2j0DCITstK+8OVsWvMR8bKsmMRvv7Guj58S8r0LPmyNk
XSZMxFcYwnCggMZAphsrbSXLcyk0BpsXt40fn4pIjzsTFcMXXcunHmfnvkpVf/RyL90qCq+cay6r
xk488JfFuwxlbzMoND/gga87zFI9eLXW+5sWhEus6bmpxia93IGT+ZfEfW4XFFO1ETFrXbj8/03E
1LIKKzwfs5ewiv0DnDmiQ4ltMrPCDvteB2Zjr1+bF2cHYPlYy8ir1Ws/Lb9yCRUMn0T9/TBKKH56
uXwMh4JvVL1WdgGXeMNwh+w9GmHD79vyrvZ1eFcPkdrXZPN1bGUZu6rBLQoTcrRN/DLXIWoeddnx
e9Qqmi3m5VoX3E3Ai6DPSBL6An/e5yIKfjYj2Q2Lf2MC7npu6m70Ch6n9GVO23FvfIULUMxuOxFj
J8ah+9/Fclqil16C8ASLxjkzwzjftv+69JsJKsQsArwfQzPK8Jj2US4/5ToXW5zj98u0gUvBKeNB
GDXH9CWo5G/KxuSDHatDPqj73owH6uUEgpnDrd25BMybAGymHlAmL1CvTRrgpd22Ueh9koE/it83
bR+uUrDwGzEToPv+1ICValCbb5En32SrnULl4p+/n3lxzyU19CVua+i5xm3hqT3UmKAoetvvv4Tg
mwEyTVx0FQvVq4+lmjXK1r8liZPbyjP/4uXUxdIIKCqcFGPtbs7Tbp8KuQVmWdldXa/NcfAldFQM
dj0JLMOYDlEWwfT9c64uF7g+lz9uGyMnpSfJWBnaIKUXUJLK9DSRD5NOt3gGa71w4lmPeQHDhyQ+
Eb+9F02n92wxnwH4e0w1VDavd2GlEZe1ExnpTX3aJycdtXnmV3jwzPvydw4fsB00MH9eb2VlX3Wd
OH3a5SqYguTUV/NXHx7VGZSmHyEHs6UCs3IwuBSePNBSyHZMTijL/D2nZZiVtPl2/cevffsydG8i
QfG8mxrZQ39pwTse1+UQZh2stb5e//za2DiRjPqpKWNi8+8TK8vPlk0+yDDDUGe4tS+fr7ex1gUn
mGUZEaU8y05Fq5opy0s6FYegj8TGEK31wUnOo4WXeUsq3G2r6Puf+ZWy+F0Zzg/XO7C2TJ2DmbeQ
YEoYXtQA90cdX45FnZ5DiRGCRSZp4r8C7qdi4+a61hsnrDW1F9NtRR6p5jqDDMZPSpf8rkw3o25t
PpzQjvqQcF4wdhIwAdkRbFZZkIw3vdgFLp/HhABbeaoufpQQq9/X3RzCSIPEm0rZK8PjsniiqKta
X7H43BvfP1JNxD3TtNjjkXUrD1sZHxcHR8qIawXk8aOhI2YAOrB3Y+LNG4tprQNOQPcsXqIhn8kj
OjDgRQUiyZ+M7Wy1m6aAfb2+Ytcaufz/7a5RVEExp0tyUu1lT5Vpc7cElmdAvi77602sjdLl/2+b
WECiS7n1vtsqyD+2vPQfWtbp421fd2IapHzIHvHc+46E2zstKjmjRhFv5Kpro+PEcyGA3JoXmpyg
TtbuuNI843n0pQuGG+sFLodHdZ4YZY/8i3fBR1AudYZngBvvhi7EjRJCSilwNPdwAaaZGpvZ7m5+
1A9chFsjKvAiK+N970Yu7wyv9NGPNz1vVwbfRbhxg/q85FH4gJMNB2b6qGBdeJfT5JOtJKRyiHwh
U8N2NKdQQ/fvBgsxdLjmBPulgIvfFIzNoZXd6fo6W/s1TiYOoDHcw8ZS/k6FRzKcGdNdYuH46PFN
ROJaE/8K+DBqpzYVv+eqCqJMD+NfNIl0vauDTejuygnlwuF4PICNBNXV36aTlchsmH/DycSgur+E
T0FJv1wfrbVmnJiXQ2wFrJjoaRb0UXbhwWejlxVt/rJ4eEm7rREn9HOZdHFXNu1rn+RBJihV32Zh
fJt5kKHcl92wbJF1V7awPy6Ab7YwndbVNCxjdCY+ckEJXEO2SGRA1/vxh4v0zruzS/LJCY7BvvVD
SJYmSfXIUz8GYFsnbODYcFK4MHwjfqG5OnfFrLszdFPzucyUSACt2NcMFJ7/UJ3Kes78zg4gluUC
sq7P13/eWuedLKBM6tiwUOa/q0rkbWZNbV6SpbpJuRW32Esl8s3YmqSPWiVMdJZzOHd7U0J3Mys8
skUAW4kqF0anFcA1flBHZ5Z48FzJRGcW9aWHVpJIskXM6ZZX1HsNUR9mUf/sCNpYeJCb9qEMQKbP
cEcZ7gA8neKsmtqtGvYfUp+7Vi6tOJE19oXFNd2m8JcYYXj4IWFUm2dR6jb6oUBaGNSOlktUL/Ao
GwxtM3g/RbPJtI8kxZzIPNH8GfScKf4A/zJfd+B9ta34MQm8GA4Z+HIBgzebYsPW8l4ZF/eFpWTR
NM0gbp5tDeXlM6EUj7k9m7l+rkb4XG1E0XtbDgbGfWkZ8E4d1kWeniOdjjtQxb+yaviyVCWkjP1b
xJIvjTinQByQDjWBZTjPbIwQlTaUCNHCyqV5qcoG3reRFWG1ZQL3Xl30MtnODsd7lBxG3Swfp9II
Fd0PohvDZqfqIS/FfRF5rC73eqRxEe26PmJ9srse8+89A1wadhKfsvBiXPNk8TDoyZ+aYwmOoznm
qU6CvadLMPeipGIdP7YkSMy8V2SQ+V2tGZv1xnPt6kp37jdNt4ghblJz5iFq3D9iOfejRQmJIAKO
YU4mfoqqdlj6B1sXZPIgh8Gr6lKG69qvKa1iHuJtcuTQgYksM3/DacROv0MaypYfBMTrQkAAkCXc
whe7jJmzT9o51IMNw/JJwPQSz6JdOamMporeAKHF912sTeGFRrddKp57sqQPIrBtfWiAqd2Sj/tD
P3lna3EFd7lIcsWXID77kdWNhfwBFFBVNha6Ke7nyB/yhz5gBURNltoOlc5ESqdOHNqw9gaSFXkx
MLDYAlxUvGycm9QP7mDyE8BrLje8Bggb7yym3rPB6vRrZ1Jqij0CtYKjuGfTPDUZJKqr+K6fTBoP
H0aaJ40Eoq+XlQddgcjnN9T1MJTU2UR9gPUjJjj9zGe/eORzwoO7xpig3tiL3jsyL1PlbBMahnIT
+En0IQo5HBUFjfPoMI6D/XQ9PFe2VBc9ZPQUprzk9TOEN2JcDcMm/laMhbFZ54utx7iVzccVELZ1
s7AGo/Rg/JhD66FjmYjhhxeqaT4Spv8StJ829ps/V4b31p4zIzEpG+ihpeHDIpsojI/Q7h+GTzCJ
MISd+r4bIdLMSA3f77s5iVt5l/O5iX4Pg5bkcZimNvmPtTytaVYn0Lxs9mPlpyXb+RJQ1G9TZS1Q
K1SVVWzuZxjBeOKvpg7D/6qBo6618bS0cgS59n5+EjPecq96aEz1Y2qJf1hqqnY2T+9NPC0bN5G1
xeUcCorL1CxDWD2b3EI70ugx7s7JhAi6Ia++rF5n85+TKuhpz/lDXCiwhJP+ezNhBSwmelbA8W9M
+Vo3nO3dD5q+DqRJzx7kVu66tmrDXVL1Qbm/HiMrk+GCd4uUqWHmafkw5JO3S2gO9lUUnAomTmHQ
bZ3Qfyg+7yxcF8BbhN1SF2JBXtPKyE64luoGd1HlJenPJhp5Q/d2mkwPNxrZLs1XcBl5Uu00L5fR
RznNpvVXmWsgWQ8FnzwfZuIJ0clODn7lbwz1ynbhPvJQtJ8aJO9PWqb1ToK7CYa/ZAcllmVjzbz3
LIY14z70RD4y9qLrh3NZaCMCiJEUAXuVsSzTGGc2QK0fDJ2bGWcxZc03KOuy4BZMFNp2kXaVAadE
QA78oQriEP4YOZ7wWTDbb9cX0so+6OLsRJkgzw6W6cGDMd7HoW2fx3D8L4yAl6NccrVLwi05+pUl
6yLteCtJ2qdN+UC7GWwlNUlT34E83fAmC5Huhx9gAAKlu405W1kWrrz0VMLalnuyO3ceCeNdOCWB
2IlCwDYjUYveyovWxs/Z2v1iEnPelMm5CEq8+6InuF6A8donE/SmUzj/nVhQLPbziCpzvaV9ubK9
uFg8qvOoB/yufOIpmPvfedd35VPUqem2bMwF4knDBqS8uG40IBk9Aww7fcXV4Mv1Jbc2M87eKHWu
6177uOShnHxHeX9igCg8G4XLzPUWVuLVVaAG07kf5NzKs0ebiyu5Mkn7q+w9DQwcSmhtcI9jBsZM
WTkWLPrelGka2I119/4yj90rrNHNzGAnRP+yST1kpBrIobAcbmPUfk1haLfRzJ/qzDtbs4srE0Wj
ZhMLSCr6F/OkLCKtWj5GXREuh9i2bTlnIM/a6ZcYKAMdqaQBjf7qZviofiAEN/mvM+Pe/BMGymU0
HK4P/MrUugCrRPoF3rii4cFUvYZUmtDxjyIHtSgLxrLaOPtWFj91riJzGyyEF213ZqUeDxB9E68+
Cbeyzz8+oO8M7L9gVPkypbZg3cPSxCK2GYTmOP+LAjYqH0XZJTPfkSQV4QOqfklI9p4NQatAWY61
5gkVe9n86KcRHgs/oG5jomjnNXjdQDKufG5QgkgbiG6w1LQ7AxWDPTKQMDxVRkDNP0MiJadHJQeY
ZNua+9OzHBMfhqg2L1X9CBO1DlJwJGpFlIlyqkiVNV7fWX5Y+NAkIDeSLmTLxmyuDLQLJqIj9Tq7
iP5hTnXwPBCkTTvWiPj1+mJZ+3z4z5JSxYD3YNp2D3EXfB9AOvxriavhth0sJv/8eNMb4DXKhd2D
Z798z8takWwZK3oLgx/HsosiCkpABdswL84TvMCbT/GYaib3fiGqZGeJLutftw2Ss9j9WU35lFfq
bBcr6A4z39FPSwo/wxtegS65jVOhtGHctVI1xQNtIVSVyQRl2Z30Ap7vRiCot/i+K5PtIosixrre
y03+hFSt6g8o6NXNh5AF5CbRBha6rip53cV5PxUKHoJRAg4Y8f82Yqz3ScG3aLLv9SFGE86a8oK6
DGPhL8em0Psl8ndJbm+49lw+7ZyJ5oKcaMMBSVcojtPUn2a9tSe/dyBdPu2sIBnCc7brluWIq+2d
tzz0fQ03tCZrbhKcZ6F7SVBckM7KeT7GtD/yILnTyVbivTLibvIbcSoqFerlWOUG3hcvKd3S+n+f
CoBf7VQxRjLAYFBjMqfqmB7Ap81wQ7uvsmLvxTu7UeZ77zzE2Ls5b5w3XpD6AEjk6fAUW+8pxu0/
9LqNSs/K1Lo5bsrypvc8pOr+pO4m395pYe7LXuIZQG6Altd6cJmZNw8Y7TCRvOwVIB40jPaeVAQy
q1GQNWLTHO69FPoySM45AIxyCo/WFE0o0WcRr/iBTHV+6EPWH0oT/wxIXWzAStYWlBPCMLBF4TfG
Wh35fACu4WTV1u6wNhlOCEcjU7nvtctRLzY5LJDDvGuT0stI5+XZVOTqhlP5MlxOPGvYGfJgXuaj
Wb7C9f2QKrGxWi9bvpv54MvuWwaMTMKR1lGDx7elqM6KKPPCZwPP+kYVH4t8/luZedjT0v9Y1pCO
un7Craww92lDcdx5YTGOVqGuW+wvUAGad81hCbYU9FYWmPuuMbDZT+tknI8pjA6ztAj2TddmjQ9z
aRk9lWZLxHdlcbnmKjluE2UeFcFRVFWbwTFmuRsrIY7Xx2nt65fxexOJg4jwjiprnD7T+DIP9jvd
AiOsrFy3YBxcXstLL8YMxEr90NBoD6bxBwB8X2QpNwBRa224QW4GvJHjre5YdcWu8aoj3HuyNJq/
Nym/u22AnNhmaWUDqKctR5UXdz4LPw9lvBFza2vUiW1fAhdNCooVVHyt4RtQ+fcJ39hh1+bViWfS
ztUyVCUSF7BxQVuXdj4EdmvVvHcVRky7txnA8oQcLy4QrOVQgk2eLu4npBueofj/MTTRfdVuEWdX
ptilhCRpEZMkwCCFXOSZlvZkl+BQ2hTG6vHfN82xSwihYVN2+OJ8FMOF7l/pjmQzUqfb0rD40rU3
MVaotopt2flHFUGVJgYrD7Vou7GIVrYh124l7eo4ZnMyHweBGqL0oupprvqXQVwINEBKZaTt6tsW
lXt1g8tT7um09I/50Hl+JpXHwNIo6qE7Xp+IlYhwWSDUK8qajSI4cjxB3CtSoSrZFRxyiKF8vt7E
SmC4VzgRyxBqnoA3smH2MshfsLtR2a0EcO3rTkjzogcMIF8wQmMLkbeFT7/gzBh/u+23O0EtYAjU
x75flxm1zHtk+VQjqUm2VC9XRt+9tPGlkWmcY2gkIDs73ebNXQFT3QzaOlurda2Jy4byJhTm0pva
OYn8o4imr3NIv+h+eG70TTJfLHRfk2iUm1KHPXDWmpFPFKnYvGvGod+qj61Mr/sqYCgAN7iP4Eyj
PVQC7/tckPwEv6NkS9J7rYXLwL0ZIDpPydTjmnnMw6Xe4/m+Pi203tI4uOw47+Ri0aXVN1+3iyHS
mhFf18mXHkf/8X8xhrcU1NKA8r5pnbocEFupVraVxSwL/5duyt/pAhjobd92zmOLItfUDVikwvPF
TgU5DGg5KrDXv762Pp347Zm10sLM7ijqPNwVgfhSlEi4upZtiWauTbATw4v2Skk7HhyXFp5kY117
h46E5eGm3++SPqDm1JkcmPajb3HqEwY3pYhcLjxzu6Uqs9IBl/HBgSzgnSr8IydQ74uqqf8Vd0Td
8giB1MLle0A0BorBscfOJJ3Tb0p1gIkHfZh+uj5Aa7/eOYvzwA62rUAx6E0a/IIKZwEC+/bnV9ZP
6ISv73GtIcyYnKPAUnM/+INpjvA49afjEJDBu6EOeRkkJ44NNDhFGtvkbPyWmCNJVE92PQxVN0oA
a91w8mqUuGBSGFbsLGb6BOVVvIAqro9dpNuNzH2tBSeM/WFM81lo7NQKiQprCg7RIE5PoYQO7vWp
XmvCiWXtEQN/2JKdC78oP5gJryRxyMxhiaS/v97Eyn76p9r/Zj+VA8xZbRu2H+Yg+SKr9p6L7j/j
Ep2naivVXlmwLucDmOCyzidhz1JU5DmiCUBEdQs+2vUerH3eOZCpIInfSM7OHFZj+6iOn+K6oBt3
p5UZ+BfZQ3dV0Td+CI9W4Iwl80/EmL+mhie3FV5ckWM7UakBfrHnPPaCPatRlCVYS4frY7Myu66+
sfC4ncBtC48mau+ph71UB3IftexxEGpLymVtjJxQ9tUCtGLBcOJc1Gj8XMbfurEjfzUVuHTX+7E2
x04099rWQ8pNeIz89tOf41jbLUjKSnXHdWvheGM1Y23H81wZ88y8wj+biYHTgFuOH1B+smPPHm01
fu76m+xVYAPlBLat51YhxSBHpqCCyiUc8cAC8I+2a8q7OKmS4saBc85qOqD66dUsPFqhXkUEkkk3
bKoqrcyKywRhqoiGIS6ns18uonvqkyQqYH0qwnbLM2mtBSe2eRKFJUCv0xly3CDqA7RMl109d1vo
ypWrp6tz3Me1EZ2wUFeFuG5memzklzJPROUnocp51+KP6yt4JUhcuxYQAMVo4zw5i0kVx/nCR4xm
pfcpVG1ubOLS9JutHCiSbggTBTBMCctzkoLpUc8JsjQ5b5Qk16bj8v83LZi0jkQOb+lzxDzMMUqg
qX+ug7pr/r5tlJw4n/1xqlI2Yr/Cw0TW57g2MKHVuey0v5F4rE2Ec2wXURwEctIhju0KSN1RyOPs
Bd9LHEuH2zrhBDcpk5D6Pa4owFCgLEyWCBmaV8Q5zQK46ni7682sTYYT2qpNqsUXyHAi2piXXKJo
H/TV9Ov611eGySVozLmeugqbx1mz9sFyQj7PXQfDujoovt3WghPbCojNUXYM1L2K/uxH6HHlCo70
S5jcWHhzRY77yFAAA7CtAtr8mUtkB6ocj0ltP5cT+X69Fyuz4EoccwuWY1HV7MzyIv9gl947Jwuz
G9nByv7kOyEdeINIcftBD2gLC7+WgJDrU7JvoI+3B7El3ZVI4DbW7VpXnOiOKORXdCmnM4cgXrXz
7QD9rxj58xbed60BJ7rzEUIBzK/tWfAOBrnMDt65ymvgz67PxdqadUI7EosdY1H8L+dXOMQfgyX+
mS5tdVuq6TuRrYCRTXx5uflG5FfBFpA3/TjfuNet/XonnvECiipAgroJm+VDbsAoFmk4HQCfqW9q
gbh6xkU6eKxIEv8Ydh5u1XyCstMwP+cwOdk4gt6fYeIqGkP/IY8uDiBHM8c/ZQypA+gUsY31+f4A
EVfQmFIo8NZLBEghgRD6DuhTVWfFUl0A8MBGxzf2gf7zkNPLxOKRLZcSJbbAHeU02APkxzcW6doQ
XXr35gydtaGo8CUWZCLIEmaWDJrv03FAe9ejYK2By//fNjBY8GchtwOxw5QPB9l4UGpNQTSkW+iD
y0j8uwZHXIJSNILqMIM/cYazYbwXDX0AXfpTzz34NFbpTbFGXDJSDp9rOIFPGBa8gde7PkWZrMQD
6P76KK0tJieUxeShKiYuhWgNB5hs7qc5k4XAhqeGLeGPtTaciC6iqUJxDAaGf5A3uZ7rfQ9/sg+e
Lm5B7UMlwaUHAew+jzqv57t5CD7yrn7qldkpHYL32G0tqJVuuAwhUxQDBUtoPPdCJPti8Hr40gG5
OXr9VhMra9alzthWeSJKev9cSFq/RDoKxsyLvWiLFrD2fSemFZjqNfLU5KxBIIuzuRkm/nExvt56
rHz/oCYubcYvzBD5XYurY1/3mZqx6ZmwVB80Dc2hCkn9oQUs8sf1tXvJkN6JP1eJV1XMAw3P+mcN
i+En1g5QtQuxS/k5sbDam0D696CZGQabpOu1JeCc3CqH9u88d7i9CFhu+aZjaAdien3ZdFtAtbU5
ck5vg/fdoIq8+GxKVu8KZfL9IKC0dX3M1ibIjfdAJmqoUnr2daS+ajY+0wofhxECP82p4oA8b/qV
rY2WE/dRG0NpCXna2Z+8DoqGDUnph7wPgBjCBsn6LebAyoi5ADNOQiL8dqRn8MirbLbwMYVS7JY8
39rXL6vv7TkyCmsH5tEz2Pw/IfNE78Fl2WI0rwyRizLzp7CcLDy2zzYcLu6HsOwQBOTjMcSD6fUZ
X/v9Tsxb3rZ1PC7+mSSXp14TS/iVJVG31YW171+69mZ8omkJFpyC9Mxx/wJhX3qnLixuzKSSS6tv
vk68RZZLENizajhcYCYdy/ovsA+U3ngJX5sBJ6RJ1VRD2Jn4mOdxfS4qNX6wKSePcQ3NnNtmwIlo
iuJmDisseiYe0TTTwp/5vgrYlvfEWhecmO5LU8yzFP6ZirH6IKcJ9cYI0piPY8k2harXptkJZuhq
J9hmOT0r8Moy0WK/SMZNu5+Vr7vQsrnyBq/se3ruLbH/JYOFYAY4sf5tM+BiyPJ4DKksvPHM0x7o
TWUBu5s3q8sr4+/ix5bRzjZti/DYqNaHj71X7sgc/iyGYTpeX0FrLTgxzGKIk1RtQ8+RLcWeEi+G
FAxO1FCG7KaXXuLyRXRDpJ9II8rM0P6xb+UItBdI5Ld1wAljQyB+2OR9fOYTg97K2PVfZ1nOB4uS
wUYTa0vICeQ5NiMUwER8zkVwp/olxJ0dRgzXf//ax50QjnQ3yNrn8OCmg9CZMqwyu0qP9UY1bu37
TggjJ6phwLFg9HsV32vPLrs4JFvWHmtfd2LXT6eQNW0Un3Xo9ZlEfeMAiWF9d9PYuBAyoAODvB2h
NUZQ1Huc04E/sDh6uu3jzukLj2k/nFiBgbmA0/y5rx/GBDKR17++ElcuXKxYtJ2Iai6L3swKys5F
cU7x4L4LJsi9XW9jZfBdzBgr+lIrVELPRvHfRPQwWafzlsL6Wgcu/39zPOouzVuUksgxEh6EY+Ya
0lAXw9ap7W6rr5J/QcVI3ECdM0FcachSE6agwbaMs79151nJSF2kWM8j1dddGZ9VC1HvqIfUVWnq
lzkcnju/TPZ4BtrSWl+bCieKVd4lxch9KBmhm3XG7ULCU8LbaEsCca0BJ4zlxU4uh57pGWxoZFmE
2MS7Dz3mNTfGmhPJmkXhMOVddM69JOlx1gQx3cEW9iYRSkZc4JiI+rmuCt9H7ZOnX+gcmt9IIky6
sY2uLFeX5RPUnMeAmPhnuCkGMLqQT0oPeUbgWH5TsLmwMS28js3tEJyNTMcfFj6wWTzBrPC2WHZR
Y7qBxwWJgwWZVmP0vmiBmt235RjLGxtw43kOBawk2vgcAa4xQwNrB5fA21CBxMWM8ZDGtepzLB6E
VNZXqsp6OY6fgxRO67eNv3MIq7JIu4EMEQoMPYywACYK5ruRlmFwuK0BJ4RtPoQi8cbgzHrU5hUK
0FkT3nodi5z4hfNVGZcz5LLMOMbQv/XqhyAEO/X/cZ1cCwE3ggsWN0kdoIkyV5/yBaKl8LJRxyYp
tjxrVppwoWOKESpamKQeZ+5RWBWgljJBh0Uozn+U/P9Iu47myHFm+YsYQQOCwJXsZrekkR2NzFwY
Y0HvADr8+i9730WLFZsR/fa0q9ggGqYKhaqsTLfOLtwME0BG05qSzh/nGwa6LXFXUUBaQ9x2NX87
v9un+PaTDI8JIWOZw9w2zZAPS8T3zG/pnrBp/q7aHrnuuij+nh/mFEx8NowZXqNlpvMICmTMSyJS
TfG0QPK1IOPjP4Uy19Yhmn03TGRtd05//3BlU/B+8MIPyA3ohNoITTXipRh9L9KlLb6dn8/KNWSC
ymiqSN6AbS52FdhqqhQq1XmebdTi1n6/YeLChkKm11rLjbCE2hctsBQ8X5adc2nlGOmbfy9RNQNT
vMyc3ADfVUQC8mQRDSpQv6JnfuMmWlsiw9KhfuELawj0jYBg4+OC6O+Xry6EILgmmsyFnEMJsKa+
meqAgT/Vz26aMXnvGWZyfos/jZoC2+TbA+mjQC7EkS9tIu7lKIBxkDOaBvIYQMgWbAL+xrvwUxPE
QKcF/HBcyy5oEB/57QtnJ3ji+JX72ZPqCi90k27j9bM2hnGkiFgqb2Cj80JZf1WCLyOsaXav0jpy
k+nr+QX7dMMxD+NMLU2PGjjkrl4YjPtecvQi1AwyG+e/vjaD/xwnxEjArNsvGQSqQjJMO7fqbgdd
36jA3jC8tRkYNwdELHU11KnzUiYjeK8m1OaOE5XWj/NT+BT/FdhmCQXyLIpQxGYvcsAzvXLum7kZ
w2YaY+XWuxPPvJeru5zUeXh+wE8dCQY0n3asYLY7+PbLAPf3xJcy0ccGoopjnJbZZtvliqGYJZUg
nylyrLP7LvIpBuNi3KBHwWmDK6AIrsHGsOHVP71CMBnzCpkKZxZAB78MXfmEdKgIKy+IvUDe5tZ8
n6T2IaDp8bKFM26QbOLWUCXSfT+JDrgTfc41UFR29Xz+8ytn2SyrtAs4fgevc98nqCaA5ftpcOhD
2bnRNKoNQO/aphgGz1sVpCwp6hdZVV+qZrormvJGE36bTd1t09KN3O6KxZgN+d3CqVatpV/Qh9Hc
QMaYHdDWtpWaXpuEYfNtm0yVqEv7RfR1zMRs7/Nufjxtc5qghgK24cfzG7JmKIbhJ30/Qi6G6BdO
qjxEXRvMguOgI2uq6cP5IVZWyiyhNFUxUb9T+oVko35IlLSuWlAu/j7/9ZUJmG363LeKNghq/dL7
gu+0LZM9SC07oCOg13Z+iLUJnDbpwzXV8alMFjBPvkhIcuxcWmZx5fvT4fzXV0zC7NNXJ0beqbT1
i1OQp66HdQ/EPnTT9NvT1ffzY6wtkmHVbQ/ea6jG6pcEHcj7OoHq2OCgIwxXYLkxjbVFOv39wyKx
eaiV21jNy7z46jbPuje7nba6w9c+btg0um1AU9g688viAz7akOExE1v84yumZvJNFT3UdewpY+9K
1U8FXQ6O636f+BADdP3X77ZUGda2wLBom+PFbQ0FewfW5d7hy33gT49abvLdrx0jw5C7bkmY8Kzg
PRjpnvlW2JL8nimoDohmY4tXVsospBCVjgQPJvGikT9zs8dW1tflCP6fAQzkg94YZWUiZj1lSGq8
kvQoXsBKysPTTKQ/PgL6d49c4cYttzaT098/HFZRNd3QzxjDW8jf0xDwG1ci968ce9hvX6YrF7fZ
lD/IjkrBfe99CrL7ST8jHbw7nawG2zLq55Y1GyHiin38p8AiMz/3C+q9JxPdEQ5OoM1zu7Ydpl37
hKH2ijkQqBzXU3CE1CM0Ufydh2HOe6e1IQzrBr03BeSPu++6aK5xrha/D/GQjRzv7fwAK7ZHjfh8
Dpoy85Iy+UZnftUiBHDYcj3mfOMZs3aaDNMuLAVIHkNb1WmJ8PtPryWwxN8CNbcr6RbHx9oeGwYO
WvW8qCfhvYPz5n5prBroHZT0z6/QSoBu1llc22urqujm99ylDxxYMI9UUD72r07hX8ofOtDTVn1w
SSY1sM1ufbTWzWPaQXXchTYKuXZrT9Vfc55volRXTpRZewEcbwSvXtq/W3WbuVkEsrJZH6qOgA01
1I0zgfEAggZJ/uey5Tv9jo/+JEmELLulfwfZclTCAfcWnoDVEs7ZuEvhU5C6j7aPwopfMbv5Ua7t
fbun7TuHIzntVIGT1ixzONVjXCNIBMB/w1OuDWWYv3AGmpGZte8NZnOaHc53PY075E0gBFJBE5Pu
zq/hihWZtRrkfaYRouHt+0Snx8UNYoqEg8fLXUV+IrMYXTaK4QqkbQnSdnb7rqS66nGqdZvFp2at
QNmRvamWuLZshkvgKgVXPVna9wUZ3tNQC9aqGJNIcWQhMjC+W5eum+EXmn7up8Jumneum10qvrll
fyXAoJbXv/Jl61m44h/+U7upwJ8L9tfmPckk8LTNIVkI2pKbnUqm8DQfBp+RY37nd2ll+cxaztSB
5snvq+YdXJph5tW76vREhA3ZRRX+v4Ias6qD1BCIQxDavNS2exRBFgfzeNWn425Onb202o3TveK9
zepOiZoUKYGpfutKX/1IIWgGsA6kmbfoklc8nkkTLJ0+lX1T5O8F7iBpk2th1Q/KGe/4ZUI9gW2W
eAbUG7NsdNL3xO2zkKXNQbr8JePOxqY7a2tkxAE2Pps5lrTeXKI1qcPRFaTMIpXTbIC4Ze0iLRkh
U9XQJ7iKtr6BymPOK+inOYPFQULe+V15bAYxlMiMyGR6I+lSqau5AZ3kxl2/9hsN/wHVBE9aQe2+
Ud6S9tg3jg//odH/uTHAihs0y0QN77vcSX37DeJ5SVWHxJqXqQ8h9ZF7h8HvaY3sDwDtPJoDUXUb
D8S1aRlOBE9DkJoufH4rSuH5X0hOnep5hMqyvOzKN+tGnS+0qNOxfXPTtvkBvWj3uxhn8u28v1j5
+f8pFo19OZelL9+ati7FTqedIw+Dyv0tIOLKrpjFIpQGZcC5VG/QTA6BGYxAaLtPYFp+5d7UdEtq
ZSVQ9Yw4QqMVUwdo7H3zkjobfrjTHIBdHbyKxXc1B1R8Pb9ca7M5Df8hXHEZ1Fy4W7RvmdfcnK6N
LAOUGcXb070BuvUNg165NMxSUZWysdIAdbx1AMGcvLjA/ZrJ8Q7SAWFiO2DzK+I+uTBU8Qz3UdRO
sFA2VC9uon6eMqSnqEh2ZL84zqsQ34i7XJYtN2tIXOZ2kkxe9sZLyZ8hvJw+N1Q3T+d3Z8WVe0bs
0IK7jcLPpG8W1m1XzKD1a7lzdAuidyh8Dxsh/9pZM0y+GxnPgOxM32qA8nSIheqt67GyZBH1C+jL
NuovK8OYzASzcMBW6vTstQj47ZCXcRoE71PabbjLFcs3xShFYyMllHbsNZfuLN8TaHWloUpqx3q4
aDdMdoKhIQT8a1nwurTyVgQWQnxxPLGt5yDVPj/ESrRj8hMEusmnGgjMV4eiWN+V1A6Trk9CgnjK
hUzHTg3ICnZt5e3OD7i2aIb9M5FpOliJ/3pSTrlLk2p4Lek8bskGrG35adgP7qVhOSFjn7qvgZBT
fyDSDpwb7oxS7yE8W0zxZbMw7F24Fkq46BfcT8X86IK/IOSgdN6wjhUjNBkLoLigfTSB5Huhpvi0
EU0/vI0kuO4TvlGoWBvCsPMBykqc2IV6TarMegUbsUi8eG7yxYdmNYJfe3oouG1tLdfacIa9g/vF
p2S08z2krthDkrh1lCSZc90ptGcLaMP8Pb8tK+OYjAUNNK+SrhrTfSHLZwmVuDBzm+uT3rMGufDG
1bJygk0JSzcDksxNp3SfzIhFu7ljEWRKf52fwdrHT9fmh/NLQWRu5wvN92xcvmUDXjyluyn9u7Y8
p79/+PjsLF3Xzzi15Sh3EpefTQTapEAyx733y36/Yd5e5lCv8bPyFRcI/ZFPWfqqSApQ3GWfN8wb
ztbSbBmK12BAM2pcl5Alj+rEE1s309oSGYY9WE7LMyirvjZKvHZz+pvm9sHT5NrbfM+uuKj/6E7m
TZMTj+avUOWYboluCUeTpU+WcMwciMScX6m1iRgWPqIYpSALWMZZkz66qf0Aro09irnXbBQXOirH
MGtJvQW4uKGKedU1x8or1d+xHbKDBNlpF7KFdV/PT2bFKky2gkrPtQPV5zJuCw9qcR2DVKdnX1iw
N8Uk54wMJK+TMp5F7/+EQDM6ECZnIs+E5GUeXzYFw7ClmHNaIaUU6wZqjk4DqVk9zVuA77UFMizb
yYOaLm2NnfD6rDzKXKZvZKJKbTyhVqJ2k6igFQqskRaWCC2IfQilyuyQ1qS8gpZ7tgtquSB/NV3U
lBDYtmHkAbj+CuR7ynjp868+bod9A734w2X7YBi4Tbyy8/0W+5CTe5DO0WiuN5Goa9vg/tvBqqET
WTMXOElT514NIFCJ6cC3zunKm8akJ0jQZlx6mSte6wIZ+HZw/8mEcQFe+7YHlA/Rglf/SoetN9SK
C7EN8660ohTsWGXcOPw4Qa8YTXb5PsEbbRR83PDon06KcpO0AFqYlaP6SbzaTXbsSL2j5Lpr610q
Rdh4/Dm3nxffuWTzMdgpCv5wAVYFTwVVufVMhY0EYo2OqWpXtqN9UUIUAxhWzojbQ1eYWy+nZ+fp
yXkquy1a7d1JRQinN5zJp1cIhjHMvdMLQ8cFS/dQg03DCdFHM6MffDsMWdsV4xp3ynqwh5paL3lZ
36STE5WIBYtsiIZi2DsVlPrq267a8i6fmg2mYxg8TF3kLXfLGGlWmIxoRF3vR3+a+cb9sbZehtHX
PsQV/QUPQEg0zJEzkiqG9rd3WHyxxV7xqbFgDobp+5LS1luCMhbQyrlyGPcOslT20QfOMGRVe9G9
jnGMe50XTJDcYgWy3nrwrp1AW+xI/IFGgiTpu2xTQX6ed5VrUzLs32lHb1o6eDOo+0zfIUys7mpw
OloRK7X7qIXFt1gKP71eKDcxegF0RAftyjzu+ym/7d3qKaPgC+pIerDa3AsDyN2fn9M/scl/MNEY
ynABKCn1DR+r4MVFUgiiWJGDK17Y6dHX1gFRxmFwhrgbp+PIyP78mGuzM5xCX5UVIU6fxxDYPqIV
K0YcDvaRRN7jEXnQebCVxV4byHALLRWju3QtSOYb/bUcIJm0BF4aeV13pBK6vomiW2JUa0MZDsIf
LKosT+AYFsMfRP0FYLM5GjCSo8VrJwxS9XzZ4hm+gc6T481gDo/9RHxlU/Ind6w3OboHb4HWoNfn
f8+P82kiBOfCcBGWzYKGI6cfk0AX6L3QLxOYjVt/PLJm/Cbl8qiyiyhoMJbhK5J+KoO+D4pYeTxx
d4GTQxoIyOp63DhxKw7VlNVpXN93sTn0pRrdSPXF+1BkF+6H4RTKgDs1BITzGDXG26C0snDg1Z2q
vL3lFlnoZ8XD+Q1ZmYMJ3ctGldszs1AUmwpiRZChzm8bJ5+G6Pz3V06wCd4L7E61k7RR522Sg/Zl
gdh23DdQdNXgpItA9bqRhVybiGH+I0LBAVxMGKj3snfqjfpdMp9fRAFJuYnhS5PJUqPl5rGiEP8K
GXjv5nAB4XQan1+otd9vmLrl1XgbwdBia8qXHU2WLkZge+nPP436ISSzBB2TRSjYgkjtd0813rVl
69raCC9PP/ITd2+K7Ax5ppIsHVEnU9adXyoZ+ekUMzfZalhYWx3Dlq1loAHoC7H8rP/pF8r7Htip
2lqdFa8UGLe95RW2JUFSG/u4OubCvUNO+MG16z+VJY5K+vtxafSFBmFYtutbExoj0zxmdvJlTpHL
HlP94mVtTDzHDqfLnmAUPE//3nJwCzlYsiyP0zQYdlXhQQJJobfxouNqYvi4T5mGDnEe66Gqk6OG
7P1dpUZgT89/fyUqMlkRQK+QEV3BLy0QkY1Bf3H07frYs6LdaVVs5GdXnJOJ3lPOJPzAz/OYVhpZ
Uq5iONbDSJCLF+38ZgfBVhv32nQM6+6yqXAXv8CuW87NrIPvPhmPVT3HqLlvOMC1IQwTn4BWL0iB
g5V2ED2c5jBZLBHNhO/nJfh6fldW7Jwa13fnuKJD7jSLs7rs96xyHIQ8Tf9F8W64cBqGpasZQrO2
wrHlUGniFNPgxRtdhmtfZxvR6YozMXVEFZTZKxDh5rEESGNf50ztSaJfzy/R2scN+5az67DRTtJY
g4fwvuG5PnaZdrdgfCufN2F8aV9VtViwPG0BNL+cRhHZmzj+le01UXuJl/HAm3CEijqNRCu/5QC2
zXW7UVRdOaEmZm+0yjzNJpbG0vJ+op/4xbUHtwxbx2nCjkyd2riN1sY5/f3DZUeV9oaAYBokGG/T
Wt9XtsI0nDcllw33RP5Jin5y5ZkIPUipClXZTvYNb2nCwAPAdQbt8tr9w33H/9pUlud+g8CD7nfN
6DRWj2pJno1PDs/66aZf7EzEVp4X32mNf6IBvVjsa0n9zIbgvaTJ92BYUpB3VRb+VUBnSYSkgZzZ
jifgiqEBAG1iCJZ21+sJDKPjQgcWVWh9DEJX+cgSpuBrEofeZYgYgaiiXXeoFORja1pbbczA5p9F
Qa/8YjdCddyJfUc0064dA+HtVF3r34BzsHd3yZ0Kyi+9fNME9UmwXHjzsWQTfSyEu5QRa3R7V6Kn
utzNfJgYj2z0ovY7CH41hxMFpAqnhS3WFRo+dfrVLXyCXIqQIJwou8H2Qlly+agLEIr9dEFuasVO
7jYkFqBw+FUXCldM1+LBtacub60dJA48HtE2WNwQAvKVc9eB21q+LWPFrKd0dLV/0ztOMUYkZ+AK
bsp8WG7gCet77VvdEmcToWS+o0G/kCHyS6tdIka1l4DieR6LgzWKjh0hbNQTvLbsrBQPQduT+Y+7
9IXzCGYY4XcR9tyLcrscvhBBybDjvT3EpQOk4ZQ1mu+wBTx49NsurXct3sDk1gOJHTnmi8iBL6Ep
U/l7pa3CuQMgMilDvQB3EtG+YSA6ZAJC5U5VLE7YN6OwdyWyUHPooWKJVUtZDjx7GWRZcNBNUF/b
TtKMJPSVKJu/iVuCnyjjGVxn5eSNf0czyw+OoMMfqwMD4ErVYe5BjXXne4WDSG0KUl7sE9m2sxXm
oChrdeiK1rOr2OqXlN5bI2UvXLiQE0GXrlTR4rloDE+6bPk1Od3ydVoseZXPQj5o4U8dPFLuNZAm
VCoPLTAUP9UIQFHkTkmfHgWYmcCkDjwbSIKAzPeyH2kOacBXqM4l3d96LAX/o8vObqK5tAF5hSay
Jw+grsB2BnjVjeGygCL4IFoix6tssuSLhdRT/VT7vnaihrYTKXcjt+TwpQNsi4asIQ7dKc91f1GP
jn5k5wGkYqoprQV01LPmp8W77AthyzJ/6fgI8o1ClMiONQWTyQ4HHeEypLe/t16+/KqpB66vjs7d
FCF3kw9XNqCM+aHUQW0/2bObqhCVGhhfgUUTIR9F1kZ9CyaMb95Q1CzU1NJPJai20l1jB2CtnzT7
Wi+FnI+4l+iPCpryd8GoRvvozFZgR5RN7JuQtv+il9ZPnqeJlzosglbdqyXos2vU4Z1hX7u1Mx49
kGI4N1ORMueLQnhWvM0B8ss7q5i74rYKknTYk7RvlmcUwlR/Z6WtI3Yo6Ntv4F4kct9WaZuFLjpy
7Md6kMsQWu7IvINvz+Bo6xwLK7gwQvpQEsqzMFNlkN6QNGlvc7uTDzJp+G+wRPRzBD/cL3HqVD3q
uHn7lOils6ICZaZvAqIofjRIi/j7AELq/YOz+Myao2Asg+FpyCBJXISLP3PIKcIaa+9AueoZdj+v
wDSoM2lFqoVqdTi7IxyJJR3/Vo5z85jJlDsHy1FUhGD/0b8lFlOFOdoR7V3aKE5D2oEa99CRZHlw
HNfrdhIgCbmji7TyyJvwsg8hR8qf535QP0a+TJ0M0aLrz3B4IkujYlYidony/mIdlNyPovZ47AsQ
Y+6aqtM6Ig7YMpBgp4IPYc/LsvgN59WXEZU2kxEdCVL9PiSXNWRhIYfYHUduN+P9RHzqnRqyJ1vv
RzC0lMXedxtJ78GP2Y1fWZkG77gIcO6Aa83mL/NQSRH1vJmShwnCP9b1oNOqjlRXLXzPS3RH77PA
hjJPEUiXoIbkF8mNcmdXHNBxZdfXgDjSVwsdXUD+4lKRsUUHP1nCngzSjZugyuZdWk7tc685UqwV
OBOtQ47MJYOH/EdW1auSg0xFKhVESbLSdkPZsnHYV07j48mfpPC1JEehXUf96PqywmWRqr8wWCl3
dpnQdyug9rJ3LVU+D7hNXhEvN+UdJ1LbjxNqPP7VNM9NuwNdVO7u2hrdxldLRTrc8FbvDgfhiMHf
I/U2WDF3Vbs8BaPVqRve6Rx4QebVX0DKtyTIeJceO4qiC9pHopLOeSXJPEUuIEUkLFmz2Ogf57OL
hL+YgTQTRQBXkTaBG/dl0E1PfC6ViqzMm90D2g2a7sqCAjKQVVNZgMtVlhDMSUI0CbPsqkQnGyQX
ulHMAz6YQdpjSWVQ72wGHOOTtv2pxZVagy8EaRicLoihB7/qMS+BZquStgMKqUUssx+1xv+ZwPk3
x9YFRntfS98tojGf0+46y5P2L0RuAfAp2r4rvvmggXlylKj+9I6Ck4ecEmXvw8zV6wzP0F0twJSP
V2XZ+HKM0I5Dm9sZ8iCSQY417b6SnJfJKwqzut6fwBLLBIx7UYgndIgl9HqUkHrYJ2LA7dyX2cL2
6JLuJ6gDq0respSDtyj1mNj7kyN/pU2GfGko+z7jUTM5OdqL+ClJkGfUTw+e6Iagxb1GrOyXI+ym
2nNHN88T6XiLAmiei2tiF6KLz0foK+Ghib+dhy5pW5Zk33w23zlMXQWOvDqhV5b+IiFgCozPvyNQ
kheO8FqZoQxtJYfcI+Uxzf0tzquVN4CJtGXgc4AQ7JIiZGuKH2kKgGWIXfC3mH7Wvm8k7xHnqc6D
FllsTyRtcJdB1iHs/bK8CJ1GuYm1LWZJHcuaUojbeemdoEN+Z2VpdlGrHDcLqoNUjt/lUIZze/5Q
zBAu9Cdo9pw/PJ+uTcDMQqoEf18JcVA3LtqsAKq2kQfItgcbX//0aOLrxsov3pL4ogyg0KOtG6BE
rzsneJjc8ZsPCZLLJmDkSRGt1hUpMoiQYonCYvTUHnHsFpvfpy9ITOA0sQ9Pr5N2UW/rBho8mS6i
jtUsUkHxFMh23MifrW3AaeQPI7hLVdN5SJwYSJWnJgVD89htylKuffz09w8fZwhq0mqCegAZ+O/F
Q/3fgbPc2Ny1jxvJE9oWQ6up7ca0A4ul7K1812YIqC7bV/ffPx1qpjNe1/zEQnQSQyrVz8Rq2IWL
biRIC4/YZdn1Tiy0033NAiim0xG6BJf9dMNbQnsVHMOZhy0d++V66XjzNA96Cz+8ciTNqif6vm27
Lnwvhkqt2C2qcQ7KgVvTJd3iLV/ZWbPauYCdBLRGEPZd6ulrU4LX1vGCLfaAtY8bBpv4TYmcGHzC
ZDnevTcXS+RBn+Myd2Ayj8isZ36uBifO3XKOdDDEw1j7u4s21uRzP930qJMMbtwhM3mNVmmnwwPT
3kTfrS3N6e8fzNUWfV74WgOcQXqa/6j64qkK5nIjk7d2cAx77UhJNPglIS92sihiQYVo8IQX8sVr
Llwgw2hlq1QB1jMo00xW7kRLXqMegIuF0MtMyyxRskksPnEgfXNSYK0KgFL97jJu84Axw26HHlJo
PT39epUnxyKpJ1QDrJfzZ2dl9c3CJPFmkoIrEQpTy1LvKzbb33SKzEag3S1Ci5MF/SeFFzCzNol8
Ri8tWsGr5YjLqS6fQJZyBUbRL1TVN2TYgg2eLr/PxjEsWKNEDOLojMQydZ/0XO2Wprs9kfoIzjYO
0tpqGfcu9QNKi554MRuA79L2fTvUO21tYSvWPn/6+wdDI3nq1tbp6prqhX+BDATyXCxpnv2pyC5z
RCZVe1exLtXcI4DyMchkTcny18+WdiMmXNtqw5Yz3dppSyHhCKjdbSZZ3Ih2l1X506L78CRUf/7Q
rjik/zCNAMvljp6F+A0Q5xDyzcALovfjMmM2y5SsRo14kJQg9kytH8LlvQhHSLHuL/vxhjl3IPuY
A44fX3H6zOos26dIEh/Pf3zFBsxqJERiFuLbDokDR9+ToXjukvqatXjV+97L+SFWDqlZkuyUrxsP
JBMxEoME6Xavlvk1yYMm2PV5VbQbBaqVPTYrk5OvXJ0MmiD7k/1OwLsd1tUW/8raKp3+/sHOmN07
vkin/zumtt0cbHuMO48+eHpLzm1tlQxTbhxHNVPvgvNZivzOBajopWO9u8+LsdzqH1ibxmnpPkzD
7SZk6CpYWxFMj0X9S9L6cJoFmqIv3ATDnklGO82GicSsrED70ADDCHncYAsuu7bHxr2cIYXCWySt
Ypp3X8DC+NvX9YWn1AilKZr5kcCCK0Uy8L1BEn/PMpB88Hkud5fZgWHHpMubAASFJE6W9gvtnQOQ
PTdy3GrCXFkbswKpoVw+Nj4hcZ9yMDX5eF8nI99SFV9x1GYJUoy1rCCUiI3N0sOQtl9QNg/Citdf
Tl56VP1Wu/7KGTWLkUMK7pZggRkLx/qW1Kese1AloPMATWwvenWZUzX524fEDQaFNEec+d5r1aa/
rXx6PL/PaxthWHLi5SNBnQmXsg2eU3KiVkQ+eKvFb20jTqN+sGHlVFkxzR2JO569gwvkxG5UcHY7
JPkQFrOzUYtf2wbDkOmMEurczrjTyuowl8EfzxbfVZL+RiLx5/l1WpuJYcyCIqB2TzNBPPTF4w4Q
aOlvZpOntqK7/NIYyTcMu0JNdETx1If8ME2jrpsXCFFTAdU7L73wMBmWPaczOlpQOIhbsuh9Mojf
VVBsAdBOx+aTKNUkAHGTpsQR6gmwHcFdMbHfKP3G6Ih/Pr8LK6f1P4Qf9qhS5sFtNBPeawN6gKLZ
mrYQXCt7bHJ82H7quNoqscel/e5n8nRaKbiUUOdp7pEi3IjA1tbodIo/GEWLoIgHHN4pT8uvYNYr
wgYhDEvt1/OLtPZ9w+hQkBwc20OTqK0qFTZJww6QF7otg3Ir+b22DYa9ufNUMxbAadi1q8NFQQqw
tev38z9/7eOGpQ1Z7jil1DS2B7RVirQKnZ78uezbhnnpohaTDR7Z2PPtn4nj/pkCuYXoXlt2w65E
4SUZKuUEYftyYGPz6nalCP262cJHrng5M2NfdD26twgMl3XDj4p54Fga75JyuBvTi/CvARgj/n00
gX4dJ9nMiOsQvewS4j+jlejCvLSZsB8yd2o88ILHykZN3V5i7STZCV4Ql8CMn9/gFRM2mTESS+Fm
aXo/BrgDpdYqZqwtwPzSXXEreNDj8HZ+nJVD6p0OwQcbntwMhKg1QkeyQIiRdaPajcGlHzcMWOp8
0RAoxxsqaF7QdDpGSm/KIJ228hMPbdJf2FxCqRoA0bhEFT300AVTsHzXgPK48r0gLPIxtjb1t9eW
ybDlictxqXIP/U6TkwLF4KJL5b0cgmTend+HNZswDJrUVj1YbefHqNf87ZCuAJDjjQzsuH2k1uZg
2PXAA7xsoP8by2T+JqH+HI0K3ernf//KeTVpL3rgLUU+Sz/Gtfa9GorY1bhvqmEUYUCXHyCE3J8f
aGUWJgEG1CFL2YrUj6sm2xWJfA2gkHH+0473jwl/cqhMWqmuyCriy0TgqrTc4FflVLTYga+WTbHM
l/KB2pX1xOwq6KMEKbEFJEyLDsIJ8mTfncG2v6mgc/HfjKJr0fXmUYYwXK3igfFaxa4oqxhVcrik
trJiSVhaRZPfDn/tGoQRIQks8rLUsvmC2jjK11PajiHq3vS6A2L9sdBdzdGYiqwTOt3lkZSOtytG
Fx9BQrJ588rWf6AMmkW9NfMipPYwfGl4Yb+5btYcp6psrlyakw5YHH/61vPWvWMdaX/XmLG1K4Aq
B7tZQ3PvUbjQb4jxPku8HfHF2P2SvB7EH+bWCdCQVSaWkEx5BvnZQgEjAaK5ot0DWD8cepTDn7RX
t8+Va1e3HeHtdVbX882QMecn1F7Uc2OXBTBtReWFYFqELjgkFaBwIkbAqQqIaqI83rYE+O92gV6r
GFEHB9YNZQq7BRAOeB2Vvw3lMHwVbsXjgUwFi2gJRENYZFpnoXS4BbCLOwKuNNPxTuRK6H3Xl1Av
pRXotu5ZT7C+1gKyqajw/8fZlfXIyWvbX4RkDBjzClRVV8/p9JD0i5XuJMZMZjbm199Fzks+bqpL
al3p6ig6h6KN9/be22so5kc5AGGXFRxmeUUjdJvIKVeJ7VGNI3W5WROLyrAf8EeHY43jU/Fqa2Dg
bmjml1eYkk7BThosbSIH37skketdKpLRtApc/xtxLW33cN/oH60XQU6wrJduuKwADjwqr6MJiwp5
pWkD8BwbFEBdveihYyurPit2su95+YD/nnBiZlglrljQ5xdOPtkuJoAIPGvpUnKwEJJVmHnOlZ+4
jq2D5w7INgq5CAmIRsHKOoUIJXQNI3CpUazJrv0qSsySYZTGFwjNuaH/5DsNhYW0Ozc32o78oNw+
lPEwmwlgjjaIvlS5RocOHQ98pdoHMTAphCvsg7LaPNgRL2bbUC3Q72lEe8M15osJHHIB/aPdOFYx
Ccue7ghk3X9qRvmxCKm4s3zIqn3Z4f+SRsHUfRWFDi8IPCvh9+3DFwMWOyNNyTAP7rGeetBmisXP
3yGfhrkf7Ru8JCjD7g/iC/9JIjShIQYZ18uSRfl8MXNKydei9zxvN2LzsR2ZIDB0BCBTeTvcPpo7
sP8AdhEeL18ypw7zi2i0/re2C+aLPujkTx7mrHmgGAk+0BAHD6At5Ujedes7QErNPaCdFrzI3y33
8B9bGcqENwCf9y52V7X4zk0WuvqXhZvy6yK68jrP4BtqmIf374CpO0BzowM2Kh8A2VIRTLwgUY79
ujRDfTl4lf+TtyjKbOfzK3gBdykUrrVIZDuYJ5l35b2UE3sbCqbkpQvdusMoq3FMASQuvWTSBoNX
YUs0fsUy2yWO+oj/dpa2HFMfihnVF8BU8XU8/I+utDIUmNBMATtEpyOwOPXRX3QPUsbspYJnmTgY
gZocoEYYXSt3qr5WvQlixQuBy6FsHNhlAysy9151oIItIBAgDagUN3Wdum38irVXstXj7yqnQJgV
3hxkaUXzUcbeIKc7txhg6ylFYZfjCNax3DMTQVoH5hbAD4mWFZeKDVgtT+fRlAKYiEZtAe/moW0J
s4kK6uFZBkP4IHJePE28COu3BkB3G4dRJfkhBITtYtYLV3mSWbddEhBo8hvPFMsho8ClgmJGw0Ak
1pbqF1B1gONGkb4fWye6rxDYDzwLsIqFs24/k0/Fb6GRYgnxMrkXUpR4Tewl2H5R9w2owfwwI01e
wPdNp4S2nnxGGenlB27geJVWIXXEjUBee1y8dc80oqu9OIO9xnLsSDXNBz/vSH+Di6s6S8H7pW3q
12A1V0k5D/TFGWsy/yqU8e5goAnfelpDgPsgJz7dcqBQH3HnArtUIKWGOy8TTCXKlPmKOOW1BewS
m4MErhMlFS3oV4azCDI2A+2hu+D10XWk/ekIxa/hdSSq2mOiqbs0CmRPYwF46UutlqDZGWB72wST
c8d5UlHej3fe4ALgqXENA7HRquuuqzYYopTBh8vcQEM2uCmRAp5ssdjvI869Q6hClvjAc/ex38zl
PfDD9MZnfv/gBBOQg0VNssdC+kA/GtV+Z3nHvuDoggyxdZ0h7hY5PwJaGaiYhRWZ0sLxgDOefb0U
t0YuGuhCPuYE0tQlVOFbJCOx/pR0oR7qMwenZwh/J5YAhAczON9y7w6TYKdCwaedB0jhC3KEHqIZ
ilg4dVvuYaEE/LhuPJyEuoda5A2TEGWCwSUlEOZ3OHKpAvC+cD1M3inwmP1FE3XwFsSNUfbSywC0
9ws/6qz6jpbIlXFZActxHPnUhA9N2ADQWUiYGxFRYuvTLGgRNWFfPNV+S2+LrCrv82jxn0aDddjV
KnPnNxtE9Mp0BoB0AOia0cQZaYfqu8TucZ9auOUGsZ5b9gvXTN0vRyCyic/4T76iDGMPyIwdSpfK
jyWa+Sto53X4ZHTKUp860y2j4JzHmuSAm/dt40ZXvh6BEKVhwYdUyMl5sPkYtFddYdlrHzjqG50g
qb2D6uL4k0W2/hZleRvFPcibNgkxFbTQ1mX0CnhX57vKARhNKmAuuyvedHh5Rid9PbRk/NnIytIk
IE0OKyPMukkiCNIhiALVndaQ/0m0YynwytwHwrXFseYmWHcjkpYK78EsMw4jBhBmgJ6wZz/spMev
YY89ZyVwQCvIMT86ONuORvv9jyAAfCoxAn0FcOpkSJol4ClrqjFKszBi+yZqSwL8uICwLlVGX+sO
PNgYUsw4qmVEvOOg/Oqr73b1vNoIM0emGI05QOtXkv0yAkkEJaTobyoAwx6s9fVvK5EsvFk7Mxhq
M+uvFruMB6twEMXGk5CoWMJ8KUFioOyVZFnbXPlQpi1jM4JYkAAjLsI27ihk1RhwmWGbFTEhOMHi
eVRYdaSQor5BSuJ9CUnbmpDUUUB853FUIpHfABwthxRuK/ik4MwV8+0UMeh9DHjFBYYTNQMzw1Xt
pZm76QvIhwtJF9xD9wAks/65WCa/iTUSOJDICiDWIpigcx1FDSzmJuLv3RocjqBYqtvFV+U14AQq
MRV8tgCGcCBIJL28VwlrWetcgCrBdQyEE6DzEy5rANrFqv7xZ/JoWnOQRHcdjaB7Uoegncyw6Poe
lo190UEOjLvMV2NBHI4gWYhcdmUKBkK7x8o5V1Wko/kK7HXuJGy2KMHhLFrd0UwhTxaoOIvdCGgs
1lYyHG7ZfAUjFwvBvbr8CTsPet/3BnYA0Fa+nnkGWTGdN1mCJJrf8K4s7yPHeP0uIkvrpRMqz3sD
uKofe2WPBA6dCTsntWf1q1QsypKoK1D5TCDQZkkNhgSPSedjMcIyb6AI3DryO0QYtXMAZVz60HaY
5NOQudkDy0XxBXQbWOi23oIrH4IeZklE48sptS4E3UzAmiaB8pb4Afnx8TsTbfmDE93ctmLEESrh
1KpRzJhZ7wdLyxcU48uP1rZ1mECeFoXiiIP8kgoS4E2IA9UXRtaNxJ2uau/4DB31eApaKD4VmbrP
5drIFG2PowDNOK8T31svHaEhUwYXtQ1B+LAMhAso+rjzawuJoh9+3ZmnQFTtvmid+Qf1g+hnpTjb
Q9dL7VueoTbOFv0E5DMDhcIOMYzeo+8qC4svmO3IJB8j89hLGgzYJlwCCD8ykvjOgrXG01Cgw0oX
EVJU87MqK3mn62l+Q0PjjejPCrQUle+IF8lc9wedoJp/wTxUwIloc4Wqpm8ARBkxhcQfA2n196zH
q+pmsMe8MASFaJPjbLXTdCkDbfaM+cMLn3XwPDZoA4veOFc+ercLt82rWx7I/KsEbNKmHeYtCWZt
41cDlks6sgbfrJ7kEYg+DjjlENyECtjBxLbzdAnfGg3ieFGnCtjhmPhGpGquFxpn0NC86jyDaQQY
Hu5zhnF7jM7B3GSGLirpPFwLalzyPzaLOx05RcJbQRgp4wP+571HoBeEITq9tc6qe87rlt37Y4Us
Y0izHISh1OzGuu9vuRlnaFd0AfA/JAqbZPSi7gvg4wj6oFmqG8Lhq5VqWZKLom7nZ1Hl7NhGXZDa
RvoPixNNN20x6OuW6vYSVUuRqKlcvnQ8H+IRnIxXtyPiIEaK1RYhBl5K+DrFSGR8IWttJDCASSUj
4YPf1MU7swOsE7LBbY+BO7FLDcvEy45o+0LxTW9My5crQGXE3cj8fDf0SEOYZObwG61rwO57QM2V
HMHsMqi11djAy4D1Yil3PrHld6C0aJ52M1JGCn0rlWgAXi/bsK5vcMGB7TZaEjlxVSM/6ABNbcH0
/ByBGYH7Dq/E+s3FmqA90ORxWVSN+6rI2cElUGOIoYGJcFSMxC7q/XvZArmMi0/M+gjhR+tJiEHD
TMjir8X0OBGUc4a2iprywg50+taG7fgTakI9SnBZCfgHYo/5FsdOyknY3AjAL+5bzl4htTjiOqwU
8mLUukIbPYfeHaIzj+Cri56laqr+C1SKymucyN41s8F0HBA+XydfIj3jAjjzUtUEQLHC80HxLq6c
wOtTnA/OGBzQLhEnttCi1QTIdaK8xyKzTntBspyoi9ptWf06+JiSHqQDwVWQ9xoThke0v+g22DD4
c8pnSb4VuFM79oKspLCA5m+U9DWOtGVyHwZXkDkGa+faki7qMVAHoWOts2YPtGHr8K/EDp2DZrnF
WejrajBVjFGGjxSxiPKlmr25/D0at+hTsKnQ363NEHyFxzbTFz5Q4/2lV1MEW0S62U/zLOoFbmY4
PlRbM+lfCu2iV6Fd74pfogF17wDYf8YS3oE+d+Etda5TR49efSkLCU0Sd0WkZE2l9rKYoPnl2wC1
dt+TMftaoBJFW1rWslBfQc3JFHhcRkTO776eoCWpfLfAHh3QeIAiYZT3HDhIAX5NcDaiHQU8TocC
yyRslrP7ig4ovZB6x+DSR+oCO4d4gUmLwKFffF2E7Ic3O2ibEyw/ai6q0RddLQpMtHtUFxB4wAHq
6qdpKiScIhgoUpeUgVBz7LWLgobDohfSVZYa54b1RYd5VYWNDz4l6cILw90hvPRB7uRPoC+uuTKT
FMDYam33WYmjXYoZKyBmVMR7gV0Bw+gsNFg7t0LrKcLQhDvbREX9Uiihm5uId+aB1GtxTmrZ0MOa
6NqLPhuMA9a4LWRqbGG/qsVD2c+oz/SOgQNV4lleqQ4+apYOkCYeOWkdYXvHXp3BTG5AifOdluHC
76suqH/QKEc4gJKKc1dlY57tKwaXQZQZSJ+3lV/N5XF2axBI54HRG3DMyukF4VRluwojVEjrhA3K
YNuDgQOaIQNlEgJf7N420yJiVBvDswDPBRULqdZ+Q+la7CBjA8IUBG4NmKWoPBs5C1C7DL3wcdXe
p3Ammcyri68yJRQkyHcKBpP7AxwSs9p4ehmmtsKD9g11jsuEFu/YGx8ILgvWE8Z/bkaODL0u3Hx7
30HRP/CDphyOGaKfyc+xGkK9kxVH2hBTz+Bj4ME0Oh46TAFivQy8ZvHIeJmYCEQeULNIf9uPefPs
Dz3mUzxAYuZjZ/SDVYQ/iqjhiUKDfSBCkQulC3bEYB6cOdDKMSkSgnUT1D+BknaFU2a7fK7lz95p
Aw2y3Dzz6LJdJpuOK4keXQYikBfQoo2n0RZJP5HoOgDXNUepn+XZUQzA+yIWi8HdmQXZEIfjgqED
RFiHR9np5achVD6HvhlSpw/Gaw9kGQhlKPdLTkzbXI713N+OMgxuBRs70H0muA2m8F6qDiGqUi/m
Hhxk/Rpnm5iRdGJRBEORlCEkUbNcrqMBzqouh+lw25QH7hJk0X7G3BB9SnVTRMUcxSN0q9Wuh5nQ
sUfWhoEabvHv0esGtwDo86MM9TvSBroBlzsa3VfXd6DR5i66MeaItCMhEzHuxvCXiRGRT/05uFEk
x4jBbfmOzGR+BXUt/yFmzFOjpWfXC9Fjts9DQZKVGovpe9mya/go6vds6ci1O9fOcuFhVv3OYXSP
wxW1a1lOdh/5oXL33eiXiII/du7EQTML4+wxO6iRyoS5UMRiZnYPPNLLva8zDKAEyE826UvefSPV
4O/aMmPQmFIYg0ONBLZJogqDJ79HZrVQAQB4hU6XMPLBqJeTdrwaLAYAvC2nC0evFYjpin4/d11+
gUO8uR3aPAogaDc4VyDTAUE4hyV6NIl88Fg3+MYRpps7ZKPpi0AqZ4dsaLHpSgnFOJ3jUHaaMMOl
7qSTnmP6FJtFeu3BVln0k4oluucdSGcwl0dLyzB97Loq/yYW5r6OTY0GH+N89Mk4/+wl5hWAg0nb
YeAB0wX05L7ozR4Sz+F3GQGDLvwBdQL6keeG1QtEvsD6dGIUGuYOMS7vHN00j4orCULjLLK4Jp40
b66UEU08VCtPQxT0NxBbFC8cAJmEwSFPoPAkuEAQvqgPYpiWxKsoiK79Ol8vlPZ0Mg4e0u/oOX7s
E1irzUC8fAkDW9QJQH5Bg7NMotKGwo3oUMYXjti1LMKebiNXlTFkyOhrnw/Zy8jDTibUAWgjnnt0
bX5hskMY6KpK62V0eTxRjL53hc0JCPC49Idpag6jsv2MKWZSjUtBQSssjd4FYZHb62rOOyfpcDfQ
paRxXAi6GT5/ZaQIuyN0hk3xWCC2nWMLvgBmZYZEzyYopgqur11UfFdO7ewLF05+wMEU1W1fSnbv
AEWXmlKh7x88O9wpCU6H0wV6/UxF8Q5VVWzVEfT4zCpoLWYReoh+VMV+hH0seCCBy5/oYFY7QIzD
MGQeIxCic6/JviBX6mG3zMtIdgLOfvZCoJ5bcIx3E/Ktt6CTLnYNtWHwGPSubI845NV4rAfV1ut0
eobddT35T0NdgOTrFBajhpw2eFdc8GASA7l+5PY68r27VSP+CebxqKnbkFe7Dgrl6JkH/D9Jolru
qg79NyJpHR8xC0qjXLol/92XiyuThht0whjMuf0PPg79DxLJ8crCgOd7D4dv0K0bi345aPLxZZyD
Hh3PMP6sZn9+V0KUt/2CIe48o2BEwU4K/AUOgfs7BkkzjKISx/KI3GXEGbxrjCXVbavpmoWcOT9A
I7FOXIL/VOiqv++swU4MXfYquIuzHtLL0c8MeO69xmzzxuRrSeH51RPI53rlfY78CvvWJILPGWj5
kEz4XZeYNySYteI6BiePfkXCR13TBmP5CO8iLBm6LedBdzVmd53pcdcUwM3uumcgjCV2HDFp0aAw
7trCQaujC00eRkg7PtSmzr95fkdvaaOYTEqILHwFxR2BmC2mHmKIJ7ERTMQh/D7IgWCij9kCRNFs
6dkv4CdhyFzxgBzHQLvPwgncV1z+LQ9mjPpd1UpdgEOPRbqoKwwds9awEmPCegBvdh48MhwjUsKn
LoVwZvjdG9c2jrbwkkfDR6cWdbTHsULoAFNaQvjrgrpd2F35Euzd1rG4ivCBToEfgqK5uYCpM46G
BhkxHuumwKs6/nLlRF3op5hMOWAnByzCnZXIf0NfQT5btrJoFVQ2gMhF8fW9IzhUk8yn7bUM0cVe
2KzKLypfQMBgFsERF0N+fWxFWN3BT9Sr9iASq3wH7xc+HXAhgu6oqdb7uY/vWk+ATLY2A5aMrZpg
S76vBLAf1RqzCM6hTeH3eo4Eduo3NvikCmRx6KwCJIO7h3HHDNIoaPTiEK1otI//jBPX9nQDn9Bj
D05oRby9nfFRqqj6viJ7calz5Y7j149/49SN9/rvf0E0rJIiHxqgKNQShnFPUFOx6nNG2JxuEFAT
qP0GEyB/j4J5SODGU1+qDj3w5159A5uoCC4qXXcO9kSqCzHjJJ5rTFA/fvipz7uBTGCRezTjHtsL
tHaxjsCE6Z3hWyPYcgaOeWrlN4gJAkJi2MPJe29hERgXZioSr86fPn79E1tn6xuALrKbCcfra+qi
qockAJQL3iL4jDVD5pwJsxN/wdY3oG8KXtYa90GqFz9agUFfUJ7VMD/18BUL8tfGhDZEDf1ZoHk1
fAPGaf26c3uOLXfi67rb4B3byidQovnDvyhEXqdoQidIRIz17nMfYP3lv17fRn1Ipe7+9/ocKJIV
Ga5Gfd1k+pzS2am/Yl26v37D9JXf2AqYG+hTgVQVYY2sWe2mS8wNP/dnbCK4h7RCkDs6WC+U7ic7
p11X/PSBVsUZdI5jfwLds7UPED1EAUQ7eXvRlw+0pgkPxbMAd2V1dUUmPwMiOrWhNhFd+JznCvTa
vfAn51dQRPU7rWV5hnRz6ltsornPpgxwgnWhIovxf329ks7qYLr/+DucePk/0lh/fWpoAHHoWLWA
V0HNIW4J4E+YC7197uEbPKPwLNqaCtGgAhgPFhiWpu4KsPrc07eBXMFBjuV4OunnL7IBhyGES/SZ
h59YdrIJZAVvSHBSe2/f4sIf0iEQvm+Bx5zbswr4J3bn1ijATPlCZGmDfcfMFbSr/pzDJIqSEFSk
0vkkWHhrEeAxLSHX5oC4WAGRgbluG6MaPff0U8u0CWPVNQFgajb6k0xXwHkVui+D/vQ3pv/NRKoM
J/S2C9+jvP4GGkmJqW54TgfixFm2dQmwmM9kUrl4eF1dW9Ves7USatApVeTLx3v01PpsoldVMrIc
2LQ9hk5lCiCsiQsB8TPMuM/hkv8dwfC3++8SQfJpDDEnA7e8wNDbdjDCgUbXGTeLfy9RuBWzwKgv
By8+B07F4xjSEZDZsgut6vvzcNt/I2LDrREAbpRw4eLDiihupHMveHNNYIqZef7PJoLGjlylzs85
lp5aq01UI7NhbtV3OGGkq7ILTOz7/cKKx48/9qmnr5vgr1wK54/a9cqQA+RpV3RXKeAuXH6O5R9u
pf/zIXfc1p/x7m5XTLumjcJdmJEz1pL/zkZhtAlk2uMWeqw5aB1VxfehGr968/jUdN4O04jX0gvP
nDfueir+f6wqiBb/XSS4TGVFFzj4ocnBmKOwBzNU+6Z1f/3vx5pr45mUL/mdh0Bcqk/RGiC9/d+f
rfIWA5gy4DhG++hynHDJ5tpCnzmkT335bZgz0Swmz0B0j3Avhjl7mDZyVOmn9tVW/YJbNMhOjwhX
ZHgzDi5QXf5JWgAAt/9dGJHnQZNBrQwq5VMRu3yEHGTgP8jMg06kf87W7MQC8c1ZHdQN04s/hHuv
qJ8gY2lw7wYdsc+tzyaquSSDiZwArAMCNTqxAgMm8zmGXrjVv2DLkC9DL9lezeGjAnEyWQyQCZ97
83W5/soY2gQYYYrR32PE78OBrRafz91bnf4cc/hqMd7K1AJWV3XVYWhrhVtbehniIuJMoXTihNgq
9GO+GAJBLHzgmb2Xdq2q11lCR0yazfTlc8u0CV6COycRjRWQFUDc7FBQmoNXnP0LTu3NTfDmXjW1
frtA9m2sh/vZW+Zr2un8zAl64ulbDQwxtFCkhAZfBtFF7wUCpN3V5OCi9VMrs5W/IJbMUk8aT+ej
Ho6461ApZP/I88ePP3EqhJuw9XPjLLifA4FkiWQVz4FObdAGSd3qN8j6mdilzbnW+dRCbaLY4OoI
kCSoi8YSFtxpLXkEz0j/8eO/5MQ2DTdnc1mqIetxn4DTs+S/QuB6krnwABFlr8zxzhyiJ0qZcP3T
/grngchliZiz/shUFDsK6Rlc/4hboIUk0L1wM6OYpPpl8blDbSvZDxCBLvF7DUon4FISZRdAUPqy
TT9es1NfZHNUzxCQg3bvAAcWIUMMiJ2h7wA5nrPm6XM/sIlrPrUhKzjDeg0UvSGujQAzhtbzx0//
t4FNGIabwBaQH7Zlt35zFYw7jN+TyvA9LN6vwqy6j1BpTvaGN+wKXI9Pzd7CrUQGdWVUWwLgHW5b
9QGjaIDsveCcYvWJ/bVVxxBTh4aL13i6pEDpuM4bAiZ15ubKzdoV9kEPQC98+3j5Tnz9rUaGCvUU
OnnR/SQVdHaDDKdUixvLzyWurWy/3wKRXU5T97OOJriCuvoNXFbvcxuXbYIdcI2s6gve/uwnuMtz
AJTyCOCNj9dlfcg/Cli2rtdfQY7RGMCDnuu8qyHXh3ysnKswLMRF1tDoXJG8Rti/fmNTjZcdFHZb
wiVA+sb97YRtEFcKnlzBOp7RnYkpTNNT6w87w4cEwrMvEZSvkY31p0RwQrYJ/SkvIgPpcvZ7PV4g
x5zj8j4v1Jmy58SxwjZxr2egu0lA1TsYammJiQq2wi3ocY+rPsT5P+LUz2zivxhNFHkAvPyGZu3R
OuNX4vAbZceLNQsvjmzO7IgTkbJV0xhxZuFOqLNvM7ES16IRap8Ocpsf77cTJ9dWTQPqs4uyQ+G/
94vYr4b2mCQA811kdyyI9JkfOfUnbA76hlimIL0SvJUEuF7T1e8QWzjngHUibW31M3Q2Ln00UufN
NqjPg9FNnKl6iAKdxbgPBFomm5Le989d0p36WzbRL+e2y6pKkndRAO7tmB9BiJnIxx/j1LPXf/8r
+HVVl6wAb+KdwZLbNHBKHgBqPBMWpx6+iXrCfU5VoO078RqSsvWt4QfSffLp9L+vrlqIftNo8t6z
rMIMcAWuQtviTMY69eqbiK7z2VoY7Nj3BRPkMAXuOYog+Fb36lNiQWGwieWRMSek9ULeuXW9I2CI
EKsDTvpzp9FWNwOqVnAEiJzqN2SPGxRogFKF7icP0q1qRpVHs7R+R97BkB1+lMxtbvuM8TP+N6cG
KlvZjHnK/GXORPE74sONT6Mb6B1N6R9oFyhAKp4acRPM3Q0cV9t4zoLXdoo+t6X8TcnObO0TGEOw
N9krgNFzsOQVOIyfi7Utq9nvgDOV0+S/wUMNiudtPUE7+1PqzmHobwIZiFm4Y+vGf8Pt/QSBN9gm
kE6d6QNORIO/CWQKncB27LT8bQuAJuPKlvTFK4fs8Kkk5G8ieYiItWLpol8OsP3xNP8xlFDvn3v4
JpK9jEU1GFDsLQOzMhZQGkuqdl7OfNN1KP2PwmYrqr3kC8w4Qbt561fFz5qHv5g7gyngVd/pCGTH
0rGjWBYgkM1MPxfcW+GORoMbPzE6vzd+AN+9SkKWtuvQwX68YCdOt61oRxMaT/vEYb/WmaJSddJC
gLI25iZn464cmktghc9k2RMFzVbCo+XNGOS9Gd51kb12YG+V9bAjjf8QYSBs23OeiCcq3K2KR9h5
cjGmGt4jSKhddkCvH+TCoIngTEBxfLxqp35jc0g7AcFAKjQzpjl13I0rteyV2s8dFt4muNmYKdmM
zbxzweGXIPzqzyETwq18h8NCE1jovO3c4s7t9kP+/PFynMgY3iakaem5ruR4bhcICLKVww8DeuCZ
NH2igvQ2IW0NjYBzsDMg3BfW7OZJwYvjWZvPZQxvezRXqoNhVjvvRtkc56V5k214Znj2Rx/jH/li
K9BRcddOyifzDryTa7OL4iHtd11qEx1nKU+b3S1Ls/Tx3Y/dxKQmnXdw0YhN/Hxusn9i7bbCHZ21
S0RBe9sV+kq6TTyGzxl7VOO5gvJEHGwRZV3GFxoJLF6n9V051rB0BAeozl4+3lenXn/997/q1bKU
Le6Zu3kXjRj9liI74hy6hQhputTVOX/QE5t3CycD0hGHPsFHgg9JGecQhIg79TnNqJBuYrnFjTs4
dQs+rHTjIRz2jJ5T5T619ptj2nHqPmL1uOagZkxxNVJ+gbAZvTBs8M700afWfxPXsHUohmzA0uTB
e53dgiMCVkDs15872ugmsqOokKEC+WsXzhYwTrk6XEmRfrx3Ti3PJq7rceR9X2HvuDO8dkD18fAb
QRvtPn78iV2zRZLRcdYjk3i80z7q6cWnTx8/9w+85x85Y4seg0UNZDpChJR5rh/Jzr0Ctbp8geYA
TcubOpFnzv1T779pmZ2ptn4Pj8ZdmEOTaKz30XRuaU6s/BZFNnWFZgtuxXdz9dSRMs70W8efP16e
U6+9/uZfGcGHtZYCbHne+U07/eYACtZJkNdw/Pr4+Sd2PNnseHjfaOiJVvOO+OGOwmloDMcuhlrX
V65qE3/8Iyf+iC1yI3J5Y02HAz630ZN02jJRMA878xecWv31R/9aIQ/SHWQ2et5BIhignN8BLKxE
/jkHidDdJJ0gYMFQBtj2dXiUo44L8vDxmpxqBLdwNxBBhqXheHIOg7m34OZ+TobD12Kv0zE8szQn
1v3PT/+1NPCAdstwxtLUfDW80qmOPplt/gzx/3r0Ii2kEmyNdDDvWwNLuCaG9/vn3nuLcsOgrI/g
soeH53vrvLJPlj5k7Qn+eunOBBwaVMi/WXiR2YfIOZPXT11dkE1y6aHG22gQondeOGBvVw+FOz9O
fQAWNH13ixEi/d5XFzfosF47E1OnAnf997/+ltr3JJha+Fv8/GVyoQhV7ODtBD7S28f788Te2eLd
FnTCYA+VyJcZVBmuuvzMAOREU7QFuOkpa2sQv+Yds+qXqYIHA6+B0rG3fiEgSELPyKydev1N3NqG
BYE/44vQ4VrNl+U5p6OTn3p7zMK0DHMUhC0I3PEgGqA8oLkJ8RbPb46Ozy+HEHIRc5i02Tlw47+X
jG0hY/ApV2D9IX2Gskwr5sZVvlcZjwW7M+GXjz/3v7Mo2yLH3ClrhmnGdpoN1NngzhUwDr5TdaYz
+PfngJn7f3drxN0mrzDc3VkLzpzWVzPxzgTfqTffBEJrrNcGJd6cD9e++QKPukY8f7wo/44xFm0O
X7aysMsej/YU3S1Dl0xBlwwwoYI3w5mfOLUw67//FcYZlEGCxsV24jVOrt9grH386qeeu9n/gEgC
dGyQQmVYQM5efA3L4syCn3o0/e8rz2BNu4GH0ALXH4LCE7wbq08lfihA/ffR1jeMjyG2SVNCoeFh
Ds4knVOvvAlaWfd0Bqnb7EjQ7tpghjHn524BwAf77yuPlai7CiyLnTuqQzQVaema3cff8P9I+5bm
OHWu619EFRchYApNd7vbTnyJjx1PqCTH4SIEiJuAX/8u8nwDH8VqqvorT1w9kIS095a0tfZaGvNT
sV4TmTsJpWFs33W2B5lBWHc/iJmBL3Dr7UXjOyrOS5Cc2w6o6+LKeW/cN1a+NVva6Jop99eP+mDY
7VhUVi3WKTeSqOvEbkJN8+V50RydqAryqkCxQhIDAXEY5l1T/bNY1b6paFS5iCt3pVGeOh+i9eIs
gy3uet3nrL9/+JwptXxuzFhm1yhD8H2FY79VQaZrWnHVxAIPEyhsprgDT2P70Hob5qNrV/FTSZZs
8Be0CzbB0AN/DnJ2lxdA17LiplCwHCZwMU1x0x3L6da5btMGPvm/k+wujcdBFrVmb77Ywy6nj1eN
VwV1sQHMHbhGyViAOmCEse8vt6u5u1IVzwVN4MYuUjQ8n/iX4ZDfvVsPbnQy7sEcsWHsmiCgYrrs
wTcX4uMcRqe3qVo1VkToeefJcw+XP0KzmJ7iqE4BJARxqIwtB2QOMwoasq0nIXs1tb/v9vQvGFeQ
At+0oAR5jugBhaG7Yl/fZfs0TL7NX2+dgxNFWfh0dIyQPJ7Tl+s+aP3QD67qtsMIdBFmrOxuPAni
rKvS1FSFbw2TzUXAENFcUIEhFJwS/8oQoIoYranksieJjIFH302e3Hl0626isx/FV1u4akeYKWNf
QCaWey9VkcRmPoFKDhy2l2dcs42oyC1HgMh9APo4RrlbJPz0LmgCYOe2kroaC1VRWmBsyCrKsK3O
rgPqQrNjsUzr6wThqIrSAtsiXlAcTFAdfElB6Lu4T5dnRTds5czLpWg7MGNhUQNUnXvHlcLscstr
C5+4lYrGGpbcH5oaLU99e1o5YXHPf55wj0KW7pe7gO/rcj9/MlifdbQu+AdXCsrGYWWJuaEPzZ6d
0jfvyxgejGfnVO+Lk/9Yn4/ut8t96WZr/f1DVyPznKat0JXgcZN/tbfCm8Y2qbK7VllQgUMuRXoR
rCsFyFaL7LWHFtDlUetaXwPfh1FDYcYrmI/WF/cxZ79E/mjy1+uaVhx3oZ1vWiWaHlEWLMQP4mTR
sCX9phu3stMaFWi5K7AHxgap4hGkt8U8ROAJv+66p0KsesthXLTYF5vB/+I5PHbG68R0qYqv4pJP
DfDrMrYnEAkBht+CNObyjP9JOX9i7qpAkVtASh7cYTJuX0Ef8caO/dGIvDiIli/3/JbfutGDd/Mv
/7nR3eev61QFWk2jXVTmetsx7+R7cm+DhPTeBOXJHpzsP38nX6q75s64Ke68XfKDbXyjZjtwFY8e
UoPjUI5YGiB2hAUzg7B0G0jLrpeAgU8bd0T/8wjlKt7cBAmY7krw+ZX+cypuQZG1q8VDYj3n8gBq
m42P0cUnV3FuI6hNr5uhRZzmMoKy/c0QJAd7Ad8iSKkD3/7awOFFMD5AK/228pOznfjRUtVRVdkx
ZcvXaTbiy6upm1j7v5GgtszBNxIMxR6ei3TXgWrPvBf5BjhaEx1VpaNkgi5E6QkZcxNS7VTucVXe
WCrdwJVQ0BdlPgypxAEhL4OdMJwdZ/xBNqdppfS8PDmacKMCtobO6402QXBPDXpLQScLNhV+Nov0
qmwfVTFbbtp6KHZHrPT9yDQObnrVeyBVwVoutHQF+IBkDFpiOz/W6Q8ga4frlLupisdychMPR2Uv
Y5AvRWnbfJW1vZ+qLa1VjQ+qgCwwhXd+ItYNZIwsC7n/W3cGPUB3BpELlRuHYs1RRAVmjYvNraVY
Z77o7+0G1OKCHNrauQNNIxi2rN11BqQ4egOSGw9sXMjco6reu82XfV5suJbONhXHZXPaDRObEPR9
tww5no/23ixAfUxZuXFK0HgvUbZyHAJncxwxejm9ec7dtMV8ohu64roNtIudbj3bTORxBrWVuBPG
hkdpmlZRWE5J+rJat8KuuzWcmzK5L6/MDKkIrKF2O4g5YNSgkQiM2+6613Wqwq3yCUIhIFJGyt8h
IU1+efS67KEKsCr92hUGSN9jNzd2btvjCnLlacZZp//D+ZEnWSXHCU2TOS6dr2Z53QFMhVTJtCks
yFDjAJbyveVbp8WvDpddUePxKqYKUTYhRpAhSWM/QDjACI6G/92Tz+Dmum63UNFVfQ1BcUPi8FCZ
9SsYP7+gEuz3AI7wyx+g8UYVX0XcZPVGfICdJFFGE+Dnt2ByurlRHJIzlgBy3uBiVoNK10ARVi/s
MB+HL7IQKAChW4/emk1bBVoNWVXwKmDoqLD3eTkfKH22QP41bL05aSZJBVLVxANpLIVh0qz7BzBC
SOt8uzz9msiiQqgS0+Ke0WJPtWoPkpMsjcwc3HuTNZTPl3vQTc76+wenoqNBEpBbSzzZUDM2eDkc
DQDzdxSsjnE2oTD1cj+aOVKfSI3CT6pk8XE77vJdNSQxcIG7y01rrgbqKyk0bMoMTMtr7qAY9r1l
kAjiBSC9dUEwti9T29w5yHjfs4ah9rIJtrRBNZ+kYsPsuegqwXAXsOwoYCcwml3+Hs1ZRIWFSQvg
f8JgrzY/lMg75aBPdyUYYyGqNqX3Y/Hzcj8aB1SZxnrWBDnUKWTs8fmLC7mTFAyrgIDeg8bgmPNx
oxvdNClnBuIEvBXWgOURwRvA9GCb9/2tcitd48ppoRa273Uu4hMIg6PMHcJ+2QjdOtdTwlMy5VPq
QaoqbkDXWVi7YPzeguvz8tRrhq0CxJrM8xMbeqlxnYEozWMhrPe6llej+uDP4+BKaZM1YFfnbji2
08Y+o3EyazWiD+3WHFIFZZOv7XZhudxmyC4WwE0PEHQobehPPJSQrbr8DZqYpGLErLZ3pJ/gG1xP
RnjECzn7FrhnsoXHsTRr++f3Dx9TthyCIP06/f/87CL//nG+P3h3t+ZuDp8MANw3vkPXzbr6H7qZ
QA6OMmZ0s5J3d/9IG1y81evlOdJZ0F+HfLdOnBxtM/MmnU7ZVjJC167irdbkOG65oN2u/QXyzXBs
t5jXdC0rrhp0UPNxPI5rOS9g8+C3duvrNhcVYOUgJ/2/Qc/z16W6WbYgrpoFVLFVMzHH3PTgm5D6
gwheKOobr/M3rEMzHyrAqs+SwoB2Ce75Xjbe19X85ICFfOPcphu54q7eJJ2yRgiLeXPPjCPLHsvq
8SrLU+nDYBBQfRBouiG3tfuYDBuL+LnXOyrDQAsRRVtaHSRaOM73SC6Cb7yBppa3t7lzXT2ro75L
gYp4qquiGGKjR6bQgzhW/XB5WnTDVxzHNcaeN3Y+xBWdoZV3LiCGYNmntN+4ZOraV9yHChAay67t
YtuuQ+SjQ3++79OHpttSVP/82OGoD1OB1eR5XuMDjPkeSpNZf+bJv4W4B+XJRO4vT9LnZumor1Pt
UC4rqfcQ98tL1www/X9ZQnfXNa5sfVA8NcvFEx1u+FPokZMNAu0meL+uccWhaBnYRdJgdgQ/Y/CT
iUWwNmK5blbWJf+wT3BptgW4owbQ04+nQJZ7c4K2w3IdQZGjUgakQDaJnIFC3HbHt6Rxjol0NoxS
N/I1tn0Yebm4nsiJgVr9YYHExxLmM43c6jr+N+ev96i5zbwxQ/NQrNo5QxB1W0Xh67L9/XrhqCQA
NWAefpdCgjRjjhdDBKk7y7XiOW27k1xous/rYCPO67pSHJfLxZkD5I2Bp+oiEJGnDMAbaGgxUL86
L5et8/O9xKHKYXWgoHivU+RFwL8LMSd+9Kp0w2U1w1efp1KQiw2jm/4vruX8ZQje/fy5sQ6IC1cN
Xn2lkm4BCQQXqzz6MwRicPdP041Tq2Ze1Ecqq+4dq7XgWVbr3jTdvfCK/XWDVnxWpsTHlSPpUUGC
0s7e2oOu9nLLGp9SX50SXgYF5PjWSAPKLDDQ234SJpC7vdy8bkoUl4UCN/StnHyJcyDAoDrw5Prd
4XLTmi1KfWGC1i3tjBoBeKjPZVKFJDv7Ph4e+ZUzo2yxkmc2anbX1bTB2tK/+877yK+7kjl/vRqN
KVLmJaY97z2InHQR9qbrpkVxzgqMgGYp4EGYCM95L/jD6LpofuPdRWMv6ntRtST1xAK4DxP3rleF
2LIxSxvWomtc2VODvARhA0XwQuMToxFONBU89PLEaExRfTFKIP4YACLexz2kVSCugzv21rg1pqg+
F2XJwDPDXLdU/wWHmZncJ/N9zq8766mvRZJg1CCBhzqF9W5Vrw0/Y16ujYfqMxFI/W0ytmvEXfVX
abPbtERNLFeL961c0tSCGPA6K5NxWoPL/8ae0es2IrV+H9x7wrBB+h5XhRstA91dfRhQH4Y6xxlq
KEkNsRTvEoLtU+BdaYeKg5ojmyfSYDnJ8gCwbNjiZHrZwjXuo74MTV7O80Ci5REWbhrvHRTTNm8E
usYV3yxdyFWCHuOPb5qlsZ5Hrz2oq+9DxIaIWc6dOYZIp3xO2hTP0KVRLQ/1GORb+RGN/6tvRYOY
J0DVjBm1GvNrNYw3tddsbEW6ptc5+3AwXZyRQjotwJKCpNaq3Ke8kRu7kK7p9fcPTWd41OIzhXva
aDovMxRHbkUtXdNKUqdK+7ppBZQ3iq5+7WX2sCxbTeuMRdk7c2gemWMB78HlxenfsUkQ7BWXrVw3
bOWEi1SgKyGQjls7X248J32uqvbmctO6YSuuyXwf+T+g3WI+iykFq489jLcQxjN41ACpvHV11GwX
6hPR7FmuNVcIW/14xk6H0nhIRb0P4+/LX6GZIPWBKC0TCwkThIHJFn+i4vaxRTfyNdR/sMYpL2Zj
kVhXhPRyevGdlxFXsc29SNf8+vuH5rschCykQvPYLsoRonh5HS7Ge4DMyXVTozhqxdlQUQJHXY9d
WbCEjVvtrmt6XY0PYzeETCRPMOvYMKq0jXOr3Ygua4T95PaovpzQgFLAHvweMKBjd6rrdxOMU0bR
QfNuj9m5PPx1BT/rRPHYrIcUIh0wMzNui5V13/b3XnXvFi+Wtb/cg84sFb+FHnxiTRC1xRPHMDkR
KLjlUUDseOuFV2c8ivOmzlJbvS8hzlSXZ1qK2Gl+g4f7iYqNUKxZB/UZxc4FqxF6/iRlZH1eqleC
ky889/9jK1Rr7vuWj5BHxjZbuf1NErRfxyaPhqS5v7wInz+sOOrDSlvKYYSIQY+r+++lqH2oHb5U
yX3LSdQI44vtNvHm6UwTTdWHFQQ4QP1nbF1FVYdrkMPJ0tvKQWhWW31UAaOqBKYPjUNwFQJ374T8
izBE+g130BirpXjzJPqg4nx1hxEMcgRKkWHiZltPTrrW1Z038Gberem9Fhrtsw9t5M0chG5eVD8G
/38+9ZiXYHjxC9Be4so6QHtmuwfd4BU/tlhvQkl2Hfwc/InQ1zetuHA1l8zP/2S1GfTwkNk2Qct0
2fA18U19XLGMCrrbYOOPcScex9/r7oLghjtavlmIputCOSEPc/r/Uim4eXMLV2P+YJTvuKuZ1z3D
Oeba84c9xvIZVHmh6weqKmd6hhLv8rNdhLtF/64JcOpbS26wMjUJ5ggfkMFns9k/4i6LeQpy7xhk
vy8vhSYuqOAMCTDzCK0rpA+t7zYEJ0u/CRnZ0iLRmKeKz+h5ImxsmcMvCHzXD6wyppe6csoNUKWu
dcVzIWyMpwyn6gCfz/wpFp7RjXvfEoBvXp4cXQeK/5bmEPjERQet3cc0n8Ml9Y6Xm9aEBpXrg2GQ
aVUOc7zU+cvgQOQxGQ8U6h1tVm9skbrRKw5cZHaLCg6MfkCZvZOIA4efXR7951Zjq6X2ExSLl2kU
M0punSiY2M5t2h2T5KqToa1W2TeVK5cyq2fAeqZd51co6HA2mtaNXPHaBjLnAdCEXVzjwYU1Dept
pwcb+tDXTcy63B+CgqgmHGqx0cZtw8mr6It2fOJjT4Oz5eGxZHe5l89X1lYL7geTTYnsZihHC+wm
vleBtsQgj5cb/9wybVWRRfCCtNwt55hZbnq2OxFEPXFPvG+aZ5tuqX98Hp9tVZllxnEhGNsKCYDe
CknehvN8AMgmshMWNsbGp+jmyf7vakxtT8q8w5uyFO55Npfd0Gw94WsILmy1Bt/AUi/DlEMqc7TG
Y4/GSQ9F5knu+8m6YTwFvzTpvkr3H9t1NvZN3fcoHt0PCRS8CgCT1nvB+uZmIht+edU/325stT7f
r408JZCv/oUszzHJxG1v91+QiYQYwuK+A7yehhbfYj/TOKFasT8KO59asGfgEkWOoLLfcXfZD4V/
nY+r5frMN4up6Z0+DhLovuf33BQRvTLlYasV+z2vM1I6UxenJvDCnP+m/XIdmzEUyP9rsAC/j5AB
wbUpMzLwsdRFxCq+lenQzfpqVR9i09IOsh4GNF707g7QyLCi5XPZNt8uW5DGo1VhFkqXsjZRRRvn
DHnU+gGHlQyMfMUcbaYmNfb/lyrLMtdTAKHvuGJGDBOCH2zVYOuaVg7SoNavZ6fE5KwYDjcf7g3m
bCSydE0rXpu13uyMPcEZvZ2eOmLeBclGfNOEarVg3x4h9ywyTDlyBGnW7vAwBmHXuBMvl5dUM3K1
bt8CKrsroPMce5X74nVd2GRDsRFwdGNXNuK0hAiDaaBtpK5gLamswwAHN5xBN4KlroP19w/mTlH1
NvF18AC1NOOZ0nsRnJpuC6Cga15xVbCouU3foXnwHIUBgLqAnUjjNLlbD9gaf/oLFJUuGXfXFEru
7o0Gzyo4veH+YiDlnMtkY5J0K6wcoVsOxXA7GwCc6YsvTBgh4vL9dcajbL6tsXR13qLpGQquBUZs
ultJOE0k8xRnzayBuvPUdDED0kp4+6p+yfiGzevWVfFW7NljFkhg0ZrghCvkDok3hDD7Si4Z3H7+
a5Zu4XZQ1AOYK3H6R17TGyLZ16yUV92J7L/K9CUyPYhlXSzx0OyTIJyc18vrqZkYVTnFg47CKMGO
EA8yj5sxNLCDuIsbo2RjY9/WWLxar78s4Js0LIzdyIw162xbezzPheANQrZq48lc9xWK246is21a
4/yfmw/ucFjDDq7U0xaZga751c8+BB0pqroBzPBP0AEvbSQtSP+SXQpIxOVV0Ji+iotyZNsZFqR4
4sbq9j5/alJ5SPvrdioVGtV4uWcQliEaAI7jmt7Rad395XFrzpeqOIpZB9LkIBUEe89vt64OWF6g
oaT9L2slSNQ2Yo5udhTnBR7C7Yx5+dMLn2so3CI2b6VKNLFShUPJoCcCYhYtOEbJTto0MnKyuzw7
uqbXWftgNuCXmqvC9FoAa4ujIed9H2xh0DRTouKgTNdwEgSFLnan/sTN9CuAbpFI/O/XjXx1hA8j
FznlJksC3Kcx3TNlZ9efny43rfElFQ3VVgwScAIj9zyb79IgfZu7IJ4ysz42S7lR1qqb+fX3D+Mf
Ye2l2yfdH8iVtNO7prwu/4Jb3n+bdmeSox6d4vXJLCX0A9lbnRUbu5Ru2MrmOudJt1Su06JouWvC
jtMgQk3PlfkXFRDV0TldRqcj3/26KcLcxD3EXbYuf7qhKz5quElvZc1IvpdBCSStw2XotvSfyzaj
aVxFRHX+QMsRol7fiy4Ta+3Uq5nxX9e1rTgpa6GtlJeCfPeSwA87B/zR9lJukcjoRr5uih8MkTVt
RvHQYbwZbtWGXo6bTdOILYS9JgqooKi6bvoZ4AXjza8sGg451CmmGuJqwI9t7Uy6D1i7/vABdBFZ
ndgUYjkDFUcQCDXfOp72j9dN/trrh9aDzLPyrpLku2HSJfTb4dU2y627iG7oiqfylFUdsB3zzxUm
FVYuJCCrLt2KwLrWFV/N2Zh7QCxlb3JY9bPmwAqA2Kmh13F5ajRxUkVHJQD+MpIG/Fe1YmlGNuAi
5d32acdQDHldsbGtSpw4UzkGk8uaNxcAmBt/SYIjMuNiR3zS7i5/h8ZGVcSUL0SD8iyzeavT8psA
Fc4v157mHSDU+caOojlgqiX1oFdMWYNX3V9jSdtbWQRkPy2+BQWQvIj8lnEIHBY0vvw5mmVRcVRz
0RJoPKCzqaYvq6xJ7bm3XereeuJKRK+twqgWAzoIQzoVP5xmHm8GUuR70Cg/X/4Ajd2qRfeVLANe
si790ae0j2bgqMO5c9KN1da1vv7+waGlb3fUaRHvTFJ+m3NbRplEJvDy0DWnTbX43qRDGRA3a19h
Rk9TyyPHb2Kkg5HFLh6LuYy4sZWT1S2z4t2IcBP0UzzxSoKOheNs3RYGcsCmKCKc6MLL37NeDv8G
hNhqLf5MFwvJeEe8Cum8tPxZQIQHLAthygxYbP/qEHoji+J4uTedmyg7dJUNubHgFPpqj3Rnef0R
xcJvbu/EnUyOwdi8Xu5GYwEq8qoBr3tuOtx+pX26K5nBQuIXW1h3zTeouKsscKHuOgv71THKCJvR
vczc2GbWi4AnGskWM6zG0NQqfWROLLsXtHkNMv89t5vbvK/PQ93eCWq/syI7QhxtI55owqO9GuAH
h6GtCa6Yrqt+9GCNcg+TFP5zNw2S7ajNh3zD0nS9rL9/6MXjZJhRCG59d51a7rnjsgdh4gIuPbPa
uILr1l3x/NaweYAQX/1oe0tGg1vL0MzSLTJ/3cIre/nopA5ea9PqhxkEkCWxzHDwIZ0eNMNPxooj
gSjExlTpvkPx/AAMYdighv4tsJJ6B2KiMUqbrU1d976kiqAgjTD3QVmUP1hPH31zfk7T+rBa1mpV
6Vx889x8nyc5Smfc63JHtuL3eNB1y0La/Efq2j2Krvh47yeOsbHsGstSEVv5xBrTTJrmzSKchC4v
/YghQxgyNmydoTWMx7YK2AKdN1gvFxK8TX65p+TUtM7vhHr3mU2PGYLZKpEqcvclT/qH1vU34qXG
EFQcl4CkpResvbYlb8KyaKpdNVfm7nKY1GwwKnIrZVBfLhJ7+Z67TWq/+96UvRAvq0WU97k4EVqb
xkbpsK4rxfkFg4o0n+rkO3KS3It9z5pq1GXZJWtu+7H2axOqDbLbuHprPFWFdZHWE8Y4O8lPQMzL
AeTX2WNW1PmuMOvsuRWlzKLO2szM6XpT4kIqg7Qy2qH9lRnyuB7HUmN8EJ24K8xvDUzk8mLpTEGJ
CYwbHojQ+uAnHv3diBhZHrsMh/7rWlfy3nJyBe9qgroWyV591zBDs8AL9OXGdROkeL8Ell1YQeD/
TAm9BQn8wyDHL3k9HDsxPhj9le8mKvZr7APISvuL/2KS+aVLcBsVQfvg5Ea6E6DPuvwtf2zokwOT
WmHPIWAyNCA//zlZtVUWUSu81jJBusuKYQ7JPPHK2neuP5ZPJBHGDIlPwDGNsAVrf+A8d95cib01
9COToYNihdo5547JAoQr382tb5eHqbEWFUJWiKTHVs7kT2tq6UEkVnLwmlxe580qgszpTX9gfJl/
liQHgYExFQevdZ2DP3JATlEYvL/uK5SoESwus5OcTj+pTc3QAdYjmkm5BSH7bNug5l9EpqSrAmk3
Q39blVn+jLtTFZER5dihO7TNFV+w9rG6xIdDT4BSFNCA2e25J/Vk/FvbQZ79oE0v/r08Q5+51tr+
Gm8/tD86ACS0mTGfk36Q/p0xeFV3D3pGSJGHTdC5ZlxTA1pMBR8hkbK73OlnxrV2qixLXw3lCHUL
fpvVK3kfADb22N1m+ZyKjeu0ZmnUajUQpBZpFpT+I5tXvesUHGdEQGTYqNk13I/4CLVsLaGUMGr4
waNIlvFkul52qtmyhJk11tHledJ9hRKyU26gQqAj3mOOlYhYADAVBXV/VKz/Xe5CsxRqhobyibCF
uux2BHj5vpiGso+MQeKwcLl93ScooTs3jK4rJt97TMq2iNIlMSOTID3Zm5uz9NlFBwuhJmd4Ns6p
g0k/e3UXPPXjEOS/zNpvzb3R90b6m0xJtvxaWrdO7+oqoO51n6ambKQztmIYTfsUtIZ3guin/dAE
c3bTV3KLw1HjnWqihtO0Naexr06W50zRXI27UtjlzpPDHEHbac/cceu6qDEENV/DzCUxUtjag016
470uUWAHxaJr7m7rGikeTyc2joXb89vWDYriqWC8coCqTszuOC99tpku/XOwVXfXtaP18z7EM1Z4
HDwwCzv3Lc2r93Fg0j+niGbJPoEe1nLvGhIF2/tqaYAuCK2KGuM/VZKR+qubVHm7hEyC1eTe7/OU
3kxFz+RvMRdpQ6IC7y/DXdEG7ZLsgpKagm7cPzRz/9dxMxtYLkpSnJlRlMthDmj2rUsCcU3N0Top
ygGzmxuz6XuPPJpktJMbBr6zPkzBvLzVgcbLVb5HE/qdPee9+TgQSLd+m6EdHhzwsjz5cYFimH8u
xxLNNKmpJlS7pKxEGH/IoRZ4O1s4nIGqsbtup1VVdSl0YYW/NOmtX2QtGCXmwjMPpp231zCeYBXU
pJJpDV4hWmk/gmDSKeIU7C10P6Ud3bgj/7mufmL7amLJN4zCJW7hgQqmGMlDnw14kIhZR31nB5dc
oNhLJjllkbCofyYGm8fuUJtmX8EYHAPkV1UypkGPfPNCf+TV7FTgqnETxKB/BCNtIL81tZcYeWiV
PSgfw8zkpnc/ZjVxrA1kuMaSVLVGJKXdRkyWPPUyn8CXD9mIInDCFOddHLH63Hav4FfFaqjijWZg
dH5HmvnsUxBExMghVQ64l9otjV7Nh6jpt7krh5F7SfrEQYNwR/wg/5L6Xftakmz+ddkfNLuDmnZr
Jgc0nGmanUePdxFLsvRg0kmeoOYxgh1+aCOJg9V1ZxGVV5IsM/7G3DoRYiIw9ovlhFPNphMnZrLF
WaqbNCV6+1SYkkP//EmAwxKFi9VYemHnOpkMPXcBxdTlidMEErVScprtrC9IZZwsxFsLN1U+oFQ1
MJMtken19PyZJ9r/3YVqsyj9AUxqp7J1FriQ9e6LTJxa4PtDQKC2nu8+vUuuIUW5dVNzbFp37s1z
2ge1W0TZXBvkiLSVZ93akIcJjsxEsSzKu2rGoGaYNNSH9w51Y9OdURuF10bZ2CSA6k+BPflRU1t0
Rs1ER1qnfLo825rJ+JMR+7Alp+BmQ/Gd1TwNoE+LKLPtI/f9PjL9YjyC7fPK69ifdOWHfnoG6O3S
JiCrsv2G7ossDYJXvMsWEhQKxSZ2QmejyomWum0WpHlfPiU8y/Md90fvaJb13O8AG80Ol+fsD978
EwtSU5JNB3l628ibk5c1DG/6pUdc67GjddDyUKYuzX/WfZrPe6/OuChikxQNDS1id3UKXephKfAK
DY7ePYr18zEFqNrq5C4zGFTQIHaZJ0s8iXmY+1twQXRTH5omFGDvoWebD+WRkKwrklORDBSihiJP
/N1Ytob5g/qVvQDk75Mqo/s09xu+F6kj0+eSDNx6Lnvhl8nB8AA3e5iIZ2RlFCDfJPY+g5qqfehH
LuW/9USg4/DF8iWvHnB9sscWFLzMyt/zxTQtewfei5a/EsPJehoDTpllPwvbycyH3DFE8a/joQz5
BtAhAtZGr26EfS/H3jOqXTNbdn1bWKmoDn7f4kkoIrxOjS9NVgXiJRlz34ncwPcEixJRk+xY5YHl
tmGZ1659WpYhCb4sgd+QOZLDWoF8cMSQj+657nLRvDHbTfyD6IlFXrzJSap+h3KX1ropMAE4sJUE
+8hLZoCH5WSaRZGYYEgvyHwGiQLxv9AWWcV9L8y+e+mYX9Qibouhr4doSiY57jqH4Q0ilGaediLy
pt6wdlZaGssd43aR0R3nY9M/4D6bV1NYgEbYCcKkNmhRogiyqIoN+9NESDUVVjc5rUsum0dROayO
ZMVxFcjTfEub9k8xzSf2rWbBkq7r3Nrj/DEYfW/0bzgrO2a/1ZSlkEitfLNaiUmlKUSNktp08AEt
Tk23tMOAdYIdFp61OBfMzJ+K38OY+JBtbZhf30szqKxdh+BrhU1qFc4dLrZDtudJQJLXhhrtA0nK
YTkD+o7AKcbJsXd+DoHup9ybU/vZtOZ0uksqqwNZc26zxs1CQhzT3OVi1VeJUJ6V2m/zYLbDPwMZ
QTUrW4/2JwizFE17GJagb/8h6wc9ET6402tiZxBDZ2nv22Xk44jltDc4QdHi7ARtmRLAkGdJ+rjL
+GyFc92O1bKTCOJ9GoOfdPWhbu77JkwCmvKDqJYBlf2lbfZiJxDE5b5zisU85X7ajlGNc2z7nHZ1
nfbh1CyTAyzvYKaHhhVLtfODynYB+/RNt45xc81xjks5qhVOxGsCp7pJfM7ZFJrdKOu9ALuuldy0
Pgisv9hla9tmTDjtgfLMkDlojLNJrITjeXTuXKC9aOGxRwnZ0vIdZ9EquGcjp/4vKWbT6zGbAJgM
ETWJANg9ZQ6to64BBrA+5CLgzTOkrpk17zKfecyNk1Jy3h2J1zVAeTUzrWNUU45DB2Jit2b+7Ygk
aN2AWKotkjLEpueNGyeEP+fNz+xz3cw+bCZ2OtNmItI9dTmQm6iVMiVtI8qdyTywxGirJOyCIfcX
RF6OAYZ+1cz2kfq29MvQdcXUxHNuVcarm/UGOXiMeGR8vLw7fPbmvp5d10zIh8GtxrgUfWae+rHC
iawI5ExfYf0ZvxmW0Sr8sJhNQvNI9jNu3SF0c6q8jJ0KihAbaWxNgFAfliwQHzW2wcwzbRIRdb70
ShhbbW4JpOnaV+bfyCiEjRK5nF04txcltlGw3WwlbOM4q2t/3d0/TGHuEJvkNTMeyEAlxHiq/+Ps
ypobxbn2L6JKCBDiFttJnKXTsT293VA9yyuE2IUA8eu/x13fRY8mhCrfzaS6kEHS0dE5z2KHCp9Q
V1teFitz5BbQaeHlEUXsPMkCWQ+JOWCQNHlRSx7vSWD0LgsbbwcdwNdEboJL1gZ13mouWSN0UObP
eTLqT5R2VW9T5RkRY4vKKOQPnkfDTO77qdUoHVG20JkBcpJUIr+tmOESqxPPNLSRdfFcBTofnosK
GjOHouhAKP549a9ce0jw76lLCjknUCdNnoqeW/ZPOfiR/N4KndVfeh2xwiKcj3GHVNOv2/rnx4Ou
rBfiZPSDN07ocqOWtPQzzyEwXntRakiWbVze157vZPK6nOEUzHx9xu2A742fC4C4fTZlG+v9V5Xh
vYDmpK04YqKa5pK9NYMuSfRictBb4z2LqBXNwSKVivIHkoTaC3ZibBtOd9NsY7jhdfB4T1UQdfgT
k001yHvjw7XA7us406OCma5o7T3qJ2P8ZzlGMxgYGY65pEiLuiffZhyPuYJQCUjx0R1OqqyiKdXV
AJHzxEsmky7hnKDlnsXaP4Y1LeQhD+eCPDakLP1PpdVLfIt2ASORSw+nxrRxXRf0jSnINqUma3oo
xHNGCqVSDuMx+ciI8kJ69DQqTE8+Lu71lgz++zchZJn/XrlZXNZctJM+s9gbdtNYDEcbV+LgMxTD
W2rqjR3y/mKKXK92Zrshakfen5WecV7nbfLswef2hubd9RM6oZkLnCaFJ9knJlrvjvbskg04DlUv
y7TdtFVf+1ZOKMsABC4kdE8+dTBX3mXRJFJFNTmQITqiErtlw/J+8yByyd5TywLdLro76wGqFnvq
w6PtidOO6CrVPgn6b7BetdWh07LlM6xF40HvbwkpUeKEFBrAFEHMeX+mfp38j2nstn1dIpPf2PJr
q8ANKXiJfCwofxNlzI+qMdnr0uP2c9uvd+LJFCN7A+y5OyN1FscJmPb7ks16Y41dZ/m/0SpyOd9T
P0woIvP8RCDP/0rltQ4koc2yrxNe/PXxG6yN4exGXpejN2hZnJhphh8WMJklZVBc+99AQrFFxl8b
5HqI/ZZnUEWHuPaa+W1iTRvvpekXdddDFrndl5CUucWFCnvSZX6zdiFtbOb8ROsw+pS1yl7b3WqL
QP1LLum9+XB2IzdzleRUitdsIEMAbH7mW3LsaDcEBc4JAIueu4LpS2NbeJSkFFS5eR9XV8EJnJIF
5L+RIC+kvC97uTRdGvkwQyS7ZeEV7KTDAR4DG+nHyobm193w2wcH9CQrCk+Lk2niOBVSfGXzWB/C
BPD5DFUw8L+jw0C7aGMfvJ+NRC63fGJJ6E3YyCd06fUnnSEyyTosDhnkbne0zKsUiG62MdjKlnZZ
5swAIz4X2BYyxFGyF6VBI4ch2G9VFNe+nhszqihvceUnbzaAFdt8Z9ta58kBqABmZZqPzRTzO1Tm
O0lRmgenAkd8TtVtRebItY83EFoI4WPrv2UmL+dPdhJLvA+8IAgf6jKS5fHjnb9ytrjkdJsMcT/V
XXsmVnrfKxlZNN3kxOPHxi491AeaGUDsj8daWR8uUZ0qEcODMgrfWJZgVYQeOdpW/9kAzfjGp/GP
YcDJ9vFQK+XgyHWaN8XSsqqq47eqqUTzjcxaNzsShCXTO/hRgcC+55Ug9o2aBu6AuzwLVB3e4ysP
BegSrFbfKi8a9V2QyKD3dpxyHT8CSZqLja7LSjh0repZw/NWN7V/VjGyxK5YIICS9DMKl4CNf/wV
1oZwQpUM87FC1b05o3zgHW2lrvGKJclDj4zixtdwggw+K/qOWdGeJRV6T1oE2nbGLa7wvXxj3axs
ddcThPfjEIw0oWeD4P5moqL+Vnj1VrNz7SM5uQfrsnAopsieeV9K6FU07JAxZKJon/ONeVg7M1wq
fEOFv/CxVadKqyrNppHuqgBd/+zaVkWh6vo/3BvvYHiC0wHn+r7Kg39+/YfJcNQXJNstiKUbu2Nt
0zsJS1MSVLLyxJ4zo6eUT+ZbFeko7fIwTpPo1uXnkugbWRagCzF6JpAlOgg0Zp5JB0lY0Lu3xMVW
Js8l0mcRTtkpiqszrzuyV22I8BiQWuTpmFlZ7j/eRyvfyyXVN2UCjyHhZ+eO20DvmU08mgIJi3qS
inNtDmPd5dHbx4OtvdL1R/x2aod26ZqI1dmZDdMn1qj+kHk4P4ea6YePR1iJw67fSJWEreqMyc4m
bORdVcbweakHcuAkPC1dHx6W2LKNpbb2Nk54aLg/s0WJ7Mw9+7MLl+w+QTF1Vyek3NhcK9HB5dpX
8Au0YtDZObNe6KOAO+Y57P6SYtj4XGuv4AQIUUxQk4U54hkgkXpXRbjgWfQZdku/ST5cG8LJNXiy
kCqhdYJGWufd6XzO9rzum6dB+lu+YWtr2NnzBnhSkXMdvQHnVn8jSvEuSafSyATuhSRpyXc0UsK6
2dgyK2/k0vBZH0T9iBL2pcnGGXcJhBdgPvqdJyayMfHvki+Q6bu+JLTyytEWgbyIrm8vWdPN/b00
xCt2OhgbLw0qxBlTluSZ53OMvGa8IjXG1i9vWxkuIjUbF5Qr0FS8VGFYPom2+cx12z0AzHL5eKeu
rG0XklpJyCQkPpUX0B77tDE8fyyCetz4+WtPv87d75HG0ziIknA+hQVr/+5MOHxFPM23xOPWHn/9
+2+PNyhO2iyS9tRoO//gsmkPfajzy22fJvj309EuXQxtaXXJYK2jYCvZALLQNIPaWF1rC9jZ9UYE
g01Ioi5TUqpyJ6YFxwmrlt5P894HoOS213B3/tJYUZZdciJKxvsOLakHKHHemGNGzqZnfoZcrDLB
yWTG+9MUWt9PpeqbtJhFs3GDoL+M6d+5Ebt0fg7TB2+SnJ2s7+viuQmnur6Hc6knysMosAx+FMTv
1KvMwrk8KjbEV33mzEvg5WLjgB4y9L+Ke+KFYbJHtTOyKSTngDmUkJFgIhU2al9E0UXeKy60SSIO
IUuKSaZ8sdVwhJSo4ixF9+xqTbfI/A6HJlqENqZe9py1Q/x99Pt5eABrOPzDBkrTZ3gahdkdqkGo
Knfgl7SXrsgVf9JTQWyfSgOEZAo3i7E72nAi7V8ogNX1gZUemszCBxUFP3FOgjsr1PyEVH74y2Zx
lR1FtJTfeSADH4qzgCrfMdLIGHhVSG0/c5ZnbzSnfL5v2pbwJyTJ8T/eIMLpT7PIVkFjFEj6e1LW
IZLBZO7Y62TiPv8Tusqh7dKJVTjcdDGY7gC93KDa2fl6V4MHOduxYVZITmTc/FX11dw+wukDFyoe
9/0zq7roReOLQ9usrqa+g190i7cWsiyLVwB0Fm/PRnT6v7OSNuV9o2hFx0MF0Y3B7jS6vfxOmbBv
oTpoE5OiUq7pjlazsD+auB6jzyzoljfWNEtyJ6quL+5FICls0ZMIqoFK4WIJDllZiAfYBVT+Pkyo
pimfl957VDzrK/RESW5Bd1iSFg12pnKslaGY7cuEu1F4V0FmJGlTk3RLV0GfmcL3cU/jsmQHUwRR
dc9FIMY7Vc3VbHbVABYOeuK6GcPnOTQ9hGeXpvkZz/PIHrorHgQKAqSAOESITOE+r1VRvVpu+R/K
L7xiPwey/R8nw4I1gfn+6vVL4D1l1bgsPxsDVeRjU4Lfc9FoNJsnKcYMHF852K/QtVj+NosawjTz
ZpPtx3ypeTrx0Psuwl62r41RXbtjrSeLg6UIZM9m8MW4By61JKmco6bdsy6iya6ZTRLc57Gcn0KS
+MGupzo85BZCBc/oK0vQ7jOpAUWhtrN34axb9YhDqSO7uTPN9FcLbMWwE/oqaCDsVKj7YPGk/qsh
svs7CQzdeVUkqwfagoX7OvlDxHbh0se4/BS4LR4nC8XwfW9qvGLVXr8ZPPwqqIAOokp2Yd+Mu6Ji
rBv3NgBS9C66Yox3kR5REoH3Q/tdB8A4p4sZys8LIBn1N9H6A3mAdsYc4h2X0UuJuR7Vda6WMhXM
m5LU07glHJoW6OW9JX37Px+h/QsvyZQ/Jrlc5B4l8PBvJSb8AQor+UnFEmocLdrS9KnNfEV24RBr
uauVxfCiA5JiV+f493vJwzao0oBH+rGfZK4+dRX0mcgskxE/iEMapy+HujiM8D1QR4AgLLmbUdZ9
4Z23yIfQBEGFPVbBYbdV8ESnqTJNEnzrk8gfU1UBCPC8lLY7e4uv6QFLvs73QeLZIi0rUn7tKgGb
jLFq+HKf5GaIj+0EieSXDHBOoJFEC3MRBXcruQvM4od3nZfoL6Xs0ZqESrNJ9oIwotEPm0LzDYVh
f/jiG1p+naQvvnhy0Qng93LqdnkDVPbF+ld87ZTU9nEuNP0a+z48krECF/bkeVPGNg6BldPy19Hw
21mfRaZq87njpzBSGh7i1EuCvSqm1twlsV/x/U2npWtIVSkYMYZhEZy09KtqT5UMkh2rzfm2x7tX
rzjmeZgPCRga0bRTqPnAdtsfb/xGTrqlC8500tf5mQF6BVgO4IncALQ1D3GxkbSspFwu10cHxg/G
qcjPWT/59+R6425tcGNO79J8SGyCfgmb4DTTsDwHxnj3QxKMEH7OB7HR/F1bSE7axXJNW6Lq4DRG
tG3vsaf8WFWfvWpZbnE1w7XB5fmARIIuebnwU0CH6dF4g3yehsxsXHgT5J/vJUNOyqUYwIOqnfnJ
Lu24p/JNa0Q5XpMlnUa0BSdSHOrA+z4mkDT5eNmuDOmyfjjUDYAxNBychumNYeKtCcTOQMQ0RYiz
O4SW/RChr5pPk93YiSvz5DJ+ZN1dMZd+fKoiBfl7pqd6SBsucBaMbW22KlUrC9pl/ZCAsLEuwJnS
Mqc6JdC+Cx48EMTJ3cffbm0AZ8tbDjrnwJv4JKoWwCmtA6/Zj0Qvf9/2fGfTh1FWMGVLkL5iLtsd
J8s43eUxibYkoVeKOS7LJyM8jkMhzGUaoxKqvhX9Ad5J86bRwL+v0Nfr9mMUy5s4CZFLn2FRkDVZ
ZjBaBKS7yccRG0hUaSw2yYT8/Q3kEmiMVV0Sj4G5cJH9rccobKGk2uv7cKjGNF+gNTRPLXn1mZhv
fCnnDkbs3Be1lOZi88aAgYlNYgYRpPl12I+XwUr1xWXUTKUA2TZq8FJVWB7M0L9UvIsfMtq9lOAJ
3bYpXVoNnSrJopEPF6DtTMqjQD/68/hpwXbZGGEl1Li8GhB1wigujX+iOGGACuDtjnQ2lVfUxgST
k5SH5o3b+r4WyUaDYW3I68L/LbVoyro2bSf/f0gSLD8t9LLEgKj6a8SwF31a+X06Y51vRNSVqODS
SURU1lmfzGjiMknto1VSwiRpRFtgY4CV8OlSSCzV0KAvi/EiRrXYnSiiWTwus6Tk3kPX6jbWbESv
7/fbt6t8JUXB6+FCci6+dHHUfrcL9x7rpU42msxrn8qpw/i4JzEPiKq3ZAoW8YkuSN53QByj4v/x
1lmJB5T++x2mup3ZnIzLhQzIv70uv2dwfIKPRfIlqNlz3cbTfmhLb+NAeFedBOmBSyQhk+4XbaLu
ou3UTycOahGSwd6DusuxEotme/BXSHyexnHgPzkPaPSqIAwKdwQR1z6Hs7kOvRvUN64/xskmTAXY
jcwMWij5EhyrUb+EuNoCY+zLp5LHn5Gxbmyzlc/ssiw6VAP8Yqgoyuia76jonkWDL0sj+o+osx0q
Xi89GW/rcbio3WYu+rlEG+zCIUv6ZoYu/p4liX3xJhpt5PIrO8xF5fJ5pn4cm+mijSw+EaMBDyC+
skckSs0Wz2atBO3KvsgRqWrMLbnA1/7LAsG9FLBn74XW3YTrf3gJkywdZizXpFiiTzAa2ZitlfPk
V6Pxt41tOpzrTYVqvurpMqdyTNSyZyHz0byWftDtPNWEW3q9a0vDiSIdoNvZEpfkDKn2GoBMugMR
0cfX9AAMo2hWelN0mkmypQu3EvFd4iOvUFgIUYg7ExBSUlV4O8jEX+0n0EQA/r3eZXD2y+kEp5/r
Ev04zKzA3COXBalpNuq+TuYL+v6qJjtU2gCETuHCDSRomgwG9/NMDCRI9ug0+MuzpEEjvqMqRr2n
skmafNwXWVfY+GBZwOUbrzlyvY9/3S/00jvXCpc5xrtqqRRoXCczCqkvPGBe+TJpKG6+LDpCpQHV
j8r/gVpsF1f7qZXjkv1UY48f8jgWGbJmBcAnA5migKVRGvtgfe5YVDU/20DK6atsE+CGd/XUKfmX
ZpD1NdDuSAQQTMD6oujxCMD/tVVddpHyjhIaGIbsWd9KVNsyRVA4EUPuNVEaEjGG5T7sSzv+MS9g
COCzZUt3yfKy1Hu4TzRlSgsFRYK08yF48rfyytADJCnCzQFcCFbQ5CzQ7kEXF7gwSM6YmvfwtVRx
1QRH3Gpp93MiPGux6wbb7smy0LCHDTuJyZlazNTBqDiz8QMbWU7vFJgpsDFRBWHgtGZZzmu1h+Yv
nd5oHM9UprglhvqPyucCHcSsARbrwsJmkBegdQPvK7gcolC7qhYzq1PTlXQwaUHGqH0D/nOKkh33
hjF4mmNVsm9SgxHM06pTOXvw4iFX7IFZDx3JvYSoC8EvzTyQIFGeSlAP7buu6O2+G6dKvKKoKyh0
q7mo6F7pcIiqO5+RALZQPjCfYhdAa6M+NsUwjzqFesgcv9Isaf0QyAU+9eyQjzPJ/vl41a1FGef0
YaQNoSjH6rPl6s4ShDG4y3lAqJhzGzRbqrcrGYRLsCIVswX1ZXwmEUHZPqTlUN2jV6iSja298hou
waob+0jOxKJkAQzc8lBar/3cVLZ6bvK5mB8K3mwBPdZexclVlbW1mmrAEULIWcYHoSCe9Ti2MDve
SIbWBri+4m9xnyOdE5CUa846iP2f4F4W/Sluob1xW/nFNZqjeQLEZxt1b2FJwBrrxnYsPiVlCW3B
Jaa4it20sFxiBISwYUGT9PllqvW444wClFtAiD/nSOEHMciNmV85uVx+RCdmVXCziAvUo8CyBXXx
evVSpKj3NIFcqoqxaSvONqL0ysHlMiMMam8TdBjnM8+QDZJGt/C0ja8It+YvEYKo1vm2/Z5BaehI
yy2869qgzu0VHIRszKU/nW1c97DGVHcMiaEJmmfwF5IdQfLW8uYxV1u5x9qATlQQgYmJ6PV0ngzw
ENcBm7L5DIHbco97bp+y2N/FuP5FTak21sv7yVzoUhWaroILGbwoL5kU8V0lMvKI8pY55GgfHT9e
ku/vrPA/hAQJOmlf0elc8aF4mGw0fkKav0XUef+bhS4NYcpsCcUDPp2JbP7iZvo1R2zGVYkM5V9d
WNxF12we1aKNlf9+zAtdZgJ8oQvZTby68KUojmEe8GPW9uJYRshMi3hznPd3WOia3JEe6M1gaocz
oMXen6K2Vy6x1GlFzYLK/Egfp5w81AF23Mfz9H69K3SN76j18jpbwvrSTDTYWwDvkXHg6aQLk13P
gJFLzCaieW3dOZfbpkApSsNA7hVaeOWe5DO5I2H2veTlVrl47XWc221Gq9LwqbWvVSfy+k9BxiC8
T7ook3U6aRB4kXCDH2T3WsNq/RZZZ1BMXVu8qhhnXYCxfpl8znaTgLXTYrFEPp6ita3kBAjS+bT1
qxxFwnxoP9EMetelZuGWgNLKJ3MJEUBhDTXneXe2PtTGpgVT3i1Rfa+116QzM+cEt9eNwLPyKq4H
nuqUFxToOp2zaEi+VAuEdnYjVIS3VvPKNnVN8OyY10UA5u4lY3NMHiroomiRWlr1YFyj/Rq2NeAm
s2k26gkrC9olR0yyzkyHXsFF2QaAaNy0vD9lEKq/azLFp5um37XHy2Qkk7oEjwiyYAXZmRhy6n/m
gDbPl48HWFsA18n6LQkyLGcW5LXyAt2ma1ZuLNr+qIpcq5Np0Kh67+ebKcTaF3NCANdmhCBpmZws
GbwdjrTuXugI+hE5oRtpw9oic2KACkm1BDDcvUiYMrxVVWzG+1h20ZaCxtrznQyBiIx5PrjJFzWH
JXASUCw+4BIIru/H87H2iZz9bhcxlRWa5hddQitg3/Rcw9GR8IjfzTWD0OTHw6xMu0tVgMJHq2MW
iTfeLeVzBXr5LiMQjTYwJnmEINmXug7DjVda2ZcuVYF4EtSLfsrfqM6nKJ1yqbPHyDaxeLIqSrx9
PkLX+OHjF1uZH5ergNY/ipkN1G0rsOxfwivkgFquLx8/fWV2XJ7BNEjNllwUF6BW2D3hMGdvZpY8
yLLZsvJc+1rXoX/bkDwJIBEAkv3FejHfTzl77q5V4DCCzGQggKb5+E3WvtP1778NYyRLQBfP8gt0
l6h9gMXFqF4CjlrUxqyvDeDs9VAlTQgzQnkxsGu/15C8O0bDbDfOkrWJcLY5/FY0rZDAXgjlaM3S
0UQA/k9RDhtiNOpv+0bOXlcs66YQZgdn5Cljl0L8JoPY9diJw8fPX5tqZ69zQjtTconnj6zEkRv6
R8g9QH262XWT+vPjQVZ2uksc4B3YEjoS/UVHQxHXB70k8NhheqxZt4Ot62RfIQ7Dx38M95bpFmsc
JEUul8DW9WBsn/GT6BoD5Wk65KliS7UF9VyZf5dFAJiPXxWTzS+dHsFJVHkThDvwhRP2uNRzsXHC
r6xhdp243zYJWyYIrHEgcaqxg2gcCof5kFoPF/iP52bt+c5en6a6t3m8xKem4sGr6mcRAs7Ud/nG
81f6LyFzdjnUMTMPQh/BZ6PLwr9vkywG3w61B5iMpRB8TpJnCm3F8ZsP0Jv5GhI5BtBTYe1gVCoh
optdisQLtwApa+/rxAQzAhutyjI40xl9EQ6M4qOPO/f+tq/pxAQFVZ6qHsLgHBaV3UGskzy30a13
WtfOL0PNMNKTCM64qCcgFimwvmir6m8f//i1Be3EAhkChmf9jp75CBvRFwbTsGJXyRqtCK63/LxW
Ao5LJGjKJWpADw8AaQoBaplb8gyu7Usf95CCDdobjzCXS8AEaiUtBJg+wzsM1BQdqsb/SotkCB5i
tfj5y1ga0d3UM0XH/N97dAo83YKWGJxVIZJvvNF+eQduwkI2MqWVNevSBgYGSMtijfgf1KJo9hpD
7+Qb8D/c+/LxxK8934kBFlZcni5KCe4tznuQRn9MPN+6Eq2squg66G8BTEDtLKdtkJ8t3G4foBEG
6KNkRaAPgw+V0NvewNnVXKA0O1WjuTBgWOq7LO+HH2Hvt8VNkJIwcvY1G7OeEuMnZ7Ms8llmmf+D
WV0fomZRf9z2Cs5J31RBEkmohjxrprs9PHrMwffrjRn+hRD4b78pdJkD1m/Q8fMK/7PyA108Ggig
EMhPllJ9F5WIixeRj+AR5MiYon3GBr4jgtfJoRmXkRwXtUAqPy5xpzRVoNpjNuAe/cqavvX2wvS4
FnKjjQWQG0pyLXqWY6zuZdYFqFWJfgbwL+CQ9JoHiLL8AAC+31LsWFm6LldBQVFV5UUmTjoy8zPU
0LrHNqq/fzwlK3mLi4LtYHinlScEcnjcemjJ9gDifLEjsj0NuSl/6LZqICubxAXCaqCjkxyqWxfR
zsuE9nYArnYX+sDBD429jfcYun6ExkSBT8dMvEy2FndX2E2V5QFgP7CUW6i38dXW3uX69982fNj4
0m/LOfqccdM/hQlkA8QQTK8za7ey1rUhnJjCBrkI8Byjz5OgxQtZYuDvu5rvukZu+SusnFMuODbk
2dK2ohUvv7ajGM23UOD60/EgTnOI2+0/XmJr69cJLHwE26WIqPdmOavsEVSC6m6CaY7cuD+sLWEn
qnQsQp851t0lDLQ9yjz5LDKwAmAwZ550O97dXlwNnfTBFi2dSBANF5bL2DzYoQ4V8rxgQpiMuuI2
Wf/QRcfqOPRoB4mIky4lNNr4yC95BKHSj+fjF4LvnUDpAmHVWM8BOiLJm6VxBUETDz3Z4QHVVS9J
iQhLDu2xqwE6g0hM9aQQGaMHMXp5K2A73UZfZBLmMfZV2GQ7UweNRq/YRiLcNW2ZVSCCl4zzQwjX
yEHc1bOUj6KE1tdFiXFGO4t7pn8Uydw85XmulzRiY5kgTx4iyD2ilUxIu5+aAfqFEgpV+b2tkiqC
/PIAYsTHX2Blb7lYOV72ogsktA4zWtcibUCwGnZsCoCVq73FTrflNC5iLqv7ES3JVp5wQ2/Vgw5z
f7r3PO/GnMmFylmvRPMTHMUTaOMwZFemQ7JR9sBkbaQcKwHChTJrNGKiaM71qevm6KXJyguznHxp
wuKy1HDAvmk2/uNdUIp8bjybvZEKEluPsBcVPwSD6/CnvtXzRpBYCUKuhYFWkIkqh7w/ZU2sHqvY
i37W0Lq7LXf6D6J5KAiZVaBOAniqvcDtC/iMuXyAvre8bTG5MGYQ6tGoDc14Ekwmn9ik9Sf4UEYb
MXolhroIZlHLQJpOiNOUmytTEGSDMfjaiAXoGLP0AX21dsj59zlk0HTdmPi1OXEC94QEY0pYrzBo
DSpVVpfwDC6nzutu/GZOuJ7oTJjNo+QNslwielQgL6HsOhj/n49X7sr++A94GWyqKZ5E8uaz/A80
Dr1nkJXEJz8MSuCVmtzf2iIrLUsXw8wzDvuvxStPjEfjsWs1KJ7g9E9lLu5oUH4Ph/Gu6NFPuO29
nMseGeCDZAHWg/YHBEo7WVQpBeLxqGf0yvMAueHH46wsAFfJHYjAeCknWp8Aw6b5i4XE7vQG9Stm
b1sALhC3gR5iHxibvIUccHYIyfRAHtbS3PqhnBVso2mBfvfcgC8u84cJni66Q51aU7T1ilhvFZjW
vpOzjiEFwCjYmdXJJIQ+GOSGz14fnW6aBBdFC9bwzEYPp4iA+NDeQGADaOGRbiQbKz/dhc1ei53C
03V+CrNMPhFk+scmKS63/XRnndo4KmEDE/f/U1FT/W0In/N7v+FIPm57/nXf/5bmQy0LtGh0oi5G
4E68VwkbwycoSiLv+XiAlUTExcRKKWydFL2AL1yu9jwG44rMvD7GZlMraG0Crn//7R0YpKcLqHr6
b4xX2k/xjVpAQ6vg68dvsPb44N+PJx6RbQSR6z86f2LPzZVTY0xwY4BwAa4KeY0ta+FdOIU4P296
H+rRLNusb68EcBei2rR9jfC5dKdMW+7DXa5o810TQMP0SwQMnkkH1Av7jY22NtnOLrY5iJSeiflb
14O/i3Pph4oCeV6I/fnxXKwM4KISQZDtaix/+mZivzt2dR/t+EjCO9RElo2IvXIQubhEJvM8icvO
O00Gksjhog5YT/Nzw1vI6kNXCD6HIrlrp2lL8XUFheQKMSsYyuCOXQQXpeY/oGcOJfkM0iwvagoe
l9a7is+qXZAsoMWDz7yl1Lf2ms7Gt7SH0wJEWC+wl6nTTLZPAO/+bdCXTFFIBJDWhI+DjxP444l7
bxNFPArpvzcRGPOtGGCZc6Twt7qXJY/ug3Ervr+3xq8Pd84o3rbtNM6DPNolrLInQH/LMntQ5Zw1
MEmGXQvMV8VSttPGy7yXSl7Hc5a5hAXhwOZmuq8q/74R7Jl4/EHH1ed+VJdhMOebvpl7R5YyhMVn
gks4tMXr4a4Jlq64TyZixLePB1j5bu4tGaRqv+UwYDmizR3+oXsFrUbcEA92jlAthHfuxvdamXz3
kmUYL0hbYfIt2s4HXM67PaTTt1hba093VrLyCTi1S2YezGw89O4UjZu73svtxjS8F3Mw2+69Cugc
PXlqRlJatLMAgWS0B1h2zg8+ZFhvOCWvY1zf7bcjzMo2g89ygdpOXcs71aHJ2dX537q5KcG6juCc
YkzEMFwP5vEeiFcPJcO5hNdCFBP/FlDWdQBnh+sRVuojJGsfrGI/Og4eSF/Of3y8UNemwNngTZuJ
EZTaQV4lRl75AhHDa7upoHBr/HiEtUXkbGlTTb7oi2U8NkNbpNPAkl0933Szxbdxb1FN3vMOzmf4
/ZPIf+gehYVrqLjpp7s3JxnHBQ9QxDjaJiIpBFH5Lu7G4AbY4PWnOwloRSnkXLlvHpjv06+sgVoc
tECo+HLbj3c2L8kWGCDhhvHAw+WnqeHtlqP6f1vccatT06LaAHW3+ajU9O3/OLuS5rhtbvuLWAWC
E7jtSWpLst2yZCfesJQvCQhOIAiC069/h34bBRaaVb3tBdEY7sVwz0BjOe7AGvp5/Y87cqf9MsWX
BjpmtB3utVdAe8UvwKgJQWc4Bqv2d9QP6haxvnUGrMhVYNqCzV+qTzzB/YJzGLWxXE/wVp70bavf
vkTG46S9ulsktJ3kn4A3sru+h1nI9ZFyhJZN3ZxNMjEVtNNZgQu8Q2mvO0IodMsIxTUPduCmJdc9
VO3OkJR7VnTV1AnARs0mBai76jZevxx9+O0GGbUqbYS3nGOK2ioPUIxOISl9fYAcxwn7Agn9rTyM
qnq4V0MMBAo1e2jifYHX4x2suL9MMHS53o6rE1Yomxy8rQlGDuewFeUBz+DIcUp+ve3jViDzqq2S
RXD/gYjsCcJFOKxyuTXJrn++7gvvtkfVAZIR4GZxX3vzDDkIRvZQAf7rtn++Nvru4zD9ksrAePTM
m6WEPRIOvf5DxHNa3wAsQADbzElRoQiQjNF4hhnZsuw5KUx0GGDPtHGMc42OtfOaJuz9oZpHRK9Q
kNqcXuHffgvpfv3z1tZL2wkevpnB7oKX0j3effUp8sA5uz72jui1LfFAg8k5xGXGM8mluoMkIXvK
emj9jj64EHnQFrflIPveSIdEaEWG8QwTN5S3qeG7JDYb4+84ndg3RsDSEjgXYfx1yMkDEIQC2mF1
se8Wdgs1ALNg3xEprGV96hENQlba7sekIIdm3LpUO9aPbXZf9n4WQEUHZXAQMv2lPeoGMnDkCZZS
fkv/vT7THw8S0G5WlFUUPmYkgogck2m8pwoSukALFoeoJNlGgnOsJpsnpxZTZjDzG88jB6whZ1/Z
ApPouvnukS3gk2us1t/fJQv4hAVlGpYIh8Gn95kBM44kqChfHySGr9hly3Wara0eWmowKijH/hzq
6FjX7MRbbAZTcmKeeFko5KaTZmOsXB2xksao4bA0q9GcgT+rHksJ6jh0iIIbv25nDZWDBz/m09m0
swQ+j5envBLBxrnu47UUEWvPJ4HQnRdM/RkPoXCt6sUX6Nr1+0gkL9fn4eMGfmO26b4jLE57fSbz
WH3lEOfcxR00DeOpv0XiP2K/MdtGr5tgqkfg+O6hFliiCIxbTnrfmmS86wWAtdd78nFI/EZx071H
jY8wOBPwlcBQ9uPvOjbsIAql71q51sCvN/TRK9ban/UPvAuMOgyyKI+wyZVRTZIHBa3/z6QdpnSH
txJYxkjd4C0Lsn7ZUSapKS5eNumtTco1X+vv7xoPY3j7SK7Gc90gvfMSj4FZW39vVL1lw+NqwYp7
yGZKWCjCdnIH9MALm7L0snpOHocyAxno+hC65sqKfgrDOjoO2EdGiTIFBJ2+yblZ6y3sKcf9cSPH
fBz4UPT871jhWAlPUCKHMwWD6VFA1nDYLe02VNj1fSv0w7FKVnFWfYZev/oEuUh+9sjWXdc1RFbk
xyZLQpmP+lx303ySy5Df/Tpr1mXHn5Zp60HRMds2wUzmc26iZdFnCFDKR0AQvs6Q4fycj+Xp+lS7
GrCO4qWIg4altBM7bfjPLE6bO0hEVXuIGW2JQjmGyiaVhTleWiXMLM6rJukR4hzmBDG17kAmbFeo
G/eH27pixZ4qiEwnofUZCBtvr2vNjmbQ1blrq34jMD7eFkPbMqf0IpWo1vRneBnTverB+syA393F
E+isiY7Puer4MV1/ut4nxxq2PXNkB6deQN70OQyWck8T+gMOT1vv/a6JsQLQMFxYS9jHniHWC9XP
sa52cYiJgXDfeIy2SSGuTliBaMJ+zGi7PmlBUxRQ1Kg4Rry4xUEc+d52wqHV0HrNTM29wLMZ8OtM
39cKngW+jNKvAa6DL9enwjH3Nr8MikFSlKmZH+BivDONfJD+cOLD8Noos/dl+bzEt1iGoks2vWyG
s3E+RD22yZ7/wGvgvA+im2hS68etiEdlYpl41Ogz7wAB4ZDt2A3ppneIY65tOhmMQoMqkzPeqBtQ
8RXKxncL9HpuC4fECnFSkFVzWyBbkaaqdmp9uxfhsHV0cP359fd3u/cosgJsu3o4z3GoP2eRX34a
JhHdX19Arq9bu2rdtpAZH9fbDZsxrRAt2DUc6KXrX3ck8sQK5jrJQl3nBQaeQ4+sLlARgLZ5c5zm
/O/rLbj+vxXGgF/DOwHF+YeMDd/KBfXzaX3nvf5x19+39tNZDnUyrALfO4x/tBNz1R3rCuW/Kle3
qKNg5du8MWDFM99k/vSrWpa1ot55/hZK2TE4v7HDZLEUBFiOc9niyLRK7UCCLvnf9cFxfdwKWTYG
wmtLOpzJao7bJdNynEuylUBdX1+3h3erHuJLHZ9nhaGHbD4c1VvUfCAo/+22/26FLBI/9BeEms9A
u0GFqMfWOKvgn+sfd+xgNhkMz5R4gZNmXTWQgd9T4Rd3c6O9vSJx/yNht6a12IpdyDz6nLERDQFY
DZ4R18l9MLVbIoauKbCCV3aSNxHcGNa8poZdrOiPlmzRDhyhZdO89FwnSdI3+O+iRyyxIYCPMRyw
d15yk8zjGlpW+MJFTXFIfqENKf0ewvsdMk+BN/Dr8+zogs3ygqCvbnBumM9KJS+17OGyS1IoZGkh
jtdbcNwabYKXbCcfhT087OqU/6Qhl29ZB2P7g8kqBouJJeP3WUVhrmv0tPR76JfXG2vY1TcruEkY
aRBOuvnOoJK/JyN8R2evgE5yNG+djB3LyyZ8hU0PH/aSClT9hvynoFDknSYM4vWhc3197di7/MEI
aYq+WmYAEPzsEKIm2h9Bz6HLxtQ4gjxa2333fenpipWNP9/Vxv/CWnGvAtgrDxKxmBWn631wtWHF
98xk1AaewghlaQ2eaNv8yXBuuYTlcAFZS16uN7PO6e/Par/xvhSNFt7odL4TLSw3w5a8zUPgPYFW
3nxqC1y7WkToRluO82pkbdcl+JBpumTzHR/ElzKMz2s9BxKkdzIJjzMP/umhdXW9W66mrOg32vdn
L4jnO63KI/X8L1C5wmshuTMiesmz5NR3w4bdrWOx2QStEEYyOZ2j+S5jiJa5ANW2K8aNIXOEok3Q
okqXc14tWb6Dpmmw11nQU8hJJd1hgvXCeHd9tFxdsAKeB3Ccn6ree1yBsnBwoP/gNL6lJO36+LrA
3wULK5ZlCX18HPogMIRp+z+wp29R1B3LN7QiHVaDSwZruCDfkTR+DKMXYcy32ajzADTuMuUbHHXH
crJtCmhUDroFsPFODtFxyuB0WEcPsg8falk8s8VcPH8LFOrqkRX3wJ7Nnac9rFRVPRtgXGA7/DTK
EV6B0eN2gLhmxdrf51DjSSiS/p0K4p+xwIUlCW7idGDvtUFnMvQBzQJc847VjWh3RKQg+wlUoqN9
5KW5d1uat7FmUFZhjEuDe3YyfKN1/LK0W3HnmAUbXxYWKm4mFay8qOkQluXLWnYO07+qtP4zocNG
dDsmwQaZwSiphV3t0N3XA6qTapQF7Oa2HE4c5wcbWTammT9Cfqa4L+vxRPE8p5f4OS7Lk4D4GBPD
pWbNg7cMG/uVqzkrzHlWg0eqWwp01gwo2Ar/yyQFnNb7c56WL2vebZGDkxtLc6GNPSun3nQsk8U9
LNiHQybyvxNabN1dXTOz/v4uacXJPE5B6yNptWnwnGU8+QIF1C2rZNfXrRg3Rk1hONf1E3CYF6g+
D3+k1RD+cT2Zf6gLjOiz0WZwdgLfqcvrJ1X6dzSCpuEvj1gocaodw3SEefHCdFNA8BX7yMj6/WT0
X9M80ftp2CwrO3auwN7sKV28BMekp7JM+CsV8G6C1hLfQyAs2ACHuJqwNnlaMk6g1Os9QkxrWNVc
UDZlcQB3yE1/GscpzEanzTppYygdVU9mqvQuB7rrB207+Gki4fPDkmQQE7k+ba6W1q3n3YrjSZrC
9QrGSkKav6he5j/xgjgfmpr/nMZ5/vN6K468ZkPWlI4yL/aKGv1pDqocjiZCiZmBubzvIzydDPGm
zZ5jdmyaJbSUhMnTtHyElXD+IjJIPo/LGBzyVvx9vTOOXdnGsJVABxXMm+qnMQJJmpEIhmVyqYJT
U43xTz4oeen6IHrwEmj/HK+36eqVlRhGaAFMEKwpH+scikulB63KGp5kcD+9dVnboDbexy0UAyl/
wlslePgaDvS/bJdSuokGcPXC2v25h2e53BPlU13iaQtm23Kvc0Db8OyyZbPtWs9W/NM+LEdSRyji
Vj27g3rFGa9PeGvviuzYNvHLbdNhpQADfgBpSYbZ12V6UsGi/+J5+CkqADS53oIjYmx4m5lIlaag
+z9BSGqAvLdnjgAkizUX+HvAooLg2BQt3AavN+fYGmzA2wyfAZ/EI2YmmIA/Xu2UUfryu5jdXW/A
MS+2zUCsOcO/jssnyNN5uK+ieAp1Y5rvO0jCfwoIHDE3Mppr5NZ/8C6jQVE6XTRC5alYerQC0Dmf
XjTqbjsTBiB7+4R69CYQImQj/tsWk0WqODyxcFyGUwkWMwp5lV8+Xx8zR7j4VtCrupz8vhAD5LUi
nGeVhFsVk9Nb20HS73oTrnm3jgRTUcV+HZf1fZkU50HLCcfBZItB6Pr/VrjXE0tmDqwsFDp9+ZWW
kKlgQ/jchpu7vevvW9EuYECToLw14p4a+v8CbzDsg5pswXxda9aKcsg7+HmVp9V92eU/szE5wbrg
VIL1WpW3WAvj0GSj4DS42qVXJy2mOM/8NzMP8H2HE2t5ixbg2oC1v8PqGQL/cDu4h8T/Tz+ULXwi
8tfri8cRaTYETkxTGvolXKIh4XOkMdCyWu8oIXdwdLiXdEv28UPzkLUPVkSX2NMl/FWKxzIcD6NA
EVuI9jGLYGeMs/+066C1n+O6WvTzG9C0t4hpr81awU2Xpg14H63BvUhYA5XjBW60yXNKw3+uD6Bj
+dry7qxoAVYpVHU/g5CMO0s37VZ9zts+boV2CS41aoMp/j4O3cUZh630fkEfbvu6FduAayaDV/wa
nAzKTXOI+mZDtoSzHJmDWHHNxZKbaWD47+AdR3sTQkc67jq6h3fmuLFPuAbfim4F0xHWzziQ7LTy
4aqx3hJW955bxiewldjLys8Lzdavx/2KtwOrdJcut0g/RCywRdhBqs0nSEwibXAAunaA3ix7KQa9
b0e1pc7wcfYLbCl2uNZ0deMDsLJTtAL1MnwQRfRSAAZZVFuono/nILAhalDc7ccSGi+os8Hea4dT
IfbPYQtG/vEqgszXf3dnDc+fnCLnoQetHneswhkAKTjf9xSsluvz7Gpj7dm700Zd+WIBfQttxHEp
78F6+5sVU3Yw4IWerjfhGiQrkJX2hKigtYk9YkkieCsX8bkFHOamk1lgo89AaBgGnMG8u7CBsjKl
e5Zk32UZnVvA3a73wDVIVjjrQlbQ9K/QA10DrSAaPhwz3USHgs3Z4bY2rHAOdQqJpDZsMBE8S/5X
5yHMYCZYP8H1rJYw+r2pGRs0TVfLnyTO0ZUsRt6DtNgfkGEdPkfA124kJsdo2VC3ym9l50GD6eTn
0X0wmH2nfil1b3zesZxsKXWowmYmSwtyUrG+pxqPYx60tzZmwfVxa6uGayNqX0GJ4cGGWu65AIG1
EPktejTIe7ZkuiI090OKoaFS4lG/98DaA6fsxj+/dupdLId9rEpYYc8nw4bd1PV3Mi/P15fNR+MC
zVz7LBFGKAqISg8vsR/JA4+A9avSW/Ao68et/01rD4ZtQx2gSOdNxSmeZVzfgc9d3nCSWL9vJaAO
D6m6LE3xOrSxSJ6M12QKDuVeMtQbUfXRk8ragnWa0H5gxIhE9EJU9MCj/L4sAZWKIXWzYwayJl6D
14hp1Qe8bTqshDTzLovbro4uNV6/H0eu6Gc/hnLBbV+3UhHN4iygUEt8LmGK2ELqK008kx4bFRmY
st3Sxm/nC6F9AgEMD/o1IHGcYlimnpZKbmwJH5644Zplny/40obTANnMJ9gHfJrD9jFcxoPk8iv3
2FO9+tXMdPkSoSoB4ddbGNdro+s141341VMczUuxhBdTNfUp7OFPEA9qPuF9fUua56Mby9qElZ5G
LVlQp6P3TFSnTzJcHacl6k/lxPRx9LI/cdveoul+lMbXttbf33VHxgx+aknfPcMgKvsCP77y3xGk
xW8e8ehWKco5UVbo83KpM01C80JH/wuKztH9L/sFHs1vs6nlIwRcISUBnP8eDjGfvOwWYObaOSsl
xEuoCR7t/AsPWvhjQIjcH56jKmq33vE+Tpi/nUpGUUyaQ3z8QhchulMs8yU9EsPoxou06/tWBgDZ
A4WjxtALmbTJT3yJl/Ru8bj593p8umbfygEqDBNI2xbpRUbwYt6DUgKVOVb6fbPvoqBkN6AAMA/2
cUQmAS0bnYcXZgb6GcKmEG2MYTB1vRNrWNgojfXr9uOBbJMqTKb8uYbsNoj+Oj5mefITSyx/BoS9
uykbB/aJJJwJTjytghZfn5jlxOGSKB67LmvbjWc6x2TYwHsyguLcREQ+K5aNd5qnfwOs3twtI9mY
bcdqss8l8Irx4YJpyGXmZE7vgQQKwvt+DNUWQt3Vg7Xhd8lkrlTBKcWWwrvcewspslTZd1TuElWT
P67PtqsTVkxDj3ycvCGXryJJISmQpbmIdkOEnff69x3Jl1mbPICafSl5EP1PwCumq09A3Qmv2pUA
UrBPaTQn2R++ZjgWnZVI03hLJ9u1iK1I16EI+75tEviMkn4Kd43K/ep/iY9zDoj1FBYskcE9cYNZ
7JooK+5JU8aUtJN8nVNwIoTI+QMXuNUubNpyIHY0YePvY59PBWmm6YIsXP+/DYrO5uxtykBUuz5V
jqVg4+6F38k4GJHezTRS+aMOoyG98FTeUkJFYrGh9zQmyRDVBbmMNJ/7exGmOv9O2BJ0x3bJ2LwR
946ptzH4cmJxNGpWvoqM0Yew8b5LDydvGC+pUyKB7r0+Wq5m1ol6F5yh6AdTVgG9wNBrSUAR5Rls
Y3esY708wPJdDwHERW5DMa6jZyUDOoThWCZ+9TpmVZfsjaki+QDD+aHcmP6PQBVrA1YmgHmA39Cs
bl/ZgNfp3Zjo+ZtQsSmesqXOP+WjKZ4LLYDWwvEp7Lz7sddbRxrX6rayBB4tozgpRXaRRf0C2WZ+
zjv/y5KS6v622bLyAR0pSjWZ8C+M1UCnoJZ/GA3WAueh+DbQLQr6x1eaILESgdB1rfx2bJ5nuHvd
zxN8aPWu9EKcm/OiiLHZlSLMP895bcSu8KY2ugVEgtmz0f3okFgSzrvXeDAQnYdKgPk7GaCDvHGX
dcyQjfDPREGjsAngwAWJyMdQ9020J2mS3ud4rGAbMeXIQLYJDInh1euLPrjENULnqGpTqGNn5LyR
px3TY9u/QPUBj15ljvsTAIgQUcArKou8HRS3OICO5XBo6/hQYZPY6I9r0KwckXVLoVPwC2CPZhYg
XgGLAc9bYwdvacwO15e2a9CsxACCJGBdcDi/UOIH9BgTyFotew/wc0iIXW/ilwriB2fC3wgAfUwj
5usMV2cYJz2zntRpteMCZ5JqN5verz9BCZ2m/3R6yfM97aMhB0yqY+IMRZvQHKI6a/MfkP1O+9P1
/+TqtpUyWDx1kQFy/NWEXncJJ2nGXUVZufUS7vq+lTGgXkO6tO3Si9Kd8g6KcRgGlRMnW4/Irgas
XAHDlLTwhOpeaWbiT2aOzXFRcvrr+vA4lp7NGdBh3ZqmoLhK8VDTPY/6Tu5IryA/HoHDMd22wm3i
wNiNRvo5jy4a0O7kMZOt989Y+372EE2h3roruDqzHi7f7bVcQTp2riRaofn0hQvoms8pak+98jdA
t47JsDkCtFm6ELIh4UX1AZ2PvM3qaRfngb8xHY7TQmRlApMFPCn9onslREOrKkdlf4wgn0bGiB+6
fKg2ECSufqy/vxspsDbyJsdz6QXS1oKehJiH+FxMq+j19XXlOM9H1ilBdUG8lEHSv1JIVzykgPZC
jQbxTrHNLelyyXFgHO/aOITP0W0t0v92CWZ2SZFFmj8bzw//CCGRuSuzuTxw4jcHAdbQo0dukkjE
NmrTBrCHZlBbIeFlrPxkPmSsDOQhSzaBsq6VbAU9LjppGhCon8e17PYYsvleThXfD9i/N3ZqxxKw
OQKxqdMYUhr9K7xl/E/wwfCegj4IbttCbZJAKYtgzMOpecSbGixZW6rOdYUqSB229MiSeE34qGj3
3eYLocNEIrDtXGJPwPUzYS2ONp23oqSLOX815hdkSbUoZe1WhYNV7+dzr2F6uECBlOYkVUevWLx+
B0MQYFBav9qHcQOGRj/IF5oy1GbjkchDPXbQiFN5nyq4dA3xcoItUQ+HDa8QCTxqKMq53pgkwf2Y
xEH+eZKs7J/IUITyz9bEs+K7vMgJZDxGKrKN86prEtc88i6Oy0Qp2PqI4XX0PEhcKG/Mz17nTXSj
Uu3IRzaXQTZDUhUNjS4lrcjzPPZ0X+aaPc1LWe7wHrCVuV3tWPlIBBXPUt0MrwRyHWJG8clIiAUE
C94lIYf89XqKcESVbS9Twqeg7nHyvlDc9ocTxDTUDJYiDq07f/GijQuSqy9WIjIw7IjSGEwJ4Xn1
l7GKg7syhMigpiX2Vr8EsPG27lhHDyi3JUE1C3qRuou8LyQJodBSkhrOT+HExv7GNWblIt3jPSxb
huZxbKt5D6KPOfZ6C6zgWMA2qQHOVdMUVya4SBMaEL7mvjtORPbB8foYub6/HvHfBQiljC/aH4bX
bCnj85x5vNt5ZbSpy+xYUjajgXZ1z8G2al9HuQTzicZpN8JQCLSr70vAlb7c1g0rzs2gWllwll7a
hNQPXTCKH1XYbdGhHJu1TVuIwwruOnVbPsNCbNrJZTytlicnbob+AM23fRAIsrGYXONlBbrhATXp
3A+vcupBdIZUy+jh9p7z2+TfA1s4F/WTkIJxD3l/nsQ/KYvHeJ9OgAxtLChXB6zonjPehGDXlc9l
BLTCanF4ymBIs+vzZb6xCSuuaYvjva5RfpgTWX+eF/i37kgm08eup/Ln9QXlSFK/NtF3cTFD9CDp
pMH5LPa/COHXT0CSNPsqgFOvD4LMbfuHzVUg6UCjSWO6w3yUqNUy6rU/NOkkeLCqFvN+ECmJtlTL
HU9TNia2ngK/ioC4faYdxC9MFI57FUX/yEp+jUGJBUgW5JI5Mvdw9fnfTeNoi0UCDj+nrWim51Hl
VONdvK/HQwycoT5oEc8TyFO5t6V171h7tnQwZT6r2rZYLpyBcX0ME2CWyEw5OXC4Ot+2q9h0jBm4
cY+QBRfabMAzQTB+hspEdW4X0NZvGjObhcELOo9iyopvMpb0aYQIoNi1hV89CAAVnhZ/203BNWDr
7+9WOVrquzTHg6TuWbyXi7iXeCU6e9tKj64WrHymI1HAhBQWCrro8ukYJ336XXSR790tYlnMjXMS
WP1QWQW8cRRcSBRFUP6Po4dySqZvXOdbEleOjfI3TWEB5VC4BHHkzaaEjaRHAj7t07oi8y3EWFya
bGXhGHBsJjn134Dy7/yVQBKLU2GA0d5Dfrkb9hrEnxxWBjW/hdO/NmmdXcqAKcArSPBQ44H/J/yq
lv577he83DhROkbNZmKU05RnacuCB/B+/GrcEZpmwSMl6ZRsZFDHArPJF+MIemTejssFBDIZHng3
0s+j5ALKKWV4Y6XYJmAwSaa8bkL9qhcS9TuZqSw+dyKDRsH1kHeNk3V+AboyzUlr+CMrksrfKQYv
p/0EV+KNeXBsZzbXwgz+Moikyx4UDSsYBI6HeWL+ocSb08mLblETxWqyzV9oO9Y903j9kVNb/EEI
9n4GqdqNC7lrpq1tv5B9RsKlnS6DV+l9TZvuaLQgX4RnNjYrVwtWNKiu8+BXIMyFF4veM/DD9qDy
dI8Dy77fNM82ZYHkeaRCcI9eNcLBHMpqiX9IGFe0G1uHY4e3GQslzAUzMkhyCQvTPcZBMhb7UZrJ
+wdSc2GMsz3KheWqezKUAJQmDRc/+lQqfYsGDZaATWugoYFBCXDnF7Mgn+1Y1ic/oMnINoqSHxJl
1+9bgaK6qRmmIPMuhAaFgalaRfS/YR5pc88BZox+1jMe6Y5miWYccQJAfZOvKFJ47BB1Re7j8BYq
Oh4zPMOH3i4Z2nzYCGEXnOg3mKIHLjihw/g8xjDmrUENPZI0OkqePqk0+EeWLP/EijDet8R8q8D0
3tj8HLFtIxjjMgnZrOf+UgsPppgsrfYkGMhRMUp2U7AFlHQ1Y+2xkCL1lJo1ytqyNeoCRaZK3HEe
d+Q4lnBlflo8HIE25tmRD21MI6OtF408ZG997HW7aO1TMmy6YzjuczZDggQyDwLqJW+1DLI7XqFM
tqtnmj/DvTd/TrScfyjPj9+ux7wjq/wm79uXS5rWI7mUuU9OPEJWHAvBT4U3ktP1Jn6dQn4vLFGb
MVFPqJrXQ8ouzCvy+XsW50Ph7wKDIp3GC/msyk8gqJrozxjDCDkBvH+IM/G0Mp+zSqgs3GmIAZTA
WhXLlO3VIqAGuxN4ypruGOA+fnUYuwpkY2o6EXxXAXhFB+a3c/4XlFoC1LlZMql4Onmzf6ODPZ4S
/3uq00WsVk2b+TlTtFklKQoxHVo5p/HGZfvjVUZt0KQXpaOuSRT+Dcm4Bghg0reC7iTABv0WHv3j
pUZt0GRZDtModTI9A7/6TVfwYVGs6I6CRgc/Vd6+yTZr8x+vM2pjJkNv4Rn1dfLWlWa5K1JQXVsw
w9N+y9jBUb6k6TqO764LUAoPRsaW+VkH/r8jEfcZYeQ8z4SedFoVOzWETxnkINsJuh6hmh6jFKz+
rgo3Hs0/TkGwN/9v+yqPoYXA9ARR+inQ5ZFnpIPfPUN9m78CmO9Nbws1WzgbV2vWS4bxVK29pAvf
SrgR7HE621delh5F0X1VY7olSuZag9appsT9qO8DlBl4hauLhCnH/WCG5e/ricG1JqwTzTh2bc8a
P3yDQNh4nCtQRygKDEMjbir4URtDSYqULmHQRG8jlF6zPVtU334DPCgkG5U4xyzYMMquWRLqLwty
9bq76URVu7zKFLjcqC9WzGxpOTjmwcZRSpa1rFr69JIVKXuZZz7JXYMq2QbW1DERNorSyBGfxYvL
m8p0hJO99/fMk+DITVBtHANcHVhbfhecoiqCIRe1uADTXPz1SxFMe7m5aUOmtmaxYMLnAOHMz6FP
43GXjcaYA4DL1RamxPX3rdgOaY0nVmi0vUEHpXvsZ2bAiJVbvkyuVWTHsslNmfSVfhgNj9odTbg+
iBnanYQnIt0FDV6KrkfcxydwPDn9dxoUmaMiDZj3NQO0Yz8TGLyETXSkEo3NPmT9Y4/r3dTSfRJu
uga5Bs8Kc+gJs7TAUfttyrtheulaBtU/QnLsA9d75djGbNgkHgTKaYyn8i0NK7Uz7fg5ycpi1wx4
NtIy/roqF19vyTF+NnpSF0xW1eRnX8HgB+arLCHgOnzO6DLu2crxXeAKPNXd04K9eyNyHLFpAyoV
rwYC7BKa5BF5JWmTX2Y2y68oxG+Fv2OCbDAlLGIXMcPG4yK7rn1hss5flmkuNzrg+roV+oSZEU8e
lF8IElZwVIOIy4e+j6ItcpcjfGzQJMiHXcGgf/QWQ3oVxMNuOFRq1WxovafYTPTGflg5IC6rBPEp
2NsvEw+kg/hx9uqt12/XNFs5IDSshwnh1D9QMFr7TwxGN5/CLkPkQ9A38U7X169rLqz4l4kf8DIt
zQNNCMyAdnqclXcERilcNl68XJNhBbuB2/uY9KiwKI4nEDXHP0UMaFKd4brXqFs46jFBXe6/eUzX
Q6mmLMufOZx2zzTtir/SblOhxTEXNgxShlOc+UmSXcTCw4HspU+Ae9pxqFcy/5yHRboV3Otl4YOb
kY2F5JySmADre8Hs6xPELJ8M+6oJKvO/UjIhYbsf+i1DB8fs28hInbLam4ApvtBCQmFB0AkbZNBH
RbMx+a6Bs0I9zucJLqpmfEBPoC0p03set+oebIytIoqrC+vv784Rpe8nMC/n1QU6zvFdHQ70ayfK
GzcSGwFJoanQ1uDdXEoJgYJ1OiQfL2MM0URN0+9gUHy9KQ5jK9pBHwkZI725hP76lpeDEJeQTZ10
16qyo7wwk5y41wDXnz7FqxIgcDR3qtB/sRmbFIxO7qLmFjmENRStgM/KJGt91prXcSCygE0E9qmH
HrDKZONe5eiNDXJkoeyCvsr6ixQQcwgnnFQYV7s5MA3cbQp9Wr3rC03bjUXseCoD5vW/a0yFQvFC
dPpBdHglm0OwPYzJ9P3KoJ9hr36EhHt25A38J2nUyz2AfVvCJM621yPOu/UtulzEADqJS+wz+KDU
+8yDhmNYwRohrosOehnLl6kGCAUkt+LgqXZLQdA1yms+f9dwbTq4Oc8sv4Q0foQqjr+PK/YiCZ61
hA8zz2nOACrFYed6ADg7aqUKDVucBI+++ktZzASAv6pqsrsxbdryTQFGPTzUyyTCYxvRuIFePon1
eEdN2WUHnidEmY0DsfN/WAkFyMm+oN6ksWTFfDcZWRxK6v+bQZVrTpKvYQhY2awLoARDwMiSKt1Y
ZY4zqw2xpKDcpWSZ84scu/TTuLzULEGdG9qJv7bKzKsP10fasSFHVqpRSdqzENJGrz1Q21/zuFN3
c4XjPrbP5u+J5+p4vR1H7rdBldlsJFF+N7ypCGTCmoDey8focWhgdna9BUfuj+xM0xesX7hqv+io
J9WhH1n2o49r76+bPv8bpLIt4iomhXoouVRReYw9ygB5jDQqjhvHL0eQ2bjKEGhK2Gab7CvUhkII
vJi95hM5sRkm3Z40+6WUXwe/ZrdNiY2pFDHcHuEI0T0QuIWJJxJ4TXBm6Rz1PzoIIQQbt2/HpSi0
UofiHfH/j7NvbY5TV6L9RVSJl4Cv8/IjHo/jJM5kf6FiJ+EhJAEChPj1d5Fzb5W3thluzYezzy6f
U2gkdbdardVroYucf6Z+e5cyQF7l8IYU41Nfztolc/RwQSPVzmnN5a1asGkb2FioWHBwl4uTx/FY
T+4YejCY2Uh0Q6Plu2G8iD61WajZWrvZ0hStKJGiOj0Y3MS+pdT/7oFU40dc+yhZ9WBohx/dh83w
BezHqAOL8dpcxwY8kiQLMgo43eemF21wQ+pK8YPbTmu8rgshKLAiQxBkcec2DYMYfVxvFQinG4eM
t3/ZtzpyH4r4Gp4b5AiBlZAYMxYMxM3VZ/Q/VF9Tr6SfhUh+XTaGhbBgkzYXraCDoF55YkhOkKg1
mRcdJmhurRGtLUQ2G+WoOAOJxehVn1MnzUFi0fCqPEkQKPoABScZodmKWS8NZCUeTMWRIi6WqS+j
mG0LWBw0xqOq/RQ67lqP11Kd/D+gR+p1wL538pPW9QAGiyndFQBDbwuiHwFJgV5SCdS05gQPkUFX
3oAgrZPt0Rmue4j3fCteOMbxOlG20T9+UonNVLD8psYr4ZWLOC/uu0RGhW2MXiXBv2XBiK6vZvJ3
fdOGR3cWvLhscQvRwLeiARWhQrmBOU80MVi3tHudSb05Umova+90G7mAYXIUoPC4ennEBRu3cZEc
svAm9ACJpGkeqDsagHVgxwzX+uXyAEumZ8UCT/t+KJlOn7hbuAFKkPX0GQxISLfQDboWtpfWzQoD
/ST9IQCtxVM2QuOHFPWTyRWgfgrpiA6nP4GXnbwu+1VNazR8S9OyUoYE1C/FWGfstXE7vZ98CvSK
8pDKR9pZKQstTMoGSWYEvfSjFzhPvCskmg3iA2Bd4DFk89nn0ae+Jjdux56h47PWlbzkwjaUEE1M
DJT4rfnF0yY7FSbMthyizjeZA6Q6ryEYAcodtDXUOr1xNPe2SgE5narkRwSM9u6yySzYpA01hEoC
tGFLbn6SLpTfUs2xeQG0Ny5/fWHn/gMzVEld9pTnr2gn6A8ouIt9wIpuIzw49HVDWJEirJpIlInO
X3PkqYU7pDddBOkmNab1im0sTWJeunexyFChyYjGrKe4gOI26bm55+ho3HTdIPaXJ7GQUtrczirz
oSlWZ9GTHFBtSQvxFwGOZibckCVIllQY7K+OQzbOUIfKJ07u5a8KHbx7UjX1Y+mxZmXPlyzKig8a
zfsuOvTapyCF7OSGlJWrcNHN07W+tqXFssJB36R1gup29KR8+qCn9BjPBP9/1ymewrsxJKf/Dzdd
2H0bXkijSVZBo+sn4gItz+cjnKLXY+NQ6CVc3v2FFbPxhf3gsMGMTvckm0re9SiMkU0oUvPn8ueX
ZjBnju/tNxeOE7JMPUEyud6gxj4cPRl+HWFz58sjLOyIa+UCKaCL2SRI/OSN0Hgo+ugrJeqV52Bx
NABr/L0RjXO55/JwS+s1T/TdhIBe7AAVktPPziEx+0SqYcSLUSZNlK/kBktLNo/8bgSPo4TYQQ/5
f7kBMvcdz7XZQ/Po63VTsJ4hVASOriyUyROg6e4GWpTx3eRqsr/89aWfb+UBmvuag9uGP3Fa8eKG
OzUcpEckFs+hX60KWC/tg+XpOApBtegL82Qi/3uag/QavVBXPjj9LfW824KYNGOZUWWemrL81VNt
NoBjrIWQ2TA/qNjbGMl4cqB/7RjzlIK5555EQGFmvKJPJuvl1u9Xr7gLK2RjJXuluz5kyfikXOkk
GzIm/h+mhLdSf1v6vOXZMWMhc/TAXsdg/Fkyr93VI9KGy0Y0f+SjNbKcWgV9Tgvkek8qwXnUEMiE
A94rHzIZk63AOQWZlWElM14wWBvXmCas0WMddE+9Pw33weQBa+OP7N7JiP52eTpLQ8xr+M6eWAdb
ClWrMYRQ0wYMJpJvmHb78Us9OHJNfHdpGMux0ymsM54UoApwsBNxgSfTTecxgOw9R7xensrStlvu
ndYp2hrR6vbkzVrbUo/qZ9fE13ELgYni3wuF1qdWgla4f4JWuAOYOH0ai1U++yXHs87uRpYlyLiq
4akh88Oih/45Pp+meQ4Cs3LK1iASH2+Da4MV50tKACGY/qlJw9/aoJoTDN0ZxZ01TNXHE3Ft4GAO
8Cg4SUz2OlZwB0Ai1Daq/WdSesUn6UcryKSPdxryWP/eCw6mqgIQ1eaJT8MtcdE7HxbhSvvZ0rct
/w7q1tWxM+DbIDdHdRzPH2hoWSvzfpwSuDZSkE35BPZxj7/NvzwowvuSezcOCx7+DjTFw7kRZK0L
d2kq89/f+Xaq3crVnDVIOVWz8+ZLW5pUP67xNtdGBFIOIrJoQp21cR19QyYdfklaqM9f93XLlz3g
xvs24c0TdNGmDK+tEPDbtbK6DlTlJpY3s7HO276P639ixNJPWetMz34XZ7vLv/7ja7ObWO5MEBjK
XOj6H9kx3bqbpOmo2+4TdzQ1PfSeiLpPMRlMd0gHWoUa1fIU/GEbcAx26XX7Y0vrBnnednXXeD/R
ApzOeoh015WQFLw8wwXTsh+TC0f6I42L8GRoUXO0RzmoptSqDcorB7AMII8DZfyqcX+WtSHkiZTa
f5gmnFUr597CFtnoSbBJM+r3LXurM9BgpyOoWxX9ysf+S6nB0MLQ6Qql++KrGZvrgpYNp+xLLsGf
ErM34O38TQNuhgPum2t13IUNsUGUrA/LvFdBdILyvBNsUfQMx00AEobbyxv+cdrj2ihKabgkuVNH
J5D4m7s+q57/ZrYob6V7PnVfroZBuDYrJThrhq7TdPpE6uS2iQA/S8QqN+jSOs1/fxcTKQ0d3JJq
CmZbP2XH3nX7EG/e4CO7znBjK9OhXlMVRdlXT1Jl3T4FOPQVB0q95ngLB6zNRtkXBIya3dS/oeEW
IohFxLZszg/KIPY2g9/m1wVgG0xJcjADcgPl2V4Rlh9lT5MKWp5DUe4vG9TSRKwYqSeq+6qd2NNf
kYO/h3jvg0HKRAABgJfu7vIwC/ttwydl4OQjBIgr3PnoFB0z1L/6gwc6/2u43SlxbdQkVxlUp4ai
OKWZC8fr+zAhu8klhq8s1NIM7GRH9QFJY1I9FZmkdypws5cwL6M1FPl84v33PuP+Bx+JlzDXh37a
ieiocH/IoeL976Ida3WbhxW4g/TUR+nt5AfaORZ16fwzSjjNgYPD93sGPersIETQDDWeI1ziQ+gG
Cnb3Bh1J+HdGg2Jvhg59XxNqyc4WRJOyP6LNo6pv0pwX9dbzjJ9soR9UiWNYQB613NQsVvnJQ4E5
PpBADu6Rh1FJz4H/91kqTkSC/xcKJ01yAq6wRZGAxXV9C3Y/wQ4N5LjVZ7iDjnfe5Abst8QSIvdR
ScNDFEeGLH2FqJ8brwFbPoqN4E+xzxI65FAPcmpxjn2W+je0EWF7UGndqd3Ye8mD0zexsyMUDQaX
jfpDYMc84pxevotiGfpNOMC58qxyb9qQPKLfHRqhlBilgYF4d38mGti0Zn7i4lTQh7RTa3LhH90h
5rEte8xTHRuS5fU5Utl0U5koOAiWbtCXv1JY/sjg5wGsDLypwtEduSfPs1K0i6Yg/yupuZuvfH7p
989/f7d24RS2omCZOLcBrR/lIKofMs1OTZtcJUaOCVhnjCfCzoR+z1/Q8uXtPbd65g0oOFiHFG9k
5Zpi3Ed3iXmdrJOG5yaeoEHTnOkUsnvJSmCJXHT9aEed+yLo94qn21ysoZqWrNzKyODiLMlGVb+A
fzTa0QolTdwt4i0Zoux2wlEtekddEfPmqVnpudfo3olCyV/6RjgHbzTybcpcsfaMumRh1tmT4+iR
RRvIsx9G/g7ITucI5b34OgOzjxxWT9xNxlicUw3asq0BkRf9PDkDevh4PLhrfrgwCfvgSR3CAhH3
3kuvh2JXZEAIg6tgjfV66euWlwehxyoARcWLLiHdqjEV51OU+JyvAB+Xvm85OfrgWVaxmJ91nPxq
XOAA1wUIP0otYD2R5eHe2DbeBMaVl95FGdP4seqfYb25f5+CaV69TCD3OVyOxEvTmP/+LpigEVeF
oMAgL33Exk8EtMPttk6Bar4im5ynYjkdrdAtK8ayRrBK0xOruHgBEGSNvOPvQ5p9+M+ft/ys16wQ
otbkgTOvO3EHgPlbt3QS/5RTFgd/ekHHcJr1iEz/vdcZ9cNbD8DGV1rlrpNs+46b6k+aRuNUbOMm
YcE3L3Fx+tESxPJ7x/G0/EyrIRnFvm+GtHexRqaQX3DR0vVX3838ADKhk1+39x4IK6IVF1zaFsvB
0ZbYBqZP6mPjo4ijauRMLsEb7lWbbgP0Qc5Wgn63cV9wa/BvetVU9FyVfHLPl7//0d0Uu2JD9HVk
2ADVkuRBAXu81cFMtZnkJxDBTyAKAskvm+Jbn4Z3ILG9olowD2m5uyqCMYfScXOWSdOc0kaFRzPo
NUGGhSPXxuajj4H5Adh1XyDpWAaPlKY6uyVD4/rbFvDAlW1ZGsVy+8nRKjEii17qMHEO2fxuBMMc
7rKy0ivuvjSE5e6ZrOO6orQ+DhQQ0EHkv7kGvkPx9pp79rwR1qFOEtWqgBv6gmY2fxNPPTmD9js7
eIHu79LQqe/xjn8N8fI8mBVdwpyYQBIkru6ou/w2FHi4+lKqph73ly15wQ+pFV9ISDIG9E19hNgY
4GtQHs+/OpJDGOzy95c8xfJzV1RKy6hHeEzR38cGiP0Beb0PaNDdeoVE7K8/1Uakm6nzqpvLYy7M
yYbs9zGH5iIqwi+N+CTj7LsR1zAeYztsbH6IC/fEfWT1uNgEP2InHrcCimGbqdH+r+t+vO3nVckq
JZCb4IEjLv9IP6Y9GINVu3akLK2Oda5Ds6eMCMk8EBUYL915XOFkcHheXvG2N6+R5eQF0uChG0V9
Rn49eLvIjUL+xfHTgK/crZYmMP/93YlOU5bqUQ7T/050kwMnqqtprcVnIYDYyHhaahFxaGydU6l1
vhsjXAnAfJ63+xzH60rSsHQ9tGHxrPF9CkpPdTSckg3w3nijhIDAnvl+fwPIt9gFKXpl1MjlZ+O6
34UBMvKygS14pI2UnyjvQGDa1mfduOxrKhJ+LEh9j9PlSYxtutFpmGyN0w8gxxDTmvrC0qZZcUAz
ngZNL+mLBMkd3bOgcNm+HdurZMBn8uF/G0WPXvuI6iJ6AXs0ih7kj0z84MCFfIjCNFuxvAXbsAH0
acMT0hWIxhp3q23mgrHC65L6vsZT10rsWrgy2qD5DNzdI8sb88IIXoQaaAXwrJC3rMADV+GjBccv
nBcXqLSVKS3si42eLwIpSAZK1rPKIsgtgEzXdfZ5o4c1c1sawAoHQduiGzlIEDLjOkg2MPcSQYHw
NZbhJVcKrHBgRqXaElwOZx86SbuKgymSJ+A/SJzw0wjZpw0aw8wX7aY/kAfeR3G89lK4ZA1WIuDp
ZhgGLxVng0bcE5ED+s9AgBhEQC83+ZWJsg2TxwXM7ZPSr889U862odAtKZN6vOLJA8HahsZz2fM6
yJQ60gzFlk2Ph9tmI9oiXDGvJXO23L6hWR0x0aujZGg5YVX9lLnQRYFc4Q8JEcyDniCjWvdrDfIL
xmZj5YlHQOPPYWyJaMSpjfP6rWzEWkPLwmT8+e/vDp4A4LyS9J46qkIfgqDIbzVUXXjlfS+QaRjV
FruxXivmLFiXjZMHTayTSrALnQ0Y9lDjh2BIXHPyifvqGggtNt9GwgMZ6iPfI/LshWAu30ykv8vz
dPpz+ZxZ2gvL8TvU0bKprOWZOAW64cFAc+u7q/DfOVv54F5sg+BR9wBevDbq2HdtufXa/FdTyns8
vJwTNJWtHJVLe2B5uGEKj+b50Bx7AXFV3QKF6KFz4NZh6Ji9bpWsBN+kNBFOifhb1AAa9xWe0eZQ
dd3HreS+GZqWBZ3HH3u/+BWYCRT0PVm5yy05g+XZuL43oDGKzIOKOshYtDiRMs3f5KwL6VeQPcKT
oHc7zMnE5cksDGgj3b0gxki1QUlQx88TOvDnXhuIYRnobs+kSsnEh104rd23l4aznL0P8zF3I9S4
qVf8MlJtZJyfKD6P69L93B/ZjvGvyzObU/sPbNmGsnMwTqNP0uWPcx6WJmIHvvFnxMv7Pve+l/jv
y8MsJH42pt014HKLfATHAHy5WwAekYDJYOMk8Y8GIlFbDZaxgwesgJfFZMWDFoKAZwUBYAcLkXZd
e/wbLnuNO3kYRyt3/aV1mwd9F48hlNDVXiXUMZbgqSlGSEQYFR3SrEbLXyd2JQowl5duyRisQABZ
HheEV4l5MFCH2MpKQ7En/0Vk9ZaO3RcBy6iCYAXetDSWFREadDsNRYiIUE7yIUxHDQx6/BJQ70YG
5UlPXbaJk3xlsKUltCIEuBCRUZhUHTlE2cEmQ3+rEG/VpAcsoUsIHo9Wm8uXTMEOGH07glSII9IR
dKoEEboRarAmXZc322j3lA0R+nKxQ03Qh7AFURzmYsPssDL1KSjKgufZti/bw8JcbOB7YSD1MWZI
a/4eDDPMWjf9muD80sfnvXpn1rLsxNigzvBomJfeqIQPQBnikeXyT184OG3IOyTmxzBIKfKKImr2
Ls2abUf6FuGsU3zDS+2+XDeQ7fqQ78s0iIiORKHdCq+Uh/93SgMh8Xx5jIUD2iZtB30opM6AF380
wkCihYlhRxO0ndTeKpp4aQjL9VM31W03OC3UqWtabcGhPFf5h+ylgf7dCor4Q+ZWZGI2ObBpG1dn
E2mPaQWhwAOBdDS/53py0bQ1qsptvnlqKvF6TAtHp+MmA5Fw+UaajHQvTlWDcnlHKtwO9xy9BM62
TEfU8a9bYitCUAhemDzQ/FGbrt43RfA780W9r/EvlwdYMncrLkR+0wLyk4gzhJ+7AXwzbfFbjOEa
fHrB3m3EvCQCVefKFWcn9wnU29K3Pifk6zChoDLWdb9ykVqI2jZgPiUMkPlSiTMBQnRExXabTCMr
tqymaX2YX84qaIWqbZXXU73iygsrZ/MJg1EWW86QYYOQQN3HJk2BFm6iZrXRb96CDxITm1CYRSYS
DsMFAbxfb6Ix57yknwjaAI4g1TIoFuOuHZnwOXTd8TYqUA65yiRsVD1Lqsbpu4E/xqi2bAIXCWZG
11Rul1Zt/vu78KpplSVV7YszGGeTz12Qxs4m9AvU+q778VbACJs663KfifNQiXCH9mJ5G7PqmiZW
RAqb/Ld1AkZE54lzJsDY4NQTUDNIROdzznje77xNtn9TBBmQK3M4G1dPMxcMV34rzszLi62nJ36s
oqpZMeKFrNRmAG46LywnniUPcZT8UhX504+ZeUtBcrMLwFZ9AzymPBhI/x1zBIoVb/3YBkIbZQ/1
unAkHWXnoUjbf6Ds0YG4Pg/928sm8PGZEdoYezBd6UBPIn/UefV1zhZlr6oHJ/PClaC89PutFCGu
WhEP6LY8D8pVR9+p3FcgTOTKliz9/DmUvvMQj/S4gjp9/ohX1G/K1PVe1mV356swPl+3QPPI70aI
NO3iVEp+dnzXL743waCzV0NAR/KQ9ioNnq4bxnJ1U2ghJtXiYjWALxFwrLZHrV2CXliw+s/lMZa2
wnJ3HqVOnJOenSegVe917KZ3dCIg5rju89ZtAJJjWRyhzetMGAmSu7EGj8U3GsvwGg3SMAltnD13
FIcMYYzNDpt4j/77dJ/gNn3513/s3MBV/nuflQhTiTeF5n6umGVFetQ0Sw4BKrU3KNc/dX7Vbuf/
STRX1ujBfv7vIRtW6EQWET+XuSo3hVNXGyBKUA6m1VoKveAf/8H2hSCjws9nZ4Ve+53rlO1vlJbD
LW11d51V2RC+SAY4oZD5nYcW6p3f0IpAmmLLqzCLPl/emqVJWE6u4oqNXVxW53S+MIG6/IisBarv
ZvXSPH/pv9lDaKPEJWTYm7pz2Rk1azDKTlKmYPVS5Wsc5epMmomIq/KF0IbzMX9MZDeO/FwNob/V
ILUr0bAR0x/XLZXl4gDaRl6MNpAzGSHRuzFZOWzqqHK2rXT478tjLIQRGzUe0axvK2H4ORsho9OV
040Pz185LpZ2wsrhi6aDDrnTVWc0Ez4zBgoDgzfgO4GTqY78a1gFEUliy9llM/Y046U4j+XwiwXp
JhrFdcZqA/ZqZINZpZPyPFLTHwCulXckNcDVIi+4zoZssJ4oJO1UlCNu1JDjxDGh6LAFx0l2d3mD
F/zNJtKF3kvFpiCqgGgM1R60WP6PekJ75Vg3YuVUXbAhGygeMA68Nqlgp3z81rIhhD5lUK4UWNzZ
WD5wZxuzV0xlW4o2w0shAnZM5U0MiPGmm8DoNlLu7af5jhAEu6Ef1bYLYV85OEl2163ePOV3CcME
4Ljr4mX0PPhht8vdNCoOheIRGCZcQBQvD7K0fpafezjJa9Gl7Mwi3Xxh6CJGvzDL0zUlinhhBa2z
3JnaPnRbIc+uct5UBGlmwODOc2Vqvh9CYYxtcr++DuQa2shBDxSOApqx1VkHrr+bdK8puDdnxRC0
+q5ExqUVs1xeucC5hVUAsIqPwujG87rqe1RDhuK6bbdxfJIEfeRTOV892g4Ff9nWtzIO3VsapHrt
mrvgmTaYz0QafdU8yB9JDwVLMAWnNykheuYgV4fLlrU0hJWvy5ig2UIgAHsDiM+rMHrousDcuFOd
7S+PsLATNoCvLEpa+HjNPVeoRNwIXMpVodbQgUsfn6f1zvsy6gRB16OGUvTiR6wjfUpYm7xc98vn
Qd99XLZTmvi+QGB0ylsnjOQubCATe/njSwtvuTRhES9THxeNcESFAkLEu7Jm+zJb7eqb08oPoqIN
0ONxH6POjF6FeKR3ATRY9FxYkmP6knbN3awXmbXiHmHZrFwIFs5yG7DHQ0BdUFHFKSvi33pq2aau
SbZDuwmYMsJ2JRQuoCrC//DqumCXd4SG5yFl6EdAKGMpgk0B1NJLk8mHiSF3wBsIQLztQ9RB8fWq
DbOxexL75SoMclZdM2x16ZKXipRlvB0Cd1h7153d7oNNs2F8vKZd0aB77qyArvvrjn41qHsXin+b
Ng/A3DGWt9fNx/L8zDF+0eE/jyqZ2FaNkd7ppKavJZsJFi6PsbRZ4Wwr712IJv/XP2eoftSVz+P8
SpROTnV0EsV/hk4EjKIEK0Le5ORFJ4qtvCkuRAYb7Bc6eeUOqK+eo8BNCd6NYtrucIkMni9Pben7
VnAgHQT4ytTBkVwW8m6iQ/YjCP3w5+WvLzivjfVTTjZJnaGYNr+PNzU4t038q2u1AW67eCvVmynY
r6op6EoOuDQbKwHQvQ88hIN8BcJKEICrGa3TA4W47bhiCUsDWIm+BLQuSAjCXdy14wM3Gs+6edNF
9e7ygi193zrvfTngaTJANaImDb0Js6K5jbxqpSi34JU2hI8OowzpVOMxJwVfuJcq5e4BdvEf/EBB
nBySB8UuaVYxmAvZmA3mS2oPXYxoK0f1vPrlzdjOwkzpzQAXIub7UCYNxOjQ7np55ZYmZ8WBwHep
gEQMe8zw3Or0oHExHvuHCzQeyoOnteumxxEXWVJv8WY2M3ZdHndhx2yuPqkgPgWBneQuzUf9HAMH
/+A23evlj390Fs2dtfOp+y7uBFUXJ5NM2JPHc/crwCYQJanZ12BU8puOhm+XR/kwvM3DzHN7N0wb
B1VUuoXz1tWVuycKqGW8Vn4JGySzOWicthD5UNvRMck2AXoCkMw1hbJ5IvZBMY9spQ/aDAzyWZig
FCz8H48Jx/M89OJWOcGW1tCKCTyPO/QkRflrFtJnt6tigFlkuielTA5FHa811C0NY0WGRJUiEBpr
GDktymIzl7xbKLwnUncnM75GR7k0jBUg6Ni36LWV46d26MttkgN+ywIQuY7ZngfBylX9I1/Crti3
gioGsaF08/RtStLbxHGaTaf9bdV2j9ASBBlMIlZOt4Xtt28GGnpBJgBH3MkD3j/eI1DX7BQ3hWaf
cWsv0isZCf7T29PlgE61g4b4LDoK6jQbdz0h3y+7z0cRYF6teaveec/oqnYInYK9Tkb6APcMJX8M
Zb8GXlr6vB0D6jFADdwrvhn0k9X3caI9d9/XTrmCUFn6vmW4YYfeaq+a/J+ukukJmVvPHzq0FoiV
BG3BYu1ENzNVqfFyyn8ymSSz4rrYColXRzB73TeIbis2u2BKdl6b4rVJ4YocntiIR7QCW7KRXdbc
gITp5vI+L0zETmqzaAxIlgjxM2oruh+DmZSHonEf9ax/WO2sMdAt7EdoHWRZQSBr2uXhidQUarkE
ckHdpiT5GmJ4aaEsc40nL9cqKsTPLKXPXZcGh6Gkh7pX7so6LQ1gGWxvXNFJtwpOKHU/axL526YL
yr0bXYUFgMeF89K987g8SUzWxkr8FHmpn0vCfvnQghtQjaPiJmtNsFdRa3aZ5OMKGHNe/A/OKTuR
5SPYJzQeZl/jlj6rjPwxPkhZGIuPBUg5waAYrZVJl1bPPq745Jix7LyTjpGj6ByYd4YSzdavx2+X
7XhpLpbDt6boSygg8FeRhKjwCrAZjw1KYyJGQ4SCvvXGH8fryBpdW9TBGwtRaD8K75WDkixEQSPj
bKdgmq55v4Mt2EmtHpOs7cc+f3UT8TzSKN5FJeqjl5dqwRftFNZzHVej/z57hXKXsxmn0j85dVas
nH5LX7c8PagEbwkEIsCrXKthz0tI3n4ru1QMK6F3wZbs3pOMmwJ9Er3zM6w8D2cGyPpQzGU4za8B
0c+rb/m6l/YS3PxedJIE1F47gu3wD1TiVr4ZRa7G3XX7YDl8X3E0mvb9eIJGA4BbkDtqXXi7M7Er
Lo7zPKw8lI6+QZ9sb060049eObMyRu01LbPzxy2XVuNABq/j3v+OJt4Pt0XXC3BduwYdoZdXaGmr
LadWIDYr6toEJxDlZDtZpT8a4n4PU732PLFkrFbimYUl6OhaRk6UV317C7YbybcBR8/edTOwW0uY
mzkO1JeCE9oOgg0dGr0B/E5vJ8D3V8zoLwbzgzBuN5gUOEvqIB5groJH2UmN1ajR5RgK/TTGPnpL
NqbNB7DjKhXXR84FF991naNPdUvR+cy3RsVudE4U9K5fCZLxUewGqK8U33nsTRP5+xLuXdPZBbv5
T4fKSB18ej5ICTSApQddvwGcHfvLFrOwoXZzSoJ6v0oHwn+6Qf/wl5EZBbNuZTOXPm7FBe6RsQLx
lzkRD28jmg+q2IoQ/e5Xfn8e910GQIrBC0fmBqceaqDQ1/GOIbgdV9CiSz/eCgaOUZ00puU/86Lg
29rUxN8kaUeutXTv3z9ec8cHs1NCTpkZE+8hKHqvOoDxdGbTrR3V85VF+qj6NtuPFROKLIIKFWiE
7sHuDeU2oo5xFD4wsONtuETn9hg+RPhDq9auKgtByLdiRDwlfqaM0ae0HXD/jcgNL1rnzu17c7jK
aO0eFanjIWQ10afAJ+QA1h93N8ZrYJqFn2+XcpoOrdWBbpB5awlmfwil+K7qN0qgwx5EhbKpV+AC
f7OfD+KQ3ZAiSoLYYox5YyOgi2IDjFafFxtepGWZfMppUrBn7UNssd61Dkv6k5FyVMFWTg11n2SK
81Dvkt4rvdupnVT6tc8VGZJjlMnejPugBmHGTVLEkft5KH0n+NLiDPJO0OFOGzRyTLWJq00G2raT
cfxmcnY9w51Ab+owF5XZ9CwuX4Vwwp8ZypwnTluvOEjAe8lmcqkpnqMhjfg/I83Gftri7qimcSP6
RCY3oT+Y6MvQkEwd60n4pNyGScnrz07ccfexSPEucPCL1Gv+xInblz9j3+Nin6Z4tP+lmwIUeyDh
mIrkRxY6wM8ccEsRgX+TMB7Q5I4wv/G6lXrogn/Y/TrSQx5aZ/n0VoEpe5tHyVcOnae2I+4N2ngA
axLlL2Cqug3tmmueqOGTdr+OQjM99eNwQsXDI8Ed8+K2vQvqgf7TjN0UosEqojJp9zF1iUDthYJD
7jrXsUKmVjXPABSi94UR01Hrwb/zdLhWfl3yHStmgqgu14RjXrIK4zs+5NNj0CkfmgsOpEkuz2BB
F8W15SlMrUzkhYV3T8ri1pNK/0+PJR0+BwBVKSgYAcV8y/zhm6HudtaNrDL0LF0e3fvbwP+R11rx
VM6CD9COc/4pyBSn97lBPfZrNKa5U+3jwNHhTaNUJQ8UrwTNpzSusmBThUzExWYYU/MUiiZoH/Cy
G9KtM6Qq3UD80JgdQD2d2uoRgCS0IUSTuc/aLGmfaC+i4hMHIYqJvumSF6a8Ma2kbCc7FU/fCsPL
8YZ3EEiGzHcxsjewk3nivs2VwNKM2sMtK4VSp3MgfZQN2QbFF5hbqn2897Hew++YRhFqf4/XsoH/
IRAiK4tZm3ZMbr0xSsTnlMWke9Yd2KqOjA64RjTtqM0rc3EePk4dSA6/xaxvpzMIp1xzjCtVi9+q
8BB1tlkX6zDcVG0uoNdc5rVwTqaNPedL7oVh8OyjfRkqVF3J/M8SPM3BtgX0+gsfHF1uJ4NHzy1F
I7v7NddjUbzkDlPuQ6KrPPlWa6eFbidpIT6c9m2R3oTUAP+xcWnXxXcU/2xuoEnv010NSbx4L1rI
HeFFxYGYToKUp92KvurLxwh6ZgQPu40DiSflOneZcsz/4ezLmtzE2XB/EVVCbOIW2+1uO4mzdGe7
Uc1MPALEDhKIX38ecs6p6mga85Vz6VRLaHm1vHoWeQ0bOjdJWPNeXWjXxN67mhIN+l5Re+2xyvxA
vNPQaISfu/So7z5OtI6dBC0J+r+h1eo3EsSS0OsPGmsbe8pbONi9FzrS1btqXiTzQ28c+FH1taz/
nZtIs+zg56PujoWLfHhXxbF8p2BjUYOMghM32Q1RT5GG9cOy4n+DLECCT2QYZ/DJeZHl7MErYDOf
DCXjfn9o+OTXMwQmIi2fo+VJ71MwwsOHQaA/N/qjToMIeTI/zxj6MZwzXv3T6hK3El5HfpZEQxxH
VwPrI/FpDPLAOxkR539jHin46CgRwUqFZ+E8PGB2aq//Uaeq8r/laQlkXeaKaNyB9TbAZrepwabH
ZlpTH0Zjscv3HqwVCvBpWi4PWmWUHBleZOqnjCDVjAxEDD1U5CWG7t0M607XTYqiGKTcVW7qtKcO
oiqXSVW93vFU6PaUh50zPUBYC/DHDtpaX7zAaPbdg3PbsA8nwZyHFKYp4SOSmoi5snbm+puIQtru
K0eUYs+E7Omh8obBexx7COo8hF7dQXWmxm3hIHreBw+t54hwJ8OoyZ/Gou7ZKR68Yd73eVypM8g6
TXcM68anh8A1rD0XXdY8A4sLq7XKFfKfHpv1+AmJwxQv/XPYLhNq0Co8TUJGCqoJJayEkoAQTGFF
AfU6QiQFKksQoyrFmLCoBTdgTycnaM+ItBaOGsga0M/cePX4KXJDj8RYBGKFPEXG017t0tQnL6wD
a8ZJYEqpwWqikY4ddElD+YNbOeFfBde6eB8FlDcvMoBo1D5vVaw+1GUxFF8c6mNHL324QF2KRtf0
A871c/ylJVOVH3Mk1buffW0aqRNt0nL8t/BokT6X9WjmE7RUofOXRawIjkErhHMQ6GC6T4vUy49F
bUS4p6Sp8S7j+UFwQEiF2YnwvHWgpe0JdhRQLOWP0q3C6imY4c6+81sYCP0by2ZwTvBhBDitbjIn
SpOuaMb0NHNYYH5UkZ8Pj1WdVw3Af2mWdj9Cp4fJtsM0DKaKjrIXXnj6+1x2Ec+SEdwBvtcGIgp7
FxJN03eUphSW1CFDgu8B8q64he1jPhdbKdiVCwa1zsljxCePirS7lPOItzb4eMoappqp/Pf2VrVS
vs3VbEH3qqA74DxLZbrhDPw55i6d2ojfl7my6ZkQZsn7cWLuBSBOg9ehssrpyYHqbHy43YI3CXs4
J7lWbgyuH6DABKw8E1gJJnSxQBOZ+JYRzJq4fter9BHevWWCZVUl9Rj9yjz1mMKU1AnYfdkzm8jp
c0labPTTxXeRkEAWx0lMDs+iQU13JlXc5TT16hrbKpr1TpjOF5WJ+AXrOiv22H3crezrypOFTd/E
ph8Xncr1JZyQGFUy7fd9wcZ9Cf7x0yT1l9ujtXKQ/j2Ir5pBYF+Z+yIrz8wthsSPpxdW1B8XBvdy
HoPNKTKc6kNFN91zVk6bNp2zFiqGvGKkFpF6dggjrBl0gA0T7Oq2tDvWus467GV0ruiUZ/oyz7Dx
iEowzYZCPeSe2sfE2cr2r+Tif7/Iv+q5snVhMJrW0zN0TLVMFC9C+HARdhxlJz6JIvo1waX69iit
rAo2UdNnJRQXWqkuTA91GyZh4NMleBnxtuy2VyaCTdIs0QrPGztyIiS7LP7HrPbPvoSKhErrE6k4
ggd8927Ta3RlItgMzXqYY90roqFdzPNDbYCg4zyXST5tWXOugSNsjia8GEvoWEfFOSxx4VB5ww9G
tCf4Z7UPIg3e0UCZfWtASCpS9rHAAXZ3e7zWOtNaHKQHMdIiDvUHHN/i8sFzMFos4U7V+I99Dema
C5b3acYdUizEJU79Iml8p3O3AM5rE2b5/dXkBLapdrjsijOU8kZ55J7h6ZOXRsXW88pq31q3xhLH
z0pGk3vye1gQZOMHFbGPyqW7kQXvft/n1BQmk1vuosXJ775+pX82C1lDPTs1Kc4CkxQeQ/muDjjZ
0RjzJiyDZ39m7/MY1cVV+ut2lSthbjM8sybO1WCWnoxc3OG0iztxiR0lSMI8cH96gKbPuBLC/Hxj
7qwNnXXCqAV33FYwF08lkmQ7kZKhBikPuq0bnfh2BcQmeGaRowtkKNSzQhbZSZCpCpF2cuk9cnYh
ITbDU9JaIDdtZgQ2vpl3zN3jBrelLPZ2aBHbPakNAeeUPDQXICvSiCUtRXb9UasojNMEroH+9ATb
7zwOEjKOXfA9q5pCZ0kOLPKWyunbKxf0r/+chSCGGRiYR/oy9jM5GL8J9qyr9M6Nab2/PevWqrAW
kJF4cBxg84g8c9EVuI7ngI0geRDMnf4VxRHfomi+Pb1JvEySVwtFyVzXV26pLnxi7IWACPUOEqEs
GdKp3iFHUZzdSOuNs+daZdaaQWetJ1G65Vk1gPqrefyQ4djXtmW+G031Uddbcj5r3WetEwIA5oo0
2FtY3gCfBvI9H4d6lwJosnHCXFn/8ET6Z8dJ6UUu7HzJCeh/gGOhbGCw1oUhuSC/8Ch0+tiOED2b
Zfze5dVG9nktdK21weeQze/EBI1jADQMvFMc6e1SM8fzRgUMX//fPBmxGaJlr5y0Zq48//YHJD5u
pBghg/sU3pnwYJaG7xpQKR5uz/KV5thk0bKZNfF1m53xWhaKnawlSAKB7qIft8t/+yBIbKbo2Ia5
jtpsuMC7aMYdPVY8gtEMVQESCyOlPNMPFZtFtfVK+VaDQK+1uXi0xVNDP9H+hIz3c+hCkrIi2J9u
t2at8GXMXoWqpBWcP32vP40pfL8xdl+9DuoPtwt/K2KWL19C9lXh9chz7TmMnmWhcH+XuL6rcDkY
yWmL5bf2/day2bZImrSt6U+Qzo/2NR/7nWjTjXhcK9xaMHEXq4QTF8NJpArWURX/4cBYZH9f5yyV
vuocFgPm7sdOv6AXjq1X8IMY8ueovcteeel9a2EcU/b/el+x7Fftwwch9cqtk/1a19iLYaDLllfp
APzhVMBb2fnRy9jf6Pe1eWMvg8gMq2KO6Zl7+S+TjvWuFd3fAFwVT/f1vbXkwQi8arjBxBRz8dyT
xjzBwvcrsg79HU/G6HsbMUsa6vYjct8n8NCAQwsjGK4uQ3z781c634bJ4siPNDuXw6lX4if8u8Bw
m4Atvq9wK2i7MI5yWA9BE6hryaFMyQU40PbOL7fClUZVOMeDoue6xuTfj0MWIEHQeP7z7Y9fmTnh
8vuroCKs0bMfGu9cpnW3K90gSiAWC+Ehs3V0X6vBClvfp23UVa13JnPv5zjNyLHdycCFR+yQmtbc
ty7bovemMKKGHxg9K+mL3RjyH4PMvDuH2ApetlwCKtCLRUI5KZ40Mv9kJ0nUzBtf/zZ3GfPfiuAu
ZK0eNNUQuE/Tz6Bc4wou3W8Qf3ma+7RIJp49FiWw931YIe2Og9W+1ePG8rEWHlZ0B3hEB/PQ9CJJ
w34YzzPL4SzotKMprren2VtnToS3DS5mkCdz+jRCBwZuVDwVgfOr85qvQTaHO3fovpce3TjdvnXa
WGqy9mdd6BzGPAPYZbFa7GOHqkgAY2ZPeFx9R9K42OizlWn9H5Qx6WS4OP+JpIrlRbZVcSqY++IP
1T1QjaUlVuj7mmt3ogVqwE7R7BTDvSYwNb9vTtvEuCquBgMbNnRUJ8I5AfhNHEjn3qXJhK+3wj4s
8MY1Dz6+XnTTS5sixzPkmzCWtd63tmowBEY3nwKUHpfqfZpKfHttPkzufXRlfL8V8jmHw5OI00kk
wBp5MFRmTjp89uFcU27B09YaYcU8tMnCJsvxopVIP3wK3Fwc5siDRSKlzn3bqo0eHvoBEJZ2QBWc
+dNjPpP2S1uk8nA7rFdaYGOHKx8ak4QwL010q/HoOTj8fU+d4Dq7m9zRlcXJhhAXzJnZWOZ4pBpc
+ExDY/x9ikfHDVz6WunW5q1q3Q2O36H0lme/VO4ER09s6nGv9Y8VwkD85BFVUJMBZCiKkirFAaEv
ccOCWlzhbyVj1tqw1P5qD+djFrcuRDPTJAAeE1aBYfDRm+staYC14pffXxXfi1KVTtQwNAI2dC5L
eZ6UaXCXTS/WORs6DH56x8bao5hEvQ4PsKRDTr3jZGNDWPt8K5BN5aVtNWo/TVhaZAcyymdCTbER
AWulWzEc920W4CCAj/cq+pfDeLlvdKo31ui1+WNtzDLIQ1Z2Db7dx5t1Igig85nonpYNbePksdIA
GzUMjzm/GZA9Bs6gm4MEGgpsByPpLQjlWvHWdgyZT5K13rIARTOOlVCYdOFiqfTG1690kI3wBXyl
dgbh8l+pLOsE52+TFMqRSZsCEHTXGmfDfPG4TfPQC/ivwkwDzGJ4/hCZOj/6taIPt6tY6yQrgL12
cDKlCCKM9sXHxvMAhAKHZeOkslb68vur+G0z05eGdphEHmHvAD6HdcsM47Xb375ysvO8P0v3Ik85
Q6RQ+nJeLYP+vej9s3KQtYDAIJxDt1hRa82w4ljAsDgexO+V2kA7OdZTegz7u9DzWIVsrG+bFdAl
IQZbGZwjw3ckBw4NC3f9EPTdxma8NlmtaGZ0cFxYTYwnM2IzUNz/SQSkk+d+2CIxrPSRje4FcEMz
1nM0IqwxURMBVcE94U3z+fZgr5VvRbOArZzrwUr4V5lFz2PuZE9wwC3vsWVicMP5cyZVUs9BJmvM
JO3gjAUA7KQSWhTd1pH0rUcLDLENV/Un3LBqPP6dAHp5rFOTtCOQU2DWjchA6vkZJobHKNqiB6xc
RGygKgOCy8ReiuawAbwwJeKPsUyHv2jV0cPYwvvlvjGxwtvvNbx0fYN6iAexPyRSyMEHCnljC1ob
ciu+CYfws98uq0ffAQRvHAgONNGmbNZa8VZUtzX8o4KB6xP1AuQCOHj6P3wkrvjG8rRWvrU/UyO5
2zcFPh/uijqBUWVxkAoC8rc7fyWkbSBS2cWQggFfEmmrLvxYKle+lEBXeYeIZSY73q5kpQ02Ginj
OO7KqRhPo/H7v6Tv4f246yvz7XbxK22wsUgyBSae9XheyoYpfDf26jsFDf/BCeTz7QrWvt8KbJkP
LYiSoFHUOop3QqRm57RIId4ufe3zrTM26WWYFshanEKhvzDokic8UB/+BwbmWgXL76/2Twb0pa5w
GT8hQzImMFwBKLgRk0lyuP5+ud2ItS5afn9VBwaTx5BC05BU78WByqjYLeyS+wq3QriWgxd2ldGn
hbBMC4iMp+GWCcla51jxy1SKZ5B84g99s/jCNQU7LuL5QT5seRQvs8R+DMOq/Ttj9qprDG3cFIgG
1ABVP5p9wnPRY4vkMw2QuUiDz7f7aNnB3qrF2pvrEJAGrxdttiAiHzsqLzCGeleV+kCj+dh20UM3
3/lKYuOIAolbuEMz1AXP4kM3sOfIuctMmMU2gCgqQzq0o2PwGDpxUFyKCqkLOW1s0SujbaOFWJgh
sZq1c5rUIbhWfsEfQ5xhoE7ebUTzymjbYCGihn4G+R3f37nmU+nrR4eA2yXlZxAan3KgXG6P91pL
lt9fzao+aHI61JBCSwCQFrsgN2Cjt364q0qYEN2uYyWoiRXU4D7qxockxy/DuhHgDtWeBmdTS3Ot
BVZUt2VDa7+b0VN1CQAEr8b+mOre+Tzq8L6jhS3l7oeOV041HOKTrgnIIQBUDEiYkm7MppWYs0E9
JVxEU0InFN+6sHahjrvPsk+A8z1G0GVOnCY4g8N/30HAVnFXbVdIMVBUJmjov5QaRj/QpA835tPb
85bZcB7smJkBt9r55U+Tk8QkVw9uC+HRUYwvJO3oRxc3u9vTaq0q6xAeSOUHQJFj4HWhCOTP5ZLh
Tqc92BR0p3VbP4h2bO5s2PIVrwLFCyNuTMFR22zyR9+In7D1Pixr/ES9AyHNxuXo7WDBC8if9YCI
MIxj3UqRkJpca8TOTud3JhGRzv2zdGLKCUbFJUofFPQT4pk3O9ffuti9fdRHCuvP0sOC+9EApblr
OcErNRtKXyZ+Cp9iPAu0e0w8mW2MxlovWUGvdO77bjmLq1DEe0olVisYPDt4E7w9t9bKt7bzbOpZ
K3vfPck0vwDUNSZDhX3qduFLZ/93j8VW/mc3KU08gAVFekVOjh8bVUKZA3S+B0im3eVFybD//VlF
RrRf9z7OauPI+hNnYNE1I94D72qAjcvhju94UTulV2Y6vcvaNtiDvAE4blD+c7uGt5dEZmNx/JYo
D+wezNOJB9+q3NvxWn+YPf1X3EbPQ1B9dUv/eruulbG2cTlzRJe0TSiuqenbJ6y42Zfaq9LP95Vu
xbNJYfojixoR3DYZfIBAGxJzEyczd+LwruQ9s/Xb/TwMQczQ5ATL6PM4AB0/9ZvnzrXuWX5/tfDh
eKb7RhhzamHdvIOSHDJDIVKY93WPFcgwPmQzNFjJCW8E6jhGcfbFEZI83i59JdJsrXZWRM6EzcCF
EZsC2iTMfGOSGpxcHDnDHtD1+6qxAxpsAZL6VX7ty6raQXTsAWaK5FRN7n3pdWYrtpM8HkVdDdVV
+bBkg+YHPejpPmtLBvuWP4eY9A3SZEbl1/Y33b7XeNrvof5xu3dWJpCt185cEkiwyqqrUXOxnyLP
fApzp3q4XfrKENtQsT4VrKZ57Z5KOKXvS1V95YX7bRpVtvH5K5uardVOJXgIg2DyOsxAonbI05y7
EH513NUf46IutnKWaw1Zfn8VZyAEZo3fSvckekyiGjzVA3Y0JPNH58d9XWVFsu8iz+cbh5wUNdWB
Zc78KDzvFMSgvt5XgxXNTq2HHAyH4lrn/P0Q83DXGfffGDDbw+0K1uYS/bOT4KbtwYFM1ldcWuq/
Suj1tsfIkKjaKH9tEKxIbjVlgYC/9rXkOttnNeIsamt+ZFVb3nfAi+ytWc5NLWAYcvXr+jjDc+Xw
P7xx/H5ueONsYePHpAta4hz606mGvRjEJmo81+dJ4fkjUn9CyhSBUk3j/Lnt8qLIk1FPhTl5bTR0
zSFzMyXowYXNuAyOYwwbY/xRlgmYv0Alkrd/aSWb+UOA13S8nRMIQJ/GsCTfBTQw86QuysBr9gCe
l86PbBYesK2FA1m1tpLfXaAgXFB3cBxMj1QaDT+stA2mgB2czI0DkpR0dJvnIp8nBffxbojzhwGc
c3fjRr0ytLa6osryvgRfqbpmhYJ9euxSqEfDG22o+2BjaNeqWH5/FcIqatq+dSr3BGW08GC8IHVA
2vWb9+jfO18SWWhFcTCMMRWG6CsE/fl+9PjXymTZRgCvxNd/0GNVpcM6yEH3UODQZAAIgoK+Zf6y
1j1W8MpItqTSpfv73QEq+xxSMshlRPnWqf13Jvit2W+FrxfVDilJW4gkj438BBWQj+Dhkoe8GN63
IgOgEvNt77WpPuigAU26ncWTAfRvB/LkpSrRXqKdHcklO7hFuPd08LkvtDlBOpDtby9ha71gx381
zQwTUV+nSvGkmSZ2pCkkFTRJt/TgVqqwUWY89DpdO6q8+pHztYt1CNlHCGVGHpLCdzXCRpdNrpm6
BrJAV2iziw9ZifB15jQ86R5c6ttVrOy7NrCMlYVwnaKur0oX0zkQ1TlwKDtHRQ7wJGRAN4ZjbcZb
WQQD5lsRz517ysricwheI2R6thwt18q2cgZZ0cLuyPTy2juYjomvwUx/yPM0TO/KaDMbGseAvItA
0SK45tUf+XJNjZv4vkwRs4Fx1KOQ2ci0vvZRXiXQecx3A4XowO3hXZujS5+9Wiv9bvC1jom6+po1
O1A6Ln6eV7tt98i1CqyzSAScOUQvuLo23ugBrzB9KMa234Gef+c93obG8dIX/dhSHGzbiL04VUS/
xaDEyMTxC0CbbvfTSpbrt4bMq36Ca66ZYatZXyXH62nIYbiRmjI84YW72WXh8CWeiPp1u66V+Wqj
5HyHKSLgn32d/I6dGyDxIBZivDE63FW+DZPjWgQBdUp1hXQolO59P53+mfPGu+98ayPkSBd7OZxb
q+vkeuc05cVDVcW/UopN/vb3r0wp34pnn9YVAMFFdZUZ/wX5/hnqglANuDsVYetsZiAgNZHfl9ec
BdUxgIrHk9Bucbz9+SvDa2tsui3kIRQ35bUeSJTQWFeHSfAtM+zlsvjG3utbAd3zCAyzGHslIyN2
3gZIeqAty+4pzPPPdRM8AVngmfvejpgNljMQV4ROzNBdM9ZgF82yn1XvPd/XT/TPpaknkQRbGsMc
VNXnyJO/WBj9ul302gyyDigZ80ozQUrvGjm9/g0TBRncPRZalvfdh33reIGsBl4Ju6y7ljKs96TF
K7YG8w8yxn/dbsLKvmwD5UTddgan2e5KdHZJlf85GIcPFJgnJ9giTK5MVFtdk7E6qrqMtlcvigbw
qQXBXSO4c1/7D1bOpXDfmGZ1pRAG+xbK2HyahWm/3O6elRG2YXJTQAc/FkF7zfSYQZEl/BpH/rgL
OdSdb9ewEmjeUvOrHQHIKbdqsBtcndR5xB73vSj6Rxy83qtePc5B/Wvyhv8BrbU2GMvvr6qb56YJ
DQ/Kq4Qe8mVuCMjMENZv0o0rxxp3lS0T7VUFsmeOzqpKnuuh048cduUqjj6KoD7KucKtcrENgIhF
lzgCZnmwUL7djW+1C8RwO2kaEqdJ40hBY9IXM82SkEs4zu7nDvI+1/uqsLqulEHJYIwGRmk79EeB
O/PDlMO07L7SrQMOnlqASQKj6MKXxKzQ0MsKRNltDMta91iLYNZAh6+dRHgZicEDDp7YfkQpRFnu
+3ZrHYQTCbSRB43SWQszIi/qDnPadXcci5ehtdZAAbhCBKWo4lzCwAk7nePQ5hwPHhH3db2dMB1V
Pzd4c87PmYL0XMJIi4krA7OVc3xrEUED7JSphBuaDN1eX5Rh7FmkeGI5G/CHD07vx+HGTrGcWuwN
e6lk+f1V3KlZFFkx+emLBJoAb/5n4kKrwkTzpQBvfMYb2H1Tyc6gKtY7HlTWQOPmxDlL5Ijeg1FF
9ren0lozrOWQ1HjHjps5fSlD9lFE/rltQN4jsbjgWfAHsA1b5l1rg2JF8yh5EHZxDBnT0skPNBhn
ZGm7FLwnbzzcbstaFVZIh6pr3RxJsQvtm3dZ2P7dF9VHTIXwzpGwg3qE/YoMpL74dIzahJiJiCcP
vu5bcJK3DgfLnLLimjiZL4SiwyXLGudBxjDXmwbzMBoIplXb7VjrJyvAsxk0G2i8qksG+FBi5v5v
CqW9j3HqeZ/vGgk7j7poN0KJ1M/PfpeNwSk3hfg7qCdvhhes4+UbOcm1vc8m5NaeGRtNO0xeqOvt
aNrypHeKImHC+TqCKZiUUFV4P9LoVyXi93He/327eSuru+1j06Y5FHP6JjsDING2SaYCqPVGkJ/c
IgO/9YCLiWBnW3HvjhRRXLyUPjySpKO/j9DTGIP539al13ZMy2QRWbuvNcs0ebWSceFkQyRl9SwD
/8wwVoco1uS+mLTzrYpwkQEVBekz0XztoUCaUIA+Ko7Bue/rraCvcWVNcYUUL0qV7UkWyFZkzuYD
60qo2LaXqhNN7PatvsBebAC5C+RJUwz5EXCv4M7ut4LeJ74zlRjal15FeAbIBAk+GD2xl/v6xwr2
EEdbt6qm4cJq1nwjgsxlAnlZ5d/X/3a2FHL9uRJai5csRKLRZGCWgvkWbzxBr6yIdqbU7z2tqyJX
8FNoe/qVTuNUvXMp49/oqFP2gP/Kt3Jqa3VZO7qITe/lnplfGGSp9jTP64S6gKhDF57tB/C/7uyx
pf5X8bYQXTDo/ojTG/m3lsCveNDU3tijViasnXZkEGYuw5KNl6lOp0dHaw92f/7wLfaxrd+eUWtV
2Ds5BC7M5GTzSxvOBnJ8PgQjYFPnmjuti0hgxXRfxPBzDoPpmSnYOSdSUtc8lkju/Bg4Tbc43is6
1sTOQAqov+LxXpkX43uQrFGQzTeHcOrxsCABGKYPJWRb5bFxpmw6+h3wkad6Aqpm7ztNPT5CrBmi
vwEXYXq43bMr+8p/spWun7oQH1YXHMLELisgP+vA62pj3FY2FTs/yeMUeWLI6D5Tr24fmAhOkCPw
k5HP/44ND6Fm/Zy2m2IHK7PEzlb2QZS5VemgLWaOHtuBBBPISgN7aSagczdm+0qT7JwlVxN80j00
KWshQiWL5iOgn79PsL1EOtxI5BdhdXaPdgy2ZTuDybum4tCC7i7cmapDZvBYIJXTP3njrI63p8DK
ImTnMHnp1aEjBnGWUTAepJv+JNA8eIJ2mpvkzeZj4spMs5OZoeeoyZ8gQkmXx6e+hz5ys2xutxux
Vvry+6sVDnnSGXrB6XTCoh3s6lwWHwPu8J+3S1/rImt1MFG14J5wfO2VSo+9k8UJTfmwq6Fz8Al5
6623g7VW0D9bYdqpdcay1hepoX1btyXZa29zBNZaYW37eFHE8xMjzomElVjsFT6ztkqPwgC08j9I
tK5FiLX9tw43NURBptMIFHlSz+ODH7NHhsV0tyzasHv425Fbyc2VmLeTm2FFVRoHBrv1AsLBdQkc
snJJPTWbaPiV+6qd3KydlGoPVI7LGOfRnvj8V1xHEDsoMg9ZQqAoY7IpybMyRHaq05jBDH6BPIL0
s7FzE6hFAK9ES+13kDiHX1EDfiEQTuHH2xN7ZcLZyU+jlBPWyFxcYKLoHRXEmL4NWTRurCxrpS+D
9iooM5E7emgZNO0Wkbs+h6Nd3cz/3v70ta6yIx5PwI5HOVIucdXteAn8JNBANaTF888RzHQ2Nsi1
CWaFPp+HuJxN50KxWztPbRnu4dbe7kcX8qT3NcQKeuEyhxaGu1CbnvneSDLvft8kWTUF53jaJMyv
HT5sprABobqKIPNyMmHwM0Nnwai2Vw/j/JxBWJt35NiSgT7SyoOYnuO/c6AfD3exOw+htkdQK6tC
VoYSaEUWn8s6ax86sYm3fCvHjn3SJhBDSbPLZ+bCQKOtj2HB2H6M6mPWe5CFikH0GV3+A/nLh+0b
+VoqwDYNMlHLUSVDdwr3KOL4fei7l2zon2QcvAt7vL4z7Z19pT9BYj6/b7LYXGMFB0rdQHb7ZHJo
yJYa6WM4IznnIYLgW0A2/dRXpr1NOTbR6MOhmZCLqkH59udxT5e+hPfl/q5Zb7OMZTiFo1ujAk4r
hSQmknMyj9lDJKp/oOKwpQGysnhTa5VgMbYcIeb/vwQN4TuZ+f4zKXBWi5z00Zm8LbTmympHrZVC
alpRr1PkguSy9y4MTfq56XHUud1fv5m5b2R/bQucUbCh8XgXPcM2xJ3rvRqkbvY55KAXeZOq/dkq
7O+Pqm5E/V0BrdF+5gEZDUS3jCog/uWRIQ7ZAZZ3nvOFRRPxP7DQ0HJc2PaK/KtxiatgBpqzsOt2
wJgKTUFUzOqUQOffK+kWrGylo/5DjMSTSpE2hJ+Mqs0/GeyPJCQXdH4HqA9Lwe94fbXrGDEFgsBP
8EK9rPk8Ns3HEqbMDzI1WxJaKw2weZCZJ33slxnswhw9/d2msUOTtETC4/ZQr8SeTYXkM8xg6sJr
LoZJcSbQ6QNlo8neRRBZ2rjFrLSAWkdBOFB40G9q4ek4V1CKknCTgQhSOm7BctfKt86AhENCf6oa
eimboDMP/qh78VywuhYbL0YrfWRTyxXEcXKXc7hpQdpHLEaRY64/TcNU7O8aBJtcLpqQzF7e8RPU
qMkD7HHorgwh2xUx8CluV7HSSbbTBTINDMlqMl/6gcJHigE3XgUs3Xr+WCt+OTi9ioM2dniGl+fg
MvJ0gg8EYf+640Q30mQrG667DMyr0lkO3WoayuAC5PF5EW/Hju4BBQy8GQx8HFhwP3tYVAYF3Zzb
3bU25Es7X9Uop3j6v86PZQBxaTqrL4pE6cfY6cKNSfXb4OONNda2s+DMaWGKBHH4Gifj8hjmdIbq
ggNDlT2jPJUfSJNnpwb+QmY3krlij1DYIc4HGDeEP/1BOM1z7YCt973lY6u+9tCqG79neH5q33vl
OHtbso5rXWEdGc0MsPs4+PwDWBpp/m3uTAgvZyBIM/pPM9OB3SMTgbXU5k2HYzR3Pm3a/3sMaFV9
7lnkP/4PK9FKU2zeNJt01nQ1bWF6bl44cpMPMjPesYEU9vNd84ZYMzVjunGocJtLyDFv4Hz6SWZk
PMDDcMsgbq0N9swEgsRDZrW+IFlMD+WACenjor3LBfU2xMBWbjvEOlzUc1f6xRS5F6EhqVgbFFxm
YZD4bvglrYl8ud1Xyxe/EQA2cRrwSwGp8969cG7EEzhY2BYKmQ0bQ7HWCnvbQdYZ7i2GXvyoYwcW
5WbngxD6EDHIglZ4/t3fbsbKqc/mTGfadcKo93Cl8mYJfz0UrPBgB2nScv5LD5DwGPTmSvjW6Acx
/v25LrW+LsfGizH61Vw8EVd5TxnDTqFh533HTrFUsaRaXi990iNK8qK7jHC78uDj5UR4KYj6fmPY
30rZLOUv/fiqfONArtUUBXyqK5DAS6miH3CR+xkOwUJyrb9O+RieUmeTdvTWNFvqs7Ymw0XgZa7B
CWc22btwULjLRHhd+XZ7+NeKX0bqVXNKo8YuMry5QOzhgmtvCQP3rYfYt6bw8ulLna/KzuTQc6Nx
0xOykA9Q3soBJ9H+Z1ys2SEq5WZaYG1aWRE/Tnksql64l5bpAsDAkhbRoe8yl4Fiu5iI3+6rtfZY
Wwl0yQvs4xm9GKJgSsKQBIi6/tgPxH8IIGy1IZmwNiRW5PskLiaoMLiXmpfq31FMHnweSfZ/OLuy
5jhxrv2LqAKxidve3G7HcRInaTs3qswkYRFCCCEE/Prv6cyNXyU0X/XNVMYXqLUcLec8y028UcyK
c9/U8YAkZghj5anCE8ZkIvnep5j3lidrQt9/21Mw8S6HOjKpL22LvYvGuN10SC+Wl4C4vIjTy/+1
fBXIvzD1Lpn6Asz1erhQYe3iVU8vaeAYEzPPLF+5vS1Mh0uhjqKma30UuZ5gBPGJFoY9hRP+c31J
LX3cie5IiMqMoidPOfRnp71fiPxHlalC3PB4ucyEE94R1Ntr1WGyLQmGjz6ctF+HAjfo679+afCd
AI9mFurGE+FTyWxwBynjMvxakSpLd14blsPd9VaWxsiJbgHr0GlC505l4Vf/8Bq0y01NVbdS4V9a
rE5U+7bH+ilivL8anOMqgGj5dpJ5emB2rsguxIPjWA2e7g63dccJb7CoISOG2w4cUxr/hUE5OdnG
fkXWalRLw+XEd5LxSKiQ4F5S9OK9b7uxOhSSR2u4noVd0MUHQjlR+DVpw//KCLBw/UzpaL9cXjAz
HG1vuMRhbl2UoOyZhaNrET7BOQwYAt41IzkxsPd+ZvlEjjGvavv5pglxsYJ2Asl6jvrqnDcs3CpP
VluWFmtgoYUYcQGCxIMQZCkldvMSwm7aI+LnVEcgutS8WwnDhRWcXpp+c85GnkI6kOnmScGuFNyE
XoZmz8BFZz9LUMAa+KGVRUh2o56HcC0pubDM0svf3zRKw2EGMdYPnrhs5QFCRZXexB6lv65PytKw
OUFPOihzK1uF/+U8OcVzasjLI4xh1W1xmDpxzyCNLnkelGcoiKQAaKMiHm5NUXlqZe9d6oIT6GZo
eibogFOwB0HRci8/Qh203fRKrcm+LsWiE+u2qeG3Wgc4/VCmsDaDE66c7qOUvbYB4AnXp2Jhpl24
oIYVUTH4dn6iqCDC3yn0QhTyZDN1u+sNLKxfFyhIDBwwRo6Z+H0jsZUO312u1BHE0zdBjGJVb1eN
sRYmxQUHwmGjrz0flmk+CcLdRJP/8tumjm6of2PjcsGBYLxAihrmxE8URNXfqZcpsOTQohpWD6AF
Xx+ypTlxQl4UfK4K7mFtpQY+LUUys00t82wNurH0/cvf30S3Yi3LJb841WdF9r6cpHnuoSC5MuFL
X3eCW3oBZZ3h1XnKmL3jJUzWDjC6huv1baPjhLaSRVHDKRp7E6ka88W0NAWopU763Lzc1oIT2yQr
B5ni5nDOkVA6KTE3LW61vvz3+ucX4jpx4hqW9jXkxrP5KQzHZD+r8bv1YUAV4dV8F194vNebWZgH
Fx2oK1SPuq4OniahpuQAO6Shexw9DbjVbQ04j3HdBJUIvLY/I9joQwIZ1Y9VdBPgB6HmsqjLoIO2
m4n1WQsxfo0iZBPIKONt3bcrt5CF3cLlIJdKBFmEa+dTOYGJZzT9YOccqhxpsuZBudSCE8hkqKOc
GEWhG6DbvVLNK9Rxu31I11bqUgOXuX8TyeXIKeUp686shvYek2Sbj1VzKYbddjy4cEBbdIxR2poz
0td1uZXlkEHSWfrZh+traKkDTjBPpkxh2eV3ZwNO2xFJg3e0kfW7cVrTyFrI6Li4PksrZcmg0QCS
RfeRJHHx3g51XHwmFlnunYghwvKFjtxr7orOX0sk/d0OCMvXCXJWeENXNyH/TqK56Q8sAfzvSRUl
H/Sdn+E9qODQaz0G8FdXQRzm0KeBib7TCAw/ANo1yEEPsUjDfs2+bGGkXVAgae3oe1VgzlLTxG5k
2dafpiFk39pZ3WJEiJh1MYFQf6p7bgP/iXezgpx1mVRm25Ag+H59tSxsaS4I0I51pwb4aJ4jmGN8
SCQKIXD9hRfeSnJm4a7iIgAnSHwUsCAovxlSlcVJQkCjTU6xl8dabwoiNHkXsJhE04FVogza2040
FxFohqInURmZs+5oBFIZ66J9Hib9Gk58aeqdXSJJGvxo0WFakPXlttEHj/m/sDjz227bLqe5DDyB
xFakvsNppP7Ud17z5f/hQLH08509osxaior92J+TiJb0MAUp4/uk8fyvrU79FULL0tQ7Z35kJtgq
dkyc1QVfOiDjeDAFYKxI+h9kB/2sUhq5cnAudcjZGzRDUo3yLD391ntXFvVCWwKHMbLVzNlCpLhw
QJKMcJ9NmXwqOz3Eew1vuOrU6u7WzLULBqSZ6fsq9sXZ15mGbBCr3/fB6vNt4Yr0B/zPo+0Iy5Hy
DMd2Gh454SV/HzWCxo9J6fEfI+kTurJ4F2bDhf7JshKDX5f9mY1jfZ9catu5r8dNyGV2203DJT4b
mHSpdjb6rBhARBRcnDusqWI7mlX2/ML6DZ0Yp2kKsii/HKR9OYtHolBP/MzBEpYHv2uF/gqGHjS0
NjVIdHhO3LQfu9YhdBiKuUpyca6Sit3XbRjsfUW/Xv/40hpwwl7jWJITPObPOp/De+hqPttLVJaz
mbdpsSryt9SME/hwY4Rvc1mI80VbeASjd1TpNorosa+a13gq1I1rwAl6EMdgQZ4TeVYRonyChcF9
3I3ztihuLcC52D+l6z6ow6D5L9dlQHXZ/OZ5xjXSN9cnZSFYXKwfcD7BWPZlc+a4TySbCMnOLzRk
kKXUUeGt+WEtzIkL7rMebxIemO78+2Z+kaXkHFYlKm+hE1T2a4Y0S525NP/29hy0FB7ofXOGNGV+
0BejWzOAv5ato9UW9mEX3RepCflBztR5IvH0msuRPmL/WstyLXXACXp/mCwk4ZoGW1dX4gEZzBu4
r+SHOO+8lbNqqQPh/46RT3qwSTRvz3yeZA1IC0THQJryb0xou2i+pPUDvFh8eZ7Gi2mPZNkxScTX
21arE9sTSbMWxpQYfQ2QL9T66GYmgHmFGorbtzXhhDUbp5DVSYkXWAcaDDYoe+Ad93ejZGsZtIUp
cCFe5Tg18Wi69gyZI/KRR3AplxEnKyjBpa87r3gWt6LsZ92cfZHgIaAYDPQSK7pxf32Alr5/ObDe
BFlUhknQ4Gp1Jh5q54kIg386fmuF+zeA6c3X84CXpA8iebZJHcA4pAc8dNNnHV+7qy1sRS68i9c4
rEU2VWcot9m7yQNWxkDJ+Uisepwze2NSK7iM3pt+UMELC6Vc9RTJ8gl5iW6X3ZzjddFcptAy1Xzm
Z2So9dEWPQyZgJVBVuv6FC+NkXNS+32RYMfm6kll8sF6UEXU1H7vKvkBaqFrlKCFC44LloXkv82k
luIMYXN2hBo89O76tt0zjnpLSuNPF5X2w20dcoKaQ0l7TOlYnSO/nrY6z374pphOFbTefr8Mrrey
sHv/gZ41AqnMvldIvVO7mzyvD48g0g8gIgNIsYZAXWrFie/EH6seZSos4FjTrVWp3UGit9+0CZDm
1zuyEOIuOI5y3AKCCBnfMg9VcLAeDYCgQKJ8Ta9uqYHLwnsTHVB1LeoxmBXYQCCBXXyAu6FdcyBc
WL0uLM4X4RxwkfDzJCFiQHD4P5YX5gfEY80GNbX4+foo/Q0oiuSIayaiAm/2BkKSZ1GOXb0VGto3
woNwT+7hUtCmrNqaKtRHWRVPRZd8vt7qQti4eDkUb8eJZz6eHhfPvRJVBeisA0j9+50ztd70Eem3
eWUjWJonZyMgiaEcvuziu5mH9OgPot2PUtYrXVn6unOai0rCbEz61RmomQhCuPAqgk4bgUDSjT/f
CXs6QX+HU1WfpxC+D08583x2nw1RuMah+vtk/OEx4seBF7BEiDPFCXjHsZ1gf+QHQ0q2T8fsR12v
vqD/PljIJ/xvyBgJg5EqylH39sLxG/gNegvdv1Ut37/vKtQFyqGYjpVsSHdiTH4tKzhMkAiFsL6F
Avv1hbvUASfmy9GkTcAKeEBoWAPkoDLGSMaszPTSRFy69WZDAXOw0RUjwRkA0nnD86rL3vklGNkh
FIVm2mSnigwsWenK0mBduvimtWm2avB4UeMOUdgBUhZD9CJGQx/Gi+XIbcPl3NMBZMpTkVXlWeKB
H+9QmZ4qGIvocaXyudQHN7SVFClyogNioxGHRA3vdaXUMZ1WlXmXJtwJb5y0IzrAu1PuBfVrUsAb
aVP0q+aUS1PuBDcKF0h8c2nPhpfybpqSz9If+daMVbeFrYzaDLBZu23CXYhczjUc59ggzmXN5vm7
b7pU3MPXEwYdY6X7+p+b5tyFx0EsuaZTkKhTCeJqGdhpVykQQK5/fGHCXWScICESk8Pkn5UCgI2q
4q7m9aeuRArmegML8+2q5+nZs6O1aX72J9rMYD5FJGAPPpSY7PF6C0tduPz9TdzRQBCTs2w4l/2U
vpJeDLtJqeQ0DkAT3taEE9rJhCQrnpnzMzBNjwbSRIexQf2mqbCXXG9haZicwAYJdexyoJIv7zMD
/yZMjNjRnJvX699fiAvXaQSQbQ01tZx/lykkZ238jhLYsIgg+BGQ4Tm4qLBcb2ipI058w641n9Ku
5+eoaI3+JAUngAdUtRG/rjewNN1OhEO1iWYz0fOz9aDjOsCBUQeNPfRIUq3wYha64KLjGBFTBDZg
cdYoOp2UiZNh25I0vQ3eTl1cHCvrJKVsHM4KYr3oQsi/gnt866H9BxbOwGsulv30LFTyDfLPuD5l
yL7cQcx6WMlyLo2Qc2qrYvKnJEim55zOnGwjv5yCUyiCIVmJ6aUGnJhWZvQlgDnTcylrvWHGh/Dl
dJPMXJyBwfO/OwYLWy/om348s1AWaut3adZt8Ny/DRtDUyeYdZjDUWSM8rOoJ7wBNDPlfFcUAzSl
r8fA0vA4xzRsKeG4A22g5wRsq/fwGYt+4J4jfl7/+kKEuSJ5U1SnUphueiYzHi/Ug5260HDLgOD6
mlvdUgecIJb+JEnbFflZEq+ttippzYGM/a3bqYt3QyLE7+Cvad4zgX1aeLrczX5+k39BRl2wm7Vz
4ANbYN7rgj0mNSTPS5UecNecttdnIMNCdHlJWKAuwk2keFmZJO3fl3B520Awgd5DxVGrTUtHsZeZ
+RhrMx0kz576HvpvK81ewvdvzTphLczUyMrLg3MCuaINaad6p2TbPcA85XNcQ8b/eu8WJj9xgjux
NKgQF7gSXIqKWuZI6QEfnqzclxaWryuIx2yj4H06FS+5gmWXzO1HWsIQE37rX2/7/U54M9awFgnU
BM+Ky42GtkOa3s90NPPhtgac8Fa5jH2oHLAzT9skejSgcOUwluuoXNlel4bIOaQnS4oxD7G+dHHx
Ckc9f/P73jT0q8m1pSacCDfd4Htgnk3nXCXA+dvQdB5sKEtJxKZT+SryZ2HNuvg3AesgyE2n89ki
cXCniva15LP8AIDNFwhVrnH4F65PrkoezNmqYIps8ZIMsbi4QJTBNofO3GvU6WgPHRF1z3EpuS1A
XFAcxYaQobjDcD71/BtcbgZ4iA58vrtpebmIOAPCvVcXEY6/tg/odgLZo99VzUxXag0LU+8q5MHk
z/MK1RYvgoZnFF2Rws2keq56Ea9E4FILl53lzZU/mJoIjrOwD59ZB3NHWPYm7B/LtJfBG6fLuh+3
DZQT6BRqC5EIRP4C+9REPZckVdVrbdu4uC3QXX08IvvRIgtcvJA017scfha7wKyB05YiwwlyeGE3
FY7U/DwlzatqzT+yQekzyuoIwLNVOcSFzdxFwJVz15d113lfda6rcC9RwR22aQAa4u76JFxSWX85
lFxEW+RjA5kNY8+RDn6VHtISSAm+u5TugXE9wthQHNYdYhd640LbporVvfCr8Ew9SDiZPPo5eqsC
zUsfv2wub1YtD1SQFkETnuGZMf+gcFk9cY+tAVyWvn5ZBm++7jOUIlUg+/dCwO0F2OY+3DYVa9cw
AUvzcInFN9+XYFWhgMsLUP6hwcLL+CS8Du7lyAwZvGj2DeRlBjgrrzyIF0LcteuAYWicoWxPzlqL
foMpgTO3gIhe1a7idZZGzAlvXbeEdxL2v1CK4yehO+++myDadX3dLnXAOcQ5fFRhmxGUL2VXyyNh
JjmFbPaRrSvX0hILER45EZ7zOG3icPK+5tXQvZMhjORZZsfj1Fl2l9I1pZ+lnjhHOQQYTa3yPjqX
HrRPof0MRz0m+6TZeGFMX64P18IJ60LZWClAsZgLoJlkXe59iBlvYkviw9wPD6PK74KBrd2uF4bN
BbVxE412sJiZRGHXDaqhglFRSO+8uKy2Qbsa7wvj5sLbIg04cM1k+aKIhgPxxMx+TpBRAKT2x/VB
W2rBiXl1YTpCHMy8lxqPAOql9mkYs2AzR/X84bYmLk2/CXshfa8DPTQ+kwoV4DtbTLPZTqoZ221V
z2sU9qUpuYTom1amumOAZQXFS6dEvQ+xGnZTILaxMdM2RcVm5eazNF5OxAMuB9RqocuXUHblHvhs
+uDZ+BPecmtSJX+VScPTLXTCntRZqyDYgvNQDy+EIIHe5vaRZqgEyRG6aMp48X2TB7+CnIjHXq8a
li3sZq7cHXSJAU+v+fCe2ZAcSgZOeJrReYVhu/R1Zw9QVTfnvpdXL8oCwFPUxbCrql7tri+yvyrR
YNRcTJswiS0z6zen3wwHyLBA17Lj4evc+eETKHLlKYJ/SL2BToe6ZwZKyxTKp9/9Aop6eVyDbKar
+nNgk896bsDUy3LvNlwOdbFwNgsCMxdBciZ4WLQbnBKg3Pd406zt4gtD68Lgyr5PajvR/n0SgoGd
Z2EwbIIUcPGVg2jp+84mIeIil0PWlS8CDaUbPYfzRqWtstvrk7dwMXDBb0kN6lpRhuSc15COysMi
2EJRbdipGiJSUFz9ARPAfosnUrESxUsduvz9zWYRlHkf0qGqXlpRxSh/habhByrAZV3p0cJZ9Ie0
nU/xfM0jpF9gGbZhsXnOq0Z/4NA2bKY0380Z81eaWuqLs134qaqLGBSrF7/Gmk/zAlSKEnjYtf1o
6fvOFQGmuCDAjLDZpELeRVEMk3qPZR+vz/zfPx64iBAYkcXA3TWwNIFG1dHWAJ0AYrtSsVj6uLNs
QUgqAfqp4GQ915/Kjgz3HYpGK6W7pY87p5rRXdILnbX/KuulwTaikQAxSNCg/HR9aP4eFIELA4lm
GgXjPKA6W3p5+UFK9qhLnz1BZfKTzMKs2MoZt9m0Xb0wL3XJOdtMQhR4jDz4GQeMHDpSxce6uZFm
GLhKSWEwN2GXJeTnpE1u32c5F/lmNm3Hj9cHbOnnOwtVVhAPmwQh/5oigmURgceahjkxnhrXv//3
oz9wNZIMqHmT37bBv3Exzxu/9rxd54E+HFu7hmX4exO+q4xkGx8PpJ4G/+IJKQHta2EVsG29Tp+I
VzYruaHfR+Kf72HfhXykMh5Ckwx+tRn50OWfGSQw2R6zj1TtBsaAgXzVg6hgMj+FEOiK9yUFk6+6
I80wdCeqJKRQjpPAitxCFsX+RKFC8l3O+3T+AoERL3xAHqIP7mc5VN0nsKC6PLtXDG7g7UYglQDd
fA2ddGG3eYf897yZ567LH/BWrvAiKKQN4IwWE9Qyh4OmUZ0crG6tdwg8iMetLJa/Xxf9zFksZRd3
gGwx2CIEcwJaCvjlPKCgckWwoFIobF5fM0vNOJeePoWAF5JZ/c+4VU22h/WazeDmw0O8GPpK0uxD
RET79Xpjfw8A30UT8ILCkyj1wwfC4mC64xnX5bYVXmNW0nJ/FUSOM98FEkDFDw7gw6whS51aydXe
t4D0wFILWiM03IXhnCWQUi2tVx55VpuRHPxBFnl0n8R9l5gHmvg2KXfhWBcV3wLXCJ7WbZ2/nMRv
jnQymoKxWsb3ek4+sR64vFigLnTbxy/T++bjaRmHVgnIFEZ6+gd3R72pfbRw28edk0QTE8lE+uKk
6q7aanCBN8XcrUzZ0pq4/P3NL4cCE4Sp2y67h15pu2EBTL7Hkaxd3Ja+7pwYsDgDsiRJkgepWb6z
PQCC1kYrB+DCZugCDgDXbZIsAmqFVu0HNvrkUM/DsVM3Jh596uwBnggiVluYNel8GMg74B5jcp8l
6TCv6Rwuhb+zKC3DQqfcJg8+InMTVd62bM1zCSvRJljziV0YJlcaLqHYR5RWycMk4cJJ4R6ggQ+/
CySwdjct0MxZoKWC5twYY68UdQbqse4jDdHGIk+blZleWEauRFwSl5jZpO//FSJP5b6EOtJ0HIBI
/XZbB5xlysUwYJgS8qBn5GRLCwBUHax67Sz9evK/IValxlhGJ/kyl8OXoQ+STUcBbb/+0xdm1zV6
BH85G1CppfdE9f/koiz3lEWfYgG26U0NuFAVgIQCLwLy5V5FgoPtbV+4wC38YjpxWwOX++2bHUiK
JhubmtSnpND53g/4Z+DZ460uopsSC3+4PEK8B+B4P69Pk4W2AUiMw1Zk6rb98w/hJlYBywOk8oky
mgBl4I/H3qJcf9vYuJHV68hIXpGfcoJMjK7iDzTOvK+dDW7R9saJ7QJVQFId5KzS4qRHpKk1QGjV
pvMv4gxdZG9txIkvYngmVD2we10N44biRrXJW7D+OiVvQzz5rk5T0rLMwDicn2wGk3g94fkMAbWb
3nJ/eDoC4TEGUHqW/8lvRAIwIW3H77fNsXMFnKCZ5Gkx5SdDAIkAIK/eREM3bn7j/643sbAD/YFV
oX2jkogjxC5msDKYfrVtvAZFWtiBXKgKCeNGlZ7E1Rj6HltikNw2AumYofJ/Xf/5Sy04p6Qfdt6c
NBUuQIP8SoLkMxDj0yYIVxObSw041zdgOb2q6Y2CBwQyb4Ca8W3Coe1WSazU631YmgInkoWOgHqu
qxYqQGAQ8hpNGLZqcbj09cvf3+yh8EltpxYM0ZNP2g+/R3+MblSR8hMneoWi0Tj4cX3yJ3tI4Fyx
hXgV3V4fl6Whdw5HU8yt8adGnAy4sxvD8c5iFSyAAm9Yy7UtDY5zjaNW6cAGYX3SHZTmBZ2f2mHV
X2jp4070ilkIE8qhPZEMjHwWmno3J+LfmwbHRZ5oxj1eg0tysubiXlXidM/BWQovG9BtLTiHr84q
AKdVL7D9Dy+5jaLD5Wgc/dXLz8L8ukATPYk5DuuxONECzy4CIbUIXMeepdX+eg8WJsCFmuRA+aH8
IduTCVBqK9M23nX1+OX6x5d+/eXvb+IKhdQ2DSG9etITtmVK82k7awjDDwo6W9ebWPr9l7+/aSIp
VSekx8WJU3ln8ibe1fmt9wdXdSlndACJDtNLKvNPYhBSNh2+dJfT8bZf74RvnjVm7gulTkkjDfZ9
n37p4EL9cv3rS8PvRK4qdcG73itOZqQHMBrpFm6Hd9X68l8afCd6KTXZnLLL/P62ZlaIMOw/WiT7
6x1Y+L6LLLGVmTs8UvF9K/+dRkW27bSaF1gYHRdJUoqsa8D1bE75NLxE3P/FQ+Bob1bj+cMqkdSB
jr2qxrnL1cn0dbftLtIGtw2Nc+YaYoNODlF1ikIyh5s8giPgOawaj6xxs5YG3wleNoCbZQy25tC2
3jZN0hx2JnheX//9S6N/afVN3OY8TymtUnES8VzvgDg9/I4vwqpPtzUQ/m8DfgZb9ykL21MS4F4I
v4LmFLX0MSBybXVehvoved7ICV7UHcdRBcAsTxm0DCaLYhqFQOshwzZdG2iW39YRJ4p1ArcPf8QT
w0rQky3vXyL4hoXeqj/15R74t344UVxKIXtsPeI0afXOWMJP/uUkm3yw3ysO+uIGas3DbevWRZHI
isL0KaWYlnx4VgG4z3M3+oebhsrFjcjS9GEF8d//nqqm7x6TWdoNS5rb3sIuYEQbCFUrmzQn6wFp
//swyIi9bbdzBZDgtVnH4KryU4Qk8AYOWMjc4zl/fWgWovkP6aM0rvAKU/WJ4oZ68tMmezfQVRe4
hWh2VY8YShBxY1hzUuFQwgmse8zhJ7wNTbRSVFn6+U40G5YB2ztxeTIT7onS9OrY1zcqe/guJERA
5QalM8pPzE8/gx0VbgsJSaDrI780Nk78qpnFGmDu5mTYNG/Bnf7AfKhX5MXa2Cw14MSvshHLeJHh
BQk280a0HbI/+qLqS25kMf/hZuhPxZxx3FEw/F6//b1Tp+jI9QFamFsXvzENZcknU+UoE01y+3tP
wDn29baPO4/fvG1nCALXzWmqh/3vqQ2S1cvzwsi7poR+mDa2Kog6kQAwBOgJTLsp7J97DiW56z9/
4YxxoRvwU0Tqk4xYmXlcfCJ5LQ6E594nOsbvenUjJ9B3XQlZHEtuh8s1pWq6Petm/iVtVmv5AYBC
fz9jXMAGtcWAqxaeGf5I5TdgEFT7bHBufjVzFHh7MlD+I9cAcYBkFOmj7ksAIzZzMtO6gels59f7
gQY9dHrJeJEbABqg3ZcGY7OpygbZWmIzTna6LEpon+U1EU/wJBzbk7Sq5UeaG05humnJFOV7UNYm
Ks5igt493+p0Gs2GN/iJB9uxnuxkOBbFlvgQpT1EaV69l6XfVzsS93N7gAkyeVQkgrZbJ9VJK6+z
Dxb37HvLbTluReFV+wzGuK94fg4vPrRF5n3O5uC7r0zxMSXAS6mRBbspI+GnqZDzRx9wuud8aPyj
CcEWk+VFAdyCX/TBNJXnwzu4rF6iqI6PhHqC7wXr4ZIq+OwjzcuizwHU74+0GexhkLH4mQie3Pu4
7Ax3OoPnwVbpjP7iXT3ZbRLzHhOcjfq9gZofRqxgPpzkWBP90DKij9mMlMImyzrV3Mt4Hr8leW6g
3j4kH02QJYcphswLCtmYA+hD9Z/VZEE8o03Xk32eXB7AqDJ/nLIif4gu5XxwP4H72UA6u9/CzD0J
YbvL7Oe8gOMzIeHco1wb1A8FQ82DUe2NO5ViWVvoCQ2bPMS8RyHgprNKygcCWU5IX4VNGu2M35mD
r5SGGahn5ce89aNpA7GF9iDIPH0D64MlGwuSOS6AyYAQzXrsjrrVAfhauRrf+dkMYREDP84n2U70
PiF4gok+g4Y/T7kyd3qk0ZcogbTXLk+4efBBu4N/NDdVfYTCTvQCdfZ6hlnlGEQH5glzzjAKwRGP
8yDaDP4E+FtftzHoYUVAH4RO9BduMu8V78p8RzvWyocmGbudDW3xKnQf/MyDYMxPCji2ZldLFcW7
UEZ58w44EdTMfU3nT1XsZQBx1U18HCH384MrZV7NLPInZqyYNqaFbmYta+9gfJ3fF2amXyTomdXG
DwLcK6yN66PXD1iq5mIXu5kpBzcU9EH6qCc/Cj/6M0pSH6CQm3T3eZ0H01HljP2EoPilLpX1LNwR
RTVsbVNsFiVsdDx4wlT2Mc2QJ9p2ktH3INzgt3gZrtubamp9qMB3qZq2hKPksp3mrPigRQQcHawG
+x5GsUP6bzMTDOekCh3twsIqHzJSE2/vfXgG7GxGwOxO6jniG9ApZwLDc973e9AmQNqMJgt8kw44
LImqmNHm0YtsWx3yHPoVEHosgulkisT/Upe21HvCsR1sez7h32U9omQYUEPwMxSC95OvYQ3zsQLp
ir0GFZwdt6rzWbRFklDqo0h00nyKRqyg2EKxXXhVBaX+AVYaKH0lIEj6vKLNP9ZD2G4pXq0d3/bl
FM3HIG1Z8ShaGxhcfftO7zSLw/yTHye+3ua8y8Fo6IKY7wTeuWIrWmh7QoZWj7B3H2Kb7tNsTJs9
7L5td5fA5Q3ctrgjOVCXqZ/fUaAg6zvLsTFtZkj03IWV0gQeSgM5zgqsn4On4rQDoqZp/Tv82F7p
zZznIhq2LEoYeQ+yapkCCdjl0D4OQ958mepW9GJrTBXPm6Tu42hvINTTbLlWQWZ2IIz1zXsbixLP
XMKSU5QZ0z6XIRJjGwsR5f5Y+7YNICU9gpaz8Ya4suUm7ae4e4UrGRl3RhCP/JurvBpRX4XRYbdJ
eN5kLwn8D/AG8T1JkxcIBJrhXT7N2uy9skro/VgAkzTt43QA/xuCcsHofUOyFWcxwjyx9p0Ea54c
8nIeo4cy49CZ2NshAgJ3QzD8w8EDOcn/zlE/GH7wvIbEJPL7lSQbaGdZsJqnwTYGp4bJk2c/7Mt+
Lya/K47lPNVQ7oG+3HwPj+xJ7ImotNkWkLkLDkMQQOBJ6Eknu7iLbfJaDol+z+2czR/5oMC1w4ML
rFEOUpzZisFT4z7GBmu3mpS12gFelQ8fkiIFj02XE+RPgiGN5kcfSihbmYP5foiCFnzlFMvg+wRB
0+HeZhNE43DxZv699QvwfCDVq/oH0Yyh3vV1H6btphlI53+AqXc2fa26Wpi7LMp4Oe4zARbKhxTq
EiF2xC4ccLZ6LfMfAEXqsl9FDHz5B8byLPnlJ9QLvpdDAVaPhU5utUtn6PTfVaNM7L1XiKCZEUd8
7n5OeZbmX5Bt4vYAQFAO5yXIOdsN0OKV+awjAu1vwyf/CxzNhyrYZKYiusEbGnjCcpuUJos3ZcwT
/oC3BMRA4ymvewuRkEDYzyywojmWmnjjuLM1kTXcP0ZV8H0vkqz4nmcCB0hqWelvE5WR9AsfLav3
0zAj6GEm6LV3/hBDga3EttjuJtnXn4FYolC2hUBrcqw60xQ7k1VjeAd5u3p6tKqS3bs0iAdcDmCR
fg/fY9W2/8fZeSw5jkPp+okYAZIgCW4pm96V6awNo7IM6L1/+vup5y5q2KXURO6qMzpECcQBjvkN
fU2FIERIFBfcEZx8G0A7dbG11NxiXN6ktXVVYfJc7+beHMY7txd5si8Lz5ifQTQm1VWrJvO75baO
uwR2l2XN5yVJxvbGart02RrDwDdxUhvPRYREa/82S5Ued26jyJg2IsbYj1jLWilEMOFxzxFmV61U
gW7xGERLNURMeZ/1A4qFjpqTt6gToXPIQU20O3MawBzLKRrqnRvjS/fqdqbn3y3NkPlv0q98c9zm
iTe4N33Se/a+sdswOyKMlou9ch1n/l675uLvetQLPblBRKSam13qlvl4nY22P/4uRWffDl7Rm3ch
m1pfuX0evbKEU2wfYiiU9rSvJTA/O6COcSZ1SPEz855iT2T1V3xLsvQpFVLPX8LEoA7ZSqWN/kGN
WVFshV9ZFXVVZ9T+Q5pCMr1VZHbpcw2azd9ZhXL6kGCFancQuRmW/cYtump50uRJDd+3Wprsl7Ss
OpuDMqrm+BWFO7N+nKMM5ZvecLvxm5pdsgvX8XMTc+JIesNhhpGSIq8g3PoeZW8tb9rJci2UffO+
qt9wHO5+OBqU6WOu8wiglukaUKSQIM6LXR1lTmIHpY1LyjGEW+9v2+V0kNZxL62raWiMOahRKfCP
mWTKsIcXUfr32KkqNwzSqRDzlZtCvLvKZelRUWbTOP8Tml4zXpHgVAIS0DIN3luXLbhMqqgqdRfQ
8nSw6BBJ3qt9GYXOjVSFNI4yySa1nbOyNXf5sozm1grNiHvARTM1CKPCE5vYaup9xg1jBxFMV71T
QhbyRYAxa+9ru5xGf6ubsnwD1+hHVzbuoM9Ym0blLYLng3ulcnvElxfpePzpQUWoko5ZzFSePmDY
/MyA7tWb3GqN5sE07JMcfivYna0bNePOVKnqNpZfZZ8mZ3DutBGVQxmUFbnPTRdBNg0mI7H8e6PV
DkzmSubHHgiKtbd8OtPRNhzzxM+DmQEZB02KU2LaBwiySdUF/mRP9j4W/SyHoBxVMUdbXSW5fJX1
WJiflyEyQLUkqZE8Sl1WxU3NojlfWnw8khIH+gIF6bSyyJPGAgmaAyfxLAKvxLsSWlzr8+0sz9Du
UceZaXwfjbpV154Vx9fTXDO8C1DT59aVfZxyNfXWVIcKWD7cpCs/DoUMFtFMzmcqTTvcd8liAUPv
nfJbrhpY55jlkdupmTQAp525KJpAxcX0CdX0uH7M8yYafuX4HKjfY+Xm8ZOZQZAOjHlSya3fRm62
KZ1OT7tYGFG0J7dt81c3lk60y4lz8cuSAHC23IGLvrMyu6XX3IZ2dK8T3lCgpqJpruYW78/AKvLF
e7EwIWneVIRXNTQhLH+upKzmbq+ycp42spy7+g7zB3f8ldYsNl6FdV/vsmIahkNdjnn8GUdfW+9r
W1jtVtRT235VFZfP0TAjEiHXwdABvblukc2+VjGZ6EHKbvrWNNzBb3rIbO0GQ6TceE+a3+lPY+/L
6tn28m658bOm1fsJ8xLzlp8UyheHhF9weEEjjQMBBSw8jKYXv4QLaeNDbLmElMzsGA973alaBZFb
2vGumGP1S48meFOrxq10Mw9IicDSl9RPe0dGTv8prrlsNjrpKnXrs+6LDtAjwvQh7cfoYM9R1d7a
6VIXuwjxv41pONyPQe3PzbKTHNlLYIXDaB9G39f5JkUQxdoKpxn7TTO1Ucyduwz51m0TUq2eZMXc
to5V6xunTBaaZFE6iisH2NrP3FS8H192RrozxpO13zgXpHgNGf2yWxy/+povg5UcegrjG1GNJInA
7hdijkNIXCFc6Ji3IcI+n+ek4lRs+yLrNirLq/zGpQjf6wLX2Q1FUfuGiJuUx9RsUX8NuAHll8FU
3XA/QW75CoSmir5GkWM/e4NqSmqQsr9N0N4Ob0yzcRf8N+SQHnKtOSHG3PM3MjqBavLQ081eDtWp
dYaGGGAhPnVTzwKe28yMCHRMI6g25pMT41b0o/cMTV+nuzCrPflI0kBEC4lv1FZOrQdUKkv4d0nN
YsiNkq5anubSjFMO8MbZ+jqEc+9PkV98GsrS+VLaHYVKWUguAokkk7HXHuQxtdjuvOU7xi+pB+Fp
RgT3sR+goz/Q9Uuz+xK481fuz779Z1T9UAdeevp/i1qWB/Jj3TzleANT9S+VV5Pmx3W9j4owJUEE
/smJjF8edRLj2eVuSdtkPApTe+Z2mN3F2NYtAVzLbKTnFyJ5gBUs3qzptBTFLo25+v7pKrcscDl1
aWmgQCvVfeGNYieMdD7JS43k5HY0g2SWnoJC1YDmeCPoMLkaZWXfppWd3Bm+Naldn5Jt7YgyonMp
wAn9e5urXWNM468wP90SYQe1LsAfQteb3piieFuOPl+zl20+boEg9j/DeGEv0ifWQJl0gxR0rkXV
8F3KrMx3enCWcKdMKqgeh73lwECiNPNAm9p1n1uqN7WBH5XZ+8n3aa8Mp/aOjWvoGFhGi91xcVoG
Met2vul8UV/1YkiGICxSUtvQtod2L0a/q3cAxqPXFGPNX1yzab2tYAZMAcUJhVdWcPx+G2KvS3eo
So0EuuOngU1ydVVSjMQbui+y2QlfdGrfGh3bCak5biqZha2zT0G9n85JM/q0OLMBq7ROjYxUQyxm
FJRqYePH8RRhokE4Eo1TS0yCYA9/1f40je2mqFq2HPKjY+B4WLhTkuRUdQ17lX97FWl0UTWw6kiC
bvwYfGqQjnN29Htds4swAnlwmmjxNuncJQ9u5njhdWhY8AFl7hBO5MVmutF2474hZQKlye5z2HtN
5nFs+vliDsfR7mC71Vwsu7ZYTGqUIa8N8tyMTSmnvuWL2Fh6BrNPx07nw5hvOlO0TZCBk8oPYWUO
/+AOzT6xmmrKP5WTplzQSurooF0R0kGqYT7djTNtmk+1izyYNkf8MeIoCys46whqbFHM5bqCgkfr
AYdSKygU2B/Lm93rtA2TbT6W9J8GyFMQzNr5CiefXlJltjSGwDYgXHPay19mUsmthadmvDFc2V73
Q+IefFBKr6couUEY0rr3bTo8AWgX299kamyybWlYi7HBI9x9E+D5ph02GHFxg6bnojewYdp7KZoB
zWDy3/QhDTV7grTQaq/QVrNrVEiItL7EpJAeJqsxtflyR1JvhdsiHaOv2hr0lzSps0eyw9NN4rfp
51S19RG65fC4uCexfUNiRt1bkSFuUureaudSLF27U+w1NwXXLNdWaA+ZRR+sIGkuG27mW2gK9p1t
GP2n/7FNi+Y4+5l5c/OLUPGS22geMPxssVU4vQWSOj1NIqIknfWXvuqSN8Qx+xfkGPGtcDtj/F4X
nJlBF6n8oTXqBb01Q+qNMqGfMI6xrAYWcL48Wv7ogcKOmH7mkcxf3JZOLF5b/hdB7+N68JFXCApy
z6OmS0ffJDXnXSHwSNlKiUBq1hoJyU+ZeQvCv+HokrnTBN8iuSce3MGLjKCIRfvsMrO5Hd1wqrgd
7fheOspDQSo97UpcwunAhjVkVZsSjDYKKtjRhEzSrEI6woPZlVs2jPurq8Jl2Gqp2l0iJ6DRxWBX
mzBqOSvAstFecf0sOVaCo0K1Np89RW71aoE/bjc+TNdlg4QpPa9l9seUW8CINqMPURArVZX8OCmH
3Avm3PtyIKZNHAs3nJ6Ou5lyXR6U6Tg3xOf4Oat0GkOQcZc8cGiFfhFgwJ/tyG2vYx/Jn6DIRLed
uzz9proJb9M5Xn4305h8F7TsSNQ4qDZIMRBSIeCs23//92WeEJz10+ktH2M6+7McD9Uy6isW3jsO
Xt2Pgdskxltfh+VzafnJdhw5lbazG9MzkDOp2raMc1Xs+gn5z1bZkYaY0hbXSnZ0UdvCH39VVWR8
kzF5uKakLkD/QT6Tk5CfxwjZWJL8fmiDMeqbf9xoqsUG7koCMymvvWenxnGSwsT9Sqsgve4NT3zh
RziHOPGmH8iP4awLiw0DK5FNn2b6lFiTtX74XVIWZwGqJtmnVBblkwxF8084lpwa5Dina9C20nIb
zwoTzVpPnn+rsyxZpg3dMoJxiSr0OUuTkjGoOaG7IGysrAwm4dFkX4aFfmU798tPzqfw0NieJTdM
KPqb2INyU7FfogeRq07d5UNaksSITA1M3uhxF36ZPePc6zY3de82v3qEEjZl5czV1g2zJMG0LR3/
odXC5sdAiTI+Ndr2Ubj4y37ui8l94pgeHm1P5qfr2SKl7LkGy43h1/ZtjNfXje+J/idt9+5LVcV2
RHfS8Q7ZMgqaYCU06Hmg67cJBxKrapyj/JD4sVYHVaTJlQYUFG5zN6fJr6pI3BhNHLtboWA+0k12
ud68iOXwTjyKEK+JoB4bOznMna+MfZYDFAgsujHz3qbL9OIZsW0Ew8Qls+2aiend4nOf8WfxbBRQ
4zaQYVjwUab+fQKUCg2dzJ9e/pWx4jbormYryoOhUIgrjsXMhpnakupJOcY8IFuoKwqZMPnmMSWw
2TtKf3ZT7IEKdFnyTYPYfbXhpYQHarL8jhu46kDHmf5jrXjQTT50zibi6CUDMFBYtKxxfB5EORzj
hiOKe1ruzdiHYoXvJhb2FqpuL5kbdZ9EyXoFE0KEzwL87JHmIg1eTlT7N7317lUMGC8FkzLpu7aD
Xg6VOcYV+LCRo7Cp6pkzYMJlIZi7VI30BvLxjg5svTdnDMSDfDr1iz2rr4/TYJD160zGL0XpxOMG
uEfygCBTsekUFW88FM3mlCFcuQniVjTGDOc7wfVb1S1RYFVK5bvM4UI/qNmIdg0ZsXEoep8lzQ2U
ZsIw4W1jiUGjGKPR7CQcV+kHoT2gHRAGxLFK2uQtznz6fkkkaO+hS/AJ+pwmPZb9ITLN9LOQQvrb
UtTZM795+Z2GvqHhf2q61WZPIDE1sx9wNyIBkFw07AXXmn+Xztg+g/oorpyc+yCMLPW7d3X20y2y
8fmUkRx5C+CuPAPHkSwyng2vSqtbLXMSVm34VfPsWW7ZgCubZjShl/aZPjN5dAFKYnMScthLnFSL
wBWiQn/PcoGqNoZm0YSjnJfZYjTS1Ezd+rnM99lYuN+LzLGe2Mu0HzIjZrzFV3/265zmaWz7EHHQ
2JuoXTDkDbopc8atGIdwW2UTV7Ht1LxibGD1FzdymSkpRjAPKrbjm6jP5c/Qi41vVt7pB2W19E88
oUrz84RAznB02g6LHiukBxz2VvnILDr6RQhBirTJLZvBNcMrXdIVespNWjcBw7lQBA4KO9ajNMr+
Jqcx220N87RR2npJmkPuFGRb5Rj5P+vSSzg9LStNGBw5HDFz3YoHv4nodpdm0+6LxmmvvaxIW1oj
beddUevS0RCGWX0tY2OIdqCXPPLAoX7phsk7ZlZKQWFOrbj1G9dUxyqf52A22JiiEokbiD7v/RP1
LU2/NYNUV76KKajSWgh9ZSeu/IRESPWKvLMLB9aHv202FLebNK/ql0KBBvXrrJ6mIMHpetiGriuu
CySJv819brylIFXetCO7BWNtK3peaCNXh3RM1U76TPheFgr2B6Yf4YHblyMBMcy6vRkM7XXX3Mzj
Q9SOxS6kn1/CC1BGuNXjHPqBBA/jBplVIP8Zd9JMNuXoqmonXHP+OYx+8wQh2dqp1i2/YXcRDbuc
zGonqHCfwYare5d05w6XkPKK2r13tgU1Tkk9ZlHaI3KdPywDfuAnJejlxltSbrGqCZmU1U7H1aDp
dfq4kU2bxrKtJ6uKm50V9f1LO1WtDlosDpcdkV9CB3Mo1CwjSr8N0+nay+KWdiFNL/d7Wsr4fmE6
bm+5xVK9dU3ccXVCvmpMMcmoHznpF6YvVBd6SMh9J0/LIKYWHFHlQJQBeW/jLSv7ttv5wpZLUGkH
FEM5DvbtomieBo7GHXdv6sg9lHa2/GwE+/1oFKeivDbzcFfxjs3A8Nwu2isu9/saZbx0Z80dSRJ3
Cq2IvMiTo0oRhLAMt/xh2BQzG4XA5D5s7Fps57D0+pt+WqrXtOe/yZni+3+npCRa6FlBfOQSBStr
kPkP917sVl8tTb8i8lV7LPQYz1SrbnZkq1Hsnfr0kJTSwnpr/IHx7eQNXrvHESGNd5EHBzmIKWug
R0v1j6FCWx6HwS7TY+44VACGdEjRai/sMAUtIit+NkJpMZdh3gQzt7J5H/VsRhxruXiWeU6QA1XN
noeFL2ejxWQGneMyfhjMdPlZssXGB2sJxbNITIz6qFVfHM9rv1RGpfog8lRkgDtNjCWIT/cPo+9s
13KeZFvRTv2BoU37GemV+tA4FdMFrSP+aZBtZ9U0v8rBMqO7UjPyCloUtq9ywBzfLF7ys52dXKKk
tvF1n7jttxjVGnsySob7dNB5jTV6ExUJcA3I799BQDqVi/1NJ5zYW1RA+98kT7X+jlWJ3neusAyk
opfyZjLi+ce41J1EUA7lpyRoXSWP3VB7C/mabxRvrRd9C82+8A8oNdeHqsyNZ0r9hZJ0zmlA1CM2
AtxE4Y5arMLjOY+5YP2ewXTtDfnLHDvt0WyT6JX2dP3CcaK/Va7JRJQ5W/QrMk91Qeslmb2JGRc+
lF0htj2FtnxlZD9fM2ovjcAz7UEd6Fs689bIgOkgUTO56WelRX3Mw5ZmnYtO9XhsE1y70KqLZNAO
EO6PWBJw9SFDUG/11NbVsa3Q/NxOvSUqmtp+nAR+6wJe8bWYHoYkqtK73JJu8smIHHM8MAjNnnEB
q9VLNBsMDPPezL4itM2GJCkOod13RidurLhKnS1jIusuiyOZXHnLEPb/8BFmd7RRM1mYywigGsIJ
M/XF64rpZ+Glxcao3ETvwnJkyuRHIvTv6cRYxcbveutrsSwiey1pHZVHv0qWeGvMC7NjQrocD9RN
9GPokMf63pcZ5wlVJ6N/P5plhSfNwm58BGjRvzq9mwETpEkrL5kln8N7rXCzlijcuep7/T+Mp5Jm
zHExFnv7PmLq3Kev4HaY4JSuaYflNXKfYl8vp1Mo8jhqL3z+OczXCm1nhVmFlFEFHfKE+o3t2tnU
VveC+Ki4gPk68wvWPmN97oxDTTPnurQB2d2gNbMI2hjAiYoLxIBzT1jRVkpuUkUBVl7PBoyw00/w
vIvSyOc+fIW4i2U9YUPLAqHC/8DF1gb/B6TmGRzZv/JUf8DGyf5in3oHHJmDlJFVR3g6U1eaByuy
yxzS3BSRzXnUIIUdS/djCMW1+ZiIJ1L+SeXgZuHojSXG5F42Pr2/Yc9sqLXlWGi2gMOSUl9zMbgb
EGivnDmPna3qjwFQ17ZjLiWeZcGYu4Yu6j7lYGF2pVD2b2SG1AXD5nO/YRXSzAcGm1EiNF4buWIS
/VfXapz/C1H73K5ahXU6+adxm0dQSArdz64xJPIJK6fyAkf1DNDyX7W4PzaWVedRpRrPvEH0E6db
wdQ1NwF7zdRIxay9+QetlgUw4ode+tpzjD45BawH1J7c6WE+8cUQ/X3+PxDrzrwRsQpxMRq9I10D
q/UZTv4oEQG1jPrNTz9ouSHW2lKI8evMdTKQ/Aw6yqBFQWcz6N6/nZIPWk0JcXpbf7wVSU6uU2Q6
ry1/cq9Vm5FGT27v9RdC48xbF6fV++Pzdcq8D39vOlqOEUhe70aM6FoWNQ1xbpGPMTjWUlMlCXE9
T4DXaxMd0xvbBV75OI/04rzt0lKZXFLC++tLx2tqFYYIovm+0dXzLX4PdJMTBFrmHjEAD2fP7fsb
968rxiNWcShalAvqAiHtGgHsjfJyupw5gCrZ33v5x+i+PGV1ybqJkRlh4vGUMvmpGB9vTUlZ8v5P
+Osq+WJtxab7vBbllJfXgsuEDLR4RRmGw+oi7fHMWbWW4kLX15kiU5OCICcLyhXGUZ7bvz727Vcv
gGl8ZNYoHF7XcBWo/cNATNP3pLnIqDwjkCnWQly1TO1ahsXAHau/aSd+kM4nFGV/A7Z4AQ37quvo
WIzz98UqPhIgUFz8/x2G7qDNShuQU2K/HLYnnjR2OMlx4Ey+cN7+9ZXwhNVxmPYmMFqMh2AqhiRq
lpfS3I+0sI7vv5Vzn79KegTes4xpTXljiX7XG+1baRUXko+/ble++uoMZA4VmnWT2Ddzq6xHhZjX
cCMYhdFK7xz6bu//gDNxvRahwWyoiKbEtm4wJxd7oGHaYT5ojc301NVVOYIHFWV1ib147jedlvGP
c7eeaD5YGg/E2YY4keoyegpJopsuHD4iLMKqrQhDGExwUHUNm9gK7c1MNAZR1r29v1inffkfxhwf
vjpnXYp/o3Li7rr3G0Q5pm1rqZ8Y/D2Pvj7K2AhohF1nFs98/3nndtcq5kH1zO0sy+569LOMabGs
NkZ2SR7i3IevzlqwpuHit3N3jS0bfXBakNssvShQ8PfThKN8Fdt91Cej68X9NaM5pgmc5wzEX06L
1UfpQO84/wJ+9Oip4lA0Hyoxeegq3GXT4zadWbQAVdahWYCsDGCMfP/+6zgF9V9ev1oFO503vzDC
iZ+0jPdhjxCULsivaq++o3Y3AvMiS/b0ff/2pFXs51PVZ9rhd5w0unqY4kg89Lt8qK+E220mqkNv
Nl7f/1Vn9oE6xeofMeky8xdGZXbXMp4/1zBwtt0MpfVjH74KeEbosWfHRX+tJjRrrL55y2zYF+9/
+JnTRK1iXQs3NIC699cpMqrMIkGzt6beTOHHWKtAOlebOMy7MLcBWNGvTNAKbRP/GlRpd2Fx/n72
irUETC5k1+KuCUZUODcKVXjscJ6GIn4AivjwkSUSa78i1SAqm9saQCRyhYGeR7Fvh+Epm6xy+/4T
/jWA/u9eFe5qr8bRMrbg2hwSHospuAEpxdu71XAszYFhg7lJHOc5WeR1RyM1qNLiwoP/vm/F2qwo
nEG1VWWH3/FsmKRzzNWiKv75/q869+Gnv/8RFGEtDSPLHfMErUeEfixg5PhUCO9/+t837n+kYYae
4YoDdIQZkuvJPSgW42Yo6MUaeJ998BnW//4FsQ/jyQFZv88S8QlMXgJEoLhqEBu98IBzS7S6nMbE
YKiVF9ZeRlm+Cem9wjzN8guJ1d/PWuGubqeyzeM2k5PcQ5rZoNRg0J1twKxYj4agXJtm+REROyXW
YjHh1C5lXNQMlxYmouLEt/Kmi3INZ9702p5I2P3YOHTbYW8udXsAWBR9AirlxrcZoLwP+T7zG1YX
U68mP3fDxdmH9ljegopslqAQJwTF+/v1zKtei8WUkRpK2sQcg8tc7GbWHkTSJSm+cx++un/KBnKN
wfR5D+bB2GDm+Tguyrzwzc8csc4qjme3tkIryqpDL+2vYbl0D7Uvo23T5UGEeu32/fU595ZXF1Fc
STvvRGztlR8997EPfha1bcMRevf+A86t0SqYW1ofRRO2cg9X5Fdb4F/QDpd46ueWaBXHcZ20DUgG
Z0+nf8c06RZhplviLEqdD4bYKpaZtC9Tlhnm3gmdYQN4ENBXFpcfW5u1WIxroDY20wreKxsxUEBM
AGhj59f7C3/mGPqPWEyBkvIyZuY+jbX9g9drgn2j3eE2sXgAVZLfNdbFI/vvWd9/hGNCbcMmCAtz
7y7pHurtCwqJJYSOcd+b7mPrRAUaTZfE+c7sWbm6tvMSCXQ7JjPIQQrv8ilPAJv491mRj1cfW7vT
k/+4Q90FWxJmGtVBOcUPmJe7GsoAtcaPWXY7O/Yv3BRnYkOuQrw1ldv6ljT3aMXBx83KL7nZ6Au/
4dyHryJbIa7u11Et97IFIabz0frhZXr68v4Knfv0VViD7awyQ8Ad/NfOALAUNcssvQtn37lPXwW2
C2OwtB0oSNqZp92/whwIK7187KuvYlprR9TShwEA3erX6OBK7Tvth6RvsNtapd3loOLensi+QKs7
R/DhDO5hNTz7tCoO73//M6fefyRjUMiC1TrLfdvXln8DVgetx4Bxbw76ZopdU6LxbTpwTd5/3plw
WyvIuEVhRW7emHtu5fIguHsCBa5jU0WE+PuPOPO+1zoy41J6A4JckoN8iW9VZvhPXQhm7mOfvorm
Cn/Irop6YJAdgMM5Ruw6HNSlNtS55Tn9pj/PCm121eBYLE+HbjxLBTXRtOU+seKP9Z7AQf/vRwAQ
kVMuZnM/wxjaWLFdbvup0LtMolv8/hqd+xWrePaWJIVNqOAC+/NTWsYA8MdPpS1f3//4cy94FdA6
7g1EX071YtYujxAt9UOGddHuY5++imhZdPAxIOTsy0qkm1DVY9CravzY5lz7CJVOP5n0TrhIy5Y6
fcz1bjpd1R/67mspmdpE5msoE5NaBE+6fmFzAgi8dJCeea1rHyBZ9hlY3ZpKEzQoRIFi2Eoxdtsq
vagFfu4Rq9sYMkJkxFFrnTbnt1aAihAzbhiG7Tubjy3R6cl/RFgurAKSHyC6kvFQkJ5Anp6NsOf7
n37u+6/itwwXr87H/JS6oJYuo/ZV+0xQfW7j9x9wJhFbC8kw+3f6xsm4b5qqf0on3PUCCyRREXhS
5r9Qy1fXyMboj0WytYpkN/Xa3jPZUGHdOVurzcJd3J70VU/Hxvu/6NySraJ5DE1ow4pfVMmwvQUY
9ktOOt2np531/hNOi/+Xzoy1iui0S51SpCQAKZBWcHE0dwH5ZRc+/cz3X8NVkIVCvr5NzT2OzuVB
n2i+p96Vf2oEfOj7m6c8+Y8tO+fpNMH841KoF32lXSzF8hPp8P1PP4XWX1bHXBfNE5I/KMSRfEWw
BZXvll+Q9a6DKOrMQzWKeff+c868hTV0pVq6PmtJKIAgO/6+9cbPZu7JD3746eX8sUR544IpxrBu
f1IqLaNi2EzR+CEFYCXWCJW5H8spqVghy2bmmyZ8uhMXH7vM1ugUPc2zkwPR3/dTmKF/LcbNQPPw
/TU/tzdX4auHxulhbPHNAQ4x9Uum79482leGruaP5UP/tkP/XHk5e0YXU3aMceIHaVZXuyZtqgvv
9cxxt4aliDnyxAylnivHP4ZRdR23iLo1TXebeqUF70j9fH+lzuzONSAl7WzkcPKkOkBXhiFSwz/L
7qqyWIwPPmAVxHK0UKbzuBnqDOyzRplnV0G3+dittgajWKJWlYn9+kHW5Y/RSdK97RrthZdwbm1W
l7KYGnOhHLD3YWqPkNto6Zx6jx9b+FXkxh1KqLrqOdzy/q01k2ILyeCSuPy5b376+x+bc+waa6mr
0d7nWZJt4Mu9AoK+lA6d2ZtrHAV0nRm9X47lNMRgjooDBtRwnOGqo8Nl30xx9RHxRzy9V1Hs6nme
GoOiwK0N89BaCeNC1/7+sfVfXb9lZU4zFnnwCCGv7kbl+kdjND42hv4PlgLjBvyqUVrbi2qSQd+W
xqYw6kst079eXd5/cBNhPWRGj3rc79iBdLfkP4DmPJpm8aUJL6EP/rqDeMQqbBF/R/Kp7cLfbhH/
hF31T9ejMf+BpeezVzcvEjE2grnR/79Xejya7ho44x/ZNXz6KmpdpWJt0lbB3QwEnPQ1pA/vknnS
uZVfRa3yERIMkXXbu4Z6tE5ioajzHkFyQRiibfr++pw+7D+ZCb9gFb2wnqIlR+/wUIeInrpWpXe6
GdNNU9eX0MznXu+qGA6bUGeWSiGjJoUHlMj2KDmQ5LA/+BNWoSvDCDS2KP3fqBXOsGIJ3XTq4mBU
+tIB+tdjiFVaBTAC+Sd1yQY5J6G/IaGEAE704JbJ8xgPe1jNh/dfxrmVWiXRjA8mlw2LyLyRoCAI
/NeqhvljkbAGSaR5Uphejq6fck4Sfdb8fTT1JazpmW++BkMgDGVpoLN0m3xnV1YKbtiEevH7y3Jm
j6pVDOeeg+2kbPhwLFFfW7dBb690Gtt4wO7LqZ7ff8rptPlLJKhVLMex9BvGjNWhLUaUlHAxFeIw
2s4t8kz7qUdchHHR+486t1qryJZZY0eWY/z/94weEDTKKNPGR2Yg0ChPj/3jRi5Hjdh21vm/8SUq
AgV9hca+cyEXPfcyVtHswliC43aaUvj9dBt35Y0shNzXw0Uk0rknrOJZI6veFBVRMHoAa2aTYbu0
R3WXidp9ev8FnInnNcJUiiKXDIqqQz6g9UEaWmx1mKNxaaLZJFWIoGRWhJccJM+97lVYu4gZVTo6
Va/gvje5Cxei6fWFl31mtdbmXwJxT3vOTPUbPThkuyQGJLMNMmU4qYe/v1rnHrG6n1P6461o8uog
e/RfIfkVm96HWOVI5xIf5dwjViE+RmOWozVARHTO4N6lSIUakJtNJIEqzGYv2eD5f4/xtRUYMpQp
YqV1cQhnpbaRAqaJMUy7Ly2nfe7H4d7y6uG67xF3yDNdX8gSzv2409//iMfaWaBzn0YvboXX/Emw
DGWKot4m88fAzJ7vrUJe2z54ITpgh9kxxJUwERSMxnT/sfe/CvmaSyNNI10d/h9n37Hkts51+0Ss
Yg5TSq0O7uigpj1BOTIhkAQT+PR30d8dtHEa4l+cakAIYW8AGyuUHYQGSJKIjzyKoUhRFlvUCENA
6t5guE1F7jIQ3K14AD3lIcMpAUYE2F2BgeqOzoq4udwZQzBG2lZOIKjqLTFOVaqBGY0LtjuMG9xy
Q7zfsIlEWqgTEJVZIDsOB3fnDzR1vksKszynve1C/0NROE+wrN03K//Bi+UxhRgjopKMjnsqZ2Lf
jTVIjNZO2E0Edfp/Fy7rZ5FEY88hItUGxRFP0l5/tfQRJLAuT4YhMnTImD12//+Im8P86bodJ/cE
iugjtA7kxq5uWFg6Yiz2oZDntQJqxv70Env5K4NsYwhiZCzJGZzSq8sdMTWjhbhcFgQftGSvobWi
7uDSdAdPDSudGpRqCntSp8LbZ/eIWdFiHUZi9SIUklge+R+YGw5XECw7Rw0C5nJnDCGiu4mRpbbm
xh1tlMtAeiPWT+hw7DwohtrmjjoTr2EPza+HVuRPOQRFvzR/9SL2/XUtugUpxngAg/nkEiSrn2Uu
6HKfy55G15cbMK1YLcChgZjLBtpw16smexoW8XMJkaRjgRrjRkwYrn06SAwIAAhvRzhKrzCGsKQn
hfuF79CfHGnxcidMTWhxHYK3Nc0MWars6EeIP1wzMVwJ6n9cF9K+JtZAebPn+Qm0bJYlsk9CwBcN
GrPgRGPNZkuuyDFpbbqRcA1rVYeLld3it36LjQ9aGcGNBavSg2VtQroMsx1oYR16/QLrTTw5AIMG
e/QR+/UQzAB6h629cXs1dWD9/c1AtcTrE1AlsXPjUYC4UIwBtS3ft0cE2s4NPy5Oc3jxXteyET9U
HIWnIZ7ItScgqbJvorWAhn5E6UBPiV/DG/4aXKSnWMY3Kzeh8HfWKAItqMOugeQpigfXUB6ALkgP
85GVUJB5q3DD5V6YZkELa9yTCo+76EEN9ceTLVryVFnNzgqIDhsTTiIIVBdxumXiK4G0QtoJayPQ
DP9cR42xvE2g+wapryHEy0MFPfVjI7qtoTd9XQ/jjgx9gkdPKMAMcrqF1Msqy86ifIvrZ2pgTVFv
lj+s5ed+DBPrT+g0YHi2oEWWaTWXW3cvw8bsaxHsBw4Oe3PIr5kbXYmO0P/VuOy1xhVGsG+o22Uj
Fa1/+Z0Cgg4OU0pCWJqhzrUU97SsjrEHVV5P2d94Gb3uWqa+Hs+Q7eJ2YSGe+xKvlO6qQGS1odgC
i5u6oAVz28A/ohojgJ/dZHQxXhUEIuXZlWpVjPI3djjDIdnX4hkuIbyEuju/hjpYfZxkQVETtz6w
CPZ1bj6o41BHz2GY/7o8aKZOabGdD+USwCmBXQdtyQ5zQw51AZVslHMAQ8Ryu97VjA4kqwFsjUht
s2t4JUHfb/oUV/4HIKWvl7zcYFgYeqIDycDLAavN4XDFUPF8PQ3zoR4C+0g7eEG3IfSD9vVEC3qJ
vCqjGgs5X2Wf4RF/Tdz2AVfYJ2uz5m/qyvr7m7hX8IBWFlSRT9Bx/dZ6LjQYayBqciDi5S4/sijR
/cgUyi0g4bbiWqj8lUhAEhw4JG4MkiFx6XZkEIUBsNuVOOAkizyo3BbHptysh5i+rgU6ixYY0cTY
j4Q/ZvGMog5PNh1lTR/XohyKf0HPBtRTQze0Yd2BUo4oNwknhozradENS8RiWby13B9ML9BoG6H0
NGTrVT6RsCTaBuOuKfydfOtpcQ0JRRgKACV7WnL3Fdr8X9t5hEcBnpk38pRhnHQcmd+0Q+H3WD8u
6X+4kCQ+dKuAz+UgM/x7HUZGAAWESg5ba8DNeHR7ybMyryCMC/HbjQ3J9P+1OJ4qGc0WDQH0qgtG
UNK0qjBtu6GKT5f7YGpAC2LoNifRorC55mxl2tkQEvLTzrah7ni5AUOWcNfBe5MlbBJZqGh6eLPA
bfEUzoCbCKD5TwKX94DKH5dbMU3F2r03rYQCJkxVkwDYkg+/YcwDdXs5vgSDRw77GtCieX0krMOg
Rzdg5AQRQflQ46ADbaR9mL4o0TFkwofLSZ337DqEGe/Bhsjw1xhP/vA2yUFCv9wL02xrgc0tH1Ki
DFetOZ/d4LZLlqZMKeypdwGM0AktoMMIntPFVHmAuagyLXM43M1RWG9MguHv6xgym412Dnu3PMet
fS6PjONljdu4l+4aHR1AZnHYDcDGGdrbKvdfHaBmD67lJDv/vBbKokuUJzsH8slRAtHWIuzEyav9
XbagUaLjxpSsejeX68g7VdfiBMNGSNSyzROFYU/QxY18DhFZd1ys0zTjWQcHmJWrqezqNDvsEKho
Xz7SQWTTNDq8gzDXnwG6kqk/5eNhqXGE2TfDWhRb9TxAryWi18BQHjlhJ7jlbLwQmNam+28GGgTz
bKfDp7EZpG7Nr+G6sHNMtKh1+QLZ/Bi7ZN47z6GCv3Ukk52Xfx06FisakYgCJikHcQ11OQjNMliq
WewYVJsQDkN61mFjfju29eQHyylU4C9MHUIWij2Qypeb0h2mJrSCWAwjHdub5HIqorH9vDAyfcmT
4hyN3Nq3eHTwGEinBTDLsDMqaf9DzrBO/UtR3rUydQmjwAcguobo1mkpYM1tuyg6R1Cj3fjrhk1Y
FzAaoPdHc5xyYUYBZbIVf0WUKFNRFU8RaNeXu2BqRNuDfQ/JDYLkGB+5vpGi7Lme6MI1Sc/uTnyF
jiaLHYt3sNyzYerIaCprmOpEHFoBl7tgCGIdQhaXEGHyXB+1Z0sCx72A9j52Wwpupo9rYUxqSJ8X
MQrbealghUghLMvVJqT+3a9D00nbeaUcKpaUzfDoW1CkGqMh4zjLHXeMC9Sc1sfYN8crv6qkyuPZ
fSWu8wS/QeeaSyE31o3hn+vbLoSD4VqhuhIuHVb5gcXR89AIawPrYPq4tuvWOYOG0+S5r3LdT/Kp
6+6r1Z/j8ri8m3QwLmsovBmX0oJbDeIKVlMz5eJPngR17OCSBNcMdZrrDqrue1YmWlr/wZuW+rgu
WZMQ77u9gFkYFEXIoaUGBfGd31/H7833SYB7u5DUfa3tYP7WVrhjQOrVYlv//93kgP+v7bxryboQ
CfdewSSxyxuWT713BUO4pb/trQhC1AWwXltiBqZJd//tTBm7BNoY3PrCGoiLw8KnmZebxG2gjnp5
3t+Xq0F3tFgeKlgoLeGsHiDt2v8sJ9F68MkolKvgTLxAnurQQoFyOkD8H4rdadtAHsg61nXUwNVg
5IBZbZwqTStQC3t4NLaQOhwdPIpyCpdFUg93M/w3JxhPhO7GLdQwefr2PeAw2ZcY0/uYO2Gal5CV
v5ooNHJ7BgewtFGrncvlkTVMnS5IKG02h4lKnNcyYX5071dDp67UvDpk7WtASwh+7NGC4R59dnsu
5yOxxuimauFiuZHNDBOib+R53pTFBE+QzHZs64N0O37Xd5F11bZus9EFUxNaLvBDG/ZLZRx/jqG0
/gD93TB/GkkPSF0HX9RgY42bZmL9/U1GgA/k0LlBVGcEkuUn1+lLqM8XWwxO09e1fACzVttWoquz
1mU2ChvR6rIctcmuR2ooA2opwC0TL5xtgXXk+DBWCOH3Vl3nEyiRN/vWkZYBYle4PvE9cec7Exw3
hC8+/h8gLu/W1/H3tbB2R9KEsoyrDPaJ4hQ0vjrBmA4K9SOOJKKl8z2Me/0URPbfl7vz/poCPvbf
2c4rOFeF40y+2JCwKT8MDQvKFCg0O3ixVEm20FumZrRTuiC0JPB6EncSfpTfbB9W4ih5ePd57pDv
+3qiBXi1qByTMVeZlfvNZzHgSpZDT5ylVVftKeInwG/8O1hxa4VN65Q0K2denhTDa6AtUQ1qkYdp
AZT3vp5oca7stoRHXkszuUCXGk68/FjGFIJJzt4WtBif4GAOheemysBttw5AjXz0YB16WKat+r1p
vrUwj2G41OfRWGVOGfsDKJd1L6D2bwtyBdeqZd5Iuu9vUKg7/TshNbQFqNOH4s5lavqQN2y+Cgd4
FBIHxOEWhrv7JkSLeWzvDah5CfwJbJvfMphNXY3QWbwBHX3rMGzqiRb4VqWc2nesOosDzzoAJ0QO
1TiKI5ST/yRdF25ss4Z50ZHkrrtAtWhcaBZXJRwIoJjsVYfGDuiHxqbWx8vD9X6Oh4HVv7PSLm1p
w7GxQo4frVsVDp8ggFjsqbckkY4od+ELXRGri+D13XQ9jGuqISg/SYsuzlayMv1/LcwZfJ6H3Oqx
R8EDxUspUAtNOi6B3CrHvp/lI11LL4YdfAzQJHv0vaU+DAAiVeIDLFqgYUG++gwVBs+BV9i+2dBi
vfat3JkbyR5d2seHUub5EwRc5cZ0mBaUFuhzbzlwvqMsSxba35R0KO/dwXmNnebH5b9vakALcW7B
cdgaZ5ahgvoK2Q0r/XusEvbkbmiBvlvhxIrSotsd44oSqJNnpXKuuwGA/rjpbyGHNuEgCm+cLfK7
qR0txHs4kicNFyzD3WD+3kKv9VDVFB5Ds8IjWG7D60sW3b5Z17HloOkCP0cZy1avnjH1Ksf6XdaV
tZF4DbMSaSEuXRV5cNhhmW9NX0DApsfZrj92ybxFSjcMVqTt5rYCcj3xO+973IGeRbzmHlJK4oB3
F1jr5Z/bqdqCNBjudJGOLG+jCqq8vk/OLRw8YVjUCdDrKfPUCeaRSUqhbf6zq6pApQEqCHVatSOU
BGHZ/vvyCjekm2gd4zcHbmUFAydLPjwqNx6upn70npxgqb9c/rppprTwF2FQwS3XYtniM6ggULCr
LNwjAIbbfOEwNaHlAPg9wxgUcKPHcICqgwrs1Twsv+HxJpjPNERaEmALtMe6sOKZEH3xIhxYcvrw
xrw8QqaPa/HvU4iiUyuvH11l57jnsmFyvC6FVx7MuPY1oYV+VFaA4cJUIxtQS/5dVCy8syiVG/YK
f1+1//OcnkT/wZPHMG6kKBt/d+UC4QnLxQMfDJ3HeIkVPLhjX2Q9BISkd+CwHRduCjmhIbyqWJCP
RzBEZVecwq4lU3TbigIl+3tU+fzgD0s6GGGlFLarxStcIrzgpW1g+/4SWZ3bnpJKTk94quYq7XOr
yoPrEYc7ulxjHcNeJgULy6vrI5ytp7Y9uIQnLVxXA89x+UcKue25+JmHcQuhvV2j/B/Mu5KwGi4S
lkGYVl0FoVRXbPA+Xv644YCm491hfhbAzW3hZxGjlO5WK5oO9gB5Shu4izXwg9gqmRnCSce9EwiK
Alfq12flhZ9xGInSvB1PFpx7N8bJkFt1SVQVW4UrKgmp9pypQ1gwPO45NV6EG7Ukh9IJ5c9GDFva
aKaBW8PuTXrzVQNFVLsS53YMfqsi+EZGCkui3use4G8EWMPl+TFEsY58F4GMOHQc6zOD/+rV1Kgw
nRvgPvZ9XUtA9hIFiRwYPf9Vka0TMX+zOiU2crRpQrQMZFPbC2HpK84+h3IQs+UPUibOD8m5f7VG
7DFqfPfnvp5oqSgcXWX1ycKyfJ6GCDXDkalPkFhS+6pUGJd/59tFpkmI41VnPwbm2vZwkCUdXDwT
tbmkDBGiy6VCVNQpK48n938F8eDT+BiXUD20os1Ds6kF7fjh09htYVPLsiBSwwm2ie6NLyBsMopN
zVfDgtXh70PUR0sylsl9nZMbd8SFlUKRdV+I6+h3H1svCi15c3ZVA2phG3yENxubU1JDYmAJ4ea0
QIx5C+tj6sr6+5sQb2s3KupQ2g9hYMPHDgpwubqKLWvcEu805BAdDK9YQ8O+G5pzaTlPbhLArbGc
4FTK2+mFjsHOB4Qo0MI8h/4OPCC9+B7Q2eV5kjEeS2EeuSX3YFpVWpyXPbTaa1gPn13c6K8mOJrX
NhQ9SrZLpTiJAj24HaE85Xb1ObctmDNOQwhjwqolWzU2w0TraHi37RYywSfx3A51+axaWkaHqpP2
FqTcMEA6Ip6MvkcbP+HnsLfpLTzP+wOTuLRQpMRd6c/XA7sBk6+3i+R+giPRB5tP1lcPtt4b74Km
8VnX75tAkHkN60pvPYFEHtymo74ncA0O5l1gH1BF13F7830hSjsYITJ/jv0E18d2dobuoKBXuFHg
NP1/LZAjCkvaxXJY5qn2ZwjFzTS26MYp1RDDOgCe0FxZMJQXZ9nM7U0eWLcwYxVXzuLBLLW4vjy9
pgWkBXDsW/UU2Iyf2ylmn4ZiqV98H5j4cdylhIQp0GLYH0MlwKjleOdp4TJb0eZxnOp24/8bKkO+
FsDx0KAy61D/oQwKGIW4eR8nd/ht4UcCKKglTzBbhn1qGEzd9NWFKpM9bhxxDPOjg+D9ZIr9HESO
LGcoOPduchLFPB77sBwPcEG1N5oxzJAOhA+l7Ni4VP6Dnbj0q92Ft3G7NL+6abPOYljEuoYqCUWi
usQuzj6qKwlw9nKe7z0fUjs3lxeZqQEtygeW9KUXjP45xhHKvwLBGk7mIu62nphMQ6RFucpD2GD3
kcjglDwdJoXduvW4dbuQ0t7ogmmytUCHI6pFFtDjzrJe7Cuwd3OkKYBb4Sj5zH3oY+0bKe/ffCXx
+j/YwivOeSj5XesF9l3CcbK9/HXTOGnBrtqqtPgUeg8+jbyneJymU2wniqac8o3T8rotvHOz1hHx
0lmCUsyjyKagmJ/ayIW1CpjBN4JI8c2y689BByGCy90xxL4Oio/dulVxNSb3biw+rIdCGCt9GBTM
sAFfgbEdfHEipxb7pkZHyE/VXBMunPLcApSgblrUJqfvVUKSeoMdaVhiOkoeBKeAyTB0znUC6/EB
1O24WB5gNHKOYFi7sY4NofgfzVVoYXc9gNJnFvfVzd8z4Upe3ZgRUxfW399stwpCvSxKbJGJqHFg
Ie/7v52pXa4TJ3bvV0+7yxNvWMc6VD5sCWzqbcIzCRDafNUAknNlMTafSQsH9H1519UiXlou3K/b
KjhLJphctVed+YgEBk93j1r+liGHaUK0iK+jiIg+cIIzNjB5bGnjXFfglBwvj5QhHHWsvJu0DIOl
xBkO5PxuKOPxGZz6M7wSra9l7MgHZ9kUCzZNvrbR52HktaQaizu7DKeruEuaBwCvlmd3JtU3BlHr
L5f7ZBoxbcsHac4CMkWKM14ZeXwFuyIKY3TRky0Qn2F56SA+qNGHXjEkztkdrP4wMYBw8eRfH5Jg
nzJHEulQvtYZWy6DxTuLBd7YJz9GTftlATSl3xfnugqrctq6nN0hOMeg1GfYDasxhZmYcjci3TRG
WqTndTz7qHUGZzURWF+LZTV2VX3SzleVmpTaF4Q6ms9lsLXqSNWciY2pUA5tT/Hof/SGZucpTsfR
14GtYDiPCFG+Cu9CXuM1a4zmT8SGc8M8x1teJobo0HF9wkvKuelo8z8oxBCKr/VgLTdcFAN4XPXX
y7FhakXb4SFO3wUujQMUXev6J6uQUqYqqv4MZeceqmEnWkFH9eGT08Kp65wRi/0hn2GwALZ0fqgq
sfXKZFpgWpRDlHgpmiBBIZ7MwaHybQUQc/QL5i9/Lg+VIY3oWD0BC+Sg9KVzli5MdkM+sU9F0Fpb
JR7D/9fxeWyQEOfrRZNJ6CA/uKU/3/KmY08lcsu+p2QdZy8Di3RC1eFZWbL+BtfP8JpZtGLpzKst
OxPDgtJRemXiDwouMDzL4ab9mlS2/xnM8jgNp3r64SFRbtzjTMO1/v7m5EA66uRWN9hnG+Cag0uD
+iXm8UMP8aoNTIppvtff37TQll7ke1BEOrtBkNCjCxVgdmdVqD9s5CpTA9pOPkVCwiZY8SxERUN9
EC0wrEC3gib/um/FasENFJBq2oSG51Al9EByK7iuhnAX7SqJbG37ZhBu6GScl3cywE5azq060RKA
rcv/3bSOtHC2mYiHHApOmSgn97GMbfZEV0auXaku5TN/udyMs47Ff+8fcH7+d5ZD7oURnqKbzE74
z5JMzxB/uZ3qmRxjKp7tFkqQtLaPTNjXLYAdkHn6BhVrcrzc/Pu9DHV1VwU972FacPtR9qxOZdnc
h8EqstZEJ6B+tsy33l9ooa7zOo0dXlzhyXcHOupXMsjbnCAiL/fA9O21Z2+iJIijpRRl3GSV5/8Z
h7K/stzNRwLTx7Ug9yW3VMVjcR5yGeVpzBSCz5m5/2vfn1/bffPn5cggdxZ0wXkSdXKKF0tdR86W
kJDpz2vhrSIXmg1+TM9+YZMniPGwhzkOP+/751poM9eDJE5oNdlflEsCWlzq+fEWxvf95Brqkq7h
Erlybguetb2H7cEquJdCtWEM09JNtvTNjKGnhTjDs4Ifxaw+T07Hw+AqbPCscT+NdhfdTDQImyXF
s34gq1RK1jVRSirYvl4B9yar+7yT3P440qKwPk1qrLfO8oaIjLRZs6s5oHBgxuNaFwYfCLSjrRM8
asbm60xdIl9mgefpjdh5/7IV6NZftQ09qyFsKR7XgmS8VXVjnfwIZkQhVcK5R2nnxUNF8mrPkoH+
5L+LnS8lafpesowzB7oJS828VIlki1D//sAFusJLCStmSrlVP6rFV18B8wDuNYRWe3JooFj36ES9
7Dd6YgAUBXqlG7YNZZ94Uf4gBUC1U4Kss4JiVNxCsBBKP2oZ6BE8lQ9OX390umJXugh8LeggxgLS
RBvQbKRR0F7lC5Q+b+AF30YbUf1+gSrQS9817lu25dj5gw1Vlqtp+bz2yg3bHxOEZdPVdtjh+95p
Ar0QTvNw6VCHZplbgYXAWjd8HolLN45n7ye/QK91qySexlFxmnWdar62cWT70Ie2K3m8vJjfz1CB
XuSOR87U6PVARarwuecRfWZ1BHFPYIg3WjAtMr3Kba/K7l2CJMhQPToU8Huu+PynAj3yVPKkfKAx
vMfpdExICVcLtrVt/L0T/fdEEuj2Yc6g/DAYXJbFrfOnq8CDCD4TR1SHvANYzvZQWFhJxE4k7lhV
/2p2+rwkga4JUzYEKzrIaVbg4HVF5qh4Bt9ObCwJQ4LQRWHA8ZtIYlWAaMVQU6+inKLA0LbXKLyf
m6IZTpdXhmnlaQmccIIrCMS7s5glzQFPHxSH3n1uERgiLQWQgrSWmgKWhQP8Fpw4ia7F5IQb/90Q
/3oxHLtd7aOYxDJZkIc4B4U7h8EIK/JfgGqmQ0hZSoNii7tsXOHaBmwFlC+doDzjaEH0MO6Ioe9B
gLscR9lcJbDvtvL5yzJbXyfP/n55ftaD9TvLWy+LQ92KV6g0AaSbB/dtLT5UnrBeo7mhx8UubjpI
+J+KHu/SfgI/iMttGtaEXsRWNVANU+Ilt8yZw5e6dr0/8+jMu0pngbsu+DenSLDRhPB6AKj70kbh
13Xbofk61A4oXhsHBdP/17buhijSgIuIwPRcQCZBReNTWrabEhSm76+/v+lBSADGgPUszRpeBG4q
Ce/GF+l445ZpoSFd665hxKrbTpYly+y2cT6BIqG+KGZjPhTfMikxpBe9ci1J1AF64NIMLKuyPEB0
n32MGzp8KWALbB2xm8efL68mU2e0i2/IGtuNuJM/qELRAmgyqAtP4QKeByCnm17Phlyg085ZjpJv
wweW4VLlplYu7in0elMAl1/DpP3hO9WV4+yDtQCYrC0AGttQ4wXJAEZc3aENhvHOo5u3XMPy0ovX
dYfsPo9R8AAPE+eulaj/lpRtHQVMX19P128Wrw2YUlRaXv5QrtICcgSKs3WAtbw82YZp0InocTDG
cd8G+UNdkl/xPECiKIBQqAzowW/GlxFqGBGRWwwGwyLWy9dyUkU/BSCmEX8IUhxy+wPAo+wpoS3e
FOZyH3k/0IvYA23CpUo4KKhrO9CmmiC4VH+8PGSG+NAr18q1OqcdqjpTfHr0oKt6DIuufwK1u3m9
3IJpyrVd2MZrdBFD1R0ooGh8xqNxfa78TfSu6f9r8d06OEEkfKmyvzgaWjt5ygXIaIx5v/f9f23j
rfp4iko115kTuPFjBTns+SZyQhZeXf6+oQd6qbr1pyXoB1E8VJXveSdgTsLqZewbqznxQS7RRvHM
MA16yVp60Cete2wbMRzXUhWj2pg2jvR2+Q4mwX/q1Twfc5Smeeb7U/GCD1M7Zcukfl4eJdPf1/Zt
4TCSUE+QW9fHI04Jz96rar197/v6Ojdv0lLNoTrjw3szY0VshccqcZz4OecAm5wuN2DIFfbarTcN
kFLlc1yGdcYg4QgSTQ99eJctjxzWODiJ0H2xpuvC2G03gQaIWJtY4EP3IYma341ySJ3t64YWyyVq
H1Birsss7FGkLrGoYMDGKbBrdLqt3QbMwH0N6WFtNzh2FFOZkbmtDpBADw5tV7R3C3XgewjTky+X
2zEtKy24FR0WxVVFbqGFHl/n9UK+R4QXGzH3/qxjAf07675FPW/2PWi6wESBjVZipaL1P1bYjA4O
Tmy7nHyR79b98M3q6nw+eYD7Y/lKXrQHEfS8hv7ihGfhy8P0/j3A14vSYEKLitVIHs4yUrj6eePw
zJupfarAk/3WRNJ9jRze2MdIAR1gI8XsCntf55iremFUJbLIxLw6Jll2fo66Tcnv92ffT7SwD+E5
UAheY/NwZ3oPmj9x0rAX7PflUVs/89/bEwiA/05LQyZaYS5oFvBZPEpVM5h0RwDHkbHfSFymJrx/
m5BD2DRsWJLbv8h2xoNv5QyKTBBsVZ5MS1iLeGcsR+X2pMyiVmVuTCw3Xfn9o7LK29YV+1hnuC3+
24+QWcnojVaR2WoC3bCJr8dAbLmOmgZJC3JBm36xoqrKBKj+R46keOqG8COsI6ON+DC0oBPJ7TzI
pzAYiywufHoV9so9kjGsj4u/6V1kmAidRh5PEtYigyz/lhtUYsdf7A662Shr8KPd8648Xl60hpjQ
GeU53NUgAN4lt/ZCfsmmADdi3meakfi6NZkPybLSWkiRwfc6fJHzFDrHHsflfbI2vk4lz3uJRxwP
RV/HL5KjGJwOOrqkTj7tGxstoAfQCQPMdZGFzdw/0aKOswmlgy1alaGaiH/6bxQwnHCGWXXjAwhI
5f3glb9yG3zfoeAHaGg16eQB+WgLTu99xiowV6djI/cVzP1Yj3S+OHlPaZkFSR4+E7sR7NAWrvVj
39hpEe76ISN9jiJzUPdNcs2XAb68EKaCPNS+BrQoD+3ATkqKuVcymG/ypBPtoV8cGC1c/v56RX0n
m+sccpWrAd/H2YpNQf2F475x3yv+MVQVe4QgIv0CT8pfl5syxKDOJx9Y4VfeUkD+QvCEg4MY59NV
MoituTAUE32dT85Cj1hNj3qFO4hzQ/KnuQifZ6cOjlEJLM76gI5KzL2jSpbuXmE6tdzzApgjtQH2
kiqgt5bTNp+7MRi2hGsNGVJnjrMkiEIVzNhD7C65U0VXHeCKBaHlePVBBCByYyEYkr1uUTaIZPJ8
MIHxGNPelfl6hQrj5SlRAd0C4JnWmpYI5hHEY2uc0ISa/FRw9qFQzAtTt4esKpKmPER459xXsfR1
zzKPlEsE5awiG1oIP5yoJZz5Nu4YRM0ur+f36zK+blUGHXWgR8Xc3YtlYmk+UpWKKAJr/VOegxXp
V+XwgfftlvyyafS0TFDC4jTPIT+Y9dZsHSzWP9jSax7izm8OwuXPFd6jNlBappStk82X3qqTFvCy
LBrElC61+z1JhpfCZZ8DWKWkYQPyjbR4ihTzDJTB3dTs8ghPfJ3fnXO/r+PcKzK38eWjKMaQoOCo
ho0cZBhEneHtK89ufYqO+T22IGzaDIYjkN2y5uU74Ax1OjiEHS+vD0O+0znekuddAAIRy6pF3M9U
lEfUKLZWg+njaxi/uRzhhRsC9dWIV6BWfJVytNKGB/tYCr5uYdbCUFdYgUoeREUeSD1eQTsVirKj
9yFZxIcoD+9pvyUKbVxrWlbAQyYQSD5v7yYV3vrjNKermtDA2gngXKyxMHIOS1Q8OQOgzFWsvq/P
jvtmyP13EG3m5wS4N5rVbkKXFMo8oM9W27rdhgtmqJ0OFEtmWjUE1Sm8o5Z2c+eWLy7zf098yIYI
ugLQd0znYSeDHVqB//YnAqYqkpb3v/aceYmPYAR3G+nOtL3+h/SNKmSl2EAhKNbdc2ymNgeI1q/t
P41VxwcwAp4aHzZ6TSzuOq/aQqUaNkCdCA57GGmPuRvfkgannpJEJ79GodW1kJl6QK03DlqG/S9Y
M8abgJKB5Gwuq+4xRgXjWXaQy36qSkgTpVbY+dbNrhWnE8JJU4xV3YrkYWKIrhWVyj2wgy9/3DRS
Wk5oOek9yxLxbdnSMT6G05jf5H4sr8oRpzm3t5Pnyw0Zkk+w/v5mrIjkHXPbkjy0Q2w9QNRg+lgl
MEHZ93UtITAr8seiByykg+fyxw5g9/nUe8GsNobJNNNa1AP06thTOce3U1t880erOroKUHOc4Ldu
m6YWtLiHzdqCVwFKHmyiKsjFVjFOOeU4j89gY+1jKMLL999JAGQuhCeaBQVBl0A0kEYhe2jXM8++
gNB54KKpm2F02/hWiPy1tMEqkMn4BXiDLf0CwyjpRHC/HpyBKhLd1qQbD76bPPg8Sm7+DxdzQ0Do
RPCczKOHym70UPcR8sccflZzm9/GAflaCfX98nI1NbL+/iYYRMQ5KVoQxbx4rlK8MOXpMAEVmYTe
lZNs5idDzOnYOaWCOF6kMzwy1f9gJObX0e7MoSPn7KKBwlsQRLc29Iuzkjn0dUmm9lPL2MjTRcEP
ZSP4TLuIDpyzCWx0mhnv8JalXrq6lS+STOSpbuwFXPqyAW8paT91o6oeCKt/lWG3UeU3DaAW9nDe
5sMsmvER7jTJi93j5SWNrEY1Gz0zfV8LepTKYMPtduGDD+f1lHFZ4mJTsNPlVWb6uhbtYolLuYxE
/sBlpl9NBHr6taTQ1d31eR0sx7rWlTlArI8KMjGpbIH1m0Mwl/Z9XavkD9JrJ5uG46N0oKs0OLSq
0gDWxRszazjU6zC5WCq2LGE+PU5DnBxwlOsOYgCOUJbBLe5JRbo/tevQuNIrfMVHLh9dXv2KVZ2f
ym7M00XwLZVQw0zrEDiVhAMBrnB6BALrRtZgN0DGxdpglBiSlY6Ay3EnYbyc7Qe1/D/Ovm1JTpzp
9oU2EUKAELdV1dVdrm4f2qexbxRjz5gzQoAQ4un3wv9Nj9wUX3BjR1RHCJCUylTmyrXG/EQgtH0E
g5cF97Du327n19e+wXXhmUCTD527t1Ql4ittpiw/xf6U7Gu9CV0MnGE9GMV06D8JxfsfBBxKB6rR
DTVm5VYb39q9xEXCsYoV5ShT/6nnJB/Hd2VlA3H18xZ+6+CD1ocPh1yjjvAACnU7BGegi7REiwDx
Rp6/CZOyr9jBA4Jva/FWZtWFZsi+6ZOUB+RpIWTUI+LfamrTfVGXi8cgXTEApMiHJ94zALB4gqvD
IaZeshH5rnh7t/NdzBMfPNv5T5Tz97wHHFJnXfKxY6bfcMQr0+PC+qRvu4JFlf9EGn841Ukg32cR
uEp3nWFuq3uVgvIFHHrlX2gGUpfUCAFsebN1uVp7d+f2oSfDIcVX27emnbxrRaGkFkHH/bTv3Z0Q
JSwna9IuL/8KPYAqe66Ci7ekDPaNvqz4iwBIdUR6C3nTj6msp2MxB/FDVqtw493XAga3qd1H/UCI
sQYyEBldQqNndOIkX6KBcVCnhDGIIJKnGq28Z2Kj9s1sph/7Pss5w3pmRV6zHBu26bznsiTBO2v8
r7cHX7EGFyooWzCdlhYHZF6gUbEsp8+piOerZuW4MW9rT3DCERNCuzedGLtoNn4kCdhr8hYqg01O
tw7hleyGCw+sQrRoV0Xi/Z0BJ3gu0OuQT/61K2eU7+CPIQJd/ePF1ZWQLZ7gFStxMYI0jFCWiFsK
XYTO8jsRSZZeMzBWbYVBK+7RhQnm4JdO/I6Sp99XktywT2E/d3/RIP1nHq35vGvx3UZ3gzobih8F
PEvV2o+pFuYTQQFuOHQg49wnHhK6qEHKPNwYQIP1JHLAxOlyf8vLgFwq4Y8baYCVDeCi7MbcjCIN
TPlX2nF6mAIwtuki/0fI/ofN0uCQQtX3MJPo6rGi3ncr/d3J9fKwSbxyiHKskES3xen3Z4UdKBT9
oPfvby/P2i5zLEdCLT21vgbTXRhmz4pR7wn8jFugkxW7/H3MvfgA9FWpItBieIKph//kPEreq4xl
8XHK2urTri9wwXdsyOKuGfAFKm40QPv9k2Ryi1l0ZXpcyF1t7CQ14I9PUHGh31lv4vHaWC7txvSv
2KALuctjcMl4WcAuNM7VwSbIjhJPedcmmfW9529my9a+w3GKskdLBhtagjLKWD3KvpcfYq77rWLX
2vDL+r9YZ16HdRsYwi5CQbCHpoDsNsPUb5jB2ujL7y9GJ2nVjFHSYPRReE+QUvaekJaPPu7bP/91
fbfHWNnnf4i0gPI6iOOcXXDdDw/QPajutADfQmVQfb39iLXQwO3/RndiYScx5T+Mh87pKYP8oFe2
n+iSo2oU+vICL+kOrULqcBQglA4y/HP72Wu71LmP81EXcx140aUegq+pmT7/TiTiKvVrisC1e/sh
r69y4CLt0r5SOo4zdunDNP3O7Cx/JhnNnveN7tzKVQMOPWhB0/8751DG855COO6NxXndOUBp+L87
lE628rSx4YVP7FJ68y/i1z8JN+Ss0FA2cPlY+IN6CPCXfZ/j2DMoiH0Uj0l0EayQD6gu07fAstS7
+JsCF1THJ1mTYib5D/DNAdnfSAHajaIJyk/zWG9C/dcW3DHrfKY5uiuy/AfLWf8ZhSj6swIOcdcV
LEj+a9b/T4jYBrkXRxfJhTkho0gOEBpiRwh/byH3ltX9A07CmQu3IUvrdE56/yKG4p8cjdP3CKBQ
WkP/RX9Ey1CF9hFIs9/dXvJXzxg8zfHUIAEEGcbY04uZdHZfZ4l/0gYkEAWSfRuPeHVF8AjHzuua
V31pBv/CMy9Mn1k1NMl9XvZ8C0O98gAXgFOjV2vgKsYDwKt+RdtTfx+BVWmPn+DMxdwohpbvDJwY
FyatPIYSWIHEizfiv1fPQAzumDigTz5ENQS75tGMRuhGILcHscRT7TXscehwHN9e5rUpciybDLIi
hV9ll575HSI/Ztm/JfCz9vO+8Zft9cKZ8mKYi7qe2jemS5BRAolSkqldUmuYJMekvRItu2Saw0vX
gybmZNUUouu0G+KNrMfrHAZ4gGPVNW99oicscdhC2IDAxx1rkfanMmQXIFM+53HDj2XBgqP08k9h
1E1IUQXXkcTBxiZbHMYrRu8ibXo902KGBPYbVvNzLVowHoujiYo7lgX/Zsn7oA33FOzxra7BF0A0
J9BjvPAhGj+k+QhMnFfSztsYf21HO9ZuWVaOTRANV0j75dEBuMug8yAB4KkwOnh8CvR4Vxgwq28V
t1e2tgu0sb2aC5LE9k3e4ZbGgkX/mYovu/a1i6VhaupM2PfRVaf+OxDLykMk6S5gImcuksbKjIKX
UyKoGum/I9floZTVx30v7hg8siBN0tkuulgPfDt5gsb3IGm2hMJXFtmVRkCvpDeqOU0veoo688YK
ntzFvmyfChAlqkvEdjEtY4oc07d9G5SI16ILAx/jg52g/vwAJWuSbNyU1jaPY/lQElNQU6/QehM1
/vg2qxtkpOdiV4EZr0//eyzWQGKLyUvZpTKk7T4Hw1zLD6MH2aqtHMXaB7jm3Cqk1VIRXZXncwl2
WgDAj6jMgvZ630Zy7FnU2i80wvSHuihwl9Sgeh+L5J9dg7t4GIgyW8L8ZEoPv89bEVb6jAD0177R
3ei8B8N+lVINuUbztpR5gc7rfR1VnLlgF/QLmxTtYHj11OTlScdpj5xd823fqzvmawIR9DVC6Euq
vfQkSjSqVmQfZxne3fHWZuI9ytLUeyDWR85MtFHzNx0A4Nj38o7RzqqJfOgQYGrmskvOZQwg0yzJ
rp48vL1js6T1VF/5OYbvJAnvJnDt34PuZ2eo5IobyERXpVDSe7BNM79NexTGGIT0Ni4QK/YaOfZa
ThIzbzqIHtdj/xTOAO9nUDbbCPOWBXwljHABLeiR4WMn8O7gQZPhiXeBJUdRFuqcATN3e3VXnuGC
WnI+Rb0RFZCEGmrNf815bI4db7ynBKT1tx+xMkkurIUmpfHULFAUljOqLVMPooQKpnu6PfzaFzhB
txS1zyGziuHB0uhD11NeuebkuCAzbz9h5Q7nckKpwMQxImJ2rWv/3uSIf9AfAmgzf4KAWXYohi2e
mbUHLZ/4Iu4ug8GLOKDzD0RF1yVm5Eu4+pszCXI4m2HQSnjqgls0uPxFGCfqTZqwR0PHs2bRyUj+
kEfpYZrQFFDpu9tTt7b2jnVDzKm3tp2Si2ymVIIp0M/Sg+f15rxvfMclQx1WqX4ozZVbIGWMhnkX
2bxxk1hbDse6wVo1mpAN5qpKfu7Zp75gj6xECaTlT920r1zImcv6ZKPMsmQI+nupRlAZaEi87A65
XBwLWATATG14fw8SmyI52Lz3yrthLnc1bHPmkj7ZUCboiuujh7Iq0G8u8/ZXBDrcr7uW1wWypGjs
miSP1Rs5YPTehFdIK225hpXldZErpdLpnObNkB4AtXugtnxORVUciIwucR++GZLNLNbKEeUiWKDV
BMymV5hrSNr3jIf8VBoIygOboS77JmqxvxcnB7VjH8R9M9yroX20aI86zt0m+cKKEQeOEdel11Nv
9qGT1yfvqR7UZfZKvXG4rs2NY8EC/Pg+azNyQdNpekIHdWGQTeyHXD4GEfoq93lqF7wiIPsni6zF
BEXRv2UZpacMP+wLkVwoB4cg+ihGJR7CkgE+RwUHKzQNaiM+71peF8lR1laMULGMHnJI8vFj6MUf
IkhN7apgceZCOWRLkqJCMfkhhRZeCaFEWj9V/r76IYZfDPDF5rR1FKUdS7s3FASHh5Qi4RJRRBy3
52ZlA7lUT0JXeW1bFucHVc3zsU5wZByAUKfXdiDTlsDbEqq/Eou5cgX5oJAAoeNwT6BSegyj8CoY
mwX6L3h68mdhf93+mhVbc8EdiiTSzKoo3zAPLDAmz9/Zstm5T/+gfNJ1QyJRTdeyVKY+kq5lyedg
rD26q8cMS+1YM4daPHjYU54fwPq3sLCbD7YdtxTc1ybHccimF9K0Q8oe2BRl4r4Byc/9JAjbxdGC
t3dux3mFrekFOYNQ09KPG+KAYF39JZ4Z23dSuICNvG7GdvY1tlEw/lWi0/g01moLoL7i0FywhmKZ
Tse8YL/DRxvrMUKpe1AQ0qm6H0mI9ryjZ8m8xVX3u936FZv4A7aRINvIgbp/MI3t6gNKc8jkTtPI
ggNNDLQJ66ybPxRtC3ZWm6ooHA5QMDZ3XosNDo5Bbs2HuJvCX42KINmGtwTVXQSG7G/Kb0j5FiSO
YC1FQBQAwzorBEiWRh/zeqjlXdlCtuWhKJAGoDnjzTNpA/ZDypk155BG3jckUPK30BLJpoOfo6Ue
lR066PeeSeg3ZgZ0BcwSzQjoumaL4lfSQAhonDOZ3hkZzgs7OgMBLjukUUPTk2JDmePq2GZdT4+V
5xmUVlE6UuYB3xJm7+yQ6BIIjwb6kmjRmjz87Y4XU918Cmetkk+McORyTK3i/FiHMwcpXUFThQ3W
Jf0RHf/I9+AHAQVZsG+8Z12Gn2uArJ7nchyK91WFUu5do8pCf4L0RMDfhmVA5cEHOnZ6Z2cOOty4
8eL8lJZoqrkDxnQIjjFvph8S/OVoscrV1ywDg+EbU4P5/YQ0QQeSFeGhiWgMVFYfa2/U+jTzDLjN
gxas/FzFgxTQaucZvatI5vNjHNbhsIEgXDlTXVQGrbKiKWcDZmGWPIhh2amQOQz9Q4aepgi13l1N
Rhwz/V8HJMai0eBSiB/KEiLW3AOwrGHFfH/7yF5xQC4+Q1ZynPgcxQ88QoW979ADBvptcTfQgd7d
fsTKjc1l8CcjhMq6HI8Iw+kz96i5Ay3ZQL6TDieIbKML4JLsnJVBQX7cfuLKR7loKVHOhSdixh4E
yfL3Ysr+gbBJ+aaNug0B+rUHLL+/CAqkKnVHAK3FpRP0dj3iS3bi+JJhKswubWTOXAhvKBrT+Z1h
DypP3nM1DqeWmZ3OyAV7ST+2cSgrfV9G6NYxDGkxSCnsi4pdVJcIA12C9po9lND7MDFLw0Mc1eQU
xF23df9Z8aa/cd4vVgC9pGMCFmD2EBL0M+WlPkTepq7X2vI6rrQMZTYjEND3uceqrxD79J6oLeJv
UaLIxvGx8v7E2UFcCbR4If76P6sOB/t3mG0hEtfGXn5/MTfIB6P7P0gjNPlCz/tEw9EeMqO20vAr
s+MSeMkRnCa9SNM3xEBG8RCyvvvLgvfvDuQG1UaosfYMJxRTtPVl2mf4BMbq8iClePp9v1VkS8Jr
bZKccEzNaijU2PEH2yO3ylDdoe+8dPSzjSNibXxnDy2kKLoYpuSh7+RPYiFhEJtki97h9cEjF0pk
Pcki9Cfh4p/40mSgbo3Ai1F20zR8uH2Erj3B8Tq6TvMgj8GL/jsMNln47DHkp/YN7typiGBLHDQj
Z+cR8Ooo5gMxWZQQHLw9/uu7J3IZuSgk/rrII3h5AHu+0CWpLefki783ux25AKJ0oH0S+hnOzyVz
pFOkVAGVGQ67k/+Ry8ylNUkgRmDNFSJj3Z2IU3WQFI+4PUVr6+ukRbguEEf51Fxt2z9p0CCdEGUM
p9uDr82/Y71CKagtNr651hX7LicwydkUx2fQlZtstq+HX5FLxsU5CGZRwUgu+TI7pDQfTCLFO5s2
p2KnxAHAu44RM90lcUwK8ArjunBgKh6OXrdP9hTx1QK2e3FOI4HWUO1Lfa9j8DOxFKPH0IjZtQYu
F1ePK783CsYvyN1BbEOD8qFuQGUFPbMtfP3KMrs0XDItVJm13M8PeRaCI0kzlNqK+4JrGhbnzgvH
XaKRPHLJN2qRxV4nh/bSJ4R9DRM6/BprM2xR868Yg0v5RbRUaVbDug75tKCUp14+Nqhl7IqxI5fx
KwfzMRKaVr5hBEge2tfqnIaI54p4k3lt7QuW319sJTP7EGaaQ36xHDrluESBbZ3u0obBPnXPikQO
Vmde9iSAMnwC/2TyoS3mYY+CNUZ3DgsKTBuI0Coc1nrw/BPNgDmLvWxX6hQ9Ev+dGLoo6+FKHF7S
NND3MmDpw5ixXUFc5MIJLZ3B+Io+SDCos+jfsAQqumqbrZ6flTV1sYT5WCe87/rwohGh/FYmUYeh
Nzvn3QUT8gntFjL//fI0+CpIp45NbbboPlfOBhdNSJIWuoxZ0iLt3mF6qlofLCg471ql7fn2Cbc2
P4treLHn+2JJGwRli8MZj1AtkOjIBn65Pfja+y+/vxgc4TntIvQ3Xyja0PRYQBSXW30/sgX/uu8R
js2mMqclJ2l7SZHDPiG3kUDUruiOU4WI9/YjVrykiyY0KYkiNYQ4N/3KHjUR3alWnvg+QKPqiHZ2
7/n2c9aWwrHhmsYWJ3PdXkrVvjcC7TVFsBnsri2FY8Kl9CQYY4oW1BUok0qFK00p6/HQJeUWj8Ha
+zt+Hmo4qoynIn0j26I56KV4NphxA2y+MriLCpR+YGNEuOmbsvKaI4vkA/KnW7Rla4M7cTpLdNzF
lMLORk3e8VInGtiffF+FNHJxgaT0bTqUsLGQtuNvKifbtWZjd669u2NjJC8Aji99AuNFioNURXMc
6OYlfm305fcXFgw6tYrGvcboskHiTFRedN+OY3O3a8szxykyWUeAqAc2P5DQ/5UCHfI8+jXbiN5W
DNdF64GejvHc86rLgtoopbwXWF005j0FPv9n3wc4ZpXWKTJ/jeou9YSWJmjVZces9LboYF5P+qHk
/9/ZVyBIs7I2+VPeNPlZjT27A1UIsgUJA8Hdks0Cfi96GvkmEHRlvf8A8MWFZ/I5rC5lJX9SIH/v
knHYwpGtrIdLWyUCsDYM0OlAEK2G6Mg1DDhtcvumToaP/4MY8NpHODfj0jbMm2cEuuBQQ88lyIDA
/6u7eUtaZhnnz6pH5DJW8ajgcUVJ/oQuuegS9vFynr4XYfYRZAfe85ijILhre7nAvhQk3JIYBddT
zMWThOTV59mHlOO+s+MP0iqPtUMuggoEzwEHqrLNHzsTbbizFY/jwvqMGNoaYqTVRU5zcDF1x97n
SdR/Ardgv3EnWFtox2OSzjdhC1J90NLn75TElaCtfHreN/eOaUtv1gFr/OpitZGP2iD3Pab7UEuR
C+yzFXTe8sjoB0OQMFA6+gQE/VbMu3JsuIi+OkoKMJio8Z7Z4Gte9Be01V5LX3+oibp4g3eoynHj
ZrCyyC6yT6BvFz3tWj9A3I9+VQApVovnz74NUB389/ZCrD3DMWehepywY6eBTTBn0MUNn4aGv4c+
7JafWNlGLrqPpz3J5igtLymZ1AOr0F6rBFpebr/+2ujLZ71woSjjjfNgvPGCHuT+VBc8uh+bzbhu
bfTl9xejyy6UdOSxvuQS6Y8Q6kSQ4gQFxL53d/yzTNikusjmlyUFWAdVedjGVL6+rNRFtFCIFPsK
9Ajn1GZoAhqQWic+yy/VhBhjz+tTF9WyYEJjY4r5qmoZxo/QCGX6wyC9dBcFFacuroXAyaAnQPtn
MNu+C70gPI9z2G8kYF9tF8Xgixt9sbR5ZH0KFXhzb0MQE+WW2NPCCGd5+D2fsT1TA1nFvAWo0idb
/WuvbyfqglzqKk2GgRP/jMZImDJvc3v0E9vtMmXqYluoJLVlZYI1F+yZhChnjdgGR6/fF49RF9/C
vDojs48VDwPPnEqAH9/NYTp9ub2f1ras42/U0IdJW2HLmkL2Z0HABjam89+JsNGuaw6ljtPJm2pm
HpLiZ6y2PagYuumjKrfq1K87BuqiWyxkgMDMZcQ17P1fS7bFVPPfutBvRYr7SE+DN0O+eW1emSwX
6FKDwpYAcWKvrT8r/5SYOWvsIYy1io/ZoGNPbBxSr4eV1AW9pLhFJHXjL5sq/S5KtJqzSrK7Kh0/
TiCf20hTrcydC3Xpw5AGlEziCqTfX6T8mTYNv6OgXmCCnX1IIR+nehPR9nqESd3auxpS0dW2N/el
QmWEegu39PDR+GAbJvUxyfe5b+rSZ1lRI+yumEgPxGvoNSwiepfMgbkkdOz2HcJuCd42YUapaOgZ
deCLCJi4ZCaiG1XylfPKLcGDilGEc5sGV2Ipf6pB8goG7opnGzfIlSPYLcKn1awFjQbMj2LIYJWg
hSPw5ygCQJCjZOOJ1NHRS5Px6hEgl26fMmv72TkDGE7JPofqL+R/ezCtgcI8j4r8bObmvgE96Lfb
T1kzT+duKdu2AD4spOegqGxzGuL5Xx3O3oHEtI13hT7UhfeYPO2IAZrrKiK//yzj0l78DDo5GxO1
svguqMeOcz/lorFXmSLkPfRx7Zd3HnRHttg01h7gRJ65WJx7FdqrjjSQT5rnRh15HRc/b6/B2viO
h2ehqscY3bVXWxm69JTQM2GN/HB79JV95KIjFLrMGpnJ4JqyJj3rya+QH53AuhuighWn/q/bj1nZ
SK7iGe3AGkP8ip6hCtccZdr8lLZRp4DsrHRTFyuRKl1Sk7fBVWj9gxbG3o1kH7ckpy4pi0a6HoJj
nn+tBWTaTJiXvyq6E5VPXToWaMLyJp0LvHolv+C4jU5zItJdly9KHBO2DWpVlmTBdeGkrxnQ2oqh
W7oIVLDh9F5fW9+FSKgugR5fH/vn5Qnp8ubtGH1Hu+FWSuh1C/BdQbM0jr1wUbi44roaPKJFIrpX
1c7cqO8SrpTpNGdBU+AkrVtohCwApyCF27698dfe3bFeBXk28DIl9MpA/n1X5nH+l09bvTH1a6Mv
S/Ii+qfMcFCiTfSsy6VsTuM6JkdPlVOycXq+7tt8FxqRwiVrXrUJNv74tg6Cr9DHQ4MeioZ66J7C
AQDYuuqjgy+2Lhdru8m5TdaK26nJiuQKLXVanOo+GBc6BshZjEW8dWtaewj977yBbY0Zry/gshHK
BlBrBboU7M3yFAFnfb698mvPcDy0JQGYZDrO7hXwbYvsDL9TQCnfBfNmIvb1CNB3QRN6Dhs71Uhm
MYSxIeDLuF4yODYZQxkKcKX4ATJqdgsptvI0F0RhaEMaMSMYQLbiwEb6lSkkQdIyfI6yaT4Ggm+B
rlZ2nYuo4Eviqxl1ckWPe3QlSQbkUo/9bXn1XFZgshyG/gfTELkokLS6vVyvO0LfhVioZGj9rmqS
a1hr9r6eB1mehJjtOZ+MEueMDFuAxJWN4WIgCsWsxp7wz3lBg/mQ+n7DDqyZ1eM0p1vdtGufszz8
xclgIaM21qSmKAg0098x3MDblsdBdzUphKueQL0bbUQQK2cQX35/8SQmO55PU0DAHpTxx7QT42MY
e3/dXpW1wZ3TQOUdzeSEVENp+uQNldI7CujcbYSeazvaOQZKqDDYnmCf5bkFyF3QKn+PJuEeEDOa
kWdkQmV21B5NgtPtz1lbeudMoIbCKhVWBdnib5aiccRwb7jGgZWfbz9hbcIcd09D2nUFCJ3OZRSU
w7GWgf9xGpJ4C3C2Mr4LlRBjO8pRquTKo6z9wvu4+FXoTWrUlflxkRJ0KqkVODfBryDATJV69U8W
o5Fw6jZVLNY+wAnXdc1j6ILHuGkSZFpND2anAbePDX+5Nrrj7tGFP5ZEz/NZtbF+AmcGVwcViJ22
5oqaadDSWD+Dv4cpE3JC5Y96X+fZk/2+gMJlXZKUFeD35/wq+tL7ysCkBsIFXm11cf7OTfxZFfNd
mATjSRtBQjtDdU/776gYfvxGY4g4/A4RQ3MSnH60w/DRhsNdXMv7OW7uE+4nh2pOLXSnxnOWVc/L
/7vMxaVgAlyATGmL4vhBppQd6o7I0/9QzFzbDo69c8CcwQ3e8Guv6+pAs6w/ZDD9jeNrxU3Gjq3z
ZPTjNqfxlYVNfWZ6fJDGwqEUUIOso+FOD/JxnD8t/W8b23vFq7gAi1CkSTkisD/30CT8G2iyfwRH
9GdYNT16Q91sfNjvzMwr2+QPBibA6jMyZfzKEHYKnS9YvpgcFNpKmM0DdA2G39G+/AliLoBzQqbn
fkSSchEpXEj6N/bG2sc6J0XNVdZX0QiCeghDX1UBvCIUvuTPeUL9JC78gm3M6soucTGXfUt64CDV
fG8BD9MRRAqbNN9KFK0N7gQCSNySnlYCoNTfobvggz1Bdmqr+Pw63T/3XbImCXWNvmgtLEhoFJcK
D5Ak0pV34RAho6M/ymT+pWyA2vpUfyFd9FiE40bksbZAbnAwheCdLjQezdPunvj8mx0RIBQJSlBQ
ltmosKz4JBcg4iEg0GpEJfYwV0AlhFV/KKfmZ8CDrb7qte9wTgnGuyqc4E8xOC/lqe4CTGEjnkw0
ig+xX36/fdatfYh7XMRt2LTdMl0a4tPHJMwfpo48FrEgG3a7stdcYAhQG13CumUvLCd7LtBEhfvH
Pgog30WGYCOhaKOHZbkH8HDWAai5/TnamJ21d3esnfJpyptYYPQ8hyJUOQ3kTDXqZrcnf234Ze1f
RMkaCvaltlUOR+OhfowoXJwg/L7PElwICK16IujYhmeQY6Obd0KSJ4bMRdk274d2i6RlJVp2gSDK
NoI0VR2ebcm+2xo6PWkTPZNAfwDc7tuYRXe3p2rFHFxMiAyoN8XD8hw0TCioKIbMfFaTehrMTr4n
3+V7YmCOIqkx4ZkKUdwJpedjN2whWtc+wLFn3ZPUbysbngGH/hsNzj+XO/LY5O+C1pz2zZFjy6BX
HW0+zJijkZ+FATshKgKPcxu3x6nsf9x+yMqedSEirFAUailheMbuSk89n8ojNKC+7Bt8KaG9MAhj
agP2UB2e025o72TC/4G4CdmYnrU3d4y5Bvukp8cuPOdzptAzUX8rdmddXCSIYUOtPc8Lz4q3jx0o
Z9Ed8x41xE/An/xAA3q+78hwlcvMPOiq5thGGoKRh7Syf7c5yBL2Tf8ycy+mP+Q4SkkWYQMRvDDR
4bM/wm3uG9xxzMifo1k3ImANFARUHuGMhFHU7DypQ+q8uhmDUs6lhyRUjtE1RfIJ6fOtfq2VYy50
rTcLvTrvGaw3Mh+YxdWQ1OWnNM0eaFsf42HTn6344z8InRrtoVkIh7aWYOsMiUeOWnf5qbBbRGEr
ZuCyOqUs8TT0N4IzGtw+/UZye+hC37fILqWT7oK0MpB6wEUaFMkibIuHgHj7yha+S+mEgl0q6Kxw
9nh+cLKcfaqhLHXXDclG1+jK7Lu0TuinnQgZ5+CsmtbHToq+W/B0PmZm8u5vW8HKRnLpnKzRAbTz
WAAT4+/Bq/CuV+YUVtPfZTIcK38fW6rvSpMxob1xljF8fyO/9BbBXNXtY9LnvsvpJIvIyklRnNLN
0n2JqzhCLhypt2dobQ0cSzYRG6I+ghfuRV33cGEFH060nCt76UYvGzYCijUzcCw6z6MwJH0YnGkL
/LUq0P03Z1tspmvf4Hhi5jW6n8IpPPPMJo/Uy+cPRqXdYSrQ+HF7mlbe3wXB5RB79Fs9BWcQkoBV
MMkAVyZ8ww7WBnf8cIkmsAIpq+AsolbcaVXr84iQZd+bu344CrIZfgaDe2V/sF0XHRp/S0B07c2d
kLqPLWjq+hEzz+R9nQPEPYXNFl5obfBluV/4R1bnAnKUOH9sYuhdqQFAs16+RcC/cjS4EDfLKnSN
dlFwLnuwmWlr04s0uJOTqJIfBMKIcQzMvt3/B9qtK0MNXcTwLICBeksghvqsWrW1N1e2v8vklFSq
LaPJD86NhgWXLMbFjCKaNlHmn/ZtIsd8CWrj1QBOwXM9oPbIRhSdQAmyRcK+ttCO/YI2s1PV1Adn
7lcDbkxYaNJ4G/iZlcFdeFtPwCZEO1IuyRfz0WRpg77CvQGii2mzrAsaQYvoDMEYSCuagR6yXG/R
fa+srItlSwsP4B/DYbsxch9pKu0bssSgYTHvwjH6LoCNFsgY8VngXBvlN0hrQOmi3+wjWTExF7VG
wwpd96aFiUn2nPvVs8hatAWz9+lQfEraLdLXtVlaVv7FOZHHST+KHNtHV5glMKPHB97UP4sK8ti7
tr+LXusLQhuEWsE5NeTvfkbrVlyAO2jf4I4HTqE7QRuZBmeZm7/Q1MMO/0OAu7b7HcNNwSUGJnQG
vNIAKaO0bH5yVW8xW6xNvGO3fMyCoGsshVPHJYCwtD2oHhVhz+wTi+K+i0wjUz91KSQA0YAEgN+R
kya7b0b7766pd4FpUpjIBG1TgZA4mACpk+jxwNmWbwQNK0kIl25KA5RdNdW4lBrHj7RpH0VbPgtk
URq+dbqtSGj4f/BNSU0g6QA6tIOZJE0/pV4es59aj2X7K0xFUBzjSBQ/bVMk83vbBNlCXCsrHhfv
SukXeXYcEgVyhmPSEpvojYTtyrZzIW0kBt1b73X4cnAkHOtImUNgxBY2YW305fcXBp/GHQk42MfO
inRPZWWCEwRa9zVa+y6ILQcDBmEJYHLAU30CMKC6ywLcbvdtOMfWBZ0ICy0FbBy3KcB8ge/TkIa7
PfiKOboYti5HA0AdIowcpDEHZYboANnX6FCia+Z0+xFrM+9YfMg4LpxJ55850mogXYqODA0Iuw5C
4oLYZJ01MtcAsZUNSi8sbNFAD+alDXDJ669OXASbHllmdCSBPi/Qzmj7srvzIS90vj0xS6j+Z7UM
sif/3ZISbI5YSDSY6MSewzsUuD/oonuKUUga+kMMVcCNHfT6IhOX7YcniRn7EWiMBUQvh0mcTACe
nE6xZOMJaxO1PPmFdS3X/lYqjtR7iljPGkj5FjM0j29P1Nroy+8vRu+DRvliQd4YDSykD7W7CSK5
d/sGD/47eD3XGSVNjR3Uy/dpMJI7UOPll9uDvx7NkMSxXQ26Oy8SOWa+lMXBqvIZLM7TIeiTp2AJ
NcB7ves+CCLl/36GYJWHWpfCkygLP4cFy6+8m/bBR/4/Z1fSHDfOLH8RIkBwAXhlL1pta2SrZenC
sDQeLuC+geCvf8n5LhpYaL5oHXUgGksVClVZmdRErOnRmaa+xiLRclLHf7egKYe384tk2V4ToFYO
eCjMBRZJpU4P2traOyz6Qk5WaoLSkpYted8PzhGSoPcyGPudU4Ll4bKfbphwP6dETyUcBOXARwt0
835dOFptzn/dcnpMxFm9OF7ceXN4ZB0AdNC3gl4bis3st6DeY6H5hh+yrb9hvCXCsQasAjg6aOIY
c1DUNfOQbazQ5/EMNWFmCTqqWBpOIbLhzjftlDsmx691L663G11sv9+wYIG6k6y6Bsu0qAVx/DB4
6b4IG/V4fhtsUzCMGFRsSTcDAnase4R5ZTF9ZXy5WrPKRcG3qnS2SRj2CxqJOCaxxmVAaP+1F7pZ
+zZQptjYZMsdYDLxZC4faDWuZiDCYgcp6zjKYvZ7jjfpJCwjmBCzLEgStLa4aC8koPxse6R+HcD5
Z+1tlHot+2CizOpZz8h1VRjAA3n2qm5RO9ORZcgLCneOzm+2ZR/+oOVpQAQOOJuH3Hvo7top+7vl
QXV1/uOWG5+vM/twkalC+qUYEAp5lX9L/fQ6mfHqqWuApcb6bsj910qnG6xRtu0wrJolwzC2bhsc
Mw7JPHQ0sVaCCln6LKuOKFE17UY6wDbQupIfJsUEeMEIhQ+Us37K/DG4DdEPUWVk6xK1bYlp32NT
L1B2xgBNFv4UEKB4RuvRVibA9nXDutkETfeJ4et6zupIhuDi20Yn2NbGtGqpKpWQBpjhBKjFbGXu
Kp1VHyq8sMuCmmiycUwXGpcShh16YCkh6D5nQG/sz5/YTycQumYAI0LVxHnvgAmDqOq2rodhAOs4
d/Z+Jaaf58ew6BqD9+i/J6hF2b1vklUGlqIZGo3ROuqGaiez+G9ddSoaoZ6r5PATavXqXk7F6fy4
trkZDxOodUE5V0HwLSiaUw9GtV3glKdu2oyKLQOYgQ1F6R2MmgEEaGNQR7OgOsUUvd0uvYwgMXTN
4KZUfg21uj5905Llb4IEuogan5eX+BB83ghvQDYw+RPoE26gqS7+nQBtkcjK+7S5xN1iBMMjekVb
ByMkKG/qskf3C6hsIeo3T/Dv5/f40xAK31+35oNzGnhLRemM8i3o0TK9J96czNHEkvAnCdP+CtgI
Dtr8ekta1bbjhi+UQqrATVn9FWLrY7SSblJIYR2cAaXD8xOyjWA4Qz3kQQj67vqrJ8afrQJUKyxR
684d4PfOj/CpQ8SSGQ6RagAMWl2mPykTzQ5k8cnNIPCgO/912+83bD1081o61Zz+nKD2EA1p3ER5
4QR/sTYrn88PYZuAYddlpme1xIl8K5mfPg5N8444yr8EaR26ZpQjKKRUgDCov1LW5FEt0CROYtC0
X/TTzRCH+aNKsrlNf0rI5V1zaLxDQsAp6Bb02LI0ZnQjOGV1y/P0pwD5x7UYM55EeRnXj+d//qcR
GhbHsOZ6YBMd+zR+hh7YE5Wx+tEG1R0hjbhqoDJ0OD+KbRLr0fpg0yRjuQZPpXgGjUV2LwuQ3ox+
Gj5d9vV11A9fR/aVLtMUhs94SEPMQkn2oFiZbCQEbL/dMF8RpGibLrzweU6DB00rZxcE03g8/9Mt
tmWi4gXiu2Kuk/h51GTYVV35UHR+vSccKYfzI9g22LDerNUUZOkTf84k/6GytQ2K4PB7JUZA+1+w
ESfbVsmw4EB14GOIq/ZLiT4i9zaDNGh9gHwABD3Oz8MygAmIhwhb4BYDDZ9L0DPt/Xpw3tqy1RcB
qUIcxf+eoakBSRMi7PAZzevFddh7w7tKyVZa4NP+AXzduJXLaSg1FEfL26xqpj0YUP5S7heJMEOM
6qkmOd2nY/eFLFsMsZZjZeLcR9BS8KTM+E+vF/1t3UNBVTieOnXhJtORbYj1/x+NjvsDTWnNfzqV
8K6bJSyOTkvKHZCwW7C8z6seWDbDsIM+zVM1iOKWtcE+G/3fIm8eRvHAeH2rJvVEc/+mL6qHuhLX
DFKJxVJulJNtszOMflJjO4Zxlb75EwKBfRqXzSHOkf7L/IGQ/WVH2ry2QSwxOn0Y/EzKgL3XwJZ+
c7notm4O2xwMy2/RidAF0uXPlezeU5ak+7bib3wp0gt/v2HzniwDF0R44jnOk/F5bOhVV8vmx0WL
YyLcx6GqQcIk5CsEJdwbZx4bUOHWabx1uNYz9EcqP3RNjHu2jDTgeiyAr0btKhnB3lhUm3gr29cN
g3dGv5NLpYvXaiq8A3PQjiRVt/XE+7wVBD/euLWzFH11IwnlK+2LIgqSatdN6trN2zRyl/mJTOVV
3HHAi4L7HF5maKvT+V2xPfxM/PswinIEWqd4hcjka9/310hsfku76havmSFaGfmUq/YdLd8T/HNj
0NUgPturdZU/+Jqgx8cdUsjX0puutYs43S/ReUVYHC2BT3d9Ov9KJ+CecMjLyIF3KOLxGDC19Sax
+G8TKJ8H8ey1DZOvay9+0oy7sQh45CfFyQNDs++gcrius67Exjpbbm0TNT86cwOVrdb7knjkBEGj
hyCFdlHMhu/Q0bsIr4RTZDgI0DQnWUbL6rZtAYsNYpRvlb+p5mkzAcM7ECd2PTym5WsG2sko6Yh4
SLN8/rVxJizezYTMy3ZBYCMb+YpM+O7f41A187FS0/Ffm6hyd9c1sIe8D9SuWKZrNDrczx5/CaCD
pmpcUj7Jj+d/jO23GMGDw0PWEFoGb2iYTuWuqRTcVO8Mzi9V11vS1rZBDJeC/HLFUK5wv/SAaIE9
A1QH2eLSm7V58/w0LDtmwu1j0ZUe5GPZF9Gkry04Yb+C1LHfqHbZfv76/w82XDsx40AehW/YD5Xe
apHwI/j3PXZIRwBRL4sSTSVlii7Cli+xd8OAQ6IdXaJh1TG5bH2MoICCCC5ZWnwct5wXiUD/kjFe
Muc/bluf1fd9WJ921mwmicDHBd7wfU5OKhD9oWKbHBa2EQxzV7kIlibHCMxt4igm/IGut15XbmKc
Pk2Wh66Js2+lHAvwRXs3LeluAu+WqeAH8NKHOk6+FQH9hr6pjTL/eug/uRFMvD1w/N7YaN+7ofCP
PehkYG7xru6mpzhgv0fh7M7visUP/wG9d/PJH3nJfgVuUPAIVJVN5OSJt/PSwXuKC71FYmwbyLDu
tGvdYUQZ43XuxvI4LugQmUQ9Ri1D6LDoLUJGyxkwsfiARELYrdEYxk/0dZAVRxXMDUQw4i2kuW0i
hp3TqRz4ACXPtyIFDVjUFSOoDCvIv0NXcfgWiHErCLJNxQgKlDvrdmVkfpVTN1237sivQSkkI94n
4YZNWhyiickPuQghQoVrvwFb/4nKjtz5arrQV7mGxWc1mDbQekTfkBIebsDuMd2uRnL+4NpWxzD2
zK9rGntV8RqWWfE4dyCNDbq1jHHxCMb9nmRDyvuO5K/lzHmU4f2q9dzeNOGmTLHFyE00PsTwUpWP
Hh76szyiKLnswPu2C1t+Ey8EIERfbQQTln02iWlBKShRZx3Dtyyb0NDZElrtqrZdyIYXsfhFk5d2
kCKLJcg23oaEsGPuQPaqqoi4FS6Ul8mi472W0OTFYdhiy7Zsv0lWK6XXipnP3i8RBsEzdEs05Lxx
nYiiqDaMwzbE+v8PF1Y869BJYRJvZEa1dXZJeABKujpgFltK0rZ9MUy8THWPflFHPE8kkd+cZABf
zIK/C9+AJmAfNH8DGUDA+obNdq76oOKPgTOWG1VW26837BvtflPtEOndA+8+/xAtrcuIuIpsXIG2
9TcsnEiVuOiByV/p4n+jHtSRUjURaLt03o/zPsQ2AcPCWa9Uhgqx8zYuw9syCbUbcLFvxMwW4zYB
+x5awhIucu+ehdnfcc12tEd6hUk0l0x98hrSdsv6LNMwwftKoFOLTl38UjgjCumlV5Flv7jC25iJ
ZSNM+H7NIQY/dAl568MuvIWoHT+2rlMm0ZRC/ub8VtjGWG/bD8YWTjm6/lpF3pqiq77lPCkixyX9
Fyb8i+C2oWvC+APtVSDU7OM3MU3Fo5h98TdJ563TagkLTNpZhY5/ByoQ5A2yGeMxbdqbbsDDDETs
w36Y8Yg+v062YYwQPZ+CIuvznrylqJvsINjn7/tVUifr/+df5UZKwnamDNuuaeMNRe/ML2Ped+gm
jfO4/4vMbh5en5+IbcMN61Yg2OdDJsmbLydUJOf8C4Br3V7TcUvy1DYFw7rbwfUB01DeDZhs+l8N
xLDvHAGg5kW/30T0587Cy3kR8VvWN+ToO6o/jXPHdn3D6GV7YML6RTWy0PNjL48CP1ZXdCzV7xSL
dlnZ8A9Yv+7jUM9p8t7lLqgkSR5cDV3l/X3Z+hgGDfmKxUFV0s8jrw0dwJaIRHZJg4GrD0h6OD+I
ZYtNfH4weX0NwkIGHCuiNeQEiWryL4SP9bJVlrGENibdrEw4qOI6yTFEs7DnqZ1IVPf+fZLn8bVS
VfJ3jZ6EWz+rNjLzllScCdzX3tjqoOH6Bbmk4L5pnJyh0XQZ78e1pfu+rJAZPCZLWA1NNOi4C/aF
zAd3w79YzNKkp83auW/EMuqXdsCxrvr4gSSFuEsnUCVdtmeG4UN2PknbwsWeQYtnOFChwPfXX0Sb
HoK57L/3yDigS0hlA2xm5IW37KWDMqB05+JaFeiDBPB52s3xVPlHgIgmsnEOP98zZkL+dR1WIx2y
5SXJ1ZGI5crvXgoouIWI6+O8vnX9H1BH3oiLPr8CmNkB0GbU71UzJe+JyENgAv0DVeH0pazq+6IB
muv8Nn1+EJjZCRDOcdZKf4nfwAwGNn3UO/V+Hrh81Koqt/Q+bIMYTiIcZR+Uwaxf0CnhR8RDOrNa
U0+MDZeFwMwU/dV0keAtdghSl2RqgUNT8hRQTOn8Mn3ugeCP/3vegikQjpRh/NbGZJFHNLSn0eCm
/rRxsmwrZNz35ZIkucMSN49Yhe5h5QO6M5bIAky6fD8/BdsQxlWflISC6LEmb3kwiKd5fd14HDmT
JN3ivbItkmHyrYz7IIBceh6BVVuVwy5eaVd3k+uTTeYrmwkahi9nSXPZ+Oy+DMRDzeSPeEAZPYMi
duStlZsaNLC7jLc3SzmnzxetnAmm65GLHXQtwjeRE/KiHf6jL+L6R9uWW73jFlv/A0yXJ4HSTSdu
xrnay94/tBNoFN1UHRd+ESo3ZCaiTogyd9yBxs8c+fd9UtY1mqIH71C1Gb/MSkxIXd3WfKjdmN1I
uqpBdghYOb+sPxETWA/2h7cDMGFOL2O/eNcZnx6mkbv7XHmv0MoDsC4EJGTj5rIYitk34NZDPZKW
iLeuUvUR3cs4WglP9mka/Dh/oCyGYor2UmjP+1q77J6KVaOIueNhYJtvB9vXDUMXsiXIJ44BMGKS
yp2iuBqF2CpY2VbHNPKB90G4sPhttQNZ4bmelP79kKGsd35xbAMYFj7ixUNTFTKoAjPge4h6YtCl
3YeLfDw/gGV9TBwdK+e+yLUmb5lCOXQf1z70S/Nx6fONGdgGWGPMDwd11C5I59Y0nKx8l/wSc9HP
dwli4i3RatsARpK9ppN0JaofL93sqqtFFuya5Fvi5J8nNJiJpAsAuq6CamL3WdV/kROKKqpGqTGI
h4NL/Juu5xcRKYTM5KZlCLfDtCbZT7ZyMh7rZOF9FMbgrL3o6cNMblqZZ7rvnb55kTOvX3kil2Ev
skpt1QgsR9XkpgXjhwOpHsJvKJfZIV47W0QBYoXt5LRtMwxbhkB2BrnmXNwoAUK1VWs3qlWtQG6N
+raqCWQ32BbLuO1UGZYtBcgLKxYm78iXkfDo9cRP7xfS5tNG+tgCumBmwwBEU5WD16K4WeNnRiF9
EzvfMnCwlihhg+L8pvSG71NXRl0sNvIPn7/rmAm3a5WHIDPsk3edApg4QEA9qlT2Fard/SOa8arD
kmfXU0XCCwNRE4Dn4Zqa+qwUN6AaDSLWZH0EuoHL4H3MBOC1xBsz6F6xl7UunMbesMu8Ymt/LAfA
RNu1LUWv1hQg11GI8jui6eoAfqfkr/Nu12Iswfr/D15RV1lZdWEKRR3pLL8AdQGd5Si+LMkmlM/2
+9f/fxgh0KBFyDLivLSszXdjNgW36Ez1Nry67fcbIXq9AEyZe557k8wi3AUEvB1jjizvhcRQITN5
Y/U8ppUPA3lhgLh6vSwifwmKQ1s6W2wBtjkYJo40dYYO+DXFm/FHSnRxtR5/EucX3kymtLDXQrWw
q3tQysQd7X4naK71wl0IGlw978+fI0usbALqWi+kzhgo9lIP3QS6+jqOtEfFk9stv/LWbS7CeTAT
V5c4XiDjTGfvkBOE2IL2xL6pQKZYaZkcz8/Eshu+cY2H1KuHrCvZS+Eu6VWp0ePPu1ocykZt4bIt
JmEC7Mqap4B79ek7wOTtd68r0AuO9gd9c9kM1pl9sDg1SlXSOnZv1hPbU/qP54fpLvTh9M4PYNts
w6TV7PUl1oi9dKP7OowUWqQ+IP3F4NX7ottsbbENY9h2NlcZ1I287GcbVy9lpfLrsWPPwtPFtT9u
si7YNsO8zN2gFn0bijyiwu/Fa4meTPkM9Yit0Nly2ZlAOC0qrtqqA26F8h+tL+iNKMNwJ3M4QTLN
Twiowx3Jsvrt/O7YJmSE6oBJ6y5Muuw9lE27912v2xd5Xm9c3ZZNMZFxyit0wMvSuwEFiQtF0lj8
E2fg6wFvCLtOx97fsHRLjGWKDS9+plIU7+qXRs7XvGjfkgxN456cj1MMLgD0f15WB2aeYfAtBRUZ
aG/ql7GbgfJ2ekBKlm6re8o2j3UdPxhjihsF3AtT9t42DfjDqPTVoXH9dMfbPPzqZJwceihAHs7v
vcV5mVyz0MPswIlVwD9K6V+zRIyHZJH9sXE3KZdtQxjGL6exX6DQ5r4AzDfnx770iyuez3lwByYC
vhX12EYxbB/MD3ksVc5v2ICOlRqy03cxXau3WbHl6C12YvLPtj7xfact3RctBUffCuSIfbnJc2D7
unmpI3ZlbhZ7Lz5QH+Mvl7LJv/XJ/0MK1bZEhp2DviitUh6jOJKMVepFtGH/S/L11+lSdFvPg/UH
/wmGgy/67wGWAnqInZTVS1c4z94khmO+xOH3IXbkjidAdq1KpVCLHlAzrqETEFT6GKfy7/MH2rKM
JkQOj3T0SaihfNGQN9znor31Q6YPl33csPxSKh2nMw9uyqQ5tR3Yt6dwk3XMsj0mGK4FPXzuN3lw
A5BXGbGpjA8rerBAR+hFJUpmEtOOKYpFjZsFLy06JHaoF7u3YdlcGKSYfLR9V89ekVXVS0yH7k6S
sf1+cQsDM8FvRTm1VYVaG9ST0K26QN5TRVlSJlu0crZzY9zqQohK+wvN32OnQkI4+FcstudQuD5/
dGy7a5i3ajO3RPKLv3hFfI2Mvdz5bnfjUEhBnR/ANgHDuucGGu+kBuO5GB0UG4lLAtCztcK7uuj7
JvytJGDEVjn8ExOuWx4ZENT5FSfUW54vG2ANhz5cfL5b4dkXyhydbu18nTp8+I6Qd7jk7HNmVoZj
XNMEWAz5zBSE/wIOf1dNm8I1n+4uvm7cPl0+h+U05eTV1Xl71AHS/ioLvWvhQDT3guXBEMYBpdBn
csa+UG/034Sqj77hSW0VYj/vbcPXjeOZzf3gI+PsPI8dSCBYUh19EPpEnRRQrm6fqm65W+uw+6Si
B9fz9mTUfweBOJ6f2+cdRBjeOLwCWpPFSCf/DTjw49pWB72ZQxrqb6Wi38SYH/iYXedQNFxzcjNq
jufH/Xzb/lAwrXOPKt06NXx5Pgy7NIWKIuRAWfuzrcO02pjdp5bJ/5AxRbu9qtzSD56AwPJBjehU
3bzzCUSazs/i02Iavm/cSuNCAQmf2/CJeMFdkmkS+RkB2RwH8+/yrfOCx16m17Lferrb5mNEqHWe
OBC2wHgt2sEjndb+niSb9aFPXz+YzbpXH9yA6yVuwdJEPEHSuue/+1zo6UXFI89RxIljBwpivQJV
+LGoh0X/hBiW2kI5rRP4I3LB0OuEPwztxb0f6IZk76PTHoKwfFnFtAqXXk1uv+FFbUMYjiKVfUib
Nsnf04nvAxxmxN0/stDZyZFcpHyNaRieIut5XCV4cz/RHpoFKyXJ4G6Gd7bNNxxFDLmimTbae2oK
LMq/NZ1piTfecLaPG26g81raDPOinsbG/5XWmYxK1Ec2jN3ycbP+i3pRo5aUQVKmau6mGaTPsS62
kH62j5uX1yiLHuU69ZTGkMadEhAu5Em7lT+xfd2w8HbmI2gAqXqanXHarz2O/rwEG4GDxeD+KPc2
CRPoV1BPXT98H5ruJBo42JmyK03Gr5XMqyjx0604yDYV07x9gqgtCOSpCiVQBSkhS78LSVb/Ou8M
bd9f///Bht3GwZN2DsKnxE2dXRrEoJ/PpqfzH7fcF2bFd+r8YeBLX+4HELj9GHqUfTnu5Kuh/ef8
ALZfb5gummEcHUxZuS+9Re6WMCm6CJEWf7/s84bxDlPPHCg54fej2tVA0fNb3rFh4xqynSPDeMfe
rTuggsv9IpzrEuqKuxp96pGIQ/egi3zvstH9Ak17f3/RZMwC8OKMaY66VrlvHG841oR1dyLwLzQ5
k0hFlF3cgbu93KtJHnRYQzJtK+qwbLLJoVKJxhNKTOU+c2iU0Pbd1WLj9FsOqFn1dQgrcp8t4ZNq
uHs71yqNQp+6u97rtxg8Pi//cces94qkyaeuKflbrdE+UF1BwIa31U71TioefK/OJdQA0RtRqaip
wcGR7LIK0pTjDuFC4+bHuVzcYKsV2rKWZvKdim5IZSVwurJ4SpsdZOgVsgxVOW6pz60+9pOgwMz2
ocXVa1Sqx1PvOv8AwHrvBzB43/mWqOqhSKZL2jM4yhL/9VsIfoOKgCPhlGTJMxRp2mOTBWLDVGzH
Yl29D05xqXgRNOiF209tuOeg9ifJkfoXIW1wIIyYBtoP0CSjTrH32BQnh3Dy8oeyW+aHvBvpRewU
GMTwjLXXysYJl2JfJRztV7n0n5FCXC6pgODrhmNECrets7gq9knr4Sh7oQf2jviRNVuvZ0vcZ9bM
m75KE+Wmxb4JppNH+I8p6P/q+hSCx1pu7LLFFswiuQS6rQbsHAyBZMhTEDUSAY3Udrlwn82aeFkE
blwgn7oveeZ/bXIJ7hg9+ClUxNT1eZ9ucy5mZRwsZI43E5GcOm8Rfn5I5FA3qM6OYQigm1NkbXnH
CWmabC/Trlhg8bVenN2oPeI3O1lWk7jwyJm5cbipeZrBK/NUhNAxY14uUaIUP87P1GKSZms4BJZA
UuRX4WuXuHc6yX6vn26m8fv5z9vOguFO6JCk45zkIHLuwUhQRk278HEXgoyAni4bYZ3YB5/iOY6T
5qoUTxAfHJAkKMPvVRKLy9yhybVTCndiyKgkJ1ShoR3gyzFqMu/3ZT/dcFhqacK2n/LuFMdtyQ+Q
C4m/IDJytzKhFmP/AwFQ9PXcMy7fKZGA4ARSQXTyWqe0VdBF9QuvuK6AHAw2mmutRmN4rwEQ+sSD
WO2vqh+/zo0fgZftukmKQ9ZWdwmfI46MSho+NAPfyKZZYj0TIAAmRJfmYIL7VQZaI4apr2ZV3gWJ
uEmr4mFNN4At5BIEPXdMpECsaSDmLG9/Ua3vgmb5ItrujjvZd522G0NYrMVECYTDzD1ANtITT4Hf
HGqq9oO8DImKCRi22KdloNrZj58mVcyvhSY5+d6DyEmDDoR7ub7s8Wxy4ZTcLcauSNAZ7tB/dIGW
5NBvksN5k7G4K39duQ/WDoIDHcg8JU9icpv6gS7oIv7RVY3H/2l0R/sN/2/bCMMyWdAUYlDNcJKs
VOkuc9ypjwo2buU5Lakyk8hGcJG6aMoiaw2df+UMUt6lBgih1P4/wZzGO7Ygm6WhdL4Le3DqnF88
dzXET2JIs6Kf0ATJ4Gqo97FWUxqfQGwSf0vnBAwVEQFDQdgBa193JENHnZ935Z4zyMX/Umiyy3yE
tgrkLXfj0CzdK/Qq0AKrpioYIh4L7yfYiFKSRHXl9mjfqhfwMLlIlZaT+DqzkMlyX/S5nmSEJr6q
fAlFktP2QFiV1fO1mISXfeey1XkBrE8eJK88Fy68xbyE9bAjskvDNiJIIobVVarBPCS31M8tgbVv
vBeTrqsroorstZ6DGzq+gyxn35D66t90r9jCy1t23IQfeANIAWgcBk99po7ZPH0XPQB9gGjt0klD
gQdqz3GYH4N463VnmZaJQ9B5nvtpQvKTwLTiGsr0Qn1fePEguvw4lvPWy8dikZ5hKsEC3bU+i8Ur
besrlv215is750Kna9a6g3nJmzqV4WvciKOXQRrFU+JvkI8/LOlmqtdi7abiqir8AadR+Sda+pz9
xs2o/Wvu5OCAOm94tr0wjtgwM7d2wX52gl95TDyoEE1V+YCpoT4W6B8lTtxFA5k17wCU+15d+QiG
RHWfpyNeKLgP0zlrI6/LiihV8nh+JMuamfVtAVxqITsmnnDjhxGDyiuYowBiPP91y6Ey1VcXhkii
0654Ckf91Wn4DSKHL4HLNvbDEhiZJe4mSDJv8KQ6KaqvQCoT3KmW9AfNOujXcH9jFNsSrZP7cFeV
wTAkU9jRE4Ne865ewPYy1BeJEPM/VFenBPo9+KnqhHRHeOymTkfKddVGIGKJq8wqdz1BnFYuGgtU
BY9z4N6tTrFw1HHIyNfJ11fbNHa2rTYe1G2tCdRjx/nEFhCLR3k8yDKLApBQxN9D7cb+1fkjZZuS
EZyGWqWiQSPfqSDTvh74vQB/XE7mb9UUXq8WOPbthRtvmHsWQLxlbL35RNuFHiqw2u+3axOWeZj1
77gMgdAoyHwSYlr+5qSe3yDAoNw7gXpUjDZV2GTghutS6rhvLwvqTC6YLNQoKijFXzldyYQIB9t1
tUmebrFHkwmm1R5ahUGD9RqK8VjxeU9l+AWUij+7lv5zfvstLtikfvGaEV0ouppPczvcrNiHpSv/
rUc6dDykRbeRwLFc88ywedDjVw6vOvd1vebXTJ3MV1VPAp2zqquv8tF5dWeonjf91iPSNrHV+3zw
MgI9CcEwKvpaxtNX5gf7dg5+uLq8XSeWjMuG+VicmUkKk4UTyFQmqk7JAsXY2KvJDvKEesPf2w6A
4QQ8vfZO1V14WogbcZfsWsiIzJX6mqVsYwKW2r7DDAcQu7FGw3URnpx5jtZDhs6Xn06YfEOX+i1L
sHDouR78PI9UCVxJ3G7UI2xzM7yBTLnIZINx+6k7Skr3UGW9Tfz61dvCHFr2xiSNUWk/FJkqptOU
hac6b2UExG6yO284Fv9s8sT0s+IpJ2I8UQHkesfkt7SWYUTnrRZA269fD/aHA+ygBYyTsZ5OQ1JQ
FJxYf531aBa57Oevu/Lh60oSv6DAsZ6cogInKS1/ADPwuAaQ579v2V2TH0Y1eBvVVTKcVjYuFGq+
rlVdYEsfNequG9ZhW6H1/x/m4NV97UmP9yfqteNdKilIHKdSbaS4LC7L1HedO9wY3JHiBBnxfeNX
u7Irx8hZXyXa3fsgwyvRG7hSiJ5fMdtsDFv3E1H7chn5ySVFE2UUnH6Jbt/Of9ziDf81/g9L5Xh9
XtW+05/ATHtinv97NWzA45E3Hfz/R6Btm4Rh1NoDY1gaB/1rNgev4NfXe5eiBen8JCwmZ7LEiADN
c3pqfVDcgo11L8Oh+9kkJHlmIZk3zNoyAZMmxnEAtZqQ+T2B0C3YoXACWZRYfT8/AdvHDZOm09iG
XpB0IAfUT9SBEpEbX4ZP5X+IvoJ/S+iyLbuTmtCPTJukvplU9V7F8ZbisW391/9/OEQqWaiKU9qd
+MoNODqAoKNDMt15YX0h/MCEAQoFkHVR+N3JncfkOKm6/8sHce9lAegfMEAQzDDBqu6UysEvIvBm
tstO14n6fX5/LS7DxAD2kroQmeq6EywtwnX6S/gkyupqL9wKmHp+v8YeY7EltWIbzri5e1/TKQ/d
Afdb9gxV1G9Oj2Gm5Hpt9Czr/JGM/l0jt5RpLD7EBAHGIPqg1MMBW126K5orXUyH2BcggXB/OMNF
el38D8VX1UNOdmoD95T5ut55C1h5UyaKi+z7D8XXGrnw2k+5e5J9r9ntVPatA6hvA7G/82fgcyP5
Q/S1hdhNQlqnOQHr8GV06uAwNW0DUOb01/kBPncif4i9VkUT90mNAQgYA2+A9cNlkcfLRob3000O
uImxU93Es3yo2EHoLIwSh/5SKPNBOrrYQ6X4MM/06vw0Pl0nDOT+15kMAx2cOnOGx3BclohMEJMF
w2Jy4479Fq3lpyuFIYwb1XMH7TW8mB9TOKhomsDzO4X5RYKO+LphfTGqRX2uFCbgz5BnX59+oWDP
51fn0/AJHzfu0dpDHpgCDXegI24Kml6rfPorVN1NWlz4+028HSs7cD8OQfhYN9k1ngBxVCT5RfCc
gJtUK1B8nePGiadHMJ0nO6A9up1O0mEj8LOcHZNkJUabvhZO2z+mbIwPdTVVO+51y9HV/pYchuXs
mKg76KU7M1Vj/+iR+zH+zeVGVGn77jqlD3foUP0fZ2/WHKeutg3/IqokQAJOoQe77dhxO4OTEyqx
VxCT0IBA4te/V++jVf09jr9aJ7t2pbyg0XgP15B2oPmo7AxC9h/Cudx3PvsoqH/v4Zd//9fDfZf1
XkAf6Cwo30PT7FOX5h9s1/cefbVd4TkcHGzl8WgBNyYf3zSi+OBWfm82r7apDQPXde/Nedrau2RZ
v7UbGB5x7j44kd/76Vcb1RudC+Zycy5Ath8+0ULH7pzIVX0kNPPOZr22XtUa8HE/S3Pmip8jaV9W
eD4wRl5UJL/+/Tx4Z4yuwXTN7Cipe6LPLVsf1hkq79HAb2fxIQvwnUG6xtNZM3TD6Kk++3nUJYkh
NWxp/+Pvv/69h18um3+tS+JkNK5hMmeriqUc7PrTpclHWeA7o3+NqYPyXDF1ZsXDrQ7HiAALGGLr
TqbgUxXSzuz//hHvTcHl3//1EfBehK1gmutzrkA+qjYmG1+tMiavaatju/v7Wy5D8v9pRfLsWkxF
gFdYTOnkzlPUP3gw8doshomVvvVNfJfE7PzfXnO1nRv0IluqkvQMzOyO6+nHsJqTQrBCR9qAY/yR
9fR7g3a1t4fYCmvXzp9pU+yaeSn1OO0ElN7//hnvPf5qa1s2xH4GH+XcXJxt6uDiCnoaSymiD+nk
7y2vq5uYddPsbK30WWX6jvDx9SINmHH4Elv39T99xTUwjA8QcEw74c8u+szJ/yrIJZ8/6uO+s/mu
YWErsnxYL1l/7rtCVZo1Ezxv/hMskmfXeDDmEkmlxLFBaVQ3ZWzT5atNOvvBwfHO/F5rpdRczRy9
YH3WzfStmYbXfEabmy7/8Za/VksZxxC72dbxuaf1sKuHVFS1/PDp/2dLAoNzmZF/nRiI1Je2N3ly
btzwZViQCYDQlrB236v8Jrq4GibjB/v5/0wF8aqr/Qy0UogC+NrnjjTlONIj1AArCBL8hEz5cSrc
U93KbxP2999X7Huvu9rWaw3Un17S5Iy84HxJA7NE32ezfSBtXf3vy6g72Fb9t+CDX21zHcXFvC21
QoSg8H0ia6enzTL1kZj1O3v82omEMzib92M2nGsyfUtyd1MT93z5HDNDyePvQ/bONrxuQeu4UVzy
eDjzfl5Brc5HCPN8yCl6b6NcnVJzHMXK01id5z57W6fiLR6h4dBCpe6Dn//OC65RXqk1CTQvKE5a
CKGVNVRZZ2A0cB1+ND7vXHzXGK+ZMqEU6fR5pvMLoemp28YjEsSmlMqesqb4oGP33nsu//6vTRll
RiUL9GOxlsIxabL9uNjf2QAuP8v+f7zmnem+BpU1AItncazVGQrsSwlNFVV1YfvoTH9vNi7//q+P
AJYeiSx0E3GyADThwakvfS/bw0aN+G977hpRli4RDLnWVZ273vxe5AxbwwUiQH/fDO9sOHZ1XAXO
kmXqpTu3fLmByMRDsa7PKh1fBmk+mOf3JuDqiKqHMFNYpUznCLTuU0NHc0fG9iN0z3tPvzqR6oHV
85Yk7hzDZ5JZaK8/uW0K/ee/j897i/RqO9dJO+WqdfI8oQl/Cfmd7g98wDjl6j5N0Kj7+3vemYdr
9BVH7weE6G0+owy3+XJoN/oTPQjA7nrR5RBgLcSXv7/pnQG7hl1ZirQ3FdN2XgLEiWkY8sqE/2Z4
wLNrEkhgdQSyoJzOHJYZVcs38hWVyrQ0H6vwvLPlrgkg3WgsK2QnzxS6kxWayVlZxwOkCMfmo6LJ
e7NxtavZNi4mYUaezbo9ghn3u83YLivY4ZLr/X0a3vuKy/T86+AAQhDk0BCN5xURbTfpE6Bd9y77
0Bbivedfbewu29ZUdvV4TraxrTLp1hIG81Av1Xar/v4J743S1cZulkitc4xRQuvn86xtc0BweN+m
vd3Zcfj2315ytb9bx4mFO7o8k7hu73zRqC+IPOp937B1FztYR/23HXiNF0uHEQ44ad+ecVw9dg0K
fGz7fqm0KijV//1b3pmTa9AYINmFtSZtz1S1yXdw/tqqKEL0WuTJR52I915xmat/L6s8gug8QLFn
liV3K4V6BqLqMsrxf/7+De8cH9fSKGvfoBc0beLsSXKSxfKr6/3Xvz/6nSj9WhcFXOBhyTZC9o6n
5RqehL83/X273CITKJnU+w9ek/6PX/B/5PbX6DEmDN/gibPsIYEF7cSdJF0bP8OyaOnsTo5L2uQ7
RGwkGStI2hYmLhswBFMPbcJRZXGJAgQxXan1lDYgDtb5POsKOkeRCHuv66kJMFPo+voYjekKUfbJ
8bg5czYYTPloA6e/Q8CB/0YS1kXNI1joKpqh+WU9f+HKjvonlFChQ3txZxjq1xgdVnvS8+qbtRQJ
6mYneIvA9qXMF0DXVdWuxnpSMhbofoZM+GnVnI34oZrY9mscOalNmURQx5Jl71Ifk9K7UEMUBhyv
okbkktMctaxuFOnyeW6bSCYlmxeZ3wMxFOZviaNoX/UUnrtrRNq3btym1Vd9lg9JhjxHRfQ48Tnd
5G3Pk02eM3hebtsePsNyeN0EXJX0DipW3psHxHwujqqwtpEZ9nLhgYQS/FSmPocoGWcDfAvOq7ii
EA9r+nIoAhNvvvCouHc9SfvtyKOtzV7WLV0X9rSIAc2FKvdGBrMfDRIws0tm6Og9wDhARsi1Sbf0
ohLGLPP3MENobUN6OXbkWSQJj34oX9hE7m1aQ3CmAthqIunFN7qfxxtnhWN/bDeSBhYZC/hIU5kq
2GAeaSdwOJXEhCzwYwRfGXjM5VtSj6/dxECJLXsPlnK0MwAppuK5EHND77I4q2+K3EMYNHba1yWL
2zU7W7FN/Ia2EJT7s1BYIPwqCBBB4wFRH1d9aXS/jEm1oqtfPGwLW5afJCUSe1BMU2HvUjW3KOvn
bVzzoQwDyjv61A/dxuZDiIYGAAM7bmiJlQXNWpR0gbRl4aEQtWr7A+BfmprS1hH4m543RcDfwQ9w
/CHQN9CmiohI2WtG0nZt9jAI7PlDRPt4GO4I6xn7FUXNTLtDtM4L+7lOg+pT6LnPip5TA1P2L3po
o+1OjR5aYJYDMCIOgFQl+s0ol6i+EkoOGy3Xi8TenufRsjwytuZjv5dj7/lYOsMbDTljEN+2Z3hY
igR6/sOQ+t8qLuBZeK8YeK2foCWZk7CjNYGGTSWNTQIsl6SpQVdpaM0Sv8dlAneD+wjqUYQcZD7l
232rzBCvpS/qdmpvSCd1/tIP8J/ID4xQqTD/dctucuHkTHZ+csJ9yQFnzX9EbhFLelfHddpnuwXF
5wgTm9aZegRlQCa3UFck9oHDTmc5ol04zXfLsvS1AYwQcOR7HSW8+DKImtHvMGbfwHAoLJYYG9YY
vTIy9cKfhqGN+w636rbQb4NtyfqCzn8EBu8YWwkYKguJ+S3F7GZSOlus9cNUFzFSOOWxK8uUGbqm
8HNUQn/uYd86NBVghqoJlZRJADQXnJ583MsiaPGWw4tMylJqZWMwAODP4341XduL+9gvdb3udGu3
7aR4oZqfk0x1OIuMDrAkbX1kuwOUSU3+mHnpZmiT9EN+yjhD92nnxWbs1zqGvTWNzZw+uKFLR/dY
Z/lF/7+Yu8235WB42z9nxVSLZ8YTdNYr7jpqEKaqDeL0Pg20k9W24jlHsPS3en2FpaRKyL6dYSNC
Sg2LrfWOObQbmjJPayXfMC9Ef207kNe+5Wu/5DsIu0E+IAGjtdkFj/Zz5Vaq+/vO9cnJNTiw0jLA
25ONFWT/bPskigZ6f/Em6YDmSEpMX87dDL+KKaUp07se/riyu81YKIpHFuGOge0HRPWQcMqpFbaG
GMKs1lcoQUXi28IiLf+0xDX6aeJ5ujVwFCxWmKr0TK//gHTC7XfNIRX+R+dDyH8uljqIziNGIRQt
pdoAlTE0MQ1wVhwl+a4GGCsfxiIVOJfpVPvx7JIiIhPcTxlMokvKwjx9TgHR6h9QLBTbE8ltMooq
ooCd/mnauVVnyTB0dqdSk8znkcPggOzzxCZ5Nc01xG3L2BPpQTVataKydH2s+h2VgqqTsUVd1KXY
FsXfZD5fVN8AW17tY1tsqj/26DzgYhyXpO0eoFK2zdUYSBoWQGRmmT9zPhXrHcRSTPSy9E03vWjd
BXEbIIG3QmGpdkB4HmqnE/95pXXw262uC9Q9UGluB/8Yk6ytIZwZDzka5mOuDDnmHrnOWBat3DQG
ohs73pctTNSkKtd5Lqb1WI+QW8gPAmqVW/4tkCxtFUiOyJO6+4sagI/vWuFycHz4QjYaGrCe9eVE
LEba+aNuVZbCINCtLvxDbZPkD9okNA87snKX3cpZM3cBDWYX1COwX/rYdMZEtELQYchbG5oB1YgO
Ni4x1DHX7ZfPx4XeWtiA4pR2Xdfk4tiLmtRftI2NC2Wa9EUylly5eTraESYzO0CT6wXAlnTMKgV1
s5adukIOLK5aVHEaWo6cDiA/1Jw5D4RKGI8DRfa2b/J2Uul+w7mXVm0Mpt0AD/OOlYYg/t0AaJCb
P3rIN7LD5rgIMCadRFLJPpvS5aSKNcI+4ds2oZ0g3RjkrV8IcWejVAJm3TKGgbYH9FfR8SunpE8N
L4Hjgxc9OEWwxplODtncMCGs8Wq+98JrtpWqydc1OWD6gvssBAoTvwXXDctxqSxDepqjPG92Wc+s
afYQanTjkUHMR/3GdOlU7Y0k21iSNuopOTQt2X7kdbz8iilZqShFoH7RuzHJeBwfcGRsHa9khivu
nIyETuNRRCt8w+oWKpb3tRoa8dgsrJ8ImqE+QAvSOQzbfdfWjcdKSIZG7bY8weWaB9cs6NpFMChA
WDmF6SVViYfAXOEMuQEQnp/Azk+LooQYQ7ogiHTwHR/At2nWEVGJr3FNVb5blqy5XbrVJ6LiiXb0
QeIS4MeuC6zYIXr0WOu4R1z9mXYQFHzsC0Sc/a7wuHpfi6427VMz1FSEUqT5arc9ILffVx+3/Blr
Umw/kg1kg6yC3H4GXCWUUjvRVuAFhE1U/czl9GmjNJW/skzrNSunNNK5K7NmCcizl1XR+ZNviD0t
rZ9tCgwmYUtUDXGEcwQIBjtnfl83rIslsBMZaf5ZTMH0l1H0XQrbqi3W9jbuMmyVg5xxkYvD3GUd
HI2WYgzNoUn7UK9lUeiu/hQBuiP/uTC0lS01GKfTsosZCQgSizaacrRIOVYbsS6hC2IF7D2OqoAb
2Sc5b9H8loHPBCXPbFkcITeIn0bxZ9yEtPJBbpRA9ANsqnzz90Pmm2SvQO2z6Q4InMmvR5bCjLwr
x9rmsEmbOV8Ju/VAyMmHoV1sdI6laIfvofO0t6XcWsr5zofeyfyW43T1+p4AQyKeIj1sd4JYCAeV
IOW38XlxWz7eNzOwuMuO1J1K+lvYxc/JeCSiWVp1Ek2h1G+TgvK5wQCmoGMAvEVmzpwM/qdfKiMx
M9PN0MVJut1MNZ/jZY/7Vih+hM6kc2qPeMWqBeG9Y6Y/MhfRYTnngZu42BeJS3vgTkI6yxNawkps
lWxoIdyhrsOvaOtgAq162Xl4Mkq2POVy7tIZeNW6aIcq4DyP3I4mLTIS1BjmNLTVdgl32h30TIm1
5ZwXTMBFqs/Xpjn0rkW6U85y3WpIvqMdkwKtjQBGvG3MKItFiHOk+I7DSI/f4hXrntzAGypZl/2F
hYFzdF5hguYqA5HWzdzmpkH+ddsjClf04JhNMnWY4H+gl6eOJMmWomI3SDuV+J4Fd5hMEAd2FzqY
ze9kH9FFYFa6NHzO5GrZ940qhekkGS5i0TXxEJCHFYodAmpnPNuBmDVur3Zes/aX4K4Recm71sDN
StNV5boik2vzVxWbIXnKxYZAbZcvImLfaLN2w2e4f9jhUQnI7r44iBeP5966OiaHol9BfqzazbC8
r4YFzUheQldtiHAu5ytQTaWj6HRnu7lu+4HtFkS4iF9kveQC5P9lmsHK9tFiHwbu6ZAAyTXx8Skg
cAc8VPklXaZd7DvdyD1syRxyo4CgKIp3w9C7/Fgzm01rOdQk24rKSRf4y4KTYfsxIFx03xci69Ds
rEfE8bUD7bFf9onHXm/LnqzNND+HJbgeXPphS/8kxKXtBE2KjEwaygdUc7FfgF2UfRnNca3Sz0mC
VbSWYDGL0JcTjy3BYPoJCtuQ5Ggm/5byFsnHzZb5GPfsBJUekpX4dlmjfSo61lFcUrDyeNVzbekT
nesmCvDGG5pdOkz4T8YubmpWbrL32uwKlxVeliAWB9bse9ixbK/r1q44x7nRwE7SmbW1eY0hZdFS
ZIlSBlJBcdODfRXavk1lOaMIoIsHqGgjK1cpVhoDsoq39AuhYbQEn5pdbOdx1LXjWzTqJuZVbZYw
sMr0pOjysoYGVP6lw9XRqUoJLJJLOQGQy6PMNZZVB1E39oOsZoo/bxS5ySlBKAmFh6xYhvlBptLE
D85s/TqXsjFZ90mIEMguMJ4hx5dsYOqugBzapMpma1F9PZgoSbpXnVmsxJKj6B8eO+2GDFFcAye5
n2uSTvldFhrjoNuz1tArRZzcNKYcFQIXyBGvUCv6HqdaOQeWa5MDmjJoOLdiWgiFpmc+Rtz9rMH/
muIHIAr76CFKEe0ZpKWeaAlFQg+DDVaCpvPVtY5mz2OmunUpVbep7Qmrc8X53rXAw0EPq8thfHCn
YgnngIPk4xhF5WpW/k8d9RIJQIKaSYCpFwR7WBWjpANdirmAi0sodSEi6Y8Xz0ckUXChjrJwGAU4
83dDNg/a7qXTDp4ytUH2zapGFSls9IhYxokfCG1D/QrfhQvtHOKJdLS3fiw80G2BDxpZo9bwIxKX
vWPF994tk1M7FTIdHQsZNfYZGIKNxaVCVutKlszro8Cy26AAkaD1TMour2nhSvzmNfrSe7DdvwFt
G12q2EJb87igOGUetrTN3I9Ls1KNpdAI7r6PMYja+Q7x48TPYO9J0pbCCiR0ZUddgyyqSSYdvudI
7+pPfJYEu8tjgZkzQz7ayMorzed7OJqrBqq09YhI0naubm9Yg67i47CBvRd2gqDCMVTJxLRA9Dg3
Y/8wp7PmtqpD0od7Sec4/hqP1IbjsLUgXVV8i5l9ToXY6kcgPlUhdvDDMIA5DCTGc0o4xMxKf58a
gXikomFul+SYG9Q3cIMSn23QqEGF5bwin6jNaZ6RlmET15kBRBxCftNp43YNDJn82ghbctrXiFEz
gEA4Qq/N5sjPaEBIXjpFgiY4BuDK8zKxBBkrUgKZ1MjJkCLVaTXWijUJSu4I8p5tNsphrkiNOPY3
JZA9YbsOgXNkSh+loGlUl6PGuLJr4Epq8aNQagMmujB0S8umsDr+hq1oUPWAcRSqF6XOpqB5ZRDC
ooXg26l5nBA2tKxiwDNmcLuTbQQrGI2Is38NOM630yR13z0KhMrhR1iGhZWYOJciRKxNoQ+5ixn9
nIP8vQYYjEKa/KWFaceUP5KiDnzeq0ghAz8aOhZtOEUEraN4P0OLj4Eu1oqW+2PqEhdQTcmIHafS
4eLg8nak+cgq/Ln4iogad1SlwWnX+X71U5fQYxanlHU32AccwKExd87PO+8dXXQlGqrmvkIo6eYv
EpudyG9EwTIGNxZDSVTfdir2tLmJHARWzPPcNPzz7GXGHzmPIjFVSSQQT+y4JYv4NZmL1ekZRAb/
P2PDNt+3UEtxNVoYonO3dgGucr8moR8qoyfgcoF86Ti43Q3mBXYlk1ZoZqXwkv6Rg499yLl9XmNQ
X6ou6YfkLWr71dmyNQJhZJmpBXLKt4uAomaPw36eID8wNLz9peUyqBPHIqp1BYH8FButt3BGNPgu
2cEUc6K0pz9Wg9AGrw+dCUuZxw2NntelEQtHr3m2IBABldElB1yBslY30Plal/pLzTo/fYEx29y/
orUX6RZ1ej3Pf/q5j/FDhnUcUDNjxN5lDBdgsUezCNDG/Tj1sX+IcQFjdxXFPKeuJLjahgA/LuKT
5jDxZOq2qpgcbX4Na8RyDMe08RYi2qjYyaJaWQPAfZdOg96ztJPx8xoKAEnAl2Soa8HQUGDz6XzJ
fhM4NeOckjSSKTQ1+xU8/QnlAHPIGQq3aFrpbToq0EeTbZ8MQrNQDciDkEHFM0KYEcmFfgT5L2W8
VMg4m0PbdOhyVZicdHhhnPjiTFBDbF/jcZnCWUfzGKDYgcRAfEqjkPBvStZF86b74LBtxsGty4hd
qUPxVDTYa9+xWGVA9T5P8k8oQG3TvXed/9UvuM9r5NzLVuyDc1iLiM+6gnxqEKiQmybJwvJr6Bmu
oXjgtN4VXV/gHK+F7jQUSERqkNnGekGxDKWTAZAw2Pz67w1DogOpQNjSos7mobO+5zibCbK3XA5N
vXMTD+YPbI05P+qibfkvsqE29jXGIeJQr4EvBl9PdZx1LVpzSzfnJwQA9HmUc5PtLGUWN5hBKAyz
JdpiYFF8jA6grJCsiiRyyvt6NF6fsGbdIdloi2Fpct5UAuIzvmxmY9q7BpmHvUVf4cKAiSmIQfjg
cak6ucD5ryii7aWuZf9TdAsmqgcdPLrrNXjZuO/jyJJyUEl+Kb4bW02WL8NtSE32uCKFvIN1TP+J
zRDGLNPayVMzphlKQ8zMP/nq86/1NsbfkaLzV0a2ADNDsiw3ZgCfALUWaLB0E5VHDv7EWHkc9fPR
sS0jGFGBwhhul+dxZDpUNZwDfhoWlqeROXevSJ1bNHx9inJ47RNToRXlDhTxyEEko3rYatUn+7Vj
6z+oe6fF84CYm5+TGsHg7YKCVbePQWRa9hLSjChysVr9movY3BYJ3Cl3Qw3DvArkqoKV3TLJ34ZE
bH4F0P/SbzSo9B5QVlZq12OzoBJRQAvvKKEjY45bEHQ75XMkkl0TpiS9iWeK9VY40LRO2HYOUS1L
unhXz1q+DCAMNcdp6+G3IvmUlp0pMrOLUR97NZ6EU5Ly4MttGWAkK1enHws6mQyBzATOXWv5bxnN
A8XOh0dX1eAOyfauh58PqKT5VIasgZ7lTHU+PmjiimiX2Kb/3MMdEDbRKeuTT4VR7JnoJmwl+I2D
vAmhST6hqBj/7miOIw+RUHFKLDZw2WZ5bDXSpY1lECIYpLwx3ji9x0bkMFEOG3tw6FrxB7b0W1ax
cWC+itGOeVYydG2ZzLANLBMgWk9RN3dQ4xgQASLs8NNX50dMpx/6sahk6zt2C9/CuqsGReRc8jht
dEWda6J9FjfuT7pNzjyipK4V2jk2/o50JKQ7kwc77PJhC98hxjFvuw3FOQZtKoe17TKjxT2nhU+O
c4L4+1iwi8i3RJIT7dIW11laIi8WwBySzU8ULsSC3bWeurGkOaHPiHJxnymMFwJN0W7xTXopeuwl
MvkHy1Dc3mng+pJqUzJxpUfNervxoN2yqo5XzD2a8UDyNiyzv6A+iNIKPHfi4YCGIbO3i4vDn2QZ
iu60dMTYG4NORwsGeNf5T010GSoUL0y/izOZ3qTgw8IfJFuyxyRl3bn3zegO8dhh1WYNQcKoO678
7RItFOKMa7qA8SFD5Hc4BPA3xdQP0z82C+JLnnKrd028muSgOVSkqyJpW3aA0owPlY6KJj3l2pv7
1GKh3AhEOPrJpoY9DLnI+WHdsuJpdEagC8JHRPlF637QDqj4ium1vVPpBvf6YcXNf9q845dLnFm1
n3FjFxWsA52s6o2gQQGTk4w+wFliW6p4RpKAGxqklW9rMQmCJGJaGUpvg9YoYaAJ8JSOPZa/mbr4
AabUzW3w6GLsdAGpw7JII2gYSAgy3UB439J92mvfYvBwy6HDk4Iit9TJl0aJablfxZz62xyNTX0E
0dt/AUpaPuZcMP65SVZsbQWQQ7efkQzi5TrN+6Ma3EVdc4NmfD0M+G7ETPZLvPpBlEYhsv/uxoL+
IzLFf/uWixq3nRNx9zjnran3KHy0pGoR59MqhUtOWkkdm/WO9nJuTyhorvUPZ9B4KDdVL/0Xi3rv
n8EtmdrJbGPulBCT4mqaOUxQUDi0AqikLh6w5deNpF9YKvhQTXQh87c1ylZcmgpwtP7UqSwAC5AK
RSuA4Waxg/6LGEoI8PXDDl9Jwj8KnYLtDqFIrD9bNOMCjiYYY1Zr0pn5xrpm/IXOAsNgIWaitwR/
k8Lw0YRwz30CfcMRdzb6YPhppCoaXdfPAdFeuCkSFM9KkwiLy2pJ2QM426RGHn45+HE7svFmGFPv
bhtQctWuvhxee2vz7qfa8v5HiyjPvEHZlNobdCzJ4+Y1flY8+XorN50nj3ReelfGgD/cpylizNgu
lh8QgnYvfhLucUr98kLnXCKVLqIJofnik/TIcyL+GW0P0UeH7nBXbkOCpmoDfHOFRtRyQi4YFaW1
yC6qnCT2lDLfysMsJv020zhVAh1cvsmjNpR5BIL1Qk/z2AxvA1BDTxRRERyEdEHpweYS9PgY0B+Y
/W6tfJ10YjAcisV3YLDZc7CoZh44vBf5DURmCvI7dUtsXtKmpcMBSLccQYoekk+9n2dxgLPrhO5y
P+thn4KI6A5k7nFzI2gDLCbW3L/yTiJdAZ89QZ40m2h86yXaqm/j2CZ2DxXQUNG6YE+9HcekjNpx
kueVouV8RDuLd59qXbjlGDWJEjfemZrfaL4WCeTfSMiqAdzBR4JOmL6JBfADh2nDyH0KXZxNN2Pi
tvTW1BaPNOAEdrsZKAtyn0QLCLjcN1G/ty4bxp1r4n67r3uELW2J5L7t9j1Dzf+IeIS3VRMzJfHb
pP2c92v/SpG/5afga5tU7QTAC6L+IPyn0eeopQK0wHFUIr8uHi3C8OHLMuYtSAkw3+3G9dgGaKSa
Ko1Zth0doGr6d0yzQh1RTqYbNNZgTv7ZhkKFUpnc3re4h5rdZkz9E96O6pGg4AAB7c3hulgmAwME
miDRQj6pCxB2Ohhy5nNFG4EOFaI1LXucy3ktpz9zG09zcXQr5AdfclhhW/USHGzch0fPwDxY7+eB
ENW5w2Q3lIjf/CalwEmjB85OA6Szwrpfs2mEUKVuU0jRo7UdotY/ouEu6UPLKIiVTgNh9DY4tPnh
db/2COjz/8fRmSxHiixR9IswYw7YJpCTUqlZVdIGk6olCGYIIICvfyffqq3NuqukTIhwv/f49QB9
27/FGEVBSRPT3WImjPwBHMQImZ9BRIuKsqFRD6iqRUxFU9nxuNxIebre7L2z04E4kipExmNLh8uV
nlk5ejB2anPnO/mcoZ2UhhvbfaCGY7gN4aO07U0c0nlTV5tnPk+8pVsRMDPTcKMJiwSdcSqaabe1
uVyTNqVNjRRxv9PRqkTZPjZg8hANTti+0+4vD2Kz+v+4C9y/ZjhW21Pd+fTn1Th2ILHN6uC4iwrP
rLQsb9z1o+MWO1W2i/WCEFhMR5OsLv+0ArUYkcemB5f3ObOzONOiOLe3Mvou30YniyrhdS+UWWma
1PYg6r/TGIzcn0Hqv3jBbD+q1qicpGqFsOfd3Mmwz/eW0/lcusQ7XIp+thaOsFyZD1NDsuCL2mR7
WoO2qh9qJQZ5DvsUuUN7daqPAJNWEylmE2YngkaY5sQKBlvtbMPiV6Cgsbe4K26vQl0jh8fUpRX1
FMMHRVL4flbdjzIQmDKzyf3XZbLVMU6k3e4U4nV5YnGBbbCl2cmLxB2dcI4Ht7LKJGugKY6+M1Pt
bEUxvKBdBr8kHIaXcjarbdcu2OmPRSn8Pz6x0uV7gDn1U7hdcT93Of5vz6tr3hukUPMWYityA1ap
rV43nIYAOGl1tktTD5ylIl06dahzjmJkBamDv1VHdPFnI1IvyyOe7awRkbZZDpHABmQPrKVEPE6A
hOrmAb+zyOJQdMTx2+Y4VT+0j3P4sJrOSCWhRw42S7It+KVFFKjeRyFCY98wfyH24yqR4haSJd8b
sw67+ywMl898MOZtrww/W9661dLldxnWlYkw3QsDtqvUIrBUZNZ28D50RjEAGNmW9eXronmg5NPj
AZmKIHfbXxg5just7edbrLort4dl9k3/UroTEQO7RRN+ddRLUbUn+piRHcwu8al7VTq9fUpNRzuH
ZVZ83AZOTH7oq4CKz9bKd8iFD2SBqtBYZuJqc8jiChn7bWLYXJxk7TpZ7If2/NfvZ/GPY8imqh0C
Y0zUwA8XmUY3noAK6muuPfgmmtQ0ofXowpOxNKl1yDvtqDaap6AAZMvRK/qr6sS0xZUthukS9Cni
8W6g9JKXBlahSLrByIbE02Y2Pmok6+yrpls0HoxU3qTCFu3ppV/65c6wdXeVYbN8MRhmAhBoDdk8
QwONSNLb7JwJT9vGEwuNNnF/i1zhkGJ7DV0vZeC9u6z1Q9mJLU0mNlc/wX2FZxtzPIidwrScyG3S
Yn10h7R92/hUZKS7LI87R6EdGxR33w6V8tHaAKi+JE8lmwloo6ukE2L4qgPtvurUHC4ArOFvaGXj
6whj9NSFQfhSV3Vj7DZ3MP/6BQUv0ne5/UdLh7NAK5c/6qrzH13679+0KtiX2Zp1976ylSv4KWi1
nUPfeMKKsBTpvpGas/90w0Y8ZMlNXrpmEPomoDfXDe/5P3hWKrUUBiZuS5O2Ys779RRQR+yzHm7h
2C3DhlmxKL81nb22l7Z/IH1UzQ7abyjEMZCuTiwM2iXC1OlbDpYN08qk3KLNWqtynzZEzoyBu/7J
Qt63GzmbxWM1Yw90xahILM2L8pDNvdZx6C7lU7D26RPnqHHHhuziX8U408kdF6TVUWdmComLo7cS
/H3qTEqxuDJV4ZzHVg3zOZtYw3JctnL88uU6n6auZd+Lyt1kZJOhi7g8TeafSXJg5gxd/xtnd7D2
bCenVSk3h4qa2tDbjqbrNGZkoRyGsUuOSnHJANfxQOaMqx+PxX2nx7opwK4ah4T9GZkf8cQFYC75
QtRDSyED82BYV49kzjnJqPhUBCzYevvBaabiXM+jvOSqqfQe+d2MUf1mF19p2NZ46+xsTUpopAzj
3t+8I0JV+95RlSBp66k2dyloynawpma4dPpW+CE0ApxVAT0SOyaYew1YxFVSjQ++l4ypyB9VOGdz
xA+WmzvTZMzJ7XT2X0kNZRwop6v+wqJHW8eru1ROzJ4t+YKPXTzYXdDkVwzkXh0G2TvpHgKqqO8X
0U3tcSqp/rLNSlHzewqYIBzz10Hw4NlpuF5rHdp5hIYujnZnAmhnRe48VVCE57QtrFdwF1snuTIw
EMwOOrSo1VBHDpxduXPUVF3CeoOZmVSWFUckz8w8ucLXdVSpPnjjZBR48FtB8YkSRfYJHuMXXzMS
tjC1/2kSItNymgkeusZoht16Ey1jp9cLS9Q8quOolo13P5q22DE7z2JaVyF5aQp3stOt82xkgvaB
7t/d1ZscjJtJKjSdLX0jGQ0OxTrG9WGCCeHe6o3GirPN0eWrvVTVf40Y8iemtt3EblC7o34J+X3b
sigwdowhHodCv9EhNEOUyg071CiL8peSWAWnEbpwiLuBLX4srxM/kvDE6qjIPk54hVN6jtxQKk7r
1PWSkPV53c7mxqTot9Pi3qpx3WKzqrOTSl0OVjPgFDqXqXaCMwqhB2tUl/8Mn6R13CiWlN8kToOd
S6Xc7utckOu8Kj+fY7RDvh3guvASeI5zwJBaEy8vqI1znQGbuaHqrmUm8NaEnP5MzkC3AND1vKTC
fF21X55l3oTvroW4RFXtrolI00FHeh2cZ1mW1IddY2FetKsfXKe6tL9lNVvlP7szXHPcqXntggjn
JeCWWCxlnDP8LONpymRK51f2uqVtR27de0qDO/q1lFO0cv/OB9QXei5FvgvZmRjLfcxxZk2XzKjB
ajwZDF+WKpEFaWudqG97PD05BX51NzehwKltRPsJMeqcPGzCnLuy5lGwW94GBVzixBre4q4uvA6y
pvbkBfW9+zd5rXVIjUZ8wCFLA+m1y+v9SvS4ivygSoN4nlCKWODklH+HDMAoKs2ufBsQFXLQQQzp
nerqxn1BiSbCxxNSRK7BO7PDm+eXaIAjt70kYmM8mRldI62fcLZfDrqueF69xvRjNw0KfcFhqofD
bN1YXr+Z8gPk9CRP6Tqo+V4ZeeYcQ2UxrQlNqH8cqv7z2i/jZ1Cq9Q+LHpl14bm3070bzuVvIyft
EzctpxfSc1qxz+cC6m1VRvZUlaKfj3R1yo5JRJgcGOZKK6TaamrjDjVsAh/X1WPo+Uu4D5Alk3q0
lLUTE6dGilr8HfIZlXG1bprshBpmyqqK+hrMqn6ZgKT/OnMxyV0mBasGU3SuYT+x/KXeK+Kwmwil
yfkNZsRwhAZ//QdOPP2R5lL8s0EWe/Cphq6gy9L5XKfF3Oy7kSWrZ+SMGzskvWa7Alo4kSW8Xhwz
xrKfXG34YIc+4aFpN5maT9Ka7uYgbP4MjoIW3TmrOc7/iAPP1r1oDV8cb4jEHaEeMwuW+MENwV+C
JZnVKhaL30W60OV5ctLwhVvUfkpbYd91rWV8OMowEtfFjdeNxB93bz80prM5Ru5MzyHlYu8Ns6KS
Bk/KD1lYcIUaMj9gdwjK9CUv3KQpIBX8vvf0Yxpuzfc4luh3Rji5M76LO346MG7uoVuWkYaoqv1k
NoSXBNv2u3nawuZs3FCcbtIW+1bayjjRH8PlTwMJ5RH+nX0Fw/c/Q8voxH7AEXiZjcX+5Blg75nZ
5+/KBooGL1CIklS3kEOcyOMfZZnDX3s01yauMP3jUVRIMY4KvccVSzWZQwsKZzAZkI18lVcGimBp
fbY5e2quXUrbiG4jNqZX7E3DU/NXo+76zne5dSsR3hyzHK18k6tnzX8NsugOiOcL1qW9Xrwt6+4K
z7u1CrXbfrXLmP+URER8DiOC487yc7zaVbbDFFUs2jR2ORbsPgfEeVvmbhr2tml363FUhvvhirDc
+aBf0Ui5GFPPbeserVs2cd0XrEBU5eRZfG5MEERTnY3f9uIS8c7EQTpEk11vTzRLw51CCb7z1tvx
z1QqGDejcXUatHFWjYjhc9+r53K15B1EzxBEhuqrljRmm9LQhxx4nG2Mzsbrxp0EH8sjYFBj13cq
S/iUJQDwMA48oW3r/ppORwYqfU6IPG153dFqbGdIbEAFoufdxfvrLbn/owkBeVX2Mn0MwyavN5RD
72qn6fcazWzBi7Str8oaNzqrNXxsK9FFqbVxdPXsJweD96KlGlJqjInyrypW5+wVoXrnYGbPTd+K
9JChSpxw8DVGL9TUCnktrXftAKzEqQF5GptiJYQi4Kz9UaBj3ABjD7M1dyYieuPefALoLeAEN2/a
b3c2/elewAlfGU1JOecNf/ghbUQ23+AoathtxOIXUcrfdk/0b5oYVWHspzKw4j7w6/spr9vwoHMf
mUG2yn0NJcsNdinTAswmAMckg1W3mDOUEGmUlvzpC8D6uOvWkgqic7rpAhPdNztvy4c5smqWfEYl
Nx8+u5DjKwpv8eVbQPH4WojzY2g254mVL0+38+9aBkX+ZjQbR/+YrSiCBaZR0lXV+AZ/397lskkf
Q5iIVwP4jQfP7Or9BMP4YDQVHg3bhI66sxVAsu9/9+FNr059MmjLZl4u0rE57lYS745BUE5hlDWL
gKopa+/IK6udu2warB+zoe/YDZw7TZI7NookC2c5MIB8qIX9cj31qw5OFLKqTnxeO0V6rzf/5xob
EITfs2k0MIbpQ/eZZUfrxA1q0Wpz/8xVYraBu0dsX45eO1G1t15WWhExDnYyU4//88Ro/IRcWE40
ZQU7bRt0Ph0xg4RVZ/Ylldtc9jAtghW7b0XlSi8xtF3J3eQb2Q9eSvbrysp8zhmvqa90KLxSQT9z
KuQ+zWlNRPc396l1mNl78pf73S1OPb/ZG0hg8bdP1/KprcbOOKhq8b+rgJ52p0A24UDr4N/Ctqxu
v3hT8T3qtUomnK57qzVlvpfGgtC9ENHtxpm3OCepOXd2IcdSRE54exwm23zoW2caIlEv/VGBqFXM
pRJEF1cB9fRJNdl8bpcquDOBWN5yjzG6qa/lwFzjkueY3ZX5d1YwHp2j7UTperpzzLV9A5ypPvLS
mx8r1aE3Mjh1BNjwXpnqKJ4BNyfyGUHlVTxMY3hJLSdIDy3WNaH3S22CTwUmn2kOJFrT+pQpm7XC
Sdm87yO+jdvQOsdaulacl3kYL5NGQ0jnlmdPc4yOwVTc4+0Z33LQLOQI8tG+52AP4t5z+pOqDfY+
6WUsf1v2xf431kGV2D6lOb0ZkrHmpkBuEOoYQjHuUWqNMxIVsAsGuWGTXdD0H8OWIQzWmemGyRaG
Cih5TZG+Wzv0g5Ntg5DuNFLnKyX3yLbKLISu2NIiCM5ZSbWEfzZNceaP239LBuGBsQ5w3lWj/2e2
fDpjPjh9X5m5eDDTBhgONwTJxaF6KHfeJNriYPTwhnejwCMFlscutI0Fk6TwxpEcBMfzn/q67p24
yrv03hwd7R4rt1c1VYMcmmU/MsFQMs3pae9MYN/2tDmO/eSgiewVFECerE0PibpSpi0RqnWBfOo4
5oVmIxuYRRgd/3Wbe2n9URSUKT+hwH4x0iIt9mFoj6/UrMslWOnOmcdDwXJotaq9FI6BatLw+bq3
vacekjTkjdOqMapSw/p2mRcBZWUMrW/n0eFTlzyYk0kHgvliVdkb91T4LuWaZxnuWGuIPPLK4kYe
ce464z1AFTokLPskk7lTQZAIlcngFXw5V4+bxjdfCGBaQGFkrzuqP1Ey8RT1dc/XJmY9P9p5Wr/k
SJBPojZZ81KH7TOkmx0Nxpa1RzSA+d4yA+/bLLvZuvOEO+Zvi+ubb+jjwk/qrae/nozQs0/LEloL
mokI2oUaIEtz6+zKcfRPHMszY4q60/NqMl1jWcu2K9dWPDOqUDkP3sblUyeDLpfYAq2qdn3eT09+
BnRLJEzxsAxLd29h7T+2KXA0l1setAlymDM8ATAINpbXIFHhxQKsS5OlVq1VPFDmUkEVm6ZpDlNE
zqhBegt3LZ9/FSngLCtOJ7bnHOrS3WQsu0mXBwi8Qh8nrAkbY7UAr+hbBjwig4quiLZsq8c9lFkb
m0zyhIlvF73JG2+ZJ+n6zRM/PmrzuIFx7/LG5AdgD3zKN+MGf72NmTJGRCv8/3kQecCZbKafYWvQ
btbLdlWNoc7GGOrvYpAgPoOXrsQRAWNI0iv4TwCObSGfgs7hNjeXbnpwerFOiCLktx26sOKdsITD
jDR8gf+T5SYWhdfmw50/B/+HScY5jLxm4g8HkpjDeHCY3N8NJk9yEhar0cOElGmAN2c3zOfReHc7
p1olkB5sxdta5hWqNPVli/vLp3fnW434R+JJdaRI7R8sYzawj25vcUOxax5dw1y4LXxnSlTHrMa+
zBwmWAVXYXrOc1PvIRaw14zAflLadh4kruJeriWPimV12xWebLjjhM1OTYltEletOaL/D0CyjBAZ
1X5eSJNHPrL3K9L51Q9QnJ2JI6cS2u8f+tzRBr7YjO/8Uk38wWe1BNUr6S+ks2wb62iOOV/Pq9eK
4Kp6D1uthuW5LF7YvgpdqOvUTQX0XOrybTgNH4NRYRrv8DzHOIXjov7jXsN2YPD0yJYFn2BhquuL
xBr80yINPQawsUCaFIQnZSx4bpmFttvqPv8jeouXLPPsD6ewsndClSksLIMvO6+8/GPhib8gLyyf
M0+AFdvzPC7c9TfRxeZJz5AupP3N3un1bA8h+h98HfQuSfX4BEh31rtKA4bmS7d95KEK7nSVyhdZ
8SmFW4+pM9nMgiYY6ji13aRWAoW33PvNVVszCUTC7aXLMuNAKgUzRKwtzXezHXysJh3XLm/RCJg9
Sq1vQ40Yoakzj59q7MKzzh3/gb309bHNlvQByTm8AIl5j/UU1pQsrsbwW83B2Hc1S5bGIagfBqNL
D6Ucyt+xvjElDfpdIgoE+JrJyAZggGE3m6Fd5CDPW/4F9sCzVDb5bU3d2Ib0khg5NY7NPkP/LD9c
1x7VszJHZCSmhqqj5ZNYKX2tMXfzwJlid6xZikvPmAUJybT+j4fZDs/ZsnOlYfqA97zcHmv422tF
NxzRsvJqt47tEXQRetVPLjFJ/WGoTiIwm0PgS+AhVWefvQkXd+wMO/uwx+pm4zi34ktj5NMU5E51
BJDM7sxMqS9DBi2zXVDuD161TAeDeP40tua1LL5cvxhPZZaij2jO/B2XETQgobmMC+wrJK/3uV6Y
/Q5K39450srn/cCkbnhGLdisZyuwF4eTpqO+RFiiZ7TbzekPtVsV8y6r6nxOlDlZITZY71QfReFo
rGzfF/AmPqt99/2Nnb9Ak0xDUrDZVjF74gxr7DMY+4eMRdO4Mk9NWWCG7LCNaeRHJxHjvASvdKvr
rzUvCqePCzD87bUxLEc/91HTfabNdoUxMFu8lVKKY2jkkunBMMirK1n11PwuQ8HNbhtu+GcmpmA+
WWzQNY8jzvS5ZKKCKcrem3HAh41z2QqC/wqfrmwnsQa8XdkXWXqc6IqRyAlQBvgpTJChJli7ewh2
9z+jzEJ53USdhok1eQ73UwhruyNruacH6hUOs/RMr2bwxdffQuNbxLWqMgYHICKG/XyrB+AuNR8v
+Q7oVzPVHdsiFtuKxVYHjEfPs/7hUpznC0aA9S5Wj+apgAIx6B6JB0dUC1+XoDFpRulNmDRY3Xe/
CSsMLF2W3aFpCMTqlauZw19Lmgp37tIkKIsFH7Vc3Bp9IzQBUZ3ASF/qnLAdvfVMpEm6zkgWhT1H
q8jVK5VhvhwgXp1DtnYMq62oEw8cPCxhYnNsWu5lywA6ONyCopbByed4NEVB+rAqhuGuKNq8ZoHw
xNxSEFbFHaYxxk4D/Sx2pg7847z1N83TunUsPTRD1Jra6SNn6/0fIxjK4CFfb3tqWdo+PqyAx1e/
6+310Ct0zbkH1udYXNI6sTsG6ZjOHeDSM7JsIZz4o+9RBWkLNzun3SUYkOF8V9pUsvPg86j3DGoG
A3ZpUuVTJelxeqRV3aFAd9TwnzM46FGH7vjLmpqOowVy96tnLMp/stuu/qnTaf1I4d67g7s67Ro3
fdVN1yFrmGDKKxGHtlD3etQMRuYpfbexFi47LbKiMjlcnAHnkUNuQWVC0DxRnrbuNyPV4X9MnuD1
cUGHfNLl0F2noC4iMpFbuVu4ajhqkSTcSJmq9P6C6HiOH7fsp20rpI4x75icXHtCKRunWvqPsWW7
BrMjjuUeMkaR5HtKxJlpyHPLedJY9xBl1ZBdQC2QAfkSpsW7S5G26yjoNqgEwJP02JLU+SzC3u9v
CMtQo/Y2LaPfB5FOzu9sz+Vb39sodUx+t3fp1ptURWk2C+69fDROVm6LgLG5sfwkVw/3agrLYs+C
c29qKKlLbPm18NM/S1OrwIvtKrD3Ye2u9/4ws2kV2td3/ysVMsmDk47DBYOd7etwdNln1jOevDOI
QOK6gyzVy6tRlNr7ISNu5mKiU5wnTjRhOIKSVNLcM1eMRhW6pd/vJ1oF8wxgKOUerZGdbHoxb3DP
1rW/dLpCPzRjaPVxm6fqbHo2920a2M5ztRJ2sJsDs7c4EMiNLyrU1oBB/L+8GqjktrbXD0Zib++7
FXB/Kln1/91Q6eeaBM98JzGzgY1rF4LcWrAsrWwIiVsNm6ktokDp1joO7rqI2DLAdCPG0YDRmKTN
QIZGxvMSLr+5saPedAsvsTApq6fmhnmXkVGAA9+tZOd+AYiTZF8CUQdXJjWDKm6Zj8yZtimn/DmE
eGayhWSDcJcHLshdU0G3JczhNC4j+UxI70KglgtXSXcfzqtd71vJ9OKOtAy+vFCV2bsm8YVpJclT
0KGhX7SmRMKnZbzoWBeGJZ/lHAbFKyP8Vn8t0YNhX/iXq3CG5eL6BmKLk+Vli6RCER3BvszXNJiU
/0+z8ebMmkbQkF4GdYj/XfhIDgADZ/7+jQYlDIBaydJoz4K5zTUWdal+vKUNgn3nDao/5Ny/GI4A
KOquLXgRMa3ot0lR0BYNZV+MJZGPTIO+jkZnB0dn9ACjdltNLsftctXWkiWGM6rumzoUkXVXw7XR
FvutgwzZWkz+vxQMHKkLOhJa8CoCv7j0ADcz4yeOml/Aajc/ngU9X1yBdQwRl9cyP2ZbF9I/4BZ2
7xNoxrNltZWfTKqQy2HyOnIuXDttMXeJAngslPZsxCYkr7sgKNYwwaOTCAEWFGnSMxGKO9wp57Ef
xXqC5+5gX3spz3ZbAVyQkNAfzGCz3jiqh/rD7A2AyspHBzsJFwrqRChEXVASiVXcrTTyHS94mQ2f
IZjOceQKTo/NJHImfMfRaK8cHQrATpl2Xzythjs8ZUiO/xEqPqBT9r47XACEcvQfnwEuGbdj1X43
GO9+vCk1FU8NU5wYQa2/ZYfKa832mtfmjBRIapu/fPDeT8KNSA5mkmMMSMf4ycmA1N+VHHn5d3bT
y+ZvzraI/hGFczX3uU22OCiz1xnUce4QHHC9BKaKK7RyvINpzUH1bDHuvlmx5zM4fapDbI6nopSW
+l60ix/icuM3ZxurSnzRKy3uiELbwjJxv5RT5h1yBsxcVqYwWWXij6U16+siSfljX3seA/dYt9rJ
PglQsIZfFyHIS/G5OHhvvU0hnKPJ+Er3HfCuqLuirWsX1wjL5oN0Sxvt3g4UqT1NWYq63lWu1sSz
ZOx+eux8ZnJP6I5efR3XxQuspDBAdSVozUebQ0gT3+5t5YnkA0x1PLTwt2Jgz79owCsBwteP2vns
cPFuHea8sUA1afs+3C9Z76fn2bXG9c7ARskvxjiq/GeDJLBXvm4K/I+MEesaTAG2rn4byRArWDHi
2MGfQinlpDuZcki+21njk95flvY2YooqvxP6pDOOQ3UsHDkNBcpfycqNpNd+ZaXPkgXYlo5CVhx1
96PWjIHkzcZY3CEj0TcXxQ5gRudJEIZFdlx7kriCeOmYat4F9F5A3UPbu/vSqrct6obc7bgRay8g
KwplZw3fh9nOP9YtE8VdOFLk72aPiro7sL+CR3xGElKnolGLQbJvs6RvN4qLFA3Jsvlnt7BwH+J0
cBu0CRZrsPzZFhND37sBYGB8G4CZxiPePZp6qlvD/WPqCVgjWy3w+WG0wzpZMDDHF4Bs0Tx1/TA6
d7BlHo1rWq/lPjfsQD7xmWyPTLi5MiFMhq6iwOl79lbhyUjWJYOYvR84z6UxKKpmq8LEgxIIs2OH
4Kv3qSdKjgZvYRvgYozgK4MGgi6dbqz/CM0PTr3YmFZ4wvPI8oMKyIEBlUc2u/oVmtV1cMh6urdV
uVZHE1Jpe9CS9KAhtjzRZomsnEUfpS9TfvV5CefuET6u6HjMrZvPPa/blu5c9Fb+BYhZuRzZxuCt
5aERLlP2hBzU2EcoL5iVnNqeJQ/+6CkVcBX6tMuJaoCY+MfY+sQNgU3Y3XjUUxeW917YafbAmvUw
iGhWvtwuc5Mum4HibOK0pv5NucLEhk0Vq4MK1wzLdsjKIPvpNqZLmTOeU3E/dDUuUiMh9niqetio
NbSorBnzf2GgZBA722jh+PHslkfduBAwrTK2e9GDq++UELolZGQxH0zM0C0JmUehohqch2YonfVk
1oLJ82WyJc6XM+M7WkZoftkEssAdSKcJditKXJHIupc/qe8jQrfemL0VvHSkRvrDs0GE2pdFNcap
U5gwtmIq+6QZZi7JteK6jQa1YsAV/ZgfnNZ2rYTEAbQ9IhFkeU0nUsn3VuvS5Fljnu1dURUvGEBg
017oaJ9Jt7n6U6zNBCSjEVV2+TTQPLFgBUOPG9H+R88+XVQqCEtYFwupV1Rd+J41wKRRmC+Apdu2
uGQJ5Vn33HshfGK43PQ4v9ZIZr0/1BZXbJonBNvYfwgQhc1i3p7pwGLGnXes1dsi9q8aX71BQk+i
2cf3FSzbJM8WfstGqrpksoOpNELiZ8M8AcCR+bDeWmodNibz8isWiRvKG46An5KyeLPy3giZYgqY
6BRrPmZGZx4rlKmX27l4t6qOKzAzATtJ0xrak19lNJHUDUywhZ7nWrsU3/8Np7y+stQzK5Ny0t2A
vt5Vp00MNv832ZUxFJd3FdJEvsqnjqOvyb1dNU/ZSY7tdl1K2MedBv0hQn+u04zBy8VU7ZdPXpjZ
8WaY43KvvFFMuHqkMSVYcLk66IJbsDpoxvPDjhl3C12rJPRkCE+etwWyo8psZPpkrnYvx2haId73
G81KteDCjut4QPQozX0weEp/pL2fOWeFPTvv83DRIeXPNMvzGNaMx5Wo1RiWdfPj5aMDZMDM2SXN
F/ERbq3xTWnGZzJzh1Tx2jMxidN+q5ultimd0nShNVk3Euh4wJQxHFwfUvxcOUYg37qlD3HZAuac
efunXJ+YFeaZyNuVpfaa0hb4DVpi55qF+ovaSGntbtS6RyksIuY67hgrplvhVtFkWrTXrW0zu34G
X2FsbTZ7M6uiejOtoD6WebPYZw82kDHuEt4o/9uvy5Tfp/7No01K1YZYUIGFCM0sCRB1XhJj4zIM
Re/crkIfHYdBX+cJjWna3jcx+S2cjZc2fsxsTL0eAbmGcu+JPrDQoid2sz0KLa3heS4Z2ahWmzpN
Y3JcO6CiMp7bTMg95z8EWr+aQBMws/Rzns7+x9GZLMetI1H0ixgBgiQIbmsuSaXZkq0Nw7L9OI8g
OH19H/aqI/p5kKtIIPPmvSeZ9mHyo1wiTjDNn9ihAoLNPjazXdhCyNuRklb2PsPf+YGnPDWPjZ2n
+RSVupreJrrjhzpPVrMP4R5x1yrDOKKQYwfdbZZk7apY6OEcqsExn4nf8RHgtvU9rMieF5i71LPk
J8ahWimieYsxCxVOO39NMxaS+7gD73NMeR7rd11Sox0zXDvkHXzH/0nIgw8uXOsSd51y8fpV0SCa
X8OcqwcDhWo8s4LcZOfBotY/cfQYMe9XSHrkajE3VHiP/UidXEpXzPKUsn+XIYb1xq+e/INjIXY8
8OA0LUPZtJFnHyzf8Mtg3PjP0ei2eAGWfNjHFOG/1n4EpaH9sHYvWbcU6w+RN8u6HwdHBaRlUieO
uJ/85muekna8I6WziLsVT+aHP/RZujcROsWlJEusz3p1+l9eYu1PtFA6j75ygpr0at6Wp1U243yG
ldcS5Bmjt752GfZZFLb81LnMbw+EZLpPxq/+f+yrJpVm1LiSU+zGLeQpGYwssVp+VdMEFwYdECdc
uglzYeHX+iDXxGelI6VB9huVT76oOQ2Hh02mgho4Nz2uc7C/65Xspncm8uv8I4XnXjvA59MNxARZ
cNNgIzVyRYjERYTamReYr3PPVs3JZ2Z/Z/IEH3ZQJlP9SCyRFWdzWxL8isI65FK1MxUTfmrqU9sb
xBQUXgURi357g/lwCN5QYYlVokvy5bDe1p+uvNsy+BU3uCl2YexhZUOA4kqDohf9NPRFBDfQHpPd
OtRUtt1c8R+5b/MRkELTPhJUbj5cJ1jeake5X7kTyD9hgBz3z1Hsab2yJKsiFkiavJi+46mkHGmG
Il/PG54lOxA3jHDfli4N3NLj4bkUIMwYRGLaPc8p0h8yHHy31ameMsAOy2EWuvDOEg4ZbhcWHmFK
DYQfoycP3Hs+LKarrfxEgI+U6pNwdugeGDuqLxcuYHRKGSTIDT/HQZhT878jX46XIF+zfwt8rJcQ
ONEN8Onyn5NTF+3gI0JTGbd83C5NfCAFcihiiGKAYW56DdZXt+ucf17qzOt+boLoJcH/+ENZEG07
pufJsU+U/JMye153/NTb7DSovIeVoTYdCLcgZW+WX1qZGsgIXXIUhcfF2K6JeYlk7D31RFXAkoG6
ISldMgPO2kFWB2VV9LwpuNhapC8ErwxT9GjGReklCDxOjbcQeFRSfije7+GagaC8mgFCEK6LXD82
StHjFoZdcgVYyYcir8WrJXW1HLtk3UoZQr3Zvq5iEA/u6tzApEw/J8P6BjwlSy8wZKZq5mkq0x+e
ByCNXEyGTFemgrx7nQQ//BYYBATNRPz0usZKOIjNYnfwfPH91vhfDl1nu2w3uAwX276NnzJ+xzGe
a3zW/LmShy+IIoRprtkvvzfFR4q9lFH+GswUJb0WQHDmHmrkpcny0D9QFTb9fWwTfjwF+0efVGUn
ZysV0BJrHNxvTcTIHrG2eOXTJPvSRo73A9TQeEj8CpOGSVUh/zbNNrJfy8o9AVLMsfmEW+zRg0nw
Cs6BHmTHjMdz7ie3jE4CzR4Gzcqn8yFJLrMHImkrjcs2KB8xBZHzh7Ilhycaq6w4D0tR5OjvdCGP
xEfmgOO4aV/FADhqbyC/PkzoAQAAQ1atQDr0hOBMxiWAir+d+6Xsq/bkT11fP+cDfNS7Oh8SizbC
lXKlG6UKG5gWw78LIo6yACXE26f1iAS5GyKlYGkFxond8TyNPmPuXaKq9v8mP0Zqeuczm3V/O5ZK
4BgU4TRcFma6BFZGWakTjuTgDXN2kJ6mLFbmhBaTdDSABivlR08qaB7Ple56Oiwlvf8sWxFeAqXi
5oBbTad346ST4dXJk/yqpoC5GdPn6VvypkW7Dgvvy6plfuvhJf/lP9fLoXc3k1qHm4DvcCTntyMO
XJTPWASz+J2hF+Fd/kinfJlge4RnTKdTeKQ1ybEb5h7rx7F6YAuIS2PO8QCO6ADaxvmeQgr6vVvr
6SuIaf9XBlRLnTyJtCJrPZJh+Kp9egQ+54wo+DTMIRl+jVGCQwFPHCZ8SlZVYP9GPBxwXEL4aJLD
qL2gwGdZYznyTRrUV2RpHzcbRojgYIfYDX/oOmDig13lh4L/e0qIbyZHItgEtpuYTMIZSCPW/zLm
qqRcip5DAhIxbWrFcLZ2J3kpR1Pbc1RAZtqKCb6lAtn2URYdhgfgNc4r5WEc3lV4Hb2r0gltcN2Y
rLmrbEjiMoljboJdkUkF5MeWcFv3fGnLL5h50QU6ywIJjjeNLPogoFI1BAeIczRleusRVVBRjVbu
Q8Y8sd+JAUsIAyeiazgyAwYDXdgiDTnk/JdduFTo5TH+sPcZleCsh6QWeHNJ9B1jlQzvIcSgvenj
rv3Als9XGFVR8JFKk39XK1O4qdGlPhc5gZldoPzqrbNZ+d74ZrJ/kmrxut9Yt2ieeiJ1ZsetsoVx
YjMP55XIdvOk0S2bhyov7UPPEO5IPKoKz1MXbqaEQbbyFb6OekG9LhkGVTkBd+wHY3C0/JJmX4w2
/pz0qq8dchhzDHhEJ6ZRnr4UyRQwvpSAUN9aL070iVx2l5/9psIPNSTDmu18u5hngwGOw5sPh/ue
J+wczBOx97plzs4kWzKMsex5/d2tEykPLFFM+CHveHuslMgUts+XP/NKXP3a4XlmzLWO6oxY2z5r
k031wyaQz3udkbveExoO9FOuLSuTQqSL4RSPrfuh3CU/59Jr3AdMQBo9v6qoameRmeKEI4XlH26A
/PsHPwOVLNEU9UwbW27xCkC5d7rVE1pz7RA4fk7FYs/KE2gBjVcVGTtWVe3cz/jA713E4ufF1EH9
10z1FB2UCJL6l5NOBE20LYJrAaCzPtfjUNfngKBj9gCUjdELtKDmqwOBecV+hCelgevo7VuncbvT
Ylw8PxoTYgFlk1zZcZW2vSVmMzSmmen6Z38qGLkT4YsI+DU6fU8C9HeCCVjCjgumP//Kwez/pzup
MLaS99gxWpvFCWVbZ5j02ZmIz2Iuzki9gCh2CfDhD9ye+XiOyOts6dCwNpcqSNoOsJ+nevVXUieB
9ax6952QgP+O74GCie4r8R4DB7zWXpqYCG7UksW7H4014ynPVjxsTWhEfm0z32Eo5+U4/xOe9pG8
zOI7BK8SOp3ZSLd8VFOs1lPZ5rmCMb2VVL3b5JcsSMu/iLUIRRbcPC6ivOfwd7xIftZrhH1xpCB/
mopgm7FaX/yQYiCoEY9xhqkij5ObH6GMfNuGQe2ZsTcVpi0wENw1UAbuQcMwigpV3dtL460acGEg
cnJby0zlfepWNjEAwpRgDvw2Yprd55Qq0Fd71jBhFDBpfcJL15V7+AxgLmaRDr9bIvL6CTaZGp4w
w0Gd9UkxnBTQcmTgbq6PE/lRQoZdGd5Hqsi4SMBfkmwqaEi2FSbyZSnC2L1PpgKhGwziloWhh1Ok
zQa1mZ4ryDpqSTO8wUNIztk00z/g1f47nF2iFUXik8ZOOaJ/ZoHP8V227VofChtz5ZGTw/+K/zAZ
D0tOIqVBcl9309iVwzXPwPvti7xFMollkDHbaIXuTw7jFb7oai6vibficqsU7jUzFGF4XOIagmc8
dAxFYo8bBYxURWUkm6T4CslS5rsE5/uzQKnE4kl+a0+8n7BHZ6ibYRK79gxzWj6DWBXVnluDg5gE
y+Z+jbEZ8PEYrOg12LKXlsgE1gYLsGGn9PZvzeiLmBsvEK92dOEOBFt0z1dkFUGUogvKIzc9rhjJ
bodPt8gZrxZtrP9uV6TY+f6onmHiqAeCveS7whoYDdbDzeuJ+RNbdX4GEItjmbLH945GCWp5JWp8
BlxEZXMS8zCmRyHipMJWVab9qUq65Gmi3X9J2nh6z8KVmtIfbfs4yV7fMpfTActfAgbBkxvmAvGT
zQwYubNHOULLO0GulL91MioIip2TvFUtzhFqYskftGAzUrdgZWa7MFI9YtiNywvnZ9E+KrnqH0lR
eb/8HnsYpMBlk77ozy5dzvRmL8o5JPbRJ3wg00QsBgz7ODzGrpOjLzU10Q+LwfkYu0x7cAdNEdll
n+gBZZtHroxT6MaXVv7KjMQkQ0BPa17zUd44MsiPtTLHKhM0fAsg3QlVkbraklRpHR/J8W4DmHbD
vUywLGdExjn9XMaQzd/acEDss7nFNkzBS6XE3NUwaa2zfF8Qi7o2Xsk5GCQW30JFBuyfAigUHW3u
cUTbYI3esmZIX6t5Lj+jKku8XdaH28B/DbOfdt0QDXLo+bW61/W3GGEj8HujD12ERAhErx40w52v
ePUj77DpOP2+CeHl7oKOEWqHweeN4ly1x6x2+TLoQNOX2KYR7q7WNPJtaWMnu0CxwY1m1WbnSZTj
XzKRwQtg/F7+heuwAoJhovMlTIShw1Q6e2sIs39V7DLpLhqHNVoy2o85FEGOCaFRSEw7FVrclEnF
wD5zJf+mzOg+2aswwHjsVLjXCG7xlpvFlqSBMg97RRJvD70OuB6KdeGUq0CTc0F3QVCd1WLS16bf
UNNgGTgSwS8hKeP4tbNidKApkXJyWyDVsBZusb+4b8x89JGrvaNKmHYetuVwvyguONuZQZDzbTiW
XyaJBRQXIz9Nl+AEqrhzmj3aOs9Jh//ny4kWuoDMmfCWESLJcPEtzZ+k7+sEtJUvL1CE0e9ixsEs
eAiGoj0ubbP86UyE7y8DjIkTXchkD/mfQfUQdf191mvaOl06wy+osjzgReCAgQvSzXOOT5ugGD0L
EQh8iH/lqtiZALm3/bQGqYqfE03xwDiEOUY39OJHXPj5tyRO3ewmN8tdlv9M6i4hE7ueNU8biVen
9X55c4HNSFQ+nVQBObY+z96ETRGDMNQS1o6N6d3UzCbc2Xzw01NqMLUdjVtHxY5B7VjesLTjfOxX
TFsXCaB4uqs7A5k9MdVENnhVYrn6UpDVwSeDssE/zu9xfAJiMoPyeVizkX+LGBqOxyEa0b1JRHVX
wJr4AptBrfcdngN1WrJyin+0wwKKSq+bgOcGokeUNGMwXeeJ84E+kZ+RIlpfdc6M/9A1dDDoFU4L
kiPZltaFLMW5ilRT8g3LynnQ4bfEMqhZhfDQhNZbTmNLpbRQM+b3uDP6hdczz5pLQ2sQ4AnBWFM8
yDkr6o+MbyF78hmg9S+tKlAcwadquU8SyjU6laBV3b0KonC0qJAgOK++D9j1jnOmTp95Deae053a
cA/tqI+e/LzEloB/04gLm3/brN8D61Oge+KJb5M1tBPICGbV/1ihpljcRfQtQ/ZtLX8ByJI0nS56
cGsrDlZUwzpcfPihIWdNuvFF4jgcaQV79kQ8NixHWZAMo6k4aI+RvD1WWIT67oHlTUX8Oi08rE/W
NYCNszRCvcXayeV/HXKmIY8JCHd1P6EmO0dQSbQ31CJFf2axO4N+yMTTVCd3hc8r6CNmYHAG42k7
Uq8kDBmZ31Es4W7aS0XAl3xRzhC1vyQTlvGfFaa7hPxIL+QFCE/X4zyJ3LX5K1ZB2y85JoufnawZ
HR/LEo4N1vik7OVjUA3ESNWK52pfBZUF4p/NgHFOtE/SwYhoO0KAlk+OVGeEiQqjDmQknlUfFzLF
wzjy9cMyimg/MGqMzNcs9QPRksStxIM0MkP27+c6DVk2kM/xd6G3/z1Ir9A1kYyZjClGnqKtgi/h
QJJhyQMbfw6jylDvs2LkOYYmJb1b146QfZPCOu5O5ojGWBsVBMr7eC4C/RBiNQct3wy+f1dOyg/d
cz6UefAFcSvaXJa42EgIewsGNRKKbX3ta76AzZ3RyJgviazRdcyCtr2ZauvMdWvpcZdC1OD83DBV
4wcU2bF6nhhKF/8lyCNoIctcrE9+B1f4srQSRzXzNqlvJOY5R0QNGuslGSDAPYOnqvCuir72bwZ8
uXMd8QyAIq79yn9Tfucuz4n0UckEfJsCl3Q3tDsf51l3iaE8oQSTFZ9PyZh76XtTJar+0qJd/PRY
dC5FKpRBrB4YmqIHmTZAB0YBUiqkKej3PKxLe53Dkpni4oRjephclv4BcvDbv5bXdI91ZRp/cneC
QIpSPVTQGWY61R3MQpJIGZDn+GprhDSkb+0tf/GIi9QeUG46AZtqc2oPa6Oqc5+7yEaE4adX62HT
32eeKH6gvVNgsFqLVEisJPZjmAolWvKg9IGRjtP8JQgcjO8oGR6SCd4lxkNFHCys+A340sX3oCpl
f5vRa2Adszh0qM5yddcBeJb09BNTMJeyUrIc46PK67b4RB5xCNfnLIBxjgojBoEEqxPV3Mk5GFYi
zygqaNiWtPddi1hcnKaQ5E0KN206+DnYvZ/lrIf4MgKOpA2tNL0saLC+67CSJlDnSeMm9OH4wBnO
ofqm1BQLRSLBKAqWumjsvaarX2JecANgh6osgokDaawl8LJvJnwD46FbrCfP8TyiPi2ZTKbPhUQu
sL8k65I/BLny5I4YKPmpbRkI3uYmpRYBCU8OBSJDcmPKs3kLaZaHQwPipOImZTPUuCOy5c1XSI2B
8yHrDOt6Rh/vDXudxEwkGL8xaEit4K7CctlTjOCWAOYpdR8BLwvd5cUQ+2bQ5zRcTpJlbM0/kTs2
uONQ657YEsL6i2zDcvTFVsADgyUhV7m18Bkki6JIXoEBtPW/rC6xIi4MIMUL3S5GSp9lSvkJr8Do
3y1M3oETw4lFulhH2ggORX0GDTYUCX3ZogNO7UZdK95fEtG+535nlRDiMRmtswuzqBp+LiASWGNF
kCH3eCQBn//DNGfiO2qqpXmUzYRD57T0GEZ4cBs+0VfIXzJ4ok9JTw0wxvGCaMA3vsfhy7Tfukmj
Xwyftg53HkXpwMTVw5Tgz2syQxscM1SSLqKn3bHVIwzv2yKa7aEthVrqI/LxsBwq4p7eFcVlbp8z
W62VeWBtgrIv2VSNUblnOA06Yze3CVMPwcADCuxKFCJ9syhB7d/KxFja4EeIuH9mX8NG5sNMCcfU
0UysyPVw7UJmQ6ZIMqCSYH0yxvFSu2YjMK+cJRJQ5nKxeUskW6hgePZBEYp7Q/PfE9fWfXdriNR/
2wHwyzWhVem/zdp7+rORbL88aMC35n4ZMWe+uNbRNcwMf30nb+65x0l3i3tXpdACfkq3jeen1MIc
OfWkCYTBlyQ5TJdmGfqLhQrkwtUYCGfEsTXFTS/UDvfsBCXZ0lnTZl+T0zrFp9KL4/w3ZSvVMPNG
jgIJgijYqT739YAhk7ntcQ3wum8LSraASm6KfwCXoCTkqzjKjo2db51cx/URhnVWYXmodeRhDSLw
VV4ARPGngVMyXx1sb+Y0ZY7eakLaTfoPUfrmiLjNnpFdimp985Ols6dpCII3qmp4bkLyE+41r4aE
G40Ss5cJ/vPDBOsme1E1ktpPCsVyw2V5bXcSCDwe+M2U/gkySrucITfhbaPB9jHYj/TP8y7KPUxP
RdFH9DzCdA4CyNyQlYbJ5wW8/PnyVom8cp58Z2z0g+8ijHH8s6og31HO1fYHlqwCcXpDv+I8wKFB
fmgJX7I8Dqd78gjyRiwL2gdoFUkEBR2JcyphvRgWMiUS67/jgAmH8+JqILj+spKXEWPWRU/s+CFC
hKISTu85Yy61vUKe2oH1jzfdPlq+/SgZ6XmbkKO5gPzaH6dRgh3xmRtFNAWIu6eeQPFKwHy7GcA3
h84J+F0cMMfP+nJ5U/w2UlOcHOudIy35AsNWcOd34siCSe7EiPey4sFEUyGTbw9xs2T6l0oYsJ1c
mC7BaY4Zkh20ivpt/BO12b2BbBJ+Nz4roBhUofotd0T6fDx3E7Ry50gm2D04bTB0p9aQZQa/A4L8
WnUx6pkPjsnuJnxyn13UNX/Cvo+yo8K1XHN3e1n7O57Y4bJgFsRZz2NEGnL2ESezqcQ/M4CCOtBi
VRK4IWjgMzLM3J5h/HOisdbM8R54XjmEkxo34k2NLcOwmLi6uGtCZmx2duLh1I2unonBJpnzKHWF
m8gOdTScySXBkfZN2JkXneE8urd2cFMKhsj9piso3H/aLRr3cyLkWkhQqQA8qwXnzrGqCoQkwTKo
7iGbJvBmsUc1c1NVjmbG5T4LwjkeVDzI1i6ey2bJw0OnvG64wz7c/GGZF+4xyRG54C2THDbtWqRE
gaQIArhj8Ml387hm/mMAhm694vzX2Y3BS9EdNDYFDLtqJV5AWlxkFxduWHmm4SB+SYc8u84nY4uh
/BIgJ9V10kjuOMrRU3+0jov3O5lNPz8BFQjeTFtP6oiwNlfvMexfZgZVyxVixpG6UflJhAOibAzx
GRIeQMDWVAbkdsKkbq4ISeVypyh6pyvnbN4903fQsCcD5ryYiFb4JsqOFhw3FZiJGG30wDo+RjG6
SBbvtw2Gqr7oes5pYsMNzrsI6h1NMy2YB+qJxtRE5K0ODL5LeYHTXKQ3gu6xebHEJbv6iPjGLbqU
LbMKuzJd5Lt0GOxXeE/VhSFrCUTfkRXq1aJ5zpkBNqzYqfHwwcbPJlufuNnJ7hA0aCL+NtI/Z1vx
//xTAFrCy2I1L2qsIiDBTJ7p5LhdyTz5FQt6LlJ74BW6Llz9P4N1cfwnbQ/Zq1migZ1r3cojE7Kk
/Ya5aREvA6DyLyyKxhxNv1CByLjC17NbPDu5hxLbk8bpss5YWZs1f2rckQ5t8SbyupbhXMXboN1v
DMGb366BTklBXSm33RvHi58EFAwGpDB++7NeJm9+ZIigxMVic7EHNg045c2vO1Ge8aKLJ+ZGSXCf
5i2lbkZD+XeaN68qp7VnfxaryfUTpFdkdtQc8vACa1RNZW+4dCpr8+w7izv7MKmGcEmfmzW8L9zN
QAdThRJQ6QqCXuE227qXZkAPx4SSxbDStvyc9ibkkixMaBSb/7fXfsqcez85vv9uleKXwB81PxJW
YDlvXSC59ciGK0RhzGXtw+wOc3uXjX1RIIpBUnIY05bb/ZPNaOKQXEoP9heKnTHiKHCpcJrnOtJ7
at94wFs5md8erpaQRiznki29Uv6MuPyJX7N46pPiHl6PjUfYhzppyS+FYoogIQ2EiGzO6owdZxnr
hz087MMzFQ8pKOopTx3l6MN69mpFs9tTItmbB2nffUga7E1QfeJp/JIEHbZXZDbDO8t6SvGWK/Id
n0U7hAPbFRlds7EndhgVICRGxROhgw0vPSflbQWuft425Kn7SEZU76PHHOatblXgUb2ztm7Ha8uD
gyyH8gqZEooPVlkZ3xsq3vWuUbn6R2wG7qbqg1zf4xVN/8Vk+NITiwxdwUqemqeky3vhXwm+usHL
UoET+yz4scfHcpxlczfHcu0+BUE1zfIiGLH7DEBucMhyxZzQDGxiYwDuseb4vCUtsoMRBCqBVSGu
IWzhvHpjOKN56QL2+D1KCv3gbKzEDyRxhuPvQrjDjK9ALFRVGekP0a1ONx4bE6v6id1Yvft39KZ6
vY1DGnhglFrLUiaavuGfu86g7SxOXu8RtbSmqy4mv8J93Ycz9AbbWYr+Jujm5clky5amgOTPLp5Z
dNUj4HwUpCVsYNJzbgbLlz/7yPYasmh56iJS1jtVj6G40OF6G9g/yPBVDT5k8DBL/P+Y9Cn/NRYQ
IUGbgiajAXKhz/7EyiJIVIg5mC9JqKb3qiY9CNpRSkNhWGUnj1qkOBNr3SQn5NXfjL2C4amgc2Vt
6kDpcYA+KuW5WzaLNAcu2rZm38b/gdlEGbQv+5+JgwGBpafkocV9ZupxvNZYB+1zNTpBec8qK6Qc
4SYdGlOmZBDdtmo1uXGYEKNNeshRlywH7X9pqrEAJdvGkDQhJQ72MLXYVA+gj+bmEaPjWmIeXiP/
LZPjVF7Ji2IyRe/3DJuhhHAV0cwxzcM/BZvs/TuuQgY3+A7UP6Hb6V8GQ798bNkM4B9ZCZG/KSyX
6TsqeFOcktKP0yfNHo2GOpiayf8wih0qbwXzm2/rup4pGDNWrnOM6dghHdQiyZ5c1XNeZEZs8P9c
qOgmmPTzbfGXDS8Tvqj5WxmELN6OuEyH1yamYttrls64J82CkPaVRoigLa6ebNC4kD0X0oOHMPHf
6DGxQll21/W9hQY1M6GLcv26IOkDJPc4bwuDuyjpWbyc7bAAMgBiMA6xSUZuCpYjpHt6JTqYNhdS
MORbhzkY218LaqfGGEXkaz2YKR/EvVAG0jr2FEQGWJ7bUe5uBXEWpqM98C0sTBGwv4avleNut6r1
vPGOpChHxeQVfnrxcli1b2JpFWDWBjIjjGZwan/FRCnBxGAFnecTPy+PU1JN7lu0KARAH0tU8ORV
PmfXhEc4POXljAYrvA5hqYytFsQhiwU908g4uGNaQuzBx4/gE1HobfLUK8WRDJVrCc9o7pXLJRmY
Kj1OKqF+7/wQUWbwyDYfgBAJcaiU2a5zDSmzO7gL21p2zMEh7O3SdiTuwiWdr08Qcv3Z2VuX9QSP
lcI60575s5fgAQPysr5uciTPVRVC/rdjC/8bwUmz2JBUAXePKpJ5uiwMP81D7wSV+yKDReVwA5KQ
0ZJqBDB7dusNzxbIS/kgR10wcyOFr871piaRKzN5ON/xd4XRnY6KuLsbSKO8evD1nbOXFfEJZRZy
oM+nF/0Ti9vWB4G6NuFpGdUDC0iInRixVWRz5aBQsrp3vi9nb+zubNpwmDA/z2/oCBsaTXYWTR+I
dKGOCgvK5pfvcJnjoESnaNoN0suWUBx47EFk4NFkGbzyaXBN/kwRSdI1q8Yp56Yl3+Wfsta31QHO
QYpxSLXt8GV15LfusctsfVzGmNoW6yW8cEjxSVMcirSak8+ml4PzkoPC8y5E21ByxUSS/5Bh1iVz
WYCPZVjncX1Lm5fjdZpbi50wA1nwZQnCd/z9DO0RPdfVi7xTAVgLAzFHH3HGJWLt0nFa7UxWzIkK
8WanMLJfLL9Vz1aT9n+jjvTTxxBX8Oxe6op58BN1jTU/+w7d9FJoLIWY4CiN9jPhKdkdyj7faAli
WvLbSqOxwLigF7iko6bbnLwRvrRhRxXLIvOSzK9P6BIJRIE8TypY9d/QSU1ztoIn/szmZO4BbhX8
OHjS+uCWlRUxLlYyB/fd0kwL616SkvFqZgmCYc2MVn0f+6TBzhP/7OzK5JG87KQn1AEG4qn3i7c2
iF8YRPkk2wnPmbeuiUAOZ67P/NwpZi+gT2318ijW2Mveku3wPgJY0MUt9mFJ3m3sZ1wTOgTxDbc5
D85yAJvGAoBV+89sqJRfURY37XszQNc4WSvD6Dmeiaju6PLTge+cgeIpqcAJvPSWoDSLZQuEWl2M
7m+GyLhGCSzhgpuATZRXPRsvu2FiJcpc+P6k3sc5nvynUuJ2dfvRWc9RN3OFi87Y+9qds/KAaovs
PPs5JTqBzGoAve2NLLAIJehjj523GM5ZzqixXsgGdgoLrP6/qWXuUZDGMWeJHewL5qpFZ9BSWkoh
hfV/JsLpSfzaB8pf9m/t8KXRy3V88v0+4ZsCtjMQNgHoiwlJglwKQMkRyY/ln9F1Gv+Z4wKWrABI
mh270ATdEceEkUf4em1/r3NFEJS6jIuX3Xnsk9oZwCssA047tgKYeSM3F01QsnljyvkaGE5azZql
qitPsgvi7E/Vo7JNIeCTO8VB/QRBh8fHbhuI3oOATaVgtJkcTlfBxgSqCRcx56dCzpv+sTWGSVHf
46I69sLyJFA0OIllS6VhBOYHaZa9Ys5Q2QfaXsODNVngUzmeqvSnaCFtgFekoAsNbuAtPbIwT7QQ
hN5qbt0ATUdCHSZ1GbQvbBXmoOIiaLhCeyKr7P5GYYEmflQ4TJvsPCGMYX5Y57Bvbq51bfTYsREj
voH8A3aWkY7FFBOOvTiG8PArGOFFrp5BxSzBmUk2pPwKfAaz/6ARUJvyLgRMhqT+/77HkeSvdSMp
6KDoegKB25lsVX34rIcOvM+ucIBUtx5TSelWqGjHuMDYDvIp1FyEC1Y5yc4Nt7NvFZ757B2MJAZx
DjhvfYKewHhlt6Xh8e0yVJaH0VczxDNsKJ+e5QWm+CnCJzYw5O6ZIQYkgslt6WECAjvE+RwKq3f4
OrhaZT9W/k1MwcT6pKAtW3eH6sCb1RKSNkfLbligBx1V2QW5N3oQ1J7TJ04djm70HcL5kFC8J00y
aO0wBwYjgjuWYmhYHFlArobKG5dvzpNQvNUSsSwRQ0xWsikFzItVONTvI3Hx8NOk2yg8Zb3Jh/LJ
iR/WKXUYa4UVlQMaOT6BQPr9cNc23swGaumsPJdJh4HkgAPHk0+hG8hg3EFtZuMkLV3fXwofPsHD
GpUGrBlYyePs9whheOtCdvfBFcDNvi6iDo7AAhBlZ8bKCUaD7f2/JKMRztUKN3tAokFsyvrV7R50
Xg1/uL1K99ljMMO63TLzyv9HrgNo1rJgJxx9nkuCmTFiZInng9hj7JiD7QiOEtFn+Ybfo/J7Q9VO
kaU3KdSE0o3/MhlAXIMnjuzRs7wyS9OBIPTcqRcgqzA9L0L5fNm8OyWPTTz65V2IdcDd0yERqaNx
TfpLGOYKLZuMR5J0Fz81Xj88b/Sz4BbrLW4HvbWp/yksI+Lecabu0gB+S/9LlkpaINtkL9ot7eGO
XwML1Nm+jTPZXpGTBuj2eg4SiCGjW6rXJAfwne20dgZq03TeVGW1IO2zyUeZeGegYG8248rnY6/6
mR/spta+SdoTgVOUha4NOLOy/7F0Hstx6+wWfSJWgWACp52TcrDkCUuyZeYAgvnp/8Vz7/QE2eom
gS/svXai1BtuFFdV+3DymQpWkjLxG42LlG+OG9A9LEOfW0xV3RZlGhjdoCQaIErI7iGQKvbfi4hd
9rAlMIoBt45Kd3wYkJuW54kUXuvd7gvkNnW/4BMyAXfOEx4gFiLCH8ofv1lvumpm2rv3B4ZOx66G
UcbmrXLyJ2THPOms8PGyD4QNLN8kfBLGMk/Z+EG8ZJTfinrkdXLHJApew9BLnVdTVGA7AFHYr6g0
rPBD1033mmNWZalrlazywtJhU9YtWX2KRcPIVE1uXl1IgkVXRb+EKJqpFPs1pkuTvUvJ5e44cQqP
7rjWC+4E6gyyGV8Rq7VVvWGCyRqOLSpmjWM9DG3/CCUp4M/ItSs/vYwksk1H3idTCyT79T1ZQgVu
dKlwnYBCA/dJ3rPAt4oyJFJ+c+1K2gB2z3KN32WXxf61pzqBDmshTYlYqzfbOlxitFLsletL3tWD
gwpnBm23L/0mDB95eqjzTTBoeQyY2YwHnxsC5GeoezQApN4KQuxHWX8bZAFIqnyM7691VpKOTF44
mhkycRnxzlYvHtDyLoPNnI1tz973uN43lRTct9q20Kv6NJXsfcMctU7JAnVJDgJOdMjqI/OrtzpL
so/EMGHDR2mBsqQa70B0f+OPt/Pfc8PW7leoRsiyu6ogMFgCoST8B7M7yXLjgXG3M11VasLmzOmI
Pv4yjbZ5A4w3l+R+udZCAoKuPaeotzHDIQQhqL0XQax3PMICSvrchngHp74BIx66dYxzc0ro7YAg
cQlGrHzmpxhr0fJZejkGN8G6e6EqYLKD9ynx/uM89jBIPzkjCyoPSBWLuK8YMKGmpzop6MTgoiEf
InKJV4fBTuZ88BgP8U/M2rPZ5iMunl8MKu35DNt1IeUyqkyCqnq1LnBQtuMXdQvwE7JtZDYRC1hR
y/2E/ArRvmEEC2DLYQKaaaJfq3D4iXBQVBtigtLxnw3Pptp33kiS8gZlzsrApQpemSUtewWAvUu8
zXy3/OnjCiFaxkw0OFUopf+i9sRvT7qNefSo2eWjJfGhPqzryWFDOihyQYEg/N5Ja69E5yDT9J3X
s8yApnkSOSvC4nmMT0Qe1MiShsoQi8UAmplrhF+djLPJugYIrnnRJ1c+pdy4vIotleh+aGF6Xvl4
p/5vjHuuvrgurwE4P0n3QKoh05c5WkdJ3IKJA8yFPa5wDd9qwhhs3A5RL7s7Vqy6OSUg7MgklprR
Lx6IyL9EHA6svQ2cbay5hHLj7J3VciTHhfV+2qdk3LUYU82tX+Pn2aF7rrqxucEklVbkYWwGb8ja
Z3STiOHCNJa/hYOwiH9c9T4pbesQczGLDZoZE/TV6mKkc3GS8SfZ4dCzYSpclhaeqoBqccet4wv8
tgGoydwbH1jzUEKVbVkUW1roXO3iGE8NgOOua/5KC7fEObXSEDRyqaDEIPVj2XXOsYCBBuzrWn77
Tssk5SiJaonvLN0iXzKl5NVkps7hiTollZe6m5T3rUu/EznY8DzEAEO/xc54Y6Y6yk7kbWF1IlGP
M4BRCbNkrmPasbEbUAvGDc7DU90QWbocaGOQXkQGJvOjNQS+IQgMudQQXtzcGgU2clMEKT00luDZ
3ThlGYQYYKgK/E2wevuYcZDKkCA1AqupLqPy1sQKZEeyqwDWLAi9ELdBw3rxm5Zx7i6M6FwvpK45
M0ov+v8JnBhb/eRfnntlmjzQxiKE2BqX+GTekbGO0rcJ2pSiR+eDlGzim3iJ7mNVYwN/6S23mGau
bA3J4IEHYj3PbL5FytWM6d/aboaNCmnMqwgYL01a/5EMeHLvim5uinCfDtF6SARpS/6tnoCdkSDW
9NNJVMYbSBhynak7NeQT+dYuxnVUgmDOtF4eqbgc68v32qrg9gG8VDDpQAKPAKcJ7An8JIk91XHJ
a4dneaQrSL7YoQAq3cyJHMWvqIOvA+2z7tEl5UM7v2TQhOtb6mnsa74K1la1NOzrPVqYaK1Eq1xY
3x7vCcE72GRRXYHWfvFbYufZJfVOt6ftNEe+APUZdHapv3w18RNZb/6odg0fEviVwDhVUh7GGLU6
wlPBLGMubO+eh6KmD+06NLpEKQbNHZdnAOMCpvWzV6xCXUzyLK/SNWRPeFodmRM5N5Pp7AMsFtI5
HQ3o0pjiL+aBUKmg3iYoSC6gbJdiSzRNRCgeIgrF5qZgfE173q/Tn6ACvbtduY56hzSU7MsuZaH0
auc+iLZdT4p402/Rh40CuuYUSHbIodOGmPWDpWOFZK/eLReCCXADbWNsoD0ZbfoMirGXABf0smPN
BL08CwI7Oo/sVZK9ZBpIpF0rWELUSUJSGZvs2H6NWAOyYFzqJbiPW7ThgLjHYEDSZ2XyjwKvPZ0i
kYf1SZAG7R9IKzTVXYMawUOeuuRPJUq3iCzLlfqczC1WnnoW9rr7m+ysh+o1aPZHoXqNTWrSa48A
RD2Vxpmrmy5mr73pIUv8bY6otdiVbhKmF18tXsoabQn+cC9bzNasyK3OomhXAlSxYgoiRxev8WIZ
qhr+8wkP1ErcSHdwR8OGPoA9agR3wGOSTl4BM9yFVu8v0CcmRG6GdjbuPJTesIGYZIpcQ1ztY2aj
N4wP2PyjsPK/4kDrI2yQsfluJ9u78qxbLWOxzjE7s+A9OHDTDsAdcJ4t5R2GBx6mppnAJLbYKCB/
ZhlJXpGYrDu3babkjC6qUTfkz3wXSIW7P9g3zXetMo6ucrFYssklDNKzSoDC37sVw6AtPA51ZK/L
b614qh7qypfutu4UQh5m+tKcQFb25seneAFLJwPkwB8DWtd3qK+Ug+XQcSkRZw4Sg4o1ePCaNCWv
DPQHf8V5HNgnSWpGWMnW5Dc/tWN35XvuSvkJ160+YSDIm6e5t1vnO0bI1OFzKEXE8Arxdc5Qk6z6
rN3rQs7pzh/T7necc/schdMEzyNX5VMf+XhEVsTwSOm6FJ915JmMGW3pOU854HLO82YK1KdMwWJ8
QtDULCQsptGSrKjGQXsdZ7SBpR3h29NBj2h7NCE07NgFNUZDjrj3vw6UQRE6W80jWv5tIo9hChjZ
8dl2RfKMqpeCQStw4vtVNqgvhYeYEunouqCv85X8jxUbGUWhgwSz+n/gzaVtGTnuqGMQU7Qh9rdv
QRQpaoeaFbz4XjliIzEDIbFGwuUYCduVmJTlMcUTig79ADMhHh4zRpkEW5LQ2pszzAKdXFHxTDgm
l9KlnIQQQ0JGjhim67ZJnNnOY8qHNyCelog0dnMLweIPXvVheonN0qQ2Z0Ohsi8zRxMTB5aUpYs5
ysun4PcqZ+DaBR6gynNlTTGZiaEfWFf4GbycuPHxQ3xLCQfrg1V8bZ0lo2WHlbYwqienL06sp4gB
+MlGAn1XscD0Hj0M8O2xKzNInLFieuopJxZnkPhktGHHQg6o4AjjFsiVz9gnZAPdtoymTqbL6F/A
ZYJIl6Rk7OaCKABmynE+HgK7lPqAUK3/5FpeQYdzwlvXm/5TyZYnfVrhqjeGKzF+3oW1Y3lcgsQN
z3bEm3jLOMzqz6bxsEwqtFnefYxQ4xIkqXgmncuVe98p7J+ZJAz11GU+36yAJruWCilLuDlyGDYG
GOTWsQthgVz9vDoSh1B6SEDn/VJtkFZ3lB/ybgpgBK43Gvt9RPzWz0JBi8A2jjmFXbdko4N8uNdp
ewyaKvw7BXjfdrXt45NelqWj/xh88xU0TLpRg7Nj3mXoSO7SJgI9O4areyBAznEAgkT5i6aN9YU/
25rU4qLhvqLGoUaTHqhZGCTr2mlMch1wFdVUenW9ngmxg8QbUdb4wH9r3lSUJScYhKZ5CRLsaWD5
ia/hU6nzUaMQHwniXTR9+aYeQOh70cQmQdjaxV9iWcEjak0krd7AK3uLXY/+IvSTmM6vDTpNiQTp
+rVHp9he2CsMIep7y2PSz14tYkoYod3UZLElhK7tEU8jQFUgRlza436hW0MGlpFZP3QE9m4T9lPV
pexi+d0CQ2gPqNl6d8+VRStJqQTFlPMuqKhRklB2ahvmg3KfszKEBmkirCV3xMCHwd5NbBwifY9E
S8DAAB0AOSs/e1hqO2Q5qdUdvEatWmO2bfUJ4FoXeo+dka5rE+3qwVjcsSXuoSK7+AK3HA5xe6bC
IljRaBl9s62hcN0gKS7N1UFhUq4M5raP7u1qnRjNyUSuFTLdERo9YBcvxK3lgqG6miWhpYFkAD4S
GdqwwvzChRJLItXVB5qi/M1G7RRchBHpeHJ1Ob/kfKYhC7eplX62aY3p7DO7R/RlJ3ySDVkv5cj/
7FFHYV+kspv3JPJF7R2wmKJ4s6qYG7ZRQWLvpiUdyYJmU1PcMNYi2+JWGSf7WfQDniBCxWoT8401
TIQesCk64U9IHZ2EW9+bi/A+db0KxibJ0YbqE52bE58il0XNPjJUcXfMAN32eRE9+FO28Q1nDtZA
TisNyUBd/dDKyE12urVYLynvaVZEnDNR2PX45SIwd2Ta65+Scrjojgr+PUHjmNuWne4cRcNBZjb2
Twg6U3nHY0+56ac2WipVGu566BylqW6MY4bhiYhiW9nccfylyamgX0k2aCJImQdVrO1/cZFm5g+1
JHtddrW5wwpRpeI7KOuIuOcBwek17gIc7qkZ6LPiQIK/ZDZMJf67BAvh7meFNCDYxY6Ih2eZ4rq/
06g+599cus29MoNml6sq/2W0enVnmM+dGNGgE8iJbBI3tC5eep08CDKP0H387JQ04+o4drwu3ZcB
/0D4WTwwn2H1dilRfMLky+DuoU4op+Bbd2yUa7KgVjGG76DRYIiPa2KTt/AjiD8k6IOg9ZpiiVUX
cbMV5MotVBT/Z/IEjGaCMNLPyh08s0UNKrvrEgS4lb2ArSUXbkOpWduYnrjtWJ+WOZYWOItY/uq+
Sx24DER5pq5EdqiHkdlRLxzEVSQw51gdcboTm6AWvaoqydZetX4UXQTjrCSlZSYJwnfwgWxd5ayu
X83YpUw7RuTl4M6foVrFbFmRr1GNOiYQciC6QZxm7jKDlVpi+FSBx1LEEWu/z1hl/KjqjNSdqkMH
Bc3N4UAUarCnZ4GusnpMwYCNf7FpoYLJAda2n5gR19QT9jKoUudVc4G2Wt6lWZMb8n0WqMOYLgBO
GlOCp+t7lqSzicYrE2t2DdSe5FSUydLaLPhqcnljEhPuPWwW5bH5bzYpvDC2+gPteUwQ+VwxXBbY
w/sd+PWw+3JJ6KzxsKe0thBqx351G1S2bzHbBwXbOuMj0aTiFLDwjQ6Jl/vBcYis2T+mi8LtMvOm
fq2+wPgq9FqWhXbZ/cYUyeIDtJX71ymtoMo3BA218sb1K6o7fJX0R+O0JPYPyt3xLUWqkm/5oGjj
le9zDwmrD7Mb6xTzQ7nH5618TKl1yYG+jZ2iNKTTW/XzLG0Whm1utx9+mrHId2cBUdcrm1ccTaNB
kpSwwfJZuADMs+lUYEyF3kvmjWzhmIWpD4RRhXooU0s+4qTWPZobASAxhXfYDYc5CQLuai+sPmDj
1E8jw2kqdhAvr/E4Iqpl2jIe3LJGFVma0HEPOHSqky7brH/Rgswv0dlgABaVjKwu/gsFzW2kJ0SU
Sf3OlIVkRyzPUZneBm8xz4qHFBcb14A6VIJZEAwWZxl2pGjTKtQpSYMzoos+2tLt0/dcfYQfpGUw
dVdsrLxOPpBUWmW33F5N7AGCLfbUHZpavnewuDPuKEbtx2rC+QaUb0Ra7paWS7lIfuWwsb00oL0v
kTABvc1eCNRhJDraCaSzsUUjd0wr2Dl/oImiqMfviDk3RYDPLhyiLopKEZr3lDkCpB2i6SMMp0CA
XW7imlVpVDnn2p8w3jpIqLZx0QXW/WrlzY78HjEEMJAKyP+hRfOmMz8N/rF/aq2TML6w9iIQ3ORb
qVkSvJE4lLSfomXQ/+ZbAprghvelLsC7F6qOoyeGV+hWofdUHvdmMdk9DKzcxP9mHodA7RKyJpz4
xmzEHe+x0jHYQdlfwb3EeOdfRZZC3UF6Bvz/me1sllRnlsNFcx+hXxheGKx0LfHDzVrUgYadnKur
WMCim9MsXM947aknEBLb1j3RE1a/utvtwuVHQk2bdyoZxPA4avCGP57swXLztdvoHY09c1viW/et
uX/mhBWt3vhdK1P0j4rT79EjIMJQlCEV+2PrJtLzq1Ez5vzN0EjtUylR9L9ZcZKkzzHubWprBtaI
O8CCeMkN/2c5XTqIclByUR+kI3p5t4jmbTV5cmGEOFTiRmXMFhUMWdCeFvbK8zN7dnJXtQMJbDsS
+wFGGcpiPqJ9lLMAZpIiJhGRh90SjdnkH9YfCsvOD0fv2RYpetUegId3m4mUkr8d2cy/0qKz8xPF
X0aMAI2gV18Xv22Ta9eAjCBQoWyqK74lCG627KfxX06sebWDR8NcxF0YzJRoFVe122rH6JeCuQaU
ISpsESrkfLEzornqdetfdBjSGwVeOes7bCxZywVCgYJ0sAVax2a5WTMAo7B9StByYz7Ky/hQ481F
Dkci9ep/6pwi/JAk6DgVR9RCXdDaSXRScyU+UuUWFdnJEBHf3aUYbxPIKLkOCLz2x4NFxO+HfZu1
jiewlIPelPEB1x3cik0w8V7j1s/+cEkHRbD6IoIBCw1DeLYpriSUHZWlo7IA9StnV/RUJXPQ7W0r
d/OcOJp2zZbTwg5+cd7ah2pqmv6+Cms6FcexULvCOcL4Td47K0jGTiuRShQ4NyBaU8XgtWRkMzaY
9QhkJqcGWLFl/y6T1VlbVLingY9OCTFsFcnpAIbC0ruN7QrnielRWSdHTJaOMCHs8IWPE4hJMyuC
fE3pqnbnpGz59v2ikI2XIK+tTYnNw8AaYlRysEqaDlDD4gXCK6L/vJ3EfIjxxobHGbNHfNA+ldOB
4Y/4itkVYWZFUXe146zGIKVsfMBqEO4vLj9bUpyQrmxTGGMA4g/SItIspKZJt48+hsufpTCjA+2c
dddd7DFNvE8HEI27yGNptskQ+IbQqFxbn4pmyFb6ELGNGykd88Nj6qXPUGIX/ZEPdK0nCArImrBU
8UYzPGbYjxNGu8fRyxoqi9rxGpCxqNgBt0CNSB38/qoKH41p7eKItEGWDyPBmt67IJZDc7vn7JsB
fViKVTJLgli/a5O2qBg7N2AOxt4Ec3Uukdr1aSCLy9KhjD4UNqXLswxHREYJaFB9M4MPR1Ba0Dsu
DmJffV0SYct94nIb/DBm7oQHAbNZvL8zC4TkiWGfy3nGdBhgSt6kwwEgSdBiZuQTh5tUz4Tg4vtI
LqSqULXMnoGyz8SPw6IXYcU9m7QZw12f3+qQLyWDAw48Hd2ju+H+Zcc0mxvqJayV8LqmFANAS0GG
Socw+wh4liBeAcozg4ICfSOgpB5ibGh6LpcliVEDaUcEXz0leLOi3wCSBGzUNwicdX6VUIjofdpV
C1DDmdOXNCV47Sa8DP5Ij3ebdPt25N9yhLAJ0CHt8y5vi8DZxq3TyYMwDiGXcLYXlKelZNKBs3OV
IMB6EYxmvolQ5k0C6+69S0t69/NS8FmRcsEECsqL6N4peem2dayA+WA0G7rjSlL4jFw7+eHJopRU
SOi/pJONz6qteTh0H6BYYjJM8PrIvIOLGD2mtelhz+bbXE90sIjNkJSAPv+vpVwxOWUqEBPVyPf5
ZaXHIyHI/eGgWgngmwS03h+ojKxYcrhrHwXjAAspZ5YzePCYZ23dpm5/K6OzC3u2xNrBXvMJeAWl
HTNciGbNbhDqD/PYGT/NDiIbIzNfLEgcGdzH6lesfHPpcbDO1xia7x8E8jin08jJud80QWOrog8P
hZGkn+2Q0jNfHcFJPkU22Is9mrSm2cW5pMEqJ1A1G0J2g9cUia3aoa7CoRdJY/3mF1RvMoRQgNyX
awv1UqqrKxY+5HsoUKFbIHbib5h3FgNW2zPv5eihxkMTA7IYsqz/LURpXKxTjMTdc1g4fDXIuMry
0hIGC7TBbqD4YBQlGoPEkrUvhhK9MSNAUyZB6N4v9MhU8nVEiukBDDXSXxHNcXCfO0AjthBFydwC
sVtcJawBc4bLT9dPWM0wwMpFDom5M7xQeHK3RpaFSVAol0JWj4gYN2wFDNFsbS7YQfDTCZ7PNCM5
jrinRkyUSUY24Q30ofxl9Q2GwICKyX0UkrX6Tsgm8Z78ASgJ+LYVWzKnmBCwc64ZR/CfpxvsigI7
SoeCx3dmLH/UZfljNKagRRA3uAivcY/uAcfwa5gZG+eO1mSebnEHZGDdqM6ss1Yhn5YFjRLDHndP
Vt8IQZ10q+6sEDoTG98PEJ4w6lBka2Hx/rhZToUcTZrUuAhJ2HdcSevKe4IBH6Wy/+TbE/1grVNU
2ymxsgzrqrFyH7l2KBp9BL4BIMoGN4epbK/b8Pyb5NwmnhVf59CQnJOPLC5uCcIimBeoy+ItI3z7
94xTYmeYFjIZbjMMcmpabT2c8BjvZrYN7lufWs34lqchDLUsRORbEmZ4xuy5Vh3EU1BGonPiBCWm
tIZ+CAnpT45AsNwuQ+2+mTgL5WdQYZG4KtZxL0wH8kMVZly7SgEI3OROVrpnHQqIBBLtLt9uHCJW
jpZ6fM5cyURfmMTez/PUTnz6EdwyUB14Y1BFTtOvTq9kwqhhR4VMaTH+0SXchuIOIz2+jmk03paZ
csG3bIrVLwTS6qmKkc8d9NiCp3EJiHB4sYqI1AxoNjiCDxlTBPWLmRBBBMASIBwbCzvKjgWid0It
0SBeTlz9gg2Ki1zyQeUv/Yzy9v+JxNGol38RlgMy1Po+J1maVcyxrxeE8FmIUvtCFqQ55cV/DjuX
5AC02A0yOjxBfscJQlLlmbw9fIcWSw0iiX3iZe9jwHKaBjLrLiMiAzqA3FaPBbuHDnyG73xq24nv
o6BPXm0TGORuDkyK1dHYT2zo6+xbu5qYXG+ySrXByNFyhE92WFeslHP/QXWL3WxazS7gHBkrfETQ
QXJMQQXzMsYAbbb9EFiK6BVuDwqmKDziP8U/TmRORWeEgwxRRzUjsw380B6fF6aNEFC6HjB90Hb2
BPbHVYhST35UIKYKct3eQnRl/YOcJz4cOBDpPpDokA49I133HtfgYB2ksdOJ+PdsQGrkAswmJquT
v7HOjBFj6SLItk09re8PGAOyfgn/GlFwM4c/eA51ZZPNbGxB0PCoaL+ZvjwiP4jEKVJUEmGB+510
6qGwMA66LDr+L6IcLBaum4gQu2wDCMp+Ny2R9kNZIkXBeOgIiL5OZQAZDQ2Rd+RQ/I1Vb/XnevBX
H1s7sQ6Zao9qugZzQ8VYD5SAGX4bDuU0LDlyLCgNM7fe1akqekmkPVa3C5nFL2fFuv6nnXrkvU3H
NvwwZantbx1cTL+CeYCNAozerv+GTVYxZSVVNvgV4CDhJ/IlMcCD3hclUP8Ajp7LzBXk9/VWHR7k
7OkeLVeKxnAb4Vw3FyvpGq4lME8d6lCMvXgxyshzkWY6JiDrRaYtHN+cjpNZJEs5u3mbI0B7iFXQ
9T1aOS6K78mew+IrJYqPeSsD2jVwITGJPpeI2uWlUNbAttSQhpE/mMZZLehTAsjiMsVBJ/Md2m6f
iYuzOMUxhf1MnKjBfm/QAPLgMNFnpZfTzeYXHJVgAMpmTPkoiRAn2CgmRXU5mTZrG+hGJAmNj3AY
EGd4YvXFzRyQ4xGeY/EKuw4ZiDIWwiV3HlzeZcQTySVl7j+RPtQyRxAUqtOt7qlL9zUKMPns5h3i
LcaXbN9dDqf3ErcqRqfM89m2+15fvFQM3ctXiziB6bePyfRXrdGg8cBRic8W+RaIKrNe/9GVmBzu
zLSNbaZSZBVzmC2wCv6VeuxGqMJzgTDs7DfuQAYoX03b/uqjRfhqswYbN2IbYJMXWzhvijq77QdW
yGgdwM8CG4jfom4wNnMbRy/5hWfBeSjjauzaOyymPF++x/FCbaNHhfSc1XVMwB01CaTzqkaVuith
mR4EMsd3lHWEKbVG6nPmMlsqMJDGhfOau5Zb/a7DkMxdoJjZrU58i4WrxlMkHe1feiUnuzy5joHZ
T3YPw6J9XAVLfHaayQJoWWdO+aVdoYMDLW+YfqOdYvZMqLvTPFde58ZvBafV+Fm0AXMRtuWdD260
Q3znvSUFDB+4f2uxqnrBnx9p2tl/DMVC11BTdA0DDr2wFP3XDzQRIBQMokSAGY67wFlMh1z7L32L
1Y2beoCBzPg4TGYI3Ep25C8EXfnRZzBPrjxFk0l30q+J1NqqgtL1wiJ8nTbGnk2yhi5Cm7CZMGbg
n9rkID/0U6/A7vS9Ht9QSBTWjNCf58faokPJVrMNxCbVn3LGLDP7Da/2idZaWsXxNIgZS9eIh9K8
s1yorbegVEH53AMLcDDryC7O2e4g7GCUGkNpkRiiIsTQGW7ox953/ZAUI3qCejqzTxtTgdTNpM0n
+Dhm/WiP6lw8W01pt96mVmVrfS5xa/tyu/hzjBGDWByE/7wwdeUcSBXzqnYnjVTVk0USRQ1/wCab
C6NNYUW8rAU8d3ZzUcBkdL/gyNDzgVibWFm3RSr+r1nBg3d3RVR5JbortM+Tt+lwSoh0lyRe9pmV
YoHoQ8/+EmdJOqOA6upPzdJCOjfSU5V9KRubDJ+KZ/WWJ6hqN4KuzEadGmAYBYoCbXZjdJjrI53d
UIf7JF3YWG5tLbEA7BsHndxT1yLhv2fC3hF1hCNpHP4AoXTmP5VPHuqNymUJ/0kF7XXbkZnQXhsa
ToHPhnP3kuIlAvoaUFbw2OBuvJWoVpt7Q4ZKexi1N7LmM41+Dt2B0GwDRyzArlPBH9wCdpwxDqWI
1d/sqG3/4fNO3KdJZguyTSPm4iFCw9Fs3di3Msw5RDueEqa3pJkvY3mzKqv8S3qSKY5E3gp4uPh9
iZ0dGUw9Dgjp49OkuUWqbSYhst57hmmfZnJcJrLZda5vfZEJbZNz0/IRvpBnTrG2RdGIal5hCAbX
i+RaHVJexuybvZpX3DEWEtj1mIlTEZRxRqg4M21An6RssURpTTT9EHlX4K8vKJkWuckcEkwQRw6S
QGY3ZlC4ZafUvol0GnkGB64IJlRsIu9z1UJYCXBVOGdsnjNf+UhiE4WUCdt/Q5lNT7nDVjhgzWyr
fs9CNwzJmyAzKXrALdQGvzHMaYB2kSq+iAGKDCPs2ArHF8LsWSNtkVLP46ab2sEHRc3XtQkHdO83
N1gifT/OLO1uQ186kCRhzAc/KWs357WZqFNQn0aQOMIMy0u4Da1Ao1GMPf8hbIc6AFg2WWRchF0D
OM32xLEzYU2S1pQwvWlTwqHXbWIjKcq3+GLY5uRxbiECkSTybAIYnEiMssS9NGOlviO8pNnWbsWA
Ss3YSJSz1HJ3qHjCj2qR2DYQOUXeRjHxHI/I94hiFZ7lvoIqUi9YBzom61zWjXDHrwbYb7JbyIWA
99H7uXsZUIlpJnCc1dz3NfJPzLHylVNhvnPUCHEwA6dLOnEJ9QZLT9bfse8pPxlGWzHgBo1lAUxn
+Q+1wHyttRoOKX3Prz5O60dCur3DQC1wZyPPvbf8InyPvHH67GmWHIj9EBMYK+XpbWIm/KU43uDq
RyJWJ0u6NQ5tshGZkVmxCKh+4WVsl7HtvoOqUStBUzFTouVpDrxzZLcVLIZ/4Iu1v2WhHX8bpEn+
vIoWXsjclS/ovibMYGksLiCbuNBQD9BU1V18X1SGmGDHIGCnnwTxk46IFEZCEP7JJnCucFYKXG9t
DCjczO0/rKLTlfKeEJbFkKRA9VNNP5bdx/7eLRlwQo7A2fNKTHc4YxpCJ8JP5h3BxVNlJY+9kzBZ
WbW9dOIVSQJ8lvzabwN6FiAxjqd/24mn38oYbgd1jRffdRF28NNUTU61p0jMCWTrYyirVsgGesjl
+IA7mvWj0n69La3CE/dLmwLH2FRIVpa3mcJMpttBLy00bwMgaqsTP/zrNVgQdgkn3LUoNOPGukVR
ti0aAKal8hBR1r5HY8qKbsw+x6FxP5NRNdfSIQVj24ZB05wmbDmERgB/OdtNI6ptjrAM1s265kRD
2finMBOjfyBdJw9+JbIvTwg4uenhnAX/YgLNaExzWOs79jHxwCJqWMZHX1oFJvt4cM/wguIJBKZX
iU3FoJ2LFfhcgIfNnnABlnIM1umR8UnSkEm6h0xR4vmKVH1rSjE7WwYJpbsLi8rTZ/YBeFSwgjE2
rmYNKxAfZ2GzEI3UsguZ0RXbIcvtO5Lnp10AfpLjzy+UOS9I9H4PoF28HYntHDh1G0QGZ9aYvI74
oYpdzw62fgv8AXFTb/gz/yxrFBey1DxQj8gj3WFHpnzgnvwiU9beyk3H6jzD0bwqjMj9IMLGhaJN
ErWDpbCMTR05R62CobxSRdguGiWrUHQgwZzzs/5bYLh2WXywnQfWMFYlTGthcAY4lmveRq/ww43q
fPHXATH0ZWW2BUIkdrwvOLE9XJoFCSIb0qL8DJSNGBnXIC7HARFqsEGKUOIFBbpDAHbf6CfP6xhf
1VXPojiU6jK1KMMvUY7mcx96LvVNJlFf7QEvdOx8bZRrbMK05T7kzSi/zeh31Q23jUnfat1Zn7Zl
N/XF96bynvaKFT0GYXKJgHW4CLjoz0iLq2eSY9rOIdea0ADrDWVN+2eWlOUE0FoivslWcQJOlp5S
yiu0q6h6rPJL6DzMKWXp7IBcskfV+7SkP9+zki3flJ1oXkdCjG7B1EwxTUXCOd2NqR8Q0VzAYfax
hj6Zvk8udU4Dt7O6MHtDytC+eXRuF0E3NJ5CgpTwFqGBiAAjNiJ5DStc0X9weVTTXRWzNmOo6+XR
bpJLgbAoiSXPTNw1CH4S9Ob2LQudrHnrGruc7rC+1uY1z2oHX3KTNKrYsNLVNRpFeOpHSnVSbFuA
PPLagw0pGK4UefWFeCq3Xkf8u9ODCyaoweeNLXMLD4AsQRVWHWclGPGSgd5UiTCD456JZcfhzOcP
G68eb6lIymJvJ0VtsfnxBJIBa7KiOzIELPeYIv6Eu5nOQLNIyWSAV7G8Cc5r/9l+ZvhSQhc7qhuV
5xyYMrQxgYtzO4KN4NnhexruiOtJ5eeI5dFMW2g+qUfkLPqMX8JmprZrSmDFr9ZCz/Ie4k9nDZuP
/+PsPJbjVrZ0/Son9rgRDW867ulBVaEMSzSiSMpMENoiBe89nv5+2D2h8hCFiJqRNUgAmbnSrPUb
z/pOx5Q6ySIsPI6aM/jjM0Uvp9/XFNDQzQI1rh5gKEdwcn2O1bcwWjLrOPWcNrZ93hkswZxO4GpY
uRV5+1pvIv3QDo5kP0PdBii8Ic3eR1jBesZX3JwUrGzYmqxd1JOuhLmM6STqTr4TB5sEMBbWlhYs
fk6QjooGBH7ju1Ee/PCTQ+opc1UYE/kRf886ebAs06aFPi8t7TMJ6xGomhojNPC9UK2yJA8w5sOW
40mePSd1m7Q3rHZp+jPwcknfR2mkVsYOqE4E38yT8+o+gdenPgyWMra3XR7k6T0UBGuixhONlAy5
DDigKOTSuWkSaktfRwVpWJcSAq7VRLs/7vH/VbMnYIrqiMonO/azCmA2GLeprmNXz2EroXxrhoDI
2LcyHXIorNXnBO6R8aY0QWY9zEJloztOBd20y5DP1gEcjWBPd0YXlJZLLSRNQLn51DndAU2uWSSl
Kj8HRC/FJ5YhTokAzn+bmOs0rtQHBecA2bB+DIOVfjEo7ET7xLLbbteGMSA90wxIJho9MrFkA0cQ
HUPulN+m1LRIRulWDaEq7ltcM8i/ojeNHne8c3qr8u7KwNHvyohrhpuW0vg3bhsah4mobaAsmQOs
+B0eozE0GWp7m551GnCp6qgvFQxTWOgpx0FIFiTvyTzB19rK2hjeFxwNZ+hLUH+VcaIh8Utd5lyw
EXUk6pX6Vet7pUcsO2qQgA+dujvKKgVu5AV8nK6tAgs/hOwoJyCHmbPUED7UTOXBMUFljQ5J174v
eryC/CqmiIarCDlnCmL5sXBwhkQ4hLQi7BEkj9wmDZ3KHRMsbk/IAXMED6jvedtKIuHjOpZRgobU
qLSdsYYrQT+SuceIPJ1LkRylrS317c7e1FoS+nvU7WDyG6CssO6ab7obxlS397VhVdggF2wRGwRW
1a+WR17G1UDl/EDhvv/tey2gRLRSMEOo7ZJNWI30RLthnuVfuzAZD2S0zdYtoKNG7lQnsn5k7ZLB
SnGTuldyD43maYzUCYk9r3qx9KoeX0oAjx1+61I//gr7iAM/4pKI0dCz/XDEcCS4Qx5GKR65TqEm
bo/lqJ3YNnyNao6NHgll2Tpv1Q0I77K/A7ap5kfTQCgHfTycWPZe73BULKtUhWJT1VJ4G0rwKLZU
2jPnGEjVmENPKzCD3NhhZwdnxOUjAA5tmwcgF3T/b5j/uoqibB+cox4Zy7sJF83p1unbxrxHHHFq
0dBEyGdnSJL500Kj1t8YVcgpR8nLJD7GI/Us10LnYP4lrO4iwNI3BFf7w3dg9zHju/hb4cd2cA//
34lPeNVV0z4tDesRDZ9+cPFFghbEKtnnzxPJUiBEEIxj6OWsINwIzQGIG26oDIQRSV9NpPiKM2xh
LzubaRgN9AhYAXDYTUPyz8k8E+mssnUnmsFXAxVfaddKqNQ8myqUcGScwOjvGbFqeuZS76g7vCmy
golUjj+BT2FDaeaBgto8mvvpQ9dWRvEp6s0++lTZMVaIEyzM3HWmrEU7k5PtL2SkAN1naVv9nIyi
71wPU+eODwtTgm3SMhjp3TTuzSbQLbcabSRsEpxAtSfNQC3lVSlkYLAUVqP+YcKnZNxJna4Vh7Ii
iXWwE3atDetli9/KqNn2LlfT3iIp3WV4muesKHsMOoov8ag2v+F8Iw0I38+890rwSODfWmD1vYk2
/ykC0tMfJVsKg11HcrV9TUm2IzAfUA1HqaSvvINGylvZgalHlD0ZLefJbyWQmyo6HMlNl0pNdtJk
s5J31JKlbg8iizShYQR58Sk1IIkbuAfanOlRjQF/6d3lvQqnGgXwN6XgJlyiI3anUfw+jHaatz+N
tE0AnHT2D7vAb7TK1PJg1Jn03GmlDWAFnfXHJByLewMTDGIe+TuXkBgOmWPlbw1eubMImgIgL/E8
iZO/pX4uSBn8rFkH9xNQ8xtD7or8gTOEcqd7kqUfNCvm7qahmPmWVoED/G6qb2BomygiqsOuoiL7
hSVNPYSBpKQu1HzTRSk3PSC0MH4uOlmDR5ahz6fV5t8k77ovRYBn+wlulvFrZEU+O8ogncrGm34g
sYrEa25b5RZqE+nKGrvKY1QhhrSX20E32EFkS9sVWVB/yYPBvKlrONbbuOgAooZUnT9LqLNoiJpG
5gFcVOhmCtag6G+bexwigNekTncDprWVubEXZniH+nMbnjJVt5gNmCtuWwkpvyIKvVNQTyOul0D+
NtBpw29VFKHn2hcaN2gpBOu9Qc0czLxRawEIDIKnw1WVui+J16b/imRxUOIgG8BBl0xF7Y95aVSP
nq9RYUDEEGkMEgQY9JVwoW4HLC/KYgPntX3FMcxCRbpGph/JBbm+lUgs1DuDAgWU4SgeMfkss4kD
Xj0asIkQM2n3cFRHlMY15Z58v/MpiKE9wx6cvlv9qD3jtgrigdumjqokjJUzfRyEJxzwIph4VBdZ
ViXakktV/j5A5pSP6CbO5yPSgA1lty5HEaCJUTRiIvr1Ecmdqf80ZlqUb1GjgbWBjCvVppM8RORK
ODCmyaExU+0BsRLETLukPCh9XZ2RodMOMtLW9zaCXC9xiT8HfiDVnlN//egnWVUf7NBB3KLi8sYq
bOtNdVZjILkkVYBbbLTQlqiU5OgA7DCDGklE+JWh7nDFQz6rUHSzB+EMp+HFTxDJLss+/ZKPtXpL
mq+CHI6MzUs/lTk2Y6VNndAGyqxQNjG7LD/aELTwsMYmGIFN1E2wYO/qkqNh1hds3p6DGD1Gvgwh
aBjKw1h+eK5fTNFtOyd/2AVIMJX0GqJacS1/Rv53OFaF0n+j6ooY4OTJP0P8I06ePhpHeE3ZCepQ
NLqWDzFt1yeTFJ90Ds7pD6lEnnGvZXEP7hJzT30rF06FXCs3v3gL6k6JXD+iknYEII+ZU2SnaOGT
Y0wV20TSMqsg4HahJuGQWvY5o91ws8NzchoOYRV3NUDscPLOcAwm59mx8Vd6KllvORoYNR6YY2R7
ySek6lvMWijMk9yTMIiRLdvYKXYR/h0xN8+W3+ikCEyErSvNeADBNXA447ci7xJgnqUCi7koI1KU
bfvaKwSqk1XleNTMucpcIQiBrSlMR279gzdhLg3k+dBVE/zZAhst7x6jxazZIRUU36HlFd3jR+eM
oMzC6qZrhi/ozUT6nZxEEEJIT4BHwrkkROUJqaJdpGMvtW8Q5EUIgYRIj8Sd1NU3wOyUmiuVjjLG
XVhkE6GqUdoJ0dGl7Ns+jxJVKTYEBb3A8BAhYqJg4Odg2BvA4+dY5N2DC5+kYScBsGwPkybF3A4l
o3DSJ5CfStjs0lo27HqPGiHuqPD2wKn0Tf5g1dBT+kwqEZDEFRFpMDdtuAc3u1CZJENHM6zWi3on
cVVv80/YEU/JMybGUvF17OuOtyoaVR9uDKWmOHqqSovKz85GDqT6CeCxg6GX41BMgaH34ZAR5JC+
/Z1BMnuecqbVULtC2HHcSo7uPNq4aHAuQDBCGm9M9uz4rW0KnWKTXcuVTqm0DibTDaGcqA+qYkjy
6a9//ff//r9fw//4b6T+UGDLs39lbfoAjLep//2X/te/iv/79fT6778kHA/Iw0IM0Pj918/HkJvy
v/9S/susgLWC5S/fQEeAGQpGsDsKFeXrWleF1gG3TMB2cvK52HMBB6RI6OQTOMzr2lf+bN/mbj1h
u5m9AfbAZMZH1zTnKnRd4/KfjZeyU3lK0Iw3iIlBCwull7KixH+5cYNGPuh31fmzcXx+pshv1Awy
lB5vZU7BiAYkv1Av0VeesDCyqv3nE9i58jiZ9PJtiBv04qb4scIr43j59Zcat/5s3Fdsq87LDoHx
gaW2dZzsMLtwXTesqvln623bQwRC/eANi/Xs7yHKgLNoLdeA615+HpN3c76PTPyzOTa8gfx9buEx
nmsoP9cFlDr32LvGx4H6vKYOzZulhYhaQPI6OE0lXdkzQriSrG98sP3l26gYbz25wDJMv1/ulXno
PpqR6p8vXsJ0hr7iwCLy8++tXtz4cnCs5e6zlRcPMXY71z1GCFk5A0xha2n5RoIDW51A/woy/Bvn
82Cjx91nbkzu5QctTVExfLkXDshKIpcVOuErSj9gm4pu1pO6qn1FiGBEJXwLN3J7H2sV+4vRyHuN
vePK1oXoVdOqdazRgljMafZc1Ul6mwe6srvu3YXwHUJcMo3WSN4cecIdrTNbUj0ym/vTde2LARxb
coeoRPXG7hWktynViPocACb7fF37QgR7U2FzQ/KsfRiAi+Xy2x6kRP59ufGFQFCECO7NqUOialTP
ZmY9pWECvRCHgrj6m1vbtujlw+XHLMxPRQjlCO0qNAuk+i2B3RFuegd8HFdqxIuvnEJCQNug2IAM
lOPNOOpvZEFfFdj7K20rcxR9sFooQhjnVgeu0+DtDfBkaH7Kf8eRhalNAynLNozpHDVmcqDQ3fXc
q7XI/3FdrwlRrSSDZ/mGUb45lqTuPV0yTm3VPl9ufJ6eH3yULIQ0At6T5aRm/BZC5/yHBoYEXKme
gWHcKxSg95cfM8/Sjx4jxjawEkh0IdtbmuuumupvpTFGu5q898rwLD1BiG8w3s3QxB1ruV3nEUg/
abhxJqBGcLaL9v7yZ/wz1h99hxDl0TgZmebrJNg6mS3uUHBttJ+pCeTmN6cYinjfoZQXTF8RiTdZ
YLgIemrCOaeowGH6BcoxyeMgSQNn8MuvtPTd8+/vNl918GPLDPGk8CH5AQ1yYKC39Vbq1ha2pRki
rA1OyX0cKaf4LQZnQ0GDOmPioQZlq+E3fDnwVozHrF9ZRZe+RlghSnzbVOg3UFHrKkRpyHn1Iynf
BGb2crm7FpYgWVwhxsHUbAyX35CaUrZR2PkuqrMr54mlrhJWiDQLmpYDVv1WU7vGKU8KYASR/BgQ
h4X+Sw0B5v7f132IsCrYPphKEgnjDdRFvNKjgOmV98/XNG45wqoAOhSRTq1r3qSKvClAOtNP99Ql
a8m97gHCelCS0lRHJWOci7rf9F7/THIsW1kKPt7NLEdYCtQ2sYeEjPQZsdnTqKBEqpCrCcwnHAIf
BtsvV57z8WS1HGExCHtTMQq9dva2j4s5+ncNGizQ1QHivF7upqUnzL+/C27oUOhC5IYzixrelQry
I3UdPWEBkax8wsfhYDnz7+8eMMYaUgwgMjHyy1/qKe2uv01ajhDM+YDCq2nx9j5Z4wNeZzU+cOHa
dXLp1dU/Xx313ZLSJpigOhoquEo6pfUch/LLPf9xKFuOEMqxZFJqQUdqHxcZNFc11Di56wEkhSFt
90q7tmQszVUhjNOciinKueMZmq1HDUTt8RuGJvy1Nh10S0dt9IcNxfDx11XfZQuRjf7iWHqthflv
q+bnFN1aDN0iyfshp512P3VmsTJ1F4bHFiMc85uRIplyVrmKeCaVxqzBceXyVyw1LkR4bSq6k7Yk
+0BQQ7FrsxcAeQ/XtS1ENRoXyLOMirdHAEc9euAUD50//bzc+EJA20JAxz5+rQEKljd6l8HrIGMo
nfusgtahJVb6dvkhS70z//4+qEEiDI5vck2bFNx/wyjbAl9c6/ulTxCieqwpg0N0wEYLHZuNrRjn
kYPdXgqMx+teXwhsT5Hz3oNhCR8m5pAFOY9E9dehNFrq55cfsRDdthDdwGDxZewwsgDsrrq2EYUu
jlwdlIrE22iDnqysIksjIUQ3mGms/RoV4mFFFraE8rw3AmftSrswEpYYy72kWBoCduc8Un+HPqVH
2dTdZEiq7eVuWnqAEMOyHiCeXkYj7EG0Q/TOeOwxUwP6e91pzLKEOA4lpL8oMepnr5IQeexsZedX
6cpSt/T2QiBDWMG0ItKwibBA02zKbASAiBklBRcv3V3uoYUBtuZnvws1CWZ4kxQOz0Ak66GjTLCB
OVev9P/CNLWEQKYCRBneKP0DApQPM2pxPshgzuYiPLu/7gOEaE7BaaOE00h7O9TRbFVL8OZbR2vV
lU9Y6iAhmDGgQEkYpi/qfXjIZLbxGJirB7CFzdMSwtjzJSg2g9x+QjC+uDVzHQpUMk8kvbr1vRrq
fmLx1Ot6SohlWQ0RAwpG/LxAI2OjCP9xk6rV31e1bgqxLONEjUVuQesxmtUnLRj87dD67cowLMSC
KUSyjbhujukYthm4uux7ali8e2PgEyHV7nVfIMQy5GHsPitdO8/gjw3uzOo2m9YuJEvvL8Qyyiio
9iMmuIfY08Tw70oUDO0+S5Q7GX5fvzLGS4+Zf38XzpByDdhvKCGhunnvWUG26W1/U+jFSv5gHs3/
TB9YphDQpucFPs67jHIPUmqDqwYp4Gb82UYVjHX9ce4wfJl20hQcL4+KOgfaR48UArzvcw1jC386
qx76l5AjgDXgusjCLm0lL4Sdh+mlb5PJCMZfSGki71q3oK1v0MRU9H3O3Ub+0iqOrL1pngUzt8Pb
d7yX/7F95pwBhBhZAY7IyJAjv5FOgHsAlZXlsEuSPkhuO4BRynX7qSmsJigFkHuJA48bFzMYlwJ7
R9BEK321NPrCcpInVaLBow2xMinzmedu6SGisiWaUckWVE+m/r48KAuLoiksJR6M2yEED7hvc+up
9s1TqTZfLje9sCQawjqSGmhV2rLvH+BU6m6dhAF5XAup3SjJtmnFJUnLp3hlVVn4DkNYVXyN6wOm
WQ6+9ol5gM2QPyHJ2T9e/pSl1oUFJQQEagwIne/HfFalQkwGH8vh+XLjC2NtCAuKPgOF295g3+vQ
C1Ct/HuP+w/Ip7Xa0tLbC0sJQiFFZmM3vUfsw9hhhYySAwT+y2+/NMrzQ9+tU2leNUEzzZamCmJZ
FkxzzMLSPvnuSaA7o+66gDCEtQNVwkrDPFDaIwA3bvXQ/GTOtWZgL6fL37HUSUI8hxIWyAhWZWeO
HSO8WqhFHjmay40vDbEQznFVAyEakVKvG++1zxx0LiTtRwHnaHP5AUtvL4Sxbcrg9dCZOah1jVdi
z+kVIOPKVrHw9roQyH01+oXip9Leg6Dpxt3w2Zcmqg0oV1/19roQvD0sGjXWnPTsjVm41xG43KZt
vHZ1WOgbXQheG51wXAPK9GznIeBscLjIuUVPl199DtIP9jRdCF4U9qVE0yJp32vD85wakyX7iNT8
Do2Dn5cfsfT+QvhitqmWGhJnB/TDkXKJTcMJnwsUtPQru39+8LsQ7lGZw7+oT88y/A08mNHyq8y1
9WHp7YXAjS1VBuQCoQfCbo7yOfaZQR/vr+saIWhbivw2XE0Yt3A/Itx/jU9F70tXVbssXYhaG6NK
DU2B9KyDe7wDACydUHW78hCvCyGLog7qjJbNwunk+GulSfUJMyn/9nLPLMSsJsQs0nr4iSFreZ7F
vretQk5+bMgZKvJqFXJh6mtC1OoISo4GDL2DHCdPuu8dU8ufpVzG302BYtXl75jf94P40oTg7bHp
Qa6XXkrD/KXvPR8XIc0+wdaQNhjgAGsOrPqoIQMFbxSLt8tPXdjUNCGqEVUwmrobcm67CkhN3C/7
bs/9+ovECQl2z+fLj1mIDU2I7DyZvB4xsvzQ9xTM4H2PLkvh9+saF6Lay305s5Q8P6hW96Ut1H4L
NH4tHbD05kJUQ5GkFDfA0OUv1HgV61XCTXplzJcaF6IaSVFoTOqUntN8BFo7pL6rKfbr5W5ZCgwh
qNUcP3GpJ6hDL0SOxmQLVi0N9l87JLvLj1ias0Jk171SSkhF5oc5KMIW/buyhKAO/u5rqDCHIvMT
qDysTVCGWnnkwoQVAW1mFiCeNzr5wdRh3+jERtfCyWyPetzvgv7KJJmIamvLqjDkNJ8QvOaQ5AWs
JWha/b7cbQvDrgqhnpaOBfY6nm5q3XzMs7DZSJ5fXDenRFBbTGZp4rJbHPrWu8VYDsZog9zAdW8u
xHGqBkbQcLg4mAGOHbLtvECQuPL4IkLa6rZqOnw8w1OP/OQWDxVzjzedvTJxFhZxVQhkE2KUUtlO
eIKD8qnkvt922Utc2EfFKvuV7lmanEI821k2xIrSFwfZkV7UBC95qpLy6LxMKtX7cA05tDR/hMiO
jUyRU19niJPoXp5r9ZA9rp0/QkwjteQBGEUOUS1qdJHRhzhgDPvl8vxZGAQRzJZ2gxWOMKFu+lbO
/YOH6Yix8YI67bMTNEA4pydQ1U17d/lxCx2lCBu36eBLjMIvxfQY0cAjSyCEQ6yYcBy77gFCJAMx
5Fg8WAW5Hcz0ZDOLEJ8xnq5rXNibRzWrvHBSmU0TvMIYyjmQc/3musaFSB5hm5cmOsznfkiaDQL8
j9hotytxsNTv8+/vztk67ERvRDnxjDWfjkKT4r9Uapes7PdLk0iM5F61k0KaoJf0nFtGmatg5m0c
Od06843/uv4RQln3/cIcKtgoMcf5Qzo0yN6l2Ihcbn1hoRBhbbEdezN7MDzNC0Wsm6fafAqT6jT6
2lslr2VWl4ZBCGXUANQc+efqXKMovGmVxL+HlievzKB5pnxwYP0PFNuUR0ZXBRX3nS5EYDK8T8mE
4UjWfLvcSUsPEKJX7xpmKYW1s95IKqf62DcPMtZqr0GAY/l1zxACWG+gurLbwJeZZjMQyJiITH8t
zejxcvvzu37USUIMz5rHLW65nCO6+hb+8hMWE8de1m6qJHa71Llt/LXE0cJoy2JE6yhfUK+qMHYu
4W+hEnrfYOaxRlNYGg0hptXKgv/rtKjP6fmDXHMYRjP7BZL1lbAYWQhrxHpxHYQudEZu5kub1biM
OdF0uDwOS50jhHPe5rWFbzrLXQdOFPtA3OyqASWL61Y8WdiSqZMbVadF9TmOJOjfJnIl+2YqQUJe
9/5CKMvF2Pax1043YU4tiUP2o4180kokf7ygmiLyLLW8nqgl0OTBeETHaM+ufLKSX5To1263H88e
0xFiuQw9zI0aBXIfCnoIqiWYy3Gn1frVUtjHSypGMn/uOXahKFCWjercAmNAxrf9MtdVbkpN3XJg
cj6RPbnumAcm6M9HxXBvgbt1041HJljXh2dEkUHESBX2OpTqr70o4Jb654PMMlHMHkriwcxRjj5k
ISp7SMKiYHl5Vi0NvBDTcY34pJX0081oACuRte5bW6FeODkvcm6srLAfRx5a239+A5B8mSqVFpy8
qsPFrFG7E4ow5e7yFyy1LsR1WnoNqPwpOPWJlRx8bN93WrMGAl+aUkJQ93ExxA5q76d01L6mU+lt
OB0f67T51razZkHsXJWFQcj7zz7Co7ghQAIUhOX8xbeQHB7kQz90zx4GvaAFVh6z0FkiDg2jpNKe
cCU/qDPTLDXl+/WputBXIvTMs7S8wjCwvoH5amK0pyCQjxJd1GBuaIb+XS6F7dlSJyVfmVcLK4ot
xHstxX3N9hqectxMkbPtSw2S9KTUd1gcturnq+aXLYS6J8WVbWhNfaPiDeMCU6sfCgSzrxwQIb7h
YjS1VfTKKYdX+M/5u+jCNbzV0mjPv787hNdZEVeGXCknGblbdCLxrBm3QYQF4OWuWRoAIbAxMavw
+ml5eYjQKEUif2cGcr6zc2ydLj/iw0+wsAf58xNaBUna2jEbt0BQprfaw6wCdV3TwoYUQxDWJkPp
XSTpNnAI8J1cKSJ9uKjy0sLEnMwSGbjYaNww/jJMn+Rx2FjFPjZWNuulPhFmpJTkTWZAA3OHoddg
9dbDfkDt3b3cLUsvL8zIBKmDIvPV3sWdeteEj1i14Qm+M6Ld5faX3n7+/d2kLBoTPkZMtwea9yUo
jXvJ/Hpdy8J0tKJcJffrd66N09muwCgQgVWl2V9u/cPljUEV9pmYadjHOe9dIzTeqslBk/wDpjaI
0U87rbwqn8BjhB2n6n2qGQGPUaT7WkY+KVo7s3wYrbQsbDF4PKhKgnaD60jexu9QOZjt/pKifr3c
QQsDK+Ii4yEpB/OfN1d2dcTVfKXjl9oV4tRKZWTcEI9zA7nblSNWlWXnrWEpFkZVhEL2URugv9P3
bpyf0YfYRMNDUFTb1qg3wbASr0vPEOJVCcsBmYy0dbvi1rbdyvD3qEfhSLPBk3JlMVsYXBERqePe
6lR21rL/ARelamSiRefMWhLXDa4QtUmYp4nEZca1cgV11eRIxe3hctMLC44pLDh+E+q+Ai7bbU3v
OWmKRwWvPN/od+hffL/8iIXeEQFgAbpmSKXxiKZBYDF9LMbTGDkrXbP0/sKyE8oF8ttK2LrILrpq
85prwRe9c/bk11aOIEuvLyw9SJFajRazAZqI7dVj+81upM9IRl03P01hyaE0l4eAK1tUnbrjqAec
N19TWzpOjeVCEz1cNwbC8gOmpcsVnaeoanVrwQJr+mKfRcrj5eYXVgkRgYVyld/ZNlANRJZ2OkqV
vZpvLze9MMAi3go9xxYZjGT2x/vc4dWM8bhr69O2Sddq+wsDbMwrx7s9MXIK7Gu6sXerrtz3lEb7
DN4LCKDLHzAflv4jBYX6xvxh75pvG8tE6Ju+SdLhXAX2NsBEpwuSbVAPbuvFaNWNG6taqwkuDYUQ
0Mg9eQq6ha0rc+ve2oOV7ydkp1cQHB/m0/gYYSXqUQBFy1+Kf7GkAk0z5H4b185tHzffCkM7DVYf
7gpzDc20sHYbQnBP8JucrJUb13DuS2lAllo+Js0+07Wt5Ri7y+Oz1GFCfNtd36O477cu9u8InNt6
uLWt+Ko8Nh0mhDc21eHo2BPzVg1/ceZ9wDrhyhcXYtpI4j4dTV68abC06Vvk+6aVoFvoExGIZbUK
SnJVQdOB7GrGeLJbbwXGtxBtIgQrTP0kV2u7cauq+d0m+VdFMVy06VZKTkvNC8FspJ7jWwadUucv
Fnhcazp4+sqNa6lXhEi2S6tAMDxo3ag1NoYlbYbhKgUdS9eFqPWQabDjQe5dzZrcXB72OjLuV81v
ff6ad+uPDlNJqrR5h0wlbF2m27hqVu7PC2uzLsSnxb5VyJj1uIH6KQsPuE5vPPkhs9Y296XBFEIT
s+0QzDjnnsZT0p3VoGFcImy2RY5Udi/3ztIjhPjsnAaLpIorLqpmaM/hcplgEbOB6L3SRwtrmIi+
kjuiEnIAB3/sWRG2N8i61o/YEEh4eV3+hoVhECFY4Vj6PYToxqXQt1UV55udBq/4h0Tbti1WPmOh
n0QMVhs3qRHVDHWBW7SDpHTYHINsjUex1LoQtY6GH0bdElnBlO+Q7tx607lcXYOXWhfitrcwW6tk
phG6lUdshR9k27xR1fblcvcvLAsiuAp94xGDDzICs2IkAqOIeha765oWYhcd406yC44m3MMc+VmS
5RH5+0GKV3IlS68ubCFFUxVNZKnhmx4X7dn3R+OEGt1ayWph6otYoWRkRXN69r7S0zHyU/Yhrs0+
nk3Yb23N+NvlPlo4kohQISAxce4jtOZmaFOfDS98lJ0EO8Ixf+hCXXFVSe5RmMaf7fLzFvpMRA/1
LcLics59AIOPn2oX7JEs/Hpd08JErbB76dRKIZDt6mw2/t9IKHkrr73QTaICnIUdPAPCYCgUTyCu
HLpW+23n4z5Qg3g3Vqobmk7jXv6Qj3VjLF0TVm69juw6MeZOygO3LH7FHpTT0t9ICEk7SN9kTbgt
1Ny1s3glH720CAoLeaMq4FpGvsDsf6R4BU8VfmTmocmfL3/S0rDPi8u7bRShFaNq57Qior4IkILc
RxjzctMLNwQReGWbVYcZtZG9yk14lNtfWdW5ztgc8zw7DBNWjTi2qb26cgBbepqwaScx8uk1ovGu
UTl7TbsnR6oh3mqliNq2rpkNG8c/Xv6whTn3Dz/rXZ/5UhFmYcSjxvQc6L/75MH0X9rySdM/a+bK
jWRpXIRxt3HkQZjcTF9zPVC2fTsmLlLFv6/7AGF9NIysCSJEUV1ZH2/UNt4U9rTxJntb+zJLvYEN
W7pyTFuYvyI0K0QZepBtcmFpjgErp8v7oa2VnWKQj5kMM1qZxkuPmYfq3ZBoUYeqKno9ruJUR2NS
Tuok3xtqCtTPWzkmLz1C2MwTZEg1DBOz18bApQ+p9afC6X6j3Lmv1LWq5j+r+we3amV++LvvSAZd
NvF06F1bpdqlv8aSgZUgDuP2W+djW9FhjOyYW3zVNlOhPeYt3pP3eExtAqCZGqyVXnrLonaHDrOb
VS+YXbh6Gbip0exsFRfk6KvV6ZjwyJ/D1Fo5Qy11jLCEYIjkJ2ozctb00nNtYDSePZstnke28fvy
fF16whwk73ol1RK0TQYW+cHHyRFh5RhVccs74Vpqbh188l6ue46whti4ACKnXxDYg7prAbD5U4b+
eIF+oy4PK8viQmQrwh5SGHmbTtiGceSMMSksA2ybujUk7dznH80fYdkI0B3v5WDsXLmXf2vWk15M
j0HjuJf7Z6l1Yd1oStkOyonWc6VNtyF2JDd+M+FBqlXm7qpHiPAvvVViOfAHNN0latVFcki96Nj5
3nX3aFlYJ6Z6yDRDRzK+Ds2NMjbIRKJf2mYrWc+FDpKFNULJZtWJhA6qkaFBfS2SNkXpvOpT46/0
z8I2J88h8i4UgK7VbdQpHfXvfWDlW23w7tvmuxGdUJbbGzLq/GsVx6VHzR/57lEg7MsG1zLW1ELa
UZU9VGX2gJTUUztNp9ErfyWl9ckJjP11Iy8EeSEr+hCPZkdGNHYlb/ZlVqGjaq11XeCJSDCnKoAJ
RGrnTq1TPnfovDmPjdmX6bfLH7CwSol6ZJPkGEYT+L3r6CnZDjXfN4NznDoqP5IWnS4/ZGmGCQGO
5fNUDg4zDAXqXDvb0o+xfbjc9D939w8WD1kIb1VRYjwWaHv6lOzwxdqcnoZPxZN/Lg/BPt36z4/a
HVKCN+7kZtvf8ubLl+oQ74PNF/6Md0fv7pjc+rt+o23WkswfX7XYXv+cghPAjqBtZN7IumkxdmqM
My6SpYMfW7myrX+8HGsihGyo7dD3TT4aVJRrSsnNWLcrsfrxWGkidgyv5CQ2Ut4e2dhtiQuOE0LM
1MMrmxeWAiyANa+NOfME5o8i+Z1kj0P9/fJUWHpzIfTlAtufXm2w5pKtm5kFkznUFf2VSF/q8vn3
dwuLacBLapIx/IU4wazHBUC8c6SVV19qXNjDsVDyJBTM5wXSgwJTtGqgHNM8qOWVMFnqGyECJzMr
Am7LvYtf6MneriFHlpoVgg9GMDY3Xdi7g4QrIgYt2a4LV1754wuLJgJe8qgaIHrWwa++hhnUhthl
G7uaUyuQ9+9584SK98otbOErRLyW3VYh3ghex70LUv6mwQ0s/o0CR6m52CuvLlVLjxH22TYczXrE
Zdmddqqr/ypX3n5h7oiwrEEJpHooosmdesveJk16j2FkuLL9LL3z/Pu7WZ9zfbNykgRuravpBotP
7MFN3APDGNfhq8LWFgJLsafQAWw+13zMral99ccSi/Xflxv/eHvTbCGwpHGcstog49tw3SiVb1n+
NSofwvTzdc2Lx2K/9PDIpHm1pQIh3Yz6Q26OGyzrL7e/NLZC2PZq3QewwFo3y+rDEGPjNK7l85ea
FkK3wWtT0j26vVHJ0zg5JmErE3JhzojwF0OVJGvoaZlk4EZR0Xept5P0dlWPWMJZuJO8OsKMvnUT
3dvkOhbdw8pUWegQEQATIfHepA19navFp6RVf4TNWj5s3vn/84yiWfPsfBdFHa6XcRXQNHoEcjlS
rwIWr7909l6r9kyWQV9ZM5e+QQhXbDckRC/p+s4ewZ36+86+Cl1saY4w1Uvbm2XGcKzSLBkhsJTk
SBz/+mdQ//sPS4z6H4uMXzmO7aEfNMK///v/mTuz3ch1Lku/SqHudSBSpAagqy80xBwewnamM2+E
tDNTEkkNpESJ0tP3ivz/qsap7gK67ho4CBxn2OFwSCT3sPb6XvsW//2P+8/8x/f8/Sf+5/5X//AD
UPX//E1/+xm87j9/b/5j+vG3LwpUNKf12f4y6+0XmIPTv0M77t/5//rkv/z68yqv6/Dr3/71s7fd
dH81QH+7f/3nU3fKB73rj/4DCnJ//X8+ef8D/u1fXwCdnv4FvKLpB+6s8f/4yV8/xgmokJD+lQAV
EkV+xEnCg7tx+fLrH08Ff/k+TaIEs8U8RLMST3V3+xWgRKK/OA1Z4BPwEH1Yj+MpkOD++RQLGecI
7rnPgwhDV//+GTz944b9x2X5v4NM/kjx/vd9zXkchizxGaechDwI//O8PoyAhxZ2uiT3RfTAljAX
VfBcw1/Sq+JjsxbM3uh9FGS2X23ZnrbKvgBEA9pQfzDINmnVZpA65cuI/Px5pklmw6wJQeqs9JGa
tZgGntuS7XUTZnPXvA7U3qyZs64EU93fYFTmLtHcfV/dtIsj9UqqM9RfWSAxnBsBqSy9XwCeFQ3+
P1HzbWujXTI0ebIuGXiWqUvanQM5CKddNoJhvmqbM2/cydl76YACqmCv58GzP1ZtxoC5M0EPW47q
HHjD+zbNVz+cTo2FUwojOx+TibHY3oCp+i368dQt4VsVsod5s8AObY8gbN6R20LNJy8c9ywCqgtk
4//+Oro2n6Yf+9/Tf14lf1tY/+V3/f+4lrDX/9dLKf3VNX9fevj2f6yf4K8YNyaQkjQhPuEhxZr8
x/Lx/4ruKiA8FcMvH5AQhm3t35cP/Qu67YAlNAx9Tund5eWfyyf8iwYBLMd8noQhoFKc/neWD0Wx
5m8HQ4T1i4WLl/RhFs0jvM+/HxCiLWvTeyINeLWeOcaOAVQDo6at4w04uvGbCEIPYBAZPAgV0ger
qjuv/DAzkRwx6/aqpd2OHemjIPWNAiYQ1twg9rK3UFfVlWOa+Gw0TyPPgrjmj+xSumLbquT652Fc
vDTAArl0pZ9cXbjtUclITqu/VA9tuf2SEh4DG0RwJx6xLBk3fqlgFXiJl/m9cjXZ//nqz7/L7g78
jJlfcGvk2bT8W4IUfadiEp4ZYIk5PoP3JV4elk1lYtzEKelIqdO5HMGgbsOx8Kl7qzeQpmPBoD2F
91laJi7KuDTXhgPoFAOSlcMFLjqL8n5c44wDJyzuz7AkGc52So4AN1WH2onmHM3Vt9Ik475sqbjW
PlDANZH7+P7VUmLQB0A/scdbZwXv+yblQ4g1DqRf3pKGZMZtzxtMVLGkrSqsTxQwrD/WgTenoI1O
w0zX03zsp13TJjXgtIu7COqfvJXdpo566dTarqj5xQTDtAOB4InD2CKbhjo5+Un0tTd1fawa1+LK
lOWrHqvdEG4ivw+P4CMTdY7R4TQ2O6La8qVX4hfaePrUd3mjRLT3gvmTd3UBbjxLGa5gxsfFZEBx
fUwJhS7Lq6Z0Duo9GFa/h7U6AFcvdvBcDvM1ucASQ+ae4xaIlvFxhv7/G+CkhUeqn1KHv8FLfl47
vqay+2y4LwqwDk0GTB1Nu7LpCgsH+Dx2Umd32HXq910aO5Yckyk6hhvc68IN1oWQKuwJhSONtv1y
msMmhTV9m9albrN6HezJq2sAFddX09o+c/2ojo1uj0yXP8tBPUllxjwZahhpcnPonbzWQ93sefzc
wA3vDFOPfK7IS7RWemea8LTWQ7BfVX0dw/HKQ41q3LR3wA2mqo7ZIxAQO4tq41aRgi/TtOujiZ7H
WZ01d96BzsAtLjO//nnwkuQbhV1/Bmion6+d36fTmUWyzNqqfbRVx/Dq8XpMkk94ApIdjap3WoOy
7N8f+g1owX6G366Z+tNQjk3uoI4Fa7ZX6aa7LyFrSmjOq5/ctAI3SvvRBSkZ4VO9SFxEhInhKar8
KKssq4uhHwox1adZBr+pr+JTE2G8ewMu2pNAmPiKQx8fLFnUVWtWemvmL2uOc7YINH8DobFKu4Ht
SKffEMAsOdrkGoROoO4q/8x9gB0FX/zcuPqOna+vruOwL/H9Uwco3IX6+s5oHWiuu7g9BxM+2AB5
VV6HZtlzHv7cyiGCyFHLrIETXNru663DYqK1zczAvkAR/453XQIxveBfHHtFcIhej+Rp10AVNhMF
76yJlhdCymJoxi7z56TNu63HwS/V8+a6sBgTGFXVqLtMpFkzo0txxytmC6jqmEe/cz/dbFOxdvVl
e7VDky2+qK7as/aRWeBKI28BP5ePBY/GHfphrx01J6spyNNgCVP+zW+6k622PbE+AodkPfiAQGQ+
4CfYc/pMwxQ6myOvz7dh61Kw1FWKYVT83sE9eSD5paTs1L6k3beFkVvA8U2QfH6fAI7NPQs9oyjj
jLYjxm29Se+EaIdsU9gKhnrOxgksr3jt014IOPq7+D4+HsE8q7Z9ztoIv97vDtuIIa9xgJ1WV4PV
PSHaiBANIS+sAJ+kqvBBDjxIEv52zCR5yPAb5z5610PHYdtT3+vTf4CGfR6wKeuthQtn6PFdP5Bd
h95OKkesT2FDv2hWCkC2Rogl6QWXSB4c0ceIlc/wlrlC501SGg/vEEijWAg+JWyTnoDLBDC7BJOj
dnspdQBPt1Lmqq0+whCD65bR8LTrgKpPnYYOVwbty9wbPHEN6iHKQCB+2UiCt+M/KFDDMxgCJEUy
VeC1iSbrw1mkck6wSGogUGjSZ9JgnL8lQIha+S6DqMkB+dEZ50HatO7RSMVAE3J1Hq1ekzrSwol5
jrtdNAfZLOX3ygRTVm8EgeWK/yHekG5T+yHbJrPlUud9FwNpb9QBTPX1GGJXbO6cZMgltzOYh3nT
LoDQgyu+TL6P25NvR0xmvcQr1MT1FGWODwYXajrx0l3qrvzCDMVWGW4vaEHhOCrbbieAEn4ZSbiP
oKbGNjq51AH0kuKzhkGk/QDjEOhV3tx68BHBCq9uq8SLYEg2W3WT+v7wuNRUpYQ0t7bBISUje5YR
HPUMWNlhDe/7Li6LWlUPwu8P8M2kKW61Y9MsS0ZsjZNteMPkTpfhMF3yFUOLIDenRiC+DloTggTn
llPThtjCPbFbmAx24TjnYYDJKLk2Gh/uE2DeOsMdcraOAO7J5hsQRK6oy0Bmlln/gp4uOktshPFV
Xx1HWAtiUNEgjXQu7aV+FJH+2UcUxJJlgKDns5xMkA7ROGPYl18i6+Oe2Tiu2uqu3FHQtlV4FYG8
aDfcMDGqU6Fcd+hmLfJ5WEfUfJZXzBXNWUUhSQqFVF95Ne/VKHKvbqHwcLZY5w5NX1ElKceoArSG
KPqFvMIcU4O7MYZ7naAhKJxJChaY263VhjrSEBwnn0R7AmRxKqr2yxw1FDD7xwE4HJAN/IfKw12/
JdqlQm7yUShWtEB7PtefLWbWdq1vwzRSABxvS7tlgGpcKjLJA+ZqKa7Zp57tkLfLlqKdtZ5hPYrx
Jzg8IgEviBozG9frDXhnBGOfrWuDXeOzzwYuHcemHF5N318iL/oRUWXzuQuBwB4ehjr+wYfqKuAJ
VpQRQNM8BBI9cbZM4bOuimRhOzohegOmk2WOimcPJOjdFOk3CA6fIK7YdlTEEWxw6NsQ4crO0n31
RxwNdAsYbsZ1wCK1upDiV0CbJ9NCGk44HIBanHW5keZXMlTNjoDA4Sdz/IDsBZjWTR1YCaYv9jrQ
ZkkPyYuqPjHjH2bIEdUe5WV4jdW+Oo7rI6IffmHcfwrGRDxDeTqn2xbOuzWO92KIwYWf275goKaD
llsD+du07xE0QosdVSFKSCU57V6hUcFqFcs+jrtc+uuZETRUwwZb+Wq2j2Qzb64lkCdI/q1Wjdyx
RRNkhP0zOM7xVXRehMEB/wuKIC8t+IBo97KPviXVni8Qxk/1XSMYyHReeSpoT49bJE8G4Jc9g2xl
VKA0OWQeRVO1Z9zRB8/MVWpi/axr8mx085WBGg8frO/DiPO/r9cxjXgRakYOTg7fpTP5Al/RAhF2
nC4+B5o4eDAU8cwm/RObmhdnuc7Cu6tQaZMcXHjMH0Pn19FgRm4w16/1FD9ocAdSSDdktqF8fEz6
zk8bs10oxTTcAOJOhsFQug90dxyN/SCbQWwMQRwk3WlpRPVMAMJNm0Ut1wiEebIg8vD5kC9DZcAa
WHb42y79hsq9VAgaxh3Q5V7RbyoqIh9nTzBfF4e8JazWtwab77Ntm6fSG56w99DH0k4PfYVsHPOu
8O3S7Be8z5PjEMgl8wR7Lk1ss4UFKUojDAiR6VUnWJugX/U5oqjwOdCzSr0YZ8hkq2sdQbYQh/oe
XeRcxjdIXK8tVHBbX4dHvhuJR5+XSp+g9Fl3Q1liLzBfukCRZ7/NJ1JOz9Dd/xQ0ysvSmWxd7Ucd
GAEs+nEUfXBK7ACeSVW7rNP6TTUd2M3tBQ2SqQhMxNI6bm5MSlvEc2zgmds0BYNcpg6D8mBqr0ox
mQXNbezhOHANhuNc+9CtUMz7GjFF131udoEve8knuDbh4x0zBj/EtENUmWOh/xoX9gTKl0FSEmRo
G2MCGW9mr5j5AI9dnTxejNKup6SG4hCpUUZBE84ZxuBTv9m2PDRt6up2faClE0W0Rccm7LcsGOTR
Tm1ydu4ztl0NnAd40KS1e0QFX5t4uwJ0G2WeQXLQedP7GDUyq3v8wf5wcz1K1rAHjjIyj1FWlnwo
2vo4R0sN//qWY+NTF71tTysI27uyuzWjT671uPC8xW5o58G8JN32NnFv/VmFTxZHraSe+BR3bhvK
MvPL2Pt54ssK0lJYl9nVH4tOeGMWxSrG/h2CAU2Hq6iseStruITDSWr8rqsuC4eOXO/TXunse9ve
IGl9WJFeQRyw5pVTv4exnQ8IAcKHeo7CB/Hn4S4cUWWIsCZYv9k4UA9/HtaauIzCmadAsrs+1N1G
gYCuaMqyzffowXgl+stwqH+WrTrEM73hQmM6h0QECUy0IYLpltMq9AXoq69VW+/vWhtIqpp0ntrh
0fHvpi/FDhnudmg91KqA334yaEimpZC/nceRlYXLh4XT+q4K9rMhr6KJL0rqM7Nl1sPvAKaZ3EuN
nh4q0ZG85qizYVJ4QQAZvYcYLT34oINSxs5q2MJzXI5Yz3baYSY000pt+3H2dI7bQMzNOwKMq1V1
uwuX8rVBoSylSymLlXE4TxYEBbvnhiKMwSRmmnBJj/j7YdQtUxxzC4iOXQdDc7gJLiAoZdTtQklQ
V+ujI+nXlETzyXbr1a2hhH2MdwzNzLKRi/5AlWrSri3Ho6Lw3BtmJGMIaOHcfInZ6nIsGIz6dwAq
E5brNjnQnvAsaXV/GC1712p9jEJxGJi/HDk1b8uEsMn5Ux7U7AsqPvQGT+UhpWo8xdJmVKPLYFfb
FDCXX7NJT4WHvbrD/vUVnl4u3a0oFu7ieB2Q+GLeeho/BxzX52krt8K7O0xW3+IOywcTYD1CuPE9
KJ/D5hqOw1l3dtfGBkOkwFiPgDZm7brsBhCR8LeWQTEJDJguI25x4aduqpqz5cmYdsH43chHuS65
ta3eNxVCjdFjHQBpIq/XxJ2JFEWcKMgcyFYiN4j3VdInyGs4WrQRk7nrvIsAYDb12qDKAetR6VDh
yIAmytv7YThmM/E/Ot6TC2hNXU7UQLNFL5BOVIkpQruI4xz6P9duRem0N9V5DZGPDFiJmNn4ORIe
PSdlnHts2bNwHg6RZsegcg+zD4ZO6LVhto7+WaICkWj5hji+xsqZ/XysXHic5ugBjv8tbFI2BQ95
zIAzlKJiiYa+ssPORIHOt/k2q2V5dlG3INtFrlVqDtHpOrq0ZXjxB6v7U4wwFIyrI8gZlzYWb53G
IbdUEugMDBdygw/ETvJx7f1vauinY4LAo/BHpDYYqNjhHSUpSSpE8gmEdeMWnaMx+j7UwLg3PcLd
cn1JgvG0JD94g2/VAzbceFD5Cvo6xuEDP1UU0zIx+lQewfXl8rsgy7aTvTuBZotzzdDfgtTftxhn
dv8xNvfQggDXLj4GMeN5GmHLVeUbKcOLFP2rIus3TsqLTcyNtu5UewvA8oMsUxGzw7Z+xpM9Kzkf
K4mXB6bKpY2dfchWm7oISuFlXQUU0FjGl6XUZ9kyfegnXPmqJpd5TlwuLbwxIi6vq7LwvU0IT2Pf
S/YePtlLy7ZvHbzgEDdUSBq3DahfPkfPcmuewvZqA7HtRoPAboPJEfyZESqEiUGUNvLdGsbYoZ3+
MgR1knoa0bfAMHuvqxmcMXtaDIxkspWK2zIGZwSmbdGU7hQgOsGU/nLU0n/DHeLRH/3K/DwKpjeQ
q+aMhuRhlgfVMAVnQPEMzo6PVLzuM+53L2tZorxiUoSjLwkLUQjMlOj7rAOQGumoEikJYg4exqnf
2MUa8ex6fbnfnWXffsFq+sVdgxnRFfsAbl1uA0jvsHKg3j3f38I8T58iys0QDykaAG5PvWXKS7QM
8On8joDuEFX81MTrbWV2p+bqq+Yox2jLH+YO0iPZ/xZ1c/8EzIdx+kXJvrBufUruItogGM49qVKM
0dncW9SYLs6dG+RxOiYPCD90HqPOR+e2qIGUHIIgD0oT5CAj/yphiaFstKR9hxLqrEFd6MbuEKwi
2CFpICn3x+ukx1NYR3t/Xg6i+1wN/4IjYc/GqDwsgbktLnxpnfO/DkuN0NaMjwBgmMfS02bXMxk+
9OYZRcXlAJvplJPq2V+jJxQprgQ1TMiGPH1kLhpz05Cnqu/VroUvG94RawFaCt7RPZ8eorVts3Ug
wVvIZ5BDYUICN7j+YW28r8wvEcj41t+Feq52AHPVyFFxMYX6uuFF0yqYg7Stu/laSnudF/pW3rnW
demh/xOuw0Gh1uxPcj0onCpJ9c3SEeUIPZzX5LescSqKnl0g61G+Dh65N+9Rj/2xdX5ziEx52xC6
WNqcTK0exsQiC5+wJsnZCAQ1iQltBqeoW6LLXAem30PDc3Mo53pyQIRzrw0lS3hMmPdq1PIbpmV3
m97cDeQ7vWNWqqR59e703m78Ogf2WJJ7ChOjGFFW5MwRzpYTuZEJveiyheholVfM2iKFdCfqP4Rw
EbI93YqgS2g6BPGL3RAqGxTHeI96jKvLCyQh4SEx07c2PmoGS8Jum26twFztfbJLLhialIkrcDsc
0GJY4U/ZXdegxlxI9ZyMY5ONCmJiY4aropuXrgplgdoeyIzC+6imW9SXKGZ47kyxJDTutHTdkGuL
mL9YDNCni7d939xTtNgYmxFOnvncgh6ZLb8qOZ/Gsn0g7Ju1ss1rgp+benrrgcFQdWaH6aVCvQqo
wykVhsRp1CoM5OshXV3ToRcY/fT5bdCaIsnYHj0jIS+fep2xFX9nRNYgXZMuawbxJqfgM4z9w+aa
h20hvwNvBK2CvqAgW1S4IIKCjYpD/Hun6RtcNvy0w1x4vaI5MTKeByv0l45ekbSbw+yW3dRHMqOL
/hmTN+TFCHXDHwJa09G/b4fhS+l72AotKMC2h3e/RylygB1NkFYNTiAmsPtIV1+9hL13qtDx0u5F
FLywbfmAX1ATq4+GlToPW/8ccneNTiJ+D+QXpuMJJv31bSsTNFhUf10p9laJHTItZatzr1k/fILJ
iFDvLf8Juf+ZVEhWBLzsM1yOy4jRonFADclX80OkdVZNMEU0VN9Gv3zaBo2L6Xt5JckbtOsfi3mz
ZFnOJUXVuxc9nBTzMiq9bGLJz7iJ39dYHBqxvJXwUPFreZjBH4s1TrqpnM+ACp2rqcOJAxN67GXe
C1hx3z1g1nFXBUVt3Ulu9ibWiCKL6uqMoAwboHZNVIyoPFS3Dq4dbSWTfeID87N6K+Le6bKNy2kc
Rp2plYb7zYfdvcDo8obRqcSUj0bDLh7lCrRrsTWsjXyYIV2S2/jT+MnTLNojccFXb6wuwkueVxtj
MJlTnBGMvipxqGaURRov7neJc09by3IJucah3OycuQq1P9ZHOA4CNFzod2vXl1nJGnqLHnslFMex
fKRS3fMyqJlc2H3E8Xzc0NdIh61qMpQDGrzM9Az0Szbb5IWU6BKJ8LwxVFs3ZF1tEzY7j7u3ZmKF
r1uSNRO0VlRO5KSX5TiP3imYq+Niwq6QI6gKrcWCZS24eNi5WxSPJKPpIrHpe2F/E4rmTBuCMa/o
RXmA3G4hfwGIJxcGloZ3vERqbXU2zj8IL8hbzlVKI1tnSdn12WLUCwpaNzjxFGALK2i3cfrPTZPP
s/+i4+qnFnGVDeOa99K+d4xNKT4wmlVONllpzIFZRXKOZurRtaaIumDOoY/10x7tbyG672GMGE/0
Xhq67bGVWBBDVX8nVVhnqnYazT916hN3IPTHRAKz772pLXQYf9INt1XjIbeoWb4xl6T+Ku8a46+w
+0ZWUYeXltj9NC7I7gXLUByEDxKFRK5B3X1Aw4C77SekkYckyi3k4rb18kgq8jjP9A11SKBh0E9A
d/9pS9C7AEYO+TKqA8nSVDhDlAeRAkFhz0H8BVT5eWncknoVOSadPz0DFlaz4HPq2ukYEtejF4al
WU2oy6QenTtUpaPyTC1WvKTNb7o0/o5MWxYbR66WdD+2SVH4ogZroaw4shUnIYXa7FaT8r3rSv11
qQsE3Ci4CLwBU5EFQXH7HRApTNZ2XQdLbNgmJR3dsEbVN5Us044PErBmtB/OHbirs3Gn8YkkDcvn
FToKptYghzU4Ehk0BlIa9DKbxmnCCYw6sg3QP1laFqdDu4h09p4XG4Yp091bPcTiYitp943liFXZ
eHGbuAQRAq1ha5e09NCD8xsMIfargrkQ8kq83AmX209HnQC0MUB+3iH6RsE9gLQWLYabqJCwBz6y
/Gpqfwtb3cJ1OQy1ZE/QaEpUfgYDXQi6OVHXj0hUgwlmQvXOjtx98GZAoVQatMy5h0Xs3d8yMMAU
KQuKGNUjeud4Iww1zralUSqS7qprcUCfcij4jKrYmAxnHPNnMm80Nb1GfT0muDvnyRx8sbJdLaIU
oA37dYnX9oQpDXQ36/rN+KhwtoMqr4gNqmITSwQ4jBPv2ygBR1eIBDc7PBMPG+LIWIZusT5DWCOQ
3KApHigR52z5SdbSPNC2pvCTwCtbqt0ZJKGjmsf+MnWoBHOK6DD28C6Jeh9pK3ZjEq0Fmmw/a5pc
54lP8Msexb6n+mmtW47+KB761kd6LTh0NwoDjfVcIRBB7Z+qmJ8iVas9TKuvI4uHUx33c64QUKc0
3Nx1jDjC2mb2iy3ukd5CxBJTtOEaxAbZCPRTFNVIAANBdj06xiBbebhkQ7fTyWTz2kvStZPByzAQ
ndpkG3dl+9Z5KCptBOJ4FPrrWK5FuzZnvTCGPRTNGJz43+Oh5TmwFgmIcehOlp63FbxziIY3tyB9
8QoU4cFaYA0qAO4pZMZkaM3DmKZSr86rk0K66cqS7hGXZX0IusrkyCj4fW4UufOq28vmxx8L37Be
2nK3dXwrhqWJU9YbHDyAkWcAg3y1g/5YFW5Ph+EeiDVghD3AF2hnuGHoZkocXUuwHHgVo3COiGfY
3HgZDMNeStf73LhNF6OHL5ULkGcNy49WZsyoeq/uO2808Ah1V35twkd0t+3rotzLOnto1PJn4pB3
NyXqoTxax0wQ9JoUBUdmCj+0RmF2WQJd9E1/Y9uKW6bRxxg5CHpWqCwaiV41TIuLFtIC7M9GTqeB
QP3QRRFCbMz/Uojb95MILgE8+0+JCVAVCXteUF+e2bh1SJeGOmsgtdj3PXuEDl6cdRg969BfdttW
D7uQqhcMfNvTIFcNJ0FkLVyu40EPPjryaJ/Wzchz8rZ6tThZCFSOSuXVVKKlJDt3Qof2K+iEJUrD
64fZRnPp1etoK+jKfVjzeHGZosV6Jjb4NiuF0Glo9xymwjv43Mm8U64ABuChXjBvuHm0KiIkdl7f
oP+C4Z/Cj343I72n1hhmoD3bmSRcT6IDuIzKNJk6UPaaWhQLSkBpEA1I4PqwP6G4Om9Z2WN0slQw
t/OkHxxm7Pth2Kp8IRtBt1ZjEaC0kHvjRCFX4eaElHApkDl9VA0afH8eoDCnB0L8zMR9lUGQh1kV
Supzu3ioC21bis+3TMewrTNUJx6meoxPfx4wz4DGmRrzlYzvQ4dq58TRbam6djc7X5yZM+IcNQNq
BX++bu1BUytOU+vQ7XSE7SfEI6loGD+TBSINMaD/vEQuyKTfQSAT4NgwWG5pxRxi50bHuYOnnykd
B2HHW2BbVJ1DhP2aFu1kvRxakDHF6nuaNvcG2p/eDar/1pRX6l2BE2hQb6JqtxI5Tineb4zl46a8
nTU/ad9hkLpiezLW8ym4P/SU2X88hH6OCOA4+vN6KAMCR2H/4nrYFvuk7U6KM1QP/TU8dyi/71E9
RXqL2Wl68tD9ODHcMYUisUWeWCYH6Ev2HUd1Ccy4L54hL2oNL9ty/30CdcYQk8JscHdJgcl5gNro
4Kx41gO5hDYJiwQjV8ijyty1/tNgMF/OkYRA0NJeanSjfLM+Gdbsthh71ATNwVZ5DP1B8zygWJQ2
anxdGDQrWxx+icKlRbzT4MPXdzUTUIhs7WGhehcCptDgoKUSyltlEIz7Q4Tc2OGcT/RTy80HJvAc
2Eruhm7MgXjrCwlwCnkgLm8Bql7CzR2yneY2mHi/Oa2xlYU//AnHG86fOIBIKvii+vBNw0ALm+kv
lFQC9PwrwFfZr8RDRo9W1pA2fZmVhP6Me7RxFrU9+b14IhwJdB2gfISOw9r2jxa9HWwKK2zjvM+x
qY8qmnTa0+RbiX4CetXNtKtW/xrFwc/YQ0OJ+/LN2fhrgr5/7H0so0I0lfC97mOD8BAtD+9EPPlD
Bf1ROnyeUSN+B4h6W5k8I2p8810PnVtVTrmyf0o05bGPhi9lo7EK0J9K27ZJk2R78sjwCJw5TaPa
3lRX70WMPiJH5wQlKFdUtKCqP9gqQE9YIvJVJRA9C3l0yfaOaNcfo08noZ4xaObfhQYgcwUICdft
KQgk5DPqrR0OdSufA0RJaTCGX/z/Rd15LMeOJWn6iZAGLbZQoTWDDHIDI3lJaK3x9P1FVs901aIW
ZWOz6FWKKxgBHOH+KxemwC4iVkjBbliSZmuOSWQzxH43FcXa6MdHJ+mvoyXetDiG+bLcLvoti2rd
sHOA4DaY1mi9Cb0vrM9QgnPQBHNX71HyvBIuv83LhG9AyerJFt1LZDzymrSXWCn1tSqkX0fcuLs0
RaulmxBAJZfSXJ4Ui5Y8mTVPCwk3S/nOgpMNSEnKPB7WNVrTjA6t0JIEvCl3yXSevOcckKzLkGkx
SSDplVcjjlbw2Ipdd4rm4eIf7OgQm2PnBDdxUH+TKdzMFbvMRLeBjmeh6oGRqFUwTyCgj8AMqVQF
9LrBfGbWde9IZviSDOgSmzK6anGueY0l7AxV2SgwPzx2I/E7Xo6kK3wXYnmp+mY3qwFeyrF164qt
/58rZP8flOb/azW00jPN6t+LaPfxz3fU/RRt9xP/i5j27z/3DzWt9ZcOwmUiVBV1A2xUx8f0DzWt
9ZdqGKZkqapsoAeXFWSu/y2mVY2/ZAPdq6haugkga6Czbf+hReeXRCTkiMglmWQkjVGN/4EW3Xpa
Yv5Hi26Iki7pomiqT0nvf+vh/9lr0YujpYtNrduVnNMd6HO76w3FV+XYgeG+DKCV9hh0vT9XrDhg
bDpe8nEjEkWAAOrJa6eSOZrYVhbPiHLLITLOScasAOUxrI1S0SIqnRsn1LAl8do+zb26ShdwaEJi
4oxuEnejmcOBU4/uQwWAJde1k6UzlCsNKjvp0j3JZVDTqrYOrUVxJ5SLRZ6/TRrFSDKgimsWsJGK
o3nRxoMAZ7HLRboIhGhF1rZ+LFkMUk7l9JKYpq1nsIhCp5p+AXZxDfPyF0GoL0mLZStDe1aLDDAw
R37XLgI1caCOm34QvupMfNGMLr6msrGpEphQ3dB0uveicsyydWHaUUhk6mmu2wQxhF66yDPO1lYQ
gGBNkYaK9OLBZhJmTFeujbbV03AGi9XYQsItVglrTSj3cTFNhznnJAonyfn/so//rcz9Xzby/yZf
ydPn/O/3MSDpZxF//ouf5Pkn/rGDZesvnCSyAnUj4QyxjP+7g2XxLxk1POnimqXgDHmaCf/PDjb5
JbSchgHEjCBG+h85vKr8pcuMJDFNVCv8QTwv/8EOpk01nz6lf9rEyPBxsoiGruoaMY3i0+/yz5uY
NM5RDgaRcRW51LptD8zYKeFpEANtU9Ot5ankWSFwBOAQOtNg3DHB6RCgGneUeahXJtS7BjHltGYK
Z71EO6hSVqOcv8uJtvijMBPTqNWt3wSqbudpK3l1uLzVeWC8xqbF9Ty9tXWPuNkcTQqStaqqOtF6
r5TuEWo6jRY4/J5ljcufsTxOI2dbCwrBWUqrctulJaFWN+06bQ2GDUWHsGaEt2UMpZfN1os8WpuF
As+bAo6lUdVOuZxdc0jSAzShu8gwoVOSOEKO1GfISX7oiBgYeDdowVAbDr3DLMbcaZqWBM60bIEn
Yuplmu9ikG8zvJE7Robq9WEbw72tq6nVfaPpEG214jVUklXCFHiHqVeL0xup4dbBzZqkt6yNwWqm
xrTDybQ8JR0kR2nYyqHBpu5hAPQF2MYS+8lVEm1l5PyGJYWztwCtw3HqLpVQrgsQHTcykqvENCEA
lcUbdQmeGbBMoaIc0A1TkfXFYfFjXOYgOOmecOgakZIk+kKw1apBcvvWfKtEPUSxHhPYyjEc6IHu
RMG8F8003o7biOZhP5fZWYqRUwFhIXYsjlPUfEkxiyfTSJcIWvXWN6rodLOReto8vHfyr1Za5SZS
+kuK6zGIVehcbSd31mI3naQ6+hhuGTTWQpbP8Jn115SiQJ2lbPEs6wdMqbTRtdFuG+9TpTDOTs4g
3rR+rzZ164BeozOpxAeZB92a1CW7mNXKabA4+J389ClMyibURxWBchi5ck5YxSQozCYYIrtTLGiu
fJOg7mFy+nJISCJamU31GaqmbnMUp+uOFjJt8SGEYbtOKb0CrOKuGUBKiP0fopE0N1G7wqn7mIp4
JlNK2gu0JgcT7I7054BiawLJj9GQtnWi7sK0ex+DoCX3wbyOOaxkQHkrZ4Phtp346GMj8ocY4YPA
Je9aGjh91CGSkcnXE40ZTJx5k7omuUuW8ZwqwhtVNOLzkG/DJ/iutJYdM+YZWabcgThJq96oYBNm
ZCBDN0EOTFlAl5T6S81AFwVeyK8JDJ0TwGlxxt9hBIwlyIRom4yQKXM/PGSwd/Qp6lOX8CUJYbFK
wNbsQMs+h0IE2Zk6z0JAg85JXZmTpPtWujxMcpwQWA6cDI2CepHpd5ZxT5dI3oxld694spHA6NGp
GgwvyOLzNNYfQfUQpOl9FE02VHkqgjl1QOdolSA3+rjWuIJjyb0UE84uARKh5K571LIm7PCu231a
qevQyOJ1mF9qy5+bQnkNMhBhNPQeNgOTcadJ5anWeGzyTvSbEKtcKUj7xvxsE71bwQmAdKv9BquC
YmNRu7eVtetTbDBI0TdpLyEvUAK/zGQ0gwkvnEYN28EiT65Fh7KLk42YJEjBTW1wFx7cVJSoNRvl
ZRTAdTI95rys1YekqadlDM8zJzNswDT4lYasFlmbU0xocJoaPVVpSH490L4pg76eUQAYSlHZYIPf
4WLyogs4OC0cL+NATHABHlvFSEPDqeB9DRLcYmeZ/qQMV4mqaZ0NWWV3mfgay+wdBAuRo8S1YWfp
fBC7+rMC1FuP0vySp+JTZF3iAYhmFfQlxikVJJcZlXCvLRRXZtuhs+/dagygUGYh90ezc2ETUpd5
wmha1JluiiWF665nCNJ3oRuMrVcWWKbYctVAAw3ItHSd5y/LMijnos8emZIeUCmS/mVGf/QGjbpu
YWsIAJp6i7GWUiSRa1gYmReYgi0OeeV2ctxf2kqSj6i83KadybEac8sDXJkuJQHdfjjOMaL+lmNe
QrCaDBs+n+lHoRzb0RwZsPp5TlIbDzCxcqorI5zd2RBvUWy8JUEl7tsqFPedYFyeltG1JU/CSqjb
L60p9WNqBpNTDf0Dd1fihIGOzVFBO1Av0kOhAV4ZUflGMnWzH/qXMOsSwscW1+yohdNerRHl8pmA
mZBGjNG8VYe+Xev6LDkmIzYOqTCz7oqqdjWp6M9IkyeVC1hswntUK/lLDabgCUK1Ckxo6SlpGPiR
hiQi57K6sVjVXc7Vo4SpuZ/z5UU0lfLwRNKGBs2laKnGUambt1SZw8OiTSP7crkZWjSsLRVkHnZH
LJJwmxFurhhTdNTNWPGb7CI1aGCybl7W6MBiN9aTdw2A0Ma1IZxlvDKCqRzIrAK2X9R3CIAPsZyr
bRJH1ir0Sj1XvHZJ27tiNnsxhSjuNRFz6bEmOuNTVV7gLUa7m2XJjzRO+xaNnIOFIXeUsYnWyF7k
ujZ9VRnyu7rkexG+dICjEJ20z9QNfXe2nfTvIJriyKZEWdP4Nr7QTB1MnmjYQZVE1459jhoYjrbr
5023JBpap7q4ijJillLWpw9Db5HQhF5YL8NnaEyqo9VxepD7gLgvqR6xspkNzF7UP8pGu4ypqe1K
keRN6hL0JmHyhl9sNgMSBeK42KuqgitOmWtXmt6sTFo+TZTK4VI/CNdHOLQE0C0YXjpFic61GB1g
lovTVMGutp2Wrf/+zzYXeVKCAQVQiuWha+ryIHPcuEOJg23EGmzrgVJ5ps6hZQ2htRvHGWmy0b5b
8MT7SJzG/d//ppYKLiKF1yc2GIH6gGdlBrK6KooQ65fxNUmTdks7sXIEMfNSTW1eYrlBcitEot/p
ilsq4LFI2LkpLELurAwVMJScGHpNbX7KYQSggKkLjJilEZRo3rMoVg9GDuwja+s6FJ9VV/5OXRlc
anmLBCJGA9uelrZTN9Oz7hLC46CW5VrL4d7FPtcYbheu9VKIsEmQo0CXyfEtJDJ0Tu1WggHbTpm3
qRdrJVvZuNMV661uIq5QY5WowSZUZ2krEI5HLOitmwo3n2W/EJ6gE98/VvTIrWVZpL8sbBWjS5UQ
JYTx/IGP9BSEqJ6wLrzX+gOn6lmu4Wx7AJQA9jUNAldtG2x4mv7Sh5O+QrMB/GPqXpKcLO1jEuq9
WddeIRX7fJjdAlmQsrigcfbSUMyiRkOM7TyVAtWzN1VKDr7UI3EVDhOJIH4avBFKKduCUvK4O9RR
hVm/RYXIZtSkH4Yjin5SL2sLJ56fK+Qs6wjqJeNlLD4jEz7EDCE7JwRl8rAf6nQ7m6QZidk+CA0H
MyRAZnrM+nGd1+aqrts1HIOPQHBNIMGqER59pK9by/KLJSIgQ/DbCjm8UGvONM0Umt3BELqBtwbp
OoHgp/pwZiviCWdGC1qVpbdzuAjUEkiqo28dCYuNvFqDqW1KiRFtmSsRQc1oPkRGiRPVX3UeQvsO
bmWdRwxDM9ItFRhWxwkjmoMLLO0y4VJ44rW9K2um9zw41UL27LHg4XQqZJvldDE4sD6tBb6hlPO5
FAkL5ewilLEr5p+3DfjjU/3am6KTL33v4F7xYwtJjdwp63JovzWUuFIHh42ohqp9odIQQZ/zfrDb
GDHeZ5aQu0g91oBQiiOm4Kl54tzcdaY9gAFb8nDIdBBnabKranGiIv+Y5Etu0W8E5lPtIfYrSe9O
3airq7a8GyKKpLlK12J5n4s9IgvbWDo7UKCpsZEGAprs+Zy3SFj2IXQmU4LsiATjZpzXqhyCm1t+
UhnHuhjgoFukJNYrvOhHmiiXJIsFTwTVJSoSHqRfVlmOkj+vU+rzukMRazFOrZT8ocGvQg0ofqOj
sxsxOqp9venlP4wvZSM8Chm4vsPOI/ebEbxhqpWn4NQWsPKFVWX35bRq2Zjz0tgGFtaJ2maZ7aSW
VjjtVro2Ou0ko+iQNQdRuGwzKSJSk2CtAGN3z4obOyiPOZ22Ek0D4a0CGqXnDLmMriBph3VQRrg3
otFZLMDn1KS2qtN5b3SaJ0RvDaIPWV0uRoO4oOxmJ2eeel+bh/ilTqIT3kQIej0P4XkyNLbSfdHg
GtV54Zm18g2b15XxS/DV2nzNlurLCiLJDVKzoREN+JpmnpwwI0lVg6ZqmUSYu3B0Or26YAn9GAso
30rNLogorkIr4G6N6ld9puDqqY6RvuQDMpXIgkUYWhUgJzzpIUNEjLQ/ZaISE8vOkFv5M9GYXTIt
j6R0Qu4TWGsFG1ktP5rJNh9PXQAnAlj53OIWmIeJ1iH7qGrxIQt56yMKDwW+YocBO1FD1jQiELWM
++dPPuV6jl1VHp0hpH5XE/QLhCd5dYlQvsh/afZYbGzDhEnEqyxQvgPwvlVZhH8aJlKB/ln0ulNm
mxbXV8fjsTrYlrAJ7mFsLTtLr766vO02U5T/RrXwucyo97OqlujMRC+RFAzIgqY7RpBxmOjlXu5y
KrS5eJ1aQdlaFeStBCGALeEyp1a0JvEmchJBx1ps8BmZeNrYBObLkAwzW5ETXh7OU9/aU1YVrtqg
lK+RPriZbuheXWg+EsmFHe7kmTnZ6aQbBIyhVElhhnS4agMlfVsG6iWN00tucMzUjBIpCsPENPFU
LWWhF1WWQIl4VCXJdIqsw4ZZl26gqyeMOVAlGn67JHmC+MQjOtQhs5tPA12xVrtDje+lLE4Rm7JL
HmZdOYVht6SIRqMdCrrdsLdS5c2Crw7U8GAGiltF2D83cgJRPKdYb7eS9Bl1xz7emcCGuodgCF3y
baInH63UeUr5KvWUhrcSX4ixRb3ko5K0g/inrT8n7B3TxVJPTX+egT7nx1Bs6ns5XQJzjx20havW
9VvL7L4p/GiWX9moMVoxZjw3oCBCl0rQhlJAw474DeQ1jF18dpiT3hN9KzYnoftE+j8gw4pAZMry
5W9vm4Law+ErRulVyz9K3EFFvzaFoy+Hj2F5i/pNJ7hW9hDiF+AJen7kcVbnCMPMXX2dObNTFbiB
rhyXMI38T6ThGqMLDdlPRfkSpm/49nusCBhAbGVsP0PrkZgHrVyb8Wsa/AbCNwZrKD60POhZdJQF
3D5sFbsON824qhF3zn5mPQcMfwX8WLgou6zftGkrjJcq8SrVI7rAwl1qrsfooRZvmXE9wNgKqhOr
u0LDMdSjZbfsIpPsanx9likRgzT3PQZEYx0ZayOCtjHhhIPjjKwi3OVdwn1xzYi5C5NHLBPkS/J5
jD29G32S4zP10Aqcodzp6yTYLQkGkNcEkU8Pi+yL1WIL+HsG5ZPxIo7QIn4Yfwdx3yCOaqzNpF+l
+snpgBkFn7Wy7RWf632qV4O2bbXUfsZFEVbtNdUqlLDP45vWkIv3Z8Nn8pBFESVv+/kj7D+bFghe
Ku1RupjWMa1fZ4V9bCILMXdhfFCnT7Pft92fWD51mI0SKbFz2bcaBgo5uJ2KYjcQv67iDVYqk8k8
n52msli/BmSHsoTWiVEUoDjJfQJUem7m90i6tiYaVynBWvjUt180dV1QGYGLOHP2qqXvWbgPMtJx
zzk1EhZHslS/jIkAr1Wg7M1lt8iPikU76Ec8I4W5k0qOpsWv2i8x3+uGp6bHCnghuAQpThg+8qJu
ZgwtmsPpCFykCOew1TZVqtvYkCb4b20nFj7pywkvGFNMvZuGR5CuOD8xrkJkKwc0ula+6ukdFqw+
eBAoe9VVGSJtx/0p/BKTBkdx7pUdWp0s3FnqH0n9k6B1pp9FZrVKOmdY3GzwY2GNYsMY/uTpEQnz
JuzNSz1mbtPcMJeRKZI5WnTiqBiFazX+6mawDUYcZv2pDW+05jWiQHL9bBpXk0IlUIWNikNPrz8G
ZSN3jEBEFsBlMZrHHM97pX2K8RYzKqcQXgq8QpW1MvGeoBFeElBKAnHb8hwYiaP1zDMopZU63Pk9
eXiSprPWb3vB42a3UKP05Wsfb7iygxEokptMiwdf4TtadWU/C6tBPI7hi5XfBePKzxCto2FsMuHD
qLSn9gT/VOuYxbdc36RkRYRcSck+mWejvLbKXemQUlFuk3mBo2VdpNCt1ZtlbdlkYUkD7xv5ixy8
tsJvNP1Y3U6QUYx47QgC4HbzOYjeBOVaqNe/20CygrLf1jrP1JnxWRsuTbWfrH1pnCzhVZyp1X9q
4yKhg+s387xGzGGhRDedPrrgbgYivWf1oWi3Arj1ztDv6XxKszU/b8w9CXsAlkOFTIyQcl7fVssj
TC+LfESNPSZbENQR8yL9X4WmtM45wvbi+I4CQRbQvfFXfA4Iz2a5tjvcXoU7ohjJfJ4yB2CMD4cf
bWqU21NNmHBkF+peCg4knIvJRpuPfbETUt9Qrw3qJXPydDxsVfzZ1+dc31U8PlW6lGh7bK07WNG+
sA5Wdcirc1ofOybjRRcRir9dm9KKb6TP9yLfD+NZiN87SEqcgTXihuGiKue5urxpYEMh57DkTwHu
188K/f9w4aCZ81NmHofkkce7Zb7W6ltb7YVyg0RSwla6bJLoro97fPksi9c4/zHw3Fs3zpg83+by
AelOF1zU6rN8GtKZI/M8XkOLIg8lKLDTbllulRDeCp52W/+pQ/95IFtuVNISim8mdlqyUMLqR182
GZs6xlkw37LCoSINtGOObFJfIUoH20jVbVDuunAFRuE8B3jAvidHOf0qJNLDXD691dxCr9aOanrO
sawMKeIzT6/8oD/lCPynOPNyPXGL+WcM33qUj8UtlzYy4gqd/kfF4hsjPnNp/HiM+TNYAaiDACv+
KaEcekcLrXI6rERSGMpVFV+VeC8pV0tubUX4iId7Q9EsJCDf01ufbvPwoNff9XRf2pcsXhXpqU3o
etInuGSPmmaHmGnyUVlXM+oFVyy+1fAlzt+6qGfaIUU2JqSgPrJHgOHLcB0gfppQY59ywMNkSm0p
PXApK6PP+nGBeUdEtdxbPHUt3SvNporvEj0+woq+uy6ti9w3jbbGcuX+4sl0qmPmN97KgmNZltZq
tDWHgxTsCtyp8feIFjEEt7Pmr64imYD7mXtzru/mdEnHk0k1zlfiFSwl6QG3LJ8xhTwvxTzcMpkg
yDbz+JVz5bB+ywd339NotOgrC31Xtp6FN035wSpuCVuigCoU0ZLDpWp0vxodq9Qdu/RlUrA8FI9l
17S33npVmT5YsR1HZGjzKpBObLowXyvmOhCZOPw5mOtM3muRnZp+v3wx73ISvjPzZFgHVd/xQ4UG
Bb3NCtfmb4nGv9stJCKRTCScQqJCOUQTgb/0lgUrEDUqdjk7sl4VYL/Gn0BDZhQk0lYc7hynmfW1
pPdE2yfPzW2sCgZ7aIeRwiTr+R+DP5GNMqJBYiAs12ta3Kg3FPFrnLZZvRpZEOLKlPmwkegMeYfw
7l55c+iqC6MCZkQqd/k5lmai9aeNxHvHRg0NtnrqJHAprAYKa3zf83Bo1M2o3J5uQv2ZNJPpnjSj
8y5glyIs6NXeSk7oYxx+H+/LYA6iMZxbFQ5ecORhgwuQm1k0P/VGgM66GcGe1jxNVgw+CkYnM7Da
27XBx5Jxf+Xfg3AfEc9J1SWP/ELyrRL8os1dLUf77zXSXgXlkVajeKgnyHThbR4/B15LSLdWrbn9
kuHcPz3Ik+gb9bZDf9b643jPJ1dvv8Vs3XWbXkS/60CCAKfN84XJkKLItRP/aMYhw8av6SvIQVax
ErygaSrx5ip2Jq7ihjqECxH7+NT+LpEfTissqyS0NKjOAFE9LSKJylPax5DcOYrTwpvhEpvg0Bsu
W1YeXVUibQF/oEs8Rx9MCKagUy2/PyDxESIEi6tg2TC0zDSPcItGu25Y4uK1RUlvDNEW1qVfPQFn
rBcr/q6iPhAG5QJM1QUarEMkrDL9ZGSXcNy04TpNPeZs4Nq8C8Whnw5T+t4Yhh2pa5HB8oMHbG/H
yTlR7omf1W4z78QtKQ/NZs446G+V9pXHb3pzLcuzuKyHyCsZj2duy2nDB9HL1YxZUyPrb7BlIO1b
RVNYbsueXLHhpSdNTTtCP9gdPcgCWJUk72N6TtpbSZCHcqczswVhNwhuFrtKv1LZB0SEhVfF+Gzz
nZTv08jHqeHJ+abo3KLfJArwAhLuEdEFHf24nKbpLc9ucv+pKd9R9UHEE+1CbvfFGiGdEZ0bfd+2
e+wZ8q+y3BJEZXhDZCIt2uS3FpFi0mu96PV5iq9Zdg+qo9ntSxIHiGbCTbPXKWuSvdldSRUc1J8k
dkkziOotqeC6dFOlP0lyi/uDuWnWQbLC0OqapYNHlfbCnaNDtw/0Xaq8V8IWpX4gHrLYC/DBj+dl
/G1Hgh1UTuoEdazIpHRnyr2JuqvclfGnJ0PiKrTer1LlTIbdxX41vdK6yeIOvWZVgzGSIaIJ/LWh
jb4uep34x6i84UJ1aJocVXzg4+N3uIA90IMbPdlEyzG2CAUx7JgJDdCx1luX7BFoEsSSaCcTpQnk
CLlsD6vajNZjyvftRMWzzrJLrkps5W+DEzIWXrvyoQgLdetHraxY52Kxa4pTnTxCYd8t9Cnpr2Id
KvE8zf7Qb8EqApJrrLWin8InOh/OvMYRwTLqc75XuI8V+ql1xozocSX3+wBcePnoDZ4Rp2dh3RXx
bBImwJKpNs/6q1UIdtzRqoDrL6ceQ+PMvT50NXluDkNGTAN+wtc7v50OlO7abYYLIadmGjAa0EgR
aGHVXoNyKCExU3iNJZSXYuqWEbq94CenE2iSFx54Pr7IIdtwh3sF+5Ct1sdqpDOufibih1AcOZl0
luUXOTqU6stYrkLDV9VtqO7SbTC9aNzxufhgS7bZMYLJC/WjmL8iVXLqeJt1NzP8xbBJ14lZYHyf
AY+T8ZxqBBBCmbWag3veYdq13SfgRyUhPGRSZacUzS7S+x3Q7uyQziS/d1HgfGjxHUNkKGNGd2rs
A92uJqHAokvnayncHU0KJk9FjNZWXh6c/yDYqy9s01y0XuuU6XOZcGU7PXSz+ifQRec5WG+Ut0t9
EDiOwnNUHnhZaogT2l2iF6GAaB24Zn56IXNYd4AFp8ilvR682COMhKBPpyRoVHkmZ61n56sFEB18
SP/krTLWSrDVnxVtu86se46tOcHQTEgjC+ZHz1+pR8ryWhEYF+864WGDi0O6H57A9TYRr0Zu2WDR
LnUOjaozL5d8pASPfkUuAVzzXjYWe4sxKqJ+Ls09t+hkvi+4jdpjId4tZSN4lpNDqYrpuSZjw17s
mfrUFz2x/g7BmCA2HJVZUenwOfQ1LDRgPBBnN70VwUGbblr1zpAsjHb2s/tKznn/HpLonwt/2jgl
CiMht2kPkfdcOk3sjsYuM0D45POzA8oniFYEtNajSjSnHA077fzUwrC/VZJ3MTuboyePX1rwFeO3
DpTCJfLXblVhNRAvlSVXo/iQ6+PgfsnQWJpHhzw96sDThJWh7+dpL5V3GWClfZ/njXkXhb0ob6Ng
RQlNJVqpm8V8WSSvLD8bbSWWn8l4FPSTxUNopU2frePwElJjVA1xDZqvBdaWdSXUPN91x0jB4VJ1
v0n7qxg37BvAEbnDIEmb4b52VeyW6K2MX6Xxz8yraLmBxWeimJc2n628qWAWJh4Fgv1Xc3lfAMCo
IlwJ/a2RvwvGxqovYfZWsQ5KGeuXjO+K1MVnAQ09CBRmFVtNeDxxMVWdnTIsvWiW/GZZvHB+YXdI
wapLMeIp7Hq2yJOJ+pOBR1vBVqpeusVn80QUMcY500snjm6z8SZYm9L+Cho/n9em8aLFr3F2SPVt
qR443xB6R+3FyD+qhm5/p+lrs6bnWZvm+6yD5/Zuw/kpMYNoBKaTb2S2MR70Imp+wbQPGVdLCrw1
oopfbHlyOEcpIoOTYVt2h3uJKD7u0TgnfYL5tpN4htmVuQMkh76hku+G+qHN2ZpHKk7bqtpqVByD
S34VmyqWBLsw1woJXNkb4NqsvUjLvqm2lbDTYt3rIC+G+llz6bIPIsl+lb7BTia/zdwWRRTjuHFR
iJmTJ+x3X4fEp6zkpNdelIYUT/B+HK0MP+KAUHDE/IrJtuk3SMTkemVkX4PwM6NVVKcrmQhcE0ia
CNSQh3sigP7MHxqXSnVUwlVTER7mAwUl9YqAwlXTAkFD1BnVls6hJpNIXhnaT6u8i/mtaA5Zci9n
wk64H119/G7Sry4gZTg60T/qbAWiOGV32gMQivekXlOWCta6nS9FcBlzPKqPbN6FOjayT6sa7Cpa
SaN/MqdDkB0tUlVIY8H3KT+e+96CdOSoOtBot7+6Tuiag08hDHZ9XiNH20+NR+xPEq7Im8DBx3Ur
HuUkXzX9VhpW4HIiGGTgIk2nV1kMv8RsXl5M/V6Ku3DVqq5wraHa2w+FLIOIyDyJY0mw+V6sQWtb
Grs6OmihuM6NAc/9e4E630uBkNWdOr88pVICpQ1RcjZVuGPMbmNuxfEA4ARFtCs4R9LijYXd1hFf
FKWthY+GmNeblX4Yva3Xu1Y5/b6K5nvC1aI8MdHurGJMb9YNjXJeA80DfTGgW32tZ4WR8gFeMFDJ
5SMzvjQDja100a1zVwMyDrcx8BI62Q2rs7X20/QaJfALuewG00UNf3pEYCP+JIXEzZ4fwkYdU+gI
5WTwOGP7HGkU1TNHYXeTqVMa8zott8VfcNJ+4xBwjNTXvcEfLQbHUCGpAiiq6sqGQawJVzi0Cgpq
W4AJm5Q/pQIAsckZdabua91HlWhW94wqLKjJpmJ0cRbq3mSD8UIqxJ7ptvTIbYKEhWItVVaiQ/4X
7/2/WDqvHdeRIww/EQHmcCuSonKcfENoZs4w56yn99cLAzawWK/3SGKzuupP5c9e2lwt9Rcvt4uf
LXcH8ABURONLLl5uqIV+hr42DwNpB/m6Vy71co9kf/K/G3kTOnQVNcj+0CKDY/ZX15pF/MFm0swV
hKjblpeBuV/+lqa3sTjmAgQwc8RwL0rl1zHn1IUr9vSYzIARJXI/0H0VrjF/JTN6wxraIX13XMIe
1LP4OhkTCNvIUHUU5knpiBnzck+29p1y7MSFLmxn4btYJ653vl2lhwoT5WNsj/XwwU9ljkJBvVNJ
XHLsW15/OPoGTowQcd4OTNH9Whv+Ee21KpYPHSdV5LN8i8ACb2QdYLsyp/2k/z6l+9CebeNhZORZ
/hOuiOn5S9LdCud54RCN9bAwC9Yts4bLE1u2zbAh5nVrjrmn8os64NdM277B4jZfEd6blcM+u17/
U+Z7Nr1GwLeOvaXHWtQrP0NDkp6CBSoIx40hsHzlIXEkkGAT+3snWrPI/NJrguW5qrfaOmUCackl
WCekuHYHfL48Miu5Rc2pI3Ag+oAEmJINaGtf70rF7bHUMxuM7Z68H5KEVw3T6ibc0jEysHMxytwm
UbadUwz7I9IFvIfacp+j7yiEqG7gb6WTSE1N+tfYBKxKsD3nGPKBpJviMiI+a3AqE5QnScsK2nyV
RNj9adPN8bXx9QBrWRxUG51M22BC9hJMDq6YFxyjK6Ggz5SbDHiRJ78qO+m1KcgwQCaPWj0hiwUB
eeIr15JP/UGUuhpw32vo7Fd25cUrPvAMZ4qljWCKdBNKB9v4cIbF7Zq3lJ1wl3h5F9VnzF7Vaq8H
E46/ILE+cqr4nNkiP40TgMekfZnXoOHNtfZ00KrA8rijQGzXof9cdmYorSSZO8T6NOezZgVjR1tu
YAWmR0Wttp0s5nRk+C60dnt2VFzJ2ywDY79V84su/YXaPQzftOWgmTtzQCr5t/RHpfoxky9NWQAO
gFHe8/wvNKEMT/9KUpEuQA4AcI5xZKakx4hmMKrPpPwmXw4V3T9koCvclciBA+gMPjk5YkGSXh0Q
lrhQ/XqIvTLWV135B3JEry/p50lGc7fCHvbcPT0Y9+Q4+BJqiYsMP6cEvXySgIXIdBrAdcrJN90I
EnRmVC7Dn6j7J8+vjXxetOtcSH7HUWm43Y1VBbN1MczvjL8qjD0AB87SQwu/2THwom7xgEeB7lzH
i+pN8VlJx2V51/N1rpSkfcGy1H9trUPdrofyoy1vxvzxJDCGYH5kCJryqyJ2kpoNkHBJYU/7bae/
NB3fsyI7htANaB+i+PaS1QZURq8H/HNjNKUAAQe9unAje2gXV/PZpkXeEpQ2Fe4gk7MGH8NCJr8q
jwm+p3A/V8dcCDQ6tBORzah2t4e3aB0HUYMPNllPv86/2TdINKReAsGmUAkEGOReiFpqCuTyMmo/
stSsnr3mJeVFJXVA3gwPmytsBPpv1RAnbUVKm4rvLkcs860MH711o+NtGUZiX34K8gRE40ZOdays
FVukPrvaSCtlBBoPsK8PmRmQKASvTTaBxwuimNum+yDGMy+D6mLSqJCppRD5beLqi6CG2qnbSOG/
xDhGyRZhPCdCQXY67NH8rgrrgiEOE+HLeKfUzlxZinO2eWnDDdQMSPslLW/D7Li24xJKWraewh+f
32tY+A4yTv+EAkJ6M0cH6lilr6zK16hVybaWDhmCjnHFvNIfS21rSkHsOYSrriWcrwQXMkWUuL06
2oaZMPtZvs9et9JR5qI5C+JtUW7BU4LOPA7dHktkr/2QTiiUZjKqpWHgNlIAQ2exWYvMT8pO9C52
4IoProCeTAL7hfOLcaHXon8uBs9qNRwtIlehZxzi+KEt0UhBbMon5uWBweelUL5EPjdIIzqMjWJ9
5zrhSLesPtR6oFdftSWv9fk06H6YHBrnOBEOVt0EYCIXzrYnFELFL6c2r23xURCbMJTrtl2PDEvF
+2D9DtZPPX7LqjeqR1SObiXtOo+0mtzjVwTF8SSf8GYU955NljXmTMQbJkeAY5v86PFbMVxv72N6
1XEkZIHCDjtanSdDnpntco3rzSCxjFa6B4O179jkVpC2DD3FlVvBBt4rue160j40vLek8TNy/mSw
vKizKLgs/B15CMbA0yYOuOBvkrMD1qPbLrroAGErtBFyBOrv4CbiCYmES9VNzo3YKQqdosBz18q9
TMDWd0TjWmR6KMeoOMF3AFaPDAv8oa5DvwRZpwLw6LT8Vv+R3Cxs2xPwB6n+ZKWV2JZ9OOYsuVo0
F+E4eSoGhoRuT04Cp1+rXIXoICZixhzg3EsE2PkMYpbucu1Xp3CtQYIc1E/iCJGM666Fjj7/HlKf
nzdJPa6DQHE+QQogzl/C/Eeek8McIYsob1J/Afkinnzb3xeob5pbrkn7Oi+kM2PpwD7pKsqv2b8R
l+Cr/QnfP40B9Vl3AIzwOIPjGt9NdOMfptsKvxtp/+zPivNWkgCkqhQNIsOIb+7qOzvWwVW45hs3
Bn2Q13Ub5AhD0omGJPFHeVjXfbuqtI/c+md1oIHypWcKT4x1MXkgxsU3gPMq/WpGF/HFyuLVaEnh
mzZhcu4QbDtPg1CHAp8Yu/moqzEfquW/Jjj6wsqAiPQEhLyO9lqFfzpWzoQ4L+c4LIIVo7AUg8E5
IK0miP8mizBx8nEI6sMmBow5BUBrAueJ//3/glHf0ASlWzPIp/t/FypkIz436afmnFXzj1ZjH1d2
dkkiNsFzgTL8xfpXtILqODOil4QCBXzo5liszg4yqTZ6KNYrUkg0axGBlTxgUqkJH0qJv2dlgtsy
x6vSl5HuLAx4HKZ6N94dkbadcwEktyQ+Zs+zthohnj+K/B84NpHOwxaeHFpfAoU4a+NVucj0EaBf
6BMdVCQEYxZpjGKWROjqjyl2hmgQF8oEpu1iP0XSwNuQj8cidQhE/LFkk/t1W2xyBK5EfKFrbtC4
/bNJGHKbgI7LWPYzczeniazUlKZrtAqvWH0t/3F1KGsyuFovNbZPkDIpJz5S503EC9R/W9DgxO37
jr0TEs0cYdZswbmtZy8Caa3h3t+Uvj4nGdnTDkuiqsdUv6NuWWnxSaJFsbgGicf32ZpMqEs9bWKu
GbMGNcVlgzjdkyzGX9BI4gWS6GNQr8ny1VS/KvaVYf4y5ZcWmxKIvuWZ7YmuTQSwwpOOiAIE+GYS
FixCNuTyEUmbvkN5nBzMeU0Wy6h8LiiOiyh0EZoBWv91HAG297hD8xUxwgBnqfKHztcznnsUrMgT
NX5hBPyAdtpKdmUD4A5MJh/fjd+leVfHhNUQ28mtl9NUv5lkHNSdDYfzi0WpdQIjhtk/TqhPeNZE
bkJ5RGQyF5+1fUoCneSRl3ljb0P9LpUf+IafvYmkV+zsgcIzkEjdWM8G+OZXeGCA4d2E9364VvNZ
IMJqglyVO8eI3lQS5qX4ZyweIstkjojuxxmZVy/8UlRkgbgtn5a1S5ajarw8w2+tPufLXfyrHenL
BmEokQPNNkHPFD4pvjlsDFoY6pQtkqpVbt6YEvSZ6dVTtT3qSFP50KHXoUiz6G9OPr9has2tskaa
x7BRqDsugG2PBMQAIcoHIsk2M5sb1HWrhcSKuRoKg6r/akMAOqijKr6zj/FJ5iwQgcA7FujgOVuX
IFiSnuDEerXKN2aBVcFOD4wYmywosgBRO7wULfFWktwGSwqSZmSrASsgtsSTob4UXyW21gUkRxk/
BlSNXx0M9ZMo51z7HVCIWeRYMokv45Mm8v35AXnYZe8KzxejEQLtPGbA2eMehZNfYxAgZ5+whOpc
9Z3bdqdx/l4Yp5dAzEcan9TnMoyPrTcjA4WJYgVeCLXAMkIgokLd8/8a558RyYkYhPJaAskFXzYv
4uo2xtMX8jgdhjybvrP2LaouHdvVR1fPfmOJliN9i583Zn0l/pzbe45kScAXQ3GDk5RwG2EDWvVh
BwvnrHO09hvLn2DrWPzCzUG1YT0UVA0lgbu1IWGznX6MdvTEZwFgRb+mAFsOZ9HXNwK1ZXMiXEB0
ZOeCW4tome4WqdcOSlOhMo+vMGyEb2P2QwErbb6BKw06At7ESR9A31tGyRIQFVRWRnPm22Qz2whe
A6k7KWSsD1eddLh6RgzfP2wPO7K24jMGvIkK4HNskEkdyPZ+qWk0i1MrvTSL7HLeiNgsWdCnHXvy
1ekVuw9ZvsjSuWT4K3UCgXaDh4LZOY8uK9rrqzoQhkaMRLPtgXhgc0nnCzq+JfyHwJpYb5nAkpJX
P+JuIlPEUv/U4t7K6/CzkW4oowgXg+m9ZaRwjNaLZhEivCKdkvbMTchAaE6mvMVfTvdZekjuVYuS
IdOHPO/jchf1US8CMdvFzsrxsOwk+zq9WOypWAKrGnysoGBve6InmyJQsw2eFRqhhh0BIvsAtQXv
nTID/7xb5jkx7haS1SxT3TB50+zPgVA0C0jyEtl+7kEjRqS9cNF03PG7OfvKUKl487pJtuTr9vOH
kpwiz/abpzfgLHOT9aitHZs4/28p/u3Ve2Ix3lzS9EvCKMd+QRAFgqlLoh1BDtIIaK/5jBHwUCIi
c2V/VbDmQBgkpq3ZMkY4B5r28mwZe6Xcg3ELDgO7hDhlaLHAPPy85i3ZViAl9V7KD+0YWMU6g0HO
2l+mQE586nDckx9cYjHhWM5ZMRDBpTShrAa52UZArISXsXxkRWwquZxclvquLzeLE68n/X2CYLJf
4vQlnQ/9fCN/ojBJ9iIxFcwV0dH+6Wwx4yS38kkI0DXl7z+LCuV6wlqMTaYzsaeHvtsM7Glbs054
gDELOp+nze9pb2dnK33XQNnzrh/f6OJR3KwI8hWNcDaCoFM7nCUHA6aBJyPPtAs3Y1wVBRc+VlrD
SmMr4RGIRBFbnPpS7E2gdelTLKBu1O47Y+9QQAxcUw98ZRhxd0OBmk4C1rAn8pHQJxLJD7r9/AvR
RE1IdW4tr1fbm0w4yCPq+5Sc+Ijpetyk87/uqigGTbruMm2LBFciCqUdYRosk1msBQiRl7nZPWFX
mMagmNBZ3Z8mVChZ+UD6SnGkY8BqGCQlayYQ2wqCa2K89OFi0oMifYVETZmfS02QAbnwFnnnfQfY
hojmLaPjYycStgyoYEIC+ifoECbMlazsF47vYswbvdFX4/hryVibDhRXrDe8uOPG3I4ksNCfrMxg
8ev57ixMACVhotsF9lX5zOnPoK01Jo8nXeIAwCqdY1XjGlzHxQHTmKa+ZgxDz5s2/qZUGKPeiZHP
zPczQMSEBlNLkLazmCTtgJh5/ojs4uyr1UDdHOJFQZBN8o/wa83je6QExIigYJqF24x0sZ9ugpVr
5DXDJUs79h1NBBSdmCvqJ/0PDUmeef0Iny1/KgR5Vhen/RANV/1LieuTz9RiyLaZ/UpeeQHDzx5V
GFpjnohWqBlHYMqjFGEZe8ciXj3GO9REcvfViYdiBd9JFnAPoejyDWOLhKfH5zYTV0pGJc1sG15S
CdJiRcYzFp5vPfyHQAIXpQWNeUIJLi5wAVm73xYsidwQLikQtO7Qmt8t4ZCN+snaEsQ70F3TeOMY
DHlA+uhw74qTjDR1ErmNyipHw99ROCGmyOIB73FDjyBr1e2AWm+COLJJHR4Qm2uXykJ8yPhh9aiv
vlUyYAlEM4USp7APzdAEHTFQojVL6jXyFxkhhBNq6JZAukWZ614bFVoNlFP4n1m9tFaMjWP/JvIu
Lq9h/0X8s1si5BfviWOjDGJEasim/iELDPIXufGdXLL1wnNcg1YsK/QDmuZHpOkll9LFLvv0iOed
WXJdwKyJcvoEAeo7IQxhYl/6rwTGY3aT504Q3lX4VnMgpAX1VA2vynfntUFF58+gPnAIMZHR9V9T
8ag8Od7q1mVG3WPwmaYXIjgi540XtisfzD6NdkvqF1AqbECWRAHLsaJeyvlFpfTF/autPx4EG/F8
df0NO7YbaX/DegKVrTBgnaLVT8OQ2sUQ0VPHkhuXvVTdleA2vgQbCxRwkqx/jYavHimJOfODIj53
+Dr5kLl1+AON/xwvbXHsaz/v/sryl3WWNLfI7dnu42xVulv6N6XT3f7BQppoq/FWvCdI7jGH/lMg
oeqQUDMbdIXXgeMlfVBzmmXVDptUO6UVQXD/0mk3VSeGSu1Ar8Dd+quZUKDXVtx++7E5z/JdsP/J
Rm4iWAZQw+kKgSk7LAthZYpkFv7UIjI0dhmVROd/9zlUvENCrAHIVG+jzWB+GNGjgBiceIGdBEAB
9y8UiitlX41VepoJYqP50rij5unmia0RYNxnoW2YO47q9OYoPgsuGMVHiDxuleeIKYk/nzdiXQQW
WqF1wjABVpo0aykRhgpARg08Z0NzCuijtHvDQeYQftnK37NkHgvQcBDDdUSFBuJSuD+9HsybfjMt
u/55yPBaT/lpjEUDUiaoIj+6ZptJQUZJMj2M4oz9zb3Hz1ZcBesiEYHCGR8GeJ93VAFNfWrwCDbj
A8DNsLZd8g6gNqXMm/oaMRVvs03iM2C9KPKpQ/1Bdq8N6koDKC+35eJJ5aV8bvts1/AM1X95H/K3
FmgSc9WXl0Te56i1zE+YaGIqiXU8JNeWIJq4ZXtSAz2PhD/KbUbVKz/anB4an9uUpDRQm3B4k2MU
GoogTNaIFWLCW2LsTJAJEXZBFE7cQpF1cCoINarze4ZEd7qbC9yexxjQjQxPIbpFCDvh9DtxKT+R
cUntSw56wigWMpd5BLO1SGnUq6YEJqlnMt0HXZfo/VCXT74UHaBDRdVH79oWNkKoj2S81c+9lR06
meGO5nA5jfUR/YoHrCzD7gI3Sfk3CRO4tt6t0R/sNY4s06iRAN7RDgP8q9iE8uHD/FNL5uQtIZ4y
fOPTM7kGal4aivImRQJu4XGW59LV+lvrsyKsPtpd0KX+zBHj6sPcZFh/wiUhnTKVz8+00cGDlwn6
nBjKzr7k6ndsXzmSs7olsyGwocZ0Mj70lQ2K8W75RHZMh4TBUIYcza6innJxjYgVpr+43qqUKQa9
0WMbOFDbUYEc7uBmau1Xch52++Y4G2Y/wsnGctMriWv0jxGJPfBxzMRrVP+GNUEfIfV+doE+UOmH
wIjYAka2KRDfgFXtB/9lALvIeLL43GvDQejihiJg6RLBvO2xq37Ym9UqK3sAttS+BGQ/pC8mf2o4
oh6/UfrJFUE4W4FPT2CfGBUEAyHf4paEdnVcZ4SkJ5EAXwhAB4ErT7KDYhN8zSi3hnHW4gpvENIe
W6jrfuEYqcGWwXo0bBVAhmwTQSnAJWu9Ooi5CGSjUc/3afIvcq6qsqwepFNol8FhF+M+7I7hD/PF
8MMyQvbAVIHNnwGY96TWYacn2B0YVcSLY9Ly0G22NHl0jFMmeyJqAdMeIPd/sB9YCrNWP+wY4VYE
EohhtUNJ6tQvXfVveWvVS9WsJ8hLzoLim4mnPI8GWv/uo0W1qb5ZLjNefgPFaNnzWD2K41I9Si9e
GxqEfuZhzZyzq4GAPPxxHNZIQYbCieHyoGr/s6UtrbLKY0pzhCqSzXQMISox1tOfZfsUeTsNM32B
/V9bZcgXxGrnlhMmSTsVee/IqXi1tfZi98flkgWoOvVtF1RkXe659rG6HOkZQgVrfOxC8IwN4Wzy
GzkIhEl88d1kgvA19BZrA7ywIsKCYTt+xMN3r3z9h047rz2iNdJFViGaOcwiHO4mucRrh0Rz50Cu
BfXryv5lTMEnRTrOHq3GXJ8bBK/0TDQJRn6eQ2DJFqVj/sJdlAENsS+LwHS0xMiVSA8VgDcr0Hwh
6WIxDHvAjsVX4jDK47sAwEA6QxCFh560X5tBHfkYOJi/NwwDa7vbZ17kJU/cBL9O/UicT5LYmZXz
5DYpm0Y6CUCJvxKLJUTL2R+glCtWa7GSMwXIaY90N5iVD0t/68vPqtxXGxmRQxD/UxOoX2rOwybI
M0Rxk/4kw0kqX8E4GlZUPJbkw6BNbT6r+XViAhZMtdB1JtMDqQblRkOcBpjfvCt66EaHISSxeSQ4
07Od3/9mfxD5TPpLfCJTTCgsDh8KdZoqsO/Of65HOBRs5BAVrwsvv3TN5KtUH5dsQ4NnIlA7heOn
ZHyx3ANqfVnFdugt0W9qkJxe3Z3ptxqgCNeSP7aCY56kP9EZFsmv3J+7fzS7UGoDM3iZvo4AUdJ0
H7inn8YNzTBLASxzFyYnTT3L4z4pPok3QU0zB3p8Uk1fLHF9hsxuyQX2gHsg7wn4OE/apyBPOoJ6
Y9pu0/JI1aAxKraYlF07OyZy8IdKuv+M1gZafWQZ+jHjcmugdiJevxbR0ODwCgCSFox4QmD3tB+d
/MI0YxlEcQQTiBOaQLbeOX6EY0gb35b4V1WEJhx/zXujnxz2kNH8zOVViMCQG40jgcZXE3VyLz2c
ZZ838qovXhODCCPMaa/j802ivdfJJtfBahrr0I3vxKeb6c3JT/nTABrlzZtuwIs4BKCEiVZcixJA
y+jA2rRNMH9X5Ok3u24Gkjg08Z80XebuXUPdp5+b7MK60GHa1CM7HGlLDvniww0VDnKCcXHJs+Z7
b9kA5qqAd0p3SCbkNuE66s9PEtDDg2XfBvOexH9JSljkm9gItABfckRaAxaMEVfnn4NbPhU6Jkuf
V4gvHjW/Y+/D2FMwHqTzAuhQnZvLU3J536T0amoXSX7VofYsxPFCcZt3d5PuPI5PgpMTw5CTvXYo
GjPtGimb3t5Yy7rxuUhgye8ZxAoTdV/jOjAvuXbvF5qI7DsZf7MBdfkFFgCtE2PbjPnNaBXY4T9W
VI/dXkH0DM7buGrGSrlPMabL3S207r8fs2l4rHf1ErZZkfEYDv/Qsi3oLK7YGGf1UHC9p9Ijmx8V
C11eybr06b1q80dQSBYYzhPayyqRB7Rk2wKOCtviQNhB4uxZMilR0Cfot43V7sv8o63fB0yW1evI
o9GU10sdf1qV7U9g7OR9w1EMhiXOuUK6VBxYzJ1iego6epn+AMTUrtNtglgbTSvFKYo43bbvRP8I
nlhDb7foolEmYyjE3NL/xbzXOg1I77D7fT3HtODfuGZIAnVrBaGFMMrXXw5hAjY5qA0W20U9ScnV
aWDuqQUCbJ4QhO/67lJnx65cl+yqXtOdcgHMAdiGyX4t7HM1V4vASPRpg9dBEOToNgWyovFAlAw/
P8qkftqFgAVCpuHye3V3WWUfZfuQTX/oPNho/dKUKMtf85TeJsflznqRZBfNL0tFycOoI6ifgUU4
4BJP1RMtBlQhiuQWrRg9m15tpHgDfmS0X3Y700r8Kgy31vdowvxaP1oPSb3S6i0YXgoVFUlUeBxh
z/jE7eWAMccoaUDeEg1VzKYxvxfrWwMsUDPWrUrnkXfGICnb2nA5IqdtXHrf5lUM1yPcyFx+RRM7
GCgqLNXCG8xjhBVu2Ww+3TqikC+9TqNOPDPBtGu92SopEd4YJJIEs0L3x4SAFGWlNIVnxTG/DGGr
TMKdySa7d5ZGkd6yf37z/QXs4HChMGuz3ptzQAltGStWxll1LkSYDMNvJb+O7Ucp7ep+E5NcAYyJ
vA9+1CSZYe0M7E+l/57Loxm9QB+4CjQPS5aAInipIHFY2Y7UhvEBl6Ikvy3hxSz/RS3tTnYwJFYU
Y11BUoO3cM1Sie/GFfBFdI+4J0ZuSnLTFy4LEqjdbr4W6a+YgS2qoE3ahgIxHPKd8+F3BjbK2Dc3
fUl0lzDOirZFsB1p6zh37QBTOMh6eP5PYfG8JLSlBM3Y4NOIkWTtswPfCV+gUksyohYGfNm3qti1
KdFp2fthDzFDRNiEON2yAU7IN3sSKJ8/UXu36E9UhbL8MZK8yUzpkYnDmp62IwLuvzbAabdpGAwQ
x5F5T+WDkBTW2QSLWaI0P4faLV7OUfFlOG763GWSRLNMcXIhq5GRurHfkoS3whyh7nqES4Lk8Ex5
Wv37aVnSM3WkkLDgACMIVPgsHkudXfvlBjJWgajG1nXQ7snq30j3j4sa2RC40brZxNtZv+T1axPu
M+eEUpOfnjwcjL/ZPAqgQUi5n6FEGPuHFb8k+k+vvjyR7els4/CTfmPma/UnZ7LzELIU2F08kwCQ
VsyYbo0ydLpZhK6TfM/C+3oxvIYYr1Y7oPZHI499p7egy7hutSTIGZoSgNcOSS2WEwijMuoDVXli
GkTzShnfkS3Po4gdbm3qSzu7RYMslk1x5fzWoADiQUM/+BBNNDCMgkD+E0CfMtwcbtGpPU8egpOY
/cGQfd4EjYc3i1kKcmATBeP4b6pfE8YP23Tr4iVlKURiXBEn4/31UibeSNQnuupWJjmfWdlnzCZt
AhALpA2RIY37BC+rfc36RwZxNPaaPzUv9vJuEuwoJySy/CvifUmn5S+eVv0ufYMwj9NagijQYssZ
8MDqnbCVRq3WfdxuxPmyGUWJWt/a9nPLWfMG9aRWVygRCH8ara39ibJCFLSw4Ze9T4xN6vNcE/IR
C24mrnET1x/ZeBb1NUT5R5yj+09CT6Hnj1D5l6XUpBjlR3fk1wPlRcV3YBcQ6cjcqGdEUL07s6pr
xrYUAz3llrUalZvGIsJoZkfSVrOvGBNarA6RTtbirZzh/SBBrDsSXNLFKP3pjsgkItk+lp6rCw+3
lzskPQr83/H/++VKbcM77tt02KIM2u0JHyDsM1cfMAd8gcAFdW7d5qgGzzUrmaW1jKPLL6xPNf+D
nTfTd+IEIuT6sn61R3bYHaQcBdVAijarH00/5PqoC8VfumYdL/QIyClr+TUMf+OlXI94CBFX6tKv
7vwl1WtEJAI3P7+rlq4JfiNTepehuVEGauZ0z5hQMRM/lTfRNWrJF1uZVnAhv2jLqpYRhCVU862F
yRaCrnw+AV4MCET63+oZoM4RD6JvcOrpKiE6pMM0jl8AHP6wBAK4lU+Hnms8Ljiv2RqDTioFnzTR
7TJZ7CtqYExlgWttfaJfRA9WZpvpTIXB1BQ+3z5ZmoPea/WIUa5xiXo1tzcJYID9tudQ4Rub1blS
QQXI3e0srN3Eljdg8dGngmo3m0kFrDA+MNGoL3q44y2XHpy2mObcmX9zcBcHwCsGyLXr7ocNQoQx
ES/EWx+TsyRsI4RqtcwhSEY/pYwan2/m+iS2KY+9tYqmdxTcrAlyK6hHYViBMp42gjjok+/eEg5T
u3jrIpFP5ABlYI3hVe+eQjYPdYgwDjtkYIZlMFpXvSTdEH+aFbo/BL2hthGEpXmds49ZkCXUWgHf
tvhj8sPCU6zmB2edVxeww9zD1JiwemyoYzmXuFw1Nk+Wj/I7ssD0+j8uKw5R4nfpQmuvuhoqlQzz
5jKDddChqt2HuZyeAYu/1XfJT4KncRRAhlhuG3Drwu8JkZBCps+AIiPjSnQkhC1cXbZ9T8SH4K4v
iYIDMw3XYfslNo7FGppLEndajFsX8t0ZP/9Ys8NB/IuAHLM3K73w0DwC/UIuC4Qf9uq1DU+jG3IP
PHTjG9h+pYI9Qq55SJbZyEualEd2sp9MfByeH/mH+Ps2omjESEshsmg2eu0ff4XnDi8YvKdm7exk
PxtAlROomPq1aJdCGjaVZaF4YOO52iCN23cx8pwLsCHbsEW0LKU0Rp3osXz6mRMtjXKewzHarHan
89abV/0xmj/CWW0m7yVmP34Zdt1irqFS8Hq+1Q43e4VIiNEMjIMUVz6pA9DbXUf0RFW1F5WgtUhC
8lm65trLN3tauVixxVtfZcvaoA7Fkv4tZRfHuKT6SSoOtfxnVS+aiDOC7ow+suZ3biMyZTi78b4r
Lh1zPcMnCSXNzsheygL3b7BUB1pmAOpEZhzldyzQome8wkA5vO+vTX1smutg/Nj8i0/P5/aJgiBX
BOjVMouwD1p0wCvHHTSaLG5H/gjhmlIoLTmW4H25DYMovz/jG0E+KULlfh+O11wT4Cp5svGTfALY
w4aAB2Q90fa5swYMQdwAXawxtrMi75l5E/xYAyeQniSDSG8sPRGrwS2roVAuAcvPNiLvy0CRb1Iu
+Aohm1mMyWGuoLcn5WqG4+9p5mWaq8r9sQVKzt3G3iOqb7qGBWMDj4ugi+UDAxQiN56rIDEhIokm
7NMKWU+NYK9kC7ZQcj2d0kdW24ageawzVJI3UuGM9iNUPgdtV7UXiHq9vuGYsZzPLLf486X1kjJ4
jPFKk10H7pO9C0yXYTliPltc1p6twukdNyHAMYjcF5MsaVYgjHSMZ/zDDTZnPnOEuTmBBlbVF8OU
/tN4G08guVOL4pbl3LwM48o5aEMHlTSsGIPMZi8mofCJVWhX56g9XaJLjaOJtA2Op1M3dXrI5K0h
rUn6ld9YbU5er2kz/SIN5Uzqzy8LKWi+Kbe4OdQDwYNiOMJkvBCVgrizj9fW2G+d5KYTOW73MOkb
FrlwmpII1yxctz+JzyJT8mnu7BEEFFX8WOeYe73R/mTcE9aDiqcs+mE1ZlCUPqV6kxUxbfNLJ92J
n5re7PCEQ3NKiMhc3MlB7+2kK4eVY6Va+1o+eGh3WXSu0tq6oUH7heXBk6Ot3jwG6a9OX4DDy+oy
ouWIAMoNpIIKTCyQgT/1x9BCWH6a8odq03ES/9mB2WDXFKoqi8a2Xf7Rm/IYmXchds1HXTJwaUfJ
4Et0XO1jAsTC4qH+FvI88q84RSkDEjuuB+uQj391c1dRe5CPxdki63OuvQuXNyFNqNcJdqTVgoU1
vQrJhxSw5/uJyoenjzeIPo3wko0a1qwEIlel/seiJ3ZH4Bh9zPgFV99T+YfpHSTht+XftIyv1nIX
j6M136bkWMPDZIHTBrqKzWxXLocM0FcT+lO4RlNm7QTltCXsNx25EKv3luQkiTsKYyRywDJZa+/k
TYhyqkg7OGeHHBeis8GR30oDH8hpCGE6Izzx5Fo3mOXqLZmmtfKdaLQVzl6SH+34M2igjyWLOkoS
ezuL27R2awsJKYrIKP6xyRPjmkSacs/Fddzv1eYWqsemvIcICUICvwQlSzr/amKuKH1CAtHaGeY/
gNaovgFk6Nz0ua85J1JgkW2JrEdjJf8s9oNJks125yIE8Psxl49UfRhy7xntuwZzQEAOsORyGJ2E
pAKAIMSrAvaM6j/xTFlqSvakO2PzIHgIE/WW8syD6OedDPyJo6JgmDc27EMpGvDbD1v6qJ0/U99T
FSrpPURXYdUym7Te+WWkvseEA0IxXqr0xE5zOgcmmoxMkiDz03VKEAOUjIZ2HmVOEh01a2sZ31X/
0OldalZJSgAOxOF4AFzg4hKixIF01edNYdLQWKFlp2gf0xe7PPCfDBgoRY840jHY/yPpvHYkN7Ig
+kUE6M1ree9NV78QXW3ovefX6+QI2AGk3R2pp4rMvCbihPYk4Zj3Np1oM4hSls8cZmbZK6VaR/S/
zGWs8ZC1Gk1MhFL+J0hQjqPooH6I7X2M4Cyut2wZIP+kDB1DqUUwEk5rmf+Kek1tr0LGxAEf6Bxo
e62+WcZfwMbBr88sWVwPLBhSQvsUdDvfPXvVHSsaA++5S5tj5uTXURn67gvmnVCkMFlkMcFVEGVf
brv3zb3WnEoGQclPBNN0WFUlZWVtz7QqmCbKrz0DWer+INCcEpsIByVHmQPkJxQjAeTOxhG9pOh4
20rFRoW5L0WaWSN4PqmgswrpU6u0SWl99MZrHMu1YRJYpBFyZ6MPiW8gvDEEzBiZJwX+dZR8dBRo
wlPjUvkqhoNqF5fMquHb5yByfF6GaHRYrv3mwZ9j3NTyJrt3529YDDN2LBSR9YTNUifGf467pVYv
cZBxbEwuLUjYNwOOYhOSCd04BvsB8t3QFuFpYLEm8GHGT6vOTG2DSyKkl57o5o5FteR+CPW61T60
8aIaT+HnGzmx1Poba5Zo2OmHw+RT8t/+8OgGrFpbCdE2LwcPpYo6uLKJYOWoJnC8dq5BhTNp3/dn
i/TZpOumd7Z1wV+FRrR6xME5LQO4GV96AuxpklNiX8GFIwbB1LcCb+3+oWaETgpe0WRpNtzS+iqX
nwwWqMMWJGnUlFpI7DP5g5y66XA3trV9LriiNVR7eBBRrnMxS8f6ospPv/qxo51PiuYu2XXdkoQc
Jofe3JxJ5dV3zvxTZNAWhT5BbEJYHqMkUnqCM+ztmY2zxO1Ym5dcTWtF3XQQy9HoQsXCrsF9Roip
NfmCse0f5O7gwkix2ASyCEcgsbC7jwrPJheVuJeZFiDRWsjpLibGD72ZD+DT+1GtnuE5xjzejd48
AxL0JicdAay01Z6QgkoXs9dbdg9yfshz3h0G69K3VX+Mzp3pac2uhRSSST8eSmYsLpP/R5ycOwaJ
XYmtY7wPxVoaVq16SzCzhcQ3E1hQzcg78y7UTLPqhc4L4CYwr2zpzIXKY1QuA6ZKxuxq7UwVtZ05
LPtTg7Xw3la3mJv16DtX3xbNRIH0kX9rCnsMm78KwiacgyCUw11SrVEytcQWSgfg2JMSM62yymK0
6pyWBnEMiAHF964FzlTTF0awdtNX1Tjk+XoriymWEPzWLl8VwX/AASm7MpADwmuOmEF6ipkVboeJ
zepBdw/ik/DUV2JtsxHAJFv/YZ8F5azqXpUJf5PSy3K2rrnj6x38E94HtMolSrUQrXfNXsKWQNhF
cw25hZQfpGje9A8LdQuM9knkvu6srtPzMMunSrQuSKJSabaO4g8QBk9NRpA2Y9Gr3FmJAQ9ms8GR
gbDF6r/7VcD4iGYeaeyJcfI0gtRYSKcKzwbqeAXo+JjPfZv9wiTVZtF4jtnmnJjBaR53tsMDknxJ
BuDEaionr0S/JDBjDehRnv6dVgctv476p4+ETUUT19wpqNCCSB/g3oJuRiEU1AudF7zY1zN5Ko0M
SAhK0EBrOuCbDV50GYnuqPzm2qXG1x/OU6bJLkakKL6RWYXXYWM3JzZXd1C7E8N4V/I+xU9c7wYy
8+gdhuKhonUUd63Kw5iSVNsYSNcZVbfs1tEmoIzjMC2Qeof52sqOBprwYEkwBUUDS2awgGxv/G2Y
zOr4msjMaqdfjh0CJ+IkH0pKb7p399MJ9xJvLmNbtHYzcAd+sdH1qxCuyMGH+GydDvNReauDLyfB
H8jIrgQ7M4Poys3+OeRvxdo0gG/id6mu+mEdBPeheybVh5T+hvU7NbiF2DcM5dridgpd5A5H1FS4
j7Z18cyYT5PH8K9bVFSI3fuugFtMfczdnhUnyIde+WPjaU3r28gsieZ90FMWOG9POWbF1tAHprOf
kf5q0TbJzVvOtgwcuMDT4FWaLnGejIw2MvP4UN9xcqNZ/S3s+RhgIl1YwBHVlS+6/1OVHaXubhvz
jAgjLzvHycqe0Kzkx0j/a2RzamMl/DaR992tuTGH5yeWv67/0/VnxJ6j+EitTevcCowtJD4wXfni
OSsKJMnW0g3oG/kYqo0YDhnoJEjsoMnS/AV6ikE87agGimeIsnwgND3dmLnYeLfDU7yIWD8G5pgY
mBVoVHQgOsNb6x3yQEjKo2DT2uo/fDOjfGhQ1Hg2qj0Vj8RCKcQNtlWzvUZa9niUtUcuXTW8DRH1
MXIMtksLBTiiMU92hvGRpa943FvaHkNhGX0kHGG5fUZ1A3t1ScWgq0uyXYPi1NYrgp5zC+WCs4jy
OxEIKUoI2vIK5vb/ViwWJBz2SbwR8/+a40k3FiLxJSJ9ZN7Un8TNCVyUkEGiJG3MBWKpjuASkE7S
Ee/BgNWZisnZhcq17AAPvaqSx07oRMUukuNrPhq0K7QRVViv1OynN9852uaI4ds8myfNqc+ISNn2
JtmGtESfGu5j3L6gdN2lECdH/r5vl8TXOy2LRigaKItz71QjgaL6+bY+oq2nbYWjX6m5N4Tubk0i
uqeuOkIMy6Umv4nHcOpTAAkb1Q6A3YVsk0Byz9irICyflOhfGJWH6uqXWr/GpCQOafZ4VvubeVe4
+4zcApkNDndDkF1tC0Eq24pqUT2sah0yYvMWqXqxjCNOjfidgSCRmYgzgCKxW0w2Hft/3QFzSPkI
4xad5mNQl4ZKkULPsGjKzwT5LVju/sCitlU3JBCw4Vgj0EXKwN5pmlOa3kn8merFStMoRLZ980sJ
h5CUyS4/bJBe4hAtZsfA4h6KfGPuKtMLFsyaYGQcguSb68FPbhbkH+kfcyXqdmxb0VSFzHuV5QhH
6+bJ+5yH2GQ5bBE4K78GphkWjGulPCOeSuRVKgucqhTtnAVNTG3tLRCNYWvTihO07P2V7UGIAyBC
INfmc/p3PR3FDCxMXxbZC8LTNALnNbC9JS+jYxKF5RrL57hP6kua31wDwNV3XQqA1SFHpG4ytat0
2DtvOz9pSKuljUV+kH9gqJlEaxw2fgBd7FjrO2qlpOIQwpiEizdfyl8yAUHINxxBfAD+QywEE8Ab
NIC4/8ndrU0lTiBDyRRJ5tqpWfr0cD3YTlPZpahU9mUAkUjMRHj90Srio+XzXIzmsQcvhPI0N9dZ
u7N8QG93osXZuz9yqjhH5Spg2a8dMh5sFxHKhgF/jn6vYTamMzgT7Uzc68sguzRRhjsyno3VE5SY
m7zFA12Q6BFrDLbm0BLt+NRUUOJ88owxpxv43BinCRZrOWASqXZewRjipJkfTvXmpZ/6mJXYdXNA
1ohDNeWzbDAFLJvmz8NkTbHkzMYaxTJKB1y3YpuaeleNT8d3Tr2yHhb6wvGwy2doh+q5Zz1+v2X+
/3SGcfejC61Gac/L7sdlB4ZKctainOvkbedsoE+HJDkliKqdn876Ez+DCdPCLbxpVZ2rjDHj3KVE
vBUzNI/Zt+g7G6Bh7S1kVimpX3CU5XyHPx0WkTrAynF45bTloJ976T4Cc7a0xxBvPO+MRtGW95om
nNSMRLxtIFIulrq3YW7XK/e6ecTOs3IQn14z+eC56zzYWwwPpyUIuTUKtkmd/URc32N1KfS5rv1a
6V+qgWcgs2dR159hcXfit+rcCCaee82ZxIbpsCBlNnvJbBWEztFE12D1KdVWhmn12TR7DXgNGbQh
bekCd52b3ltmA0pp/nuMNB4NkAtTzzppBkaMdecD1ZwhWp4BfuGUxcoyevOGmRQzf7/e6NQEZIAb
36xcYdagMYQGJAzj5pwXwfpmBMQ0F1UOeQEmQaW3KrnE3XcwnDL1pwvUdV1d6lJjpQwOiBAe3fqK
u92YHio2tTG33siKIFdu8tVE/5Cs/12dbMa8qyBfJebTQG9IxK3Jtqs9ADnTyqud7Vrah9LJFwBv
gGQxRhZ9itp86xg2hqdgv9TdsmqPdXyWAYFlO5kRKMMse2Zg/Qg9ZnqclW4q4MsGxRcvZbLkvg7b
Qzvsxgq9bQzhmFeKuZkMBuvAEWBSgyGsCC6+8cehADPF0ldE2LjeL6cBgrrfEZFGz1CXQsXFDqn/
ttTMI9PDjsVjpL6gDRDhyqNIZdeRNbppxjXmgmnwF1eIiJ6ty0rru6/WCss6fPDdPEeepz9j/sH6
aQjeUrJVOSw6EIP9tWWCUshUs6AWdGS3TvojuafcWFQjciSWXzvhdVUx7RTrVuK+tjizD/9kVNKN
6dE0LWBvLpp4q3prW3qoBjkxS6wa6wjXl4Gao+EFis9A/rQGxbyA0p7H4JgxAqZJEAwPfKbCCdDJ
wPp25Gilu2AAKrpEHjmHOJG2zw6re5VuLWUHKq7M91Z+biYwCdEigIfJb2p1YeufYzm30JvPwmTB
HYpOqu4OfXgcuF/khoAcakcW1dDuPhoqxqy4VdXHQD1fXazy4nCJauoKdmDCkC5CoyMGVYV0MdQ7
+UBWcwj8cpr0r1bnwBq/WfMLaHeNWgZ5vt1WOOE20NvNNePvrn2RsDDFpZAy6mMwgTuQllArzs7V
HfAXrEIEwn17ttw/W9+P6KPzDnEfJ5bs9xM/P6rVItcQJ1B3rfRw6zQnp9/B1hxYvMNvZ5oZtc/I
47yrDjaNvErGRBscTab1eVojH3pq2lrKNol+EA7ssVySEz3H9iw0C95BQusQClEB/UW0SNIldHTh
m9H6p8WYNQJBMUUSkzF1hnXcbUdz5ZgrMz0pxT5EqiWdTDq4HLH5wzA+leGSSOvU2RrwuyoGpEq1
kPwCGhQxmPzZ2JQw/6IknKbmp8IpYLkvsS8D14s61Uo/gu4IpGOiJfux2ESYSkQGOa33vNPO9te/
D3C4Yqmdk/8XunvZuXbtF6QXrhjJ3SOtThXkfUiZ06VomfToKvzMIS+OjJWzcp+K8xUgdanAIvNK
cDJ2C8vAo7f1/B9BnCshAxAsjgfS0T68Sl6i53Y2VY0yCva5Y03zeZMc/eqSV8ItZG4arByD+tTd
78r+RTYzqxEEWsi9xami10fWIHZIWzujRoZeBcZW65mm41hWACKSwuSiON70GovyS80LY+4S+5E/
+xh6qoVjiP5CBrHHt+3D0vHJI2kQsLg8lr0OLQPDScrfWju73/j9T2cXTKdx0NCzYjFjqVLC5BQW
6mRb2YexRx4+oyqNeKrcJdofXEn8uzUqBLYbgXr1lK1Ow20bJ5NwK6HnQygDHZefN/PBGhDsNG3N
jWJuEgYOKeOxhrlZ3pFPBo7QXHjJOsPtZu/EMVo5c2XBeuajHp5hs7Zpj/obrMhYAmlvsFbSWAOM
A8fjnvqF7Guh9Y9LkPVnFg1TzhfZ2uWkPcxQHrfWyxWNOgQo1k9zZ5xJMlzZrXZRg0eKP8jCdseW
MThB7RuCQ94sKvuBhgbZPa8jllZnuCjBDbq0w9xU9d1Drn6JsBZOoIZSBZZAw7AU+FPSn6XmIEcP
9KoznzkzmKloi6w0ME/V1F9gGTcwmBvTwV159YxJnb+oV7Z+8Gm7V7o9D6MjNXsCcqNBbCyjhBG3
RAtd08FDxxWhN8ATcbgijjZsH4kw2McXSzMtAOlANWY/kaFzRzXxSTeeMfHug4UcODrG8Q0hBUxf
FQQoyduqtfPF4iJiDQ+ViiIZmPA/vZDPKx0dmnrBxIouL4kxEyw899FrQHkPQ7MCAxWhaOrKlbXX
s701u9Mf2pNxTgA39YSFWYb4nGUbMQveANXQKNazTevfbCTvkjPrXFKVPhEZhlMGksFZ9PJoylQG
s+qhNBiVPwiPpmNlaZf3O1Hl40SVeNt443k4x3YjDVswtTyMGkw9+GmGtXp8EhUI11HuEGef4naZ
CcIWVCLnHicL4f7LL13GrmjNrfH+5ZMYnRuTIV4dkNlwbf8B+5DrArVlEWkhn8lkkNpzn2hc7Y6V
1TPsaYrFPwNsT1Dx3ORmNLSaKIMJdfSEVnIBN4/mmWeydYidW7XRmZXJU4MPTvOMiBFehGc8M94Q
f/yOQoL1hM8ByiduOHeWEafrb+KS7lmMZCEptcfKQvyw1HrASLBDiKoBPY+3Hne10iz5Y0Ok6ZLn
EO7teIsE3QVzYK9shE7mBefItKrZuO08NPIQwRNtEwAgNgipPLDIYB4vq4ewYtLLTiQD6ZHmkJT5
AzAhjlH5dxT3w6xGDiPGkzRyXbQck48U4J1TbYNhIwzISjEXZmbV3ubVOdA2HDK5g7gThA2Pa3mv
8Ofq24QiXSa+sqBd2DgWfRrqgYHOitU+R5XansniyIdL1oTT0WMXKcAULCMkg/MC0fz/0miFkohv
r4cwCkg9n0sPXMptuRxvkCI9VKZpfy11cCXePqjfvbNshWOW/aP3TpMFYfJmsiEcBoskflMk6rcx
n4nBi5uQsyxQxlH87FhqAipQlaVCbibNHr2iAYpKiPkH5dYYH8KLFX5mqL7t8Sy6OSs4SLNwqrR7
D5mVRyjIwyvWo7Ky3Xv/SBm6SkfJvZbF1nJ2srEMQ2zOwDHrAcHFJRZqbp8ZTPh8ABZg899r34Fz
Mlk0R9YrXPpLSIdj8FNIHG2ZOe2lvximX7YqGnCOCIOrHPeecyFNWu/IDqSLA7d7kIe1I89koBCD
0Pop+6Z+7/kYaurSqjyBPcyGc0GWT68fw3gvI7HVT4hf4qKeMAkQ12+orXl5i+KTfBq+6oiFgUcI
lcCL+Tyt3Vz4KrPqKyF2UKXo59QEh5YhMGDaW1AYetmypoEV+knpWCH0kK7iD9hAEkjk5WA/PaJM
A6yXaoKEBSpitEKA3pRoG4eVES0k9aEzCiAERQxeip2FlIxGyMLn6K/Jk5vUNIEoz9qAu6x96j5E
ePcYZksNjmvvYIHAtqcgdwMwyDyxjbmh7KM5g5SXPaUomtocogwmBbhATJK4zxPslMGwZDXGVcoE
Z9kEK3KDtfKMvbmno7fLNxw+oYS3r6OoVVrWpMZF6Jh751u02N26gN9RfepNN0+xa755S9xz22zb
ZK9od2EbZmLrRVuz36g6+OcZuStj/asXH4359lA7ZIhtlQoCM6MPo1gM+twwPwaWqaDvfHUp2rbA
uAj3kl7MJG9fOgfW28sK5TFrHTAFok5W7HOnfDC8t9AGeND4WAJzhBaPzFh06W/R3SmI4iuVbljD
PRW63iD4q5VL4D6S3zE8vkki7hboNtPxN2tpa4ScdRsS3pCuQz4vmTgqxm5as8mTaeXgApNZVm8A
U0GEZBKR2aeRS5s1IFGb7YPumJmdmRxhjUQANNHsyOmRjJJFzEPaVxfZ3UP3E5ouGGvU0fy2APHK
ggksWRw8anwVopTTVF6xvaBDMYbOMcsYKNpZKT9T6VU7NxzMBoMH9Zr6rwpoq3lDZ9CIGzjAWY4+
eqPbpDzc5WjdiNGAiZq2PsfFJkU6A7ZYp6oe3lmFCNWZsV/yfjvyVixQjuh5hDQcRBxFj8X/RMxo
H3LksKOGosV+HJ6WFxxEvSFHbxb+sD9QrXZrhvxzMh4GZlrNLtGWBRNmlaLzu/I3eo5UFm1XvGL7
4xh74JKTutgIvyLbazHRpsU3zyUIDiUEWqw9tHJdN4KbbMSLNuEHImPkr5zZ0GfVdex9mQI/4u0p
1vkPxHajIT9ynQPm7NjK3lNFYDVZBFi3WgWqe7M8lR0ayzjuY48hcphlU5WO3IQh3DkCwIWKaxGt
aRVcVIs09MFJ1g5qzeuWQvnc2UAgGF34xl4YpqPqUzzm0ZzfXnRzmh/YyGrGEgPkIvPj8gjGXQw3
teBCQAFdbK2dHCC4GVWAhsABkpXYLITar1pfko5GhxU2oiV/PcuJnT8Y1hHjIlGxd4+tHPXMtC1o
uSQ8vxbNCvTrMnhI2qF20SZ2rNU/9XiZeiynAoxQBF6DaJB0pEhM5JTdYLJzYehVpD8tHCR1x0hO
C+6+ccmilaluCulaZWgrNgZKF8iR9sZOEPpoc+bKuBU5M6pwm7e/A/VvEh7iFiV4SjtqfZURh3Sx
7okJIq1MdFia8lUmKRiZV8zVZxGi1bIwhbalBwP2EvdRmsWXqrDrJA57jR6MtUuHMzLcliZIqbzk
Q5xlnXcrDftQSeFfUxafJJdwV3mpPjMk5TSOwnVErZik8p+mOyc/GR+JDICqVIA0MM9XQ/RjvrSt
uYjLfE3c80GxVoOevbvxsyNN0ubL1XpyuTzpYMKSHzPzWSXg0fx2aTPP8Qtvm8G4D5NkX1JJBnLD
SlW5oxefNrj4wcR0FxslKdhVpIX439KI3A1MlgX0C3fcdb7KZYoNpNBXDsuUpuWBKyMOzWFBa71A
/z9VA22/9/vm0MrNwXKUpZfbl05NZBYuDefvPEcbqPkSuhkMoW108ftxKSk6uFFnKUeUm1J/VNlF
IsmwMwcykbVoa3PR02cJ1mbHWVPK9Y+th6warLPliN0OvURM/jnCNwfd2JBkayvALwrkD5m5z9TJ
zC+FCil2gEVn9sAX+3mYQZOxhmU2onMhe9a1kV6BlnS9cpmPbIBZRdXqm8NYaruVkpA5qA2bTpb2
sZ/u8jYgOGxcxcgEG4QPise9yRZhSDqy1xxeKqQ/arJocm3Z0HMWAF4Dnd44i05jYt9bB6tHaxqn
fOz2fpgvDQ+wL3pkK1ZmfSFic3IauhGtYYzwUdqbwUZPeCKosBJ8b7RgTvIR4z7pvf7gYQqCtrkz
YAjIUTGvLZiicB/FGiMLlXPlgGEjo4x44kXEaxT4xa7j0aAwAaCnkmlZLMPMwngGlgi0PdziRWsD
0mJ9MSok1wsRUEkWjcJNqeD5ttudon9J8nsEqJKLs+dHsQDYWEQQVPC0KpaeTExdKgqdCzCiUmJp
C9Lx5f6IsiRGtmKw1+9Poc+0nNVSiNrQN2iTUAZGNotyg7Uf1Eb2FjpzYz08OPFHTl81OHTOBG30
B6lG/0Aw5GhCpwGtVWN0NhiomqyJhxGdWA3zOYlmYUOH04N3Za2eJ/pUJZvCBhc2cGerlBvOl4N2
qSAdTEFK2CFQEP8enQ4rd14uxX6TN3M/UiYGhitOYE+mN6bTDMaFO26H+FWM1YIfdE7M5jw2kNeN
FLrtj14zU2JMEh5ta+cG2xTXB8NUKuUZ0iStYrfO+WHhV+hFN+rffGNlKWSAsbkktp6K8LMdLxTd
SfTI8fg2ZJAFFiI7ZhPI0AKpm3l+sqxId7D5RGK8HjEZABOXQZkr2yEeOwshwrDWAbh5ybxC26kz
CJES+c5EseFYFB/vKLg2RCFIMPAt1NWWzseGdl78cAENbZxxPmjPlgyjTsgv+QfmJqVKSB8qJC0x
aYMsxkg0GTwk79g9BmqqBt7egP2a67rNZl4nzdUAva3bL1IkeCNeAStd5T7rx4rxGk0lwuwciUIw
UJWABlLRs6cKwFRMlAkQqFZUajxKJXIt9AIQBNA8tHzmerrSgHrlbrTTS2WelAPdBg0cg8F5YV7L
nD1Y8JsBPjaZYag84YLuZdTJbGSdm4kISIc+uuID5HAHX1gOl6CmM6YTUSzGbshMM5IzHKQOOdp1
C4qdBcHYp15Gf1X/6cmXjZVY0CkqlXkwy0pRsbK/V+Jn2YKc1bYwvG6Q6ys6YYBAlIjptxQwKWZE
rnRcYky084rS0EIH1g/V3AO3V3/VydYCgNYz76rYzcnc2hk/qwaIRJOtVdfKEzusUVaEU8xYuJoy
3pS6REX72Spv34MlmvAxnzubFFNayWqu9thCRsIBOnUblx+1iSuMNUJXvzv32fYHx7/HzjHXHpm6
r4IPpXgBrbDLuxTvefg12kulp0oxaFgY8yNNyFXqwQrMAP1HTUvQ8/dZv2gqnSsDCUXvbpzWZT31
o3dggLvfBtGamKCKmYgcPmLumdziAcJPeU75UpLo1Bds9NWv1Gb2ECv3PATvCnMEq8UshKTgppgN
MkIJkG1kUMR7+VtQLVhmGuZegSg1WMCOB27Re5oj6gv47t5jd7LMzwQ1dDy6c2H+cPQAXcnbgKjy
56u3plEgWzBz8xnGQkyqcTkGwVdQMbUnEopog/SvaxBPmqgdlFeF0SAHHKL8KtGfzVQq/0yRgYY0
czc5eeNS4AogHfIsRUelhOn1ClBVCxOeeglCsOuY95Qym0UqYLZksh5xhBZfrX43+xufRIcXhJUx
aLlIIpArmKbGppfPXn5LCNIFfhRuiYBVTHKEeAPZepN4lK0HxkOyv0zYzEYnJTq2ELUmjfohK7T/
0sJnIRjzHQG/sOjjNBxqRbU00LMN2jQJ3KnNJqCmCvUL+NEyISJSDkcMA6nMZ4GjsmZbYNgf/FcI
/bA+mV8Jp0yfUbXYS42H/p8UO0brh8lc48ZubH+heeY2pd81rHzmM4pzIdlGccVeCWJk/+m2Ag0Y
T2r2wCpDBZpCBMOEIrLQ5pc3kETgZqs+K1ZRORP5ITQiFht3ZBVHRlVSRJjKQSeGjTYjWZH3BjUa
xPLESugfuj05NwMSym6RbfA5jskCNrOo2NU7v1PK5sVwMsOdF1wk8Hpo2putjHsRV4+erTMHbt89
Ln9GcK8S2M+GMYWh3MRDnuSfJbYUjx85c3p+SSTrQhBhH06EbMDUKabLDZNxFaIOQleh0j3FMij9
AIW6ftfCYqa1J93NFppykfS7RLqkpr4V92Ymb8V7sSofzfTf0VP5OMFNynakUDm6p7r/yo1XWh4a
y4N/ZBC0QXv4q3GCZOcgJertT/UPOomk4rVMk1/ZuqvWu+q3qnvMgc9Y2xQhjKIxXfyNy3wxqI8o
2knhuuDzrby5FtgLU0MTofy1DL/dJ6wzoLClu+WzDOwd0wTWdixj6q3s7IjiwXdf2dsSu2VyLcQ1
G3zp9H2DdlPyV5Igsv3jz+wMu0y/8oYM40fGNZsO3x1CvqT4BPQbR1cUhiNcTPmg2xUB3aQlq2ur
v1fUAQnph5Wm720WKcz8a4UT8SVz/YQ420vnJDfMqPZucTGb77RYFb2NwZe+JcDER2h8OnLts5kq
8rvqW7wx9zR7DgM4qO5q1BdRISgyWtxFhn1TOaVRMjP9napcWuNaM0OJ4RZfWpN0s429UL1D2F5U
ivdhGxb0cgcS0vm9hb3uQFuMJ5/5iKteNftV5srU4E6NoyOGNvaJjswu8FhyepXXwf9Oki8lWbHT
bPRLgr6bZt0Yj2q9xoGnqVuZtBAl3LrygKl2WTTPQEbsuIujk51tLPfiM3iDate525JVZXvIi4Ve
AV/YNMZFaxBZyvfRvHXoF5T0AAW9pGW0FYY31THDsMMH7yrPOt1U+T5WXsF4kPurzkHQBHceGYVj
AP9z4fyqjrFTRsRs3Jjij6PRi1bpu2Wta0U3hiZg2APvT2ofjOWVYR+ELE4nOVgESjJP25ks6zAv
skTxMBwyu+yyW67ciBdCAHs0QyxI+A7HkwQWUiwtbqa9rhkG6bsYr2+4yB3WFcaO3fbQfCRs5Dsc
P3S2Qu9K3RgtXePIX5TRSXZuJqNY22BEmXKiI02IT0Z5t8yDX8IcOvvFNvFR8a/7EUnkCrie7Z98
5ItERjjaMTTsmStThS+55FiLW6h+e2j5XXc24zdgh5hvNGvQ5ZHl0ufUWpye7ZUg7Dz9jeFrFj8R
11+y971g3qBYsH1rprgPV1+1JRqURYFlyfmSyvfgfY3h07Txpko7JznRHcyWVCA+bOOSszTTfnLu
GhsPVo+apsrQ8nThPGC7lXlfRk8+NKUeaThoO7P4MPjk1NOBRqwffOUr8h9Z+zTNez6wgJmX6Rwz
kDts63anxp862/n06PkXg38GKdsMFNRmr7c3mXsl/OZwrIyZ6uFJmAaspcDo1cdc3zNgqZgUYyBE
Zoog4StBQWm7F4cFWuVeQoX6Ce6GelXdH5kvILvzRBTJRW/4Qv9yZmWIGPnqNUS6YG6bjY6w3OOp
Pdn91nO/9GqTK8zHss/B+67lpdEx/s73XX8IiYtp12F4hGdMA293KzLqMFdzwEe/4m1qTlWz99Sd
Wn7QY8sQPcPwKcHfpIzSte+2eYTyskA1yVrD2cYZG+J1oD54VuP8uyrXyPJ6m8zRZJIhQSJYAicJ
qcYMTx4BZhsFrJ1yLnBOJpzFLWxIcLaQ2qcmnOcEehij0BllYW5709C2mVX9ihdMDA/ymlnhPjS2
qbLkaGv0R04GAPpFI/krWeMHZEzSAU5RooDW4SfLlQ1hyJ60lk2mXShSOU3sblO1L3wQ9ciMa+Mq
O4aHDq7q0PtQmXFTAU+qDqswv8ZenzVhMqWjJlN1bTcEjmq/ughUoKbp0PZF8GtlW6jsOVEt62yn
F4PBQr7xw5to0/hh2/JNl+rBc7cZw4rCqEUxapXkZbior3Zp/KvhSGoZ/wYYC43g1g0ftHcZ5U94
CpMzQW2puygKYXpIPLbaOzu66vFvo7Del1+9/p0b30X2VyDoT6dKR6rgxu9+zKifYnAV/WEj/YjM
w4Q+rC2vuvqEC1ZRhUgM8/0LhlXG6J+ajHATLylZUvHatTdJvXYrUGZLhUAfC3jVsh/Jhr/U0dW2
GXZ/+M4hfpTkLkBVlGHcIbGjkk//YufaoPTNv7lF+cN33iWDgwOoRjBmIRmfcqYiAcvEHT+uaS6A
GhBCafLGUdhNeGn84sk7EGtHCWNW9hiY68Ur1VgNKeGot8DbWTChqVHKTclfFGTpzu861thqz3VM
/VGCG0eESzY6ZDK+nQJHAhsa9lETNnjQN1RSgoIlfxFat5ABEefEYKFcWRvkS6JOq3NgH9JaG3BR
cDDGXs4apeJC4JUZkMIH1sdKz4e5PoToQZzPNhmfjqk+crlkyMSyUh2/bLcVrMOzzSWgonBukvQw
8Cs+1I+IqVtg6ftWwzba2WCDwk2labyyGWKOb7c0qCCGtRHBiHP6ZJ3YxdbsqQ3ybOeiok9stsQ2
MD0J0TdSgB5UZRaXJ9NyT7u8SXaNYQk31tyXUwP9jnkKLR3lHPlW/FLo90JIAXWgqqs4WmlJte07
bddJER66yWi7i3HIFxJDSscKQRiiovQhhPgfvUuLYmEGRFuAo3VpGPUyaQmhKHPiqw1llrcXCGSr
0fIPiuudK7s51z0EDmeg5d7VydUDKt1+1c54aCmOah+QQCTPG0rTJu83RfApoxhIBupa+E6Nukz/
4+jMlltFsij6RUSQzLxezYPlQR5kvxAeIZmHBBK+vhb10NXRVV3XsiQgz9l7ry3zu4JK9qbEm+Ji
HKbUzRvuI+71gmHdHK4EBGr/for1vmC1pxIgIlitJkQdGwZQqj7N6nGx70pSMBmtcWVm/WsQEQ3r
OWsnOGDTW5aWJHfmc4+HQ2hCk+oczi8yj9dzSTVSRSMPfV6ZM63MWuFKng5d9jWQCmNlk9EpQdRv
z0e5rXKCKtESjau+Y2DIjKM18ZXsz2UZQicoVCsLe128y/hBRUVJLYPuBESdIPHasTB2Aa43hmkb
0l/mUfnlMhq6HMZqjI6+RWoZW0VH38zQAOX3N3Qzcz/ig2YXa3FujDToiaiZ0XApIFLjcDUN4n99
zn2n88YnQm5D8WS0866SNJX18dkW0zHo+iv5xLnSZ+yZZzOfuKDEfVmqRwbgnUNLHckaUqOQIjQ9
9fATqvTJpNuvCYy3fBqvhvrVgdyPvvsCXtcNpicrzk9DHe8derQUwV6V2+fGaZ+NJv01cuquvMXe
243n8MXX9WczUtPrjV9pV15rwXeHcykx/zHoH0ZDX0YhLqU3X5IMizF3SZVQs4cSFnpLTNievjv4
Tj3NRosH39xgfChpQcqb/LNra24iyBaaSgYONME1hAymGdGxzA3hk4Am1riI5LCW/VLeVIN0dAfo
7JMNwUYYxQdNr4T716PMnqfE/MttG/BXNly68E+L8ToEzmPluJBoh7XnzPuR5u/SHdehqe9JmOGK
MKGN2Q5GPI4XAy+6GFw0BVzQFRZQV2briO/06BngZ/13HA8keYpPOzoDl0HdchcLjAMZswupbhLw
Sow3SzZXSm1gQtvnIm6ufUj4rHCsWzVlw8m6h7rP07SpbvE4t8Sov7Ux/eiRYhQMiocG7NyZR2bI
Vj5kfZj3/b+2WY4bmHTyinK2JgvkOYrmF18WdDdM8pECRIxNhvOvotU3USTiRu6gZUPBro3eKojl
UEmzg0Nzddp9yullNddINY7bHuv0ZlNSFWKsBzxAX4vcB1ayd+boaAftoZ0g90JbwfKp6vRkMdL2
Oa4v/CdFgNweFMc5cWk3GqH1OXsPOkVo3g20TUU26TsYJDXyCO4q3qFd0MlDNabruSZpr9pHcyI4
niaAT+IVyZKDb49nL4aVbxrrKPHeJVCuPCpWcuQ6o/vWHLtd6/VUZpIQ7gamsPQsGdgmWR3B6jwJ
Ctz58m9mn0iyI7ChPjdOv596ok+9eRTpmx74cotWPM29fjeTjp4PRu00uTeF+G4w6ZanIIpwFgIR
bvSmyfvDYgVgLd/zprF3pHsNgLzOPr0Ycd1B70jbh7huj4Ocv2caErjGH0LHO+ieZ+WCYPN4Qjv1
uhwG4kpk43HDiGK+6ww+b3c+O4l5cmPr1PvQPSR0fQ4IPuq+k36M0K5yGEsFNpVk4oztQfoZz32d
XppUHkeQk1pguQWNQHQwqqc7zbIxcdXenvqtEUNrcqtdCiGgUOGFqYZ81iE2msvyPwdAqUOd0iI8
InHIi9tH9wpNvtXzJg8Mlnz60KUdHiF1nJEAA7aeDSh8KuO3QJWoIhXeSoHaz2PxYLWAde6T6pgn
28i+UJ/MXxPnAP9h6B+sijGaPYu60AXagj2S8rvW+PPAnU/hT2e/tcsYWXxWxs6PbrX54ruPZGtE
8qylYAkM0CI6t+y/2+ZLso6Ks4ElO4st71213jpneTA9JNzHEliTjTBWPqSOMBFwVhEwIWURAzYF
CYrwgfxsHx5Hbuyx/OjthwVe70bsUMyjQ8prKF+XzWYcPoXMCzZoDd09DGp5QQ6b0Ybm1a4Ff+Z/
xtxsFbtzFHYG7KSn5xCWiS0fFekxTkVqwt9+R3sWmXzOQeeE4okYcLbTgCDOtp3xwQ+heyF5Dcrn
mgdPTd7Wp2ZXrUIekk4XYiY/F9Oj32x6cz8zznLyVTRsO+1rJvZ8HF1+NKJ7EX+2zp9lYy9/9p3P
xrl6NrMr9F4T5659teQP3/cihnj9UYC1jP03mG7kjuYOz9h5KxeS3F0FlLBJ5BpEf6/ZlrGb97bY
xgnBmEjEWXbRuLzcBPo4i4KSAIPh08bS1/T+cYGHxj+vh0tIHkVB4VA+tHWi2SOtunN+Sz02SH/8
IqyAQoN17NF6GUBHWjzGgjsjf67YHQcDgRBJLm4E2dwt+ehbR9moxQGJh3Wz7NrYCrvzlw0Is2aj
RmWPQ42PEXz4GWY09KIixuIUtauvNNHclrN1UnmbnCKeFnnOM3I6qsNN9KBtBLks3MupJ4yHJ5w3
F18pjQtcReg5WpU7N8q3qVqSs+3WY38dDMwL0wHrB41oCMR0c2QkeO3oBmqZ1geQsCWQ4vgINlmz
YY9SGy+SWsUeBRrE3sOnMfhNCh6KJmoY5B2HVbIba0SnF97+dCsxt/XUZ1V7kT8a1kuUFmgUn0X6
a1o30TNQPET6QLduuE25VQTeJQ0+ahc4UPztTA9BcU/uBAmRg/xcQyWWXwvazSLS1t/p/qFEg5mQ
r/6ft5nkguI9lv9G8VoC+5uZlgY4CHnzWsakvm8co4rgJzbfPAueyEvGrVpc+wEVRpHp9wpGJKzm
46vnn30+hiTqTp7xkyvqhF+T7HFmbKYoY7ZfuDqC4JQYj3J+jmFTs0DJrc8M0SGeb3FF/BVONao+
d5pV6rkrHqjszFGejRtlUJjRr0lBusmAEnLTiLIBxj4ux/Czr8ztnAkyXM8tPpk2/9W0swyCm678
cwsX4Q/pezIIcq4Mh6IqdqR1/owPXuF4cb2PNOelzTEQTfqsWMr2v5kP4R5rB3ImcRfM9Gup8jUa
3rbywqdJ5bvlq9QnzWZhkCmxiTlrLKu3Lqj3boyHUUP4EgN9sJBQM9ynGGOtzWwlG7ZKhGUSYjzE
/6xyE9bWITRoHcTPqz0eqaJfT250TNg2RaNz0lm98dBTawOgGT2oXshK0hm3KY/gESKuk2qaQPh7
3RLDP4rGvBvj8VGjxuUuFwvh54IGT51kB2Zm2ovochoCJOtrnHK/nJ2LdOq9wL5hRLjmOWL4ItkG
ZrHlVdM5Xm6rlrPy2OzK1NvMQY7xRbzXEtZJoykOh3wX7KbRvcQtWa0qQQFZDBBIMvFLDNUiyDDq
sfYdcX9wPFjXcbpRzdVNMloZabVL8NzIbTKj8hFXjlwcdhh8cwZo0zSgDWZbi18h1VzhdnRqynsZ
lGci0CBHGmPrzeEr/+oI3ZNSUTKn3mo2cQVYcEEsiFhNBvuamitIIa4DFQ4QQgGQabbwA2tuwNgj
cwSjakRqI4JT5xu4RasOLpi7rJ5Vs6444nA2S9RZ0wCTluNFyXlT4PIoU8h3Mer/INajmjbjGB0N
NkB4cwVwqZafp0d/L0F4unm/CyYfqCcSu23e9+zS5qjYhKuW/hIncjZGMG2mkH51pmwPSCUDzsat
x/00EnvBkaFCuR1AR5pYXaVvYV6aSeHceR7OdbTvCtRbrIJdwyaIlcUUvKQiPRZNsGcu6c1q7fdU
vxn+revCtcliknM6/6Gogq9Jutdzd0wC+j9Xs3H2GOg8jlUZ4uPEDiQE/GNylowpTv8d2QQ5OE7G
JaL8Z2RvZs3WKdPrkVxs5qMPEVQMJXG44auBSVPfQ6YN0OBsb1UtEnXWYyxG36WiLclufkNB8YdE
3J9Iivr9vdO/eahEVXTovKfM/XaMj4GZPzM5zYjHNrumZHcJ559ckW3txyS+i6sMlXAeeE3dpXaN
Z5m2B/Yz1Sajibrs5N0yGtb1vA7J62hKUqonG6DMsM3T+wGkQi7fLf3cii8/v7OHX7fca/lmGtvU
fg5o8Cx3mfnQtt9FcFjW7lM1HkwmOds4p+MahHkkXiOIwc2j22ebgmYV0XxnaGZSYbgLPntxXkJH
Mbh0HKBm8FWOOMKfQhQNF5dh5CyWk3il+moT+pSuvye2uxpZ5WVoc6P7bS7ZTAJMW6foj9IgNyc5
UL6G5ktniBX/BfAeVoS7c0I8S8QS3MemJINYnDxB9wLuOMZAD/okRxJPkBA0O8qLaApvqTBGBVt+
TFEQnvAn5MmQAWPZeO+lxH9uD/SsX+3wYUph7HO4VMC+SSCiQGDFMr3ip0cbF3Z3UNxCjcxFmpfb
HDVyIGtkXDqBx29Ux7ilhSWFbRDHLHDh7sOKrCBjtJZat+T3HI0c5r2UPA+7sEd/73ainHc6tDej
NvGm6m1dd1fD/oi4TfssXsGUy3Bc2WGK+6vbhY29HbxobUdyK5SzHrJgO9QNnuwPe2IsgYsThpdO
vkRW8m8OH/LKx6rvQ/nU25bsgRlE3FRtcg/5t+oJvGW8fKQ83XEOBK3ujJT5UEud31eZ88Bq2Jxy
3vDlqEHcg469MaQ4BRdxg40UJRfcJKx6ukkYrEt8LkUy7YqIpX38XmJ3SrFVxM6bhVcYl1VD+9nc
VPtJheBR3I3O4DPhtpAz/Y6TprAd8z1h17qh24xGDXp6CwvTVklgHeWqQoYPuT0OJptphQvlT3MC
HWk9Wu4nKdxqjfZL/m2R2dth4in8qlCIygCZxZ033RStdN1R+0eQkhenCFv0dEzmqM4SR4t1snIu
ZY7Xxiqx+Bs86hhFd5l8rVPcbwQ5ON4p4zQM4IR+ahSyyiJ4U/xZiqO3eJ/7nvKkeI3TbFmo1tuh
9f85TOCzprrOkPvanzc8s+gFOiu43R5No3Xcn9sxOAUdEQur30mKM6YCdKhTC8QNdJj8PGQJTVD9
wENgvgc5944VpGDr7E7WsRLlneV395IXzkTcpsx6vts95I7zORXNXQ0UbBb3joAN43Np/LMachHL
g97Nje3c85jpWJW0+pKP/a7u6VXKxSUOk2sziNcleWRLTI5WKk9BzkVh1sRCqKi3LssVIFJrP0zm
D/3dd1EVgzML9q05caEpGF8emDV58QTUu6o5jrP3MDt3UZh8zVl1jVhMFUb3xr6OzXMFiV+BlIj6
H5CNiequeeXgoAA4x081xPS9LAZ71V+yEL5SuvAC2ktMfXX+EvZAtkJ8y/lLEaYbn1hUlurXvurA
nHBaGW850JbOcA75hEaOIwpbFeHCbNpWcXdvJTUm9bw7cQGdB+HhM3G4p2FJdsW7wIixxAyM9t30
0a7cEdLtfBJ1dmCRigML03rYPkiPWdPlCTa17V3LICpTuuy8/DY4LeaM2P7pgmbrxvGbE7uvkRif
IrS40HymAOAp502aDFBbIfu0f3JnedxXAoZHCl6/RzwNymFLlnsndyIHlmY7s+VVV+3FFcv3gGNn
KZ6rEDOMmF5CgzoXbTE21TJ/8+d0FzicjD3nb4yrg5k3WzHKbTtGT7ryX/mx18yJLzaOqLjBLDji
3TRyWHUFh33PG+/DkJhez1EexeuxlR13HVy/MYHDtoa8iJU7sb+Tjuawlt4g3zjXebAN6kcY/uuA
PoiMiy1F5+ya7uxDxWJSX1Sz+inGPT6hotl9Q5b4yZ71w5wSFSPOZ7S4yBe8aUKZPAYilvFpDuwE
iXLgCScseVcN8w0rHOfz6Y5vPt7Em0ncOWe9iWy5mWiR712Gudm/ZhgoTCsF55rdkaPeBgAVvfJa
xMWOZLkRTzeFSSFNnC0eV4ReeuWj9nlmjd/HVF9a1nnKwjtXsYnr2RJXp2imMHyEYQpd0QMr6mmM
Pza3xcb+mhnmBOGsaDT/WjPfiNHdp4N9mjL7JY/Nrdu7h7pG9aSjFdA/zoNtIeNnodQFH8RfXDlr
O1EHBTfeH7cDX7eBCnUY7blKDg1OkQRvVkq7WGbl29lVX4kKtqP/hMVvPTT5peVsI6vzFJYIRAge
bGVhlh98olyTG7MOLR6qgW6CJnqZdGmsOZDcj95ZhILKeAn4RzC0sb0yvZ4jM13S+KJtXVyCtHvU
1Z4aWTiSOjIuRQkk1MaQ8hUEem9z/c4FSUPgGxLVOKAaN+NhX85YXGZxbkZicb2Jkdc9kcN+c3v/
T//5FJtaAfso5w5lVEC/YMO3coL7dvSepiW+qdzfZbtmZdHJQl9okuahmf2zGZmXypyIYk47pQFx
eTRjV8PDYh5omKpGY4YJXT4EJXS9EiSVExhb2+v2ou4e4hEoA+FsEeZqyzDyrwMYIOIISKEPldHe
KtAEYhpO4IR7f14PTvBWtURBI/SbKutW7CRwvs2b4FKW2K4Dzqsx4QRyK5mDL0rV1xCnmixwG+At
tG/u0G41nQc8rZD7Um+VBf1xQIOGYS+mDGxNSOk5KY4sRBHvo6e+YYpI+3HdFNNZIwnR+P7ZKHri
ulNQFns37M62Hg65DZ2ZneXgpuc2wZrZU+Ye3DWajN5ZJPiTSvSr0aUgpz4oA6ovDx1D4vrx2OMr
a0WfekGur+IhSOdBjVygenWJXnMMi+n03dfFtp7CFSg5W6t9MVfbDO/UJB2qrgLYAjaYCWs1tN7W
NIdtDX69cvngC7SuqNuZDuaXSq8LCPyF3jFMHjpadxU7fo+a746JnBzmuaGYymQqawgsVNm7Dzqx
IwAExjT4aAIo7jcjrZik8EYIHMlxsuYj3srcY/tXrKMlOInjr+kUuIV3TTdDtKZ6PiSvp6DUTmDG
l1N3zWKT5qiRQdRlq+AuxAVSdZI9ib1Y1jBhN5+qxZWFfUsy1Nq0s5aSxEYN23FmDYYyLwnYCoaj
gv7qOSFBPaTbN9+Gq2PywFYhzJuG6CD2VUySnBmoTPke2nOJ0B0kH1P61c23YVkRFWAMPYI+8Pz4
NT9Lo19XHHJ5dJHSq9Abq21gE+v0TiYylGwD9jMs3E0Xd/azJZO9IR4tj6a+Vipo2hwQE1vQstNb
9D4XS9kgFQ1VP5NDCJnAhAPrqzbq4VB2JPpCiQ3I7YFYe7D2dXXz2yBZOzbn9eStmL0vO1XvOUiY
tTDl2p8J/Cqr4een8YdtpRy9SnEvWzp+/CDDURrAPxkNXi3gIyvDzNE51qPXADkrApY1FaC5hl+h
ylyOgT6G7NLMINEU9UU06qGDBBk3EtNuX/pbpc5GxCPMcnSw8gtcngaFqsO8qCo5X7LEgZcyy6De
ltSP2Lmw9hLcSdjU3NUEpu8gw4eZOmWKXsyxU7si2Xs8fGhD5TAJ4TeKM+oWsVZpb/RZbWfrzo+6
c0W40PIdmjuJMhu+89WMPqhWTZFjlD8Ln84KI+u/gfath9zbZsLaBBZhZRZMq4ABoZTYBrwfb1jg
IFKeuZIWCrIH0LaO9lYCj4vzL9FmOumDEDOs/FB+eZ/VxnPmuIB2Ymb+6pyM6py6zT4fa07RHkaC
bp7OAfmtJB8OvLFimxaceRz9ECj/mpYRhA4rGkDRpdcwSR59UWyygqz+7NmM6spELsEcQOYf0CRG
wNHAziACyuL0gh6leEB68ENi6R9iMs2WILHRqOCuyMBhKVD2JoUbo8Xa2nITXIHLX8oyRTL1ARTE
mmeIianXTYNj2yOrJvXV0u6f7T3SyAGc0XCp/okfZhPueOq9DdTYWh50f155elVWAY9Jf+qCygSU
5GpXOpDR7IQvSdw822lNDMXVOyfn4rK78WT4g70Ly5NUaXEq+mgX+KyRC58ZK87Nca+L+NzUoFek
jLCNrwOemysdw/lMTaD4ZU4h2JznWzElgD6kDfg9GjaqJacYsKle2ZPT71quomZpPHLbr7j3s02c
zIsHvdhn7kKvgf6orXleTzMZTW9xOdHLJXo5blVp6E1Q65+xKb6VRSWHJzpGdLb4Fmt6M31paf0+
5HNAIVdu/0ZgKRsPsbqP0GztrjiaDSYxn/1hEzR3ImsQ1XtouDID0JX5CloYSYoAQWBlv3KE/olV
RYIlm7E3iM9yxKI91uu0ZPfWxu53V9fjpgUJabq8TT18rRFSiZjpXCyop+iK3IJ7k+EdDdHfvfSd
dPLz7PcWQfWC+YkiNHNG5p5E9O5iBKjm+LstcLRmNk11KebtsChu9ZB6e1tG57JCSPOAZzUT4MXW
9/YREst6KBnobMe5mhDm0Pp2gm7R2geszxpt3tfK/MW5MefPzYxxaIrBL2o525yH50swstPphpF0
reAsRKVQIT/dHEbrGD0PFszcBHlTVJgsBxFvdEKph8F17yjvK7WGU9rSRFDOLlWKBCes5m+Mor9J
sA/QnAtkjXmuyRhLcQ6UsYSV7F86Rq21b2LHD82PiG2P1lh6UstaO9PiprYILks7PDY2uHNh+O8h
3LwBIk3nXLOAYcJ2o1/uNQUPLBYV3ZNL1kQM04+wGwO0CfWCULMsH1QED7A8MmcUkZwzSfgydlwZ
pf5IPWLG6UwvrHD8u6p+zlhPeekgsHzzcTg+6z9jV3Eq/hf43squYkD8JtXCRkvJmjDK6BwTU7Mh
ygULi22uCiSffLwNYbNxgVlFhcHAhne6jy1ONpUiezvUeCq6htPCU5hVJ98BdN1Rw51mEpTNgHs2
qny8SONWlw6C5pQCnpjtsw6gW1h1cu8679IGBxBFIEejxdcdUBsBISEFRS0c3o0GAobv6ydl12fb
scx1M1NmirrV+VBsLCTggKE/z5s3ZNr7IqiAAkfGwQKpHfbOqeId587JzqnLo+vAlwfmJ1RWwybB
4XbNevbXOuIE7xnoZ6W8swxnplLlsfn/nWicdGO19jHr2Rt1LWVpvcLk4RoPDba6nGMX+1MyC31B
vEsz2/iB2+MHfWrYMeSYZ4iw9RS9uGQPx4bs+3ISypT7GnaYO8PhIOKa3Cn29zZm6yVa9ZQLwj6d
xWGlaGeYTOB6MF0Jp3p3khgVTceE6jLJGNVC/aJ0aJrVwZadvS4N7uwNqTp3imjEZvVilFhvxuAj
7TAparNEqnedBg/I3TBTCGIFIWt5A+IcFuR4IIVoQute3kdK6NceLrDOa586/D5wllCWnLC6lVGL
CmazoEseWt/8RRy4Bm1LwWK4pdoX8344FvhBSdF5Hnd3X+AcjPx4L1Fyqo4esqyg2kG2/ZHrkrBi
QiCtW4g62oKCARdwSkvczUMYrHEAvOSmOgvlgi2iEoR79dHB/Muwdiu5TFHHslUi6fqoO7PdmCY1
w0r+uAOtBZPVMPOB40V9a1Yt++LGcPdccShlmq96pMGQD+j+eRojOxBosipjU2U+/9wRePjwvTUT
dUZh+42tls1qB8cxg5SbVNnrYLGlNTwyhi7zkx9HWHrZDQ1cPuxonpy8zNcD4VcO4NVqHAkWhWkf
o0aIKxjRypfmym3DnIJi9ool3bQ4FnFSpyzqG6um3lKEACTmYUPGcIoKc636H7eMOAQ6w83lLtV0
cGx6dB63da4lJv/BLgGVT4O3mVQFCyF4jLW/FIzP0AYG1Oocy0bSmbfU5mTkiDHDCI0zr8dRy7l7
3liluhGcy5wU6oMXP9p153Ajw76UJf7J61F/I6Sxfs7aFV9SQtnDJTVZaVuuS27bcsFs5UdqGAgb
ImgNRnenLfcnmtEfBvfXmDoTvVWz/c9Zkzmeu6/zQzFCkFfdd21gUJnDhbHPpNKbN8yvMzqgG+Y7
wwveODBAjZN8E52CslxDvohsClnuYWea6vAi28fcbJYOEMBQSU9uaBz0cw17wMlQukmRUztkpfPq
aVZZTuYzIkboYKN1ZfLiBna892x2lnIIvV3a5YhaAxmIsHEOEY/UswE1Li/Sd7t0H6bWpO66+Uk6
HplGZvFnqC9Z1S7ftBnqiHypSzGd2/IhriI+DZM9Ta9hq/kBRClG1iGuCFdZMRWZxCRMiSAyl5J9
IChMXcXU+sIVEFPD7YDazGBmwZZ1p9FyXrqoAMTjkO2VpVkuZ0W+Nyjwad/V5Bc1mfSp+vDTpYSx
QGewyFBA3GWdbsZPtlW/obtMHsc5I4XDM7QuC8XoMQ/siNSAeLYi9p1Npi/JEFArE9nOZhizu6xV
rK0CeW9lmiwW565YojvkbQc8o+8pgmE/XZsfdFHIVeVZNdelJlU1tj+EF3HHzkSNzMjeZH6ijlHu
PdZKfVZDxqYN996uw9Yw9B5TmfYefB8L8VhVxKIYQ8I8ELuo5wRnsm2ruak7FR2+Ko2X3YZB+aoK
lsco4Dsdyle3T358W01bsz3PGRGhnoPyPw+BmQkH0JRyuSJZBhQ9w2Sr7oy5vteGT7rVzoK1lVLI
FkEX6ZgQ06hgRzQSarI7NgxZiAd3Onq2orFHhOxbAvM+MznA2zG81ZIBus1xRxIOjGSJtBf3e9pw
1pltQHIRzL29Ra3ymK5qbNoroe0vbffIpAQNwpkx00jtTd0NR3Dtn1YSErRukaCyMmQ/zAOF6JBj
M36qxQrX0j3gxLUJPNB7jhz83TIJ/gVdQCSwnou1ZWxKf7oNyZfRFO+l0byrlGVBFJJkqWR3C5KY
cJvi448750W4z2kJ3RvaK3WBPvejUW1EZv3NHF25jHkipEa7Smg7VRqGYabsECtNsctltS+6DtIh
KQOin5VBBs4MxXaiS5rI478ugb4R3dVjC7cVNufyz8eKYyI2Q0o7zuNSjKccNuUZxrw1aOkohObb
1cYhXZwWyeJNTiLSOu5yvp7ZKtdLwL3vug8q1799PEzmHJzEkK/H3m3xq3EYYb2y7gcqLIOKE/I0
iquOEchpcWd38O24gQCuxasrwi+v0NQSTpRSJhILEAtJuBhU28rlyMseEZGJ3gFf3HeB/YGT8que
m6tn9tuU/dIqHx8Ne1jckR1owOqt1CAMEnStLp6xDeTLHKgJSNuCvm4FM0WqXQ+4AXdJN4KbLFKS
JN64DWNYHpM0qA3vEWB9UEu9dabJbQRR2aSMfsnACG0lyMVdqqCtCawmzsFKa58kSllsSoO310/J
NWeBsxcGT5FxtDTts/E+6AMM16ZNTioItnNNMg7T100X5VdSsW+aW0QSLJNvQdUROXN2hk4p+wxC
JA92jrKM9v///5SMN9Q8P1WF+WzH1jMKxjcB9VPvcrK2bMbCovx/StonScnbjBY5LP3uFoxKM/2L
e+++a64piwIANXzJpnm4Ncb8W9q4YkwiilH2okdmH6dVL5VNorvkWNbNaEHZo9U4tAPmHxXNjkFT
rcMZJkDJhqAvXDwlobtTEGUL/vR/3vKTbQM6lMnTZEINoRxjZlm0kFaybF0Lg/nWGneBQc2AbRPB
S0M8B6bJ3Yp/i33VV5c43wVuVimTW1KEkGuv7kiO0/Fybx262O4qSXqyxmbIgwvxF7GTW0HbB/G6
SboPj3hZmZAfbmxsmYk3fI+18dKFabKr3voo1XSvnckCfHrJzIjZAWlpkA2SihVUnIwwFcPslxYP
a3HNWJLZhx36KzPrPsMAicUpczj+rfqeaCcAjZMzDPEGwCtYIN+hIN6saO49Eyf8HVTyKB3zqLKe
cDcHmMqFVmD1nUMSGdNQpsN4U3g8WpKN8mi99Akj1FG4b0IGl3oMio3r8uD2l6+Ucp/J7d5b0dit
i4HPLAzUiz1gIJv9b9NwLdQtiOPcq9zpQ8VkSV3ieqtY8SN5+uSgoIqLnTFcTr0oTs2obkX4UsTO
MSvLVY5PbfJSnnY6Zw1IKLxCA83LatrMDZN4ruu/vvVvIt63kf3AKzplMQFF7WFsg1DM/lpuq0lz
9OhZ0YyZ+LVpI40U+t4cVkcZTssWEhyaMfh728cclY1Q02cOg70d67UfcUi2Bw7bSRyhR+l1A9fU
8b1bOzrQVG2nWvNE0sj7Fjomjy50Pe653TCtbF4S++E43lBF/+yaLDHROl9iaD5UoUzoHIuTz81v
KmA50upqRJ9uw1UxSL7xajLWDTP7XIsI+8L4Yxnc69qYYUjP096rQT62Pt+2vmbydzwkzj45uTln
Dy2D5l9s5jW//XICE9s6MV7NkHNgmdSMMsLeK3dcKB24OiLqaZBm0hWbZZLLovqbW8wcRSEY5t3u
2cuwE2EY2Ffavgu5qZOY5J1pIt45z86J+hWbmfoWEKIjhM46YHGeg/Ep2Ig2jQx2NQxMXZOcyt2t
huZgJ+ZD6WAUryMDXpKmrLJXcFJqWLK1ifai3GmjW9piOQsKWW78pI4wFn7k3cvscuzPMpvEnAX0
wCayShqUa81FQy0LoPodFI2yrTAscE3XTnUUmpJnFeM9Mjr/wGi9jgu+jrnDLmRM4RUlMRujUaEW
sYojE7Eg3+IAA2M5ja+B5fvHmmHfT9lPsyJPZ5yuHlH6ri/Tu24wnhT3sV2mm0+7QW4TPn+u6/XV
SSPnd6nN52VWnFjFdI39qjqE2j81fbUYrO/LyvSPEgFz5VbiNCXcq+okbvecD/dGSyd0XLLkNSOD
UYEWqDyGTutOjr+dO25fdq7fQxNvq+c3yb+wCgIW+MTQMP5u3JTLQ1rQjqsedsfINxPJy7yHd5Cu
dUngrA2psKjGn7nmqKei5qE3CDVlyJpVQNdjRd1MmeHHk73qjk7vPgbTUF1LzGiI+D0S1oVZB7K+
CQ45Skh5qB13/Gljlv8xdl7LkStZlv2Va/k8qIZwqLaueiBDC2oymfkCo4RDC4dwx9fPiuyaHqt6
GJuyurTLSxWBCLj7OWfvtQkVW9pf9LY4ZnkRPRuO6GbB5mmX+BnZ8Iku7K9Q3PCKto+0oSLq2eiX
nzg3vuGnpO9QKPfhdYNI4Rr7zI6WJI7WzSQJzdB2NyIroVm0tBodl0+qZUGBrqXcuX4AoM+xfynp
WSgLxsOS9F/1RbuQ78OcSrMuQf2G2QXUOXNK8q6SxuU0YxKoBO20TrgrvWJfBHweubDEYXL0a/T8
rF9kiXaF+Omg1BwtbjM78w3z2vGbfs6ChgvsI0ttjSg6rk4D2brR7GyqttkNlfe5NAuxgBUrfGyt
0yJ8sCtSXIS+oBql/TEPgJKa2TvPDnJfp/5K0na+1ho+sofp0AX06DsZgx+DGFZSEXdOU5J1225b
P0IaWyiGnnV2LMGAgFHGUdOG4ZPvN922EHoFpyTdKU7ICEbi74I7bb2kv7y8r3fpVFweMmUypdZ9
m3qMRmeRb5vBIx+cgAekXZa7UrIip9azqp0XIHbrBl1etwDYItrGJPtyVDbRB8aqenKg5kTlB+8q
EGHLxNpfL9cmFcDnfUxwKdWeM88o7lXFTa9YXHqFgp87myigCb+HpmC2fI3SlmIFhjUat6QC3VHQ
TbmKes4wXm0IBJCFwvbdbpJi+G2P1EbZJF8WOfW7jFgun96JCmnSZkl7rvDRyQ6ZbLogKzDGzNdz
R2JOYT2Vmu5NpDpvx97DPNCp1ynR4X2VL+dMOLjm0+UA72WNm4Jc1Dr+yKMX3UGgDmy0G21a3KXZ
9FSZCIpV4zJ+Qc1bh6xLS32RZ5bVW+v05yljIuNUvG06NweHUt/LEk27G1+s9NJ7HoJ8qz3zMtbB
R+VQLyUFikyhmdnDYhoJq5lz3pjMQKoFbJ3PMFciGUD99G0nkNIrjwSWEElHHOuL1W7MVjmDum0a
/2LJHK4dSi+sNDSnxrq4jqP+l6/Zvz2fpV45wascbOfYhejxXIViPnPf2Ks2WgDw9AUMgUK2aKmQ
zJWW/NWlnLyKaeNFqlk18Wr2kU8GlLFNz0GbcNyInSyeib+R0LdS4IpWz7xARsDbL3sLjpiNYIxP
EuoxK0ezW6jCrvnuvV8jwqxYT2B7+N/IEMsJEMtcowTXA/pl89wFybjNuVevorHbF35CLzCm+sUt
eVeHwbNTBsPaXwpmjlKsZQo3ZrQIXw0Rrg/pkq9j+BxaJuAfA8F0Lx0fihIVKhYM3RiomOGn9mjB
qrjZ9D6mDZMmT1r6JC2VbDRilF+tq3z6ldZhThNi6HMMMsQayj5htzY0PwpN9KbLyRpaPaVcP9J2
jB/cirI0GUquvkTpMwWm23b6lMThzI5ug8AXEUFsVbQeu8sUry+TrVlonJkaT0VUVN0usddTY84m
xtPX1GIfuOO8B3RyO9kvw1KTgj7VCPEbNhDMWLQAwmYDKshvuaN6gjoV4VQgDz40ANuu7L4ZMOZr
L7V2/uzCAI7prVIPiR21A85smsVZ5t+HCvJCiwkAfz16SnMrRRccUFFO+8X0XzmqD1impbUyM7Wd
dJ7pwPYoLAdWBM7C0+CTZWivEpOReBHIdTsP6NfJIfasMOF7yrulGaZNhrI7BNw0xFxPxGNEWsz1
2pPOz0q29ZqpoxUGMUF+6kETsaYgzJCKQTJ2iAp1KYevjFPPwQmne4uUjlVfxq9Fkrynqs9P3kBW
RBrKZJ9ZLQQUhHKlIBANPx0qvoYVXrr0PgMn3SxlQ2tookBX5QfaBfCkrgu+QehuF0TxZzEH+5zb
kXVJ3c5k1Yx2Cc7TQkfPiCNcjfGxEvwNN/KPMoJq4pvMY8IYAj2ybPBvS2+tZVU8RcYFVm9AUjfy
o5+Q9dXFBHaMu720/RiIuN4H/VGKOb3TC+7shdMsQrySfYqcoLRg3pzihKma+lbMdrXSksZlgh/g
0OsB/yA7mEsnCyufAZqAem2GkbANJ6DeQyt2YTRVKx8FVyngP7huAnSopklNbyIIobQGbY+plIEo
jqjiV+BwiBCjO6+CUOmNVzWv/Ue2xNvUw8OicOlOU7uuzMMSZ9k6Qli+crmaUQFTIc3Ii0vrbLW0
yJfYkN+4798IDis4VesvIwT5TRb+oIX5cuxY7UlaHFItiBAFA6DCXW7qPlwNH33pexs/UE8ir08L
/s5lZLSOnYn5IMli4t3BJrqOVAGV29IPZjlHinqx6RbgdyViJo3e2gHA2KSO9xhT1QtJqIOf+6di
pMDMxHweLIi43kWSbXxk1JSVAxnPnBVHJG20MEP3+sINsdzP6tLZxqgHZqd8z3GDI3YAR8fGf1Ee
oxSVaDPjgS5MnSO/UoEX7Kg0ZIy7K1bdcmCV3+UhI1X6o3TE/Ppeud65WzyOnzNKjEsNU6LAxCJH
Kd907rKSsFSFo+/wXv0SftiwBkq85X4L+a5HMzjDdo+5MI2a9lXiGO7pu3JE8r5YGGiGRMBNTZCp
D8BMLzIxO+8TYIF60xXBgIBUHtC4gnNOGhrqToRrYO7BvaPgjlPCegSS9zHhulVOUeOU72GG5g7o
RUiChc/ygGKOMJqsUZu8Z/mYF0VnIqpYLhLmn/jsNl6Pfqrr6HgOkoMobFqEn5TRrZ7JD0QlFjp9
ujXt8Fx0EJqwe06rquffZuU+98xNpFL1egrrGwtg3KrP1x0StRWy6gyxBdtRFlfqZMsN+cPpaYIu
zcrVo2gcoaT1tHasbNumrD5xUM27XA63YgpZpuoA5WQQPSVphYh9oDUydmBbTK9PhRsuu8BmuIsT
2br68dd//OO//uND/2f61dw1JYPGWv3jv/j8AzNhn6XIDv/10388NRX///Mz//M9//Yt5+yjb1Tz
Pfw/v2v71dy8VV/q37/p8mj+5zfz1//56FZvw9u/fLJmJxnM/fgFvupLjeXw51HwPC7f+f/7xb++
/vyWJ9N+/f3Hx6W6uPy2NGvqH//80v7z7z+E9+c6/fdluvz6f37t8vj//uPhqx3fy+zjr+b7r0F+
/YW+Km3+/ce/3tTw9x9O9LcA6bAXC9txhe844Y+/5q8/X3H+5sS06G3Hd+IQWUL84y/2vkH+/Yf3
N04ydojsMOJ/Pj//4y/VjJcvWf7fbDdCLcXx3o5cftT/8X8uw7+8nP/35f2rHhG8ZfWgeF5RLH78
1f736355opEd2bQDY0d4vuBs7Lk+X/94e8jqlO93/pfDGyLPJApp5A/XqWNb98mED8GZVfCh8+da
DP1X4KE/a1qvfxoXT2/wV+Ube05ePcunZvNKMloaE+6TJrLW3YQ9pjjlXdzeIAUpuDg3upismzmf
wVqsC1NYNyQ7u7Q9K2+HK1uNd20+HUxESZ5K02GzXPyLopuGmK2/ZUExuWTiO9HQ08tIXdwYpNsj
e8CSSsCpKwMeCQ0hcD15LbALXrhyKq83Eu/zJi7sS2IT6CSgF8tRxRErMACAqmdS1QVwu0PP3bL4
0yhACicwsrxiWC0QGQm9odBrrr2xFNCjC44KzWer03E/WiTITVMGEsDezH5fnCKWhttgYKIutbdc
O4l+dOu7gU7BXoXpU8ZOfCNncS4cNV079nxkTA2McrGx4dcxA3wXJLLbdGjXWw53aA9LMloUbBtc
jMUIwXZxDfaysZTrHs6/p3MI+tk8bZ2A+qtzyXjNVP6uJ/unZzFB6cYI7LtOdrEpGWgWwSrIhPu4
RL+lwdzgS9a1Jn3KXavZV36NS4yNHDJ/BnMS47qjJHoQJm8b3wE8AKsgdnEbyNJ6YW0cvklmsXT3
aLWQzbOASMAmy98Zdforp8OJ1c+ddRgDhHfOfN8FhO5aNHKP8eUDWXfozOyAdKSxJjE+9N4rtATs
K5eAvTwUx1GRGGd7HMvm5d5Kd42rGPjUCifkBNwx6RmpMFwsOGlgiAGLYYpAs0XKVSr2Y40VNQlk
daCZFdJnXeBzVumrCrptnJaffW0erfq+G7yAqOT+d1envzXk4DQYBzQsmkCZntE6Z50ds24SMlCd
xcV4CHr6WQ59fprP5cmSdDusib0zaGx154wAb2y6NL7FdZUOBq5l0ORFw1NLaY2JAbdS4EA/aksI
JzY8pLlQF2Ppp0vTj9Hk5QijuADeIh+b+YNh0QcW3j7U3X3i0qexp5s4qJG8GTSa5Qz8qWR394Iv
YZk7r55f08o5hSPdcjoZt2FnDs1FT+vPeO8RVVtlQaQpveW5xXk3l/XaqtR9YaZXQNLf1vRLqvI2
LcVL4mcPsLWeKZtOvgqAx2CWA+dg5+/G03fOFFEY0zPClBshHdZ3Jkg+wj5/i6W6jxvUAflhKQNw
Xgk8xJi5fCX4s+4S3LNsUN44evg1Vfap8sW2QVyOWutqF6BIG7F45kgTA1RXzDv2VQhivRzaVRQU
t+Hk3wbxeZ4YmlGR4g3+7IYACZ5HAyH7FSn1yBpI8UUOdBTU/cbmkP9Q+jdlorCXpv1h5G+CBlD4
u5ovdnSuotLqoHycaXPwwgT8MhnGA+yTd9HYOYnk7pU3LsG+U5RNYaa3Noj/frFh/ukNOBpuuzi4
oQEB2TydOVs4PRFFMRxIByX/pZu5DgoJzZ6F58pc0pgtayY+Qur9kgJjFBmldMX0IMvpOlcMpK9t
D+mgbEoST7ZzuoRUxTE8GebI+0w1/X4WVYT2Sf1EoQX1xebMNnPkilOfRdjSPyF1SISYzNwY2TPp
9KK3Obc5wUiAFNiLFcsjtRYyg+/WZvYXj1h+azHvHbPc62FaTjm6fzVSGpYOxs7UGT40cNzZ986j
P7+i4CbkOUOz5bR8uQ+/y87/hl3qrntgvgqkcB7Qto6n9jAyRmQeTnDTvOA1L1YMn96rToOr42KZ
EdmI07qfqZuziDXyvT/NEWjyumwoR0r1U6gPPWbm2Qn0ecByfF2MNglNCBX8uvGuJ7d7L/wItQyj
SwjxyTpw0WgL0T1yG/ikOZHuvhjMerq9A9S1hYv+O2qGu0lUz2FqJVuZ4jYbUqIMbEgfihwff2oA
ASMasEI329XBSG2QN+71pc2VdS3A5zFrjwr75tKj2WtSc8FrYqbJZE4zM+oe/JDsqEBkvzF3jJuw
adUKuShcsH5vPGLvY6OdlVXQ9GhGoCdZy+AYRg2FzDJ9q8TOIA41glL8VBe+8136KFhEROqJLmMc
wMn46BT9rwg49dD4TJcltvTUad+MjJEMucUzWBnOiv6ycRFAbVXG6jXpQ8vQjAmh+OLwSMQexM8l
1/oAOlg+TBhUqQvKrnqmTsLiPKMbDMV9Fvu/64vta/aHz3q4DDqZsJ+aGO6htqr7MOwriH7icRmJ
XhKG8aMzjYcmlAvSRys7UGES4GSRMUDf1IoGZlJMj4HboqLBGold6G4OsYjjZ7Q3ljPe6/5SyKfM
w3zT03v0csoiTQdgwjSgmaddVZFzCKthPvMOTNFkpWmmr+2OOWiQkfFZt8iHKWGmtoUeMa/pUaZr
yxLveYWEw16CZaWYMV5XMrwLquCn40I+rMGpWT7RaU6X3LjKNO9MoOmV11QQmU+1F6Txd69K/EMq
faW1QkuEVsl5fK8sZ36oHIieoPI1sN4qnD1KWWrT6GvsgFP/YuQAhbD00f4YRc4Q73xld/tw9M2u
le2dAQSoQ2taoQskjD7atS4BDBwdfyvdqW2B4wGTjFnzbjraKd3kS9c5uY0d1lQlF32VRdFbGkDM
Mmaw116EmcFMkvyD3NoNptovItkYRaOlWRgkJ7YigbVqXuKhKYHfpBON6uyrTFpCgxGT7AW6k2Uq
XLrasNJcoBA0FbO4Rvq6msz46iakgkaeBwBgiLdW7fhrOxCIZnlF70SDvaBckP7WQq31tvaUxC7e
9vtUAYXmpjQTaAEsBwc3qx/yi543QhrXOBW2DxvnhQ7j18ukYhfO7iGIBsYHE3v1pKddlQwHuBH0
pcDZC1DgtoUdBoEsfI9d1JMiBMA83gQ6eQ3HiqZguCDqLgWuQdFe+/F0C0eRubtFA9BNHLQB03YY
l/bSWOQ2z0pk4w4yRsmrcW5kcNAOW103x9Wuq8if9Oh/ty7yLbGgxWdGUU8FcBkLQo9mNkE7bq1N
eWJ/QEmmbxdZDqugT/Qqj6oS/zlUksRI5q1ojuiz3EniFC9aZ8umQPUDhg5WJTvy0bpwn8ULckzM
7Eibi44pJ3HRoLcdSk0MIB4KcO7BruLSDazQqLQDZoPOOAJhAhDumvEpz6I3KWlmxQmgcQsmCu9J
bx/282Xii+FiZJXB13bUSz3uJFYXyYy2LZZyZ3KPkFC3s87cza3Iz2hfQ0575Tqvxh4Lo/W79wMP
5EN6G1kd7UvFuM+bE2vb1vTTInon81oUg/xVG3wXvsopHEy/6RyxUl7BKTO3453fo6YbtYIEYrNv
1smt4kjAOxRIRRobnnNIayawBbErQY/PW4+7YawykkuISJqHoDyi0K2vW8ffpYrVr1H5pQNNLyeu
/frs52xQZe4/2zJvDiPcFtGg+hVO9BOQAZdjQHFURGiWuwpULL8VFxu6X0jSxVZpMjAEDzBx1byj
75uvrQyZUjn7T4t3ospIQIhHALD79qF3macwk34T8fTKntKRJcOu1xiLvh8L0IDO8Bgx9rPG/Gby
sIBCu7EZhdFI5X1ztlqPsAVZu2udINW2ZQ9LpUxKyNz5e1ygzh5Z3VZ04kmgA6PpIh5EV+kioeuG
8+wL+7rdm4J0rkU1Cbw0kvJKoOf95VXv0rSGHADcG6US64b76bAGMKZ2Tmhz5baHec0u7YDZc+0j
s5zn3hnkIePwkmu1RWXpPrY4ePf8HQYcqGs0uEqrTMxN4yKV48Fmq7nOL8HWy00hHe+MImB+GHsw
ScpGwehDJ7OInpJavgHB3rncBevM1OK6zBG111k4bd1pPilFJmM+pPUp7JAw2DEqU4LEofDDz7Gm
0T0gZ6DjHFF1DDRxo3He9I2bUR2mH4j1uKI5A2gpsLj0xEnaGXE9btI++Z6PfyosaOmQT9joZDzq
3nrUi3ZulzxudxGP0CUBpm9J8uF9+SJymR+DRt+XOkck0NYZNIC03zcdUAohDK2xJX+isRoC5XTO
y6KhgpTh458PefTh+d3eF0H0gFgZL5LHULKbFji+pdzrGFdJWhFHYGoX/jYRnQZrK5QbNmQaAo8t
Z95bFiV1TDIHhv4cX4U1NmX+010a80JG9QAD5VK9SHsvYwaYdCCam8R3YKwheKqm0TzjrnoowxCI
CZK5w4RLE1c1wuayrQHg+fNtnQyPJnJJYa2uO2cwhykJb6fUz255/w8OA568jZ7p+8zgt9Mbn8hX
gRiDAmLxsKcSJtNq1HE6x9E8Wd1WDmCtxcA4rvS5zFEghm3TOvrW9NZTw3x2y3bFlpFcHLuue/Jz
Qi4lVqmdEKK8lVlHhAer6VVlBS+ThxEqXeIzum9kxrkoWUYzsy6YLK48YWjKzv20VSbHxDuaw58P
HoF69JjFQWXZzdxKqrSJTRnF5n6ApbqeemQaNeQrpyRDCM8O0/UBh2/kLke60tUU+0dLziju0vZc
e8P3oqzhHnfeprlwoAfjJtdewOs5Nu0+jRi4DAJbRJnTjphSJgOIdce7Px9mXT2WdvSMMPCrjJHU
LlS4qzYngAVJznLz5wMeqWUbjz2WoZonkzrjRd0xz5Czh3nl5+CNQDZNh/zywQvYvnNfuyuD4PXk
jIQYtKOF1gpS/mHMFpBNBZmFPueNEAUiiN5Nu8j85xjQXK69qL2JWjv7eTmLiRzlYFma6tE9pPRj
ejMSgyOYRPX4Da7skTMGuYBgehr/QL9/50Dge5tHOMR2aHUEOIzNXsDSWfVu3j9aCdhzu+8aShd7
2ZS0ca+kFSS/az9YO4gLvSIpvtsG0VNuVW9xjyAXEfTISJ59v2FxIOfIwGgNiK2jL1Ajay1v0JeI
+8FnA6kzhb0f38Zh7HGEhOkrkYAEbgWvpa2yvelfsnmmExQmybM1KJAhIVXSn0+FT7JzZS+arixf
7Ye2ZiQ7o3DkbEpYhHp2K5VtedqETKK+fVYGrE/bm37159Pcy0ZAu9XCQ6qopidz6xBXduoK79xi
hSw6Ho1IOPFS7YEFSipyIrI+fk4CtvGlmMmQti6uudGCg8ZJlGN7hMXLoltf01o4JxxbVzUJg7uR
60BjANBD6TnDUxQZSVweOvIuHh91tEfscRFuW+ZeLWA4Le+rUm21bSxGiqGyy+2UBHcVAtJTYcpm
1UoaR8jjESzQuRpl7hwST1P/z7LZGsoqNVF0OjNdKG8kUg5UACduTTJD2UT53h0xtDiqsfZj4L4w
YmyubKtW+8av5murXMZjlog3LRbSjXV66NZTPbbHGeAgOveAjQIVcHgZqTPk6Na1CCkOTA93M8ke
UbnDPSXK3Pyxdi0wYpDunDEsiW2h6I+Z1LBx9c42x3T5nClSEwaPmKShWu4hKYOjxVBiKl5aO4HC
b0QZPcmuZRKWq32CL+OR9uNMnVy9dz1HDZHRkbvorGzIuz61nvSW8Nbz+wfhpIdhCe8RONBULL5E
ezfP3fQdLsNr8G15BvYf+qmp67NTYanhaopHIvLywDlbHuTvqJZPvojq75SZIC0rtY1IQSKfe/7E
edg+mVLfZZesKUZ0Mf4qZbbuaNvbUub3HniCVZ1G8W5KJ0TjA53NOiNE0RQvSW65J6vv0TPSyxPG
qilsWSUT21tHqUwOrrbacxEs4yFRwy6p0ou41sJumuC0HRN5xooN72YWa8V4A8FtDYUbTzLpZ/FJ
4m6Hhoh3AsFp5IRQymIf+uwAoE+7OQtLkapzx3TvWlTMm8DuohOJOjBB2D0cibEFRq32NWQm1xzx
9xyqpGxPYq6bXcFY7tpvDdKJ8AJrtoqAHiUgoQa7NIOnZD4FHBuf0jKPHn3fuqVPFpzQdK8WhQF1
TqJyk/qJy3i8Jr1aaH1iSr+uP+0Gpujkl9M6dZZxPY6L3JmGPmnTf2pnnB6kV2MercggUebGtqF0
VzThwPQihFyqNXqfF9MXcJVixDWWJd9szmnvpcv526vV25SgEbMF2YNxWaqNhvyAE0e1yOWjc84k
5RiI1F0VNeP2yBEfsQ1gmoYITGar/xyT6ajKiS7eQuNL5Co7zhmZKWNQ3KFV54YtblVCu4L2w7e2
Q7pK8FadoQAd1WqaXJmUa0eJE5xJ6x2/70u7QKvV9MK81r+fBCIGzIZZ7oZ3GjA48rR2rywaXfSQ
D0Lm9mEJ8P7My57KlXSscOUO5U3bI1n2QrSP3ogp3+4Ckhqa5kBNQjZBNT0yFjo0QfMR1U59B52x
gPBGC2gJcQ34ncAAa+sdrgosVHZyLRKSFKyiOya9YecLarnzaD5eLd3sXiVL+NO7gHitOJnuB1gf
J4Sb+74I55W5GMNk6CabOmItcSyDW9bxiacfaIkxRY/WzYB2aRSkpy54r6A1b6siQBDn4M3qgitd
2LsuaJNfOXfLcFFlZ2l5P+S8x5xeLluVV9k6TKWHk2IBZ19PGMTIQm4lKVmR98TVjORrVi/zlgaD
bk1+YmPZeSnHEM8ZratQsVW5lExD2IPT7C6aJ9FtRgOmCeCTDSsGy1HrYrjxFDwDhqqVi9U8Jmsp
DXu4kUOKabbQt9zFW28YsC242U+/98kDfkuymWj3bgaJiwTTMfG09nV4X0v+CzKUM4+xp16U4UYs
yNjrMdtm0SDvRJFh0k/dWxglELodEtwc+buI8nobo6/3wqI6xrlZwYuZ9+gur3EvYMrPOSKGC4Bd
5ZJNC3qFcDBOUoFDbRekNi4X1llvhPcWj8h9KpeyX6akVYZEmZUlJUoK5WCpffvG81AbKhsmRpZc
OJT2x6Ac1OdZfbQLh3O/qmFjdN0aIbTYYFPayMYdj4VT7XPH3Y51OkILLHG+MdVbBROquzggInNK
/BZ7OpqCyii1SgayLz3/RlucV/VUn0M5fmutvv0WtFftJrTaUCZD1EMATRBfAuqcF9N+wquULEwC
6PYTxQo6kYEKJFu3m0D2pkhTgX/FYMgtd8HAQQmzcqpwg2hk3CxSnfDN6K3WEpB1Vh/+fOiInMI8
5jBlmghRZxff+otV72OWW1OpFBsEpZEUOI00dHnHaXaoweprBva0VzN9V1qwYAfmZFsePHyZNv2Q
9XiemqzbuhlGMBnRzDrrvs12DvhxWk80Y10doJid3Yl48J6qpzy5B71QG4clda7x0SFjZ/1JRwkL
foD+Jb+VspjvI2Y/jT308AZ6Mk5xCvU2ZnNVdagsZ8+CYYgIt9Ks+Zxl3aG1fpM4akeCGCeCEqqC
k1sXd6/+hZIQxS7agqDIeOFqqLrFcmdPOGdwCb8UUF25dekwBg2At3RJom0RAQKwNKAltyTaJ5cE
lMx4IVAQQQmbKcm1Ge11JRbEWlmR3Aj/0sVYkD5ZRf+RGp6zFN4XbQzjzO712Cb9pu8baMhQE3qc
5FfhZR/B1T/bnPLGMkSLX6YvDN8Csou7iNA2THnkOuEpRvxIJhSOvbPvPvRWDconXN6BaJ1x+qJZ
ZLO7nqPw27Dd7nU5/m7qZCFmauKyWYjvUueO8J11VPnWBntkuxqr4d7ryahJ4GbdoURiM/SOlRd/
gHJ5J1PLHJdS/po482FII4rRdtHdKnczh+SDlIGHHqMggbCLDWfkEocYJsyLHqF/zqTNgc9xO6aF
b4nXviGBoYtvF9AwDP690B7AenmqJhZB/OzZ689o9z+nVncHdFTfl3+wAVp7J/roGTJyAcCHLcl9
5BKLakUxSBVeqzW2g35bgyzm0zgHBYBorVqeqzD3V3F4CWBruqOFOnArlulmYDj5NCB5rofHJQe/
g6Z4lfmoFum13kQLi7ErORJx2qXqR+ZFyyRRk3+eS8N5NZ2uKt4/C2GZRYtSrpTBfZkD6rBnQQjK
WGGJITWIDfFyWhiBQokJOS/uFKnDc0yDRs5pt2nC2F7jAnz+87issiM6gRpQgrRLlMfwuM8JiIu6
ZU9AU7PWoN9w1anbHOr04gx41bmMVxwjnji+3aFreuxIcriYu1pX2pj+4OEUhCGowt+jkl3zRJcN
gmsGeLmLBIXGs7L4rCcus3fHF8+NsCIZgHk+MtPrtln3IS0nc9kkRmeV+/lLcRF5Zs1TIEtYINYZ
jTfkgUj/lD769ewsanrGfdze+VlgaIGRkVljYUQCRWgChjAWNXr1IYQ6EQOfOkxeQPJrnH0CPHy1
sPmBXRk3o4h/jyW2ZSvuOMd21W/soN+N4LCs2uSpSCKfzTKgjTiXRFEF8q4S3bUOeHPDKfhy0/Fx
jv2LVc99sBv/BXMdz2ngtJyEkN8y59SE3V1ZjYjVc2ZURrDh2+PwM4r7mwR+zEar6WG0RXKF+Kjc
zA2nGNEmvz1rwlvmELbkuv2NpdBmxSZ6UvOojrzgrRO1WzFwqB0Wl8Bb1I15Xu3DiV6QYHaBnJpQ
vjk0GxyF85WDzhyV9Avq0Mv4KAl2ZWBe7D57du8aU3IrdTAzRtVtHbxvoejCQ2NmBqJUvTK/+CVR
Lcki8leoob4N1A7LYlPwPQKICnCYQdGuYJnDNw6tZS9NS7yrsyUgOGAFo9UaTpCYwF3Ux8GNWrSr
86ZimDhn0+voxDh3LXrD0nbX5W3UZ78aj1wmlIJHh3+Qcp9SP603pKgRVBq4p7kr7po2RB1O+x9l
65ZUOY5L04wwHP9IYi4p2VR50CjrlVtV5c5T4e/UxTHQeM1ez7g6ouhT+vMrFlrIBFZI4zl454xL
5pNntVeRPZ4wwnbXoSRGpqPPSg/mKBI8IXqSPnd+lh/LiXG+6JB/xYvcpl3w3BmEyONsABTnEdEs
20bm1plUNEGRqGAlb7oYgi5FuMWy+RI5xXikDo5D+dQ5DjQEn8FVYvRmIFaQ/A7eWG6AvslarIOr
sm+BfoLoIFse+qUIT7/SeLkNAKqvhGCVmx3m7IXbcJwOA7mboro98iRI1KqRLHu3AyD4qWrijSh7
psdwakFasNij+WIGn3wsDTeM0QT1mCLHBhDm7sYbeacHFj1WIcDh0ufwc/GZlTWo9d67o2ePq85+
siXH4tTOkrWS0d7EELKDKX7B1hDsUxwxnNKTm7aKgnVr5gPZokCfxls9QFDJ2j5bDRnNY4AWhFsI
Ji79exaCzpiQeDH+2JftizfMFp0Ji3chYk0mIUBBAkFFkRdUTnadnyzrJ9XLfRFzE0LBK+Zqk2ti
NPwWmllI+WRBOYon9Zqb5CMH9nElGD3nwbgvkvSIKebLWBG3KjmSShEKE96ncBMWFVzsJTatNbuj
BGdfYTLLiD0QXrWOnMclZoATpziLp6t1NYW3Nrxx+BvoBkxydnt5wabA/UkxXrTavZDrNcr8Muiv
MiYJpcRNthh+R0dnU7jwANsmmc+1+785Oq/mRpEwiv4iqoCGBl6Vg2VbluUwL5THY5NDkxr49XvY
F9fO7O7YI4nuL9x77nQsyyJbK4EAYjBwbua+zJGrl+aG3ffGL/h0pgvoXosOOCMTBL9vXoxKoPms
R2I+GpCAQ4wrvZkSsp+Bj9vfnHLs9zrmJlBT1GPkSK6uWfwFL0ARkHyZofrUiHiO3KUkiQlY2Cow
Dj2rMKf3xRkjzrJzSLGPIpxEVgBFIjMTElwKysd8nq2jSKfj6FMs5hjMmEZhWPIzfOpjt8yUlDut
01Ch/HfAWgmb+yXDfLjN4exwSCVrlcAfiYb5iAyARUuGNYfNU3PCGUagxNSfDMmcpQa69lCktDql
Zb8wjeE9sOYYQWGM1IQCa2c3+xRl+AtP4LbwTjlixTdHFi+WhVcmyAvioXgzsH4osKxZsA0UY4Se
PdjJavunYKm9zLIgH7rqGI7NOjn//yXvxvlkhjvJhBflA4IYtkjQMJhVjoSMDMUyZEIzAFsHdXkF
2JFlGI6odMsf5m7dIrHWDBDCe5sMyboWHAua7tKTxbT2neCO8it/7lv3aLM9ZHcS/aN74Vhj8XWE
wvRk5dA6Hiti9t47rE2PdngfVH2feolWu3OvFfoj8I1gidsCTjrqt/Kt6ynOIoe8lP9/aff2uO9M
jcB7+be+NeMpicZ/uGVwQHgQy7B8PUpf/12WAFz/mTii2zXuo92QSlRJvTEa/eFQxAkMU8fYC75H
s3+f7OUPssrwaKBT9U3zzbT0vA8t/n6GTwUQaunB1yiHt77PzjzB07VMreGtJTY1gWFD4a+32ahJ
Ta6z5Bnfx9br0Fjw8CHb3COx7ZiBNck+ips3zRpE1foVSMF3nRCVaiBBlpP+2wmgpsx4VPXa3tkL
gB6pA5Zw849lWc9+46POzc5DlfLkLJyCMsieR6au4UCuIUBHli9sl5XbPsH42Y2x4xwNEwYQQNYt
9nsyTtshIwwKV9iSGjh9heokVO6tyxEiXsz7O9P3GJEDp5WbTzKzjcbR3tkTfFHVfZQWoSVVx3Xu
WtMaSypdunPMClatrGep2tAB+9mhbTjM6Y3g3QVw0smR2mmuKXbXlCkpUGY1c0IW2cecJod87Mkg
8lE79UDNOpzhdPfF3hiw5laZ+mQ++cfIilMwQ+2fTRbxuvJoxtLs0BnVa2r8lPQzLM4DtLJT8xLV
zhFH60GmAbltPpS1LiKvchdYoBdtARaaaWH9mAl2TraPPC26jTIAYu1k3nqIFQnJItlzjOJDD+ZT
3qQ3tMP0gO2ynYm4npmfrkuFlaOrEgOpe/RaC+cnm6di5YR5BgAKjq6dHimSIchGsthQ6IRrD0eo
rci9jvy/dmf9Ne0F1kSATAP2q0dXHvnNK6dNv+22haHA2NtID1uHOr0YZzaueb1LSwnVUUPraHrc
S+0PwLpyNSrvJ0oDse6ByG5sn5c56OdrWpN+bsQRQsAWZUj5pkr3iTG7uYZ41zOl9xjJGignlE8v
FxjtEcLKJy8MfUr7v8S9ovgp5wuNW6BDcaqSosKGwdoeC0F+aS39pGdQ7tXYfzCQ+6JYQJtQrwgP
P4Pz3kqXcyLP+omnCqw0lkN1iNC9NQMdgztBKQwi5ZwZsMLOZeRBPf0I/0rv6oKSzc8XzQoOHNMB
leMQzlFmWGadAq+Z2de4+FqM8l7ubHnpUQlia2cD2ZFyHk16NTBLV2pCxeki4Jh9YDKRrP/Mdfln
tFXJHgIKnRs/2bJ87MaqQrIuil3nqvAqi3KjBeaUzB2eJ41T30jid8hxr1DTMDaX2WPvNu3etkuJ
WYIz1BYB/KbM/Gm6wgY73n94DtWv0YdHc5CP9sCPMLJLZqVT/RuoNFKje6GauAVGeJkN3PZGGEyv
TSF2fTwfSy8SGzbK5QYNiTo1I3F0kMD3RGsfaw1ZOm3Frqrt4ZFxA8FZgo8+xsgPI6FS6GOsQNQZ
b4FXM/Q3JChQsArWsqi9TgWaSTxJfxraQcwy7Vd0yBwGJmg05caGQmzCyslS+TgTeYOT62+Mogmp
MOzxSLSb3HBfXf9fX9Zg8rtQklXo3dwOkKOnUhi4FgqZlFgQcbeF+6LNAMMkKkm2bQl/evdl0O+w
edUvuf/PCt3H2oweQGiKFdVRt7Nr7xRPqMPob53Vfm5qBO9euQRcU4Yw2YdfLgEJF9GLofmRcrgY
rGIl8UQA81sw077oblawDIwZ66bsc1ep4dMBUnpqU561xTsWS0C1XhSsg0H/oRFtSBHasGrzKOKD
fBNUJsEEcE/sHpqfm0V/6cp4UN3yVDrJBTF+kshNY4m3odLYFOz8HmV0ovUtsS0UHdFLVa1TDUhe
9i6RzvqgcsKR0oKhVZTFyUkPFFK+i8REwIsJuuQwZQU5y2n/PUzojNG8MOsurfcMxBunF/Gydfnm
Mr8oMnbktakRmnrzsze9eKnz6vVgTqaRSGWrrg8j093Em6M9WjYOeXKKwXkoVA7VL38Lqv20qk+q
4v0V5oMObZx9quTe76yPfjLH7eQiY51HhgTtuB21S5SAS7QQtuRDl4PXLOna3OJpaIxg245kKBDZ
sNYhFXwVA+Snnl/B2PlgcoFFaEifREquD4iaTZEnzAKcgoUrKka3ZQiuEOVEbX9DhoWQEO2wrfZe
h2198KcPaLyoExMksdYbM5lvjv+LU03JPq2JFKhCkpTXiQOSK2iPGKNfwl/yQPG8iOTX9PvzzGd3
0wnjwygWk2vuveZCXuYARJrDHB2F3Wb5u1g2ql7KJUEMOiShgFUf2S0jCkqKrl3sO+YOt/KXzZGy
akDXEf7JiRN8+l7CtAFmxTD27HJbtLLG/JwNzZlJmQOBQh0Yp1XXQNwL9POrQMPqytiK5Nw4KmNq
KPVL1s3LYDY+dQMTc3/Mn0yAYXXNWp+H+114sPfMfj/qhMW8sX2wa7YTeVRANyUMiJWNeA59DDBJ
hV82a1BqRyIyXurQc2jC2ltqqA9RFkfZ299+lC+ufZSRUGURowHLtRz3EIfxaz8Yy4Tj2tspKX0V
rp5xwqLTkuQnGpf4RROGjppHGzgG9cpYnBwjETjo1qWF9MgNig/UWem2gmmE3ZpcLvEE2xVpu01I
SOPUnGDLF7SA0ZqtcL3WLtOWyQ9BKLb90W9IM48c9xQjhNgUdogEanDq0/9feAFGBG8JzDTSptZR
6kYboeszDvQnLUh/VQbRlPSv1Sms+SKh/YGbqchHgdNGId+XOyzlaidt8n7brjrh+gSK8/8/pm6G
Gqg08X+jxAHObtinLssoPTGLbEwPpSGV/I1NzotOenXKe3Id//8yLb8soDevat+nakmNce9F+WOG
sGZd2RrH/6SYhqFLK4+IGzYMpbeuiW7CMoR1Ciwi+Uqffiz1p39jMBH8EC+L7JL+XPfTA1H1W6hx
66aE11JXZzm/RNMPYgOofom+ASw/iQ56a8HEdEza51maTyljFmJesA7mO2QyZxfVSJNhU2VeV1jf
Rule/Fhd0GU/4srH+M3s1ZuqYx3abxGkOZ0CEODuW9coKEBPS0IeP2MpL9EItqNr/uKo+jUkq+8F
TQ/ue+MB0bFnIiqMT8fpQPMAwsEvwSedlIuGmjbBNw+CXUTrfAyug11xptP2kgJRgCMmuLD9IH7g
QwrxwUcazQ0/scwOZZ0+YP1/5YOHuZpYCqUyHLZp9IY8a+/Y8PuamrhrIwJsS1T9kXJE7XQXbwKB
ViyUdGzzRZgDJSx9stDL1sjhc7F0iM2wCxgOWwnGY+TgI288A79LmZflNtXut08jPeZgk8xHD7MQ
38l8blV37gycL5rSEeaCcxDEDDUmB44AbINwk729ho5mPosO5GFUWcc8pI7CTfFHVPog6sUuKfIj
WhbaGURro3gtRxTyPeUqo7R3hzsTL8yxK51o9YWe6S0K+YlTiy7ZdvxvczD3jbNnIn0eJcM4EwKh
EXPBFQ0PgGVDdo5F9pzOr10xPrc1LzxTc+SpBkx8q5F7GdCye6yE7SBG3Q6CkT3Md5Bh7uY55g9M
jOV+LR/RhX5kKYadlIEIxnbpHLI8553zHmx3Hxc4NprCO6gJdUmol29OotzK0flP4IPsDrPmFtXR
Xz6aT2NYHsIGSleYs78EyV8x9GJo9trV8qcJrDcz8k5logFcsDeZwZpjklnWcPeKCFo7a06OCF81
g8rlPy7c6akQHjEk0amol7j4ZVLaEsRM4IywNTTzlovcR0N1zER1z8vhZvfej+mObzPG/3JkF0FH
x0eypw2w2ux5ngL4s3Ae+dyjbww2WTjcWo64vIahPtTkUIPH57AmYCN/NjIQ2r3/PefccB4jgRhM
3qpta5RzxbFF0l1XyLgy0QMyUbcAKPcq7cBiRYrLxfkSjf9daoqBWSLkj6lIW3YChU3so4l3uy83
/ZjcAyRWXH1wHtrxwDD3AQMnj4GxTKa7YwMcAc8rYwflHrEfEriEfK/unJ8AxhBm7mvJ7xVJ/rdn
ViMCgPJFyD9Pzz2SWbg4XEUPydT8SwxDsv5LcFg65SlNc7Ts55r0iFVEf/U/HlC1iAbtJQO8M97k
+5CX/0bMAyoPrhPuV8lQoCL3jOYZjeiag/CxreIlFkHsgOJgyVm44Tq0ON9ld/Pz5qENh7+enQC0
bf4qO0ewgDHG9GhK2f85CY97L/obKKwPcswIX/cXNgjpB7HaT6PzxuwoSSjuKHGbAsX8iGh/auCV
9Bn5IXB5SV+6pkN6ygWHIbmnp5EkIVo81rZTkr4Urbirxv1rTHiUYxsAQY2mPTRxEI/J4ibyIVtP
mHN3rbn4jMM/mLbBxwwWTyOlUFBpPmvI1F32LCmEb9/hEcsnAm8wBVAJ1iiG4oRSGgs4Q2OYIuwr
FnNqusWDcEKXifpwqu9WS6+c5R/QCbmWuSO8gb9FjFrAHV3oTlhgVD1PCLW7RyuqwNyhPFbyoh0I
doNquOodxldAgB+U1Zy70KMoSqcd8Z1HnI7Y93yAMWbf7OjF3qtifHRzC20TgTCuz5taWz9tY/1i
z+15cpFNGuLKVP3GLONo481q7Wnl6eEtIeu9HOeHuTXfjGl4YMm76jkW9z1F2wqRbrKSNikhc/ia
zhhFbHPNvBdRAhAiYNU7rPonlr9/pulL2t2zgvnkQlPd9WNOSCX/fQQ+nzHzmKUH2ysPxS+YvhNZ
TQwpoZrChdIAkBwOIzRliNWc9nlQiEqJH2frT3NOWYsopXMAgXrE2XJw8024RF3l/4RN/e4N4uSP
PKqJaQ1brfqvMCs/HGgWm169ZDHrs8b7miTfxpjEiRUcly4Y2l1Iy2A79AP28o3H2L8azcA9q466
5zcQci1pRvMPOB6EZhbBOYD2LYcYUtQIQne3ANBoiczVNfjpewJZSt6yVbOP+hmvWssHqQ6vQ/0V
pdDdohCZ1WIIMET2BH2HDQ0p2jHBxZzKqE4Vxwo3BK9AEf0pAdOtGIGjX/UzNuHEjJicSK2R3pPA
JNTmK4GYATuKHtrjkq/+P3K85BeqN3+VlI9Ipb4mwp2sgn0zbnK0Yt6lBP656lpzHWGtZwbDx94F
+9e8SMXSaibARBXWQVnuLiRgW5VIjftgektz9NlOFZxS4EEKCa7dI1J3pTwTeM2O1rM/wU9ce5cj
wgvCNyDj/aNRpBcVIHksKzJOikkSTRCyvW8ubdi/OAavlOEqgIfqmkXmQyQYCmI3unW+/M764o+1
4GVa/7MraFci7XyGIPwkQwPHZ65eBzliXi7JNJrQoaLfx4dEVoI5oNouok3Ul6exCD7YV5JYY5p6
1U5/w8g0jq7v3FlFPNkBenojBIqN14twLOMxAZVqVgRMVNr/9SbLxFsOcF/nUCjC4jpZUbShrP5o
Q8Rlkxl8Tn3OeIOo09YeO8AaF78Au8o7/5F3HY6Bn7QmKI8+dw78L+zYmgldhriEuCKW7QE4AayC
GX7ObjAM9t01AQZxN+89n65hIRGwu0H5TlGL/tmqBvCujIxi7ykZp6tnFjcAN9NqIBfOD3NKgLZ+
rgbe7txhfpcl9kedGZggrbNnWZ95wK2SChLWYyX2LpULFoJPqwu6k5M6O0bfgB0IaGESJbu16NAW
aDPcBml50EJEv3py9jlQVmm3f6aK/CqvvCez+jF1++F35R2vm7kqhPku+chupn569hrrPE7SfHGG
dseHI6LrvMpwsCims18RR/Naj05waMajoXKsPITXrByLYMq1DjDKF2RCrXQMenSUkBzcmsZKcqVx
4lLoj0bD6eehBkndBklR/s9DQ7vvGntDQiujeZsoU3BfmqKPSEmJCBQogWqfZI860RirEOLhcHYW
4lXhIIQyEvIus3SXjxnEZDlgfw22kmUQg3Tu8H7gqncyA3EvKa6mMq4IpzbB2NwQXaAXd8OHeRjO
I4FT6L1RcMxO0jyzSrszG7oGqGe1GxinLkU9KpEV+/m9dV9St/9CRGE9pcBJYGt3u9ByEhJZeLdj
cOHHxHyRlQfK27Leu+xUpYZ5sC3xp8e6fMiS8oKBIobXh2jJYpM0laO85F34L563M+fHplEof5iw
k9hcEwEvCRxewufxZj3ovKdNBlC2guT722S/YVIZD40ntm0LYyuQ/nM2SX+dNiQ9JsYPPJaSDy4u
QbjytV89mpNad/R9O9k6l3wxHnLpXxIUP5pA41Nj5ut48Tm06G9ZHILQmZMKZkkCvoNis89+1dj9
GovcuSfPNXOA7QJ3ug+NpTalbg8M4x8rjnoSNUA2dePNpDauNa8g/touf09msz9z2yypp+yhmrYa
drPM3hXHcQbOOjZZmNoy25DPsAOwwNyaBAJOdvdpHt1wcU36x3FxYqpseBgSYh/tEkIvok2UezbK
rdK4CWHgzKIAKBCtM0bfNC74Hy/5ruAQbZefSmWU2zFreyI0WatA4KpCFHRNWNCsAvixnjw2OiR1
8PRaYEREIfemUzxa5hOvr7FBJxLvUhQ3osFsE9Tx2rXkJTYhprQ2en0rP/NcPzkJB4TbOwSRVin3
hKJmZE9WnAVnhW1SE7ZD8Imy7DvEw4PK/8W3rfymo4cADxCKMGvctDWqN+mGzKeyeBe38hjERrmf
Qv0Th865MABZlY1F/MGcIu6y7wEqcmBREfWOT+yiDg80oC9RDrlJkmG2ydrrYFAgWmSI9egFD30e
bOcpyY/Kpm9Kp7zexGFVn0OGaObODxV9UyneUC7KqxsIpFvIe3lM74Gv0SOZdf4ACbzG3p58Ffn0
AwSI3MvUOFUmcWC0tRSvc7XJRlnhWjOajVnz/PdR+1vIJnixxnZRCH8NNqzSHED4CoEJ3fFA/TAg
4ZKGn3CGRsTWMbDAFMStk87B1sEJ+CLgTcMKiWKufywRzY6Z8j2z6A+sofX2ZmUUCAYkyTFk0z6k
I+g2E83SusGGQMVfDkgdABH7iD8YESwi65iWeOcP/KxjwPzOGVICIatrpYsrWJxnP7C60/9f5tR7
dRvLPFg/icup1iID+B8SM44F+eJicPYCPdI280fCBVWbbQXroXUm/N+c9ffsOu1JzgXWFp8wP99r
+Cg/+mwwT1VfvxZuSMQZALUx869pxvYPMJTF1eEjCoa5QHUYNhtmB48Knf8hZQlzNJbCvZ3GP8Iq
pzuN73HW2N4ZsD2MuQquYUL+0uzxrLHsehVqes9FYT/k8c1yR8HB1SGNEiXDUBRuPXtJZB/MBKxr
0BRyB8SYTAtGZuS8mOcIvRVXaj/s6wFUK+iz+oJpkqCXhDRWB0mhTE0b6VsG1FKmf7ViZWvSDmHM
HsjzQSqyz8N4GY/x5NZ2YqymYg53KBznoL1MGgpRmTXnafki6zwCkYC+VbeW/6gHFXCUxUd/bLvz
/78VdP4sGCwkaJywCWyGbmI+hwmGYeL42IhzuEhenbD+7LJkN6VRv+fCMslB7bwt1E+2SBZusiGY
qShcJF1Q5/uHulig/Iw4utabd17/EHhSIU7ytvBhwu20ZITZZMY203RJ4BgcQzm2FyclB9oBDKcU
4BgcWecgH748xFC0N0F78qv2qQX5jAUHpkdjxTTKOYFomXiPsaM+ohQ0GaNUb8PQFUzGs1d0acMG
ZOQXLkkidp8lA4mNZt57cGfNmNsjp6ZvxyPm2PkxEOJ9nNynrA2mR6dgrFH7A7o9mym2gWpGhyWJ
lBVCr6iI39xAZoyfdshRPrXfmiyYAUkNGhwsiiplJfneL833sDQZVDXp3q6ku6bPrCGirJoKBeI8
4KngM3YKQ3Yapu7KbS60YgFmy4Ma4qdad+rcKOZso5MRvJNsCtGzVKrrt84KbXzfCBGRnW4UgqV1
hPUyqKO7Ww/Y5irmZFm5JCjk6Ywt3iOdqeg+a2nU1xjc6HFsqk8kji5F3F7WE2sj6ludlP4+GY0n
9L3iW4rypWGeFtRlfYztaFuFtH2zTHaJSr31nIoJqVyTw9cS/BZ8VGNC/eiTerKC7I+ZusL1FNQk
3KM4fJeNLugoUmZzEL0b728CiOvYT+XRsufpIuAdORWg4skSWKtCtRtKlgOVTB4Jlar2QRfSiTPM
NjkXPrgxJi7WfN6brTF9eCQPJB1MvU5sG8X/1ijzZivrImvvu1ZG91aCmDfQPzyhsqHZdoAKygbA
XtVBv2+cC85p2j9DKWCAUX6OR4zYmUuOjuvlLhIelTNS9fBCRDztogNspH3zKPzS2wiX58Us4JEr
OkVegjstE8vO2NyDsSNLoSuenHlmKv7c4rzfNKHrPxnEwHBDEDGUOCRsj8nZb/TfwNH9czyyo4dC
3BgE1Xg6+W4pP7jKsdWnscfsS2dnb1kqpjGJdSFtcG3oW2Yh4aB9wSUVjBcddnduOAxBqe3skjHa
5ln8w6VnvrfhbQm8IQtganfEabMgtYltIc/CIxIG6LuNZDdozG+kTM2VRggr1hScAZshPT457Dcv
nV/u1FypO7mtb0ERqpsLBQLbajJvbPts0ajeB4QTy+x0PqDFNgngfjZawpkl2WimVepjZAB8NhJU
UH0YgskE3ysWLHKdjTsPgP1zluh7AiLBlwKtrTUkj63z00SM7SvfPrRk9Rp+VaK4mB5UjupesyfE
RxqHO71ZNKA7Ah1Pao55rDyTmrT7X4fuDp9Fg01gJq+VoDFzGxGyx0M74lPCYWUgPt6xDIy2Q9zb
l37w/YOVwcZrcqKxm7b74yYMxAI32Vs9I4w2JX2LFy7FY8KIZI7OWeMSc9oSaZVr2lXsTLNrXet4
IN84sf60wBztLrhmbfrYE17B28DwAa4Kya+jjy+DWY8/uZrqbn6tIFQ/M2JhftIfjdLGtvk/uP/F
mjr7YV6+tB3COd8eyr2XvlpEnxKTbMLna4odd7vHtpBcJvJsSMpEJqzReQ090Se9ZCTgNJu0GC0w
RcyrrRSH9DDu7dmjYe+ZGGVK/NNwylaiYEcfoBdrlL9gt0H35a33Yo9Mt9A5n5MJdEC5kM9s4tp8
NVbH0NRvnuwe2pR6AVrgUoo2FiDp7GJUkNNtG0kG4A7yPToMPWXf2seoq0822VRrT6cGQsiVcBQf
+WkKd6YJpWAO5hUuuRouhEszoMY97DfryfLNR21wd1SyD5/hWGQH4XcwbnSzl4xLNoEhnRW3tt6y
J3bXvtEW60RVyb6bSsmMdfEpmhhZ4Gkgpk8/A41rvEQHsLILS3F90TzwsRNEeIj16EE3LvI8AXwK
u9OFJqPx7hvDnNLeoSEZahJM3Ln/1ENu3QAQXPmu+hbiZQdxFjEU487eLLZFETInW7LnoQpgKcZd
ZoeEf5UUkNmwtUS65I1p1MuOOuO1/Ex03GImy37LBqyFA9WJIKRu2LLs30nRmMhjoJQWyI471T8s
oamtnn7x7gRrZ5pYPlvy1Dmc0AkBOI7BtNdKW0ZHzIFQPctjm00O9hJZHoJuPjsZ608Ykv3eg8ew
AYl31HiJN/Do35ymEQcCxPoreRckVNlmePQ0FWqXVcz5KoMyNzb+yaiJt33WgLs2Bv9kVIsZMF4o
uNkvDQx3gyvdB92Couii5Ea8ivtZdLfQJdcoEBmDhrD+kSxED40sxVOu528PNw9SQ+S6s17C5H3j
n8duaROGFJ5ZWLB77ZKT6pHtOxQ1Z+b/wwnQ6VcsCAAce3TqxjgskyggeROrKFkdRVESbTiG8Ha7
5JV5AeeSH52o5MK1r3n1ApsXrU9gArlB9a/P5j/RFJMcGUAzQvZiTnV8HFR35QlFgA9HTH22hrSI
TZx5wnqLKb9qm5OxfHGimRn//78mxZosK+GVt3b2/S2+E0oolxyx5UvkdexAXRN1sT2pR4ZI8ZM2
m4M1zMPJp7w4dV3xQC3AYUc4A6PZ4zg9gAQfIHEHIesg2vmpiwzsIbXcBQigGddmQDkX+YS5nTzK
4CIhFNF30z/IFhDi49PJUHGy7y/WZb3tUTSdJRvxXDhXMS66VkLCZMF+3Bwz50QdeG5KKiN7zv/N
PvaReVTvQ4Pij5EJgc+uQbfq/4CCPA6lhTiWDGQpICOLMI53kXEaUdGvU8NtLjpazDjBWG4wLec4
wcuvygjTq2OqC7PgB8wdyye1IKW54KaJSUmfh3YC+WBSUCRWy4gjcN4yw97lEJCsFME6QGs2R8wZ
avKbhiF/q4PYJE8rI2+pKM4qhuBl9/GBmYHeo+PdMIBkNzH5PyCJThnLCrtyxDnyGeD7SbZte0aV
CTL29dwQnhzn3ufg9ZjLzOK3qcMfzK/dOizZw1HL3TvwmTyJtckeasLOYYd7x+yiS+OC/WiBRlQp
C7ssGk4NSpMVtSjrcpIlNjT9wWWY9IZlncGR0V08hOJbQu3mU2cbsDlNqCoQA3aT2bECt+c3w7Dg
co0oElWB1XAYYK7NdpATJiMO2Ad6xFDXTiD5nPABovLqWbcJNDPcmMMUm0eTnBw1axQrTX2Xfmuc
gHjSxJHmjgqFHWbyb5r+5VmEFwf+Mli1BNgrYaFoaI5lSpIE3Nh9uZTAhoOsoGv7aefKCJXDe6/B
s04vGFLM57Cx/GeVmt950ZCUFAJDB0ZC0ptzQmmevIJykzgyYdboSsYQgOkD2ql9xIUGDh8q5FAG
h6iJqtfMA9bZugNy89hlpc+5dlMiiW+Jg9h6srGCpJFcRbUXP8lq2CbtSMRPAJHVZ1GduX+UWTxn
uXiqUKeu2Qbtxtw+m1pMt5HijcCX6EZa3PCKBJIEnTZ5UOSPBk7VICuxNvVMVi1hJflDICDyOZzB
qG65uR2iwruauyuYJpRafbxnV3syUX1XuiHK2m5+Io5K8mbjbj0i9JxHyFPM2S3AzgxiOwQcmMSS
/eiPJq7+KsD6FdUHkMn1aiiSYhu4dXHvhvTNjmLgYqbn7ybVem8A59Zd5nwxG2iwvKKNGMwt/aUH
JYOJQFfX7+4viOqMhRIleacaDKexMk+4IrUK5r+O7Y/fYYMnPIzxJfrMC3eWwBIC32BhcPMhZkq8
Aws17awCaWfPfbchNjyLpxDFgCRc1JgfqjR9RwnHRh3FKe0FRYioQ7KoXPOcTvG3M0Vfqk/zi8/A
bpPpGt81Q/aG86AtXoM4cl6w2RjnWCK9H80oe51aXSHbxLWUcXO1ufDutq9xPpMzYffTRysjHry6
bjazo3deZ+sX2YlDacpx14MbhmVaitewjtiZOUBXFuV/Dy0HIhVTC1SUkGCyPQdu+tgw8mBLQQ5t
TJ5JL7nwB5siJOJFctx3ETlv0hrdwzglzyquXyUJF++RXUyHcSm/Q4E52czKAwctS36nvcVu8TLC
JWlQy+0nRwYknRAqMwfFMY+Hp0Kn8giguVnPpm88AoeEDwCywal+Bd0BfQwtlONAX0pGzTYnp+mF
i4tlV3iYIkBzO2U/PoVEk+xiEjmFpYwNdxtaDoiDmyIYdymSVtR7+lIbxonTt1xDNfY3qN/HS0k7
IiZsDC4dCEjZ/p8mGuKQjjFBY45nwzdGxAUv391BF4nRsA7iA1blKR2Cq3Zy70JSnSZAJ/swg79h
0xmHUbDeCXqw/rWgV24cF8JELayzNX2ikreZWcFBy+eEn8A9hjqtblC2F6P1ypJI2R0HVZ1XM8bL
KgoTa0roL/P0CUca8V2EmD0gpkC4k53zA7yU4XGIrDUNCbeLWV/MAXsUMYXAlWttkYZrXinm53sL
vhpER7y1Vd9ukyCYPmLZvlQ9C32rhwzeVQA4DG1GZzbBQMg9U9/90AX9aKhtb5dkRrPKZs8z/BNc
oii3xqc2IhKDLOrmJZ32wDUwZrM4fJmE4O2CuXYKLdI/wqaxeeQ68VyEhGBhfp0vUQpoyqjvWZro
H18h/xNFbr2R8AlWySZdHNvddIAUwDi6dTE0h50HnBqDGGOA6iuFKFWg8/wJ9finYjD6llfmJgqY
HY/WWD5VnTPspyGSZ6eai9NgR96hr6rhQfgPOcXRSRd2sElnPf3BuXKysqS5d0iKV36t3XMrPLmH
c4x9otdq5yop9n1sO/TD7fiKVgCUO6v1cxnig2PUxtDFQWcCPpxdsrblsZY3LSH6InuD+9t0VNpG
D/BJe5c2A46GbE9wffTDa1v4YCe5jz69rP1Uc/7mmSK6K6f+bKm2b1aMr3B53uwZy4rdRP0XSRb/
MXcm23EjWbb9IsQCDJ1h8gb0Bs6+lShygiWJCvR9j69/Gxm1KimU4F7po5plMiIAR2MGs3vP2Ydh
a3yvAMfvWr4aV55lDM+eo3zD4hC8/IuA+x+RgtcAv5/5vv/vf8cKfvkjdPj/ICmYDsq/btQKKvjm
Vw1l8zc48L/+i3/owML5i9RA23RwHeiGbsPe/QcOLGwwv6bKbkq3NBV4DwTg/4IDK0L+ZVq2zfbB
tm1T8j/+TQfW1b8sSzqmtKwZOWzo/wkcGDix+jscWJOGZqmOxkIaGSR1PfE7HDisqHKakw1sNZzY
MaQFE92E+MeiT09hPqTL0uQgsDFyb61mePDN6A2AE282yAWPFXSgqfuptL9PLMSR25RQBoOAghNT
XwIsbg8d84CxKr4sa5V9awnkRECR8Txtl9Mqvhh6eqEKUuPZjHlJnfe+zh1rrxchHwKYyxcdQlCa
ZbtO7V/VWAJchwpI7Jd1K3KdWTEM5T4EBrX3OxCORBv2uDZoBndt/TDCrgG3L9h2NchTAwnlV8Qd
sozMFdVAHttbr5b426MwJtXDuUKpyepFQ0YU6s6Tk2nP0HmTA/F51j5sCZuPyy9aMOcKJLS3ABt4
O3VjZKm6AT+p7XuLEqmIDv3YPJUBxQWcZ3qcQXjKgePHAqm1WoT40zIqXV5I8PqYdtY2Vd+R/FgP
oUR4WWFtxvvG8h3yf7aXSnqVSjpVId9qB4HzVaw0PyYlr91Re0xq2e3aaGZFTU9WluPHj1wqZ/Fj
JRREcbQFYAc9yEJ8MSGr4fJQHgW+uJDqhVINqOqm4M4ptVeb55YWyabLkH8ltdYexql4RfNXJNz7
kl+JhbofZqlz4cbkzqekXGDYuazUkmwYB8tgxNSpIA7Y9AGcfgUZiFGRPkNXGY9w6iAW7Np0L4qf
RU2MjkUqzxZ8nnzGh0MrqyPxnrS+A6tdnC29kDtg0SyyVLqDbNfm8Cj6txYVXgT+FkJWMWfce6bX
u3amV9epaSIlCAnF6JK7AfH0BTqGjn+3wp23GSHZCF/APiGmFlAX0LVE3Q0mHBbCGFHb3xZshxUs
Z6FOlnmtDywGbRARpPFFo7zx06mnOGTeEKOV3HQVu+vc7/hueNDZWHtcWGwRsY0VxkNAKAFPFiMq
nfwUZfCmEA2LlHanAqLFnMl+UBtRUHVW/StoRlieGcEkrWkd8mGOgwrrV32642vU7PF8kTc3YJMA
mwUBy/o7ThzvUubESdbq36PtbLuKDk9cEBFJZOsOMwpbHY3SZZL4vAgsBkzN/6lAu95A6XF2cabw
ubOQamBcozE2Mso7X7h5+hC29ZU+Iiwg1JdSy0gjJpMkt2hhBBGQfb/VAnz2HId8Xhx9dkNHpYjN
N9syX1JAbRHRicixBM3iotgXCrytYhwhaQStvK2RNAJKn/Zxk156dryHzfVWh+V4HafspBFcbaew
uZ+DA9ABE7/Vf5iCIqicCpqEFqmKojdxJRGENFvEEIQMbxXHuZhgXCFORHNepsF71k9Pk6EzMicU
LHlKWaQLYHSgo0pr6iXmJC9p4b3DmiBrAOue2V6V/uukJf6uCiMqvnqPplI3nnN9fPFn4Wru3Fms
YC56G0quNL+lpPIcEgWZECLaLQVKUmwM40tDY/R66sg2b5C1Q92ENVfSrki5BttESiisiy5AU9AE
ycCmich5RsCwq43iVcsReTaUuSsHTbU8TPwXF+GYvzWWwX68FM+WehvE6dfRfBYAO/YMXJ0mgDuk
EylqDV4RGVhkRrAvyvICcxezL3Wkm0bmCJ2a10T2t/bAds+ZA9kq2Seuqoobv+rKQyTtC0FNhXzW
mHZ6EH3T+lS9Mq3wnSVTcank3Yel2dCW6x0ZrdcUUn7aRXxjdfm1OhnX2YgGXFHjCz5bvyJvq3YH
pzLuipHGQjyorhbiEpITRB2vEOkGIM874tjGHWuMX4VN9CnvERRXseWK/D2bvce07l/7hhQVK08h
g8+EAqh80IhQI+KygiRFmSfXhhsnah+JwSJFywCfZ4Kup22Hazv3so3isRsU+oehs+2BfUT2j+48
QAvt2XtDjqJDQaoUPmqaL4fKlwyEIqrmbw1mR/hhWUCAYcTXCq+12Gtm2MyxMK49pGTXNi2kDKvY
16LZJyG+shz0BrGAv0QrHxGh33uZfER3k36jcDsxhJ1gLsPiZZzh9WxgL22e2lCHd6xZaxyMOUJH
NO+79JaN90fl9NFWU4J6rwv9SZHwvDNcv/t+jG+rCQZ2RaKMm6A5bkfGYFW+qSOAurmw27dbGrDd
fWPGP2D9bGMbRBb98YnU2rDKfiDZ8TbRHM9jpU0PG+4nG4xqV48hpcNCvCUAvbc1rTYUos53xWFB
ngVDihHpuqCcBirBvsga5RsNO5A+d6nNGDKLamNIsBwhuV1dThvOqrU9HZTb9ovOOhefc1m5hRX7
d6GFJRZwX4GI/KdZUZnTUutKaLSBBrYXMiRtC9Zie8gDvMxEos9wihKh+/DcRIg3IkE/gBAdrCb2
BndpsauHZ2PMv9lpTUXGcLxnRiLhuLkFPqr9pmv9c87X6eCELyp+PtBa2QOtmBnwwyalR7d00WhX
jbbxjehVs0aU/D4dKw3PVY9lbp+wl9NYHnkwQ9ReuL68VAYJ2xCkhJ3SS8V3ZIO3Ub8GavIUTCBB
0hiEXz3wkBtp/sprqoRxlOIQnviAQvbDACnpCRrVpT3Y007Xo2rbF8mlgwoQ56+VkxbFIsFvfFfz
LbDVUQ65Jrgp65ZMN4LPDK/1MJLlvwwmJaSlMXFPU9mhOoENFIIoUHeWHLGYexCghvwre9trWHok
D5lxO/eU35tmfJmHUpP3FCWdjxwYP1bB/NIk/5Ccm2xjc/wLw27hrbb194IOCHs/+3ugvhFegICk
o2A1Rm/2kE8uvvMtmO5LHTFtaItdP2U4IKMPhQ6pm4MQ2fTWtC99q9tEzgYDbXwJI3+DLWvuiPQV
Bq5kB7dhV7MMMYSj0eLV/pYUl5gVUSFW2oc2uWk70Te2WcxZeEsoCDU3BnFJG0JPJjqJzCYGHOrQ
uDdFUHMf0GiA5P+uqsUBkBtK78q+q2Tz5JGHcVFFEETSlnZdTUJZVD6S2Jcc6H5jKuz5VpnSuzHx
q9+35k/RdmD5YuTsgZ3eOIOkHCirWXU/wMnDtWmlzrvfyf5KWjxb9UknFhUlP+ijNIMeqmAFa8a/
8wnNMJxr7SbstS/wG4d9FSFqKYr73GvwS7bNV9q2yDFplEbk0pX9S1D13cHKIva5hFJKk4JiJ+mo
Far6YDTGk5P0tzpc+w2lAhu2lPHVR50c2IDwALc4blmGzrZKqbsn1d/60F0HOBI3MQi6pIy/jFHR
X/RkHxFRlsuNBzMp3wc2WnEYSY9RYWw0opgoyWG7obpzqdJGDFFysCQzZ7y7cumE+gvsphvfAYDj
ULKLbjy/eSlGnHuNVVx1dbGHzmQeILs9EblOhildoBZIl7ziKdIGS8rbIXQe+Np98yreBztkBZPj
PjP6Dp7vJL6TbfDTKJvbpqK/B9OLSgwxFZojoQ706m3jURIEqt6qd1Ff3zqOb+zHQfwSKFuJ9YBB
5pHWVHs3kWFcY6KlHqKVr0qWP1KVeTfB0JEdIZ3dWFQPZF9f4Gz82xpeKw+u8+RgDSjzwY0r4O91
RZs8RuTVq/w/W6Mepc/tYhSQSrQh64rYyEx+VePhJ4Lz+koDidk1+gVVXOZ5+mpENYGzMMrqw/FT
ed071nUqhxztLnFymKll8j3Av7MRZvFz6qgy5z/KnhyVMdHjO5BeLlwx4k/tWXHVNe+wgLLt1Mlr
hELQVfhquUaZ/kKP1tpESTb2j6Ybr0IKI4hJwz3aobdBXnuFSl3Z/C4oGW/o8TKuW+w1FgZPVeuR
cxohkdGUjHej8+QrRrjLOxokSPJoGvaPOQKRC1LgPiIfjwRuvEoMHqa7VPJolbcqwl9TPEi1BKoQ
xtsYc5kbSDgVWV1taqgYG09Ecj9vaXBusIwCQ3nhGFhCm1x/81VS/0oDiQlyggvTzqqdVNtboU4P
VQnBkWin8iLPCsypKUHatvOCkAeLAdkoeyJrH7oBTWmO1B2t9cGqr2j1uspUs6VBgjnTOeDBsjAe
UQ9ADnzWaxWTQQq2rs0rGm0aUekRC4zkVuDMB0bg33tD/xIK7w0h51UjG1CanoQrMJMGJOs2lMo/
vKniwwYwgprcJhUEBhgjutGuYWrU+fhskq8y8396OX5TbEhvapc4l7kdvdtmcDvp3d+qGruVp1S7
N1oKV+YwYyha9ZbhDBEQvLXvQenpfD6DDoo7NRN3LfqWiyJvfjpp+B6hCN4m98hz9AtolUjTlP6u
z4tnw4MbE9nXUn3SOv9bitj20mzJ6BCY10e2dC2bZUXNfqDZNx4UiyWCmXh7aJk8rpjEXN8fZm4k
s4fi/MoCPjGNZsOpDN6gmeW7NPXv89SB9eTgsDNycRtK9L4Cfq4RQjuOk+lWDmm/k5HKPNAqNxYz
PGYn4lCqkPiwlAyXbdDzLShHJX7J2unGxht37SslbeDyx+jZ+a2hpeNL3lQ0hkx9p8LM3cK3ukT3
lj2EIMeKvr62yO3he92NrsQ0sdWxFWWBgo24+1Xw0vHCTjcsVZqbMBsG0BHBeNl5ZNVShSd/kg8Z
+85D2odAn8CX3hebEl3ag4n2ZhNTl3C7W1NJ7gt/vFYUCRGrAdbtwKqD6ISkR0T2LdDNXZOC0CWG
Hqmt3DTRgO5EuZoUM7oKSVMfS+DS2UuN47JW/B9KFKMsrZxLn9VJFtXEEfjtE/2Ij96ZRrfvsjsr
GChLCOhRmZG4Mb9/a5v+sCGu+kY1LOBjfCsRyjK9W4H9zfkFP/Yh062Qh2u6aVntIt1+9RNkWNvA
uWG99z3U/Y9gYJFiqvh+9cxw8Vc+loFod5Y1a3QbCrDaHHEWWK9JRrW9oHa177QkvB0M1AD4HBDa
4rnHjoUlrqDzw8uK7FQ/TGr9gTJZd3u1IXzSru6auDt41F4b7KEXFKpRLQDnTDBRtSrUp9pjSSfa
mo5y8iue3YWjbivXVX+r5dfYDh99XRLnCC81gieQ+t1Fk9H7IRrvZ6Ph2Csc5WfpUElWkpQ9aiBv
UhPZMoEZAH2bew1t8bxw23WA8JuoeOkB5/S6UK/sPnOwYVQg6elR6lBOrqOi8p5ZM2fIVdI6uokU
cqGTfHwdfMKD4uxng6IT7HS5Heschj9ogS7j9cCaNGxEkz9Xlh/sKOLj3BugDQpAMLY62jf9SOiy
TuEJ1JDYs63/WYmJ44/9F7Xt8VWPBGMCDNjeqj4Tpu6bT1VltXO6Ihb/DCvs0F+roqhv4CRdUdYC
wQ/hk0bCdtDvOrvWMFwiZYdODVe4RcCK8umy0Vt2CtAM9B5louYTIqi0pNPUIx2xwvVUKkOdTjKf
1ZZi69MYJs+VqNgiPfSI0S9KvfgQqX8tHQQrXQDWH0iCsfnPS8p/rgOfUVBeq03/Xywpa0fT5y6z
j/D757Q5bf73/ykoO/ZfFD01zTQ025AMcmrD/1SULfmXUHWi5HCvU8dVde2/K8q6+ZepEiii2qZB
1dic/xHiyjluzvrLtqgiO9IWNqVgxxH/SUF5jpL7d9ScIjQDAAbdsDmC7lPEXFeEGIrIATug9KOy
GgTFtYouauMg5HY/Vdcf/jnYb4F2K6fgjnw+hd+WOIINeziIFhhKMCK2MAhL3B4/+toFLMrgLSRu
sGtxf2hE1jwCTTXfgBEq8Ku84XDeKXgGny9AYQalDR/BjTC08S6eRDW6hJrhIDOiqft2/CS/Z/79
+0HM5f5PDwLIao0WLuEkyDkRSodo1tnZqsWpq1g5wfz6fT5BUWXSVrHVHxB2oKog7jV8CREY+//k
Uv7TRPnfP2aLtsjn4ztIJS1yeOxdYwYJ4bHTOL4Gwhrujt8fQhn/9KJa898/3Z/IVuKxHzKbz3yW
+Fc14SHwtNSqfu8qogtAdwE2ZZHT2ME/c93qBa28WRbNpM9nxAwXyzb2gJohbonuRTKvjMEccF49
Me3q8viFrT2X+fSfLqy2VF4tP7N2wVigMyxCBBfYU0T+fvz4azduPu+n40PCVIvIGSmqaIVxazmK
LZ8aJUMsM2IEG1zFnrBdpGNZPB0/4doFLcZ7gSmks+cTsli2ibEKWq/FOt0G4e74CeYH8Ic5y1oM
eVweLFNawthkMubRFy+kBNvhL4g9c1vp5Vw/MUAsDs/HT6f93nH776FpLcZ/QYGKrvFo7lrf78qN
FNLV06HadKOTKG9taw0RuQ/9IC7a0VZuREzXMNkovhTpzfGfsPIqmovJocTm6OlDKl0yjqaXuBqD
+7JoqgfqS8H9WacwFtNDT9Aze0jTcYWCisLQyiC+xvjOyxKbEkno8bOsPbrFhSQ+XbPE7M1dLyEZ
62zYg268xAeKtnnwb4+fZOUFNBeXQgkCXfvYYFEca/ubX1VYNohaPvE1WLkEczHPJTIKrRoOyy7W
w/AXtfWccBwDRIlOmAtZktm4P34Za++duZjycpBKRUl+PH4QRApErH4VZmNvfGuGozk0Clq/9beJ
1UJGT/svcdNtj5957QbOl/5pyqiSPioKUZq7BhXstKs0GAfbAvuXf+YJFnOeGHyMdcmspFd9rBdx
HEMqG+AZemeeYL6yT1cgIkIZ8rpQsDOPtvXQ5HJSnm3FUP0TL/LKrGouJrma2obaDyYzge0ZLjwT
al9KF9BPBKVZbZR+CA4BErATp1t7Iospz8ljI2lRj5EoIqHZosJDmzRAf+vc4498bYZZzHG6kXuy
LxTbbZpWIJbEeq7upkxLBkSpTX/mIsRYDB7670Us7UK6FAyB0KWTeo/jGWrI8atYuU3GcsQgIVOZ
IS23tUuqzSoNwzdroq92/PArN2mWl3x+q9rOzm2pWpbbJUzDQ9zXO76shP0R5Fic96SNxdBo2TiO
CcBf14AMGe6Q3Q4KddwRXN55F7EYGoQtm6UzzI+grHRnXwZtpO5CWbRwUZQkK8+8V4sBYotRr9lg
A6TD2ncrnKm8q0dHv6W+kZy3JDQWg4KSWm9Grc87S6EJdqBv9cVjVVcKPNByctSrBh6P/UjOum6d
t1gzFsPEJt/PUVXTdjuSihM3MEeNiL0hUfQTX5eVecVYfCBHH28WekrpmmlX0LptW+y6JHJ1SOJ9
vDd3IBBt9UZqOKnejr8Q82fxD8spffG5TAafWh20B5ctZqDd5b4x1T9xMgfFTpmq3HqMI0HlFVxK
0NyokSjEt9FwdPPx+OlXxqy+mBJGz2JFGpP4mtpoPgIjQaxv2cX2+NHXPqL6YkowO3ggpShRIKtc
zG7SvK6hlQgkw/XrsfVfC8Xo04Mxycy8G9ieZ7eCrILom4yFaZ4YcytrBn0xcSQVUrJxoAdt6GHv
QsOMdpVMMvrDFJqH1GtPrPXX7uVi8oDrlUWKYjsUg+l0bFpNpuCdQuJgzns99cXkMcs+TDFUEtsR
rMJLA52y+FrSnR0PWdhiPRKTRZ5GgbpBnJgQVyZdfTGR6H2W8ChmXpb08GRPtkOtf4r98lcHJaY4
8YTWzrKYSyZjissWP9mOLgPA2Ab0clYQKBRoxZnf8LmU8/nrYXkOPRQ0BW7d+g1JIxYwvAIT0PEX
fe3RLyYOpIqBMjDtuZEIU8qauDK9EVf7WUcXizmCJXWOX4eXVdSgWtVAewWeU514wis/XSxmAM3C
OzYk/uSG8P4fKZ8LYKv0r06t1daOv5gCgqil5FqNJM17qYPBDDQdi0PjzFuzGNt60ZlFE3P0xkNe
bKRkoowq5NvjN35t/hLzC/tpJSszVMOdzXPVYD3ofXvQleGW9g3IpPiZvGOXCK+9XVDJTu3L4+dc
+QaJxSCPVKVSe6/mYRfRm6rgzvfBlV0kBpYQbwKd5gDaOn6qlWEnFoM788xgmjSld3vyL9jrxB3N
wLjI3Ka3rRO3cO3xL4a23qEZjWLUhjoD/Ils5WinYdI+sW+eX9I/fD3FYlQ3GZMfcIze1QxSlhiA
sLHjmx7nAtZP71udA651vOjEy7b2aBajXGtSeN5T1Lq1iTEtr0Bt+ZM4xEWbbr28grQEtPT4o1m5
bdpiyPPR9OJY0xsXk5cH3m02NNq0tYLt8eOvPHptMepNz0dfNFFVIdSouGos/K3kSSTXTob15Pgp
1i5hMfApRyqdRtrWvmr9vn72ND8Ghtdmya/jx59vxR+evbYY+rEWdqU/W2vIItna6kzBtKvtCDkj
H2gyIW2IR5+sBc8+s8iqzTfz02xgRgpwaOl1uzKBi6vXRPKUDma249cz/+4/Xc98Hz8dXS8iQ9BF
x/WSKW8+wE8k3M59UUdXTQHe6/hJ1h7KYsjHBfnaSm391yUYgoxLs6Nrdt7Rl4Md9U8rA8hyTu+g
kZ6PXp9/gxaDHdNi4SGx5rdPSNDMYnzwC+uulVAPLUtEZ17DYpAHholYRKhs8A3xC/yv3HkG9uKz
bpC6GNbQ/BLCcTm4rGW6m+inQ8S2gqvjR1+Zn9TFoB4ayiHQF/npojpAb8aHaKQXtTHtu8J4rW3E
puedaDG0ETCKLNfVdkc93u0xKNCTf0B/8SPQ9QO8/xOlxLXPr7oY4vVUNUUe9C1ZKZgbveFGxs4B
hOTGihVMnOoOOd1jGprb0jPOvLTFGFc9s9LHQGl2QzuynohcGRHoBNv7uxFrz4Ax9sdv4cpAVBej
vawdyINhC8XUcpCIR7hA2lkjevzoK9O7uhjmxLAofqg4DaxoxcInbeGvnWr7nrkwOfGyrV2A+H26
GlpDkF3rACejhQkkbkrjBAdxYNvb49ew9jYvhrsoZwpUQaKlGY/Fk1OZSFZmsxfvswZKyjFv01Gm
7vGTrV3NYtRroSeqHGq8i2YouXKiWiMALRp3x4/+58ehO4thj0Ww0JEStG7j6O+1Mlzj5wwhXisn
btXa8ZcDn7DvdByVxg1BMzLrvume/xgX6ePxn//nL5PuLIa7E4Ypqj27cWnwpXMKnYowKHjqQBw4
caSf9c7qzmKwZzGRrY5sEWmH5m1ZEa6WCvTYaAqPX8XaTZr//un7Sue/L7BwKztRhbsMhk04aq/C
TK+PH35lskIv8PvxZdj7SJaU0TW8SXV16Mobwr1JsSOYfefnUegCTNBBpjQ50s3J3xotSPTjJ197
QovxTjZ9G8B+a9C2R97dCM93m/aOAKckyfOUSXt53nkWg74tE6EmCPKwpOOnTePuwhBca4FJwyqd
v887yWLgezIsbVIjW7RcBV6marqHfgyHURQPs2rq+En+POCpG/7+tJzMAhGopI0rteiX1ZrhFROO
/XD84Cuv2mxE/O1Va0RTNbj3XL/r77Tav9en7rpoh6fzDr8Y7kAFnQiAW+uqGMUuRJ6jn8rfk1Ke
+fMX4x3cMCELOseXSv8QZ+CQovxKE8aJL8fKyyoXAz3vPbTOut/w6VMeO+IK5yxIdp45wliVvIXj
N2n+sf9zOa3LxXDXNJIjJkUorBa76yY1LrAWffFsbeuX5V0ryhNrlLVHvRj15Al1fDm4V3B4d5M3
7TAr7r002B2/ipXXVC4GtlH0ZPBSyt/lU3eoenFNMMTxI6/98MVQLgjNtfKCzawORr2okXGyXJiM
9sR0uPbDF4MYuh/ojZYfLvJnFZXy4Pw6/rvXDrwYuIkTVcUU81y1nCQSr7yLHfusHatuL4ZtW3aQ
Hntr9lhF2ssMx3KjFu/p8R++8kLai1FLvq4RqYnTuJp3H6PuRmh0LUXh2qr6KGpx3mtvL8auL/CZ
FYaq7JiPHyfoWIpqfS9nQhka8YtCSc57Me3FIOatL8tEZU0ABxHZrzOUG6OD3n78XmlrN2t+az99
rCVxK41hdspu2Et3uAy+YfxlR+y/V83FeN/tsl0OC/ax+kJe36nK28qIWKrxAlAmRhmMjRsQOo41
4t30AS0BEfpx/KLWjr8Yyz3dsnFEObsj2fAQ0pXYklT/FAZyPPHs106wGNJV26o0ETmBTEy8y9kP
evrA75zzPgv2YkgjkBwxfTv1rkr1h0HEPxJB6pltnjj8ysD+l+X+0yPXeiIx9EFrXAcD2Z2VmzWS
v8E6MfpWPjpLAV5QG13CClzZ6VPbXKRt+8OeiJTOlC9aqNfnPYClCm9wMNrGDhOILVQYF9jux2Z2
eE3JtihzBO5nvUhLNV7Rp4ZHP6txfaP4rvTda2/m31QvObHcX3mNltK7TocLi+8agp0BCyyZP8lK
wnJcb6fmxNNYO8X890/PGm+5TTdgYEchgptqst+hmNzi/fxy/AatvErW/PdPh49SWzXsQMfqX+q3
VaRAzzVk6B4/+NpvXwzj1q/QA+MjckNz3BrAf6Uld5DlTqjN1n77chCbSka2XFq7QuDbFZX+7gxa
eeabsxjCYwCvT6ZNjU0dT1uiXxGGcF926YkhvDbIFt9mQdsThbVSuXHvPQXSIqtVfcn5+ZvSK6fd
8fu/cpL/ITCDUu9AqK7cEhfdxnOKg5T+G5bnDyWL98fPMQvG/7R6XOrM2kLUcaDN/Ectd1N8yGSc
EAJipOaH3ms3ZeeRRI75m2YNKdwIt0nUwDikNKWbeuqpTcrKq7bUoPUKZKXSaHlcgbivG/NJMewX
AsW+Hr/KtcPPd/jTMGl6HUaEBRHDU3TXF+btUBSXanqqfLfyDTfn0346fOfJ2MIgVbl9E0JYGPRN
59V4UyqwmDK8rc3qxGyyMmTMxXAPJ8OrIWfWroMrKTbGu1SeuUpeKs0gUsIThWhB0FMHzq6yLZI6
rGIAQQw37MRqZ+05LIY8UQFDFucmN2psHhQm2SQwXpUifjn+mNduz2LQD6gkE4vaAzNKVx+wXDcb
RIz69vjR1378Ysz7IjBZy0BsTAzttY+iJ9wOO0MpTryjKz9+qYyFooxPXw1qF+ip0e/g5DvNBs6r
Hp/4/fPL/od94lIUB7TDly1hTC5oiccwFS9JWZDYk7tD1u7OukVLYRxRjyUVAU5B3tNtCQMsb4dD
E55qtK08gaUwDi69l5bdWLmVbv9UO8maX4rmUfP78MQ3ae0M898/jWRhdyrZtbygbU+Ybplo135J
yjPK9hM7r7UTzE//0wnSwVOaoQ64BMOvLnRL3BMAeB9Uzsd5T2DxzW4qo21JL6pcJtTrbhTXcZC5
El7r8cOvvUOLAez0foLVzgeUHIdfkSI/lVXxbBFDUZSn+hJrp1gMYpr+lcqau3JVeoFmnLBtL28G
md70ldwdv4q1h7AYyZRdibDtldKtLflq+dbNiBQgictvZx1+qXTzYLrEPqgQ1+Jewa/1+wvfBAnV
gqs57wyLHXajR6US5U7pxs7wZRgmYE7xY6s4X44ffn4Z/zBTLMVsqsrmMDPV0pUyAX0cRLizYSul
z8cPr81vy5+OPz/6T4OAfF4MTdHIzy+LL5OdPlQSdK1S/9BLpd+pufUFSASe1hLGYYSrFVszSVtJ
GZ15ffN78en8XWRaXir10p2cSmy02rjrev+U8HXt5s1//3TwVslkbg556YJNC2C42HqZF7+k08Un
6llrJ1gMcVgmqkPXnGS8om4KV9PKkkBGzyhPNXHWTrAY5GPctrJKMYGapg9HKx5sQOstMMPq4vgL
sDLElxI1LRWq0TtK4UZe/0Hl8mawgG3A8LxTK3zgx0+yMsj1xSC37WGQhGcWrh5XX8wQzpRqQRjQ
2defuIyVMyzVak2C2rLWMwpb05T96qZhvNImEX+PR3LwzjzHYqQPIajpnixPNw/A/jdwp4tYPJEe
f5b8Bqv4729rIgidUewW/FQmi8NYE0bbJ3lw4mu38iaJxUDv9I583aSfH7Q5vaq55x8MW4JBP/6I
1w6/GMc6s6wpRh6xg9G6hj4vdQM/NyzUEydYeVGXEjW6ozEsia5wpZ1Fbk1Js6rklxzitukbZ64r
l+I0O05FaTUVr5HRPId+/Uja26sj6xO7+LWbJH5/woTo9DqsNyK2M+c9yzGUB4ZxqpW5dvDFx7pM
R5vQyrRAG69U74DcxWUbp92Zr89iCBdNE0TEPOa40ckWozQDCdWydme9PEvhWTUqaC4SDi7hhl/4
mXkZZydFbXMh/Q9fuKXqrAwH5JqS3OMoGkPli29PWpkSgAxk/MlSW3CExIJZAAg9W44Pte3ZxWUJ
O7/YaEZryks897EWb6BV9RAr/AIEbt+PUfV9gCBEEAr1bj6UcZNFl2nv+dWVP+CegmQSBeYDRC06
r44urO4dikIckkmZm83BAoklt2FpqeO+Hxwt3FmmXmdv5DQY3gNxB0r0Q/WtuP1IMjugkhc3ZXpn
USLQoHFE9njd6E0GQayoBqhileaYT84AzwQJsFcSOZrpIwAqy5n8Qw9SK0NrX1jqZZ950cwz0R3v
qR1IPrsGAqF6FBlaQmHOfJyLiSwdjJZfrueuQu/7IifkzpRjft56a6nAQ2E5sjxMCjexovcOarCj
+VeeHX47/iqufEiWcruOFhJEdX672XrMMsmVDcp8ks72vMPPg/fTisTsEPpoaUQ6guMAOlWc+GIY
og8c/yc+Imu/f7EiqVRft8gnKSitEMdDYOOj3ivvVlS9nHcBiykswufbZQgf3UhVQVNT+t/jFQsP
ud6k50012mIiC6xQbTNh1a5Nm+dysiXYFLKOno5fwEqB6F9Kik9PoIJM0nVFx1wzVBHgqim6Zsk7
7cqhEpejHpY3raae16ddKu/KLGzw2TjcLLzJF2Zcfq0ysu5G8lWPX8zK016K70D+Ap+QRQ5jEBr3
1hnN/BJgSftGfeSkzX/tJIvhrGWhRjYx76zlp+ZAbktY/CraYPiwFS7pxMCYB8AfZuml6q5Jy95T
gobHYiR/o6W+MpW6PDFlrCwd1PnCPj3you1hZ452zk45t16yIm2/xUB5P1Jj7N/GXM//Pv40Vl6t
pbyuM0sAUS3dVdL3YJzqfmjTPVQscVPGkw7mLVTM8WJgvHw/fsK1m7YY7H2RJZo6+CxXZP7e5m3v
hmF45hdfXYz0wu7JXfT5KOtjA2+r1Sy++73qnvfTF4O8V3FqmyEVryxPkqtAZvF1E9fq1/OOvlit
1FHmx16eM4tnLekgma6+s8kdTwzrP992Zurf3yeoouWU1ixFY1J9L9tMRvTTSag5/tv//LaKGTb+
+W0VetI64fyBk6m8MpKCbObuXQ/Hr22TnmrmrV3BckhX2tACw+cLPWY6waJy+kVITdqcGHBrh58v
7dOAM4WeRUEUs2u17E65jGFzb1SvB9J//BatyN6EsxjRWH5JTkpkBiW1beKHMCP+BsJ5JoptX+fK
i1+nd4q0ifa0Gr4nsB6JqL8KFNPMT7wDf54UxVJP1NshWw8COlxgiNONrxLdOkFUfDFkIPbHr3Lt
FIuLrCMjy41MS12+WXd2N117lnCD9lR9deUhyfnvnx6SP9DlsYh0dJ1IMQ5kG4WH/8/ZmTXHyXNb
+BdRJRCTboGmB89DbCc3qjiJESAJMQr49Wf1d5W3T9pd5buUKwUNSFvS3nutRxoYVX3tx5+Gpjos
AQOlauvDnhIEkbV7bip/2gmghy7ZtZx5gtPmxy6i2L9X2NnbBcCmFEBz5HGV0EZe+ALnbnDyECEB
p8FrsXBw2lXqup77GImquR0ulaTP3eAkxoKO3EH07ektpW6JraCtAJWtan9iyZc+AzsJs2G/YozC
mn7bF+VbD76yWMdXiGR+fX75c7//JM4CEbkMbFw1cBm6TwHP/AC07NJvP3Px04bGol3dvq/hnTwR
P5deffC8/sIu+UyMjU9irHIcUlh44WxXi+ZiuB1stfAewGy7cQrv25feTXwSY2Ed3hUupI1bFsQU
9iqArKKMry+E2HPB4WTk+GyGxF0ThU0ybDpbFu+46z21y/rFX38ycDqji4KzEr/eF/Y6HhjJsA55
95+/m3O//mTcAAW6ABGI1b+iAqJiFvjBuhdD5S+ZlU4TfXx+mzMj6LS3DrZAHBjOAgEidOCuOQMG
ZeERCS5x9vkNzjzHaXudcsq+nViptp4cH2XjZuNAHguXbz6//P+OPP9/VwwuyX9jNEyAhpiAGwZ1
d5/FDtsB13vf+mpDRJPC6zZvAv9mofyDNG0CffGF+557rOO0+Wtp0FUcOzV6KTf9St0drYcinxbH
PGkR6Auh9dwtjn//6xay1O4IgIfcliM3udsDPGwUDbZDGcRf/DjHUfHXLczqKMKVlttplb+aVl55
Drp9F75eSP6fe4ST1WFcYPwzwlhzi01/LFIo082PMgq6u1WyZvpaAI9O5jl8cziH75MENTh6hzH+
vgGxxVTLhZ3UuRlyMs39iaCUDokphNKgtoKCQMUzrEsvdTIcx+m/xu/JPC+9XmvBj5+Agjbgj6Y9
LGJ4qyxtNrJ2QsBVlH9hRB0H5z/uddps13gVGOYdHsXt3JuqJHA+VR0key5sk2BndekweeaNnbbb
sXCNlqDHlt+1g7tkAM0AVgm30Lbffz7pzwyr00a7eLLcYPuM5xBAirk19e964wGwA2OCr33102a7
BSBy5Vgg1wq3mJtDRVxy63kmuKTY+F/16F/f4mR2hz715jAcMaygclDQk7YkgNEHvDIhVHGDKRez
afoM9Xe4KVcdj6GrqmLRvLoB1G/Av5tURb7zGBVzjFLXgs7AYRMJ5sg3A8aEza2xAnTfoJp/UQWv
8MlUw2EpxQTF3mgTtjJRioSA/7E+C1guVw8dF+tyB+7mWNxWRjhrRhWgDTe0oR3odkdo4oVN0bkP
eBJ3AoBpvaPMfVNwlNEmVrNrG1bwavVJ9fq1MXISeoRTUQBVp3o7VMFLz0mG8fdQO8sXh+BJ0MFh
dlFOaOstXXugoTx/367DG2svHZ7OhIVTez043CjwZOca6QotPeiHlm7YsAW9GNkKKtV6iKDhjvdw
2q2+1i3hhSeRyG0B7fWnoEZO2gk3fm1lXrQqBzqrTAZIpC6sCWeC0GmfIIiSo0s7Wm9bA8v1dQXc
B2Wxg9E6B43zUtH2zAg7bRR0YT4MPvFYb0M5lk/oWffvYlHMP+fKdS4kYc/d4mTnQTiLCs+0wMfO
tA6zRc5D/NH7ZgVo0kK4eCESnXtfx7//tUajV6IYpxBAn6JEdSQfgxn05gqCgVKtMQgy08UC1rmc
wWlnYCGQtwG1oN6Ce8vjN7RJb4aVfhjY4s+d2dcuKFahdzt0lxJo/y48eacdgs5sXKQkdL1dtbMT
rsjgzZOQgaRrOySzqzaebIHQ+eqgOIkJEeV1vEpQpmCUEw17Jvsgb2KGVoSwmCS5MMDPjYuT0BDg
2mEJ15ZsbkZzDZQpyEFjo+8ldtjZ58HtzAobnOxJ4BnWluWCEloUBUMelm4B7jX5YtLg1FhzKpEw
hQe62IYLjfOuXMq0ksXHl376aeMgCY0rZSR55k7lgXBwY5rwwos/81ZOWwaPdpaAG+LS6+pDMoUd
Ofjtn//qM9/0tFVwgV9e2cNLNatL76oTw4619131tdXwtFEQfZQkwpDhmalse4A+scrn0nksZJV/
7dcfn+qvEMKDCIaiFKS0eYSlbqwNKFsOOQIwxJ/P73AudPgnKzp8ZjsewBYHqOjuj1e2b9An3sJS
4aGbac6d8G6exJRAxfNHmUvj9ExkBDzyP49VhFHhTPDP3srFk/nU8PngtoiOPQU4FoWY+EKgPxOl
Ti31nGVGCUl1gJ0O9Kqj/g2f+LWldhNQCrW4AfKrXxPQetPPX+a5cXwyu+eKgFEE0kaGXIhjc31U
rsBRMV6zr13/ZKEXaNVtpa8ZCuHhdTEF+RK037906dNmwkXMc6EKbOzkMEJJP2qEchk8fn7xM9/h
1BRvgkJibYqGZ8pEL9xGqTO9xf2PI7GDau9xWsa0VJeaac58hNOuwhXuVT3Q2iUypwXJBrGMH7zT
7FLf3ZmAcmp+x9Du7Ud1wLIYVDoPzC7R5k7jfowTX53k8/d17hFOpv0Yaq6jljJozlcA6R/c5lKf
15meSO/U8s4PVxfGbYXYugvgiVcKQDD6MwpnNImgf6I7iCVAVy+YEw18YNeZgCk9dE27iSDMHX6K
1Xb+dsAGvbtQazj3qCehAKw1F+4ww/G41g3FHjR5VQLZIY3ztTl5CpbVZTmAJyOibGQgoBziWi9z
Dq9wqNQ//1hnNvynXYbdUI/rxM24GRt4TNZ8ui+5uq159ycgNh/bSxLOM0HztNEQW8aAghSF+xyB
ozMK+XVV6KQfnZ3yowuN6WductpraKLJ7/mAm0xHcqmj3FtvLffL6r4yt//1+Qs7d4+TBLUvRriz
jBADVN6aa73e98X0BnjnHyRT3j+/xZlRddpu2ADPSwjlw2Y6ApJix4GjzeyT/GtXPz7YX6tyES81
8R0KMxgIdAFgB3VJRnR4+fzqZwLMqUWej1QbdcN22Ayk10kZcvSkDcwFNNi/JIM693qOf//rAcrO
ug1q08MGuPD6GwjHcPQKyRpd2HMdP+Q/MiSnnYZrIGw7jBPshDsM0LGHdTkJbrwy3mnj73QRv4ro
knjw3KOc7Nkh/6YrvAqOAHlX5QHROkV+95Jf4Zm5fWqHR61HV1kP/aZtik3gBrf+EXLK+vZjdKFX
q5bfn3/zc/c5WdjBdIeBXLT0G+7KxzIs7lUkrqRp7/x+eToKgi4sLGfuc9qMCOpi6NAWX8a67l2H
EjJKsI/Sgn4WaZ4t5aXmoDNf5bQv0VmNarkEariAlilj0POlCPKXPNfOzJD/adz/Gr4rpCdgVnf9
JjLeeyn9B1hdfDSmuLBrPPfjT6a3UEI1jfHHTcBAZ3M8H737K282n3/q41X+MTlOm/CkW6PnssHx
rOHjKDZLNy7wZR1VqfIl9GSX+53xLvmgn9l4ucdH/OtN8YlysKfwKNJ2m7IJrmDvfoOc4RtW/Txu
+Ec8xXszXxI8nLvdyWJuBI8GoILHzVB2h6Udrhkl4PL+CYIfQCfDvkfEuxitdV97kydTv64QaGLg
azaxmbtkqCYsWF07JYDj3feKXyinnhtsJ3t6Bu8HUAqDbjPV45QrEXtJ6UTyulhc+8VZeTL7F0XD
cO3whcCQX0A/BXTRr65VIe5sOL27bXPJLe/M9D/t2VuF8tcGma8NY0CA1o45qJpUUA0Vd6Bof+h2
unCgPzPIT3v3dLREQxRz8PfqSSTGB7y3WkFP78IJ2OeZXJhLZ2YqOT7n38Pb92XnViFuM7QilUXt
oi5SjRd2jv+bJf+Yqqd9e6O7rHwEkTnv0GMc1ah+LjSvi8amMBC+thYq8tqZXwN/3kPefMtKv81h
kNolbhvkQwA49ucD/dxnOw7Nvx+T4lYjusg3oh0+QgosaliZp6J1bwwsA8P2ayp/iGP+ex+UMFAo
WBjLfScA6N751Uj9/PkjnNkSnPrn1a4HCClto7wNR5X6rdUJswHf8V6NV9NajC/oIPe2teIi//yO
58bGSXRwJXofV7ja5SsHizPtXXdorkIXYNQLgeHcDU4Cg+njEWcXw/JYxJsjDlSSL24wyUlAgLVd
OyweLj153hY4+oxFffaV1+Ke9veBJFJyYHnxWo4WYHEBqZJqx6/ZJAJ9+98RBDseiEqWxs9mqAcC
XV/rztyTMLowI//9yt1T3zwSoGmJKuVn8OvIQWG/83X58Pl7+d/W5P9PdkDq/vvTA7hoiQ4cShil
x2D22uB3F8bjYeScPTb99EZt9X003W3YAYo5i2nctXqoH2uYJ21GJUgyg6+YuHIEZpX6D7Dj85KK
1Zf8FP8dUSF5+O/P08ZtKzk2EUotunqTrUSdcHVXdCy77cGHwcjT5+/h3H2Or/6vWFM6tfFjy8Mc
EN1+B5nvosGSh5JnV6jVipsBO6FLyYj/WaL/652f7BfCxdeq0b3cDHmxQ2jdsdx7IRsvTP2Nt3UT
kLQTrIrbOptSfuVdxTvE1o3/C0DrRKEb8sKw+vcS7wI9+J9nDiSdZgDr5IYXbyTuQH2+mlDh+vyF
uiE5RoR/PeZJpIDaVCwWn2zTzaFhSxoKB/uurO7HIFwSO/g+pqJooVdMReexyE/aEYgUPKtmYEyn
3dpifDXSgFKbG7eoapjQtrx3d70sw/YHpRb9qMhsVIBkL11hOwshTUndKwDFRn6j4qpzov0Ms4sW
jXgBGO/ffCiqmufG1d2cTB54QjBpIjBjpZUirUknd2hnky+rcaMiW9rJgkbnswanK142TjJHcXWg
NR1SNEGYbwFwjImUa/e9a1b/A8wGyNqjtXWiK9iUKw74LwCDCdOz2xzgwSYOxobkZtFsgP52KWec
dBVTTr/VAffLHzZ2jXPQILYXYxI1XXlAz2W4tUf87EhEdwdAOkqodQnBwRqLGvALRWHT20SLypHS
Hou0mm2RB87qJ2AA76Vg65uedMHx/B6jqQSOes44pwpkYxIn8UhSGYIl77FyD3evaRvr3svRewsw
evDbdMu1gAwKIPL5hto2DxroKvhktwrp8toM+dQxkQ7RvikYwuoNGinvOn99D8ffvVv9BlTinTrv
kJrdePOsNmPvP9MKviceRNtlmAbDWF8de+rTAd0cVTwQIOBgT6cSHja7mUGmPDtTf+sOg5/GlDe3
wiv4Fu3ZVCJby2BbiFTHSjCMCCTORYVNKnKU3bAw/OTeZMvastthkSSxWASTsUH1tmn8X3Tx9r2e
n6pqDJPOBgfVyWu++GlUAeoqZE6W+Mbj0/duKr5VYvpDw0DCUdtkEBTWkOvaI7RdvHpL8TwO/X2w
4uO0LQDQqKFttBTvzRr8dLXz6jP/vV/ZjYzKtFns1UjmTDjeN0tDWEOrJSVEkE3UircYfjpQTGe1
N9zKso7SXk2/HFv1CahdGx/oWz4+qbjAdjIvDGyhpgBvcaE7UvYvNXOfaEkz33RRsjTmkR7RzGy+
CbxXN4xyoB82cxVcay9Cncln3yYrbxiRj8Va/Viq+VpG8SYwE6AcbeaoGvWIPQ1Z7rjurRTKwIC7
v+3hTiT6LisE2Tek2sHvYlOOMZC18xZmJleF0ElbuVdtMdxBR1RkDYjOoyj2oAmmZV1+x8BMVsnv
imJ55aTPwGBLV/c7W9h9Pc25E0YJ2u3SBcu/nlOBjjiNf1eM3Rpc2liL2HDnN81uWDFQarNBi/P9
2Dv5GJrbYimT0ugNMDsbC66F27Mq60Z5V5TdbpR/ovCXR+sXqKi2GqBsZAU2YR0cPN6nQH2/eqXA
gVckVO0NK5+82NsTA75MgVMWGApbz++qDELGa4+SvAbBJ2lLfNO4s/K6t4FIRi9+X9wqj6fmno4Q
JJqJvsNJGzm4+N0z5nY9ojfm6VC4+nphZd6BZ5Aoou1xrj2DRnWv7boruPekEP9QfIJGEdJV7O49
Vmx8Et1jcYJljA1o0tDA5OFI+C4SwGmyEFIO0yuwC+SKQTFmE47W2RxOZVIMsJ8bHd//vtZcPwE3
xkyih3nlm3H09PNYoRwFnLSI7gcv9p+qeWZxAkbz+KTdcsnAMsXnrzuZDiU05Av/HSxdl2q4kYQp
/u/YPE1qce59d4Stctk2aDGtHBfqGEV6iOdFXEfb0qfi1Vegj6RewBowDoSM2iQM8HJemAXwM4Fm
ATbjZeVHmP7c8CGJ6TA++9OkXxQrYIHr+ghG2Qq3Ncx7YdSmhyFyBhbZuqGdbKOnDnWKew73XLpZ
OFqODkETyp8x6uZvcYREXNN19Nb3BwfhCFBqbiV2VVM7Fzrv57FzNspl2OEEq1tvlRMMP6mDZuVo
8cvvcPr1CqxhRfPWaDEejQH8VEyrvua2jNNFKb0XHq6YebMkGsjpdgwyxWGCug+rZWLXRnG3/hM6
QT8+upXyn+aCoVXFk46kyWAc87OfxfyTc0+/GISGPZYH55VXClQ6i5eAlmwskn8WaSY3a3vDbqB7
e6sVc66GCBS5zdC3AebZ5LAxk30MjSn6tejBd5sg58Oou7ySA8sHQOheSi+uvq9cNE4eQlnKH+ZO
iAxhCD+l75v9ELnlU7cG5FdRwK4CyCUx0+tJsfajUD0lGzCZxu/Qjc1/SlV1GbdFna1S033nhP5t
Xc7eb+pNoIQLTptd4ZLltsRH/VGjyQkmc0N3O4Gt+YsTbATuVy3Ztq89cq/8sH2Ew4d+WlTb7vyR
dZiSfhjrdGhCZAT53JEdb+Z4v4rCTSZfxa8lLoVJG3VYcP1+/dajS6M6xF4Y7duqLTNQdX50rg+s
ej3TMnxsWFd+P2LHvIQgi/prcLwx70fWe/uhBw3iboQv8ZzJqQKJe/EbTDef6Rbzypd34dz0G8d1
igdhA/umYnf+5vckem4GVx1QLwjyUmu7NYMoc/h1ezsWRMst4uf0M5ycrgfIwlZZPQzxzi/wm5YF
3W5H3HTKWOw8BAvkD0tYof03wltEOHGcJcWyN33rZldXWVMtwYTCUcTo9SomFaTR6tcflrjqPqj6
BU7qk7jS1kZvES1U6gjhpmjKpKkNXI27tFjQcD4UMcCTXVQK+ScUqOSIFOblEXw7gtYGxE/dokeG
dJynmNAE26v4rWPMf5UlJ+KmBaq3gOx4DIN3Db/qMgMC0I3SmBTutK/n0gs2s+4JCPPzCgDJboZi
e9msUG85yTrN5j5AX3Cf+Ctwf0tKVRX6OezTUYUVNSmKJDLC8g85Sm2dhMhVtgX8KKNxGjeLMkhV
7nFFZFs3zGnCX0pabF3x5oj/OKgQDQN1WLM8hD9P2jV8arF3qwdLaApxtTKp7weehz2Rpo9lVXk/
JC2eArgHpUPRggXPopY/gX81TUlAeXgLdfzIfvQBOqfmBDZxRbsvODp311AEeG1gW2l0QRaFmxHs
QuUV1bQz2Yjw96i7gpfXtqqDlM3r3OVqmc2SArBLnJ8hHmi5Iapg3pbFQeRVaRM6vI+ToSbz9MvW
DvRI8MuEm4uZ43XaS4IONHgo2lg1YTp5ipVXpRzr6KHxwaxtEtMMY39tJ2+5QWSJl9wrK1dubKkc
dmhHGzgZ4IqUPEqAlKaMzMPIrmClLOONHRbyBphANaVFTS0y/lJVP4v5eJyzkRezra9a3SQlfLTW
hGhPv5Ia+4lsFhxUZSXnNch6PzA/FME+Fy2bumS3DD52S6a5CdabqgOT677oYTq9CZR1RB5jyM14
33Mxb2oVL1EmLO3qnebw/c2WRpd/IMsaq51RbtW+4rss8JPBMWFMaSnImHJM6yklrYW5WkF67Kpc
dE2itxbIxRp1zynkOSTAUZ9CztzQK98bYrnTEGKNWQVKnn8LqmH0LnuNEGOWSjQbbUJHJZOBsD63
iLwBelzqevjZej0xJCksdRmAOkEof5VdC7cjEFbUop+g0m6WG+jI+jhtvcbxAeATLtuXUG93z/UK
sHx69CPV76Or225P2Crwehq1rQuf188kLo14ZAZClnti9Qr4Gx/nYPCz3ukn91C0XUV/12hIEldV
2NJla0I1OTtCZ7t8q3zqe9/Rtuyz366t+a3bTM4BfVHrLyZd2CNYyIkL4nM0egFPbQ+g5U3rDj6j
9E0iiYeyO3Bg4YOOZrneFqVpx13J0e107xGyspeqWHo3OFIyIy9tIreew6QirK8TpsJ+OrggGzaI
1SbEOQsVMJ/d6qasljZ1zELiTLQYUtjTglOfrxF8D66rZlm9JzGTrgeqPvbXjcZqGTspwV2nq7Lu
Gc+wJnKRQhEDk+/KUcY9kKNXwM5UlVlehGCVSQsNT4YqqZfORFtZGd/se6n6IZvGMMauUMY0EitA
MqAj/+KTGp8jdKqHqeADCE9FBN+I1KNtOF+hCzeCf+EgV2ezlMp/LmDGTzHWfLZupa5phPNgQQB1
x2seX+ALGmBNQnJGluhRqldUjS1sZOzzAlZ2x3EuGaJZJ+5qLNIkNuTlWicVl8dpZMeJBljpZ8DQ
jxTgun6syNi7QMKaYew2o9MOZMwD5vHhJ3EGr5qTwfptfWXnvhAymUGUZTtYPSADN8NCobgNEDXl
IytGG95Yn879Qy8xuvfTsFq2HRVMiLPWeny5pkBr3sN/tOifG2M40uELyq0UXiBYbH+J0lfh1To1
MbnFubnjufYdrz20xejLGCcoOdgqsTONMcbLopR3LoW6ez+jlbC7aWw4lNBGAzCJTSxbktZ2zN27
lPXDXdC3jv7plXMsr0NJexzNtVBS/Da265rrEbV+iZ7upVhfuONWw4OsVSBuIXar6B6WMaG8GTsP
6NxNPRIZQoHgUP5nBd1lxlGjm8b3CUxfZBGq2PWrg6iG5ThYFPWKBG3mE9n0BvYeyTQs2nvSDosP
1FO03aO0OXk3xJQg8qad69RYadHkbrNWRbCvAhfD/sFpUSEuAvg4mERB3UwRWEtP/qo91dgH38RA
YBZxKd2nAEl08oGJI7x94Pg4mg0d4sN7EaMPt0qiuqnL9wnNxQ6WN9rWs037NvK7vetMZH2HY7EY
9tyIwbvTq+3dLRiv833UDHrfIxc+XSMpEIofdGpC/kq6gA6vZF7Qdwu0tDPipVtarEgImNXAZDQR
obt2JGm1dtRdHA3r/NsBx5Cik8LVkLlmnOkykGlkizG8Krn2lve6i0xxGGgMWQHScPBLhZGLUHWu
ZVnEf3B45+4zDjZ8zidseaZ74jqx80x6L+aHVsmqu2FlUK9ZNAmiHyQU9NjaoxENxI+kDyEUiG+q
dYyITWDmKdessWSdgzTuGZQEs8sdsh94T5RECY3EAHPHwTJMOOQCBYe9H0Vex98VgQ31bkZbrJ+F
Qjh1pkls+LsMjcXxk85EtTg+tsJjCQAQs0GLXziENXqYKuNeBW7pT3euJnAEX42I2fNsPNhkxW4t
hmeHNjGGXUQcdNGVoahgSRvQFVmfOurXKyObxpkTZYNOouBT1BX+Q+D33Q1Kgfgtx7bFurhpQZs1
z9g2eIVJ/Crq2QEOadWAuro+RoKiQzInTIFMDOmmI9wzKSgVY/1a1ajqq2s98m5hCYkx8F4MJhp9
6apuoSYTBCsDTSNJG/IK76dF0qwYosDD5jGcJHQThBiGE/3UqWlbz5gN3wNkWKbci2rpplhr+/ng
NMVQbQLUI67ZwB07JNTVajrE0sZlk6pQofJn0T81ZDR23XHn9MsaXKFIGAXfCGVmJMkouTs9wtC2
GlRqe3iKXPtOeyToqd6Ey2ttsQ+yqeKyQi2RLmBhb7F+Y9nRA0oVd60XcnojaMHsvQv0d4UWk6AX
Ei0aFAG1TyZt6iJnlUCMhzKoGH5wJfuhygOly0onHJY7OH/GjdJBk0hRLRoI7z6s4yQcfNuS1O9D
p3cTtSKxi+N6PbrRK18VjQ9Y4xW5BVGnH3LVBGONb+KhO+wpoiTy3kdnnK1K/KUj+jebRFzptKpw
jOVJoObjzlnDBDf42aGlxLcJpw495qeCxq9FAqndKPfRSkT5G9TVo2RADHEQ6ET22A2YpKWVXnPh
roGbAyhbVg/WiZlkiQw7RlLaT8vwgpPvOt5Ce0PdzGVzwPYuhMXzRwmRl7rzKtaE8FSpe39+08bh
pssxd+V6hYWrGbApjIPuI+RQS8LMbsA83QkdWfemqZyYvMyNw6KXOqjZ3m9GDSSdstF3gUP49LPu
dBll1dwEkN3M3XrcoUYc+UU+TjW4bN04I9eAEfwaWvgWv8QWU/UtNmh2lZmDNOkALgeTk31AF2rd
vKwTTGSTAQINlTJOpXe7IAVKGuz1YISdx9VcFo+FQhbyapijEKdgRUSLJGeocGrxPQU1b2iLxfgJ
qxfuB8ncS2kZNiam5tvOoyaGGqjqRzddJ4NPkEH7ODtXRgdVmy6TOS4OKuyC+tDLrsSaJ5eFF79l
7zRTPleqDvchDuZxZmKmcNJqkRRWRVJic9Q8IRXG2ud+rpz2Lly91eRlW/AwRTSo+C+taiE2a7vw
OU501Gn5EjDIl1Cv8HCmgYKIR2nnLSik4kyDVOzDClkVLzJLh0lkTgiD1ENrZjCUkbnwUDoexsH2
Dx7FBcTVYhgtgaTE5+KHPmZdFaXAEUV9DgbHLN5L3JE06aLhOHXnByBcpENVOE4+9ND+7HwJbVFO
feimEJJi0r9Ea+lhUnI4VOv9NEOUmBMPGVQAeoVb3pZ918J4m1SNuOkil3t3kJW50MaSBuEN9Ka1
gsYjqUfhF3SDgRp4+5l7JHwLSAWYagEvrPGW1P7svDXuMLVlOkfIYH5Y18gFTJ5J+mIb2SkQb7Od
2vW6Fk09ZO5s0C2Cj1SOZZ8WZW39Q6eOihskcQwDNSqasYQ23C2zFqwR/8fsNWpMbdOBWIHwC4F/
IhCuxfO0tvH4wuFyE/9pBmFrXBb7AvLuUKObJWVNZLFYdhb46tvZHLvMWTV3zg0ERD0yvaZrjHqL
14aKO46uAfYt0s3MS/AcAmTjs9kOiJQ7WBqNattIAdTUYorVPlSUeOwBspq12aF4FEXfY8EKVW6c
sK35lV2dsBEboCWtmjYOPPHD68FC7xHnCCvL2qUkkKrbVxV0dclCg/hpiQNAGRJtwzH65lRTb/OC
Y3A92HjU9XcPFl0s5TjO13ctKLbxNyQlCwyhwK4xdp0cZ6n5IawGp3syPaX6I9A9mCezW0iSQoag
+irBBonr3ysa5cJrvUaV99HJdYRQmQB/8+LX89hcL55V7rdpCmtyWM0wDzvToN8TI9r4rbnC4RIu
41SSsXjxVq77jeYENNARiQzv3p8qv4kSZE1odAUp72JyS+F9mYsGaKs2caZY6z2KHSF2BcGECk2U
+JLX5b7qh3D5NU2sDPukifrZfXb6ohl3wrcRWiBwjg/XHLzLgu9QYYsqrGIOnOG+wdqFaSSyA78+
NILOE7JKmFXfWEwkUgEOC0mh96q3iiNJvbDhwEsa0YSuASSKgiO3/BCQxmAf38aK0zFB8iAqwR/2
60p7/8fZuTY3jitp+q9MnO+c4QUAyY05E7GkJEu2yparyq7LF4ZddoM3kABB8Pbr91XN2VkX2xQ3
fKJPRJerLYggkEhkvvnkVkOLqultaew+7D+NIU/1sNMp6IZkR/2sHL5ZYkShY5Q6rVebHfyoDkdv
PTGn+JmmusyRp++4V3zKYYf43Sgc3Y+IXIOF0UVeyplA/EYXtsx3YTPxMkPTSlOgjA/R2Voiip7K
HLXw8JpMcFeGYd77B2SwJAIEk5f7jd7wLkRqLUK4LjD5tveJCb7CCgiBA7UhpniUFlIjJ7gBjbrP
mzwJXp2Whd0XWmQefUgdWtlf5WgK53Ngt641AJgJAMgziJDJMCAHLHCUoYkpdpm3sSlrg5tedgPH
fi4CdnTIlKl7WxrwekoYqn5blrpUuCzadmLHRSWNvhmzYMw/+S7i2fcJlf3wbTQyzRFX0gRBMiOC
BgapRTWUoLbffZ1KiFHjs0CEHtOUTPZL4Jz1cfsU2mQfIcJkbBAlLi1kjgLXyL3yMkp2LhqB9c+h
7km+a6swITcqKbqsjKWnad8dEPvmYbYH3ctMSGxbVTbKuJGaD3FTjqjUwLpAcuoaAVxiPo3g+1f8
roKqrTiCRG+CR9U4IIORQYz1Vpm27bfAIVXVtipG+4hgqv05h5koo7BBEmmTOdbwU1gtbqlDjzsj
rsDMfU2siX/xEK5DL4JRIOYeZp8tTkSHe4Pr9vFQVo4XucjgVUif0e5AcCqNwFMZUlz1WOIKeRRo
pa/hv3nlzegGhb6G/fVgFlniths29kjxDa60cI0rOaVIy8KlOzUuzM1tiMtqeEIkqOyQgUCLpzK8
myjuyeIIgAob0aVA2uNkx+hlwKwHt+fDsyyxxHClbpG0uyXj2Kt4Ggs32yDX0ieR5WcSbSjOS7SM
OxD9jzS0lXXOvFiwz9LXGUMYxWu/D9AyncaOGRJNdpvco8QzPCLra9CyURfyDqEb9oKgH9X3FoQQ
wZUEj4vHdMBxcM8R66p3FBmOfoOocKXiocFxGIFY77rgUCYuQstRjZoFiXgBzRx47eXQ+z9DmhbT
A8IiuMzoEVJUmtnMukE7vC6MfbTZuykLLwmOEuIXNMGUVZYWEUhPNL9vS8QIYjDU+jZGrTOib2nl
WGPU+l1jiXigQGxFYQ5KTokhfe+RkQD5SY7b/zGvirI6UppjgXQtRozhL6j+qAWd/H2N+8r5lDXY
Bo3OavlSgH6M+88AiMC+VlmBSg+lrPETYliyvPJbTtnJGuBYxFT5/TlQiIum3NQUVOgYgj6BMtbE
c2CAC8q+EOnbPxA1FDn8OMmSqOzhFG+MBYlh1BWFjeO1m8I8Ron8+IUEtarjyfemIk60y1mEdIFj
HTyHVE8IvAMukRILnjqcbMfa0YLBBYPvVD1VWgxwQrmN6zek3UGVi0g0aVje5FRC4gF0Zx+KW5kZ
gv6vlLLi0CBAqq9y31JIylRqmqA5s85qtzLt1IaifMvejyJDL42MIOQVWTLD4oZKTWU7neCWAQd9
tKfvJDEUd8QCLQA/JbWu5dYalfjBxlYX24Ri65S2qMgR+X4bmVXfspD6TLWZYht+YrjFoTH4G+B7
Ddxn1ZJPHHY9jQXO5RdSOiAGIxXJkbtmtHBjUOnGCt9RJxB6Cfjvsev6TX49htT4f/Wjp08SrFDy
gDC54ffo2zq18ThS/7ELuV1FQINXA/hKLGcRHXz/W6nguSNvnJEbAuY84mRFPZlPYFKjX4jxbFYj
4u4WKojLahI9vjSunwffKdkQ+XDF9VccPW6+SRtWkjvZIJcRlyG0uFCS4BdshOK197X3UBwe27wY
rCtaW/ZzUNb6B04Dz9kRzLiIgSU0xdZrubwxg9FmU7fWUMaIO4R3yMkJK+qdKX810q9FVKQSCd0J
2dEXNBzpxcZnGsCwuKU1EvG2gDNxlYY++KZ1p21k5Sxf2Z89gaIoCDmoQhrfaWy0Ayt7MCaOxmWj
De0TrOAW6YKu3Hht65BNo5r2Z5smRb7zPBjHK59Z7ks6oEUMssy9ZvmVaXGPjIEUwFJrwJMuUJhu
12hGVHV9vRUBDkTwesfmBvW8XX1wuDU+N21CWWxRJx/jFGVn1j4bvRqKHJc56XXtpDjiescV/sby
kEKKWDCULVaOXw13Vp+BWiasArk39DXrPoUNjJPYNGneTD9Tv4BCCqSCV8YHJPiiiU5k31dKJWnU
OF0Lq42gX3Cm2qBJiNVQ2Wx0n2NhAkDOm69dEdrsOimmGnGfCa+MIG04OgiZc/N9rAGAuwpB4XMz
BBz9tHfu6CBL2SIrXuC1+EWALYJGWyRAzDZoEvtmkFrJx0FBqh6gmVVAWoR/e7t9agI2ZRbWYMnQ
biqD6heuCELHWlRR1zgGCvHeNrUKt9VAWPpDUzNCAVo7tZMppEJgo6dNw5FMS9B0xu8sB/5MXSHG
syIvWtLEzbSCNYiuYZL5/s7B0twypA3RFqbOkKlDQ6sotZj+hoylcwgcBRl4ioUlK+jLe2BK6shH
jnnfFlC0gmi2Lnk6j/2O4GlOtwIbFF3zRqg9w75x9a5sA5KealhWddW78HujPlQT3QMHCH5a13Lf
xIiIpmGMGFK91jt9Qck252DxYWpRjNv4uxpGrNxkKRs++Qky+J5Tkz3ygyw4XH4HC/qxOQ2rUXrU
xPPYbuIpcu9Ap+Ri4whEOfdFVjf9Sm3WwpueY/kQo1Oh6F26YwF3Ny0YU1uVyeyDDzETGMqGdhoU
ErrrfIGAp/MYKI6tIseVQr+lSZoJC1sFJIXkCWpW0VQoSpvxkIT5LSBDa4yApemZiQlbCHyRymJ0
FxC1hc4XGXJI51dUfEsfPpMIJkOXAf6WQW+EOGMUNF0Swf51KwLEpU+fCQTdQnp0tDA37iTgTLQh
GrdO9ZfLq/N99bgTzAwEaxzRo8QDyyb1Q/dFV9n5eGQjsDtO4ELQJA0KA/Yo+6Py9vKQC8/zNzYZ
HZBf9QVE8M4ACZIZyY3xjff58qcv9BJz5mQyPx891o2c7EyeKH+rbRXWMdjntHhhosKplKiAt1ER
Su3eWWk25T8cPdnJhrm5x29Skkv+lRDVZBuS1r3F//s1/sev4X/x1/r03xZO/9d/4s+/ajk2GU/b
2R//62st8M9/nn/nf/6bP3/jv65e69sn8arn/9Efv4PP/de4m6f26Y8/bKs2a8d789qMn1+1Kdvf
n49veP4v/3//8t9ef3/K11G+/vMfvxDTbM+fxpFK/se//urw8s9/0HPtw3+8/fx//eX5Af75j/9d
4SD81Wa/nv72S69Puv3nP36vuv71/K/W73+v6qZN8Qdm/zvK5qiL3KpLWeCdoTK6Nr//Lgj/PcT/
bBudXAPfscHA/L/f4I938P/eyb9VRpygqmr1P//x3vKHPiOY7a2euEz1uWeuOvexDhFKIQ81ckMO
JLf2uGKZ36t7Oo8x22IDpXiAGmM4w47nvzx1ryAjFuOXevwcoGl1+f3N7P7r2d4+y7uwBgw031gk
15XMeoIew8gmw5nYdL2/7916U7k74x8KaGx7Dw7kWrH7exv5PN5Mz99I2zYD4mlXlf0l1340IL9x
+VEWXsuc/pfX7qgy2zJXyEJHVXc7mFeO+TNbr3i5PMJ7B875u5/9gjdK9hQ35y5veXflQHSHSHcR
tpGb7C5/+NLEzE7LHt3IfVviw0cIo7FyYyd3P3AYnL/3ecg33xudERABcDEzvQnTp7DoyDdkX9eK
mt4rxMGnzwls0HSpAn6xvhqAGGCHKjEu4KzS80dEJSANbOx8k3dM2l9HKCsmeN2MJ2sthRZeyRxU
FVatXeE2qCEptMBC6gakGZrpF5+m+upD72XOqPICXGyzko175Pnqg4Jy5XoEJnPlKP1d9zt3bM/v
xvvz3VBgmd2qxGs36ffUvbERY6uewu6qMchQgytDN9BBRpML4hxuxs9Bs/dyNH2/1+2Nx3405Au6
X0ZWvvKwS3to5pRoNqE+GQCkK92U8GrBjPMfM3uXTQckpDeXJ3RpjJn5DA2ZPA22ISyAQNY7a8V2
0E3wGfdo67u2IM5stenWmrItbauZIe1shWRQ2aOJTDd+9xzQLySYmSsmZ2n1na33m42VQ9+FIAga
iiJi10PvZe4oQm43GlVuH7MKc34iNA8dVHIQDkLt20CQQX8iP+hvL7+Js916Z+3NwYaQgqZmorq5
qkcl75Ebn64qDrWl4zaVt0fqoE4+4L6dbcTMuGWBAuM8AbvGauAvoJJCt2RXW2W+hpZdWFTzdsJF
1Tra7TNzRbs0uYLuwY9cLeWW8y5DJn5wtnYlh5V5Wxpsvmc7kmlPSfQSzIC0yKzc3PZta9+GovAO
Bfch/kas4uryS1oyr7MtyS3FHK9CL91p8J/7YSTnoE0OTdWQIGjkBTGBMuixhgZ15emWBpztz25E
jEkL7E8PITOexoXvc/2Zs75N9gjJo99P2RHEfVE+FjoPngrDEU7c/7h67zgj59Xwznqks0dlCB2g
H5bF9jVkm7uQWOmNGrsOOjU/fL48xMLDzVmA5cga13Ubdy/TYXzMcytxrQMYlDbLD6OTIUnAA9qp
hwnFAYjzMcTf1P7y0Au7jZ5X0xtj0aYtlKW0HvfQYajhzgmG3tk7ggTlYzlVPf8+OdxxT5cHWzB7
9Pwl3gyW8RagWjdnew6uWrLhJDC3GaXoJfexz59taOjDuxbFIGSv6jp1Dj1SZ+kXfP8AucqPjTBz
WpysrXmhbbaHTsT+lfWeVW0FrrVrnZGWZmi2iTV8hUwjn7bPZVbsXZeiXCX39AqpccFEzKl81J9S
RZQuD7ZGi/DJaaGY4HX5LbXg3fWqe06hjEhXpuo3puK9jTM75CZIU4rWCeUBT1RB3D54bdjv2rqd
2D1nqk7PkhLwfpF4zfve6EgMRZP/rBOUxqkY7aaQeu6C1qBjhtBpIG5RdURSfUiYTwp2hWIAsBhz
Xk/Fk9ODwbhyKizs9zn/b7LQjEUjknkooAhEuYZF0r58Ja0ZqRMxBIubNYLX0khnc/BmO5xVCaEL
kd9B0AyQHYFCvY7n7RZipTU3eGE9zbGApKelOwZ6OGgacsT+7S6uA8jrLu+GpQeY7ecJqtlG1s1w
qLxpjB1SF9AbIkUl09W+P0tDnH/+Zo7q1jcpk3w4oDzpJxUdR24Eca+aW2tVsUtTNNvSttIhRc+o
4VCj0B1ln6G7a8JOrtjXpe8/29CZBxU9zyZzEJmS4skCmAJlok6Byoa4GOBY3l9+FUtP4f45Tw4i
0LU3duMBraTQE4tBdVvH3QRC9Mp2XhpgdgDj7ke9LPCQefaLjO+njPkefD+uHHDALz/D0lzNDEZA
0Mpk6nO8iWSqb/Cu5XMK9dhnUfvJ58tDLDzFHP+n0g5+A+z1gck2cLeWH4TDdVCH5Rqz5zff5h2r
N2cAoqLWsmplpkPii8ZTey79jKNfLfIOKqpbFDN5m6amRfs8sWRqnkqFBoLQBKbSm77x3Gr13p8S
lf0cKKRn4lMI/WXzWaIGX94N2WBNu8szsXDwz/GB/pghESFDcrCmCs3HSt01CYdGIeXqM3RoIYTC
yDBztWJVl4abmQpo50Xqtpl7EGFSdtvQZMWwhySP99eoTFT2Q5JwunbOLSwk7/zzN0bDr9IBurLA
OqTAGgwoqkAfjMIG+ylnHGs2g2z058dmcWY8UsuY0kBzc1Cu4/XZBv8XwUnwhHQ6TtGM0nsIOSkA
mb883tKTzcxJ02nIoUwDeekZzraBKgj1w11ok/YGq623P2bY5zBBTzdaE+abA7A2PjSfgQ1/we8Z
GbYoXLHWOiMvPc3MpkCqkKdBy5JD4KcSNZG1plC0qSL3kL2EpI+TFcfzd2fJ93blzLQ4EwrcQygJ
98JGyXOeprs8d1DcG95BZb+TKrxurfITJ/w8pWg7jALIpg33k2h/cKT8oXe6N8RdoQYteUZz+iAx
ACOMnY1SDl2/eAw3Mz/bMWptwbm5L8WwR3Pwv4yd3csqyFDOxkJ0nBsOQzHETtLFhPMY9bffw6xd
ueMsmMXf4Io3G2ZwITosXC/cd679oEsAjVC0thboWzKJ7uyOAZ+ZtrWdlYfSgWSmjWpFUG6zaSFp
GMYotzIVdlBVuCDthxOyKF/trM2GXQ4pc34PPeYU7nIiEvrdRj9ry1z7aearBhWxqIT5BOFi467E
t9+lhiIiMG+wjDS8T6GRw5XSGqd4dBD9yn075mP9eUy729qf9qhF2RGnfOZOfQeyaBe5QfuR/Nh5
+Jndqkrq+QlKmg8A+vQvtrQqd6OorcmK9VgwwvP+ywh35t44qvKQFum0VzycbtK0z/YOO4fWTRtu
L1uppeU0t1JGodbARTPdIvTaJ9Taoo0pKbXzsbPEnfk6YWFBlVmjGlM4ZSD7WPmTRiHA6MPoQouP
ut4mzgUgcx/phXd+LzM7VTgoqqvc0jnIBNgMDCSdFrIqWzQrL2bBELoz80SsQrUTkD+HPhW2E2N1
B9POAANiqyhRwO5+IDmNB/kbF9HKU9frcnVgNSNTJEqe0i0KoNJsQwuHjSvHx8L7n2MRUeniWEr7
uBd0FNRCXvSfz1KjFWO+9Okzc9KxBnVQZmoOTZ5OR6A9S0hhnQRlDB9avfPuxLx2s3GwreYQjCjB
d6BeU5HuEqv94OfPdnkm0e6wQTdciJ7HHgxytJtgaEE/ltbK+bI0Qeefv7HmvafaRvhtcwibCkq/
tCkqvataiI82l2doYbn+Tli/GQBX4DpHTUiDwrQBDI3WaVF+A30aLTz9wUma7XEvaxurzZ3k0MvU
+aooKX9N3OK7yw+wNEOzDa3SHKLqHPV2yCrQxzyU8gVm3P58+dOX0pe/f/5mflDAiSq2IjQHjUJI
CDNZfhLwd3MoIpPxuUJhBJRuKAdEZb5IofUaOhRmoZnnx+Zujj+UFipsc9R1IVJCzSvEl3ZxsijP
9IoVWZi9OfXQdhUfU9qBtZBxFMPZWrRPvkPXmgEsnFJz2mEBQVwDIX536ExOgR02Zjd4TnknWfEQ
1HItWLiQzJ5TD4tm0MiNYJeAzQdCSAwVoTAvgU0aZAMDGiRdZKijtnYvdL2TdV96t5XOOzhfl5fJ
0heY2YGSQ7XZGwGUEmNN0EXg5UCtixorG4J/k5FqEEDwoundXdmxYHoYERi2v7RctPXh8jdYepHn
n79ZpzWlPUgpVnjG9fj6UEGtW30eAfNZuw0vBBznOETU0wxZ36fJwQF0butrNFChaFUad95ZO+iH
SYRC3A/GZv/W7NhiFlApJjnYtYdyndxpIkh0N5enaiFE/5t59maq2q6r7bTXyYEIOz+EWQN9aO2B
vDRqfWxDwB8IJ79KlLyubOIFGztnI0JP38ppyNNrVeZD8AuR0araIIeXF6exr3uyEhJ+fwm4c04i
G+DaKEYAKmsaH1Qbaal9g0I1Z2Xe3n8M6OP/XGKVCM6lRyq9diSwsvj+wRX6IecbAiLb1eVXs/QI
M38AUcigcEnOrx3hF+2hhEPQgJxjk7U+1wvPEMw2quO7SkB5La6FgiM7iqqGKtt/6M/Eow89wryP
b1WanKNuXFzLApq7jXD9od8SaaP66/IAC48wpz6mk1URpy3DwwROBcI8rXbvgVNBvRtqdu1vlwdZ
ehGzecqDrrW6sRsOCYparw3W7WeasnrF61/69PPP3+zA1AvEhGiOOkD/zb9ODaGvbt/bXy9/96UJ
ml1ZaA8gEUWx+KF0U8/dTijP36MmEVAymeTN8+VB3j/Z3DmAEeAxiRtwll1PYXFdcRq7ZYnWGkH9
rKxwxTteepC5a1OonKtKZ9cV6i6g/6UoWjuCf6hjCHnEj8sPsjTI7L4SIhphl0WPHUErkI7zmgxf
4F+GCjhdmq8MsvDC5+pqNBYEx4yiJLJMmSUfXUuG5bcKFDJrLTKx8Bhz6TRGICh/wbar6wRydwRu
m2eK8oAXDwCRDz7FzDq5VpMrmKT8ukbhTxZb3EMdXxbm4kPO/t+amAuDjCpkTPy6yQd0lpIUuIAb
v0WodXP5Xb9/8jnzRjCih5gpQKnw0TIggxzliC43KBJDsWLwKRjrdLj1AVLK03gEis7+PoEeVfMV
074QtwNT5M9NH4y4R56BEVe06dEkUfqvEhXEYA9UuIe7aKkCLj6avpUgkBxRxSuDqG+K/NswJA6L
hjLzDnbugw7Q24G4kq6Ysg1rUXiyco8I8TX+HlZ0vLlNQmVLaKrEv/aTsKnviT0lcIhbpgH2jLiH
YosSUWcH7dDixnLsUm0IIxkBXsaDxHGNq/7+Mna8me3iEhtbyMAHvyUnVZR6St0GFPixCHXN5Mvl
ZbA0iDt7E2RELTDxybUKsGtI5Nt2l3sRDiy3H8AFqrpgraJhIQznzFvNEEaHoZ1IcOxc5PP1BuCC
LgcoaigA5tskAyyZGzmc9+SKZrrk/S3K5CvFItS+uOjdy8YJ0BromYPO3nV1jvLe7cdmYWb48rbP
fKPT7sg4Ugs5sDHCDg8M+qqaRZZBN4iVO9bCdM9DxBQYGV+yUB19l3Q8wiKrn0mvs6cCgfK1FP3S
IDPnzEeRm65G1RxRrxX8QlcyMCpTzxE/GhCS3JU9/L4Zd+bR38I3tXEMm441GWUTeQO3b4qgQiHm
5Vey9Pnnw/aNXzBJX1peTqfXXJaiik0uQdwrQj+oVt750gDn2XszAEMDWiRS8/5oPC8Nbm2ecOJG
KCEpiL+5/AxLL+I89JshhG+SDPyR/ojCLYQJ+pLoF5okdIgSNIoSH5ypmZ3wAZ8pXS9I//JQUGDu
gE6usufG8bpyZaaWHmNmI9jEC/CSswLsDFt5AhtinLq9bSO5Dv6QZoePzdbMxSl7aIhKqtk1mGot
ugSktuYhICsOwisiTpDp6fnKi1k6gOaR2bS2jB4USvVB6Szs8hEoqc6ovdVa6FbITMCzbnvmnIUA
O7cdznWQ9ILklQ1A6z1OqJDub9EKumv/Qj1f6O3KplP4xrUuHHQ5CoLA17ee4JzlK+944RXMI7yI
/YVg1nn+NaejYcAsEwBkIDXICUpf48AMiqx12VjYF/Mo7+RBLusCCncMUM1LY6MDR992KKVee89L
A8xcJxGWpUWJsk6WNmTfyEakW5oUQnxsuc4DvYFG32+U+CfXTY8S1FMnZJqeGlzw2zDqOSZqraXZ
0ks5//zN9uZag4FSNs0RDe+gWXKGlp4Q18r8qAAbYWVXLM3W+edvBumBmgIKgmEQn/MMyxAdPTap
zpq1sOJvx/sdb2ce9u1HyqskFM39MKqA2N86Tw4gvU65TMTWqbjq9gl3q/qp6vMA/Mo8TMCWrkM5
5V2kwWnlcgs6VnLmBDfodn0VgBaTySOmBjDiSNp5aqVgVkBT9M0ihQ1kF3ghYeIcR9a7QQDnyfJ4
dnTKDHSOTTPmYX8wIPsVPUwNBxQl5o6EnkwmDZtMFLili+hSJSUgiUh2iA7YvyBsu6GIc6BOAd9H
mAXkGEgsOLTdbjIIeu0NiuafWIvyeNBJsqLpf2YhotHgRitUYSnU9YG9USetL9IYKIWsOhYtHVHR
2wO2qOtInF2l65w1gxXrIINNBPQUcPavvGRBaK4kcUuUmqDkurbN1eh4otkTkCat63AIrfFH2ffV
eAwzrU91AJRLH/tn6cSLAdmgVbGd4Oh5SbtODbfMm1qFwoy6TfD9PdBKDVrmAa5RPpjKSQIsMFJV
+lizjKb7uhNuuu98kHFBT0rQLnCIE/D/2HWDDF31yUUpie5LUBlKyiZgL5pE/gKSMGUaTRMnwDy6
iEFIJqtYowWo+GEJhhbtsSH1kJsNQ4SM6wjv0hLXQHOY7hfTaYaUQDZ2OqVQHeYWQNuFlZZJtvnQ
WfDbhXyz6kOBKAk3gCD0QH5+cWVjPwC8ZB1HPk7Pl4c4m5v3lv3suAlT7gLc2YGzgAZGpxK/smG2
MA+qrMgObe/FSwiV+kqUY8lUzBzMaWyrkWVhcVMlGQE7tk59KxbTGDjP6PxmuSsXl4Vh5ikCd0Ch
fU8L+4QWAtVXUA30sLdKnzh9hHLxqfx1eeoW7o7zTEE3pXTUjPvoXFaY9qv0cgaab5CD4b/HbsiR
dp5ESNB5SLKyaLaS60w128uDLz3j7PhQxuG1g1r6+5D0bZ3dTp7ljqhtZ53p+tu8ZfZHevAEIGLN
XNDBGxt7rKbxvgXp0QUJHEDHCaTqwgGI/fLDOL89/3eWoX1+zLcrPQvRsTSsnWPJeuE9oyeDoZ9t
0LBRDOeAfd5ZEUhewh8jMKKl9xpkJLC2uAdW408AJVGaHjWp08PvrguCGnkv7yYkU7x0zFDXNcBW
+uiw4Wf9o4tAN/kGam4QREnKSw/GEzYe2TIJDziLwhDZLAdExKwbnlQjpQdNR9867qNo8mm4NpLm
4mm0sY75BiSrVKL4oRnogD4no+FZugHNAZqKSEofjSw2Q9cD0REpNXEgCHJtd9DnGZOK722GW6WO
woQCEbxtrLJn49ZLoJ5L9kJMGuX/g6M1YAOBSSyUBYyD6oDIMN6ExAOQfl7V/4XTKh++gHok7DKy
khFJub2rge4DjigHdfi2hD4Z6YkCl2Vib4A2QtPOGPw2J78Hc7EjL4AtDUMajajbYOJTX0KeD6ZN
QgKK3jeKW5LEFmwcsug9KNTgXfPQgcwtBmUBv7CpU5qPT9wLUf916EGOHcY4ye166DCjbt1/BduQ
KREjxCklGu4OEDyWB62DMUkOwIIiJr9BZR9ibagxrmBKd9BHZuk5sc6T6loMLs8/MzXY4VE4gen8
W+BmB+C/PYhCe0B4qIXj5WyFBXuoVcKKfieKvKuPSWor8zB4YYNjhwNISMG51RDiIEKlbHTlEAye
CxpW42m4s3NSz8sQiTN+g2RlM2Rggm3zABTcRxEklRiAyy99p982CQHzfNf6fspfST8AxL1B3wQt
jxPab9ZuLFEZAjCWO1U22qEiegDTnVL/hLqNAQeyLFgIkWmhDCFd1KhwcL8xYjvFadBDVaBrV2h1
EPYhA5MG9jbVBh7WxgWP3QH4HuREQH4bZpM0hbASHnyyhemcSBPZyLWFIL5xOoTpdnAm9EfBl5HC
975f3qhLVmfmhoVFmTku2kOcZFvZ4Ja1pb0ltasfGxCD9x8bY3aR60lfCx/wvRNAr1nw4hHC0CEm
pJNVbIeCS2k+drrOU2ojGEzB4JPyHtbBIrus8MCxMtwTyUEgDbkSwlw4YOe5tWKQopPKd08jLxOE
GX3/Zehr8sBQrbCb4OVhGt2hWOlnthRdmmfWqsIxdSNT+y4MfAtNAyb0YjfUjoN0oj+SsAYNHfE7
UYPARGWBLgSORHC1FnfIn8jvRjNVrhz27z+4PU++dVbh2wAYeaexUs7PzLOzHfDsYltnrDyNdede
U4ndfnnRnBfg388Pe56JM9j9QCkBzMpLB7BKF3HoAhaCs78uf/77C9+eNy0rUT5UgMxc3WNjZl9B
JPWtA6jgPYuN69pqRaK3NMrsqEWHc+HlJTMnJuDwb5qmc55Hy3TpNmvcae20PX/ae3M1O2thIzqa
CKc7gTSFNg39WHWHFNimhyGQIMvkfvqx5OW59v+PU90XbOA+6F5gOVvEoIlB2arN+V79say4Hc5s
RZcMHkBG1nSqwdlLNxUYqvoKLyRlK57J0htx/3wCxLGNV9mmO1UD0yYGhqA0UYlN+zKc/azLi2tp
8c59cNTggLc1OaekBChwY1TT4RJStGtlcEufP3O788JHP4Cw806qmfx+k2MFtFfGLehalcnCLM2T
WYg1UNCjKvsEnDp/1DkMUKQTYh48w92flyfpfW8bcOg/34QvXFkapxhPJWi2f+HcRi8goJgUSLgq
OaZFE34bwGS/NZ5yV06iBWNqz5lApAfF1S78/JRllA1PkHSPLY9QGormA9GQBXbDtyGFUPcACjgC
tBEwyrl5GH071zfohpKRElR+MGG+4A03D5cnYuFtzglCHcuHinS1c7IaXLsdG5G3OAQCZg3Bs2Ae
5oIAliWexAUTnYdQtn3PO1WA7jcaqE6E6qw7FHIhgvSxR5nZB8RRgBkEZ+mkEFj1Yosg/I9wyEiD
7eUBlhbmzD7oKmnQokATdJKhfoisSoaoQWXnptqSlIHZfXmYpVcysxKis4dSo7vQyYCX+BWodPbD
2B8MsAGk8ufKZ0koBYp0q/u6FC4QqlMTtsPVFHoGfFZZ+indXH4M5/yJ75wMcwQKurfqaUSB4GlK
RpWE26YvUjdF9w/cqF9BlxA9LkYeQIHlRnoK+cA9CrGGLN8B5GNBJsdyQxAx8Rydr7WXdBZe4ZyW
Artu12OOVl0oGRjS4iirEXFwoJCKbtN1IEGjX5jWjd9HWWYH7oGDzx6ON7gc94BLj2DidnfA+ZbS
3WZdAU85ImClowYRebiCiTiDVLFeW9C/xebvzOC8CNXUDpoclMp7rAgDlvCEkIdoyRYRFtp4J1kC
pdZeoy+s8q5909Zdjjok3pj2xner9gcCCGiDHbtK4f6Cbn/D6JdQzYw0l0eI9rNKfvFLAMSb2CSG
WOMVCnX98ZoGXDQVsJb+1N/+H87OrElOHYnCv4gIBBLLK9TWVb253W7b94XwCmhBAon118+p++TL
uLoi6mUmxhFTNEhKSZknv+MDD9+XGXQ90fgZKbvAbuAg3s6wYLQ9GJrXBubSuKziMdo7kwGU0vaz
DXUIrH1Xms+hF7Efs1deQ1BdesYqyZFyWB8lkS0fDNhXpswMCbvwG/MgJ4dYciLBlVPzhfW7psyM
S6wAQV7qx4nNFFcmNpfBnvVlJa6srAsxNT6/4B/pDZKEnQr6vnjxNUq+d2k5+wyuC0HrWbnpm8lV
p6FJUay6Iny79Lzzi/7xvKD3Ct0i3/owgKap+TaAKeQY55glaPfNS9bN3T9BJSB6uBLJL+zOa6ZK
W5SwF9NL9yCTqpK/fbCTfbLhC8wOnhKGUxM7G+chIZAXgLTzB2nT1rupNhAkqyA/tSBD2J6LowcK
/CN41OjmGuBv+X5Q/PunhE/ifz+lnGOuw7OMpkmWl2BoUwRglDmKOXzyaXhlfvxbL/7/uAHnnv8+
hQvi+804jXdpUi/xcw+6P8yBSwGzOoBefSQxci6QR/pYQiNko43yPTUAvjeg6w+mbkBmHgpP0eAB
vd1O3vFuYNGPJIngE+RD3R97O1heRXDq83D9+gYnC997hdIh6iIglKfZf2pKdLB/Bj5yAliVFwJe
GwnMPtU9ap7Lh8D3YvKJRAj3VyQAf19ywXrCpLyNUuSW5DEWIc1hCVJmlQ7IlUH7e+AI4tWgxRA0
M2yN4riA2/6KPzupD8kIaPojLMOGt/dnxoVXWO+WykM3qbP1cKerXgzwWAWR+gAU0nytA/3C+TNY
730Nn40YONRU6diS4kxujpUXbJI24MFrMKkq/OUt8J8JN22zyOE3wKT+8LyAgw9SczE5Ut3xcypV
wDPKtcHX99/70sddRX7oHBoEsAGWhATWYKjHVLnG8fswzqa/Mn4XPu0aLGbaOkWr6cyPJR8PAlla
9GGAxvT+33/px88r/Y/g6LG+B7O8FUe/6ca7SE0aPmZV+/z+r1/6Oud//+PX4XkEC/nBgCWFnswm
2bEAbK5tDJ53Sw+Vjh08DG570vn9/njSQoKCqSCid+jDD+QLGNCj9yWKjeXP8P5zs7jynEvfaxWb
yMRsKJtSHgMUOx8GtaT/AEajrqUjLn2w1e00dLJRrK3EcVIpa4H2G4bfnoTtHtjIyES//60uvEOU
/vdbDUHAqVGROKZ1pWDFmrTwT4bRyvh62++v1gSQVB0tmDZHxzVYV1IL9hrUwzU24YVvFK0OQiG8
60sD0/jjVOC/9l0IM8pNN4JVdY8nT3R721usVkZYdJzDqksfIS3zuw2UO6p8ShmMk65s1f8qS/6y
z62pVPAd5Bo9r/YI6BDMoNH/53z5BSC+tKruUUCW7QNMqlrw7mG1rgAjEa0tgyfcq0vzFIeigFVr
QaflY8e6muyiMw7/d7cI5n7Clxy/nZUJECy/HDFOVkf4Smj5ltKWd2RPag/I65u+1JosRPXYDRSO
cHepo0TljDlR7ZHVT8rbhmJNE/ICju6dSg9H6UrwIqbUwNS1Gnl97fx+aUWc//2P6BEsKYFj2GyO
/lI5D8qyQbVHJ3HburLDX5qz62OZR/qZLMoerT0bKlZNE1G7kTPMRuDjhWWirmUsLr3KarfHZRO8
h0gjbQ827HcHacbLDL76lcvBpfdYhT8Lgoo7O94dFa2bV0nj7tzgFotnAus0cmN8WgVBNaUAEETw
weoUTXc0oWTXzp76cttsXUW/Dq4vRWuC5M5HFvlb1AMUkU9Lw24TSwVrxFdaRB6EBMYek8jXB1Oj
EJpTuHzcRhQEF+q/czUMkYlKVQFXZK/lp7il1T9xROTn277OaiUMFW85lMsRTs3wRUFxELK3LKo7
N2xue8BqJXgQMKNm7mEtz+1iczKN5rNPwLO58vsXZihbzf9CRQT2Cs14rCHH/g7nzAFWnmb8iYp5
/Ov9V7j0iNUigIvklDQyBM+kNfoVNm3+G/H7+olQd43LeWEVs9US4FHIJj5W8zGUxm9xT4SRKCxW
0uHD+69w4ffX6Cs+QWEMoc9y7AJURnHlmN1xrnx4GL7/+xc+EV0dAWChalBytfFdI2pL72PkZatm
47HCDQdYx8Kd+cqDLr3I6jCAwzdfSM+nI23r5glcgLZEm2pZXHuRS7+/OgWkPvrYnOun4yTh9B0X
KgZ/O05vE+oG9Pz9/th44LgZNvHSTEdYME51TsVS91kKfcOVM8alP//873/8fmi1Y35X06MTJPhQ
l/DbQzemulFoHNDVaq5TAJuWNA2PadT45uzbDO+4RJXhNcDAeRz/ckaiq+XsEwar49GqD+M0NN1j
JyTz9K6LZriB5S0bBMynOrSWjnvRihain/fn76XHrpY42COEGlgEHgPwhLcRPEW2pLIBfCbtnEse
dq8SDmO79x92abGsFjtbQnCRuKVH4pBFyRgX7S8YYMjnhprqpmoqAC//nQg4abS8bjg7xjXKnTDb
8/w6Dyx30ydeVFN45btdmG9rJhbo7n0702o5Wk+G9UaFtZfuPY/B3+/9b3XpAav17geN8WXR+cfK
jQLymwmG0VktByk3tz1gteAL8Ca477vwKMIO9zBQVBQeE5BaH257wGrJh8hSo07B/aMGgNBkvoPj
Xhe78BrC5Bxi/7Ji1p1KqatN7IQfPKd2glwSDrYUorBdCs+ssMsijRJxkePaXxl9OBfwq6c58fhV
GOSFybxuUUoUNEAaDuZHGxrvV5XUpM6SsaKPYehg+Pf+N7z0kFVUiOK6RrafREfJSv0Uxh3QVX4T
mp0DMuvHbc9YhQDlJo8lzuqnJJzj6GOokA1MYGCsKn03j1Usb2wJDlfLn6Roc6DxEh1R71CoocIU
0NvU8Hndv/8iF5bMusGIxHERaOeFz8sEz6mnakb54GgCXBCvrMkLFAx4rf83uHSzghfdItMjGJ59
5+cyHpT3WdPIoMLSKb7A5M/AxnTXTEk93SdeCm4bGuqFFGaD+xDtr9xEL8yLdQcSkI5ymHxGjzYy
VQmdj194+xAC22Tn16EQty3hNTxK6LhNOVSUR8ijzr13URu9gJ/WvN02YKsIAVUXFxUM1I/jEo4x
jDuV7jZB2upf7//+pa90nih/HAoQdYIUDtnsSHhht8CGgk+iZIgyqp3lNarBpVm3Ohn0BhLWHnTh
47IwJ49wsOJfIDcX1fP7L3Hp91choBJ90kZth5MNHHs/6sSlfTY3JLkxJbAmQRUKFx+l0fAJWIe0
m0an/QxvS6zOzW0vsFr2I8wQa9H68XPpaR+QaY7GkW3V2/jKsr8wyuv+IDON8PfqONzaSqlfA+pX
Z1NHL+FwgwOe40okvnBQWrcGjX6UtGNAUsjLG9hUq3B2+SKgZ90UZcPOjqjhVnq6+H7TR/uXs/fH
1A0qP6wWkQK82AFHCnp/JcjdZFGW2r7/gEtfbbX92xFe5k40ydGDpOXOqJ78tg7KncxJpFWufLTz
j/1li/63vP/HWzSwVPMARU6fQ19iJFJkLtFsYnGm7Py9v4hrDlUX1gg5//sfz+mMNyyhHpPnAT4V
PmyCFfP2fjrX13oyLo3+apGXXoGuj3iunpdBw4aG08KH62ELUvP4BbzMsgu3KVxKLExcDFoGb0zC
r1tBUHQxOF9W4qRVhbK0AKTocUD3QZu/PwkufbfV1p8Ib0CVUPNTs8ApcW9hxDT8g5Mnin/vP+DS
BFit/YHYsIaBUP8FPCqzGZvgVXAe/1wKHt5VpW6urc4Ls3nd/BFGyEQRqG+OwP2gX2kq5mlP0iWG
O4EfB683vcy69aNADxNbTFqfxoKgy24jS9qhLR3nf5SG54FpdO1XAGV9ff9xFwZnDY0Cpb9brNHo
iNBLfPK5WWyGhi99W18lHM3/u2iUmlXkaVocdeyD6SWol3yr3FzzvJeUXxuZCzNg3eNRNl0K34ZR
nGL45WQ9bND5w5hMfnesR4leO3R53bgT+6soAMtiELB6wk+8weKkQGCfvKDuvtw2HKsQQBUyp/7s
iVPRowkw62GZiTxAxOdrG/GlL7Xa6JO2Z0a6iL7UajYsbycdgRjNQM4CdgXgrGFsmmsq+EvPWi38
M5pPcZRJnpWe4o+FhAnWQUeMuNeC0Q56YI8Xqr92U7v0tFUUCAQaHskSspd2DKtP5RjBmzqk7q5G
q92mUn16092frMXnIkVZFzU+9nPsUEd+0zwsdIj+mKSLvtBBUHcNIPL3cEPWwnN0rjiRLKOPNltg
tDJYRLMZPNtYDXlMYdp6Zfs85yz+f/ska/352ILFUOg5/onKe7pXiym2HE6J9Gyz7X6l0NpnUEe7
r04v4VZP1l1Jpl16vfM4/rGdDgOBCYTrxWOEuT68JjMUbF+170XDaYFH07UM+b85mb+93/n5fzxH
2nFCtrTkn4IakgqSucGHF6/yWDo/sZD1xQ+QcZr6wFNPRhsoLOF6iFKfgH10jcyu3Ba2jMi27abA
z8cCjc+bFBGg3EdpxyAJH1sRRXtmCQSDWUPGxt9VzCRLxtVE5i31B4KCcJr2FRC+ga268ag7Ss4W
c6gsHeoCPaF3tYc/bqOjwXdHw2vU+kY43s0fqWLD2fzMeP1HleoBrpXw2xrq+zae45pvcZgKgL2t
qlpvexWlst8Ywuv+1/vh6NIYrYKdL8bJ6LSzj41WHpjDECmN9ZT7rYnqV0vEFPx4/0F/X7xkrbaf
4kGUarDLQYEzv2Q10UX4VE0DYIN7RRdK4XHuWjTAXpn0f9/2yJoohfbKCVQWLk8GnX2vEsP15uZG
/H7/bS79+irwma4ddAFI+4khkWs3aYye3rzp+vAmDR5JV6EOQG4FHLyofxUWRYA7lzBhdj2wz/bH
1ENu9QrBVjx8vull1gr8pZ6iKBoLebKNUD+MnJY4n1trvr//8xfSHWStvqdjVc/KH/WpmgOLs1Rf
CrR2ZzBcweVHLSSM93F69jIsU4BjykV68ElvQkqeTBFON/VJkLUcv2ymUHOva0+irajdWlvH5YmV
Xnftfvr3PCJZS+ujxMGQq0vax8ILA1x9BxzvXusQ1qcWJsyxddEu9TwXPou4EdodpB/11xqxL0zH
tezecdxZaROiraidy/TB6/mCugsI+NfKRpdebhUmxFzPAlbD6SFk6LoP5+I0cTjJ54NhRTY6ic0r
isVrt6T1jeO1OicFDoZOKHnGBwpG2PdgHOpoC2PwxN2Uk0LE/++mga0XXaYDK48I+GzcNNBVoxLW
jvCIfH/aXxqTVYiALY9qgsq1p7YYpuSJJUs8PdWwlGiubK+XHrCKETFN4JhCWHfqGdToVRagtvSY
FB4Pvr3/BhckhGQtIfQUWdKAheKIAk67ZMk09DnaR9r0DoaAy4tXpdMBxiGWZU0Qim2RtqWEX31f
PKVa+W0O3Ja+Fs8vzMC1ESnroxl5BiqOwBuOb1bpX+3k2TIT0tnvxRL/CORsnyu0Htz2edcyQlsi
r1jYIjiUpeZQmdKi1RuNNPfu/a97YfjWuvGuAck8hmvTSfW2M29IOzfiRAo7Vldu5X9PNpC17ou2
aMoGt2o6wMlMBnxXUJK8gfwRIgUbd32N7iccOF0N4EUK7MVtb7U6ixE6+vB9nt0pDRZUa/QQjbsw
gDXAjb+/CkQ2wVl8MMV0kG7uQG4UHfLn3FbVlbBz4Ziylhb7qvZgWjK4U0QB7MyaLmr3gWH0I7fd
tItDaNFv+1DBf+PPIPoFHogYBDjskNDmLRd91IBDVHX9822PWEUgx3EunRE5T4AABpseB82Ntv4V
hdal6buOPoDEQFFmxlNbFihZjSkff8CiLblyALrw82vN5eSFVY8kyHAio2xYhnb6MU8GMlwLJxfu
RGujTsl9OIuBLParFU59WJbZTz8EENfonPRY49+Ekql3jz19Uk8oCyr6OOE6M355f2QunLrXTp6s
gGsbZnJx9NEL332FWZ6swBJYeOofvBmH4NtO92vFJGdBsZguJCc4NYYvmi/+Jz+W7gWtVsHb+69y
aaBWC7KWDUQei+pOKYrx5nuylFbdA4mQjpv3H3DpW60OApoVPRpD1XQKYX4NTCggp4eKh4TkNBL8
ymngX4eMv9who9VyREYOjWLWLadiJkLbjKkW94asHUK+fLVN5QefKmeYe6iTqG0/D8Y0dIQyHrfl
dq+Yb6JTahv0dOaVdWT6hCBIJKgKADy0UYYcnKSfvRFnjfAwRL01zQ41scCxXJR61GzTxEPtg5SG
Fnx2B25jOdzWxgir9f8Gmon4pqqdb09GyAhZoAochvlh8aOo3A6SBMOVWuKFicBWE2Fual+0g0Tk
L4tOZaUnAvgRA8L08/15cOn3V/OAxp6BRY4gJ9bp+cu0MFVlVTNdc8a6dEuJVtES7YrG6Bp/f5DI
5XdZGaKnLSN87o9w4uzGjIASyOAlDoLHXRmgNW+nOphJqJz2aQP3rJtec+2QDfUaPH/qsD2pFlh1
CA9E2m6UUzfi08naIDtBo3Nf+cN8IsohcOuy7X+gBTUFCtYLutuw2mSt6qRxLJZoGhaMVjeYjMlx
+NIUDObXAueS21K1ZK2kll1Tw87coAHO2qHGIb5YHNI/Gq1iN43GWkkdgR8bw9iyPRXI2RaHiLds
+aezdX8NWHJpVq/iTokObJmAq3cqlqR0d0oPozlNXeFHV97gQvhcN5VWceHbFqjDUxuT9DVCUlhn
bvH6D2MX1lf2gAuHprX6EvTmIoF1R/W9QZNxvRFj6+iTaEPD9rznGuhRyJGvXeQvvNBaiqkB0uyR
ophPsEY7t8DCmNdkbpTqBZlncY20e2Fc1oJMS1pDF9vo+zEpK7LHnoyXSSkRn26aWGv70QgtdgUr
B//UpC3u0V0qoh8qQOX/yrBfGBJ6/vc/cqJgvkVKxeXwNOm+Il+l5LXcTPiHBPirmqqPPQyb3JUE
0oXD1FqVKYWc6qIOgr0Xw4kcNeyg+iS8tLtX8dlAiaBN72VRlXyaq4Qi7lTR7v2veGkunEfvj7dM
+kF0wABOp6WKCSA5AP1kou6HfT1Qea30dOkhq42ng+kkTSKweePQ89+AYmQqjwJij1C6iRsDzVq3
WThbxbg70dMCAk+d97AQTTcWhqI3piPoansbWYVWh6Vkp8EQiZ4+Gc0895Qi7f79sbhw3aTrC8HI
grmtaoyvP+htaHkf5rCaTLcB+LBZWQTuw9Lp4Of7T7swKGt95ggAtLC1T9DcIsJfUAWXOot6E78U
/ZSMt93R1upMRUztAO9q78kYdh+jVnQMwMq4j68s0ksvcf6Uf0xfuJk7oVLP3huVSJn9S1czxiu/
gQ7mtu9/qH9FVv9/svXXNW2CvaplwqJ7VZRUih8zPOGoPQ3MmvSJQBUSetvQJbhaHYMYGqS70JSR
5+DAEMV62MBMXpclHKgbzZ40hJ68u0dDCA57B4nK68J/89AfBrdZRA03rUzp3lteRu06g1YXX8M8
ZY/vtkwfIpk0vX42ZVpO8z7tvVL2eSfwvz8LGHq00RfGbMzaKy/+9wjor8vsI/UYmkEaA7Rece5P
BvSUwiEUMjqAw82WtiYVJIfNpl7MlSXw9xyVvy61W4heXRX2QLWCSNn4ck9bN8aAK0xop1db6GPR
24Js3Rw9QjJj3ZOceJBe02D/qyH620ivYj7Q/40/TXZ+QMGpr79Yd6bNfl189Nd0H71ACbprGdjE
8YeW8igN6szW2rT7GD11MbhwwdDQ6WGsfIBUj6CuouUhB55ysvUGlrswFx8yFeP60+fS87tY3wMj
wjrxHHvzyGGndmXCngPG317jvFr+WBVDT1N9/m5lliBLNY5vtSVTVWySJZzrr4pC0pRk4Ge3+LvA
OFdyedSzD6zgHaQVXVPCS6dZmuZgxsHWy0uIJUbq+zKG8Y3dWIB36urQWeiIv4PME1CyaShDQ+Ej
yHsUW1eGGmI5NW8WVF42XJmMAb1E91jLCmZNtNd0VW+yEnTbAN2MxORcdlYG48cQ7TYGrzX7phXx
JoAJcR2YjC/Lwu0elkDIPuzRiz1oPzNspNM+rtnQeRuampgZnkFmy2a+BdIqHMndGYE7jHmNOxLt
NoPfk4FkWvOy0nlR605u4U5QjyeZhgpn5bpN2HTgVQmsXW5pGjQiLw3t524Hs6Wp/04TsrTgChe6
qOEW3Ces6DKHq3LvI07ARj3Oy9gSSu6kY6mPKqpXzWYLK+PefiDoTYvJsepINYTZqJhjY45BSFyV
ucYNyX5QzBZfaRwFJc3HlIzB1wl5MLCaGeuHYlsCQzjNG1y8KnGANU8CnUm0aNlhbQM3rOpD2GBu
qMyiX2OGhir15wn0TG/iCT+U4yLL3E9Cnv6eKjv6yy6culjsVDzybqs9ZGJMblUUxmobYqbPgM31
NSvgW4DOUm53DHnwCX64BBfBBwUfIr99cBOquvMxYlJTGFtogNxOQMg3+p9hAq/xCRABXBYyBSQx
iJU0KPtn6fOkOYbeFCcuGzXAv+QuQN3X+zBFAwTtGzygISSbSTzI+YMcF2fIHUQvc/Jj9gvElrwe
PFe+0aaV4DZ5ckDpWKP8jX6EQtfl/DlQFRqVNxoJJfMRlIykvAtZjATWwXKYDBTZtFQzAxPa8fFb
MYMqy7NQR/Hk4+sCJEFzMZGkevDKYK5KkCmjeH4G8FOgPFsqcLNgxyfgz3YP9GYvT/ATdcUbjBJU
LXMmfVcfaOXzkoD/UMyMZm5q+gQ186aNP8kIBdl7bV1voh06j+Eg5/waNYw8xBFr2owuJaXIgUaw
+B1NQKUqNsNcoBQKHKcYXa5TYSIvS2UIkuYCTxWhNqUd+2C4A1RTLKBrVjBXzcAl9JOt0LQPvlOY
9sqDF5u6/IeDd52+Fi0/M96oQE/HE/I0oB54aRjHJIu4TsxTlFgtXqhK1fBUEIzsS8LMFH9DUBgh
ACiRDSp+DKiDFd1ucQN4V7h/IDkBknZPsaGKLHRVwj5M7Vz78x57ZE05mKBz1/C9hWVe1WAvstGS
3HG/T2N6SovK4996Nc8NHI5TLVR7B9pO6m8GmORICtj22YsOygIkWcuF2dL+UDVrcfFJqrYedrJC
R/OCnmu4B2eVgnjQZKpHGxA0bMaaBKzxwKvrh8kFxk+3IfmXfqpIbPxoA0v2pD31IBnJbifRv8M/
jMiEwo1dhoOXIFOF4iUs4wYHjfUbHI5iQBsihWXvdgxZskpn8nxdQhoMDmB9BnQGmtmzGslTqNtE
6iVmNwc4VTT5GBf1uEO4AMQ852cDAS+LFtHMm0QgZMVbO8LMjWX1uKTLg5Pa149WBDAXzJK0GLtX
QSUtoJCwMGh9pmpCb5OpkxFBzueU1kkWzQCXPxpeFlGfKQBrA452TJ/OnzxbDEDWFKXt572ZylB8
dJ2LAEQdsFSrXHhz33yiMPGZd1E4jf2W94ieQT54fV26PJ5QfXwls5Xo/WigeXQZd1jEZhf0UFb9
jKtRlBX+gDCGhZ8zZ4xMm6vITOHv0vl9O+SlbIM4cy6AuhvsppEBcm561tqNCSqKawv3OIDZxxKf
KckXkoCw62bkGr9GrETZP2vCsW/bnIeTXJ5R1jFxlM/AYsdDHsSw9TuKgsJpIVNlUDiXE9Bt/AOq
0R5Qz1VA2ycGjYuEV4AMyuanmVD/3qdoDsGNo41Mz7us8FFXecEKLbola6o5cmxTjdAffAbdXcaP
I3C85o4jVT2Apw5vS/+LZTUMuQOuvJgBMN/QBvbhsdd9SGto2iEl0T0m2Vwzg+m6zK34IQ1cMD4h
NSB0ATgr2ql+Rui2gvZDJ3AW+8aRZKvaHeIrCsuRNGFzwH0lIBtYZav4U9sVbN4xH2qmXecq3dAc
nLN4pNhVuq5Ot5PF3nLARkfoo4h1XCd7L/SL5J8lDqkCphmYDe+bC9CO4O+jUSe82SCFF1dFBisQ
368w9NhAdym4J+SHXRKLvGk5cAtLz3pBI0uBHHG/gOPTIZ+rkgHCiRNzVSQeBFo2w8/DzCI/3gIR
i6EC4J+2AjeHgYwlbF5iIJNPkdeF88n0OEN/xqD2+hd8wGfsy8ms2ofQmLEGwxdUsjeYlg7FvNXA
zY53CxzPjdwg/Sjc/izcIX7mxx52NrDUSvaljkw53g8wGqEfOMzH0o845oZGZiFsayqB14tC3MYQ
1QHyzKahHcY2M2EvqpOnNWsOPgwUu4+A6dTzJ+essJC14MIjug0ZHeggGYtcxXleC0zfYMOCpDvb
JY9o2N6S5MwXwvzmsSwzbwiWGDdZpNDvll55IVwu7Ww/leXEUegaUV8984yZo+Un7KFB9xghyBMY
u4CgNZbHolnYSHa0iIJo36LSxI6L1tqLN6DjyQ+L8fFaDXJPNguqfsBBpAAL960B0VlYHAiQf/ex
3c0NC7eOKa82GbYIVMo3gC90VbzTPYrW6clj5wp342SPyaqEXOoYfNuYND/roOjdG3YWV8stOf/6
SS9E8e9eyWXBMx4q1cpdIwLX1/tFGIW1GYQahfRdvfhh/LKILsSnGGsmxe9SA1l7nGnvkcyDasiB
0ylTeKdslOpF8JVgWmO+0852/cmRtkM7wCSxO2/jFvv9z6lePPrBDMnZwYvDlI/dkXZI02QTqRlt
A40fJukJvkU1fZUt89pfc8x6fnA8UGm0U87j9FPKbN/uxykFiyqQYi7vewxLs4sQp+3X1rC2fB6W
HtmbLC45jMtAPIzoDOhCWOnuAVSJxJ6w2n6PtvPYc0EATGh3C2WCf28sme9R/5nHQzR2pNxqZ8rg
wcJzbN4S5lXNqUbngWnzuQiVdpu5n22/U7B9IOZDgVWECdFjjM1jSmECthxcwezcZCF61QhcKOLZ
k0ASF8CqvwAJTCEiwhWV2q+KlLz90vWACg3bpCKzhOk5TRst87BSBfkZDJMi0RY5KPT3Zm0zo5aT
++M8lBHEtx6o2tsIHU9abyZiU9gzTEGsfxmBMBTtORfgZ52Qil8GkwfCg5Zvq+gAnvUDOgTkXO6b
dKLlg6wqhsOGwR42LBlaCPjS7gmx1RQcOtINXvtE+2SO2g245hosH24mb34TM5it39IxQGpz08PQ
IB7zsZu9yGyVLTiooT2Z/LHCMkN4xu2ypKzhJqc+GquwneI/w1+gBFLeH8c0ocv9tHix/7pQ14Hw
hYNvYF84lIVufOEE+3KVs0QlqT14VUH8t2pa2h69AThsyG3fijEksP4VKdHbOoHndwSpItSBy26c
AY/5Ofogmeoc6d1Juo99V5LSHSj2XV7AZWTW/vLscDcDWyhxEiyel7SFwB3/7wE06w7n95D4x97j
bQBzEhAJbXKAVlPDjwxoSkzXms/TZoDiH3nRpfSbHme1oWK02Cq8tfxcLUEX/kMm7VyY0VZrAjRS
FPhj1gPFPc7bQrmOxFm61O30SfNGBf4RlftG1TtHoyYMIcPE/QfIX1MNTmYjn1lY5n0/0DTaJhH6
CU3u4jlhaMA0gwN5fUMTFaKfhSejn6AuPC7QbWbMNhKU/tFXzQAifNrYcN4pTj2vyZYCtMbyrkf+
o8liZUYFuRkPeWg3bp7rcslHg+13A4381Ji9LHBoCzIBKhOKATitSVvedzqakSWAK0HffZ35AmIl
orUUKEmEGXiUAum8GXfX8VBQLaN/yhA1hMckAGuVwbfAl0ma4faLetwXXCN7Vr0ivAU4G/pdHw8f
0HwMgepG65g6+VRj3Ua4ZMlAenBetrOII7AnY5/1X3k6DMXO6+K5f5tge0KPFW/S8UMUS3/aJm2J
k39WUUpi5JLKxZgWx78IrnR7hh2n+MdEZIkF+ikqA/Es6ugwWIO/Ql+my8e0680QbQrYp0hx0LZX
BK4KBKeNGsxV7gXfWyej8oeHE3T0TTSITX6OYwn6v9sFzRk1qqvTUD3D7qFiB/TqyfQTbs2YKRkv
2Ng+tpa19BUnGZXu8fYIQbmmmMKI1WU1MfBxeOmNx8grybjpkVTkG2dSN4e/LNrNcLivRVW5Xbjo
NnhmfaXL5BH0RQzzyQyBsd0LIEpEB1kbSTCf89IObaAeUHmxMMLySdLWud+bhtQbk/b9rB8W42Lv
fxSd15KcOBSGn0hVIBFvoeNkT7LHN5TTkhFBJD39fn25tbv2TDdI5/zxv56W+/3oi3V0Dl5g5TQk
I85j65zXJVv0t5aTaOYt7wNkaQdEk6MKUkoevXBKwWa8hn1z9ihOZG2yz2qclvn74Ic1H/48Tf6q
0plpLPzOFFTP3CuBbTz/lAk5dHda9uX8EEFPz49BZ5fiYZIRkQrJzCMROpdOcCbzPvUtvSdWKAW7
toZlP/zVfryNj7233bQSMek5+0CAxGayf80cb+i/IOLIlPD2RgXuI3jMuP/hEQU2p6wi4uYK9qzD
90DX0NAc5RCRkJ0CV+loP/QOuT53IUfYYo557TDClr0qNpR/bdDpgj6C0A2cS+/ayFYp3SW2/533
ezidZGeH5QnoYSW6TE0R0zeLEONRGjijO20P41pUe5lyd+St/1w5au2G9xXGxXfTHePfUD9zz+e4
/Jm+ddAdZxe+0bnDS9qJ+eSSkub5SR0t+F1Esujdghw1cbEUcbL7S9RM6Ra08872SayTKs9mjQoV
H4UlurM+zJJsaSbqES2UuswjdpUq5XcCr6EySPv739g1WVx/4NcXPRaXusk8JZ85lPKseoxlsXk6
ySv2nnuSDz2ZJWWxtXQ7aLP3rjxY2WLB0E5VBYcSNlf8Jb4w4iCbJdG/x6VqlX3XlHwEgABy5S1N
/NnxtibdRr3ET+SWimxO13bw1vuVqoz1S4yu/aQlF+hS5FydFEYxRc7nchJave4k2M+gAlMU02rX
oWH+GiRNDl++swe3vVOU3ZrWJlCQJPlubDc8DDqr+teidnxzXUwYjJ8yFHihXiYmRvPlVnJpWDuz
brL9IQo5go4dPZJtcy6lsUDTs+ipa7IzKb2W6oOA1OfD2Psoe1PtGtbYlZ3G2Q74gW2n7vDy4dxY
ppBavLQsg1leullm3nVDmDjc5STqSla20VSmPps9C4fmrplwfQ8vwS6W8K2sonb+GK1jGJ6XOcyG
L3/Wm7cno+u6oZf6HJrTU1S3aCMPkeJVPAln8Pffqhu4SlNtXJOztlb97B02D+H4dphGzjxwvMrZ
MiZPsiWXU4h9FryrJ6l3/xeFPHUytSNBlIQhSS+4zdPxRo33xfYuhV6JtbJefxfs78HO0+g6oXtQ
rogsC8aYkaF89ePc67LjsqyN7lgGeGkMgHyX8d5KWn9y57gH3hpcszA0lFf0dsRpkEhbhV17QVqj
Cj9Z6Vnvv5yiDzmJeNtG//dKN0Sz30yYwIVbQnijbB8IWKxE/nN2Y91V17yth8b+WquMDK/PWAcE
XF+css/VksbcB5x0QdgOypzgvFRcnMfcidCP0gqUI4hZqlUmbOPimcKxqXHPQ+4v02eZ45adUt00
TagP8R523t0erev+5IlA+r+ErLOF2Ugt/X3bl93yI+I9seeNoB7dJohqGmn5/1ySQuu8KcbpwMYy
b2+xwrT2BQ67tOiYXS8asX6tzTIfBYGF3mOgo0Drk4xCylaTrKOUMGUpGKohpRkqMj/U1gaGWrBV
D/q1JFiv+Tdl7T59RZuK63e4V1niDtDVNCVRsFT2vQB/juHF863tP4ta6LlN+nVgJtmpebGMqMK/
WTW7kXTmq4mlV3d3i+Cmno47c3Lsn4RLWJ055T5/unvWhaUOE3fXlntu8zH05B/iihOOrNQZN1Pl
bsdpqWbtvVMaE1lzHLc4nn7vfs+BfHI41sMPyZyr6tRao+r7wfGrqDxxzbnlf7rZVP4tY5Tc0tFX
DQKpWMftt7zJpWfSrgxd+WvHjrck8VDmVZbQOVdmLOZ1PSnc2mzK/GHLQAI339Fe9N7yqBY6/36S
VwZ8xX4gI/XQLfz3xXkgQtY/59689WECMldRDhfGfblOAN17XN022IWDfiGcbwCt5f5Z9uPtcYuf
BicrmzuvdA1YlO4oM+qPkkKT9mOeFhaDA1GRQWbpgmIpAOBzo/Ydq4grHklfcPP2aI3f54+5nkvh
w3Swb8Un67sdX3q01P18XnNGlfC4ggpyBbq2GPKUqa+YFYiTGznRnTHZ3J8qNr3xu59TTPuQEYs0
N0eFpl2qA308sQzfeCK67PeKuLGzae1QZdsmURaA0592L8LlnjD/7l6QrFKJPG1wihaHuWGtIpB7
Dpr4PKg25pksuplYLe7rsiGeJFaRcRLt5TZOke3feJugdhd6B9dZR1druCx/aLLpaLdqi27fH+Oq
C9gvRL3V/jOR0llHlrCKdwxSPR8NEn+fuOAvrsyQeit/d0ffO07RaM1Kr7mOuztvr4Dyk5n6wf2v
OxQTIbK2oHzHXqwFzjKnMcsGZ03Jj2uyLYVp8dvgBFa5juZSWjaMJd37dh7acxQoN6LuCtJhG5Nu
WMduOastlhiWVT3tXpYG09bZ6jpGy+DaF5/PW3eH0Qyd534tY4l2y4fv6NG+XcpblCBQwN4bk9e/
auV7r8VAL+52NjSd1f01rmwwtlcsFJMRL2UYu0v9WvLYjd59vmzZHF15/OUGwOoHfrwg2XX3cKlS
xbShpE72YBxt/uAjWF0rLxmbOIxty2eLCsoc2kGMVqd6Q1cmONfyoJHpvkiZyyPuzNjUJwqc3D74
UXFGCuA7U2trqT4s2iW2d9lqpTBnB361js5yl37YPCzDRHvj0SnXtpDJioQQABaoBPfWQ56hLC8e
92n1CvdAHZQJcKXI1THZj7GL9qnElxL1tHyhNstUdZiDZfBNEhaWgeLoFEC8/zX0c2VeUmS52/xl
e+YxTjrGD+pkx2XSYk2DRVT8GXVOqeazmwkt5wOy2RAPo7MhPL1fsJ23+TlfxmB6DMdo9rL7XWyj
mI6yvCEbd7tvHHkOrWKMSmgIIJg+ydeoydn5Q0/nAUhwjhw2zSLEZPS3bdRR0i1tK6+RhyEOYZkP
UbXvxr8SYtfMTUpYVzbQswXbybsMhzcuy0OdubLb04UeS96MfHUX4JsxH4m7pscNmA5LsQ8T/56N
xpevKqbBeqehqsjFFRypIlVEem0+RI+EHS0Z5t3BxBP21rLdxjrtu65v/8C/zMF3401EpJ+qYNDB
s4FV4rwLzbpOJpn2wDXTaQimYB0OtQUW2IDOATVufv/O76793kzhyB1UDz7/BYcExbGoTvg6k8Co
qf7ug1rq/swdYVlZS2+Ig+3gazeuX+kOIDMIkIz87n9WNITcH1x6AJjqvVsNXn9XV2Ky747uzKTO
RVRV04NYPM3OamcMmcm647GOLosiFEYfbemu5Vs86Xn+RQba2GSsyJSs5UdvEV1Atbsppmz/g4aB
++KHM7fFKu+mIle9+2joUhqz13aFDLI7T04pnfrn6BDTo1+kCMyyPsp8Z/h5MTHza/0c5IuaANA3
GkXDQ1RAleor2ErWgYSywy1eOhUVoxoHb1c79qGh2WzMXsZsDaf5X0Xo4rycotwDtTmyiVJTRYNj
FxDjk1f946682s9ftZQ+jWtxVJTVB8ehOz+wMYCcpfPWCd1zeq6+V7w5I8CT96GxCTU6VV4/a3Nc
e9kRbbENBNONR67hzYmSdsm37I6Q2NG0FhMOcefDR+R4Wnb3I9RPrJKCfMs8eOhupXPFQQWTUE/g
bSwNB/hLGvnuy6CI7I+pa8fyI4crgGLIh8DGzaXjznGKu9VMvfReSSEPezQ80ajVJI6tnw0d+n7h
A6H3y2CHO3cI+BUf5zAo9Zsdhq1sAcknpS6US5rWY1HIg/JFzUNZ6cSN+DnVpZB1wy05djv4LO11
gEtO4fr9+jYIS/Z3MC9z85u+8nIuE6D2cvxYV8XdetRx5ZULfuXYqzd0IoY5Vi43Xy1j9uuiDAnN
P3kK963819VkwotP8u/mFTavgUSJBi40eMitJq3XC+bOXkPhT9YcyonmyOwbGPLoMp0Kf+cRtPSR
VZPeL1FI/ef6njlrNIkrGo4AAyF3cbPdijsYm9c+Pq6mzY04TE3V1TlMbd97EGKhrtFpP+PWu22r
/Tza7bqJtiAcd4qWrgn5wUbaEU/rjI8ufnFzl7fHOTI15WXzFa8lSZAuHN8ckEHBvDl4PUfLrQzb
OKnHS6r2lq/cghmeS2tgpdKY3MI6SuW61Y1ENlyjxvtX0rQ37/0hx11eDQ8a1eeWImosrD4XehdD
fSJmNxPeQVLjnhUrKynqh+CFsEtW1Fcb98KEF8h9GWQfva7t+g3U1OuXl2IO18acPLOQ/nzZeNt6
dnJSxUIoFUY3CtX0XW4DBr20aIdZAuFTwjSfKlL7vPl1WQBowsdwWWw1XFRAzWD36gLDkIqA1rdd
oz+jwy23vxcC8EA9FUzQXlyztGPKii7hIidRnRojnHY/Fi1GBPCxtStEe3AcSWQH1eSLE/5b0OZM
ZbKQE6lgXcKyEBKhEjcLVAzE/fYrg8rjZ2eUZ0JbeXDimhsVAdJ1MmSYpOXEzEWNQUusrvNE6Mxu
wjQoy9Kqi0+JWD5+hFx1ozrEJOFwsWSrr9UVepsSPZ5MoeyQTjClLNZlAGLbpSCKIThA0UEj/8J1
EIjiurAjoc/P0Tjk+iLJhOrru2IdtDecWOW73v7JXUMWHkop65YvdlZMUEk0jctoYLuDrgGzM8HW
1+ubH4LgogPhrbfPa+Wa+tPZoZLpa+HdgM+lLNqLVKoLtxbrcVi6Qa8/i3UvVPclR9r48sPo77re
AFzZ0zhibv+02u9lroGN20RJa3DM+K1bOnhsQfDb7MgEjszrrHJaN/NjMPqBFj/zPoOi/OinNSdw
ngqiYA6HpAG8aPdr6RAYkx3M2nO5HMYl75xPStPgww7rAtMSP+/5TV1MZQytys32h1rEYAqjSyTF
2MkHBcwI7XCcbhvMDLi+ZKUI65Qs+HGUf5sQ+qj+8BTpLttzDUqa33e+iXGYIqyhorLcVRShuc8W
ulpRNSyO3N8Hd46n4W6RK3hSMvplnCV2X1AtQR2FXF6PDkS+VK9j2EReeJkIWL8JhoQzxxRJtyiI
Pyu1V3Wehg2G+iwtsNdvhsrxkun0DA0FYXKdgqimNoDa0nx5hyI0e3hQ+ST1qetQ8dSAP/UaP7Bh
7U2TgpgQm8aVWHWqOzocu/ud4XqC6PV2N+AZW4eWm1gRkhl997tIxkQNFm7sPjHbDGV7cO3STm8O
G1ZfflabU8X3RaYGCL5SwUY8QuM7wj9ohimWQKZJzJdCzlGfI2qaUMEDL0RLsZ0WGPzlVS46D6PE
rzqEQYnP+ynJ+moskUNXtCKMrWfE2kLNicCNsvwJPcY6daxDtxiuG3Nc0YMWoNi8cD8RFGqPE0ac
YZiOcG227dMN6Df6VmcjCoskN4XY2vsBLqIZL2se19J5QrzqZ8tbxtrMOJBOuJ7E8k0p2UfzE0/G
QtxRLQG6+8tqNZTbpQBTktRCxILSdB5bwOfnxQDj0kE5N9MIuOHpwH1vy9GhR8o2fFH6Dj2IFzaH
Lgtg50DzW7VET2LSff7EadC6QqWVKVtV0LgOkdb9RBOBAewhU67iAqdQdca0CGIPASK/0Q1VRw+g
TuHybAnBU/tPyIybsKEgQnFwU7LjrZN/lbfAnihdQKLqtwZZTqT56XoqFw+BDVw3Tjjm5f5RoV0a
GvLoKACW6D8Y7u+qKoqmX7LzKvV7bjBt/x3GcGyuweZldXMvjBiFl5RYNXLv1NTC41QqHMqvu8QF
XirfHCZnlmHktXnzGQbYyx/g4cR05a3Mp59Fufj157gNc0AeHuOhqXhFRKkeV9CP/qxl5jDP++U6
eKDSXBfTse901T8VdnRFnThaxdUPz0UAC+qoGl096CGmDiRthmDOLl5t+v2BwEwCeJahEWzkpYvL
4Kvm+fTEMZxXZ4uTqi57T5xJlODzXSt+ni3tkBliAxHAD+ooTFXN/5Zyy4d/pGnwYJ5rT8JOozbJ
2uaESorm5pRS5Lb6oO+tZpZset0Hz4Pv0luS0nIinfmwlWPV3ruENHZ3tluK6Ifbx433Rl0pZO85
Bw+18ljbVqlX1uhyjY637IkFOdzEvP7RbEGtXreyse4FDtiLaC7wxDZBIUxh/2txPIdZvYhpdeJj
m8mX1qlnqahM+iLc8hcsOzQPpwM9zOsBNkhU4WGgec2/IdiLkx8hIoSKzq1gRjtbt5PlD1uCKP0B
XgadTON6FLVJ0J3N3n0NKxbPx7wqR/riw2yMT9QIRfsDdKuJvzFLeK0L0+qifmAH6CP3WIjCc6pr
D/9R/LcJ8K0IJZ/ti3+FoDXprOHnui0VbI1qoWow3P03DPDVeqV+0fF7Wp1pr7+rGlU7VDfnSzG5
iYdHbXoI9iFmIsEvkLOasgo2C5anss/CQ1/yWh28ejIzOm8Ue/uVUafqHqd22ex708xqPk+MPZu5
ojGc9jvgqgBDSBX2prRpvGxB/CNs1JC/bqTP0G/W4rNelnPN4ety3eaTeUL6spdHAVfDpHobdoh8
zvfGPNShtCp1dtfwdfTtaBakGYvdvT95AfcdHnxajOrfa2PX/oXpRfBcrU2h62/kXGbBlk63IfZ+
Kmq9EgmxrTH9znPvNd0/vPTr8rORDNUHtrEwak+eigG+uQVH2QJ1y4FsaGKO4Jih8Vsf7WCQF+bD
qBLpiODMNm1S283ZTpMoR/q7QVRQSicKATRqb9AvwI9EITfznkOY/3Y8lNQjIjJpZqev75cYQyIl
eaa+c2m1xm4Y1hV1WA+A6MJ5icUAydkOjgwYMMF+14+4tl78MVE4nRUpX/QETgSbS0V1QnTlvH9b
buomxFuDAolLeF3yOU4gMoBCDUelThcaq/qeUiIR08wXaaCdOTEuyaMrf5Xwl+cO8ePtIolGMmwO
vcu8cpUZqOt2KqrNbOTooOLo6KYm4SeGB6Xd2T11htRm9vddrc1zwU02sYEsfvh71R2XeULQzLi8
gIwOzl88JBMfE0GJHgO1Dta+lUfOkzU+DRDwlBBHTKf1B//HMt3vKmAMToQFLTmxTAEuqJsLCaGe
aE3gH5pIiK04LvvsdoydtLWJJ68AJCvSCbywe4yFUzB81i2QfXiah3nfvrsBgE+YFGagNiTt4kYD
fzcB6bwJ4g89/wTljIqNVcErq4vj+ZCOkj5yc9U1Ibj9kTqx2V6ZgjZdHPq6bnb/opUvzbuUkE1H
IaizjRh8yRR65dIrd9oREVG4JAiJzbOPW0zwxXvWZvXwYdhqp+tueOsN+QoUlV/M7aononCcERSe
8tCh6uNA1fiEXJYiW14kfdvB5iTLwrY67uHgdt+pPvaLt2IodHOKpch5eXYALuYzf14RJu8RIoBL
vAJKpUVx6/P1CUYa38KicgbuXqfp6uE6xPPofc/7IoiOHTEqzZVZ1Smv6P7zJkyiWtdOfuGgbFUA
qzC14eNYagHRIpdK5vAsdVf8dtVNbJIOXaimY9X5NJR0u5ydIrlRm32RNnVd83RGNoMbT0D7YB8S
Qnh9NpgeFGx/RHWUzydFXlPzLBc+1nsYt2n47kcTAYfETbX7xUc9K57ykuifJ9lOgfyuy6xTv27T
ln2p6ig095Tv9NVjM5tc/W76cHWw6C6L876IXhe3rdj3vq8zfc2/t4w+N1QABDkGp26Ngj1MsmqI
IHqcYKo2DMPkrgf/SXf3/ZMKujh+mZUt6p8iqzg2koAJPlcwBU2LgnWJ21UldE4Xyx0Ioh+/+0UQ
VjFpxvXepmAtu62QF+i+fF/tXsbfVvo7q/c9VFUvjlaFVeiQvdGM679tJWnrK95UPb9lLWkml3Jg
7+oOA9UIGmfxDHCw4Hcgb+x2TQgi521XaX2VpSqGP6Ud9wyUKShl6yMQrGskVattaz84Kb2J8QVp
B6VUaeBtqwvzgYKaOJBdCLk90d+3IYTQDFcTaOQ41s4nMT6z+2wGXx5ZP+R3H9GD/gh6OpQqdFlS
RyWyWenDIfUqagHkFniAFid0NvyoQzry8kQ3tC3800vb2T9BEQbwk/sOv711rXBOJSNkcOjQCW+/
+jlbD7o089kxvXmrkMjLH6PYN/M8r8GLs2LVvhMtTE2XlJz+/26rzXqyatzdQwBZFLcU/8llDQ6r
rKCk/Kzgvq56T7tMF+HkI5SKCTvBGc7a8XfQNorrJGuQurIMBSzMHkSi3bMrh7zu/OMWqUDe9Ub5
0xt99/l+EeDalmhcm4MoQyZGwXN8I3G+wtUF1T4gopC5JjLbVZtJZz6S7mVUBQkIKQ3bxtJyx5TS
b0gih/Z7ziH72c+R+j0WrV88LiCR63jJF+PYp6mZAWkPDHtikgcCj6rifSz3cswPFe90Bguihmh7
GZ0N6PXkLCzT/n01j4AkB+PnYfvqdQxtcwLDgz3gYGyJRyJdyWItxxRpul3/6AmSlFD8sHpBCVsy
GHfnMIqa8S8qS+RdrV+xvaeFApO5ia5yJ4D5zn3PnpuaWP2/0V4I58NUUxH8oMGyaVHcEyLsxbC0
tYteuKGf+QoeP+svJuZm2g9A+MjTTqoAvH2Z3Fw42WcEwb1urxMq3Fk/oE90x/7UO4juplNd4nbr
j6bbtPpcHFqcxmOm9rX+F64lW2hSlCWMCnMNOIpJ68bNuHQ6VNA5SkZJO8rF5IZN5s6VURP037zG
Ar6lLlqP5tHF5eM881vG1uXv8BfnZdHltN9Xod+W9rI2gos3wY0QI0fO604PXpqZQU/NM+rYQP4n
PFWgGUCxWSKPpXg+rIrHmnlYwQ7KNluq5yxAZT+SjtbE3UtMy5apU4n6pnjCrCDqo/HQLfTHqHaQ
lCYb+BMR/9A5YXX2e+sHTw6viwN5j5RMfMoYyO7eF5NxfkX1RqTCVx5YP9uvMuA9E6/77CFQC/Om
3x6DGWX09LHgjYjiz0VCCmAKaKCj4JAdNH4pDDrj62GO6mwmRiNrqxnMflX9cCh3YTJ7Rck0lNM9
JiFT/4vX2mm20+CWvTm2u6sye+nRhHs9HBbbnHrZB381B+M5ZMoeYp/Wbv5VrWz/yWZsxEIBwFgE
d5EdEGEdPLHH7V/aiZBVteO2OUOCs2YMf5Rh2dm30PP8XKYUbK3L8KvUWQMt50eVaC1mFiokn1Zw
hoas/YL2BdQ75tbT3nft96mIlP+1l2HWPzSij7d/rBJmukLB61wfQlT/xUM7IJ38U0bcbmGy+EG+
vrhQerwKATLjMUvyOc87cRjHJm/5qyLymP/uTM7KYZ7Otm7keXd8fo+bY4VbjOjJuIFTwS2pNu/s
DFONyDYn+9a2bxkKCmacKEN//6NxxYhl3/oUBBYPtq6m9QOXqtfWByeKMQvUQVYH+hBgWqiHBwNs
VZk/HdofN0/2ucoHJBp7qdV/kowbJzzEVe+r4kGERbR8TvQBmj0FixwrdJIdVGr5R4DELvGhN2P5
V5V9h8EWP4K3IQIFoPqGPGp2urt5qdxgT/2pizhqVVtP63RmjByar6ZfisZHQo32pn8YpEXWifoE
1eNPpVlyh6dqVBhHz2tBbniUTMiLwK2h55tdfGzuVn9EVdEUr6PrhYo4DcMGxsBercvqJV4Bfj98
qxTtNhgn2CbpPY3QFCwYAdTQmpyFKBo50rye7Iv/YgYY7AcrW6WXP0BiNVIdHRTM6tFrGjHN95y8
iyRgeAtCYHHlbPYbwBVZlicZN+K3Ew9++TsaCyrkN9/do5/1CMDhpIvHJ/ol4CHl0SVDEdOIV7D9
TclWSGlE4gaz2H76fq/8Q0tkUhAdslnfXvkxcPf+3kQTcSSJN5EHeb/RdifrQ2mAs/zUYuUMJMjm
3M7fq3jcHarV+dEoDvCWFn4k2VRgnMtUrL7lOkdgoJ9xQeqQum/buO+uu5XDt7pC6uKmEA7s0GxG
MGEp9tZ5xSpDjmVeHyonF1IR61atVNQN2/Y05LfJYEYrVbdwIMK4X+3qj+ZRj7kG5S0WuX1wTmj0
bjKH5vtY25vBQ88oqm6OIIqg7hCvGWJvyQMox2d+FmeFd+D4DH5uHlPCgEeCjK3qwZEQyevBQdtU
ou0ZQU81hN/Wz0Pa1aQn/6uDrudQLfrds4A4bNz6ukSO2qYDgwLJMF7IKcfn4ZMouJ9wFZVohngE
InNerF/6xyHc2II9eBt/YM3ucY89zmbKS2a+wItRlBsd8TIDZkHnnne0t545Vw3+lSptln26pa7t
AejqepjcjAJExCHLxO8a9GFVvYuI4Jo7ifuqcp5JO5xVeDfnbZvXQZqj1pXFj5jXzHYnW2IeQEDm
QEZAqXeQsr1NQdkKUJjSK7WM73cn8G++3b2JkN8wOEXFeimpdGX9m+dNRsEBwUQXZEcMaRY5mrAk
Df8DGa3q+rwHaDB/O/XU9m0qBED7p6MLeGWOHsxXDHIj8OTFgrjObyjMl+a4FLqd/tF9sI0NB80m
83fHGwV2n0oYGCrohTIkJN+pGrsFidNMvj2wkm3rxYZ+IJpkcTdmzoTrliw/iHxRmWu0jnl4dBpP
cQ9EOaWH6wk2jUa/gxy3bKUfLJxZfLyh8d6dDN0gHAufZ3st4WTdIs0D3cPLrzpwttSX68QbULQb
oruk7dqwmo44kUt42y6jneHS7zIDcQbzH9tnDFxD/+CPOPqHG2VVapRnusP9VGH/2HGZxL77u56Q
zp4CQfD79xr8CbW30g26nDeuLVVczDB3+nveQjj/1yrf9/Y3UpW2GFbBK0qY8SKvcoBfRyPmZkYU
frND3oxNkYnjOCrZHsJukWGWTAXkavOKCAn45+/mDmtdXVloIof7vkcF3CamBWOrErdz/Y3yziho
BCwYlHr+16DMuxV5NbPtvpftrrQ91yYG3HnlE82sc6xiEwEtbz2VNtsjntp4vstztDWSYXSwgf4m
AFvk3ew5ofPL4AB11AMAcKce4nUUlpxW6QPdjjmB+BdP66Y/Z0QlyY+a2miYbemPYvwZN6hNIQbb
2EG7e4Nciz5BYziFkBea42lGDqQn54p3yO1IGxYxScNbZLEOYMLW5lzOu7QsVnsk5a+sr9vIEiiF
DeQIY4ZQKlrmEbqSSMtcRae5xEGEBfSWy7td0dsGek12znG+6I3MCQBpjXmqbv40DYA9AtUmLOI6
LRuxia8RNq156q3bNyxXuSsQh7i6bIc35etp1InGF9qBV1WWDlEdRpsPHRtFTh8vd7hjleufYoh6
S2txJwo00wHezO4eWkBnfupbXCanvhpmVPQegzHvm6FuOTgUGIDGGS2wqfavkfgN/aNsY1rqEmLa
oPKg+HHo0zgTeFH4gGuTwIlkRWeIOIw0la6E5PbUvCFoxM1oQKJ2wigggf3NTCki6JlLvZyGUYdn
TKzkSF/xukfZOW6mjlx+v8Rnea6cahcxYqKgMEQfk/s6mQefWc6fMWKCtjMY1IbXG2CzzeN7etw4
v9htUAdcqqnpHJ0Wc2c280ebeey292IMCQ46cgmJ3UP4KDs8FvPKZ+o/maLBF3DoaSWT0xMhN4hZ
/ufsvJYjx7Is+ytt9Y7qCw20ddUDhLvTqbV4gZFOElprfP0sZNfMZPqUB8fCLF8yIkgXAO4995y9
18YcZwWBO9JymGUE7IwoBlePUMhXRDWP+TJd9ejdlPFbozuSl5fVAGeJW6mrYkmaHcRhlPobY9XO
BGjAgla5EMEstN6bxyEcQumGilxt+hZTH4189SmtpMweL1UzM+vpHGOnDsNBaznu2R7jYI6N56NN
x5tcFwthxe2kktQwcNis0iLbE4zdTMWGhHRTirdD0/Sq4uaNXi+5U7L05RVLnFWhEGUn5Ph+gxZy
rrXHcBGWNRauRCWmSb0fYUPMLMvp+jCxqjuAtJPKPB19LDPC1cFL2x5zrqpEZqhjgpTEMKX+OOI8
+E5G5keonne4GEVDoC2NPZHEryZKdrNzaeAU2ptNMRmamJQQNqTOEo8zLYdwkrLinLjWKBw8WR8Z
LyaSpaWS36lCkYoNolSrqQw3oc8ZFabPWJcRYoFtsghaTstLz/R4m6JjpSZwELRLc4OQmgPk/EDT
OtoH6JbHaK+wVgQ30iwT0IdFM2GQ+NXYtdV+9XWRccC5/zUg4N+jechd+CsfQJngp5VhMN8Je7De
FGxz70Itpd9C8yGb/etvX5qgqSq7XO56wPz7DLMFwihTRooSt/1PaM4TbArziJUS11WA1iwSdznq
gdugKMt7YzXMR3IfbWZ0Qje//qpOACmOKYq0Utp5jhaaaoxY5+JApWRm9xz7ev0VH9Dc0RNDhWK7
ciI0401jfKX+gIM7kdZMrs1fv0i5k+g1c4kuyWqTsxdp6NUM91quQp8p6lwd34Zxbjvd6aOa9rcb
DHiSEHUNidWS7aUiL5CcOrFRqLrA6gtzU2MJCjqnzzNJ3ZD/E4+9K2ct8cwEWnRG8sHRa7YWPw6Z
0KnPdmbA1/R+/U2u8Il/A6U4jknFLlaIoJGkO/JhlJdCRwVwpqrjhF18mcof0oJP3NnHxNZi0BuD
UTF6+rlpGRPCy46lByQ6evbDVTlx4x2DJ6M0GkwexvS5wnv0UfeZfosLu23A20q25QLFlMwfkBen
PswRxkMkNRbTblHvIpwQ7VkaBfq3Hqlav/mtK2Ksr/snTEiUhA0al6i4n0UfPOIHSb+NphnvIzr2
P2VpnLjqxhH6KWdhA4MwaXcMurLembDb3JXhpNzKqan9cElOvcbRcgb4Uy9nI67uOU8uskehQ7e2
yiJtJC5tGLQfbuBTV/5oXcPqBWAqwrdR9PlyVsMdeYYtYO9kq5J9hMHJb2GTxTG/UGtMfWnVvrpH
OA5VuFXwfDHmMLIfwLDqie/rmF9IYCozTNSYz4qS1sE59NlygD8rkR1QuzIC4NAbdGT1yIRmS4hz
9j+DanRp/jBg5YOmbZlWaHJCv5dEedXtJBrw6LoYAxouw71aesUtF+ilC14s7B/iXkFPvUEdIJmf
I637CUu8AOGiXSqY4rveacC10KHrh1KCMDDRTFa/ghmc4pVJRo1+VSlMs5lVayPTHE5aqhgsrxBU
KtFbNQVKU7lD3JMD7/Br9brm7GEE40+o2xNXXjt6UNRGLEigg+a1QKhTIclXzBDzWzPpU2UhgDOW
aiOj48k/fv1g/nsQmDhGP0L+Nqy+idQ7gWX8dazr2Zs5+lwk1mhcMx0KMWjm5Q9Pz4lVRj9CaPUz
NUwsB/ZdFK8tYBtFpptXRhj6v/4wJ748ff3zP60yCbOMCO+PfdcxgJocyRLyjdJqzCbmUhk3UWsX
n79+pVOfZL3f//RK+HhQ8dpz+jqWctx5mEGG6Ru0glh+8wXWF/7TC9QtSIw6WYI7dQKW4tQi1DCR
ccp9+/UHOEFQFfrRahmkwiYie9Qf7bjUTWsLxJLt2OHsHqvUnL3ZRzsbMyJDwjSdIBLfUg/zmGwn
VA8B7RYJS7C0+713ox29G4yHyVTOWvg6sbdxDDcXXA6PqVFp5tOiUOns8ZpVVnKrhABTwIaCEbE3
mAQ686LXK1Ou7n79Tk5d2KNiby6o85Ftm3dZG5G9ZbIUYOwYhp9CPE/cosdATGSpJtpT23hsAvi4
DC+6tCr3dAuHVPFM5oIlswt6WD88cSce72MyZm+1ypTJvXHXRBZnjahAcEtTw7qmxZtfwhiWWo5D
lfZ7NdExKHPG2pdMg6nfaVqXyBsL+SmNHmKlfoLwnbg82tETLkuhKFcH0l1EzjAiOkswJkVr3D78
1uXXjp5rRgsZaptRv2vSWPtUS6JcXDlEL+j8+vf/e/imOCZHgvoQit7W2UtBG5+wbVRNU4MsFtvE
nWbnUymfaSIvFw1UUjdb9+x5GuaSEQ9YePvrt3DqyT+GSyLr1fUV+vPekXByWGy92aL11TIIlpb0
JiA/fKO+pXOYAgg4Bw0d6g6a0Ej3fv0GTl3Do0cMa4TZ0Klr0KFGhVG+6BIizp3Z273yA9rvRNVx
zJtskxaEIE7Uj9lO6VjBuVHb+SMtMa3ctDq96B9u91Nf5TFzsg0bsw6bCkkt1JB3ehiTY8n9Q0dS
QK81+76WbqGJh55RD3dNIP1wpj718Y62UUmV5wG/AagJ0nq0wQ1mDP7XFDujdVYVartsfn2hTiwe
6tHDpuCtzVNJ1T4IkxHp1Wgq3BYud28XJF6AWafuHDw1rZV4OYT15TdvkD+KyT/tfWk9MMcI4Bo6
xKMNxbmxSnyfZlmozevvfbL11vzTK+hjEGLQLasDGv/YeKaloyV7CdUx+G4LZBpeOxHRPt5nZipE
/MNifOq6HW1yIqcXq+n6eLDFYpeX84KT7guqS+zRa9bC1v31hzuxxahHZ5TQGG2Eq2I+pCMBeD7s
H83+6qEECZtmbjKU53gYOM3/8Difermjs8rIxIZ2/mwcQh0Ny5YmZwgzR+RaaF7Th0zNi6xAI3X4
vQ93tHi0kozWcVq6A31eUT/Ew4J1zGP4FdP2BdVF3AiJ7DZizh9W7BMPwXHAOB3RHChz03y2pqpJ
EQ4MxjiZO4xQlBO/KiHBzIRB5Gn6rgQyJIYfruKp1z3qyKwmFFmPZ/tQqAG4tW1RkCd3t1KdrAnV
K9Ym2x1CPv2aWzBNavCbn/docQkYcUXL0kDVIeDCbjcN2IN6a8UAsXR/QKMCuiVL0Tl+ToI/2/76
sp76tEdLzYQHZCmQm3xWLZ5qyVvwLplXmhTLeOpH1epNseULb3N0REzofuL3n3gilfXP/7QOgM6E
UIH55JBk+TQxkWRSkwKlbpcBIKVIMVf8+vOdeqGjBWfWVGxvAmw4KUhl4sO21bRNE09sGAXmkJ+w
zidaiMrRCoMpaZGSJc4+F6NV0pF5VGF2NXL2qaZcZl4E+f2iDuI0u0QxqSmYPNJZY17/6095YilQ
jlaerBsCbFyi+cIvZ9j3UN56pJ14rHXxaNjAQ8Eo5HZi/fClnigkjlPMzdYCf2JN8WcyhV2BAHoS
0QYyA3yJX3+eU1ftaLHBVYPih/30YMZzE250G82z0+pRp2zSzpLiHz7Hia/tOMycMW8GLaKWD7PF
YUx2OHbp5VlI9Wm8pLmSltvY7IgF/uHlTnxtx6nmnLBCIlCK9GuJgdtdgvSTQZIWZoYZ84eXOPHF
HSeZ20kjFUoSZl9GyHT0OR0l5A2pHfUAbKq6C/xfX58Tq4Z8tGqgo2EgWiXZZ26rhQVALrBQIrqC
CWIyevhVszcU3wK1UKMRO7r5vVddP/SfFg2m4Tk4c3P4TIZmhmtgFOzq9vmAPS2RNvHEXl4z6Gq7
UNqIAvTIy69f99R1O1pDmhGlXABd5IuD8jjewpsqWxIJqvynpf9UOSsfLR/DxFxXa+vgYNnAj7Nt
GQQIPxaZcUO6Mhe1Vr8Msf6aKYc6PJ3PNfSLjnFeowvdQzYT4Ov8vQ+r/PVLDmdEc0Hcpp9rJZjf
aCLNkYsFCVPXm997haO6BW2hxMTN7D7NClLWNhqFMnIiUzP4Jj88BsqpS3a0gERZjdBlBJKLXT8V
0uL0IYgHcdlFc5i+TLmiwCiO12HmdLUgzjfJo+zMBOFNj+rIb2qj7+fNXFdJ15Axu1YbWGE4/0bo
b0WlPqFHzDX4xBr0ndCjKdnXyLiNrpX9Br0GfoClolSZXAQAMhhiiSkwzCE7pf+K0IsV83/6Sf95
mP4r/Cpv/me60v7zv/n/A6KeJsYlcfS//7yMD03Zlt/df68/9n/+2V9/6J8PZc5/x//kLz/BL/7X
C3vv3ftf/scvOtyht/1XM999tX3W/fHbeYvrv/z//cv/+PrjtzzM1dc//nYomYOvvy2My+Jv//qr
s89//E1Zx4r/+eff/6+/vHrP+bn7r+Yjfv9/fuDrve34WfXvAjWGbcu6jI1MVdipx6/1b2Tr75Zs
0SSUdSaSmrV2egsc6tE//qYZf8dKqGigs0xtrajoHmDc/+OvlL8rKJHR/huAQTSTmdD/fmN/uTb/
91r9ByOCmzKGEvCPv6m2/dc9x1R4C8JSLJmmkhC8l6MltO9wcVcBKEzTvuw1hQj1Hu+UZcnnjVXW
XpdF52jRCwcgfYWacK82ybDT8wJVVr94CiKCjbRM0A6VwiOJm9lU1XyG80pRi1UdYAKz6QHtNZbB
Gvmu8Wzh5XSXJCx2hiVfpyPM0ia+M1JJ8e0Ly4YeCunlLK52Beuno6An9OoGBw7Zr/c2IE3XKvDZ
58HoLiTjuG3XeLlmFchO35YJ97+8IEwwLNxTYfCld8mjLmADRUFOlnEzehYoQsyH1mWeMJ9Hc7VF
4noVrJb2Rp4/x95sXHg8i4O8687Ozdzt12kAsRieNE4WElAQQYVYfANXMH+EAht+vTslgXJmoR42
0IQ6IKhlB8zOOQBXTDE7kmy1jYnkwZFNtFVpEZi+FGBxJLCOYjqEXRRNO+4fTG/2SuyyfczAjZtj
barqaxAL5o7pYuuCPol9q4jeAj3JfQywsbv00+T1FfrAgg6Ay2noojVA03AM7DeoQGI/WOqvBmPF
FvvPLsa4vEX5abTj3q6SZ3t6osi+asPk3J7Hz5R/6NRZ+h6s/ZkxNd6yukA4AXoM0Em2X8jmdmJN
+c6HoHa0vPOnjqnwqBFmygaFAB0sq8GIJFvUt1G6H3WrB7SNa1yrIg0tJbFMlV05PRwKYDT1JlfL
j3rWU6e5iMIxcTVQvlj3Vj8bzgN8loxAuiD0YmJKUFi/B/qm7op7zNsYOFu2PoNNwp2Cy36Ut1bW
g1iakaB8B7LYZUP01JMtg/ELoRYRBVoLpGkoWldGn+G30vIu+A0zJBhaRCmateGeCEayBVY2Ez8X
ZskWXd5rkgyssbLaOrghr8b4G4/phZC0N7yfDJkQmYWZz62MIJJ8OGZGCp4rSX06SznBcZwIVxge
8qS6DTVH1S8DybrsBi13As8gBscBKVw7Zm28S+XyNGs2PEiaKg5bn9PZ0hWz8wujCG8L3boyZetF
HyOur5JfxzmYjVG753iKUFZFOWAGwxmQie9Cjs6mPnWtarGdPz6ylvd3jVhx68O2kbsrQwVpJJtn
nfLdhfmHkc7XRaY/gse4qIb2WpXeGXJAT2JPVPXo2YjG23na67S6Qr29o+F+aMJgi9Rs16Ot16p4
M0WP2lj7fHnnc1Hfdbj+++ECLg0t4KXmw8LT81phYDCSH0LDOEOFXiO/M0ImqMpL3YR3XGpXeTWN
6kPBiYtvDc6D2kkH1YpfQLlXMHCcpj3vQ91yQLu8oYwBS0ocjyufExo/eF27eGUPfFCtx/eyVc/A
Zt7EiYxOD1yY0J3OaN6lQT7oGoSkjjs2MMEMsiTZunGDiO/MllaRO7YfudsjyEUQKfoLDgK3zTgs
RJia57BRnhJ5lf9KWNSyuXeUKJ/dUple89rwppBaN1N6zbWm9GMH2s7gTu1e4iR7tq0gdtNUcUAL
eOWg3WMrQFiIDBtAYNo6VHUytgBVGSIPhNJZoyuEtHAbutE0PTfafDUgenZ6ET5h9KycLFY/pmje
oKsQDpOvB6iWnQOT6nOJPKVLDj38b0nTLmknXJnwIfgKrJu4hsAODgqDU3TXLyO/p9V3Ni5OByjv
udKZD0WJSHG0DWeaxmvNlbEcyhxAKoN2O9OiN3UhHcJskxi4+i5s5W3SEL2A2v6SuKp9q8Tno+BD
ZXoGIrpTL4M6vbUN+azt+08VHAqAbq110hkhYglGyq3CgLDIGVOFkM5DO1F8VR6eZCv7ALuw4qzR
+YoaR2tj3k7WR7j+ITjml9auX5DfP88TyB6dlxeqsVJp9AtTqrb9+h6sePJNice2qyFsdfLtAHlQ
D5EUs6Kq+Lazu9qEPIk7CUHWmwwJhOUY8ogMuQp6nTPlquWNWrOp28O8qKCi8I05w6iEyAefCdWu
3EjSkc9TVIGHrJ/nxex5gic+Kfi0WHmsNemtWZ5t6TLLps8gNC61FDs1rFxpkc/Muu8cuzDe0Re2
Dry9LXy6l9Iyey9byst8SHyQ1W5cxo9WOr9T68nU2tptzMKsTJLkNIbFolPiSEZF/xylebWZWjXz
1MAjfeC8Mq0HfdYxaCXFJ3RUG/FanzhmBU1nxNeldcYurU0F8VkROfjsGY4XbLgWwrBFjIozYHLr
F/tl6NTvPAr9FjmvWwQCi2iOG6e8xYU5cm/g2dFnWC2tvikw5oN9K25xvz4NRjdj3O+hsIXWzVwR
mox5arssGCQ7+FirBui1RiDrtwSze2X4aUlncrVaqBSGq/1c3PL0+oliFF6UsrepfbbL9BbFIIwj
HlTpAE/zEb3kmYJ8MWqHFTaHkD+HtehmqBgdrSe+oVk2kjzdJAWXBUak7tKd9Myh3gOHmV0rqV/i
tsImaptvilzfI6t+nIJ4R5wImJFBsRyr2U9FBqUzoVkLlLR0xyx28S5u84BdUCPHzWdqmztaaJ0z
UG+2k7qA44wL14xx3WNbQr06KCsXbmtVaM8Ddk5XC+UKADJUV1NleZMKT/NTfZI38xBHTjV2PhEV
bq4YVwOWdMgXyjdDxJ0wq+epRNaLYR5vm3EhMbYsJB0ETXzA8hu5dSs2U7LIm7DLCVqRgg9wpTzA
k2x7q1DaLEprp9LHZAMlawmKJB+xln26x56aNneAKqg5AH9z3BvORQnyJrLl93Ky/RqLXIRHAYYQ
kLkoWXfM4EEaggomevcsTeSpzuXqBkhAC9RqtpUEYmIjUlQXn0noJITjDERMuUuZR27Si7skFOA4
1RfqIQ7VBLj4BZAVGRuLazWT6VqL7qJ29iOLJZcdDwUsSuJwlQwvNvu4vdaak6pdrhphM9YcGzYQ
kZk4aUKME7pCEoA0IW8IDlobfLHtn02Y8YEJApJcXQfx0F4hE91zF2PeC3faJOJNk0fsObU9O0jT
bV9uGuk8Ab2t1ELdCYhmpsDGE3Dwci027mals0bDthXzR6Rz8fFir6/WTeNZFVTIeufhDMn+3ZxV
G0uFoQ4CFeTqEnrUkDCostarl5JuSdbcQ1ElVCVrXlHOmln0ncJuQ/P4NIU5pnn9Gvs3ANvpQV9v
Lgn5tDvr0Rvhesxg1Q3Ym5hlrLmlqmYuJHJ3nvTPhMgFmIQ3ZBBBU5cLPwHg4a47YQFkxZExCOzw
Ap/NKYr9QgLoDiWdVR4YVaFmMtfMONiR/BTF2dau9Efu/BRqBQRUo6puayt7qLASMg+LS6eWG3JB
8ne6IB3a7AJXfR+4A6MIt8C+7CKhfajD9IYDFLdfXYZeaj3Vk3FooPNRwDc+hMxln2iy3+bJcols
5L0SvOdm7K5woqu7fOpKD8j7w1QvdwtpIuBhMGfH9aA5MAu/k6C67Mws2yh6PTsJc4kIqnlCYYjK
pkai3r1hGqN0SVtPK+Z8YzcKK0A3oR7J2XbzUAepnMB8wHqqEbgxsuZqMvz+0NwMZMu4KanzTtHi
UYPvirEpgXo54sOaTQulJo6LCKyAQ5hvtW2n8oCkg/pFPjOazzlILTwzFAAdEA+D87nbIL/YjDV5
WO1QDUivAeyGZZAiE1ADV4xassV5tMAdrW7thNgcqU8LT0maYjeHr1C0A99SAXvBMIh4G0u4axVs
mBTaWznGp0Edv8nlVsIlFp9jTsova93SHYhI1IRldoZ7ZB+j8XYNmYAmlWKPjcYDB8bdFFZQBOXi
awJkUI3q5YTJx5EicdCnAi1X3rUszuYdZ1AJzdCFKBdp0+fqJ3YmXOrypjekHdkX+YVlEjrCTA9L
sxpxhtT7b7KaKG0k4l8Y4axWAe0ZIBKRZhmbm9L4tqJMHqVSi+hdTc8kX68GX5/5f0CGfEDgKDK2
hZhWSKLyxRXlGLjqlgkGIrG8+ur0dp/Og7RVs/mV8EuNPo+0HeZl4byK9UINx+2MGG4nF7RMEjhv
fuXroz05tc70faEUICfAdG2EL6DgFggN4qo09VdhACfRi+IeafVb1YwseuQKONOY3M+t/LCIBGl2
O2P6QQqvmi8C6wUbWTP7Vt9uB0VGid3uQLSlGKuW8iqMxtZN7tIxKe/LTr01wHXsTQGbmVgtRPjY
VuC+kQbRjI4ulTf0gFgapu6ztTV/LiJAJsQIeIoirif2WK+i5+EmCgJzI1FkZ8oCzj1R5QWlZV2Y
Zs1+L0Zjr2XTq2Do4RqzZm7ysGdDWU8fAM2werK2U3xbGznrdzVe3t0SqQT1lPJ5kkswfkth7kG3
XDd9eR9M5nlkYlQPlRmxZ5ltUe3xcMuSbxh9eY6crSQHIDadbKrf+7A3tt0g3dGGSC7JR3DTpUb/
ricXNVlcmzr4Br1q7st5fIpWJxWO54IMlXXgPqDGl+2w3Goj6TeMGynGcz3j0MCaLLXmWR/WvjJR
StRauYd/qYB+xAxMVFKZswvauoL7PQ557lmYDGisUAxUGVmtLpy8fYzsNytimkgRUYCZ5aCU73p9
9uGiSk7Oo+YimPVqzPFeHUg8mJqV8biImxkgKVZzLA+V5tXypoE+sZVztXIQ90uuZVUWnozxUkos
xQdZ7ceGmu0b+J3DGE5Ee0ngpif10ir6nZmyuqR6+0BCCuk8jVG5llx+z70WA8i0CQVtpI0Wryx4
HcSQkNVdybbsyvZg+HUkPYUKmUs6zmlB3TLHVu10GctzX58DRIjcPktJ/AJM5NZmMzsyhx/OtIAo
kH1wNJo/C3iwfrWqhLqZ/IOBABc6+rYLC3V0GcAMmyIvX3KTk6UlKyTfmDKNhOERxtLkwXmj8sxD
HyYFYWW8L1PmzKQr6nnKkdrVDVlxoeVopccxVnJ003hpsNLiV/HgzrGlg4LDFiq7g8o3I5aQlMox
YdJTkU0H8nsX0zJAda45ArSU1FF0alNxO6Xy19jDnqvmiQyGeJMGWeHOhlEAllYVdqHmvA3UGyXc
DdiP86n6FjWPR44k3a+UztPi1GnpJm0WI5FdEMSvxDW6+azv8/oJpfSLAQ/mvMlQ5ll6eZUQrrEr
B5Wbr1KA20hAzrLonbKsLILJwZHIRayCA2S9bZWNj8DiqbEzpfXCPqK3bT780ZToRuFkdVz4tcEh
BrImzvrqfupVQcvIzxPz0cqTyM8Wg6i6bCJ9j6AMJ5at1mU93BiVsl86JHJN+WUuF6YoIS9qUM/1
unH1YQh92PbnSJYbhyaXXaXaSo6jPWB2O6VrnxihK66a9alnjHscWF9RNEocOySOusLckZ5FkyJa
oCna4buwLsCyTm71jIctYleyH+W0O8wypr+F59+pw2HTRO1b20OesUfosJFXSzRhRCmHLNsxN5ku
ebqRGbxeEbnTLXsvj7wcPOOl54AqH+AffljEV+K1FJ+Mj3wNqw8wc3liTRu3tcwz3fRp6gE+g85H
AgkZH46MPYZUD+GaOn7GghgPpy+L197W1+xClMZFY7nBEoCFKYFBKHcgCd7UWntV09tu0Z4p0k0S
j5pPAgcf5WyG3KXEj23pNKrOQpFPX3HevZjUhE6qJhxh6vuoN65zkXyDHfwYV+jU+spxVBwgF+6K
Ituoqjo5QIRzZ0nHc7XTD1qoUCmJByg7d0SW+XFJKQ9helfWwq3wSzqJDlbMrLWtXbb3wLyfBS19
549/R3TbR6PJL4L13YHisCFOiBWtJ0w36cPdNFLEKFIP+8HSQIly4ColzNwZsSo+blWomdoZ7U6n
SzqbaI+0JKsw6dwm4XaYZuhx2soZUy4ILOgDlWk8y3wQsrGa46bAJUe9aPdsnd5Q1k913G3Lpav9
RVZlaCigt+JM3nTh8hrPFqeFQffN8rmGKAeAc2DxHG9T8O+uKXogQfV9koUfojPe8LRfj3XqVG0P
shzKkydY76DeZaBkqnKrQ0KjwTqf5+1BFKCcyyGEPa+nh5ijxRxa98so39ug9Nxh4LwrWbEXEKju
4qBpPNIKwFku1rmV+FagHIa2fcNFPTrNmnaC4YHFoY/38kxzrZgjyjgdP7BBsOLcf7QGrcNJgYOg
1RXNAfWiocMStoQara4qpjE6NJnmrMrDq7bcCrqThIN4tPk31fr3YLs+8BxvlLl/qLpqF4lia9Wm
7fQTfku517cliWU04Re0LHRV9ED7HrkOOnu9DSwGEFsy0kR8jFrtkcQc3bVpl7pV3L5INPadqmxD
pxnL18ZKXs35Hdb3S4//m+GAJ3Idp2Ec0bymAz1GxgPBE5juLXmP2p6OoAKYTA3ZOjUwLWlhc65q
eMoj+xt793vdDvuQdgXINHaoiIsxq72nTOpHHTWZq8gswYOyG3HxkEEoTS52C88O+10w1hxOO5JR
9aa4RQT0ooWxkwmWgt4S19CoujNT7RSvLOa9ntr7hVG7q4P0JVknf+20EHwCZ2xieNwWIqs3S+gx
QlFdd013Kee96vXmRdrpsV+wvSMD7dwh1QjMVFPgIPGFxZ61Mfrok7yzp77lzQ6dZeKPldL1CB+d
kWMU0JgeJ5z/51I/qFvI77SRCUqdyrLZSkRyOt2k3QCSDjc0Yeg10rioBqYFdde9S5lxi1kV3Eig
+lBWKEEzuXDmokeSQNOoMhSyiZCSumUlGEUbjyYWYtgXrc8jwhIPKkBNp5yaw4qvs6ajwksvRaBq
fowWxW/S6UoN5gAao/yQk3zKcS64FQOXH7LB1TylOjkPzE/aZ0MAZcMJ6ihAKKFiODwBslPWBSzz
McVyMcDTsqihOC1shd5gCE88lB/SDiZvSGV0RXpOTd5sgstXCG/CvuiCu36GCp+TGNIXXpBKcEL6
fCPp7MGtqV1XvR479VyUJJZEz1mVkwaivUMdp6nEguVSBr92cvoeqrPsT4v02OnMQyo4wzDCTZCp
y0gNFyU+OOdXrAi3U9tQLxtQiPoWHGZRpPi21CfaFbWl9fuFVCQ3TLTKTYnlrEwxuCQHJFtQx1Sn
enxfVNrHnGk2DISh2pRDP9LfkViUFsKuYahmXqTau87Qv9QwyDi7ZZGr4DLhmzFdRZmLXTIxpa0G
Sue2hkxBjppHBre0KeTBcEqsKpshrJ9EIxovbfnu4eQv54b0SYzOFi8tdWlHF0Aho1DFQeHZVnbT
2d0HiSguKsod1G+O4Rg36SuUjYufg7QXMT/PqUGcZ9c6kT6OPkw7Rimz5Gc2J0ldrvZKniteWr/C
v7lMxxF6fJBbVOXQC+jtePRZIVkY5WcgvTfpTbypB/JrCE7KLuREfcxMxevBlDBQ0ibmM7HiNNYS
b9TL1qIFBlPgE+7/Ffjo4SxKnzsS7CiBJjrdNkcrUm9YsqOLgi49x0sc/NDISHqYa18GkuTofT2x
fshvOWNBYjlZPuMIP06VPiSSfUPi1eM4Gk9pJ9YZW56tvRk3LoyOg3sybfR8m8ZqvmddmeaOyBHT
B4XW+apaURHWySFg2i2CNfLjRTTRo6rjfcsb9XsKug85ECtvvvTUcgmcKGTFFxb7TGRAIRW1fUGE
GBE68/CsUepSOmi3Y82HktbbmzhsUoiDjrqEw5URkahjt7RKks48q0CoKWRUuaSMTW6dxRu57W8h
1+CcJ8zEqWuMX0rVklK3LyYKcfLEM3qIuuHMwb6IMTYhDAaoNxV7RZI2UW/b/tAc7GomaKRKvDU3
iDko3dhEEVsLRZhX6uPZUBpA5cz8iqX5W6lSyRPB21xQoLcKvVbyib6o3yBL6h6bFPl6YfvOiJ+z
Rd4/YAn+Aiy9m9Li1TbJPKNgjvxKo7sC4MofoO1fpP3t3I+vVZ1Hu7mZzf20DLs4hBZZRbK8N+x3
M19cC13xOST9iySM31axIccW0hFqo5O2ekaRhVJpD1CC7quZK5wbcoiCFBclilOvtfay2l30uXkf
ZecFi3YDxt4pxk5xqcprr6KYmiHOOdUc07LDX28S0gP1rWW4abPfKgqct/EB6v6XbcdkPsUtZXXF
Q9cYDHH03PogwmPetKN4ZkccfTTdZIEU4ga+2A4UgrZDCPcesKuBc86/F5XOtrJgI8tb0BumCBO3
V2tpW8zNlTlHh77lKFwOvMqg27emUYLhT6HaSMq862uCVzklk0IyXleBfVGtLoqOk/AKkCfQJ1Hu
7JRxBgE4htenwonaA0CKh6a3b4Aw0eQp0wuFMRd04u0QXkpiJrGKWa4fZcPltBhPYS3JbsDp3W5t
4S+hSWSIrvVugDKEIcNAJ7cNfMLUOlcxOnqAi+GBuHoLlPS57of4qqqapyQSOwPhgAs5WnWoNF5T
Xf7SSvYQai92YvY3kxZ2NuaIo9h+OZHVe8Az/4u481iOXEu27BehDFpMI6BCKwbVBEYmM6G1xte/
hXzXurvK+g161KNbRSZJRARwjh/3vde+9KC39+yN+AA4hfU5znF6VoMs0mEX8xhw4truVPGg4yW3
0uQA3avxAzPlUKdUoROaCw9CjQ7LND97G3HZSo6Fo5ovyhFPRQjSuM+dJBs+y9ppAdNGnVr+Bs+0
qaeQxjIMa+VmGPrInTQ0R86pm66fCfUNpnsfRt+EqzKIXyzXMtRfUQHmx9ROKBrR9Q+2LEhUpwD0
NmyUafueNGByQRs/lYJOFhKx5DOE0rENRK12cYVmLqHXF+BstqwGwhkFuDNRJjrAa9aBypw7OjQE
21SrXRxb872WLC/qqmVfqpWrS2JxEA3VzjseX3ORXfIFaAmmt5L4tluyQxGWuaWoHbVlvhu6lHuc
VyE5cwyTvzUWfDeJ6HGFmG62ZElaW8JX2Pf1JHP7rvuJrYKnRxvN/ZzpJy2ujQ1oTpPUs+moEqK5
GWCB7KMBQsQQlOcpWM6hCHkRzit0GCL0oP0YwbIn2OLbBApHzLTwMZIpHQGdRSDUklRhJJ86E8Ba
V7bxJEROPiXMaYaMyf48ztSLbOjJwviza4+EMphHVsbNAOkLwp4BPxTZqMGHZYMWGxxE5eQl8HHr
T7AFttW08b0SdJ3At01WPnIARfZYMVpsptEFpsr0Eo4MDfMTUQwwewkArZwwE2inaCqs2Uap7DHp
/SxEWicHUGSL1SZI3jWPbG8IhxJHbxoPZNn02cQMr4AXo7WjY3VWaEcTBf0o5YQ+y6e4GsXrMPYa
a2dKhKPePznmL6wBR4WsVRpXrOZLpXmYefkMecKYYW1JEJZdmcmW3SvFVyaoLWmsUEPU2CHKLHJC
5TUz9V2mEvxqCGNK4qgMRY3tzMzpAuMJ36Vl8loQGk4AAsciFbsLJFtjRIdrkq5ojkc2+E0GkOeg
9jPx01ltnNIu/tSRgzHirrYGyBjCuOvPIk8ankEKHTw7XpZrO4DycFrNMdmHiXaogJTulUx/i8UG
sKjiTUtk7IYMg2uZ66NjqrNlL71ED0KbgckX/G5kYBPHGc9awD+uDbEwBJ5UDx66b45TavsHOD07
Tdl6fUyF2kn5U7LagQ492FKrA/YNvjNDpcGHIE2If+R6CjYgPN7JVrGLSITlZpbJFqXPq1WPLJNi
dR6C4sq6945Mih3SZCAIK5ZmWr2vJe1RtXwUwP3/GLIMwaowfBCyX10x+0QFRlu4cckGbtVvjd9p
Bxy1bQnXELc6mUGikr3mUEY2rS79AvTLLLcWL2pTv6bUv7aSGb7QLyINHfMox9yO5B4bm37hFSGm
z12CSfymAb9e533iwP8xaaKynQ3Ga2Gy4gqB8CzFadgOkiBtRhu1QHuEAZTZEL2zXdDt225SqECC
5EHk4VHUhUudWb/NGSg/mUAxAormPc7GX4EubLU4IDkAamnOsYVE64zkFC5t3Ad6d4vKdl/JHJsm
YIW7btS93JjLjWgSRzk3DIHrut5BtF2cicC+DdluhBNVxW2Y4pAoS2nkObFMAL3thwGYwY5KcH8z
60iXVSfKrh/tVUKivQ9UY0em0FunM9vR2OuJzbTOM9kJjoX22GYudUq64AtcFQsFNs/eGnu7mOLv
qrN+UjP/E2uQjQiKfZTgHTJteuvziRE4T5WWlYykWW5goaY/IfMvIV5+B2287HqWbXvAsaTk6rUU
deDZyngdJ8afPfR5FrHlO+KcapY0WsgmvtZgyNfs1MYW0C2CvG3Wh5YEAfgtW9nkS+lUhG5G3bUR
1SU+Dkr+i7gfKH7SgO2qMQ8NLYigkL4ATi9bpSfrXgRGN80b4EhhXe2mhrdonVYizfR5ntdhJpSU
hiG6v4ypu9SwV804o+U0pncY2X7cZimHTf2ci2w8ctHB7CEPt16ZzxGqFVOSviiNGL4vEGdnf5Jn
hq8zs33DiD6gM6ED4vGRw2RgbGsU5B8iWQ5Eu2usd0xJdlfK4GQTGpotGphltoG3+q3ImSQNEZ33
TC2Pi4JmW42al7rUQEEwI9/KE3FWFW4fXwvuPaI6wmFsoO8w4fV+OclrXrIJhrjsz0OoIuHRH0Yp
+mMzvpdjwYYnWz9Zk/ps0/4Cv9DXtdgmDfpBWsQfkSrRDJLLQLSXE9bxLWvKZx3j0VIaTvVx2p/G
Qep8FqaTmBzZJQcau5O2NQnX4Ywdv2oRSGDQ0Q6zfGb85yTsf2b41Qyz+BeVFUx2noCqhOY3bmjP
1IxOpHSYNuCmJsY6cr0XXuEvljuj7PaJBnJj0PLZ7TggQhX5bYAEcIDS3fTKEKiOAoSww+TAodzn
pCq6i0B+Sh4ohh0kKUXWYhwVXeG0DrGKNLeSLLygRlVUtG4WCg0onTx1DJVjxapKimAynGq4UKky
PXAcpUn4S5eTz0qcQ5qmRUAyTLsLQhpRQx8U+zjllDj1hGeRsHqHmuSLRfZbsYr8W82Xu1H04o9W
9jsjKz5a9uhbRi1J5TwWR0vYTOEkOsDtriuy1o85dXDrGhxA26p67WIFk6j5KufcvgRPT644Fntw
7skXSPvbVHBg16ve4LgKbboGxO7QsWOmv4BVvxaWGB76uv5GqmbLmantGUOwv83R73jSdrFkNOdV
XhYonwER2jCTOE5N/fBlVtNbYUgp0WujuUlZTb1WJw+97IAn6aCQFmKTcELx/MaVKe5Ykd+0oRJc
K+lfJELSNhCwUuIsOKsQWH2JmdAnhHbZDYwFj34s4ms6a8YgOWsiBb3DzKaX139JAedZZr1kaHhi
X5+KPIJQqgodz1yebfO+F/YEA9QOGNV5C6VK3cEgVIYzAUHXTIerSbtpPuC2i2iupV9I99m81OAn
DpQ/vVy/ritZUvrzLErEHcOBHMPsGwlAX0OVMii+aGi7aV1ETALnTZiTvIEUYexNXqmVncyRFjZm
tC+jZAIUi+bsmxwWZrlZPLBthKQN/QeEGCgEQILP8qB6jaZ5tCR+FbLolMSZAzAFNca8gDYq8Tk0
FQDxBgdLr91ZGr4QK60zXaZ4PaodUhXJGpeMgvF9wxuRMTKGPuiGSnxuB5kE4ACxeAl/t8wbh6k+
60RCap9uunlpIlEq8nNW1abX6MVJ0UCRipmPDpGbPASqaVHREV5DH715QkQLNg2wOnQ6xHGF9ces
weUj3UssUdtRbx7JSj7W1GBLpfhyRQPYqtbsvZGmZ4U6D3c+SbIzSzbgMdfUGyBpA6VcLNRHs0Mc
1pjE7LG12XpEGzadawKGaeBqJKuRUhLvSZ5w66KW9yaI3q5ZBwWwthDcstKGEilSItN1Atg2WUPm
XCE09zpF8NLT3gH/ILMkG7c+7Hxysk8qNG20W47YktCiBDt2l/nQTlRBNZKlALFQnKqurFcAP2aD
8m1GboLR4Wfo/aa/ZUl6gsy9psiYYNfIU+FjrkHLQube9jWzjQCG3KYKX8jSnikBUKD0/BZhBnlp
ql8IQaVdp/5KoLIiF00ZXc0hihMGOWP/lJP8asnTz3qRgZ67upFes0p6U9TgMZvhCwzbdcPdVdFy
K8PoJeqs56CaJD6Eu1Jkbyiil0z9Y829ry7RXY1nKKzRq5IFz7zVHrA9DXV6C2vysOPpmRX6Mege
tBt205JChTXPAErPc6ocllY60PzdCXA5YoPzRKP7UZ9exXVLkbnQsSW+Nv8iMa6p2qNJZ0FoqosQ
Wn4UpO/EuzoSHbxZZ+ybbzR9vHD6h99AX616gnf8lvOoY9tg3iEoCpMWnr+45sgaRVQzBFqViq8l
TDOtgT0T/D33fiScKLNflCn0uobOc0aIV+QHRsZrpd6VkT/SANpx8ocjntwmtX8sbEvrgsBAkhwY
QxncKvtOsuCTPeUPSafRdlT7Vz0OLwhEGDoYBcKh8kCQCKm2PKwgt71aXPZTNZ/aWbhXaXkg3tKp
551mRRBS2y2pqZvJOlHF6c33qB2EUHkXqv6s1qEzVJFDFAw6NUJtIYRHJiK/uD3KLMeEWhCjpRQn
MxSOnNhSVbpmav+ZWNleb6K3slpeSaA5DhMhjfX0xzDkb2CzJyxFKB2UB6V1sxwqZfJDkZ8My4PV
BFAz1d/aqtQUtOMEKiMzprfRFO5COe95bSou9I7ZJHkfaXcIKzsT34dYvIItJl1C1T+CNHojFOEr
7c6KOt4RzHzlnPfSBNVxld6Xj2Upfhek7oE9m4g/BmTvKLwpPIKOGSYuITf8t3BKK3ydQ+QIBBvF
lbUn3vdmmKK3qBkRqChnQhesRoXstr1DT/HiYFd3PTnrBjjwAZfd7IfyuINZt0W4tUWl4ATtzaCI
6iaDErNBZ7LsIzqZJPB5gKvt7EssrTM7oSMOdp1hYKjk6GumGbCJJN0RtZ7Wm/TGiP9aBh2d9OWh
KaYDP9yv5+GRSPK1rYUn+MLzxOSD77+Z2vxmcggT+BinaXha89Wa63M5K28SD+T6AKJVu/Ry6+hy
6mbBcJeN+a1Ii+uk//f3LcRSwb7v8uMkk0R96dXwZhXFtZiT+5CMr20an4cUpL/VPziNbEcZAQ4s
yUZqH+jx7lGxPLHa32bGFa16FmYmUAh/iWB/Cqn4JmIj1fuTGIpXsUAgn61jGv2YTfF9jrj4eTij
4zrHTLKUvnWHRnj0SnSPGussZubHuoyYg84wAyAbVz/1ANzjZzxG93UlsUzyKJWtSrij/j5W17BJ
X0ct34et25tbInyf7Z/FQmQyb0MeDergbDzPEFql4YS23myvWvHkEHMaY1JY6Dql+rQg2aHl0Ljk
bR3FleKSJtepT+61MO//ivqS+JVY3ytkvXPdmx+4cTdm1e4klWeKEWR0FS7Z4hqSYpv9fF+XufWf
Mtt6YQL0VIbhWSMNyUbthHvkXrf5lcHNXRfju45iLBzC16p5H+PxLOmsjF38xgT52g/GOcuI8bLU
k1r/ZH1/jqLiOhjztVBA5vPC2ja6K4L6hCWh58J5vR5rfT8H+pRUZcX4ALW5VwbGTGN2HctHFkRH
JfmK5mbfzdYZnDFE9PCct6zR/CmNV5DoulNW52VJToGuvGlTD39TeKwfwPr7c6U9CYOnK+EdJdEB
HdpzVKa3Oo6PExtd0CXvyhy+grtmOAjWNdb1D9gCj/WOkgbzNBm/5iq7cmi+d7l6UefwbqKwt/Kc
KnC4c/jn8IHqiJsvFqtNQp/aCKYbVuu7aPK3ev28fi9TA79uQFsUaJfj1zle3rJyua0valFJpgSo
IdeeMi83Ro4vSd8/UOh+/N10RONDlkdKWAbD0SvS0AcxvR91HN3J49SU/jr35XfRTHtDDh7NKHvA
zB2JzjXdP4I9HVGoP6OlR5v8oySDm1sZlXv0sl4CqU++2R0HKfhYnyjeq7PUS2/Ep79kvZcMyVkG
XVLVN+KsH2OjfgOYv1JJPZgN3LUl8SEYuTP6qb+3jTg81w851KZdISNfoINrqsLBqroHmp73ZRnu
ZPi8Ian5ILmXpkN+hXf8gVzDmxLN5c5kg0jh4QZPucyvOQ/ouk+Oau6t/gSS6u5VMt6Cbnjpu/iu
hb8HlmSwVK+qoO1NEXsRP8bg8+/2SvzlSy9257HJT1JJ6HMcelOdfqtK+tm8mUtzC9wgCZ5N/mcO
hguF7kOdhFsUtOd45K9r/ZPh4XkV9zHYaqsZeXZxMszhQbz4O6ztq6Dqx2a+9NbwJPLmznG3ZNBG
QM5ahqyX9fdjtFCDtliSFJRlKGv5+3zDCl7/Xqcu74XhJVzEH/K07zQQqPM+11ehd8U7K/BN1few
js4M8R8kjb4kavouR+IbQW0fzaSj9u6fHSRAdVwOI5IZy87a9qka8qVh3arXAWM6Ww/4Poc8chG4
+2bDTxjUWIqOaqRwRb5tlE81jJ7r5iXL6ynLUZriu6vaX1IOWI7zk86JiuFR+KrkmtuzgoaKcCeO
2m3RmpUkMmlIifPWA7lzMizCUwTxVKu9o1mhnxSxl1CTGpzYE60nwEp4QVixI1TgwPjjqEmLa4GC
ICOFqjK9rTt7Y+U+SVC/op4IotjwRj18lQREU4KkXgKt2YZVDtl2dbJ05XUs3gmU/OkzgTpJZlms
Xia1+Naa6TVXjN/tOFzy7DIJ1l0PIk/Uwc6qw0sis9qSelcReULgycZiaCGFd3gYWJEVO9ANH178
ez+X/lJPu9kc9zHKypxMCwTn+M8kq/JN0TYmWl794puIi9CxeEGnHoecH0DqZJDgWGvy1p6RV8bB
zNqgkqzUH5esuCrh2vrSj0YikbzeHWeyvY3eQ599ERnkTZkbXdkk4jMNVD8L+iNmn+NkDE5Ho7oT
D7HYEeQMVGj8qaD4ivFwz7Q3nvr4Qj68Sj3cok0x9fCohvWhCweE0IREi7UnyvOO7FdHpC0565z9
5lfyrI8j2GY6dedV/heYMrP54EUKGCDLOWopvIvEYda/maFSXmpQpClh0HqKxKrWsbif0FtUKDxJ
6HTX93mtKJElilZ4RNe+L3HNyIPFcjDvtSE9h9QcpvadWO1d7+N7n5DUhXUhyCvP0ljTGIQP1YXw
pSvo+R3+MIY5C6rOiCsJGSWgk9iqOkKi4VfIXSQnrEj98Cy74aGQTEGuhV1Z7SpoJtpNSW5hxnLD
n0vfc0D8fBj4uCAbV9N8GqLCX1QUYhfjIw4N1NPVoaa1NenWb7Ut9hq9CV2TvJkGWokhybJ+jONa
uII8ZwBNPjnL2SD+TlrzuKorO8NLrBNg4K2hR7tuSrcZQ0p0GrQSAnJxI1duS0dYr5Kv15Cu4WaA
fSXHo5qgyd/6PN12BnySvAAOze3FxYT4RFL5SZQ5qiESmNHoCpz1DfKeJnDy/Nat7qaD7CqBviP1
hha2uVeEgvS45TTQvA1ac4dJapq37Sw7sqG63YwlKKUzE0St3ciQqy4kjTlmPBMUMtsqI5qA3AIj
FLbVZBJjFzRbVcagM+zKXLxgENsvY75T6shrZyLjtNknxWLXSaWjzm6Peg+FqZPWhBAS2M1oiNBY
t5Hx5Sg4lYrtKP6YnME1HqCBlxR07Nw/ChJXlALcp0hdSUs057upntZ3gP+11svrp5CHKs3/xoay
YjPSu5vG9CqkrWdY4smySANwJtHaxzDJ6SoQFpHF92GMfEEpPE79H0W0HtWiG3npH0lwT5AyDaW6
N3r5bboExnRF2f8R0DDnlFUNcL1N1xAPGo/+Us6npp1e0JIdzTC/DqgLqkZkBPiW1dmOdHFvvQsy
UTix3pCNUP4adVo1mowuR51vCOQZUnPkWSej+modme31/rYoOdPS2q8bXocGM5wDJ5yMHXGaRLcL
7hg0XsNdGDV3M4UvwSn3FErsfKN8Edv4bJjpNqmnX4FoMVie9xJXXcJHV8gms3JO6JrdYG2ROK5a
Q+rj8MBze6mDETRafCWugyVQPGnViEhV3aLB3RSsTgqOnbU0rUMaHIuL2/g0kvG1fpsd3dYSc2f0
bGvYX3KD1TQP3RkHxjyqOAg5KPD/41zygoaPkXDpoVMdPfFJxzxxItkkxzEgD4cIN2J9Jn3x0FE7
TTW5wWz57ECOMggOPqnVJYR72MlI4BXy2V6/vPBmC0bg8WiemaUPLAar5Fyfv1dNxYyQEV+wt26E
U5ze5iG/zq16nErNnazoINDvi250BPazegkHxIIlEv7WPOdE5yZSdYkT5SKbjScGFiSmR8UEVwFc
Ero46JyOhpXQ3sfgQuqirWuVNwuLB8P4o1LCW8W2Fzegf7UjAk86aDPnYHNHRKnX8K22Osm8q7ox
bgWdpTXGczk0Ns4pe0AYqsDkgenmBdPgKLl+1BmMj7lKd2t0ZCHdmSIK1ik6JrwF1ohnevb1UbOx
7b1WCR8cBV6MRH49zXFisRPLeDDSf4uXlLwDlCLf601l1ta+RhAtaztzyk9zFHsqcpRk1n8n2W4U
Gc5NMrEwlQ/RxP17OlS7R8hRJs2U97oSD10ceYL0EQTRTh0Lp9Lo48nHmVul4JAI+osl/ivXhFPb
MwFqslOmF369E1Plqsk4kFXNVwRWGMLr+cHcHztMayw7RpCvaqadkVteXpu79W2CA3/OBEcwePPk
jYXX8O9bzt8i65MMGWlDb9HuiW+n87te5EwKR5ZYHh2HDffKZ8/XlDTyJiyVNKjdoJGxRFEE8N8k
Dhx5JJSj/MiUwNVLczcJ4U1WlUsrqi4hdbdY6I81nkM6ZFvWViYIqrtih8gfJ19120ezPUWlj0oG
/j+WvF6klVC568I89IMfxT5nSN6T+vB3rRb50C3RIzGbQZDm0pp3+ggNbfX33ZiJktLKwh316KhV
3MFD7AmGviMWwjdNFEpx76qDeMg647xi+sHoE2MNW3Qpdobc71KOypj02a5lkpRVFMOWF0iIbaQW
u8DkzoV2zhiNo1U8tlDxo3b56ZqGf5fTkYnf1js5bePVY3NZquw0VsJNt6i1VIS0KFfahuClgZuu
kB1m1z6KsY0UVge5fZdHRlVD65EgbufRt8G5DvJAJgZ2Yh6KqnDRT5NyNJPcTFFkIN2Ic3/Win12
W6hJ0uwlrCSGiupFFBQHAdTeaEyPEIUzTJ09rAGf4B+P3Cya6qYNG+BQ180FafclyE5NWV7juNgl
cb7Pw+lRpRx6KvADsbVrVNIaB+GYC7GdKPwlRDYLvs4MaQX5Rjw8qS0vpj8XjEwpuc3l2M3lbl4w
frcZqi149T+ZnCgeCiPygqHS0CcrtGuTFANa/uCpyAK6fbJH3UMAV9lRlooBcc5JIEBT/5eK8Q+g
49/oE/8L+fGfZBDvd7lCM9r/pH78Gybk/w4G+bd/8j8SRtar+T//+j9X9/8THyKpUF/+Z3zI8asb
/h0f8vcH/sGHmP+SVdnQREk3TFVfsfz/TQ+RxX9ZuiHKlmZImqLIIqief+ghmvkviB6KaDEqR6mp
WNBL/qGHaNq/+B2mZmjo/nXZ5Fv/L/QQnhUoPP8bsA+xQpU1y6BXJlm6wqX8Bz1ETJOOvHRLZ6i7
eBG39KERMrShMsoMQemQ9mhpeCCylU5wtV+s28ztG63KUhwxbDBBt2v6XTBX9y6gmmvIsiS01C1a
U8CQPTAIZuVM8B5tWlqtqTWgIEeE4Ug9yn8CzokUgDS2F6MXkpKuWZZJr7kuX9QQb5mUvmMHkG0V
74hLCgkW+/5I1RNpmb4NerE9zL3ylsWLuM3CyG8rQlpwvgCjsDzcHtd1ED1nSneoE+VkpMJDmvS3
TF54ihoTnS3iqtMsjschbTHsWsFBRx5LJColAkpbUvkgjaj4CZV3A8quq824znSxdzrcB61S2Hlp
fRdx+bXkX0ui/IRq56rozxRUg6oSu50wPAFpsE3NJHRFChuVkLpimN1QAZ2xsthVkP3OpY8pQ2lb
WYzq4AJhA8fy3mbBVxhVBzgKEeG+vRCcaS7eSrziOO52HfVIW70xjXaReG2EkOGBYbq1qni0Y0Ck
zFS67BmLcCrV0glj8CrkmhxbaULuHmpOUQq2Woa+lDP61p9CbUwswqa+oeqz81b3kEEyDBm+W2bz
aY7ypnHFmLybeuiYleevddG9JkczEX/HRnld3+QGn6Fuzd+oZ23oSPseV2YhTYeB9TolCkwyIqYF
+vcgRn5N2z8ZD8ZAvy5m7YaQvokm4y0jSU8jra+LJ39gstCpMgdT5TYkBkZF5OkmZusyNzyBu04l
Qt70gzjE56gv8h7uL76gLqXg67adNDC0YnRnLNo9fbOKZy2l6Gj4O8k1M9BamPmBqZw9yPwiKMo7
dPOkaee45SacYO+IlKeNxLjQGWbCWugioNf4ygyal5E22clsvehZI9PDF9xcNkwS49BwIrs/gLx/
DkO853STVuccVkTfdr8AAtmGgUay+UINtEun4ad5MqU4dNT0FXKYkgSk/YxaWahwsw2K2LoAHC+a
2P8JBI41aUS2W1BuZKSNTJbh2BH17CmRSVtqVf6HYsz4b4GPElndNhPT92ji/NdI6merQX4UVogP
/R5mEpyaSGoUt7EWV0TwGJXblcWhrbDBjt5QUXmjAirzvUgPZGwGAP8ttP0vRftkSj4E33E7eiXm
2t0QGfFZ1PIjQgplN5KfR5NimG9FbTU7cgwrp+1RIhMpbO2kInfFST6JLd050pAsu5V6tJtZ/BTV
XH3Jw0599OW5M/ruYFH9dDiFxKaB1Z9tRkTn0t1ysim1o5qfhxUkgckpD5GQHqZ+QgOTvvQ9I6gh
+jWU90g8dQnZdeT6alZ6SFXdV42taAak8C6bVJqe4JnXH9rMRkyG1h8IEhuwc7gscb/0s0M3WiNP
W0sW1GjZsRUqYAPyueOz1yVlAzEolN9HyUKwsJcMpwtnlD7iYxiwuaJC0LSvAEEXFjE6Pb+KoqT0
ZXzWyxuRKjRQA5uaasMccpOgp1704Dq0kPVokpQxvhKCxHU0RI1ALu1DqhlAFZhNDZAZBvHRMhKB
d8RX3AFEOWL9wi2/1HYwvHQMlfDlZNww+FsDJgtLcWtvbUDnJYv2Gid6VXoSLG7LJHY3Z0WT3AFl
Jr56z4ioDSXhEI9odJTLmtgt4HJT2o+IpGWm+zc+pm3cgXPi+uJQ6bxC8Rc66nF1i0QTPRByaQlP
OL2wJWf8zqCdpaB4K+rpBT8UI+HJndLUJX7JxhvuVhJqKhnZmDAneJzV1xkNpUiNOCUY1hMmIoET
hPNrLvlDPdmL/qdVhz0I/c0COqJO0P50EfqQic3lvcSBOzdvsX4yEQ+iS3AmtxA49TNmnuPsbJqo
RM3YI8X6NRzjazpZu6x1egWlx6/adDojdJZE82Br05USiMBmrEJV3cZgWpt2y764Xd2XRou3g4lz
WGTbjpyibp8GKRhZDJg507r40REwq9PSWOTwI++/UNVia5V3up4zC5EWBCqVrajH0Hqv8b4OlMJ5
TkSf9BlGf+rZANfwpwX8UnP+nifdG+Mbko6XhvDODqXeYMm3hokPQZPoexmLsp2hpNmwnrTrINJQ
gctgDFkl08ilFs0Tihl3d9Of5bY9RUlvm2Kyq9vyllA2T3igZoSghqdReW4W2fqTaNnH369ZCwL8
gHZKUl/1QXLVc7PEHNZEAuDFmfkfJ7mSdpCZbGulhqhZYiYaJ96p6JVj8b6xGgTqSK2a1PRJP0Kn
mD60LPAEWDYjzvBJ/ww4ykmXKUcwRN8X0imyAht67QZv+tbEthW/Fh36DTSIq9sXj+y6dmxkRAsA
mtZGIVwng9PnAxQFVDzt2Mh3dJN2nr3qyTtPkKO3cGq65SRWoB13EgfHcJw3vVR+pxE4h6JjMNHb
lG8bpj8Bw74S3syIw2IacUOYwXHQPtaKOgcO0MfAevvBJop9QDbbFJeYESXTkU0w4S3KkRMQgOzP
Rr5vJgUlILClkI009bFGeX1XuTnqb5HDuzFPjqkfWuHHYnWNGOx22u+CJY8YN9dsFXfCTKQ083sO
GLWRm42KEcjimZZG16xozeSTo4Z0BcXaZ3v3+qT05qnys1Z3yzKlZEO5VVa7XB5O6G9iltL0O1C8
oR4+tM7i/G7U23JqSbC27uUkHWudPShnY1zF6uyeRL9vutz6E6qzHwQPUuOwN4gg4uT7SRjRlFeq
/mgDixHZ+KIXyffYc4NHUu0aNPoiRbZOeWp5oyHUW7V4ZEQIb3LSfFg66THmufhJHUMhSWY1ipC2
YxkY+qsCUcIpkRqBvu63hqBxKg/DvVFDhCl+lmT6ySxsZdqgPetQvQbgvifuAORBfr7ECo1JbZ8N
07Ev8MVh+bmHMV7q1ouw4alheMwM+GtZZTLlp2lsmrqPj8YOJ8avmMJ7KX70ZoFHLZp/MsYPODLX
ag7CgmWh76gvVI9+WKALFyPagMw3JKzN07htrJHw6+SA97ZemH/QqFDkP6Qn/nTF4BjtuO2bed+M
wk8TskpW6baqW9aPVa/WH0qanJvYfIcKSomDOHjfLWet0h09wnaBTNxrk19aooDwzFxjxq5h1m96
+tMPiq/U+raD6yK3AvJKIJ7MjEDKOb1GCyg7qCg4RKL5iBfl5Y0sRZeJVlVcQU27ZTMayqICdZ/B
DJvcXqgu2HcgT+Rs5QEIrWYzSJjJzFz7CKw/pVUeqwyeAor7TjxrYrfLwZAnEfeGgeGpaA7C8hpH
8mHkSwta7K6qfBZpngIwWCaQnHQBcaacRkh3OS+A5uEkV16dINktH8AC/VKYXg3qw8AI3LhAlmWu
JKctTrRTpOjb/rUGpTNYP3FWesT0bdqZANRa3IfiZ53ogJk5/wovspn6E526QJrdsiNqlI8xNxkf
DMBb6uxFZ92YueeA/peF+ojK3aKyukqBblN7b4oss6F+HDDAZOV/MXdmu5EjaZZ+lXmAYYE0mtHI
mwHG91VySa4l4oZQSAru+86nn8+ja4DMyO5MNOZmboTKylSEO91p/JdzvrMDvzQn6AzdeuGJfBmi
nlKTXPeYq+uouEag5/nFTVo4Dw63PzueejMQDlEysS9NTDeyfBuwSvvBB7fpwcihHs6I4QdzZ1DG
h3b74HXUD77cM8JQe3I774WJEjcWyVcysGl2x0eiT5nH8jCJshJOAFWMmpguxXj/DANrW9fo5KED
TrOJHMQpxcxxGSspD05qvPWl/ObqMEN1ZlyqCQGKA0LCZ3d2s2KXVfrsNoyMSfKcP1q4edl8HyTp
okRnh796I1tcI6gaw1azvnixO0pRamt0VWgC8CiS4p18gKjmxCYQhWvH0bmc7Acli2UwCOhan3nC
8q/F98R6too3cxLuTXcv+fImPL2EkljEgnfSYKg0yM4AAcMijpVgMh7aHlGbS5J7qdeJnM5KnmJm
byI/eoV751SXyoQoMsGWAOQVzQXzUeBXGrJLS+mS7McBn7fZnfm2rwuMLbTrywYHfhGLFchEnOQQ
0yZ6NuZho/8Mv3Bzm3AS2gy2aMIfG8Ckye/hf2OyNm/pwefs7GLiEfy5nM4piCnTCY6jiRz7Vvyi
MkSEM6VY0zoWIuNjoCxmaj8DaD++f+ipNgoeai2HRZ//TN9vUR0Rb3COr6Mf7KD1bdlbYQnOVnXu
3jWlfw68VQJWitN8lyLShRgA0UkdYZEvLTTpOUVKNh/0YB9T8RI50S7RN5nLMvV/ZOgC4SrsrEI9
myZfVWzNovgZp8kGT8ZdmEN3yB8t950J28KtsGnZHzUqWOG95+SF+u4W+2hK3b+ZN4l9JbDlEmcW
OeB7M0roN5FfvICh5uqfErzfUd2uffVG2NZ6dnhio16cW64q89WO6b0HFjHD4WSMQN6uPWWzGTfo
m7FtGE9qSllh0weXYmNNybKHVZk2hB6kr3NFNmfkrizEZMH4zWDSyu4c/xu9WbCZTb2VvrdpIQcU
WEmwfsEu6LelmW1r95yZ3o9+pnRJNVDpeZ1gE6W8EoAmE1YbFoyL28bi3OVgFMkCtj5t5WwMRJF2
g+6y3uooYqs6bGZYZ2yWz7UYlm5LXnfxGA3dMXXWSIEPs/IWNynuNLdbboylM79rSnhxi/4esy2R
UwudZ8xlRypJfMUtXU/TnBwSCF2Onenk5o9EAu4SRM1OCbrHu2BrWFXCvrMURbWR3nmh960zkfT5
CY9kd4FYiHTvcuGM4k5M9YZMdFgJ3R6b4QZXhZA/63Q+gxhmd1Zvy9BeRbKg2EJo30HYGboCNlkR
I2Gq79FJ5rBO/Nua44eKo4fUKLd4NFHhGWrlK0kYpGH46yhzoWzCqAnJkqr6V604CyquYKo5MuK5
Wg4lHEQdIE+OPbFixH4/MW83zeoj089Y/Y1d6wKxsrKHJPCPrlFRH5rPfkq2r1JbCCPrscsOiHsx
xC8oTDeN7h5IV77UFJzg5zfED26NmqXfmM7LprgfnVMLpXF2203J4SfdZhtE9HfMoKvY2EFhvo0N
HiaePjXe2zah/gZKd5stTx9Nu0cNPNl0V02LhB0okuR0LqwPl5BelCoH8mbBZpX7gCu08MZvA2er
wANV0CN46mixYJ7nDzt1kRVnBwngzrffR74bQLX9Mj+2tPUB8nhsdYvatu9MI3vlTFjU016E7heO
iO0gq5XC5lmxR7HwYc99tyyb7AithxulWxplsm4FM3oxYywL7/wJhEkRL3pCW/L8zWxTeh5ECUjv
yTrHSaTwOU3XOXP3oV2vpZ8yuL6mbsemEmrO8M2TX1P6OZnx1p+SXaPUQwO1bTSRAXbNKhdkU/Q8
gIqlHqqLZhoU5MmKfduZrcQ7SgtWKbAf+6ldD4+pqe/BCogB6SCygeF9oHutrUfX0mj+W7VLyhjD
pYnOefBS4BiAONEZYiz+mRdgr9MW7GZuOpikrI7NmGUez+xO4599uw4Mc391qudYf5oYlouBsrMW
XBVC+9ZpQeMa4vXag7VDAs0CqrCTU+hWX7b8smMgCDI5aVrtEUNQYU+QCn26B/p+h7htL9EXZ4IX
TI2excP3qDBeWC3yZAg42W2MrVR24IYca9sN+yJtDuNtpVzhIhz2ZX9HhcEcv6QonrZGZx6wrC4i
p/8ZBin1ttx34lDUJpIVajCGoYh7oko+VTaqLfk058XOcj7jRKEm3ynAyYbrrxjMrN3+mwOB3kBf
7HkPKX48h/tglDzk2dIHIDgWk1PcdXnO68D+45hXX5SYHihpUxxqU4XLyz+YvUD+VxzaeP6kXV+M
c44VyLuiNIUruMRS7nQno3oteez7xk8nb2C9vgkj3NBi/3pSAux8NZp4S34j34x0p3KbJzAVhPqB
Dws66LTRA66DmIpRUyWSVU3yxqaTP8f+7BgaWeqAd9+2ttT2KDNvA1laND2/+XTPPWW+BSgmb3CE
4BApmkeRsrUQGOoxtTn9pS1Rthbh+O4l1XNg9BBYIv4u19DPdVIjyGve62T4qoDT2ZiqzTnFtH4k
SWCpsu9iXg/GlvHgSvjBMsP6aQKA49FYca/4DaMMIwPXnB0GNR3zDtIFhQdj2GWp6te89M5yKo/8
+tHEBTfQMppiJ0Zv53joZdqTnhhRt+cxU6gzBAVtBOa6WI5z9IC8NFPg2aiBw/Y1WUPooZyutCKz
nYXRwO6cOOzPqm7u+vqawVtR9LSZpFzW8zIZ5VM2IOK4wQv8owCFBz2owt8u+uV0kyB5ZbgTAfJp
10qeG/AjQaYuYZ0dRcInnmYwXdUP/EpHYrhXMHKu/Zh+lkx8DFE85YhBJAqc5owzvxuCrcX0zAv1
xoLnSPUl8n3YmOu+11sva0DEgA4V01FiUhI8G5sJ2omggHVsetlyGccPMnlp8CgBa16J6oVUgZ2f
V9exQAA4fmTqeyOKuzL9xuU4ts52yl+UfE4gNBaxZPDwnuEonjAbgLWHw1sBkDXXIuzPATwXAG57
umR/6J6GhHOC/f9qcMF8AclPhbeJZ+/O9TUn5/fYecjwCLo1hD61jeeb27Tdaqv6Uhm41fQw+eNu
EGrhNN6mqV3UXxF4P16z99jUbM6hHNj91gA6ZabBqqU4SfByBs461XRWETYnbMjJy0zPEarvHuAM
ACwPvtGDjP1CHEN1MWOkyzcw0fa+Gz55pfkZDdHeabt633n1uM4tVa8SBzNwhp220dsG2IjbJS9h
Oh6mUpyp0ZFj4jZNA/bPGnjKwi6dQ5Pz7B0EFIs0xdjk21wqqwHRkyeuOGCZokuzz7Fr3FWBeyX2
EDKjVXH3oRutQT52aMbxxncM85And5AA97HjvVqAgO4QHLCrzN8yHb0A5R44X/KLTDbjFMEXgEQz
hHhs6/zAQ3N6aEYOeDeOXnVryfWsY8pRkHZZqgGfTuPWFlTNuAOsdctf4AJZoJysGAullCXWxUDt
ZqM+j6b9EDYHLGiLvI62eYSIj4GIWReQYHjWjEG/ZW+1DVxkljeVnxkcMiZORm4RcmfTgOpXpq0N
NvpF1g6bsfPh9F4wRr9NwtjLG7PGyFPGFfX8WmbGcsQ8ffz1g2kqbK/YPMW+9xDdYBhSnFSNbS6w
McQ4bL0pRgOdbiwfz52PfLUPN5X9AS7YZU2DF74GTByiGyUM9d5zyqvDqVIfSl0BmsrdH04NurLE
GU0fskTi+zPuufOTY5nlb3VkfAB5WZcBtQ8TXMFINDBYYWQhufZlPD6Po/vqYildip4SkBQN3Nkg
6j2GTm2z61y1Mdc31sGY71XVUZHyYAVE34yHurtZPeJj6HAElSPMmeHEhT9NSbWOorecjduNRhIW
1dIOBfB5OGUMn1GELSuz2yacQz3wh7rbEFBhwpdVND8pVneMXFgx4fvVQHD3htspDMMrWdIs20kS
7KYxPCr45qjR+gerMoCYQNUqUaoujdD3T9ov8Am33snHqEQawXDfGvW88622wCB4zmCOXafbXTyi
1WDcr1alOqfSra8g2Rkl4cc3LTIA2sSjCA7m/dAbzKhHOC2uQ0T5kA7OzshsALT45USGOGBiYDhr
XkAUEikUnEblj2sYBuMWlF6G3uRxDmBXJfrDtliOjWyY7pJ9W/ny4Pr5aYJqYoXTaUxXWVX591hT
vo1N3WwAbwd2penda3n89cPE4bY3Kpo+M20fzcj0js6cPcvkOShJfzf1virmcqUC9WCHMt6CwnFx
gthDj0LD7X+2WHQxZ3X7jHiPVYOu8exiZi+Hbti1IEwXlcfEyFEpD0qvrw9z44lNG7GqIBvx2FfJ
YeiRbDVuvrbM2T8kBWhEfUMpBa09HZK2AxQ1cNqLEMCNz1NAcy2WUnIJE77toy6fVairPYzRUwJV
5yRswd2r5daAh7Hlpb10bYcqJ1ZrFKv2IsYiDYoYn1QGR6RL6WoBYSuXAhzGhrsOkrrCEwhaeIhQ
VU9VDzStBzoBKHyPpyXdePZPFwrAGoc6AhHyg5fBWLxrtptxdmOSzQNOM3u4V1nrHvzUiPYEFn54
Hl/IruFCFP3In8vX/uiW8i3zJJ7L2xAqpeBrB0l5RbgEQ0yybqiVEqpNSELzZS6MYh8yPPfdUa/1
YL6khe3hNBbgkjSr6Vzyve5DsSt0yCcnPAC5bPX0kJZ753aX1uvBAWMEShQWGx5rJs6et4UrdTZu
HBjyeI8Xe/bDuzibt/Ft3QUZ+4czevbGr+zPXrzzUXgviTveltJiidsmRyP7iV/Ve8IiOLQZ5XdW
42VL33pbnDXkLzspX9zeACMXxt+i3uqWTec0sC94QTcKI5eTF1pF9iWqOWclUu1d4rK5BMoUbZNz
SOuZMcTwYv0SZeDbjPbYa/ZcsH/6rdekL13B7/mmcQNChtG6SerjGBfzTvrWzZX2WTTZE5W+t+Rc
HheB9i+BF76T5GfQDaF1cQ0Gc3gE15VEGCrtEPUsizMvFBcvmwd41YgDxiJ87u0ORGmnzmxa/Evr
Cc79GBa43VEAhDMLtyDIZorJ/OIHTbnxvAonttt9b8BKlapkS62DctcK483WmMQLRUmJfec0xh3e
1mQjup7SvQm562bnKXHVJQ3LeDnkM44nVEpxji1NByzfwUL7EHPAN6kOga9hQprNponciRlDwFjt
03JemRMnS9jZPyUrcirR4YL8vNiUTcnZWbS0M4wjfv2wQ21ywStmuPIyWKM8trdZZxflH0bQ/Bxx
stkQZVlNRaF/qOuKsnRP7xDu7HCkdcdnxHOb6QSIHQcuKafXmK2awn4YDGZVPugg/nSYGwBquthd
u9BNlk2WX2LXbZYRKUUn8hEyizQEjkPa2G5aZkYbLOMiMPZGArGsBczkO7mxNod6DbFikSCcPtqZ
cSjGyt8ZTvHVzIj0JG7NR7czmD9WxmE2A75r5FtuTAf5Z5i0L3btV8yMkkMNu2muuuposGtNXByf
hsKU7LSMa8tuNU8mzAEJFyCNsmDrxgGFSpcuPbzqvCuIq8b8XKj+HvKCx/OkEovMMI99fUyNJMcc
nARrjP5rJl4wvbtqF9fFNyAww8p3gx9slqg5sJQiC18HN+wtOpH3rKxwV7jVxQ+tbG12YMFYJ5XL
QBWUSzTSwmaGDjQVySY7KhuRDqi0xNvwDEFB3zSEtoB3jbOOC126xbpubji7VGUrO4jejBaJWWLU
+7p2YbfTbSfCLXYdT7LM7/x7WHp06DDwk1Y/BUPzGMiM0Vw57APE67NGT+94CZKMwXE2XgFMDS4Y
4LA6plscsTTWrNJ3Wmy4ztEdxKa9GU7VMYoatXZ+OW1b27o6tr+u/UHsZUACiyH1k2HkXyTbYL3U
CjEjbKY14gLBddEefAwjfxIRzHJFA7PEusGCS3TOrirE1ssVFJLK23MFje3kZ2hnvP4udJtn+Lbt
Lsc9PNBQ2DviGrLdyGmLXCdTBz07SCfzEBF/rr2HGDxppZihM3KwrjWqKPrA5L4SYIeMZlZvudrE
AOi/CY+sisxGqdOXxYff+8G3Oc6+G8Wn7ouQUNVquqJoBgDY8QkmkXpp+1pf7Ykz2+9DhDW3fyxJ
maT/BDNmyOgpymxOmCymNCIBYNdbCnn+yHqubEJSD5jg1VPpbmLTya9R5W8pilmhEYhxwEfKW8fL
u7DMqrqUY1ksEwW5OLCt6kKFvIo0z1lyX6NzOEbxWWUI1H0jhKVNSAqzFwYanhFah18/9O1/RVjM
9m54p1ShD2adMyO2gPtMfmhvrMz8kYkiBH+b33JaWAFMLua4eYyXCbJgHirRRccC6IQVHIKMk6Bm
s7WOgKwc4zDoAe+uoB8OOj/PblCdrduPrJlgcsRmtPNjnrZYGow7p4na6xD6m1B603WQyGuU824b
OLBIdGGx7Rt6TURusYanqlaFlTCehwl9QJEA8WhS43ZQuFTzoroATtF3irXJ2G78VIhDWTMWAGgy
QllIkwcrFNuqzT+J363PSRIfSqj+T/rGnnGM+BS1cYhkJsWD3fd3ku5ua1fJt5nxmk+E2wWiOXIt
E8/eXI4/szIsV0EqeE5Hef4yB3AvkmDAFMOaYB/gtF9nmA0IjoWOj00V60J9zcG/DjYA+jZXgFd4
jLwoJ8aZELew2rErm6RyP2ItJiapZTrkOjl69j5/ZCkLkhhKVy1NwPJq1FeX59LG7lS/zlHJb6ij
030ROauyFuAk47ACkxl3mzSq7Z3DFHZTlHDkbMexDuQk/JxlHB4BIEWmzO8x12Gm7+dzNE6wLD1Z
HSjXHrJhwC7U8PSBFsSqrejDO/f2w+ltYrDgMIespZraQOpdVsa9dfuRoCJfJpZ8jmkNliMl1KUJ
zfEiYofZE5skaXvD5df/72p4DmWPdD6fyKErm0QvaqWZeZl4lXHJey4tvkLKL9sjn8X44Dj9+KDc
YDgKQ77MTeytCc5BQl567VnmY3cuLYEmKsswVTk4UDxj2glHMw0h1e5kJh3IV2qXtXBVY5MHAdm4
p9De1LOy7zwHBAEVgtg4ucnevp3ES237HvOxbJeXsb7Yk/GlWZjy1ErFvRqJrulr2KZ2X3yfGEFX
HSgExOqncPTak1Xl9ANMPVmyZUigiX9YO2bT3VmQLtd9GryyYWg2g5gMOKQJg4LmrpSUssMAuo7J
C5t79AGVT3RXqQ08T00cXLtaISKaIDZSvZ5NSKoYf3ChpxD1V2BsF4nbiFuwiX9wutJHfGe/tTBC
7guXOVeQJQ4VUj6cwJY1CyT5WbhCAKmXfGXmu8rudp2U4MCaeLhvykgs0b1F9zYREUmpge/P2fwe
zsWag9t/nQMTPU6C5pD790cQtpRpQ3Gf+M7wom9sF55Au9j2oCxkSl8mr9UXz2dQTXoqA74YY5BE
qXcNYLg8iRRzFEJs35LzUXmee81juUvECtUb5oumpSpDILZ0mp7et0spJgqJP8QcA5put3LRovXJ
JowdwUy4rUCkD9Xe8Hs0TaHFcogB0MEe6vKtvjVlHuvuESHlnEXTRSdMMfgjh+3oTvY5i8Zt0zTB
AeCVta3t+nvo2/YZQ3S3TnTNgNuLs2c/0vUDJfk1iIwSB9lsbgi5S5ZWXqfbEQ3ZwscMuJt8/z4i
yycAe7MYqzxaO3aMqD8fnxLhPwRuHW9VR0ROJBP5FoF+jXNm8JPCJC7LlFGP8GsWov0nhjv9FnjD
ufGde9cZ1SIESoAyIEp27TjBaSQKbEMcJI0jhvF5Oru9XCWjiZK9db/qVD5mhNWBQ05Ji3J6GLEx
G9JRXQZvfs1KWlcn0OV66JGQ20YGCHFkb9OioADiXHBKD9ObOQ7RM78I1Au8LnyVe2npV+EX74Cm
vkXd9MIFisBr+CbjePs0uQhDgoLVWIH9NTdL79kBdRZ6g/w+AfPhkcNDE8AS/1XWeQ+OqdczHrUV
FCWDVJOS92+Ve4HunHok3PQuYE/V998EhKob0B6wRqquoe7JacgGi1WZc455jWQUlwsQrmqbGgGL
V+vkJkCDx4qMEr+5YVMThhcZp4HZ+cRgDLQft4B5WLomujZhZkel0nRLPAlPszCkV+jksGnsIjvJ
3mu3JfWsZIUGxp79igJ8lwDDLhM7I/C4HNDDE3CS4et2YRGWBF+RRfbqea16CIN3pLQvjZ78Xdm5
JyIM+ievq9A78OQkGhR1iwlAbTjWeKYOcYJGp4OBdhkFUIAi28kB4YFu9RkJ0rCY5qLdl2DbOWgi
ew3SIPEYItrU42jxSLFhVB54TAmT9uRmnBWu/6ppT5emTuzNJERwBLKD5sRkwp31vX1KSprHHlcS
FRpwfEJpAJlW1dEu4nlVgocyc3/vIjE7Ixp+DKuGbK6ZZp1Ip2Edh9gXAlfepCB2zcHCysANr3Xt
F+cRuQD7o4xcLHNAURZ2JpoXNJwlkRsLhY9gNVnRPb6n+L5z79qKD0AyGgYOpHwK8tIjiwY3B+xv
GGCMa5Sc7srZdSH/6iN7io3iBZ8i630q7PwuKY33znQazHwaVPega9wHk7tJw+jHmLbmIWunfQry
B+osss78pAePNK0A/+pkBuW2MPNs7wU9rnvwZ7irEmzNK6vaF2P5PjuoQN3xe3GTzSSV9SViodAd
McOMYzSQbdQK/sN7M0nLo+GzRXDtNIOt2RcnXd3o/XELCi4d6wORKCez9+6zwvxqiU9a+ySSRy0D
yxEPfCrR8inAeczBGqxqESumkNmHwyBn0cqOaVHoPscu56APc7HoGYkkbZuz/h3xlkUWF82ajCdG
TwtyDDTMY/iUMxQ3NAdJc2R+1qIDZpo7GNbMd4/ym8mI1BGbtdmCpZ538a7JqUfp2eEUzBXbHgfs
OeRxvLrxzhhtZ1M5zXM9Tj+rrhtPHuiMk3H74QljU5ZkMlbBTCtCeb8pQdKsQ2kTHWg5uyiNqlXm
2NfeLk6Uy/VWTvQzQ1by+OwqcTdbYoYn8iY9YiykH29GM3lkZzAilZmm+3pomRPEjdwWjdeuY9Jb
lgVDuhg6Y2CVRx9o1g5YS8AXr6lXpZx+SkA9D7Oq3AejGLAZDSN6HWO865oo2A+aXBt2XFj3UhP+
VOfss2QgQq2ECMRw82BfA3M2Tyrt1oXsvon+ZgdzrUVcfnGQ55vKJcUuU+N77LJaj0v7UzkkfYws
o9xuvp/dfdy+hcAP2FbgWooaChLiCtfp1CLL7CMITKYXU92RiZDQHo8msgpNCPM+5hFelc0dxzk+
qXzcT+zQoTpnsNQ+3JRElNKC1mxZoJIyEN2mqBrG+vTbpQ+LQr6aCtGE6NmkwQgVLXYDyQgPrAPF
UHWXkekJmWCkZyVDFq0ghb2COJcPRryPbQseTnxT4ddk4mTYR8cCvWEUcwQaVXYcJNzPSlrJWuYx
rsGJBsdKKwa7TRqtK1FIpALxHWfXsIoy1t2+cfLcyjpYmfMkclBfbdny2abuxhtCvBl2mZ2qrHli
/emvJxkbxFjR/tlRcWpd/1o6JmmvOW/ERYPlUEcaIVxGYn7iS/vRyQ3zdIG3bnpgaLt0tR5hrc/j
vnKKF5eR0nYQKDTtCqc04m+uxu0hTeGezygpCz/i3oI5eMpF9ty38hFifnsvh/5oj8GZs/+7aOYf
kTlHe+ATzpjGJyJ4bjsPhrnJbcedFAZITIpFx8cc6mI6zz85Zo01sWaAbXqn3NHUnwC+Um9TsCB7
Zukm7Jlx0grPAD5+0SNIRBGNFic+ItbGEsZ8qSFGCQtv0q+myIHbmH/WyPtmrwaYdANxkfdIMzfo
Rdttu9Lp9yoNHtOh5uFlZcz/wWCuPSpFn1ZnYU0FG/yo2AbzCa4nHKD+W95ZdMZx1p694ItoKMaL
N3fZLaTMmwHRDCkmhIgBCJxeSP40mRMfGbp+zQph8lQFY+4hxFdMJR0+193Nnltyu95+jSPSbPAH
Y7RlP2b7X5HI1MoZMPU5ZGrV8aYcHG9twh5ckfL3OQRQwkoBbg4am7lE3mvgUt5HMSyANkKpZM34
tCMjXuVtYa0Hza4xZO+ECx+oYd9UJIFG4hiTRzPjsPXxMixlfK2iKl96OvAWNr3zqnH48Ecg7ChV
Yr0Zmv5qVbzAAG7zVs3l97rF8YASRa1Mb3x02ZmthrJO8LR0xSqeoW3gdEgZiBykaa2FIxEjeGV9
buqngYCBFUPtcJN16t50nHQ9mGiDHPrBZeigv3DbZ99HlUrxRWhgX2zhwDFnGnhsuJ+9rXEnyhBv
d/8Bq7tZxxXCCzYd9N6RBwp0DgZYntFNVPpaZZ376xBw89ikA7j1swyLwd+XblhszEMxoKmJ5uka
FTNcYJeRMuKLgWxlRE8JuvimhCLPUbwgVrBhtTCtbWt+9XuHz5gpAf3bNyO0y20bfDVOUJ8Mw0L4
TAAilvh+L6L+R2s5AEzq2NxNjwAH51XnkOMTtox73ZTtoqIBD9g96aEvDt0A+y5tCkrC0PxuCtJ+
3cKGtew/VG2lKMSCjkEEH7fX+wQbxV1254NlGTCL71xVvZuiwVZEHM5SdDN3/lRcpcFZwdiAC9Q3
1h0g5UCqD3QIL6D06m+Ans8y0+pL+8bes5+8uGguY+PrK4O7H5BC5CnANTAO6YM2AgklODsQJQLf
PBqSp7AaLh0ugJXuQmc7NqPeMRWDBII6PE3EtRuj6aFV1ED5s1sn09Xx2Tp47G4BAKpHYriKU05A
A+OU4gexUEsNnyi2yIkO+PSb2wbdbQekj7SCy1kqFsPcl3wkjO28DDMEbBIgHKNj7USdviR+6R4t
x1Bb6WmCBur5ltDEJfnvGyv/XzyTf7RM/q//yqH5/6GxUpjq74yVT+/dZ/Q//nf9/ns6++3X/sNe
+csP6cBEl0q5lqmk/r/+Slv+S3rK0qbybOFY2iKC/d/+Slv8C8ul6VBB2abLv8eU+W9/peX8C9ul
yaxfua5lS63/W/5KXtcf3ZVC27ayHcvDVymlad7cn+XH+2OUB2S5W/9zJoopkYNBXeqp747PoBXJ
lnOcrHbeWzOeJN2QiTQoohsYbIYoWwE2BHi7yOIW856y/xMEg7GLUX6tIUUfp/nm04mayxTAbqqL
ZjPPnuQ2ZQ8eMqjfjlEbnkxELN6gs1WVT9C6gaWe47Qzz67T/0jUKDfJaN0E4lgDwVzdu5UaLn/4
oP7tFP5jLr3AovqXd47sj3kW8nBbu7d//4d3XhCDCboZK5nEx72YOoT+/WyUF1qFEksOBDmk7NY+
j5JThuIOLpTvrDXdPfahkZSd4D1vzHRfTkUM1ZrHdTOAlbdhliLW8qZLxEJ0oab6+Pev+/aB/MEO
e/vAtPbY9ymQQ46Q8s8vmyT3iqkiotoKnbHdlhZBENl+7Hja2YnPIFFSkM2kWv+HtZobM/gq/pPr
xdf0t79Xaku7jMaw92pH3Gy6f7hcbWwUfippCQiTkiA3UNol7rCxtN3Rb+9aVq9//0Zvvt4/v1Gp
bWUim7Yd7oTf/8LECoteh4R8VGVc7HsD5c5DaHUdyE8//4eLav313SlJUJKFqxkrsTZ/uw2grMQK
UHe+jPwxPJjZVJzzZnrwLS0IaSici2DjACW6MJ9ZS1Pv01+3PXjLQbx1sWXeJ1m9awzbIGecITXN
S/QP39e/fu5aS5vjw0L87Qjx2yu0XQW820e03pZlzKq3co5OVhxk3+P7setkAzn1rvDd+P7vP4bb
KfTb5+CaUkjtuBDjHNv97S/uS5NYkYr7xCXwQY6v3pDn19busqsmIDC0O3mx3G8BaJQnz/JefUzm
mOsYhRC/QOz1JHA6qSrZ/PrHrjfTR1tbV7Al//A6//oRuho8lel4nuPYtvPbjeFZ2gu7hhVWc4Or
eVXGczbKvrxa9xRt4C6syTMfumENgnEbpXb+0BnmzPLMSo5WPrCDKlg/tV+lKq5N3P77Cfpf3j/i
L9dRCltaQvDuXHX7Uv/5BmKmPQpwXtkysLujIFlwK9LS27PHF2Sh5cmi4O7aBn4Lyy4xv2DfBhQk
2fNtAIWI0mponfhRSEzEU1VnS+3dUnHzDlrYYLM9KBOCMGtlHxSI9X7IiLmbpg9N0A6jtURvZAIl
qQnYhTb5uPqHqw8L4M/fEr4iHjmZfEmUqf/i0sc7WTJAl9myb9RVjU8DK+XPhMo3YO8QJOaeCOfm
q0OUXIfJ90hlLzmJltd4ak5//0rs/+SVICeVfFGlZ2vx+7khyqjMyCvMUCny3PBAC7XgjuLBvHJs
EkIGMGyrCuNEzdSeYi//Lpv0XoraOc2xsfFDieEosZMLeJjthN3nbWiH1eSmbIUgNEkHAguwdXST
eTMfyiHuLyNiwk0ToNVErG1mdoUdB04oISaok9A1LGsrCfapFP9w0X+9lT8dkTc0grQsy/YEKAb3
t6/81JixsG8GNKUVk1S+YHvpVTvfCeYjgdDGk9EMXy3BE7uixGQU/R/Ozmu3cS3Iol9EgDm8Kmdb
ju1+IToyZ/IwfP0sUn2v3fIdGzNAw2hJFJPIwzpVtdfG66+1FPyX9KE82B3IcZmmgG2pJje6ve1V
xQUr6257IO93hkJf/Mc/jam+v0hMHrWaqowBB/HL37cALOxk4KGRzNMOvrCTo/SIxJ1S0YgRBbl7
orfLWxQJLXs9ygvcI929CFRlrdK1gt/dl653wSM2gtm6hWOSRp6v1AL/XnFxXSFrvYLSaW2qnukJ
BpbSPFEKA5mlnh8rCNizWDfdG8srb3IrtPYNmJh9FXYIEGuotBS6x1k5v2CH2zbYUHvAnCitlnaK
wU9Z+uXKL9L2wdM7WkB0OweKjGyl0yp0kb5PgiTocfrFs5MCql/S8m0+iUzEh6YSaArI5rt+bpxr
x/6Zy1Jw79utvEyp7KYc+r1N824mt/deiu2HTKPux2deeRfmGfIYSGJbxSDO4+Pq6V2lBspIIIJz
O030bTLQxS1/HXMMGQnf7yKWIS0ZLbwBoaRzoiKCol67kXN7qSTBrziRjDtMGLTtJ7t1da9qqmEo
MqO2opow4uhk+PuC6CuzkTsdO08seWndydh4o8kAjXFkY67XlmtVQUJCLmkzUM+A6Vcm7fBLBKgS
g0Z8/3h3rh6x494QTxFyqAr1JdrZ/96b3EGSreLzRjOEYq96BEacMtA+JbU5mQq89KMha7P7eKPK
eOrf3MSE/ipsZc2CcubIGhHI31s17ID+Hyrzc9NVvLM7iG5pepUPNdXTHjVJfMtaNdzQOy22Rert
qRx0n0RaylUofNmFcQdG0ooNtOXvXUD2zZXq5sE8+Kb43jHqc/mhtQrEldh6Hzo6iWDZAqKwvAcL
eZcvemwKPz4NVxcou6DptkVyhMQqMblyde4rWOxt2FMz1qT2J93D/dzJGsBC3OYfb+jqMTxuyFAt
HEb4R0A14WbexLF+Hyi5Wob081kgrqPoqZFdIAwkn0pabwrZIaypfmjCPX283f84QDJYpHM0tu7o
zjg2vtkuVjM97hpk0zs3DxfTEZJBCxfOeKyfbOo/jtF2bMJ0BOfWGHT8va3YNanualgvkwPp51mR
dLdGa4TbwHuWE/FFRyIC0Y3yqhfj8EJkaZ8yLAMwM3X7r42KeF7z4+++mgPHU7TuTOrcdg5mHpRH
ver8he56Fp05LeXQTDgHCQgtfowOAIxAO0dxHa0rBKcZVp+enfX7lhCw99BjZ+WmTpEWemUL04BG
cJoQARNo0saqDXLJMknXtiLzRxtK9LXsQGpgRb+N6hw/5ahr9lHS3EbEGfOuiJpzAYKPdPYAcIU2
LTgMEEkrkwYA2zfECn3tD5tIiqYQczhJeTx88oteBZxcSaCJTN3gntVJ25lXY2paC1TuFYy6YECv
JFfd2SoprAr7KbEx+XGQs/+fbxKdK5YAV+c3td5dQ/Sx+F3qE8QohXi0mvZRJA12U+Lx4+vn/eVD
jZ+LVLUUxVTs6wMLA9wvUx+iYq3geaMp+oNnFvge2N4wAzVIR9dcqrITiebskwN8NwJzSm0L4JSs
cXNyq/x94QaNDEM4sqnESjacWxqw/GBwT7YBiD1wVHlH1YSuWvuzAfDdc4g8AOhch+ejozJlvdru
AOc1KkcVLU0fJGUtKsNmnMebSMqTPZwic0b/mEBox0ic+kCGgtIRq7rL4zXhJr6jfvXJdE/5j1PB
M5GHEN4GPCOvYyWRRvQva+j7aQRJdkWOar+0y50sgQkYTPuuDwN5G8tFfAQkDofDgpgyeIVY5Flm
wLuX6A8bXFAp1rmnmrOLEghHNvnZzccXizoGmX8/v3SLG8Emd6SRmLq+WhK1a+1C0ry5MMxo3ySC
Sr7ddr/gDZe9JtPuAvEyr1Gx+pFM+cFIOviTdGMOoftj6fuuA5rAVRep24BbyrJ5b6nZIRgsZmmS
qW6GUfkWKA2Lms4xlhvvkyjk/X3MaZYNk5q6g7ffdUYlSeKcGlkh0XPTPyqD2AawxWa1WT/ytWQe
6p+MG++fBKbB414xdGYPpPGuLjYlbG2UUfBbkO9Pd7HNnfz/uYtNk/FpyhXYsnr9u9RUXEhB4aqZ
2RJsNK957nvCJsoWuDPg025RVfRkO8JpENrFxxfFfxwiSQOad7h+OdDri7eta5vmRNJqPGUgx7aP
iRzsPj/E978c15xuMU6RCbOYAf09XMSGEVR1gZ2kNXjari43kkNGInOBtesprYj1z//rYVnM3Jlu
cZUTTdtXI77hSxSoasfBgQhzLSmXEckZLemFT4fgMdz5+6ZiAIbtoTCtBqZ3vaUaGmaQhTZNAlqa
3qeluISDktXf+H6rrz4+rv/Ymj1mE01HZtA1rkPQpM3oe6vw11ONnuoGFqsVKTa/o6kqtivxycWh
vh9tyQEpiqoR7zKy6ePV8yYUYopI35CP6w/yA+ThLQOrqxpzc1Tglqlenkt6PFcuXQezVu7iUxfE
32NTpl0U0yGkemQNLGAHo3RWWPkP0WoHuU42meP5Ry1PcVrrk5WaVuZdVpvV7ONz9f7hyB6Ty8cl
gzDVUK923u2r1KVzkXOFpeJSlgRt1cEA6rLtBjqhA7zQvY42PE27i02q5R9vXfmvc2faDjMVspXG
u8FDK4Ze8V0GKxE27trq5R9T0JaaXjsPnXadS567kkv1Xo7kYYt5G3e8Dqi5qbVbvaLW9vH+vLty
yAkriqWTz5LV90m3KKGhhHotzD8c3zgZwUIiz7V0rL3li/CTWey7RyKTE512TbKfXKOGPn7+5rqR
hqgUOlub1eVwSzIBK3bjKYejrEX3mJvSTdrbn53w6zIBECByWphmUnQhJCI2+HujTR7ihlpG7qyv
DP0la/NqwVGHBwcB1zKRW7qGUdSDFUn8H2qVYveI1aVvg86qy/xQiKzaB+lDb1ILUQfvjM7baTAb
yzvfPCZdMcry889qBO8ndOw0dSWG4OlSvZ7kdA0qStMr3Fnj58XM1ttz5yT1RtMyeU5vsb8wu9yi
Dwfb0hr6TqfdR0oZfpKJe/cQYCcc1dZsQlWd6cjVaCmHIaiOViOkdxP/iM3uGUBzgZmRHX4Sg2j/
sSk2hksEF6GsvQuMXeb0WVhkOIA1frNtftPQlOmeuR5UajADrGVcbbTgrkaJLfzKn4NIt3chzZt7
p6qxPEK5Z6dQ6dSBXiI9KerN1OpNO/He44e6ZWhBW5PQrRZmKJqE039VMGFaVVWf0V+f4/Sryic/
d2VaEs0X3U/hotdReu8PJKuYpym7IUSg9vHNp7wLvbgsqVjYzAgoXxjyOFa9uSF6VAO5HrTjtVnr
K2J5BJ0YH3bMfW9MfMC6PMGmLAKj7iokJJng+reprZ1S3CXPah/c5rVz/HifUNqx0b8eXezUOG1w
qN4wxF/fMJXXtqnkM0A2JX2JKUoV1za/2g301tKmcYlk3on0t7dqAxOklOcrh3xFDNvcqo1xpr/g
xvAaeRM0He1nmLzfMd5+CdIqOqFyXonQfRZ0PC061Nv3mkwHKdSp9IZMmjqLTed71PfqmWyKrxI3
0gskNgl+gYin2k3ex+6XoPXU71y17SYpQWPn+K8UTnPXSdK3emjTRYW/GqUOnLtygv3ck9pFaaBv
xz8xPRUdak9bUOHg4ZwvAuHkN71q/Uxp2EQR5M5z0Ts7CT7Q0qCAP7OTTFsHgukvcqxHSzrGVp1s
oc7hV0x9i5x99eJqIj7JUaBuQss95n59THxLoidAjkh8IqpNczLLKreQ6sL2w5XxoOUi3NW2fGNK
eflz0RbtfnDMYeeUsbNHm7DWqxA4gyE/AYD60ihKcBYFfppD5/224gO2n8Mujhx6x5KsnJm2Gd2g
E0KOCsVpVYPHnhsa+HrZyJ/bpNF3SQfjq9WFt7NFGM/p/wKDAs7goCjNox+TWpd4ym+kDF0sLjX9
o19Z0Lsa9Vyn9a+iK437XO3bnZrD1AG7j5IeaeDOR7+7w3TCQi6OsQGdct6tqmVoudPsJ7DNbJvh
YjpHgpZCGMoOWlHtVQvpsmUa+hHXyujAIJwvtVg9gnSSHlAvo6bGWzu0tKMNrddOLQPfB1p6XNQ3
Byc36SbUpOOIRI081cYEpIDl2ns20vToAfFWv2ki+1dTh+ZWFyFTFpIY2EchUE/DFqd6oCKDZty0
DWbyntUUXz26QkXd74Vc3kp+XM3DoNVoKDWAofvMhaBq+FtV6/AjJfNFbhjCXeJrPyRMih5kP+NK
7YJsjyasmPdDjtIMBKDrBaDlamfYQym052ljKzeaFb5oDrJfy0VBXUKiERI2m2jzi6e0fMQjByVd
EQCXLHt/pXhNucFBiDmf4nr0bcXRTRRXXw2Mt28wVPhtGn52rqs2mKf1TTWW8/JU/m0lgXO0o+FZ
N/dWI9xDWivV0Vc6fHCgxldNZm21Qd4I2ervB5tupLhxgfWr7pHGfjzK/PIrOtMYQzakcsh+tGBP
sUHcYpUrbnF0xq8jVlFg2Q6yQkOJbmWnDRdViyPexwPRu8jEsakykFmmZMoM4foRWBG4ori0HAQF
2tZTiNcLv1CWgQzNk9347BH0PjBje+O8wGLWJVOcH/fnzVjstkMumypBbaWR43MamSyXIELRzHLj
RHS10xQA7ZWH/6mru7lfRFyPRvAkDOjJqZR++/jw302N2B1iVBpEdAZjYqa/d8eGYEcDAQ/fyECJ
0Me4DspVvO3UEjOVyAZnEslfPt7kdXjGYEvCEYWNTArHUa8LnBnK3tJy6frMcxr9dFdHbqwKDXfN
RF+7SKlztVsO+EJ+vNnrH5rNEhVStqfqSFvEdQcLSIlgMGo2O8AbbRObAX+Mx22y5nepuPt4Y++y
9WzNAYlOgZlog3LnVQzqxoHaoGhygS01GbaEjCrBCFeSG9rDU5uW1KGrlXVmEwXTy8m9oYTBJ8/9
69923AfNJFs/NmOQMBvDgjeXml5GjdtryZ/HfhQZQPXB8eu+giexTiQgovKz9PW7kHLaKBe3aRKt
kKK7uqCCMMMyGhHuTMDmxRwsOTRZiBljJtolj9y5b4zkcE0j+eolQMfzHdCc+P6T038d6I17QWmX
S5eE0/t5cddnXm7YoDR6yNPL3irxRGdmQsdNSdm8jNaJI5WnNhPJASeHdBX2LaJIt4HIo7X3bdqC
o2gUpIQ21s3/j33j5zDHfIRCQvgq3g2CAMv5TP8zZy9zu7k122hZlM1DZttHGULQXleSn1WiZI9B
tLCrcjtQT/JzSXqWaAGcSZLUnj/eq+vp6njCxo4I3eZ6obZydb1KUqmEEh3bM9IM/tFt6DMYDLl/
jAot3ETWSMPrugUh5k3rNNonY/B1fDpunJic7Iw+Zteu8wpRiCAlyxo6Z1tKz1nC7MzLnD+mD/9r
Z4VuTr1ab2NOfmKZhjkOlekGzVFXdwSsHASN2cCGUo2hJ8x3mYWhmRV9U3GDluVfWoR9Towr5tHR
0l9+HPbwa9QX8mM/wD9/c5DlMbc0IZdCHvTdL5ohBsxM5G3Zut4Rr55Z6grtVEq70h9+e3GG91SB
sNkBmbRGpmdgPtIiAPNHcp2XWlvPBjWNohu7FkN+dCT1F1NowlcXqnjkKNkm7cBTeOq6GfQcXh2t
34aL6tDmpsegpDgpTN+O/KwzkQFfsNRqUyW/QmRJSy3AaooS5g/ksMA6BmVR6xiR+Wl6dOv2t5Tm
YldY+hcXG6+NDm1KNvsXnLm9Q4mq1aVpxLPpvNNMbIZitVhl5CMPZjLsR3qYoA9qX/vuSwnBgqcU
FjtDYp4ao1zbyZdc1n8hU/6CbBjrkBCJribRkE2h9sRouYyrIqfR2IT3HCMRIaEkayE6o8DdDIoN
IXuIVwIwxKwWsB00Ouc2YGWXcLXlk+6EcBatbS1ae0UvFpIUs7jvZP0hCABzb5wWrqkuKecg7x/S
BpDiYB+UzkKLGGEq0NtQbbAJrErtJ4QPBJROBU46f+xQieJT7GzU5ARMnhYNaoyDsOalHILRV4wQ
8iEpxEHuEIYJS5nXIbRDk55bo3FsIhU8mmiBTOCSQtvWtsbRb58weIDDz0yWrj/Tp4uR2NjM8bvD
dQ0iL0DCRIvWAyKbma/72swqyk0H2x3/YTBMnoIKC13dfZwT7bo+fCFccpmGI2g08sRcprW7HiTI
8Ikal8shN7oZQtIQjEfyrU7CL2MmfpWCs4mhfy0r1XpMlFYTsxBfrUPhe7+ZWOAhlWYvQiA2iFCo
LjWveHEy91nX02RNp+q8h4IC7N/0Txj01UX7Al2sOlT+AG6kBzFZ8RMZ5tmyv6X9IDYEEqBsUWkp
CAIU2f1daWNTF7LpoeCCLLoc8r5jV4BgmFRUHilLOtyRoIGOlDOcewSQkyQuuw2S6WRhAN3IW9TC
eXoThQH2ZDRJLOpAwXSWAk9miaMqQBz5GPnQcWbMJC08weHZDBAOF4aGfm0w8njmaN1ONRq0fnpx
35vyekwUzBxrVnVatqiYmI1ghQcADcyT6BDJ5HspEucyi27MliA+47YNas2auz7gSE0/6oa65GAC
TjISp9TZOn29C5jM1ZEB95tMUN3kazPKH3OPbpFSiVeG4T/SnUNdLuik+Xe9hdEipW46V4PU2Li1
dIpCuV7ZhvRLtSIMMcPhVudOpj/cv+vT7tbKq1+0ibf3sad/bRnHYmauX9DprkTd/pTUHuOyUGXn
h3IZhCNfTdQUSgr6xOMON/fGiqN1mxF1N3QJgNBU8vpXiF6UViUfZyoXh8XGfxEFVicmLj1zSqhK
KDfrqjQl3LnAYceGn6DV7v2lLzm/VF9WcVdxSzyRmy9Fn+M26XtQtiOoiUJJjnqwSiIZOLwRyfie
68WDhXVap5AeocQLps2S6znNNQiVIrCDSnNjUj+cI+8ytm2LYiHkjOoDq9NbhKd2onlbIUJ5bmbS
lzLHPqXLcU+PII7MkproNfSfQsMH6VnpMGlNyiciuwfPxJhvoloKgc8rIsYO3MC8C/YxTZhMZlay
u88YVlalxQwzQwCulN1DVTVrTw1bwLQdcuhG5jksVoWQn0VM702F2vAwmGAA67ge8YqO2PWJvnGs
qv6Os+Mpi+ONatjmdx7nB7+yMSxl2Fokof1sJNLGJTSTXYwcfLV1F1lvWjs85x+CGEKM6LBFQpXf
QIw15ZdoCGCvQz7YVHHRHtBjw8dUnL3w4X0qPooKj4T9vK/dkh8ZnExcj2G13Yp14dNIZVR9sdPG
P8WoI7JiJ0BC1eezQrdyrNOZhWuB9zD98UqDmQDYzX0XOaeycqOAcEn9jXume+OqDikH39tPrxJ6
Am4GEls0TZYRcAIpPzPKtsdEeCSVeaVjzmFXvgTwrVStva1p9gYESMcdl3vPScyIqcvIT2wr9PE2
AS7Y2HJwDLEceM5A3Qypl98P1DPuEdOR3cAboMJTTavV9qCMf6b/tWbVIhVygK95ZofoKNWz1esn
nu91yIJZZnrvsmA8hBjOydrTm/del5nWjY6cNdY1XvRZjcH536uZFr56LxsgTwwJVluGA1NVz7YE
GfV++uOkfb1XRKZATZ/+vn40/Q9Cwy3SlHwTAq5krtcmIemkulRAk6ij2YLqQO4D33GY/lw+tzXx
O8HYbzW91/77qRK3VMa90RMsQ1Es5+kPX2YYA0JSn7NIRDueFukKV2zgeYG5DRUdvE8I1D7yaLpL
6PXZtTyhV7bnqM9a0e+ScR2YXKKBRk59tpzU3rYu8AiUSu1zhbZ9WoeNWHtm9hVe4U6ub7Xqq20P
uvvQKi08+2L0Oxo0awc7K/1iVdzbZug94W/jn/RaaWbT+34At6vPZG8zvdQK6aylnn42y848Fx4N
FOO36Q4JNkOQMFlPhhSeTU3ntXtMiqK7Cwe7OFZ+cdcWGvwrqh33WB9TAAydYOsXpX9PS0t/TFPr
tpSTKENHFKCcCmNnMy0Mc8A4RqKhtY2vTiuhRxT/hxhOvSjEOdUa+VH9DXsq++VZZksnTJnem4mc
rn3J8nbK2C2aN6a3KM0y/zqIBMSll//qEw9OkJ48mzjT0PBa24cuIOQSCRDCWOq8J9wMv0+r9Xtr
4XhG/80okmHeGFZ0i5Q62yKOtteZpUd3gYVrHagQBIPqblp9WMjlzEJ0eW8I4JCFKupdptrKiec/
Gegull90p9pN62eIPVd0yTzLLv5yJQ6Kx9KR+z1Rn79C6lc/0qxzOULHhhFTZPn3wUE/X/axcusS
pmwUSN6bKCq5YAqcPulTrh6atDpKbtmhcyVWdMs0fQyboKUvA4mhH8rpo2tJeNTVFUZ046dSB6k3
DAJvZY8vE3QDa10b0TTjSyvV5S1dPPV8+m6nVPq+K/mpHdlMsCHnae8G/cv0IQA65dZT4C2P3yTR
Iu55JCBg5NX0p7Qf+75z76elh6bZCMsJz9OadE19SiBHnKbPChES2bhoOqbvhW2cwcCW3MsBBJZS
Laqw9zeXnSjw7/Q7rcQVkS3FQVWuPaZyfw6gtONtEzsKnhfssRmSxZNdjT7PcWEtCrpjHpY/MzMF
WIBKYmnFQElmfu2lB9dRk8sfKih4EwmEnllXoi95XcaIfAsroXHxy7sSfihlXuEL/c+Xp9VMSxBy
JnhdqWzg8rGU4YsaRd/erPDy39fvXF4XCU13yKAJdsb16p3DVt+tbvxIdCb2M5W+nT59PY7p5Zsv
B5pXbtKU32/81uunrzs6fTD9eT2WNEYQDfcPB+HxWKaFLzvzuvTrJ60ynJpMzjZV7cMHVYutl3pY
qOWFdmwL0+pnwqYBpa5DYJm5Bc8sxFZXqVFkOlVXrmtCnrXUAlGurKLtF6/fll0cpyqwZcs3n0wf
N6oGw65UdpdVFJZmbmFTgNmtRL9wxk1Py8kVt0GFpmIets0Y7f+7Z9My0uC9OGXJ4wCmU7kWcdwc
VDp4Li8lt9EwcDXEXMjFiea+7pAYVXkGTVGeCahvaOAmSO+LGpcCMgzuUKSHmO7k87RY6GnnFFId
7HQCtnlRmHd2Ftv7y8vK9R4KyVH30xemVYZh+ZjqTbe/rNKV1ScLoMN+Wtv0x0v9L3UHDuOyDq0V
L0Pb+5clLrsVmV89xbR3lyWcsPzuNbm2u6yyTLyfbgYj4fKy6JpfxF/1n4UpUyIfjQpi138P08k1
H59oahx/dirGb24gx7x93au2jgFYk/3dXpbpfGazCOnk7bRL04JkBQClm0G7veyYIvX4plhJ+ec7
5LMAAjV28ma9kkHxHmOj4PLedKLMAnJBRf5787ruOBakEAZb31zWLTRMha1UyBvKvFQYG8WGTEI3
Ee3o429lJBSNPKVFJTS9DjUqiilm25d1Xn7BGpvU1hbBn3Uyg5ZmFY3xOD5xCUx/ABLRKdyG5vqy
HdMowSgMrbJ+3bfGUhMQh3W3vuxbC/+S3rWqXhfTthH8lTirwYh9XW/nRc28VZHFX/YPqk877yXP
XzPv+7NtCqM8r3pIdJf1mpKtIFbNjT+vK7/DfrDDh+myb5XDNNvJcJC9rLORE1o1sVlave6rJ7t4
HNNJufqzb7YGA8TAiW3aNxXjg66Wb5sahGDCw3mNiDtVQJH4tb8N8rI5D6VRnxRm+dMrGJDluhd0
tjdR4B7Vsl2bZtn6c8fV4GX//ZI5/9oZMT5Rl1Tn3qAaKjv9mjKu8OfTy3GJy/fbfz69vIyEYQNa
k9fTV5Px+9NbHr/E6yqntwLeku2hW+ZOrCxMWZRnh1Qt9OhsLY1bn5ZPoRuftNRaTeuCv9gapCI0
VV8x27CPtQEHb1y4Axp1RgIO5Z71Tluf3p/ecgMQnP8e0L9fnL4zvS88yzqOS72+lYyr//eLl/db
fbRS8hqoT8lawe3gbAdlfq4MYZ+UOly8vuWUrnzqwm/O6FEXt+2Zmk57Bug4nDqpXmYwDfd+nD5O
h61kJGHwwFxJiD2x0bDjdVHKNevlzI9HaDC44eyS4HM4HoUNUeFYyxhA/ntMStObx6xw/vlViuyy
xJ8faXwpu9KbUyUS16ByKv35VdtxifHldOZcr/zt6k18FLi8uG0VfqVora76uLTXSuGb50bOvtHp
CUsnenExWN+GcFiWIY6EL2GZHJNB1U5ZGNzUjKO43kMoGDpT26BQd5aJa0NRyeVzh+nyvnOGFpkR
4kAjqqWXTh3KOXG8dEDFEt/3NoaAis04UQ1AKxrfXfT9CKlTzQD3HWeu1bn3VY1ac9XRhbqeXiL6
NjAWJyn2JdG7ZAtziiK/3bovtIgdaFnIHlrbig4hbp74PzveTWhRgDUETNysG8pb38rEjdUR2E/7
1HjUIIO6844prKR7EhN3mt8YqyDsSBB1OBKIoDWebAX7HFnVh1vhJem6q6Nw2yTJgBFS3h1AXkYN
fVv8d3rNnPLP/zQ1xn2m7jEN/+et6X9BWYzz9vEb09e0ykB1g1vC7LIuqtXd4c13pg1EANYPNIi9
vn9ZzfT69RvTy6IAYqJ3gBneLPO6vctW9NRJ12Gsfn398vXSr+tWYfTElYDYPu716/uFE3Lwr6tO
rJQR0lPCxZvTMi3+usz0P6mxqm1k4bP872n4c/DjuXrdpenjorTu80Gy12928HWRy/esoQLEonfW
5QxN27wsPq3izT4ARNq37e7NO//+dtc7nXc6/lIQdIE8vd+tN9tIc4W2l77DvOOfX/XP4fz7W05L
p0FpbrPoqRQBlqd99qKUKlGgXNS3SZgkG/g+/dYs4u406A0RqqlbT3iPfq+bXvzmADOz0n/5AdQT
mSnyY5C16ZI5qnxMg6rY5S4Z3s7Wa7quFFRaatZ+HSpoV0XQ/jb9cB3iZ/VNa8fbztHrO92mWQeJ
AfxFPdcP2GDry6Yoh4e0I66GQ1H/rCn1iXHjvu8/2Th5fnFIYy9CqW9uABjbm5R+1Q1pAIE7JR9M
izDpefyzx6PKE18FIwX3qBku7icBNl194OmHacPYljkro2ubu2m3ph2sTZ/EL9sM+3Bf1Kb4KlHw
nOt1XZ+nQ6Q4UuymwzYxAVuKSGiPCUWJmUXn0S/FhREciN/jebPHE9in+IUEXdue0J8M2w4G/CbT
lfp2OvkV7NeXrPNuL2dJDxdmEQU/JJ/iBC6y4r7U6mIFPsXB2sl09haFipWw0va+KRFLl8UQ/FDs
YDHt8fi7UjOg6sBzEWlHXOxKpHOXP7BsMpjOtbYlkYlVU18ugZ+mp1SBwjQ49JIMGmgwmra6J1uG
BNcIkB++otwkJYa/UckYm0YDD1HXRd1q4UaItx5aV+ZItZJFO3B4hIT3neKU32LQZcsKeKI/EBxF
Og5JShsUdJDyFE2F3mP/2FYrS1jSzmTA3vHA+krjPO07EpxU6KLBIUzx6SlKXBt6kb4MVvEShEz9
axBpFmj1NU2L8TaKtYSir1odDTtq7wI938km/UMDaOFlaOnd0VCzCj6KY6/cSsYTocVsrhgyHf5m
seSZGCw8B3hK0kQ4TVf6rlO0Rwzd8h33QXRPfxPE96FYI8ke7tKCkkaIXO64yyL3QcVAhQaEoCUJ
y3S0icsn2SgdTk5azZze3NgYMdLAhFmaVkePwgu9xxKvES/p8/u8q39IAhqPKznVMfXligetli8b
LxPA0rP72u6LG4RCPeRZqVnrzrpEP+1REyL7+mKKOH1Ou0JZoCBqT0WYRXNDhSzBjklrUdXmbRcl
8ryCf/3VRoCqNG7xkKUYwyutBWNt/EMySVmUtrHX0aAetTL2jr15IB+rHad36AP7mVqJSWTLW3Kb
/lICXAX1LPH3qWpkG4fziuF9HK80YMPnWNzWDuYKTUUkqZTIHC037b5QlIJH/WJ6XfljKIrHvrDE
o9rJ9HTjSSHo9Tk2eRceix6GmxIgP8IcEhmCFUTPskoY0LqkcdX8kDSldDAMqT1mZt4RDzzYKdk4
HYbEc4QefJlHVbGWCIfugE0FaDPmA0XT5yKRJfzKcmOThZnzXEbBOW8l+eynaNAhuewNN+vnpRaG
264YjpSJ6WjAWWZW1C0OQiaJ0GNMwztYonCnwgD/QerYhlCjhM+YDQHxiKzvleKRjSjUeEnalV58
S9U3ZgWp1MNv5IZRQlo0Bfx0C8PrW9qnTEcM3lxGOHVum3Rmqe6mtkz3e4FhRhEVKMKMiPY3s9Zu
7a7TN7nR1yRP1fQsgnCj6v7Pok+jU+qE5mJQ4DuDl43W8OPL+XSK8hwQIwngbIUtS3esJQKPUrjx
PhbU5TEFoKhH2iJO6+EOLeS86GPnBZU4oOSCYtkwuMkSCS6/YUNbSR4lZy9x8pdB6IDAoqAkgwZm
XyuLdlbq2S4sAPpq5YG897Kjp2MV0tW/9aXQ2HnRcCqzPJn7blnfItqzt2pm4RBQmystyeNn4qlh
0fb6jmmtdQcF6jli0vvVDTFWJweeH7S/3icT+iWuM3crYz8gL1Ihbr0eQ5JUzpDMFVm1kDFKWLU2
EWEFa2EhW6Mrb2ikO9cau8W98tZszIPkad1Blb3+YPSxtm/6R5Xb98YpSKjmqWPtijQLbtCxL0t1
NChul4qRJC9FZznrIcvTlTa+rPPhLAZSlEPaY+CkVdUmakS8AcbsniXS1NkgP0tdXz5Mf+L+wRwI
Ce0+sfY5ZiuP9Esw7EZk2Qo83bCl6kSRLQrZEpuaWuoCwWp2HIZu0RAZYumXaweKTXYzGzIbBIo7
C7QWxqTpeuve054QvPDASZMEWJREvi23mnmZ5Poqbjz9VmtowVXMdBloWbdX8a3b553U7is/evEy
80tOBagxMQrMqdndqbId3oXkLbmcbxN0pNshz/1dYSYmntkSphngsmc8Rzxa50rrLlXze9UdhptW
kPoBtRtRGEBSoYFLpAYn1XcZhiODGeYrHdn6iqB9WFeOh5FgLssnoTG9af+HsfPakRzZku0XOUAt
XkNrlaoyX4jMqm5qLZzk188ic05Xn8LF4L4QEUERmnTf28yWPn4RyZ5ApBjtq0vkMdDDklY1VDOz
Luo75336m2/l9NkVkzBUUQs+qlTTvu8KTd13NIz9yXcProhzn1ndqsBB00jT5abHyhUJYZFBuhuC
4JmudHFP9REkh+o9uHI8NaMZr2RoKw/hPSt21FyDROsvBOJRJy6vvFZjLzhtHdWqCTdmYtL+Ih16
U7pAkUTiHyjNXpIgs9/Dgh98UZWnwstyFKzniFYtykezeyZr/7lry8m4Wb0P5tsAnPMDD6C6xmjT
HEyvqJFQ65yESBs9IO3U1w3dpUWEVncTcZZflxC1jvOijzLMYOFEWiUBT1bXsSR9Yyg17ebVV4Z0
6bYm6AtxKxotpIvPJpCcd11turWk7LCf7zL4MNKhXRFrIm6jrm5as8l+DDlTNN0343255T2O+zHx
nDWlaXORWTkVBp/kR9w16tnKA3LITZouRqoWR7XRCQym0fmZ0PFuyw7ChuP54LlRjomyMA99ooWQ
mgjIM33POlGmoBClUmbMvKriWwUnQ9JufjDdRicBT9k3Y076NiEP51ovoofZQ6qxdU27OiEna7WV
Sz8cio+sQFsTV/QqKfU+82HihQ3SdI8rHz5lI4yTR3sNy7koCUPS1b1Z18mGCzKNFj/8RNDtPdtW
sSXPQRwpsJPETf+Uji+82srNxD0qIo8+/BCuAAhai1729IDsKr/k+qUZTEAwk3zVb9tj5da8d2c6
vdlB9kLp+uK7rXr0igTNsxYjlc/ilB6c3Ch6PGxbR0s/rByzmpuRsJtBsgxkdDRyiRK0gS/xVfZG
EBCuUF0Uuwg+e/7UjOr8XS2D8RRmyq62e0INYoKetNpUAG0dRVMT228zyrdTD20vJOgKNtHaj1TM
2IYGNc7My0Mc5DF5581D1FjPc3ApFy9RwdlSK6V2ZffX1ILfmuaCYLsIjTJY6RjWdEAYhtZ3R6HV
ON9yGrlgIq2yMC6xV26UZkTM75MMEkUkg9SRCQO65FLJZbDghOU0dMiERwJxj3yhqS1sxJw7N2U1
IbXG17gtxg0VTO2TFLmvJIwB0XrDU2R+Sq3PHrbHSMEJoFmohp8/iIIlUZyCD/iZBg2MkVG+E8mh
JoZEOvFwNKUarXsys48RpeBN7oafTtHlZ7Ic3VVKt1fVoeJJ0YlDIVoA6ATKAd/0DZNm1ADVBLUJ
AEu7vtZVUa1qeBKroO2bNcbMiHIAxLDOR9tiOV7A5dZVfjkdFW4rs26eRtXGmKJPFAKv1kkjXFK6
9xGMjac4QyCmjmiHZTGQuA2AbFXhlrkGXfiZ17qx7xpyMgy3kyClbAJUq0rf5oiV8iEwTx7CO+jj
Rnsu8w5gRdiPx8qD14wYydhBGmluXizIig98kKP1wOBqOjslkQAxV+qetWQQ6q6GgJ7VqFrVE1y6
i5CQYFNAI6hXaZ2pCtMDknWvZAbXT15irqWSOs9Wr2+oNbQrTdLAHhip7MkQi9dqNLrvg5vdMw2v
ui0sArINaG5GZQaLSHX8G47Na9Gp2tUYFQAbXFSxHIx/kQd/7217OHUKUdhqTZB7syEZuT/3Hn4v
0CDjNi1ueFcPmZbsOiTGPxqNDvOIinNTCSM+8kVrq4EXPij9V+Tmza1RcnkmpejCN89onHC1DxpA
d9Ssw2dgtKi8i3Os+BGoJWHcW62FEhI6aL2qRDuK6l3n1PuuLXN3AocCGV+WMgfaBdDgg1ocL74q
Lxi2vbXmvnrSLb7MMMSpaLfDhkxU2LBYVlAnc52OOw+qS+N0ywag+CJoCXTEVqIfNIE8xaSod0by
+NG1bvnKaAR/dOj6N9EEzDLUsVmbPaqFMnPSY3lAcq2/uKFaUbOgwaHi07Bj44EMrnFI0Sadtmr1
fd8Fib4mkMRCgGCgnwNYhC22PfQyYA4w3cqIu2JIokyHJvdqlWdldxin1ZAfu8PvuzGNni1X/o0L
Z/HgMUb51+L3Y1WOFCuxWhtociMPko4ruTyWKulDWAhXmmpj9Z5kApIqO93yrAN5H2IVZb24Qeoa
12Fi2tdI7VQucjcD2MyeOKmdkPirR6u5ZAj8/VxVjyoiqpVS5DcHRyAFih7mTjS2K7WWFTPYFj1K
mECf96GSK6TOnVzlVFaasU2M4FDhcbtk/Bf3pQKMs65vKAe7c9IxR3PStN1Gbe2RaDMZeiNhvRIV
hxsJSlOcjdHZKFCvAcwj6KFEEJWStHf0S9ta6tlUvgQQADj8EhA7/qFme9Hp4Ulr7B5yD9GcpEzf
zayPdqXjtCfscE5D6gM350UE4nFj0hubmqeQ2Kf2dNFCMXUZaRSJ357m+wnikqTQrV2Jo5MVukcM
r979VYUVd3Mj5TotqSGprlnjjYNRWU+L+e68QGFfrIRiNEu1d7eaq8AJttIaNQ4Lv5bcCmrZLFI/
atejAthpzjLKCKxb2jGSm9ga2ub7QS8tsYtCskuxJJ5DNx72eoz6US+IcFtEsjfPdio3Zjt6txy1
UmEyx25KRT8S6KAf51tN4mWbPIr+nu+5dmr87+PTZn9u+89jGkOgcjGvjl3l6DltAXBSxb7zxy5c
VP+Pw1QBLz5SJUjueef/36efX/58aLfB/xWKCRv332/rn5f6+63OO0Am+c8rN0rLXSUT5vz3NvNh
/vXu5vv/r2N/vwSgRr2mkz3wf77Nfz2nkxAjKCX2+2IAf2FY+hdhrnKhGkl5N3Of+VhqDVDyhuRD
9QRNwkr/agrk56QeRheUWpI5O6nb865a8AutuviIsyxfB6ghj0wvlRtkRm0xbxA07jH2G/e1NWwy
S7TA2AnHjZ89t/iYN2CcCktRjMlTPig1n6IE0tWU4o1S+27eQqUusDS44l1H3xaMfRGXj6kdf0Fe
szwHq1mIYzSzVFL1YShcCOKm9za9MR/WfTKOwTt1omjjqDI4eIHMHhkEpu+XV6bN86jl8YuRGvFO
tXx9a0J+elHD9jYfwqmJagnCqr83rtcfjCHVueBb9vvIwHP+bLQWQoHABXyJc7KQA8EIcd41ip85
+RSfIEyhNpMofGwjSoC1SMzvJ1dj9+ArlOyZXzGNozS6G2lnP4VZ+DUfQVfKv4BnECJOJWpv2ADk
Rkb7b3bMz236XtIKkLFi2+I6BQ8dM1kifWaO+ekxN5o28AcUmtBCvZMZV/qFPLfm+6MhEGHVo3x9
LwMuYCMI0oPNX+qO1ITx7rRr6wZPosjqF5x6/i7Igas3ZjO+9JV3n49NQZNSdViYd41434Poc3sd
9+Pw7nnBat5C2mj7oM73F99AF04GWApBEgmvFg4/OldbZkS6/fAQ0kDBqtRdwOXrZWjiC1pB99Oe
Ysx4Du2SdBWsa86PSz8J3E9hawc9tLrXzEH+Vlt5sZV9HP1A37+eNygLPMMGv5ZTaPHZBHmqoxsb
nM/YzF4ZV0XPZkudwnV61DpyVD+s5jqvR6YdrH2FKPC6jqJH6hEX/71j6MULDJAO+EZ+5IpMmQtM
R9SKl0Rr2w8btsjGhEOxhzZQPsPOfJnXu8hMca831jULR3FqVCplpFG5n21Hipnv2W+5ZdXbKtUC
RLtCffVcAXuBDRyr70lxg7WND8W+KCHgk/lz4Yu5Jt7YvlCRM3d2oOuMm+v0PWXMOe/p+uAe274L
T2bZOyfHEU9F6lyyokqf0kwkT+WYkUTkkrg138Vt6h0brfg13/teWEzLonLsjt97xUF4IG17wh93
Zr6MMu+eeYyuiumYoairXRxGzbKt9P99CkcgoRIFg71pC2r0CP81HSLd9PzzY4b3aPMqfMz7GHXW
rdvYGMFQsYGNA+behj9/v2Qz2yUJwuBKLfsjp4vmLQfWGvZZ8gSXvn9gCaI+nzZvRTOExyijej/f
TSOyY9TSQq84rfVyRqOk+FPApPn91k74pyZ9FXZgXWtLvM9H7lqUsnSTx9W8D+KWYlU3mdzP+8SN
+pKKsr3VJtFATKens1fzhrm5OGdVJlHw8UQYNtKtWRr+hlNG85ao+kQ8VxihT89bArj3ozx/Kr2h
e7RUoOedLBwERz81Wk537GQ33rgeVQVAzrSTD3ye4iQ6vXltZVwZiBSv0lD1a+mNH/NGfUsFnYhR
BbQh+wRk566aPBi+X7tnZS8NXvWbWTXVC9mVi3krzcozLtTMNMLPEMIwfe//LPCzKuexrcezGQKu
cVPex7x2XvF7u/kW3EKYP1K3V79XJGqPjGO+3xKED5IjDrb/evD7Zimox4EI2f/eccphoPwVXmIy
n07+9IriwW0pb04vqe7y8AjecB2nKu6a37sFaZ3u1AKu2D+v/PtI1ELNNb45hnN/7GK2BoHC0QDl
bXoW3JLqwokpqGUqWYk+rYR0mqJmGkxBNa/fKQ2T6AXO1dBS5WS5Q3CmhGMx+Da8S8UViZ9ABhrL
VT5IW/LZqfJ2at8Ob0YOfAaU8QuZ6wc9L/IpCz5YKS2QyMr0m+u88GTVXKWRBduqRZX/x4o41tSN
qE3x54rcwS0T8ZqW8x4U3pvrfCijzgWCp5yS4PQc82PzLZV41rWXgQL7Y0VA52VN4hC5Qf+9hxtF
+DSiKMWx/V+HKgfkbXBo2tXvw8+bZBX4x1ratBantzU/Ni/GwEtWJjKX9R8r4Jq5y7xoqj9XiApw
CtYDdf37KPMtqnace8jV2/yxQukxeJSeU/65Qm3Q/ahVydzxvz92DLckeKoqn/204veHCPBuWDQF
eMg/9hgU6AFBNcmF/vtQCNAol9Toj+YVv98lgKNwoY/6+OcKWclfthUG+z92iFFN0I1pvx8PM2xS
vhkgiOMEcEfLm6xd0Sd3GWLMTqwmuktPzdb8jIO7G4ESc5nA3bJcg3pTN+5NNoIuGFOZG1U9YLY5
4Hi385u1y9TylqVxu06ghtxkEHZrsLrjLWFesJaqKW8Q+cgeQWR9kyX/vqQU9Q2+2sh2TnkDR6Xw
bLK4oYRVOZ6R3qTq62ucYPFNjnR7pS9Cni02WZuTlaAVFsgI27sKn2Kha8TuFbe7s5aNYV1pc7jT
s5nXjHIR783X8YULwXZCufpdEpCe4w1Xv8Ys4UaexGLXR1A83fYqK67I/Iuaq9sB43GjobpmKS0C
LyFNQkKA20g4YNfEbwp4G1nCsynYzUQfXbPaBsdZDsEVt2u9cQ1IinBW2o20cvfCJt2GsrF9kcko
N4mvmhcZwfB2fbQqfhqNrA20i99UysZzQ8rbxqhuEs/s8U062ka6gLropjNtlC74wpqaDfX0V2IS
kAEFPR3fLH/Vyky5eKP9Oa+zEUmfEodT9jBtSixNcEiE0y/ntWrrRjvKe8Zq3pVgM7B3rZ1u5rW9
47orQW1si59dPQRJNS5JQTam6ml3VKDsvTBXxgAFmfY036VRVC5iqYzfd5mqTpY2Nzm7bWm/ZGXy
t6mM5nneNi7DT2al9WVeF9nNa1NEwXVep4viMQaFslPzMN42iZ1BKkKRjwbK4kwe1KQkWhCdF8Ao
tUXeWtDVVJpe/95Az6pVnOvdEVXOfzYPJ/BMSeLW3hHOZT7OvPCHsSI4waPF2Zedtpy3+36y7yWm
g590BZztvHk+PzeXXdxUAHb4Oor2HBJksUxlmH5K03kUBHE+52HQH4pEidbx9Hg5gvSLIQfWkxCK
N4Wvzk3td7V9gNhIPjUVyK4k1mYvCEJ/sXxiFaf9LH2EIJjVGTYEz7orpAjjVmOHoUgNXL96dU1w
JFxGAmPirktW0gAkbtqyvRkMO7CGacWXH433wrHyl9yOu53ZIB9TsmB4cwPGwvMGnQokbRiHS47X
8oybxlxCQS2+soGUuKyj3yP1nqxql+o4ufvPUsl/zHvmFYy4omjl3c8SUgXikvOJk3ifALrnDQrS
MlYycSWdHy54RRWiVw6a4htCOt+KKeufINr+8fD33X82DUrmdFYW47ybHvOFxjGmW+E/t4BgodcB
Kjk/nqhVCjzon7XzdibvhSq02P5+/Pt5JhrqfKsuJ4jnQD0klIIDfK+eX8Y/r8WrPKxZ+J/+tfKf
A8yPqaS5QH7sxPe7+vO15KM+HC0CUb43ftSZch3sPL8r0yJRR9rrVnrKsvgvmrThpgRgioOroU6U
1PtaRy/gOwmhR8xKVoRCrqlrURBUGv+ht6IhqndglicC/zE/VhCRtoqId6Q/p7wQldJLpmEeFjHV
PwMZ/2Uyh7jRXNR27RibC4Cf3pNmQmok9HKboqdAYBRCAPdiuSowUa7IkXrpVS/e9ICq3dR1DsoI
jzoLNX2fy/FeoQhQEvWEroRyUGGh7zNDgDMkB6eU+RNl1TBb+egYEsUVuZwjzLxdG5ZHKcjtD+Ju
uPtNvfJHrb/h9yK42bQefqhqdL0Ch0wOgbCtpLuYtHCHwrJZp3Gpcjol0iAC1LH1RBttda/M15aW
xOs2LJKNo4j+SXZiuBCleRYtBfVmGORD1e9hkr73rRFchesWr23TowjOwsd8Lwy24u9gqIxbrQ79
fXSG5KaWf0WkE56rJHiWgyn2iaj9KxBu6EO+q777XX9I+0l2Bo5nrwk0pkYJENv20ZhDiRrWFAEW
geL08GtZNFQ4LrhaL0Fv5u92br5ObKOCMboW1ea1ZjSJ0tZ2DkJR5JoO2ABdrDB+qNa4IUDztexR
OFIFDz1GkV6sYToN831cSmvNtfYQTMRuLCV5jmmnc9YFdpQF5D4PCB2hsNQkoXo6XBoCxgJM2quR
qAj8ZEmJZ67R3wNSg1aGSQG1KKcWNnIJ/G50eQqH8CgTS+hPNPJnXQ2jF7t9dg0rvoAcbA59RnUo
T+ML19atE4vgUrhm9ACn95LrUXIqw2vZPwGKDH/gIiZotT70JsaAJvf/JjaFeO+pO6vKkbhnaZQn
xdlkflT8gIyk7KPuSrvQPycB7wuyX/gaM5s6OmNO4itQx5V0FCyWlS62Zp/CXI7r+p5S/9yBvyrw
/+Nba9vBXhpgDdWaa7InQ+VU17pcIRns33z6fSRFLF3D9/8y0uQv1R1VQsnB1rvRioDA5JQOtrcK
aJLvu9IzlyUysTUeCHs9h0+l1Bsw6jyqqQmdUr1Pjdy/l02zDkH3PqZHkpa/nmK27xFF+bOgdLUI
Qe9uzNj8kIWqnJKiMPByLUSAvKRIC+I2fUbsdmFylEA4nLbUfKHiarzqNJeVcMi/wPFOGFwVrapT
v7oizi91g4iozj0cyFWarqRG6UYXzKH7zn+otp0e7MCut4blByf6Ws7eg3q+Jd1zUU/d70o6nD2s
KjoIOTpHD/HS0mtI42aU0e6qQEt3flj2xP5Q9hgw434qSfk6On2Hi92F4Ztk8qIF7kblBKeJcRfL
xH63Q3Gpw6gDXjl6u6hTD+Dh02d+//kyI8yIRq2f7EK9ladMyZKdP93CvJTQ+5XJXvjpQfj0R5Zo
l+VJyOJqKrDPvbyVBJzp9q6vmMwndV3id4/kLScfCd8BEL/OCKMr3RmiMZBEIILiGY2RcaISy/GQ
e767ZNJPhCvtKQ+bwLZBAMcIAdJaIOMBCjZ6voCpodHWxVGf3H4h6f6nXqOQZDuJczDILFmUXVrv
ot75mXfZqWGcfNaVqlw2U+M3a95lUO7VvCQwr/nIYnSSg+l21+9xcnttuRjf/LJRVynokpVbjfo6
btx67ytA+ZI6fMeiLR9dcSpyK3pHCAh+ymSEa6KL+MDpNfkJLeaKtkOZTdMeYGisJYKIZssI+02l
O/AoA/tHWmOpZ6zSMO9PlfUQ2wNx87n57CUoztVaeVOVQRylgYNeS8Et6FK8WhU/0i42qiWSyjcx
FOarHWrvpo34U3EnLYnQVya6nm2nB+ZTOYn3PTc62zYGLVqpl1YYl16m2smFBx8OXU0PeNDOA7pv
K9A+CMGKgbN57d6TslnyMaQ7Rcak/BZZsLNVJcShABYV0CyLNHoQtxacKwIWn9L62Nt196xW+Z6M
e31J5wdj8mhc54Wblien0dxjb4XRBgs3qfZjWN4EE4iVjT9ub9vMP538b5FHv9ouBI3gaV9ExXl3
6xLRKTdEYz7Ni7BJ3+BdnDRYHvggUYE1VT1+lGr63ChtuO5Dzd4TEdys9SD0t+ocH58694xbe30o
s4OjdNHDUJGAB7qjv4ed8pOpgPNVyfjSO7qHbF//2w+MdEMkqbGaQDmPXqS/FAutej2pWRKZ/aqr
YNimsnqmZqugtgoA+hnxnoFxcuinmiQXZnVPPCMuOrd+MaoAKmvBfyOI0QPpiqm9epZ+JvdCfAmb
pL7Gb0OURKg7F34Rq0hg1PBGJEUjIh2lWD2uIGpq+DlBOGhDlf6sUYIQcOb+KKLeXE8uV6ei49gL
jT6ANPuvsP9VtWqzt9uo3OOJ3umBG78ZWoFdg6CLNcLPTTMpMbrAjdZohUiDaDUgb1VyPphWXa81
WqQIsbiUKrF/qbI4grPn7dVYdZDgevZi/itJ33ipB4mVb/InUEUky43ZQVGLa9oGzsGKo3blD175
FJvRLqk87e5EPRhtk4EtQ+VbiAvyMNRWTYsPfRBC1vjcKf2yZb6B5eUiyEj/ket6t8yTLH50YUjo
XOOvbcptuxYX1so15bKPnadkNPOLq7nrOYfUoQb8rGYSaVvs3QKkr21bhes2SQ4h9el40P13UHIh
vaUfcVXaB18nhWvMqZJ6ndIdGXmbiyQz9QeY1WTrl319cBpfAmvNm0VGzXGhhWH6qnaNd1CVIlrK
qMAOlcmfZAIx6Xf/btWOwmJSbmte5tpspb8n14GmnVM7b0V10cM4PweavqZ3Bx3QK7NF77vjRtra
E+lD/hF/frR1fEID4lClymgM1a2HCbIaOgTITthSr+0Ka5dEmrqmwJOsdCHcHVAc0rqRxyHUslfo
obNbnTqHJmypctddsBOaIEikjpK9nGZ4gaI8O0gd11PM4lPXHkzbPRiO7t8bAOqvugacwqGQwclo
EMJ6Tw37EeDpi4MPG3XhsiKXYtMPxSTp1fAAw8SKigpJmZMh6KmlXGFljs9u9lkFWfkS6V21hZs6
gvtgERi1+ssUuxgUPR+PqTNiFdlmnP68XOj6VWQggZn/y/PdLq+MNTFzR9TKyXsN7pf2kvkUFPZh
dMkXakQRLnIRJpQG8ZCItk/fOqq1nazMv2o7XCU4kVaiqwsG0AphkIONO1z++wZaH6RG/RYuQY2v
ikUiRUT+zdhiWHPG6aps7udbGfmhpk/5IbKDJ33SvNK5FWBICxQ0pfpsSXlk8uJeYyN88DNr143n
VveMFMhRa/HRRp59Yopg7FuRRitquPXObfNyD8HnF0Lo8GEbNOAMTTP5WprwwezXudQpoW5NurLd
KVskbJJNowoFvxjFCzvlu9YbZHEFffcQNZrn1OUuEOnps4vW4aS8EDWfa1PF6soP8AUXlXKIwqr9
ORyrwZB7ryX/cOx09RgTjLH1K+/JmAS+koTkI+r9Zae1+WnwxkWWW+ZTOIj+apjDvhhgovk1goi8
87UzYVAVCCJh72mqNKHrfUa+5q91rrqE/VXqzaSpu7D9Vn7VXnRNgAduiSUUUFJdcW3KZwuD/6bw
i3rTKgaCeGmCuQ2V52CmbzBbcVZEqU4pjZZ3xMkjVtK3lXf6YRS03PxVb0sYt7E4N9oYQ7Xtrfco
ydfMXIeffim1xegP5V3zAhJoejPaujkhAX1gx69e2/YHu2KYknLh1TRSM2EEQ5myzR+apKDXcj4/
0VzTzn0PL7tCgT0iD3ntmoEIwAKTUgqJZ6WmeruPLaRvhI3bfMfkDQVd89LW8pNBtbwS7GavqANA
WY6itdaI+EFUjPsUewHVDD9Lf1ID1C/zgvzY9kSoOUI1LgaEIxVwYBkZwggXu1FpkIb5Bi5vVCpr
ggsB4k6Pmbr8aBlFU9TzSARL7FfRGWITtU28o8FZejWa2mnhCZto3E4x15Ca26cWeEaFkuBCwXMa
ZKlnW0ZvjVFRxhjUZm0XBnC/wINNlBv6keGIubB1pzy6SeTvhe0wm+lNlT91Z9K/dssm/BHlFaO0
sm+Wta4Nm0hzG6I7Qtg/jn+eF1JkP2oIPWstrCryH4vhzRfTqcIozobbx1cz9vSN1vj22Wm4mDH4
GU9G0eTrlnQglIBOv5KZF7wwq/yRN1q29tLMXMqqLF5rYIcrl4vuomi097H2wqtnjOHVav1+J4fq
M5y00lkU1KdCh7PuS1Q3fh5NPz9kPGkt5G7IRrxpfX6B7Qj1O0Jk4nfkWZaBaq1Kyb93qO+6+dQO
2Fs0tzTvXOmTVd+Gxg4zDawTiqBGl91oAQ13q4aD4ljIymLLvhFLs0raRjwyVV2LOsnPEadwVQn2
jC6RynHRWRtOrx1NQbYL/pPlLFVWikTsjZAP1TEZM0aW1t8nUs9g+iRUVchBA9ULjo2ik2YEH3lt
2WN8aqts37T8oUYEnJt4irTy/H4DbhKzmz6geJefulLYT1XapYtUl3iCuYS9Y2kI0FG9o8n66cc4
EVUDt0eGd+yckaq6Eib/t1xFCGAWfbXOXf2FD7RfpGUOaqn7RMXikfIW2tfJDnVAzfNSwtnlhQJ0
BElLyxo40cUdML9hFnAvQGJrrt9T/GpTQJuKyW6iTzzcECDs8wn91WopKvBJFU2DbFkH2GYKw1e/
mFdxBcvbd8whv/wGtXQZVwxpDeYQaVQ9SkXx9pT2Ln0mJWkwBNUKPBELg2HDMcXwF6o1qgG/P8Mx
8R6kfG8Gtxe/5LENhpvJKeyVcGty0aJ4rXd++SwC6d30fHyifRGtO2rDl2jY9nkAed0N5T1VUvNd
jEMBuRLNb6xk1SbrqvZExLG16iMa5e4zKAv3qph+skg8mgZcfZaeqvokpWWLoeWsI7WuXGmoCg41
oyvOPcnw0Dt6rIpIiXr2NKSN9mg+lwWDEn90OcmLQV/0kdmvUJPp21Zp85vtaT/7RA4/Ii3cO3HS
oTSLhh8hCEVSKgNiJC1mHLM6czRQhhOnSXIPTc2uDP8Kgyb+EYvI2+AKVQg9dPNlblY1WXEdBj4K
RrigMvPBRcO/4RvaGhkTjl5t3wOvw57VvSM0Z4aUiy+DkIKV63n5xtTwu4TmB5BKe686irloVUN5
qijWEDzTTyFzVUWIYZl9iBz3E9iRZkuS6q/KqMI3XVKjbtu3vJ1SzyLE/FEdtG+O2jvbLCd8J0+h
daNwtnaNcGCE4NrYtjznIwvunAZoO7v1VlHz8VqXxnPNQCXna/6gDHOUuQ3YOy+PwqSOpIZUBWWv
vM2h3lVAlsKo1z+93sqPIsytVaIK/9iPmrIwhB9tarr/Vxk3xMl25XRadX5OEf12Ubh/1Y69GJOf
SdkHUwhz8JR2nJrdasDI4StHrX2y7ZxQ26EjmXs6zTKxpqBUtu+yUJqbr4d/j5q1SvvXAPL4JrWD
5p6YWPzbEfdt0xBNpCbttoSZunbohK0LL6b+56TOIx3SYlV1KJzyNs42BEvQqxEljomxu5pupO6s
Ie6ZersvVlvSS2jNbaz02qEYxze8s9i0CZA5+nr5KrgqLFMHJUXuDOIa1Y5xqB11XJIfvYpji9qO
6MxlXhuv8LURb0R5yTTl1SFG50s02rmrnJtflPN4NDz0hrpr7d4/zgvdrpAvucUpMyvjomvhX70s
KyLH+0lkA9ceMdsxD6ziNi9UqrW6JoqL7SFZsn1nQ2qed66EUm69AJOCVRji5qH02dL4aYn4W2lN
0L43TbJ0KyKRxKutDNaTG47xcxYe9Hj8bPxA59qtl2evDG9pGeRrbCX1LbblD7/Vw00j2naJuGm8
MtY6llVlr1KcTyPioNsQ6P1Nel+92bbYWLgMQYE7+MyEiSTO+ZRlWWzmekuYVXT7pr6fiDh14pwJ
l6pPuEFlRek5aL2a7KpoPIaWdU2J1MB2ktJRTtr9PDrm53GOG705ZnpDDiN+KSZROaXsOvwJLNva
5VMo34CxSG+Lr5QK8qpqSpWzkiiWMek2kOW3Ai8EQzhzW0JmxqgjzVOmU4607DTb2JElT4bcFCaj
jErRCMkZonVSJd6SWq39cIMY3QTtJKTs1K+UAYByAuIQ4FXKlChTjiLKdtLCW2XqZyKEVILp7OhI
Zhrzud55VwTvOO6tzYgof8PkOj5pFMKlxp8Qw4K39nnH/8PYmS23jW3Z9lcq8h3nAhvNBiIqzwNJ
EGxFimps+QXhRkbf9/j6GqCzTqYzKzJvhIMhSjIlgQD22mvNOeZjxwh0HW1nvba55lvzeaitD6Nw
wAukrCTZjE0/IOMT/sdbYPGbpGwC9lYLcouKeoub0t/1Zv2ATzx/SidQfaLHO5IX0xeKc5wZTnVO
oooTllBJZjzNU1OExmdGEGBiEChAf4necV/4WGXUEA7YohnqfOcZGhguMcqQShXZl6itLzBay+8h
MmNR+8EjGux4kyWlK2ql/ZzTTl6zFYuvBK8T51XZV1E9zc6ISaSRxq2S5RdIiF6lmP6u0NLPdoZH
TEFSdwueugXr3fhhd6pgS+4R8BpbLPlI3pSC4rEzwK8gdCOK4nXI8W9Nfbdo8NR85SQgwJs6+ZaG
+pdIj/RTGIGilw3rtqz9amdb4byxnSbZOhrDDqp/0EA63R4jf+kXAZG0G21PyQXf3heHfJiqryTv
ftNhML3lspIr7KfFOvX92ovrJjr7c4I3D0tEb4TSzaChwLzqVstAeW2olsPYdHBOZtggHUF+3zjK
Wg1rgQmxHrdAtwTpofqIfBGYHdEj5jXsldqL6Oqs2AG0homfwLZ7RN1VTUBxG9U0VABdi07h/WIf
YHdBc6jpGq26CkbRyj82ReQciqYNjvcHE16Ix8wuPJd9ztyznZzjFJXOUVs+aroZTVyt5Vtu52JV
jh9mMAGHHo0ei6YePKcFmmU1I1oTHf14g3yNz8OoqWeSzt7ZRTId4RUbG6Fl1M0KehgjNtJTa49f
gwb3jO8YuGYZyM8tJ0iK8p7hj9M2LhloM/4gC75PZFxQzIQYNhIXC8exc0a0+5l2bUYn3lsTinXE
aOFDYiop3R15FJUzMWa0cGDro9x2LXetmkJgrdTcNIXo9INB9VopXPV5A7sgkIbOhLL5JLrsGDd6
8GTGCNg6mSru1IaM/H1t2iICNyFq4zOlggXtSVAjHR0tcuO8W5s2FSB3mfaWsJfah73/gvybM7PM
JV5C9ds8SCLFGKuaKgyQWa1BR2UVw4q4GD3+pHe9lqdyaFlqA+29aYEExmk+7tRmzQSK8yYSGtgd
HFeqfEuCXDnCvNr3AYaKseKyZnDUu30WLNfish0NefM6gIJ2bWytJnw31BaKWTGhRsAl9A/BD3/F
cJOdqTNrN4RlSmiXP0OpJ3WCK2HmkJmXe9HQZDSuQwMItgN6YWp/kIX/30/Q3+bf/83zr2TT1sRA
tH96+u/nIuPffy//5z/f8/P/+Pc5+loXTfG9/dvv8t6Lh8/Ze/Pnb/rplfnpv/12m8/t55+egGON
2umxe6+n23vTpe39tyBWffnO/98v/tf7/VWep/L911++Fl3eLq8WREX+y29f2n/79ReUeX/gPy+v
/9sXlz/g11/O72P0tfjLf3j/3LS//qLY1r+k0HSL+4EAHCOWqO+B84gvaZr9L12aBiluJvHUMPN/
+a+8qNvw11908S+psVDQBLPVJU6Sd7ZhteRLmvEvU9cNyxGqCmmeHNNf/vdPv/7AM/94z/7vhHlz
AWT/TnE2VYxxOlnvKjmZtHQIfv/5FKr1XgMNG1bngskZq52xIS28vWWYmW4JMhQuD5Alxng2JIy/
+4P1n490fa7WJp2f9TD33sRQsIdEEOLyWQsLxc2c6urBAYJL719NESb6L2CcGXLY3bLUR+JsapKN
ouAWOWR1+2Sb9E8zw9wQleOssrRXXX35aX5Z17s5Re87d2SSJAwh4pSZXI7PT0bNwcqro8qoCsTt
JEOvkwPtQmfG9Nir5ZZQNkLml6d4tP4RTv9zkCtHkDcOwIQkldIGEa//GdI+ILFN2rJHWhzhOcFw
VF1yhbSRLhztXSua7EzjhJQYXYI+UNsMExZW6CyL4ExjqdiMdRQmB8sKzGZrf6M59OUehONPIrs6
RtYfEsP2kntmi4UR2FFHiDHL08jAmkaucn6cjF4ek0hN1/j79Q9qFdH/kiRH4sr/qESXYZLlWy7y
aF/NCLyyDGZ0bGZ0UlrTXkkEhI99T7MhbcE3FGFIU7OKyxNLBbER2AY7YSqn34tL1YnyjQ9Ox4U6
wF6BzY6iJwkz/WlkDFz0h5ANx1nn/7vR4ByDTqhnxWAZyrt6uN0/ikp9uOWTByvIpqFkidc2NZKV
EIHzdUB0/aPTqEcZtusZk5FCrVFiVbhINduSGj4f82YqtkFPZHQis+f7w9Bpewz8zqUwumTV9kw8
Iw7+sZnjdtOV0fSpD+iJVy+KX9rvBtNbHGVRtMKSTjzKoH2f0+bKjqL9DIS2Ybw3aa8MAJDLWOOw
+cNd4rdL8b/yLrsWEfzFX3/566VnMzpiimxKSo6/njgCwUarDago9LkUVLCIyykXQGz2TOkvLdxu
v+1oZIGJjY5K4atf9FFp1mmQdQfHGtmtLuMUTQ+0ax+ztVyeGY5WsdazxwjCHICK2tvWS9qLNw0D
M2LtdCIMJu2zmt0pcozeZVxovfclEzSo9eK5nS9q1EfrGn/5i27V/R74mcY4tRcvcWX3+6ECkTW0
7iCYuaEB17RqmS5aUh4js/w6SF3DNEcoGduzxY5h5NPan2b15MODOWny9e8Povzz1UcKk0nirmaD
xdaEZv3p/kUPnxGTbpa/XX24hU26WQMyXTKFznOqlmcRgutsC4O5Q9xGo9fqPiOPxdfdKaOzjiIt
86Sfabf75+SXsaGcaPGLiXjOLxQBvENCUqpq9aMphuKqJTqX6mSHYKqSbC96S7wQCEFtyTaTfSKo
2SFjl1Ab6sdIn1JuAk7khgal5kDO0TK3ug+vahwAaw2bebNlKOAAoKZpnWRfAV5zR9XiG24x9Viw
DWfC1MdXNYH0DTVrvI6QpMBMJ/XmPgHoYjpQpCyLXZJb64F0htc6n1cdbbMvipF3m9kMspOQqEDU
AGubUkx7JW7fAzXMr85yn7l/hF74vRDBhMSn/IdKxfjT+6SpS5wbsxTdId+Wxz/dJbVi0gwF/98R
7XN1nOrpzRja7LuU8YpEm+RbPITTyrYz80lprXElghZZtuGUcL5FyVCrTNcxbNJjGtvFh7ZW9qJa
4zxgmg4R52kGxrdpm0Iu7cRLNGmquoYAeLwHSKFvfzI1vdib1oohk/+Ggpt9XFRNDzpDl0MYGPR2
2BcDYH6wEKNc7g+QAkicU7Wd7CWfSjpr9/fn7j0H4g9rr6bq5MUQ1AkRiFXkL4mdeRTSb+NnHaP0
W86u/mwFar9OG2OZvhbWum5NEruW8fpQ9AybkfGhXzUVl55R4XH30F/MIvyA7Tm7cgVOKyftyjNR
UvoHC+dNnH9r6U7v7o3dCLQcIc1M5s/sIow9TZz5JbXMcuv0ZrOIeKprwTkHOCCxvk7OmyTZ+Ytp
KegTG0bbSk3tHS1er7TgosHdOH3JOrGChJ59KktLuDWtuINuFs6jorQlRkqGwiKbiVOX/3DnNH6O
OyO+Xrclp5ClkrdnCVv8KfUjnwvFypHnHzWjSC+jL7gZNmCMN0Haal+mtLKXRCBlUyxdrjoxelp3
KCg1XWluk9D9tUSn45GR1d4caXwYnCTf6DqGrSlh2DvIwUHNQwyEzSwR4r01cCPRi51RJcbKHhO4
97Y+P2fIgbehkpDxwJLJuNVEaDyqpI8Qo7V28nY8OZnKOknKX7K8KX1HYkQb9C/W1IIoNRqoo8YU
wO4B+PL355bQf67rOETE0zn2kplDyjuRNT/XdRn98b7B/nW08KFsy9YebihhTmhelA8CAu+e9pPA
rQ1tuRoRDDkFS0syd/5XOlAM4L/VI0Zvv1ajK5Khkvs8vfrSSl8s0Xh2rdMtRk5dAGODlQP+IVa3
f/8XGP/HX8DaqHFbJ0RFIyT6579An4AjhBVZ0AT8kFbaSlcFiXK7Ez58mo2KEVc3oBsHCw/bQ+rY
z3dcDJqYgKEG1AmcxvG6hpbyWKlDutLSfv5sBBIxVVvnjw4imhOwrhKEQ7LWYO9gZakeRBSsI5Hk
198fKFkA0GjMQkLNzLj7b/RaVR5+FJSyedEaxyewIKzgQIStlxADtQg50XgB6FuZCwIB/9U/JDDp
P4fMcFzYA7DgAevl9rFsB34+PJUfWHZgiJF2yKDt0DIzBZp0nDQiHVc0WQnJACGF1JRx8TJKbTq9
3IQgBfY2edartq3lKwgkmJ0oEJ6X5IQNsw17M7ONvCzSiSKN9W9CWE8xuvfPYAAozrJQ/ZhHqVxF
DqpNtAqMQXyuszo2Ps4Smzs/KSMCscgeNSfyOiHxGTNWzzMWreWZCFXxwgDqn1La7xGwf7yXmgb5
6TbbYW4IHJo/59sqlpES1AaAziL8afRYWoMH1M0ZXrBbiWu+sSdwEFaYJFvkAvZKW0Ad81x/R1Vl
ryCJ6es0orF+7yWkeccWqElYYRT8JXb5oSh061s2Y3rFn/I1nkrbXnXK9NKnRv4PJ772c9QU76xB
nhFbuyVtSrP+EiKtqBPvkp6XB78btMcy+jyo+vw25vVFb7rIq0ei/QJCL45YGcJVUrW0R4KM/PZx
oCMy26LcW9yuVoxqz9bkm3LTLTrFv788mY6oy5r9x2POnlbTGI6YgktM1e5/yB8ysaDkjn6hlL1n
+syORn0Tm84LykRq6qsgNSRsz13xZEdwZiNtV0soYzOyQrplRpI+9MI6hNN4qDQ6pGqxwXVxjmVA
l4dJytzCvCtd/G1DI47811PLjC4cu4eIXKWy6T4Vof5yCbXmMxkkFxHQMhQtXDf7nOHR6tqTQORK
KI7F3KIjrsZ6SEUCmCvYxrn9scXh1EaRN2eBh3/OC5doYYL3Ku2sVReT5QSJySGBx1KSfxkx7BX9
cAgliPFsPRncM7Qem3DFmZ9xsLk0pjLasRODFEKUi86ssc+9REfQVwebIXl34rfYfsumF6IumGt1
OpkPe7PcBaNbEYfxJJN1/HVKVhl6PvAUDSzt6pJeC/7YEHWX+lyb3wd7WAGBYrPiBawyYfNYK5fR
eFUchGde7XxRlSe/jgl9OOr9IUat0YQ7yggiVFIDV+w6LjckJ9kD/UgkBDJwtrrdbpp1RAJjPPJm
hWyqRrEdZ+VDXyV7FRaQmkB3hjqnNUeSNXbZrD5aDDbKKHXNQr/5VvHc01rXpsxbxvOOsQ8SuUPi
itsoIkOAdmTU44aQzWOTzgc4zexTjX0RyWcjClf9TH5smbCzG1boOLdlD4Oqhd3+KVCUK5gz1CUf
S2B9iOY93EhogrAsxIbbSG7pXWo/EWdd9uPO1MWuTvS1qRoZFaV46CJ9GyXoLOaG4m5amcVHp8Ab
vwe6ABT6E8sb+UOElIrrOEMYAXpRBtemfk1ETsoQeUlGgPqVF4uYuUyJa8+XNA4Jd/JP4dUPgtdg
1k9BGOEOS4bvKYErRIJ9iQLiQ8BOKwGyMLtdC3fsMM0bBWM3Ff8oxmsn647TxOkSHP3XJvhgM0TV
TYZQL2Z5Gfs1ZYR4MUhMMj5nSriJdIYA0ze8kpwdEg08XCAc+0mUrgvtY5dH9ESeer1aOwQ9Toqr
s783ntv6LRlfFnx28Kmxrn373Osb+3UI0m3TsjI9YoTZTtEBrTIvFhKg6tRruO6C9N3qBVX2RveR
ETutR9IImZbr2NnP/raLDpKDmbLN8d+styI4GPo11d5YLwg5LD71ybopPKCO2BlWqeasAVlTNxXh
CrnO8rv4GTJUGeLDifZ6ih2O6yOi/V9CuO4AuzAmWdVq6ao1oUZtc1Ui4ZXDK5K6B0nenv2OZ9gb
yb9JzEXOoazvWzHfceMW/YQe7ZIW1BwTMry4m55YiLCLNxyGSRRebrQuPS0XGBM9e1dgSlEVY2My
z6JYWqzSXtIjBaaQHNRxjy2cFB/aVfFjUVXMlHrP0Mx1DDZtJKAdthHgoG6vpKore+xUCKASUkJl
rK4mDXHhvG/i8sHOtStokz2+E0yBPXAMcegDdWu0xlMwFt5EUOOyaR8y1u6U4CQubeRoG/JD8MMw
Xh9OmrHtNJNS27UTnAiXLHysOzco8Q8finBX6d7ceXMFQ8ibCUcKTqW6onEvuCrmU+h8GupxnU6v
IvmKqO9gtWjKapy7IfRMcIQ98ip6eOdxqjZIAlHXUeFMGd67kovuOKY2B7uOXzPJELshfPEtNzMv
giu90YepwXvcvqfjqDxTxqIRtdbpYOquqDIqb2jOWaR2KwGCmSUq8ZysT7ZzeYltf9zWKfUKXCZj
X/VaRzpV/SUpcF9EGqlMzjjs4VnGkH5N7g+9gRLUUaKNCgYNkbVxK9GCrBpf3ZP5IRmm2cRtxaG6
k3ixejpUL6k0ukslnT3BXZ4G2v9jZldw0f048erCSfZl3dgIGPs3WlEaPbuLo6od9uwG2zyAm7Ay
PdE79Uegr+ne0SJnU6d181G1enM1VTI7q1kuXlMzWN2/rbR7eZiU2KZs4H/Bf1JhMDV0WZj/r3o5
ssBMx1iE7YcBseQpK6g1ZTy86piBHgvsaRuKN2c/CqP/aFBVD+ScvYz2PJ8LPN2QmdXhI3ZGNGio
4fb09B7gK4+3pgm2iH/qzdz141ZHw3Jo+uC3Bz3ubfDVMaGwy9kyYxZYqUEQcmI1Qnr2ZFIPNaNH
fhHhu8BY4iCeuDrNaE1y228vUhNiBEWOI9Ykn3x1Ul3MlxpCIppA2HtU1wqSz5D9f/v2+3+8P9w/
9/vT+6/1++cmy/aygAu8NQqotGGk0k0GU7kOFF+Z8RrYOWPrZZORZew3hiIp5rWs9WWZzO3N/UvR
8vX7Q5hn/Cb3D6Hk8f1Fg8h17Lp4Hds60EclVTwR6Q+WkntVp0JCRDaY+i5j7H1cP1q8eBbCJiJN
juH1SoNQ1WrY4sTI7iNwZ7/FzDS6fYmgqebaD9qHQTDAshqQRRWioGmdF/rWKIa9mou9It46oL+x
dh6k9DpYgBneCb8jobrzukkgDvhE+gyySsJDYacKTd3CB9hi/nmGAbsfMt4C5IozlqIycG4NAdJF
E3oVNnAdQc7gCGBGCFubBHrg0qMlKYUWEOxTeHPecrsqcB0yGd5kWo8KQRKTnEDnR49oHFM7PE0i
2vZ67BY498y02aKq8KQSe0C2mc05yIzms0pXmCHHhgaUi9zBM7h+0wnYJ+anOTc9DdpoFmvwgA0P
fYk7rWeE6UFpfcLAcsQ0ic6j2pSk8mpxDL9SIV+a6KBQ2YSRdS2N+MK4jql1TX7vuKb2vWDpP6A2
PmRKfjZU/Qmk5OeKbVddf8BMc1D8+TWQ8xczfelk61Gdn2TTeAiHvExol1Bpz0VUXiOr2wfFw4ge
s5XElPLmdUSPK9z4+kygo1NOQ8Oq0bDcCGc9SbkV03M/pmhaGzR7jWvCKcpaspN64cLlcOGprMtS
Qayd7GokuVz7FyZoazQIH/ESPxV5u8MX6OFOCwPTc8CDOUwchmybvidqe5Bcs8loeGHTe5GvbpNO
P8labMM08JCfhyDwaC6C+igPkhuaydR+siuKSRtzf34YQpMzlYBxAGl56WYY9Vuswnl2mlXKIb1y
hXgrKujs5rxlX78xuprIVW1FRijizN7riG0LpoOS49sQ+OsmG3HW3im6gyBxwvJ70gDVLZDFg1lw
b/44aPa1gv3SLzxZUucUroUUm6g6xE8av+Cgcgm1zTYuMq4yT4wREQPJEWXpSVPSrVzs6AiCLa3w
aDatlj8bMI6b268qFYZWxK7T5a40LNZ6jZFEtLFaAuaWahU9t4asxdIR/1oKxq4Kod64q7vrTGgF
crVN63B/oP42G5BzGACB4JCFZWxL9nyDwr6X7awTKFsf34kS1zQyPFQArpwHjh7hasmGt9RTqV8c
wsgVMZ2csaLWVG+ViI51VZx69Ny4FNDcO15BcU+Fujc+JZW/Q2FxRse7AhBBeI72ws5ob2Xt0VeB
ZdqRy33anQf1MI/j1hKPTFoPQzm6reg3VQcoTuJWKDakdG0dHOPYtp/YUXxUi/ZSFuFLhrANoxPA
Qa83aq52fL1hvaHZtFON4hwQeun0wpPDU1FFu07PNxZcz0xRvJppGeRLoMAFJby2nVp6+QurCC8g
jtYY8UM/z8ycHhWV21Rj7rNljQ1VD3TzwaxJ9O0Gt5+SA0r8W9GWJ7P9oMzGKR4eGpFtl3kPMNZt
BlRb6CaFj03GYHwAa0PRg2dONXYs9t4UTydaT8+VMXv5XB764pWArn0fz7dgHr+mVr3oWY6ZAx4A
xZ/Mtp1POnCu70vTxzUzerybx7CWjzUoCOTU2jVMAk8kI29r7Rl6co4WCdocuD0YR9Whc5F/Wep8
IcqdpHYSRudBOtzNC68Qey3338BRtos5nu2qq0SGm2mpl1EgZeO2L3O3ZnqfcguM5SOjAPgwyufK
8XdEuOPj9ffCaLZWyvVf8D5yb57InFe3bTev0jRcidQ4jKvWrz4zNnmrauNQdNMZqcp+Io9ytA4p
uhuWFxciZGNNR1vBZtuTvok2eSawVUk/6pwgWU4GEqqFISY5cToUg37JpwuhhO/D8GTk8ZXd6gou
zm0KzX1k70dL95r5WhnJqZxIzUUnNUfmRqpf1NpCFTzuHSYwhZ6BaIT81yKxKhJXtZsNckTuTTdL
Bpck70iwHPbMmTem1d1MbCaTOEE6deEPCSYPBpODrc/IxK8HauJtbfS7EldRkHECMyCxjfJT7RM6
JsjWG9apVbLd1rbjUGxq2JM9NmhLzTzi4Vyd6FHpt+fKIQQIBwvjLgACY3hqVfUgDP00ErRjMPyg
/f2h78OXZNSfQoNixdfLnYG/OH6YKDwM+g1WDBg+i5+pBx+NyriBCrpYqO0K58bMG6NgusrATPkH
e2A9RMD9CSWqa5UnawAgseY3HpOLXb84X/zhMWYbqpleHT/7gkhez1absxpZ28SKTmpUvCgyuzVa
uc4lAUjpfOSGvI9U+2C02cdUk9+wqb4ZIwurGh/CGgZFWpyW9W+susPSa0gBi5dOu8N249WhcdZM
ecu74Tg2TyV3DsXNg9wtC2Wtzekanz97EXPX4EFr9oUF3EyZPGNu9+aQ3mRNJGA17DuUTVDyn63m
Dcgm9pJpL9pir6oTHZB2GzXJZpat65v9wSzbfZa5qs/eMkTXggydAObXSfQP9Na3Ss+8Qdhe7c+H
Eb530++y8a3QnZM2FzvFT3emCHaaSi6stNyEHM6KYlPqr+lzPbO2Q0m2xTFPl9IlBrgcFC8zqA5I
qMfSjDCgd6vMRso5JLveJ45Ssx8SfnQ9j1hd6LZmkduT2GqLTR+yfMLil7nY0aZ5iPLgxgh2X4f9
rVTGK2gcDHXYA2+EvBs5flpfhqtKRxBcItVzgkOuUrAhQ6t9xyur7LyAqfFjPCuKD4hN25Vzu7OD
fGfaqLt9/xlD7qtw9Csznls7WheYWg8GaUhph8E2yt1YaR+zzDlnOOtmnfy/0tooWrCz49jDXn8t
l/3yAvUwYaKIdlfJ6SHQ8hesKo8EPZxIxk6V9ipj4xkNwCk1qeFSfU/+6nauuMBoVIET6RxrP8jg
hrvsHAGotonYwhdt99ZhJHJEQ7Sp+tWLk7Wvtv81JckVFRc8xuaCB6AfBy9Tx2Oag/+V47HiLEAs
vDYQwGp9wro/fdCx3yZpu8Ka8FbG5gfshKgw/ZdGK26NTe213Ckj9ZyxZ5wK9Y075SuCXHhVkC+V
ZINk9Oj4gI7ANgYwNsiA3bHVF0VzSCqwBq12tMPveIBxNGB0L2Fh5YUX9dQVYXnWRIyCGHtnvumD
bhegOu6YgVaFcUiQmasYoLVKYkOxeJX6tZXFgyAFkFk8cKg92JfdUKnbLg7IFIFoOqVkgsMQjrTH
Okarjh8xLqYT47pVquY3stM+5aE8WJT6yymuxsGn1Or3Sde52iBvXWUcR32vkOaI1+howa5I0/Rq
S+tIDsd+HF9UlsYur7Y5r0CX8Cu5qYeyohch/LUyrk1ccBqXlwORQJf+NhI1qThiz7wr7V5LHKG2
EdwGs9l1vjzSQW6G6MQSQJUOJZ9uaoxbTN848g1Q8LadyhMz7ENvCNjzKd35tgA0ugJl86Fvoo9G
oj/JQC7BeSumRZdSPqdkNcguOkOOARaRnhjxnHtTnlTDP0B62PmTN6Ffk+Qid3C/wIX1OvnWmuU6
1ejJr+MStzQAEgdT2mMCqpP50gXqNeYyDrhKZx19hH4OQsatGMpLXAKp1eyZVz11qjwGOeZS2z8n
inCjnGAKC2SdPJQhwV4tW/wPmkFW5Vh5KhW8sNNDqmJgE+VD7YyPHRtZ9njrOKZfZ5H6Mo0Pus1d
O0YdTdGKbSqI5iPTuFeF622ASoghk+uKElAR1DktutqUqYJ2SE4oQbcSfT09nDxdo9jMInOrDT7q
wYqrJtyz91WkdpVQyKqoY1npzlqTX1BJ7jVCaSbEIDg9v/V5e2R0c0toUzSJXOk+kF+seo2jXqSu
v6Spxn16eO9HyQ3WOTEH23UJEN7XFAZ8ms0XJmbnLurpwxHUXYXVzskQRWbFozLbL1LKGyPBqzYo
20lLbinTfaJPgSuPY7Dq2+SAHZCNO93mTNv1BDzQyTwZ+eAmpbEio3s/LEA4czz22XzTnPjCXvwh
xclvIDNW689jRPigb7xN2fRsduKrbMXOIl5lwICV5PiA+o6oErnro+4IzuIQax+Url/bGTcx/oBS
Z+7RIeCKG+5U7XFfOuVRGtlR4uygg7uRSuUZnWRZy0/42XaKylx6/Gg65uNok8qSKx+jLrgqcN3p
rU5oulu0sKtxpN5CI/29wwhSThfchK6O2ws23RZ78TaaqIEMgBQCJrHoHhxLbNCpbfxK2eEa3Rb6
u5J9b4yKTHD1klK5NZx6RONsI/ZBtDoU6Y1B5Y2wjTTR7QDLu76KsY0iWFPEMXmsjOIz0ewwgQrO
QgdtkropoleuwSM3qKvoml1UaLeIaGdItg/qlLN5fEDmRT9S2Wq+6RImtQuCcSdGekg5S5FFiTH3
p9jRdqb2eaz8i0yys982p2SgWJlm9mRs6msaKETnbTO4Rmsi/fjNsHd3wQUEMF3R/7RW7t0Qx+zo
V9w/eX9+75Pcn94f7q2b3592TZlutLQdyT5c/andU/2n8XN/DWjmfgn6U6p0jQcR0gpoQroQcso0
Ck0mAUUT5bQVeCh9uHZKnvUkK2Fcv3/u/lGeMSD/8Y1RQoL4GAU2LfUe8UoyzfmhChRgUJ2Ws2Ox
xwNFeIX1NyQeu6OfpDY1S7MmOVER4xw0kA0/HspYEif54zk9g6Ww+t+v+4zoESWiwl0+hceqPHSy
XMIn//Mt90/e//Nvr/P7S8wN6R51Az/nfgzuzZ/7YcoGXElZHnNHXg5TIdsPek54t6ro2uH+EBcE
aRiskGupZTSfYj9jvkoI7v2jFIUfh26qVnT6P3TLQQOclh/uH3XLoVCIKQF8Tqm5dNjub9n9R015
X2GCEd9Sw4+ZnKcQeupeFBuaDBzb+wvkYjmiP15reWnbjL/6kv58iPGS/hupTKmBv275ibNpZj9+
7P2j++cqzZb0l1CK7+OUnQQvcX+x37/3/jnwb8r048fcvxI3JM04avLUJBzrduDt8Y3lWLeQ7bcK
/Bwo+A5RStNDXzZeOVXbbiq3kr4RuGlvIJQhRjQ4fG/ZJ2VTBe2tXytYdwLkhUZTuZmZubGG2Hro
XLUd8edOz9XkfFHKsw+Js7dXwaWOJ0hqC/LhO0qvqy4admWDC8+U1gh9hWR6mL63PhPAed6rXYOb
rgOy3G5MSQcoOWhBuiG71J1Kk5TkeA8N+BE8xIXprKfvIwahEQ4CFrNrMYtjqYZHs8jPaa26IfJs
8Peavu4biurJ2uNm3eZKsQu64BA0xK4tS1CSPODKKgOYSpyVzrIoqhs0/EfizuBRVs+0U76bxP/6
xbEHubnq6uIJCcEB/9y67cptpJu72ktjQrr6GHc9NPIeRwLHI40Kj0H8sa7nU0HxoGbk+jT44ZU3
v7cedSIAh/7bchhm33KtLNlwRqJmoEc3V5DyxCYBm4M4zxvsjsL4vVFrL4yP9Nd2sTFv9SqERHAy
yQwIoGqkir/yTYz7hP2oFCdTk7HtCnalqayxWCC6SlZllWzamfiCyv2mKdU2mdkDFPOpW9BQs43p
mUoOB3GlSa772DNaLAJUzAYkGLsvtiWtzFZOXgAsxa6ffXZXCabWghIm5Ef0irmfbOsS68zmy5su
x2c1m3dGEj23Rk+rPt1MM3vbUCN0MwKTJd021TlIHPLewDmUAypR21sQdjAhfFeOSwHJ6GRmpGVg
HeqHnYHJpnVSVgwCO2mllc2ivTE3MRVQwqBVrWB3YWVWA2Od0qGEWQA1Pdn0GMUW4SQjm52lfGhU
ZZXrdMw6kAjhs2bfNPYo/QI90x1yqvtNdo73dJFXarYEVok1UWHcRXeRcjMGY8WeYRNl3yLzo5V+
11t9LWwK97He+DBIMMFZoAbJLtiVOkFqxCfAsVr7gK+0sqdYr1x1INFJL2BcDxs0RBtZPRYd2WHO
sFrGp9b/0HUey3ED27L9IkQABT9FW7anpzhBUCJV8AXvvv4utM69J97gTRBssEWKZDdQlTtz5SzZ
NyerUVXB7GJYhQtGTnYFP3StZHkU8LpIrG0q0hZa2q0L2yFUcWFKGLkomWl7K8LqV1z45LppSgt7
0vpEflP7a1YMPxZHOKnqJBQBYb+1PqfrmFuKRNLr5q8Kucll9uVgQjC0wGw93LTlViYvaAhaFK9T
n8mlwwBa+gEIekQE+J5ZTdXaGHQWc3G6KOohR2GcA6NrV/kIcbCfFlLRbzZvWNG0XSVLwDPupvPk
we6ZEpQCfyfJuZaoDRdrAx8gYavFKot63K4qV6wTaa/TXfI9JdRW1WchvQ145E0ZdQwpzx61FInO
H8uu0eRw/9jYANQplpT9hIJb9LArJn9L5ceNedzGbHn7eCxsBn6IhOZQfe9pchf56JQYMyFAk+BL
eWH+MfmiE/mlCAXULOsDjKpDlOigLMA5tc3OZ8zi9vZ66hCuwnmNHZZopJuAmKzFfpyiFfD8tQ02
1cYmQcleoDGhaAZ7O0zhCl1u3ecVCsGP3v3OjS7w+NY9v7Yue8itgxzjtUE4LrZ1Aj3WtpXlnpJG
CP3dfo7bh7pkHUIJlAz/TrUV5IaOcgZ3vOBvmlEFArP4CmZwr1J4JFa6cZkoj0Z0AuG/adCKLZtl
FNfjBL0oy/5C2Hoi/bP3qhYUuEDCaw59w4LbPIoMAwoyZpRnBwq0LtL9MEdIQ8TgnRAof/hm5yUD
fHdbMtSLcORm3DJA9wXhwMxTs7YenhXlFjvL1dZ0c6wa38LnTnxR6wkP5CCDzE2V+Tt22Ac5qZ1X
/skH3O6mH3Rds3h7AjymXQWiBOEkP7Y2CAfdRvfWD6Tethaj1G6UB6NpWetew8R+NFymEVX5TMJ5
QpZqjkNlBpPHsPhIiHoHTX9HBGuTEjGN4zel21vNbzdlgvbNxTP0AYZ01aovcaRXN2uEt5g3q4Ut
pE3TyvCzlfCHDSIN11y18vi/O6A9gChtHNs7Tk6/qtlZUpYXuF2zy7nwEpbjNQCWEjdszMhnGPTV
pOS6cK8d+9BKkkONk8eKK33sRMgG+roXHhWA5saffSRQi21AuachDKnPXVH0uXJmPOMNaoyQKJjG
oxbbu6gTD2Mb/o2ah2h6Nst+Jsu9DKDsQxeZb7YJeq+XD6D+D3E2bjyCDLk4S3jYJO5Jdk0fZRe/
ji18AUt9SBV9mm19SNzioUi9D8azK5VzRdTZfSw7YieVqHUmrn8jSPnBLHFREbM0bulOax+puRlK
40Yq78EoAG/mz8Lvz0k8PUc+Ee7Y/p5rdkHKfq0lG/EyRkCd7VMk9KdGc8hZ5MDsx1XN7s58TI3s
YnUJCxsWTP3IDk9b2VO4K5Vxln78HBr2lZDkL6VpL57BvaXoSGEnpy529zTJbENeCKFNxHlau22H
QCVXNtfQCQMCzsvneWuH4jaMC3lvXiMAbRTlXiB2tiGgNLac6xDBXNXcLpNo54Wn0uPWbdFjphB3
DfJ+iX5Yfg1ieoh09IqBT/PHj0XC2Bm/eP3ozeZD7z7IjhWCjLA8lKdo4mbRJ2ffss5cDpe3/TaP
AKRMN3SwlclIRY7Tnm7bq80gUgJZtelNSUV7qBSiiXNG63ythThRbQfL3TgMlAZ1iQfQLzzWOuOw
Mln7Xbir5s8x9A/TUm0iwKp6iIuSu53pbWrk8AHhO018VpKnRPscTD0YyRZkwKspkVkz0qYMvAkK
6w9poKA3F87UH6oMJkAAxlvOCr3IsKhtdAsnUv3hGC/GfMvxJXYBvptpprwXmvExdB9V/3e2btVe
i25d95Oz/2KvGVjU07fdiznsGrH3Ba/7x8J9MzUsTQ/TmxEG3DDrFxED8nzQf/JVeFUfMbhPwO1Y
nsGO/La+/HeuKfkKYkh2KS/Q/R6sYHzBE8Aio+LPxqD9ueNSaQWtt+2YfQQRDdp/+z4ADuWn3J/Y
RDtJzf1uaMlm9yCfQKYdZ8+TF6V15RpTvPHSpcNzTPu71PSCa4xqn5CKq4O9NKAZDuXbsRQOkxzs
dnyjhRUegdiZ3I6wBWkQOrGLfUuQfHUPh2RxMu3rgv+UlelLu5j73Sj92c7leNHcvvpTRR0rL+h4
w2aC8hpYhtIOo+P1vBnazWCXNGYM8pz7A6Ut6JeQHzWbRWoRuxTKsbRN65RIIdpyuKXnRq3GJVRO
1BYkyjTebNfSNrRZV7tEpgVXPS1582dxynQ0t2EmtelRdboUn/av9KZSwDAp4+RHRJWUnudBsiSX
ov87aJOzF7nBniWc1Dl2fPrx7NllsUXd4f0c+I1mDyCo3hFfrk5aRMBEVWL6FGn50Mw5L6TReFHw
5B7vvhrhGy/3U6lRUrFEMYG3DKp1p1IQx3R1ifHFcifUjgLt8nI/WFRZokthFTJOTinViZzedKkT
OV/gRkyX2Q1RUSrr836KqTBb2Dy+9Goyr7OGgLv8oe5/LfaT7F3hqIZynrbVEqPRWZuuiYFJGo8g
lNLQhDWTeVrsMXO5/8v7oUy+AKCaj2FqU7446bAUK5odQ5Cwp/tHtlafnDG7VE5qHO5fGRMKKoPR
1RtHL3+0RLefu7ZiGqhoY4M+qc5WzDJ7ie9BSRnPUU8uBzgBywYVsq+e3eNACGGrlSp5LHWNvseB
MbtrlhQMeqzgej/n2bWXERjS4REF0ZzPX2n0ZTnUOlb6PG/1wrf2STmEr7gdjtmYbyJwhk+6WcNA
sMw6gA9uvuc5A/Ih/sHNEsg0zeJg5iM11GcUeYdyst5/BNdh79k+NM9ssiibSOb8z+CFT5awWcR5
hrZuLKqo6pzmyx7NviIYc0tN3lnUTfjbZnnoT8VD2evWLXQTsDEtIC20n4BVYUqvmzV9ROaAbj1U
w8ntouRdyz7pqxL0NMAj0WUGcanLKBAcqPmUClIAkULD6JxvgBSCiW+I9XOm6yOoCac/pEYM6d95
nGiKPEkd0GfbQGnTenoP3SS5KOrt12Mzxpt20HHPxOMNY7751+xgvjCG+R6jCY0bVHsQJxpQN1WC
2GqcZCdt7S+DlLO0K/NbDelZ6VhhAeYd03zvtlF09googHOlB2WeMfAneZSvky69arUPuKSNh6Pt
VO46a+r4d1leZ/Z6DPlFurm/TCoKVsYke7a6nnf56NcBVYHRGYFB0oAm6J9/QvMHFI9x+1Sjxp/S
qKb7u4o+HavuHmBkpCCWhgEzGiJaqjK+vQc1tfWN5OaMXMkWgibgqul5mXg3JkVao1Uy0EWOcqBE
/I0MsUNKcr+ctgqDYsrN9Yx2sL6/suU+STzs1Y0wX9HIh3x4kqba5HMmnhU68RiH9ltNQI0iRV8G
oTvYb5EQmKf6nkm0VRm72TA9btYFY26L/ui8M/oXSZj/KhTqph8NLy0ToMCYCug4ydy/sMK84TGy
QQFp/QvJ4WFlwvNAEEj7tROP4VE+pVxAoqBMaMeQ0fA1GnQA6HlXvZoFU7Sa5rKtmfXcFS2Le4zk
Fdzoe33ukm+1vCKbTh9usA5L1i5wjUIBKFyVqXyxdLzD6dg73xa7BZTv6Hddc5vKwQ+wNEw9pndD
jJBrZCBRi/hM6bNPS4/ePM85P4XAoNG6NplLZTdXYhz2mbQsoZiuuSqZttcup0eshRvwYDkFwH4c
b2itNcW+tXJxyyzR1W6aMGDgMO6sgtlJpuU3h351JneTHiRLKOJ+0CV1to3TTqvJwxhm1j3aCX+n
BH7/s1zePbPrBcmUuQwMM8maGXezV+XRmRQawcMwKR8lThdZdtkpuX9nV/TWWulCfeYwBFwxQMFw
K+YVC6YrNSd5HoYRk+48kTT1mwV3S8GoJwrzpbVxfhQUut0Plk5Po4YpHRoaPKdwiShOSZs8DrOA
ITPI/ZyAmqRUsGeTzPAuHskFioYVxT3PQZA2BVLCtpqr+Uc12NY7vdJqXcaucbVlM+y9bPvvCiDa
kJzkbBP26CN1ROzBu9BZl2SmpFfUSJj34FVmyJlNB3zPJXt1P3U/9J6xz3JdP7l2mB4Kq/vTVDQ0
YutesdKMD0XBdRDl5Gji468DVMfwOGlsAoGpdKveo58ucEFVrZmwsCoRY4qZNa4OkRNmx3qmeomX
VPuexRKXUp58J531q++cr38541xoclVbTvTsac54Nm375phd9Hw/cCGXUFFMbd9iN9xHjlOspiy9
6bqF5zTxGAg4dvOEWLXLpxREThbhJEyMZKvEpKg6xtrBKnC2Nk7cs80JJwdGpJWcCMFzgfOdgaHZ
PYppTPyuKq+YLvcDyFpkIJvcWTn959TYGQSqBtbhrPg2bjbVn7ZVzuu+of81wwJ64vs6azIyPkPY
0NjjI9WS/tOoyw5AuKh2g1TTJy6hCvNoZ+nahpeYKGjWncjz1O0uwVFj12N21pnun+VQZOf7w/tH
TE80nJZi/99THVGTNSEfa0kQGKfR6vRT11r/OWgmsGqIfqA7LHfqqHJY/K+jUU2HJk3WtesVNPlx
MLTG29ma93g/5ZCM+Hf+/tF/zoEI8dP8kBkJ98kik5hiPDg/dnXGoQTiDCxOxWiax62mSLdkIcaw
ulq3CwAqnZkP3w++z6UdiiUK0v+euj/DXc4rnn8/b9YFlCklMeVTtP5cEv5PY3t4vD8SxM3WSrk9
JRJZ/OQ5v/NcVDTu2jsKxXAwLQfufhZII834dy5dnhHyjJ5Y+ZpcltpnJUuOUuSs7xY+dCwQdHAv
FDenL5xr5WdlEC+fkF1v0Pmd/zi1Zu26SK9O/VTjyRuj7Crd+oQxx93XArnLYCn51KSG/jQsC2qv
bOmsXM6ZkSqWpLtMGU1K5DOMcWyTZvRPx66yk5kO56gwzBs4UO8BuyTIgB6buRzFBqQknWYma8fO
o7TBjZhm3c9FXgaO2Z/O9xVsalTGKa1B8kJw+iZq3fkkDKTQtoVD2XoikjeSBNa2ssIN63s0EWzv
62G0vGZlWW/9ODYvw9xK5lKtQTY1TTc+2ghow1q72XoP+iu0ut8xBQ+11NtXUIL53vojUrveO30m
rvXkwvXqa+tdT7wPl3vQwWtqtbZaesnpqUi3OJIoBw3j/3sYry015heXBrQ2V/3lnnPzDX9jA43+
F5jV4+InMVCzaX8nShXlLyJjVkcF0qRxuRHdKpk7LvFspHFTeyl2eCECttNIJyx23qQ1sF/SRbTr
8eGxgs2h3vG6WPw6zdnNhNoimTUomSwYMrOYX/M+EKT4Anib/p/WT1ZsDq2/sW1CMR3GX/in55Wv
ZhapQ8eUuUv6Q1Z2xTm0fL5llzyluaMgtyNDelkRHuPlYdqEuwLYxwEzRh3YcytexXwrymF+uUe2
eRBZ4s10s/Axy0McjkWu9hX+nbd4Ss7ZogSBGncPcawnT1gfwc2a7MgZXeN98J4ZQbuFOf37Yn54
m0rDg71XVdtoLOyNKIoSmDD0yiF2QuIdOQNnXU/3ZOXLS4Y7fdP4fvw0g2ZdRd2MPq187UyjwjMc
QXEzNXt4Les0uP9sKQ1lrZjEQ9exnq3Honxvq0LbzUNabTSn4celhLajv4hOLGzlus7CnT4NcTXm
Mx6seFX5zHNckatL1XrF5f6RlDMjHB+LY9L28AUEjB5b1MU+4X4H1teneUYrACMtdCsqBwWIWyzJ
ur9gb5dztV+WJcBNAkd18qwaWcE3+t+DR6Tg30Oj6kjaADje3D9LPwF9R6W0tkNuDGpXJoa50XMy
MsUQgilQsdh6kTcc73cFqbThUDX1SS03Cr1qSxFok3Ed6MDd26FtHytjYO6jUD4bi4ytu5wzypqc
im6lL274fI/VtwXwn5HSx0uYj5BmtcPESgykulPsOjv13jt3ZubcRL89eL+VHq7RZNXOqAvztRR9
vlEDz7y/dDLGwKtIw1rt6MiWs4V0ovr/HBwKUo52nW8spgZau3IbPH5NKSdcDbKsiLx0yPV26xfo
8ghrb74Cu/1SCp36lZmuatuNk0tv2tuC9MzjbCTNY6Vb8aX9f07Nfv3gUsP50DvqYs1D+Jhoafho
urPcW6PM4N1z7n7gF/8iZtZeWmFlm3jZPKXLwY2qfikJT/jEZELHnfUjlfHnrDCHczzhA6y9y8Ag
9szmYPx3GtpszwoEr2GCvgPtKawpSIRdTAyZe72aCb52sU2mciiGOyR2Q6CkemZy9+R5DJYMD2lH
LdfH2kfBHkorOo+N+5NFVfbOFCqn2yfOb8DvmEC4YYw4GP/M+FT2liviR9gYpKqMWH2V/gug8IM1
+um1Gfz8hVIQdrDcZjGomcWjWJyOxmCdm7LY/6M3lG6D5VszAa3kmX/EuqeYdKVmGYw2g6Bo8crq
S2CVzWFNCwLvPti2bMmE890wqYQEUPyeWzBdhEhRs2egXEvztNsjjRbV/ML1eMBEpv9twJd/8O+I
FmvStvZOBmhrjMwnvoKzBzZnc0dysBqGTfET4ResgmFhXzqO+di3GCPuj1j85Ls5c77uMJgc78rN
JFWzixsrXkULveF+DnAbvYxUJxryl17LnNKhrn9OumhY6yMt6veHdMl72ISiR3YDPmSS97KS044B
NhyzCTZ5mlmPVut2T/Aiq2ti04iauV57JG/RMCWBo2MlyPj3X+T9ME19sfYtbwrSBgH6vgUEHFoR
QtM8piAtGOl/S2XfRGoS4+i+28Cz5BiV++m+i0ZBgg4TKbIFaUgZwvJRUpX6bYxoGlOV/Ijoltm7
7K4OqiJepKLMOnt1/IOd/KXJ+umzSp0IpKzBWy7M2abAR1h7qugvLn3KwT0Szk0gZn5eadBhyyen
NfQbrRTsTvXmdH8ENRivWweS3uwHYwOdCH6ICTNXEBonPUP+u5q7eu9N1KrjpeJGbofyJNK2Ptkg
p/NBuDfbirzbWLs7CzD5+X7qfoBDgle8hKIThoV9qqv5FXWZCFI0padoVtFB9oO3H5NqOLtenW8j
XR8QyVPu1GmevHWFv0gTgIFZ0l5r1TSPVs6goMjB0TnRFK5r2UQXZeXhxtYpX818U66bKtReTQtF
1fAH8VkgDSWT4/4Mol9RWOGujKmMnuwEb3iZp39lv3hX1PA59MIIhFN0r07GyjBsem5snj0QUxB7
yfYXgG5Z7Ma2t1grD8VOEQ7899G8nIuWz8rRts7/3+cptWq02dgTNzHfjXp+QnErHqeaYZssifpL
yOVs8MuZ5Pkcr2VpzM8qp6/g/lH0f+fun/3v85TT2Af6u+jeW54yL1/g30fTUsHQT8QBo7+N23Pz
1oXebyC3xZuyVunTYNLGzuap3XaF9RVXln28A2GYGtgnxofPg1EyDseztO4yFtqKrM/+fskpTQyl
HcBsHF1O+UwmbFZ1faahm1fc8hq7P3SXh20uxCt2B5asaTyu+5DcRMQO5oOmonid1JjkBu6YH9J+
rjvPfqiWoJ7GIiJdj70ajhr1lZQpGhX2tjvm834YUbNrpD0Va9mhmOO/dy2RiHDlpg1eR3RJ6rmX
GJCdbQAJbP9JeplgBmgW7bmGUPQJgcbH7pqYz/nYzJvIy82zlncdIJjBxcrmdZdMwSC3u0F/KatO
D3TlhV811lyqfZ8Z2ajX1iBXW8Z2+FwbVHvUimFp56X2sdEV9iyui8/RGAlyoG3/JibnLbtquS1/
aW2hDjMoq/X94VDxU/d1a1xGcpi0VNln9OtoO1IXt28nmvR6o592ZVpXvwwaBLinT6/D5BSn2keV
l7lf/srryIdK3c0MhIARV3pEyDWzKd1yR5CchpEGVts7pxmxtA8snYyCLsut2UL5sZdDBTAsaFVK
RKBs3HNWat22y0QZba2sbK4yHZkK2uqh6hwubFypsaOXumLVT2Ljn6BZu04gBaKy2Wd4ORZR2grJ
vBS1xn19UaztSbJb9VNm4FE27QaDicJ/lD0L6tNoMuWLbZ8r7iL3DbMZbvpmwlm9Em0j1mqAWQjr
pTryY/je6v5hraxoJxpNVCTfRUyOAQWZHVFzwrPzWgydvrufuh/+qyzTF95t8QfLoGS9XQWxmerH
ZHCJg4etfuy/TT/pjohHfUUnAWfuT7gfcBZPAbB7xoRzbp1MBmwMGM3Y4EbcAgnLcg0Cbr5EpfPl
Q+j5JpVBPB4k+4ocN/fsdfbe1/1Ly6qfd+mQiTNXOS9ApLc3MjXjJfQBotdx6+e0eQujsItWMjGK
G4/+iVh2VN0fpWPePE5e3m4HFVtrbeoRXiC0/VPiwQMAeU28dNss26KOeod/n611D77V8tn7k2vB
jMHPZL/zF1gTeauV67blNV+++v1UA8HWypLyen90p28sz0rEiLO2nh+VlSaXyGAqNsgu+gU/M1sz
erXYMfjdB10IME0aaonEb9qebNzBes/YWtMZjbfpA2tfegfEpL9ZVU8izR8M3kHLZxG+A5dAAYHQ
4ZAUWvwRzg57Ms17AdunrjqSTvDvvMM/wtGHcC03/35JWqPoEVge3//D3mS4WPvRESqdOH8itf99
4v1xo8cbUH8aS1fdOd0PNPn956P/nqtN6mohLkHQlRJbgYW/p7ZYOFLXFjafVbe0Wk+rMR4FekzD
22VCYlDMr3SXno/EQfz0CzjY6MmFHgckgd/8dN55sVFutM6n8mF+GGuW35IG6q4dsGg0bJYNZ+HW
AYlC/9022h/Wl0w/W9gvYU1lRLLNm3mHKanZzLVx67QuDqyaGJQ/Nh701gU6bj5mpZdQKVCczE7a
5B2rdzh2WM/C/SKoY7Fhi4fHydfMK7d+Eqes3rkIwxj+IlrVnHQhGCpV4rVLgLdpJd0clUIowb4L
YZzhdfToWVxu4DoxoSJCo2PCVX6OczP9IinzxCB5K8JZMYQsSQNS6BIPON/x3I7+cMoFucjcK55s
KP6BjO2zjaeQPxfzmVi17LeSfh866DARKn3uvergu3i3ec9RPp6iBNUiHPwkaPAHx1xqYKRTd6Xq
h7g1KNGZrZ0e+uu8Ve/OCMupT4tHm5efbVqAZH83hbyNsvu9/EkTOsWjCKB+reMqYgIog4/W4f08
OGgZ08KdHzSyH504TUC21w0B2JTIHhWsb3NvvGSFT+0fNYVuOrJAdKLfouo/uJ4VgaGNj2Sj1S43
jXXH/LqyxI8ZOd+a+lCSetO86sgoVk91mJC3WsrA+u9Bdd+Vlp3Kmo2lP5OI8Np2y3faOhI5RUsf
mj7hxZTJbYryFNQstQNhC3NtMuK2sDemCw2D2lvR1M5hyJLVEnkOmYfThbqjJQzDc91QhZQ90eb4
HBbOBc0sWTloV1VF8Ksd45eqFu+xP8qNYU2H3sVG3S4vbjd3boJ+v0pm+dYESZiAUY4H/eol49X3
zWumGlxVQ7Xy0Gon0gWYdchaeG9M4Lyp/Wp6/6e0bBsjDklzUl+Gq7uryGR8Snihk+ZvTyMLKYtt
ZU4a6WTqdzqj9AIR1hOLwHZfjeqKZPRlR7gqcVdym4PXK8fsWwpwR1Urb+hj8HPxpUZJ/1Ha3rvw
NRQ2OzsySk6DyEsejLI9aFxZN0k+4WNiy0aj1yYuQz8ou06uS7QARQNF7JX0FdEc6EpulLNuHJV+
rcqs2lhTtvNHemYofyXeEue7CKN9QGX8I+uNUxyi89VtS1ghnZugqe0zmUjJyLnDxgW+OGgX70ov
kDTLW2tkL74d0zwELD9AYlvZyvKOch4gGTmkO52UVI/BX60Q+KoAEVN1+BCrCjvfKH9Km+LtrF1z
96Cpu825sjETgel14L1ccvFg09JUT7pHU1WZKtb3Pmldv18NOaFtnDHE3rME9IEbo4xmJ/5rXH6W
CWCKIbNsJRb9OjqQVX9MavdPFjfxOp79M0Xf3qZAUivmbx8PGw4LEskRNIQGQX3b4RUOnHpjpmwp
J5KMggjzaOwnm7DZWOnGasLqXuXXsJTmSrnNuxbVPx4D1wXzMOBnLHpVrGZD+9Ec7aPAhKIkniin
PkyIZV196EbnqOziAVxKtlatZHqZa05QF9YvO+VqSJH1b+mFJsFE3Q7IGFQbI2Jr7lp0u4e6xg83
c8P1JYUI/MgKzEAwpz1tRRpGDKflojo1z1XWvrN4+iF4+ORG4Tcr352ndO74BOOtUbRsgmp/7fwm
H/WUtsmrRpqr7v8iX7LH0mwDqwnBkiRamwqrjdBwLElJ9DdNmCmDhGfc0Xx2dUeJM6T5Qa9EUMcG
P2A0k1JMf1t58zX5EEIIVdudhlHJKD8J4/Ja6EGkk8N7AOq5U/W37ebGqshjahiiLW0kK9fB0ZlG
3rQVTrU2rbY9Mbr66lwwtV50LKop204pVsO+eOnn9FuWLdNrp3k3U4DRnW/+AIawVwWB3HEiLenX
eznPxrnPab/sG4LEUGEGc++nTR5MFLRsEpf+oR60gO7W3LGJnsK7o4goHIsghiLtp9gA4VeYDrzG
wv7RxukdJzt6qcEzPOB2VRNR6dSH17zoHuaOxapknN7j56AsahMiPKXWOrv4yvvVmVBVGPZdWXIe
TNfGZQixIUD4ezFCvqbyDWCjQPV10AReIr4NA1NWRNhdLHJ5lYyvocK1NEjm40VCikPi8ATn1fpL
u55p4J3oa9a6s/vHdkZMNXX7qvnRhmY8L8is9jh53UvnrJqUSeJolq9VMUmiUcnOcNtp43i+Hphg
lqkDs6naCiDD9Csr9PduJ769Br8uXRIrIsrjaoLXFHD/ftO89lob3l+Zh1YAoR+yk232EFtMg5Bo
f+uz4e+AUA6zPGdLmH+w1Hjj1dNthVk/Tvj9jFnXyah3PwIVc1UaA2m7tFx5eoYVM8PJx7TpgKH+
PMThpcB7mdU4TQ110Jwezhu90oTCfwTdsOtB0SRXatuI9UZWEL4KTUBQrAeug9zEI5CiqirYlDWf
FlP5IO2MN8iD+UrxxgjGtvutNzND1XA61UNylR2BYdcra6x7UEG3nQ9QEa9WfTGKmVxrgeifOU+u
FnWXogvplUSBDcC6kUUmMgsBasQP72ECtkF3se7BrYPtA4SIpL1rzoqLcAiqJ+k4I9t1Lz2GiAfM
WsNs8X/wi3PZUHDT18gEUYy5zJ79d16eMEbNvRAC6H+JtJTE+nvaxRQKDcsYthzYN1DImk7RjL0a
TERLq0tReFHQuuGIc77xXlBr1oMtooubVX+iBclcaD7et2a+JHdA83JgmDPvMGS0QZLWzQWaksea
96KPxZ+hGesXaV9AU+k00UT7tkW0SHLtD6CrXKoO8W2GKKS4mceVyR5X99lGQbln55Bujbn8Lvyk
vInWqMk0KKw1EAUaVawZyMfMkPnl9TGWWPBbTtR9+aPFpKamacnbxC2lPUDu7Y3pTFxwofVjOgKD
wUU1zVgHNn5yaELzlrtcj70S7jxG79jMtw09jTvHjhK4Mtj5u7B9qnG3EMCibozobxiMKvudceUW
Nvikwhn2tuXSNVXPv5uo+vGoOYMxQ/K39OmF6nlSkEYC4T1qK8x7GS9noFpN5E5Hyc05aocvtnME
v0MIcW1jv1pe62xKkWGQRV8fpPZSJV6GGl6xBui+MywO1BUvfcdA1+zm19ho3/WC6C9Nivs8iGJu
El/7h9jXuHuPHvuaFj156Mf3JPa4AfhiWpt9fGsb8y80tcztf6X+ogo2NBinscAnWHOXp+qT36+D
3s4FwoKE4/piX7CzCafc2TYeC/WMWrkyfpaVtvMkJAo1jpR1s/6JdbKDfV/MhwkzOK4iQIxKt1ZG
xRRkpjh95rUOsI6fGGc7xWIzM8TZ+wPay9vMWqug0WGiLfXQ2zRj9KnFw+K+Xo/Uyrna0F/yZL5M
ZdlsNA0DAouNEu4+9fR8bSDOXx7/rp9H/ZC56jaWpJaL6nFW4ltnhdbO7pddGt+OpV9LskhEorfl
yCrYnthW19oJy9yiGEtMGfQ7w+k+MMjZR8gXa5XkmHskZb15RJuRH3pv7jBrK5ZrN5OSsdXslN/R
hMAt/Bo2CTpHtPW87uB3YJOMPPyyc20OBu3vFFNZojftFXC3WoILrEjDRK3oUe5fLWKoQzK9F8gm
gJRhHHfVVxlF/Trsz1ZkF1uKQU28HztDw5hsj4jhqcSto/PiNgWTA4HQH1gVGp0op6UY5Go1NQMF
3lqBtgw5HUqzyLYDrVOPftmORz3NT0YkuQV7/Tu8hO0kHZhLKWCr2s48cAj4OYvxbfCLaeF8zMgI
BmZIx8gD6mzfI7s6wUs0N1ZGv2M2VfR6jQR9Db63aljx2uaDM1A7xZqKq46/KsYmXHVsF1dV5r3F
m6JFjyAZIfF5HO2Ib1l2bb/prIwgmwtAuTfQSN2anIfd6P5GWNzn4BqR0XVmMpox8Ir0f7g6j+XG
lSyIfhEiYApuS++NvLRBqKVueFvwXz8H0MzrF7NBkBQpUSRQ5t7MkxJHRbs3cxTKuckgyxCJHwAS
VG3otIHwibct2zLw3JOLBzmtPQD5KLPwlKvEVUqj3RSRdcTgmh7SnP9YCWV0mNSQfj5SJ2K4Xjv+
M91E0LIxrlInL3Z9YC4CX8gjsjS2ezq7XzvO1moZ2eyhoRmrTbkhJNwA86NeozE8j7Zu7zI77RbU
6TZVg6GbWiZyxJadcMuy31bLYq/jZ1vUJsU6tAmnDqk6Ve6z1eXI5ElRqVI3XA2Ma3fmahS6sEc8
g7WqLyke0vftFm2JKdimZr13Bs5ks0Y77gYw21CGEup6a1WIhOx2c/qSbPY49Zo7Iw7yFHlwKrKt
NZ3VVVrv4FiAaW68DwCAvW7+0qgQLdW6r27jCJ/XsuDKW7n+zgYFmHuCnzcvvQ0qIWXRkB20NOrs
U6pjvx5iFv5NSuXQEHs9MV2MaLCkpEsHKonKW28W34LI6LxwF2rQ435J6ewoaL4Sy9LWoGA5LRSq
5n3dF4ta0XE4AWJQpvVZ1tXJiqgV+lbWp2AA27S+OMZ9stTMKt6qinUxCqU8GAh5O51XQVSyeEct
AytwodhWdyF6XtbZ1iJqbHUJLWSrpRgHOs1/82nkrOrUoTarpq8gop/sVlzMhs0QHBrqvObWotpI
hg5I4YTQszhUtdck6fFGmAjw3KhnzzCtiqBXEZKAltjwqUgijFeQojOlv9BbfCxDJ1vDZ8FhMKJe
lgbKav9PNNhnUh/fgtolEjYTFI5Y10GeLTCnaei3Ie2FozwrRvrH6SMMwimLXGoObyjRr6iyqjXL
VHuh24yZXJEYGuIAYxJxxgtt56mcMHkrfsPd2A8VLYRiqOlVcAm3LcyWFiZSzmW/ritDJ57F75Zq
T9ONwjNtGx1AmZncTdwUsjcRENrOd6IzUfr2VRYClJuzz30Xr1WBwrC3sUuN10w4D3aWnPCqZQCY
0RzZAVwp54XRXlh0piLZtOvK4KzUhHv2kGZ48aVx9VenUy0apuGJFuI+HkoMjVIgCdO/HM/+Cm0o
loFyDG0BF9IpkdFnF7fFXUNhhosJwTo2Drj7oiFL2vtlo0kDSAdnutN+F9Of83F1k2GfvMcqZEdV
MoQ2tO9ZO2ifjj3gxfb+mFrrcj51+8hiX9rW4BzZxn8mYf3YVcNWooijqcoinb3GVkjrRaYaa4hG
cE2AB3RxLDtGo+x0McXJpngEHfujsImuqtxhb9s9RHvSQTeuCBG+9G9pQJXJTnO6rDX87KzQz6RV
0RyRiccy+o+vpLtBM9KH+RDRT9j6KA6X813JTguvjoOQd3DLPYvLbeqAEgpiTHVgQfyNn5L3PvIe
D+UAeiYyBzSvjKSY5yfOTg9fIAkOQRpfSzWt93UbXPMgdXdQ7J6KSVxKoiRad7ZKzBHUyOlIeAQ6
j8W4rOveZRNodGgK3HRFAvoGRNxI1qX6WtiFcskGJtxQ9U/qgHlPUTGmu1C/2sGM11LDk+W7tPiJ
OjvhU1YXkHybfWva71ZxAknzJrLRWzlFStpTXe/ppDwlYfrVU5Bq6/4R9naxg2NcsdLvyC3MwkeX
KuzahUk1dsUWSglzWc9ihALzeyrSx8Qoj6bU8cSD224CugK5nV4Vu7443fjW2s7WSqKLcAHARBXe
ScPBTBhnyGRY/zJOlW9kQN8Aca1E8kJEYXYesb4bihEsBhSWzDwukqzqkEhgsiG9i6QHDWbbkFyc
1pYrLcCu0OI1amxjWUFnJCiZFXaTHpAfXByymbNU9dceX34pMat42QSaolan27BykleLJnrkYfwI
9P5a5vlHocefSmUeFeRRGzn2QPx5Jwhm/cLf0ivzIPgKY6V2NjKRqF0adktqbO68ljrmRt0A85sj
CoW9SC0ufUyR6h/t3gajwekN98Auj3Y11pvpn2rs1NzoFMw8Lb2neuTRsI9+VYRNIFJPKsikXfjW
Z6BuNI21LPhFgVffwOoWspMhnoLmTndyVOy0US0YLQmIQEqXSJRJZhbSAQ8+fENfMwQcojSdQHV5
QIIlTMRGZ0zSMYnURS2wEgb4DlWg4m1BwdEV7UeLDTkuJMoxzfpsPP+TzfFjKJtznDcX2WXL3CBW
LMlATI9a++oEyUdDAMKiyKghdJW/103/sfXlPhLD10gEz6rs9IvPZMpQ2upLGyYZ2R2t4z8Z4CHV
THlKTWYTZXI/dsZDFF8JEAgWlccWOXabk5EDVg6uOFiPMjTXoZfR7jd+obiHbEHtbN3SgotjSkOa
/slZDwbUbQ+SIETkTv0S6PplCLe+3fgbquUEnzs4OmWtf5dhsIGteKANQWU0IQJqZCNQGtoaItnv
IaIgoVbsCHy+6CatzIUgRR6jmzgiF390I3OFL4WaiWjvXVn9QkN5QE6qLtosd3c6db/Mk2dNxUk+
eVkdZPoothmGy859oTWw8Tv5JQtW6mFVnjh/qMn7J6Wirypr7T0YvQS3nLtwOFOr5qLp7d4ZQxx8
EZ92pXWIhTGgql0InJeZua3NX2oxvJUOObxGgmy9ek2HQwLok2rygCbbP3uMLFZgPZqm/lKrgFwb
+eJb3mfxPQzGY+9ZK5ZTJ+GBf+Qa4eo14L/a7WkMwttA2toG8M9T6aQQqyXWgXJ4g7oKRQxfJxQF
arp+jTpHOzV8WKVYl7+9wL+Ddrs1OeNBNm0PBU0Lhymnr5idPAgOdMBWQYFScbLN+KZ4ys2Rj6F2
xrU5nSARRsm+1N4iNtwru9HuQF/sxRBWD0lWEpGqGS8Qxz/Ee1VZm7APUMeyfFvoeftuliDVYhyh
2rH2mH9cyrcTL45NKnb2zG+ewk577ePXJviGenE39dhb3KJKbKXfQ3N0+2fwyPtspC6MjWghEZcI
0uDWBeMBAtiITaFSv5gqs1gQDr8CNGUbk/7pWhu60zjAJR1MLAHU3RAGsjqqxGdhVOSv2MVyxJ3K
9d0fm9h8KXBHouA8s+dsF6QKXzxF/kHUtImG+NPSQQW4zYdzk4G7q43+qlLwLx2Fq9Zn7z04hAU7
ObiVoflsh/CbaqYJ17D4Ht2UcwbfGk6TnW8MHz0D7XbkM9bZE/fjNz1im30EhcjMKHetMe2/Je3b
OIWymHkJsYbfMdlOK0WB9Cy8imaOAE1kUczMKPDqGekww+BNOekpWM8NpXhOmzpbmInBAjSxw7WX
u3x0RpdvhqwDz1R+aQUr1YBxJhjcXdKNv8hPx7lkkkzoswtMs0tJxRzl5FdfOActQ/RKZQC2NWjK
nG+XEhIEyYHdMsay8JnawkXaWzi5sdsh3HegqslBp9JEXcB1qJ2oSOTw7TVvZgRTEGhiJWNmQriO
lCC2AtbHuk3gAjbD3mvJGS8lVm1X0jtslFc1Db5TRoWla7hvdi5Yz0sAjznmXr8N3SXewCV0pYJK
486om6vWYnSnXmazBfOTrbYuSx3zZoXduPzyJ6lpRh0PvxfqbgL7UDzpGDuiA6nUb4kOGIDagJgY
M13BKOgXCO32UUBREg9ein1gCFnpsX4ui8BYQ2JkOGcpV+vugS8Wi8JZTnFhVbM1iWQfPONAnN4q
VByFs2AeW6IjU0K/zNEsL2xLMRa2+wDa+a1pIw+gBI2Qzry7qtqufK99UJs82zSp++yJ7hnZKH6S
rENKFBwN3byGGh0BFb0cS5d6EZviRKzNWbO9FS5RnO0jS3cPZc02DR9KRX0yjCJAb++++y2LFOgO
5zFKzyEVxIUdmncZ649Os5BSZssUz/6GyBZ8d8QW5IErwEKOHyRtLWGrcrLWX1S13zE63LuASqOW
4nUbFOvLzb+RnL1lFODYCvOYp2yEHKcVK7ATNSc8qMLI6AbmIav5uNz0ucrRjkSJezWwSStpsWef
86a6qVzkLJGWrVmxLU+6nWFS+HfVaEvtAEGpWa8cUwf2GdNMQaqpsSJchkiUVpGuPQDEdZc6hPmu
zvZWBEbDJZgqy9RPiFZwnu1JKc4QZSUUTD1tvIdEDi1Z6kKQcUAWmtVvOhFwOWLjTxMGuLBAvQTw
nOqKnnChDO7awoLA+goowGAjj0QzFqGC8tbpUD9yQUEgCYxfIpDvOnvBYwnyIxsR2zjKBt8ZAxc6
OqVkEBaYWWk8YTdQHm3iT9B5bAx5zMP6LY/oMPu9t6xj89Usm3PV+0xCONUWQZ+ezU5cGg2RsleU
gFFsdmleKZ/V/hBZ/Qedr20racdRMk9wELpD+CcRJE8GQdERZJJeaEid/L576qCYsDCY6EoR/DtV
/6woYig1vt/QhpKI131ZZnjHRXSkkxUuKpbCTp3Reyi851LYZOGAGtUququVUADpt8WHauQHimsP
QxUxjJTvoNDhjrf+bSLRjnjwaPUNq6iHt4EDz9UPXip/K6lN7Ip59rqI/9lZEiMOqzSl/+EFVF+z
gj1niScmAHJoGf0iyuN905uftNCcyj2HWpksrbgsAV+05dIO/F+6kz2zuWHuVbABB+0WwVy3tFP3
GoFn2jpd98umgm750c3v+2JvNzd6KeNynFpaJmZDSgbdWu+7Z8+EJ2vl03IrkcdqTVHrtw2lkF02
UV1WwoBIf4aBZ6RZCbhSLzl9rPLVDyJitkxx7yi5YHj/1J1+5brNMnHa/jKaWb1Q9f7L8rVx4Vps
lj0re2FZ9hKzjLFcdgQu9l/E31aHgxIxtGdn59SxNiUCMtQUiDICe6Tykv2iJH5JjGdsM/7SoUu/
YI/3pxXVSU/Tbd0Q9Y4/114FJdLOGIXCGDVXU8m3eRSerAgfazbwddfxmfrTd8EctKCsjzfilUht
Z9+kEBdVNUVK4hMZSPm5ohS1zFVlV0QUPiXJ1WlAC9wF6tFBzaLmZR3bBElC13wwJYeolMkqZjod
O6Q/UlRP1NvNnWlKJHxxc/K+vbFz7inlTKt+Ym9tYTd8IJNogi7CgEmZA7PHLupSjIHYm1udjlqm
UcMGtzdyHXYhLCYDXAtoAte3ga3EcPxb+SoUdEUJhn5Ks0l44rJqMMqtBCeNI9uzTQ41U5C+YUO2
mkpIQtI2yv32OAZoOR2jp8qtug8yUPeR2SS7ym2edb3kqtJZD7AH/Y0e/8kZESBYjQ97JGKWqH0U
NInDOVFTgGlfQVazHLC4TAPI7/jKiOZALwLqaV8N9ZbtJuKqfl2xwGQhG7wSj2UtVIvFr0DzWcMN
XGRh3LK7sgChBtF76wZEB6eZP3XgP5wGdw1VeMOtbxZf+pgUr+x8CewZ20MXOb/9Qe0WNSEYKeSd
RZLnj4N70uRgEXCCkNlxk12LlyAc+Bh72wk/olbpF4xSZIOXLCvrLttQZss9cjX6nQgFSJeGWoV/
aRv7xFjFwBm3hIYoR21IXqIipjBSvLIya/aJ2r2pHeoxHOV2fKwKin6m11DYw63rATKskga+Npi1
MAw3NiTJhdbFUwoNa47QoQQ3Zux/FnWp7E3X3epjZ64Tf8KyNsW98dJTRQY5khqwRAAu2RnQeq5j
/hHySGnWypFqnP07d8hQKjIrWgdNc68dyS9jm4W2J9GMZlWM6IRNivtbctIeQQVDkwkVZBLIjlI1
fxiRLS5bkT6pbbjvfIM6KDiVcvwtShCnUfJcp/FXE+rvtcPF5iTKcyApy451/yF888PVAbdGnQXt
YEA5JvNuYZjJ7ktUCqBtpVolhQ6ZnPS9dKDeSfWd7TUrerZkrjbKjcr2lH38O1WiXax2L5SJFnbB
deMnT+FYfQyfatVRZFNWkbVVc1uj5y73LPNtArmoHoK4QubtYFAsEbPBm6DFvCa4/GyACNl0IEDy
4Y6G6FXz9a98aJ7GkWplZiYvlRs91VLimnUW7BnSPjp0TNODal/GMnlXE0RIppYA2etBkRfFM0YB
mgAEI9ep2JqkrYx02hortLfm0B1FaKw1LDBboJcnxVC+fCvryU4gx4wuJONEh29yqnxiJ0VB3bFf
XjUVoHcHoH7ngY71akhIGot/yLwIRpJ0RevzVofFuiqtz8yw97pb/imT/OJIu1/IlHaTu9fYVC+L
MoI/F1tQtGizFkT3lH6/x5d5Y3EN75uEHFUtrixn4EHV1GVQLVO8Y1buCDUTEkyemxp0ecdTmAI6
jcpLP3AtYTCjyhrCWvDfXDTDi0ij5u6C6WflTJgVaOpty4xGOxtsWY3X3jPEV6HE37ElvgeQdmGN
u8ei1Fy/dj2eBzvS77VCjWYKCpDouBckbtCX18ZV2iPotuphlbSWsaxl+srKBI4VMkOKmg2w8YSo
1mx6w6Q42T2+89F9hsDBmiUY4QClJm4OPgKZ49KynVMlApgl21Bo5bLsCSvwsSoSd6sx9rYaupbo
03AkeTWhgHRVdSs9a9ZVmxHvNmJ1UMBcA47BrEhXhqX+iuTxm95kELuM7mOM86eQXJFfmPOCHUFs
VG0Ia2XIJaMUkO2YMQ7a4IaEyldC4OYZ25C/7BL3lCf9q6Eal0a13vOEHHNP/xMTe4yFtbGX0l82
6GFWmtW6nx6Y6GndpEE4ktnRLYNnTFqY6pkfkuBL1eOOXf0b0vBv3aC4gBjnM02G175jDSkDpg1H
84kvKIDlAQdLE3bdlUAUiLgB5O5LV2oPllBU9uUBtEZ2XZ5PiDyhGSqDVakt4dNwGVDyWuaeaSzJ
B31RB9hzgta8XuMhQE3s0RWqK4aROi6f2woji8Y8V9L5aNXPrBr2/ujKtWWM176mbagG5Nki5cgh
rmUbSZTYyoqQ5odIueF2vYxBUmzUsm9Wqms3G7zdX0nLjKQI+p4KO60QwOioAS4N2ifkUyu15hd6
kXoX/AMwf4xw77iUjnVWM2LnlYOKtWJ8K3q4Vr5O3ZwlyDdYJ4YH9h29ZiAmalcNkpHl2KJQUP3P
MqHYr5bOr1FjMwvk7t6WrHIb89z28LfyemwpPdEHwgkiPkZKyV4WwmmxKLeHsc56on61Ur1inqQR
TkQUZiMRK2CI040pZb+SFhujWALOo6hnqpEg44dt/DAQqqt3E0CF2vSyAje8LPTmq1Fs71KJj1xS
Rbd0O2FZMv5mNKnP9K42sgemTnk3VP40/JDvucFn6tOEbn3NWIjAZmNZbLQMgYID7GSYugeu1NTT
ELISTZx7kLnDzhAZu+GhK9ZmnYAu17ottrRqUypWzONOuquZn9eOF3+0uk8YSOpRYwXMKWA4PeTx
FsR2H+rjwvMALTrhLa3ld12qOYZtsNODPby4PcT0XlBjiwQQOR+Lb6MHk16nqHe0aAFFgHNWWYTF
qK+XqJ/GKnhNDfTeRqsGhIWoJzbvPVbEiGpkwug/xBHNR/ekKJG2cFv3vbaBmCVt/6d2BoqxnFQK
vgS1oFYJfXQJtwUoeG3s+lKU7AlEuNEQ+nNua9NEi88hAp+XVXFOiaA5sdvSgjxH/DTJJnx8JUXd
nCwoUTqN+nVBHs+m6spDJMV7AtiDQnx1FiLZk5P6rES0anRjQ+DnVOAEK2fqmrUMtOha1AC0dYoh
Puq57QgtY4FviwHJ3/RTEwadKR2mqsaXar8KixW22rFtdCx9R01cvQ8qLVSElnszrr27jvcFMTtk
MisD0O6W5irT0BH2A+U1LHtkojFmRnww+VgEJzzXdL+BVSyCmKmSU2jUPP4ZNTMXaUcnzKbqoBcu
qKakf8o09TvXVW+rOcRnAEMbmC/57JqcReRIhhfoIxJ0lYh2trRbgkvYAUiF1dtR55SMwyhbCzmU
h0pAPp0P812rqIopF+/BoY4Mb9qg6W1OETs/N3FuVajUc2Q8LQYCbHaoUqt24Dj6Dn5Nz2TzLusc
eaI8IZBTNpGv42adHpoPSMfZsgnzaDXI/sUUl/P3EEzBONGcjkP+8g7b67KZ0KE4oAGDzrcmROjf
u/kEujLgNDMD9umh4AqNf26qE210mA5e6tH9xnjJLhU06nxQwv/dmu86EziVGNEaiN1eyZlvihR4
IItnbs4HwiDI9xD5TUwU3HjK5omY3BYULcn0nXqp86H2surnVuq4rbaeH8RkJxHyTk9KNL3kDQ0f
6XTRVYHVwSLv/3sQImRT3Z2MNFAw+uhfbgLg0OYdss3QljZFMRYILtBIT1Er3oTV8lUlPWlTdEZE
mlNtlYgevY4mVmWBpNK7keCA6ZOZ/+H5FksdPoQ6uqqKCdYAS+joJ0DhDjG27QOK1o1l9sd0+nZb
8VxJRGOBjxJvsJa2kRcw/GMDLIAvaNMQjggd/9gpfOpqSPLF329m/rbmg5y+N68m0gHxERE+H/N5
EA7CXTea+IgkOvzsqPwWPrWIng/J0h4HpKyrNC/pz7EXN7RvCqK/ya5T8JpjdK35LaPSyAP4KXxd
5UR9jv7vcxG0z0jV3c2f1c+P6W8zaZkui8Cy7unFT5DeSjXhx803u1gHdFumnSQ60fr6eaxFp/Pz
42a+6ZdWfpgPXTqxn0sLYcFMEw7t2om5yKYTdjpNTX20iXiLX3XJxvPnZPr/82o+ubw49TYQ7E7M
kV75Np+SdauBvM0hvmh9FCG4CvY+Aoft/JE6M4F3/rD7fy6Nn+vjn7uZTJGqIsKw+FpTUAGH+Vbu
j5TtKvqMCCMoiZayOvwcVPe/t+ZPjG4C7d6KDn5Q1uMhYeF0GPoYHdN0iE2lRiLIkiRDF8OOGyhh
W5bhvZ4OtBWapQMhZyNsj33jIIgiLDPmSXBNwd0dIr5cvYxoZFPWDUtKI6IfbayUrnWjh2SeunA4
1KlhLBs3qFEzgXup5gP1/YB29OXv8zV0agu9juR+fvn8Az1wiIfIKBPMr5p/UAxhvYtGEqe1UDOO
puHePNV3b6Wt06alMJxmPEQSGqoaG+irYaftdX5G4FXuTRjNBzLwKULpf69MG1jhfsFoPejJqqDs
fDcVx79bZaeuKQnVP491Wu/fFScj5qXMdbTe3J0PxOH2RwP+zPyq+fVYj+R1YJJo/nnWz1PxGGVF
2lyCNLw5am4do7IRN5ItMSZgi2afHIlbMD024INepzS9V6NIAtg4rMQZCKv3+Sl/n2eFRwiQynX+
Rd3I5pgTYFyj+UC/29/CwtR//sj8BFw4gpTEkQ0cPklGQf6cahbOVkl8wlMRTKILCNDEq7lHrT20
1olKXtUiMWPzJpTmUI6ecRqm1zK+mzeFDIBlihl3Oz82H5h+TZY4FAL+PqYNUXKa1oNDWHr7vuz/
UIsM74UdD7eiWPfUve4OxE0L+d0FnK1+s6zhMYrV7FjXgXGbH2oGuoI2KVErBanH/ND8wwjl+t7S
2QzMj80H1xgkX/a/H1FK9nw+WyqhE4/z96lZJ6E7FT09/Okp8w8ikyyq2hKvf//6/DhMo0Vc2YSY
/POuXBZflKTpy8/PGKY3n9Z1tWksBTxQYZc3qMuZY3rXYjpUDrxaQfJcO2IAcvzOvGm5bd5URuRl
bg0l0kMeA/9k3mCc9xOplE7Y9Nh8cCFFHKdscNARf0+vSDGTiyVcGm7HjsLUIi4be62MQErLlnRI
5PLPvRVFxx71PF1hxAONTX+4ZyUK27u71eWjCMbHqma9Ptr9CtPfp6xj5VZOh6zqg02ge8FUOvdu
8w/UnLxl3Ua2Y6KjxdHQJ/G579v9/JSfxyrvWLLnv/3cixTtTs7FsdOFviUuPdgVCkEb2I3HC7KA
xZgTPzN1usK8O/mV+cmM9SIlEVse26yoD1HeS9rp8cVEi7HoFS1cubIj5r1aj6H2FLW6u8hLerG9
5jwXureTAFOlxxtm1FiYlbWwbJQk0j13+JMGnG51738XLqzGsLDDlcytRUnGjkw9dxMm9bfXNftI
wzBWhl61aPS4Wrh58tXHhIzi6s30/rdVJiog8L2fGVS9rJZ0da/4FK5m7Aw/JPoD8TZX9Jmh2jyM
LNYLfs057cdfvkIeKdf+cUDDUWLS5eZ8sGpHZX3X2cpyvimm+/NPzCQHLQT5uY6vo+wZNuYnuEnk
/fe58/1CSzSgpryq+ueWl43DYUy/ySchbmz+4f899+cn8yucSBIen6r7UlGgrv999s8fbaBQo6aZ
fjf/zUtS1N5mft2/fvn80583NgJusOuIuOLpLVHYNBbVoIvV4Hj/e9vzs//1a39eGBl1saqKEO/T
9Mq/71f7+7///Mm//7EbRBWWXffr70P/+sf+/5My1cHZCdLC0GrzHfx9TQ8dbIn5DpDm0D+Wphlt
QbmbhejveVG0D0rYuzt/8OwFaQQTY1cgWYXnFu2NSGsfhNoV95ZqzHRnfiSyq35bOAF58iFGSnrV
eztp0SVIRpDz0DbDsci7mzFsG8I6XnpLqS6I6QkEjnr7QSQtRYjJJ3s0x2qgCxQPJs3QkKqpwTZ8
qFykRzx/pYixfZhv+Rn6XbrP0RF9e0WV3W02qqHIB4sdHuUtwDNsNDS2XZnVPrqoSKd47yrRsGEV
RBlrTucuR6Sk2/lV80FJs1Usxd4pIaRaxN+ddEF3xrXNgxm38cnkWl6UmkMSjGlS387QgwWCQKHW
7cd9CXRivkd6wkgDAa1JJjGq+cAHriGM7k02ZJicp1tK7kf7jn6RR2/PcWkvNQ8JYV2P4D01Ip8m
XKHaYMrDgsHUOXwUXvcepPzzTsYGX1WRixam9I5IQogC1Cv7Jc3sLe5V0urCnnCnzjjTcvWX0HXs
d8egT0wfOL2I2FLuSua+dXQW3svCuaR68uI53vAhImRAtDceXbYFx8TUCyqNhXtB/4BRKVdeKOna
93IcyisvxqeSUMRhP0CZzRzfdD/FBuSVxqvNCDQoInxwlYxE7KyZoLYaaAdn8lsrNGPPeULUHQEy
JeWTOgZe2RzN+RxIQlr3nIYUE7G8X01WpbuCsh5Qn2Azv0uIOMtR14nGacad0ivU8Sl5oZaVWDoy
1XsqQBVMTbru7BNMerAG1V+KVPuOzWy4UfPtfw5lTGWOyPRt18s/0LAqA716b+9slRJMRmi2Nw4N
4HLcF7YybEu1p49v2xH4XlnjT0AIpKC3d4mWuvw9KNPdqpO3NE+WzYQxqwGW4EYJaS1Md6taFZxR
bn8DgklRoXhOUl/8we30DJNCvtEEhd+eFfXGC0lEyK0tlAZbLoPewUROGO1Jx76/qAfatAT3YLvX
2IkdPcvwjnXbeD+3YvEryjrlFMRDYaxKZGxEHGnFgzmh6JB5P1ee4t5LeixcQkj6lMaC7Fn2GjaH
iLWl5zkm1BoEtW3kpAc99bozBQiJl87boBmo9yiFilc+MLjXBCnqgnmziAXMNeTfnZKUd2kUX84Q
B69QFfsVsujo2ngI7cyCNphR9F8hGgciCQCsBJa+EV1RUjwHuNoFVBJ1SX9AaJhhQkkdZIgb99oZ
7LPikWWbOt2dHwN7cnCLkqiMsRs+QuYNIev3zgVwn7DA28SsqBhTgoCqWUVQEia0juCh278OSXX1
ncI5CpfaZNoLiLbTMFKGXGHZqN4SKyrObek/ECFAMKRKm+s4GEDFDdJgrwQj2weaxOGmher0ooT5
PQ4RI0N79EANNW+a0KzXRhTZqih141rVJuEDfgzbQQdEW3jNqYp6dsG0gDbEOhMbbQTmoxPk/hnH
Dp6bYZ+5wbvhJZOlJxlo5pSinx9rVOOs1TAmNqw5nbuvIDY2MSD3eBtOrkHdSpiOfvAdYsGTCXET
eL/puziXWrBEAZEUsBKy7Rr+GMV6odTmo2dW1dpBir9hb2efiiD8QuudHzDhgWZRAi5o0IifTu8h
x6T0cTcqFLds6v0PtQPokHsGhUorPQYFs6JqqZ8k+OL8UoL63orHYnQ4bUUSIzaxZcfujm8Nywim
X83aR0ZcT4Mi69q6fdZib2Dh73wNpGsQaao1iGu4eq2cRHmmrHg/X9FDq1c7zGftop+4mnoKryCF
R5vTq18N4bSAU9vq7ky8gTxtKZO2Hnqk6S7OD/PCruDqJp59DhW/eGaYZo5pWcTavroHBM37zMxH
Odri0fDKPwQVZSLWTnLiGpgmrGytaLNzOd21p7uBGvZLDBbEEuVWeAGThKkrjNMvM9vG9VD9GiY0
aoDertQs9x3192Um10KqXipAYh8VPnxKVCpDWpPlf9CvTOI/hPiL0IyoIWBZO3luE26CVmqP7hgb
xAX7zdKTPeFjEy2w6I2QQr2bc5pyN0RzeFTJYgNjzuWtaEtNrZaOaU7ESNUOt57afxuOhfGykvR5
hTWlwDJrQ+RIiJTvRHy23pnSymqt8haWml3lFyAT/cYOERzDr++79jGsQboUqgsMnHuBpP2p+Pif
O06jsIoff8b3CBj7HsaaD8jTqt9LszjbIoZCH9P/zbKW/5ozf8n1iNZ2HoHT+eh2RE90VEZ/RkNM
G6i1E+M+DvQ/DELV1hKr49037FOJRfWFnDKsVSmO3Pkuzh5lgboSKlbElTsPg6UA0pm4+j4Kc+dC
om66C4YgxVvRnvCiqe/gMlz+irCuY2LSCzCkGaOmHM2nDM8DPeup3Du5Hyz9v7cUf+iXmP9AsE4I
KQdm0q6yaE9EQ0GTfn6QtKrXUA22Mel6nSmbjaYGrHr7XlsGPhbrILOztTSa9ClDJgwd2PruHHKB
NL/Q1igq6luBXgkliv4831NLlx7yRuk19blLq/RkmVQk8wnjUiv4eDod93OHFPA6WsMSzdfwVlco
NRFJF/tQqMFjpNoEsA7RJurVrWglMvB5RlXYsrY59Yn5MSELwILdUN3bOHA31UAmiAKmsCvTL621
nnLRJQdBNMUmUzHSlJUFwdKyjNt8gBxDlAjFJlRTPBb0GBn+Q9d5LDeORNv2ixABb6ai90aiTE0Q
JVU1TMJ74OvfSrDv7biDN2EQlLpaosDMk+fsvbZLVvNclKmm4Wx1LawWY9zilNfIxQu7hMgMjNmr
Qf7IvZ0jMUwopPA3alcjwHTPPWP/sUdQlF3w04hH0gImyDU3/G4NIlC1Kcrv+jRYe4gveAPnHdNn
7kCim1fdoJd66/k3my81FYZo43ggShGVqpwhX43Q+LBM3D0Z7OWNAqT25mguDSf0youIj8obWcBN
09uvUWV1b/xP/+hN5R97hajlSERud+9FRCZK4NanwsOFlhWK8+bpRD00UVZeCLNF0+u09yzz+ovO
qfyhmfW9s8bhMv+BG7+/59pUHcqkvIKsja5tICh1Oif58UM6o2amfel2iL/Ni7JDoPIdlQKAlrBx
kE8tgwSF1YxsvK49BEaifTcOZ/dQcTskHXb26Rdw5Ac3F1ulqrPPml3fMakMhJeqNyfR7qbhp59s
It4mLZO1YaMKi5A4EmhXr3KTZTbKisNk5ete8QlezLufzkYX1HRwrrKsJyWtDMyziv2Rngw+xKis
76Oa/fI8GnyIGaBB+rk4wzB+p/WhvQGuDN9ALynywsZ7dYFoBB84OaA2bF67MmsvaHxidAjXvqqS
v2Vy8zEd/dX5Zyi3dfcBxXRpm720LEXFRxCphIukHhMneVlTBYCPaJh5ldhgraYEFVZ64mg7E7GH
CT7P57ITmZ7N7AZWfqGRz13EnEXmy/lh5ueTf4n50q1sUJ9goZtqcE5K4bn7iSoxQKwOy0K+RjYo
uwsb7amrdLxKQihQkyryI/GgL90REu6LorzCZXEu+F+5MtrxkZhOcnBoLVxbnB97TZu+aWXipSkq
+NRyq5v3O4aBKSTBAgcKG19RxfXBKIOHqmbtMe2lQlduTfr/vfzvq0p4osb5pxvi4V5PbrXTJiY8
BZo6uunQ9ebb0BlUBv2xRrhvFDlHW5lIMov0s14wtsrnLb0OC7ZKe8xXhkkPLK3G+N2PSYeG+RE3
DpJQtQ7pwyGB6Kw4PxtToVO/tjo1KX3vF5GDdXqi69QcyX3lqh2dA9YpjUHbp+jGbonSVt0Z8rIL
rC3Z3dM9ExfihZxLZnEK4Xw4fqa9uLL1FcxmB+vV1I2PATEaDr7gLwr9EkEoWLI6qnIkyVBPqpla
1gg4FDWzwm50iq9IFfBNjO7DsnR3n4YMzdMhK1eD03QUv7lyon2+AfJQ3eyYwPs6WwckuJ2j0oFA
ZU81NQUHQ/So6NZNwJ9aHmgnR2WirmRB/BayTBHI465BjKqLoSbMi3EI13VcqAsbytdNSbnv5jc2
b0NEsqROLGwssssgr4aToxBdQofpG+EAemLnlxL7f//3iaIM36VVmsf5Xxo19SNTh/wwr1816its
v4l6EsIMcNzjmSJYo4FNUPS/0CmzCt8FWMclSmwAXm7Fuh5Xb1Uh3jioE+ErX+odWmWlZeA1kV8c
6qKFR4ONdP5q7Lq/SVJI1kWATFVIAmKqIrboNc85TjBJHqR5rebXLbnIQ7L2npdBYH2otA3oPLdk
SCI4nb/Lncx8lQPKpK3ZlOsqsoh17szPAMjqn3Ti2K/JDZjkriqzkGtg7t5Gdmr95K34iVNNfDGx
pnfYV+EyiUdzN8QV+pHAw4XedudE561gMrQ2yZ3H1QZA3Rta77sjrzQ2nVfhhu5P13urVHEypHCg
kX09bv96ChCMuLE+SXIoCAxD0Epbg4K4DzaNrcRYGdv+KOFP0KIYXCdoE0AHlcR9wLsBmQZokQdn
CUQ24BzpF2/9hx4ZNN4ct754SosWvjJdOo55fcoLcBuhVrok0Dr6WhLlElCUodC0N8/uv8iQ104j
iSBvI8SDBWd2f6s6xXri3obmi9vKHrg9RT3Y76pQOIab8asvMBilk0Bvb5kcby2D+KX5W8ghPzPi
DNA01vo+KYfwFbcxJag93uYrsCP4V1y6mR1ZNfNLZumFr+bwTyC/yRXqdK0nHUH0/xxP+RVAt2oa
8F95Wp2QP68LC0VxIgpyqQybIiv37d80UJlKSMaf6rj2SqlsHI7ycizRA7mwUEWaia/Qyd9aciCC
lwA4DQXeP14efOIPOU6+NxxTkYvHMHdYEr2uqLdaGw8/UN/nByvp3NNQEijHKux/1u13GLXaB6Ug
B2/+xJ4oo++mVS5dmjUPXzfUbVm0b31n46grMzSLU6JesjRUF81gLEWTWK8QAiz+Ivw4gToonGJS
fTGRf3fFOwXxn9sOHMvaDRocYWAWftvlT1xyCAAIpq0Ltjwc6iJ6N8N+oTTaaaJyRyVIrA3Cf+Pk
GswmCNIlvwhZAqy1UCIVyDCZiDyLuiBDtBzA0FKDaNuliMLhhDpE6RTDyc/JvGrawlsng+KcC8Wl
l6Prj6KysQGYrPWKIzVPadVecT8hOHQCxr84+5kHoHQSpb6h7h2uCrX6dfA6sR0yUnvUwjBXfuBS
bFhtx/aubHG+SZLf1DXqdpi6n8K2OUgHkw4yev4/kSe3Mv2AVIuo8cOtwe0GLgqv/OCHBEcbWf4J
/yTvDITSdbNOWQq4Ra38rDW9wcS4eVW1otlBAbPWbh7bezpDJuK4ur51qmRcWNIGOr3ia61XUMgU
GDRWfX8+AHzHVKuDA+rNslrn8dKMiJ3omqi5zw9DUhAgKZppE2bJdyDS6h6IBOqSUfwFE/V8Il8J
BMTSSY985PT5uOaQmG9VnKQfeb/NXY/zlwufIygYTmgVzwbuqbxsLnXl5JdOpA0ULl/97vk9tmSl
EqoWB8cZPEuABnQxW58gHLTRGXTIiby+UCbt0ZBSeKtAelfaJUJeZne+cn52T5tCTZZwXNBCdNDI
OLeG/Rq13IZIKAm2Nmr6ikOOR6MPds8/Bd7ncRUFsEcaQeniptqR+zbZ9VQjUA+pfoP2Sq9gvNVp
lt/lb4bzIuhV+0c+yd3R+QlETz8NUuHQdm+2rcr+Y2NujMLx3kNj3Kl19qebYuOqaU26qT1IQEmd
uosnLVMJ2H+crLiUNUqGGdppFB7UsNQ6hD+IK4czSkCU/tIv/rx9MjU5lZGikCpQnNtQE+R8tuIA
Bdg7RAEuwzmNpvDBObaJFx4gx6PjyNDfiL4DCKLlZGkOlSBk0x/Hq/o3KakIGFeRT1uq2na+DcYR
mAICo3CFyIa+B52R+UGDe4OWG2eXkcETZr6zDoxB3A1Zu/tBhU+4YW/TLZ0AqXEZSGimnlbuJoKq
tE4IPTmB6kOajbbbS8qQ/y9vzYAohSnILRSW/7fp/8GYFf7JFGRYRY0M65khEqPbrXAEp8tWxPmW
1KPboPHV/344I6V5T8DrcxmAHKiqiz6i5yTqrj6AmORcb0XRt6sdDAVlXiXggDZqdMeDq92ZkS89
q0/Prju8tWnXvYVG1L0JoofgL7/6nlHt85zTECEUCRWooddvlcrOp9kYVKKwRSMpP0aMyzUmYsCb
zFoKw819lw9EAZYYDdo6ZalQkfcGbquen7+Y0RrhBnejg9rLGzYlMpdN4iH4iwWmjTyx3Y0pS3e6
ISUJ4Kl5agjwQW6X2+Kk9tvKgYoK8s/a6omlfLQDpimOLruxlPTjNgEE83++KHLvtzGp7nnGyFaU
H6cSxfAMuEx6uqgoko5O11SLHKwXSKQELeeoJuQRBPp1/kvHIFgbVYQM3Sp9PIR52e+1mMPpEPV/
509OZjBjiuNsVweudyrN2IVA4woEWe1nk+bKlsgtvOa+cm1BA3wlLEq4akPvigdL35iKcS3acFoa
8phfqkR9ej5jYF0StEuarjNUniIW8sq8dEEyJdHA8fa1QsfYGyy8UFk7lTva41ndSiYDHYuulzgR
XgnELUwd7liM5UvFMcfDEAQ4DwWucxry02+XTtVLO6FaV9wE43GjKwezKaaV6+nlFaglf0L8FhGW
HIDEea6xHrri739PxCr0dSaNoviMfRGsCnPCOO6pf4YsGlcxMoEd/fuSJS5tt7SI6vt8eo9lqNKk
1xCIWvpoEC2RawFZf0kwaHzrQbT2jN78h3ts79lJvrGB5K0sLx1P+K6Cl1pL3N8U20Te4Ds6hG5h
bqkocqbRHiNGdjzNRJfpNe3muf6AAiTYILXad4dkz1gV0y/fJhLBHARdVX/wGdqr+PFNy6AJ6BEX
kekYnAzvtakwT/SykUD/tUVNOe4K2RwhIWNZlWAgRDUBntS5j50ovc2LfRkFt7zWrDOhXdISXKU/
8fBXVdX6d4GOfAkXetEN/gixkEqq17h/C+JhQCTVy/mzBZCsufcJKamaE7UIb9DhSdAxxw19mfTx
RN6hQnAkQeimFdFNGNWQ4Tp8LMfS1vNK4ci1rJ8mDO7Ib59hMdMw/KOyLt5MdfgpE9jfQAH7hR+O
GzD/1DtKnny03nuXutMWXgbkT90f9rmOra3JRv0E8AD3odI/UnvSPhAbaUvTDcozhM0WmlV5atEs
4RsBn4djvayAXwX+YujtCXtb/maDiP+n0r7p11lreKb5agCBe6KpvrRk6tJQjOnJ6NCY9qQWzQ/1
6HgHOr9k+loLEAXRpbbSn+e7HJb6aa4HagP9at8AiKAD9Ie6XFnk7SBZ5J12HO2E9LyAwBG46PtI
Zw+SNWbH3P1UI4tXVQAyRaGo1448hb3ozIM9dnSv8yLqX+HgWyhV0+qUYi+VoYnj1VFBAaYEbudO
4vxxQwNxVjFARk99CBZB8eqTcog7CqTkiJYKRRdMXq3qFrivAyJ3IN3o2Go2Q4bJdeoTgg0zHMIu
hvl2bNR9Ew4wekE1YbUbWDHLZjOvqnEAKUy3ppMX1Rp4HAfxd2DA2XEn73UicAVNev+q2F60me+i
ymyHvXB65JBMgM/PfTVnpTwNgiEEYCnvPCnFH4+6nGK5BxeZ1bTvU2vvEKD1KnL9dc7+sXK8jokn
bpWX3GKDYU3o1N71+Q9WEd2RIKrWGtGky8ime0Zzw1hZdkVTtokZ4BS/4ig4uIHW7jLHDE50rgxU
uhQrmMRehB3Xl9a1h5em9TEJkQfkXFxvmmiWvhdtSSLBlNvOEoQHczRZTLk96xcVDKmAdgqUxA8L
jS6ugy24LD/CLifAJorGJagT9Yuz6k9sMkvNE0hRWP3url97HNogESdttB80q0fshdcuL6MW7xrP
YqP791n4v88mxCaDmpuP///39qDo8Y7h0qpYkIYphxYgww2YIilYg+k3z6EGtJJhIrqvdWZshjbV
d3j587VuquIrIkQMH2/3nbU64vrOVE6la5A/UoNgoy9j+Jr41SRiFw+cTNGN3zIjCT5tBz1viD/w
RB6ev6ZRePIxru8QzzE7TdvpbDXQx0UdN29mmEshCDirUSHqlAbCOpNaqbnunx8ALzIuoTsKjeXH
L3P+sglJP1YM+8FUQA6jW+FwW+N3GU2VVC+pwwnVpF/RU61WguwgwqB5KKei39ml4ZabMLZK4M5w
2lN5xkxb+FBNNeG6Twt4sBENllGnScQcWH8JOUsCScU1pIGs3SdphqMLK8p7N6J+xroSbOZLGFAI
mfi7R5xeCdHyIUY7jI1VY4y+RUD56yp/nrEFmKCqrZPrPW1/PIQjRqWD1bv+ofDl0B+N+sw3U10j
P83P5gefJinh5mSGhaUZrXQDKJ4xmepexxI7/4rzw5i+MzbLP2NtOjhy3zIQNGdwjL9NMFJjAMhh
nem9uVQ7gx3UT3YqwWV46wP90MmH+fU6/TdFLgsNe01E8UTDlcEtd9DA4YPbag5om8t3v2g/h5rg
ZwuOhiXM5Ip7ywJn3OJeEwEOBB1uRMgULfc99Dm5nW8zmsXHoURHLhSsBmC2yF2QG828WAyh9/78
SY2KmCdyAl2IDYhz2yo+jFbKfjnQBa8SHUIXD7jrtENdFOoqAaMPdFdYNwULHvN15T0MCAcF3g2B
XF7ipfSXjLOt1eDrAwauyMAWN6FM2z6nPkDydxG6cgArNSwgZ55ZEVwVEZecAkxqYH3mdAf+U3CY
bAn8oL9mIYIOPhtDCdCscCjS22AKZBQjZSfZ2bFw0jfFtcJlOCYo1BsS3iLPrJdZ7d6UPhl+/u+T
gNJpUkL/aJJpwcAX4+XcnNJ13AdS0X12bCYBgZoeusqWCn4Nlpml4ixR5rl6G9bRxgiq8bPCW3B4
LpKlnjxvK0c10H/FKvdH5ofD867Lpn5YNBX2rCFNDkNZpI+MN4oTr+kQXeDeiPCQ/Qum1U5Zxtug
wDIRhiaHD6JCXyI8mOvMHYrL3KNU8kg7azlDO1HvTDQdq1lYQpG3MipXefc5Qu9iwO4L0Hk5pCqN
Njv9QH8HXolzVJnZy9hxPrSJmn6e4hgU49eotmG9ef2wsuSlCNW9WufWPpmMeuX+ZA40YUOWT46n
6PeYOLwyM3aTwstjqFWvjAu3Q1wYH16djfuQziLqqR9CS/yDXsuAPrKOeIrfEBxzRFeDJEk6SElO
pkSL2m9WepTSLMHHm1h6FyRRprrB2s6i5uQX9Klr+kmBrJNAH7Y7pWSUyCEESIku0ap6iOsfpNae
6V9+ViP8G0x4e9q5kU4MrjKu6THSoM/cldIzosV0SqvsmX9mRCyDCvOcYsqMi44niXpLriNy7vw8
l4dF6uDeiLO3oBXDumlVjkClkRKxkwVL1PX8jZqasf6oGuF2sL2jVdbUI4RCFjIpxeLeOrFoHLI6
ziE0G5GP/xh+jQG+CyJFN64JvdUf82UVOvoqAWPgV2XhLwB7HDPm8luUheUmq2v1RHfw32fc5P8+
y06DAY3SUwRzXRXVCVaJL9NS8C3Kh8wrIUwlUqIVldmRWJPikpTiTVWFRLM1I+730O9XvdwxseWC
jVNJx32+QyXftHA09BFAV5Sl6YXhMesDk9NIHlX8nLE4mbLIm7f7JKT3XhTYe1sAKcLU2lccwLlU
bsV8LO6W5m7osQn57jzfoiw0j2bXH7oi+RzjUbkkrlK/C2s3j3tQj7Vn/TD59R+tjXxsAwiJmODn
2gKv6pIkSwgfSq7CmEij324qXu1u7RRa+G1VHP4Rj6eHfhDGDUfyBv040yiKdtUwzwXYXo4f0WTQ
3BLiTdGZrllpg/+tdbp842iGuSNP28ebGdmLRp4UyjZzt7Wf4rmcKz7G/ScoFOWmsXSKiy5WHm3R
LLBb0t2dKgZOns07zb5oD6G5RxmBXGygswKbrC9xowr1W5KtwmAVOLr6HbfZ16ziaIzeeCVawbWU
0/MwmHs9DXk/U44etlgPp2wN6cjrQuPueXazpRaPt5zrMho/DIA6hWBLvx2WWraYp9YkO6bX+VkG
Ic/VVs1kU28L9pWi4ohN+886B1HxwFFvveuqCb4oNdFneXTFQRq0LOPrjqypR+Bqf9Gp7gKDvSCp
rhBF6eEZGXfXfKpt3ajZB0lcrxqqjh3GmBK7odjMUhGNruuCPvaG+iK5a0QOLCI7Gb/iSdwbJ6AX
HI/UFKJdMXr3dqgYxGbQMeLGHjNOr5fnAZo86/lzMn9s5kvXpbk+mtnaGjLlgm8zvLR9iBQFahGU
UtqR8mhXyZG3m/vJ5jkfr0bMgoF58bNS386t994ZzDUmJrGaL92wdPYNEA7izdkb2vEP+U1EZEvd
nBfHKLqDyLzEvl7fVNX7KhKEumml/GYHOPQVQ035ZJzc8UrIglhMqunLGTjhJvLQPz+IJUjcbYwO
+zuo3Iedjdr7UNn6ivw++yCMoj812aRjPYWMbhSMqhTN8ZaKrkQn3+qzIzCne6riDhd0od8UkgFp
amRkB/vFbqhD2V1HBVGh+SFsokLj1dPIFMIh2Szu6puudwg1dJqV4LvowPKvbEAEp/umMW/zJixy
lDq10WgcULFjZnneAdHnA10r9QFtdnIxGbFB37a8pS5zwyPiXM4oMeHXT2W44pOZ7cywQuKl8rFV
4VtftJo8MnVQm48xo6Opq8eyU9ydZeYOKYhSdor+g6aQ2pIqZYYH1yjD87xPTinSKMwqH/UAlXX+
QFklhMcae8N74BikDGF1DSdgmmL+eMoPaiXbKc8FkPZ/dLf0VttwnBwW89/AHXRvmUlJ3wQUcEU0
YIbIyNYfiNitIwX5RWtIax7cwTj1FiUytgX1nZGmxx3mmYiz5eXE2TfQEF7xa0UEOTftkky5ic6h
Q5dantp1lv1NZbQ4vWWfrTGNj1E1w10iNX5aVaV712jrpdBZMktHmS6ksSaXWOX+mz888xeAasME
HSFI6gxPTo0CLWIyPVo+3AxdHzuPRmHDSFP4Im7FD+sEJt1+qcEgIO6gtRANQ7fFuO8gozOkxaJA
rNhisDy1lMUMx9KdRy7pi6tVJXHbDAyQ/Y1Xq4VBMzkJyRY6GDukBnxVqmT8iYcxY0Set1+BJ1TI
4L1ybRxLajgQrw7Ku6bk9/k9yHLbem0BzMd+XO5G24cOjsd156umdwwclLVNrNX3tqA9EtFT/axj
64PwBKnTah0w4TbNZHMs3ROyHrsqQZHIRbUaMBdQpiZXzIHGtotGY6tqVXgewnzVx636YoWUSAbx
exvZD4SmVAQfhuHVS7btaKfGnbkkQyZeVeRYn5UA35jn9rtnxQrPEpNYIv6MrdFgB8dxa2h9ePnv
wSuYaI9K++e/lzBZrcuoK49uAjp1LtXynjGmmkBBDShnlpkbdZto9vLKZ8H8bMyYpMQxXjZujz6v
QEq0NeS8vr0VdKQxTJvdm0Y73dN05167tdhFnVstFRsfb+8inyYA/ORY0IXlFRlkBHh0mO3a6gQ4
b/pdW5iyHVBz+0xUZM9nyodFPO7Jx1q0sHqn4Dcd9CVyCiwLOC0PfUtBhHddezN7z4UsUBFjprgv
BaffxUCQ48uzfnFo/EPT+uepsxp7LVoJ7X9iYHt9cHedUW8NOV3KKPy3wK1zePZcahaTw5K2Dwep
YuTUxMP4v88mc2Llb9Vt3HgojBztkwqQbB6iQsC2GnG8iZFAf46Jjc1CDb9ruiso9Nyl0Xjth2Zr
7w18vL+IsRZDMpJjqmXotV1mYwb+6BM9muLDpfk40fx62A6NdcvySuwRyuYp4mkC/RZUwTblbj0l
DWuPVNeV8sEfDZtclG4zL13C0tWl7hOUE4cV8o0Kw4jryfZAgOeZ4R7aL3SOzF7McyevIgIur4kO
8oH8LUY58nL+QhB7L+T99qtQEDs2/xguo+r1fKnJLrIketAljS9pJSEZ8jQEuSo5pY3+a76yWF85
QKNfymhfr5Vg6i7/PVNi2VcnG3dZ1DGEwMLx8UxNnzn9wHvQhR9j08QLPnclUjye0XtmG5fPIvma
0g//fjXq+NWyvnh+7/z6/B3z92YRlGoxOH9rWhdby53ESvMS88OITXqICZTZPrevs7Ih7i3En+N7
b4Cl14j+Xs+FU0le7VplGpEId5IZUYByZYPT98ZLqxD46DhRvpu/tanbkqZ5K/hMEVjo6114iMZC
HBwd/EWicBoaOQA8uiZXlile4TMQD/a9FK5MqNbfVlTXH4PBAiz1+mMng8ILU+wIC41IBZ5evQbg
ZdqFyTWsxu7olhlxPqqTvle5tlfQHVtqU94LM67fGVE5iac8ksgIXl3aIfOrQQeK1x3bh63p1XvS
i+mI5KV7GckCf0zmOaAFsc4nqc62O+euuaygxMm53zAfHnUcJQ/gNcoGqpOymS+HJn7M39B4UlJl
OQ6ZPPzn8z/Ul/2EyF7C2Dr3e3DxmwVuFaw9N0QuqGn+URkKZCnkrfyOPO86TFHzloV5vR8aZJQF
8NLfaAsAuAThp4cFcesouC3J9CvfrZBuVIxmqem/DOj2O2JLGQvLS0U0b0SpNPesGdpzS6YkxEte
D/16hNZQpseR/upDS2mSId2l8RqcSjn9bSdd2e1x3VIRF0y9dNQauzaL2m0FkOxo2ukmyXXeG5R4
y3l5HFrqwUohMdFEXsTZrrmPiQVkSFPFn46IEF1t/vLeShJA17zZ0UDaUJg3iyFWQVU19DeS1vPX
3h7hJ2OVNqiaV4CE6jFLKdWe10qA58GHI160w0MpC1r5VP9XNRwdThpKdcyEr+z4Za0tSQD2aZwo
xsohOMy1RZJX8TWg8TJf4SDD/dV0zoH8UnQjFOm9jlfBzsfqXjuVtuXOdzf9xApWcG7cUI45m9rt
3J1umtl5yGFeJb2ivWfG8NNC5PgnJtKFw/vfEU3LCwySMOnDR292iOxLNh+dv/OhcgaiMrKEROac
vWgyW/Wv9zWo5rTqRKkcqQKoZVu1urUsx8eM9KxlZRjV71TTdj0RIO8RBrQtfVQY0VAukKQGHO65
LTTSgqVAKHItZDl6wSbaJOEXw3mSsXg8qlHMqMwiR6zGAIKYMX7DxyhDqczwD1xWeOtRTRqJ8Qgs
Gp5WiaUEvOnwYjZM+CLmGg16sRZOzIHJfg17hEtaAcPSR+S2I6mrQbtBsG3rw3fD1DNsbVlraRY9
rtJGtjOXHfNr5fjuehAdwtxK1prqxvd+UKedifeU6GGGyPNrVVn+KqIEnV+GH75jkBKuoG9oDL24
hjMqJW1Ss99mxefsKmr1Jty5vbJVQg3vU5VKOZguE3MoYlpAbvmiKZJDWdrjmSAihemUV+7B9mC4
a9P3olMhocelsXYgyX8ZQIPyuhgueexJ0TLFmShdczMrguHArcDW+A/bltkLDtPdAHB9Xme31BHK
zS719oi05F5JKM780JoV3vHEPw9gp965gU4Zw+HvzOXIGgVJgc3WdA6hpYAiybz0qKQjkS997r3o
CKNkFql6N8I4x2UJO68U2p0hsnYXAtURol48eF75S7zOFSr1M5nVp+Q+FcG01lNhfGQGJEZfuCoJ
WU2zaYaQ2QdWzXFDOGSoIcMp3CMZxSiA0ozo5DiSisEt6YjlkVuJeUhTKfUesfaDGgS54liMZ9FQ
8wWD62xNvBTXWOigDwO21j7Xkz1Z9fk5KIzPsIv8l84Qzvv8H6A/dN45ifkvjODcF6MYzEsoKUJB
nP4Y9LAWTmc0F1c09FjrcF1NgX0E0qyumJulC9vzHq0TDyeinbu3RnmtoFU+Yiq/fR5l3TEJzJtR
uNWBHwcHDIykblmhqlimc3Q3k9EF1Wh/K/XfqeHDuxoCZT/XPyawjsZCmRzpbEiC/LOlk4Qm/A13
o/cG2lBHrTda4N+jiupcd0lKjHMEQ1Mns7iNHgQlCselNkTlV1sAUvA7Pb0kcicNhHYqUmQWtzJK
pP4k6XrcXGgrrb74LSLbOFo1eR8EMYbbrrehbubOQ1BLb/OaVLL5WUQPBDeDU246XG2bENfLLwQt
edsvvMkMoW+q/36pVVgtKgR+VInz+gYwT0D6MtprlwfhXtE1HVzYKN4gwoVib2X3VJ/GS6IkGaqK
AWzzpP5y0BOfTCSS28mz7gRnplsX/fALMhrtkdvl36AU7V9LZ0Jl1cb3lDG+JJi9uAn4jFuHaqQm
UmvDZ7q4qTmKa5X07T/6tMxzw/4zKMja9GB0EdiiRxcQtnJ4zCsVfOnv6i+QqOI3kYLBWp/6fqe3
Er3c+dk+MuBiOkWa/W5NKMpyIJDH5ho15i+GzOM9NTui1sDREAbjjZ8hKsm87pU33UJMaY/TO/ra
+hjXGsJ72UIoKmpntqr25EFKI83L4izooLl0sA2uox6c8YLImYer9Vv6bOpZ1T33VIwgGzAgRd9l
gno1V2+N3hqvWdlGK+x+5raVoym9a84mi9fddFGCp6l9Y9sMF1gf8/18ek8UepWYyYRJwdsZ+ImE
1QtsITQypTsrRYKBCwAWVkbYNHDc6V0J+oCMwUp9zwKUhUr+m/ccrbA9kU5ioALvNDzWhWfFd82S
XS39Zk8Jy6pR+ftkoFFQRhSSmUuLNdEX9MUlt9BOPjnHBQfhF++emlhHhAHUw3JOmNUELceIKUgR
CR4lXbZT5ZNkDfRhaarOce4IeBDPaDZW52KomnsxsazZk94vqdap6QeP1ZfuA/gIa6SZU0zqNkt9
pK6D5smt1H++XxUfdQUx4N0L7OKmFcZrrnjqLe7F3dZrVl9CI9ZRG+FkSJy/6pAG18rNrLvv+yd8
kF9BKqviEhMXx48vUdIWEMIyri1z/pdSR0ySIi3Cycexs4hIK4HI68HWlYdSOBK4sjPlUCe3tq+M
S9O6aI/4qz6Q1IG5d03zu00c2pVV9mvuFIKtvGlhTfYGKU8Xv/KNTRel4SFNkF33Y1JvWn8Mr6YO
cH/oSCYqgait9XhI36graEwGeCDnS1pq/KgG1BgbkN98ktMNvve/S1VemlWdQtkxvU07NQqgeZ+o
WEx+q/lmiugS0171wGE12u75pms69d6Uj8pmNurUE761gMjH2btTsZcUQQ6FXqZ6FTLHxelUoqMV
q8VZIl9UccUzSijIkJSXumLHF1rDp8oo/H87RVA8yVbX9/NRzCx6caxJcCsIS7gqZfzgjVXeSb/R
951PLl5p4SsKWhIn3aT7ptuFTWRSq9emqNVzMyVHkyq0WHQ6mWS1rWZ72sDVa0Attdcr6JAqyfI6
yulzSZ/AgTgVpbDWxbh9XpMRhjCGqKpFYRHrE7fI0XVgHua6yuDtACkx9j6brIn7CilHkayUXDFf
9cJVzgEhWh5Q0fkA+HwQCkdBJ/2yFUcOtjgYzudHNx/8derhdJwGOAqELiXrCFtY1DawxlrPc1Bc
0dwTDoGyRhS5XwwGt04UQeGXKkLd4VPtdQ7Gx24VZkzxWUHpHDhEgdZJbe/CRK2W8xIS5HQZkjAq
DrVcUbROZf2Ns/v/Y+y8diPH0i39KoW8HvbZ9OTg1LkI7xXyKd0QykyJm56bnnz6+RhZ3T11BjMY
oBBQhFSSUkHzm7W+hcSTWW+g0DTFTrvzrDpY3Yb1g8tSrSeJet/57nB1G/NXIcdl69T2Kxtbbxej
4N78noRw55BKesegnnIUC2iKyQCydjfJe5Q9jRzSK4gs9ouySAvJHV/f357WbGLA+M2THSNyXipp
ryvRHkt7iA46ZfrZ4KI4IEJdlxX3g6ghiMqKuFR4HOAoaTWrwJ5R5enhNv/yR9Qr0EKPt2f6PA3z
4BuvAlyqwBStw638uT0AtT10ZVldbs8IjmsOE10RGPq04e5JqRTrZsGgVoi7IgsGMuErtVe1ru2r
yny0xLzwnOV7fV5zdnnBaxLUGUIBBaBq3s2oWIP4zH743oGydmAzge9sfnp7QJ5lEQcIMM4aCQz2
DfZ8t1MprcdzTP735fdp1vv8ZMfJf3/y9hUtC32X3cjl9ixMaC7GlkSFaGInK4wca90gid3oaYoq
dpPtGondMRhYUxjqr4PvdgQW2JzYx045Cox/Ti/IwsVIQnBHIjC52VnuL2XjhQ8p2SIntwQ+iUD3
4fZS2NXtlvUUb/38FbdPWFouUDhNxfb22u0BdcTVwjgL5bZMgX8ajb/LgOENymCDCZxsNeHNNIlS
y4ILmWD5kcPvoGGcomXziA/pSJvpWfA8AxrHKAfc7TkXWFFuC7RutM63WfesMDPGuDra8IRxDKoP
2zeA284WEtRX6Sqq4uDQDbJ9zbl/tIq8hCj3Hm7C/yzvj0HF8oBTqXvyK5sy0jSbNUzFR7cDOEzN
iyQQOk0BbQblNXjmQxY40045FZJ5xtjQKueHuGv/+qgGmrYHyI9xMthWgdEjF+dOfDNL+0R2HCa7
f4nqTO080kUWquiH8+/t6WyWv31kqOxBhGypbArC3y9FKSGzE83aurGUcZl/K6i4wTW/kYjsJriK
sls3hh9dbq/fHjRNj+hAqWBLPQAIErGCEHrkM9w3XmRSaHsWleKHVgzdlvB0ZIbxkL7dPiKuIvv9
0e/XDK68DGoWIq/qeztiyl1T7G1wbkXfsSLvlalXO1Y8Aq1jt9XGvH2bIj+YpdDjKTeq7my6XrtK
rFqs7EShXAimdzPHYXG7oHcxGhjY3fR06X1UIuHs3UOmB96hb23z3M4Pt48w8WRnp9z+fjLE1hk8
EEFEERI34+aejazSJ4wDl+VtmleNybtb9cXZ9opmC5u7W5MGyHpm0u0Vg7+Sfb0pXkbHdxdB0djH
ePC0U1ZWOqMFQiTGtH2Z4t7cm1HNFWIeKsncZr5jorIvGPQHqBJ3ncN2S9YywEXwo+o8BvlYaPDT
hP7eiu64MJevNoJ3n+3Jb5u+kzr305SGD33VbojD0489pZraGCN3hVp80AkQFeLTICXQAxZ64yIe
nh8sGujj7SkwU46ywYV5Me9rhzx5D2Mr2fi+QrVuYA8FO0to8fzNBdvCY9u1/b5jw/Pvl0yfUMZb
IyyUg8FuLvuQmZv7PmIieCv8bq/1iUdGKuAKxDjkjWEYasPC3GdRGV+6lMhUJkcCsJ9jHQIbs/xA
mvbi94Lu9pwLF5NawVuVS2nvdN+cTrYbxgxz2Wm4KfecbOzrg1Wk/cWGlF2t66BJlqGN+lA1/RUG
WHpG6Hz1xtQ8W521/N8KXLaM8Wa6VgNJazLyYajMO6jbgPf2Ue6ZIzYJVDfG/DCSXL2yhT9rv8pZ
/ZOpkCYmiNxHPLTGs+fO7kTbf7RzYT5P5V/PinmlZIluODnFLzZXkBdcN7zo4ZQDJuIpVcpdNuru
g5hbuKywj7gBgkezUOEhyREW5sEMjFSxt0WXUi2TqjfWQTphIemMOQBNRPZGTzWMFE6hU+hleNKs
1vnruUfdsrFLu1vqbeJdvYyGL9OCdjUw07zeXoP32e8FoxRiwebXinCgpgceKeICzTq3TP6kD9ak
sDRbItwlmv/XR32vfXosKHZsg+oVI0H/TbKM1nMCDCgcurswLo9lbxUfY+Z63C+j6THyJvgwY9tt
NKSyzCE6cYfgFamAMlCvWvCeU9+5JlmCGhOtNyFKTmwTGqRQZbfxBvkgfJuuJA0JecnRnx9uT28P
U1RDx5+CK1Db/uQ3QQdXmo9IzYTcVJrDMcixq/KyFEN/0gIXUcmNnaERgpHUBGkLhaa/CGoyUf71
0CSmdo4Ao50atk2ESUKLnPF3eTkAnkfODPBbX/2+8jqyOE3M2n4XXFiDuMcKbGK3kqshP3c3zoJC
6nt9iYLMOdwkNEqnINDp5iyC/e5r8uluLyddTrdGl+G348eo6Es0t9DvS46vZeF5mAjtQdzfPuHM
pDxLNe7+368NznS1vLBlUkmQGwIjY1kMbnVnQqZbRLEeHFBA1MukIFKRfDnzVQZsmJOsf+Jm1Fyd
jDTb+eWKNGRcPjjCEVZvTO6mrxB49waIgB+NzcBoNL3wSg3lIvfJ3RXqn+RHXaMe4hYqYxRQA1wY
b4aLeHS3W1W03qFy5su8Nw8oSX991EzF1dQZvQ+rCYnUxRXmsKz0MqKRZD+w3LYtVs8JweGDogUM
LVzgpkquujsvgsxcA8NDZV/jgP1VJE+yaYxPFoxoPDNZoQ4unbXTMISGnFOeFC3amoSv/pnt5uwh
9I3PqXsDnhL+MnQP20pZfw8yuu6UTSY2p2S6NwktXkuLdnZgu7LlLPJPweQYuwYS44Ht7HAAzqLt
CBMdECk7ahsHBD3QinksP4b03u3o7mQ9zncz/Z7tNYBPWYu3yjTYaifNpx+TnQkiRy4sQPHo6YzP
LFUvxAF4byIKmIixCX6KvMZY5YEvr0zPUElQvJ5cCHoHDNfGzu3OeaEFRy1GEjiOpXW6fUQZbp5C
QoO2t4/+/Vr099fCxHYODDPJwR3yfccEa2fHznAZB5c4m0nPniUbbsQAQfIT+DqLkgEK5ARcJkwG
/QdN77AwtKG4U6ZzF+PHW6Ep6+7MmIW46eJm4aTxD8zLwx14EY8MaSDxo/TlncJwPNo44r26GQ6M
ugAMu9SpPeIWjn+BWwinUVP64YNQHLrQGbLfez+6nl6LtPtvf/zHf/3nz+F/hp/FtUhHusw/8ja7
MqNr6j+/2ea3P8rfL+9/8dSGI4lN2HMt2zIIQrEsPv/z4yGC/vznN/1/2ACSK6fDh2W5DVgALR3u
IXgSXUDM+LvpWGef0fyXYZAP1Br1T8cjaMO3w/LJ7mlOvJLwKan6ZpV1OU8jN3/qKgmJyM7qnywF
Vu2g0pVsw/LssIAmzKplypEK967QphnG3dQftcK6WReKG6yFGYqJVL805wYPYk/zURQGNNUw+ESW
eB2iOGY1HNYTwjMw2x7++d8W8hj5Hlrtfz4FUG8eByQ6vz9ruzXmzZtjOSt6OPSzQusm0+oikP0o
7Ra3v+t//O0PW9/+0D+JP0Etzqji70//6xyRhlYXX81/zv/bv77sv33V9rO4fGSf9f/zi56KjP/+
+5f87dvy0//67VYfzcffnhB2GzXjfftZjQ+fdZs2/zxA5q/8//3kH5+37/I0lp9/fsObnDfzdwuj
Iv/216fmA0p3OcD+dQDO3/+vT87/xj+/XaLws/o/vv4TmCH/q/0P37cd0/eELgzb9PVvf/Sf82fE
P3THMSzf94XlmIbteBylOeh4+ec3w/yHbdjCFLrpsMDg//72R12086d0/R+OT3nq2wYTZBs37rd/
/sP/OjN+v2P/tzNFt/92rrgGgyih4+n1fNN0fNPy/36u4PLUw7Yk7kHrV6XWIiYP23HvCe/VmmS4
mqosvTrGW47YA3kqAR1Njuy8HLJPO8OfyEBtM9hsAdNQu8t2fj09TIFWLq0pYLyH1DiGm5S40UH2
YEOaIroH4ILTjMqthcYQxXutCqad7hnTUZmUYpqZEXQjxmjZnIye+Wirbt79VYM2sDJ9zlZkaklw
qMGnrKdCfrkgS+57Zwax+1GyY+chLkkNywgjNTNuaQOt0wetusa1V66khHpNnQOJrBA2GMuiJNJL
kUZqx9Uu6Ye7Kou/KzLn9oUwAuAz2tIIzWcZuvkRboJcOpFNKea9csLqh6DiIelZFUUxWTKZQBKs
a5dgEnKncIPqkjKn1ppprXRkBG3xUhQDQCSyZdcRYZALQwgD/Towb9tJw7Xd4b0YE29TzlecgUQD
WwOB3GKiFUWaXJusuraZJGd6Ct4K3d9jCogPITmiYVx16xYwvanLZNMJ57FUXrwFnct2tZldI+7Y
MowdjEWbyqfOT8xPcBYAcWR1F0w1AiYrG9D6/wKT0+xZdNbXccjWdUUST2K8pUAEV3ZlWAfVmmvR
Z953t2vRTYSRu/RtvVraCoQmCXtkd1E1dVb14Bv9k+nmaB1HLMiRZeMOnvMFug4ZQdjKtymVd9z2
dxOpxWvR5Dnp8xaEurz9wfTFWWi18csLmEGXsWtdivJTTObIaNlau2nqb4FfVGum1kzJ4r6l4u3a
J62Ln5hQzwUIa8Ci7OJVplvY0xh7XoBBM+Eb3W1fpSi5bHBVuA5XJPeOa1waM9l4cM8ye04szEax
ZgkchYLbXoHpxc8I87brs0/w1CadCeUB5OsNsI+H3oohOQuvIuLAFKRSEpJZl1WzL3021lFaERI3
WcNBc7vhUHYwx6GGIcKA52AlvUEucrfuLZyw7jaokv7QJ6PcjynLy1wDTR3n1mYkHC/9EKKnTIgT
SbVHh00A5C8h0y+0eJ91ZrsXn5n8qrVc804WnrlWbn0YjDrdx94PpTfGmb9+CLG5gW+wkP1kvORG
SaT7IFdMyq0fpo0+yA7kV5CaT6Hjs9Qt9W5DqeguwNLU+N90ecin4TMUdBRG6be7ibmLPZGtZFZx
sRZdeiltb024mtgMTkgrVlfJBZL19zFLix0ymSUZ89CyqrDGftfukgQQBEZeb+FUhO/ITjFkj5/c
HpA/qdQrE1Es8gK/OdeFzCEmVbjgR3IyBGu8IVXpxWRGk7D8hQHjDPKSKeehyx1jb4jixQj57qXP
D0ZRf/GLTl4mv/UWTayKlasn23pq5VYfYaF0HKMGIAuEm83PoL3asUFrwI5m7uhXDCmqI9pM5WfW
Ua9afYF2o6UMOCPZM9etjJmwAvSyWZYfartcBMJVR+O96MnHqmJbrK2QxFxDcoZjShnXQw4qkq0m
lnU5t9+K9DXm0Iwh+p+xLGE9h/j9IyN8Sc2fTgoRVe+DqxtCXWXkd9IQyjDiGMsdqIK3hKZsYbhD
vx2zgh/VBqcMmKVbAmSCulkuNV+/+LSNb64o41WvcPC5aJvKFNqKV5D9ZQTQssoO361hQAs0M3aT
njwEqGoWxlY0/k8UpfdDxpHayBgPcDcRlsI/gZWisVaCeD/L0TXWQJZajy3ehJpO3stD8ehrDMfs
iCp4wDKhxf4ZKZN1niqBV0KgfWE3RS6k4z2O6AcfqSk5b2dXmw/825PluuFUXdojyV5+QKC6GpIH
P2AMVkUvUXKvMyGmom7K+/uSXLh72Hkhd7t9L7OzqvJDgsDoXgokDH2Eptybs8esqmHKzEPuhQxc
RjMgmY5jwDPvsh5HUW52JrJQ3J5xKN2D01IlK3vfm6QqdBk8ASye6xAo9XNOgevGNA4F84FlCG9z
5XnQqpzefW8nH6MF8DKurj2S0UPpf3Dxqi4IT6VA6+32hoHQqAPXkFSP6HC490Wpvdc0woeM9r2E
Mmc7DaGKbruI1WDusFjwtwrc1WhNT/okHyvO/R3KH30Z+AVXYpMYuMhJvBcCNzFElMNwrnirn8wQ
T6Yr3xLnvYU2s3d7dkzSSAQDqRinfhpPm3HCqaBrtEep69Y7RyEhrs0K1UHC/KdrIaMEY1YfDSup
d12GfbGBMkpiL51kNKnDgE1+5RSkZnstXUcBteKehK967Sutvk4eqVl5ckkTaVw1A7CLO9gPCv3P
vOQ1N2bU0n2nJFB3hbfmgH93egQuohqgD2Few0hSAZ5d1Yn/VYgu2vYYZxeFpv2y2N9vJQBd0nuY
Q3o60dhJ2V7TGKRVY+BI0tSDIsb5nq2KeVX6Q2NUZ5PpEJzO+omB0mvf81uPKu+3lbEZACY9NQ43
C1vqzg+DjI+w6v0vbmyHAkb+KQ347X0rOAQdGpY4YZntaPztGtXtukLLNsHIXMGVdKjDqLdLM67A
/jfONjb4aLICTsEBwUqUX1DZaHtrLA+TY0GBt5yc2SbImdErl1wTSAWl71sOxF4ngAVWYZ2d8Kek
56rMCPhwoR77evrLidnLIvxdaHb8PfE7+GWRUayJMuQKV1VIYOU8rpHs6ntQT3TjC7eufd774dDY
PuEaFhippYENiUYWq2bMbZj5cN9jK6Oz/BRO0x6nlglHEJ6MMQSA2TeQbFpb0bGA2scJSzyNZewD
o+WvUQhY/tHeKjJ9Z/rJYzcwxSqbQ2Eb+U6NRPslTAFl/pj77O8DvTww5n4Jze7Mm28tjMGyVw7D
a5nEXKYJB59Mzpexc5ftYDz3dK/QyY3qLvcF1+QZghXYuKlTdOUsL3RyTVYIUvaJS4o4uTlxRC3U
+Mac+ISjfRoOfmEua2dA3v8VGCohOzrFVDmBYBwOeqi2tHfbXA+9Vaic97LR7mpfaN/7mO2gQWW8
LmxBWGjqANDruqOZaJwQEkomQEeUj6BHewytYX71bf8J8QUqHRzapLIuLZdjhNLjgT3TM3Jm1h2N
OvepgCeQyU1ojaxTUV+xbOd+YF67vH4e4A1tidcaMUDj2pM4t4ueCF3GehjKy7e63LJa+dWISt+A
v6k3WQebLcKEeE4YzC4LCGgrq9wG2gQqWhdgDct6R5V9KRU/Jg96ClwUCRoUxe482Fm/6+guK6Q5
qGwo3bLQAVSOPTvMNFyq8H09btB3MuiudZwVB8K3s7BQyyAk8qOZrGOvYxSjUo22SU8YXaSdB4tV
YuA7rDYASy1YArHiBlA2hmR0R/A6dK6tZYlKdIjZPJIpcOAKniFKKxZtS/ZazQ2UrMwG65DCqcOA
Gbt2JqqNH10lIU2iJJArp2BadSNygXLCsZD4G9lG8XPcptvILzdGwLCtKFvS/oL8XNbOSzQSMxhU
gNpFQfJP5H7cdJciaqBcC3joqsketDctb95bQpT3BFBB8hHUVSi3lqREoPwxxvuYxPu1kM698M1w
Q5QyK9kBqTwJWDNnSX/LdQCxlpswW2VtnBbIYgsPFsTEEm7ZacSVZM0IlhyrqcBZowf5Vo5VvHFH
XOO+r+vrfAbWh/b8/uvVccrkfNHtXJoJ93uph9dEeNGKich3rmn6SjFCgypHYkCHztNAIhzyRxun
8j7WynVo8vY47vBiKuKzUkbRXqMbF6nr7T4wicxWUGWq8aOMMeI5Jlg1xS46GuYDaiBxzcFZQLjk
90zTd1OXRBuIJExfcXgofT7yKhznHqJXFtoEW6NtjA5uC6fFbstqFfV8B6RFRNCwOMiq4UR25pxn
ZpJOH/dyNSrS5KzGeBGDtFapV+x63+d0bSlP8+hi2OUz42u1yVCFEdwDKi8hlGrFKnIRaSD1hzEm
Im6ycNW5Dw2pa8mUU4aXlrmDWr91wmRvO/CShctCRJZbcFd3tXMQTrmvi9FdIg+fp2Xtwet1wiHc
4styyqPIHeq1zF6VPrnn4FFKML3LKI6mTdmgYQndDGx7Kq+1Y65RNMrVYM9ZrLE3Lmtfs9Fb0/r1
oaCWzvKv3qiv/UiYIqwa25PZsuE6uW4V0VnB/OcLx2bXmj2NX8W6eqqd+pxENveJMgT4U76jI1Dw
MjiJYn+jPPu+4L1auk2uwI6Pp9R0IIK0ZFSOGaD7EHpr7fRAgFTDQpjxXB226kgCxplztllr3IfQ
ftj7ZhyHp74KZvfeVtfzWe9Td7vYyngf43THtSx/svUsXDlcXx5bk4Br8ml87vt6uGo8nTBXp2KF
ay9T0qzObI8f8nSjJLHgjlaRoxMGkqtVvm96ilxLaN1KWYm9zIRRbGr4NrtkJrOX5ieu4+IxBX/g
0nCUvrVV/Sgus3cI/+edDC13C5cz2mRx+SzM8jWubP0FiRUIe0SV4MlTKq3YOGp9NcrFyq2DL4s1
/4LA7eUU6BQ5DYGMTU9V7hKfZZPBVnCfloZPnEJ217LQ3tcKnIXvoG9vt8SiFKuytXQGiy2rvn7L
jaS7Wo6DtgztC2KB2lui9bap0Ka7MJRPWm4HBy9xGPyZY7r2RbUeTCCvaGLdR4cMQV2M9opbS7oE
Hxcd69EUy7y3uD2nxZ71LY1BZWI2JJ5mUvel39WrXkwXSwlr77SsKOwYnUtf26sGki5ObwueN1j5
RTbW6dJlE4Ugtl9MAAy2uMeIDshXKPTdFbxdiaSOtpXLsWAFWF6TtGMg0TsWrIS0IW4zFURFim5j
gJQw9B/x7Z8Q9+4i5Y5Fjc1qfAgebE0QBd6Z2lJziDvpvFeim7SjH8gA0v24irIuWw8Rc4jJnDqg
geiRB6X2KeaMnTQqWj2YP+hzqa/sWREzM9RiVj6qKrYtXrqdRRbyMgvmSC1/EpvKy15ZpH1UpKJt
aoGcqxJs2expW8hJo1i1LBqakIl6OO4SlArHqADkiAaTQA3jIoCRHnTVNsDT7i3beYYMcc2yUG7F
1H3FjK1ZWWhXU1RPt2b89pBMJNojaqavAzIzRRreASe/5g1vVdaz27fjaFumhIDFOgxs9cX3ztx6
ZC3FT7s9yPmcMGMzXBIguizm/4mMFuJWBYwWjKoQzGViHvDPEuXpFmg6QmIQlZmSui2b8lzjbF9F
EYGXlTnshFczMyALRHPk3WC8jrRwS62Nv8ve+4VG1jilHWsio7+X1YOg+2Dn4t1RInpnaXLPl6PX
HaE0uuskhVcbL0fMsAu3DZ6zab4tJQyRWhbdLTuhBXyPfJEFOiAMn187wgLbBOa97uWXVIzk184b
4NjxcFObQbgPev+1LrWPUZpf0EMp3nTtWnH2LzPSGZhnIEiAGzLgkmPuzZ6H5HI1srMMoJCBYGmW
etm3l9sDja23zBSEpXomd374rrafqnB6VtyH+vnuKgxjWE2ssPgBX3bclyQBtCwTIeNWEb7xGWK6
jis2Ue2oDnjiw33stl9mxw00nO1sVP04NbNkk4Vtu+d0CsRjlNBr90F1cmi3KioXfZDVNtIK66SE
B/5C7FixAOao/GfX0B79aPqet0/gnR6y2nqNQ/+9RU61cHOO1yrXuSX2Gw9yMk2dTPG7E+nAtZEt
QVzwOzaRvTackljQIXyA/NSTbOnVvWKdNbKlk2O3GcJ2x2Tu0KXTe97yr7FEel/PzTsyGUtTaG+8
Hygvz041gEONPiovWWYdMr+gnw6D10a00Jcm1nYmre4a09NL7o6fgTVj/wk7ZRe08uPwqw2JxmQf
drX18ZFJ9AXW87pW00I63Yc9E9ac0yiNY+mOBBOymMPfy3V8CJnmYGmJdHdRtfddhew3IMVH1cAN
LXda0G2TTafvytz70YXVV4J8RWY/1DQdIYceBUMqk5RAPenvsBGaC5lHb0lgk/pJ1S6ZFCJ/MNZZ
DeCumJ47QnxHN+K7cJeEktn4c3lS4dMLopPnTq9OX9+REDvXjy0B7hMCruqNuK1LImx93nsC19e1
TeagXc5SudQMRSOhqV2ZJvbaVvKn61evZxPhLDk91iHsg0syojWPWuZJPxwx7BGiEHWLHF3P1N6z
7Gc9HDbMnP1FBi2rB/mlA4GvPVqYQXV3GezChQeGqEo/Qjla5J/2jOhK+9B1/iIN22BhDjl1I2Ff
aG+atWtkH4WunsZJ/QDBsOw4l+mE6gl8hF1qIEPWEJPIdY/t40zWW0QdQtE5JDmlKcLDwaUJRfIi
RmYaO5qxUT1T8pT71oh3YElR+WAEHPmNQoph/ug6pFc+k+IkdAA/WB9jlJ+sHPPNSC+tY5UWIRm9
uXwaB/54fWCx2EcKEErP47q0NNqI6Ahidud47biDkQ6vHgDDtU9LmB/toUAVhBR4NFcdY9DRRJpW
B/i5ode1tvM0Vs80vA95mK8ck+xrsxyxPeOZ54p7LhhkLODf1hymbbV2mdVMZEVspkzcsW5+Nzpz
H5bme0hzPpVcQFl/xfHA/jI5Y9oHbZTcM/u+a4pRLJpOe9HmnToAw5KlWuDX9Dm6TY59fVZ9hPq8
BxeGG+uHOQ6vEmJswAK6QI+0jPSMezGKyaRoX4u02crM9rh4/mC4shwyYqEK0ZCDNeiMxkbeHUNG
l85z5SLJR5Daas9u9RQaMc1OofStoZi72AO/bVIduLAi7qkEVTteLRZHWzYj18KGD52izbAJdKqV
c6oNNqc63WbgiI3lE3rOfmAWjC1qMnTXbtXfKZm89jI8IXfdex5B1NwF7BehmcecuKt4NO906h7U
s8+9VrL8IDEVDNSaZN2rRCIAQmzYSBrnAp04ZCxOS+s9p8pgpuAYx7Aad4iZEf9G5mwu/tWbyX1Z
JRnmyfin2aJDYdccY5GlA1nXkiQLhkrMisihbr4SBibLgcFfXFY7WHlg5hFlRow6zHQRxOVqHBxS
m8W61GZRlv4+TB2BMjbmShOANKTjtRjTC/zDc6TKLzBKmD0JkJPFvgn9k0QoTwoHrUTTb1sK/7Q3
3lhZP3Eu7DzB22cFw7CmnCc8oypWsdJ2I83HilrxoR3bDyqc2b4/BxkxqmGmNOFOTeGiWFP8pjfV
waU8CNKnSI3XECf9MvYXeE/pBSCsEP/5xjZ32XXJWQJxbdfMvu7DFjSSr6NRZ0Bt4EAQAPejontN
0vIh0YJDj9y1BFwLLNBa4+mlo67uDHPYj+wXV2nj9wvAKuwnnDvHZ32QBqsY3CJLlaWpdaSzweaC
cYpX2TjVwu5wKZhLI2FY2KMgZ5N8MqVvQxMJTji7393Oqdaswyd6dK763D4jiBF1ApFTL+9Di82d
bB6Avexdp91yNbSWFlWKlrrXWlivlYlLXo9+SidiY8dqsCOhnOyqU9+QYhbNXkor/F4QFbxuOF7L
iHWhMn/19Pweh6zKtx7iTuQrV8K4viAOdpyige6fLQ0rt5jSba8HZ9KC9QjPZ1N6O5w9TBLyk5EQ
FtphnwU8g2kQ2HVz1+Qu1UUKy40wHWVh6MJv4tR+t5tvXcpFjSaZ9uQht6dOVFwwlftkuw7TaR2F
/jATbdzTfK12U+2URP6zEyN/6NIvLba/StN6LkqAijRjW70WmJX6Bwjk+8TrjCX8k1WTgn6Tggtw
KkjttZqnkuqB+ve+52DuJmsdmfdpTpacO4puYQPr7ItuadWQTEZOPNPwn8CmLGQjfnrhDiq+0It1
HKanJhqSVVQOyTZ7tYXzZk4ZaTBE4A4TXBmv2/QZc6E8Q4sv244LffhzrLpPt9umw+MwqL2f2GKF
EeVBr/DNBxQLY8turRifcazkC3LXyTmnCEk9qCxDXByZ7DKnH41Tm9X4TkHSq/FpMB/a2lCQlYkU
rKjgvFq9+lEBmLXDEFbRLpdtrlbJjb+YPOKVv+SSAIiA1HhLOKe4LN5bOCWb6BbiO2f94iKbSQdZ
DlgI70pKWuLJ6Y27upwwJlCBFv70SkbUx9Q6BjbgikRY+TOdcrZ79nufTiyFSIKuk73edFQJKkN1
nRRLMMxkbnjv/o9xIHkc0Xu8cLN7Y0D8RebMLrJ193J7yIsQuLUVH3sHUypZtQazb6h3eFxSiICp
IokZ+ySweIAR2BaPbcf1mEgC3b/cHgLTJC3KMbZG5V2jTh/XbcNlu3ITawG2OnA2jmfnK9ysJFFB
1DMXpoMngyGG3tS0KKzcFlM0Jjsj+mKegTe9BbrspawpQ+/SZU/pTE1QrsKG4Vvw2qyQ1DWJrD5r
DzG7h9akis40SD9B3mzLurKWQ0f4Qlm635sue9XRFXOWmQstIy099KIfY+cR31lSHmRakS8zPcbL
7IwbpzD1U5GIE2Y9QEGM6haj3fVLL2UMOKKZ3FOVRKuxHf3NmM5v7WCxTEfvBlEF9arktrjoEr1i
srWwe6O9s2KPQcZIMCveuh+eSMpdHpXow1RGJTkRuUoQxxDVS3dkL22E9JOVubTRce1UFRDuOqM2
axXMm0/twSPmlxj12G/GXSRAabLmXbksLxLbTw823ScAKBOWp2TYTxbTUnk94m+QKgc1xGon0Xcd
s5CxUk3g2JiW3Jni+iEoqFuIR2eo/dl5mEpHvPt5Pk/H+/wV7/naq3R7m+65fX71LvhHVWOmHVLm
xHFkbntKYNuAyGs09ZyXOP5KDKhlMmM0SMA1k7WEbo+V28aJIhhE4Z0mMo/in526bGjfQ7vZkqH7
M4uDnz4sTip5WT41fZPesYI9U6u9EQTAnEcHQhmxwT0GpvUzkeohbm2SI6hvPT8DzmZaKxfn9YPm
PfgU9H4efeAudfEDBO7aj8GEp3FG6czBeDYYUjSltm5auWmdOEJOfknU+Bz1aEeLvt4aSdPtYMoc
y+RZy0vjqYyJlPYSAs77UH81Pc1iXGkM2MEj2NdjvR1Gbn+czcZKT07/i6kzW25U6brtExFBT3Ir
1MuSLff2DVFll4Gkh4QEnv4MeX8R/7lRqLxru2QDmbnWmnPMkmLsWLW+uXHCQ1O5n+7Y/MsIQ9q4
TrvnuLn2LeLd1KDv5cQpRvS9QMnPXgIVecRbEcDGCd5rEpXX2GjaVV+BjQhyHGJ2R65gZkf4EozV
PImTNOZPJA3jUud/JrsutqMcm4OnrZXVmOZjkcTPbcDcQ8B0JHu+MFe92bcPftoB/OGuEQa3dQGu
YMcB09u2VANJdQ3S9MPIkRyQC2Mwd+3DvZc4Dazp8OCF+c5T3bdKgX4pIy+ee7phPGLTPtgPdsw9
7AMtbxmk3IAiNIJsKwwjf4IW2jnXgbPbltglk/MKqKfUxx6XxIu8TpWM6AXHb7pHLcwcISqbByaT
xjOPshUlQJMBbpuXgLtjPdn+k0XS9x0H6FNeLJBeZRkC6yrpD93e9SPKXkQMBK3FZBgb9tkwOfNP
FlK3oTGuzDwoxHXy1ZYq3y81dI4M5sUmcGLQME03bzAqIanBzH1IRqdbLYaxDedlPGTpcqpEvuvC
uNqTZoMJCUCvEdcmfSjOpZWOBfQ8IMNza4THWArmnqmj6CzR5eP0PB3HWeUnoxrqvStmD/89v0PD
aJnHLM5DbbfWOrQd40n2pA8w4Zaw49Jsr9oksmdUIdXc/a2V016DfEScREM7Tb+txTzWsmYvM2+3
cWoVckVVFdfeiwhZ01K2YTwL6ivzEGcrZ8xfQnVsQRasG7utHunEFBuuBnScVlS0hpq7vIipCwRn
/LA17Ts5j9ben+z81DY5k3Ezsw/Qx/SJIdenEnO77mY/O7ezke8CXzs4x8kMs0YxPLhANjc9QPLH
op6H1Rjnd22PrpAsBSzEep63tPwgfhSOswotiTv/t67zWsKbSu+hpSY6Us7vWqdVP8Hi7Ssl/X9+
PPIpJudEw+tpscCvO85rakEvQ2O1bNFk02aKS/uhHWlKp8PydyGd1pmwmKH5JL0ttJq3PBnLaEYO
sRaxC7U4HdI1A3nzcTGrZKOHdnrI0YA7Tq2AHSVgFL2mOoVWzpu+XOHRpP+LvkaVrTxQdG+GLtaH
zgNIY7GOVrEPL8ipl6PW03K0pvqn8YjTmbJmOf2++Na+7YHII698ho5pr9qxcVEkNBU1DUHnt7MJ
XWPT5UaXjnmygMKEpHk1ZnWRuCpOdHX+/5f/+1rre3/MBgrb799Q87Ts7Lo5h2gaGJQXIj7i18rp
SEV9QvNJJLk+NYAvTtXthbSm7lA2/lpJkwm4Y+k1gOH6BM65PlnoNsAylJwoK7+wIQOeM+7bjTMz
GvCbBGBgxr3reSVaHu/L6JCK2G2w//3lkT21SepS7Jvbr5K4rD5iZA05Pk88AG6e1++zWO0yp56I
kOIlI+jzGJpPi1OGFKpuePx9x2EyPPash1vfNP9YNmEJv1fo993v95bMtGf+0v/9t/h2CaVB2q4y
4QwVZpWdMgvoGZaz7IQvJKd5PnoU2APDX8+lxZ3CgunaLc182gjQKU+/77q6QhkuibPo1DNCqeRO
G9Br2PXgE36JUTKGq2ICh/BeRMiegrvS5ZQtBm/Y2Zb/EpsWCQJTvHFz58UMiIbnH5ZU9Q6KvEpi
62pzSqGkERIDAC/lrbEoYUkrm3XTy3KmFyY9d5HXJ0Ky4FnIs+m4xcozAgc3DIW/qa1N3HfLXe1s
gYDXEcJbcx10Yb4KukTduCqR9kUNhYAB2s7ys58swFY8NJxZf99laKTH0aYhnfaAdBLjPa7Qa1mw
GGhKBZN99JkBMTFMGeRl2doh3e9ScSFXi5L51p9uChMEcoXAN0Ivo1I8/BlyJR2frRLDTmwbxRq8
+JfIF2xRo9zVATmt6C4jWdQUfaO6I0WMxpEbix1ugJQxjOE/omzuVrplqNL7xHmmcMwrOOGc2pa/
c2IVND264uzqZFsNfXKkATHcKSbVu6mP3xbRHktqwk2SiR9Mo86hv4G6lbWDMchnSmFfmJXZ7Vyr
9bYB+/BH5ben3MqT59F0JtjGdKwGjffWqCGr5ha0zmxy6G672Wn2y/Z9Hv6GWnqvgdfX5yBQLlVC
1aOKEURDtHm6KTVWm2axQA6rUr+rZKS+M9pnOfr+ZWhspI+2O77XEOARi+MbDupVffubPeDhxRsT
MHkc2Ey/jv/JIX0LfWv4UAViT/AVaBjq6d5Ni2W/JDcvNJxiNCD2fU5eKzMyOIzIYe8cezIeUGDS
oFzqP530aULN3Ym+s40+bfrIGI5vZZH0xw41zibMAkb4o/3mxq9eOdp/M1DETDN1BkuEtq0Ze0fh
k16Bd4iInZuEP+b0tscCSlAaCPFNmYv6HtOuiuAODV8uGb6d/5oiZX+VJWPhrnx3/KJn1fI4OECB
s/qBHproJHqr8cafkRzGlBiRB+yqJMGrkeY0PSqeFnCSq5p4igOczsJcIJCz/GdiYNtTpYC52567
wZwe05zl1ESU+zqxfVqcy2cTJT+RZAQAjA+ONKzTLQICahOypERnn8W9FQj9N1dA7whiSRjXLumD
mmwGQZ0VXhE94ZoSwanzZ+tpGae1r2+ai4nf/ALBwZcd8yVxChLFyFo0e6PBWMhgAMGbA/V+qHOC
Xy0ltlkX2meJ5y4K61L9LUIMYXKpP3TrIYx3Y+uAOKnm9KcogYmiCwQZBf6EFz2ZSIOau3AA28/V
m2cMfINNnnLsCb1LYnve6XLe0uck6Z5OyVWn5oEtpH6RICFPeE/VOmiH8nMYrBcRd9fMn4tDMhg7
KEbccH31R6dvYokVmp/F/h3JsyHe/uzAo2DV+X2lp6pu1ImWSjd5d934M+7ZgKBd6VukE4bSNjsX
SVjuSiPH5Q5a8ggD+n/vfr82dOP7mC4C/tD0wiQlPBM5nN9xG0eTXcXn8fby+/Xfd6NbwVcodb/N
MgLzCrdNdr//gfS46ozLFtqPvKP4JMcXUwfbUv8f1D+GPU7TmfuUnMjawj9MZOBmhhp/mQcRrhfa
f4j7ilMMmPyYusxlbdNYMyhEdOV4rsk5bCovaMnKS6HVhov1OI5S7X6/XNz+G7R6hqpqQocHRebQ
ULf9fj0LAv6f29/Ib++qpntbxuEh94iWcJs+u/y+LCWQgpUp8pl1++Zqo25uh3Vr8wPU3RvW5vHi
ERBw0UP9v3cEPfn4X8MhEul73qZXMzA1ZyRv3PfCvoxmTxuHI/M2TXkkiNjY5c1UsIORuLFkrfFU
2V5x4ry9wcJDe+SH8Yl7aK3hYXbzHaIJa10TYEszdI50AJLIsccrZ634QZnzbihJVLUAwZ4yFzGR
Gm1UD54pdx6JtUAdOLPLXJI+e5uIxe6Doinojl0IKpWJNGZQ/awskxm6Y8JACaenxnhoauszZioN
rtA6DMySURVDIAgFjMQae3kBPUkv0yU2iJutu8/E7qtNPVKWcS6wngvduVdvtteO0cRoLGVyqNNY
3Fd2S2krH0j6eoSJ3hyJrsbAayJinYi8od3pQ4vJnWnb6UI+e35Yniw/ZD5Ft3cXGLoiT2aSz6s0
GSHiI5iCMwqlmCzr+IdyoQNoxuMTpt++btxjoQHwF0ZkNmy/An5aGQ8BzXBmicNQRgkA5ME23Dcw
wPPa7+VyyWLTP7id6VKnyy1dZXS27UTLocrnC7bDBE36/IfoZetqpoRRl5Z9t3g8v8oy/oTVdOF7
D9fBdOiLlPaVs4fY5OjI0BXSxLcYd43KEGvRtd3rkPlowJJ27SFV3joj/oVpZXqy+WkFNjSUpeIl
7yGA6CCYzlXljYwymAa6+op5rH2SKvvMjKyIwiRfkB2URJfGoDzn8d/Y0lDKvSk/laNL2lsJ3E+h
k2K27hzHvq2uYwPxFpekOna9dNY9LZ/IJ9XsWM9ee4O4rfLGVa8lxti9ia8hX8yd5WHPTNGBIJzo
NjVOyCfPOUA705uws4YN03P7WnRqOGQOBymLKdAuTfsfox0+ZpFyZiWmeAPQcuuOjCadogYh29O8
76fmzq7hDlgOM8w5HA4aG/J94at+g6GNQWyp2fgNf9okRnDtPd0cPd1BQlgGppAe7kfhyF05EHlj
4XGgYVT3a9E2LlP32L0ptd0LY7D5UryZebAR2k5PKB6awsg2ndlQ5jdPvR7ms7Y786Jx6O5je/n8
/ZPMGwf5CXZp314uw+0vjJ4p0LOVHXM8voZ6wr67NbBkM6m9nitUcoSwWWGkJrQxM4LjcXjF1uwT
b84azlAsZIQrGucinSCIOA58eAXBhoHoANYNEtBBOTP74QO5mfPtpDUz6DnEpkJSroUhnQV0xMti
dxtSHdAdV925KCd14QykLsT/KR5ManffO/QxEJTMrub7LOaYS/GUrwqnK7FwJRZ39JAcpsl/tziX
+nS/8aY0J86GnLuJU70ETnPLdinxjaXhC17ijR8zCkhq/7nHOYsIuVyTwsGH6quHumdaz+HI35lO
3V2CpVFUTfRCsZ2cnFKfbHL19nNofGTj9E8QSXIecv8tJBbBkPSkU8uTd7EH4AIyncvBtt0MtUeG
CpFAFMt5wGNDXlAvidweC7SHE/rNlVt2xcWLb1uhV1qQj2gIuP4MEqHfxMvYvn10k59eisFuEVVX
4UOs9DPmSLG1J4LhpoIF1zc8njxI29tJafqDZh4eLDjnS5abb6J5xoLevmL08Lv8XlbmP423720S
bbF3YAqiSTS2c6PHN18gBEUK7B4prluUsYs+kENwhHm7PBpV6Txy02Cb8aY74LEBq9pQHpuKQW2f
MexpgF+yA/hDxBrLdDzG4OMYs/OwDMGrx51uAGZ7SVx3BvxTf+Plml55Bvnm5g7jYYBrKRdvjRA2
UVAiPdNsqtkvevfkpDBKlHoL6YiczQlNVTiY6TOxPFtY9OV2QeCzM5JOvkNt+pQC8Y01TfDrUKo+
mW0GJCggeHsWHk1nmpsqQ3QltbSOllkGZI9lcQT4ezl2Q1q803qHZ0GLt9CuONUMDi6jRs/vWaJ4
zzU+IbEwKwjJ41mzCQvUn+aHdJ0OclxMZtFko9snqcVPWijj7HdDCtnZtQXsaE1Zn/XlyUmgzWSK
KYAr5RmTVDqb7mtn7X6vTen1sGv4x0u3sDjtYZMnBHmMSL3Raw57JYbZ0Vzjyx3eyqm7kwZ9feby
1q6fuvHats3TPHnZ8+zRcBJi2AeVbayNnksTd+Vwh1rgR8TYY6rb1QqzuHx0AhBwId73jO3gjhw2
f582+WtpgySFwZe/J3NFLsxtZj8LlM9A1t5G+3nBKvSe2oDZgmE8DW1fUwKEzpsfsJXz6z9wYkD+
3s/6vVzayDVE/NInlb2DtPeN1+9W+1bpO2MVa0O5E++WJXCOruoCOGfmkzfX5bqfZn8jLL+iLFqR
Sv6yCMfgo0uBRjmuNhDTX/22MNYTCeXvt4ohGvGq3f1+59Q+2qVAudihuAtDRixcS7S7ga82gKVB
BgWiAXHYdzth87glCKjK7tUok+Lq9KYPoA/lYTjAi1M81RZTjoPNgoIXziYKc0g3Eq7J+5Av3qrG
XD4BBN9YC8H2CFk/8qbWD7b3lcChu4dO+24xXT6bjERWbt8Eb0SMgB8xWAcM3cS72Znb9yZvHszW
FWht1Za4P/vB6Y1P3TjWO0Z4vXY8b4s5SZHcPBbvHsPTPlAnBF3zlYpoWPWBLvcACD6Tfg/7ZLwu
9vCvqOE5sC4QQmaFXzk2uKwQ/p7w75/J0A8Bg4bHob592NH+43ZdcqYvEhIumultMBTV7nbofad2
eik6nkGFGjsAZnC1aAh2czC9hx7XZBmK57jsUFRBZXyfYZv2snUfA288k0KsTsqW+Ej51N34Z2Df
xgnNrdAL8zmBEHmt5+mcByw68+22F3XbwGpVX+DTiO+WCM6gOXhuF+6yrDLeM4VVecnH9YLYblfC
kWfn6ymOpNO/p824YDfUBt3BeBW0i8cvj+l7v9TPdUjhBwwy31nsv4zt+PjS8/6JvExXNJanA6xb
IiSGVl9yblq7Na5jMNr3mNDds3bzBbECC4D2837bUQivXc6wB3ZRa+sSo7OjJ0GnfX7LRBqeaH4N
UU9o25Dq5MWZTQJLYC3eIVwpd2FsmJxGkfP62njrkkpHOkWESbRBuQZCe8dUprnrA5kAq+PTYfkx
7uvUFndM2h4wOz7KqbHeE9T7O04o6JHdwATZUb6w2KNsoUbeL3Kub07PV0Mm03tXO2Iru/SBhnqK
SHW23+O0eIrBbV1/t5AS2kZEBNW3VWJWZBSHLwolVcTmwG41omemn83spyI1xeuyvUkg9JqDQrKD
n4xKjk2UsqjAQ8NV8xbG8KYwusNsYoSULU/PNJEj1Prti6dK/0ymNCURre13wdO5wVDCjk7M0qGw
XegwaUEqXTa/WkkiyavBQV4pZ+vTW3maqn9uRxlipeln7wVIOm4/DJmB7bjqB2FeqD67g1dTIOGB
+P04uTndMs22ZpV6d21Gk9vp/7KK0dZw32sjkAfE18u6QsbIke1jJjOXBvBZkrt8LWX34OVhe5qk
+CCvrGjwexIgAFia5gXEqt7bS9O7D/DpP/iWelKuTeStcpEddPkrDRr9Yoz0zZOR5AYPnSpX1L+G
y7isZNiQaJAUr/QU1jaBHZ9OSjYYnoT4bt6G+YwYwMM9ASZ/eZcL85tJArEUS3pYYvEwD8l0NMvu
ixgPQg6wtU698Q+Kx7zxcna6CZVC7VvTTr0KDvM0YM0J3UMwHsiguYnfynVnFe17bMRP9MS6H4SJ
jJJQdAow7E8L7psVcOvypQi5JrOv04vf2/Ohc3g4YXOs23zhGKlTlFWZiTGjMx4KDB6Qa9Kdytzw
uQvGJ+E7wY/IP7vA5gFaVPg0FMVT5mT1NndZi+ySHr8k9+TOsgrmZgXjXQbXTOoygYhoJGZl1E2U
BWm7K4amuVK/LpHCI3kVInxN2+JhMEX5490IC21Q/Q2MW8JuaKGmy/rs4DQManxGpec6FeE+oIzE
luLuyNAN7nUy+kBfu2MbzPLZDrpH23WQgXjFE2dghHJD/VXzAK10aZ0Fo0kQTMWwhksOnhthBfOf
ESNYkBzp7OekJ1BqElzir2fLJhVJAiuokjH/xLn4gNfCoT9asPKAvVl1Vs/h/soKMH1YjoEw0J+S
J7cz/A0SseHcaC7UYKDxpYdO9nyeuGfRuAFuBDU+Zq7LtQzZPNpYYDLUgG0at68YWiDio4o2RI23
Zmm+6bSP/7zO/GeLtnxrhSrXmBdelrbUx1llMQEODnEYblmey5sLNsAq8cTswEE616fHIqxMpls4
B5TNnJv/e0n6288xtPfFZKR/gFQgGIO1z37kmiSE1d5aG0TRYAIPd95kWcfW41h5Sy+K2rKGFzjD
mKCuQXLjsClA4v/jeFYRaXsqCNaC0LeyaCptOhtX139/rlqd78bJIu+Zg+rZrIfkdIuZZLnnT3Pg
LxBR0Gw6SU68rSOzS27FD8A1Ac8dqnFJ9pObffOUh+ffF+6j+Kyx1m4EDnfKVRI5UEUil0pn41wF
FQ6cMYPTNGbLxiLVKQ0AC5MGgmd1tmXA0U0eYMS7x55FmL/Wca43bhQoyzXvsL+t2hagO2smvl1l
qZutms/93xel9ZzTt72zbFfiPBAMXwv/nIZsV+tUVyBRClaW1Ej7aFjK5r+fhyl/dhnKIjuPwwsA
BZyBRmpspE2nYoRwtrL63MchmiLEQkdQXKxSUtIQBkGqH+EkwLL6LRpJFELJVF9+3xWaX8yQqB+X
oe2mRG+POMvIL/99+9u7uMflFIfmOUvY5eY6xKGc0kAZzfp/L+QpoTPt2ICVaX8gPUs2y4J5+xYG
1nPVtkOWtscFJRm5IqSoE5DDCGvwkVr0UOTgfXCE7+RR1grJibLu68Vatpqq6Fj1WfXfC55PiCKc
ByOokLROsNlZkiMUdSBlZIaOnDaWw2zQQKRMW+b4+2Jp59UVrbHJbl9yZ2wN3Df4bYXCBApwq26M
5GTLeOd4XbxzB9ESJDICuXRacyNG4yEpaiaDqa+PIL6jtgnKw3RxWiJUycCMV56Q326VSnwo+/Jm
cc+MFp97jBDsVywvBGzM7DK5SqHXKod10fqMjOjZMaB0CCkO6/aNUfF89EgZ2CKOfe79dlsxUGfI
jP2lF0qvOTY7K197L6Wavj3w+pGb4ZKUJWVCwsXWrRHNXLvj1DTfhU9zETV6hzF2h9xoYzc4rLG+
2XtJ85ilqT2GffIaJ2nCeaBNOG6YDhiWHKlO2h6sSuLVbgyw+IvujvymgnXDVbGraZsYrdqmtPhK
fhmxHePWsXNAMUkJ+KBHJWMSjXz8fVfPuHPQPd6uPENmN81DOJnTlpCyZZtoeUV52R4FGI/tKMS1
1x0OdRTveNn9Pc/vikW+PKBsVzf0g2uhuQrJ61wsS0QGwj/YXxKj6O3y95nRrIAEkD7t5vWxyuho
GQwXWdHn45RmDZagKY/oOJyKNpFbO1hefq+T7oNtP4IiVEH+ULkSCAJT4V3A4d9xTBCjdvZnqjEC
j9eZCMKjmjZNAPfHdKF5uk5ySlSsj2APyMjMMBPLpAQnfq5uRsUADYbyLdpXwKefp8RyoiDQ3b5X
HKk8w7L3TPvcfdKzinP/SlzQnk81vIDbQeO2mPKobXfa6NC1oTcw0JQrMXNBZtwMPEiFeJzpYmxy
EUJ7aOcjWBYKtxiFXlMNR+/Waf991xoWA90xJlRBqQ1m7X906au1287UVGLVJgGVBd8ZNlRhrDxy
5KPf/w9AByFtUwkQizxULAuc8q1xwBTd0Awk4q0LJgQPDY4M9LdjYmMVdxZiUgl9v13fKUG/JjP1
Ulh2e7S96b127WLb5SpqyrDcKDE867h5ynMG126jYR8miv51OeWbgJDBUL0YpU9RZnav/tSjytf1
lrsENxi4xJUdx2nEYghYL3BUBMqi2A2OcaU5W98NuYM+32Zixjywg4DYNVfEaUSn1iauMOgVRZFN
MIJrSpSwXBc+Wigebg4vlHzAdlFQEF9j9z2QgsoH5NEaz44cn3BzmxszdyA+7TnEYNGZOWYVN6Zc
jU9eg8Q8J0Zybw8zG0saJ5HTAW/wbFKXCkxFEUVEvtLaUXvDYDc0ObKy5AUn0yzAtAzJvVc0ZOmF
4sjtvZEhD2u9rjr0WXEB5Zz2nUWG0Aov5zHBmkQd058hhCFIUmNUjH2xvykkHGpS6q8RHSfxNqRe
PseOFc3Fp6unHQmPNrQP95HNi9wv8AXRMJgVkpTU5fpjUtbk6M6+Fa606U6MpTP3RMrcMFpq71vu
C3Lgy5DpfIOVBguMP2xQpYxRCanw0UhRCi+lQ2/YDPZOEH5ZUGnyfGz/6UU/z+FITKzb5se8QDjR
Z4iiWnAZJHqhytIOmqbYtNX+9k941PnY1f0EFnKTRK1Ea8J1+uj0nwnFAdsdGoAgKR7JUb15GM42
Rd2u9166pVvH5BnFTvAlE+glvqpRZAy23NG76xDWcBHV8iGHRe4Gc6Fqrcfq+H8vi2CbWvyMiUaK
NSZzqitJLjtj8sCUM1t2/e6PnZT1BlUDVu4apkzk0PSM1MhyhCkuX2s//N2F560KyifERTxfHvHl
HVC00W2Q+bAnqgKwZuCwokkvLiPK0wlQea0R5qw85RhHDsXpXrGkNj1/qm4vrSUOMiG3iiz30A+w
WQp+uECC3hayGbmRBg6hvdx1fXgoh8zYxVnJxZvxsuduhc4aPeqMXg6fdrBjlpXQ1La/plnrjUpa
iGyg7hmWCH4uYgJPSM19b25OHMH9SPiEl/5+P7TBBfcxJA8tb6a7CpYJtY86EbCbrVhYY4z43Ddl
2KHOUiz+2ZzZiO7d77AebqHg9os1z19qoIFF9/gDOpu/ZXZ5HcCl7oREpxVMLGslbrzf72QjZkSN
2GYbtOXPs0wxGKZZf1fAhlvNoUq2Oqe124b+NfaRbwZSvYRywuKMHYNSbfK3dqj/9D09AOkpvZHN
4u/7nAgs2HyRN6I9XmbOASsK3vjkY5LS0s4wyBhfOq7pGXTzs6pQyuU4P1Z1mL7Q5mIqc3tJKjPe
Ekr0bDq93MTe0nEke4ZC2R/T+itG17tF2IPj8ubEzuwZnPXtheAM7hLFIVQVsJ/8bIup+lOXsb3t
K++jVuMLA69qNyZkaQWDeagkPr8yVNPJMrvwqNGzZAJ5DbL4U1Aj3pbAAAIzRb1NA+EwG4jWnHw6
AXBE1Dn3R7vHiuSSJrHBtZautGOQ7IzfNA6SfY8odCywE6fJQ5EfDWN6FTB5fLMVe8OEzkKwrr3V
k0F4HCz+qLMCD1FguGbr9XecefRxou5ILbwa/ORvqJLRBjEvjTQyOm5O8x4CRXuo5wx1V8osp9Ll
hjsXGedAfVzWNLdDYj9wLN3bupy4thwt6Y/9lHZOc6Z3aT/UFLeN1Ys7mx7AaQnmdO2HxnlZdPEc
2s95gJwrlwI8P+OC+6YCTphcpWyt92WkHpKNm76KROQcWVmmRpN0wBANHtZ4DykH1Is16iabFvBd
0y/WbkFvlfqlXg05Rk5fiU9/6PKTlfr8tnLMqAx5o6LCl5y1+AWa4svkF7qdp+kJQgPcoVhc/UJ/
Q3c31p3hrcogzQmgaf7M2g6PyTR+fMH9kNGQNAsoKMKzx4zAHLQF5YoE+aXwjJ1V5t+Upmy75DOM
eYK/xLQe6Ml8lHbf7ZPkn2gVw2JDpruuzCOPBY9bnttAWmO21iIlz9jv6J5bU3ufpx78XP/D9UHS
ECjm7XVgVttkpNFcxPYzIX7ZISOHB/Vqe78UPw70kD360O8F2/rdbHEUb9Dtbubwx3DnegdwultZ
hjdHLAMs4+jVwo3iBBXV1P/oMplU5AUDlVzcIwGojzSzDFTTtHia7MwGTL8BCcsmJ7DxlDc2Ah22
s1M3flZwRCM1jwiLSRBaAYEJEFZhpi66PNzHoa23Tfug3dcFluClqVCMTb67Lbny2rulEo7MzLsE
dXHB0ybnPwzF/roZnm84kuJQpIgoS/EdqyDc4v5AIOMXrd6MFSZSVjecBRiMSgwFm4RylQ7Ozd3m
596qI5loZTQgN5wYkNjUUKqN2bHIcFrPZHqu/LE8J+WAWyEl9mSYvSfH8VpKd66tSmsMYcSAXRCg
mKuisJ/9gPgmXaJNaHJaU1aqdoh20F/03UEVPgK4rnzIR/OrUPWwr27LdpKxWg/ANGmkrJnDdwAs
17AFIi8PyKlzSraV2Pmu0nBglmwRPdGdB2JILxQukSlwnidh9wIIoL/58esVkRz2U6CztdGN/trD
OUJK7nSMJw4TmAqTLdED3y3M4B3djrUxSYfYW+UgAjV3SasKTsO2H41l9ZWQd7nyMWFGixy9NdE4
abRUYKYRJZ+BeNGu4cOlanE2okKm4y1gV8n8nmEzFP8I/ylORuJ8uTEc9tDq77Du0oNxwk1vLKdh
7/XuP1ryRD8P9OUZEdULDfo8wSzeZ2ztgl8xGDc6qmURRt7NxWH2z5NubFpsxLyM87jrW3QxEJo8
LCGwLNwF1y5Jp2PyD4Rrc8/vln8aJwC5XN1OsaAZg/XIw0TTyC23mGo7NjSinksYphCinPXUiKvO
jC/y93iCJWZxNyadJpX9xegyL1K99TKrfuRK+Q2aCxNZP4fX1Kif1Dj+uONwROJEHElaRUSjvTdt
Yq1HDrpdGiLgmJ32apTx2U4tl/M5VDC4GRFtuXi7FM7fWYqWA4y7yjPfpY6dd/mUjUQYuM56KVxm
lOCg1kRd1kfFzGxr6vTqGFiDidyqbHUamY6uRmcINl7YXWcSVVaFxLYgkpR5eEIQTxjXZ1cCYsaJ
yYk6NkGygWzAQuJdezzoe+V7P6RrwsQlWKDTYRr1MV7J8aOBtL1GYrPDKC12A0MX8ENrPidgjgrz
iWA4tptL/S8UY3x2Qu8laQGIJ1X1rohcaWZSIFoHW9WIWVByW66HIKbHHzgrBuVOVFo1k353WVMa
ImDpmgPyq2jqrDZyamISyl4vBJtMq075P7nn3skxQ/Xt/4yYCu8zC65G6uT7YWkuWvnmXvScFZf5
g0MJqLzuit4IM7eDWKAyHLhpjBbXrEtRgEg56l2N8ovauiwNxVqCwnIGdbuuGa2BRqWRONEjXS2T
T7rsQdR2wx6JBTMHSTV4RnlWSbZmDS6iJJhM5pZAeEdKhDTH3Ix1+C3L+j9NozxuPo5N5QIVoauI
j8D072cJwlYCfEqzWtDCISpLQ3z7pHixA8o1dxuB0xABQ/nIGLnDehLAPCyxnE3BFDm+dIArwyRs
YNWIU971r94tBJLm0zq++a9zk3QaZmj3grJBBPDRadWuRMXkadTG/6PuzJbjRrIt+yv9A0jD5HDg
NYCYgwwyOPMFxkmY5xlf3wuZZV1KdUrquvfldj2kWZpSxSDC4X78nL3XXqbVt5CDX5NwfpU6mHU5
F8QH+sSCENbHSvGGoOQabnaAZwgF2DjVnQKJYUOLuHB9opqGqj3P1Uia84QkoOLtha3XK+hfKbMU
J4IcDevhwAx+2ZACtPg4lgrhW7tc0YpDrUhGCDinvFQvJiQ8It1mbSi2/24eYep6DiG04PigTPa5
xmMzGFSQ1uKLxF4u0gV2DFPt6BTo8y12PMWDYn3O55JXD2sdHRgwJzJ0kL/OSk8VWN1lxexZs1Me
29oevNZXwcTpHedLF33JzkYCh/fXNIEXkyl6sLP0S4OlbxSYZVKcUZ7EvJ1MXbM26gZlp21/Q9Xk
X6OiYAOP+ui1NBQOvEMDvuHRITSuE+mbBfF66MV06ye3bKa8aO/qWGlXsbkqslLskL3ghVs2hClM
wSaFUe3Sa6IYcghJCjYtQLmhdF4cNM+PJdsMnt92JbrBvOB7+ODy5q/4s/BYNqpGd5Pzv8OUdM7s
9E2zinujqeDg9L2N+70OvWLuNmpfYYNwFO08FWR55cZ7WTvPTgYDFL8itzo/dNIFwRtvk065zEOL
8ybksjyJYD3hbF5CFRok1+U++dPj5jDnVWn/elYcJDseJ4Icq6SeBlIjzeGszShyMWtfSZKltqR6
Ki1e41LLXrQkvhmznAaKuqch0FzFto8YKzXCbaWL7NkOELNS5icGLhqCWPCFOTdhoXxj1r1zCFJe
lRavc9/FN0633J5bUwJ/5j8MNCxdke5ormLvZ3sGf4P7WAw8aIktBhoDEh8cVcslyMH6UJPVEunt
Fs4DB1O9nUpyPmiBndvRQbo1GA/E8Zzb2CciUAWCokXJEyKM8QINkVbLAOchCP1d6sD45jukv9Eo
laeOC2cHzwfJkjROQf9juSIyBo6/id+nzrjFpZXHlWrdpAanjOqnu7zHQNJTe6tcO1xRBPuoMOqd
U3agyCl/ZozVVZIdEKU3s39u9aFkOqISdZD0Gj5edGVGOr5QJ5urDC2ai2CDvg6z+zCLt01C/q0x
YFJaVnLS4PSJSs75Goq4CZzDAIlCU4vPyf6ZJo65ptu36w0NCVE1s3iPlXLJyAjdB1p3G1CSr7rY
3k2Iw7HGyVfd/6gsLmC9BMJlYOIPW8lsfdkciRRzR+ZLa5CPZy2ZP0e1HD1iW4g5nXnNs+JbA0tO
SxdYBpr2YEKwJyL6QoysfJwyOfc7iISFQYZfKG+0uhxXs90fDMThRet8MywGueI2msyLoP/h2T14
tzl/V1uc8fJUh19thOQ3Q8Kyrbsg3Ld2cekCya+dk1k1akm++5Mr4QA30FSEVUq5B7XgdWHfu1Ys
yz1agM8ywAbHd3mN5k6g9Aviezut0SX3SugRGRpeG+irm8DRn1S02pspQlvdJY64KcB34knk9VaG
Jj/6HX6AubgYxGa/kyaAtBz3/ZlAyeSIZs0BFzKUa30JIhEpJp0a3LkfUbzNKVqwnB/pGHlFeq7q
aR1hjUVAXnhOBDdDZSg3xkWFUVS0xR2ycaaRdQqa3zyN9PUMvuHexDxUxHRMESoXLstcACiDyHYn
sAj61BGqU98RiYjddLKR3y72rUVWHTf0UxCTWebSRB4esKmi51T0N3UdtfqD6Yzskz2eyR4/DGPz
dRAihzfTy6bIbW5jtEoCE71OMncUyCPecVzbtIIrguhsOi6N4LXArsC1jd60n0SrdvmAPbb4jSTp
eI6IBO4lv8xMkw5A6qYgYm2Vm/NLMDfjyVEVBzG0Rp8v7ay9LZKrhKGsW1rRRMEZaqeyrdw0M6td
QPKISuKsLLlTSAviS98XMJgjEOeiDKdVUca0uSbaDZAB6XxEtrmzMT6vAmVABmDS6gjgOLXB1Zho
L01ZQY1i/GnLB/Sy3O1KvJPRe6DV+GokCpg0qt8n+27QsleZim90USlzxXSINMqdVCSvvobF0NQ3
ia5xnhuL4ma57A7+nHqs960ZkdVdNO9h2R0y5a6ixKRjPU47q5GvaPOPASHpfHMBL9zEHodqHl03
INewJEAJt2u7j0z9RS+zs1njoMdVt6ZRMayyimtMascPdhieILftbTleMlkeXjtFU5G8DiNLlw21
0dCwOVUzLK2EAanFxQgc5oRztUmQtq8CwwcUrw1rP8Fs5ptpvg9r57pphYVfCOkvHb9wLaYMQwxn
RqAfLRad65QlyOgA4mFlLjnD5c43hy0pwwy7hbxNhs/CoVpBXUcDpKiD45gTDNdZ6ienYUx3zanX
QKDqrZqWursAvLwM7vep09T32bIa+qvEC9DvhXWFrojtxgi8KMGPMOTKSZVm4qkdD4QBrLMtJ3sb
aNy4pIN+VE1i2FTOeJRGTDfAzDdhQO5J20HsiaeBefo5M5pXEJOQzygNjzWv1aoZmruGqUyNXHBd
hCKjLOo3dY+VpsFSCvEN0UrUwsXIj5E4Eajli+Z5FnkBTydzjmbwQi+UaS5lc5E5wVG2zYfd9mu0
xeV+nKpu4/oqZ3km1fbJ74GdQT0r2nG5ewP01SqwDjJBVsfeMZMmzqpQ9Ysemo+D2nLJpglq6vVD
OjTDPh+iXUVkX92Zz3ZWFTutICuxmpf0MM30CGDNXZxl0iThNoaNkwYQ75IaXSidwCzzmz0iAKwd
Ii52oibLRoBLHyamZgR3X4XteGACRjSUJMsFOGKtbIaIFrbhmJPXEuLiKmoLY9THtARXgVdW32NQ
pM/NNUJtS3GrAc4wxRY6MMC3hGgw0Cz3xHmQ/ie7K8qv52H8qHsO3TIlzCEYiABlSqWCQnGRYFjo
sM3jjMIAGWO5s/COWzHOo0DouOKjHJRg1V6PoUNWV5EQUbdgFTFfkVR3mpP53uy3PpOsDXK8d9aX
vnLi5FtFRxaUrX+TKhY+ORyqPEM/Zgr62rVZeYaIG620vFn/5xEF/43wgb9FGvw06uB/YkSBTUTA
zyMKbt7qt4+v9H/tm/Qt/2z+Flaw/M1/hRVo+h+Oajm6o2oWRiGdP/krrEAjdkBzTLiyUpVCQwH3
f7IKNPmHpqvSsCmlNfI2HPnvrAJBVoFQDUeajmYKof5HWQXaktrx71QPUmZNaUryEn5I88CaHxWJ
3zcHUcfXMYgZ0zI/rNg+Yi8L4T32NyKTe71GDpTnlKdx+BZOwQ1RayMNLWP33YP7V4TC9+EiFokN
//gxltCR70JFIG/pxSDpOENPONgKY+aQ4IFVy+t/tEMK0AKCOZpUSIpTe8KMyCiSADRuuN1nFeuP
qRldoyhnANxrb6ZELqMptvRkows3ymS20fL0fuiYnsbh9JiiqGFXiRNIuvFFlwz2NLOM2ZrVQ9pF
L/C4HjHy7ucsXlQTZEBmCzS3HnZ52nDlpTG7nu2iXccVH7Iz5y9h+3tGPF48BzfV1GwMq1iHanpf
Zd21zBI00ATwrIj1UaABqS9MWT9yjljHKE+jnyAxLdp9nqp3E2U39Rz/mNjQ/4oY+VvCyPdP12C1
/OPT1f/+dLW2JO+7GvuDEzO07XEaEHmQuIxYLr7NncHh/lw6hsf8CAsTKAS/ROgfvxS53BcBvA0c
fl7fNKQdD296yT2BqLk9nrJ61dXXFv+O/bjYEWAdbGinZXtu8gkJdaGFduHkxDox6RMu/mFmnpeY
iPFmwNS4qax7qWGRQGKGGFnuf72Y9L+nb/x7TS+L7LvFZI0IPYnj6g+TP9ykKb5agey8Esl121Nr
9Nx93FD48okyh4pTDi9mlMZrVD/ccNtqh9dvE5XBXTykWyIQPzq7RXC8XBGYHz4bBSfQwtQ8BOFf
LwMakfk3X5W+fCX/9D6qf//sBE32U6yoFZlJwY6WxsGIh7M0YMSbpF3L0u3s8ZHi4KW31EeL6biT
hR6OBa+UECnThFWsVcgfB9buKnO0k2PQD5TFZczhlVEY//oZa9Y/f077h2STMGeSn2DTOXSLNWVB
eNrNxu/CixlqPYaQ4KMWLB67uAffczfXzJn9MFB3Jvq5uigR6mkDQ4bi9OvP85OvfNl2v//K21Ib
xtbK6kNPX6sDBiK6j7C3/4vfir28WN+tKJritBjUehEFlacqrU5NiwSisuaW+SwHOXpNaDkqVUcN
v5R0pQDgPbnqqZ7dBRlG/lgNz37QHrtFI4A1CAURRiGZRi8oB+40vdkVsfz69bNYfud/WEL28pV9
92GnocjbGXzQQWhfyH89M/hy0Ckn8ZL5HNDTMH7zWLRlUf7TT1q+je9+kmA3jDL0zwetIBfcwptf
ZTyixSJJO6xj3Kfq6w5WmcOw59e/3M9ekCXY5/uf6RNDlY9pDr7ame/MCY0rpCho8WFK4UvHNspx
2sEVeUig+0dTvIstsalV64IJh1jOGmlVF8FWh0LfggVUn+Oqw21T9+9OQdWU2ROqItJhf/d5f7Yy
fzjZmIYrlg9u/tAONLejSV/poLLZQDrSLETw1kdg4NrinuHDQ8g+5dpm9lTTuKebLkqX82aNeKBF
FAigBfz+YAo3Ca3jMEYfUOgvAx2jFWWHSmNLWdNSvvrNg/7JoWEvO9R3X+5so8YLTQOmZ1ltAtBJ
6AG8JrdWumHd13SoKE83YEGAAW99lBhpobtR3x6Yza7oVZ9ru9p1oMzHuHpR0KaVSgaOcVgrRbQz
1fGtY/4w19FpwtdmBHhRf/25jZ8t/x92fxDl6ZT5TnVI6iXLzlAZxiCEn9sSUG8S9dfOMAOynEbG
LWM3rfphRLQQFF8t49xV2g0tjtLAWiHQm0Gzklohmw7xD0ipTC9Xwmd0mnOJWxtNuk2TNNukuv+g
DPGj4TO0KYxXkkAKMplRGDXRm9owMuCOeMlD9Y2ovMLT5HS0M5AVQw7ZC6rAr39xbVlR//Q2/nB0
+FVCW8nUyoNOgj1JFnAb/ENmOV+90HZF3jHafOb7PIrZ2IALhUGA/jPNFe/XP/9nNZz84UjI7bbu
dNbsISlAG3O/zxjvUR9ZWhPelBQdjglkqDTm0qshoCSgltAa4qLvgA+AqKi3y5BHtSfmtSiEMNN8
jhmxLaMAgNA2MZDCTOtgStd8T+EIU4QowFs55cGGDupRZpZnlDWR7/3RVHJEhDkWyTy0xdqxKxJc
O/1kl8iCQdTuGFy/zbpiU8b1i8qYxoqmMEwJMmIijMagv1c33NUr9VLUjI37sH4VPjPMSvg3YkL6
ZBTKdZ+3D8iJnhgIvaTgPEFB7sy0OGWBsSvR4Y8DYwzofi+/fsL6T/Zb4sn+9kpKtRlsq9e7g4q5
AMR4dQ94mosnEqFVZ6gERHFv3Rg1TFilA/KaDrmOlTEPPI5q7GgUKgjhzTcHdyvgO0aTaM7CtY+S
tub8ZJpC4fzrz2r+pECQPxyZfYE8iBFhf1CN4QTkf+yvjTK/MY30WGTdOZkIhbDqk57RRDSVcK3j
QevkfGPblTcL6hou4kZ8PWbMjcP5Wz0xdJjbC9k9xyJvdlXVM43CdyFN6IXGNsU/Yfn+IQYmS0Lu
NileJ8vaVz7pxRMyffqwR71ubnxsVwr2XevUUb3yfyhgvetyE1jsXmG6/vVv/9Nv6ocz2GfwFoVD
zxmsQFY3qtK6q4jSWrdaHe01G9uab0fo1VQCQAu0zaxHFamzs+00Mb9FCoM1EwYdyK48XTdqJT2j
srO1piPzMMzQ3DXwdn73YX9y+ZI/HOPKZGtqwBlziLNEwG1FhL6PrHi6apJCPgZIHLxieedUA6S6
WXDLCpziZNLbvTR5BE43FGF0Y0dxd0dwmeKi566vnD7XXXvh2xb4BTZqCb7far5+/Xyt5RD6h71O
/lAFTGNQAAl3UPMKWkqzCesP2RhSYLJqN71TwlUl5GldUz2T5VMMHkIDIrA6gT4jqE7xHF1k5Z/F
PL+VI9VaKRahKUPs9biEBPc0NBnwg940shj4Qoo702JoyRAMdzGybjIkkQ7RkoxeOie4aYsMelag
m0wak2Rn6EiCKqXX3TTkDyot0+mmQrAs25ZAnym+CJ86cCkk/SYtvHAJ/JnSF5KNbqJB25Zmml35
ZsjyDa5tJV+DNyvA2RnoLknYbMgJSpJ1jf0dXH0+bpveemoXSae/qLp6m29IT+G5ysE2Nr9+4j9d
0T/UMVqVWB03WrSISsujWvJxmgawB04XHx1iC4ovYDzkBjlQ21bBXKSNTbl28m5gcNKIdVVoT8lU
P0ameByc1DXmsFrRAQZE0BDrNOWG9puTSPtJ6SKXVfNd6VIMYPFkXKaHBKNw2Lev7chzF6r6SOv5
rdDDG+lYT7ounxBknEeIMVvoDmyJFmK1OdfCVaVHN02mvU1xdPn1A/zZjUn+UJcY7K3hKHNaHJUW
nbUpRgcd9Xp75xv5LlSs4ZGWYAUneBJrZBuahy+VGJBKOdRmERJdN0+CZh8dpCuIdhGDJLCKv/ls
P3tgP5QOej/R423VkivtzCDEALItjCbYGqkl1pRPDFZyqLOKdYaGw4zRQXptWVj+JEhB7FujeQ67
Qt0oQ6fTW1ALF6ZU+5ujRPvJ/mT9UFjAYQRr02n9ITeTfcVwVy8xYxeB1zQdFlGkpLzlHTZlBDro
O8Lb/9pTsX44bjM9UzU9nUCcRLCbEn+rZktPLLKPQD5Iq1e3jeN4Ferfhffmx1iWG3+rRxOY8BxE
8kjnnlAGQtba428+0k+KW+uHU5UvXwyVpo0H2fcPpAcDpUOEgKN4vIHexSWvoa8ikvwrU+QxZ6cA
qnCHXCl2Y5OEcaNV4jUa9I8iwgGMjebNspXrX382fdl7/2FPtv7vM08tO2XsDl0ImJueTvDqUyx/
0ybNOfA1NTsoIBowCwOYDso9WmUtjbaEq3Ed0R/oNUPd9XZfbqa+iw7Uk8NtG1hgv7SUuSrTRyt+
kZL7Xa4SKIkY5Dcf/CdllfXD+eenipAOBgNiK3rcposlLx5XIwQTJpSLWACRbcD5QHbUwSRgWNCI
5Cxh8Cw6AhEt5aqJUPqZHWQ0lM7tioegu0gLMQTa1u/e0WW1/9Pj/eHIs0plDpVBdAd9oQM4anyl
VfhUIjX/RE0eUJAG58YZHsp0frTN4qQVHHYSvTfsCD5dZYj72ea4qvwnWVOMgQhQSpQHfz7EfwUF
3/z1QX7ILf7hX/8fY4zv/79JKDbZiH7e/j9Fbdi9QXz9W+N/+Tt/Nf516w8br720Hc028Rcb/Mlf
jX9d/cMxbWnZFoNEXbcEb8y/QoqF9YdpWliZF/+ftXQ2m78iioXxh03L31ZVTXWwwjJG+A8iig3+
97flJBEWaQY7tTCFaduW8+cZ+t1ZaWtgb9twURomFD4YkMPmzcrmBDWOeadL9YTlG9yJXKkwYGFc
b0d0t7Bc9I70KaBxyDwPmbnr0+DeBCwZwXHVlfmkEEM/khm+ltaXzf2uNeJNXZYk4I43SHIPQytZ
pdBf2mw9mclmrOXHnNv7opDXDp3KcLjOllKuq65MqIRpLG/RgriNansa4MIUXICYb7r82DnjZdbr
U27k94Sz7CDsJh6x4Ie+nE4o2A4V4rZViwuGIM+JBELd0sikTI3namwf9PhWUcwt+ru3amiu67pB
J+TTOG4IRW28YqLqkoC/DPvca82mGh03yaA7Op8S1060CQiHKPj1VR/g7KUvnEu7zMcndZ9YmSsZ
qYoquHZMRhmEeXLXfCTOKuewWAR5c3PKMH9UKOlhkuy7KfeGPloXve8ppr3zm3FtWcNahWUTpNlN
pTtQ6Q6TBvWwTc44WQ+0YzBNDe8G9oGwIeXY4YB8BL5RuXE3JC7SFqJkuk1RGidEKThvytvJMZn/
ltlNHU+bJEeLoaftdYgWLoi9LoNQaCZAE0NjA6fiUur+huX7ArB+U3SrAFW8h49qX7JbuyVR6Awf
vRxBVOub9zJ9SVg1ZYeUO1rwsI47twL7c+zDAQKErZo4klIB80XfgJa+TRAX+ikwXjlUVyQQ2Jsi
I6djkJ+FkGvgwQ8Gv8WswqjFvTMpd1385JvzybLjfdXbd00duREs4Kju7lvLXjywCC2b9yI0RwCS
xJGEhUc6mLp2ZsfzbeRlMZabsIKJkO6J1EWzDNdmfoqEfy0abeFrYxg+Iwtd63Z92wfEBfjtuiFG
RKWrgu1lacIdY+OtFhmwi8FNureySV7jkQKJ29mh1pSdYqD8jKiCKubFekCyTSFIUruIATGIAlUz
VY6qEVxLDSS4SqfCFL5HavMMGjRr2qXKU/ACx+1V2wrGENGq0P37HmpSjjLLikc4aRG8+GprjjD8
quluqk6hTwROB7ixFNom1ynCUZIBNjtaxTtRQ27ezJ4/S8AySnwOjQensR/MdMLJjnog77MLQIkH
UhNvhuhYBbs6Y8JfZNbeifJ1Q6RflMCBrYBCpPVbKPBlyOZGhoSKTR9qan2SQOuOJRaBSPGvq8Z/
zizkI0S02/cx4KChqvdhhF2m1cMIRZ/OTSaoH9DPhC74vD2qczo/DwWaP0P2J6NpfWQFWN4EDWzm
glorz40YkTPm64T0U70mPrmpxXORVTt7CPYKlhRdY6YGLkwvHxsbVLwFEzJrHyukG3jfxy3gqq3C
2GRWjq1zTnQJaugmqpWvMJtOlWFcLQDTLtaYMlogn3d2Gl6cJSBHzYyNYgTvaje/tMRPhFbwFVp0
keH9ZO4YArmL+iuUpg/kmqLUoyMOS3SFlErz6qVvOnWfUenfVtzrK8dn9geVtgmgi5nQIU09AC1R
v0UpBHU6jtc49D7g/ZbSOqoKlgKUEOskbheyeo6RXrzg49tGbXNMDTVc9wZ2unjqICOEHLpeFhfp
0RloHKR2cNf6+aGqPg0/2etJc6XiLXZVpr3aU5Mkt8hpLhJxI36h/oJ5CDdAAc+zQOlF4AEV/Zzg
uYzLh6lLL1POtTpOt/3g0BAI6eCNvLgZ1HkFrYSzo99Kjt0bKRNoIzQPcJwr9eiWroFn9JOrqtOj
9MOTUaC+geoOy8wdjdpFeq560eOixvAsKyI7vsaHYPMaQFVRifuaUGMBWd4oPvKn8S3XWjZgUjGr
9zz4dHrVDYp92PAiTPc5kL8k2vr9uF5Sfjvs2LqhHystP6iCoo1dSddJjqiA7WUV/v1YXQpRHbVE
LVaplbs6oqi0flaxBOXxa8/OJibNDen8TgxO6rDzsqrbdmNMDmDHRJOoyllsLVGe2lF9gfMAM6YU
z1Iqp6r117LBZ93qdwQ6d9uYHMZodt5La0Jablw3BQcDJGgbgbS+lX48eTBlkQ9bmG1Dyy3HTUL3
2Z0IhtQz/5CHxRPqbRKV9d3AzuYQvhtw9TFLt5q0LamPrjboA+LXi4FiN8ii6wA/fzITOU2+CY74
+oVopm9KmX4FMnuOh/yL2ye9aiQ5bVLdYVOh5x2mr0gcD3XKczQuPmx5RrXJ2gTg4xZJisG9fSPd
4d3RbWJ4g35nRpDJI55xaTM0H5h0Z/mLQWtLB1+rtiGQZ2WLcwKwUvgwSG076rRL0AnWtnrll823
jjYwjv/bxr8nVAWvQ5gJzA0l7tBy/KYq8VU0URsQG9U1WAzTepuF03s2vJQQKekVb8wA1FIzuoMf
riuAwewd8X1ioVjT8schhg5NUwcJJtsQdskzPjD08DUSn0ZBLgCEsNmBs0Xi6m+HPLkLsJ6gpP3I
BTcZlFsbwlZOTOX5OcNaNwc8wmHgFSX9PSLD3aDeyXFuXLMP3zKsuWU1XaqpXNNY2ESW/iZb7aSb
/dOsJ9dKTzwrUYePSqrhxoyPaDBPwDQ8ekleW+QbNlOowLiWucq+G5bm4xgVR4UkNQHkwGur5eLb
wtPLA2tnQU4IDPgCpUXjenKIdqnEXRQRxZPjbRfFvdOn51o1dojxzz7ZRV6SyVOQzV5fkys9K+0R
9PGT3UKytW89S85fgWIf8v42iQHs4Iad9Ku0qo8MV1m/Pj2sKKXfoywzEQQOy0Yuhzu9M8lLErpX
xoL8pvDLDpp9vlB5Brk3h0vh+48R0HLV76+1CvNyxTKOzQJHWaFfaQq6psw5xXr2onTlQ+Ub90bS
vYZIrd0on6P1sk2GSvRgKZQBLGlWPfUsdUTvVrrpYrNlCP0wmNKNFrjWkqbl7J3sy7IJArIj12y/
tEpfm+ZVPr3JhNjOuebkSuUq8adtps5wg7WzWdKQRk3tKBO/TR4/jiLYMEC4gZWzVwIgrA/VlDyI
EYgkxkg8I5uu91nlCkJuFn2FNo+HMSf3SJGBb8QPaOXJXtSPit7ectlaNYq/IZHlKs+SQ3SYgjul
3XYVAzHLuVSmflLSxuuCiSDsAeFKcROE7QtCRuoXP9gQOebJOjurRviyxFGZdvgZtk2zd+JyTSa4
45o2uRPDxlFoUEZz8V7q5KdVMdpXzHoWx7Agd2bwm21qSDKWy1deDVknD9IQ71mDLsPAoUAb2lWW
/PMSFbVvVbrnZN2fH4tTNMXQ3ikHgpIfnLJ6sJCAXvq5PYSJQSACGa5+b8aMxkov16hdZ/IW12ZA
4i0UASxvmzzD5MJEcUeSmzvLmU0OK1VqXWd84Xt9LEnVQ+43M84lB7nxQiNSsJr6UKFnIok6D8OU
AEse3Kc0NWpbnlQfLXWKz8kvjK2fhljGRtzzWFfyyCVsflQocRsdY4BFz6PWG5ImcetXY/zh5/47
4vhDghB+FTXKYUh7uPmT6cZ2/4lCBukR8cWyAkGEB6Ex8OtkUU7blyG/0Ekr1lyjjLAYETXo6rKj
QY+TP+DwdZeQIryg0n4oOkXxslZu7KT7qhbRd+NW43RFfBOvPRlBunMccJ1OyJ/thfJkfKs4bnxk
jcWAi21G41eijiFgnGHaoH8gCwbnbiNeJM1hTQb3lrQwGhbNsxMmx/aZqJILmQMH4h4vETWvXof3
Esa7sPAIzPFmlh89qU2SqWVXQI8FpwoIao/Nl6NgbgxaWyTHjIF/MFVSiFugZDNy+3IyDplutZDE
rS0ZK57dWpvK6J+hBdBfSGLlaPCfUNGtkUUeFdG3HgNfKBmCQ6BanOmGWzMhxkRIlNbcvpGDTlGO
2j5qSKnmYoHTVI4DIlqwlSFedBP344jX0nnWWoW+/sc4h6dkXM+Q9Nem3T4mERXTqFDs30Um3CGA
rYrkMAuTxVoWPCDw3834Nyf/ok5+wjKc01vdmosNtzeg9/1zR4MsL/SNZicvyW0QFpNX4Jkpe3St
sRbfm86MYb4YYpdHeC9reSQal+A0nbXceE7bHaqaYaPqgycX2vuci10IomE7jmIfT4/6XOzjuCUj
2rEu5LlS5jOc5ZKrG9U34nlRPu9C9iPRykOzi+QcEXTzgMp13zrh3kzuWvr/eO3Efdc36xqyBek1
bmvgsmJgx3x1m8b1mphQEu64HcNbcWBhzaU4JVZwm2bzHtn0FXb2vQrgindQSmLoTi0plIJqeJba
tVk/ki6tOV+T4AVYJcW3oY8PRpUcUezAxQg9A6hvTTRnf1U0JI2wE+p+tZK4kVTxVKd8aZSzHWni
ixhJGPJtqTr6hmhNa9iIKXeHnpwYdO7vqVQPEjpL2AV3E/MRhYmG2U27UqM4SPuNxADKmGxSEKSF
4V0h1NWg1ZiYp2swVota7c7nN+jwnYLG8Gz9KFlU5HZ5on3kEo3wvV4n0achnK0v0eqM4jYcw5Ml
4GgFqQZ3NhBHCoMU3S0FmEa4U9p7NdfPnJQa/jT5jOTY7uIECWLyPiR3Rg6Fse2VW2JStJU+70uh
knroQ/vOe8L98k8pFj73cMwq6zwaxmtWOmdy4Q6kRd9nwITrWZ9AZVQvWiNPAscmTNpjD1zkPDEE
cbGLcwxOjF7jZCSBu+ZLnPuTiFWSHP2tLYwbPfHJWBHGWbXbs9oVvifnzzKdTlYFRMDBVOGoUJKb
eN9Ew1XnqOtGHy/daKaQkdv3wCYZWmTpuGqBbGFatg/8Lp66gM66fGO1BgqI1nhQNCrb1vyI9Rnr
SblPzfq+tmYPwiseRdSX2VQ99aX6YkWxV7XYaRVsdHFytBVjBzuNC2y1SZ2ZrId5V6TmHTC5fXsz
Zc68Vv32HHfGUUspasfRbfv2OaPbITDK4DTjhxq442vjpWEcooO5J5SEUK6yupChQykB+jdkE4rG
9pZsDCIgi5ZkyegolqDFlrxNf7ppW+w+eA1v5MLdUCgGVyJInkEl3gfIZLxesbKtGXOhCpUrkWsI
vsOIjA/F9OzGfwClui3HYReEeFOovPAcH7BisuligjvWGZbyylZvetsi6Ky0glOXwnGHRld2ydno
N9mYbpuYcII6hPgapwfVgV1lmcemiN/1Qd5N1Bo6k7smdXYzM1cOvuzKRCyzApK5FnZ2o8JbAXMe
zca1nLE/RSGZ7M5XogGTntNykzDaHqTxEBSfVppeGxiG7KbchaHPXy9ftWbyykg8GnGztQZOrNDu
KB+xoU6f0Ge9srC3hXqq2zcFteBgKRenJjwitR6RqrOO6YaFZud2dLld5nHvcaLso6ZhtAcLS8Xn
DdQzO4zioxnb2hu5n630rLt3mpqrqL7vDHYIcEdXiaq8adyZKEbaepfXt3qoM1HCk2VeNQSZauFj
CdskjtmMzOe2Iao8454DX/dUMXjNwm0xnGInZGxMDwyTDkTd0n8t1aci6QW25fxuTHTo6QVBdqPb
6QyXQxOqM6CDyWW3FhvimbEn1l4R4HT539Sdx5bcxpqt3+XOcVbABwZ3kj6zMivLV5ETrDIkvAu4
AJ7+fjhS95F0pT6tWfeEixJZTIcM/Gbvb5N8ZTGffyayNsOL0j5EGJfRcvTwlpqLSaqj2zb3g4aO
kFreyYQ3DuRNr0kKPCL8f7Pb4KrCV4MKh2YcbVk8BkhEwYmE4U99bJhYGLCD177AgVZl84NtxZ9S
9D9kDa2gSRdxQpphk+XcqltMB37K5Ae79lRPhHOjbwA7wKDPJhzljnP50E13hVxYWwakJ4MpK+00
01WItptsRKjhN3dw1TmLp3fmt1uTl6e5Iqlm/ed0ij7yql3bKFkKEgokUBPA674BThl97xBfMlc+
kTZ/uwiTZSq+0oTmV1LVnIkNWA2pNFe9GG5AAzOeS13Gk013qGlsVBWfkoZeqcMLO7vTValXPuKL
wfQhH4ZNIgmwIzGGmk5WI3wRe5/E1i6s5NryqPrhBvcetEn3gt4Al3x5N88XmQ2UEQ0gEWrLhPi1
aJvG6pqUHccanDE6zGaT9zhXhfnItMZfzZwboMy2cB5vi0DvcKxqMpC7MGLOx60wIzc1Z6hRJejS
hro8F7i+RHEtDH2ycueHVepToKl9vSxD6JVlJD44W4vsLLtl2FtHnOtNAYoC+Fil7R+NXDxNGy3f
JFvAOSVfzrCOPg+ZxcV29HH2OP5j1x3HttsEkl2t027bqDtkt+AAK4wj3qWhD+tA9vrpuDZqussi
PVatfRDUigDZaumyjjnD6htGG3JHse3TgHJly3oTxPeUqWPgI7Ali+1ADYaoIqbkJ8snO0C5XZHP
AVx13GADXddDuBqThf1PdABjNKPhxEFtOqcNfEBCxD14L1a7HR1jp6N+PysSBmAwwqJul0qEwZVd
P5qgjAZniwYQ4+l+EOVWjS8NEwnuaHsb0z4izPWkG6xAxlbEz3m154I8uJB4IsDYpia6TMC9JUJz
Enda3Pc8bBG+kXNCcpNYU7ZvDJe00hokdfARplA3SrSxo7zWww200jxvcTC2lBgfXVIcybPXa6Jq
LhClKXWt5xi7Zls2F6pzsoq39TDtxcCeMwD4MoRbgnQ2ZZbtc4Q9FjAVGeit2YdX0/4J02drJE8t
9tGo9Le0GJtStusofham/xgAwYFeiw39YbSB7Pnejon8CcrlIc/emv4I0oyWb/FPAdY7p9WHM98a
3XPTZxdGXYckv0tQBjazwB83P3WYQDvuUaNH3Jtcuw4nM5mUA+xJkX8rZXWy9PeCbLO9GWU31D8+
8bP2elDOpSJANSaSUyv3wfftu3EBLGb2ORzDTagMvbVNSEmesC3oXv4tMVTeumrab6ZHxgeZahvW
kMkWU+engw0YIDsaEjY7FwRhTxWjazCbjKvZHE7RLTSkcBtBlTm1EwMKgwVQ7ZhrPw5fprB/H5DS
ecUU4MHw8lOhCEgflmYvLD5HwAK8wxTfOUpozLOHoUgprwJotLTpnQNY2fG6XSf1XrH2QJq8cNA2
aY0b350fygpvsw6drf4sQBcHetjO6fcqnfdFWOxqjo8IzW45tzvgN0Z3kaPa1aS1uROVHqsSG3BY
91rF3m6uT0FxMJBjk4pmQpidwIYQ5D3WHOQXr3uQ3xP3jTLiGNMJDS3BLEldr3xA4MskQMAHnWfg
KEyW0vxeRHCXTdIUg1dYTusMNkFUo/dmSzaYPkyMaRFJMdUsriBbV5GVnyUhFuyngPlHRBERShSS
/Wstk0QfS2dhJ81WGc0FSEMHVsKIUYfZL9JrH4ZxpMlQ5hMZsIC5feM0u1mEQ5SMzCFif/VPZJPi
EjfNlmGemlt2PURic2UToBnW8sZW+YsPN4JRgkHab8ESQA0jZDBapjXMRhNaERTIoBvrTedZjAMi
IKBTas4kKN25IBIRH1cfVd9vZKKqc5u6jP4MRl0g7VaByqan6rl3Ye0NOoHkkFlPo1V+DJpCeVpi
PyVrf9g+fPRJM95NEN8ebUD06K0KHD0ROzI95kSsHwiSdM4GX+upDf2nMK1Q5dmPMjSOWI3cH7Wd
XNIgV9/8MX+JHfdTOpt4aM3btLbB5hqpseonAAPg2O5UzaeNeh4QlNu860VHZcgOx0lf3IYDYAGd
cr7lFlpI1VFZGOE9mBaORavotkksvhctyUTDCKZAMso/xeiUvQbxWu6qTdItFlVcw7ijKYjnh0ml
4tCbtON2Mnxg4j9SScPbjHCGdF6kzj20RBage2A938Juyd6NcQ7H1msPy4Fav90ogG2rru7YzAFW
Ky1KPdzVKzKn0Bx1fbDG3vrkCIUJ8BiQYbhb2Fd9bGG0zw9BmSK3NnF2Fr08FoN+nczkZM7RuIqJ
vz6TRIbjuBn6dZMZ7XYePnGUxWvVOuS6d1+hLMG/pxbxVOU+6khHCDvq9Sx+TjyBn7xkRqoFFb3p
ca+2RvvaKxHvxsnlW6we46BWF9tjYu0Kc0toUnKClYUlKPgSdk0hVhd4fjKVbIQ3PBAJ4zKmLI0V
5OfvMdwtsti52ep2eJqN1N+BPeKO7WHuxZdGaeRHwUrB0Vm76ROcBoAjJJqWoO0GzzFvlKhIOerx
bDqRSW6SpqztKmiliZFuRhOEXwCa+JTycXfFsZ0B2UmHWWGDm3khJOSkJbekWHJTaIDtbYH/77Tn
meAGdkwd3U1hhz/CgSdotlV7tt1LQTsLHBKNXx+qvV/yLrH35BS7n7nWiHOkPR7nbIP+eAJVVQZA
oww4Azk/VzO43KH3XpFSIxjLs+xYInDTortUvQlOcfg2zbH+Gc/nJKn2FukFN8ArB+QmHCTplKAT
RVZZjFBVvJzsM+BIR9hktWjhWTIto+qmi5kCxRiLxC1ZfiVLsaSMftNyHW9nymZDqOJQdylJkp3c
Oh3E3R5n3Jqjl07wPSoEyCOro9xx6uYE8/+svQmHKm8k8GyIfKPzSexHsivmYNfapKf6eBJcvKt1
TLStsB2PoY9kikJxO6nkyFz8I2iK7+QCw4rqborWbq9pYz2ofpmZDvpcxUhq0jTRaF47+MEMrWyW
xNTxqE4nwqqzIM/301i8KFuhORNC7wMcfLE73ps4JC+W3rnf3QTshoJqzqx3nndBuUnKnkkU5LlV
L8MnQhWqsxcZ+9nhrPAnFW5V0T4S8lJw6+SGMAnoYn2NUrrUcl+zsdYpTqvCOidMGFGZc8EPJMkn
Q2DfTSbiZMaSzXbktyun8oNDEoGzHJkrbcCKFjdNPa3zccQi2AKrVmgHxtTXYJjpRarRoCl3GWRF
UHdahmMrkXH37IGjIYGErpx43trSzshd7NHndRB6ZfxEMMJW+FVDXnkZAp8Dq2mPAjbE2jfNDEWp
uQryqjqK8DP3+JxhWYIDLvUx6RaZa3M7aPTEiVkfO+2VBM+AxPQtBPkiSBmyYJAqmBCubJVA3FH5
tk+Au+NGhMhlvJZkt/HWXkn6gvSAxL22vzKpjLWlxHuTjixgQmjstvMjg+bCaWxv8fh/83Ig1GIW
Z+dp6iVhfSBALLps6PHOMXZanO0og7ejYeCZbD2DKPbx1uXwXqcDiXx2TuZRBBv9vguHnxOWpU0X
EBBpNRYNh1njSC2tS10eMttHetAG3dZP4Wy2I1bteZima9jwdZ1E9pA6mKEBxcFIfUPCN1/6vrGQ
kteACKYRqN7Uq/1oV2ewh09NFNSbrHYP3Txn3B8x3EiYAztvHCAT0Z8d3CHcqb7X53r5BUqOPg/2
8LP22udQ295uEEZyKIIFeK3B23JdPGTxdCvLCUspWO1DKfB9un5SkYU255Dcif8w53Ve++O6gIpG
sn3W3oiEhYxXOvkuCyYWExGeGRPNAy5AGmC2jwjBNYPloXH34PkApUX1Gn/Dc0+tygQBPkMd+7wh
lBm95EwLeqbJcdKzXLH828lkfxmirNeOi7phySbS/jWW9TnVi1lMlenWgBmA6aGozpLoaCaemr3U
gowciyuuKeuYpT5IAs3yx04tl8WQ+aNC8Ig44vuAjOSmMop3TWBjN8PM0aQ7OcN9GA0nsgCL4yyi
eh9HjB7lGAyrvsRKZ1VLB7eH7HWc8k5QZifU05PcRdpX237yIccLWNd5bbzPlU0orfnuVco+Z5m7
gPRvgsaSW8+Zbr28Y4OUm+uRl3KskgJNikdb5HT9MusMs/0ComUwdIUndCVWlhGWj07DjfqacIge
M3HX+NuGaRAEd+pfYp+qSxA/ZbGk3i7ZVMcSQFqGrmRB/o3bbF64bk1rklJjPwTsty5mGR4b0A5p
ABW4I8+WQ3Bej1PB5FuCps6wVa8KN7fPOmXEJQlXBlfdRYTvIokR3cAQV7+KOuCYSM8jmrHtUC8I
S+T3PoMykc6c89ParKW1zd2E1NQu6o4ICMdfOPNOHexwDheHyXoctI7vsozqhPNRnbryZjIGWoti
XjfLhENLltqD7B9z0joz2XCl192Lqb/HIOjuxfgaxCI7ylaNa0/1t0XuHs0gHvdQqQpaZzhdFkw3
IzLcG6rMdeNXZ3cAasTr5qTtHUb/PQB4dozpJnf5AHA/FDdxMOLtEWSDuAO8VWl4XAod6dANOnwD
D99magShwXPobfL2HCPwWiFLcfY+0tAVS9hnmD+XdOZblA9Ih0oYlEbJAKSAB3Myow4CEXmM0UDt
UqDrYE5eH+G6MEtczM+5B6lSe1uUM8G9GUo8FjaZUklF7repE+d7g+5LWVI+j01/y0GfcXcD0FqN
5tlW6EuGumFGn44vfj99M8Pq3Tb9V5LunWuppmvPxCGTafLcJeObW8ThDkMBQKKa9zoFALXRA9ph
P/Jp3essQCM8v9baJRKK+YYvCWB0cU0TM0hedWw95MLlkO2GnRyxZ5s1WyMPa3z8YJJvsYE5nS2D
fBlXK0CBUOEwOYIG5ZeckW4HOIj18gKtTLp1Q9O0qZwEj2xqvg2M7I9uSIpCFH5qGG2818j/+tc8
Nn+OZEFOeD3cKq83hK09zFOWME1hqKSngX6BWz4b9XydeEer98VNnoPt5eZ+YVoQZf4bQ26EQgOo
3RCy0GU0KWZcSZ2gYr2J4KE1M3FX9DOM28yHPs2QASQ86xqVGPgL7qmxEcybia00GqTSIz85jW8y
8ejFdX2LAwK0BwHFDf0VqK5ua+jKuo8nfuFYoOfLCClsm5tGSOvZw0UUmCGnsG5ChE5WeB1NRrnK
GIv3zGOmXMakBIcDSRNBk4UHnqO/r8qFxu3axZ6kWRTHfmGtQ/LnN+QbJecg9+NzRAn8y+/+9f9o
kDTB23sMGsnZZ6XNB9keiGsyBYci7VjmN9ONNrlXCNddM4zjwo8Wg5k9Tlsv0SY4wuHBaNFXiUFc
vBYIs0iUeWBjXxCJg53WVGf8tO+lIpO1Stz0iEJGsEW4dCJNH4DXMxYp34x5yCiEgbLYjauPLZA5
AOboz4jLBE7V2pSyz4G2+SiorwG1wpQcj1YMi3u2HLiixL7Chcg3AFmeyQZqmFz735ceHxQQEkgv
Cu19tNAQ+CZPQTRcCoksWvfDdMG20pG6OJ/qBqJd55OUupBYhNmcg1jeg6QPbvuxBDJm0Tg4gMBO
cJG3gZX297U3nMk7YO8p2GqPMWioztJcSOGsiRQW14hVkyHNy5DZxmXoYCu7lBZsxPaqdNQ9rpjj
ULAdnyusjbUpvT1WVYuZhpwRxDmOjHZ1MRxn1W08q0Ksweh1VaNcWUVt0rObc9I9XiuWHTau5XnC
wpY66uQBpt9IDEOgF0NI9jNTdYN8PdxkE+EzQBx2RkaygO3iSEvm8tDI/HtmUFHHkyK1ZjpINZ7n
JFzo6ClGr84HByUOGnDLPjeO4F6pxVvxbvVfVpAbzG0FDvm5odSOw/tsroCPwoha1USD7bE2uqzF
6xdDiAihJJLcSkLzzygiVsPQNFCtwU2q7iXU/nhUsXrRts+PDDULJ7jYjF7677KlGoji21K0B9G0
/ktBYvmlB/eJ+ZLhdBklD6W+b0pQVzKNjLNlBKg7K9Sck/vgBC6HQv9eTFiSe8ZeBRM1htmAi6LJ
pMJM54trGTuvQDnZ5969C39+1ebIEIwhD9dzWL8Ri/7DI2CqMumLrYDlKTEdp1TZn7bPWduMyasJ
Ts6xjQ9i6V5GZn6NCrPLlBmfgUFkYACQL3YjIqcq99Gh3hGS8K+OJCcRsU1jKrMOmhGMQmP8bPA5
ssUCJJK1Ci/WLs9CLvLOYmnUIG61cPusPM/eGhy5a8iOSY7aPkRM6y9WyS6+QJY/BJVOgDsifY2j
6D1ymp0TYF1yFHzoJPOJkRbeU5DXZxG0sMORIxNOwYHZGlTCdYegGCFKMo/DenqrC7WekVwNLcHS
ApaUrTaOLp2tw/C+LVEEOUlNdnjZvsMZIDOzDaDIIUAsUWWugAI2W5x5rHfoVsqwzjcuH4Ny/BlO
Nhv4xtG7wRBHu8Q87tj+fRrrB1Ta41og6gZiF07qqtHk2ssH481rv3VWI8HTjeTe25ThOrW4gnJx
Vcy527QnqDdmpjtXMYq44o0e+ROvLLchPb5GLcld9Vx9xenos7mk9YjLq5n08EsftZYbgOWoqm3k
2V4pw72yW+RGK9qraRc7CrGYaW8YXY47Cjm9t2LyCDxTHIwGR3EojV3o0EcP1mACSOnlLva8Fxkm
/cbpi42MJyYsxGGAm+RUZLJ0VlaD0HQG7VyM8jHoplPWimoPCfSdzJKrnwcMrgohwGQ6+4H2xysz
5xxF+s4BK7ayzPTke9mRoKJvfExArBqkTnXsbacEb08J3L/Jy8fShtfqJwTmIQNHWwNWbq0UeXJ1
jKJCL1u2cvA4KZYpGcMqrJ9gB5tYLvx+Qu7jg1rYmUHsk9vZWXtrtMgmtWqc/y7HMMDfk9sj0G1A
SK+MKEYFptMdaQjTmhRMvDHJXZm4cK2l+dJyBVo9rMfWSbhbVSXhO+iIeyjJKmumVdi68x6C64b5
uz6p9ENMA2qVOPs+8PxZTsBAcaDuBUZyjdBYVsYTSdXSb5lvD+BoQe8SfgiDCp/fRzCp+lCHUF96
WV8qvpho1K21KCHhx6c4YfOPcXTxVvOEws67liOvp2TZv7JKmiDEPeMmzjt/X4/RQ+DcEmzZPfg2
xDh6JNiLEPnMXsVbvx6qSzZFL9nIxJZiGNRImu0Yu3AhTGFzizQKQV16HlLh3xEbQcyo1bgAybAO
y8akVq71sTQEXaLfwJeGZGbNmffIl2KlpRGs4sHnEizR5hmBODNYgc4W7AlvPvizgs/aky+jeDHX
1kCAPb1mOq33BkDjm8Qr4l3fMf7tRvIzyJI92o413aVq7Sh44DDn9xk3qy+XUVMrW/KI+uzAQrEr
/WuibI725rmrHlQ6b0vvWw3H0WC9Fk7G2h6+eerRTCmPOEsNwB3Mghu/Zh4NXnx6V+G7ybOeQey3
JC3T/xvBzzBHWKW3fjDcpXKmvD2RHbfpLFhzfB7kqoXqQdo15rkfmgi4rCAVIfxRsdWLeTNkUB11
0KAUb08tyTdx4dx4rY9tITsVJrkdCOmauD3e9/AKCWDbtbzwIWSDUqEU3SEv8FBm5+QeVM5aeBeY
y1twNpvRsq4Ouo/km+U0W5fuEpURmE0LDnC8bhaVN8nOo1M/tyQX0BPdSlfcedp6iTzWDh3BTUXp
fpoT08Qu+zBsdYrk8OahIpiZxqdD/FWm/UmGd0NXXaOeTZSG64qYt8iqRy9gvuqqH4MC3PSSQdyv
zgmbkMB5UcPNUPusKuyX2ocOMrJdz8vozszsXRCzB6/XIWkq+GzhWyN7RpFssySTr1UfHbI+3KGB
OCoB9x1cNoFr0Jvlmidp2Ju4N1btgAEsevMRwrQZepkRkiLpl4H8MSYNWVE9TVeyqoV5sJP2xBzg
hOfm0sWsPI19MVaXxUThsMtINFyEiPuEFWBtQHXkGVt0Cbct5ahO78v2rfQ/ZgFGqkeTrBj4z4kV
rmJGhqYXPmaKAXAHBFXK6Mg08q7Fxus4wy5+xLm5zhp3WVpj9ASbhJCbrJoJnrzpMvNLve+dBBXB
l/Y0FsZtGeMPCSVFRG8Ui/jroAPUVu1MeLU075cMZHQbhDLHnvyyc1Kgc2dDw0cW1FmwiCbpepqB
kNs2/FjzA16MRfFo7ylZNp493NQKpH1avANe2Bjdm0sJVVO5WfHFc6qLrk2sK8vOBOgGuouC77Ty
dm7Pf3rOdzK20I21Q4OaCkxwjJZflG+Rkb+P5XRnj4JkCcoSWmVyUT+MPj3JKT+nbXAoTL5YA5rX
xLsfqFBJojqQfaHJvEWAlDiH0fAli1JOHHaBN8iHeop1rLKIhrB9IAnYhJhzRRTcd03tAbdEhd3Z
kCrdkWxq7tIyOmlE+4DHrkxpdzkqMLeY7tow/i6C6VmCA2HggaEAA75W6hLDdWgl5Z7FHCxBRgLT
hk1hdKzHZl07xqsRtD/NAsGofUA6yfQTseSiblHNIWiW6Hp+NGlv0j7deq6BbpUdRwY3oOWM6Qf4
CghYK2Ucy6GESU1/izXBqJ4LD75veNNBQCWO4Fi6CcUwK9s+6+4SKuBi8F/skjo3AESpXPfcKect
mz5TbJlNnh9di/WivQlC8ylU441wEOZOxrdMAyHv/YvBWU8P+gb+CCdtGJt7Eadn5I6EM1WbZCIb
wTBuSpTWxKrszAneDdlhWeqdHJsqcuiGW8HdEbAA8WTVO5wppjw1xJCpIKC6Td5+4+T71cz4W2La
H7B4izvOQT1lwv+Xto195A+myypPrQkz+Qy2JNGHPH3Gw50ABUasVRkPWZZ86xw+fEa/QShxrfUX
u/aztQKaH4Fr/sXQ/rfMlX9um/zvsRV/97f+iuT4PxHAKEzh+Qub8K9tmDfvfaKS7HcmzP/8sV+c
mL78hy993xWW85+2yl+cmPyJ43rC8YUL68J1Fov5r05M2/qH5Xi2z2VgWYETLCCqX72YtvkP3JuB
K5e0XPiNwd/yYprWn7nvXc+3/uBvD/3UH6t2CvdRPl4ow/EbGfih4yH/yIZ8H1nsVVH3L4u9JPGP
GC1IFSlOJl1jLBHNxEMXnyCimwc/J3aklFnG3tcs2XxCth0L60YvcCZ+gzC7fPPs/lHF8uybap+R
VKYtVVyoqbDOZdfRKKdtPMZgqJgcyAcmfF8ahAzj657/1z6DEftsCvsYBWa60XHKqNi1bmH8nDuW
avCzCAFICxJQEcHtItvnBEKeOy+AqjSCwCpA8ZnBspnP823QMdckEfOHoeqHIB/3IesLybKFqMXk
Zhy71yGar+HkHZr4yw8S4oQhignhPwKnZb5FJvHPvi32OEdR+XF0+jp5TcwrZud66/QDVu3OpNl5
Vo715TLVJ0fFujcFvQLr2aBqMYkU0rooNxPI2qbrFCkgWsQ4roOydpi6d99N7EmsVVg2Ttb4Ajv/
FmI8AY9Yft6IDNRr2vmBraNS34eUuBBLA3vuFDNFBv4twkqXQiSMPAfmGEPbNFSsQv2GMDVzbuXd
PJrNbe81/EWzfSoock/Ionfs0BumXlX1YwqT+pkUccwP1ZzCxxXnfMz9TTdS6PzzG/O3zpe/BLP+
7vD481Pof+LR4fJt+utT41Kp6vOz+t2psfzELweGgUE7kAKTos+NwHQtafPt/+XIMBY2K3/kLhbu
wFxIrP86M9x/cE7YuLQtzg4RLGyyX88MPN++b/Ivejh4JEBY+2/5t/95A/oXDcD1pMVz4F8RjuVx
uP2Rw8hy3hkhU76nBlMMBx0RszyVj9HZNdlysTKZ2+Y99LIIKjV1uFNlOxKig7m6I2GsVRKes5n5
H+xNkxZx3pgyT6lKIkS/yBKtSDfrZ4s+CjEeuRtRFoWAzS1Dm9h9tIAmna8WEjgV+hgaqeO5sMLJ
mRhvEp1IH5l/PKS90t+EXQyR2Bf1WATDC4NUKP2bgVGQgClbVITcoRMZED1t7LZvYKb78CTN27mp
7eBdiM6fjt4UhNapNwajO2U9O6jnPrIj/ZKPvT8eiqluLTiLjAea+xGXYvVF8kNn7VJpWPmJcqPk
9ES+MiRsTiV+1kzgkN5PaEUGNLppvmtI5tW7VtWkGOqcreJOIq1OtgGDC7kXgtHdhlMWzqVBRFdW
EDQxBh8NOgRB+mpGSgndSdH6qGVGbaPKDyriNotdiVcA1URes7695hO5JQSb84miA6yWwOcmaOk/
SNdmX8JWpTxyo0G0rCPXOxQG+RoAqDsSlEkcqUgJS934QPCXfT/WMypMr/Ba2s/SRVE2oiWZt+Hg
G4DqSW5ZkZbZnQfQ3kRVF+l7Ntb5R8M7wRShMDn+rdQlcI94XDRarMHCc4z07Vma5BjxoGl7wcQM
anrSuRfte39K+I/C54hjDFiHTXmwNWDd28pVc7bNYF5FeHFThy2/aWl2sAy0kuSAf42fJ5bbtczH
3Ci7nBtRmBkm3aGVIHsg9NScCZoyWZ+qecRezgXCqs3XbeOfSEaqYirSCWVYFQSp8SXzsZGfadd5
9POJh2SMBWnk0J6aIk0ovwsNeohei3hJnaShd+vXSMKv7lghrepagHNvw1Qk88a2Vd+cG6/3iDPx
NFpoF4QaC38MotG6j91enWJf5ci3wqhUzoM/ikFt4Rb2xl3l2JH/pGTXsTa0nTS5zIQvUAY6LoCp
FcVlFj6UmCm8VyMbB9C/w5iHeIHhOt8RCL3jCzmuhs5u0pMzdPQmjFhK6xAwzJ7ujC6ZrUNTZlzE
tk0aI8d+N7GusF1Bcx2OkXeeSFZiLATD/9Ut+nA4SXBQ1UqRxPZKulukeTkJ+tFsm3JtBK8z6V/o
q2O0qfuqtiLnSv4q88NZqdo+EtzIV8gtlSgpaLlb61ebdBCMpPSeLUlBBrM3RWAp67CwcbmDufFo
zJ9ZGns47jyPiflTFYne+hzCzDTv2fJMN5yPJ2C7E8PQqe1mUmHMsa6x0acVmoUs7ZnQmnlN8sQ4
iIn8UMqXw1gu5rraYGxzM09TkmwtU+fhzsLRBtaAdSRteZ9Y3AaDBPMofvlCdoQNIVHACRVW7CEX
3yuMg1U9G9phxjqo0XFWEaP9iI82TAtUQSxAKkadg+gYQFazAzYPW6PfkM9iG3lY3aRSayK9rAIJ
i6GHV+7DWVyDTJhN+sAo8Pv31nQNKbcSltt4JQWjcLehJfPpzqtRH3GmZhG3/rJos4OgOcWLbrcV
CeTrCqIss9jSnzIC23Xd19kxy9h+blodN/bOVSOSOtBQcXpQNdkQVz/zGGHGKcjpeZOEpjS+CL5q
hj3G2twnNwklIumLDOQ7XoA2nJ99PWI+Cki66J5sR7EGGWxk2PypE3mwteUkkitTOTt9IDuHXjtp
anzzwL75Jy/UH80MSyKK5h6xVVliVcfl2mpxiUUTc/qbxlQuWc0uuBumg33a6qecbYq3E9gkKpTc
sYN5vVLJ9BQ57IxWgZETiIEzbywJWEw8u+s0sy02YRUbB1Wbx6xlmjnvXMECntBaLM3DbQXWhnDT
3oycTaVjO73H8SzjlZKkMOz81nOsk2NldkliahD2xXfw3Nm7gv/wkaeioUVDdohyvqKCVGfDNskS
WqVRu0xoDZLbsUuno1qc5p42wN811RCfJkFeyEGl2ewc2PHNBElxvDc3rZXUbCYVNbC5VsWcqw8L
lQTZOooSjaSSHr9c/2Vy0yNEhNwfNzoNgz0ND944TN9yQmUmXnLuNj+quA6GB1nIsrxPjN4AZOdq
3gQEgGNXVz8y7NFsLsJ6QldmRSMz9gQE+q2Yg1G9tqoKcTdmBMM/t4j4lmDuvnDxLRoLqaopG3sF
E8jT9XpwCF5/HDHB+SvSmbP6KMvQF5cWkHT05NeVWb/nmc/WKBE+zo2ZfUJwCcbONLdd4I4ZdXQx
W+JpHHutj2k1RfHdbPWoaGpi6zIkCuVsvIz+FM7o4j0IZeAP+qpZOaT9lQHegMlJidCgTYiIImHD
/hZg4/8yRsPpt3+/kP3zEvV3Vez/ohbYgQ3012Xsmq8aHKkfZZcglPn6v/9n+eu/1rCe9w+bd9Nz
A+H6numb1Kn/UcKKgL7XkXS1js1wQ/wLQLSUty5WHS9w0Ff+mlfwaw1rQCdybWnSJvsoUBY80d9g
EP2zvf1XCesJU0pBz42Aj0WZZ7t/wKz1Va17dJJkNa6nNYF0J+8EWHgTr8mOWbdrY4ubf1OdMfdv
mPGshi0ymB2S81W9Djbm0T7+5p37k5nP77vw///p8Hb9Fh6omSTFFLjzzfQTNy8A+8VLgqKnOYIU
+a8fCowTSpwpqsrlM/qPh+JD4U32lxnC7x9KFCQFu5Web5JKw/Ok7S/0/M0Q6DCfSSX2f/7XD2f+
HnD26+PxQEFg2/SnDs3Mb1+aaxUe421rvonxhxupC+WHZdz8GEM7iN1vmXwKx/dZf/s3D/tn76hn
8ajYkBxbCgBYv33YNB4wtYl6uul25qc8sUs+WdvmPjqVh+Jo/lSIbrfxyTh6v5wCfIWjH9WffJJ/
+np/+8B/YFaqIfJLZO7TTXoXf6GfObY7EErb7j7+pXH+60f6PY/PE3RhfLM837VcWkHoDH94iQjA
lKgxWSywKgohJgeXWuMRgmWVi0M8M0AnQNnOT7RgO6t6KlH4mapfOYPcJGhapxC3wr8FYC7v7G8u
MHbkEtmhYA4WmHgB/wjhBaxjmYMRenjh9zYADXG195a9DvP1N9FuXQIGi38Hafw9T4yzwqdLtk1r
OW4s8f9IO6/dyJFlXT8RAWbS31aVysi0TEstTd8QbabpvefT749aB3urKKKIXgcYzMVMQcn0kRG/
+Y/e2Ac9MVhoiP4Hdk0yC8ZNXDk3YVxq2643x80QJ9+KbHyQwGrUtsbi07kJFIKRSg7Xlk2t8/LK
my08PBNBIWPfqUleFpamzrZyHBsNQEs4tP3g4ZaKOqMstklfhhW6iE3/OCEXUB7uI4Chl1ue7ez/
Nwo2ioV4qliYOJ2vh7Lo4qyowcLpnXmKLTyYEtH9iiz72+V2PvXQsAxIhTjKWKYxdfG8ncACx2mC
sjlWTmB9cYCEwpnyun8ygYK9rlr1L6nl8cqGlrNl9d47wzYYVCEMx5jrUCO1FPR+XtaHsASTnRR/
knAoKTHmT4MfI7dS5duwb6GJCXGjKNZVFyuHQNV5NvGyDsD11s2eOsmNoZr3gH5uc53cgytcFIzW
tLLftV4/bAFdAhtQDdXh9GOkUOA7HyEIC2NvuDKB0R3dCGxidN58MAmH50IrMPwbKFsikPis2jk1
QaO9dzIE7PF4v8N5S26yKvphj3p2ZemgB0WpQUXCqyWk+F3b4wuAQLZy8bWjJHdtAUXd9UOofyH9
M55MJCDeHKXUt7LAktp1jDtJjX3rdvkjAMv6qaiAXQSK3SP3Un/Dip4rjdd018e3pXD+0UQKna3M
qidfpK9BCAQP/VyTsl733W+BawfNXSnHr3mmIRyReL9rYjKoPu2NCi7E7XD0JN+N73isvOIsepNk
qKalEhT4oKE6n4rsEVRucyRm5TbQmgTYf07edhyulTE/NnYHr5jKISpb/NpEKPzy2p32wKeZcabk
leWo1qfDqYBybRJ3J8cWWTDDe0On93IDYr4Lp7lHV5HrFViCBSHqfO6jysTLKzagQQTyQdHCFDo3
WjQihMBbftNVGxhClPy0neCuLdInkAqvLu8hZCRsqDNRBqVS/OWG1TiGuR8QQaCo9Pl4dESlik61
MOUO3OAtslww300tNLLB0Hu4jXsFT/mo6fK1k5lY7my42Qk2Nt1EWaYkZNNnh2EXZLxqPWhEsVEb
zx3oGIjtdU1ZVe1UaI0K8pVi5Tb41KZhWWheOrqOEbNlWdP//3AZmB1vH3SKh2MJUBYPvS7GFAI5
AFgxok3wSSorYf3toW/aRK0U7Qh5YfDMVXuxp2tzPGftI3o6iHyV2RU//dP1fsdeS579yHu4vMzm
q0yfNTgb2DzR6zA3CsikSS1+JznAc7Mu+ivX1/qvl5ua/tTHLTM1ZalYhFGRouI0n8MicBs/MROb
dyhvYqQ5cO6F/YNpaG+Q0IExWxX47fU2J1sTJIggXG7/03WjEeAQOdpsKD5iEjn9OJ9J78ox9xTz
0FfI7YXaGOzIaVFy0iL/QSmH5lflx96KLu+n8TUsTecidwyJ0AIi2OeNcidoSZyO6tGM7J1ZvAkc
Q93GXTmNZhEcEou0YlIe5B+il/c778NSlYULPiOWKstm2Iky2kbBN9CzB0+FlEc2xVZWurWwNzRC
cdIguLNYlAPOu9V1WQ+Kkm5NaPcW/79efXZUVPeUfv+XszZ17UNL82AkSYLeCWmpjf/RFAhw0Hte
W/smVpzd5ZYWpoocv8XxQn7e4l153idh6U5G+mA4GrUHDwmBvRtkYGyq5+DHLjc1vz2YL0rz02NG
qnCe5j5AMNCbAQUGmjKi+Kg28X0bIRhxuZGFOSLOobBCXdjiET2bI6MocYvMlO4IrBkhshQaSHgA
Wnkklbgi6f1paxHJ2ZbGpUDPICVNn/Jh/aVGVUFLk93RcOBYHoaxaH7bfjg8uA4c1au0zlE3MDsZ
r0zZDOJgTgsfEzMMBMkaUwQ3pjn90LA/GrqrhzUllAzHhsLTSEEhHYp0XgOvkbpDUXiPZJXQVrDz
Dr3/vskfujYW2IsNk1ku2Ng86POV+Z2WytlRN33WVNSaHqsW2sTnn2XVFpyoIh+PFDwOtatdNzqZ
66o9dFm7D5zvXt8gpamsiJcvLGAWE68loZI0MTFVPBsM+PIgIO0WbGcos71aABIF+kViLzO8+uXy
4poSL/MuUgo0JO8DyzQxhjxvjFqBH/QazD8liUFu5hbSG3mWQXsYy5PMU4G+QBzcGVli/EoazACK
APtZoaGb43HJ5KrZXY8lnrI7fJITtFbrameAV91Hrq/+k6hOsHLTff5iU7cpTnA8krXhVTNbK2pX
xSZ+vfKIJItVQjnyO+wMhsdU815apXuTLY4suYPwQvU4VOl+bLSjjSKmrUb7hgegj6CUIhLgzyiB
/r48nJ/2qslI2jZlV7yC2LGzqUPVxWpys8CQOAJR5KS/Syv+HqfI5VVr4/BpldAUaQzHsnlfi0/H
gsxFW4dROKJ5Yro2mNeiN7fEl8qrb3XBz8v9WmxMELwRzBArzw+6MJcwhjod/gAaOsSsRG0xBh9a
lCorp91yS5MUORe8Ti7jfD0WRUhJpidaK9CvLuJh7yCrmLvqyomzNFE2iT66QhWPcPi8mVrFR2lI
lAEcbP+YRhChGptXTeM9oU68sig+narTTH1oa9alwBszwLT2cPS0+NlMnHvDyn/7vvhuB81tHvor
sec844Rm+3l7+nnfjDobBa7ELMJB3Ju4ViMmg4yJGjz3lXcj7fGYj9ZtliSPegr8+/JKEfN3+Xvr
umkSHQIK4Dg/bz1x9YRIymGpJJ6BPpvmHHm/EmX7tY78HvAcRD/V57Zv+q3QI+rxwGFO1BS1Yu1T
pqbOju9pIHjg4OxM8G9os+ssToaQ+sE4oGSEOCI6q8PwT2XZ5WOSI1NFzebGJ7zd+5idP/pKI47B
EBu7wYOeGSnILBq+Mtw6Jv5Zl8foU5j3/l3T2S4Fj6H5k3DUcrXoFU6J1vIRnyllfINeEu7PnHzD
M1om47UpJbT+3qmOl5te3F6WDl+FXJxFUm42OzzO9LCvB0yKqrvRfSRv9ZrCFb3cyuLuAuRGDCGm
Z+Zs4HN0dRpKe8NRscfuZFay/t2nuIJa0PO2tUCJ6HJ7nx7Z06KbPI2lcDTme34nkD8ZDL/tofKV
qoDsSfH9egw9H/NuPcRTWOcidZQQEr6S/0HQ574YnGDnKtAHZYflbZpp0ReP5DGaUfoA3fry9y2M
uiZ13oKsR3A6735GH8KbUhZhn7TdeET0Ktjo7lABkIMMMTrcr5ebWljzGvUQ3ihTqskxZxMc9nEt
DPB7xyJyEjQnmwb+Q46S4JrF3kKfuOfek7uOzeN6Ciw+9Cm0TGqSZWQd06LKT/BK/kFF19trFFFX
orCFlqSDWCJPat5G2E2ct1QEaYCOTwgLp0Q/WJQCd0yHg+UVodS1iG+xLYM6FMhyUgb2LFtD2mTw
ZJiq0B8gynUyQszIehtZPpenaelOwGT7f9uZBQqdPWKDoCVQ70pXomwnkjtqtuMLgYy788ciu5Fe
pa4sw4VGNXYkLzHgYCRqZ2sj0SrwC5Rejrg2+eMmM7X+GBBdPxkOiqTCQ3xoE9R67/z9cYCslCqJ
8E2u2nkYrdlV3/Wg2I+WU6JRIqk8/6haF1lzncz7b9srkpUcxTR8s5MfGibsVUGFiSTXrKeeD1VJ
97hyjUCUT+An0u9x5f8hxVRcjyNmjVLCvmuF3q2cREsNm6BJLMzMSfnbs7jCa0Sv2hUoWC8Tj73n
kSIt+dmvCu6/t63M/kGkJplGZGRWVpSYtsG8z5RCeUWRhSfVODt064pwIjJdcRRB5vZXhhVTLq8r
xXJ2YZEUZGWRti2RCdYVsYNnW8qN1CF4YmkRoVJcVUmR7/I+SddirZkFGq+7qcyHrQv5N17fFETO
N3DoeKRlQtIasrSUciP0tKv+yfsgmnQ7BGngGG8t5KVkRPU1CpC3Jzjphz18zQIf53zE/0ODijxu
NcV0kAQvffnYlODImjAcfvpZpOgrx+g0WLPBJDAkhUAAAEh6HvCOYw7iFWzlMUPIcaegHbRt025P
/Q0fl8x5vHwaLKwaMv6MjEYRj6t5NkBwgpNW+rk4opGCaIXWCahMOixgONBpaECm1pPh36qMy2dC
SZ5dl5tf6izJtCljyZkk51mgOm3dPDI59OAmOju/EmW90cMCLKERYaCqDZbZrozvwjX1njyhrG/z
fJnbqcXYtKdaxwmnUB1FJhAXF+vaLrJOrmzIzwc62Uq2w7QvOAjml4dpZn1vGp11hKbnPoo6Fvsq
UhGR9mr9cHkYl2ZxAtqqKrk0SaL6fJkPala6oIq4O6zIedPUCLfH0A14ooKur+4Aq3X/ujGapWiy
+P9ebvtzN3kyUfakygRa4lPCGQm/nMeOYR0rKPPYEBHWTNDBtWlba2Z26TeAWcsIBOtRieLTqNUP
kUS/v3FfLvdmYXVYxBbgitl8cIJnR1lWuXA9NRRuIzO4qRobOi+ikJfbWFj0Z23MbvoS1yOvyGhj
koImh2ykyjYM/qj5yqpYHDKOQIwoKP9xM5yvijy3xkgjrjn24JyjHEfPbovB89Xl3iy2wl+hIdgg
5vzegWnl2Y1RW2hfRifPjL4Lf6RLa/Z0ixPDQrNV7LoApU9b4EPQh4cx0kDAi491iz5upwwhin5p
tpKGXOwMlUZiZnpjvpv7fWjFSwu8+ZAfOqb4WJWucyBoufHK8r8YMwpCDmEshGGqc+ed0UoxJsT8
Fsy7ipJqLzmD4UYDsd0lMpVrntife8VbjxmaYgMLnNPskCdkz+3BQKQQtkUF/T++yVXYe4qTv11e
C5/PIVs4KkNHqRlsvj5bcXagUdGqkKQMEL766ep9+VCrBqZMDYjCaocYUPuiKFCT8VzBa2PlZF/a
Vx9HVTsfVQzuE1ELFy3GAVAr4CWV0nJbb4TVrezgpcUIVQrQFrr14tMdoqK4joc7O0t0/Q/FA4ip
ySFaaWQarFkgQE78fxuxZrPWJHmG/ZBlHV0T8W7IijdJ3/3Tcj+nPSqtSZ/eXp69z8uEoIPa1nvI
5JD3Px8/kJOaUfWKdTTFsxogmoJ+OzbjlxtZ7tX/NTLbxyLxvVAhNDzGTfAqhYI2o9n/MTzEU+IR
LdHG/P/s1eziqAp9QEfDpz7ptbvY0uydqqDXG9vZyvJbGb75fIWtQLcEeVVkywFAaTBg62HjBL8u
j9/iIifPO2WWJgrNbJL8Fo8lVWGRiwBuehAipqbbe1Ehl+y249PfNzahu95zNhOE6nxFVHUMXBoA
w9FrX4b8SaRYHycYiK0t9aVO/V87nw4oxx8SX6+53LtcvS2s8hFayU1blDsjbI+Xu7Q0Sx+bmoVK
jVVSovYlF3yA5CG6ZP7J8ayVpbC0yMFd8BJTVd5icn4SScdyPUqtgKexV0Lo76UGarUNqvJXB+YQ
5Yyry71aHEBCTfLJRNMcgucTVQh3aKKRkAJ7ry8ldHTbKR+4Sl49N9hfbmppAMm6EB9B+yLfM2vK
cYDLl15CINYVd4MenBzo8iJVDpebmZbW/PT72MzsnMCiKYKxSTMScHVr/1TMu6B5ThsLY5yXYfzW
pf/FwmA7vVdRHITyZ/3KorInTCarJF2eXUN3TGP/YKDTeLlfqMF+7hmMWf2dB0f4NU9TN0qVKmUZ
49aeVeODInxkv+FknCwLARO/xeIwjlSbaC3vrjWv7q8mz8Ab9iKWkEDqt1qXYIOZK8PJL9rkO6pR
WMjElnzOdDfb95np3uFhb+wRdO9fZJoj6JaYOmOHstgvrx2w8tAcBKQgW/0Y0lreB57evrpoZMIW
U/EY6yuBa4/TYVCQe8+BN1nSIP13VVYhUeQQqFieyBCNgATsPJaVmbnVYywihmbE7UDRETxJM0xL
fVO/670y/Y1zcXgYkxYLuM4YScPbfvuPIBmz97JcPNq1RuU1A0ihot23C7JJsNaLguwG8aH8qW9E
eT1CBUNDmsFDkj8lJG/kUN9DKtHvcj8QDxiQwdKtBy29MUTlPCGdqB2a0RpwIo6j+IlKYvWniPrg
ts46ck1TVr6J6/SL6qJ2w2WIdEkZ60/oo6GwW7uG8oiR38/SLXW8eTxv5/VhvEXC5ncRiewruK1+
71h9c+dR4P85+AMiHbjubKa8JBaUbv2l77XkK1n1EdkHSK/3ovLyY29ZAZpEpr1FGCZDsGLIDukQ
21fkRlAWhuF0Uykj8EB/VO4IC5PbwGj9t1gjXtx0Ve4DIDTMH4hc5+NelU35O25M/2udV3IC8xmw
hlETPSImGhzH2HKflKRrng0HjdLGQG6wgYWxA+mh/umMAN8PWYw18k+Rkx8yhBEPmW+gXZg4yVOn
ky9zwrR56LQaZS2rLX43EV6ANelm7PJK8xv1dBxtE7QFfRQBDi2SnduAqGUTkya/AzmZo4ih28in
BR0WS0GNTIpn3ZCpww+haaJTZhS4FBi5g54ypi242Ok4p+aIuORo54qyEPBRFHSMpFUj7mS75cmL
svG+qBwMYUYZ47tn2mjK5lGGGj3uOhCwfVwyTBQdAo/FWmO8tWv1Tj9QgkEljkwEalYWdgC8ZbDU
Uq3Yx3rOLw6lJ8EKOl3ubFFwivZd3AKLUyPtKi7L4aGDCjNsfFkhnxaECdk933jyqzJ6jm0V2OAA
hu02bW00/6wgDK5MRJlv1cLJ97B4ptckm9QjdP4WuGX1gENZfYT7Q3TV+hJ84WB0w6tW5u22jONh
ctduDmhk53euVpiPqF7ijDqmzQmSZ7BTtFicCqEP+4o89JFKlrK3cw+bsbzPAwKqQOmRHpsMHlq1
3+YNgoaViaKwLbxmGyvS+jE23fAWg2D4UqL4tTXsCEmfHA/WHCLebYaAzFso0bo/anrheAeVUT7Q
G7RhMWBHE33Sc0mTb5WG80qeNGj39R4zRlnzmSWFyGESDCipteF31CA7OGxUtxoHKyMvdp8wE0d8
JYYL1wQjdB2jYOM5pEVbcj8wcMCS9w/4wPT3grzM3UTK3Xd9YUBwkwWLEroAmK9mTG/l6IhvqtvY
FmoaqFoWyFEdkzZVD56ujHuzR1YqqOQgH0vZTqZMCPY+cqa4V0pm6Nd1N9Y7rGDsx9xHH0Zg2foU
1r3yZtbkh6TiKj/hD7dbxAFwPonLtv9mNHZ6PaS99lsmqvfFrcL62WpEzIEUejDAikFem5nUcVgY
hy/wf5CQN5o4PzVwYTeFkqBhD1Pzyohk9wtOrXsHeA7X6QAl5zE0t0aQIgZpZO0uyRRx03tTLswu
7QZfOA0hcs1ujkEDy7I3hNhzJllbr+e/OS2cBh3I7LOm+fIKyG6BGl7R32i+6h0Mw0i5y9L2W++n
7j6wveTOxxLlRqvtbj94Qf5qdElyTW0a1AXLDX0zM3yNa8h8VT0Uj2oUuV+wm7ASJByT+GuLhtVJ
G6V4SIfGfCvzEumZ2mmva3NwT9Fk59GlTvxgZgheKXE7WSfYwYAyNIo3RqYo32U94Lk81NUP3Kzq
t37A7toyFe3WR9hhUi7l4ZZyG6LPU1koViXixLUx/hlMCBzSQapnxOnurUFd9TAUhnsSTMhVH1vt
d6txzVcDOuYf3SgtrF1A2H7xqhqj5KEq9zYa4VsP8fYvThd6pygp/ZcK1VrUm+1yr5BbumryuNn2
mW+/JQNiz5Pce4HobedOBkzhFdIu9cNYImKTjnr5rClB80oR370CbN2+Wr1rHpRY6Q6NbpcPnUO6
T43QZI1qOMFKitrRbT2QPkbYLvWfEcZjSxtheO2Ntvmskx2/0rIa7X0PADbEUXmIKs07dX7johfK
Y5pfNLAc+/je1Rzv5LpohG4d7ggUqIpGHoccOR1dcYqrCMr6TsFTdFdWZoKyLGdrIf3mRoOaHG3r
Qs+2SWgaR40NsHVHrUWKWAsgDKhIXAxWi/M4EoKwxKEORoCYUQOqkx2PJxPIsjLsrVxYV3rRVVdB
iV+VhbTkIU2sYVeovr5FFEI8+V5j3ySpW9+EMi1PWo0CW2NrMJliBwc1r1YPbpSkd1WJ7Suapvp2
zKB5bjhQa3RcSxyEzMDXroa+8e+dITf/zbrcvnO8sMJU2tS+2wQneP3kaLCrga18GZOC1TGh/rgY
CsV/LtQ2+1n7Bez6jPMDM7Pw1Nm9tg0UrMRcO1JPUGq92xy2/xE9m/a7y/X71oR8i+nU+V3Fjbkb
FNiOedYNO43a/tVoVw6TafTfGqdGsdyDTx5EtvlVxWdtUwVoTOaGh5u3K4CnA1PdFQi3o282Jn//
wHUEgBXbJGwj0zeLlDFn9gbYvXA0R4PjznVvIsS9Blf763y2QcRPWQuCC8l6Y/ZyEobr2Wrb6EeZ
AbHImiurLg/ZmKwE/lOcPQv8HaoRpk2xEDjqHCfgsfTCUKOZXmjfo4R7B12CbZF29+ie/rFKuTJ8
Cw8NRycOB84L2g5NCr7nQ8rPhsJdpCgfH4GoRHf4RRvyyi8heG+csSTqKkl6hthOpeO3jNpmguh9
Hq30eSGfRIGKB70BFlFz5jWfOrRDw3Jzti66u69N2SiHqsJw7vLTY+GRCHhyQo0aOmDLOd8On0Wf
M9mWx9pTAaN1Vv5gBpZ5NNLOeFDCOvsvRnYqm8PQMYDLzQFVU5Wt6cdEkiUbgvsGAA56MDWKwP5e
AxCDvNj0TsZQ0VchZHdGZNzmSqeudXta/+cLagKValDBqHIBoZ6tWwvnMFshtDwm2FIovfyeOeYX
AKV3CRGImRYnsydjfXmoPz+Sz9ucJXh1wvmyd9VJChffmy1CqxC37U4lOnPEoHWny80t1DmnZ79E
JopkDQSLaeo/LOK+GzolawHhB74w4mMZmdFP5KJw4QmcFKu4tiYLhjaf4x71Hi/KWNpKdGfhyD0e
uihtGuyfouKLhkLJbU7MrG8ilgdhreeXbzUY47Uqp5hSIOezYsOfJXuKDgT7fE6iKnMjyDJPd/DD
6XprU9uWq+wgzwW8hexaeS6jMqH6qDUUr9n48W0COAIedxKpGA1UHdofiHV6GN8NPUKGl8fz8/Tx
cQBvDWqjDvtytmRy3XVrS7r2MWM33fc9snDErP026se/5oiwQ1SYYACQDeg6zmzmNNQR0B4OnSO/
ujESBeM6xwEsZD61Lrq+f90v/gybnwzYdJLPchyyaVs1T32HDK9nPIe17vyLbmt9nUTJ8M/lpj4f
49MJA76XqICK5LzmwKu0qwFAOaDuUWJRdPVJQUnC9fBM7JrgIMvg+XKDn083GqTKz/3EeQ55+3wL
+ORKXZHp9rFv61PblK+kSbe1gs2AS83+cluLnTNB3kMDZzDfQWEftpsHjERiGGQf3SpBed+TSCMk
Vk884A0Psql8eCH9GmHs8zlmW5MQHIMKvm0hGTsClPA654iqbf7Qeh0veXuY0MT4PWIs7W/ccHrI
lubL5d4u7AZQ4Th+It5KJtiY3ZCRkVtIJWUOwpi40QhFzbYjcj0bzVmt8n6+jOnjh6ZmG0/zY1uw
RJ1jpyovWta94rhzF8vkBU+oF5sFuylQ4cHdzFw5QZf7yIp1ACeSlJg+7MOMWl2tBJ2BMSmvIkD+
aAls/H54EQgS/Rd7EBweFRBIcCpRznlLWC3KyYQL1U2SbRteCAgKj94NYk4/Lk/b0lgSSBHbGICN
KfudN8Ty59rpak58L/nupsE90iMH1zbuFC/+I/Jyj5jbfVQFKyDgpb0BkMMGwgKw/xPOU8FyGxn1
yj3WIdI6egMItzGfqVhBzmof4iF6uNzNpW0h4fIiUWYwpPOwlNNMC1JddY9tXoPw0Zrj4AN19Iri
rrDqk0zEnRXrb5cbXVounKBwvCcc4ifAhTQxA/Qc0JrBMAryQgpk2W1JyvYBKry2UvL5HB1Og4k0
P9BKxEfmLOcRgrPGIeoezQC6aDHmEHCqKNpf7tLS+QlZVONqcGwC/HnIovdmN6gdLiiwmXfc++od
bwgHN/SiJ/ehyL/lmnDxwaIjYFHBU3yCxzg65hNlhuuKmtqILPUDisVXsV+5/4KhM8aVXbcADp/i
Xiintg2xRtjTjH7Y4OUQO6mdAglvMhLm22bw659qm1cId0dj8YZalGNs+AXa1QAM/B+lMcLL9b04
+u55mGZfHuyl9UOZHOollyM48dlgD0wzRrGKc8RCIr/CXNPdSWxXb8IwjVdC0aX9QbEByDfACc7W
6f9/6HjW2cMwAt05NqaNK6mhxfnXDpKLfa25CmLglZyYFVlnyd+ptPB7udzTpWUFkm0qSwHJ/1Tt
qH3f7In83ePg4d6kZ5q/IUKNNxbeKoXoVy7mxdYM3o46ByzA3VnhTYsMrRwEHmVeVsNMSbBRzvWv
dWP8UJp85XmztC0pl3Mjsl0mwOf5wLp5F2lhj2NKn3nZMUXj+FYpvWJl+pZWCo82QGQ0NJFOz1vJ
XOFlpkmoYaQjkqTZBMmzRXFloRC2skeWBu9jU7Mt4uMwYDd6biP0G3/ta+PFL0iwt4Xz0At7e3lZ
LHVrQlQjBUBOAajIebfKOq1rtVWpkAKxfqxMLz7kmBeh1p8hUXi5raUbicoeCghEvpLI97wtr+fh
mxFUHUWIV3QRXmF09GTEZKkHKhmtka0h4Ze2HAhusqqAlSyg9+cNEqKOCuZHlM2HXrsxE8v8KuNB
3ndNbf80Ck08ZWnnvDhOQ4Locl+X5tAhEzTdvbyu5mH32CMD6xoe9O8U38IiCuWRFB2WeQ72lC3i
4VeX21uaR5ImJJ84zCZA03lXE4VP6adKdyIwEG3SzHzBS6TYI1e4hnxYimd4lAGY4jYEUjh1/cNB
5lOmb7RpGsOmaopTMSDEtfespPxlu+Pg84SEb7WrHD/8TVJ6EJsYhNfK8C50FzKsgGAEwNqGHHv+
DYrrtMgmFKBX+uaL3yu3RocEfwP2bqWhhXkEPQokllcogpfz4K2Ne+kUvmbzUstfUrf9YpX53jD1
m9TPXv96Cm3gxjCJJ+4nt8R5n5KKEmU88NjlMUEsCkRoE5YpBafAX6NoLWwMJoHesDf4lzU7nmtp
i2C6q45xgNbgRmZV9oyfCAbHCKnFP0MgVfHWCipKfsIK/ZU4amlMwUHqnADszk+oLZwQMbZR2Rul
H6V3eZvjRt+hzBlyQW+SnOfi5YFd6i3LlCMH8KVGZHU+sBiP9lnSdfaR8tdvGXVv2cDtN7jqIbbx
0GmbV+nkK1HVUh81Qn5o4VMddT6ZTt93UROPqCCm3bNTjnJrtuR1cPhw4a6udHBpN3ApQTFkOOFu
z25AdBbqpIpZpFhdRDd20yP+abjFgbqKPF4ey8WmCE9ZN0CfPuUuywLvki7mdY+rWPCkyR7ZGr/p
ri3PdlZ6tRQqwt0XaHUxa9wb2vm8DVrU9VXLOgn8DpcQgH2oq/62yxZLnwTlSO4MR+wbD7HFMTLK
U6Io7v5yd5em0aSfhP2kUFBmP/8EL82drMyFQvYkK3ZeKZWt1YTaTSxw+e4T3Vvp83vAOUvHkfIi
BU6AyHTOs+6ZRhU1TyrlGA84dV61JQK2V1Mi8A0/A4OqnyjMaB/bfftrGCtHId9RC/mCkQP3inT7
bJ+KHvVUmyptmbp4AMju0e69jPLQGGDOIIcChdeicczuoKU+dgHEBu4BgEZx7btai2Ct04+/m5Fy
GekFiVWqLSoj22L4o2p7qUX2d/5m7uMoXWY3upPzgZcHfSFOICRBJgbwKvfnXDolagDsgYDkBSTR
c63x4Ba9devp2r1WJTeRnn+93N5skgl+wPBNTEyCR97p6uzglXrcIKTUhhhUVQdVBOimknawhvHW
q5Pny23NLs//tKXBheJVjmDEHD4N65xCm+zDk6nV2GrUSiF/ZTriTwpehU9pjCtj51DVb7gjHsMg
H06X25+dhe/tk1ihnxo0BYgX5wva9RQ2MEJ7pyRJPUEJLZF7o+J5dZtHwFmhzfutfQ9ArvE3VUiB
fS31+R7lfVjh0xfAjyD5SQaLWZ6v8FyEOCA2QXRSCmPA1WcS+N7EtWJ0mH9kcbApwDcFm5LyLBV3
r83yDZEdfBQ+yj/4yXDToMQ9HKFWgffl3R+/NjWcvS3dMMPncRThU6HlXXxANXjAk0jtAa3EuDmC
khu6gUBTK30cJA38YbQkTFf1/hbWE3peHBkwUlHQQFv9LEAKkceM4tKLTrmXmI9xJnAWKuBjOYEc
t1iE/sjbGINVPGZ3pRWh5sEJdjAypMgpoNsbpfZMDI7KZI+3j9y2orFWXr2zDfY+BSaCmdBuJjq/
NlvwovULX/VHFryqT/bwGTiyJLi2kizDMtb7EuTWyrKbXRv/mXRBjoZcLSywd+bah5gxRwcc5TIm
3RtNZEQa247GHYwwxTuY6L+uRFJLEwBaluhQRauH7Pf5BJQB133klNEJsTPnELZNpANdbIJ2W8VR
pFxLtVq7rBb2FXRDAlvo7jxw5k8NHbqaHZdZcjJIeZ+SQXpyh7erGt/5meN2+7H37PKYuWXd3jhG
k/7d6/R9fGGOadTrQarDLjjvsebFttPhHncKbRQTtqnUJiRMhJ8Fr/wA3dDLp8jiAuIFoFHhAqo5
720RSOzwLKYzLLuTUItsk9ntnRoof6KxawginZXk4tKMTnkqQaZKcBPPVmwruxGHXhGeGiLiTaFq
t2aDVrLZi1+9NqwU2Bd796Gx6WM+LNZu1AYFiSnOaNd+oCx0ShrREghn2Jm3BzPr1uK36ZE9PxK5
C0jSUlQgiTl7vAFkC8esSaOT7rXmra8ZBfIyVRuuzNrSJmQISfWhF0KZe7ZIYhUMOWJL4clzZXYM
LZwPwfFi/qvG3v7yAlluiiuO84XynZgNYWLWgjpyHMF3GoG/TbhHdUR1G6kccyVkmrNe39f+VNqC
+EQmn7rF+XRJMwdXBL8dy1r5CDJ0o1X6VW2GwG1hjIsBmhoVrziOt2orb1s1PCBPX6x8xdIC/fgR
sylse5H7mMVEJxwXtGMstZL4qGke9ajPHpDHblcGeOm8gUikUt6GVk0Z5LzTYG9NxK0YYNTXtm1X
vdmd91UU4xW+c8e27A9FYB0uz+lC6EJaH21k3o0QKuevjAzXDY+adXiq8rzb2Zrr7Cullc+5RB5d
GtgYQOj41zXl15Sb+i91A/8zy1xZ1FE4cD4peajCVWusG8KTm1b1BizVdQ/ZeadrxZ3FiF/u6uJs
TrQz4hRsU+bkDl0vg9zFAe8UZZ2PvyBGkVlvdzuqjTnCgb6zcj3OFY3ee0fyDdr2RNsCAHM+ndhX
BA7+iOGpzlB1IJOpSkQsutoECDnwXEXKXaj9wbWwJHwJrHokYABK2d4B6TC+WNYg4o0CsO/B4/r1
DgmI9H9DN3ZvVJJeoAh52ltbnPNwh4SPWiQrAcXCdp/iHcLZKSNDvuT88xsw9qExoOvpkw3aVEYc
HsfqRwXEbmXZL6zBs4amiftwNCtm5hopFi8nCzX8Te7KB6PJDTTCxBfXGe+9GC8N8LiR0azs76WG
Jx0TIiYI4bzMzhseEDX1q6QJTyQwf2NWnOwC3z1GUv6w8X2t2uQ6SuWj1tQrye2Ffc65NmFJCCx0
FuR5u37Oa0iA3T0pPfYNSW3120TPDnmg/RNCkQSLHl+LYI2DMS23+YXEPQRGxwL8RbLvvFXNUMwu
d/PwpBvZDcuV0DwN9mTCftWTGaDqayvFyrn82/sGIGtJLyfFGNWeHeLaOOpDW4XhSaJZqV17mBP0
W2oTYbPJkzh07gIx2v1OjCLorsyiiNpbRYmGyfhYwaBZdztrW4KCdncjNgv6tYoN8J/Lh8LCLT2d
B+xSHk4oPMw+EWp3bUa+Fp3+h7PzWm4b67LwE6EKOdwCIClSVLQkW7pBWQ7IwAFwkM7Tz0fPxVih
zOqpmpt/3N0wwBP2XnsF+ofHQYPon0z1f8TjT9+BkQkFzskJAJPNdztpMc11wveMzPTGM/Noccz5
S7HmVb8vk1raZyqdT8452l0KRoybgQPfF8oi6NzG9CmUNW+KO807eAaQQWnZ91Is/9Fm/n9f7WQP
TZkDnvN+C4G5D8xX+H6FR+irPWUtjBC35WhbzmyaT38pNL2Mu/iMEN/eLt+2qK1AGDwJJcOLUyV3
adDqZw6Ez54BnOjDmaKdpwp++4w+yQo9XWt6DNPurwbmhY8VIX1nnvKHFPduJ1IPkkaAsxE78r1L
QinpoiXD+r0aBLHmORDXz05Aw952KhhfSHxJgyjBMm2AT5skF5WxiJ4ETiPvt05CkFakq1V3SKwT
lb2hE17Fl0nRH4XZ2qH87f08Qx8BFLNFQMJuswp/Dm6Soe8vHEWNf+FmmZ5vWzKX6tCbbGGgsbXa
X51K8xtXButPpQfLLxpigVgo8cR65hN89qFx4TlZ8TDbQ+z29kPPHrM8vgyRsYP+UDnpk0NSw//n
GaQf4C5EDwf89vYZjTfb84R7IHyllG0tEMbotdueueU/uyVPwB4rhjbRfE+AFFCjPINQpb0m2yGs
lf8D92M9TAx55jT97LICDj45/bC7mX69fZ055wZGt1ft+b02DdtbSefVk8uLRV0TioDOSa7LF+iu
/ZkW45OLAyAakyzMztHT/7FB/+t+Hh3ZtIVjAH3U7ld9UIc6z+Ol034OI5zTIlmtM7/cZ98UjwiK
4IAoLrrRt68qwe4sD+uuPabAP9knpE7VhDgQuxP/+/R/76n35/iCT8MoiCIAL+93J7M0jFVNrVbu
5WhvXexQ6qHe6n1wIS3tW2WkD1bQoRfzNx3ykX8/+7OXhC9ssDZPZgjv3ZPGQe+lo68pClkjuEWw
kWkYAS/LFRaMREr9+2Gf3QkO4CBmNDh0f0D4gf+GQSWShyk8dYCMk63boKTGXc295Jo2d/9+3mdL
BhodoPdpPvPBWNLJV09bDZGiQhMlmaOO10IAqeFc8rtPcMC0RN7VdjJ2Zx782cFyomAzN+H/qHLe
Lp2BiYXpzDkvarXtZWk6zcYunHO8i89+u/97ChEzb58yFfNAoc5TnEWQbZ7nzzz3iSCycwTWTx90
MudknAf18n3N1qsRFVcvtYtlDZ4y3+4hmlTLsVHP//69Pv1sfz3n9Od/bfEGklfr+UwoAC38nbsU
056Q8OTMkv/sCPPgJWEzAn8E1OLtU1JpI9/RVuYgaB8jc17dL8bcqZ0+otJzA4awTGVJbQfr3uYA
cj///ZKfbYLTLN2ENwtK+v5juqur5VnBeEXo42Gt3XxjlQM30Ogxj/iPZid/ThZ8sQ2SsVA9O+8b
64CzsaTw0+BFDAuonT5tur6ht9UCufnv73WaEnI2g0wD3739rHoxtFLDaXI/W/WR6MRfBNxdBH11
0Qnj+78f9dm+Zoyj49rH/JN0obeP8segTzBe0i5QJHnhIuvlBb1rfYXXRP9w6ni2JjyoM8vms8V5
MmWwgNFO5It3i7MoKr01Rl/DZ8xH+MPcKK7L1D5zv362OphJohChtvQx4nz7anppK2dY+xRp1jCH
RTU9K+wLGuGRsTF1Z6DPz74jOA+VJlAaM6p3D0sYsC2SsdEers7GVwMyrN58CGr72C3sBavF6unf
v9ynV93fjzwdNX9tcT3rNCN1eaSNaHObpVkRm4IHyxJGSV/p9IVYQO0XS3zFgRh/5bqzz8zPPzvN
wChpF/jMH9m5ae+KAbVttrdEnYTjbCWRMw6HJPCyM/fdH3zwXYl9muyeWCTQxz4YZ5nSAU5xeRQo
s7mFMevfLd06oMMjwHE300jerWWiOydRrPQIGdCBg/xmDV6dNRi/oUgebmWJdBvSayr9vef0we2M
GCcNgUX8LHIT5BOhzHX503R7/rlcLv2Bdjd/spfZRtQ/k4EFLeKBjCJ5SAo1vxSlP+/wL9QehjK4
S2fHfcwts9giH1wJqqoYKfDl8vvG8McOEbvXXw9GM7x0We3/aMYq2+vmVFxqATT0qJbpKsOK1IQ+
kt08TnFuZIsZGkbu/UyMMn1SuWtke0MS+hUVWtISTZhNN0jgZRqavOpPN03bKyTTUx+2aT694EY3
yzgowD030pqy77karN8BYFW19z05d9daZ7svPSa/TShEqZD2ZqqN09nOJF3KJPOtjuRvT1ux/nf0
jkYBxheXB6NO84Sp/LV8J31I+lV52b6fOw+oxEmuHIzztpk5T1uqDXFmv7w/DqghuCeAJJ3TAU4v
8vZ5DsmLMilVsNdTCHThlPb5TSrdo0phQxdDbp1Zse/vxtPzgNZhq3onHeB7Hp3EORJG4BLsG1yP
IApmUS9o9CDuItemUN7jz37NL6kep7Q4h8O+B6T+PJw6jQ6GA4kb+u3Lpm5iW33XBuARgwx2qxnI
X9JyWF8LcTHDtvWE88xyFc91UolzjL7PPjVHwqkMprX5YKU2LRw8fiX51LoZT6Y+boektHeI97Wt
2UwP/z4I398mf96VCxnh0Sk45n0R0lfCrpRtB3vBSfQ81Zo6kKZybnb3yTuhk2EUT+wBxdsp/fDv
5doPwu3dvNb2y8kAZ+xsG+Cri6Tf5TdrlRr/0YUMNwhEqkx/4AKDYvEd3z7PTVTBIehpexKS5RX0
VQZN07KY1900FcOZtfphOsPTSIs5HawUHUwq3m+OpCfBXrOC/WgmhDwN0ruhAhkPIsm6C9GRGoBO
ob9hf85h78wGmVME26Zrw3RPZfWZm/uTX5TxBY5uJ4EncMK7+qftMyvvkVtRjS/tTbfodlS13rnY
tU/2CIoLTgRgW5rF960iIbVDnaD83BuFUW1tlHFHN9GSDVZfyx32BFhMq0ZsBVb3Z46+99cmX/sP
HmWefN9YTe92p7cSMmZ4mrcnwba5RGFdHhQMJrwJtOHbvzfHx0cxC8KjnyXEr0pozdtlFORB0S9T
Ye6tTpbmy5AwAPiOs648kkHunCmCPu4RCkmwPNh71EAs3LcPK6a5NTpj1PfQSqsbf/LhT7SaCAe7
q67xKss3/36590UXMximPiQ4gO8xlXkPK3j15MCxWvNDiiHAc9EYM+RSe47dBHeGKkiohbC7OXOP
fPiiJ6sqeJ9Ay7iefMgamVgPYwmGcXCXXDvk9cBFD8YY+6VbnOl9P3zPP48iFBAmn/4xIacvKz6n
GstDiY5rE5T2EOPJsW5NnbeyUJefebUPO4LnnSRQzumcQyD7bl1OGGtg22CXB5SIVqhsqn9lTxXZ
2NYXamntiNMSlXRpek///iE/bPjTgxFBGZziKJ/fD6IrtQSCWqDAwcntaBxVc2dXa3v/35+CVu1E
EIZL/4G1B2SPCBG9/MHXApTFVWYdZ1M1Z97ls/XBW5xyaGiMoUG83QTEnnM2ohKhCqaD89dERqaX
9180bZzOHNvgPfzH/q6K2QGg54BAFKrcFe9d9AK3Mvupy7ODOaa4ThSdiVgH1+adlgz2EuYWjhGx
7y8gxJlTWms4486ycZkbNbuiGEl1azSj1Oib1wCM06MgIPS5vVv1prlQRqc5m3UVpw2GY1XbrzlO
NoZIHpTl5jfJmmE9BdMCJlyfT1ncD61Kwmash69auhpf/GoaLyZrGnbVkGtxRbl9zX8U/H025uEG
AwWZR9yky77rNHMTTD32LXqhimtU/8Vxmb02MkgTMmJGve7TYhjzU8YBo6LVk1kRcYUOv/VGyMfC
NqpNntlzvhu02X2ucdkIojqvcNIK3PKXdE2REOCeNvuO0dU33MO6mb8QNjeRk0Kqi/I81344ZW1s
uzUYctLRJxTWyZo/mPwHH5ghyB2MvKAIdasr90Him1/n5eSEvZiE8ElVUVSSuDxe4OmU7Fp4uT/N
VVk6poaN91KO5vKN2XiTh7pX17HZ8g8lNnTGDsnPFVoidWjzPon4X/rWWbCJgrFLlJgU03Lhzov9
AFFO34xLXb+4Q6WNW2PVRrLiobwfZpf2IEahTxz8XOflTzh7jN58BuOhBbiFiMN00u/JOrkHBkkt
H9DqCv4+rdh1sp820F7cSMezh++fWJBSoTDvNFylY99YMIGUGdyaaVHWQ8YBcWHUebPDlbXZIzyf
7rJVrxR/E1queEqRpO6SsXUwWNKqkeCGbpif5nFMfmt0Mc6lnzvtg7642WMriNmEzjZf5b3Sdkgw
SbAy0vVJJ8XmQRHrdJMIp90nS7Vg5618UJ5K5UcUxMueTI72AhSWzhaojRz1Ju2xWvMTuwkkOZbj
UkWlT4AffEIdZkAqujo05ra2wmQp3SpOywln+3ky2xjXPO3QMsGVcVlJJ3bS0r6VfuV9GTNoBlur
dHs/wmOofZDTOn6jbvPKjYmhUhDL2QqOUg3jY1BYtuSwXOVRMpTy9siHlIobZkNzWOEdF2oLuRqp
mfRYBLnl3p1mZ4hMo81uPbypNkyPsu9aMUzXk+aJG3MM1iizXJI5wGTzcFiW6lsN3f/qNN0/STgG
+TUwRu2GMDNj2Bg4rNW7VnbWXTf4TGZlhcFPKDOLbD+RadO1a0x4DSV5Ne6sZOmM2w7Ojxdb2azH
Y6Wlkb4S3XnZW/NyiY3MaOyIwRmxFtKUOiyzZuz6zna+TXmxYJZtI9oJ18nujwFWe1+r3hAWsfNa
vve1VWxsz2yqkESItr+r/ZTQqSapGanMPj4+cPnryzboYERMmO0epnHsi62QzmBGg+y7H+0AiF+7
plbFQzN1z7LF8/yIazILsWi9CsioE4N7bzfFcuj6Smsj107UL5KwdAwB0pqjwxd6ERrBpK2R3ZsN
1rA42a9Oj7ROrIZ7xcxs6UNLZQpdn4V/zTSRCBDkmfsy6XjzaKML1ThY+qhI12pTqryOyrXBZckv
gse07npW/VoWu3HI3R/15GHPJJ3uusNf6mA2RX6VJMQKh9qKc1tf4JzkWi0pJ4voDhrRnXe9beMO
ZbX16yKkd+dPbQNzXRWvsz0t14MVyHonF3Pc50nrvdqqbE4fXNlfrcRaL5ReJFh5kYdWbzq5iB+2
GOstXOF1N0ph/8pl4TW3rl9jplmayjmoaZnNcPa68WDgm/wDZrl1lNkw7Wfq8f3sNeoxLa1x60Dc
uMGFuD5kfqF2eN1xui6FQRa4XYttVmfGrjGQTI3MWraD5TuMjXo5vMwFXikFBJZNQzoZe3ZhDWNE
JtzD5GTjE7VOslH5pBL8nSrn3nB6RghaW1pDyIwMD6JgApxZrA4DEuRYN03QBRfoTpx949mbeXy1
k6fBuS602jQ4j4P2QiAMmCLNKDLBwEcjQbesS8+MDPgf6b7zC3sNy9rBbr2D1vmoEUF0LeHnbxJ9
tK8Tx04vYKD1x2F1g10K33fbKs+5xRBPv8f+VFph32bldTnP2SUk9O4g7S7ZMEEbtci28XnCCY0O
erHr4qTTTEhvroiqDYcMhL/x0Hm1drNsmASNN44ju107DOVFQFochnTOejcKkR7mYSyOJeBSxQbS
1dNCtXCdFQ67vk1x2FxLd4hL2ZaPah0cYlWMoTwWo5/dDm3aA9jwE81xp9sDu8xZzVdOkWo75gRv
+sE47S0Pp0vY1HZOvIRbZ/G/K6uPhSMSfQKWTrxWRorvsY6st5uqrb3y4AVJtTNT15vDYOhVvGgz
KcfdqF+6ffmcGTb37b8f/ccd9m0JBLGOAgh05xTM4L0rWjM9wRtP9NTjbtlrmBZK/VCNptWFTqHE
VrPRRljITW+SijbpdA5r1k8FdnGPZa4Rr0aOZZjhqJs+q8w0ylUOKZeQ3fJS9JZsYnuw8s0K0EnA
79CdLgjV2qHvjMth7BMytP/9Ph9r/lNXyFDlZGzkB+97GrdJbbWyIQ66sfRP0oIXIWbrYR18xZYp
nTMl5Mdq9SR9oqNh0P2HFPa2Wm0bx66kbpQHB0/C4+pnzm6aXIm9oX1OpfPexIakMZ7FEA+mFE3b
h/ZiXgxPtc5aHaylh1WCk9xzMefVrrG5ANj9WWSq6YfPGfUkK7Se4NrBwXEm3Lv1iZDqZjzDQHmv
XfrzN2LUf6qiGVNConr79h7kT1/kqjqAykJKm1XnbZw1/amyQRFm12e3VaaPF76cXabzZKC1o+Xi
e+mcy2s4LdL3ixiuAQ0l7mv2B3AS1mSOW+ZSHURe+7vKy5EVTF0WFyJhkJbCybVxhovIprJfCe09
x2f6bP/CNtbBQk7eT++DRTqDAWFHz35oxGTdQEoOriYxqk2hm+vGdpuXHOUf5Ux9TvT32fLjcSch
Bg08I963P4Bp1biwlnSceWeYcYmMBGFzMV/VM/4+/95YH+Ylp+UHKRZXK3gBH4XNpbdgTTG45WHQ
y+IAu2aZoNeIFZcNYh5GmImYFsr0giMMu8SSnPPMm86F/n32pWl1TxzyE1vm/bytI/Ksg8BTHVTZ
9zfkMg5EPzPGpIFqHy3pORGuwUlsOfN/TFH4s9YDlxE+kY2QAd/j38RO0Fz3VnXo83rdlzNCh6mV
6Y2Sk3fx70/9yWo2aCgIEacr/YjLFD5BNQBE1UGfmjJs+nqkyK17IuMzuc3XLIhztzl4TDNiI/iv
evLTi2LcABBMZ3xyqTv1zH8NFkg8xAs7SatDaU15zG39aA0lBYmf1OG4BESLYyn9NW9d+ePfr/3J
YoZygtsQnrhgbu/JZulM54qbCwusmvGL8Tm4cPpu7kZuiTOL+bMvjKsguksPFg9Ct7fvOC4rzree
yaWn0w+VUumxvjZ21A3Lk0328MFuVArEIdZYJEn///h9waUNoEUuKv39UtIWm87GG8qDqDAZg2xa
3MG1tWOvMUTspt54dD0agKbQ+v2g/HT/7+/82U6mwQKxhgxmnwQ9b9/eEEPNGTqm1NgG7Jf6D629
0dP0d8Csy975OEp/U4gFjwTmKkhchD+P2wZOQHYGofsIXJ3mntQ+f1YchhNv/yaBBus7bbL0UC95
fQy8ZkKnbQTdOWSOedFnPzmcAGb1rC0dcsDbR+mOGhn2FtWhm6j9hDVae6+pqy1zlmKrPHcJvRHT
77Gu3bjIew3CAEk2GCJ/X/Xyq9t2GfCQ+h7U9BmjOUSu0dEs9KMZqbxft5pw6k266EAT2Zwc2rI1
o2Ku9SMf9Kgb3W+9H5qNaeEFERTZzu3tkTj5gn/bx7vLNPPsZamMJ00GvyBIPcymLEIu++fO0OAl
o+1EGah1G3MZ3U0j9L3KWDpmMJYXSrTrC3BJ+UphdUAFNoZTjfqVdJk0Is12CafMvdfx4kUqki2b
1CQvcWLGGZmDzXuMGPAAHVyv5XrHgpiicaq+up2FP7dp7eW8PJVFbocT/q37qk61UPlOfhVgfBLV
ZaDCQHgdDjf+73ReLoQ2Ajw4/W2SCRyUhVIbx5df2wwpbYs2bcO44mIqqsd1njEurbsnbR4cihlm
MpkNLdEh2Gnf4Y4ZAg5cizF7NMv8XgxzEtuon5s6SXDLlnlIVcy/kpo3Xm1OoWUhogUm78O6s67d
wTn4jfNVVIkbt2QFHwgdDEKw5yX03fLr2i/PqOPt7wiF6M6TtbuxzW7cJ+DvB3hSWwaTTtgXpk//
vRRbD/Oq3RK4y1YFtRW5wmegI0FWULGibKwwocf3prye63aNam1EvOV66DeMdopEUAZRKeqHFVPv
68lfrizNSq9tsLvYHMWdb4sm0gvrBfRODx03Xbc6Vh0xDrxBbEnrVVB87brRWPdpb02xqFcIrc7a
bqQ5zlFteGnEDHOIvdL/kRlmfrko7/aEhcEpJ+OuoD89GBidhIIZTQjLDsv/hBuzoCSO87StYw27
kI09e/avWbN0LLxTLBFWHIUwJ/KC194FmpuX/kYtHFKVHHdUMzfZYN2trDGmWK4Za61ySMDxik3T
Fa9jrV4IBMBXwdVuq+5kENBnX5oTuR+Q5bakMgwb1951ZZNd62piPkVgHq5kGVJuuy63nqHyTe94
6+Wa6Tv+rGY5MH31y5wxngUSXHn2oz0hUnMzzeCzLd/dRF8w4sruVhCJI/lNEjO+pOi3lWW4m9xb
efmBphPnziFeW9c/9mVw3RpaEWa5xL2kvah159LpabOlFVyn5bJEmLmDM0prCTMcNDbtWuivIFR0
O4XxPajMPc6DdwKdTlOL30jSvF3gVbigz74ey9ZQoTO5+QVK0N9lkIiwWTMzSiYdG2Hs2Gr8fveL
Jo1tPnvVJiBxKra09MeaOVYMysgK0sSVnAotpCH7GZB4FAvqkM3E1c843M63Wqrd2mJ47RLv96gI
rugaLPtIQTDc7mqRVAi5x29k51kTYR7zBZT1MvFy+2tuLbCrmeL/nqb6WujIRp1cPDQDT81EqodF
43yDEABeW8zfhmrRIx8B5gZJwPKKlNomr77gr1MHKT7F7lc1tzJK9WbdzOQXNo39rfHlBn7NHFPG
3Zh1coQJMd00fOfbtBtvSMB4GZc0iXRZzddG0j9ZWX/nTnXK0UUP3oTzvAZbM3MDCHAu1BLcci+C
pjI2td5kYenWCTng+W+zMMZqu9hefSTLD3+NWmzSXNq3GfmJm6Uvh9Do7W9koBH+uMrya0PEQphx
3wMlmx1JCnOfh6cAzQiP/N9rA9wFdF7EQGHdld8Zdqw3xfXSVP0FRi2YnPpuE462EuFJuRaZdaPF
7egAwSTeSDS8u45bJds60ufCxreFFAACB4vYajjp2Uy3jtfQBxckEvveN6LFAyzPxhKUItVfdY2Q
onoxvYPsWhGpxAhCfTKcuLNnTqM+JdBhaWOm0dVludp+mBVQ3rsh7Xe+mvxtZ9ZpPMzpLbb1D0Xa
6huZJW2cc1JHjZvdaasz79SooxAXjXedV8sSZwVTDm/Sm+t8ml8b8KCQ5guojB5WQ9oY5YN+Vy2p
JIgBt3HM/7nA8tnaTba+3lL0V5iLg8IrUTJqKPJ49ksJCLyUMCeMK1NTPxczA5RB62H45XDjdXK6
azv1yxOiAXH3h002nO6YjthCX9lDOAXDnl+kvR8xNmGz9zNZFB0kn9SGLFstF0ZXZqGqS3eToscO
A6ngb02Tt4JoUq0aS0vswwAkO8rVjoNhpi/pmKd6fB6/lt+a2TKimSkXOzTT7gnlrHfGhGt+3ul3
erveN13jHtsKt7LSAnpWWimIhrD68abD6zb0lOgfRInnEv8V497J2mHj9baIIEFMGzF3zXYqB7nV
wU92dp1fs/B/iLpQkZEYXFB4jheTUW6YB0hC0gwRzrIab6sky4hKM1yK7I6FW6hnY9J+aZ6TbYxq
xivArxz2ptFitz59M6e6IR2i9UOn7r0oUOadpho7LKQ9xlJrl7Aesw5zySq7Gb0UCIRvs/SrjPSe
+ifRk8vxZGsrDWEzmbIjQ1dahDpCi8zc6fkhFVGOALhE5l4pp+1+tn6rRYlnz3tcM6arRNkY1XIs
Q6gSR8+qxk1i2xxtLXlKqxp/2d3YhmLsxsvR6m5QUX8VmfWSa265gzIM6CyacTNOTRqx6Bmh1Z52
0TJDCZXX/XKGmcM5cB6CoJJ3mOonoK8Clw7JpWeYS86VlKtQBqLc6CL53Tme2o1TlsX1ENghEhmx
1eu6wzOkOZb1wHDNNY6Gxcx5zexy6zSDFVMwrpD2vfJoBkm9a7qsxDInrYgTIdqoytvqtqjXFnTD
QITae7+bNnmpSmUclOMT6ZmN33HS/a6ytN6t/hRsjLEZoszO+NIDF1TRMvTCnXIMe1DnUK6Zv82F
ySBDmy4Vjpx3Payx7WomzGCC8rW0T074QJsbFDB2NIx6ycGSwZnN2seEIdUFIYx3Q+1i3ltWz0mm
MTSR6lDZJdcrnTPbwviVaXYZeUJewbMr42QVjPtUfQeqckON/KjNAL38AOI+tZkN2UGS3Awu52XP
+o0Qb9XHbCHcPpsGtZ2z+h4OC9Liyk8cAjn66THv5ns1m8YDEqcbYwx+ZHNxHLvuNHkum9vFp7wh
VtpDpZi224np9bbp5tulEHZcdt4v36rscHCxqE6Hcl/Bl92VFXsWzyv7yJSZ68jFFCMv2+7ZTfi5
R696DiaKMbpzsc1TFzxWZGJDoklxVVn2t5JxRAysmEa2RLjQOEUXWUkWhH5bFZsTCBqtK/6nBrn0
IVILILQ5YdTTkFfe8K/mM5tKGfZ0if7wJ5P8a3ManzWpJ1u/8TS8YEUeTenA4ZjrIh5XeTeY1U89
aR6zwiSqiOL/qdC5BkuZFxEIjBVjhkp4yOqIS6YbLR2G3VDgVBSEpj/CCUCh5JH8FA6Q66NA4irg
rrjgrYJ1o0/OHA1mf1nL7rItgy9pYBXx6Ocay6G00WgyLuqD8ms6zLtK4SkyNeLWMA3CQ1zokhNB
P54ur+bcnOcIxwL7SAJF+sr/f+WuT9eveV8kLB1iNpKS0cxcD/7OaPOJaeww3yUMNTe6h+AJlty0
KWr20GAtRMXo2qbrckW33Fj33ZT0RwTw7gaXXhkVTvGScCWAX09sudrZcWUeGi2/oyMmlCa/0Qpe
uFfWgCyrqyOj1eVBrN1XvSKmZlon69pDg0E8YH3v6Jr96rCVwpRooxd4mA1OTJMzEStPE1O2ubru
NB/qPD7+Q9ivq3HsLOd6arHSX9x2pP+h0g1Ii96XZps9JK4c6TMcba8NZbZdZF+FXZU9O2J81JU7
bxK4B/HSEvBT4K4cCmC8Ddk9EwGwqt2utWQ45uQJk2pj2Hf0mRujNr5XaXE0K1/da1lARFlWvwaK
0fw6ETY0dVMuNgyujUtOpvqxnjMDlvPibQV4Gx44uNaH0FSW28VafjSGVXxnaLNGfl60JIxUI9vZ
q3YSN9bNWDVXFs5h41runKWyLto+YKX1FiRcxi2DYmBI1TJjj5QUl/B5RwgKxZzelJqXwcmyGbEs
gi7epyklzcPeBn71AN/1m5cYl6YwvmS52+Kb7Y7XRop/J064d10NSzh15V4qqUWg099RqZJZamhM
prpiimwkeFQTNAnulHTbYu6Oq273kTYnA/EgThDN2BDGhZ69DL5JiJKlz/yhn0SjPxANgJzoy8gY
+eBPq7+zcqikoiHuRASLiFJFoTybND4lADBXeiWiQBBY060vjDzzMO+NR9MdjhjP09Y2Sh5Sk482
auPvPmn3QZEH21mMV0nntU9NPT6k3fA7SfPjPKYms7buOyzWZ99er1aRXCpMPZLZX1Bdzyktk2Js
gHhU3rSEe3PO5jmi63K16K8tTVcvfpVav/kH6u8oF9l5UMWGozAqwmlszSd9L2BXiY02mNOr0RKj
ExY607/vpdO5FcLjnLRXS+YOP6Dqlx+6MZg/TG8uaxgoMmq4a61Y7+0fpr5+n5PsVksLjwAxZcez
5bzy04pNRcDb0be69BCQrNOVFiM2pJMnI+SAULLSOErHpMHV/Z+elVwAJF9Uui+ZbqHB7xPUkFho
/V689otnCS4k+Trm9ErM/H4AjsUtY9tw8Ydio5yTnWpqYTNRJBxCBW4/paBsVlzkYZdoTtQT3AMd
r7xoSLwJG8O4SWFvhHWyfMF9iaUy1M/4/n0v0Fr9osn7VQ3FcOc7hO4MHVXguMBfMlr/bpWztiWH
686sT2q3jjXN+IErwvoCyfBgDHYRmt2KMymTThTRTjRxGIUwIpa7RIEeVKTeRYmZFds5NV6bcg42
wpjrjUqViNe5u2Fc0IWa6LQLhvMidlRvXSfERURkDs6haOsLWy8ycuWomhDlJPtsTVr+0AyI7rFk
xAD6bp6Ma2rGOspmBvpdNd3nmfiWqJZ0oSl5sSoufdZvc2OZ8nUx6ydNlXcqda/7NFtiJzOtuPel
3HjN8ugv/r1uTPXetoZxM4nsRoxwuldnvW0c/7AsxMUrQuNDW0HNKaTu7skvPpLlo4W49YAK2XNw
0DNWbe3k5KWA4oVjspZ3QtUyatfxuUGcGZd+eu8WcDlaFA6p0/rx5Nm3zbg8yTUNtn5fHCU+s9Ew
TNalkngILWr+UaWDth/JtonwzPo20ttfVrYXr26+EI0UxPxMXWi6zT5t7KMqSARv+m7ZEfeTkL6W
5rs2IWtryh0af1n2G2+o92AC5UYaTnHxP5ydR3PbwNKufxGqkMMWJEiQSrZky2GDcpCRc8avvw90
7lfHBFFE+ZRX1mY4AT093W8Q5eR7rMqPQVfO4ozlZ5jcSGENffgr10cTpIYoObXUGbtAkAVc4IDR
BnrlOWjEfxLSiULxXCSvJkQHtUT9YAgyf4IU7mhZ+I3wmfBwgFIfG71+aKfpyQu7H2JpdC4t3rs2
0b4qcfibGkmEEWL5bHo1EruiYDgKAjzctrnsJKHeIuNVB2+9NZ7l2nijTC5/zKaieZXwinPqbJJs
CGsJd9tUupaG8dIQNIPblcVTmQPqaIv2Q1iOmJ+U8eHdE7m0aiLUaH3k6xv2VSjskGutdxLM2dAO
0sjcc+OQD5g6Tnk2UgYagtyw7EIJ5zI7rVrPrrsW+0QTiEvZcjWmkV3U8pcE3KiTUDKx60pCJVz7
pIRq6piRltwZk5iewimC5qg8ZoLIk1yIgE3o8U7Q+BnTe/EtAEY1+S3+Q8NU8WKqlH0iRHBzMp30
iTrGhwKgB5l934320HXeOULEwZ6K6Lee+JMbj+FzpFt/8sLXbS/HGCGL9aOoFcFjw3OSLcUVtZL6
ZrL1lkuGCsSuCXn5kRNlOLtjIVZMxviFUh6Ma1L9o9Vmxi5SouQAfb+h8iHqL0niiWcJBNy+tCrF
FuTkZUwUutiT9osCULlDLZbcx4oegtKkwG7xQQ6FkNn5hPdIHUYVIGUjd1q9GnfikGUHKWxfJzIB
Owzjp0lG0lIb9MrmRPjkfXJ+jOXx1Ibv+dn0IATyNy2v70AjfzH8sn9MtF7GN03t7bg0FccThsyh
XUbCYJoPWoHlNo1U6zk21J9Ton1DQ6o4DKGVnnLRnJwAuywbSKK3J8f4MyX5h1QU39RJfpjMnFvR
Eh8iHYigT7HjJBRVfkjiGps8vPrMml3FHn3aj0Yt7OtEfg5Bi+4KkH4gKgzroTet5jjl3TP51Gvc
d4PTUbjcGaXo1rr2x0pzwE/jXNCNfOE4ATM6VkJdPBop9Ya073S7HKaPIMt+5KlAi79L/ii4lh0N
rCh3qkDGRbX3g2613h6hhXth0NtPvUeG68f9E/p3KAIL5ofSs2L86CYMi6ei/VKWVDUqEqMj5c8/
vji8xBovwCTLrX2Mbc/OnOTWjuVgH8g4/U0QQHdSUT5rjRzvKZR/F0OJvpQy+N8VI06OsPBSEIPU
nuMg1+1u6gpe+EV6SvJatrW4+DxNILvKGXDXhF3Fn9DSF0ykiySzx5Utz1QHZSlujPyp0jvXT6K7
QaaENwrPftqXNiFR3GWFWd/NwaduOvmRBzWYX62I9qLWgeVMNCSQhTE8FAkoPvRYeaq07XQCPN6f
OxNQld4SkslN71AHJD+1VF72epzeK2YR87tCbreIhIpasiA6KJh/HnWKKdaUV4Awx0/F2GeHFOPL
X/pQmIcJbsGDJw1/it6v3TIaToZcFHueODDUPc1u/e51jLUIa0Ez/uNZ0uSUbSTPwrDlPoq9yCl0
yydUmJ+UMW6ciL6Ug42o/5Go6e/MhofRkHrn1J8iZ8BmfbSSL1mnRL9qGna2kkT+Qe5H2iEw5PCy
ukfp/Sc+ladEiWM7L7MnK/dfsS9Lzj5IgV2oa54TIenjj7xqcmHCZTWK9lo5G+LpH2pjxJ5bNpJ9
7ltfhCJ86wQYiFqnqrYll59o8wZ3qtCTHOaF7uRqmjhTif014KH0ezUO+X1mWMMnPUaowcZpcG6l
BDHd6q6M+b+o7TN54FaXhdoZ2rp00Kr/k3ToYuJD+5CKbDcKJk42FtNJJApjqyY++ZL5o4OFU9dq
figbfRcOXexM0ExAaUmfesMXd0Nc+neRB3Crq41sx4OUKkcqvk6tAqYT8MFdkcqfM40Ogw+3wulB
Wj1UtfXFF0luuHE/VKrHnTh6r4GgAzpMu+/1QA2EyPiBDsXHWsuMvR8R4XJfvxdyoLw6TZh9HiYU
0vShVl7UfDrRVqMyo38xePqdp1ra5UHQ7PS+q773ccxlpgXPyGqNzmhkgARF40VtkBRr+YVOiZ4e
Bb9Kp8MiZXdxZR3RwCs/jlgn5fbUWQ9ajNTe1CfZExlg6U4DnCJbLUWnEzAkHRT/vi+4FFTZ73e5
aCU7Se09Wwdz6PRl+ap7yVxBEibbH4KPxdxkgUXn0PP+DgHRBFHafCu06aRTIt/JSfZBzmf0atqM
b36hzZBIODYgoMsIAPBwFBS1ONSqh5pHQuk6tIBUx4MJB7BSaqfuJ/QQo1zeT1MCJHcM9ZecwkKy
0yMy1yId1MNQxK+dKTd3Av02ryisU+Thtmm2bF6QEMnT7kMmFq9YQH6io/q1FkTAcFmbuR1cDSyV
vgVytEsGOsmmaQQ7GocQOgPrg2UBT0t9C7tX4iRitC3r4b2Fufjm01ZIjeLV9wGGCj3tFrgyjqHl
WB9GQexWPVUbQTHfdO4k3+s8LAYjal7hQPLm35elnu8wo/xAlM1A/nnfOll6mRV0ngwQz7YUqOad
0AwfiO7JWQhagnfUGzYJvXCqPNmyUcH9nYSyvvfVMj5DoAS5XJZPjad/ayzBt1PU1hIgw47R8cZQ
wuQ5MvJ7LRQfUdgRTsnkcUCCQr7v9ewXroC8ImBbUc4T1IPSdOFziJsXGFfza5v4X6ua550yVS+p
xhHpQ+pHnfU2U5R8qWqPce/Hu1QRGuqPJAQwVe/rTPrRlt5zD5wx9IXHWm4PcqwYkIMpc02BAAw/
CR9iXf+MCulLKZE3IZz3nXdkRLIX3GHB/KryiNABnDq60DpyQauiqdI3Cs/xEcbxD1HIj4ZZpMeh
VDcABjOAYAFIQuwBchRmcPjRyTNM7S8QxTTmYVsDpzypUW/96rK2dz2Bz4R6lnfK6RjfS1NWf7rd
2F8BUMCZRPsQ3jsyZercAv9r0EJWBkON4uCMBU3l4rn2KWjk/kvkm/KGpNLaSLwpUP0XUcoTxcVI
GRleoepRcC4TRHUFU+LENDrOnxn45pfbs1pp3M/ARAt+EvA3QH2XswoTqepz4PfnVInAvQqTWVAw
i6uUAh6GZs+Eay/iGgvFARE7LpmTXg2JuDHjtV8BFdMkZ3qXr1vMWNJbNe+pN5xrpU4cOSmmY1IO
5V2dKOWhj8yJCgzgPbQv/GjXyEK0ARFdW3HgZRZoCWiLyE1erkKRmm1C5Sk8J0IhIlkN4nzqZCzq
gG5vwFNWIJSg2P471AKUEVDTMc0pCM9WWST3RjRZZw1XVyR0W/FjGVb/qLY+A47AopjaLNjJuV3a
HIheJSlt6dNDLQ3xKBlW4WaQxHw6j/Tzbx+mtWUErAnoB4QV0JfFNuppPqEdlflnXJS9Hxy6lwTW
zfOA697Ghq1EgJmCacBEVQBRiQuIUVdGmOSmlX+Ox8LfBVIV8TD0MgeLnGkfZ/7PMi6r3e3ZzTtz
EXVm8b5ZUx21BpyVlodEitCrt1JJOE26kf0QKvBUey2Joy0y79o4kMBguc3o1ytjipj+a5/Vhnfy
/VLCorRLnjLkX063Z3O1V8wGHcIZ1Yli2hXeFWa/nlkjF1bTF9JJNwVu6JabzNB92bk91DurbLly
TAZROvB2M5Z38XmFXSKUqACdAs/XnrkXTRMPYjzh7MbotfFUQY5I91U1RNadUfugzQvaN99TqfY/
m3Ir8XwYRMhJpRSNrtDyttni36+sBrKXIgC5mfF/5eTWWujcN6h3nSfJr86ZOgbHJjcb9DGEbiMA
rA6FWLyKcDQ6kFfHyEKOpkc5/Yz/X/oIF2Kwy0DwjmZK8eX2wl99JbSTNMxACKpI0ChLFYOqS8Ik
H1rhJFP+Pwxa1z0OvHfPFQmSA18N++dGlTcu55X5QQUExznfzUjLLTZ7GlVJysgiT2plUtzEu/oN
v+XyQ4fc68b8VoZSgfRDg8Zv9zq2kUs3neBlFirLobofEl+4V+pO3wvZGH+6vZQrHyV4zfnrJ4qy
louAk/ZD5NEiRjVA6YaZwVUkCtimbOz/hznBp9VA3yI/eOVXWvWeWWdm5J3GmIeYwoPfzpsKDEPQ
BRsI8/luX3yWaE5w84OWpA+7VCgKOk1EbCP2TloXY9bey/m9NRqpUyRUPYNAoCUZU/iLc5Hc+vZy
XqMkOZrkcHQjwEqSuC9OiVEPQWwKKAjojQ5XwSoKSpA+wKw8LfGomgseTTgA1CkK2tVDZPRuZzTK
2+2fsfqBIGQNKXyOTktpVKR441gLCILo0FjgjzAsLtLqN/rrotvKo3JOu7H8fHvMlUOLTsx/x1yo
GfRxApCL1T2JcVx+RSWxc4DBRLFdYXu+cSGvzo/t5SsB2HkV5KtaLdLcGoRTlk2ovYQ0YpMA0UwT
GRfoQBR6FSX2jv8+QRj96ENAENGBWF9G+ygULN4/snCKs6KkcYt6yyjL/dPgFeLGCX53Z10cYa5j
ngGzHd01R0LpA6VQ6kY4GQksiE4geAspZDkb3mMnQi8tRRLGyFe+YvhA46L3cCaxxV6s7sZUSQ9Q
lz/Eav8SqGH/HJrpFgFobbNnvjVUT8SyQF5froUAKyFADIe7HFEFCrS0nXJ4Jq/K5Fcb3Jy1Wxaz
E7ivSHJAlVgK+Je0P3ytSOgkaB4P/F70joMh/cLZx98LQYeBheCJjtxWtPZKbW9ItflYSdiUZFU1
7jswLjslk+qPt0/D2hHUiWQw9y20b5dOLNaUdpbiK8Jp5J281wX9udBD76BUinAINF904sbfEsNf
CWyIoMikHLBWyKEWeWjTTZShMU09ddlIAdfoU7xK/PCumWj9innQ/gEHS1kVlsPGQ+YquyesGZB2
UD3m2sWh5XK/jaIe0sEioNQCxRva7dNBHOXQKSbcBHHkFjc+8LXxYGxILC8fORf95XiQTDMDI5/g
jOFJ+jVp++I57iIfiEsngP4opFyLN4ZcuQnRtcCXijxfhKoxL/5f72AU12JyfNE/R0HjjY6ltonn
QPT1N3RWVg4O1ieolSFnrIGGWHw6GSAXCuSDfwZQJn9Gn9zcRbBd7Swoq7Pk0f2VsDnamNzavXQx
6jz7v2anlX5KMbnzz4IXg35OqJoYYpB+bEdfmutl3c4alC7e9YllOKVQveFlt2XeuLLCCFwoQOlR
WprLAJe/IcDEk1Mk8bhJ9Hq0RZG7qY9C/evtL3Pl7MDQ4GIAOMujZhkvutZIK7VimKqP6L6bc1Gs
aAthRwOw3rf0PzcGXJsXx4Z4KEtzgrg4rIagCWgOqN6pKuP6oR4D/6nFwWfjYfMuAr24E6BQzaRL
Q8WhbmnmGVD4MmNZ9E4i70J4BU0v/VI60W+PgFSwGPAjvfqs02bJbFwz4t+GlODpoPTZlz6Fd4zI
EA33mLJeYyPMJhyh2gHU7bk0vB2ec6N6gLI/dy4l+m2OqVICtlNz7Ke9PinDsVAy4bVqI+kjVV96
jkkUfERKR7XlvFW/JqKafAtiOsm2Pz81LDGJqMmB4FIJ0nomOrc3+XrNod+TH+vY1s2S4Is1T+XY
k30aSecpRTNUjiWpPfidV29xfq75k8rsxIe8IFIfEs/XxecKJ2LsPATtT+0oUvRrvL4rbGLWkEBq
z0qgeVqh9fetwWPnCDSjxcmjp0u3MyXPoK2DTeIXyqz4wCRRBT3i9jJcBxMWAF0smCs6C7Es3tVe
lA+KIARn4MXevR4k5bGxaEYPlqHbgm+CPYiUdENxaF7b5UHEWBqtFZEMFx7O5XcsdvBjrTa1TpUq
SG6P5E9st0kX33mDKX+6PcHVsbhvMLdRcH9cxoxyajxB0Vh+Mun2DJhFeoxQ5XItdSw2PrDrI8XD
lVxZRmATW9LlTmOeEPeSwAPPH8LxgB8MH4E1hRsTmhdnuXiIx6CLzk1K4WoRBMdC7ycINR4eX2H+
BEKiBMsOBKfqBPnOCzJwJoid7YwxGW1BbPrd7fW8PjCaxVLqXDy4PVL2vdy7xog7M+1S79TXkHKU
0PxZlsVPPnADtHdo0AOQi/3tIa91zhRMXqnFUPOhsHVF0ZMKUfNHkcClJvrkwiDEuL6ZJltIu9pJ
kW50jNH67kmg/q1CLs7FgLR6GH325Cx+vv1bro8TYYOkFesSFKyuqK9NN2hKKdTBeejkl6pphO9B
n2q2r8XdxkdyvdDU0vgusSqc77tlzTDLuk7xO+qTiDaLtgQsYS+lGaonYNYdsYzoZtXSVvnw+uoj
RcZrR6TwJRnXh6spE6WILQqVoxLadVE1jj40r3IBGiPSrC0zgWsqNzs7u+ri5YmWFHiay9Pka1MY
s4HhOTZl4VGT28mt5NhyyNUSGmht5AhpALgPiYRHsYqEvaAD4K1SvTjc3te1icPe5wY2STA44Jc/
JIGC0JYdPyTK4WHmoGqOvqTqEHxLgECRNjzdHm/tHJmwTakv8DFfOcODDAPSWKvBOW7Kr6qcSx+T
CsdLCWTgRua9NtKcuZEq8o9VvpxZJdEAVMI8hOxoCI5Yl+0RjUKV+mG1JShxHQCZDS4ClIDJmsCk
LYaiPdPlSK+CjenyN6z2dMkOKsXbMtta+zSQGJzjEKuHqtvlOA0vnDQZ6EpAv+hdNZMTNyLxuKcU
BMvMVKEcTmL7cnvHVgdlp8g+GZXq8OWgZtInRRMpAXjH0HQmvSl2bWCIOwvqA7ZzcLkilF43rpS1
Y8n5wPWHQqWuLS1LaHIDheus4CwOvf4Ug9VN7VIcRbfKUG0CCxdvnMuVLZSk9+ITur2U2edV+CvN
BzbpRX2V0/YSmuwMCRlpV6XfEt1fmRZc71kenuoaycdiA812qnqD6sPZND2jtg30WiKXON5T1u/l
KqK0pqEJfnsDVz4EBPnYvblSSdIx/6i/pobWyVhLQeKfjSp4S60s/RHmBci9sFE2QvfqSHzdSKvw
4V0Fk0oXsPckB4bpnOiHDnerB9Hr4v0kQDq9Pan3PPUyHUAWQOSWoAGrQSlcRNA+BiszgYk7S3JS
97vEGmf6maA3qd0NVgem1OiiZ1PD7l4Kav8l7FXId1MWw1BIO/Hn2OfmW55P0aeQtStR2Qo8EVhr
MBzkypBe2MXpu5BLQ2wXUaT8hvxQ57tUNfp2N9Fka465JuP22etSIvySvNAy9iq3eQunUBv6ndgm
uunS7U9/VaoJlrzG9pTukF7tB6yKIHh3ER2pqqviBq6fhLCQbsSBtmtgiiHUFGYRrnOR379WgVoe
OrFrSJzFeLpLTSnrtlKNta2j54tbCHonWNsvzj8Zb9TVw2ieMLNsFCdjDuOOPqvq7wdYPNpcHZNZ
Zq8UG1uOSgC4k0d64opmMR6KyJp5EFOm/+lKIb9HJBY1TbNOQ3Hjh8oip/Vy3+dCzlziwDUOCZxF
OOqQ8J/MGGI56jbZt1oTyyMUh1i0ja4Yf+MQKENl9AFQ4vcgeNBwSGfe1K4R7oWp1O9KowDS7deB
8tMXY+C0ML/fcW9p6FqGLPwESpRIX6dkak178pVs6y2/CKd0vFhfdIdwEqLSjh7A5ddoFaUi12Ov
oVfoo8hbhgKWtLwoC7QLY3UwHV9Is+DoAwPb8hNcG/p9ySRpdhNd6lYGdRlbRlurmMH34e9sEoTe
6awEUkbjqQLgPCkGSJSiQLgV95ZVlHnW2H4g5wHTh7BnLGKQ6Pm+Fuqp4E5aLwLXVcraePIRbAx2
mTC8ggcNoKn0fee3dpRqOky+IQWdIxZRsKmjM9/8fx0hfowxn3CUbJG6RrZxkRn0I21Elff+KbLg
Gz/xmq8jGwisoUJnR+x8lwsqIFStjO4okO8iES6xM6UzlNKavPKT5stVci/XGXZxt6Pa4n54/2Wz
kumcZ3P1vR/+v0K1V6kGikoD7pJq+Til1alt2udoqM/5iGTg7bGuTwPNRgS/uV8pvpDAXB5EQ+m9
MZH6CKky5Az3ZVV4HSDJFiWOwfJ8WJzgmxqnLL0u2LiRFpft+zTnW/C9aojoyWJodQSerjYYs019
pu5To8QOBq6Pe3uCi5A2j0LLjNISjwkuv6XDDda1VJJVDBeDtszevCoO7mdc51OGDNy/5Zr/GYpq
NrAKnMgAWFyuZRxXuVKA9TsptTo4g5KPh7BVtfsC5PaX27Na2TZ6gXQD55YROpeLamtv1EjghZrp
Fr7y0ShGpy3wO6uQMQzDwjVQkPz38cC/sJS87AEfLfZKF5p6qGAKoYwa14D38mqf54r6UEx55KhK
W+8Lo+83ovzKdzBLTpOtAECyrlKWDohDlzb4IBELTnydrgBHzm5U70czeVtmDVuDzSv+10dXGuk0
mF1tuWNefkKR+XsQoH2ngNJMi2+3F3PlSIInIBtjWmRJy/Zi4I2RFEqN6dJiFO8qwIqvNUIXboeX
9+fbQ62dE5NWODkS74WrYK8PfQ+PJzddQ+q/ZJEkYccdPwRp84GGcmyDKd/o68wHbxFVkRbgAQRu
i1rBsg2Aqh7ceC8x3bhqYAl5fR01JzQnB4oWkYRSVt8YNJRmpMO+L9vKcm5PeGVtyQreG380/3io
XG6jR5Y4KvrouWEghMmj6JHlHUaDXGlnAA/6fnu0lRBGuxrwyrudK1CWy9GqrEIhssaLAd6BuBMi
TfuqGqWy8SpZmRNi4e/IEEp5Vw/Lboplv80aD2N6AzUzbUQR4YDle/cTuS6/2vjq1uY0N4Z5nFsq
8syLDwHRisrMzN5zAZebf6KRk/wJdWuz2TgpK0eTBJAkhG+BVv/ypHhKWCal0QpuBZiQTlGAHYFW
Vc1eqabRkaxQOiLpOfxb+2iO0YxqIKg9S1Bdoago+3ANlLg/UZauiF8BWp6oQUV5cOBxhDIihiL9
LwULqNfbR2VtE/8eeHEwIf8llkm25QIs6DBIqBVHro3uEPTCPwrUvc+R/iY9DrALwBYXyWVb+Jrs
R7LnIlLYfSvFPCle9S7uP6Bwqxgb23g9L1yfsEQhyJBPIe11+QkUuoI0aGb4GBoXr4Hi/VQi60OS
y/+eqDAORvQqh5J+8bJLNMK4xABbZpwJ6Q6ezNUZnWP9DfJJAGmh6UiNkJ/88++7RsNonte7ZtZi
dmaRWMj6iViSUQ87B5mh7Cw86wrUHadqw5ho7cMDDqDMxV7600sEmJGqaNTKIEv1DMYcWbS8i1Fv
2div+ZwtAjSgAzp8IKTnjG9xkw9xYhQqHFfXEtJqOuSeaJxyQYe6PiQ/jFHuy38Dfr2fRhC8Ft1+
a0b3LJZQxFQQnUDZcj1gDocsjRBqSlrpoW54yt7erZXLh46lIRs0obl/tMU3RnMNK1J5JGHIA7rc
s5ZaAZxAMGYCWv9n6FDyM/3PtwddVnH/M0GeNbD8gYEBGbr8AgCZlWLVtGQOzc+pssDJy/u2T4H2
hxliWeEHLzVRv+5PZVfCk1b/PcElqwXIR73KBGC72NCiLDoTTpnnSsDDfsGFMNDIkCxYtxrN4Y3L
YW2FZz85unoo+XHLX861Ar2o66NloaYO6zHqhAOIN3MXKv6LGo77qjef6Ctu3LLXIYbZUbtVQaby
IroqAyKkWtTIUbv+0CDD32jmEanJ8Fj2quLc3szV+fHt8S5RgH0u82qxDqkxoWritllrftOsQBER
dkv0Z7rvpJxWJuDUIQO91aZSfbs99uo054exolDvFJdlQRSDNKHwTctVOkQg+jYo9l6q9DYXxJYJ
ycpQ7KJG+QEYBajCORT9leyK+J2Euhh77gR1h/a+UiNa5kcWFExv5rFvfJcrMee9zkmTn4zsyruV
mio6Z71huWog9BRqzOfOipPXTuhbBwcNeXd7IeWV1MJiYnTpKPvzeFhcgBCMmrRMeB0lQxp4O7D1
wQPxlJYgVOHBPBqj4b20Q4w8BEgSDeWjVg9wPFdKyXK8PuszMlSzsLvKFBGLiGrlu1p7CgQ5SFWH
NExhjNJvBEUg4+cWwQGbjAI5gAnNj1qU88KxKn1K7jIZs1obLzTh2RyE4HMSWl18vD3Zta0kXeNd
Rr0Q2OTi88cicIihnwguqiUomdWlfPZCGLQVeiQb27hyQWFgzNcBgApDkmW7Sh/LavC7Wc4Axv19
UVKUsT1TMrfacNLKVwjOdYZB48xML24RUVWr4tWnEFEldFQeyBT9L0liamidSXLR2n7rYx6XA3F6
bispfkYAGjWspkP3xY2GEnc8XD6kJ7nTDWFfKUarHJPRj8RdALpdOkbN+Dg2bb8BOrw+5JCwCFH0
flATv2JUpDQOalkkS7c8GaGvXt23RenkSYdOLobW/7rrDEYaSx8Bhg7P8ssPOJHGoUA3VHD7yvqp
9j3FuyJU7vLaqjeykrXzBb4Z8AaPOYxblmUyUapo6iumS1tEmeG/qALGrYqhrSJvnK/rFaRrJlKN
ms0ZYWQvPls0xNpymuO8ZrTBs9a1iVvF6NCIfItuymw3LrO1qYHGQ0F6Xkqei5eLWMpwLSU1x2dZ
FZEz7IK7UKrkHYngxje6Fo9mjtjsXM0iqotwK1lDJ6mRYUKxQQrIUD6rXo8YIFo9knQPMmM63D4d
S9TN+9HAWgetW4I7dYbFzPpeHelhRJYbo1H4sYCei61dljwXUUzTaUDHcFDlM3nZuLd4CB1E3U/P
PiVrN1Gi0kU4Pt1YgrVPmuahzheNfTi138Va099oa33w3KqtUKSL0Bw5xEIX3XeRYdm4tiT7MJqS
t6BV8o1tXgtbIJ24e3SQX7TaL4dWh1aVGsHj9pGlqNn1pUoQTqyYUH572a8HIiYyDmLkVJRBOl8O
1CW11/bgrV1xiOuPMB/jz2GqqxvTuT614BNm8Xd1fngBtlmMUuTxIFaVgaLrGMLgl8ZDJ/cyTh/6
P8KjOEaXQy0mRHXWEuqhMVzZEz+ahXIicX+MouahkMyXSkYy7fYCXn8n83jAayDc0ZBZFm8SIw1z
NZYMN9XNl7iskfVIqhept57EQnmKNXmjGLC2YTPiEOADJTIyzMulpEfFIINhuEFRoSpaDvIh9Yot
zNDqhuEAa9Dy4FFizr/i72Qri/Qw50HmjpI6upKURw9lCHufXGmLi7Y+FJc0x53ajT5H2L+GCkzV
V1IDbfS+F5UdZGrNEfsAQ5643LIKXRsKAAL25nMTiah9OZRPC06KLI6h3oYo7425f0z04gepZOrc
PhXrI7FPZAKACZdvDuSBRCsWc3YJtLqtVHW/l8Lwq9ePW0TFlcSD6Ex4QmKLcjNv/stJmeEoYGKi
INHkj4+DFz8VEuZhMt3c8qNSP8ipgJsCksMdRGgFyVBSEqw8kJMLdy3KRmb4qTCyfdH9c2MB9L6B
kbdMiscSzCv017ZSv1Via6SKi9uHtwtxCHYMstRdJddbSKBlj26eNDr09NNnjDFbu/wm4IrXaMig
t5KYMSIRVul9n0JEP+1ebdFUqaQ8L3mTGL3gVEPpfWuoTebH0Usx9vqnjX//KTSiNVJzcyYkLcJP
7mUaDlzKePIi6xiY4R58H4o8hvznn8eZcYtzRgXcjKbb5fKOoA2zKUr7k6R5omvFWryPslnTqtDN
jSticQ3OU+KJDOyW7jqI2OXqdp4UpYpV4wSGZM79IOrNvgjQ41URMsTajWZvVk7KKezir7fnuDow
MFd6DpAfruZYTJmQAIwfTnHzQ0q+D8oPyftaQ/epdaenmX97tDnO/FVk+s80/zuatggOcs7RGZDe
PVnmDzN4k/ph5zUveb2xcYv74mqYxQFpUD8i186RXkEMvOy+57VoZ3loG/V3Xrgbc1oJQ7yYef0T
XUnxl9iIMEbbS/Ui00WAdEANynsLPK84wEDY6nutXEsXI817+dfn3tW9hZ19bLrIjJoBIhp9Vx5a
La+kjdO42Kb5vL/XyUi5kU0AH3w5UJErue4XguFCmQztTJ1O2mA8Q6z+XuTyVnBdHQyDVXr/VFMp
5F4O1sM86s2kNd180jvi5YjF+X0qJa1gd+rkY25pdFPg3j6Iq5vGowyyG+R6ylaXg1qVbFGzLUzX
L+Vhbi+gRY8g5K5FtGD/PwwFRdMAq0aBTJnn/9euhbFi8U1rhluibzLL0ADt9/ETCfN0y/p4bVZ0
9KDTz2iuq485mGq0tlAzdWXBtL7WyJ0/Gyj94CNYbr3F13ZNJ50AZyOJZNCLLxlfSKttW4nnnwII
wgj8z4LW/Rih1smi/+PfV5AUiRue2EhdanHuC9UsKrGdpzVXST01r/e+URp7LVe26piLyPF+8kk0
IXdDc+d+WYb8RI0opjBUhnC0EE7oFFmKU9fjIximV98LD7entgi//xkP/xra9fB36WFcHo5AkZOR
R8Hcr+/qN56APnqQCPRM7ax5KAnmGWHwwPGmeNjIqdeCCX2nmYXB45p79HJkFF1VYazJHWDKj4cK
GVGU1dMtkPraKBZgRm7qWapjWbHhDg9D0lzL1esAwRWxKlwLPsnG17w6ChweKvwWydASwxhZKAHX
Dc9aH9b3QfQ9JCRVedgYZe1szEyh/xtlERXlYZzUFsMft0rV5xLDyRFreFQdrUd5rH+YuHtu3Cyr
A1JhAejA+bgq/KKl7EnmxDemxYNbSigxVf7dhC8tYNf+TimS4+3DuLKMtKoN7rC5xg0N9fJIxGaV
x7qEQYSn4qVk0rV2ikaLNo786ihzxOA5zFf2Tmv4Kx6WqhoHMmQMN9dKfOhw2zsGVS293J7LSiiU
3+PS/x9lMRfkURLMn0WLqEtvzZYVbB9t+iHVYzd6fr+xUyvRkMT4/SKBL4Rp0uXKoY1ftOqQ0stK
KGRTLTaPdJCDxzhLh5cwUpSNNVwJG/hCQVeTVDI3buvL8bq0SqFoq6ab1rH8Ff0bpOyDLDB1zEi0
8KsFnu6TgCb8ExKNgB9vL+3qZOnO8xaCokx/azG45wfYCFumW2bIYcaT/Aw66GcvW58Laui3x1rb
xhkJ8H9jyYuxAGsESuMRj3He2BVI1e8otfzudWXjKbV2KonAhA/ivg6y6HIg4CDSNA4E4h69MUfI
RNHx1fR/eLJSVUCEhi78XApaLJ3nT2rfjeGcKxLqbXCkiCbnSV1KNok//mK3V28lgMwMB7KquQIN
AO1yUnJFR4o2nOEW0OElF8fMrt/5KJO9Ksj+4SZiVsoPC9sdeeN8Ll+L870G0FuGS0jdBk7lYt+8
BMtk0LekB0ldv4EQi85lN3zxGxUUoRpUtp94vhOnaIrgwlu+BO0o7W9Pfu3ocBXwqGH68GgWPwGr
BT9TZI5O0SIuJyCZqNOS3ZXxv/fn4auzwHjOzOynpdZHoCugt8PBdCUlEewe3W0qOkO7saRrB1QB
0oeNJnc24iKXe4mNvB8OAUi7aAy6Ry0N8qPk4Z3w74tGM55TQ6ZKVWH+9v8KzkHvD9PQkhdPlfod
tMgrRqP3WpD9uj3M2sGkVgnMRyd+XO0N7RAh9H2Sj0byfxaQxMxadwMhfpCVprJLq99YvDlt++vd
+X4c/x5vcRvEWDz0osF4pUTBYkzzp0nK7+E6fuVWvxexYLENq37Gz+bz7Ymu7hpVCmon7N1V/uNn
g4iRAgP31Ph2oZwiKBzEH28PsnbSeVTP2dy7be3iM6//H2nntRw30oTZJ0IEvLmFaUc2vZF4g6AT
vCsU7NPvae3NrxZDjNmNiZkYJxUBlMnK/PI76TiiTi7sHaj1YjPmUBFKOnH8Ypm06L8PRaEdjQg7
JcHW2SxUx5PvGprSnTtpW0/OiNPFcKcp089/j/PVB3OQodv2qW/qr0KFmc409ViM0zdo9RtXgWGc
7aumvcxMK1zi+pjLZD8JzEn/PfBXM9PRuGTQO/K7TvznArDrZdFHeB476iTabZ66mOOWnsyuY9tJ
H3OqQlGloEX4Ztgv5gnVUx6Ww+7UeXz6xP+z7kCAQZ5DvbiDkTpFbi/aUEet+82WeFq958sAKwbo
GhRrecSzUYYJV90uH+ydtKBAA2e2MR5XxHVrnqzWZ9v7Zrwv6k04R5MSwaqPizZXuD8fS0FW7Zmz
Yu08rviZj4yiwxMb/7rKp6NqeUPtbnaRGItmWw7jkF9U6By8cOisGJ7B1OsYubux+iqaZnz894f+
8ohCRuyR9GLhUJn582frq6Z2ValT2qp0yI5eYLobu5W7ssOfU10v3c4KEq8HI7B+5w71VfjGHque
sqka9ZqzW2YG/qpP18XZWUYMUQpBkL8kgqL5qEeZN7zTcrBTbOebr/HF16cT6vQ1kD5QATzbBMFP
kbzsY3u30FZyqEdcRkUaVz9GrdR2Tv9fIa2nTZf2fpPeR6oAJx/MP1/wNMluhKdl70SefFiwgg4n
Y5eNCzH57t/f8jRvz+b1HyOdPZk+50AHREKKZW1VCHpp8yDXUze7h0fwv4f64tP9MdTZjJ4mI9Xs
lKGoSO0safwqhiKY1RNeL43DOjd9BB3fbIZfPh53JfZ49FxsTH++yKyfphareWeHiXoW5n1ibBet
lhGo6/Sbg/KL7c8gCCZ6I7anAelsKCEoM5SdAvWRwNsvMZrvuuSuiKfXRpuCts7e/v06vxqPiImw
RnOIu89v7rLVva7Ol2QPM4DqQZlofmfnx7mU11me7orsO3LwlwMSDCNJxfMDh9Y/36U7A2uoLQ25
qGpEcxz3QdVNiY9aVMczLXsUWvrx//CIJmJmmmjYDc+FEvhoYKZbT5xWnYt7ugIyDGKwiGhO6S+N
QQO4hFR29+9Bv1rr/6O+Pc9j2WVltnljJrhPK8/FML/b9vQANXSfr/+fQzlnmUD8QteyVwHj1vSk
RUauvTlqIY+zIatoksY3S/0LVSXl7ZOZL4YHxqmc+ecHnOPaLsvEU3YIw80DvI/qoCoUSbSCTY3m
OGM/2pAxbFt8ZLOAjKJCFZ31OP9mI/hqIlGwYZEQ9f/d1W3poh6K1VSwEjbtd9mOy53kUlzs7BwT
r6ND0djCQksFkPLvT/vVDoSgk95AmhxPScM/X8CEmmDRlDHZt1b1NMTZJ2flneGQ2KhdRGr4RsXg
Dv895lfTiQI1mQa0ulzqzlaNRG0EZqfnG2t4E2wLc7Uv526YxN7pm3wKQQ/VafTvMX/fNc53dc4q
HGmpeCN/PDugJ/pHZ5m26V5xumLydR1+fVRlkk4tAa3XAcfi1vIidyywAjaAS0yQbyf64WLfwbW6
3+MoO+i+ssIR2FbtLLMdQEdNC9d5aur/HoMTWLFBn7bO04n351eZT+df3Uhll+ipdYXIsuGDdFJr
D3JEZvONpuz0u/39argLomo+KTXPtmkvtYiOeeV76KLjXrqAKyZFNN98gdNXPR/FPSkvEF/xZOfC
c3p8ixEkULp3FvI7/fIRx9ljpwzfHG9fTOhTlVU7dVyiTTiXAC3CAc0Z852zuLqHabyZcGymt9Pb
GFV7YU8ykqpy8+/J9cX94ndrjkv2jGPurwadRi2LUUnTfW15ffVoLcr4bgIfcS9bG+f8APemfggz
qxyczaqV5HkLGWfJNy/4iz3klNvlRKezmlTe6b//T9TvpAitTEST+6WvB7/W7SAfC4xe9d7PjPxo
JOo3j/31gCf/01NLJ4/+54DqPGCSSYvgvrZtitnz+tgv7UmsusFVz8bE69uO7K9GRCBI/p/7hk5f
3J8j5mNt4Y2TKTtjkp4WYD63NoExo9vxR7uiFjbOKosbKFn9XaL5i+l7KqycahyUtklw/Tn02qc4
SyYzTCnMPLHs17Ib14A4mvGJ//ueTGGAAiZBxUmXehbQl2aTLuQwlZ3atleiHN86Jk8sYee0dOf2
EDnH6rtzl+zS2Sxm3vIHmQW2XySYXGP+fEIWk0IYgzcopODKX7zmCO4AnGar3wGshoyyIslq9X3n
yp+KNR1Fkd9o2jiGwvGezF5Erc1c5y+7Rq/3/Wml5e6t5aaBItxLr1eiEypYUbtjBZON9Ln26doL
lmfKPY5KwawtvwbmcDBL76KclIbWf2AYGphbCdW5qzWMb4cga4qrPs1Kv0gAR1UOIthFhacBTLco
x4dmGCt/LiEQpskGuct2zEElJV77pHnFdmzjIhhbcwq8oTuYWaNFgjQNfu9FGRT1fGFbw71ZT3vR
98fKTp5G2X567QkCblZGWJduGAv36KidHo6d+WzFsLrN8jofs48y1rW7LLGu4WQ9q636NOfGcaCs
4nGmoD2sLopKHdFOkw6r4huzNjZqjzCj7q9lbf4iwxtvyE9Qg1/JCpjDi66OK+lcTHqohgG0SNRr
u8qiAhaKH2eUezs9/g09yYK1GG+rPrnkNzrCBbNhlqcnWoxftcVuHkYoDU3I5Tyi0/WXrOJbxdQ+
e9ls1WlqgjIZjqh9PpqaN3XyCSu4z3eec+kN7ufsdeB2M/lzGk5G8fp0E1vw3Y0EhFY1bNNZDrQk
enuNwEhWYNS7dT8QQeWzOBY5rTCaBoJwjGzOX1It1cR7xo/OBNfsI+69baeSK6R8EHAiK3e8qjVo
aErufIrZBQollzHIc/0nNMwfcza9F4P7yxpACMZ6+arDhgxEv+61et1Wbh0u7nJfqk92X0fmiOtC
vkaaIpKgmWzwJUX2ZnTxW5s2V9hfb7u+v1hiM+FMn4IO6HJswU4j9mmAzRnHTObXWh4HiwFeh+Lc
Bv7a21hOW3L6V3lR34qyoWG/LLeU3nedZVw15mj69ZTv8IUuNuuiWgHOGlEmzM5X4ZnQKjQH62Bi
O+DE7d5rCjeqp2IvDXtXj9mNogGawWUSblthRqhlD3piWEHTgKl3YMnGqRMUHuFJtmZvXiwvFmdE
+D8aaVjGxk1ijq9rlkGl0r0feksjSWaTJmzrdpuivu2gGZhi3FpKF2aN82b1gIFOy6BpYLDHjvbg
tOlj67jlofLmC1IwlzDeIDGv08HAoRY2oR2y3ulKs7Mt/KyPVQzwZjxSrHp1VBwg3BMZ2mhMeY34
O+RhYaCEGJJqI1Nl04zWg5rM3YOuzxdNbt24jnxt7Kr04dzdt9AmAlcRO0S6+3GFL+Mm7YWHwxDi
yYtuKV5I1914a3eZDtYzjbY/M6lFqWH/1Lz0kXMZv11SfHB1zAe3MgQhXIJybYnoKT9MFMX91Szf
68Z8kTJ/4dscG6V4zj3nCEKMuSGthxGtmSVQKYlpOgyjt0lEAifSG25FkVwt/XKTu2bksC2Ei+UE
qNpCOyfX25Ee3diJ8UjLdeYbk3VV0wXyblTLNbjYOwnMzbfrdo9C5Kgs2nszlNdSc+7yRNz0qljD
Fa5jXiTv6mIflQ4TGPwgs9Dustum1p+VVX3DSf2QERMPqdX4Su9AuS3nKUrGLgnjAol852UgrJup
urAUjTdqEUYLkvxB6paNn0hkg8WMEVbP6oYb/aO1qC/Pwr4bxOpPAuh6berH2jSOllZhLtMxSa10
+Vm44yWo8fuk1pi1VvmEXzF7PCY/vpODPcXjNWqX8aA4+hRVdOwD7TWOibdetsAkzcZUSVOvb5MY
dwtKTt+cnWcIotjeiDLAPi8ojDoymhQbuek6xkJlGeC8pvwogDnTuQpjumJiy8OkAtOXuDWlb8X2
Y22WgTIqtxhYvFVz/FOMzgvLIGKtxnBqOb7GLnUeXUmC0OotL3KnEfqTMgV2PNJqhe9EO2KPaU0t
vXPNrWgqaKXlwifvb9MG8tFaX0qNncOAC5Jo8zMYYZpoa9o9xjQQvB3PZmfCZDHzc7PFbZNV30sw
7rw9va47tg3Z3gK5flX1lAvDYjzJvIIHiVFXikrqMOhVGrFAm03hWB+T0t4CId7ZWu/4rtYoXDKr
Ox3Yjz8qWP/l/X2TtB64PbIp0lSONGYDpWq4iosm9rmTHMYJCqfdG8eRTpUgqRvdH4TyFqv6U3Ei
v1ZD59sxZBW9eY1lTPcgPUjXpwxu1Mnqeqm7F4DY5tZV6KKngd73UtuN5qx4AvBGWKc6JBngR8Xd
rpuhdwwDM3BclmujmACb194R0N+1J6uHZm5uhIeuujThGbn6TgjrzdPEday2RTC4xZ72/Wio3dJP
C/tyUu0Ah9St1p/sULz8aqIGEbrgYX0FKHE4ru6GuDoUbX/lzTJCFl75Rb1W24pq9GKmW2OVYF2l
dT2efibW1J0wx/2gzTs7WaIYK56BBq1WN8uDKwooSYsE8cbvIit1r3jlPZm2gkqic5muzY+kNbdE
+Urk4eZvV8m10jkpwYXHYKP5w+b0Qz8OE3PsnqGFISlrYwB/2oLxdzEEdeK9YDlz2nDMLW2Ed5zg
Y9Aqzb5W1odU7Z6dprF2Vl1dmm3/JOpqL9PkB501QTaIq7VTdX9qTefCtDMmiHGoeZ1LMdmRo6XH
VDTH0Wh3rSnu0iTZJUsZuRx5yzDsM73eLoMR5aO8mozsWTHljcXn7XXKDrVuXtYZiAvLuDB1VrXd
d74p+oM3yG2CkmbyMnCuMt6wKA7SK1/rNrkkgjosKwVPl5w6YLtOpEOUT/JGVLHw2eI+4lkuITjY
SGJy01k5nYycJf4ICcnvJYqWRQApK7oRp5e0jiyuRXt9XYqgzOfWl+UyBGrGpkbDF/5Xz7OATz7L
XAE22990hemeOvXfmOQ7bahaQHDWO0qPFz2pPuRcbmyz3y7j8EAr2Sv2dIGRVaavTIp6b8Zzhs3R
eK/H/aG1ulCbijagiLsBYOuwCVgI8o27NNV0UAPKxTKi6QQMckQFIYO5Yr4P6aT6nKQHJTNLnzpC
HS3UGI6m0V2ANL+w+DU+h/BbOte7wW02zjgqkRK7XQfWurw0lOqxNapt1rtFNK+gs2NspeGJtK8Y
orUbqag36DmuJy3F+FhXjmBpr2cHk/jM7R+kYd4mGLcrkI0byu5apfS+gtYllGP8oejyWsm8Pkgk
1kAaBbSsomisTRe5OX3o5RpkmndBLgQHqti+6oS4NJxZD5FXvc7cm3hU8yVuO9CgqjqFeVVsJ7G+
y666xnLz0ozhySYER5U2Bg0mB0Fv5J8UeUY8IcRNHKtb4UnFV2zE0tRgtrY2XVpDfVygvhKoZ1dF
MfC5BsDOcGM9vQkno/0o1+x6YQ776Fxx1Wo4RfHLX4rC9KUiDrrMLlK9Bt2Z5O8zoWfIjg9GOa/B
mo1aFcnV24yrvBrbjmUsjL2ZmbChGvEzxkglqcY8FPhWmu30oDTrGjlmp+90E6a2O+3qWnkdBvm6
5sZD75m/RN099noOshz0C41tUOFpGioSrJbn1YBw2ZRE3elmjIsdqhIcD9U5aka5V5mtPm0+LHZj
8SlifsaT876q6t7NKs13++TKSbQQEcVV0ygnbFze7dGU7WEv3CpK66vC2RdzcSFtYvnFnF6wDb7x
qGL7Epjvmk1bsfS+6S6KD/B2CctcLwPCkXfsSB+YAtahsa2QnqYINOV9vgyflemF9QlRmyIZiSCU
QZ3sSvoSsWCfRlCPo1s7m6SzH5Wp2ySm9aH3gDUQcr8Jpak3GBsUUZmkER4H9abRSXUNjvmpp+KQ
gOltKawZVR3APoRu7Li/xLDsBmN6obxxXZs0RhLcHqYWnctoXZ+gfGmWbnGfH+8b4dzVCbfKkWCy
m4eXbDS2gxAXVtx1kRYrdzh/6liqdbdxCfE5Xp1Al8PzrK9clIA4dEMBeTHbjKCrCC+4Y8oshv6I
D3ZYzXTU2o48NqJ8KbvuIER3XYJYDpemOcSL+Ziq1lOzQgg9eUv5SUZ7bk+rHEGe+maNVhLgv3w5
TutPh34tZ9VvzAkrrqQ76FbRhfq6vnZYWPuJmgHZXCljIKY0NxxxQ9jpZrzRTnlxR4NRWdB5FqC/
TC7bsbyxc2unTARL0IkLHzHcXimNaFitNKQsOfu9W771Y/ph1OTx6VvL8OHOMrjgfRo4hRFMuhsV
U7fNrWWbmemHpjZHPJOuhVMtwTQlTUi18cXzmqciG0a/a4kMTTWxgvn0cmrNfkXMAqV5rRGpOJs4
G+rQa5Y7h17HoHeHOcib6dPsMXSCgMtbdue3Kef3FhMBZKYvF27dXKFSJ0Dp9QyaanmLfvtlyWL8
54d9m5U/daf6MNOsCroxe2wcboLukD7CmH6smuSNAA2M8+xdJL16kU7aZiqXE4VZuUnFcqnPAvtt
wb6r28epZh+iIX72FemOW1E5MfxEZdNywyym0YKMnYXF0KPqGCJ0eNnV6sYDHojaT8SsSsg/bHW6
zbHvXjarml4tmcNl1fU2ceHiACSuzMxqg2623+K+Z8ll5nvNea0K/V53YNFPvfPRrRZ5wu6G2+O1
Gvd7a6w/Ma5YWFIt19j1R28KpihEY9amk3Cm0kV2h32n4ce1fnQFToyDmqycGMqFWXfHTi9gXtpY
pZKiYu4rhd+r60PjEXPbc32YKeHsDGNWfFc6nD3GfN8vGaTEuXgtHS1B4cotv0+qo43/IIihYten
3a2bqetm9ZRoBuDuezAYPVN5Bo+39bzssixzv6wmJ6gSGiN6XJA85d7rpts+r18SpfipGtrWXbs+
6BWs0KzlIFF4aPBS9Rz4+MkqdGxw5K8AtxinlIxTPuMT/2DZ1tEUFruisRPKXAQOLUpiENu1q5lC
BVC3fhg2y2Jcd2b/2abqbR0rXaDElE8d5SItFjL9WvVaFhyUoivvZyy8OTqsWy6EL7OmVjR5OTtn
LJOgAMTlc9xiOq041yIXB8QnhyUZ98CdB8oxA/aZAyH92F00C/rZUSJzMH/Sv/SUF86+ddd72UyH
Yh0e07m5KF3a/xvR2oGGsCUbQGy6eX2POfMJJpo9Y6B8LGhftXN320tCdLWx/DitSBBIop+4bchP
ieVgkn1ok6HY2LPt+iPTjpjNebTW+ImwetjCpr111WynOP0admb7w6So4fV61NPMwa+5U8rhciJ/
uarTtprHaxjP7CjUXqI2lx+lia82Bw60JEzpTX1LXYibANGZX1J5A298sJNCMO8MloSboX6ADkA2
cDHYYbKXrEjuDZE/r6KvafybgyHxblb0Jj687dwfTC/hQLUx9p6vl2z6pPGJ+63HK6THvjeHiA2b
Y183Ul+Owwfpwqcyh2Bqri3IvqS5UZtW+vkQV4FQlR94FUbdSmaQvQxe+Er7lKzfrCr/MHR5tZYJ
Gg2sxxplOB2S+r3M7EezUrdp2RtBYpm7TGgvDvmDFBnOpi5j1oCZ3+peco9J/aM1ZSdK7LAlqLpo
Rce2pZsBtqohUREbGpukJbJkWw/Zs6Z3G517V5BmWrERqXuhGs2jlpcv7lhyYeO8XtMTiAVzlsmy
EUuSAoGRi/VixeQJ7cYKvdQMZi7Uite8eVbyqyiUNsq7lo7DAaUfl5kgS1qiibjakH1ZcHKgspB7
+l3sVaMP66jeaUqe+7WXoA6WXliuM0ex9VNZy3s5dLoP46mAz8pxt2bdvk56xLVo+3Ksozl85SXq
SX6gubzkA0Nmy7n1gAu476by0NnpXu+1EKXFZu6bJlwdizhpVKH0ehey6je1UR349YDjkSjzdvBq
AI+srM7dAv95bzRkp7pBMaKkSp64nv00l1/1DKjFWdlyreatW2czkkQSvtqtaeB2zlM7tjvNmsNZ
ASKc5PIxnqqIaOQGkNPGHuhzdu1tmeAfgl4YC4JmSEPPi82LaR6PWp0dRONl29lU9C11xpTMQfWw
lujPm5p2IDA4rpdcV+aIK3dC3qCdwqzjnlr3JHiTuoocSCt9czptpou5XW4hoYVerx7Zb0RAYyGA
7HVb2N6T4Qxa1BbqlZJXv7h3vEHue0I6vTdEgrysBH5QFJdN5mz0JT4Y2XSoYk3bzNgF0WZI0IbZ
7tFdyRzkFD8hg2Cyk5Czki9k/dOgyPlf4tR4zVukpXajdNRUAGxAzfgsGqcKbGJUfC37H6Non5qq
mMMJP0asXKyN1NwLWC7xRZrPFTdZj2gd+iAwpTFkgNqXOvuRMTU4Xoi9qxj4hfGnO0T2WhzzjIkv
NPUED08eO2Ktk/ftLte6Sybo4Jtp/bpU+ZEY+DDYHXzsFGjxCSEqNzZSwaGAuyfsJ2PSrw1r3Kn9
umkTqulx35H/Wo3QWlouYmRI/IkAICCNCJ0IKEVVIaol+cNuOE93XSd/eU67U0bvKSucz8RybrN2
wQo82WNV8sNKMLPXNPm4LkpDlKw+4bMeqJ33lsYtV4jJfkUo8kbB76bUkmD10ozkZ9kEcbIMEeEn
NwCN3aWd1edej58WsuCaPj7W49oFk1MfsQwtoi4R1+Tc+LdzjUOEa5FoFM+9h6GuISI0y9w9NLnF
suc1T+ajgglVRKftLRtT5fe28YDyBTfhPL4bc63a901xv2gUuPu2UoIlXoewLihryI55vJYpPrnG
dNOPtT/0yq9OrEdPz670Yv4cSnU/F+1zn8Z3DWEVYchG5usVK9jzx769dogTfbemd9ccFm+TTfGn
rrfCb3oB7sZQtppRfdDqQcG9/TEIhxCu07CPhmOeC8kvHRGRadZwM4+ghtdJ+CtnQds4jyU3Mmvh
IVU22YHaEFKfbu/NOYmEqoeJba9klopuwz6EVC4uQ7L+hy7jdhwb+ZUzMGvsId2v3B38pBXXS+Nt
m7FyAteu7uE3lSF18Yt+ZS9srE7ZxFV54dhkNCDl1thSw2lXmg2EEQBr3MF9WzicWUP3XoChWez8
fYxX/tPSf2COfJcPzuzXkIqpo0PbzMQHicVD62CeHY/tLSafj6OO8bVKJrhd3YfTlTE3PG3XO79v
ENuTyhtSJAk6kjtQWy5W1aOU1Nehajp7DqviCGH7ypjY31gWE/eBcgPEPObF8OVQBjY+Dj38aBrM
jrSCDyNZJxp1onR6aPTusx+M1lfobxNz7xEcpi1MPtBEYEA1a/IHz7qVXUy+tDaDrMI32TXTVzPD
tz1x6qj2uh/CcQ5ab17Mqqw5G72JtGKGvVJvPYle+dCwfS7r9adUpe6biXaXw3ePGksL23zdTt40
BtM6ZD7pv1fDXfdp5u5Fm26nMf+RNfEv0MOktqVzpa4mpG5bwTmZmatjrumRhyFdTl5Ujq/0H24L
hcMR++Aqn80wyZar0bN+NTEiyWRw981UvIlC0MVnrQdKAYQ5Vr1BWrhd4/VSJSfmpZLduHf7yFZF
EqptGVIWPHjL9KPU5odq4ALm5uwWxjg9OFVDNqyKH2JpPPaDuNYMoi3T/Czc4U3j9A9ileJGgol4
mzo/V2fdj0a1y7M2asz+4Bjx0bCls+8M+0HO3rBBfPMwWN5lbKX3OZZ7lmJGbWUdc937udbry9Ln
V6Y3vVUiu4xVQe3IWT7yphvDZFlvSriYy5Jv1bXewua8HXJxy3H0oHc9r8yc95W+JiFWkM926XCv
Zwem+4V7yCJ9Y+lCVEaB1tRksUW2RV0bGQmpqaG+m8T0C1kBYeNCLLNmz+CEbtZmuPbS/p0svOaX
03wEAc6VpkCOOmR2kCbl/SB7Yhn7mOMRBIQ2VHovKiv3yXXarV02994pQ97ppEZr1w6B+s5+49x3
dvXRGXqoi+6QDgspiZGckzS4kmdUavok1PLpdpYq+UV83Qs7+0bwda6L+l0LpgmZVhmD4v5fuOE4
U6qGinq8l4ln7DIywL/SbLiXMxGInes2MtZMu1xK7pKp3uc3zTCS9yYG/saB6Eya8vvncAEY0BoE
wOSv1iQxGKlFssXdZ8uSyGiy0qpgq1/s71qDtJN+9H/kKb9HwuhIwxYEDQX2Sn9Wvw1ysR1ZW3df
q5SMN+whxS0AK8I8Y6E45yed4Q4IG5Lk1Utop+Li5WnvxGqn0A2pnh1kxJXyG6nUF8+vaVDSwKCo
YGrsMyHQ4iR9yVbh7FNrhto1zOvQBnqKDcT23xIW/YvnP9k8IW1ABISY+Ex0MCzcn9Wp9/bAYIwp
UIrZO3IJ6H+oZTmPN82Y6TdYx7vP+ujVZExNd8WEcNKTn9hG4NIHUMDY55hTa2GTZYOyJQA2n5p0
aB81JYWZPLvGQP43KbgU92udsfOompzD8mRr+M1rO1OYnT7mycLiN/aSvz9/bYphiLYsWqrShok9
to197Zxk1XvMlWuylu/EE199JToD+Tx8JtpTzxTDkxjQ56nwryaZepcL/qQEOPrEnPj3RzrTNuHg
j3KKqYCC6mR1eS4MMdp0kSdxJCdTWswJWR4MliKw8X0enrh5Bj7yavYxcoRyoHpx8f7v8c80ML9f
K20MtM8hPyFaO5sjraE5HSJ2b+8UK6rhijSf1PI0SqdVD/891BdiFNrbTWzHcJY6+ej+uRzRN6Aw
LxmKqlj94EpKiVs56NbImZrAoFLMWnDxpFXydlphDcAprrrPf/8MpzHOtgQNAR6qwRNTTj137Ggl
SoUTYIE7xFpGqbQu12G+2s+q1W5XKzO+23S/mka8VPAFGnJMhv3zmTW+GnkYNjulqDyELloXKtVC
+nis9NCZyeQ2wtvg+QcOw3yLs/FHYi3Ec4+zW95Yo2I2/r9fwFffm7YcNkMAK383GJZLPViZWup7
ly4uRANJvakGPK5rUejfPPwXz37yo2Tz1Vm5f/UylkmbJDS0G/vKwJ8yXLUBE1zkl0P7zUb31dHG
AC4NJDR/4Jd0NrPcLG1cTxrGXtWp+Id96UBkmeui6XeFuRQt7U6llumX9FUoXigapapCnIFe4zT+
dJuh+Y+NFCwq/D74A/Et4ADn3Hanm9tcl47lINuT3nYW5fIA6dCk8qxpR7Ub5280z39/VMajXwd4
AGbKxrlRGdk+s4gbIudEULxW0mm5QNM6hR02Hf9N//9/H422P5oN8IeGt/jnhCa9A/fDHp09dwVx
M6uCfrJSrq+mJCQvVkpMiWLVz/+etH/v/dhjoA7U2Th4zvNVW68YSQ1u7+ytvCu2ldDnWzEb5LUb
fGo1etG/Uet9Nd5vw3RYv7QCnGt1p8YjBYs0Z19q5h0tB90vo/HUZ6qpuusvnfOdCcLfuxK2hQAL
MMrAxvWvDoCOVVnL1HX3dP1Mj12GqepWnwrlsfec9FdKl38RJZr9HxXqp29JdERX+smLy/yrydLq
yeoOjebsJXA8zpmhZbm0ZqiKyfGH1W33yeB9p9r++xQ4DWqculTgWMEX+HMCNZgcptzJ+JZqGqpO
XwUz9cZooVEIgnh/xbZBATSpL2iEUKJ/z6Ov3rNBGy6cDYiIf4XAyrhqU13jW22DUoV5mEEkUux2
b/WGtpMdusR6BgP170H/3gYpnhl0dNM1iEHJeRSqkc0B7ost/sBRm/suDR2BLS3aSf4fxmFrd7A+
5f2eS77jfFW6Ff0griDliLAR1IURUp/57nl+m+n9cYYCj3WRxluks/DbPJfdi0pb1RKBzyHrUHSA
rRXSiiwZt7eJMkwP3pLpfVgpXVNuEJmhrbEhVjdkhON8b9Zmg2ukPsBGM8cYOm6n5/dZ2lOgonxf
UqYtZu1oy6X+tYJNfpFGNeX+qinNq+OtEx0T6rrsjWWcQ81eiofektO712HnG0mhKAY6Lm6IvqsW
KTnPeaSbjSboQf1Z6qljRILdwglKSxmUgGiye4uRK3S+4RaLHaxG71LyMNe5Rxsj1Qbxx7LGvlob
oggqpVGOGZ3qqH7inHSdgYwttK1mulrjsn9DX8r/BB2ID02jBxoiKw9ju2zdAOfMrSOLIqHKZxQv
hRLjDlesrYEvapd66LcWNy2ChCNSRINWLiIwq1JNKPik5qOwx/VOHfmglJKrVQcOPCLZ6wnPPV+3
EGNOSVYfbWVtZDjFK4rEqvs/nL3XjtxG27Z7RASYw27nMCNpZpR3CEuyi2QxZ/Lo/4uzgG9Nc4gm
9MKwYcOGq6tY4Ql3KCjdkp0Cqrq/y+asyClgRY7UA00MbR/e7SxgNETkG2aC6XLqWPWu7gYDEkuf
fzbL6KlVKxtMDjczJmY6IEpXXDUVzMDf/waEHsHDY0/Pczf/DandGkrsJuKCPqoEu5J3h6p15C5V
a0yTq6hFrkYv9ihCaGcFl6KveSjWlMrevbnIJcC24/Yk4Xh/Cnql6mgMU8hrgnT8kPf0YIxURi+O
Sk/9/nzfXZnTkqsOkyW0ASE/e3Otxg+EjAflLGwl2ru5be4hFxqUZkfIPAAcrnlqhfsoU9VjPCIO
dH943ZgHzYw/3ZpIOZFIatb079+wEEKqVHSLXOUsTQcodmBU5ucwLL+XAlvzyd1q5+Rq+tLpJUK/
OeJgOTlE4gESNzIN85jafAKoVwhg3fiebHon9J0NRWZaLWkeEp35gwCuGHToxu/SptO/w3wzvkpf
62tk2RRP3d2f0cK3Y/MQkk78sPeWEG3jjaydppwLAvdHco/he2W01hEb+uFvb3/WjhoHR4bnbvqA
t2s30vyHAN1hbuwqiC7XeXltcwtA6P0ZvXtkGAZjBujKpFa4uMy2SOMXIOgExR0isOi7GcoGO2zF
z//SKOH19OOoREkFEUKTd/x2OmkQ1ulAbHQmYBGnLOu9jUnT5NK6zYBcwoiKRxiV+6jxQKXen6L2
fo4k/4QsGgfeRAlxNsfajaMQldTgUpVW8WS2tpOei7Gk9gAIO7Q/GfXo9p/72EZ63Qti4H9pbnjx
pjBUwIsJrNtokNpjrdRK9ogotR38vv8L328rfiBiFfDgiKZgrd4ujhbpQF1VNbiASM12uRkUAHGV
ZEL+1Prnvx/L4O6Bv+Kg5WZOIeybMyniONAbu44vhp/SztFa0cUcQ5O/D5UefNH94d6XKRAQdSgc
ksbpCBXPvnuox2pbUri6IBdDM6SMXUSYlf5zXHYxMmg98N86GX/SDsnO90deeHAmLqM1sRnZdwi5
3s5UKdskc9SAdqkiooMMgPVivvddBHBigyEVDyra8tdEFvGhUqxfFUWbFSOSd+mAwS+YFGJe37t3
SuZ2G4+jEWTyUpnIPugNtsuV7h11U1RnUyhrwmtLaz35ZE+lEhvI+SxCDjVIsWmD4HbUd/2PZBza
P73Ex94YNVAdkW6cKFjZB1NY2vb+Wi9tYCIl7hBM34lAp1/2ZlN1bdmMZlBHlypXwLALuAuVEul8
akS3/4ehkFCHvglbFx2g2VAKxRm9caJLw+UPgshwpgnhg64Jb2Wod1E/nw8K3f8Npd8OBS+mydXA
jS4AyH8ZdYNiu1uM+1gWBAsllOeizbu/U4vinmRMJkaSPCWSc03HzGjtQo5KdHHbtNnnZCMwb7Ng
pcKytDFJ3ChTojSLIdz0Pd98L/wnCV9VpJNwPFexbre9DAJO7W3VEpAfyGZnTf5naS1pIlBlQGgb
wt7siqtL7BQ0EbA3lQielD2U9D6AUnRxam/TpKYRC0dm5eZfuvipn3HwGNV9x8UMSc8S1eL8xXad
kael+UNvrbpKLi0mZVhSGjY+glSze6aTVl6XBZ9Mq/Ph0YSqtMm8MfgQAlQHcO56K7NaHI/jrVu4
m8KinY0HO7fIUA+RF1+26bXy9OBRN8Nnb+pItiOmE/cP3NKtgsKoSt2PEtk7XQMNDcnaxjnpkliT
Rb1K7qDEItqpYzychtgzN2Hr+Rsko9bEYpc+H5cZPgZTuqg7s7dDGlkU5W0YX+BqA0NKC0SKNxS+
y2ol1lranMizmVQzDPIDY/ohb46Dn2GGaxgyvogWGDJ15J9KW3Lsa60+1+iLbLtM/3l/VaePdJsL
ExVT1WZFkYlxnNmQildQ3PNK7IRhWj6FBTrMegCjL27rGKhJOx4NQVJqw7Q7ZGG/MvrSymL2ypWN
tx81x9n5z3zfCQehyQuOFGILlAMKRiyV8/05LrwKkwwNupkoTNr2vPpmCFNPrICFtE3ffFRtHmAa
Zd1PHTTM8f5QC8tJrVjnykT6ERel2asQBqmGH3QbXYZwKE5BB1YysGJ9V0HQBXoVZld26zXv2maX
lcqaa8GrA8Lsa+J0aSDhPn3Pdzu1b4oqg/DF8ECdtQMW9d0PlBIBecqqB+Cmh1aEj73QAgTV8X0+
67gv/ydghDbVdvB6aeyCpqVxrSSOruEjrUCjCbSkeomLMvyaIzj5J4L/bxz9eHQHKAFpkW7wCTUE
D23lyEfURUJ0a20d0KOqiF/Cj40fiVoMvzsbCA1Oz8JUIMHl2Qrxe+F60JkyGa3OBQsa8fbseCa4
T+LM8BLxnP3QEju9IAhOzkZzEd6QqUdbwq/gbGar5msLFyGKCKgyIkPoAWWfDe07fpz6ZhtesqA1
qkNcV/LFw2fHobjhG8YnT6+BPdzfaAsnR+euf02aJsfy2TsWw1xsM+CWF6uxG/vgK9EoH3Qjy4e/
v+V1POVIWfA+ei/uMgS1p0KXiy5Ji4VjW/fDVtVLYEpmXu5DrV9zwlg6rEQCU3mV8sS7BE3rR6VS
jCK6xAW8zLJru3NQIDnq15iq3l/Dpe9mTPqN0zJOIcjtlhn60WwV0fBgEhXsjNhsd6GrE4+bADxc
asor4y1NjYsWCXxq1rDpZw+mKkpbktSHFx3IzFeUyqo/ddRBoIH/Xq3oZyxlHVPchsoRfxrvroKu
AoOuqqGESxWKYIeBsHP2Paf5ITynA3QZ+fZTKz213cqxHfIt8OnuFwoGa04jS1kv8iYeTk1UdXW0
ZG5XWUKkKZxalRfaFGoDwr9USV6Bo4tUL36oHgInVaR1zl61hvBzGgNXLuMO8k3Pcf2IQXf9ECIR
W20jL3BWoBwLO4CkbBKKmwr67wpDeZOGvY4E+2UUgw6qXdcmcgD49LKFVViXwcqpXXjgDYQtURR3
idTeGX/XOSgAA7LuRY1cGBii0evyWrYmxSO2W/PVl14m9oJzbK/svaWRLZ06PhUI+jNzuaQAoHnR
kmhepB5SvLHtYPDOWZk5KFbUAeyuwIhtSA6B6FeexIWL2aCXSMeCv3LaZt/fFE7i1LkjLiEkhoci
M/vPCBshMmCjym3BAthXUguBrur9ymovnDeDriRpKLrFGALP7shSb0UP7Da4KK0aQaP1LAD5mnko
nHDNUEubG6hMCdPk8USNc7pSMBq93eZKkIC7q0IKipHp9HtHqP23DvOBLZIh5nOp9tnWDjsaVHXe
7+0iCB9Gw4wfQahqV7KrmncrSg4Dj9hDqAweqgjZf6oClnLj5uJVmQK6RlATsQAJcj8JzxwudmuV
x9wttROvmrcxEGTejZWjHIVTUst3OmDrG0tJYRYVgb+PHQdREnXIWgrxUYq1q+X3p9b2sR7WB8M4
adwZv6ssKL5nsq2GCT8NLDMoAOB4w3jR+qD/TijnbAa7rU8ygCbnGxpPTkx96IOr5zgKV66bDVvL
oi2y8RvbPKsJNdlNF3aDgxzwYIxbMUExwRxr15DBT6Y9BLuGqrc8mfkEvu0MMHfDkOwMsKoPddn2
e5CR9MDDJNpT92oFyolj81DBqH3WewV1jMHawWkJPgK4K9MNz3EFTLyH7hl70fgEOafctCH+WiGo
xcuUXI4bs23QIuwg3Je+vIyOU8H8KIz2yJPHy81/dKBq0Otb9LDrbV462UVtTfFsFZq5NeHxfLGV
8rdTuc15VHJlF6dWd0gQSd8Ycow+BWoSHW00Ngm6CmOToqm9RQgo3wUmePvMkfZWdhlSCbgwmVus
Z4pDxkqw5pG4KmlZRXCk4nzfl16r7EDsG+BMsb5Zed5f9+UsZKQ0ziNBfsrlPL8YcglQioJjcLE6
pXhRSwNJEyhIcudFgFh7W9GuRjCaL10T689GC5239pI434xpnBxTIY2XOq/KY2PoRJaZLi6tY0OB
NuDMHFNNH7aVVOFB9Jm6kRBj9/gw23uvG4fHyIsMqH0QyrayVnJ9lw/QMMH5l+HZrLvx3OHH/W9f
x8Yhlf5ISyahB4lSIPoCReac2Xj+S9xG2ScPJOxp0i4/KkrUPST4ZV2bNHc+oIKRPkqljsVGFopz
4ZvkT61W9DuSVP0hQ5hvF3bJNz1txb53E4h7QYhDNU2Asbq4wuq3hevqFyRYWoNwPij3fgDFskxx
19t6MtC2LbLJRy8bzQ9RkslDoTryY9eHAOBVDY4NIg5PjhkXH0dZtl8qeOXBNvZLcM9dnnt7Vr+C
kq6PFx/Cyk6r0vGT1SeorqiQpBG0MI6db2nR9n7ks/AaUCADWmcRiyCyNruTA6sJPV3Rw0tdxJAz
WjHhejt8Ubdppb6EZpZtUsVxDvdHXYhZKfaA1CLBJdmbp7dabIxWHVjBBdXMdJI4MbN26wZav1Zv
eZ+FEax6k96UBybt3bPuytItvJoNWVe5lW4g2X82fHyCh8b6R7VHMjGRwDjIKx9UvhX+uT/NV1/n
N0eKR8Cl3OdOXlKUQd+tLoV5JPlKGtmKJpFf7BV6nhcjHUSyDQwVkkjaULnYOBoyGZs2UOtwT+Ya
Hn3wRgBJTWg+aWyjJ5C3wylBJ+sBWjNcNk3Eo3Uc9Wh6PU27fCmLsPiO0Hn2scLrD20T362MQxMI
eqd+qhZQj/I0+y+Gg6fx5A+qsYGsZ0TbEDw5SEk4sd2mLM303/srMAurXhfA5CqZrFJNC1zg7Vto
RTE4YiXFZLdV4389C2zEKWpFQJ8aQeUaxulQ/r31u0sXk6YugD8bWOoUhrypnSghTsxE8P4Jn04z
2TeKSZiTDQ4oT5mvgQ7nyNzXGYLl4a6il6QRZ9+OVkrCXS10/VMyqpBsqrqpvrlawrp3nip0OPVy
RJ461MKLOnbC3GhJrDwqHV39h0rldb5Yfd9bX+6v++yAvf4q+lpTqwGhOcoQt7/K1nKZ1mjRnhWt
LpGqEvF5kNG4Uk55rd/P9/fkEkdsRfMRFN7tMGaEUXKboqlVD57sr2WkQsCWsQ7vwDey8jtJeodf
HXu2UTcmtspQTVJPEXsj9KIvXWzE+bcoQskS/l7sf4w1C3j6ECUVWlcC8YgrXjDGEYqeol/DwS3k
Dos4ey1kW9ik1gQs1sjbPWxe9dtZqJWXdoGnBOc8q6BjJVG4dUbV/NjSdt03uWesxMGzaHT6OLQ3
afrTB4eBPo+DBxfLVU16wZlLyXkGXT0icGCa38titbW/tA9In5EVB5tLaW22D7wBLE/ixkg1NrX6
6GhhdNALew2evTAhE3AgUHDkQbV3qoY+WnsNPsP+qUpaeMthYSrfo6GV+rYzSfhWApXZk/W6tymg
g/ukhMcjMvtclCjLAXipcsIJT3kq7DwZkIGyCvs0FsiHDcUDSobtKgR/6lXN9jpvJAgzsEKc6Vcs
0ZtrpbQ4UAJK+AmfGgDogh6BhnqBWh0UpUAPDAqOVpO+VWipSBk+3T/Qs4fsdc9wg2oWhW9sJuYO
D2iCF2SRWng2ah3REUJDWj8oDETmxzT1rokpz/rgIDm0ptu4sIMs4PJcbOxXqomz+w12XCgVYwjP
aoFtUuQi8KGbgTzdn94c9/r/zY8GIQhy4s93F1bkCq0t2yI8a7Zsxg0Wkl68F0pud2fdTYi90Z5G
4SWH1vNfSVj3pNh67OxjYH8fCJWscKVqsjRtcmRkOvncFkHK7Z1g8bIaBWnDuVKpQ4MMUKDmIGM+
fvsfJs4tbXJ6sPp+1xFy6LrVk406ysgash3j+Ad9/A9UbKrJ0wD9FFDNeBLriXGKbOzUrHylJUxl
cmFnmwZXOOU9irnznZ2aWmKFwgwmPkIqdjH6YV+8rlb3OED+8UAhfEx9dHn6bhIvHO1iaxZR8avW
rPinYjfiqJpx+TjSRkw3MrLHUxbpwTNiKfFHd6iUZycfTZjIXdr/k1Sm2kFZwgVmk4Ci36Bw6+xF
XLSHtqH1gKqs9723M3I/btD2ya7gwlVNXu/4p1E9JMDSj4rwihd+aZsh3tL5EMyl6E88s6H2sRwj
HEIj57de+spWjyrEy7vWekByE7S0P4qrk3XjhvLbuKnSatiJikdhq1ad5HfWxa4JrfJLqxbKUan1
326r2XBXK+2c+3V/BBT8CEBO+QoBWN/kdi+PEv7xUaaQFiXB3oW7SD+ZibD/CESBoBn6ZbCxepG/
lKPR/acA49sNCUKs2xIy+1co7qiOkVNYVH16dYNWvnNVqZJdgB7Jo2/ISZioLHfY89g7oxjGh6ZL
in2Xax9IZbXfblSCnysTW/+3NOPhU5CazWf6/+IADq+7ak5c7LKgjM+Ud7LJLkN/HJ02+2VEkCJH
rBd+GGaZfCw0JXnQhiDNdk5tjGcUkTplW4MchJyIAvzvIgtTrIJGtfyXbKGpdvdPweILTPzk0atA
4fcVtvXmbk2U0UKYgEsmKexdVAxkkg2ctzJ6cZNxJTRavGpo3pnELRxuYAm3R9v1fStxuTHOAN0Q
2nKyLZM9iip3N4kI/8ljhYXP6BmEz2A7j1wzL/dnOy+Evl52uMqicQ+8BvLY7E41+wqBloHLhX6c
p8CENap+b1aGt1MH2i2IkOmZsgfImX2pyEoOWlxl8FGzVNW3k7MkMmhB5Q47O+6jn+nUKd2u/MKl
x45aM3Avmlcg1meBXagVoySdCM80i89aUkJ61xGr0NVPqed9zHTl2U3cQ5TlOzMrgpUHfiGcAJH7
/w8+e+BNCoVV7jnhuanK9iz8TnxyIa+hjd0FK9fvQizBUER+tMiovhmz+CiUnV0qpRme4X4QKPcY
k2yDRqleaooLB5GEyQ4Ph7VYYmm7U2dx6NBTDgfxf7sDI6sp0DFkdelT/1O2yPAUMKPzyAo2ZgWn
7/7HXFrOt6PNlhPoVa51PaPZVd7v4I+CpTYTyLrJ8/2BpsWaR0i0VVmqiQ0JreJ2Wk7k5whhRECj
bdRkDlIP8mJrJwoCRQZ1pAkWOUjnOCoutruNTMXx/vhLH3OylSGKmOCJ8wIWjZ06VeyMN7tPPsaF
tq3ByOVjsotMJKedbM2SeundRKLMo9MHZIUr5Xa+UqSxzII+PNdx+gEJWAkgoHsYVf+fvq4+qM14
MLL0mg3+/v485x2d1/sDUNFkZEbmqc+ZK6UfeqM7qiHMJ+0nIF1Q10n9lLjBqRozZ2NHqDAY1TUJ
uudQjVbihcXIiNXFoAs8JMpit7NGPNSuEQAOz76NQ9L0CpLrGm6E/Ov9aS7sWyCtREST2TCUjhl4
DMZpAaGvQIhfr6w9JWz/6iqW8ZC6Rfv3c8JdgXo93EWOpT7buVgSaa0S5+Jslx3qpbUMH8sgcFfu
/YVjb3PN4OEO4ohUabZffFTTuIhCcUbqQd3mjn4dbWIaCha0pqOVJ3Vx9d4MNntjSvrQaltIpjTo
cl91TniNjNE+FqYzrgTvy0MhPj65/mLsNNsR6GbnpRYLcQ5sbzT3SV0jaEZsIYhguCuMzf19sbiM
k50QCHKa7e5sXyhyMKseX4xzZsbPWAY0gK6jSUnkGXzH9/tjLU7tzVizm9rN3XQ0clYxjpMMPeJE
3dCV3hdR/O//MBA3CaklqAWSoNtT1aWVM9AFV05OVyRb3/ZKyh6D9zE0O/XX/aEWri34UujEo8Rv
88fszatCyw1xmQ7OrhqbKEiXmvwiJ+ArXHJR/4SX4acHNGiKEdUjPXYfIU944n/4Ecjke8ZUGMRa
ZPYRqQm2Rdr63mlMLRnuQJTr5j7SZalvi6QrvsejNnxB2SUpN7Fdme0Gsede399fiaWdBLyAIw9I
BqDM7OtmIqlQFypxudXU9E/bD3FxtKzBslBrHqsGfYW2WzOaWBxz6vpOQvbQlGcTdxx4h0GAJSxC
9QezaS8i91DexILe7pvn+/Nb2r30ef9vrNn8RpEkSqq1eAVXKsoI/aRGVBHe02lcc01ZepModkOC
c4hogTfPLoEkEUJP9MI75XV08BCrr/v0XMvkECrtp7hKPiJR+KQM3QFFhpWrbqkGS0mN7ze5Wdsg
VG4Pz4gyeeF2rGmj+OpO6J2Bsh5a+gEQJrS90H/vh8ZDydtriPWHfO/ItNmyw4rToCftCpRgeSkm
wDPHGdffeUlYEghBC2RbmTTIEOdRKfFjOBDsOrVP0S0drGOQZ+IQ03fYuklnPNu9snZzLS7K9DyT
ZVC50ebM3Sw0EFnGT/bkF6Esd4mkdrcNhnEY9nko/a+Qim17V/SK/qSGCsJZSl9QKHcK1KUxuSly
pHsjcIiHv96TlArxueH0k93MLzqU9UOkv1X/ZJWtfnEV9DwLI8k++12+RiNciAep3xAn0DeFTjyv
mWl10GaWoCzZUgDH8YrzZqmfK2F+GPIUiV/J7Xd/cguHe/KpAV+vTQiA+dVqGI2aeogzn9RGlsdU
0VUkhSVdQdpsL0nkmysX2EIsBpbRpJTMkk4929uN35IWJYDpUOwru99dHvRX1YqsFQrxwjKiGgE/
DigWEIp52OIoaqoriKSd6jI5gT/nHRzyB5QCrmYY7Is6HDf3V3FxVjiMwFiiM0nb7HZWfaEoEBAx
MzH6TuxkMIidnsXlyq2xOC3AmdxXRNFAf25HKaQeU9z0lVMI423rVoE9sf+ir0Zk4rthyuqs6MZa
irTw9kJoQIWZPEl/fyiNLo6kofDBnKbRPnZYwQJEGKoYPG8tvw92qWPkEP5Ialff9a5frMx5cWUR
niN059WDsnw758YO05KMQjn1fhwcOhshFK4f43z/+y25WU3nDhyxPiGY7dl9nIaNh3GGKs7DiG3i
gTAgiVHZRhYMbRXKblu9rIVLcBgVyLXmodUe1YH/26YtCgQmq0zg+xEAdlZPOTTyaqO5vgRK0lAd
NSkNdF9XfvDCQzlVn8ClEcVi9jrbC2j2WXYZmt5JV755Eaq7iL7ZZrehPwfohkqZSCc90w3xwMZH
FDkGQt/DhiiKktpZuHKLLK4f2cikLAQSm9z99jPVhtO5oxH5J9vJN1aJxKKWbzCBRVc+Qm63okoZ
HnTzNzJgZyH/6WjvJnl7qJFv6hJvV2RrcGJtaYHACdCz9yhXwB66/UUKaOLK8QJkzkHcd+aTp41b
PYl/WiJ58g2Xfsi/nv8pbX5LRJpHR2wBR/3TTwgbpOjvf6ylnwKBCxstAAtgxWe3g+tKcEuIt578
ztp3vounhKpukAXKVz7DwmUOIfb/Bnp95t8UJWvfagTOkOLcTNLHnu//xitH3WAd8RijdXp/Vksn
k2eadIW2vvNO98PuhZWNDlZ/QLMkbpfFpFQv/lK3ZnqSsNGjXY0YBIXW+cZSjR7t7ZYpRWNnwDq3
MUDpc+VBoHl6sBxKJamJSl6oFkijWbm5sqJLkRF0aw8whEXD+B2FVPOihCoFPTTaWXm2RaIh/wyx
Vi23pd3V5sbD0E6lCJqm/dZCurrZaAX64yiq4ohzf8GXttHUe2UTERmo7vQ8vPm6rZT00ORAF7Em
/p6okBvox/Koe/q4cusuvTQwDfFOBNOJPb1xO1RkpWqVDjQsAWIUe09pABZnhXgkDWzwvjWbL8K1
ksPfzw/mGyRNqnHUimbzK0tDx5onY0PZovtqS9q/dSvz59Erm5e/HwoBDpSXPIi7CFvdzq+zRaEZ
VaGcch1js6IjtpaFVbKLnWFtB00py6zGOFm2ckdTm6bbM52jN5+tiKXIQFuAFfTkyUG6MnLGQxV8
az3vJUX1OA7SrVF8wdn1Wo5r1NGl1sHN6NOmejO6qBKwCaXnn0InvmKfjWFL/pDoVMQTMSlhfAjz
9JON8W/oi4cUd5C/XWj8D0GaEDmgWPBOLKCotMauq4pbOIDPmKsgBYMsL7fqAG7x/lBAnt+t9Gto
OTH/gE8RrN/OlZZSWfSB5516zY+so5HVmx/Xym82fSsEAnNRFBcb1W3DHQL+AKVRn75WgZMqVLak
9iepZfG907xhF5UmmNZC17etjxRbY6KR3Qn0TROZpgQEfvGQWCAha3yntkmoaX9ETPgTu119ZkPh
7EMahQC9riYIs+b2z7CIXVqNfWKduzim/Jp3Yq9JOZXu8hwlSclYpkIRz7REfukRXDqgEWgfSr0b
P4FCVj4akwR9BekQ2j4ecWj29UeIjurOC4PwirwNsptArzdDieirRyVm2/cFmo5EbD+wDa0xSHHN
kygkDbI0kjihYrS5T4Y0v6Twih9kqg3oMpnDR4hpHo84LlK/IoKba2yN/UmJjOroo+vxwANm7Wtv
+O6WCdBU5PPjg4lK4z4XkQ1+0UGCTjejbRnXX60EgK2Bj88h6dEX1bow2mkaaiCbTNMq7GJ4d3Wc
W+JdJIT9EMgA85ney6pdJOE70zC3r77ulNu2BjQ5IjpPoFO3z0mUgj0cTeyJN3anO89WYPq7BLBT
v4lA5OxQkjbdbdvSH61HA/dGgLGTivmI5t7Il6OcUJ10MEDnVhurY9b7iA9TbFSuiuXwdMqkfc6w
SHrQFE1FlSQG5Zs30QfpRTpqsV3qXnPUQ3a6g6d0Yrk/zDBC8T3tXkw9CI+Jb3d7qAv1c6B5KeKn
Kphdw8k+kz/Hp8JJSnvjtJW6NVBSxy/OQkOfAnb50/ddZ68Mwr5GnJMtW/DXqANrp9U37GjAPZD3
DJvSavQduh/21i6DYo/ni3YmmqDkxGg7FEL8TWxVJQqqKEtTzZKHrivKvZdiV6AX4aF0HYXH0zaf
gISXp9pPxyd/jGR00JygM/Zjn/r2DoIpJF3UUpqCzeMfw6KN90YdtRejc/rHTu/qT5D60HFGIIbO
uaJOEA8PU4BNEATqFWnH4YwgQJAcB2OIxquQ2YjSnOJEX9XQsF4iBUoH7Hr9pS2H+KHD+ea35cbx
7xDlGrDMKMJeMz81Pw/pUOB2SEtI2ZgICQHG1uEUIq2sVB8Ekpo+S1JbdLVRc9T8rHMuTS7S/zDj
1lWUREWAg59mtKR+WvrVkwNi/2lUjYgXVLY68pRTeti1GoZZP5TBTh9rQ5TsYLy9nZVYcHpZbl6D
6b2ZJApoOhHXzKH2eoO6uGq3zQnp8uRFooX5wQZHAPQ9SR7BpXnssyT8VnbmuL9/P767HRnZnnJU
3lfaBvMWTKFmcT+w4qeaD4sjlaIRqgMbVmgiYmS0hmNdGg6NUZDZOkpsxCC3l3GTISLBE1yf4jJM
jq1GDhB1WOb5o9WurOm7sJeZoU3JvU+Syl02CxzyMlOH2opaOAFWsVE0C+ae8mDa2U5T/S/3V/Fd
ZORM4heQyYDBTSqks7QiN5uqi/O0PdlGmv4yxlFF5pvYMMCXRObWOUJLrN+5rlutBhILK0oPBtEd
2AXQpO1pGd485QGRRFsYZXdqfL/9hoVl/2IViXjqL3n+pwaxj1skKMqdQNJcpVK8NQzf/ICR3SQ9
jwh9rvrl81+vBggrUKsOMKupu3f7k+q0CQhf9BZtFRl9qcWIlLEZtMeiGfMfAmHlH9yX4uv9QV8L
s7MzBFmSLwAamxx7vrXUOAKc3wYdpVC4aFGHg/te+pFhHZ2gD4YNVJ72QbGs7luO3uMXYH3ZN80u
8LjgS+U/0rFJeCbcIr52TnFCflQRm6xxxWRwGGbup/s/d+GzUV+j+TnBqWmTzdao15GUgO/YAjXs
DqGl43XQ7XW8gu4Ps3AIqJoTNk8nALPZ2XkDyeyMeBu0p7xNtx0uNCMxtG7TGlxTgJp+8Gz5J2VW
9j9abhy72XGLxVjBq6nbk5IUzi+1tLzH0K/Cw/35LC4bpYRJ5IxW9byX2rl9FiYZBy2j3IBAZ4n/
DG4iatHu7w+0uHBvBppFjSk8JKWN8/akj7l/jOrU2qR9j+wZ5Od91mMGeX+8xeXjYsSOGNIVEevt
mZGNpeZNJzkzIixPKEra+9AI17bD4vK9GWWWwVVJU6i9x/J1Zv1b7cvHPI3oLPTJ5/uzWRqHggOI
eTopNKRnmdSI91eLPE17cqvuqDX6x1aKfVH2fwtuRBaCB1NFsYFknFLk7aKlkaHB2Rnak1c16kGV
TXpyVSwG7k9m4XJnQ/OYwLcnWZt31/zBjQEyYSLkElhvfHv4IXgEDlVnH3TZHbNUrDRelvbC2wFn
ewFJCEuCEmgABlefW71Bhn8tq17a3sBBmRTY40nkeLZyuRLqoac3J8xschxrc6c7iCoKv7DThQWS
sVWTlR2+EOMgMEw11UahDY3LadZvHioli2rpYQ2DbU+vpEepqiPcvlRJTWiqIdgBW+giPoQGDsLb
EMTemu7Xu01JC5FhPdSOYce+EztOVauN4HljrITD2MbQuqc+8/7AeXi6v1/efT5iZ7gytKYBfCAC
M5to2Xh2Ss47nswyNh/KTK8eElcJVy6o97OZRkGxk17hpMQy2yTDiHNE4hrjqYGpePUGW0GDX1fw
6SmUX/cn9O4AMCH2Iys24ZqpWtx+OXJKD8GLYjxZygCqa2yRVuwy4ZGclP5PxUVDc5vQcv9+f9iF
GdKQR17GIDJlmrN19BWzSoJCGU9GUoz/KlhCfMeZOAOR3ykrVYK1oaZ//2ZvoqRhIWoVqCfdzsND
EVrJs/RwUHWcYQhXzsH74qHLhcXBA8dF5eidKuioB26eO+Z4yrH4uerYHpc7vw77YE+1Sarkkabs
ttFUSj2Muic/NXkrwk/4OK5h4t/3VvmsCBJALqIt5hhzdHhd1D0Y0tI4kVwfh9LctUNyGoffQhUf
fPVDEg1bLUgP1ljuKuQ5Q2ftQXp3D3EmJ5QImpjcrRDJbxdeFljCJmpjnGT8n6P8k4XapfUeKtff
/e1euh1ndlrAGYMjGZloItv2Ggck/4A+lc/s4PB0f6j3p+V2qNkbWySZZ+KIZpyAKe7yEIfn+t+x
zY7gjj3t5f5YxmzjQgNHWBC0Mc0ulbfQms3L6Uav73OvP1tKVR8QfpSfIpOyzoAt4Ge7DTCDtGg5
/kit1H5k7tajlKXxAmWue0o1AdguDifPWZ/eUF5gyDoI4wHH9ewloBB1NWok3ah7gOU1C0deKeN0
BycPqmte0RXZ1KJwMOgrQ//g4zmGsJ/u+dBzXNpNvT2AuG21S4KAwCfd7/DU7GvP2RYKadmKuNf8
UL0uBPBFeq1cFdxUs8tCbZJyTFS7PyPf8i0N91Rz5ITXDKIHhOQgVmf4nft/ilBZ099a+gTc9dTD
edxIa2cjW21htaUfd2cSIomweoAGgBnW+xZA7sounp2W10nCf7IBm0EEpfNwe1psKEI4x6bdGeYQ
/oO+il+Zw/MZYV1n5mvSc7ON/G602cQC1BSlIbPuLP34Skn8Aa29H6TU1APzz1K3ft/fy0uTIzjQ
kNYAUEFd+HZy6PsojVaOLQ6eNDNy8LV2/anxza8S+Znt/bGWpkb6NamJWExjzhSBbN1aHmXhc2lj
vGRF4T7r/h9n57EkKdK06yvCDC22JJmVlGzdXbPBWg1aQyCu/n+oOfZNJcVJrGczNtozghAe7q+Q
Q/xotJwlDGmiNrQv10NuDI81wujg4nCVro9amLkQSGkC+epsReBanS75MAW1c5JsafJE1O1pfL1d
l6Q7OvkWXsPsuPWDjNqoY3ZzW/thLvVe1aNeUOj13xQ2dyZzWQevXn6skyUQVR2+GQ/Nte4ldb5Z
JBKBYgyHDpJp9g9BCADh+vxtD+ffKMsnfXVFwyVLKZ/3tW/mkX6K0yKtIMO2+mf4OfEfQnb/GRLJ
B310FNKAt10Gm9MoFmNf1L5dYWZmK89OBr2id5Jf/2FQ/8ZZQ0Dr2e7yXsFlOWo67NrTY0T34VAh
kbZzcmx9I/rdQFu55OHNrGZPqkWXSlPT+JhaqvUhqwyz8BDq4Xq6PqJ1a+ll6v7Rcl8WHg/1y6mL
CoDVYSVwYoZlJTXPSayfkLhy8zn9kIrpiLOkq+CeKijh8pregyWuOSlL/AWQQlWF9iyH5WqkKRwk
u8is3B/q2MtQWRozf4imc+fUN3JiHRoZkYcicS3rLp2Cp6rHXbsP6NIqOwv27Ybnh3AVcStDnpfX
Nd1KolZRK4AHzU49OAkCLboUPSWW9TE2jL036kawhSa9CM+BHGQOLmd9DqaWl7LV+k0KJCZ1lTLs
bFeVnL70lbYtwPC1kdTtAGQ29iTIdkbJsuJJt9ZnHBv8qygntj7CR+mdOvbWMYkn48E0inQn1MYC
ppZAPXE50tBcWH1WPdElB0PBhtmMg3t7alRXSXX56/XVuzEgSnLwWaiWcVKvi6mqEGLUU6Pxk1IP
WrdATqpwB37OKenHfE+zYmNMi2oEn4yNAh5t9Qi3q9nq+LuNnxcyjTIjx/fc4UK6PqaN1Ah9clAm
HM9MHii7y7WBxiQKFaFo/Ez9NaFfcLDU+KbsDAyw/14c0uJcexfM2m+7+3098tb4eOYAS1vAoyhN
XgbGcLTFLz7vfYRZw6PaqsOpy0Nt5/rZ+mZgEUEGLKQ76DqXUQD0wImMmx7i6fCzDjAzHib0kGcj
2TnaliW2uufAOf8v0Ms8v7qBiqXZKQxsUtveBH6gPyqT8KfB/jDrOnKSc7gTb2NgyNhAZKUjAqVr
LewdJdI0Z13Y+wPmmfCxzXmAPRzV7yQl/MM20HJicNOBLYWKAFFlLb5X6YGw9Jix6Ql2s7FmfcQU
uzh0Qt95aW9Mok1LhlyYJG/B1V1+rbqzKqE6Qvj5GIOfSwUJ+3BfLvTOEhQPzm/H64tw+fyrrwZQ
CLiQooOOoUh4GbDXNDMBQISkUS3bg19gEg6KGWMVHNRQBP1tyHEzuHDCG5S8+vE5tfpp50W41EfW
PwEgLWqr0ORs3AIuf0JtlEVvZlrnT+UUoxU1JX4KOuehlmrptpHTs6jwZcW4d2euNy4Fh5YUWa6z
VIrWO0OOFJHjMAf6IBzCZy7NaQQDIFcufEREoKo+3al8rQOydDic0RagO0tXUV6dNEHUYBqArpY/
xbaEj3kcPohZ8GDoYv25UJU9gO1WPGCZYOdQA4eMtKoeqBpJGk7sMnUaMz1BjThFWLieNDV/GmN9
Z3Dr7bgMDkogzhJM5qLwfPkVAdnaWAeEsq8NWnSvdNYAsZh3Xm2n0s7OXy+Yl1CwgphEjk82ymWo
WKgQaYNU9u1oRpdX0by21W6asEQmDNcs10ImKmqlv67vlDep20tYlomJeBaP4jefL3CAeKSx7AuT
TofDE2xquhs5BNdvfled4b0+4PDd54hoFR05BqI013/B5hSTLAFqoEQGmeVy3MJqcFLNK9mvVVQc
OXz+CtUGJS4Md3dmeH0M/TNUhBEQKVuOhtXKyUwU88TiLgxlP0xdY4pKD9tP9XfV9B+sQY5O8aTl
O3X99VG0BEW0D/MJssK3hCWOH0k3qYj4Uzb3MA4zafDztnS8KBtiDxPMCjfowr5JinY8IWfZ7BRJ
1vcx8ZHp5B6mgrDAF1eDBlxTSJOSKX4L9xRdymi4k4ES7UztZhQLpaTFYQ5AweqET0oIyrWoZd7W
znTE7Jirf+72FPk3o/D5lpY771trdawXTcLew+MEBVBFO9tFXHl9V/0hZWA5wmgZcJ5xXy36W8tG
fXXlJ7gKY4CoyT6NDR0hJJx+4gIx8FFGNNai5O3JebzXCtzYBQQFZQnfhbN7fV00YDgjNZxlXwXM
SoHyZkJT1Q3l4s9tT8EsvLi4LWJBb46ZPMfRPNYjxQfFiWhAhVTn/cgK2fPeeyE6vL4AmcaF5oia
MTpBCyD8chrRA0ysUeQoJ5aUuvvf8/QunT9nEdyl+IeUleggWp6d/kpr56hF6EBETwZyal2onUL9
fo4UtzbBhbXFzlLduD/As6JMziPGRolndTE70gSBClskGJgBTsuhmbmZFX/sZhG5ufrnPk1MA6ca
DUsVogZcpstp6PsJPUtpJpzZ3tZt62cFqryB8hDn1qnRul/xPLhpqv7V6op//WTdGqkGJntJQGhm
rk/WNJi0uMgd1QfX+NCYoNWaSXMlWn9iMp2djHzj+qLv9b9g6+aioTV2m7am6utB0+Qu6AkoCGWa
xD/KYA7eIaRoVUdJF0V9y6tV2/Nm2gq/8PfoagID4ci7nGa57osOiCHWkynKOiO+0Z+oXfeHdkCP
tUgty1OAHSJlhinN9Vne2Ln0qugwYoaL5o68urfhiwSjpVQ4iyvjx2BgJYeW+s4U47frcdZ6fMu5
RB2HWjOdVBbUmw2lNlORm/HsJ3I1BPdtbFkZ0ErV+WRZOTjKXFidICtqSnFbOIM5YVyL6nBey9qv
Rupq7dBJ6JjzaWIDWJDW2p/tTFa/y5A9SQ+nOBAI+1VV6ZWVgvW5bUSafq57CTnWVC/HECglKLgb
A0rru8JS1dLlD/a9yelRupNWll+D0pZnrwbz2oGkm5q919jGikbz62U78W6h7Hj5lXOrnIxGKWe4
mfrflCWPpRQ+aJ39dUbc9fp0b9w11G8WqS66x+C1VwsqWYCYhUo7o4mM4S41FEAnVZCdrkfZGhAo
d6hp6DzS1Vnll8OYVPXsmLNfgMD3pCT4SJ/ko1o48qEU0efrwTb2CF2qf4OtZq/KlNTMsNXzY7sf
TpmkjL6qgcirHQHoHduvmzJGVSiXpD2c0Lrn+LJ2uVPhJ9G2WqTqLj9clhdV1yXy7I9tPT0IOMSP
sKvm2xlfcxdh0eRjUc2jB+CiutfnSPXjehjcYRKmi05acvwvE/Hvr1km6tUNHwD6h+SmzL5A3MpN
1dJv2u5mKGS3F/2prbpvwfynHaNl93LDG0vhB/35NdZnVtgT5ciXVjHtWwzqrQcl7H8zE3tZ0kaa
SyS46TDkkZBc88HGOcIeoeVB1mTBHZrYd+HQHk0lydx8ED/aTPn+H2YT3R44+S+G4MsB+Wo2DQPs
g+H0sy/hJJfd0wqtWjdxSuPvBLmWL/ncRh+Vyo5k15Al/ev14FunL9KvrCjevMsz5jI4BxhtTMOe
fbsFTvpptoP+2RaZWgLf1/Yyw83dCqIOGgOROF8ug6WQJTp14K1U66J0u948SiicTbP+tzVAk/4P
IwPlufT8qO+uucYlLpSKmLPZ76Uu8eyoQ6RZ6g6o8447kbaOOvQIF3NUkEHUDC6HFQxjPs85p6pT
VrQwFSABSGzbO1E2l6VNaRCPFI6C9dk9j7NjBA4E/kg3f+DDcddUaIZFXeSmgfP3HOzpe74pgS47
DpIUhRAALFyaq4flFAM/pxAy4VZs9ODQK7AM1EQOTqsah0jPSt9Qp6PZO09GPPxKw90X/dZyAeOA
QoRNkxoXiMt5NVteRXInY5Pa57+Nevqdj86XII8WQGH558882pqUsJeKP0y81dLkYSbl8mBMvqnF
07sxCYOnWq2KnUtx6xuqvBoYEtUCrNsvR9QV1txFeU2P3xjbU5/jhdmVNgjo0My9KInJ2UEVnf98
I3DlA3yiOM8CXS1PgQS7Dc56QrNH+h3axWM/BrQ1wbLtrNDNW+p1pFWuPmS9QMu4nHzYBfpN6mSx
x7OsPMYinnGhMYtvQgLfIUSQnEqYm3fKIM2uGtSqG5VG9oeVvJf1i5wczQKE1rCJv5xsq59zOMPB
6Fv6UB0m5NxOU4xPM6xO9aimyMZcn+fN5crlREuJa+8thA3legxtpdHXreo+nDkA1ED+1KXlI1In
j9djbR3bEAGWjj8QbMh3l2NTJG1Up7ifeBwGCFwUtYF/WVadqZWYOw+TvVCry76dVX2QeIb5plXS
DkkH+VMtjb2f5zKOw9eHtTmFqHUDvgahh/LT5bCsuGqawCFWL1f3Qje8GvTIYdKSxwlw806wrYHx
odj03PHgK1ebMdRNKUsUe/JTYOXOQZoT/Ru2LCmkoDof94SLtqLRSFqU0RYe7hoPmMyhmhWNPvmJ
gPfj2tGAAPmoBTXeyUlZRKfrM7l8lVX1gPYHp6ZFOYQVsprJupVENFu57PdTcDJS5y+qdemR/+SM
xe17PXQ+RJLhXY+5dQ++jqlefr0pbVFEG6jAoqkXe4Y9FLfoaDXH61G21giCpUBQFtlSY12/Rhuo
KeyGJIJX7I9Gjj/oA2SpWZJvilLfkQZ7wSy8mUaDu52y8vJ6XH7Mq9xsSBNRDMhe+MnQKrezlMSQ
iswGuT7NOuht3USPVaQWz01QZp+mxFTuMqmPHoWQm+9BO+W3uIXPbpk3WAJ0RXoKMqW4HeO6uNUr
W/3YR1J5GkacrnmESXdlpWEH07WachiKvPo0oFjtOkph/KwtCRJVGbSeHjvhjWXWpuVGzIWXVlL2
qwpkcZNGYc1VbM8/8trR3vWyGsYHoOv5URWdcOO0DN5lmKvfZrk6fYxHQ7nBhYu0Vh0b6zThBPTN
iHVUjbM+/iwlinxCgFt4JT2nO2m0F5mK2Tw4DiwnSQxO4tZiUnxNRNMXoSN3KvO6fmiNxdfUQUyJ
FvBUfG6mUvKiNJWO9JTyp8JqEIwbA6R5FKkL/Da0vjdJgsSrWnS+bff6z1rN4i+zVis+CEr7ey40
4S0q6+6opBluQMVe5WVzQS3eF8spsFhgXH5jy5mCVoC89zXm3I0t+TygnqplGQl3b++RubZSAMAr
sMaAkoP5WCU1dh5YvT7OvJ3STHmHtcQZP010ktTsJPc1ViROre2U0FcDpPlKrrFkG4CrEahZgyrM
opzhe0xsfaxOxvLbYiJg5fqhyveAJKsT4E2k1VQaSQ8xahpAjLaVn83TadKK0/XtvxdiNX89VjHo
5o6Ur9v4HJnlndn8MY1lNV/LT3i16VupT62KVsY5kkd3LhV4sMYBfZBa/H19LHsfZrkzXgVykkrL
poRAie2byd+8/F2jccCT7tYPlhzv1Tn25sMsv+RVJGR8ImEWRKrL4aPTR9MBOWGvd+QbXZsMN4MH
WuEih2EJrMI9ebu9T7ZKVuhjmC0iyxoCK8gtj1mdeZw+mnd9MlcX7P8bIh0w8KRs5XXjtkBiDBkJ
7ItskX7pFqBtjG3Q4HAyXQ+0/dX+F2hdKq3GVGQSt8VZiiTblQPRnVBZVo5qhYJfqxnFu/8SD4X9
hUxAI3w1fYqoTLMb+HZZZz+gIHefSDY2LTZqZub766G2v9S/oVa53hwqehaHDK0Nljw5caVw3kkn
V4nJP58J4UZqvfAjyE8uV6IZRJIAf8sRgb3SXImDIuhSNB8MmNZ5fk8zc+dzLc/U9dKH8wYk5MWZ
a/2MdXCobCQ8Qc5KV981fVu5VTl/VmbjDnWwI5iCE7CU93lqdzuBt9bJogJnLYQrSAur3T1mSliD
HKIEPJkfFD08B7CiD1XZfcot8f36h9ua1dex1vubt5+Bpqh+ThJTeGOp3kzT8CVUnJMypA+x0J4k
nUrB9aBbO45aDsUVQCKLq9zlp5ygjS0iOcZZWvKLskT4s7Obj1bb7VxgqztzWTOsfeqeMCQpVamr
mcwqOS5VXTXO4E6+RpaduDLS0PXwFKj6Yzj9YUKwhCMZocq44Agova4KH7olHH0YVfMcaN0zGEHh
Vl2WPAm08T7VmbZ7OC+5+GqFUnlDQHWJR1t2tSWcShoGXY6tM3i9Jjzogy7Q8e0iefDsaaptt2xN
IR2w1yA7NOY6k9xU96rAEV5q2rB0//izLuoqwJuQWMJWYrWWmkioViTn1lnR7MZLzNg5WNBHDzWi
sqfroV7QeuuhAxvkXUSRB8DJqjahhK2T4oJnnrve8OLk1yQaLGSGkwMARkJkoxyqoxplh2nqDjWe
WSrSJ4X5tUFZRGvQbMMBL5wOlEiPFs5w4bRXdV6XNJa1ALaCEhgNZJNVvvo2miSjjAAS6ZwNX4Mc
bzh1zNxh+JTgjYXs5SHO/pLrb6Ou/zSGD8h97HyLNTL3TfzVWhy1NK1gNJrn1NbdcHiopAV7iOrL
eBuGj4nxV9rdApj9nkf3WnwH8e2kinznZl13ztY/Ym1nXGfmGJOfm+eyemdPz47xU+GY1srwIAXh
j66F7U1HjJ7b0a7Ug1GZp0U/LcZ1F7OGCBEVHRtwrccwTe29wUgOcmXeFYpzJtNyHXWxfJYxOEhd
2Q7d3knhi/6Okr/m7Of15ba63hYWASV90BzUNWkhrF9zSVjNzA4qIkLPlANgIOEnRrP3DN44rag3
gZpD4FbX3wiS1kMUBnITGOdqMmO3QcYIDmARnQGQVSdDSWO/wHZhD5yztVJ5VbBvF2wO2b56eRrr
8xTrSlAY56JPn3RF9swaKpXTe07engqrO3R5dSplw2uNEQsmnOfEnsTXxvy+1Dbp9xH/jflWIiV4
PzpJRok6LD+ZZfClHJR+Jx3aDGKSIgAwMYAGrcaZY/yI1Y7IcJRMSrc38HnnZRncXF8qq7vthXAC
EP9/UVbPjLSR67SdgMHP5vxshMN3kHjvewmRnOtxVknCSxyOWSrtiG2Ac1wdtmqJu9YsDZlf4/V4
MIFNH6jjxfCT4BiPrmz0e3yoVT70T0TcoEgnobhQi7pcJ5EstyY2IpnfIEP5qYuN8Jzh6YLjBrIH
KBtGtV67eHmRKAEezN9lQWn9vj7o9Vr95zeA7AR/TA7IHXv5G+osq6V+XkYNkfVz26CBU84Op6lt
NG7eSdrRWQAsPV55/KXeuGHUf9PFFN/FtFm/7vya5Vu+uoSWX0OlbNHfo6RK7XZVK5OGEpyFaEvf
QuqqC+8yeXjoueus8YOGrtWU9jdj/oXE3kNdwBsAY/fVznJ7AyN8+Q3sGFx4ODbe8KwxVhBtYlel
X9paezRkFQHsthsOwhnnw4yam0uHCZRBoJofiixgVw+IGsf1VO8dJKtU8mU2KFBQmkAxcIM0YNdy
jklm4csdGOPYPOmC31E76BYr5U9Ud54Ntdl5d6yOzH9i0oMECLJ064zVbmsqkTlFw8Es2xFaaqrx
wR6ypziyfXjLXkPvZ2fbbQaklYb9MgZpoGEvF6DkIL5amlnhl6V9FyTS42yU1mEIms+K6NwmNCPv
+iLbDMh6x9KAM5pK4mVAeWynoY56iC3Z/DXJG+WxDPQP/dxWJ0Wkv0GeOJ+uR3zTv1uWFGkV9R6s
6hYuwWXIvsXHt2xZUiIfOy8PnfapT6roiLW6/IDtcknTRWAxJOzhQROQ+BKwpB+u/4iNYxQ5C/pd
iKYsdg6rreXorRPLeVr6UmfrN/2AA6bIUVVJy8T6L6GWDHrZwQuG8nK409BkBToIhd86Oru05nFH
GZ5Ushn3SJ4bhzY5BBk7pp4cYWt1bSUJQDVqovANO/kWBu2vAdQOOjp3s93+uj6BG+sGwD88c4R7
6cSuOUpjqGM+1jSVP3SiPqYUxE/I1lu3bcjtnhumOI311O90lzaOAFIkevTIDS6M+9XuCOKFVoPF
lm/KwztH+6GVFbpvdX8/5ZM3lcMXNVT2ELAbK+V1TGf1EkCLDhpK0JV+ZOfflQCOHVmn30bZ8/UJ
3fh2PO/AgaF6RDN9LRffF+YoirQufa3R4IeIHjMyDJ8aLblpYmS8rkfbHNUCsqdwwyNnTaQIyyA0
oeIyKq6OY9A61L2HDC5hyUV/PdTmwHhE0uzhQHujJSQFi39YEJco1o5f9DTSXT039Ns+tXGzb6s9
wODGwuRpZC9yHVCInHUrWy/hX1WxWfh4gxmIFUtpYBwxT2rMg0jj2aTVgeDrcQzRovt6faTL8lvd
1whYL+qtiyYKNfvLnT7XyHeLipHGUfolG5TMZa/iwVbGBylXSLtxyi2qp8Va4nrgrTHTugdlzDMd
INjqEO/lKVQNHOp8sFgnTSs+4HD7KyyT2J1q81Ao8vF6vK3VA46KliFnDEFX8VIKLJQ+CkrpBmtV
crLctYIEQ3XD2ZlSfWtKOWgQiQI/DQT9ckpRg6Q9pdikQK1SHOS+Q8C1FPbOEt38cOjtQqsD6cqm
uIxiWV1tC5VzBYfc5BClxmcrnn8kzngYu5IF096YTocMcdP/fX0i1zpnS4IBdd0Es6xTSAIteBmZ
b2Y6MQqdvow3LqKUZpE1h7zRWTJaleuRGxpUN84p8jDv86GtjUPTzg/thJog9SVPbfX4YOg9luSD
YeTdKZR7yTkqWo9I3ChX3V6XaGszLw5xWJOYoFXXSrcisIu0W3iwoxSgsdq3H5NK/qZV3TvhSP71
ydn69iBD2Eo6ADtkDS/npkBuPMpsciG5QiD+IDIUyHBcSbhv/kOgF2Vzmu7UY1efv21op4HgZlB0
Lr2mTwo3adOdlbx1d0Hf50X1T5BV1iOkPG1qpykwP6ZmJONcMCntORWapw72A/p27+Op2zkXNmfQ
0ChQ8qZatGEuZ7DHlbjJMwBRNnJ6P9LMlvxBbsyb69O3tXuADSFdAu3AesPm7W1crBd3ZS7FJHKV
WnGxp8/ctoxBI1u/wrQ7toF1Izfyr+uBt4aH6DDzSZmSRbn881fNI3nIyFWdofDVboh/xZMy4OiZ
oqJ6PczGaYfIFANbUC1v6fadqmLtq8slTWH9bEnKd5Lj31h67vT01yW15SwABWWx0FklIMtW1wcO
ZuGc4CPsO7Ejfk5m6bxrAwk51GCG4Dd32SE2+bNpSuMb26iWilWWHCqYgYcS/XSva3PjaSxFuLMP
t8aPXtqSvpJ30Ru+nOZSKsN2CLTaF22F36cMvbNC5+eAoFC0sxP3Qi3Hz6svmoRqv6CValiyZnWj
pAvyRc2i28aJtNP1r7pxkpFpvbD5SRfe+F0vddVYL8zGt6Twd4IvqVsFvGbNpjy1o7PHDt8aGEUU
yCKLRhP9gsuB4VWScWIODU7JRvwRl1V0ZRZnV63q9wg6GwcNtBBGBicM2sK6MhzXCFJ1MwMbHPU5
UJPPcCBvTBHcjsV8DCzDCxG33kkn35YJ2CGos7JHAGeCNVut3UFz6kYO5crPE8peto1SkZA/O+YX
S20OQy4fhyH8gd7Xs5DtG1vbAUn+f8KzNBWHNgU9mcvpze08T7tQr3xpNH/KxuSVGu7tefZNDuxD
rNyVGDLPdvJbFd86dDOur6Q3599ShKcssUB6F5HU1aId8l43nR6HSWnQj1VivlMSZ7oJO13DuhNU
id3VlRvJ6Qc0y/cUY9UlAbrIOQlOW5lrkgcmRKTVyMvRMZo4wZYUhmNu3immP4+t+BJUVgtbZBy9
INeOne7cd5n2rkicwrwZMZNBkx7JZN3tNHnQH/FiL+ZbEGZzfra1vuldPba6UzJkkq9Ykp57alRP
CQdQVlseZX1pj035sgHW4+AdjsgHJx/7ZLVBcqCYvV7FiZ+bzrnMkJyutfF9LMme1da3lI1duzee
48bAoABlK4T/ED54HsGs7S3l5bZ/80tIOXHtorvHoX+5lnp8i0elbhO0aVC192YRjLmro+8A6aie
5Oo2GsLGcoMx6E69ImXCAz0XB4DgAVe7uHIMj5HVVkDp6O6Gd2YKENxNUFT/XE882w8arXjn+foS
fLPngULT5yQn43ymf7DKYBBHbtVJDzAqFxRvcoFmu2R8k+FbJNF8j2GenybOzrX45vZdYpIts+QX
PuC6+eLEopgGg5i2KOYbB6lOEEPhXtXvzcFJFN5Si7oTfwZ9+vJrBMZA7hClCfapsNCzLnkf2kl8
l3XD3pN447sjp0E1Y3E9hz+52klNMYd0HvrET/Lo2LY4SiF++6zbYeXi1vcpmMrqfP2rbUTkhF5E
lnRSf4BXl2PDQBCme1sk/ixgHAjqUHP2oFQjDt2SdOKD/qFQKJ1TTLmQQiGJ4cn/5pi0haV2EtpL
0GLwdT/gPJ5HiOVMhnkjAQ3r3LkHLnh9kG/u2SUmByDFBiSYOKEuBzkqXMIhekE+EMPWkztEq5L6
DuRx5plp+ado1pcRQrdCrprH/xsg+5wGArJtn/qalv/OWudupijh5s6k7xwTG+tSAbJOXUvhJUwB
9XJYOf51qNArqT+JIbhtp0R/J6QZDrZaWX8mjPvy1aAF0pGA4LuszMtQGCelVEqnFGBp33sALOND
wnNyJ/3cGhCijciTLK0yPAYuo3B/9TTlmsQPyg6GVhFwdmSgbTo7Ho/Xl8TGycH2WrCGeFtR6l5+
yqssT27sOrIHdhoCOdVNqVqhF6Ey5P15FDQBFjzPUjlYn08JEDYrqM3lRsE1W06j4tiYttiJsjVt
dK+pooFoXuT+L8fiCAsXi6zFNb1UU3ea4C4WpChuNJvWn08bhzwtFhpCSHOvCalZGQdjZC95RiZn
N7Uiqbdqbtan69PGy5Cf/PoCROiZ19TywF8Mq5F3uRySLkiyEs3JMA0Z6NZKMfpeibhpnF5xAd04
91JZKoe+jr5lmSN5qSzloQfy4UsZx6GnI4QEOFH/XeZ256lNNRxMbQzJSLKgOKg6+a7oqBopc3Sr
hS399XRUT0FYj65txzXaoaV8VtT2SZM0Kkp5Hj3GkaEc5aj/TjG2fEqT6Vc8RN/LIfjVpzG1UjKe
UzFJumv23ZPgVPBCaco9qTce5kDCGVBKQWnAEOBfsD4E0kJInIPKxe78a6rnuF/aYXNjUjRx00qe
jkYZTO4YV+KmtSrLa0HkPI1Vjr1MnjhPiT02XmcHbegOehV+svNsApxcljU2KHZyzi1b+jxJGNq5
UiEnXmCJ5jgUkX4Mp0xCpV4MEwYvVji5aa+p58aRm4/o3Wcfm8np3ymzJj/WWtSfeYo8lzBxf6cD
5jQzBrQHayimv2ItwAEgN+rz2KkVTh+IHbIImwdHntsHe7DMp5LS/Ql9Xe2UBrnxA9A2liOWMiEL
Hao3UqtWByOrhmNB/QhIddvzFaecVatk/UfDye2jUFP7K6SfwbUKc3LzIOkf0TsfD3qPy4tc6vMp
L5XqEPIefLRtvEEcJTuatW3eI905uZOmT78kO7LpS+oIl+Y8LQ9zWSwE5S7kJxTxaQqCGtNR1Nhz
VcYkQ5YyVyhh5AqYYz+jMhefpxGKl4pXyVGrxvlblbZS7Aq50n/loazcqjoEE/AL062apNJ9nw79
Q1l3UuT2sSlueyekVR0qIY4+HUVfDVMVt1fn8kaW6+xdZtNqc6spzNymxGzYlVA09bqiHgHx2Egw
J7XtD8oswPW0FIUCaMpeKjmhN2epcSNsfQE6LTaetVzU7625Ue6zqkzOk84fwnFynnvDKW76IFc+
Q1oPuYjACS0PfekYJK3yN4QEhPU6qx2epC6Kfbir/UOXpvVTWPdsEnUaWtTtYmH+BLRvVh4nt+IF
jpoJV1iFheER4j9WZiVeP0BinuEBfw0oInzvpD4/VPVYfB6TfDjOajB6Qyw6mpYS/+M4G+enIIyr
mz7T0vMgDcUZ8IvUHjJ5/oGn5uiWpuLcThTa70fMo/y+nzvKbzG67yJKiltb5KUKx5Yk8ED7pz/E
beL8LpKwe1Dyebg15vBzb7aIWduVOzaR486ZwrNInoUb9b1zGKQofD91NtaKIvga1072zsmKaPG2
UW8jM/jc6vSQiyyRWMRtyn/ePuZzH7kY1ygeLO7Y19vAcCPJ1I5yA0ctLfsA9bqOpYkdlaW0FpKx
8l8tBoWHbOys01AkwbGfi+9Fn2Bsw8Ht0WzGEbdFflJDHa7rZghLkfaoY8F738Cb8KQhHh+qWBn8
OqwStw269JxoEVPYC4FujjEXNw0i5N/DoXhMk5ITEHwlT6rWecw69cMQYmrptM53zZyMo1KiZQvU
Bzn4ss9uUilUqZ/3783e/H79HF+/SjnF4QxAzV5OcjoSq4vJrKYZveIiuq2cQLy3QkA2Ra5WbuGE
pgvVkHdxWdyaTnuWO7KZP0yPXqK/dOsX1YY3lcdC0cKuTLLwttPL5iw7w3SvK3N2Ck0j2MHdrG9g
QlFUBSABJAOm5Bq4G0YqhL7BtP1ATcuHOAqUj60yaE9JUQx7htLrjH2JxWVPjQMGNvi75TX+OnOZ
GjEjsxn4E0m9x+1nepEgcR8LucH0rZgKdznZ/r7+Kd888gm7pH8L1pT3HcIrl2ElHJzCBksYv9b6
uXYtWQwhRlB1bnhJMufNsU5t83utjsmt0qTGfVvqeJVhPBCJUzmEdeOijoRd5KT1yqchUszCDePQ
qDzqkL16GKI8/NhA1DQOxVjjOUgQ4FpJBa8l1YtCHK6P5+0sksCYJN6ArclktFWCYYVmPBShkt6m
nU5Kgc/zIed4POp9EYDzkRy/NaK9zsU66VzmEBItSi2opvDMWwUdjEppVaXigBj67hG0UcK5bI07
2dPGYqQWwUo0qIYhzLQM/dUCMa10kNS8l3wD8fWDbRb2kaWi+HWmxzvPghdA2SpPIxY+8XRHFrrl
alXEgyEgNcnU9JEi1m9yVcmkQ9EbvXLvpH32Hoe8VpySJGlu8JpuDdcRivmI0GqbAnis1f4A76j+
MuHf9+gUQcyx32vfkmSaNS+M8ZnwgqhwjEOVWUp3CDLg6m7bZt2jnlc6UOfZFrc4Kspnq8n1zzir
dZ/UoMuerMjAshtzR3ECKKcGLu9LTueq7zHaK+MwlLxhns07keHt5fKIKsFW6Vn/NGmhkXmV1ihf
KhBX7aFtQj064meh/oyELJ4kRH6e+yKRDXJKHRETFYpcDgpYmz5QrFBoEnGfjocJTjhU2q4rSrQ3
zPw+MkKBam1j2U8dvRDhYofXcC2ZevWrMKzmMyCY7Gef1+pj2xdFj/mYTZ2/qU1/hNHQYmER1H6V
ZOmtQTmIqzKQnu0sGn2ZfsoTBPh4r/CxuUko5tDNBX/9psdqBfgQoouc3caNs6S2WqZoh9IOOzKW
/+PsvHbkNqI0/EQEmMMt2XmyNBqFG8KypGIOxcyn349aLFbDaQwhA4Zg2BCqSVadOuEPYkBDqtRL
8yG0jGHcKGmWenK9rxYWGI04Jrw0d17vYc+LFXdIEuVc1yoObEjBe2YwkX/gTp4NcAD1ELX5z+/H
hCvXFZ0JhMxo4jLJXqvPGoWYpjxjM0+JJy3f6StE6RRzqq3HAu7R7RgWgx00nRX3gdn3Y33Ju8Ta
mj9cCRKvSp/l//9xfCMTn0KgidklZNi4s7LMOOGELTdgLDQK3r7iBfiETRzlKXfXqteU4lYQDbXM
LuqsFD9HZzYQwQZinxjh9KSEkbt3Jf00k/rurm7Zm77l0IsVk5U8JcNUk2zlCHqmUt+z44dgVlz7
3my74UFEsbjNssg8iiar/wF5G95oHil7PfXZyW6TNCji0QtCPa/usLnUTqKocSFsE+1iFb13GDvP
ujMpfvwkGpTArubq5FUecxJUiPeQQzN9J5ACOaiY51yScskKnQQYB1Wd/TWfdIWyiAjixTiOdm5M
pxm5hKOdowUjOzfd9bPrHsemlMfSaI2d7eEjGIcqVr+j3Z4MUzF+KHFcPPbZIG8HCek6kxYDhLJ2
AwvCYOCgZQRLMSxvmZ27dzhK4rRYePOREUQd7aWcplPFtbwnK/ipGkO005gP3tW4WN647RTtFKlZ
px79b7WlwCWoyGcv7Fx/TmrnSFByjord/xBGFx/o4FL8lFirjZGqXGpUGIIkM9Pnwpm6U1gosBVd
2cNHCg1ftJG+J9waN95olQdvQDKvwZHP18QkD8VshMfJkGoQzYzQTKXCHURpaBwbcxbg2SkOMklr
P1XKcKdZw8+MHsJNJyryJ2hju8HO+jMJfdMcrWlEVG0ovHtXm+y95nX1vstzshHRDvZDKPvwZwgg
UouLATqA4yiXyp5l7BdaV2AgbjrxoZOY2MXAYoTP+onPoZwOvWzjoBK9u/O80vVpKns/49TJf6DC
7QZtKIfP6I1Fu9zRy2Ofmj9kAa93pyPR/V0OLW7o1Rh+cmvFfpaz1u8UDbiAH8NZfYiKJA6G1sZN
VRaS9kVKrZHa8W5y2xYdVd3buIrfnmWyDNQOmLZxGcPEfX2Wy8msOye0s4uWZeaOoms8aWoRvrwf
t9addyw9lxSG1jR5NjPw1YVPeWJUThhmF2mN1bEwE/uja8oX1W6NC9oXQ9CRT/qiHM2Nx3sbMFl4
adbZyGcs0qKvH6/PbXdoekIV2PvsFh/DNOjHqfukZpWy1+pRhy1c6/jAwqkM43jLAMp42yWCO8bq
eDwsMKDfZiZ/hEo71wRwnTa9dGEs+12hS/2D0bTxEJSREjm+nuYhSM6sNZp/1bwQv1KrbjRf5nTZ
yT5z5zH2cCkBvjekBaALwItMlFEX2pdxlRlBqiw8m161qothOnm7R95PAAAXxnSgjeB+HWu9rI4o
f7u3eBZkn4pcFC5ztiaCYTAon/Ff08R+7JCMO//dN6fJvDjcAEQEk4Q+0vqWiOqRJrMVndsI2RtB
2h+0LXB1/JTMXZrm+c4s6Gwgc67u3l95nRT8XpmyimqAKQ9zv9VHtxttipRZnJUcypWXMW6xcd5N
Zu8YReF3KzOyjUJua8VVn7scs64ZbTAFij6kgVG7v8AuXmaDUlhPx19T1n94/xGvzXJxn+ABF1Lp
wj54/YxF1k6gdFRxbidPD9oueW66+g5o4bPT6p9IEnZcbEcQzbtEy/dFZO3f/wHrFP73O2aCbUNK
Z0yy/rqYWU5pNrFpFH0Se7ce40Pp9OXBHskm31/q6stlhIauKnJGRI/Xj2p5+ANWdSfOunS/usKc
uMfyHAiNgVeUeZEO98n7K157OFBuIANQCeX8rrYumgJSGdNEnCc19vxogj0uan3yzU7qp/eXWuc4
y3tEZtWggQxBjXrv9cN5k5JYOrxBRF2T+FEYfXPTTDZ91n4YgNLN9fH99a69zMUVY8HOLuopq5zK
bIzCi7RJnHPNOI+j+TLX3deEq8w1wrOl1Vv83avPt0hj0nWgFbYe+zeKKSo7N8TZpr16CBfasEfL
KugmOR3quf75/uNdm5CDHkfYm0EyOOF11RwlIsfPNIvOKdfyrV43zq5qcPqebDP0l07rh1jQJpPR
UB69IbFOZmgOBKE0u9VICneNLbagvcsn/LNS+P2JiYCAloEEohz1+hO3vawnq4yic9TENg2J6BN6
H/PGIbn6nv9YZNVziZguoNawLCLy2o9q+NCu2d6IsnuEjLPRTLq6iRaYHiwuNMbW0qqNifIBo73o
XCGnSzN6eMw08ygLY98D+LJy4+P7X/XawxHklgPCJJFJ1es3WDWFNoajJ8795NrlsbTsRZZKmIJk
MJ/mC8bs9FffX/PaM4ITYNRHmF2qj9drakZITp/iyyQNdwr6JP/UJt1n5O+eaXo9ugDL3l/v6jMy
vATYRmmHr+zr9Xq3zOmx98pJCFdLqWyq5iBC2X4cJ7DtqleJjQe8FuTg6zBx4A/wlssP+iM1SYy4
MkdZUj/lkbGbp1TSjLdehOdssfHWSdhyABYLTBPMvrtwsl+vVHUk8F2qKSc7tK2BeEo+W0PBDTyM
az5kutpeHFFrO2Rax39zEasbQWGdff5ef1FI5KYEhLSecSoTvjsQPpRTkep4vwuoaumYJZSVhnJb
R63KaEtOjwXvfSMHunpNM1XFaWLxo3ozxFWA5AkpWdobBuujOYr+tqUjlexz5GLu+6kTT96kzj9x
4EL+3Zi18J+knEbFr6u0qv/DFoO9xCXDzQZ4aJWlCH3iiOaxOHtu+UXRzaPW5jeii76Lrtjg/F/7
5PCzwLuh+o784HpzzVOjxoqinDLh/ij6iNnRnJ0mcLzmVNx6eAiIUosDzQn/fkBvLZ61XKqMZd98
69owK32xEDm3+VxTxOtgkBTUlxj+bKHKrp1YuGA07l1wInBtXm/raZgHt3N1cW5KnHLjUHH3lSW/
T44sKLJr6z/c3Hw8QtGCP3gzqpigrs9RTlaLiCya7LME51PuEUQU/tjOgapv8SWWY7m+tzyG2+xf
0AEcndfPZ6dTpNJKF2fmt3l+zisptMNokLJsZM9XFlo88Cj0UHZG3X4VH1rbnCJrngm1uYxvdTgM
O1ibW9IlVwL6wquhIllKMeYDrx+nSYa58eYB/JWYXlQXd8o4/DKk8R6axqnLsT5/P6BfOQKv1lud
trKdGzMKO+UUN9GHrKiOSaWfe5GjlJ0/xOl4TmvzZeq2bG3eEgfZ/n8+5/K7/ojr+eyq2O4tIad0
6x3dWhHUNdiRxlL8yLD2vRGfE6W8N6Puoor28P5TX7lVKAZImsH8MIdZG2oYGLl5cMhBWqJT6aca
U/HUiVUfmOCWY921D2oslzPlzyIQuZpVOHPdGOpcxOjRJsrnvjWTgEAWXuAvxcei0a29NajVRny5
tij3mAOlD44dwvKv3646yLmA4RKdB9v8R4uVz3PTHCDOH5pIlf4wdsf33+fVz4k5OluW+eSCxX69
YFyWZj2FlNG6UjTnUjUafx4Z6MrKcgMcEgwkoqcuMBVd+dwldcxgtnA3LtArkY4ON7cnZxMw1+/J
2x9bStWh1A6xIs6SIVi9y/oa1K6jhRlqFoYagjVQ3HbYuK2u3Nr4FCxGjmSYb3V5paPWzZC1ES5G
Qj11zErPoEQf3Vq2pyzLlL2TaOaHysvjjWzzWjha7PQoANnGb0BrAun2DHPi5BzlYYfmXl6dMYFM
Nz7stccDgreUzwvYcM1kzDHkE246A7yqmpva9D5MWFFkavoLfawfSp3eZLW58RmvPdifS64iw1zb
Mmt6rJh0aQ263ziddV8kkin9+3v2SgyA8Lo4BoESxb5ydTBN9CPtyZuis1t4C+vCudVEP+/L7Rh7
dSUCuoOsMl6ca5HYtFycpU1Oo9rX7TcjlekvO3R+FnX519QENuLCl0QUHyoNqcXrYxi5OpqRlaS+
kj17X6h3jGZnhoXZxsDyykfiYRaV4SWpeDOBlY1Ty6RPozNgZe3WGAobQVO93AjTV8LYq1WWX/HH
ia5kVYwyY5VCJCbSlPnMfLD6rC/wdzVSfG20T+9viqvP5aFyRRuHunGNtHCSyG6Mwc3PSudWJwdN
mXPW2MoGx+HKhlgQtMAOUCnHAHb1mfTcUZOoMLHCpJfEoDPs1A8qiki2j1alrm5sdLo0vKdVjoSP
OHIpQEnZ7+utXsFSTcuJpzKFOt3FtjJ8BeUz7lsXkyF3Yq7QNO2j0U71zolsiYGjF4GC8x4jxjaK
GeU7YUqo4LoWHZvY+AjeT72NVfHNaLPu2I4pUFahJQ9OXX1MGOgdlr/XpcWlSiRFVFd/kRbIqtRN
/nHn5l6Dvyu68U6a+iVpwo9gXuyXxrHmoFCAIAEZGzqfqdV0mM1+PgBu0H3eJMiHVBpBLHHsrKNY
vSvMjnlMychZa4zwhxiis13gnNJSoRyqKhFBWaqJb9Ths2gi1Em76sImTX2gZv1RGOJbEsLbb0PU
4eh7CV93hq/IFfyKXO+xtAQCKa7UbgpT39WOd49Wxr4rXQbjuepXkmFNm80pKgDJ99Czsk82GKOd
QHIz8BAF1O1E87mTkBZuodLZAtCZWscfiq449oZ4kaV7AiclfKEDAOmq8acM+69kLcXOLVvhl47y
ZWyIet3gPRXxdGtF8rObFjfWrH4oVW8fD+iddn186RXva9+qL65aFHu9Bvko0Dnx1dR8nGfndvSm
72pso+jX4Gdl/VP13l3ZF/isVKYd2MK1nwoLL/kJDIAPKbC9ECtpKoYgLuvxLh7Sf6eelwYgVPWj
WMuZQzhVkCE7d7JnEJc2duUP0dArvi7DA1p4524wnp0xjAMMBfhgURPesMkS37bil3RYvkSZ31jl
8B2ZzQells25UebHORy6S6tY3TFP1e6glZ63sxM7DdIah8+y89yDMTKaK8M+ZkzltjRaeiSgRNUF
ozd+E1XV7GzJoGBSE+9oszOOyBi4N4kXTbeyTR7VzKCcNCv1punK7m62PBlMvdcerWiUDxZIyFPh
YC9qTtmwN2t9DjQ9VW+zKMkuljqhI7jsEq2Mz5Y1DwdYN55vKuUd9lMPRmZ/l2H4LxQX1Pgs+XWK
exkQHWtkdib1oADRGeyYAYdXZDexGvGdreGTB+fRnwa72RU9DUe0uMyT52Z3Vl4+aK17L3v9Hw9w
kBrEOuC7KG6/GAxijrhIuxAkte6LU4ODdXRfmgVyaihgxGIUj7FVtr7WWrgnlUNzl+htd+K1IsWR
/q+xLlqS0+I5kw/YOdmPhhdWB1fa9QkefnqaZpHsVDd19ypzvyDSdOEzR/lijMaziEbzOKXJ/GhW
tRO4peYEdpk/Nplzo6Tlk541zt7uC7Abv2GFmjn7cd7lCyzvKwRTRkaRfoSKeKLbOfqo8/PsbIo6
VyNfHdvhoW3573kmxktcNWXgRNXsG9TpfmqrddAr4l+nTOwgsbR+H45qvbMb+yPKdfW+qOIvkLQB
vYzKjZwVJlD9/KGH7Bk2svA9M819qq+TCOP9FCY/lTKDwoYkr4ajwsEtFeQFM16LB8Az09SnKCpO
xqhFQZxnjp+Z46lR+5Gj03+O4ylEizCPj1NR38SZ9cVL46+km+CeapCBsaVYCBYa4UkJjfuqQ6MY
eezorsQe/khV1QUhUBHgt8iz2A6RrE3ib2GPBUcj0gPzyZ+F3T0XVbhrYOf3cYl+sV4frcp96kbv
UjpIFhV5fQvKud/VEOv90uyqwEAe3neQUfbrMMMjlzLHnxpwLp2dajtnau50mrBBmkT6oY31G1KG
my7tf5iR/tFO6nSXWVnKmQ3RrNStn1VuPaZ20zFLj5xfjqr8Qkd8REXZeHn/5r2SvYOKI5214B3T
hV71n12n6GbPKYszH3sUgV6Au93rg04KrULZJUSWerRlxX7lumfRpdNERxMFlFWuqVp1ajsCWvoU
J2NQuFF2SK3pP/BLXl2/qzQm6yaAGLaXn0NZfkp666NWR/eTV33/D2+QBj7p7AL3WYvTqGZqDtQp
LAOu4A7YFHj6VlPzCwcDoqQzJvEWEO9KgsaYnLtXJQdctJ9fJ2h5mxtD3Fn52ZvlPq7CD8bY38G5
u8tbe6/H80Z29nsTrBMZtBIhJmi0aK31kKJOcAlw85L0DOnR4qQVLe7sogs/abk5PtTIiIHZlNrF
jvrshxULTIf1EWBxIIo0fkBMMHsenQEUyYTUpx2oSUGsbjpuYdyxowY0OkCtAHHpsD2mCbd7MKeT
pf99T5uSfCGo0bCnLbeqPIrYjpoKdN05aq1557SJflRzrMCyFKGY9/fEtUxzoaIvQCygS+sNvshE
uV2LxJxwoZYrcYmkXTR3tACGLSf7a0sts0hQ60hBvdEGtIbR6ZWBp0oVcoK6+bcqlW/Yq2y9vSsl
6eJtQCdTW7bdWpmliJMokkaV4SbU6AdlsqPnTiPoihK0gGfzB6Zoqj80Itooeq4+IZ1N08Q2e+Ew
vt7tuA40aRal2blbDNWzeR58BQJ4L5qNuudaWKKnSWMKDRqqkVUslLEshN4gn5dBudvVo2pAqBjd
jce5+iLRJ/NQ70LQcT0fC2NlVIaQxzEKfTimuf0RToTht06LwCfGH3d6WKbAlMNqw8/26uOhAUOn
hi7gm6ZCBVJeiFmiDpgouT9b2tNYaP9hjOAuphT/t8gqNMkmmbM4Y5EQ4Zknryw43aESHZmQ23uc
97qN2HQtFC5+U0jMYkUOR/L15ggrAi4qqtk5HuyzZvSfHa+4KSxkLLiHBfi+TWnkazcm3w4fE+Sz
jDcDK1eZHS8d4gyrc2vAn8WhIe26YmfViBFY8TT9h44Jr/T/F1w9ojY16TzDsDlTKRbEynmPdMSD
Ubfd30etpZGhQ+CF7fDGQjDJaD63TkfUKgyNKVNeaL7dd90xDmuUXt8PkVeK41eLrYpxp0WZsR8a
4tYwUdDIG8COnzNv+mZH7pOXaUdUi842edDf3wJIlCMkwdgNSvQaN9or5UgLAI3RpswoGWfNuMUg
tPGZW5fnv39ECKfLDUD0wqvo9d606rFKhgre7tRUGOkZskpwnnPzNru4oZF9m6ESf8162Wsf0kkM
+qfB6/Ns//6PWB8QMNwgR9B4QVWGTHXdm7KQ7bVarU0uujtOdxECGqTzOCujBNQ9DHmZYFM1bQFJ
1h93WZSHBjJocijfUs7LLIUk5cUXpQjDfIf7KVCAqtbbhER5rqKTPhh1D1c6iX+pmEehMIwt54/3
n/xNd5xfsTRpTeb0GoiWdZpUwl7Rcf6KLqojQ8cfLVCqUT9m0CSB7uqBrCLqStiZ2i9bD0PMxOMy
VO89ehF/61e1/BL6dhqEavSw184gYde02dDl0SU0jfxYGbL1k2V/W5UHI6tuxUan68pHZ/K49CPJ
1xBTWx2uqVY72OET61VdctCr/EkqjulPnTuc3TTKj4gFxxuQ7KtrsteR+l4kwNaD9CFSwKLC7LuU
CZSU1LPGgzv0lq9lxXQ7kgbf5HDzNk7ztUVJfsBgwJy8kmh5UEWTqYgvtanOP2QSR4AkKwWHGtsQ
3410nmbf6aLsrz2p+aDM0RYONpPJNwoxajN2oao3dIHyWVN2Vu6m2Q6+ZnzXYRy0hSB8gxRYdjL1
GRcdsyVwuKtSxgEU1Tp9xGMqukSWr1SOqWsoAEEo60PR9nteujwlkfuces33osIN0ey97i8TpN8/
g5wWm9mFer4+UNKG8AwyOboomRL9sBBzOtDeDDfC5tVzC3KIQT0qC0DDVrt3aCaZpk0cX7zInOmo
FWrz5M1ltC/meamvjfqXFXniYybVHj+mqNr3ZtVuJBbra355VtTZaIP8BqmuVWHCBsnUHoLlRauH
8aBKsGl6mrQoyGZZ/Dx47qf3o9VaLx/EFIZXgKAX9R2GCGvEgMEgC6OMJrvQ1xhnv8A780nIVvyM
NDOFDKQ50y1ptuPcF7T+jiQ2yX7SBZ5mNhL63xMDV1xmD4ldLxRxYe200nGHQ6LCyIFZ1HnYChRT
c0DSMcmDsYwp999/hLeHEQIhHfxlZ0DoXxP51dodWmNo8ZphPuoENSOXB23GU8qN0vYeOld02xgC
YPP7yy7X6J/V6fLi+AemlYsY5JvAk6WlHRdKBhPE9qqPBfSYgG56ex+qpvzrA4D6houAAIn7Aote
VQix4VX5hJrzpaDVe1PVU7GPonj88P4DrRP15YHQxFgAgTzRG1wQ9Y4gkprxpfHkdDL6Uj1MhfWX
hk6/9xtotEXmYxlWr++IVhkii3wrvkALMmCSeVGQ4V/58f1neXuMwFqqlNzIlxK31unHpMRTPRjs
CTdzoxssbuQpVS2aY9qkfsxqfQuZd20zcM8itQayXHvD+WqT0Y71PI8vtl7Wx1E4yjFUdG+vFk7z
15kVj+bAWuBGJ79Ya3CYVVpD0VXiy2y7sjy6gyiewmYcvtC1VaZADhqyfSDWUJB6/51eCZDLQSOv
Q+adlG4NbsAqvqqcltunzGwHRhkCqWG6H+mJ06+Np0CxnxLk/h7zvIUcmqRbHN4r95HFK6b2QdyC
Odo6s3XLuIFJTH5XNfhpUSpL777um+hmrhzmEXzbf2LurDO+dMgHtCNkg500J+/bGOfCPL7/Ot4m
mxhHg1iD2MtgFLWS12l2rUCOKsfKOzttGu7NtHmqKqnsp6pfpqNx/K1tzWofa1ZxN6phtHFP/NaO
WYUfnbDNlI+PQZq97Mg/pqXSaYso6RQXBG/YHOJaB3EvalChxbRwNSwEHrwqDWqUCYNxEZAr0mgM
3DEqAlvrxh3TOyQIx2m6D1sxnJoIkYr3X9CVuLxoZlIcAxKh37qKWrnntJXRd+7ZIpG46ZNanJgi
Z6eymZVAxVD9IOpK3fgqVw4+zkyceKDWrL6us5iG6LUrRvdcMUK8naxUh0c7oJVkw+iRY7glzHTl
IZeEl3MBJRDIxeohQ7O0JXdiiPiOJ249K9Z2s6KnBzfSUS1wI2XHaHHY+PhXKDyI1RFueE4Az2+q
K4B26AV3XnjWuqR8CKshb3aGnU2lX1vzeIs5iA2zJbP1fhdnk/iSSdf8VBdu3we01WfSp7m7V7FV
avxyjuMwkG3JeFCkcJXppXVmcsjBgtQvJuokPx1DzpWfV1ZpHec60W9CqzY8f4jm8Ls6Wu5XFY7Z
4taU7aPMBOQ9uWMA2svuNkLflSjL/JwMbdHaxHtqdeTcyO7zxhXi0qAWdco7Q15GWc93dVa3G3Dy
60tRUpB1whJY55y2UXrkeYpyTnRbHF1vnr7m+ShuJrfJN77mlS20pC0ABKDj0k1aPZUDHteZM4Q6
UAFIdlTuaK7wbR70pvnAhDj2a8MwNs7mtWNC2GIGQmav0Wl4HT3UcUiFwh19rgZRNUf8MeyneKii
Yzob0Etcu4u2pJqvpBcAlyyIOVQU+JcZr5esUiNG40RTziVYAeZy3ajfoXyXbskAXvlyBGO8veHY
0Tlep/HVqLbt2En4yC0j1I4MpPFFlXu3qj5OGzXDlTuA+SFXPlIIJGfr4rMcEtxpmkJBGtgdaSyE
DrquMlMbc9cMtfHRhnj+K3fG+XOHdSmSXD3WshuH4sqnBDi6lEYevX/Kw9fvVRWy8TptpgA20/gC
yqk+6jb1p5lD/Oznesuq4I3VCp0VJnawAQzYI4SgZT//cfMoiieZ6zZ8yBAMZymzb6Ec00PW2jdY
ybr3aDlVB8WolWcElJq7MhmsIKssD2XDbosq+paPvfyYpQ5HyJPHX8f7yC06vbNUcXFUI30QgzF+
F0TOzwY03/xoNq6CAetcGMNBDsy7gXibpka4axERyFOjUv0sc3ukPrV0cEA9VO69VXjmv5npZh/a
OJS450adVvizo6GNkGZJ3ezKxmpV6L52/l1L07m6lQ0aO37GPa/tZ0dJXxSjimq/TrroYbaEU/m9
OTshasoo3eyKqgjv+mw2XjCBE2KXNyO483oa7SxAVqZ4zqokvle0bDR2Velo/1aa1qr7VDWgSeZ6
PRd+LfpR8nMRi0ShnqG9L7xutP1OmOG0yzMly4FPuG4YpLJdFHw8JmnBpOs5hPQ+d2iLCd27JcNA
I+z9a/+NGvICEqOi5Khr1tIIWsWWvpBj1EJouMxtU/plpz/ok3LMtS5IKmU3WuPPsLe+5QVjmyiq
ywCWxk3rMMIeku7ZabyN8Kq/ia/8nuV8kq3Z0G3X9SGD4FyChBWw5NH56TF2Ax3RN+mxyrQ7T0G+
zB6ye/yPd0lc5YHVRnvkrU5KWfCWbBv91fgDBvO9P6jW6FdGeyuz4dhAk/bRAoh9kan13vTkqTdL
1HObwned/KNtipeNF/vmpC8P4jLCoUHwm7ny+uBN4ZxkqAmIizvrL1lh3AhkBnyz0ris8eGNSe0i
q/6aQAEIXEw1HmtpngUioIhGpRenbI9xotmBkW/Vp1c/OfqvjEN+E4rXcRCdfaeydSRa1B4jBR+4
g9L8Elkd91+iir/ih3Ruc3ygpSgPbjUUH7UW5d1T0mbTxxbHdDdIOI3k8FOLTA64D+tvSX/sSoBl
zBecpTcJavj1yxsQcVZlHofnZHSdeG9mVXpvWfXc4gwooxvTrvuNFOJtvbTEJsiayA6hOPTGqkbH
csQhOReXIZaNPy7m9oijHCrIx76ntk86sutBmagqiVf2vQRutFWxvbkL2TEk36jnLOBwfGxfP7Sm
W0Pt1kl0iU3rZ61FT0Y+3aOE+5zL6G5OZRfo0oF8YB2V2jkb5ljsck+/VFp0D+L0W+65W79oSWZe
lS38ItADXB/Ea3p6q+CguWFrilmEyNqWAqP6Xh1u7Xx0XN8csh5Kjhd6FwuFg59dHiJnbOOmdz87
XER+JJzsWyynxPCtBLNVvXcdtL9zs9Qvjj13nl+jqocy8jRuCclf+5Q0Rdg83PF0YNZdC275Ic17
JTwbqCCmUbjDRYuaz9xFCTDKqu2zvTOoP7UkMw4Z6IKNPOPayefUAyDADYCgvHznP67cPFWkKVpd
odZsi9NoGrBtdLfrX1qFA8M1V2Hg+H60ebPkklDYzL2hv6AUvK4vOz2pZqWf7bNnDf/YijGhn9OH
N9zm7ZNmFNnWxlg+/KuNsWj3Ep+Zby6eZeu0zZES6a5cs4DWc0EFFCjmC8JsgLXcQbf+dVMPw1JZ
5WhBYlGmeXvBlfsyjLKTh46u+GaBfS3PWXxZIAgvsujQ0l+/9NiYZoIo37wanArjyc4tENHvi+SJ
uShCzW2nDygM611pnfJYUx9VL3W/RGOM3SQsEFPfCwfbDQQ2LbhQBlCGYkda7bygO1I85eiNe9w8
xvwSKR0mpYVSjT86rUunXS9LBySakoGlK1voY9yeJQIBaim7Y+dlyXQsqQ//AcWnGuQhuMsHoQIQ
0FcHj1BTWx2SK22nNcmHuEtnYIFzO+V+2NviGUUL5FHwrAT91k9a+1wVanqjit5MadWGnfTHQTZP
fVQa3aWR6C3eKVqNnuyA+Di6nnhQnvS2Hynp9TiPD9STsBVjb7TlbRjnCYaerjq8gDsW/8xghh4g
+IxDgI+W94sMvDYWYJ11IW4a+S5q0RlBgCbuvCNmFLQuYqtDtEiG0/wsM1v5t9CGsYQpJJPpNMYS
P+KcmcteV7T8PpTN0AZVuKDt1DwexiDpZ6XahamEr9Vb49T4cWoN32d8Vu7pPFaaP41ee57QHwSI
SdvMOiBcIe6lN6Zf9SxFDRyVMfZfTrGS7+daoaMNWGL8Wsw45QXYudTIcWna0O6tXknQU2gGXPw8
Qxl2hpJ4dBgrHaIzCXv3WS3tQeObpNjsqC4KOMAckdQK9GkckXBrPb32vdnT+XevQwBUrcw5yHNM
7329r5Pn90+0uT5hyzDfRSBYhwyFeNGqzrToU2UY75mAPGzt82QmWEeNRt1sjdjfRA5AEZxf7lrQ
aTRFVuvM6A6rs15rZxkhcalOevKxWEJHPikjTYOx3Ohbv7nk2CmLjiBXHT/cWLcl9bGiQ9aa9JnK
rnhOU4tPi5C/tQew224UW9fWYjFCFOLRqOCtArGeIGkWZbV3NlCavR9ro7w1ASx6vmKBrd7IpK8t
tkRDGjwwf2j9vw5AuDhHSowo73mginka4zb9bLXDjAxvXlHQvL873lzMvMWFeE2usmQt6465BKIm
7Wpwz54LSv8MX4JmEWpI+ATPcfLNEK6FHhxRgyTGlPXp/dV/X6Cvwz+dVAZQqLOotJbXJAllSqST
kMWc8wwI0X5QXAqqsWujxaJIR3QJSBtYL8XSeQdKgdCTm49dMCmyEnsIquF+dBrxC8hIYvu9G9qP
SDc1o6+FLWbPZZrLn+//4jenifcFvoGNDp9o4eC8/jhuQUo7DsI7Y5hd3utV0Xz1kFzc+CrXtgC3
Ia0Msg4HKf3Xq4SY5plehkQm3KWKvpA2fyc3ylsKPafcmN5f2wEomjDBt7EhYQT5eq2+0BQRWZN7
7udU/clMO3wuTWk+t1ZXcYOQJaenZnK6T1PsiL+eplHQMHoiMWemARJOf724rJUJ2e/YPbcJHb2g
mUTqBF0V9s4xt2K93Dhav/m7q/1Gx5aBILHqSjDsa03QeBucs4LP3A0SSPX8HT1jG6cNYLV+W6ui
2Ak17E6q1oYIKpoqWXvdCM/s/anNDS+oWpdLyAeNrpbIbf4Paee1Gzeyru0rIsAcTskOorIsyemE
sGWbObOK4er3Q/97/0uiGmrMrJMZYAZQdQVWfeENXTUpga5Y6kVn91Lsylwf1WuzxQLNNCiw7TKQ
/E9pBI/Ktzulhes7eOOxs62BYzoNw63wsOrprAWZ+Bjh4IZX0CbCjeq+e1IJRRpeFat8bsu+1IJK
pf24//hMv7u5yVWAqJImrZKh7xrtrpE35WhXXmi7i3uBhl+5JwbRrhZjMQIy8+r4L8Zj2w2a3ujJ
b2PMJM7NCB0GD+PgGaXnysHaBNVbg8c16biO/LrNzwrcvo/lyRbWp2kF/VI228Z1kVpMyRhrKgYp
S2QeDMT3ysPcEMHs4ihuqKNZ4jrJxu6xWXuIwdJQsESXrgfE//H8/4qEvD2F3OurEphBZs9v2pTS
jLYrZW91GtqJpcOxyLpBCYrKq6/mmkasqeZfEqDfu9ywn9rKzm+TVlm+KhaWIM4olJs8Lj4bpDxm
pExg9KJo+U2LfAgLrzA+48Vq7epp6eCRjPa+RVVihqNDy4LQaNZAQdvCiHb5kHnpoaJKkgd0bNzK
7/gZ321qU8gNG2XfBkOnLw9wurBol529vAh7yX6Kspb3Cqr2M8m0QsxbR0Za+UKmzWWzeMaVkbrl
k1HEer2rR1c75/qxPaxsIGh+3CmBDWIyuF271JjgDkieYu8w50e3xCxlb57rib9LArajbK752UsT
W6xdvgkd1IM4Kl/KvX1tzIH6Nfqy3Cm/Pj4R7w7ndrxNxl5imzhDlvFCfQ6WO9zdSTwmn7h4OCq/
zo62fcQ2o9kbjHOtLrOaR3zwUvi7SffVZ5Oj6Bs3DJj98BSfkuUVbIyPJ7ktyK2j8vFRIqRcDdl4
c+oHCTWh0FMPFfAc26Xuhzkgu13m15zK3Vx4Z1BwJ/eQ1sqKNgA55Wwr5LM+q/WUZl44/lnuBunr
z/87wfpQ/Di/qtumwDq918Oti/4qWXcgBZYCMdTQnAP9RvmSUNt4yX5AOMAW4eOV3IYH26E2T7Yo
9bEuRlZS1ecDyKwQryPELPMzK3hqRgAOVkySC39m2y2qASW1JdKhIcrzsx///rt8fG2gGM+djVMn
8vVQm4CnrAwdz2yGGvVLzNmN5MxU3mEI/h6+V3PZ7g4ug4teceQXytKBOBo38W++MOPGfFnnc66M
cm4+mx1qC9dAVJH5dHDqpgId/nPN4FNn4PWKrffkq+OWtVaDQCMTsobL3LhNFniiZyLDkx/sqzXb
XIJe1iASVDAJct/8R3OItV19GI4fn+WTn+nqykNlhEeRGOTtRCgF1yCTu79X7fhHfW4Of/eFf6yD
nf9OTy3c6/E2C+cWQz4C+PPCqrkxk0twI2V0+C/ntLnq0nkRSjvyfPSU7R2dYKZRFz+eugvYCvuq
xlSscr5rhnI1aObd0pdG0DrRme17R6Raz/zrmW72L5qaBkQR+0eJUeDz0mI15+G4mU63Lpa8caVe
UUS5FCgUKFr9ULvf6yh/7Lx2V0fl41CNFyOa3hrlWVtp94gr0dYBvqG7QP8+XrBze7J5/qjTUL7/
3z1RUWCHxnpuT84MsZUQ6kasjykbemEikp3T9/6sX0/u/uN5nLxmXi35ts6t5yPnq2bjjZdE3/Gc
/n3K+ffyzDVTH84+5etT/TqU3Oyxvrk4q7ypzGGd1t97jacnUrjUoG4bN9GXc1IN21RxO9i6xq/u
nNrKY0/NmJ1oXxqQlbJC5VW/NuLLSD3kwxl9m78P9Pu5wQyhhwe4fBumKIiCGObA+b3yLtY33MWl
5q6lprjGKcuz8utsiHL6kPxnxE2bolSsOVvWa7tIPnX2TWx8/lf39spX+L9J6W/X0NCEMbdivbfz
Q2ZjAvAL7eePT+G5WWzOhGl3quhnhugQAah2JnXJMX/478bYvqdVH6d9VLJSZbZLF5WiTXYH1f6/
HGZz4jwjFpSlmEq5rJd1Mn8v5bnLetuC+H+n+j87snkQZmVZ3LFh0/MfPHTyURz/hgbmy/JcH/7d
ESPrpVBKtv3O0i+tvSnTBp4fJXn2jIukzX3TPHPznzwA/xljy2FUkGzjkmeMfL6zZ84YnjXlj48P
wKkIh7rd/81jS1+cI/ruRsMYgx4kxvcmOVdP3kafFNkoRgFyc4B9UmzbJCmuNuAea5QyTIzUj/rb
xMivzVy8DJ78AzDdp8D/JYmXx4+n9bdn/frSWWt7jLn60K3mkurm6Tbi0dRaUU/hnCQ2nslK03yj
yRC1PyKytHEft3g67BUEN+rHBqMvuFzTMg/HmRJbi7a8bK40rESiT5UZ4eYy5d7yqyhUR37Ne7Ub
97Ori+zFdiIrawCMxvFjotdzcYmfY/c7l65XX3TLpF1AboF92s2ePy+K8X2Ac1sPjv3dBfOKgwZK
qs5Owdeh3BUtfuuBrSIwgUlbb4/7JJrNhUdccQk+7bn8aiFyHx2gqsTfdPpCeTB43XjLX8rB7s1y
IdaqpiS6riOn/EOvdrwqzch9UvpZ/6Xrxaqc7xqtFSpqMoZaXM8YC5jDMt6rS+31gZKn3m9rkojW
6oYsKFiKpuyPHmqX0XGJZT3tGsVb8qeP9+pd6MheAflCZBcbP/LJbZ8bpUqvSj1Nhp3o7SMSw/Fv
BHZkG5jY63g+k+6PfVYIG3QHVrD70pamdp8NtewDJxoBKJgIHUQXZ37W9k3mZ63MK8pNGL3gKbM5
uSlFa9apESGfeqNc5aiBRlc4xEXGrsrj+jc0k9ilGFNm5FHwOu0SXjM+LLiO2Wfov+vdtTnNa8GL
H+JhXvFOFAiRLS8qulTC/SqGHarsiGBgcPAiXQzmKjj/Z2hZp7aEgh6YBbg53nsTxyFGGsOJKsGW
pGp3m6dtdm9FQkXntKcaRjVUePeordvDlVPqNaDypS4CVYtvbL0zNN/BzaHcfbwh72+SVRoTsCU4
MaT3t9V0QFvCoqO5hBZQmoPT0JBsKb4Wc+QcZif1a/dgif6n0enWmZG3GRRFB8CISD9zl621/E1c
myKlSsSsL6Fbx14ggSntMr1ogtQwxU5E+Y1IhjN3//ZeZki2GeofbQMgF9uqhyZB6SeVMaPWUNnX
HUXDu0aW0f7jJd2+MOsofE8Q8wH/YM+0vqmvI0ERu1JXBjVMCkUEeIC4l2U5Gvsidpbw46FOTQiI
Nc/AqoD3TmzUy1yg7V6vUiIHG4dATdV8q0ScnUMKndirdacogxNVgkjY7FWl2J4iYsYx1HQIlxjf
M1fSSppsmSHhPaIhVdbGmQNivv9AV91IkJyrQh3gmk2AU1Q0m8x0QU5pmBWxj4dK6/zM0yGp6hBW
BA1kr1V8Ckv9nyY2awmaj1s1AAZvfKnsIRZ+4w4ShyYdr8JAlmruAlHojU+RkNZBKt7wR+oibXbY
E4jIb7vawmy67l3Nr7mGzJDWjO36ikCYyYetrOAUilvUZ7zzxsdFGbQ/2lTeeQN16hSXGuk3yI9p
qIctDZo1i/ZtmYsYVISnq9/aPrevZ2fRnzpVqyW+oWsj3J6jnB5GXBr30aj1cQB1RL93l5HZJaqL
ht3HB+bEHcSXRs2Pji1kI4QN3x5ORDeR7mElwlrLtDiA6wu2OhUUCQM372MlwCa8SA9AXIsLL4XY
E4CRch/0PEY4qG7I3n2nxb31zO9ah317F+OLverK8lBBZNm2PSAv2/RS8iUsnMnerwiC2yHC7943
1Gn5U3ltji1oskhIf+MyXLWAis7cDe8yqvWzXYdGl+6vncAmuBFmY+ZKOy9hMhed6Tdjk987kak8
dtnCLWVqqKUWddeO19hRjkeQWdHvNHaMz3yemoGjuzKg70mv/dwVvc0s0dlATWT9K9zUVIg3T2Ys
JI589MiQ9YwUcK6t0jzyX6pds+jNRQHR8AoY2HDZ941zJv7ffoHr0ED94VWt1FqkD96eFqfOeRFt
ePNGrsKgkc+m0G+RwruLEnH/8ck8ORQwREh27DYcmbdDlTlO5YU75aE2WOkFCIkqUPimAlciBpV1
sfrn4/HelSP+zg2pIB1kFdXpLZ2hmGepIeOYh3ln72TiXBr2fJsK9QE73PuonF+GMtZ30Wgf0mW6
ARb06cwPWLPZ12d+/QHIPf1lhZu8guv/f/VOyGbKqfIjZm5Fg5ffVhZgBncyZeQbYMl/x3qkX0uZ
LVGQtLH9UnY2aBuIsMPqcOEWWG+munGmFrx9UP7+JowFPQPeK9KLm+tBqSbDmLFnCzFtd2bf05dx
OI4jEi+HM7M/NRLyFroHv3i1uNjMPsk1zUm1ueCOHRI8uxDNya+LFPlcXxaN2RL80BL5RIDsPanj
ki57LcsatLvdWj4JYE64Q1SdY+LyaAvbX6Sp/AtxLMIELE2osJD5vEPRMKqcohFFE5l4AckOvP2h
/acMnnXJAVKu3AxSKsqSb49BWmiVDmMCGYw0yT/NWKIj4WQCnoTbcyYy2T7j61BrV5VAD2/rd/Qz
W1fgRcE1DZVhKP0CyKKvTDNxSoyX6dL6w3DOEmIbC/0dEYAVkALCy3fAd0BgQOkkI1rFpD9q7K61
S12zmH3RxtO5/PTEBwX77/8PtjlSpieGJYIxEIIY/Yyqii/Bz+1djMhA1Q9fPj7Af6uH28/XoSpv
8JzykjqbC8sulgHJOPYNzdQOU+wC47Gg0iSvatxhauZzSOt7rMe02h87T77IpAVwqCRtZWARviDM
uSyaezczoTwopY3nNupNLSVe3ITKm1SVBnIsiF6WuWV/U0Rf/6AR1IjD0Ma6cd0l0Vki7fvt4o1Z
z6EBEwp1jM1ZzGJlwIIhRfzcmSzyZvJDC0fVPKl9NyYz9D9ewxN3MIQIMlQ0FUjEcOF8e/YzQYyH
8kYWjtq840Z6NJGGXOzl2lW8axQj9qoNL8oTIszc7tLtljO30Pr33+7h2/E3192AimohPGWVWi5u
F4r+1Jv0751Oc6Iq/sVYNu836Z/H17B1R0lbk+OiG1nYrk9SMDszEkyRmMAYzEs9fhGzXcZnysQn
5ge3jEoUewo8zd2EDroDHtuTLcs3EUu1iQR26GZB7/Xfc8U4M8H3cQoqWjrhpQPa8T1Zvqw7DQZO
JEJn0XZtqn53eqEGWt82rGp1sGTBk67gOfjxIXp/qRHOYtxBYAQ2+12hQ7FtcKnYw4aanll+OiB0
4tllWHsEi60Yvo5GciYx4Zs4cW6YJTqa2M6sE357boWdoUaGPiMCrMUS1GUs9+iLdUe4RuZ12iT5
k1qa4uBOWX3VOHK6rZAgDjwZN7fLrLi7WIeC3DpNi0Av9zyO9DOWG45La0KYnz0cp6/cxaiCRlPM
C6uJm0/4LujIC8cIj+hedVgauz+qIhH7IW+5Uks7CZLYGvYA4cU+0sFM+Bb85fvJBjCzdJ1zTQ8e
hQrEXgcfwvocjFYFU72iO4HEqLnPxsr4nUKPfNSXtL5dcle5VfpCHiEtT7vJFP2FOdjaYYAi+0QR
v4POCig4m9V4142V3Kli9o4EdwZixKa9Bw2IKgp2tH+kpiQ7kcWcu3SuHpyICpCv8T0A2kS8Y6iU
5WZ2rebJTYW8X7CxCCawPhdk6v0B8+f5KZ4F6VA2Kysyad7hWGIddUU+op4LSHxq790RGlIbOeO+
qe3nLO/JqSAeBCjwl3cMh7FlrrePai+Gg2kN8cWUT2ZggXQPDSM1vrpRoYZqg2N8aebtjoDEvfCK
FNXRuSv2eW9ZO72kAF7PyPmatGQPtoLkrWsq1cHUW+WoWIqNr4HM+s73KP+tJPPmzPd14nLm+7Jh
9qEVQcC6SVAsPAoBWeeS76vZcydeR7KBLjKo3dnz/f54w0CCdgAthRTb2TykNj6caedYIpwAOu7c
YZr2Ip6WWxmlX53MXM+W1k1I+yT5sjOtnC8O15NzWjunPmzg2fC6uCzfl6YiKycvWTS0hiPnKyj8
R5LpX5o5H+YS006ZnkkATywvDxE6EnC2/lKU3n7TKAXn6ZSPWejA5MDGNAlUYes7LVnOmVOcuJXf
jLS5PTI8lUzEn7NwttsxrDwjvUrqLL5t2g6+Qk0j5+Mb8uTMCGSZ1apnsn155jJepsSquK3chf51
6Rb+0lnpEV+Mc8zCExcjZoMOznUUizina9T/Kqeh0I9jQkNOg8ExTqhzpFYzEZhJbFN7JYLZWt6M
7iHpq/ol0SpzfpQOXKt/nEsS25K40qmAV/UutYs7I0LWWZ/C0lQ+O21/rNs+2SfNXPhTaj9/vLra
iXePotiKR4eqzv222c4SjlJeVFoRtoo5fmniXvwm+k5mP+kyVJ1rOan9xTCIRb2uhqjtA5FNVerP
FbDDo6vgf70vGrL8o5ouXoXp+TB6u2r0ygpcATXL/dROJeUqyCbnoEUnTgY4U6RybUCXlPY224XF
1ziqvUrSXWXzL+jB8mgovf0gR/1crHfi0NM2AtdK/R9W0xYwRczZK1WHdqI9LsoD33u5B6Ex7WVu
J5/Aa2VnMtlTuwKPH/8AistrE+TtSZQyTSeznAkE7Pp2ANsRAK/r/U64V43iBi6GzP5gOtOZkPbE
itoMCFQYIKZGI/vtsK6SVEnrJJgbR1W9t/Clr/K6C5IRuunH527dm03syiWN1QtiImg3b0dqkNxR
KQ3RTfCc6mjPY3HVW8lZCNK2A0x6s1o+YTgPwx0jwc0RqZulFNKbRaj1fXJXzaiWo7kJQclz0mPa
Q6RK3FTbu/jBBVhIKyQ4RBgpBendx/M9cYBQ5FqXlGxr1eZ6u7KLJzEMmwgvo7R5VhENFCrErEbo
V2bhfft4rJNrC7CPSjExJeWht2O12NUnC5IJIRDkZU9/pDp0juJ++niUEw8c8/jPKJvsAwvtfly0
Zd1B77lCQ+ALLzzMZGfJLiMl04jjShxUPx705NToDq8K4+Cst2pqvTEVfdyqIlxs1NSkZ1ahp+Nd
+PEoJzYLBgj0I2q6q8DzBmbhVY5Ih4LNys2EVi4cMzMJa0u5UbXknzsQEQ2R5tiUjd3VHvvtZi1w
80y0C2SooRCcO2vzKLmL6JolWvFpRtscysiZF/XEItKa4pVbc9f3il2FtFvNGEs+iqhWEJR26n08
lefITicW0dMgVq3lGgoNW4btBNEQL/maEy+W+ZBHzfRoK3Z0Xy32gybMcyiwU5NCMwL7U7ZtVeZ+
u47wDpOx9DIRKmkWEfQ68w7xunMX5IlDT/93PRgGJGx3GyHgjNd7bTOKsNDyAOHGn5iTqr41upeV
LHY5ecLu46N4IiRhQLZpZQuvyjVvp7V2XelvDExLwq602nTeKSr+ARFA+YtmHtMdTZxyh2Nxfhgl
9pofD39yEy1cuWgzq9a7bmCl6QKbewiWfRzt1ag/AhlArDKiTdTY5j9/E4CPr8Qojieds82NYrfC
hZGbiNAqhVOg6d4LDZaDaUxnCgvvnznohdp6PXIZvy+NqsJACEjVyPXd0di1ugK3wcq1S+Ad8kx+
//5YMhSiolxWCOW8I3qnEiMbdZQixPaj+lTmVef3tmgePt6mkxOiegG3mRINgidvT4lojFRtS3AJ
rtaafwBEmPIydXKkT4QWzWeQBycG01ZaIaUvSm3vYiGH2k8cD0sfwrlpLru+Sx4dAmUKsMlwzk3s
/fnjnno11uarLnTEKLOesSTUbbRu7S9eWwVToqmHxTunPfMXkPw2KNGZFObJyHD91WZ8u4xxYre5
tLuFzXIeHL1F3PiuEHgp4oLkJvuZayzrAgA2QZ42AV/GVV5lu0KlyIdc6pmn7sQyg+tYCbeOwRO0
NV931IRWbmEvYaPF1T5Nh+dRxumBePfcHXNiJEwgVi0ERsEZeBObTKXQ6BI2c1iJydzBhybQjKfk
wjIJAv/xQSWt4cUDP4OEy7b0FGk1Jr2lPoddNFpXIACLYGnLKJg1oz7ziL+/qrlDPOhg+E9BgnPW
Wb9K5twx0oZ4cubQyqxjnjrfRFQlAYTqwyLkH6U5Kxl54lMnOVg1HXBrILbdnFVXiYRmttZMK6Qc
AtlBtktT95xX44kvAtYL62eiiEWXabNZi57LUvO6KZSqh48pzkBHFXTD5QzoZhdpaCR/vGMnlhGZ
HY0WKrQslHvWWb9axrZgQFvp5jCeO9wFdOM3JE4qYo4x7mHuO5cAuMKPhzyxkKuyD/1iRPygD2xu
M21a4El79Ry6sn7RYbAdvUE9J9L2PsMiy341yGa3iraYmprlChGSfOkXb77Kyt4OucynXdVW/XUz
yuRCjfPHjye3/djo0NOO44sGoE8iqW7GbRSSU7XSjRClD4cMIG7mx9jUokNSIkHx8Vjbs7KOtRL3
qQupPHjbLmU8jHVrOgkCAWY29f6wpGO8K3QrTwKRZunPvMU19fDxmNvNW8fkWUAuHaV6suXNZ1fn
SMCZbWGHk944x6QxTdpXo/YvZmYREDEESTlDvj2VMoIomDeNHRbWqBy8vB4CkRh1oOc6NYh86s7c
W+96Peu0kE9ZRyQ7pl7/dkDF0WezSy07tDtvQEqq0eGyGvanwVD0CztugS9llX1T1MlyoBLe+2qm
GXvktM5d1tvvkR9CiLRK0qIABAhm0xSZen6KgVIZQI+heRHTUB81TVSfvayMjqU6JMGQqf3u4009
cWjpI9PmoguKmMt2uT1NkWNNiB86aS4vtE5JDn1hdbdFhmfbx0OdOD+kDQRmtCd4lLahjKmPSjct
mYODndbRaNVz8aPoF8y6Ph7n1I4SWVOIJiU3wDtvDioQAbcUqXRCtWWtfVM6zUEVbrbLU7gx7YgA
bVRW9TVCqsZh6WN7L3vbPaCr4pyJ3k5tKZ/peuGBuXsHkSlsuaAEmNph2o9mEJvSvqC7YgVZsnwf
EeL15aBNZwL7UzvKK4VYIgd7bd+/Pc+mjhljHjHmqhz5iNSRdt9YSfOlL+bqTGn61I4CNVsR3+6a
tW8WulCcrFMnxQrlNDlfRyIAv2wT9Qw+9cRdB+DDWV8oD2Ww7Qea0GLKVPrnYdF5SsCXnIYe8sk7
FI3TwHCys+SC9Yt/HSyuH+Iqob8W6ahfbeOzHmJbK3AXxTEm720/AsmxT8s5i3wNJ3PrKgdOJw79
bDkj/XGrgotIqUoPolSOkx8RGpgQ5D08Dj4+2NuM8e/volNlAZEgctwig2JVq2IxGjbJTSQvvWyS
9yaKA/sYBNoRpPKPoS7SawtNyyBDzPrM83Zqs/nN69GihP5OfX6EDefmwrXCEbHOzw3C9zuQ7PrX
j+e4fbzXOVLMA75AdLF2I96e3jKqzSRDoS60BVXxpSyKIypIbg4IErUlfZoUIJBGEwAOPmcU9H6C
yFrxmNL5X8EGW0uuJcncusgcEPPjIuV+zGnBATm35N3HU3x/ngl8UDvXXODWSGlsXrgO0W97HhQ9
bOzpN19w77vSfpoVw/Wj1jrnBMeJfXecGQ/9tlWNDKvabVzizX1WU14wQmmhxuQN1RVZ3r7JSW7M
sYFRNzr2tdIU5p2llM/DHJtBWYNlHecCgWDYVQ+IDCOnVdnmEeTKQzIOj1okKpTLRXIY1FyCSh9X
K41mX3lx6Q8WDqNSFPrdYntyH6slmBJNKtauseEwumlyWaelsW87GN5tRH41Tmp2nLUE7Jiaqrui
RrC8V1p83+FW7PNRdsdetx9ru70sPUxtKZJfdfXawE/p9daz/UJBB5/A0bwcjarBzUDTdmrb6r6m
OHe5gbpHpsjuphZpTEbS3XTt8C2L++kGQ4xfnVpe0e3SDzO0q90k1PKAR+1vPakjFDi91E+spsUb
c/5O4OjdTFH0fUmSn6o74IJt9Mh+IJXtjXKfpMm0B09x2U5jc2jAJdbdMvpOhMeuQsd4vxRoT4mq
T4NsMZKgbJSjVG3cZ2rdX7K5PuSN3t2P+PAcMMDu/aSv813GPux6ExAuCVwTeFH2vOiuElYLPazJ
tn8m0lMvTPpbT2C5xn0ZVUcsSQHRLtb1aGZqoCTQR1wUOnDmRJNosNonAEHOw7oAQ6ncjJ794lj9
7dLXYTvI2e+6OQn0Hv9PL3lql2TPF4FPxFAESdQvwB5z5cJNix+ott8WaRt9mkFi+54F8SdOsWp0
u/tYsS/GUXwFcXTbknnDqC7/FEJJ9ra69H42addFk+zYKfdophWMqjY194U9PThi+Jy68a03JYGW
ljWymTblDy06OnUd+32NUZI3Wn/MqgujwfnhVJ0Em9SsljVXZe3YN6td0ZIpB9mYz0lZ4J5bpS0N
r8S6aFNXgfFj16AjLBcr0fi7kFBLhCYl4oCN4hMlyeu8y36CudR2hRCXc55fg6X+4U4LEm4ie0xT
pO2SmIqBOqrGrtNBBKVN87SYhBayzD0/N4p+L7A4PEyRcyFauaxoa2/vCAGnIKN6mbAnvj6qP6Ih
NS5aFwUHI5KsToRNy6i5WCmj3eGnU/YlG73bTDi/CEGRjXW0T8KaryjL74hpl0OFMk406OjW9o1E
/2MZLyI1lZ8K5MP9JI8DxTKfS894cXoNeY+JGoCM2/tZm/oLpV2uRgt347x/RgXXC3S1u1QB1F/J
WItu4qb6NPT9V21WP8t2/EItCn8xDE73OY72vtbp6W5yEtgYgKUCuJ+IQArxLTXklVyMOzHOl7Az
56MU+kWs1JeGWbb7xgalUBorsyUZAy2vvs+i+gTDYr5dSvli13O+1yu33S1L5UGI0sfVohfX6nqP
2OoS6IiV7qfMvkxrJfOTKEmORddNBweHLL9ptWKHwfJXuNq72HWWRwp3D1PphMIWv4umByuhlDiP
DFFzk1v4FRc1SC5RRzeKmSKhEY8clCX+kkTqL67uX4qrfBaTo4eeUzynpcyw35bFYdC1H30LFrgA
j26YQHqKZQxLLb7lP1jH0VbuDVW2PqlSSwBRzMdOr41n9KHGG1xr8S9e5rDt3HtrrPRb8skbHLQf
nUav0M+Tn8dWEbtZyb5ByvoReehr4WLU+aM1H1ULZdzZUndGhmQaF9OfBg/vS0iX4s5YrMdMSr6R
zDgAnLSDkT7dMW/Sa61SvvQWYu9t7cRBE0cO7r2YZEPg9jhpzuqonH23lPbKsuKfVQTqcsQQ+ejZ
w03vNpeq0V/MIkODOR4/WV7zUrQALVITJZKu7l5iO/sxG0l3BJn9YugDcAHd+yM87TaO9J/LtBK5
kvJzrDhfy8q+tDJd39VQNmTb3WS5/Z2O51OvzdhUON49yHGgR4scn1VbpEFU2jZJF2FzXgzfU3t6
pNG5twb3ybIjZ99x//hjZU43ucw+r9jlC+4n/WB1trh2Eiu5TsZmgvcQtddc8gLXaqp+tcnfa+PE
3VXweo4VGdINRYkqyB3lcTT1ox3hNCxK7clJ5RddmcKeEz1UbnzpCfmoxOrt4Dm+N3ePPD1fhTmZ
PjS/Xe+uACdNBjgorhoVTbrva83cV13608zwG7RA4Vy0o/nQLkClJ9rNc1N+ntI6oAJ1dKS3J33C
B9XwDrUsp6Ax+LTbMS0Pgxnv0wUG4gTcZm/15rTDO7sJGqCcPlKrQa8ChK/iu77t7+Y2urPT4nZG
6TBIkv6+Wk3QpSp/qIP7SXhcQwME2gNp7FMHvmMHruZG1PT7VJNaGhV6P87Mp1StH6cuex7dpgio
BX/OnBaf8bqWeyUxjsmiPmDRFnPPeDfCQ59ZzTg50vVukxL1nWW5tGrlFhO4kGrvC156d50rfkWT
/h1m5lGv9J/ljFiWUinHxIq+EHr+KHt6IHWJLYm0PkWyurDa8tIZsNYeV2Fi8NT3VsyrAG3i2zDM
g++lNb7r7Z8o5lYf0NqEvPJdH7kImmg6aB3a4gKb9AWN22NXEZtD6bwAnXbVUkLE1OapRjDKb1vH
8q3WfbRz24A2xIvUVvnN6EzfzXKxOIX6Q9l236pUuYoVWOASe8LdVE0X3qBcIde54Cbh6kcPO2S/
Mdo7V3pfZOPdK5lZgCq2HweofIgPphLfcVYzK+v7xEniIOqihzKHUoMP00OS14eOZ9x3l+7HVNS0
t5cDgsk7wiHUZFOssDFUz4fntobzPFteMEnzUtF0ymnDS+Vq4mJUlEu3VKgB6ZVvOtFvXY3iXWIq
Dd8KojOp3qV+Q/35Cpj7HXrGRF21c+nZTslIo7tT3LE8QgrDz6qc7xPybD9zrd/smkv5uL9F8O0h
97yAd+mmH1zNp6rWBI7pHsdJSL9Q4j+uARVHz2x5U3iRxaVh68GYm9eVGTe5L3rApayNctMMFgtg
esNDrLtQofQpCiZ9SO9wj4gOlZr9jpYpu87xmdllbQV6eigOol3iUCgs7czNGBWSp3kcrD2JD7Yl
SHSSLcKXGufkyqvs9In+2zeryTBXKeL5UytkIJoqPdR29jvugFuYcY+X/aRlRxPuhd/ZXbEe4R8j
IOPInuxrKsqrb62dXSvCWgIEVTO/U4bLUQChwLVPPba22gSZ7SQXxcBxwHv5unS04mWuakRwFcic
unDVn1bV5g9Kr8tDGme3sKEfG8CEF7GWSV8Q+V5Ni3dbSEQqh6yo92PWGzt7jJCm8JDgzsHBhxVq
7jst0qyjSIvP3Ywyc+pqe6Wtv3UI3u5zDZBh0g7epTEqMxmUjAPH5prua73eE9jjLJPj8aUWnxbp
/oxaoztMWcLT2ayqkbEU+34hUlli9TessD/U2B+kXlgBrA65z2iKHiinenihL64/xstFRINzR3Wp
DUap9peiKgFZ6vbPosuuoWdlfp1VzE5rZujf3hVlj4W4R3uZl8Lz43YJo9y77CbtVhvUyicpFEcQ
14hOO2ikz8Yh5o+2dvsFyPe3/+HsPJYrRbot/ERE4M0UOF7eqyaEVCbxCYnn6e93etQtKUrx31lF
R1VzgCRz77WXYeL37rQNFJ3ER+9UOXPsqGbdL2ONQ4u+l7DjsgyzEFlpr3VNsqsIzLvRK2UYaCPb
v82z8ZZmN6XWiDGY1O+dBW3d4GXX64Qd4LL+Vv7cx6o1bnrpv2vlip7cLcUOJrN46FFKh8wEEVyM
mRGKpGlC14TjihUY06NyW2nqEVTpRyP86wb8JZ57DACrzLqSUNA2jYGGFQvUh6HxXoKmn6KmLYxb
FkMWmU1wW2o4DjbGlKMYNGCyBnV7cLLgNvcb6i4Cq3aa6ve2n+2lhw0OGu4rrwwwXrYwhAml5STR
2K89nFo5hxxYOzF13dvQapf1Cp6nugXuT1cIBiXzTx4haTKzlkXTZPlbu8PMEPwaT/c5aeJy9VrK
Y/WwGK7YgMBqZM9Xt+fc1HDi9dotdVOv2jTUCi+une5G1+UGgCTHt6DG+8FYIjjsuGH28lAkiXGc
+7PLVq2GTeb6+yWBoVwVcF711bJo6od807vyF2o7Y285vQzriVUp6Lh2iO+a41p1F4GtQeekUdJD
Sx/iQuu7K6swqkOnqm1pDb8LgpyiseXdOmVGfayxZM2s4z8FKlwy7acv8zTCgnvXBtqV03Zse6h8
9Xp6J3jpfWGxcbAkvzV4rJRKau8OnXsq2sralw5Vu6WG5gAnaYOorX+bKifWu4R6vDms6YxHr97f
Mhpgcpg5Hn+vOuez+Hcm4rvtuDhv5Iu0YVGlF+vZYT6XwS4fzGdAFePaWEz6Ls/Z6wMnLAA/lgL9
jyqt9b1X26T0mcwKK7bfvVcVl/VU/XA609j3XcPaLtFeTcboP0jy3kOtze/zHl1kOrgC0xzCx2JY
57+1kjEZjvZbKoyToftvHmbWHDQTG0D/Jjo4Pm2pmafaDK5qhmz4aXpXiGJOPShr1NeCnnNIz7kK
pb7rtNHfUpzfDgOk7YpAQnw35h+w3vuQmvLZG+bpG/zL+AyA8atMNGlMPBh9fEROHKKElD0X1sHk
xFlDvXOX+qZRfqs2cnVfYVO25Q3ctvUX2EX2BxGMrUUeSwYdl6tra0QhOvebHC9gCvagRjiyjjp7
4+Tr+IJaJIncdiyeJixwAdC/4SZ8gS/xu+E0Yo0Be+3jfG9gHbrLXFkHt0nkjkyw8TKzC+ubq3yG
f88i77NcFII0arkPmCz8wtFhE58OOTbsZErNVhHsjA76Ng5w6bR+gzZ/Eu7Ce8PTkVENGlkCDNwz
mPqvKWI2G9It/c48LGtRB0f4+V59qzUkqYSOJjT/VE8jq6dMCKkM1Th72uWYSe/WNLsiO1UioLKF
0mN/g1Z+sVRQLjJswBr1zHH5MGkkB3Rs9Rn/gGHQLTaqIriYLAQDBmTLaJrTZYNnvtxZSyc2skza
by7vffGyoRtAkTo7KuD1ev59/3osQnitMYhGR0YoVXYwst5xYzsQ8xxNKvMe5n92N99qMAPtCjU8
jE7XAGsaE7Ac5ub629zqWRFWXWHO2wmBdhvrdcpW3Hl8A6GX18qijqEMU1N6xtcaH6/4pIH9FhqT
tbxJpat5Q4h2t4TV3CGsc5Vyq03SI12M6JjtWws6/RXE0OLdNSqd0GOhi1fgjyqI+0VVMvIGsydV
x8BglMIb926Ul9X8RrOevCCPcvRw7QafzsPNi3XbTJaK5040j1C7z/N/fyle0JpMvwvfrmxOGMLA
wlkEiQZWPisa2nWu7ThHL8EBlSTBTo7m+GvGCLWJoY2Xu6ZlzC7lPF6MMNP7t4WK75kauny2iznQ
dgEr3QNMsioZZ7Uwj7WSNr6HTtoN0cp4YrqEziRVKIg7OkrJ7h83SHqLKDWU6OP/GdlFDwAXlL3p
nAn7cYI/tzJzCzkd9EZk3lOe5OYvhR7OpbkOqOOttknE4e/XtD5PK1DLM1xCsWowzvoY6FILtbqV
1MdDTvfiX9irgTmHlG6aXS1+0Imb3ivMKaYEzPNjOhdy3AZdC486J6LqviaSWcUdBH/nCg2H7oO4
qMWOs8TVLxXmmN1LacNLAIBU/dPQJaOM9T6ztXBBMHgqgkXjlE612er/lARv/CCAaQJYSkuj3+Gb
5AfbYu4AMBt7mrLHbpYiJVx7oFZCUJDa3xwR/4iT/zu7gc92nlDA8sfK5COI79i9VRpTYx9Wza6a
yNUSJEvGWGDRKltcmJ18WppL5knlmeCXssyWwSv2Y1Osx9ItE6oEu1VnOCX1N0oEo7fv19Q1jrne
lD/0ckW61PnTdD20mOdHdUPUz03XOcVNkgA7/f3dfrGJnG8BaSxSL0698yThX5uICkqHfFIx4xXa
FJI6P8AWLEME9F0q0BcXwnfBQ5CHmTja7w8XErXsmi7rrINIjfReLwDhIlyV0C///YY+T3fYlKHU
e4ybfY+Lfbyh1U7MVbcOsy78K7jY/UVmlOK+BmYjpjRhrBuPhbCmEN5s9S0L8YtDASUj8W/Y62Bm
+9Hpz+mbEoZn6hxm2y7Sa8ftkgsiabDCKMnrcEItaBP/BsWUkV6Yi+0+qSrvl9Ngym6KKzXS/zKz
GOpIb1KPzojMyG3W6Ka4mJTscINmdnKfZ25tRoFYMuPZUk5lbLhP9BeZZdzprWx/GxMW0pE5o86l
vTTwYhN4ITU7B/zsWZ9hi8RTWwRNiObauO6Nsusup3KwtbjpOuMSRJWYHQczqVAUs/9MarLoaV/r
5FZqOs5edr16BIhB8HMiZ9Bktu3XQSwb19Da5NazXP+9B2PP95PdLm44d/zbb+be/3CbP3yG0KTO
E1SbSar3kag+gnlpk+hhlxrLJnFeYZTsu7W48xyx4aQ7gs7sm9zZ1pkHqwEcXe+PCBW/WW5fTNps
amfkpBgHnHkr/11u6E5nbXLhuAoXc3pvKZc41Rv7ubE1Bk9WLjb/8/K2kb4wn+XOP5M1PV0VTmdx
PRh5zeUgVPZzSTOLoVaLm5M/pa8e07LILcvpmyt/8QFDnYdrfi6Pydb+UPVhEjIVuJMMh4kFGkOi
IRB6Db6TJX91FYddFVk0svlPUgclLTZXPYehlgoy+XJfZ+6iFd+UlJ9JEzB/YP/4sL117xO3SdOU
XMyGfAFiLOY70wBUCvuycW9WsiFXVNes9MBJyPn5+9v7vFrO1+XZmRYEPCKv/rtaynaslrkwCdei
eZKhEFrJIN1EShuaRlbcEnnjvv/9kp8fKJdEN+KTlWqSHfGhShzhLTqKUuKANZNxk0tvuDQz34z+
H1eByICLCRs8yYv/vbFOZt5Sow06ZGRvXS+AhrcqgBT696t8+fjwHaJq4IODRPzfq7RNlo9B1XtM
SjwjNAfbJuA4xR6fYMW5zftv2IufL2dxO+dG0DvrBz9+27hcM/xCWXFAuzadNEu3rxxjfavdINsP
Vf1dmfX5TZ0vh4H9WXuD+PTDM1TNIhSxYmSurKR5GHDhQCDS73jKn89HfudZK4L/Cx3ZRxJtoQ1p
PguWvtYEhETbwj4uTT5Frp1V8eAzOVtzw4vMFmnr39/eV/eHCRR9qY3tmfHx7c3SSZxZS/1D1uLo
5rrCOHla7zz+/SrnNfDfY4HiAqwSiIyl+Cm3PgXjDaCwe4d2bS19oxNZUcWd7rc1XlOl+110yFeX
C87WVjDNz3SSD/W4cz63rQDP9ak1+7gGPXzqIe0wtmFz++bWvnh1cM7Qw7B5mGcvsv8uf3+xvM7v
zn6LzuCUW9/3lgQzQTHcBwHhVfHiTcwDyxbyx1YCLwXfvMAv7pXGn04czyCOvI/kILu20jUjDvVg
OKvOVIUMttjF++laE/6cbf/+Hv85vz+8SOo4w4PEzsbyCWUQRqs5lt/Zh0bUqNxEPRDYqsmkcTbO
MuAsggqjlk/NcrZttNJlMKNac2ovbCCWevGcLfN2dZOJQIoizx6VyEgxgRzs22Sp9f5Nawr3bp0a
LDzpuBzI+l5PWpoDegjD1TbgqIwZLLBI6gumCgkT+Bfpd0wWiZIxtwn9n/X293v+4gWjKQFKIDiT
Tc76gCho/C+dmdL4YDqafm3nkB0GnbqC0DCp7ZAVYZBkC9X+7LSs/q5wxgvw86djnYnh50MRqfTH
UEzGeA3Zp0S044HZ3SElS7Kw19fqptMma4rXFp7KWs3M5Io6nU/dqoshnL1Wi4e16OM0s3FmKZO4
KSsiU4S+kg/naDdAhL+ns1Q/zfumJ3JthlOsJWvYqdIOncop4nHoH+HABXEhZjdaO6t9khhbhO08
Gy9eqYYy9DLm+e7YeJu8O6eS0M9cTxTb4Ww3mN2tDiBCRsuZusW0HRJ4OYlRViC/SRuVMjFSsDxy
9cwExlFeU9lWhHlszDRlIDCco22MtCdRSnh7qBdZGBBaCgeomWIv0Yj6kJ1kPobrTGMjYPZbeBP+
grOroQNkp0t2DttjppK5kyDe1LRC02xvjFWNsQwAsEVftZeCV7KlAgj2s8vtgzHbN3MzI+xxrWM/
+0sMbzS4GN0RbXCqzzg6rN6xcpoMzgN5hzx/76YA5YpTq9QevR70fWG6yoMkEQya/duSTc42KysV
98mQnnFzgjw1a13jbNJ0BsaNvmlS60kwk98s0I33I7hSKIgGPLhBHTzCfBhCHNW811U6vxZLwWWa
rR8Z+HmUoFbfaLm2vFlJ4LxnaRoc8vPAwKqZ52I3yOjU0bzgldl5e1TBgPWHq/5YaUPqMtFNXYSv
IHF8SHLex3mtfliSUfngOmfYqfMPcqz9o2VC/+jY5EJ3nKpwJUw+8hM9vyUceAlhwOhXQ2Lkr9aE
Y75VBxVWIBrp7wI3MwZq+TYQdnoP9mBctKPRnnx/0jAZraXarS4GiQ5hTREBkeamtNwbvq57r7JY
DETmnjk8ZnJfwuY5eUnza53LXwPgw25uBp1kpsHfjOoc5+gWRrv1q4Zuzms6lD39fDdM6sFOR3Ix
G508rrrS+XZar2N8uzqvtWyaOK/a58Ut043wq7c8Ua/BPKQ7LDmsKDNqb/P3veSL0xbXOpwrz35G
iOI+HEwaJ2tjmwthIG2QyigfGvHolZjCf3MofC6lgWXPNmGgUugnP3qZEsOqhBZUglmg0RI7YoM/
x4ZeqOdyyUWw1XNnqGKZ5tZ3kT9fHEeIBdDnnDOQEch9qGzdfJqQLy/+wTXX89idMOMVlIldO/+O
ZP3Fwzy7wsHYBAjDrfEDZdRRlsIuSfMOfaXjF9OkyV3QDPIbCeMXj/I/V/mw/WM8a/p5T4GUpkg6
asYrcTcXzRw6Xj2/5yvjKL+Z/x+PEasIGgS43GRCfgT3EpnMY98VBL1ZOJ6YWVNsK0zY7v3GGb+5
wS/eGMqVs4ULsLX5yYStFflZcWJD5oYZyjCzgiulSRNdXlJ9lwP5xVmKTzg6BxMrF0DLD9W0a5Mf
Egg0F+0s533du3bs4N0dYbJ8MWTsSCbLshO1uvn7d/dF04CwIvAhxFKngYD8t0grPIOhLF3QwQG+
izyf6Tg8UxxIgkanTQfS/WYa88UFeaTwW84zErCB89r9F4LXit7FT87RDrKpGxlP+ZT+cVsHY1aR
Yuoaa6ZVfUPK/+I9ckkMApkz4WrxUVc8Vi1j4JqAoaEf15MLIfOIHxASS8/Qv2ksv3iN5zZFB2Ex
aNQ/mjSr1CF6UEJFLQwnv+AAda4Q+k7xiMIj1oagjhdbg2uTlHn89xf5xU3yNeAtfNbWW87H70Lk
YzJbi+Ef1nXor223+lnOorxm4Ou9/D+uBBbxT8MCpHV+Bv96g3M9VsxD+e5L5ckj1nrJndPOXRSg
qfhmt/5isUB4P2v/KDI/W0+iBQkSfQq8A+RAUYSIpPMhSn3VvU9mkIiw1sne/OaaX2yevksj5iHd
NHE1/nASYYKYLlL4xIOsfro1U99/Ddwm/8aX4KvXhSoOow4adYwrrP8+xMULKkZQRXKAmAAjBG0F
kKWVTPLeW1Pru+TXr+4JQMVnf8EE4dPVhg4/oZSRCRlIiXYZMBGFUDYs+78vjK/e1r+v8uHT7jHy
GsuWq6SJs0LlzQUsE0kY7RBCiTae+pFZ4/++7PGWwqMADRWKGOPD/pVk9mpPQp2jMIv1RdV2GxAl
aPRYuOXzN/0OAvMvzjyy2ADqseDhaLA/nHmZnrlpVbBdun2NLVkX5ABi1jTZYSuYKEeJbs+49S/y
CoK1cRrq1ixwCDKTyBbuHDGKgVFMSvZWN5pfiXLvGs/ZGSnJzRM+HNHEsCzGzjiN5ly8VK44mnV1
VzQ9bERIHaHeTOutUsaldKr6etSteqOm/A8saViyQf9mVsUvp6gqIo/G30ZXwANd66omurmyxotF
0fYahZVvFaY+M0Ju3+2iORulGwb8GCNym2qArOAnQZTkRrb15Kge7SUVP+ASSz9K+nzclQ1cvcAi
9FroXqri1TLrHag3TawAqVOtb96YlrJOLcbxoRyCJ6zZTIQJmRF1UKXjwINImi223GTzcufrwo61
ooIFp5wJ5oSYp/6HgkO111WqH6a66Z+NZSW/MSlkYMd9Vg9XYzes5PVooLqQlqO2s8ShF6a6zipC
rxXDWkyaoLgrv/ZfBr3xH/nUKzqyAYo0Kcv33SDhYOV5tkv65c00+t9Yzssdzosb3y1f8qXOdkjx
uhtNufWbeQ7bCgtgir1d0DNlHXsdHHP3rbQqK/TqLi8YOwf9MR27Ylegld/l81TdVLQ3IXWvPkOP
xNMumKblbMuev5GfsmJDaOakCJZp7GY6KSSLveyXGsZitZxmzdQuYNuc4fG1j5fetLsw0FW2sdJp
3lADZZuSXKsJnnvOgHrxM3GCKdxdooWtXi1htvthNsV+UV2yUUr4YWbQBfAiX7u6LrWwrabgwobr
eZ+qpAKjx+1cTzz7h88MO04yVcSmXzs4piKJoC1ywp4uZ9PoQbKpUB28JCpr9i7T6CfRJ+Vh1gxj
m8nWvRnnFmB6ZdZxnScdga+Tpz95mtbd1XL07mE/3yIhl7vZKdvY77rgFqGnjudh/byYXX9B7px2
8otVXPXUSpFy0op8DhK7cr9n2LR4Q9SPGIThL2j/6lxrhGSJHPa9LKS9s1Puc9NUKNHi6vxtbFrf
yqeNqume177ETLHAxZpbXZPfSerYRyKY5YOVDcxd4IqaVzYF4S+66eKGf1ef2hWVa+wWiE3Dchyn
J00X3hgWrqMffWmqyOhmN9YhD8V5YY72hhbAu1/TBlw0sYtDNiiM/tcBN4O6Wud9hnPzjwz45HJV
+nJlm6O25QrD9dxBwxkTr/hB9wVnxPOOszEFJwfK5y0nXvLH1WvvrW5VNoVFr7RTRqOzFbZe/2F7
tO+bNVu21ZiOceeOr1gi+xcQx4ZLZTFl6Ts1RgbMpodVLF5s5zWdTiDymBhUPerM7to0YavOXa2u
ao7jiyGF81slrn0q61UeTJJbYqNL6z1euf67xO+7jVwIHA85TS2to8ou22XoY6cy61djSoq9llU9
u83Ybt3cP/v2+/UV/OebMtWdtyKdqsuRYIvQUfqZNjfnNv6E1rLxKGIiiBAM1ZNUz+JBc/qfms9Z
T3uVHBqzLbde29eHqUnL3+sIczi0cQUg6L5ib9B1yLTdPEJvGkemmLY+JhTPMFfDKiXEg3vz4nYp
eguN0fAuJK5KLma/oZNZ7q4QvKlwxbyKVEoicJykEE+Y1KW3S7d2+MA1fTTPGC2YI+LCuerUrprE
GeTRluKY5KV3LFyzjDsMuu8MrFDysDP8+RaZhwWdNNOuhCirGnpwN0IJlrNXhZapLbAACbb9LaxO
OGCDbgJtpcyKlQxlNGM+gTVHhBZYJFdBwmZT5up+Unq5MwcD1knet2A0umxJ6XMyv9gX3tjuhO2o
PTED3YNDPafHYmhYqQ6b4mkxSm4QZ1L2fvPPwiznF/0Wn5gBqgVZuMqd32TjyuulU8WxwsEsWmRb
H1WaB3sjd8rncWrtXxM42DER9kg0SgMYYrV9p4fFyFQ5suc1fZ+gEF7Sy/W43IAT/ymdYYp0CLX7
etbbO8mPiatUmpdLocx0VyMncrdtlq8bhy3hfHRNkxmxr9W7WlvqRw3z3euSL7gKp9EOTuYcTD/9
ti8OZYf7sXL6bKPWxbuuMjD8sCWAe+uKZHWjpTGT2DCK4VKQJhNPiUNNmdiujwcIRJGQZnDcDwNO
XyE9OfiTap03NSb5z3n0XNoFU9sb0/gS6JW8bCqtfCrg3eAT4Q1PWu74Q2i0WXuV1870Ugd6jXfQ
AjSXqR9qdOcdyTFrHJxrE3bIMV46ZuV4Rp2nGtVhsZZfgZ3BRc9cHFRr+Pero26FjezF8DmgyYKf
N1Kl2r7B/inmcFF4t/moyObminp2Nw3QUytAsboaflRi+TVYHLOJlh1syx1wtpbBmz41V7OmuVE9
FqgyRv0wBMWrKfU/lalXu2Ix/aNzpjrMhKJt1tz6MS82+goJyeVUtUNy2WS8aWma8srWNZWGc7P2
NvwXl3OlWvbN6GAwUQQRCfPlJY08kr6xt1AnNcM+tVrj6Kfzu5uvL9g0kAyl17dLmZtw68XrYlZT
DASk76QJK3fq2fOLxBnKTVel40lhuRZKCVBltC24LAfJT31WPTK61djaJXR2VJNGi/gX1WVbqK3b
5xZIoqv2hVGn8djhLosFjRZLxah09btxgwfiH0tQJzhjdUSQpUdqGKFQc8HIo+6KkwA+ZZHd9m7S
hbhJwNrp3AfOmgWVQ1JsHOhLQSmRIjYy38neOlaWl5LaJMzfFRXHg7/Y00UHoyxyK1tc5K3OIbTM
yBh0+Lg65aHwHdQtksj0tApw8pqdfZksy52jWdMFht585WMTImH54em9vtN1Kk+RmmoDjNpEq7Mq
GPG9HZbm8m4xwofoIBBFdgj9dWu4au25DmlgHiYfY9ZOwZgeyssJG5xdE9QSQpCp7t2qX/Ypyekl
d6zDFsce8WVw1J0HdB51k7ludXvg0UvXCxm3FBfkPIjYGpD0FK6fHM7Bt3FRd8+qKo5Z3hR7wqr4
OFpY9YlWqhu0cN7dOIOAJ10L5QFR13ax5upF9elbqVxz37DEN4oZWURLaMKxSzlOWkqqXmrgS4R3
tlp6C37OxFuheptV+yzA3bejED+XLtDPgoEsdIrprRlMwl59WG4w96fQTBwbenNaHTwxvWqLVW/b
aUIHiGtyhKYO++HKqDeoZrMDX2V+kLUmI8iCWqwFKexIQ9PjIq0v5KCuqjUDxdXIWchEfypUKakq
vfaiKE0NQLmbEMYY8sJ1Z7SKrenGsK/aG/C4ZpvOMBdbUxILIdvgJWk6/2S3lrUNkhrR+izWqEMQ
EWWe2dUIUpoL1aXJyWh77VLTSxLNg8HfM47JNvps3wCDIxTibUTCsjVC0uzhj+msV9B4jWvGHzcO
rMcH4rv00BiksUGivEbQM6+1RitCRjKbmoPzhZ6wZZ5vGAQnOC5E+KU/lbPfRTKTxf2SeWU8WJYW
gpMZsZ0EU6hnhEGPnvZuudNtLcQLLhm7VEGMTNvucSywKSnn3MSV3tgW3WIY4ezL4qHu2UBKpltP
hUs5IupRv5gKyHJakPHy0mSk0LM5RwvLPY3WilbZhrvJix5DT+mIiLLZPtoYhzP2Wh/9XCK59JrS
Acqxl41gFE8wVZLtx04510vV1RvoP+uftgkmnoXgBKCi80T62yflKQ7Mc9Uo4N1B/aEtK5JbBWp1
Uam6J0pW2Vu21RkvY8dHLzYQRWevRxLofrWyR6LTt+MpZXZwITSzfXYB/EOiGebr1aV68DXrjrnk
XiMoR/Z6t6nK7K1PMh99j3ubqIZCYcz1h3pgzWt9auz8vtiaupR86Nq5yqze2dCzkxegvKydJ23x
n1JD+Nsym367pV7ve8tTuIMlZdR4/bXplv22WLssnDjFo7bkhXl1be6zRRVoCBPib2f2+zz3Tllb
DyebmZmpHA9xUjNuZOIvUdN7dwiPBfOi/H31lvYk9ZIxpVfU943sCVrX+ukhc5HgpBm6Y/rj5qQH
og29sXD2azHKl7RpNj3TH5aWd+moontwne5ilhZWEeVyr6mq2WjOXKmwaNLpfurN4oB9ex8Hc3Uq
C3WVO+5vO9UeG3u5k1Ay2LULuLcWPTGCz/qPhaghzut23ssiu3Mrc1dCwYlWq/CuWpKZNqk+/GAc
SllD9BQbX1nECl1+JEvYj3ag5rD3+9vqnDXRElMV2V72KCDDR1o7W21oq+kuH40L+neB5HzOIspS
tFyI5Y5DYQacIH4WUv4/Vuqsk1mLa7cwX1okZq5Z37h5s3UDpaP7QMEymxoikWAsN9Kbfwu/K2Nr
rs/91O0KArB16tK+wqzdw5qVNkGaHue/96f0G/eVSB0rtBpxU4A5IIzvzJM3kou7DJiyWy7dq01i
Y8Hs10Ls5AR7i7zjK8+ebKCXqvDbsPaRGZkTW4lMgkfN918cRaYA7rqI6Uqxt4SFbh7JDR3ntafn
z4bW5LS6SsROlipirYzlfqIv3a9TOR1TjPC2iKm9rVxG67rW+ArMMu1O61BDmEXB+t5kssOpcXQj
31U6gnBfPhbQSYmLSY/+5Nj3Y+u7pAU2SaQNldw2kH1OtiV/rJWNuKlo/XC1ypNMcRnpKdqRZ/KM
S/1nU1fVVlvme+x5rM26Ijhq/d5hZcg9Csyx2y6L66F/s7u9YTa7RiVXRED9sRD01Y7u7v3Feao9
cgtXw1Kg2+AfJEnybFKDdEqjNFGETH6kOIxJHktvBmXazzPNfk/4h1ueak2pWNljs+1qLVbK9mJT
W7eV0U77LA1aUPP1fVAjPhIUr/GEdx1qJYKqG8H+W2A7GQGKTzGfPZrehfVm2tQy9IP3Pvn0p8KQ
M/QP/yEbrR8V9hGcWv1PTzh3bm5fwtHbDRJxEFqZ8r5Ph/7YJM3WalaxQ4qjbmH1FY+0sW+LQChf
JiW5xn774OVsvoFV1rsGFywE/9W8C5KhRO0GJYHGmb6py6iKGeHs9GYe4egxmmZ/Rs/XZ8fZZffQ
hLxgGEEEDX/wy/Ypo4TWBv9XNnuX/lS+Mm26X6QxRCIb7HBuy7t+NggHw5Hx2m9VUpx8l1JbBVaF
Ybs7qaia85XNF8HOJWou46nJ04r5aJM9pbXQt3Xr61ezZ5/kOrt3U+FE1aRzuliO4iMkUIiVFTys
vjdtsWVj7po4ztYlDmyT+35FKoD/BNfQ2QmTaCSGsEejcvIXQk935YBPzJLcNJSmd5Oe3Ao2VL4h
7Rpr2GOSutZutgb2k6re22IqdrqyboNOwZN08ufFWfRNb7kIzfTrRCDnG4dXX663FcHcOD3UZHTK
Ro/tcr0dU9jQpj79snyCChZR3opcOBc8LxT3BeIFjrVzgjouHXqztHEBPfZxcagQZhPez6DV07YX
NEBBXWJG5y7LRdC2wx66kAOOq2ywhNS/M+AAxGR1NCGRXEaJkmMBtBAJuk/trs5NgxsrXhaMObdt
TZMNhKpFUx/ce6Pnh0Gezg/gd/C2M/nYliBMjaeoRM1KbmDYknghTbSyWNAMediuxR9pYyOhZVQZ
ErF016rf8uzKkPrzT8HY7hI7936DhoWTGfuKUOLJFrJpVHtPZO81opfDxGAIn/dJbtAIk4Tdmtu2
b25MmXeIOyoHSJzJd4NWKYTKQmJBbd7k3lpf5B1KkDTR2Npbatra8V1SLdznvM+N0PGo4kmRQH1J
TWoxYPJzwowwwGfHTIcw6K1T3rtFqKPCTIk/OQqYgdj6tYR8dLDcs0AmEeZUv63WfU2xJWQsPm5w
d6OyISoDc1p57AA9Wx2fM8ctM86c9EIGPui9ntEJmeu1hktB1GnpPbLig485APKV4leDumAjUg0H
mcz0y1gEbhB7orN2debgCwBfGYQAfLPs2kcnmV6NrHsueTVRlmMkX6W5fucIbFNQotvkcRgSrKTq
74LUuVu1RIsp84Ntqxnvfi6KXxnhpPFEINb/cXZmu20r2xb9IgLsm1f1knvHsZ28ELHjkKxise+/
/g7m5cSSYGFf4GAjOxsHJXZVq5lrzD3qq3SdlP6P1PTIXvT+W9uOxlIafQ/0q/loQzdcZimGBvRY
3k2KA9TLkhyiB03V0btXiNK3caBejCx9M9LZGMUwWJdHtXKLyFiPsc4jmDh2SAEql/FV1y+7NVi5
4cMxkg8tNL6Res8nkq2GTTgZvy2N9x+yPLZhUfHUSp+Uq/JcgmbBHKOpEgam3GzJ7Ug3hpkSHRT1
B2CwH2OUi51r1/wiwcS7MXa/cz/TN0Y03XVEIuguFEODHLKUOcXvPCnI6ANvukWA/2sa2/LWa4wX
g+CljKGa5g7qG/qQ/dqq+mFJT+01hadEE7JZ2Z1RYwnTaIth6j/UEOyq3PDWcV3Q0EDYxVAypJ3c
SHZpjTXswrX7Dnn88ECmjf/Y5ElmvYxhiO4pOk3rUAhnFYXDe9rZ9YrgOVopj9vYmQzdhK28QSB9
Wwj1NpKUEDJqO5H0Cn3c5P92vfHFr+173cxvSm3cRbn7VAc5bxmZx6JOQ/92Zn9qS02pZwcW17Ww
2ACUYdxJFRpXRtV+K5WTPqRZ4FHrj7WtV/oJ3x9JukOrEtNePvUiY7hjENpDJkihZB8wrExpeUnN
eliq1Pk26t2wEI3+GjMIyHSgZixKs3hQjkUxfPa29rihK27lrq1TZrKpXFE/EZuk5DjJTWU/5CVg
Is+tKMF6w1arI7mu/Vk+irpnwwwmG3XeeMu8wlHNUOwATYM8MEgHY18MQbWbBv3WYqJzGRrm6+h4
73Qf78Mpi1ZlVfjUJVP9HlpHuwj9wlhIyNXU1Lvyw/aDEUJpJ3YqtqvrjsLB0q4M+1FrbQKp3A/X
mp9ZxIfSenNinB6oZevMhU9vyDOGuXACkK/1MLDTMy2644qsleen4nYyzAiDPzyte2HmKzSoJBWj
G1HHltJf85UMzE12hb9p6Bf8ZEbowy/MnQSH9jg2XQaTwKbM1fPYvjE6Eb61nv+7QOK7yqPeOEDf
9ghyomql7Bmp5BY/GQ740xpVd6W1wA+rqXjmnGpf+9JBzDllxioS5qOcl608PyeHGiP2kHnrD517
o4cKIEdIIpmuO9d22JfrmoCcEhVsWn9ZasqhHAmcoMb8eclzLFeBVtSLLOkFdb0cQgCCvOFHpkZI
CIUGGUCPG0nPgSJiKbRk3aqkfIk1/0Ym6VaNTbNT9G/XcUu8X9EcXEyp2UBQcf40gfpG1surX+sH
gkLAf4LTKzER1KHsYLcKi11vmR8Ypgcw9PzHRB92gPi7HS/tsC+tNHkEKPOntn1aQkwi/6yc2VDK
cm6UHBEqqUmjPCyyW3S01WbiBq9CD/FWFDkmaV/nQqqaeJLN8Gq12bQxp8BclXo+gcIpkNqHPUar
dvwscjyxiAGtbkG989Wsc3BP3Zxp0cYxNznu1PGi7V3MlZKmvYKDUi3cOvtZZx2gA6qujxFP5hqR
s/uQ9849Jeae1ttAXXyU/XUmLR9TNd18kZWfEDEEQmwT3zJ39FAw5dLUrsx1bWFamc/hnlOkJvld
UlB1llah/FfXo/bj2oQW6EGtZSBHeAahJ25oHwVwUmT67jhNuApLKTZlnMbbqUL6JqqmIvpXKcLD
RNs4U/ernGFdZsFrpOn4QrUexVtlQ8Ywy8fBHu8oPmTodZ18A505f4uaDIVPaNQPiaNeLF/8cIco
3/dWWy15aA9FEL5Ggt45NXzmkaFqYIaEJ+ZGxklGm7DODvZEGyWBw7UobVApnU7JLwjq3ykH01a5
giw3cbgdxuC9d346awp7BG11/4BQ+oOx8XZtVGN6745+v5yIXDZM2l9VtuP+SUYsqxhgJr1n4giI
UoLVmdcWG6AKNA9E+auzcdnC6S5bkO8V+3xW3o1w3zdlkcnVKF06WFbQ/mToi9i1a5O1Urm/0hXA
lDGCGTeKj1p33gofKE3sJgdP9CQFuGDGGf7RcqIyJIkMtpWAjjHzFeYx/6u81v70Qv+ty7B8Sgd6
OK3jUHwD170SRjDuKngZK91O223gd3Jb4ES3VJ4387ma5JsviQGI9sFAaBn4pGJvV+JPloLKkc0E
2qG0zOUQTGIfKYQFtVE+pg5KWMYXtV2nh6goKHzfyqmiN8zkzkNmkcCHlf6UmgPVXzQXNDZHZ2cU
kWQPxgbSsNn7vTK61mCOIAWFaRSWJNRg/Ne9Tkd21LmSiQapwixsiwSgWXPwznZQoFGCOZVI+SnS
l95i1L2ffTxV67GtvLVn8xlEWV8s86alsp262QNj4NN6DNwULzorv7OMfLptI0KLOCcawZbO30s7
eQq0gPntonS2NQWrQ0e2ci9ryqlmG5hXepsxDu/U6rcm6leUVz0vfMBQfJXdgax+D6m9a6jsV6kt
niKn+B37YPpGT2g/KGWMGzfXmxs3zt27GFuCDVXjN1+5t4lWMv7fQf0rjWaVgDL+E8ehurJiNmhl
5el13hTBuivt+rbW0HDlpniCUPTAadsi3KXQFgf1zhqdQyGzbhP6AUgkICwL/OObG0Mp/SpLp2gn
HLzntCrVlwwe/OZYB2bWQXqkpL+TUI0WIXn5otKHN25mDuSr/BbxmnH2UTmdhvA+GnGnBD8yi7me
tBxNMILffNUw8k1hM3/tk+x3BiBh2VvyLS6a10LC4UJKsYDdNR1Moeg30nuCBlhRdRdqZQaNj9QV
wJ6v1NIt9RdVqgF64vCj0PIH5q0+8gSO1zQ1z4UzYOk3sDHaNtQjAoh4BetiPSToqvUuuWIu2KVi
biZLt4ryYjHrNZEEeMZTzBxItBjDSrwkci6ICK+a1lMP7WxpFJC8Yom8lXr6pp1sYwPNLyWTyp6N
agiehgAlriXh9lXN9ymOQvRlBiKAmJEs9Az3hUp7aL72HipGu5ZRU6w0Ny+eo35stllJcs/GFayh
Mt0PWfyUxL427ovGz3BdBX0HIQ5SC4OybQ5YbvQyb1PYOWYRboG9XxJHq8kJ3wtm27isMNm0hoFo
QJnBClmdtU+aol/YMTAFUm65KDBIBxyV8fuq/KEN9G+B6qZFYbi7rh21VRKX0FRH9AMwY34bNBoY
QH8Jx1xthEbhOjTDeofumc89r3o05eFzyBDpIdO68VpkMA60nBgoqvN1OThbvVbUnYmUct5YvlQa
CEz+Pxig/RdZEb/3ZpVtAre7YxM+FHH7ggNuS8nar68R7eZrzdJcQBq1u9VFDYOxdsKVV07XsaHB
IWwQcXsGUaEdexRachCZego2qxbNulbCA24UUziK4pICs2Vea+74PHl2+1BQXiOwpMzSWs19EGcP
BbhTyAxZuo/pdi/Z2YydUfclmLGRhjlJpZmUb2mRYytvEkLrFtV5dN5iBc1lOFjTgNWgTrAx0qu6
w6IngsM4ZKvGnXTc8Sx7mRcFEGvk+D4CCmjrXmC+MnSMsjwh+DT7TlxNJmeGZXywl7kcWJRkqV7H
Sy0hIddU8l1ZSfQ7zgZF9EubDUJK+N/VVEgWmQtiNhcq6rEiOrIn4bTZ6O2FNREXQwW1wItnmbAW
QS4LRV1RG9IL+sUzsjTG/Xwm53WPuddjfZNt50ZglWj7zGKI3jM3dLxVboTZr37mwf3nxWZUBkN+
LsYXzE4eabdgCbtuM9bh3pZ1ejDrkiA8SuJ7pODWhaXMU+SrzQAlqR76N+Tff63h/hEtor1OKhgK
Iao+oqlVpI/aVWWlI9PtU+glFFSFY6wc2gwzFIt0dplalLYXBV3zN9zmJ6okefAB0My5Aaso7nNo
w1iGCaL+NRbZcbxRsh/AQNkt/08k8t4lf5C/E3WfR4wwTmVQxAMWFRh8dJ81g2UsGxBRVriXaaVZ
awEn9o8rwAz0SuhXISfec+YXFEULC0XEIqqnlDI7PwoJgS8Dakq8aZcE9advDD0OHZUmenNsgo4H
NmUA1wKtawie2KePpqtoVYzuREJI9P78tcDwVH3HWkzkBa6Okjew59/yz0NMIsscq7jU9kOEmAmh
PcMwlhhXCmzhGuQFEw+Uz9dfL3p6gY7hewwZIVpGUH+s21dp5LUQXGBfQ/nZEV7Vm66BcRqlQrsw
MHoq00SjbM6zlDPv3jleimKDIg5gJwll19AAN8011hiXzFZO76JuzfOU9LYR0WHL8PkuDgbekmig
9T3TZoEL60WmV1qZ5sO9m9Slu7enXpRLZVeXSNan+lAWZvIcQS8PEI7D54V722hGDReTfdcW31Rg
/8r99M5kMGHZ+OZ/1oWCu5jRCnTszAAvg89rOV4RKQKWaW+QJa9IdRsK3UQPUWRdWGn+1Z+/St0G
Xg3PXp8nfY0jJS9uOEHq++mwl7obPsTOWEHSAXbwwmxk0G+zEQSzVYc0gkxqbsmFt/PMPbWZwePT
mx3/mGj+fJ3S7YSftmrYW014FUn/W6bCvWZ0V22LLvHrL+H09dRZC7IRsyWzROrong6hHkDj40p7
6JsUPHtyCgRZsSovLHT2ohy+NST0zHoHR7fUgQBYi97v9/Sx0BA4GQk4oybelZnV3UNulxeEvWfX
o/CtW9iP4VF9NJpT6Ek94PQ5ULbiFaEk/L0aZglYxBBYHrcXRi7O3sb/reYdfX8kDFGZOdxGq0C4
NITRJm/79MJ7cbproYnW8eWkrmCfqthNHTDfRJVh3wfVWF2bEcXf0Rey2UzMK8YXvoG/r9nRR8AV
4egHYMpiszy6JriCxTgNzoR3GieqXt5FplpOMKF75a0t68bItmX6YIY3bVPvZFVvG2+8EeWwjBDC
1cGladwzXDRsNWaRNiABnX7C8WdhMeQVTOG490brKtYo/wfbaqKtU2L1RCBDarxNYfK2wa9Bhmuv
v0M2vDNKd1VMd1H2JKNy1dOplM504d22zj4ZE2sRl/hxRhB8/mKtkkQKE8RxT7NJfreliw9i3aZT
vCrt0Y+2ujs40So02z4jOUlcCE+UNleJGBlftVTp3lSF6z14raM9CHdqvxv6iN6q9589ZEgLS5NQ
nSliYe8W0ty9lf3olZhEpE62dBKv7xd11lcvwsitH92UDd8mrc//pJxr9FsYUafX3Jh5tFRGUUIC
jcv8Y3Bwy176PfnYj/++pdiQfFAfEkUQen6+GczpVmMUCKizXtJ+FyoFqsi4PMnZ1+v8tbE8ekHR
ihBjGg6lfOKczws1iN4yKdJpb4ehLlf62DgfeW8n1TrU5g45mPW2XNVCSH3TguwGgIy1uZfTRW2q
ai+VTS7N3bazFbQaylldOtGRCd0RrGiWGvs2DDA5DRslIFl38eMYTai2pDWVpN82lupeoQU+xV7p
vWdMaKpdYMQUqlVumVvNU873aOC+k+H7ub0J4i6vv4FkDikzWeGlcPjcO4jtG3gNTg4eqvn5blj6
OBW5PpDbhpIeKozXQoD5Lx3A371K1IXo+9yOx6S269MANMFhHr3yrYDNhnpgZgs3A2ZylJLjjW1M
ob/9+jGf28iZYWPPI9LQ3WPvHsiMOZSucNhPnZc845lEKzATzFLcSKlaZ6uhWdQvvFpnwilow+x5
0FnmMsXRvawZNfAS6iL7JKKU3iq5tVyqXcqeHopsNg2AYvn1VZ67nZhlcDh6WPpYx8dVlsRNaSNN
2QMAnRZKq1sI9byHX69yhmigO6YHaWt2/wggJ35+SQyvRnzpN8YesuQSHdUixBfTCYab2R+zmxVk
xpOe7lB9Uq5Yzn/RNMmC0sSq0rdJ9I3SO+5m1BZQ3CQvk1dj0/gn6L1nv3h16Z9pxr5u77G42Hz9
w8/cHux3mAoCIEOccpw4Q3bJ2PxScy/iygNV5ee7KGgveTf9DZOPdhTHIYgm+gIxwR+Obg9zt8MQ
JsZ+oLDJxP9YlNB1U6ByA1PiSJ+XnT8M3+PM5y8YGE1/9CWD2A3SYvocU17dUp+Zyl3MS2nucPod
Z6+Pyn5kkpZauDVKuyfqwWprkXiMESxxnhBPVd/Vz4k5CyB7rIbcRdy05M1VOBXGsvUn49po9fwK
WET4Sp28yxad4zZviVsYfzymyb93ozQfPexC9IMoEyNa9Z3vdrf4WcbdAfdHUK0h7gK0KEjPtUWN
LgcpzghmkK0hzeTGTTXtxej9KkeUNwX5EtNPvV+adTG8QroL4l2t+QFexY3dbHmFe3dRqILZHwQ6
/b2mOwlA68ljyBs9XfZWVT5CjaLyzX6dU4ZjB2JkAiJe2VJjU4WpfmpdkZQrXEdNyBkitm6iSU//
CKZv0pXB3NB7EAzab0ZmbAddU9W2DFg4isYIowOLus2kuWgLiwy98yujXyBRE+se2u6vCjnxJXDc
ibEmnFGXk2YmU9Cqgx3z+b1QLgdpHeXTnutfa6O2awV9OZ8WWV3/RuC/hOa26AMI6LL6HQMpZphk
o5eYk6SQkK3qwt57ZqsnV3Zt+G4OP+g4li4rWuNo6+w9dXuU25q0l6Nf3qcieP36szu3EGPSDtik
2dzr+HuIpVnEjDI4e7cz/8Qh+rPcdXij3AvmV8aZ75v0mGlFkkkqIe7RvlT2eh/ndPH2Jo1t7RDH
anCWcSFDY4mKKxrWlJQoRuux7R8ipzagY9YoYxaZ1scPRor891kFaMN5TwMowZ6RJZcwa2fOBChM
nEFouCDPHEcbfuXDgvQhefso0he+xVDQFfMkNWh+6U3OmtRH+w7707xw/p27N+780umElwEwmvmH
/VMh0TVRWVgmYaTqdyv44Hy/twM0ca8s1mn5gqRq5WQ0gKH8iXHZV+YOMfFy0i9lcOcTgn9+yFG8
ZbGo2YPy2Be1vW7K3RQkazwSDriX7Oc9hprKOjHNDQ3hRV0hPQ69Vexnz51mLb3qpzZe9DD7W048
2rCh81BPBTQM/eE4CsltJS0KHPCAJp2WWkhlu1kaXheZSwhGfbMLkqy/VXhcvYqQSuGEewyeYoG9
EANqwVCjwcUx2TxOLZrZhRpNHXeXwPouvL5ctrhm0E1C7YRgxfnRN06CqiedgCDmEciZLkpfJWu+
Fw4Sg0H3UDgyhZfflWEa3QkUj9ATbL0EylQy2COtZkuw8RYOdrqhitMxneeKx4Ex7zskpPk1oS4U
l77z+pgdTdWzCCXGCgzOKur9WN1ZFMLvCs00dx4yKrUZS3Na22mTr2KzQfbPzkCd3qtWvck8CZYZ
XbNMuwJ3QM2y13Hk4sKld/SSYZcssMu278GqePfcIwOpZJj0TM0EOMA6bssojsckQMRfBP1rk8fV
a+JMzo3ZT/Xa9HL0P1PmmYdgiujvxniKzNHiRmfo6AHrNMx4u0lsy9Jyr4PQnrM0oMDI7JtrJidT
Rta43WgyINCN3vjsl759Y1RZtk6ZsC6hjrXlOqzj6r6MXAg9EwINbsw0rKuiMn5mWMBxLiRjDci8
M/u7GtruJkhnvZEjA/fR1BiX8N02vR4sCFVVGfjbII4bhqeYfYytiG6OtOZeVjGOr6WRhQszQDFb
uYwwRDjQfB/apFmlyvM3SiCls6uKs0wUCso7Wn/Td8tHEXfhpkIlvAwyREuQZrOtkrFYK0cVt8oI
1cazBn+HJ1KzRY7mHkIv065EIYxb8hPcU0INP72w1n66flsum1xMbzEp5sZFD1auGJCjMEnLpvxF
6h1v2qponjEOYjhQaPdZWeb9Dr6w+2ZO3oSILMskfT2DdXK9MPeWP35kmm7tOo9SfALLyaSlHYp4
q0UmynBrTg2M1E+Ybc3SdM9spQ6TgpiagZECa6ON3bvpy+SOOXFKEu+tigaM0GXwZ2JPNtaD3SQD
Uv7oBmuvdp3GeXvH4EhTXgj+zp1CtOIIyWDInOIlTKv0onCkw5eLSD9kUSw2TU0IhbP2+uvz7kyu
QWWKEiOcAGpVx6lrrTIeJEKJveA9/m0bwgJuJp0XVVUpTXXjQqZ87sKYfQFpiV03yc1RWFGkjM5k
msRskMlApPeobWqjNXZl2Kqnr6/s7FKIcHSXKoWH5eDnQ2SYhz9amJd7+tu5tpaDpyeHxphwQyg8
RI/3Xy93poBK0Q0wR8BYLMW3+Ub/c2Zpdk8q3dnW3kNAFWwSrfbuRq2BlpwZjNi8KmOUtBqnBqe4
zhXe76+Xn4t7n44F4hUiCYIkIJ62f0wHaYXjTLDx1aEqCxRkhVk9TklAr5SSbZauPCxS2WEhM3Ro
+JpZLWK0xL5f/whjToE//wqaUgbdKdBAZ+p1KSpx5SepPEylTLajLOAKMCrCoEGZLNvWNfdsQfrS
qvRpZVQ0OWqgARcexPxcP/8GYmiDaQtSdBsczFHwEAxZ6mlwNg4JA+TROuuzWareWJc4CmfXmdka
mEKDujlmzmQMsTKxzD7DpH94YLTDvjOQsK2+vqUn3yfPlWKDQwGQ/PWkf4p+tkXHWqQHIwr7ZcC4
Dhp4gwjMYiTZS/XoAtjGPAn6WNDxbRiADL6Qnx9VrWu7qFRq9ukh1URbraJOg7AGQ5N5QnPIQO5j
hlddpTQMs72MdOuVyW4MuAVioH3LSOKwKE1da2ChMbNxC/kSIRljeIPPjJOiZkkPr/ilyBYhvwcZ
m6kJA8JysuQ9BHt3MMZe4JfJd3Idu9mEYrNR97Mr/HThxp58r1ynSzphsvuBsvKOQjsPrxvUonF6
APDW3zR0IO8ZoTVfPTd271XvSWS/FTLPDGeu/dfP9Nybw5kGshBbBQZt5v/+z1bBTLvmjYg5DiZd
nduYqYFD1I7lBTvSMxdoQEmhfjAXs1ns8ypp6miTVvEg88wfnyvfw8QsMDUUnWOvNUSzXYiwpCQO
Ij+v7Qsx/JnXiF4O2xGTeHyDx9zRPNNHhXOoOEjHaK193HGAo0xy8vsMZnW+ZXrHSZcavicP//nm
klTRwvXnqga56+fL7lqZhQInuEPY10aGi1TCQF6a2ISEXy907grZ5gG90TbD73Xekf95imWkJpex
+eRQkQI9dmn+JzSHlg8GNmHm57dzuflCFnyaGLHUvM8HJm1P8sajZzqC82AsuWLNMpEbLfX1vT0w
NBE7ktHOmtZ11jvM0w0YV3bVlRbDTzSxQXHGPxqzrd+Vk+sXHvTJMTv/pFlngfrBnfu+n2+DZ3O3
i8FJDlRhMP+rtEAXm7qzYRm4zhR1F+76mbc68PhuAjh7BrD3o29HkRKhnfHjg56mN4rC2docPFAw
LbnDiDnqTVE12cZ17N3XT/vM+cq6tIaoPfDP4/dZwTNA5mbHh95r/K3b6vp2yBG24d8pF2mL1xAK
dH8p/CjCi1OPLzz5s3fZC2C4cfEB5NvPdzmfHF8jdkoOWuP5y6zSjLu2cP4Is/YuPM8zBw5lUgOf
eyJ6vqKj19plxh+EyCgORtOH27SPILsESt+JqcSosynazdc39ux6PpAil3SfjvrRlcWpTgfJHsTB
LZPgVtXRTxgOxtLUOnnP6FJ54Uae2XvRd/xvuaN6Z1OVeWf57EtWFzUvpYvdsWNml3b407cUsBhq
oLkpoc9hyOfHJUVfYdhkyENueQn+MJqiCoqLmt7y1pTGQzukZN0AbaIXvLQQ7nx9T08vkuU5vNl6
icZOivl+1EVTEbnyYOld65C/+ebAGF/HhObXC51+FSzk0vniwbn87+hrhHbayIzQ52A6bnUwBnYm
Zhewb9FTsUxrbNjZgClcSs0JryUEjgsv69/d/HOwN/8AKoMco4wNHe8+BPIyYqwNskeG7FFBxaMm
Y8gtrlvY6E4M6UQ60yGVFjMKk9INByHQ7zOfmWk5NdgAsrFfeMPObNIEwYC8aG3gUXRyMLixZug0
vnjFQmf0FlXH+PENfiUk5Bn1iIPDYN9jqznGLTQrUmgLUWLX3MOwcH6AuDXXzVA9ohB2v339sE73
EH7XLDsyeDmg4R+9lH7XZ5U5YRYzUtFgPsEchl8W3cSPzDAvGUWc+wD4npHl0MUieD1ei9InmnEp
Dk7fpNHaaSPjQco2anapq4mrfvIrdw25yMIeFSfrx6+v9Nz7P5+QBAAEAvZx/ZApgB5orMmVSsee
RdqMqKzRSUb/ma5u+TrCP8S8HAvoK482SwyNprEy2bx6HQHSAnPL6CmQDWiYry/o7O0kQkM0h7sK
bMTP+wnDWmEeNRWbstD9vSgVir8gxAYsrkuG7asqbH5bjPlieAx85eu1T+McH0UJjle0gvjQjm9m
3xT5ENeNwKhv6O6LDv1sR3dq5XSMMOIHOltkt/3/Z9HZYgSB19wCPXp/9BjJQVuY8cFNDTgAk6Yf
AiNvH+KwuMvDKL/S8/7X19d57vMgeXZoh1F3pvDy+R5TcZFjwZD6ofczRMWNwqq+iMcrIwnz9X9f
CqkhvDQCR47Zo23TxrnBgR3BUhVah7yKrH1VSW8HYKW7kM+dTcltGJCUkUiIKU98viyV+rbEJDI+
mMjlDkKEzR5yMPyNqX1Cp+xwLvBvNVHcjdTCcA/uq77Qgz13SkCNp3HDXeVAPPoJErk+SKcgPqB7
Uvauc7LsDgl3n207hZHzVeGFeGulXsX0XMkkMTP/AFMufUNnnq8xd4HZlmYl0XEEF02ja1eS54vd
UntTqsy60hT0zZK5mQvP98z+Q0WNzcf0XMCYx40TPWijPEG3dHCqxnkaGk9b+xTNL6xyZlMwTA5e
i+YR28JJpiPD2SPBlgfbjQEDFiHCUQVVR48cd6nadlgwedpctdAKV1+/v2euT6fAAr2Y3ZUT8kgJ
kUuZc0iTtkqnSGaXsbKAVxahj7jw9p55ZixEFONSmvToQn1+eS18HtrUi+NDoEGF0alar1w79+9o
Sf9Xkik7OcRb7hgntucfW0q0ZUhnywFVKV0j2xsi7HcKoszGji+GoKdeZqzlI+FBxIMhB7vr56vS
s6gpI53vQRZDOWGTJ7tMX4ArY2AZTKN4cXWcWDfGYOJA3LAVVrtKavmhbwhqEuleYfi47Ef7JTA0
H7ZVw8iXgA4nl/zk4oMOilcsPI3AZ9Ur6VxD6tRRrnlMKF8wazlzNszOCX/fBMvUj7/sVqShmJiN
OjCYGA6rII2Dm8QPhb+0qYLeM3wV33s1iI0Lr/5p0kCR05ktG3ySMrosn+9gwNwi8JUgOXS2oVYt
JPt14NOlYWI7Ww9l2F1gL59dD2U4NiC0hXnnP69n02prtIKiAv7D5mvk+Pi3kzbcliZOF0ZjX8py
T+8r14ccg3o8gkQs1T6vF+h975aunxz6Fnk+RMx+2049FKSgah4z6YhVDYftwpl7+rHRa+WDZs+a
geHHThSlV3j6xCDSwdXaAVwPY17N5NsbAUtKXljr3A0lXUYWi2YO24ujG+rS5ivqaGAtr3lO2JFv
xkqUmwivy21rMevz9YZ1KmeAIB9Y1E8pHSD//Sus+6dYY8SB5lmKYq3b4K49Iml6xjs+jZZOpUW3
rinLEYN4EDcLfA9StdbjSd3kseNC4ARU8BP3ZWZVMtKIYU9xGYBIrrX9hW31zE0BUEXZitx7DtKP
drsw7XM6X6Y8yKxR60Ym06pVYw7ygL5/2PfV49d35ex6DsZRxAbUTY6rSbFbjlMW62SpWF8y6k+N
F4N0i4c/FL32a4LSeglLfXpmUbrSseoDRs+AwHFinOkmJgUAy6Ch0bPFzcFbNfzF7BMSviUjCCQn
iWDR+ZX58fXFngYhrIzzEicJM6j8+fMnFaeCINJM1UH3NPO5VkN5Z9ATuh9ibMAXVVK1V4nVdDdV
yXbCRHgdGpuvf8HpqcmqWFjO9QeDYOjoo4bR2SStJ9TB1ySoYalJoEjNpcLruetEH8BWRfpPD+bo
Os2wAngIL+oQBOW7z9yAWNjdWH+v6ce9BYMDCM9tI/c+KIZJ3+JE3lx4i89dJtY9RCXsXOZJmpkO
HqMmUBcOFoLMdyP14FcxydNc6lye2a5MMn86iahoKD0eXSimamXH1AJfCxiKLXPv+aMqq+/W1F7q
KJ1biSiHSItzmxh6vuJ/Ng9sbCsGyO3kkBa6eeUIDbyoi45iPalIvnz9kpyOR1EUwcHyb+Wedp53
tJjVhlATxjY5uBOytxINELqvsM5uAW40jwjT8l3Hj4Rc1EMFausKnOEoE4wpffQBLZ4HX/+gc48T
jS2pJ7s1Ez3zJvLvxc8HsB8mQJT8WmztkqI24XXy8PUqZ28xuz6lVb5Rhoc+r5LrQT+PN3PAdpa2
KUWVvaAz9A+4CYXNfz97/uaz8yvKH45DPT820175seTsKdJdY8gMHlgtDqAgihWR7X/WDVs4pVAg
wOCJm3USpw+pcnQ8B+UhDujKNklpXFUYvq+/voPzHfpcCWMVsgDU0Ii2vOPvXk16I2qACYeiba5q
RKPNwtULb0V7P0WMPhVvbEDmhZfjzGOzaPHQ5mEIi4PrKBGIOpzbA5TvB1wXx8MAVGTGyWfRh5Oa
QbL671fIQthNcHVoYo+OR4GzKrpUSxzqBFOWMpzkD0uC1UiSSZGvF8YKJevH12ueOSKptiA4meXY
87TL5/dyyGVcZe5c4JHWDyfRwuupztVtXJnpbijs4ELP7uRj+yu5ND2TbJkk5PhEHlPAugpN5wFp
LKQv5UfpqstKeGNfXxap6JnXhewQcBQZJPXw+Zf881l7dempcK7qxJOrGatAWWuVhM9OXe/KHmy1
5aYAtPxCT68Nk1gTJJkpFm2rMUNfhS3BPop+ZhjbuJmeQinFuIWtVt5KPc8Y6h1E8oH6JqM1NQ6c
rx3WS+9lZGlvRgc+DuZMGi6txKuf4nbIfxjSmPH3+PwoCGKBALxYkvMuZeEGdGhBS8DWYIAqhkNX
aN/ohoAScFrPwjcrKBp4gy5AxUXO1L69jLO8pE2tWipVvRB4VCOWnJ5QEQ8fWoSLGuAyLOs2RevI
Fv5Wm2NgX+WiXJNoy4dUMtxDFOTDIsNd7HUAjaMtijAw1SK3Gi9aIl2q8d4qlYcfmYYuUePUfWcE
HLVo78aDe5uB95RLYNvjDUOBBTygJPWoJ/VSaCsPDGl9Pyh8ppnCQEq88Brmjq4YzMQ116oVvoYh
GPBFF+AzsxibPLgRk+0vdYGgmYANrJMFLAwLMlVYMwteeG9GLJr3HIcy4H+SExjltdM9JHY/otWK
8+ml0lKKHcp228e4glfhwy7Xl55s6+9MRoOY1vy+eCKtsH7EY+87SwBkzNqIZGx/jrle2lsJRxNp
3iDoJANnRQqQkbr8cByYxaSjifPO3vl/lJ1Hk6M6F4Z/EVXksAXbbdy5J8+GmkgQSUTBr/8evtVt
t6tds7mbuTOyQEhH73mDc+9lln3cYo9uoRRpsSfK8pNTOX62E2WbPyrPgk4/r6Z+GKZ+Bj30jKU/
IDBcMYSDHWCFyhXjQYdVYUb40NRfaD8gVRmqqsAxdpn8r0Zp2EXUe+P0XR8nLAr90jMfpsJNrUM3
u7kZbTZfQ5Sk41hGtt1PX5pq7v/apa6MqEIDyQGu8BOJsAjs75WZqQpnhYwFgztbqQ74BwE7prmB
KLAc6e+G+mL0+c3AmA3mMYn/ZdLy4dFHdfQNWw03GkxD7WQJZzrMRZvflTPVXojbrvkk6Hofk0ZY
fwig9WqEI1p/qysIZ6HhrnbL4lUSM7dyfWKzxfTeG2aniMZqam9X9piMX+l2T0E66d/G2WjvqsDC
btaWffWpNPEpIoW+kFQjZjLT+sT0oIKrbmN5Iw0t+NH0ubg1aZPgYIVZPmx8nHi9qAZf/eVVC6qI
BBnbZ2k1GUYNfpKBSFDEwXvDTO+rHA05v6zCVriK5Y4eB52m2qNVeuoXy8pj8aaV92dFZQEdtu7c
BrdDLGLDoK2nHiFJNv/Wq0C90JOHLGjmG0yx2umIAfNo5zH8dwuPLfghTtR57Yjx0qKG3/Yqgw/5
ONI/KfIS4xfVlpvuFeQjue3M3vyh/Dr/WHFRFnuSUgo76lyj/2abbBCbWbl6IrpeJc+DXXtONKmq
dfcWHjiklzS4RYU9GPo1WOzSachZYUGYplSErvN6T13spcV20ihOmt35z4U06QPgDd5+Szu3y6P3
t/A3g21HBaguWnKuM2zjrwfjJ7Q9YUnVyckIm8KIKEN0lg628bdVen1NHvTmuGA0d9OiwFdH022d
Ta3HoIx8Gqs6YR9QEeI+QpNFwzDe0Ka1ICh2fTQ6+MLCSFgxGPKugbeXDkbOKgi14E0AdGez7fgi
UtzcuTfSm4/7Ycg+VVy0bt5/pm9Oe2YJoxqpNVXh1gR4/Uw9Lam8Vm+rk1WSOhCYOXEQ7H03Mxvm
HaYOxTXC3FsZ5TYibjbGNuyWafR6xJTekiyapTp5Rj/dbQjMo9SU+2tNirEORa0F/W09BXMfObLv
tzyDwLkTRN3b+2a1qufezYgSnjlKwjYYp2+JpL1GHompf3bGIn8iKmwmucWysi1KMl8sDP26QIXa
kq2fZFZlD4Cc1UD6zczkimH47lpaduMqhY+jWTx32uqiokfw9rHwIXPt3aHPfiHJ6Z+XqgyuwIkX
3jI6X94btRZd3fO37JhFYrgTd/R+dGcdIE/zrchudOPn++/5wrdDDwC1EzAE6Pw5CpGma9GMvVae
MjtXB6AABdk8r7+Ilkye94cytqr0VV3OG/aR1mHb4VogpGdVa0duama1WxXj5G1UaibOMxnmouVC
qKHt5tVfPzewAdZcVlwO5RpfwfSBwna+8nAvTBqmLxdyEG4/MM8XN7x0ai7DqU5VU3eQ3HXa5uyU
0vqugqW8Jth5cx1h2htVyeTSCInwnKfjzQTEuVZen0bfEDt8B/SoHgit9fLSiRyleoCm2vj3PRGf
+M12gsw6OKBn328vxrmdl7I+cfgXDzXK9BD7aQNXY9JorqA5l14sAk0uPbCfEGefP8+i7rNgCcbq
RFIFaV0pbrc+ubdwXW3cxoVE9DBDLpfYAA3ObLghTnq4HdLXvALj/f/CerbEALUMR4fRGHBXP5t2
YhqL4/a82WR0gg/FOn5zt0yQQc5/HB1DoUEM5Q4li3NYghbHv2ad+awUp2AW5PaxRcZ/WxUFNofE
SR0aB49kz2iukdfeQH+b3QLEPPAaulVvov3mah61qjR4Xm3QnubWtvd6OYxHrhcTnMTV2eU0EPG4
lOLKbefCWkRACejo0KfnGziDMKQw59R02WSl36gH8sK8yA8SF5sXYR/gKU6fe6u9ssVcOEqAOAGo
NrcVDujtN/3nflVx+Gv6JAEZusb5m2GCWCAImdpPAT6IH+EGZdcMUd52ennAoPe0DaCUAqmfDTnZ
9tAnulWeRkehlJfGTV644l4Nw/ClkBkxvPytkDi2ebdoLFTYrcYVaMXZltr5Uvzvb9gWwX+m7da2
CDwAlhOGn9mTk1kzZro08GIeRZrvl8Subojs0Z8Jh2geKtVaj7D8yOUQq2sLAGG/ll87Pal/QSAU
L2ODiwa+/LMq/5hCKDKv5tm3o3XBDRe7MNvfk77U/IKKR4R0Gtgv1YQXL7e1ySRAO7UMjIZLKeF4
eZ2NVtGcPEyxA/lnS3EgwsZU7S1Btm3+vC51cQpqrCJPU4Od1ne0TDIGoLXmGIu4wI1SLgL3XBTx
UrbSrHv008RsD4nFvo5Vau2KQw8jJbaRQn0fMqfBbKvU+iYyx7H+Pjld0UG6d7GqHI11CLBypmWL
8LUhMpq0Nf277Sw0s8Rspy9447b79w+iC9s/sCCYAqiX/1ZuTcx5iecitHhBsRam3ASOtrTng+f0
08f3h7r0paMlofsN9Y0W8VmxNkxiUqqGfqPT3oQSqbJDAd3aCPFtNGKXLPWbupd3mDIM/9ov5hPg
7m9Brt7oOOcVODYkM3Et4FF5Z7pHr8zTJdIzy7/hQxXuldPm0idODe5Cx2Rjwfnr9Vo3S1z2ckK6
TmZCzHeak8bTBeXvfh6qw8j168v7T/XSC6SU4Cz1LXrH5xwgz1hzpAKzOHnL0L8QVKfRyphg3Hbu
NSOUi0OxbVED685Gd309s3pQWmFhMHGam9U9EkxUfhxx1Ixscc3q4NJIzAm1CPg60Svbn/9nv1CK
203epXRlJn++kx4yAbj+/nFKkfm+//zeFJeQ8jZXKgMxM+vjXHoEAT3HKrNwYs8kvaNMm+Hkl0P/
4/1Rtpf+agNkFAvPJntjS9FUOwMM5wyhcoW7bGygHcPkZ2ges74yjk6vFR+XorWQD47zFdjwzVPc
BoXRAr2Pgw6k8vVTrNqgWFuhO3GhDeh7DBy2NSKhsnment+f3ps1rzMzyMFcVzZm67lNBM7whdlR
L8dKTZ9JXZvCxXXuWC6RN2TX5LcXB0OIDqxNxWqchwGbaUaNWrYqxsM5j6xhtb8YWxhP4/kDhVSX
fPj3yXFsQiaFbAKcfbbsiSnoMQ5Px7gLrPZhSuzsqRlqn7qINIsxMr0iWa6UJhcc/fjMNiu4/9eR
iB5evzonyUrP6uolDgpSWf/mg6u5D3aZ6tlz61FD75tBFGY8mH2S7AVRL886GQZ/HRQqh6FOHVpA
WOOgsDLwL8d7tDPSo6NrHr4IbTF8bbAC/jUFvbjrgUPNZzeYjWt+bxdekwN9GzYGhD3mcb7kK9ta
swmLUS+d1puBYOUj9X15a1XC/FV3zvz1/dd0YbVvDU74RwRE01A9e2RWZkKXxfow9jr/z2K52M/7
zf1k+L/+eRy4ApaD2Ru7LU3r16+GDMjWT3VMyWZJxlkyOETi4oIR6j4ZCu8P9baEh8+IlyLdG/hp
tG7PzhIC3yqzXC2W+qo3WiyhDuGZvLgT+tpFtsDZ2IyRRTIEa3ASXa2cD5NhTlQR2EcUkTbPm4BX
D4TYCZqlwamDUy9iA+TJCed6BD0mRgv/1Pd/94VX/38dOsuXXjNNi9ePqGsBipdJU/Fi1MGPGfex
iMDW+oiZMYbh+nq1xn1zm+Y5Ia/EFwDEi47s2W16mIZW01ZvjkkKo0HfuXP124GrQMAOxqfEiaT1
TYnXR7B3lqH7Tj3W2nszb7VnzUuc5spm/6bQ4UVx6aKlx4Lk8nU2/VJHaVgn7YBktutv6YZxmVIW
mVJp0ur3jW4vkn1qJYTPm0T8z4+e45kjjVrgwl2XemqRw+j1MQbHf1OCOikn1zANMHgyl+RaRXBp
pjBTuF/CnnnrZdcr10mSZe5j6fTYiyHV13+n2Sh+ADb6ZBdSzll10HZ7ryqGa5qNC6uMjhiXGr5B
uj7n91vAP0W/oxxwgcuMcPSTr10P9VllKhR6cAWwuVAmwANENoFFJ4zrNyx5bZW97mZ93JtZ8Wgs
dYeTgwr277+9S88TMhm3dTrqbxnqC2mP+P9XfTy0JOfQvjNuutZ09j2u/zf2Ymn7IcDDK9D09gpa
cHF+gGwUrBZH+Tlu3CZghU479nFNjuVNgu9vXJEodWV+F8og9GmoPmDa8rXqZ/tZUTbkGGPIHY+V
MWFXLPhGSmIccISudiyRr2U9LFfe3FvqBJ8jCwU2E1oiyvKzzxE30NwqfYbSRmRokcwcaYRNX/vf
NudKPdSI2qPlFdiVvbMSvDJuzIXXvZu4luBEMY5FVMtUZlc2923Ys5KQAgZWBx4qYL3n3Ia6wdDL
arONd43kghiBKp3j1ZNLDzPHLvwrG8OlF8xgARsTzYg3m1Jh0dkzNb6WCoutfTISiL46fXvlYV/6
JkFSwKyhM8FhPcOcUnqBDVdmRmnE56DU8B6WwWNgfqchlV5BFa6M9X/g4z+XBE+bisUjNiB2reyF
cmnatdiSJ7X1VAYEI7z/ZV58W9wS+PgpBFGvvD7S6lpN7mq5XVwVVkbkZCL9bofZLDHMojZw8n5/
uAtzI23IgYeyCUn0cwFTvwjoctuHUjjL+olvyjno1ixuFU6DTwiH1JXx3k6PT4N+A56ynNiYO72e
Hnz02ScncolHYyFNNSCSKr2Xtln/mpUar5Cq306OFQ+px6cDSvfo/HzEuyKjfM3W2CnFI7jiHCq6
i2lKRHhpX6kK3+KxcAc5DwFiUVVsDZyzma1I0F1BWci9wSk/2QkktToMVqUl0WKQlhh6heG9YGpE
RjGRg8Gu6JqMPO4B5NYjkd29UttfeNQcI8AggASAsucQuGpNuQaVuca57Vd7/r8EbyCfFACnmq4M
9fY4wRIcxIPO2GYNfr5ozYzYpmrQ9diZxZbPMSw0Uxs0OuSohEFQKfI+yAqtTKCX99evdWFocKXt
Tq17G5fdfP3Y0wltFc1aN7bSYkgifdTnD3WX4SppNiX2qV5it2WUKWH/ybJs3tsGeMwegkhfHko7
mb7lztwO96PXSis0g6kPbhcCJLQbZ+6yapfrdU3KdEF2h6WIYxibQMw7KkQdeSgZShCcJE4SO0di
Ffx9NdeMSOzRpN2lt0uh3/i2aoY74StDnRhZI3R4dTbyAGSsYx7kuRl2VTDiAIyJ5Ek2nTNizJ/q
n4wxWOx/PgnAMjf9HS0Ya/NzeP2sSEGaRiB6L5YaYlonr0lFILsI97RlUsXx/Tez/WOvjx06PWxk
285ibQq114M5fCScbosbz45eHfo2We8tgZFPh836HYogech1ArzdZjBe0vyqF8iF1U/5tLXBgaT9
N708M/c7rTZzN9ZxUIhL3V3x8Bu6D5MkhPyfZ0r/yOa4oz9NMb5tQ/85H9YC/1wb06oY0pn8lGS6
/lHNNu2NiidEwhc9nEen1lsSK7CYwkYx9z//+y/g7oZ+BGovdOyzX0DndaqLmcABtzWWbMejJ7FL
Jzo6JI7HPBkz4WsWlxEdLHuEnNSQT2Zc0Si8+RCRm3Lac2XdGsqms/35f56CP1tEf6E6ibMtK6JT
hJOqpZuQ4RPhFS/6SnhSyy7YpFwS35/+m5IDfjj3fxSs3GExEzpDAFpcUSt85N3Yp8H0oV6q4pPf
Ldc4ABcmaLsOwlqu/sCC59cARWJWY7euGy951tyY5mLHvlObmCd6OsZanb4LCsM+Et+0XBNUvznI
tgminqVNj2TnzWKmXyyAqAovxuiA3JJung4laNywg4Mhm9CAm3Tl6700WRA2gEqAdJCOs3OaS25T
kPvlxpSPztGSzmdlpHc92aus6uC7Gg3nZk2aa36gb+p26JU0j5C6IIN8K7gaWic1RjlaGN55sA0a
AD78zF6w0JrRng5DiKDpmt3fm52CGwI7IgAGxTsq07ONavXTefQW24xHwnijbEgwXTHc8pk8aesK
UPq2R8ZYEImRWEA0Bsc8O61yF1OXvk2xqtFhVye2ol86YKydjo4eYnPnP1QZnlSGgq7m6nlwBHCo
/vUU4Ddgx4IqGtoHzbKzV6tGkmDpvkKlynpy/tCUnFoTogN6Pm3/zx8mZay/QagOuovzuqCF8OFo
mWHECCpTPNwIXwq2TDDnGsf50oPlxkH5QYeJ/sR5dyKB5ay1ZWrHqu/GcE7IkyyN1d2Juvc3wpyk
8WgGYe+on80EJVPZ2TUyzYWPlFWL7hu7pM1Y56wApBcz+FPQ4KiZ58Q9FlTvfaubYTNa8w03Yvv5
/Yd7Yd1yfd8KO8AvfMa2P//PhltoPl4C+eRw0cLRLKzWGq4smYJfCktaf94f68J3yTWLXhOFFgXl
+YskA9uhmdvYcdqlOGvBvAOhGA1zvGstmAf7YtKMfu/gyX/NZPvt3o7z5+Z6AtAKwHc+S6SnqSGE
a8VpXalbRSr4aZzX+fD+/N4+S0bZlHwIObi4ns8vyKFTCpHbcat72HWBmyBmb+pGbJFtTvHt/dHe
rhR6F9yByCXikofu8/Wbc1Zz5BZQs8sBkn5uiZvC/re3ceulbSy19VqMwdvNnJ0c5IrbwCakOMdc
GpOaK8X4FyS5yXZ6CU/YXWybSD/7Z8HZSWJ2FuzMrkij9yf6dtkwMOOB2OFFwpXx9UQ16PHSVCSZ
jsOYH801Hw952i+hleTqe6u78pYgum7//qAXVgy4EuavKNgQPZyzcGS+OBIZqx4XZY4nPWauSxut
Rbdeu6q/qXBB5yh0IIpBxNlg0NezS2QiqllOeoxcBnJ0viWr7TUSwV2AZ4cbiLJOnnbNiufCM91U
TVC5+OrfSlVcI/fgrKZG7JB4F6115Z5y6baPg6HE71KSezsLzbgCt1xYQa8G3f78P3vNKCYMvOnC
4PrqJacAyrVP9m/fDhGBbetCprhooBeMvRGWGG6o+P1Xej5nDkogHuimlLfwd87r2wLHOaf28yBe
tDkcs9gNUgyf6x2adrQA/1jOnw+2/Zj/zLUB31dEDQRxReim5+SRptZTZ3zcRur1p9T04QSbV76U
CxsQRxcAN0XIdlhua+0/g9pTI4sWtmO8uI0Y94U5OrcYe2A71yTd8PT+47zwNkk1oYXKuqXEOz8s
TZFPbqY3Rmyp2d8vwXRTFVr3zU5z97AUhWeEy2J8GRRNx/cHvrDxUfbQ2WczumDWlXJA81GuRlxN
dUpORlHtyY/c6BJkc7hm9s+K1q2iY73go+0h9D3nyCXubPhzr3CQ9pKV7PlhOfallx6IzKl209pe
yxS4MD8uczBIcd9hvZ7LikU9l4B2vRO3hXQ/NF3Tf0cYQg5H2c7edzp6RP69/0Tfwk4gLg6Gm7xF
mp+I114vnNmuU7muox3LCafuwdVJhjUbc8fl2NnLoi42hYp3L3Aoiwa1LLvVhvKvJe4/01G2H7KB
7hR6/JLz3RDZfT6VuOLGmuPBzg6qugpuFr1JjXClfbUe2r6z65v3p39tYzjbl+ZVKQ9pbRCn+fjR
BD4h89KOigC/eLI4huBaTNX52bLtDZyiXMOoNgEUz592us7IbJog9pZ2JGl+Ovq+ulLXnc+JIhZ6
zcajxBoSPvjZVpC1NRIvidc8YZXYMgyYmJYYaTw2QpIsXTg/TDHNx/ef44XtB8dNyBWbhSuH9dmY
lVTDRNKxFTdebxN3Z9XZHz1VTRN5PVKkK4v2wmfCaNvVcuuVvNl/EryhxwFf85ig7SJUSshnhXqL
cOWqi2td6ld29Evj0ajcklO2D+W8Ml8TdjKvGLAWXnvtwcmbdmc3pvXouln21FrS//P+07z0BrfD
yrZYLPTvtz//z2bu+slAtK1nxunkiWPbu8lpWJfqU6CMcZctJrRgbMH+vewBaYMLDBBFb/ocf64T
0670kb1V35ifEY6l7RKNk53+en9ybNbbangF7W3XLGcjM1FWbpZer+fXDwFZHWI2t0+93YzdZxXN
k5M/6XbX4P5IcMsoc+1oVqsFN8ARHzzMK3bSkzS7ynkIqxE41DYAhwI90Q9yzQXGKtNmwK11cdqu
WaiR1hF5ixKP/D5s62b3FqMRsns9X35zO25vDXtQZCGXivi58w8rqV/weVsIIK4Ihy10Hr1fQjHl
duTHGGU28UThtOODI3YdCRceNVoDB7nIXxq0BNHir+NvjyS9p9XUIFMXsOqAdtJdUYsnrzR+omQK
gK86IzLQIkdJaeU/PdWKD349/SCAzwyLgCzc2SZiXu/0yBk1dd8QthhvHnGHXC3eU0E47Udf5Vi0
j5gjKx8hXDfdN017bw/AStAWkwjhbBPZNd0tWNOfV5wtI81JSal3dYx8uvxejb72MNREDNE/7W8n
P/ej0bBFEfnN8sOFvxMuQSd2oz0uvx1P+PuUblK41Imza/DJiYGpidZIEvv7YGvraVHGB81bE55L
9bnW2p+FNSdRUzTOviz0+0Ks6Y+kHLU9wkt5zJF+ROSCdb9x755PRRlkn4zZmx5FkfzxiobU9gFN
I4x/LxrxQu5Dz0zkg0FuQJSM5fJHVLr4miY2Jsy5/lVySt+q3kjh6kvrvvILQs8C8S3vpgU337xf
ZOgPuoySHui9hXWEu3XaHYIxL74V5fxnbc3PTebrD8jl1J6V+dkqZtwyjEmSbGzZd1rXFnE3+N4X
w6/TOyg7PyXmpTvDmJ2QK9HDmvd5tIgpOdWm/WBBJ6A4SUnrxSD8afHt9uBRUo/O8qHvuzIeVHoM
0iTYScjMjzBYzfu2lE+KvJxd49GCCP8PrRRl+auvm0+J7+U3zVJKdGaVf5hSLT94sE9PHMLP3PbK
v3TKjKM/ONU3EvPww9B0A1nZWi3PlRvUv/MsebG6tI5BaNC+bWHHjRt8HpLUeBDJnBxS0IW7iqg1
8sFLi88IiuDRrLsbzTbmI+/MPFm5+Koj5f2r5/7ToHnObwwMnDvM68UR6eOs7ZJSZfEwTEsR5uZa
He28qcPBDUBSEmSeZjLIz9bcNmHGCYltXvsZ39EvrOOaHGJXilAl3V2T42gPbUkcUiuZYuzHfpZa
8AF7I+uUN8kP4efNE5Ea04cWnuK+sLovOMsBQyVkyHmOJHw78Ym1HNqQCIksNPHQDkvfSkgFm8vf
Wj0vYa3zHxGImuwLPuC07qzIzAIRARUi+FWqe5azth710bjVDK9Ffycz/UffGcWxzvIU2rX/K2l0
kYYDb/g235Kjc2Goe8K85CkrpP8xS8d5XzgEFIeePetRlnLjaT26sB5iv12feUet9Ii0z2WS3+dF
/clcx3GH8f9nk3vDaUptEkGGVYRZR+JEaqsXqOUt8oLAOQV+2X5aquFpmvH6sINp2GHw8L3Kg609
kqldNevloRjav0tnaWFXy7jw7B+G2X7vDOJINo36JwKa1AFav3rq4cDsIV3Ve+akQx/3jvOk4W5c
NgE5ORrEYJR68lFpdfBAekR3ixP2dF+6syDPhXWJBVSZsd58M4RiO7Hh1dmdND3vgG/in4TMMZ4g
3H36/fWunab8RThDgKGmBdJv42BzzAvy3bvU/+PbY8PbTgXBf1P+1U38b21OGaETZRE5CwakyZih
LVaL+3nWW/lRF06365Yif4CB3+xUYkxxshASMqOZLHZETOdF6PboQUdBFDyXleLrXIzjfTno4k4M
etfeBk5xO5qmdpgTvQJfbLpIKJ+Q8yGw2Xxmm1wJ1Xq3YljL57kqmp8L5tQvuNJYaQjaRfR7kC0Y
53r1lr6Lbf7fUTcTgufcPmmiJLP6nZMO1r62ExUZ9uRGvZJIasqxplgSvrtbbGxkEOBgIBRmeMyU
UUcm+qEN2JZchABRKgVtyFI1GCOX/vOS401Kfly7J/1a22uEft2WqeiP0EKXaOUE2PnVMhMaPi+n
wuproqECeppkJZDpkfxFlzt8GAjqDStAM44NR0aaLZyPo2aWUZuXRKC70vs9SrvaJ05uYySeT1Ft
Kg61udlyOQt6zuFQJf5OmPyrWOuSa7W2WuRp9vLN0vvsRPmwKd9H5X9N2goxskai+J96GQtyPApJ
wLc/jqR8i2nkX1XGXdO59LpMOcxs3K71cRVdGnVWmmBmVJjf8kWb/jr4fe4aVO8Pla0te8+qipM3
bQFduADcaIurvi5Jun7pnMU61M3ABtC7s/mVusn84HWO8Tgn1Tckx3FKiBYc59r7KblK7pQYzB26
RXp+qiA8mojqp6qH30Qn0A0xTvjVQ7B9qsDlvyhiNQ9mrT1lrhYcpK+KP80kxmiFOtiALaj6h7NS
RuVlXWbhXPLPD5pR7pPSCWK5mNO3Ms3cfZ6ofGd17t244gmdzer7XJJf59AcCu1c/5PCBTgS75GA
CxX0MWz/rl1a505re+3FTubxJteq2y4o3NBMpbm32tl46rhg7SSIyE4bB7QL85rGSuONrir/2Xc+
Cdt9Uu6qbrn3yvSjIx3zQKzySyOWcU8JjeNo3n9clDfvrNynnwwbZ5dYwgh7cxUHObBeXSKDnl0v
D/ZJy+LqMrgKbZ2eqtlxvtkkroQkrE2HRKsKmDW6f2MhMwvzplcHN3PALGkd+L1YDvo0o2MxWnGf
2d6PVqhyr085plHDvNx0WWYdpaU0SRDa4D9MG3+1WrR6p2sS+aG5ypsKEtENIijEu4YzIqMekl1u
OxNH3JI9m5rqD83aNYe6bLx7OBY/gjlH0lbq5kGM5M5IwlCIO0+ziajOfm53gxo+WhP8/cpTRJv1
cxeZC7YJhiBcRIz+z8Ubs53SDHmDG9HMVm+tZIT6BF/JnCR6LZXUAoKMA4N5aH5zcCSdBE0vX3wh
PuJIfW9tEcRjXlrs54N57EAyH9NRS2JTmE9VZ5sHK9C+yFo/VktpHm0hH+bMsSIsFm78pJXPQ9Ja
e1eb+AeAWUKxLVrHGW9HCVtkTNwiamYRgymycw36h7QTZFrKvv8EbjLdyK7/AJTShSnocrQ4fn/q
5tq6GYY2+zA5ib3zlWkcF7O6lcTo7AKZF/tuMIy/U5eJ+6mafg+VS0ZcTRdIb4G6U3JgQ5e9P5KS
MTkR/RC33p9tlRDYORlBWNgueBtwUiyaaiugB7n3pm4ZoqnX9GMm2Tz6sdiPM6eFOYifntf2rDrH
SUJdVfq+RT9F8kj+qe81N+LfrElWRQnRrFgArPyN0HczxOOUM/O8PMnEWOCTe+1u4n8N+ULaEyeA
AKDCOXPE1dmJ/NFtH7hGcAhVdXJIRECB0tf7cXLraLZzeTTaLtuPwwpJV4lwTvWDMxfz10pq3ktL
yN3trA9WmI1e+qKhFr1ftNyvQqlnaYQuBZNbpxnCQs7q4CwYGLh2kXwIFpO/Y2CEfyhLWR8DYZc/
OMPNm96U02dBFtbOzRMvTBs0WEtXFw/D4Bw2P4mXROZYx5T99ofdi+8u3Vdugl9GKiZa9bYPWcC/
s5s5fdKHAbqiUdthwzGxy8uBVsS4/LQ0Zd7JzO9iu1hBt7NxfLYSzv7OsqwX7DDz/ZwJO8zX1N23
cquj5u6xN4Z+p/u1txOQZW6cTn439ZnUvD6fYi6rny2nMCOnYKLzlCe4dwzenscrTr0/35AkkD4m
A1cmozMx/DDwLSpLVXEGOOqoCuq31hdyD8rDZcyr74tl+sbqxnjbKNqjkywf0Yw3pDnlQWQvwc9e
ii4u+nW88et6+SsabfpARtWwaaGL2DVl+QBwAAzZ+vKLVvRiIgY5af64GDfc+BRl3EEgdNTK+1K6
CdzVtfuQc1fapR1eGHKxMIuQDYmZXgHFVbh5CM/thOlzEepDRT1IUOP3ujC0J29JqhBvlDycVoRw
rHvzUzVzrKa9Pv6YVlrRVtJg4pEIDXPYFExNTRpx7zypvpYH3R/bl8Ku5tPSEe5o+A234pTKrtxy
zVbhxoGo3EeYMs2umTBT9LZQNGpU8XPEhu3OK4pfHPRiL7vG+1k2TYCixRe7AF7Y3TIu/sPiNMlj
kUvyGFNKQ7Gu5N12tRXsG0n5oo8NgYRi+mJY+Ilnq7Y+V5wON23VeGGN/ieszXXZdXL92g3FB0uk
4w5YGfsL0x6i0e/6XeqWfaiRi7nrx4Djf9Dgqrk6KchzEztyIakLytc+bzIvchsIo/h9UcbA97iH
PNRQSQh1onZ/qCbfuDHTcYjIgqBsn7LstlEWLodzgexXmkCBnjWEWtNOt0XfjA8JvjS3fbbcw1Bh
ES1keGZtrpMfzbppB6ACkfG35qVwIqHl4P/5E/LJlKRCb4jkaC97XZIBN0lT27vVpvTjurYbu/U7
H/I3NkTn1hUGn7gh9R0ErD+W0u+G2bibe1a4U7NHiWCpth/M0Er94shydoOuV7TkdHDFQN66c5r/
bFT11TYInLSl+VeQ4nRCz0L0QlOYh8Ec/mqT/FUSVBa15DDdOQ7bjXJwY1ll/THtlttBFc9pm+JF
5xcjtYn7m8p1Bqvo1H60i+Gnk+n+wUy5NE25ORLsMPinhqN6s/75nMAAPXVDmd2iw/nUamN6M1Yz
XjeZGerC0MIKm5so6Ct5TDUzeyKUAxMaPdfugMXvsyUz7pJxXSJLkF2Ytslvc+6CCEGR/ki9Ve4o
dtfvQUXsuCFYgibk2kc5WU5Ue+wSi0/9lDTZhxxjtHDUaPL6PfeVYPjS1emjIAZ65zpd2YZ1ati3
bTkUka3VZJI73CMnr/01DN5H1U0PjlfAmJtwIsgmx6X/Wf2l8nUpu9jj2v9xdl67dSNbt34iAszh
llxZ2bJlWTeEZdnMZJFFFsPT/x/73GwtCV7wAbqBjd2GazFVzTnmCCrHe5mnYYdCZfl+NJqZy5le
S8O/n3J/Xxi1iLDu+Y7PXL3Fff1JGPVdQfrgfiT/KiKE8EnT8nxjGr161eLyocnzPIwhWJ+IzxCR
O2hXGLxN30bDfVns8aGV6uT0GpGE+EYRMDQYXzE61ULdbL0ocWdrmyoLRt+yDpzqudl1HSPFrtMe
IRQmO3OGkjIxBHx0spRgudQjHLCy974/6DfjMNkHjB3VIUfleN30WDLlCgLqoE8auBBHrKpyZ0te
QBHhC/WD2S3CwD4X17SQMdIaw6f/lTIP6RO/BO3k89p3B63WiIElPXUvsF/e9D1HQU13WnACRHVW
J1sx9UtUSyO9y6GMMevV741BXTtpXWyMOGsj0fUT/D9yBJMyrTf48mCPgIpvN80TJR09LRBLdc0G
85KixDwuGkVZU4lmJx35peftCEez/9na2locV3L+ltQEBY5WcnAr52eXEKdYcxoiplzYO5WoSNDN
yjFKrPllMqo3y8x/BC01EBtUfzDHPt+bXnZcgnLZjXrqERiWduHodmoTpH61w4H+dcA/IhSUSts8
QAgHEpA+x3K2fselyVeSDcRFe8FBE40bTnL6xez2AZe2ex/2B7RtNyIxM9uNRBL9NAw5bKsBmoap
sUN6JtGIM8lPNE7avBNjMOzayv0+mMOjqXfWjm5rPtroysN47r9nHRLwYQyqKydusmuNyjAcrBU9
G4W+GR1j5yAUoptMjlmZqINF24GoYvytZfa085KuP9SW5Pgsu+p1JPFvh988M3LbkFEr+x9rI3wj
mwByZKJP1xzKP+14ZtNgj6EZ8x+qOQMBGpr+PhCuF1YZXa6NoOEgYniUXZzae91Mur1JhOoeQfcp
BvAh9jH+jTcVXa3mjfvYK+eotQW+X0Pf3LbF8j0A8TnM1TLAXe3m0FA03TRx5gbW7UQzTYdcFt5d
XdRXBOBqYcF7RqAFnNYUWl6Yo6HcjpkR79JGuUfMmHa9l8po7KtbfdSKzdwH8rpzrRcY5t62NOts
h94Q1ojWHIrJECEiBRI49fkKQWcfUuFmGz3IX2qjyaO+Ri8POAuKKSv9KlsmEeqW7DeBXagNTrLF
Mbd7UKzUeO6NwdqbSvdu415Y/LGgvU9jcuNTz6n3g28aN9KV9uNkBz81fPdXWhAXOARtyIvBu69U
cVJDNm7r3l5uBJn3lNqle+rs0f0xzcK9V4AT21LN1a03UiHRacCudrKH0qqfXSPBF06X13ZZXacO
9BiSAO8AKDGbxVEUaFr9UUE5hpnfVht08Ti/CVluuxIJ67j0xFHbZfeYq8LYxKvpz9CS7wqrUTwU
lWbdovAC6oGIvXEyY8SgpiJ2XjRPmGt5B+EB2BGrSPKRLClQggyzLdofE7+5IH8oSyZlEbpjFOPW
+GucG8CzoMyG27JRQ+hMyrqKc7fb9Mw36KAKwZfuYBS31G7UlZUKzWJQ0cDtp60unINhJyWZbPZj
MTT1o5/G8601/5fHDDLa45hmzjpHEZms+7pKKVUGt4l4fRCOIqeKcADpt7Bh3I3lxUYWdgb7sA8C
Edl5sqy5meoVZ+14G9tdcuNKX2OxOjvEHmYIZuOOSLWr4Kmc/eaBRDz7xgHV4q7Fj0si7/g/0uue
E3djl+pBwiy8Eub0VunyrSajaqc5A5XPJDlER2GeKtmXFIP0yHrTaVFTSazY4654m5KJTY04hlAj
p2GKrGHE2QFD1JUDGe/RA1WPbdM+uCn9UDawAQlrSfYOOaxcv/+SBQUHCAJ0fi5GAFiuFQt2+U6p
ji4t9XbqzGTnMbG50muby/SCH7y94ku2LMG2tJbmGwM5As9VYNcd75mGB9Yw9Y8ERT/A6X/DDOaL
4fHtxww27j2j925r1fzEeTE+MLD1T4No6n0u5+WGMln/Qsb0DCLhQ863jSsyTwHoAudJWvFbXOfm
Haan1mOhd2CYure0R1uS+y2a4rrTpQFRMPMeZgvromDsVJjJsQ6ncamvi7yNwQPxgMWz1t9IXBY3
bWDRuiYEONMNEfjmAKZOE47lU5X/xBF5uGr6QX9JMn0JKzF1u1pry11jOPJ6bKd22yadHupZZaIt
aF44wtQGIx/CdaoZE5k6Hg5jJwTQbFMd/XqZt2ByFHmMRgqj67HMdv2tXnEIQ93LiGw20w2DAR5h
ZtxWcTEfVAuRJHCxmBSF227MDFsidyTNp0WM+IC/WBEW46COjTmqw9BY484Ho98kcrC+BjnY2+Rz
Lpld8VIyltqNRuHs8mVyDqkh9K/1nP9MtAoerbDynb2AJzt5+uCrRUZCct1Tk+76qQxutKlJIr+L
3bAKCIhNXEoLMA/oJ2LiRNFSa0eX7mCpP3tR0DrGS+HPN+Zct2urSjMO4T1UqqujbEzXEg7HORVz
pnEZ99wFJMSz50VTIjCenm/qkf++MNba8EE+zu1MU9H2xFF4/dHqS2q3QeGzmM8BmW52GRpe+Scz
shdDzR3htJhzNoKJF2jy20KhGMJ6qG4MDvIIsLKJmADpVCQjlo8qbfeurOKDpcgAzdkdorwiE9Sw
ZBAOtmvvR7yF93rQfdf04dEvqWRtJGuM1/V6q1u0KRJ2IdCw96v0+59N0We3k+UOEYgl2x/VBT2e
7Pc4Htx4wUKXKgF57P6xyvxm0xsyvuXGG5E+AlzUw2hdWQ1ojzmI5NRNJrehIcYsl1LtF1VQEwEQ
PhazdlVk1Q+VZL+DlhPb1b/OZFbTxNbPOdqlCEUquPzQ/YYP0G0dUgZ2ve0XYV4xhgkm7zmu0iFk
diYeSqNr702/fsZaGbDZ7DG6jImm9lLeUGn8QS3AsyPpJYRX4L54dXVqeF8ifObIuGlBtqAlO68p
udQ/EjfTd7NnThvGl9ahsNN44zdyIfw7OV4Y9a505PNBL4SAlV6CbgTK2ftBLxWyk2Wg9sfMQ1y/
hwFmetg3JXoSqTJoyo2YK1LP0TKWzQ6ZOFaHRlvO8WbRdfMWFzXsIJrRti/QqM9ZGMzsIIRis7Km
jkCXOPtZtZpSW2FLeuwce1jfwRWvVhNJeH+//g88qXUd9MYIC5AX4Cj2/vIZl0zSy6bg2Kz+dYvu
MklZSrs9kW2BTWZuGPvJ7LW10XIvqCk+UAjWpXGHIwmPfz8oqohMG/2mioOjIl3lF7ZGVND5VHE2
+nSNHeniVx3g2gV+1gcayJo1D3MJAgFzdLQz7y849SSuq3EeHxU0w7vAIRwX6BMc2h//2T/ybKkz
1r0WTKYX12V87Iko35tTow563Hdbsi70S6/xR3Y4i63304YggbrgnBuBEVqh+sKPj+5gqq2VL+zu
8yx2asCjTPfkvCdDu9yNMDqvA5xJmeQXLSVobtHHoTEO5D4A3H+2jBaBR1lP0D1HtS9FOW8mNoXb
mQih/bA6tYWLViU4XvfDDC5FR5qHTWpiHGszcJaNWjF70bzWtd38zONgeerTbH5iWNq8ZjEcEcgV
w4GEjcLdOGCTJmOHGWuDvnMYg+FYWoeJZhhvsIf0B6n39aYuOA9SAYFuAlF4awvDvNJlk+9dZoVV
1MxJd9LnuaEX1XobV4CSKXOeAsaTfXxl251iYth5J49xCdUPOQVz6CMYpjkvzSMxrtgpBHFZb4t6
ArysOz95XGKs5PzMHg6xWpbXfnJ6xgdD0N0rXZ9OVQALocptY58UWnc7TG7+ZgoO/ra3iifbjusN
OufmKsE49souCwFyqot94FTuz9LHfnAaW13fzAmoAMnskKIHItS+8CvJ9qx7baFYSuOs3swyBvwt
lWbfCuYrbz1siy8jKTT3XaKpjaoYPUuzmu+qKXG+WWzYUEqgAWD+KA+ZkedXEJTsEwM6U2y7ejHf
bDV4f2qZBBzDWWN+FSkjS4ktV3LBDvGTPWxlRfMPPhLOh2DladGMOfPH5FR7bfoVq1k3iTLPqi/l
DH/2SePryRdN1I/3QRgxjpSQlrEQLJT4xl1hVVYEM9M4enKo/5XWxVcWUMRyUCC6Nc4DJuau8WtT
W4gOaMvIXYaNllT3hjODbzn/qmE5W+qc9yftEaWjlZ2sMf2Gpydq7P7KNy7l4KwHybvzD8NjrHQt
OFAGrpXn0vmyqYp4yrX05Fuzd2WnabtxmSTfYoQEIOMV1m3VTOXLlC3BjkiPS2klnxwCK4sMdIjb
iaRkfbb/wyPj4KvQo9nEpmnYc4ZtmffdDl1v+Y3Qku6WIFpphSMBpheoZP/xqc+vm2MPYb3Bjvnh
gPVkmbdlrKfrODClVe9FcJCtpfeHofXolhwFbSTkoM9PKuit5wXQ7k/AdP+noAoFS4plzrCaimRc
HWzhmqYrQLkxA+3fj+j/ShPY5ziLQl98f4vqvsOE3BbEQ0i73iaeNT+NGohZAcuPGZ9NzW2bzzJf
+guM+E++X6jFq6+CRxnygVPo1Z5wjSZLTomlxzf2OjbiBRgvcEE/+XrRTCIzsPhyYTGfHcigZy4z
hBJqVNXDTFgA9ulPxD7T4/jChvT5Ug47BeoJPPrOPqk5MarBhMdx6jn2txbHylcGFkVEBqFxYaP4
7N4R12qiTMeJk+3v/UNzE3+QKu20Y9Om3c/A72v4EUGSXYpC/fj9YDSMVw/WODiUwdp9v45IjECW
Cj97uzLbfdnFZsKrOeBI3wkrIg7WjczEvRQM8//0puefD358OnbR2FOwyb9fdwG5GXrb1Y6VILV4
X/h2+nsMOvo7h3Qjwsk80MAQWGUcHoyy7XdQD+rmxcrox/ZYLOsdDpN++doTaBavAYEMvOO8gI6f
twXj6GEw6CYEEE/uOAnDwaGUt15uWfdDQspsBMPA/9pm+vANe0TjFvJMyWCEk7kL9Sr3vk04kMfh
0Mfjgylx7E6cTuabNBPBDWSMheF9UIhnbewB7pM++9pCzk1CXM/y79rMvJixqMb83zD76rfMPSCB
bnDqKUwWsdI4MgVDSpUrcccfKhFvJnjOT4GAVde2jarYsiAXAKIwS1onjWYXZlbQx2Fvi/aLMfRF
EjHPaZ+KqvPvlWrpOLulr55WiMmIBhwHxwiidrVWixSR4SiNsmZok0E7anWjp9UtmnwJJ7sqFZ+l
Lq6N0VgN6HH3FmGJh/pwbIdO5dfBssztlmiSzGK8TBpB2PRBZ0fsyq270nLacju7yXCgG+71E8U6
OC+2mpm26ZfaGQ8JsFCOyWPvP3NQVGpbl/r4IuGxZqHMS/2E55+qoyCfvNcuW6+YaCaeZxdrChe5
uRo7WGiWMnd+APkzlM2iIUAtpyEJ4bbj1KIC7V4XFkZgSeGP5GQZsXpzxEKGbukLKz2WVPN30iyY
Lva4fy5hoZR97cgxvc9T4JOI2bckdYIQsT/YiY+H1BGDIAcAo/t/bpgIOYOtyLZorF3E+xe/XsBW
VaCSE8DbtI2Jb/ttZnL42S0mGFGhtwCpk5HZr2puzQtrfyB5c1Yj98LDDFhL/9CrlnaZ1RLu8Ukj
MPW5K/Fs2Qxm0jwAOckvzHQvO95+0h8SKWrS9doeTdq53COuEjflW09PApZstq/Mxvqu/Hi8Tggm
uLZHvzzahWfc+DN/6I7YBFxd4Yj+mC1vvI+pOrFZSR0wF8sTAC6VUWcbd0r1b3j/+a/toEEx+/sD
Mv7zFn+/N1EyIF8w6PRoXM4fkbRb0aPD8OHCx81N3NaYAswpyUNZ4aP/sxsYo6FfpctPMl3rmwwG
+9bLWu+oqc4mg7dSQMCL530bimqAWdZZr0y2psfVbe0oqmTZAXG0RdTUPI9QBrW84T978doXTftE
JvMQVo7yMN9ojTjseiIigWISeaL3dO5wCU9hVqfFNiYF8MnvQBQhf3Wn1piaL7M1zN+rujEYOQSN
8RVe561wGJsoofx1E7FC10+CqEo8eTMV4xJmKXPsYCwYzqxdHVQTiAX1HmZNskm1QTwW6IHqJ7KZ
0/ko3MTtrmM+YPt3P47QCEuJcDCy3VH8aHTFzufgnZsenNQf0hUAygiwYXp/DQALBVv5hfgRe172
JOwlJ31CBRD+JR37VsZWGkQ8XGZ685wOP61JDS8y8JrHQFnxycJuC/pCPnU/hYBpVTfYtUANxmOg
9mE6DFp35TSNfp+Lyf/B0IxJm52tkUNZsEGs718rDB52fTCPtxma7M2U4AmQmoORbCfL+rWAJ9zk
5iLuHRmYTTR6w3TfIsM4AMgm32tfx34f3uXP3tS6beIuHo7/8/QScH7+cifGhTTs1j6e08Tcw4Zr
jgM1M8dpalR3aWvOv6sy+2+ABpwUpsxlbebf0I7shC0n7Ghis+1SOPqVcHJru1AgXptDMzv8vZ53
0MfJuC9gG/JuDSCYSSxfm7lt94Yjphuxxvba8zzfGtMIUDmVqf1LMNVlbl2k175VJ3XYwAd/BPmr
r0enyS70Gx8rCYIu6J/WrELwA+dsY6OxSTqnp9oDWv3Zuik8QyxMtgHmCI+627z4nXUp+Ow/UOL9
l2rj3k13iA8CUrLzdspL6UrKgjXbPJm/TBr4bzkiwF5gH419DXXdp1D/MyRQ1OAowcq80xitm0eZ
tuK6MJgc7eAjiyI0Ui//nQVtelMaaPBCYkLGS4nZzgeskF/Kr6Vf9vCjJyLr/d4vOhUrKbTiNJlL
iQa27sjpwfNQh4BV+8Z10Vo5sbG160Gkt8ZrTDaI7dYsIN/JsKouSq3G0q9dAnenKyU9E8OWqk6/
jhB2n8raK3/h84RvNbrpxMK2AAwjFL0WJHQYAQGhWZ/pUL5VikNmNhtH1RD/Q/ZQBRWTVoeMhTgu
qySq6LstSIiu/SrsvI6vpkSOB9fqjeyKJNxcC9M4jpvNXAXxfQ3V4snN+L62ZdXLYFM6o/cklCPf
wM8BxabAGPUdcsqg3ZGqPUwkARIMNqrVSxPi1ivbkf3bAm1CENGXttxd2tC5rWdvCYNDUDsOIDx1
zpVbdSOVtIM8OyGvq7pvIk7VwROLPm/IT5p/tYVefk0tJ70yzbG8rQtUBRHeFJOHRiHJr8j2yq2d
ZFrVhbbfd82FUv/jh4NvIq77/MOZ8+GtILgpWDKKVOhRHqxNgQdXYgMWVcuIL8Mo9VDZ4p9dnS18
03AZA+ujdUar9P5VbAR72gxV6EQihohyXFluvWr8Q3zVeKEL5C/+5P4jLcP1gXQ9LCrPXvt2GnOl
GqJyiz4g3Gfs3I2vlclVTPsMlQu6C6zIIPTVrDZFXwWPWt2rO1EOCpax3UQW+WqnzFUaZjJq3BZj
gRIJZvCm0SVQTe57bLoFUU3Cue7G4qsF4P8VCYm3rXLJ8CaGE5CM3bSHvMqURqTVthlH67oQtoMG
wzUhSLUirNzmLq+NKvQ6oYexOX3xEOJfZfMC8w2qDupMb4I2gRPVIqsg1DJNHLEUL2+XPplOU+K+
eoU2vWilKYm7GpDYkB8ypkZzJWLx3IBjvOkmic+uPbl7Ce17U2tJfRALpYXWyPtWkQxUW87eb0ax
47OiytBb9Nv9ot+yd+EOYojsxuqI6ywB4W7NqtdOee0xWNATb4dzGzO9dGn1yLIlJL9UMYSQTrGF
fZbdMafCLM/SWrQYPvWA693NumbcaGb9pEmiVYzgR6fa8dZOpmGLzTLjJX7pswPXcu/WDlzGjPst
RQvNspvjO06BKaK0CA56MD/z7TykSwEpX4NA32cGIyf69kevVLi7BRQyqY5oTcCUum31AnFIDaWG
ls/7vkiHscGY4i0zdFn9DaPp4auVAltRhkdtlyKt4fcUIa25iIJBf8bszzzmtONbsUwPwYB6KKky
XHalvxLVcv2+9PQr+I01hD/S1tAALK512/qB2mkSMhvhOsaml7mrIvgy/isPrt/OZmzQL8rmK0Yp
BiPZdjx1ns0g0ERcUECvai0yu9IuuFcN4la9HPrrDFeB626RwdYaYUcQ7T3TtA9DaC31r1iZ5sb2
hX9baLrcweGaDgs2TFHVi9eqsrA2s2rnx7j47rasGxVybtSb3C+7UyxytVPNsDwHynBeBjcb99S/
2qZN25F8hUlLvyAj6K7XTezKa7Rxt7TmPQyCIgL7Mg7jyCNLlPkGh7/dNMj5GFJ7sGALAUOgaYwT
lsBAw8CQETGbBhWiM4WuN+kb1VvOwVfwnmCgEDOEDgLFHUQ6z+mec1X+lkzMoTyOEofnDrFmDtng
iHFIurFgN+2HFI83y6LPyoUebwSQ+Z9JQAmC+WqcugVqgONq9c5nXHTTTrXG8QMrd64SYiKLDPGW
YejEF4lHb6INI48TDowgxAErNuMtt4UHUbBm3NNhLsUr+9DPbrk1Fts8OYlCOZjL333PX1t0lR9W
0FgjZSxOmBlpzdC7YlJaWePW8PJ9QcXQMZv3KY7L5cVZuEpIk0TwCga1wQhxQqjgOpcZ97Ao/hhe
DcdyEfWJ3YeCc8jsa5HUze0soW12cvzpy/q3U6sXzMH7I5kTBrgBfwxdRvLqWYD9NSk4nJ0zPy8h
Jaqkfd/NneyiPgfLcNC07PPcKaNmUck24CUNl3SWESChQ9c7Hxnm8Ulrnrovq+FJh9F/bWq+sZss
p98trvZDN0Wzzeb8SnhMvTXfLiKeJQijbmYRscn5hntOcdkyG1auO/9IlEMpQYvxYsoiv8nqoD8Q
RJEesiozN3NdWrsmrfQbJsewCxuboXRVTZGq07fe79Cy0soTIQR1O7SyuN12el0l3Pw2O3pNn/0R
uCxSfQxgWEb5C0jwxeq85abUrXa3IMIDS2sJJ00q/VfVlUhdRvuAGdE62F2avV3m6XYqnWojbeSl
mU5kRKlsbRf4c3YofPG1qJFkKZ0UR9lCHSnSxgoDX6Z7J1lQRsKe3cSoBXA2dPjiHHWfUdZEblXA
syl7aEByuM8TMX75e+Xxsd+m3iJhhsko6SXYXr4/ZLO+Ss3UAMSrY9vdtXDot36v3fKStH8Mbmp3
oXX9iMX7FmWlidHIGkx/DhqyJ1mmGvrktDhWu53MxL6dpgoYhrS5hwpEaevYcYBWZGkxe7Ktf8+V
XtdnXeBwhNbnB71ex2SPVYDxmeuPL3Psm1HT9vMFFPZjvYQ/mIk7RuCDWtIAvL+rHORxHxhNfByW
otjjU5FcV0IugG9xALVYh3HuxM4FlPljDYP9GbeUJYkdgNr9ftEBIpOz2EN6avmCeedmtZuKZH6Y
YGgdtNFaHRxmYArDKi6Urx+RYFambCXwwAc3Ovc6aGkf7dzC8hgzyuZrrjWwgBDxs/v968vqo1cn
9cnUKdaoSN9foeXgScNcOz3la0xhxnBjP9QAnX5slRD8x0uGfR/BdJ+QQkDnAOsz6BNnCDdqMBMA
aspOHizyp8Zm7xjtJbgD714uXNpnt5C0GZ/MsdXC9xyECjyO0cml4w0KD7/RXh++tMXFt/+TC8LT
hE8PyB7PuHNIW3ldDye6T0+mlXaHvsQkq5uK6roHYbrwTny0NMH7eLWl4b7RBPJavH9YQ0tJiFSn
Pmlg45Af43rfO95zneTed4GR5AYDLWtfFCaU4xSWVDdpdJoAVRfu7CffIk0VwSYe/+LYt975/xm/
VZL5s9Z1hMOspCJPGfCD3UTtmj6dd44bkNo3J5e21c8WZY9bDVpRYIAuvl+0qdBtSK8lJm8kWFYz
DShTs43dfIrbAboJEBXECZe6tLVLed9FsuU4vES0aMwrzl3WqBIbqVlEh8aaYMYOZt31YQsF9llJ
5V5rY+y8DWnmfzGZCHobUTgLx4zgXHTYV2C9xRbkTd/P568UQM0j4L9LHaUn7TbTxuA2d7SraWgR
nBpd0jyrpZgWiO9lYJymsbSxUnFjfQ6JvADy7LyYgMCg8FM3soIJ4KjxmCtu06rvTE5Nx/lG+ECL
o3NTfCtw3GsjpKF4znhdUPxy+7HUdro3ypGGIAskH7lpPRDzWtiR5PVNNm2T+RknZLx4NyNkyeRP
1Rj+W7KY81vlZMWJCcv4p0Di9rx49ZRslsVIvxT6QJhdPCZDGa5jX4dRgYczAMQ1wsykBkEjt/Xx
DWP7ud94I8wwQ+TLde7N9fcKIbO/gZ4A2hZ2o0jehsBAyAO4F8wwNguveyjwjUbp5hkqRhBZQF81
5+HfB6ZreAXe/9gUubwqZ8f2CKsz7v2lPvlYDydWX19VLVomVy7mHhsOsCHCdILpx9/33082KVZj
XgpaznTlPNXAjKtCYzTAqsYQnNK59K+K2vYP/x+rOIzscT9Zk0zOdl03s7VRLn19ShbEjpuKnhlV
IQdbH/19oU92Q3Ymqh7s5UA3/ksC+J+doSB0JKflqE96rdn1JrYTA3KcNqS7ohDJpa/zk9VWf2EP
xxwdk233bD8M9KlI0yJpTsVgAk9RYdsI8pnDo0mxcZy8sO198qzoQTHs4zhhtfO76I1GNSlJ1q6Y
S+1ZEew9b/phQK/+95v42TomTnZQa+FFfRjdl/idBB68nlPipCR2l757WDIcLf6+yn/P4mxrC3hG
ayqhgVPf+fmo1GIYpSiqE67a08YsZvXkmyK+7SpZueGA1YUEpciD5WAaMpMhJMfmtfWd9G6SBT4E
ObvlhdfnY+nsM/ZeN1wOFvh2Z+8pI1Zc0ly9pOqRzYZsvzacjSSLfB0UTpftJb+3T/hvLMibauGH
RnTROTZrZL1dabB4TxZmrMjIHfVVb2W/1bRSvgYgRSkSCIyEzQT+OiPfBQO6yv329yfx2Wv8vz9i
fR/+56PBciQjoNQtTya0eDKqHevQ9I6+iU1mAX9f6rMSIoDC4KABg2AFWfT9Wn7stD1eZOwECPGm
KBcN86WycE9iRKeXxqpGb2uaRYpE04l/mG2gaFgdMtnTUJ+ypPnnnWktBqGQIrfDp/78EwaRKwqj
TPNT1cZONGdeem3NevLy98v+WMevq9hsFowpmEqe7e3Q+Eu2PLDIGDMgGQWzsJ7U4qoxiuEjrn2o
+NU2BorXOL50rnz8mik/SX9b7a5Wg/m1rvmfp+sAPmOc0men0ldMEGcFLrNjVK+q/d8v8tOFOELY
NgJK+vNbybQj9xOroLRuhe2FJtTR7TJIxqh/X+ezmwn5C5OrNU0Po6v3FyRx3qgHIhxPFDUSyyor
YESLRerXgZZmY7XFs0bRgkzFaoYLS3/8UtYkBd5a4OTVSPCsHzNTJKJWuZKr7LGCl591wZcpMQtU
d7oo/AurfbI7YB7OqcnGQMv5IZPDw7vHgmmZM2O19mVj9CMKYfq1aB5haO6kRWJ95EJVOJiFlzyW
ARpqUkyh0Pz9jn922bzAuP2S5sZLdLZBdKUC4NaW9OSNTnzSeixr3GlZdn1TLhc2iE+Xwk7dYi7B
HnGe46WRUQZcNq+WHb73kza8+2Ln0trCq78UtfTp7UU/AgK+mgZ+SHSysPZc0oEeNyGsOtgAJjlX
SCj73zaFV7rqNxFTM2tNot708b7z4xx9LEfS9Ovv9/ezL4fL9TGmhN79YXvwM7cm9bhLT4TljT+Y
KiJKKwBL/r7Kx8MNUj5NvU0KKuucH26wd0wUUJJNKOVg2zZu/4eUnC4SY/do5laSbf6+3iePck1+
C1bzS+IXzlOXltJypnjWs1PeTdUXpLbtnngu/bpiS7/wglom3/z7WuI/3gR7D7kWOhS293vCkk4q
kQwaaevFnMK28bwvKkaqGXroZgiqb0b8bqpyqJ7QApnoaUdLPczaJJYnHIXoc+LZ1V8rPUE8pfKx
Lg+A0WkfSj9juhG00nB3HlyoN8NIEqJ7RxHjUCaZKmHowPkJg0la+Ai1/YhDHLU2OeaOEtczDUS9
i7ENOqKjw9tonP0OryZm5sjtnT7VLuzCH9E46ghuA5bgvNJM297fCVlmhqrHoGCuh6J0sGFFFWX9
awky3FuWDodD3KgPC0A+uePNv3sgw4mlQWbqZvMkPhjYgtK5pkId4Y2ZiQV5DjMryeOD0ZvtRkwB
qnZArH99sSn0sD3kjQbwZDB/VlNkNRJfezTwEmzS7l6qKr1Hq5Dh9G4Zu8Jw4wsqlw+3eF0PAInz
HELgB+dzYyk1e6qT4Fjj71fANhm9+7HFBIKMw7lElWb0xREdfrZsTUgV36cejdAFLOaz30DlCKEL
23CoVesh+b+n+jTIwBkHFDBukexVRvyDZ8fNFmGocUoT0d4qd80TgYKB72Hi/asKZmVu6hxO9D7s
V+d7CYBD0Pl+ERAsW02P7UqGjbzED/aV46qvli26Y1rT4f99R/mwg7EqnzexMZQ0pFWd9VtGSjvB
bMQ7MlfNvhKZM93ht2jhnWGKO6tjzvf39T7sYOt6OJP6LhWN96HhsmHNW6KZ/SMSk8fasLqXcbFX
/z79UlTqhxNgXYm2AwgPbREQ1fvHWWIfYCQgwUfIXiBoXSuXzWLa7aXcB+ND8cRCoPQWRDMy5+Cb
vV/ITVoXohv+GbU/DDJqEFgVeFR0hhX2y8g5C3N9oOkRNoYYUp8OeHEyvmZfzF80q6+KsPas7BsZ
hWLZl8ppZkzOvRbneF3B5eJ/5ld6IMrf//wk1k4RgIQvzv5gzE8ek4OlUeUfOzgEG0x46ysOFayp
/4+zM1luW1m26BdVBIBCO2VPiqRkybJlTxCyrYO+K/T4+rfgyTsiFWKcO/PIEIhCIStz77VJa77x
LfngobOKpIVUkt47H8r3v1BTVKVVsvT3DKDN51Rr9fWIA/HY++b3z2/q+gRMC2puriOPp/PN1Ob9
pbQcVCu+YJeRNWI/LSKTomzHYK0LnEOB3o7UmaZ8yJH2HpRPkn3B6HJnzE+IppbxX0svlsbcA6K1
yviCIv79X2PnFVJWvFp7mLDj3UjcwW4CXLccLBxYN+78o2VIkAwGf0ZUIPovfuTKpEdDN8Pd+1Ye
QKAxR/VWi9p5NQAMHOEzdS/NaI2AWMN6+p0NUoRfQFGlXytgp/AZwqL+wlB8CBaA3BgX5H6UVKs2
irwDbJr+Cfdj8fj53/zBK0qmoUl+pGTGZNsXH1bNN/1KIODbKxLQESwW4eOk57euon+w/NhOaQUi
kUFedtnkyXjgUeJbzr5RpXfuC495JKDVzLmbSbH+oie/7Whj+F+MAbANPwW/FQ0mfxLqzubnRDTG
fTE2uFl9bqdbdJ7qbg1Rrj8+c06ogYwHkwsY94sjJX7LsbXbCe80zWuxaBKtfigIk2tQfyUhHo/Q
te8bx41+IN3oKzAe5U3YseHMu/27mm9OzNDnYzUReRYZX+/Xa9qVHhrzHnQcR547w5nkSPaxKNRa
KxCHLgInxzad9kTBWQIIaU8TKuT34HzBbxOV+6my+l+amLIXx4kz51gPcWzQeiFcW0K1ei4GmvwY
iBuXRowJH2gKnXMvlXLXQ16M3ww6GAKNu1atLacZN04/yj9Dbisc63RURowNeY5+paS3zFg66XV0
pno/LUej1vON3Tp+ti5T4TL4wi3j39lkk/U7h7zSx5oi+a4cu8BZJLXRHGhkwvsBtiYPnR/6UBm6
GAXEyHHtm+RgyM5hRwMjaRS1S6VH/ROeFztbybGCj6y3ivILykO+oautpyRFN4yzFYejiRLXjdMX
TybTN2EY4b4MRt3c4hYek1VDJJJ/J2xH3tN3lceuqawAmungFavKBQ66wFKA46CqSXFFXSHr3wOw
p2RRkZOw5GOd/ZZtzSio1QLzm9bG/gngf/4cykmdphhh4kKMQfkmpkY8iTgJangiUtPOvF892qqx
hJDld+mSsL8gW4Dkk0twIMHOt7MwWrC5lt0i9zx/mzKf/9WbeAPGMg83Q1b4wz4CPF/wophWuq7x
t9sLPY07MDu239gbxgPRH2Bt+DKYBJxNA0q9ajLzW8HxHlCIq6Ura8wQb8wtqw7PhDbtQxg8SInr
gktonr3TNEqRzK2STdH73S+tGoAFprZwF31egW7L9UnpSEASBYqJbYo4l9DOjWVdT+ZbhJaq3HVx
2ETHaByAk5I3oSWnuB2KXU2U9atn+c4LuIrWXOmdhgxG5+EuNMsqvlaDcvoFKgMP25Hj5c0a0qEC
ylUPnt0chY6PFPwlpoZ1M5naRodA8jt3cpyMxM4Ie1EHVi2fHIulr3KnfpsCxJtLnzFEtEBErMHS
n+rnuspjjAmmOFW0QR+TsKrSna87zcrUIqffMCiuNwlgy7XNO/wiRYO0znXy+qsmwQksyF1pmgeR
1GI5puN0hDIEKoO5Xm3s0ojz9sZO8OsJlXqrKGaYefZHH+GJ52uBfMzdgvbnpFdhsklsQE1ZUySb
NnZJGsJ8jS/DmWzSuMYK3aRAY2woHcWWD0XzR5jEwRYnU35X2Q6aKjNOHgwtgpnA40HvRvrwhpZ9
hu8FvWpCd6PRfsVlNNQAgnPrsfKb8FyoBkpdlkr/B5WVh5qHAu4XujCAJ3XXeL/adNIfY0A7G61C
wSdc6DCLsKgA15gzV28lS3+UKw1i+ncX/FcMv0dUD1o0iZWZj94apVjzlpqRg494qutq19qlcQa+
pdaTp9UnSwT0DPUqyVedO05nX9eKr2GUFSeORB3SF606TwMmu6ZVDhBmlNjZwgMW3gBFTbsD25j7
JRzb/uyz1Zy0pB/vA1Ooo1a2WFAqz/yngQxRvsRh1IXrbBy9Y2/A+OB55e69ESJ6cxFc2bzUhf07
actqnZp6tAXpp04gMhDKZa7vLpxkyOEdmeg7rbIMoOVE0n62h4HYvYHhI3D9vtnE+aA9yRgdA3re
CM+iX+vqBQVU7d/nzFjFnvQ1iCB6leZbDu8OdM5hCF+MqEihreZiEyDzRduHVBL26jRhioKezkiT
xBSG7M8d6PdpIXGbuMjnevefIFHmPtLUBK8uBR9qm706RlEIJ9t3gPqMml2vRJWjTiwGsR98yBZU
30igTiRVVmpr+WxKqxYM/Rc5Ruk93atsi34Zl3LUJiszRnYedj0o0yRLYCdNk9ykbLPHmrcPwZ5L
Vo0Pn/7P5CTI43V8RLxa6cbPjHicRYtQhJpKhukyzQwJqdELiy8g+p1fNTnmS0fVFkd5rHJLo+jy
e9NFcLjUqqnbNS3KtoqfTV8ga221dev5/cELKZLWskCiCqkgJCzHHjLG1ZgTn7TIJwQp6isHhrcc
ChPoi4U/V5dmfE5DvuE4Ivh9y1JY3zGDq61pOKDHdPE7CcKUcpAAg7Mf1NYb4ZYmxpHaXCVawkEY
m4J36AcjPrUSYJLWtxNtlMSCyULqFjhXAWPdaKYj57v4q1aPxtqNE3iwpd3M81tNfiOGx9sBTGnh
n8VlvjYYQr8NCdOfUnCq3FFEm1CoU0SzuXB8Z5Uimhv2s9AjXCVKgyMZq246OpnJ/wFiOAtXLcx5
C7SgbT8bveP8Ho1E/DDHoJr3nAAkuw/rqfPB+A5IKO67gbCv5RB65ksWlPV+Uhg8cxuqxjKyETMV
tTc+NX7HNlMjHZt2jDy7x0bjPORgNrizEkjLBMrYoAVima3isOZfMrR/SgAda6qQWF8xDavjr6C3
7R+RE00UulM0s7fMkegFvpL6Ly8ZrZluHvln4nfw2qCefZOw3sXC65JiXwBDP2itQ+BlPBjZo1VT
5mnIRSFP8pFIV65sfa5gtBs9Uqh3Mu74J91H+aC3eQ371c00VIpUSmRWDk2MgdUL5TOxbhz9Ctg2
W1253S5Dk35nC9tyt5NM6mxrNgqnEQhd9o6sZhW5sZalwJX4rN3bgdMdtFSAJXODtPmug83/7SSV
Hx/HYhQ/GpPwmYVe5+MWB+q0jrpEbsckNh9ttxa7bMiTXdHa1jrrR21nGGCaQjtt1jSD/8So9L8k
UPLbNU4zf1m5EcseW1Ry8vsEsV7G4HRJ8K2ZLisrEm+6qltz0yWCbb6pSY7gLDcewPVp0T9FEjrE
EbKf6hsRds4br8jUAFoFkB/G7DSm1jlfQltW04LPZPLb50nYyzgBs9/ZhNaSUhTVb0UvXHuTV9Aj
KmZbm7C2ehNcUiaQctdm95MPcpDcQdHOTvQH9XpRQQfZlZbZrdF1BHvZT81jY4QOOK9KmsPcNXR3
Y6v5m9ZoELfgTGRqxGsONQzZdMzbOmxZxujatcq4Q9Ba5ps+NPtoK+ywWrdRCP0YHH9wHqU3KiII
RuPZKWLnXGfCaZ6MFGYCFICcVaprISkhzezgNCImflC4G/jChfC6B3q1ydfGM+K1bQcAooQn48NY
w+ogcDV+9rO4Wtp1a2xji78D4kX7QwJ7Q4KRNdWjDOAcU6dGG16yKtkJ5ftg2qTRxHsZF/Upy9L8
OPH13cqQRbr0hN8aawwxMCdSLXkmbSu6q/VhuiNQFaJjbCSkJqAkY/ctqju9T8xpmZWDySP3q/Ze
MyYzQ6gaW2zoSTFYC6/oCx9E5kAs/FBkO7Cm2skdzPLZ19zBXg6AD6tlZRbdmkwJ+TuGQrgw+QsO
qGcRinA8c+AUa2qPsCUDeihzhWY3EXJBuRWzeOLoIUS7tqnyFIgHFS6FMD3V5yHXEzivHqzShhAB
DPlB0e8gGoavk6q6H15A/2Q5SUs9YO3AMYXXNV9ixrFXBBkQOjIa6rVwawDb6eDkULxjcioGt6rX
87B26fZtegx8KasFUp32AfetFx1L3W22dVH4JuRRTd4blVHuTdgnOsN1J3pI+0I/mVpov/oQgZYF
NjV2BRt0cWiPza6ZLHs7eGHHy9JTzQYhcmm/N9ZWHxhLRfb13sujacm5HPhaIZuDkdgFpt0gK35G
kzkccf4qiFCt+zsalLVrSl88Y/Ief0ZJ3804qGrFybE++nLw12XrZT97b0LAy+ZDjIczckzzx43u
O8M3gh8GFxFFom0lY62j0Y3uYmYtQgqjD7xLuOATDh990Rhp+qV2ptQDaMX71RiFSViIVA+6ku3a
SW1zOasZ97obNlsxVdN2COCk9trg7NvOByc7mvZvf4oU5Zffnb1wUneh3gOFMbxoJaLcgoTo4yiy
ZHFofUOtAq9rf/HVBcyMufsOgvx4So04fnMcSvhystyjRdW8sp0SbwkE0pVFyuFLGrbtZsrJkzS8
yXnW/Z4/o0AlT7IseFJerXGNzBaJkp/A6Y+7NjhXbQdY2a45BrmQaPjygX7OXdU8TkVKq7cxGm8/
MYzc0PQjkKAJjABeIWDzDbEC8iEd6e+FyHdf+TiSySFaMlMqN3COkvV4lAmOtN7JsufWkdMmaxNy
yZo+nLqFrY3gqSc/foh7WdVL5FY4BzUrXE9mo6NvVrpRrHA0lyj+Qo2tUYRPPQm258QrSZcXqeLE
2hAO/KRRyWO/7vQXyu9vFQAeyuiQ0mOq9eJnZTWoCYlAIadQDfE2oI+8aqBgrnpt+uJCE91ZGr+r
rKw0WpS0YJeTLgD+GoEMTLZsuqpLYKhiie+h3GdB4W+MIQxXpVvoW1vU1vdMBXyePd9OjnZiceiE
LtYdTI4g99Sv8iXzAm8dj1Cc2qyu9/pglfu+Ew2y/dLQN6WXZht96Kq7Em3gymPiUCwBCKRvUsDa
0rtpeHFUHD/CAuqWtlTJN7NG8x1oRrqz2GX2foZuDLNlO3RLJwf7cpiGQvysKhF8S3CpBCsci/QK
qrEgdMKEQ/vYwMpcEmoWvUIeoh4e2ljb89CSe7fLjC98s5CiZ5hgU3xyFLbu+OQ5brcmHiSb3UDe
LkttyJGVGpzHEtcMJz2Mv3lZOdsSkNkqnzikWuxXJx/OwMqH93soW+oo8CndfYBJdC0qtD9NXQ4z
sFmuRdS1a90Q3dmn9XHAs6GhtPT6Xy524iPwdOO1GlJyMJgmPjcqkFhxZd+vR2QBwUrliQCqltbw
e02180nhiTcGiMs/bkN0ydJlmLJxC8KMEm59YdS1dafBGKHZgkEOGXsAoxTII1FrMv1S9Swip86M
jafxweMTUt81dhttJJvEahonDsJxId1nXQTWnjrIfASWpH+VQsOyQvzic6fwUjBQL3A/jhpZC9GU
477MPaNv1kPGTynsLjt3UIxXeYs7j+Zpf9+5WE7RQ/bFJpKg7g1FohKeFBtVG6RtIlzLR4xU+koZ
lZsveLRyJ6rJXDiinQjOqkONgxUK5GNBksmd5igAy0ard3zEfWefOBza6Z1gG2OXP1NsgmaMi2zZ
TVZ/zqwq3IfSyFdBOyduQn6ydjZRKzlWnNAiF0eVK8Kwqq9jb4ePueq1pUAlAbwVMNkZvHb7ULVs
xlkUJWs9C507vuqYz7BtxE8ihfIYUTntCkXgJDlKzn1PG2bLelNHShACnNEJ+cECjOJ49GMzetYr
TzuzH0x/DEsAiQrLMVjyISx2bWAGux5wOOi5TrJp5km9HPAurTWnMF856LcnWzg0v/W2O7iuG2zM
XJp3dCjsA2td/BZxqIgMNBw0vUQWtlLKkzQF1rSy61eRLvHnVUyxsWFy+swNDGpVL5MTWHu5Sn03
3BiKAlKAu1n6I2+vIULtrq9Lj9GGKfYEthbQPvq8eMv1Nl1pmjWdYAyah0KZeIwKSz3zZalPDu7I
+5oe657ZZs/RkL+r7GN33Rht/JybQ3tKyKb6iRY2PpnkIi9GJaNNg9/wDPpbrksi5MnK4Qjhp3Ww
pa0nN7RtcFoFMS+9aQ4rORFiErGAz7IOYpzabY2lSsMvx+dAc7aE0xQno4umRwzs1leqJcIA8sna
D5MXP4yc4O/mVukqLUA4L9oxlfae05t4FlGdvLClu99J+Z7RrDQmFXgWErzC0nqO48Q82aVFacO8
Y/rj93X7w0R4ssWRLA+FPyUPU6YHoJBdqOlth/1spWJo56vJao1ToBCJmWlBZGfWTwSRJZzFVgyZ
A6L85O9cTOIQ1Fq4tB3KFzeZxBJDX/fVyEeZAi2ru2cniaO3IfAajm2ecephxpB0Jckd04KcvQyI
3yZr/PgR2Mb0MMamv0tExtYWCaFve2seUKHi8n5mbRpQZtXdSUdJG6w0OsNrf4qNk1Iye6wVWkS2
5xGsSVblJ0jo2auVaiEDN484lnFs001Io5btw4sKII+29RgZqf5P0hTRmmALn8y3KN1kI5TeMrf5
aONVPDaoGJsFuMfmaTLDyV3YTTvdSQSN4ZLYioIeYI4rqtKGc6zKYGV1pvM7SyZza6FyOqOXjfeN
bIzHaCiGs5sX1SqzB/sO0wen9oYa+2wUsQW7E9TFnSoIqhKwyXkYVVBsM7B13V2uZQkJTgaPKGKP
iZZFmhbbzjHtVx2A9imyTXCaIlLbpiztN/gCfNewnNpYLqtqE2SycZeN3YtfjTK8jREmQGLiKQFO
znlpM4Dde+1sr3wagV0bpC403VK41FFTatFk6zPMTm7jIgxyw+6PLjg2qNrLwmUUS20FUSY81UR+
LMpscs6x2zWsUZmO8cKI9GBH097Y6rXmq1VuhvKA7qc6S2KGTDrmLbUyZwrnC3w6GrQtpfyUAMbN
AQ+3HM468UQH2+afTmArBOtpPG/agDtsVXkvAZztFxI5Moh1Evztcqhp4NNQHTiq5EF4jHl5soXN
8fsbToI6pCtJM2Nw+/IMJbDZCV9TW6ni6b4NA++erq7Y4pmGvi3c9mwNZvqmKDpfs57EQyTz9YtC
BP9gM+VZEgGAHZKTo/UF2UR79FiX7N2+2pgMWh/R/Vhr/PLE1BWdtprmkblgIA2AmA+0pbf1OcZX
+sUZm+CnrQleMjueunhJSpV7yr1e/A6I9LhzCyLh1nYHbUGxMR2CrAmOYaELuiTusPDGUKqTSWe0
WI+5zZYTGFAKYK+2J7OZbIsVyzBk0UTl+DJ2jbhrg5Fs3qqsaVp3fbvJyLlYJl4tXwJVNF86pNvo
K3DXE50XjGIbezhF7zrMGgss7ha20igEt1vpUbh3w7KDXF6XpiSeo42cVcBI8Dmu+3GVVOGwmZQ7
Ak9murzONQ53C0+JYqWT2Vics8ocnlPPH3b6KMNXmZuGXCaRQT1JegBByY6KHoHs07Nw3TBCND+o
5gykiFyEKU43MFXkN5qR1YPAzvTFL9zsIR776OSHWXHI03pQB+ypdNHGPnRqQPU5M6KMYlKji3jv
DfHwmg8eYRz/eZpIrwokjskI2CFw/v3wSkFvVEYtnP044rUuOIY9wt6+pab7m+17MSPjyzkPdpEv
YLG6mDCnE0FFfN+Zs0apt8aBd5boVvSu3w+xBiip40QZTB7HVD3fa56LM3Ua1dbJTU5WJoXy53d9
PThkvgzKySCdFAX7pRa1pN84NLaCWdPiNAEXogkLL37kvRDLNL4Zyql/Jk5v/+RQ3v6JS1qaN373
DwbPTLgRJ9EL0hiyXgy5K2jUOFxai6PfdM7AI9BWqbW5+8r2wM7wWvg2fMS8F3ef3/o8jbx4EhBr
sXfgyNSg7l8+8KZNzVKvLUJoUu+QiNo7ln06bhrHDjZjpH6QSdovP7/mtcJx9g3OPzZ6DzQGl2pK
CV4MpVZs73UtVv0GLXAerBwUgsmdGZjpscUdfFQd3ew6cQaizmio340Bxt8bf8kHyh0yzd1ZaI18
9oo2wXZZ2p0Gbdulw7eoBBJ34NUETQkLdoBl3Lrzj6boJkpdYwYAolS6eMzkgPdI6AN7H/nWC/l8
yDdIZVuWovJvPNcPr4SBAXkKBoQrty2UoiGymQ+DAwPNR5hfHDwJOkv7zrdIV/v8gX50MURuiEXQ
kSOrvBBAmUZbaXXG88SzeCpLImnaXJJdmU/qxnvygdoBaQaESYBhqHAvBV5uSLiAj75vrxGIYCzT
SHF+NWvG++vPb+mj94LaAw805l30qRfvhY9XTFQMOPZhS6rCyIHhDNS1grPX5pt2kPTtej7Pn1/0
o9/RQcaB8IRWsXV5UQ7CVW0GnAvB15q/afYwE+bElDGiJC7yFn5V/2jbc0yWooWSG6PHxT1WjKLt
yfTNfTHNsBCl+q0kmXSHbU7cg6sZ0PPEbfbUWm4JRSMagA2W7qw1JrvgITTQMFLL0AYnT6V/JhqE
cjPR+/xL2sL2auI6P7lBcys3/sMfCWsT2CBIisSUvv9EiSDwcDmSfzfkYbs2E4vAjqTsN4iIbjGn
P94edMkoyZj17hdSDsBXvZE1bA8i9Q+A0NpFjZtvWQkPhE8n7RuL+3pfNIkcp4iUOpYA19Uu5MJ2
2jF4paY9tKMdLgiNmr4EFoFE4JW7O60P7zTOfksHBfOGJMRhkVaTevl8CV6te/4El7EXgxPk2M6l
WwJdoZAl9JKDr5PQ2rbK3vUWOTYcFZo1lZ9Dfoa///yaVz/zfM2/8B0WPyLpi3Voh33fuXYG6qAQ
/hGvGZGQMBWZOcTkO2ZhfwPOdV1+zBf8S+LjzOaibXy/hJpOzxKL7I4Db1u0szjDrGM6cxuSqb82
nG4WhsqGFenhPphRTRBX01TPfjLE34xU/ahc5z/rk+c/CIOgqZv8NVef/9LFxZvS/DoYCqU0PMYS
d6kTul/wivv1SlVl9ar7Hpis/+GXByCAdgwHhXFZhzGKBaSll1j3EOnu8OOoPUQ47xj6QXgeCa3b
fn69qx2H+/To6TGimHWel2WOGvF0akrwpJlPLHW367aJ5907k5a9hnr+ynhv3Lg+bSmaqN4NIeGH
F8e5gjwY34p9WeowJPbgdLDM+nJCjOXn7arFqbKGGSTfHIv2XFf6oOzJ7dqWbuM/fH7vV/vWfO+U
PTxhzvMoNd8vOkWCbCbNJD1ossHNFfntTKH42sTNLYf/VTGJyB6bIARoHA54Vi62LcYFOinhZXpo
e3h9YxVPy6Hy6I+1kQsQrRGGszTihIiTsf71+U3qH7zLXNu0+J6Ad7v6QBciI/yEnJRD5trtSQ9K
0oTcIhi97Sgy3hsK8IkmtYY0GiiJK+A5DQhZ0NsEd4iUynBXVja403Yi2WZB8Si1A+lQfrSYRK9+
fP7XfvhDzZpBDUwBvaV5xfxLrZ6lSmlaiimB6E/vjk4a3/cu1BWpPVZ8bC0tv69SUkjBpt6KpPhg
NfAGQBpmnsxea15s9TmkWRj5PCOtpbW5UG4z/kJsMnFpe7pR5V4LeucFgaTXwqaLS+yyatLy0NXr
mKUXq7r46SHDXCWRJ5lJ9GpNj6k71A1t6yHQ+mWD7ZGgVhg6y6ZMIDG68pba+8M14kkOgAi9OXdc
vAkT4mhXZNw7aHJUIF3QuOtIt5s5x8l6JiFR233+nK+qxr/3//8XvHjOJIgOKOkqXoi6MB8kqoqD
spNvn1/kgy/nXyPTnDQyA20viuBW2Ko1ZDR/xdzqpBkj5DEDyiJaz6BCNu9G/U55zY0l/FHN4FGk
IqhEsI38d15o/1rDaAx9JusB37Leji2yNdG2pRrQxorp+9q1o6NydLUqpe3T27Ja+YKP1F1/fu8f
PVGdLzdWPDYd8/JApxcuxSqtvQOvrfUclXr5QvAwM3xQd5TnyX92/s3F32zhwj7KjnFZKE+GoOtS
pdkhr1v3jgGveY/w2fzVwCa4UZRdv6ho/nigeFRNFqw33/q/fl+6FLS5VZsdJj/w3lQpgy8MM1Fd
ElT6P1wKL+MsYObOYBO/v9RoGeg2Ar6OtQj7rdfQ8ILbmmwwAvs3jDIf3dVfQxTMkPmnvCi5gq6z
u5H54cHQM+vJY7x+byoLTVgT/PP50rjeYx2NF2JWjfNhAE7//qasQSe+OyzSw4h+7kCvW6zcCvml
lhSrnnhcz6vHfZxot7IQri3d3Jh00IOyTvjyXn4FoTzpeZIZ6cG01FAsrAQIoBWSNtiTZnlfVBF5
ep6wlsLM1N7mJVpYIXq2Tov+86F1/kswHvMtNkEX/SWh/msJET+UaYmKswMkOf975bd5uTKTIo9u
vIUfPlTvr6Pa4M7/lr3/uo7NWIF5cpEdBgrIO63u3rrcD18V8oX/XDcCq6fvhm3O5KxgzBvuv67E
ZKztG4jzB3PwPLLyGOBWWkkgSSLSveiRU36+iD66M45FHMFsnS/ZpSNlSnBjNCrKDuDPIbwDZ13X
mFRWHsLJG42T628Ft2ZIG5sNpgrtElM2tkbRmgqeTj3V5Vc9RNWBMm648Um+/lhwFY5XNq0Fhh2X
u3Y4ZQkCbis9wC7CItcwAYvJQ7lvcuARucU4gILlVtCAMb/V75p9LES4GZyZMRfTgLr4DnpBGQdQ
9tJDKOdeBmeysV7kgGu/RajkvldDXFdMRtrwuQA4yuStDqp6WxjMnzc646x+FYIwb495FRkMHSOr
eIUK01v3HKHRiKVFzs3k03AfTQlOj0h1/j+Ryxu6gG1uUGDkSXWj4LxaGdQ0hjuHefDZQSZovF+J
piK+VxuJD3UFNEitDlwcAVV7bsJKfv18EV7vKMBhKZ5oqM0GrKv9uavp/U8mjWqR9LTq04oBwTpm
74H4TdvS3Q2JW6G5JiAGYKLwpiXRqlm2GSKVOodgsPub6Kv59q6eKD0Di146RMnLVz4x6PEFOi9G
k3tgsxtlx7BbQ0gXiyGsFKhDpkhMLcs6fIZ3iNPAc6nJSe+2G3NBN1KhvclLdQOiYlwXBA5BGmy9
8zs0W60vHkvNeKh3wvzgjLKsGYPiuV5Yg1t8D2NlPAzGoD2gZhvkYmJI+RRkAyARY6glad2dgptF
5IO17nQSYGctCHmvXqUdJjgWdEMaw36RTaS+Tn2UDnxO7GxcjUOhVj0YQeIbpRie/KGfuYcpDoFF
SZDCfybR8S5RWGBntucT7eWWZJGQmQp7yg4oI/J0EcZG9JLDHL+B6Pjgh7Twp8BNhL3EdS7Ocng9
J/aqGbBJbXlwbBIJK00Ni5GMsTs3Znb1+SK/2v74VLOSZmai4TAUuNgi+Fa3VTGG1h6bdrYvFTHC
FgOgG1e5rlpnT7RDq5huz9ygvlgfo88nO409OsakZCIxrW3UZqiZF3nuhVusGOUK5K1aqQIjhkXG
266Ix+lGH+iDeyW9xkNbbHE2p5J8v0i9gOaQTl7RPgBadhL4+lakgRs3tvqrJ8iuwWgBbz39St7T
i6tMBGKnI+F5ewjk3ao2oz8hyXIwd2m3NnVj3Phpr74ssP2gBOlUABytiCN8f1Mk96ZeXaG+C42h
fHJtslC8pnuM/QyydDHKQ+AiRf180VzVeFwTxCZ9eQZY3O78E/yrHOh9L2CEU3p7YyQDme0ueh29
zMWuEX/LWbzHXkhxVCmmuM8vfP0EubDF8Z3ZHcvp8majKDYRx2M3H+ocLU8SUltvCy9t3z6/zvyM
3m2z1AJsZFj6wPoBrb94hkaG38kde2fvx7mHX8odHkRnttuot4LN55e6viWOTwwC5/brfLC7eDMk
wcPpYBbYXUVjnbW4tB8Vrj//xiO7XiYmvxq91L/9APDn7x9ZnpGbV9toTYOgzP6YhdfvYpHEzqIn
fehrnaX9vYGi5xaU9aMfks/1zP2hH0GX+f1lUZcYE5EspH23k7ExsoSAWbedNo5J/tfnP+T1ewcY
dbY+8cWeK7qLHzIx+tGbMpNFqRc//AQtIyB1c4UMUu5rR7/VZPngzpgR0LpnP6OjenlnltEZjFEn
b5/65QA1OXTLVxUK50vawWK7cW9Xi8RmO9EZ3WA65+x/uR7T3vHbmhDcA3gsja9cIBKaDRYR7zcu
dPUjciG6VPMvySwAj/v759UTFT8HJFFf4Ej4p8yKRBEs3pFghJyYwHmt5BN0Y8P86Ob49DiUWnxc
eRXeX7OZZAA0qs4O/jDm7bKLNCJj62G0v32+QK5eAe6NZjAjaIByEDQvFshYlmUfoOQ6KL3Vl1Fu
u6ClLbFPMqdcGphqkCyFzffPL3r95ZuvalCAM+inlLw8D/tNHTkTwt1DVrjJEpEBfr1Cdl8APcCk
9nxvTU9DfvU6dM92MaFAzsj0/fyP+OCp0pslcJEPBHKPy7Vq0CUhaIyqsY27IV0mlAEjkBA8kkDu
C+ufztfMW9e8rp5tZpqg1bwZAW1fsRJAgAKTC+j69VnZr4RtAn5Ji8cklt9JEvV/jXhatkJLjQfR
1uZRDuOPdvBvvaYfLC5OW1RSBMkZfDYuHnrByhoyEjcOoeflD0FceAheUUR9/gNfbQbcK/JuemG0
wCU8lIsl3BjTEHRM0Ya+V6uu6GtUyWFMTqtqt59f6qNnySqeh+L0p5ggvb8UoGSBJY6Guym84mde
adZvU8OZscB9UooVqd7qz+dX/OgnnNEj82GIBtxlQdNBei7rPEgOs54MKf2QkVeAEO/l88tcFRX8
hv++zHzj/yoqVGTksp8TIzNRYmkYtQL7Y0jxUmNjDaPvQTkbSnMvKbA+VSCTN59f/6PbxMfPiwK3
CNjKxQ/b4YI3YHbGB2W0QNWMPHMevGEgyO3z63ywDVFwQ0bSQcdJHuX7+2x7VVimoePzNWbUtGPi
YitjRNMOweedGlEeQf3//JofLZp5b+XkaNvXMi9s5n1ZwgU9gL11V8DPx0UZIXYDkWQBGgxuTbY/
epYAyqk1aMLPlen7eywqvJOZW7JItUYcca81nPswjEcEBT6p3CViqM9mAEF+q+CYzyvvKjfc3XxH
pMnAl1Tsy8WaddgqgzpLDpWr8LdOGMymBdq2nog9iXVlYSeFqEG31N7XNNW918DLrf/abKUKseFR
IHjyZkbqxZ7j10EUMm+ID/H/cXYmy5EqWdd9IszomylEH2pTqUxJEywbJeAOTg8OT/+vqH9SKclS
Vp/VpMyq7kUE4H78nL3XlrVz1/EG3zMXyDcoAT9LsPzgpSVUhmMLGxq9q7f7NfNlZ8SQSF9XO92v
TlL/x63mAPnJDvLBAsd1cCewgXBDb39Wy12MtA0uw46lz2/L2Qh2k+mGZ1shEvn3u/q+l8Aj5Dpw
OcHNcLZ58yEK380jXMf4i6KU1IuMqPMqRoaSM6d3gukOC8bwaM4ifxGEa15hPol+NCQz/QR+6F5H
DQ7+uG4MjXJ1pZOUeN6UWfiUHcEuW3QP7jx75M/Vs/OM3n6Ue0Qf/evcutishqhADuDgnyE7jID5
uwyXYvTJ1/jB18EIgzZCdKHNU3D9/XVom7MgMSTqZE1EqeJeHLwHZO32/SVErNlg9evHI8AtJ6MX
EgWP//59P3plmEOyHfLacB5/c+K3tYYDVtv1CaDrvMW3+dRFq7f990U+WOT+03MkEY3jafi2GK9l
CnQdST5zt6wc48lBJl+pCeFs1p0bJ6oejMr5/e9rvo9a4rvjo4845nD2fndnps6nmp48nMqmXf7Y
bh/dO8WobxzYCHDw0J9e6bRpnsXsrfcpnI3DqLIet7sVZaQtLVOwJP1QYLUd6j6VMZEgLguGG5q/
5mlC/ZWRCNvh71usfbva5TVH+lltmN5kz16XySb222xaYii9/dkVzaVe7u2louLQIYSEYcEm1acc
z2O7FZBkrWaef6SC+hBygVE+9qZozw4FsYydXDpPhHf6S3KhqX5DTu5deRb7fu01U7gvrSAddl25
gqiVfIr+BiUtzBuM2WUZ4zt2lk++y/cqmsuyFgG+YoZNpeO/2bgcq2KEMV26UmPXfjUlmWmoxMfp
YVL9sh3K5eIyt/yOIEs8eZg2+/Qh95zmR6gt9U13tsqTQOCi+uRzev+uUZew0VBrUmGH/ylE/6tw
cGrPAHBD9MDQGE0R82Cb15m8nnG7lD2W9R7D10krR/0fFkXetcvohW/xfYxv6ecgAGbet9WvnCuk
q3NSVNRg+D3sp3+/2x9s4BcFbcC+RqfnnWI5m8om7YmwP5GQhabc6lpw0JU5F/ez2TU/DM5pn8hX
PlikLhMRhlgXOvY7zW6QerKwyGI9mVNY7qsZy51KWzfOcifdIZack7axSVXs59d/3+oHW03EHIZz
INSpC1z379VRpjiyqwwUct1kDuZJ3zyGE7BZDGvTJ7Ofjy5FtcBGRXVLH/Tyv//Xm4PAalrIJcVv
CLhlpwpNNO4FktRpCoj//a4YeVyE1xwUnLczwQi78CT6UV5SOIpHeyrXfZMH3ovQ/Wdyi4/uCrWb
yaSEUo81/u+7CsXKYWRp5akY1URMGrFHkX85WGoSUf8Pd8X5ik4c7av36kFC29Ko4a4csx7quLIX
vAu9p52n0KSp/MmH/p9AjTfFHcfJi36Vlhk9zzd3Fq0XKO+luFtRCFVx7g3+JaQru4xxkYyj48Ei
8RN0W/1L2kH6YyKpKsmt8O5CAyFAThqEUOtAEC0Y8DisT/6+9z88x78o4uwACIxB6Zs/rzGxY2oz
zE+AiuGVrMQykfu1PFHU55+MCT5a81iNL/N19D3vfvhJhEVaEWh6kkRaT2N13xT+wJH+gs/w9LrL
Szlu//2s3y9BDr4Z1n+I/MiK3sLDdVVkPG64vdHcvy4CYzOxxG4T4xfJvxYdnKH/9XpcDWWszX0i
bHvbromY0Ot27MQJKgWZrj2AIX2J+aa2VUWPyVmtZv7JGfD9E+SanB6Ae/5nwvbmCVqGJO9QaXHC
uF7dmKaAubvmhHC1o/yfXxYuRWck5LzCnvq2Qura0exr/BAn/ot1NZJgu0G25W7ZBT7LjPpoKWd2
D68UETWZFG9W1KrDtlaLTJwIuXR/Vqld7lO/62MTrNnXRU+/i9ER+xUD6Sc/5wfNr0tDhCU2AOHG
5vzmyqPV4uqTrTiFbtP8HFwgYXHt5r64GdeoxxFm5hH5PF1H2Is01YOWjfyuzNX4jM37/sHyh9DH
5z+Xxklg/70mGpmcDE8vPNghMrbV2A1bSFf+LieJ6ZPv5P2vzaUu0USXl/fCsfz7UkNkSmUCgj95
k/9zNqp+5y6Ne5IsGFsGC8HV7BTLdobqfPj3B/PRhZm7Ww4rEA/7batLQo0edRflpy40vBs0R8KO
56KuQK5JN/xZRcZ6JZnIX5cofz5b+z5aHZiT02Vke3ufMlVhN56M1KAIA42zaTEUP+Kh+BX1QXfA
F7Lu/32vHz1PhBQOQzaOF+9Atb4ejLQfSFZ35CV6elKCWELlJAOF9Sc/60d3BhEXSi3fKXXCm+e5
BvzY1Dy4gH3LSGZBimu7js3Z6UCgWEGrPvlo3ncwHP5NcO7piHN2erfuOQCl8BcWpxFSYAJ8LzsQ
0mvGQNzaU162ZD5ylt3qSaqt07fRt//9l6UJzztMncmmfvnl/6smgu9m1ZHTcnmdMYWq7U4/5DA0
vhq67f/XcR790gBmJvSE/z9w+Pta0hmrMKttIhRWkd82bWd9G3EkfPIAP3pXQJBf8j6Q3r7buAYy
GesMLMoppGt4HXFYmjagvyYvbgAzfZZz8dFXSIAHU0ri8i79izf3NGg1VuDZThVNoAO97z+SuHow
utKJ26hUSVOlUGgE6Jv//cHB4CYx56IlpG7/+8JDME5ulvsFIX1psC+1ag8KnjMg2sL7Pzw3RPWo
b5iSRu82lHIxNcgTMqXpxTp/3IiQhE1ULVB5/n1LdLL4o/+u+KC4M5CiV0r/iSrz75tq+AScKCcb
IZ388mz6A/jG0fTcl1zRYYNskgJiqnqkmYPREyyfwuvcwGnKv9A5H45ZE5b38ACWMrFT4akEm5xz
tDM6couExuZCqXqGN0g+r1x7yC8Ox9NrheVoQ8TyeEsC/fytUNlcb/phrO8XYMFFXFWB+zgEavmi
a0HY3SrNI/E8sxNbNQylGNbjoq7LwTTg+Vtu/S0ihLTfFpXt/miD1nwd2I7PWC4qPMT5iru8n5v8
aCPPCfkHeutceZkSSVtmZuLqkAhm0weP1kMobDaT64CKCtJI2fAH/MEhE7hbzY0gKHfckHvpwFsf
7AI3LWLPEC3OIs9jAxdqm8NtKxM0HsZTpws6B241Z6dw0POT72ThfhiHmgjjBRVNHDjCfbBUATQx
k0F5ZYQQG2O/RP0EfUMaD+0iqgF2YjvdWZS6VZI5EzmJKiPTuGBfffIhkX4xrNX/7QXdeIGMLk7S
uUaQzEtDhJBesyrbGqYg2UDNxMIm6xx0N7ao5tu01u51Fwr+tY1mQJhYegiaA6utVx2i2vGDZCTk
AKdemw8tBeHErz8FDlybyqt8A2T0WIqDb6TBTRnNNqyJZtK/HH/2idEYZfkHcVL1Y+7r7AuosuLs
ls16P1qFQ+KPZQd7iVoPyKA5EYUc2ljPYqM31OtSFT5UoD5wyngZSg/W2EKUaytmwCR9eewHZa87
dwY6eFbEEz7ipbLvECgZJonfIr9k2HLe7AAcgo/uCdXbmiDK3O1IrFy7mWtNWAxWDWQiwBdBjoZW
s/wpKlk+mGnZiU8+5I/2tkvAiYOvDjH327O2DWEXRleQswCHDoeo2THPelXBfVtHLMWOvfnkg77U
WW++Zxs+Kc5rdBzWuxrFJfA65XGIU7RS/nlBZgIQI4SNyX12b/W+fUpBcR/gcRH5l6FOJAv4twbE
GYsq+0wT8cFOezFfWwSv0Gmmy/H34uK0gH/dlSaljwmfmKlG70jpza7I7bmkLU+ram9HznJig0YY
XnIQ6P4Tj9KleHj7e1iX4+KlLYBE6s2foDDc6VTlBXq+btlVaS23vjaKfZR78AnL4ckuWbv+/RDs
i9fk7UV55Nwwp3baO2+2eD1njq87arV5fpFl+WduaXZCYt1ZKgHnhmpa9BtsPV87UrkTp8y+eBDN
92K892DsmoazydMa5OaakSLtAGcsGs+8aQcz/aRp8kHLEV0aUhxmOfQy3jlW50oROYR1iZiuVO5d
onGOLDVqOw56PaJmhbTTdq9unb1YspQJcZzBznbmftsvrrn3yX75pO58H1zAQYZ6BfUYDWa+nDcP
TK6i6f2enl+ukCxulsjNH8EK2U9BNme/Snw9Fx5KqNpHNMX5ums7u/t+gUSRCE1uLbl8o0Vaumuq
7GWFMvHMsak04qC1JETNslhZvDXBQ58cpt83/fmzwwD31EXbQRP871c9yAX9Zcy+p3bOSuALTfu1
VnXwSaX1Qe2DEMZHg89sIeKd/vsqhH4hPh1o3QHek5u8zOfYLW25dWhXgHq05RlxgpmDodbG479f
6o9ukLLVZKDKWkYN9Peli9JQFn1merEIlCF9qSxJ3Wk6/vsqdCE/WDJRDl7qSPQUtELefDxjB1U0
aBEFa9Nb1LapQeJcz6u2iKGy+ixeI8PazrMFBnUe4RLORtuQrq4WdcwrP7sZFrcNDgs8H9wXM4BU
WJHWXjrAbQGIy11bOOqoG93vuBH3yzDbso7bqi1/Mvcfn1Hc99/Mtfa/pPai1Y+K9G9xGupUmDTX
/eYJNmX7UhVdmCU10odng1/mRrAUQ4pkuTHjpnT76uzmWbdc9NPwdkJPe+CMw8IisAaZaZo3xt2S
jlNiz1BhEtm3Nku0qKwvvV/qr+OQwlpG0GWdrNWAn0dye2XHUyiC3WCSSwW7114xmA9q6xmLfJF1
FTwKSfzMQU1p/WWdzOzOh8l32w6Oe5pXIGF+Oc77xm4b6wid2v/RiNrIEwGN7IssnO5EkohxTT6D
f/SaOY/iNUjTQzA4ZmK5q613tCjVGDfL4HRfIrvCtQ5G1vzih139XIqC/qdrgrLceI6TF7sQNGH9
4A52FTDNtAK571erANjHrW0dGLi3XZaaClw2cbexMa1G88IgsIbdkIuyuPS+iZoFU+/XRC5F/cM4
iwZqnOhfp9Zv98u4EAdhpaq5L0ZTfoWrA2URR0MbxkDJMcQIT0/uVjtq8R4mNNozmnJ6KVuH4mR+
aHxl/Kxh7DRfDWKFqlgYHT7K0o1UueHXrMYtpnvpbiXytp+LlesqwUw53UzRHDok0oN3vltHu3sg
d6yfr0cXxB/6TDxdvyOzTwnQ7hqD68VpCKZdHO16UZWiTLaIm4SMV1VMs2jOD7Ea88a6kbA95mQE
r9Md6oqB6n4ICjsxQDPDDXX6l8hNw4fWMyRbiSzyL5gFwMaabSi3K35KL0ETkNmAu6LlZI1OD5Mu
8w3oib26IDZnMZ0IdimmhHpoIdOqUuHMmVfJ66Yn8Db2OqM7MgXpgKOOZvvC2S3NY7Qaza0a1gLi
eS3HZ1YXeEoWyqZTWKj+xa6t5pHgEl+i8BqB8kcZSOga3cNItK5Y9XYBK3kLptl7Woc5hMVkjjJP
0mEpaBgr0z6i0cp/uxmNlWQNimg4dnldV1+jyuoeUNI7D9CO1+x6sCd5WPJU3lQ1NMWuH6CAdrPn
14mu/LZJ8qrxvgbTBL0RItWDN21aOchnFQ7k5llRKfe2zwRrQ7pX/hw5sLyBQ6eP0WQHp9w2eyuW
qXJPa6usc9uAk9rDl1t3Fg1RCA6j+xOoVDHcqQ7TR4wRQTvJUnflda/K4d4wF1dw3o2al3ouW5+a
1rD/OGZVZzEujqdqWPLryq/FJnPtfD+lq/fopE24K33q/SHNUHAp9jDdrm0eIysek9r0m62GORsT
SdNuQ2W1u7KpXMhhpb+zslXEpt2WG4gd2VMx9cBUm2FJzNyqt3k0aWjtFaTLLB2+gVwctlFjM6tb
ONtMk4xi3QzlriyX+kttkeDoWLWdXMwzJ7UsaYJLv4uBPZ1hlootKUBW0oOUIix0jMSv3CumbT3M
a7ObUKB8nfk19g0ZnuXG7izr1RLlfESMFt50kv5NFQJ5zorJh+KfBUwIgECIGMihZ8WkbF02LOjY
hxoFAr+An4ZHTyu+oDklpCOu68g8Nu7E/82ua3aAoutxfgIdhylk+bMLNVr7J4cqfydyM7ovYY0/
5sh9hngpU4B8YTOPh2ad3TaZpyG8g8G9LrEbaJdZInHWm6ofy7u8XGaI3RWHpngcZ0dQrvsN9G+3
aL47rK3kBzDpPA+uVzyB7avMOIPIe1CLiMifXn3nt9D1UCQDAMnfVmEOV0R321fSy9cEEoILVwMY
RB6XzpD9oGg2r51Mj4eqBm89XqCnSY7xJo/R0la0bld4uRAnq/QG2mNx9HJVHj0LIf8YGaQg5PDJ
bheyy3KseEN9LmhitWoDEosEOHpCmlE4p885bvJs/V1XRMwkyh7cK6OQZfcnKPuw3/S4W52z6vFo
3fG219MeemfmJ5ZU40MdAEePLWHL9F4IzH+/enRO0XVU9BrXhF6qJYFtTYBAQDzyeC7lzP+/Dga2
NMEuMMedNRMhXlu1BOXLMTDfuZ7hBg8gmRkkB7PlN7xW9YUKczkD72hjjdM2kubyRyIp7jaCpjIZ
3ZUVVEf+odZPemGTpbfmsjIQH6X+79oADOfhoIKVwjFQxlZY+s8pEXHtrjbLVCf8zR4EHS9skRWY
rdHckH/bZknHYvcNzxFSDfDOeiYqseqmvUGKSHP0zakvH9HMCSzk7CKntK3wv7TZzPdpm9PS30SE
sI0bnJ9SJZbQFZ+Es/TRptJYBnhKTGA32bLQJXaVMWwGVKBsoMobAgPFlNd7+xpI47jxSW4gkkRW
ftDtbMlmdaWWMP+eFZWg+bGKP11mmuTNFcTHoiqdf/kY+0cYSz3vyWx3obmjM0xNkYbgvwi01F5+
LtOeVnV/Gcsma7aO49VgWL5mu5nDLraGIIBaLb22SAA269cp8LsfXm6qnaZlap2KtLCgrPFDWcfJ
a9rhZNV6fdCdT6x7YPgzuhqrNTG/G059X9hdZHGk4cSwN7qinZMly7Nqa41h9For0HllbrDQmUpP
rF1oDfrY8jS1PMYpHe4Mx5PgUdchegJTZyB/pNj7KW2KnaSarZLcAhoFl+ysWu+CJYoSd21aGSMe
aps4n7zgi1EtGH2zCXNcjqTE58AFpjOGtwmoIZoM4lGY+5N+WSjH/q6bMv+TG708Iy82XqEVjnOM
xN4Gtd3o7I/qvJBohamg+THVvQNDrKWBMoh5WZKWkxkDs96JXjxis6utHJrwT+Gq/IT1aF7ZB6jX
EmwWogG1m8vfUduzngaWKvOYnADGbYPwq93lo6xx7Ir2VvLZnJcoDS7QPrAC22KAtduZo9pDE3Z+
mb02tx68UXtjZ6rLLqRX8Zr5Rf0YrAZ5sHLuwcoYTT22iTuAYNm0wcoa1bnp+pvYF4hOTpvZ3wki
Kg5hkFl0nJQEClNOU7bJzbS6dup5/TrVkXVtk5pBga890HCGN0/Wpk89u92uQZc3W7ZIvHH0uNUt
l5uA27v1XgrbQEzGsHrY+AZJx8nMi0aTvRwfo2FO77thsB+mNJ2+wc2F6Q474FgZxsK60a/FtvEb
BCTSNHqxLea8rF4rO8iieLZkKpNSDeWXGhPg1UwZ8kLjFZNgweozUbPZtTzOZN2UsSB+bXc57D6z
2ouk7Fa4rVPJCXHMzDNobfDpoTWkhOAVOZkBEai22HQ6xmbKzUbG1rmRWYexVfNV0YqwQWtiYh51
S9ETUlaCd68KOV5iHMKUGCwLvigDbw5Miew6tVA6tvjsbGfQNzKLyttRAMLIxqB6IhPIMTZDWRlB
nCnPWBPbJgBWpQNQ214pyod0COcDvgH/m88/cVN20UiCiDLmA8ZRG6XUqIOfXSGsk+epaFviST3O
oGOzJPTX5uT16XqbE2Axxxl72QF+NarzNhj8bT1NkY6dMKe6y1qFSVE0jtzZvBdmEpatcVsRMHRH
bsKqeeCTusc/WD3k08Qm62vO4OSYmlXcgW5fN05hLd89ZFm3ri3VfpSMFWF8e/MuJFcBCLauId9Z
a7bz5kERGGJ37d7Vop2g0XdICoj5Ga57DN7XoTFFjzJbC5IBMMocBsRYFMsBQY/N1IDDVmHr3CMw
HNiIVZ4frbmaf1Lx4zfx144fVAgeRNOq7G7yZIlZ0zeNbKOHEutsQ2zZtfDT1Scuhw5yjJzLKmMM
gCWt6EHzdsMBdK8K2FvH1QtISWDaOl650dx+Y0mKmtgeWg4aEFFJYbFLxrjwjc3vs1UZ1oHLobBn
x63ivpmliifyXrcEwuitF5b2D88IEbXVfT7+8aKyuXQ+y+62DDp3SMD81kfZpKGdsK7mHjRuIX8L
s+y73cwCmifa0ejAR22Xt0I1xKP33ehcwWmOYF46jXvTeKE8c/yjMBkCKa+mEY1CHKR9dUW22Sjj
Sa/dM2YMRHat1IDuCbQ4RktYX+WRVd510GtMqqmCfTwIcq1hc1arif4uAzzWtULQ1ma6HE8XdnK8
rpW4CwvhnbLZ0VAbeb02I9vsFQfe4uyNRpAdEY43/O4hJV8MEpqlNwAPDp3XnhisFbyFW2+2oXii
MIwc5FzgN+PSWhcjqexw+NbCtjiovtDXAXmTd0UdFT9c2VgvJW4HDv8yh7Kct3TAtZfe1nNknwCm
uQdvEgGrz8CCtR3B9t7m3uyQBNIqjq6TjnQHAcm3p7hwu+E+B8RypctJi2Q0Gu9Lz3ByvxI2clOV
g0GoEB8edWYxit/kdBnbAcFoEiIOvMlXsZBuIskKJTrmusNHHcJVX/xXnNLjt5G0AWLELGVSSbUZ
lbGXF6+SEuHZnnr/myOWgt+zKYo7KjT1uy60eHaJBLouUmN88Uu+DAR2UYp4vSFQghSQCdH6KLJn
YTEzrEYCP+JyXMipq3y3f0jHbNoKfpWvC3xz9KyVkaOgXBungLKfekdiHOxvXtEXT0Elgiym61BA
1yXFeL387kDSvRFCqu6t9WrqC/na+waJHxZOnku6VMixqDUMXqaFV/Wqa43hlpncfBxgIt2iZeZ8
DtFtFdu1KTIy2IrOXY7tWBBPcBECVWeOweW0GfLeDze5ahz7QVdtnp3tMlh419yUVDha1Md0gLS8
n/3B/mnJIRO3gUsW3D6vWKTi9aL1OOrZaqINQPxC/Vk6mK7Id/2CIoeEY7VZq5X4NzhIKChniKP2
JlClmv8z1II1O4TTDxV0aAiZ8SN3G0sICxvLrJYfpfKnaEMKBdulSYBMCwgOvu/JoyDpNyWpEs0W
5Yf43iLYsxKny8SwH6pOTqR/9I5MGuQ5r54zmcZhykv1jVA9JlruBD3dGoyGEJke1v9m9sMexyrR
gUDljTWEQq1XK9xogw9sN4i1ybd+Z+PcplUBw7dQGDW2ea06FxUWJe8NeU/Nfbg6VRpnNKDNzdgH
gzxLINr6bKW9S8oO0d/Lrqw5DG5GOeor7QnryWTuW7KYkARWu/4UcJ8M3knXSsW1X5LQeUkQ5Dv1
q3GGFocx7XsI4aq4t7TsvYQoPpO+gKO7/gQzPM12FiMWdZgnM6R1QNiAjvPK6gHfh8Zs71O0mik/
S7+8RtXYVHep25nfhrFwNnZhF1v0PsbTZK4Ic5eh0Ez8QdjKg3BHvWzaIQT3zxEW4j5tvCA887ch
qJCjOc4bxf5Fb8FuhNq4AMiqrV0780UoWYzGYbYtIl98q1/6Y99MXvu9b0ntc2OJuj7cLwGBQHfk
cJn2LnRXd/k20QWEEz/MXX9dIO4RZwTzBZNPz5JVwosfGjtz0t5vj+ZUsM/V1ASxwLlYXWN0qHlt
GDGssSecRmyaKGxf5mD2OIuUMDxjaoU6OJZCe3pbtiF1rGdqhS9uoRWTkNlYOfGYDkNDfnVNHp0x
BKZkNyf96DrXHQeIrvQlWPScQnq/Lpbm0NnJ7uxZBMVez6DPXt1x4fxprRws4hrCX5CYa8m8UtVh
1J605wfIBwm30ucqSOv2FweDtDkopRf3agjSbk5yCP/tzk3TNborA1M80EknlKu3+2L+EkWmyLZ+
4VCz1WM+6R3vrPNopIPjbYyldGHPMOURu9aVRrafGUA2VMhhke9G7EDLZhqDctyJGvHVIY9yzcYw
h6o4RI0BlremACK5ZA70cnABVUeP1UrI9mXf1eaeolu512veofLBH9EFG/jZszw6PbXrJQLPte9o
cFnWpWjJQNGPVmdzvsjy4a6pJhkeQm623KqoKwAbCOrXM12g4LlNi2y8WtCR1gyiFmoSGrGL/zUq
XAZlvkGswnUjee23biNmRTrVlI371gvUHFvjqoqkU/VakR5vLC/u6GbhI0P7LNj5rd0Qg9TW9KF4
G8ioiuZmUCdPm02xsQh/c2IWIVtthWAhiqM8H9J7SV0YkZXCUnnuy7Avd249y+nGqzLb3wNwc6Nb
1LOgK8fe0eTdRakidy9XCxt6J0tr37NnurtU4Qnf8ueF0HdNQQ4qtXEPTSFkNhyLuS+zrayIjn/0
VT7dFxaUrb3BJvNUmhpqNAPi0fzDw+hI3it8xzhO5JH4R7SALnJvL9TFhiSLgc+zKTlOh6ldERYh
rJQVlrCr/kzPocuSlskLG5laOVWFHkS+DQlq/bhnUGdaO2FQiFNLWirbhp5BpyrKWF+2hZkH0T7i
sGrutUrJRSksKkqkArkDCFwLkkqNmZSxpHUcT9+3VarSGJjxJeCsQa4IODWAXzsSgGf+NGRaY/Rq
yXsZHwkpk8O+bB1PnSP24GimC+VZ648sCDW8eneCS3cSEc3lMwTy8ElWiyJstRCG8wRFzX8C90VH
g1wpzm1Z5BnNgTgKK0o6Z0BxP5XYNbZz4WLAXskxzPZOVITtV83Ksh5aTCGc1zn3yCNNhxEEA1ty
c4BUV3l0T2aGRSllphl20FcxdKT1Pe9FM2+FnVbZbTfSkw+OU2Vkqk163yFPDX4f9iwX6cIU5T75
HyGkIj9JKQboOIxBWBFlFIjAIFLEbX40EbPwxK8sLFou3U2o+SIIn/KaOCt64lVoxjkcbh2vg7Ct
rVVzDjzUQDLoWi3E2Rwcb8jOtaTftJNysGiwiqEIz5aa8Jj57bSkv0yuSVM5J752oEc+2FFPPlo6
jWlPVlcwZDuHjmqLBFONAYVzkTVb2tDp8lzxjzZHaUVU5L1IL5kEklEX6XKiKgwe6zpNB4JswOuJ
zNbDPqhtJnm9N458NtYIqC1T1CwcCYs1/S1chOKJOc398ODPyrO2Lukg9iOJZ5axJ6lSMrKRohI9
yXvlXPiJabWZUSU98jZzm8lwcJ4bael0w1SETlOjeYd/uwbAlYPT2hwAJ0FT8VR446pP1Zz3pOZM
ZMAmFSouJ8nwAJGqWxccstiVi/Se+UCHxI3u6TdXjtWOqJjWv62rEFNUiubIOJjK9qt9RfMwhCEj
00bsrUIU+fc5HUgQo5ng99dytAu9DRGwTUe0FAtWZqrzcCEdd1qU+2dZFrvYiKo35SXVYPF+jHnF
bIaPMiDzuNRrvx0s3ea428fLbUSlS2LSKFyD6LtyCobtYNIeJk20qEjobttRn/OyWYLd7FjBH2Ox
uO1SKmfxyY4cmaIQ3Sy/cq43nCOgIDOC5tMJ+su8xvj055IX6QUfgvkKuGxqTy6i5n6bmdCSyRrp
/RfDKNAfydkBo008zVAewq71GtB3KfEAfTZPxZZYxilL5rRso+dublJWz8Ct5X1F5qe10etEQsUF
6McOSHIAWdVUtv3wKks3azeZWOkCmsXgtVedNBGcFEOQ/+pw3faboeHp7HVB+ORVOGmnuMKGMzUn
n+Eq4YVhk99IV+hur9OKYQUdYMYFZJo0IBajiGgXtzEzf+c3doMNi6ZAykBDWq9FsebkoGS25+wc
APS34WjjWNSTDsb90ESqe05NOAN7uyUQA7zB6vxEVeQUm6yoh+6AtXFtn1E6haxOI+GV9eME8XDZ
CCS/5k0oFV+Ep6leztJYTA/VK8kq1ykalOHBXrOx/GqxIGsEUJlxyzs53S12ScOekrZEzh7mQm4K
gkHsuMOMRQoKHmSxhf/RD7vWy41Xgu0uPdywnTn4xU7n1wTseVVYggaiZRSnE29eHEFVXo5V3gx6
Y1nkWG37YUYENVGe44vAFEjc2Lz2UZzh4C42BjIb1DhR2jukDOoluLMXMuISa3XdX6nNv4Jkickl
MtS/tP1MRl/5pl8HazosvVd3N6iCunTLaw7VSJVtYJwNQg/Ks/Y9Rja2QfIkrzCziKQzyW4kS7fT
iqgq2yvC2POabNhWQjNvKfkuzph27XyLmdadoHAR9L6tCq9MN3Jd82yLSoZs7WlaiaHMc+C2+A3M
EcGSMKJ826K+lvTsgBogyE31/+PovHZbN7Yw/EQEWGfIW5KqlizL3b4hvF3YO4ft6fMpFyc4QJId
WyJn1vprfMlcCm83savFOjBACYUxEBtvhktS2V95lfR2oNP5FW8aLl4jUCVdIqHU+MX+Td4Uu4Gi
e45pJcsnOvQYv+CcRwb3TdSbzfRZE3CWhX0hvYnijdWKNuxv+RLkaw3dR65chZrL1PGCud5CJB57
pfCZu5rqVPOUtqxIwrrErSiolIJ9JehCTA+ys17IhuchtiVVYoGrhFkFetN5doitVqY/6RqnxZ/M
KiP9t4j1RkHyhVT6lZZMUtQLVwzgmsjIcnHumlafdk6sI3Iymtok3Ly20bG5A4K3LQzPmm/ob6un
Xe1qEf1wBclgvqnkXZRRD/IPIB0O3amI3thYlVXGoVmWJi1NZWxFB8SrpDoAuDv5Ad2lBvDNjwxS
SZ/LezMmFhIvT3F+EoVr/irEZD85eAjVZ0YpvMBtuB5Rly105tQW1bhBbumDtxUUnDZh3MLinnQj
AyIaUkqGXj2wCipYm2p4R6vlLR8jYh1js7ASifNol6LZWXrPE17rFYV3Q+ThcJLICkDrFw4TLfNr
GFp7t2h1BTTTmovaNIBZ2jFfpzJ6mnl51l0/xFI7sxPY876t1gWDS6o3TuYjbB+WjTSaKqIZPbbk
M0MhjUup1GPtgxjfwgtytxbFxR6JhdurBUpRBVMsV54HmUake5lVgwSfEcGqX2KabLUP+uzdN1be
7JmhUD4Pc9PRU57PTYkMUittYLPVSc/oaDTsVJi6vR01c5wBbMxcWUMklj2rHlyCZqfLue1Xkj5a
coy+58GzhiAXsoiDKvUgAwTDh/lQwiP8KkLXWbUJId+MwrBoOhaIPa7lyNn7wVUWU35mkxQI4ceR
v7Vaq6y2uq7sfj92TT99ponDUMnaVpYBmBvx7cCPc/NstXUW3Y1s3sPZlu1sCn/tjWb9JjFkdPe3
JvN0KwYuyy3jrV3+aVJRF+qD5Dq0AetVPzlgJimL678Z6RGnTudl93SL64M/k03TBYPbV9HGqSzx
6fZ6pYU5x3J7P1VFWlNAs6bFnompbMLW5fLA/9Bb7b4fo2zatkUTn3NHdM02jdFU4KSyRXUkONgZ
gozOVUTM5i3FktrMbu7b4q8xW3P12WOHX6qWx+xEi2gebTQgDPPChaCLUJN19ANnChWWp8tUbhGr
8GD2cnHlnUZ72SdZ+49tO8TVw8RSWW9pSraSJ+QdfRNOEc3Tm8aqG7Fj84IkHtigh5se1qFnABM3
Bsi4Gs6sHV62MZ2GWbJmwRp9BG+SARLVFfhrTjdd6OiZWEK0QAsypN7OQ12j52+TI9uBBdeHhLqD
DHYXL8xMtTJIq0r8HoVBtWsMEKOKInaq4zyr/qWXLp+CMonWh7isyC/O7LhMnhyd4ohwTttl2U7Q
Jv8yU60rX8FKD3BEwXbvW0ZjfbRypHx8ooFd0H+5ju9WXtHwBFLLFZqZBfWmTpZOr1RTK803y0pe
eo5gziDT0IZAiKJ6wR6qKIhu55psA9zOYIpetkj+aZxnYdY09jvyovpc2Jl3VXWrb/mPVk7APS/6
QNfG/NNQibuLAQJTMDG3fkVbMO/dtJ9s3xHROIe2S2UY87obPTVDKY0bReN+pQ2CMR5cOmxhECsm
cThjb7gXcZpdKInulQ9Dwo9CzJ923xEM/rSWk/WZV6t4LuvJQcvKI1Od67KkMBZPNjL8zroBptXY
TldlEn27w1TTPsh6KHM4N001PuUAcRRMtS4fNBvkrJs6twt7ZWTA8MVAjWufd9q726bdQe+L8Qs5
Cd/GAi7y7mQxjwvVLmmgO31R+dbCzYi/HnHWzskd7dklPh60ms6Nt5Ykza9Za3RmhkpLqL6qpw9Z
zvrdWFBDTcYyXvpDWlWtHXR1VfWHBoHofeRm9ckcpIk6pMrTby/SeYcykI93dEkxOLVN6IyPFAfX
9zBHrNRimsoT8DphLYbXNXyPafqdlkUKFsHlIHypiNL2E9tZ86BSBvoqW2oU1EZzzTRkz3JXx1b7
nHJz/nFoWa9K4zzxSdrn75sNVwvAUFffoNOF+vFhNFrkamvm9ceEjWsNiP4o7guxGm9xnJGSYSVo
vsPaTbXvhUqvlnO2zXuKuZhq5n70Org6po5gGoT9GN9eXWDISjs3jrU6+4Ws8UewwOqeixlcdxgK
996b6VHw0iZ+5FFMjQDgFL1+N7Tlue51ikUM3XmsURxVR2Yop0V/78nUV2Wchc6iexsjb7yLrqfW
fB+lnkQtYIsonMeVk9kxjWqXadge5xilDweWuUc8xZ9i096Rof9pEJRobAQ9D900Iy6zsA3SQcuj
sXIgwDUV83KozCS5pO4c9QF+vPxUkNTchk6P428ZnXHnrUhS4tWJHhrZL3R/tZQ/p5J1NBi6Bu0O
P3oVuLndXds0H78Hy+v/GaTs39INm3U4w90LihVHcFkAmV541zHiE960Sxq9mqvgJ9azsbgui8Fk
zSEFvp0M08lz1ARaQFzxVwUMeCplrz4Ks/aOi7NIcLumjwtfLFXNiuHaD4yDxW9k0ZXqEwoe7cEd
5pF0q0KDxO2b5XPqyds4lISGUiqprM/MrvtvFC8r2HXrRJWfmyBOpygdSe/sdVml6GVcvQlsmD7b
L/DdPq5rp79MTgYF0CwqWmGis65mbh6qOYACAA03J2kd82weL+3ixJ+qsdwD8p1Z32uo6/St02GO
41VKBpNpo0x7Wl0leaWUZpoPJJkUl86Lyl/o9my7wLrEqLZswQrdVHJLYa21sjUT8MK+OGh7tabl
4zDXtR6IZqbQk/kBxo6++lxmgxamQNi13+TN8lELZdzNo77QfD45BmQJCU2rCz+X9xHNx/GcPxfV
6k63vZNfx55t6kipv1uZ+9rmM3bRfGKG0kzFX/voq5tq88k1SHrf5nKNmQoAz2FcxxwSg/Lu6JRQ
/chgT5jPPpps97qsXQfnOatfE7uHs9Xkn0muQRJO4O73JB9F79VCu20B0/neOXb02LcCui7K6rup
scWpXSo+7oWcgbcpK5mruzz71oQBrtoyto5+3nM93HiqOz5sKwv4MqYjf2l/XQxzSKEmqDlNE4jM
OmH2/8xUsGgz75m+FSEI9fNG974rjnimI9n9Tg5Gt2Bey/iQ8nmSltLUfYgu1s13K1dNjHanNu5j
GG4BOJokb6N7Q6WnCazbFygsToVTT4+raNZHw3HydUcZRP4ykWVxXxqr+ebpxGoclza+mSQlXcrV
PBi7rEdmw5xvqIeFZxwWwyPV50j4X7ti505qtR8zSP2gjIt2ok9gsu5oEONgpqmlIHgXnjmGUD2P
Xrs+U+3SnfRoqEMkDPqXl2DNjG1rYrOEsxu5xwD1bd9d6gpNmMpHOLdedLtRr8udGpk4ukpM/8au
d9NDjUWQXrrSSbuAQybyfJ6TQRz1ebCSrSaS1QndmNFyW9ZeRn+QTKt/OkkRt3YszX1uUUSZRw3+
RWysqbST7SJKwdOU6gIi2+jeqi71qAzNRK3tgfhUuXPr3tWCPkUDdIxrnCQFYJKVky42KlP3bTAG
cwMY57xEWHvOvKVoQAhlzFM/ARv7p6I4ep0T3XgSA1oRf1Fx7574ouZT0vce1GU/3PW6abk70Xae
DOQ80GXgcbOkZNEr8yWpbRKGstVCLDWNEsUwh1kTJrY5UG9t0me8zQD85QYBi1o2WuTi2FElmOWO
8DAp7uuiG5wfSbRf+lIrTq9LOpWiCFOvprmg0bh4ZNybd97Aqe6ziPap3xo29aVJK0IjXqIn9sR4
M/b8+T4sNByYklCNaWPXey8f9F3bIPlebcj3xGlvjHtNj/WaC/Cygu8iMHujO05LB74YxX2OVgDU
gvW4G7giPa92gP2NFcLSM4724nbBTLDBhmrAhqhAW2wZkNBkZXwKT1SLcq/rvXPW2KpBVXMjmOle
3jao8N7Ifanv3UiSyIwO4EBuMk2t3FtbIrI/pqExjqVXmD95Vxq7ojLidxL73L2aeuIBudzg25xc
yZDelGQAWTEtHrFY++Qpr0Mqoddoj4S63VEUj9DJFcVjP3jNY+fR47HDDzb/mpqjCqidJQVbdefs
qWkn0g8MDn71Ys4WWlwzHbAiCVP2e0JAyU0QSbdhmV5DF7aL/2CWvNla4l1MCExeiHicEJM40iJS
1hNmaAAX+sSx1b/WAl3tAPf55rwy9RqNysJ6XZeD1vbuoZwAhMd8cILS89ZnDb75dYTyeDbWGSUY
7t5r38js3u5sMD3UU22YLnrz5cVVdV0oKvcLEgp/KlZC1DPc1MduSCHExh4Z00wA/itdZu4/OVXr
pcyQCaeoKL8i0if8MopkzgMCYBzo3kyhUhvBt2jz8KebTR0BLqzFw5Q0cmeiFQmSoTQ5+C38UAiE
5/yuS2N9x+j0PRYZqFlruh/T6urv9qqJa8FMTBOu25uMCvXyV6y2sUWMza1xk0dLH1bF2yQDwjqT
yQbPtZ7R0FuI54EDaQtis25JsI630ih+sA6mBz2yJ83vKoylaKBteRxdTR2M2VIxHFXv7NO6VYdZ
LSUQy1qGJdGqu7jDcrhN9S76GLRkvIUFqfar07WBamgM8TjAC+tjrSsmkoz0Nd8jQmkT13qJ+8Az
lj/RTjkIv11+zI4U30OZZRcDSNwngoU+nxqxqWMk8XtsI5qRDoI0zr7omA51cqi90fV11DiYHKzu
lc2ZtSFCDVuRuJjscaBXfy3fD6fgOgV1K/vznOXGpqCH8aBIwfucS6l9r7NItgOsIRF/ebPzMqm+
jGGwzrxhVCxTh7yJ01ZtWnvVT0a06hgbs/GXPJzmeXWsAetpZ4VTHr3Fbmk9uRDF7xMpk1QUwv1i
6/xAxqb94410SXaCoz9z5ef7pplzMxi5aJkMy95EjOuJd9OVC0RaggjeTNT8kVv9bZIAINnHWPif
rUzpPacg3+d28FovnOvl2GRaysyRsp5gVdvjNCyfJUVeWwEmum1ALq5aTZEc2jtjb9DjKnct1cOh
6GuzgJKOo+K2aq/xTk5Zat2VxmgDhE79aYKI2fXVlEU+oQVu0OaN+l/+27ZBnRV2F6hoVqHXRf0+
RdO7K+0epRWj5q7D9/y5GG5JyzqeCAh956mZCwfxuGbwdzVMIJN418YePVIz2FWYS4qVITNpa0+y
OPYHIkzCOVnFLnKSbxSobrvptHV6VbWZPIA0IsQFF1X801W/+v2aNNdeyuGI3KB6jCwP/+KCYCAU
YyXe1Nolf9MwrHKjpcaN9FtzZuykj+s/e261s9OxxfndKJGvTTU5Woxm0Y/UqixFIHk78q0oK77b
yDNe84XKaDtC619EVp37co24SKIh7u5VbbRP6ML6P9LcU7DwLGI+zNzubYnK6DS3jvkymaZKweJr
iI5YM31M6C3gi7PsFftqeLu67+M4/l5FLUmZXrrLIlS1B3LWg97CaoogzhhDKEidAbuawBxyKzcF
97aTBK6Wy+d2Hstdyoj8gNeTUnnDngVzq4mULwXO3KVp7AqegCpq2IDi6qgGjAa+WuqcFOhu2pCC
98+FOoRBgwaG6iu6vYau4NI7Y3HR83Eioayw3Uel2eubt6CJolUFDSsOrz0BeshqZTH+LCL2fIVc
utX1W7uxkz5pWdScDG9eLqBifWCX5WtsGu7dAqS0HbMZcRwAQIMj91w3wD4UFRcBP2d3bvM1uWsY
ZKmRkAIFBfQGj8mcszSt5ZULIrnUZKSx2Ub1qUxTfdNUZswN1CJ3k2KqL8hg5/spstTLCop1NBrM
AnZa9sMFNjt16IixUWWJxAZQzy2xuaFUxKFBvDxk/L/B71s+prnRumcqw+RJcrZf13lc7gklFNsp
T7pDv1rG84yiF77BpUmxNcdLTMrwByEyNWBOISLgvjZ5yTvg9nVhzuI5EtmGSmy5IYK7PSQSnSgd
5+Iqu3zdmixc1I+iBX4zcA/A/1UOGuFOzmMDxpPZb8lk6uGIh5H1dJH53s3mb3al6+rGbWAN+WmZ
EdooOD8f3eB6KrG9nD3ENFwNFH5Kwkf3VtIg5KLvPijFNPtR47R7N4rnowsmhO6tNW579jGnHvxU
iZQCLdU1O82YunPKchuM3Aa+2em/uj3QbkiFB5bqoaXtK+8Ptq5oGWGKPQ91fOmjeAgqtzpbrXqO
qJq4c2ifP2uTFKEnze5QelwMay7ZbAAQqaV2yBFhBaU+wsX21lr5rmpLdYpcrd8O2kzFegQmngp4
tmTQEawO5ZWEINrUvPENR+UTh12PSo8nmLSf7tqZSeqPylV7V+mhl05nU3K2GexBbime1lbuaM38
rrgdEOyOQ1Av7ntsgh/nKnuMse5dJQfIluGc46zy2iswpMkiOyVh3In5POfDx5xV3H6JEdDibYcG
du6DLRvq8JCyLohXeuG3tptA1+kjiC98wU9DuMHGjuUJgfmljhj9PO5oRrFeeSeS5uqwifTiUXeG
KrC02LyfOu3PMMg0xYFCYXva65uuaOoDL8x8cjXoA2ri7U0RNx/6AtPXdDwI8dhyBjTuo2bW83s/
DmDJas59Wt7TwJkTNL15hFKZrL3g5tKwsvqHmwnDfaa1QVWq77m27FCOhn50rfSRoRN1LwgC8gDq
6IWDyrJwKE+3nXsqAqYTZq4xxP+/7MjCqvYZiDumsvoZm3OxsVgdkWh0e0M5730vRkDj/DQvTXx7
k8vrWKsbP1CO2g79LsdfJISPPDPyhWbaRFbrzUOHuyKMrMg6zrpKJP4ydYnW6aNtJW9Ah84vIJ6L
p79J+hANH7YMm0OBZZqlnWzTPxJhX6CXvmXVqYcYUDRIRK82cJyYJrr4XYnk2WiM7hFwBxudRQZd
jL80LnZulpd/ZZleSn5L1HG2te7SMdpPwFMvzio1AONSqtHPhCoeG27+bZSuhPDocpjIB3XnQzp7
WaiAdcmoZScXU4bACBH+SSWRDAixnF4TOl826qYf5Cz5KhMNlU4yhtjgiCHArnJnjdiB1hvZLzvv
q2/UvM9aWZ2zBLoDw4+FUiT1nic7/wPPK/eWza8F8xRdhFWWD62lw+w4djfdsVHpex0H2dau0k8k
8cYZbcCDZU3OpiocsZWUaeBQMln32ULv8IWgaMjRiYdO1xbJbUl/Inwq2ngV7i5IL2Adro2VsyqJ
b4zx+NhRaBAuwv7pNedEePinOeoPyVTwR3KRXzRv/Fa5fa66ytgXg5GgQFfrxtHUH95JD1xCTg8O
aWcnZeAGU6SJ7kbVFluKZLVtuQyfmn1zkK4lnhBMENHaRI/Vgucx7cbl26vwIGnynz05TKWOZXKy
zIX56Hb8S7EOUw6u7YSDPSFogskMyOTozn0GWMRgDbhXuunGiPQv1RqnMZH3teGud+sAg8w93GPW
cmK+RRxfzQjXCrLy0jhohXNKjDeyGHqyxHKPc8EqPzUX0aue3763YRqB9pIrBjEJTgUIytUML9ug
FdeYthBV4VAAZF9qFUBlvnemVwQ0gH6i0vpzbOs5zeKEb8bp9khOrGDWZpqTrKLfW1rCZmSNOAKw
B+yLNDmU1AdytkXQosh+g0YV79yZxqYzZ6RRsOfOro8deUDJN97PvdU9kMeRhCiNIjKjx4SDNrbO
NLiyqFaiChA1Okc0MGaIbibdjE3xrJXzhXyQJKiTsgjd6tZ3n3TDhxI2TLZqrmIu8h90RKc0rc0t
muh70doomBYgwDgheVeMI8GjCKVSUdPKif44SMxRCzQhkqfOrH+HUn9ilvtH0MQnZPCrZYpmV3a2
5RemhjMDnQuMYF1+E/YzPFrIM58ROvV3gF2XBeEXpgRWd004wwEpFB/7MnJbTWWDCyIqwt7J8g2d
Q0mw8HE9xY3xNlcIM130JZ2f8l/7AbGT2zRCqDUUhN0grs3pUL45EBfTzmJMWYvNhj3GB9m54tA7
ZvwCemC+mRaNGHakycfSLcc7QoGGsMTIuR1da/THPP+bvfU0VVa2cayu3609IRT11Fap71pkTtEP
VQRaNTlksOA0cMwO+mSe1AEEQTw4dYTqva8hDltAdetm5k0B3yDO3xJzfUOgwfTR8iRptZZvHTEl
F1qHsYup7M2q04O2ru5dhrz5vZNuB+4BAZSt2r5brB+mXiI4q+xU9Sye7ZjujQaJedmWCWMiOlHE
lMcoib+poN2w6qiTFqd/rL/ZPlvxSJVD4d2lGqWK+Aj5lIKos+QOYd5vgcivzDv9yqwKJqivSGsL
MX4apMpyji7NNipQPPnLOla7ftSvQl8IzVEIGyxU4kFGCG9gFg3wdzP3Rw5yrJ68cKHZGc3VhLnf
jRM9kVlvZZAa/GKjTZxEJ3gIx9KqifJp8I66JqRn3iF8r41LEnVvRtEuGFTafrPadLMH1JedyV/t
cyRmmXls9OUZ3dGrXhrO1lDttJmaMkNSy2pCN4nceN3Y9vDNC+45oIGwQR4RlDXbAYHA6HkMfGrQ
ZvEd0bst2h+2pNZ08M+U3pXwLZyeLa78Ll/cHWn4BQFyBHUknmw3GMB17A/eN80/P800rsBp05Hz
hkO3aYFeiuQZPuCj7imZ6CTHEDgO3Htspmcw65t2kCqktiwWZmSc8zcHGEi8E/BqdSccJDzn8fw7
QcffD6NcwXmMhgxz79nOxbXy9Ks7Ta/Z4GibuOzx2JrqFROm5iNG2+KIAOyKVOnLNH9zi1K/Orl4
h7mv6Z9omCuJ1oYShiCJHMJGGkN8Nip6tCSyTax6kc//vHBV0gsQ1SMBhw+Dh3ObLfYlFtdqVo/5
4l3TDjGKRGAbTgWYS925IA0Lg5TUrXtmPETixvzETPc6V+l5doZLa0b7GXjBj25MSD6tJttLsrBr
rCkqY/NuleZrUvbf+sBiGkfVz1Qm4g6zynJXyf8VykPvg2q3nBdDvW1S7ZdUDvAsW536pVUPE/oc
Ho8832S4y55mtBLMs9NwB8RJ4YjVOjB4xo0E0Ud2W3JQdM34I2zIxSLTJF9xroP/Qp4eOm/0+F2H
76qIT/w8WYAoztsQu4FbPLv5cDPjbc0cI2wIHNqUrC2c0RniGiSCjD9msp+76N1I2h9DNrgqI7QY
fHYzHvb8LMzpQrPrca29S9WNn7gm6yDOuuYAW0zi2+Sarx1wGRaFuDutMR3ao3VPRCY3jFJmwPWp
BY1lX+LpthYiIPFBFAWOWl5KK7la1cys5IyYqdtHo20fsa2d3NZ9MayiCBzDHnwHWSGv90D9eZ5O
RwQhtV9UEJE9L4vyFxutCSzHkAcRoMSpdBr5XLPJbjDmosPVrIrStgjjwSBm9Ex9FnhYP3l7VNsH
Q8rhUiTugMRm6PdTHGm+TQLVQ+3M7aVSNZVAscgC2yOu37XHFaf+tAROiYwvg5UDrEKwE4FOH2wI
7SOXqTrUyO1+Rs/q9iomJzuNCt1H75z/JmV0dDWcNbpV1dvSKk+kfZU7ZHKvhFIBJEISn7QB72KG
gPWo5uzdiunKwzV9iW1Uo/Yk9W1mGxGHamX4Tmr3QWnoP/R5DvtKy72PqSwuS9J2r6QnmFsany/M
J2wsXIBJONJFh3OUZYxIhnXrjTM6WG7uZ2tsU8xu9og1OxOoTwbzjE6zCLW4/Gb3jP2lwuRVyXg4
YCduDujo5Abwqae6HNWTbRYPZS/ivVk5Cwtz6t5T/Z0StaIPm9mVQ4Ci+SlqAbr6DlMMzjWF6qK1
wi5BapSjsXeds1OWj/HiTGGnyZOXahyKEYjxTWbnt1ZasVYmbaB3/amp43XL7fBiKP1cFqxdSVpv
TR7EDfLTNNTTcXkpXI3BoBnEnYggwrQxU1vErv/MuWbidgbDx21Fgv9ikUNi4+eNxu+k155TPaue
pKa7bB4zCukMTxPjEt5cazrJKTGPXOEPuaKlph+B9N0klnvhrsjXs3jGh15l8RfQUv1s3aR43hpj
opqy+CRaWkk5qcSxKucoQBBWh7Mc3bCLi/QAZWvcrfQoH6cxSlg8vSmcbYbL2s655qVX73QMhHct
jMY7spG/PAM4QTqA7UVyIZrWaCAvR1SCDIfjPOn/zdNiXjt8LIir7DnQcvNh7BfiNqp2I+X6gozA
uMMpd8PjJ/MD0gWeNlq7fVJOcm8Vg3utXP2xklb6K2LX3BaVbQSGGvk4pRMdsiV76zVtfSlt+FXL
Xp5YUoi0R8RO1G+Wtf4KRAjh3RzkiOd7KeczBPZvpGX37IysOGRABIKvOtQliQ+rZZYP9mgO/I3k
C2VTe4dDiVjvWE076CR1WW0kR9Et14HQpXs9chGaTAbdgDYtpbKWRdAnaRzmJIgwcEbSXzT+NMMc
h6fYbohN6LxqZ7uTcy54LJ+8uf6LzMF68Bz6yHX10LjgIKPQuiBR9Lr2S9ZcywXxG55Sl4NYGujf
V8uPyvSaCnWgwaM+OxqXOgotw6dYqOMY6n7dpnxU8N6+l662L4v6G1n3AkCcYjodrItMcm2nd+NT
omzm1lxnS9cgOVNU0qFZ29q9JrvuIeXr70xseyQiMNJX9cZIFJG4izPeFYZCV9esmz7WWXJbzIJA
g8FgmO8wYh7tk7gWJ00NWJNBNSdnBDHDQUGWg7g4Zbt+oBy5YEfCn5Iyt5Z5aQfGbauIl4ronr7R
rkqfpqCaE1IpyngO0mFIEdkQ7WdHHcZKlvhwbLE9+lRo/suaJAcM4mK2ySfpkd0s8kWDV9xluWkF
iUt0hzUy+y7mAwJv74DRvvqoJaG6rdXI7zj3nD1g8nSVZnFNZfGRJP1ubphDl7RZ7ttJnh27vuf4
A3jtHRkUJX0UFiNUlmnYa7uRka0a35yasnM3N997kPWg0Ntis9Q3m4AqTk4UEaxo/6PfRvoIkS1e
jZRT0UhK+2qTjvGiJqM9W0XiberC3c0d48jsRS+ELv0bs/h1ifszzfW/dQo6Rh4ShE6q3qIGx2rM
bvDR6rcIF7G+j1b+NA2ype4NMrhckny73FC4lj15Y92A/ZuqKiB2aet2YKhunFzVyJQiFbuCRKS2
XUq3usgi+kiBC69mZ5W7mVKQ+3ECOUhw5h5FN7CQgbtthRL1paMeIXAGNBqeO50Rob+5g7hiVjlk
Rv5AD8OTYWsb4uUceEK0p569nFYz+3MoKvAXHTUs6SCrbyYwTiQmkGJSVQ9enfDQ5O3JRGW0p35c
EfFRK1Rq2JICfgdcRJPzNKVREqiVn65f+6OX0gTH4/mbmPWwy/RmPRh67V0rVi+4/uVLwyR534ph
PrakRN5JLfkghmIhHgBSGVnDRCRj9uEoHYhCGo/8e1noeSp+ofKFGTtpHjEeEkY1KfuhslwgHZSW
mPh/07J6yJvu4rSMwYzCVcuOX0Qnq/AMYh+UFn+hPxTbLJdk+OBr3tr2OCDritedrUxvVxGI/4CO
XG2LMc3K0ASI1oNpletDSl3DE1tbdyCcpgzsm1O0yEycbYNxx/pyJPz2J7Li+OK67nebT+4mGcno
QABQn4ylOC82xanu0NUnTPlf481vhFj1BdunII7EiUKvabiidazHMMp4YhzttR/NAwk/BfBD8hLH
YG1VVKmQCKJ6MyBO9w24kgB68HFoq7ukr+uwNqP3tZjOkh/aH1OFV23xXnTmvkAs05Ob3jQSjqwP
cUcuaBe1Yp8KXqiRIRIzh6aH5VjeCwx2GyxB8oeUQfWIxSA/42wl3C6ZbdyzMVmA7HbFeTYb+0Oz
J0xeTA3NuTSTnJgtmbyz263buNGdXTXc2N95bpCOCuG9sBlaG/aFbNOgcAiqWC5sXa0rzz1B2SQS
LP9xdB7LjSNbEP0iRBRsAVsS9BRFmZbbIKalFrx3Vfj6d/B2s5iYUZAE6lbezJMG7bJ53n1KkBoh
/iJ7k0Z9tY2SaDwVQav3ddzbJ0PCro1ISe/1kgRbOuzqWxQN6Yvf+2xRQCGcvM4nKpX7bPPgqKNd
Lli+DI6MK2Zj7OFuo79TXTW3VWK9D1pW+9GVc7pt4hjqWIN/ZsY09yDIgT9kS6WOpFTckPSQsa+q
DFmOjziZDwtnnyE2xZzllP+Kvl1n7OGFHRF4FzgTG648y36BI7PBSIrtEcfdzidKgL4wzKRWgvna
y5j0jsvlr29QKPAEVF0oBjRCE9V+1wjL2lPYWR0wYGYQUD3/uccbsMerltyLyOpZio9JuKBic9i1
xtapWnVYKH+EPuL40J5MUKRtKsGdoC557MH2g+eRpFC29DZjG9kQ4+LIDMcSF8m4OET3IxMV3WLQ
EAmPqlJGcAxwRQFZzTS6QuHsK5Ch27my9EnO3nhEApmuiaPVa2k1MCpyFV9HyxNnmTbfMD0tb1vY
RnMlODP+8fKheuyDwth2WEZPHP3Fq0vI9WmAEkmwyimtbLseDv0pbfvucTYN6whVbzxaDA0nMWHb
sw1U7wJ3WcgzRyTQLfLmOHrm9Lr+uh6Naog4WnQcLq3hv5AZdQgQZGr4Y+HF/I4FmWiLLf6PMxGA
CmyvOLha89GmKVd+MntYYJtIX0on009VX7FXi9kn/SGeNjG/eOLOpN8fIE/03Dg6ic5t2x/D6Kbv
y6zrV4U2eBO6do4CU/8ei0T7No/Ea2OXcj4Dm3S/tZfY/wHj0aEsO2S0lnb5ImtQPVhYPzajrz+c
YRKXsU7XbXrb3ci/ElMIHMAMwpUbO6VHLRtQXmDdzT/xWCF2D1iW1KaJDcGObEr+NQmJYsA8rFSi
iM8oHNpG3Dgmi0NM18pWdUhyHLJ6P0wV5iKcQGdsVQaIgEHcGsokN7mSqMFQOk4sbsqQ3Fb7gNZT
36DRNn9kVUargjkTBZn8S++Vy1ffLdND70fGOzmKDuJY045EOpey3nER8E+E/Wo8MkPcPCqvX46x
6+T7jK3rZUzi/j4Z/YwS3bq7KA+GBxMP9WeHNecWjCMHPXDW+K1lG4uVY/nG6bjsselaR7Ld1Qlf
MG9K3Xq3uHX1YdTtvB9LMZ0bbTd7NsP1vovKZDs3WROu69+zjusZp2ZsvBEqxe6jcLPePEevKAwM
EoQHCekQxH/0YnN68ivPPvbKCo6y9zlpI3TNcOl7gtVCRdHrmsf4t9RT8SqXBUy7cvLpdbBYo1rk
ufYJ3o3UZlcLXbElYJYsSGOjcUiHKH1ht7cgWAFnhHVBL9zNsuxkV8V+/JplE9HsmnpxdvbLu4z9
6MRrptz5/kh2cPLG5s7SMrg1U5/vEhMXBFaCnsKnyX0j8VyCvqjL/iECDHaaoK29jLJPKCZz0uVj
TFL7qjgdueqVy0cuI3lQxQIgppLjmthKzzZcttAB27TzJdc5hhI7XF9+W+Jy9uNCoghtiZe+V1eo
155lLIpBwWg/bBj/14UMiQ9tyMR6zKGSfWi2mGfGqHwrVFl8SJHOjz6q2APKzfRX9CUSHvH7+YW9
cvFmOYjlYUezym7JYFDDQ3HgzSX0CGwyhZ+P4nnujBtT9vamAcqHJaidMDg7CCkb04pbENTLaoSS
qYB+abXOAS+oGVbLFOz6qn7uPJmCtetEdRFiXo9QJC5YmTg+MYbhIUs951O4KZluIx5C/NWy3tVp
2+aoBT7nc2V6n6y0eXcEbSGeRKwmbvn2/M/xsjUxvuZQg3Zww3qes//wKjW7fgn4E9gDBb8lSNLH
Iilw54jCeTJ6gwO8X1+aBlZDBDkzJyQuhm4H2jLaxlxj/64LiVcvWFB3FtEUCKIxNWrbgsBDWGF0
2qmeQANOhTE6gQ4DhFYXTbYPknH4Ty95cW0CkwWfls0NkyThdnQidQKwkp2LwmUnm41Wf8XOyjYK
bM9GOBmIuJml9yWmD+mxI+C0E9j9AV7I6pRRL8LeUkXfc4AvZRYVtSWBnz6uAK2QXw9apamBTASu
iVyHXoIijjGuG3uLMk2m1FD6WrO2DPppN7I/IRmRtDQXWj9By3ZCjz6mpCXIXj2wFIyPGCK0bTfX
hN/szsSX9FNXE7PKYLTtk1s4xr4TpPXJrcUhDjv8QxYh0bfI9fV99M2l3DdjXzD2eguODuC/8maZ
C5kLO1mCHwOCAJkgR48XMcTLX6v1En7Hg/PtpCR5NxZEpGtjgSJIvS7aumKM/oN737wFpZ7enVIp
th4t/geFsZ6mF7lLoTAhjcCtA6tTn7IOg79oTOdsav2X+ndxqGaCH+B8o62FDIN4kxg7yVv9H/Ix
KrFdkI8aDGd1cDhbfjjJjfgOmDzHlKd06O5Yi/tPN3F+pJdzRbIUL1AcPS9c09gQu6YK9SLLM1sJ
H6WZi2Ez0p4lEi4lyeq/iOlpCvGXj6SAUy4LtNONj3nF6VraBseeya9i4hnBLIL5idAJm+ygUM29
MpaEr8v6ZoyxH9MsEN0lRlQL2XgZGMv/H5JqNHcfvURUHMOYSCiHJ/xlZ0V5ou/FuGBhtbASuV1x
BL8JDUB2xmmARo3mr9PhVjvoZZPkJbAthmp0w8qK5D4G93FIkA2P4EAw4nJlandGT/HQGpPwDjk+
15cU6ixzFVt4B8welXcYUfI6gDe9qOaFwh9yPGxvS5ibpZ39pVHI+6ix6B+7RlVf0h8wrZVGxfyD
J7wMbdOyz1Sr6fNEqDPaRKJ38AEHkOuyon/BcgQOvlsQTTeDdDxi/3ZB+HRQ6a7I63fGiiTMsjgl
l4brma9lbknwMU4FjfBfJoyDJ29mIod5NMwhQt7wmgF4PCUOJI92afsLuSUEstbpTkE1qMdlcT7S
tE/OqdTFQQCn3MauXuJtXgUYL4apObb+gF5ole1VQ37k2jTjBJrgbE28UXG64e3j5WgFpxxgH8Be
Kzf/1oY/fjlNRT9gYbkjMBy+yX/kDRqMCOygWLUt27EekbR5A3Eb73127cVPk1TpxUom+UKSKUMP
o0ga19fQAKdsp4+eTrN5U82M50yb83IjwTE9jkBD/uiy7I4Vn/GGpEa+NXGhvBqUVl0FJZpPVKmj
j3P9xKcrx2dGQQByPrYXs9A5GlHqHxPV83iZ1n1uG71XRVGd/CyIQAUgFd0QQ5ELmXgunRcVN7nY
/rXDOne29LJmqvPUevfKVr1URa8v0yKDh6yMvQdeXM41Zit2015Ejs1TlflbMkKRGcXADKsHQ+48
jhIDJGJCiHxXXfIpklHoG5ioN0Saqv+AgwmLAFlvhtC5zXABqLRtJCgdx8DaTiSlKG64UJxqm5Ga
/UAiLLigAINI8IR8Q9+t/kPiMV4yVny/hokRhzwf59dKBFw7XN7gV8UfmVUF94qDfNfAo7vi2kS+
qGPskn4EH40p98Z8Ze9rUgy4fZQ0rvasHr3GdXftmJCP71w6BZwqr96xtjtXH+dzQuB86angc70F
gEWbVcke5HEEoolL980ny7pj0xSvYnPb2dtKOPGhwFjJgqnrzHslWq7R/MgRhZQ5bUrTQKNUpgTO
QXpx+vLrotgZ1uI+LNCR4asGLeiCaHG2ZCb916ZCfRgG5qlB1OoZdEOHKcuo98EylKAxncK7eyxT
r71hEQkApPwZdbH1BziAeTAw4+8cd03r2cRF9o7oe8pcYwHzZKa6clTDBzDsHBdGtFxE9/99dJLu
Ah3UnDjK3Re2/lZp/JeviJ2GTOS1BXW0ZUbEDlf2xYc3ue5LLVw2klSfHWbEZE6usnusUBHwiMXZ
UWGAdDa6boAv1i5kW5SDE14FUlap+2HoLA5jJrRdMifdz0BtwZayZOsNCLGzNWL2lOTZBs8CZpf5
z42Ztc9NV3b7Gr/N1siyhhgHiKneghfPDDTpv1ZCgiu3zWVHPM/bkUmLXq2YJHprj+Z/iW3+G6y4
fi7KwTw6lPZSghybJ7JA+TNIAibzIm3vjh0DBQbq/dGWXb968az43LMU2kDYQHwsCG0SXgccUfiq
OY2UW/Hxd3DlYoxjRyUG1e7tNjAOisXbmhdd7mMqzRsc6umE/Ve/6Dn29yNA2mRnzguXFU03ldhM
ZsW7dQXcvdLIxaWAa9aHMaasK0dNNQ/4An8/YPrcV3gPdkFcm4cRFhccC6pEhFWwqzU1OtbqdiS6
Zz5PK6EYban6WzYEPc3KeCuxnOxr38oupjTHM68aci4J7tV5Mpd39htwGd2iK3BrOGwiyGEjfTI4
5RE2SKN8M9mJ/zcJT77F5gIseWLE9lReXgrD6OCeqi4+5XEjN+bsEdty6qUDrZthuw1cjFmE1Vue
39T98ZdE/FuKIbk75hRz74o8cAP1cgKWWT7yXHubgpT7Yc5G/0qjyHKMALs88uKqT0OVCva7RW99
iJaN3MZRiXkr2RNgI7Tid2Ou5IGdOpkJfnQgQy0X22QR2J/JKJfmVE2ec4h8WljwKYujx3ipDkBc
cecrLDGQx1g4tsn0iS3EAhivoASyCp/OQzNZ/1IrS+66bfyjl5Ks9chSn0mvdxrHM5xrT0a/HoiY
rTsL45dnhwt+Mbd1sm0DVtpctzGJxehL56Jx6eCwBx4Er1PyQQ0GFqqsssyTdBUDU+Cq/6gOT0+A
5AmpKPSWq6OgLvecPHiReZdhDHSmvTLHaTiBuSnKPVnIWB2AdbF2nBIKkHaSP/OlN/vv2qNE3sd1
e26Nebh7jVl/4P/swqjH6GFPniTbEJSvU1IrRIcAsYs0OQRjJP5NVVfNpagd8gQxkXgFz3jBYAgB
5uKZKvjkq46PXE1W6nqxylDdEwaztDxb0ETvijDuQ5l7FvVzM079fMCstxm8YH7Fm1IdXTuofhCf
prdYLWzNCWLkNUvvFd05p+R3metVeWfhANu1Vnl1hrfWS04SN/8KDGoJGTroB6tYYz0AxvJ9tKc6
e2JbZKzxKy6Ts4AHtHGHunvL/IWLy9iUxZsSqG7AVCf22LI+DBMvc2dx41/QT/FDb1bRweNFuu3s
0XgoTbKSO9JmPKdsXDczS3Gb1JH1X2GMxpMTQyh6NIogolAnKm2Q8KP5NDuBF1ZZqUlHa6e4SIe1
X49KcPYiMOHbpI+yY1m0kbFrWTeyttX2JWOwDxNewe9JycFRdYousjh1PiBFwLuxmvkEKSd9SoA+
XieWf9dZdDXbj0qf/UWTbW+d/jTOdfKPkSg/Ii6MISXCzg2NKH2yRWfuzT73wwYO8F4sq9PbVfGw
j9NenRTqCbZLqSMCHdl87Od+Ya+eyS01PYQQmV/5/LiEFf6ugNtzQ3ySr5Q3lH90PXQLwpOIrvjY
0mPvzC3B7cTf+F2WUrHt+X81muxF1AgOnueAhAvMKtQOg90G+hcfViIK9hVxNw13eLrZC8J/jlEz
NV+WKlB/4sDGGQQ379SyBa0YR4mebz3khrCmeuXWm2MO5NiNtyLr2eMJNhFPrPiz96YRxhs+DOrM
S8DjtC3VT0vQ1dzHsDk/ekzprwbD1XufEe9qY1ke21mZL0YQlBtiwgT7kpWcigIXP6d9bx8NA8+p
U1cYcStmV1aYHCtSjCf0FI48NBcuEAthSwDm20rOIEZyFVG5WFs7lwhTyLHQ/EaeOb4TOTXZyfl4
u/lrjlbGvJNZfY8MDbi3ltQT1bAQQohY1Q2zKriKFQjoxc6lnmT9ktou7ape2mOM8tiaxCRtc/uQ
msFwGFtCmyRJvTDq8ERUc13vMhObQdePxRnHACCRkbCxm0XVATNvFWwXzUsNt/3QPSzjsBxTTYeJ
9lR/8gdXHkcjURYQ65jAfDarwg6FLrL/6H7FNAfNapMKENQ+NV6vCA/cDXEwkwVofGyo7gBBnrD4
q9Uk9p1fjII0VkbIpglaDe/Nh5G5Az6LV3wDBYp/HECUF6ut8k86IHh76JYHZxOYE30nfmKTa87q
sCvtWO+Kmp09tDs7e3SlLh+Ap7T3lJvDR6T7DofFtCy/XZXBl+MVdHAaL78yrTR3H7H4ZluUDQWx
BGLeKa5gzTycvcQtQichA2YOKt5OJN+xCQ76SfL+3uLUNa5KLMNjiVr20LddzDatovJTaQgJIPbu
pJJzfp6KGUIMDmJF6qrn0YtYJlkIdzfCkQSem6q7UBtC2IiGnV1UCbjIIMK2bmIzjfqEzMpQVMB9
KRNW2CULk4Mtt4JrXQQ37B1Bvp0LovOEDGcUTVdO7o4dX0OmzHCMT8rJk4Oy2/bDU6I5aBCg51IY
6dtITBaGCDTNl5Ri6O3gxLSqGIG8kLDlMZQcGt9tWn1qN5NfLEOIltAe0ANmTxGbWClbwy4ynAh4
DjxCWczdq6Cj49iuHHzgy8tX7kXU0ZPCPPCQgvAW1kCGWtm4sPgFFd4fj1s0W7oI5g3EmuGXyAfy
GpmkkB1b9E6ENghjz4dC6YC9OMSKElGValwx3Ri1L4y6HBCRYYN3gYrBm7JJl1s3m192Zk8UbQz2
SvjVpnpuuNyLjTd4w9kVmjVFnRbqXjsmR3MSWZnEAVLFh5pw72aAxnUz2w7LIaQWl3RB2jLSQDhj
ZIvL8gwQZtpxeQvIPrRqx+sQy4zR2U84htmbrC/yTRSk3bAx+5idPS835pYKqPthxBe4Y5Habhti
1CRpU0lGH1BhySpvqI9JT3lyKPE9P+V5mV2WMS0OoCeAFrszpHJ8T/xklHPTlWJdkhTR+0wbOzbM
rrL3cOqMPVl7PqpMs6gpBgRffwEMURS5d7OWJSJV2NYBmmLMCn0Oyg++morfXmIfGsoKjrMRs5nu
cg8PF1tR7Eep5FIUZ/62L4xiHwCMu7Aib8K183RnMrWwEjA66A2ZCwRmvXMa7BdcD/NrxB07hGVi
hb5bDMdhzs19YGAZaJXZvvLa9beq0C7Gr6p57KgL2WPsjK4EOVJe3G109cgwQj5T9o9jjul/ygWu
7bSZ+dPLxNqJNnsUWrxBZWvPXWfgsZmM9sueKmw8lafBccQOEtjg/FrD9JxxBQx7p1qPC/BWszkk
4AJk/IceE76quQQ9ggn+CP1weXIT7Yc15+q2JprIckl2p2WB501eeuJTqSRXVjv7Ts2i4OZY1KFL
AceDasCwEX8qLvz9fjgWOrpOlqdPVodcHSuSG4sYzX8FD6K9G2tAqIVpgQudddr885TrHGsT91Q6
jM6DTcB32yxz8cGxFf/m8dwf+qUufkBi21e/69i7z9I81ek0XKZm0Q/+YjERJZXhvrB/AjeqVKu+
Oq8FJDVjGnZ1I6odSCzzVEFEoFcEeYh+oloBIl6w8VmzPbGfy7m6mhb3U2ZxGHq6b5vnJU6Se5+3
wN6aLrvzuqG1xk+nPYBsUmRZ7Zk/foPvXsrcOg2InGc5q/QoeONdNI6Ircj9EfMfrNnGsOK9ZcHh
QBhwhocs4/fF7GEfpsGcD8os0jurBu8g8Zn+sXFhoj71g77ZCgA67LJVvCRFPDrm367z9LlGejpw
hJBW1ajnxhS5t9yGVgOEyrH2OSVrzGvLeBq7LnsuJzGcvLRM953V1zvHiet2K3OwKo1jOztD1c7d
wxv8NCDAvM9BJo6UBTYtn9SkTo4K0quoYK52hWIzMKRrrgbYgN5rGc1kzR0vpPmcOBNgQYPURj49
VRm6V7OMKlytvPuKRSV35KLfwRzjmAEnQEotD9RRTqXFLq2xT5aGaqeB+j77jMYvEDXtMCCqC2RL
xOh00+tsefWfxha/ZbciroY17IGAlm2Vrc3j7LnVbihq8YoM24fNvNh7KZVHF6JDxoVgEt+/jLFV
FlR0Tl1O9pzsIBNY4TZfqFfvbHfsfUKeIYyykbndxKh/bDn0UGAG7FIcTg9evJiYY6w0ujuF2R69
pnffwSgYxyZidcY+fbgZgG6PFh08u7r1s0uLdfJv3i4wTBxWLSEOnPiI+dT/g3aZ/yC3Odesn9mx
+dPKR8Nf6c1W+16zhjjgtPwlto8pPJ7JghYuMhJQ+vLUAXxlaY8WwAZ9+I92svpYutG4SfIkwsS+
yDMrCd5lYCo3/gwYrDUik/3UgIBI0Dk52ENrvA9dmhxMamS23tyqfGv32DWViCA2OKyzUCbA05f2
vFUeZZnomdoy9pBWJwb+Ygkr3ctvoJDd33ogMSrmlO4TrrDtj9U4ZdiU7oyfspIPETed/drt+Wso
bo19WZTntNQa6jT/2TEYikNl2ABq7HHoT6LPI3WYhxGQzxA5DOzkqVj8TsCua0eR6nFZnZ8E1Loj
sNfpkEt4GaHP2frizD1NpmlG10g5D2tEls6+iu87HLif3iMucBR/Lqgk1d9xKr2rMj1esy57uYqC
841NhPgytLp8Be2LuRMa+cUGrX/nAbsz54+QFGeP8FU58Z6k9VcuhXxasjh/wNzaPQGdRS4jw7dj
J2Tf1pXBtgqQRnMCJ1tP8IpXtB98kMOav1hsV5QCLbXg3jNAu0uF81/iDZO99R0vPfkJ8SAWVtrd
Q2glO9C13XcGFB7Ia1eJHcZP9Rx4DnZMqdiWE4DcaUgS7F+TtN16vuRLGarmqH3fvitW0di2wN2G
GSJvCJ34vQKytIVTa+EF5y5FlHHc2Z7MbCasUv86dkGMrFqtKH7iP+uAhZe9zGiZqYuWOs/u3Vt4
D2BW0jCkWHGZvyvKi7VYDUuTv9fZCyfAMg6i4ChcSzB1tDXHqxpjAxXc/gWi0T7i3Fm9bZXGZ5Sr
m5oScMuSICSMBd9r99yB5juzLz41LfSJTez8UpjMibrQ/ic9HmqX4WJ6kukycZw44wGIZiFCs1i6
h8md8nARLHWYRPk2bVMfCXIBYurilSMfae4FPt7nTjuPlU8lzcysv0lV4R0o3+1OFUQB8o2aVQFH
fvMa4R0MpTWUO9aUBk4TxoJ8WKznrpD5b1ZUlDx1niO5C+cJ7lmqDTaMh96RH0O0jTxoAL6F2wAI
VtDRfENv3s/AmjtG0KaSauMRTCfC5rFSU7ibN3IWzoFAWfRGJi9n1DMb69OdR5sOv1L/1InT7d20
+WSt/k3tSwVYqJqTjeer+jrkMWZKAoYvlde02yKBxmK0ncewH0NnGG3QcZFocbIzDLKHSi5+DQKg
WMjiccnP3slXuG9lwcu6FMJB90pYda/euMm6t5QMXEhct49irsRzo4yaOSUtDzLFUmh5Ng8wC/pg
h+PbOWLAHxjv8hrXNnxjnPWZA55Gj/Gl1wn5SBI24smJeo1cSkgDXNmA/XPADUJxBMXMVG/ukmwc
33LW6A9GsVTPKLSks23TBykjzHAQgHZGxF2XE7Rujlk6CDccI1YRKhq+I1TdK5Cs6j520ZDsWFnh
uwPfUSYbg5OcIz5fdtXSLDcM9TiHMPPGJ2vSwyVbK20oS9QIfVp+Lz7j1qZIUmCZHpn9Q6ACg6cd
ngU1F/z7Bg/BS6b6/uhqMz5wiMFczE3zcfRzEWIawDjse79uM9q7GtWai6xlBnhGkuqdMyg5SHKw
39jQ9eME1ODU1/DDkYpgA/uLHEQ4txi8No0JmAC+EQEY9uIYVbFbkHcoZPsvAI330kq7ujQ5NeTa
Mz/HzEy+9VIGL4lu4fbTHozNr+IjA02P79aCa8G6NTgSpcmecWSUP1MRJ3t2a+OXdqLgmnbSZvfX
WoY+QoTFEh3A3h82g+0D6hvG1V1lB6/cdrMfi+TTV56P9h/sIOTSElpCP0Z3tL+5ywSUaSe8v4O+
cbgx4eB6DXDywFJOuM3uCkg5d2Op5RIKOh2+pj5Y/rbCxPJtawFu2GLkmnbtzMvXz2v3Pcjd8ilD
ELyBKlpWA6nDxdSLglM8gOxt5i49jXKwviDgy0vAmBNv2kroDzuJ3H1iTPXRjCzjD2eqbvH5kW20
Y/BWbWIFSHj+RNayzB6WNaVn9ms7gpEZWyZ9GvBMsmfm1D8HVU5rHqaD0zD3+n1M25SliHb6x65r
04NNrUHHjbA1dzZPybiVg473TS35p9QXr8XQ0FddZN4eLR10hDTkP+2K/MuKql8T2Y1GByCgCzyn
LeLJJ9gYsBC1dXBrA59ZYcQfYJmvU178GSZNC7j/l+3rf0sW5SSop6vOtPpjCVGdJXUE/4wpcM96
xPcR5Ao4aMRPV1vRix151tZkVueCqnadD+18HDKca1zX5d51xDURkKtroa4YIF99g78VydDa0T8L
/4kcOC1sZc4dxSoOSWNqrLIr78uqmmuQe19osTvd13rT4d5stXlLBeAmjuKN9Psvwjf5UdbTGz6c
8bmMeAjTgjFVCgpkBsd6ZdC6Nnb0t1XKehpIHO51YwHVV/LaqdQmLoerwuTlvxlzuu2CzPnm8KE4
obfXNnD4YEqzdsGNne+BxJDWiFjmWEWEBtIiLmpHb0G7XKU0fyFP57uRBq0tXI4ScijfJzn+W+F3
aA1WCUgleiMp+tGNGfiStnnU2nu3B8mCLKFlUhBpfSy51Cbm/91VkKEwZe2rAnYSDNAYFBFr4SFF
06WvFWMhNxYkXOPBgNnq9+OFYfvbkEzLFDN5GLopjSzyHH5T3v/xU1HzAETmCUQ/+7A2Iam8CHND
2ICpxnl01ezcyCaVJx303HZkOvIuK+3Ngkd0AwBqPtVsZqkIeKZ/AiNSNDziIzulwfgmIoBnVkuq
q8glv1owJpeigdtippgwE+HY57ld5MPoDkMYuR7+PR84OHfZEsf6SLkDWNNH4nPmucC0E67B/x0v
BPnAozU+8nlhRdRz+5AsIAlmOXxqKq2o/CBznTsp1EIQK3fKCPBsLs6wy8o1+hMn+PtK7q+ZwDSd
Ti7lbDRDnEa/czeFsZA/mDx9BRRg7dgkvbUxb7lWsM+rggzdUbMaaB0J5bikSh5DnNwgu5OKMZsD
Y+vJG2tAyvnJoW+hdezrjNgN4SaARTXg6YrdNthPlXs2PGBIfhsd/FKwPcVuQoaavLsSXKg9BDOf
EqhNMGc9Fwg+OQkq/OT7bIwMINwoJBCJoSr8wNBK9nWZ/avR7bH8UwUhiMKG9RhRQUeR087DPXwq
rBa0BqcUM2z8mvvNmtTxMgZqmzdviVZlT/JB9t5yZoVfH2aKV/LIWSjngHIyrgHjLtrrfkUmBjIE
WPA6q+ZBmPBzISuQ5/z/sUZqxMceqzxBTV5pPMuSBhJbLMZmRHDc5ESrniy3/QPf48qZtJ1S9gYz
aNcwtWc6CBdasLBbHO1pbc3J9GdjG+ItHekVy+d0/V715+yLn2SyfmhYzLZZO3QHNwAHr1L5HzWD
EUq9t0Zci/k8xoi7JE1+AUTyqh6oECEJYlC/Qadi1CK+ynFtXFsd7OnSD6T0SScYhnRZ28zWxU5y
VqZB9xd+Gu2sdGgweNcIzeRZ2b4eE2aMh2Ix7lnjzOGSAAiPx0Oq0jcCHCU+qWDfc5XkEc+7fbb4
mOXXgHW5Zlvr5mFWyMeiGQeWpTERDPNXmjQ2elV6s7jwb8BAoFONcu9zVjcJ79ASBzOY5rhXv6QM
7w6+ueM0UkFV6fQxEVy4i1ID1zZt5xwn8ugLdmS2ZjeN5OsSujR+opz8ddV/eGMOUNS0CSjUfyI5
9hdKZfVGVU4fMkxCYvfmA3bwQzI213bGnZ5zGjzZ63m7+L9m44EBMfNuOxuWH4Kh5PLocD2HMPHV
u8TW20aZB8sDZGkaZsXWqPwMrCi5Kw9dX+XxqzEoIAdRemgL42gEuJSXDEmpcPRD0fiQJzr43nF6
VzXKu7QfOBAfbYcLBfd9nFWQIuzfrtHB3insissFzvdiCS61aYY0IdG10/u3hLDndsJktktl9IJR
7bVZH/GStycZLpdG4nJ8pCt33br44kAZwEzDGZcTjNp6NwTE+lq17otq7RBAIiY8Zw1/vpVcyy65
iSnBayxH7r8BP6YWs5FfUfm71E/CKb6xZN+KRPg71svDNpIQNCqLJwPnoMnpEb1Po/uZw4GqHHYY
eQXMo7LFETaM5k+hGUfXhkvhW3IZgyTa029B+1aM6rSkIAgzJlQNi3BU5cVaGwoyXpD7aS6cc+8s
19ooLqOwH6zEVVj4zK9JRvkOq30X5ibRKZHSQKv7+bY+z5lVnoABCK52MPdJID6Zkdr7Qn9GCajR
lv9/aBm4w5CXrlikFzSf5LXqShx79Ml2JM7433uPNvI4FiMO02TuoARIq94nsEl4vHO1jQrEtrny
/4yNFHwj6WrrJwPcTvEl1oF7aGm7oob803PdnyXIJf0+RbLvE/0fXbXiXJm5f0ZfQ5NwEKMrA8p8
Zj0GgEL+CeI5B5JoAJI9iGZtnPc35N0PL45+oKVWO2l2r+AK/gKZ/udW4sQv70X41Yspshlcxv84
Oo8lSZEtiH4RZqiAYJuQolKVzFIbrEQXWgb66+cwi7eZ19PTnZUEcf26H+/1FZKDIV6PmeBLKXyt
BZ1uaKzaZaNDfCKYK3fuwqTMYveuZ+GyUsmO+Tide1eekwwOUpu435y36Z5oJ22oeDDwXY/9hgXF
k8od9pn0Ge0GOSPoe1TaIN3wxKC5KAtNe5PzXRCx1xI5bu6hmBAMNqrHPOenSavABmUDRGQV3dyq
xa3RArf3IgcbCZ1He+7yxcGQ1KBzU3hXhXWOrRmHdYXhMHOjrQDwk2NhCFiJH7n54B+nNNKHSEfe
kfkxaOLq1YjH/8/jB0sbzxyLHwZyLRFRFtkk9j1kpbFD7opDdDLXYOrXXV8MbR/0oN8CrXDvZmU8
pTguclLV1kSW0U47rMExGwTk2cOio23ENNIYhcmdvXkCku35Oe3CMs/zXV/lzGeArALL866sHOdd
FKcUotDE7ZNSfm/bDv+wYFmdtOYd9ip1xX2C+Npz7+/xRj9pzcBhq9kFcNo5QFR4Ict1AYTsbOpa
fIUje+Aq/ly31qRE0bFjfJizLfN9y2C+sWv50eYDNxTV2/EJzZ2NZkQEzJkphIRrpO3QLAFcStwg
XBhy28cjOz0RXzR94soAx6IFnXBoOESm/plKxPpYdB1MyJg0gKzVsz0nnxQuwUtLKLPJUndrdjAU
mePvTVOuARjzfpy0i5k5dCx4XnbN+4lhPGm8TxzQK0YhfjIKnH4UprzZOmlDiGTpQY6sSURmle86
WWQ6Uexkl1CQs4lUb21iGf9rbe8JXQrZu7itBZrAcBJixi4LJMwd72ZtFEEKmADfBalpLGHDphXJ
fLR5OkFdGK/WxN98yE0Mm0n+kjT5hYA9ONWZIHE2DXcYae4qbflpXLv2e8nE1qXdh9fE44MhS9sv
KXz0rYa0Qm3ZvzrdlpuE+mC/pTGEUj4F8GlZnmOpLgZiLF5Jkr4SpRrN9Cxd0W+mJC+h6oY/S0/I
Sw7cxsq8WnzCzlcrL8zTaBNCy8L4pS9xUFGAclKkv4NUGn+ULIGKmoovT5YzXEJRnvV8vp8nnjMg
L6TBvegz7cD1pZFE1a0FfXs6IZmqxwWwGGV8X0xee7R4cdxZZvWK3c06oBhu2zjd52wOgqgcja1W
pc2RK3j/Kivr0oMR3zoNxdJJ6HSPsAnrvRF60R4eWrSL47zgb59C5aldLzBC7aiBbWJcRrKH0nrR
LR5ZfZ3TK1f9YiPiMDH0V0p/uUlEpXqYLXXuc/cTw3XoZ8XyVnk1y7fiFmsmbqPyIW6jYt/xJvS5
0U+QqfMXABQ4cqv3PFvxsBVAWYIA5Y5qt/RERWDBX5vwB4mxezrkXiaT8WzMxJNLYmWrE/LfGO1a
KegW/+QCA4Go+w3wYh8UyrjXjIpjac5+F6u+NUsb3rlw8jk5shN2QmoOcO4HEdaLI4C0E8eruqha
tN+g8qyDMdduCRNixsusx+N2IHh2ULirWCOZ94VR7Snxo4zVKat3N2n1LYXqPbYmLfQ7Lz3B4ADt
QJZul0f6V8UehACj9mASHKZiFlS7jR8GljrxK8kaLsM6UwjvqAwNVtX8xVPD00fQUriMnPlQ7ZA4
KK2tnMfWHN+ssHx1+vTIf+5ApOMD9j4NaqKCotKfq2x5jCrxMQGXXBDlBSBfTS+ezF5/Eov91pum
uR3jeDj0pRkwicb++npKYA1inMWLkr1CtrpwwYFan8IFgFQmyIRwk5RcAImv51Nkg+x3EkJZKV/W
eNi6Iro3PSagYd5huVoZ2UJi3XSgmccxtMFKTcGUDV+VrfNaF5PcKgUCVTb4M50cBU5W+x7Tvw9d
tdip0Hg2LOedGDs61khEf8CyS5Nl5RMEfJtqeZWm8eNplePjonjS5PxkcnfKenFzRlzc+LEpx3Pc
IAagz8+mfi2T+FO66qkz6KaREwM+bhs1TjveQGLXZNO4wX+Gax7sO+ZPb5MaRuRPcfOOER/CUpH9
mCvoJl0ikI+d2g4Lb/01PzZK5fkQs6jzkzbppdnuj1Yt7kIlbsNAMiOzRO6jYb9rjDwPjmv/Ni44
DJMYkNDQYa15OlNj0/EAtF9RlT5JshrbCQ0Da2mEpT88A36KrzYcizUf/ImBFY94Pv4rtTzg0ElW
Hi/m+Dw+LNP0TX3aUUaSKSetSUQLAgNJ7t5NmfqhNORdVhPNkVMcXpgJTDSd/tUprS+vzgNe8tvM
WMHYBpv8BGe06YpHz+ysQ8TWhtkSp/VYpHEwO83HjBFuazXzMbHZ7noDsZrZrgXGaeta9u1pQb0P
7F48QRb4LcwcSpHrWOARWaP4RDVyv+vMc65b9qlIWzbNXF07e3i1lHpy9bgN+FMUpyYD3JHOoeDp
6k/RJF5axkKshN9NtS7qZcUzrfgeGg0bQWDcZCJ67iIGTd/tIj4VjmFiBMQJWWO9NvTx+jzRxHqy
7mfy7OfZ6U4NiXe+7f2rSwBwtNUtsaLvxCCElfXTVXe8CxcP/PtE+8e8BAtdldwBcUQznYFUXt4j
D6TR7PLFLwUvH1t9oA0z8ESklykg2CjOwb1j4/DrKr677hpzVN5HU7H9MOKBDWBHUL2xq7diBJic
Lqy7wl5j6sxebYcyElq6Pyxdfx1oOqN2vD2RRVsNC1gGLexDPcd0sCSY0XojaQ65p7wty857/Ggv
olmO5OjPnUXhY2oQd3Crmvdeo17zdOYlltVX5qTnNPLYmmWF8YiaUgRQXk749OARlc1HVlmA9tOn
BidlPrv9Fle8c+im+j6mqxZXpoXXfihPSTRfvEQ8E5BkP05eHLSK82CaHGfpwNPlqm5tPDRG9EJG
M3pi32PqcrdMJM95nt50Xbs3u3pVhrp9bRM2sRWIh0znra46oJOi+ySl+UDFErU8if6TetZ+4ltE
/UsHxjh9pDznjXKlB4X7bVOHlIq7dnI/m+Z10pOdUnF2wGR/MTJeynEieaBGXlexUb2MRhXE9PyR
SvMXGpkQTmMMAnBYehOsk6uF+wiKEx4TwQEApg3K9YkL79WiMp21LymKqa63nZzpEOVp2kopUkqy
OAnS+sOFxdTq8wOD/bVLuifdSPIz0I6vvqvZAZaY9stBAwrAX3Wec40pDDWN1qQNPW1Hs42pCxOs
kOScEYAWVLXmGh5QqPJPcczCvsM/01nuxmXL4rf0SpAVQ5bI2NrQwsXLCIbagPoVULPzm1tteqBw
ma/SDCG0cM2PIltePIcOukjjgt/K6YFNfOFHVYtFK8zY8ujtc5NIIEZcihJJh5u5wF+pVfvaOumj
5iCUxHmcXZRiG5bb9g26H/noWDwKlXx1LdNSw3TOHbPX7trIiC9txIVZEALadVNHWFA9RGphSMjH
mX8v+ZLR+K0S46J51nmgm4ukY3y/jKPAx2nhHJ+nOwxVHylk+yBVbNm6qIeV1TlIKdN01pcZs+Zc
fU4JBlfSLaRO2XLsaD9scebV2RaQh7eN6IgN5jGzAzpIHlUqz6JWZ0DdbzAveNt1ZclJxI9Xm0fe
FCjNZ8BiIHHjme46hZleA1kUFOYIrwZ6SzDDXeosqCushCDAggWqFnYio219C9P2yIgO+p2esK9z
JNRpLKjPRQdDD+LkgNOpNPyl1oc9ZIbPdalhmfWOYcC+J9EikWyHG4D+ZlPodOMla3YjwQ/B8gR9
rCrjn9JNnqs5/l2WoX8w+uiz63n6CLicsoqXNz0zAFwnjJoD0QfpJZSQsIHamMbg+HEj5KGngNmT
KTeqDDPO6G1Ygqp90VhPowcIxxmGJ+AlXK0SUBogXfws0sVhrBAr9BSgUDO+WGtsKFHeTVjqho/w
b7WiHzx7aElTAirvaqBXMHOPXTKzo6r1f4kFXYt1wbh1wuJVueOaG/qw8HAH2D/fnNz81qnk22gK
Y81YoX+WbN1FS33ZoPNL+EuJFkKkyrHHc/xtQOk/2wMzR+nm4qz09tdGsDhxR8ftPyGmx1I+F8v8
5VbxZSpSuq70sP82+c9Sxsp4y3ab/ptFf6/ofXlxZEa4lASa5Fj1CX+s/n/R/kEDOmMS7jb0lH7y
FXgq23V/V8O+Syv3KaMYqtbZaKTWfEqdpX9lmLsmin32vNxzuaO7dKHwRGHOoXfkDkjEW13a7n3S
D+GpY7/ynDp1cSJ2DoNqpoKNRkYq0CKHDULuAscgQ2ddezYqf3HWjd9gStttRmIfu52g+4Gsr78Q
KED/9ig4HKvlXk8m+SeYlMigZjXWOLygI38Ou6PsdcLnviEs574Pc21clo5oAq+xgn0T8tLWomcj
oOXp6iAtXRSmz0dpctCm4B82hsmdA3YLLX4I8wSHP2vbW0tjWoTnwpH7JTRMfwLishWGonQqIbYg
k+jWudwKKiNdziy1wyCyWNdWvFsEcxLVD4IZWZobOuYo18EiC+7GBKAcsYmG5W1dAWR9NLH9T0HL
kNAEwcb09Q5T7CfeQccfJ041YzKuJDaDJkfGpAfkYsfUk1hSx1AdITx0VYti78oPJKDsBCUAX5HW
2mvCOtHPul5sYQrhXhTufvCgnKNTvKiaCrV4MWmIag91Vb9gZOk3mfDsM1saGqDom8m3quqWfQ9c
5V8dDfA76DjATJI9GU76pg9d8giP/9Mxh7dxKr6VoUoCubVzMIysZjNWk1fIhp3uzF9lJU5Lo7jt
O69zIqkIq2vOPqFvUW/afZ7rP6TN7ztEId+UmBsIdv+S2z2QM5yuwMP4gGKxyxSfkmFyAalo2rSb
+jZPrrHtQ+fW2sgL3GbV3WAj/CcVA71H5dhqmz8ImX02jvlgLmjRfHo/k9Kne37hGZGPdQ95zM0s
rUfa2fIjmO/mhZIzz9ppZk5PRlPVU9CsG2kTRgwbfgEk0LBqkCoDVYrzUq58jX4nNBfIJFTOMsOw
7hbzk9KNX8JU5PGgAvMqyz8IwTvPFk+Db+JDaMgPbeqpi/ad7hwR/1VvTvmBRRPpU+4cpEQJGI+e
T7EiyKYGq5D69Bw3bzgaNM5gEk5B4U3YRS1hDjRYFNVuXJo/6FA0f7gvXmk96jBCApzjwdhSkNfS
0lY2LWJZFBa8suMWKiVROQ5LtemSid7n4lqBFle1mfnALDSvXfysNaM/8Fb2zfRaxKyYbp+Hmk5L
EeR5CxmtEc6wGWsGr6Lsni2A0fB6do47n2w6A3warX6dyXot69X6A7OAhT5fbEi2yWacJmQnW7eE
3MrYBoqdInrPVIpyX3djqzhzRYbyinAXoVCncsvm2AsQK5ZzA5H/rhO6jUwpXbADJhBVARK107Ex
K/rb6XcNn9m4nb25uC7M2Etf3mMme+JAvIswzqP+FXJvZXgJSFfqgqLV2pSkwOtor9MYeqacrwkw
ZExBzPCyNYrow4s8pMKEyo5huQqMpARdQty1k+Sr6bKs05oMvxauwTLVaHPJ2k/Wy5fCxVSS4Mg+
RCHf+o4Q104Uxl3RcHrG3h81scAzWwq764PSIf1WLga7LHLlzkkacVfa+DpSi5fHFIXBgs+YuZT+
2qqfaqw55nnJOPLiGgCZU7ccah1EScIRjZ/Vi3YOW/O5yNWur+WvDXDSrdRn741EAXEZ+/08/s6C
m0RZAwejNaug31Tvu2NfDXcu7US+l5nza5O7f2E7E2E04zcCgGfLJSCgcWhTWRhhNiRVhP38b+nz
H6tnV56j5K7BPCJFhCw3GDC8Q90ZzYejA7jFa4KtaVsaLdt3Fpl0H2i9TS8KQi8WC7stx4+CHmoX
d+XqWGPUhHXQ2R7W/gSX2pddOWtsrzOyaQsZqqPXyzPyJwofBTwXVyyXJm6GNDDSqn+b5Ropmulg
Sth1Jmn51KfFeKiXGs5TPznpeyGItR5VE/GK7tI0rm5qdoctJ4kWU3bmYLroIFylO02f+mOYJuoy
MjTDgu9vSzydYWHc2GPvcN0zuWbGm7T46/NC/KCTk344h6mnN8s95owvjKkPxCsOSOYXOnenD3ab
3AlCp+YKKl9y4vcMALgPbYipXjmfutgOd12V8nVNyq+MUBAYFR0gBHi0c8JU857SUXYghxz7RJcG
aHbA3fng5BGsSH20Od9Bb9JSiqkvmkmpxdX4M3Ay8oZa2GTIHFGwQpTHW9HU0guoBI1fFmm3p1zQ
vu1XGa2dmKu1ZZuD5biNmswfgTKyHKFsebpIrJ3PpQkf6tAXQ/FClxI4a5qSPqgUtu9N2WSvGM6Q
/t1oyaedhR/jH69cfdrFo+FKdIw8ewhjVne8XUMqLsARIViOE5GVDjiPbidU0MuB9tM0RVLRLWtu
D7QqtcWrZHoJfcvS2l2JWD8F1AojJLoWcfiuaZn1GiFqA+NgQ7kcZ+ewA/iowdZSDkSCbgjimqk/
lWX1JiNHO+SQ+X70tGpOdlvA7GHvX51rGva2TU0mae2uy577xTMjnyDl+FtgzJeYFmR3xPOJO5wv
576FE7OVxJeOAtfbR1JFVMOHsmjHwDaXDpAWT232zLV4crfhuDBk2KvhsqEW7bHO6wSeYamntD17
PM+U4XS4tZXgUoE0Pb6jk+f3hcLn4UaWe7U1s//OsYI9hBMqeaQKDD7W2jlI3qX8hEaaBTit+aFJ
WKsa2cobEIpoz0aecyRMkAwrle09aFh7iNXOi67H8ZYVW/W8uHGyX3Dp3KU0/x7hZ4wHETf2R2TT
1cW+dEHJY//Q4mDou8zzSdgnMKVBtX2YCJbPpBs4NhtCWT65i/5xMochgB2EoGB7VWNSUuvw0o06
K+caCgbeOjazEhO0YiW2MhFuHywFFaMAs+ro28CAe+Sn1lq7FPDR05SQDppYm9h+PdgxO3ZgKtwA
rWK+hEMc883novDjWvbiBYPuFnf0WNYPWHHDnUcsn/vQ1F+7SDifedtTmFnZ5mFowK11WgVVstMk
1W2DnazxK/rgTJG46CZwltBPo7sJUuAB4/TyYBULsI4uHeV9q5vDgZ7N+AJysfvKu37+ImPZ3/iR
JA/4/9CVqsTGNJY5HSm4REQUaNI75lyoZIXVhjIsKT2FSJQGVBEkD1SN5AdgD4AbSBbo04VqxCze
tgS1HmWRDZ+QMgWew5jMWoBywy0dRWbIWOum04uYMyN7tFoWiJfGopmTECnSmNB+0gaIndY4Dxly
ANIRz2ItxUmU3OnsEHtDV4x79ubyzqzsfxiqYM6zq6wM4v+NsTYLjpym5nSNgDywauJiDTfgCdQG
niJ5N7fZb9ZV+8KIgLdawk+06NpKrkZRGBe+1tgvCdQabNPWl/DkRyVg5HuucTRghPgaNB2YYdm3
Rshtozow1qhmLJHcZqHGAg8EdUl2AB9UO3J4of958jKM3nwXUzDDvMVxkjoFvz8bhdKnvuvRqsKZ
mdpKR8DYrYMMnEw1VijjbEZK0QoHRDPRtOEoZxcUWc+3ADoabar3uVV/c0PgcgQJi7lKhzMf7tJo
jAi9Dc7W07WHynDt1ziPbhFEgbhh3dY04qVimRMIod2A7zzqo6P5hsk9DSAaroLW9afQcu5ix6P4
s4ZDJ6ySDFxX4z7HlMkCAZqfa0UvatSbgPfmeLBkDG1yrTwdAKS40zxveMPRJJNHT7VXI8bNbA04
+SxwptyYVSJgsUE4ZtelaEt1x5PSzenQ61EMLUw3txmBJmwxXGgK3rOVxvtuMONHx6HwMofCFLvy
b42vk7ahzFdlNnISCwDTVNbJkQ3eLJOEJMSe2fORjpt9X+qvQsJFIS5y7hXkIUwuT/+DSiT3miRx
PqCrI7pQj4kZqaAxg+t/rSO4pb0N/56Wp2ZlmRBQeWaX+UNyRbBHhYDf6BS0tCkVV7BxsdOInLbJ
sD/Gsbhx0//L2XAcIx5bH/DFV1cyN0xd9tsTc+fSLR9diot4drm9iXy0N/2KvHeHPt6xSYIeFba3
mep2367U3yC0nQeHdmOWbFk9Lm1bMWICizLjswdoyFCQVQdAuOM2atfsrYaZJhTeX9ZFFyZX+pe7
5tEsncEXrmT7l0iqAxeiiTjf3qXDyVVTzryti/JXxjqTRj2V/AYt1HxXLocekpZCGbQtfMpWaf/1
Uwa+BVTwIrsnL4nePTd6gFjW89qkoTAySWcZ1Hr57mzOgVUPpzqP/szKiIOmae7WO71D/JKcKV/k
WhO3zGtvXeqd3LR4H/Tp1Ip2N0Xzd4pFAd8fA8ZS4gwutZThq1j8RmFTlJTOkAuLwLIKnYUhQ05q
k7nL0w7SBEeAI5JHZ+CDQjaFBhJT5uDS3gs7fvzR++S+0tvHspGUlCXlOZuSfTpo9S4dxs9cre2r
Il7L2tWryrQfZaT/UHlpcdKILgl3oslqliH49+hkgY1VXiqONqtyZujlHvUU9wOvkykCS9A6xlWk
aCzDPLzmatwpOi4WHNJUrKidoUFk08E1+FVnQNrOvANwXJaFdf6Rq/A9TMrv9W7O7eimifjdohQg
cOL6ptf6N2HG96kxz2bBsRpr0BMNo/iavPmlmOindLxX9hlR0MewG+j38rA3tLt2sI4tnkK65k8G
ZUra0u3KGtIREM6LyYS8o/SzYXkYffB5HWLKwTe13SZbabiQwkR/yu2RYE5T3dlkv6CApZupNw4p
K8u6ML7dCYdMu2bj6d7mMgf9amM1w7lYtyZOIU4TZrkA8o7YmIyLWL13bTVdMBAiAoAbDwTLYl8O
QFZrFQOPndEuKf/kxoGLtBP7Pi/rreC54eTBzkZLj3YnkPa1otM2kG1IJaEoPLKv/qLgMA1idmdE
L4AetHqzzSz1oNu0IpRtzpKkvVlaf5OEtIhT2LwfGpxFdsZ8RV0QV1Np2ltKyo710A7IPGO7BWPK
+VCY9inE4Ek6r71P+8SG68b8KCwcCb3btDsAZH9I4hQR9OaJLY7Y8IA9F3EyXIg07btmuCLu3dIJ
H6iZdc8y06A7aTzXEYk02FZ/c7aKKbpy2Z1yBYVZWg6gfqRLoUdCvMJiet17UfuPK0+6yZr0Va5m
h4EPwKvqu5Z1586qmsOarrhjUk+OZp9S3Ie1wMrVBaGfRayVPCfgSkhCFogEM3vpUPMbMb7FEYcb
acQPvTW1f1Yqj1TuDM9J0QynyCHB5lXFb0aOml+Uu4j+9SNzwqskCri1TScLSto9N1A9kgB3OOYU
7SRryQ4wAXfgeLtOp2So4h0K3WU1J7Kwr7PiWa8x5srEuLaJqjZeP/2w42amXiZ8dx09COAVqpqd
mnKJeS3Rn+0017Vbct9oWG6kvuB94KE2mv4ZODzLX6ADlgXfCv3iJBr9uZLcUfqBVUE4gXRvtG43
l8VzkRifUyjvrAIVZe7zV+rgllcjlMo3xPwWlybFfOmM2ZHmrahv/0I0k9A2FfU1QL/GhaN30Gnw
BSyA92Cur7rw/AklhfeLwbVksRD6wQPvzCq9ZE78g/x+mOsy92U+v2dxBE2F2SDh3VpYbBcMTOiw
ARxom+JISgHTcsmnkFvFDvQc1FM5arveaDp+k+Ik2KN/ZHm1iyqPbMUoToALYXQiQaapkx3B1G9b
C++yMaYtMd/W3bqx/sf/DN+lw53JhU8lGVLMGSxQwza/UW3/oGHqGlcalcU/FBIXZbu0j1o6PxuJ
uidrRBFyOkfE3OKTlzhnKnE/hkLHWtzNfGmSn8g1nutUQKXIzQds73voteWqD0cBQvvJdlN8i+7v
RLMgrEfMZ4Zu8A5vqFOgiOZQCxzSxqIEef7JoZmYtx8WUAJ+oIe02TxjTam3JKBvJgM4oMaUWMAE
L5njIxgqPbAT3hVgyzi1K3eVx8w/+lm5jqQh7uo63LRsHNecd/aWGf1WJPpqT6rOA4GGBJPkmps5
FB2chQg4CuTwAQsBtSjADviq5L7u1Depe7Cw0qEMKO6jiXX0vke+bEmBLw3HpsCBVriD8InOXQub
5ga3KNOdYhvPwNLu8jG8ry2X+0pKJqdNjDNBumc4d/xJ2lkPuB2/jub4D1jqtFEx1dF4z49Udhy1
so3vomh4Fpqzj20PZ1tdXZk/1yKGHLCKSyR4bGgR4L3P23aPTE/QQO+uQ9yxhU3F3+J6R5xYHOzA
y+6cCiQJVdJPBTFYyhonCiVTbdyGOXpSYTKvhjp0rYgVYQ+FUWXZTmNRxPis4EPpX+XAlVYU8T0J
7w+lVdfJ8d6UUDTEEP8sG3NvOPUFh0Cx9XjRzo1AEq67Y4sfxB8r+3vspi83qfawAAhn6tqZcOsf
AbinYY5fMcreA3f7sOv2C0c6j0DutGzSChoLTPPAkmrLipdnXydfL5flK264ViF9fulqxaAkmAZ4
SXxGatyDQ6cSKcyuBaEKTKHuFzUMLyCnuKMAsjdzKl0cPihXz3W/no0ePRAu+KxieF5LfmcogS9N
/Cty+0rDhoZAnQbW2P/WKdv1ZD1/ZfLCWHhFIv+Ouxnre2qYQZp761bJeWjZGcBZSe/hnaO/5kMY
CBOr5uBVL308wcKjdgZv3HyEBU8Qd2qFL1rziF+ataUnBjKv60VVxZfKLVJgHHwWhMn3Vl0BGndB
GA5mUBlEhbM+OZWR96RqF2Ak2ssUy/fZbMQqY93NYbsG8lw/sdNLqHmP5jIva1DkWXjtS6wlR8yV
5a6ukwxl2UjNTQtQAtG3WE5FnxH3KJDkqrT8xvwGNjCmZ0aoEp8npvM0Nu5D7B2bhOIBAhHqhju3
YOvDbXFIsosNMj+vOS9K5h126+0jHZaE8GtSrWbMpCKSWwTQCvLLxNd9pXTGLkNVZBFTB7rZCvUy
8WEEbdqgv3TVfM7L8jUt2ocEqHYwSgPWuI7DPpWHxoPwWYTELZes+UcY6pe3MP6bUv+Mq5bhjpUY
UGH7baYKIGjtMCREzk/TTvn2ixn7hxu31oH9EcEg3cDdYjMbSq30Dop/Y4NPjTysW4wBm+hpIx3x
rLMzeR1Ck20kuUsE04rfqPrpub1hvNaRE83K3XdtXgb2VOAMiB4tBj5fr6ajNXZ0QEs+YT4zjDV1
jknKwJE4VjdShPa2tNzXZBh+pxE6KiVq330N1FWN3tZeKLXJTRMrIlzfXtBmUmr3lvAeBXHTbabb
CO558W9OHRM5q+2Wtwj/6smsGIrYgnRdzdpu9WWgRamTWlz3U7h6uUtLwwJ6g3WflWLEigMIEtEQ
rwhdxtxEkk222mI0/CRt3EtKXcqpmKBeIK7ppETAS5p0XjpMvf5cDQQeKo3fYNNHdWa+S48GFbZS
XYZyNpvofE7uGMHQp6GEd1HSGA7Xs/rlFdxdskHjco1cRZnPFAnLQuvQ839IPkz5mIbXGJkc19pF
aR4KCtWQ3WqluSyvRogiegrqdBd3luXtoqX2yI7g24eH2aSoVpHwouPScbfempSCnyk3HUPoZB1V
t5jZwnhXErUA3Iad8RNEQPnlVCaGv7oeqTcCKEafHXS7W61jIbDgjoAyXLkefl1H3pfrht6p4+sd
+QUQsItA31A+jVwM03FY4Q+XkFk+l4wK4I2GgnDrCEo/8V8HtUCz6L00vOxfxH0SR56nTpIQOSUC
uVjD40DUsTSVo5Yh1UuusJS6OOmZku72r3ZHQsktU39xbGxh38AGRNfCovSY0GyMldxAeMOG60Ys
xdHJ3vva5MHg++lBQdZjduUcUssp7Vy6IAmloxst3FrfUZoJcyUmp7yc3CK5GZ2lwQjLLLp78yGF
dDNZgMspb0CxnNKaORgagPU5RGACaElHaV395E9tIdZgGWfRjiwufbgY2lnJpeSHjC43X/u+j7zN
wpN2ogzc2M1a03y3krOI9TXjtDkq530xPO/HIxj9gBOnJ9xiDGL6EHZBY2abSrRkVc7WwdWMxD10
jsPWpPCsmhCCpqd0VZQpc36dN92nV6B4K3RPv+ZqsC106d6HbazF+4Q+kWenmORDLmMxbhY6Dhir
4VAusmTYUGyhwYqyCnhq5AAJC1+rWEUmTBUbOGnUVdiYcR/5mQhmGr61RyxB7PdLt2b8JIcYdy9O
JAoPi0TWOf7QR026pdyVEb2L6FCtJiSnGF/kFmRUetCkWebbYpqzeN8bOS9UlF/3VSZ9/k+6E5Yq
Vbgp/59u5ZhASvh+Gy1Bqz+hNBjvtDaY0xf9DdzoUfysZg9MhvJtFEI33QPgj3WOdcrCNkbd6ZYf
QoFRnIBuZ/lmKcqOmkjDTTY9Bd5fMnW1707DUrpFkyEKXU2KM1SLGyz4TSb6c1HhtRQgOvdhUaOL
ufYchcepjTkZhjBU+7BesjeNi8s5G+G1MRSTtcQsUePViahosBUDPk70HK5QPlOnSttsQQmCWWr+
ukjZFcM4HxeoI1Eghw5Q1f9lp52FD5QkubttWqVtY9NSh8QapLlldlqoBbPphgyhKoJDbN5YDisS
JKhyTJjR8mJ6ZKJgBBWeT730hCfGcHDTorbgzZ7AjvDsVLJhVeiiRGE+kWUQKbc37qYFrBsuCAo1
8ReSVga/i1sFjG9v1pQnWFEdGG1vXOelM/64SMBfUIXU7ONCpxdpYXgiePElnueCUtMHOMpQz8kM
58N2GDqovFSCUwDoFP2bS9hgV8NqOv7f2SXR1m8pRS7hxdLnYaQA3szOboJ9NVCO5KBcLP7klTbX
LcvahdJfrAvqcbRERAVIauCMEPhxt0kBoekqIc8VG+JxBWjBvrvQ345dCLfAp16DoZ7YIq/WcRXu
8oKlKCFlfgh+34v1bPiPs/NajhtLs/WrdNR1YwZ7Y8NNTPdFesekSSYp6QZBmYL3Hk9/PrB6zimx
GNTpqahgKJUUQSCBbf5/rW9FMa1Mq6CQIKJ+ardpQH50jxYiZas6shjugXaoG61q2wn1q5u4d3/n
wyP0U/rBwWJBOmdLuvX3dKx6bYkadXhWDcqxvxM3H0Q08fxD1eLT6DNU8NIjjiLNRqDwgfWide2J
SoiO9UWDXhNxW2p1qLZB0uwjjTplFdnySozhHO2owiPaQvMkZSRpZBaVptCHJPUnrGL2JgC/sAnL
Dk060LWnqsyRRnlQDXYEm4ZfQxWw4+tcLdqpIkdHmmo5m1yXMsldNUg+9pDAu/PfRUfpUXYi3+OV
aXy0DbA3yb2YkkvTRU27qOoSqI7kmSypHGOVsVPdEEurs9ru6be//ec///vb8F/+j/wuT4DdZ3/L
2vQuD7Om/sdv9m9/K/742/33f/wGf84ymOv53xXCcKjl8P63l4cw8/lm8feq7Wq8EpqzB25LbwEM
1KrNugC8iSEuGTSq1dBxw398UPO9g0p2+OTzQT6U8ueDUpjxAjMY3H0whn6ArHdgu2d4OW5PpOyt
uf34cOqvh3MtJRAQ6oglbTG//6dzTEpFZyQJrf2EVRtmaeHVn11CLH9xVtY7h3FdzsYydKZi1/j5
MKUYOm1C+EuKtgmSRImHliHm2YH/s44qLTp+fFZC/8vxlM7HZindUYbO1vfn4/XWYLcaobBE+zXE
S5jkAw1NP+y7rE4AVgnv2M5JgECr8q00Z1lwNS9XP/4tnHd+Cdb3SkgU5pZpvLl/TC8hrabR/YOH
2TxAI5rEn5p4Mr7aaVulVHCSMlk1Imd6SQYhs9W/f3hDmpYyuIyWa7655rkbg14md+JgZX34wGTd
SLY5AxtOkxZHxVQ5Iz67gwUgY//xof96VyndROPyemSbD+Hny8/GaApSLeXySzufcHwZE1m4ABzd
9ccHEvMH+fMzypHQOgoqCrTL1ZsPOpJphY1davuBfQ2SczvGYpFiDXl2weydmZBsukG1U+Kjb32a
la0axbhGnmpRHxmt7Be/0HufuWkzdLiuALbwdswg7oiYojj0D12u3ZdwLFcFzvQdPsavk2fIlV0V
8iHryDz5+EL8ddjgOlByUi4HJaLgzb1msJf0dORu+9LVi1sM3tPJCmP/gZZTdPn3D2XpUGmEDY7F
ePssU1vg09S4rwIjZtISXnNXuRKhbOmKXzzH711NSyrTNkzFqVnuz/dRObpNFDamf6g1o1BUrwRc
fKTHBXFwcx8DWkti04HEaI84Do/Rx2f6zm1sCEs38LGg3zPfPkG9biDqKFv/gLJqLvSDS4u2BG1q
xvLjA717ntZ8+0odYOnbA3Wx15UmGjJaB3aNIyILkURTYDH0HEObKr6V+pgu68Jwdh8f+K/jModU
DMy67SjbNeZf7E/Df5uP7Zj3mrf30PAeAII2z3yo9rER1FZynthPHx9PvD4Abx5YoSi92q4Upq6L
N0fs08rl3cbbZ2E0yo2t2DWuRg/vAd2vJkZbSSrHU8h2nSBeifV6idGMZShg+zmkhUoDLDpCsrpF
jSsRs4iBf2gFUZZMFJPIvO95a97GtHZuYlM2xZLRFeXfgPB+ERkmvJyOskqwGKreuYNMgqmujMIn
rS9FwIq6Qg4NJohM1DIU7PvSsIqBK3NdkEPopVjlVmrdmh77lBX1N/fTPN1ddTaazrxyYinnl1YH
LIIs2OHkW4lOEhHO3xGuEcYFENPZWi/SEANAkrnPCeLIO1uRiVBGA5qsCXKKtRB5T1rJSEe8XgZm
0+6oPbDtbfBCfk4gb17w22GVcypNUGMMlf4Z4JCp7dsyhiiCbaG+B92MZD+QCrW4JFEr/uRQp/BW
veJiQkYJpwenytj0U3IoUFCkEz1WdlAmqV5aDVtdSfoLy7RrmnbVIBm471HJ7vQqHr6R6KxubNRP
PkUpCyARdMcOdyw/yd2ZKR7jtZblsP7KrGNLlzERTyQ/+ND1ZT980eUU3keaG6EFywljWDaj2T3G
gVYROOVTJEpBg18SutDVPgSWDXJXpuajR1jULo1r55YNEwIX2KU0mGPW8N89HIrYB6j7E5zJhhyt
BEk8F7uiDYO2vHAfkO4D4c5TAPWPkIGgoDghGYnLnnbhV+rxXPSP7/N5uH17l9sKKME8Dwj0IG+e
KwobdDrj8DAVXrQCRxKQuV3TC63UtLbJIVpPdmgfPj7oO3MAwwc3HCU0XfI0/3zQwNHzLlROCLJF
M72l1aQDZVtl2y9m0BDN+fHR3jlFjmajlzZNiqvyzdg86rojwZ2FOL4tTNlaUPeUV0Z2MHkX17gK
nBqQmhF3vxhC3juusFiPuxyZ3u6bsxzJ6kVEHUeHoGCbiU0EHzD72GLnVnGBvV4j0XFtkfz5i+XU
O0Ml1VrbZIfqGCZX+eer24dTFUMcDQ52hBBr6FMzgVqPhWnpRsATKR9M0e8fX+L3lrHSkGw9LJMF
nKnPE9SfhmcT4KveEox4KMwoWwZOhgomY5leqRF2dhNTzUY6svIrwsAikIp0e5ru8vEv8d5dZSjW
kTpTsPPXOVjz8emjYTwAb6l2ZgGqEp92ODfFtF/cUvMt8+apkYZlCLx7zA/CfrOIkXHAHVWW4YF8
lEztEo015om73T6ZeppewebUnxzR0z3PJge4f166yS9Wru/dXazcXLBikjXl23VUqKwuj5CnHRpV
dTA6nMdIYoDHMPBVInbbFaTi/GKVMc94b8/aFfRhFYK6eRL++UO2xcxnMIiaELUV7A20KItI677B
cCJFOplhNDkxV4by9F8c+J1PlumJm8uyHQYr+WaQCr0KrVPI/sSsUeXDuB0/+TLrlk7vdPcf30Tv
PDwGrl7FdK47LDfeDBaJ13WFD/jiwCZk9l/QLswz1uRhbj0bBfXIjw/33sKN5YV8XQwrdmA/X1KE
c6MVJazCDRwFI3r5iJGwDBzcNR8f6J07ltUhz4bJLsc11ZtLaCnTmSrB9sP2qaJQKZ5zTP3olI7O
17GzDCJj7XCdDZBlqiwPf/G8vHdVJYJZ3TXIVkKJ9vNpEkLDNTRgPiFGsveFdLA25IbzPMAF3KpU
C9N//3SVKVifCpfqhKvPv9CfxiP6P/XU5pa596MKRTv2XURqMDohPdpj1/4OYbUJdjqZH/nBj1IH
XnJSVd3Nxxf9ndM2TXLPHDw1jBNvL7qZu3ZpiZI9n919o1wLh6zFBa0RUX+UbOq2Hx/uncfE5D92
VbouQe2+uXfNThd6OxXaXks046bv9fwQB0VwMYhK23x8qHeGAo7k8Jm5tiXU293jHNZsxKzw9iH6
0+e+RsVgEAJ0rNkBr2bR1ucmx7Gm03P9xSf77knakr2HQxGIyfXnT7YeQ7s1pknbFyQF77o+Emsy
BPVVxk55/b84SfTIjsEegKLQm2cmMlOTgMJR21smVue0c6ebqmzqVdVEcl96NQSjQlG2jzD6f3zk
907SNgUTmSkEH+abIxtGGHaymaPWeqc/wIFolsCxCei22/bh40O9Fs5+HtVB1Sm2yQzsDkWYN0PQ
gJRPZHrGYgzz9GRlzbqA2qXpExNprNaeo90Q1H6prPjYhtZhTvla6X6HFRA7QmDc/uLXmSeRt7/O
vMtju+5Y7l9WTUUx+jIhTvugacbD4NCHcuW6xV8W1wTV2qh+ANCRGJHV2xE/K+4QE0qFXz1PeXT9
3/wufPjCZeQUlv1mwkOGQKRbkNJFB+G2rcP0AXREsgx1gR0XNq/FvoloxCxe1IOGWhAR7FSZnxq0
bFk0/GIMFfKvV4YdsOA/nUqZK+dn8k9jGlmEnHkyBIe4FLP+Gz0awj8X5KuvGW64pbjU3XcjCbw2
Cr4FdPnoathsZNA9qs85wWbJr36l+d5482GxtGVfBoWEWunbwqF0J1+agiWXGSXTdzVU4SflDz5w
nBGzkCdmPcXYG5DFfKEZ57jrzC9ki8T40Lw6/mPq/s+fyuD1a1n8W16MFVXl5s3Lfz7mKf//9/xv
/u/3/Pwv/rn9kZ9f0h/122/66d/wc/913NVL8/LTC+xAYYP25kc1PvyYCw3/U6ifv/P/982//Xj9
KY9j8eMfv33LWxJK+Gl+mGe//eutubJPOedPd+z88//15nwC//jtwjV4+cv3/3ipm3/8puR/GJTK
lQ6hQ9JXmIeQ/sf8jmH+hy24px2DOiRThcuaJAMbEfCW/R8M6IKx1TakYlnJLVbn7etb/DwWsI7O
nad0xYLlt/8577s/7og/Por3GxaS++OnW8emzstWgaGVZFHWkrYzF8b/dDenFoEuOgtVUNK3xVQa
+3JyjoAK401lVPqx0TA/ZD0W8byob1SZ+Bcjs++rWABxN6wL9T4NTzpKKLdT8LUq5ylC879Jw4H4
NSaOJzbrxEW35cb3Ggc8ZGQ/YUH41sURaDp4lk9uHCFirPtHcmy9B2uItlmbI6mt/fs6C4wbnZip
Bfso80lN8B+tuEWPOr/Ue8TeJTAokj/aW5zXxlMhWL3VKaWpOLIMUn71HyjRxvPrmxrJIPSrMe2F
mrUaoqh+tDl2kSrxhGijuyVI65PjV+Ip1VVxHHGYIQnii1MypVKUcLcyIqeyr+X0VLVzyC3wky2M
Xv1JJ7Fs6eDiPYBARfUkq0dg/9/NyR3Pg9eOT65mbTDlA4whUePqN6ecoRccx/QShn5yL438RhVN
/1S0yCGxqFJR+ePliDVIaye8pQFBZZbEHakDgG68vFm3fA63CB2frPn3Iu5N276et1vNtF2ZGce8
0MHRA+E59tK5EJUb3zXDKJ9M90WYVnqt3EI9RGaxtSqUAYkQS8+dwpNnY1BpZa8/FWOZHwrljMvX
86y0JtpKnORrOvr9bVGLZ0T5+ioJpn5H4MfsMESKhElXHV/Pe1TyqQ/N6TZraRP77KJWvq0vu673
4AX1X2jtBNfWvZBIkD+ZvuE/OCg/Xl+hZwdiYbk+6antcwPR5CmnMn8qTJzjNG8hEXW2cdDxmC7r
+SVrlS90KKZVT34jvbaayK50KggiB8pIVkf6hNPbRaAYy03Ym8mTl2KVAuGeoZfeEkk9XUuCCdch
VuXCtzdj1IzXyXPGteEi19Yba0tU1Hg1jNbfQCuHjTR/h5PAE9Es686lJLwuMGBfFaKHrVspEKmW
2V/VaNAjxVqzen2ZJlazsMqwJoKsge9vmu01KoN2H9oo5awx7a4FCK5DUhnRHy8tN78qnaCWTs+J
QtPT5loPyj6Nc6OVxCWS21VfnBE5fH59NeXZVlO1OCFfOIuwQTNmDPK+TLFs0Iq/VjU4BZZPwbYy
v1HYy6518WTrtXtJUflZfTFeMkpdV7caDlC9kU2/vorqFwFB9sYkwrVp42umQd4wPEQ0ry/TIZ2L
G461GyM7vhZIvda9Fqj12INRQtlwbbyYWy1zHBj8rBOsgVBF13PhU87vylTWp8YeLig9V/Togqtf
JMYtmUdYf3Nuk3gYLq7x/Y+33KG5r4BkkRG9RERUPxiorB+jyr0asdGcX18VPQScNtG1A+Fw4X0e
uFsxU/oSwaNio7x+tJDAbgKHhylEn/RILajdpwoIv2za4N63DHDjFi4/NbtHXNd5hEBZ3BccV8OE
8ljK2HlU4nPe82Sh+ttEAKAfYVdfkN9JspZ4NbJioOM+DIfXNxufcahxuavoDKy80DQfqdZa23RC
s1Lw3hA7yWOcRNHZl92lm1+9/lUzgnip+vBeTGWMcDspl4ZHLrkk1vMRFh0pypxfpI809ae0e0z4
JclE0g42gyWQMqNZtvEhalP9QhmsfewbZJte6vQ4tKtLWiID6YzMXM1Fq21V2elGhIW5aqouXCZZ
dw/U5RG33Se0D+0SP9ACFbbCZPOlMHEhu/S2sUm46hp3D4bjTY9s2tU18492NzmPbaHKe8T+e+JG
Ry3kdrYkPp+lNVQD2weoXH1UOih6IwQ5wZDeNNCOlp2uH4JJGFdFDRxto5v+Hj4MWdY8DBo41j6v
AIUn0YFYbehJ8xes7eEqIrRjOZhmesjrENzZ/CeQ8DPOLj4I+MXHMbbL4+ufxBzK8vqntvDlXie6
9PUVHcCewM+QhIIEamTWA/+kHkEuS3yK8/Cmtftpn7XKvSFw+KYtQnBcpGmdlPqs94hAUJTiGIrq
oxrsa9uL/s5P9lE4Zvdp4sEmow6/SvVCHF+/tKWpw0Qh2ka35hgKv7xvCbPZVwrIS6k78ZW2xBdy
DbI9dURwv019C0A/f451OUfEcZmTZhwOXYjOD4kQKni71pqjOX/pc9kAljD5y9fX5XxqWjdtTbMv
gNA44S7t8ua5yHF0w5UC2QDW7baVzY+e9kbUx89epLvnLsGQmYi+fQ5DPWMwJ7ohDr32GeYFuZ4d
NLey23aAuntJRF6XJqduBnQ2fhdQESMhDRETTNk0gS/q9WN4M6HwvalgZuxAHzy+/lUUKbwMMsE6
RY/p8P++OF3F9rIQxNWSOrSTsiS3yrZ0UjpSRH/YPsIw0V9Cq/BWLJLDo8bg/JCRahh1cnoxmppW
Ad533PGuBViZpo6WU3dmdk1vUO8QUd0Xoj6Blogdld6A4A5x1J4IfJlX9QOWI5dSxkKAdbmhQr+h
h1kf2yIPJS2TON9bJbFDIJUYcIkQljr5TqCD/J0HPSPJGPyn3tc/lT1ODwUZzxmJsSaTcTgO4N9g
ugdHk4ToZReUpMW0DzGfJQ4Gq732OECXSgxLx4r8xyAjkAuFWv+l1punyEctTmjb92njWIT1FGWj
jlFQP/cV0P5UWcE6wwe3sLkYn/N8BFSbNePJgZC4DHuATUVdV7d5r9jEq2gX5qLbMB/pd1bNRNok
Y/mIECJe0tHsnwU4gQCyZV05L8i2OI96jXA/fZkYKPBimeNtI3trH8Zo3wR260s2AhbSi9D4xkPX
xv5LhxQZLAyIvtEAnz5bs+QrAwmk8gC4XEGC7tsbeDVrZ/If0Sn5y2DKqNxHqEKrAAyaScCkptvZ
suiLcA0BqlnJyNr6rqlT4fUkdk+QX6g4NDM6IdgolozZGG7Cr0QVg5XsbUIPyYBekEUEjXZ2RM+M
NJDUqwxjMdkBqNRFeUg08opIXvokk+EhUTKB0LRAdzYsCGjIt1aZwszXfrfKBiN/lzwoaeB783/3
w+E6Wt2xaa1ni0T4LUyOfqHs9HaswH+myW2NSksDamFa9xkAxoWUw2UM7G8BOIOFxtZ76XYJhNIa
/2pGMLKd8Wlpk/Pcd6Z+y2aX7iOJMCZQKFC4rNSminwUZ8q2swUzGJOZfhkfbTtPV32F6jA2Y+dO
dghXzZFqPEsBGj/LYBjGjdODKR3apNj3yMtlLV/6nnUAC5Bq36Zpt5gI7Fq3AVYKXOsRa4wgPuvz
l9c/DXTkFlaEUILQBC6Pq8Vno67is6OL+Fx7QMF1hyAeBGz1AQTJyvNr4p8VDLlw9O7sauxJt4cH
PHgbbc6Rs62E2rXQSEUqMG5EkbhXff/MTCBWZQsNTUU8XUFeN4sCJ/Hpjy9Z8VzE2HoiX+aHsW7+
9eX1pY9jZcEo7IMxi/PDkKYkCqrEwV3q7UYxqbVRYugZqGJiRQUPEI0QD7FtphOcPdvX9Q0NVtq3
Ca4g/RtIUGI3u+zTJFHS5bigH6rmDASFupBs23XYAZAvxlXbwqbQLfPUx4Z2Y5aBfy5TDHpK+HLt
NGm3YqxIlwEhoqfKuq/ajd3C/R4CotNJq1Y7n+DwRTW6wQZ6Gj93Ysqt+0odYy98nOWNezttVg6G
QeLEFAkMNdhXQA0H18eGM0TQcwPS+DyGSCTDJ1peza4fjeSgvAP2svJG1hD9eszxWI2oRlM3wAOL
nX4K1bcgFSTcDFp68MZzFJgvBVyJgxv359rxygc7xglmHj0Rj2u/xFYkNUvdktDDZNNklHtbwtcw
KhORVd3HzPX7YebjatyoC2tkK+sTOGEUAGo6yTWuhTgph2lTqTGCam51m6hiY0e+AL6ICTdsgq9k
3wNs2QI12aupx3Ps0KyHbdF5bkJOTeXfJQzF4eiqPeM62VuoBp4w3SMLsOI7ZI4Hfi7T75Qh2YMW
JzoisAIwYkz/zAiBDmhZ9/qzNDMDna1tb2qDuEVcB84amw0IG+ljuYA+ZZO/fVvWeCJMgQWPcLaD
Dwl2aU9yZeBBPoW+/a01OnGc0skEOI52GSo4G60Um66rC+J8gUGMGUxLUinVgbkpOlbe8GTWndgY
UxEszQTGG0LmfC3mxTRVup0paHsnzVaf/M/UQi+hVhGfGGKMnvpGrXVb4hMupEcJbEyORjg//SNy
/UpDiexN3k3YDeaxddRpxCFwlBGJDA34jmUMuOhQ5BX68JaATq8Fax3X3hnO3CdR+SH2uNw9Uecy
MTMApCKZp9lBhzjHqcWslOn9OkL4as5UviFBBxA6fkfs1kJPb8HxusfXL96AcNbO9W6Db4AcUool
yyLmLKnusgfrcS2i2D6IIrFuPHhSW6pXX0HBfXLaLt7T1OIpbmkX60AebnWXACXNAx9EWsxZBmQa
wZMmmyrGFOqCbYjrPKBYyRcNkyBdX28LVWs1WU1zmLPkl6XQvSVlO3HIVK5toKucG7KR6BUaXgNV
ZGcrdj9xUlNRcJA0uySxj1Ub7IOsObMdyPYW1/8Gy3KwYLLPoPTAboOSsWjSOHtINe8xZWJeu4M/
7D3N5t72y7M51tYyy2WALN8vN70cHjWCYJZRUdh3TK5no1SnoW/bfQvccQkZ+mtXpufC8di64CRa
9A15KYTMPVjasAmtuDrYJMOxRJzuipKcvFDLT8IlJ9JtAkoq44EWbX3DvOhveh3fa96tA0NhTiby
AyZQc55YwGxVCSWOuxSJYXDWdP0MUCLeEZ27sXqfZSSwj5VILZS1PDMIYGkc8eBsW+A6jhzMfcmi
aFnjbO/nMdMhb1AU7sl0Z0JqmG9Yvpc3AfkSRyX9C9uo6DKV5CagxbkLENuwYaFmk7OjpI5RyOaa
9iM0AHZuUJuT89CTXUhyHr9CtC/Zmy8geUUbssfRCnZUJNAR4IQdm2qtepNg2fsotMStWaiLpLFw
jHXny6CB+BUhQTcyCMrjpM8kztq6S/TRPdWkT5beQbRsfEEOsBAc4gNa7lMB+G4XJFW+aTPgTARL
JB1wwjwHKZkVzBXOxRtjcv9iVoYaic+bAPYKHsJUP+WOd5no/Ky1ka0aFz/CeoLBMfYiHExFgHUc
XXNEnrDNVbkjLRFHcRnMgd/YCiaHUK+g6s/FEDGIF9FqMDsdOCRENuwLYY3TmqSTVe+Y8UkGWOVJ
48bTG3T+DVyjjRjs8qD1bJDI+N41SOV3vpkc2satzj5CNShMTruZSTHHOr3FReAebPJStrlK76tE
U3d1O6ejk8SsC8wdcP92kCUl3BHr8xjIlyahrueBeWKG7H93UNqtja744WjDqkN/fiwj3OImKjSf
oheC7wUbAJt4pXhT60l1wMn/TGNL7GxhfhNRu4UoxsiWhZ/TQb/D1m/yGEWA9v1cnInZvUmjvjrj
ED4ho7xnyf/Y+NpXPJjk3QksX22fP1AO2yHLInC+SLX1oLSXKmShWfFElWYUcusHzqVC9L+LR+gh
SapZx7QCdWNizoJb5mlo98OzWWqYaUfnnA/Zv748WOhwSdzAvDs6qfOg/ELc1+pu0BlyqMTgiYe8
cG50MmWAkEZ7w1FYzeN10CjAzT76MOArV4B0e4J3TqIa9lbxyamdF4YdsRzhFpEbe1eh2n4Zq5VX
NslTaUAbCLXbKHO3SK/GVdFa1yz3fghJmO6YbAYB1sa062vaTMWipQu/ec38wEgqY886GL5jb1pn
2lbrqJHapyZDtm+FW8eNHutw2KRGqF+IyIVI6hQQ7fT69yiXT2SJJvtC7KiIupinXX9XQoBJVZvv
YmTtoa+nC1og3rI04npjFuwwiDk7cR/1GgRLdCnAdjM73471JXdx/OnEgK6pZfFJ4fsF/NleCzk2
i673v6DS63dajA9V03eGmc/hwfLL5AFESOI5vVsSK401X5Pow7AHY+ee+iNe0EVXthAO065eJyWm
VL8Eo9s0grHTINiqRIIB3NWPgmsTI4UhdUURCkwdkBSOZslE1LVFsdSLDoJxlfyAv32pvXDkGCPZ
USzTJGjaTd8pE4rBtnbx5o1p/znFioIjnQHV3SOUvLfc/gYr95GSaLt3pyUSp+s0lJSAY7J+2MXM
EjpqUFZikyFhqxXZcxlcJGUtuOmcA7kD0HrIQRg1rnbfuifScK3n2SIzeU/G1NlbEpmBPI/GssKz
juN7Wk6SKLxBUlgdc+ILus9GEH2b2H4ta6nfTuATINWfKAFHHmGlWqpbS8pt+E1l+8N3rA08pKOp
mXKHH/FSOmW2gb+8cQwCXAvzISIF9aAJ91Jm6kevMdSnDQAiFbkr2U4abGE2qQ7/OhTyR2RRGTf6
UxDYON4TB8cx3lqrcsx9PgcSGuUEhlrb9nrWbjTue+KOxCcdjOw6tIi7IfhtKQCVowRhkCA4dPRZ
sKU9SYJxSOZt7E/NGlzUl34sv7cNkMuqGtQCyjBRM81n1VrpgkalWjUhD11OcHbAgmABlKJdjFU5
cyJYmw4yZ+Jv8TEbHn7S7D4QosBaQAmpVsEyE7sK9A+gLq+hrZk/Z7R6VxT8vxGgetZbit/0+gAR
9S3KxyrbWdGclFDBBg/CpcDQvaIfedeks2XYSg/wo1BYSHfPYKSzm4bdjalqIy3iOkpXW1a0MTCQ
THtL7VwEjDlEY3vCAWxKKJU2AB3hVRPk2HHpYwV93qJGQeQbH90Ew45GfN1N1QVwfGH81KSgbSq3
JImotp8H1HzEc5KsQPnyoqey21tVbp2pIoCEkF2F5ARj95B493Gwc4IAqKHEAlYzAGPgB7AiRMtS
KF5QioeT1pkPXYmUlMwPeKksNVEaxbsAk/DFgu2B3WrGDUDo9gA0rCat89eeTG4Lv3rp4WPv5p1U
WwLnTorovtWcH01p2gevs79VYUMwRuINa98pxyUtowF7wGo0x2lDlDCp6Q5a0KYLphVSA3YIfGdd
cL/DRHY40kOC0mCVxjGPdYHoGWjdJvObYiMpUS70ut0WTszcJZH4Sbd+UXb1NKDvhYjZYpk1ArkM
fHBO+UzmwtC95mkMtm6qdo5pv2TEVGI+Ksxjb1TPAYBSuH0ukCm0Iyru7qekd1Zdne87CyslFnxq
Rbd15lSsj4bgnI32OR/5HEcolDaKUyduXFZS2bYNcJ2TkYnyzq27rR1D9oo9sgcm5MixYows+dDW
Q9qIDVf+TovCnEqUTO4C7SFw3R/5GDNGSGTH/jiytK3rp/B7VI88YpmWrjBiakt2UlzRCTGzREiw
UwQMXUKZ7JAtQEwe889j3hrLrGrMG4e5cQooAEJjyqkemOWRegxlZhzFYdmmW9131bafaHSn4Ii0
2HEpYs7PGtpZrZD+0dl1mgMkMwFZM+h1sInTRzbvOebQoerdTeQZxdavE8g5OXNCQ3SsC3d2QXQo
6LHByk+J1q4FQTtYOi1v016KvrpQb9bpW8XBwXWsfR1Zwzr1cMDCsCRkabhz5J0w2GQTTeduHKcG
EdimFvFQWsh43qY7Cw0iG6zS2lFZ+OETcLNh0iH2LJ/O4LA2qNgdAJMi2SJDo+iiMqTY5m5EnxTg
PMSw6Ffg8nRWMw0brCYe8qM1xd8UMJ2lQ2HI8K1sUyPASKakfWC9iPpY1V+A/d3ZOPGviVbLcy8h
7TfgiSLNlmtfGWCv2kWh6f0ly4kqHzV/04Stuag1xwBDr4Z76tlLMuOfR4ycy0kzwOGTMonfel7V
tIuWW8QmgX4tjLU5UjPOqCSc3TBft6MoKdvTaM0LiLZYtLnxjU2Nq3OhGgn3IuKpzZzn8CWiLbkw
ddvaUcKleqmqT3kbYd2s3VNuNCgZipSmmAf4CQI3DTNEFqMf+MuGXGBvqODdBsSo0u5ZDDPZNfns
z/2yMvTu7bIdbzLdnbPXtWQZOxOmwWAVhb2x1igMsTXsdnZM6K7d+zdCEV0WOs6i7eQDNQFYVx6p
JEFs0nsYD6wzicvwuamgAJKhmlLkCPpTw6LOMfqb0hztlUSst/bq8MFXsbEc2/LBrIFOG/EwLoqo
eQ5ycSxTmM8ixEQT5LSqg5Lzqe2CXIKR+9piIxShSJ7B/yZ6nxuyHusNqm9S4JBuRXIO99L0u7wv
UAt/zwpUHNV4ondPfcIiF5axacEaFBQvttEFNKcvwo5+z1wgBEEuH0Zc1hszbmApMgcN0VQ+ZIi7
d/1c2msFMWSNTwRayOIVMyNQuXoV9vFKGk28tOueglN3FQm0hyR0Fjq7wk00m9UdNg+Zv9NDQN9p
hcg3a3iierwB83O0I5TllM3BBw5qoS4Id1VD9kVd52RMFpDXVGYjNB8Nwv7cGi9nIa6YhqMjiifq
4tMpCQOxCF0N5yYUehwOJvHOxH3gFN3CU2O0wpMJ33LtsO5IrM+VQWHbD3qyB333FBGTuGBMY207
WKTxEUnou9ZRtWTmNF6wI7OL9BGiLVgjNca6tmKQi63+O+mTYMpi6W8NnzgC3AimCveaQxSoySc/
VXVCF8cwFjbPKL1jGhATZ4VcYoV2DI62WbWYtrNpnc4MA6Mj8bErtxGJfp1bZ3cxo5Jm0mSUbLN8
dRM78HhdSFBNVUJFM217V8qS1C1KqG3BnOnn3mGNeL5h4tEjxhb9gWZdvzOS6HPFghLjNksNdhFY
L6cJAmrpdTy2dbPN6LYvQbywYREgMjv766CXO2hy9EOnoKT6Ounc6ciqYMCwZRy8xxhPtlta90kX
nolZf+hLBbURJBrRXOSwMcayFvPuIPmt4jyBxqvl9zpNwnOJ8mpRuO3eiV0WxGNEbLR/JhMB6lnx
f9g7r+W2sXTfv8p5AXQhLKRbkiCYRYmiJfkGZTkg54ynP78l9+wZ+8zurqnaN6dqX9iWRYkEFlb4
wj9gG4Y34XDK+C+qjtlzU+n6cxugTIvvBDBybF3QPQE/tXHJCambS10OCk9DrK9TerQIvyq4CJFS
o9sWXsbSQGGtZ2akzAZ/gkQGsd7e2TVq87G1POdoynvUsx8m1dr0gkuz+xwdVAQV+0VHD9OuMHyy
DY9q277EyuUUow21pV4fbaalOled8hpVnLAwgTGkRvS7F6D8Sr0X6FQs9xyFia3iKHdEcDDOqM0v
PYHgOujcZxSQWe5LdxzUwkLZoDmMC27kGIoT0ONlokUYTVPxR+YPTTzUXbTOrU+uMj1gKHloI3tB
Jmdaj3OYPlC4wFdnaGXB/EIVCyVdIuxgzF7mmbhOq0N1T8foXHfckzWbPu5oaI/Z6ULahs9mZTRb
JKc/DxpFDSd3UTwZ23OSIZMf6jnesJgrRSUsJCy+DupCsovHHvqudfKcqnUua1Pdw2SzSIndHaU6
10t+7bG1ds9xZ5i7qa8+I1LpelGIfb1btId5DLwwgbrdwAiGxBLJIy63DsgR40Z8mFCgx58oJCcA
Rd0h3q3o6GuaBn6/FstIILiNK1Xo5WZpwe5WMMSzcbTukQ2NsNygsEypRqkVbYPi79RTIY2d5DUR
xvMIEoXkB58LG3l/8ioUQBAyvepKFVwhk2+pJhnlErxrJhgBxAgVHx1CNOUistVoNOmrVs46E5q6
VbLq6FjFHnbK/DnBZqgM3/N0ts5jrT7YyYhwCIz7lZFb48kN8Sw01AS93QlVIVc3tF1H887THOUN
/HO7BS23VhdLbGAaQwKi+AZlzjzR09/pLtIePZHcakDoi9eU/QxBZdshW7vqXfUrRsqfQpOUXsFB
cE3cCdwRVXWNXi8h0fJGwyE8TFr2A561Qc25uk32FK8CFdzHXLUvvbRXpTD3LJQmpJTXvoZ9eqvs
8GDP4wm17j0aLQicLUuwQjCGFWKZ3wGF/TBIJMdAP2hTcNYobJ8wjr4jK1HuQvyEHS01TnbTGyds
J5SDJVB8sZq1W2rlvdFkISm/ZVr4vIii97pK0ITARF11EaQTKu0fUSz7ZkgQaddr+vh55ieyUTQk
0uASHwxcFhT3VSEbIKTcUZ5Wf/Sz8JalBnGKkdsS9ch0z+2nskW2pukzxD2fcjck+/SKXEWxA4lL
SFgMnInCPBvFcQwW9cjUoinoYgZepxBUnC9BwXMZU3jVJSZ3gYusi0kphWL8IwKwQhPfAFR+VhAE
p8iIlZZNTI5ITR04P9qio/eVzl8cG0XAtDtTVsUCuH5H+4iGozYKf7q70NIR6pACNLDOqgYj10ad
fBSEKJ85P5AwWLaLE166oEZOrdkHFmqBhMYCbVhIB0nqHuOZlBQTp+oJKPseF7T8LXTHLYcWQf5g
+QOHkZ8V+ltlqzOI8jJch4r+OdcXx+9rF+cAzChLV31sktEgt4zzjRJRfO4TjJRrqyj244jEoA43
tV6WZzNLj0HHIitDa9mmCir9ES1PqNkQDKP0lmMEu4cwHD8nlfuKbvYDhecBOQ2z3C7CwY6ktc8W
vRh6w0wpu7+wrczrAcncdYij3xX6weBZqEO7Qace+mI0T5G4CYxcN7ZDD2xEwWiY6+A45qXODjQS
Ykfq1zFNJtqq4hDb+PX1cD2VBUFMO2m9QlD+VanYHD/+SuEu/Pyqm1AJCMKSzDXeRaJHIotZpg2p
cTAVfW82hbgRqm1tCUZAZPfs3gBR5Q+amaBewQrXiZJb5P3JpZfm8oHQ/J8GqZ7jrxRGyh/d7yjV
X4Ct/x9BWV2gw/8lafH/IFn95nvx5dsvWFb5Cz+hrIql/WHYNvmWC4nChE4HYvUnllW+hI+yLYUv
kL+AXgJi9U8wq6b/YWIPBqxdE4IWqkTA/glm1bQ/EPE2Ea0A7OqAhLX+EzDrb9R+Eza/ZQjCFR3m
N+oU9m9kE+qfaYYTAfk8Agl902wWGxNZ4qKILpnMVxKVyhKaVu6zLZK/oQpovwLmf366qZqOAXsI
7YbfgbQ4PhbDYhbJxgIUIT92RJ8MLTg2x2Ejza+F2W7LbPLBsXgZ0sijTrSkvf/L8/oT4fuvEiS/
EkJ+XoVlqQy0boCXF7/BeeeC83UZpmQzO5Q6GwjJhGlGNvoQArFGodSLx9Nff6TxK4T452fagJQt
uGjc/O+soqrSrHga6mSTjeYOX2RSPJU4CbNF4kFVBewZIRRasVWEX7GNXdc1xh/4UcSNR798g2Qs
AjPxAbUt3WyoJlyN4YvZLWRKGiZiAd4GA+Y5ZGQ3tHMQb0VhrGi3cgh1FMX++mZAYP8CiP55N/Ad
hAEa2nUQPfsVEI1Da1dOyAhQWF0ucsSGaqdp0aHtvlqt2MmnGxqtp2uzn5nI+mit13XuKqi1tWa9
N2iBNjMPWqek63Jzc7+Z1dHXYWu4VPpTmlhO3lB2VKmbFWedRyNm0Gn15NNdXfQGxKiKnUuDLyXH
B39aFYVN3hLTx1Xggg+NAuDQLaco1bzp2k5gWw0cWJr3kVbGjKOf/OkRGDJlnWIZnzJME0q13wQ2
2rLZ17Cva6pr3AayrbgfoqU04FgRrOxUPcKDuyR94xno9osYKTweoXxdXhC0MlBbwLkM3D75ryl2
BQ+i5RbTsduKPDlYZr8Z7OKLvNaln/yGa1SGa9sw1Sno0Ej7WBZxqWA14CK/iyPCzFLgSTdJ/zSw
JJgGBSGFhZWq1r2rhHBL1W3kPAB0to7c5EA/YSvXsvxpOc5yIBKm+tB0G9MCXlAzywldDcYSx8zY
bjwpmF336G7hnmkyfvTGaJe3W4sCQuR8/Ggm5iN8/B3ic8VcS1NVPOv56bnZ5rmcy7w5X7tGj5HM
1SA7KXXmSLtF0o3Upt3qnXlplcmX636sO+za0rO8RDkz5OUjR7ULHcxZyoYLjIaPeSHHXc1RRCYp
kHsThW0JC/Gp0K6a6V0O2pSIXUIUh2jc1c26TW+au4X7UAtun/v8GDSB7GJ1QSvnb9aD/qswzp/L
AfIepFkMN3XrN7ZLb6kWQux0H+XUUyMNWCUyTSzm1qI7NHfbhmFVKF7ODDsD07IWAJJ48sHoKibk
S3oQiJIyEG2Gdxo39Dcr9t9tP+D56JHa6MIgwfTrgp1TJyhcSDbYpoGgDHseCFUHHoDGMTBr13nk
+RTB6mOq8Jwqkt2/voQPys8/+TcfgwRzCxY9jGfG6neCUjUXYLgNBklegtwh5N7WLiSwT03wbraY
9hhX+XhnMGisxn8cCyU9+3llAwWSDxHFmpU57srM3LjpJzmN7JhDq14X3UZuqU3b/Q198IP5+PuF
W7Zq6VBRbak69NvYVVbXULSSJfAMQsejxaXU9uzLbUm3Wg8zYUqsxMTd1mpaymyMKDuHxkw065Xc
7OTmYLJWF5Zxm/WytQCkZdjIEQijHR7qvq0YO7lmF44CvTRpLCIHi5xxiGuPXMfaGGP78hbm0xG1
p8tUGbsmxbKSfSVs0nUQb6cmPYfjtWAT++sn96Ee8lcD8Bsjlnx/gBjDqV3b3ccOK6c3zBdPHi3y
SaZ6v5GbYBayKNnQoxSYqJxRSIzIB8cO7NScTWhQ/s2l/Zt5DflZY+IYqKJASv712SwUby1kKX8e
5XI7rzi62wA1XpaWfFAxu2mCHLu8jNDg9LTF7q+v4d+chVwCbkyw3GhTfVDh/oUcRDUPJ4QpBpHF
XJAfKxe73PN7Nz4gzO61itgJdCT/+mNN69/sOjKCcyF/6xaiI78RL+PApWPkuPFGwc7JZZONBBrb
05XRlhr8szEDDsoOqFP5ma0e67LfymCnZNO22p+TUm4+AFmpnky0WZIDc9bAxWfMtWs+e/qi+PJR
y5AF0PKmotBm5+aOsy1f3nVmbUUL0JVBC0ewm86+y8knh6FpOIWYFOj8gEdkOJiUk8CSw6UZLt6l
+2fuPgvWvJGi/8zGLfT0LE84uZnrdGVrnmFL5d4V6SGNO69N8rNCoDgDHTJCDxqsV9BykNOqTvWr
GMajJsme5nKU4w0Y/CAvzgkSkO0cqGwdOPr4RFcoffqo5PgaJ4pcs7Nu7GT02yct4MrpCCj0UBGC
JhzXDfv3AErWNnHACb/aFYq5xk0uXXvuNvY4+goHl1z1Mm4B+37OismXcUClPCEmuB1ac1fz41Wr
HlOdWICBkLctd/y8potYqlcZ6tBw9IZN4lMI3DriLawXr1SVlZytPX7Z1dot3mVcTCvdR4dkJ1ht
M9NdIUgoURfvKYktGESze3xEV4z/x0nJbljo2trkYM5hucj7lGGIXCkZB7a8R5M2hIys5FXrCd4d
OMGRyH4cXTbdx4QKJLLOQLkXcyfjqpaSl9zgGJB/PC0Z5sjISFCClptdxbGedcwz5laVcPUP8gHI
mSEvNiYclG8kr0QGRpnTbWSsZ/EuJZqPM1UVlFOBtdzkB7Tsc2Jmd1GQX+bG5PNcaNykHBKUv3wZ
blW4naErKz7XcKzlU5NhZzKjcFu4axSPUV7nM7kaefZZvJncpeVoTcb4HFtsW8xODEcOiwxnGBF5
fTI4mYg5gqnbJsR7cXVEUo46LWEU8YWcAnJZxGUL9JHwkLKJvJVhnHygWheXuRnTIhToWZMU0haZ
j705+2XDMwx7LyRMk/EfzvZUkfnYnIcxp+vl61KbOxRBt60++g6sq2hMDvJTRJZ7dUuPQwV5b2Xn
JTYvRr/I0PE0FDmMfeolyXKsbGYd/8qbVKphK29OTnt5yMrIU64E+YxLfX5CwM+XE1gGAvqQbgEs
fUxMMfimxs0lUhOGc4ldRMa78sZnbEKL6F3eD4tZRsByCsthkSsWnKpcK3IRA93Os2kdhvMR2/Vd
EQy+DHuqhUCT40MGbbHd+3MBSPVVBrMyzQEcDz8HsNDkrpAefx1GWDo86gqetZXPvjl+1THaLYGC
5OwAMprsuQdNbbbyTSl++vOUnGUmKb8ejOTQqHsGdzcV7FjElAhGneXt5pbth6Zn4+Dosk9gb+SX
Zs9mmYD+Zd8O3kX4LnNC+b5zw9YwJHi+UC+cPifMYfmRDgZaMYlGA1q9I53DBmgzbuQrGfqmcdJt
5R4otyT5tjLMFpHnGnh9OWw/RKYyjpbXL4ObuqNwiVLLRzSeWq8dUqZRUK1NKzzIn5FDJAPf2vSk
UTdCWPQOUVGFzoI+8zZnzsOhJZfH9Ip8QO4AMheQHxUu9Ja5RsLMibBPxg3yZblI5SfL41GG2TL5
kLF6WsmlYoLCuMxJj0AX5wQrQuclgxSGdykX8yI/UL7LP7IIgnHOql3tOCeLljfvKw8EOa9lMvoR
W47LMRLEf3V+lgOyEAsOAAFqLcHpA2h5cy85ZeRWPjPjNLOGr6UeAbas+Ey5RaVa+oV4MbKY2tj/
yXBKJg8cetQJghGsd7wbqbnyDTm8clZyXsk9ROYFgqUt85x+OapGtOm76Sifj9yWA0ZJDu6gN9Bw
52tkdU/0q3MrQ+u834wu8wxVdjkt1Yi1ScYpB1aZH/SFXBWGgV6enN7H4p7G18gWkBxkuNZlglDt
Bm2IoDs+AK3YyEnzkQHx0OTzlw+vtSmR/tyFs5SkiA1BPhxQrhsZE8p0tU/TwxSkB7m/yaGQPyMH
WV5Ktgz++qzy1GUWLc96rSftGUiBAFzwLeAvHhLqWxvDhX0vjJ3cQGQWIHc6+QkyXUrYbp0mPcjx
L7qv9QzWqxv9jD9yKn9EMP9bXvwbpjziZcKSWiD/fY3xSD11KP+VLv9fv/Szzqhrf1BHMhD9IZ9C
pkbl7X6WGXX1D1VoBuVFSVlHx4XazJ9VRmH8QW6qQmA36YBT1SGQ/7PKKH6+H6+hLA4R3xD/UZXR
/i1pIk1ybItGEiVQ3lLIquUvlPluQJQ6F4IzKXe+G5btnmi/X3qgZvceYg39/W9Ljq21655FXDUH
qPwzho0pTSPUxyACWbs2c7ZTp7JslMHeqHV7bpxKQe8PQWocZlu/bZZ3yFvZJ1ucEjXFgCDI9rUN
oKRN0ew50yiwPuP1cqa5SGu2rXGtsaJ+tbXg6SCdh1nmAJdIU1/MPMhOyeiGe3uZXxkgMGx4woEh
58d1icrIGqpqLfkckk8JxBf+ShscJjQt9Vt4dVs6vE0C9iO/t57SKcNpdq+qO1vrDsYO57/+qC6w
c9w6oYEU4T2jsc/6oJA8K9kt2QKyXAtuEL2jB82Bzq3A7+8ymK5J+ca5fC+tvkfZGSjx4kIlQPkQ
hRXbA/eFhnE2RD7y3X6On+sxxdNQ53h80LVhv3SN2GJ8sewxl6QTNbieZk7VPhxxsoVTYJ+z0Vto
rXfDGO/DLrBX2hgu1AaGbEcU8x2LTQ8VH42SrGpg6tlb3mKkr23ZWB7DtxrXqT6yw3QaHlxh/GlU
StqHY5CskUzf57qLnreFnRUcYkzf+6PSZ1tEDT+1vXVOMUgOLXsg220obtXuZdEdrFhqe58A054y
po9ZYDwEuXCVhbSLLaQU1gANTMyM4gmDkxLDlKLqZQkV+Y4my0ERwS9ySuIoYwxXcW6A7s4Tsuga
5syAdL8q0IxaAiBGY3kz2ptuj9Bm04G+i9Z9FhjmWZ3hWQacLdyMH+cyeDR68YrNB+jazsbktwbA
kj8F/XgI2gFIuy3uYixUrxS1BrgcvGmDUp4WwR/PHfsNzXWOgwrhnyAFQAFiEb/Fxy5+qpV8rcOv
cstswxTdVHrkqUa2yfJpK9mBhRJvzEHBwTuj6+ru42oBtVl/LsLplsb5IYkLJFrLK3lH2VcPFBIf
XLM6RoEDMBOY+6zSx3N2pZ0d6nK4OA0e731xQN7EK03xEFUa1tbPSHD6+SNleYixOYd36anhshHK
jBkcVLOu3A7ZKVKVDV4Bq6J9Dob3Zq43oeh8fQy93nqN1PpYwkg1SodE0fAMe9lJwS5DVv2Qira0
8gzF7mmIijN+enhTJ3S26a266Ys5FZ5Ztpss0b85xbgNMAKeTMyCEhbyOG+RcACVkKyc0cWzQ2zS
RT9KW+9kCA5DNu7hDuw/MD/BdFfBqZilewlT/ThBYlBNLKDaCaEbZ18aiY9wsU8Md+q4J0vvUR/l
8+pqM0Sfp3z0SsDQBY+B3o4/45ni5PPOTeujOyOkTlTR43PKt/Kw2vaQP4cxWmu0L7W22umMFs1m
UsFPc4CiqmVu+dBd1c9rvAoJb8aTE0+P8vu5bj5oSvw4C3dfBcrW0d96QHdGplDpN7wGsKb8N2+r
bVaVh6SNqTLx7lH8RQORVnUBTI6cNB7tXJBdYKOHAdRxQjNWhwtY0FqIGz+K6S4jz+yCk8y2ykMV
r9ALXwemu1dGhFLjeW9grSifdDnBeonK3VYORwLLqM/sHTYVXpqaV0SUQPm4cXFOoX7h3XTpgi+t
xtyD1SI/rAzPGdhpMQGuayFvpJ/NKubJasd0MV/lVVrOcFv6FuMosXVm0D0LLgoqAm7dXqnd7yZ0
RcTs4cbDMIYks2CJV7vScGJvvA+i2yTkynaRv6SufYO0u4kBX9AHXgksJ11XgAUbPsUjyGRl2Rk2
WMRs2+c4kaBc3WPVUOYTUFHh2TrSxrl1UqbB65TGF0mzsZeaivkCHrrdaCbLm+BODpOOUEm7nPGy
9JYcMsDg7sMMTLkaUaW2TvWyz3ipM3B+jLs3OZXlmBuTCSkGosrTNMsqZeRl0slmW6vtOo1uuJj4
htP4SWI8wPx5KIS9a1rnUpX5ORqCHRgcbGgPGLg/hgcYjce5ZBa1YE+H/DrH6aNp6w+KEflLA8Yh
Au87vxPirnAyWKPUYM3hJXQCX62zvRgULyyAMbQZ0Ex87Ypm3Vlsf4pn18g8Z84OV1iM4EJymdnv
deXMnzWoq4GUlFMtcM81mwVruY2HbV7pngVHIogVrwoXYJfGRm7E8v89Ch1od++UxvCYCPsyBIwC
Bi9cxLYoszMHKiWWE8TltW3C/kvSj5c1bFWtamTpq2c9VQgx42sTjLdwYmCg8gCFwU/mhEX6Cfsw
uOr53jTsVQV5bQCzls0HRXX9tJ6+Orh7apKRMuoPkRZ+MqgUuSmgEpQ1niBGT/hORVjYtaThclJF
M1oAbnmgPnXPShfhMHjlrb13GC/TQjmmnPCjx40Pp7TBYJ9OHSw3MxB35rumgMibLPesqNbJsNg3
GeysegF9ChwKGluYX4OyPbXt9Exp4oxLxspRjwNmJFy1g7kvtuVVV70p1OmWi9PrL0DdDqmTeGnw
VKTiTdEiFDgQoMkrTKcLfxyJO7L4CbuMeDW3grSSy9lUFtJ86XJenNpXp+GTWjpPcDMRdak3BaLA
i9Zs5jBeu/NTA8bTFWe+QiXTa1XICRAUIA8DWfqmdGyyUFsnXCPyypvUbxnWSnUp1gbbrUi3ADZa
MQOZIAbqIw/s8ApC9YSXSDnwSDJ1pwIfTGYkkgMorUqFLbj+0CzjfrRgWCSMIwZyg6NQjwKVWFb4
mC6bFMR6RuDRPbR6BtijpUpkAPKSOLLY2qbgdlOyNPg2QKmb2dm5nXa2azaiLDjMZuI3vbNvNehc
OyxRgN2OlCDmXajMa1qTq55bKiEkZPqdQaFHNK/0zlkVebHubZQ08nQ9Do9GhX06qKiUoMHCuG4K
xTqp7ZXeFF6UhFsUvrGY7z6+H0FOGrpwnwcoh85nw/AdYFxyFmjt9x7XWDxU/FIJPDlznFPgfsO4
bi2fgm1qcmmupVXZbLnf5cVkTnVMQnvjvM39gypuUOJ29TSfWwV32KB/KmZQ6in60ji6ZTl4zORx
rhd9Vbst6BfeE3MaKMS3DokbYDuPoohOqDaaFhVDNoNIc/0Y5KM6tuvJ7lfhdzm/sR685kP1sPTR
S2BelbzyqVx7QzI/2n38BCbyKXHM96jxrSG9BNV8MAb3CH1vFSf5QXPDE1Ae+Dh7O4j8Kp22WGKv
5yTGjkk9tFl9yEt7F7r1A90nInFw8LjWJTluc3T3OeMpTOAhfg9Q9S1Q+XWZeiUuJKgNnfDzXEB0
a4gcIPTkafq8p5Lk98vo9eFwM0POYAuAlwYgewF4FG+xs3NWufmixQB7EtjL4zcFvYxEuqKqR0gy
K82kwpaA3CmlJzNxzUk31tmFUxZLokOrGw/G3OFtvgvnBorAcqaldGpS/ESL7JoUHVwtsZ7BO9Zi
2oAV1KHwzpulKNZjPu2VTpxE0vluit1lv+wcFtBibHS32in40kUaCt2rRMcBDk1EmKj7YS53Tp29
KhYY0ILtUzKotPApKNdmqVFBcXx4nqdUx6VKDM9oNePzHIF9d5+K7KEbhwdc2L5bzfRpFsX7HFfP
lk5cpkh3Re3bVLzWXXkVNjMxqqiUm8061MWDruCgN1nhpwof97hH5CFpv7ZuDouMCGNMHqlD71HR
Q0ph3qrQgIOiOIpiBKvkPisxg0CEr7CXGnicd7QDZr2jlcLJaJjbfpjOikuUCuGICdnVI/JXcDsN
BXhouhG5udWC8JPdQh0Y2/Cq51gEV3g04iBnJZ6h10+6sN7MMLo75R3QG8D7rbCUDZhJ7Jab/t5S
RSqi7cwWmvEy6hqY583DRR6Eedvegw2kpbVJTanvg3vT8RuT9YZtM2Qv9SUV6eschs/V2N4CEGym
dUC/69HuilejzK/I+8ViOMFWeYoW9Vs4PkfAPymwsxSgxBvhJz0v3oWLL6+mebGLNHLa44rHCxRl
7mQfVZESfh4AxT4F2Xwv3IcEB2g9zq4qDtMYxt3qvDp31fyI9TZ6GedkcC6M1j0Z86sm+otYoqfC
QdbCnh4KjHhL5T4jsdU81i+GkX4e6xSrPRYbLNGpyc8DPpFlirgJJ5e8TnkXrooMvGIe5GWNJayy
8PtAZqF0w3OdjI9EvE9mSioF/lH+GoWuu/y1dA7u3QyDSWnPAKG3/aj6TSbeMje9hkyiYLDeInN5
McbuiYj5FfGlm5PQB0CkqlFodtbjnsIZvpHd3Z66exwV117ASqpiprnyaI0dokzZtTS0d3Xubm5w
1aPpCLT4EhW+XfbPU7y86E5NJzO7Lpnz1qan3kx2cBlf8iC46YQRTdARSX/tyADTofw8E3FGnb0y
zdfM6j0l1/xicm62OVAwzd5d0dL69+oQi5DGfCN1vhWtcs9DTzf6q5wUIgvuieO8yceo5P3zMk2P
DWKZ+nidRXzFPYiLmx7lJZi2ch/07CwdQEWw09z+NvTWhdV8153+yQqmx3gqDhHWgPI1N0s5VUHL
Z8OTk+codoRPxszEqvSHMBuf6ia5du3XSgegi/KDMMdbZFlv4I4+L9gurPU5/ASn5XUcCPDj+DQY
04sixvvUakee7BNE0SCAHB60F6w+CQSdW2a0F73XXhQ7OofKWdFND6cgqK7Kvc+VGzaVZy0OP8mb
yqL60GifYQieRucpn5Nrk4efki4/jHF/g3hZadqxyt3bx/s37mWCPqPr95YHKR/yYgfrxhmvGjN7
WtrLaH9VEuMsPyqgClyF2nWJw5dqUu6gaS+a+wK/+pM9driacrCo4VPT4heF8VQ+mucGfaSm+Dlt
atjfndVexKQ8Os34pHAHU7tNLtklRNlKXo9q1/sCu2PSqjf5oyEID8VU7qoCjbabUIWInqo8uqqQ
FXA9P80p/R12emtavBb/2ikuN7pWnK3i7rZXUgfHAQjrPsgb0xq2yasMTY35Qf2aVs2dQwJrXSTV
DmNEMSN4SLtXMCwRqywYN1R6bvIBTFF4h65e2R1eWijH5KafhaR3Gtc42JdeUx7tzL3pNPQjuOqZ
YV2Qcr5M0fyCCtuTklhocBFqF7gTh+rVsPozNPkgVV9yFuioMhvYQRtxmZR0nXbBY1gs95HIoNba
m+PYJ+bmvlsIrph8ckZhCH1pzO4TyO8nuaJ6EVzds1aUb4GREg0egFBAeLm5Kgsmy5C5GV/k1c9z
sg3UhpKO9iBfjxbnFuboFYryYhbXrOI5VaGntubG6caXwlleXEw/7DC7pBEicpp6Rebi5qCM1KEK
lBvTTRjNc58yx5T5xTE6pB1Mr44ZBS1VPs8qnPK23mDP4Qng+3KVLjpELnV4SgJ8KnP1qIjuqfuB
FeQjEh+vHdpbwbVDIqeKaHWU6bsbt5/HTqVDSRYzveOVcy54C53Si4avSEIlHkGzcyiVaALluDjq
Vak7hPGSa2TbbyIlFaUyA13mbunBTd6jnNl9TLXJnQ9yrZp0IDECOBStzX2O93bmyEwwuyiVW+FY
F3irJwd1jKw+tkzthCluTCkws/xad/lZNAZ9ml6yqZgD2osc3cger6abv+LTdkde4LMYkTwc04//
U7RBzwwJtVVTv8RNc9ayBTWO14XCDodeyREenOkuYvLcJrUHWBSQPQk2PBMnLa8xSjErd66+NoQ/
Gcx3u3PtVV1WDxROd9VEP4KiYkQjswngNhIUdnCBB7GROyo+sjBfWAHYOQp4vmo6bMs5Oqn6pzJl
WhMPykmzhJGfk/OmtbFOTXr3DnG1TgMweGmoQnT9xe6Uz3nPsRCqvvy3d6YNvNtNisxAMRirIWL7
tuddBvOgKA5jgDmkmFd08vdTWXoY1O5jkD0KbWy5dSIe4SnJVXqyuMnRGX6gs3Su4ESmy7zC8vHU
tc0xFg+zEcMf6IqD0nFuWaQ4eeweao3L7vGxJQQup+5i6dlKCS35VKiJhJc2RWGvEFujUvwlK3bx
YG2Hojy6CWGvQ8Vo2Peq/lBQPZNvx/LbdKHYiDG+aMDQCD19CAD+FKlXWNuHuHo1CioQ1maYGkAH
lS8oO1nVWySeJ5W0HooO41zXjyKMkFOIfRRjYLpQzmLWmZQb5Wh1Ko8lWw6diymL3ZzQVNtySqVQ
HMd8H4zwgNJg7SBmlrXdCUYN3Ub3Wf4m+1RYTzs+v2oZ0ogqaN2uLLhZHUoJCenUbCibVpXCy8D4
w3CbwlEokRWg/UTgeZFjMlqur47lDoD/yjIDD4bgIcW7MhvGbZoGhwl9LQwdAdOfLQVUhfIjKOpr
WGbfMzCBgDxz5DRdZ622w4syTNqpzOPPqGBP58g+JSnGD11AUapXIY5AQtCTMlwloj9mvVjFqoMZ
EJX4eJq8Xq/OsYvfJXORQn56zCtcSVCsxhvEtcEH1Br5XVp5iSifzcD9rkEV84y2xbLILNaZaT6a
VVLvksS9oVeIZsE2cNOWnr9pbIh4fDNMey8oy02iIllYm2lIPxo3nHZ8aNP+R4+k3QbFHbxs12k+
6qtKkObOpbMZEVtZL9X4DZoVX6g64MOEvl/8GS+iW9gmu1LzlMg9Z3ixZ1q3RldGrAdDu6igL7oR
kYUKJu+qUJxdupBLK0WAOkkfrSNhfMva5EdIioAUjsD09GheI3QGYL1TyGu5XTFjzB7k6ou99K+A
E15i1QQ20L05sp06ugHBhXlLUrAhlZYr2yaxoTbBRc8dh7qqgWVsQ9GwcLuH0eUiUsl0qsBwGTl7
NKQSMTnKtnZRjZs761hqWPiFCoUEXXE2kcZodFhfHOH1bwyE5uAla6sx4IfSMn01l+IWt3C7FL2e
V0gYe2k0fRVFBWM/UrKVXqc+FuBiNYRjuK6SLN+O+AOSB6LQiWAnIOwZofZw0dY5/sM1TCMa9NOP
cQx30glN0kipE1bLOhE8vQUJ2sbqvoyiv6cARmGekF+Shq60uzWW1ToPPg7eaZ0aiEW6pv3sVpAv
0cgYqNK6GysqnXXMo0YS56ZbiEyVdX3R2vlbZ/fQvOrKb82Y0MygRpiL7BuzEvb1HKCmXIP1Cjv6
78uPRpvvygQeoX4rtLTeRAKPbMNRDv3Q04HPO0AMlP/aUT2bwEliE29etMH+tEb6317q3/RS6TP+
VR/19gUT0v9z6r/+pj0uf+sfhA31D8fWwe5ZCD6hoGHRqfwnYQMSh4rUmOYIgAvqP1upmvhDQ9pe
8juIoGly0n/9B2HD+IMmqvqhw2/it0OX9T9QH/83hA1cmXSdaxDCwILqN6j9qHeWPSbUcZfR3Kjs
BGnyWg5PyqsLO7RY/V/qzmvJbiTLsr8yP4A0wOHuAF6vViFuCJLBFxgltNb4+lmI7KkmI9nklPVD
z5iVZVWySCIAOFycs/farUKkYVHGxSf7w5P6hUti6dD+rPr8+cJvpJU+qAloQ8uFvTsZv4+Jhg6M
Z927f9Ama/FPESeNbM9Z7pDvkP/83CuORxVZernFblIUAV2OAfUp5kBbuuLUChhndrQeG+OxLPN7
3YUPkDqOI8WgHtJrSVJxadFKMAywl+a0T8b0u6/xzlrWhr92lfDZ9qyTS2RZNUHGgwTQgGFHYGiB
zsqpb2umxQw8umoDem7pRYzxCeQlQJIZNZfxrurDD5BjVjb9I91/BLycedGaU8neFZx78pllFaez
Qy5FiUCpr4DU2Kug6W87kV2MWDAxZ5e+yzbeoFbKb86FY7xLvO48CoOaj31aJL8Ewh/oYl8Gn25P
BjCIems+eA96aDjV1IQBt+fYlqeuSK9gQS8TAWs5M1RlNwF58t0tzE/wDP4ldtitAPcBpbp4w7Yh
010dsNnOFZIpDBRT8vnb1gnmUwoe1nIPsdvQh42vZpNBGPQeEgCYKBLh8ODlqPttWTjXD8EK5hzZ
xOYGHcphwOcdNhAINRU+VgZJHicOFhkvZNBdaYzbNqRDXYYnQNZPXdAtzZNtzA7SLXFBZNvFdZ9m
VL7GaxDetKA6nTlDlGJsgRvdZHl6wOD+MpjJYb/M95JNyAhi1XcescqtY+LIqqwCyYUnsyiI5czY
nHlPw+xeejfg7SZ7h/oLuVqEaq5yZD+zr88xE2+bfGpE8j2xwxcjP7dJeYQ0+kl09P949TiTr5xW
oHwYl9yzT7kyABWqU8Kz03LvFR0PLl43RnyFNMRWGAQvp9MC29/A2kR71yZ/NsIEjZvkPJnkejlq
3YnumJjFvS+9i2C/Fspgm0Z08X1AsrI57sNYX+Gpbetg2A5stT0amCmFUoy5fXAoGG3jyE4p1Sez
lyuVjbcm3S8ZO4fUCLZzRQXUL1YDlew+zK7896Z32yObwdveSXfmfASYumm8BF4mPFk6NDTEjWy6
Xf6kxPe4jFta/ufCBnyTzSBf7FOW+5fZ4cui/Zla9ob85E1nJhebzIyQLwOfyN0y5OIKkI2HXiOj
aM1GUATNEcAuTmrjAIu888OtZfVbfElX5dFdbHg9yC7geh76RBGtnm/AGu48H6xM+0RC4geHVGs9
RS+Qti+2Wd9lXfZx+a1tR9OCVzrlPFIoHPOi4wyf+p5ugsnHRzU0aIK9cjp+YI7ZnToMiToJeh59
pECVOo+1NC7wIrZglPfzDEApu9WldW9SK+hx4NICqsItDLhLkBZbz70ul+JI+dhY3iWBXhFhch7B
lekF5Tanh4KfwwnTQ7vcvChp89MRhdBBJ1vEoCkI+omj4KZq7C+v79b1trt47naixPgTmniFg11X
QF0ag1OKdQrIKi205Fob6cFAf5mW9oYdE6ScYD9qdVjuabK6I4Xdu9Zsj7amGdqlB4VyJqbQl+LA
xUF/TECxO3F+GWo0ZYBvC/d5ENHOre7pdKDms8P+rrVp8RdMr4V/8XluRGGfomB4cbLH5YhA4Tuk
dA+giNEcDVfDJxDCj18ywZdd+85z0xjv20KhpcAuC+xpmT7BO37i4HAXCecmr+0b6TlfHdLQqjKg
TOM8Jxlg0qy4Dwz/PQvrKidfL4ySTTC4t24QrHFAo6hQFeKBLt1Xol212iT/80XFTB01SukkhZTJ
JwcQbEtM1aoOnszEeyCoYY3hiPwsD/Sh74ff3TC+BiL8HpoXAxbNXKNb0JS2cl8f00yeKs6ADbO6
mZcvsrkNmUKiNKd2QPiFZPhT+8P0fIfAhl1yDeyp3LqBxlntXUy/gd/UbwfCjvqKOgGfSmJ1C3Mt
BSHjPcWpTRfrqyyM97oDjBAYQAn5nLS+1B1Px01PJdWnVV95j23cHK04Az3BCAy7sxXNt2bEQSsZ
PrcEEcqwx8cmdzyMx9lJDmowL9UuG41DMCD2zNAh1lRcA3nCLMej87dQF7apI268Flm2k96X0XBr
5BP4wGEX3VVhhNKKm+JkIPzuthtyaDzfHIAVMgxfoBJtamegx4qGXJSPvceBfOY5QKfiJHA1PPex
UeFldtMHUcfXmHmti9WNaqfPNEGyet+XzWfDmG6TwX0uahN867elTqVzhi7vpEs/VrW8oWKFDhJ8
UHMMPecJkNSdNambedRrHtHKH4NV4O17mMtunz6WlkuHvv2MaPqjmRgwXvKB5WVkNatooDbjbdry
7hOW1CaFujPT2qHWxzQVwXvw7sG3fIpSIlaj5H4cm0viu7uaNz2ZPp1M91mB3BdRuHXbGcbsNz3r
r+wAvnoqOoYjnO4cCUpivUD+zzsC2GpUP+knE9m9gwLd6NsjB0i0GvZh2ZtU0GqL2nkgESZbhOlT
hgb1acwJOgrqTesaWDXVqguCvUQY3BXhqWOX46URzGdmt2Tej/68R9K5G8BrGMQ4DXP0MRyKTd1U
GOzLT90CsChDGziEW76wpUknGpZ3Af1WaI4PfbYoVppN8mV5D6ER3ImJwfoJDRQLhIe5GW3i/8zh
4790ky8/zr9ykv7fyDyS7GT/axHnYx39r8unPPnJKr78kb9PHi52cMf18JX9K+7I8f7SkiAxgpAI
N0O6ia/8P7Sb3l9oKJFSkolIsCRhS/+p3VR/UdjHX+dgD//3DxxiOVD8577fgR+IeFSbpjClLaT7
1syYZrVS5sgGzivMczOEpAj0oTw2iiCMDjDhynPBLC3rrutPAN6AW6XOALM96dkeGt4uqRJvPzbJ
98Lr1FmWd1URviz/TuFMrOuQzX1jURAwyvsfHu8vTixyOSi8+dEtG087eU22bYq3brBEG5MgPwwM
moeNAYbLMem7u4AJDuRQhWkhC+SKthZt2UayGexwtaIYKYHLbJOurNjGA/5JmHaEl7PG66I7mCU9
nrLj13z/G8p6dOZGhC5jdvev9y+6pdyRAFrPs2pTNAGEkgShiyujFIbLAIFXCzI5k6Lc6cWHRTNy
zil3qFZshqzE/2iMqFSDR9EmL+z54421PG9bsThmNF0a7RAv0Yo/HLvEz+e71/eMl5EBaNkET2rN
WPsx1KoBGOHFohu3TUfJok+cRzv24+NQt0+DNsez1w5nA2LBvg2gXJRedDuIyd/4y48yFIVNRWd5
pKHzHOjpuzcSzPKKDVQTv8Fqje+F+xJw5DsMc/elTbRe95lFcMrI1Pf79/4adPr2vRMQRnYlgASy
D98cIJN4yqAsQbeO41mdZ+fk0At56M3M28+ZwYsSbr/KuoJuSxQfWLydfV5mPQjfkLJwpu7RJ2gD
tNOcRlRxK0OuJPEgq7lsriOKgCyMj2U6CRJAwHUXbKhD9r2WkQS7sfG2veP055B97h/uy/rFK7LJ
pHMhvBEoy//8+RWJpHHxnvqcE8qYmGuccmTUvY466mAbq7HFapDiYlVTcjECRjm6gGJvaPOAkWba
dkYn1m0f9/vY7Xe/f+YgKZar//TUtRZks2HnJarLFd6bAoEVx2OjqeJu/XzSO5V1MEja6Rjl7skn
qqcZAqKlUIK6bLA3JKh9JFEaHWeaVcfATq3PeW8lhyqKbmRYo3bIUxC+deSsaxHf5NI7NVXd3DWx
Oo+UXu90p5FqR+odLWeIvmU3Uw0JH7K457saglPm37Np5cRd2hclh+aakoehRHBnK7DiVUnQSOv4
9AL7ySPLCEeNQwssGz7nWruw4WJ5VAXu80bhrBisadldsfg6bhTd0hGgXFpn3zLV5wurYiaouf/Q
6AoJ2sTZ2yluNSqK1Mo+9xEkXnz71mm2vhOAZh8D/EUtLC1i50cQmppQiXTEqhzaNLVCekW7sstt
FJRU7duy3WataLaOi+5Vp+V00JGFQ9yYHfbKweeg05uh5rpFRtI6aKNjXsts01pNvp6R0s5VVd53
VveJ/d99kxrRwSizb3HnEeUUudmur68xrceNm2PGBSSerVG7rnNzUuc+CKt1lfkfgs7ChW9kj2EF
FXuUuOg6RzEhiB0LEMVlzz7rrvTubK//+wXIsn4EjVwS+/agjJpVIR3uBrTipEl0I7SPkVJ3z9TI
UAJerzyEShy8dTkKAJb8fp+NMfGsD4VbyH07GXKfUHbKR38fdi7SyNYtdlXtLNWcpl/32B8PhGpX
cLBMnPbUZW6scngoiBabcAlfCJFDJccOdjUsyMGy/zCour8FGEoo1zJ+gMwPwYcOi+7V6vMbNbj+
eTy+flrMeSjgWuCOGSL2cfYtFGeDtx29Ptv58mmOMmxFfR/tNB3gXoz3dNG9vTT9FKQ5EwSOOsQW
dveSRtknNr3FgqrskFpwn0Z18/q7zci87YDW3cZOEKCwAvFdDuNaciy60obeI4xxLhka8L8/dyfq
eH4dmbwASw9NWXMbNUqZaDLms4GYNc2mGeU7wr7acb6JMmP/6072TaKC5Xhnfm6Afqm0Ki7YgaDh
yyF9F4d4xyYx9mfD++LXxUBYZ8PJMANkbM0DiVcjclgvQOZkBnXNpt/8LimrGGiHp87xjn6WkjbQ
dvUumhFcjV2yVTrNbzPLxDPsAwgj02FTcqK/yUowvFPa17u+H+n2aASnJVwjFPvDOirbZt91WbEb
SDzcJz0E2oSQC7bYpnGpXOTqcDOC/VToCy92XJREH0n0mM+WT2dhcqZPeE3A0BbJE6LHl6kO5NHo
eGYzjZ4TwU5qVdBoiq0qu9A4hWSZI1Zq7K4ClYkZNFf9+zE2EBEyAlZj5+Z38/hVthN7dVscI9PR
axFPX17HK3/dkycp7r+Olmha5p9lHDfLuCK4YcFTeGt0XWXPuskcwVdhFf2KPh268W0fautYeCy5
hbMMxHloV2bdPEUxPzSn4C/x4C//XYBx84p1S8r2asyBDbrmFNwPLq16JM+e6R/7NrtaJbLcoi6f
TJpM53b0ToVZd5fCD89zWT8pb0Dl1+dk/UAk377+xHPQEZFXYAZJuv7UDU2L1KF4Jzuke9FyCAsD
B+u8mlZTi6Req/BGO/cpI+nIzugLPxkkfzRrmxGZ5RoVjDw6Yqg2fkvZgA0PcGvPWSsz5jSLmi3j
Nd+EGkNNbpR7/kGJKt41iI7uML+0uz6rMU6Y1vMQIzOrBvHRF/EuIenrbClhH5M8+QgUMWRtBici
hrLcDcvCHlPAGbLKOL0+97TCWxx5HsMNbWFsjtMptBqxjpdtV2BE1IsCffP6CsoKDhhpngRZVERy
eRGHTKuJd9QinRxYvOn7t4mdupsu9t4nfmEdIOASv0J9apsJxMSjsldSdx8mcOlHq6mvRmkjMB08
Y2uY9vX1Ibuh/cWvmpC3xV4wHdnmwbN04I1jxe05FqDfDNiCOv2xTSvnXjTWQ5zRB3b9wtuHJbV2
tvqrYCyQfBUc61FtilWgZIlci7yayBhHNLMJmnSLdl1u1+IgC79aG1GAwRbfyUz8IsHi+WEuTI7O
drEOknS8Dcb8c5uSOkJlOv/kR1+VZWGYzS1qr2DQ1g4kbJqNqbnzuzl5CEE8Wq2MPlAYPHYaO2bc
BMZOTd18K7KOOce3tqJJJwQCPTvbKtmFpnO0hnx6yMwJnuY40/MFgM076x7SFuq3qvoHqG2Hlg38
nRUT2OOLrNoTPxqugxmP8RxUX12bYezMVKjckEpAX25eP7KIIJNV5EbGu1wMN4jJj3WW1E9pi7zX
Gm1q0zObemvgX8mG6C42CQqhivRLEoWEpJIpIav6a5G1HbJfY28IPb5vwmxrp/PwNLRIlOlHfnIs
Gb3jPdpUvqOnwM2jPZxfmsM17dixnt3bXkFRSPVHMRnxl5y0RMiCiIoH1FF5UzL7UMHag4ADPAGq
Y2e38iUaVfYlRsQQVyRkd332JJPZOojaz/du4H0Sc6LOdUVBvzW1925GyjHy7WdJkLzTqjbWMz6B
MjCss8ij4CBKgxJY2e7DfCHVsUJsGiY4jiooU9vSwx3XEXiAGPycIR2XLmO4yxRSol4BpW1gPfOa
naMfIZzRoO/PIetv22bGAVHXvguK6Latqv6Iz4fvU6OYzspbYwbt11k4y/OG2ZWbHHPK1p4Yh7XO
9OIv7u+7tDtBy0zrpZmxfKuj6D61MR1b7bX2gSwSJjhjUyQwFscIAHA0E8doKJjlQZ1fhTu1x8Id
Sezp3CsL165IKv6voUSGJp1zS5DTcakxTnHPTBUylbMKqzOCDFSVC97XaGhgM9umoizRmpfv6pkc
Jk91N3VQbryWs4ikS7/HC/mxsrVBxEt4Oxh+vglK/30rB5skHdw9RtycXjdbNH8eirrIaUtLasxj
VT50/XSUgLxl61xznIBHxdPkTLnsyZNiqxIbZZaiEOYVl9JT8YNPt07btXpM90moz07hzFdPEF+T
GbCZxhnAi+8Ou4G5/ZpnSE6rKv1eTFV0u8zmQYlIk4/3sQjVndulObmIfb55nd/UZCIQnUrnBoLB
i85na5eG/GyI5vOriykMwBUtk6nUvFGruiWFqoA3Fq8mRVlYkWexSZTrr3MfJKWHUO2uazB7tFDh
bfaCe9+q73Q/5zviGmlxDJRt51bg2adUiipaOluCx+XKtvYZRYojeDl11sVIflM0HNLeX8CjdfuQ
xorIR1pRJdJ820E6QvDBbiQTJ8EHVzf9PcVoRYfHf9eZQ47yTp7QIRDEQsVAp2GxShyMYuif+203
NV/ZflSoZZlbZqt6T+oJyU8FaYym91CrUZ6AUKRb5QQRmBKTmdd6SS1pHx323qtUoFbjE/KxR6uj
10AOD3TPsBGJdQQ2blyLyN74EiFeXTGFyO4DtkGUIKZr3LPqXOxE5TD4DdimoSQhoSjzvcqAHAhk
JaaEPDEsK4tvoehMZn/chSNsA1pF0XZs5xvPMNNnqOJG4G/DygxuRgHFp+WYjD2KRubcKL0ROX+Y
MN15wT/28dqxbcVAMG+a0kVQJNG7S8ZubeA0yEOcTL11JIjAolDJfVKOoH1okhnarM0lrev1Iwgi
jZ7ChWnSL6eI1LDstR1FkObQZd5pLz9KP6kf4yIFizbCRyAlBp52Mm6y3AYZ2woYDq5xzZu2Okv3
My6QAw245tFu/ZspMbP7Vtykr0bF5eyz+O2BqsYnJdPg0Gj7pCdsnE7efQa2H72GFqEPd445tdIy
KW8Hs5C7unXdvRE9tehG9+6yKNP9eQbd6YJ6KlK6pYQ62SlsOV0eQyt7yFrnvdk0z+NYxbd+WG/K
NPrGfkFtRdY/RalvkmgWfajn8LtjJ+mNBR1j5Rty3r7+FcqnceYV0XwOHHobPer4g5OqaBVr/wsZ
oI67ks1dbSO8HDxifEbMqgW2OjCo7jHNk5cZx/Apa6uN64X+viWudZ0MWCNeqz6vR8jCdda5iM1D
r7x6nxTwwDuRuzd8W/tOn0CZIuFPY/s8R+SqmXO6BrlUfu4LUoVMF+Nt7Gt8IlTuJcqttGez3Esv
vHSJFa0j80ttyfGFDDWK7bk1Yubxpp2nFNK7DD9b6uXOOiHDgFmDTc9QjCUiGFGjtyw/vtZxohhm
rXSbG4++VxOW4V1PEV6HLTsVS9gXixXy8loUaQKOPNaoDxHwrovFIGbJqZi1CyIk3fyAJvuFjpS5
aUb1jrSYmoIK+qnEboZ1naoRlIonVi0VmYR2yI4kPFg7rXeFmvugsty56/S2HrGJGbQwt31F1qwP
bHgbJm102yFGp/8WpBfZg1qqLDvayiSycrYwPsOtta8CRNBB1glSK9p5luv395OItwB95QaAMhvp
KANF/Xqur9hepF0CMQoAdMOxkoVSOtbC8Lqm7ZwA8YrEUY7s6gdiGoi39PaDcvqV5ablSVThC3/Z
rqC8tBMjew7VsoVSVXI/GexTCTWTRx3KG18SvzmbzcE16F46Uljb191sAfF/NQRFcxixob74y+9P
W+uYI1OE2R7gAssFjWNWaOW2j3VdAwvqPFQGnDeEP5Q7qPgPfiXJBjPhOoy6I91Txc+vG10neRFw
zU9/b0iLFM5EcA39HGNnAYm21ewe/dkjZVYPS4AVJSYglQN7E9pKqoth/4K4Xc62pbbea8qTd8wj
7zKEfuvXvW+elcwqliz23gT6hIMsLy021aOZY94C2D5vhZg+obFZjeRubiCi0Hxu1aU0CcPNQrAg
bV8cqf5kK1vS8+X+QVOP8cUKPFA8Qn4ue0DCnplOq5z+LLdTEjpRO2fEpN8q7+/9e4gwAfVL4s2H
IYztbT56X0YR5/sKmf8UVhsDTgzNI4Vu+XUe1cvan7lG/mg0tT43VdndplWMbLWF2JPW72dCtB8c
2WAFycAhlSFHxrIxzmhx2PvbdRvuWyDYqzT0um0eR+TedcN0q/O653SA5483Gd/bBYpI/PxgU/IO
GarlcEQZpoXSxj+aLC1WDRMHNjwVn4fFZRcn5L1o1HZsreJy55pjUK5n0RjrpLaJNQtCC58XXHtt
mzcYhOt7U7WrEBgn9CZUmyqp/Ft0TP5tGBP3MnCChJC0hL7gwQBKJ+pD7eunbIRAvRJlBcVe26hv
je7ckhdbNAJ693Jsen1BvSTdlyZYCkjBiba60Pd9M39DA4m2vLW6PaEPBl7dzGOu6A+Wo9rLgKHa
CKNbx2LSnsSMwLDKot3rt5vrHHWIg4NzKRyPYy7W62Myunf+yGLuu9+oJX63BX+wod4O1iqsdnDX
qKS7qIKWW5PDvR+o7HtKU7q0+/ye7jk1GA/LoMtZWPYEJY1eI1YmTvF1ZlLdzVPt3WPQWyLWJIyH
cV0FLTQ+ENiHsYnKxwJhgFtazh5JBFJF3zPu3aIMrpwvMVPfuMhdb1Fk2ldq8CGsJkVbk59uaspX
OItAFCXu6aXAw18W/HxSHZQv50QFx2AqmFAoLaNdNo6xD6b0W0E0F4h5CxT1anAr60l2ZEzEyiCr
ExIZW05/F8sERkCy5F85RvmS6tthNHFgY2gteiJb0sklDaadCOhSZOC8XmC0YmJA3Gq82EZ//Xvh
8btTGLHvT5fqZolSocr64cB8MeJQo8iSGvH3pkzDnTRKJLOLWx4y9SFoIh5/NtLu79pvsYVEgdi3
GO8/AL1JprQYrZDCFL2NhgIElvwKV6SFaLJzbpniaRmMstu7zUGqtNzFbbFk+k3vqUGSzteSumOU
OzUKYhzD8hzgK1qNSRcemqqR+4ry/Lop7QCZMhjucAqLW+G8vJ7TObTc03L+ag4UjGO8oFvbtP01
3EQXQQO/FhIFSfO65eDjO8AQGvscxD25Q8vaQTDbi5mTGAj6eNr4fu+D+4YOMTtES82YGWOPOsFr
mfx/pjX6/xFCW9OC+a87o9tgKtsf6TbLb/+7K2rrvxaQonaB2EC3gZj8f+SYQv5FLJ50XLA3NsaS
pR/xH81R2/pLO5YDQVtayrTpZv1LjQkoB+4pvSHgpzSIhGv9O2rMn1mPjtBQcyCW0PNwNNOOszRs
fmA9qtQvTbD3aJ+3RJmdoXFsCDt83+5/eBq/aGRyjz92VoQmFgdmrCk81KOOuzDEf7xM1Cs3CzpS
FAjz+qxim+1XEj5H5ngtg/S5pob0QCpx8od205+u+qbbZOpsCIeZqw6B516ikr5m0XfXRh/bxMTi
mRM1kEXGH/qQb7pI/7jXN49UV+w+3IGr1lXmkgIZ2lvfaEiGBoLxh0stj+2HhtXfl3JoESr62oyJ
N23CMSobQFcVjqo5x2HaZv6wywggffj92/vVHRHISRufNjp9/DfPUc0S0QfWnrUKMudzKOx+X7Li
Huas6/5WXqB0CL4V/5cDBSceN4QHB5j5G5K5qwZbgVTnlc312CyHBMw9yHbf5x16xtKHs6k1nK8y
nqaPv7/LXz1MQEgm/XaHHat40z6emVKVYXNoZR9qrUbywJC8TN7p91dZXsmbV8b4d0j/US5W27fQ
YO1w3OGX4/U8PRrJk6E/ECZ0nezn31/mF69skWIo5Si03EQi/fzBBdiE7L7nMn5IpMZ5rt6J6vG/
dwnx8yUyDtpoE13uhHMlYjVgORw2kID99y5j/3yZsivhMXrcyVTfTkCcMzeCGlX+4SpvXz6VBtuy
Xa2VScfOct6MO8CamdCJDWOpEB80DVUOaH94Xst3/+ObXy6xyE8sLSjDefLNvDCmk5U3LjhMks32
VkfR2UoR77l5RpsUfMfvH9vbif31aoqVR1psGUgo+PmxiSTBHpibfLMqIKgzz4dtVgb+94HTzgVQ
mYA3lMpjP9sxesUuiK7//vWVpslvOY7iH28eKE0SYU5dk6wN9NSTWXxC59Aes2H6BM64uGZB2hy0
Ezeb31/27ZS/3LZa5io+YVBxb8c9UbyIeCMi1Erslnplt50FE1IbEtRQERCJhzb/WMlyHbqyiP5w
8bcf3XJxJkjkGqykLkv9z8/cgXDqk7BDuGOPbdui8BJV5l64/uX3N/mrkeQxQzJFIqmy/6FT8Obe
S0YGK6wkC8l2bINVMoqm/9I4Vk1XJU7CaPf7a/7iwSrcGkyQi3cE+9DP90aaoU7iirKmWwj8kUHi
G+aGsMI236NABgkeVCHoqJHgNk54SdD129//AG8nTh6uWjRkqMscIiecNw9XOTbsMkm6kJcTzg6U
LGRPn7YAKeHP9MVD02URkUJmNeT/5irLldHhcPO2vZhW3t56bBnC6jJmoHIKDMRXEzpqUTbH39/f
L2YgzDe2UFrJ5aN9c386DqVTVvCKScdYmdGnMPz++wv8YnRyAaRkCHB4iAtg8cc9WGe6UWp2NvM1
J0iCFpFj4CknyFtM8g9P7BcD1KOFbAqHx2bCYPz5UsZApDqKu5hq+2DctLbR4K8Iu+bTbEdUGanP
N3/Yovz6ikyqRLBgYXq7RZkpANlZHrITKirM7XbAOb2Y9Vn0NjvbrO7+8Dn84m3x9SHKY4EFeMMm
/KeHmQintn2DO4yRyOdpYSO4Acj8+zf2zyEPuNJCJMmo81xe2c8XsfwEG3o3xeug79Z1DqkedqP3
4NtIMnL1h4v9845whLECugw+yQbszfBwyH+2VFnEbJbVoy31A8SMPzy0f74kLiGVQmyON029nbfm
emhGcoFxXVL/yAicHZeYLDM/0/L8t9dzlgChBSsfoHLe0c+PDj+tUSVTEK9NORcEgcdW8QU3YyD/
cEv/mBbZLVDJWzbgkPL5vn6+DqQqpFLRYqSnwIV51BKfE78jM2FMjgMkeNs7ycExvvx+YFjLm/9p
LyE1s6CNgc8WSEPfPskkYUGfDPACRn7Xt9cwt0+FldxavTyMvX8Rqdq7+mMq5j+s6m/Me46AzMp4
55PGJOiwY3ozJMOg7KYx58IOVvDmLqU5Gery7AfPqN8DWa8TdGoYYCEM/uGNWssAfHvPiPIsk2MP
Y+jtPWsxt73vuVhtN/Fx7mBhbfR3/xQdotXduPomV+TJ6i/16gSd/Q9z8z8+RO56mZr5PKRnY+z7
+S33vkkwNsaU9ahxQI/2IaNnU1bhSigu5jX737/ef3yKby4nfr4c8A8XO5ITrLtSnEMR7xfN/e8v
QczWm5siKkraHEXo8bApZVF4M3Sh0pLhVmJxGy0cF7oSs7WpInOibCTNfonx5InTuYlNb9eSVmhu
01LTT7DEELFtJW0vp8dJJCV9c6vyPFw9mtDhUVOGf1CV8bnDx1ClXbUVTht8LWysnlHgdIc6s4ir
821n0zPOsG9DgJAeZuhWknZuu5T8g9r+in1aL1DIT7ksnzt8V0lB0p1pveDY3Jfyq0/kqBJb4je3
dFBvUjrukWQeLqM1EdXXZLgYxr72Puum2o5Bt8JUeIY+spXCoQ+WmCtUaaSg4pYfCCjBBVcjro0P
gf1cCeIxs2Tfo3YIneLc9M0hryHvyEe0dYfBr0+SZrOyUPfTdE2PChu8BTUht61rSARZJ6Fg0j3R
2rxJEGs2YsnoDrddVOyKEbkTMQ3FOgyHs6z0beGGB9951+Uz6ZDFZZiadQmWQU8OkgNFYdvpRmww
yt8UvU3ZPYqfkCYdUptfLNkr0JZDUr1mV7EPAHdPuDTz5iAI61D+U6u/0EPbDXn8bBgONMNm/ALA
5Iti5ZdjdM3ccW+ochVB8FYzQAKEcfi/kr0NYCvWMVjW9r2l1VGAbZd6oRW+2GDA8ijaQlJdSW8k
NgLdIuoGf7D32uz3eEw2KFnW2vRPvk5Woxwudvk9NgwUTSUb4jzdSQ9XHzCVCZyAGbYcHDFXzs9+
2J4qgQXUJXvImm6sRUxBBwcoYbtq+lXp4jyhQ9auZu8ZPtocPQwNQmIK0zeePnX2weYe4onOT05D
ACfXyu7w6ce3mU+Z/lMYK8CrFGEvIbIbogtI2gJnYxyseNcZEjRghVUVDxZ8oozGqVbbNnifR1/H
9N6I9zM/gdxYmIk6K36aMvMks3JtIsx1nQQIS88P9B6K+3sng+9f1atFou1mIdiEC6gSM1mlMSGM
qyBcOfKIQ25unuq6XNqyK3MkZOUyy6fASM+lDskn/VCY11FZG56rJb8Pfk8UWLk2Gmj++N+wCF7S
zj/CcXkmIHg94jUy7qV3aMsHPwyx9F9VXxA0e+8gVJrvukrBVjMALnprOi/TJurL9TDe2BpHoTbA
pz7H4/dZw3lbqAPW5xkQLfTUydoLSDXVjLJjwFvwmPQfoKspvXW8fDtGz6hWdjK5keJ5ls/FcGzG
8UmFd+OMFmennQ3RJvP0VENdC81ks5hhg/9N3ZnsSK5k2/VXBM35YOzJgSZO77voIzJyQkR3SWNP
I2lsvl7L8z1JVVfQKwjQRJNEIutmpYfTaHbsnL3XPozcekP11g01aK5ghW3raCb6zvQZXENFOgSI
SLOsOiBRHW9S8flQyPeYmTrWz0ofBCEA/b0kMkzFL5M4pcGnbz2N9odhrmr+e0IBuVk7J/Zq7p9d
+AY/nn8fjQfjGTOzV4M6e8SYpJxTTMAGZlE3PQpPBi0lIpzcJWCBwe6uzBhePCNDcp8LKyrSD7zS
bngp++tkAUvGHJsjBqEuK9eTe3YI+TD0jxgRYrYxQhAzjL+wit217vxTIYLzRfCaoX3sRe0RZjcC
GBt0RKtm4wboRWZaUBvVIb2IUfzhsepnhPvLxuaFntRAdEG/62xv1ZIWXiz5tw4Yq/u8udJpVhMZ
xru29Hajn+6H3H0dQAs6SXx004BvZIofQqO+Q2NyZxW8cUigHhaiAdo0vOrY0EQ9Qxm/fWAv9XZt
7x/RvB0hZp9R97zgUufpxftutsiFmTDNTMlO9KzIGi6HVh9OM8VsV0c2lIM00KGavwcQXtzPDl0V
7rMO1Y+4K4ZDESxHO9taPPl6OcoB1WQEBoRmGA2CJCSZnHfCfPSDbTCcgYX6slw5CJeJrBB6W4Qv
0HjFeIrTbVls3Q9C49XDRNYyvN4qJZLjwSrZpvNV0n+ZjJb6/NRUlyrfcE5IFyjXK1nhBgC2jzrb
zsDNDcCoCQrBaPawt1pMaQcCuiFjlNBz94zB2o74jytTLpZaUO9RABv+SdXbASrNhAylI/wWmmBG
lEdiA3gL3j1ZfCZJ/+SO+pron56P0ZgWXjlUlV37YM7jxYrL3RjOd3YP2kMtJJ6PVnhTGGyN2kdZ
H8hfDXn0uhBPPYNULOI0ExrMkKxNAsQ19Kez1c8bJ7sxnJuVaC/1+MvOX/P8PTYfOufiTd94J3Jv
F+p9D830ttnd62Uj2RwNfafHl2lmkRM05uSbmDNxDN4I98F6HxbfwKNLOKRG/j2ED47+itOJg+ZZ
pUBzNjI55fK3NE9FNTOhGleGfE+CXza6JaKV8enmo2J5/gVjbA7+8vLd4qDghNesyceLia9/4xZA
CPSjWLaOfTW6p1vKlMv0yt3WoPqIhB7/otIimXddq/Y+TECxiS1QQ+bLr6N5dUK1TqzkRPd+nWfB
uQJSEzockkann6tq6qPGZclrP/8szGHbkZyupLuymKVD/m3WA/eNtrXJZ5IbU78mUq6h/r57yaPL
p08G/+IHxWECXhq0705WbMwxXvf5A5LpvY8+n3Vbjwg86zu7xph8TFC2Wt4cdaDB+/rJxVopaFcz
9nmJG+PVcmERTeajZ55E+CHMO9u5zL2/7iciSm+cluaFhBGkjc3a8Oa7cCR3ss1eKgjCmRWesrA8
zPND37OPP5ly5qm8hH5/VbW/a2bzyRGEFA3mb7xXa9kvBLvA1VfeYVp8dlovCtqP0trjtYMeRn7x
08QI2rfvWrOLbgNxXR9DmNsjV78i4flhgSuLb+1Oa8DNrCsbZ+qlS94h4/rGyi22DcQYo12XA1VR
+eQYTKdHufXb391yNZuX0QZN9xGX+pYKv5aWt23QOQuDfSSrr8qUew+x1ux++mLZjCRgubHcUAr1
5a94+FSuPlP97ooWP+42M57G+D1kcDPPZHWDoqrrBdk9Sj/h3JULECzsevslMA9zXj9483zMzGlL
uF2U4i6qOzahxd6N6SWPm7XQKIHt7o7cqT0dqqPZNPssHdnPSdDM85106g3W8KeBibWxwLXhTrwW
t6l0ouLfykMTbmCJCxoIR6UJTwvnyq1W4RurKRE659hbh9k8Or0gG/PDHiekOfIE6G+XgoZzQRIk
s7kxnfaYzuSaLlS79MlUWRxQMLx7i9+syK0541x6TJ3XoH0yFnNlDvnWHAnrG+SZIOZHwIW70XN+
hvQXaC34wwvRgWBVz33pbGdpXYx43A2pOCTDV00YsxtfjGlc93UKibD7ndUPyei/FelpWNqngtv3
QMBlm5JIpjYDwTOUExCRoX0WUYqSCMcdvjGveYAJtDF9yb7ykuplWxvdy5zYW0uIj2r8IfCBBIMO
osFGWB+WvU399jEFXCEpR928P9GIORbi6jTPhV9QlKUoJRJAZ+EykOx6M9/dwsDdbOUU+jdIw2WV
aPNxHj+0Goh3waGOGKCAVeyY68qVimJqmahpuFAsBp/MasJto+N50/ep9zyMnOqut8RbhWQcUWsd
8ph7yttJAQQcDZhwUuGTyRPg2yIDcBIXyD78sj6aeTyjnPFPFeo1UUtrs4ThLVPCRTTvQgdpFVsT
ZUWorCcyMC4BKBlM7RL3ikM2RIlZxq+3lsKISa5oFhSI9qrXnC/DT8VdjUS+UnChc+O+64urbYKg
rUMveA1kOO5zmglgFlfgMNDXnSdAE8o37liGvIi9dUTtedGNtcsQkafGdN86CSzL7KzA9yXVczJ8
h41DTxgEWb7tIT52x2q6ZDd9FSJD0az75YAhhjr2ElrckUzaMBUzqKw+OTB/88Z5i02ssHNNyB3I
Rvt+GuLTYpH7kb4swBEMkpbwnOAlRPuU1I9mUT2p7sN1f+pmHxf6nEzwFas9fkzaACSt3nTa3Ne1
/zINxRpNZBSThe7141p0nB3BfQCNK2aVNcRCEi0RwXHdAS5claynOdzbMFa4OK75qX8lNQLtZIrK
2XrmlX0rCzAymSgQp4YPYVjdFQLFBWVJmNSfCkCfh9VAVFNElsiQFSvSI/jWko3CjjKQR9dw8pKb
Xrnjtssus4kVCyLdTLPXyBFeDOdg/F3Sbq4nqhUyin1Y1WFzydzXjF1Ugy4panftxRzA3Exi7gcQ
EmtxjJv+XHreHiXLumy9o1lBvOHYu5ty+MXq3kaE6mT5HRdw7PAqMtSXGtUp7IaDlEw/eyA3NXeX
NDk4DjAcme+yJOY6w0DH854MLVEDZu3W18VxkLn6mBbjk0y2e6NF9MPNOyqddofiiI58tWUz35T5
TWFXb/Ev3Mcez8Qrl2dVzX8lgG+cl5C8+fxkBffhLFeCM9J1z2BCKH6+G+pYi1KMFRF4cBcTFxJ9
eAwhprNV5IB8EGrPCXcIhMkc83PyVBWPNRJJnsOYI2wZCComGYV98kYv9JC33XnJL8f6tYx7L7nX
yYNFaxPZ2Q6Tx1cM/FFS/pUAEwvwArSTUnWZUA0XXIbbYuc30Oxgsy+7zF7PWUE4ooXnsl9XQYvY
j/4iATXuSNSdjMqEWJvD5G1F+8BdzMEVAuesRKl26+S8FW6/a9NzECJIi8h5o8yqurNrHvBNA1fT
4cGkQLXbaKbIc4eDhgzSm3tCJUhVmz7KJUX5WOIDYknjFbd2RvmLW0NtrN3+qJ1dFxAkJ4D8o7ya
/e+JlUWuJHEqDzqNN1bA1/RXg7YQ3v/K9hq+bmeDMj5SyRyFE0Gj6TEd7jNjkxkH7XEr49pa8ecE
E2xDFQ3+KWYMwl4XjIBXo3h+wd63SdNvGUStybDiGsdQN79NDTABjuLOn8lKvKoyXJX1h88G3E1R
Jr+NOvLl1eZqaixvqsDlxQ2V0pZw1koewvQYqHtUeH02rECHrhz92A9vBkUww/iTKMoTk8DHrNFY
OjGfsUPT4embqGpfsV4fjWmIYqcmw+XHKJ9GmjEFXNK836vhA2x4g5kwNiLbesY5JSFcxZjWuvj3
7Bn7VtFERZ/C/GeVdrfz0aUPAOcZvDeZDEUaNVjReo+QkOWFRsqyhFGTc7eHnM+I4oJ2/9gbR7kU
cDWeu4R9ayS/b+WkT0PAoOrD5fKelB0doRVu3nUVE5rpcPfkhhRyM3dMDts18Bh3fMjm+5H3ZAxO
k6egcG4w3WDOEiPRbtTu7nFCOwwxnVTrkXxG+4q05lRBVGlqfKCZWE2doCikK5BzK30ZQ8G/qp4X
gdfMnTcuYi3DMUCnPzeC2Bdy0GYUuBWAckJD7KT6Q2FyAacUY7sq5PnmBJ3MHfJlkDx9lA2cxh0X
HdsktvXk1HcK0KfdXCzzK48vdktgJDEgqW4wxxfpytPDoZkc8PHxV2P0f00hPr6lPBgCrgdWHzbH
9wmluMrlyRmqDVMldm6QlJm8GnTwhRiifMpX9GloYMAyrLjqhxU4hYMWH/nN/tFdB1UedfvWWw8h
nrI2SQ5F3W4z+eMkl05195Rr/IgzdhF3befJk6ozHMXtqSwS2luI7ezb2+JGXVD45CvmU4RziJsc
uU3RYFL/hyH0fJl67XYIPJJwBNiSxJbLppTdAK5EwERyyp7e2BgzkZ1sUi+GkNprY80ejs6Oi9pD
AWH53W2Yi0Qd8SnAOE0dP5sBtNkssdpojIP292jRSDP4Q1ydH6OVmp89ecBg05bJYYNoE/HYVIY7
giODf7R0ui3YsBfjN3DoUkVjfjuX+JmrezydI6f3JA3irkZWY2FrcejsND/JIFvwylVGyy2oJd8Q
bz8OeIiqgAZq2h1IpauVr8yi3ncSH4njqey3GxKOGeS+f0JnNvX4UZN2b5te8WLIySNTKXWaJ/SP
9T3d2RquViXVXRd7w14zaH4UyNtuxsmlXmloGpu67cadkah20w7W/EqU7Uw3y7JfunKwnsfAHL7K
EsLOEMbm8CRHtpMoTswZj8NS5Z9BIpujQnL/yLQvjtcgN4sPsxpksV/SgbqmddW4FYMBQrkGet5L
nutqLqlWoW/k5sZueYprhGRMlItQte+eTzra0tF3JJSkREAA8t7TWlxxlYBeqmq9jxniPintUPe4
tFpVnQf0AJRr0t5z4wlHods/1K60YJUaXcvuhokOqlF1hpJP87GXZXV1w06FdPygMIk55ehiuolL
X1fZmNKBZWsSFaGttuOMX5Ui0HEFFy/OV2UPQwN631i/Su1oeyPmkditMFPDUQSxpGIr7IdiBsjZ
zuV0X9pW/TuIrakj3bFl/ypCGy++TXhk3IMyvaBLdrNtA22DpV/lXUcwAMcocp5p2JRGTWVkJeZU
RkNW6Ss4ATY2v+/Nx5aokctg+g1WHCdo1rihl02j5hyeUp0dB88wVsRloXw3cp9Xf16yVT2aGBK7
kbQnn1N0Mazud9Kb4klYY/sRdHF6TkGv0uev65B+QSHG165dbplMbp1EGv/RbqGHRZvVYWsuRzE8
x2AxNqNQ6rc/oqnKxoIdY8yD6bHpqj+HYKquBDE435MrgabC37/YVRXeBCO1w5Y57DN7Wt2y7SGj
rjJoCiVtW9gf60G1XCTaymoJF2kdisdWoinbOVbKRX+AvNdjI2iWCidqYaZrArhIANJuouNNAT8l
xymU+g3Bepa5nuESB5Fe1O3fRF6eYfJqyua9NDUeILLKSpjB5Zhzc6Zgt55Unrb4qNzS8rc1Kozm
5l0q87+qNtPtc53ObnbGmt91lwn0+PQLPUJor9qBPIeNx0wyOHljAeXX9Epb7T0Bho/oqzkjs2ca
+8XfDsWcTe/StjqiwFBHNhu/xvkb9UiKpl2Km+OxxUQxnwkCpZJol4pTCPe91R+TnOodqFu1eFun
IbkX0FnZFFczAye8xWvHnhlbHBFr7h1evbNV6tFTERNhCqdlVjK4C3WRjhtUqRYduTEXIac0ju37
EZumQ1LB4PgVoXsMM0iqdXNZ73M3FeEpxOuCwJwH6yToQ4D61uPYbgLqFOsEfmRSe90moQYIMbm/
EleCBg+l9E28r6hO1sMw2T35f55QnHT4B1ay9krvamFCbE92kw7M95SeQaK7g9seZZou9LF6Zctr
h3y0Jt7bj1twCtqJ24+sqXx4xxpJKi09PRfrzMKgfQ1VGovDXMauujOdrokPbiK8OuJ9KopLnnkT
Pa9Jl/2vchIjwxXLLfL4t8VfhvTMpnQjOuLwpA9p9JiS53nimsw1oO4nOkB1RSPTNo1qpJquvE6/
pn0dNg2NLdu36L67pF8wmlDNVDOQQpLWf3nkZXgHs44b22CQViXZ15hLzrTaykfyJHtPSXD2C9B2
WC7VZSGq4TAXgU8irDahnpmDjzkPhek0n7DztilRLdrV/kZrez51Q2I9ZdUMd8NdckKP3Nvm8ZR5
1UBESdwauNiG3DfOjhEuvxyZltwPE0QwCtScGJJDbTVy+hqH1muwJ5N2vYYd4VM0cTCVH0MzLhSf
lg1KUYdBh+DM4M3sF2CMfJnoX+3O0z9jPim5r8uSi7aZT67/sGA3q3aWizUNltGy+P65WYLB/SiI
Gut+N9ZU5vdDy+eMChoUUPRqjEKHmLSR8DRxIy5/4VUxvVevXzRYP8MnrwDjXzfVx74F5HmB2tzA
TW/DQX75M9YIGKc+vtqtX8Rz+1JPlUeQYlAYotxCzAsIhpGseygZqWcW24WTOD1nYUA3TcexEjoi
fK13v+KhpftA3GI+vJtgI3CD8qnCitc4dTLalGzmxluFuI/LVKKEe51jnWTEgHq9ebRFRXIJyd/g
h5BE4yroe8+IFUJhQ7/ViEiarSrdpDqFMp65JTLGTRuujlU9DlZA7PFkgekgHdEScLLrAfvIV8+k
P8V/bDFlaw0Ycdz3PJkzrl2ZBV5U148yM7EywyZ5r5nsUmxNX7n/Ljn8f20N+P9I9G8GjN7/z6r/
q/z6UB/JTeP8QzO2nw/f/+2//vk7/4FiDqx/QzyG+kTgcXZQaqBp+A8Uc+D/mwem2WEHQpzpQmr+
n+J/0/03YYGdCR3Lvun7b5Sk/4FiFqCYfeoAVL2OKW5S7P8LFLN1ExL8L0kFIgoUmngLgBXzAZBV
/E0lg2ARfENBqrtovB3IG15hjNuxH7VGGg1yPsUlcwy5Trku6ry9N82JwBVySkQQbOJ0fJc+E7rF
PcIZOhVlfZ3tsF4BN31GA/Mv9B//LP/481nRM6NNgs5000L9TYNRezbB5TJU29GvD23ZP2QNXaLq
1v+6G1t35yz3vW/s/+F53v/7V/FfqoGsFrDa3e3h/W/fEM/OtByMEiK8sbH/WYqRY4+eR+mqrYUx
zjDrNbD7qLbPiSaMLcdiSb+TaglfOo2tozVc8sJ+Cg4e4sxwkRvABzUeRPL//sXn+mcB0O3b4HOx
oDg+IVZ5wd8+l1adS+I5n8sz4+08JBuAnFcgbONN7KDbzSI1yIabIcu5/Of/9J9F8c+LxhcWThHQ
3Sh7UUX+81eCRkxlVUDPuOMO2TT9QQCW9rS8G7CW/fFRruKh3MwNBU8NPbSNsRFLJ9u5U5muGG78
BDN0foQlq1x1DwRokjI1PprT/GSL5b3+WQiU0l5HfDobeiLvyXw0KNetZ5ugBbLzOKHjTcXJHnZk
bgrz5BFXLzK0XuXAJXrYifBFIvvN8ZR7lF0xrX8szy/B7O56349uXvHKawmxWE628Hfl7O0aBhpd
7b7w1x+bABcpOSig64gyc7/drjnMKYC/Ohj3LRXC4hNwVgmieTzKiGR45MO9On1/IH3lADV0oU82
fyUdNZRuuJeG5FJxvOAHT8161f8L3wL5O39fpFgeLBFiWuAVZkncXp1/MPFkFirCIkwKwHyPc34o
0rXJmECfXJLn5I68Az9eQ3CAbcQKCengvKREDL56OW3njd0f8fEnPRGRq/nFXNZL/uyNoBBW1ocK
V/Mb0Zd+zewlMuqVMjeJ3MOpzeCODevQuaNATPdF+cCYF8onfu/IQY+iiY5KWtgqFb1vmDSMdpwr
SXj0SjY0VRhymXJTQmyWSWRJNCYXhuvavRPlF8n0eEZvhjeatuO2N6LO2t6w6CWM5i1Byg6ID7qP
/XauztigZ0FbcGfSQqXvV+6gB5OAMWX7FIhrcJiyA5mPhnhQMmrSw1CTxYlxmWxWsmM2pNTHLRvf
2mGkxRyAqMTguZHHgnNSHUUj0B2cFFrucFu3x0YTC0kjAtQhaiG5n/h5mmQ/Q70ZIyN+xHIZywe4
IUCCRLtr5R2LTjZXqwC19agWasrXKX1K5IFIQ0fT5DRJqZbxemnOE2Qlg2QJEH8rqOvm+IDqKudm
p06e3toQspOo+04bOn7/aisx/7dT4LZ8IG5yFDkcUeL2v//D8pmSdLDqIiAa0z3l4Zs/PoVtEuFv
Bm23klSlHtm0+c3ePl/cskDNZEXSWi5u0j2ms3GHw2qnW4MEQPadiZaxg6Cif8ERtzKmp9t9eWoB
rfUEirEjQjszxzfPREzh/bTaJY8C9Bl5ZoTp9WA8biqvGexszTDCoOhuQYDZrNep+BGNA8Ip24TF
j9/2OEFQAZFvGCNGSEH+INKAn0+61BpgO0Ivbe1KiFHxfTEDsNgbdKArbLD951LvhLha1cNUPhk+
GWvbKdiTjZbnW6KhuGXDYA+mVY9KZyju0nJaEcKbishxTLI1XDAW1na0F5pd9/ZNO3GPMRTcfVk8
LO2L6J+c+c3J79StV2+NjIzebPnVt2C2w2w9+s3GrZjbUcT1ghwpF8o8AS7q14TNukFA959v1+Tc
/+2M9zx8gpYvkMH6FA5/O+Ml0OjU9cuSme3yMYHJ2dAb8DcSrdqtbnVPcdMWRwcbHFw9cSfY9oBi
s4hFyXB8ns9WWj+IfrqEQ/jpx7qlHzj+FbvWsPfs4eh28RdElLNr1QqJBnICz/8apQ42hUModp8y
NQzsvTPqAuw4zO+hMj8NgMFlZ6TX//xnpUj6+3lNTWVbFuURek3cNn8qnn9YyxlbsyNlCBccChUH
RAmmzAhpmxl9uu7Q2zDd/y4t2idSE6RKS43NKh6AtnhAAb3mqCcSPpearb9xv4M+z0GcOJ9Gal4Y
Vp3D2P+cxoJ0+HLhgtz2TH8H1DxGfgAydk/CHWnzdDSLyjiEGUoqGo3kKtXmNonDTZcHJAe/QzDy
d/Stetov19ar0CdZNLUKRnaonwCmmxu37c7eteCSyV2OCUKRGHTq6r3wk+elY9IYIE3UzWJEk505
Ueicm4k3KifdYov2hUj2mj1bEBJJb7tE6zbzPEp1zQDd2r5+FmW+yaw8hlBCWya1p23FFHvTVzbK
vjaukCSM8tC1LzJQp3rRxtG/aTtJ4Ywhb4XGVTm3QWXzWVtMAw1aIGgGGth62DqBJYzMc4R1DBqQ
jipEztbX9IgDabrPs2RumQwEFfjWZwk7Bat5kKG74Poyq9skJogsR1r3ceFaJBgGL17iQdUM0+Zc
VOik/BJQ0+A0/brPCmfVASFktoANLTNcvlZ3PPTC8I5sQlsP/sdDRjDi/TjMr4Npn+EGqcPsYqwu
vKXfFLQkNo0t7gD3pFHJ2/Hgq+7NLjvQDfZAvpHdbJu27h/J1e4jVHDhrm3TXZUzukst8fIH+wkX
0D3zhIgmQlTg5EQm2eqAsVZHadZ06z+/m4ijJpl7TEnPAAvm9fKnmrIBtQ8swx7gK1I7hK9c3eQW
ZA/Ex4AsoaIi/TJjopU3kkFnAhL+hqY7t7H5GvAwUKihLaJB9PEHjjiXBI4WQ8oQ3PWMbR/Qlw5o
qZVhicnWhyCpRoRUgD9B6Iffcav9Q6jqesvm3zVZuDNj8eTlKBjKlgF12sVHs3uiiNup3FK847a1
cicCQj0akvwxp6/7uRT0XJcy29sMiKG0zreJL1vtXD0SEKThiUsyXm7qWnu0gQSC3XMrd4pMkyOh
DOuHoonDWwf0arvJJ/E1BOSNlrXKxqlHIQxtCzwxegNKSZ0yAykoPKoYByCCNmdy0CNzDkhneOvi
8FAJlxFzqF/HJKD9ZNholBEqaqNHImieR0AFsI0rMHpxD8a8VbTy7lBcMapKCFFImfSTXgBmwch+
/GAYQa5kBFCP9jZrftqhRNdmVzWsT7WXpiQ2qTD/IurP3GV6OA/lraxgwLrpiAndQGBTRwmX8FhM
EBUIBOeMGsoT9Jny5HbIgFUA6XRp8uRu8nH8p03NaWa5VPKi/FQ8p1OYLtORpiVY9JjRWV3vRrTD
11Cz/eQq5ZUklZap5fw9MU5GRgLKhW3hWGtxyuvF3OR9aERi9h/Q6b2WSLdJvtX5mkZepLNbOHCs
b1Gc+pEesb8xy3XrU/Z49ZYYugNxMWCzbuQdNFEbiZ16nyL+3ZLJ0G/RkSEJbOmvK5VPZK45G4Xn
kC6Pbhm7tm+Ba8THwHZO7NeoXgIUWVNXkuZdcGzazxna3CZu33QuqIyTS1b/OHkK4CiO32mDiH09
OiebDnfiEL3MYBjAj/0a1yMKXjo+O95SRKj5QGelf8wlQjeopLSw+9qP+qWYdj6/RkmcYwCa2CTH
jmmPq6gAMyBqJsw/0KPHttLV1oppEMLXXDU9s9ciHvUacJ5R5sURcQGPCXXw1JDC4HCnWGfEgyQ0
NlcYygvoJvwrI+u5tZtl53RMV1La3syDyHsLhx5vbHdaYrRZNKT0WgSTRtRgEWusnGAlve47QJIj
EhicGvan6fcu+zjVaOYRnOEneyc03mfd5+upokTHQ0OVnLKVNIdM/vl/WOhMKRrcY0j3VRovVfoy
NULSv52Cje+Pb2zb5F6klVpLLB1rrnZbS/czaI7JpoXa7vIyPciZvMRkGl4oSfpITIVmGCmZxfZN
vfbspYrchQDqunUj2p3zfqwYNiFBTyzkPAt4r2iYGfKh2zaW2lllE1tyGbaHTkm2Ndwka8+xnkDx
/Crm2d37wCWbsYsPMKc3WGworBRzKhuRblZ1UDZ78znW1lYYOmVtfrt479YdhDnhxcQf+KyJ0VHv
8xJO2751rv70aKTp1yKQzrqUjukNAaQNrpC02/nay3SvelTyuF7JUlHgXyqJmiDJfb0u4R2tSDOG
6hifCuptoQTmC7JeN02CFowJxiEcY2tdoPdICzyI07IqkSyZPpBfFRNYQu6vOyBVIMUkKnhfo6bM
XXL/XsoRVasuGeTZAU6xhEyH2ejjQ6q1d0klXVRBpkgS29GU/YGJdwMAJXvYeZy/XDydLCGSvawX
BgOmj3aFWUvgoEbTtBhiMSKPkSY12o8wC0JyDS4PBV/rqk6MY8598a6gFXyHK9A7zYU8ZchssEZN
h6kITKjWBKmW2S2hjvYitlUzPfXBdzg7+TkB8nbqvz1qkLNh18P5z++osxkmIFxy4eanoieJs4c1
GYpLDNL76DbxMdSi2Whmq8imjMeY1umpqsVzmluC2a8ivff2S065ek1a+Lmm2RlI+uqJHot7Wyrk
jfa3X/787s8vbTY/T0Lwzi+vrdPpYk2mx1/erE0RZUp4m54c7BPw6GUdtgGxlHlubnugTaio/L1o
4uAQQxk9V+p9DCfnitLZwneCHiWoiQLu6KVCpEOJmc5VeUwnLr+5XuLjEqO9ttoyP4SOc+uo1pdG
+eHWTRlfQPaKx1XGkXtJb7/g/t1ZeVKf0xIPLtMOvUMxSGIh/igoutxIQwL6YEqpO37QuzhDl6uT
HtCMIg2pc9xl78+GjHSZPRTOoDay9kl87hPj4jfpKTMA+Yo6/xhCLwbelPqricbUPhtNuVa8njIY
i2dGhQtaqFa/B0nzYNokvIAluieXPjiNYXEikSZhkNGOv0WiafGnLjPYZjQvGvzBld0oWdkNifLI
XR5qap7nhrXLT1CNR3vwPwu+g0vThgTVkE6/CcflIOMMVnk1T/TE3O+pS8d9WKvlzi+HYEUGaoLk
WWqSL/32lMO2Ceckp1oqOL/dIjx3dOBXhiHqaPKrbE3o4ngFnnnmRrec/QajQ1qggMjVcgVGqI5J
ak2nqYfarEz1kLvE1rY+5ddofJaiBGM+JwFw5s6/5D4itCyzfw/zu7sEveRqySJpmhNfkvOojMx9
hCzXrbPbEdkNw13uOup5QO+5Q9+zlW6Ldmtu9NOAIqOrHOIRQY75iPKPQ4yTMOMokGm1kYsMrwBr
H+d2SQ4VLTHK/tiLsg5riQN41fbHaSczpnUhQQgw7UtUStx6J8HeEie4llvxagobVGL6O8elSBwL
mPP5zghoM04mE3LWe0QNtnO7GncfCQXhHK7bSXxAfDoXYn4DlY58E6i2GGFZkXwj4vk61gTp2TDP
HBmslwBRZlEeFOLMymHigCoUYalNfONIIgTlJ4PuwVvxskceCWZdIoC7Ywhb+R1wp2z2t2M/jcDV
yp88kKjtN0m7PHTmfRrSQlGZQ8g2VMAVRfY5zbrt7NdnJt7vVsoQtyXsD+0u0jHffls0ZPXCQke5
1OBh4/cg1A9xAy++uknKl7KhATWb10n261Hb6XoojGbT6Yb90kGoQsZYR2KqgxEMRvWnreZ3H20g
EuAoCQYqbks+hIIbp5n4P5ooD6e18EpCb7U0HMu5UOsqnfcgMki0MMez6Lv9Mt/ifAN97Av9qyGi
uOOGSTwsjhfsT/z3PXhPzt8GfZyyhk8KVKU5FEX/Tsl3ZKEAORP6iMbHX2VvQBSP7NUI/i3rqxr6
14SRbVU1x7SyP0Xz36k7s+XIraw7v4rD91BgOJgi/PsiAeRMJodMksUbBEfM84wrv4Zfz0/iDyW5
u4pSq/52+MYR6pDYKhGZwMEZ9l7rWzGcaX01icBcTUZ1y9Ok5jXKRz2ioc469OpPkFxq1VPHaHSl
QL7v4uG2G6r7WSnYNiT+R9TUqDgHlmBNRF7S98fvlzYn0NJmtjGlkog4id66Ar0LLw2iabrN39gp
H/GJonNTy8/5I9SU1JFjm0Nspe8Hdvlzpq+heSitTGGZEdxI6a2hofLP0gvdp6d4Eo9GEGcrC/tX
GTI3WpYb6eynYumjIzUaBuML+99rbLOXIc+u41h1bN+/IGsGTDY5qkWG8jAWW22Yz5riPxEe9dbO
HXuN2fJIN/jwW+Rg6RwMTjy/qaLBQaS/1oO4x7BI+z/HD1TWD5qe3JZ43Z1MD++HdBH79cOrkPNj
V+Y9eYdImdj4oyt8x95w6yvaTWpFW62sC8eyFqmmeBNKqjhRQu6ZETaPJAyhfYa055q59IHnlxeZ
7nAV6BAkKfjlwauc+KQgNZQ+9ddY4yo6h3Ap63cG+YTZ/Zgkt8pQeJaK0JQEjluS7lJcP/h45JjT
OBWL7VzNr+lU+OiX7m27uBLUhG22LGnWggbUrcMivgtFtrOs5jTPd6mkU+HieuU0nSyLrRrYOzlB
SZ7ZxluRSbd68VANmJ3bPj9Jk20yYOK1WQ9HqwS4qrb2RTeiE5TcGz0Iz2iJwG/PpCDM2F3ybqRn
r13HOGDyTFw6Mr9BIwHUbuSQgD6cNXKh3ues3mEWCjePe2wgpAxEVo44vKXtbZI7j8KiVNOH0ijX
qsG2WeXX95wpVo1iHEriuTUFOU2Xsr0JhfFQpcabsNrRAT7fkb94AqxPMCeqf1lFvJnJyOcRVbdT
gASSWJlZnlcrPwCUG03UWKPsiap6voqbV6Vha2lZTBsTqp5JrqZ1YtAoYD3dsLftAKBMPMdu5GsI
e5UUoeWU2rC3M7A1k6Zv7KS4T9PozLJWrGcCPQqh3g1KRalcJpc+Cx+DsX9gO//ZKjBs/X7g+6PP
pTm/G/zsMtLyWUXw1hP+B3M/dNMpuTFp2zqGyElWMa6NFFRo1iTHrEVpCLzuxZSlDyXCxYXZj/XY
7tB80ZaQ0PmSR8MgzDswimw34xCjnBqC+deV9juTG5UWCozCDcY2cDiwO6aUkoAnkaIddOo14CSg
6WOI6T0hApG6/zip1Gl8ejNpgrKtCDdJ05qEEj8QiIjTophfv990X6t2cVPeWDo6sy5BnzfpCs2U
HSfnRYBZBOsoAB0RVw3SeETmckCWzBRM17I6y44Ra7eWMqGskjA5qqoFJt2kWaLLaPYifZ/LQcIs
K+jdQHCeMN4tErKpES8ZU1NuIcZOpTWUEejJ5pMxTM+m3b1LcosWXH7ORfSs99eM+n02y/eiQKI9
jM9RLqNu6G9RqZ6EOR3xBqPoxASo4EFa0dwBV7wJkqpy/NpiwBtsubU0vU5EQ1B79dZpeMhAbzgF
ZOzE9B/zeVs3xlUgGNCUajms4lSaw/dW5WCtT+zW7PKh86MPsIY4UtgzNklzbMqW8uES0ZcXT7ym
aHmrl37mOyJJelIReMthvC9r8Ww00qfWljc6PIyV2UchTY65XZuStrXL6iNT1rEa7qXZfia/UazW
CPUoFPFKaCUpl4E9vvakv+sZJQpVS3J37BvbGQvsf1WjovGkZrY0YAKUqLJPUl0ahuu6zh4Rg1Mt
UFtSRpH0QfxRL0HZvMdmegGyvo+QNPg9bqooOJJ3fw/kHVjbZEBlRpYgDdKxlM5mSkiQQOPgcP5C
u5ST3SAbL0bPcpZEhLtRcHQq0yuT/LlJKbDkKtp1EWmvA+hL7jtVTjto1jpeoWiJcB3V8iQq+TAO
EA31uUTPu8ge0Wlhlp38kfAA8VBHfPGEAqzaVpRl2EgPSUlNRmdaiOjUWLF2Mw3yHWIJKrzRuR38
45iHgYf+gVKjTRyNZmUmYrxd1jRo4nsHyyPtW4udV01EqDKFS31vRCaPf9ePYTJbr2LCwUvmCZbg
et4Z3fw5EKKRGsO3Uiq3uRFFzky+qAurYMlLtdmYDD0JXYKTdjPfYzK/alO49Ba22Y1l6jdxNL3a
Zb6tVQCx5AusDJvQmEjSU3I1miuZ4RD6xd04je8GJ1tWHkC4Bt3MbKzcSjykyaieBEceV8EPKJv1
Y4Jq1cUPdlE7WhTESBF86m+NPpVc4ETngCXfkdLhpelUw8P7AkKL4DNHr7HBm9iL/WbbCzNcV9H4
kcfhnSB9c5lPeimJVi3gd8fIJRVZb75uutxGP31dVftGnTCyC/swgP7lfOU/+AGlTZneuGUO58Tn
qKs3w+AMpvYcMAKcMOWnRBI2fYVgX0Zlf6M3Lfli6Z6XAP1gPwXwB4aHomseTVnEbupLAcrFfCMN
ZcHUhhYZcsySZ1tvk3o49aV8o2GhXVlxHTi4A+ucpqIcPha6dWVx/qZH0d+bc/G4PDC/p1jY5IgM
0dtiMYxH5c00YzwgsZsF+V3kD/i3K5NSYpmsBdi5oAIeDwfJ0fP4hcSRz6m3+k2MeQb9f7vPNHbw
9sygZTR+84M3kdRXQ1PrpBqhPVTbTTs2hVcFaujQsKXlsaaGNbgiCu5ysybHFGjsvi/YtQnFX7Vl
IjnmLB1Mkuu7TiNjo6A21ozVbjSTz97Hql+BFHb1rMcr9T734jGB91tY1HJkCtejGuylJDzHRfEq
V9sozu4NJNy1kbyjTtrroHcdBibrSGpTOMoSnHndOiFBkoBdOlRCfCAfw6SeVb5jNtNFG7FQDxTW
TfYCkmGBCTD6d1i+cIFL+76Cbbuyy+kS1qsqKXbfMbwDWl3bRBUI+QXbIN1veshuPbADiIiwDD5z
Yr+mZDEKBcfYzyQya94zbbpRzQRFJgLgsmtazs3dqa5NlOVGcRRmcyZ7AU967ooxPnel9hr2db/c
zsAB3o+nxMADr11anfRM0ww3g4WqkgKFmWmIrUjOkJpvU4MwHaXLOkTi7XQ66RHkclG0U3fp0FPS
lrRXKWuv7HERtdsvEgcQd4Cs5ZN2PNv9HsoZ9AKr32Xa0TAHx+84lqEfg7TlKk4yzalXzyUKXPWb
H5ER286LyyLapaJNSGcNbuUa365esDAM/Uj+LsEUIKdIWJUPhma897BaUbw862Mf06oqz6FNszmF
A+JFZOai0BRsv2XjFffasQ/1Fx2Hwab1KbzLkfbEZuIS20rNfKgD4lKbTY+dLyjQ5s+g7Gmhwvf1
O4J1mqm+SbrpPlvMW6ERQXVPsjfLqlGhxZ9dXeYLo792ARDvmlaG6k9T0icVy9MCXv2JSr6kRjal
RRa/sedOBHjGfZAJrdcZSBvnSrz3IrjFayD0GkeflAduwa4Qv3jOKx+UK22aIxTU6n6SzcOcE6Ys
ShUWwTzscUNgI2hMissM4tUiD8W6lJMaLQ+0SPt7dLjfwEkHjq2Md1NTv3cjK7Au2scRWxB3kCyr
loHvhy6l06va8g3K/UhNNerJQ24R/Frj68T42a6pTNEUnTM8wRoeeSCpGz4sZptJthlKWXFlaU2F
MS641a1F/p1xdBkUb4j4pXKj3+hFJ10HlnoxaoUloacHqDJfpho7FT++r2P/iez1CAYEfAymLlZY
yMTo68XS9Tniiqe/HCYlVAltB5vvak5YVaBS+24u2m4r8daQroTuosro/3cm1GnBQ8YeLPz0xajL
b0vYElNMTwyGdM0Ue8nt4XYMqe4k6GSi5KJF5Y2sknMMk4NDhYyhhALFTagEj/WQOl2eGN4UzE+V
jIZykpT3DhcpRi0etK/g+xiszayXe7ZZXlXF9iFpynu/joI1bRwgC1W3j/1yb3RNujPVsNlMsnoP
f9l2siInV7K6CeYJBXMy3sZadpTTEnNOZ9IWZgEyGhb0oE4nqBu+TN80WssDBtNYj5FDpvGbItdr
qhXWVR6wDKi0tiJ1dOVQvm2QQBO8iT2crCC/DWSq5Oz5KwzxapLmx9z8lkUw8OiHH6YEMUVrvzSa
37i0MtfA817ziWZXphB3iLaiJRAYOaQBtIR9Qh7yEioxJzYUxoEz1LrlGulrm+Mgb30SeTg+ZR5t
uE1BsbUq2U8U45MhDxqbDfPJ3kQy4XcZnq1Ozj91ZVB29aBwhlWj9ySKISkE03qSNJNxGtxGXRG7
zSxRe+kRTFCoZVAaAAZ6nRKSPfOOyXPplVgkNtQt3oVuf1og4XXaINNMy6LwEQkH00w2sEWQtnLF
HirdsTri66xzHlLNcjun17KEKsJXyPo4TSYG9SKUszu4EZtCIKlXocHV+G3xuDyV/jA7nRreEpgJ
eAAiQqDoTHXTbTfKV0gGmnUSVNpNXdb1fiykO1TvL7FaHxI9HQ7KjJBWDSFEhYz9EiTiGiQA+F2N
ktFctiQlqEg8UNxXmO79gBZPyVsZ3ZsK3nV1xCWEc19wWMyGAUQd9tJdIL3E9QhURrIN9H94rxh1
bBab5wJyhTdr8EbsVnZUUt6v1MSCKT9GrA+WsspEHzGlLB5KxXYLMb7IfXGK4hYCQue7qDCn/VSc
0tGI2LqyoVXEC+b7zyBlTYgxddRRp77O8fhE+yrJyvgGGE9B6SClUqtHsROW8TclN0CSIIEh6fBl
QiJhQariqDkoW59IjCyqbxoe4FFgApHjBYDGnmqQ+1cL051lG2S1yFnBjtR/UQJ5dsip42KTf6ih
wVfhqzYV+TaSe1TVEzGwEYUJHczdpEuNU3/Y8XhpF5RBZJpXhR+dm8UPraFWyIXbKFBk8MzF9Tsa
63NeZAaCxPaSxOM9plYIS37CIc0w76XJerVi9UnTqq0ZIuRAMjGvkLSZjhKb7UaSpr1iovVDmh3S
AzrPBpVfiLxrS5ovIQ66crqzZUqQswWNI29289xvVFJPQjmW6F9+YmO7awOcPEICsyBN/h1N3z6c
CsQ1EwkXfbGtMvNWHg1P9Hh6G3AOKytoTyYFdU2ZdkmKmTXKpcYb9ZhMGavmGK4k7V6ZBfShOd23
uiwOyPJGjykJn5va9ocSusQf/xjVHTmCcBtK2Phs6DDjNk3Sfivlqz7z34M+jE4owZtNHtefJbgB
HjPZuUGAihPbY2i2w8rmm85hcYxz8zme62Y3NKVyMzVsmtEAUjsuohsVsYRdaeO1PbfGzu+CAaV5
q3ptlX1yqh2vu0QQF1X2W/QqipvkFAt8ixRv4sR5Y0PpjIV1OdgHByv3H/oUp8rQBbjxrSjYtxk9
fZFIJ0zOAxJ1+8UKhnwbhKgV7EY+DjV9yV5PHoQWq3eXKJsz1OSwekwyMzZx2340Q5W9dUp6mcfS
OHR4slFnkLfuByEdYKOKvxlDNq3secRbJ1kWOrjEPmO78qY8r58iosHSOZddHT7VnaXYgD/y1jU6
ffZsZM2kEWx7cjFbeJSeKKoZG6WeYzuP420ldrSc2XAMOOX66DM2kPtZ6Z1tuJI+7YNMPvhT2K5G
U96S0bJTQhmMK6qKoZ3EuowM6E8Tb4Gh18q2y/THNlbHbWEzK5B6gDvWqnBBF5xIgmpdZaW4zE0b
be3xPIwVsniW5Z2Z0vBvSJuYpEBbjYP2Du4LOlAWYiylmeVpsWw5mhyUuFasmW19mj702YjIJGvP
RVzq2zGQzDOC0PuibqpNXmnWfmKTkKNou9ASZGcNSNjSYxnszXBlzeCwLP1APR85nV9wks+r1zyd
2IDR9PF0YS7yxuqZRuvdNPM48rlhajHhFhnioHS0BpscYBlG1+vSTw1gPRSzwKGulmL/MZ4Tt+zF
cGBwUeuluQge4QBJlSS0AddhYfXQBTKiVzDEweTCjo/SZ+y3E6e7M4WzGP009k3Asl6cyeNak2u8
wlaiHrNAdxNkkXjjpWcgP3TfYys+SajsdIVdzNLZVma7fEVAR1t+fKib5Aqs8OAFrWpAJCv7x1ay
2eI3BNmlNHjdudHgvUvtrZJJ/beuCjRPkexg02DyV2VZvUx9hGGWU3hfEZLVERc7F8SRaPo4XFdS
x662iV01lNJtyAp2jn1fR2qn36WllXuVqVQXcOH1NqSbgJsIqZDgqR9w2t022pSv/UntOEtG4LNi
ZKFaXDmaNtYnMUiwigft0zR68ZCPnCIJ6TQrLKhTaOC6HHgXYxLzCr3rnk32qJRRjXPFvhKfpVmu
MgPPtVRh4Jek7l7G6nuqKDdKbLdPRU/ORFdk16g/luPeVKxHA59TJXLVa6yy2M4mMwTFDowyXbNE
UrbBcYwfQgJY3pLOWGuz9j6BzHzGoXpqJsb6PKbzLSwGEGtSE91pjOFGR/4ws5rcmWP36UtGtO+D
8timkb7DvteyIKT1tutnmxfTTeSoeTLC8WmoOs21MXBvQz+lGlbDOxjyXAax811Oq3skBTckNPPd
JmAVbs/SBUwj1I4zWjVs0UTM1ljFy7Fze0nTT0aVpuuGjyZlxcTEYrFzZg+MO7N8K5Xa33+SaYj9
tZ23GZ6jbRSgFR2tN0mgOpI7tpe9iYDO6upTImQNigqcAiQdvjcIVowMKd41Iwo9GF/K7rX+ppNj
IEUHay6ka6QDjYP8J3DrVjav8wCsgo9UnVS4TZ4tAvAK9VROtxC3tyQjAcrfbWG9tlnfn0tjCMFU
ETs2GMpK7uUlfk4B6okgDjgmvX+1iy+yXuaelFGFUNpsXqVl7d9PxYCTrvtW0z608YUTTJ/u7GLs
HYDB+TFtNUeu2RlKCuUSVffXbdN2aAApWOZhpHwbfPQDKLU2PC6YNMr0rbE6SjBd8K7J3S3ttRM2
rewKWXpLq9N+VNN5qxfzEVBt7FAJK68pmW3VCAINVsGYU6hGmTGdOWhobj9E8Z3Iuvhu8gsEsQqn
re//X5bmPuSs9EMqjWIvbOy76B0eFbNoN4ZVncfEli6zYibXeDnfrTtczfm5N4PmnvOSpQyZk3RW
s6v6D3OiRYWDxPUHQSwfhggxBUfd8PtNr4JAayJ9g04DiJ2Z27fVMNu3s4H/fS4plbfYUTfWDFVN
TyT71sJVu7JzyHCVXhFfRYrxaIrxOmWIEcwNvI71OgfmEO58LVn7cqKi+VXIO2wWLKnvB1fffwyu
ldR4DGqjvZngD16pY/nYFMqmSy3tySBj2A3bwcCzoYknmwyjMYB3FAf9rS4yRG9xR7YgQdRaoRE2
FEcubcPAs7MaXFZP37r2fTAxtWW4RZbLWMnU9DZVj3aHxCgkDtiZq+Sq6uPZSSVJdUJCbzbqBIVD
ts4FJaLVWJFayYHoTbOmcjcoeDjxfhjr6RDi29tlYARzJiuqN+WLlPfoTvbBRBwl/e5jp4yEbyv5
px2gp1FisSf9O6CKBKSDIglb5pIUc2Xei+XdK2sYdzbKLZuHpWm3QzXcYahT2RFSuMnC7KFolqZb
LN8KPIGbGRsIZdsW3cpSaaGcXWHJc2SJ6p0az9swIsgrqxaeHXR7sCn2ppOrhyI+UUa9VWI+yYyf
3uvKx2Gk0GKNCRXRhF2r3AVbPTqEM2yROCBjLBoQ1Iimu4kScVWaPsoupEPDyc/mE0aQc5hqKcFx
wVvlX9KsYS8x3keG+VLJnORKpSDa7U6egpfAB8PQYBaopooEvWE7SPptKsePifCBwZXFw9DWXkt3
2dES68m07LOUosUfjPit1Sl6S9K4FhPEKgiWMDaLY2Walz6jQZNJw22qfUzxaeKzlM0zhSuCQ1U4
F4reomEp/JdBSsizTQpkgir4m755Z0F790WOjm20dwF9ECznTj5Sv6L+oJIjltxLjX0Hw2gbY4Ba
VREExJq4MExWjRPjcc7rkIZQjbOUCjnniG01MkdRkyDHq/+MC+lMFiFSMRNeTFJhU6m0z66XX6sK
JqfMaGqV+lqiIN42JhV1tspxDDSIh4gTX61dusIt1fb4nvreqhHpg96qVzN7FwCeKJGj7HdJ+v9r
n+BV9FYXTfHZ/rflN78VJQbkIGy/+93++dP/R25C2I6GJoBi/2tH4dVL+jK9/JdDV0fp//of/7NJ
lp/uovfg40eL4T9+0e82QyxxvwnZ0lUA+ej7ZQ1r3O8uQ0Xov1lE/NgGkSYL7heb2B8JQ0L7jawL
XTVJIFJkGpfYuP4wGfKvoLbzG8kwoN2M6+3fMRn+7NszbUxqiqD5YBoqlGFF/kKMnuwEbVYu1xcD
q41OsycThls2zJagkfiP1xyqOTNNpx/u2185975b8/7pU/v9wjbeOBqNQJsxUv5sazFsRa1axDqX
UKLPQFQjJafFtjZWIYtz4lEPQRGhZJ6EaQ7UmwXYoHErNGl4A3jBi4YOYqbpjrD1zZBjmhfNXkAS
ohvLwW/ywoiqn9rfoUDz0nhxTbROJ4OxGkPPBH03FK9Kpm8mSlVGoN9maXIuytfQatZGlR1FgUw4
M87x1F/1SnWUTHqt2uQlY7EzcigrdgalFVJabHyjt8B2804X9llmO7PSKrkGBTtwioiPoSg3cpNy
1GSOFtFLv3AS1UJ5Y0t36mvrHGSpF1AsjIL2UDdI5vmDM1cQ7LHy7NHobwiWewxzf7V0i0lpczk/
3/UGoIS8L20Udtb1kJpMOQrqrYVBUCK7qXc96jbO6AOHCus02L2/Miewsw3paDjVXMw7bhYfzSZC
edOsO0Q0YyftY1W4HAwE4FjbsTWy6mX/DcEPuqGAdiPQ2JyzbC4RipabuNtNGStAg2QupdsxlE8o
SXDDJ88E40FLpW+Dml5LxwfyBtYq+WrmqFxItr0pFBjlCk1cjaRpyNL0TK1DWR8jqd3ndeJC13fx
ywAgqAy3vkj5uCtLg8prdgQej3URRwa56fbGpIiWGp37i/H5xXb1fXySySsbWFUEL4f9xUdZUcPs
RkWqL8OAdhZCIonPyPHW0A4XW9AtgUufBgl4xnBS4+jcG8EhtFMPULJDMPN11PfsIFFCJvmmbM11
RHJ8gfNoZkcfcD9SNBewRTehpG9VHzbWTCcm+AgVsgIjsTUz9Ta2TQQpsJ8Rzk+VloGESq9Dc9fh
dJlLnX98zZCSsl3byDF9lmbYTzrmQr9ztaVVFYyHKs8daUAIjiSP2lnmFZQzC70/NVVL6iepiEp3
J3dUsQNNP0pULqnJA+OsbtKwRymrL9HRsPPSZxPFCfWdI+iZHjlqi1at2A595mQdhAzFRCUykRyI
mn7uk2toCtuWtmAKsds2sptMNY9xOmLkGE9lVd3bge9inzn4SnQz96cQUIVmq5e+DtZKu7hUsxuO
YB5Rx9c4G9ZsK696+ngmYz/LboIydmu2lukC2MDtWCrtWkM6Z+XUu2vrGKIN/b8ZDlhnmKPxLWmG
/mU49Ald+nwwmkst25xA7DNUO89k0aZ+PnX106yk7wVGnEEZT2jHvLKNr9qhZE9XENVAFZdCuD6e
4qna1FV8jCwbwUuwLon3UUv1qgRUNeTljeFLZ7EQ/NIFuFDtOo3bL+euJaJ7SRkPdVXt9BE7tdlf
AaXELIMwzRywynTo6w3PZ/bmzE9rXGxy3vDYxCWOatE6cXTY+GlNRTCmnhu/qrRS5UPXFNtx7J7Q
P5A+OTwsTdey0/h8o1dAHzXwe4IYWdsTPJKAyRUDIU2EdQ8WuWoR/o/L4yhvesDrMdzcCG01Nasj
bEJe9WIHCQizaHMVaP0p0zo3pmSYmeNBrWcvRttlhSCmhqvMVjd5CZC2Jeu1opzod4zTwr4Oqwdh
9CeiZ7dF8m4jX5wBUkgjoGnrrVb5KipCagrdXVNulVEicN2NwwU5Vhi7UmPp8qWbvx8Ly5bgB1v+
7zODomuKwnpJ2MDi///RkBmbkE90st2wPqXbwnjqEP9D3QMeCgxI5FtNatZI7x170NHw8yyQNaSm
f1OatifF5aaV8GRxSEqWEQQWGYjKrqyZD1FotPtRmq8FysLl/SohxcwaXRYhtj4kdhgzW6V+BMhX
UjIdC0w1Vr5TNe1S+dHb8oKpTAYBS1ht9NDm7F0HSAdFZ23bvzAufoknWPYNKu5rk0AXOAiEE/58
EwTyUJMkgfaChGDxJNxqXBncqjvVA/UOUG1/f9eVv7wg6SQar6AAJ/f1BZRqTUJO2V6Auex14qjN
FW1jNvdmcEAbefHN4TD1+rFGPogSkITPR3vAgN/p5G744PL83Pv7j7Rsz34aCNqSlEIsI+BG6taa
9cXYjcAxMLWhHy4DGIE5rnYSQdPRIkw3xLbKjWNvGU5ZsqdKxaZGkxOrS53wfsBDUur6moqlO/NR
W+mxxvgeU5e3JPuQ+16Ldz8I3pkFvLAzj0VYPY15fhPnwaFiBlf7fFeAoVL74sZCmNcWdKL1+lHM
waHHAZJH6kXENSszfpsM6t/UPVJXuM50ex/qGbHY2rGujHUQB+9ZVm16iojW1F3JoGpn3Yl166Vh
Z6Ia44mT9qFiO5gm1OQWw9JUc8wMQNqAVKFGmVtb8p4fOBCPoARoeWYah9OFeAMQqlClcyMbx1EL
D2WKxOLvH8Ayxn7cQmq6QWKbRiQgEAiKpcuL+oObtFR8gDgh999AnoX+dKOR0Pr9Ev/WYeg/d9L5
l3/qp+NR89+/H5dIW3Rf2peffvC+M0puu496uvtouvT3o9Qff/I/+y//IJ2cp/LjP/7rW9Hl7fLb
gqjIfzyhKMvb9a+POZzcXz7SP/0HfwSm6r/R5eT9X4Y8stZ/Hmc08Ztq6CBLLOKQdA1p7z+OM5r2
G4mRHGf+OOX8cZRR7d9o/HKGURAb81LL2r9zlPkyHFSurMn6Minz+0xd/2KU7w27rZIsn51EPon8
pUVH8sNd+ItDi7rMMT8MuD9dYfkEPwy4whehzM6TZcoF7e7Q7Pamq8nrnqkHR843kKX31JGyM4Xv
K5De5/RiXZu/GPRf5sE/fYYvg170hZWOJd+ydM1VdUUf1Z1+8T3/lOXDnWRSF4tVm2etfY1NCnUa
7TikZgc5gwNPca+dyp2yDdfBJrjSvdqjTrpmAfdY5H7x9f7iIf506S9zahRhVfEraNXYFx2teG+y
898/ROXLrL3cQKEKVm/BMIGP8oVUo49ITxKZ5wSMfEemzsa/ETtlM61rR12VGwQ1Xuz84pp/MXB+
uubyrX8YOJqZIZ1puCZKu9XoBh5nntWbWH1j+XL9X1xN+7JB+f0bGoqlQIAxqYsun+aHq/Vg5UaK
mZPjorh2njuvWl3xV7oDMezF7iuZ7yvbKbfw3dewIVaj46/q1cueCqTz2R0sz/C61cPf34K/vOsG
mnzD1Hg75WVY//CZaCmbSDfRdc6InOPQBMmOqTO7+/ur/PU3/+dVvhQVBD7TfAh91KOo47SGcO+D
UvKkxe7vr/MFzUR02TKIDAvUEeQG2gTL1/3h69R2KEf4/CYHrJj3YG2ehKOsAFxs55XkZU6/uulc
rO5Our+//dVo+utb+X+u/aeSTZDGC+KNW6ka1wKFWnCwMxhY/5jv/2Km+3r6/fL9qED9/P2soMtl
UHYTA1beLPOctg083+296swBYPuLq/1MyPl6NxX5y8zdtPAAq44Ba22i1UfmKBskXKtmW/5icvnL
x6ZROiNNgXO9aX+ZPOOm7qgVcOs676nfhe6u2KC83tBs4wVAkr2KXIn3MXaQL62G1S9ezL+a2zSB
tlgoKgcH48ugQZTWDZrC1UPtQSFtUfrF6P+6R6aCp7A9tnX+blFs/PqSYaIcYiuka00kk9vv2ndc
0DVG4SfpQdqr4ihtrJXm1E6+KX7xCNU/fbdlD8xVQU/JZN+JL4+wgqAoQbAlLGfFXth9jsnqaVb2
W3Y9s1PnkOuMq9VNj/9+TUPDeIKH7Tm/Wrh++Sm+znymXVUpQHoHh7hHA/5TesMprqybhydU8Stl
dXen7Y2n8oUUnSdtb290J/T+fjCrfxrMX+7El7k+MmED58v5q/PKnQWbPvey68EzVzYTxC5YvXWu
CdIU/dlRXaur919cfrnRP+1RlstTGBNCF5YFku3nN3fOoTwqlHhYaPxNvWuP/sZC0Oc926tT5NmO
stf38V14F98pn9ImWqe/GOR/fse+fIAvo1ylK+8HkuD7O9Dndv4mvPE3yrp7CM/GvlwjzXYatzky
CuCdxkRSONEvl8A/72C+fIgvL/pYjkGlx9yF2iWNbmc+KWuew/PkGc4ZNbtbe32zbnQPkOkvL/6n
+dlW9SXplG0tvm0CQn9+AqqJz2tBbjr1CAob49q7PWT4gKo8/cVbRznyy9OG9QZ/lS/LrMIB9Ou1
iK8vJmlswWtRYxduD8D0LCnwke0OY9JUysW90kzFM3YB8wLxFF39ZCg45ztT0cI1Db+o3aeGFUKp
QBsDoM0ysm9xnMzGxrQbXmECOvARmvM3epkPdN+QhmUECKfUg/O59vA0FSNgmaWAMQ5DQQ5EZ0nr
QjXBN0djJa3nWRlL1E9zgn9Jrnp8Rwzog0Ba6olZI6AL5UR+FXWTfxnQMa1Vs1EPRmQK1tJhjsQS
Uzs8+13IoB0Se58B/bhf9DDlahprZV7JoVWiYQoVjraZRaQQrs6Z6mOjB/USmIpcpY1643Uqg8x0
M07p6pXaNQhJZpuaWW4FqYLHytalpSWYFR584OLO6ily7bI6DmbAPuV36LqN6oAQk6QHaxKSrGWb
WQpeok7w7QeVLCtbE+JL/L+5O69l1ZUtTb9KRd9zAo+47JSELBIygNANARMQRnjP0/c3WLur9lm1
6+w4dx09/QQplWbk8PkP5w2KDyHPagMcFqq0+Kduo0xOm9oxFy8GdUUOYKE8qLVDGfuGeT9QfKV6
PD5i7qXO3utUEw87QdzDltqP3fZ19urgWrk97iR3t4/Hw1sHNPJKOn739qK12qur38BtXlOc6Yqb
7DQlm5jT7bvxtH2ZLjv3KvkijUJO4LR2gGl/WlJI6UUVEp7x2R/ueu3YKZPH8b4zG8/mcNfYPKw1
sJJO80YS0alKDuttW9mPwWJqkeY8Beh0c9ynl4fWqKtL67jad8g3UMdNWVCWojxzUAmoE46Stqnb
d6uDNk4SzxZQbQIUbDkqNQOce4+KmuDXd+R81wtIOdIHw/aUqgAbMoaoVw8YTvVZgNz74QgW+Jfk
YFHpBcDZ5+T6AZKB4oX9cr2ftJutt9WtlXjbC1CyNxcSE6pgHFLrjCQYDuIazUcTV8a7apFKQb5r
g9MNH1q67DjZ7jwbXcLDN2pcACXLQeGzlIA/eCBGU2IL5AXSMFqP9zM+g0sLZGy3PargYrU2jctl
WG6vZLydu5U6rtbbzSm7WmEea9pl+Ji2rjrFWB/GDTR4yjJwZnn6xOvzrhBZu753G4oytqrOkYR+
8lUP1H684x4im3jvUoedQ95vcp+1krzlx5SzKPfNlRPMtwcHu4/P0qS6yNOcatMzRxs4anW81Zmx
5vnoNJqcWNxxiCzqvLST/tpTZpNDo43+eXq5mucLcavbnsNTR8xlvVNuP9GurBX27lD/GKfqjUo7
V6AxHtfzzro/NmSj3UHqaVIiVO0fddJCNwAK10l95yxGpbYeTu8P1uVK4kPyKt+H6FOdnrwbYBO9
e612Msrb/h0ctzWqTp6u1wiAZu1laOd1GV7vzeKhX0EQulM0BHjeK2jaZKGdqtad4yIdnHiHVu+6
qZFwWN1dhrcGxW2q++K21Nh6ZJcWU8BIACfHzUZJeasoLk2Lur5d+3WePpwTCCfj9bVTya67Uz0G
Yl5IG0wzkMyJ4Nc5MkbuUZtg37ZCotW2BfmCWnXv6oTNKMD1qrwC6m0+LK0sdgH21AFMxs6muQAe
rKwp7YQa96hedz8wNA6VbS4fqhXWbjj1iPJwxvbcoRDXhUz76brdGG4+gLpwGrfsdUA5G2w40eu2
K+1g3y0ezqW4TcdkqASHY4WiTlXtuXxV3YLiWQA0qTYJjnvtqXdaS86+HD8bSlN6JanXN4DLGxxg
qYEeczrEnJR7X/GKAqMHsPMIM/rlAyKzx3lO7uVlGtyfDodBjRt4+NtnWrBbyobTIY3/dX2rQ/NY
sQhF21XKR+2DtgZs6GpzmpCM/W7M7tdt1Cjq4acNrEjrDXQM2fifNQd/9sTCtk+44aZ30vwnkPAV
vOCP98autt/+dOtzhE19HuCGwA/f5z5ERn4w9UtW5b3Xmkoq/2n02FxW1fprsC79Tze5TB3yZPYk
MAKDTIW8t0WQ69UGlFlVSRWs9j/Et5ogOtoc6yiIDn3OlM9qbaNn62LVoDRCjGcBGifjquBc8a5T
7swrqC4kzPfqZ2tdpK1zZe/B/kgyejwLA3B4p4AJGM8DWWTnfW9zPwzft0Nv/7xI5aBmtH5SDrHY
rD3tdZ48qDiJh4LjyceNXTxewYkz3i8qfn/u3ZfadrPHbfYhYb9se2XTIUuPerE7RzsevXsHN6V1
KaMOR0amxfKpLdfNGQm8JOjW+xoJxJtzzW4CZfXqhDuQEhrNO2eXL5QmaZByu3v2zhpR4XoVsr2B
5nrsrmCo+pRc4CroQlojfgBUeT31m3cQD1b4igYNTt5K4I1Tka0atk5D0A62erf9gbeBpdjcQP2U
1z0V3r18UV5phjHGkSTKw3GkttpMAGuRAoGfNSeO4ubVepLcCAJenewjmxRlYtqO1p1rYD/sOtG+
Or6V+a5hP0BjQoBQMnX2uv1sOTH/1oL1sxsTTzQf26vV2b4RBA2XA0Gc3L2AuAWaHwJD8wDcMjq1
2YXiSBrVBzs/QNgj4rMqJ6g7xfz2GJ3biz21Z8oybjXQUNYbq3E6CJjfHrYP6HD80TjQ9Lmp9Z6C
fyfC+m/jADZdvflT3Tn1K5UQTluTYkvTR1ArJu1qXEGX0LTlQyQox06Bk0eeXpIn+4jkgTXe/Hv/
RRrs5klZv2ufKhkTFD+O/eXrR10nGBKUp/MYCMYWubxATxRr/fwcdDhATqmoYN++kVTtHdvR6WWS
905Fze5tfwKa9d4kfXbbb++u5M5FBG/0A4lq7VOsXVLtmWnXpLoZFvjfSFgH+EI1OZP6BpS15FDA
9HkPNlu/PGYFVRcBPNsuT/sf6twDhLdR9fegex4cpmd9Q+pEu8mZYrBeatfw8Q7LLYG85ja8lM8E
5JXerTj2r6/LcPe49y7ndb97uxzNa6vtls9Lv+TQrrq1mkmNoy+dF5We3mV8+lyHu1M3oMDIsPn6
4Pr/aMN1uzo4nJ5Zq0mRsVsreD7vvc9J6+oU/apRGgh1majAlpznM0U1N7dORpXV9eB4PT3hp9uI
85VUYNu7r7Y2JqKjP2tENT713ra2JabH8SJqjzUbTdSX861marudvT1rYUH0ZHNpGSRho0nePsuy
URsVd+3ocxoFBJPr4RVRLOxmfS7ENUhnuGnFqHPZnp4cmCMB4f45kwByfpP53Z1WK9G+W4ML71sl
CAGkZXI+r/LmIBL/bvRNeaIMBZAhiALQYNvvOlnt1/rU2nTbR3tba5ycLorrZgj+e6vOwe4pxdru
Z3woNQ5zbmvt7d4jQ/XFGZFnMZ+eNApyNqZg7avaRvDoH9fD5anf2yfKmoL3dgd967GfcQAcqOJd
dbohAxzfbIVMvGOD/JTaubtdE1Q6d5omrrX7h6OZ78b4/BaEb3DwuupRTPdgOhKo5ITvjYoI1cYH
TFdSsCvx51suYVfeLptR+wGC/lTtp23AiZTWOd/a+rON8UHm50f7kIfWvKWb+r1FLt+Ns7OXQ4uM
+a/l+m+FWlKUxuP+/5eMsloLt9l/ut0k4PNHeCaY7QnP9Gc/s+N/JP8bL8/yv/Dp5Z4/EsdqjX8A
odogaFJrkEDWxZT/I3FM3kF5xlPGuViJePxnpKVe/we4ZkCOa1VwZRtf3/3/jbbU/1GrgjWL61ID
AaBd7f470ZZvAsyfHA0g0zcIAeHpadWJMP+3gOzpAZoYyawP7yNpMHuOToJ+uttejG25A/Kgol+K
s4F9qmvvPUcrF93zBKBL9CHyPYq0fqXO1tu575LDx0PwP0BG/Wxnjy7VfPfB+vJRr27/2mhY6zug
ADsKL+6uXreIW7XCOj3WBjVypOyTXr9ssArWVqWDg6XVMCranXLRJFXv3i41LEAlAN1mX18Sye+X
nyn1Pytm83T1SwAdyJM/rqm99rRfpCKcP1fqnESbElxkzJLOacUB6S2WGJ1uPDgn/+QQByf6OBlj
FoDIAjRKye1D+zgmTLncIYioTIEB0XWqzelYK4h4zhuPBlXviNvi9wAzslG/TXbvbq8Esfly4ZAf
MJA1LDHtfXNabSCkO0/3Ve30po3+tfv6O8fMb34JWbC2VsNN0OnUGyTe/ZbqV7k1b4/affvwNi9O
gRUzgJRqRTEnmLuF29zrRh2YIzIvMPdPFqwL4QLk8uc8e9YfL7toc/5Kv4K3AYQVR7pbYBk0yEub
Vjnb/1xVQGT+02b4Kx905zdP2q8O16kO2MCPArz/b7GgT/k4nM6n1t2rPofUp+18BmT9cOQw4MSQ
UYC2eOuadG/XzAtqwm9eGHH3A85V5B31F8srp8BF32yCFf0MbtUxhXqJequyztllTitUTpXkOj32
iV2b99vsSB7D1at2os37p1XZg7j1UnvIkZniiISqA0Z1S7fUmHpXxtvucPr0my9/2swlM6t+WIDS
pu7ToCTHuUxaXbK1zr7QRLHc7zZhu3lWxE5N7eneX8Nad2pUKbNXVHCdXG5IxezQ/WlP7fISbGqD
Bmlwp2GHclqVR1aQ4w584a4JnlvDPhXvGNTZ3vo1uIF/VmhAL6xJuoDKbzUQo7fAKNDFgjPcnefq
CB5QbbgVhMiC+oiATVVLsjvrN+qoAwiebrZGEwB0qneX92vabR7AQD7qJ7wCzdbZWFNTXNMEgLlp
VN+UegOurram7Pri/naf3eHuhUeV3OTb+66/n5dB51xzqo2DdXnfOHk2VeX55ZcP9PjK+LnhgOtP
QXZaca0YzSdweNeWQcFgs7L+kGR0xbx5WPvH4L7dZrfng8BNOwSPLL7dqaR6tDtnys9R6P6+MfDT
eDeszdv1LT6XrX6scRhzSzrSDlcjQCuvYm9VSpDKb23VPJ+BDHmDbgTIDZVbqOX2QfWuYs1eMDnX
IDc1r+hxwELvKr/o99+SZ/9jUsA/pUwHM+qBro7/Uuz9jy39P5he0Kqxk/9nuZfMqObxH2p2ua2X
5XL//rP4+976S/xx/OQf5PeTg0m05J8zDeStLrkGiMSmBow44LT/KQBrnX8g3Khw0kYGgngskYg/
BCBvEZ3otEldqIJDLvDj/0Z5Fjzq/+R8JYDUltQFyYGoUugDWfvPjl6w+U7rww3g0eyown6ep2ms
Br4VOnFKcpICSsq46h/x+YdHNY+dPPyo+KP6G+WYEytNQ0oVWJY/iAdHLkvjl4oHlssvjkTz75L3
JsupAWKPfXOfvW3wMvG2WU8FEL5VcUprE67Nk15V9sZ4qpaxSNxR5I99NxmN7CSBBanIHm31KLkr
I6MYpsrltcVejV7GUa36CzuJbDsZedHfOKZJufjXc9P8Tdg09jcQph+cavIAuFBe9jDeOrVn+ARj
UFXdLPMW/WxhZP089HKMVuUM4jwLe4Wa9+JS+YHuBhNYo47DQ/0snZvRjwexs1Fh1o8iI3Oslwrj
dDk4qElwUOOOHjvpWaXK+jmrPPP2aq7iqp6NGsoDVt5cDtqqrW7mQ1mDgWbc1GAwWMbOPIytkgi4
5Q+ryuUjiaSLXmS21fhs/BT6auV52eqkgommZjVC5YU+dL21SpLFTnkjpjZaBAHoDQQMI43IOdNb
9JQdkTyhFl7k/Wmv/KVYhID/FOH5g+wA6CLAoEHI35jAn2LPzQ+51LVDt270j8SU8jxfGPQiSvTV
wtvqo73q8+2xrJx+xxC0snx016t6P6fcuypUnBlZtlNUM3CeZkuthD7s1R4K2SnGDnXkfQlVtZRt
EDP6QI0dRTBJH0WrUvf6ISDfiiCKIhFfQcQVlS4pvKkP1MBJ4zi2llBwV7f2rFwcb/TAbav456UG
ZLKqjdM0KPaojjqg4PqLSFCRPkwMot7F3DtVo4yB6FYnorHDoRtFq8KwFyym91Ssse/z8lTN/o5Y
KT/wl1PKIYhqt94hevlb0KxT+VCuUaa0blXpdtFD/OueUCp+896D6GWXv7KOf1ZVQqsdNQod56zw
WxPrfBj5PLUGYQ8YYjY9c+Z5+U5lZyZxx8YOm7pV8DdrRQBwp8fzMEz3LrwgRgzZTGXeUrCQPlwi
Gj5VEkUhhEw7GzUHPSwqFITN6o28YEjMdHFk0et65hl5DuOJP/pH9x3aWsbs75HHFuo3VJYX6tr7
Oepb4wU7+aizHlKv25yHbf0sg9kYLYigxYCq5rxQJvBr+oCjr7qmAh82Bajhd7DxkoXivzo0RM1G
A+GuWvqiwdu1Xq0HrBAZLV316T3Nh0GVZZqs6/HGnR+ZyWwP6XTJUHqTW7JVLCbInTSWUgkaWqTH
L2N00hdRDn/MRtmGNgnVblRO5MxifxnUp9YpeGyusMaZxBBjmuguXVALttfkopJVNHrS/pNBHRXZ
K1jaRKF5kPdW0V0xVRu1KHVNH11d2duj4aLoVfXFKKvrYb6IyHvJ6tbNADzeICGT/bsxANBWV1ri
7KoxXCtKRJpUrXRzJmrPgNO0oqjnrnYsbNiATFoMUiNvCFgMOtG7GRRh1ktmfrAsew1754ZVnQoE
agKiASQTcgCOWWr0Pv7D/5BesQk64au3n60HACvgsQrYOynOJC5a68urelpt/WDIYhbWw9act054
i/aozO5XHY6MGWuZ7Y4MGIarO3NZiaq1iF6MaOnMKV4IE0QTZpVr+sxK52e5/G5WuDetmJoxvvRP
+njbS0sjtQ5edfAcnNQEaBrdJ1dpo5vrHt6+XrX30Mft8KbGsBLWY2lNGeY4lp0Aa6Ajxs4CYZqU
imVFT2VCx3T0Yf909aPem8c+OR5HfWoMSPR4qLip/L3uiGS0buptuAGgfOw4WUvovBf7Psy5os8k
Qelnr89MNP2oNJZXvWGTkOLtrJ+dvuR4JJeHQlPZVJ+aKy+CltZhRefItDE42EB60/3hQV8A7GlP
dRfJwq0/997VII7Y67CS4yXqIS3EYGdbpO102S4fBndT9541f+qjRYdtqF5qjfg4cxszO3jAze78
bUeJeVBNNbipJ61RIMmw1kZM8Uoo3fEn5MrT9FGPB8IXwrStJmF4hksOYjDJGXFF74Vw1YuHDWYA
KBivDWRVl/GmVIXuaQb1Knhlxy17clYq+hicYoat6c1Ag5FToV1/wrYuvQrsC/LPQiseDH7yfvpQ
XbNt+A81BvtYZ5To3mQudSBv3E3C6BAacXztLeFOVMVS1tlI4UtMRWxZg8ANXD8wJy9dM1gPXMP+
uwfsNZxiHYA50XOnwVPN2upq/Fx7ex9Le6WFbQM3AAOGvfVhSVYK0d+M+YBzLyZoqioYvnvt8KG3
mDaz5FkynPDB0BkVlFF+Pw8qzONP0Ok3VeHMAEwk9/Kpe9FJ18dXo6OTvib3xfNcY2tM7ZM54aop
YtikzoAqoN26c+1t6DpgJYY10BQsdI24TDgpQJJEkrgTa/yxxm3144NlpSYUG1YP3V/t1CJZLXAn
8Lk46Q3zaVAkA0VsqsYfPRi7U1KGhiflcEjpK7KCk/JFeC01dIRCH6wNH4sTWZbQylaHX3EewZ11
rS3MMAl44tqblSawFDr5dosE3h9tlagZK33FXpWZeKjl2EpkXZGBBrCATPrT6FiaAplOp0CEXoj0
h2NxCcFtNeLrrTzEBZDU8GOwZWB9opx0jI2xeOv9FIZqsQOobmXkJyO7mnBHIQHOm9ogu6mtI5Rx
cnbBjfwRRBmwHYzHJyAFXZP3qdamBv0g47wRvBfgWBOQI6ZT5IysObJmURjsROG3Wb/U2TkIDBSi
Ebhz8PjQG+3o0OIJZwel0RXuuLNh1W8zu5uPHkWpjINTOif/6XaSp3u0j3D2DlYzaWHRWtkdlbGI
aHmlns1jNKHRKKJFPt88wEtQa1D87iqpq52RrG6GpzHJ/azose7Ms0zVlrlbjEwzcNk4T+UxnkrP
O2W33kH3Nzp42aYfuIWBhI+S8dClXIXhQTgRHVhbwO8xZ6IhfMWpzK/MExwGAtOHsOKJ6bsLr9RZ
pIPlWuO18haUOQ2bXtvT7wPcu9ZmAFhkD6o7sJ41ODM6/hQWDW2YcKRBoEFPM9GH0O/cycSHG6Au
sRN5ffIwJw19xWgitAYXQGgYj+inb+f0JXLCbjo3u8lWzfZGslZBsjpYRe9JptvQRK6zC2db5Xkj
G6pDzq1OOkcT1MT/KbFkINyIxwZTZQIoo36EvdEbmvEHVhDUewBw905sAqoxGPRkqgJOpulBjSau
Dg1D2SZqdWkmw2Gg8VgIGJODOXzynvT8u7ciMoDw1+hdJ/Iyzx0uVghpPUggm+igT2bMOkTNJtTY
NUNyVKdmvd9NIFxUr9Ky7a2OdjBDWbz/jc+MfIO/0gyp9CuV12otrfZbIuTheKxRQreNjedl/Qwt
LXfiMOdPD9U+ihaevRhBfRkv5R3Vh+2i5n01Od42Rmh8c7i6s4xjB74bpw4mnj9WM2GsVryM2eQD
ZfmwVz/+as/yOoafGI0OJmUvXQoLHge+H1tjX6xGmuEGneWEFJNkVUX5QYVPVrAyYWz8sN2ZmHYr
dKNVFE31yEaXjv7Xfxntf2GIkE32N3MjhsqfDJEdCC+Nq8bcjLK8HzE3aZ9+RCMvyzeqlyXRgv5F
WE9Zlof8QECj5WL5CQl4CGtnnspU9WUmIy/xuNTLIjcYYrzQZJ4yC07O/TkE0N/DbjxEZ7iKvD4T
K9MVMxk5hl+Y5jwgk5Xo5xmrkHO7qMdsQ7RxdOE0HiBePFbMozHMXyx2eiyPYG2sOMvCNE2RmKwM
K/HLlHHkES9lfbVry7diK5UnDuJ07rAsCMMB3/6S5/IVOpa/pAXeCILAHKdhnobzvO8t8lwal2el
MeZnuJzQFuP/9p/ncQ+Wv+9DBDTrm5PAnJlB4A5pRx/K9mavJBEGHoOMkqFrBrNADyaBy19DF1KI
WGJYWOSNvAnUFCTREKkY+7L7E15mjm3ugZQGkJHPNRPuTpLMW0UzHrNVK5hmkiT2VvFQd7hi7VYj
pAncgQkT2x3+OJpIt7gg8C1rYpqQKvQMwwgmvsnNozxyEw/l+V/TWo1jHH9FbE0JOeDVwUz7bSMe
n0Tzzq963fDEHsRQzVlInAv9kKWGuhi/EAo0s0AVi6KR0MOvZelDCwzBY72FMISEWBB+5XN+exnW
RxpCXl6SMG+0mUUQD6SX0rRQ3Veq0py8hbmkC2GJQcibORYO/cF2plNeNIoW0D/EypX8kntoVyYO
nwKTyUuUJpFfIyh+xI0ysTmX5zlbJw8jV8cF4ZGtyVj6KfMbx3nO4kXSVkjPj2phzxJW2GajhXJr
yNVcCxHz4UBvI2FJOewjWzErjIVbvVGOvqnmKZtFegcZ8ZbsSfYqb7EP2beykT1DLuQa2bk5kxTK
c2MMWUacsUuZ5BBbMpdDBX0u6iMPURGHOtNOy9xCd6H4Hs+lu72jghGyodMcO1YmkVHQIj1homi/
n7J7oz57GDM3Dbn+y2kZPM8507t0zvZh/Ky8LGHE7s3ZWNKBMJRFxlamdZqlM9ww78+xIMM5j6FJ
xj/Pwz4txd+BcR+3CJXg7XFtfroJZG2K5+dLErJZaYvH0TatOnN8VdJj3mC7pzmts2ktHseU0C3x
5KWhZ0Qy7w7/hN9vIRGG+esLcmLJ4U5CefACLsKDEAo7WfrWRPnWmL0UYgjN8XBBNKwuYqZQ8H04
ghiaGYNx4BrCYCCMn9iRPsH7wv4yHsbBW9m+C1MawBm/LIvLxuxz3zTRTH2eYvIUk59+PP4Z+5oy
EfuwAnM8mfk4Dv1JwGPiVFYN9rxka0/QBrib/glT8a35XHgjmyOc883wGTBshhZR8WNk04tPxiRS
CoYnEzZxh/Q4SL/djgeBFcLuxnBAmqRR1xzDE/1gp9BvJgPfV2OunAh5Bz47ErkoF06CmQnL8oXU
5AeKupsgNcfCQ5m7Er8ePIlRDmRyxhYi9aCs3LEYIIwORuiKaxTGTAOuK0OFwvhBT2OGumQMMUOE
nXMzVoBwOeFz9FGuYz+GMZM35nl/ON6YCm7macho6ZNrziaxA83QjwBRMPAnZrRADLszdKMA+4Bu
Y7HEPl1jWVyWJZCXmKOJBdM/KahwFQxMOkx7It9dVzrKY/CWqBieLdIgWtnBZEynLDyfvtzmLxFw
9BtePJnw4DFLzZwxGzwD76VMzSQYImBe2FXw/yBxcT37rIM5YxHYGmxpVk1mhCtXCR1iOaAeWSR4
fhLJ5k3wdM7cyYyXh2x5153Nhu4KsQ8BBZOZG9m4U3A+RzbTPvaHLCAPH67gDljwMxFVGDxsuRVq
SjC7oG/iTqVRpBgccYif1Q+YAj6GZuynzpKpZCLQ/FY2gse3oKsQ+obhuP6Ql5gxnpeMmHYaskUr
4npkEWqC7G2XNYP8bDQkeYJ8rBBV8E8ZFGuT0BRMN4kML7Mz1BZ2fU94HRuOAa+MbOTliWvCSKMk
cOGSImyTYEJz6IHwSW62RSC5SBAPZg0TF+Y6cn9JZMSPcFu6Iz2LsjBKeBLMV0QrL+K55cW0z+NG
SDV07iCQ6/9Ohjb/+ezgH55jjWQCziy1ONv3W8ACuOju81qvIUNxTqJGIRhEGRLpzux9+WiGU0j4
TFj/egm/OhSyCMmGhP1ybubvq2iJFJAdLiIXXshoYH/sEfnOU1GuermXh74pUvTX678UM2HYsE1h
wvLM75NzeSzffzBdeD0J8yI+pW9yqWhysENUbPG/ZRxr+4oCEc99/jNEDCPlMmSwvWKlWbLc60c2
nWWGWXb3rRIb3UTWh6t4GX1BuppFK1kudMyVnrjc64kshUPD3nPWk4cjqjKWL4LbopSmrF/C+n3F
iNh+6Bfyg5VbcXMPeSqTItciedhXIVL4O1nCL+mu9HOEJYlI5m9UFVEb7BWUJaOlLQiB31AHyiqk
xn5BStkrhLNMBYNksgnafEUv+tZCNAva9ISQmBaaFn2BDn9FHJr/dzsgqPJQGBZhlq/ujGQSseb0
DchSdD8RiENIEQnMqkD+ohCj89KZPbMH37FFJfhqI7xHI/LVH0U2Ql/+ZXxfYv/KLgaexuGctxx5
PSR2kxLXwheEmmL9YMoioZkm1DesJ7EAUO2YMsbOA78Tm1oTUYCQJGkKd2LNCMbQZ3hUOpLmhfn6
S9HFUZpFeYaRW3DYgeWMTRQqmQNzIE0gH2QsfoCCjg5rYoX9ob3j9UHQBdZkDCNFZOKlZbJtGBhs
zzVhNyKsUX+kF9J5yAH5jtRj2hIJ0w18N8AslMXJ+yMUmXggV8r+gK/KbnKcsZv+GrrrYm7wEJFb
X1GJ63MCN4ZIEvkNS0M+THTflN4irRKh51Uy1Ok692BDokg5DjeJIEzsieWE+OhshhohUTAemLCQ
51vwRggH5io6BP3pZ0w3zBNRzIqgwqBMfFdjKTL/q13xPq8gayyEYzBxowCZAmunG0EwsWDFX2KF
0pGiE9FtlsgJESG2NXZh9wmSDjaHe8FJUTa+IxgiA9ACxEgQOWR97CXCDwtnskQZwgoTBWKCQFgN
A1YLPYJXRMNFzrF+Y2SYiaHD7RIEguGLYiZfuMuwcERYyLumkzoDBIu/jMdjUZuxgBjMmJtQdWTB
V94Cv64XIbroEreJdiQtvFUAOZii7bDoMmsu1hIyaeYSeJoMcMM5sqLz+VczkrVFVxXjfq3LhKFb
YsjjqkTPFZ1eXmMY86POBMtiA6X+/USeYfUj613WSBQJRsEqiNaEVjQzWRziw+gigzFx4YFlkkfM
mJkec5UsIhylY+hNfd0/zAe0ag6hPyg3GSKcEMUwFBc/EuKfVZAvBsFsoCnQhomTZzKR/RSLAwnS
QGlkyBN2COPDIA/Zo0IU6D+TBKYJ+UFks2Dm2sMJUzVDNZgFSSI62grDaGHT5FejmiHeaYlOW6gN
NMr64dSEKhNcYQmBq8ir4nmiOQgF5WEoJuiQ1YT38BBZ0KyBvT5BPZnoM3cr/vrVKjngzFpAHMKh
VvgzFmyGFX6X7G8kJDBqf2VkgvcEwE+Vs5S/QwgQcaXWHhC3BmFOGNncQY8MxOfGLkZU4iOAzwkf
YJVEhMC8xC5gF/CqMENRCJEdqMgpLBhejAyAO2HfiHtDBgg7ZKppEAcScpRcAAgFDVL2BVzJwvGA
+BRuLvYkPBGtgn+yrPd9AkYd/A+5K7zMF9WQdAM0e5z70gYbCbVOeo3/B9EQBfAZLo0tU9QV5AJc
hRd4ZzFCrbXgdPJ4qNfx0bDQF/ErsKDsTbyXsqkCeIqoUTxkZrI/UcgtYZBoZ2wb4QLStFjkGF9I
U5RCSDESUkQxk2di90SMFl1HBNoIWZKjSelyh+eRg+C6kWeP7L9ZzXbrr9Wd/1rNxj/7p9Yb6tdc
r6xmhk3DTDGlyUhkNfF8TDEkGHuT2UBZETNKtALcZKgHKHyy2GxjEeGs+RxBHYZLlB25B9IQ9opH
j6mWvfm1T/CJxl+fkghw7jUYKk1mHjoLEoA5yGHcfwgv7k6/IgXygRYgiCU+QnEz7fV4CTtI6UuG
+pQ6iMw8wwHNtkHzdwPc3DkqC0oNvobvRz+bO4io1MnnvbME5R3h9IwNk/irf3y5kURwcEpZvIsB
yrB/KQMMQUSYKYuOJsGSoZez/MK4ybewBlB06vgmv3BPYd4IlX8pSij9y86xLGCdNASLRdmGo/Kn
EChOYmSWiB75gp0N8Jd9yfXrRYIlI+HQOvwEvoxXWNQW/MIugRAP3yWCkK4hpMxAX03Y/GhM+LEW
aHKi/bOGxNyEc2HYshOYvF+f4qPDjYcBC1NFheFSWmKfoEwglEgtCRIrQKnSI29Fl0V+JCvYvqGL
Zt4fodCvYF5ZNnTpCZaF0AwhGlQ3nCui/qBY4THAJrLxhSs0t/5dDEQkAmrgAqJmHtkaAYFIPqTn
kEDey1ZB0iU/A1Pm+4FhKDuDbzRAsnXwTsoccLlYBGFoiFJAT76my9+kPQA/+d+4XVuAc0gX7lbJ
bmr85lJ7b5ubO2AccDvR1TPZrB57Bep2UnRjSBUZGqdos7CenBlk02S4mSCFut5HB83wyvA6OwLC
5h3oFScUOkaMvRnEFhsIrUI8dDQRxuLjhkP6vvyLb0c2gcXrcTwmf2E5EOc4DxDiQvxZ9AGGwvbE
xQil4DkVP4EfwaTYdUz9yoUgA3Q3BA5WMGYelDfAuwHt8iyhQjF6ofqJKaoJ/BCNCMOQkUJtKNXi
r/q17z1XHoJaADNC/KPqysIhS8Wg9AMvgQ96kb74atXeinmSPY7WmkUBdkbiftcrYhqEb3ue7a3I
LPDZoowiw8ZE4AkFr/61Uddp/HcmxyJKmjjH/gEz6f520rn1uJw0asPC5GA5iBSsSPa8qNH8qKB2
4yfDrvj1iV6Oc1DYHKxJ/MmyhcQwEiuHr19mxEgYoUTEsBxWXzP6y8NhSOJS4+9FIsRJKwyf+/jO
0Cf7IRHeUYbxgKkG1+MaQyw8xi/8VIShJ3zLtb/+UXGi9t8kFMkVwm49PP+oXYHtsUW+gjWlrayP
Kk48lDFkmTj++jl9EibNCMRjiafh16KtRhGpTbyPO/Frcs6FtYpkFgoW2jEhH9GDhIC+FqusDSuG
IOoTk3SsZdpP53KTCEnEOLyU22Hbsi2/2gcbcsFIENsi9sM5cy1XwN5MFHR0rYD7eCikhxNK+Btc
bA71i+2FGYHdIO2LxSyu3F8mIibjV7tEsaBNPJ0ME88Hd7Nd0GljPKDSJXnhK6sRF19mLkQO74PI
vx+0L4YWreO0EVnFRIjFJxwePR2Njfn1TZQnRoNKEOM9GRQslmgUchmKw5d/i/S3SLDjXnYnz0Tp
llvlYRPR71ANvn4h3Ec4kSQIgi5N/9h2uPJM8flw5ezrz/tReJnwiov/A36NXiHaIVyXIYyxW8QX
h6j6OiYnrL+JiwtSQNfgInaOOcZjxw5e0ANRVbcIQWYaZw8/ucIWfRSlQ9xR9JLgEVsWFu8iy//1
bhMUqb/imeCHoB12SKbv/MYzP61yvTuUbDcSpyxOChPtJpisorrudZ2WqiSVLL6EHbCSqF4XSCS9
lr7N7eQx3gWP5Nq/m9eoqQMDXTXPpDIUROkR3WvrkH2MmgKxExlGPQ+3QvJRNajg/6WGWe9tbXU7
7/U2/bw1iLqTu01ZFyxaM74P23qN9CuA/Ekb6RJlrxE6v1o7u9HbkNyzN5dHUH8uxoceb10Pt06/
TZuf3il9B+BeX8mmIqNtTGVLv5Ze+0f3bW443a+XwABVPepP0ufSqEgyKxHzi7Mx62Zhkpfd23id
Hr3mJDDY33vzpVn1lro8x2VdHVc1aivon8lbtUhSGD7IBCaxQK8NAgArqU09jVvGc3z0XsbTkvSF
SZ34+dmuqma/7jaURjpas7cnzeFj7sIDWa5rC8uBb+rj6MnZu6g3EX2bRJL4le/JhEiOvTIiJ8Kq
ks5CsUaSsdbLo11SEU6tXYpgzankaHUnHWtv/B/qzmO5cS5N0/cye1TAkQQWs4EH6I0os0FISiU8
QDjCXH0/yOroqb9qomt6OZERSqOUROKc853PvAY0ho3UOd/0wCvBWulFEPiR0QWiJT8YDA02qT6I
NnpQKMGgENFZ2BfZ4xbWZwIAKeD3wsPiyduw6EipOoKxLc0PVNM740sFKVAdsTMy8o5p0TkPEofp
mdd+dF59WPHUFKsIMvMIRGm4Y+Jzn/bjLrMjbzogc8t3wyx5NlDQPFaT3XwPcClVIz/3Hoxtq2J7
WKLxsK6RD3jAyxzd18zf6rl9FUGdfSDLGuheGqR7gBv7ojZavnnhQe3AEkK7L351e8Xr7khLougz
XKY78LJ9iMjPPQY9j9+bmZ5WuwykhvzpwKInAVXci2IpO0k2niCOASNj3toYq85FH35U7VSHeYa1
+p6NA1WiXxkZT5sH6tTb/GMAaOaMFtYbNwGaJY/0PD+c+Ucxp+1od2iQ8JQ4RvFPYY2u6kFv/ATB
cJZFIzo+HfBa4A11ZvviJdqSdNYzGCeQiDz52FWO+B1gwPh7tNRA8aWHIfzCGqS01W3trwFhYfy6
qHy8P14SZgDVSX0bD2snR8n9iAzOVbA6t7iuzMYNDyqqxVDWX54vkdMj7n7G+1jwxW10lfFZ9IUb
qjKvqa2+ijtxV5oF7CFjjyFqgM+4MQi2HKxZH917LMfsscPXPGgQHtHYQRwUgnyD4QPoJdleM5VC
omE4K8cJ+OVGNzpH4Ez2RmP1h9D60DjUHTi57dNSOLjHzH6LLICMf4BSHFmAzMp22XczWJWVdaz3
KHU4H5jvBMX2uPazoOYQrAzpGmMf4PS/6/s6aM0MDKYbBc9tbS4/N7Y460bkDmDLQo64ANwIbWWU
a543TF18crjSkm6FvfLAYwH1HP3CVDn737MRnj1sFdk/LXA0Mcjs3gRnBmxzBZbtS9kqjsbz112X
YwMmhx9kQuQyZ2dt8l59wt1tNI9PL/FLC8EMe/urNrNdZDdXZIOJAUfAhsQv+hCJecRt2UVE5lZ/
PJz6kL5HNv80AX1rdoVTvYI7LF6+wDbhuE7GvrFyYLyt8dj1aBYDYm3dmUCFK4QZBgsM8BnkjpYC
jU4+2oDo6xw3Fhq3nLgRDFthtwY1hvTeXx4+1BYbQQbz8Vq87NvtNj82W7jGKI0gevkN/PVVwUKw
sCI5kCdjc8QRDKfP2NLOIx6L1SmenPBMuMfSB9vmB0jW2e8k64lpLOq6HxO3A9AyPonhYmEjK1HZ
ygKKeboeO8YjUrF8id16IGwBGi3qcQASn8bKyzQrJorLFnRVtLuP83f9Ke5Hi62S3Ve3FrYyJOgT
NhebyEIsEDvuMFDYVjg2N/bmtoJeBD9INVTRQAuD7Yh5TAF0zYrtMnNHTMzuEHMN2RFFXkXnhlei
jnHtHMhQVnNPFxYBuGwJFUAQdXZ2DzTj+rTuqBJ7D76CzUxVRL51HcyHT2gfOOSS9UZyHX79Bjf8
el/uld4eT5JJHDYnK3GmRRWq8QtH3L4tSFmCy0sKXlBcvt2L7CqxLVVs09lFwGm/LwgZoKRz4zLY
A6A/FQ07h12wW25DclAkZDC4BIM4OreIA1DukKM41CY08deVh9YwaG5uHZCVqrW8GOKkwB49bswj
HNwsEIzSanN7xD/e0H7El+40e7OVOnpmjjv5pzpIxo/oXATe2a/0hOrBfqC//Vb6iSd5mrXvLPlT
fPmuCQGi3R1R9QAshTG7WR43DqRvo3Yx1j4WAHvfPlJHvOeI853B7ykIM633EleVaB4Tt3cUNzyj
ipKaidN7XJDuRbXZV5JxflsHS5YQmm+3leNlxtf2A0fmu0CkScGkiwEaUPvKkV+3Ez96O+Tsc/zK
wAezD63LaDp4TAVIgFxmYOmjzYVkFoeW84ViSTDfUme11YEhIyQFfloAqlX7gWQ/3C3ceEMLVFN2
gcruZfPX7y3rBUC45ZoGGw6mz46swmIfEb5C9/5FJDRiU2KJGI7z+60CV5DesFY3q8OdHARgdm6F
AbA4zSuNW/crdTY2pxcYfmFWLkY8CyjX+I726KlcPpJD6FYBdoyAIXe5JQOujbwbigU83NkneFzy
UxHUrug48UmAhYLIW8D0unROCHUCqSbi75C198D4fma84RyYqMTv+u6tMr+IZruBC7E2frOA7BYA
2TZ0UXdbUPV2/hsCK9bH5uj/PLxmd8nMD8UYgi/aEK5kLSwC/Or81pTejvMusZUABcacyToH07lo
37igHqDHnXwgtYM1OUcZPutdsWR/gUPOThV0xi07pE5NTnae2dmnA0mQ9yOALN645am/i/aFdMCU
vOnOQkJHNUJHNYcS1LAe8aRubg1sE7/eaX9KXvIjdri+DNgb/H20ex92lWh8Jif0Ts76bCYnV7Ll
7QzAEAM747NzkeeKidCDVbrPu944z8/4kN1aH2kFNnIBtddJP9c9VEqzSIz8d/9dfipgZB/3gqN+
AAb+2nGffAuAlieyQvzQTqndfeYGDkY2uYOTWP11nbCq82dpD9tA1rF4s2qIFO+T6JShqb4rZAyJ
g9RKUwKN1wF0XvD5OoV7NhLqZsjRkNMKBnhR/ALFQAXYqv3W3OpSePF7876+y3fYCy+JhwRJig7B
a3YuLQE/HBLZtWYrVnVOAr0zti1xpfAq2BiC8YOHmtH/hO/lPeWstEa2l39FdvQzmuIx4tKUDbk3
xgZUciKDyO2C9KAey4u4dhWgjATTo+zN+/UW43u01iK6+LJTovmmykZxEz3+02d6z07QJY3uTk5s
Pu8SYbR0i5vd/RbgdZqRXXzwkj+wpoaniIzPGChrBMK3CekTIMvGxRAnPbL/vQ1mWcEqMVBslLls
fPGBi4UhKi7Zm4rXtKUvqdHgfYb2eKzu4Uf12ljdTiJOZsG0X321NU7IVngTcAIwq92Gkx1a6vET
j4W38Ks8ZAXO5E6o71cfymHcTqrx3OI6tuu/n7VpphdZczPZCr+Rf99eQpZ5vK/u7a3gImjJ5A+Z
q7u4/dy42S465QVCkoXVfWqQYBNDuDevz+0AsvtdPhVvdWpsoOemZj25eWxUe9SQNl/rn8nGRHlW
TMWvbUG1lW+Qw7Ae8ISlguFo/4QBd0OE0friY+Z0/Oed5hZe2VrJRefiahBzQJGwIdC/9WDoM/uB
eyH938w4Cgcdnh0Y+yu+327swCvDBnCLZN4BO00PFLRgd/bLjgRf3LeXFcJVp4/Q5PkuRdAa3w4y
rr1oN7tFY5W9420Lrl3xzF4iuyKKrs30Kp+E8xwgn+upTgfkl0fVG/nu+oncpRU7gGk9vDGum1P0
rXzq7IeDTIoPJ+K5Fd8Vd0N0xYgBX2uss7lLYgufZxvbIKNy5sFKQkNz8k+BXfkrPUiIcL+sd/Hy
g7lCdrV5FMjCEnu9Sw/htdpx3ZuwvcXThoB4zbbTnYdoP4lUkJqoHOuf0Cehd8HZuxGH+FB+yU+I
+EZFCnItLs8ron7msEfTyi4tVJLslHHYE01z4+lL/NjJVLlMkUVl9z8YUs7mJngVYgt9GGP9hl+d
kzvpicPIdfG4PIzVDiaMwc3+DtPlfeN8FT5+tPZze0u88SY5tfmzCFgaCfEebSz4ZOkhl92n3XyW
reHOkBsO8g6yx1GmJPBTTh2khtj6bg4bdyEtTN+Pu+xvXNEXndXvwZusH2EZwvmNnR8q63SpMUNz
1MSeuN/JthQ7HJyhNDTR2tx7/7mH7XzBWwOnTYHqFubNt/DSfDaHwpdI/EYr16xNEB9UtA+VM8rr
+EGimvc7v2yKgNOAm3MfaN9K6gtn9bjYgDZG1lic+iy2VjEb11uBxH8TPiNXhAxto8iyQSIxvT4I
gl/h6OKu3g4+lmcPDxN4xZHdDdLtRmvnfrOr7RZj6D0ccy4IiXo9P+rmLTuz182YkMSO0awddxYp
e+1e+p0CU2c2Ou95R2Utsi/I1dNDKNxLxQ3QTcYPmUmTG8JZk4zPZfrwioAkYTdHDIw7Dh2zExIh
v7HEZdtOjvqr2ksetKjd2ihJfzKIDoeQ1AXfNUsD68YUD6Pvlc1dsN4K58dvLLYUMgsSEaPgmsFN
666DjerMd54dd49mrLjXMLr9fiBletnURg6VLjPFDsvtQP+lv0NWf+6byxpeVI08DERyY2iQeYDz
HYjffWSJ6BOcBsDupVHsMzvzuqXeyI3uyEt90U3DXzhZ358B9tOXwYk9EXQ/89S85nHlv9XeLrcP
ooCELIJdkC6PLv51YupqixCauyo9aOh4s5hlaaxac2C7lwZSNUgH9CN2anb7ETUI5MC/N0KKI0uC
15Cf3jpyQuGtIX6REz3MwdZIBZ/WdoKy0e/LX89di4AoUrXuRef0ZPblcY2vtXl6o165wC46wtLk
mpZeW+Q1jDrIaTg0f04T5sAJGWF7oOo2+PRCouWws9QtZ42UlRIIJglhBe8AnjFeOjBk4mtnryCe
4T7CynZGEJIVsdcdFfaX+NY7Jd8kuqHaOR/K31iGQ1MavORjQ2YP9eJro/o11ITXleqz2ek74Mv5
ssLsqCZzSUNn2D9whfZmfz2TR5GGJp+c3Xds1xwilUMlb573ufVGo4KgOFNbFAeVko60MLKTC76b
ZuRvnOaW7aExLUwsGIjb1Z42HF02TjESUFSpxCLQW2SFBDu7Crg6jOpjBGu55JbL1X5puQU2DgQl
fQ/XiicLP4i2VuvSFtkycF++5Cj/wkF6OTA8KrAncECdzPodkoXiNrzwcmbzPTc+K5IuO2Dv9L5u
Vjx1jkZs1dQcO2QY/PCY8VYVI/lZQ0SLWbDn1uHS8aVF/luiLvna6E7hJeelbCE7dBZmYEyuPEAX
IJvkUvlYbQsCJgq6DumYdblNJKLZS2VStWa2rxDgJFh3SzK/NqOA0vdIeui0JOUZGSRf96Wav81f
X/c4yN2Wt4dVEwlixq/+sjwVySOxbvwaLhY0H5J36xZ59LNEODSP5UG1rmBP5vlthEAWQdZJXUwg
DfI+jtSyqTQfdWgv5f2dc74fJbgheTq5JqQsOwlsZJapsrHMpV/RevF5ct/ww3albfOlHAISaluw
Y/MjRmzOQOeCbozmtcSEyvwu9pFL+RvXxpWcEq0wOnLaEusjv7c+k110SliCln3MNLok7OAGVhmr
M/+6w/bTCBKX8gzekuLmZqAvJRdzW8TSrIf5M7BS8UI3X6rqaDdZ3xJC/tPCxttH5hh02zGYTVcB
JKHuEfNb/cRbuKPQ/WQv9QRLc1Z36Xfr6G7hz2eJH9kRdFRjcx5OkOPu+WQQ5o/5kg5PFKLfoYjG
jKEV2IJ9SLCHLrCkeTQorp0rei3rgFvFyphRe2zvI9vwsvGiczSxPvFRgsG5I+lhCTNDtaVXUiTl
dbs0yPwpJVVZc9xH4iYauy+T1Zjr7+BH4mGWh86c7yszeh/QD9DfC7piMThN9LiCnioQWzPIWY+A
q+uS3x8kp4WfuN85ZPnvyCKi5rnRk5gvj433xjMjMVmWIiS7wCbs0rIL3pwPiHNLsFmaT+SVH0td
shR6NEyNC/Pl7+oH0iy5dG7cUN8+voEx3h9ZhA5lnz+VV6pBm93YAlUSJEWP22Sr+XXAOT73h35B
1VC0GlRStLZuxX6vvr9xBozb+kS/4+vERD2zxYWFRtfwY/YmOz/2ZrftOdCPr5IKzl/T6OIhOU+o
3IAgR4PEjrfv0rjCSJqHTx/NLs4DrSl+EpccW5nbIXidAxhpNPV757jkae7KEYgYu9gSIQs/zHfB
/kgtvgjTYcruPRnVEiNYivXu4YSWUhjK+YUc7BsTR+NiXnffkf1ENJ5Q7MmEg5h8kE8k9sP5vsk8
xTXbnJBCn6n6zHciX28cKaQzY/YYNgjOkSKfcFrYOiduCYGKwzngccc2lQy0fb52pH9AwcqIwd7K
l3nhUbUuZ+dNg36uG7eFGT7CDuU70f2zPyqKtdqFuWwo8HYrN3FVgmhmltskKBlVwCDmIdAWMPdk
beaRlgtgO1aRlh6bU6YxeQytXXo+qHxnfene3R4+Nup7fMjo5mWwqNem8HJUz8RuQ/QpOHihtEN4
0OTt5oOWNJXldg0bO4YJfqB5ZybblnvuAmqs50hn9PefhOs3gjdX4FGzWiunlmzAO4Q3FtBVDmSs
zBk0boRD474+SUXmIHPlGwoyAGWe9kLYRTGGhrB8GwmBGu3cnWoBxZ6WdJGo5bfvPS2V0vg9Ge/K
xxigysG7U3nXJCI8oCsVUkf32urMh1nf2ClQTCv/BVEe5CX6Xbu7zkF0ootDw5H9QnrIH2CD2qql
uK1s/JaNfscnzfjMaTyTou1KN/4pdxmHhrcX0oAZGCixITlvWwpb5BcokYzPDZ1gGbx8TONFZSTj
Cidab+caxXPpqO9KGnL7De0Xr7EOMWclNM60kGeP9nYcpC4yVuylALEFsj01QCrylRnGe7lfniLE
cjQLl0p9/mn9iWxbQL2AJ0Ef21agdR/IqGipS9D9ZXxZt5lDgy6IzOI6/sw/2fu0E0az171MsVLa
Kwn+sU7DD1u/IWU80+CAVs9adcZm/9jOAPp6vt/DI/PjbouYKmHvZbfW5aNZrmWXaqd5PUTEGYmk
H78FHqRuviInwISGFS7Mn2BHTOcR7UavZS++l6zTZFG4mN/XnUaFFFncNfzigpvgKkOwPK9tGUwg
0ySHbMfcTFwLib+6qKxh6OjWZ763pY/JQr+ci81vuStStvCFK90dTcEaWcSWReKugCVO54PNn5jc
8yv35V3nmExs9Ar264ZPhA5MSEjPNJHBvhVk1iEqGzxb4qfhVfboPPwtQo+GSP8TYzkiR9Ch7wIj
k1Ny1r2cBn1u7id6b/wXPzJVHzNH+nAfGpxkXo3F7FG94I38ZGRA5w75M67pb9GMvGvuQ3M1f39e
GZ45CueBqYyIHruPf823btXQirGpIFvjJqCR4ZQHdM2c2L8+DrQZFaiZlOxQeyHqeZJzpzWJNyeo
wfCsE0zryqJuKl+ooGmiusvzjZzHTreYDHRGoXqVU56fDK/s0R4/OSgeO/VbgqXK1IcW4srciuaW
9M+a3JU1sS06UpDKT42WU6AuO++1NJpDHGgeVsQItTztzhR8Sj5YzbLBMdOYmiQWjziAusqjfR4E
l3zB2OXmy9IDLV2BDU+j5LdkMuthlpRdpWNuHlbu5vT2eU1d3U/3sktqeFrmTEFhCalBgHqnAtSv
krPxi1fc97zWezqaO76X7mRuZ0QjOS7kFb+ZEt5+awR80qJ4CqYEcVaj93868grSdIlm0GHkCiE9
+aDHwDvXOcDTtiNP+jgjprtPHIoWI/xYKgFWwQypBra6xF3C2MvKvec+io1fAuO+lB5ObQfFldme
mTk5lX9i1hx5+kk2E8ct3WTzpdnHL5xyt/die4LSTSLBsMSNz7C3a9YUbId9Llmzs9eQ4kGfao1z
6aZ77KJfiOWAlLgruTOOPevwiwrTCLdP+1MjfqwPpU9m6Cn2xNHcM0btvYS4SYvwjaNprA9PYlqz
JwgxNCV8mufREb1fIkID6BWRc7S++jq5jfsG/ZcVef6IVsWLpSli1HB+kQ/ZVz4jixfeoXWfvDfm
C+Z2wszS0MGEiuZVoA892cN5ds6bHR7y2MoTldjt4Una6sTMY+yrJLevIrgz2Ry2Q6DB3V6hC0By
Sr6pET2XviHJ3F5gWLdBFAUneGOb7toJwrhoesuYY3R4iWjr2gjZ8m4kcqVTa9zrbYoeyKKcsKgu
rd6Lp1PxplV2ccQZZ9tMzMbaJ600ZhbDVRYB1oRsg5w2/JM9Ud0AtNKmTKwtLSs/9U6H0mWCt82s
9WEiGiMtdEiX8PEw9qQolScz6mRXFhx6aObeaF4XdaHUHZjdgDFIrrUdHuYNQt1GphnlHvlivKvt
fuXrDycPtNFRBXPobPlIkxaJlm1tYdXhLeURLkS2pO8YtlrLm0rtqnEXT4bmg0NqPVmofL9GNdnk
ZPORY82E18tfJpE+q0yGQqfgh5K8vN92yngmUhKEhgGbEaY5aAlSeNX31JHrvXRpcqqw6k4LaXNU
5e2uW++zTwzcVwyTK8Yw94R5KPKRGj+DxDu1uiWyrimfMztdX9bklXZGsYVxpKWaJax0vPBIh5Ly
QqsYmjyLJTjDW3yhb8KI1xfRfxACxku8GFqph+Yg/fRXSGiTh2tjjlLJn5IiOaaB2pprV33F2M4M
+tfcziztTzxpzt25OP5ixOewHHFQBuB/NozjM4IcG+Olc0GRYcXNEgNv5nDD4Qd6wORIRaurcF4H
b0XHMqhunYkoFHCrBM2YcI8GAbk7QjSxjZiXR1jYBe1rHHhCFCTH3FW3iROZ4teBbGV/v89OyuIQ
12jh5MFAKic55Y5Zp48lLLsXTY+vEaBEjXAOSk926TcOO9vjgRvrc3RfAxZAGuVh19tWMgko2mWo
/JgIrXwipr/+Hm39NHON4TrqKDb4ApFLNXobYAQzHGyPUWm0X4L1IqH5MTAWb5yEJrRLIHuR7P5Y
HDeDwdSw37Z2Wjl0aPLInH+Qd2dMPlipC+biOGz5eNUuBZFlJuqlL93LkshwAUH42UUOMe1F3Yte
aGC4kAcxagVr5veD95I5G+IhrUL7wSB6QKRJ2OUvvWiUQRwgiX6WzrSViO4ip7RkLh/vOO6G9Htu
6JH2DL86as+UfCjfL9MxLo/m3hDfaDK72mvyS90Vx3qR/phtI/eWoKM4S2RehCoyDl1ykmwJaOrq
qAX9RV+QDHTvSJ1Hm38VCStrd/Xe/KDH+PhpzgPjR1Ky92k7fzyZ5N5memxWvZvvFXd2c9ZPlMsY
oSTgYbB7PxElmF+6LwTP3bmwfoFuIFMttwK3/3q7oRM0sQfKlwWDM3Mpifx/P2Ra2HusDHffhTGq
bJUH5DKEX4IXWc9v8gGBjGepQozgYbXbeLn9wRasSQp+MdYNOusamoKnnUNbsBjK9z/bfvtCQCfB
58K1Gar3FBvCseKiRkWYx95Ytfhv+N3av7K7QTHidYGLyUoGjLrArv5BSiCS2gZz7A4pAQlq9NvT
oeXF7YGap/uwQLSwGBSOrrIt6UjmW5Iq6pOaKKBzTQFw8fSDiswL1jqcaGTGzNWFBv6SRxQORVPi
MJreoJhHIsx0leNGGF0wizr7MjdfcwNNCd2ifkRN7ZcHTI5c+7/HjknrfyUX/PU9/hNSc1prmarm
vEegFVQpRUR8QxXoIH2Fp0bjCl5ARqLN4PK13w+gYJbGDnVZfVFfFn7I7OECwVwxtQjftO4Z4fGv
2Br8mYLQcnOXJNYFLQtCzwWHC8Id1aOOLt6GZ/ZDywRKr2acUF4Pd2hzm4IrBLTatdNgtUSgzm2v
hUU6zzIvAbMACcBxdcr94IWHkBt99wrYi1RlAJiACBoB+3ds92RG8iXeIykj8Dh1QG0v6MXwxZwe
vyAhUR3chh3RYM5Jw3lNNJho3RBfF5xWYa3MFy5nixbPVOFkQRFTfGmXP4//f6TG+f+gLv3/k8wm
6MN/2IL/Ii99qJrh8y/imn++4D9dPKW/iWsNPWBdkjYgv9f/pS2t/g1zblw5RV1BJZizyFHF46SL
//f/2kh/k/gCNKTRnV70o/mi/5TWXC2qm9gvb1TA5LKiydr/RFpT+6uyJlq/KwnfJJyF+Z4yTpRL
uPiHcJCVa7VDM74zla4QmQTkHZLstZDtwjilE9qUOB6rXPbxqgMK84zrk9pOXBnRYHdzXgbFqJ5R
PW/P2ewqVayrPqaSj/eVuhm8qpFUO9dyDZvxCDhFrTGqnZV+vxI2VKgduz5vovucjLR6MzW6j8uf
UjliHlG2mVPUY3xVsXsYxdafhyQ8DQQ2M3qIuiu3NCLzR+KunjLVWC7p3lR1tRP3IRPs9GFHUym5
WSeLx3VxfiYb8dLGyJHJ0vowFCukcmW6H+ElyZTHvtXirzbSa7cbZVx3UszGBx0590eJwy/e289Q
b84rWZrMx/opWHX1DLdtEu7mfNAsrar3T6FvdmEofJV5N/pZXaDHo+vjSRiKfjtExRlXicrI0nIR
Hk5VvxnK2pC0dXVsBSwYwo+kjrTDYwBp9A8b8f8qHcP6/R/t8D/rq0gb9FlFVV9EVP9pfeMunPqc
eG92VUqkqZpxX85ruqVjGY97XWhX7iqKvhG7B7kwq3XQacLK1+S8dBEVtdOmeljPXJMCRcTqgvFK
s8msXtlsXlZaDBYu1Ok75oPwMq7Vaptl2uadZbGqVE72idZP1npWnSGqpo9N/OzscUoV7C3Iiboi
jvbCQ8LyJ1tv/OyhlnY1YdbdlNqwl8sSMC0ueF65GfJTnze/RoVJuEyfJq3Dm5j03U6eBCZmy1+T
PJXdf/Pk/nqJIF0rrxR1oykrzghWAepycv7xZIxTXyXPqbTzcA1446nX51WkDIZe68prpvf+mE6S
PdZxYg11XN6SiWJdHtItZl3tTt0Pj+h1eK6SLxyU3jartHZANHf+8jdNQpc5xtDEmMXFP7PuUEWP
8vXKwOnSqJq+QrOwx3760T/wSB37IlDlhHF4OF5xqY6/ZpwhlLhRwJX1b8JTAydazdT+zTrcRXrU
BBut+jckrz+JwV92koTFFCbEmzWGZRyTf3oebP8yWz9FNDCbniFt2W2CPx9W//WnP39Vy6FjrFgV
oROO6il8hoOr1Op4kiOFVqk0IWyoj+EtFPPb+rFGvbrSQNy1azLkVCDhGJOHP4sl3iePYVt3Wnn4
86GZ98kgd4aSDozc4rAUL8/FEgwFftplf/6xkhVwBfVTd8ZW3TgorVsrlbb/GG649CX1pYyCQtFf
5ViUX+JcUg5zvXlVwrz4N6dOIgj/9ditRJwhIf+vN0t8/xf7y02vKEVYPWSr0J8f6zlvwBq5sgoG
4tE+j02pNuexadLjHNHmzzrqz01UADhI2l1c4zQ/ruejuATf9bQGglbX/VZ6ruW//3XOQTyWj6kI
HsPUnDGQypxsGnNrVlenP89aX5cHVZ6pisN1aCXxWnPmqnqTs1YN5kIx+ySRdrH0RH686eaT1gIN
IST1/p+v1sREN8siT+9KT/BTQS5mYcv/TZJ2m3Vi6mvPh+omRXNbayKANLkVve6psi5FEee2KKXt
WQulIE3AKEeJAvhIFeOr2G9MWX+AV6wVwB9aQQs0y5gSqIx543QuvhsB9OnzQVGofD7mpthrjZQC
nRpH8uivZIqrQ5lKvY1jAyM0uagOvT5fxiZSaPepu+GxEq9qIew0CbxmOEf7Px+EPgr+vkMYnJfr
/mVgy3SSNjOVLSv65Gq12Xf6tNlj16ZuR1oe+vh4V+OWk8n+a6IYPFL88MYS9XN5WQd1M258TSqB
E+njsamGBocWHf38av5dzkJnSpsqtOplndMe+dFnk9nho4mvUU3BlCcb8/Hsy30pVbOb9xeZC9+b
H+mAIZ4wW12qFxbmJ8KprmLRSYda3vUY0/l9pMV+JXTRv0uZpYWh+Y+neyVu2K/iei2pS2kg/pOK
tDhzKJ9TvLIeQrna9zVuEmEXt9u0wHYh13CzV4E3a+rj/e8LHa8xjQrledyvEq221EyVtn8+zG0s
b6VMhgkhTpOnT829bza45xS4HKjrkgxbMabuZ0zKdMCFjItQlqMW75mExFYLAS3HOaiOGWeNrf4U
mAqPOSiYR6aFWynMNbetG8x1vh95K+2ewhprrbg5S/Gsn1p5AK/UUaRJzbP2//y1Wm7kKG6pp6KK
hlCB69U8D7TIkyjVgz8bJBQnYNbron7fFLOwe+R15fW61ngYi4EYflaNlc1Ri07+U7IkBfwPnoB0
ATYD7fnllCZ0jbRHhVXOg03VZGVm/Fn7Su9kb9U3jVHIVUwf7KGAsuQVnaY2tvpOFXft8kGYa9pw
zxwHYKJSlo3kQo2wcbPssXGrpInv1Vo6RES2vANbzubKYCdowbOCKiDMEYiJvgQFP7XUBBNzHz1d
HWJeVaT02G/EUXYrZf0YZS1TL3UaT+2f0/roymgrNRPRGEhMXaS4IWGunDwSOw6l+tA3le4pSWE/
p3Hlh6p4/e/vWO2vlLo1MtAqTvIYeGo6xDqy3b/esaocl430kGNMknrQT7pYhWajgnjs63myNinz
bk3MtslUkLFsitVzz4ywfsZ43K0VR5fSPGjaTrPkfl6bYq7oN12h+1Znj4s01nT4w83b+iGG+z+f
K+PpEOJylouSrydz99Fyg5tTXWFRtqFX9+hkmtd9Mr31G6r6UJntam4Y8kpteRrGJDfD54YQEubt
MRVawCCtJtpjVmvroKrV9bWXi502PeMgUzMwTFIPQCFehyA5pweL3/b0y5eQMIlcZFmUnrVSpInz
Zy1GdcOeVJ9POUjnnv5EnMr7zSZTfWySgAQ+VttQSp5+maaDO4TiTcU2apgfv6RB1bcKLkyRGJen
VXJQwhMJVuLJlbhVVzP4q7WavhObViNSxoUsvxRXoVIBVgnx8zStOmA6ClK5Y7P6D8KurDlSnNn+
IiIAIQSvrn11eWn38kK0e0EsArFIQvr190DNd2fGEzHzQlSVu+0qSkplniXzJQigkJIR5rFUfv5f
DsrZsfXXGMNgHPcxKp1hljdNIv9DBlHRSY6t8cptlVpsE0yL8x/LSQAtnGJ/O+i8Pf55yVC+h232
XQYmO1MMt3sNBozZ7dchavmgZF+idJQPgSLlDnmHhVjB/zRpoo++5w0nE5H0Yfl6dBkHey9Mm71M
GnvFPO4SOSXEjrG09mpwT48W46NOMU8vFQao7l3iXekgh6flcO0CCHkaLJiQRx1gynDCGHnhARQr
KnYIJcAvr9pHft4+6kqbrZWD25mmlj/GsHdbb4r5CckqBnPW63R+UirM6QoKie7sor/kdQVAmHgD
tG6YrJplmBrCDMLlKNj5HmnbJEBF7wf9ioXhj9BOzdYOSbHqwywCbTSI6vrvu3LJ5P72PbEwwFgH
FKeEIucjH+CTRPQYkdQF6UZLQueJbPa4lGI6+oSzh629roHFpcRMoGxUIA/qFloKk7HPDdK2FBLS
WnbBqZwvqhwDDAZ5FqHzdhhgSD4Rv4RKUmzqhphLWVl2okOgsi2LLei881TjIPETLfoHzZEgi6wk
O+XX43MzDrjrPSv+2FgqD4ddnqrg5EkG5VOdJ5AS+kG9YX4KTqa24T6kI/k0TPEjaSrILmQKAVpi
gfwXbkrWZdZt29HPTiItkUsvP8mExlmfIg5FhXvDEFAglg2q+H2P0bnbwBt+CRbll+W0Wh6RdnQP
Yc3iTZeo93//JgI63+qPXwXGXfgJ6o8kCvwPJkhSmKT1wyjbVCYJH9JW82umKb8m84WR/LFp4vCw
vM5JWVxrZHgrliuNPdZDQ9bW7cG6oDoRmlX7JYEKcvGbt4Lv83wya+433XqpBXubYonFFaJBU1f5
una5D3Vm8JRNnXiIhU2+ydpD9RZ9a7zaUozC1HCUiIBtsQD6Yy9LuvWF+a1HX5wSEqgryVGTpFW9
9ivkOVz3yVvIV8PUyM8qsMD5qYFmpfJOS9rpJER81LJrzOkGc1/NuvIIRCnOertwzjwYtjGqhS+6
VzkOwSxb80K2xwhhlet6n45KY4hUjIGZJFn5+qemxp5TJHBE1fpauQ7DKJasT4CDdzJdi9iq8UHS
+NfyQ9TfZltnLjstl3JqxB3NUMJWZ039YZPGY3wOigo64zmbayoBjwcGmEYYbXRC7ss3bOT80sUi
3iZF1m5slvmrJgribTa4aj1gNjBS9wwnNjNVuxuHKt0EYzYc8yByKz6I7pTUIZSxpAKTg9Pz4ISE
8ELGgPErlT6Ksa4ug4bLq4EZkNsRKk3ds31btgaGHbNFHw6zom4MPwVl1m/viW+a6H0qA9Cmnc1e
Gl2CYVDTTvcorjHfBQLPScqvtafb8z1lTnMgkwYVlFcWII1zL/hyD0eDC6HxmOyEob9592gZJmmV
HVQWPsvtt3BS2w6fka8Hy569wNSHyANEFPMqeCDF4P2o22nV99CW2t62eDsBPfGqN1vU1j9VgilG
Dyio3ObfN1JI/pFpJDG6zSCgYcoVQ/j6ENOUrjNkTSNEJxlcuMFEXwQGHK6yFuM2G06+hB6JD1nt
kKTVEBJ6RblqpJfdFgQsc3aLlsXiQKUuVyMAq4sm2Gh9wuPv4e9MVOs0jKLfrg0uvd8W3xyWKIax
QkDTpuXBZw19yQNPbbhm4D5w0F9LQQAIMUN3y1Nv6GCZjI2/TZrUP0cjRlHe12oy8WlvVTzBZddS
rPuepluUtSXyQkyWtQDdXpTDe+PCAMAbeDLtHM7XbasUDBBDDAFBngfPVI5q44IGc9AI5toSDndI
N/KTzif86qSKr8Ap1zMmE1bNQQ3FcAvIgOXs6108AL2QnNgvkTHvQV2NNz/tAYK4dlvin9/8iVZ7
dPp5jZ3Qr5iaAv9x6shhrGL12inC16XfqCtvi2rjKvMQwyjglRIY+5w9e7qEqa3DMbdgh7rq4NKc
K9QlQfYbel3ig1fFiDJz8u9rmR+jGVSQPcAGAexoLyYxPIXOJjeGbSdF1OKYR6Su5rpieTR2ntyO
nFkcRAbq9gUzGJW6V3R93eMOh744sEmcPRZUL9UkIMNz0e80x0BXavx6pTrVbhyOOpz83jXs+/DG
WrUpQ1TfHCPOL1nxfXBcvjao6hQDeVZXmDRYa/stk+W4sg308kvKqnPkXXOCje3rKG6jGR6XzLKQ
GBd9/+5jPWF4i6mTrZ5S9rD82E8xD/P+3mlcwniZqVvgIZUB0ixeo7K5sWY4lwU0j6qRIHSMmdO+
iiT7Lmpw6wa+6suRnJUr3VYTXu+WuxOYMloDeoA+xYfSm9WY0tYyG6pVVGKIqMnG5mBcbJ4SMkJP
61T5s0TwRBa6qRWo9rHPqg0OifIB88mjfaktO94x5XoSyZmQuPyVR/I9lBLz2i+5SDk0ELkMzwsi
OoF6zhIRnNN5/YdB1MO5afVqedoGoz7UpjgAN94VOcwfcw2OI927qP4wxAM9jTNEWxc2OktZXcpR
w1Y5J9S06A909HeR5di1JdG3oA5ht9KqPSGU/nHp4h6ObAdpSY+zNNtiFUNTXibi1g1ldC77YZ9R
r8keBsKffJLrE7PFQeRTeaLcABGOp+d72Ium8NG1UX2sWEaugrfR+d9DGfl7X4R5Oh8ys5QBQadg
uaKlkv8LLll7nQ1wftt1WjwMkwJbjD4JwGAiu9dznuTX7meoUTeIkR5pk0X7tPAc5i87tWk7aBBZ
lDXXgpbv90VWDLDLJlIBrmhHvjZDRgnm/aXzKTNDOpNwKyOwOesBKBb4AYROxr9XOnlLc2kPlsMV
bjC18rZcCpv0twyKWPsfoBr5CMjOHxwjxUgUhzRIk5ku+RsgGxQYjqn9aV3G/a/lo9IyhFQ5ceeu
VjB+Uh82eZmZE+1fIwaEp6q3MZngW44VFKaV7056fq3HFORtyKf6SeSY7V6afFsSTBlUBd83fFSP
aVDER2ZUuZVdxTA1e3qKMvGUynwXmqaFrUbn/X/gzUE4lz9/zfVmJgYDzoA1Yy5SgKFqf/98Hm9Z
gpQKPB0o2qNQE2RNUwpYNA5vSmFUddSI5yGTYi8IBZWPuAHET/QQGWDYcsJ0f/LzAgMrZHwpSChW
nA6aPExtkVzdfDn5QcHuDyPh0BZjOahpSd8mXmRoKZFNm45p8pk30z6U7VcMgcc4xynvblkG8XTb
hfabCJ+cdXaFmd7tviudfg0NiXZESLlWZejtCB2A3lRNc4tVF65LZyGSViH8vW7CKYJF9txmFfIa
RuVDF7c/2p5Eh6hPgsepanZpJsOHOkrzS+ZJaDWmJjrQUkJmTtXvKuZyfS+4Lckg+ihgDovpeKtV
NT0Zc0oGmp3KsX52MwY5hE5cqxa2vaQDwB515loa4I9LxNEWVUfqhmidtkH9aXlNWn7hnfQe0MMJ
rTBmBLHwYY0Oyvh0x1mGXIM7mSkuklyNDkAt0zHbdlGaPC6XJEgw2tyHETGuQnQhYOpY+n29n8oR
Oo2yRwarpP2mLD59myOW+4oXL/mwb+a7yzWUDSYM9iKNkVmWtDnmddpuuesee5lOX3SzmYpUfm3D
onnzmjF/zqpPvd4MKHqzgdWPSxk/SOQw/x53ko/VO/CZmREhc0uW+J/LMx/T3DNSQhQPlPQUVkzv
Mx2E+7HIfwzKvk4GFfQCUou3qDRsFUyaPjkW7rEg/RuvQqidJ/9IvI6/Rb7LkRkmcqvTdtj5fQyB
c1J6q5GVxS5FUvmcc2OeOwiBikwnt+VZaZHnaL/fjIS/lQbDWzvE2svyiOYdBoZVYJwMT7qzcRd/
nODtdWW4pTwcwCf0AXqR2GQ9mchRtGYJRoyhYiO76AJj0dNEgYXiMAfk8tTKKbwhQ/5OkwJ+d0LC
C0k8d8iDdq37Lt1NqHEfhtYc7LzSpzFeC6mDkw1LdmE2iVcuHb+nLhye2fhN+xajm9zgXfM2+tHg
Wz2l/gTnUmWFOyRVcTQ6rB6V9N+WX0dJDe1XV6C8xf63OuxuftvVb//+jRLyD5YCkxnB/gYk8pMY
kMyHLsUDyJgpGXmy4WLYxTOcTgPRr6kP6imfqUIv0htM5wZOaxPgmpF+6mZ2DqEHcqlGwOUz5sVG
D9n41FYC+nX2xSkKPbyKGhzALRq76MhixC5SJSR6oI/lTRYNUJgyxocrASlXXXvFWv7VdWUF5hTI
F1X6D5B5SZR8m9frqKuhhe4DZGdItLeysmBRevpcgHFf3wsTUk5/fNNh5hC2gmynbApsMOrELqMZ
WoSwPSolucfmGNfZBIhmiCNATvMpFwPzjLrRDnDJOVgvqTuTWuxBTfQHZB8oS0pk0q3J5WMzRuIJ
rDdb3wOoEab9IiUMuLYdyDoaPCRNqLLjFSiv7NnL49+D6cQPn9uVl8EwBMbPFi35JMug3mLH8bWo
R/gCSg0avRDhvpnCzSDy+DylydlvkuzsyeZS9mXxwpqp2tSY/TVzIZbadMNNCVH5jCIvrE7jiyfW
FegWZAFit97JzVyGbATmUEXJtp0ZI79C7qlTgYQmsPQiImAeujb2Cw+9jfJw9OdDXKzyUfJLnvrg
KkSA3CH1N20cVzBfUUAhwUA3TIzmUuPvQqho032b6OY4sRiMppv8tQ+s8bZcSA6vJVDg658v8bAM
HhJN4BIcObn/s6Sc9DbqStie4hgc/aB/IYpOl6SLgi2f0G2m8rW7Rv70wBLOt5GUwGrH5tS3JHul
1A17j6YKv8KuvcIVL0FhIVlUtTogH1hIHU6tO/CgQoUBcut1HFucLJcFkm9nYBwzvYN9ZFskp3mI
OdSen19NF0cPS4IJtEyve4x+30w16IF0CiPAug5tC2IfTSL6Kj1mJb59FL670KugqCtJu06I0Wdp
M+jNTBW8VgW7TbKO953flPvO9N0+a4tfTEzTxbdoQeSmbINxv+SYzblwoUs4UZnIT8PEfjc5Ta5k
GrAIZqAia2OIpaPyXNRxcXLRNz6DwJkNxc2O9nuSIdwZztWunzULy4XYvtqDXLoF1Dz5ppwOaszw
lssRjQ6KeoSEdoKvuRRDu0PgzN+9cvrkiC3eU1RNoDvt14SZi9fA2J+3DjbY+a8tf3e5hD4+rGvz
3T29NLqBiLwtD8Sq6CoLKa6uiqNrVkuU2dp0X+OaD2s/72Ds0BBksjCPHtsYFr7qUzfGwwWkcwn0
P3TNiSC/GC2bvrBQ/aL436sFIlFTdmwXTIo2HsxwqrEbOXTHPJzkeUiz/MC9+ZyPvR0twvrT/Il0
xvRLlubf/bwq3vtSXzwuMRR8qN5xgMRbmZvq7KWwr2ooBHYLB+C7EPBGja1ETbBto6lEWxQCa0XN
IQecQn60cZvNx1MdH5eqiogEnO9SaTZ0HLaedf6ZgdU5jirAFxfxz1XcJADB4He1UrxOsaBmPVG+
tZALbAIfqeCA2mrfFvA8Zr1WB6CVLNoHRm5Yw+babpTQjxriVjZo+lUQQXwaYWJu94A62Z4kfS+w
YUAlya2fhx30BK147UVizsRl20Y25q1M9bTxAdM2Fs6N+QwDHsIu99NMQ7UfReUR/OGXAGTzJipJ
ci7D+BkItn3RjYK7TaBEAqvb/EcfuPAjLwkZBqAzcJMhQFBkxR/kij5CqPUU7VdVx6FInQnyfuib
taogJGjTBDypydnWTsweiqHCVyp6qEF9FeyoRW0rYrRoCDTdm6kZNkVCTlNls2Nh0VUrEZV4UgPc
aDrTSPoN+OuWhP8Bp4fh3yf0QkkSQAEGyiPG7OLUjxZs6i8VW9MmjcfaxsObjn4s3H+cIPWIHW+2
EDPhvQUUn82q8lYG1eNyVNoAiPS9fm7HBmPrZjyEsC7Z46+c/wz3VdFGO5ESTIxrfPLJpY9NEviv
Sx5G4WJqHuB6bTDV+0mPxfg8JrrY3ct6VORklRasfyJ1QdFZjH4O2mC6kFR1u64Up6buin0RDXK1
JO3xWERrMSX83PbwIwlbuguDVGsUHvjEpoByNOnsVnEf7KbnUKmk6cq36ZMeQvKpFj1Fh6MFxpUh
Bo5WaKnjpzn5NFa8uDT1BdvarTovGs8uz4LnzMXXEpVozpP6B/fMi5ukWd3fekt7szIW4jIaOZgq
5xNuAoKGJoG/85Knb25icnU/2L0cAs9cq/5oDeVHcF5bOcBgNhf3Q4xsh6GK3UCC8XbfprYeov0S
KOUcMhnC4nagMtxHAIc2ZVE+BkHhP+WquYWiIp/7Wl4Z1ADRwdEiPyw8sa1rfSKley6gaHsmPd8v
qPAdGhZmf+ef59+1/Aqv8JqNwNClfdU3V53InzEQzA34R3b1NEGjk3Kagp0fObnLNfMvfmPVwxjj
KKkYjClJ79bJAk8AaXyYqP/g2Qpj90wAzcmMlCjuxZhPL45j5aDsoDWiRpvmpy4009b2ukZrwRAj
PK1uT0HxtpQQwNkwh3HBULiFm2wBYrI5fNUJXYOCBk85Q2uovEKIlQTdjH3XXuKoKyBrsgbms8kU
67wUO15l8c/AmXffoIHMqBXyDChjqW/DmyzTeFsVmdzdScGK5q/CFLP3wXNoSRcmsNHM6TsrzlmV
uGuP5AN5GNCOpcaMYp1u6rR7o5I9LmVj0+NIKzzzdN9HJoJ9rDT9OTdAGbOJoSeg66HmLgzbUUnc
8Z4+LosIgA4c+SKDcMbvzE9wVMnWelRA9YaymOQl+h3ZTVtD91FICfiLxRCJeF5s9lHQwQXQOLMn
ZdNsOHbbneMKfIrEsWJ0RViN04s2Mzjef9aSQQM47wBigzeFouG60FUUz6pAKrxXirOkCUY4UYwL
TssFQ7uCUz5D5/9eDEQfAXIEKYjdUAegUk1R4n1AV6JQWd5HE0yhIgAwSdp2y6xfbpdI4jXFH0+X
mwq67arqat/mqoAJ0YABmrrvWcIkDNPza9Bw4eE0kuLMXVWcByHsUQ2wH6ZSwgiSq+409g4iUA9i
wXF+GjuDaZnAaNd5/N41dXEJMg3pBdssxIKa3ElUPbr4degxOfXjc6LRP1BWI6IiYet+MOkq7Gu/
2WY2hbORiRBkbIYu3QmOAZ/17TVzKvgPYmE5f/4K2sza3ZigeIKWgYAN/aBgYOnYUcD4ycqLDyUw
mGMa/Gx6XnurTmu26vwBrpqYDhApVRi/LaBynApvf19zEUXHS13kNxJPvyJd2psOqTxGyZBuwJNC
m5CpFxE0zdmnTfs4GntIK+OttB/RXS696EVU46NRNWbuzuVaqOXmnoEY5ciuVzI/3yOmtLDDLzXC
fAnHKkX8ZAF0euVXM7Mh0CW1Z7Su/qxLgZXawwKm+wmyqPky9G2ys830E+KrfsPD8RSobkTx1ozl
JmMG07nrxl1rN7krQLpdPBL0Hyy65z4Z0V8R7ARf1ypUlwUUpXmUbeNZFPPvS/ifCAUNEhxuJAni
AMv5o2IzliIdORbeKvHH4kUKoJDhwJtHIN3eqWTBO1JEb4vqEJY+lWw917pTVFh0vNHsS09GCVSX
tadQjuj+SaZw3w1NemVoNDG6ZrilKBN1Yu1pOYtpPiLRw/DdLhGPsiP9rq297NRmvDhOUKHsgT6g
C0pY6S03BcJPV6FFoYHfa6IC4gAML24z71tL+I+oz/M9OOvu1CZz6s/q3zlIjGPNIAojQXGtJhO+
hnWGbiNJvYeUWD7FWfUCYF1tIj1yHD0xNLPQ6DStjr4b03wDdzc+MiFz+DKEgdS5iKFlRopx0rKF
4R1aaQT9hjzMNMqp9dN3W5EIx2LlbdIUeknTZflVTi1H+YNHoS2aTUh9tVJSo2LvspuNdH90OoVn
FXQkqqXhkYjuPyRC9CNGgewJOVPkh4hOMQRqH1BRMqQMmUaL+xY6JHZ9gqhroxo+VBNtDEPqG8Yd
bI5upCsXoIdMxwc0zPJG+lK1FnlGUNwM4fQF0my3ZrXWaGnTpKuy7ottT5X3xjUhq5FAThnxxHtT
ifmaJBaqvvmHQ37E6Vm+lZGDdYi7bM+9FswdJwwWqapFLbaquf+lFr8WraAa0bGoHZS/CUINF1Ua
z4qmAgV7o3DoRtzuAHPJk2kJOk4y9IWM0ol9oQL9F+Dv65E9PhZkX2iXXFuCrWjB1XxrdLcrplL9
apl7lQ6V2b9vnehjigqFKsTUPnTbPvS95KO4N4DkpM2C0t9KatghzoDw+bpo4OdyEebIS0Bny4uI
UXRdRhnUgQtXar1zGtju5LkoO4Ue904QbvgiDe+vDK2DYbQ6+AiiL37E83UDC6eKUvAskFsumsvK
U/g3k21hn1MdDMijhbdwUYAkfocGQhHc5lMC/yUxprq20kfrvTKUO1+V6GASwcxikHR/Nj3pzzym
6qJmUeDE+4dABDlWeaTeM8BHTaCqbxNxEBc0nfmPO/hPdgKja4NZQhkmEM2kHw+CXBMXM9WjDVcZ
tmtOFd1PMaDvOBe7GkKmm27RD2Esul1ceQNUrv9TkqUR5lyP6fjUh75ag7ny3yuV5UdP0Pbid3Vz
DrJ2uGQijK7VIK7Q4x2LuiTn2GpEap3GV6/ZFvP2S9LxnEwKmokpc6t/XyLQtPyDn/ChhEcFQ4Cx
xVH8AS0E1z01NNVsXRbDtCFzgVh0HnrqTiNf4cZ3l7zfYvdA1hnT8GvcVOj7WQ3ZNe4hYCgKwAJh
mCG/VTVyU1Ku75s5a0f4lAY4KbxppActu/V96YVp9ovpCALMEgqslyBK4A+Mo+Alb8FySAtlo/Pb
Rz9s05uIxBmFdHgzaA3mmbnNS8++TYhth7YY5aPlOdruBTCN6KzCdPSZN4tGRo85kfSe4wQ5lFqe
+4Pyn59FQ5reQoelpKsb9eRwgmD9udQpuS2XQLKfZaPBgbMIsE1g/a9LFkm4uUE+mlymFnD+fTWi
GlgvH3+5I8uFJ/pRFJAWJ6pD8wa/ct9U/KWhWp6CuFMPyx0O5tvstVBomD45GdJ96aDifopljQNH
1HSf5sP44qpvVctvuNn+83IR1E2rDEf5TrcdiilUPL7q4XVN7VOSYntOiULNaQdQ7SiFMG28xhKF
OPFdSYm+oiVgoLaFhi4Svj1WDYVClLYvaVLLFxKh7Vaf1vlpeS0Y6uII0Qu6kMw/VRB/PBRNjbaC
bfnWzDvaQamCweOyRK++ReFRQFwGjMz7muf9nMz/D5K846kBD9RWCaiBxqTfhFXfPd7pJIeWw6W5
iwF0V6hH0qZQLYCCAuW9rtJmOBgFg23uOu+2oHn3AhqKM/fYMQGjBqHFTWnS7CFdeDQy7FfgRZ/6
eTlwU+nHxbVTCLAREnaiTcK8as054be04H9cKgjbu84VZ2oR62hZTXsIBYanroVwHETB3TTFswru
A5qglcNcgbmEf+8972JKkT5DH4++i2N77v0k/DQoGm7zVENQpQgcoFMO+DT28+3QokT1grdFTj+C
G1zN8PMGKVt8ugfj/3+0vDYy7W15EXy+/3Agx6mP0IonzHD8z+EBRwkmodsJ3w9Oyuea/liMK37W
18dWlz9qnmZ7l8JyL7BrZfyeZB6csX2RP/J4hrbNUOojzcGeusHAHJkSAS0i5ApeAMXZKECO5KaA
9i6DtKmPYv5iyWfIxJBMvLVOs8ui4yiT/KUsOdrTznUhjJiQ/D0EGf3J5AizLYnfzexNQt6ebKkW
6JpCIdy+S7HTmn+XMsdE+Vl2opo+h9rP/FIuhF0ICn1VqOZ1qP1NwiV5Kur2tuh5WdbprUiYW/dK
62vfVOaa5faYxiY6Ij3HS/PrMI1StPccy9MYG7pH1gdwAeoYQ4fwNk4T2Ifc69eSDuhSWjHxajoQ
4H5Py1XrmeZwRxAGCaC/oQN0vlrlWx2IaVMPlL7KtF7XGdASiCXStUfhmuNhCict00+LxQz0tsB5
lRbbsvLLYxVATbGIQ5dHTcLR+rrBVh46DghljEfkMkkJzsI5L4Q2FiYD57tpg4iIRiu9qPNPSY7m
f+0PMuvzF7Hkcgll6I5qhDJzpkmX9wp1fhBaM8eA/injXXH22bCt4upxiqT4OT9ooXnb32VGJWyM
sDdkEAC28PFNoxqhL26foI3PnppoQsexxqD9RZtkT33aeE+jhKIC/6cv/PCcFcZB5tZ12xyKszW2
kFxZUVhEzT48V3Mp5Zh/zr0BSxXi5X1S0ucFOnVMAxdO0PMu8oU7mtTEh/mtZaJGI8Wh549/XjiF
qD32ZL9dXtNVsOOiRecEMuzjGFw3FPn2S53H6FSSD+VjH3TxSxhPBw3W8WrjCe2+YgW/3FdDYHvS
dYEGrjntjmnfBbsQAsQbTd7L4isQJlBenVNv90cxGmfZCmIc6tBaqCvR8Lwf0cq3cW614EPLRTG3
k/AuhvXQHBaqGQUmLMmLN2FRWi6sBHU1AUBI4huluEuz3Cvlrt8BkeerRjfyMLoEXUdSiL/qmFU3
FmsIUrmIrlFbHyNX5FsT1uFjhYALcwRax/mxfCpBzD0HWF42QEPFEHmo6OVq4RRimf6hgGwtxIt3
jA0yIpzazGuuAulpivh0GpIGChRG0edbcYCoE5SnrcZ4iNJjW0YZX0cFAGnIsKcAkbRvH5ycG7rb
lH3qiMrPCiDJKjcx2Gsl023b9/LQD+jexguK9jhTh0xglkYLYl5GVJnVxfdychxh7BxdH8FUiV+X
5D1aCpa9PkateV0o+LAB/Ha/j6mC6q7kNtg1UkcboZLgJgOIesFl8L315VMeuf5MO3phWf4azct3
uQisWZsP+hzOL2kNI1QI3c+2RzdlXoKZvrMbVE34Nf8PmJsO1hzIA9EGLZ4eWRcpvoJMnW5FEFwb
1b5DgmDoQ+xLuAqorfm6qkGo3c0hPWPxOgNCi9aHkZ8eFwlckIMjryWkz/IO2+X07Hn5bKlLTovK
U6ruN/8O+Mn7g7dSeYBGA7PAv5DBi6mi9rgU5NTXwHpzNHlLCkwCgMPy0tqeoq1I2u9ZwzUo7LQH
VpOVp2CCrTMX9kGbd88RqALnC/PJ610nwSEgZTNhHAVo+gBnCD0juS7SIv9ajIbhWBQAx4CL78u0
ap5I0X/xgnF8jgWHTtahoXVrCv8/FEL0o0SBwkWdEhjvMGkrxtCYmUz4C9AeeTWru4Gig0mBItyr
erdh4JePoGoX69KAUHRCovXu/ASdleEau9CBf2mqCAQ1EltWdo/LTlwuhphVpKFdS2Sa75BXozV0
YPjjcuGSoYdiBzsP/HHuQbtOnICgiZN0MkaDzPlhm4XVzs6hWS0iyxjs4SoLR72xQE8XWEtyk645
y9QxhZZk07eARjwF76vC8IPCoNfJ7E0b5mIJ5hJ95hC6+7DUXtO+KJAbWYbllvT/wbpEH4tu3EhE
FGC48L4mc0n49xs5RnlHYWmoN3YEga2BznfAJy7p/KgY1K86yMERzC8tP6RpT+BSizhEzf8DKpdH
Q9ohPtMMu3yEZanJMmxw+HUUz67BvLWXCxXItHzYaxQooGP8f4Sd2XLbyLJFvwgRmArDK2dxkihR
ku2XClm2Mc+F8evvAtRx+kR3xLkvMAlStEiBQGXm3mvnmXax6gh0m2GtS4MqSBPlrsEbwVo1r0lL
yH3WpP3sU2451EdlULXLQGyrJm3QKzgPXCr1W4q4YePgpbslZW5v6KNmz3mLva53Vffchw6A2Ekz
/p8uFP2mf9ZJfGooVKy5i0q2pfePjoUakWqUg06fGGcnBwEioqUxnYx5eNGbaNoy7tE5Wc/ic9+S
1QYhRL7OmVUThjN/gEHG+imSpjw7Ugb70GnyZFdHLNOTyHbPTsucIZyCfZ2LGEMxgCwqT9Dt9j3N
Mv1UzgtqzRfTntMi/up6jDYJcoJNOmsSkyistouCySsm72TqU8lysnlPvOKIbey8dHjTUb1UgbyO
RmftLM6n67Bq7adhlvm1vQ8dUJKuI6bVUt00BhIEpLHBzp5b9dbopPsgGQCghfMEh8kj9QXWAUY8
HUMwLiAyTJHgudX0UPKucbZwKmmwci5fU909syN+LA0vvfVOdcNYhI5m3tQDQq5UvleOleyXxiV2
MQC0wMmyOQ9nCp1Xowj7U+OaeEqDLFpNJnMS15eg6hAmnzXlaiQV6f6GLqJlbl1JK6F1qmdNxsBr
UNffI6Fwa9GQ/3DS5CHT1XFI1EF3J/seFTVkpDgenvu2odKcb+Weufvftbb3T40nMkDLMR0LlSMe
Yv2fTinXq1lka4guvsQkTVRJBvI4MaVxK0c7fgNbIB5Y9YIpirT6hmmfYs5H1WB7Yb8frNr4mhFO
mQ4DBw3eetnnJExSl89epH1ywcEPGNMGQyVK/IhlXSWnIrb8n6Zee/TdjW6HMlbbsM5vDxmC7fXY
Z4ijExBbuHY21ObhS6+y5tEZ9H3OlfxsFPZVRO146r3kvzfaBCsWt5D7oFXoqCjJAEd34TeW9hww
XwPyyP50suz3IvFWs85bo3GAECB5HLmYLZrfuE5WX3M9D5LEPkva/gUjLb4gyKaJH50MlDT7Ma63
XhRps/dW3lw6SA+IDwH0uk17Yd53WupJBhUlR0xmHOpaPSjEkCwerfqpQe0/0TbcdPZEYlXhFmst
ndRNz3Nvr3Bs/D+dlX/Ph63ZKI7HB32dB6bhH744P3DkpGyHRRKeiFUarRK7FO0Wr+xLN6b1if5+
cvkSQho4QJgd/8k0aSFLFt0995GkyDLsVhXVNKqx+JpPIQyhro0wS9LMvig933BIOVs3QpVulR+Z
EWrfQmO8GCZOtmXqNArf3hat+eN/H8n/upL4Fm/O1QXtJAe58j/fW+xVQ+t4WM6/mgCND21nFncu
J8Pl1rLJR54SayDgTNWfF+3ZYkpaNpZs7JUrm3o78kmceycpNr6G1az3gss0sLAUWujvFXobGSWI
TIRj/WX4tib1vFSTVV9sMqgAF7S9j4aM7JMaLUiCfkRHF2/aopRJOid506UuTl7Zi5PhJTdjiKrv
mAbAo6c+MvgpdNeFbdq31jEVnS2WrfO90TGyx//90RnGPxtuPpdghnE6VxPTd43FHPZfy5nKLn09
aWPJyGDsT1Nv15RoLue2mdESl2+dRv2sbOvoanFG/2M2Vca97q7xdBTXRc9HwwroawXMi0X0rXYQ
x29i//LVVhPRD2tROtF5ds+o/FdOK59L/NaHrxEsvo+95BA6O0aBsCAlqCdHbY5HpWsOA02plddE
ersaDQ7ayZH6wRxRaeipIEbvP22yHif/VgYmYkEMvcvFyaqR6WRp5e1Ta7o7g5s9WjOUoemHe+Qm
kBCsGo2X3vf7ykqG1XJKWKomHW3AFsJGtsMaS+if02Kqagf9nPh9sfetCG2HDZx2qaK0pLtjBAeN
ZwbJoVcuTb8uJU9sWXrn/YCdZv41BwUOue1Gax/Nd+2BRfbX3Kx21K98VldMNdaYZZiezncTw3qk
GHIewtRpXuncbhZZUmMEhKWB0vuqDtDDbZxc14ClMTg6lglmq8DWHxYr43I96yxRbJaLseG2CNNo
PlBEGagkjRTVbycu4ZS/LR2yVhbWTrgaUodlKm84nfXQsbj3JTOgVQMRY2/I8Gfkpu/tNKrj4geO
rff/fVj+qw2MIofTFQpgjmu+2f8cFGujYO0TlvVf32jEB9XFbekcyQnqWfIhVM4lYN5EnH4BCGCy
BEnSrTD0k+ZXR8cQBROga214BIQS8VkJa2sZOPj6yZcbrWEwQ1+QgaWwcYeoLL1qXjORksD5TA6X
xImbR4R72SW0/Aea6QBPpaO/+jW1bcwoY9/ROkPrAx4XihFz42l6c+EOXWUxXllUhD9zOiiQfUa+
2dO0sRrhw1YJuJgGoXEWwXuDfu0JPXJ8+98fHsgn8182BmYsDvZagVDItf61PDSz0emTNmjXX1/Y
DoM7M/SAsaLsV0bTEl9jTtF76MSHDFYHozZYkGr+Rnep/xpba08w3cySCrelF2n4oIB3hL2jHZYz
aeynw/qLlsCh/93wgsNyOsiU/7MUeXyz7SxYNVNT3ocWm4wskuShEfFvfZDqkMC82fVt8ZnDrnqU
efJpFUZ4Balw8LQwvom6u06RHv50M5tAkjY5mkl7d5ltQ/EIohe1abjG7TgThTezaLX1EJrlO1dT
qOMODiJRz4AHlK6MP7UsXGdN4J4KkZ6Q4vhPduXAQfTa+lp0HwlXlVfa0v1T5+r31g1uRleUr6Vd
mas4zNUxlS6+WATifZSJL6aK8JhMgW6C0mp2r18CkAFbsFejskJvuJgqaO/Yj5zgkCoxnXaKpDwz
LPWe7TR4R5BdvmDNeAqqloSAqGCVOiuXi96Ltl4Fjrrm/MOsOL9nwtBOVckwWdIOJt5FZpjpAB1p
Nsst36Uj6si62RlV6B1z08RP6bfgNsfUBv7H+VQfCsxVuHQ2yWyqGVwtZJHDdCKf5bYBH9wT60Di
v7Sw2nsJrBurc81N6wfibloklEWRX/yQjvcymU7zxyoe0b8aY+3+NHhn69RA9IO6oDqwQG0ORaFR
0i+CwdH0nnBfQT1I86cFZ5TbQmzx0mWr3iQnoyjDErwvc4ED/pdDFCtjW2mZBUTG1R8HzMorA+JK
NYtiyigbzmLCvjXYnxWFNTR+m37ELNjW+SucC6qBw6TaoxY3R63o6cmV7tXIXfCClt4cl/74cpcP
+ZRqKWqN+SNfdvVKblylkRrlVtVLHjX3ZU7iYljZlE2OPqtxq3VsuOD/h9E4cH2UK/RL6rmOvX4V
pt5vfx5NLvPJZZN5/geN01Nvcg1bNHNJyheocBGA5kZycSPFu3b5FDAm0J2bfxWntLnosAqggsK7
+fcm0cI7g8tmIz2a/9ni60Ue5Z19HVvuMquWtWSCtJyx89jjnG7349ZOG4fRJU3THD/ntlR9/OyO
/ilO+vI90hxI8lrkPYaT/aiFgXWN52azRxjMKLte7oImEl9jb62EG5271qNdFFBJ5gWRUHW3t+0y
RrottJ/4ybgcLRr32KzfJvADt6XK8r2B8FSZy3OSToQVZYIZV+E8LnK9IbOefCVPwBDw+FV++BJq
AxkIbWGyNo5eJMuOd2Po6Tk5f/nEHL0OHhc2C8wMlJRuMR6MKtbOQxtWAExF9mTnTQzC2EG+2uPX
acYmeQyGiIb2ZL9oqIrfmHs9LiSgKoPjn4yThRNRDU9wsZyrcLmUq6minxQH5Im0ZfGW6SU9tKT6
HlctKW+V1jD5oR8fYg3/S+iYJmO4j8owPsfDtF1q4GjyfmlJbL1I/A209UJAXOPD5In2U1ggPdPR
/YYoD8Zw6UItHsqM5VGs7dOBQh2cU/KclFVwGn11X2Bwy5G1jL/TATh4UbQ4l7qW5eN3pF71X0LO
UPMZfLPyWZZTakKsudxKcMoKFy0GPpRx55ocFlkXD3InkoqyJui7q1kIMLI5dBsWqj9qKzboc9jD
qg0qi3VVr71JHuwb1z/mk09zwagMjJWWfq5k9RK7ATqQuPGshzQhfWpu+o8p5VzUOWrvNFp0Ul72
vYiT9li1Ccl6loKSZKpPq/YJPIokQOLFcMCUk779hXK9P49EivmwZeAv4GwNymaXB3l/12yOSVSX
2spiAbex6yT45cdJdVCZNyHCTxkIzty8Ng6MdWMLJlQwg3ZubdQ3DoF2m+jIlfvZz5nw1bF7o9xa
dfajtzUYvvhOLyzK2sdBgSEsCXtyp8a962X0Zxg9DF1DW26XZmXuxP2uA024VrKy3gGR5atZPXeW
gvUbRQtMsHinAu3VaFOcojVNmc/OzKtTklecXEsBvWsgbS1LgmvMyu6g9SjjKlfU26iG0OPF1m87
SWjn5py4gkLHKDFbCJyhCg7RPJ+Kgq7k0k02mOfBkQcLeEmtND5qaFtNS8S3DI5HObrN6ct6Uo3j
J1AG3F3z6/T8iU7I1FEf+iq46sEUbXxJ1mtjOr+8oXsfYpNvDiuVCUP/LWq9E0oYOs4tOoyjlvbB
MegBqs+/SUVvHVEFZueFAZFCTaCfa9pEK0ZJ9jmxiNclyXzI6V++NIlacc5a+Zg3U39BjKKutek/
dxYpz/N/H+nZXatMPP0LNhLr0XU5+STWGFwG214vp5g+NP7kcA+g2egts4b5zw6Xw1jjdXiTemvf
Y/+P0CZ8gLOtSIuAd6i+GdceRrxzEA1Fssu0Jp9PrTkwQmk/9j1DIySnu4q2V+hZgKmLe+4o7+R5
RCNM5VkvTGjiQ/RJiaTtsABeDQwBB4khxaVMfjDMcGXENQRv6B6b0pv5HjUlE8UNDmqk9w3c7ozc
bq3+3kNLTvzYxpqv013y1ByyPf2edH7jyd6jRYVHqHQTmEGCwbHB4a+jYk6TECTWkJ8rH/hlY7jG
dswkaPyepe1o4a4wZZoxujBQolVGuBk0ri1BVwBsoocTiQtjkH3Z9jGyMAK8wibERdIHwb4ynH5t
BMUpbuqrigB4CFt7kI67tmz5NnVVv2IEA5j9V53gNKe6CXdDNGMBko80Kx7zPvuttS2Kvo/ACZ7y
yNwbLUxfRvhaaT9iAai06sOhA6uX/e/ShbQfJE+GG5x8kunq7KGFYedjsW2d8G57o9j2k/o5JQAd
s4mFlqnSe5ZPa5kbJFz0ZbfKK2xkRkbxbTEWw82Q+jxSPTuKz9vZM6M8awErcgnCRxfhQK22ylvk
wcXgcjnor4OB7Nmt0W/UgN8H55fUbH2tfBluzXno502zOaRId1qHiU1Px93oEs+Xw2y0G3FEBUiw
ziDDtWcTINzZIQaXXH8Js3XW2sHWVFAxbKv4NTTmA54o+iiT6J7TlJQhKpvSCc+U39+1vGKAR2qG
A4df0cYMOWimRE2cfdunEG6dNuhvQ1c8DswYmbs/+J2PW7qMcIVVuH/ac5SMd0slD4FuHJ3E/T5a
FRnCvH8pScUeexKDWLghwfN/o2pec64Cqd9ybYotiGZ1zkup9Ieta/NfUwNAQuyXhA6xkhPRcO26
DtFIVZV96Pr8feBtjpp/dvXq14TmwKd9txK9rW/LLnyrjKLa2XZymNq+WVtjE0AmcPmzMO/X07bH
hlmiOhlv+BreY0tdqzjw7iLMPmrYMJtR2UzQqA1XAEs+aCLeKOi39ihR1ZmHRhUPepFv+rnj7NCA
rq2JcB+HWsJLSQ1OIfFkdnIunyy7fHElU8SWy8kU+ne76OrVwyAYPHn2NUZCeskUwdJWmkLhhycU
4ALbK9MOH/qxnBk1xocHOk3ZPbkkpmxXlHfBmgkRp9ve/9O1DvM3QqPRwt+63PwFn+89Zdgink36
g7S+WEaX6A7oAwC5gQHChEFjjtmu4HshciovfUdyXkc7YmvoiHJMvSTTN6rLQxOoc6hp477Q9B/d
ApjymYWlZARWOYas8krrgq9S+Qb+8dbm8adpCHJ7jIakzvGUaOhvOCmE6yIk5bFizTK03WvZBAQz
mM7POCb8SuondHtw/WloFQQqZPh4Jnm14pYPNCshUzvlo2u3/P1HNMgAzJ7wYj4Hvvkd5hsBRrG4
SCOQHAoAFxuQarK9NimTbbqz0U5PSPR0YO72cjhJ16yPiBHh6ofRuDX6iU5O178i3CdRQkW/o1Db
G7WzMkr5ADvoQbkO8GlgIMCByjcnHpkGC6RBQeIA1TFoNxqboRzP/UDOXy0qc6s38Tksq9N8LNRk
2rrhNSNEjlZ+WevUvVXy063i967Mdga+1LXRSZJyivgpScfw0Drl3UoiJqHDi8Hb3Y5t7qyKSGO8
jgdB0y3ecAi0UmiHuor/iND/FgwZiFB0wDBmNj7csE1qE23jYCwsLDLMbP+PEpO5DuqJwF4DY68f
ly/8O+2TCZo+9I77hJImFdFeh36xnkK8fLaunzNBbGE37iqPJMqUFQurCNBJEkPvZKq1hNAKsrA4
egVhFtKS4FY8f9gF6YtOoyo06/CoeK4u0pETuuvBxBrPHY1GFJ9YbqyxuiIf2pagBjYIkJCSh+Vr
MRXbIsv7dZCP2soXn6admFsRAUjMspj4hc+qxvelhBs/SEO465YyfmVJj3zQSie4qhZ3TfdZjlNA
HQqZbnLtqDtwB+FqZfuccUAhe4Lx8si6TFb07ozQ5liB5ofOidp9WxnDBnJreKzviUjveNbzV0cb
yWHnzIKZP8KCzX+oRLfnwv8gjOSz8fvxko79b8Q21QahCCRogyd2UJht+kgcKrmz7YWzGSFQHVGk
MDlW3bSmC9WurVjsJaXKOo6Z73ghxYLrQCDiUy8IxYigvBkRhDVCKVAzV2vTT4hSUmW8GXgzGdLq
DQMfiCM+NH8srFstZoJrV3/oAZOUjIKOogbMIH+qWTZOgqHs7CPeOzSocXFAq+8yAzfWPpOeuWon
UFdXUMS6tN6y1GT8CmAjQHe8zsqoADmp72EdpacoYLFmJM0hc7ARS7jBXpOUF4SrjNL1nyEsCiQr
xZpW0R8hgs+JNPTRblEU6WehZfiOBiq58HVM3bWXD89ZY95RPXPys8O9F8UETJnZM5PAFLUuk/ne
th6ozsZ13Kfmh4kQ1zNj7bV3OAljzT6ansyPjYlQxXFQpE+5+BGNKtuGiJt3ZhLcmsEO3lFu0AtB
Qe87wGGcovqR8cvsIIL8pH+8rfn1YT/ZJThLZJ3m2Kzj8Azl+WeocLskw0srGWB35VBu8rHjCzd8
o2wszlUe8sn7dx/L0JVVhbsZM2Q1DHfBthraGipOu7GSkko4/9ZPuffcdV18rA07piUSDmubd3M1
502CS3Mz6XwrODv6F7/0wmNXhWCruDeNzraLo/6hDWP3oHPYBpTfm4yF5drJgRXIvmOazmfqu5yA
qHe2kJbyBy2K0hM2ljHDwei5zSWXDu4nTvWIWPVNXyICG0rjZzezTltsPEaPKUi16Hvb0PmhRPpT
+T2m/hKwXejuEICYVfE5xQlhawaZnbY/Szw19WPyYZgNiX4Yg/7QZ3m0Gez2YPs5ciRBLWRkItrh
GmkuddjcRYnBmREQmV25Zu6s+e40kZGak/AoS/FK6WdcbBVSl1mx89qqsbrUHtii5dFaNPQDghZ8
G0yV1wSGLNWeZR0DzxnWjleLD8eUx0B21ZuGtePQuQHQARik3+oaFsPgiI96nPmQmPvP/qSHt4F1
z6qeH8hF8CdPs/HZTlKPpnuebJf9U/tEP3D40cSMeB2kxKsqHH57qD9OvdQUPTLHXosURm7KCOVk
gYrlgij9metSeNjnWeQxqHjN26l5cqrmLQus7l1FJanjPlC4cCq7d9urwY1wdXko5kezpnqpe819
UpWy700j1ssPTWihzqbLNWv5IZRL7U4xWd6M8H6Qw/XhrZuy+hrr2oZJW3iTHruW/VP8oZkTLdD/
7Ims6tFTbXL2TZnQGfAMTgNlhvgxNAgVtILptmwclf4BqzQgZGj+2mWa1aM7hdP56wnz/kiXG29K
3evfuzTSTiNFsBS6AVbB7XckZeRDRpyGzClVDw4mJn79EaMl6hKqe2NNf56kaEQ1GydtokvneTkq
zxnAwMnrZ+4G59TO2jdd4e1OO2Uzo5XTm4H/YHmCNrRECmXl1rQS7ZJVOmkwJtP5rtObp7DTyK0w
A/dH4Ys9vrl2PxYZOU81gsO2n8Rlaib9HTw+/u3sHVAmjL2GCHTpp/q7C5poT5PH3wYOyB5RGths
hEToMalyRxWjqB/JDxB55gF2SNTdbxzrKdDTfSv1/sIRjunVGk+h7+s/OBta9Ptq58gQwbibvklG
KPvNgg7DFA/pKe+N7O4r7ZGXbijSsd1kssnWQxlN36e4vjdFENGE9ncxUwNyMqeRL3mQfARjZ6/s
0lMw5QtSE83auqZe3yFd78DiscrvZxGDpdG3iTlH0sbI1IXhPFEtLvpjT6Tgg9q4BwQG3Qyce/2Q
0HA92zlOtzibql9N7KBCsLQ/pnKvlW6OZ6WPYi17Oi0qlTW9G1KcUkP5L6J22o1RQUksYQTtXR9T
YVRrtCX1tkTW7/UPfSHccxoOw64wvOgmtIF4Q6c2H4fQb6+B1VYrYbv5tyF1vW3RjWJfqLL41hrV
izCbH3XbHkq3Ne6TbmhEL4/J0W7mz1TlSPlrN9stj0aZt7NxedGeAAEZ+l278brQf+ESP6wDLyrf
hK6InkReeWhGXKUSvMPeaemat1W5GzE3vVPdVa76WTcVSVrlYJ0i1pJPgA3h0s0PICYBqWyIV+o1
scmD6cmE/rTvjM577ZL6iceNn4nWdyutiupbTZP6SENn2Oa1UD9ygwnh/AyaYe46EYZ16TXHRp03
TbvkTQYqu42j0yA+g8Zl0+gCZkDpB/8nMYPgVmBeeEJZNF6yCSZwY2hPTaIkRuzizR4c65Fcsjir
Q2rKuDxMdn03+8wfr60I0l05DQD+PE/bZ4JT1ex5tLKOVOneM3gn3JV6iPa1ny2Q2hjF+zyZvi0P
5Cg3xtFCuY9f+KzNG1sJ7bRsFAdds8o9b15bZt1GGxVMKs7d/axdyd38r82iYgFS6OMpMZLkaCFp
XJ6yaFz+ft6yr1XZCZ1W9kbyzyyBnNBpyY8mTfuYMmfrmwQCrfyIANC8YDbk66R5jZP5S1n5c5fr
1U9vKn5pnqivIwq5TSJJvLVL4jkd2hwctd2531PwqfNyOyqcjuvYvLuM0wCXUzDi9cgt0pDmnZZl
0VdmxtzFLjEdve5cQlHWZObMN2ucVWcie0UFIyFsCREp3OrJTfvqyVOzjsOs/1TzrskXeBfKxHoe
PTM8Lc9YngteI9nn1BbrKPC0clsoylKE7ldMDd6KA8ncFADzdq1hm8eSK+p1KJp8Uxp1+KPjL22y
WPltFc47XdP+jbYKsw98dOdUD5OL3ZkEdqDQ/qb50+PyVEcDSl+m6tvUcpw7kagvjNPdjWUNVJOC
bmGGXuxbzksnXJA+ByyvpBH4/jP1Bt4BBee7GeLgXgZMyZanII08p25kvQPt9rbMBRlqZ53+OJZ1
s55fCLChfMP5c9Ib137tCEt5SKIu36nYzT/Ksycs9ZGKMNpJBHMPTU83twvzC/gx9THkubW2Jg/H
vYbaRTQ6qgEwJ4xN+FRQ+49r11bDNkFrtR2bgg943rQ0ghNm349WqVvPUeUOh+BD6lF3liMHTd5o
xZ3eNNFrFnJiX7wsd4YGvDPG4h9eaVRkwQNAnpKYmNmuwEW33Fw2jHSjE8DglRgcZjOBkZLLxEZ5
8q9by10cOXs795NjWjpmj09h5LpmMceImUCvejvvXikiSMoLKvydeZKvgWdZrDE0dx2whP5OLVCs
gtGzHrW51ok1+8ZUYVjRtsOgTPPkqBsksiJXTJ/cakuhyhdEMU6FcpI2D0HTGE/Lpo8l+BtjgCDl
JyYcnTQKz3lF36yDR2ML/2PKhH5cNkxO6fjMG0sMU7ZadmLoGHbgk17+fspya3ne8hPG309e7v/j
4eXuskHwm2xLE01xBw/rifIZK5aKdkUjiyfZDzFh7YkVr6sAzSDWjuJpeaTy4RsYoj0v95b9y8+D
5h1XjgkMb7kb4wh6clqaVmlUvy67/v6BNLaxiyjQTcs+zRpeEBHDyPFqPnC9fpoKGs9ZaG11uCYP
tU8nSAu61yyi+d8N3a82catvdmtjpoQFZvn+a6mQlpesfACRjteg0q1NC6obW7j1q+4aBIzeCGMz
IX98EtU6quyf/UTcITQj85QmqXwZ+oaE5n5GIECGeUntjkt6g0KRUsZXUf1SVWb1QvXR0i4bGHnM
d6NJPvsEVuzK2qTVK/PuxcFIGkqGoKDfjU1igyGuW+2Mq/xXH5gnUxbxp88QdJULgKd4aopDk7ok
eIVRfYCbET+TBsAwhfr5FeT496ikUznU8psNzGavpGz3UTFl34lCWPlZkn4oofQtsJtg1aU6dVtm
hq+y6K86U+kP14Q4C2KFYq+uxZOWEzDayukDc6DxkjTms6pH1qsK6IJKfhhx5fyIpFFg4ShZrRYl
8Yyj1t3FEGY73arG7QLvmyohj3Uzv+Ve1zd1ysXzPxhJwKrlabmX6JjHBG13zDLN87Ir6Boi5ovq
seroGNAtK2796OQ3rEIkGOPGXIcwoNe5nz2QJxLuIivRT6oI52HgfJM+G6lrduWdIBL8asc8+Gzd
8lvNjPueUjMdRlK29kYcpa9+Nr0uT/D0HEdIXxQvI9+TBz+1gv1Y4pHyMv8yDGbwGddOs6Jt5N0C
E5hQV48wVkKyT4DQHpbXcJKKw1vsvIZ2QZ0KhywGE0WqhfxB62VxC7syXTdpnLwi4N9GYGpPyyY0
LTDAKv2eDwPwvmEuZmp6fLCwUo28SozMW7eaSfQmkLEmGl+5riUvftp8wPAr10Y+4nkw78jc+vn7
mfP1H4lcCefTfsJlqRkq7XUMe46GOIh+tbiUR3PC5+chLQiBeYCYy177AsCVT4ssQQlPP4q60fI/
IR1ymWrQvDa2cwJvLlkyZFtMJup76ISkjCCw2kW+1XxPDO04oQ67K68kJ9WZOHbn/VSkLz5qBHjh
5WMGBe9rM2AdX0Xp6O8QgOKjUFq7ciI1Pi4bcqvwB8eRBkaTxA3SeJ5j0fvPVQFdpctRFqc/ukr4
t9610Lxn7p/EVCiy5w0D8n6HBzje/L0Pa8QRhfIdoR8ToMJhzO8MpC9C/sBCRYFnolRwk9zd+Uz6
NXMAPaV8jqhSu9OY2Ne6PWwDy67WVKXjQdTtt7rRw2uY4gpbtSnrACtLLp2i6u/CTy4ZDe3Usbku
t4z5FvCRYCW8wdgEg/YcuGq4+ioerpKRxXW5G3VtTbuCYBRSGlahlvWPgpnAY5Nh6XQKrHFj16X8
Pbi77Btq7Y/hOxh3aWmJHPHYIk91h0ZccOIfG1HJW2bVzgOTVXvNYQipTfPaS4HL55DYtT8LmsuH
YMKAN8LShtfNNV9z+/isty0zrEkYtKpD0HgldapmxhYrvSm+lXlBzLitPv0kyK71OPxO4zh6pTlG
DZSTtCun6qcBl2xNRkFZt8a1lOKFlbbHqxeTpNcvbBSEAU7MEIbZBhAxocTStjfp0KKIS7UDyuT8
0pb9f2/qiizOkJ6gYdTpXrMrd2u2nrnC3oOyL7VwC3/dHCfpnbHxla3OA/DBXsCPiRO//KnJNP5a
nRie9aTHXqF7f2A25OR6u9ib266e9nloF7Tx8N8pGnyKuJwtDGgH2xMbzSrBcLUsFGyG7ZvlgWWf
ohDlU54fXp6oAh0o8XJfWinoC1oPN0Q4w6EMcvNi4nFhDmkNHPeDeVn2OUi3/7o17+vTxidbw7a2
0Optzi/zzr+fU1DL6bWhH/9+ga9XmZ/W5M1wNDKGMX//6PLosklGoCV+Z8n/+s//fnR5PQa3ZFoP
Ubtb/sd//B/Lk03oKLXEaL/cW56m44QHZaoAZOXF+PVe0GT1UC0p8UTV+Du7qeyLQiO3Z3XzKOB/
HgmZdIGqar11ciViq4DS92BY0tnmQ9tDRLTVQ23SzGeMFa7MyUmOQ9BgxmgKLA2kfU0TFimv4Fwj
NRc1dlK/UVS5YUF/c4bWl9Utg0bR+tp7Z0dIGeJUdDTfYrmrWzyabuRhOhqi4yQNaWD9z2PGOFm0
58tAorEhxm0mf3dErDzq0BZvy8YmBEBVbXV2KsFwJ9yMZtA9M4DLcdT4b7Wnt8++q3rgV+pixP2n
GOIfGg6dQykc4ynBglza4LSMzCIgtrWR2BPuAlv/zLku+ta2pXc0MzveeGNSbW1/imYp5wbkIVKK
QRybpqi3nO2stWE26aNmMxQrSTkoVOfy/3W3uq6qNcFvJqvw/2PrzJbbRrYs+kWIQGLGKwmCM0Vq
tl8QlsuFKTHP+PpegOp23ejoF1gkZUoiicTJc/Zeu7NuWd69Bji4u04Y73JekLN1Kz7s5C0B/6fy
d7tF2p5KPZ2PbOz3WjPhkhG0SA118to5JP06cbY48wPPKKtmYyOe1gzodRkQkUyf+mfoAdB+JX2S
VHOUV5v8Q5KojMZzqzJ8g3NqnNDVWOyVebSsC2TlVf4ZL7fqtA4e0g1362Nd7CDPAwBPH2EEJd3o
8x9N10u8C8tNbT2mrLyn9fBftyGSstgvj/RxV53+vWnZiY1VcnkkMMbM07vO3fZuGz0Xsxk9lyCd
aLY092y5JYlDu7C9/X5s/a6o9mYHU2+A3u37EAZa5wUdHrd/71u/gg87XPJ6+K/73W6yb/Z6UAJg
I4VWM4L4zzPFY5hRmZl4VHFNMoUNq0fYozyJh1zgiVSLc/6hy4ZE5OXj11dV/MA7+ZRm4xMapeBX
1HzMutH/tlLa57Num54JYXlx2xc7eiCMMPHPENxUPsd0RY/TmPzR7e7BUMF6BINpPpIxhNNhST+g
yNqEzTQ9GO1N9C27aA8/Nt1kw7RvnDLHqcE5ifdlcb4D0c2m2LmWJeDMDuBtVeRPMxkVFzuuYf8k
Y4MgD3aFXRSt9NY71Un952FLJgQQKlFkEt8Y4CTgv/x7WJ8Ge0qS5vGrinE+KWcwkVzx9hDk471T
RvMPBAfsR216GRYmJULVHHQe3J8kDH2VABeJbsQoEA2Y6QnqYWKt3jKomXs8RlzDQMC0miTGq2L6
qw1Tv1FLSW5Ez2DCzasZcGQEm7S7d1qu7SZBJ7sIxfQx0ozbzO2gM4TKJ/hG+4Vw8a7ZhY3J144g
VvFdJpERezJXibVYbsZEwGxF2g8gIYIvkWqN7wZK866MNB9bx2eTN16br1FXx0+QIuHZHDDFZLaw
PltLx+OA9uRC9JXxZsB4yhGoHOiYlHvEue4hcJNxU7SOHjHLcprDUNgoTNJ+yURAg563ggHEcsgq
ophTHdBCrfxzlzMIcanzi2tmJfnAM+FS1Ty8tKg+jh1YMKRfrpsz+weHu5XsrRFo8D3/HmSV1rt0
ybspzUqc7EBVMxQdy1EdM1ID1rvXDed6MAUlJswDBuk6fA8Ti/NeTzvtI9SIrIhj1NmGltQfTLjW
u/HhUTPI7BrnoXyKLcXyAaqhp1puItFMn4RdySeTaSljiOb+f+7PM4N4nv/+9hTFCe3S+pQncj6j
y53P61fuFGFg7yRapyk7B+V/7h8SfTyTvFTGyhftSHwJevgHj+YXbjDUNln6bvVp6UWlo++SJAm4
cCQHzemSj0YOn0mjxtDw5/bKOtjCweWFX79SrWKkrzzSUlizA8aW7NkwZDCnK6dWi+HLdAZrf1Rl
13Bg4Teoj+jxkWFQxQ6T2NDlvqiI0C3zziWRKs8iUzGAr1/OiXXDjpSxXBwmSg9amwW5VTPxqolg
Je/L/gxesvNY6o+NAhzDsSz5pAFCpIp3Hli8fwUx0YjSbUBxE1WLl5LpPm3xU2ZlPgWdOAIbGS+9
Wo6X9av1MC43v+8rBkjtwWx4Zj3SFCraxL2wt//nAJPavUgCeRilSr/qKyL9gNMsonwrsO9RUhG9
gVHtSMjA38lya70/zzD5CchYQcKldYrtB7TKq2rP7q7rUtI/qyI4UPna9MqZDKhpPZxSEBVcJzY6
PL17XnZ/R0tMzGjwIuv17GL3nl6rKXPOSVL/oBQkJEFnr/8Lh0B6TEztc4hHeTHNlmAgbeLj5PbH
DHV9pSrqsZbxPi20N0EL/VQIyzmVRvChLpuewdHFLm4cZs+DVWA46BjAu63YjLhaBFL2zZKVkhsM
K+s6R+cRa4hGwkAeI0gwInyJanU8ZgqdvkSbDra2KWDleEkkiEnvtK+hT16GxMEcCfoRHPhRb4jW
MEr1wufiUBfaLXO4tmU3YHOLpIePYq/WSHLwOvuzhacBgP991qGZCIV4cmW8KVlCoEjgatvJ0gSS
va+COhD22KPNccGTeFYkxJIN7RBA4Y88LaVAyB2w5XXjjcXrUCrjdbaagkon/JPWRXuEzdFszKYj
Jj2EJEu0yabDSLpJnPwX6ANvQoU/cT4loZ1tosh6VcPR3nXhsO9IwfHkgk3OBvcYDVy1Fdi425CC
eErpPQ8MUZzReZdm0WzVLLvbEfIRNW6srR4nsddQHRHkBb43ADQ5J6BFXCfhkhi456maaPEJYHP0
KJ6qAi6/G+fXJtHNjVa8gxMefA2QdZbTfE0yLO5WSWhRWjJ6r8m/i61wWwn5XKBT9jjwN5ogUsZe
2YdTaO0wLJnvefrmqEsPHBX3lXSS7jGGHb5nY5fqOE8dHD23Qnw6TZt/lEwdqdSylNE+N/GTPbdo
46/RX27saEe0SZsuMo4YG15GF4jIMOziyu0+kqalBEu1bZYhisxsdWRerF5NNw+PJTANHVO5NdMw
GHONUrkO20MY2fDqG0pXAuc6CKc7ggvAYMGPYbCAwlXSmpnyAumTDVku64iHw0C0lYNBvGaO1NUW
zrOMu4ua0P3v68xrK7b1DpjMrm3e9LCotlU64hNOmQUw8ULLyijiDDxrOwEOzuJGnqrI+MsOU3hM
EgYnviqFPR1R9tFWS7s/tMCPY7GZwlG95kXwN1iUdlMw/gdUMu4aQVcHh+0WL3a6iycYFbVMxRax
9KgSM5oaG4ZNVjnQsxhQfZcFMnzVmF7bUa/PtK82htVsLYrZDS8N+AJSHSmCh/c6chUcVMlhinTl
luh03sxNam1xeUyggqH7dg4X5FhpUKH2SoK8OHzUjqv4OvLBzXpF6vQeql7LOMwhvAFZQ/HM7xG7
L8XkWtuy6ievj9kP2Q6asKQ5aOFcP00WTmAA3iNjhqPoXUxzRvRCm4zZr+EXEVIY3FnnSWEKqZSR
3CRG+7OjvtPH5GbNlnlWXFYqRHuXPF8ATAO6lBJFYGASQghRh3hJJfAoBF/Z/t4Cc4KFNnTdpVOr
6RQQ0dsUOTtwLJYXrCsbXDXuEUrBL8AH+MzGiZQoRI5JzE4fkjoM0qDLfana/d40xFfOcOXqDvxB
s65Gfoox7pXKNlaRcbl+w6BnE1WNcrZncSPGYHyKGQMGcuN2dFNbRRYPmdT5E1PALeDBXc4g4kkW
eHNEPStXwo42edmSRjp2pue0VHh1q81wAJJfjAvbq1mNjW8oi5Uumt5ai66OnsHIGl90PhaLYHO6
xFkxX8YkIkvr39vrV/2cKh5UKuX7gUFBv9zqSbWlqhALYwbE+9wchR7vmxo6LtoPQMUNmCGEt7eA
peLiuBWL0ixOSmdhkXKNvaCFc8wQC6C73WRjSqiRwjhUC8XrhE657Jx4wxqPbdGg+UCwdCbtY5Cq
jOe51u8mLkbwXKsvO2OwOurSL2J3GdBYiJUwLjS27/SDezKs0l8dBXnt/K4a8lwtUEeboExhxUEv
k2WgsAYEwbYtJkQYw9IfS0lSKWpCyYK22NV5kl9zp67vriZ1Lwhqw1NIRgTML+8FIifkFE1zm8X8
VMe1uQlHogBzRTEumgOcXQlp89bRsYlZA1XLjX+wvO+B4mLjEZzqMMZ6lfODORXC9I5JGTruvRG1
B1B/5VX2EAqVVMWohSyryTiTq8WsHdiifgqS5jrxXYd00XZkMibnBRNkybo/0wdHmt7I/Yw3C2qY
yxIZsviijJQGOQcCubbVmZ8N2kG0NV3huz0yn44JwnevZpz7fldX7BEqta0uoLeqi6YGvzFNoZPQ
Q/ZqkfEawUnZM0pCAcrVlLmexWLCGpIi31aog2ZEQG12UkZB0C7rZ48ePVPy3wAxVNDAFpl9ITpQ
+uQIfUGWAiA/Fe7PklGjT4eCl0xq6GzZLp06pfwrCDKbPYnbMt1y3dts5n86MVwnGvsPuvWIOBE3
bTqXnIosGOXPtjWf4WQnxAI7vDV6rT+zqNXbPBDyENmz+dDZt4WudY/N8mFENSGagaYQZoaMB1co
/XY1Nk9Tg895uWXVQ/XUjni94VN3mzqEOdErDbrwyEa9VIGttG0iG9uQ7ZCM9pU2PXWF1K/roa57
/arUZbnthJvtsA7984DFqI2ZwPKNk1H6gU2Vu37zv/93/UqvaKQm+nz/f/9rBC0G4XpeeF1n6nhZ
kYx/P+n6XHav3SqLbK/1P//Xj+Ts18DUWF5ThX/iPB92FAy7sOvmX3VipBsNgcZn6xKe1oAKo1vR
O9tRG4xnDI7xTkRGdtd6rfW7WaW/EuLvJt56kWU1b0jix7MKIltyLz6fjyG2Hda7jJ7OpG6CnFkf
PokbeiCKDxHVTxGnQUt++akyMnyiUmY/spywRhMN4lmrEhpYkH4b6Qszml8mVdKdaQfzVJXqGRec
+1QOqvbKkFZFKFsrp/VmSdCXhwMy2q83K0sh1qnG1YZ2YDyoi+AzxDx6sersD/P54ZUuvPZsZvsi
ep5SR74Oy6G00r+dRukv612Nrra7VKjSt83wUbX2NbOajBZf/zdxf8fONmFnVKHclO1fENEYqRF3
4wEDEjvqQ9VTuvbeVIN9sgQt36IWDwVwroQKsMNDLzdW1WT35Eo8ce45bjzuibhwHlFo2H6VK1xy
cyxSEUEAs8y/wgEbQpqU/b7oKc76er/A68JK+zmIumCfzmkztMZNlq0vbTKTYSI1mzAr9xBCRdYd
ncb65WAX3Fh2+G4H1JQglZAzBoyn0UpWJakumW3+KFxoFLVz0LWoe5JhO7yZIYJlmyEm+v5oL+35
MHcpSd3FoHlViXmgHij9A4reDzJN7gaA76vQkKEX19zInpkUPWVdvR/nin1zf0i6yktwKBUprHAR
fVhN8FMIKiBRKMeigKTcDDewuYQS0+6a0mZT4w0h39HH1XtPwFMxCX6QD/1WucW9Dp9nmqcN4Ivt
DCWxs2P4BQXwzlA+NO3UcTqTnfk3pK8jb99XR4Gc1Xq9KVzWkga2mE1WFB0gOeiYG+7Ydn21VE6y
xj4+P4t89phGHe0ArPboq9mI+2xiOJ4GKKWi/oFyhHqAVn3LmzhrF+UZxSuKPbwnaUaaRzPIiz6x
NVCvcUYoXuGUh0SzflVECYS9+lIMJcmCNqYLp7fICch9eMy3senvFR1JV84/wza4zL+zoWS3YP4w
9We4oQcr1hC5FxannGBjJbbGiI7Ibn1lsEhH793f6nxFrn6spPaG1Piji3FzY27xiwzxXCd/hKZx
F/14Yrz9brBgLpsTRD6XOF7mdpWft/muwlbrKM0dJIQFo690nwHJg+q/lIr9sGz3bmvKkV7KwsSh
P2k+qYRb9KAe6SOPTOGs9gmfhzOWjxz6izuML+Qf3KmJ8OYFlPKVD0H6PrD0G+qevjTeSHvGuSBP
Q1y+DdRc2D13JCcYf0h+PnGSn4A07ADmPKkJU6qo2Kg4nxhUx9lnQeGMuOqlJ2dhg1uEdUdwqRnU
I4lQSEQU82dlMFowesJn2FONJLLPy7hykT5HtMvsSn23c0bG7dIMXF4vukDNRnJabQrV+AvDM0EY
v/KMgJEqR/QGy+XEYHmn5GwQxhZFPmXu0AIXk3Hza1LdYybinUkFOMSBpy0i1e1oodaisklYE1Or
OZVYbTP27aEUe5ZSciOArmrTzrSnI2na+aZNcZ+Ewcn5OYzWkSGAYs3Ps5t9Ncb4DlnhiApumwaZ
P07GFcPirmQEHnaMvshc4s30XLPbI9/14wmQU2Ew96k9CAiHbMLBPKjXIhkfqk13fYhomejYuLtX
LiIjVc/VGX4yoZ23jcquNdYEpOb54PTJFxbAHSS0m93wqF2aCFZovGJ5YjmfvSKydnUnnzjNf2cd
C5dknBZHjOqSq1Tjh83HxbZcD7buUx26n/0IOSZm+5oX90Onbky9Po56f+kq4yiEcii05GI7EOzJ
roN8tbVTtEBT+yu3Mv0stL9K5aeJUvBQCtbGuheepgHSFb9bTXxVTsreCW/lLH0Uos+mCe3QnjBd
9v2ZVLgfTCsQWeohwv3oOlrqK3W2bwnytRu4ooQ+0D1Txh9zh7dLQ2tE0/gT4RGwjj7/Qo5+LC1O
2qpGe2kzG9cRRAf+tAgNMYFubPPd1lBqhDB0h3h+7ZziC2WYwKNCrCxvffuD2KlTjSWscIuz+Rsb
ESkmw01wYcL5lckIJwXn5ai0KI8uRT4yUlA8oy3AEqbD51TNaEKLvQ5bHR/N3YQ3y6d1kZwke22M
z8hZfAe4Yxj62TDfrMCIsZKlvBHRKW/Ni1rhRrBDLhJgD2LoI/34SuoTO0+mlYPzO5qjJarhNrt0
Xse/cyolElu3bf2BrKI752H4RwsCPx1TQMUi3LvVeDOhUpMqk48W2gg+by2tjb7qMAhUV4Ptq6MI
jPzZbr6VZA7sLFQSyIMJ/uFUMWlQmCkoQzaCZ9EPv9iyIDQR7a6dg8Jro+RuFMpp0LvjCA92udqo
afAplNZzMqwxtvo+GTiObDp3liQWmGvLHmz0LdRSbHBK/dk3BP3ar8i1HuooXL/Sn9Le/NKB9Jo9
sISWT2wZpfg+6h+FDB6JRQmhynanN8CyXUT/s4aOycian1AxbiWKOHz9cqfhkVa42hEsuKFxcISS
ls/6LwMWqzXU2Ckb+5moja0YUd7B1P/U5AhXlMs78AwaV4Z5H43hB2IAuoW0ziKteZ4M8WnmFzbB
zgZLd4j7JDvoRN1sepoiMcNuu0hvhmXeEUbsinw4I1zDvt6SmEenVytoDJLj85XsYSvsaypb6qry
p+Kknw8YQ/nWVATbLuSHdq8aXmNw4XIc+StdAsfq6IY99b3O87/nIL47JCRv2GRQCejWm1Fjc86h
+FWNUW9seA55fItVpoY9+8S6cHc1MSsHYCUkyiSEg0hnzzYl8NxWu2m5QRa4mdJrTP/kUfOm2qTE
6hGdGgoqnDQ3NdZjnBTz3rLUX2oZ7nKp7VAbbmPsMibFeMi0Ikg3lqJ5IfVn+8MkWcBEoagPNFJS
pNEQFqa+2gli4fqh32JI0MlgD9KS3Ch114zRvokbv0sYtmKMSu0Q0GHqIx02pJ/ytAlPNCvzTq8j
L2rkrtNSP62ThcDnZQYt8WnbRKj5BcNwOJYNY/fUtJl41PumyVCBt0hZ8j3d6nQmYsngAtuUHuo/
QuaEh4V3rxsNAVjtobP1XdNnvFOnZNb2aF19UQT7yP7K2TtBJDxayKJH8hG1XL20+gyY+I2ffUnJ
w2Dg46vKtJvG8MHKeJoA20yFpDlg7QOh71uaLjYNrWaY/NFBbBvbfpkUfsjet2z3hsblrHE8vZh2
aTEeNWkfJM7dnjZGlohHx08XuuFH6ANwsoHcxb1eK4fGRL7TvOb0cicuHwHadJrCxzDtGfPT3GnV
MwwJv9DtHTFteyC2B2YJO7UwEIzGu7C89UxBgiE5tqrrj7M4BkujAe9AiHuDbZ4vHRcZxYDeQkUD
zhvIuDHkGQD3iSw+5tbgx1p8LB3zPFglErF+L+zWM5LJV2Jrm8MSifJ0O/IBn2hE1XQN7OrJ5TwY
q9mnU7jD3uRPaC9M9soTLeCmsWkK20TaWruxHg/gM/xaQ1BBYEehGQclcHZJti3N+eiCfzUsCwjC
i24ntzhrdjOglEKzUBnbB6UDlplo/IsxmajDHIkU7WkMzfPOUNmAyXQfhjG1+hL4OKD3UF8cMEzL
44WteM9KXHhqvsWac5QKhmc5eaUir2lgH9nA7QvLxls9v4adt1i5hX5WW/2wmHAX1VTvLb+PHSUH
hopwTCcv6ox9WhZHA6hJ2iLMn81D6BoeG/RTb0u40zGIn22uk0BKOnnRF+wYmnO4gOB741yU8SHE
uRLm+u+CvZXgwxup074zzb0lR4+acZp3MAR8u3F2qaJ6cRjdGnq10B2OSqIeSMnxKuWYwQVVzd9p
OnlpWfmmYp4gjdP1c46cv96gHhqlPsUAGlNeHWekrHM2qf7XuGhaZEf2lnsvBstLMepqZvHRFM0F
d3NY/Rytjh6ZtdNVsctmBUa0wDGleLAeeE/der8YNuiRz2bDm97h8yZanun/csBFeVAKyaCrRze7
sBWTNouOa2gdaSvhnhnXz4XptqmVUt1BirGvlgFKtGWGem2R5K3c6Ayk84Fh+7U2p+eh6X8wNMJh
s2TJkH00fB9qYforhKNV5ugicYo0WVp+DsOh7ujyS9T+azx9y6TmPJvoPLpS2rsmEOk5wlGFPyCn
tQqglr0uZEoDixqhrrU41TqpMWN+1rJf6PYwlRURhfYUpCdTzl9rIC7NeuXJidzCEyoQBCVc/Cb0
AI5ZpLDRaYevAihGEo4bRra3yGbTu0a6rkxevCZYX13SwdwiqFjvXfWiAhi4GH34UQ2l/mbS1kao
7HhCCxMfKxYpmuz1Lyt7d71pIGVcCsXfbQMrlAnT+CnF9ErwWM3Yaskbstoro9DmPKyvQl7WKSEM
0+xTMP5FUnZ6CUcr5TNEXrek7c+Op88uRhypJ2HMLpeLjo5MFu0pNkdfYZXyViwNXL3owAK1A/U7
3vM8D08gHSjAizjfsvrom0ZAL1hD4W04JbT2F6YigiUuOcZ9zY5UHBLVafBvSQb2vqk+TaSmaFWD
dM8W/KlU2N/gRuj2mBENlgqG+AEt++/nkhqZ8JlbEZ0MNDNvR6jwywHHMTrsnmE8S7UEZGO025Ju
9fXfQz7AgAxsOaYfcmATDyV8NWenL2EGQ2bqDmvqk6H3crnYNQyrXShqStA5W6lEFCuBbJ5WZFuu
ctX//oWmnlI8ak+BmP5EWWneEoyX/ZopQM8mOrYGlLUFuArRN+S34av10FZkTDDlGuFB2ILGQw/0
VJX1UXPr7un7hRlr549pvzmE9JE5oiRUMhyMB7v6/qrJ8ACNJDivh3GqgnNux7/GeDb9Viz0o3h5
VLupNPNu5kKUXw+twTLB7OW03qoWAVOZWzcDz+lh5cWs5JgSXSegvfBXK7VK9x7f5ItoEj8q14aP
vuSsiVlVGIalBnsnflK9/tB/f6Xv206nLjmyY+ivj6y/0xjYj3FAIDWCcEYdPlF1hGXj+FHSTjcM
tX96x64P06Avk1IVtTw8NBSSrqrsrIXLuuLDqkoCX43643rLCo3fUVUNOPraEcOgXnn1wsTqDeOt
5sU5xPHkXnqr+ivTpny/3loPpgDs6a1fYimH712QwOBMWAOSUv8gUQiw7KjtHTPsH4b2GOpRu7km
o1ZgRNCP1ZENhVZWOC3DTRDSxl/v53c/qgFWwZG2tZiS6SnqaySo6NvX13d9pflssovVECLibsDG
a2m1PwXQOPG7GyiIlsNghMwo2sRE6YUMBtdw0HpRBUo2IRnuvB6qAauChrrUyxIJsU3oS+ZYRS88
m5dURwAvMK/gaod843ORhq9pHr0qbQTUUNMOPb3wPfJb/JflwvRZFp86RXxl9/ThVFXhRFVG47A8
Nwqd/hi4PYMfdzzQYojf6ow12ED7BNkRNR05xTXWHdpDHS/Onalo4huQv8CW8sfHAVp6J/mKl3d6
Jgz3RopMccOwvS8LAQ15RjRQ9qGCu6FoPD0QsMI6OMxLG1gbE+PK9Ea/Gur41+LAp282vEYtRlSL
Uv3QDXAEas2msVyun8o3fiPNZ0BECx+e3dTow75UuqA96lwpFh+Vcyqi9yAyHITvyTMJSadOzNMp
JjeKi22eoZ9PiNDt06eYDfvRXAy/+nIYqpBtdlJp88aMisyTgv6wsVQ2rprDKihwfY8zP0RPCbtd
A7raZR0fMoNpP2KiRo/O2hK2R4wGspxo3Au3Y/NGTiSSOvv8TciyNBnvmDex56hz+mrqELw2HTgD
Jh8jYuIY9tvK4p5669DG2YeLQFldeHi6xhiWIF75rkfOjQ5Tbc3xFZt0dc35kF8bbFfntEWa0hRq
caXnQlI0DdVN5paXKgKXR4Cjul90dJeyIxGx1WitIDm1I05VQ69bekTaGO3wG7jYK8jTZFNDR9Kq
FGfZ41e/G6/T0T/YKwPISRH8O7XxdzWBT5ka8g2SNgQ9Vc/kJHYjf3rGy7ZXcyM/l03pvnXOwvnU
3VebLVKoq/1es3X10CKA9AYXWBThQKlX91JHa2o5e1WIdpuPeFWTtle/8G7cebkSem8og5X0HkM4
nMPmyTWaR6ia3QnJVo+UyEAvt9zMuURfNVpkNhWQWt6nYbSPy2+clLtoqiPEaPAPtMqgL6knL1xu
UNs1rVIwc2rsveMVWmEfoUk713i57OtLUk5GbYYi2sHrLtvwlELlWUHEdc5cne3R0tniUyKdX45d
/Jkat9mv70cnZXHo4WXR2kyiI4jF7pA0vAUa8pYmQJm8vouRqBnCLM2pKfkSQ0sdvzxdmABD1Muo
v/JpBBlsFOVJU3F7IHiQl+83S9hxfiJJrTzOweCPQ3oKUyc4mo3oSMMrVaDwQCE21rjMrufqH5r8
+lXjtowFGThqWj9s1EaBHl6nWXUqyIhey5X1UC5jOojXH0a3fLLd2N1rfftSIDHDuZ/TAK0c6xFn
gb4xs649kBQOQ42cqirNp6OtMkVcyxVDurgxGWlIisHtyjwVvTAYqU57W9oJ2jJCKAjLSDFMAqks
betPgksRSxs4LVDt2VIjDFbgnIwhBBM2PQel+JjGOnlSS9VvnGlJ19Zdkx7uZLNF6g8r8MopbPET
qPzmRoxO9ZPQXLJaWzpJcKlPXUd0sWEXww5LLwpGh8SXNAri59agrmRGgX4bd92cHoSxiF+z+3pA
D5nfF8nC8hl1tfi3FAItgd53e6yf062STnZcF+HvBVWFI7sVEr3Iup6OwPoUbUBWN9TT9+d5MN1s
3+Qunm9tACi71CnACf8oLY4ppVH1q7scECDmF7tX+vsgEJmtS8M3h620EJahNtHvZJ7w5xRwQyqt
ML5DpUjK1I4pubqlU91X7AF00h6W0bIMKqXZX4V1UJs6vYnaBKscY1nKpLSeXcMGUkA66okAVOs5
CBAHsMbdIyZsHoZSeRAy024h1in8tK7+EU5dxHT7s+LkeOkBSWRuWvtSIvU3mffsugQ4R0qX1ZuR
8e3FlEKeLbrjylNOmUsfwAFP7heasPBFzYf4YSUF8sMAN6gDoKbLCNXbhEqkXQEFWudpQGOyUBrs
gRYl4oHYNxPFva73uUAGr2NC1kkRma9r+RYR5MxmnMIaUMEhYRmpHPRM69tWxxItukVbkG19UZ/W
QC1L1+0bdr2FlRo52ifZ2/phLWFCED0qcVhHkxbVk0pZ6RtJjTjb6IdoZ5LuiAWcAUUP4vs/d9Z0
eDSAwCkAkHXlMpd7agXovYmx47FGFwAOtjwzQprFSBDpiixC77vynhAwjQFhrbb1+i8LvYstdztW
DMDiiTC5LcSEY2tp9qlWxD/ZNaVNI8XOaqQjeDZfa/M3jp521xOa4cUkaT1B9FOvfZpuV846xNh0
o8+EIZqLMeq4/qz1EcIDM+SMp07DlrWpoONxoa2Ck4gZvY1lmviuor6oxDmetTgx7nYr/kQxI4TD
d+wvW4w7GmIc+uN15bNR2oBjdIJmb7baM/T9YG9MCOrX1Bg4TR1J8o1F4HyWqMwPC+NIX+ixFh+x
iZWqN/t5F1WEruGLI7BMIUzSHvJHRsPDn6cOaPkSK4A8l6nEsny1w1D7hO4SfOdUHbIl+DzzhJDH
ccPJs1JZeQSd1bSeKvlOEot+qcrCvmsmWjNtdHOuk50F7AQeixN4MGkjmC3EoS8ow5bRwhGb6BNC
4Pi2Lg9GGf1e37yopvXbRkboU4i6dyX9rNOCwadFMdzK9sxU/h2YDTuIsLqbmmLcNe3veAaksmR9
TbTkTdlzgV5/4VyT4lwBDAERSB/OGnK6XP37StmzE3GetEHi4YoJ/FCDV315tYH7bksqbysOxd2a
y681pMZSXenrEcpdPhwQc/4XsF+0ZB22TRIf29TqXslXeMxR2e2NdeNI8pVWiLud4KT9fn/GGoE0
edPkYkB7MkUE61Xp6ksUA8TTWrSjuW2EVwDyG6py+V50OIaGap43qdK/11aQvAp14NvVcasN2Ahy
gOy4SZRHGP2OljydikHHKUrKMw4I9WbMUvFIdQuuqCzBQhIQJ7+JtwXOKhFei75JGHeYznuYDg8U
LPNzlJheFrrxLxaNrlBf1k1wpCcOXZ5M3ZolGkXURtNPSxWSxlycn5tOJeXASD3bGOR7aEzo9N+p
bsUPHQMVJhUmZUp9cK2UxL/KqS+jVb+pulvcZsCLBxxhH3qVfeix63ULMVJBgLlJktk8ByEz9Wap
J9cLrVMJrp5684iXtW1d4HBjkAZLN2Er0JBeQ6j8h3EYaXorGrlJlMIgPTO/Zt/bCM4CkkEiDw35
iUueOWAU6X/O6BAOmhDJE3hXlH5BgfGIW3lXRycd662EQXBzkpZWmWnfR7e1ucQFWPiLQP3KIgP3
x5BdGurel/a1lyPRl1mV3+0y2aYtpBrtZezCAvQfMd09QcPf/7HJbLiuy7KYWRFAB423oopm9RZU
BB9Ip0ejB/nBCzXlh6L2UEvCz0gl6U0X+HIycDzw8+Pg+D9cnddy28q2Rb8IVUgNNF6ZowIlS7Ze
UJZsI+eMr78DTZ/juueFRcre3pJINFaYc0yn9I1jKJ2cn5Z0F/Vg5Gzl8ikNCGPPXVT7fvKS5ULc
UM84t6bIwDqNYCPy5f6FovXkS4cdgay+iiqKvkkvkU9lbB8QRUffYmNYqjpKNG6C7PZC8Qaec1mW
ix/qVS5LCxqobIiK5Q+FAfq+Kpm1eXaO+wXRUVDhYPp30uoY4TEqj4S2V3Lj1fNnB9ortX6nYXcr
OlRHY/llL/xr6g4YOixTLv0MvYbWFWsYZu5DOQE2Zk7HHJ+qOZywkamcipl1EMFPxyoaTKSFHWF5
fdvtAhFqN4+rVdU7bVB/eJNn3RrAGFuPHdtWvUxNkgztgS0fQCdvH3nZe6rLpyqrpivXhXgdZ+8z
npL62iVluJ0gT++dWvLm4aQ4T6iFD3Yb52u/Jy1L9NMrkpKMrTWdEd7XBSMUsQAP0ksTjc3WCXLs
MnNPYl//rR7T8gK+4AxPpt4nyzhoEl8cCdx7UhxPWaClDxH6in7U+ofa8A6C6NoDd2+WfoLhu4jC
Vz8W2XOSWt/FUPooed3gqGvu9C5D9k6SrbNvTvVaJRv5dmtemJGBW9X6gx0Tnzj7E2o4MfEfxYfa
bLfsZNDph/th6NOVnJvffMPyGQNltq/CpNhGAsmrOsAD19Q/2dC6cKkd6NBMhZEC66C7UzOrjhzO
DBmnLLnM2IT2VtyiViatD4W9WexM5m+HzNQK5tNNg1oE1SxA4OjEYVgBisiiE6XQyMjgMRZxRneG
LbVDsePUkfWO3hg36lIo9jJyHusGHTBrl99F2R/Spu2f5iQDaNyxT6Gtcte1llZHc4jZ7KTWQxeG
Z2umxlafC8MBS+wvozsgt9t6JozXYJyN0Dm8BeHv2InNfaH7+d7kl4d/DzwNhOponZniT1NMBRlU
eX2YlxwLM5/e7NZKn3MwMTsDOg/4Hfs8BsQg53B87MDk9uCDk+z8DHWLZT9bpZugh4JuF1n2TwqL
+kLeQnNRzzQnJsW81s21G/KxiYlu3HuLrRzRLX5o/ZH/djbo+kIf9G1YzvOD3V5s7R3K3lbOpXlV
hbDj9ljwmDubS9NmLe2oHJMYEjDzIN3N52+NSXl2PzpswS81gD7H7iR4l0wRVnlgskvL9N9qYOk0
1aHD38s8uWLf2LbykQiysSWTNfUd3pJGaPthhAtRD3O8KSNAQGOskcebWo08YeHpUq96B9pqneBz
PVktcHMF/h4WSHhmmDWq9lGSeIDLUyIhehgAqW97PfPvQY910Q1bow279UBf0+wGc9B3qquwiI/Z
zZ2IUVIO8Zlsr5h2m80ik1GUwhy7Y0IwPNfI727yvhQJ3mqAjGU6heTsPtie/1ZIorUC3Y1JfHIf
IlDfW4KnyGAmy/OM0OTvAwnREVuV4DPPE0iV0N6ecvwqeBH6BHYk9UGUMcPOWRhtRIXKVtXGNDHM
G0pQ+LDoD8mAi9EziCQE0s8drk1vUeiADgaxr+63Y1b/QqrfP1qjgUa6sf19F0B4F3WHtrqGXRB3
JjQ8n4JuM2hFyMFayLWZW/VjChqERcZDmkjvggCV+5xZxnGzlQXKhUhahCQmHNh1U/SHoBsvrSYu
rBAou63+FlTua41oHD6evPT4L8MN7bFAzukc7OorsV0gmV6BJ5RT00AOT7zHmNHL6o6AQ9CbI0iP
53AY2dPV/TO137uaGTj4bg/20L9IxEAD7+6TVcrhlpjafnY9/Y0ivtm06UDP6nV/UzQxykrIgw6W
W2nt7TQ2XgXTqZO9lG91Xhwc2yu21Yx5wzCjF+LSq2PV4kLFptTerwE+PZztuuWs1T+rEjrlZP6+
jwvMsfieRj119JiPgH3nHKAiMhuzdYa3vAqfSha7J7NIYEFS5m39WGeTUUZ4C+fiTA7ez95dAJdV
tmwyO/8YiQZollnf4raNnoIa89PSgpYpQ7+WCcNKG2rYtBI7cKVpbFEdGnFfC6IT8wbj2Wh1vlbW
V8/Bxgxrbq0Kvb6Q7dGB8l+PtXjB24tiM7JWY5dPO7NuPr2c/IAa+0XT68M6BlzBArUcro0lGQ+5
tjhA62TdkNVbdiP+BxDLz5DKxzBYkXhB8U6z+TvlVrua5tk6TdFoPQQxES1t1JCPGsttZdMZwHhD
nLuUu3PVXRgVW98qX3Me4vQZxXG3ytpUeyLDSZxrDSGuUWLlycsJLGI3ag9OEmykI761hpx7rB/5
i5GZ5P66ffQ9cWmyAQbKk2xx+k4gQEO3LNb3YVKYoQUXkmGVWWskoBQexOY0Do6exz477LvFxYEr
Yx6ML5ar2auhacW1C4TcB1U+HEWOSCSZU/gzYf4EFAepSIRrujVwTdvcV31Ue9IoPsw8i273/ydC
vK1eeHBQ4fueQ1gTj9TfybcFlWgW+VVVykaSgosc82TTp5toRLyg6Vg5VXdT5HW71Sxdsr2ZXAIP
NNR4tGUb9bLp7MekS345GaBO6WrOtZ2b9hkp5R/vWG20fgnyYx34ZiryN4Qi7A32O2BpUAjLE1DQ
BE7MlzaxtKtRWN6MPILdUBs6kOfoGINPd1krqMshyKoU/sIymLOKHJtFQjhonukf2GGdX+hfoEQJ
+epOjdghm5zIlGGUrR5qMNgwJd1hdY/z6cDgvs+5Hq5nkBW3LB2PXUB1Jvzhu/p0GmHClimX4z4X
Dc1P29SUtlN5f6mScIMSPHYx8gOVGHb47bxasb+1O0zqiRze+TfjU8y8ZOdzXp7CKP5JNkW7JuzC
2IVLb64nnfdI4d+uhCeKPbzNuXmw7YiemnQELw+vNT3pY2VFTNCc8VdcmuKMNDR8SbxyOHErZzij
3aIurL9gh5G9ONRfE0+GOKrXTQTgJC+DJdkOn7nmkCzrED6Zj/PKEq31jcUtejlH52taOwJuGjZG
R1+GJEuNK0RL5zfju1/LgZxBw2Y+oZ7xKyS1Jco/K04BJiAoQv7tjIckL7FgQQDSKzFuJpFh+a/J
xQgDhfYLnyahFaxaQMrXCUqsPMEhu4zg1PQtHlHlrBp7HrG9ZD1mcuJSZN44Bw3M63kingzMvWD4
PDE5LzT7hcyrbFtjR0XkqlUMvIabCjMqRdWy6EjrQzyVWCzJZmQF4lpn2x+zw4RdAJI6u1mH9l1d
mmVZ54tWheBIXfQXmFHwyLgFD5cSMrjhOOeGCMAu0A3itf7z6VKLkrmhiCtlBCqy8Dmc7JSPOazx
NT6waBOVJdmNUTz+HhxOHtU9UyvKFb1Vte8SI9+R0ulsQu8FoJb1Fb0iWBK/JGapiBQDYcbOXibC
fnHge5zJaIMbvXTEUIiLHSpyD48bZm7sGkhV1Q4OHNPRiMvfWD/rV1031uyS5LN6xe1mBtoAHE+9
nBvGegCs9C0iuB74NsMfYETNM9YRcRAOY+lAxD3ZO7bhQITpLIBUDmEh/7m3qWfs2LEDqANx1CF/
NUQrq86JirK9dEN5/5L6eoKIat12PXkMjuae/z04SYlCvqneKatDfmBeqT/s9J9i/qEKFz0PwKN7
WoxTyPZPqkPFHx2da5SgqlUFiYdHljp9Y0JhvuQ+gVJJn+QvZdEzjOeDYB8tI+rXauX17yFKmk0a
Av4XOvUaFN5Vp5vR97ICedDomNKT1rQfx8YU+BeiL7x+BAFyAT6klrW/x/BqGAzpTJb3GmhzCNsj
NLehoz8m4Bzf9UE2RwCKG+TaE7ppCe2qHeunOBzbxz56+vcV9eV5wCpVjNwYuwkOgRWxR6sNWg42
IoiaLWEfnKHTd3bp2QcPbdYmES2ICBdBgIWPZwPnB8pjEUOU6wbi5oxndqkN3wvldr08q90qe3Re
ktx2rzmSwAGoxibHeIziBeUxQzL7GmrAbWLHmT8Kh/o4EI1/sjTfgJ6MOEIpJMibSbglpFnF/MZt
q4NB533wIrd+xiGd78YsiDd81BCxxEG7n1PJXKQLqBtCH6zS8rGui9AmudGxdkwJxUtj85mp7ODT
+6YuFZsoEmPHSR6gU+/DBy3PimcpynUhIKKrO2Yr2fAWLng5YkbwZQ7xVRu89tnQiuqN3OQJTudq
bJgE2MISL6VgmgekB8iXowsW8cVYsj7s5cVMSPClFZKXfy+jEnoscQHGGvYSoTrqEm/JqjmqaX7F
T32CIfUAyqy+NPFYXhD5z0O8L2IQkgXxMAxPBt70MEwN5qlEWKrGzfXG/qdb6JTyrfcwWh3O8OWw
6ZbDp3NQw/ZNyfrMd0CuVg5eVVG4rDBFfMPDBUG0JapueeVUPjjP4KyOqkb9E8tDyggQLxucSfUH
E5sTzLN6+Hu0OJ6YLbSbtshj/tklWjrHFMmpzZXeSx/Du8ixj8n2TZodkd8Jtq26sG4wgRkExTN6
8NpPtmMDJNaZu0siGPqkLtu5makVpQULS6OnzW+aLn4o2F3i7sQbDBuIsgvQRPho+hktX9hAwUb3
+W8Mnkbzj6L9Udn8Busl6EOfyg9USuM5jUV79TufMVyClIzhANlatU4hMbVvQcgoKegf4rHIXnWT
IFNYYOC16Y5ScEePUaTHtwqliJdNz108pQfCn1h/RyaqNtqua+E28ckInGrrBY35aJv9ezjEOF6y
vrx2WfLiuNaMBvAWL4sc5ojVY/6IONrjR2YGgML7fNdMLWVSAff6Mrs/WhMxl2jJfArVKSqs6qeL
470OTYfpLCGGY4w83jIbnOZl8W0ZJxZuML6yHuzXU2N8ohBBL6IOqhGJ0Ihondgmrt3wWnUv1Few
Gmf7GPf+72Tyo3uH6ROmA8QOVX7AzUUpvoIY9TGEHfs6tz3gt4R1gjZJTGRsQ3MH+YJs42hvz1XA
t2K//C242JtlzYLoWP4at9t2l9dsz0Fwjtf7gZ8bbvI8xnN5NAsGMn5apEd7YRiomXWJyXqd5Um0
Vl8zlx95mll7DoaQOzXB1zIMZaE2UUMvxn2PI7ZuHX0f1909jE41ntT6GbapUtt6OuK4Ab3/zQgY
SoBjgdjhgnavzOwzLTQI+R3DLh+daL/kAs1zAM0wi9qtndjcupvQPKtnadrNbKvIDqzYrlx6xhaR
1R5ashJJExCRceiRRudp+egv+xk1Y+FvSrbwMaFU0EB9duVm8pAV5Yv63JmA2VdBMHSrdIn+orE8
cCUMdFi88sOOaI8SCKoSgQS+LEhont90ty4edKvB3VOUJWLyJAVHlrDQMFhbxGBgV77Ss7jYMdWz
0sIv7FvenuQQB3dpaR9krlM19uKhqNz5hiZhW5rTFbIxgZ52VL7X+Pt3vp0hlvczwAluPhHIh1xD
PUSOYUC3m63Nv6+FOJFde9qoLUVy1F2OWH2GJ2/4enyGY5xtmlljwuHXMUFsETHwyx+ol57PkISa
SCn4PMjFnAN4OHpB9nIKe2h5kKyS7s/US8fKfoBQ8Pb/vu6HpN3Hs5bupxYTO45lf091d6IW9082
QKkz3Ge6ANIJrgRCkjcskg+9ke2DurKWV4LAvLNrdfet07QosZzS48TXANhqY5jAhUf2hR0qOECD
fG0nkYcbP0SwPONOiXp0+Q6Lsgtrmuqsju2GiJm1AYoQL8xyBvbm8I1LqjwELFGRXvJ/3A/Y7HdK
eEh0pAnZ2DWqbZXb9fNonBryZEmFJbPJT9g+B03iXic3eHRHIkZ4P6Mp7d4wBZRnmcuD6j5c+WLH
fUn8nniBOmydhZsGT07bhRckz/aqLO0empAf418jtLu0EB40dQejJkl+9TEIZQA3AgYsjOdlDRIF
WFSAdwzHjrH6uTTwv4awzVeTqIaDyjtWD3nhGaeecXomx5s6RgDR3GI0zxG8zqusfKKwAiuB3BAV
wc7V9ZxoLBkRIWSiZi3pXlqmau1rRNoy4ZwUrcEERiH2jLXKMdU8fDAln4sJReq1tPp9EJYSjPM1
MGvvVeVC2Yn+p1su5JaklKNf94i17bw9xI6d7IUZyVvrDnZynW1K2XEsy6tpayWYC8P9GMvgHerz
o/oQa633iGQoWY3D1Q+T6bvMc/MYz5hAh8DVf/BdvaHf+VVHEof7/5ME3j8lsTPgv7CJVgsZJHfR
9H2K0t/qrXSqgrlqajcHPfKdR03oKcy/Sp5Af4s1g4PpzA4GN+IGBEXxnBf1wiEy8FIOHVFo1DVE
dlSfpj/nP/vhlemg8YlJnuY5cRJmRPH8ILIQCC3t2APZKv5BXVu6hXVANiRhqZdiqdwhiz1PvglE
hkSUlW0M4eOYkcC56kmROafcsiutdvchLPEVhCzumGn5a3nSgJh44jSJVm6XVIdmJDeAbKElS5Xo
vSKKjo0eaL/ll7Rj9C6D9nv5mkB5s3JsEb2gZT4k3COebUCaHPrlEmtASoNfcwGqt7KziGmIbfsP
FV4OruV3ACZolT/5IbPxdRqNlCSgDTaFE34R8yt++HnOPQ5EAOSMfn+PD2tE9lg5Bu7llt+0LDv2
RzLZRVUCD8bCUWWEnPkDn0xwxhiitOFq+osEKRhgCbKpOaHji4B6jAxsshAlvVaIUzy43an0KtxL
gGU8k2+yEvEpzKvqzTdbRAp4SdmFJNeG6+5RlL7PWtz6zbnQHaLCxeK1rAFT03CxhIdcTgQO00nJ
B8x0+kZoSX7rcTF2i95A3VzVXKOEYLQ1wA/x9mv1cbaHZ43Mn+7ezUB0qtJY//BNS3tsNOtRMxJv
a8qanRydWVpM/c8ym3KTeUib/xwysWT+6KK4cT6Y9yrcBRpxMRxBhpz/KyjjtwBnyim0mBFSgrXP
yBDz5eKff5KRlK8ym9VbFPl/QkzML/647CgcbslKxkNfoQTSMz64q66NWPAass8m1H6MvK33QnrT
dnBg1c2Ljpp6GQ8Idx9bFGuSJZxXn6n3071dsvt4epLsmQMkUJO9gk/q7OeA1awMLWtLJlgOD9hH
cFTAWGwN7LJByQpJM0zvsZvXsUdrVXGGrQbZT+99G5R7SKt449vRXKvbEImqf29I/25SLjIyPWyu
WsWIVuvCYWdosMNWpgy88/0IhzEU3YXB8ITxzU1g9JMquE5jRFZcQLKMGlcAEHOv0sJKsgwv1NYM
MeiHl5Rif1cZO1lx9DQgwEYIloUNYLJ3oihEs2D/6qeuPWUknK48wHgl6xjyRuxI7Igdpo0H5/kE
dwirKYuyh/vHGYRBtJ8TlE15LMVbPaC1c/VwOqimJ+PUXxUdNu2cFI2CNNo3HBjJOowS6znRyMlB
gktCELlYxlJxVC0wNwe190TmLR0pFKdNXsXGOpZNd6RtcFae1CFm5x6WzuD53ibwLZGvx8T/CX1L
8BT+VCdrXCfliYEKAkQUJk/knvubFJLWus9m94R8jYNPQyng9PjRaqXoqjLgznOOc073GNm7jmhu
+Ejlo0/ihoVmqrcZ87EGnUm3LdkRSAAjMJRi6xspCE8h3S78CJdkk2xY8FMu6DgkXkyc1NuB0dne
F4SU3KXgfdVvNb1od/Xc6Ld4+XHZa2c1+mT2oOSZm9WmkjhPsWecRVslFx0CFsBW/yAM66udwwpL
3oi3mwlAf9FDerSbDJOnMjJqwiZCTLEk5VhlIS/x1KVXP2p1evCk/IhIzEhlThZpOHyoH3Mx8j+S
oLNL2mpa399b1iF2OSOzDntGwct8t53ovWVJWoUfye9ea2ffYz0/uDZ5UZXf6Zv7b+iu/ra9FPyY
1DAq2h0yP41Z1GhTdVJR1Gu1TDKXjZJ69j8vvZbvnMDSDwCRoH6kiLFVmFa+VTu8NCQ/ybWZVv1T
SGtLSC5Zk8egH6rrSNtInp9ZAe+QGh8D3lMtCsWj6RDrvBT8TkIcWe9NWF1yv9xmQDc2YgmJd5eH
Mu7em6rCHm4Rbo1fIT+xpFkzRsQngI/jXqL9zw15LAFVbLtWr3eukXb7Po/E8f4bud8lxoZaYvk9
Uis8d6JOz3jRr5o2Jq/BFN2AXU/vw1B+ZWyDvbB/KZaVRDX4izuXsBkbC56SB4FVd5/8Gf8ypBrS
ghfJUGD7AUbS9IcSePxzf7DFTvYVcWx53NX3anFeHFqD5SAcsp6UpFhHfgK/BxPO4KXdupyFjdb4
phrg2KsOroCdAXviUSWX263w1nnh0jXAOjX9OL6Qv0csclQWxNEAbGhsLCqq7DMsEmsB3gOMUt4Y
zcSQXMr600yqAgxqx2bO9ppNMSczxVjn8vHSJMqK+jjMabbvBQ4uV4IhTk1kxssCynQQmDoW1Wtc
WBquNyA6oIkJByvsG5Tk9mHqmA001G45EXFxkmEU1hMgu8v5fx/Vl4HcCr2nfiO07zKJhsyI8qdW
+tnNt3VxGRY2+cA+9+/sLKpZAnXlDAKliojA5exaK422nfmktWuOdRxH3rbZzcULtg5vk6XWsFtr
ciTDeRTZV0w2dg26tC0a/cHCUQ5SLmBiptVVu1FzSdgFW5+7EstqRN8rNZjs56tEHZBcmTKimqo8
dPpDSvu+KD9ZxK2ZlG/znvuvUZW3orLMa+WkP4i1KX+wR0PR46D+axr0o0lK8erK9kb7q3948xWt
+yLbAnyr7qNO3DU3DrkkHb4KH99ukHflezY2XNVG7h2S3PDP95MLweL3KJmfHI3Si3EHWClTO7cd
TGngByjTxmw/Umg6J2sgO4Q+Vdl4+h4zzjiZ2bpPOMF3jcWG3S50k8hUPAMsbv+4Gqwy0U7PJI4S
6jeF38JhMk7o25Nrri2+D6MGtbmM2Kvesekvxh92PuI/9wrGcBm65dUM0Rx9mgCZ7STNdsAStXaW
i1pzxmk/M13BNM3LpMkugJFxoYOnuYwY5tc2u0oWy2wjHVCbT7oPQYDIbv7NRYTbLffU7249E4vq
Shg3FUGZ3Rx9saMEIPLfL4FqOg/wNVG51Rn5IP7A/KoiMpXcreO9/wghCcU9W+DUhbKsdgrxjAaB
TVtuM1ovew9BHAvgBgJJDmYP41+p1fLShNEfjwP+dfbJVKsxUBSo3V+LJD1RMgQndfXHw0IN6YkU
MGr3tUFbfLpfIIh6UNrTdoEBPM1F6r6qgQhMCoLZopch5Kw0SHYh0q5hei50GPhjNOzn1o6eNFf3
H+9b69GOxUFZJGZqPiCGtk0Qj85eMteDnaPV8X08IJcZwf8MCmhDnu/zytBy5REZwqM9D/6zeuDv
u/uKECgwwwP2NLVX6/ncr5Slj2snWmWAb05e9kctkpue23ONPbzq+bwMeXsCAs92aRzqbbUcn0lk
vIR6kRxkHOdwR4mlzdvpqMoNG08CnF2UmH5MTE7ucQ7ktNkpVRR4uaG+35LVSF898EmryI+mKFTl
hiDljIuSTdt9sj1qw1MfQO3CkiyGxYigo1LHoT9ule1u3dP6sX7pPgmHftNJfJ7tpL+kY9aQPzrs
ISuu7tIfJ+dO3OPRn0pCMKEYvLGlw+u07A7xqlkAyQo2O8vGJ5jddtXoeL5wgX3PQ6e/DhWyW60g
ddhuNEoQwNoAB8ZpRDYehVt9ec/UQ5NQazJLh4yzfN59zYqegNOGTMLYWgGIYu3kW/EqXTpPo9fK
i+YfOaLcE0ZQ96SeqQfPGP++NDwNJvnyp+prZUGgr1s23iavwxTLOwzr031W5fagfW09JyVrubCQ
kWHuzvE0E8/pnOIyPM+ljd9jYN8Ztwh2rMk19o0hY8jZKKzuOyCRpUjrXQPKTqx/4T28NwlamlYP
edpe1NmWuhvEcCSnmCSj5i3lX+9DH4wSdMv3p21MU9HCmtn0oXYQHSChfw/QaWjQdawpVtZX3F5c
/Il0IqMlP+DxcxwERvSBwKQ7Nm1KtK8vjA1cnbHY5+5RmK+e2U+fnI5xEHMnYCJHy2WQEufpya5w
2/jqkkyyoXidPq1h4zTjz4Bb60EpKv6ttWYXaUjkIff3W8DNusd1jVarf2+I1JjRrd0ays6XOswI
mI29w73+dMgZwjTfB1elibWK5qUIuKcniycvA8BwbzAIOsJ1sIhovcDVtlUHd2Mwu+faHPDH6XQ0
XoEi1mdYuJp7K96XwOzVSra3eUe6hNSuuYgZzTKz3s6mGZwjG/OWejYuLyfGqYfQsw7q63j/feI6
ufmTUW4Ze5RSA0MQ6C9lYTYXVcIXGTNsJ28299o2LuaKUB2M8fwXLh487z+W4GW8bWRHLeu3pcwS
pJzM05SoO7dZOMQz9j7eHWp36KxgSNA4x4Xzcb86Ug87KTkJ6uJSl1lsW2Q4pxGrEn7lB4p0httM
ctZ5MlgXKuRrFjk1W9KRSRw5fuLqxN8NJByYt9EOB/BgJYDofz2YCQoy9UV/jKb6N+aGaadMtlgd
ADssxUNvFfFa7d/LSHiPEXkeLLPNZK2X4gXCfISjFq2pii1poe1cyJl/YMbVBQBvwG4jTtUOOm3z
NumRB5nkgGPaowdhkkiOHLgmNbNzZPqJ3ao82uxB9sQ7sUNVm5bGJbjQ8sfVmA7Td87kd0+y0Uy1
mSy4lBQbvc+czeyG/NTGoo663wfQT7+oUlPddvCGUnRTkDgWybtqw6j2jf4kesI16oG1Oix0pzbq
5zIy3zCSJ8dmrszjMGJYC4Imf1QjGYRiFdX7dLXAyX1YNiorLZfhS88WcRfXogeBsGg7shGjq9v0
r5kHGN6z6QL7pnoKBFGVvDfN1ZchCTlJBUMpcYstiqBmLbS+IMIcMCeBsAj0sJxA1evkOH2Pyedc
3pkVxzOrwk4SnNmEhHsa/bFJ++kjMMMvL/ayi5Un97Hxv8mwaHuGao5fEcWKZ4uGe4b9/Yow7FCN
fXiFYYXsnw3uuh7z8h2IJ+BKXD/70YXUiyMKVZdu4wOBzySbmTT1JOZ+X8hjoFXlU2KP8LFzPPle
3c6offBb/W1/GQTsNN3o97NAA0f1wWZQ1qs8i9vXPDM3RmyUJ3we2VOR0p7fa7gpm3kTWW3mllft
nckuN36T/CwIvIUDqGVPtmPxrkUthaLUyBduqMZd0AI3AU+CgoRRhbqQ7LioNqOVE5OGAeK1zRoC
0lnMgPFghBFUw6/KAgehZoGl7nyvYrogFAJzvkM3uNagF1waAxlvYHb9TjgoPdTLojVsxFDxqo0o
7dVSdk4L93nJo1d9ODofzJKm8aDu83MCx5mlKboFOneDoIh00cm2YTZuOHUhjiEdITyi37VVB8mh
EiRSN0F8sRc9X2Y33cGYWeltjGCjRHVDJTr8AoV1aaYRYcAyHI/Mkiig/EPztOJQLacOjEH3qoTA
4XIcaR0MRPydP9XXvQu8oRrGLbpBB8vA4vqnF0jXuRQnK0OZpH6hJIk1eJTrg40c52+FPQUvZgAa
O0zxc1bhpF2nqEWI1JIWenXd0YXL1NA5wNvfliSrXdT+XK3Tq2Jq1y69BphNVpWNBDqNlLE/mqWN
AVGkAkyXAZJr+dbVelCdpInbvOu5++qEUXPRsy5kuVFgNPfGdlc4zngrJr0kVywof4zC+vvs/rXR
DnehaQpAu/N0zimq3NjDYYZghI3SBxd9sAF66Z6HEfFMoAff74XdWOTNkv02bkJuFReyEPptFLJ/
aJa1hCSjZR9z2K1HyJ9M2xZtW+Fl1lpNLGQfzBQ1YYAKz38nJyr91qPJd+1MfsdmA4BFgEEe6sa6
ClL/VkaVBS+LHBqaXPkTnk/4yJpEfwvwDaOFNJE4jtWrTGI86iVQGAaM59ZjTQcoe+UXhHt5i8Cg
D2v/xPu31xjSXzWGEIAxWhAtJaLF/z6Ukfz7MkCfs0PyYG505sqEqBGJ1Lsw8NQNBevkuGVgmK89
7GfbKoGUhd98dg9ugFZSGWYkIE4OARfcbu3c8MvWmf6i9hZxgOke9cimMyDDLpmJ16boXH3DjHsJ
I7cxelld+DKbgbe6m+IbEw3lODFciy0AtZl8Qfg7MHWNKKgyD1vjULvdFWr56MbWXktJXUvzflkF
wPDbV3iE1pMRN89D5Xl3bkdR1y8Y7glbKyua7IU5QO+R3LIRsRESB28ewHIy2lIPzWIenkwHu8Di
xmVeW+HGbYPtfTREDXsCa04hPMYCx4qFzFa9lKKZDm9WhFJTydWRpK0qG1THvZdww6HeS9pW3qWh
OFdd/uFVzlXdgvve+0Q8Lo4tbRHWzmTH7xVd4RgOqA2IOVKFkaqH1DM3474+jLJfWU27as0fksn+
h8coaztpnTh2ekaeSwRakMSVesdFw6zHA8I243NEsAvxZBre1Q1XfZDd0M22ZMhEq4QQSXaapv2z
lDSl8fw8WOaZbiN7LafZvQg3+3LqNryyEw+3lRQwI622BwCdrlkdBYRE9hxKxYKy8QmjrVFICRbJ
y3Wel82npklGVsurWlYo4tO423WgPLHz+zQui3ucs2xblOKolA/sS6I3i2HVOtDgdjcSXSUdxHkm
IeY+GUp5hd3WhOV3uMNCmAA6yrlP5UMSyzJ2TRwpH9rut5oRqodCBNeYxDU0hWV2LPSoPMf9XIPI
6H+qotFzrOZcDuLL5yJc30tQzl+W1DhT1gQyOw+M/7ckIy4+0qAAW8EFpp79ezCxi5OMhLVJyyfr
qYUetiYTUO6iRRjcGCzsceCODLv+U1aKuTW/WTNd8Phn8PPpWYMbc4ikTupSk7/rfQ87lP74YgkA
MHNmFOc2cr8NdW+e0ozodt+ku0H6+wPTEV2mbvwKQybiUcOawiKI7OgSHX8LiHbTFjon9m1SOKqI
ERwQhlWQzLwhy7Yl0BnBKteO44JYY1ug3/qpKJ6kZ6/Vq4xJ08U3zPKgzh0nZwxuVwCV8CU/8Avf
z1VpHtUQarRq46JoAepld7p/Ngw0bsouWhGwsGknJlDjxKW87b0u3QRSYByNwooMZq38QbiDvfG4
Mx77jEjiwMO8c7/PoIZ/+9frE/FTVKvIrn71SM32tYUhLTOD39XibFUPYTzqJ7WAxGqPNAmCZlxr
38a0D3edCQy2FeN2MBr5rCMKZipSpn+Fy4WurTTP8X6UdsSoJyr9H4OrH42iAYfXRJcaWvy3bvx5
397piBCK2Wn/NMDHdY+xtVaW2pVIHuTKxuQ8NtGbKuQgjYcHl0ymVTU4Ho795FDbCFYrRlcwLGC5
ZdlaTe44PRlQLaHa9OjewNncAaG75VkASiHmLpZ16VYf0FAuBBOxdBmKpDKPcANnG+xBm6A1DOwE
SYK62iq5tQ3vR5QMJZze4f+4Oq/ltpWu2z4RqpDDLTNFipIo2bJ8g7Itu5Fzfvp/dMP786lzsVkk
vR1EAt2r15pzTGM/Tc10HNGePYowDx6JmmZSCe7Jq80aw00jLhlCEA7l6FGEmY9n5dZg0STjxKLx
YFGCBGP+rRkr64tXV2dNmO577HlXEVrOJ3bma9H25DKZ3m4QSbOb8neo0zsbH9mjLv9NkQdixUl9
hk7yZaoPUvO0U0PJoOuQ8mGvvPra0sGdyOYz/XendssvjcWErx37Z5NEMnxjrr82ZboU1VFs0FVD
tgpF5z9kjeqOqyEVPeF9FOlnYrkqUOIGGAEtqI7rGcI1udJi0tVPtWlaqN+kLZsjz0aZXIm3MEle
4ZPNI4TxfwcTtC3wz6XF82AHzT5yyNpcL/myXI4oR+H4SBFa7FjFzW2YS88BMYuy/csezI9bYloa
mycIgqB0iIO7ZXrVnTypKM4vwvLgK0thsZtq7KAxRplQqkMcsuVJLZnpaGejb+6BkVJyNib626Fm
frNYEFijAMgdCUv1wHEYusEEoNg2G/dqNN2DQfvppOTK/9TLaa3Tl/HtmE3SSgSfdejv1o9GG0dE
1l5Cpnw09peg6ozDWga5M5gUplLZqXRkQNI0F7jogk57pZRpt//PLJfkbNL4aLKgKxYXczLsJ/VQ
OzOKbwNmu3o54O3KXbe6zopEQpVHnkbivYdLhd25Qzx6KuznSjft47+GhHpWYZHbGDOaMtXpVTMD
nRNQPfH3KTnmxNlmv1Z8mqsn23//X5bCugi9/KyulSjln94aRMA0YHTaENm3baXpW625uy6mxmzZ
5KHd0RzX6cS9q2dpNzR4CgkwGqUhfNYNlI6eZT2rB2sA1ZoVYeh8i41M7LTMzZgeVu+ogUHd2EYS
XYe4i65jav/JQGIZuz7Tm4uOr2EbUG+9kGFpvamxh1+jz2EpudR+Vh5KpzAvSScjGujH0Sox350o
6r6kacyRZYrNt7Sd3nqpQaQNNexTMXKMIYQ+2voaML6yFfXFr6PA3+apD4HcR3hrVOIu/eA3xn/5
W1Lcixb0emGGw7fRQik6Q95an6n36NQOm1G+tz7T091ogC+G7ZqQHntdp6iIWonapEPGIToJOYaY
A8H3cfjYDI69IbeMDHNN9Nd28t9aSD/nzowMSOP/OW3VM4egVspKgLIm6Usi6ofXlnDUZyeu11eu
VdRbTkrzjMyFvQ7xRwqeVHUOmxbb+GwiwVFHoLrjvmGEEu7UdWrPJWWn/H+upTEVWoZMXbsFSQ0O
s0MhhHD8t955xdcWVTVnpH5mGjr/Nooa7pa0kPchTI5uobKvB4yP8DwSWkFLtavS5X0J0LMjkKvu
eoQ8IkqIKfXodjB1RSnNVFgcmgl1m2cJ5mdyifBa63unLg92fXBxC6TiTdyJFicCVVtDCoHVMhBU
EsBEIFhS+3hr2cVDAbofMu9S5ieMd1hp2YJtADlny85db8WiYPmCjWKZ37rRqZidSzp3O1AO2DPl
DEvSyfQn62H9WETPpIAKeD7kNWxCo6vNwyLs2t8kju3cmuoXfqCYSUwbP1fyWRsQLOHmG0cY5kGN
cGYgMRupg7taRmjtugTBxZ+6GZA/OjXxqfJgi96RMBollTIWWNeJNxyznPzYNgbJ/48q12iTh98C
pyF5m0w9xHmQOcPNnKSXAtkqjeOef1W7/GTuSkepiaZvKdEI0ZSc1xVgJTOYOMgpaoeO2GlYX3EP
AJMp3xe2sHlXVp12GybDOaaev2eblLwtlLLqIU/wi7Rw3M92860tOfHZstnlC5f8YHVEpM7hZBJV
hHCX83fJ4WuIJNxms5/vzP9NGqI0KrdLGnnHqjYxxtaODbm7npjc9F8iy/jQEm96dkf3kzVswy9P
rxwLGc5FhMK0RLcITUyvuljsB8Ip7hV9i8vgDS9qGFvLPCn1LK2PzAZwRmE3H3wdkV+kXdSsOp6d
aJuQVrR2M8hhPZXJ6MBDAcY0Fi0Fx7jAU09rqGHMjKU6y7T67lG9CsgWRBstVUyYPq3tGBQFbDCP
8lWe+IrOJ7xCzAfmss/j7FUfsS1cspMITnJs1kmleRbGABOJmLk0T0kvUcMW3wuCq2n5AASj8rur
22TzCNDTtW2CW6e/eRYSjunqzbvpYqNeKYuJ9l117lp6+mCttK0qtM3ZSZ7Lnn7D2N+KPmo/K7O9
6QzYvhk+Al0/2apJZaWn1almqsc+Sz94SoxpF0q1fuLF9sYorMfaErRmbDupANGa7ZOV+6fJdzjy
ieRzVZ6A4YI5kLQPq9w+qH/1pG/epuYca1p0/cdaA4szXrmFgmOwTK/UuS3RfISql07JcKk18NmZ
QlCcQqqZDY+8cd76935qXuc4qA80i6a9YxJxq9E23/lIKD+rTk/PTHjHk5Fk76VY3HtM0tDe7DNk
D9QPIbcbpW1rhv4HPVe4u0Psf+DjRf7VUJ7OyWubjsvR6IDrmgy3gcz453JBcWAk+oVhPqj5furu
qhOcwAFj/rSNme88Lj4ogdij+NVcvoQqozb0DAmP96avRQT5RkoveqMamOfCAcXgIHCfdcvrwJf8
HBnuntCG5TUKeauSIiCxYD4HDNSw3TbxVbCen/6/Z+NEisBYSdJYF+mMG/FU9ZjRL0lEWHHm0mhr
9cG7yhK9rd3+D9PeI61EUuCwGh7sycNTCcrvXTeR3tR4IH6NgX+wklj77hXJfFNXczDTT+5LDlVz
D5jFNVz7YcTKtEHpVD/1ju5s67EkfV2NlRfdxogolTqdQQcoClPnpFoG0eS9Vaj3toPZ9OfFccdH
D5Dc2Pk/rYK+HvedLYJwl8LMvkQNHNpKw4FXhyjs9fwrSQvf2tG7+cP0S50f+pJ867yYpZyQoheR
hWRwNwxXuf1u2QyP/H/LVu9ycZFWUW99g2SMLgmr17YZ2m2ioV/XkKurwR/+iPw8ej8dbLVElpj2
g6jpAntm4QD/dC1wM6Ao1PAyZ5dn4HLBQH73KbhWSQqULAfNdjcctQjmVBVU+k6MY/1hU7MwlPii
+1lzUUsmGqWEWDV/2Ec/Ag8dt2ripyBU9lWEGBafEbMSW3skDD5MtzPNgcOQdPXOQsB/N2yrQ7de
Gl+KuUcqjvQYflwlTNLDk8l+shua1sXgpJt0zDAd0H/GoEETq8leuSScM97g9nnekTATAG8AZ53h
9mdeGhyBha/cRiHgKnCnfmvm1MKkHWNNYltFZjd8Ha3FevZ7C5pGmWLf4fesVS8pc6QU8qOpl71f
Dw9Izi6aHYcY4d0PtXyqtoUlU5Lq+rgA+caABwUrrDknWLZZHToiBze27Z7TuSKIwgjoAf7PX+R4
nA57mklqXpYbxucUlM6hD/2bUhDH5fwNo4f3EsV4cyVcYZg7zh/RvM7n3alFZJN3X/pUyP52LBGn
sFmGxvhbhMYDfGORT+/lVV0XgNSfKt8rdh627DdTa+6RGH6niSMhktRiFEMdmIf8F63gfvq+5CNI
4D/5GB46t/dYy8tbE5EQRIdnE7QpOIbeqCHBy0W1D9zX0SxfHFWHQVggRimSqz7sl7gIb0xnYzwF
FkaZ2EuPma2d/NfFSzXA7FP7OdUjlpbOYGZbplYKMkr74gz9W5yZ4dnvemBgTgIzW9UZdsqZmrNG
eOFEhn8vMR7Vg9G3IV3gjPDQVCyfFX/eo5154znqxefczw4Jdhy/LTHnv0CfO01O3EHMBMXAkQGM
VCBA9vPi1Fjmb8RM/e3f++ol5t4vhZYCE5HSKfVgp8vXubS19a3Q7axt1ZFPJcYiI9G6yA626OiS
j5oTH4EBoPqn4xl5JRB3Cg41Yot+EHv/kMc+vSxV+VHVO1c7dWiUQmYU5TeLBLCj7LeNrtOBMrcl
V45nIziIM8UnZmvMZwRioJFpugFXawyZouh/mnnKZVMa4mTO87f13Ks27dK2yp0Q83tpevVPMh5V
0WNUNvERywwDXR7q2wi4htsC9CI7xDxw+XWrSf/f4S1JvPDQtsVjvUzVxS28Cwb189ADgTQ0mkTw
ApiiDRrRiyPLPJY7ehxNnZW7oIruqPubR1023m00W0ZK42TwhcUyY5IPULifXTp9sHdglwlg66qb
Tnfi5dEg1wUKMxo4WdQQ1X5J0eTx1UvtewC4KQ3+tIzf5FSnuweQT1CkRyfLTzQZMpO8aXX8rEfN
hK2tRTqga/N1ILVzoyqOYUB7CyqODlVP1Ys/LD8zbiu3dLuNQ2Ea+s4NaD+By0m2+qw5x8TL5ytS
rJ0LN+GGguQrJ03EskIGZXL4RTiFreMEqa3e6i5lcd86H3Y9jnKZJ1LC02mfKwejPprdrdQxsXcG
6eEsbK8IxBmLVTldSolV8LE+bzjef0MtihF/eJrJfiKODIwsODx/T4DO9FoOwTpYw6hwTgjoPOM9
j3dQ7VypaCmhi6CUXWwNw/XMRMQJxG2gdXgmEIO9dfSME75ycVrlvjStTv1Mrp7aouKFU6ABlPWU
wdKFmZpm975YXqzexOiXYepLCvPJpDt+YVSML8UhUSw13J9tbMY46Ni51CBuDHXz0tnZZWzs/apo
Gis6OEPsTLfCaNxd6KKOrYjnUAVe3Pjb2p26r2GWPZhR5R2DsZp3qkDn/LkdLSzoXF+fvjE9FoW1
fNL2LX+2wvrTMXi7qCkGkg7roZrccqMRDbZp4/FX0EvGjVm91LTrH5XgMATbjJyim54TgyR3NQCY
CsBEBoLJnW3BVo268hRy8Snzi4/x4wE2AfQOyx3BcyfWQchnhc49rCTjGRrbbR94wWlysvilcOlk
yUMTyu43xUpqGF8UTpFdwMs5Gz2NbYKdnOwcN3Z1yiqP2J+GKNW1QUOZsS0NmwCcUs8Pat2fExTb
eHhsCAFCZ0FK3J3e4j31Y4QDIgeWSXj1MweRCH+2PjwoPxYqR3RmMRR52/eOcIyjn0OiL6jex/Y4
hwOLv2f2v1kTnryqRCwWFcU+1yBx/lsEkJ4ie1mWcFdi5tn7JGOcYgtSPJaE+ftM78128ByhzTD3
KVfrYxE01cYZaHlznSZnfbC6TYi47WRiL2KmJDG4I+LymuKZ2jziVAFgSMnnSle0l1UIO6OZ7zvC
x2ge2feWIwgnxO77MrMmbPUQ6XkD4f/I1cqZRotofKDcuWYyADAiN+7q1hkTjImsLvnKCmFVuR7p
9piJnkurjX7O3eBvsJJ1D0G5PK7OdJF/B3SBn5ZMo7/S7CY1n/KGLMLJmx/MlBA4SwmmtHGqX7XE
MlHjNf3zitZVvQsDUXmDl/loDXlPU9/IXrFzv5SFQfZSY772dkcxJK0TI5DlRPJsOK/o3LklP4t6
KR/Usx5M1T7W0NhFhZG+aIXlb/gJks+8+2m2dXRh80BQIXHscxamV6/pG+wbUtFFPM5XB73wPrZ0
sX68ViG266dbB+F0E+GtHhhPJGU1Ag5HqGIME2rFMvlSRDq4DIg3hhjQlMhxhCJOojmk+BRkEUnD
fhMxfo6ryVu1kMyCy4eh6L6p79IwahkGjfBx43H/nwS7M54HSTf0F3fcJQi+udxwQrMvbtf3bPSI
DVKUJxeIhgLEZ2farOFhqKrobcysfDOHyW8y8uK3odfpPusI9/e1iL6vxz8ifMM9f9bJLlMD/xEz
4kGMOHrU6Upzr1hbQGyOxPJ4A3f6NtHrY9WRttc6ZnihDVO8AV0lWj3EgljEyTXqyTAzse4yTKnn
CzEMT+ipFqZQ4LD/uqp7IlqXKrAeaFfgMbZp7/td+ldHnBrpsZWzTYFTbecQ/7VV7bK1ZwadCwAI
Y2QTD2GviXzTNUlH0CAPWpKHV0R8J1dqzdRbS7J8AkUwkGalT2o7Y9qaPKtXGSTZdeyGymdc55qV
EAyeZQSGMnrUJdPQIptLbgOsg05PNzVpQ/2uxkm6K35bkRafmrB0b1kuTAxf/KC5O7wGHmJzc/jq
p1ZwU9pYloTgKRvG96rCbYvJN9iseja6R8611a5hWC2roPpvSz5Y+kuJWoIe5ZL96irjyOgre9Sm
sL8Og3OfSFf5bUPJCbvhjTscmUQ9fEAuKo7LCKErSouj1kxsCny7G3M005e5cmeytNyT2l7Vwxgn
KGoqXJ9p+WPujGajyggER6gulZ464SpTolQ9ww5P3q4/bpsO7Z2SO/AdMj+l9NtEsQFFTDY51YP6
Eg2DHmClGzV5cfiph9gAOMMBKTxkPZo4BdRVD+YUYEdPyo/RTmGuSmmNh4iCUIuZggDzhabnWJ2S
GO6/FseHqaA7pAy7UOrIOVFHcU9P6h09ujidH9ZJGy1i4mKQWZcQgVYhSNRleIcBzXOqkuhtiSVX
Dx7xVlDMaQcOVfdHSNJPEiUaCW3zfAgk6adcul+RtXNKp8XZgXjfAWi899gLQa750d6v6QjlHTgP
mIn8Q5vAu8YO2XNdVXCUF2n8c2mXL/VRpG32o+zbXwwhqh9LWN364LfSloxdnF3sPJagwcC4Jp7g
PKMFmIhXgU81FzsLj8pFaLnzqH1REgX1oCQtBJ4ibvWIvivB6+6SWfgvNOuxGpPzjSWMvR1V9CtR
lQs7xcztXgaXcspiUq71K9kq9tc6E79GVzxZsd9dddrY53iZPpXcXJ3XIuLSNiZahrMSjbRW6WKq
6YddA6te6ZcQLITHBKjSJvZE8lMQNIukV0Js4IzVGdIIp9+lLkmWlrZcxyS1nsWgLxhx8l8oFZ1L
KfJH5epY8rtqIKeM9fTwncV1PrbyXGd47IqVlRdrH9MISapJHXriqj8QoJlBPiBdqlMBioq1t4X0
s1PVvpVW+rE80s6fX03TA4cWe/c+H059FYi7URvhw9hHOTSkMt5bwdxwcREBko+c4sQ8/kDsD2ZG
q39MqbgkYw1aQU7sy9kxiIOkwldFU0G3doOKvkM8RVzUqiszK/+u5jK2jfEGQhDDWafaGKi9r6Jf
MrzgUpHT4qwoUtu+VnRKjn5S41RRgxShdxezG+jxgskgIyqLT8VYu1taRgZxZZPzMC3kkWF2ADaQ
s2zVM8J7FHQyCGhOXhaGbDi9W+/cir6+1AHm9o16KmTQTD7YdHJy4ok2ep78ZGOh10NsUROSKsTS
oH217Z6j+0hvUb2MfT5hjyhFV9biVAxox6/qB0To9JmFc7IfUHut1jtb0uXWjijZ1cNudIi58vT5
KQxt+RNFSUgYMtAxVVtkBnDquUbbB4VMYg+F1oKANCPrgIY33at6tCMqNQRdtAlor5/U5VhONFvW
v2XxGmPvk5crO9SJloYvxoIE2nXdXzkZEi+RtrTSuhHsSNoL9kObLnzuFnq/unqasxKrjL2cYsRf
pzbQS7B+BF4JE8VZMOAiVA8+utj12b/3PPmr6Ygpo4Iktfv3C+CrTuQ0XrppLvEKuPdRaQfijDpA
vlTrMVBMiyBal8UR6/wNaF/p4ydnqW9868dgFdrdgBu1KQydYaOTP0OWAgGaU6torkOtOuE/Lkla
vRaJjhAjrr8s8vyKWEmX+FGE+vKlwWGh8ZOGbm4901EmdAd66Fb0pCmYS/WLcnw8iLxNv6KUS4Ei
pkAHSlNjsAVSfD6MJ3du6s9UalwMdDQb9JsHSHHOt8KEn6imlF6fN4clQ6RSzTaKWiqLU9R1y5cM
N+2voetopYQB1laMTklktPdliBkqg0Z/MFHGbyOTsXpABgKGLBdFJMXVYz09qE4hcGrzWubuV9XO
DNv2sww9T6ZRMT2rhvC59NnKhoaThT013jmfc0KM6N9FvgDysDjTM2TI+qGN02yjWVDoacW8pDkf
L/ibs9GZG4Zqw4ejg8wO52ZAOQvgTq0gFIzWNUQr9NLDU9w0fedzkGYMqpamrmRUlaXR/d+MpxrZ
ckYtnQ7CTadHJ0LxM5jpKmiSCSpPOhRSu5t6ZMvBdFx670vta/1xtf3hcX8cEPA+jXZ1yaomfFUP
4HXuSI+jm3qlwRIANwkIqQsS7bUGt/JX1ekmSb8xOs97qbC+a1lQfeR4bP7eiyXY0Ja4rpptSoxo
H7l0NPKS5L7TMIBMfFBcBsC8XYa37/tUg2zsCLXOe++g9OD/cAtNhxBzFY+BVfiegPd6MwkCbm19
/rsq5aS8/tMzqGd0AuoyuDoOMSt6Arle9HHz2how9poZUU5Tm/VrEmBFrgLtTfdt/57DkpR6uLom
w9HGRLO2hRF8toeB6nRHAJkkynbGcYmT09KawXehgUXkuF1sKrMZAX5KR2cTx8uhqdEkEFeIvVqv
PYzcunHKi6LnxBQWDLSL6Bj0wXTzaVCi/o6ps6RXbClk1BY5WJk9dssm5l7cWE2bHYsIwW1ObYxA
SNqNaN2NaC2ieQMaunpCykJNCdxYAY8njylw3+L4QmlaFtv5l1018z0LpzvBNa+rkK0nDbiqxzsA
ByLSRkbUJDLfXRpdL1pH72rtzad2R8p06HQXXRRfTc2ns+J4xTYf0bt5ubD3EefFF9jIAhKZRgir
3+VkaPH3XSOv+eHMTXFUr/RAp4OTZ3Rg1euB4MRdDy1zS49uvqpftrGVO1IWP1+9xXOOMbPNJM9P
VWyfhuVMRCR4aSMw/cMSNulOlc19q+2iwjmA9oarZc5iF4GXPacBUU+z9eQNjD048Wb1pcfzpk7H
atr970G9N0JHAM3d3NX7pZwUtNWiPZgt566sZ8RS+0O6b20mAZuod7H1B9BO19d5Mv6a2vRPWJDW
tlZE/CvfXK83H6LSbR6Kuo6uJHtwnukrG4e4Fe9aq//Kcme+Om76vcF/tsmxzV2VIN+yUNYn/xEH
nYgulrsAsJWWWNPxP0tzIaGbIcYuCi0IuxSJb2txOlRcpUvoHnU3B/iNK/vBCq32lmEO2QEliohn
0nsyFoWzW5C1XuI+I3g3JQt1bXwIreHAbqbuhq38Vx8MH3OdpXvHCgOAtd1NEOX16i2xfxx1MgYI
AX4QhuG+E+RxTuzcehzBsfwzsugaXOkpv48yy2NhpMd/1Y2RIz4UVVOECVZWH8OUI42egQaK1DSQ
YyhdkSCMboqtrZ1VhHT53jtbprYyBf/pcxAfs030S46MQd41Xk/aii3gu7pe/QkNjvLH1hZzq4BF
6//TgTTETFbtxxokNgMF693yInwWwjt0vmU9ZfUV6sMGhntCcUyyWrcZrKq/rk91mJQb4yx8Tlyr
AsB085DvVU56ddzgat4aDpr3QDsGRCwNRM/SggPBWrSJZEhKAE3v1Kaxu750ZWYKLFsc31h1916e
fGQd2sijBYnnpKCRCFrpqascF6e2Xn1t1q4TtIY7/IefjTI+yFRz7Axnbxq2qwiVnISFeF9EeIwZ
UD8R6FYdEp3zEKNVqpRuirbKZGZaAs+QeppU2q4n3Os2D6DHwZsDMVXi4vD72rBqGqJEYP48hdMA
QMcW5R1pW3mjZ3hWrxb5ViK42kRYXkpn+B2xB3c2LT95squ8KtvUxmTyz3GZVlZkoeRD5EDZwq9B
qIl6CH2s48RYOft/79GTTkmnwBsy+E656xGInVp6BPv1HFYLpoqjg1SzNkBPlel35egb68zdth74
7gKh0GORLzgakBR/KRB/JG70PBlP6y6KTuSYmul0W6aeqXudZ7c0ATjPx/RgzJ1/KJYlf3BQ+50t
Ep+VjxZZBPmMAOahnci1eU60+EhANpNSO/CfAgsBZhQILkzpZy0y+COBE9oP9uKwTOstTQCpd42E
tuyclAA4roxPOySLRF1FSH8uWd+6+zKcyKGVnmGjlBncbtbjdk6R/RZm8GAaHNDsJmjJbE31vcSj
0hoz0CXJZ+ViX5O8MvZZBTWD3rT5jPgXLCGwxs3MbPYjLvLn3JuO6r4q49lEiSzVdXrISQGZB9sl
XJhEG98sN9dfYkHviUt5MdLvBFJ6u2h2wdBbn0pQjYjr0NeY8CpLWPDRJGFhssfnxMNyooDcQYBR
N9GuWYvzeb1H+TL6jar0Q2KoL+5MFnY95SRn04sdnDj+mUwdKtD0QC7FkwACclzl+U2GqawYb5Pf
BI8M8ssboNob4M/yWaPhvf/3TBs7BPQ2BKtV1hKYzGmDviYEvLL04+SSLapEXbWJjnddoLJMZtC7
kXP1ew/OZWC5DzOnpmcHXRoTGeeeBGX3TEu4ew6hWZ0z1rqNR7GnFB0e8K4TehtvX5TdtBZ7NDTB
CC9BTMyLTkSv43yCj2PHGfvwubfKNy2pHQ70+Xwq9eUbYIP6UCPUIkG3EHs/ZEnRDCAUyhQWtjnC
uABySpUXB5HhiCez7xYsybsYY+0FY3N+jCp9vlkGtGEsBD89bK8bBM5crDg18EuynA1YmOfoWa/T
TzYqhArO7LyBXB+3NH8zGNqa8zZurB9uWXxRQ3lH97sja2V47OqWlRK++ClninRYOzzI0JndZMEJ
3ub0YcT2a+tWVUquKvqUOqYxiP49LRbylIxJ20M5nC5Aq+H6LO1TLr7TjGmOaqIQmK/4xaCjmZw7
VHvXIzGmswemas1gPTbUK+S4cnteTOQA9d+jjfDEn8LP86cSo587GgQcYvDCM22P8WoS8blFg0Yc
8j5wHjvQCC+VDW0SBvDXdTmJBQkn0kahLuqxRjTA0Ko+1T4BhShWLX57NF6ILcm3qcwwGDlekaU8
3ytLY1YiJ5AGk/GHjs+QMBlO4wwhsmPgtil+mKC7xGONvGHwaKUvMJq4AJLjCO0RHSixypEMtOdg
FWnkQffNs4i1D18qbgoGYwdvEdUpTXJO1uMyXNQRrP5ZgSHbBnIlZt1xXrUU2YrR2AG5JzVZzovJ
vNLtm62ZYZhpy6XH7JvhOfa7sX1k1NxCKSpoHVhn9UK9zWnQONQDkD9P9j3UyN4wNOS32ITVW7FV
v0wLBqeJ9IhzF0KJcJ1LUcCedCuUs6NUAP57MAGVbRi95UfblnIeqBVn1bLLwYId2nq0toJQiQ3S
MPLLwip8oizrr1GXHxiLG2STms7OCUkM1WUDLJX5Ex04VYSroASGhZBTErEOq9rYNhBBzf533Y3H
07pbk9uDOTd8ciId0iHn5J3624nJQWug7irVItIcVG8KY1CYBPvU3WzAAi3fyr4eBZ8vic3KF/rX
GNEkYmu4i025L4C4BkSMcsbAoTVYuvsflsYGA4EDxsTM7rwVJcusurhobUmyMMJGYpPmLat09mJP
/p1uhfYma0tK0k0lGTbEiVb0U/nZtWGqntSzekF4ZI/HLjWa1dujDD4d5A7Y2vW3FftKUZ5Q9Ffz
NzNFU0bL4wBi0HgWEC42/M75V4QRc+3T86XUU/RaLb12IAlzgzV80SzuX2Y6r0IMlNPTFfPD9NIJ
I8RavXDNlzI0mzgk9ZEFPpl3CsbBTJpMR7gocD4HcZykF9TD03JmVaBcmsN8I3kTDzrF+5C12m2t
NibaixM+i6Ej6FOJ8dSDAZ/+AA8LN0yruw+9ZoACmN3oo24qxAB18FdknrdR85Rn+rwDLeftaRWf
0QzD6OuBHwAHyDi6aASeyLe8IO6ZN8hhnDZZw3OZc3OgwI3PIIegj9BmryKSk+ljParOe+QAP1gv
r1hzZwkqLnbLpLuksEIxoFUFZiGgtf1IqrOltXeK/ObBdYc/ay/M0OzgkF2h1egbkKdwXsM++e0U
jbnpOt++4YK0b1ZYEds2EYuoTI6enf1MjS5B9zmGHP3HnwZk4HtBRIrYYMWZkcjSPy5qshiMeIFx
UyK4N3r8SMrFZmnDX0MwIzT4V1bwlz8VDmwvQKC2qntLMCrVGNLao2LCza4b0J4rSnqxrNjgg2OE
ZkNxVLNy6i2gluqO0aib1j8hlXFPQ83QxsejzNnF9J8NDfyiUu8o/i2Mxy+R7N7r5KCs7JS8QRo4
+YSsNcP8VlueJCSmPqlw6pwgNbrzYqGKUlP9mbb9LVko30YIwGXpP6n5idsgOY3dBCGEnKnE3nAv
OHxdjM43j3VgmxvejncJ5Xp6SMj43eaB8WbVTvjYWX3+Rrgi4PFgvA/w0nCbMMNXMq6FYxapQctz
m3QUl20+nUJ9Tm4ite9qOTR9XBV0ScDdyBqn13QyS8nb3YUc0B9JDey5516o/bxDVLnGJcOhc6FL
gFlFfXp4lE6mjFEKODSwQBhQUCvz4mt1tUEy2MhoOyb95fhjagmE53Z5Vi3iFjAwrkwANLW2Tyen
xGrQ1A+xMVBXE89AQNIAKtBvrfskshHp1/DoRTh9Q9vEVD3mGFhWlWlQTk9EBWjC8J7NEOFET6j7
Q5yU0MKH7KZ78Hsa01qYQU/lTtP+aAi/iIFzfq4rRgclSX7r6aHrK3HlvHmahS3Oo8MgTKVoECg+
rAquVKpU+ITtNX451H71zPa/NI33iOy5fxH+on+pg68hfaTz+v0T9R0e17buMGYnte4agDovRCNH
u8bz3J1ae1XA91CNF9UIcvGtbobxozSz6BDEbvuw6AIOCbi+rUbT/w75CBRKXng79TKYSGdnZF7z
WSYArOV3qY6NcEnmY05R9JhtK/yzH+iF43OFBmfvhFb+qi8LGJ3AJMDD8Xdq0IAR+IyCGrtxVcBt
ggy/daUzu1ns6awYZ8aiA/JJm7d+cqFqTAzxYr95X2rDepypgpCC3hx0IEdIytNGvVQPmg18L0EM
YWbzfPbAXR2j2p8PYHhBaNRzvikrI/l0OQ6KuRs/dNKPmGI8FTMx0pMsVAf54LnJ9GBWw3ssC9il
iMLrgH/D+Z9hSvmnbC9mVomoMa6K7IXhxQ/V7jOWToLbgytNQvdU6KN3ihkTHoqS3O9mxlkSe8vd
syr2GbAkymHkVt5TbHDGXQKOwaq3rtsT0Z1q3+tSepzuDPezq9kloHxsxAd91sDduJEey/wVWH8o
K9/zCVxZDTn7YMYI8gkFFbZr30r6GYeWjrVUMlfbuNGuJf3xz74vX6coADJWxdD/bSJuchMOVYzn
IA6L6tZFgpaW5bvXwDTDOwTMO8lR+S9jKd/j3TrLJzQGR2b5ESCdf0G5Z93M2J03lcx9W3Rn2ILJ
+Z6Iud6pKb2vYZ/vLHHvWi68zFh+YCqsdlPkE9Q6ZeZu3ZJNIw73ajKZDiRU9DG6LjmnDGZreoIe
u2lI4tnW0lFHPnh+7tRLMb1bEV3iWa5PGQBkLLC9dhR2AvM6aM7K+pvi893UebDctKXak4H8kZe4
REkL+r6gfI67+K73wxPAGhOZH4WHy9hWhlCJx7xl2kjidntQwQqDlZJKLnJgUwHwfmYlxiXqk+rk
2eVlcIV5tmt8sJL6VWdAnkhlMR+cedm47v+RdmbNbWPZlv4rFfncqIsZBx037wNnkaJmWbZfELLs
xDzP+PX9nUNXplOZ4eyOjspikAQsUSQI7LP3Wt+yrd/SpLlXGlk4IXAtC8+/KjwXlFdm6rcYs8mZ
w0aacq49qKiXogF43kWFvkNebKwsAlFXhtIOkNxe7UsvJBOxqrncz8u2aQd3N8bWRtXJtU2DGmS5
g3qJThk43Gcf2sbK1fKa6U5PZRIiwQJYBVcsdGay8lJa/w7PO3Qx3cZo7scWkk7rJBB0wGdvyLrq
riwq9SRN0YbkNINLh1a7r+X3vqWR2mUJRr96REqjR9adKbXV0zAQ+y4fzkGQEgBGsUProWmumqQs
N07sIpAXT02c0UU00OTJ5FatF+gmqiBiYOJFX1wCPaoAGHDf0TFXbmGHKKF1ifdfOkEtOygfyAFF
Ox8CuDQIYXvJKKYPekD/CCFY+OJGVJKS0Rm2cEeLmcysyQVTCjc2OaS2g58HYqS2Hsre4DrFmrmK
uyt59JdJytRntoybTGsIqwsxxifh6O8gKXe7Wau+joZ9EwwkH8HTwAoUQL5cGR7ZMIWHKSEfJkqv
Hkpb89i0ndhcZo0X4CIOqww591QcQdjMO9urHrTRjnlFS0LvOerW6Uzeh8sL3tgYQ7ZDPS18C1GN
+ITKbi6XG88oqmfRBNeFw7zIzRaoFBLYitk8WtlLqn2K8nKXLLb3BFxougomRHC9zTFgCJOY3US2
IZPHpvesK/xb+1bqe4UdgLIsrWhT66wPaOCQD4Wo5xzh3T2GYf5R4Yamgj0aryALVcpC6tmhGzBx
IuM0dK03EEQGio4LDTnzunRX+P50hyIN+d74HDi2nLX19S2Wk/xzCv5CjWgjO5l3imSoMxADZoYs
3/UrWvFmjLvEqPq17/LzJRcHq9tqIQvFL6CTqfl0WzfDMc9suYCZmmM5VMmuqBd6+2WOhBedtIvc
6452dnbNKutVEZfQjdorN26oRQtrJE5y/BIl+X5ZEnFuAMWchpJDaNbH/sGuYR5BAwwObUxe5ZCF
ECLlt8yJQmvdOXG10kv3BV+g+5VS7krTllcm9agtCCi/ampLbAsJkNbSdOM0y7lydMKCxGReRYiU
17WXfxvswXxGfIJdpWEiOoTEyLlNRvEoBep5wSkeQ/7ni5Jx6FlIkR1x23bT+TL0RCPab4PJ37R5
EB2LeO7XiCl26uyZZ+YXb4luyrF1nmCqFfsOYPNGPUz6Eawt+KFVJ5i/+Ing/ZBYEjXyxL8ZAje3
Wcw5cbI3JwaIZRPawGCi7kRDkXQgEl3vQys/FaOGlEQ+iquu5A8mpRJ0nWXqMl5QYlxEMN64pYfw
y3ceZyvU75UtLdVY7cbJkr9pSL8HgB4kv59VJC243eXM7BxbOV8NkfXts7rXTvZyFy2cu2xv7lda
0Wnr2H1LrCXcu+5ckZIlZ/ZzQcK7KmSZqavoqg6EzwF4G+FvqO23ZtqSpmybNFJab9yGaecdfCNZ
HhHIPljRON2MZoZHJbePHsPxc6ULg8JIzvImHPeHS0wz8424XHG0ongjNW9jThDlAw6VfUQfZ0wi
wqTkgYt8sqLFRgCs5mBEkHOWoiUYLhz69ISWAKe36Vx7un8bYmy5C5OlZsIGWz9xoIuoozQh62LL
Wv65Jk/gmGVohMkhbs+ebj3xnWRs0o1fSPgzHqoIrT9yWZe4ZDAA8B1jPoOp0fVnEAf9VmkX4JeE
O6srxk1cVuIcUD9DQBqSk0e+VtIyCFfXhUoLjs4C9DUcMVF7BI6ti8y6s+Chf+y9kx6NcCeAqRyD
uP6SS0riiNrSGY7M5QYofDfCG1nnWqbJ0b1oG4827e4iWWyalgvjkFylLWRseSfUS8Ym83hHHWdT
QdskKPbeTTrB2+5q/6bEVbjRooliu2LEd8Jpx4CBBcGqVdQiTdS0LJdpU2Zk9igXEvSxDvCNuAZI
KmOP8SopjWDdMGNQ/T/NyPOj7erRytP05dloM0IhtbPe3wp3KI81XY6bckZ6DyRjnZjF+KzuoThD
IjMBJEoNI74em+n+opPREj2/LvIIg40ukltNK/ZhZw2cX4v0Vs559EWSfGbPrXcZJqD1oOWoKqtN
4xTjmygjgj8CyUJvJ75wYrpPFsxLgRW6a9p06T6u5+AROMD2MqoMUJwPwzmtjf4Tp1Jtzxgng/0r
bjjLouoei+oAeYOxZRheqRK21WkUBVzr9/Hsn8D+mkwMGVNZBY1BCkeNsrbBITAS9q58qBNwU+oX
88IMg4r9OJid1D8bd2ZKAS/z4HSImehU/KFj2Q7gr+pJMu29+JHGYbq1S0xVfVc9EuNt/abR++L/
BRFqGQNmLbXvNFLGV6awq09V5GVbAbv4SjX5ufhAMnEg4Hgdpajt1PcuEcObXE1mOAVMLHnDu8AN
P0ySDgYluVk34GFHsDJXrUsGkVabxqpCQqUQZrOMELNst0U7YG7auQk21VAgb++9h0vFUgKW08gJ
SZEin4X41Cf8yKGZYziVdCWXHjADF9R4Feesrjycg48zdSQl3fJKZ8jBU0Sih2y6Xge+F69aLZ+P
tbT8y5rgqLfzq1O5uOdIt1CtgbHz2tusZcEztDbUeVkJi6QsbmAUbyCC0Yt2YvOkeUuFIBM1dkIC
I9/F5bFz7ea2YCS2IQh32dYDHbSy+uQ4aJdy07A3cddld077hFETrEfdzrjBGEr4ZvOsMXbbNyTh
pGJAAj4U196sB8eIFLSVaYuGIwPIuDJsFCJrLw+T5SEh0+Tugq4oQn/bBwnCotbY9hJ+L08L0VBS
xM7iUzyLFlGtMW60IQ/RezcnOhPaOSv67qH0UNK5Q3iN/0TfD8v8lZaKnmEZkFOhi2lCFnxpV+TH
KbWC27FpjsJaM2vK0xUCz7bvzNc6rj/0koBVD+OpdQzvsQ4q1MruYZwrhvFyTJ8Z2T7AUbhuraG+
TkVTnZiYih3xBvq2g8aDPGFqr4N+7NaDtKMacKHBdW2MuUheDNf44DN+eusnHwkH+MAic65j2cUJ
5Y2YSWzUCnNTRmhoK9Hat03Eb13S8DNUInd/Odthtu/29Qi5gDZEJimMyQMFQN63+iFHn4CnnOau
l8fWsx3Q/UAxfj1I+p5X0WhUR55nvSxecR+IrIZ8LvsYmC3pqOcVBAPpEAsb3TnGnnaTGs+0Mbw7
BZoYdSwqbU49NGlNu6ebiJxOjcn1HOr1UKzJaEn3qdSkJN88nOK7acASfPkVbkyk1rQUtFDt0jsP
hd0f0qD5qABjAw1haKzFtK1Gq0akOQAlcyukb5JRV8eRDlfJOqAPbO412LRbrWpnNEBAdy+8qjJD
pl5nJ6z1/SFsAJL4dvOCHB1JHcZ7kJs9nYZ65KJl2+mhdfwPYZ9/U7Yzw7RIZhClQwPKp8UfIiKN
zIc6IFrZ01CoM6nqgYqigxMOaRpBlRbnzBAvpuZ+UerKJhe7GvVfjRjuqmYSQqvZ8W/VeQK1bLdB
oZYzWSloH6MZ4VxaPFk2SdRJzXBaLh4XxBkXrmLmhhX9NnhRnYb7Av2IssKOo4ycyxEUNV33CquP
5D/S7i+4I1QnjBywsObWxBRSLkHljaFFa5fv4ofA9lbZOWwN79XTuIL2aYMMEE/7ysSRaq2ykBOX
bsKDrSNr/th0xsvCqys0jGjGDhfNcr60oj1HhA8cIvl3xjnzciExOfYXHbkpixlpSDVbbx0ScXg2
m5pJrtVf67Gxr3H6dEgTzZgxV+uvI6rFaf5oOJO1+uVf//U///02/e/wWwm9bw7L4l9FD8gvLrr2
118s8cu/qsvTV19//QWZto1wwLJtx2NE5Fqezfa314e4CNnb+F99bk8VvDvMYIllX+sOlOE5+k2n
W76rKsz2cZqEpzK30EwvZED5hIAQk0vbB6sQbYChIb1QvjYgcWhO/VIc1EOpm4oMUiacbgxOFkzj
yI53hjwj5p5W3DRZs0LJ5pxENTonpvfl00L2086xsuulAIHhWd4AB0tGrtbdHdq1eFu5bfeAuAQh
7BDV//BGGP77N8L1DKJvTdv2HN1novjnN8KHjeg4MUkD6hhzvHFEGaeXN0PF5WRGhPwBOkO24vDI
bxcM49taj3Imji28jxyQR5fHqEkZUq5t3awPdFPhgrW1ccYpio/GOvz8gzOdv3m9wqOFZOu+K7z3
r5csw3CEMgRGvajM67ib3FvDP4+Tqd2oB9OYE/c4d9VVU+TfBBD/rd4KB06/VAz6rAv63NpTUKUY
n6OAnE5uhG5l2DSIipYFtBPn7ioYZnerxYXLOoX4pEQnWO8f/hTjb/4U36SWNzzH5Tg03731gVV5
Wui26yy17r2oZzEsv1rWYL46aYgBgzCUYBi+eFVQMTzSqQYNafqV7NxeXGUINb8sYQ0VrQcYmaS+
cZV0vnvTitm90VzjHNfYlX/+oi3HffeqHZP/Wa6vM8t2MWG8e9VlF5WodSlwLyUtzaLPl4FLSoxf
2ZgMOqwKYpzNPHiVJL5+0ofxunZwFPRpmG7sUeuPvVvEtyYwdr3LVvjQsm0gk6ctoVcv09TlKz7j
/rhovXQMTGd1Y5R44jQD1gFKxpUAPbBSNliOwKNbCfclobu2LUmmMyIURxcwwFRa95dTTqhp8Yuz
LBZmAXo4nqjLT/ADcj0IP1l0S3mZcQFr3NDqY9j1IDEgnetcSIda+NdpnT67hLbt/2jdxvhPt1ad
gQCN1p0ITxbGb2vjwgAeCuek8JF5EpWnAK6TFnn0+8EU1Ns+XcgFsyyORHmzWBPTg0r6b1LNFXhC
wQ1OneDa3y+suF5Vv1DJvTIvfNb64FbL8pbEhD56SpMWWDVoWLW8WDjSWDHkWxJvDhmL1Ujm1lsC
3TBBNTei8jiudQ5zkFbDs0v6CxlUQbIqRsTha3+a+Rj67u3SjWX01qzVinpOquV6mCwg8yL/DKwi
XGNw8ndG0BlQQ5lzEl1Gik5VjJcabkqeqHXHG2e0v8Ix0Q4LIrydr+FFn3TyKPp20r5ALNnksZbf
oIKYNr3bv1p2I+6xpCy3rucRg8sQ59Bf8t5KCI4aWv69Hmi7qfSex9FyP1xqaCMz50fiF7+rX6Pe
uNJMx1hxPTevOlIrtyEWoE3kTreq3FUNV4fLeI3DBEGvWVzUQY2Jak+bkBGEWXyLZ7Lc2qad7b3c
vIvhfZxZTgcUHyMrYqXrr31C/DT0OddN5X81kyl/ysKy3IYcYKsy75YbXuTHrDYy/KNjdlK/IIgH
ckJyUSLnmNJThUBW1DoBJBWUpMwOsaRU0k1tB7DAWusk4uQDwE6ZZeq/qApZPeJD+FjFpX3yF6Tf
nrbAxCX0A3xhWx2xVPWEvsessm0//oRG5bOHxcmKhEZjl8b+bE7Rjomn9mEsiL2ew/pDm9PrrbyM
VuvS2qciYD5gY6DoZNMuLnjapWTaT2UcXNVkcCJtRNLE6eMjXFUk2AUwGsfsro0ekYN9lzckXZBb
Zey+K8Ht6WupREp9v3zCDsxpbVz1JO58aQGYbju7Hk4L0xJUA9JnVDWMfCeJryInRorqGVyrh8IG
ED2Qb7xv4vyohg/pFL14xtIDcKzIcNDRAF2MRWLyrlUDX08F6vwWlkw0R+XNTG7GUMhU74rcOMmf
0vr/3FPPeQn0kMtEzcoHuHRxBRfRDdodRsf+4bLFATNwUN6afInMw2XIiJg3eRDpUGDbBTiMjEDS
cFU5q0i4bbdgT1HfVnrvp5Ts9Has8zezCe47SqAmcIglw/jlIIUAwi89j7kXYQuQ95oa/ZaW6pB/
ddOBprK0ezWuCWrpercsDWkcEBzYUcy7vSI9X94ILvEP1eQsW49c8pVhyQY17IWV9TkMcDcTUX20
nMoDRtCPNZUAS8801sSGsCp9r1qQCdlWm2mM9L0wWZNdGsQNmpSVb5j2IcinfVMOwemSiMno/k1w
SDr5kG+VekWNLphyFN9b9fCwOWliVTmNfUFqpzad67w/twGkD9THxo2XziFnRKLKahrl+WjoV/Bg
M74nqYA4OHNA1nEI2iQOxVGd660R46wslF1RMR+0QUKomUM5Th+VTfnnV0Ln/eWby6DwKCB1T9gQ
B4WsrH4oIfHbtGZRhwPaSVrCOkzty/UoRA9HN6L+pBmRvrV1WtK2m5HvTU9um3QdZ0+Aqzu8UNkt
9Wh2a8l7fOM5+6IgBWrCQ/WcUYX9VqXRoHW3N+pCQOgQkZhFc8qZ+3DyWYk2onnuRPMmmWImQ1E8
bEODSFclJgg6x/zevRnjoV93i5ltBt9Pdg3+sd3loM3bvMJ6Xvm7vNVtnLhhscXX72CSxjTfGOU6
mgnkUKBBYE75Vg2zfv522rLi/rEid0yXcDDH1HXboq5Q2394O7NMkhgDMXKM2kh8GykA61Le2b73
mWcJ94vHcPgk+hmtaM+wtBkR9vqEF2XgHq6ioilXumOPB3+O4xOBEN+cSmwNLyYWg0TtNcXksPVT
Ip1XUygQDFbQPmauvZmbdE/uOCIXw5LEXw1uYzh5cX5RHiG0tHfvkz6xMOgH24idI4K6fiWQpu5J
oLHdVTdVWKnnfF9wdbrOTMf7p4rd+Zt3ikIBxoJjkIhsiHclu0s6k6vZYM+/a380fm3ev4YZjAhE
IPatumEE5NxavvkR3xGDY/1TNBglVO/UcxlgxY+w+xj8tzMkTkHSXOKDjTN15JNFVHxKhD3vHJk2
17oeiL6qv4+MDgB/jRSsgEXVZ/ZBiRqSwCZ6XCXZFx2cPnuEpDWgu1Yx1j2AE1cr71tCvwlF9dp7
M/PFPkp9mwn+YpxRz0c3pgb/1209MoXQgCk1CHbSdc/C9EFFH4B7P9K0ne8g0jibIR/to7ppI8c+
ov74HDj1fJW31bTWGCutiqmz9ha0C9XN9hcactBMi02j+W+j3ow35thUd02V1KvQ/XopI+IJwLM1
9A+NZx9KgB27cMrEsaToqBOZ/0qfDfXrNSZ9Y7NUuNBunFikawUuUJfKMNVPBIIjUpkLJsRdzEEg
p1JjRL4s5Kq1Av6qm5QMg+8dQPQP18p5ezk243Z86boUA5ru9rtEeOmzQFMjAoriQIuhthZmfnL1
Ij0JPwGCD917Izh7X11GXE3G9Ee9hSG647jDDW6gvCUTgc7upJlYr3OrfsQSnwKDcutDFYn0UFg0
lSIxwu40YYEEJhlaY8/1La8C4PU+16lN3JK0oo37KLaqH65oRRus08owb/hbnXWGE+2S7KvnaAv7
5IFzDXZ3fCVHX0Y1aiHszmJMIYZ74mPkmDvRhC5dEwbd6sKjHtZ29fXn5xf3/UKX84vlOKxwPcO3
+e7Idc0P55e5nudhHnzOLzrql97ru2vXK6CBQfYANIteqOG0N0QgrdXDyKv0NWnc4YaZhVzQVEwG
W/Ce15PO4H1h8oY3uEdK11jIKD3MaCINe5AWSPScqoSUpldr18dQWM6Ffphk33tM3ehGz1lo9hUd
oDy+wgy7duScvUNsge9pefbTxj2nknvZNlimLmb3CfeQEtpbXT0dtGBb6PxgdXgPIMo2moCSHnrw
y/xqOau+5ui5p9qZezy1ZnOlN/kH1sCQXXyIwoNuPZvL5GJSx8+bTpp4MY4E6nrPJsTxLoABUDZS
0S+18DWThFWnVRHA9uWuoyn/D6c0+/1nQydGNzzddR3huvplzfnDZyPIX/CzAkvsOHZv9LKCR9tu
/avA4Yw8x7X2yFSje8w9KhDdbdbjYE54kpnjg2WRgMhA7G1BEd2UbXuPf7S5ZzCPA9j0rpoyzx+a
MjZ2LmY/hAGLuHA6FFePWL9ypVBVSOCpd9AkVobTvhitu1eDCsCk+cFH9UeOxpRBkC3EkYVOcShL
YlCI912OlOIuggf4LwMTxJYZujtBp/a1Yrq6RPPU/lhiNgqovzrra0rZdPcPB/e7a6d8/5hY6I6l
Yzl0dP3Px7aJnVADq+mCe6ZlvwRQxGY4LGhTZgf53dvPf5v5l+aZ/HW+7ps2XyfLtN5VPu4ymshq
YeBc5JlIJN7iuZJJ9DYRmZa93I4zYgjNfUL1SXPaDWWuVLYvAV7s2s0lmRjwKij0pLpOS/o0Pqm1
qmAhBeNpGaEDq0cmPnZHRAvNOdqWSx7Pd40Zttus9vp/6GzYf/mrhM+6Bf+661m6p79vbMQLqbD1
mHeMw8i0DaNsuq/D8FmpeYVDwN6yi5Jo2VeVkb7oNuCWyhru3SJ7aJTsntOyPeA3IBUTbKAZU6HV
2bo2m09/BEz4QyVOvtVsVGZyFttPKD7pRlMXK4Qa2sf4aDHFsvQmPVwWTCPf74u72sRYeq619FGV
s1Azh7JLXro+5Liqlhe/Cc51Ri5s1RDJFMixZIWYlEqHZHHN5lzyD8fBX1pBlmG7zPhcQxb5pjpO
fvjaeglQ+bT2sEVICtDoLc5BdWrmiBHOBp57/W2JH0jWsH9z7PwDibz3UVJdRK9uQiSeI6Y7yyIm
bNYeKHUY17fWwa3T8TZxvenYucsXRQTjojZum6ZmthZaxT+cff5SyPuWxav3bcOVrTiaW3/+9qQ1
7pDAxmc9sXrZqr+AqllftTphE1F1y3KiIInDqm5HLKSbJGmeR/qBdOylBboc/bcqw/BtSRaGUOjY
wnQkbRAfYxwORzXAqpxm2qSWTS7DIHDQ255x0FHsfow9/eAU2rJN8rTZt5mD8x7a5/Uib4wKkwOD
+2FjWKxQ825eqxblMmUZXnL7kc4DqxuQc3M9+GtHTrEu7S5l0ZzdbFiHukWbwsawlI2PRhqxmz7I
icko/uGdNIT37kTk0Vn3hUFtyqqI75L557dSWEMHB9Ktdpd1ZxL29S7S36yKabsP1mBr9O69L7M0
GkmtCSf6Qp4xDUD4OW9WcyVI1Gk8fccMlVhqiRRXn4eoCaBQMg5SZ9KdovvXAnzw5ffUGpkhkdeL
k+0wTva1oDyXiX9/QaRKTuoMFL+EG9yVfnWjt+Z8rjrtEOBobHpSbuOck+UU1wRtgKn4o6RT96qg
PbQe1KsWdQamPOoyGkPT5qKSqTLyulBfuDs1YNWRV98U5qtAc7/DGzVtZynGT3vA3AO6Xszt/rLL
M8PcqHSdmPrvXC6xfcqrmBrr4dIcCDUkUYXwenIQDPxjDs1VkjXw9Eka3OTJeJ9som82cZDNbkkC
xkjUysXPJvNyabWelSmyX5qDIafdJSZ2OHPSP+ks1IFqihVRm9lxs061FpCcr4v9JSeeKpNErpGU
QRf03lp1gdSbETv52UjiTzmyrvtA0yiCU/ulNvK9a6RIvI1dAECLlBRUoyXhYcHYavupkLYORc+r
WuPbpfKFQEmXB9UA5vdoRBlw6Uk0CV+DSzeiI89QaV8aMRTHmVx1VfBwZZiupGEDsmh9roLfWCrW
J0SWOgI3hLAeGdWXrwJUrJY418U4ODgz12FhXdIhNK1CscNciWHMHK8jvxabzSUyQra7VIKEypIY
vWrYXuKQPAZKx0oL97qI0V876bXWNjdlVj2qhqLhIyWtkScfcjKSpzDxbpTrpDLIwaPbTRbHVX0Y
1XtAPEq8I33rdfYZZIzxlK+bZMyvQjnjnWvtNcKUt7v0MgYkJhSh8tMHC6woUiHNlO1MlEaI7/6a
RaK5N5YWW8m8+fkJ3n3/dfY5uHyX2szkIk+7Q7ZAfjjBo+pwGBcuA3BSiR2Oqp7gD2rC1dzYw4O6
0SZDWzUAKA7qIdzh5a4wP4zLVSyTAfGqxo+SgM7UuDv36VSsipYKs9WjG3Uz+o29xxqUb2xLq6/L
CbeeyD1/O6L0O19uHH9YkQFZEOFAm+zSswAWsVxYfkyvef9SFmxG2/nb1rRHAgs4sNMYJltZJ/EK
i0rzOdXrM8ELp6K02xsIM9WLUd54+pJ/cJc7ctrHu76Qf59MW1rqETGH0ZenovKb60mOXk201bR7
TS7efGJ3bRiRybc01aGWHlSAQbsITd31nLYtPCu+a07fHoyuvPr5h+LJc+iPjRLcjzr/2VhDLQOJ
q2wP/PChLD6K9za3gnWu+/ZR2YmJ756ZX5BmKbAhblxaV5cTrMg2Jh/yXTbAV6Ht1Gw4pQY3SBAI
SYuqDqoCD0ujHg95RjKXct5oLryeP+Jh/SYmnryqtWY7T8zmVWqBgrtMtvkb3tn2pGUseD23sNf1
yDqVRYVP4CPjZZgk8yq0tKvvzdRyr2aho2admqlZQHa7zw4dFikWhRKrsTaxQ5ALSriubtLw9VIG
+bS/nTJjMdUl309SYx2jhpzqQ+h+Qeif6vu6yOKzVr5FKbr/xtHqHe4ZAyK7NNsKEuHWRspCXMFz
ei5OLDnT+qQeqntz+w+VufeXeaUtLGpzg6LcY3HzfshHqJZAqQB7i1M+SRJVi/BmGZ5xcIIsARvO
0InBrjnFe13aIJMGjP7gEUTKUMmS7kZW5cG95gYrbzHWo2YktwuegHPQ2Iia0+6YM+w/qnvqxgY7
sh/6JMcZhI0l5BJHwAo3let/vxe76E30dDGewoRcsegqybzq2ulIswsHnzSnKa/vjLzvr1wvonwc
0MHjpBWAfcD+twJXk7p2dHp0Ji0JCQ+96V1n+i3G3+iDIw2MqukLgab3l4dwYCZB1cPKspjCYw4V
fPGWgGCY+BUj01zuBbXdd+0KPmjpWV8S5OMEIJkeKDAdDfA6axN/O5slaU4gxsHrzFBt+vkeArp/
jIO0uhQz//UnjUCrNANvZTUDyY26dw//56nM+e+/5b/5fZ8//4v/OcdvrCrL37qf7rX/Vt685t/a
9zv96Sfz27+/us1r9/qnB1uy4gh77r8BEfnW9ln3H62D3PP/duO/vqmf8jRX33795Q04UCd/WhiX
xS/fN0lthMX55ncphfzx37fJ1//rL6vmFVTK+/2/vbbdr79olv1veuGsoCy8QMKhP/jLv8ZvapNn
/dvnGcRuLm4SIb8mRUmA16+/OP82Yc95gLUtx6T8FmwiXkhu0izr36gSWNXK+tzwsYb88p8//LvI
4/KJ/b3ow9DftewtISxWwbLZwF1Wru9OnVghaOeZYKsWAUvAYrJ0MHhhu5EGwaeOswN9oeiLQcLR
pplC87qb0awNcepIeHz0JRjch6DKBNF9tHzypqL+GmjyKEfCgoruGEMFXTsF3RXG3DmDYLYaUlOg
thY5kEZ6DAj75M5BP1RSBUSOdTlBlXCGe8vshnsRMSp2jbA7lPI5taESXG2I+ayv+t6k8TH1BgJK
d/kqvcizNo3FqpldjyLp97sGSgmebeA65VFBYeKECAkBrvaQhOEiE5lmrPDTfRugK35eEnrARcfQ
RID3aGGIaVP0kEyZ9snSybrTpU3NoU7d9rU2n21z6q7ytNUOlRNlN2TrtlsqueBx1gGO4uNIPzP/
mhISNWLhvunxchf67eVOlPDMwKa0ajy1qRzLeWVnA/QNDLUDPnQKISUzq6zivmuH4ahEcJfySVjV
5bmLEE3uq7b+vq96fhq8cf/Dof79gPpRNeT+zfHDMSjLIZaKqIfeHT8L0RwTjUqWIhqszDNE/SNT
8/qkbkI5TaROR1CnHgvYTz9seffcH/+ub+hMt/UX9B71s4m6gg4tckJSGPrnLKWEHnKjOS2z0T9P
UUVAV28WR7V1YFqzNqYqu1Jbo8g6hWF/Hqv+iOpEu9P6UH8mBYKhbEVmZ93xKJpvaISml22h597F
GK1u1Z5hVT2mPeEJqDS3zEmtu2Uxn7WOI5+2tr5KupTJn1eU13PltRvFl207BxgCBq2omqCGedKa
jgT4+udvvFqC/1Dz2GRfMWTzOEHwBbb/0uDCszYw5vKqjUVI9JUgQvuslPLqhitrs28Kp8KILYcD
1bdp4ttS4WN7yscBYoNAvEA7c7oOUvrdOt8u5HBnLWohpfTNRPqnfMwicxW7TXeNRdE8eN5AxdNn
/s3ij8ZeLbvz0vA2Pli37RKa/apwHYx2rAkeBwm59lAlEq6yCZlkEoHojufEgOa9mqLEXs2LbW6p
guqN3bTmunS78Cyk2D8a5+JUD2KbNLV70gokMskyzp+7YmE+ZfWP6vkg8j7+/D01Tcd5V0raHq0u
yknfdFmtc0TL7T+UkiGom5KICZxb9HxfB2ibX4STe+sFse+NmIfmVHgMBDVGJi/d5KBnqDOsJ+Un
8uPGZ0wYgJoHLzwandPekRqfMUVkDybQIZqRN6D5qITtHkFHMes4xsxyV8358CHR3Ue6/tnX0R0e
wwxHQ2KWxa5ySRf0ccXdaos+ru2lnd5MmEryZ5JAigkqFv1dMZfaVWl2b33B0A7Xo39LTIkGaA4d
SG/g75uIzH1BJJZDX9DTL4Bhb0ZRSK1xT9DIOKAJj/Aem6hzf5u0+L7vjP51tJJmtTRN9MLIXtFL
wsfItckscdv2dqKSxfOR5ZiPMvtqqUm3j/ycXsEIuDfCI3QrGmRjhI9AzPRLorl7A76r5eCJnzg0
1cPYi6tbA0K350fjk3rKQ/6rCbtBMlkOT41G/oqd185JbYTqHW1La7B36SzoC5Yw8AqDtLcydrY9
okRGTROi0gIleC4SaP/S36x20WPBqVruIowZCtPvu6hMY6zw5WowxulkOCR3J+lzIw2QI5HVvz8Q
2tbLreQZIbElt6gHbRaYjykk7DQ620z9E3mncS3udNZ1auJeWDWsstUz/6/7QCr0HnzWFyvZI1/7
cWcfKq83ngr0fTuK1HzLlNB46i3YPl7smHzH2YqjLLgFenhSj9RNXXwbGid7tOXu0Olfi4zlp9qk
fjR6/2HjezIpa1m8T2PChI30jJfUGzVmzeAyLTMSn1xjfoqC2niobbGckQVCPJQhHoFTOCsnGusb
ClLWLbrzqZU/p/F6QL26Ph/zMLQ+pDST1fPQi7XdSGjRXh/6+SUiuwVKQ4lGFYcPQRtOw52x2LeU
VerOTzY5auef//O/7pN2ZRGuPC/f/Phr/rrfX1/Ku33+P/85f60w9hO1/dcqIBQ6CEPjwZ6YCWtl
G13xSfp3zVCR8pok1tuUoksP3K8kUS5kK+j6ZVe70r/vmtfZH7sCzPZ++KlaYjIWkruinwzu1K5E
if/xU//uBahd1QvAs2D++QVwiXN21ZI2a63JjHvRJtdTHDgfTCM1rksMD6tFPhRDMzFvJ14tQPP3
YUynGvzZYDLckztXrrZacnc5qa2uBUB0HNo7tTEb9t2Yxx+I4y7P4/+h7TyWG1e6dPtEiIBJuCm9
FSVKKkk1QZQ78N7j6XshWVWsrv/E7TvoniCQBqAMSWTu/e31ucZDaDZb6klbcsd1eKi8QLnEpqhe
bJLqFA3m1X7IkhorCEoKA5FoKznaR5F/HoL0m1vW1YvsqrwFojXlWU6PO5KPgao2JzlGXJxiqV4X
iC25WeuV9t7oPPyk55dyvU59JCNDEI/BxAiBKyZxuXPjk5aM3VuXpPbZxqMbBzOaY6rU28gakF7M
zb6HYtwWuXaUzXA0Nrbta88h+/KnyRVnb1S6twKt2qFBx7CUs1rf9MHkat1OjvqB903zQvB0Wdd/
4nW9po7P5WxuH5ZhvXUslAwKJcNPeVz6S7zu6++eTc0z/+sQGD1bVkwDdDWPDtS2CEi0Tvqau/nX
ifqO75A/DsogtHfWUfE6aJvu5HpZebYSNI2lPzgfpqJgHDJWaBnJ+fqWEr2gg6i3+EM1m6TA58Ts
wgelcYy1i7jzOtliWBaNar61GX9ordG0b2qcbpW+Gvm7x69dKrx/mnR6KpNIfE41arBhTqevfqaQ
yWUF+dhQm7Wd+Co+mS47BT0vpp01v0o/ZDgBuawq2OEk50prw0NZVMlOrTr1YkWogX2UPZ+8AcxS
jxnw9zpC9OmgclvElGObapx8AWAIxlwz++eqUqw1Ja/VljL5i5S8pm1VX4RyspIxe5Q98oDsBnuw
DHvN+4Ccas37n01bOv6rRfXHqzeVyGxQcsquXBnfRnfMHiilDV4JMWKkQH3ZUTYNy5pzeqCeo+wl
DE1x0rvoOzZu6YuYu0TFf9tWrrLHHROSvsbk4DfIWJq37WY0etT3ea/tSipyl7Zn5VfvEBLiuRZl
TpwcB95d3oFKkE05gEgXv1bDtXayr03UfkFVpiBc7jsvdmpnx2bIKUyNm4ukhcuDD9c4oPqWRf/g
enjjRL0D51U4hxYzt1kwXxlZsvWxilrIpqyCkgdAEBStg7Fq98ipKSo2WSKoRUNdbVWNoD+Gg92l
0zsrV9LKbaKzMaO0yXX7725j5odgxnVJPKM82LgrBi7qRaB5OPfkmq4dIZvVTwhOyoc+DqHV0pJZ
8P5XV9KU5q710aXefjjQ/UbyUFhs9FZdo65l+F++UDS/WuiULI8ir9ngT24s1cLPpk9Wp7j7uTbF
Y0d8OxA4mzYh+wIq68bZCLECc6TWibOb0vbnHM20eJLn4iIvc4sWlE/WXh0ssx1KwISqXKvItC64
kqAQn2sqjHRS1o0VOVvZ7FlGEJqOlnbTg+9jvXW0AYhRGCPwh41Gi2S3kyhHOfJ3W3ZCf0aQi/Ki
D8gqUi4Un/NCVddhrwwvpFA7SEyB+MYfgWo1If4ZjfSiEa34aPhHLHn25E/WlHbb++U19KF159fj
S2QjGFHi0fim4N0ic53ulP9x+aBm+dPQgAWuKZo4mFXt7tIpPbWhr29DH0aNorDsHXMVPDfEeBhy
kbEu7LS5ugRGlhPmxW+DhckUWt7qazAFJwWsAbFaVsYQQDhpwp2RW+M3HHOxiUmzdyejQsoN1Po5
SppsHURGfOmE0LZWFVtbNws/peqAM2mLt0mupmvRmMEbvNsKRnalr90gnf6tX85PNBjo83yQQNVe
3scXxt/3ud3foSY5KGoyH5pDtcssPafiPrTKkbV4qD26ra19zmygb4kST4TiJncFb66EtqvYW01h
0SsKTT3anZFvC7h4j5GfdIAQW/UVXH+3wDTE+TL59hHsqr3AdcY6Nq2bH+2MSIss1AW4HW2UVA/4
8xPyj9qOWiaBVxIMp+JNWO1aHXz32cMb9koZxewil7/5GNkS40kP6JCg30eO+cl2sOQCVQUiyWnN
T2aQGqu6qCDwzE3yDbjRV+jkZdNLG8jnxfRk9Un8SVQb2dt2ffuoWhTzzDcUnaoe5f3Z157KMdOf
EmfAHzpC3Nk1lXcpY5vc1FyxbuWoEkRqf9xnqJ0Psi1T/pjBE2V46fXxpTBhv0oiSjJLU6mlsJ5C
w9Soc4PVJQcAEK50Y2zeUbUA2vVZgPEn6N5aDdOEmaUy+TzoO2cqT8YUge2bb4kLSbeZofFr+UhA
/whitvB5NP1+VrSaMx76Wn/VtNkYRc5T0A6BPgTGioNa+igny3mNJl7ljFvXPHi/530gwxjgUP2a
e+8Pp+5Znz7H6A6/jqO1ophG+dGO4pnCYv/dyXmYQoUeH2CgeXvynhN0ocJ+8lHIUUSDwicdMkf9
B6Q0FcgCy6knTFjOJFjN5zrj+6a1i2Ivm0YbN3sFuTFJZNi8ss9bos/Un7EdGai3BoWXeSGpDzs1
P+SZQvjo51lUJteWRQj4YQDvtQVSyxvsg2QfSAqCTCdqToTiW06RI/LgTJW7tJ0ajqEfaKekMtRT
opXayRP5Pjaydi+7boNzf61E/raRzzOYocGi441ZQt84wRkGnS2//gf6kPEuQ9G4T1I7rfuUchU9
BjaykjAHCX3t3uWQPNQF/z1rQBXvUvO5G2IKZMzBtsBxBP5Sli2lNY6I4dDyoZmrmKYWvrLTq5/Y
E22TVsuWrDKQSyAZJzlsgkHQUJh1Bwuc8ooc9QbN3KcmEj+kQh98KjL9+SDPnHIKd6ZdPQaoTfC9
AjAhSInv8ct5xqQ9Vbd2m/NuSxXjwe2Ec5ntBANT5qGbyL0ofcRvR2Fop2LjZg5xusKgiX10pgcb
ioqNpdw433fPoDiXeq0oZ9lVBPXu9gapCAg/drVu3PbLt61xBiGJeCxVHrZ6KsqkujbIk66OEt1Q
06aZu/vRQXg9RIXx5jYx9oVVYu8pgHKejTpaJ7LCXEM5sSax2qxudD61Fdba68tmhd0yT+EGs1L5
7k/asTg30PL++JC51JAuNd/uNqQ03cvtx+0MHcmb6xnrKo7VzQ0mMjdju/yzKUdl3a8eAGbpAMlJ
MBVmkuhF89pdh97kHWVfA/oUT/rfbdkpDyYP6KOjbgNlRtU0g66fKTviSR6EgJ3M8BsuayG1dsAC
KeYJws0ENXAp2KcDZJ+yDeoxeDmSkmMPKNLrMKHYdyxTsocjsRk9qy4mSYYlJa7DF5t64mJmT+mR
GlGe2jcvpW/aG/ztwN40HfLTqq4PFE/4h2YkjpPPbJS4DndYfhi7BG6QESwGljArFsvgUQYvPOXz
E7HSFefFhH6zUEJyovVUgpbEmEjFeVNZh8NjM0Blz5BVE/rsWIqLmYpDuGdelYeOtizbx4jw87Xx
9XMnSQEJsFmr8wIMnsPx3SvSfyKal8JMR0RBBvZVczGslLrIstiCAlPIkRiFywEiwH3OcnOEDDR3
BsPIa2lpbi+8FNsjvhViyCNzxYg8TZXR3lHieCjmAdklD9I9S/pohersczkOhCJtEMxbpVaeqO3h
OVfBMNIayjCMWvQXk9AfSxBd/eYEyxg04nd4SNmSAqbkMQDrdFCcfti4haG8Wl7+Sc6Y78WH+5MW
Vuj4zcp5CQaCb1Th29+TEOu12lM+E7tTlmqaew+yoqrUi2ljKtojoikcxFSPkrlIBa46H1RqZnD9
s/CKomUlTrZKXJXHlp2ZcAmIYhGtgfwRXQPdcb43+Fv7kVN8m7QOrjB/7ZewxzRQhKl9MvGyP6gt
f06lV8YnRaUIMSpJV4CWOGcVgLI6wI7I88cA8oISn0oWH28EURdhQMyzrMQAbzr57s5A82hMnS34
V3AI8yzI399Sx/5oNSxMetH1wdpDtLb8ux2YlB0M0kXEVlptKdsm6nmieeZlBEO0Z91BMdr8Grmb
ekt36sqDbAapuXexCn+ujMR6iqvyolulePvroiAMvWWdw8X9fRHWBv5zGlvm/aKoqeyl0Va7ppwo
DfAy0zzqmbNC26ruhyGEZTZ3hRnxgtuobGMdj9AvEmcr1ynro3aZPUTYXOWhjCj0dMIqPBI/qa9x
NBWXiWiAHExnGsPgd+PapEpjS/1M/0ESWa4fEenbm7EwgR3rZvfRVX9029bg/ctsc+5OS1dfICQd
d/wFxYOuuvUSh0VtLebiHeJv1XSKMcCSo6NtBsZCO5XuEG8ttm+4TvnVh1kqe0PE9Qv8uuTcxEYI
I24sP6xQK5YdT6+T3Q/+K3mhGSYIGM3g/UNF/Gs+RN4ugKi1lOtGw9f7zWD76kYuNnFJhOjIY+Qo
mw12qHYXJM92UnhXF8DlbQ3asX4dbecR1ir4ABRFJzHl4gWq0F6EvfZRu6RWKs3BAXVutnhFmX6P
H4AeJwfwhFQGBSHTJuuzxdwnit89THObfiEvt0wxkhmxolN2+wD5XshCBrTSPoj5PKH9Kfb8O6Ol
/HgNE+R70Eu/P31yumoSyO5r3/p7ulcREEa7NQ/Ja8xEvXRx/5pordi1c15EIyeM9Ad9PJBFwlYC
NDMkRrGLqih8HgbiR4AzL8BCGO3nUd3rmh2aeLnxN+KepJLJt47c+PtZYj8KONwyRCBnDGX3CLVj
epCtsZ/SVWrVIOHRAR5t9Ers15HFtIiC1jeOWgIc4uj55lObQlD42YeYqvHV7CT7rF4bH1sLWRrg
OPBA2jXoqpIMDsBYMWh4DlE3tFHDuLuorMzmwGS/d1LUSw15tnRpoWwAM6WIvRympjK+wHiF5D2P
gruF5KSEEwYUhp1ho8IT5I8DYKGz1X5GLtrexnKrwIFmnpX+PkvcPyYI2La+QZFFDgZ6ToUc464Z
j0AQ+k2kIbSYW/f+v5pm0SQKJrfMARV4UafMPmh4QSOSvPDtJR7r+VCSWF1UrNj2tl/6yiLNXf4i
nTUA/JHtemqxEJ0+J60vHuVBXsydpgJOfpwEyRNpzWjt8PxnpYb7NVHLeEcBav7oeo6CZ6fTvvca
xdazangY3xro4D/imhdWx6a9pMQ2FyRJIOQi1/woWYKvSvCUh34q7ffZi2buHrWy24dYhAGGxvJb
LfJvjZJ7j4NrJ4/yajPq8etMNO8xUvt4ASM7ezWsXKyjMGtPrlbaR1fnSTglevOS+Va5iHW7/ZEB
emsV89nRxZMGOG94wl6CpInZQlEBgFmzjB0xcFGC6xAEuUmAuDqOuhLtCo8H1ZdwXGWs2iFE4XMM
EpcAdeS8GF3H0p5C3hYpZ6KdMKFRf55OleFsk8p7kQP/MTrfZmo6HBGIoawM0329vb+gjrlLpyvT
n+839ESWE9dX+V4cFX/YZqqnL2FM8GakYuoDblF44ufXrn7q9SdYo6/EXTBdyES5sabIf1KNzjpG
RfakZr5PlFWt3IsjiMNZjMmukUxY3hnGWcFyh4gJF2Ech8cU7/S97HPnAT3E3pkFqHO7rxzo2zn1
ZLIWu93KKgc0t4OtorDjNvJQBtU/Ctace7KWkb3IgOMvdCLdu3qMzIunKiH+y6m5yEXrP9zmuKOn
H4TmPN2arGoA5kRIocs8sZd83YqLOfA/CTw7WnlNC9iMN1OPmNpcu73jn2Nj9M/yzIqnvJ7fav1h
mqmEQRj3i/ucW/vfhuUcpMrB2cjFq2c39a4RyKIddewX8hPd6lEy3k5luyy0cgP7+Oew/MDfP/9y
SsStYAskOGko5ZG4Ho5wed8gZcsb9Afy9O92bOQecMt5Vlhso0GxDtGkI1nAX32djkTOKVfH/s6o
wm7TTrAQ5eYHJwM28pUh1pXZV+dWzkFl3W1Amf+cc8spzpnJed5oWNUZSYd+GJrpkgrUDJsqa431
FCLwCEsi+LdOwbfwmj9rv5TPiTzp9lVnYrQ+PzVSg6WAiMPpNijwujTIYB/vH4S8HWyqQH1lKT9A
cuD2KapZtmxESWkVeyrnZAf2uIznpDqWql8Zyx6JEils6RvL38Yjz3Cb4rXbequN4KaRGXYOcmGl
2MpGCUbz2dT68AlG9bNc6pUuysraTshZQySQWwtEAjDRxEeFxIlgFd2YwEyfi3ZbpY35kZaauQV8
uGj0sXuQYVbDgX5huSzAZGSX6jVnYVlk5TetpDlDY1IWIohDbSEjyWGVIyIP691tzxv/aspBn1ov
bOS0Zl9X3fd8HPp//OcE/6h/Wk35YvVm9maxbaeoNS0uEdwR1i1KsO8KluCaA/6TeKr9yaFsqoui
bE/d5TpF64tfyBxWCOboA4QPog+5z5eT0NJgq2e3lKsjOur8A4J9MsOa17ZxoMySGNqcno0w+r6k
2niUuVuZkc3rr8iG8mc5PjbxFxY23S09m4WVzl5MNW+Z35TYfZuxr5FxMFy9FsBCki91Z4NhprTr
FCat96Cw3bpFynBPXYC2/h9mhPOMykXMIe/RFpHyYKf5z3vMr/I/zwimZF3qQ/ISZl55RFxhLjtd
c94VK4V+bZTuia84UuoGecA+ct810jw78nHdeqoG973Jp3+SzE0eU2IaT6IyXuSsCae9TWDF41Y2
Yz5EJWGAZ2cy64dxXtP5AzcL2m5YIXMIDnJaCT9Jn5w3o06GfVGx53ZNaxERxwbtCK5fwdj2yVaV
4dkfLAtH0b4HBzkNzyxkw4ewbnDypCVnQOv6nmJde3IsshMuZZrbTgshS8wzqGIon9n8zLeSs73Q
VMFA28lONpEJmyhtSHPdXm2+RqDjdpO6R2vNVWAFso2npyF1mDTbRIyPmZbcWvI1HFWwA0wyQgXz
T6B0DhiP+fe53zJgSxQ0+sZiD/5euIQXxykvAFLN3BbQS/zYkbeyJjN8JEsiwBzX/mwV7O1igvMH
M6/6Y0Pl4zZqo+YBDAjApr5RMVpo0xXAjuw1iHxnUaci+TAS+5sJa/pbK3zIGmEcAL06hyNetAt8
BFeKFbg/pk55ckbRUIRNTbEqYJMZ7MH3kOG7A8tadyVj6irU5trvyteUdePBqgl3F3PEoTONQzv3
m6LuQBI1LvwCYuq/5/uieS1GW1uoRjA920EfgcqnqrnCGbokN1yuUKa5j3LUSWuByAi6M9Wm03NZ
9+qZ992zwLK8XIad+e7GhXuSc9m8QWMb0bQrboPeqK7EUwyB8zZXF6a3GNio7gNync8eCZJFqkUf
qRDjeyc++WzT3wqyOacw1pOlTFtVPKtXakOe5desxqvSt9hxmxO+BwmgXC4m7h5hRAFc1NcigJ7u
XN6i9l+zLmneY81qqcmAbV7BBFgLAPxn8vjRXsvVfm+75D2paEs2lEyE1xAbiCUiSvFm2do/k6oW
30d4IkgjZ5wTeuUuEP4PJ5+++r5ot27KZ8asdzku8R9J0MRInqdhXcea/eHk3tmsW/eZQqMJ8EnU
L2V/xjIYVH/YXLLC0R4Hi7hRO1+gV+yLdVvtj0qpVa9egscgyYKPInLzTTzk2U5ejxi+sd18h6d9
ttN6C1IKz533aT5L7Np/h3swLfxCUd7kWTT3/S/Ok69GZQoZis4Bu6/McNr/25fEDeGgq96wlylX
GKTZIXHqAglhqQEkLDWd2M+AFj61J0RjeA2PY1Q9yowstT/ZodRY0dxms94mSBWUVPLMOV15+H1F
WiTWtjVQiiOKt3aanhG3n5cPcm8ZFuMFuZ44yy5nTOyd8XuG7EtS9TZDzv/rHnJG9mvG/R7l1H9O
w+YgM5oy02kp3bhU7abZ3vuauMWDojHOsotq5R4CE77wvzOjeDAr21E1M8ogtPYoVP/tnnVWom5b
OG5yMnKzvpjzQSai534ftBl7FFYlCzla282tT06zexsCUmW+IltUzpYTJlB4WamlBvFs2Xc/mI3V
8QwvWO0y9364z626+i0MCm1377pPS4J27U+wYchCqUqy62bvWxnAlWcU9ceHZkjPf/UP8zQ5WDEo
59fIZdxScY73qb8nyOn3/v9+a3m1EVbFyXeNZd7gk7kgnfTNG4do35cFMbi5aajmr2bTd7emXHTl
kxqd1UysmlqxT25bIhRxoqs8BAJ2al/Cb7/3RY6GHUuTqLt733x5SJXgpajy+ArYXpz68zSp53vW
vlcZHrSanfCv/nu6/Xf/PdUv14eyv6/1c9864tBHJDf4UFFbwcGKS+8BNOxq9CYNU4VfXbIf/hA4
sc4mlTsPqAVVpQtTK5xdYnZfZZ8RGxVWi+6mhcX0Qua7ZFP9EhBdfkER/5WtbXyWQ3UXFittdKjS
mmeCbabKkPKNpWwiFDXPdde8yVY0jgAq+g5LlGQljdO9VI9WQR5bp74NzUuCqcjCKbTga9FYT6nS
B6+j5Tu7SDWMja77zvt8pYAThJnAMOCSibhbM3Vlhxkhjn2AR/vGRg4xn6mmp+zixPgezbNu5YWy
7/dceTnAcPy5YggtrJOxtU0x+w4zskK1Dhpx4U6oIkyDKuxpxvXKEc0nkeS3OPYxDYsXpimV/ZmS
M/OnvZU9F7kUPTaYfFFli1v1UUs9DhW81JLi/JY/KKiLFb5uzp2H93oL33wr/VOk07g8mHao7mNT
IUSGp9W9Hz6Usg+RF4qodrAN7UV1CosCOKbbhAG83/Qgy8UtRXQrIsVes/djmOl9+CNXbf+LH7jf
//MEoW/wZRDKH0NWSQ4DyfHwlCs/IpmbcOxhoaq1/4Bvc/Ta4fE4zimMyhXpXqiDtwKAX698SKxH
dtpHv7DSH74/3k5+9/znyb/M8crVDBpxZ9ap9AZyUmAzKQ59shU6BCfYiNV7ScOInAREqCqylWwG
htk/uKZLaEobDiJo7WWggDTCX8075WHl7Wsn63elXYqHCuYoOa9hfOGZi2FwrzRfqFvFFUDDA9vp
n6J2bP6JDf0NQ0GW8K3ZsADxm6tXi2STgN7UVUVBnoH6BRfsH93MX04qBw66MdWPlFbZp0wo7lIO
+KG764zU+NRGXrkza3aQbmalH6iqF3JCPMCjsycL/FuAhV8AAnuDc0+7hoOlgjTlzO/V/zjLnVID
Car/+7xgvjaaR//f83wczURnuXuQa+HBSIkFjGXvXZUWz4FaS+3vtcUDKW4BB0LKb4rOee7CRGzK
KjUOZFHjhwps0CpI8+E90rOLnMuS5dg26vgxtUG6osrffVBxBJpBDWdZAI1lQswn309PZA+6l7bX
zFXS++FWjnq54u9V3e6WchQDW/OhxAsqwbmef0VPCWcwOddCtbqTZmCo1LjFZqyH6q3D/njntSp4
BnNAsaN+jRu9+lIZJoW7qR0eutytXjwtvypuXH9RzaFe9pVnn3tP1S5qWesLdx7w3fFHTLz4qqHq
Po6QTle3G/FClt/2jygBv0rCFhYq+TVHZL3yof3dzvJeya9+7KrYHXD21+j/77xovjO5Mu7cx+Y6
ny3UPTvonscs/9IZTX+SLSQX7lYxOxzO50HCMN2zlS1rB6rTbUJnRStdxytONqEXJWelTD7JVhZb
hPsTXN/AOJVmlHx23WragkDACX22uP3VrabTtBXCSLbSQvxXt5z937p1a8zX1AIVG2nQPlEsctLz
CsJPPD463ewObbnVo6omBKWRiGMWreNaqJiRWMkrMif+0XR+zOKY6DVvQn0DGZPI3UyVv/XJU4kE
aRnV5lHZGgeHK4ooezedyN0Ujp+Tpi7yo672PtVVc7sRLGBup38MhQFer0SgxwVVjb/G79fLM63C
A1wrmm+y7jyUWVcSEdMC+85kI0vT5UgmjX9l+z78xzXyVB7uw5mNAHNldd1rm4SdZa6GGAuFrlWj
R9PHIEH+LyzkFiSZde3hrwG+je2FndY/B/TS+XmFi1neoooDHatg6t5LL9AQTLgZTvBB14rVBHoV
k1mc1Z5TZ1iMYwFKDhFd8dAqmC3qeb3DaxOnjFjTXqqxHR78MH3251ZWVcNLvJ3GnMrRuWOIrSeQ
2uJBdhG0iJd5hUGfHHRAnq47KDBrORrosbYfjSRbJqbpn+GKfPFboV6b4VuXG/lTVcbaNe0i4Jhu
U1CIx5g8kOilFi3u02MxT4m8uj1jsXaRg7JLx5hjVWIYt5E3MfDuIIQYniJClJiBvyU2dCqKY8n2
99hNtaWKrbCDV6IcrYhPrgrRtHs5ign7Ryxq6zIY4fRJaBtR9cn+55+xarweHyQewTVY7sXNummW
LcmKcNfxPw9pFh3CwbNRo/ye58u2hI9SuvpBPUp0kNfKy0K8EHatuW5ETJqvjqlJjKbwk+HVB7/r
qy9ui4Wd6k39aSAe8YS0jRDXPGApCDF4AuqPXaW6p7DqKGCcBwjZnoJYG3h6k9rDaj7cqH1Tf3He
Y6slFUTAauPwdbHrqIK4BRxVZ1w1UWR9aVGUOsFXLL1hAMaOcyBMFl1NlV83qqvwq61hdlzobs/O
2xsPY5OhoMvMdGekligxyZ6gjkfK2i1C7UUeNOwDiUkZT7mMBlI/syDtkJ3kYOOG5cpPcMiQo4Ba
h60ax/1KjtYYfB4T6tJIlnG70VeLJxu8v5GQHQeCoe47bJcvCmYipPiceGP3JakB2ZlTYGXEVgN1
gyl17IlLgvAbc0mifgl6Q1I9bbN1PMpI7lOcJqtJHmrhqk+psGzCOP1WWjP5rtORLxsYbk6tsWvU
onu+z6CS9JnF63/MSCqEjmadEbFJd9T9kBbqU1hiVZb1a6RdxDXbKsuxvK5BHGm5trPrgpyHVEoF
6OR3ndrPbuYqRI17my+F6ike0vrJKOtwhWP7OVY6ZS1jRrbB4ztstTfMzbHXKHT+F7OeMwvNZTjY
2ptTqyyb5/my33N+9t/nZ139JUxzwRdHZRUvMZXki3jWRQZ8RWz1se/Wkp+AF6qxjBJUNopV52+a
w8dYbQM+y1DrfKh1stuo/PHM079GigHURWdJu7AIJ69dhETrgFRuvpzr3X0hrnKPLQdjLFD+GpRb
9BhN4toLKY4IFn03Fack0UxM8Lo3GeCH3WQv+8Esb/2ENv/o77oCXH+jfUlN3GJGTS9WvPOizxTk
b6WUaPTFl9ZptVfRjunGZzd+VLG25uOWa0vL8OwX4Qab2zp5IniuumG47uflsTaN3aLtzPShMbW1
yr/22pXQFigYvGpzxW+KOk62boWEtPwscK5RgNCVEkx/z/8Gof5s/tAD5mnrwvtB5faHQdL0Db4s
TqJVbZ35AhoPWuqGWwHi7BqnG0tRwK6IvH7mi+rBSfXiIwuUauOqk7WVzQJzjq5S/E+sgt1jjPJ5
2c/qBpTnYjFkSnpEwrIJ3Q7XPZF/lxqoyCMGR+YpOSdlbD4pSXvrj3ssPVhBJGdX7Zpfm/+fSA77
MA6z/8msyjLCzdjk4XcVIelSa9UUP/PA3vGgCoFEjdUVLS2+BWn90VmJ+5KW/Lcnr/5IJ3Vc560I
joaVFI+iBITc5qO5VZO6Wt4etHaCw9FIrRBv6FkIJZ+sxlzLaabWI3V45YZiRLFSocrlS7NFdSy0
4Wl07AiCCuKxpyQpmsfM8D/pAGNZUWIfWxape/YrcZQteVBJHGHexGJdNqexCA+3IgAqVIrlgITf
0HLvjS/dGL2PZZymIhpPo47azG00/U2E3aMG8uj7PBXHxdtWa/RRJ+AIYv6Q5kz8IcJTm79I/0YJ
sJHd90NlKwQcZUaotSmFNvHFXmXINjZym5T5ZX8ookDnmQ000Ei69moWrNwN3Fbl3io3i8+aW6Y3
qqCrJRhlN/VRJX7J3tKIF4OTUBQvvQHR1xUs4MVUnew4jHbs4tmdhiu5HElzACuZbgSAQ63hbfSC
W38wTD/7hVcPbyr9CiBkjIez5GAZbfAszP4D9Vl1kq0Orf8BigA7Tfkv+j0q5rle5Cp7OSonp4qz
Ax2l7W9IZElDLmddmwIKaesr0+udkiz7ZRMisndQbt8TQQ8LLeziCeoF0hjPqXiAa461s6hyJond
tSu9T7K3Yoy+Steg8jTBEv2Hhcv3OKmdT/Ja9otqXnpXDc3BIkxU4ytK9TUGjeIfo6qP2dirn3tW
/2xXav8a1IJtH3bwxwFgy2kUeYBC2ICzkUfkT4BKt4SevgymtQ/RyEHYwGZG88v0O/4Q6YInPWVg
vaWu9NLgZ8TxYGeHmbmvwE0RV2rVtec27vMQ5uaiKiiyQvVWPpDB/tQhgH2ywya/NGUP9WT+RmA5
nq/cqhWYRur6W+1+ld2t1Zg7V63QYyUUeepGbcZntJd6+VVQVbS85R61TPHX+HNoS2onE3Vbu3EA
yKvXfo7roUiXbo+gmi/lZun6bbqX5avYk7obHTnqSjZBifqgdPjtZPkri271GvE0lIPy4KnlhRxM
QO1/3r1EdeovTQPfRnKFK5vMh75XRhGfsLLCJtsB/7QMLIZiz98ntYu36PxgbLJkvMRYhtwfkyG0
60tE7dHtyQr/bJAzbk1/Hk0YlY/Uf7lHUmYUdHVZsZFhOWdoAUcJHxTqXCzTUEVCXgnvv2jTgO6g
1NZp9l1fXrVZwCyN4cIZOy6bqYjbvdPk1zLR84d7/+2si78Kij629w+/VZusSFwROng2pvFKfkHI
r4r7nMbpUS6MY+YsgTbEKzkCVyNYejeNEVk7dR1k2Wwg5r3In4j1FHJwP1GifUjf/QeRo7cfVXHe
Ix9rkE6bPHJdc7RMRsQqJUFoqoKHlc0yNN0LH+HgYpFMvEfWsoTtvby2L8Tx9t2XTEq2L+o0G85t
i5qm1iv0t4HGSqjPlfaouYSxQqE8qBnFdbYa+hd55s5ntlqD0f7d92/zEr/293mofvlrrryTO1//
1z3l3f+60yxvX9foCGEYJ4csy83XHN6jzPJbI3TGgm3zgV3OH/24j8frWgmCTWsGLQvRmVI+H3Qr
tquFbGdd7I972Utc6TEXAp93k8CqpAewlCbBhIPajG+Ua51pQqPTqcPfM+SgvOg+Q0s/p3abIigL
lbo9uvPnxMcJ+L/YOq/exploy/4iAmQx1itJZclJDm2/EHbbzZxTkb9+lvwNcC8G89Joy0mWyKo6
5+y9du//9+r+3jj6oJPkh5ry/77kZBvV9ALs/a+oRFiZOsUrbQWlKE3/E5rgw1dL/4/VbOaYnBzE
ALBZKeuOVAiTnY/cT4PRGFg8Yb61eBmDBnv48fdDIYuj12jeE9zdNshUr7a5kYJuWFw38FKCRn8h
Ub///H7i93+JDt7Zbs3/Qnt/66QITzh0La39L7p3uJVcv+WUZa5b0xDZpc94xqmuexvUmoNPNAcD
9cZTG/xPNcFQxXhUsN52Nam6jym6x8Crvfm9VPEDsiPrnyB1T0dd9FcmWLHjdfLpEZqnQs3TdaW1
vJ8Z+AZpn0/X7PaYU33xGzMAKXzATaKQT5jOthUeX9+50WVtFkTgt0/e/lmcIfGz2jRPbSfQk2Xp
pXM8+zARseDbDdBOu5UJXgD7LcNBcybbLbn+z1dMpoM0coxRAzfl+t9nM+RbUy02lawAYCEZe28L
ZJ2qvG1XVYvWjx797+NKZMrvFAkgmhpJbLcIyEY4/F5Qzv737c3twwGg7f/z7b+P/8+3R0b6v75d
19doU9x+u51VdmDm2rod8VAScmnTr0+GqzkI91I2PerP2+O///t9zC5vCIainne/nxhkwuHNKLyP
bhL5TpSJdtI4bp8w4hYgOQZtk7h8+PvY//zz/3uM1HF6mr+VqG0RGzDLxl97T+xxHu/SfJhOWGab
KGDdm07RjAvgxRnkflnaSzeaJF7H/cfsEHcLU2S6a6lxj27etts6iseXOun+9pVmf9++tInV5LtR
clYRPBJGzdI+ZVLEQbXOU/i/HrTU9Bs4yOd7Ahwo2eVS7vUxpSFskH5dETSLwXe4s6y0eYuLOzcV
1WtlG9mDrmVvv4+uOEcP1hDl4e/3lG4bbxZ4VnszMZN9FLlF2HpDyqSFkPSMX/DHzp450dZvU173
Z2jhZfD7MDcn2BKzAAxWXJn5TclmpiwN8Dad4KGY9/hPmOQvRHPDZgswtuYfAnX4Rgly0KtuBmuL
3pCD7qwG5mD81xjyH1GZEC9uHzWNNpWh6xb9ub59/Pvg74fFMjyw3YezJ3bskymymCHQ+0TbWSPZ
ub/RtIiP96b9mK7dqx3x3OKmemELGy6eZrzZHFVPZKX7o1V5O4kR0BjxXLbJ/JrYkwgsQwckh4Z/
L+Ta+Z1NFlEGgmHAgbIp1qDybiE7MALqMk93qZc+5kZN4WmnrBUdR43efkS7coMJdYeVA7HrAYum
AGw3BCDvFvBJJ0JMsZLm8V1RyGirKya8udyPtYlEzpbQPafxGc85Gh6SBzdxLD8EZBndQIyCLqIb
8NkRAcLhr0jTKxm6h8hJuk2U2SSFIIINlkqWhygRFSRZ6ROA9yzJc1BNjZNANZsJaca6rhisEepJ
Yy/j+arq6FxMRIbJGlisBFnuY1+KQ/A1pu9pzql1+Sth1Yij6Ji0A7kXOxfNrj4nZ5kQ6gfwz59V
d8v7JOd9UtNbnFt+VXZ/3ChnqJ4RwZekUB91dWxErj/krahenMn8g6SiDpidHeBr/nhaheRLPEc2
en9v0ZuwzG06UhEGHlQyvq59FoNO3NU0QDrPWxC55RaQIfZYRCXMDXwiSry3ojW1U9xnIdqjnuAk
sCb94D72dDMsYY+bcuifa+7zUA0geZeqepwq+0GHghlZUcb2o2FQTf2ml02wEK7MmTEH80p84bnK
UeLUEehWs76pCZkLivLAgdcO6jx9N/VHXMKHVvKa6YLzs1PgUtYtnKWrUb6KPg4cLIQwQ+Lel4DV
qCujg6Tu65bO4SsLOD/mj/QiRTnYjX57E06tBBSGi109gew7m/MzZ/d/qdLuDQKOZek+L8q9z2eK
MpcxcqtaEPLaCJ6hPmitBqmouVbJhI4rrj+MUnvWDSsgySIh1ecA/ZYqnUZJ7xGIoSo2zaFPPjJD
Tw+pB/+GELb9nKh2OzSOCFKGXaNp7zNn2YJ7AUuRkLNE0HV/7zpIWVYzsplYRls56mtYFPyiSh83
ViZnisP6kBCzi9P5LuHm5kV9GKwFzUC6jxGYA+jMmiAzQJq5YrowNrgyin9ZaDT7iSe/TcvDWdZV
gAaGfwOXwFuRlENgKu9oZEu+QxpRbwX9NsRhJjBfCvOgjtU3uLlhg74TRFbkMNE5imYqt8KiRe32
ovFNHRt1ub7RCCu3Ec2ceDBaID2XxVF5ODmlSbeQB5xRf9Rj++L20bcmY9LH54xQeboHWZz/6Kb+
i0wPQfSGmVktu8HJH9zao8ne48czyRs3tQFQ8AC6uKm+vSX/rlX76hjWczvftGIjVH874gXsgbQH
1FQxRSXPabGCIWnfimU/Rh5MXTkcG52ZhH32BguOTq3vZU4weEq70QNi9TzjjaFzdvLMYSJL1JmC
FLeAF4tyYyTSZwhPZKPbMy+X6pLX5r95IWNX/xwd88kRa8VPGaU/TOMPad1PseV9T8Leromp/KYR
QGoz8SXWAlggysBZRR2aef4AOYG/wmaJ3sANbaCeGNRwrC5on0BrPooRX6IDgtJp1iZ0CJDy9RLv
VLcsDBlwcNtxe6yQjney4VaoCKUkQmRpu9NsZzdHCFSudXnGP/le37isXdw8ZGmG8TmqD65rfbJv
BFNOlet2IEOx5W2M1sZ/Nu2HtPsTLyZRALV2Rb36NKBzrcmxz3XcE+qyOnZFN206l1r0HtXNVdSz
69dV9+V01br1ivSzHDb1KuqgnoaK1on+Y41/zKBY2vEgPdrrHm1eqwDW4mAKxUMYGzhEW65l25NE
Agz9VUpSm7UMaSh4Rv5AnJZgNcgXaOwf0n1IZxicNIhJptyYXkIp0C4h/YGnUsGz6wqRbQxn3iKB
VT7e3xmWboKoyflO0W7vondnXfSwKSG7ublzlHgCA9C5m9SbJNp+OwsGCymfy7m077g89FQnDH70
Z70guLQD55GbpMDFGKh1Bzez4/VhlQ4bz8gJ8ob+EURo7QSCo1A1XebXql4fMBm9knQKZmB0facv
gdsMapMs+ZejyS5soSr4dv7YsVHs7ISkqnjR790VMP3fVHc/aRj+HSn7N5S2s2mPYVUCTIvy5MYC
7aagcvoH15gTZnnI+Zr1hAiJ+jX1VMj2UQdKvSbdIo8ujfPAo98aQWXadUne09G2xgBfcKFLjrDU
CVoUlYFYc1zM48Pckj6YFPHbxM96xH5yr4GVCCfSxEivmU6a3tshK/3g26WxWehnbeATp5sx7m6U
8DUNLCyEx6Rrn1I427smttXeSrVHLHs0BTFcUwDdfDwqpLY37jOj5GQ3b1ezJwpZmfZFOuI0Z5NH
xOl+JHvtKUe2EP1oM7cA6QubsrVmYEvW45Ad27iQAe7XmSza8Y7ehOb3jv28JqwrBKjqOmunDjgv
WDqwU+kqOLPgvx0W/dwPKWb6Ylu767bqkI8rc4y2tMHOTs3l51jTi531f5L22DWDuRHUYpNpDz7p
53i/Chr7av1wLDOs1Mh2wwCM0BLU8iVLeD4NRHFTD3dYNUkpKL7rNI23CqdhuPDSLURr70HAvWNX
fsWiG+/ZdyFUoeubsz9c+SkKV0zEVhpWEZrXQl/7QFv5xSgi7vLkc40yzm+rLum4VzTM4pi1n3l2
w0BwnJMde0Yezn36z+koVjyGfHZfhvSSiEOO3DgclH7XSdyIDEOtLZVI5ks22TY15ks9ua1PGvSj
qDlP6fNLbrYIivviSUfjuVa5canl8jhXpruLpHaOh9Z+6Lt9tlhgIBGFWkP1SkP5VhTmHCgmdIEE
TgWmGPzJtduA+CEJANOU+1zkF117TZ303PIS+nE8VEcLb6zvTPrzNGmEkevJK8J/c282u1GPu13r
JF8tol+fEMB8Z8F88PJ7DEDRrmj7LYitnQcxICy1kZ9yy+/eFwgZblcZB3LOZ1bnU6ncEQV3A4+2
H4zM/pEzsTfa+oiG1y9WPQ3dUfyt6mZvONVH5iHJcSf0QZbJSmV0WzeNHpys/imKx4Yj8TbPHGx1
9nKn9S4RlMb02ApsQ6B9C79JiHBlbozhlLoiVFLfoljAXwwSL/QmND6Tmv26XvvNUsXLNiqqULOj
i1lYJf5k5vlurq4mYv5wXYiA87Qfy66TQAwMA0o6Xc547XJ51ArzX1V56bH86LXsJU9iPaQEQRYi
1ENkDQ9TTxKApvKDKRAcufNl8Qj0m9TysCS5E5JVvQZDhzHO4ATKESmS12IysWXPxKQrZMysqKhB
2PA8bmKmeJK4S0iOffOGhxAoiHlDxczeljie1CCJl1HZrEsqc29MtnPBut6q4Tq0xDrZs/YyE3zl
16sT384ISIdnA8GE+CJkSG2r1pjZvJ9INt/kNdmyqcuftLbjvtHsvzIGEpQMiolCoj/0eUK21Oo2
D4QwVaFd57tsMYjimdtd1tj5xpqXMZztOg0QyEyBN8g1hPD5Xkiw/rpl/QExfmiX0d2uMBLDMqq/
k9z71Ibxw0iLr6RIXjqOC/c33qqZFCjZsulM2MU5ql0PFqNNZ4ItelrEy7iwEmFFuyNPIvLjHCOj
S5t8Vzil8It5ruAeONkDfEHQDsyjzPGeOCV8UWkTJBbj76QQeTg4w723YpoHSkArFPAFuV8USElo
j1m+0QrD2KrZei3tuxIMVqbe7Tx6zDxdhBXO/IpWBUD4twLy7aYt3UcjiqPtKrgOa4PzXqki7iZk
fBhnW8FtZD4CokRcAEoSCpWoWgJDWTddUXw6pk36HgLcDTlu5UZiiOAGQSHjruAvKjpNWFfjEC4D
gZQ0d263XXPIySjxZzIYptw4Rn118YrqZsQeGtwX6JZajxVZLlnlD/H8J55siSZKQzAjP4yIKS4W
J3haLu3YpDksBT0drwub3EG/irJGoQ48yT47EZq9stvh8hzMGIdKv7UbQTJjZuyWiCN/bC/NaTiC
bLD3c1yf57j74iwy7I1OLVswh8zKCzkezcwAV6ni0C6g3owmQ4jBuZvFTbzU5URycyaLcsGG1HKu
kBMkWufa5mKbpCVOVahKWyBv634o3QzVUH51XXwpZLMyFRAaHueetkuv1RtjMfWN2a97ryHi2l7b
oz3VOr7hKlDuJC+TaJ8xOSMB1b9s4XAr1Yx+JJxauF7EsFk1BV8ZhbqIkQuWqFLSvv87zdF9Kvvq
T27q++jGv8icvghvukWhYWTu5w7+fAlDMnvrIRP5FAjJprIsmkRpH6Kh3EqJ0cGlbJhotAZR+jmf
50pGG/C0cme1U4Cl0gm4I2aOdbpvaCYO0Bj7kpe/1HZr7Eo0R35Mb3SjEWC4ulwNjivumjK7Vipc
geQAQlsdOpTN7M89ESW1xHK2iFMfxRbZb2nur5y/x2niKjVvoRg5HhuN5Hh2w88VssROsxrv2jAD
YdJzp0+xBk2GWJbRcxw8YvfG2n4IY9yuzvLD3BV7AWzPXVpRjPaSWPh6/Gmj6K+GY+o5suLXoeWv
8VS9T031h4yPGsM4nRLPi+jyCiDoyKeh9VQKQdTgBqrUmj20j+dINxv4Ss+0l0rfhlx0nSdeFkyb
Iir27N8aeWEbmvKMTRbWU8Fb6Ob9gxj7ekuYwT/0wpgb3eoVRaW9E1n6mBI+shmy9L4yyURPwNAF
aV7sskGQ1eKyhrtU23JissjIqWmo7Fy9EEHOOzSbVrVrrfQBIcB0FkMedNGyhgZiwLDQ9H0zZy79
Xoa33HJVg5bdsyhgshE1RKqJk8gWVkqbDpfIDwKQdJLQ1rWsKsgGXnw9GSyfUXaBgCLrAlNzmk0t
jOdCEs3ZWPqdZRiUDJa1b1S/BqwnKizlwkIixo/WSO5bWNy+oSdwAg3zsyi77BwlGe+hw/hz7keq
mIzTtldbRyHml4ah3O19oCyAAM69Fd2tBQvkyhE+TAb3ma3vyTZib0OeKnynPxVwXyACnTiigSSD
D/8rCRKvxWD/tVC9BZ5emMfa1qNdPaTnNOFqjKt72yBEt8xV2BmVzsDB+ma9XkK13gSzVXbCXa/h
3yRupbH+GKLT9860fFolz3Qmh3Jblg7rjLWETreu26x2PnDWb7u8L09lzAGon7+6FAv+IjwO6PF4
pxz1ZDzqyuEQSBkgShJiauS+zeRJ34aT4XudeZ2125IQ96U/KmvwHdPsA3cAHkQU4q4rwA9mdqL5
cUQDCjko0YRteVsYL4XXRRtOFYzN9Y3UnLuIYF8KZjkFpJSfy2Q622Ortk4huOMAKGfjl0jdapfk
8HYBWYOUw9BTxeApCmYRWnxfG5MMq6y8SzuJpd5yFz+Z2f+xIzwwOZH7qmv+Tqn05xRKdQVs5KhF
wjlrgrrGWOOAXafws5LcFDtOHnK3/Zq9Akt278THSHX7PHlp7ckMUtLBV09HlTG4R5ESFOlEFXLX
6YZ1BlVHl8jN9X6nV8wI7MGc2BaQT1s5HRN5jBL1pMg4Z+XwYGEKEngX6coDSp9DteKgRjpyjlr7
iSWnWMm46lZeFLWUx9Kcl70YebydsqdcI0O6b9Un6MP0WM29gWKiPMeK2EJynlGYq85vG1a5lf0g
6JTORKTvna1k9cNXm+5UX/KVC61Kw8l9KgDyTBAFRM2+sYvqalJtabUbc7WlYSarOjQGRKaCybWH
g3UnbddFLBm9jT2dgUbSR+spPPwGCIl3KzuL2EbGuFD8Jll5rzbleBxo34QkhmaboW5JsEw6pARr
W4f0V19dPXdDBEr9PinH71xbfA4hOF7VrO1cyuyNmbL6u2sy+n3EZr0SzhNoeBUMlRgH7PVkDFlJ
gFVhY1s8IlPWHRZSjE4FTYwsFg7VOmI3Tp/txiGnDIjPKTDW2Q2yBTNbxPh4r+O2kyb3lklRDY7I
PYL4X/aL0lE+gV+P9VTbutzpM+mVVL9hmkjo4pl9NW8T0RYtTcD1TnPXaR7SFX26Tuzd1lmyNMzn
ZI/s69bvLeSpG7+9dWmP+AgulWmDTjRfRdV/ula+rQuOPFa8tpxU6JG2BGM5NTtJ4sIX0AU0bCtu
g2hiBFwQDB7o0ViEWiYD2Y4jbUx63WmSvCvXnI+et+7XllZUicShz+YwI3MkIIWq8LZtainyC4jH
aTL09OyHxga81mSCzSzOXZ+ZvpnDK1cGZ3sipkJvYW3O5DXOouzkwbj0apmHeNbphnGzIIt2dmmP
XbRJMxzBXC+lVNvS6p6bxkx9RhWvuLJa4EE6jf7ukmOsCzuPKJASKRXgq6Cz2MqKtAbe/uUOavW7
tFWYLDEMOsu3Pk+89ub0b67ovCbRia23D1dvyKCz0hSAaec3S1MFspDvlS55R/S0DruoeYk9CbbG
RXBUjxzBEhvZmhiPeqctAaanOwzcb4yyGRrMboiizwkKLHwTcKBwWGy256J895Bay+lql/pPm1s5
LSrSDqZU7ZuikzQ9802saYHr1O/CmfDROFnAUpBu54HUPriTiMscrOKDS4WAykwDY1lQ+DrMUm+m
+79ZTXxYKW9joV7cJxiCZeF+KEv/0KyVtIhlfRBT95Yqh4N8a787WfficV0DTcz9XsFExVALQyr9
V2UYQtFTA+I1UUeKedimjG5QiHr3sPONbYZridbEsfa6aRsPax22TnssLFalNB9PXZYwlKt5JanH
/FyW3Mrzhr7xGQ7eRVBclUwQ5/mu7vptJGlWO3334sR1E4wra9TskRM0IucPB5Mygpyiy4rKCG0l
Cyfqca0ZP1MaYGFXzcJf5+Soa+O17604WGeblNQ6fsKE/T0dzTqWZJtC7rfMwKxhpsoSzk/k+V5C
hajoJUXsIryhmCdEc+iG+aiVLOiOlWQ+Wv9/hPVta3POdiQY3EcWwyx8I4fYFQen7s4ewscgHUqu
Olf7EdPRS3Zo6t50o8z32fykk5rKpjFWOyu+W4am2tYDGM0o1XcNwX5phgK0jCsTHbW9K3DOckzg
BXBM44tqmFy/XOCyNJ+aovpIV5K5NBl90XgSG7IN93JMqAlmZyTmYsCpp1WhqTeXGNnharA+t92m
420nTiOyuPHY780ahbE20Eg3+j/k5iHU0adwRZtgqu7baOOWsrY7oWFe/YijyIRkN3DrYQ3MyANl
5HBheeZF1e4FWWVD+k6z1XmDgwpZLj0i7XlYSqZG0XKeZLkRkkC2fH0nE8xAnPTBJCFw+zsUgWjl
M+2ZfNVbv6ANbCzPAao9Gtd2dRd73j4e5U+FdyIYb31OXTE56Q1KJ5IRC5k1D/p4sVaj2Ku2/Wnq
cOnQwAxIjorxPfIM95AMc0C0BmF8iZdSfsT/EIpP/qrOIu/rXWt280ZMgPRU3e2U9wxfx6NR6vwp
BYIoHYoB5ToAXfXd6HSRq7U5iJJB8MwdETllcupN57mJWPKq9afPKa/RehAvH3sPUVwem0EaT2Ly
4ttrEWRjboazEzRQJH3Rs9tPy8iUU1CWjOtGkxu09Ppx4FziIW3QGk7dMKf+ktxFbIHu8SJaW2u5
KSJzLqRa3f6gYh8xqjHssd+4s1MfxrImVRbJOjczKJaO361FxXwSQ0tYC9kItArYF23tX1Fe7K6s
d7Og+ZVyCCWIMD+uHm4YAopIejEbeowzkthshSCFWadl3Bc6mVXjJxl+GDteXW+UMOjjOxSl3LYs
p3QD62BqXW1jkdPqe672ZSRUhDB4NYJInEDR8sqrfUUDbpNDQ/WwVKLXhWrAFDW0J5eGSz/tHZM+
SJVebZoMlE+LP8xuHuodkO6CCXNQtkuN55cpU9PQeNKyzzJZZCAW1RGm4XKLJ1ZA73QJUR4f3BXr
EUA9WLHld3eLTYxjFzbsSg9TR4XsGzWZNA1U2VuJbkTTHizR6OMIf2bAg2Mw/TtuKwtSHntCPZ90
dbtsOZilpUduZz1CYa6eurj/LpRnh03R+PGs6NNmBBLWMgndgqTHSOSBI82ziKtqk6cNfaX63ppu
mnhSztJiJg2LNoLedTrAAjtBiCqPPZlcA5z9smk78Pbr0fJAcd/2pIBq5qU01ou+AE2oM7vYTKZ3
Hj13E3nFAedZ4ABjOfVju6AnaGCDtIgCXTt9sUW6BIZRjVs7T64ED5yo11beH17KLl0+KaEwxjsT
nEboYFk/PVYrW3xl64+Nxq0dqWE7zWUYwdeOmKVlbnVkbALNKOLJVeMtvgHvnNPQqaUtp4gf4o0r
p+Qh4WTo5xUGRqmKryKaf4yS81YnrOca2FUGBTjM5uWBTY/3PMvSrecIndAjLYgc7TK59etwC0GB
CQloAAAB69e/xYjviKjLexo5GIeCIVL36Vw/NyidZLKxp2HaFL2xnogfuhTyMbbkT5eqm9oz/3By
ecmUCBwK7lYnm8lOXZJWtE/go3NQ5QTE9z2nQgtNpKEc4KyMN6w1fmrrOUhbcb+CNykjj7CMq55E
CyHp9uvtZ9ju+DLpkjcgPnhd8YFIdlfF/ReUVZv10guRtF6gKAGy0vNXRtpHxitekImIdDfH+yvX
cVuI/qqmdFdHHO4ta8XIMrOZUt5xKY6BFt3MLEb6gciJkT7vurIOWcd4kWjjNXAIugzB+iR+CeYq
tuIuQOrE3VJTiZbNeWFQfrxtAoMky8Z8F2mFUcGCbm0uNQ7t4lBq1R3vph4M9JhQ0jFWmafk2zCt
nU6gh0eV7pnvY9qeuzx7W3Vu+dFtCbZVyKjN6Rs0LKMsA4+zM9ePQzPUgZc0WthzcerRzTmrS7lF
VvYxrsYRxx/I1+IN1C9L38hptMHEoxucGnWL8FuGQvVYWgenSu7MUbXnSJso0bM5QoAW7SObZ44t
rAplZNebhfDIwCMsGk8A6wHTPcqnO2uKVaDsiv5seYIcJYfKwMvJ9uBUxtbomMdnM9KlqUmT0DRN
lnQOMpt1xl1pIJ0l3+Zf/VqZ5UspaAWlOSKy2LqkVCN6xInSM9ifEzs5DxK6tvmlQIIGqbDgVKfc
0kvRbpgj+FPkogEb30przbmdDAvNEE9+hQKV3iwcyLM/OTMnfsr4f9vLRNGFVNuxJspAY/qPnALJ
OLfweoBByJoxLqgThnM3Z3erjenj9/ZMjT+Rq+NMYRjRVckhsVnTp8g4Y7i5hQL0oSXXcwbhKkB3
56/T+lSUz9GkrCcoMSEGBy8A3s7520ieRtt7KEcqROArvsyQPw92e2g7HJV1OV2M21j/9yk7qWv6
nVsdDEq6rqH6Msg1CcYEghOBbxSuXIjl2n04QLvULTRh8IaNC72l4Vw3gL6oLVvb5IO5q+RwoN37
wOz/Z0qc1yRerlZTvHh6c6AV/uPq9f3cmljQ3BzOT92aYZdbm96+Gq6bn6TT33fxHfVitxEKBfLq
XDS7fPaQNA5MDWl9SPoSt5uX/pzV5aSeMSMBIkIgavM1oEKyUQNOCMwh6drdpinL76RrdshX8w+3
nm+7SnWfDy64AIc4mdQsiTajy5bQaJKshc40bzv8IaEDdSiQOlsPXgxOt3ls0n+8qSExB5edlVNr
owN2x4Qrd3bu2viGoR2m+2iYeXdU0gaxbN7oHdGNZEbcS/NIvtqrBqFiAafMyci6dJRPZF4ozsye
fnGUPgVumjThmjzlq6B/JZfGTzNKGUbF9kTZN1b3DdqY4qaU6GOD1CWRBBWxUtKs/hH463sLXamk
ZV9KTeuzvJFI0Zhy9BDfCzRgYmrzwFrQ/mp2sV3cQfhipX9jNs+aNlyqmHACZEuP0qbxDhW09y3H
fR2r9K5vRIhwW2wHYvbC1o+zCVk/rRhOBJBnTKrTIj4MEHlGj/62yosrgpgAyiz0bzWfp6p2QmMe
rpOtQ3qOa79c0/ssZ7KbeXQOtb5HnEBKzURAJbdLtXNWLNXCbF6EQYcBeNkkh7ulRMOQeWzAidd9
z3rM2ikEioRlX8deEzh6kW7L6Nyu5e1GHTlLyvXLtOzndDrrS0pikS3H/dxk13SMtymNXb/Wx+/J
ah8m7N8+oWjhDRE3k/9B6hhq9aTqg1UX3COKAKlGXylmPOOsWeOD7pEaSGv92cW9w495HrJPJ5Vr
0FoqYxEyPpmoHouWTXTKBBKGQW/Z+pkuxubJqZr70YoQ0ejNsaXgZPbYb26vKysGwNnZ3JL6+08N
yJqqbv0YBNndefdMxX/SyuiztpJNmzxIkUfgrQFgD4aLFQgeVoWzJ1PVvSTACaZgoJyiCONBPtzO
pmDfPT/ewBYzlWPtldA+1wxmjir/KJSPk2JQNXeMMUfAY13b8kw8uuOt7jwZfXesh7nZ/vK2lxVh
1axGDkk0+hvX5rgc6bhjxRJUdfnkxXmzi12LPV+ttJrpthWmeZECFLYBh2eyopx+DUfhsud9ASkt
QssZka062ee0DjVDC9rJ5dLBadXXL6TfL6yKMISGomE4bf1dSfny3dr+mntSAz26toCpv+x8/NfO
kh1CTFdwdsveRSIZNKNh+Yb8mlSDcykvvec+uUw3VpVXnmbVssjHtHXHrHj0Zv50eL9f/cxob466
h1tbMhnrfVY1O7K9X6s0+TDq/JtS2lyQ6mFW6hmvi11MR32AKgokowig1lnYdNlOG0VjQyn5Rlox
kXCQtU9ulry46b2MLCRZVsIsZ8HFlt8NVnMwaySrMnrJ8F74hgMs0oLzOsLiJnsQ3lKqB6YDtxwQ
sxOixIi4vNLnTkLxLGh4oDS6pn30wzLxjwnEc6rMjUUHf2mrvTBJgkdmZ7h7miWqSeHPgJGs3PrU
0EnF1Wr5FieWYOgzCLLg9TJZgFoss2e1CiZA1YeusVLeLraFNzBzmVePfdnunGoil3Y92ynUr0Wc
sdDeu9bwIhErEGXZ4mT2+55cEFrba8uAzhoY23Q009q/yoPWnwiUdIweSGC8RmRWIItE8JjcJj8L
+AmCABLswylbRv7toASCHNT/NBg/oopyOs1RxlTD8JKgUQP5xcyatC7/tqd4k/depaIDf8imIhlX
zxnwbJNGazxYR4fOhSTfyDcdlHZOND7QzmYuPtw5+lssC0bF9E/sdSWLsQDiFtch8grSbbMG5guT
blb5QBQs3BVQZjXarBL43IP/w9N5LSfOLVH4iVSlHG4dwDhnG9+oEBjlnPX052v5n3Mx5TEGIe3d
u+Pq1bMeBxDs0dvolFetopAx6DODcA23vpp12BHKMxQKOz+LX9MK9dDFLkwHxJfzMF4BFGRSAO1x
V7ab37YljY/u7djUCfQiJnXTrqLaCmKhmcvxOhSMIEnhrTfo121TWrtNr6CCNAXiXB+eMlWxmO5X
0gRdLC8W5TQQUalzg5+2dbT53iTozpZ7zzDjXeoZu3BuCQK9yLiitgpyqO52bTa8FcRMFFpIhLjk
S4B2Qv4WAgztvG1vOp/WQtjEQJgLEOHg3Drlq4767HbowoGpGx7E8305XfdMer9AJGlRc/Uno6Y4
7JJNyIfmuktH857JSIVewOaZILYu4yYgzFjASDfbqqF3IRv8u8oc2kcbAJuvJwx+i0DntsrVmOYq
TC3KfaI2GhMwMB9+w6i0cE4QBjvJqQUPwK1oJHDglFAKWJZpTKXzOabjGHjFhZqQZl6Yqsk4jhGn
BVJx8D4lzW7usHdyavUOz3rJ6f/sUpcCeRoxyUAtbtu+v47HBQxgZ2TvfR4jM6Tskl716LzxP4ER
k8bwPmKDAWTaCK2iX8/AWro9TVNoYqXFY6FhhhzD5awtT00Jlgg+vwt9RLGk40vtgM3Mw+R5LCk4
ulSlTBvXFwmOQoIFJlsJOJyMq9t1by6AgUuNo0DrLvNEu/rMbFaOfqW8eKZK9q9njrIGCItq+QOI
QoMxfmkBGjA+qxk6xk7jA6xrLvOft1RRCLHLlGZN6M3NDuoS1dgmjGiv0GLkF9ro2gQYWhRXcbq0
V5nhP1QD4SMmr1lOrq26351Bed+x4NWUzNroAKSYbM5AaNxmnnZtzyFg0tK9WmxiNEoljWXAMcOs
XXp81ZuevsYLRjqcvdnNL6qhus1iCH7Hrt6YFfz0OJb6JTPQb0Pf3NHyQAf3QKjSWUb3At/YE4Pg
3iEBCpjyZW/wQC+dGiRXPijkYFq0tlrMl/UYCdyhflEU866TSgDVBtIEkAPR2BdtSAj/gt6BSaxi
Rgfjf0vbe9dt451RD08AoYhqSNgY5nQCF0QYZd8UjktNTj2VlHTlp2UbzwJ161vI8CdmltB0646U
0e35UGZ2MCXLgXoBuQ8mXncUzl3ntaztoDDjQPGLgGZjwtf52Ziyb6Uazq7l7Yd4vlOxzdZsBDPO
RlbPp7n5Ukbny27su1ZBV3bzSferfdppJ89NoWfq0D3OvjWVo9MMP0PFkISu3XDigioazlk5/NRt
d5lO8bOqO7uuBAqSZwGUuYH8hPnuFMMrP9ufsa4dmnI+VU4RtHXzrkRngi277l+iKj6NTRak4g2q
IMTGs8Gw4kjjp5nfM8ub9WMW2rycGiMJYGk+z4B9fZOqpIwzSAJ3CU8+CbtSPPkuCi/qNCUT2mWX
S6k8WrF/lA87CxOQPbp2Uij4R3ilsQBRNBwSTgqO3HjS6zxgZB3gMuOdxlgpq58AH16oo/rRLtNh
7rqz0bcPy+wAs81/5ffFV79jULuzGcglEiX9MssnP9NPk9Mfkqb6NVNqaAq8xMZ4gjL8ABPAQyau
W5EH8loMlWifFI+R5h2hzwjqeRTyqiBMJbh2n4sl/dKAaBfTAW/q1JNac2OdKqdO96dzlJ9LTy/q
6G3UQtnJJbQi3KiGfatVZuDM/aGDc6Wo3dskX9b3JrZ31CMH6GaJt5Pe6K325cxPcNnv5S2GsRxa
aoR4J6+lxZ3E04HRdYFtg1y09lrpHeOu+5Hn5dBeMijyqehCmG/zu7/lY8EnYzkxd/XcMPDGTQ9a
Rc2u0k8eNNl9v0DLPJ5jh6Ia83A5EIeYDaXUdp4VG6oEE9u6nPokOsH8GpK0ohk3rJ6YyBpQHAGu
bw+MUGN2K19Ct+tdlHtb2TyRhT5rvxZj/28/ZcOXxfksKRvDIH+RJdNLm1GHRhhEKGQH5KNqlwM2
GXdL2T9ZTMFbP88SKU1/SJPmtm6xEcJGwQLIIhB1BtayTyLzTeO/XpYEZGiC+ykzj7KGvY8EOnK6
812TV/slNYMi5TCHY/5Ra2cof4/ArPaALMGIhVuvnW+UpNy3oxY0bfcxWd/Awt4cn8bp7sKg90rX
nmRvl5CF5QZapuZ4gXwDfbiU+efprCrkO7HzZnOF/9cNtIwzDHGkcpGZuK8GyVrmRhHE1Rnj0+Sj
8m/0GVYuY7O4V80/ys/UGF+LEfx5kjL0lLuUxwtbeNYiZtip0WmM5hNu6QWtOR++whTZ0FhXRm6O
jOSDBcHWkjIvCPyWp3tH4F0BxEhnUzf3izKdGvNtLuuPOLpgVZgC16lfsT6doeQPdJ3vV9IA4PV2
noBPLtGtFvtXjDFhtGcWTEN2B1nAlaEgyzA3D5oNK5oWhJwP+XpmrwTh+2gaP1YMOnWpH/zo71CR
gLrTHe+z0SlZhV14KsfuR56sVTSpXG6V7m9F9LY/54p2OUPDN0TcVs4s9LSyHnookdfVZjbFWRaK
ETLllP7IJq4HhQPj9fm6ZE3rHU02eSwL+n7Ykd7az3qC/5NAXO7SNcIZZ1DkhWnmL4BwT2kTnmSD
HYS5ZH4M7eFP1djTIgYzfaneR+N4bpc8SFoaVvy+3DQllax5RjmUgTsrxz57MuPiXUxApRiYkHhf
b0RzG+Z41slJXORZxswxcNceX0VjEo4A5sbJfwf7Yp7hfEGPtvQrUWu8EhVmtExvztuDt+xEwckd
Jkn1mIQkh1lUUUny6N2UBkOxY7bHQWVz7ZFzG2b42vGbmUEL0plop5DzjahXy0ntx5OTXed2/ZnO
MzEvz6NpVqBk9jVjfO6abjrT3xqQOsZIFgkq7Gb28y+VRafZiZh/7kioRXdmE51MjCgpp8AEQyVN
I5KBQiM2Zn+Q1deU+qcoT2oaM43F2ouANLN/HG51DdQxv8WIzqR2R59AyYE1lvSv1S8n0ZCiHuRn
oiaB/H+6LowXWxvfV+siym1o3f1qb1Ttuc78zwr9I0aB/GisdT90KB1EvuR7qLdstNjb+iE98QMc
dMN0WD8qKyO35tMhBGD0BV0clGoWgCl5bZ0P6J+PIAr3TDF8LHtCeD0M4ElFETe3ImJJoZ6GfDoX
+W4x1YM3+fQmcLpTeOX6wtrEWytJ/15qEgWXrPhtq4FLUT+S98lp9kVXzUbznICWi7R4tRG2RjnL
/RFdlnxaTv0tMlqxfbK0c61+EkR5DxAkniLdoZbOvjDt7yY0oYhjCcS6OSyk6FF5RAeu5+IwktCo
XdAfSWfs1ydnAhl9GRgVhMRnJO38FjJwNUfSFraOPvATYcvHoK0qSM6YrBWp3icHyELtjwd5eAgb
z2VIJizOH8tlOqUxT5bVE35Ef6HryvNi+8f1RTm0UC+B77h0feDHSI+8JCJHAPGoagm3ADRqXZpV
hWfFtxZt6rE/G7A8yPoN9VeVaG86sZJW+C8MjD9RgmeYsH+sxpqS5sU8zYdY7kGOgnxHShJlSLSr
uuo2crP/vlf3f1UXueGjqqpu5TK+p2kXSaI+RAu6md1x6wwy2+SODppnm+9cFbRcfH0ovXnpegJ6
VsGLMC+ts5yN7sMQ7gnstKxWOrAFZDxU/aB42SvNKRdNE36KjlBjsWbOc0SrnzgRIq11Gp5c50NV
m9d/p1Wukk3wSBo9LdOQGYGukL2Qt6tDf1PMybb0tJNjIuPdXvSqDvYoM+vrSLMfuHpgFQhIHwXQ
6X2mpXYSxSXeIUApjcA3GxxuxLyORu2OdManFu1Ea/mM1WnbL1F7WZMcFff/jpaoKjmcRpbeWtS+
RSP7+t9OdDFxdQJCrz+7VcHxgyttVJxjDplQ3icQwcQ70R1ydnp9fozBB4jY1D5em5b+2uQ7Qzbp
30sUPZvaeJR1XJ9a0z/96qXPErqD7HsR/4wrFWP65SsvSmgG+LirISdzS283zD6Kvtey5SRinaq4
d7ly05b6JlUZYOrckbk85qKfo2l6Ldrpc/hlzA1UOiBNBzAF8Tu1owtZrcks9spQ3Zk+k4lxkRaa
W5okvLeW6pcM4LeR7sRplUPH8DciBxvtk1vr/maU87oZd8ppTqoWf9j1SKYYEObCN4OoCRIdoz5Z
RJTe3aV8mxYtFF61U6uoJxL6RZa/NXgRIZa6bBz40I3tkKD6FxByqE6725ra+hTzafFccDjNgyOV
Xi26zXVvP8nQVhMI+mAVge03V4s5P6RO+yPGi87mwO+piGbMwersgLmuhxxjqx3mxNt0NEyI1OhJ
vZdQAawf09G824bYZP3OXos/C/ud2VQHkZu/57SU2xzSI3kBtoLTOHxPSvcxUovTVXBeEijIaiks
UoInSfMzrUXJsyyUUYnfOWSPOmhhUf5KIUNBx504sSr8n6LqR3ScYcVPs2oD1DGPHc0qSTCoywGq
xZO+fPc6CGboQFZnsI8xrnPCCFxlN+Ko6wjAamL+My8iza3h77tiK5bSqKDtxZXlio0uAQpGQIxB
z3Qbw+xe6Rc4ih8oPpuvfY1t9b2qHFEPc9++alq8qgoirPOEKmn06gjfBMpKbOsypKfpIm+xsA3j
B1WF4hUvizVIGtSInBvGyD7OzMYW5Whgn8N03kYgOv3Q2Tvk+i5ouL9rQGbEoXGdAL5Nmh7etvqi
JcyTbDYDM08O+62nRJVA2kEy3kFeVdTKsSSApMp/AtN+cBPrx6uuDRw/pmHsElCIogg902LotvPr
h+WvkitHz/iI2+JKK+HA8udD3Rm4lDEuGKq36h4UODa9Qju4Lb2YfwVwcrqEy83CrWpZHcQTQCLt
IHc0ZiThhTMQiewZlco8CkpIA930/G2BfgGQxW/vVT8KeSPew8CPW3B6gA9QJcxsCBTWYyw34u7I
l8r9yj3SmXBl5Db8PmBUki3EccH6eVnbOfR/B2qhofUVjul76V7LpzI7DQwegezZulZ0smwHv9pl
nv3UuQ6l3nh9PSKaHseeQhqTljiXLZG6m/39LXsylPBAc8JpucnH8rAuCcZeth3mdOh2YCgMkTyl
vKf1NfCZ9C137rI68tPoB6BEpJCZOyhPS/tPIJZnlacQu2r4/ZM4eXnkk+nEWI169sQ0hAvHoM+I
5bXTAjr+6SxvahtSwoPzJiazqTFoU7PPCIKQIpHN1YvLp3tI7kFxoy5ECxuEUB0FOr9PXldp9z2G
KcgZDItmz5CkP/PRTic1QkKt4Q4E4Eb+PwNv7avoRg74bE6beIZspeOyq3p0CUdyZwNccie/y2kf
iTRddzwVlL8M1d+kPfMTCHAR0ECcHQYIfFX5VlwwsQd56b52deCk9IaaEy39PK08RmH5xx7IpD87
G+9xUqA1qA3uoD+rM3Qfif6ddXeNx5qxsVF145jDl5wDORPyU9PbH7kDhD7nSIzLp+yKyN+6BUsz
HkJXISR0tiY8EXMFi7fsjUiSyA34wm+D2b/YfcMXRbaMMDhSPafvR6yR2DPby4MZPJo8ChZc/AFA
5Tt/aWkEIGJBe8hPozGuM4afiZ8uUZRaEdeTeMgU6naWHbTJn5uf+v6O6t91B7o27I07D0s3uuPB
aCOi2pHyA2bCSH+r6pqh83eqo1yJPyTysso/a7PE6Y5Gtq1InayTU5HC4p+8B8qgB8oUl9C6xnQs
4F3USUCR+UnJIIGthVs1exDrKU6h+PVlNjFIBAi32h8k9hYLK4mT4RIU9UH049z6WzDdW1Gt4nAP
yY6Zm3vRuqVSH1NfC+hbu1YHlcFGOM62fZvT/87YDtyNvzyIXLBtGacG4giOootWVWnK/3OsEnt5
HGnBEidYYRSEhbSXVQbbHsPhOAlrIKQfqrn/qPruVm2HbdQTr2NDRRmIYnNT81km1phD8ukU305f
ByXxG+UXdEr7HYKLxjKHSoH2momLZ4aRxzDyLYcOo8w8g6Amn6YwV3dmtE2bjvd5wZR7HyRTZhHl
Vkz3IOvBXFSB5A8/chVnYqAJQOEJQ6q53t5FlcRm+6HpgehCINEHRUsBhXaPon1s1flK0ie5LTqb
9j7ZRVNnJfzwbfS8V1H2ooisdnqcYwAbKDNFpZPD8m9FuUE08AsG6RW2ePLvqMsxPIt5bD3/0xs+
hwg9hTz3AE8GVfsOy48eCGGYpM9Zi/LgE+LIm3l+sWjemzjFq1paMHsKQFitcF4l2PR8m8UkTwqj
LW7V2xqmS/CuwKLhUWIWNw2HI+h4jbYAlJOE+xCfngbGifkzc+1BxOEViqe4hjNFMm6goaPXSQtk
a+e0DTSVOgzQ1BKYzGj9GoVxTSP1TnGnT3J0fUOKz61/UtW+dhZjJ/rkn16BKP9F0WDX5cSJvqk1
m/XU7lRa2ETa9TkE9snyczoZSH7r6fWPuOLyk0vLN4CF2QyNfbWAo5e8VKcyRzPHgudkRV2MKZdN
PIMJ26SgSYM4I3YC2dRtk+Ya2BwH73dVFkB97uM2kn7NNdJeNYtiHODI2C9T/FPXFyJeYqhHxw1w
+ijXlw9iYaCQ3Q/6cKJZJigYemuZe9n9KnXvaU6k6DifYNSkaXC5I/f822KhGVvyYxvtMbuyXLu6
texo2ytut3GxnxWhIxpR3haT/Cnn7dJohyVTv9RpK4Z2YYTUqvQ0tdnm9KWLqpAoTKJZMXBl7EBu
UoK+aLYSiomdkRMG0+jbmDG7+j8VJAcyqZST31+LVZINXddiSBbG8mQP+mwfxXWT/fEs9Gn5I5lY
MCrHOUNI2pPWAl7KopMuTm7o1zsQltt8kExtf05CsubRsyKYBPFfxaEec32r6O5W0t5UnI7ZVARg
Yo9aaNOXkj9Qhdvqy7zrsLUegq4406lLtr1vUgkzzvJrilH1neplJovnIN7AbN/gvFhrB5SBTzXg
tSJUn+UrJCkvCfxUve/n+lP8ZHqZg8Vyj4A/CYe6B7kz8ZFpEA6g4IuGYl+Svif5+QwQLfAwQTYm
CFK/q7RWmA9OCGq0Pxbbo9ZgvauZvtsUw9vfyDcu5XCWakMeeZLPl3gBEs1fFbnpkRN6T56N9Dh2
d+qgHM143/02rvcq9ynZPkNrPzXQgVwodqZzj28U0exK/6eGgYSK/XtRbkZ0g2QMHSP50s2nOOKB
+HWI5rVWovj53jR2442n6Ed5r1zYw0G1yYdKGrGracr1bzLT2ciTSVGiJKSRe7C8eOfHTCzk9cXB
+CLHVJpePBu7N59dSiryJHNkBz6+nZRmMgZIaHJ+o6/Jiu7yKtvo5XCKFlaeNbLV7tFyZ9DpVGn1
b7snd8CgYLa9ZNsls+n41Xfl3ufIfKXNsCt3d8bsXbc+7nWhHGXBzXG6LxTvKkV5ykfUiXldQAHE
+sMCQi+UcikSE2JK5J5UXFG4Z+hw9t/X37tq78+vMykPuBDfShDBLbI/LaQs8epzJGoADACT1Iu8
Lh9JJJ3gAXinxQrawukCaBzmn6ZZ8MQHKT/RtK957kk2xkzrwBvdY1Idpmj6kJVUHeceUrUrWXB5
hNRz3+vpN83/3tksxqlVAZgk4Htx+kEE3ut5dS37NLLz8qRyZbXIH0dgmX1L1KcCW04DCsLE7uyr
YpKVUe2nopwuC5dkjEuaMvdIbSMI/y1uR1uiTfeIa7Fq3IpqtjvoiW9EsmQHwW5iCrs7U/X2Us1q
JmAbRQBxWLC05B16EjiDetUM1T2UFwe9ygJS8riBO80w9hJGAkM+YGHexjgng4waEBd0DTa1VD3M
oNDpD6YH7ORrESCJ5FdyXJI/pBl5TVcAvriC94pWrJgYXYLIfz6pLT19A+Xvxj/+81VhWNvRbLSV
rxbpNF01MOAxSuhJWVCdM0e8R6JDf/l02o8hIZ5YBhhsR+1UFhtaDn8kZS6vuyPtxAWeJtU1yfzE
03gAZ3xRtgNTPDNJWVDr4NgV1W1M+8bQX3c4A+UwHuTt5EX35k3rqHCa1XtRI3GcPEK0QDmcukHP
yUEzRne6GZ/pFMbKDz/JOO0MRbkWVTjgtAG9ig+kbTWeZuIppXqz2NFzBRLnn7fu+4TWeX3fgm2j
K1CS/BTAzwmD2S96zBLJkJf1HC/3wNO/ReAyHOyGgnozaLeiS+Q1ZVDRRu5V4xBx4mGMFXxV2ngj
50k0MMy7J9XTLxm59JRyFuccN7ak2z6atxUCLVIqgu34w/0cKVeap31OKR7yfBJ9V3XOPiYdUeHT
Od8mZSl51YpZTvjOy/Jl+BCtIWoz524gQVf4wlUd+e0rvU8XIu7yu8NbpnD+SodnkdClLQ/jjXyz
0iH4IsSiV1St+MlSYNHDjTFnzKLOVkUveRSptNKDRYOW+6aMRmD62qH125+GTpKxHF5lRczZePVg
45ejhi1W1VermD7lW+RKCesnyt+t8kefJgbadv/7i9yRvEMzaIKc73Tf/paDP6bJRjfyO3mG9a1R
8mDMMEEiFWIKZ1s/QS5lqeqPLNSarxn07xFgMLrBsv0PLELdY9cbgD1RmmxXnRHea2r7KXmnBgsl
ctq14B6t0+yGJzHBTOU9HeTAyXEIDf0UXtbGQpdvegPK4yiVDpgd+vAnuS40/0dq2GvVA9Dlq+8l
ILMCe7Y+Rezs3L1Qsugl4v9qCTpUwcEloS9/k9faiND/vFZHGnpkleFDjmlhmUFcud91f/uvpuxW
y3muomDOi5dkgkio3mtF9Snvloh01RGdem3Wyp7hsSeLfJXnqls3ZE40h1eWb/CjY/PRwjRe1PVb
ZEPfpKeBTwKS4jXgzgUoEwZrjK5KK3rozel1AEBdVdFFqRqwT6r3fvxietTQ8V4mSztFofKSWUGP
oytGoAiRpFpJmH5Jt3XxytE+C8RAlH+KYfHczwx/ipELB2ptsVzxpDWQrfXzTt6X4n6PPjwNdIrQ
8H9PNeyql3QzHov8fdb0O1DvYPCJ2+SicgHHS7+HclNL6oj8d423Rfj56tXkwZfiw4MRYYQblczw
ndmWAUiq68r37kKcdG+KPpfC/VUZpTHauJYkmtO6+tLsm5mCSu1BVFLXezoYXhguhK5bDhFRKqP5
Ds1kX/d9cisfATZLmtDZJ0VI/q17QjPhZjj7SSWh2W9aOAkMYmSYaIm603eXiTNy460E+PJiblaU
PWCzQctXdnOkE4kYjCjKnD9kc+Qe/LS8mVsG0cqbUsLfbmpfbYuJpzyvvIngbO9MzPY20jeNqqIs
j6xZRBOAg6KG3/krIvtIFNIsjAH03NuudJ/spAaQwjUts30H6kGnHdmYhs1Z4uS11eSszYwkn87y
9NMUvzgxjU/codyptbBgPU3XSQS+Hr0LbdZRHdqdlTMNdih+7a46lrjFrh7ehypgeZ5bbLEwbcNw
2O3UCp6xTD1IHjmzqH5RehzoOlJD+IhIuIiG/zuE7jcKfdXOcmB7EjSAAOj7ho6AoUcofvK59yZN
VfJ/sUVyth2XBn6V4Wk0i8T+Ci4ZU+cpz6kqVPh2fFPoju9Sovc7cg9DfIMxuJWaUQj6Ci8oD+Sk
6s0D3Diw3/24xn0l8C+KAnJ8peAgZmO0WEJlfs8tB1qJ1TNfnuKSXtew+xGzZnjUGDxG6ETNw5pi
WtOtFLhqcHXM+XiVkEplXaXMWVGybA4SlUrw0Bbzg6I1VxKfSWpXiqGU6h9sGqXd7LJmPJlCAqMb
y6DyOmAKCbRq3Y0kV6T/us2UF6nV5DRjtb7+9pcilu6L1vmpYDOlkCd1Q0nc2Lb+nIRkL8kFSwlB
EiPyswa1GGqEmpQY5G9ysxK+SOyn+ddDNP5IsU4H3iBFXtv8BAD+sVYvZXf17zRuf8U7ES5z14Cp
IdkLCsWAfsItjcs1aURSRWo5UpkutBnCk/Z2qfgu6alv3LVqtNaBIb5PSot8MEkYUi1SH0bpUNMI
q4803Bbr3VcFjgyukLxDhEuqykK2iT8ESdzVCpGBRIs5SxXtFpK2UbM8kHRdp9M6lk83kzUA6Haf
5QpSkJG1SOGotDXSwmxBneW/sj2L2u6atN9KenxdWyn4eAOA7qF8X2M89s30l49u/JHnlFKiBkaj
FIKpiN6UDJ/J8H7XhJ9d55fjbDxLDLkGjcvkPk/peU0y9HX/JomGBDomp/Ke5OJyRQn+pyzc2E23
62IqoSTwpXwUJepbmpfwg3Q3ZhVtJG0lOyYr5glnIaNo2NldbQM+NJFT1qyelRcdqK1sZ5KPW+qo
O52qqVRaxzYPlJZslfAvxMwWg9C6Vx7SXPlaBjJ7Rvu4bjkg9pc+oZH0n98qwC7Uw9aflZ0Yy4Uj
amfJlzO+yuGWl2jsDzLV2UuUK26OnN5QYWYLbrAUrFIXoY+WH0Yiw3F+Eqvo5qSRlq9eVT8iCvfQ
90FNqR7W47cqiki9XTz7U1wDOsQpCKKtMsl1f+lK/BrT+ywuZj8tz1NLM2avXMMTebdWecQ79KF0
TaufWJ5C6oK1I8UYmsntvXy9of1ZcHPsb8H6wO7RnQFz3qhucxP6HS223VkK/NEEKjc+SKVFtEZp
d9/QRovd1i3typn9e8kSiuTJyZL0YqXMUEJ0EO3g05CCzMODrw4fAuPwPQbvNG+yO00M4ovzIp+i
tEtUVr7I/8063ubFdCN/W7FjYAkiBz5n7kVgS/JtzD8AFkx7mX9cd0wO7lQ/h9H01WTR1izcXQmT
myY0CB9yUUlSlonz4s0QjKBk5NbkdTk4zXAA9/pmbCd7Pko1Xg6X/EGwOJLVWM69l14whfpVzlip
UaPnXhgLcZTvrXv9Oqo8WlkAGAtATq4rb5CYRUBVmUy7GrI/tQngd1DDL7nzePYeOxi1FnLvsviy
Rxror2v5brmIVWb0cPi8CeSNGDlJDo9VyXDrhlZAj0J3zbYVgaSgHCRkLXdAHZMtDFEhTpMMZIvs
Vn7/WFXZlWskYEv0U0ZpzkevZel95Gf7gtCLFrIbahbw/+pADJMTfXMnD/QxCO+cKt9ELSDtrVOk
LFex5dBm6CJP7VEyV5FBo9KFmU87vAHAtMBoJBjP3Rezpk2E/KGk2dcHaPT2uu5VpizjKyNQkBdR
JnGMbR5FN03PvNNDDNYw5EBPojpRpd349xPm6xfaU/+K787wJlsifxexkJ8pLKCLUz5GtmwBSe+5
pYrokCocZDqOjE67FTyNiJWg/UR9C8FmWytP8v9eA96C10R/0Lf51HT1DU0VK0ZQ1I3oflEh3mLc
d4B6xOI2cOcpbvVqFs5RqqLymtRMpDpqK8aTxgFbigFm5not7FeF8QBj+kZsruiANRpu1HKvgQzk
syIvSWz/9tmwWdxpJ8ArEQPXSmku7m9EbpfMeoHsDIoNnhilrgFAHFihqgt3cKlskoFFFaPnLdss
z3dRWu5988hmf4gdKMXOyCGiXSm6gun0ainMy6TwtmLYJASXL5TDImegpTGuZ9nofpMVloqH/JS3
eL533VAJkeMtgD1BAFAlEbDARrLAUm2JRxJ1hX1ZGFALkogQ6ZWCmSaJynj5bkzjIR5f6O2moI5V
4E9SApJcptnbj00Ic4U4ybisUrgYNHwk43fo7ddYsY9yk6IKGHeAnFiXizI82DlTCCflRVZSntK3
3V/bUvequ26gvL1MfOomFqw4/31cNV8NWJ/FBtnVCLjzoRhGmJ2K3zoKX+3MfZrrCqZJKXKNq9Pg
wKyyjAwVo24iR1PMTmh1oOhwRKozCDHof14ToAqyqHKfIu6jiKO7tRT7QzZumJ8yT3m30vSKHieG
rlRf6F3RucQsNJVPL9TULkhYrqW4VcmJqXRbjut8ORD3AJcLVuAGyU7oIbaNY92K6ZacrSuAnLKf
gMz+gTfg9ryqo/leQGL0exwEnhRN6aFt6EEFE4Zs9D0DUSrjUrEpo+BxCPDUZFR9V7yJdtIdcTWs
J8k/SIwphi+jG9XrkrfezAOxOJPufOjNmv+RTIo4v8DYL9Jkel+TNXxk1ApR0/BLsdMl8Y7pPWoP
TAyHeOGkhtrnfwpSVkGLmvMltGdH8clkdUVDUuNirrh/69f6qYMhBRj+vDfBzrHfNu1jhg4fCfU5
kdLVzSN/HsUQFlA1kBKVSCzqmgZW/0JWdNVLUupow+7Cn6O1NiXIphUFlfqEJOHyKrl08Wk8F9/Y
WcLN6Bd3Uk2geew4xrjaVV68xcZZtJqco9Ydv1r7VRZ23TwRycWIBMQiRbOlpIu/L1bnTO78n3Fj
PMeH2TFwBDCBqtzKKRQvZVVwFPTkrZXh7ah+UtDbWZbzLiDv1fyhgQQbrA5brVMPUcbJUbqz5kWv
s8dwVrZNIg2BvustPalNeS3JL9kXfYkoqPy5O5Fn70rL3Mgl5V/eGsBnSY5AWIFwyqq2rvng6uXV
evoc+mxzWuyIIWSX5DFX+UJX0SkKL9NvaLSbJB3Xj8rHRw6sWjsvM00lIntyQHLpKdVyRmug8DlS
SvLmVc776jDG9YVcUXKEceLuIMhaSzZyItequMW4BQhzYRxma2SfoB4IpGRat+WzY2X0BXq70Vbw
8qmD4EN5WEp5jzKkx+VGSjWdbe4HMvYaA+MTslVEqXgO0jGjnpumpk4RWUHsgp3qp5eRhdaNZtOH
gEqBh05D8ajAOheL7YdDkqUcTz4mlPnCxFYlQwZl1ksJPZp5GjCvNqpnRJnJPBXa6Z7qybks2hel
bL/SOjk1rr9fr2Uj8bSOwM250F6CG4UddsvqsbAY21PMbxY0mupQBV6/gOkj1lL169Kw7miiPCyC
//Wjr4o5SBQyO/xEebCQScpKp2zia6ldSg1dHn8tTHr9dztei46WX8WreB8GdYWfLNGAjlwu2OhD
Q/5dtHW2ZJ+ZDunfn7WvadeFYeJOYDFrjcwMybR11ptcUNwBgeBRqnnzieLk2IkCkuMoZhfSdXJM
+bsUQOV9JRRyuQmWglSmGBJBkBtdea3E7q3EDPI5iRhBvd6kVc0kYXZeVF88jnuP+QMuiErCUKn8
edDCMfgTbonyVw6j+FZutqmz5mhPCW3wcJ2xD6IxenoEREAFy9elN6bOGL0Kjq//lIn4E4KBtWB0
TfL24R/MSJ4mj4yXLrLXkmVcwL3kLIzsmVY1azXNZT8kj9Oc/P4z6Uno7ide10yNQVnNqzHmDLsm
PouWs7gacpdO9hb21ZtYFxJLNyThtnI85G2MnfsFeI/NkTeK7nAzRgx4OsB8sgDiS7TZQ42pExCW
6Jtqdq/aEf3fV/RMU7aNmfuN36LH2RXU9yCkUdO81w2jVX3JN8mN6KN1k4INMG0Pwom3P6WK0xWW
+5yy6FjWDxMw3W78KrX5TGp8z3oTgf9IVChunxfD9NInT51HClT2yY/ap9aAJVT0sE7XBVKu+iDv
mx4WbJ6EGGNKB+KN1Slq4mEHw+FGKoyiKWSzmFX2Cf2w3AzNZ6sfZLrayYJyqA9fC8AYAthoyu7R
bBhm52ELfRmXZ0/PIo7yb4U6iZCLADsKnCyhctXVzOLCA5E3rJDfohdUEiz0JOQE7Usb1VdJr9ig
kxRFuP6lHRp/YSxHci1bLn7r4PS7vps2a1X6Rwnzb6l3izUSzGN4Xxr693pbZjYfuiq5s2k7z6we
wC0rBPnp6UKDV4xaoRh6qdMWkgH/H1fntRu5EmzZL0qA3ryyyPKqkpdaL0SfbjVd0jPpvn4WdYG5
g8EBdOS7VEVmRkbsvTa9ZbkUTdRwswQMWqBRwri/5opv1a2V06BZoHNfLyIR7smIxSPQYyMckhg4
Zi2gNI6ttWuM9ttO7erR0WHg59qpbOr4RmwUHgBBYoVbeZFy4UiBa4TlivTGqn9ryHqe3E7uq7zr
ItcjCdnyuzxUhVYesskiWcJYDv2Epi2ppvwk4k4ApVbBvFbJEzh5rrTpMUVtRnfGAx28t8ykOddI
4w0ksosmptfU1L/tRhenxpLwDJGvRXXanC2yyE5zXGzUYRO4UV96+xkVymxcUO59dupm8AcEMI+I
XyHOIsrH+FSWqBGNqUmf9KkPchfuOqHDGMVAl6Y2NrVYjhZscB60AI7J+uzcrXi2Lnozo+JS9j2X
YoOH+3tpDs9lPNp7s0TkqHWRnTcGsIjc3nHgA9QauKJC+j4866XRhbrrwwzEF4IHn0BaYdTvcuzM
YE2GX7nEPT256zFVk84pFV8IB/8YBtC9n81739HhcYjU2ddbiQTBQYaERc4PC+KUWpfh2Ld/JRQs
2SyQ3DSeawIYQ6BdWoDpdEQ0PYZmD7ymnMop6JplBBPqMUF387O5MKx1rLqKHJE6u4WQWgJpWFcG
/KHOlLyZuh8OJnT5Sr5BeAFlVpn3Uo6nIluswCcHGg6096z75sT3dX+UI29YCXVI8xgtJ93Y2ZRv
2rj8Z3rzlbQqAHmpmUdG9yYYamdFdlFuM++QHF2B+r/pUAgD5U38MIx+YTvHqc3+Vl1KupUqX4De
yq3zX4Vu6x6Kwuso4/BBwWnSWQ0W/r7SetMSXJ5rL6BX421X2gesEMq42R/CKdNUAEx732f1e7yZ
X0xwIG1LTgW3gulDiYo9Ja9rjA9TaKwPJN9ugSUpDlk6yT1zch+ocj4WmJ1X/LnrKJ5qjNiTRq9H
CuT7eXIqTC4aCbsgXTA26tapX435DDSWVVpi5zZwoQEj+J2Og37Dtk1TZkmSk+IOSPwxHK3fhCk7
+wFT4OZ2P1OsRfN/iVqvHvtYkFkKbVjTIQQz5qPW2YDE6ubquci2Y3vR9rFiMS3jHI6OvRI6UfVn
V5dyLwrIfzErcpDDs4w28r4bs0MJW4curtWBMJ3PZZV3vZ6tc5G0EaAbbCFtQygKgHF9NMJ0dKZg
TsxXoohBNnNKzmJMmykhHFM+A6hiUlUx/KQteZwyV9uPGm6JpEl2XY44Uwerv7aVHZFOBk6iR1rf
TSM5wd1xLMv6qOllFdhVNuPnfdYcSz9kPDKcJTQfeRTjAOLO0JblMFNqrfqEU6oG3axGlR9ifVwC
wCP/rf+MbvkES0t6hGuRkAI9eoakIYdpj2GbSw02s7GJ1cxp2jcml4tb5Ycp2RIOC5RImWa8T9gh
N6Ophm353K381a7ZuwHj9nuxWP3OkmTqElDR4pddYsaKv8Va4y5cXmq/QrqytmKvEfFtPtXtQvpP
SthLOYNFaHOsid10K13k+vEMIcnv0DJmOjaALWxAa6oSwKeuh9Xc2PsJaWU6SKTmJnk0qDX3lf7L
olF+ju0xGiV8gAXIaLjayauu1gXZu1HurGxhlO+u3s63jQsKkfrkxT3m22za16NOZBHACX2CFmuO
RBl4ONC4HIqkUy95qNn+li0754HTzhA3iYWwGn8MTK/1w8bV6TUXbo0aHc+JnasS3u8/P8YepYhz
KuW7Ke3kKAuF2GABvDAmyzkt3XBKuwSdmPfU4Dw3O8iTKofouEi6542yeJEzf+dMFemcN7ZMPXBc
posSH1ugdy+pr92mrZGfQt1BybviL87xvCjNYKZRhdC7p7B39HenxR9esO/TEYjTxuUGJ4jCqKwv
v9UgRdrdfSqrd31CPUASjJDFFIF0eXHE6IGbTgE5O+0/0MfQ+xv/i5xDMxzEzWVkzhacvDGC9HdF
PCB7JDWaEKDFB7+OOP5Br/7Ywt0zVxOD/SQ6rj/X5VITAJPA3dhY3I1/dUwysnJAcfWcEGJbP6zs
+FluMOEdS4IbIATVyEmo8ZdLc2vQAr06rsMC781HpIhEa+bQ23MHBaBlgcvzy/Y06mLfKeuNLmDH
VTsPQOHObT6/6A95X0eSopJSwM8PgG7/pD2PcIJmYVWUsr7pRr6tPygpGHbRwIsy+eQ4w9EzCWd1
l0dDnoc+y/b82Rj5DPVLOTZxdJX21cdDlC8NMjFGe86c/AceqIm66r1MlHFuSmmclWUWu9bWGKgV
87lRHsvNCLHMJtNdAB6YuenA1Nb0DYCn+NLce7bXnCvPPJrzOh2wGj/VOm7KWYAAckAaslmagF81
eyXTCQQ7h/VgShN1ovT3A2NuSaXOVHv++T2At4uAIGdojWb/QUbKZ2WBZLSwPrdK/6VryRquJeBe
TQerjlFKk+qznhgkMDcbiUSFJSdrzJR9xti69zuOp5VJ2NHr7NRiPxXdBRgFRiGS2OxMPwzx8DrB
ONylUj5LJYF+bm9S02jPMHiw6hXtd2tRjkJduNs9ThSjvI59bp3qdu3Pvtb2574r7iQtQsrkAKRy
gPCqYLY/4piqxXmu8gYIb3eyUSsEIMYZKBsItQwo+JEMWs4IZWw+yWLdWR7nibVtzYPrtEfDxc6v
awAqSmKyEe+UXfTT6egcLoU4ZblyqU+1dop4leksb89iUab1Xpjay7SOeUQ5zU44T0z1TaUzUq8w
9TpmPXB+i2vWqwKUjl9TK+oFy0NTn8Fu1+extmkjUVzJheCMYprNwEjdnWHAd5wrsgDrqiCEpry4
k4J4RoloruqPbXK9kUBxtVAtNR174VTAB65dLp3Yepce9gLa0vvUJDfJFzcEMkh25/3ax+G06q+l
R7hURYRbjTJgu0rGxuXY1dAq7ey+iLSmZKAwrvBJ9WCYjZB1goIjrYMGZ+yyFGNU4GbZaRZYpfFf
slHFyC9J97hdb6YJZBIweilVi8Hh5156S9iD/jjwHwJtgZyY9hKMcM+cNrGWwKKM3aWC8JR66y1O
Xmh6wzUfwV5V4mKaEm7v3EPVywv8MPG1M5c/+bpiYlD1p0N54vbeXuTmRjtjH0oTwwzdPosWMidY
AO0rQmAdoGz+JSRUlFHnSRb9t+5wZfumxnNkfWU6r5Dy/Vtnz1bkdrTvNhSjtexiQWEiiYFqlENS
APmUZXouc4IZtfdOYnMPFm67szGWsFHmegRqaNAf3f18Vtu+1Px8l614vd184ur7eVfmhQsMZ/uG
//mBn5/N9BbfZPM0OUjzBH0vmVKuG6m9vd4VYgb0bewZVTEdV79zd86GdjEN/1Wf5oeE/AHuf56D
mVDOvup6inNqg0JZO0AD064diMjwVb/rIROnbA1LlS+Rpg0PKk/oac1IYxo5KDIlaTTm/WGgE2ps
K6vvELJEcY9ax56ifKr+jZn7lBtlfEnS9EDgHfRKL/4uFv9x9f8OA47HuNDcQ7IuKEyBNcyDdWcX
F0FVXdPef2089FIdiqZsbY4Dmz1RbOlxSJi805uXkbECL6ndM1tBr1f7cUSpUk2DTW5U9im13A2W
xIiGpv30otaH4mPnk09dSaUjDfOSSO9XTwpZgE+1P3uVv7NE7B467y2hG7IbmDMGIzGRRyVI1Ukx
2FgTM2AQ/MRVr+5xGfGbVORjYKf5sEnW5UTscpDs4G7PNIs2Y2uor5Z9XQWLV7Xo1wqBPgrP9eK0
B7X4zcXV7Tba1vIl0dMdsWParlQ6K3woQF7u6pZpIU4otYsXpsmJBUpJPvYeORUK3I8k08/U5bPb
6RIaVfftNeI+wa/CLXTMpp4GMtji0U6ee/Fa9ATTjcIMzU0GZojaIOljvdJ4utqeH05tBZx66GCR
tyWJy6O3KxvrXTNAc5VVd3N07RksOsleJRv/ajVnrD8f5TK9teXwGU8l9NAyOxfkN7PEIMePFzQQ
1tzdjZbSft1O21AQTYj567cw8iUgmqSq/+nZHLppbkVaF8PAlzvNqfNQH6erDlI7iGs6qaDAHufG
oVhriV4rUOKiSNlJTXW7JV/fGjfludA2KFqxHS6a1I9apzs4czacjSK5u5z/UFoJjmlNsuzsOv4v
09aTT55U6GsyqIV/M4d5iBjH/RHTkJKJDIZ9NeyTGLMQywcK8oaITiSWoZDK281rRrOQztw+EceK
yuk4tN4/QkkaGa/EqgrKVIS0DddD57Sfvab8nTfpYW7pFz+vX6beQyAiwZAb/UNjEiU4z+NjP1lP
frXeG9hfQewSv4GQhj5G1OsWESE9eAp6LIim7RNqg2OntQ0cJoRI3qGU853k7HO7DC+dYX86fnEd
RhBo8FbY+ttLZZv8i57+NMIVNfSc6fv4sEhcnUQYiqG8OJr9gCAQymHXdmGSe490NwOy7sZH01S/
Enp3u4auZR3bFAGwm+lYGJESPPexRBZaZE51Bao/ak8ZgV1GzsvN7KaPuz9VTiQS0DYj0Eu6AGPT
X1btyyXvN5P1tavlrTM8az/5SR+wSx4/jAWBaGYWihsVcprjn9JmySJnGMeQpByD/mMKOqkY+ccd
Tz2SqEOo1181T8a5FuSr9m79WTrOTvdAP/bLi6g0huTc61lHlFBHIIcqErYkGs/BmqtHdPuRVQPd
xBH76AnvBNC0jPpJXXQHOePYXbQCw08l40eSdUf+bH8vMicqaHMHuquLsE7IBXGNVg9Xs/mo7P6p
NzvECMR+VOVSMX5oQk1Sy7Vc33t+yR4DENESKbWq+0/X85fe6m5t7vwzrA9/oMDniPEIsOzoV14b
eTjwYWVfLWH7e9URGlkk+iur631dHABndMu2Emy083tmo5lj0MJ5sisCuP4gE8fdR3OMLVoZQwOS
Pt53WX+hpHJyiOAAW1rG7YhIiCQMkcN0QU5xaJQsVi0pE8GQAtiaKQYclkTD4k/Sh+fZBlOZWpiC
kms3mJwmsmWPXhS9noA22Ln608/rFec1dRfD5LI5GNuhsPLbz1awFxn9nbSoYyfZPIahC+EB7TIb
yJlOolagFSvdLVPe+yr+cslVXxv53jvIU4r6pGP6OXDa6c//+0bQB/t/Pvz5QmNr+zof7aOapqra
D/mgSHokJGC3TMbWeG/+53MZPfLL2smM/ub2LjFMMdvg1iNKe+hs8+J35583XjUeTCD+R+H4T62W
L0eLV5+mNk3w1qrRUZx7d6l/5b52d7TytbVGdH2ec84zYFs6JpNHzKMp68lyLioPx9pARJewUp8w
3hzYvRuXUQHT0TdN7Lj1R5IBDZwIVaQC8YFIMcmCZUPv2lUHUkWPqykk8FQK6tr4EimPA8zpHy7b
5Nw5WiT6msQfFx7mmFYnsKDyHD/jFas4k1A+AYDLdiQBPObDoL2Y1g1VC7kOUw33dmp+5aZG0uiS
HMjqK051nnpErgTAgufDomZA/BgRp8HqOdlKgH1utMB1nAij2vVjJVEjGk+aP7xWZX0nRQjXQ5sc
tbkadmMrtEM8KEC/VvawWnkVQUtm4MQdG+To8FZHlydg69/UDSevg39iNEqECW2WoB0U9b39HRtl
H+FZhfuVwVbT4iegeF2Yzs2d2gzzdmLkIbgXOyAv0N1Ko3sel1mYx/XDlv2x5Qm4Xv3Y1LDSoI8a
bvzkGeJJZ8lF//CokvZQz44ezOXyzmSvIyArefAHTplL3FVB7el/EHx8dfZnqVMTIv7lAarrpHIM
3xz/8+qgDU4kugq1gT8dmFeUO5i7YoUn3pr2n9VmGuYtyT/TtB+kINcI/1mkI72nGJhfRPINgfSt
8q79RJ/J8GmJOVV18uf+AjRaHgs7AstKPIziaZtyeiZiwqpogV7Pqkgz3jy7vpQtFHK7pQvV2Ks4
bL+8tIdb2sNy3rrLRKL5194bXpaWSUYP2XBMvJefmLQ0Gy6CMfVugCNRD2m1a2IEDFsWkRyoLfze
fJnteu/DmTqZW63fJiJa4mRfTN2jnQ/nXC/3zGYFkRA0AaGice8TsCnm8ZdjMYvMev27Q2gd/Dy/
UyfwrzmEHJnOEI6seqRTuJ/lS5MkZ9PX1qPreB1tyOmqie5gq+lzYWazN4fkKVFavJsFfdIZMGZg
N01xtQ0o31mh3yjruzORGWTeFg2pMsOwHiW25KjhN0cdyMZgVPG0N9Z6vrLxP5EIUh9UK68QtNNw
qIAXeS1R8FpsvyZ06XeaxslFlKxDAqEzlQu4aNevCG33Vzq/DrEvCNFteP/lN81mGRKRaayWd1tS
av88LenILR35QzoJd7GAe0wGK1lWyiAu2FI85XH+u6oXO0LDTKopM8IaunebsDKRR1Tse3+dg8Ue
vQePbZV1e0IGsH3YGkWjDpxs6IQsDz/f8fP5wpUc5puSfEq+WQvnLVqbpHACMQF0a9xoYT+LbOUg
0doP7vJ7bIn3NCrDevh5A1XR/p/3yn5LXyTOK/j5HDmVC76j7vb/fW+5UiqOXo+3rnLEEv58ucuG
9rKYEmSip3rkc/z6SflfVu39Jm2UayUHnT4TK/lgbO/9fIhAuL865Dv+fPTzeagXHjHaNCEw14Bz
5Qahrb56+f5/PiZX7lqniX1adNt4WHy8NWvCeXMZjQdlJLSAM7fVaRF6pGT/7yfB8QA1KUoj+vnk
zw9nTExc6rgzYz6HdIkNgaQX4jxtvzkp424Jqf+dk1ZJRJDbt/z8LDfOtI9TkiFKZfkPBa3RnZZb
XujWir8w1zjA1NtXRi7ac9f1p58vmGsWPww2wg1j7h5/PvXz875v/RFplRx/Pvr5fBuTBkP+ix7+
/FBTT9ae6Egi7//vr7WM6QRoobi1K9BWlvH0CuGXLIdJ1ZdxC2YZrAUMMV/MEI2DKB6mZ1bw9tRV
ijN4JuOQU3J5FfFyLATLHOFm7U5N9is5z4esk5z6NEYDdV4/Q16h5G5AG9tdU+HUQ4WL7mNv5bAl
gG08aX3X7ZMY+xRgUQHmeUWCntXAlEeol0XaH1voI0GMGmXn6fLXShTqZPXkctC8Iudp1wim/6sk
OchIn7ZCspBUKWPh/3Ji99HLWViYp3SZutA6P7WEIQG+7/fJvPrEjIxh7+FKa6uYmyS7Mu+eNqbz
7JV0NHxaDxUFO8keD2rbkwuC6ldDY4DDSYZ76lljMgKkJInIniC5tjlPHl0YN3ZvTaL2fpzdDWHf
CjXup3aF8yOTB8MhdkeYL0NMZFbRmu4OHcpnTHgUrhCMyX1Mc8JpgX4LLKsknzPiOZUJVb1K1ntf
FPxU58E76IcPo4RppQPRyXBsWQqlfuF9jBnxprrbnEolD+ZcHf30aZHypCYhj54dHx1HS3aNveBZ
YRQ82ObNrYajGoZPM/VubutNRHH3Z4IUNZZp1kGG7W8uYliZd9dSmh9J61Ln83Jy+EJ7wONN5kfG
gJTGA9btCnkhcwcmwPdiBuazSs5RCP3pfZdHIPjVSN+m/xkezfqDD2PJ4hQU8XpbJsk3PRBCcx7v
DFnehNtAjHbfgTz0EbweBC01h/V+YC2zkwXmensfnPaaNb9NCRVvJpdhykLPHdTRzcUDCU1dWLbJ
Y2X8zmMSaoiYTwmcd9m4ZyijW+6v3wOBmmnsBrFB1mamL+9iat9gZUpyYZgQtUqM2Ea1EPM9B+Gm
+uNyRabmNoAtRwfEc/btlTYJkpRShLSRIViP3+li4MJlA+xqXmh8gpwaNPjNlhexWZ/rlBOSP9KH
M3HphA0meB4IgiQfbGpGaxRhIxq24a/b2CJI2s3KWVmoM9aD2c5hXWXtSYEua5mDdhPbZmpvzWx/
oP287KdVHSoGO1dH0Aka7ffFYkZvCQAVY38dRPrkqexkuNhhcSPNy4boNbR3wmvuxiDDelqgqJQn
Rl9wDT5q1yzQ77X3JCn3jEcvIwCSwKMvtfcVOaDlwKyw50hMYMrHXLbMpMkSLV71qnsmc21rFL17
ssn2nH7RsfaCY6dHRESxVnTo0lBb9Lehs18IdN135niOq5JRAJDcnFy0tjOuTFD8kHuOub5AHk+K
p1zPJbRb0rMpGJru6LUt/heP5I1ueHTzBlcSOmoW00PfTO9zG/dYT+ZPPetCjxcRPcGyd4uRSfi8
cz0fJIcF+08NXxLmL8TY9OaSNA5KUjzEjfmQgBV39fKfPbTXybEazrZQYqFqZmOhdrqJK113aI73
XkP0WYztngYVQXS2UTBtL4qrYbXgWGrXDnT6e5faAl3fru7N04Z7ORkf8TAeQOm2JwA+jAXqLxwz
kMUb/RUsbnWcXicku7gNQIhu6Q+WucLZdqr3gkpb82jez3kNzYYtuFZXbLGSzg21p608mLPyqaeD
mzvLSUjWkXRJ8dBthPm6bl/WjiwlxnIYqsgdtvuVDdp28fu/T8ywPCiFZwLAGSPSFG7bYe9vaX5D
e8u1JCzI/YO7DWK8tbxnx/Nfcya7THTbO/R8UsDua9vf2A/p30CrPBSe89LOUHmalSyCNvmrpfnj
0DFp8HXGhh7xWdvVq5W0x0oSyTLG9XlPBxhi+5tfOigB3PaNtgR6T/ooEMH5/55hBGEDKa0TOS5h
JpZPDx8NffRHgkTx7xCQGIBppCAjuiGPvbAY4F7az1xUSCVIW8lzK1htjdRvWOd0Ummo+NZHpg8E
0PQp/TNyiCd9/GV3QxsSOElKoZt1XeDqtD0rOt/gmZZ3i5TrFKdXzz+ldN7YzDrJqGFYtIKAJuqs
PYzpmIe2nu1913+oGUsGbtK+URWeXJNRrPm+CZGWhHBix3G9iCQ9Zq3do6HVX77Dha2cRyTa763Z
/l1WHGZilccenoaD4vVg6s+9QipQfnl5yYU/zH/o4z2oJKrd/IsC76Im9zQleeTYExu2TNwdKOwX
F2HQKvMX2y0khmamccVymQawj63VY4gsWSyL6Q4j6UvKB60pXmf9P6erkYiM5SmxG4J0dAAc7V65
9OeRyd5lYh0c+A8RvwHYh7Xsmyb79PQK13sCvRjDrs/xxk5+Myw92u7Cn2AQ6jTk6kMN3bXOJSJJ
Mio9t7roKCycRPxKfeOddMpfds7lITbsOdHvAWTsD38ee1QIvBpzqv1peu1TcW5BdA3LpAhK6CXk
ZFwlCeKlMTOvWq5oK86EOWPif6mKkcSWQb3T5AUglb1b9Gh2ZW685Hb+q0WrQUQnHnUm7F0un6xO
e64NHAkpJUvTw9YBS1wTm5yvX3HDmJMHdlJQhifX+CNi5mwZs57UoiiyuxfSgZbIK7+ajh2zBw1f
s7UQU0UFdXCWZi/dkgSVoTtqtvoEhM3gyFy+JmfgZFXJ59joBjrX9GXZwnYj6g2OxQzTNS4rWkkn
Q93W1o3y4lLQ+tN1GnQ6kPWqJbyzXRiukyG1HzJD7Jx5jCA72zsazvqlUm/LrN98wS7tdjyzzqCI
euYdrSjPytTfp8J5lW2Mw8++UJ5ExTreGSnVtyS5ZnQDPUaasf3SCd9hnxP3ZM5fqZAfjKSlhQco
ezc11uPCvWtUdOmJzyBx9B9BpkPYa3imQIxPXXovNJGTW7uEYpQfM+zDoHK0/Rz3VxeVOCoz6sqJ
U3GvnDfD5tYqF8a3q7/FGpf2e1KBJKslg2lMPl/0oU8dAHCzqLqTudZvK+2uuamb49SANbe6s5Vq
LPb2e57nRagb4210ACjhoaCwQtXULLAIsnQIId28Nyvn9D5dPgdy2NKxPq9sF3OfsTwm0TjJfE97
+oL7ug/k7IstgB1jFGpeei7elCsEV8oMOU2C/iIas07vmLpiIskwGwzi+MOmpbaUEDtJUjrR/0dZ
8pl7EIJXohE2a4Y5b0KD2n13+Qn6GD5WEXgjXb9ckElvQ4i9nJwHyEhsfbTmuA5pfBQPq45fXfPy
rwabcmwxieNuWpJny1jPZlP/LoTDHcZsualwQBj+U6l53+U8e5w7ETMAjKJ2nfI3xi7/UmqBbccZ
yCzxOM0LimvffC0BicR9fcq8CYEEau1O42IXyaHMhj39gieSj9egWnG9WWOxG5L87zq3TBSX72n4
UMYYalx4OAdW9+T0pzy3HzXLqELYsHXE+A1umg2hI0ayslsHipq68O95TweB/8JEa4+mdiMyTIbN
ssVXVaUbmfb3rJufqel8xK1zzbvhoqrha7QaJLK4rOyRykzVX7nN02omNj5AtCOWSQSOVRU0Fjbh
kpOS27Esz47BqV+T+hv0/mis8nvq1qjHJA5vquB5qV7ctURksQ2YvZnTjzZepTkJEI+7fjAVqwSn
u8odOaKXEx7gb8It323bOiY1iVQeokA8H49aH29RGFu317ZOli2ZwEkwjGb53A/6NVvA9k2xe1+7
5d62qrlas/ilsVOTM3lLcy6zdZTsRcgxuQB/5b35oLUO8SJkfcxq/I6V/+6JNMq79BQv1d/MXLi3
gegqtnZM/oHLYhFpW5aXaIeD8goKbP+BvuRlAe6SE5lA4TLDwNcY+BCi18TcysBIbrH7wHTpD8pb
aiemmu1fGoy7yh2ucykfdTG/mcb4xc5KWvAxMwzatSv+VMQSbop+UvPk2QcXvVE0Y9pOorbLnVdP
zCgSkMCacXT78qtzClhlBW1Gxg2ugH1fF/N+rAh9E8MLheqTbNd3P2lv/hIfvWIGgDLs5ZINLILj
BZ1fhKDwKprJRKFHJaUZ5Qeuqi8zbg9xUWhBrq9RYfPno3+kWd4Rm8osXWss+h5bn6076T7LQp11
Z6hMyByKZ5nr/L3JG/LCnMYbWWUAXB91lXLUwDIUy+Hk6HQHLWem8UhuiJ97UaNj9bBpOzruC6GA
AYEPMFz7kzbKvyIH+dwZPv8MQ41pJeS+pJ1H9OcbsV8IxXhFPNPFPCajYUsx71AkkSZ0zkT6GqNE
AEh5SV3zxZrKo93EI+Tr9ZYMJuVERxSQiC1iJZnLZXIRl5H6NHadPfla3RqH5WJw+DXnFzIibNpS
1mExjYOZTUQ2w7Q1w2q0AKHQ6p1Yen+exEy4UMaRvrFHZmmOZcTSn7TNOr4pDtyFtHsmG32HX7Pq
RL4NlJjP2PS6BIuc7bhqT6lGx4Ycat/U70SB7c18u2LTzA64myhkmcJTSj3YmvdC34DbqZo+TVX/
sauBmapj3mHpsGSvKyOqBvYZOT3ewEh4Mzt36t10aFWWxYgigvBPJgAxIMbyyx2/fAK84KkxYCP8
C/lHbN0H9UiP4JD4ak98w7MDgpFlS6PNCIySAyPHlHy6aWJ8bNHQhARyHif6c6byXu20L8jt/Sg9
K8p8U+7x4daBJzhlZTQFLazzQe83p8ZWL9lsmZGx/OEwxHnPI0SmRg5ABVOlyB1RqIpw1DvWyvLW
67CyU4+g5lkHEN2jguwYn8f5c7swdlfzva5kNC3jH/LUqOupyzn4kO1q4e2BF7/M2dtIp/TQG94t
KRJGRhMJhIt+RFWJvbp5EgYNzUX3vqsUkH6P9SawknOSrS9IZAzgNg0FJiywJnnLFvFfOsN4G83v
QpLnGKMgmcmGJIvDDir2DFqV9OhT0wq8hC6ryL/m2hoOLngGWKfUJ+T9DCNqILFcMmG5h2qYUzou
6+e6jt/tgoKlYo3JgTDVm/Y4notP9rx90sWvaUoPuGwVAN3R/ePb4ws5Q/uemX6bPKtKlPvtOrEq
rpFiick3xeGhVobGoo9/J6vxuHJUlGn7qMGmCwCIfQPgCwmKZx+LVRCP9cla80+ihEg8RBcBJhaB
JPq/UdWsJnIN0f+xNbdpG7qT/9RX1r/SKV5SlrxgXN7aDQdpyvPap6eVjF2nrugTuRDHhiYaiKjZ
vgjsjnTTVD9uN4id4sMwxllie//HvQ8sl0N0m3kPv2pysE+4Lk+NZtuBNcy/BOiLIv5W7uIEw8iW
Yk2HAQ8nx2AEC42efDFmR5pYlxiuie3wIbUZKTPtogEgY3VH4RlkhfIJli+u+W2vUnH26sCUo6qz
b4N0AHyVR22FBl3BsJsTKxrb4U1OYTyY38a2NyQeo+o4Wx63tXMU60sb83higT6zaTnaEgt34sT/
5Xj1UV9qFOwzua3xcIZ0xf7GaTVwRxQ4Y7u5UpmV1/+Vi3e3nbMmMtLmWz1GtMEVrqvmA4yR1qTr
YRlpEy4jtZXqAdkkhffbao7MlN/Gwuj3klO7jz3GqMDYNWBDiGGnazYbhJqmYKCLst+7cjr3xPix
HMyHXvavXjKFuJL+EOWKb/S18yJ7ifWT5pb/nIr5bdH+ln6RP7h4UtONgrpypL9klXhRLIss+5Rd
Snq/l2KX9ODs4+lFIVIv8+xReAiH64GQ8HTsozS+NppAaE3T8vB/iDqz5TiRKA0/ERFAkpDcFtRe
kqzFsuQbwnZbJMm+L08/X3kmYm4cdlttlaogOedfm2SFXKwdRBTmjdCnk3FzzYmIC7uY6I4qKhTk
Tjr9mEqLbbYZL36KtXEYf9tz+7sN6ULJ8vrLCxZB/H3szE4TQbSdQzQcadsca79sDg3kdGQKOZ1U
5dHEhrQi0FQJoLIkv2C8VvdtZWiujmlPqlgelB+cQyRlg1QVzgrzSP/PAfIPem3FiVuLdec3xW2w
za3e1seVbkoumOEjIIQzrwRxQx6WburJvIYeQqHN02p+MoomO0n3wv1CmU34JYIE77r3EThB1Lbm
2SeH3Z5qBYlfubC9e0+X936glqeGoYp2Vkl5XPYr4NhZpOGrq+a3IRjdHTGCxZlgLrRxLq1BZYdk
pVvQ8RvJfNy99tVzbhc8+jixQHG5P6k2ddAMFxMlvQwQUOIeOuiJgpIZ/Z1tw03U46VqZRVJjrCZ
qTBdUP5ShUcYPWtsbOz66JdzHKC1cc1Ms9kYfBRO+Dzi5MXC/dzcbc1hSlx2wS1pWeGTBcK1X63M
7M3Lpn3qF9ski9NwuPB8xBchgySya5oD7ZQPCZmwR7UX4cJjW5Naqcxf1X/4RYKVyVpSer2CZ2C1
Q2gFr5WPmbStZiqgVnMjH2GJjc9KRPbkXeMrzQH6/mitQXC263uS+54UuOGBwOp9qTpYsNb9tuQ1
9qHV+6iJYY4Zih/dwkUVw7hnJNkXsh7+kyMezaXt1Y4CdJLC53Z52lDNozT+b6jDFQk6YRySfXi7
92vScz2fhexPTc04lRZbcuiRuM7gbwBavRst4DGum5znzmYi84p35OyLdvYOED/t7Xxb5zJv81Pd
A+8JBpKhHE9cnL+94a0buw/PFK/IKpCd4WuLl2waHu9dLlL5STRKTpd/LOfEJoX2kVqga4+O9dCW
ExIU6gVVTWOu0x5JtbqPFAq11vcpuzuSRSyDFJFZee7xU+6QRb0R6ke2bRfliNa64seouizuhHD2
veLDc5fwHTZQsZfyic35gEWj0i/Md9QVW7bHxcuNMzYd0f+0fWxj+eR7Fg8d/HYDHEY15d8FPsv9
hGksZQkbsdFrMH9RrOclzZg/8wJ9mzc9A23vkR6FlH+h3rOnMo0h+eIA5UEMLaGjMQNlE3V51Cn+
pDthBK+2R9bzg0zSU2vrgQV0TiJrBLFInTxyMyUjPY5vZJiomErwYh86TXrTqoiJ/Hopi+T7ho4j
oucvPEhreRotz76lPBv1XbsfGvtWKBncQg4C7rLthzS9877m1DlQnHBYsUyexH2IXzzuX4AgH3tH
H8zzrhQ1M+JigRU51nHVzls4Z/vZQvUEBmpiV/rQUCajHVcBHwQSiCNcrL+4kvF00rR1BwbGkPi8
ybyZhFPVStPhZFk160++PC+oOIpmIvzIc16pqOCnXgBidGVTvl21KeYUx+UZhoVSMaTte+CAmPbF
nAU1/b65SWx7nN/T9BMGCjdHin/GRrMsKhAzqzNw+L3cme6xtFOm8W0/doF9aTL3C93meO5lCMqn
2MmWDEuFZaLcw4CX1iE3OReEM+AtqdfqwiJ1U0US7CRVyge0iHvZ0KG9mlJF5Js4Ma3Sx0IU/XkI
3Nsm+uqQ008tVXJEiUq1FBatdPZ/NXPQRFM3njWw4a6zwXcaTwax6e0CNMmO1zBpjjZtwwTMD9Fa
uR8pbzQvhEZx1OmvWHkid6IdJjN4nrpsJhQIt0giSTm4y/pL3/8NWnRItu6T8pxoEzSSISICHspf
rDSYTk54z/3lqX2/4awwAMHkDdOVyy7tALCFhMMaQ7gF42bI0jLVO3SfB876qwogd5xxvS8n7VXN
yetQt9QgqPBvaY+vdHFV+zAgWt5LHwoHb5wkGLfLTuMGyo+/I+bi2cBcug9OxJJhFC0rh+EBfwPv
frI5J9aIqxJ0E0+5VOcFnWakgxD5puJBldPeJxSBe1AvSF6RDhRZw/09iEMxrN1pUNj42t46CUUo
Bumdu4I01V2TOxGpKnzQA0MYBW/fe3Sxq1h+zSsnTvsbyEHidqKqWTgwdESBiKa7eg0deojT/Wge
QJv9hTjUtgPQVF4RHINs+aQpOeUznki5822woMxC/5FPd9Ge4IVgswOiYwDlEzSHPN94mHBNDLSR
5tr4QNclDeUeO/PsYmAs3HVPzH/6XNkfbqK+6t6ljXfz2S9shLXL6nkPZGXdVgfFgj0sLwmeuXyp
5clyQBW8FWlG4LvziQDxDwL/nQOWG0yCfrnbmpsYUFbqbLPjhP56tB76kTwCudsSi5B6+y99m4zV
kOz2IvGvtFNBzfpLVpJwXLT5ESdpT/GPs3cDr9rpAK5/IhzeChGcLhjVYrTsMe7sK/FUz8EI2qmc
hR0veCfdfo3sssiY5PhIJ8slU+5pLMKA3W5J93Krlp3TbK+ohna5gNRI6uRZexvKshppO0n52IJG
JLoUYQk2/96OlU2ieNW3x2JFicQYGjsQhMckMC9IO2LE+7EfWMWO6I+3QM5h1Fcz2kVn+4bck8Lf
jO2fNqpvonHfxOS8eHCHpAH+xapIXZqez14zXDct4K55xlxKGujnURffwKs+207B8i0lecQemwEB
qvm92HE44sZEurVWV8/O3rVjEFT5wyWr9FdLjhCAL7y0rwlPH52/S7b+Z6sxMgNw71ht9Bsy6omp
JRy5out7SijeVTV2hQRH3CWs55uQ6XwkRPjNLj88/AK1l4vI1ciT8oFsRb0ge0Vdl6G10t8rq6Nk
mqA4Rt1CEWfQU13hJu/BLEMmbioVUfmu/k9t2QvuffPRz8lwTS3rv3mtbrjta0hz90RN+hz7RDXH
MgmI+y8ZY0AIY3ByJoRN0+ws8SQzB0dWsC6RS79lcSrt1T9LIPKekvM9VioRKcRPQeihom7Ipt80
sW7bYkVLzYBPXzSVuNWE2Jj7oVzQu/k2WICcqH5cxAthlAiDydC50BgD7WInRM1U5AUH7XnR5DPA
DJc2n6+YbGePWgUvZTIzvlXhQsOnjyy6ONIbXa8Oa5Keb16bjwfXwzHUOzZe2+1i2U55gj4BGMXD
AuJZn7cZGKfWCcUiFbivCkn2SQwGzW7yMHsE5dG/X6uq0O/jyEAWelZ+mNRiXfLBefVLosdn72Sl
xXJZwCr3/qPdz008wM9EG1bLrAkDZkuCZy36ORvFnSyKWPBksPtpfMBE6h0Fh7WFut80oBMDZv/p
G5PCS7+OjBMZUQkabgLsC3i36ZmXHNuKCWriYi00hi8M/TRLj3QEZBPRhaBJ/ejhJzAt/bibhRPf
Wx48ylyh5dAaLDNgby+gj+s/pFPayJrXP3PH7heOKAV6y37fMoFeTfCTunhrdz5eNCbSKGxmPkG4
edcG0CULCvroq1jw5NG4OrHCUoGDKH3X1qoGsWuGe3E4zbemmigEBt1wtuy0ZSP/XLoxc/U4G3vd
WxfbD3514HoOOQQ3r3LPia7aBz/jZFe6xxcFYBc3BgWUiytkbPJkryTPeTsxJ12PDWu1fbJd+zmR
CYqG1JKYjzeGjP5uz/n3S4mFBspcYdTwt/kbZNXMNoqDR95/+fcl/35Xu0t9oQAGcSYX9/3vwsb/
v69CAcYMCpa8r3BPZLNmaovaJSxOJiFt3s42Fase5aQ3lG9WQFUbop4Jpsknli53Lm3zYy0nL9Zd
sMSNsl9UBaEpOjKS6UdFfb38qSwvvNbrjZOPlUIS5NwPQ1xKFDUENYLwtbLdBQumJQSQiJY2pms8
HJKflE6vJksfmj6gvrforv69jqGvthjYs70Yk35TqpivC0xBXTFQqcA7IeIh2M4+ayx8352yCAHu
gjCWFdXZQyL+ergvlednkd9jupSzwiAwTVhBlu/D2sKg2nfLO1oliXXpzMkXze200Mhjgfn5EvtW
0N/C/FutB/4Nqz8XHRYBtntBzZzz10LosScyGTdvuf7VfjffXLV++E2oz501QoIuDLKZiyLC2O3d
09VidBuxqsp7smH2bbKD9bXCa+VVwoauV4Rb2XqKm3EAp4JyHdLtL8j7xBWi1kPeJN8Iij1svnwZ
fcoZSIx83rKJrWr2OhZW67dM5vRoe3rAgWR4NtAiG47GQTkEdCfAn9mFgsM0cIIvBpE5XuCHhegq
LK8eqoBweQgtjxFt1k/WqH+R2Vdd0DKXl3+/U4OrIFaDJjsaOV996YX49+52o//9re1j8mQbRd19
v1L//Y2Dwf//vsjtBBIrSQrFv0v331X77wv//4/ZnD63BDUc/l27/3+Fh9iVip0MnhQuuP+9sNv7
pb6ONCbcLYT2UY3W8d9/w512c9LtyypRL5aMEKzD/FIKqniZR7+7LZetrJ2WvnDTx202UbybV7RL
1KfcbLAhpKoWG5nEVLDHnEQ8T16tfAQVqd4oJEsymEYp9zAOPT50/auxQMX5gSvGjrqL3IZKgmm2
9hmt0LW1yMtsrzryzbLXwb2OuNi+msYawbAgHrYNOXoxRl31lI7r+piG+NIkJ0Gs7ZqcWXC8tfqx
DgjqBqJxjGU0kqFHMaufXK6Civac0Wyo1Etuhs9gfi2cgj1oI+mvcvWO2mPIVy0olGvppJZp8KqV
O57uejql4A6pp6E3c22plcQTt9qX8k7ajJ2G3ZfcCrl3YUBNV/dAmtD3cExaHHaIQpfu4C9lRf/x
i2Opv9xKLtcVwST4wq7+iJ+oTcRL5QQlTUJjHas5PLl05RBkzihvMUX6EhIQBQETFxjFPGPdnyhj
h28qmcLgAiKI8n0qkuT5pws/i4q5IeXXoUrRRrM6zhvkSrWBOqteHGYxQC6gt41aSyc7RarYbgms
AwHg9rFbD1WW5U/hGrKlUeeUVA2ameKtGKpfazGWz3N+AoMiZQLN8dWf7L9l205Mh3hbAt/gVART
mPgnbn3J/+WuJdKLfq+GtQJFdwjAa5RzaEqIDCw22aldKgGjaZ/7cZ72gec/5FUPxJMoJr0qjOsJ
Qs6bbEaGaTrNFFZgVUIEtq6QArXsTgG9H3Of8SBI8gdu/i/MSSiiE/Nj2YZt15pPtXHUAsH6IdvQ
GOJ/UPVaYI3g4TdV7Ev4OjlzOtPgDbCzPVzQBahR7Ca7fh5DgXTMXumx4ogizOtvQjaD6BCNp5N6
zNLGjrzu6Dj+d1/9Ge3+yc0ZU6ixU7uhJ9N7xFXqifVcVDS1ZwOBHIDYPbGU1tEJsO8soEh+gE96
pCD0UL4uY/+p7LI+cmGS+QvRBzeA5B4RFNKcbHwNMvFunEHGft/9TnK2hzLk0rUD1TyCNNMH/kuJ
Re8GOxtOqc8YPbeP9Trnexeg5uTqXxx992x6DE68AYi6YDFSiqXzKxUG6SkgudCJ0iDBODAz9ggx
3HiUPmGc1ffmypiwAHXK/cKLewc5XwdeTzrbUF/yQlWXf3/ckEbz2se7rw0ixvLdC+lw7sUvVvcy
+R6ZZWFHgw3h+/larvvGo5fYyuWxcLICg9GMGqbn1c3MYhePkeiEQ4fUheFpmRZ9XNYaIRWKDIy5
7Mx83WJ5JwxniNqGjReTI1LL/PA0kN5if9UCtNl1zcEpc7h8nM/mONXZwzIEIcK9jLkmlR8eoRuH
riFRMQwtLHsOP7uaQO8Il5uiumEk4BTELEt6xL/v4HUByfwwNNa6DJfcx8LGsjmGpy4gfaZpUPsX
nRV7+GcJqgjvJTwBF8WUWk81VqV1UPNZ22Y5hH2QHSpuh6MWAAXNm5QpMDPOVTs3KXV0dVR1GDKG
TDL7d7M6O6X9cyynp6zf5rfCsj7zNfvphkPCg5B8k8JtniTDCZMgNLil68eu89/dPHjhoQb7AXMU
F4HDbMrYyU7McI3pQcfjWr6hXTwbVMTf0xRhRrpkR5DAH15b1KdWco77ocaXNgXBriJ/AaoQU5WX
DZFp8Q3qngifGYPcvLLn668RLwZKP1ZN097NfhnzDBlSrEPZg8GRQlL7+hPXFASLE+Kg6Drc5vUT
gS8X06rT5Pv+vflKxIp63VxhwF1/y3J8JNSiucqWH1cG42tYZ/Rxd/NbqGsWFG9qDknliyOeSvYv
8nI4ymZx6wmSARgiyiwNelIVl+pZox1Og+bJNv2h3KyGtoT0q6x43hNqe2SEeBWuRDsQkkCjGaGt
sP+idC0k4zF7zaftsohx2ZvNANtoFxVH2FFEjePK2tTBb3ry1pf8shoGE9FJIiHxckGsvkGCGF5F
+MslSYRDqHtvU4NMV0JF0yHo97LF7USoiKVG55pbbJVFPqV4VOO1QNtGrA5upcBkJymmT6fHJ2OJ
Bc67KEn+8N5Unlf3SN+3sLevTpMMJP29VG63ISuZnstJOrvCstEVrAOmHQb9ISc8dmVtkST88Rh0
Dl3if9NeC75OKp2/mb+Y+5CuZVgZ1LT3xPzsNtYvYdLYxX+99vpRE6Rsrz1RDg5rh+eN37G++psP
2VQjScynr60KP7J5eExNf24pSQ+r7tpuw2NguLFGjBK4hAhvQNoOD8f+QRzfMybuLvKCfN0JWX+5
7mkM+0vi5o9GEsWzQQrEY0pI/Vo/lMngxusWh/6k4+yu2CSMh1K47ahEw5BaI+qSo/tardtzQoqL
KX9tEJaV8LuDSNDrJqRJm6c8TKYYbO6Wp+AKusFJr3DsRrUb7HnkEtUwenGu1t+bWz8tWXKttFvs
xymgbsV+tJO1P5XW+oQ2laAz3eyseboFmKGZ4qHjyMYwCIdSxTJFlaYPsri4xFZkGBO9UD6zcVqj
w9uxth+inACkdH5r5+IdgPTuT/bfjdWk+37sKFpiTq09jFtrj/vVjM+FrQi7xBdeGd5ILef3qsCX
pIr8O26uW5lZyz4Z1z/EV306rnubDdymZZyXFIo6piHvQ7ZEtbhE+Sy9fdCW7InpteydM1Hhkefu
YSFOnmMNHCPHLgn3QFKDc8opr4qS8rEa/JIIw/QB8O89Y7rIqM4kD218suu9Wr27/KuI3C7/rkHe
ImCTW1XdHZVTF9f1+F4CmuOIFzs81Y95n+5DHKWiaz6QQ0NdcHDvQSgPU+7r8+w48M3Fya0hK5DA
jz40XJJDD05+94iv4S9jZYthei5gOoGKK+ngOSELbBR8bzmKCZ7LPCGv7xLmJZcvjFKm/IYypMpz
/8gON3vN4TuNA7nmaSJ2A2mk/wRQQJVe9rgYdIvIl4iD6pHQ6W52HlcYYMvRT900YiNCjrjfSGgn
DNE5GHP34HRVuk+XtsRH4Og9FnocexwlzHUOFl0qCUCj8nKX03IN0t/HdW97Zx9y3djshFvNHIfk
hePDdr4J3Ylr1mbjoVIU9djCCTjJNxsOHyqv0g7e5yojl7rnkaPAbHC37NMZFYWFmr1QZ1WPKC5l
wXzuuI88H5EwJKgILIAvUBhup4xGraW2UPZk74uNUtTqcPgwLe/mgOMzxE3o9u1TUz/Z1ZLtE69E
22dCVFhAzk5/WkPNz1A531IbJWYwJRAKAUy+xwQckjk9jKuK/AXnB5GXXBpbHY2r9bcBCto3dPK1
rQ6ooYAZLzkcYlIgP5xgeR2Nd6rvaRhtzzHspu7XXBZfc9rVvwkWz3ZrbT3WVr1AplzW3pgoLH6S
6cDADmOwG3CyjuUeWheEHW0l21GU+bZ9bfqt2Y9miiGLEWZ6r0OYisvIVmvmBBQp8SJZFn5UQIZl
Dvq4lRg+dO27fiHoyJ7/nRzBPgucJ+nyzlZrFvducFsCAUBfzGhyV/YzsgQY5DNVQ/mC9EAtsy13
Oti3VvEhiu08NYDBODdYsP4pCLX+sZFNcFx86+aGrjlnw5fxfP+KVNw561o9J01iDmrAZaPn8qAW
54xpJtlvTpPHaACI8V3rGDkCQgCrIP1RvLZhQb9wnR+Enf4W2n1t64VxDk32qyyJgnI6C/XtvzSh
NswhrnPkyKKEiOF2GOq8e1wW85CxDdUiWCjt8+j2c0gGgOtZt+zmOxaXVahQPKmVpB9HvterTahb
5llR3uF6TTILrGh8TNLJHMpFIKLvFBLVE25Ptki+YVROoo3CDoF38r29B1r3lvVOYWK5A1F+r5K7
dAMVSwFNSPDGdKc1D1URoiSBkUbF1LH2GQ2b18c+U2lc8/hnLs14hfdvRSDQaeVGozjx5oiG54Pb
Jachl1+yfFtcC4qAJMUOzBJ4H1M+G1+Y1m8AIh9BRYZVet+0iPuLcvnhpjYNhAzgrW72OdkUkcu+
tnMLR0SkX36KAbUhbQsHhw+6n3zEFNn4m+A5cib72BiylJakRXXIEmR3w7etzM5l771mVvPDUdpD
K6SRrhuQICr6POwPLul1W+sdDOuMT/sLFgeEGyyxQ7wiIrmYlMO8gshdG+hlVX1WOW92SC6P3d0M
GQhbUH7aNs29/YQQiq2N0UP/sFEyX6zs2JFaSgBLSGZP2Zyl+BIjnH9RQzjVwuc+3Voslc0SE4lw
mkskH56feCCf2APq0P7m4UFARVx+Gzul42kQ164yL9pfn0mIeqnxau6k1X+UGTvBglB08C5r5qYH
x3Z3oyCZKyNUyL+XVAze631aMgstoGmFQy+1zLBXISLqJnEufXXsW6eNurK9DtTrUj360XNQJIHE
wZ4R/9QF+1GTZJ+JGjIMSHHMih/dyPPMcj0m5IlFOiBim+cO9Sq/Cv0P4spDBArlT4od/mvD6QEB
G/7tIZSnpH3nko/rza6vbGiK7TElCQUZtEVbTKK/NwXw2d0hyDg/vlKZ+3B/PbRws/Gq6cJuR2p9
VRFoi6Q5Gxg8uGZ/prP1F1FhjFjcP1qu/NQIYU/dkgTEQ4ECMiODB8ynvA3DaFlea1SVxzGfsbvk
9UeBaM5rmA5XxnDMsb45jK26lwJQXaLLPvZWvC/OZJ5F0/xECKK65tcaYHycSBHRza32EAPnAgtU
zm01oCd3kuOa6ebgWNLdtXOWxg1JAGEoLnPmfINiIxtwA2LHKI+xVHU1kn+yIxZGqaEHRJeLD6oc
gMqV5rA4PlQTltlWbn89KnROAya6KViOOOn/eq71rrXLdDUlzCTuRCSEV/7Q82vuzjj7Ol2ivOn2
DpU5Efl5fwMJhdoS/Y+8/X1xR3JH5u53pb3r1JZ/DJ42RDcHp1vwSrYR1YH0zPB6OxP8uIdx4bZw
OV7LzSWvLJwQvG5ocdnhYObbuJMvxUQeQ9hRQFZQswIQ094xJVhbohGjyczFGViT53mCorSDUoO0
04ckBzsjEPaZgiVUdE3ymSc9dvBqZZHGdoLdHCjBYHPgWuKaQ0yzdD/pJnHg19MfNSB0RIjjg4PI
bK9XTB3oIaDQFhSmqzUf7KF9UQZ2cSJiB24va3ZI8P8LTYp7uUtvJIt9dSp9zCmVwoSOoGkjsOyg
JyiGbpGxFD2UoFVvGKTKOKvkHwRy/WGVimbjo9VuuLC9oTnY6e3fJbxM0/dGjDdjccw3UwD0Bq48
Qt7MJUq1u92pYdzCQNMu33r8Tspi22rn6lKF+ntXOX9GkSD4rbHsjQiScVKyKgWtFQsbNZmFPxom
tnlmTrxUuDjpYhMxuSO/s1Tf9Z4ep/rvMsDztU58Y5GzhkuDJmfwKxigfF/WQ/6oV2j/tArqyKeH
NWvR8YUcPX1RFHgwcaDZZVZFRfJibXSisyaj7sXpjUryC/ilj0pnxjpXEuvRoC2h8hhBHZCINUuW
sxCV9bCtDxumiFOxfE6l921LRBKlc6IPcgyuUL5IcH3/dVvYtmZmCZbv+gSOsJ8G1l0P7hQJGynF
y09vRmSiLTL5ZPtsBXmw51Ly9mQobXFf1PNuMPXjXCwfc3X3c6Ejs0SzBxJt9w6JwLFWbNduIx5d
lqTRDqqnRVgdST7xPH3Ntf/cuuubLcQ5S4Lvkrj70rPJxFOX3LWuKaaegxw8scvzSOVhxqjqRt1M
4ijhoMiyRpEexLT8Ub3CC/hlL+7bIrI35nN+XJFexi3/1Q0cDq01vIXTcE5HwLYw+L0pUmTnqv4t
6YIuVbgxwfOe9p37Xjp8tn0OhdxjmzwhVsRuDPaVgHxOHQllttXH5UjyOxNx654dlyebvzE9ymaR
h96SfFJYHH0lfxXzZB8bAioRHVAXFHzDIHFziGveZzPrUIZAZC5zh9CE+oE3Ut7W1gLFYY88eiVe
QFSmc4Izr1nJZrWwaF6kzv4LhPiv0PZ2BIdxYxMQVrNYL6PjE9RdtyJKXbSYQYKrL6Ah3cpT++zb
OCSKYvwdukgUk5pXBBQN3L39cRfczjxASImTycFdVo0xFOOctdgnM+HjxlVdxixDvJ7QeqoSYzPW
bflL75f5m0XnZbDOBGec59n2r6AZ3HTRxIx9S+rmp1rH4ZzJav3moKRKdFjsCx3+8dOfUytgTXYS
n+25mNEV9zMRZk7gRZs/f4X+oa8apKdWeUHuBdK2ijIC5cB4lmy00YTJW7IpGkCWb8Ipzauo2Y+S
FlP7VhZ8NERkAA7Y1V5NhMfonH7ZBhy/wEDDdvwj1SmalKDPz7LwoBIXXTLWsrAgZnL2MgTGTPvt
K8X8MaQrhWkRzzC0OFIyJfeQLl3C0q/ML+IZ9NkpACWwl+cEFAU+dqvavZIHSkaP31L0l7SvrsNN
XpXuta4aOisAlzfVPnYkWSY+Y3r/Tsg+jyxNbqwrma6hgkj2CnCGis8tKxMkXWRm2DXAUu+qK3S5
fars/pr0ZfUQJiht1tqWcWUB2c352FwoIY1IiEa5IxhoiSyJ2hI/bVAWIIfTD39Rb6FsSbKi5g0b
UfbbTmZcS1NFCgBXlepKxEq9SI9LgyYzTC/zEtSUptTHvG3vZj7xhQiQNRCyk6TllHSlu1E8nT9U
ieKCbm5E+U3Lshr0ROveJSBOwSnRHhZWyps2wjltUScrc8td+10hrNsFTZnxFHGH2K/MacqDMh5E
RfbgIH+s/1xHaY0PH4Jz81DmYLckmpnFCpTd3vtBCJLYt6elxC5TBwymK45Pu0CCH8x7tMgSu7l5
w7bN2tzhTWqrM1EJL01IlkfaE5BG4NwPR8zM9QngOnw8IplSDbuvFpwMFdeC+ScJYXEKFjkRUjfI
3bDLEn0ep8aPybBG89cWV0VW6alH7YNMW5ckRrq3ftQlAa99RnCuOMLqMEsuI7v/e1mTT0Ki/aWq
QJXykZxFXNqgcffYgi0pokUbtbOL5FNYM59noz7TEJ/FUHYaX36yAWDYP3XterGaqoesC65E2/ng
8UAqzM7DW45g8FXm+znzwDI72NSwZnFGbPjlWig2eWAzuptSYlxPss+VCjZjT8/1JG5uu11RSnxO
haBJrZREUfNkQlXMwdSj7MzxtROk9rKN63xM+rNnNEqj6XMNUKl4Kpn3EtJKWrxFedvQd7oF4z5N
12fptSqaMQEAAJ/absBhIqd3dPV/NgLG2Rjw4wYWCB6kH0NBJg7DKNSFVpoCujW7qbTHV8Hjpsqc
HK1beIEE9Y8VfWJJauy9UTlkQU7iUM+0fM2X6oOQn72DPOuMAOMSdDJ4nqa3ZaK4vczDb4juCdMe
yOwL1/5YZWP1BD340NfdR5KAiNR9Xu7LYXtTDWavrZPrDnAIdn1Z/LO3MkYgQj5liG+iO1+MtFqO
RpFnupD4kaLVo/z3YeoxDwhdRxQx51diF34HYb1eJs9dI9dCl8z4RstJpWW8jsqFLGpPfZfpW2fW
a+pby8X4REkKC7ZGSvvkjphRmtoi/zxEGZaG5lrWa0/RBFci8k4nCr0Wd0qFhsEujrAwL8O8fXBp
LSfHOJe0c6ujGFgiSs84D4OAktAomXd5AL1PDs2foUUZawsGh6p6cRAtXbD2FSeEmoSLuXeiMiVm
EEhNpC7DSzYBta1bT3YH8Rl54L735LaOHlkK5LL1MIxMHi2CumpaMOOR5cXGLbJ4Ksj+kt5doYYU
LwODIXHnXgGgbOyRLTT0mt1zncZIdVC+DSrogJJTsVoakqb0rt78eza4/HPAO1hN77no+pMu+Re9
/kF59DZBXxouBoQnU4BUIgCBPQ3ogvcI2A/MPs21aXH9hEn+UXoLl7GgKJgkiOyQsVcCoyyXMgWq
nxE3cTJ/qmH7bKTfH8tBfVkEOJH77NUH4wRXXfK4hj+LyXgjC7vEkyl/NxnGGBUSJ1u1+jZ7Nk2/
oBLEY5CKO0KcoToNwO28rTwsOa+VcK7gsSpIU1tM99yBQWNAcIHdp+2+SWjUB+h5n/VMan84+LSB
1t616IB/0WGzaY4kHmOGopcjKy9tYMSV8h8hDdEYQ/5HmFU/uT4I9FAC87TMU3G/cmj3tJIfw6rB
aNfwXqIQ86/NHN5hMPp+SGEiQTH3gCLXY+NXaF5JLucwRJZnelpp0uzcp4P+Y3wm8VE+jknqEeIS
XrfURkUcVPe8O1LHExoDQ3fVOzPgaYPqwDnG/Aza5/qH//6HqzNbjhSJlu0XYcYM8aqcJ6Xm6QXT
UCIggGCevv4s1NfuMTsvsq4udZcqM4Edvt2XixarNME8uPgYOU3Fk4lNp06rz1aEivZzjOcBfk6n
27FtQORonW+n3IJVn1Ex1Hts2R9Tb0rGp4o1rSQRUIR7Y+7vVQqRvQns98ns5k0VcU8nw7r1GATJ
JqBaqNF9F2Te6EaIX6quAmlsdQ+MrsBO0gW6NFAEFHF9Db1ifFH2E++2z8sgTjxgV+4cVbDVeahO
JNc6W0NcSsBpE2hdt4ISg9THFxAIpm6/gQXQ8RSwyTJvGuU8acmH2+ttaEw9OL0JwFrlgtwEi/cF
2+puMvzfyc2NYxOoFMoNP1NGnztHQOmdPSv88HWyr6s+2kgvtVcGAvLEZ2TtabkoQ1W+7cvmK5nM
tbMcfrOBo0XjyaeqEXQseviYmFe2GKBa1FLDYhNqrUdDOtuE4C+2JgO+AvvtEmzHeQq7LwO0EjFI
fx30oHSauNtHI3fHBPti07DKFYXx27XlRcLI3+GtvcbaGdfdKGAtFvldCHwNdiJ9UxyWxTjZ61hV
1CHTIsGWphI7i1BZUrcpJ1n5M2Ol6SZzuKokXFWpqrboGV9hFOpVYnPGrVsUKSdLHayGW9WRhibZ
1R0VzBqGo5ZVVNV/BVRHnWrXuZtCf1gBjtoQJuEpY3D5cWL4oq33WFsQNEibmECxOyiUMiMl3pk7
O56KbWr7JyhkVx0BPMxFB5cObkIYtjt78OxVHoGKgKcK5q1reBXT7Kmcfb3hPnzfauO62G39mKek
OyAUjn78Dx02b2FtWN7zUNSMoiyzikHIo4cCSh0220TyvxYWiHZCIxgI7bvVXYLyvC+4589e+GPh
CQTjFuzogcKMJ4C05xHuYRbBhDkCAJsBDRGxOZy0R4swm1/weDM2fyVeJ+klZ/4OA0HnMOVCWqeJ
ExzSCQuUm4BN8POLCU54T9rgrot885Tb4TOmWUIc7sB1iADmpkelnTNRSk7H9P1VvcbMH7PGF8G5
zcvzYLn+ugf/SDCNpK1fFnANUHF0kE+8CNatJ9hhkpofI04mKXXfldcfK5yMIl2OlHFn3pZzjPKs
h88E7MCLpzjs5DYEaUlxyEhEdR3iojUHTTbVa8YN/O0lrsWQz8W+qsn9I3v4ixQF6Q0aNzfBxVxZ
43mRDOjseM3rQmA9oZWKmyrCEJDypNsJMW7GOnwbRjVuOM7fxxWDpIjqh9GrPzkuQ32yA+b78jY0
APDIRj+FIuANTUnbyEer0DgPDXMrACXw5qK9FzQYuD0WjoD+ANfiDc676jrj5F43Eo0d2+djYQZc
ke74CzOHCsKZlmGPlAfm98V9gYktLbcVvVhOykqrcaAxtN3FmnuQPUDDrCR+Epa4+FYY7HsZ7MUw
P/YgUFHtQ7K0svlpcL4jBtXWVsGiVt34kXIEuaRBinTMfHfovPIAIumKQXrYDGUIvhyuQpVwW5vz
5oxYMdxIMV+r0k3X9ez+ilE/RUtwGV0gXyA818b0vup+XFlT9jp06j3wpH8jz3nEOxIayW9nT0Rz
lg5417jU0ngxh/mZKKzajuMyoGsEeVdiw4jtB3uCAZR45Q+w+5CNUrdpjfqOqQQ67hLcbJrh3Pm8
AdgdX4OKQ67VH1y2RSgnfBhfR9nv7UF5qynDNc/mmUp4fpg+rJkQPAqW6egwY3WtAKMbpfmA2lX7
7GaD4TBmNrWVctoRXmeTQg0u6udpLD9sSzY76ufcFbWf/U1UECSpHKc89ahhEW/vBuDtlxSBs+pa
Ikzj0HNj59Eua4EvCNr7xg4bGI8sv1jbfma8ko3yXutqa0oEAjckWtoWAMx1STxAK6KLc11y0OiB
c+d3ZW/8tkZmbqbSbPfalc+t73cnTD8oudHJCLyNkQg2oZM3EBuv7gln0pBRE8fZtQvLcVheC+b5
gGqhMPbUYQ5cAvLkmiybMnl8JHSAYhIldXeIeL7cpBn0ZUt56EhxvdVL+1E2gZBI2UbHsc2hI7s6
Vr/lSgiw1Jr0YLjmVfYzN7FapbtF3w0bj9PI15hh7p4JW99Et17gtDsXyYGjszXvW6N5wOzPw6uL
cAxMNMgAFl5FdQBZjrnRt3nwjU13yprYoq22+Rny+epVk+QU8KZkqS/Cxv9vZHfCU7csOihn5bGE
m/XJ6kO0ZvPWjdggKPrgtxndL44+N6S+5tTeKU4yfVpiYXPKVcHgagRksp3OPwayeeiBrVYRgAe/
K5+V7l+z2pm3lovP1yhfSh+jmZN9GCMwF7d8bQN06Hns9pAhTQFxrnQR7nQp8IPp/Zy2+K0o80bm
GEe1Ccdrk82U04Iab60AYqlEAF8ComnUEh5N5FOIQ4RMNLYi5AvupZ9IdZzOx7Hl6M4zsAiBPIfs
s4xz11m/vug2ABdzJKzyKQ34wLMV3iCIfYc++SAM2rmO3owFSaaa6TDZPb0sAz0oxJnxx0X8xYWb
uGvSSyesLZNVtHjv5GYYq9digmiRZ/0rnh2oZNEOX+le8S1MtB08KGqKWIHi5Fd+wDYtK/2N6HgC
RCmfucxSMz82y2Dbd/g2HW/rBstt4F2hCqzbcGeV4twmQNmM0Dp/4DvXKzukjSauFPmZmU92sTgg
SHZwn6g/NHb0hOTJiiUkzs6ou1OFuA9H29xbxXsUjZTEG48+q6oyQ8VXqvxynHTkyIx3YBitdNU1
HvNHP3x2xcgs408PHcsXVQqCLGr8Zwfdg4mfqLdM0vRJUt4OA++yxYlnFQTeL540OAioi4WqYGNY
8cXy+2JTpMEd3QweMoh5VGEMV5C0EGKwwwUaF/60SsmhwaY8Trlmiozco+uLXTaDJFfYBljH/cK0
em+i6IwWywkGJ8vMgQcCJqFBDiZzhMDWRmdquV5N5Rq7wKy/bFdt6SRa++Ix7Ea9CvLieVhCsp5X
cLX5ejdG5IZV85P5XKQ97WVgAF4L92FM9NFg6LixZ+vDTBL3UDuKigkbPdcjnOtWL4SE6WSq6Eor
RLHuKQdD6rBvEuPkOXgv0FReqxQUfdUW3LC+mhgRHDL61VQP/cz9IyGgemPoifx9DyZRYh5J5LuT
ti++rtaaam5V8OAOmOxu0pF2riREiO+vRnIK8tFm1JmyvTYvYF6usvTex6mhINOryYDqJz16X+QA
Pg2LkS4jzgxwDqB+s7ypaRc/xZaAabSVmrMGwIXPTGcJ8K6aSGOSP9k9rSENsaV0sqxr3Mf7oMB4
XqfkVJyFlFIWxDI84kdtHD9JTYhscgOkcwB7bK6fbItyNFtRGZHiqZj94pnc3/LyvJlccIdBBYhl
8xIJqdDF2+iiQ/Xb9q296dwo5tL2tvrVSDH4GEnHhg7ieG/DrC6ZOULsTsXs/HhIQTRtkpSw8vcY
6rwhjZ/OGY70GfW4c9HPyRRvojK5FT6LzTm4AUcd/L2H4NDupNcOp/a9H2uPuzNaOooi9iN1F07Z
Q6NMRANs8nalNk6LzpPltGFZ823GPXo1yfZg9dYzMiLikzOfS6/fyQidMQhZRuKosfJ5bbOkuani
Xq8zC+Ex5qOgOwLxgX/xqp4BYaw5rVRXmzLCzMUTwWuXusemKrc+Fu4uZxnEvg2TcTuy+jC/5ugf
0B/GI9FWpAR+gBc8ORQHbeu6PGBYXCWDCyTM3+dzhgYgq1tKIYiZW/W9I/3DojokPhz9ghGz6rpb
VmV80DqGDZn/C1r3MrVL/0XRHULOp064cs3q0uAK17FNAVgb7Ifu1hr822l2drXBsAKy4IZSOMwz
DY0ipb7Vvr7m1kSSNAKS30d3s/I52OCJxaAMK9tzjnLRCIN23wd49GyL6pFksSYVFe90YNn/Jom1
0w4I1qrNmCfvfjZfIX9sGh+rqyVKLhOIlxWnF3ZK/k3fcr7w2I1YilkFMASPRge7XvuamFj+aofk
A4HJGwdfIFHP4SGDK164QNmWizAy5qth0n2FjGJG3REIscA3Nu47FnVZbF+Zk3qe6YNH5Eqcq4jr
bF78FQkir1vhV8BGZMX2keP2FTYc8L3usRaMTajxP0NdtpvZYX/ZIONvlN9uWnO6hjbGujHlnEQG
aRU58U9v0a8wj6sEtkiCf8me8DexBL3CcVk1FX0Z/djB4b3rsYVSe2Jx4gAv4SYmq+7515mNnH3W
pNa57ihwaouP1PXoMbe/ZB09R9GJOYrKYAHqkOYix0SIA5w+59apUbwArnwYzYBnsoHDNTKd5ynq
D5b+7Xk/2Nlw1zPm/COzm31XLsZof3a3iPQsR+Okx3CtqHDp2ovT2LRb+KC2lBy/+ZPY9dPvKFhE
DGnvHCuXcoqujPfUdq0orB42vcOfqspmRYtIvO863p1Ac4Qso9OwWKEIYeJQoOGdNqmdhUhLYeHF
WoK7JkqYnSowb6G4N3tGtCr+lB1DIv2BtDz4zi8m/71fxtjb+AMMAYmncwC2L3UDYKMs6AxJAz7B
IzA0kXryFNKSZe9AGViZA3S2BjuvXI90i/RPlD6+LCmtSp70X39XJQ5RIpotKAJWxkqz0sXPt8fu
czZqenKc0HomyThuU4KxU0RBUVbKu3EU1qroZuZ2GvJW0ZB/DWhV6zhHL6MWc23Vi6trARgbcCZu
GguftVmWb+Q5zGPILsUcKRXrGFU3bieLC9r/7FC20jT6ozQH+8D+RWLRAiWAI3xiH+FnVO7W/jGX
ZnNp7aY90u21CzDFXuwIvkHRmEuQZPndDJLhavnQ7vsmKY6NURXH//7pnQFaHntOH9Bp+Ld/X/hJ
WvR7x1+XRgnm7YUPNmex2Yf2lxkvujCy946eW3DD2ngwIrKRPY3alyCgimYua5Yb6KpD6U88AHh+
LjHfh4H100pl0ngzm+YtNpz4l7gOAvkck/BU6t5uwGGZjUNgmDHSzVr1UnAoW6ei7u7Mqs13MX8t
dCc+4ZB0Iv66qbejMBEKQ2KxHmgRQeYqtbG12eMpLNv/9yVVajz9/bu4P7GGDI9/v5fq8FFjZt/9
n2//+02vK8KjrM//+38JeayfiFMTF59EQ0av5caHvaFgOXpimodJ9v+/WJ0PYiYs9q6TOae+D+3/
vvjLL5tMZXhFOe+hyL7mAxVZf//+73vjIQ7R2kPxJvvSxoXV3U81yUbDuRMGW5SonA4h7IRdVwBb
BBc68pbOwK2akIMbREPJuYhHfw4nN6IDwbJZ3s+zd0yqzD+2pv0lXD55CQ6Vo+TAitEPTudR1yhk
GdmRdUlnsQd+ikIX7PRLhICes+L490/Wf4kCsQ4ANe2BTzVHaTnNcSJfcPz7ZV632R55FshY3hyH
5Tsqwb07mOn/SoNm5JksWVdoxeNixLcSRuTsMlaPk38/RWQ6sJBJ8kh2cxqaX4rvo9Pctss1RAmY
ww8i9KXSDey7MAHzDLsCOlHTVJueQCt5pM44zqY0QLo2jnH878uy72/txLyBph8d8yEz/vtSxQ0i
Qd5hOiXohL7HZubvW9TyLeZi2Zrp4xWOB5mbFCSD0Z9dbwWsRu7ybjrMyC1Hj4J2PTr6VAxQGLvu
bJi/pWnVxyQ3WNL5mLesMTjikuPZ2+JNj6y4PjfcZw+FUWw1sf8jLjfUBJbnevokV9xvJ/lXtdLi
b5kt1jnihtWLZFuCZmCMgidJml0sM2RzfACHnZA5ofcgItDjRzavtH9CTxtA8YP99Ptq7fqWsy4H
RZQyQDE1rfkJaQ2Pqtd8MueaFwqtRIPwLkf5wZ0iXKEriVPCESku8a2O5QQ2xaEwogQpRCNFslKD
hxUbP/Ladf0lIUIPbmNvXBMkR5kBl7CmGuGiNm/GllL0xkOEY79/CnSVnEzqkFcSX44VrnSteTpW
UEIX+mSIfQ87KRHyLnukW9eYFwKnP25Lq+M4QDkfUm44rPgRKdr4pyNRHPwB6HWJf8utqVjT7TPy
0pl5BGQ3bJoIG+pa0mQJZ3oeNzp6ToT3nubRXhfVW+WcKuo5Rl9Bq6J+o+Bgx1Hd2MIpu+nTfzLi
CAeJseCwCxtCfBRDtW9L7ziWxCqcgoDX6EbnHGh73CT2OTdS9kciOpRNAXCITGX3xH2uNxG6uuGu
c+wfNpXdmkl+xwJZcq0W3QqSyHNgwZ0nSsNPyMqhrOmdjJk8axZPVRisraKgB7t9FLH4BNqtNkGV
XNFIYjIt73kSRvTbJavSAHPZDjuh8m7pI9slvOvYELx7D7u71PFRt+JWOvTJYihkWtBr0Q/wgDWh
urL117XM7iunvQ1751dyi0OvB1lnJihXULmpdDf32D1LWOKh9otVLPKHqei9XaunbeMlD42/CNJ5
uEmc6JKOpb22wyMPituuah4NLfobuwFxl9v3BBxebN97DJfCuaULAI2QAZH0YE9qmccovkiDyhBJ
2/kcw/ErIQgTE9sM4VfGYRKKilvmr/7Seo5JOkDilAWxrKntIUFGv1qAkHVtFkZMRVn4VubVqzDS
V6BcWBKp9mVoaC3nEeIrT7rsO+V9ZC3lvOEER2gbGPBtaMU3ow37fnTD+3Tgf1a0GJucHr4Q7GJj
o5an5lgSgHc8BDe8EE2c35dB/83Q7dyYr5ZysJBTZxkPptoptIjIBDMxpTxie8pv3Oxbs0NSSv4O
sxSHXDfb1oieZg2VN3c3HSvYC/ECDQXukFXFPmiDV+rQ2BrEHC6aiDFlQgwMh58unSl6EMiTkb5a
MCFxbZNzSKJ7Nj4VBxXy7NpgCe+ToTGAKjHAWQ5Nid6hirHb13l0G9ktdbf4G3eOy54gZHmWwhjr
JZiAMfXZKRpspXHSsWQ06v6dXiw+A/bKL1wYY4m7yYf0inkfhKn5abagZFphf8sE21eNyQ5cyMyC
03PfBBWoSDTgWykX3riF/nGdztiY9GOXPncmgEw5rK7i3TY7SLj+se40qMucs2btPBDfxgGZwY92
mfdUO23DkAhiOPdf+NLPmNeHpUyURBTwxSyPPSCEoF0aXMhV7sEgnpvvbja/2WDEG9kKtB6WfWyZ
mbInDnOsT1esxPmHnqWFLRu5cvL4rYZh243UJpa2i1kwn96n3n9wUWk5nOTHPsUxKaKcAWgQGBHH
DB/y3H5r3WTHIYhua47lEUnVQ5S3IH5msVH831iAzR/FiHSdz/mA7Bfe4ziE6TeUV1KhwzoTxZfN
05O3gRe0tph7PIsnhTJf/HAmrRZYL7JqNmYb37aifOotw98qfR4cEe+6GooOxqtN4jccLTC21d1u
1hq9t2R/iUidJCO7RfvgEphx4+bBnx7Nrj35mfrB3YfrJsfs2Q7P7AgORQo1Y7TusmqqV8mCyHTz
gAbJ2dk7vf4MoED4XrydnH1sD5eineM7iPgA/+wA8BDSETx8clcU1jLGSde9OjGrhDLcjHF6rIql
DnuM9soKx60SOAPygf0sQDQawuCFQny9zA08rrYAWeAPFQ6aoFllNpbEOZ2PQYTRsEyAbJjEoAaZ
vGAyhdw0RekRF8bebOz7Rl0BSNXPBJjHR6AbYHPCmbs1pBE9SIlRntZQ8EGO6RVb4BHAX1vzYuFI
5WwHAbvKqvsiEflVlBw0nbaGptatqcChW30SIcvPoj/0mpt6UMY0iJO7JrUlrn9f6g+WHcGqJTld
CW2d515irK6A3ziiNK+pE+N2DSVyFsl4HXUP0Sd541ObUUbj5R4v3RyhKfFm5rG5Sp1HLA5sZTJm
wagNzgWzRLTs+mk1wbOfFsPKojeBIAfzoGWQxoyAGIzDR5y447kuS9CTNRsaXrZdTm4b3wbuFHwD
bL+yJ6Bu5hn8OBvfdNijcwJocCMa6/vzwGAPp9dmEHOmbU2JXMiP4GoTHaBAtHTtorvLZIObM+q4
uKx00/tTd/f374OYxpjSbpH9RHdHJrtZSx8TUyaJlMQUxm8j4wpAO7mbilDeD8sXxOizrOhEt2s/
vF2GjWIqknsjJi3JA4xZavlluXzhyF6zfaaXeOwpVbYnobd/v9tZKlq3dFtzMOT7uLyxBkVjg1rp
x6e+zO7FjM3Bo4jWTzg0IeP5aGBTwiWaoXMzbuMgSX1fcKFahzyyj5Xsn7s4oPyEvNCahcaDxzWx
t6fRWHw3AV6OdB3OFTpJS98C95fnSIOAJEkFa7OOX+rFL94NPiWlaxYK4W2tNda3RB7Fcw35nQnL
fSt74uYiX5pBvPBslf8a6FCbiIzSmk3E8Gzb0Gpd4+nvFwOdLCN74lVdqmqfmtb4XEMyFXhPHv9+
lbXxNhi9aCddTIe1CkYc9K7Ex+LdpiJ0rnIui+fSNf55VV5f/n41d8Km46uUO8eWD67b62euCu6o
JnpQLVP9bDuTi/OqH3d/v2uO02o2h2AdGDqBxh3qZz4t/U5jzMT/VpbPZhQmh2TyncViTQLSZ/zx
sHkelQWBBMJ3+ZyH48SngnXIlAawCnEZvjQqrU593BAXGcIL2yl15XgJZlyqW1PVHtELa2uHuO+V
x4N25ORkOdzbR2agb9/Hi3bqskJ/AOw5AltlCZIX6uoVc7SZMoEw4A6nqg2mc1V3DnSQkCaWuX4H
2UJIMvFX1UBLQUHF5773JgOfWvtk6My401ywDt9dRUb4kmkwSorT1UCAYM8RD6whJfU3LVVYLOSn
x9yhZjUaXuGW4xYMU+YuPvt4cnYTiQRWUuh7MGXI1jjfTTZ0GyIQHOsWx0LMSn9XxoFDlyrGChCy
GHTjjAUC9pbKFdWhjcNt2yYbrIw20nAUbxLJ3BoAHpia/q4oWec3ThhtuJHSqnurZfFq28pFGgkf
2WQyCBYOTxMLagaMAr3DKn9R81ivqQm8lwGxT5P6xXzpk7Sr4UdR2jyw0OvrlMuylcvgCTmz4Hwn
AmKjPFMj6IYMLTy29G80T1d63d0NFRgv4P8w3uKOLCKPeStaDMIWafRmbN+U0z4aJR/uCmoYHW/y
3Ae3kVsB3mXf4fYj+YuT1mQJIk5kC7v4W3H/8lyuJjGwgJ8c8q91o1k2OB5YU9fYcFfhOSKmR5dj
TDsOi8cFrlKPPZeTjn2bj0MAkRIBUnp6Iwf2CH5wIeH+GZcGbDrB9s/y/Ad79O8tQ4MR9b2vIYTT
JiNjncLfgK5gHTIteywXrbVbnoYUY9Y74x0sbLQfPO+bDTEydN7BYYutXThYgMRGssGA2ngvE/dD
hnAgS23hoyDWZMWckoukkFRAVI+KoTB3IShwbNtnmunciNgcBaI3udvgg3bYfc2ZdYcPgJWPqFkv
kg4dkgAyJ9kLW5eMa8q/b+qFZEE+uaa9EMkK8b6Ngg0QJ8Cr5SiIIRGT9UwDXAlmtARRKCyn34xZ
NnPCaw3AVDocEIMImGXs9uwyq++qTPn4Gi01Ji6HqEwZfN6wBiacsAPgka1dcdtPmChRL/En3ccq
U2uk4S85+2JjYxpnAoD4rvM7BvknVYHhdATSU6mHO0+IG0xWejNVJgdMQS6kAEXVAcwxW+u7iuy3
KA6GnZGR96JcmXXEMK/6PB9PRUL7mM+zSAa051Ji8NA6uNpp5NTrPmnRmty70u1+TRF9Ncr4ATUg
p8U9KVlb51Z/UYP5lnrMT1NsUMFr33YFbF0UdQmjDdF+BAucDMPeqd1h42Tf85xmK3SqtQiHXzlv
Upj4q0xeBt6OAz8QWlj+WTbJvpT1m5DhcAj5vIOVvA35o27anDYtLOJznbzXffScCu+5a2prkxbl
Fff17RiNP6wy6n3t22wpk6+E29BhpCUx0bjdogynPq8S6mhbXc0kfoY8sZntjvWveANAuh297tRo
7jahPVD76qx5uLg7bi/wvTcB6aQ94vETDXuNySFfOdp464hVxMBCMKkDZcjG4CZ4USnd7GwF0a9x
Ria5ldwSxQEzPXGkbd07oGhAJJhbzTnFEOBzm8vtfkXcAYksXGUlILggnXnqzWwKEAPWrlNSfpTz
gIwZUDS2cA6w+yrImcxy7y5auDVqCq52TDTE4b0HCm+fhBypAokSTO4sxxN4+OupnT0+uOHrPJD8
xqd/LV0gijYOA8T0iTkMVNYGxAuutNTcclVgh0Yt+5itgbnWvVL29NrSJxIPOHjQZAhl4Llnx1Zv
HMgQgy6NlZcgW3mhxExrlICPFac0+MX1hECj0qsmK7AP+a8KSgJCLApEuIkWp8jAMHJ2ma14wmna
VXOEf2rmTnmLMSND7N5yQL1MBSnlUvop2lD2asblm/S9q1LTo05aqL1R+jxNubdWOnhzeSZMzfyc
NvOixQwUCQTs2urEvA/M4HEeNEeZZPGHY2fsZiphPFWeart9IalI8pYOYZnUVAXgZYc9p8uNS6IE
mdIlmY8pgEmSQsuCVhA//mWzgv7t+0iGM6XolvnFaq1oYg0uLcaOV437UBpgGbynIInE2h9CWOeg
JKbEgn6Yh4esj7E+MLnnFvgcMKb4wDH/eAE7RmaDFe1IuCIc8zHqwyc2D7e5mGgQy8QB2ZYfd+p2
lmE/5738l5lVtCFVNrOAb43hLhPuPWMoWptqESOLf3ZL343zg8fzK0njazA2aNFzTtLHoKqeOQ3d
/MOppb8NyRdi9rfIC8K+aufiUWH64VZyjgrjanvRKc3ad0/RZ+n3HMni/GP0UZpK1173gIWZGfst
T2usZbGLs87wL5SeoG6UBKrntDpPsR53S4BtU94GPq9MtrBu/Mn5R0nPUk8z8GMbtHTDZltBjcHB
2QlgKW23hSHEqm8JjuQwuQFcvQcJVxpKgyRMzHOwA5ohuuI769W/2uLjEFuvhMzWORXmMAWYXhwk
TxWG48oZ9AfsAKTBsX5MXXlwu7sEaxQbH7xCPuyRtuFvYzXx05SDRWXF8qRCEh2ZIINuYVtFDAlp
u8yVdwpr9cWNd+2bLJCpjj/aNSIRZ6Mj9OaLEu24L9vysTG7J7/vVgTpn3rnwSznkRIqwvfCyp9p
jDnGtvdlyPA0tjwhjIYQadXQx+p3lzrioD9kwRqC7LltkX5c59Dw2N6zcj311IjzDLd3gQ9QaMCL
0lc3LUNDiaGAq7y99hyadgPMv6jg4hwT8zqHXrMm2Ed7oPxQVXt2KTnjCYlCatmvbWefwyKuUZAW
md/tuNFIGlB+dcHjQ5QUTWjXs/d1jtluyTE0Awor5DZuniiYlsMMY7vZAloDw7dmZ36biBh2614N
w6egpIhzHrYCPYH3nCWYYwN055jv8nRmITx8WA33XI0twhYg1ght2s1lcvkROLca3MIqWkJupdfk
6EDJe9DN48k3xD12qkeF720jhKS61Keam7KuLA0x53Ev1OZvZbn9jhYscmjJnXDqV1IqVGyNVN6F
4rNFXaS5xSzvRfXU+pQsjCm7IgT1wPuuPE7/tmOeKVUduFxt5yOGpsVOhqcxf9t94cHAclHUG4Xo
3NZw8KooPXAXApISvYk4TTZ1wn1iMiB7edJkha5LcK+h2pgV/ifbfx+pt0fRyHjLwF3ohcpi/ESJ
yfCq1XqKDNygTXeclrORhyMlHJh++Kg8eTajXdNbn6iHc+OhmrpvU9l/O3F9wEVwTWxra6rkI0Pf
CDsIralAk1UD0MBPq8XmE/VwnAIGqjmxvzvu3UXqgn4N7Rft9Z/5xB3byFNOAO0PtbjkX5HEVf0q
zeiC3/2F3mnG2NR6RdT8wQhv+dmPP+IqnKv6a9KYyRxNSUc9g1J3QMpVY5OtXdPD7Eb7yBxFm6xy
dqTT8Nka5Y71++Zvz5IVKHPcT0xnfge3copb8sZT5X9CZd1IX7yEcf/kcxUHtZnhaPoBZwOucAao
k3ILM3VK9Z73e0XWvABc2YUFwm8DNoHa8xvyfHjRvfQseqDSXpRucFeYCN4B4jWxBt51zHI0u5Xp
sYzb7tgE916WiHVVGB+U5A17pJ5knE9T1cxARwBS23F7X6rgC3X96rjhuJ7n+n7yykuUqUfPByZv
SuoIpxdzitZWYPprejRfgozTBuRyEaPC4piEn0Oq06/CD4tSoDWirYT5wv3JwYxCpvqDLB1Z8db5
dGJsCEaISSwl7t7JbmXGnG0UKrrv2S912pR7CqASHFYUdvkVMVy05M004xwLAWokHuDioERMdYLh
I+vqw5QznYRR8+62Eli98y+Z7Wfomf7Gy2F9SPehEdMT2dKdZfbPwBW7C+sEasqxvnWNfNY17QqG
he+huvcqil01amMnwrW07yjreCmHce8li+OzEWIdUgk35p+jKN8wMuVgOowTVoufFvX82JIrwvPO
WaHNTAzTEXvykrBdyLI87TAFQPi7zMRTbxqbu40f5Tg96nyfulT8gOBDaigw3/bvgZJfHTaGVe9l
JXV7eLem+BwoakssdpqDe9t1iOd+GoC8HWksrSgfmyQoPf0G2JFsHUmO1fKn+UH8IRhP/CIhEgOZ
bWxY1+QeIkMm6aiRHCVunKp+Jgd26Cdb7mpL4X9UFGWn1b8xJvDvDCVePCpzAQRSSHGoWuxdvECE
Uh9aJRl/4UyXfOiLsHovs6XbMyWT4EP/42yYHZXKfgW4B/L2wZPNbqqDrU58z9vaEPwZAkgv6vp+
lvGxsuM9tKoV5VYXI4U6Wdc1mx3P/zCn+ZCo4kHNQ7lLA/ljzli32MwxjJQvYyN9HHOZt3Y7cYpd
eJmUlDwGUfTEoM5Ialrl/3B0HtupI1EU/SKtVaWsKRkMGJzAnmjZ+FlSKefw9b3V0w7v2SBV3XDO
PjAHiF3IdpN0fbJ142iFXJASMpiaFdnPB6uqj4GgoIF4IbeGwWyVezEiGgCEIAlvVSKfjagEGdQ6
X5BAwyc37fkJXaSLRf/PLYtHaecjSP1wBRmNBRooy1XXxjzrql7DkPoUQR9vq1oiLoomxIaKw0EZ
GY3slK3CQq8OIqA8aaFXCLwEVk3SJ0BMsn3IF6vngf9zq6G1SVJsmIbRniwk7GmPxbdhpI49z36L
xDfELpv/ZVz3rY+noUPT50BFyHO2G+1AIkRHvJTrTOY5YT4vcFmjTl+1ccVor21eUSRdPXN46rNd
W2OP6NPG4z8J3QtFaBGzmAKxF1SJOIy2dvd6YaLzI/LL9z/1CkjKkA+Mvox35n5zJjnIYGW29d51
URoVh6EuWCCrZNjmvt4eO+OUauhsmsENNyF+92oSfLiKkt41Du1Q03HDH3HsW4flGb9SQCSsTEO8
z/TJpDmLlWwV9jRcGUnnYUOPzZvKA/RZxVPSusWv0Vsv9K7ls4lekq0BS13bYyE3ampvB95BC/AN
S4kyu1EQTqDz63MvE6yk9uenCE6i6omlW77L+Wb6anruncFeNcObGbXIg3hR3Ek89QaWQ9GfTVz1
B38Yj5o+2aCFzFfchUztWw1VKZMQK4CHMmZoYS1niwiC/OEPoSACa0qc/XyE1xaomx262xy8C7pl
oEmdBYJElfZqoOJhahT/2o5RbVm9F82ElAInZuiMT1Xc4RSOIMwYk7EZWuZsptO8Th6PRxz2H1rF
pR0aHfs8cto57v502iYI/7rH0P2RzlJKBuf+To9aeq/yt85ncWUHjHnc9UfH8J7d0SM/yEtBHany
AQBnOTiC/s1lS6fpGGqr8dTZ0jnIJi72ogE0krfxeufVlU9K7DyBBznFyLxciYxdrm89GIdD4nlo
g+GtkKnbC7NO3mEwxc+JgX98fNR229HVBtW6rLSNP6r8yDzn22gFftcaPIVfETbYd0+0rZywPTG6
vXjNS2YCdtuOCxpIconYfNIwjouBKLKZaAFrBwcrU7i3zMGZqV0rDzyPPyVsh5R36ehkRIYsogEf
wVT8A3gPdX/lwsXmRedDI1lKIzTIz9ObqtKA7BkShkbsk0RDep8IVS/TIJ/0Nt6b8YhMCIUTdDGL
uSz6aRd58F5r0fsrm3d3WsuIHSXztoqKqz+Mrklmcwxzs8jXGcOzo4Q8tJoUbqOOw+1U9cFbJuB3
jKW5Z36TbaXVwIIKLQBKQYG03yPbEll9gf5hSWIWatt59YFwLmpPuYlFfOz+4jq6lLjXl93oIJGJ
47fGpfaL4n1sYq3KnSbflLgoBYbMtYA4xVgPnxn5ZFn5NBGWMjBvsPwZBla/S914VEp7YjW3Chzz
WiB43igXHwD5WWHw5TDfrpPou4tZZAKdOPONPvlp7O/Tkr12wPKzR/exUlqFtLFPVlnA2rTiABQT
z5kuMmBMVvXLbaEL+xfpd7lW+kbXkIoF/mZMeD8CmAMcPSbu6eEUIkyA4TQCDyJdNW+eLHv6ifrU
oOxbSS95RXcOm6qpNirW323cF8x04ocVYvftS0CqhsHLZ0N1W9vzt100d35pl1O1IkFSuFfT178m
L3s3+8dUj9+1StpDkeTfAxF5g8LHD7dB6cMJVVe75ib6rBz3KPrxMzJwA6JawNAFuJP2TfymrHaX
SM+h2mpzrde2tzhlN+DNu/jhIw6cDGRcvixagP6qZ16Jxes169SNlDDkFO6Wld27xk8LjJ5E4okS
it8Csbsmz3WonbGirOmo0HBVrkD9vsiDMdwRIDwtFOeD08hP9r8DRwxwiYnmfBkzOA1bPVhCGHtR
42Bw6yAIaOPyx4nRIHdje9cMeJ1mZ/Hid84mbvo5dwQ1CQcs6RFVuZMQmNaTsA96Kvk7eUspa4Yn
gYyCcbsPb97mvchy8+j3j0IjdJYwvLmmZ2Nsqn9kUH6GREYvbLStvAwYxdLcZFzZTduyR5rLjIvd
b9N8DhbIGR0B+NKw9O+xrwlyZnw6Be1CuPq44hxqyPU5Scu5yIjkP3cOjbV5yo0o3NQzoUBkL0Oe
0jZESizLymWKG/wmnvwtMQUtzCHlgq0t7GhNhaoB2BoKLfw51SxvYcshi1dX6S9F6dxyoA3UejH7
x4GnSffmkXBes+hK/Xugc6bxe8VBNVKp9+6iuqSM2FH/+dyQHV0SPtdFMGLK0w17P9Tj0cyBOJqn
QeEyk8jKFlLEYjc2JWdZCqxZxRR1mFf5R9P01LAiFWGI8tG158aXJL00wfmKGgPDAaIaSs2lMOMr
G71prVHpLBvj3HtaxyauwNnYiscu8Lxs7SgI9YUtT/gRyajNOzYYhn0kQDDfOoV9jnIeW8g++r6w
O74WMcdVlix/Btb5RcRorxAUZpoX+Dv02gAxpPirB9t9rnGEL0LjZUwonwLm2hM+t02WEdqLiafR
zDceH2TGevHrsbVhQT9RVs/ZmZGtLh7lBpLJ73iIt0LhdiiJnemGFSd1t+xJFaT7YJNR8EYxqztl
kbF3Rqlvert+lYF2cDuxBjW0GmBuWMmLgyMd0ZH6MRRZTsoqXoIY183gpPoyw7dS9A3PR0E+EpHp
xvTbkq4G+glVSNKF287Lt+OYkYJYdn9GxSlpJwpYAE+sVWKgVGRzGyWHWd1b+67q70oVN5BjX2Zc
fgbOVo3YavNavppJbOJxbE6xgrYCAOAchhjQ6pH+qvb7jQp1axW8jslorq1iRCgng4uswAr78afy
S6qtlluKyB7KfA95cT4B6UNG/DO4bOXLybgWlU7FGjekQyTJNfco/mt8WisMA9zlLPFXFrJXzHSM
45jG/1oD1t2SdS9q/WTl+8mvsovvQt8mto7xQHDpOO649U3SolJkJ3QhI+SIun9B8FvxFiUtpCK0
9cDLQ1pwxapE1Hm0QAS3bCym5bCp2Qk/t7UJwrGwKCYqeW4b+2LwZ2JdEIyiGZYlAX46PY+pN+UW
DgNpZ337y9bkZSiKK2gOcMzqVXJTbXxctkykgToasR4eaLqRQOERSFBacW8vmxEVktGPM0DPPZRx
xo/UZfh10b9J2veGwCR/1hDxo4PwTmJWmkGKYtHubQicpeSjrDq1lXXxPtXFvq9RVHnkoFBTpjmP
fUIZQpjQFnM6hJihPerwyVmY1ZM+rQMXk7QhDDIn7ZR3TbbaU6Kpg3SjZNMjmVnGcC3Wgr9rpfnx
e89kdJ+r7IPxQrXz5N6yGRiwVyfzgUhLI9Tem1owYjUtZl/SvNtl+WEGpmA/x4mbMB8sWhxnQ1bH
CyR1n2w2LiE9TUUNyZZHVHR7xf/6Eh2n7cLIgmkz1XrBdhUx2jjqLV28CzarSP6aeYaTD0y4hpAD
QXjpv17qJm41/VUcB4DQa1I9kpVrkmVfgSjMcMOuw4GTWjLBNw2YVQiBp11rC66K2rimo8O4tVYD
SwLgzj4QPsG/JHph11V2uJThIBdmGpzGwGJ/N/CcdVhaEs2LMGek84GC+Jo34v8NEg29Nic2pMu6
RVrs6SVWICQkFsdbipY9MbiFvLS6DyAPCvI8R3adBH7akVdcBqgza+maPu/4ZphP57q1G1hE7Z47
wiJKBIs6NAqEPS7Sya56K9rx5ghQn6HAV91wyjMgIg9LTz/D7q2aXNh3wUfg9a9E1PzCIZxN1IZc
OgEXSikeRtvcXAvBgi/1vyHFlm/10l+y/4CMWFNdWgHTSLuGCVgG6ZLjgSkhL9ZrIRwkMpTSYUgY
a8hUiE6AZarPpin3v6qyfhA+eQA2s68zTNGkCebaa81BBZMDVAem+z69IeJeRE63NSk1mS0JhMPM
m5vpBy7ruyL8q2ETzRO5BxOFXkSDS8mNlstr5oNED6ZonQTDLQkU4K9QlIvkUQbVq9mP71YhT4qQ
mMVH7TQkXoN1MaX+nDvtS2+BEja6PauJXeamu6keDnaIZHN0fr04+hCt856nHJuBQB5q8CKoX0ZE
fNseC4Mya2hPaD9gVsadw60BeBKKXgAd6f9/QJY6tDWp7lpCGTJZmwEk6DAmR9EhEdVME41d5iB0
Y948Ij2ODBiguKtZVnFXWBMJS3lyNRDXJSYrm8C8Bx3uqzp5KbEQsDxYdmwYWqmODOZxSTnDMYqb
s09SXVWEO1jFe03Vz16g7/WGsT4+hkndFGsGPQLOaUQnKAsUB/O4hI18TKIaOJLyFmrRhz8Nl9rZ
TGW/j4vi4g79JrfyfRipVTQjLozgWLXwHcmao8/SwuhrmCjKOwSDKE9w/8Zf4Dneeju4AMrHZrLz
Q3mJneCq2i3lOLKVvnkxnPbgBu573jH3KvB26Pl72OZkxxYwwXgl7BHjjFMR8+jF27ECxTapYmmV
xB6ECadBTdJMbffwcathmzTq3HUVZOOJqZX4ElS1IdMfWKAHB6KjGjh9wVfxpubqkVv/jESQ1MsQ
KO2qX9OFN1sacUvWLz5n5ocqyylnFUa4NDXC3aznpQHFdaagwsFWWLYoRpoOcOWQfPAEHGMHY57/
VhbxuwAPGSbGJSTsyZbpV9mCyQSGjmnG3Jcsd/sxudfWp8zSB/t6st388TLGnLiS13GWdWv+A4gD
OIyYqZ2RCnjY9dby5qVByUOtXgqeUl7xcZHp+R2w5c4c02Pac6pE5vhgbPwWE+SqjdUZ7iPZcCNy
B1CluPbMlaiyFGsf4D0zc1adE5yJhYUCmeH3qEI+h3E4J1NhbFtEh4vYmvXB8tTrwPzH4p9D1vAo
zFct9l661njBEcRUPml/S9zcI/iOIIdAD7dlMWXiCiTqQ86p6wVDC0KxlpFDYlq8TVIp1izsDpVX
/atM7Q9X3I7mGXR44gDfs7RjZtNdtDI3Fq7fnpki0uIQ0YeAHycMAgWVdCsv7u/1HF0dBOZfFmPo
d0dEff0TykQk3zOxwOWPay3IXaOPzq5O6fZh2ixg+cXFCEM8fGb7OS5zd5tJWtuoIkmA6Uaupe9l
36542MnGzaN96w2HIHawQwzA4SVhlHY+Q0tGNrsFzhPGCRH1gRU+9Fr+UybOyFbFH0g6N3ricXNX
UBEFzrhmqvas/E9mXr1SSHynqWp2tmDXD6OKQJX4bkxww7MU8W0x3FGpPCfartJpl4q4v9A8f2ua
rOnCR6b7zlExMseuZi6YigcLP5m2VmxQl5nA7QBR5CaKZery/Zzzp4ecO8YYXo3E22a985n01tVu
xWfBgmqFCTnQzHPn1n9xR/Bhjjw4s8aHFxv7godQtH8R8X2cb8M5+yrfZE0LHbDes9r8LfGGWzOa
P04UvShLvGakDFKIE9DhlB9ETz85Bp50DypdQI5AZ2lrm04lMLODYjrtMH9lWgjbOZv+aO9eDNfs
l0zVPWFv2WGQs75VgAM7CBXL+bcmZzbZuoVgSx4+mfF0ZpFz1tNyTVt3QAM7Y7d+q4p6Aa9KTzw7
nbCFPHqpZf45BRCRsO4yRuImp61jpseBK2vEj82Xuh7E8KBNRABLWS8zDo4Estiyn7zL5MIDyAEw
mQBO8unZq403Je2vyI9jDqPxFxdOvRgqVGk6Dgiam0PdT4DdQcComudqKGARE96XMZdFlP1qhwJt
Hs69od0GfXslub2D5JpvGb28uXyZk5699EzocUsTF2ii/1ddtkLO2yDDsSkGHQ9OTESbGfTDilDM
eG236Q+mnnWZdFs6XAJRnQXXypolnMdNkabPQ/6N8jTq7HLjFa5aRybvve0GH1JPnuNcw5ZkYTqd
YJLg0SJNfXoO2BKzaXsDvshLDN/ITqobkXJ/LTGvNEokkMtp7TQ08Qo92aJuqJO+UUvC241aHclG
SAiV8U5+x6yxoqeym7kI8g+6QVw2Y7EhPRSWxH2dcGCBr15M6bQQHQExEdE81MP0FdRJDNLCf5kU
9tKqiusIP2hVVDzRLt89gtqVzu2+ysAYwmXV13aYv0V1cFKTd+q6PfFkt7Rrt3reXfpgeArKdIdW
rSI4a6vQqSWt/01/VUgzXPoDQRBu8KVpEZsEGIYlxolFSITW2Ig1NIm9qXUE22lsRKECY2LmVS/Q
jBAXt400Ehb0Ua4HdkiT6npAjQ1OJRW3zBnKbYu6r7LTo3QduexTog08mmiswrDDmSU25T87Vyez
kicjZsA49fJp4HxqHWMdN+C7EP1p7Q7JNiJ6UouTmDVTXkI1b+wvLXYRI0CqzYvwKasbgJoSNULd
3vqKb7NUGSKXEyBn2jnq+0Wsv5guzttMpQejbrDpXTvOtYl824Xuhn/zOzjm7TXsmGdTzX8McX9S
lUbCtwmNJvjqPfPg28Wbn1lPBTCBldAn5LaA+EvakmPPYnflNcUld+V3rSFpLFmltWaHJSg/TSyP
TIGPVgCeSE1++az415u/WWJ8FLZTbxPNeaMMzyrPXjp09otowPyuqv1gsmY3MWFqdVssmjblAe1A
k42o/KlvCj50aWEYyMiMH0PSfyOs+GLsbhmn2gL8LP/ew5w/J2bhws8Wemp+mFR3WsMimfZ90dJX
drl4ZTu9i9jeki1yNwdE3QEJIJNj3SPszi13xZqgAcIUSMvQGZtjHlt0aQNV0ztOQ/dm9RPehMTf
5FjtTE9BJwfg5/ClmMX/W65VFFx6jKlR+MMk31h4I/SRliqXtd0fHrC3QCNfFXYn4eeQ5SN3ZZaQ
4wTgwcBCRlC02MSgNVemdXUFpSilAOS+FnEfkGxTkerqIXFZhicxcY1ruo9hCAAH85xXnGFXgRGf
OeVPN3lXCwMQJ1DZomq5JNE/5ErxUtTaaXSGc0jikIw2rRzWgTb8UUMV+zZgWi4/CMm8tVb0EJW9
bYW3HRpWmZqxgpg9vFWBdeHP0dZ+Djg5sYNDgFpaSIM8N4scDymai/9Ui+JTM5lEpTmmva55K3Ik
ydLKv6um2zUGrIegpfyoSTWHwyTwBlyUVZ0F1+3GMtzfrDGxkttHUgNY8TNyxuSVb6KGQkLX9mPj
4tH29E0zkJ3DeMEZvMeUUtDYv1kEO3FWcMaSRWKSFUc7BL8mQO8HojjBCLu4yv8QINMab3q1Wmtc
t7p6McsSSLqzoxEkszANvkhsuJONTnCKu3RR0xWuCRuPRQ7bJ+1NiukXjxrWtWLHpAqIbNdd0yja
i5IiJPYoZRKcmzXLjBrgeuAc2Tqc8UuqQ6r8d5101aUYGaLBlUIw/hBt8Fd7uPebaAcWirULoZsF
Xp43C46XH6JkYEuypsE7JBCGDOepbI2ryNuWuSUBIq5GmlRFIlvOaD6R9akwQoo/llsKpOuiZUXC
k+yuOa9TiIQYvF17OhTkEE4aMgdb9sMehTWWogylluqNszYaH62VjWzIsen4ErmqvFhTR3Vunzuf
VA3E1U4//nrMD1YBiZD2nCkmnOFUgJLr8U8It7zhFfjIp+JaJDToRIr+A691GXqkqg0hZ2hBUmp7
DGbIstmc9tXSq7Vt3XpHZKdLECzkRoXsAxKufTEeJrpJlIo40o223lROf9LrrziYs2wNeU1I1Wyk
YM46rSv/FX855NqWSZU14npyCEUINNdYh0YhF5VHArCqLl0UXqrKYF5PRUVl8nDwrOuzqad2iKoG
tEG0zxvR9ReLZPpYeh96sCZt71WPfHJgoNxN0cdYeG/Yv/Gi0LrJerhofn41vGTbwYoGNhZp0bsf
fVROcjXz+sNM27+EhAxsZ5EEjshNvk/iAFbHa1+rS92rdWnSS4ckUpCqfgGMGGPz4h6eXzgs1gBR
EOkVqf8r03+FAPGc90xth5KFdJrgd1A/URdubE3d04LkiI7AgY1bfNpt9VMU07LpIVXElfgILPvC
KzETdpj8RqVE8erAVfMugtjMVV0EaBry9g6+gHmx1G9lGbwZSbIVot9Euvdbmynzi3g45Qx4PNN/
TlL93iE4A+q0Trxo4wAKRZ/Nonc2Nlaq/Z20fgXJZSShAX8Wel+A/15H92xWH7XMvkX2lbok0QUO
HW1Foc3sa5aArDFM/mF82aBvQ2MVymGp6gu12rQL6JRJrn4eXP/FDWKE6QWBfaL+7KW1R1XBVVNR
7Fl1eux745DADISH7b0bmoc/nXc1KvE8iOyR29OHNV4LoAi+Mxx803TWs3BSGeVfhOEoGb1Hlogf
kJo/WLk3uFruI1oDDIM8k4gY362qfC8518nd/hoa/2pqIeOSkI2hSYCQ3YcPTY4kOgBfad+cov3h
+0Hc1CzhBWIu92EwN3nKZA1hXCjSjXQ7bvqe5rIb7S23+lFOYEGiv6Cyi4VlBB91t6ds3EayhqnO
UoLPcg5+6LN1rou/kOZILxVwn3lyZ9yKGizHYFTBcrLMneE/EUjy4+gk3RCEGyr/2/X8G7FSB8wY
S05HDDao+qQQdzIxmdXZ4sQcg0mKZJbb/ESi+xjsdl23IIvFMzz8Z1tQUBVUkNWJrNH7RDr73FDR
CLAHi6xbl1FaDdV7SdpDI6JjEmMLlne9GNcGAt8IwqFELStcm/5XXQx9/EHFdvQZt+U9YB/D3imw
pHXa3Am4+zOdvT06jCMcSADN1SHCr8AbEDpHTrk9HcxeWMbz/MOV4iwrd5Pm+r5TySU2vUNKldtQ
SuosCEnkjC9YdzSMOmptmRTOsosYT6TaB7QmtXwbOCKAqRz01vxnRtOxdqqH03mMs7xrO3N04/pN
jvTC1lwP5tmyHGMUPXP/xLiBWSKJiVDxP7FbsFWqz1G9isKE1iWf98gJlVtVkb7527twg2LJc2mk
JBawt3vN7zm2SxFzJDk+AWEu+uoowg4fjEhY4TrWhbO2KdrxQzKoj6MOrne35bw7tzYdsA6F2O9g
JLvaDFNt0FYxV6igZldqNBaGrmNJ6Hf9qC5EMfzWFbaJpgdBHVhPHtSG6JzAsV2ywfRZCOcX4ILY
lJsU5pD156KA7AV6qDr+HpNwhDpKidx5MDHLmv22QffBkSu96NcIufs5FyC6DU+537/XtXxSE1P1
DA0nPqQBy3iLGKWMiO0Jxz/LdVHEDvw66dkJxWdW2hfmyEz0qxObJobH/nvF4zFV4R2iMzCq2j8F
AQVAo3EUj8DW3FmlPtMb6cggff8oXBlPTjO+BzWDcd9GeiZz+Bzpq4n/uArCdjG5LjNB3C0Pz0Pp
KrnxKdj+dTI/ub3idJt/nyB592pe3thGNC8jtrNjixmG72w3hLeUjmZVgP1m8CQOTVjh4aWZWSId
JxJTZyDLQDia3fNRiSx+qKKdXWrXWJh/9nDzqupLNWh4cVFBhXZo4qduIF9HfBcdVoYi4x1PAKKN
+NFsE9Jx272yo7lHtVUwMCNlyRbDydXjZ/Lqed+cOYwOu0aQffm0LNjJNiRdMk2K8nFLzgB2t/6j
8JBUdAPLfA3huR4N3zmjzU5PnoLp3LsjsuO+7TaUxJcmz1lYl1jfTQZaAz9aZno8rySVx5xhuPk/
xGCmLFqdE2r8MyukWmj33u1L3ig0AqHVnbUchNwUvGsxrkG0r3+6ZLtcjF9eyXmi4PWBUPMghxHl
XYcZ604Mk7o1D7nyFXHmlzprAB5WsHioMJk9+zcMha9+LyRll/rqJDsZJ/qp09FaqMb/cTGy4bW6
TS7W7q4+El/17sQMVsj8a5YCnajZ2B/z+z/AgV3UESR84eAkCZrsx6QMn8B8MNpGoDyV7k1mZ1oi
Puo2DzeEv6D4BvEFXJM8hAkSDJRAktDjoxehP+oRmaqBBK6uZvEeVztjdrf7oZ5v64femyyzYqaT
uEuXoJAtPmrjyZuyXWLMqwl95UwTYk2gkAsCu74wRWPkHox51i9vWhPeRw7s1HbXdU4IjqfodDBl
Rjbjaxzi9dJiZt/MLxZxE4F5wly9A71x6z06eFK5QNaVgLDo4fsJdxvfbi0on9hF6D5vXT7dVFq8
5xbVQVuZ9RIjDWxzHsV0yNYdjMgVy80XxigbEYGGSMlSY1yHzj3uo21baLdIq2gPWezb5Z/y5F/D
w8rI4iOT9n0EExPoYl5IEJfUyXfTql9GtQ2H6FwF45Jk2HcUFl8edAP9hWCuBy6xmma6WqKve3eM
fO20pYb5twGaMSW/witwBtXI05L6uTL8ly4bX8TYnp0xYTnuhZzVpO0M2Da93P4HGv3LQFJuwoqR
JpRbz833pCz8mUx5bIGvbxbCe/ZHzOCp19xHk1MHQiGBssidQD0B6VV7cXL3DELjqhsvCl8UZ5OF
H6WljZPZU0Lyni1IxGK/SCmV3azM/yECd4NkzA6CzzDAaabzkQ8EiMIiVmfT8fizyWtBJgCYP9IP
0oJNUEUdYFlveGc0xIB1MWbifcLwl3XOn2aN4SpMpoehXXp867zUCkMTM805LXLgdls4MYaXUWuW
RcMGFA7vCWb1e9F6jxpU08oRn27KrMmD69PMGl78OoQuM/OWSLYq86Ei84ay/Bj1JMc51dxiDsHC
znldxgqlBTNyoB7h3uo91sfuoxrrX37+bTqTl4Rox21QpH+u4f5lNPmqQeGadmgI7LLbWFilqUCt
G9sGRs9rdOlfrsYECXU/EcPSuGZW9VVNPPU9Ka6zJXwllb92MMph5s1ISwVfV9rInH1IheV8rBeS
ASzr15r/qS6qx1iLl6rHOSL/mXl4zOPmOSm6X4sGYJXa9S/ioD18qBUm+ZVfl194SEj36Xyep9cI
SzDzO+xMRoUIFDYjObtXLPJoM40Wg2l8V+6bwsZPwDn5ck1CfBI/kes61yzRvwDYoYzovqOufRJI
LwpXR9PKxcotHCAjRBjhG3yV7uh+R3X7Wpj+eZTR1dUF+awkcFUEs4ECWiKCQDPSNcM6Ue1Lpjt/
ptu8Do63j0zrjb/8J2blh3qMXT6pU4ZG4nBosJNCy+QObANK+QC3us8i69lgSQ2NwvweVfwll3kY
nDss2wtcEa/hGD2nGiAuYfiXNhp2rOzQOS4NFshsWftfr67PpXC2PXJa2OyckDycET/yGPh/jLLH
6VuX8zi7JKzF5JUIx7tKTCSLGBNIdt5nAQaqlHRxm668LEGJqPI29CVfrm18euZra0FbZfuyMDis
l6m0f8vX1NW+fXfisXN1MGT+uC+JrkAEVU6Ym4qCkpPpbaQ3f0k73aKJXWs7Ho1uTnWUc/otMcB6
zpfR+s7dhpUAsZqVxpt3TYCVACbrQUV7vEoZeI0SUY/UbkHKSg4CHe26A7w6zlNyKpt5H+N7PF5Q
jt2Mg486gG1WkSOuru6tTD/cHC/UvDU+kug4rDxf3OOW/zCREjNcpohnpBxM/OKgFG6KQXI8ZC6s
udRy/03FObfMv7pCNe3PZilQaRyrwVM9YYZ02a72SUXUDZpbUkXCgSm9LRwSVWLS3pCF8KbblPZQ
YDWsSklWnwCfirXlMf23WuRcSdzPUVrztpI4LbTj3KbwhgI2aM0UvgUZ7Sl4R8nyHq1zorsLHGgz
2H5EPYKtCJEvz9JEHleg3Z0yuVZGNqwLn+gtb9uW+UHW+gs1HJPgnl8x0EleiK5elN5dzIds/XvE
F3QL4OudlU4lVsfzZ29kqzx6kWbhr/NU/zXa8KIpFkBotzZo7J9CDIKMjbs7aetPjrg3toYws2Y8
ZmEqHTj8m2pCW4Qyns+nUj2fqRmni9bN76x5DqOgSupNo2cuKjFrmq8TntCsqagzvOtgsgQsB0Kx
Ulv++vEsxGptLFfOr6ujyrQVszqMjffJCd7q1v/0ZhcULhyEAz7SX5tkylwD1pjzeIR698oSZ85n
whFi74BIVmtEiycBmZzul0JbDfaXkzO4UMmuNI9KiZ5ZiGJ95rCbZYL+3DiYU/ICrpxFSlAiok3J
NHUJ2ZnKoCOmz6nPfBzYgSaf849zgaNmwYcE1L1naZk7RO06UbHGJHKaHFIYld+xR1XZu2HjoRzc
8s/UyrM7Yfr1oKPavXHVVHQi/hzNHy6ytSO0r942/zr0S7XJbG1KZz9aqbPWx7YbCda5TdajtYQY
lJIb5Wg1DfMk9roJLsWoQdGzkcDy6z/Jzl6ZwcTzPFA9RXg8l1hf3zRRrNJAI9HZvk0CPH5hfMU6
uaRVeBW+9SZk9G41bQPEM3oEmY6SCTpNiqE+dVG7Ngx53VR7nQJUfQJ3nttX74OVwGEdo40v3H8D
d3yVopEfM5/3DqcEfkvJkoHrkDXcC3HeFsmoERTzBUiOiqNEQr2TV2Fme0QNF5sbYcEgBqdefRWD
gdbOhSpo1MmpoChGNIGqsWAerdteuXFqxbZL0Mn3KDDX9cBboKUMlQZmPVlUsTSh1lbgxpd1mdPm
1MFzEER8WEDOiVqxPnJuR9HEzwjAv+yKQsJkvD0v3Qg69orNGDn6KmfGaPEEczeoH23IHzHrPthx
6qzOSR/zAE2l9o5SsF9E8RB+w9Jm0ZSvK8dsP4Q+wilroG97cP0dMyOjnsdcwzgN+9/cIa1juV+L
Q2YTkFC44BFQJFR1mZ6t+NZM9M+Ax503k4QfhnnTDPZNr6hUWbiN5quk1V13AyGUpsiTdZAwAwg1
wCiC4B980lG8IMstfqK2ZAIuKjzKjNR8D/SV2Ytm202VBhK741P1m01jw9qUBnOSaoZt+yiM18mA
WLfJg2Q1syuxXfWcVbUDDKQLr5aIWBl6ZDaC0v+PsTNZjhxJk/SrpMR5UA2YYTG0dNaBDt+d+x4X
CMlgYN8Bw/L08yGrpluqDi1zy0iSEU53AGamv+qnhPpn0+UiG179hYEVrqhdrWR7rHFa9Y3ArRfX
56lkcx6HXrjrhFqejMIuwD/eYORmXinYO3UuPV+N4jlUu+Z+cZu97SL5ZB4BkuKcW8oMskYOwdKT
7gYrh2aypMaxT1/gCWTAeQHSh/wafv8dOyP6151aBuuS+cbHYPZD4JjrnVsm/NMk4aMqhplrPYRa
11up5Js2bPR89nG4V6gJJbcbNLl0rpI4ZpnK02fE1i/LHuH3yfClXUw47RxQ7DeLHoQg6drbYUwe
II4+JjFYvjyJfhb+XVjRkCsSWqRkBpiJvIgL7cLjVIQLzz5mbsRdUSXTBrTxIzWzWxIBp2JWr2TM
gWmgRic4A1uVEQDF9zAzbJ9ENe68CW8HfmU699jkBeDMLmQMDwKdcmywIDt9YweC37BdTtB/2/ir
EOJaTAkxgnh55ZK/w45wZTXTowpRp421FVfQychxDCo1YRYDQ59VWif8qW/xbLEj7qD0WlOzAbLZ
BE3DriCZkLHG34qG6RQ/l22a5Z6hD5DSlHeuNU0EGl98G3UieIQNNPzo+ZKY9omMJgpyatC5wiSo
l/5709Oe5kFuwE/BzT2L8C3XRvhYjSs+TvZ42wye0MkIdmP11nRxwpK37YW6jC5bMrstTrkt0WGi
aj+41UNszD8d9vn2gp0GXhEaRPZZZfgWTQU8PnbwTYvn1jceRqgGSWndmsvySbps0u1n0/QgTqOF
8eqaeQ6LO0v4lwgYBQf9/CfaaMnUY0AIhnIxfzYFadQBfuDqFNHhsRdX02K+5zJlrCfHL5yLh8Wv
DmGibho5QgCM4bNXlbWNZmZJhaY1i8zdz9lhgSL2SWugCZousbGctkctBLvPiPElR+USi5kBso+a
c5TmgufdaBBOS3TzsUTeApsQkrnPRqXirD2HbDlw6fEwKAn6sst+m3JkTzjUWxuwOHR8+2aJWK1j
e9kjZK6466RiPDBcsr4I7m3cbOQbAClVZiQ22q2/ca5SqDShK3cq+wS6SBrHeyWpWVOlXt7NY3Th
M2MHBm5tmywgPFwi8lft5Lyvoi+r3ZEY0N1U8PqB68MnOC2FAgc+299+7T90nXcjy/Xzbuxbc+SM
Elrd3TxfcyWtJwPf3pgDTyqxqtGifIv94cN+S83+eVYpK73iAWb58XsyEbIJQ+dXNjB3cW0veKQX
CZIq7X/sPYtfAkgBaVDOMJP9EPM+z/Fw5yVkokB6naWFV4+PGTWDWqpNed9Z6KQo3stxmcSDqdWW
1p5DY9WfSrtYFYzierF+odazu3CHMEjp4BjBac9L/KwWf0ee6yXX3ZeTsaMiKd1AdD/0ifmSR8TQ
iLDcUvVCA1OHrUrQ93aliMbyJDcvtMrl/mFK1D2KPkOosDOvUDmfG2+h3zr73ZbiMVE0H1CP9CuP
FBBEToQhnd3oyixG+Z5ZN1Y4ippWlyZwufwFyA1xC0i2FH7dw0G4Un567EA2DNjlS+I3Ric++lFc
OuNdNQPdDXFBgLle6LJp9k1JgDevDzIe36jRPZk5A6p045j+t6/IW3bdXdmxEujsIYp8l8Pyo1Fg
Mmwi+2JG055TFrmuiYy3NKfXhbY3YE6I2JaPJob7a9TvYRPg+nsCQsRBoN4WafMZzvl9psQp9kkZ
x4JS0FluPEHNIsmvJ6bZW8OATxY3etiKKnoeuX0dpV8Riw7z8tMite9jpZE2Mrl0fdpIjC8YZ6tA
SVZ+dJ/amG3+MoBGMIoXjs2/BqNdcIqKJ24K3qoZ6kE9hXdZ/m2l5WHMsJmiprPutBYxjXhXLuWv
6K+qNxPe9lzO7ER8SknsvnmZxyLwwLYiNwGUX1Igwpr4h2ZrNsAvXnKTIELMM8ICOGZAmUud6472
UZ5hn/ZyaR29ibLut92QqmwqBAFDNqujkvWIGlkSNT0SFxzCQnDz6UIeYUOn26hebi2uFWd0xh3H
yCPN1Hh1F4KvnsRzog0YBJPejxO02NQE5UOGYl8l9GJher9eMDj46fwpgfPSKsCEI818TEoA1yck
bqel70kT8YwL530NrwwWWS0a5X7ZccszWSxEbruvJobMaWTteWpn7+jLh8zwPyzpP+Sd/ZE3Y7zF
uelbdr4DeQvMkA1652TAH2bkNYhKxxjHXUDPxMnNsl894HEDq0ACSmLFd/1Utm/DgSHXjWPX8nnJ
fRlfE/zBdjfcLSU55loOt+mkP6Z87i6hbu7KKAMx3cRYiiomRtQbIiTGppcRSjAUXoxVNKOIMA5R
9G0fcovYNYQ/AXnbL9ZKyrBJxrLY+6H6cmV5GSDr2DkxvL7GaeYDfkNj2fATOIl99RJaTHRowaFg
bRM6AmTLDGEyHnm66/m11yRp+0ydI8YSp2oUu9zvkr1uCaBk/SMeU283amRvoDQpQseXR5aChbwV
gc9Gk1E0eqlt1pxbUO9IgQIYJUkF0lVfe25hB7N/szRABNLafOhTFMTFtiGucIp2HM5J8q1apQMn
J96Y2/yPmtqoxSTm3A/GbSTrJQiLBVEtxBcwI5kANPuZjyO02/YAS0RD5I6Mo4nFy+8cDOjl3o/N
lypvvmfRH2aQCMxvaxessLAdjENYNHxS9cIF9ExPfeutx+I5rAOOoZHJPDkF/bvJyuiFzoWHul+j
1EQqgykEF9p+tEUpGf04vwfiBGYx8gEvOEO79iv381+jVtj5vfjYWK66ysI7km9YiGayVGPUn8Po
3Wnba5f+4bbmeeqwyd1gEns3vQWao4UWjHTONoDnZooSKQECkIu8NS5klOK32nhIo+nFyZlL6tnf
mg3tZPBQ3XV/H2yyOSyDEM8F/i5uRMxXl1xP/PORe26WCFKed4nZim4I+npYTkOOqm10WzvOg1fi
PEHG+E2bzCZGNI54ftv+ugJGxpeIuKNAVjHFcevP1OywqLpKXx2cpr5tM+x3UWgNWwfnWpzkP/tU
XxuCZ05TwC0rJO5nvAjIa+P9hIpAVg8SlJVx9sig7+UyvKFIjIcOayzkFAimjvXSuda31de3MXH0
sykhEUxtdKcJ7/pA8LE9hB2AlPY7NfO32n3nYr9T6y/E/HzHaYWTO2CBonv0kH4x3NAGl5hEWMt+
ZnJNaqtxnyfE+/V4RnwHr1UKqd9YInA0fs3JxOdNHNpoV08sJpZ5zkzkYBKnUEltut+I7ZiFVhvq
ivydhqHB6Gl1FZwFlIKrSsGI8wEv2HjT/aZ7qeKpDprX3pnLQxG3Nihk79BHdIvOZv0CN5LurJG8
QMqnoLGIbLOZhhlnai8V4vc0IrkbBYJMi18B8PB4dJeISbx1w3B9Bre9YONDwRlRLUxDbseoKQOj
se85aTz3CVAMSjarHQxJy23YzedP0EYWYu7hHUrd76LC81LMl57S1JnyStQDLMs5Movrv8mRbGva
nnnVH6j45NEdtAeAxwwDy54CW48we80TM7cNSQjD/ei08wU96ZFSz/xuTrBOQ/pweuvUCxp4PE+S
D4hWrCYCkmHfNTMrAvu8nlKZ9F3hd3EpQ91gv6D3FU1fVDcWPLtgzuuP2ONuGlq8Y1VFCec0F3va
BQEB1ByvDCE3ffg7brKDNc3Vlvg4hyNMgHiuXFjEHH4Eeq2Jc/rKcZm+xSP1e4i/htkTIpuJ46Hf
bs2E2byJcF3AzOWgQJaSpjl7U1fZU1JwCHTs+bunn3qTMcUYTZAnXUF5XZ1ndCL4lKd6VHDTqLSf
h3FTkATklDUOZ4sEHLtYVrnMlruBli2Se6Bi3HW0huvlXUy07q5BW5XhYGRkSTE2PkkcRuPo7u2J
9578QlyBgW46I8e0rEhtDvc0MhdYzjxMBljOy3h4EvjtOx66m7+4VUXRYilO3kHwfMsZvMxM/kiw
f5mdwmMguuz7hNh9Xsh9u5TiGcvmytitfNO8CIMDQJPwaWEtfSCHcCuYHD5FA+6oajWL0nCitrF2
/ZMT43l2cG94FAQUizRfXEP2TEvpZchiQAPhbPiP7pA8TAKGQVKy1sE2Y0bYLe/xRHNSw+B8PbRl
gHDmKAC+suV0oAmVRh03MMgTbnyn+Gqd4drviYtkFf3ECcQ/Be+XsCLcGrYFSO4AqwHbkIYFYAsJ
raHFlgQsqY0IGU+qChN//0RnBWYA81nEaw1ThGjLrOMxx/Xm+TieF5NLB1vvWwRVA6WCc8SAP3Rp
piOPIB8Q1fLAqW8T9fUXXWHRjqXS2ZpcnVdw+RoMJoxvTzohvcpYTskJ2zo5UwoRUBPtM4GQIUhU
+Rj6zIyNzn4wjLXqTsJoAQj1FVvDtTZa8xj27KgbFwQsQJe7HruwsCS8j1gfImkfMA747MDqF9Nw
7npPXxqFB7hF3o8666YesnvHg289cfIdqgzY0FB9ezp6aiv5yEBvG3mpv9FF924N7z4Ze9lzM9R5
dzdCx6FaLXaucoPhcloX7RUbt4Ry7uwXKXUWtOZzNEuKXVwm8+RzMc25Hzml4cResu/SsLelZJXA
uOextRmP7dapuWTS2nuZk+pnNkKGS5jT4oblQqrH+aw97zwC9JDpeMq15BGHEFe48Ol6MF2Oi2++
XMRDtvbBzwYopKgt7zkjXNrku9bNvkrvWyAmGwrTTobNIWxGLVwlGnbm6rOCz8sYnUB9gqTrus4X
sf4csjOloPPMQM/Fh0oN9mftjD+lmT1Rd5myYWVR6HqMNFobxCQ4ypKED+2O6+pW5/ptivQZuiM+
BJfw0Ng/67x/6cz4fQRPREqj3HlES93YElufwrcepojhgH9FNvgQpgRNgcDotNIhoavujLYMAEay
3kadDsy43pcVz5FGyQcBYNnQtI70jAxBGoiVQoXQN7HMbw1fs2vBVLBhiF1uC9HuTezyJMeY6Ura
J902fpW/bI9jfkJjFw82UIjF2jqUkpmtSFhKFxiKzaM2iRhscMUtDh6imnKyjYgY/vVkimfO17hL
sZogLLVqeaOMGbYrymsvre6oAE+bGfOaxAmBR6n2pja7HrDSWL/62Qv4iGPl9hdZqDHggA1M01e/
oe89Nhop2YiY7eWrRRYbP+NArqWt54OZTk3xGkmwZ32yX0xWYXZA0xajT3IY0nA6wB0LzCJhBlsz
ZGmL5EXF3rN776vwdZodWkRCUJuVdR6s/mRgeLwtHXPPZdsELqHNDeF78PHYtws//aojGBWdfYgZ
/Wysnq3S4tOLOWTmTpSSvKdEjauN/CTNVr06I44c316dqA15O7J0pmUcsV70zjpHFUBJq47zqVDe
LmFjTt4Ua2VCDlMkDKtamxiFEVsn0ddb0bXuTlCMR27ZohoJWJ5tP9AbNQZdOoL6FubZFnm3Sxo6
VwQZbdKACXacmiDiWbJc6brO7nn8b1dFUU7OY2b1w9PQTd/wQX5x/h9Yb/LHaIagFEXtNbWUlVmS
JojlEugasoMyFLeEdBnUDjF7BQc85tK1e8fD2Rml8j7RIdQOvt2WxbNMq+Q9S6b1Knb3irV3r9qm
fUqdYVvO0alfbmOP8ruExME2i0VGAVfKDrmlPa81M1QIr5U8q5GW2Sh/jaSeroEwOQMjuajqy71h
QPeuoup3JsReM299lN38YnVEsC0cIRuHFDlmG496AZUnlMfswhKS2pyWKH2YPE6uefHG1j5FuXcr
J+w8XVqTMJidC0yoQM+ZxaOYMwzT7dQS7qmu3LcoE5zInGJnOEWxa0T7taBSnyNC7Oe//ouqI9Y6
yVgBkDx7e/5ppFa6nNFjU5BKbnsMmaGIeKDNPFTUz+KoGQrvNDjs3dD0DyqKL7MJZG0yWysw0BSw
BgO8wjrrbofeZ+jYeI9JhGY9CMdn8Uv2brzjMMxYRQGEcOrmyc27IhiLbDmimN4bpsuNoKztjOHC
pCuOaeu87N1hOWPkdWh/3v/44z/+/l//8TX9Z/Rd3VX5HFVl9/f/4s9fVU23RxT3//bHvz8RGKuK
v37mv7/nX3/i79fJV1t11e/+f/2u/Xd181F8d//+Teur+e+/mX/9n68u+Og//uUP2xLo33w/fLfz
wzcohv6vV8HvsX7n/+8X//j+6295Iir354+vamA4yN8WJVX5459fOv7684fw/3qf/vE2rX/9P7+2
vv4/f1x95x/t0P37D3x/dP2fP6T4mweZ08eG5du+sJT68cf4vX5FyL9ZnpL8b9djD2xLvlJWbR//
+cNx+RJsR9O0LceUJDp+/NGBoli/ZP1NONilPGGz9bUhJv34f7/3v3x+//N5/lEOxV2VlH335w/P
ktaPP+p/fNDrb+aZtocV3xG+71t80bJNvv718ZCUEd9v/Z/GB6yKgY3BJJvhAgtH/hjXhXcdDrSh
eT4Ot9GOyHUtOb7r8t7LxddCXyScDsS71MnAAdcWmHbU78FqxTnn1AIc+GcoGUURNuh3MEe0mh6N
VnlnZzQOShmPpKLv8tl1AuU/CPYMQEKpwCvIWYRLQnCRaabbAb9ZHONzwKaxjahPGKzTtGiYGUa/
p3odVmVXVRtz8h47HEXbBtMeJ5OEtlchQwCP3Jn2+vhOTSh0onCvnJK6tJH5tGd1r8Kn5JpaLSRf
74UKH8oGir5hhkRDFT0X4QYTH9UGP8uGrV8f6W3u6V/N/YLatKHS69iIRBwqJ91LNYZ7KswxfDPB
3XUFXPjZ7X+BWnyeW/ZV5SfUM/LqcisB8iCnig4sdbW1TBIJsbS2GJFO4H9xqeqJLOsoD9jQ2ZAW
eeCL6SRtlFBdvDA5S3aqo8e6QcIGsBXFJqbAjJ4+f1xOrEPgXtP5FFUWddHLV8ZRB/HkG+edEeim
s1n22isdWD02oiSMjmNdsZwZhzzH5lF6OHRo3rvq7eTURuSCwDD/tNUZW6nJNgSP1/L7zTR6e2dG
DGlLCuUQmYZq/G1NDpaDob2tCGZAQwLwIXAukfRzG8xqsHYvlYmXOETNXVPsJfnkrqmn80uhexho
q7ONWj26B40nGOUUK1wNlAtwIFjT/SM+b88dX8k0gWKhMM8jtEtGifFLNz2VxXJIE85JE994VRry
aQJyp2R3idd+tsH5iMNsONhtc0rYGOB702dwznpTTzVKemrcyYnPwnfNBL2VrE60Gf3QOUXMUzgi
wacPu7toiW8kR//9dFstJXagNkmCCZPzFTMite8SNhGh4gNFZwqT5ZONPTWx5kwtgONd+qpgh0k6
0InvypEYct94UxAhrgalo1fXKD3fnu1dpph/XVhExGygd4T1NkNRgeECLc1pm/myHEtGMMDFouFF
hSXEcs76V3nsvMtQvdHW1O3ZY7B/4bSorPrDMktOMenXYB2pq/mFoqI3mR09M+MbrlLGk1bc40BJ
2HTrRV0SH+iVcsNqG42OzykPzlKfxpyyhmRHBnG9nJbhvov7g5F7xUYoOi2gQFoO2kubTPZ+UdQ4
YQeJ2Zdd5SJcMDKCodAxu4rRTL4ap4+RhtHBdbZycmb3a0aPPPs+DnP35+wl9kUP43QqB0y9lhY3
TYfJUyyGj6RB6HVs5K1J2xni4l4Ka8ZoRju56TX3NqBDN6nu2hYpwNZjGlSltZH9REWHVd5rCfWY
sHa5ScHdEJ6I5w17lHt7bPC7rQcGo0p3zSyfTJeCZaOMnW3kqkdzM3auvB0ApCV0s0No3S6Vw367
hpQVhbflbF0mTjw3ArdOsdivUH7Mrab72TDm6IwyhA1wHp/cUj1jl+LgXjn/6HNTDgWmtgH4WYxv
tV+6Z/rKnDOPfKC2ipyKFY/GuZeDOnDBHoGL9JdmJPg8p5RG9MUM0NvGnTzgPDN9KlKdiLNnZtzX
fl2dFk0q2qeoOyYDtxfFvFdp1AZlxgtih42FbfkNiIbaFLrVCpdiqjJMh10zXrdV2KwxvHSLD4/N
TdxHK4Ww2XC2JDrCpVsmDQEL4yNC8afxtTx3WHRdNQ7I3WmNWZcysRZOHR66rUkydQcntt5kKVVW
VvsU27vOdPXeqIoLOUYnnOodH4hEcCNV9U3hADElgEJXNWaQK8cHSqnicGfxHQia9Q2l5t6hitS5
g0gauGR41xI9fLq1fFM+Bu4W/8x+pxwaQaKU+Lu0aD1pT57Pkzt3nCZwMnejlvirxa56ZU7L65i2
PADBtKiE+22kCmpCerAVZUhxuxzlKlM7VovaPJIPkjlFWaL9maSUm9FEPO+hwrwu1fQ6k/jZDg7i
+IjZc4AWNYmGzjHLl4T2onzXz+2rOda8BzhLmhQOVUzwkwWLOLklX6LGTc5hTwSJY/g1i99NpUUN
DumzVGOBXTcfb5SwHsaEAjw+WpOH8KIKmHac1eVn7clo34Ej21OlzGswCBlGjRiO3lAdTNu+bYbQ
vfNx3yX5VsvJO+KwZJo4FNfYaT+6RYuNTR1bEJqY0mIEEmWL+rZI2AYkTfbSdEwDOfvE50bKQ4fI
tfHnAoHsU4O024TcG/Qiz2d8y9mm2Ps1pwdLl2+5N3m7FAQnpACFby1ngeABZC+M04Z0xN1QZNfM
V709E4K7waPlsgolRyA1Y5S0VhDhvJ06Z/os9iD5+8/Mb+lamXJ7n5XFY2F1FfBPm+IOmigBmkPQ
UhVz6K5bAkmXVK3b+lj9NLgAzqOFUCLz4rYJG2fTUL89VbPYDL7GCR8Vd+B5956fW/sITEFgz/HX
qMn8WIb6dkkQUkA6nGQN60iXw0Egw+9bEb+Hba0DUU/3rG/40CXp6HIgreGbg0EsK+thg3Ga6jCO
h665Y0XuTgtGxjU5dulIR5sNrANoeEfYyd91ii420MT7tDSSvDm/kGOSsuQAR5ij6ugCcKxr6uxA
DbjxWzp0lFK7u5wlBaYhgq+Vx7+X0MM7lf/UwrrohDUZyT/a1k518mtdXeP7CiZFrsu2LBSmmAxp
lxVp0EoC3/jBvlbL7i4fPH3Gro7df0SgLmNzQ6XuL553721o0vxbYGxuw44xshsIj/I5ODuHpsxf
aAEAr9E09dmLkOBr+olJt/V7WeG1NtEOApCzdjBE3RuxRetSYWvaEGiAC1Y+1ErpAFt8Q5tstLeS
3IZ7wkDQX4qQdyGVNN4RdmmIIAZGV+c0I4u/lNJ04w8yBgzP9VcRj2ImPmoEvsxtsPMZ5m0osJr0
VdZuDXc5DgZ+Zzi5XOfDqsHjPKKXfcmiQ9n5gaXZ2BXrlwcbEk+WD0d/NhEgup1hl9PRpmSauaMz
7fqY3s1QNoqVN+5OlkGsFWwS+wZ6pqdm5SPnp1zigKLz/Ekza9tF3pxi093MCWbqkb8f2F/DL9jM
O9u8Lyci30JBHlXAKALGJh+DxC9kp6TJIqjBSDrMoBlrj1cKn5UH1+CgCwA8C5kBnkfyONW3+ZAU
t2zOyBhkXUhS8sCAMrtgMN0B5u8ufmRuG9Be3CDptSkTSlRykpSjizUA2gJaXdzRzqJg/WfxaZnN
fD+1+CqGhjhNE+PNMIdcA42dtw6q/lWi+68uAlCYGxaGwKYhZZuDjWk6ag48AQCrjz2+td7kVYIX
eJk1ZbNPJBsYyXgHoctsJ0s2g1M77RhM4INdV5h8sn8zKb4bs/JCYO6WejysztlNF9af42DDr2sD
d/igu3xBcIMULmPScZ5zDKF38nG9qfQafllIN+3IR0yIlikcpYkJD9ZOBnmcADjDF/EX5wgkKfBI
9onTxxJO1LImxmERKEWlzy9gh7itmgUffaLP05M9N2FQp028VYNz7+IzrJFE9mrBZ9sn8/3oGRjC
06CLkvRURc5DNOO57UjQnuphcLdFMn62cAE2UuTjTvYEnDQ9E6mL+8gsp3a7hqUrWjOCEAhn0GjS
ch0xTDwrYOsgLPkVutISKkJmvneYEHniSR2NhIyYmJG4xtj1rwFcaIaBeVdP2zRiHl1WyZ3VddAK
irmn86c5FQbE/4miC+w62CviiH1owjxSVEpcJ1EByzNPSWpj91N1u8dvrzdLB/up8KOjEaP4FzhX
rgC7sSILBPUlAY8Ql7eDA3UWytLWW2AHWSK0KT7KxqAVXbSfuOJapwZAshIzkDoCU9ZkGqmagUMe
3yyKSeLUKHJ2dGa3uh+uI2jDfrnQTmd24OeIf+Re87MNU2gOeUsHh/JvoM2LTYsQtwEiyoXlLRdI
NNE+s4ovx1tOE4bgq3RMqu2wlygqLKFhEXQltOy+tlaJCGKubTwSgXkNGVRtyeZSdT9kn2lHI4nD
BWS6UK9pH6OBnmNYihI9RO1z4ZgkQdSIn2aSJBc4F5BA8DCwkbumMy7Uh1SIteI82ocdSUlbWWev
0MRXm/FhWWg6c3qExIZuobRFu8r9/rVVCuupG38MrWRPwuVYlI1x6Nf40pTF9rZX/VOBfxR41p1L
VdKB/VcAh4f7QlAUWzw5HDpoDXTYe7r+zUS2pXZJG8ddq660oW8SY6cTf6T3kbcTtP1TSu3buSxO
zhS9ipa0TKZcgokgXfMIg2Jh5kWQmfmtaQcN26dAiWXY94rNrfQdTrEAvKzQ3buZ7IgB0jtKIVHA
K9uMAleq05BUqHSgLUrgZZ69e7qn4XV5xLBHVTUDA6umNKXeGaiHjjJ5cC5P1LG+KAxqmyHuH5Tp
c7pbS+O1BDdN+4yofVxI5Q0e7rU/174qnea1i5jBcAvu3THdd4OVb2iWDbdtEBHF3jmabXY24GYC
38+I1QxmZnQbWaTRblScv5LinMkYZ6OmKARX1FaxFqY5yWO0PO5Tj/BgRP9QLr0gVvNbqFoYXB0z
Zh/ieBepLUYSJHawjLP9Uvj9i+ut9MBRLic2jMcKAB8yP/gagy73uvKToEirjz6FYJ6XE6EmskwT
wz+VGleRLlhSrOm5XtakJxj9AKf4K7HHBx47byPVeiP0DGvUrx4nDH67xD+Y2jtVqvjiFuLAVXcc
GCCKrhv6w1/fXaWM0sKeSzUxB4ZIglprP6nqa6VZ/oAygFgeBn6C5xmH89KlTb3eHvXgFxejIwM4
mX5+MEBdXqWJf2VNMQeTZOLZQV/Kxl8URtvqyQZxtYmZzzM16Iis4euxdHETJgZVL7n9hsOuXTtT
f1mKwEiRIgJ1Y33AIgCCtS/Fwc70Iw+WvaMB7iQzDMJwce47oAv7rkWX8iF+VDb/EmuBvvkWhb7J
onEm3RhkeWpcO1RTlPBlLjDBz0b6pEN/HdESmEklDhLJ6Kyj447QCiZAl+NgnCsHiV23/Lx9b/rl
Pm+lDmCa/CK1N2ysBOMMfpjewI4Rjz27XowYfdHcV01X4hnr77tQg2sssnuQenc+rYIrJ3+8GllZ
oF0m23Gwom3DrGRrbBHv8gMcpgBOHBPIEEO6MuV7nfm4ltm5gYkEmDkI/7t2e0l6kRTqNKXRdm5B
nvn6V5L56mYxQD9lWbRNbbxcrICLTH6G7RzwM8wzh/I6GwjLiQSXSZU+FZzwmOhxeJrja8tKb3AK
PRuY6IM48yFYiv2wLCZPmIGNEPvood5lSDbQ89by6dTzr0qRXjOLCYAFRPCOrIqqs3nPPdKnlAFl
M4b4GlddVFq/tW6APrFZyohJjtW55Uy/DPqdu6PANNGcRr6QFTY+qNZhakuaf9d9eHR+Mn9rdhFD
GQqTzjX8iExb7hbTyIsS7aFtGOVYknLrNV1RY7vG6T9DJ/U74hLhAqcVJAKzI84T9pYKkHsZhjBv
U2IOmSKBT/iulTyP7JxJiFaUPZbHyqzbIOmxwFKm0GJzqVSGTXDTie4hdTGzyZ6Lc2kDHZeX2Tgu
xUxWHr1uavEmrVEeo4EIJpg6V5KDeGK/EHs/0XWYHShreO16GFbsXJtDBD12U0SDtykwPtDbAK0p
L5zNHKUc2U1aQzhG470CTbXJrDJDTFH3HGDjG9tGQrFHMNVuFd0RNKpuTAzc+VDkt6PR3ud1v51d
y72m1wYzHTvos+vA/xU1LjkIrCKrdtF4LZO1WHbIDq4Da3RmI8lfh0F5cTAy8JrOAzga+C563w+U
704hngNnGfjwkvZzoHhiNykWJWAmH15YTI/OFGOsWZYAzIIdEKEBhQL+rG4xsI1dOG3xgxloe1Lj
O59v0xSwskhArBO5qa4RbBkLw4Tg0cGIajLHD68J73SZGrsOcRdJuIBToRM25exNvM79iJtSX/L+
rCa/D8RLXRfupnOn23GAguE7suBy0MB7XcExZe2Oz70X5G19LZz4rcBkyJyOIiIOVxvLxnjNssjr
pGkCbRr3KW/+QHecL9FLMtD5NI64h2zqosAuuCJwkJOtgd24UB0/+y8oyozMNeJbTqsYb258TIR1
XblmxzUHy4518Ep6dXIorIJDSndT2B5sdmrqeZvcW4tXCZxX7Lw2anZ6ARHI2v3BE9k/+RAyEm3C
gOrycruwSgS5zXIl4J72MY2XOf1tFD0LDCmppKOyYfKYp92hhUIJKBekYjktHlVikb5yHT5SN+vY
N3M53dBGcgYntY512Z9NcKEqXVwiXk7AJfbID1OBR9SHyflM3RvoltXvwpCvlXu36JefRlfcmG3x
2IBIvDZgwBZRi4nfH8zdktoPOtaowL4mj1Xs28zxd+bSuOhJzbBFOj57Xk3yCcRa0z+bpsckwjPO
lYavkRQJ9GApDiXFg3gISozqbhuE5OayuiIwjhdwuwAs0P0IL4Gq8gRcwwY6Iogtp96pRS3nxQK8
h+Ph2jTZYAuUXvI80//l6Dx2XEeyIPpFBOjNVoaUKKmqpJLKbYgy/eiSLun59XM4i8EAg57ufhLF
vBk34gQMQgwniK9UzhETukQmG8tFDw3QHi/0I+9mAx3SjqbQonkKaDgGIOK989YGieSlOLaVIXlz
NeoMqAM7jqLtSWAQy8G5u23LCgxZBmd6MKHtk/sS2AP1Ku2DXp8t9oeEMoCT16TT2X4sVnTVJ/Xa
XKXZj0cFrTArITnCt192NAXyeaowYxSNqOZ4d7kTi9H4ByaevOwyXixT/9LxXu7YijvR4FH6wKUV
9HF7aCrr4jhiCGc5kStqbpnJ1qVIFIZSz7MDaI+3GZf6ppP44agd8ojMfJAD6umzhPhW2gCZigwp
RKb40yOZswIt73qpeuyEX2J9YsQw9GNpKryKJxQ2CcuC7ehyEZp5ADCf74qBdqopu+skYI8vFujp
Qyej50SmN3q9T7gnuPkb2J649G6xn4K7Gf4RgCcNJmg3Q0znEEMdMOe0xYCcG9tSEfCAliyD2AT9
rSbicNDqJN4tJo1TxCGSUJY2bTOEFvfcotnQ0u1QifYxORBnRu63sjAoTOhvaZTSF5BbT7BJ053p
ACeR5gzZHf4ABjpBE63+Lqf8Kod+Exm1Hbqi+nJxyflZjdjIubf40nOB/EfpAZv7hhpp5WzHFgrS
2PB+Bk+/lPCUJwg2fd2ZB8uOUFSZLiinvEmWNNZItkrzWAvVNA3ylvtP0I8wmGFqA85MvLXSKVlr
mQxzIKlF7sm13A9EKC6AGrCgxnWClKQV665Ngu8p8Br+uC24nRkQXc7CvTcIlBXKcc1wlUaOCyOU
ggWHqfJe4KJYHiwzlodmzL5iTQz4curQZqDhTPR+s9YRMPvTC8iIGq8xoO41BrMlFmTxVY9PtZ7k
iMJuBL/QpoAkQ9xUNLxHdZMnfo1RCEeLcSmT7gQgqV67GBt+FKpvarn25nV/vVp4XHixhBk4alJ8
lq4lon02xN8QB6BUoz9OpCRR1IgYbDpsciZ/QpVZhjvKJk3/Tctfpv221Y/jfrXzJ/NSXjzZ8XvT
we3OXFS4sq05P8G4gLTPg1y8O3n6LSMiDIaxMpZTLrETyIazqi7vZczGAAqwLymXAJYMGK2g6L4i
prPhl/bAWfSCqdjezwOpQ8GuhT86P2l6AyBPGoYvMUVR54o7gvsDRuDYmQ5aaX877fBbW+XXRARy
6/T6hw3H3P+P9MNzP8/yknlgEMjh4RNQEhtVbKgPUtafWrqMVy//qMus2sL1QBOqxQT8tgwoM3VC
p0r3Wa1F6O36z2Jg4uKtZ5DXFwFj/ZeG68BP6cU13enP7RiaC9sYzyKLMJZpONjwkRg+2xFe3WMC
KpCUaT/r7zxxq48XvLUns8/sG5lnI1vrGuvaL9Idn4P5NffZe9wDTsowwSScedrEv94QaSGmVee4
8InEVSXOvE7wGC7ua9+QXnDS11IvsnObNHHYy9VeHytPCOjsXuIYtlp+mlVzYYGS/GsSuwws6ERA
xmExjIO2S5RFDZym+w8T+g230xPenUc2dPZGtDNFSo23LwzNDY2moGAWEEldx//Qx++MxoZfYVU5
gTLCtjh4h7Z3Dc6A+sKf8aowIO963fABQqNSxySSVQXcfurJU2ez+ELxpZmg/MXMD3+iPtON0YSW
QPpzHbjOWMRqa2WIwXlTsIwxch3GoWKIACFudnQKFkgLvTo+qBpwLrqJ8YZbP6OeWklKdvE0Lkpk
7QfsnKfc+hFiGVjm1DPIeda4ZcFrzVOmWzfxcYzQl2xR8rtrC52lWDKjBu7HwhUUwXSsQlv71une
oVwlDT0ZcTwjpZz4UHZyktYrZVoN2CYvEOUMdbdVd+ZkeviXOMamFCyF2Xz3Xu5cIz2mewnoE5hM
IZ6wBl2Ecy8dM74QE5bYfsrnXHHVY5VUl6Fn2M4sTsm91g908pEWitaMEUz28guxhSJUfLzdmmMZ
IU/m5zF9s/kEabGiWByPcVIHUVL8JOO8YSd7TCZkQpZG04W0D/IPrIjsQ4i3ApW40W9Jb5zZGQDt
uZmIwjZ7OPyLfQMAg4kLX9a48RJGFgykGbx5mb7l8Q+l2NjPuOtxEtZsYjW29MW4KeRzVH6O9ldF
UDEuMVA7bqDF+evEl4pL6rBItGUO0sOS6KGiKY+Cekp1pC5VoXimV9nbyWilDZEwwELAHZe/KNlY
T85AfCVrXlSELn5pC8eZteOM/ixd+59XDtAInGD936CDlyAx6hZ6S5keO8KXvdpckql9giVClc1i
BTNVLLGBK5kTUJgwmekpH/4AVbJqJVjLroHVL/4+dZO56pXM8pqxWueQe2W82CXcWnpKVTP+ned/
jWHzSfxryy+BoJVhHqchI6iGj2w4q1iHVWA4GASpneH4FoiyuvJVVtGHpYsdyG4S+DFS2ZuGPI2d
Yj8B2a2OI0b/jOSKUoPqc3GR0L7hIN/kpbvNgXMukcqLFKZhRAOgZQQtdXY1xuL8V6cvp9i3iXvk
eX2Z5vhtdvF5uel+rnA5g2KqqF0Dp93GFJjylXLJke8m68qu/ChhO3csXxqtPKptu3VwMOYlG5vm
X99Mux5OvD68gR/d84ukb4zrhh2yUvKtWX9jHZdxm2V9wp6HwIs/AOyZcwBxzuRXsbqtmumOpe19
5ZgiqBGW0CCOzZRh4sPwluhlVq9GWW8K45CQkQrqBhzDuohueb9447VD7DHbT8kmI0mSbW08r3Uu
RRydDHMOGEB4o9ElYVEaHtPqxnfHBUB72J27bnTCXK8DeZ3LK7r9i1E/5Qq+BfaVdXPyhruBO1Qj
sUEnWWl8WsASxvLDba6FQ7WeI3dCaQK4luRVb6NUtqQZNg7/fkqcBFY97pf0Ytjuy8pw4hIBO4f6
KzPaqRoEuh5Bl/hAVVZHLf/tmL34Tfum9W2NctMTCaaQ9bWP+SOs+LJw0Ly9on2owAixsNfA3FrK
rnMSPoMmzjaUItPDMJo9WH3sgW8Tt0Dpx6S/dP/WVYGNwh1b2Pjb4cEAzCaSr2Pt4bAOVAidKghW
LX51EV3G6gYi8bfnQsL/6T72FIUo+SkvyxOek0T/1MhjUQezc/eVduMSN6Zik+NQSmqcN0l3rQ0u
j0V0KejGeG05E+9lpNzVJsfHWrrubmmpLCKDeQE+7/eG5h0xBlOc1pbEBBtPHkU/zFcEMKqXqs44
Ump4zuwxfTJzLz022RAsw08R7XTrK4q/l2KlUQ+7BSqm6R3nskRWwZBQQ2KEI6OJky6ZJJoxouXP
tPjXnUiNJYt6ZmJio2Bp1r7VzK90mthvqflHhdS0TWNmbCtWebl34O7MxL1SrYPMDjvXsGn2qSN6
GgR8E4UHxoYbDtbqeURA94mN0M8Dhqtu3CykjWaHc/Se0DjVPsQ0/FGwfJzkt0Ejr0a1Y2E0vz2R
XjfiWdlIJeZg0h+lxFFZtCQqMt3diTHybV63HDIcEAb1wLUGZmTKvxWAHothIQ4u8z7J8IGPzYeI
hiAiEpnl5bGwleMIlm+TpBaKanGCV71NgQfCcqN/cheVD/HuLtZNzraJ22w4e/j+Payj3FCcjWlz
e1NYVsBfdznUSZ/zJnECCjohBC8GNEd6bRzjyjbvOFJRNKEL2YYaJINyTCfnfXJi/AYp8F7i60px
gvR5IO5x4Ar7U8uE2Oq8cXKNR2k64Yn1+2QOe4+qrnr8aRGKp6w9zW7x0krctyGL2Lda5m920QYo
eUTzsCGsDCgmgyL5GTxG3T61cHunXDXpuYmlM+2T/jG5bmBV8QEfBioyACdtKjbmoJ3ZvMMhMNb9
kHdhUbD6n5jwJpZfVO84rh8n+o6vFco+Xpj6vaec1pmnY60oTLbiylz+pHF5sOofmi2xTzjfTc3v
bSpMPkWqGzzajrZF+dkVGaaxYme7gNzi7Fo5mU9Zt7WFVMsl0SspDOwe5pL4Cwwckx+6Obe+mhl/
avFdpdW3vtg/6nofxfWeLt1euJMJutlqKXNUPyYTC4iDFbuIK1y8ytniDCZHfnISfhFN1J/7dNAu
2CfYe3fQFWphvpMeeW0a7dJQRnkSEj9GJV7SfPaCFVWSOi1vSoWvEngR1MH3AsPxSSQJnHBrP+fo
nyMX7gGkgdqWOq+1/MMizUMi8JnCW3jJNepPctc9xQ4HwbyowwTfJgtLOuFRkOZyEaOIjBBT1XIZ
wDy/DLimwLox+Utrn1ScZWN5a/tjoR/RILf4zWOXFNtalAiNBgWQfsU7WTr+HnZ7MxXjzaAXIYSO
3Z3Lsr4II6W8jlLKjRLxM5EZ/CrSphVcZR4OY5envFXFuUC/ac382U5xCI3zcdQcNv/mdqSoUy2w
hPHPbsZ3y6wp3MFlnWZXg1CtXrJwV/wJ877BqwIgIZN/MfrUEmymyT428qP9SNObKi8wj/F6bm18
2sC1e5vVmgeT5TDXoWlT69O9O8uhHTzqLhs8b9nqAPfj/jIPn1kv/ZgBTDh45y3WzBlRf+2TCD9u
LiaIr5nRUJpk2DN9uhl4/pnjd6utjfaCbe9OwYj0yyUyYvTcpUVtn3twSTuKYg+zIM+n2eoeAD87
lqj47dlICIgpXE5sETZ1722Au++wqXwruvMmIpX0J1iuld+tdDE1o6zB90SNnkp47HZJh0Q70K4b
38WSX5SKRLNBiXFYzfmvhiET0DLoPK7IT2XTftbRbG/H0nqiGksPpaO4W72hwLGYvF0B/GMU2ZPr
GC+ztEDokZmKlkDO+sXBAQR6j8V3l570qAHInX1VbhWifn7qTNqNF9hmG4A12MLYIUUOZBGYr73c
60XdJmDXEvGiEyDEgEXE9lFFT3n1U7XnyQI42/mYBtDSOHs+RMKsTwv0nLo+LDF/nLpbxZ6Mw3zR
nFeze2Rax1lKIIVRjwg+lIi7XI1x5T+1j57zmNJJm9ZymwLrnMsrYcMK7W5Qlv1CSqGD3DDXJAWa
V1WRF4/9XqeZD7Dmm5lGtRy1bFuPjF7V75S2oJsg0rgv1XBSBvc5BbDpZWjz4HJZJDBl+EtUAepn
2dnV2F4/Oh45EZN/eCmHKVCtjiKGmdUXMseScK52h3pgkfcg87hPGzogUMh1Un59QgX0MHNwvi1L
sQc5I0duKtg/K8oF6lfeVBtJ8KzCu6bG1o45dIz7wFTiwDFWoZwc4ZIcZoYKmYD3l4K/B0QkvF5D
yqV+ABwOy7gnXtgtoGxgHjmSFvhmP/KQsPzcSnwG3L0cf8phO8x72e+BUQw4qMaUDQcjunQecUNW
y9qtwxe+ZcCGh1LNjxlwTsbWLTmll3oQz7F9Qeln/9CeXVUecD/vk8UOYtaVtTgOpvM6OJC6kmJv
s66NkN6KZG0BUYKu+aRgeMdWFx/Zf0Wq+TPlfV3JxmxRSTWTGwjZnO1FnlMRzEuFLqFsV1jYc4T5
n1CmsJ2emY9RqcqzGRPszhOy6ilXt0WdN23E1ZJ/ZF3fqBfx+xGsWabhDKaxouTNuGivOe2aeDYo
jndHHJVltyJt5HOWINKmvylnZ200u7bB6+BRAvES47ncmNalI1Dfljm/bkFVmLdtylWMMAKnGver
LJ1XdD94fj4MO0nXUzt2l0ZCCWXrM+CrTZpV6ExCbcmhetOHButqM1rpvNPj/pRRDrSpASephtSA
0ePf5eD8E+DBzBq6kuXeI0M5c9OgxNZ7drx9S0vUoschkyqAFvqEvW8ROQ+PRdrGYjhOaCsp6IrR
MR0RLnzJARaoLk4SKJx1q+08PJaZjDA3xbu6fEH5PvDjcjUAQZCQjHL8B1aG1DBX3sjJ1HPVkszK
JXMAJaR2N8f7tl2xna78z9ST35rgoeLxpC30VG5rIn/iYGUuVGhybCxyYaEkb5FJPF2RH2CinuEc
fixadcSuQG8tgoGSWeE4tfJgtg3FEWA+ElbsPPrxACTLHtob6HDKu1II6lzaYocweDu7zW7RQqWv
qeRWsdqmNN1vBr1A1/MmDMOsPCPVd738NZZ4I73i3Ru+AKqRodxoeE0oDvTr8czb2p+xKDb0RKQg
TGOWOGD18szZN6wn9eStBdKHAfiCB221kjnKS8/e4aAnOvhxFZ8pSF582N2lQGmOWnkq4vYuXHQF
VVZy1zW/Rt8XYTsyNs5Q0do25krmHbNs+RlMkzdeasKRsbJrTvta0r1ZS21uVtjnkhdbxfmu1XND
59Cosbma/zD188Sb691N2UmnCShGeNNbRGi3/iLGvs/N5mCygrAlfE/zd3KMhyjywFoEG4cx8yvv
vzElsVdWdAkZ2pMTO8ixfhflrOpI061EWxZ9F8R1eEvwVjQYWLM2BdroEOCKf+bhRNujesAjFjZJ
Q1EUt0oxiQDYpoDmyB6IhTBeRxcCzhLNziH15hdFzSnbiPr4pGg8qV0ekmTkak9jSTWNB3egkrsF
tEyade2gCs2S65maKBcDU02v2EUAsxzlLtHvvG8/4ili7omAlpObf6k7bmUWLqyuM7eMRCglyWmk
QLckoAnbXF6TGEBTVtcXrhhHvahuDSTogmdw07bFoXDVT8UwuTYDrew48CO6I5JUfqirfiIm37A0
UpXtc5oblGY+peV4jGP9dernQ6LOAZ0Hfgqgt110PE4pCCQBccPYOXhs8Et9EgJ7p/J8H3e9ulPI
qFtTDc6/hKDFM2Zov7LrAqczHvyHyacvfS229ywbSbvZYctmZ6PpmFsqu8J76TQ/+jgICI3DrfPU
vVsz3kTJkZIP2n1deK2ZdWdmPtvLH21l0c5V5DOZnmeNtokNkZsXvlbyhuouXYbzggHUz9lgqDMY
lTnrOI4NdkrjVKnPbM5PmgVFK/POMqk/h2Qh1W3VJySTe5wIxFGHpkyNIIr9XNfDqcRjXJmr/Er8
MWIz5zU5w/JxVDCATJ13XUaiN6N5S/Mf/AA72uiQLeP8b7PoXVCaeD/pCEQT8pmyn7AF49RqjVPs
8na1LBotPbZv9mBci4JSbcsLsvQvX1ONrAqk+jZjkx46HRgOXz8XRjXZ6SYRNrN+rVR5W+rxaWLF
bHJx7rzoZjcgoGxGPO5Hce93ZkkadzpQqbptNLoQmuhmMIxNNa2/9BpgxRnunk0xnD1SIONyu2Bs
zK1vl1h+x0XRgLJvLHyA1ruBAlQgCBtKzG4fSOxwMfpztjZpwuL2ElKlRnqqlCRsTX6Q/F9CPBQU
aZjRY4jVJy8eg5bjI9fPMKFiLAEKZTipdWxZ6tbGBDEteoH7c+5Mnlepdn6aI+mhKGVy3xc1fFr+
oQ6AdNifSiWDbiDkOBr32oALRZAzwUmeTOoxTR4Zjrgtb4POCVMmEaqyKqoUod3+azrraUENmtcx
0jZvJXrVXluqYzq/iRR4XKc5wVxaB1P7WWBMhfOIFme5bUhzUDonPm1rdMob1knRk/sgyJ5WCSvK
ckjuAtM5HI/0StB23mVX1c0/M+aCIale9bH70Pr0rNkLpIh+EddlJgYxRbeZdUusLgc38u5xruwi
kE7YZJlDTHVPre6EQSlj9WLO8g2wak5xEDWXykn2v2pHGTsJ6cb1PTYHWqIEVeT69kR9WMn5ZLe7
Im2DXpJqwv27LN23U4BWxNkY8qtG5KGKhbv0yc4GHytat2vc+AQffO/EejibhMKhKFYbu+4+vM72
U2yGbWEFaApd0PGXDBCQEjoZR6+fPkTvhn0XrQ9jiZ18Ym7TXO9Yq3aESFuEyvRYVsm0/fUIuHjc
hGyXWg6B9a/OT0Vh3WAohQM1j8lbMqQnShXqCTiTQsIlJmw1aeV69YUFwQbvFyQBppPGOcqFUocS
cnKvEbamUqNkuiZdtVhAYSIeKY/aIQyTO1hT9TRTwbdtMFZjRmPv5/hlT3tB7LgPnhGAMqbGdFDj
2YIB2O17BaCpoyNNdSS/K0s/dpoWlFQPEY9I0eXghHhO8+okqxaW44cc/kZ6UE2q6E6z5YVtNvAA
90bYL87P7Ma/RZ3tDKXAocmJ1+l2vdewn+CfZXLE+bcMLFKmvSeSi1exUHItE/GWl7sLW4bSD1WP
XqdKs7aG1u9MHDx5nnxoOg7FxRYtszJWdnAlGjhXbss5UChhPzHT4SkDZgWrtdTkoShAHvAV1L1C
KzKcOUMHtelo8bR3ahDDRFP2hsFtj+Xvrl+60Ors6ebWzcNJp0fuYo+gLYYJIeGeihs+agX3tnpp
9pG53COMlQ7UXp16Bm611g/vj8eQEb6qv0Bj7oeIy1dByDpLghRGSI1OVBEP3M6K+MEGr+JH8w1X
AahEvZub1RwyLZtol047nIBs20CrV8+WBaGbuuo4S/iZzAzj3nPJqlkfa4Qy5pTa1M+G7d0iJT44
RTDFr0lYFMAvhHdpTQJOjJOR3l1nC/XMsDbIMI/a1p/m/N4642vUIfZL+JAVo/4ANmSEHdqpJ23t
QGvSRz0+JLW+9nSMXetltGLfK7M3V5npnlbdg6m0Zym0537SnnNmjdZIHFa/je/yPnLiH8u8JEAC
re4/QETbVMhg0v/LixCg0tZ22aqbrE7Gh4JNQLJ2GgW94CY3VowE3OxtwuJrQY65IE+VlMCmXg5Z
SQX0HRn3zJCPXC8+o8JbCSMbtdIvuYmNu29YUxAi37tZ/9TMUFyj6C0WN3t0jg6EJw7MY9JGf1WG
1cGhPrhnP2bkkLDwz/TZfaRsbFOlAqblQEqCnUtQNBKvk3rRWjvICQoN10Rxwyab/ttQMF5V+MBm
+11BHgJH4bGwXO311llx5IhaVj23qnGIuIdRsnpXTSjDEECnxnq16QbzSIyT2IxJSDQLhm7i7J2D
btFQxYaTptgJAnSmZpwyd4o2pfbjGsBvNIGZKOkqv9NSQMDFjtIWqkUyCFwa0aniLR4RKFQ9f2K/
/45merZb67tou9UDv+869RapxX5MkFC5cfPCOWidYJdqt5hVRLwrUHw4UykCoaVmSS5xJDk6cZQZ
DlQRrpdTmb+qURQIfYIu0h4sZp1W+XZSniZeTDzwz6PThr2NxDuyquCnoZVvqIw8+OKeNjFjf5Ts
Da4TsKT9yRp8rXWQej/pCfnJZaAvGm+5JvlFuDm2hrgw/v+TEXeAFFrbBj4ppYTRvdWq69DQK1G3
/4ZsuRiWcZsxD2LKCGpduU+MFn2mBGoNdMSpTvq0bAvtk5Z5MjVuSl6/DOMMIpIbD4cI6DMmzeYH
R/A3Rg3fAviGbC72SsplVxmMG8qJLuFVg6hqxbhs+rx5nXIOs5WNn4/lf3Gff0S1+M90q3/uJD/p
vIaAQNvuOnVUbfyUjaxB2luSLOyVWHClxA6LGPWeuIdOJmmVzgvt0EP1ZvP5XlhKSCkn/lm+J+Te
orS4BMAEHTPloJAn2GWlFih2isGh5VfjQnTq4vHfHNk/BqukdliN1FTcKfgvZIfwkkdn09E/IA8D
NE3nzxTO+cwCcExlWBKPIzDMB4+PPet2C00qKccNIe/tyAmTIbwlFNZ770U1hWT8yOhy+aVQjECM
eop0C7cbnb68bZOrsxp48V7CkQ8NA/cJtpY4dvhdIUqzTqiIMM53wcSXVMdo4OyJ/3SH7XAVSt4O
Y/q9IIG2CiM6nrx4o1IMRmcpbBldGn+OjaxuUX+5s189rVZ3oyG3Drh2ot4bSVcevv8zusAbsuBW
ApYmtkV0DH4SJF5DqfxRbb8bA9+bd1jh0ooQBxXRpKoVyoJcSJxZ0Ih5z/roljvFA//Ga16pfjkT
M6NEScSlX7Frk2bHVdqh5rtqbjLPr5oyv+dHV9bdtm+bSzZlx9T5JV0Zgu2/1WYi9vq6Uqo4rWPl
FQfMYamIkCXJQPWd1WCTlwFkls8GZuWqMBwsEGBYCKmjKaxT4xysqv4ltfJEbg23Ckwr7lWvlddT
DR6vQ7XVbqUX/UoZH7I6ui79X4u9YDeWnsZgjXLlNfwySXZ5pfdo0+EyJ2I7DVUBOpQuakqN/vAS
b4HKULUcfYM3862a1Q+u8SvZZEnWOyLnYwLwkIZxIdR0Tmf3PwfZgpwmxlk78k5O+VYyDTfeFDSW
F4MBaiCyZSh42VZ3adX6BBiybsL4cfIoxw5EJU//0G0LrzqrWyUv9x3U9mS0ngnIh7mHDYYSa9mz
aDNRLOIuoUV9fkT9vhh01siEXhazguyNra7VAY/EqYUFtyG+s0Qspib3rjP5kFN3PhoWF6Lgp2in
/3+b/nXzL0Ww2PSbF49SSw6rbz1z/CQXDKHVk0sjEEaJY1NggqzjA6Ob1BTMav2DhNmtdtBrDDGH
bus+YuMRKdmztzg0GOBz7tgSWtWPW7MDw/5Z6At3C82nUG6dpEd/as6eGF9NLdkNbhWUgA5tMe4K
2Wx7VnulHt1T7hpEi+HNd9Q0UuQuWn4GBl4sqfgxqFo8XNh9NfW8GPGTFHgdlZThiLA1tBWd0cys
UYQjKDjVNjax55OvPRRKDr8b8lzT5hRqf6VI141F9aLxzW7vBNxu56J7YD4KATru4X7zgcurLbE9
Gc7zOoaZ6qbBKe45C2T2rZQI3Et27BM+xbkII2beWnURfy11L3izpU75VCfs6dy+/YGAuU0Mh11K
e0/5ZuEdbe3afnVc/g7pTIXQW7O8kofYqqwRJbhqqdCUqfOHtsw/9pcbvnPXJ0pL9LBot4yhbDco
VY90H9TcVk3BJ7o2wbgOa7lQ2XynrLZ5KzV9tnUd7VUxPmpDv1e82TDFrPAw/hvpVp+zY7Ks8igG
vaL3Z+F+dh6fdNnfSIf7VUIDY6bEuzIGniOI/HRPooR212YsJtn7LB6lkN5cX9W+3kPBgpnY+VHP
JFpT9WS5VMCmdzFmR03nbl/Nd6KdP11p+yPG3WxKnxetu1ZxyJmLUl+8qKg9Nn2qSksvp+Vi//FQ
0fHFafApPFCRBBKjtRNgaXmWqFolBqz6eQEgk/AIqz+knuiikE9oKZCkUelYm204Vt5t0K7t8mJa
+mHsjZOOj0q59N6fAIknKV2RowTWDaKAdioTc4UhMfgKAsvUmSmpDGytIVDsfEvd4MC4prV8WIb6
0S8oxHZECWX9mQDKmldzqln36J/jGYJAyHyS7wTNsNkk7jRGn3t7uPVRqFUvFn1BVmfsXRjScrWI
J0TqdTyUOt+zu/h90T9NcOBb60kx7CMAkl/WzH7RIbEzkpsYR8xChGkzvDQ116EFwkUNx0H+13Wo
xhmLjKKez9nKiF13qCK+lya++pE8N5dyY6J7RUNe284q9XE6YHwVBDB3NMMBZudqrymhSPoj62+X
AVpj0dmmH0sBVLBG7+2n2FuNxN8YIDVuatuxG56w5SZbkdkopuQsZgUmPQUMzFaayhJiHvYl7SJr
sowmOJA+thqYVsJFz0yRzOLb0jsXMQHRmZVPjfIrRY6nKNLuCldQL35Kl+KYl6Tx5t9emh+tZZ0n
HHJZ7LJAz623Rue1LyQYDXYipPsCjp1D72KMtyMApmFcP2jmRE+mSofq6cphya0bp2GABtgqhBjN
g5wxUM6j91hbaAocXjOjRlIZYCLrg634qYodJKIHPsaootNHkzf/GlN59wy2MDmDSjyGtrkceq5e
OY0pFJxBNAFjyst627lI9nnU7TRvftD//WUW80uNfqHwo0n0gu5I8oGtcsw9WPfNcEyiARGa+ake
BSuHyL7qiJlRjLaaVQhVzTIAKFOUbm+6IkLEwCMz0dYU6/phIrHCXZcUuzYdRowNIrWv43AtNcIe
eeshkIqz5MVId8NPKUgYYYc1Rx7Dcn5JFPFNmvJjmSE2rgumHK1oLumFRmb5sikoLpOgWFv7BBu3
zs/YyM61hh4el5dWUc4uGDrN+KRl2GuYZbLi29NXCkR/kjP0WFUPGiRq3lHLT2lrNNd7PiUEWLu3
lXaORoCSyJ1CF5vUdv+kSiaWRFuyKV3tmrYLRnoKbGbZHyJb+LpDNYGT0SZjNt4Tj8jAi6BlR298
GYpqbKMaF0GWHCIVGHqZWyyKrXSfs1aPX7k1+FIw51bRizooh4Srax5TPJho7qtIikDJgOsMINhJ
8uNHm1GpWrSk92LKrl1EYh63EeGGmnS63v6ieS5gqcDlsPldX8C0J1xcJegRgJXEvECtComfhPhL
Dy72gQSA+5Q2L5H7H741BHDaGHNUOcS7meHK7TZpT4DN3LFe7djlzeo/bcbVH6Vn2VFLUHrc++OD
qr275kTQBv9UFiDl4izCHCW2UcI2Pl8NmfHLhMzeYB3YSM94yxp7xwRmScC92FiqcyZ+i+jhZAfW
G//R/8MHVb2qzL1puhzjogzo5oG8/5LNbZgPyZ+iGFsMp9ux7z5iU4YkPPUZRwyN1GBJKBRAE93B
H38DCfJCa+NTThHHZNYPl/qhhkNQUbCWx/pXPEs6LIpzb1Cgm37GbTiR84w44kqSw8RwEqrgivnu
MCoV6Eeo+EPAmoQRcABQ5vpDpWxvKXl3fG5g0bs9OPPQnqgVLMxTF7NSaNtwxjXtDuUxha1bs+6K
ov9E0QdeTweM9bdWtxTxzZH/JqRTS9BJQpje0sLcXa6uN7zQYqfb1YFKJ7DVHLMO2jRnb+vTZTVm
346X7yU/KzSX2I6xahGVyDT+fq/m8KlQMBLL9tDwhpHVlyFUwD83LWkedr7Om9azkhPk+x9757Ub
OZZm6xcaNmg2N8nbCAYjGFYhm9INkUpJ9N7z6edjNQan+gzQM+f+NArdqDQtKWj2b9b6VnpIWtjA
5BRoWsYTKkyH5s7xDdQkm2hUr22sImXOd4XKu0tk1viQTHiljSg/DuTDss06t7bYWQUkRLDjS3zl
QwTkgObI+WCBcc2nVzW9hBzJymoJ5smQ6ZOCQGgUI50JEyxjAEtFmHkiD8n4vL4FY2uzjZR5ayjJ
3cq+OOAxUUzLYR4h4UKcY9U75D+1PqEPqNwJ7KtRPVgJjtafmH2nbkyoVU5l8djReifqpy0PoA62
kXjqzGJPiN2Gs5EC5llCjEZgzum01ZLSldHLKJgLzcSXn3U2sU0deg2nELJYvWE8gJbRaPLUy0ZC
rmtSEflU2k/Ehe9hL/mTjb3XY0mUAHiUe2uyP48TfPNZNb8lxfCjSx2qswArCv4k29pMLQ5G9ofO
K0y35EzmTCPQtbJn67oPfUjMl3GyCaTL9wOWNih5mAfHXr1G5ATWfSk3Tlj/aoZIuqGZ269DPX9p
NQEGJYJimF6OK0mJeAVt49vmjfir4AlHRo8Pg89WV8X7ki3fCaCZSOn4P4R9GrS4lJg8Rvum0JF1
WEW5K3h4pR1rjHbMzC90TfoTAzIGKsMfFZM5OQhqe7DKR3hC1UOePbNtnz1WlAhm60Y96FWbw1Z4
MVfSePA58gKEWlFaf5hNl8tHMxyU+ltPYdj5I/Lr3HnRESnOBC4mQe4JnNUa44sA9m+h/mT6r34u
PKZljUrDRDal4zcSbFjqQR0xq99ESrjQwzczClrqSG5IMpRA6SweAipWwh3SzFIgbORjB7odmr9w
J9rJQU8gcdQ3CV8iYAhZ3kfuZsUg9dy0PU3fVywIeAll1RYYyjbq0DiVHmZeCqV7MzIdvLU09rX5
jaZYkK+cYwuXwwtKUSjTHYgJHcrygkZCvBQY/GTgNwVgpRASxLhrJfpzSNnIQ+IFkGPGNXJ+GqUH
eY8lFs1cXrHKarlvv6cidFeGmTyIiKdc9RqLGhcdXIMye+1oQ17HyHwm5zshpxu6dE+pEx+r6Ktr
HpTadoX9OY27ZHhKmQbjKTkyMkocRIDkK+U22NXgOWhOdZDBMBCk3D5WPXzfmsTV8RSOvs37N2+O
uFfcsb0kmGz6ud501355iIbvWjs538NMw6sdeVJIJPXL6ldeNUiw4nPBJg/W5qlrrgOzn6B/K5Ch
wahXk4G3KEij2isGni1GkfTqmxqaQqC+AcTbWNV7g5dTWWHaZ4eyW8S11zG3N6PBZdgCBTbdaWyq
Ja1uKR8rIk9KpOOERDPz18NrFlz7CmC19g7yACgMMVwlWokvPIY2kSmCpkVP0ASBtf/9153DMCMY
cRaq5V7LqRrs1VB+kPWAtosE3G5HHIiLoZMsBvgUGOe1R2l+hERnj2LvwB5bUp4DDiSHlAVmiKxA
jbPU9kLe0yeBG7FuEOhQgCzJEcAR3oSFM3+b9ImvcEqzPHQwH2O+YkcOLYcdI7ouE53fUV0we/PR
5FhrZtzb7YL2AN6mnuiuxUeTlr/kauANnh1iBhoGaSH1aFK+lfqE/PyD6BnXoUwk4IvA5kJtz1ZL
D1fzrlS20fDe8SkLDimdl1TF/4549XrrHpo4XUtIX9amVyHJIiYqqjdkfsxc7I6EejSu5m+UAoHK
CVFTdY6QxGJcvhg8UhgQY73XmeiTDhUDxKeKrMWhrVg4oYGhSQS9hsVOcjPcu/ElAEzQwFHLqy/4
un6GzWA0P5r4iO7lMJrJIVzIIq0RmyAcRQ+z5iZBKIm9gu3nesMI15aMistDz4oJW+02Nn9bfGqV
nrjV/Ftt+KGWxwLWOziDpu0PvXgZOJOnhHtm+EGmidIECS5LJvZABa+rhBWpBH68bip11qhGn4Jj
AYE4gyjqjhac2pA9/jIhrIrRl8/AfWmveZNAe0TjR5/IgnmmSsNUBLDXjSLcEajbnPIZgPpzo633
NbZSkyAfTUuJdSxWdu/qfIfQDoZCeS4ikEJjmLJgtyOGV3r/2SkSIMi8PIzEVfaluzC/rFjuVD3k
dP3JhOfFOsKjvIubnRNU+FDqoICQhNgy7w0B0gmrTpE2buk06ySSgWsQITEQ0dSTFbqyNmbY43UC
t73gB2VL4CqZPxaxsq/D8EHEhduMquNOjHyisCggqDfjGyxLDJ8teeIVdbtSVy4JS/E17tXX4Cmo
SN3op0R9JbgE1V+SPfe0WSfTGp4M1MgjyMEVppJIJpeSDS+qWcQBZjNSsL4BGkcRrHHuJQyOGDqj
5x4WBbDfWUtuxSAQ5VsELOPEYAdHz8eoqNrO9rSDWuUvLKx4mSCFHE5Rdq+GXz1GxkC/GuUXzrhN
eOmDV5ToRzUiiWZp/YApjoE2jKNuZwumsBq2QdXM3wwNMkhuRen5r/8y1oSqadBOggZOY0vuGPiP
1VL8pOXYuoVEIUzeWgTZUPsMx5Ds1ZoVUhhAQDJH51GVJtV93Hw5tHwAu1t30vThvpZnrAf2STgQ
yNJBzlDWnFXdQfBKNq5n1NGDZaRU5cl7KtFZVAKjI+Y7HMw9jG7T7i+5wwTJahTxkUCvamIqHsKp
J+wgIdllT01BWg0BwiRWk61rMTp7mCsWRmrDA9gx3bRm3AIqWCnSZ9FNzbws2hy6fmkCNhywOy7F
W7QEv8ZuPpeER47cvq8K3k0ocuF+lll8UqrqIUlb8WbVY74TZHNCR6Ia2I/cTwkCHzz/YAlXpOW8
ZEidj32PLUjFudW6LVItnmHHmE+p0Bi88UYuo0u31E/QUx9q6nJTcO36s6YCaUNJqkb2L+A3BNPB
p1uUnNws03z6YbV1VZfHpkgvBekXsB3bzzk4yXr66OaBhMfgHhn9pTC5lnXGstFiW2g73yh3uk2I
2K5MjXNtRHLFnNwyU7xiGL3XNHaCVwMUdfx5l4GKoeOHMpmftygBJhTYeElUyG+ROr5PQ/upmwlS
2W476+qWEMg9xmjkCmxiuFlDsmz1wXwqIgPq4+8WUWVd88sDBz+Twlb5bkR/H+ixJ7ziHY73ghOD
c5qp8Xee/FbKx1l9jLtr0MRepkoOstDXqufC+uxRGNbkLGfq4M2Fj8/BCJ9qTA04/lwSAsAL6ts2
v2gpuwl01FWIEKtkSYRss3IrIyG+xjzUZnqPOaRxTkG8eMmYLTozAz2V/VSEJLFDYLSnxit5ya+i
d7v4NbZM/7v+1VC+J/G2hHxTAJAkKaLIMYFB09x88ZQfyzUxF4LHa05vA/x53+AmMZv4JZ8bb05G
bwi+irTe5R21ypwm3lr3R14QtmSjmn7NaVdk89UAmbAha8wTmfk7iR8NjR6U8zFEAalXKBhSxuN9
uhwmjtVxxlRLDI4OoaSeu2OmqruGT3aZrH2fsU1bVPM9tqZHYqQPmkBhVZvBH+jXx7QfnhOLLKHm
wkLTHdAurfHapX7Saqag9AkiVt2JnWONmK9+n4P3pizeB3UiqTN/agjiUmyWfJh7mBK5xT3HLZ8Z
4dZJ4+3CILQS8nGgHWdnCoP2vrTQ4tKuPgYYUBvtNU6aX7EJn0vOm46XtwUWo/508tAt9eJWl/II
x2ZbEsIaUrAqjL2MGBex3TNRGCgagNzrIV5hRAijxdB98MLYj5ThlqRw8GZXDWgudHFtGGYJ1vIC
h6cdXmXLq0sbd0WKq7Z3m1B5Ddh86HV1KGmIIwBUjrRcCz1FrzBaoN1Tmd6hlM5g7ABOvsTibhbt
ftHYOfVuxj/EwI9ODFvX6wuFWwXcbYunr+0oqLT3Acdc2Y54O/Zmx7AJpGbL2a6bw8dAOlGyh0/B
sT24mWNB8KUv0QOcwsh3CyleUy5AQRtrNiswiZWv4pAlMyPtHfapmlwMmnDaJCWULmEcu6FpXynx
wb7zkZxyveW26o7r/j0ZWELqjJ8HYP4TQVOY1sDK4INZvub5m23mMVUDlB8XVRsO8c9PlBj8ZU6C
9gUGwS7KWbCXxjlHSlqJU6To0HS52ZCRZEO1i8Ivk1CNuWAyBpVqTl54/5OlF15Qir93ydNIEphE
x4j34yGgZ5H69NAzHRCpvMN73SkRtjsZYE6nXp8JDNNRZDScjn2goA1hW6qn76vsqVc1X5JZPCnV
OUiKh9U+mQYEeLaYdldzguYjoXXtBdST+rtIZ74uIl1VWZ5jQgzbZTyC5vulUQolJNPpBIksqgWK
Pd8XjoKlvH2cIMxxphDpu2HcxJikZcFlRMzs1NOqklajzwmKgBzobaL6boPJGGZgPca9xBiAR8Hf
AyB0nan/ExXN01paaQhOyAnt/Rr/jQMrn3YnJN9JdXXI8BPm/wIUgELKD3LdLrR9Xi7cNwATlYC/
nfP8DycYOpeWZ7iARWhFp9JEHAQZpbSFnxOFbaJnpsds+uZHQTCYdO0p1bWnll5gDi5hcSN7z53U
7He1FJ74mqKbaDvfnvprUcA6xJ6EkXTkiYOrwc4GXZg++6qpPIphOrFnO7eYK7K2hihGjkaQdFTe
pV+MBw6tm6WJW6fS0PYASKcnYwGPkA72d0QTG/dv0mx4V6YebKgXfBSHGKFE13rEp+5NmkjpfCmi
gvfE5lJ5ZKZXOIZX6NVLMs6H8U9pWHsLAxA2XF/qDh91Oh9aCSbSat57KPndwrbmdVIPDj1JLupT
pJXQOAwvbu7JZL8l5NbXhrMR6/WBiyzso2m/BpSVk7bcrNUps+50eDxs5ltsTQqluyn26Gb2r6jc
i+U7m3NvYFshIyAMSf6d9MWzwc2v4G7gwaNU91UVSgra6AjETTq3+1ld0FD3R61DoNUpf2CqPgBU
6shXU1IMYWI8aj0aGjCY2hAfBoGodsiuHQmKGstoYrl2GEAuJXNKWaLKZeud8PnUnhEpz9EIgMgc
9oPQsYNhCSIQsasJwSse8p6ZYZt5WJDYc8FHOGocAsZ3OK54iY1Bay5JsUyTFzyEtmEd0gpCER4V
K4iendHZt0N9Hao/dsMkK+LRpz2o4e0Mqa8z/wqpaI3usavqG/BmutF+J1uYKJq2yYz5Rhb8r2G5
NQzqS/276V/SSMKrSVcdAu/UvR5Vx44YgTaq0ChMCGQ5r9Hzqml1KOhL0ir8CslyCyh+nHx5C5er
lavfZuMBvt5n8YI67NUcBMByFMufCDQACAUPS9aDew6+EugnZfNe5J8x2zfsyRF6xCEubhF80hMT
+kMXkntdo7v3aKQKPNBx9Tpqd+BSAFZZ16A+0sN3a14brnAnP5W02/dAf1R0ZWFGgkTM19Y+KPk+
amp0jI8YfKCH430sGHXmzEOZY7Pz4yi6lgtDX2UmlYtf7Bhuf6RkjIn8Qy/xlSbWG+F8u2X+1QTf
baG5HY1z0JHL9plW014hcHNW1UeqVML52GgUviXfEGp5Tcma30FDTNlbpueyuS9W9qjIp5Goe0U+
ZFO/Y3G/CXuEMdZPWphnSDUb3JVVHf4ukMnqfbJTKwWYMGBthXxWXlLB8qNzzE+Zb05od4D2UG7v
a/EzRwquU8Vfo+5y/cUonwFWQvFTUMIG4BlZ1oJ2hEmEvLD0B/pQuGuozxNvXc8POEGc+rra3KRG
+CcvswjtcpYXnj3Do2uT3xEBgH0+Puak4pgWwiIWEErlBSMrhRl7nXxqC043+8HIzPvqWyqIIYvZ
uU8gIdSy9cy4PoCBOU7fQQWosge8EU+tG2JJ6M3GVZHRbVhGwp0RHlIuPw1VRn3jnxhQBr0eXuTG
SVEWgiiHKHhIhosq/OaFRYtCAUpsyZ3vNFjU03QlGoz9yUOc3RGCIz9VauJ14tcguiUDILwvlYlb
6DGzHZ3naLgty35Mz3GE3821PpxyhXG9lwjz+oa95xq/1vCmO0Iv9A3eNPJHnxxPsF8XEPxbTix7
Pg8a0WUgloeWe4vgunVZ7zzJgoHUlJ7ZXs5NcqqFswe/d7Jb5knmF3IAbh709w7lAflpQ8NQspV3
ninq44HnKtqTLsCApr2J4adQVFQbF8GZBhOL3sN4ibSI5KHmRqRCF7YniwO9nrDKjltduXVR5U2d
crVPSfcigXik+gv58Ns5t3y0+lZ+BLhIXKzG6ujUsHLMWYna146vPjXTH9XIlb0Z6e2tnD7yEM4Z
KedXZBKky4Eqk31D7M+YnIa50Y9x1CdcH7qUAjke9C6qdgtBwpyRioWCZZjn7jXkO8Fby3geMtTc
uwOjIThB6DjSJNcP2lg8Ww7aYbWO3SVtittCTvkdVZ0bLMRk6VhudmZSObsw1SAlCluwkmU+0mrQ
rlJc4q6NpAD9ylZxip3TouDOMxO/P2ysGfDWi1rt8bx2AMB5I7S2pR8nLbz2EvzYBKWNV7YiYjcK
698dyjs27/kvXQsWrzV92DokzkfGDzuh331fJJcCKjUv/PCogkc/B5AUWd45dI0A11E3HGMAX6cO
fBoS8aq6RMTJkEPRZqx1aHONYAjfTDHAAoRLtP/rX1uixzaxU6EMXX8Xb8BBS2bjkeyG/Bldu6Sy
bxHP/CF3B0bZkMw30E/ylHYCTbRS8PyYzMHMNbLD6op7Sp/i44tR7WOkVfJmp9C4um5JvMJcECvL
kmykbrH35ewwwShs88QI+CsWM/Q4w/7QSGmgvBrtnWqoyqmtIiCI6RJua9Io4ItpCSyU2vwcm0w9
kSK6nMgy/CkAZXptr+ZurxGoCqsGlye0JtxfznRoKroIIkjbwzizy5ucwTw4Vv7gTHPNFzVhlNph
4A0mSP6+RpGio250VijAMFQ1qtsmPUlSfHA6VBaTF0M5Zn2v8AMO98aYSi8nOCuOADxG62xOtUGr
Zt2sEwFUyEMDji7NFXmy8C7MPeTk0jJPBDMhzY/bh7ogzF3v8U9Sj4Keiccb0GH72DVMvwN1iqk9
dLHPozA+R/HVHBftVPavsS2rMwhGvY9RzRhGj7+VOZlWAMW2tJi5Q7Agfevr2i/CAzQ53ECYjTxR
tB9OPIBX5cCVCdhIEcbN1l4DB1V2kQ9Lf+eDM09qs53iuPEXbmAInRD1dZvBM6qnLCvMi6n+wDfh
JVZW78jMFxQwykMLfJMSMGSz1+v2YbE4hjAHXRZMO4vipVrwZ1IrOJgdvWRUjcdIpLzKq/IjRmp1
aZTgoC1N7oey/B5nJvLotSEGBfGpnZSjJKGUaX5N0KJO0hvs1R2tKmM1JUv3XT4cOdqeOog4SgAz
IyLhdBMNaXRisQfzBgyOQ5Z9P5e4OdOevpaYmk1PCiOqqP1COOmhU6jYS0F0qQnbHtcbm3gTFVYe
UBlMCCHA9U1LusoKoRpETeZHeGSwfY0XfNIYnugZar/JmIOJYh23x5gNRwtjR+aoWETYxM/ltGzA
OqnqHGB9uYXsKg+WDn4nt967leJtrxZGsdTPplKvKJ3B2E91+2IbmNmSvLpB91vT0yYVznEhzmbx
0kLH9geJcJMB454cWrhA4BfrEoxeKC5Zr86HymSCZAyQYuHAk5vAKUrCBe+qXLB/JQJuuyxURbIH
EjEBOIVm6rF7A4c6RxNTOw0ZaIyWvEaVGYigeZMUNAc1Mt1xNcLGPc1emsdrqAer23Aqr3q2imB4
JatRH3nWqPe3IWqHG7LiP6JJUn8BzREW+iVv4LjkwxxjpULlFXNk2dnDws2wQaflbPMFGW8bwxV0
SvuPqfNGTyNt7RxDSqWcMJ3cglYNfIiVrFzfDtlz0+evYNvYbGKbr6Nu8mx9xH9vRYR3KOObHiUS
ZjsBa07/XMVqfTWi+FukIt6reEtRtSqW2/YmQLaUQYVaAgHoY+swY1x5STEfOta4uLpS4jaN5aOj
sEQz1pFF57zGZKrtdNF/1dnAPnpQCdM5IH7Nt0aqma6KdIxkdRreijSdidQPaieHxzfvlZ2aKV8k
NjAu0PESAquIUdYjSGlnFSBsAJFtNuxfet9hFwIy7gcSbyyjvk1yVIBynRmku03PAscpgByKTn8R
kcSVQc7ixlSnLy0m9DuMC4mau3hZaMIyBrVQjbhWRdjsleWi5bRrY4VUD0oTLmxyf4zewYZfQSf9
i2lf9PWpiqbfdmtlmMZpTxoD+Wq+mkOXcvwa+7C8sGsuL4n2M4WTfQy0Se6rxXrQpjQ9WhKUrdIn
Z4WQ35IEgt0MPHwTL7B8BxZwVMa4uPt59KFBnmaGXucaMUKAOoQ0+KeI0bfvdOm2qTC4V4B6NuIT
85K9We/xOhi/UkX7o5Ta0QjXpM5WVv7CjjpFKxSm5hPSDzOFTx5ZmIGkMj8iKhN3p/6YQ/3AHE9g
/oT5Fk70bH2kyU2iNzucWCPUxybY1at5PZw4mvp8rxmdBHanHrlm6s4h2M61mbN3dXkNqhrVOofL
zmJ9rhv0LlHeE3MFjzkekQVDPRM0As1wjCTsixzRmpUsjhdmDmx4oeAoBxxjpGR3T/bUrpGGm0iW
x/Umvy4m2C6FwRaqtBb332OtGOFBQdFmVcD9y5SXb6acUYO+21bFaDkjfj2ssgujyGFrOLfYMbNT
rQUsJOe6xrBAukejwkpQ3uQkjnlR2titLM6CsNuDaaYVUPqdM48ByLmcPD61sTGI9FA2LZ02vETb
5Fhq52cOWsHuo6sscRElOTUtirXAqq61rSe4lSnMOJ9KlwVUzjw+JFZYqZRjHsTvpjbg9M14c8bK
ahcrdfh4rHKaqfuIuu4nMy0q6EIABC7agzpTWSg4kHYg11MdHFnrtMc8RKWthW28c+j3RRFFnmrI
7yq03pJG3/Hb0ZZ3vr0PVFRvWa7h4mQ9i4v0PWvs8bR09iMCPBP7GrxRaTsg1k2epX6Q+BBRADo1
v96xvpztisMTJ6MITLmp0wlcBTQOfCq45W2bRHIZ1V8MlO5ptgKUptA89DnWtVSpBMwFq2KmiMM1
gkD6Z4a9tXpqmhyJZJSOD0Nfdfso1Z9bUmgvBZEKIG4QwsLLVhkJsWN8QJd/AW1tvAQhm9fRBIDc
t+ITJpXmly3u8mkJncuyyrBJvPfMQT9kVWCcTFQ6CV/jXKE82Qr+PHEtc3eYOTeRJeevQAkJIYT5
iyMtvKk15MclXbg0FTxdvf1UHeVXmAyUNRAAZVk36CGYQzb15NUG/o2kQxTJ3ALIdG8DyY+hCtMz
E9PcPbJ18DUCsbAwOccoAcBvxNC+aPdBz9I6unUuR/jKk+I1trnC24yziiaETWu3gRpDJ21pPh8h
4rOONbkVx0Aicxm5kkxQmLLcPcB+MQCKm8b8ZBNncbriZ3NPy25NXYmXxobJVgJYjXUl2c2UP79S
9SMyp+md0b1CqoCrlsjPmmyoj12BWkLo+iumgKeauvK2pPHRpHe4Asa/svkZPEq1F9TyJLnp6LCI
CEZNQWLrIlEDAOYGmietlkdLsgNoL4NRnhcTO8UMfnVrqVKjF80MVNEK89hgMT5gqv6e5rehm+Sl
S6zOpXavav2LNHD1MiNi0EzWl6YaXqBHtCcyvu/EbCO3LiXQDxqDeIovls3y0cyck6Yq78GEao8m
k1mithoSnJe5z9cR4QhdcU4fGfMw2FTrsyUDuIjw4oCtO8cqVP2BNGGaca4YWdbqZkyN0zR16Y1N
67ZWgvcKsjp6nN0iYemN0Kk2g6Ogcybg7wEOmzM4TCtIxXuwlgGFexy+j2OQn535TjJhiI5kDUax
mDTlNORJ6uiuaDqcs0o0+LGduQIkFjqvM2YBOD7a8I4B3p/jzPDaYP4qCCHeW/FpIOWqECxyOtvY
9KZkrV70P8Sr4GmJmTIN6HwLiWQn7lH+cvmAQ+j1OYe5incyGLep0XyMtqDBKANAZ+GHbs8vnJ37
lmb8IGfeXWMPEs3oCH/TixjxOanzG33A4Dq2lXJp2BoWUzrBuJZ+1sy8sRD1qvbyJLXSueWT7oJL
tDjAZ0C8HcN8gCVEPlG1hEWDiAmuFQLfzM97e9VGxO9RHxo3C4FTpUQA2xptPuBdg1BijK9Vhykz
FsBlilXnaGuTbyeAdws7Hw/sJL46lYE+AhEw1Ykm3RRzjxa1j2wAgSYBijyMXGg8+HlrdWcr6D0j
5tslfOAier3fL72ZoPZ1kNAk1XxQ8kDD1mmwMDGp+biVCV9TjX3RJ16lP6F2R0GCBnaT1uknQnE2
9IpDxFzu3BozfYqaNW2Ul4wbyYzogkYFGThBANStpt/bjvmlmw1jzKiA3147ZzIzLfLrUree9MWd
JHEPTDNPodFV7zGavNSpG5qArEQE4DzoioIX3p8UTA5dBw5mIZNpalAUMol1Y57nDTHAGKTS6IeU
I9glCSKlxYLZO+HGHcd2b6G7qw1xrab2VQ0V0n2q6C4F2sQ0FCyc0ex21jS+2ZD2yeXux5B9Ck0Q
uRZaO2G3ikYPrTT23qI5tz36FV22vrbInwaCmxsuuNoZ7LihMwxkWdKqTFO/mZxa39HPIONMTuPc
wd6JyitQyADIwj6dTUwueDZxuv8hu8uBZVieuE8M7z9UMgvI+BnCXaQ9aopFyC2l/Gi4DQYj11o6
dDHxUTT96I28JQ8l8rIWSrsbzggp4c10xFrb0zZbnMN/lFmiA9URiwvnIHZbh6KisoBYm2DKJfpb
HKmdhVo6jd8L5bEKEKaUcUsAof7sBHI8/P+Q1/9NyKvmWP8u5fVO7Gvz94zXv/78P0NeCWWVui00
y5G2Zf5XwKup/sMyNZvMAXwGlmHr/yfgVZf/YFdA3aKZJMCamsNfav8Z8KqLfwhbdwzbklJYa2bs
/0vAq0ZS7d/jXQ1LOHwV/iMs21aFqfP7f4t3ZTWd9NIJKN17HTNVwVmIMbRxfqcqWOipC4/aoPwS
D3pH9o/Vk/gA3LZjg63uNAWBRBXSR5csmKbiVQRItOyif/jb5/jwz6zZv4fQauv38M9f/iuC1rBM
1ZS2FFLF8Glhj/3X7zFdhJaQId649qw8z/OhM6KfJLo6EwIx6AF+sohrbOHUyDWWBDgeAby6//57
4FL8t2/BWi+S0DRbt3Sux98/JpF2wxQXzIJJbtiqinxONBtUMMs+PQqem3Fi9ohNY/Pvv6ou/tuX
5a5wdMvRhZTSsP6vq1PhZbUX8IzuTIRVLgLPSXLW1RI6L9G4IyMbRbiRIXZBzBuFwBlZgfNLXvUS
eQgN91IqOzi9W9mkb3NY7wrm5JNQPmwnucRW3kFGif6nqyXU9Xr86/WyTc0wVGGBJNMNdf0w/3ZP
LQUFiOgYXZl23TzbVXdOFyf86KClbRdVyAexZIgAnHXuXOCg6pneXJdgALUi5+KNB+J90BPzezBJ
G15T17VtI5drOoBvC5kr55m/EHC/ZOPJQDpS2uY5gTKuzHRCM8hMc3nMCfpU5nLPVuEqGRjosflR
qYT8yXVKP/kkzHoYej193qp5BeoFT7ej+1K+dHDCFtIiSQjul3JHmKxXOZuhF95UkaqEc9Vmc6+b
JRXVtBOrK6Msz9rINjQq9rJODgFdejsZZyF6f2lwgKXqIYLbO/+08eIVMrxV+gzMHh6ztSc0bZ9W
0H1YDAasVTUM9zU1svIUttHj5BTntck2GH9KFhZZnIGhGO8kQkD4uNWAo6J+5OjA6hSRmKDV5fNC
ZqdTqVj3ItdSi+cFvFIFyilpmpDJbYiazMAO0T6pzfQUd7lrVtJnqvvRa61PdgSrtNhT+o4Zvba3
c9u1dNYHquX3o/ZULem2A0poZTUsbvsa5qarxNVzZS+Hup4/RSAPpU4sXdJiq5ozVL0t2jFIoBh/
bUqpmN1Ts+2i+BIgzcaCs0uwBHZoOZdk8ms182LN8SyiMAvzPWO8NDTBtS0yb4z7HZbSvbSMR5MV
7UrjKNUOsMh8YPLlDjmaIO2mT+wDwTE4VJ2Dz6ScdMD5JdeGnehj0kmZ1kXDS1RXl25k/ZFYD0ZQ
dq4YeXOE3ArwPePrMIE3FZjekPH/CfUVYNh8YB5IPSwWLG4HVGvjch9zkljjGKVSV2K3lmSkQTju
nuh7czI2qToJ4wy8VjO9FHGeVeReww8oswbrjdRe1A7bajW/kM13Z1r5B5XrzmrDm5jlI63bnf0L
NCA+5VHN39AFAkc2XAPHB6QQGghcQbGQF8X8IO5xV6rAPCdxIW/2RU3fR7LsjXB5yAKgI3AmHRdp
AjKp5jtrGQqWhde2rwRm0YOklMoj5Jkf+FD7CEuw2eTEYEL6tPqdEdsMJw1nJ5lD8xgoULhRnbAz
Lc+BtJ4Hx/odmjp++sWG8aFWu2K2SwYc7OT75RxWJIA4/bFvMf5QBBN3f1daZ4fabR862LypVXrt
jBvloEvSUMj90ZSUQfWzaazkCSAza34JoNKungDQIohGdxPp0a435nFjIqRaqHrLfPIlG20aB9fQ
4BnyalzGyWcud8B+dA8n87Gf5iMZQw8qK5iaVDY1WQ58C1sbbaKtPGTWue2uTRmfdZQwlaIfBCJN
gLlu1OEkkKPvtMNpiRyvdpiHLhLxeH/vs9lnuHgyY2BcXF/mF9siRIMRv2lRsuU+O1oA+ZmtXanT
T0034JwDAjeXb2EGxHGS1i1A7wjkb1vJ187+EiXhbDHfOhwI20Q3FeXeeo1mLfDSmGV9icBp6TDl
V/mVrrXHaiABGCfTPZgmn47q3Cn7mdgYrTT3Yux3lbVAl2YxFZM/AmEgFV7FY9vNr3A8jbLzQeoe
yLR+5KX7SDTnTxZzKRHqfo12ede6aAUakVz0n+yd2XLkxpZlf6Ws3qFywOEY2ureB8bMIIPBmYoX
GMlMYp5nfH0vRKqrklRZZt33lslkUlKMAXD4cM7ea9vauJYUpDETOc+ILu4ldmTRYHbX81mF7sff
J0HmqYVglLo5VOeppatBTdVDioQvDiUw2lSykTA2o7wj2XYXpeHWLtQLsQDLGFHDonXRlRRKeyWR
8N7L6mPBNVtK1cOeIseAvfF0UEP2Yc9ItJKMDq24cSrz3TLG9WBGSMuCm3EGHVQ+6RSNyO51a43C
aEOf617XIM6nOmDNYRHKep2Z/q2eJRvbBnYWInXCQ/2Mb++xaIydsOtVJ9oF7dGnWktgCjTJoSBu
zceI0+v1raRFGvdVe1EinM1k+xLgPKoHf+tE/amceyzMB6XhbbSMbB+niMPdSAWsn5wGJiRinCgE
0SNClAt2IE+VC+bIB4WyzMFZOPCx0/RSdAihhkj3LnquXpPUqBzKZhtbAZAZ11kQGKtQlnG/NCme
taTiJjo1mAV6GTHxU4l51aT6Q2eHH16anKDWoKLIdwOY+LLKn+y6OElqmmGf3Wdp/FLSVbc6VVNr
QH7ctVFKaC8v5cdYkaAH/+n7pILllo6MnAPP6CPbmF9DRSgPGy0/jVOKDSs5VUTu+MFlQhTgBdnS
YOY7qK+xSSoORfMbza1v7YwpN0jUVhPp0TLdBxQ+H1RHwK/AUh5D+k1eg/as649jeNmVwYddlt8p
YOwgMwJG1MKP1sD2glGXuU3Fy9yyAuQaCB7jfajjwTV6DkfcGHFhF9kJpx0pNlzjND8QNUjINwKL
VZ8j1J6vVEblAKkX3oWh4draDGuqj5jkModUc/LtUpV8yIjo0/Nl6eC3XQwSAoeB4iMfsbtRquhC
hLizic+i9ecDgljq4AwXYTY8ssW4SeqJgMJQezIwtS6i1Hvm6XlDsFYjH2GbpuYcE7ZquoYYom7H
O6uL3m2gqosRyyautXhtwIdhHXjPOg7qwxh+oGzCOaZx0xXE2QvdoQ3cKa4g2Nall0/XTmQQTxZy
Py2dbqXfofqhpTOtI3gXFGWYgKna1iRFN312tDO+80TlV2cv7+vM9NSXTtkY4RTAXhgaDk0K7QrO
Eg6UiheN2vBjvn55wQGB2MjHzMn+JIcLpolOEE9obzyiTWorvksId3RDE9eGl54yFAGVA40/oNEb
2MNLGxCyOhhb6Q4vme8Z0Iitb2bRHRGa7FCsQYMI4O1wA9mXrG0Y6pvB9a8176MEoXwhyvSUpu49
qB/8MrgXsMuf3JEr4gwO22XttrLMj6KlnhzZdMTa8lEa3pYH71ymwU2YXOVRzCbIxWCUHaoOM0qa
JVdm56GQZbKzqmrXJUQwpFm/pGcwx0FC3WFbvUw6C4J5dkktju5hxFofpNDNprF/U7B3I0J9Fukw
TayPOYMxNlYTtUn6kD47M+CxnaIYwOqiZPjaF1YMBYxMdOzOi8JA1WAWd3bfv1I5ifP44/x8Rp33
MM1GJsLyYpMRoA20THxLbtOO/8rmg9D5MuB+4Mg2j+aOVIXBz+5Qzl8FII8QrHLdSl3uMOzeCzM/
oqH/IJb5aNL9svN+P6iRsghceIYSFsyBJogV4Q3i6NP0IFtcYNxVya6uUjBnbzGyIIlrdO/SsK+6
ORgAJUhK9Yj6oQ6tPGZGIZ1rWbj5rgzzemPRqJI0UYVGwmJJTCSKrOFBVyczYvmCGDWzYWDu0uV3
iIjBfpozrv0mQejgyDu3hn3tB4Ivb/gfc8Wub6hbdVh7qjw9eobHhqSICKUcs0sgwjk5BSuDvsjG
wnjrOkyaVpV81I7zBmmVGZyxMc2PD0JJFDTFq6tjKsSDsSldFCXnB032cFWy2lmZxOrpXfI4FrwL
ShQAEbZ7DKchZuNqk2GXkNxquff6SByd12XhJhcTr89ldueJOG2hN3jlQmbOg93xkybK02UeCqi9
3JteyUvift7K3p7JaapjGEcLj/jOhd7DozUDwA8z5yMDMSgiC3enyHBYpx8+J1SsipxTmlU3p0VY
ChtDMhgrc5wHf+ix2ReHxO6IpOgAmaETvJDI+pCpR8c8tHmWgPIJ+6hpDJ2KhTcKtPfcHK67zrns
tUvTQpeDtxgK08ecvuPr6I0tDkADyVGYoDDU2TrhtCNxlwWOw0YfHyBI9EvdNNhXuDdI3HG3jtaD
EVnHOdMrtoBi6CwhMY4TiC6YTdzxpBEfnPAUN4P9kA/pMUsbcT49CGN47Qpz685LU1WxXOH8eawr
EsTdmzHh+5PkR/dLS45ayrqCW1dEb4akUsBjkxT8MU0w5MflTiTkNdvWgwhYqMwxOxG3k17o8a4n
sgsMXviBkYXwCbv7VlGDXxC6c4p0Hgv67ushp6KazkVCmu0fdeU+dAWpKQ0qlcC/NnK1FXO9PVXl
lZbwKRVDBcvriQcfzyGi/wsjUQ+pB8q5DJ/O44NwIi4c0zp1pG1hBKdBo66hW9HH/HCyfTuVpXcz
P6yeZEG1q8fCrw9FBAwnTKgyUoeYf1u64T1uLAg9p/kuNW5yhVvsZHYcVaqau6pfh+5bFrZrPfhx
gf2Gz1U7D/PsEI/yIfbZ0jPz00cyVrmjbUtREE7xRtYgmj9qyWAxuPr5jKQPuFyBBhebi1OP9Q1e
v9vzFVYG+wM0hbtMlNt0rFme41eDCW5pwEkNYeFhn9h6XvJ4nm7Pv2MX7g2o0x9j3bOzq8FIjjHX
l5CJH8+PyT10mBuqVntoPRZkvcuPiciPFECwCM4TWM14ivNTNfA55/uiwVvDWkdZoDxYgfUW2CxW
nHVPZZudNFJeUSaeMuoEMvIuW0noadMWYKljKl1k1dMj2mdUGkIo/IbXvqYkGVa5ga8B3oNXRVdc
VI7VpSqYfl5diayfliIATG8ZRO4zSpXnwBDr8zc4fxXYr1NfbjMkxzCZEpBt2amw+Biua36LDsjC
H9KOIVxOL8pQb+HEQjFPH+eZgn7EqVVUu6RJNM3ElfomkvFUsr809eYln+Sx8sedCycmlex7QrZf
5weiV8w185OZo7OtgxWTTEcBjRDlhs8gDX3rzGmZHNmpkmPaRhqFhIfNAeFrtdMsmG/5XiYgTsxN
eafDQUpXkSD0BxuzCSyqt5s9XTVCY1JaVPVUXPeh/NDL9J7Ebbqp7fdsnB7wMq2a1rqdXIzuFC2a
+moKedqqnI1kUR4j16cPkB91tkX6aIBrKzA2Gut5ifa9+OQr9M/sFQ2Ii6aqJUYB8oA4t8w7XKLB
Pya9u1Tpfn7+zxujcF41w4DPVz7lnf+QQmpNlPs8NqS/MKxvh4ENdg3YADjinKcHWqmvJmJyOuYA
9jYBc2VaMfvMSx9Q21OqRR/KoisUl7cNw4iW7QdllEVvJVciij98HC3hbp7skULRXnC5czNjbp6A
q/l22DwDI3Xhi+SAneIyN4xXcGspdgGOJlX97hFCQx8+3QU0BeJ6IItUX5V6+dorZi4URibKABu2
9vTqTPVtUpuwVfpVl0wkpazoep3mOZUskNPEx5GVOHpYQ89zhii9B01o3wsu8fxszE9tjMhn5df8
9kBdhxHgDfWNnYDQrEg4z05VCrsidB/mxyVz232ahrfz5JJNcmsNbFHOrxzi65hnvaqa7wOLXKy2
FG9M7cWwsxP6ToFYfMACMzja03l8o+zEw1rRd8wrtDbtNgqB/NC/XpFXw5rIHZzaDBczjwaZbO/J
iG+ZB3y+/gHDJM9J7k3VaSiw42f1eKMkFeocCf5YVG/KY6zrGnPQAdrDd02yRQz89fl5D8fZaGvn
C3vgpAqa8DTfrRiByAi0Ze0JlIQDEE89cZMFitqllXKeTBqLbLJxP0/A8/UY6vhDVfaBpWnZ48MZ
8+CxD4KPQiQnFIgw7/vp3mvb23NleuqZwaweDEDePc4X6DxA5tWEHHUvGSBlGuO4sIbyW9ezlLYO
12BoeJzGkQjujDXfVXgOp8ljQckJG+hw6rpubeHyY1QJt7gPdP3W9BldA0q49fyzZZ8Gr5y30aB5
JIeV1rQlPXylKT/ZJJPNETUPuKoO3OIhIU7USgMSP5xhn0uM4F1g7UhvAs3bWk9V2jnLNuZzFJq2
Cmo+o+qbZKPHLpG7V53GNrOtmS3SIR3BW2HuafXpKZasgk2QxTd2g9JTc0G41w5OC5IOIH/Q/s/M
hjm0D5bzrN3E+bgZKQUiwXLDrdQaoo0C/C8xxh9NIeGwyoYa4sDKZLQgUDwIeFErbtH10001tIVZ
lcEKkOUy/BMGDCIBYoUvorJtFlDQKlSXcbgvybdeEHvIiLe7RzQ2j8ofqvcgsmEoLiwvG15EhTyu
qQ39oXYhaMUdrcwuxh6bJGuH/cF1Shl4K/M02AvamNzs7HvbKnmd2qm1CbL6mxwi87qf/2iwrgyU
h9fnPyHlYS8QhKB2LggDzjJqEb/uHOhzQ+JLDd5WjgWJEXmPDWTqcw3e0xybFiBKpbkym3QkreRq
aVoYyAJz42DZZaZnbb+0gG2BF1zb5p9w3jZabxCHLv5/y/D7/6ZlaCgaOv/xz/98H/6P/z1f0iH8
tx+/d3hNv//j3/knisnXn5uG59/40TQ01B8AWixHCJpeuqDj9/8ah7r+B50V2DgmOBLpWHNbKMur
JvjHv2u69YdrSX4mdJPOEcqM/+ocaobDz3gdx7VoReruv9Y6/DzCHF1x9FRS0jR0JebK+eP93OXR
mkoirGpPtkIOOT0MVQLl5NtP1+P499bf5+7k+T34JnQ6HWEIE4P55/fwVI9TNw1fnaxA9OpYG8sP
V5DQlsK8BCCwMgI8kplV/ebpMean47+fHt5Xwk+muWqZuL+k7lif39fk0GfUSv+AbrNs5LMVvswB
UmH9EnFkxv574eFx00GKWkyfvbsccwTC2qmQe5mTtnzZV/uwWTdswX99Peg4f/1ctNRMxbWfH21n
7hf+1FlroyL0I8348M30iuI91SnC3oHOAnkXNlF7Mrv89Rv+7SZLaQqXgxl9T11wEz6/4RAkZgGg
+cOboXs4hz8cERkXtRiG33yzv78RJEHa4bZL15ut5pfRZIdZHDaVj3JBxQcykTlMINLwzcdffx/5
txFFC5l3sGi820Lq4sudbaaCpTVqMWfqHyCoaCwS7zk8h0RK+n61JJAW6grSSs9e+MX0Wla4pSxp
rL2YpkDQPXXCwEyprdXE4hOyNYjap6J/ndfRQoDvyD4iHSJX1u6w5ehy3DQDqkH1p01Yl4Xzk8S8
ZZvrCyMJKfHl2lU/TbQ9yAGz2+Wvv+v/cElNRxfSZD6wXKG+XFIxjS6FG0DFKR7MMck3hg9gLS/+
5bexBTIFOuMmKw5j5fMQaRHrNEbEM2EgmhXwkAzv2hbe4l/9MryLRaFImoZUEEY/v4tVFw0aJ6QJ
YwmLLl875Z+y61e/fhOp67zMpwefzrUrXAdHm8P8+vWamVh7MYYjEMRsk80HLhCe1cELTSJGpV7I
nk6hgNzhkbNuXdeuKYq9G3RUwpK4s+uF7+KR2+kkRxXr1HZlsk+1zPCvmK5L6DRNnsONa+71cjJN
Tj92V7njfVbiZYHATmMQ6dPStTqv9N7RRY9ef9m4rTO9NlaYt2tvyq1460UjmQqEbzvZtUMsmreR
VGdwr9kldTTNdAhLCnXCGRa5w7nvqtVk5m08bxwciIaGeMYfoJM2NxpmCiC59r+xx4SkEOuhHt0m
juzuCyFIWKOmauT3PUnNBa2WGJSvbfKu6MACQljdANvOSjfA05ZxIfMd6hcU86NW2jHJGHqFQd8Z
7cjXKfmb1iYVHnwBO9JGVH5+JgAdlqLPtmDM4JsOOizHLV+mAgmA1U/ikdNRNatUQBuMY9lZWwD/
0BYQxMego0CB1WSMRhIMX57wIqsyMEv5JGul0edWbmg/GQBiPHotMcGCeU81M9uWjg1xMIdIEqX2
8J0mez0AtIr8gLacjRMB1bXK480YDcCHJ43r4imykx5aU6P+41m0g7YNaUftgbabPjw2uU9j21OZ
+wa3n+hhettaz36KEfZBOJCWriBCcjwp3bK1132hCvtKC6LEBpXgWNqtJXoneUMnW1GK5z4CXq+J
fC0fyFLU7fcopusxVXictaSrSPUdpnoA2ZygC6CB6OSE8oKiqlXnJze2FvMdtSr3deIANYX7twtz
0lckrcPmDvEZyUKlTlbPk5gqsjj4V6+69ISLyZrjQzGTm6FrzIV81PAXqh1wsVBLd0iqcp2xDx70
IUN/Qie+0O44kIr+Mip1WD5hHKcJVlzVut/Z0Grtk6k7dEM1O7RSXOQeOnMQTcpWNLWjjgD7B3Po
NbXrZC2jATOni+2qV42Rv5cFepZkObhpVb+OtZgTMu2xH+8RjvfRLU41Fd53CTrKHePFqdJtKHOL
83nHkR3HsdmX1ovbUxLeZs1k5a8TDy3uyzDRvW9D1vUeXOyqGj3sG1ZvRC91E9XysvQozRK8BoIo
fHRE79MEZJcRvogkYKijN4FaLFus7Cgt3JKINRBrvh/e5L1lGXd04R39Sitl6T7bumZAMS0nSUvD
9Qt3ozw/xHSL3hZSYg5PMVcAYDtDgVajNZhfTmbV86iImHqsZ1sGDEenqqkJNGFJ7KVC1OmAORtA
SgS+aB6ge/PQjzm00KbwCk65kdZncl+kws1vOWfYw6rj7GctRFEBIxZe2OjXjuK9Sjg6pIyhUvet
Yi105KPmhRKFCC/b0Gyo06ONoZwe98Ax6WX0pQ5RPJgQSCotMS9J2M46HJc2XfwpGKIPNFe6f9ko
hQFqogwAP92LkUNNlu10D4ggdHzHE/VF2KNZagPw1/EuJhnZ043eWzAkeg2IaFYFalzgja/6Y90E
Amd15siDoWiR4exCArusNQDRZRES6QHvV+FTGFwoULVO3gdVf2qUFqSvGgs+wFJlC+c0pplT7sU4
VStHTJ51odt4kTYpAQNgTEUeylXVCpdkL6JMN53NuWzlV1X4hgkoFrdBSsb786Q1dNLrCo7CPugm
kd1AuoC11kseXvdCVUS9XISSIl2xiOZDmdwEyOHYUdTuAE6+rdLytewTvcHCHRrdlZcT/HOpaqPo
SPYSPVAFExwKHeCCc6FtgFvejRyc3/txjIi2HfWzC3UsdOJLVTT3RX0SgyKYjsFy0mbTv0nNCDdE
FbikWxodARlB5/cndOhktAyceeu1zs7S2Xsqd4wPJ8F4f1Bd2Mg9g5waFX6m6SnUCIG+bNq4SB7t
Seu5t7ZUqzYz5bcy8kYCRsOUMGwvRCO/FhgKzOuCR9R9sAVN4W1eAqR6lOhYKOxX6PocdgWWKrSV
3lGrvjmv2P/x48T01wmhPp+g3vNirEI/aL785z9BNfL3f86/81//z+ff+Ofmez4fueqv/9On3+F1
/3rf+aT26T9W59Pebfu9Gu++123S/Hym+9/+8K+z38NYcPZ7z9usmV/ND/Ps5xMgG5yfNi1/OzPe
zyrQf9vn1fdP58bzb/04N+pS/EHSus0WRuA6dExer6cv/o9/19GOWkKZDqcaNrHuvPn969wonT8s
fowIVbD/4aTFyaP+ITiV8g9DCAmbR8mzhNX9VwSn52Phf++wbOSswp6PdCZqdMtQ4stGTsW65U9w
cY+DaWF6Y8ezKj2bRDca8XRu3a2f19dGZohVbZuoxXA7CnCzRpI0tBIakmmjYV7fm0PcD+HacIoR
cNvN2DsU3N2RBJc2vGRpCzZ9ws+bwf/Qiqa9DsJgKavhLmWq3OZuGCPtmy08F1pXSNQZ8HRFd4T7
GWwa1vWt5k7pdSAPP92sv4brJy3rvOn+8vU5y5qmLZSw2NJ+OdFWRWDZLgedI3Eu2a7V8bBLZnOc
nZ61Hq/zrnII96KeHrBiX9Y6FO8MIgJW+epPSVyVjIz9YAgYHjQZRUEmn6Fh6v3Np5xPQZ8/Jepl
JqnZMsBw+Xrswx+H6MlOaLzkYbSwUwXXysWxBDEwuszIEiK0wsC1A/zcm2vobgozoqPyLgLqgv30
arF0bwOoriQ2WNFvDqXm55PNPIYYOAYOb/7J3/MI//kYHIRDXfpGnR8HIOMEdOKYR/3/xmkPSpOW
+1cO+J1lXHlXORfnxmo6ornATEDQIZCWqdJuS/9apRbZSUYegidZdxF5uVNR+A90w5cllTyTDQuW
wOEDe8OwZEjjMIEPvXHpgiJ8KPfAWJRo3symdq6FJ9Q+y+PirgLCcRGGqb5Ab00ahbIR8rVQcq3R
LjfC7DT2DjTX6kmx3Yl9oAQY/7a+dD5+cxM/H3XPV4ljBWplgXpGzULxT1cpRY09ktSaHLFikzHp
Ba923WHJkHW8BRxWLmIDM3BYJelWEaa6xPeeP7kWgcGSXeQadQUGsSajSh57B2zEGqxQY9iyZ73z
hyja/ubjzjft05ij5ELHg7qVZduWsL4cV+sIIVJnRfKGA2DzGAl65yGdha7CtdxNIaNMNDN+VgqA
B9WbX3g2W/AevZCL4c6wkcRO0DV/LDCf1pefH1j5t7HGx2IaNZgeLS7meSz+VHLRyFE3MkQFN5nt
XJV9Idnxg+qzIkPtC+d2LCzCuMjpu8DxHx8BUcJ1FTaMt0xuTK2gasDJ4dJvTXEHq8WadSsynt4S
q42ORJXS3WGbhys1A2qKxQi5W0h4T20shO6pfVdBKT8PFY7ZFdYrmW4d9uEX0mJ7CdzffYqcAltV
evz17ZhXna+3gxUEsb3LvtIGL/B59EzKVb0yahS1CTrpcCSbIxf9VVMKvgCbhos21TdWPSFzMQMH
xW6AUGXsENjl6oA/1F3iKyAMC8rqSho0hb0CNilsqoueqIvW0EHWzYQ3I/Qy0gqApsxUBzgDBmZ+
C+s5+BU9K97PVwxrKAQTLTugr76FlUDYQ0Aw26+/8lnE/2UEsiJRXhPCcilkzMWBn2715Ey67cV8
5bR4iqBbL1wXPeNoB9qBkzfhTprKwAHmco2//4S8753zYXvFMgNbLZDXYWS/hxr7LjcP9n7SPyaV
6ay6CfESdLZw0wmUVzUZaqSWvYa6v26Lwtn/+kvIef38+iVMZSJxovbLHfxS4EoKdwLvqBs351HD
3TIpmWjpfoh6JGk+bSL0S/lOr6AueF5U7Sriw7wh36k7DZTVsalAxYnK07cc3Owdbe90qXWwenSp
33W0Ny4I0IMxHYfwJJ3yFe3wAjylBmvWwKNKT+GCg160TeikXGSstb/+fudy0tfv51ABcqVlmyaF
vM83yWXV9zWOGze+9RIUZAIKIyTnTqE/nCrnNpgHEEVNfS/a/nnK4qcqat3btuY8hejmNijJG/vN
R/rbRCuldd5XUZuyufJfZi5EF9JAN6vfEJwDKXDq91bi90SoG+965xDlBZowLMb0x8OjUhuwUYJU
ksd46Lr6MkeckHsd/WiqaEOrguuE5flWy6X6zegw5jn/09UzDFAyHB9MNod4f75YaWpRRZJ0I/h7
KRUbtifLXrOuYHbPaZpjuEk9Tk0iKVaoNeSesYP86yGNPWqlOmRj57EvNOd5aJL9ZLOFi/yEk9Ys
xZsXMqtzn02pR795Ls3PVW8WMirDJmcEm3XBwFby5ZZPke0WCok90NnsWUuhdoVd5NzW0vxO+ZZ+
Ps3IhDPQPgZueCdaK3poiupBVkl26KT7p9LSZnX+FYc/orWcM2NS1II/XOJGzsiHmNLpdcZOy9FG
IFQwBY/mlUZYuu6rYJ/OC6hEsYWkE2pCStQm9KwruLU066dxWipMp5mEZlAVUfpQEy+ltfWVKK3x
trSrTTs4NJurEMnWJEH3IdroLNoXvxmHf7u5krVTuhIHq/M/TNmKFO9waBt8IYVA46sPhMcRvl6D
4p11ivZ6Nlxvzo9/GhndwS+s5xzM/t4ouQ6/+TDzTfk00ubDgs65ZD5w4GP7Mg8B5WkR3BrTjdQg
f0ZEe25KjzpINQeUsFcvkR4RIDiR07WKQ5OPCq32cN4Q6ailLsISrSxHXGODHr9b//rTnRs4f/t0
2MItxqM0KY9/nkXsnsKXDeLgJk3mxLG+xFOaCcKVO3KekzaRS3Yi5Vq59JdxgL43HAwWTc+dT53U
vkxqArV8vB1N2xQEx2XuKrXjdS8zRc1lkFRrNPiwHuRgJ36Wml78OYxCP4T1VZhXw7WQw00ptblT
Dc9bQqjZ+goRaT6ia0JMX/x5/jd/0FMYFQaMsQhHrR9X9tqP3wN2kYhyshy0pLW1UxTuZlxd6zPD
pJhv/RgYR63PtaXGXxeRb2noWThtmXF7XfK8rRtSgifvIawfvBZuqJhageUnJEZHDcvzACn1Pj6G
QXTrdj1y2yIt/nSmJLiiwvaQ60AEugKjdpXhxNFBdy10n5gBregj4hXQ32lzoEqnNDpj+qsehjbS
BrkZcc6tz7fYCcyUehWcIN1z4bDBwKhV5f/mNhvqPMy+3GhuMosFoYaWtL6eZJKsK2O/BV57Xg6n
YggOpdiaNo+4Kk+1Ah3f2kWxw0/PpqMZsehqAL67uHhxgOVZUVLcDaW1wkZjH3ypXoiAdNat1rJB
E6zniYOiV0rfWcphqHEXkOcyZgjIhp782nK0kKJchqYI7unWoswuAgpk7ndD2uXK1cr2QmYlrDOH
iM6+1fNdTZCAZjZkW5LRRQpqwQbw2Grqpq3MfIdyOt2NxtDtUcFu/bg8NNHU3WrwdO2exCnddRJO
aog/CVrQN56W9mu09miRY98F3xe11/FIIJ4ZAaw9zxKJrQmCIz1tmQ65DdXOahgOcXQ1kAsXVwDE
RYdxpXDKt5CzxKKvh2JZkZISJChFbRTHiylLDGB5HRILO04RGAJFnA83hhj7dzOgclzh8CSKuSTu
xn1TbnZMNGQbpI0uh9iFFJVaB9KoLyolwmvWabB5Ke6NgzR4kAiN32gQaWce0tEn8wg1ogxWPz58
igjNIXazUuNH0Wu4hczwvaHASxSV811ztPXoZdlj0ojLZq6okuiWYxZi6UsILswKwCC0tsHJDpgl
/aG/RnzLo2ok3xqvVEez9KHKIwKTtq0f8VYaALbIt6Bc2B0NE1ZYHwiUeofGGcYXlIFPfVthvOja
747LPn72bPfa+J5Okb+zevMb+cCo7zgXE5MHqbUpbSgkpjdu/FDDjFbDu5iw5a0pVKLKrneBOVVX
KaCrOOcw4MSRftBriGt0yqHtpRN/NmjLFu8bZsWqOFItzsqheexFHG7OU2s3NfrBcWmljum7nfsk
CXXLAfwVd4wl+/ysC/Ccm5q6tKGKeNObgKakxY1JdE5Y80jX6BLxwkm1mg18VuxEhzIxjN2QDa8W
iUP7zC9w1DDLdc0QbiyY5mM1DJsuqdSFVpHHncdYLnz0CquSbKOqt7dkJXNdfexmZnzlT5yAEOK1
rO0CC6LT6OI6nTdBQ9m5C9iqHXDr0FwFENyzQVd7ecMqrs0UsYQCNZJzAVC4aDr7qp0bRhWpuaVC
cU8VNt9JCqCm68J7TXrq+DgCDxQr2wsLkz/QGmSGtKYWUxObSyPSxKZxy34x790lgeoLlXTprGIe
nuXRQdvKtmlWJMXBGzgGdTc0dbDT0ASB0lHrtDXVXhXEC+s26aTC9Nd5MuPOQHYtuUL+Csk6Pqd0
3mS4eNBAIjbbinWEHNlG7cNE7BilQFTLaFprJmhVXYnnLDKr/dA43eo8CgtCxdGoBe+Gx0eJs7iD
YU5To/ZScTc10R1q/YNUtbeZLN1dkq5gE07ZedvKacptEDXjgbS1K4oj+qFzb3irjjRN4MK1g/nA
mh7KM/5mhzC9XmkuY3z+WkHd0ED2ydcdyoHKxkF5bvscG06wkPMOwg0j/zJutjIowrU/WC92FYHs
nwq55pG6Iaju+rynNXm7C2uCXd5OIDFiIQjX0HfnoUb33NvktdiHHontkTJpFkZCwWQjON1PT3n7
4sJCIWAk2Z53ngj6yUZsgh2F5+ZRJTGCqvNulFbynD7SfTglIcm6FV6VeUS8eSmX01ytcYue83UQ
8RCAGdnUhT5AwzOeaJiEDu2rgOdeI4UjdN1mNygD7Svz3sIPWm8dmfFGNMy6sDQ258nufC5Ohb+h
iUJwfJ0e4ANe95X9SP+uuB56Yo28wfZglYcdNZhb0jaGJDEYK+OPe3p+FKepOKRyzrmwpX1bomu/
rdvs+fyzHt4O82+XEjJIYp2Vht+BOU7XqBn2QyHeBlXciiKnMwbvjGizuMLTFaDK6aV5I6NGYMhj
WiY+XmIE53QL8AV+Tz3RT2HTIOpw0eGtuDz/X16cXZWZ01/bs3A0Hlu1N43iWYBeuo1j91sJlOUm
jvLvbHjXI1IJVGwhASJGFd5NgVqdbwEIuLd0hiAXblrg1/coETBEV2f3DpUOOjJ+wBPgYQUSI0NH
3xqMpHUaQ4QqVXZNDniyUCaSULv6a3MYBPo1XpD4SMjmOnNMpL/zt3KDCQ5iZbIhT/Wn83Dtc9yD
JCDoeVO+qMmur8Maxr8xGSyk4/goMqtYIWW+NhQfwsFLe09mlXXZSbbXF7F4TgLxlEZjsZ86g0xy
U2s23mBQ2DBoW5rUsS9CcczPwFJN1/cOIDuejIQQijQzxksSJ5BqCiLBmuEd8wmniwioTxCmbxq0
zs15AJplA903wdp/HopT/KqXTnWVBZDVuubO9qfxskKPHHZgjWy/rhYj/sELSsTZpm5Jr+FJHS+s
NkM/mwkqm7F2j5PQX/ompHgj7a8ns3ZuNW3Ys62otlwiFk9wQ5c0FEuCCINnK8eGfRFwKY8qyq8z
W33UKblw500SMYX2koj4YQPOJbsZtCeToIPz1MzDTbMU3vCtzUswbdjGsplpWoEFFc40rz2PPVXa
R8mlEVZc125c+SboRuQ9VPA1DXxKnBArqIAXtTVaxfmlo1wFIJ414kW6EZnDODxDVfXvYriTeu3g
FZFw07PyLvEx7YcwxAwsSCmrB8aq6s2rKvfazOyrUKkMI9zEjh2bQ+fMC6LASmZ8MKbmwBF0OXlY
XHYVWtnGGzZ1jCEIe0+7zQu1K/Qpx3aaFT/uCyZeIvHye+mm9aqhQMmKtit1snT+L2XnsRw3sm3R
L0IETMJNyxuWoZEoaoKQRDU8kLAJ4OvfAji5UndI8SaMbnWHWAWTmeecvdeufQl+kmBgx4KIKKtY
3QlJUD/a0d3XTHMfcosYBTSiSI2S8ZSVvE6dEWw0BB+iuxhEJp2ZsJp4LAmPMvIC2DhuKJzzq4/F
yeweC1mnD0Pp7Jc2BsMbwqMmv8sfZ23css3rlbyO/iCuXvuDtWBmW5asH/N7TfVzDB092ECWJQVi
rtYdCtK7Nl1DMe56RqtEsNGg+1iG2PTmf+v4Y0gy+sW2SyJ6m5KTug77VCsieIJq+LkUGsurB6mH
BJRG1tu4mX3cutVtlPrqRFQ73vLDTqwVGpKoWHKp9PiwrJZRzIzSrHXYfhRZVuVcDYlyRO+zixfi
6VHoKsKuHE+KIzd7NVMeUQGiprFxmLzUAEBgvAPjMzaaEhE5TPIUd2hfuoYspdKCBej4rQ0JOt70
8tuosbt6UVlvOft/CgqGBJ1f7JaNq+pFuCc6Ei+phT2RPMVNlc0hA9WOQRGUWSaiSxNdb9sT0hqi
GPQBPX6AwW0U1h5LJ56reT/JsEOe6qleDXyuo9aH7ZYKLPZwKy3XyhCKLQRq7RkOX3VoRf6pZYax
ApZHpHM4RFssU/kZYK0F0YCBe1Yb6QNpK1tcVsMFOpdtzcL10QdyTx1IKlD3xnnyhxjY7QDNYTaL
g8MY5Pah1W5BE72kXtNjVDCGOyPdO+GKJepFgFhhdpJ5jV87DX9O9iCPjcjz7WA75iZ1eCmkF7Xr
NG9C7NvjSK+kK2AY80BNEatQNoFsCJOqZTR1aJUyrmErz/RBcEM6NE2zqIclh19/AmEmq7J98r0D
6GBRSyzWidFvPFQeoCEJkRJCPuW9w/xfBORpkVwbBlP6vQJzbhBUEtDxuao5RybWPApQRASdhijF
x2AcKvEIPzDeyqbnKoYcoJcDklCGtmscIG9zF4SzCCamWKOqn8/w5CmTzqhRzFue8W4XmnUIO9hr
0hymnTmhibaKx759rnpdQz2vfiLsifdRVXF2t9nd/dx/L03jiIvIOeoKyt1SujFBd1KdhHB6S1vB
cGzT2+YzJ6p07Ze+c+Bk3oGqY7ihDB7DxsB43WQgvhlxbWXRBXuOHPpB6jnEqVJhAmxtyAJ+us9a
BVQ3oZMep3r7NLndbIediP3r5DBPpaJ9WuNFk5bp3xLP/4RYOAZ+mbVwAXJ1WnoPzhRvm6YWdzxv
aBRwMzDGJ+yj6hDf6OYz6Yxf8zbmAG4DPSsb50Fdlopjip/iLkG6GIUkp5JqG4ZpeOyT8ac2RnPC
gn9Mh5xjFOg6PQQFHmtBue9nkLmrm8fls3iJT4YJRencxKg2JTTgMD03DX1nrvJbmJjPSSheKz7R
tRPDT1e4L7EMtFPLMWbXFP6VLHC5Qu2ln4Pcea2G3CPY1GC+aAnJhSa9uLLGu/TicZt0gJgx/RB1
hUtRSOBputQ3hV1+Nuwvtb9DEOagkgo1KADmkxsABE7BMX8iWijq9zDa4tfIakihCorsGWT6avLt
6mk5NTazAE4J/wGNX7sP0xwyr6nh3JyvuO2MBhmwHmGVZfpRsUdWcrfbQlz16DH2++Ss+ZBepEjt
FcOTcUdAJiiGLPqOHzXZozZCNKF8OKChYRLIU8ldJVW0zYShjsuz4waZszbLDldtbeL6EYJeDMiv
faVbP7DTIJ+zobWXYfo4ZaV1jEvehLYwv3BuhW09N04Hz323R2IqsmF6msL6ilitxLsab2sBNfKj
l2un32LcEqAx0vS4NB9c1bUbGae88iVPQp67yKdEUTxYkZdduWjrSPeumhzSR+Z2kafpdxb0kKm7
tuO8hS3CaMSWPi+nhijNNoYn6HNFoAhUxTVrY9mfzFySVFX7t9IO3omHpTc4V74q15/LJG7o2Qiy
iCubnCoPW80cSjEMZNkURnPIAw+zeRI/Sy38Ztv2eO2oq4ilaQouAK315QZ2pPoZHFwfwyeFOnJH
sHR7jOkZXJdbGMJTaMdixC95V3MOt4/qdWd06Vvv2c2Wjli7VkIw30HGszXduREnXe4PYlHKzPLQ
kjMsuiI/i2qob3F6rTTvPUu89Nnsijdb90F6jm2zz3CGVGNsXPXY/4YwYdV5RgnlMjtAaoQAPaYv
nvJ7XIVbcIkttQAGHy7gVWud88f+SXBZAtt7E9Wj8ZzUKCXazIeI2Zg0SozPpWi+E/IYPpq0MpiB
B9c+x5YjbMValDU0PFB8foPJcGpyOEhD2svHJkxp4+vOdwURZ44fW9tB23+a0CtujB5OjTeQrtYC
wsKJFF8qJ3OP8EenA37R8cjXfg7NlnAEBQbHzxkx7VQ0BLeKWEE77e2zMzXvsQflxnTebTf7Bi58
I0SafdX1L83U72VpOe9I9gDL+t5jiYbLc4PqoCdavMt5qbYTImwaX9kXWp/+EWNqwIqSfUE8AlIX
Demu63nIYnOHJDbluYHz1CbQhXMtt7YpPIOd75B2Zo3i43VqGhi9QxOebUQxu2iMpw0d+/yUFpEP
0usRumv0XhqDRcbbrjGwurboEcgIKaEW6so66nZFVUN986LrxfuU2AcCn/yH1ieYKOeKiqiDWlIN
4+wtr+l0tD9h9vK9AsJUx6D9BsSETpDXHBl/Vw9BzNChUi3Gysh3Tyl4EdUP2XUyEeGPxIFlBKGs
0JzBpcnCm6vIF4u7LntwY2CQ+OPwtXbwJXWJbn1wnZXZ1/5BKRMTuktYFUSMoc9NnpJ/pkzeR0J/
Y8BSAnfWOsjhzU4MQioLZJNDflVlat+5MOwStDTwDHFaHr+7ucV/NaEsl4fR8qytQ0aoFhDjHntF
sqFDvGqUeGpNz7q1SbeLMvWlKzNITKaj0IO0b8XsxwpcaKlsT9MadIsNZxqcuFGvm7SlU5lMWzbh
cNsFcIu9hOKZLPLLaNRPZGyga6x8Kp8yO9W2+TnBcBYDntoEuSIewgTkSXxbZeaf6pyoLtWlI9EK
dzxjNg4JqpWMZp8O5UlPOUVAHANk4ZJqWHsnsqWBCJUSSaDaKPrJpB8x2pzm4PsIaSgMA0gIrngl
mzjfACcm7RoxgD3awVqjFQynjbpJaNEaoi4B7sPXZuLVVi3ZhtMUXzTCInxgAytnow+gj0Tg7/oe
bKnk5dvP5ljkjHe3JHCvAYRsGlCKK2C/eW0EhHMid9Qmgmpq1F3HXEcqwZNGWsLzQLcYBIRJno0W
8+yGjJrotsbhaJx603/NTB+UV2ih8aYGj+fSdUQ97SW6QZXh6fhs9as/Ur7CYhaqR5MYGJuBGCGE
xnWy8fxh50TsWdI0ym3MoSzxjNMsQcgouhBf1BQ2KUF6UfSKHuag18xNNJYev6vlmt5JsdFdeOG4
946oaf6pogm2RU/WrAbGWI6ES0yVeE4l0DDpEqCLJ58pqZZfApKo59FZvu/tOZEhv4XekZQiZoHu
Csp4vWlLAFlgzbaF8sUWSgIxAt7GK9UL7Il/6BLSsmq+OB60nCwtHWxE9rEZTKbWygpgvCRn4kmj
lQ9OfxN4wSu3p9xN/fhixym+DtLEcp97TJDhLeRgT7U6ZwZzpptxzJU/pGtdB1QORrVpCN50629R
aDyDWSG2GXNJpMdfkpGGQgIJlf8Tp2VobmMLKA/iHCz6hb3J62jnK/uL09r1FusRuWey9g5elKar
SIv54JC6N0+hG7lsOcW9CjCPJCDBVaqTH2VqwWb8wkmi30nDzfbNQFB1kD6HE9r4MRq/dIKToCw4
lVmTS1haSyzkNeZgurU9uOmxLT4RWFDQ5kliJkXNT7T1R/yVwAyaFuBIXxwGt79ofmAhvytPg1N+
0nPSbqecL+W2IOFNL921o/FI1sHNtWJ5HFDLNwX21JTz/GCic/NEegwIEOAZrsZtRLIeCvaZ91WP
p1JzfgDM6oFeuN9EV11swqclDiuXQdG+U8Xe9gkjLfvypLcmSRWwBMKu2fD+mxsUcN1+jUBN35Cu
dDQpYLeh6bSb1im79eQQYuZ7oXtO+FZSXtvUFMeA3fHATB7Skdg5Gi4ZqUvaLIMgAtiO3gZerU0g
nLNWaKA2gq44JP6zNihKnybzoCcRVucKzgrNUTPjW69TsHMx162r4oc+skkJQbCTFePZybvz6B8n
N/leReYPPzMYzAX6vmmcH6ER/SyY1jgaXfk89F+qrITMAhd67RNusUqSOHvMKu80QlZOLTO9koBa
rNBrGaeyVO7KlSUDuM4/d3Z5SuhQ+J1Z79GGB3czbtWdaOUC4vW6KWPz0DYdoEUtuCRaGu0hILFg
IdRecS3Iucxx6QaVQRCGIBBShqTbqch6h/sSHCuf7JVBJg/UWc2pMbVnjL/6S2myepapaV6mPjw5
VuUdNBFH23DMvIegUN8Hrcyvhv5WBc6PlhTZSzPuDCY/J4g02S7IZUVctdfiSEaiIqn8Uzd4nmDZ
HcdORPvGtqODEjWCTYJOPYvhgtuXJWojBbQ8t9175EWIpgadRnf9ZljTlKx5nbNZ/EnOaeF5j8sP
OZTkQUaCQAm38D/+zCjET2fS7dPyR3VQtJu4J6QxNKX9sPxwqdkfWswIaPkCvBt+VZ0y4RNpW0YP
tGPHtaQpsnEGJnuFEIqGEey1qMe6FruKaR/abVreIX2h2mQwhx1duTD3l84fDEca3NTJTDb675Ho
+hembb5Kn8Ks1M4EUBYcWEZFZKL/FLbjc8NQaJY9rvoZu1UwDlQavBenoYEUsqb5492eWvOTVw7f
6lq/VjKUTCUpyEZLqQvRzIYBohLdZ7ZeOv+LrKHRW/9gUbJoNGbTbsqoo2IS51xwFWuzsrBQxAR+
VilaLq9pvxsQPwxQDTAR4euDPx8ugt2cHrNB+5RYWCaeOSEGn70R8YSYtqUa68eO8PPlN9BqfPZl
JGHbaeSbOIQb2w2PcUN4eZmAfiPXgM4/J1tTNTezbr53NhEMPXB9LCOoLWzr2hXqmEtaK8IuXxbB
nAx83FMmU+b5W2Ar+el6GomPPYaxNGD1iALvZdGWIaqzLroeu9jVsujsm8h9a+dbrvUaXX0Igbp5
F8EwnoFhTdDUmZEVXVRevAgh5CLeY5TSRrZ8HtF6rPib4o9+XxgzDR7T4WvBxGrj0/o5FVkbMdSD
mBb6Fl2XzOsfHJ+/NqWtu26oUDfpOA0HWzNJMNOa5ySdyiP/kO0rw9J2FFyM5RmQdZN7xorTUYd2
eErrtiRdXEtmoo5VnZSvmOSX01FnZmfNk20HiEJV1K9+BeA7MdJ7B7l37UAXWDmYn44fo7/Wlsew
M5wHm4AG5SOzjIu6pjYtOac7XUqsHV/a6nViZXgmjlqiWxsiVeBeYoBfpjXSS780aCZxeFn2s1Zq
7OHNmUQgzp2t0E9YhTQaMp69J9cHOH2EfDgfdwoH342m0ckhM/OckQIwxfNJpsB5Mg9kyCQhWSBL
Ac/lXnqtq46krxjzuuogFhpdf0SdxDzGUc9kS3LianrwZOPcqJxHFiElvNmcg0T2Z9e6eFO5swy3
Ohmktmwog6MdSo7yErnVi8cr4lhd9IytaacpVzy41kgurPJ5g2HlkZxEyLmV/hRRW+/asDTZc3km
QpfM4anLbXCiQAQ/rl6Uercib+76RCkm48T6ZA/pQc3fCFXTNdppzB7YaOABxYUr35i9R2etEkdl
d/I8pHQzWqHUnswfcQhaBADCmnZgJUkDDBzq5+yjoysrlGN68KnK1GeldT6zPOrh+dkBfnOz5PAT
k+HwYJI7Aw3/67LaTFPhneOxWmGBIawrSEoaCy4+g85A1hX0dGqbfOcPzQOz+ZzcCuhQbdg+4tY6
6OSLESeXbX2sXtd02BSjTyh9Pn31yvFTknLbCiJXTnKcM45nnYLJefwREtiWs++84IXTTGullXUd
BQUtrx5N8BgX1LrLSINAg4O0VXcfg1k+3js0Vhptk+kPI+2c3TIKG93SOhtJ9jrMgm2WAYKfuESE
QMDv83SoKYay4W4CzouUDq5jfleNpLLPExmUEeDPbdWYO+XF3jGiBg9c9J0D4sbnqIUiXaj0goQ4
XBO6y421HRQEORGuGdLHbdO6Hi/zZEHD4F7SSsgPdLxWy1CqqvRXRhbNbhE8Ks4Gq6kkE3J5TGj2
eJC1g26vsTIzfxuSfawPPxKt/Ozk1hdckvG2ah3qJ1eeTNq8g+ENH5NQsMIMH4Jq5tnHWJIyvjxF
NuHG0ZYzxPTNgmS1TpHd+E7l7E13rPfLt07yBv3a/JRmBTGvbhh81bRgvzwgnSGqFTRm+UDhmG8Z
Gcg3N0P9AaNm33FkeR5t5Kxj92RRbR7SRBXrIapJihzj7y1X8SzNids26IBFehxSLwa12SJXdGOj
3nR6fSuLINouMxCeUwdxl0X9nzCjESjjYeTPR13n7vb1+9LQEhO57iFoq1Uo8H2bEu+w7gHeBKMm
3yq8CEfdyi2qrTsBdkw2iEDcmW3IXGD+jmNizW3Ul6Kp7Y1Z+zGu04p7PxF74s5K6cgiAxZqIrAp
zM9bn8djVuA3yK0HICcOMQdBb0rEsJmzEQbDXoNeNN3CoTxovWKSGkRnuzEODI0Vk4ScbpGtb1hS
YQtiSaaRu+H7BB56LD9U5ouWE3Fs98flo4cx7eGyh6SC1rDc9jlxVcu+a9oxPq/qE/uX8WyHTMwj
OzzaNEo5Qo0EnWlqK+d2ezhhZeiBMyUmKD7N+JCDI0f44dQDyyiN1WWoExvmV432AgT3ijxFfJzH
2NCGVTUWHPNi77r8Wt9LXqfK5IBM2xidVtGfkHQ+mCgViDkgOTJEGLajqT1nXNTBsaDRSPLUqivk
cxp6GZNa4jZBQbafgia9NXSNzn7jJQdXA4kT6cM9E+Lukb2YeOVrJ6d/DKuhv0FqzI++GH60nZ0+
MCJaLa8wYXJodtLqx+CkYu8zhrgnjrAfbMmIFlhSDPSWhSs9+k78LarQfWgSRibtBeYcKfFXHxMu
mbB+hRe0XitL1g6K9CRYV243nirlOTdAKBy85oelN4X+2PB6YE+pXurujvLOuGbFmTZZc0PNFu/q
bUB9RGqoW+oPGdtm4AcAd6u829d25+y6lDDfUjKFcLQGvo0JttxmV0Tkmagf3CMqM28KDlmoX7W0
+uqkTc3Uu9ljxjiUgxWfvaZmtAgR2AxcstKjrt/Ho9i5gZPty0x5OxSTE1pNQE+BYvJZmcYPl1Dw
DX9vSH5TB1A0bdxDHtGO88Z/ktAHd1bTf7VNhzFWPN6VNL9jTIRl3CAsKapAf3DSjpPGImUp8+wJ
oVqJLCexEZkoazpMvtKvxvzDalt4Qk+hTiveI55PJWwYIckY2262JQxBJd/AvFawGSfvBZAlzFHi
XBliWNsOBO/K4JXdIkeqyBUZiC70Kfsa3t4k+mIqktcbYuM+1uehAhqCCxdytcYFavMGcU8F/Efh
aSjJxrZk52AzcpojzoytK+iUIRs5DC2/i6yeDyl70vzIVVceqo4pScbI4uhmpwrN2MEOE3szeI2x
dS10MmEJhzMrJZgtNpZNHvjFyouEvTcnJi52SZ0qXchzA2dRlIBnz+yfDcjtZ8tMiMeWHq3PKQ5R
hdRXrW8+L1uRiQOT6K7MOZLLeShAx19SuXX9gXmJ/jkWkjFH0ByVbJnJz2dao7UvJXbZVdn3EGdL
2GIdSVqFw/HWGvTy1NXjdZj6syix2i6PLcIwhpxW/K7FvfcIYI0c0khrrk7gfbNVcetD22OIG7+O
kTXcUaGeR0uckzK480VTFFHBWnaNAccAp4zLkY9JO2Moit1tQhkuXWbFLd9/PaUGRyUb5JOGziHN
iTxZTs0Nz+DVr6R9riuA/ST30RxGRQ7JgmarXQKtKtIj4z5kU5r7iYc13TOQDFd9KeeTHEfIrOKA
STbcsNGjCsBSZT23lqYfzQ7gsQPzrtC0PR5uypvUqPYIbn5MFYTAjuTU3JXMMarPywyWuIOIgG6R
7PwZoplgmD8OMVthhWiTyEwjXdM1pa6c57ECVyN4glVOEvaziKDmhdO+aEqfGnY6eYb/aum9fl42
sL4gPR7E6NEZvY9ftRym/TJ5QDRU7SXwsFU9q5TnO8vMHmWNRhzr1DEkMY9F4IhzppNei0To6n5d
CjhoG1qWiz1ju2QuXljACtKXOPavQ20KTr0DNx4q7FH05ue+xGOFtYZiLCDAKHLH/JDNMGi3KOfi
BPJUH5ydUPtq+ODfLKPoP5G3aKyqTgSHShlUG1J3iGTmZYltJ6dVSTWQlwnJp7C/lu0k8Bx9P7gm
Odaotw5aiVUZqJy7JTiH+EgNPn1O2AQmsZY3kooUciUxxnNGEndvMwqH92FWeyWeFhMtnUyzSkoD
QNO/kq6bb5dDcuVO+sGyL+C9UM17rYmQw+pxE4hkm4DQCTl0+a4bk91TNeskJJnBqiz8kP1TXZnF
MSEZB6M+88aSjpn63Bqhc2i8aNy6LH+qbNsHNWO1sqqd4LIE+U5VGTRgbS8Ip0I1Zj8EQ3BkQqYe
pgGpUu+xOLFAN2FBrFFr4yR3o3Wm+clJ+uZtsQEKA8StDBBKK70Ash+L5DHWyUsLyNjj9u5xb57s
uArPUZK8p0kzrBrRDjckKoSiRJwloh9Ew2abkrIZSmKEIsXS4SM0NHllfQkH80HrSSjHVPEWGAad
kWHEE9YX35xoeJ9MAriEr07Z6PKKBfTo7eYauHq9avQKXFoVvjmwHh6AKZNU5OaHnHypvHPKg+BV
+zAphMisqc/oV1dIBytNoZ0KyWmYhaQkxeY40q40NlFFiDvpVt7TUsf50CA7hxmusGeJTSQ/E2/v
EiQ2lkfHA0IyGE8BdggiSpWN8i0yOGWAXzQ5QBxik/kK6pSHRQERDBAvllXLQEx28EEZb8LKHvlU
CSy6FIWnVRoM5Cx6OWns43ztntlzkChjR6ExkYlDBhg+5qQ7BF/Bd8eb2KRcMSUx5hZEXoz8Kix5
b6ah3YGABWBmyhu1K4kHg5GSsh7tB/RqxCl8Daoo2PzZO/AfNjE8PqTl2J5hQRIyf3MwVy0nm7Fs
jduiOEyTECCrkSQrceozxKZtT+Hm6TQkwLqcgL+Eh0V1YNRkCHoZjWfy1Qw00Su7IMeXG7oSbihf
yTB77fpIe2r12MBwV9CIYWJGAp5Pptv//zsIdLw494VjWO7vLqpuqOn0wCW96ebkIm53ix2EGXkJ
K6qfiSS/EmtoF6GWDWRfXpqEcIW+jkqKlUEciBA2d2NrDW+NpVbHgzcyenJBcXducguwFH/TNIco
DW2IXse+1NdmkvxF2m/8FjKDKQifCyMkw4aSwj//dhdyM4cvaAfNLZS9WIdKbUJZT0duun6MFctf
EJyWBW9MkGooLfwcOxqhFEbf7VzN/fHnC/pfH2d23QiXdBpLYK7/1VDSwursMs1WrCQIIEpfu5D+
Df1BI1WgRnC8Xp6BZTNdNgbO1PFay1G9+7NoZ3kL//yRzP9wcGKU5jZD1TKx9c+2qv+xMwbV4IWa
9IabqcYn2enlNUTHROMrI65RE9D+vGbWLeH7sGqE037ZyrdkFggkPMFtWmGWR9NijHZ4dnlxN02Z
ckzatX28ydiAUWlTQrQaKz0U4b+66v7tZqJl6ABhMqEPcK9/c9XlOJYkJ0n9tlQ3gtVG0zpWVJUd
EDYzH+VEsTZAfF4k2Z47y9uaetuQhNS//OVC/tvKBEDLtjyOsJ6HRfk3K6xhd6FXilbcUiR8D4uM
LnTYWeARJFfCe9xDTG92I81wOuei2Iuoz3cl6pW9hE5cgoK/pV1Er1Rdqa76A+pPLt5AWRPlTNPI
6qW3Nl0pv1CnxrZ1sOJE3LPI+ptR8d9GOh5Ny8HyhF/RRIH+6xNR6Q3Vb2WKm9s6yZ5ZcMaun75P
2oA/zh9yzEX9YRxLaPfWS1U59TUM8qNr13IzjQUhmhYNQRXaNgOIwDgi/FZ/W1xnW9ivfh1rvswQ
DwUfFFDFrx9RdzImskYsbnyKzRx0uspbvz30lX0t0lyc6uC7azjlh6poQpqTU4tdmDfcajm91TWn
pGGIAbEqZriNyrc9ZKZ9NZXygWgbZvaVt11eNkEDdSUyetBmSpxMqJq/fJX5qfjTN/nNTYw3Nu9T
FYlbnjtfwig+EXj1z5+fTOs/rxZLoYAk4br/ejJZzJLaCz3zZvoqu5dR6GxRvkFmSES+YdZb73oR
5Ct0RN9VEX7BuPFz+VOcR7D1i2SWs5O12asOC6emGNyiBoLISlav6v2dkct9AgIxzBG8EhRKfv3c
ZJOu/Da/uIc+ZsogErQuSV3vIB8chtD/0lrW3dBB21VuUPB3FM4616yXP3/1fztZIU/SNcXR5Hi8
mta8fPzv6pbZ0MDcStwY5dK8wS5wVcl0muaO1lK0Lb26ANIHHUASaSuv2fqxHHbI/hbJbIEQZNup
6WiVEVmaYGWNFAm4KqKfjv2+NBb01iuPf/7cy+f69bHw+NS6C7iTSQuAuF8/NyMJEza4ad1qFr1t
Bd7ZLVkFEIw/WwxhCQLBFmFb/j40q26X5EmzhZI1HLMYDejofF4UXCP/67EwERzYIo1WAsfkMdwv
XZnaRqrXzCKxOW77w/y1rKCNkY8rNzYZ45IWT+WCFaDG12q7tbalefTXV/nfCzjflN1H9/HU+/7v
W2Ip0NCQ62PfGk5raztGFTnK6d1MKrbhfrJocWBHJbt66/n1SdeE2oXQyTcNWHHyOatorw+Kfimn
FwTuLlkJczWzqNIZ14iNn6K+zBAcQCTe/+Uu/coBnC3HfHaghgbONIdv8NvTBaBSOoUGTYLt4AFG
FNOCGtpjNuIa7rK559qp/CG16Cm1cVtuw4Q0ZtHQcaNFQkhOt0n0Ot6hgSObriGdIadADRigIzHO
aEJk1tNEVI2U1T9oJMlKqUvc8hAodqxZ1mp5+iqB8bPEQtco/7QcGv78JX/Pfly+pG3qDl8QJibL
5q+P4nxgUaEWm/g4WtqmU9W9GVkabrFCtqg3RHAW/cYMT1FjevdwXj8id10yh9+Xk0Qn3aX1qQb6
tVF6/ClMyIMtyChcFZ03/GUtNf7rfsDsNKEHgaRwf98WNL03GGli44wzXuG045Lhau0RSXnEpyQS
nKHg2GpWY7fyOAytfBuUd6j08v/va/Zgk4AQZcEFj+P9tqwrszInrc8wlBqoYKNhTldorIu1k42l
b+zM8DCUTs3RiplGMSM+p5ysq/zYzwQCp/GIBsH69xcqgvnv07Cn47LmaTVh9Ynfcc9YK7FqFawq
vcvkJp/9AjgOyPuZDnhoYJ7Nr5oxp3PTRaOEVBUnFMHbZSPeGKP6vezwKmPUJUZJ69hJKiBtnjVc
zBrpc6l7/wDswPdFQfGXUuR3UvX8FEKWJTDSnU9Zjj7vo/+zkFOtlTb8M+c2G3fQ3596HR+NLzGs
Lm+T11PiV/AmEJD4P8H8bQwZi48ZSdZ0z2UIKSQr9d1f3o7/eORYpl2slNxnw/p9g4FkAZJuSO3b
8jKarsSX5hr/DJPw1xZwuo2YT2lSq9C4zEf4pdgwCrp4f/4g/7XTGQYmPypOYMQsTL9eIK0GDj3P
UG/ZRPqOpUGDS6xjQnWFdobdnVbLuJPoUCC+U67PCveSssxHArNG8grQNjcD2JYSCBbBBPsksE0Q
JPKytBxt8Pe2KN2LaNzwbx/93ydnj09Oj80xgL0Yzm/3Fv6qLi3pODdHVObZrdRrVpREPQR6jZuv
Ea/wDJgpR/mPYtCjc+DhsmuUSTMQRImGOOmxUJGBnYp/nUYhoHJlao/6WRzS7gt0UoG7MlDkpxjP
hU8XSks6/TSbVP//94ALbwueT5O1cqm1/uchlcLKtdByvVtEOAGYMa1/6RrnaRl2wuV/VV50ixQn
azGae+aI7i7VGRWWl1LhDFtaYh9lH4EFBYzWDr+4kw5XdXZxqakhDZ7+/Il/D83ltQKQYoEl0QXP
7r/Q2b0jEe2iNb8tfVCjFdndJHtkNYgmO3dB6mN2LKC2kJk1asxtUz2Mr1l0qKrY+dsrPpdqv555
+CwAgm08+I4vfud1odPvshoOLqWctqtR6R4HnVQiI7WPQe5f3AGXbLTsnDAMDymhT5sodsR2bCam
rFPjH+p0MFbDBMc2YaN0GSXujU7P/v8fFBkg8GnhzNWR9zsepbcbsJgkoiMWLQF2sZXnjflW57gI
O1nVn40p2EZz3kUOBuVgTYi1I94aKWLYRkwN19KzvkctjoqohNTYJdHR7ZO/Lk0LiejXC+rPjCKT
EgliluX9VhuPfeD3pQqze+RoD6g8SrCj/HCN8d7oDvIznj0wtnxYUWvnCDUFzopqbQpC5yEOuxd8
d9hRjXGrZ2279juIJcsytzhFluOiBvJoZfeQOHQElvbYQIHIOpMcUoCPFo65RxuCSEqGZ2lKZxs6
I0EsI+Rkv4g/537und2mfvcL66fB27nXrTrdyrvTP1soQ7YymMJL5pgvg8UhVtGl2AitQUPdpyxo
TZSvRnqLpDvFwHwh43pHC4Hz2kD9fCxoP8SdPDpdS8q7zsorMJBqFckeXk+9XSWfjJLZYIrhGTVy
LS+1Xe5dyyfCM6zJAUuynpZci0NKyuBMP/wnEIZoX4P83TGCZsgROfUlqtQV4zsXYWjLp9JE52n6
CZgXiR24wplge4N1UY2LVhoE3L1jCLPPtFHuJkegQcaONmTtoZD3WneGk4fsfJNUxYMqUedmCf7B
ya+SVafG6SrylGzQtjv0UZ/sBL9ilQyu8br0dGWfgti0731caDs49ISS2OPXrEH0OMwQBqCn7arO
U7q7MZ5HY4isk1f7j6NenMaELvCYVY/L7GFQ1ptudswls/BlnF4nmLCYpf1zG/R4QdnYBkbhR1u3
94v3t/w/9s5sOW7kirZfBAWQSEyvNY8sFlkcXxAUJWKeZ3z9XSjJ1y2q3bp+vBG2Q213UCRRVUDm
yXP2XhutzIKQ4WUnsm7pGeOA61uqiIi8nCGIu7MDz/wmAuRp458YhOL3/ddRbQ18nU0vZepS/rrt
eV0mGSXH2a3nKzSm9UjuVTFQ7clDz9hhV/uFAWAa2LrmiVPmES6dZ0Q4NdL0VkFmMqUtI7FO+xkL
tHLvjC4BvwCaAgbBC3BrsL0Z9v1h1f19wwOXplIeCgh24Aw+nRvMOi7GWAmLWxqsNX3v/FCwIu4H
bUBcqEFzNFDCzYuUbGL4NiT7qRhJ4opaGkKhUT4Io9YfhsB/+Ofr+oS95zzDxIMNgdQwOIBwuD8t
GD4SzThhTHum94JqjLRI4TrlyqyUHaNlJFZOc6tE2ez6PLVRyQBS4Fuc1uTrwmzF+Ybg2qeYdWSl
TuATik2NaZhXkbXJ30JalWwgwfnM6yeij2u5yyZiGhwnePM8Imcng9QwCngWQUmwJXGFuYkqyI2L
VQ08B43IUE5Kcu3GHI2C3o87zDT2iT9s5X9zlIA/ChX1Wtb9vsYHpdO1DfkoP4gwKfHPC7d0ETVp
PMlhCgn7CnMEdjNiLoOQ5ZbECkYy/2NhN93Bv67ilmNr4KJVHZIcMS2/3uFtVXFySTzldF2vlVSW
jymOgkFPWa/TtMD7N6RzlTzSmRIxPk60HikeLZi9Dds57XpIBaQRzU0PxkdZvsYBssrIhEmOimV+
PXCAhCJFzJIbnunq/g831d9eP8/7hJmbjmafqjtEXggE61E5UeMtBwZvJzcvdM5fPaGu06QaUeDC
hzuBfI2pm+MryvJaMWngFomitnaKYXzzyCqHei6f1JLZt1hAiM6f0qYJV6n15JTwvIeOW8Hy3WDp
VCPVb854Kw2zFBv6FDIJ8mHrZaEHfMBqF2VYI3dJ7T+BW39vtdmMDS2a6bTTJzPQrx9W3bM8Bn5j
nK4ustbANCYjBunVEKwQ26P4Hc13rNsuRIfkdD0MqJ48JgaCAVtv9LmjDuGNDKIt4s9o+YeP4vfO
LlQ3jVOpFNKxsUD/enVNk2fmGMrg9mpiy1yUmqNd60sl5tc7AKZ3vYVngcArnqyguy9Sf3N9bl1r
eERa2R0bIH73uak9CUwQu9I847vrcL81yqEiV5DyZuapAPmVGqIqv+qHDrICAFdFxnBWLAXAnrG+
kgEip37no0pnYxSJyYqw7MiBDbTG3lqT2+ifX/zflLoTzVjCeSLahpXu030YGx1s/rwOUfNw3lZt
75KCoGGUSvaajxlg7avNg116/t4eBfGXkyosjqRz64V/oIVycP3tmZ7idUwGBRbXQ8Pm1w8Ce2An
x0r4t9c+lYdsaJsTHBhm2bwhvn2lo8IpdYb70WidKsJ2yUTMfTpjwbHPbYgNMAJaU4PBqk7AmBDQ
QP3icrbBVHjOmyJAE98vmkJ9jHOzW5o4rlbXf4w6DiKtTvwl7Rp0hHVwl5JasbDadjxoSmvPh4CQ
8etSkw1AuZsMP2WU6xd9cq1WGVmwozkwM4Nl0AQtm5NLGataNbgRRrHA2K2eI6QSASCGJSJghSfE
Vl/PZqkZvcUBhVlAsmRcZdqN75HEXjTK3EkrHRs/e1zU7C0te2taVqsGadTsOl5WiRj2w+LZMQfg
RAH2wpETArF7iXnuO+uROTO+svDk1X3yLZXxScGiyGJQ3TYZUZXMjs5eaq+uhWtYgyAKZbEwoOHs
R7StaAdG75BY9p3XEn5p8Mmh78KrmUBv2uaAdqAn5cEO99GHoZZweF0WWsf/FqSdcfjv71MwwRNQ
iomlSoLTr/cGFvcIQAn36Y8jWeLcJCQQzWNffLPVHttHNDC91gayGyeh7XUNsZuK2GFU1H+4lr9Z
MEjaoQNtAsHjRPup9+c5yFnRGge3vUexrZHGurxCzfJO3QFYaDfXS7iCQb8LwC1rFuRiXkba1kkI
e0LnsiirmlgcYDwgCsY/NGA16/N6K9GcWLCnr0k9XOOnB8lCHJcbzdCcrk3q67aRD8aG3tm8N7p2
aReDs1Lq7LmpEVoSqVDaBy9HHHIlzKQJcsXKCs5NSd7FueZs5ATmo+/HP5reI9vHjgTB0/UxVeUz
8716cz0C+S7iJjIrO9oslVx0KaninmX0u5oVcoFxNTlmb52r7K9LXWv4KFqsEoOSrXBLp34PvQLn
lIFieVeTcg2seN2gM7nnMQcgEDK8GuoYbWOdWqeYhodM6w0WEPOm7UxvkY7eeyeG/n4Q1uMVVTao
r11bHxDQE6xnNAjD4uxF6PJdNzDIA0nOiM0blyLzmtXVLR1aNU1Hvcfl2PIcJ42RMmTIFo6F0MjX
7UvpofPX0dzPB3tA4Gfr6yrt5k6+I7ZiTrNFfbhWcWTbpivaXA8h2riodbRtEMgC0Til3LVIMqWy
FagYjtdVYOhLZKtNebDoiEf5gEbHt87oteMNLyBYFU2AwqE4qhZ2q6oc9GUWB98V6+Lp+q5CfQmc
ULfOV4lVViX0+uUyrZnymqlF0mAR+SsLGzlCuYqBoIMXTu+7mfDzeed1+qmqPOirJsryiKB0e4Ki
XX9KIfIa7VVZnK4vanBZUby0U7DxZQDQqFHbWhT3Aa2JafvWEHOzVo1T4Fj/hiGYNPiaWa0oE2I8
JSY0rLHbqxZR2t4kNyaN9iarCk6EPNgYW1CA9uQkSEirGzXw73vL17aAV6HDiVuhNXJtlfVd05Sb
a0/IN8yLgCx+aYPvyBzVlZ2YcgtXAQtqStXtNQdCL6Dz9ukphUAKFSw+pBjE96n4UwPk8/bFzENa
GrRwGjaa9tt0ynA6ot61Uj25TedvKouJ6RhhAajIneS5A8Sh+9VNqUFD5iDZbWySR388+j+jFW5/
FMCfMhw+/ev/S6TDMaCaqrKP+nOmA2jvf8dA/H8U/CCmGL//HBYI5/8tKL//NSri+h0/Qh8U0/7C
xwWonFWT6SCsy3+lPkxfQkNh0csGDDt9rpSuP2MfNPGFEwwnUCraaerOFfxMfeArqqBj50hdk4bF
QfZfkRe/fILEGv78979C1D+d5dldaONyjMdIJDmC/kbW7nvRFOS3aIusFo9Ml77RQN2J0aRWIMy5
rD4iB39ZYiTvQou/IqKdG1p7nwgyQK+J2NdkaLJHVnlczlNnvKvziX1T+vORGJM/nRCNX5+C6+Ui
8eIQwlGe49nnGU/TeS7xgIi0bIu4rRLPvKIRCNe0DsoCsAde8uSkyDS9bjxkGrnsRjxlLfshANVM
zvTYX6pRRQI5wnDio4a17TIDzNWmmvnOeCqZIc2GRM57SSyKG4enQhzVnnRT2x3FwkzJhdfIMi0y
u1ylI2HYSQhgLRLRG2sc3J9+bWjDYYrTSS39VZUjGuymeiriraONj4XSkCNj2Lj2RdyslHJedI5Y
cBrP5nHznVwFHOS6zhbBG+nXCTZ0C0tgpw9LuzZerQYiGU34J9/RL2NnYRXIolsia+VMExYbMPLb
Eu3jgrHRqlcKY+sRzeH6vbWp+Dtk1qxiUFYIntjispqgHZVDQ0fxkMn7BPEvLnFQRb6zlAMx0+jV
F4HV6jMnZpJSjP4HkaSkwavvishvZRO+5kqzBNC76UxsVU1iarOYhvG80gllGN8Jk/+eJArKji6L
IFPN+hKP1cAHi9ckZAxCC3Fie+0a9SUtkLFF5utg0/TGnU5TzePsjI5XvQRM/ehUVO8iUIOlq9Uo
hcPykJftpkOGHBf6O2CcexVU9NIGmUTa1dKmwgR6UiBSUTRvjtB9UHFQt7p1aQf/rh2th67TGyBH
HzHm/bloo3HVRwtT4TyoVFHOHRDf+EiknYqE395vOWQJNZiTNRF3nj+PLDxcrZ2XC8vvfk5n/rfQ
/ilhxzD+aaE9ZmldfS/Lt/qvay1na/71bYrRgW3xRZNoOAjXIGiHiQGF/I+EnelLrJqcwacOEyfA
qa7+11prfkHWwSJsCOSj6AZYhv+12JpfTGpd0zEYgtIUYRL/X6y2RIH+cgg1WGZZ5HUW+2lCbf2m
XqjM2CfqBKNe65Yn4UeLoi+WkCHXRBvOaS6vahJDe9NZFKOKPQ11tTJXbLkm5gyEDFzcE7KoDP83
cdQbi7iGfHhC4bEpsS8kWXcjQ+q3ON93RbXP4VzpozkzxNcxJrzLqrYZFEEoICjfi5u2JDc05twv
y6WM6ATZtA4Hexmu7HT4FhvlmuCPlVb1T0Nl7GLS/8aaODfzZWLhl1BRAlFu/TE9uG6zV1QfOqUy
zKDebBo8vGiFI6OYqb1xFEl360NWiBWLDhSjRO8uDb373PI+cuvoKz3WssF7zkkxMfCO87cUZS+M
dj94oCraelsDxUDpOJRztO6zYZQ7Rmg3RRMv9PA0oPbrK+YpuAYqHGmj2Khduffl0Uw5tA8hlFgf
DYu/1TqdxYKiOuEt6W5aeBlEcsGQyzAZfUuY3uZmOytzwARgzYPMh6uXHPyqu+krYKGJ8hR0KpBO
WBxpfDYd897plUsnnAcf/0k+jrNAWqeAt5P1Y6NE+jFqu3e6XmfQjguJRtrqnIO0PuyE9oDHqyAy
I4ijVwMLtSvMcqaLZx0XYMNppA/Eworqk9I7d6USngsiAe2kfBNpch6y/ia1g51Z1XOD7adynLXZ
Bnd9WeJhTYIXRTEWWlE9Wr5ykQULVTIchN396DL+b5X6wyolDNaH/1wO3r8l2dtfF6jr3/+5QAHe
/wJ33xbiRy04Sdh/LlBIgb8gbRIsYD8Lxf+7QCma/kVKsipY2AgM0q8jl58rlKLJL1NoFwUciq6r
iPS/WaKIAPh1iaKPSk3KIdUQGnJUYXOFf1V9WDosOFUdtUvn46ph7rrArnOErh3ORrN90RzYqfpj
LGkuhx6wILzPMsseo8ZiNFEfR2PDXPS9aMf7hkBQZJ36ewWQzc5fIyI7oWjM8rHCCA8Y24weqpxv
i0qOV+LgIHSRETu6WdxYiOtabzt0k9dO8g9dTagqdB85u7vx84IrwG03mSi6aAPjeaOqzSwDlKNB
qeY7dkGpH7TpmWtu0JfDokoWo6qcfCGPg9XumbLSQ6h140Yk/m1hm1sQQljnFB1+grZsWvVenQwp
ulxwdAVk6cP7AbCgYVAGNdQZFa2NIfiKVv/U5885ycGmYRzHSN/Vlth7QXQuh2TRF8pybMQ9nN6l
EM8g35aewjrZUS4bbvSeVvZAxSnmVRGdyXAcZoplX0xluA/d8i7rtdX0ruheARel3+qGaDD14I+S
+cYY3KXqZ495TJpJHH/N7+skWZS+dk/z6pIaTH00lYTsqfHPwRo52W3tviSNtu9afk9iKh/pELkA
MZVnO+WNy+RRIZCA6eRRKdR3NY7ONGOPTSsxvKjvIpJ3mHIKPTz7lrYLw+JRscWxxuFkOnja0zsQ
iUm8VzN110HCFbqyKVLn6N7idbhpewHEK3nMO7FKNXfDbHxjVXxUZfCiMfcz7UUEydWXxR33wDap
YQzUCcPADnL0TEHbEeV2ORtQRoDWhkIB02RmEg2Wslq2ZkzzHMaSrx2tIFnkhrdQC3+fJu6JydY7
nrU9mwmDfzmGZ87vF48QNBAMKu6z2eC8mebwoaeTaXJ8Slux63rJNhRGX438vdDxfk2UBj9l+FN/
V91onsYynZPQOGNfJPJcAVRrL4AeLTHBIu3UnkXiqrNMz3bTnzwv+WAK+wPMQD3Tu2ZehMY264Mz
n0Odl8/0f7h5y2Y3ejRdIxUxN+S/PQX9eboV1G6PY8CbdRITHs1QfVa3NJtGuXKz2ptbgWrNhjC8
0IR+GjJ3jynOAMeLncuPKhJ4omek8B+2678UrYIs0noIqn6tF9i7w3F4xxvzSN/pDo32sTHqe7Px
V4EjP1RSvUSD0S1/bw3JCSB99DMdHkB7M9kCw+jspibzbfliELJN022go6dscDcue19bEYP5ntcg
Cltr6WOBd4xmGQ/GkqTeWeN/9VR9B/JhaQKK6/Lu3cPXyeLyfRphz1JL21c9W3thiRWBxeQ4gVIi
Nfl+TIJzIas7tdD2DRFWKAvTmaqgd9TlTZyHm54sertayyLFRYEfXavWnRKcO5u3QyYqVvVZrsYb
d3yOMmMVJcbWgFgeVTjAovE9bcCdAQjcJwASZ23evVo9eAadJpbWv/ZC7hiLBzA+ioOqurMCIzy0
njWmFyDr+lMS6Ds46Rd/qA3wOyULCGo5tVLmduY/gBDTFrruv3Swo+B3bKALfaiDjVE4+CrLajXm
8XNpmZgpSHfrU+sl8XvG/6G1JpeNcXnKQ0GuOb74wT0BLqBB1toYrJJzMIQvXaA+NaLbaDEkVdIS
7Z4srNp/GXmrQlXZeIUgCzym7ovayTgiDn2k7Id9kllbI1Bfm87d2GPxvWz4NdJqVlo0c1yuJrDE
bgCTlUMJaL1busqbobO2LS48T0xjv2IqVD86oS2BjR0HGv0zePLviQGbMwxe8KuvIjPZdw4XpTQP
amlsHSIeG8gRbaMeiAVoJf4FcqmZsK9UA0VLaxWQ0BDRoU28CRINsS7msYA8xoxX0afZY1a7p5Zp
vYyjeejjV9Ylb0gS5DO4bUvUqPPS0w+uou/6lrfXdk8JHdasTi6+8i2v+PmJiM/WpTJ5tELNvUQ9
eAuMfVFeL/zE3vqKjZPCXOTgq2BA7qdvJV23ITG3pdXG01K4/QNC9ZlmD69DSKDAGL6oEf7x0oWM
aOzUoD0F4iG3m9fR4aEmR3VpRuNT15lHfGxka2DPHwfU++AFFvI8Eo7giPKuK1ggB+J8S/tkqfJo
N9rKZwgOS2aKUhb3eq/QA1R5U5LN0LMPeNpKyZ1jUu8DR13lrntvs0SA35o1YrwvlCnOgocUg9xO
bepjHt8gob+gidu5UfhikfPxnLOeVJHcaMH4il35MDbKqa/LZekG5zBWTmrbFPNCnLuPjNlXnnxY
vfKRWcrFq60t0M+1ShBAnJRrZeD+SGBOKtCNvW3m4SBX9T0g6btWqw78boPdnsQrQFt8lh399JkO
y+v6ikX6mIGBqeITBMsbPMiHgs5yU8lD2sWYXeyTo6HhDoLlX4q0v+mEXTXV/575Gz/qHtsQDkNC
xv6fB7Vj1uVhTVbYpVLDHSrIB6+wNqkHeMTEEIiCvGGOwXuzOzDlAPKUHH7U3+bG5gPowVv98wVN
pWD++YLo9OLXICuWydSnyTGwYZN32NcuJJGd7NzY1Y1CFz9ZtI35TXH0Y+p7SOHUFU/GnW29wWpo
4TWG8W1SU4TQrAh85RDBOk15bDrNfsiydqm37lxL7zwhN36U3f7zNZtXyeuvF40Py6BnSTwhSX3q
p2G8W3S9MH2zv0CkQJ8bP4kWCRSBFnH3AqUk4ayWHQzfi+bMv9Yt16Vrd80wfq8K1gFBejPfFwFt
GODM1cywi7TZVtBy06hbja621t1obQi4O2O4MIk6DWBRMu86jrp/brxhRST3xat2BviPon5iTbXH
FGsyoTq6sR5HY4aCbJmjA4x2qY2iXk1n2neXnBwUbAuHbtzYtYtQDNvC5VONTnHHG24Zm4BLJld8
Y4XjAmMpDTkWjpsRBGBuNqsYYEHgxURIA+Wgt0U42QYb0y4vfORQ5jyroQ7kzdLNLEa+D34FZKAh
gUXxziQZrgyqBs0QJyCmI8ozHGJHK/bvyjSBUiiORqhA1+6WraXvkBFdbN+grogXRHJstL7aqmN8
GOmxaexCZG/fgoRY0Ze8JZ/ep4TwnHovxts2/W52Rj6zXPgS1EBLJaV+8dQDzuvbIS+3hQjOhAKc
q6LYEnhutc592fZ7VeVqO5WojgjugytuFV+dh4Jlte6+RiaMMEQib0bwJnv3YELYHGuye9lTBccD
G8eSiNotB5+nwrw1qq+aXX8Lg5Q0k64lrCaZeeQMB6SDxzpILm8OlQT7V8usyiVrCeaEXcVnxStO
LgRYpUkg1kWLkNO1YcHxNsVuTIH9dd4u7tsl43QkzByb9XXWXLR0Fzv2hWPwfVkj0B4sYo70k25N
nzsPNOLtGSvehOV8lqORzMhTISz0vvW9px5MWOfYd+DmcWmBEoy7lZX0N3UgjxjNLz1yDJ9GSG5d
tEg5aHQWrWF41614k1ZzUUPgZPLpzRj0ATmSmyq/g24I5x4bzbTXQL8cM/2gJu5DE7a3Uf0c0I6N
h3SF4uurM35trO6hdriLS97GwHIfnSCBuGdebKMk5GYGM+w+xg5i2er7UJ6swn4QzTauc94YbQd5
ckky4ByEVYAxtOhRBaYTa+ACh3LRtgnjLjhmYXLrl8ltKPOVA1a3ApLr5w8gbeeFER59kBttvx5K
5zBqyoHlaDEVkLHiTQUdyr7oTIYMWTr2DeaHOycgBMertx1nJUWmQEwM5ew2+s5MStpMr2PcLnM9
3tR+d1OScGI7VKmhTihZxA9V9WMOEjhT6fAYxwK/jRnvCA/eg89bExi0Zh/YkBUwr9BaeeCoOPf4
s7pb18J+zIhu4SZamhd2MiU1d0hppq/hsOHIQPveHhcitw9oRN+qqFpwi96AFZqH6DklPJFuyn9I
DkHUbPTvhY0eR7tXHfi29jbSifvaRfRhpmZXH8Wb6Y8GO17TNzZ5HmECIWmkpKQvA1Qf3R5waDVW
zqJpFkXUzwe0r6NS7pMhP0UG1EdeesTkGG+jBhScl6K13U04QAsM6o2rDzdeqQDD9e8wNCHTsh4k
oa1Vg/6uN0jc5ddNr8XTnUvtE26KKAOnu5FXx6lhVZMWNP3MNv9QG28tHHlxQm1ej6SbGslbMdT7
wUrAFFYMB2IZA44vMpilJH2Yzc4K45VRFKeY4p1n/WiYBDRY9iFUL0xQENmfIrXYW1ipM0n2UpWH
ZB5Y3ddu7NeZGx3KKvwKu3dCVypvpqj3Psfz3uv4ofHG6rK3Vt+ndvrVRZtKflRZRt8TW24azpdR
1d9UIO1rTxytjDMnghsxjEs9l5gHyxM7JdECAbjeGHWJ99EOJUXWvYYKlnHKxqb+8lO502jehTTv
xmBYhwanPR1bOWdCO48RTUWb6x2MBqbJ+5uEj0Kzw/M8GT86OJYhPEk4zcipwSqeDNcnjA8+goGh
shrgBDGgRynXQhj2eI4Dmp4pnHHO8qeoB7Won8bReexjhbFwvyI35a035TEV0SHUmr0bS8h2GAk9
xbkPR+9Oz6DnQFxxmnKbCHJcpLYykUGrob+sSPQsGIYgLDuMKTEpZKGU8bMZmrshwU3h0dmbqlns
1kM0uUfuBXYgqThPht7sQxY0wFYMbzZd39/EhXfXEJCty37jBulhKl1LYGU2eW7Euy1JPWFi38x1
BOQaWJKg27smHBM4irc2fMTezswFaPZ5AoyaYUj0jML2SCT32tarbdiONwGroxJqzHzsh1SDtK1r
7wjcD6iHGRT6TF5CBkC2VS6UsD7R7AGbCn65/Rp7yMhFmBwAddPQRgPmmzunoG4hvHPoMu7O4Rh0
ern2kLjlvoJ0sb/xG+fCr7/zbGCCPZ89G6IacivTm4AFswoEl4X30OYHhbBajDDZFE+16+4jXVlM
n1lMrkzHfTd8SwJv3Qbt3nSpqCRQRECj0y0ZQCOSpgslzTuWCWdU0S6z6t4BQZSPzV7qSDf1kI42
heukmyeiAGNPQFerPaaus2+7uVtjOzfUVydw952w9yh351XiHuwxeqzCKSULI1q+yeOIFSi/6Vzc
cWF4dnOS7OQx0uwPXyofiILfuj59lnm9q50PpGPEesz6hklAZMdPOBbXA1xsxe72SNPfVKh7kbyH
7MzGxdmtg23a6vqrVyWnkmAsxwgQYxTfgJOca6dhKFrnz6VHT4sNAHDdPo09ooySk56m9OhyPWDy
4POazX3r6ZziC7wD/kq22rbpqTfZK6zgsRHRUy3Ik2NKgXRoU1b8YDum+NHXfsKuTqSgEpK+bZNT
AFtZuajDybcUAsJwjUQoRrSc4C/lI1KMN19/MiIbO3m4QDuzsuqplLRph1j7LuPlkAj/zZNO/ofx
8q/CpukEMNWuNhb36b/yKnz6i5VIiNbwLMJcLnrtHZsy3GUcvdShPZV1tPnnQvlq6P+lTmYApSN0
dnRO7kjzP4mo8mqo6iqxqJNZtuyeNkZan9uOqXLQr8gdJAI+RPsW7ruu2Huqz+G9WmtT1FGzUQe5
tZvylFvd3T9f1hXd8NtloSsgqUifpM+fzhwN4KI0FUZ/EfF9zz4TQO12jadOzur6zPmYe+Q1KlZi
XZbPVfHKVyt4WV7DkCZbS4LcOiIvKccozj3Uil1pztrB5SCez+M1dyH5Eu/XS/7fFOIPU4jpjvrP
Q4jZm1++BelfxxDTN/yYQhgq885JMq3yP0iKdG6+H0MIvsIcFLcmD4NtWHJyPP4ckgrzi44rEM8H
uj9k5TqjzZ8jCGF8mfx3DEkngcaU5vpfTSD4HX85907PHiNcNi8khsIEn8Av+usAQq1aVY+ANCy0
rm5nBrlbsfM2mEBSXDqfrWGiW85bRBfgMHXqvv65C8P3sMQa46XYGKmxO+hLKqyqOHlTcXtznKBK
0dojMuSdNdz3bbEVkNtmsrduiiIFCZi8xkO2Lgk1TLpgK6EjRPFt6BnnNK1wQVRHIdzbpOpAMZIq
ZbFXUTClsmVgB2yYyec+pWUXW+GHjIdl5FHxsTU3VfVkwmqgaWv8QYf5a3fg57tkqPBjWKp07MW/
vksOO67rJmDsZRWd056sl7GKZq4i/7Aofo6tv34cwuIjQXrG+PwzrKbtjZhEjGDauV9KxrjgLPyR
pLoZ9l5yEIJFYfYrq/yAlUrDrpwHuLMygu5mVJpoHeMXz/3q8mEo47h02xYM3ZOP5mbQo4OUXzOn
WmX1MmM6Cv9iZmntuf3Tuv7ZWHJ9CZOtxLIx62LE/tSUKIs2SOghkG4ksmOE3lpz7prRu5GR/J5g
fIw4JEY0+hogMkRR/kG6d13L/72o/viomOlxBLT5j6V9+qi60ML+kw7FomAzc2X4YTlfA5G9m0Oz
LQB/z3JQb5TCksBpEO25k9D+BweNzoUuOGxPVD1iN9P00puPWvhSkY6Yof+rKk7zmubewcCfySp4
ynlGhBznsc4JpFznGQmxaXsyy6PtMu+Q4aL3UbNoxYCknPQvvwnVTVE2JIFLoqlRy5RalfyhsUZe
w+8PtMOKMi0bhm3wSP96qzZ11hRhGhSLBONipHPgI5K4JwwKPEjR0rsKnbVmmtpcJNtQAUNGqDwA
GJVmtYbs1tBPnqQabYPqDSjdsVCjx3HQ7jkXr00n3sKZOTrQrQZawK4anssWCHscuXOcqahlDQI3
vTXR8SeLkViKw6AKSFTpndN0cAw5OYjcWdk59G9bkoig1dtWbU/qmMJVNxMFXy6qJ1pYDUmWMxNe
3GIgElUrH0lAPoLlO+SKqoLkKuZJgMFqahDI1jkHd86AmysOYNhEVrZWlSyddx2iC5qyIFuWqaI9
AZDvcuaZSv2MFO/Uzny4XqM8owO9o4HXGExRu0lwMNxO41BmeMuCG8aondNUbFkdvZIK8gXhfxvy
4fZurS+Yuy2T4tBG59Bxjyycq2pstjW/tcSDkBrtt0Ffqwmdl05zTo3Lm2OR8mvP6QcTaDzK8lSX
gD9leqOacgHRfyuLZCc1mM6l8uIbKJ694p6UvBU7yLmkjx002Q1xOrshZUDcS16rfwRpvbG09OIT
dzK0/Udb8aG65ouw80s6pWJR0+dZsQrparoOWPQWlDKdGT+1dn1FgDBnmTROboyunss23vupume/
WJUqfbqa68JVAZv+NARwL0Ewv0rDGWfSEztwbs/leOjzuXR2vmZtxwZFWAbObayKLZzpm9DTz4Mf
vsCHgJBDUGnQAs4iphTHeuneCk9igUjwwxmHfurkyfY4uiTbjYSK9QoVaDJ0T1HXkrCjRmQftrQG
GYTEOl+K3HwDuPl2zIDYx8baDrE+KdFSB+ul0BkTQtkxUV+n/H802+vEuJ8kOVZNALty14uvRXk3
lMG+1dVHepZbBjALxJhLi3QJfvaubJ41lwca960SkYToLJsiLRa0E4ylTnzQNLXn/HEbAzf0wJi3
nUBrH7/21nfLt09jEn7gKqeIhqTuiuxrFGf3iii2rCwLJkjpOnId+t3FypAIqttdUzziF24gGtQ+
4cjANbNB3uqluRkqc+UUzm0/Mj/S9bXehLgXnZVQnFttZKEp02onYm8F5/CQy+qol9UtHb0zwI1t
HFUPFrebZzLSCNDz5KN+RxYGLcPWRncgyk0RhjDPkxeoi5euD+O1YnEJLpieGSnkr6EaNHPVKfdZ
qj7XTiyJJFeJDa8xjyoFlzLtwriflkWGv1ixkfh3ZIvrqUp/kRPlrFSw6FUtdjUubEUmVrYs1ZiM
Q+LgFpnl7lSkr8LINDiZxtEemqNmMXpI+fwSYM5hvo7Z/lxFLXf89q3ikBak8ycvp4W8nbd2FjJr
tLdxhz2iMrdMXlaWyFFEprCBGBRtAzNeMrMSbE2GcfA7CmRT3mlj8Agm6wFN6bLou4Or2gnLRvJi
kbm+iOr40BoBRFHzZCy72jhHzrBE+7SOJcaBaLD7mUyr95oRtmHpj6oTLgOSS0sGL2FQ4zwuUKMO
e6Ieqe1NTtodQgo0+QL6SevDS6a8scuSnJlsDYtpmzjNEc+HPtP1AohittEjSpqG3A2cq1thPXsh
y2bvLGgP4GkzxqVSNztMhcuxDS/miOy0A3vhMaXiTMX7PCsCefbTcf9/2DuvJrmR7Ar/ImwAyIR7
rUL56mrv+IKgGcJ7m/j1+lBcSWTPiAzpWRuxG8NlT5cBkHnz3nO+o406k5RH5NQrQ7nHMe5vkkbu
OlWRF9N/xiP3RLjbMTbHFQ/1No2ie4c6r6r616KW+0InhjY3NqZ8cOQ2Z6K00kgi2YDwpyVftl8d
6GI7Ecqdqyc+JzHciETPLloPlKiFVbHd8LTYyDxpWznJGxnKl9624Dm3rHfMJxCOKNanMRvQT7Cu
0RbvW2vv8Uza7rShgxOvw0qxII3nXGp3Xtw2hCI551wjHlnZhy4qH6tXGSYvZcFFimqgbeXeCEGV
84PihVy2oXg19GIPK3WT4L3NiTmokk2rMVKwGT2ZJYO/NJbPs5O/ZWaxr4Ny7wXklE3zOydBG9cC
8TZkMUUWRVZ3tPHCu123TRG2BQ0UAKvbVPab5z6Wotu0FsFS+peOsz2hEEtmwwpUK05OTOoFtHui
dmZWml63Dq35WrRAXeovnlW+oyO/NEHF6LF6j7USlZ32KONiB/fEu4sCnJ9mw3WyspLlz9n2XILl
G9aj3u/0cjca9pa64yzgQSeIYha6VDk8RU72aiFDWcVUinZjXdI+eQqrxOd8yn1/iWNQglcQp7FS
cOS1etENWX4o8vflz9bSk1X2NnVLhrRm/FfWmvc2Aw1UWXR2B/hrDk214l0ShFzwhMJBsHp5IIJ8
Y1o2myUPqzXfJK1brIY+A2qdlYgyehThXRB9izAFJaV4HonyXpYxMxyOs3DvtNgGxM+M37TOHTpO
4oI+j5r2ZYl/pM4gJpilIUIFied2E/Ele5HjrvRkfNDmaFe8UnGv57Z4VDLbZNMBSee3bLK2ZUNA
1UwEK3DIJOweRGJvq4lHsM7OkGC4Dp9dnvG6kM+l4tuILD/myzS7EQFRcyy6r81s7NkcWPp7stfW
Vvk9jWnahiXh9Vxmd2JtbDf6woMbaKW/lElxyHsTJkG7tdoaScIpHCXJCvmrFj2YQX8gdHRrTkzc
KndvzfEXxVAiGFF802XmyyxJ3ws6aAmsZt26HjOK11CRvNfRW02ZgNTakqJaOdEqcpIIdSnoQOav
+86gwjLT5nPrxt9T+xvitwyYsvNCoWQikKp901XwxqRDqNkDWgFykHv3Jhg8nuF+/trm2iZVOStj
Qfx3SGTtKGPgP4O2zpEtLT1gBNyY6rt87RqAFKtGvoVK+1zU4kuH132lJkM7OCK/n3p9j7XKNec1
Q9dP6B3mddKFFo5v0Bb4U49mxdQgAlNKQFpBbcIeE5KPYSZpu4kaVtxeDd9CzwAs1uzwKHX7EXXm
T0f4fxhR/9qf4hwhPYlDHsYVnaMFIPNrHe0BmhNh05LlENM1L7qtGVoLVfkkJ3v7+5eiN/DrGZyX
AvFgOBz5Xd2yPrSnAsUEIg0KMKnNF7aAtRvZvlfC+tYXMGH5pzPm3z6ZhbDRhpa4eAo59X9oO9EI
ExGOttrXO8MGUybRun7jRLDlEfGLvvxkxNaLauOb0crPZVMemrjeEaq9LR0yjgs0c84+CqdH3cwX
qvfWjaZ9NHiH0SRYJFQkEOkbpxsfrUHtVWM8Z4b5QrDhetAwT8XDuKIrfp9nwaujygMSlo0x1X84
r//jR8QFZIOGWSSeHy5eFTedUxnc1OUkCVfy6f0LhfK5+NNdsnhVfzltLt/lTy+0vJGfupiuCDXk
JbyQM+UkJbZ4PXL/93fH3w50vMQC0uAOARGGqf3XlwgGVaZx5lZ+RPkSTM0liNKVCsMjZwYiR+a3
HFRGFv7hHL3cBB8+mG5K7D0WnDdhm8s9+9MHY3TizlU3wI/nwrtt6ksyAztd99siYR69k2Hwv79m
v7zih9vSxopkxuFIcDaQUzWZR+Q2Z5WiikND/vuv9IMRi4fb0nkt2l202EACf2QyRsDW0GvxWqVh
3CpnnnzX1jdmcyfKgPXMfil1tTFKsU0bUq0L92ZR2Q/1jlSa5+G5Cu2dFuuEwaS+SSBGiNG8Qe/+
+zf5D7eWblIyQiyGaqp7y9//dAXQvRoxuGGuQP+qSaxFtvmHr+Fv687yLdi6QyOR/wJ7+vUVep2B
YBWBQsji+Y6R1EoZ7kMinsb5a/z4+w/zjy9FX2tpTWAVuYJZfvowWmgUPSDP2p+ybVnsxoBhtPGS
AUOagmn/+9f6W7Nu+Vj//Vof0aL0WY1uHLua0O9mFyHxBAy3H5I/YYT/6WXQCmE3XNAlLN+/fntK
BthXE70mXrQDuZNtyRhBgpX94SL9w21AfxZazXK7WmxHv74M8tQow0tbIyPINmXN0fCP2Ixrk/fD
w467UUDQAuTu0Tf69TWMQRUmCz/AAOkQOTxsNLwhFacwDcufhl4Tv0yEU86ssk3jjHdJUH2KRuP4
++v2P7wNWzo4Lbkrrxqtn24S3evLMLR5G8qIbuo8286zTaj3veape110n3P2ol6RJJB9Kxl2e6o9
9dOfHop/WPh+2R0/LHymZjud2eU8dojBZiUuo0YAVOGuvO9wqdLgD0CVf7q8wB65J0ET4Xr68NWX
thUO5UQWvNl9k9Orkf9f7p+fX+BDO9bCxSwm68cLVO25t//0HFz5Nh/vnp9ewf6wQbl8KHqnvIIh
9dNQIngpQuzgWgXmySzPdjjjbA9vopThM7C1je2cJdFYtfalDqyLXJznja6eWqXephm2gt9O7Vtn
6bdGZOyXsIBS3f/hTnOXpe3je3ZMQ+dLB8oIuefXO96sLKaisN99A5OD0ZACXlbzeUwJSi9ZKVTW
dptilnSjDI5punjWytIhzxsRF2NVzcj2g7S3juGi0yH00rQuQdXsit7biuihS4eHBuUdyICvs01C
NiFspzxybhoTNGoK04Ajp/IqIjK9Q+WNd4sarRXiEgqSH1Yyhgwca+id5oiQQlMxs9YfuoaflwU6
KoLA+uLTJK2L12rnGVVp19AoJMmEgr0AmRyAiSwCtBw9QxYeI8tdhLyFv/w6awKREDoYG6aXwHAu
lubtlKffWaJEEag/Lc8auWg75GeXCD9BLp0bQyY3TW29WJp8yanXupLrW6dqDyBCOmd70m/bNLoR
WnEwsmpXe8k25Nf00tzWRr6VmnHbldwIrU6oeHXmfnwIInlJcNACXPYt4p/qEm5Trj+5UMpd5e4M
BFFdl2x0/r7RvwmhVtaQkgvFWbe7n4Ds9Wm7dkLDHwT5HqQNE6GFpoZccz48bNKDTKd9l6u7TiPP
D8ZzXHwasuk+CcSFWPY3JePXICy/e1Pw5nC+XeUD/ePehrQYFeNnN3d3GN1ofcm1qjBGiM3YaHdm
Tj/Jar01vFOQABEhK6Bu1mPW/iUaxlg1yz+PAlLctrwQ/XWmSfZtdqvXriv2RVreZNh8UYvd9jJ+
Hu3uk94ujXh+aUfIOj2uospPLW2njnlZEXOwS7W6XnUq+uohL2qtT2rs/LG3fQeYHs2QjgztNkXa
D1Az70OxUeMLXo2/3FTdk+Cs/diM/n/++4f57+Jf/Z/nv+v+y+efh7/LT//bgubIf2HsYglEesDO
/W/3mSv/xUwBz5fheAYy159QBKb4F7ULbGZOndTeAJ3+a/JreEySr2ZWVAy6Ti7Q/2by+4GnawG7
hlVmsdsaBqkO4rpE/rTbNtNIrI1w/o0S16w+RqeD/SmNp1XSdS3ktFDtwO5667onuJ0awfY5p/dn
b8HyRGM1vUwRfpBrqN2E2sYuSnBgEVKdWuzrkyfj7HSlTP305d79WKV/xihckcP/vXgv75z/YOsT
UL4sypYPdWsUFwmBK16Ip574JDs3dqOiiZx31TlWlutzdh12TAYHVMB5veQEB3cyuTThzEyITrPi
gx8mICXwyJ331LsVUYXGuM++XllD0xKRJ8v6jl7u/CLz2W/s9K2EV7+5QnWuf4/umnR4bJ5WWLtM
mtr2D3XfR0X68in5cIz4uTycwT5O5vHuwcCh7bL9QUFXZnWuaCCuzRkurKVF/Zqu36ZJMmdnk1ew
JQWpXo9u+zUD1rIKjIK9lOAQWi7VgxM36gfu/xpJhBHL14nXe8DqH3fqPmzCvSIRgqlM/IdTHTfl
zzvt9WK53F+6zX2+MFo/1B9TG9v5rDR3OzimhRK4ZGRREIyuh0T4hu6g7aUFCt7sOBKQtaduZrjb
5FfQ/2bfwCSASgeL72Yo5dn0QvFs5lAmSnKspylQTwnZfCuc4NWKnImOrQ6Up9NEZKaiN1535vBa
1aq+TTRbEW9q+vCSNHYeHHhh6g7r0Cq8dduUb4qi7wI1XaX8n26kjp453nWxS8CKRY/DAxFPluPC
hx+79pM2QgLiuJ7cuMX8LAAj9g6pMQIJI1LdRCOBp8mHws9xL7WxNq/jPlZvo33MqojlfAqacxy9
g6KOnkqokZY9zWfUY6Yst4Fm/9XL7LPRGdElK+EWuiX7T9A04pJrySPQyu5QZGblS/qQdkyiLuBZ
/Q/dL3Mp2n5+xqRHVURXSpBaAP3k49kQl1M4j+kw7K6QrlAPD1YXuFtPBdY2iupm3S38XFPbdfFT
Z7cENGn2DodoiI+bfb9HnXu91SxadrEIBiQgXKiCgzJ00j88Kpj6P7xbiOCw+xHDIGABTP3x5GA4
ZZj3Wp7/iEWYWR12+lCpk6DQMrUKgm5Vg84o4K/sRD1+6XNtulNlvE+ZBaQWVCsnIUU+HJV1k2AL
UkYvN0SCoOJ1sbXGWt/uCw3XUTJwEAKRFBlgna4PprLNd0j4mu/mk7kpgwBnlIA2OOADSJwWcV4m
GrLTEgL3MAYdYFq9pEtIcT2i2GjJo9PjST/x4CBGWCDeaWMOTIe8wOfVgM4D9vIHaa6uwEV6Ff2x
56h+JZTyOCwOJO9xJPhQTe0a0YI8WuVcb3Kv7VH+Ge9xxWJIE6tkQhL15zLUXkTpEFZQMVpu5wxf
x0JKdyL8+0Fb35U6lU2IpfQYZfXK9fT8JnTGZ2gB6+vjZzd46ROTispoCB+eKEOGvE52Q4YifG5I
lc5M7vp00TY4fUyhNZBbuuwYdl9tiiuS34herqSsvMEq2hQo1a5YVHdKCCSEyuv/eNIIEe2owJyO
lhDycSvS5DG3mgd3DLoba4poG3u4cnovYV0vEhwNgVT7caaFbVcBj5VeFBs3Ngp2JobL9YBCkgUE
u9V0V9FSrir3flBMVagTv+mL8ah24G6J6asjyPwRwMzHmG+eolYxCc7eYmtvOpBZ875bzHlgW4Wm
6Wti7khtnUrDp69Uw3OR7248PDgtihA8Bu0mSTOXoQ/tVc3V2v11l+mxIltzZz5r1tsImZqMlOQc
5vgoLaB9rq1IHSWIvQ56ZMPLV53UWbsrZBGjmMierwtXKYf2pOHMM+H4rfWoit/s2cNuVDkb2ZCA
0CWMNK5pyJmEL+G1uCArRfx6Zwgig8rmrpHZF69BcZzHcwmYWUu3vRe/ZUU4rfvCqXdOVXa+jj3S
N0mwSeV8EQrtkOi0+MfakAvEDY5NUF01MtUmqbnN105HTMgftv2PO8mC/XfpSVJKLd0B/UOvVUVu
mk79kGAtUSPIB4an+hSIdW4o3CCBusfv6SiORyBGuNvndG0tOhGS86wtgXPu+rpxE2BNBMTEiPQa
oFRHwzEkW2VVurazybyGWf3AnRBlfGCrd46xARNw1Q89JUMChq+PyhsjLR47Jf2mD/C+snzuZ0c9
Bfrd9a6+5qH+/rN/OGMj9aP/pxs4wPgCTNrAywL4U7FmS6LpwjkgK1ArzmYZFYs9q9gmwYomPq4n
QaJ8xDhaOOjGHZxbgzLWYJs6oPoYiq5AuVhAbtNjFC4kk0i/blKetnyeV31oIMEI6up9dszXZsLX
kCvL+lNb7m/XD8QWBaxnmpJwDnTJv34GkUuGo3mR7LBAd+xqaOI525poqZY8Ro5/9V1O+PhBxrj9
m96bbsv0Utbdbami/CEz06/IoOv1lYEYY6TZBVH/nBqhsRIGU/XrEiIq29iLaTik0jqkEYorSFxv
jYHGu7LS70ZpDaR6929Nkusnb0y+9AMpKXOLMtEZ4WiX9HpnyJ5NJ06eR/P5Wr9qif4p7CewniZq
iaJVvgbzzo/6KT00OmHkBBcm606Bdbc4GodNv7NbFW2vKMklYgLDZvAgB9JSdf/3d8Z1OPTzRm2x
4yF/h0+2FPJXEenPd4aihgiddIp24AgRvSU4qmM54dunftwlvWJmH4x36C/VXW9ouzqZhydPQxBW
avXDtG3CvDk1gDCAyuONM+tJv5GIFvYYUlMirTcS4WbrZHJFZUPQg+dPKJpfrKq/HdvaF8E47qpc
fh2CYnjEYAYKoAhgkcfGzgKosLuyBsNM7w6RYZCuBqfenaNH4aXjBn34Eu/a0WGYidXrGfGLoaC1
7tXrIQsfoGUlW0KOEzgLjrlBo/P991/eRxsqozYkuSwnkJZZXAzvQ+vKZrDaT6Epti7F+KnAwg3X
NVoxn3ZoTVCZEYGNDYBKJzUfazFDq4rLQ+rde1OI2asU4kDm10YnAvMP8xexPA2/XldWOU+HWHcd
032cP9K8GhwUHQKdkhtvptI6k3W8sAjEX1rew3Id4zUfrT5w4mE0avc4uEnWcePyrpZ39hJlUqGu
JJGwWc3V/HwNY50wMYVmfW8E4afIxI2pz/FFm0drY8m22vbwGUp0+GtiF9xtbfbDMtco1rXUL1M0
yUPeJPIQEE7qD2OwNgMq+t9fEfvvi8TSluMIjMGI//l4KjV6uExOUQA0qKvHqsu63ew0a08zBcfO
fleUkzokSennfX8qBQ6kLBCbag6N52nVNEm/rbqAFpKona2WVQXZqsaK+yj/WsfE0TvisxEn451e
6T2FYIqQcO5uRwJisCuuB9nYN6Qc7ENddhtt8am4of3iFpQy19XF83Imlrk4DEXaPXkKsV+EUkHP
PaIPB/LKMve+yIcjWcxqPcZBCbTMCQ4ysO68FMFTX0lYR56K/cGzzF3YUba1eFlWiTbW96E6C0IW
VsQIR5flCCAGg2G6qzs7K+k+6+NcnCzbW02qnna21e0dVVXrVhXGHwi9UA0/3Hu0HngmPBTP6MLJ
LPl1pU7hqIiRI+NW70yi4KfxllzXqQjEIQjHattUobl3vGQFXlasrCCvTiHRzGMzgyf3hnOx7ZNw
Y2U29O1cc3cjJPST25S3Rdo/yYIAtHwAnZUC6/atptXQRqaOvTZa+eTVQYXxyAlvZBNQsFg0XNWs
tWtdLCg6wHW+KUebYMPpMRq04IR0dx3WVJClrC5ZYONorO03sA2UAlF7S1/slKoiuoHSCVQOXTBu
LnpuMwHzfjno8Wkys12YWuLwhxv5b0cSvkNpA1JGYc/JdjEE/LwuG8Sywqk3py06K283Q8jwRb+E
gwvsaMLalPiI16qxX4KErCS4tPQt6IoeSoLCOw2YShz4aZ16O7OuiZs3u2rRk3DiqzOXIOT2MXXi
GTEJ2aNTuoSs5E69bYe2OFZt7yD6ss2NKkb8dTAH1jJGKIYnulp5sQZ0PgxMXxvE7BPkHlA5khif
J8FD1Qd7LaQDLGdtVTpgVgwz3bhueZsU/dexIhU788abOWQbrCZtEQHyliUJ0KXDoQMV1TNnRq7v
2L/3YRpRcv3nW7ueI4WOUVXSamLHjxc4Q70J6vn991+94Fb92w1MlUzSDiL6JXLJ/lBqjJBfVEdx
trUMbLlhWclVrPCyR8Zs+1HaxBwLGGn3bXBxI7bNKeSzeIJYGMMsvLMnOlQvo6MfSs+b7jTaUMcK
T8KlgbXJQayPDknPwaeSarqbnD5cZVauY2L33LNMDn1gR5dWVg/ZmHxq0Z7dhxU8jTmectZMMrJ6
nIq0BAAttcFMJ0ARMg/ncGfGKRdI6Wx/E9bFmbuc8/RcGpugq6lrwuKLtzDQy+YkrVw7gRujhwI6
EnuzKHpcog7ST95TrTfpuikmG32nNh91AxIdETcPbWvfJNA3tpkA1KhXDoZGuxkPUT2mKE3nZtcI
86tXz87dj89Wx8EGFYm7mTAX+maTMeQoAs33lDDPTumubQ44dwH1Yz5jJdDbNr6VOmLyopknOtlT
sr9+ozjUcDCTUBZXCdCj5iRkSGsl4vxXIG8rajWeI9ab5bEs6rl6v/5T6fQ09ZezutTBAS1f7xjq
DUMhGd7oEUk4XUYjiLSYaj/N9fv1MzqJvhknjHnjOAd7MxBEnDCA2UFAb24DPXB211+ErOJpFG57
GTRbHPSg9zmaqk3jpc2GHSg9h4NAgxzEWEhpEqFZn86AYIa9TtfkZEbTJ72ytB0oCv+6K8psnk9N
Gt5pqqv3WpdByVvSncJAeT8uCnjn5OjEnEbazjKeqq7Kj06nEyTSpgN2zbQ9hRm4wCRGSZsQXVBF
SPPCnMCCIArpwi6fvwzs29EcvqQcbREmGA8o4O9VTQDEwJOMlPgiq7n+7mGvtcyLiQfnjKH0O4kk
w8nLhbNu2oyuBkc1SgnJ1jPFRbyzTSY0lbtDXXvvFK3jc4Q6z8OUrctQT4ggK+BIuUW5Ti3Af9d3
HxvHa5q6VtAZuz4mnUVoCK6dcRd43mchY+yZVa35xOkdr1em4IzW0q88OrUA0UQali/rKKIxQdfk
2tCY9WWUjhHJ85LpMOLxOFSChM6umC6hp+1jr3rlMgLkM9LbnL0Bl+N0V5iLLDUmGosOB0/XckHb
lsUrNTF3hHB8eAKGzCcl7rHvAnvDnjf5REcV2J3zYCv7MTlpfZGcdAfejBGboBXrzIFWqiVrVqkb
qVH3tNYMU7GyvV0mKOV1S4NzmhEbJYfedwfd2kTgDGqtqRmJWafr5XIRkNCzcN6nNDEfqikDmkDE
LjgY46KX/a0u4hOphcEjFBcyc6r3693Yc87YzhOaOuI/tRUdv/yY6xO7nDL3CWEJN50HE3z5eehK
gW8krQH5pduLyGxvuXEvRk+7y6izeV03CCenVL0hJGhP16eaNLruhm4MS/yyvIlZcaOPsjmLtN2p
DC3uqnCHyM/Twd5cf6QYnNuut437tP0i9ZshqsRjlttE/inJM92nf8GrWs2JPjwamaPt0R0nK7y9
+4joricIw8ccSy5wyBKxI1GtaCj7b6GVgRGq5XTX9RphvUXwigk8X8BTJQd2gUY2SvFmcrRAt09T
oZ5QkTmOmrDUxluvT0HIij567IX23hnuPCBOzBe5LrhiuL9H3BhBsyGC/WR3dFgqt813GIa1PcZs
szN23Ibh8Qo28Diybr3CKTi9MM+l/q+Yq9kvtUdTLapleU/E1+fSDJ5DTCWE1RO3mbuZvGvmb5kr
CTXSxwonda2T1hJ/yvRhvrGqeu3NyUrD0PVplO7oi5EeyTAMMKPYg3sme34noAyX4RTusQ9x/0oq
umGQ5cYW1RvRbtH9IAZ7NS8RWWyz2YWWzF+DsMotEGYCMIjwOQWWe+/0tIAzLFEnbBSMHRvbnySw
JznPt9fSVXc0cdBy93mqBTWU0hISLnViygQSXkOhzRc82uHgRYvUVA334WQ9lPZd4CX5pTQBSMzz
mAerBg8Gnr/qMTM148lpbLmKZCzur+0D0NpE6dnaAxrNDLKq5W5kkLW3IgHv0DZZkQOP5ghMzAJQ
jdhLCNqi69AnmfFoxLeTO0XnKJ6wXjSmt9PS+NPUaJ9/vCldht4mKSLzIoL5aIZ2vcEc47ccF3aN
WzqQmSowx11N8zSj5XddAKJ81DEvjusmHp50N4YjHy26X8D9uRXdprGnHfIxQgAdmsVRZ4Bw/dfQ
TGV+TzLUfRzuTR0dTKfw3CbadiAb5Ln30lcj1FH+Kgokod3G9P72kwa5atTdGkBCtxMLt8PuhuAi
55FNzEQfJijcF8eEsTdrx1hXCViYtprETVZvfnzI6yKI5/57grIV9pSuPRSjjpVGf65gd5zmevbD
kNaOYzTdzik556MdgNej4accSl0/O1nHbkli+A2zr72c5umiF7W5kmBvr78qtqMv04jlJ4RLS6Co
46ueEIDYbF3/x0U0Ws+3m37voPvcQ/xZ07JexQ2J7dlcfWtz2tlT6bTb2mt532bkgOr28rWuDxYk
hRwavjn0BzGtr7EDCKwpT0oFzZUawt1gC9nVNqu2l3fraVEYZtNIYFNGVVGOcthPNLY2M35GPBc0
7pNcpIerAiNU3cWpik+2HhxjQa+lrhrJqaMtab6SozInfYSDjwNXoMOaycQeHyJK1iR/vH6wyhje
+kif7hqnV+t+pKzK8cX0mltuhagAHDLYWPUTMe9RK8hlXL7ZqiOnE5IgfpYW81Zp8kmNtIdOS7FQ
1843AsBecpm/64WI/eu/kpVmu5ZT0hzGAftFn2jhw5Suuw7st2k8jZOzQC+KdJukQNOlPlMQTLte
kAjksusR3aAdjBLDh1zWRnRD6gIuxiXgNH6LFNE3rIDf44iKkkWvWee1Ft1RRTt3LbVbnpAJWTrj
SNQhiwBtT/tgZt6bpJujqjE6hgXxeaKa2Yyi4UtbFF/LFKgQQu6XBJZHx+hC0s569dy0IPem73Ao
SO88xYrcuLYC5mKUrzQ8NlM+vbEq9q/h2MJxD/LxtknJTsO+BBQwGdx9HiaHTDoKJf3nvkZzMtVD
/3A1UjlVtenMiEU5RL+vXAgkwo663WBlGECGvXLa4UlKuOlN2pJKYrH8qbQ7Z40brbOY5desXYN9
YB7WdpPRpiaGiIqGVnRaztNWszj0TJqT3CT5/GLF7RsW//CM939blhxZbMFBhAdDraRb5p/LZLot
aIoyLEqJCYKEpcru1nMT+5NphmviRNKV2dnTXRm8lDYPQCkDgjxKHioY0twb3lQc6Jy427KlLoq8
b3aQqVMcMdScaHvuw9nZxglc83mO4gd90XNm9dEsdrTayjtjhI/hhclNhUl0TaHDZjSKB6/3ikeq
UurqyLzxyrRABWTdDku2SFvp7z+W+lj1+9QADhC5jAg9LDGkNcYUifFfDaFlvhn15j5LJ7kONSPa
iald1Tp2uH62868izlDNxN6ZFvAR30N7MCsU/GEUOWecCUdArv2hlAher38KQ8goy5LdZqvQSOrP
IUcs5dxKO5cHrF5Q5Z3pGEwIYgN3XmCZZrPyKjDRpTZajBEwMZexu/GugH/uonUBv3c3NvWM+BT+
dKleC0AeqyJ03kmN8s4j0Wiu+ERwQHmjZxyCHAXkxyHn7ELPALVWzTM7YdU4zKzhNB6Kfp2mSYWw
3Cv9dJDjJqrROJFIWeIia+KjSvuCBkG2ibL5duRZOlVJvRqJyjzhOLullWfty5F2Wp3hp0AHVVzY
9N39CE7rukqqJL3l76ujjvhQYX8EZgOdkHP2OtPqkcWa3nAWOrbvMhvwY5hMdT20hzpjCxY5oL68
g6rlOqXpd7iszo4bbuelF3T9iYEWAVFHXBNXj/HOuBLqJQfUda+V1Qnj4ConiXWbCgoZ5KfN2iFp
dWeZsbGBjp/uE4IM1xr011WMTfLZsjGH60nznfk+fdWCSRweXUtij+w/16KsfGNpjVzvJcfNtPWM
FIx+Y12hIWCXtnjCY7s7ZTV+i5g7mNwYb4v1CjIbJvOwKpLX2a1fw0k5rJE5GMPlTxbXRlOqvcEk
P28mXmNVAQUiBys+VIbePGLlv5RjNJGilb1kHS0LDi6Yq+xoo0RuHT0teWndtsD1EQfrQZE7zfyF
9ccanF0FnICxWCQGuFBFdkirRF+NgxthBRtfYELvqiIKDq433o5eED9qScVNUr3nEGgf9Skb15ld
MTSUEVk5ZcnwViLiiL5dS6UsP+py+swHDrZ9Nb40yRRfwraAclomRAtlEKCE7e3n0r4JzZ7dfBa3
9OVCMLZvE1ETCFceNDN96ZYrKeL5BYqyuFBcf6KXz0SC4ue6tMtxFuvIssWeZ+jsMc7w29gTBwii
zdRYj6oV+2s90sUoAJBV/xWrCd7kch8FYxFdEqeKKWXtG6tozSeVu8ZTSOYEtDsXogxtpSFx87sA
nP2P4i2R7byWdjHelsP0F4R569DYJk44K/kyhsXzdfuifAaCotn3tat7pyZT4aqZSRXiPKUl5jlU
zbQVCZTXVWd7+kHfMzkMzqUCx9XWtEOW5cFV9fNsc47tOIUeB1m9TtVS7CN7OjRpt8s8qvvrOfLa
SK8qexFPjOmGDDaxAT5E+bl0NbJp+rc+aYSxuvJmi+ImHAAFo2SU0Ponh/D5xjBPP85NMBAPKq2/
CacUtB35Qqe07Y/JnGx7pjU7jJVynbt8we48Hwkwmm+6GQM3MjxftCQNcRooL1mcbq+nN83UTUBU
o322Rkgx2Vy7/rgkLmmzJFiNbEYzqc1jms3+oMzsdWxH7nr4hk9JJsVt5hnPrkUk8tJTsvU75RJJ
i8s3PGlIWFhestvAgTbbfJ2bKgCFLPe5oskqqWNSabOGisLjtrZ2jVlxSgK6r9Vm/jktOLkFuvUe
TsWXcCOHRN3JAPQ2wSQKpys4cbPTvqt4YCiMyANF44xU057lBVHVXYx9a9cSWHAiroN85xHULDgs
elwBYFt28vnhWkUydd4pWqyqZ080a+BtAzarHVRUyWPffR/xJ+x7osZXqtNtShah+//B3pktuW2l
XfaJ8AemcwDcEpynZE6SUjcIKVPCPONgevpeoKo7bJVbjr7vcpTCEXaaSRI4+Ia91yYpPl6lCjix
wqYWU8bdRsSV9xVK3NjubuqzA4nbVy1U/XOVMsJ0O8BJJBZzuqQdxLXpTFPKTAE1aa618mVcPlQX
hptRVPMD8+TD5ETh3rOQGtQKvkHYx5o/ZmV5ceb2S+5hjr4fn7wuxXn75FgPwmngDbIJ3s3jhLIj
F/D+9eiWkvFoCUOdsXJcXNF+tGBVnzNSGnikl0fYo+kD+wSq2dyZfCDnNvgkVGRNUljckJW3q6pl
Du5VxYs2AgpFjiDMsD3W0wto9+HWUINs89Kfm22YMlAf86zYqX4C+ZeN1l51Rr7KlNzGOYk3lbkI
ikSE3NVJHiqPE/0/vY/pRX6SeeXOHDTiATl7K3YoKyuc0E+UPPK9EGyTsXhyK/ZXbd20D3VRfmhh
14JObvAED4wkXVwtADLL7VTOX9TQTj6GNnK7XcGdV9kIwHQOt3s9UHLDYjfomT5oMt/WmacxHYJ5
7quRgVEBNpAIhJHMi3kjGg8lnTleXVrVfqj6vSZIiK5tskt1RAhSmYeho0WzOK92sljq0lmD0dkx
YEqiuDze9+aYncObW5dXCby88Uj5MrtspTXRyFNLdhv2yialODiTbJq/DYO+C53+0WlNPIANj7Yg
6HUUf4m7loH7zRqpm2MOwEdsJ/Eurqr3jgzWLc/37nXs1S2QNcVM8gKl0LgUXv+tjEzfVWZ4TvKc
wIsxvN3bMVMfBj/SBGDl2dvlunVNpPoUIejxEzJqd8zPAqQmuLLvTw9rEYhg13ochOUeRqdh4axZ
tyLs7J3ZGpi9kfh7fbClDzxG6dDsh+6tNwaqhch6HiPnRzGb0xo3RrOdhyHnUcEQqzU0/dpXIxz7
7nz/GAGo3geqdsUM+K5EKswpfRqaZlVI52R7dfd6V2BpEvp9JYtiVc4miOzMCini0XJmOI8ehYFB
pvOwyzpp0L5WtkkhJ3Gy3DUn91dMPQL/7t8QNU24TxToxGZbW704EQW7Cqf6VtgAoDUUpEFm0X6x
Usic/FDVxdFMwRJU0fzaLGL/MvT2xew563FwN+RwVRs06uaKVUb1+Gvf+jmUZrWr2r4+zRXtkREp
Jrkg9dwyU3D13BWOP2RMde+t53T8Cmz/wUlTCSdTii0FL+MUtWx0uvKxhGbODmYl0voRJk28663V
UFjDycJxSPxSaey6FigYBPhbmRhrO0gI6o2L6JeWwPGqkSEWAVJRpQ1bKcxDqefReizMx7ZgVi4h
Rmx/SZVquqmtZpUJXT1Hettpno/dnbabHoc9RbPOE6yIxJp+sjjGPqGM+owrWqwWeC/B3Z/AJuCJ
LIgxmNDuJEvSLCf8aco6caHhSLBbg8h1zO5xCM31ENjRzrEGDhVakKaG6ooORPgZe+vSW26DPB8Z
jovkHNvxI2N5tbF1x1qL/EcAPfxB0HoutJRi75h5eQWNS6nXECdjG0P04PHrb8i0YxJGCOZZUB+P
s+FtpxEbHNBwdG5lAuDXlA8ySBjR5S4lu5NZEMumJ/7TxskeFlnEckk1y+2XLDdiq5MU4FXcKeGU
v85VLq4L68/LjeHG/fqNESwSlKZiojXTFEYumQK6WZJ7GkzrYWZxgj7g1jVdeDRCDUJ4WYGTIRug
b2pJdUZCpd55yd7uKHOEaQPR9Sxy5IuB4BltIFQ0dh/dZazvLtm3YoBgfm8s7n84VV9eJIAQDeb3
ysGivtYccMZJHp6VG9inH3pceQfcyO3WGY3glEFQhPZnVEhvBH+HsogpNicv7pW4VgcmX952LD7s
ZShrqFdhVPk1J4khi7chGdWJUUZPUxj79xlZbq/75S1KB8e1iRTuSPL7U0MDtrGy1Fo1YsBDbZvp
Q5+rj6qLaKctK4Ni7KW+qw3aOs3ifFuanKkjot5VXBviJOzqld0JXIacdswK6e5dTpY1z0X2jKk1
+AQWA5EPxnHdDnq+q9Ks3TtIwU050Q1HiN1CKP/DFlWRvp3YczEzL7VDrJLKlwaxPrkmlno1Q9xB
dWAEfboRXgdPGW+k/T1NynmPbGsliRN6UDnBEMu47xC4AyOjKoL4Om1JV4NYMZTmxQlAF1IYAW4t
8PGDZkcz6D3zfsJNKZz2xUjAGngMhlczPdWLMAPYpYX+g4HDViOX50uT9ZMfBRWOHrOLWLSbYsWD
P9k3HuVgnHdiE0t0hoKmBqUwv888mK9G1YE3GLt3o+71Q1oOPSF0YokwikE3pwMwJ7CXl/yD9Afy
gmTGLTDIgXpHaSuRWPUuMIAYaEhaGE9g3nBayte6T+Ld/anQtnqJmNL9iLr+Zaxcbd3jNSK8nHx4
1j+Zj3p5HbCl2N2fOamddYfQathNDFAbZHoCphJvZmn+ulhkEqEzFC6hLMu3nIv0ZDmmc4Qp+lGm
Q7BT9XLsYUKJKyd+WGgarmPQ+GONfQwNJ1ybYcnuOwJZA+bGWXHHxJumcIdLviQ3IFSFoSO4qV1r
I2JnIDaueBwrii96hIc8bvWLTKp2bfTB/n5vM9AnrT1U4VZ0BVFv0B/2jiNf7Vo/gqcejvdzRi/L
h7TTymMx2t3l/lBrbafBeVs+yZKVZ52HFgI8OlP+5tjG7oGGt30MW43wLg/OSbngTd2x3su++Nn0
5rzTrPiBxcIbsR/lIVQaK3IDipemHAe+Y9OC4+iwLqdA0jorr/lXgnon8m6vLRRZjL7i1Gj99R56
GibOx4Deg8gHVH95vgC85Vxc2Zggq6ri9jbnYMUqBOdcNjLZWuCJaRxbNMIyIn651b+09tTt9DJQ
fjgkwEqm9GdVu9EuSuZhZU0drUidXO6XxhzPRN7CHXMC3uBdJNvU7kkLZuN476MgbjfcBM469BRJ
MrHzYZg5OwYRhnjac87VWRDjolnvTl2JU2QbN4bx85m6eE2aT3PGgLK5n8K1oITMIP3vDHuEG8MY
4KrqDtA/1LhVFBvhRQyczE5QjTzT3PeW7Ogj9YLWc8gvW5ZaBC/abA5HBlqgoFuFsYzuimlTVdHy
6tG2iCRCanIdxrj5ilZh3HJMOafJJBNLoCyqO3xp7LbWZqw5TJWFCay+gzWu2odEsOHsDa8+Va21
gNVZuw5dzVpvJo2Hfc9mcJAFZmH9rkKZ7vluIl+R/63b3GOG1X0yAm5hmxgiRPOnsELb65ohY0MU
DlsGXv02jUFILaaXw11CKBu7fFO2AtXW1uBO64c6qyWBCXkp/LL0GNzLZ5yTxjN4bc+fjPa5razp
uZZcTfG4cThTvL5Xn6WMPjLEGBDkqC9toe2bkVOJw/nUhuLTvQi7X7KmNW/Tgea6kuThFOXpnkLe
uIg0Jc+0+0ERuirfFmZ8GozySxHyyRQVwJM0SzdMsNqDNzsvFZr0Dd6UzzWlJw6+sF2XSfDTYcGy
4UQzNmMVfh5M6bdj8g2hFQEfpJate6THeonP3S5nsa6UYisgNZMcFF+il9oUZkYiph2VR4ZUnK8M
9Temyp9DIqz8DG7MU4VG0O9rz1ueK+gCtXjwFXyplRYl36K8NYDOAIgYp8jceYVNqNog3r0mqh56
cufafHIOd+2zMZvo38kEcfNkON6vRU7O/pjPDOGXXb0Xh+e84nyNPfdHDAZu3ZQoHJFWJaXXPUQi
PM8V7OKRxOrZ0a/iazOp+WT0po/PgIbUCoLLkMh6f5edDCGoexQ1GE1nIU7KJqk4tgklHSr30GdG
drjfI2VMoHGt9WuDudD6/r2VYtF2FNWJjWy5yvNq73mB+M5yZoIeIFvb/OpGc7VKLAYuUJVv3YzA
NUBTwc0Wjz4kE/cahiwORPISBZZ1wYBoXdqRJANcg+ck0sNr45yQtX0JWWE+xb1U5z4DbNPPfps+
N7H5fFdAZG6ElQflW1iF7GJ1JpwyHVYK+exWn7rLXeMQdHK6NOLzvR8Y3JcsyhdbCR3CvWdgSLCI
pfIXzW03Yw1wvjlHUiSnYODvZ2VskrvFBaKKcS314cWse/u1CetXWvN643YheYMjlhSJmQey9lge
3CClB+DxL3lW8hi0x7zauKH+SjFS7wMwEedu0U4Tf/S5SSadWCgTzwLBXWrqvnpVbLyk2LOA/qdr
pRSsaGHZsIjEsDa9UTxogANWqZS3NLCbq6u6GG1jBm+q7q+t8dNw2uJSm4Xrd7IitM9j4FCbxrlN
tE3UpdVTobvqZMjwMeqss8l5+tpXJKsYiBkuTZwRbqOhdQ3C5hTnzWudDO1hZrkxLVuONGE5RV02
5j9HFE23+4NOSGZPoZU+Aat4TLs4v5jj8AnHXuWH1tyd3fcpMZ1Ht4Sm2m6DcbA2ynKMdTA/F3qT
bUNTUH4tmq46s8/RPPQIGyWQK3JY+h5ZS9iLc8UiWZu0+rUQgbtPmLUNwfx+X8UzuOFqi9WpszyU
qnqxiakzP+zmnZhIlhtu9akBlz6JfnELJNHaQ51zhGuJZwRgOmMBftMa9VMOX28zoyO51UytD8XC
ZpoHzz5AQSWWvYi+2K1mKj/XFsxhpnrfWlZV1Zg3R82cLkYWP1d3ScrcxutpNkhfEKlfz3p5szVb
ITWnL45Ve1GR+y11gS0mRfmG1B1mppGRY2a4l1zNBDHNDstxm8LD6yda7BRZlsMuzmeJ1G7aEEpN
l1o/gsLpdqK1oxvcLexVM+Fwgf3OxMdIn2kmSn7cYcLdTv3NysIWWFeJ6WboGUbR/l/SMQRBJhhS
pbnjG5rlXAZUoauRMoLCgmc4AVPSL2pEH2Kp2V2ez0A+gnGdhjLyAVswA3K53FUcG2dBKlpb3NAH
5cVeNFZ9LlwhPqt4hEDbC/2c6chpNWmkn+2eT79G6Pcx9TJ6YrqUsQZaM1EPLh6H3prUBHujOqiY
8OvlBsdiuE1FMoGYTcurKchqCnQa2KSipS1sGsyaE1QE/ZPmqWFtD8p4M+v5o/YGjnnkL4bQ0I+1
ylgZrEBILnPbD+w74zqaovJaTRqJ8pk6h+PMqpJXXwUAh5gdSfNw//lmYpERFYn3MKpLHPZoN/Ts
XemIOKo+NN5E3ZLmkT3nCJPOmdJPGAm87ayArIZj9AQO0duGw11jZ6K2LMTW6m3cB8skNNR6tr8s
tfpPSE3ko+5h8ieVJljdf7nIGN4GOUWH+3UQpTTtRe1mh8pLEam7ot5PVnQhJ8UkDU8ZD61cwXM5
BfqonocAqP2ilQ5VqmHuq2dfpaymhsnaxEPxbAxYOPDW/uCdaLtKw0LSAYLNpFcc+qibzjIuiA6E
W9diG/ONnAPvPs+dWxpAz3o3h2b0eRjXb7Uafvb0XTcroX5uM2FuZccYhZoVpaUy5N5EIOzbRUL2
dV0yeEJjeAkA6aGp+55rZeNb0RSeixnUZZvW2TpkRuOPDCye54xRSqpZJKdE5Hv3RnpCQvtlAB71
OhARMPf2ZnIK50EyNZzYyD/1qfVoJhVXnqbMY4xdZF9GucRHNsGZ12yNI8t4sLJCPhjLIUh8zp7n
lXUIWagV6uZAXG1GCAVN365c0JI+l0KzbuYmPHgxmpSqIec7IjO3GV4CBpDXrs/HFXkG4a4py4Nt
zMOjE7O4nFjL5mAUa0IFV70Vpg+1Ma1lFLfnlJnRLy1ezUDlYDAfqzIUUusmiSZfLoOIxAqyK4uq
ycxv97mMN7H6/bUMmFn1bBpLT8/B6313MNBK+Pri8+uRFvy6yCN3ZDdW1cD2PJIaZ0cxqwbuiZdY
rqfIs/3Wla/31yLAFVNZEKZbHRysWKm8nMlQYGrzSxkXF9CKnaU85z5oVwz75k0uS2uf9dnDNAxM
byZ6fJLUuH5tnvi1hhAm7p3sQfsQrsaEsZFPLE+/VWGyvNJUMoSZ2cP2TvpcCEEKkjoQzuOdtWHZ
doglj8JImYCKOL7qQa5uVuBx9nOUW8g2X7Tc2LceM9GCdCyGE8jwlz3h4BKYmIWJdrJYDXxyGhZx
zsTRDUE7IZ6NIsE28ZWNe025at9o8tUx0l/yArwbiBwWQQzRgPvJTJyLqGkF895Bh+wypwxF117D
iiuyharKLx/QSCw+gCIvvM/46fIhf/GkcysdiOEhVcFmbPAide1EukxkmJt7SXevTwwe7GsKQyQg
CnTBNM/tTl/+YBz8UY/B/BCnZMGUmH4Bv/IdCoddq7AulvI2FqL0g85E1WeF6z04bsBtumgRnTF9
itJNNIr83eiS10pNaO6C7tBGHcTIxuJODrwfnq2s56AcThljhZfcWyagHODmkKwGM5xu0IkRJ0/K
vo4MDmKmOVVS8ek2p3pxgMyjbPeu+5ZA+3TTMT13Vfc1X/yMyBOWAM6R0IB5zttjtPTkCaIwG41u
WRkzmNCeVUH/VuGq3USW2R0kcL9VVJOWTCzd+31n0xtEDVsggikPrGLfli6SAutRK+1HbYC8aiOc
WxWLbFy51Qdo9PAsI9YSZht/nUVlPBqh9e72P2aiUr57UXtMlmqp62iCZg+OZCfm3bw0hSEANi7d
BJqzFvr5wORpSrxDUQ4fLKYnQowSbM5C146ZCoCqGsxM0p5jzW6YjN0HFESPyrMc5E/UWhyvbIoR
/MTzYkKK2fFo5QYQN9kny9YQAVSxKYuAoyEizofy/q5CvEs3lZ2fMvSTeCjDmiMPnVhQifLxruFc
/AFlV/spN/25HNpt7xrGJZJh+2hi+Cpj0h6li1Con/DSpiqqdgxoAesuiotRouMJU9WSU8NjjK/o
MUt2pZXSkEZu9jgPx3yRETcRRVdfqy8coaRr4BJDvLU8/THppisrQkSuzK4/IcMlMPwumQ0b4r9y
pMcnJhUloiyyse4XYrxMS0Eq8DpuZ650L2dpkuRkw5myeAxDIoO8at32kUFFwdoCu2TuLNrfSUv3
KiCuCKGT+0tH7npoHbwfnIc0x2XDUGrZPqoKxQ/Cq/ZA+gk8mbHfojy0vxKcyyB/2mukpe0LN/pA
RYxDvQeeOfUERKZdQuxjpsUXu2oWbFzUPju1/SPs9O+26yZXk+izVxbq3z19Sq5uCDm6cx4nZajN
3LkPhY0y1+ygkDrR+/32s0mVwtmbSfO77jTl1dJ1lndL7YErSgcsPb52Ii32DBWtVWbWya1y6mez
7jwfVfhPMY4pzoz2edAkZUj0pBc5zcEiXm8TvPrIuKxrX5zvd6aJCHLZBbtH18hO98NH40qUXWFf
6zjJf/2cg47Lnh13W8hwfLxvyTNKcWwVDjYydMSrnmXouncU+or7LzrLB1YQiOW1t8Zo432O2GGb
GCaIYV0xGNQUGvblhEGw35+DZWWZtPQ4iQf0OdK+ki3/Kdi0ozk8NVo8X+9C8HvVYWeWQKfBKRmo
mAobkItp71VPVmARkP9VNliwbYbVx3pMUHov73saNHTEOgF3GEtWYYcBshjV2lu2+moy37Qk2Gql
OpglEJ1aBs6tgT16pJh7K4TKV6UMuQGYJF1oheZVZSc9WfMk25aDCy/WopxoWHr5OMA4TBk8P8xj
8qV0w+zK+tBYpXo/nk1c26WqTvfHKmHF3/WRNNmxiMaLsidUHsuDqh2pGOOMMWdXt/YJyvlTSqF7
vb8NY1DzzqCVQ2/NJjwsVfJU966+CtDRb8iwHXIiltLIsc7DrGc7RzrRJnF7ZxskEfnPRStvPdrJ
pRzIZ30t9XlYty4L3CEfTqVpEsVXO+0+1ZR9KzGrxJP2Ebdp/mUI1vHUxavY7qrnuPbi9TxqPdo+
GNa65WkQeTzy5iUO6s5wUJgYr2Y6lQ8xLavuTOFDuXwN8rvL0umW2gPLEODC3jA/I5xC9arjmhSe
eTG85Ofy/8F2UMR2Qjzx4G4evQGihT2IhDtAgJ2euxp8CkOQOo8uo3wOWzO5zSkjaVmfOclI7XLz
cqdmd8PAmYREtrOaFlmvTX9IimLagXd9RU3Nzs7FNBEkgXFpS+Lrx6oRGEnm4BAyaJERGXkelVkp
aAardCgO8PzOWQK5uvg19cAGNH9xcjRWVfA4B672ktcR/8giSwrdI1/OT2FailwsBHmLNjNEfVeg
IYVr0F+4PSqmFZOxLjzivkek4X5rqfzF1evzUKFplYgfD1CM9GsTl59aYNUrYaQvnjcllzRLpB+l
9DJsE6qrramnwcL847GJ26FFkdC7DTYqMnlMcSm8VNEr1XJwahM7/o9Tw/O2984A4V67Rosbv4BN
aP1f16IRYYQUSRhten7CRxXFjLwpHT9J02ub69pB5wD4VRwqbAVbrcXHXhg8mELIA4emzOlE2U1o
cpx2ep9TPA1T81iATvn1CgPC/11JhhgHukZ6rIGe5n5cOh3P4vs1PzR9sQ05snwWNOHOS6x0hzRh
k2bD16QZqicjhwgCJuV8L43cwHUvmTlkh6BCzxgPmLgGImwvRQuNgFyDYRf3uFvodl5ND5YzrYnG
whIolceoQPitXFw0aWzdUjXJFdnw4uKNco2KTe0pcLt1n9Wfp8zVzx5LrnsBdj/IrLcI09TKy6f4
6DRUNksDL1tGmQVKH2Q/+hVQo7ECcKKtdcQdZz14S2TubrMGxbXeRuP23sThLNFXkonHY+yWXwRq
Mynb7lRH5G0RXogUMGulPAg9OBu56J6pHy4MVUBdY0PSNQYvMQI0lnwE6NpFVe7C5mKNY7NlHkXE
mMk4ORy1h1QztA2jlBQKyxH6+Ld7qZp35THR8n5XEDC7Ufo16RkaWZ0egA40y2VN+CXPHCwsUdv7
SOy4EYvJuonyU8HjeO2aEXsPUbzYI+wxQ1TOwcwtd4URpD1oSfJhBLb6XrWNr7mYpgAmPqFQYnjp
VKGPM+GHPeTZbWC7FNf6mvKk3clKZsGqxRkWayOy+qEttgIFx25W8yWyvPnaw79cRzhmBwxrcNAz
tV4CU5H2vaSdmT5KSPelRuRlmr9rCErIb5ijU9dNND05tWjBtiJI4vBhrLV2pQf2TzDi8qwTo0B+
Qvlmj9EmrhkN6IigHCcbj03SlWvm+G9DXi8+0YlIyvQ/qN3/jwT7FyTYgmj4vyPBVj84Y3/8FQq2
/Pv/gYK5zv/Y8GpcvmcTgIpccDX/mwzm/Y8J9BXhnG16kiDi/xMJZbj8ED8GRUmCUdVNDKf/iYQy
xP+4rO9sKgEs4waciP8XMBgv8TfjOf9xD2WfCWbCw4D+u/lXMdc0pKW3u06LkBkOG1mpY1jP2798
Hv9A8frdonl/GUPq8IWAeP0X0WKaWSOY89Ri19JOKkvJg2GDZORHgqBJhgFzRWyu/S+u3Hv40F9d
9fdXFTqvKFyLj/M3jkbKWzMCk4bTER5WlT7ZRK364rXjSUyTr3nxUbKKwQFTHxUPiIoIPldcwz66
8Q0w6asnHxv6q9lrMFfMbzGuMsOLvyrSu4NJf+qrd57rn70ufCEB6aAFCX6l9ti12qc/f3p/x4YK
FPf8T+q2Lh1bom1fPt2/8EB0OkDJ4rbdZUgGConUNdLe/vwS1j+9hovw1RAWF4PhLP/8L69hDESS
jhigdoOb/DAJ48Dfp606LM1dtOvRMK8QJnCQufyx8PEJn3000F8hAonPtir8qu0YCcqX0GmeahZn
pr2t0N8n9okwXt/WhlUfn1SF6XIUTK+eLKbjfNJm06ItxVfZyHInU32RD4r1v7y53+3Z9w/Q8AyM
7lKHqvubPTuyoSSlko59CT7vyuGB/GNDNVtLJi9VZjG/Tz5S17lafI1llm1YVF16rEY9qgH0rIfc
lduG5WqsoUFB8+umcs3Ve7YLdZmr6kD2GSlL116i9CRH6S0eWcGn4wnC1DXGUB95yZs+FP9Ck/0v
oMX9bVnLfcsB4+i/c001ELPkQfCdmfRHU0JujWiLhgUKvWxnqKsmqo0pTEJYMC0j2Lnw3LvRlCRB
dLUg0PidRdYuBtPNnz/vv1N1F36NDtVhueuAiRtMFv9+LdFTYl+wkha1HGpb96SmFunOSws7L8um
bQqE5c8vaP1+jN1fcUGjYCCw4Ob8dvVKlJUTdrF2J5g+5ObLPOtvjmChlidPQzRvjUl/C41HhUo6
ko0/J49W5p2s2TpoZfYq4/g5aLp9CesFttiT25cPII1uAju5Q45tECRPHvJpryTRxd6JWh0HVPxe
6J0MbfqEkJXNMxzPXqgvQVy//8ub+53Otrw54QGVJF7N0kmk+/vHORguzCbVNTvldi/sfVYMCKR/
ECol28iD+AGocMsyZsB36yPdAjDgHeIm2mV1EeJXLrD7zcmxsLPLWHT7nu2ll8ovgcUSpCjTtVHQ
Mc4hbgAdz5RNflbLDg7Fa3pE6Eg/3xrRv3xh4OX4pf96Ni9vyuAU5TGHKpm//v6myB50siwl0YGx
esi2GA9mYc5fJ8v+XBisjgcVnOOg4fd3u2wzwHjN3MGlYERN0zXleciftfFUxrp1i+wewXPibZbY
cD9CQjDpM+Vaan8N5jg+J3RHgH4J3pqmkNoX5VhED0NboGjoiBlfIX/8YN0JHJgDoHCZoclCPbmj
+yZ7zC9FE7ibpimus2Oco6zhBvJeIo+tpWEBkuui8EppeSrlwpNCojcb7td+cn+APtpjjyH7TdTb
yHJfK+H5Xh8/AXt0VkFBIEzefrsDIjAhzr6kb5rA/fLRy08CXnFlwC2Q+XmQ26KLf6rGh43DRDBI
Ejhs8it9eAuAGTmJjk92TvpvaR51vtU9DU7ertGsjavaclNm6prYFk3+VddQC6aXQkLiLVvMbmq8
uQNE5DZ23gWRHnoAI8osKTM1l1S7eWNwN6wMlknAhOZV1LZ0ZU78kagE4dtZ79FrZ3Hk215J8p3x
aUy0r2XiXVqJ7sez7VWzHKLZWL0OGIHl8DHSQVbBs2ysbZvhc7eyVyWU2CRO/pDeZFRWxKHwSokD
jT9FQYDGHWWOxfQ3yXcGyTi1nNe2PnIxpMOFiQrMNuJzfZM1Kaw2otDwrUTQ+1ZWGz0GWfFJau46
KHP4Bdihwu7BHPJxjcub9naoF2J8t0uS6oT22wMZCvqrqplDWhKMZfVaaJ+9pDER/xOS0qiLZrK4
SbxiT/LavGJQ+D0MxxZeAXnIfAJK7BF1ogInobr33tPcu5TwkLxAQUBKt6NpPEQSdZ7rbKz4syXH
pxnf8sqIy8hfLq+J5pIJdf1kaMblzweJt3Cuf7/nBDguwO4GnNHfz2XaRTfr87bhYADJXQ7FjxRK
pRUzvyhJLC+xOIcVVkF8HrXQV84UPxUZhjc3SFJKG4ZnSPHharZrldp+M5VfDIego5nclhXweHqW
S57xRMFtZzE0WitXf55HxNdaCB3Adt/alrVgp0DfUXOuwG+t0CO94fTZihy686z3KB56vhe2yaR+
mq+DsvAS29E3MwJu0rY8x/QeaMyYMca3iEOKk7dCA62o1e+mZsScZ8PFCdMfKsFUwPzU7zTzrRn4
TKdsxnY87+M0/om1hJ0OpPcKCcyTknKPPyhOgweDrUkY7zXPu6ayvzRD8CZyNu/gvaRyQn9sSDCq
0EisvCx7n+PkCYAurI/wSUF/AR6tXpOVo6HztzNzh5HsOLczW1TJx5k36vXPX+gdK/NfX6hDyix+
DZ0m4Tei1RTqo5hbMB01ppt8QI2baD6aMjYdBPswYEf2Oi97oGPLZ216lwHLJphSIBmDOKKzQiTo
in2tsh//8pv90wOZPBabiJsl9Nn97TfTLeKWYF40O3NeZNYVIUAJAUlqSBtyrMmbm6dtF87rgAqG
bFd2sLJMv2relzoIgDySGDVF/cOff6n/ok3p9Fk6sz8XfAkM5N9+p2BuRZfpQQWmzLkJRdxVldnP
+Fx39mzf4qD6+PPrGf/w4JaYnIRjmJBD0Z7+/RmHvk3LOw/teKiX7yWg0FVrOUe91R4VkITMSl8D
3Ah2Siwn1oI/v/g/vFle29F1x2B+QuHw99fWStgbYzxQNGjk+Mj+VeM78EhhtYeI6ZyN7/7PL2j8
w1cucWUsD3VhmJR9f39FAbrMq9Oar9ypfjA6WjE/ujUJjNO5k2SjKz8hE5iHK3zWcb7O2a5dkESW
+NEZ/ECe/kvd9I+fAKw8Gj/UsObvZZOsmTI3Hpdg3x51PEgIYCg6fLv1rmyg/6XBNf6LoqXT2tto
yWjygTbav717j3yzLgiKZlcJ/Q2jNCls5dnirptd7WMW+ZNjYBkb8s9uHn3vxnhfEavl//krWIKi
fz/gQVAJWkQJTVyK3y84owbE02g1FpkBFspoIp9V/UeK0p/NpG9JhnBpZh5qaT8nTrZXbfLJSYpv
hdZjUYVTsOoTVkc6/mJn0rFuVt667o3n1M0+2yiKTcEOw+7RlYWgt5rpImccL3PW3ax4cnZjmG27
GJMW1tZxZS0UZZev/c9v8r+6Hk46z2WWAqXPXrKsf3uTZIfFQJ0YIlpx/l3FOPLYfazq5pUnA4yQ
jmKsZqFuT18rN9WRb8unisEkJiNus6vZsG9q81z7l1/rf5F2ZjuRa1sW/SJL7rf9Gnb0RNBDki8W
kIn7vvfX1zC3VAcCilCdkq7yHhISh7vdrDXnmO9j7eexWGFzyQ4aAJU5p/h8fvwTMuZUBIf5OkqF
4fi1dmyHQTheiRWw5uLjuX4p8V1SgZwDIevqNuuJjsQyWC8xAr5NsXYw0vwB212yGO+o3L5MQ30b
6crKtExAKW0lHDm28BX1T7jykl3XNU+KiVtgeChHjDN60trumYv99aVW5PlKmzxVmk2mx+ezYlPv
4+XXiS4FQZEareSEgGSddBI0akMMsn30aKLPIy8pPILOZeXVFWgqlPaxSbQHmuKIclLvzMX+ZmRV
FDqVPAhzhA37388fK29NWotWj7uOeIZE9dbK3NpQDOE0tFvhKRFHyUJ+dEqjO7t3+fKq0920gOUx
k+jQbNQTYB71o8AwujBfW7TMSXMgy2SpyLteZhcSgG5uzG1dGhepod03Zu/wOc9MZF/21ycf4OTs
yzpUYIsm5H3ELchaCYYe+OehW8A3es+qjHXvzOj+5Tn4fMjTlYbVqUkgyjhfYzg6YG5ax9mwV/P6
3DA6f/RPb9F8HIVAcUT1pq2ZJ8OoL6dmq0Vc28YjT5jMTlgHXFa53RlITVId45w3PFq9cRc14wMi
32e69Buwr7QJ13Dbl1OS3xtJ6GTSTaenT2deh2+vPGR7zHLUTOHbfn7u1MlqiW6LiJxOpB1eyQv4
F/MWcl2jgQFqspRDadnZ9tVEqIsSbRgK3AoL0hzZFsR0rOuLlNR7u34588G+vT8aJjohCEO33wsk
H8p3RdIRldn7+Rqx1S6jNlc0YjWF8O+GcqtrqP0qIqQNsIvhXdmQUltHT3l9PZjxPZatM2sPZb5L
X+7ih09zcpkiSQrJSubT+CFLe5scKXM4NN24DLxdPpquZmr3ZppdUSqlo00bKMwRyhEmc4ar+u3T
pCuCMhTTIfWTz7fLz8QA197OKDK8BCPSKDz2jbLM/WOiFHhdqZSwIfn5Vszn9uXcPxxznqM/3Ami
N6G1goJZl6SAdhbCBYBhPe6HWmr/n4c6eVnA25W25lsZXSC8LVisfGzYSnejnp10537DN2dlgAk1
yVg0T2MkNR24m8kmFUs1s9dgNW5U0XMitCcon+npXmIzOHjMQWm8iIILKS1fIZ3tY/R1ABJXRKI/
yZ3/ZxBoQ6cnC0eNiPw7qRuRXIAD+fkWvOcVfrkHcx2SYYQUWutkLk4rERtUzbM1G73NgMV0IEdb
iutVUcv7eRDpSyT3prwPpLXoxHYOCMbttlBS1SkI75lf2yTwrqKse/RbR+OdGg0qPRNvfQJBCuEl
rWUsmlpb3hZte2bW/XaU+fDxTx5bQRRDqxLmDPd1Os4bzhounbLvOmKFyGX2m+nfvCeMuDohJIxf
p0v3aLRVJYkgr+WjtJt7IIWF4serdwVRwbQMcL5RdYyjc6P9l4LEPNqzVFW4VaydT58qFOfEqduc
aDiCxzTNdBlMruK3F8QfOLmWuwkZlIXxaxg9CJrB9ufH5Js3dX5ELLpAZK5QQf/8pg4T6VxFxihF
u3iZNN7S4476VebkVntmxv72UAp+QPZFMFxO+c6+mgNkiAKG59qkxGY4qBM3uCCWsSTO8Hy/7sMo
ghu6gR2TndhMuv58WnolY933ePjHliA/BM8s3WYaB1pMq9hqhJk3ZbpsySlBdrKQ9PQCqg4pEMmI
TBweQled6VN8Mzd9+kAnw1SrF3ovD4zCYGqdMDGZrusV1dybn28n+Yjzi3Hy3uu0GFmHszVQ+IHP
p46BXQBx9PL1UKc4MCGYUhC6HDA8I9xpWamxc6XWrGCQ1ReTwh9YWzY1M1JRGhtfL+8kRKNdFa76
sXtUcP7RtTdDRJHanj4ieqWCLaukmMlCKbf9DNIsrUt18lwZ8/OCH+nZ+1BfTkcf4CzKMxHcg/9w
u8E4YNLPiSCBSGfbtTNXbZrxNovFUkapvco1dacY1SXlgvsgGFhgWG6iRceiVdei0ffEqlzn6Z3c
Dow+hbKryzRc+m1ywJNjwfjRd5VCXzWuGGyr8E5PKZwGRXBMdfk5VVXCm/BUqYoORdPXtuYgvxTR
fhBKsR5Jt6m11trKRX0ETPjgjfRF2tG6RV4RLwsZXV4/DlRGYW34wyGJsvEQ18Fh6ptiH/jJom1R
tnLF/1R9RFckuE21fAIIpIUbcBfyIZmGv+ZaUaPfmmQAOSyvEyNG2Fv+FWZjr3izc2cMie+UklfL
IEZcwUCo69T9K8RM1Iho0iKCz7z0WUCSbyTq9mIAz1NV2lURIPPTkuqlHIiPKwON0IDS2hlVszXw
nMIQyR9Dj6xBzBbANRXfNQclYz3kDjnxNmP8WPb6C+3XWyi5yabUoqcBchU7YgX1ONtokiffsGQ0
deZICj5ucCddog8OpubMoQKPiFVaNhEG9KG1/zat8Va2N0Kylm0MrSobGgJK2iFHnqaTa2RSkc9D
w21IQm2nYU4WfGmUBw87ldPEydob2LC0ln0MPYz44YS/uehLLAdUj3gGXrIeyov65knDcKg1+cVO
zfuIRWg26juYUX8LQiubLnpOvPIFKCjumKqR3DA3fwOjfQowGGtERBgZh/MB9C+EGLkGUFo9ZduK
mGeFw+o1f0RDfReZxl2Y84WMGpkw8NtQwoMYYpMqiu5JgSKCPaYaoQpS9h1jY8fYQ+2b4BwNe4IE
k34F6WiOd6oYXHR0UrwZaJlkzNTT7KfXWRhNfUXZV8ceX+q3MRYyEq4cy1d6t7GV7dDL9SLNG30H
7ySg80UuenMVV/Er24RolSo8LyUaKgPnBKNL+OQZysVsn0lw57t2nFAgRkUnGt6WYGKHRmlUtoLX
Ym50dAn03VK/NFPaQr4TZn3l8jWcc3u+bbF22xLADHJgiaIwXCSV7eMlyh5NKYIAEvcP2J+vRmVc
ymN8l4WyuQQiQDgPj3+PQX5hpEm/xQJykTfWbU8UYqYpBNObT/ax7XDmVjxQs1c3QgS/6IVx2RfZ
aybYRkvCQ53bLBorfs2yfAcbliBo9pjulNX3YOnWjfHaJhj0ZY/BiKz2oe0P7yUfzZPAemZsiNt6
bjPFr0EFKK00KLUSlvuLuiuV2DJVHLO67vxfBZ0AaOvDxvCtHQkF92F9ozcxnS5hOUE20j5KeASG
NL6V7G5tNpSV2HUeWdjJcx28dao4uMwVaycICy86OTtoYbZXmEphj8oAXbz2qq2OlZmCn1GJlG6F
PGtfN0U68lgSrGwhyFqBaedSR4TNy/54IJwG6ZpMsg9VTAet9apWdGnRV1dqpDdOd6dtzLYkEKaF
pIxzTMQXbZo8w5ckLMwiCS5GAF/5Mo2kFE9skl77oHFppqKdtpRFrm6JmEFozkus2N2VHKmIVZFk
9QaPUPl36JQDbx/+1pIJAAELwu158FD9+DlnAPX80ZWngljJ8VFi+IRVQynMH7QXWdE2SshYrFVP
nZuZyovOJGHiwjJ1kBKqpzxozRAfeszapXyHWSvBZ1duhW2+VrZ1k7K7Z8kHUtMbuTE0zAU8Ezc2
bfYw+hIOXueqtZWiIyZeva67K6zq9ioew81QqNOywa1J0Ns8WtmLNoifYhFQGjCqbvXOEmrRno2W
fdHFobp4H2WGAdE4maEDjz0rYSyfRQDrUFj3Nahu11JU5jYsIk1j+A69VqmMAjjr/FxZoIgX7bgp
+uEYEmCgarA2NC1+xQZruFFdLS3F79d9SrAW0Tmti45XpXWTggHIwdwCZS+cvFGwwtQ28IBQ72cB
SLhghgZtNDbgKtJYQlspbMYN37psSQ3AhcML7nmTtvBiVLFoYsqVCZTLAZwwLEutJ8xDRAeFWWVn
IdSMyvGNqM5+DfYLqfZoYMVXsUQ3mvhTSQnTj+DNouAo0z18IFnqdy4lj3lMlVwzACYDC6MQVC8b
Hj+f6xf42Wvqt/eFyU8QbP2qprx8WvFX2K41zH1aebiEGYEvaTgUmWIuar+6LzyZwmpGoIY1hvaq
1ufXzUVufoij+qpWxkOURxdqTAVWya5tdJZLz2a4qqA/yfl4EApIVSxLIK1pEqsmpAAaVrRy0B+3
kJLa+jm39WCZSbpYVPGNFOsPBdXRTaQFeDqKv7LNjNQpDMgo/Qtk206jqtuEyQnj0HXY8pD7zJWs
GsM3IU3GIgCZvSQmnYkuhZLVxM90EIngmzRlpWjRwex0ZQE8NNmgN1j0hRRtelv5PWiDtQ+bmmf6
lfZIQEvUlpZ1jX+qteuRKFz1pRNDR5ZqhQh5AoPWh9Oe9iCmPDC7jSdT4rRIg1eZ9rqquo6CBg4d
SrEk5cNYsbjo+UexiO/HsaGsUVl/gzTcalrAsqdfoAWaZ9ilL41uZjzk+LPMviZeA05NM3LgGINY
DEZkgdvkKSU/l4adNLjANy7NksGuTQpAOlHsjvhgoT/Uj1VTPTR6ugn97KLz0gcpZBRBob1X+vrO
h8+qkqQxG0jdpDcgFhCsaUDDXVUkqDi2iO5Em7/1vCyObIzVRQdKDb5UAUsCGAeYpA7VcX/hScmF
MFJ5N2FkzgKSyCy8V0FOyGxm/zWTAPYWES8B8V0YthqasN1d4Kf22ujWqHuYqPXUXM1gL4WlsGPl
o44rEbSRpkmQNAMycNPhNiHVgLcAr8rAfK7DDmbDBZ2QXYoTt8Oqhsa0DhEHLSvcB5MyTyMmUBZv
qv6mbNOcXkNRPbyJooHSmxKdi9Y03ugh750okx1NZcS4rAvDrTQyiQmSGBypbh1zSp6q4jWpMWx6
Ya4tVHXYK0mHEIKKct4lV7qFFI8x9xeC6YZVBrhagjH3hlXWSztgaR2ADpABFpphqrnxlPyxS7II
mKbfDCPrVrhTG+Y2ULPjlRHVvJ0iUd0Y2aFqmNB3zKHdeUb0NtR673hI4QviG2BVHxpZOKnZOHiK
+u2Eh3hBnWwRJaAPeqBmUISAKkTDuplMHZ1tih6ua1h2tUdU/2QRN2DfxARIIVHcwb4XvHO0Wrsd
tNniGKZ4gqca26CXFFdt7jUbiwVvMxH5kZnZPqxnTlicHcwA2G0t3jTbuy26IFua0R+5r/FE+1QY
/WAYAX7t7Cre9fARVKOHROlL95F+iOiNw/Ki4fPXD68qkguuiu5NEtdetE9jgN7Ed6CIWKighEgN
KpD8P2IXHbU/Gq+lZzcLLX8Y7cu0v/XNlwnWh0jHRVS8qgOgEEg3WJbcYvBdBW2ID4FT63974QWS
D1MbXAhZFHbEUvHTg9Vm2zFrtqEItr4p1om8jer6gILF1QKAZbW1Z5Y/Dj2yA3YyuS32tapeSEN2
Oaj38VRcJmqzMz1pG4TxOjHbLZLBSz9hqGvSpa2mznCNs2zlN8Eq0iMqw7g0tACPOobJKL9ARb7W
eNhiVDJyrG4V6artAI0CBBTsuiivQHAXu0QdtxlxYJG8KxR7X+fjLtdnVM8b0yluDWmlV8KFBg0K
oWdVOCx1UJFFlrsS8SpVjgjF8/epFm1Y0C1y3bwNsW4mWeOmrHOysNl41sDmRV+13TzsrVTF2MRj
gLWovmvsW9GWb1LnobjSLn3Dv23AyGNNYOdHqqQgjWhKdiQm3MYiOgo5nbc9yxGmwwiWL06xAIzj
DTXYiwZzyEJKexxM6j1i+D3QlT920zyBubtlaXNAylR09QF32zYNknWox44dtje6We6zoFgFunoM
jdwp/C0Gn6UR+9edgflRY0dsWjexVh4i1fiVNelWWAU5EB7YrvQXvtgrLNP3kqU9yuiy1Pu0PsQa
dW9avgBCd3imNglzpqfKDzS/dzKIiVbkgoFHB2iyTSbxZnvytjK0dRlP114ubZq6ZdQElIaZOiBw
JLaovlEc9kL1tQBvDBd92arWcbQndwz9wwg8cwqDa4p3TGUeaXiXw5wR0suOKUG+xrUcTdY6DjQH
I9ayS+nPahPW/8EZzI7tgtiXKRX7hog6SG4y8VcVOg5VdEvZTpwKMhvjmSPrfyGb5qSuC2wO+ABo
gEUA0qW1UvFTrD71Rl/ZunQvt45uFcsEeGDILqa1GKyhKvWKuvDUch8XzL34am4DS7/qCnGc0mU5
6UATpG3fF8sxEqskmXCkAaIYxzvdpmoPydQulmkrL1RRLWZFjAf50zJf/DIjFHFARC3WaasuSdPc
BgiNmhTKXq4vIHzyJEkuUQdIoIVLpDuoad/RO1z0OIaxcq2JVNlVwJPw2GwbJoQZzqwTQ9HCkggJ
Oa/EUVGinYnCV9WybZTDoIy3qBF3dqCsaqna0PYAtZrdaJq4m9hZV4a97WtpY40ckdUY0Elmu8Jp
9WjZo+kC4bsh7fzShC2wYLJ1J9vAoyhD0sdRzCjmMUeWsBnGEOds3G7MCtCeAnah1lYj2q9ipPKh
BG7b7Vp704IvtOizA9Slov8sT39bDBAtm4qOqmHVGyuvhS4/AYwg7MEeVJfgU7cfmUkrdWNG5UqO
AepdEAPMNlZyoWoRGtSvU7tYQ4aYdlXFxkYn8ME0UWdJLvKeRde9BiwOYo7LhQaGBu5al1aNxL4W
XnYv3M7y8VISjAVVgu7EFb8FblK7HshiMqPIxQR+EemgtT3H46aHssoSG3++0ByLQkXsTcucT4R/
RQoOAQxjduwL1X8aLQUb6Yas2XVV9KuC5bOneQsLc3yqkOCi3iRtQkmmlrZWKJZY6x/AJKxbIlW7
hpZyN+7SBG4sV63VGTcCrCcxBjMLvq41LJIIcRcL1KnUVnFpLSKQaTXDmR9ipCkWQXRngMSaHC2a
dh0KGgnCUNkuvfjZb0ggjG1XmU1vsCCyAn6nKBdeqi4lj8rRqD6bhrnMLHKs05JrRpRDlz+laXUl
r6KRujbWHhwzFSMoHhhXQxTYZuqWX4xYO3ZR07DcQYee48Kn49wGACN9IHYR2GU+idXj00zcWlZc
pB8uOPW91SUAB8tlwaQnleZihMxf5Q1Lw5ott7IJC7JHpATPL8SW0p3ROdWEowwDYUokxOuoNfPz
wHRHXQ8hnDfeKNmzNSh4BtzOR3nrkckQ7TsNY1Jmu/K7AvkG2VvCVrXrQzf+k7bBiqDyTQVoDM4n
3JjYlWH3BUPhxqnmyIINKKeWsM/Ogn5tN6R1osxMiMHmKVjLmINQWCxF128mwkd8LSS4UXYA2BP+
hV9KbhfeUN0kNQk5XQfygGQKgFMOyJ99XIYXsY9tq1TXKvaFVu/WRhze4VDbaKqybUx2DcXwNFkE
DUnGNmzyRYFFnsdgJcHoqHWWtiFcZXldKvJKlgvaeSiCWyY8ej9eA49SEYt+tGgMZ65CtlXH+Zmw
FZIp2ZiasgBXuRDlsgXyqKSJm+gxCysUpTbYUAZQVpkXSic5OhFVRG2gSvUW1ILcBBKnF19MJViM
cVwNQsOIsML7vZO9v4PV3vB0srIgadeD5TkUS5aKbkrQUdcSuCeMpc+4vixIU4Rpdm1IT1pt75Q0
2hSq2NbVdFHHIfEptChbxnsANgmDZdtFNI5DN1uZMDWIVlqpM5hGjXddld/2A7uuOJaXBVPCNFpv
iaBgHA1Hisj7Mpcxh7BTlAZYGyByyt9FYB1jgC1BTVvB87bgezZJZq280Niqvb5M1GtSjS0q0NgT
sEgmh1IO9vDz9+xxruaUH8tKN13zlqK/KLr0UoqNaxa625BydNeF2D95K9ps49VukxQrjzVGLMp9
gqsfRPrRfI3K/ihz2Xzmwr6gOY7lzhPBJZts2R5YLI2rAE4IE0q3jPwDFqaXuuzvpgacaA+wsO7X
RBMuNaI/dGtaV4lOpGjneMxUSuSTo3kjkaLes6Nv2xrgarhUm3zVkF4XBdVay/tjNLJvj/r2pq6K
alX3VbH7548qloudJce3wBDKFXF99S6cUQbF/F//fBkE6UAh/3/79vs3Tv7J+68Zs+m/f+EI1hdR
zf98/f7tf/7dmW+//6BA/Ylj2NxSIOv2th/35EfxX//8cfJ3hRciE33/dtVQdFCianL/+Rl96qnS
/fP1//p7Tn5EV4Foq6zPTv7+w+FOftV/jvT+l+//JkxKeTuORJF/PpP//Bx18IZwKXQECbOdGVyU
uvGg9AahA4nUXKhtdV1riPzKIh4Whdf8HaXuTu2p0J/p5nzTy6EFqur4ORRhoWH83MuBzod3m37O
uovriCDDlBIIoOlQjo+hYKRCXgC7Jn2y1PzXlB7VMqPA4C3PfIpvOpSzc0/DJScAOuknnWT0zWbq
jbNjtfMuIMoC3YU5bD1VrB+GstnFmIpGbDY+BvLMjs4c/rvO2WyQECrVJSbH+fsftAS6HJRYW5Cb
9Ia5tZTOAXFxmKRz/qhv+s00Qgmd1lVFhtdwcpJBFMpZnTMWduDzUduzEmMgiRchG2CC5leGcs6w
832TEi8LUhpLV8DcnpxZbvZRIzhk77crCPALz7MYunO6U+U6qE2nmMxVBxfIYoHSd/1NmFsXJB8v
q+5l0sYz1/mrenPumf7zcU6lwXlaeWzYuNAjvuii1DZFWdwOcXZsvGLbqoIiV4foh2pdR8/EKtZQ
9Dc/P2rf34T/uSKnmoVaGqSKdCquSF9eat5lED1ZEyschuxSBdkxNLufD/jdSVt44WZTKlo63rPP
90BG0a4WSZOvvSqFKxfg7O/wsSWPkdGvRDY9hC2d6qlCzxcIsl9ri/nNFP9OOGyrfAxDJfj+tGFt
tlJhZT4Thl/oEEdQ8Q+ZcltqJvCUi76NSdzpCZzXi+BVl9srjBF35oiG2fPh2yOQUMrsjL7wi25o
FvPy1uuqITP4vPeZP7x3WPsjo+ptyLF9dNPYNJfs+qr01G0U50+ASuEI8iHNsDlz3C+6KY5LzKGF
iw3NPPq3z3dkNCUfK5hRrtk/7liNPs6z7c93Xf0yonEM09IxFCES0Pjf52P0Qxj2MtPlOhXsyTq/
wRWFZaE/VLg/6TyO9Oi8PTl6TlI6ZbmgqIUB3WIuG7HsO/MdaAjVwbOZ/YXuvSJ2cT9/zKKu73/+
qN9djY+f9EQ3kIPUVANfLtejxVYd0unoJ2fEEl9euvmCI8xHIk5UPeGxny+Gb0Zt4k19uZZj6Wjl
9Hf0piMCOxCEzZnZFpQ09oT0XF7wu2z2k1Dh83HFyeTm2xBz8OWVa/Iqn33dZONr5Y8AuBrHmGBo
snutZYJVQ1O5DKP2tTKNI6pPYyGMENcmGeZmzgKtD8LLjoUtK5MOgQ4hIzRv4hVBzQ0dAem6wnK9
iLzSpbzIylZPCAX0f9ciemX65I2CnU58wmVrpA9qQxehmAvG17Fi0eUc6kOZYtvw8nGlB8nTz/f2
y8zGBdDRwjCpKRTxT0e7sVYyOetalOok/4AvOPRaeTSi4Prnw3z3In88zLzI+PAix20bmPTLyjW2
4JuUOKRFHt4O00PLxhCY1dIcae71LSkaPx/3u+fq43FPXrKcRnGI84kBpOuuMkzPgwe3ylsJNqte
NqxI7zpzQb/OqPMVne0twsCarbxLpj+cKvnFaqAnAItyeFUsEHd5E9z1IxVzaw3Uzm/pcGeXddUd
fDP/Bal0HcfFprPosgrDv/n5/L9Y71lO8OraDDD4IQzlVKBNIVodJggaazr8m4x+dt3Q8wd3d0ya
DPqFedNU3kZE3l7rtb8Q9Qua2xV7V9Ru1qEkURzUjJsH5Fl5s4Z60GGGlrdGNRGUxKNbBfpxKvXH
lJYV1oPX+dEh+Aqy89XPZ6J8kW7NZ4Kcn5kAjRRP7OdHKEJ7NqhDynhZKL95xR4NqVjRxV4FvnIB
znPTSsFrxsrTmCoSc8ffo12VZEahOSqFfKGZqBZq9cy49R8//skIImQTxR56TFzt5skIQq4ayVIF
rH8dHsyyT83LwAdAMPS1oNMiLqt0vHgPHfPt6UrSWM1MBHfTjA3pZPRvZKPJywqKp0EPWdWrAhIq
4OUg0CYyBldxJyMN6ebGDrHTjgJpDQlF8eDDonHkqMxoynVADvPfUlvfkrSWu33F3/q6vA1V2ZU7
TKNDA+MdgSq6Fv2ZMJhnhN+vkUoOr+ptehVPZ7MrK+W3YaSk6sxA+EKkHU2McBHpBkGpyTIBJixi
eiMUEBflKIHSokUDrNgJfGNrdpQo0qg4mhF+37hCZjodEgpNK4KDYPLJy46Bz62lPF4RXO8KJdtn
YTonatjESEIJl9hAUB5cF212B7LdWMQGW7WGnAuH+K9+k+LemIbiIJtYkwkzGijCqB2aT91m2qxw
u8yliqFJsZKtDMCAoadeaJK1rgSXNJ/DXCRNdZKifvMNY2nkORKW8k9NgS9jTdfGxygzX1BhrWR6
oi4vaSIFN0RYYAljWFqE7a90MjtUK5xgiGR60Y5a5EwdEQqFIKlIx2rSc8JJhN+1gw25kHsofpOn
LKrS3poh39PaDlzBTZ/kb3TMSVKO3LJSXwQsccoUHTEuhXFvtZTP6gdlstVFKsonPyRDxjfTB0w1
R0kW+6avC+TSgQ1VHc2OJvYIifQF2oZjCsuh9qQXvzNJG02Af+mIfADnuSgpn2JOPq6yN7DcRzU1
HOhdR62DqUf7MlJ/JaXIsYHqMvmc3VNpdLYTmpBsSAATwR9Fj0rHCqKjIlEQOvNqf7PAsGSN1wfM
ig1A4WR2GGyvpBZMOFmIjqnIVcrvEss9wqOG6Uapoys57YBRPmD0v7WM6Oq5iVO4GLxCZz7IfKCT
l9mScc4pgg0Yy7+TlY5HwJSdyiNAN+KzaWKIPVuNfV5dF5Wx99pgp3RPeV47Y5vvCojD0vDrzCeY
h4vTT4CLFNMFa97ZIPl5lBOWGCRiJgoyp4zrwIp+Q4o7Fo1+p3RE74JzjEPrRguLP32TrX4+tv6N
Uc/CS6FpBs4FhKsnx9YhWI8xfnHCxkqVWiPCOxy2dDo6+Qq94xO6irec/Uel1m9hqFIttfeJiQO4
fh7lOF2MpaM/qXUTr80utpdJYHQLOMjoFXT/BgbzWyQnhD8Z1U1u0BnBm7ryauUeTOGFMqq2ayTt
myUVt8A2tb1najee3FU7vTYrMiRNhB/+RVU2VHAokPIg0djxaOZ4ywYYLfUw/aBJY7oyIuSFsyX8
56vznccXWweTD5MoEJH3XdyHeX200ni0bWB/9JwvxiL6g77XIRQah3yd/zbL6ldqgFo0IK+M06/J
N0ngQPoV0Ckt9uGgwaNMgpeEi3ZmJ/HdbTNkFm8CwycwhxP5tN6XmiDJMV+ndGQNoh0WRXuMSN8Z
5Mve18YzF+KbFaNlyvMEbHM1YAl9fkK1uihI8R1Qa/tzTgja0NJc4YQ5I1ZW5qXZ6ZvAlIqZcy5M
UHf5fJwmsMs2ojFBM5CGO/FXuRLf00q+jWNpl9b+/TR1h1YzKAXTuEurrajUvR6fneG/eyNhxLGk
M8gO076soGIi4LRBzomUUeg8hNaqGqqrUN8ZdXo1EmJFjPeyo7SI7747Qwr4xl836/Ih5cxbctMU
J/c2tioLKoKCmbEGDx/4eL3M/FiSB9QpCuTEeqHZyVsmpbekDJw5+DdrdrQUoGv0GZn1BXfSjmAz
BovuW2KYV6hkYsTydLw1c1+IfI+06VYrzVuyFH6fedO+u+I2RU9sXYpgd3zyhBk98AlJV4q18Km7
6PJDmJCW2VIXCbW1ngOmK0plaSAzQ1wVP/58dPHNZESlDxMGtU4YDacWgZilSm3Qj1/bvfGgE+RB
BM14yYL/qkOjhCTXeNHk+t6sb23/l69C/iu6FUKsxWgghwZ9ibK7vR6RwCN9e61JbidzoFbpxyQP
vVcmREBMV7bZGw7VrcBWV7VmAwlQjG1ZqOrK6uonobMg02fRsiFeApWjaiZLGyPynIkworBQHtMh
Y2Xyp6imh8GzN0Xjr7S4e1aws+K5ebHj5qmQjchprPHtVhUSg9OlFrcARAEr4k8k0oJ+LyuJfGQA
V7uscKTY2nXtvS/07ez2eFfYzGlKeeHMVTvQJnygbLBpCLaPXeP9MWT47qM5zEC+25/vgvbNwzfb
t3GFUH1RhX7y9huJbhb2gIMgFb6CV7p5qEsau+Rvk9BukZZdJAX+0nQ1xd4675H+FImxjYoUp6JU
PzU4sBc4FPZy0VQ0mKWtQWT0QpGNl2rK1pPU5AcVjI2PlJIebMveoLcvQ6PamLCv2S89D8W8lC3U
hu5Kvgn1F3/M04XUEQRMSlpC2Z6g+KtOaQQqWhzBP5//l9PXWH5YzMOWrtmUBk9OP6Mdn2WwS9ay
GhJG2iA8Kkv7mSiLi6jNblsjWWjW9CuRg/zM8P61LsWhmeAw6akshWR7/mgf5zlSAMOhwp2SkC7W
Gs1aleyZzaYQeEbGE30rN87ZlWiJsanjeUCASanEFlL+WahFZvDtNDU091GVpXp01WY6i/KMi57G
JL81wRnP1Jf39dPnVeST0aKASQygj0tFeNx2HqE8S1//fDfmhc+nqWg+BAOgBf4NssBpgdafzDKB
MZKvjbHZZyaSnKMm6a6B+PvnA83D+ZcDzbtIhYdfF+9j04drn5rE9ng91Xj4/MjB4S3F+nWOhaGs
/T1Sg+2/OBwwQBMfPzSO0+LPhNCgIvSMS5ej5UoOY56RnHWPmINU5TOn9s01tFVKfFBIdJ2xfV5W
fDg1Ul+mEQDovLikgzx5SI2ShdH+rQz9TK3pmwfCJpRU4A0Gd8XI9PlIQ5JNcsGLQSAWYIQUBbra
WHc/X7lzxzhZKvvqAL3KxrIWsZFKECazI1n+fIgv6yyWGiqAFJyA/L+ungwB7A/6ou+kbN3Y8oOV
h3+6Qt8E8iifeeG/vTFUiOZFLdAK++RydWj0B9nkOJmYHro0eqHDc5zhe4BE/tUp/XOok6sG+L0r
jQIDGgEU0mKKO7e3rDtC5/7vQwKX7J/jzK/Zh2dNInhkIFIKUZZuXMtCu5bS4Jy9+NsnwICXpsGw
sQ315LIBAK5M25tNi4QJtp66YSv/b+4Mm0CbiUow+Mwr5A+nUVijhVuM0yj7iT3U6HokuijjK+KS
zc/P2jfTDQAFlpdQJ8Gcn1IF5M7OEgYIfKdT8haMnTtR79ODPZTOVJi3ZZ1eTPa5Of7bB0+AFtDo
LStfEANK5SUmz0MGg6i4LSd8J/NaXkuWUXduHf3doVjBazSTuJ5ipsJ+vJJjogLhic3/Yu48tutG
tmz7KzWqj3zwZoyq2zgwx9NTlNjBkEXAe/v1b4KZ76Z4xBLrVnVeJzOllAggEIjYsfdeczHxFufK
kWhawo5xX0HvS0rznYPLLylnvtu1nAp00QL8Y11+tyMGsE4pF9sx+5D3ynFjR3fWEt2k0Tu5x7cW
CJ38g6Uba+rkl1qp0sCeN4ZVLJyfikn6WtKnk1vxO+H4W5chGAZ+S1KEd3Wxv9K2ndt4V4B5saAr
lpNbN5GLOe47EY/y1hxkDVI4xFKBJAfz+h3VxcRiV3CdFgK03dDqyLXM8L7MxisoLeC0smMkY3ZM
O6fZ1mTuzO+0EA26tsUvb2fX5DcV6zgaA/Zh2juf4gtL5GJnZu+3qM0jzQb6e7GkLG232CGedNue
LtcFLmFU+RJkTasyAtjVHuppcIgGUkeT3muQY+2nlPyplBgIhVA0Zm7agbqu882iOtu0rDxq3Yc+
0TeTFh0K+o4kK901GvwQui9tzAp+/4X/epJkWv78AOu0/WkxaUVr2O2Kt4oGsDEUmRFRqFtd/TZp
QHs0dU0++zr2GL+/7jouv4ybQbpA1kjJcJZ9fVlJzXuzrPnyNPjt9kL7H1VOiaPNVP6wICX8/mpv
zVXnp6tdbDBYHYK+Sbia3qt82mRfegvvo/vfX+XtZ9LoMyVIJl92MVMLkXatPTGUkzFvVnrUJItt
pJ8oA7ilab0z9d5au6jf/PNqF+vJgDwxqUquZhg/ZnQnljZvDemDUN95qrfHDpqOumYaqMO9flPh
QIN1jq/z1pZwRChuZacklV//j57m76tcfEfZsMitZarFVlU+cWDG+Wf1GDF8Rf9fPs7FfK/IDg+z
xoUG8AV2/jVTsU9T35lvb84EYFManV4yqYCLsxKbtj2wxq8BTbuVxh+aSdlPQqygYMxeO+8s+G/O
hL+vdlmsBuSCr9/I1SIdI0lseBa4AbOtMsvtd17T2w9GPABhh2z45WQwa7nSZHNmudM+9YKSzJP4
sH5LOVbnv/+Y3px2a+Tx15UuJgQkSVsekJxsZ0v14vFgl/D6tf/RtAO2STzNpky97vXkbgstDrFY
IJgub9f9hdKZr9UfRJu/M3BvviN2ZJu9Esb6Jcsi0nGIMy12/ywavaq06SxEKSKIpvJ3jiC/viLY
znhRENSQqfqlJ61NONBRDCi2oWQFKzC7BfzdgS0LvcYq/uUAkYvRniGz3L0AkF+P36BWQumxU3q5
GOK9D0NWbYUirqRUbHM8Plvs2rp3xvLXqcFFabszZZnsJ+Cg1xdNFyej0ka6pkwXrGKeINte5bir
/X4CvtF+xWUMdidTJgbmqPX6Mo6CHN3KeWXWZjI6Py9RewKgjp/lE+Kz0NlPhBgpDe9W1r7T+vXm
E5ImoK4AE/OXmkJN04UR1XxmnbTin0m1Qs7Kx8n//SO+eRmTiwBKs6HKXKyFOHNJUYQabBuFSD3p
wceE1JUgEf/+Mm+OpEHlytFIHEHIvhjJNFVDJxwyNnu1Q1aI7kAiI7rclc0Z2xl5EB7+wRvrh/yE
2evvr/3GIyr0DbJU0T9J7uzi0olaZqlI5pxgGLR4iRmKqQIBLt5Zgl+6XV/HM+BM0OjogMCpkl0e
+zASlNo4tfNtHeUyqk3dzYYKFclUXksyoihARGd9WaodTYQYqBhkxPS4xYa7glShJur9qJF27OLl
a6yR0k3ta83pnrKWcWn193BCvy5G3CyRp4Pen6a+y37SqBiyuHP0fNsn6p1+qxuVRwfxjRrG75x5
1tG9HBVYL5QOSe7AD7pYXpGaZFpmaTn4ZngitsEDx5Lxzo7+6wFBMRTUbjSqkpknnHz9nXZ2Alem
W/ItFp98pU9zbSAke85l5zTMeJajKyv04svv59X6Qy+e7NVFL56MdAv6ZlR/nMEB5pMq14wRyToq
Mo4hTh1jkd1++v0l31jY4XvxrTKf4fdfFtgQGcvqYA5cssKtlDpniBOSKFB7xOiAsI79/eWUNVy9
fESV/kNiPjZImoRej+vstGJs5Dzfjku+aRUrQPC2kUFjG0vtA5BzLcwT5nnXzxZQ5vfOfW897c9X
V19fvTerdCHvCFFcG90KP3dlmPwYDVnkzJs0N/9cJ/4l45zt9/Lqc/69/Y/1b30tAdvFkej+8R+v
fnWOv/Lqyh/db//UA6ifMr/8I69+bvuPl/8dfS+9z93nV78AtRJ38y1Jzvnue9tnf97DX3/yv/s/
/+37y095xziHDMFP02K9k7/+3joS//nvQfO9+Cqk82ecIou47r//bKLz8nf/ctEx5T+stattbZPA
Kkax+WD+ctExFVx0aF8mwaLDPKBq8beNjo5XDrv4mpelnkuS6W8bHf0PbVUVsGeQnAGGrv0rNjq/
HHPJIFAxXTNmZJu54EU46UCWlmglBXiC7v/Z2sU04KgwQIbpuZyF71C4KLGm/mmsbv78Vv6t6POb
Mi669j//fb39V5/QelXyI9QqTc1QSQq+nsTYr+SKJNmFZzpP/fxoqcjTWPhTzEbTZzHsxj6AaYTi
8hE1x2p8UUrfzklebXHs0mo/jCnBgZWJ9e9t/ohFnRPfO8NnPdyVMc1ru7l96G3c3erHGt052n9b
fAIC+M5C8LI9/7wQvDyForD28DTE49rrp2g0eaYKZhVeUcKuqD6urAhhK4EkY7fBXSI869voxqZq
WI02fXYfWhi+U+XOBv4NJdbaEPkwvrJQ1ZvYQkqrEK53UHVVvsgPIoWuBSPI/KImn/Ha9bV02teW
cQSp5IPLDCQMYEUDnyT7DHQclMFd+iWhU8sOn3D29PRcZ3sd/1wQ+Jb5jt54d5e7ystDk6pjCtL4
8kuDZIyHdJSToPD6TtvEMSd4J8E0lB3G+kElZpOH9PFF74VKv5ARuSwjzMlRsymTAg5+PdbCmOIw
7rXCM1araMA2Bj6cDh5M5d6ZGtCCMT1xhxyFaVcnQVFHe4eat4T8v3Uk5NeoZp1vY/9Q9PFOP+Hb
jmM8jJsrFfRB1n42Fk4eCBb/9XnOXfN1O+zANERcLNbNOMwLz1V4UhrQRubTmeCFdOPZhHnmj9bB
VAAfDEvcttMhL3CnC3VXwl2h/EgIumnkz0MBJGkV6NNAsWt6NNjtY7cCX/y1vrgo9BRSr5EkmtxB
LbfNg6U9xIsDwao5as27+OI3Xv56xDCIj/gH1JbXbwFWK2joTCk8EatBZDbBXCPsLHRkyZjCl8bG
AWpjQ9ToVHMfJ8OpBzkhfZuKJ6VGmqcGjSHvlmpyy2nc/X6s31rJXt3bReQxoszp5XZhYmKjI4bA
aSR/kZWgxD8Djzo/b85dik8IGJh3rnwZELzMzb9H5TLP0HJbIox4yxrvgJQwhuTxppPRhWx0PEwa
xkYDc2Dj9RFapvfO1dc5dLEK/fzc1kU4IidDk3WAVCm+41cJAaLOb9TiXm4030k/p3iKYFK5aeIQ
alPs5+jPf38DL+zgX25gtXJYwcfEVxfLYNfCEJYrBl6jp2dsVfTYgxeFkJnoKaCvTceJCJQjXZqZ
V9HNqkmolgUjZK2wIi9LceS9Vvg6uD/PilEuxx8hdVURsmmrC2J98VSI7L+/61/azl9eGkc7WoWo
O6iXUePQS44sUQ3wcNnxusQJaurVZ0muvaIdgqRbdjkCcJyrdyBQgqV9tiC6gLE4SKwn79zLOkKX
I8hRQDXWqg7Geet2+VOuuR8cFXleV3gx6nWTUejHR/BJViNv0BK6KNmy5CMUOw+zRy+8Difxzlb2
S7PeOhq0MK4mCBrGXJe1Ec5UxRjNBZOILzZMze1Qjh42RldiEPtqOSVLctOI9N4xyjM4w5MkDksj
bQSsOzkUWyVvAjxCv74zLm9NbUqFq8IK2ClB/utxoSKZViOQSS83QFiJcd90Yq+ix0UjdDabOqiU
8qhiLYpd0mYs6ls9Md8pjf4S7b+MzN/3cCnnjIaxbayBkVFVXIxhe6mMSkobVRsVu2HurzX4exTN
j336IBXDe6saueRfJwcRkkrsSCzIUe5icoT4dkfOEBV0GDleETZ+g64lp0954DVM2tEEZzE0OVIa
QPdzhpt47sVLhDGpdqrnDlWUdnas7FM8KkHY3GPxttcb3eNiuBcOm/I2mtDXRwCYCZ5M53vYz75p
0cZS0yLVgxPgfxlJs4Vb5HUzneaLcqJzbzssOTgw3XNY9hUNbMZyRw+1B4YF/wVpJ9X5ro/oXSfM
cxs99+RVTD+kO8XOdoOF4w0N60Zt74uetllbO+iLuMHBfl9aIEQyNVivVQ+N18jCq0EWxGV4mihc
VUO4SzU5iCtWHD30GzpaZbT6ZSsHgD/dTs53Laxn077HfNifR7zQQoWjElRJmpcgOnu1onsy5klg
bxyZmAurAsep72IASdUAExNZvBE3vmmD0ZK+DzrFNEU/KEq+S2o62pQ9QqOgnOFDGZq3jpUQJ6V7
ktNv+Kvu8jG5NaMcWgk57sXcRyMAgkqFCQNmTqLfZiQ2VJ+nTqMTIt4oC+9FfVbkxk/70s9JxQCO
HxOXKp03iNq38V5oo6d5wgX+eaFvOE8VuBP5zlIfe86XMqW0MHmuYdGV+gKRQ/JzXJE6TGeVWnFH
GDFIC9yWtlBJsG2njZ8gIWrl/BgtkWeLEVnPsDeNZGuzledlv5ln5AXj2ZEJJHJvGiz8JJ/mca9E
9RXcEK8DPuiwRocYI5tV7Tts7SYjpq6q+jB3m/VeWNuxO/DXUR1sXsBKe8PHDruJDaL2eMjdIUWy
xuWK/FuaVLt4b30gYwHipQTIY3way/ZBASE3qVEw4Up4rkrjFMq52yut62QLdaTqQNoMAKPllTNj
Z36cMDPoF3ObkrTWvhp3fWb5QnxU+piHvgvpUtfTHrhR7RZyA1qVYBI2lqFEu1AZDtQmAlpn3YFQ
ULVH37avFLjK4cz0Vo4Qt3EDgjyqBVbeY3LGxJamoC5vnPTGNB9stfajijZHDc5h7uYFW2FMgRLa
QT54MfleFZvzQvYkbS9K/NRXaYepYUt5U8D0HMFlN8pDXdNbxFRpiLFFrcFDyxHOi11UP1S540o9
NmeTTZXurhk/Yqni1o7wFVgIBo7X6BWCEovfAmiCaBOAXlBBVNCzReVrRImdSHyjU7AwKuFLJhAt
UMQAFrKKj/V8Gy9YEfR4kEHwQJzXGBBQxGey8+40l16l2e6KVrSHwMaMMZvCYCkBMgyfGy3bmDin
uGWl+nqDeZVGxAGbohDGpsk+c/51h3h0S4swHOFTCuIs89c3GTFZwuxQ8RXGFT16Boci3o8Ks1bU
o4vbnmstpQ/kkml+yquJkbdgR+g+aKQgHKNAWXBQw65Nr9EtSfs2/dbUI3AsxCuqcBX7W2VoG235
RrhMS/ra7LbptGfmg5cpjx3YpxLARz3ouPiBGVOazQQ8qxeN30fXcqe/jHW47YbUV5MBNztigapc
GSsKvI2M+FIo2tYgXHB6RNbc2GSOhxwzjyji1xhPTFS7jbYM6gHBOFauCZ4PDVDK2GT8pgP27Bv8
a10DGJnRK54cAamZf8D/2nS0EIcYyQ+saFK3BHaR7ozucya3Bxqvt9ECOSnRfbsuPdK8TDDZo0To
CdaPtmvdDl1XBreoRICCunIzA5sRFXwuZUTZJFwjdTZNO/j46m2ozWwK+yxKa184spuhk5Xiq6GH
DWI9tFHLIfou1j8Y4b2lNq5CF2Vo6JuMJkYxyR66460C5Ssr833ZOI+LakHa+wJcKGrAJOf2rlCs
U5nAzQmkJr6ZFikwJmObTjmIQnLQgMZWBXnPV2M35Tm2Rr+YRn5Wta96SCyOm8/KblrUQI+KvV4p
HtCUGkYKTDZ8SizPrGDagK0Z5/5Il/LOqCtfX6CZQCsaOaQ6dbbtIslPMnmXZZpbyc2ur5zN2g8q
Bs8ImSO97dbTYxQ+BWa6GyueHkIQYo163pjL4xwJujjyfTcCnexst08EBuWtW6sPsrodAOPMau/N
euoXceW3GN7WTgiOEWx2OwUcTVwnvdWqiA0JgEwEy1zzConGZBglRdpTKAp3USHtSMx7C4i9GLVA
k6gHNQx3Csg2KizJoCLgO9UsRa3EBt13mzGR7yuFm2QSm8t0LwkTmjcAPbwqaAJfBHt0phyFHO5j
7Wg01r5nm3RS7SgZ4W4YNShR+rm1wUGN2XZduZYazMwsB+s2TPLpkA2ap0tPbQYOig1t3ZVbSYfx
2LPWEd+nxhEhJR0ZcP5JsxQh9nmNvm+UFGcM/TBazRbu+EbNye3I2iFf4KvECNei2uer81YNxhpZ
KEQE6+9FsFXXHUPmztc1srSBJTLvdTxxGAZiT6/lbPny1/uIxmvt1HKpRMVtiI2okNWj2ctBM0NS
ZMMpLeUos0pkGeChHyqn79r212iJIKqvG7h+HhXBun7KtcYd112qWu4HW9rpBtuTKu3W6GYcoqCW
Tp2tnYEknurnrpJ2M3DevmSF15rt1DV+h5hf0WRX7uTAhplbjfCyVnKRLfm2cyZBE5SVsV+d5CEn
X2edc90P1nXfSdd0dvkR5bOKgIhAKxriLfAd2dyrKkpNKl1ln+7sikHX09s54XQ9mnvKN7fmqB3X
X8PV8cZRPuI2+qAq4hQ7e6POdslsHESDNl6Vj5GQCBy1s9WwMwOzgUiR9BKigNAnt/Kcjq2vSPpV
Hon9IIfX0/QNqMFtXVh+G+3slnkitKOWKKdw6LYvaR/uaQ2SFBsReq8fw2x+6rCkUCeJr/J+xQ8u
BB5p+UHPdM9EgpSJ/Ba+qWsaAJeUdmsr3dZk3grAQSsorhyNq6G1H0q7fIgMKC6ddsbA9GHA8Iuo
MlBr/bBOCU1TXOE0vjWHu6klFOJznfWazcM6kVHFH1s+DfpwHzXKE0kMutglsHNN0RAWLlc62Yma
+FQOw4e6THdr4EfGYu2t1c5MvDhhGy5D52UDRsuAfp+wpWXM6ycQ45Ale3WTDd9jIl8l6dEdLFuF
VOleq2LEoUBOBYDNLfmzczcm0m7KgaqhCCF2+hiagw2SQDvadnNnDsq5iLh4oC/lAW3WD60iBpXk
J06D+7gy/bmW4OiG13aSfef8fQRJ/7VTnJMaTQFwTjb7CXH99KyY7V2bTvcZkZmah+UGYvvHVTuq
iutkkdEcyF8LaXkeRXOn69JHx2JOsxyoa6YsH09k/O+7ArGqRlzOluFGiAg8aYG41876iUzgVy0s
Bg88wwcsbI/sdqcK3pusTs8zF98IMTzXsnIfMpY0koKj+5Fo0Y3Vwmjtjpa9PKuJ/JQpOE3H1Z1c
149RxodXaafSVg9W8iXRZ3cJ53tN5uxiqQeO3fdK2LGuCf2D3kiulqe3Iiw+yDJv0uo/auipzYa2
tbFIP+GRrFcQtFhv2o0EbKDN9DPQQ3/9PsWY7JThvuMzZFy9mpOiaDh9NHJgGuntAqO5UCQ2d05S
TKhO1Q5dbh3kSAnqJn7OCLich4S3QwfeySjjfcU0dcJZbJqGzT9aniZZP842OV+Teaxpx1ySz3aM
76ssAwMftyVg4nWtXh+uTDQOs+G1A5m9HEAy8sX2a+ynpIFOCsRgsjjcEgkd15w9UwgQjFDg8X2d
zUeLgawPrR27ljJsHOnJDMm0pIFSP+vT5GVmRCtIcwyTbLsDsX6LCObT1Mh7abX6LHZKS5IuJDKb
sTWHEyG+UOfx9e7HgFfMOEmkzGIPOAl5KoaIrWZmfayC2YhvxyrdrUtIOOPB2RYtWzaf/+xFNjw5
0IR9x9Dmz8sEZ4oFUCr77XolSCMblbPhukiJ5Stm0AH+2q4ie2MVBd3H3mKz07SDUQKqDzVojVD4
kaQIPhmhHu3cAAjGGSEx9gOm0euxYj1BrZvQGjwDa12N3V/+rbKypBUBXpJ5uaME6z7aAFhd8p5y
ruSv22FSL24J8AsRHFS+1eNTP6dK+NBJBIUjpAMlwm2n2Rq4uKgDfr6rzlzyY20JKtmB0OnsLWL8
VuKUxfbsaLcIcq5K1cCAPd2ZBK1YD+/qrt3SOxuIqgtAP3oamGKE+kFhSbtQ1q80xE0wCNXD2K/A
TUJjQw4icv62FgGm1DdKne6k5Wqk44+D67qDRh1n5LzbloVyGjhT2Q0v2vBHi1/ylxtOpzqr3nrE
X0pOnRzz4lhD4C0HVSU9qHFz10y3yBB3wgofnKW4zWaqOmXe7ST7zqyNw4KGXC+7bTHwH3WR71Vr
wCw2pPEyqmImWXgyi52t54SQj+stGUwoq2FjZgfRlfRTnpibPCbrS7SFWbC7gCRdj/E9FoIckcHB
86ppY8iQiJeckheLUdKDqI4D2qU9XoMfQ0FcX+2akJD5+CsL98GGE2T25wnTYDatR/qSvsFkXesg
MTj6n38mik0k+zY612Y70uZqWtpZSiVU5Q78kMZfY48IQuFIhmAtzkRsJAqHhDKiJ5VRVvApmgtO
sIjq5/yoV7anz+ohbsNravWnSmXrNqVdj/9iVzySX9krlXZsagRoIVGOoZ1rg1ymxafrqFdFZO7H
L8wwQiQ/Uu0HaC5n6CbkQYkU+FZoDThaqb3XZt7SmtPhB5mhcmQ77MHF8rlbiXQzp9ltAplhnUXK
kPPyaJg1oEJzR5YU+pNgLwb/uLp8/KhsSCkyll36XiIPI1qYqMoDwnnPyUM/Ta+7atmsQxhzvFu/
poQ31ROBl9hMsDtuBYkjSZLXiQa1mTfGEMtS5q5fYA4qLK7lYI1aLSfisE8+lw9cMVlOQpJCfHmR
0A5zh9A8VV9+xkskS94D6DgWc1fVkp90IQfrh9jg6VKoQAcHY48LxfP6e3wevtTqB8tMbjXrJokb
VijEIpA1nRz2c8OdcaX1DtdxaKPGx2ThsM4lju1sH47f8TTo4D4UBnNrTclJXk0g2M3R9iUzudah
/66CUYj+ucJ98ct//G8K3j//3P/6B623889y+/8nZfEVI/J/Xgbmr7L7q7L4vvlcvKqEr3/8z0q4
qf1BtxFtQHRo4PqMgOH/FcJ1/Q9Zx/qV3mBkO7SG/l0H15w/KDWpK8pKp6Eee9p/1sFV4w/aEhFG
oThFjEXe/F+pg19wXxDt0k+GQRiOnMjVVPuyUrdMRpkaJsbOxRLflp3KlJ4ilUrOSk81u+/Qiyev
w0bdEBEOfFNSs3GplRvbVuNXw3hu2/YkLaJwlwoaa0JZUXTmpqLJCGiFdNJNvsdiATxRKtIXeWge
5IrFW7KwhckgtAP3RhDdZHHw0/i/Ua590dr9XVtY1cg0Edjk9XlCDWXyWnv4qbaQyY2Tpjk7LgYL
uasJtb3uZqwYOpYdQpGx33UgTtml++UINbg4RyU181nWog+6kgVTVDYHybJSl4ZGm85MwYHKyO6h
4KDuLDNSQnFGk5xtKVs9JLdqCGcBGFxngQ7rx5UjEjEjEFF7aPJ9Y+INNeUcfJGEt0cBkx7899R7
cW/TrzM0YwAnMsIdw8aR6fcjoazFyVcjAS2LZj6VIgs6MfVSG96ZZln2jLo3ZnUdwOroz9pqa9QL
4KydBpg91SpIUsnUXOsWiWnzmGNMay32csbeE4B3peHzkk1DEE8i9eUKW7Cu1ax3ykHq63oir4yS
FD0hNN8auk6P5UVFLzWqUhKRTpoIoHVgUbq7Ks3uLhuZIdmkPCC8PFX6ao7uUPZv7ALIbz4/Jaoz
7Aujn7ZVrWq4BsWGnznwzRJaAmJ6MR0ze4grjfBqwubr96P7ApR8Pbp0dPMhoodCN4EE7/U8G+rZ
Ek4B09Zxzm1aflXCQvdLsx12Jpl2pTfBzDBlLGzqt71a8VtHA6rSmMCfVdWZMWXbyeZm8rBWcenb
ng7xZB6EiQB2dvIdEG9n3/W6O0hKdR0Pxqc2kx9tKngPEIavSGhT5TSpe39zBlgalrMcs0HC0yXM
2mthxVv0h/1eUoCKFYkmbSab+qJpZ+909r3x8tC7rP0giqXRzqxf1KziBrEAM1/11G6kehZZD/qU
sFvXx0Gq+4PafqhtyhB9Y1ZBFC2MAzYRnkDAvZM0gfey8Do05nsY1lMVPTT2OJ8drVP9oriTE+v7
71/bRRn0Za6t+EiD/iNUprhkvn5t5ILzDq6ewlFDBRvShSUFPeq2yA7WVCyQReLyalOW0rWwI8xC
iJFdoyl7dy5EfpU4xkdVFNKR4rb2TlESIscvX6yp0+xBo6Ri0MN4OaeqLOk6OzYNb7IkEqsVUJ+q
7EiXcTB25OTGHEZKUSLf1eh/V5xEsrcm/THl1s5YenRuVGXRbhocm5i9KrE2TwJTzcurlqMNvXP9
E14FtTti0nFsp3xTOJmy6bFu2xZVWXv6Yp70VFeOqOGATRXtmZF0/KVS7K3uDOM2KtP0OHj57NQn
XcKIR6Bk2xdT+THtMnjmU3mlzC2EdTJ2WqKXdAj28W2Nf4IymOojmhJIydgKRpp+LDu0Tj0WJRIL
upvCPTtomFr06XQbMeP3Y2Wkm6olT53QxjOmn7Kc3nwtTSx2Ko7gTWXfwc9vcDxTPo9dLHlNbZjB
DKab7Ff8o7QRxsdKSU0pFfJu9c7ahQORPWX5gzSJ2XU6J/5IeyG+3A7LjhZPZ3vu1a2orNt8EvQk
yWMd6OmATcJ6vi1TEw+ParhvB9Loyb5vym4vZo4pZqm7WMFNt0pHhSePmn5v2KFDDAdcgI1YhUvA
OWrRSD0qibELl1IcX/6r18lt97110+ftEZS2r+Rxu68noeKfnPBFz9ulNvoglZZ9OQ36nWz5Fkve
zTA5cIHb7ITRW/dELYyTRkr+oQ/muc+DXJ6I1COQYJ2dGexUDV3ypbRaiqj6qcQpRKlxaxl7BY+m
XooP4+Bgmbqommcwhz5HhrW1Wl0mcZ73vsgUvI4MRZV3ID1aXovcPRmxussLy/7YTDrFikh7NAzJ
OC5SQ/aDJHnENSkQSPnBztLrXJA3A+A4uEkTVcG9CKXyZEgh24qjHjuaO3ex2UF2T+RT3Q/fZrW9
h/atwbeyPCyglEOR0fxp2E12UEpJ9mqTW89xoNtwvLPvzZgq4CiNJTAEWxyMudevOpJouhr1ezuV
9qEYso8Uz4Q7FmQYhiGlXEGW5x698bKF4yC5dVQ0lO4a02/TRL62AK/g84JjgdHfjsyiU0Gj4m05
FMZ5oWlBJOpmUEf5Q6Z1xTmjUjYiupIMHEZoFLiVa9W47uD1XtXpFzX8Rro2Po/rh60aXb8VXYIL
loJYqx5p1XNGFfcMucWRByaPO5EiP4d4qv1++ftlhYHcRgujpdD44NABcSl0LeZFDmPFRAKinuZQ
tu70vEvht+t7u5+WQ2n7JRwhTonadAs5+mxbw20mkKgskywHVt1tFqm80a05ebAWPmB5YampnPnU
ciZzhuVexgPzjPFk+94+s5b9f95v1ztXQb5YxKzopi7juqoJRbTuxavtrOP2TbTPjUT1Q6HeERZM
172uobJsnNBvF0oWfOa0SAgl9OpuDGbQg0jJSDJFoq2CxbaiYzKrj5M29/6S0pjexfOHeAJAKQlZ
7CR1tYgiqbotcCX4/TtgvC/X+dX+m/4ONECAIxQm+OtNSMdlEWR0VMIFzQ1SnpiWlY3+JIw6fXAM
qpTJMjwY4YB/z4KSj0MGBZ72oTAm9R61n6eIVqH90agOI6zbpW6/J1O9Kbss26e2EZ3GwqBERosW
ZYhKeGavUMlDvIcVkEYaFWi7Jvd01RXzKVGa/kpeqVVYDxzAml31lRVeNynUlqkmTbQMOaCq8b4z
8ZPXZoGb3TxTp+cTUsIPpUZaSrGLu7ZMysM0QgnoaO53Jq2/Izxrb2xSS8pcjfg1xOmZsWXXyeP6
FFLzgnz3KbJzGS1UYZ375XMSGkDTxhq1EK1r4aGd/CGUJf6KSmmFqaEdRi10aVGJDvCMxOnvfzh2
7uwjW8Xrh99XeurVICDWoDw5tDK7wNRWeMfgk+zrsatqbbKLE63dwNbzFynOtlpPES+rp/GwxO0X
CAEm9iyWeUh7Ce8VnOIMGKV7eZn2Skuqzhr0x4rtcNeK7jTA5L5u0z1fi34IQ2Tjizx1rumwWUlz
RqGe5hOD5qGTKm41oEnwvjI3yc3i3FdjcZbavDhXy9GphDjPdTkdu4EYyWy+FZwIt5mI9XPtxLhi
tmmrn6dSj33Ch5b7bcnX2sPZqXL5utWqhUQ8e/qSWl+SeanOlTw8zrqU3KXGcCimjAy3uQyeVirT
ebYw3Vbm+XlohHEn6V97+nF1Z5Fusa/MHqPRPqYgdtamB4B3gzqQUKbbLenIE3XNYgMFBELJLL8N
J4ty6lib2JCUip9JdXEQk1R5lmC2hu1XpdE+d+P4KcVMOc6HPYMq7qRuKMkoOXcjiFy8GIyTnEvf
2ppSZT1Vxhb9//dOlKREaqnyDaF+MdvZ8PVkuZLpN3mmxbJ6KePVeLnvZrI99bSWcyyNRIho/cQ5
11k1ACdlBwerdjUp8rADDKT6FOUGiaSdk8R4jSfDYzfguYYAytAb1Y0U/b6IsafUldtmEMZ2pPKG
Pgc1qp7Xhy4tT5NaUyLpqcn3Uf+UOBkxBPV/fIl2ZqUl17BFSTjpyTPLEEm8In+Ie8XcOqV5n3YD
QoassegOKvtbPg0kSVg6DfXVUNLPVc6teYwwXGdTpGib9MixCvkxtPOCJgDqCyPVW9cYULjPRpB2
9bQbhXgKF4ozdo8JZRNZG5wM44A5Voaq7hW9uRCL9NLGqbFvWshjWpTIjTg9yUBDYOQtmNLZKZXi
KALtUj+IKaGBt8NXBKz7UZeJufowAS3qxBOeR6XmwtNM0bZYyX7A1mNubwcl7Q7KqDluMlbPTdcf
i1n9WvSRsTOzsb6xsmVg56NiiKnHfGYJSyj4O4ovTL3n2MM/CqH/SHFLHThYuTBwnlUtbDacHmh9
buPPqS2RcVYavg6OvVwLfGg99ycCtI/V1Ovb/0vUeSw3rmRb9IsQAZ/AlKD3orwmCNmE9yaBr3+L
1f2iJwy1qm6XRAKJc7bNRMKROUYqpsBlohs2TYJJi7uV1qG3EF79U5L9ck5mNZ+R25PhiSEtkGBx
eLR9f211ZQR3AgLShIP1HAqVEIJJD4ryC0QLbWnOwdRm9V4viStdNK2OcrEeQa3NOHAI1twUmunR
QOYny4livqm61xAiv0qGghXaDUFsna2pzc1VA1hcz4NKlmkcrrO69M9jzlueqOzBNDkZpcxfOITM
B2G2u5mOS1Sl+aVndgH9L91l3FFvSCJqTg9jCvLf1kmQxw6P5MEl9Ip0kwtlaHVlV09aOblPSdJf
tNGo9kwF+1RXI/B2rk6tY3bHGtlHK1rUQnON5BBkwo+hg/u2iNZtb84QRGXQ9+ih6sYJRlczb9Gj
PtSPo6uqvRkbtMEUw7PjTfmtqtpPvZPWCz/vWzPFz7lhj/tKUIolCqb5LAwz1J0+WhKb9oBhtvP9
VEzh3kbvvqjLSr8NqaHfsmI4JmPxmRvMRZaqpofknrRuygMAv4TK4yuUkUNQQy8FvpFaR6/preO/
r8RQbfi/8naMZ592U2rrkPhbyvPMNDlOk3rPGxIhR/qJWXOauAqiIIsttbKAry8yyXp4qYHuyazX
Tz7F3Kea+MRFmKE37umlZVbwkA/qZKO6/GJ7lJLaNqopRqQ9SLZ0t1vmo9PXzonpRG7tsf+aOmGc
5KHVrXlciLTJQMej7ETUdLaLFDd9rw2HGXnRQaaev0Mvs+va8IEsNrlEjnKZSzR5uqw3hIeEx76l
5OLfi5qz8Pjve8RHtCvyvqhKTzVnlaQUA7b6wOGThmvwp/pq+nD+5YR/nyjvCH9iEA46gyhW3aCn
1vE8ZV+Z7B+o8QXJMJWxj7Pp/t8X9ZVVx1rhLc8XRmgnpBqF4ihLL1sqijAD1ThOIBQdcGkj850e
EV7tmtXboM99YDjQ/b6abARfE4V/Ku/PbUtJKkj/qXdCOhXH9phMX1U4GLvSQqOpk5LLUazJe83m
o8tZJBBCnGSRqJXONRcM6K8XtjsM6AhsdWyjZy+e54thNMOVojK8d/6VrGoXnL6tT83c7eVEJ07u
s5dYou3YLmdz4Y17y53tc+vYHwZn7ynqDWM3O7CoZVTxHFOWvnHtoVjVjuZto3bOFqMfl2dKuLZF
pDXfKfUyxMM5tyQdoYZy77uRmrVRk3UDfBu37qBpASJydyF0Iz51dv3rF432KYbhKYwb+YPfxQbw
sGO3fuv6nPs6pAEqxyW+iB3lBrKT6caRybxDfkOZwnTDSYCozOxr3s50hoir1UK1drVVjqTsqW3N
H/QCbhrG7/fk+S6r852iVn2RR9Zrwkz0GDrZBZHvzrTb+FUIPn1BXt2TPdm/NM5yIo3m39wP9gHR
LasEl4kdbUXFuRvro9gilcDdNdPBrZOlV+st1UPAXJa39WkQdUsRb5G1hguiP+WpuFRN+6eJfZNM
S9ODkJLE9U2WVdxqW9LIqEYELlXDrgPDrHV+tm2pEg3G6tmK+gGjtYNUVcGONzbPYzubyY4tUQp1
0mOk5FArzP5MLi9iuAoZgVGEgR0ryJ0xvkmudCqxQ/dahK29iRj16qQJ10My2CdwzTe9v7cNqWT6
tp1yzR4bRbg6amKgh+gXYv/V5xbNvOhtEC5sjOSONNQAHdXUS2UMPTYWn501N4qn3Cf/eLbVFHSq
NPYUMB/jyT5kkyt/eoeQ7DIy/kTjYrKt5XvCkB3YYhz2tjG/FaarbUZF5/SkF0hnUi0lyrfUn9nJ
7zl+bfrbWM+aTWa8lgzWXleYYnq3e5s5i4NKDeXVcJKEWSEXu1wT/mnmF1uZCPg1t4M2tUadRFq7
2Y1s/ztDedlRpuxHg8WIADHZXCYHvKOpyQ6OPQjL2Ymdl1RrOzoQm+TTdsNbU1kjypp6erQnwmla
8DLSNY8U5hb0p6L3iJGOf9sUCWtOROxO5SN2Ku6utKKsnqUus6XtJs6DjdCKlaecz3T4WpuU3uOD
61Y38rSRBIRmtZOyHo81w/uG6q/m0odaww3oDDf2OuD32UQaTglg4HROhYaq8Dnn/OzN9nDj6zDH
H/RpvCd2X3670oIPl/IvY2/xp7XpAzki3n4pKSFMABOoLZwRR6isX1qkzP55FjGyJg630pfhSeud
J1FmzmfUDRIqURFx7IGMTXFFwCV6YLS1NF3EKeUNsgQDMvpQPdYEtN95RfHQ+QIMziqLqy5jusPl
ZJxxh4/kcUT0QlZxeXK1HgJdS7RDorNAQLHYeytyi30aS303CsY9gxZOpEQtst5MX2bt1FKy1q0q
0WmLwgbSScZsWIpWTPAtnU4TYamWaeRVgUHB7jqp6PebsT2CokwvzIYMxNaTEYao+Xs5H3VmnaAc
0caGfREeY4Js1ZwbC928p8LPXj9s8iT55XQplpOfTkFWxGqnx+XvmBkOJh/kr3NcU4VKbXjQhi0t
Zkl+QQHdbUQC1dHIiWMtSVdqiqxN16P7xAjWnR2JzBKYA5fHXcBBceU3xZz9GicNesWm0oOwEP6q
VEIFxnDugVMe8vRgzm55RT4iqDqUmI2cNuN7olhpln4spqFGT1LXSMnsj6ZSCV5s7XFQvXP83wvb
5rRulXV3ff7/H7RiZGAUyEPrTtlHNrf/voj7V4Ntx+zSOnrEWupH/TrKEDHP/W/+++rfizAL/hvR
jke9YjBA3Ge2DV31xGFUy1yvreO/l9oDlKOzb0+l5WPMz4o2xHwtHSlQfpaWeSQY878vVOvCIdmo
FaaOb5EwvTIlTcKp7mx6HVX1oPsVKK5X031kWed/L1HmvyTjjAQfTUYtKu/470UOebweDLtYGEXa
HHScJG5q3u2D8XzE4zEfmwKRTcyHt8rjPDsocQnDhEN/liPCtn+vOMABZSs/X5tdlRyLzsn3rc0O
Wrrl3uQG3LO8kkPcehzbGntSoXc7L4u8B7OMQMS04TpTENbx217+/a9oqMerWzDhg6HS8Hn/G6Fo
FHJTPntt0vwzR1t1LnHlhJlF8lVah2f//n0+fkqUgRb7USCNkbZ7qvHDnPSRyt+FW9iCuFfj2CXN
0dHL6FKwpT37YoSzn6Yr4En+nFvlZzQZ4vTvzxLBU5LAhPbw7w9DH+bdYbHeZUyQ+zorqYHzpH7J
fAKybGc+ubE5X/69ZPXIrk2Ovp7B/LBq8NfcsZvBZP2ntBXvTaP3F+Rx/eXfV72Zr2lZL2AcAH+Y
BLE/aAPYjDRcc9PZhfegpx6V0K7xbE3KP9xl6qbWVcTrI5LGApPs1FgVe1HOdIsrl4EOecLWG4C+
9B4RV13oj62qjaVl5OY5Y7ndVU7VYEbMs2thGVBOjCtvRqc9iMEZ//R756qO8o3kW9z9jSef2iym
yLFwm6OZ+/0BSLSlw6B5LGvhvGv+xYlwsjUOi5dVozgZTUNhvSuddT3Rm9CWPyGDdcftJwea3wsX
LThYKyQjI01IGAmVzYIGi2n60YCT1iIr1SWLs18eGk3Qj1JHfaWiw39eajG6tIu49C46i7DJnX07
Zj2NW/aH6AcTxXLRrhDwUyQ9JWc1/KDpbU5woObWVP7Kq5x8ZZWNfE0FMg6UdOWxV7Z8dbNqP5EO
e4vsxHwyszj497fUHPmbzu2fhV7qgRDzPvMjWoQneLU0i3bA3biwp4NvjOMJLjfDJnLPE2n0S0mT
Or8a87JbA9QE8RinQXdvNx543x9ycPOH1EN8L8O+3//73n/+oCa/rvNbfujizW003DY2Bec6els3
jYN0uCQEFK1au3kkKeCYpBAMrZ++agpKpYjhrp08luuoU/scq3I1ztZXPncv9OItZAweSFmcXui7
qAWrknhmzdpioCjKNQCjCXLTIvQ29L3tot0EvtiNQT2Gt5x4kqCQ/q0qxueOcxkKoXQ3EVVwnFuH
Aq0Y01GKeBkvzSSS32ZM3tqEvBJKp/YoT7OFl59BdM+2XYZIvVOS+crkqzKQ2cSe261qLgW7QWXq
VPELvmeczY1uwrfBstBCEC1CS6qN65hqIRt3Y2dJepjD/BzqzFHRT0vsNUosJusBrtNnkVsAvtLb
YWzNIXlHdbQgpDxfJEWzax3jTfWSlg05Wfg9yOKuQDnXGdHXoHftSSv6P6Pq2HAG6sA9xLRJ5KlV
lbfvBLpuFS1TIvTPYWG9G6k8OfU0nBPnAuOPLVtpP1brnesan/8wiS8Xs1JiRNFS2CENyU7xFUVC
24H7yliHkqrmtSUmJg6/KAMGyC5IGYDIwCmTi43inYgL9TpGSf40DvFvO9aPPgjhZzIjrqyFWy5S
u+dT54Ew2zK+QOblK3hyhKujU58ndrdJ5zmjdNSttJi1yza1nWXW2cam0crkoE2OsXFyetzkjJw9
K6NkA8RHE3Q0P+Q4KFdz3ZyLOm/pBL8jmVRUN/StUz710jm4tQp2zsU8zuj0pi9DNiZLMT0NObaa
RqaBGVIK66oJ9wikYH7HuLxdqjQr8AuFTrDAtcbRZaJ6JT5cGeWlFgi3Q/kYFrVGMdbRElZ69hvE
lTNw0Rxe5tzOL2Z1JRx4K/y2XmS2+GTX/dBzCzuFeAUeeh0dDTzD+rGL7CG1+p1ytXcXrcciLH1n
oWiJKO5qOqirKBffRCsVC6FQkUftSQzGsZHuezMM2klD4NXa06q+O70rVOpZOnzHPXIRVDWBg8Om
RJimQ5c5YxuCN0/rOUEvSgwMOdeix27CKkYCHNmO7kuXpwyRkGkDUj+CLP8io/nRsHTxk/CkyWz5
DeBG1R8clGEsSwLZ5ZRQymryk6TzLqS7ojPczzxOeOgUHD9W2O+QmG6bRFkrveQt64ruYFndfiTL
bCFG9ebmPlo5hPxZJBoa23v6WUliCMA/Hi2/f0ljatGn4Z0wDyYBuanN7IkL5AVl8bnVRvo8ZfPl
lYhCIaMeBmGsuYJKhQU01nj8ZgJt7qjLmzmaN4pPWiQcucLl1D1HPFa1IVunPvnrtfmYRdmfbsUb
j1M+chK1iHg4SZEgHLTKk2Zy8cwSWq8vP7kZQP7WCdLQUJA1PXh7W4DC0tjbTQDSSa9HQUVhjmhJ
1NeK6UwqabgAntNIhGk+EG3cAMLi0j5XHgN0Rle5bb/3unljq8IGGrsv1azGVYgXbwQHXrD69QzO
mLRhZY/OGB0Eaccb3efsI7+8pRlLfCe+eHBqGEt0x1soA4OMPQdFVPzaO8NHb1XvSVpcshw7pg4l
qqb2qSLfgEosmFifbPCsZVecf4ZZx6Nwr5BTqTQeOi3LjnZZncPs0dOsgQJsSpzqSjeQRhp/ZCBY
Sjzco1wZP+xkAaI6r0S5HfRF20f0QTnNURolh2PIpUNmLtkcZfVoso9QTZzBkUoMiDLVArDol0bx
Tln2p94axkrXKSNSU3+PIRnOKZcI2tGBlmH3LU4xFYKPbSaGvzRW+pH+7z8Q5MVAedNiCHukxS3V
Xzbdw2niyoPj5TenqTbgx0yAVQck6kS/VU1lT5bTglLW/qPAExIfQt3qAi2x9gOPU5RGiwnx40JR
l52ANojUfoI6Snd5TLe4nBWqXP8VSWzkFe5e1fJQy3RVh803QZTlokfIDA05rtsKvVZPqsQy4nvL
FmXvKhR4MnJnWseRd3aKZ3xqV8A67TTjU9TC+JVrw1vkeUUolavibRjVW/ph0LOFBs8lTJFjVdGu
FOI8rurl4Pym9KAuQWVWI9kQ9Ngb2PgZP4AMzSImTXyuAhX2JXJqpMjcQMspH//iskJhMiYHKmJO
ndG/10Gu05XYON2bpvGASMcyGGWNUEnqWzsy3yM5oLpzt2BLWeDamrorksGwAeCDpi3E0sSg6s8R
Z6f8lVr/ARxfnRzM84bXDAtbSUwq3RjEHVm0lkZPQDSBCGThcw0NU7bu0xz7LykNT2iR6kU7DC+m
CFFM6XRYpckTxVsr1zRzLBIIQ1Inea5t9CUTS0xjk3hyx0Qzca5V/doUPTEYiJRZv7R0YZg0Ril+
uTAzyzt4sebH37uu3MU+exEP7KZCQjAwfS7Sg13j0o366lHWeX6MqO4wimIOXAR1a1OFy8lQ4aGm
dGmBoWjVa3qGoyn5GuedifJiWdfmLSwQgWg6LTtpti5BfZE2FNcxSd4L4IKynkDq7XJrFOZDTGWu
Uc+YnsPDieot8MqaQaWr++to2t/6nOwyO76mBsibg1KCLBrePlmFK81WEA46qxe8xdqxxyfX4x8K
iw+YTiTGUn+z5paCNbSOsAal5Z7rMcZJU+m7ZCAFxwXuwhCGI8FNmn4bhuWaM7oNIif9cmbtx86j
Zk0vQr0ecrE2GeSDGa9jZiTt0umQOBdGAJlyQGx/0k3t0CA1kKXz4NlKX2nO34hXFDkYu7Kful8N
qBqKVMYq2IskbDEBRgcEZb9hwzBqzma71Nwv3TVPpoESGwVQySPJ79Gu1K/lYOVAO262C53HwXZQ
qEXyFQrzJR3B2SIZfSK0fzUQAVUZ4DJLihXger/ZdduBdnbpIffIR/St6OLMwB2zOwJG3D9XqXeX
uZ9Y7WMUlrad8wnE6l3dkd4p/Enva72RaCdhAsbPwGZ6MmrITQp651Mg/Vks3Kh1l9AgyPeJbjKY
PMs4ekub/DKK8RjH4VJMzrUz1NWPKCt0uzIBrZL1wVNTze4xc0P/739HQ1UflGlq62qsnkan+RwZ
uta60xExKkH7D+WbaFOxN3Qpl6Ya+KkLPJdJUvWHoRX//Uq4mhPwjqmgKbm2wtkOyaLmBdhFZYwj
CApEoPJcZgtma1jTikwLjD71PrGwuAx31emo3ctqdQLOa6c29n3rGft/X/17KYRiCbCTP80iqaPH
ChsLPxgb6ni7zrpF+cmUWBCMxmjOdel6y4lCv8kL621apvnTNNn7TMDjDUP0FvcQFrL40ua8WreN
Ed3y8aQPbQ2o6yRPs4aDOymwQaSj0RLk45IqMw/jgYYAnapZmzSnIe9O9W8q5naJ/rf8qIcOwpAk
KGrospU+xVxqonnO/EltsCY9arr1l5v1vC7TDM5NxuvEALKkGms61kC+JFn9hKrJrpPnVnBYePwB
ud1NzwBbRfOpmQh6srr+WTXuJdTc1zA6S2m/QeKzadjTK9fO0TR+pZG9UwD10PQeI0d7Usm41lwO
M6G9Rnrz5yUpan8aFM2shGvhUUVyllqAwBJRNPXrSsQIybqgGN3PeBzOxIef0qT8HDTxbCcMi508
9vDJbtN2KzvjpkWvA1/XlFg2828OqKAr1V9V4uN1qkkEQxK4uXEfmixt4YTqqimjWNkUaRvEJuTN
oYuincp/tQhTaX+bUQ1TsbhKCpbbTN/EWBG1wnvNI/FKC2ij/nqJbGHOiBpE/jKk9UupIRnpnWtp
I/8sIjpS2epxLaXdb/HljezNPOb/rCgEA6YzsbKe/cp8xm12qgWNObF/habCMEeWqSSgq68us+Ud
KjPCHu29ZqHzI0S9ncZqS9ffX5Fgs/bH/NaFFjHQsA9ZhWAyL9Q3JNu2LcNnt6fwAud4immficxp
romhHrJZP/MhJqBD3UHT8sOQvoedfR0K8Im6fe1068HJ5bkEap6vdUnq+eiiqLPPyh7XVYmoa/Z5
3ufFV8lAT4PbOwYSt68fGTm9Ra0DLPGO/aXkSkkvfKllnQa4qgjO7NsXzXunS4JxGaGCJT9j3Kxe
Uh8dt3g6aaH+5GoxlJ1PmQ98ZDfhwXYZv9qfUtOuzci8mebaxlRYPXLvWGqxhSOxh7pnM4fIImaj
6l6lak56bMyLpuPbBbWYkar3Kole2qm7lOq9xGKdFu21VeiYh7F/7vTkgq5knfsdb2HIle9kzZOH
NdysuZJqdPfIROr1nPtLHN2TgPtpBklQCRpoW5/GpZK1CNiKCVt9I/mLaYcjjhNTokf5Me71OqY4
d7l1RTVw84r5K3F9NEbud9ZDnTYERlb9vmWJiCPiPnpspbpHJIXNKigtsSanYV3GjrcqTMLgda5p
VwE61Q8p5Uauaf/6ufZllPZTm8fvFckkWT9vlWa82Z2o2be6V13rD8Ku98Jfmxkl4GF7E0V3GuhM
ir1vbJPsS/ckfHs0UEJnP3E+1Sw/kgCUzl9Lo/vIKv/B1ORvBcyyMKbx6GzSqPsTcR6yYhYHOfYf
hVR0QxTdZyrLs2gRXxvyJarUMUncm9IzUvfeEk87Q4IhEMFUWUz2k2dBXdhd8mwa4b7RySGoiw84
z63Knhj4N65oHrKx2KuUpd5RXw56t8l4QbhKlBnIzuxmnyF6f0tHsummb7HNSQL/F1LolT8OnWWi
OfO7oO3nt4hgRaCDQzWWOdEk6NEdE29VFL2PoF+IELhh798VFjFDnLeN1pTM7/Cq5aQrvJSJsfB4
vhgORCrpen8TiOtsJYoWSurNZ/GUeXrK8zKPlsZMA0NHIfsyYgTsPQpC83Tk2SIjNCnWy+ySlRW6
pARU8Tm0Q4xxHUeIa05B7esHNOlfKncex5CIXD+E2I1B8SN3b1uztkTeRGx+S7WhS54Cb6G9IG3x
hwfCIWEE8W9dz9GH44Afuq3e9Wk4Zm1G0UG+E5HY+iHxCWn5bJg0VZrXeRpQQs7HmqdrazIId97W
Ligm7aj94FakUerYjRiNeYdntdFZW1M3Ohq5QsY1HFU1fsRJcXVThAB+Crbh7sLSu5CvYay8pR+m
v5MCYU+09uhU2n5gvUIoeNHz+MUs29eUf9I1xp2amsCM+FFcf9f39smbx9vIsup2TbWcHaRqTHbr
rksdPrYGErzPDyjeipVIote2fE4lrGcFgAsiN96ajqiQxIpTdGvtrhduv+gI5cgt5xQb3KJukUwL
gq0x7wLutTWZDBWiLZfVtxHTJW+c2yyca0hPL1kn685EfOBHJHLN9VNr/FaFhTGX/aCPAFCILfqe
fePi1U/S28ZFc/U405y0eUtJbEKgqu2j0XiIUF31g9rCS52deMQXj0gfFVBRNh/VkH7SOMpi7VZc
fODc0qPs9t4sRt8Fk6FlX+262w0EpS66KX7sPO+9FC9F5Xx5bYFxEUIK2d5Om9q9GLRnn2ksNI0z
AmJIxrBbT5m+SsofL20vrtZchqlDtluSS8QNWEpvSfz6qYh4pPWmf5Ou+9JP8gkdd5i9YOJ9Ke+X
sJkQAaWMwEJ2E1gen0L0N93jb0ZT3stoCt6kZ/qLEoAq+eC08YFwvGRhkL5WNCm5kj70xhTFQckD
yQc48GPSblxup4kUKJEOTyWZtmZu/+axPbFqMbUDBV2h6EEMNxbnSxWd/XJ8Eeai9MULfmi5KGLG
rVQthrJ8It8BXsF9GTXAYZ0shdDfRM4cZGl9HfrhqRAuYmnrNvj5H/fxcWr+lOudxi77mENMVEUf
bmNn0Ba9b35pZnWIIlvBo3dbmtgs0l7KJCCa660fhs3EhZHq+TvTkosEvjMWTgTmUHYvDXLGlePw
cCEfoEz87UgVYGY76z4cXhyr2ieasUctedRqpRYikY+pt7I1f9k0ZC6JKx3w0ULW7UvsjjdOM8KU
wquYxmHR3buLpznduVUCN8MnYBbylnT6lx7rh1SufI9/GtilD5BrZKxQRyTdUJxUE3qE4RlD1y2H
rSUFIvn7QUWE5MWdifpJzoWRMBXH+qutYZU3DUhSixOqL7lLykl7D8WLHnqfFGSfUUV9ZR1nODYu
NXGTNWxqaL+oVOjrG560B00r8cYMICSSjyhK6Liew+xNRC1JU40iPTO71Ln1UyiOqilFwxGa6ilC
qORNymJecCDn9QIaZGxRNWtU3IZ/2uz8ULfEUjhrj5Pfb0n//NRRQoBk8THF2ZfK3IOaY7kok+he
k94BEGTeZpRcmrEJ/oaL9M8apqeuIkF5LgbCpIr0NubIFEwXAEz0P/L+99pIGyFMRICyiG2lx7vb
zdW58uttHfYNYQblZ6wjxjb6H69nZiMUSA8GxC1dBi/TcuO6pMCKmvlZRDt+Po6aVPzlPfdjpW+i
vPueicRBJ0qBh+rqaJFp7jIaq294vaApbPSCftbCtjU7glKgeeAhFiDYpDBXX0Xj6Tho8f4hFbBG
fg2DXKgAvHHV4q/B5ZptjLQ/lg4jmeG7KSW3xRsSPj6LiEeGfWlrDyBS5n8Fj1Fn5jTw+D3n8I4H
MxAkWXcy8vmWFyhbXfsGFs1QmzHk5bwpkE3tIvPBGfrOJ7K+WY/h/IXe6jnyu70VEwiAZ5562FOC
D4qmb1jqDN1tk5eLrpvOVCUtIsc7DaH4SWZwPZW/zvck/4ZUjC5G/gc6DwmetnivEDDpdfWnu9xg
lv6FOnUp3e6zq/LP0GyfTahaLU3W1cDzrkOAx44/r1KHRGGlMqzKbS0WVXdHEmBrnOm3cxsmm9x8
EXHLY7nTjxzvxFYNT+aI2NFKmWy1mixRopBUe8VQdXFFRSKCFrYBZoMN6SCvbnxIG3gOnRy4gH31
UIvo4Ar/NkX+BcjloyeIzXzwa+0b9P6nzuNvU882ZLYepoGnDd2q/Ns8n+qmqBZ0gpK92GlvRZbu
4XAvpl873DDAr7mJurL8cBX0YxTWH0nhw2/hXOzuOonwGhH2xEZhb5to+Ow1gpjcof3kkZF7+rtr
gtmLeypalDz4qGy5ikiXmzDcjOqQ2VyUbaW2UTTvHZ7jg969mLnzwgr1RB7G0u/mU985T9zMD6X/
TEfXz1jzxMqy7h0gRhn9p4+GYKGHwLtNOP+GnFt8jmy9PLW4vSgCLW3M/SbkaiynvWp56427b8uW
xTcT7k44FxCt7zGF7rFQ9/Zes2gYZjTDfBqvuiXehgzWKayG95mEQVsfHkLJO4bYAhBVX1kGNqww
MZ4n3f7IoD3cKL1q2vzdNdlzPRtPPTkfTDyP9f2YIOIaRqBk6POrZ3/2H5ts8EANxmcPaippFe5R
QNagyYqPpN4g5JELLVcfrRUdELVN5vRYdPX+3hXV1MNXxNZv2ZxNRj5cJmrep9h8Epm7ciModf4F
zUaX2bWPA/4e3rViVxvpLYef8KKD33EU+mX0ESnxl9VoZobm0WsJpIGhoHjgcm1q8TTVyRvowXm2
mqUXnyF3X8O8umCxurZ+/exgb9VleghL8Yn86S9h7Wsn+YikJiCclow0S37hF3lWDBmo/VBCtgzV
HQ8GQgDcI124H2aWc3wRRZeGc2CExr4lOCiLsejbNgOEPrzjcD1l+rj/jUfrMcsQXaarPp4/2/uV
bNtMEGYDdYa0O/W9z8msCA1WSHx4ALvWNdHlusqyG8W6KBeMUMKVIakxT/dzeG7TlQbM4eTppwzT
PZbthc7iRRuD5KMSxnbqw33iASHK+KBlG3xbEQA1Bgc3ekpNf1z4fcKxNF0HR8DQx12zEI4zLZRN
56ntkm7sOU0Qp/lX2ujPeiu/45TEkejeb27O409hWQgb5EPWJ+9jh0NB+pm2yBx9l2Oa1FvuoLjE
szSVGO9o9Znme8Cu2Z7TJ7S+b3kjAPij8TnU9cOQbSXlOHXqHX0PQ+U0Y6lyL3Njo1obVzNm78F/
6ynXaPtlpoX7vEZC7Owrx7oSL32M6RBVRFVlpbaJq+4Qc8n081JR3zpiwqI8DRNxs0lltI69aafm
fqXbdUDC1FvXZudBy9eEJ/r59N6j71+4LgZOT1xk2v/5Tc3SYCIBHR9FlyMs5UpLE4m7uNxq8K5m
4kLrZ8TRlfgDxf+xdR7LjSNtlH0iRMCbLb2nRBlK2iBUMglvEiYBPP0cqP+Y2cxGIbKqVWqJzPzM
vef2X2Nd/EqZomQPaZezbz2tEWxKAGTBBODFpyprgIAtzKA4tTlTey97mBX4wcA2TzOopoIJjWJT
BMsyhirI6ilbIrJW/nWy1TYRdLpZpX9DfLpmnNFabhN5Mn9Zu07W0q0/lNbAnMm9V7wERyMi2Bch
L5v9LN61Rb0LkLkt/ATFetOzCwZwpw3gwMuqRW5Z7lmKvbuqxnNQfzi4mrWov5uj8Z12/UtaW2h9
31kVPnuU0KPp4BdODkhKtkTDcXbmF60qPjxD+84158UP0yNcIKBt6Rpd+pM1nHLS7BaTSdS48Mih
1nlreusgih8q231xkSrMJvsCwai7ToaBFdFwU4X/Y3fBj3NrhfFpFNkm7Cq5KlVyd0T8PKfazYt2
wsoaRISO9t463Di2TC+5PxxtpwNe7O+U3hNrQV7CQlr1c8KiPAiNW2K335C/P2tp/MNHsyqMARe8
ixnPIaZC2eZ+bHBPiET962odanm8Zep4Nwr9B/U4GeVh+oCphnqfnbXheu+t3SGLDjemYJhaOO+j
Hfw6LNm8F9fFXhRONRKXpr7p35bTd8w8Mnvh1/4pHdx1gEV6CQ8PyfogF6Md28vRpEJP6+5SNe7W
DZpfX5fPJPY8TS7SNEceyLj7ZRg2D5CSGySphZsmN6MDaKCFNF8GOVqYVbYIE/ejZ78QV8mWWP0W
RvqrWAXpEigSDqzIV2fHDDBnlE9o+p9Krd23/30JmroK6EDwilgTkny0YJ9CNlf40IrkydZ6ahfn
rdCjm45zA9iPWGYJLigMv7nBIazyn66YqNUsYs5RsSPEyUpWy069yCcKib5nVSNQFw0adRRPDFr8
3aGuW0x99dnO36tgifL3LHCg0DMfItWXq4DWHOZJveAIXaWWvGcIBcAhcqhJEItthhbSplRf9NLo
2AwdYnP8cFtthWyY365AqeWN7kkHhLqp3JiRj8GeqbZ4eTWWhq4wTdetqYudV46vOGhCMJcTC4V3
Q/TNofrFhCoem1URhewUB5PkathHG4va23GmaJ8mvv8QgchLm/xnVLWB5ReMUdkz+absR0gIGWjo
G51zOHrz9MamixH6oc7nzJ1IuwjFACvxcnRnen2FVpgutGAoVlOmW3u7VAxsO3tjd2G+5UXSrzEn
EW7q23eCjw9W6IEjTW0WYJ56L8xPM8+QZOtAzVgiXg2hXYZs1mXb9guxN+DsI5Npd17cc89fM4j7
4m0Mm9II96J29k4KMlLK5l+Xvtm1ubNtRq6prRU7DDpnb2AE5LXhZx0Mp0DSVBfjNTOyvRydWzQ0
x6DD6oFMggp7H6ZQoCzf58rpUR24DKvb/lF69oeOlMQeAtaNntetjYrFKkiMiecm/rHYHPaa/J6G
mAGR7J6t0DirxHglqCZeashkX7yKPVVa987aybW3gdfb1lTzlVQau84pbjLVnjXmnZ6rsG9r2TtI
0Sc9mn7jqASrE+UI/MW+mdASReYhH20gvt5LN1gfjrB3LILWog/fVSr/eUX53oXTVRfavaiXUveY
lDMdkYLLIZOTtYiQpS4x6q5HEiKWcRL3+76riTKd3qNxpPIqupI1wrSuiNVIbK5lTRvyNaoAjFbi
Kk3v3UnTU1O3T1ILv3LX3biVs0td/OxjGKGRYvNdDbQe8wR5WfO26vP0NaMyswy0LI5RMdhnE5dU
krcJXtGziG9dFLaPUxvwHWX+m/8kx+SHDEvcpib2Ogt6K51OuupHt8O5RkgEoQVoHXZJLO5/f8XF
LsH0l/PZr9GUhJOxbBQvhQQeWpw7z6y2moZwGzPNGXT0kskRUpJoMnjD1cEX44tyUSNfRAIh5w3Q
lBy06u/b3dlBfrdCl+7MZTtahgzC4GZqif+hVT3lZXkNiuKKGmxYwsNiyJ97nJF63Wm7huG9Nerl
yY/l/z4Y88PScFibT/hEQoO3XgC/iYxSw6lOskMUWw55s+lpc06Fg7BHdHoCCcJKz38fKPrEkmFa
sJ1YF16ZxVzMTOITafwF8mem+X2kdhhrUGowbdymkx8tUomSNzVq2ItxmUFChcz591wdnZKqdU50
lK/Sr8tl5Ub9wZRSOzq82Y+T7fY7LPP/Pfp76u+DPv+N//fX/p4LmNEtHAkIwk9CcA7zB2h301om
KX3v/32O+a+YjUji9P97DotJAvvJaHDbOs6xER1ipxEecTc7+YyecRw7H/7k749rQzmgSYEQaJbm
L+OwaS5cZ3IdeHG/1Ma4ufx9YD8+GFDnFAoBq6/XCpvwtiVHbNHTSDCtTU3qV7NwjjaZSOOAQBj5
/p5CD438/EEHP85EALnU/EhrtHCf9jHe7fmhxU3c9Xx7CVG1iu4vgouDRZiZzSTOHpPYs0rr/33W
zZ/9PQxzHwLkhKw8Qn4pth2bFdxTtlWsDRkxs/p7LPre3nKBIqqAnkfqmn/onPGhtrxZN6O19rrx
uJD/ewzYnkotgQ6Lt9SY9FTfEsOHCFbMIARtgkQpGDuCt/bn1ZNPxUbbf0zmDzk7wL0lvSWTsU5u
cO5pOJVyFiJ2bIhVbBv9PvHztV9AQIGzUl28VO9OMd/fzZxYlNWe4e3/eyhldQms6ji727LCMC/S
Db0Hd5g85l4rAjWbh0Qw4HAaK91EpmquMHHabRhaI0tocCt/H4ZQTAdbL85lFciTQu6xrQrvo/cz
TFiRPcnTf58GrrWxPSGOYxXEl3ZSTxQsGY4kHv09lcTT/z4L/PZUSv/aSnJ3k6S2rnj2revfZ00N
hzQwsRTXjMiMLPOOsVF7m6jL4JvrnnmvHQZQiKObczI/HPt17sj43sY6QH+i7xZ/TxeDnm6DPCs2
bV9oF1cNX2XUlozten2bpl7+bPdpu+e6R8Y2P9Qyt8I7hDAi9Yed3bng4TrNfjLjL8Y8NHvQEF48
/50dtvf098cIo3fKLnJ8wuC6lQXDlJpZr7TxU5osQ3W9ng5hobj9g4ofWDt9ohy0KR4N8+rTJcIh
SfCN9v70SbjuKWihPQ/xlF76yoNzG0T23k0m1mwShKcVBuI4ZQULUeYdfcJB6VdRuve01nliaKbv
LdxRC2VFztM4f3BR1RMw+jSZ0Z2pT7JJ7ZmTOk+DB/jCp6TJkcT7NO9/D01Tzq0rfwDniqjpOo03
TiVnEaj4hRSd7/8eWUnH6tzB9NmVCIYzzIms7qJyPWTTzbf9ch95fn60Iom0MAeBHk7BDrbBs2jM
9mJRzF2Mpog3nTQ01kgSVlxu7b0CjZonrBitSMhhMtJX5UWVrV0rMwLGvqV3wOXiHkJj8A5Wb52b
3Oj2hieBwGCfvTz8fRqPEaiW+Un8zt15sK7ofMSumgd/Bl+vXudGuelSrT7r7SAfPCwDqzHFI8tQ
a2HlrXpHtZvv+kymyI55SOd79vnvn0ZmX4c+sjdO5vhLHHvlZwryCPWx+83EDbVNUxnPVCPWJi58
SOzw3lG8o7JOJzV+pDpLECYgt8lXzunv+YKWchGBNDgIVzSPMcCVqijCGe0rH9PRZ+lkKRYzFZxr
vzKif3oWbprcPCsAF4Bm/eEB+BW+KoKEkpxCNU5N5pLliOFc8zCGOBksStdRaKAd/ZDlTbnjANg0
Im2Puk3p9fehRUF7hL7JWxYeg0tldXaHs7Cn8fT3ICgayfFZsyOVebIZ5y/99/UdAfA3sP4Vjk3k
499TiskDlWVIS5sah8Aa1LVqoUXpNqZmkw3J6I3M8Cr/t+fujDQfIDhYg0z3U3ra/j0Lg4HcSF1f
oloXy1DU0MhsdiES3y4M030+iHxnIQ8TdjLw0g8+cVh/1jbKQ4SZDL31HxwWOdHKg1gkZfX1RUwk
x/nIQDGzfZaBkQmQtbypATzDGJ+bqPoVuYk6cbDfWUsuiL2YtPrHVeGHOTymA7/KnPnOAq8hf8hF
D5ri3uXsvbK02BMASUmU2K8D5RQKn39jzrAVc/rV1OYaaAYW6xD1uyZ9wMf4AByRErZw4XuUj6Qo
EP9hcZrpovjOzPwWWFS5iuX12D/7sVHQndUvRuh+V/Uhl+FPTs3s5cUHF8THiIi1dL4KN/jUkLYt
xsB7CPu9FTBQ14dTMYWEsqM0z4cXtCR31XnvwInPmVtvnB47QXw2kuA2NfFjn9UbLmiWPrX+FUDP
940HTlU35SyVsO4WvikfXD18qoNzz86sYuGGgp3Qg8IvmeykTxhAVmjHd21Ke+pETLW9hOQiphpD
2gMCnZK3bAw3dSv+uTmTrUxRbFkwCvyAIWaJM2jVmljmdfOjckBKBtXRTiGhFQPTiSS8iba9BYm2
6kq5yUr5CVTloNxy0+pqJ9ryrtXTu9kROxc3w7OjB9sSFB/HwlXavDOlp57oZa69kz8HuXFBpomP
a1qXVr5haXP1p4PVyl2QF/TGDVLd8ByzCXAKbe3J4mGq+wfbALUwJUeGUxec7SvDRauK8V+Kl9J6
G7NtBlBTjPJoVOGjMMnAiJJXZUbHkd+sYr/dRvDaSCA6Ywy9lYbxGkXiOmXGU4jOBplf9lK60TXu
CqYVOvoLxeI6RtRKCEbwM1BupaP2oI/FT83wj2PiJFqY+/N0i0ibpJuaRTyNn4XDcgPm58pRmC6q
9FkkyT4AO+RNAcMGfT0nPGha+wDlcAfYCTk5m4TAYmSeWlG69HR1LpNE7nNbXOKgxNLUmx8lt/+i
7B1/0aPTLvX6KbsyS2X3gs9iMj90xQtFT5Hk8UL8bjE1pFO7qfGfLnJeP4vUy9hmsvET5aLXmT61
XYiGvwm2Nkj3oag+yjoeuLn8uwibB5S+18od7vY4PdOpZJV/Baj4DRj4BjLqn5dj68L34CYUjpUz
/oowXHIcXzUhLxlRht3rKPt93FWXWI0vXS/ixTTe89z4aB0ivBJeJRm9ke6oRztX9JEKpDuJANxz
P8KtpmWgfZjw5h2D/jDBQbGydAggbf9iOZ3Fbhu9e+KAd4PvtxIJ/U6FNppgYI8pMaMyQzjIai+u
g6pP1AU90aA/J9CnVYBKCJYHrp4I70oPmLcxK1S+nflS6MwCvdpceQGT9LBozlyvFy+UxsHEPbGt
gJ0sVVidDJ0tyq0UNOCqZq9mZ+fGMm4pRXYfMFYc2Hy5Gq+pROdM4HhbqILjLaOu6YR4xMr761Xu
t59gMmRBGkukYolWfTPdNc8CZ4cvjRH/8iLui/qk+eoJhHSP9TJ2WkI8CpJyWN6ASQu9nWfUd22G
NxvcP6yYWhI/6PZzrVjaDqdw15bGoo9g1Ar5Uk3ZE8Bb5in0C5htIrUqTQpWneUEPu/uqfc3rHfJ
W/CbkX11s64xb0yjvW1Ksc/a9KvOvXA5DDYjWucpwp16GGjwwlAj4qqpgc8md9fZFIX/FusE59gJ
2SbRT2YV/iIwGTbPExBJyRLDlQi1r4n+n4uTOb2y2bfkRrrO3fykM9HJUz/ctG9gsd6bpv4xlWuv
O4Rj3pQA02FhSx6tyf+2LXcyzv+pwXioTPnuDdzvIkrPtmjfPUmaQOj0i79sYOkNG8tBAB8rgr0j
SdxM2MaXMgNDFndBDc+arrGwnkZ80wLFgGAr7M/o9KEd1TJVwalAlo5ZbkeeJJCdgEXx32xAV80y
AVueKQAXUQg9kW05tP8JueQ4iy9XbYCBIAg40srJ8RFuMj3NKbxYm6L7zR1uMtrTsBoxfmiY2cIs
XeYWqAKIOLwTOBeUUTZrN1l1ns+vuNCsddqiTStAJPLGOHrglayA9Erc4CgMrVuS2LDHJ++sZ+48
5GqfR6Bp2CP5t2rnjs9rYXk17CFS4jEwGZ++FrBrhD7tce61mKCjadz/PZBxhFCfWwVtFEI+5j5E
luPM9tMPReJMk2RHO+Y4YCTXLqqpz2BvIEkqM2/JqmwX1807UsmoZP3ZuVoNQCt7a/xx2ZfZj6vz
Pmmyf2OANAzyyK32CrFM568/ddGBpTMTS2Mbzp6lAbbWMsKSsjC66b3TfuPe/hlAzeQlbm+nOw4a
68ZJai7TIrXNgukEkgiVWY5SUrMRHYYawUWV2tOdAowveaMM6DulPbz4GM1QAj5EiQoOfdIOOwCn
u1Sm6aFjHlTFtfaguENNmdkX3023me4gjo7lv4xZdkhaYZ2Z4R0zIMelp0BqaLiiOlY3T7415ksj
Bv83/7zZO5VrXnLZBn/WeMqG9qvuyNxSvW6vjRhhd0wE3CmdI3eY/KIWsJM3zTHYvVf+ZtDZ+UyY
G0B2TP0u9JvhGho/BshZXkysJYjUe02hcRybsL+msV6c7FZpUDpGzOVpyMoZiW0U+BDeWU2xRA7d
K2nsbXhJdDniyO12Y+ROK4QDZ2sIgUO5mHCDhAAm4kJdFBFAoksv+y5S55Fd0/QSZhlhhE341kQe
XiyvUttKy/yVKRv2LXKXduDwK6ecV5gYwJJfzEx8WS1JF34T2uRW4PeIAhdKnx2w2+miejkmOtPz
ycOWNOIKGq3+Pa4wyjOkyF4hAy0IywmhgjmZ9VpVXbaNFWanARYrAy2wR4OXz4VqhLHDA5cfVsT5
dLpHdlS9FBbL+ioqEKtQPaLT+MzNUb8ZXkXU0V0zS35EcCGbRP/IJmKoYyQbmVVOKzk0B9SUIN0d
djS0/ljCi6MH/coYu2lP2BQD8jGvF1VZBqgquDI6L92zgbjHKu1o5xrx4IxrHePQyLZjB99LbAN8
cinVEmb+q0GRzNIrG1e1Pr7JGg+R1fyL9c55dGcRVTWIjCaXWibzdLJvsT6wKx4ZdSjnEGIyXIEV
pb59UY3F0QBLGckMbAUy90CbEWLXQzC84fZDc3dOHbP7ADd0zTNSBUyEMIFUwVp3KAmnDId9UVsH
y+R2xkt0r4zgyw7UtIT6sXEl4OG4bX+4QpbCFOfIIIY3kNGwnHIJYtDO3FWlKMtrH9ys2T/GJkMh
R3yIqQtXwJUH7LvhibP+QUSadXRpQVYZeKVVOI4/ako/MrPriDIxzqbtGKt2hI1Qhq4kicRGNQS7
NrJ5jRmgKifRf8e6eBoAeAXKJWkMMT62tWbtqVhtjBFdwVBvggQ4Zyyd3VDWoCYRZTQDP3dMPcx2
X0KL3OG6Fsk29ZK3otHf+ib0V5VQnC6JcxMWsCmGY8+tQ53Xdz55WEHdLUl7+2kzd9hgS+Gn6sT4
bLy9F9QEV/XiX9fE+lLtExJ/0tz751jNse67XaxHv5j5D6AUwhUiTGbeGfhnmRCUF3K9OYQMPtq6
SmBbEnTX6e91N+k3aKmE7G2BsH5ZkiufwA5E6O5ja7vREyorWLk4/trmxWmCY2Q3H3HjIS3rr42y
+dscPBy5+GiazB5nEWG2Gmt8Mwl2o5PO8o+/bMaJ/SABubq5p++Ro2bLpkgDcizLO+GrZHi51mfF
hK/N6Ofx6dzJRYp2wJOfnTbxeLtWR11WtJJ1A0Y4fYqoqy81Aqos075NLXqyHY0QierOaXWL4tZc
9SJ/iNv+4luzabVyvsqJ0bvVtJes+M7r+ux88E0KBgALyzTVygli66jxw+F16WVrDYP7KpFcxT1L
MIwgXoHGAf3DkpVjtJ4aimSkvC8o446Z6f2gc+/XhW3zF2XIBEVEcmmX9j3E8s2G6jXXocWkg+Lr
mSBjygobVllH/TK4+9xy3L/44AetoPSDRzHpC2us44NqY3GMOgRQKfVbaGoagZaTdiNaiNqOCyxx
XHMnp4H3L8WC0KZhM2FNpR9xy2uE8YRErMhbW9ieSBWgH60LVs5tYYKMiTFltcgR9pZdf1DhTUtf
r4Z9VGSYfHJFLW8RkWH74W0YcxonO6HMgIr05pcMrQwW6x2Ajq2V11QcwXGCM9MlwCHT6jktNHIr
64tjYmH6wGf00UTjUTVV8lAOyW9i1P9q2992w5AznkTSpnoWbUozRhhetg2e49qyUHgGD+IfqspA
Fje9VUYH4Yp8XtJzGhrvz3oC98IQ4owkkuQezPSSVXaany2ahkWgmJkVoEzaKP5sdZacLPmBPumw
RkTJZYKGy+1IXzPmaiBqUcxb2jF3ZbQFYnWzcK+uZTj8NlUAg5OFlD7Vzir15aVtNUAqWnWjxGQB
okXHIdW/0CYg0hLtTHSBqYMbtylpRT/6TLybKqdfhxi3wJLmdQYBsSWB4UTfgZmhZ2BLKGpi5Eaz
3rTIetejUXU7UymH3VDz4TLW2klnT5cybu0sNN76xNuOYkc6Uf1Om0Wgd5WF15jIiV2NdyDXyPoo
S69+0Eaz2HJu8NZzMNAL9zcmhmLtMcBYkKJFb5ZTx41aGWy7oAGTYyRMaDq6mcx95iza9SV9jkg8
rH4Nwdy5s4e1zBKHop/wsmlkdsTOywpS56L73bbsED5zLXFua/pmMisOQTd+pDtVKK0kY77y6vYB
YeSVfjVkdo+5+fcuZ8AGyDMuU3Y04MYSc5/nVkW2i3UXZQsVSvTWszOwP+yils6ptHAjhc5z4wzj
Ac7xF/mHaq+a9lw227AQ73GXPIqqeXZw4iaw1pMhOTiW/x5N4g3PMAZZJ+GfU/LZd3o1exwXykUX
4ddY5hp0iL2g7pEZeYF2AlU5JtnGwrG3QvaPaX0E0ofzluZp1JMNxrEz6JZtZBnayhTxvyzQLi0M
kQJ4kxkSlgPjGLad35Lgg/vOb/xta7nVA0E9J/Y3GOOdnsZBIj6YV/ThBBqNAR9xkHNp6SiSnEKC
n9Q0kqhrXWoL+6AXPTuj/+oPU8AOoeHm0f1tmPdnqW+rQHXgn3nBimlM11NIhSKNDGBMEGB08xEM
Ge6XKMPXwk3Pqc72tixhGTitt+mmsVpoKzfxHhLGjljDMaU5YbFizSl5WwF2aFGuxmF3cjCotCGd
Q5N5W/DaXNv5UK7tCB3+ZKeXocFtlQbGbprdgJziYFq/oEU54AzQRY5a/tryew1NYAM2bi1hrUsd
MiTKHAJYyBqMW/iGTF/gA2oHMxnQzsY1+S9Z/Ypaja2hQQwYc9HqYPgdTlXX38ecqjRJBWaDqSuo
+W95Tjam7uaEbRa6v07m68vxomqXhfSzettSHEmC6dRMaBuRLxXH0G6Lh8w3D/psc0gl178ToMnZ
CwR+OIyPjk6uUlvLkVmjOd8j3Qnc8xKTtr7ym4pm040e/RwOsWVM2RIh3ooIjeJUEHG1YFFd0P96
710drWQwc0qjYNmMRnzs8ycOEY4CAQ8H7RaupNmeE/iM/DKxmW8RH0SVlgChbS06y8rqjmVE48A8
HF+qeEActbPyL0zVlcjkxkxJHxrbh6IxaiyJ6b4tfNzFhbMyPDdmeciN18XynlSbJO9RfgW0V1oA
7IfN8tJXjKjTWjPnOSdDjQk452CZctOz41pEHrsAy6l2RqCVm5HBLdVUiLqlT6djp9J9lNuMPPwg
PpmgEiIVElcVz9pGlseqM86yTp56L+Ibd6f2HfdTALZwK5o4Wk3dlWsmOAjN3tmkQCzcu58WL3rS
3BU+AShZr5Ew1hj0XrLMbUgQBm1U9N4hT8tqpzFq9W3eaVSGglUu7oe82Lg5zFmf/7iaLLq9EDaU
IwbyL8fUYDxsGUCJyMft3bF7wGGU7McyB03rOBBW8aynpftO9uZvVRfsreOe1mi+Q/xb4MQgBDzZ
Lbwq/kqmx4aKDSrTR5nZNJu2enWsJF75NSKVcPCBcFfR12Cb9zyr6FfbfBPO3Jo5TRa5s22Jj5Sw
XHrzytmMJvlBvJjSld7McJy23tvxPZ72I8tM2XlPkLNd4lfhaMky8UAEEuUYM9Pvi0BsE5/MVqYa
mI0x1HP7FMaGeR4vIvg3sS8ZFXJeWpmm30xdfWtJQFJmQchk0bKMtcMU2me8t0f1PJa+vkXZYbK9
yl94hcBV7hsXGXZRUskoti3RQu8N7RxgF7yUQ+WhLHaObiFvGPkw1+s0H6N1kgZpci6XatFo9bKH
1smZooqVjLubF9CgR0YMhtxrXtIKOV+TfowOxSsmsVNhf1ThgxGX74xWi4ORuz+el4PYYBVI8cvr
se7XbJ1JZSHjzuXHpU+ev/QNOo7MHygeFPo95CJWzmAtQ4EzC9xZf9XaBYWtvcBAsPf1EJ0FgItV
1jVwJsPSXudjcWG8jk6odb914VwwRRinuCIfcMT3nYg6XEUETCnyT02EAxudF4ZU8zzcemp0LC4N
KL9gnJrDFBzaylJ7o1P/lMrNQ4MDIhEVwZn9iDzZGLf49AxUhcaAYwlGkNskBoJMp1lxCd5LN381
3UIQlWA8KnM4ORLvR6jmX3E4wp4aKQPRgzUW/Zjbex+ZU+HtYFFYeOnaN7JHbRzPvRfAS7nXJFku
3bBO8d57yC7mY+fJ7AyKnQTTi2XGu6ypj60W+XsWhWgCUej5/pZj4BXQ4VqTCPL6TvK+j4ytUTPw
s4E/HXxe/1XcE5rpDg+Rln5gI8X3pep/YdNShnA27Ko0eU1F0vG9c8rFhPdMUEvWYmhwLQ44wYCb
nwfR76XnuKt3mejp3imdAicNOmwd5acRPKLFey7qDsxriva7WhlURCvkoPmG2h1lDwfu4Eqmj7zn
Q31aCAsiJm5V8HfG2O8mUZ9M7BQLp+FmbyLXWddefUaTs9Q8nJPZnJWOh5xtR4AAiVnov1zLghNa
n6/Jik9D7XxWMe1t4AT5yuxAyHTx0GITyl6qcB72II5kZgvQJT0amJQhcE3vHB0diEqN4ryutj3j
NqNFctMm6WxhnF4Rfk0bdpF7VQ8nITprWwawuyCN7SghLlK7Yah87vFdvFhVC8M54NXnhMZrFmkj
YWCiYtTEsh9lTulZ55atRmBE+d5uPIYj8E/83hO0XM6zjaoLXR/6PU5PHLyzyz7I2iNvXuaUcfQD
z5GVSKdBsrSSDfXlVY+izciymvcKnBTVoYbx+LFYnrmBA+7vpPQfJzm848N8mtjb0NOimofuo/nV
cCkJgzO7Xq0CxfBepM5v66e3IP7xE/k5NUn/FFY7hcBrRYQwWwevuTGne8erdBxThu2Dr+0LAvoy
rd9qrD+oxth1IITbQOMd1n99ALarMqg/NXgLGwgqx7jyoqvGJpgMDXRIuf1aCecHtSmdpOnfRyPZ
TAJsjYTLsW+UYz+y6ioZnH0hDoPoHqL3lfZFhwc69uUvQ4zxEFmk605hmVAXAFBU7dPgkg9Yk8+w
cwZtWrkxpKbQwsNgF6Q5V4bs15G0cw71W5uV5brtNIswaJwENlwMjzGB8OtDNE0PSSS1fWucgg5W
svLzp9JDx0TIeVD74qpi4kNj14NLjFEzTxD2dk5yCko9PJGucWWwxiDVgvHlBIo05fY+aMraD8RC
nWO+wLIqh9c0dIITZuKmYig0FmGJvMlncVMPHqKu7nv0JF4YFGZhl9yCyH+u4N4sBkVhElKY5uRT
Gh5GimmwvkphbrOJIXYpza0q7KvMORJzmshhymOqYZhEE6EhQZL9usQqY068UGSXK+V2rxUTEegE
K1s0SMYjSHFtU4JNhhK8kE1w1lx97U6mx7pp4orUw5/QjutbBi8PhPWba6fGGvgoXhsNuhRsQVBQ
JOImQRJctajDy96sCQbLSQ9FGpuUtGFGmDAYYb+4DOyWLUlerEJNM1amXq+7zOhPPdQbXiXGOga0
hBYWo1jVXtpQo8puAdp3GkVb3hOR2ySvPdX+Msh9zJTCafEmT0+lsmifwprsj7q7iaI7WqVHEgeb
fdh0Kz9lucUPbBGpnPuvINnYd+exQvAuzGynMNzTy3xa+ZCsYX3m8OaY1Uf5p28xBs9YuiJx7inu
YmCJIRzUHm08CznOuGVTUhPrPoBjxCXtRguZ69D2NwBZnC82eG5jTkdXTTurqoJt5hYkvtvQsArB
cgzw+FtcB902/YoDsqYx6z23c7Y7TuKT2VNdTcwfdGsHVsugbK5wqNrOR5TDfp+mU5ROYOXBnTQK
V+7kDadQlHuQ7dFutCY0djosdKWT6ipHn3NBnDQN6IcaWTDlOBuXHSqdmH3F0oTetEg8jGQRsaqL
kYgaOPBIxEs2X7TriBTxFSYjtVKSdjggC7X1Mvk1wNfD/kt+AzkBsAy6Jy8FFK6XAo119NKa9VcE
8WJVuPGBtW+CpBHCAftdbTH52TpVCsdyGwRkW9xLgT3b8amURtfSV40IfuUgbk0e3WuvIaF6Ks6y
DN7csBFLwWC2qRp8ZOr/MHVmS40r0bb9IkWoSXWv7luwjWlfFECBeinVpqSvv0PsE/ecF29M7aKw
LWXmWmvOMbnmDGIVt9LGJwYNNV11tb4mWvM80kldorhnx/cZqiIgVZBqt3UlIN356qXs5DuRF9Ux
Nbtx7SeXNNbOeQaOZixkuq/63Fui6+EEWfJVYMr02U+bq0BfjPSHnXeYmfGYwS4xwtTNRFlOr2lE
UZCHxNnH1Z6ueFBom9wYg7nioaEKe27ZG9U3s/N50TAo3xtj7shD9YjTQ+glB1I/Or5zEfxWy7KO
H1QP0yBlPOja7W7qkuisOvc3FKbHnil+mQuAEYpIUJf+Gi8VNVWt+euILCAiQxcsldQ/tQbjpzJP
k44Pxcq++nHOeVj3vbaCYvMo53EHiuQn7HLXYUjOfWQSTs0h388vIq8586JeNSrzUxuSjeq8+Sxw
bwt8YPpGsNo1pBDFg9qRwPSoNQ707sxeCfDASyaku2JKGblRGofdq4ojWLf2QW95qam26bI7TvK1
FoltAQ4iR+gAp5RE3/ZIt+qQOM2OsIV94YXtGrqkk96HPj7VBGJPoXdxlftKrM4LVEHqmu6QJetk
lNBPGBaSCcHZWRw8L3jIzOoKnv6oj3LfD81XSlHYok3jjPkNlVBsS71+cjL6siYWo+I0/3/zb9jm
0alxIfnjqUn1+J+LEi5yMwT2OuJmP/3oHP6hZnyrpHUHjIqGA0pEZ433AddTQ5+9SzmiFNOL7Rt3
P4mqxVhUP2R77ApjfEJheNX98JlUgod+ekut6uQZxWOjvdeWf3Kc/KZnxa9lGoQv9dzG2VLH6EU4
qsPsOFHRhRjvoyNxxAl9laCuRod3HabgDdRKi5M27tK/dzGbkWd2Q3iPc6wxuevpJo3go5r13Rxg
FtbxjnflHOCfLzBPaMUreogVS8ojtGpQjDeocLuiVkTqpqugxLhEApDp91+pW+3n3wNl09nHAjGQ
D4JMDdB++da0Nq2yahdl5fdgMcz3SoRRLVgJXHsj492pPOd5uSerCdx39OiVNMAcrKCF8u7AWq+D
Z617I4ZGjrtYh3Wnwu8sorIW5tIV9jH0HYARbPs2v2yT2imYBdQImi5vfk6IHJ+Q7bePloMIOXWL
az6ZJ+RykZM8ZaF2UsIxiebLaGMnl7xieA2R5cGPs8tgmhCU8KUbI/6B6FDFtLX5iKKWl9d3BsBd
9ZSZuFplIu4zEkJZw1H7YVU4Ro53UdxSGEFSajUfHjw4IWl5+J48teoL9cBG8+EO2iGXxXmitxVP
EYqY9n3KrQfpXXhfjmnkPBiFf2lM9d1TLBVTf1SgFlqcRd5s7e5uDlHclh3S8u2XDjKoQnCVhAOq
pFVFBSX1juQ3+Wz200W4pJDZ8abB7BG1cl/eMyu7q7DZTcJ46cTeyuVvOh8rRmuX0DRl5On7jJZS
ez/HXjfeY1AM58gaQRCIh8DI9XniuORozsBTQmyc++gMxHH7ctKORw2wghyWFX3shVUEBSPIlmYA
KtLUhE+t76sEFee0l1OAMyGLllXDBCAPsqVZvU8ZvbPCT519q3pWSW6t/dCPxmE+hFhl/N7Kz67r
0Yd5CJ2BvHCW1r+J4viwY/QpjEDTVBCGx9kzcvVdN3sb86C62eUNRvNDmQwbqv1LrWWn3M5vIQrS
NllZVsJkNexvwGbt2trKDoiwaZ9Hy2Cc7r7Gwjz0Xn8Z7OIK1+IjQIKGGmVBHMeWmnQHwzxZmLRL
Sehb6ALTDHOwhGIEdQkx0U7I8WT+5zxXvmOUL3xrX0/G1h3Ly6hVd+Fb51nWirfB30vPX4DDGT2Q
gHrz3Qn7KdTU2fLWLi+otprnuqAvKfrl0DWXvpaMcXK0QyYppYbxmhnVrkVR3DVXRmcr3EEfZsu+
HBTBr5z7a0MOFL+cOJlSXhbWlUb/QtXFQ5sZl1gr9ho3xti3Z6HFp4AbD7oaNQKCi8y85RGSqAx2
s4g3cW2cUwPlNTSVgvXEzX1m/uV3xACSVn8AzZPCNzpKzX6RygKFW++gJJ2pmZFmLb2WtyNQmE7I
1PDp0M5vQtJbuwxQ+ciwhdJ3ieiRndyA7IUWgvcgVQjq+NU866h8DKR1PGFUd+kROR/kPzdYuuvk
HRE8Mkb87MgLmRLwPjM1m5vPzyGvT0+GrUrcR5bdJ9M29h6kLsN0VuDzUCOu7NFircWOkVpnUuL2
eQ++VI/PdXErde/X6xoq/yFdGpHOIYpzq5N1W3JaxsS8ePV4aklf2dN8I1Y1qq+ECWGgrtNim8bP
CSPBdeT35rIR2cZKZ4eHWZdb27E4djGW6v3aXXSMkJaTX715ocTOQ4rZyjbKVydhWC0TRE50SdWL
zJ1bOWiPEPHSlLIiBUtIkP0AsvSNhse59xVRRvygpvsxTXgTVc79T8OmcYHWaN2NIFptCcmSnd1w
1RIqZ+Dup/ExVa2+llqNy6czX9vJfNQNkBMcXuQmyLtqYSiqhbKD3N403VNkTJ+jJLVL7zEV5AHn
5yF/mP+bAOZSJfo8Pd9gMWJr0DobuUrjLU060bpn/TYuVQAvTgN/wH1qW7697mPtLUrhntkiOppM
GLL6RKAkIpLs2jm2w/U7QTmedLVHsMTnYMbkxXQk0mciY3ydfhoVBhdkr4AXYldg9Qn6m2k2N32w
uiXhni4U7o3V9D+0rW8kYmnTaJ3N7klxhaykpdGxb5F2W7TBozFeYNwLD2NJmyp0vxTI1UVcwYc3
K/jjbmPjJgczW8bDsSud5JUu2rYX7XPt1kcA32opLCqQJp4MBp+EfZSJ9xnhZVrY3TRLacsQwFp9
yXLszYTtAl8Fkm8WTN0h1y/0V1faH61rvFO3goZNk+rgdZeMLNmFI6vLkEZyI5vyavkzH9WD3Job
/rtn9f9m2upVt/c6UW2cA+mskj7wY+IaOwdt/gBz6Bk12q2oJspvJ/gdgcQnkwQfJ6klh+QfqV54
B8kMRd/P2VW9TUELeIeSrYJRNdd720D6xRYEK9LB1j3F4jK0szeyg14lQ29jGVSBVQ1RFYIAAQtG
vRySuDzlcX8IYsQCimHNosZChUurJjSMj3ZNThJDzQgEQxK+uhVkXdOBXQ09Cu7pKvAR5nKEL438
1zbin9YJwq0nCjBIXX9r7HQ8kKrwq/hJy6Ql5bkRyTmcWAaEThfcIb+EfSH8yEt2MRrbN+YtxbJJ
mn9hmaEf1pxvM9FK5GzNA6HE9kZV7Lx1I0k8SS8xdcqupdhY1m0o1hompA3u65wLyjk0hpvCYU9v
2B5ODUUE003rgVlbeMALCs04/rU14Sy8D08zm/18VsfvCOa4ctc959ZDhQd/MSRI/Qp61xc9hsyf
Ib1iQnHr/oRznb41Gnhu1iGYKE9DMIs7C4X+ycyMu8JVRl8Gj2pbsZR4nUYCQi7W9qhv9D5Q66jh
jcs5PzZ2sUak2REBEFI79vWeRAnq5/Iffb0l5JjPpnXCVRtnJYdIJmFYmbPNyEQjyi2wOnX+wQc/
rEE/PMrJTwhPDTCdYxEMkaKgF0QobkGYw+dGjBjrN0ehS9UEWxcuKpj8Z/KQjW2cL+3MuCoDnmIr
1QZ2AewdVEdrdnH2+nzyFrbGmhc76aXVz0MVzaxKE0Lg0hbl3Xfqgng4t9lCCkuh6Az4j1mQKU4L
Z2kaLDbCSDdW1hfXpvtMKVqWXVTXa7fCmV06jIkspb0g7j9Y1mDvhIk2vki/SVyIPlHWHVmA5iN4
qGP+JtYg7BjO0NVlzoo8DjURKG7bcFBB81JhYuWPgGRA7BS06QOHkZrjxOM66YZlgjkCPVt1iiQL
EOHjH3bmPHt9cSKYWr6YdveCjYxrVXnJWS9yQhGZxnejMFc004pF50IZiYXzaDEX3IoW5XVXkTM+
Po4Jed1JKkI464qeH9ohXP3+2MAWR7xHa/9kdY21KcJPtl5r1dNGeNOz/E3oJXkEKt+JiOSo0XSy
dZ6aH1XV4vv215jf+lO0taKWKUNkvjlt85oLJsThmJ+lBtiq60uTIQ4u+dhMzK1uGNFKk+mmHLkd
/ix5BBDryT/yH82lSv1+7crgpBdEuoytob0MLoMZo5PtKd1LRtHLXLqXrhb3HIbjeIt6tqxG8xgH
K1ntsW+tu85Jd4MmtqGhgwkSTGxRNdt2BntjsB/5edcQQwMV7zNIl69qzuAiuJ6WQuuhunLGJ8To
sBjCgG13BJOVeexx6T3qvSsN8DZvb1XDJEdMw1uijyj6OVu7LRFglOuPLNJ3yALXIPPlusi4eMbx
mkos4c2QX4AUvcY5cUVwRBvcdYswd9nWTThGARoFp0fdN4lHauLTIMqN9LT30PeTpZlmUE/aAdqP
Q+HqyLPMJVlX8L7bWc9eifQdR8HPXG2gs9q6CC/jznso0J8shiEmP6M+Z6b35RnDb6a/uXnD7ENt
HJ8eYn9WRcGW2IMv6MAm0a86dAr14oBnIxwQ22Sz1L/uUVMRwZgHDzYE7dgawftHF2Qq9Bc/3Nh6
rikU6INoT8UcnR7nzyjQLnT8T5ldPdb9qU1pGakk24PWEtXOU82GhLeHuXtRMUkcu5tR2ee8Ye0O
SA5D6zmV5Xn+gVUwrCJXI1y0vtLmPFWFg9cXM0TX6sepD9copl5q3/iNnRv2q7dYYxGXEBE5NZpP
ve69Ijxj9iNjGAEB7LYefSGiJzjd2XR1nSP2sbuh+19dDtvREmfgDefEmjCffPgjzhEiCH1X/9Sj
5LOyzI0ogucgQgBbQtjlCHlNbPlFiBPqI9n+oHp60mpv1aCXGKv6IgnCquigobthwFp2H2LKz8Po
PNQzPyfVwffgS4p/oN/PboS5WZUUX23X3HLfu2IECRcrFG3fdNO4EvPsByx/vkrib49fyWzmIJ4B
ZbzymeUP/1IcXeyt1S2fsh0siIVZFyekKnvUb7DezFXn4xv2uxlXwvXZ6mmyIl4K1EMh9+Rs3AhD
Iw1eldqVoSxgC+c1BLrlJ9MK1OoTDIhn/FYnxvsM38a7HDtaFtqy0ZBiOvqrbmCe0NPpQ6t/0Pgt
x7jbCSN7GWmHBR9GSJOxsKl5QjOhCQjSznFqdgVRv9cRbLI2Zt3ptv18zhyck1tnj2ZEc8plCzMa
MiA/Rt27FEn+46X2d1didU2QsBfJsY/6egtj6Vt1dNKyyL7ZUUgagP0c5vLVjRn7SZ95fy5uZWP/
5Gn6jOLiraj2Xpu+ljh/GL/qn0Ull1kf3NHOeQRjTj+lbB4yiZx/LMNfWLq73hfwU4BS1N70bLUO
6RH3jB1jQblRosGkeUqz3+NyrmqDiUZ/HZB+2m16wx3YrcY4elaFh0dzQisw/jTQsvLCBKesxbvQ
NB+bfsb5INKOqEZ6Tu0LpJFbJ4uey5QjtcyD5ygVPxasZcMLth4ov05HCy16rENp3F18E2gBb/ZQ
+h1BGQZOkNp/88PiHdRXnMj1SDAYoqbXKEJpMf+sCEqxzzm69FhAEuEMSzUwuoz94GyH/3yTKZP9
B7Nzht0IZ2QNwIC8IXOmZ/jGonoFLf/U2Qj2DBD/OV3pFnkQLoCKG45xTYBIUOrUe0XOChJSlsZU
CLOqi8KjfAXpfBoyyng3Rr2usU9iOSVOvbSeRBg956hUspi7LW+9bln7DcM1/maY3ik/DMxbiB66
hEOREAhGjSp84wa5DV16tuxMcCnwDmSOf9OQocc6vquoLo9umW40SLu94B4EEfcQZ+06b2alpQ0w
Lkp43zk96y3dCWCut3oephjC3fRu+gHZeOlF/ItWAMdkmsZ1b0PW6xJGqWH9WRDIuSQ78Ldz/a2R
mO9jar6Jsnqu0mjV8wKXlsLMlCVbKBcnJMoGkqb4PaLdxu+meM80c2+GzAUT3T9RVd6GqEMaoRXQ
mOznITzYSfxeuMWPq0ffbTYejEY+hq56WlXNrB7jRIuTjPemCND3dw1inBbpBfCphXLxBzYW0DU/
iNFeRTs2czxhmrzmYN8JgbIXhhQRwwn2SkCko4OB1bXYAVRLu8J5YV15ofV0CUMGsr6Pgj/hYutV
s8uL6tkfmmXsgiQ1q9mx5HMu8TUoM5b1kIS7qHRfNT9/j/vcpTPKS1W8u4zljQqBYWdob3rKib0F
YiiKH7+esRXs8Gxyz0U1YlBEC+zWO0dbG4YGArw4q7hzyV2IaRaA1on04XUqzFd3qK4JrcWKdAU9
cWi2VNJYaPacd20t2TXeZEqYrTOie8nQeJmW8YvQhmIJvppgVrjwYvPYI+PsE1qfY/kWkwOD8v7i
hDb+sTq8wbrA0MAkyFfuYZTISmJFabro4+ZShtpXNOqMWIyLa08X306PmrMWZf6YyOQ8NOljr3Sw
GcVGwooarfHWGqBBWu9rShDARXF4SFX9WNvU2HU2nUQImaFT5VOoA8cz12Hp/JvCToFywyYZudRg
DWwraAboTW6wwM597vz6wnxIC/Fihv2Lp7QTwso18qu1JuXdZlhuCnXvBQQvWryZbC8UWwjYVPep
3L1Q+XXU1U3Xwh3TabZMrtqK7YgM2c7kExu54GPBaOyYTsx4fRTOjEpTLad/N92bpNrrZY3mqd+Z
5YGF/ub3HPjrhmFCV59kIh+rGaMVx1D8GxjQJXEc+LOyZ9P3ftvE/qhj7e6XX2mE5Fdkt7DsL1Ec
7ILButLn3+TDtELJs7atbhU1Mye34VRHjkH2Y9TxD3iEENKk/cHkdSvMaU2r+y4J1BZHT+YXE5fQ
QkFGsnvMkHU5rkgbRDvc/0SaPzu1nDfpucfALTYeskREmIfMLreKuilCoT808prI8bHKS4gLKmIb
WQaM0ystZNzB1TydUxr+jp+8RUS0L/JGX0845Lh+WjCWjF1u3PHVwjZBcdrikJfj1XLco0rp6rXE
IDSTdxejeMgM5544+taLxDPRLF+JJTAR9S8MmjioCYiAvWbvOFZvzba6dbz4QbJ0Ck9/cKjizHa2
PPvnGkoKvKWclD8tfesAqLQWIl1urVzmZ7cjdsJ1qcEnBjP+BZUvWre2YoXSnsde3Ksyeg4SBqyu
tMBG8EEN/Z52FOpg96oT5PSMogfTRC3A/KJnhBxD+yNoGehl1ZMbtduoQNbF0iZXdtz9TBDNd9rQ
vESlZS5lj6DHruDgdYm2dZL4PtXQA7vJI5vJmbaNCh5NN6z3ZMrtqiKjex9k+YaJ6i0ZMVENTK6I
xkmsY43IwpTK+BKl4S2EjPaB3gYrRoiCX1urtlW/tTSRrOKsiu4i6qJHVNrnv2ce6IOn/EK3+WTZ
k3225K/qh/DuNG4Lpojsi7+nbYDTugFDxPKVhXe3xcVRuIQsArPXY58sY6E9IdjUqSDs9pCohqdV
M27rCLhwO707YVcdxP9/8FnT1mMOGVDz34Ic+c7//tnf/4r1FbVYP+dFw5T4n78ajjHf/N/nf3/c
ReBtBpj1CQ4DesO1PNi2xwODPyK/3ZegLtjVNAnyGaWcBPcyw5/n/68NWgqFDOlGZQ7l4e/BI3Bs
P5CsO/dMaKJGEGMO5LLVBxz2//Pw3/eAG6MjUbu/7/9967+/8fec00C2AnnMGzJ42PP/7x/9/Vwr
Rks3lcD1OY0MglOcYjr6lCXglWpSXwzD+kcTfeOWBVkKo+ntdEAI8Dp9hrGPXV8jNa/w7PWUZcve
H3rQSdhgnLY+QZFBipUxYPa+GwqvY20m8pih7V/CNAZV/uSO3NHMLRN2vrkbzNkjgahFd0ns6TQn
q7bQrrkXjqsg8hH/kR+wcjs090lTNpuObuuNWIxvTY4HS6kU0QldKp/gtGNMrMopj3xGzZq2Rimb
HBWZpcc2kUjm+MsxeXz0G8l4mZwN93eNI4x1tRpfyTHsV+PcaBoZK25jDGnbqGuwfE6skyHNmAYS
nJwoiExmbmhgiS8yjmZPc0GfnYY60XEZ+tGtVMxnpetU69CdJaCdFUOIQnPohtB+UrvYjNJEgjdz
V9E4jPusG9SKFg3KCx/zxhDnT3GDO6eVtKCMxs1WFYvOiRO14Iqpzcp8AA2LIcqo3lLXkCeXFIaT
NxJJqFFThCQLXRDrGQ8Dc1bXHt23pqJbZr8O4H0vnKG0rY+mjoq49M5F4VDwNzBM58BnMtREs0kH
BtueZYQPQxv9g1/IFFIMO65Lcv1ihj1Z2+oXcF/+WuJixkylA5WhmbFyzKS4a29NYcQRpkfUTXC7
+ERiYpJ4C9aNiLylPdM86pFsVGW7R73tna1GvOxBCiM4+qHrbSplZweGITuQHvExscx85dVkffvK
C0k+YII1JgjBkPRzvM0c7zNBrDG2Jz6wk/QN+ULeEBVKVCb7hmAJzci5VGbai5Mz+kBJEUg7O8Ec
RI+kRgNjG9YYO52Knccx4s0xP3PmzT1xYbdaq517E8jV2JTRrWs0++66aABbIqhyXX/kVNY+h4G2
0OVaT+mbDDFT6FJEIaYbbAA1XRzOhU2NdgY0a2A45S4y7PyiyfLZ+gdTXzsbpeVPiza1+DIWbw5V
5UhL37YYyhGKI/uFJR3nNPgIr00/dbe6ykDICemhNx20ZWymBbIEJh1B2aSbvGbobE8hBzbdS26O
9ZdkkvzmriDV2QN7QL1OpIkx2E9BObEfWbmBcICnE4btbRTNuUEkkz91IjMvk9uv//4waeNXrq3w
BMf2PS4m+9NlMs9l7SRMZmmJZgYBcwEj1Sud6y/aK9xZRDCfVZiEz6QcFEunke7+7ykDag1DlXDW
I3sypUdJ7pqXjsfKUw/eVBJKy9q1wGc0fkQc1FkzxltvJq/I9PlovGF8UxLso0MwlhkScOvZiF/w
c9SZvAZ9qR+VpZ/pF/THVEv6499XTMFZyZBHyzixnhtycZ4T5zXnjJROpsUZi4hRjq7/sp4hc4xu
4yF17ZJInMomWM9y97WijKuDcSnMrHj6+ykJHL2/Z5okFkyjHFprCgiPhu/q6e+roimz/77SNE2s
XBcR/WiXzmZ0UIhaHlMz8K4ZW3GhXlzqdD9SVy3Mk3+zaHEkB+MVTzamC0vf9UZpnvt5HDyWU85y
ohHCbk8l4gcEM7gy7gKmMWApw3jXBqo/AJo2KRmmTyPHf3Fqo752InqtS6c6ajZMlmgGs0xJ+t+3
pFnbK8URHpwDauOVcEfj+PdgW2NxFP3WCxXngBCNvV901SPaOLXTQuKElWbKJZFY1nNhjnwV6vGF
DnTHcAmICp1sTEDGcxS5tMIzN9sYCSMie0j0tYpwDkX0pde9hsrBzloI51NUzZ4DZuPFSfltcg+8
Pjp2NRalev70XJfiue0o3yxkN8shE3DfsJF+Yx4IllTs1dHvs3kDvgZRlp51W3FrtG6Cma4WO6uZ
0cONs+5ypBNKKxDcOf05dxv9ms1R5LP9uNede0nC2ULr6VmlpJ3aWgzRlnIh9Kfm0cSpsyttPouY
BlIexlddmM62Jqhjb/XOgxDacHGSfRwPF7eezLcu54QYtk2/7CoAqZnwQ/AsJFwLNB0bPWA+H9p9
toulrb/oFr4tpijTsRqEvm3I0CBYx9Y3JJTqjCF1TeO1awYHBmxKHuDba1LV2dr2UlKaOCnCoOyC
Y5N3cMl9k0ZW6EfVBvchhmo/kNuIM/6rr9pN6lrdk+ERGSoH7Lx/30ZaTWyxRZNQVNlrrcZkOxV5
uKmSidsuIS6I+cNVU9nwXTTef1+E//c7hWM+5H3QX7t2jnYIcIDgofvq+8FB04tgZZHPh5+Z/LWu
i2LYobycdlU/aJewZd+vczl+IZxdlhPKHHTov22j1Q8itw52XIjz4DEb7EljWlbYI1aqrGDBEUq2
xYY9rGodAHnM/ByHKcplAS6mqRn36ZZjQYPJvEOQadVa0KD+LDk+KF9+acCOKSfnvpNDp9ajR3t3
2kGQYkQbOJkJWqWsaXcWn1hUNjnhWAfXEhPiDQhzS4bKhCj2uY7/q213YUeg6vysjxLCU+uSlsBs
dx2yWm0Ct0fOI6v6ZMR4Tm3v1OG5hc1rwQ9n6j31MbmuubJWk0GQbq9tsJOYWDa8aQntA8HPnBc3
9QwB0CKuvDLv/vnx+G/stPyt9OjZFFpo3TilWyyJqXaee860dINN4QltXQQaHRIKKKcO+6/OVttx
VmGpHldXZakjExT9nBs6D3ZpnP+ejq6F88gIEVNOyakNGHP0Zf1kNzhaR7r0f8/0Cb1Wnmociu2A
Fh1iEZ1JAtG2eXqQbZQspeXcA6dC7ImFAL8bDOe/p3AsojWTMeBsTJEakn5wzGsSYG89Jw6yGojU
3Q9mEGzh1mdzMI0ii0y/Q1Od0QVpDQ5TazbSx1FhyipaBwmQtwF00wnvab7hHCWtYQ8siihqPoRl
0BseI1uOEJytF74doMsjuWulervYm5MsVrZTeR+IxSHaNM7dNasWU42OV8i3k13PT0X9sIuHpPsJ
TAvEnyfME66r10FV/dEsbASak6W9ovmfs92RZNF8DN8GoLymznVkhY68IvN/ApQQvokgr3bG4HEm
naPrGrZ2IIGRztsQ7YiLrG4Rc7hbQZzLphFBtPr73t8DBhfGLbrIDsn8v4QICfbC8Oj505yrZvcy
FXv0ZCKCQB+Em5ozd3UMG6YhlK+UwExBUaGE7bMDaf+cCOxWqvKPVQjIPShylkSTdkEx5dMqE411
6Qp7pGuJrYW7xGOzM0JBcTq8WiDt1y690YsJLOKSurTysIwuhBLeP05l7WuvlybFf+ycnW5Y6TYQ
gSGR1itLKY1IXsRDoLTuBW3jGM7VqAo/o9ZjzGpyKK3jRtvbFk6vIQSTMSIpWSdam51Get4r5ZKb
I32aF4pZzaYl13gDldO9hNgh+W0Z13G4qOwiB0HgGUdXTUTn5l1NgjkQaGYBqHB7FNA1OuRNYuJR
DsZJh/DA++YXbrxpURR/xWYUnttx/DUKNzuLmmoWNdDG9lDvJGUyPgUNamJtzK9WR6D1mLt7HHys
wbXb66w4NH4jhbIvsWiYKRgrTmxpmz4cygcGD9OebtATYKL2AgzBAiDDbGHqxJvPUfA90MbHKEhB
77TYmxrVtXu/dSEr9OO4oj4jOLlzi50xWXJL/XwnhLMDalzkzJAN6DOQi8qHv38KJhqMbDeyNn8H
T9PvvpIO/wRH3OzYVlQ9bVPFb6bIj53Vy6sb0Fhu8N3uKuRMejVaF79hN3Fz68ishgaLAxizjdS3
7o7BDp3Dp1Xkwxk3AInDubkJMwJGpaW/aK0Kd2kQnNOB+SYZqw/yXw55KWCWfbM4HJGTrl0iew3p
N/3pQB91CaaSRsHCHN26ebT8aN9Gq8AjDHAR68lWaz1S5AirCUusTqLjoGS3tfcSdmSIMvZstvYE
i3xUzomRUr7WSAHdKsNeUx0+u8Itn+SgyjUe12I/ZHNnhFH8yOHBtDJc5QmwFhXm9s6rhh72hSbW
WEmoR1VgnalsybqCc7fMfGK0wczvtFjCSuyM8axqZzvV1XjpjAMQXXTWNHHMjjjRrELLVWYjLp65
MIESQ4eqHu5DpBA5RSLa1HW7mURP9JvOCdnR09nlXI4P85Sl0K1nc5Z2yp5RYQQkH1LIRYqYZiPK
GhzrWnOsa2SuTVZ4q2lUxo7jCQ18L36so5olSp+tvCk+F7f2YxDAiCFderWnoSaKp7BITIubZm34
RrwCkU4rAtTLqhpTdz0U0XC2yhRsBBkz7CW2e/VT/5yXHJNNKQnNnlCIFsOwZQienKxANYgeZqk+
+JNXCy6aKc3s7LZNhm6MeVTlZu6hsT0MApN18GNxa4FznP8eXNdPj6DCxXGgNO06CgiBmnHp+PDn
dWQ3K73ET9PmHrci4UW5K0/Sieunmmuun3U/Za0hc4DftGJXTdYZdpBPdrY+Lzeq6CnbWowybZEo
NB3ZBt+RsVb3f4TNWw9B99KktIjWpWiid5iR7wYAhyWopXitqqi4WxNIFTMxp+3okGgnveo4Gu1X
H+B/Kxs2zHx+ECwdWp/y4WgkcIR6hKU2dZotI1kQBX6uv8Ru654Z+Xpnx83yZZv3/go+YX2iCKlP
mpV768ghbIyso+I2+IxOdHYRe15Vyx7Xx9/P/HsQ0vxgBiwJHWHpBXJNEEZ2zJJJQ7BOaaqG2DmS
g7OZkBasQ61Rq7pruOl6fThiXoVKIreactJzYW6ILXqprfyFU09810vXW7glhmyFMq7zLbrrUxdf
fRWZWzs21XHMywNmbujmleHiA8wmtHUWJ2vDm/ZJMgRnKKLvYW8NEJbaZk8LxH2NzPFMgMYsAp2Q
iBrFqcIDwclpuv49SNE59K6jh1aJ+Frix2a6dInHLr9Y9ir/f6Sd15LcWLaeX2Wir4URsOEVZ+Yi
fWZlWXreIIqm4b3H0+tD9eiIiUQk1FTEBGPYJGtj+7XX+o1rqEe1dr82vRrfv/0CyAlKAp5icMBB
x2O70+2SgFc0FMv4YFTOR0YxPBMlIQlLiLJKgeG2Q548hFHa7T2UjtaDknlPviYPR6Ng1TXGs8Lq
/hgAC16jdEMNDZ7OLkygNOQdwspaXCH5bsU0B3tpDx5Fe4CyCLYYr0e31+58FzyqSDvKi8CMH/Nv
KYnA+6LEXt1QEUAKddXdZ6ZSHesONwuGlEx6WG3tSn5Xw2TbqU7X7lUcL3dZUnyOzdiDCVqAkfSC
B73KiSvDlaOF7oPbah9lXIi2SieRvuqU/AFsUHjy+n2oqOKoJWRkwU4U+8RvxDY1wu+ssfikkScm
h/zBkTCGrTtYvXIzcDpq4UkbQEeXnmqs8YEDomHmwR6Gq34Ssgi2SHzEGwTcBMVLu/+sFsEHFB+b
Y9dJo25EC80T5kKN8Mu9Hg2fOy3MiGn6cuOYMTaYFgIGYN9z6LL1HXk75XkwdfvUFtmL22DxKvrO
2NuudQ+Lpj1LnVQeMeqBNKc6EorZHJ6Z1bgH8CThOoezLaVS+xyX+Qfho9AVQa3fmSpXQC8AQ8Mt
gWapIEmRBOqpb8IMhTe5+1g19qrhut5UBDXbjjv1SdKyfJ15NoVds/gJI6t9cYweJIPvZ8Nj2dW7
eiBiSiKNlyGsigp7ra2wzC8G8NhHCGW4HdXbOkDNhPzPCXlRc2UWTbHzoUK7mVeeAFYMtn9sUSZd
ydI9Cu93cUs0JtoURUPts+RAGgXkNVoyBegVA2VZgwWQn3M7Hv0QnfLRLyLSu2GKUk6L+UmTWi+4
o2A6RO0bbQ0BCM0w7TOm7FTyqEUAjFO98wAat+gfkiRQnlVKnigwRGcFlx81l5SznqefERf1926d
7oGAYaTaKPe5XDJEyJE+w+V71MvH2kUYv6zQsO/L5tE1HmMDAGwXaLA0HFRPQEVWW2m000WWRrpT
yCal8fntULOr+q7NB+R8xwghT0bvBd5rB2RP3lVxH59N+wcyj8Hd22+6OsOBStZ2coeqK2/AO5/1
fPT10jxGsfq9cWCL5ZayrQ3w0AHlh3VrSd6emDW/B/Nrr6IY1P5ohesVSgWECwEEhQTLMYmBZLRx
MKz8TvU/SxphkhSwwuFnJC9N4m4IpaXvmrxOhsQ+Rcgq/5Wrk+zEPhpDcy+Q6ALYjLIuKCTmKaOi
NcreDKIyvhWololaPXej+JMaqs950341cjILqae5W1LBoF1Ukg7BMa1xHcjGyA0P9TVFw2FjNXmy
iQFAQ03YOIGElpLXeTupZQXHGNbXbbKmeNhCQ7cBbZZHM+j9bQLzNgjOMZm7Z94eHgInZroFosDN
RjUGy/vePrdphptiNQL1wurUyUN8J9sg797uZ6yy962pqmQsCi5XP+z2VZOhzNi37dG0KAiUjpmB
MjOSz9wcZ5V6NtW/6E4eL3WVavbaMPFU9kWj3oEqokQUggKQIh3UTCH0I4m5JyUo6ge1kmBmRZnL
Uw0PSujP5dY2KnxMY1S1PdFAJ5I2Iem3UxqnyJ59MAd3j3xX/lTVlU9KNn7peFah8Id5cR6SRXeS
cNfHGXRYr+rBb+VopAZO6q7rJvxUdSHZwALxOB+ByiildBPBJiNHC7utjUHnkTE6ugXxnc8bFKI8
VUkEgx5tqXmm/pwefct777qgsUvHIe2Xa8fG8ZHF6slXSFGcQlPyKsSm8jvQwwpq6MqTJTLrVIN0
3DWRpW7yIAm2FQ7uJ8Ak0CqaSkMUEy+FWgdP0nnDA0nC4KmletoJ3lKdi9geYjqPadLVx2a8P6qu
OVlZQYLdQUA5t2ScQsYptILBOGCvtBsit7pT4te3EKY13w8tYtKii/d4+hxqozd3Zpuoe4rwwL+d
+EeQIdbby/Y7BDpQsjPTY0Zwp5g91IQBhj4llJLzGP9FJxkF8Q+db2EnBRt/h6y4t9VyGyw2gJ2N
oaT2o0vke9Z8d1c0wju3KJdAmOx1Hgg2grRjwtu0eQ21SuTcS83RkHlu13B8NyAV+rv+3HmZ/ST3
P9kfPRyM7N4yPeOO9CIMNB1T0wpRiS0lP0hXJKBdBFjqY1BQ+n/LI7oZhZoyqb+oYIUNp0vuPYEd
x1+/KGa36SrwQoPeP8SFXR8N21LuXVt+jVvYGRqlcZSoKpOZSZ2jUiARJihOPGa8xLlvSdoqUN4R
sMHk+i3cIgKrjoEBoMVysWT2Xco4FEaqo0RVZyX5mNahuw3ezOSBPF7TqvmpzrP+LIzuWUi4uYKN
L9ZmnmkPFF61h1pFFxyHVzIf6LPsywFzHyNq86dkVDEa4hdwb9357WyDVKerpr/64x//89//9T+/
d//L/Zmi+EBdJyn//V/8/nuKz4TvetXkt/9+n5LKit/+zX//nct/8e97/zspq/TP6ubf2v9MH17j
n+X0L41f898/mdb/83Wb1+r14jfbBEnV/rn+WfQvP0ugvW9fQT/Gv/n/+of/+Pn2U9732c9//fE9
rRPe6y8/scpI/vjPHx1//OsPxdDfBuqvcRp//n/+cOzAv/64f8XAGOLB1T/5CeT6X3+Y6j9NQ1ZU
xVKp/Zn8qPbn238X/zRsYfNKkXVBMlC1/vgHBPDK45/8U5ENZIYs2TRVKEsmf1Sm9fhHkvxPU1Z0
GftdAXUYdp0s/vg/Xb+Ywv87pf9IiHhTn7iZvsh//CP7a6bHrvGENW2N5vkUYWHAbhj8+ffXFz9x
x7/9P0pvyCMp9uWNagGBS58TfMTq9F2Awn7jYAYGZZxQSEej7Zcx+s+HXDQ8/uBpwypYCEumlwax
1GXDSQgsKGnQZBkzGOR6ZDk+6x4y4zx4ZUrApBs2maGvK9QYRo9PKQCYZOor7GFxwHP3oX1a+KK5
oVBlzVA4WBjicdR/HYpElsVQjGaQzM54T1OFNtYD3PzEwYmqRbYq1tfYfJ/ip9sti9mWNYFMoGmo
JsSly5Yp/5eZNjAWAox9KE51zFFaSVsByz1qLSLvPy1FvyeXdu9SdEuEdjJQAyV/iqW7+9nUeqpB
/RolzqrbKMh/3/4+e2aqNPIfKulmQzWsyedJqt0kcJyRbSKh1L1T0YeLfXEvU6gL++QMXW872MVf
p83FYXOxQOYGRZeZDwhCspD18at+WZlZaLbm4NAq3Axy/t62apotNMBI+5xyI8LJ2pU6VmXd3e3e
zm6JXxo2xg/7pWHDlpAfkRt5k0EjGwTae0ZUPUbmZwPNloiCTktagTzh+w5s0O22rzYFQjsMsmIo
gkPBEOZl0yJICSU9xDGQElyLPlgD3Vw7EHrKVNr9/zU1We1EU8IKKpoqMCVMXX8rQnAVhQStp12Y
Ss64y61Or9gzwtAsyxhPnMteNZmM5pfvyZvRTI8X9qGK4w2E1vPtHinK7XasycRZTa3avu7Cg9Zc
8MX+OtCpmA0UTUADuph+JhHlD2Qi64FHk2a/u93+1TYZuylUTdOwgzQwnLrspq5pWWcWcEIsZW/Z
+tpoeFb27h6Fn00C6pJDFNVJ7XC7VUXM9fqXZiej61FusJUAOw5xojqLIAxQvFWNtGmBx28loxyK
qxsFdeSGzHW9tFnGTl0c42OnVVlVDM4HFRXvy04bgSq1AFdheZmfUf9eG0I9gHx/aIW0dRVpm6Fn
KCWvVvw1QGC+OvTlsLdU3iRsX82MeNmBZ3GXjvLZqUCg2TZ0Ez6oPf0qlmMGfgd6TvmtwVqrinjv
IJNW5iWR+3DKu6OCxyx69v56GDCG0bRTDQBviNJ9qsdPjaXfkz32lbtY/bAwX7Pfxg2ucoEbWDBO
5sv2etdtPG7ccabULzGQa0Q+jKzfC8Q3yRCjywFBb7QZhRyhVesBnWukG1Exb3Y+Br696W6HH4UQ
C4ePmFtJgqw0H0W8bE+v5FqKYPioXEM9SC/YRFsS9vtm+AjedZ2Sg02FfdZVi8q3+5IikQV4WySr
RKJGFhibMQ+OlOZZM60P4q6vmsdhgLD9d+8i1psqC0UZiaXc95OZtXJnaCk3IeUW4VBRVuvQanaV
7W6LDBgso2SG4l7VlhaUNrPMNYIxReMpNAZgk2WuBz0wP4bGLexj2XEdxA4yNqRxSszC0uQsYEuR
+TvVZnkEcfrQtHyG7aBbtvApc8vHMFUhy7phUw0fv/TX26nFeyxtmmGTOcWha8q9Tw3McKo731K+
+/4r0AC0CT8uLNqxf9NtbtiYnxigJXSToPOi1RjIQWEP1UB6BFm6dKVmznubUzXmZqSAv5GAdSlS
s/PK6nGh6blVacomQYAqm7ZiTjrcRBTeAsUegEJ4n5u6uyv790NASbjndDHtY4OmolEejRzTMr5A
652FfTF7wpoK4pOWEGO0PDnYcwNHBBM3y42VNHemVa3TuN9Lwn8h8XYEYUF6rlCat/6Hj70tfV4Y
gbnFZwqOM1kxCZSVyQhEKNZksUX7Qx8fqmP/URTRoSJ91aXZ1oy7B9vq0HvAJy1BzynNzj7W3nlS
LM3E3CIgw8rjw1Y4u6ZLT/PyBjJUIG80CLzUjQGzagdzkJBA8XBYdc5lBHjOiykVuUtjoM4sQA4f
hT2vClWYkw2YmXKr1xm3nJTi6kjxGDdVVWs2QqsB0FGFdYqjjjumMB1AaXcCpaSANPPtmZjbe6at
ajr3imqp06VoxRnokZSJQEFl28b+NkP/1EfySzX6vcKXwI/Ukm5zu9Ux6JvuPZ6CQlbZ7oql6Zd7
Tyaz29o4kG/yxNmOMamQyZ/H0WF8i7SSvxAYKuPPu2qPrc6zEFUYRZ8sdy9QPBFJKkGoW+FMBR8s
PpjVXZo4O12y3jfezpL1PRSMNsnW3G9n4drvpTB9gmt6u+ezEZ2lW6bGxHPoTV+nCel5PbUVDKs1
Sgw2ghbxU5mJe8hwL3FWPspt91CH7zFrOvdOcFxofW7NWSx4wYXDr7JxOfBKNEhdlI6eDJ2F8Yu/
R5jmCE1pSONnUNnfXSCsTtHDKBjOAOBf+6D5hhnUwlfM7Dq2vsVLX7V4DVnjV/5y4AcWdORB17oN
PNKAxLFu1zsbzmFY4cwuIpSx9LXcowOEwcpC02MHJyvhounJwVOEVV/2MeFrJTXbMaQN4PR6Rr03
HESmSB0O+olkOHAq/1R031BafF/Z/T7z1fsisN9pymLWYGYHMhRCJsRWTJnz+HIwQkskrtyG/3kg
dQFKYSGCitp9wjQ5ivWujMGP2O4JXbM17J/jgA1FqYGSgpvg6PUej8PnROHbGt727WIwPjdZlkky
xVT5TMOYfF8AonSITb6vzNtdb+mQYqMNCwmJZ+9Pw90azRP1UGy6Fy+J2ZYtmlRV0k3clZcj4/Yq
YFccpzZx4b0YMMTCytkpVPvD3jiZdok/dLX+syvK77cXyVzUqHEjMC0amk66Numy8HwD6pHWbyTs
PULhrwuv2bWIA7h6gHaEcZD04Fnn/taxBS1dzJbxRejbrasF+DGMj3ikYCDCi+rb0Egv6n6owdTx
LLj9nXO3uE4ejs2sklzj/10OkGS3vHhrp2eAVmoB9AjFIuAqyldbDr+EA+nSwqRxpUeVAQ8ns14L
Snm3P2Jm+ep4YQlLKJYYr9LLbxjKDNM8JBI3lcZ4YLbYhf5zk0Ck6uuDBcrIccQpsfyFmHG+7+wZ
uj0CTac3txIJI84Mgsbc9/YCnJj8WmIjh+kqiSQN3no/Yg3XQ45XEoTdLlmM4mbOUlJqY/hoE7xf
3d9qCXEIQ1s2aQFUFKJEG4fPdi5h3RQdUAsXsBxZXKvCUA8J74y+818kt1440sXsZ9hEzqqpmral
TY50kQ4KHjw6F0puUabBExGwD0ImiEF7eoetcf/BJCnfULcIA/e1VPFsh4ylZM2dhSoTLmJ7pcS1
CpZM5p0i2f4hoQO9EkJK1z2igH2+EHLM3cZjulchVUyyVEyDP53kLAIMMstFdTEhbM+ljo93hehB
1ho/jLC/l4YPQYhoVef5sN2ivecO6xB0VqA+RCjo3l7BysydoCsKio42eSoeIZM7IdBDH/kPlpKS
NCMFZ2UZ8WMUwnBAJrFbVVL+6sJRURL1PrahSFtd8tUDg2ZEvF4jjborRHC//J0VzurS2OAQf6/u
6jbIeTK6LqGZj+oPVrYwprXwMFgWrp1ELDm7vuIjBzd7TiDzWG54cOX4z4XRmYmdSDcANCSXTuZ+
mgPCFbXtc9jk6JRDj1PjM+YqT2ZivzecZhe9CwaQlYOEdqCdvQah9S4oh7MdqseoAf6pL515Y6Q2
ub/RMeC00UyDE3p6G8E6At8fcvuYfgHcHLPgAbBlhRKgC5Ga4yZP5e+3R2CuSUT7eK4w3gQtk9ug
Ki2zDcXQb1qNZLkpb8asbdziG42bae9hkC2Wpn4m7aermsG4W4I4+S2I/CVAKgD2gvPpuIAU8zPS
VeBbdJwxvX2Z8U53i0cnl55dRG3xuoNubblLW3Rc8tNhVrkDIfDJ5JrMSdY2B56uVAUfUCaoGYaY
NnV5s1bG1zLiIaYeHgBlP0P9gaf7BjXZ1523lg3luftye/Tn7hfKQpZsjAnXq82ZpopoetA9G1zy
0K+FgNXcgUV9Bi9r94dOtuAGNgt32lyQrpPwVBSNh9k465eXmvBBMUQmF6tP/DWyH5RKO0prCPm5
+Sc654jE6ijSpOgxd/vb/Z09jQyqueNzzDaMq6e5TZXQGMp+E1jhxv0TrPA71CPuyqq9a0z94MHH
pRTMjaIRiXnbpsofvUo7AMJddap1l0lPCx80txgNXTd1SmsqHzW54VG4LJLWRoYSBvxJbryXQZSP
mnD3AMsfjaB8TEChZz0QExEeFH94uN3+9QLgmUglaSwaGvDNJtsvCFq5y1zGI8UjC6JkMkTgS513
QCi+vIays/Kzw+0WZ2ILmrRkwblrW/ZVj3EstaDCCBBSaYkCCtZppXu0E3RLoWFY5UnP3J2A/wWX
BASTdEY27vNvfILG7uOSRGrWntbPLFJANW54PYkJ9TCevGr3qY0RHOKaQoNybzHuoMvQhgvXGmC9
Nlp6pF3HFeObxEDClxIql9DkVhxctcBXlTwE2bj9GOyabXX8K68bHsYXmpbFh+GUZD9yMKWIjK08
r1/dHobrPIGQiWqQKGLiCfQmc5/I5jDIdtptGixZQ1g9qRs++/jmlVm/Rchk4di7DgSETFDILUea
nXB6XIq/HLvA3pSSULvjQUpmrIOMWnb7HPC5Qnrids8WmtImmwpmAPZSI6FUBEzgwGWSPaHsChWr
XTrM5ibS1sh6mARbPGcmTaE3FOvYmlNGdWqWbfFsgYppCtRwk5zbg5SIvJZLWO8utdBApO4m1XE9
Mx4k1/l6u9dze9nWGWGSH7pF5udygMkmxMSFAFMS9PcSG1QsOgSeJe69l6z5arouvNLFHN+4SC7v
MkHwJJPl5TFHznOyiCBSmyjLZ92mxMKvalhIqrtVS+mca9BDa2dXoGjbSJ8ylq8MzzLpnQ+3uz12
a/oFRHG6QUmbc1SerKuUV7pSxXq3qbdGl+4DYkYv/NyKTxXXl9Uv9nhmxgW3NvEauVUQEPrlMGtl
XvgJHsyQyuNNYnonM3XeaVjBIj9BSUPS1F2P8kRoW+8LA/ENNXkR+VK1e2auOUB5j9BhSmnT0gs8
a0NtwaduYL9uZRWNw6a90yLgiJm3KvNRks//Qm3t/vZYzxwZHJiKNVaiCJ6mwTy+IBBsgxxvP9Ih
KnXCPNPXhVpvkzJZGRDgbzc310vyItwRjLhhTlMFTWo7OF9Dau+taOPz4DShdiEQugHcvU7iu5Sa
rZKHSzfU9Z0sxggYHA9FI1KJkz09JMgR+nDmNg01o7p7b6AIBLF1T7CWmCsZSRBXfkmQO0K/6++f
XBAvyVTZpB1sY5qvslG4wq5Ba3G7INoW0bnF/buucWbzwoXy99zg6hzDI3aA99m0rogzia3hQthu
SNGvUyihEjtHlv1jieUhqkBbrHcPtdctRBxveZPpftUF0q+qAs9cnuYWChuwcGqbUPq1n06DbgtM
8zzPt7DFv/oUA1LzVfWbTWS6ey9Gk0MBz6JY72+vrLlDA8TEeGZRmLgKQoa89F0tRfPKjbw9qher
Rlcxssc1uWhgxErbCkeD203OjrcGpGHcseOevTw3RKDlXRLT75bQ16U2m+nlOqyfA83d6CbFSXWT
RfXCepoJtoXgglfRL8OBW59e8q3hqS2FeMS9YD5ZgEyx6SkPjqg3obQPx9x8mAEvtc9IeMGBQrT0
dq/nBtogwiTmY4mJEbV2ces3ZmmEgoEG8H6Q1xnXUp94CIG6G+Oua9WFvTt3QJFXtImswFZcnYuD
qpdVYdUcUPA2c9T48D28N+UPHpJVY8HldueuoT9klA2dsTW4+ij6j4HILzGNoXuAZnWZ7dr1eys3
DzkakMYrOdy673Z9SJBjP7eGWLjprwbVHvcrFEZe6bLxBgX8tdnaTylbpSCOCiwUc99YwznirVjd
Ge4IAWqx/FsKWMcz72LXvjVpaZZgbFEgmvRUx1wIQCnSJMAispWIi72Udnd2Gj2gWbnJLOOMPUux
yTsUyvCrercw0FfzSvOchrzbzbGgPw0z5BwzMqMlPSDJuHwI9L8fbLsqVjmX8Toz4j97PB9sy3qy
rH0YS58cOfyh5QraZ5EgRanf+VH3STTOwgX19jybDgt4M+aedIIJZulyAZSSEbacI2B4hP0DQZR3
EvohdXXQPeTPNYQk1x0yThvFz4yVbaWIQ64TETwmpmGtPnnR3o4+Rk10tlrvGaeN76bsxOtcqe4D
Uz34lPAcJBk5jwDZl6F2UoNh7znmCfo8+HZzqX4zN8i2LDPJ5GEUGHmXncHcXGtHRRbEL1tsLUCN
xMMmKdtdhweNnrVLZ9N8e+aYfRvDqekzrNIKo5flAmOLCp9xyOz+8Jp678Zq+VgkTZQS8YPuIYne
R9DtOsvetkAHijJCBxhtJ8P6GBnKQoRznT9lpRE7y0Q3I1BJjMf4L1va9fvSrDF+2YTye/i1sr0T
wcgjwfUKuwfR7itElbVUPRlwNpN22+X1VgFjuV5Y8Vdh5vgdKgV8HudAGqcHt9TofVU5FM8zXzkr
CFRnZXzvOOU3DtOtk/ebwWjusEn8UtbWh6YEaRPJmCwtHN9ijGanCxwMg2yRJgDNMd33alU3raKP
WE41urOwFMAo6KwjAikjwgSJ/0Pdui++XZwqN4N4Ij1nBvc2iXgHeZiqGwWLxT12yxvYQy8Nr/5O
Nl5QWL9/DQbnQ6FTRmmshchGjK/nyUeP2AfuWIbvGn2id3GWST5jRx7hzmUNrXRf/+Dh8liUJanW
MMFbUqXgR5F2bVAZ9wMb3rsGIYyYvpKABXTWWc3ir8isHoq0/oa0kr+JJHNbDA6anmhd2w2XJ1n1
hWkfD4zJp5OXIDPBpgDaOU0MuGqWWVpEQVCz4nWcW19MZSsp2b2OzLpahV/SRByR3F/b6Df6iBag
2vbxb3+CKQPfHaEDpCd4YFzugD4PbR125pifkz4I2JX9KHRUF8e4bb+VkbWqw3MLGSnx7yh9hJW3
EChd36qcpCNcneNUIQs9jRCNRsBTVakQ+r32zgJtNyRn3WkfwvaTJUdb6C4bqdto6Ovc7vn1tUq7
bH4CNGVc7JM7rvLMUpMbOu4J7b6sqER60jk0vlW6y0MS/1wEP2+3ON9VQFmkYNELuSpzVW2YN4mG
PG/lie8V3pNWLj9rTvLk9emXDEbe0D7in3eAFOwtLLXr09cUtGmMGX9B/mLcRL8cdFqnJ40f9ahu
8X5zBh//vAHBU+SzcBbxgaUtdPV6ZTO6dJPVzR2jT69wx82cHijisBGu86PiqtRwe0rzEN90A5AY
OOm6FscAQWa15dKuqh+8vV8XPuI6jBk/gm8wkfUBDzdZ2znuZvj/YdicYd9uOOY2d9B8qOwX/d7x
6m0ZVsf0DnvPl9vtjivnclcTGxhgJUmRAAmbFuV6SZF01TF79OQ4tKliVsLcxuYryIPd7ZZmVxTQ
F/COPK1obxJw952TR/JYtm4dsKtmCdzERJIGF8HUgMUbrXwswazU+8Lsf7nd9syKkg2bQJ8YkZU1
Tey7Tlh11cC+dfVo06uU7CuiGOVPVGx4phsLof54EV+NqU3wAMiJi3p6Ski6sCXN5kbBYXo/sh9y
MuRxWd/ZnXMeK4dEkvf1EqZt7ozgeKSEwBK+fjiqSdANysAZARmQUq/yPZHEK+bfIMA+4quJad0u
aMvP8OUPRidt3M7ZolKxV7uGeO5ZKOUjHBZMw2T7729nyr4GqWRGXlHe1sUv2xknNiT3wha4AvWM
tq0e21YcovxBJ1yv66Us2NzgA+LgbjXIVRCUXx4eSPf3fgcZb2PiEQ/QiFcBdrDZLrWlA9gohNE9
HGS1peBs5gyhhswDRIyIeSoIl812rGZZllhhhhacBh9yXOptur5DsFQfuSbWpy5wIN+hQZwP+ZNc
hZQP/IXNPLfFAMwQnRETjTtt0vmYkmCOTwoVjAJBnNj9Wbhfld5DaT6AIb6TE28bBoiiVIb4fnuH
KTPjTtJR5/SicKBepVuRwfDjMghY9H64bhvY/IhjwOWUS/PBtTFWMrpvYeR8GqH1Thx9TfPqZ4eV
glHZzBGWkmVwdFv9PPLBYQMtfN1V4mzEHJBLAi2h2Cpv08vpSYE5QW9mDYI3OxTo5TfhTwTRMa0C
INKZ2Sn2EbkwRhugpAdMY/ub218wcwIBFlF5k1PbAwI5ucHlQpS9kcK+L5HLik3rB1JtvTTsuNZx
/pQWFsLMqU6gQF4FlKkMQH+yGrGm7TS8jjjvNOODrlfHCD0dKVC+ikBZyprNrXzEk+EZcbxCVJi0
5YGnbkuFtirlKYN5P+I6XeGfspi6DWKdnEkbNTLXXvEBlKcVLgVlcwsP+h1aHCpcQ7Bql1MbZH4a
ly5P2TLXDh5Z9a7Q9kPEKuvReCy7hyrdqZQ1bs/nTKsCBD2ZQpJX4FknO61DvNqSMvhjXYy0DXZb
+jtVcne229514ouDuW032L8Rk71R6yii8L+rRSS5JTDGHE0p3Inua8U5u570Xmrae7QtKuXoKC9G
BLQy8ZPVb/QWtgCZbs5v+MKXY4x3bNMgytVtVEwZh/pzl52GBFFRVztko4s7pInfC0HJdsPGgcdB
uD8NGBytVgdJZWZd5IXD4eiU3vumbraKVhzDY+F8qgfsGzlrb3d25iIV5JEAmbGguUQmW7VVikrN
kpSjvA0wf8ZPnmR6NlhwxzEfwEBc0vSF8Z07uIUG4MIauTQkOMbH7i93pGLEsV/gNLgJRXBy0Jql
vfd+oq5VoIcFpgdGoO1U/wfSFs+/0dtfWp70tlPlGMFmTsaAB2gwfLKo0KU5okr6vuvlVeosgUxm
TkKyvawiOKJUeKfnReeasYPxItLoTUsWpT7pqBbrQ7ELDG4KdSGunjkJISBagAgAVQCZnOxTvy8U
XzZHRAsyRGkHYg9MJ/qLTlnvbw/k23KchH2kAS2YgZbFRE5rQn7n6YmATbRBsXsve/2whus2bLUg
2ONy2m7koj85ihjpc8hHm93akMQJdSQYoLjgKHX2Z5ehYZal1jbsM2uTDn+7SEZQCmIQtBtvK95X
k6O60ZUQVTsGIxDqiYAYlw9375AugRu8gyv6G89lMSKJKMuBIjanh2QTDH4UjXAi1HF3vh6fBzn5
GuDroxTnzqAw6+3K4SNa6WJhP81tYarNXAY8pTAYnFz3wopzM/V8Qk5Tf0tDdxwb/gCYAc1qH+HL
Ep7V7emfuxBwUOQm1DTSI/ZkoTWDpbWODfNUbTAg64HEZHszoQ7bf0V7mYTJcIgha95udK6fBrRz
qJoKqd5pXsDNvbzXAa1sVHe0bYkOoZY9RnhYJ8JZW3X3YDLBt5ucPapGoBJZIJzErwhURV4VTq6z
fytUeLEA3JrkWaSaZEz3SXHRew+g2iF+oWfWQtNzQww4C9wveXYeOpNZHZI6QFvH7jimwr1RgVPV
x/KYtvK0YdUEn4fcWzn6QkVj7gChhgJfDlkBko3T8zErGzPwabTJfKTyyyPhzirE3eE3SqwsH54O
UE/fSIvTvEeHwTaqWjTVpmCbQVQl+Cy55FowvF049WeHkoZ48UORBHF4ed+gz9oGXc8GGaECMrzR
rG7vxqdhj7QQg8/suZ97dSkuvYZYjV38pV1x2a6bxfIQSbwS1OAcpV8kPFRwXlqpwWOvsW1ioKXJ
HVJTq/hx5B/eXrqzu0Uley4Dr7pmn2HlIAcWso4bFHHOdtBuS1SYwyBFVP1FYJZZU2m93eL8ZgH8
MTLNZmAJTRM6Q1Nzu6JYBZMbJVwpdNGkKB6xQDx6pnqEob8tneSrmv1WuEjyGrzA+A7gVLoc7CEs
hWQ2BVnDFg51sEs9Y58lCNYdYyta1zhrBfcQTRfeWtc0inGOqdYAHIbndJUoxpCwQZ4OBFmmipXV
8BrtB3PYOmqyUXOEulFEErW4RzDzu061wvVqFCnjzVi56OukWJW9s2/a6L7tvA1ubsGKx0uB3YBW
rlTF2Wn1EhN3bl3ASyKxyrKA8zIZJy/PexFBPNqY5rDPXBkpzXjTDO3eL5In3dwIsUTEnG2RquGI
qzbHMvjlzLig2W27FojD1u5OGZwtksWHikhAb75i4wZOaom2MBd1kTG3mRiK7VwYly2Walc6nlFy
dsK81AoZsbB4Y/bme89XDs7iIpjtIIIsMqgvUITTGpGlqUPbai25cF8/1VV9tLGLayLE1Pd6Em5d
I1+I82b7xw6jLUpj8Hcu+1dUg236Ef0rsKVxkEeOMbtEnCEZHqNhCSQ5d3oSUKJvMqreXEH0SeQG
UIFYMFidbdFbOxacY4HxWpYCKA5mGeZOV5Yu3rlGx8U5FropIE1vB8eposCtC2ZQh5Yu3Bfs0Tcy
BiiKI2/TxF7FhXiWoCHdPsJmmyV9xyxS9uAQuxxY3aHsWHo0GyO95ufhswTkxWv7/ciSx/jlK8QS
I3YWjurZiwIoG0cJtRaKfJNrd+gDVw8VmvVrrHzKbeB+i4Z3ioAxCEsd8iJVD7TvkZEq1lX3G2GV
TUClaSRPeN9P+pzkSRgkMhcxtn8DviKay1FgkzQGOxm26wS99L8/yDagEEr1lHav6s1ZHGmi0tB0
H0G3hUSsERxI7qBIqJ5i6UMXmqtO/63wnNyQzKuIdWVMo0fgG/CgXWCZSo/Al4DiAso4TqGAetFm
kJEci6KvivUTa7a/X0MmUv6l6XE7//LeDeOyknpcdWgGRmG/Ktmqfb/3OGkjM2S2EV5FJ4c4SEXa
XnK3AdS722N+DUBicVGIAO1F2Ue/Eoyy9EbIrodQqyIPNIPmvhMfeW6bX8ORYUFkW3yoBvcJPc6F
t8JsWEBGfKQfjVJV06ASJ8cKmhjI0NR8QNkSdZPuY1HLn/IiPwLIOCVAgu3URmHS1z8tdHs86afP
VBtMPdVEdQ4ZlCkEBoML9KN33iV9ggYshgiEfq7sfFCyT9RzHwNv7ag/usFfsz1/9H4JH6FYWAMz
VwQn9Yi9esuhTaOTvvR09Kw7oNA6ZQGsrLo4OSeuc8jtaO1To8/yJQzWTCxPk4REY7EL6uT4Sb+s
OhnnyBzsCgE28UYXOme7TlbVQ5CUh4VBHq+bySCTjYRCMpaA5CuhhcitbTsuyNTJJlRRJ+Lxj0J8
Ka0GJE9cKduLLt8YiBtEdbAwrtcwRuIu2QAnMhaCSNpNrnrfliBnZQq9xDctj/UT0LNVV53aTP7Z
ddZ7u/+R+u4R25qX/83Zme3GbXTR+okIcB5u2exuTR4ky7KtGyKOY87zzKc/Xyk451eTRPM4CCwE
EeIii7t27WHttUBLPbZ9efLtn9c3YHOnKYIIVJTgOFmcb8eMlZkqF+BrJfwOoY6TfoDE+aMuab+v
L7RpRaJpCq+Gzt24uCfgxFak0cSHFTq8tRIFWbl3kCmbEq9BgNIkAEaHEwDhny1rq1AYcCfSbKPm
TfZ9aUlSaILelKTcy4PPToAQgn6jBzkYITfLHhVUcq4vt8L+LNdb3Eh9RrUjcHzYUpsn+luujW+g
Pu1V/nSWEzqMXE0WCgBOBlexcSAMQAwgOjrJUSv2nkVb2LZ4Fqr9QAsN6u2rb1tpRUE7dSg8A61d
AbXOc1bX2vhRmWYhnpzeWFN6M6egrste+TwhapPKoOGKeK+1uDSzt0eh2WaIWjy1UxG8vDvQdVzn
Tpp3hRcjBdXk0VEMqSPZAHeIvvPaO0st3ZWetpNOj7wgcwWDC1dOF4ALEDlUvPu1t9cCkAseAIjV
skQKW3A3xk1deCreo86AemNYbZ7/JU+EO3r+JUqqp5rikpRpL6nV2gf/ezJN3zODyYZQOlhm6F03
wGV4/bbRzFxThKf1gGO53OhQ8R1jzvPCk6G9FQwF6PH8mDrr11xAnMIAx/XlVj7s3/WY/7dsQ2QR
i/W6EPLqrodYmr6ZO3XRsWzBPzB/RcRyrJICwWsDCZQCKqkveRcce5PqgbrzyVdBqHgKymugdpnG
hLJnkVREid2ZPmTvniS9CnI5vz414+yGKfKylBFMaiV+lruB8WCMBE/Kl51dWN4irA9hIDB/UDgk
1Mt6bZNEhcEQauFNSndbkmeMjQXxchG7hu9/1P1PnVZ7NRJ6QTi/XF9bFR7s/Q3G2mSmZKhvEKCV
Y1WtMpGK3keUov4bTPgbQYcA9E7BcFJhJ4q5oR25O6UI8VTIwATZK/PUR4POe953tzbIdTGIr8KM
1levcNi7xfDP9WdcRXD/PuMbexRB3GroI9ENecyB+yHF2UEuGB1l8DOCTUSCZnOSYJlmVDvGF+pG
AqB9zyVs2QdIJUrqYgQffpiFfaRzUdlNyx6N0VcGP1xB0CYGu+K5OyU1L09pHWzROfDDs2zDr5yd
ru+AOAbLj0R3Q0QaCCequnDV7/xfGyZTUhoWD6BV8IfVjzqDkRrDGdeX2XzR9+ssQgp1igK5Feug
EVTOA3UYCMgHWFQGOIpotTYODBiR66Q4eRpGvhKed55gyxzxBVQwaEKq+MXLN9WasgvDUocspkzc
6likxw5ZF6r4glW1oRIdZr8Gob2c7fEEbDhjMA0EqZTQ2OZlrF61ht4bTMx5Vaic5CG8SROY8C2u
/jrZKRcugxlhz3xMJh/pjwkC18uXBFsyMRll4Ncj+ZNAzgeoVjQjHSNiG7WFwyjfWfEtEFtakC06
uvwhw38DrL6zoNmfJyusBIt7VcCTS0ljTlC9Iu2kcxK3JiTRhMhwL+pwF8UBiq+0iWL5uUsM5gi7
Q6QDI9J3oqtlzeHfffjfQy28/4ygZIqoJyQiA12isTtAlCaYc0dQ3+LKFeA0p9pZdJWULVdd7L6W
lJkxi60oZJgLbYZSStLgb0r2PfEntwwDN55L1253kATb6xJJkoGDTltxGyR5ojD0zxBMJb/minEj
2DYDSHr1gZFvg9Okv/R2eCx3Ye6bPt4GIQKOmzwBWudLezNrvTMDhNM9inXYWuDmEGAAd/SD8Ogo
kCLixNuhPVgTubjMGHCtHNr41uyQ0gIGX7dcvKF+Y2jwN0U97dUWffdo5xZeMZ28fZd3T7n4LqqO
SoiuSWKk8a9mfi3kG3VUD+JOMiLI8yBu9A3Va2/hGHbRLjvE9cshgIdZWKsPYbkzfBql3wUiT9is
zd09xzvR0Wp4/99HhC4V6iDw3cvEspxsxemQ7PNKMaTFZs4dk8TwN5qM+A5xfIjkwO1S6NWc5iCQ
3BUtjmnkZGmcPIuJgkjaK8ML37862YZoXIkRIGBHlx830zPm1uwE2dCv0GecdZNuXf0pGATLIwR8
PKA42rLWnxjVkf3KS2E8mmWuazM8CwKbgBJbUJmH2kBQLPnR2jC/DrJ/RM7runMXT3L5pBajHVg/
cH7g3cvatFxqlZWYWkSo8cCglqfrxUnXfulOupOWr/0rCwFhoeYOC9uaY0FCsIkZ78izUpmme+fJ
zNOFMV2vWsPxoVVs7RjvhmUI4Jngk6JrxgW9yFCM2LS7IqmA6JvZh6jEYaqm14fVOaimyPUteDWh
xbej7ktS54+Ojknkw41chQfpecoVUP17xesNl88j6QDYmeGAInUJ5kFUC5GNJOORLLAtk3xMyvA8
zeWL3euP6SjdIMR1k4YUY0ijFdVtlPovPwy+BKr8N6IS/uSgsbUXa298GqolgswIlVxmDBYJblUr
ajFoQ+RpSuSGDAN2cnZQxqe2aj0jO+roPF83us0vwzStSGL5POrb79/dfF1vjV3cxxG6PtoJSSw3
s5mftdHzPo4mTJwZkpbjGJ57gOGthYC67zNJbPS/qKwNrhFoJyX4YA39Xqy1junoK0BDAiCdHWHa
4PLcdqQSkmpIiL+Z5Z3c6N9iRf67r761QX4s4vY5qqqTjAoVc83BNPyjWskPh7oHkMa/AQL8+SaJ
0UwxokkDkee5fBjdMRD3ghiDHjGWGdYfM6k5Y9Ctm0FfEJawQdjciwl0ycq3r1Vc3M5qLLsNMpUH
tBDPJI570wEb9wEoFqAzFGBoZMEfe/lM3VyMA+gAmoNFf5vKdJBFbb5Sv9UIjkGNFHC2szp2rVZ1
Q2Q6+vm77gA2L5T8KMXd7VD7nxr9ttHsF5N0upbtv0tJI6+O+d9LQa00hH8KzqZKBJQMWJlgYgCM
tNjHvpdHuQ9snrnUHjoYbPpq/jop/t2g9qcu0v6uJutOybTfjh4+plV6oz3SmLtv69wNg+lX29Tp
oZiGEOUdYy+03jA4ng2MHd0Okpm3KOHdQYgQr82SkWfrfeWhgA7/qZLVj0kwfkX76psGLaGShS6T
VJ46gqyMox+ZfjvI1T8AI/60Js8+0RUwBQ0fHNyUpy+/bUqTK5IaisJz6nyNmvCJ/tuLGH9qmk9W
rT3IcQpEjlK97D9N6MPumLv46xc30ZtdAehkRGsVgKtG6sh5GYNzlDMvS7pPotAjJF7K9lgm0W+r
ms8RIpuyEp+mKiDvSRDwaX92xh6qdSMqZCeoIsLAzo8VnnocB4qeaFl6FpOzoDQeelRYGjN8Qpz4
s6xTAnDCj3YoWlKT9LKzD8LbrvYBWjQN96MRQIjY4p1JBKOeyYMM/6taG3eCAEbgfBoV7GfSnYjE
QqC2U/0cQZ6qaTsfYeMmADYAu56gsYCJZ2ECDNTGppRZyCajHBAG6cMsGMNzYNLxdBwYXG52CWA2
CglvdDN0x6H2h81hcUurmlPKBbgwb6RoILi+kpxJT+gd1GByK8f1C+skqhlY5U0m7bzwRnbN6jTn
RSiOgsgyt+10ISsmZrWh/+IG8kt0VCPq1n1Hq76bGEPqTAGrTyCkqf6SM9sN6hxCymnHE6zTLlHH
gLGEWhO+/s0k3331voFn2MjMwbP94jPDnI9D2Hqynx8Du75Tqb4hNQxXilHv3DIrxIg49eASFHwP
6CdS3Etzo4Kj1bJkD16W9vezTYiZFMcy+5BQ1Q0A4EZ5/LsJoy9qR1RqOk8tfOyuoSCn0v6TQ+ku
BekhbxC0z6ee6e/4pUr7n4aGhGy9R4OxZZ2O4Eai4EP1e5kyKVLVzTYMnJ5SkxPhHYYovuuz/pgy
Rk3XzoiTHZ+4Lr0K6Zz/rbiI4y2wFDVDDQik6RDrU3kTRO2B+bcdNZ4Ix68f/Y334+6En5xyGiOq
y36K2ZrSGGW0URDw8ArkWQqd6djMlfvurJjOg44vvr7ilvkT8QlKSJpl9GPFI70zuzbO5gGKuREl
up8ItHg9ylx2ESEz3d9lr0pA2JWqn6yyuO/14kmZ4t/XH2Aj/YAfAUJKAwgQBFDiA7xb35bmXFZz
+mVzEd0Rm90HxnSorfIGWbnT9aW2dhdKJvB2gArwbwtDz6q8mdMJ3I9VxIfEkI5MhEAbg/pMXX0G
V1hHe7NoGzm+RRkUWisyHtrNyxqyrI5z2I/sroPeTkpLCI3uPLFzNNaRHwJzpQTGTVH8DBJ4hguu
krHIkgO4bBcLd0eqvXMJPjdCwtNLOnT5dONYF0HrBvY/f745BnSTmiFKqiswa5hPXUk/FeYggKsY
yo2CpltF6SFokjuLWnvm/PGoqejeEf6TmIEZUleQ0qBHZlIy8TyoFp1JmR+qVr8rhSien55CtDSu
v+JGH4/1bJs7hviGcHBha6HMHCIykAQY2kseW6dcRZdVbU8aAyPF1H+Mbo3hq5kdilxGWL1GpEB2
p4jEOxqSHa+7denpxKSQNQlkIrf9pd23pS2DZklHgBcxKJPiY6q9NEH6ONqIefsHuVKPlW6dHan9
CWz8z3N+ohuizTeeqBU9BeMkRlBYRBiFEt8FCXK0EtP4aLo3zc5Kq8k08Y3f0CYOAF6C78XlXo59
VDQCaGAl+WenQuLA1I+1XX8VxQ7BIqk68VOsRHDthbdq0X8o2+CTwQ0Lz16RFs9W439sYLts41+l
nO7Aize8+/uHWyr9DH4W5rk/0CgfomNodyc/io6Qax7QCPWsPN4xwI1YH04Y5gMBJWyI3JRFQZ2q
QqYyk+LD1BsHIc+yTz+z5VIpdwg1NoI4rpFL00IttKya0UYNM7ufLIRepJZ+KRJotGevn6i9lRYf
lyHIMItbokWBcYXUmHFXOBKQt1KNna3b8t3v3mnZAE4CcoKhZKW+gBUcAAnqjlAZ964JS9XYUERq
94KNjTboG18+lzHpN4wfi1hYz0o6k4lMLEzwKSp4hRofDMjoY9U5V9ZDZv8ep6MViTEDFHe4m+E9
uL7BmxZDfQT/yFQLRbPLTzlE3NxOrPWe8MAoPHujgsTu7qzI1jkArPL/lllYTNcVeQuzQu+JunMX
/tMlL92gUUM9RbvNpI04F89LksEUA9z7yy9ZZ0HYt9bEIaDHMcaGa9E0SivpJGkf2nain+sfnV3G
7q2MjnoJTg9WTfo8S9Cv06VRP/Z970VZfy9Gw8VudhOK8FH+ioym5wT5Qer1O7XfIxXbqvkBQsf/
AZTgn2UUUMypX/sIf0IZD+dIXQ00Ke3IRJqWYdjuqz42T3H5u07Sx8YZvqHkiexK5A7R+I8kTfdU
pF5CPfkeqvZO7rPxKQgzqS7RPAXnsOx4qW1kVflIwp3SYMud6dGGRz2LD1VsPEOqYcW+KzgD/9Sk
bcHrbJPh09fnRrg06cTvqMLEMLkhdXTSrRcVXz/lf943pK/GeAV5IRQW0FtermLE8uhLut6h3PXU
DU9OmzF7/i3ZmzxfHxyWQcoFeyJmWkVNk6QlfaEqnQciwUU52i0LxJPcEtHpcu+VNkxYlAHxOaZI
U1ewtsJWysGeqx4UefxRTmviw+5hRLA2LX91FoUzpHza6AX1vz928yxM5f6Nb4hW7GIzc82CvwsB
Jdp/vmtKQqjEcfUUbd+98uJGWCQIADmkFD6B4CzTEShuQkIeqYWi1Xdlmo9jKbtm9DsdqNeX02FI
e0rFkaumFtMze3HR+pYRq4tMRPjbVbdZbdAEJ8Fk9RJK//QlV76GzjcAMG36Mdb2ep6r40elXaD0
+clhWIG7U6rutj+pvWg4n8WQHvLvlN76o24lh1KJzxP6gzKTAtcP4Drle1tXhMKA5wj4FyXcTDY6
WweY4eEAjgGkwogqHgI8jl5xp5qoxFXP0rlpSuheWkRTjR2384aBvChw8QD4HHCSovTgLMH0tTxA
799zq5mUNpviYxGgNyhFhwTRQyN+Nm/zimpLBdFYAjBZSegbPpqQ4Vzfh9XHFk/BE0BCyNdeTYzW
kaxKdsSlV5nDUSKMSEE617Kodg63SmWcKjBe15dcH2GxJvzONrVFQDNLdOigxY1T1IRmcRLdCepF
AgclAcLYTIdUvrHjrwIwYyl/OkcgiKOAmTONCWKQZrN66Q7nqYb8QmXHR/SYtDk8zoRLjaa4FlAm
oUlro6XIyM/5+vuu4kOxLATiGLnJLOhbcvAuuR/8KsgtiAffKpkGx7XLG6q6P8NO3WvciDdY2hQO
H4ECVlpPCqpxVGgot1NEVDPCGN+Nu/KMetCzUE4o1F/FIN9TU74v9PqTNjQPSbU7grwCjPG2b/o1
b620lYKN1CZ1rSFi7+W/gmS4EQvXKsMDivysdl/UkgZHoX/Qwpfrm7yOU8W6FE+56DRGUwzxFd7t
MmaqR3kNuWWQiG5Q5g5pBQFE+iC3P+bYOZPwH2R0iAU6TNTkmPg9MOayc6q3vNn7p1hcEolq92Gs
NsObNkxExCzK9UWCunsRewFUP0J7VjDA7bz95q4TSjLRwMjICiqXIF1SamNNhQ7vmcCnqHZwD486
9FHtiWrKPVQNbiiNZznNd4xu45U1irWEsQzTr0f85FJqhsSAexAknFu3CDxHB1fOtRvHfDbi0CUJ
3EEMreINWEyYOKafDRMZgcciUJ+tJmGwIRy8dKIvOusfho7RIOk4W85bInJ9bzdXQyjPpDIOndJy
jqxjhkHyywhuReCX4wAkRUd6Kn+o5JfS2dNg2NxMSA2R5cQxruvwkQrIJ8A1dmp3KyZxKgAuoxUd
ILdBxRrVbr/6LgAk199xlWGJHUUjmQFuZsmYm7w8PEpBKGBUErcARJOJYtw2hcKH63ZOx5bnhxeI
sr4Qk0XzTzzHu0MaS0przTI5gJ4Epzd2YYTgKiu6S2LmqwwYx4Bx1pLEK0s7t87mzorOGm3GDbps
f4rnokyo7Qrn73evQucwLbIHqNczXhac7SGJ9nShN25XBvG55dGnYgx1SR8iOYHUw2E3eKKhg7zG
XRs9W2Z3Cz23oIB0/lNUQeWcj8ii4EE1AWJ8t8MZQxmFXyeD12r90SgKV9CMVVHxOR4fWv1chspZ
hSGAdsbBouRVEmC4xU1eWX9aqhAW9e45FnctvdwoYaT1X/LfPP+ujS+hEpzi9mUEK0vCe92At9w/
SjnizhO11NU4a5zXzJuYnFIjHu/FOGtPOVMwkiYHSTE+F1J4aMPsHOvQI6Ku6Nfp18TcBXRs3L8g
WqBPEWo9awK0vhwCgzZa77VxdM6Bwvu2cQhz86gWkjcbwMRA7kcMicSBW8Gn3e0NhWxZOVAr2niw
E4D4WrhGQlron3vCOdGyDaQBRDgzZM1BVr5FKJ+ntPRye897bC0qGGFB8Im50KX3sMtAr/K56wHO
gMmlLBUy+GKfJ43VyTjbD8kw78RUK6YTYjkme+hZMmCEVIq5sPNZrRo57rl1YNn4PBWMFNU3Vay6
UgQwsH8e6y/0PsgJj1Zq3SJl68rmeEba6Bhaonf5wa5nD67tHatfZ27isYAIE00DnoEG7fL42VkG
vV9EcTPv4Me1byv1Uxff633vliUKDGQ08qsg5hfSftdPwJarebfyUtZDLmIlNSOCWw3yD6HVUgX/
+NHPUH0VIDoJKPj19TZ9OaEW7RCKcpS0F6YW5koE2n4kf4n0G224F/KZoDL1ajg6bfjkT9+QLHM7
+pLXF966j2nRgR5jMAVsgH65xXoaREOdUcMKO4hIUYYUXEURIVXtt09K4p/+w3KmjtAgJ1rkSZfL
+V08qsPYUjLjKGtSdyhQD3XURyNP3bLbqyVvvhxAREMzRDy7zEqToM7UDkVqL4vDswT2eTbUuxkF
JDHMMCrO0/WX2zq5wlahghQ/lt/QmqpCnTKMJu8hUUE/QozkT+0P0OGuBP2vKEOW5d4Y+eYpAdYh
3BROEr9xuadx19SSMSg9lGXA3p599LvCX05okOZKR24lhGLPsn4eG2fHdjaN1oCGAs5ouj6r2kbn
OzVCqpzPQab4qeg3sY+sKdWGOfYftNexqT291Q+VvaeFs3E8Ccvp2IuSCua0iHyIb3QtbxC0DQAL
i7arhL55I1fw9Chu2+h3gsj2+sfdsCW+qUKrBYMCv6Nd7rJdtZGtVtQYDaU6dBBgq3V8DNuHRDJp
5O/dfRumBEiHmxeaNFFaXjjkPKCA2+ZG5+USXBIh/KYivIjNg5B71M5wPhw6ZQ9Nu7ko8mykfciD
EaRfvqLVJdnkQFrmfQCodFQjiiUI9Ankej0yOyBVp1/X93TLgIBqUqcSehEcncVr1lY/j0Q2tJXm
2978KagkQ64SLWQWUXsWUwnWcIa07L8sK6qBxOYCIbNwtn6g99oYcGIAQRwKyFwEN48/pA9j/E1K
78WwpWDQsMw/h8NRh6R2DFcaPWOGQxbu1oltCpE2HklRZ09MF9W+pw79mfLB7RQ/2E7jOj/avjq3
yR5wYMtPkHfQoRW3vLzyvZOa2wAj+LxCgE0Esz3weVX75kjZEaEYV1VGMs3nWOe/pnux+9bxoZDC
0J0FcpIp00vbklptVGs9Ef2K5Kho+R037H0U/dWrMD0le1pzm4bFEDHDrAzcrRHodhI48RiW5Cfg
y8rA8ewAJlCIvZX5U5z8gjBYiabzPOzKdIj3WNSMBPGMJW4chmqX/Q9j6ocAqQpEZQqJnpPhJnNw
FiM2MPS4UM+EOCwBPBNOykKM9D9YtpjnJLmmU4p3vNxmahajKdU1lq0xNMyNB8zgRgTwRvgNqiSU
Y0WDLDjC+b9TRtjKGfT3Sy8OlZqbbDjMip6YJg3r9uDYP4aucI2G4YS2uhvlWxOyOLs4dUQ4Wnev
Qz2/8/ri+Kx2nwYNdxJ+BXb1y9efnK6qdD3DylBVNFG6KaT83Ecnhn0/6VEEPZUXZndvE0exeWdW
9teu8Blt3OMb2fKkNIjIjwUeg0rl5XMo0Ir3pV50Xhr3j4XVn2zyxnG6sZ354AD9jCoGTaVy7/U3
6lbAK6kEMMpN1W6ZII+alqS503Yo2qp3MjMqHfIVv4sm93SnPYjpLjlsb+fk1862byRqmDrFf4Nx
JzDEC6uDoSsBCNZ1XtwZN0zA3IieZGV+CQJTTBG22Pxfmdm+NdUzea8ivHXYL5ZfWJ7WFkoF1Lvz
psS4k0s4PqEndmCSk2sxKzQxGRN0jVtBvrbz4hv2xsqCEEHkykAeL79zUjpWOTQUzCL4c8oczQIu
yhkO4uootD2jBGCBJJ3gXjtG5fPwJZMepXlP3EQY08LowZmStRGd0PRZQvppQkdzHfudN8Z/2fbv
MDUPGR3Xfe8i9nG1kMrMOMVCQpKlednRICeONHaexGe2KRH6fnTXoDOoWqErDpXBMdvZ4S3TAhom
av5UAlaT81Jey0QkMTCCMjwao+EKhTTgXzf9ZD8P38eDBagt111msm6I377sLL9xogRwnTycnMUx
l+hJO0GiPk05yIk0HHOmrSbnqSgahDoqNBYZTLZr/kXS6CKau4tveBF4mogWZEFdtMonavRBU3rB
HfR24fewASgqxT/GKH+0KudJjG63SX7sZ5qaUv7Zd9r7LHMelNpyg1mhXG0cpqK9Dx29PmjdE9qz
e+5mfadTg4MrmWEDkdGt7KEK9KGv/cYz+Qy2frCQ3U6a8OzbwRPDve6sG1/6Nn/1fTibTftLMuX8
7u8ynT+2gfQi3C8tlp2kZG2khM3EzqJFBEX98gqQUSzJRk1tvLr40eEEhnA4IazHNDuDNXdxluz5
gM0FoUCEbkkUJZdMv8OEjTrK2AgVn0j5YX3pG8MV4CUjf+zVg1BaJfjwZrCglBIcRgMpG73xeUQ3
XcAoO/fjjtWu3ZJIHf73SMvrB1aWyB+GxisbHbEJ09VV8HgUzNSKgUlgo1lT3ZL6PwV54ZrfIRY5
CG4eJtpudp5kfX4YNhLFcO4AWnZLiEyQzEpptkrtGaXhxlnhNkzMxYAPbQahiwhluqK8bfzoiBPd
KTVsxLtibQ2qRpHM8OfSObf5bEptq9Zemn8y5M9d/4CwjmKf6kghNgD3Hj7k0T+Sswc4WB9bA7Z+
gUZi/pFQbLH7ASSmejq3tec4zCyBMxTjmVPN+/efxJgoqk6Hcnjc2em1GbIq7ToBcYAOfymTAJWZ
qTR6VnsCBTTTmmszCBthNx20U6LdGP7sWozyCiv4v9y5A7pEYn7V7nHn0HBETAlr7d71tIENoDwg
1FjgH4M8cMnkp8sS1DN+UHsSwWeVUUwOh7cJ9LEP7kTiY+LWxbpWkdy8dWmsHzubsz4QJDCQgtHT
xE2t+vJTKxmTGjmIR8BOFrXQBd/FqG0Vr+JRMtSbeiVBOQ1CECr5Ik4SDGVSviv3KTLoyxvUgK1R
UYVjIjhfol6cpG6HpoLjI2Z8OG6e6/QvAXGMk8pt/cOYB26Ly/oSJ0fd+YH1XN+Gtb9mdTyiUDzC
QSxhcqrcpX4JqYQXmvCjUdhEFHusP1pMe0dAJa4vtoHIYDXA32L2i+712/F81ztJ5SQop4iZhqmu
32iFC51OFGNHdjCdWwgIHOVO+lAHlDXqQ6KnN4qVPiipuucM1+ERPBpiHIGoAIDEktnJNia9KCZo
9F/DZP4sIRdRMABaW/BzMnfUjO0ngSJwoPkWIYwV98fel459SjOr837vbIooTC0MgKegfiSIFwXV
1KVPsnMjS/wkqDyNiraYK28+KrAdZumLHfwDQ4tbVJWbki2Wt0HnanXnqm5c7nnGdVDFlrx7CuFL
3n2aoZe4fyfyj6Z7mNIEosnXfnrCMr/UKMPnj7UNY6FkeJIee1m/h9/e8I8UIRgFxF+xEUvo4pT7
ytwrVolSSH0QJR89ZA6GNloWwbDS8m3G/uSrX69v/eaqwDXBa8LxuQJrZlMQ50VrlF4YndMRwTg+
vmDkGPPuUMPTL6G8Xps73fyNpJhyC4UtFhR9rGW9xy57CXwCvs+2vlc3wc8o8aLwzuknN6pL9DN/
TeVNMj8lku52irVz3reOIGgwShHcR5AYLNMT7h8jkLSS29cGAUZeMj4b+qu4AkQ+ODV070oIWNLX
gUa8mL6UqfdZJG3Xt35zFwS4kFIftafVDTDAfRppcVq/AWlEE6/tDzm3MPTJB4LcswCJiQtSNPLs
Co3PknJjvVcoX0/OMI8GTTSNJDFAQ3BwafYxzGKmM0Y1Iwq6Kzl3JbckfJz55zL+ZCESY/o31vB3
kUiMolmQobwkSQNs/2P7akqHQbNA0D6X6QjwZe9LbVzehNJckIw/CxTXIo9kOjOVbJRAPIfGBJQY
6nm2Fdqcr4StNUKeO99j4yIQASLukEoJceLCC9FCl4ZSKSpv6KtPiTPTnpBhyExr66c66X/Ps+EG
6r93tIgRMm6iRs1JN8ajlABSLyaCKp+qyaDsPdpGwPim0cEeklqQVVx+o9xuSzkb1cqrtfksWKDE
GRWFbymiYFoErt6e+6F3B3NPEmU9ygP2hLgNfjZYHsETLz6C0lXWPKpzRWW/defnuICHvuQmoEo7
oUoqEs9RF+qo8cGhoiGMNW6QiQ2D27x82vlEG/sgyrQiTgDsQP57uQ+jM4G0rMzSm4LxOKRf5mZ0
U0W9s/Xp4xshIOijqMofTPhkri+9Ht7ET5HeGyCQqCatSNLqYmqMosU/Cx4TZDUQNr5LIYSBL0dg
69UpZpRI8iradQK8Q6H7YBXgasYnzUyOgi/GEjj4n1Jgvs1/Ak53qR7tOZWNex2PAvUHMR0h/rKI
T3jbqPC9l54DZzM9LldrBmbrQQTYn9tOOk56f2okCO6ij71Z304T3BgRhdCUBISO0aRrexXQjSjz
4onEFfTuWjWjsc+yyeaKQZjCofYjFQc7vcudV5Psp4UNXDg8sVcc68l8bQg+FShbrn+/LTuG3gos
LHgu0u6lHddynGl+xO3e1t/n8hHocdK/Mv17bPAkYw+lD5YsvpqA4lZSeiPAM01IGUPZCzS2vhFV
KUaPsWOgSosjJTMNlcRyWHmtnnDrOl9rgt44zT8W3adcdW7lMfomnkQMLnXRq8DR2EyHyiG0a0gH
BLv1cXFsFvEXA9HcxThaolNr4V4mIxrCGfoWT0Xnvo0OmQ0Zc6r69EHO6Js+lQgJFObv3nRA3AeH
dCdL2/DzlMjJzsRUrLYahe8Iv5Uh5VTHvGmv67SEDbeCsRjF9qOewFmzS/e9dfkKEiOaIBgDIwUi
J3lnlQ08PdKsaaUXMX7vWH9ZQXMQqK0hMA9lbR4EKVbcPAxhcbKV6pbdPNT1645Nbrw4FMXCpXBU
1761z+YaKW2n8ErZpAFxDrvYq9xp5omA30FCV0MUTVPgkJiEZXp3FADiN+a5OKdV86vMutv/DxbW
jRPLYwniZJmJ65WYUENvE/2EgBObt7et9ZVq4101mJ6kcBs6VPeoUrRl5I3d115X39i76edAGrPn
dLe+ksDdYJQCQbCa+qgRPBulpC69YIoOGsxwkpWdm/NUJzeFDldF91QCtcmnAb429S6i1+7sJUob
Z4NHoD2JsZgESQtDUaFhIdhPS09Xexcy0hsRqc0+4N4KjUN4KcxIIi+VTlHdfcxBupXw8V63kw1/
QZmTAXjidNFPEL9/Z6tOQbmzzKPSkwuBROmYFODSgXpGnfYwblsW+X6phSfQit7yrZSlnO5bHQQf
BOCmCruDMwTHPMAhzt/+9N2Y2abzyTEAykdN7PLdErWzJmYrobalDCbUDFRFOhUaos97p229i2Il
4f9RwBBAm8uVol6Xs94yCo/r6AZwpuj/IVpykOI9YtvNlaiLix4XWoFLxIAqlUlStND15jiRUFXv
phncP9V5fdgrXmx0eXgrUUGivyV4RERq/c42Ur3U0yafCm9AIpp4DBrFs22kdyVwNMHkJBq69PLd
wpL2btR1MHa59MIszTFCOa2DILlp6jchirmg+F6Dj5P/MkbdbbQUMiJYtHAZ141mPedHZwkkBtUC
KhfIMy0OZVUasdJXMNZyBJtTO1Gusio3G4Ez31uxc1Tsj0N7Tur+owHLoMA1QXh1k2VUG4vwuHN9
bZTy6GcK2DZ3GBB1c/ENZAl8EzQyWBZS1WN1GNrsQYrO3aDdiIxSLyUPnkcvEPCqKneR4tzZDlGz
vby/eQDQ4wKhQi635NJKirS1/c7nEI1fHIrX1cSJ5QaJk2c9SoHC0hyCR7DEWw3dngjZlrXDzSqu
UmGGS1COEepFmTk2HMbwFaswuzXkqVQTXZkDtvOi4rsuXxTUOoGTAMvTzr+09oSZtUEFjfk2KNxi
9VJzJ+aZGvV+oiojAsk3xkYFb2UfFDKiMd4BE6xeF2ZSSqWAKKhWkZ4u3MjEFcBQFVCcpA+OgiJZ
FA5o4UPYseP2hdlcvKxYCb4YCH8Z3tWWJToztbpCi83cawz5rLTZZz2Am1LdgyisSkAsI0S/QIVQ
CVh1a+WRZt2YsQxcTK4R5reRaR9SBBh72XkQoJgKCUwt3sM8rgNysS51IHh4IDdb3e1DE5Rh1UAw
m0n6nXksShiwqTpFJlyFhN4SZXdVhvI9jQ+oCd4NYXdPBH8M1e4eFeLzdcsS99rlXgtiFLDk1EKI
x5Y1oV7O1aBXaVkXym08+pjN96Z4hCe0zrId57W6YlVgXQDnMSLBgrr02HWRE0HMDpRDiUNO+EvL
UAUfJNfubqKsQiNsrx+/tSDS57ThuCA4NQs/Dd+g2swJC47Jqx18Gs0fQehRzhJiPvHL9X1c30e8
HSMsvNZbki4LV/XuPtKcWUflym6ZZPn+WvuPTvcra++S5FQhFQtwr/txfcG19bIelksITeoAWPty
vVBKwZvADe/p1a9ofOoANMkII/g3fk73IPzd+Dvnf8NSRDgq5oI1kTItzn9s9G2amQGAnriBqJjx
t1FQt/tnbb6lZnn97dYBMJyEyFiilkp2BJpUfNt321lNklOWNQAxBRHn3EnOuRkxcFffmBkcN/HJ
HyEgNIzjbNj3WdR9HD/0+uf/8gyU5SG5ED5vybDaZrKdqQFggzB6GtqHfvTPYSafrcg/G2rmzk5y
kkvrJE/Jfe1Caanu8UWvXS6aByptQ0HaRb9qYcC6RH+kjuPOq/PcrdKfbfkSVk8zFK/X33Tr0wpj
IhV7AyIubDfXa02p/Bl8Um0fgia7rbWvipmcsrw4Fc2X64tt8LXwVnxUiL6hY1sVlPwxj0Yj08Ax
1NZBpaAUKI+jP7pz82hWn7NZYw7rR2GTdwY/qE/nc3Yc8uGo2n+rfIHhZnB+6Gq0l+6sQgkMTmVc
FmCJ6EQsu2HJYORdgrKdNxq/lGJ4Ijg/ZcEvO7HufWcEjd7cz9SKJftl4rK9viUbjupi7cX+D8HU
lMqEE05zwc7anq2+ga73q9KWp5F8IEj3BsO3VwSZDluVzl2uXR4v35rLqvNhyEUu1q0hzwT14kYF
0wX9g9EgIF/IOxu8vSJINJq/IKSWsHSt1u3eoXzo6eFw5gPP3f/h7MyW40ayNP0qbXmPGuzLWFdf
IBALGdxJURJvYFqx7zuefj5n1UwqEGHEdJtVpUlJpRxwuB8/fs6/fMJCd99Do8lovvrjr4/n9EJ8
ZE7/Hm8RQKY4rhuzBoQ2p0SKXtvgnAfUcoatE2+LnyFCh2P+7eMxLx0CnOq4iQL+UGgqLWJkiwbI
TMGUcK9inqZ9z0rtSvaTjVH/kDRtN5gga2e0tNXDysDnKRNQf/pKZOMgPdBZPv2eed3bVq7mndeX
9w5N1AH5n0Z5C7VtWlxl497PETUww43af6nR+dtryd2kXa08xKUp5/Uh5IFkBkq9mPIh0WKZlLjz
rBFasrKJmgjnYQoFr4nqY4Wle3L5ZJqwhHo39WXxQFxdFPBapWse7K52A0oL2bSyEi5FUTBb4KZ4
NmrZi7lJ8SMN/JKTOVJehPZIEneo2So4Wqxxtc4xJgQRegawLqis0eBbpOlKKAV5j8gpDq8/ot/C
yAeOUpxQ0kJvD0nPovUy+WkcXj6e+fNW1vu41C+5ecO1XrLgnUhtojHgoAj7TVfgb8l+4up1UIer
3LzuvnY/DBTui70kvyFCVkQ7jm7nxUHjV74OTW9N9UW9OOV01AS6gfxkWbipo8Qwcz1CGyW+znvF
VYIHahMoMLwM/muj3mCD4KYa1PFD336ah7dA2nXVF7+4xaCzkx/L7vG1LzJ3HHdmtpfL1tWiO31a
6zyf89zEtEGtQ5EaDD65xumukbhtSQC0O0/NjmMAx9rtihnaZniT5vIhsh5U7pSN89105l1PeTi1
jw2YNh+LQNDc5c6eVoLkeYtWPBEqZgq1P0EyXSygFgUWHVQGJ75Qnx20G3OsbkYiGK5ujZvH2ZUs
3wXKpxol7djI3FjKrtM0dc15jWx/MQNjCZN7cC2AhrZIMJtQNVOyeCYnAKobNJ4cDCh1PiVh5uZF
42LV7BlSsrE5PTqldrXrMljZuWd5CVdeiCAcT4IpQNXj9Pvgt450ZDa1HrR8qBGMmxMx9GQjoyG4
1q4RR97JTUgMJni1lOIhai9D6BS0TVAB1PLy0JMqbDc/O82vyr92JldJtw3q9aFrYQ2tI5YpryQA
76ffR4MvzmMVc/kA9jZvqlx30eOLlcCpRM/fG8Ln2bqdw01l9Jua2ZZ2tG4i+Xawt2XqaumjbG/m
w6TGeM1+beNhYwWupXLn8AH8F5v8u5qEm8iOKQ0pB/pnOzV8KOf7qn1JnMdOTt1Oh/RSqW5fvMha
5kJx3mDivMnDdKPN5UaZHpVsG1jb1P6qd7JbkX0agEcHzQ2wmoOHWblmuKNSHvQ/UQBxjcQCMgOM
we1i1EUPbXbfoB/+ccQ7O2r4WMRYUamHVkFR4nRlQMfMpChvW7jAn4RXmqBX5JNHiwUxXZpqxLnM
3H485nm5iyoteDqkfEkrnDP1jVSSujiWwFEKDTPhByTQKmg4uyWdURS1iuQtpgs8BV9DY+UucuF9
Ua/kjVHPBXzsLM6wPEucySnsd1SpogWiRaI7vyVNd60NqoZdslZZE4FmsSBPBlwsSDmvuctGTuMV
ZBKCOWC26MhQW835fSBBBWZbYOkt0Isr0yyi7tnQgKuFIhRZhLyIgU4a5JyjvGtpRK4VHLPCRKqH
VYdliwDlyervlMk3zNRTBuCLArEzDttqLZ+5OOd/PMciK6/lsXQKjefwZ4w/MPEUGLly6LeTDCpD
GvE1nb1yJeS9q9sv3x4xDJGTOxyey5g3NZpc5ZHZen31tW2ea+fQJi9+upn0Z8ne292vHpkqLiRx
G3nGvvFdv9oq4y6p9hi5CAs5a61uc36as+6pM4hCJ2UUTsrTzaY65ezQpqSOMu6U+mBZB2c6mjX9
wS/lQZo55F1kYTBLhCectZ5m39WyV0Su/bnQboy9NYDq2VQ/jWHj+E9aevXxenm/mZ3N2N+Pt+wq
FzXkz57mtReHXjVvjWyHQE39EKeb+r6eaGjuxmob2+zLm+xGRmW70dmxx7k4zPnVTd64ieZCg2vl
baigEbw5IBHsDI+KtRI/3kltZw9KrAJwifA6Doun85jFcerPCvOoTPrWZtZCUDZ4ar0iQvUzDmhW
2GN25choJ1mKh4LpdhzUq9Tpis0w1F/ACbrwwt3O/13HyX4uPwNI2lY9mb4h3Sfmb0PGysg6pAit
mrdlVKHy60WyfbCH4mCk0PmAGnITgCuqOrvczw9IjF9ZxiM5wEZS39p+phf7BRBqU35KKv0hkuUd
CjsJ1qZRlx5aSfmG6akgBapC3uk1TrxqMo9h9ynOX0zzKg5J44xbPdtDenMT6SaUqm0HtNWXHwL5
d6c9RCxkVEISrLRT8SLVdcHFpLDmT2GR7FKtvtJSpL5hrHAgfbxMzEthRaHwKIhQKFUtz3fD8YNx
LFSODPGUu+ZbcKwejWFXAqrhdDzG3WHGDQSzPfWgmAjfe2g3D+NGD+iNb+imVOq10myc7uEK2rgc
J26oAAzKf7LAt4axi0i66yt2n/ao3LZv2W5qiU1bh+P5t3nj30jSHS5f8bipdRrIID4xxt2X8bFs
7317B6QsfVLuqp3zEJbU1btXivx9vF+ZBLHEzpYgljBktsIBYblX9EoaAq3SW2/qim3+pcsfbECm
34N76WvDLuksLFW/+RRbRhbVY2YflfpK0bfAcSuINd2d1V4Z5mtYfEmdXRW1uN9tmsbTx9Itkbet
9lK+nQJ1U+fc7FtEnq+c8F6lxj0rHvnMrO/wVIVZ+hoaO6vRXJgGwTPq08a9Ff8chmPe3QXOJvuU
lV9VZ9gkSrWrgjvDR+cjIQQiFol8273m70fgkmoQeEX3E3TzTRSsCRJemighMwFIXYFDt7zBTLJa
+LY6kA0aODg1HVsy2Ar2pps3b7iMrBx6l4YD2kWuDRVXNPdOQ0OSaUosWTnV3HDccrgXnXkQ3NDE
+q3FKGcma4xy48JCQNwDtAMCmeBgF9m90yehNMhp65XY/U3lm+hzC4rAx+ttbZRFxBshPlewllA7
DIk+unMzj2+TUq8lK2fXTQ4oMiPoFYgOnBceMsCNQZkKM4PuU0nbxMEdbCaMjlRrlWQ8ZvOLE9z3
wqKWY1yZsDUbhztkoLd6zUWuXWWUi3Rssc0ocZIh0h2k4b6kQjmYaMZGDuuIWzjBZVDtawn4eG5/
T+MvYa96XCoDX/EqR9n47ePHk35ehaJpxjFDrZ4ECmj14tv6JM1mGGvUHIbKFbmb8DEQ1r2q/9uH
iZSG4NEgHRf188cjX8iYqP/A/0KxDGTDclF1g5P1cUzt0o5Ig0FnqjTmEy3fmNhXFj8dz+jWtF4v
vqyQDgPPj2LJ2VQnU5eRR8WN18B0U8JPwjdOEK1FripAoqLcxRZAt6ZdWdyX7gNUDqhjE1BlAzHY
000b2cUsQ63kdZPPpfEzldyp+STm2Ypf5PbeDiF3SbgsIEkjJWv11At3YypaAiaMWgKWkovBzckw
R2rWsDcc3036+1RUmYBWGv2bYVVrr3rhOgBOjsMTabF31szpq5ZQZuwkxiIoxpzHqrODWu0MZUZP
815Y8DUN8FPggxHA9Y+X1KXvK9QRSD2he9JAXGThaWI5Q+dYtQdEZ2P2b4JOZwmXmPCVYPIOMVDe
BMJgZdwLW/hkXPHzPxpQiDiqHTJy3MDh6A31z1a/UYa9Y7yhWef6M2KDzHuUbQSFK4Bj+/HwFwKn
wATRkiGegX9a3IHaQamHgooobVnzqp30Qzl89cdo7SXFIlnEKYIm8AXwM0IzZjG5eRLlRJGWSKG/
Tt2TQUU04QYbxrnX690O0YSdCe9Ebe8FKSsPgl072q4pP338tue1Jnp9Yg/RzuTWSeX0dLJTCWkO
ZQIIaVJWiME16MByjfpzQbZuN4+i6NYbbu3o7mhzDzMkb1jD3J/HLh4Beq1whSIzWnanDb8orNTW
S094rWmgTYWqXJVhlxiR9+GK3ZXR9ZyumIOe7+LTURcdPqQW6yQSuO60zA4wPzE0hpCmH9CUuKnK
/GFlns+3sWCGwzsRkG5aP4t5Vuwky8IEL0gfPV5k5d26VjZ9gwdgartxtKkb5DeQlQxJr1aG1s6W
GtmmULJGw4xWxRI+YnRjQ7SigzY71yZwJKE8gbNyp2Y3eQnNRKiGojyvswRjPBsEAcuc19Rxz9Os
k4dYbqukjMowNsLak+UADS8oBJFxkDH8UhGs9WcU4tdEoM7RHsCdoQ/AO8VWnTqm2Ol/xJGqr9pc
U6bKq5RimwTYCpiyF2vtlVVJW4EaKgWjQYIfbOhuoUpeN+QPbZoeQpS3tHglkF+4y/M4zD6fn19w
Ezp9HPKeIanDsfJ6I6QfUbhtH3vfUyi4OSCxoMGGgOtxAP/I6HdCMkOco4JoYaIBhGSCl2X3A8Lj
HYQLe8Qd2tQ2qnFfdOjjlC5eFx51oo+XzjsL7jRK8ai4qcBRBA5Lve/0mbPBtidlaoGNj/EWFz88
uLG0pfAgmHuOjUwpKtY1MiOq3W2DuXNT+UEQbaOrvPumz3cdR4bdvow92lPddRzgFY75kaje1GF4
bSbIKanVlWTXa+FVbKezB6cZJwAE3COWZ3SFFJfaW8DL8+TNJ5s3AQcKBg3Y9hZra7PZz0CeB54r
7dZy4gtbndq5LdNHEBij5bkJjbAzJa1i3RHHRBIoEK3JbGzKcq9mEKo09Jzybmc2KyHtUjA/GXmx
xBBx6uhw1pUXTWgPgNhVsUwX+gRidEu/tjPeniyU30WoGKiY/Fo/P14y54040T0RlhqwPOH4Lf0Y
O1OrpbbuS0+DVPl+HYCqkjvDruiSg0wxUaeW3ibTPsHf2nhZGf187hkd4RWQI8KMZYmD7ZMiL6xY
JapL5q6ZD8aDNAshsngTJ7edf0CPaN+Uawrc58HtdFRx2P8RadIG60ZzUkp6CHzl7rb5xRZRjOYq
LRKvs9Yw/OIzni7u0+EWgQ3jkFErNV5yVkMXBIk7hTt5QEwXIkEPl4F1JoDTQcJn9j8JKM/KLJ/v
Lh7gPW0BjoiA8OLsrOJ8Rn1UBiPP3bWJX9RgJ6Pmnqb2BsfX0Ejfdf16xb+RqRqvDC4m8+zt/xh8
ccdqoynGv3BmgdFtUQAY4MCcabeOT287k6iSEM3FZ4ZweZ02+iHMIGuhZZZXa+HxQobMPICQwgUJ
VI22LM9aAVKRfTsJnlGywT+mmz8Vcw+mMD8MkdCofQmzhlC4hho6v3WDcFAhyKETTY93qbpHrwWc
3wz6dw6qfT3/mkPHrbBtwElspcR7YWVztRPXacCgIl89XdmhVYAqj1uQtug0qFGNfYCOvitdr3JP
YfM6mb+vfN4La0vcdjBRFskKrPXTEc3SCiq4nQW2Q+POIA/BwnE/9ncjQoLmVLvGSB2MRnq4K3r7
08eDX3hb4b5BzYl0+Jzrl9W+kgFayD1UEg5l2t2GvpuihIfg51BEv8f618fjXVjKtJT4kELXGILf
Il5nupoGWmbnnkz2K0+G1wb1yhH+/oUW2wUEHS5d8A8A1C37dQNHQmznNbhlfdxN6K21sXEb5sYt
tn+7Kf0sVKLgQiFkb38SqHYzs5+jsaE2WXx39P5nlQQzrSdT9/zE9AIHWRX7LrCTr4mBVXE376bQ
efGH/nsHo37TVPHBMPratfUg9/Db2EWxFGDNrT724Y+PZ++8Za/BOQTFJsT0gI8tQQShFOfIEmY5
TG7TFcxq1bkpS8r4nOrUTUX+1Ojob8gRdffUHY0HwG/uoH5beY4L2xFzUXGdE70aYJOnS1ZDaRSz
u4QpxsRkbrND6AfPdRVdm0N/rNP7CVC4rUD7GLMbQRkVwRm1iX1jtkek/A+W2qx89YtTI0wmiQ+A
8yltnj5SDJkKzBxshSlg21BCT0cy/il3tYFsoKW8Cctehl7cxDlmRIUbUpXKJnUfyKu6PBfOZBq3
fz+L2PF/nI6+Hqqhgj8abuPk2yOJYxF+bWqSsjC9Mf32GBCdI6R97WAVFnRph3HhMokk/BPM3enY
pM8Q8tOo8FrIwlMW7PR82A0oKZTSQXSuhRSG/rUIDLJt7f2oyMdyN8vB2ge5cGZT8RVMUIS0EU1f
nNnFCCdwnqYchBY8buNIq5USfgJ5xqDFRNZg9u5sytQ14IAHZPfjYWWVXnoCYqoQwhGYjiWuN5hT
ZR6bAply+d6ipiAcSgT7cYJMgBH5xocna4zBNrWCvXowIOx+/ACXdokQjKfKIMRbNfGp/lgGCkYW
hpYYRIWQJraG+y/iZTF3ljYu/9tDUcIBvgJ/jpoCwn+nQw21VLayX+Wer8pXlh3uHVhsWhNwiq18
1/PaBUwCKidIPNGlpSZ4OtJcyrHVxjhs+brsppN9h4fFrWP9TP1jk8Gf1eKHoc/++4AZRuX4NxT0
DxycHk9H5bim3dYq6F/biDbr434OqyNNpEy67rLo2snrTe70+zjPtn4b3WqScRV1w8qrK+cflK8I
Kl2YxUOMWd6viySw8n4WKtyj4nX5z7gxrrgOIRor7XKjppPILpuebCW90uZk6yAOrMj7zp6x/JkP
RZR9/niBXUjHhOERhwH5j/CbXXyMHLKUlMv4iztNd02S4VVxgWuh/l6RbmqkJhDYsQz4M5O8/3js
S3PBt6DYwHRwAixiXDTVhVXOuNMoHDiDQpbiPFhV6PpB9PDxSJdWHMcdJBYoLIjHLNZ2U2oBEmG0
xqKwucIx+XNuTb/RmvS6ppfc1rKj7TAXaz3cy3P7x7Da6ZKjUxfKSclCBw9TUaUorzM1uRvsOgF+
UHu909wgWH4cbJ3lNu4+fudz8h0Bg3YKGaiArZ9d52NDjVWj1hAkaa+qtrzKpuI7WPad5Oc/wn46
GCzy+DZRw68KUjYU9o51Ud/MpuJOblq+dUX29PETnWeKPBAC1Bz56Odwtp1OR5w2tTJFRNBwrK+V
6eh0oVun0MgpTfdyQWg3VmLaxe/+x4ji53+Ez2JoDLMqAeKo1V0iFS+Slb5K9Y/BR3UwjW+DmozD
+h/tqL8HXVbtugm0VzHzmo3pRRjmRtm0nxKav1Owl6xy00fRro3DW9sJVl738idnoXNW0Szl2Dh9
3z5JDMvvQ/A/6bg3C5gITXtTZaBMIhuBBPM6yfJdqtabpixQc7Ndy5o8rXwFs/ET2d87bi3PWrHG
XFPFKXWaTnMlQQ0FVTnA1lA3Th/LNsbEl3xc+EZDugmiPnQT0Km++RCUTrkp8ybfzxFQkQJaIGlX
VDlXlX9TQ39y1MCb6+BzFJjowvpFy/W1+NTMnYkMRnrlGM3POZY2k9rcw6r5eLleyAfFY8P6R1SF
ttmyxm5XiY4CL716B4j0aH8qOxcriwDcrZXR3Bm+l2N7Zylb3zomqILFNGjT0Pm+8hRics4n7++n
WJxbYdIW0Fm5X0Fm2vK93C/No4+2epPANEJzy4rmLVYmd3IQr0WQSwFaVCrQmqCjgfLa6XdLrNFO
qwIOZYUpXb1PA+N3J080KIPiPujSq0FzdoNsb+WgoWgxfvZlZxcqB6n5pGiwuvKV+HExnoqjE8VO
USRbVoNHJW8A6UNFrFPgdgyWJsCc1SzcVwHRyylf0tp5GDo7pOkS/ncJZaI0hk8xdioYjpzdCSc9
csywIxULsAuobVly9bK5no125yTNnWYX4UqucClc8tlxEQEARLxcbGZVHiyttjV6W6N2j8LJrjC7
Z98wbhFbOkjT9NQE+dXHi01k9su19ueQi40KXkSzJqr83jyw9+Jw1ynZBse6LV7nOznIV6b0Qkta
lBth3gtlQ4j4InD8EZ9pfI9l4yhU4QPjCu6yOyP6LffKMSShBj1We0lTuNDqf9doQyZTCggtHNau
++9+KIvXhgACehysFdt82Vds8ajLVCjfnmFmt6nW7S0pvu0LQNSDGR1SjctXl5GXpa9dGx3iMvw6
ad1nyqkIb9H9CyXlRyVTLI9oh/m1XnlJlQJ/t+dXK612ltbabtlHX2Ljy6iCJCq7XT8NX3JtxLE0
s8GC6tNNaQFEs5rwJU1jDZRSTsdnrG/iWN+n2bDRyvSACumDzn3E/fijn0smwcARBX9OZiG4s1R9
95FRGoYxFSWB8O02mq1XO872ZuOYbiHbHZaIwNvs6Wvct0clGA5Jp257NbhqwnQG9603m/ipbDNs
4smqfAwmDtkQHORxWMkXRbg5+UygF4QbGkcJWQ0Zzelq6bFDq6Jqjj1NfdURpg+71pWKZvvxdJxH
GTEMlXBEboSWx/vP/1iUDW4k+PaUiTdZzXXStgD+QMZA59DS/ikXPiEqzJU5uW0U5Xll7LOIy9g0
jnhBNjw3lUWKVIetXGUTSMVQQ1kwno6xmlyPqfUlypV7w8hubRgOJM1HbI42koAUa8ltNfb3XGYO
oeXTCAtXbRzPjm8eShZMJPYHm2OZVfjRXKpSosTepE37Rm42gZk8zaF2n+Y1RGi5+ZJ/l5RqG2bJ
72Cqvpta8G1CGmSO1sjoZyFRPAnOhpzGXFW4O5yugCjtWt3GCNazBser6u6q1dT7PFFcuas21Zxc
N76/cm88C4liSHimZFNcHkkFTodUfT/s+9yKPR/KDdcwv6h3Wd/uEjs+mM7aEr/0ggCDBK1VY5Ev
I1GsYnIR9XLsJcpbRt95rFqava9Oe99/G9pf/5PVRr+PMirCTmRni3frs6DGeyZB6D+9jpq7CTCF
3Mtu2Nnb2IePNWNP51c3k+64jjQgKkQldBofUnmGXDKVINfWvOLOW2FiB4DwY665rHHenj6T1WRp
aEoS0p0yNoBmfSOp497W6AqE5sMMGdPyZcSvlE3hz8di6tcqb+dBhrqyRQRAZJHK5HKJ5aVicFUs
Y2+kwVzM5VbyH4xBXgky5/scKQVBTCeZwQRIWyzkcXKMUkUZ3pPL1658Km1uofOt1bS7lU98Vkek
rAGOgSgMaAZoziKgyLWkh0kgRWhEYddClzmTXuvBd+2S37p+u7UeWj9cGfV8FTOo8Hw1ONOFBMjp
NyyUPjYK2Yow0wAk3jTbIUmRec8OU1QdM91yZX8lVzrfpYwIswZkKLzzs6r2lGuRXAQRgaGar0Tz
VlLLR9Wfd5kZ3Wa9v3JkXjgjADuRd3ChIVCfkcIbO2oKI/VjYO/iSoLeh4mb7iA/VIO1ndhCrVNt
Hb3GUFE1Xle+qdgCp+eg4DcACWeL0M5aqqvMQa51SW1iItv4qHKgvebL93JC97qab0JbBcLc7HRt
PkZq4s4VLiZql6y4253drFlXgoAPv4e1dWZLLkd9HuQyzxBOlVsTeSe7e7ZT886K7G2UVN8TZ3xM
6pWE8dKokOe4iQj87JkMblrzA7kmGEM9gm8zu9WofkZF57kNba8M5Ycsm197//fHE35xVIMESche
n6ubFZ2qhcSM2Gvy34Zfb6N8fFXU8THObIQSxyd0JO/CVfrFhY8MJpbQQCJyThkLwaAats8Ed7W9
U1LHG/v51eYimkl8WL37ZMXfP37NcyQEmQelAzIeti0SEubptg2dhLS7AsRD7fY66ZzbFFEXkVAg
dqBfaW3/MsnNfoDiEyS/e5nDUAmHx7z+H5wBKk/CyyO8Djt4CUSprTIL2xiOYCY82OXxsZ7Nn2aR
3Era8Bj2MhqQ+h2L/dOoxN9Gx1nb3WdXbiYCkCr1Ocq01EYX0Vm1Gw7ogTRjTsqNYcz4TR1Qg9n1
buX7+7JEqgslcDMWzeM1YN951UEAh2jScb8lCTwLZRm6xzX0WVIA0s8hGR/L5MZBPSsy01sl0O6V
yN5laui1nbVlX97KPuYwtbWTwlWRCRGnF4GGnjh7TdRoieeLG6ghGaUVFhOJnzwdnPgpL8MDZac7
NecGjD960snA8uxtmFc3QeG8zoCJS26LH6/Lc7o4M4KdNLkA7QKHc+x0XTahnBVBaIdeP9dbLZ0e
0BfySlPfCpHDJJoOTTY/J775VcOrz236alebx9LeaFXg6cWVOsk/jFR+09U8ckND2yT8Fd08r8Sm
i48JmhzPBm6SIl0+fUxVCtN6REDWa6LhWir935I9AE/LvvSZWW+NYXrrtNlVR/O6trNd64+40Jrb
LCw3QdsdxP+1BIXetFJNAb2iK0tHq5hdc83++B0OsPyu5LOwpfH9sDinT590qqIMvVM/9MzKua8i
4zHKhodGNe/6YLwLwVcmgxqAuw89I1dktNgMlItp2biFU/+wGxn8THHk/oKUW9nc91J5N0TlU5zl
t7nT7JC2204j6/Leaf0nSSl+6Z1vudOUHRUT/RQbjG4W6i8m2cFW6pK7XK0oqdFksyOnWEkMLqQi
dHLx3qG5AfB8+aoKFWAsPOLoHbFaDACgg4pvAQezRnQAdyfg0R8v1wupCAkB7BhsZdBqXzIiA0eS
89ymdtAVv6YieTSJoVUdP3GhfRhma6Vic95QEpsDArgMBgNf8mXQTvUhSSD3Riifa4992nyznBEj
9O5QaD0GHnDl4k7ft5BJAjyIiyl/GVsVnkWlwKXGFzlhD9WWv5KjXDgyqe/zNIKvQ460SDujwi9i
25oj7jES6+ctycprKau3XYV0V1/jhVzu6jW6mCZ22HJdU7KlhCOMU85YUEPeNiGFw8jrpzvZGh5s
esJO7Ncbf1Lko5a+UcH8hBdmc9tWPizK2vk0WRpyoQbsm86BphpI/oaWjWc5L+Pchduwk3yALRF/
RoZ5VFjwxCMNnhUmute5jbuzb8LI9LXs2plj6JHt/NPKpt2Uq4ei+vzxyrq0lnGhcbiIot9HPfZ0
21ZRUisz0C0PAMdDyNHgGcn8Wc+y16QrjjC9OSwHc/fxoJdSXXqDf4+6qAmie1tpTYH5DNT2jVo8
lHJxDVLPH8vNIAwfk+rJKldi6XnFAR2pP8ZchNJYmmMEmRCNQLr8NkokSgnBSgIrkpmztWJwnxdp
LBnP4lCBqtJUdiA8ddBYCVTlrWgzId/85Lf12gF2ISSIHisaAMjJOWf5TN7UXSJN3Cnnqb6ZwvFx
8qVjPeQJLN7U3s7l/GCrlb2ravmbHjj3GqovGuaLabLrivHgaOWTFoJ4yrlJbqvJegytKtpUhdNv
5ULd103xWl/3aCnEHkKHmh6uvMDpwhMsFg23D2H5CauGkLHYzUU+TVPVcomMCN/PkfTcoeGhVMqG
1GFjx5b38ZIzTvOO8/FEdPmjAtfnvlGOtk/5NWugoM6fQFDfDEFJuRRUmSpVgDjnozxHuFH6gL3z
on8yS4jlPqTyKMwo0QdPvRw+atzk8e3bx8GnoZu8Eb2Z2fYpK4DrQb7cxOW40CevmV6sGYN2rT/a
pXFtxeDGZxWIkf0cjJ8nq/6MO+TX+K5tZa+TBhym06+D3t7hCqh4RYP6hSn3L/2g++i4cudr8vpb
B1S/Q6AaYYfrjGtv3/C0fbcm5KeffRvc1smK8BkHgMcht0jaZ2RA4G47kefkzq6swp2F8T2AfASM
Nrl1z0Rtx7mH+Vwfy1C5CTX97qUF19AN5f0go8aaW90nQ55cJ8sexwA1Wi7nVcxlMtSgvprPZTDd
x6nbR7Wr75C63HQKpVD6AtP4e+IszaRjKOW3YVsfFT+/1RL1dpqcYwttQalkrymtfVVc9Vaxg+V3
GCZlN6mHEc+5jxfN6X5mzQhpTMEf5D4OkmNZt9HHWO8ciTUTzIAtA1TZpsdM/ml3Pz8eZ1Et/9dA
9Fffu4JCp2kRDzW713ss29nMDSSMa12xNuFAOSxvdqUcPTnTzaTa9y0GLbXtPJtS8uZAPn4b7TsJ
X9Us3QyRdl35tuYWGuIlmFDkQfL48UMuLhH/9yFJQQiTyDMsq5ZV0urmPCZcz8Fty3H72cQeJ0sp
243t5Oo+ZAQzdfXubkITEZhvniBYXd75UrUC7F9kxf9+Elo33OS4O5/F2bpQM0D1ubg8+yQcw22W
18+zVH+u4uF2KOYblKWvx8C5luzyoR+qJ6xp7zW12EzaMygFVx3UneznV5ld3sa6eqOO4bWiwAVa
mbHTQtm/n1M4jyFwTQl+WXc0jVSy6Pdy7ZpuI/1asb/X9XVlXXXGrw5QEsly2L98POa73u/fZ9D5
mIs8XCsD/CjFmHJOjhiVd3lh7J0faVHsZKm/BZ9slvi85MeUkB6lFVig8i6cn2bldgRMoKbhtvGV
XVLAG45ua9RrGv23kahI/40P0DU+ftz3utLicamukVyhl015YFl3AguG4x4eY15VjQ+SXu0aer1G
+Tzo5a9MNo6lo9/peXBlwR7AsMIVFA7IXXttsK+yTrvt2rd0fi2GGq0B606blM8TZuSTulH67rrX
WxS11CMZNbl5C/m+QxsooRP5JhfGV1XrHvDk2phBttFGB3IG+tnBdFBr8w7tZHcm2cXWo7C/1sMG
4wzXwj7e6PTrMimvjSn1xO9BtW+V7FWype0c4lAzUC8MdlpdIufVeQpyZwCF9lqTPMp1/VR11aNg
l82D9VWd+4dgCL8GU/pcxIgmaMOb06/l8mfnHuRn0WDWERmnJL+EHdt64teTyXqohtmNwxtH2gg3
m6HbatVNBBW6mB/iDIGKF7lARCf/Vwj9Xz/G/x38Kh7+9Smb//pPfv+jKKcaR7x28dv/uo1+1EVT
/G7/U/xn/++Pnf5H/7X/Vdx9y341H/6hlyLjf8s/cvLXMvq/n8771n47+c02b6N2eux+1dPTr6ZL
2/dH4D3En/z//eF//Hr/W16m8tc///pRdHkr/rYgKvK//v2jq5///Avc+h87Qfz9//6heMd//nWV
/yzyX0307ey/+fWtafnPdeUfcF9BqsL1Qm9abPPhl/iJY/xDKBwKOh3cHtFQ/Os/8qJuw3/+ZfxD
mApyMaK5SiHZENjWpujEjwD0/QM+O7dH/i7An/iB/vV/X/7kI/79Uf8j77KHAgWphsdZhBkiGmBO
YSdKTUI095dcxrxvlbJr23FXBJW/l6c23ct2bN8WeDb8+1dZyKpqqCzSb8wfdG2Urtthfnr/XVbP
uGvWqApJum97ceVY/CqZHkKDf0jOaB5jTb5zDIkIPyvfKmBnqJIAUEg6Ei7dV+ovGI9+j/lbf8pI
QziNjTCahK85Om3Vz87pfmtKa3xW/OR7k8uPST71jxpdi53U1eOxl6P5CFHF2TWZNj6qQSJv5Lg0
vxhB+IqkcLJlz1CWVX15PKYmCE9qU8px0jLluU36p2Sm9JLoOJkGkqIcZxiNzzhJPxnTjDYRfvb+
rizTz7mGRH7UxsHOkPv60Y6s+vH935WF+tuhAnx0pvAu1OXwedKK8DlQYNATL7IQvhyJpBRr2j5P
9PD2/VeSXkf/+tXf/+5fvwoMza3KdtyMRjftkv9D2JU1R4pzy19EBIvYXmvfq2yX1xei3YsEYhES
QohffxPcMTM9N+KbFxoo211VaDknT57MPrUfdfEde1v6Fo5Ds5tvK5+exrpIowOFd1IOh8Gz0zju
lk5n1gl+n833YILnLdJcp6cyvKVFz59UoKs7GjP6Be1bepwvVQVDaTTrNmsvrZe2o/1LncM3zHgN
/ZjPHBM57/8448NL3L3nvlFXOh2CrFTXDposSzcGyjffK5PmP1znZnr539sMhisUKCawZir0Iqf8
d/0d3k0KbW5BuIWNE0wKlNZnqrCCB8OYf6frwMrqu6ixDZGBj2eliD5nrmqX0GAekIL7nROcw7Hz
nxkc6ohldheJqMwWhsRVBlZGf6pbC+crirRqPqutbh8dU7ur+ax2u29fIyqW0N/I/Ros/7GPDNTV
fzK/GtB1EjQPACIPmFgEwpUGEsQ1L96qSBwh7pQ9liR2bo0fPI9M5G/K0nSbo+K71q6fv+XQCESH
DDTu/rEq/Z74/5zoszPGH19cjMUCgixoIZzrFFhS/pk2FRX4NLEn863na2fryzp4hq1CAgQd5NrK
i+yRlMDrkga8GrdA2jZfOiOIL04IIZemC8RNqHs6Df220sNe+JN6MxnCeCP1CKhvGLdVO7CnzImP
OmmzjaWu+ywiZOqlsW8dD34V0oFlr8jMFXJkZjXkVr1MdIqFoYP94foU1n2TMUpE6cHfR3U1nGWd
mK9DYaK3Glv/piqghdtqSEOYJLKXVBt7iftM+KCkuGcHQeTBNpafXYSx6TCEBlRBOKPWI2SMEBAX
dqGDFAbykJqFnsr3vDbpL4+bm/WD6lvjo2kiL8P8pRHwx6k5DG1JSKpNUKj+HEia7mIwy3b/+/kk
f27vGNjIGuCRArVVaFKgcDbBBP9IazvH5oXn8RxNYD2EqWoWJIsE4/vZE+4RMIu9iTDUz2kjnkD9
gaa9ztNpCdoHSQUt3NLV6y405swiPpznM5maDsjUUBwG/WZdIu+9wqhL6JtDnXZbFRACoJPdByKp
ceN25ZsLjH5fjWFzcVBpPwW+OfdZtlJljzUyssF6z+LB3wZhFzwbVB9Xca+ehqwV727BjpoodoUR
LsSzej1siWraR+o4MaQ8yPhdEZiZF1DEikTdr1Bh7r7+bj9GV0FSfkfOPEKCKvOPxobpQwMbqy5U
+T3iYX5v4/a7ZhLRYDeGahPaLNj4Yae3DsLkdZe1wasgPFq4hfFPfQNC68h5u49TVW+KKR+LpCcf
ctjMrbNIQkrSi7sDcBLEodNq6MA/4bHo+wXjcXVn1FP/AZTNTbr/mn4AFyfwcZLsQg765+P1es81
xUD5Nge0dKpqO5wQRA9fZ3VVYMSGZPX3LQT2ciELBLScUnlumFDL+TmMhP4qAfZeo+wHQ7v/LdQB
3RkfGobzZVrofi9J/y0iTXzOahqdgU+mNj5302G+O6J9betTsKpNF6tr9CNLI34l0wpeTGt5GD04
uQj3cHfoDha4ubucTyvRABjGnr1CUfJUjkPwrcnipSnH9EfGnXxhy9LeWZwHG1AT+0Ob1s4lhdbk
UjtO9JFTsu4AGf4Ymf0RwwJkgUbOcVUCKj4OGKhbVZePVeVERz4dJOFSLiJBzFIwMLmglGJ3U01w
AS8c+dBnKTZimQ5f99wOYmOu+laLBHV1k7C3PIPHZZeL5omNrVh7NXST8qYjWKRyeWQ12rdH26T/
lQhNC+mfTzrAUjt7QwDgRsXrzyeN3djx0fnDt43wfGRDUl2bwmv2hY6/FSPFVzwd5vuFWjvDCyp9
j05Hglc9ULofACGsoCYXvDYYRos2lRC0wPzLe5QnosB5TakId9Qd+MaL6df9USSXPOX8EDMJ3bWR
epeY++6lAgq4QGIkN/ML87351bAe/HNpH2U/op3HFXdkb8mKkBoraliKSwzNNB8dGIfQ+NkjFFV/
1F7CPgEETn1vxnvQhXc3ta3XVeYdotLWt5HXvw9mrHeZiP07t326rVO0LMrpE4Te0RDNIUAzJFs3
cNQj2hCdZVI72Wa+LEho966dCnG1Rm6d559Cw9ypRVvipVW+uEiuIFajwaf+36vvDOj+66FBrHiO
xQM0kM6g4z9WX9kMWFwar9hWUM6/6DZgT5AeDzalW0Ivf97oCjf/ALmCQDgNISP4xN91fxfTSDTT
SGyhjw5gtg82QccRFxFyxnpoDhkS0KUTFnSlMj88wiULtsdK5g+oI3f7zIqFcREnDGgxeeVpA2ni
2oo9vgDxijDww0jhXkE6RDgsNNnkuVs8pi0UyHgNI5n5cj5AUgLSFlV/i6uyWzYQFFiLbKTn+WB5
S8/bJjHHpOP5pezK8Gn0WoxOloUbJ9Tlo8GKv43jFv2KQ1w+y069ZMOAPjY/rlAFHMUmGjU2Jwzv
V79EqyGgCXWJ/KqZ6oLNpQ3cm6xhvDJfzfeLIMNC25V6W4MteosSusbOFT4hLCVPpqnhidhUO9NY
0IdVUC0V92AX3EbfsGXVFy+lwbMIgm/pqI8Zo+Gb+2lrRr6lEimvPzrDgbXx8JiK//TEmntN/hgN
gOPRQjw1EMMgBPpff05hF9IuaPuhZpPmJN9VntwMUUbfR54EaxkM0UILGhxpB2lJV9ljNVTqwW0k
jFQrtFlL7aijaX11hFenOqKJSS4RrcfL+YWkJjZdhoWFwFsCvcteVZ8Vz+WbuFeE2Dc6iHbr9lW2
zUPuoGYKcUVE4d67kdGuLaUBzYBmD7k1CnLeKn/MtC8AVKePlPf+fsx0cGBh9ftsvjdM96Cw7e/p
4AGe4NBMjNo2vzRJG0Kdm8tXW3WvJuTZhxO3p70eMo4oOoTUgqTmPOjKnrMSlAs9RtX3x3+97PZd
tUZDkF5IgaUJXAi1L9KcXpANtOsOonz30iPgg9St/GybYMu6HAhRad91HG6HMSXfogLoeAIzgMfK
RdOkKgfg441ee9Mq4XCIr9cVU5v5cj4IL92qwh7IHCxBeig5zVF97i/yAUoGBe2zvaiK/mBZnq5I
/NnFhvAzR2q6bhQR96z4CFLBjk7O/FtQfPeL3PzMifdT17x6HQZUAWTCqpvgRbilEkVu4yt3pxzA
ssW0AoxexxZR2ouHuvPLdaiCH6Um8RVyR7/6Kd6VqqQbDK9FngPjMk3f763vZYfaBP3eIQpnPgIQ
hDGI9ODf/RSlzptLef7pViVCkTFPb6AM9LsoKeViHNIzTRFm59MhmGP1pHEO0/35ar7fiH09QsE5
7gXybYp5f/TUcKdTMt60VXd1HLTQlUWxi3sTwgoe79Nl2LlzpA5rJ0QbYVa2D3NA5RNRIbpE5jNf
JjRBA05bb6WmfNG3wrC1q/N+pzVMlOe3VqSTqaSj/WXRxdXFIm/Yl4cmhDkrdpPqey3oSlju3mWa
wSYcrRhrY7Jokl+Xp/lQilSewgEt1f97gf//eeOkxgVB+jQh6OQEQfzPKd2NSGy8Hn10pvKcXZUl
/FBV6VNtlTkSFv1CqL2FpStCoTr/9MbafTbUqTbCGHsAR3FO6j0v3Q29z65znl+q9tcISXco1kXw
lScREh+RVQ8JKsVRoNlT4JCVr4voAvoh9DsKxtHEqRCFArW+obI03CD/4N9Qv1e3zj1mSeWdUlE1
Ux0+WoD5BfWfuE7dU6mxAg4TuazTfnOhU9QX/xAkcq5f52Ua/Ee8Ort7/LEEQrOaQEsNEBTY3f9P
vD/WKm1RU/O38DUaFsSHQK/I1CfX+utkuuMajdZM4L2Xv16XuXodZARJ55jSYtFp3sNXDVncaBq0
JIlsiCEYpdJFV5qfnWmr771XooLnQmyQDSCfelH/6MHMfY4YeAT7DxIq8h/bPXCtP4I02GhN9FPX
AzAHuUXEjP8q8Io66qu04mxHo9bfiMyn16ng7/WR//zXVVi7wbOLRfYATfu1IUW3NnFJ9m1K7N02
tz6vph7FqD/PP9lWwIM75ZolxAsw+5ze/xE3NjrXYYMhAwOipZfuE25z4BYxueT4+HeoCOwCKu1b
kfXBQnsaiFFQx4iyJ30xRiPncT7jVP8+wzB5gEKoi2oZ9Ki94SHi+fc8ouqBTge3FlBqdOJLEQux
Q23QrmNRf6TUdhd/2lNRNvhQXt1dgFr581WohnhTYyqvnNiOa+nS9GUY+jvxq/jHYFJUGELYbNYl
goB5VGbTqGRu+QAIT+wM+rFRKJ/YiEHm+IuoFeQC4YtiIVuP7co4Cy71mCRwRTNYaQg82tbz++0T
tOnnEL1XYAxlvA6WnY2HtxA+FksT5v7Rb1u+CJWns00DssViPqhh9F/cWG0q3R0lDKsWpKxQfGwr
dE2ahH4duINKH5g2ZF1HYjiXQ5Ie2i5ak9Ax50JQuug4/45WHFjRWrdbBlp1+0D7yr+i5R+15Lx8
5bZlzyX0f7YQf2h3JhZws9PlhBMFYbbNhGRPhNDiEJdwSgxIDwuQnKCREfnFQvfEvRSllXeAuVue
quJJ9QSfv+idC48KgGWDVlfspUciYDtR627jYA861Eqk+6+zDEG+HZIjjdW4CbS1W2ZM++6DuZJB
MegZEW19Ei7cFPCVte+So6qBCvemK6GE/HcgFjRp93todfNbAMRqnljp7rOx1x8JeiSWrMn7W4X6
9S5qmmyH6XnDVtHsbcezTW3L6uIYlCppbLZfUNn/Xp/BUflXjQ1NlCCtwE8PJbzJLOTfjUajih0S
QNBv6+s834OJWiyKtmabtKfpcT4kQzLKxd/XhJgVlDq/Dbz8bPMieHZ4Ul6qIf+EfEl8RUuTeOeo
m+xCGn3WvqWPtTM6pzAAvEoUQdCalIBakha4b9ODb6F1iM0g6Z+02z7NYX4bJFgY8NQaJ89OuqZT
ow32a2/apuG5fjOUxw9V7ixnXIy6bbZuqm1uq9KiMZ5EG6SCaJmn7rNTRy8kEM3On+YdkFSIZk+X
c6BLwX1bJSq7cgdhWgBMck1Uyp4bdyyxjYfZT4soEe/R9ZT/IL0YsZAvv4UdHK9JkZYPYaTZLkSy
GNU2Xv2dIE99/ZhMQb+Z76F2pGGoBMt6mcUrgVTucZwWhb+u5nczXUUu9x4Rm/zjtd9vPFgAzsTK
N4Q+KFFedm1sHq/HBEq8cHXoYAlkzZIlJLuwXtHz6FO28FPJ9L6dAfEOpfhuP6aDeCfCj978sTv0
09arGXmJJtxAI79e+TW4cU0TRD9aDSWsUPbf8JtvBtHswkJ9HjLjiJlqeBSdUCn91YRZ8hBBF39g
li9FGqLtbDpUIMEsR69HF7Fqe9itVOQUUYY40WPxOQyLcN9EXbloG6Ue4jZGZ9UcU/qpJpCwNOpg
C7C4wmlHr/wG8wrWYhCmyjxY3XcptMIx8GLq0SPr9TqHGMK5NQK3guICBi40q3xl9ih0t3ft6DUq
ycFraFVzZEEHT/BWvhGTCL52qgfVVubkJORSGNGzJWK/d2R63s2iKX+tUSDZs6rK0TbIEHOVdvP1
izSH9kIyr36j4+wHn+7SaRmk4vNrO8EWhFa4tOsh+hTbZy+u76JznM1Q9AwueXUqFsiJoavj1169
oaB0YCZMjyjZNgtXDQTKRbAvQjqCf+uk/qUiMM4hGDBpBKPuuYSdR7btB+Us4gll86PXr/84NPV4
cBnvYU8lsF8pGj1FtSgO5YCoWDZoU5aeQQwfGwAU9S+nRsvyylaJt/z6A34Ddrm15XDjwnmZQRGW
ZMPOz/sc2uyO3DJVlmtAv3YL4TS+CqchYTNdPDhFC5sqPB+3BBTDSci8BRkPAPnppUg46Ctg+b04
IHzu65Lw05DT7fwGUSWDOQ0Zxh3qGEiTA5Lt3WjBfBe2QFVb37y/Dtje7ugArxY+a+S+T1wL2hGX
mzFl+b1Oseg61tMPMZpH2cr0741sKlgxJO0h5CTfGAGOyJg10YYJoOJod61eGx2jrzIK02Om/Pcv
CJ51qDoFBsryEQX2CXF1tuxt5S1MCqa7nQ5hV/8+CNhkIZc2ulDHhvLuqqZdZj4kYX9EWtCji0u2
R4AILkDfxLvUVQ2SUhc35YKl9OdcGigbL155ceVv09apX50gg90b3DhXPXTWwZ7CwS3HH6iNtEds
nRL6p3m3jYiBc2c5qpOu+v6OANJfVZlbbefLWITxDmKCFriumLJhUm/nkKX9+PqKkgGxQOtWJ16a
/BQ1obPmYRMA/EV7Ujw2yU44Ouv2jabyWb7OMHQ1xk/A/+laUCNeCcW2xu2bZ122nNd/iXBsng6e
QkeIzIdoPV+KwWXbL2CnRI+S2gxCFuui0wJLlw6eGx8dbBTYQsYNu0sJqA7tWugln6b7MHrBwo2l
PqLClSy7agjWgFTZWYArf4rwLN2AgtEgjl8fDHyHq4Iz5UPZSjh9evXXFbr3UeQsxpdGt1tOBTmo
Fk5V24BAvnaOseZDMkVbXeW5h/4rPIyhKTyFZsVTVqJqQgIy9Rp06ZpB9le9EwSpaIJn8tQU4Ubn
bjYBOwDuREa9BecRRMUcX2+QJq3nGHAG9Vsa/Sw5hn2IIbnP0fV4aVJGMM+1eem77Bfo8/nZ0grt
Q71my/l7bqBWEfpjfKeWclDILPh0hZ4LLTva1i6sFWAlPYF/kex+RvP45Q2GuKRY3Mupuomd9EmG
/rWkjFzRNdEfY83FGhLg4bIvXXkEXWuPzxX/cIT76jatfAnJlcWdWjpJZj8yp37xZPtMcqOW9YSg
8Fq99mnLH7BwDzDKUygqM1yve13ly2h0o50bNe22Rz38OW9RFKwz9w5MLrzIqH91W/VugjqEbTJq
Wegg+M45yiLMB1Ea6vzPsYjdJeCnYW/wFpXuIXHrsuiYC/oBYzXMjunQemMA+7oQfwwL9KKsPLC5
AhY++aDyPEGYbl6qwCRJlqLReh13jJ2DWEL5XPLwrCyckOaB6kxruXYgojBUD52vqjNrEBqpaRy2
UV6dKab5wkowC8syQEXHA5fF0MZ+pJwsIUPlvRpAGBuUawQI1zk7A/imX4e0459E1+oAVJ5hz+yG
3d8QSwIfDHi2bksZudjuAHGGdSzA9quXM+oZKqEe/ByStV/Drp8qlzppv4p9AMH7fQOBatQRp0gn
d8RudLjapgEindTU9d2wLL90uffEp6JL02OSVwmxhxTbwYx/yqgRpyrOY/QXUKSbWRJtuA3Fpgji
EwKw9EaBcy4aWpLX+Ywa1PFTgQU2U/C7LgXyGjFBjoA4mlPg9D9rLtcceNaLR5QB4Y5HJ16B8CjL
Nt3M33dU9O0iZj4sgaY9VQjYLHtoIG50z8D8aZGe/3XmysDbfW1VI8pI0HKP7sX0FVfTVzwfaCrf
3KKUZ40uGc1Y/T3xRnjzRfob3B18NKmiEz4voDEFHcXuUlRQbctypNSqBouXYYf2WGZu+cQsINqm
m6jRSPBGdGwuqQTpNrXm5hGaPw1WppvYYkYZz7uxbkj3bo26xzz9sirYOiMitNgJ+m0ZuuQCcWJM
wdEPXgcVtVskWWxjmA+/VOQIB0ar5mAtIAirdPBA2Y+UyvYe6fc5iZwvcvkRju6PBknzaSaDmFRH
J2Bx2wh9KuevaG/0fmH+C9jYtwhQGbRYWuQxXytvC77t0st1vp7Dq7Rz2jMLoJcAzOp7O14NqGA/
UGgcFmyw8HhoFAIlz1MCnkYR4naSP8wF5yru7Qa11QE9YZizuh/i3ddKZSBRBd2OhaniSa0WVZXI
7Du/Sl6CttEXFcLdMglQxC7bkxPJ6DEk7ev8jVkdYI9iiTj1QRE/Vl3zdT+tkxjveXjzPRA05u8P
MOfS+FH93DQsvLay/oQCHHaOuFE3TfsPVxXRC3jmdJ0p1ztLFw2XudkPA9wG4iyOH2UDUVdalcN3
6wwLBwvCPcqjamHD3FwRCjbLsLLJR1RCVbAY1yap4G+H/qpb0PAXGffBKwByBFgRec4QxaHDCdGP
nKJQCCrpXTddwuusx/t28t2MZUmkJ07nPwrrr0J/KM/gzKkrqoVTRItCw3yZo5gITw8rEaM5EGCl
xStzc28L3bZ4O0BpE+3J8jD0oli4A7LxGd5C3pSsmwZ+f2FLsFGgf2QpbZft9cD746BgzI6wC6IJ
KtZHh3ZYZzq/m17BNbHOmVb6NR1QrMAKQxfz2J6HP/WhqmiFCQ/DRLHxg3I4BtOPzK8KWuobVlEE
0vJZAF69QQUvfRbDqxpq8QoydnlBx001dS5V1zycmJtxuY2qaNy0LLBvAPzfM1anN0bT6AFaSE+h
EPYNe9C/f4pYNzsXUIM8DSRKJlVgUKn/OmsMRG/me3+fUcawO0Nb8+vnmoyLc8DwUIKg3sZiUIee
K3YZoXS4ElXbvoZe/6rzCs6J2DTOSdvpgxOpckU7Vb85PXqPt7UjHjxVnwga4F6hxGE3Q4/ccbDf
cVef2y6pLzK0r9TE0Y7YBgFwiQ+zRIpKN3PJKi8R46gaXND5cl7Veyq9hSueizZNjgkXEutKdZ9n
RAvlu1WWQSwddubkWMco1MHT0n7QUNdLLsQ05VsKpxp/ROiEokABIPth6CGaN5/N99CvVz6M0735
rEjohrIMfqpTBRRaUHRFh6Q6zJed3x76ggeraKCw65iAbyjHomCNNGiTlQxiE3xQR4+wA4pVoHm4
aLpNbC8xHcdmE7YpFgMYf56+1mgLalMWs/6pqqL+KWiHD+lG9sSY7p9coqNtO0Sw65peBD/MrKxj
g2VrEF1RVhU/ovEt4Fn/KYiNlxCE8y+d6vWx1723ls3k1ig8b6vJqFaBdNWtQocsLMoswUC25MBr
7mxJNpRXyKjTNQSM1B1SoxLbdgqnSj9/CGLjH4UpglU/1T6d8o2Uaf4e1VfjDeETwFS7oaOPj8hD
8uRXbnqMSvfFJf3aOMwe/i74+az3YMwFg7sRsoFNO0kyDDgrch48OKH/S06kGitRrcRy3i580gan
sYdbRk6ib20zLGcsHOVh9IG1Ltm6KkOaUqhiXbadgXMKiIDzQYfoFIABMiqZ3eYrbxXCJL8TuMaF
YW4d5x8JNrtD+ddvGZTMViO6Iee4gvUdVox4lCsN+JctISUDiQmGkkuTYI9yc5d9gt+A/z9MUKky
mDK8bnckydsDRdFwQSlFF3LRyDdm0ORJoS/9jOIzuiU1XQXeUEFFz7JXiNMvIJnZvodIjHZQGE/W
TgNhUl6XKMRBmBHECUfd5vJoMdVI5Zg9ulD5PUnv20yMAJSB7riUUhhamd9kiZJIuPsGfn0NhkIs
OVHdtLxEGxjLYruCqDQEBxqXr0B+CY/eBC91gJeMiPuXkg5XzKpHbIH2LfQasYX7j9mEE/9rgLD/
IezBkh6c+C0FC2NjahLvXJuw57oiD1mHpzPWaFbedmjcaAoHQdQU2mDV3mR+ow7ZmDhXRObYnhwM
4PaMoExgy4T6dMLbtTKAykbipMvOKcqzbxN1FYl0FoEMgxWnIWIxkPEXrlvxK2Zm/oit6zk2on0H
6uGtVY/ylSMg12amOpJmduuxVN7RU+ms3HyizJnqPscL6G1srtNVF/oUBZXUXYd2wEOTHf2W5eqh
SIz/S+cF2g4iWGlDXW3l+Db7kXrivSt9/Y6vEB41JmpuxsUAnJYBaIEkwNoDeAtm/qS/SvrPvg5h
9Ae7dOynqXh3cqSbFrqRJ+4X8bNTiTUwonyvURvYgFkulpXsnQdpQe0ey6A4OokGBmNLBgc/1qyT
vou3SHxOvcjtByTLwejjyj/kweAdMM7KReFhy4amd/1GeYJAJej1a99/qgy4ATexe0LdvDz5qOcv
ZnJiS8Kz1yAAkYGFhVzuaEglRf62bQGTgVsRnFQ17JDowxEi3dOw83/+ecJYfMoMz1eOM2WTXtWd
0xrYC+ot+QG0tY8I/8URPIYO3WpZdwEbElW8tt/6AaLBLI/UQaA5YBMIR72NUblDaFF+R2e5t2AO
FjVG2brAhrMd2ESuNK6GGCrO2HRvPpvvUQrPCdcRmLR96kHZalqpbHyI0Sr8AzpkrZPhI4ruplUp
H3nZ3Jjy+nPRwHN43m480ILdtDAnGyTjrQpfo6KBxL5Pw6ekhQhJODbmowfRKUknva+2XZTJoLFE
lfwJkEO2SsrU2aelrDZ9kVVrOQX6hjdQjFUpIIRwM2gs7FZ75VHKoF/aQgSvPkoUWBIk3RR98JgG
VX6aIQc88XStWZjcTQTfw8zPUUmFRAt8stUIINP8IzNSjYN+JSL6ZSDLTSu0+k46srBek/1EV8F7
p6P0hYn4pw49eHbWA+xfJvjQA8/r2kKxNUGH3PzTEMr4HCI9vKQjmMqYN/pMEvBinLgBcTlNV7yK
x33eDONynkZdYse9jGBWFYj+HmLWPaHwWiycUFWPSH7RTZbYZq1qn3744WsAmh71+XvZDnwXW+Zv
5pQZt0ValO8tEXzXIAOBqUGW76MfuWXNpSx9UP/iES5vUb2HdVN/DSq0kJXSKd/TqZ1bcBgyCBg8
G9f91eeeeeC56y9GCnwai43eDREHKDudjfMZzeX2C7uYCidQEEJn4xK1mV/10OVHNJA3j3EfOfsZ
OM1GJZbY6upDzFkNs08B4JI26YakNQzNJ8JN0kEsv+IwR57DVDjSJPuvLZ55CUSnBzvVGuH6ja1P
I95As0mBFBvL2lOaG4DRQLybVGEicvFz5g2oTma7QTK68qcSIMgBKpHeiWQyRKtu8gjmyXBmcGlc
sLgUyyY3DGSKSh/ns8aPul0XjiAi9qgYsp3A7L/7vE3skvAY6GktOYM0+Be8UxYdiNt0WLa+Jfve
VXSjTJZvKtekiyKq6M1AsuRY5Xm84pkoP/NmmZWO90kkqJM6C8wpVUNzTU1T/X7BjTEgSXtkSnsr
Hlh65q4Ua5F32WJOa4saNT2Y5R18VKfOiNhANFE7ivnyq4nEv06GUu4K9MudiK5Qqq2c4UZk66+r
JOJw23NR3KywrZx7GW2jmi49vx7RNQ2mm5wOXhaIoyzCIyVJvUxGOm7nnGOMmdn4PYx35ssySOgT
TexChaU8zjTSuicoyFgQIwGb1+TrSQUFUcf5Ermyd/AM1Ofne4WGAvGMYPk1644tYWxh0C83PLjW
jZe0+JiHhwhBJ1mAVlcfFcJ1JMDwhUrA7BjRJQ6FTDz0KuwfC7RPLuQYBpf5kIHpdFFCJ0ck/Rvq
FsMqUCNZxrBw/wpTegyaw9dUDXgXwJanQFMlEv+/UZYwg4pfRjy9B+l4XEcG4ugz9iFzYo5wRhbA
4ybwA+EeHJrjk7MenCx9cmuP3jnGMVwSOuB+lrF73kTNdpzQk/lVFLBzGOU5J3jA91fKFEgbnrdv
Fdh3TTTmtwEOUSu3aZo3WxcvjDbOJW+5XVZ1+QYmS/o0tsW4t8zhmwp55Efo8QUgS7FtQgIhU2T1
hxY47OJvRAjKEFCF4LxbJOi4WNYJN68B2rsVdsoXb2YztR6HUqBojvPyltT24Je8/AAmQrBVMbtH
WoAuAQwS4VXhOvBL+zWHIWmvrjEtTm0f+icTJWaLUBlsFMa9nZzrdMIJLr6DSC2bKOi5P2zAidRw
tACbH3qMkKKARh1M5ade3q4DliIH6HFCs/+j87NN5U8Mx3lhjSODv5L2wDognVBhw63M62jOefN/
hJ3ZcttI1q2fCBGYh1vOFEmJmi3dIGyXDSTmGQk8/fmQdLe7/Mepio5mARRtiySQuffaa6i9+1tB
hRrWW6kBLZymZKsHQbyqsJRLvPig2D9+YRZb2YfakTIlflueH+YWCbzmvVfCL7bO0LGg4fuhftYz
EsYsxoVBx2LBB5vvQgeiduESAZG3I62gsK+uNdo/w95FUGgmf01Zh5aWX/mlgToIN3j5rcGq18S3
Gg+Ulc6zMaGmcTLP2AVVWjJu1l6ET1lRmqDxWkYBZEt3JzDgeDVqrT9XzBzWYem8a0kUPGmRfIWv
bX8rxvbPg7o8leh+xex6PwoiJ+06YUjdUJYl1D9/abL4Vo6l9cV0kpLx2tQ92+ZcbzGT7E9FqB2K
PM/Ro7TuRWRati941whe7F9H0fKcWH765+tyHITYLF8TKq9d6CXhtRJhu8nqMX51Cc3gfm/1j1Kv
PmK9tv7KcdgtGynQ6rQnJ8zg/o52dE5yDet92HgHGZg0fWTfPXqQ+g5UF84hZi51HUMmoe4I+axI
bHrOpP9BFf5ZN0gOoyqRe2rl8GFsii+WAh/NUR7nqSfJZDlNanipoqpxuIGD2C4mnmEtk+/CydZd
W4U/NK36spxYflZdOsJEX+qQsWjrVO7BTCQtNa6hB/K6/HWMGBrKufnV1ABBFvVDFaePIimcj7os
6zXUheapS91ql9HVVNFLbfSvvd/NX2f4wCv0bPHDxIZ+7wU9Vt2DP39tw+lh6HFM9qBTd0f6/ps+
hwjPiczB+LsWuniN58XZVHz6uswAAfQ+PjlWk+CQ4VE6S7tbDX4R3oetXz/exExDlD8rri5TgYBc
buOkzgBZuyfKQEyhtFNfFmO6BmB9HQY/PRODkjwRVVVcI0zzUMQxl4jinyHD8QcrFcT8KGqYk2yw
VtI+MMhHqw8l4wR99CWzBYPVYLGAqYz4W2EYr3qfNS9en9THoZjCDZDOfT0OFc0723sjCvPkL2Na
dWoN7dprHXutGHIDbkg35lzSmkv2dxlsocbuUM4tn8pCqVM/SMElmZVmX9DGj0ghRvfQuqW/ob2z
3vVOTmtypyHWDUeELMGLM9IGeL2vndXwHEFrxn3zBFJRnZJldR96QmJa2xI7dZr5fXvySO4jnqK4
NNQHV+iP88mdMLiJemAQCzLw1i3op5zsJCYLp9cyq/PN4MfJ0Zn6I42bezI63doWOZ7YAXfoST1k
Hu5G6oivv8RIPte3WhhiuDwPlnGqh/Y/h/BV4alB55BDWMCFM4cLao5uG4tQe5nilt8uC8u/DDyG
zH74a8Ry7s3ro6fJi+eP3IVaXydd/oSKX+6ywUjOs58P0EXqJftQOs85Cjti9DCZG5bTHlnraqrR
JqgLBiSbyLJMe1BXTlxM2r4Kmb9prsk0FX6EyNkgzdLidOEgCC8bT7LoMcoHUqSO6Z5dkYTHFj/n
LfxQ69Mqn0bBZ9dZ2kca5EeFKKsH1wvn9WAWwf6GMjt59NAM2bHJ2q2BaPmpimL9qSXETv3LzXJW
BdpGfZuaHua7Jtf9daANj6pPt+CK7+txZM6FRwQZ2q1+KQSR9FNmlvATaGsLN6lQ2TC91hD0H3Bo
c7YBSLClxcPPZNp3HvUflJz8CeOu6cOUTLOcKjSO5jBrW788UrGD9y/4VRq4D10kj4q+oR50rRzX
eRUJjHusw68Z5gzNZQAsPDYtAiUXFfQlHXRzO+Vp+IQJT712+s75Eov6czLH6EeH9Q6ThOlTghFs
jaZ/YCGzbqAxZqDlpjIJ99MkkNNgOBrdGLtsODHpjavyseBLOeNE+yAVAeC/pzRQ4SHrzWndBJ17
jodi3NSm1F7LcLz4El2njJOXdqmSl7Mx6JIXPyuOt72tyLyPAaTyWIom2HS+hEM7UwP5NbEDFVjY
Jlu6Wj/DLCompAu/ZYSaaYLCJWf0PkIFKNkBtkLRJ7wy3GUljUZmTWKnXqse+DKOY5NU904DqFhA
dQCJ9OW1dYyjDdgIsY2z1Cmma9u6zSaP3XqNmOi+WVZxPUdwFtfjFRc2r12PRbIrfdc6sJ9+t2PB
+E5x0JoegKuLem8jMVBdfmv1b0/e3C2NGPyRtBkvtzU1yizjGhiYZsBHb+m4+GciE9IY9JUS94VK
ICf1jJz9Lfgc7PhBXQVK/hJ0dX+u5TnzIA0t8h24pTxIfFFB88kC8+5TmDr9Uu4OnZ6fBg9/rbSh
MjQjq/hgwAeIyXYFSeIweG19sYhH3vC1JdvIa9DNTWZ+zQCUryIm0soc02bT0sKu1M0BtABgacpf
p0wjzWM1lisjpZNPqMlAroMFo+PNZOzJV29G4du3cOECv90TRZVsTV+rdkoSIHRdXErX+AIc7B1v
n804m5ifLhQGRnjxHQ00vvalPVy1ZJTb30dTm4zXKDPldqrSdQAR9x5/y+KK+PYedhIKuqycQEvr
eUXF48PaXGbSAodi1+7LK535cA8kN8AJq4m+8jAM3dVjN+8LL0y3aY6VS633+WfUDdzIYGmaDXKr
+YP3NOdhTYWqL5m37fMgtPDkU3Wu7WHqgMbrc5ZHVHWRB3jva1+y0frulBTDTn5Vv2JlMUHOxmDm
UklWhRjDw4hU6VSY6EOm5Uiz2VGiFGKnOlU/UC+Zhg5zUWJwT+Ny9PunC6x5+wtur+vnN6OUAThB
RD6AJauVTOL4WALqrUl/wANnxFdnRb/aH0gPZgYI5nAAjwxW7TLztid3h9A6ekIzNj7/AjYlI+fA
uzpy7u//ZwvlKa16Mpu0+yGimjqmHb/Yg1sz8AmghOUQhrSwtnd5Vj6rBRkrdOdRt+Z1G9c7ddeL
sYyORpAl22EoR5zvhgT7N4r+bNCfA+CqZpV3YB9j1P6UC+pi91cnG+a/jMAeV9T+v7DXbkJTM04I
sBY8bWB48u50yVfH4Qup6pU9RSjkDLgoGCpZ2zH3e7gXonofba51AV57cZZTkADaCoIy2sSb926v
t4dmgewGa4C77Pdv3YwsIp797+PoTpfBas/qm2WY2+x65mHrxhxoNdWTelFsjdYYyVbh+gzAo7nt
c3FJpuEUhCL/EeXyxB2OwQJBXilf2o2PBsd103ixfWSNqd7rpn4btB41PvDPW50/qt9bVoiyhyaH
KBI9qS/OzyP9YZzDR6a4JhkZjXmXVMQUmAEbRDeBTMbCybdOkHpfCHo5DgtOnHGrUajlJy2Jq2cN
bzrispmxF2mG5DpiiFpcUkEaXeuhaVD/MqFNX5aw5gctEPINJ3DNTJMnUNYf+ohgwl0w4zCjQaY2
I1rFL/qXejSOxlwZj9zuLxI1wR0cfTqoZffHqkjc+SNFhlpnROY+joPGpE+t7IY5kPacjQiEF77Z
aHv1Phl4V89hH5jvsSnciw/5a6V0Czn+goTjChx3U/0QwWZ4Lh35U1WdS4mZd558hUMz7CcmNCsn
JNhO7byx1ienuYVgzLjF2DhCFvvJ15vH2M6Oag9TZy77V2/O5oVwFW01e1O0cRwKxdRPv5EEnv70
MybPcMtwybauTRL693aNdZUG73/jBJSNPnl699bIvDmWTv7d9XcQ79tvApzo9gKJYpHmncHz/31B
YwkG2tI+/vEiDeuXLOv+/3/Lf16gfg/0V9Gl8+MT7XZyHkGKV7XeaB/SNkcoJfFC99bnZ7waH8rl
+cQ1sm1uFdYxqVCE9XgMqNd7CdOZts7KPUPhbi1L09hOpDs8yjnbqytSiLn9tfGVDFxGaG+0jkuf
KEsX3L+pP2ZdAzaFLHFOvYaoick1TrYQlN2hn50BZtXXrjnodTUNyaQ6nXUmZo5PEEwt84c0gwDW
LPMNaTb3aD0tIAIb0NsazpMRhbfiDr+OaV9U+a/TPAuwLu0Q+AssKd1IF3BU/GhtunL4IHD9XfSx
/GFb5boOgUpXaJUIc6CYEpP8tHrNOrWeWRH/xiZJQrZ/mXwR0g3DCy2cPHgfdOdS1U7zl9F770QM
Ba9Bh9IYmiEwCTfjQyqYnKa4GK9lJsRdLedmXfd+8UR2LPJ16aXnGKLiKQ7bds+H4Vz7ND0ju4PD
tDRRdcNn782fRjwcwqA7q5Lg1vMhesxP2FCd9S5aOZXdvVm9rO7I8yoJqg/a+26myVIjJXzRwke6
l+gEXyvdKh2mv/hHkxc620a1xfFeXnqLvygNkKYUAn01VPscLn8Wv6kjWv3o1xEdN9V/uRaL9F+b
ofHGUHzxx+KOmMdq3Zl2+5c5QMEN6rJ4Q1GznqfqU1eCERjXw0U/yUQrt9kya0bHvq9bDU1M7V/V
Qxv4G1U/+Hh0POTGfBfJolu1EnRO7S+eNmr0RP43fTJyOqzlpy7NgubAw+/mSx2k1u1amYFRtU6z
38UcbidCAzc0SO2d8PPswZaDv06Tvvqad3LjLlMOchjFyrMT/SVCU7dz4RHlflRuIwdmLZwS3kmm
DeU6oJ3d5XUKer2wtjo30I/q1GEauNYwft3nsnruRJp/x30Zm30Kjs3kR/TfzSTuQsdrbguh61bi
bu6tX6cODgi33UHo2lctSfEmcviFtalhflVSOvcWoD9cMgTdSYlZIlvHXGrhXULQ51qt3CVy2k3q
iNs/EAfmd5/x3UV1XWE9f5TzxmXO9dij9L3Y01TAlaJ2qvRUrGCxIvorZudY0WQdxYyJCFEnLVYS
i4dBCNkklSCjahHX83g4ib+fZiUA45LSEVWx+CwiCA9aMse/jsrgwi40PDLhrDd5FA4PTpAYh9Gp
imNXmAC1Cy5mwyBIai2+pmaF21wwfwlms73V26WTEBlDHUFoJw4dw7+5DxveH85ySPqxufNxZeI/
S0r3IjT6X+Fw4MHExRb8qFlujvMMIruN3hEqr9VA0Fh3pbRCTnxWDF0xNtjWAGuuFGs3w5313jSg
PFVL8Zq9K3K4ZSRywRuSLU6C7b1HhMYW/QfR3gmgbYG4e5VNbfhtxtVcVTKljgh2dE41tE9/tsbL
bym2ruOnZdfdW2QxcvJkMH7PqysiC/dGq/In0bLWlOHRdJrgYegOPp3RQ0X454N6JgokAtix7FdD
5V3raL5Xo158PUjiqorowfMrixlSoq/FYCNmDMdk/3s2zkVnn3GOPCVTkH0BMATsDwFW1FHlOzsD
P4erkerWbqY6uwMPyh4yJ57XYfAQJiICIZL2A+bMxw7RakIcdB503WMX5PUjt9rb5DKHhcwJC7CJ
hnnVekG+6tic9n0jcTvAQfNSNu20TUMjnd/avKke4J6E50Ik52JR46WM1EBZbXEm7PtM7Rs/N71p
P3g5/ANqed2Vl1r3TdbqNLifh+lNneVxdgxZHDawTfu3uWxPce/F36TmIg+tgvleDH26s2fn7CDb
OLvA4GctNgiKUedOV7/cClkaifpeK6d8V5h+/TAFL1Nd20z5RbpVu2EctN9624gfXV0T16hDjIL6
GVaiEESKDUYMz6UbzhUpLKe2yKP9kNnRE1c+S2tM8mgM6fggwh7e48DXrhk/NRmGL54+voR9Ea5D
8LqDG+vtOxKs3Tx27Ve71Wj9AmdGri4rOHHselrYfLXxpGIwkxkP1hx9F3N+0btgOMuoGM+ZUcsj
OroDVrjjOU+yqIdxbPOoXtPT7jlW+1ELZK+TKF+9xh7vRMpFHNoDNjRqxfhnUZFKbvwtYsQqSPdJ
j8JZFQ2jjwB0uXn/5+bsUZfolhvWd7LAqZPvd9yMfNWbAvgdMka6Vox/NzG1R6aMMLoL1OmJzhi5
1r8K7xGg1tvpqdTXyFzs+3xIZLjDJiuB/PS3OY9fJ852Rqi3H11ImW0qio9aT+5NOK4/XCc5tH0c
fEJceJmNKLmoNiyIkaQRhPCpzuL+M1AST4eZp4daZq+WWaPceSMjlX/+YP70+PbJV3c86nbEj8it
CMv5+wdjRoZmOnqR7a35PkPg+DkPDDiCpBnvE3WjZDrwTBDM5VUr6ZltaVcXW8viE+wfa5eXsn5u
A/r+2W2trVUbkt7EZWXK9eKqaxY7QxBdzHKZtrbCLKFB9XbL0he1v/pyrah3lV7JdWu44tz5yYg8
IyMcayGkdh5Mswa/pjsFuU5dchLBxz9/BiTV8SZ/Xx047vg2zpMIsAMXiauuPCH+5+oAWY7Kbm6Q
QtMibDqvac/T2K9QlHkXS7O8CwHGv47Uc9IO2NUZJi/ESi10PobcGsCeOWsH66Mp6+SUBbiYLjqX
OclZjZtB7tVVVRdGewrkTDS0je8pw3PXPsS+T+A8XCe0KxjVyoX11DPAXEUy2Jb4Yv468kG34mYQ
+wL6CmYL/ccAX2jrNbM4TWn7OGOuyRTdmS9jAVd6wbHHBepWR4jQ51Xq54+FzhrA+M3ZwyQs35Hy
NyC74XRhTEZDmekrt4tzymQPl4qs2c9956+n0I/uC7uKL/hAtJs564aDbRnzNvLzV30YnG/LwZj6
wWEOK0qzanwggHF4quaouibV/D3vMu2c6rR+OuXowYV7vFMTtED/Uk6j+Egy0qDQeKL6z8dtSIH3
jDK5XFlKfcroibwY/0XSJDPKTvJTq3nFfmxg+7uysk7N6L0Oi1+HM+GK7BguphoVwkzg1NVUCvM9
JJ6C2DL5ykytvouFyappSf9fLEL/tNqlBvBh6+nkjzBoJxTqj1uqpwLJhTsNR2ew3Xs8icE5Gn9v
5VZ8tftFV2obU7oncEcYuIQLsoNk8kURojHg4JKAZ4ZBcxCtb7zpukr8laNomznTqdON3xB2iyOd
I2ULelx/N1jlD85iwhGZWnVOHP02TW2402BvM5sYIJHQIPPZOb1RbkesXtJkflIcN+mRHcfQZyI0
GrZbwcoFYynfycxqwbzc8r2SkYsDrSjvxHJqjNmT147+1ZW1+/wv96MqlX7fj6zW/E8nvhHfbfYW
508nwgRvlckmOOcUtX39qjsa9ZSRRm/qqLRr7facOooCNBh+/NVY2Bp9HTNQaXxiiZfTcTnNZ9te
xZP/a8CF0QFT3IjbO4nxOPmNlfaywwnAEs/m1Nv32jL0t5cj8q1DsvXQ0VqQIPeZT3pFOM36uYf/
QPlWyq236HKC5aFflYbf3/MV+Xfx5KEAw2/ntZn87xFcIn8xoY6F8YHbmcs4w4uZqMXTk1G1L+p5
PdIK4FLRH1NybcAiSoIrgv3USvk80BA/jm38VHuDhdv0nBx7YVAShwNtHPxkYTfWymqFvPiF5W+Z
fmby8XaxWOLFnuF2zPQ/ir4oxxEmRKItWmbIwXjRnOmN+reiYZpCG9/opnsWJTRJHE12NzJGjj8q
6jXfafZuaiCirpN7NaxX3IopK9u9UbfpJjcN6FAxxBs9D+XOSMOzoiB7yiKmGLxNPbtiFbQAb2Ed
YG+kk1UyFf2wUwx2O7LIEDPhDNZxc6gXtZSSTA3+9O7MdrG+GXhkuvfpYTR9LX3ZnlF51BtFYxRI
pnKsg5410V0tbdQv9azD/7Ha+Bt+LvvSEtZ75Syyn8b9HEWAmZDLXs5K0Sd6f+mVqlOKhHVqGow1
S3t3neEIH8zQCw4mtlIPNimRa9NqnfRfYuSsP+0IuPQ928IBTse6nwTqP7oIn8qBQROXfpf78vsM
swy+LTuwwZEd47dkuiNj7Mh6IxYufS3izNq78wgO2QjvF9d2LA3nXNk6BOilhyw4qtru19HtueWn
hXru76+LROSvBi3Fzqlohxvkm1REy6Tt8C+Wz/afMm/eqINxFYwJHXoNlnd/Lz1ineWxhLJyonbz
jrk37Xyzpy3PWz1YWxIXI2jvh3IRcmHzt6tS33qh8xnPOo6k973jQ7gImDamffAg8MB8SEE87vqx
fyar5NdTIiqvDLa5GZOhuEy2w223eCxgADKCFRCFUADFhYYmti0isTOE7PFcj8jO0FHp70PoXf3a
v8eyffpCcsIBpkvxc/K7Q+EW4l98npXVxN+WPc8xfdtxzFuu3Z/LngFNIWThk6cKwTeMJ5QZVjTl
30NPHqlbtfcm8D9bOX6qSoNK6ZB22dMEUfgxcRrjzquCn96Cg6JZE0cJ5KyKr99kcHWUF0nBctqh
m3U9F2f2Adc4ayIxmJ00P4SzI6/Kt9U3B33fzYG3Us+h8JxPDUHwR1lX5ivX5YD+cTk8REVTrpKg
jM+QZBmsL/OnqJ+OpPBapIsxiAorSNhok+a70fHOCjPRmZGYuZ68554c6XDbn/+8jfiLc8cfH6dH
4olroFnWTf1PJ68wbDQLDZF2d9Np251ORgfAz7ZIy/agLSuPkVhfYKWU17mGXu2njQWNzXayw4TY
btPOxI8ANFbPMVK6hzgtd3E0Vc/J8sAkjwXdfdfcoDpXVnpXNo2NHQCiXEL0egibixdUiO45M/Ti
Eml9fwco2K3sZa3m9eEs9fe0ENGuN+WdGmo0g+NsxEelYbjbVIH8IuL2SYoifHTa5K+hLtMd24Gz
HwsZnhEBuLcjYiPcPcgpBUAKLXZkKVy4scxMHWyXHJyFsWLCdimbCyJVjOCNCJPs3C/SXZv5870n
BXyAMLqMkpG6ZyF7ThO/fPcKbDIY6zf7fDmtbZp210DID35fEPfqT1uTSkFvcBCNoix6Xs6UaJiv
JLpn/OxuyaCDMLrMsIve8E+3xfWfv2jDWix7/v5Nu3j6EINpWSYxwX82MRJnjBEda3ziReWRhXB+
GtD/6F5K8LTVtzt/mRKAVWGE+aonc/Fui3AbFcP03o7d96qczrnVhveKrtBGab4NMgTwms9+P41w
bJWHbW3qMSJYc/EiWPj8Nh4u2ux2G1zxGCE6xgPrc/4yTnp58obkqdLD52zpftQDNNb4EjaZv7n9
6a6jGQrAHuFBAg0ppEYuznkIhk43PT/IGXZKQDxrxRcHS2BUgNaoiW1zpW703ieAqZtb9tE53flx
9RUudnbXlEN4otrFUCQyj1PW2oda2sbxxp7Ti1E8Kt4lzKKrFY7jvpDON5QD4Vb4XYhH3WLRLCzw
DqPIduru723r2rsIIKQI/8p07LKkrfEesSJ5RN+TmiEhQSXR8beCg4DS9i7DlPQyl0I7zRaIsmOB
vOlDHO1SDWVqkd2BDGhPcZnXayTC92VXDi9eHEA9MnXkupUVvpcVm90i7m10tMKRCQxu4sd8RnJU
3IVYoK5+y9Dxa7LWgeOeCpxqi9qq9hoWYwZx622hVzCTp/sJssPbnAcMgGNcRZkPRe+Gpif7qA/8
bdj18VMSVF/LWe5i25o+O61tNl2JnSXi9bcuLmDQjS5112L8oAUhF9GyuhWNT9O/2FhERWXjKWW/
Ky+NmXTUf7Ov+nt4EbUxIZ0+8TD4SjqkO+p/FAhmLnwYNI1zamSQvWAvshJ9BYCeGPWFyaD5KTve
GTrVFAf6Id7VkgWXnCkkndL3tjf/g25oh53Moe8sA3341lYFdTRcRvzKOrQlh2Zl6ku5Z5d3DH+b
cxdjGrwDaIGfO4w4wQDYF2n0oiG//a4Oyg5b2Tp7igiRXUdYKF4tM3YOeHeaB0UtsNz+C075zd5e
BMPxBEr4zyuB+3+W/IBsE7p4FgH+6/655FMTEOzZeNqpxKCrqLovxdjBQJOzHu+METro7bxocwZG
vS6PlDvj2e27ty6P+1MqBExjtZwJuzup9Cd12iw/VaeGvwdfMD5x8gLW5tu66kgbzrJf9g8GAF+d
Ptilid28h2Oh7bUkrDGkGMXB0CKmJpqPoZes6fYDIwl3DUYCz74TDVf7inQL/YrrROEPBDNPsNmK
L3mZ9Zsk9qx7jDKcY9I4kCaQxQ6QQh61gSxtRGLa18ystzi4hD9S/mBchbjkTAYeY9ozPAiLqXXl
nmsfYYK7eI5YHZfFHOfNHpPJf/kGDPf/VHW26YK0mYbt2Tb//+P6tMbYbiV3AEEd03jUpbBPGd61
cqHNC19S3tWIStVdO2uQyH0r+nWqC6HdsbViNYndWdK1r+qz5yRvovY1fzNbrb0kitLfT2tnSL54
Nn4JTYcPLYufv4OnWD9ZaXn1vVx/NK0mf+7L+KilMn0xavKoSIU5WMHg3HOPATcOMdtBW2OvW4Tj
92AMkIy74hk+JuQmlrDDnCXhqbRh5M9VLzH8ITxxLFrj2VqOpFZU68ZlGlSP7lu1GNR0en3XZlXx
Af66sPyxQbB7/YzVR3AMCmvXdjZN4vJAfs47+U74Mi92M+k0R1doCxnM4IdRlDBKDPh5jekChymI
MeiNXeXUCfpqVhwt9O8yZBYnZdU7LlWXOsJE6s60cOHKS2xsPky3uxBfITdFFGJCMEDdpTzgm1Aq
BrU+kyVRrZwxukvdPNv+7udUUxeJ5Q3H3iP7wHj7k+oP3f74GPLXkZ4LKQAp7Q7l4R3k4+aidobU
Z6EPDVJjbnuDg6fSqszyGWZBtpdWND57QZphEzFlZ8fwsy9utjYjYJ1ZwkbFMDxcDXnnEATT6U+N
Xb5QaNkfkaRUrwT0tjKq9L0npFyn4Rye1MOsh+Wud2zmkf99DtpFz/hlEcc1KexCxZmauEF29sLi
t3vX2TUmMKMaHcrRoQwyzHvFGm3dwcFRy1+NxpheRI6qE/d7AkZt8pwyFD+ySl+hPP9Q7kRF42Fn
VvX/ck+plOe/lTe2ickVtuA6CcIOXKi/N0qTaMhswCfrrh7yswI2HGvUdraRY3+6rFa9WzFNMqNf
p1FKMLxBgpDVeacy8A+joQ0YLP7ntK4t3O5MfVXkJmLaBeXERcO7qCPqG+8CsUteBgeJC0/PzvCz
9/EGcucsJcU2tM74kjz+NlaypWntnBhJgHpOqxLtX9pi+qA/SzzHcUgudGx6Rsc1/swWq0nL6GaE
0qc8BmKezbE7ablh5pD9PGrRpeuBM8PAlNx1p0jWKK+Ku3qGJewCdo7kUVp19zPKgn1gGsg2Fnc9
3skV2ywmwFx+q055EKJ87e1og9BzmfT05TC9+neq34riCL+RzlmIEd42q8zyjI49OuOnF+/ikMG5
3mOyHGxbsykfhe5W+P4t8uxbMVfCoDzKhVdmz+Sgpua0jUqXZOCwjO+I1dPfRUy/x5jyw2xLXIy6
5A07QLlq/dR76Nr+kWRbhsfxaD+1bXoPKmgcoJ3UN0VZXe6ILeuJFGhb9PxmfYDyEW7TFmN7QQN8
QZw5bobWruFPWsAYLlN9UyJIU4puQ0PH7pYEFCiBhSjG4w2zqcfmEJXjNwUtKgRHPY/V4c+bzgPD
rz9GIGFYpIdfSlpURSvL76JNDzz2KRbv7mVevvhsxrsirHxUzv/xTW6E+9jamMOXE4zRKIY5GNeV
flVHyXJUhtWXOtLiY6K3R1WoqPqFWim7N2Ed4O9nsCMKYyuhRMVbLOZ+opQif5SuE47eYqvZZTO7
i24k2xuMBO9o2igXPtT2mJKIFCfCiPDxOdb5AbXOSomsU51bTk4h0OwCkTa25mx7SzCYL12Eyixc
3yt34n3O/elmTjSHSNhvGDwd4EHTQjStCvS1pVGt/TFE7BbxhUCukufa4vecdHe4JGhUzKXvz5PU
QRMef5JxJ3devXgoJPlPL5iafZIIeKBNkfkrJn8uxR0bhZfjBrn3+xdhhdO5UOtzWAH83Px2oOa7
K7V+A5A4W0x9SGAoMuzvzeGGHasvWEROs21Cc1grw0Zl4ig1vcYpBuugxcPRwIp9HfidC6GVEh+7
/HFd14GzMZqaWInKZBg6hQja6IXu4tz8ddTi/76D/b5xluSUSmbcEImOhmgh9I1VDGUst4+z4xI2
gBTyggL8I5zKMxtQf23GJj/5M3u++hzUqYzH/TxFUIcwuRFORxCtNYYnWMHVcz2MLzDgSOYj/inW
CJN4dAv9Y3C4oEWqg/yjOUOpVD012TtOxc8imfEgrUi4MeHCPLfQ2ls8emUQtlf41MFqFtgxQi5U
fIYJPjxrpCprrDjRzk6LDuov1fTbA1Obzq8FJiQePFJD8CvG6Zsvzbe0bWl/vO61f84WO0pgdX/V
W6OxLZZTJx+++Nko731PGBtGVfqxipLybZAsUAv5tVke1OWalLGJJ9fQr3zkVM6Kzsdb8xdBoVgk
0WlOxi6US6g+HlBvSETDzX3MNcQ5WD5x9WCGLqFbTPVTlrUH3k66y2CmbZw5t0C4bfISmPurBbBC
Qnl3W8ygSmLR4yxucmpIusy5Rvi5aV2ajw4S6GWCWB88LvcddEb/lIcUybrw7G1lOdoTamixLlrZ
vGBvyQ47InX3TRJYu7YMNrELD0bN1ofltKsdY5s5eAVpKJtCqpTBmG1KXCfehc1o7AVuwhZ+IIJd
r5nOCrp3Kuc+1tpqcyNczngNg+S2THv7fsbD0awvaSzoMmvIZcT2mFcjg6SvtCVDOJxh60ApI9aA
Ou5THWhl+Fnog/VoMNpEaAHa75KQgnZO3o2e6/MRZol2ikQy3KYPArPMc6FTv+IHirmDHNJXZgft
kkW0MgDM0FanK5+fqIP//mjMVk7WvrC7L9RIrLnidmyPiLqj99KotwlvZekesrsQUdleYf1ljG1J
QaK1UwWvVtkzT19sgnLZuaepoc24dhokNK8p7+NF2cu+WNHayWSjrhVcV/NtnfjnpR5lLKJvIq+d
zlZqjPfQCgxMnOuHIUri/YjjEXZzxn3VQg38lviFf98tjlBVMjrXrPx/hJ3XbuTGFkW/iABTMbx2
7lYnZY1eiInMOfPr72L1XMuWAQ9gEGRr7LHYZIVz9l57o/SYNZHGp9t4HinwQcyAvY6xjRb6QN9S
PNy6Wu3o6xvEtgIuh+MuKq/Gsjgbd4YUJZBV1t5WTK5YCuTRqw+Kkun+Lo6IBKc8dY6lBADIYRbF
T31pY6NYO9XwXBFfHMxlYXkwi8zZOXPx5uOzyK6T021lqHTZC68i7hB88xSOuFHybqWSlPbxk4Jf
6MziQb/z8/SkKEq0zdrM/X0Wqtcp8q2DOaNlyQbyTzgPRMIdQ4wXP/pmgBjcd6ODlEE1DV4MedkK
N1slk9A2ECraS9nhAqcK64Eov8ozYl3hefZltC7y+jnoOvNhopvCshiQVx5kS+Ae/aYZhm4V9H7I
tVcdPKXr8KvzZ5F/9pvKwvQ9+OCApOLdCe4L9EyPtTV1dx+fBy4ru78+Lxu7WPF24rKthkcL4teG
7EfyJmbftDlfumMcz/krxrOnasO66e89Z/6eGy1/j37Kv0pHHbrVYjFsc8jHfAodRVk2nWIckxD8
QzxU5cFkF/bfxQBNnZNUPtbNc5AOPGeVLahFWf3f1QDbo6HZt0G5Dcx+ZNAYeLiMzDqaqfUuS31R
5alMiBpASDkvlw0dPa/Xx10q6VFQr1aVM2FVNmnGypWR6pj9ThCaCTCUL7mu5uicmT02zNTTKQya
hzzPUPDPZ/QlJwyFkPazBqcKrUCbCHSYFrPQHyJodSkRmt4YbUb5XdTBmzQ/E6B2AsgLTzyE0KPN
T6MZEQ0R1VB7Psr5rpv3q6oph6WaK9msJCtm01yxxaxMqcMHDyYNzAj2GB9pK9+Xqnu+vcJiqDSy
rebcQtc94eY2F1NTseoZ3HFT2PQ8svkwktUe61+jsmT9URdHhir17vYCD2FLLkxZ1Ze0pYBpOJa/
UVG3rIWWaEvJHKYuiid1njANJW+XwvOWtRER6pZHvLeVr6+oT5iEoni0cIkjIVzWXqBMRDPJMlc7
u7ED9Mx5jOpxfMIzGK9K8qXOXlTZhylFaxqZEPUA/BDlPQ9Ccmsnhjpd/+FR+hwZPj9KJrMtZWby
Y22Ce/65BYsgt1JfifMtvAyQKqXub1CVcQcBmj3IQ9VMv5R2KucmOXnxivpDEhYQx2MPBfp6ioRt
3E/AOn0/OPh3NhTVc9GqpGYgp4H+qYo7vcbqWiM7nsqgOMdJu6esW8IeoJ+CIilh3mrKXVOw6LtN
5nkzUsfrc2Vn2oBi2tko1YLk/R1UUhnZUpshpR4816s80/MhW8LLMfF8hYAN0c+jOTG+yLMI1NmX
oJw25lB1R7nkH7RRAYcQvsmyQ+A25qmsnb2e9dVNDJc2BcJNR13cVvzTEHgbL4rf5Pwdl3W4xq1s
LeePtB51XzZayUYuG2UhwtcsqjUJqwHdz85mFwKWora2HhIlvRpZlh4Hj7aKR5VoOdh191QZTXb2
7PJJXsmDOhw1pRwe/cSq2dNqHpt0wDZZnSePWY9T8NbYMcgMrNnMHmioumzmMQNowolfgRy9+SoN
+8lQgJuHw8VtbefNSUmIBomRX0aHHItOZ+hkdvsWOhWoxYbigzzL9F7d9vkuxAKyu8UjBOqTOhkO
HidPeRyrepOHPmAgn9WLMUGQCYFHITTET+JlqraJfILM5CXbmh1aghMZX/a3mkj5iJbPH3LzSOL+
x7AI8R64tq3aPMU6208yqP75LLeFg0kFDfemAsTj6NOrG3jADER2uM2FIImVLTLNcmUAm9zXbVG8
Gq73JXAG45JrgfECW2t0KD6yAESv5yJLxdoyvqeqv/WapH7phGXuPz4PGmUzttU+qHBcdLj8Nr5O
AwzkCSo8iHP7WgBnsYpHCYc14iRYhJnoj4Fud09xzyBcpmm5tRLGJ4tOAUZy5MEaC4wrVGznxC8R
L32K0kSgY88ImJi2FVt1Oi044yO2PVcytDY8GflSaapiHxhh99SVrI1wsF/k36qY9C/QqOr726XF
mhkj3t2gtsODPdE9k+TRytwHpcjveuIZVh6M1aNWOtXtwGNcH9OSsl3E1H4FoOgsc7q4D5hxjm5J
YRD0lLZoTBvfE5HGu56HcUXuTrKTqBHD8QjgLkZo5wndUlaJAn2iFy8tidof9Dg8GuKG1utTGEHK
AJX2RimArFyEundKQu87wdNgEBL36rVDvU9r+7t8F+XP/7qKEtNZW5ZnbGvL1y+jRdRdO5ONWFHr
LPDG8FL3un5BDEzj1mUZ4DuFtejrLN72I0orJQg3blBoXyzCYjYmmLNt79vql4GKYdeSLMfIiN+o
p9XiN4igZwSB6+EsCGq9PI8jTsnYIQ7ELuqrIVFcHTn2YF6jnfyzoWYuQwGpvYqQVDf5ePAg/K6k
YGxIkzs6z+mzI9KHeko6lFJp/KXuX+SCI3dZWnpDH++USZUfp2YW7qH592trVimXpl2spYNX6yi1
qgkAImI5yyfP0bapXnSv/z1/2J/7EoJoVdJGdE2njkexbl6p/E1g2ELZRgBIwT/NKPlUFaqS+YWp
8Z3B7va9HTpl87VEXipfpCwSvz+nsTKv+US3tZCfL2j3GRgG6Kaywga1aQSvtR6imZA/bU3oOmZS
H7DtTm/0RLeyb8grRoh4Qpwo+mfvzkLlsgA5FX6vc3WVzpbEwVOPOaX0dyhpqMBLnorEBZkRiujE
Hequ8gESfXIy/nE1eH52+N0OGtHWZ8wzwKgwUsszclzyh3BgI5v1Sv7gz2fhzFVOXHu4lVsntOvQ
OkZxW/uHrKVpGCkFZWHoPchAr82ElmPItMPHeJ9Ww8pja3yPT7VD2FQhVKnDDJsj24z//ub4gj6P
lhrfHZI+BGms7bTP/bYOZ2dLPYo8MKn5ZY3VHSWrOi7GrRck/Vtm6nDPxhl/n4DTzlwFElSpVGv2
I7gTE+XRZHpZkCvg/hDFoZUuWy8OcFJn0SUyxfdBwSAyYur9WuAqlcCUPhweSMXK39raxQGiZPdj
qA4XPxq/3ZrBmXgNKthCreisrXBEvqMtSGIhxLHcYyMjhIuYo0zdixbjBqJKiX4S5+dFCWuIJlTE
+gUoDmc7pgNt7aDITnninRHZlE/WBClrio0O8Lc/vkeBf4FLuh5Ji2ATyT1nKUa6BwrKg7wMQMNj
ykkUHF78FKB2c5jASC9osVN7hwcQrMASstLogaua4c9sHpi7GYJcTvkugdXHCGSo69JlR7dpAi06
FylmVN2IJtZSmbKxSNJDC+b0p6pNxAJTub2WlwwBe2SpFXJt92tGSBvul98ncHO/KRGOGxX575Ib
zehbhckAri5+jHWYeXK7P6X9lfG4fMYXoO8SK6WRRMn0rWT81VJY8nEzots3AVUSfBYe0A64z7rX
3PAvvY6U0BXuQx0I9+gRMAH9miRKM2Kn1vWJj3xVxQDLs+CjtPneNUW0zEU13BdWluxaiK/7OvX6
PyxZZQj4x+aHWZ55Ht2LKizwvcQdfWoaNFVVG4qq5tshGtRdUebNw5jYdHPUABTyfFknuthZtsK4
XOqw59rSxIKVtZcqhzfYtjqNzD7+YVRlsJa1Img++jXUdqmr5oSTxAiVlaG+r0ca+O5IyA/9gexk
KYULvAILxOR267JOyjd7svxtawWngAr/aXLJsMO4pt/7g+2uovksB/xHGmcGYZDkxmj42faj9X6r
MOtTZj3ZNLqlJKY1CSNs2uboIxJ+0gYTfqzRD3spWwySgdZeRLZybhBvNnpfpdqr781qE1l2syXc
xF+S95DtZDXN7ArEzpm6LVSwC2lpraUzUVFAWcjLzBHl3ZgZyaq39UtIFvd93aRkrkHikAenVdpN
XiARkJcw1pU/fJOf8mDlN6mTzD0nFHF73M+TRxUMhupZXr69CUdyBxk3BStKfOqkHGSzEopgTczD
0AHa6ZtT7oT/P8v7aps/f/z840z+SX8QD4BpdAqMMMGVwPmitXm1LNqEHWg7dEeSuUCbzxWDxNPe
NGJoV0JBg1L74Z2MPilMRmvF64azRp7NKc9tAiNxw6mdUIkHMP2NASvzqBVRfgSt4/AoES0TAwXB
w04nUm4FNN8BFS0JNcJAOCrTf9IEjYWWxC9N15rruNG+DhnxahlMlhMxcs4e61GwA0tTXTM39pY6
bxFGyxIhLLWvOIZyzH4s2ZllxsgiA0cCvKE3SHCepvtEJ+xJicg36PXc2ilkiy4mgQ858b3srqe5
s65n/KpZbusKmqhiZuMzw9c+o8L59t8TjfjXPGOblm7RgKaR5yJx+vS+pmniWYqrTluSU9gEVynZ
l3NF2g/bh9q0q8NNhDvhZWoIa9iUDdwbbdCnBzQZ2YIOIDXJSNkD4WezL4v2du+DnggbnHE+rk3d
8R9KfDuPbBf7eZyWg3U1JIDs84h61zyw+4e5mn9fore5BIb9S6dm8cCe7Qk4sDjgwQzQQI6sXz2u
HJCEn86UrlYBEcyLRqcijXiuDNFNhAthZQakPhA9c5FPRPTUEffAiZpLgFYpjJ1KLXqRY14Dc+uJ
rj784Q5/cnm4OgYPoTIsYuyZXR6f7rBflWZGjkV7MChwNI+RogH7rR1xJ+YVVDux5G4rsY7cBs2F
LELIazpJWFcM6wyBcjaNtvZaj5iw4jreVFrt3NHFZmLpAFnT+foW5EH+lA3Du5zGZ4r3UKjDd1u3
TDycznhlMlljjDB2jVp0j4TQYWafv2jktsoYpO8qWUcrS2QIbVRDp2IVPyiWpzxbXb1SJtIkvAb9
IjrsnLAnFbCwtJLC1R6XHcKqvcDR0Fe0+OSNBlLobEwWuCt5mRSQdsrX/76z8s59zDU2d9ZyMDyS
emcTxy6MT8tbMRmFa5qdfnAkmSyeZSqlTW4WTs03N/eVn7VLvmWkt++3rXhczFxo21450WiRYfb/
M7MQQADC18JDJ7YsEwN9iNolBJP+croqOUiTREtq+CJgsABOqi2xjpO+6Pfq77OAz+D20AFXczr1
7eCmy0Dk4RrdvvouYI7LRm8SwNPyS3x2TZfYgKPpPeBdWSgWvTqYztPWU2FoDTyXFlKwozwEZmAe
Pd0HB2+4/iphbYG4Z65/WMlTamV08eaJ1RhG9YRy46T1Tv1AI3mVp2FyLRUqXBpgyLvBD4qjTSzb
YoIou6xGO74nHNPZ6eALd7WIml2eatZKFkHkoeiSX8J0cMkrNeh37D872QQaGpjq/PIvlZL7xyDR
iFUsmnaj+h05T02MOVA0yp0dFy/qkPdrmkJs32MGAJGVRL26PeSn2F2wHsFjohXqRSGY8thWuO0b
QKhf//tJ+ZfVykWfSQiJJjTea2oQn4sPzOqTJsZQO5CzG1ziwmo37AxdLEx2s4wV1YhPuaE8N66S
nEHDBXA7EVcGhZ8toqpVr2PcbwMlzMljTNtrazBZwTULvnvV91SlBac2mrMb03BETeOySqncd61q
xqsxH1DfaLtb5Qxk9dKrG3Baafbqd820KdyClydtT3HbmQdPb8jtqhxtVVnVj9kbD3+4OOBazu+B
oFHuohG9Cyqt385P4WDl7hmRM8FXo/FoipRdPwDAMySl9sYfjkdAvfhk+303d9WKsoSrq44grNLk
1WyKbFNO3q9MQ9nnEmy1Vkkh3GlOWS8Lx7GgbCpgZWYvxDiOxWlK2ksQ1PtistRnR9ZuoDLfKsnz
5+O4EZVifq+oI1LwbX6gLD3XJMM8Oja3sq7oypSxoW+jiVrXoi8QLBsaovkQZySigfAborGFGqjK
F+rr6SY21H7vMLgv/SSc7pqq9ZZIJp1TWEzT/kboEUFc7Bk8aUTDxkAlGzTpRlW/N3KHWurdD/T2
w+q/nyj8Ap82aPPow7aapZfpuPq/HBMDWhAMv3p4uBleMK0U+HPUnNQdfSnXSa7sgNoOlZ6hW0A7
Dn8UYu23rf2jCxxK92XJDeYV2Mu0YgEgcSeGaJdXxlqJuvq+mu+7qhkpOz/1WiY1yH7/yS88+6wn
rGs0t7JWKBudJV4DgplEWaaQ4SbvGjbh0p+XI4VTAN6StXAFv8ZypLBzTIsKaIOhzjCHEniH57H5
DYBCmkNRk/k0V85HalVkrLoUYOC03RrO7FcBxQfIf0QtsnpF3oijsvSaVclNua/wJ9cbywMF1+SR
BYYPHqWUpwrPbkibTCDld9rLjU5gTEDoGhZRFCQ0U1nWDnwvG5DIKeUJobRbm2h9kUHIe+lXglER
/85Glv7lwXm/3Xr+m9N6UqMNL3j4NuRpso1R0O6QnljPUx/hmWat5SYDOzzRLeBntc1CiktteFeL
VkaNUYMF0p9Uy6S1/DWbruEkEfUukSr9qm3Y4pPkuYsZQlfe3ISVB5mMpKEqg1EmpT1djoOtokjH
9F2xinWLdZkOB6N1Hhun5xHteYFPpVci85cs3mTwnNUtm9TUE+I45r/Eiu/kf9nuNTsnumZb8vFV
V6qfSLI0vOxYGFUDipRrQEiWhZlkUPHHztRm1TXeizjlrfREdb7R2czYIq3ICNrl1JbdJh15uRcQ
b6qlLafOsKyCdTJr1+RhHEsKNoX7+xLwDFqWKvG2sQEwth60di+5+RKjLT9LyqbdN4393mA4Zn2o
mRfP1uBfjNOTMV9B/RDw6TmbdEHhVhAsIy89D7fuzeOlB8xKH7cec0SzBXG5vYmDeOGubSSsLYmQ
OeNMxtKzCf3+Nl0ZKBbXVoHnlXpAegVp3C0Y2+HZIw6gyqanBJ/mTxHpObGRHQ0kIscxcdQjAHKN
/L6eDnRFaXYIADMOFM2vim5oOK5hhmguG9Pba1E3vFNmu6hVekyFMu3/e1j5l5KYkqah0zSxDAro
9K4+Fcl5edqCCJRhVmxic5j/3ws3Lak6t9m2bSqx8UnGXMZJ+DhObnnV81K8WP0ui2tkYrDa74cC
JXpniJe8p1TX1iDhi/lS19Nx56cTlbIi3ue12772rF4Q/kLB9rWzwW/6xR7tfhlRDb2fM6S2kzoi
UvU877cqa3bS0S9rlua3sUQxSjHwWoUQRf66kvvYv66Gsv7S+X5zTaNa21l4m9b+bBAxdLojsZb+
8km5uEN3ObBoMKyjzoqU5Pkg3dMRK0mbBq3ulfSvxAD/sLBJsTGVMl/osTV8Q7Ny0KJx/EOjQoq1
P1aVjsVXYDqYoeSmSLO1T+t19NNW26UT0Tq5+5M8l+AkDzJeTZ6NyA5dpvsws2xz12FC8bRx58Rq
99Al5GbLqINUa1clpf/30XaotjcoYrMuJEqZxHvynBDoTzm0tY6BviEZYyTKZbD8u34qQZpR0I8z
HS6OHrRrWQQ1Y+9lBB9yrmd9oC1siA8WbL3cTY5Oj71sCrCGByPJBU7pL3s6UtDssYiQoUmGrfag
6x3e9shUNz5WUoTR4UsjRHtPzIn60FRlhPdorAhj6Zs/WAfELL3++w1ldnQNw+aWgENQVetT8jVb
IkeD2QRcAw5HHFC1abBBPMszRzHrM2uBGa+miSc0N+waE3IVDS2wnpIGAilt1nGlzZfwPrM7Yn1x
eOat9TShRLokTXqS/6odDc0yj7Vm7irkRFXnJNttVXJrel6Ht7Idr1LqJOVPUilRlVWy7V0Q5kXf
gBB1jOfC14a7SbDKkE0F6o35ophCcYn6SrtWSk+veG4+JCHkRlJBSG6WG3yPeIPXHn61FOQqNBcW
RhnWj0aejX9YefxblqsL6oZ4Ueii4dSUwdl/K+r3AeDWoBjzQxEY1ygY9YUDYuHVr1rQGKURXfKJ
fD4bAAa7FVHv6lm6JQ9GLjDmJ36Cv6+L1pXdnhUBA1oeeil9K9pma7SVBQTSFAsUGcomarvxYKXm
A1LSCeJNuL5J4QI7rfYtuipcPs40XbFcsUaeFGUlh4SPSzkmgCbM//Bgac6nJ4tHSqMwBYCGbd68
qP/0ZOEuycKyVfS72wrHVxF2W23OyjJxg+ZsUgomdcrJ14RnobvtFXXdhMPc4K2NTZxS8el8nEYa
5dVFCIXpaDVlfLSBRB4zdFUylaUd2vGcl2a/txxk3Lpd5/fNjFekdanCKRjIUJ2Tq5pZktBU/D1t
X2D2Q/NzKtpuJedIwEwetATCV22S7/L2KvstFRP0ykl7wNEUPtYjJv2N6BhBJl/4eykudsKq3fki
pYob5Pd+bOvfSdv7OMlrzN51Hndk0yDwoTytL+1OEy9R0aDdzOg/lvRxXqw0hkfvZ85+BE73UqK4
m7f9ODJLj5et0cQh9pwGObWWPsNc+OGMjVjkdZmuVTtptr5vd6e8tFCWEmRnUZ5aO4nRbNVZkdNE
brAmv6DZymCD0jC+Vnae75q0/KkNET6LlLdsFdgo9Yo+voPAjBrmr0MOY3kZRES2fHwmzxptvNSx
mawMHQ9Q7qBZlS+ujgWKbiB9zswh38+a1Oa1NJyXGEfGTy8YlwYO3gOxU9pOgGOUHAegTuWihjLz
mKQ1VkcA/zY5RG88tDBnwbS1mYbtqDbdY+4gSLbczrrz+xStTUBmL1CiRT9MvE1a5LOo5beua9Iu
5KWUJfm1qa/SbLIutdf+BFAC0xSRvmAT1Abs6cqm+YKUw7zhWZ05VNGbD5mZ+zxLmrJBckaHbESv
rUlidZXHD1BelkVRRVf5EYIt0G+iJkrSK7Svie8ML0hWf7GESX4lJEfFvfmrByI+2YQxVwGB7lIp
irFjOMX0BBgPxr0SQEfPOiodBCP2K4os+joPij1ozmBdJRHil/n3C5VEoxMCdlr+uk4MXf2/VzsU
R/85NfACG7AWqN3wu2HL/lzBwSTWNEoc2HdtOlrbXOYhjEoXrmBdTGtljDA8t2EAMsDq4itWMKKF
YaKsMzYAT7fVv2sMPyPVDCGra/7Oskr1KSyNp5itCvgvwgOHeknDbthIzbZUb4elFq3cOHyvEupk
8iP5Q5um+Hn+l4KpnSmzAd6NzimKvYxIKGG+L9Bb9neN0aZPzAj+Zgxq4upT9Xve+TZaSZGs4haO
syO3flbiFWtAyNmqKnL7WlnYupNmUVjo6+Qn1jDZV8JDXnV2E4ePj6JQfR1Ta1j6GTVWkLNWcb69
G5V+NApa+n22p/gMJNmb/NPHQVHF5rYLiKDoSgyWD13rUqEPtXvg57b+7aY/L0XwJZ0NdgGNzNuh
1XGxTINFCgNyh3U6P/hSAzRJagNb8cfI0v09rxtCCXLvwC2E+qoRbCvKyiKKs43fgoSk8KpSvo5D
CGqmQiU7oFDyGULmk5FPaHo153TE+S3hvsIHnFBrxVlSfsmcKle37axqtRc01TG09j4+JjiTDpkK
ouGvj2hk3mMXNe67HOcUwpr2XOlacM4smJGSGujheigfMs1tj9IjQmAjLb8a6IgIMOiZkeHtHJtk
H137etuWtlMc7qxUdRdS2mW7ZXW8GbkB5It1Fd2ZI8OrBLPnVpIuaN4Zr1bTdn+Y3Yx/C2ZsuvZ0
0UzeG0w4n5kMVakWRQDxdetC0ToPqhuAPPOdF7kr6JJCrIgTd4gxRswVGttcbYZFS+0EP5PeagvV
GYq9Zij1Q5MQ++PTsR+e415VdrWtOKyelDVGD9zayLL2WY+ZxMVbKdlCZuDpOJATctydVoyL2VLG
7KaHqtihSfQXuBviDcKmjHprKwALF+VOVwviFGd+iV9XBhkZdOYB+1D1dnFGGHNFftBtHY9Boa0J
I83XHSqnldxwRn9tPT82obVjwWIwC3XdW723cn0q2TqFW7RW8/Pwt1MUy5DZHALLq664B6oUQ0BU
8dXOqBp7JDJlNn/UbXxmC5i/DYXtr+2ekR4lI0roHEUf2d32fc26fyG7S2ZGgEKgiYeIVHGqbzn8
trxA3yaxSbCe8103eNMmiFNzLROZ5aUScRlptUdunF/upN6yTUZrGVNkWMu4Ok9AtejcFKczuwPi
+ZJkunhW8iC17kltjZfCzR6Ybsclawt7MaZudYeIltjYPHG/eCENs0qnLDOY7Ukr03hpI7Q8hTpp
tEi/4RfOvmUCZ2A3Rc320w+l/uPj3+pneCkRG/fJUL0UmeB9yYOIeU+tCFKK9B0rC/vu72dAbqep
h+Zz+x0SfCz0ekKNJEoMhzQAsblUYPPXN+Op1ib82aizxFEhGGerlxgjzab2H+FevdyAY5gXH6NZ
l4Kp9KsYc8Qb1CqP06CryypzSwLq5i8yb5nAhmAcTsgE6m2OqxNY98whDfLfZ8DW94HI9t1g1Fvh
R8Op1716a8xnw/xZTXLRCLlmIx/HzOkIjRrK4a4esEVRgDv7sYsKHR7iQ16OnMESvxVua9V34WDb
Y7uQPsrIEf0OesTF9MXT2E3qA1btaGMMfXbnRwbZFrFTrby0sLdpMbnbYxC7EDQcQowYNReyin7z
U9jWO6tuiKAuMBDmgXOdTy/6DCGmajFtgBpf0kJvAVSLndwL5v+4iqyyvSfDYSeiYZH6vf9MeaG+
Cz1HXcp+Zo2LZKm8O4qb7VI57TM3EF47X4+l/hURSEq7x9sobW7+Uj1lE+AaIessyu8kyIp2p7HI
yn7awzBs1rcvrUJcsmTdrB3r+UACCjEWVZ0t5GcYLqMtzyE8tmZ67oQZPQZ5FJF0+avVCTiSw0kl
yhG9lGCvpgbdyq2Geh2p8fTuofgvYfq8IFg09/LzRnc6Bg2l30ixLZLZFe5c/Syv/BYdaO9mDc7w
St+GihOdiPpb2mJqkZLlnTjlZKrMMv1o9EgwTod2oRe5o7HHN4dD1A7LFoLasp7l8vpENdF3psVN
QMITNBzGJmxRwyT+Qcq30lAAn+y7XW/OYCs9LZZTofiP6hB7qyl1oo28cYNrP91kStg6pqWCrW6b
YfzFxwmCaMyzS94M5ZJiu7qRaG55GDQCkVxq2LVljUc0I8xO89NwE++b4YRYpr2IuUIplSil6jvr
rtJNUu3aYmv7fb2Qt0VOYOgELqz262PXuz4qLRL75Kwbqa3Jbp81jJx2fTXIrtytozSS9oyXcNjE
u1w6N4nCZNB7X1oPHPP8CwfccICdjOgiiUnE0XJ37+AnJynTQOMzdTPnUJ+e/XJQFsyxcC6cx486
8gylXoVmJ1Z1VGgXtUXODwJA/j/IQ6wlfxRUiX8uNUHEmib/zPZwDK1gU/n537bNnm9WZgMCGKZW
6C1Hrfjakt2BeNdz9w0lCpoYhf4+DY+Tn5sbrYkS6rBQ5/Vy6LdF50PPCtSljb/pxcP6fZgE7E2r
b7Uv0Wj+sscw4f571Z03ivbEmmJOdgLtEQ+DuwJKyiufojkaB++skC2zUyzDu9PTQLnrRTuFq9Ek
mcho44X05ud2mVxHR7mZLC2D7L6wK+LVQIzntleqa9ir9jkZHWsdTgBIie4Kt7eFn1GwTrdif1rr
xWDuRF+UX2L/Z+Yk2qtT0ExPM5AWSlLfxkBN5Oq27IQDkZ1FP8zpe4DY9FtCQgXKstSuN9h+FJER
RDavsSooiR3iWjlJX1RrBA1FbQVvu+NQz1IhYNm6Mnf6QuSwg4hfNC+7l/0Kep/puhVsBWtE0hfB
qhANbkvHY3BAg6Tp+22lpSdVttCm9k2urXKNbZcTIoOSl8JSS0SnLV9hEry2TD+AgJvnJLHMEx5w
mgRRj4YkWzcyc2I+9CRtk347Z6z+Tg6AVruo/IweRguuL83id2R26Va2USnttvdDeb51USOlBhUd
TzuiNRajr9hXdV5SsbK19mqJ6Rozv7X7730RxLW5zvv3mpnjOoZD9wQPCdoB6nn/fFrrjoz3IQu9
/a27wuID+ls4RfcN5vQDaW0BNnI7YnsHiMtP0/jK+vJHOkOr1DpMNurk61t5mSYqHKkmnoFy6vrj
RevtCJbjvNFBJ/AtNYv+IEeNQrP7LWv/bAkjl6eiRR3ct01AjCj6AMlS08L7werSU+xY2T3q9aV0
tZitmz5W9br2g2lhpWVHsCCoH6gP1b1Vo8nhQqMEuICxqx+YiVNcGSj2Gqqx687L9VUMwWOXDaTy
hr7eAgpP2aaplcU9HnKqIDPUOu86azE2BbpDFnQrxWsGMu9YVKDYyZdkVYvHQk1JtyX1pEvmQN+5
LxPl2hzZR+oVzUcLrYVnrus55kSvXesugBRBK4tqXq6lJgG6s2IvrM2vVBfe9IllUD87HLTc3hZN
Nj50aFo1gwakrvXFrgIRfoWjE61UIMcEAE8vqH6sB08J3j5U2h+ibYUlyfq3ObuPzHWDhZZ0B7uf
62qWvcpmw27ajHtpB8OIAbPOD8XWr4psXZjeL+mqyLB3opxGTjTO/Q4rLIB4aKG2RMyVnzq7L/e1
npwmJMwnj8puu6K9SMBQGcJPkQN0FZbdUdffWh3d9yJsiOMpZVYlA422lhJOM2i9Q1vE9/Lq42AZ
JFxPGgn2F+QNd1GruYvE0HidGtN8Eso0nZPeOWmWFz5MyDQedHBYki1d69u8Ec2lJyNjgegv3ulI
vS/FzHvOyii9OMZhtMzocutboX0tqVIYDwitknsjmbRHk0Wt7iJbduEjb4pJt1esDWYjpjuY59g2
4fEVePUJ3uUxzLJmo2iCSp+vmfUau4UcBDQEBzwdi1DY3WOTICKv+2raa83CV0gGIdIAcJTClJhh
YM0y8xgh4rmymEufxPC9FYoH/XJ+sBwn9bZqXTRnRMDvTarrz5k53a7kvkD+LDGfNeOYKe5TR+7Z
D3i/d3qTOW8+xgFMhmoANjrVzqGGbW/GdGVu5exsElsWStWeJWthhGa3iYbOuKEXvCrEwTFfDqEx
c+rEg+IATbdz+5mvpd4lJanxWpMFb72Fs7w4S+Y27aWfNlE7zxHd+Q3pA8qCeHCXKMLeOGetEq5M
ynrveJFmPZK6LpLa30rSm0VUcKbgqh/HftfOgZzy0BhVtY3n5sNUleO1ZSJaalJ4GwXEWEi7qjxI
VmXqpDXjCD6sJZ0U79U3NOMusIlyNMWIhLNRiJmZVyJAUxJchRe5NqEy761UoVVLPBrUJRj871Ls
73iTxuexja5+NlbfNMh62Vx1Y255KrXEefWS7jrmuOUKu0oPTWflC+Sh2sqpcQzelpHWWF9vjT2a
fv/j67yW48ayLPpFiIC5cK/pfdKJRi8IURLhvcfXz8KFutVTM9EPhQCQWRSZ5ppz9l5b4pk1s/nI
69lkWgO7Ih57n7BDuKK8GxAtcObO93LyJ6mNTMVG9US/R1BaXv8+mYjIeO9q//H8v08wrfxzURwO
7UZJ0eKgW0UNRH32kSCB1xzc5ged9IHc7sA+dOjD1k1uuycDAJvMWBCRoq/QQCgPvoGrqIlQ/TZB
qVx0uKOroR+Ltco8cPNIRb8mPvosWQpJwuxASIi1j4u0OuRNTVy0Sa2GXkFbNclPSrrOKvXSYBsj
8drLwSccil9jDp1v9OGuTc1vXf1svSn+5QUZDkaSEJ+xsqCYGrxHUdbRR1q/yZAEZC/arvJzhMZj
cDK7ot01Gr76taoG+1Qtg2Xh3kQYfzsvGQ6F0H/apMEf/05QZUSos5qOqwgKwF2P8+hYlXV9iFQW
JW7I39W0pNHC06aTLJu8VfJISPl4rPMUEnRptuOF+sfKS0twLiX94LkTMpSwg2OLdltl3Ca803yN
hImjJy9uiKd2kgogSQGmXSrXuIEPva/ctV2IN/kD6MmwehjTWj+muvVGpvx2eUMBDzlr6NVgaRSi
dKQiRVcmWI8hWnnByvoUYKrfyC0ESZEw73qhX2KaHK9JEK2S1oieM+GScWR4m1DDNybPsnRSH+dU
KYVgs1MVTwBMq8IncKwrxvNynYJX3NomYdjyp38Nudm/e1UOr0jKOQIXVZmXsUSXVpWuI6AaVRIa
h1liUif9ybC1X34C5JOoNoKNEq/67cJoXEVjUt2W6ar3LTTkYIKOqYOCWrL+4r6cJw/xOPqpVe+m
VDmQx0CuOirw56YAxEp6ZH5WaDZcUdXWW1fPvztlErLMDOAtiPzJxGHwlEwgGwOr/6ZkLaDuPuw6
xshkJXmJNu8lrhOigHWrFG/NSE6cZRPZC38TThH9x2PRV5+VKoKL8Ovs4glItBB43ReyzQjTzpIC
s1NYbyd62xvbSOLTMCfGl9jnp0LFcy/S4qVP0rdQJ7KGCiUBpSjChXGA5PgVM1o8j2VFDzsgg7xx
s29TFYe3shxJR0JscVR8N7tpaoh1oRHhO/kLYC6z/sWflPHuhsGXvD1mlPmR0g47Y34WAW5H9mf6
up9wUIhJX8l0na519oUZdu+BS1rvmCMdDeoieAym6Auh2MqRkhSc5XecUxWiihSnPClQDzSLhkNZ
xNQ0g8w/L+9IYtjkuzpi69L8XRl2NSfEaTChkkJt16lqBZtBBTdFh7qgDIOxpWiHN0v1Tg0+LLkp
qEoSoScHlbwc2Zd9hmuhHsEPtrFHS/uWtvZw1ZIUv29gTBthgXCUdUoxZvqqICln5wObmHz3K2WF
+UCxIz8oc753KNz27iSzqxZI9sa1O/uEhomxSBPRlTDU/HXgVR5mXoPk2hhDRQBF3XQPgBmpwcBJ
PiiIqu4WW601uzxvMb52kI99PVffS5R4B3YN7a5q0CATJoRtWG3HPRU9b9n2yMvIrZhn5l2QY66r
cCp2NV3nXTJR4K1EVSGoE8q1FdN0J2Dh1OfGT3UcHRgEekiOro8sY65ipbF4sGD/nqFzVgiBuhab
ee+gkVI9xgGq1MO3MAx3foo1DbEjUVUVpUTDgzRjR356KXAOPo1qpKzYFmkHud+Q9+pDRyLmk7yR
x0jHwVA5JNpY7lXJala5c6AX41H24IAH3WYNBrgwa81VSW3qgsyrOkWNAxdh7l9UcVlQaFOXK6Vr
cYTNvyQqjZ1cz1uqilLILBWMKDN5JuyjUzMOu7HKBZuvpr2raFFOdm65O9PRnctIYvPeSRoiBwmV
/MEovAo7guOxthKzWeGkcEvPfdFRpm61ss8uWc1He6LSgiqerF6f1Cx5FsT1n7NIMzpqgOifizz4
SAplvElAEhXtD2wtYC8GmFKkIAOo8b3ngZSSde5MLvgV7uEyKLfLvg+ARr/+l5KahhuFveqRQ4dM
Ohrfo5Cu61BjRrAikq5mRIShWN+VCtPoJIqc2GU1/QYe917P6bbWvENGRzJsg24omernBWaYVuqm
bkOaab6nvBZwxYZeTC8Vs9ZTm5G4M9+2gDtfPDwwKxQ29U6vNWbX2PfRnRls+ctxln6JnvWJ039A
eNlK29U/niHmiNrMoXXVpd/DxF6VY6h9Nl1vroNQA6s1HxqEeGv5AO23VW+56XeRJOq2snINm03R
P9Lba1ZJ3l66RbyWO9U29KaaNXtMRdkazkv7YDT9a4PoAC8/X73QDKy9/JTJzxt/BoFDMIr7yIoO
BHzXx14divsYjsnGM0fvPamre1tGP4ZBDM8gj1t+TqG9FG07brVpyq41g+CJUN1h33uviXKTVU4M
Sw+Iqh0mbO9apsE1GRVweoDOJ5vYy9BFxQCgn7ydvuT3NMNV6SbKFa09qfZz2J3u4tpY1qKGAllT
NQcMRQZbeVlHSJT+NbVtBLu81aSkWjrWzLTZojQ0HrKaINpwPvPne/JM3vOrqb/7RGqOKSJCiSBZ
cjCnLj7Ke3JhGZTQ3g26epQNcibucuwe3K7E5aCgPDCVRv3WhtU7apXoV1skD70JLB7JtH6WjqdG
QYWFn/4Ogi3Z1NC5ToNwnmigTq+sq7MdhV31ZAChuZtD064Zneyf2UvTajYBUN50JNM1e2jSqUFO
bkNXkIDX6C1IXO+brTFdzGXWWM1homqTd/C8EHRZQPiUBbYJXxlq8Yt2bwZRXQi56S/efLAj2A6Y
jHHIBoTI7ew4PEVZ4T2x73Ueq9S9SUQ8+UmMOCogOLukoitLZG6sPsXEgDzRUbeuYDFcRGmU1JSM
7ViH3+FKHiA42VjrNkplKK9Xeaw0LX8wEu2lV2P/jXKdOI30rNdFYsMgdkV6cJJgH7Hp/NKoW8OT
Mb8wv++S+c78UOwQH9C4U3+JZoVxYLFAKL1eQxSvDzMzP/hEfPaYKs9Gb0Nq8lrnqQXTilwyes+r
hIxedTI3UaaE71OLbCq0HdBroi9PDQrAVRWAspzaLH9BqpLtgjQ3zooHwwZOpbZVlQfoQOHFoXX5
WPn9t2nwn9l0aTsEV/kVH2x+lWd/DxVha6Rli6sISRCWS7eQZM9XU7fvtjI7GoS3s6ag+oGvoibo
527P+aA6Sv8Li/f8ClDE3qiYJh6KvDhpgj2EqhAIvAQXFl5wKND8ruwuUL5Hkb3OCw3Es0vrsIv7
7CnCanDAwGPtp9TubkrBpglK1buCqnbxQZqWZZ31YCI9yE5W0tEnD0aj2FTBq3gPOHe6KaBPp1lf
CXdBWw7OEDFqemW/Gev2KZ10j7A0kvUgt1B0SeLyI0iQRVPxyG59z4qNlY2CCEBYjw07I4Iqy496
3hnRkLAPmDvN5zDtDpMRkOQe19QZTXGMmpYS1GwcIxfvP+4DLvrdJ9aLaqVm/0dwqyM1T6LiCmHq
NyjiYp8CEN23uv3+t6PuhOrKzN3yjfLWRk+0+I24U/qqrD226UBnxaaMArL534y3xuh+kw5FCqit
nX1FvNLMMh6UbPxzGIqfFA5wO+q5WG77vYm42NAbtEuoaM252lujFNnSOsu3kFGSfN1Em4o4tScq
RMFzZHrG8qDSZO3G991+TWoxRSsfuP2+HFre4LlSh2JSu3rWQZZCmYLiK5SjXTfXRO1E8Y5FML2K
uZFgzQdMlcE1tv9D/CxvW2r6kzxdf68IneZrOrffMyAItGimhyEw4l2upOmq9myxasyo3Mr+mCU7
gXO3zJv0syRDFzMeWp7Jg0Hf7qyNq8B79uc8sDErQMkRsgwLuTL2cRmkf0KZWDHpW0R5s/Go9r5X
FjKsOdcodEsUkE5HE5V1msQI+wTHrNm9TYvcg+X63UocUCKKliOu19Jjl7b9vZ9Dksp8JGZQdZEo
gGuSBxB3+U7YBjppdBzLvcoqmvOy5p1G5VcQlK9jVBgMppBaNQC+W3nZCHifejDusiFQLsNMXEzq
djosUD52qfyrvvYSu6n7OWQIVOaT7l8n80PYhajLm9b3//95QVh4H0SkblRynSj9WL+mynwcgO68
ibIFnYcG+KIkqnupW8/f5hYgX9qvt372GoghjElXU4aNGUX5KVVF954kwBr51mnwbg4pSltWjZuA
NOK3KO2KTVNTGm9mCkcfpyimXJOamVptm8ou9r141dPYeAv70LyIDmCgvIxY1hGQrrK0RlrSxZBi
Le35P3UmLpJLGsHD7L6KnvJ2A0wPfqaj6yuZhiYPrV74J68hrUPGcIxT65wzssvQe5O06vrD+NzR
ll1J9m2BBhfQuiNq50FK4elx6jtV9x9YeI2bjh3f2VNqn4BJmnh1C8hSwadqWRUBOXbmvZb+UJFz
m9Zop3s2wiqeSzsmUMmlPewUGqFqHVQPp82yi9uW+RHHFhU7de58jYReNoa2C8KOznKZo2HDohEO
pKhWtvNlxFgmnZ78LE318LaPdbfBVmqv6IKoxJAF/tpFPXhE3JE+oaPOWdndqU6QvvS/z4LG95Z7
kTyj5LkhALw+8GU7y8+f6GrlSHwnS5P500nK16EZs+8WFo4f/BP7YK721Ja4hxZRu3llHbI2MdZZ
YPqHCPjRW1+1OY1Dx71OULTeCJlftRSyX7L2OZeMwBk8NQ2JefLUhrQ8Bx+Xhpa5gMQ4sq9cpQn+
AbN3vDMBycq5CbAzWYNykny0WPiIcfGfSW6aAUEIsZwbbae4Im7dhTM2yiT3v9eRiWJUAEjZa9Nz
04Xlg3yPAk0t9svWth70NfCSk2+Z/e/5pA7NQZ6g3iX9RY+QijsuzHL4F2d5Jg/T5FIOKPyLvB/T
qaCXQCbsbKKLPdOC+mc4G2iNzVNKX2/rWWqCoQMPrxHV7W+vRiE16DWgzNnVrRb2Y0dnaI/9qoBo
Xnl3WM3GGl6ev+87Td0lhviaoOMQomF/IQ79cxJmBp/E6sGfZnFkTl9HFn+t7HdvNt5rF03TpfGB
ysrbbu0ZAKPtX4OToMKcI4IaCdiSpw6MBlfdFV7JMnT2+Eh7jygbRuxAEd0mUgp/mwU123oPwpds
Jif/vvTGpHscWw+xJ9Avc3Smczap2zzUaPilrZGtmnaqjkgG1rLti7ijfpZXc2c6ztzmuKjx+k7P
nj08besp04YHtTDKY0F1fwu9gJ0q0QDufJBnjej41EQavO5EVtkct/tq7PZxcpzwsgRY6VhO/I10
JIdWiTuE2OcHOxvOAcr99BxGAB37DvZsYxvZrpP1ICWEi1aZnnYs0LSvR911rq4rphu8RWqjgOM/
9bQ5d2nBusTPTzPO74znL9vkVHTXOvrI5ReUD7j5o1l6LNT8AWbWfKCjqq0tGGbbwHIBn0aGdcbZ
Nra/q0jNN77S3WxVt/ciFsQG//sw0S8vV2UhesrtE1Gus+aJ7dYfhrS81HQREZyb3CptiFEzZN1W
5pgs0SYzgVtv2m9Zwc5zeclQuneI8YDCUoPHHYi3fcl9cI2uWIe66rfHpDKesyw2t2lVEyJQx9UL
nebn1mmmH2y6IhosmnHzdFDCiqVn5GiCV2q6UtwIGvq0lDZ6mnzbueSThdfXoRVF745IhXmGFEV0
dgQ83XG+kozDxvDtUxpYj/BHy80YuFl+L3V/ooyNKcxEBrrVIkJMFrtY8f7HxJUogp0+1cjI7eIt
4jeCNOaIGXmv1rR4m5MUtpXNiIoaQ6MARWqGuDu3etOd6/kgz+S9AbbsuQ4das9+eijt5t5WnjjJ
nsUwdyomN8BZr+j1QTYueAVZLQq9xJDNi8mqpt3If1lziubKhLOXa3Q1xuUnJm9cVvB/1+1yLQ9N
Oz6nQ32e6aYGZczrMsnoJkYEonCDIPupFt6vKXJsRjTtbRnGGkRln4YGS2oy3J9tD96U9BLjherD
uG3iKTlAuz26k8cOprXyLU7h7RiI6sWzrOSguaiLfN0yX8zKeJffFFq+P0Q9etTsE7Dv5byawuK6
DseCSkqlRgekM/k9CHuxjzSRbUmUeHbp93xDQII91PW0Q5hQBdbcyF95eht/h423G0nnlD+/SUlr
qs1yeChUqnWuF2FYLIzwY36GOk6/MjtOnniZ3E2uje0JLkP9zRixwQWxgUmrxuPB+k3bkUkIcwsk
e5H78D2Emr1bzKpukE7fc9XJ8H/6x1bttd3ILvvJwNsNod/s73+K2rSpVwzaB/lbocXTKKA24wUE
J8m3c3G8H+utkrvFMUSZi4Th0FQBEaA+0q6S7sTJKimTI+ZrAXrGQ6l8TmX/u6sJkR5Dt9rWlQiu
7eQYVNEbSE6hzcdzgJPcjCryPPQX2wWILGKQrOhOSiQEHgZvy68f9bauzmVaFjtiobO1jERQAcAS
sWiycY3H7k1JNgPlNhmKEsx2TYfMlrXjm69Qm4ftwOLuhan1R624zWPSqu+SjVebyacSdPVBMxx3
jaK+PBep+0NaTyJcW+3oD2+9U6+6OZUQI/NwnArbgLiYWMQQjNWyQsdhpl7MDiedjsEr6f1gL6Kq
33ejl6yqvjC+lWUj1prZP8p/VgK4UV7yxdBQoZSir17CFj6BgGVmExsYKAl0gdEe3otc27NbxUqd
TOG6MOHNSt8SmTLxVV6OZRqe2xIbBTOEvzU9Agyk4E/6RQM9j/aNb+ibPgXSmNpKdrOSy59FeADr
30RydC+F69yzkEg1I/PMlRA9hCEDlWCtekQ1BoA44UMbJfBvigbZZOz8mGxVptr60agoTM5xq24U
+aflJw9C7Ta5736PQkf/MZ/UbbOcqL0ZkRSQnyzSmPTO0r9NbZo+zVfm1CDVq2JMSUHw4DF1o5at
/cU1LZez8l7VdsUu6tKtfKMBBeLSJTEFT4m3X/YIlMTtG1k01jTaNwx/7l1uQjytrkixxoCKSE+7
J30ztb+FW/J2dSOJHrnSVdsUiAchSdmjj3zpGIYu0cMipwjILn0503IRbyPH0dbSqVL5mnFYbJdm
uwOizSCvKe62MmoA0DNxX94jIBplYtzqR1+M4QN1l6fUgKtYSlKCXWCTSwX+iMQctnEs2nvvwl5u
0IEuZ9V8hoqPCbPpxOtQDbeUjvU3hrb2MAKd20cZscjL608T7wfeGzgDbfFmmYU963gKWppT/pYO
mG+otJRbvNikWBGOjogbDDD9jdVgG8YD5kHxIM+iiXifbKI/NN83JpHjvk/18lPF17qz6FGwJ32S
Tf5IFOe67LKtqmBDlVYAZaIBDUxauVYaihdLm5I1a053nbAA2duWOQuqM6xewiQuBWgG//U/F0wK
9txdxUoPhkRL+oUkoSdMHvz/LbJQtNHAPHvUfbHNX1mgWnhb3gMDBuD+b9WBkdrejGNDdLv6EhHm
CB45o+QlAxWCYqoRBtAtmouRUZzr2yCJsgd5lqdt9jCQFBf1M8NqFiTQ1hj3RiGS9ULBIBdau8ox
J6Fn0bjIN9WRfOu5LCBrA40dolEwtWPcudO+bhOWU7P+WwA4wXKp/LRnPbWj4Oc3q18s75VVQfD4
2lPiiCB1RTzj3qvWjtXZB2qWUBZNw/vj8aWUQnMlm/a6mjoXpZswa+Wtoqzs0h3Ze5HmY4zNXg4j
FWGMyydjkW1VwgDpSrNk2Wx6qVGQvzKFVKMH4y0LymyVaVSXpSWvV+jieLO9zbc4GMLpD3++5ho/
RmXYuDpuZa+zuQoYW9bWdULkO1ZGfjjBORjdprXBasVGraZkRzMs31zk82vLC4at7ATXwLZ2Ziio
U8z1E+kXr23NvwA8o07KqrlKaodE65z2AGnLt7EKzGM4k7BbpIjHQcm3bqq/40pIH4pYGZ980sBy
eBJXRl6A8FLXwldrRXRucpUCF6sxPJIPmGj9KBv3RYJ9UVrMdJNeEWomjXqxw14xgpopz3olGY+6
KuwVWuqvDl7KN3WM9Su7oy+apeFleb3q8oWiU3eI6Lk8khBjz10789fWqZuv5XVT849Ja61fghSj
hlmZMgYlGRcH+RZTbXqQ6lV2I+lhsDtWpXMjSonD3dJCV7H84k0ON/KtBTrHtwrD22XIm/ls1uX0
0+isXb1lkVK7ylqtp6+4VIursLLq0rP3X+dtMX5n1HlzB9gtcRW1G5zu4YqR2z7xmjZPeVwOAPES
Mhwa/bZ0DK0MjhMbokvgBxr99lK75J0ynKPik6QsoIFG95bF7H4VP28/KHLMNU907EveVmOW7kkg
/+tR4PXVCc3IvgAib65SvpdLe2nw9HVUl/lhMPL6Is/8YqwvwXxvmu/5/vivR2PXWy8dF22yULTN
f5MbY3CDVLMqRrDNIhfFoTV0/dbTstwmRWkzT2EF82rF+iA8+EVkg/qluy9AeUlbYqhfNwrN01ZP
3ozUZ/xZuFM+iFr5IWoF2J4a2zQuf8e4Oero7YNQjVeiycQNSaa4ULOErWEhLoE0wZAi9w6nLArq
BTlW/Pss73T12HrktxVPkgI0Bdbw4mtPi9NzaOSFfMTpwHpaU14eFKC6e2FwaSTkQwOmq+8Bzh6k
ijOnD6Ne/GglSrYPxnLYilJtX0sSQbcm5Nd91Abda6iW3TrAkQO1m0cbUJGrwp/q65Rl7WskmtuQ
BM6D11QmUkJXX5t0/NeRwnJBSZzhsfHiL9UPzdeFeYC/A5mvzl6v66at2iPsLcr2JcOvcVGZy8EX
7Ry9mdMzkl2v4tResYfqy9ClSdgASWGJ9dTrlGntprzLq5qA9UPuO3t9SD//CkkUj8ZFWAWfyVxk
ItYUBYqqk/E4hm814Mw3XAfYGDUzvFVeUZ3ICu7RU0GRgwLyFINaWCWq4XySP7Su5rwtvAT7QUe6
MEv/Ui2m2zWl5cWABbyDWPwr98x8NvdAIpvrkBDFUJ8bpbEtokk7iiL9Jf9PifgZ9frHol8JxxxN
npTFKwkePN9i+SfRT/LgzFb4scRWbA1edOrwfj3osOMpQ9GQc9LpbvUBCcal9Y31wniSpLsi2xhV
593keBlCutuYXquujdTT8fzx2sqQExltkhDknkxUxNpYpPd8GJSN27NJwNOcvnhtPJ5s2oYr6PWo
OGvU+EP8YHndtHaIm9rFVYylptSQ/4jUJk3HYrjQvaJfPvDLB1vbwq7TbiOD/CqS0B8nTotVkzXD
tbHRroZ6FH4T4NvQdwb1LxQSKyfz/UuvlPbGLspp05GPBsGN+aaOlYcybLpHt+lzeOhBPk8XxTnq
/AY/EdEg4JTvaVrFL/J+Mt9PFQK6wS2Q5OOGEyv/LjiaWiNejILsj9mHmle+gBVnnxsiQ2UnNPRy
eqi5tvRF00x5HuSmetkE5XxxLppmtOc6y14dpprz30PSNf95KR8YcyNemSk6ycwLfMw7sYSA5QFK
4rGYUEUuijir113gWRG1PmSDhzFzw3WIOpKZMacQqvORnkf4ZZgfzHXXIxaVg6scZsnZMqeOqTCY
odN1sOvmRHj53Z+lkwcqTdkq0APnQNhZTfsAkIKWQanXLb27ysHj76V8FJ3qn0f1MUtWehfQ39Ua
qhzEKbZekd6qQkQrzev8txDw97ErSIyXj3ZJRtx5f17U1EDhtUNTtlJs64u9bYz8Kq7PV7cxL+bs
kido5GsyEMy0kSJ2FLBJZZ5X5H/LHKjXUUPWen9wSqK8KAK5YJfJf4Miw6YcFYm86rmS9g15RTnv
4NK40KL2IuXzsHOCY1mlxHLEo3HWXfL85IQgTOqrvjI8y/u02pJNkav2WTdHnRpWVj6y+79LfHeI
e+nUB6O6Nme490zr30Z2vRGNhdYp01V71c8E1pFfeDK85sY3iN6Gj2uu0zwf5q67EElR+tbolxhJ
EMJXD46AnzckQlk5lVJZzbYfk55RgdVUbMTQZss2XZUIc/qN2TKBFNkzDKjuONi+CYmAYOt0bLNj
TjGVr7n3Ehajd2F8C561iJx4YWRPQrjByUEhfpJnPqY4qxjvCFFoNM9iGgWDzspjBLxpgMvuDZCx
VcIf9iIskLfz13BonA+I69FDoacOKip/4/P5PBdB2qzbyK4uhpZaKxksG5aDswtzFm2yy6HkHbik
tKOLqWdk1UZhvXcCg78OucFKozW9kns1pMcdXbSSFrdgZpGlytYJmyO7WzwcZgErZ656y0t58Fxr
Zb/G1MZN8xr/+1uCYyTZVSMLDfbNP/JCUVmzF+KEC9HcKs1grJaZyYud5CYRoHFW4sIPUC6mLI5N
N7yqYXOyTPEznacSo+5C0LLEzYhoeK/nJDE2+j8gZZp/qJ1/ljAVBUNv3tdIda2wS3Kh4qBbxa35
8797F/4f54IrTJMCp+6CfjD/CS5GYaVQt6O2UmfPIcS0/d8WcVjP05AdPcjSulCgnwm0w2tPrSjC
sKGVfQPZQfhHL8Fws2kX2YTR0HJ3WFsKj/ZaXweHpMq/itkBK9Vm8v6iOxuiS0Xz5lTMoBQ8iz4m
PxZyHcV4vHmrxEzjl7zi05XCcDhJNDs9VGdb2AzObdp1L0XojyczctkXAsN6aZryQRlMjD9Wfy31
aTixzdrLHYZD8D1t1yyYUCPiMQJJZLAsn+eAWtA2KMAR02HQDpHL4F5JMJmRD9+ysdnZNcBhdxj4
FiH2vS1+sdKDEtxhETuUZo5bB2s+nFqterT9rt//93dMqP80m4D+VHWh2QbcPNcU/8RoqIAGLGzU
1UmhRrJHb4g5wovEmaDb6Rr2JTC6bJpWkd+FF7/EGj3A0j1KsKOTUqGrxox8TetEcNVjOReOyFNI
bnHRfsqrLhPxTXH6zyzyXlA45h+wOqcuZKzmBEr0+DNv7bca+OWDj2rjHLKqo8kvAmBmWrizSDEK
Et15NpH6nKYS1HJN+zZsfPVUzglEZMRkmaLvEEDBUO7iOV+1GrdzGPLoFfYFAPtejsgQqNmq1rV5
UB2tuI/phPAcfUyNDfsoRW9NA/4uc4GmeYVhnwbTpMAxYerr8/xRi/rsBdpsuNbxSR2FHmUvBMzE
6043mkf4Sf4WA3LHahXVcowd4gq9hKRNK69vaeOoL1o+sdD94RmW+kQbxiAUGocNDO+nWXVE4xTd
jwRrMbf9NBzixNBLqygh7eoZyb2+q6o2PBeOGx2sSWiXzvSsU6bpzzJjox4N4zoJgaEQuRSpwmhj
RZYrO5R7OSIGprXKjtyzCAI0ixPtoJ4870i3qgtdlblQWisn8m11SMVm+iDVXemQs+wVMCmwHIVr
hCLzhiXIr6wfGMZcd3wHkkNIGc6ba2L6FZ3QWN+1yqQ8Zo27g90yHHXExNuws62KjTvNlbZrabjM
Brje8mI2t7wKihKkVxlqsZyps3BQpme6UR4f3NKt9qlws1XfxOO1Sp3vblZXV3VK6gEKbVhdl2sX
RFCqJxt5Sx4Abs9PQd9QVOJizl3MKhz2Q9nh/EzHr7mhdbahdD5aQ0yUBm8LhBZzl1uwF/y+h2UZ
AETNVXYpg2N+LpWeNHTZQtctlpKhI1nGH9FvC+W3V0SvgVOKjymOwZ3Ai4NlpcV4lptXG4nvL6VA
OdWiHl7psIVaC0xC3QNf063ut6cz6TtjibinxhjgRt1bpShku6gU+uPS+T7GUXg2ozqk38KZHmY0
OTz7ICFmf5lmTm77mCFmLl9ZuB3pMdaHGVqY2OKxMDZBa4o9a1AaaJmJCKYTIKOGfEi39LfCHquM
ObAZb/x9x+B4wE/Wb+RKVF6Kzuo2XTb5t9AUH6J0qTG3DgGvxujCRk77rUBEuwX7qV7DNrrKipk8
6JmnbQs1hLlnpt9kduHYnApQwJ/2xLrIiADh8OOKsUHw5s78WzlU6rX63U4sYyPTalQSKlZFln5A
+mzoblDjHjFkbrSuPbSmUaHtCn/KlmltU3K13OmmAg17IGB9PQ6Kyxhjppdm9FnoFmifOrv8Buea
/M5ock6gqEpQw73GF5WODI2u66CmxX7Az4rcKnLXSuXXJ+lASuv2mHt+9NxXLLl0twrao6PnR2Sx
EUrb6kXGg2nWvQsQ68rESXlIleCjCqG+9nH3wAIE1XHTIPafz/wWTmarNPYtsJonYRn9XZuzVj2n
e+pztcPmhJw+xU0HAjZ2T6DHjQslWGfLvxy8FLY+8X4iblvqimQQA82mGp4VY/IZVox4lJfNe5ej
mtCm+EmzqBZ4o9cc5ZK76fn6y8u+j/TNsjcn3L1Yye0fFQMGlWSim0Clbe3XOJl6So4HyJGAyNr+
mLkuDq5Z+FVkynS5qfOpZlv+etlV6H5CuNU8SVg5ixetGcsl0Mem1b5qRYLEL82ICCmYfwL/dzKn
Tqh1TeKcJBWSqDi/lImOkMW1Tj4f2hZQ2y32SroR4fhe4N7bDyYh3/UEidKp++/CWddVlv8q4tZf
4/1G+Utk+SFi7FnWR0bTJx8sSoL1OCs0eFuwjs0CKnlANUhdpqWHY7U9cSV5ot6bqInvtPgwe8iu
1Yg4dk7XghlBKY++3Mn3yw/yF5pjoDifYJ2p+c2HxTQLF4fng3uKvMLfmH7m7qOU1iuUb/xqCqWG
zEcJ/N8nekP8n4le013X1R3VsCzVdP/pKp07gSkLR+Ok5JrY9n2WIST4ZtdFtOtkwp5mfSVmNC6t
T9TCN91wk3MwGhlc6foYkRW7k/o0StDRYx7QdBmfTPvJllGQTascpnrUtl3mTsyM2nWardE1Yti1
ZyjI0yyCKkzDrbeVXnvvrthaLIqSLMjfva6NdvTJyhM7+desBtolFw+OEafoUJwJ6ypwVz/Qh3Nn
eVtqzWAdB+yBQQRbbyrxj1Mp+Tlwgr3TlScAJ9oiQDUVN9o6NKHCFC34JgZBKiZxj+/MjVveBIzj
axzu9TmKxP8Qdl67kSPZFv0iAvTmNb2VN6V6IVSO3gaD7uvvYmT1VPcMcHvQkyAzJZWUSYY5Z++1
Q/Qz7si6LidJwyR5GSwBO3tMY2cZNta7FhBmICL/hTdTrDJdwCpIAjY8huxf+ri563Tge5Pra/fC
z5v9GPX37iLpy2xzV2gV106Uyl1dYxYy07m8FwZu66VhOFpjebEtj/DBpaVkCtw3AzyNsxoAprCE
imrJDu12oHXHyowL+jmFto4703uu7FZbR6fWALAzGj0FZ79gtWHQnP+YQ08/UGPqdpUehAvjoqMT
ltOd9bDjFhalMiSE3dHVMv+hI37NdYr0neCwixIyNUCSqsl4xXKQfR0jC8SuIJLUdmpYcR0AHPZp
lhddbITlayNJxgtIef2URZJUm2xuH0JU4RtC1MW7aYkf3Wz3zD54FBFotjj10xUHQavVz1TTApbN
e6C13jvRH3J55T9fkpM5wm0mYzSIyweoGjXDXBMwwzZ8fRvw0G51yz6oGbvPVgTtixc772S+ps9J
N3grI5mwQ4fApAh5aVdyovvtVwGabAhshzFnx6uq6UUCQMubCZhTjZI2zPSVGQ3u0SmpKRa2dHcq
mcwUlN6qId3cKthO1PTb3A/vVLPUaAPn4hsUkxZVjar7F8COAGj2LLCjnyRsP7Reb72bfYikFBvU
Bl2i9V5ousflKthhgxT5I4vrE02gnZ/zo5LFVczoWK9KQFfLproPwZ8jvbf36rSolipaXR9UF1hP
hq1INTrqi5tlzqdTYGjOk6Pn0ZOmt3fSsPJ1W8TRURVmPaMe1xhGXprY08g8QteW6L73dSznVdAf
+zKVT2ocKNERryHbuSvHLn6w7wMRbzRevrkVoEFyx6uBCJ2dw+wIkrF1nkNzKO7THOJ+mdm7CbDf
WslbSKSWh9Ty/LVTxc1lCKfmYC1HsVHHWy9xdohOrTs8aAgbGrfd0QmhWG0FMiBpHK72RLK4YGWF
mB+2jlbs2DROWyhoEdu1JdBeVARiscek+4NI58mIZ+MwSm1accf/cCAXvfex2UO36Kerep/inyzV
2bWNscO7QdLf0AEwakrLWgfUjy7uMH7NnWY+xY0/7dDiBC8WEdOJ6TlHIehVpphKNw2ls0Oh+90Z
NjwRg7h+1yC9zH25zG3MwuRIBSgV67L6qSromosTZjmrTWDfgO6sfZIguvVy70cssxdb9BhJHPN+
0EhaIBnVvH2sRk2zNp0M94qZMXoRXA94ogH9GYUJCzDQL8F/HrDXvovGsi9ZBUags9PyimICGlxk
eySEcYXOvRbdrBL9JL41wrTva2H9KNj13qzpcKhb+pC8x7Hjf8flFx5YC2f/wrt0FOfq7yyEwLBh
21BS0D3HtHx7IXv8jdyBaqoWc1vPJzJuf0wypoynz/Nahc9aLVCOPLO+EKEVbo2lMU95E30laXnn
USMg2YPY3x1ZKccnlaI6VnN97nPjmgVG9rlU3qyI0Gvqvesxs+9v8yDVpXmDByBGe2BH1z8PWE7f
cAQebvKzYIFKKxKLtTQAIS9XW9eaiq3h4xB3+lReF1TDyxQjN5u8+gMfPp8EtrVt2Y87E4TvOhxj
cfbT3nmbJ3CMcHQ+whaxckpkzI5hmVTfQc57VyQUoxVcxypjhu7EXJkOeqVCjt0NrtAXPTb3okUr
JBCYL4LIytDkRqdf8/TnKCKM3m+9BrUhgGclO0NHyN5MnZNTevvb6HqPi21EeUeaIa/IxQJ8rE6V
vUQy+TxMiflUO412gpIQbOmueDjpaY77g5l8jRaOkKjv0pmrS22vI8pm21GLo51o8uIZHIj6eZlv
f4JyDI7qXwwrm/aCb7+p1RdEo1MfBcYJrV2ycf0lwC6cgt1ihTt2ge7Q4WKOA/A/7+eojLelbP1z
yNh9p16AJUMTIlwE+hVctJV6sgom4tgWcnGSAZuNNEEQdgT+ahZcEJUNRmMJM8Pknx9Gw9c3dNMR
nS9iRz0hTixeTmPh3jV5aq17YVqvLanFa9aCRIrNTf1YiewBEpn7EI2lvrG8q1KEq1ULJQJ6MqhT
13Gr2dhUHeKll+UMits0TL2dsi+4GpgLwCTCjkl7sOp8n/fB9JWn6ZKyuO1rrNM4QQ+QO8rHvADp
X7Ra/x1fVE/BE9lef39TaSRw/NnWPFmIHY6KOVVEGu15XWpbc9GR4tJ6dwe9PCp6m3oQzhghGBrr
jyjpq6OaURpvosZiAjbW0ye91PqL2tUhPBTnynO/N7EUT1abIfYEgrPOU+LI874J9zbVmC8sqi8J
sUhsHMgaCO2gPnULRoB1f7CyCm3Yy1gfH6ZFnEfik9g33VZVwglhHU964IybFm2YEr772lStIsu1
n3VQhcTMaOU72692L5yKvjGCuj1xcBSdNtqSC9PZQ7XXZBOvBSKpi1ObqNdZ/Ffe8K0uw+xqp3I4
3WZwKurztu8HWG9TbB7V5AtVUR5vy4t4+KnWRIltrb18yr86AcbcjiklHWvnsTITiria9UZL0Dv5
mWu/OIV2+e1HmYzNYla5/aSb27JmaKaTwbClFnlq4Yfsgco8mRyHZgZRkRaYcxU7Pix7cbz9moZZ
DSwfl+lWdDp+8KGAA7tMdWMPV8myQzAfy9AV9R5zb4Dve9lzNbXm7AKH4pjaz89p4e685XSBi0Gx
Da7YSOJzCKT71sIqzfhOo7C8rUwKS6ywaxZbfv1RTcAwsW38rOQ4LStvnjeJPPH6ghKdtN2tFk7W
KhgJJx1b7JsokbdqBTSJttuanR8ek5OSz4fUtDZMXVT7WCtt8ogM27nLzP2tR94n5KFiIz2rN1H4
5WsiYFsKIEprR9T0U4epfTRLUhcywnBX7NO/qn+oWTKzo6rbuVpSPxIq8DLMXnVzNJdZ8qI18wcO
HtLqF0GGWqKVNRBtBdEnGOrwR9RhxPehsIBj2SY704iVGcvW8knGJ9MX+geyGh8dU025CwPTtgUP
ssELMMH4suS9WmjeZIIjH/pRDTv0UYHtJll9yvM63COya9c3qVESTCN1+WBa3X4T18b7Xo9g7FCO
FzRLJnaSDjIPt+2Nq4GLYi08+RjGTXJRV+vUGcF1MBp61umLDMrkqu5es9Qt0AvpWo146pfwSivF
7UNkjx6kjxDLh40/R/ouQw1+zj0QyDY6j13f1og7YKNurLwf4I8M1bYTwXDBvmtfSmbZbT2SAIO4
zuLBfKmEDL5VhDdVGeqE0kFgN0cRLCNfR6tP+8i02Iizh8iOudHHpDujElQ9VWOckT0OjBnCGD9/
q35yLpy/cs9uaWdhKonKbu6K2a+P5ZS+mqzyvo3U4Cyz8H6oiBuBXYnwlDbaK0Cdr+bPnk3e9lZI
iHCi1JbubeJxYrdUI+7aQplvNlWh6+fGyX4liyLTTVp2c7U/PWTDz8CutW+0LBk829a677pN33lA
5dpouXsQHpZ1C7Vg5gIp2aStfJj2aoK7kW35vBdC+FKWA/hJBB1Z2AAMEjbHSX41tS9qgRJYETdT
2zlnch23foJcu/Er5+A53OcytN6E7f+y47G4r/P+kBmeeVLrE+8yBL1/YU0xnoJBP01sg+CE5Dsy
ONF7JRkYi1yr1rR92lp/DWi9fLH0CWieMbxrbCepsIzoa4ex3U78QUOQ2ZvWRmrdDP1WRQy7cVWd
8W/jOG0qqJYOWD0JJGQ1hQ2/BXfVmvpDu597m8rCcnPqVBFh04tywTxRvIrN9N8gws5/QYTdwHC4
CVyXRBgHXlawpKD+bX0Y55TVkdX7p14AwvcnBrskSovvhds/MyuLkyzpxrQ1/EcNUv1BRwvz3LT1
LqaITyFddi9+PZB/k7xx+XXwm9Nnm9KGU+hPYW2YL3lI6R0XJUpmO07v69Dfhn41fNKOLpts+JFK
iJ/j3FgHKRcaVp6+5L2TXNUFhKgKXX4iv1Ul1lG9nLtdb6cQKJd0bXg1qFODtDi7PoUM4riabAzX
biCGhU9mbaBQYL2vkDGHJFXv1KnTGOW6nYMXdWndFmn0nCq3nK+NQig77N92sH9AvyyLNBCtcNFr
3DK3JI0xz4wVbWLoGLU5rVnu+LejeHlutsYJVDhs9DFCLUk3F7kzol4RTL+S3IVkomyprEq7NfGn
Yp2Vc3wl+4q6ADKL3W+OZuvt5q4gxz4nTQZVyUrpQQjmbDY+4eqbvicgLG7TTxuem5+KOV4tR0PS
uB8yM6lp/9M9amky3hDQVR4RSQ8IBB3vtje3suebzMsmXqBEDrbFqdU92kDa0X6IjqKJ12/GEcX1
Kqa8v2eaS3Fu5f2uFlWwdoA+MhixnFLzsB9h/4mzV0vrilcSX32A7q7P4TJ/xpR/g/iur7r0fQw7
tr65zrC7lBfmeHq1gMusw5zIxjqCJtOF/kdalsO6dDzxqBlzy9Y8NE7NnGKkardG1xP+MA+4rNVD
5RPs5VfmV3VttFMir1PPG9oumD/phffllHhbqsvtv9ARnf8tDELRp/UX+Gw+dIKd/nkLgU6OQur/
2inwY3i72PME8ZTflwMrNG8HTtoW77asP31b4iQy+rvcNOejjGp7bRtxfnFKwhAXEE/DMHhMY8hs
lgMT1mYeVhWwqa4p0bvBz9sKiDF7q0A7bUS83BQQZplBJ3Mc2T6rj0Krq0Xc0T63HqsKxJbYfOrp
bTDT8Vv710Gm9W8xdvM1SpV4pd65aDHKwOzb5d4gLuop9aAG64bnYaeIC1206F/GIsf/n1Qow3fJ
D6HI7bFf5fifbyRdkTBPMy8/p+24U26hNBLgUck+LhpvsVYpm26+DM3SqXHGhHOyG63WuNBJMTHN
AQZAkDvFXrlrE8azNii1x5guMV0r7QiSL3wkzT18LGdELFD6CcdenlMPkQ1adqyqU6tNMy0n1zrT
lHaIIKpGxrb24qYjV11X36vaqjelL/NyVmtewzBAGJKhAMuOmfpEkRULTza7+J2VXNC/KBmr2uiC
tf247RKz2tEfiwmJiVt6zmMfGPKQ1HWzL3MGhmpKz0VUNHfzWNebNgoyoAMdr/U7rp3p9Cd9wo0n
e5Wi4L6xBDGO4ph04sfeGBHsR0G68RYrZnlUDd9xBl0ovex19oNT02X5MZ8bkvgaMtt8vf4UjlE+
dR3qn0rrXlXsRdll2R3BKmSPaOssxkJOX1Zbd1bKUWZGm1YdLa9ahffNr2LwDDx9+4LlS21b2HhI
rOa+rsydYRTys/VEuy7zEotYGmp7rxuOZHXKhwY83q31HRblqmKPDcqiuEP9L38sB3NMVLymuyUz
ZcXnjABxrzpWIHjvfbdeA2Twr54FcJDylNy65S/zpLW8O0Q/9WvQqVfEKqwG6r47tLV/hB8h1+EC
ZRoz6+wQB2f0CA3iklpyFBfrEPxfap1tff6JmIvkrir7NY7x0Ru076VJAG8OgWR0vK/EQ5Vbq5Q+
ZoJgC8gY8WnxOScIux19o5k1C5jWfDMxkpE/Z62S+ABUCiOl9j0yDJY9A8SUwo1/yBTQfZPhNOyn
4MStqzGhodS1kl3SWHtbjPxEKDoThYI9Mgxga6ndbu0246/XI4CQcu/ZhbutOldC/tFPA0nVzElF
tvGwH3W72mUHXTX560C8XELjgHAuGtmYxB2RnnUusqXQT3nXq3dItC2j2Xdef1dHYPsXgC8eRJja
wyssDB1qf1teMOxwHbDyTn2T/Wce0iBE1Z4b0yUPIor9QkRP7K1DKBvsZuaJVlX9FJZFtBtmcRFE
w6/GqDKPjgMgoA0uHnmNK79KbaYbWnU+HWeZleNJK8oX1zWxK7G73tgDudlJw4nst25ajhsYMyuj
YJKWQ3VEr/ClYe3H2DpfajyQ4BkP8Ah/zDZF3Vn/ahsPCBqzlQlprAd+VXgCrcY0EJTl/SDZnCs9
ld3BD4N12i7tQW9+zoO0ZmojCKI37CPda1S/EcSavkokaHjnNJUNKxPXvBql9gMOB8SmeDWBprrX
Q3nNC/fspd2MKM69NESWsNpwqONrRB0EqGY62Z0DLTHXRpuyY7LkHvGKs1qwhsy7iCrHIFv7I0kT
GvctAOQrDZNnZzC3c1A8ivKXjgY8tFAY9ObHPGXudmyxM8XlS2CXNqpWSxxItC1erG6pB8n44uvt
+/CfYF9skCg6kU5ZrXYwauntVNqwyKY76mPfk3YKHjJfz3e1P4O/nfX+OS2H05BQF7Fk1m2NZR6j
Kpduq4klo9d3r5OBCSsOq/qxG7q3oBwILBij0x/Txkyo+FnM5EnqeX0XL2P8gAdi3yBuqIq7si/K
TTcXe14BtAclyfpaWBjn8xkIY4e89J3F6gbL3oZQpnVvz6uQj2zk7SqmhjsfSRz/n/pnoFyreGDJ
Ockn0IB3IAjXofuWynzVTWS/RznbCmQg+kOSfK2JZEUdChjjIjDux/VPYkUHUD12ea+7B+EfIthH
PTSbQt+NI6LJZJVH0E5cUNJXLXi2w1WefBmkv27Av9j6CFkHCuLWz4C5USJLPa68E3HnRXsyWgxY
fohfRkP1/QY/gkxu/R0t4LeSgefez56UBlWStrJu7BA9c609BWhsz6GkkheiiPOdaK2lbn42ykUp
YV2s/KSPwNTnaizP5ch6arCLnxFhKBs4rvE9pGD2MF+tAYEWwUtDmh9DiMsrwv5IDIaEhj0gQ0lB
btnsmeFTH4br2C8gqiK3PGX9h+8gj5N++NKKsNhS7XmfDJ3mdtXs0Ni+9mT2XXOpYd71vTN3n35M
Yqx+7dLcmOaKSUK3jA0SnkOI1fMsAezoM8PIVIv8OLpY4ctGYqoaudJjwF9xW13dyb43iR5+bJCy
yux7tQ8mrdkGxE179tRt2SOMq5yOzE6CB5raY5TN9hFZ2WcWvHdhpQM86L7jvaEt3efBg6rnNHG/
73zm4axfDzJB6mOK+uDXeoNuazy4bhZf9ND7ospM1FNRBfnFklaZuogK+/IwZwHLN+wH23Qwy6ei
qjHrzEKnpGgEtL+jYOdb6CKgC1q4g1u6wZVn3VkQZHco2RfHMM+pVxEzEV1oYSG+Dlb6MmrDRQtY
GAVu2dzddI6ihlORi8RekcM+vOPao3jWGHs2RfXH7VsJjpUHw2gCHzwSMwPINlw00TaAxYXwFvPL
vEht7ZqgOrqZBFl6PtofRF+lTKe1iX5qyypKh/EC6k911zqhTbug8O1dssjI+MjIgloSnCZpRJCR
nHmn3E6QG2PISCkCJeXjcoH3EK7h7J0xOZRR0t10CzQP2QYup1UmaGVh0tsqiaA9IAxtKxMRS+lu
b7WM/7+hb6gsun+2Rhbtnu46ges7FuXWfy43TVbBrs5Vdu4cNmwq68f3O3eTUcFcV5EXn299OLV2
R3l6EAz3b22nfyAHgdkaTPNuQEl/HYJhk2N/fO717rmcPZJIHbdhAsVPLlXxcYjTD2I/NzLty7ex
Nq637apV/TDiJ7V4iYeBvhgQJpJk9eAMHiYDigYQBP5w+FyYQFHr2qTILwKqGZk80R1jTxbpFcGE
tvbSjdxE5Pd+xk5N0QAKwYuV6vPOI1ZjU+BrY1wCmlkLKlZqP8GlPG0iL/g+EAy6FKfm51E3kk0l
mOGGYgMlrXnXvKWnW3jZNZY2rc/qGDcN7PSkFw8TGXsqBDtv0nSd9T7vT18+ZqOn0xCW7mZYlp9D
aPl31nwVzbgH0YypFO9/cKXxRaZNuTejoLmqsnqbN6QpyOK2L62ZVXYB2FQaMHGzdqH6XWXU4YLq
fQFRGYrtlLARLhf/mWyvtYc2PNdZSKUsZTGf0jWPL8qQ58sou/fkK7G+4u5WFsXm2l1JzC3vxyk5
KwOFTwPyqXD6Yze7xfepEQWukNF+yvNqe/N4/cvlZ/7PbsdGrKFjpQlM0s11FaX4t8rL0Bk5MRes
wW9WhBFD7wXp0g/Pt72rEXfBRssMexdPk7Y2lvq8qojEBhsiZwmxcudo0wd1tm/RaW4dKpSvTZD8
Pr1hj1mLrn4j/JZMhpEEDuYfbvlcpzNra1ipvDF5bNISP+RSQHH75CDjK7dF9VnmuN4IuDfvhab5
FxihyEZZ7DwV47I4yKPsCA5TfxEwW/REj7/NbkhHWVbj/Ry+TORIbJWDkkZBu8f/gAq8aD40K8nO
CnLUFkiLwfIk69GWdFc1pr8OqGt2NZ38xlmiPIYyBRHIbqJquZ4HJz+gaGTKd0T7WGR9cyqy7lcU
meScUNKWjiefES5TXVt44+q0h6V3oanz9XZGG+DZiqc3OSMtzoe42ttzAbezYI9Fe9Teu8spPr7q
0DpFuFavmnrL7rzMU2JfgWIYADoRoljesUEcsY/bKDwIPQP5Yrk9nea4vSFCJOaWC5wkNAzLm153
1qFv0aKrimM9JOgRnLHaFTH1P7cgw2xRuviNtK8DSTYJCgXoLYu/C5Lb02BE4yuZR0fFoGVrGW3p
9zb4esx/yVFVPeF/DIyObuH7AZxvADu2/lvpZJHglKSeNZypdo5VGZ5lPPnvPiK/ugaR7+Gep8r9
G4eqUj0r+0TUnLh4Qc+aBSwebUCr2oyNnz3PpBUxqlQ5XMnu91FFl7nyy/LaOnQVh1kGu1sPwSDW
c0DMTAKS1z52jRmfPCmS1a3UMfgFO4dU2zSVEI8UlQrAN4SONLZ2QJwTseOFiWwukJIx9T7oucFP
otN1jNh87OrX//8W5j1ZqqN/f6d828I4QJYkUi46mf5/TSGiG6dOSi06ChfwhYFG/qUMA38nW25Q
PbeCl8QTwRFnMzbN5VW0xtM1KsJP9aJHQeSxkdntO9UXCNbt8xQXO8eQ4UY9NVc1/FzXQg7ID/QC
pEyuLYKTehGOMOHfIET36tU//7p6tasNtEY9OEHpc+/MgwzWcZ0NT7lHmoZRPquHFo/6poenvVOn
QBooy0f1Idfj6vYVpvSzdW16v7+Lwud8ydrwy5+fMZDeimsV4QAp7NUzQSoptGXaOOpLRqSsEJLK
O0+6z4nZZLfyrq2RgtnoXAxUQZHBy9p+NtzZ3fhDYm/7QiODMA288xCX5sFajiizGYdKFv5Zby2G
sD49up2BkNtAa/cAddjdx9Ix1krZGktTwwjg1wej1YFcNbp5pAgKSbuhXrfysIEflRWkMYLHHsHB
UbpyvAYMtCs3SZHULachFfteVNoXe/h0vHD4pN5Kq4YG4ToCzHqqGu+tCSNx/htxxRRQwu4j25q+
miA4V7rwnXNMXbZxS2NTuLPxLrSBXVEV/tStdCP7avqWYP1a54z0qyqMLXbiYM+YmKmStGVfbbER
ISStg2qvWvtFJ1CxhkZ4mQJzWxQkEc95cJKswL/qvSyproYZNOw+wDXjgXXE+7bt/ZPvJam/xwee
bEQYuxvbE2+lSzZrSeNUi8rw70daP/zPc3/7uiWxSFTdC712OosFXzqQI0QayEjt203OwhXZRgkC
8gilP6Mg42HjBHdCjfMsXgiFG8eDDXjRWOEQ4FKuSlQDEPNW+phCMxri/goVvVmrDqZZ0yeijP6F
mNJio4ajLvePmj7woZZTc7wlIuGJZwPskE1rOM2lsljJWBFpNaQn61r0mcbVC4WfZCdT07ihqpTP
hlLgF95fwEILvcqe1xM216PwqdWrgtQQTRrei6a7iRbKsdaOZc2eNZ3aH7f0XHjKzuJkC7cQeZ37
P0dRDVqya/T+pC8Na0dqGXvGyTo1XglbHHkRVUf9Qmgoc19u1WC3/3rOi8VOFPqn6IVFqrQXfEBh
7x2dfKg0CI5/2Epp5JHiK2km+tV0bpNpOqujPw86Xqaj5ne3r/jzvLvmBgGC38ZEEgpHrNWorh6C
ztM3/ZxGG98BrdERav+ncxz3MTlfM7W4lrS6dxT/iAlY+tf3XVV9zwq3eg9kGh9xS49IuWAxkmvl
c1GDIXMaKCtjOjUfvsemmyypkLAYv3vPzPL2fF3RLBqdAnU6b5kevhuBJ17UST6+E/Oa31FAfyAF
WjymGqSIKimK9Z/b0Oqj+fZcRvHqoGHA3N3ietHsrKyhoS283OFj0370wZIql2LgW+Ety+h7uvmb
FySPs1HnH3VgU1oPnJ3Tcjsq6JGiIcm48+/amejARY2hHggXBrYdRN9vYigtrMudjCjQ3q75zEHA
6UW4VrTSxSU5Jd+yCVQ7CxztkSzX6FzEGPAxiCFuWtK9Um0+NH0jz4oPi3+ARV8zvQADEA9GGL7j
HZF3Ds9tYKrsFQm0Rj6/t1LUCv3y9tYm9b8Su80o4AFkGqv7dElOcIsWPf5LXAXzk+qNDdnAX4IJ
kNtGP4qlZ1PFgBzUbaDugHx035ErbCqHjLyVEzNRYMi/8/rGPYmFcuHY2q6rgI+Uhah3ZMTFm4yA
2tufMlF90rr2FCyIIiQ2OIMclrmOEZQH8KIDrJTa2alSf2TXcuNnjXek6bjPCCD4tRzEiXs7gH5+
O1AvxYO2MZGKUp2ye9iJf7Ccmcy8Y97X5ipsCyqkPRB+PJ2kYNNmZ3Q1+wgNmkfcp8wGmLGa9Z4W
Mbyr2McjSr2ja5NTQ+G/a1z/LlgWJROu59M0xgQ59h5VIkQSrUUs9Oz9pVOF1I0PXV1QdlI9KKhH
GZQefjsSxNpFx4kAMcKVdGgbzV2XBN8db0kyVeT6x7EHkK4X66Z1HgyvyH6Pjz2y35XRaCi3uL9X
hsXwk7Zp8sxkKS4kTHwEhrngTpdXHd0korJw7eabZhvs1JYhzW1z/9DbrOv/+ApDuUSepxb5WN74
WVtmcG86bUCGTGaeWbFfbmf/eT4YKB3BP6XW15qUeHjHdJCOpLkW7V6d4m5Oqb7lzh2OXXdL8ma+
l/NWSGiYGcmLd2QW4zFXp1XFdF5m7ka9WvhzCh3d3eO3yvbqbxtZdj+Mc7wNx4g8v7mzj70pCWh3
ouqnJ7bNYukf5jTFvu6K17K0vuRpax0TkZBIxxXp2kh+e/q5KxVi6t5ZRLU+quOyY91KzhxzjbMk
mrJcJ/m81Yw1qYMnXcofdpnHR9UCcQPmFFqV4TmlKUHnP0PBw390apNilPx6iwkRs641LnzLZoTv
EnZ7h2SQrZK+gVDr9s0S9hz3uXaf9v69+gr1lNofeEsmtPoGN5HzRQyG2z8hzcm3iB60lRM27R2b
xhk3+XzLnoAob5OYjbtYjYFNoccniiZ4BTRzfikqnUVXVl/bAEjfzrRM/aCWDo1ptdcofOhp9G8g
CxHam7EdONZBV1/CCZ9uXuGjylG/2n5Nm97LidMUFeNwQ0vVMRxSq6lXzfEMRCK3IlDEUfCcZfWR
vQzSTL91SKzsVwTTal+djFy/hnLrqakbDdqSQ/UE+7z9Lqr2aBtD86j2pMuZNebEj1uNc2ydKr26
Pi4DpyPou2bLvg2yHEwvbbJ2hzYaG1Pqbvs0N45+PLrPdJhw8QIB6J2WfYtL2lhklMMRaPo265qc
KrgevDcJhJNFC+xVxYOhB8GdF7a/YPs1O1rMZLJXZFmMfvTW8cl9qycKybJu5cM4WnKDWq/edyRG
8EbEd4Uh8KwsiTvdEgVYzw6/kyOO6scPpBRGXqp/I7OzZ+ncZA+9F7zHAID3CXiQ9bBEaGQp28lS
2AN20djDGlEx1Sd2tnJxK/3Qoxx5UiSInu7tE2h+8RnKCfjR3JjP2HgAs2B8RnoKQ0gNeYbqMuop
YXfDSIKQr5kmUHvb/fQIUfcW8JB6ni5nfCrjxGNiBv9gZ8I/BkHhojih0MfmimXd+KL+tD9Up4Sy
Ta81xjm2Qzqr2axdkhzFt6enMG/8JmT1DE17bKcHOxjkVhCFE666LqbCMTavJQAwekKFmE+Zhm6v
yuLsqRejtXE6I33yxV9xY/YMGxp/dpyl1b1eLgbeRfWEBHxvQ3IFxr8syu3EOFqqQAok8Zno7gV1
lnREvqqAVT+hxrTgnlWta+oobVeT15200WAQ0QBFa53zrLVdj9g+S/cq+yyeau0c1+aBjEL6lJb7
Q0txU+Wa9hWGorZGIBky1SYPcwN9fyyD6MzN1h2jWv99RN2NVN/WrfZQUr+py7oMcAI14bjCjIgg
MQkyjKTafI/LCm+Oyg6o2VVc06iLnilZb5yk1uAY8fFFmSh3lT/WUG3/cYQ2FsuwEe6V/dINF6DW
DaoTBVj8a9NAZwInppVhegXrcI898E1dcLoJ7FkOFBsysw9eCVvYVCYS2SgZfi0HFdqoX1FGcY7/
HelbtNvGmQyaICK/pX1IK7rzzRy2XSzl0ZaClDqnQcUUhOLBJbgBgluYBewrqpHiuj5+xz5U14DS
kwmNY0j95sFsnZzRANl/U5r+q2kab6JlZU/rBqeeB7Vh0+vG/OiWEhMFJmWm1hjby0BzJLLpmsKe
9Y+m36wseCYzvpS7JO1+P+Cmne7SpiOfKC1P6vnoPy8CbAEdbHziedwr7aNdW90FTwAlm6i5U5pK
qxvZg5vW8CQzYp1at41O2XJFSjFle8Bwcq0WAt3sX6OU3+lPOKcqIutg2NAOyXQDEuJTFeYw8lV3
kyk/2SRlBORQ/MC82SwXaAkikRgv83sflOXKbir/Orce8XgebRFgNoipG+AGNIcofs7C2AF0sl/Z
TayVY49doU4ZipQ4S35XgAL1ELc6jYJcW6kQsMHASX0jAOB00teZx2Y7zKvh3sxd86zFDvct6P21
RIGxrmcodJ7tO4c+tOJLm4OsCkxNHHWM6UnVsmBeOoRFTf1uKCe8G7pWrA1TEu2it/oZUUmxNYvp
DceGm10jhj6jfVbGIkeaBrR6OslBUU07vU7lVprPZAKJu6GojQc5g+FDhHZVVysyRX8vUqFtR7sl
d8RJUupp1g/aOSg66Clu6PzW9G+/jMZgLrpDckqiUH9Mc/dvlnILk/JrSDjv5vYehFF/kqzRNmpw
UA81LTXt/4g6r+ZGtTSK/iKq4MAhvCIULMm2nMML5Xa7CYec4dfPQp6aeZhb4763u20EnC/svTaU
4H1puzjgf3GS6jUPMSHpxsBLAxAwux4K3gHEp1/pIUbtyjyL3HI2gP6YS7FWqompO0wFeeaSgpbd
h31vqT9e3+EoiyQhGd4j+NrykaXAgZ3wtivKp8Twzl05P0xOhcYMccCGJJbHyUHTOpRe0OT1CUAq
twY02tEoE/b59rw1R86kfmLVPYJ29LSgSjTULDAbkCb4WReSJN2b3g4UQSBNYnBTTyBsdxm0hXzH
SucOQEhMSRz2T13Dvmwywb/N3f0iPHA9MBl3ekxfpcRhTiDzCU+JTYfn65gMCq+KO2G8DfvzpPh7
3ZzUXXd50lFpG3HN4pXhNIZj65CNvdyoTnuDOfmgQP8hRwaTb4+VjZGo+FtKXe76uQ/q2AP3zvgv
b+CmRonJDGYGjlh0tE7xDL+gc/de3hGyO5I1WTnH0TKnG9nYu7oC5obPN9tgIuHcQH/elagW43pG
mIFp1Odhfs4XCFBR2f4pe9a/6rMXnyUClCpVO1FMm8pyzksPuanGSu1H7oDfzRLcIyH+LQP3lk22
Q66/rddL56n3MZIkfqzP9F1MWySFGaUNRVLLHOPGCfmtlnIeZJPdWjp5gZmcn2dHr7Ze2awHz3dt
KLLXkCfbxbddcIIvbkbZTJbExDKDOJljjA3Ebey7tkXewx1gjPlZmlp+TJUGDGQZvxib+UTwEDGf
O6BQJb6TbBYTJ1VUHZPZuTAN+B67Aj+gc6lbufguR5VpZGKrkCJj0BlG35P6BQfhMYMbd1sN803E
kITimTXuMg9vA43ypl6co17lP7LiUR9NMzBs6w98yacEmUxg9MYKenjWlhyairt+U6a9Q/QsfBwc
GjCw5KmoDGjSxitxHpGPUqLmQtdBXpWXVAqAGGyIQAmky8zGOYXnS6FZTB7RceHc+RY6Ena2RrjR
3OYpU1Ny1/NKaxP6Jqi0aD5goPcaK9CYPUM70w0BTRwN66UYGhPBselsJhdiW4Lb0XfoLsDExR9S
s6wzgFrACo4PxjHnQ4XKJ43kuyrrQ6PyiRTvJN9mBmp1AvtcwSyaM9va8jp+a8blI89HJuEN8wFM
ulsrUS55qW0Dk5+jHNfRp5kxEY8ZEQwJsHh4XveGpBDouuSxAJ106xKWEuIt1Gd33thJjaS0foCe
/I2plyVjAomYzQtxiMb7lFhnSOI/VDIDzs7owbIHfhDiSDbCjL/bqmYb7pqE9pX5EoxV2x9Rlpx0
d662ToP3lQi1QEAXjJcMaIKjebA4zggyuOSz9mPUALypgS6yAzqW2P2d6zHhI1nhodYdE9FpWrMy
Wf7it//b1XzURAeQPtAuN9EahU6gYzSN3WXGMxDkYayTOl8eO1298mK+h2U8b5yEUUeO3R5tziYv
w08vb3FGZwQQZaQDcS+DZ+9UAS4JaWiIL2kzUmrpKEZTphdB1OGwj+U+rZp7x8keNEN8aPYS0g4m
r72ihC7j3vMBDjs78BTIXmbzxQFwdFJJurd7l5Kr1QhjJqwht4uXKFnUYbKDshRojQxSIvHKvRak
FbZahLFXi/7m8ZjSyMIBQSmWs5rhf30j9V0oivfZLu+tXksRCOc/gwkELVY98jw0fOjWCLxt1dmM
3rvQ2S6aO2yWugR0NUA/JKPcd3q6K+gTp7KwOAzxAvgy4ftwkLcSBX3vkTOZEeUeNJq6q/HobbBh
WMby4mL7jesfs1+GvZEAQlZxC/ykhN8fmUmwtJc4ll9cWQRh5euygPOX9saxxhxUq+Jg6Z7CTj3x
WfZHOw5RqkfoK+wh/+oMwXVCdtMxW8/ih5G/oJ+MB1aqxkOYZDc6geTbtos/ikof/Uk3Pyx2zRsg
2O9dhESmgqu60QCXBK3KAlMO+m3dAP1DPQfHahFovHqIUiQlwW5pYUW6TBE0goHInCVlbNZdC78m
jgDMFqp0d7OxoNYYaiYK9nJSTR/5tjfiB79tRoTg0LZfzYodUk6lFID4ZQk4azvdTtQOS9WAuKBP
7lURnxBEI7GCZG3BNDksqF2sUKDVR3aQaS3B6+bE7df8w7b8APTkAV3hQUETV/AnAgT0t3bbP8Ca
OqTGzHy0tN9D6QyMYL8M6IzbauzLIO4SNjVEahaj9ixS8a5XcQZKAVaPQXqk1yDcSkPn2VgI1Bzd
KKUgGI/9QDU+04QPJF2dHa4bW9TxI2arO0s9oh6Tq5SXQVQZVk/gKEIXL1nC7NCvFDRfz/Iw02Y/
k4geC32NP6tJk8n0wWCVRp5gzaYYYFj9qLAi9Mq+oGmJeAHxaSmU1Z2hB25XZrfYZ2/oX2E9tZUI
BuwGPhmj37ZcHskbuow6KZrsyF57rciPd4xUv8vCvIQOG62Kzw+1yVdhGtw7VrVtZ0IGtOg1Gdu9
mOeY6QXfmL3AvY0YIt6m8iMS+qmp+2wLkYvSVrgcC/UZxTjbEWeTFvRyo9Q5BKdqp3fFnY4rJ07F
fOBa8n7lIfLa9OwimwdJrFpf1lEcONL9KIhmCvI1WpUF6bOtwgdHX6HQJcsgk0YQGjrp2dFF9ezB
VGqAP2RAFrpZuB1o1vy11OQ8OVA+OYcoaR54BqE49XgLqF9AMiRPfRIWG5CBCKYWpE1eYkybuJwu
YCvgGZc7bIB4LieIIxV+PSeLYSUh8dw2UcVz2o8z6tAsyGA6AjvG6+JZQDNSsVBU5x95D+5DMmUi
efJBdufG+IjCvAlGQZG4qnYw42/VcDuKkYrHpZNPU8TbWgN/tjfw9umK+mN8N0fkN5JIq1s1tReC
jdzAE/0rw6shWCYAx2RvIylsIbZ6gtI+GpCGzo1rBszcj8rBEIskG9WpPXpbxoEKTCrp6GIdN42D
tnXZpW90kL2+V+XwkRcWlnVR7sawiwNR5RbM3JGTwMj+dIzk2HIQ/WZr5WfEBTa06tlKtIp3O6QC
ey1xwjDf65aklTRjc6tiQtsXz91CcnhPWufbyrn1TaTKz/B12tneOlqseHOhWxX4D9rK/JfkSJ3g
KnPCMZGc2CgEhAgeMyaV1OLM5WXHJ19yCWsTSN5ohg962p9KzmBun3a8gSWkQKxZcApuhrHaVQ3w
JxuK7/1kgUVaL3hlyffYwhnskM9KCnfCamqewQgvr1PdnslQWll/PO2DsD8HNzpqTN0Jbkl+aGui
c7xUhCB4XDmvt55wFz178VRsrD8T8N1NYWtpgED+4uYdpLAWfhT7vNuuLDiZuyzAjTpu2sUEezRA
QGoiDQ5O278NVOOZQJJptFm0cdyfgvMwKxKIb0IWwWTV9CZdTnkU40zWBFMUNZUsKG8A0YEIZt+k
aL38SbnQRqY66HoOWqMSHa/dot7oOSVx5jw3FngAaKW4oPbXB7NNzQSyDzzMqY4v5B7kbwhhi9R5
6SGUMoXDe1UOt+vTMvDjdQM5qK2+qbToJcrL93QmAIuPNRUdf14I+D52ATeM1caDULo3uvhiuuab
JQXlwsJGTh/kTGx0fUf7UEvy4oakpF+aAUm41kkBZ3VTNlQia/8ywHBPvflXamXpO8CLAyZrJwqq
VQJZ3EWEgmGDzSlpEB/uKjBrY2Hc0RSDydJbYz+y8hpNYpTcXi0bj8VP0GB4o1iaR+fUWnbLL3ra
XTTFf20vv8Upw1Yu0R805KAdRI5bLe93qB9GXCp8CGzg//QOkSt4dl3cjX+turhBNM3KF+IQ2AYe
NHHLXu+pyB45Cma/pCz0zKQ8DizT9dUtRJDcExaUUzSQUgb9QjB2GV8zZhdluevtQ18Zf652dI2h
OmnMKImwOol2EQG5jpDmMZ42tn7psUBOLYVDt5WJ82KjpdyQjhGg/fL2AiybL6Qk2nbgblwfZN0d
/85jfiDPCV5ER7SpnYizg2yHZBwWRPlCRsPDLPfOpLLP1kS1AXjdV9Q8W8vDtzxGd3VZ65ehYU8u
C6hmCrqEjRY3QqN+o+jQH+0y2iKSholCY7UUnDagGgxfzA41bNF9d6EZVPjLTiM930xSEMRR/u6F
dQapd291pD1BOrMxobI2nMcm39io9lZOFJm6boeKRXub2W76ymTsZ+oNhDcnTvyc4MF1mOQczbbM
d3YSf9gjIyjbExcv6txNSK277YxVt1P6eVUAXYxCPICwM4vuXWuJLquqEmty8hJmtbYZTH4ulP2f
duU+IiSoNwzjpmCq8moHO+rc6czLADzdVjZMlhEKBDx7JwW5weazC3n/jyREah3DSAX8roq4R3Uk
N2m47cwRAEdsjn7lmh0bi5jUAeJrdyqkDc+L/qDDqKZbrMOtR8lVMGXlczTRuSrZb4zQE76aTNpS
Xl54mihWu/q9jQlISJyRvTDrrMNQTJcyCcHwzcP07tR/eZFyyOa8sFo6M8edSNe13fE82jHAs6Fm
bBWzyx3wkmCA5HXujs9d312kFJCiFgeGEAXa4G67TL+oWCPwzvjbLAN7da8bIIfnmQ/R3g/THGZr
1z/ORQpQ0eb4xN5cGhhsEiOBERG/uhPJuItZsRh2+8DKu/4ogbj5UGk65mPLCcJd+9ohiyNkvQXP
u/EwOG0tzMe9S1vLSUVv6XhPtVFON9DMIPTl7vekxp7VTdw9ELRIzqL2MUVIGSyrpMjtopu80rdQ
L5J5IPQrIaEb9RpbnuIto9fwVYwQYj3H8zn8cJL1ptVxfOioFPOiYLBtk6jB+2LhGAzgpab7TPLd
9Vj8htLGQKKph9XBZUq1kzkBSXA+Q/4MKgtbG3yzNesAwXHvD1Hv3TCDIe3KMv4ZuTxWff819RFr
U9pe7DT1gjfD2OlNYW/SKOaa4Na5ARcqfTdOMcBxoDde86+Yw28jdChVDeuiNyky8bQ6jzWJ1sjq
nK3nYexjJ23tc6Vto3aZj1WErar32n8G7lrcwzdx2L0lWfrYaHG7hY9wifg+7XgSl6SuhW+Ukjyk
vPlW5PJhTdKBqQD7Nesu3XHY/mlZpg3Y27n1AU8w8WFc/K9oRyegjI9ArdXfnjC2Tmw/RD0n0doG
y8aKtnZvvOUJ8zgZkZLTZ/Jsz/rLAqEoJUvVjhxFaRhSAufac5P1L1NSEmkj5ndRt1ft4J2jlYip
IWozp10ecAaeBklZV2Fcrhiynmwn9Mk+Aybf6FhgwwStTxxNYLQ8QhTYZCBh0O6EkU2+a8+fsxjz
fQneDCTUuUDesyMYGQiarW818nL2KOpP01Q9ZFpMUi2ayWGCz+dyp/tSmzLWr6wLo9W8k8gfbSyO
Wf+aeKkXuJMKNx1+G1czQywEdhGkJi00uhWux6g/DW1t7pxqSn2RoqQfj+ufLidZ7xZ55HWvGEKR
eq6GCRqzxwmssbZvOWwlFKtpMLfE1Hy6+r8ppTDNRxyV/ewqFulUrCpuvF1KZV3300+JOWajlVFx
BI8SMQl1mps1StVfp92kJlBEojeySCfNqFDKFUAZLbQ03vyoUkkaOLZmf0ktpoZEeGtCfePnpopN
u43RVeaB0wLL8znMmUCmfXSkDXK22E0wRU/RF3pVsRF9w+2M26vWYj/0xnuelIbTE+5AIo3nDgnR
WGh722hfRISUSjN4iMjAe4lnBakr1R+LdPkTD0u7sfNkX6RYUAcxgTRb5zGllL4+aHz+WuZrjsSd
EGtEZmmMwTy6Tke3vywSYYIK+oszwrQGtMjJ49lQ7SD4j4xxaUO+vaGS/uRBwpONi36dUbrnfVfK
6mjAH5jvsMWOjD1c5enQ2Bm5vabBN27DSF9ibkj+C6ZXItkYHHn5yEyA7QTWNE5mH78Q7Tuxh6bB
ftooT6yyF8oRHoxwNM/6kE2n3Kjx4Eb12SK+zI9Cp/Rnxu+zbgVVmpJUViwB4XgL8Dn7Ju/ku5cv
kJQjfVt55n0tGY1NTRos+CuYvXmmL6b4EQ3AqTTdezMfbSaH3peN0LZ16guZyIEWsqQjgwUqNQQt
XsLePjZ4Xw6l/t2LpUdQ4+BMrbjKWhF/TpqD/WVhKryUKN9GYJ4ZLXat9YelBGueObEGjGh4ctjp
+V3dm0FGLY3yyYZ936Z7t0vfEcjmtCMS3X7YfxEs2DyQdWg1Q7uZSSgvGNQxNRFYwlx2AjZOEPDb
N2j/2g0GcaZmGlXiWFf3ZkE34DLUPTN/J8WzQb/WYCLUlPewmAvO2DFMfE/RxyvvLyLpYJo4WlEx
+8xVvge3GohDeUkBn2jFqklDDo04MHkBsxaD5STNuaHokgXWwNCblsDZhCpKN43Np5N4ybNh9FAt
JkYZOlnKFHLMx6jqifF5GaAiHvsoGtEYSkyiSunbyQErT55OlNNyr/KkhbPTy8Wypw8ek6J7gS+5
N6oa18ogEFjrq1G++QPWmjCg2vbAioA3cTjCDSe2iDrJPgm//NIn76XNsC+JsQbwjC4bCVQT8hOA
jdJkcgJWfKin9F0q7CqllgHuwM2x2PFdRNweDJK7hORwf4pjIrCHhjHXeBzKHoJCmhYbU9CzDuzp
NwaVKbkAaSDqDrfk7FFbG9ZD55DqbkjV7PIx+cyaEPVuR5wdjUNCRo+Tvs4wgnyADtzwS4z3rI/u
h6I+T1wRjQd3y0ylAEkYTAJXD55msLFjv9Hb5MVruKldSS+Zt7imGKegpbd2TYSdHtjUT77kl7ga
xU1i8u4TUt0Qwsw82YtiHvvW2lX5FAc6IKqNV9o/2KGrQ5OM7xJgOgAsfdXUrmHlvHNQnPzLXcfH
Qeh7no4HotOOKZF3DCN/5IS9oQ2b+3Ca6xNSZ7UZNVcxCNtradbtUPz1/uQ684kTrJXYxEbV5psp
Vntkc9QS4k01mfSBjdoBy70NsYvVwazRvOLqEbNN9dDzo3bExQQQZ5oM3oVH+o5yX/Hx0DQa2Fmd
gh2/kkiJvPAdZvUHoDxUFT1xaFH8ojJXbvTYSjeY7eWh6YzLuEx3xWRzoA3S2Gf1DxSnm2KsD7Lv
tMcQNtW+sFpgVCHjNkhxSZRvzaybjlQBH9E8yU0eIb9wuwrJEJ9hsTDrqjRoJ5IvWvuLb/dkl9MB
04IKYk87cUygeZg9XLDJTSeiT1K76L48959e2YcGTWfRi7/d5B6Eio4ZYllrnsYj4Md7uxF4M1Mr
3QnjHM/UpvDFWy4Smoox+24E6ZqIkD0f1y2jnmwOHMW+Cu887EOBA7Prf/qgwpOxHxwZ7t3SWAsm
+1wW5Rkzz5eOpCvw5uzUF+EHRIIIW0KkgqWwLpaBNDS28CeEeOLgvQGOaNs/sS1I9GxdOr3K2il3
Cm8XRcCktDo0yVrCRpfcFRNtZ0VO7ZLCTFasM4YYWceih7fSjd44juOJAKIic4ICjzjil2UD3h8U
hVky5QiXx1oxxehb4IqTTZUuJJop21NYUznLmmawLo0dfrusQZGEDIxP6GSNdqr81o7JGWUrh3qQ
7choYpe1qJsoNONvd8yHIEojjbdci0zLmr9UDLuy48caK7/GssUVrF6YyAtmaPtEH/s9Qk+J0hPB
MSFihp+gWaMWPyep9wLjCNAil71vNHlAdsQmFufTMIbFrjoVGRPtHlEiTKnwOWcZBRaDe5bel2ib
NX+Tu7jvwzWIsfujuxG9gOd+9C23ilFGh2QYok3Z8rJcQnVx0GuB6O7ojgaqb2dr2lXDI+eY27A2
bnmrFbsUnOjcgOhlg/LS2RQpEamk3LTrM+l52yQZHtChYgmcczOw55R4cyJG0EMcB/imS1nCxyvU
SaXTaUYQo+8biHEMcHF+6qV6stNdPqmnxtLtjcYxaAOxIninO9v1ZN0s44gFHD02436GqzBJ/Hqs
MT6JV2xcuKsBMywj0YLmj5Vz4lXzYegma2djKCP7W6CLMgT5BWyHBeGIiO4fCyitK0DyfnZYKBEh
daiYnm8q/H3YveBDtkXGzTGHQShtDD4LBNXSrE8mHjNgM3B6DT4ds6PvGJjDTu3YHuAns1SZEDmK
Ec+NiewrmXmri9I9WG79OhvzT/WGgTI8DCaM2AoEiS9qr0Cqjskjcprj0ujOtltLQr04GzgdfZg/
BMkIRFOLZFxGPswjjfuOnItt70lUCdnU7zrnCE3zHasP6SVooHXL/Xa6O9mQRp269Zc1iW9kIbsS
R4I/VdXenXL7kImQDe4ktzYAQ0IJ7b2ww2ejnQ9hp1uE4rDpUzXhlPgsYPNYvjGEN40uPjWP1t91
z1C1FgZVI17UWr6ovFlO9HnfU8bIPckcaqexu2mtPEgV3zp9I1cms2A52v9E4n2nPW84S1Deq1y7
M2tGqoUsPmvSp5mehSyTqv5m6e/K8jFUSIP1aMcInKbnfup1gWt6cn2vk29aNP/ra5ZWqdfpwWwP
Z8ujnJHVaPh1igQzr14aL4wDRiufMLOo3qOKIalUCxaKL02KJ3ueqfd0cCJTi6zFa58I27WpHASV
kpnlwdT/SHeXLW78gjdl05UqOnjO/GbVqCy7gTsSMEvFLpwU59jzSOhFXTak1otCkBI34p0dw1fZ
1A2DE22L0MFyIDP43txXa8Ny22TFi92iy/ZGa4uGGnlq8lkWyTfZBXtKmm6DXBULf8/8f5rKORD2
pbAloPX8YSzoXUbNjHfGnJ/McrEQ46EPSxb7FDKT2uQpS5rG3SNpz/e5re8HG75L2LA0Z1TF7p7X
kMXCrjOtTV0wfAQ6qbaUm7AXeCiskqcutfnxPCjl0hSnoWN4LDJexh1764QRPoPNploV/qClk+Xe
M2EAAEs5JaO2zeGlkYkS/23ZEvteur7iEy7ywih1BXptdcQ5ZmLEp4llRyTY7KQGVICs6jc5AO6u
BAkGY+RLU/ZXPlb0FIv1rjXcTobLTYPyEE+cTsFDCHokxLc2GO56VL9AS6X+7fgPa1GnB9pdnKFm
tC+Qa1jUjcE0eh/GzAAxF3l9ca/Oq/XMSSpSM0ztSzjllyfMf4X1ZSrmm2LUka2r5slGJqORIcn5
37MUJ/+9YZHjd6x/9r3dPIWeXt/Umr41w3w4NNGprzJQZDlCgkVrJBN8t+S3hX8TNbEnaKPbRr+b
4D/tQ91ZpbMDnw8XQtrAo+e8e+50QoISrefRCrewEb5CnsjtrKzHJa3AdKzlmMBcHLfus7P8KWv3
D9tq+9YjC4KgP6wZ/aOdmvmuqucLWFoW9CTr6Db8guE+CwPPJmmO+9NPc1fQLprlhgazYqYp5r2V
4NQXenjnVq3cWBSDaumyXSrLI4Pnh7qDEJfN+qveaz/AsK0AZJXkVGbIHeZsb1ASOAHM8XOD0r2Z
cfiljKlvxNR8CtMczqVj1U/1HagKgtQdO/el0dpbu2OuIrtIXkBmm3BL4+LDDZOHAtHhv5V4wcxD
3rFcRv/f8kLara0ch934x6ndwIpL4yaezBvFaPUWf310e+UoeC4Pk1mnLEVAxuOnQVFIgVGqQM3u
u4imGq0lnZpksdGnKLMx0KHwb9S0K+rOBmaXZY9G2wXIhco7ZKPAGGYCYPM1QRb4xalvs/6Aj7p9
7CP0eJ5Gyfj7pZ51j1WOJhp8KZgDR9MPZQXUpa10cf7//3PD7MPWCZS4YpWLgRgEZkd3OhPlVXqK
YiLyiuZktGK+zTBVetcUWseZd1MBxHwgo2R7zS2aJ5LdnaSOzlfynQvA2JZugvx4taJUbGnBRKEx
b4W41TSUjAkQeRi1wjxYc6rf5qgOe37ltnCT5MjCzGI1GMunorTlk7LvGYqZ6IscVhiq64p9XY33
TeVN9J1oIx1BuvJgWs0NQaxV4Ahv4o5Pxnv69vJ+thCCXeNrrv9C2Hj/FJ6By5TP6OBDqNpKLndK
Ik9Algwx6vr3kNxh30Lc1LajAR5vXpD3/hqP2byJU0xxd8UUzEDCn2sn+f2KMRc/4Po7UxY2Wuri
3w3DEcSalu2cVdARrVmBWfvy3+ubaESodQaPT5n8XOPoMbH9fnUVoV816eGQvSb10lBzyvy7SE3o
Lbn8rGLt9fePGXH2fuXmsoXxvvypUvJXTI6oJ/D+KW4Xl2TKvi1OCAm3c+acMromVo9gSURFqWXj
sNubfUvYui7fTXQjeLHxwTjYz9t4dMigzs17VNH0vBpxnHUaIcw2or+NVzkPxWSlvNDbAasT4Y/r
r/fKvMC0fMOo6QEHH8wXOYxkAWDp2bLVFi9mQw08muqjgC9xr1nZegRH4p4nN+WcX+aDVINate/q
vFTDxDZ5/ToPKzrNaxrkIIdzx9jubmjn5uKEHT29lxzDgdll4lbl9uq4RgKf7xNtxFLdn6NJfOpY
fT4XazI2YTzKTV+T9HrN/om8PN9WQ1PstFKznhZLz+lXxVtljx/tVZKvTzk7ai9eThEQeWajSEFN
wZ/ktNax0I2UAFjk4mTTa9tfhX/jectloZLAI8u+xmSrJ0wne2kQ6CLHTvRbM83VkSMwCVToHufV
sZLTwhjgH1wufb3r3Gl+X0hI3bJGtQ/sFef3LiXUNS+3LSkzTEUb8vqw7rdBCkMIuzSlhVZKYr01
0zwyPNVvEevG22Wu5KsrqKnyeT6bieWxmEYrT+r3EKaX9Eqh12dtnfVzFIYwGG7SyArKlUjKsOak
6153Emr09qoo1yd40i6l5EnXWtSfLOWiQGdRxRC6YNWt6wd88BttitZKJxrjzVCjxaIIrrapg4fC
HJwiGL3J3aAdju5kXOFzH6BcgSB3fTYvYVBV1XhQZfzFy6K8cwRJBjQcaBPWpEipVZvRieFPrV9d
fymfzZ9iMDEhM28K3ARzUN8lr5owcV7hZTpWTWbvDG8Znkud9C0Ch/pn7+rq6sa42ddoCtl2CfMN
z1e86+IQk//6JWp6ovgmR+0VbKRf93hkpvci0dPL4pbtxqiR08V21D4Y/2Px/b7j/s/mQzXDT6zr
5CUsant9fRk2CSu2g+mqapv6/Hvpx8abTqJk3TbC/k+1ii6FFf5tr2Cc6Hnz6F59F6pzi0M0tv+u
bxRHIXJ2PJ4yPNC6nxV6CZEwIefVRdhy241DfxzbYRdfQ3OM3jpII+WKL333HA6vA86M+99LMSf8
kUPPvgfE1RGbAP8vdTxwi1F3uHIPr/mXlcWkyBzR7Pz+WqbqgO/S25cTO4+ctAI4BZG5dcqaOfpE
AXMlOaB/2PCOJ2RBf3fo+Lt01P1Sdulfz/p7NQ/Z8fI9mqJ+Vd5cbAHgZCybWMpchdvmJD9E0gx3
18e7j90PKXI4aCBFNr84OjtM0htN8h65PqGaWzxMbZU95hTRF4dQ7s57bSPTuFwjYrCMBEgTYdFd
X/rjmMwPzNXHnFhJojFKYeNfJNO3agxYLXFs/4It5+w4J/oqIunmm6utqStc+1jZy4V3OScbOSna
TWfTFeK0WW68yEG8UyXDE/fdL4feXW2AZQmu7HrHZTparDmk795pbvTHy4zly2yqJxEOLUGAmsQm
KuX2+uvJXQrh8SvFmLDVMjHflDPLGjgEzQ30cupdKzKP7ji37AANnYjTYTxfKedXxub1H0ji4Gib
48iMwdhzaqG1MWDMXN+FdHf9o+5+gC+RT1k0VzdDNGeUsM+A3s0vl4lEUHThdB4jl4kwhdDhSge8
mpkaRLvo38iMjo14B48MayEiCQfp4vbXXuF2hom8PW3uNCbLsWVYDCCGbxERuVTPlb5H0GU/FE2t
GCPJ7E8JIb51hv5hTHrTTy1SJypOkTORDvYrxj8/Hfrp7fdYkAnHGNTClFlL1e6bHLPFFMv7a7An
49vi0g7DtxXbONLWKMMKlCylytKLew+pyxYcrfEwYFM3nEI+Les/wpZckK4unGM7sHuemPdXU9M9
6qZG4eWl5y7l+L5+NdEDnlNmRUX9vBBp5qk6+TPHaPh7RN53QF2M2z4cGOSv/0It6b4yicjQ2dPt
28UCTKxp6nX9ndf/4Po7Cw8pWNyN/jhNyePgaLdX46nWWvpNmrPM1GrPfGvQ6AQDvgsN113Q0dOS
r5IQ0S56pJdJQtbslY5uCFD7xGhOhyUWt/3qqTIVfY6TrPrGuRlu8buDSZo9+xXo3KExsnPJu+MR
z2XzWGXL+fpCdJrMuRkbLQd/Wk3buud7j4lSXXdo4R3vd+0JQsNBVtVMP9qMB1snS+QacuCRgunL
poluXcv1xxWDVnfs57M+b86N2RXP2UwSWcGNu4PXkj8XXIFTwgogtdxPFozy6Urfr8CIlQtMz1+q
ok5Vt85ErcVrUVr35fsc3V4DCArVKr5XsN8wfeoPQ9c/ipoE0pFhz51WeMerswh+14sYGv116qUJ
iK7fhTL8iusK8d8aNtdSQN2XKyxYM5sdyqLqXpZZH4iirN48y/nKmf79q18LSw7/pFk8C3bdbzl9
faCb3nhb0nufpJ6bWyJd++2vy++3eCPB9xJpOnnJzEpXOfryHKZkkAFJHf7kEgJxG+M5m7Nqm4i4
+XZcAL6hZM9OyAdWNws2bbX8pmYMk937MYk1t+xYIFtnkA9MEfdbE5HA7uoZluuXtVZrzLeZfaF0
iI4eEwx8IqDXvJWknGekbShLskD3Usc62JVx/g9h57XkNtI12ydCBDwKt/S2vVH3DULSSPDeFp7+
LBR1RvNpIua/wZBga5pNAmX2zlypphGbonebNrcn6kyRUlC8/R2mh0BasYPsENZcWAbJRj1VB93R
jBNewZEwiHA645XN8N5dCM1miScSiQ6w9+PdrFYflj6yIk2Yt+h1fjGlEDTjquzaVCRzUfj7CBL3
c2rYYCqPtyfT9ECShI4OgHO/X8CVmLb0uat++l5jJEY1sozOIww1di9htJ1acX8bda2MQG6nnJO7
sHUJsGZb9V530Xva2cGPBu+UM6G5h4bgUFuuK77G0j/aTZ699T65StnAunI5vyBhshkfDV0e57kZ
Erp6IeU3NbKqtaVrA+mjpzvH5VfJaLm2zSB+gAtkHA2HZUgZZGIt+0WBNzt9uLcqeXbZUb6QTg/h
Si/1o5/ZS1Sz+7O3XFbxLrYCFEzFeFYJY82gOScxB/TullAWUdl4FWQ/YsqlpkXlcNAxXCv4qZ8D
t/5vDIu/QFb+F8LiOYQ+eq5uYRXHBv6/HK+GuGGtr+r8SNWTLSQ4T8A6RRzfh7j1d8XfjwSl19u5
jhvJt+fmNWJF4IdJ8KpHUUGqL6ZuP3LyRxnmbrsrc3RZSzjtzE5qa88TLGY39Qj7WE6iljSOkppL
rIvpQRvqB52u5Pnmc+wR4251u7Y31J/6lV6FxfxmjA8EBfrkxy2HLJ1Z8KLXqgkUVudTKa2rG/mf
gt/87JVGurMHHQd2GZTnxrXELjGK/AmT91OZxm+24wevQnr5Wj2iC1GsxxzSSofkkqjdQ1gT/q0O
cYtKM2wI9FVPzUAnS9zOt2VAx0IFlEe6FV7VIzMy3mpsn9dB799TfXTuBnswX2kqvY8ostEtA9bI
2Sf/yi7XsVDaTgeOx89fupEmmNu+l5hKwLy2mISXQ5DF9p0rdP5iL33pe/PLDenm4UlGq4ID+xaO
18xZcPjvy8P9E88s2GajVjNAvHu2e8PA/YOzZQytV6GpKE5uMJYwQJ34ZbJR9Vld+2D2GVv8m1W/
nAzv/At5QVh7RizzMfDQc2Rhvb25SntStNiSSmqxaouRR5Ukdp3abAvJxGDJd1FuMjiy/EiUDjvy
4hizu3ra00kzjkMDHtxcYFDqabc8jQB5r3XNQfO/FIoj0NVP6lFo5PGTgoQbRvRQVWF2C6cS9Fsf
9MUSLzJsqGoN1/QDZM8YBQWrbxz2bsnvSR2f8ANZrbO5/Qt7iv+ceUCk8zpHaDkukRQeI09nE1MR
EUXByordnlvAV5KtHLf//T04xp+3qWdRMjMAnpmmY6Ir/d/bFAxfblp0LHEvtdFqsPO30WQKs80T
xmCuANJprlS/068V9RuekUkoPC9H/1tPpKwQMs0Aj/Oy3lhTJZBT8mZzbisGtkpcZeLn93i1NmAz
pyu6mc8iy6NDQxrl1Ta07HizppqNox0l0MTOYMoe85BsN+A7O890ps/lfMDiaJX5JNx0TfBD1RIC
oh7YDEU/VSnh72dakHprtxjbEz4gcZ4HhAxq0FUHKDE7YE/D/xFDaJrLx/TP0Y4IQkO3LPjYpq8j
wlg+5n9czgkc57JrtPAibYrqWTKCbvJEdkmlzvCSwkNNlmIK1bs3TQA1S40Y5/yyN7UKZ/Gc6j/U
M+VoDTMaYk6ln9X2hh7VEcJo8di4bC6SGGHuCKRDrTQKP73gYj+j4y+/VtoVnw3fWS+tixYY1dcx
cK2Fh9G/DIVIt1xduMOFzmamsrZVbcYfnc/6agmLmn3NQ89UMWZqvXdia5St67zlojPwfkF++LX4
Ucug5QalB9edXNND1tjV/HAwxfCQu9E4RFZdULkFKbrshDW2B7suqXQy1YzmcZ7mQ27V0SMWEFCU
1vTIFGuu9F4MyfrG3KOzyKcJyJZ2HTah9muUBu5fyWzuxyKgpSNM1jBOQjm6cs3sHAw5mn3HfxpH
YMOGF2frqB+zY0k9d6PcuJqDH99L7UeT8FSVbGRZ5j6dOvuW7ZxH9j7Lq3WMSNIcrerJ0zFUYomu
t4KGxbejYcXtx1iErDNl4okDdev2nm40tBVtpJ3kRcmWJdOwwgNHKYqLL2uh9HtL3mZdSGsf1nRI
taL2Vy0XMOCrgrFG9MeJSX7D9JyCSoUE7sne3KMiC55cZMQrCkQIQ1S6m7bIE63JF3tBneRY0+J+
kB7YUn1kqJxnRLFiOo8aH9SESmylfiAVT4mBpHc1pMG01ssSLAVe14xv6qzwoHaEcxYSCKoZerWH
ytDxh3qOcaWJgNeYccBhi0TgcvrVb9sUsbvXPjVucYgncOVpQv0gQ7P2jNINzJ6NJ1Qu+UpdNj40
DiPcpGsUX7Bk7qtYzEcjnOm7saWDrBU/uIWL0gLlQeWzYwmkidxjKUUVmIuWcFOd3VSf7kI97u9/
PxKiefLN5q6F87Qa0IHgnwn6I5UKe2cjyRvdZoujTuzNPLXeofD/5c6pvK8bY3gVLpl+VvaCXPGk
yqpay0LLoDq+NSTN+7zYFXpAzDt3OdsA4Kx6jqlGTbSFg0ShAWW9LEV2QZuVOBo5DDDPtw36htXv
c+qR3aCfWEhoBqjkKyt5SfMqc8+3VfJ/j+LWv/JCfBJQ4ab67P51X/w5ilfCbWe3m/3zpLPBTrvM
efZJwT1ZOY0dtVFS57zOWPnekYZBetvKqP1MZ3v1IdXtX3ucynFejFpQ/fOwWJxZfhmXrLH0y+S8
ikqYtzNV533pA7yMamqtW/8SztiBSJ3VtnJK650YZ9glsY4EYBTtU12X3RP0YIQ+ePhIYbaLg/QM
g9bHf38W/1p4MhT7rDgF+e6ux4fxx1CcStIWCDoPzqznHmUBmkkXFeGiSwKa4c2Y043uNcg1m9FS
p+q0nJ8ohCDEk90xLwtvjakZNItTiyNw3PnQyqTCag4eaXLNFQFn1RevYRwjYUKu0EAiN42d6T6R
Xrwz2GQQtxIl6Pw5F+akvacC0bvnwcFh2JFtkT+LIPfZR+sHBdgxBNfFDAQCf1VqPsEuw9Wc5mV3
VpCNaDa39Iq10wJYuJpJtoom8TPCqHePAxeeRDJnaEPLZF8gb38YYjchlCFG5JtGD+qUOtgQoLae
M5ab3+fUj2RAOxA0lBd1Xq/0lTX6/VUlAxupN32mqTAo0REPrIKCKbjA5qHZ3bG5/Y6lmsDFvHjX
W4LlO8w0OjXq2w7wtg1c5o7EzL/4YtKPJkjvI88+U8sGYRZ7P4Y2t9FW+uawn1JdrCoMQFunbrSr
Ften/744TOH9a6J2DN1wLIOEMN1g3fO/E/WApi9tZIoOL4B7pTAWpJH9dJxy0VEimSsKgxh5v3n3
aqe/0MH02V7U9rvNhWRnwM0R47dYjvVskeW3zyNlJoIm4O27Q/NsO8Gv879/4vejtPyJuSBc3coI
FhWeMtUv3cKMTu1+fGz+fmTPKKrVudCpvlZWMp+mpfw9d6P1C02rd+UHXc1qjzrHuArPrbAj88ih
6rSMwm72WNRx8GFm3bmDS/0jydpTNfv5JxHGbPwS4l8DqzpPUXAGg8VcpkqYjYXk/VaiC1MH49ay
p4UvvnHGPn3PO+qAgTswyFAY4g/XfQjHGOz3bNWs60zoPDtXYV5LMwWfrmvnoA2eNBZPPd5GW7+k
VlWf4RzuxqqYti0a649eptvRKUFxIOZby0pr9zZFgK2qU8yp3e4h75FroTKCYblE26ZJn3uVoy5z
FMqpfNfGakImK+ZHM66/hLlPntuU9ttwGLVDCc9qc2O2hjMp2Xlu7DK0PYBuSDnMiAcLkmUZr2sa
eoT2hJ3GezJnO3gsJTVmttnvrqBY7011EW3Ai7M0Wpq0v2soZVxaT6UJqYUl1wMfQIOkv/z1qGwN
vjKCYW/omyRaeps4ttrRvEzLiGgyOW2qZYBUh3hyvqaML+fM7fqtn+uYWNAPI0numR0FwH/H7SCg
9PzJ2OaonsfEq3SUcPBLmutEIxdSxovmz7AsBxWCBhnfp5Mwa1m9DRZuz8xfj4x9clCAu8UpIjIW
uz0T5lLTpAulj0e/QlGTxlNDU9tNTkUKGV7xXtEOGduwqsRaJQq0SPS3dRfDTsqND3gzOsv2RFt1
Vg8EhhiQxy7CeCh6j/5IslYgdFZV1VXXEH2MNY6vSHe+Zq3xqohc7oTDw+p6k46IVn3Euj3sKBYk
G21I5fMfjwpktpYx6Rc+/wfVvkahBvTOLDC+s3VObJfIMiMmMoN3cU2FhLkvYISiomRdpLWNPADQ
f7Os4ClFbP7qVRlYZCpfhzriw5zCR6OYP4qoj4jK9pvHwoGFIZnRDzMFWkJAguMgx/YaL8ZXDzfU
MiRWpvfmJGDCblHsxThoB0RdqhPhT0WOI46CP2jVcxgXVwNK6Wvv5MjjWYf7DUxaU2zU22cJS4F0
eec1u1PCVUl5AkeKhHI5YCT59cgdd2XqapfbX6VQ7epQmvG8t7zqh5v7KDUXtZuckRysdK0rr7eH
SJNo7zAFRCRvbiITUcMx8x4cX282uHdaNLWJ9WqV5tVMI8rlzDoqjMhNHrWasrlqoESkjxzCkreH
L+0hyXFY/ffAbZj/yswVlAw8D/ULuhLD+Vdmbopmw7XoZBzJy4xPIALap2kmioMWJFUsss9Kq43Q
w3MwJxT8N6EGQd3hduwLeZqtPNkkfSy/FOx419BVTDJbMC8Ipx13mZs3DBmIYRdOMU4EFAS+N1yC
3kwf/LqjfZqF7hdh3EOlYKU942itiwahu+BoYks5qwNvvNybVvCX2s7p5DhUlMXvkdq07H2gBt6W
VkC/WbffZvrIlR6MBv+SLEVGHJtHY3BnErPaeT00Qj6QbO/tsqB66IAnsWTWhmjbo37cqecLA4cF
aYtTaixK8BY1TqCeHRdDVappwDWINNDgarUJ+t0WiO9FPYWlEe5nDQtcVfmsfhq7PkEmQHMaTHjh
oxDikU77cdaZS3J8JnMXOJcimJNjoNZHImDs0Y0+/oop/rYYKELZI91KToiTHPswTM4MAobNfu6B
1E57jAgKiabO4WVyx00ARG92DfmQWYI0AiZQdqxNQg2vjFDF6d0V3cojjWkqnLVj/M+rtLSvTuFS
3tUa8YBKRJ4szcWcnBjVmfWXmV5NH4N3bkfFcSZSbU95yX+qM0yGVd2Zb7c/JJmnz2jq8sNMYOQF
UHZ+KFPb3s5Ni/IxHc9eNDfnkc3PbcGlVl3qfJm1Z/VMHQIiuGpF08sEHiRAIu02tDzMMmq06aDr
bTxbxnsxez+bKgteYgNQk9Hhhsbg7N8N1nS9Tb12V+8RutLmJ/lxtxBld+rSNTX5zIJVHONpCRrI
CovPNix+Xew6giy9Kp0n4bPjVcQ7x76XSTZ977MSk6+caHgTEXfqshSwlzD6R3tZ65WjVWPJY4Wr
XkCmH52s2ibK1tS8i1+Pkjr8YrpjSHTQPSJeGYQkTKvVd4qcmRAotwMcrW+YQejNpKgkYtvZgzBy
N7eLISftge0ZXg2Kf+E2ngJqB7YzOveaR+sWXD3zwPAURStSZxBbY6VYlWSIl2NOW5hqQVMdpsqI
nxUVrhMOFu8qEgd1MedkjG6imBjsFLYBZijrwEarfx48uDYOyJJ9KEDyYqYIEAHIYmd7fvBu0TXt
l2SBSLf34dBcq2zS/iIcR92JA34rDPzd/KqDzN7qlQwpPttfFKGsoeVAnlj1qZ7paWwSYJRCGV7i
eea6y/Zp5GCP0OrHsNK4dOt8Put96h8xLPRrhxbfoyQA3ljUHiquFd8+vSr/R2VQI1Zv1mqgmwQD
v3ua3O6jJ309nTSqxa0ZT6+mjgxSTUrqLcS6W7Fu0xE+pw0pfgl8Ygfz1qN6AV1PdxyXGSxrO4RD
w5ztnUpKACaFvMNR2m1y5voNyfPTXTdD5t/oXkfggduwWCFmhp0TyCTsqqsgHuybwKtr3mruvDd3
dF0CXH9U5XiVKuJwOUBX0y/qqTVK/YJqmlJ0c5fw92+SkTQ0y7Mdkjix7p65c2jcAypQO28iYJ6W
Z0oJZy7PUKRs1Dbc8EtdvTYyFqzjOAr2g9Y3F3UwVfhgyu7tjCk3dil8uPCPjZjpvAjLdJcV+9ZM
nLP07U+1b1UrMrgfoN96UlKT7mUmQ2s9WWb7ouKB5+XRtJxTr7Ls+ZlWaMoGadbPiyPJXCDI0Frr
Z5NWpBOOa00bxIMavXod14Cum7DBq8Fa1WpfF0oPYb3IMPXpbk/5oYi/5K7EnT7qGXHo7J33qhhS
ma1zBh15vVVFjLa/2qG5UUOnOoB7QE5QB9q2tvv4mPb+0++xSJcZhDLp/WN4erLdooDNPJV3S/bX
nqABDLJ+89VMyAb7xyeoHsqRDEeP72rW/ImeEZdWfVR3fks763ybXTvgn2tKVbSefW7MOEgeO0e3
nnVAseq0RxlylZIkdwFIqgHSJhwgnPXpXoIu3ao6GHmTP0xkSle/mq9JlmRXoyJGsR1LpLaqUVdb
7xlYmMVUVl/GzqzfPQ8TEqOjRd1qRZhJgB8JjywCJUrlHSJc0Jz1xadqzAyHnCdHBrQNsig7mloa
XVuz/WaA5lhNsQt0fAl4o41tIelqpov0InMrEGs/3rh0mhY8tH6s3UFk6nfO0Gl3oputVVHo9wqJ
GQsnPIcRarvJcEY82khs5+UROyvSzP4+F2Ivvb06UaXdqmzh3z+sHk1xLrBVDAv/EmGk0KMv3ZTZ
hzihHqrUi2jg11NO+tctlAO9soYGEtCNpNK23N9sYrFgYcEM+oNu1vpVjTAKgxzl3rV0m4g802Th
9S/Igr8fTXNDBls5IKSsJ+Ks9bOo5Xj714bZarvbXJlFeX1QMdztEs0N/4ZNh4OQG19tfKjz+Acf
bPsUeyydS+2vIqqhn1lV4e5biQsEmCtWWzKjN2Wq7Tst3Kix7/d7DJlDx5rQ7N5l1Ywu2r0fycNB
0erPH8003RZJdQg1xb2qyOe+KrR7goTuAz+AUexq7i37qCqHcp9QmUfMFULEXg4TDpbt4Mn2itN7
nK3sSyKIWA1aKFAtkQL7dJ7FLWWcCn107Sr0by5joPqLafaubgqhcsbIFhL0tdVbz7xPNUPbUsWO
7SRGobZUfZFl3VFPPoR5iwQ+hYw2yuqZCYcmbiW/sAwDwLbMsHpqPXeupZVbYtDfdG7zE6Rwqupe
yFx9w/IOyYiFaSmOqgOL+VNoTtXlNjIEzlm4zviYZSPJPewh+KQtNik1SM5K+6o+4FiMWF61Vqwc
xDR3zjfTLs1zNVkuYxPfEBQE/awP8qv69uiVdE8Nos+N5I5lXu+7q55gGV/+ztHMzHt7jsNdW5Bs
dXuH2hL3rH6TyJtrVIvkFI24MSkAEiSQeN4lt0+aWgaJNtq7VlRt4jkevixo26ibSOMoLGutLmOK
/MxQLvT3xtjWRVAcdRySO7sb5VsWJvewmTGTjKFxE/cFSL/1GmBUSW3krkC7mkBQ/p7TOMA0DCfc
tIwdytibNDcpOwOgKxbgZaqJo8h4LlFlRbAlj6kPRLidPftZJu1TELVYwhbtT0gUM+NRrG9D036y
erM17+MAkHs9xeCl6TMgRnG2BVWElyrHt1Zij+J6As6prrqqBq2k+y1F/vgz92HJMSd8sj7Nt3Nh
zGcNwgWKUSAQ1XIQPaLZ21NcT++CQi4hsKxjbk3FECrCxqpyCTyiMT8KI7/PC9v62ZIEWsvJ+h5V
CS6hWZaPhg4brgDHMYouFvu5A5IaFwQ9pgOWj6bAPtFpc8a+sZkPVQWorUNWhMaOZl29LNsz9ldC
2FdFf3fLbI2Gobv8lnmplAMLiNTmxpLv6N1tBc5nOseRgSE19MsN7cxmi/uBDUGtVd9Y5DkX0Erh
DZVaNh7WQJC+lN2xp1eRcZ5U8YINX3i1reCa5kG6Di3buQ6F/qC2ox6E+FNuh7u6Z2UeW3gJahts
q7Nk9bByvLupORI2bSuKQfCprQBV/k1vIx1s+imKtl+SVJrB2g4jFAAjQ3/PNdRUpeZhn1+uEKe1
zEMZz599lZJHajb+oZNER2uttaOZMpPnBdwk7GL8ylOe7QXBPVebvKTbI8RqWLiVAoLAJIKL1EYM
4Pa1sdo3azSyBt+4vNbR6lagwlNvP/RINrfA+OyzDSvl3qeLcnsVYXN/ElFLNS1Ygin8JY4i6Vkz
26gKaID08jxQITpH1kBunvQe1LPf538/BXWLQHQml7QzZrdZNeoIHy8gnsICAlasCaQm7bpllYOS
jB9RLzqVDzZB1sFZPcXLme/igWG9lRB+yZHP2NneqUPrzkyKUUj6Dwabbn97nnSEGWYwFrsSEwZu
8TPor+axWw5hWj67oXTPmszdh7Q86HllH2XptlyyvvyM4mBXVUH7ps7bJAqvkQ581sLRTjLT5IuX
mzhbnKemm9vj7+tYqVy6dGIVB5ClqER6L3ElHsHChUA95/xRNAjrDWArXxvYwTf90VyEDwR9xe3W
+4sebv0Q2Kl88GcHpJiR66tJO7r9MBMGFpV3KuhePdKXJb2bwChXr/Z1FBz1qo3IRzHwTJgo62er
HoGQlOIZoNBN6NCiJtFBT94FRUDbeNnuwlE8lFHq1t9KnLQPzagf1F0pFVCcFGKW+digNrcg8D9f
wvtTQf7iLtabmemy8knM8bzyqrVEZpEabr1WcjG4NUVwihe2bpY6R5uZ6w4GEmNda/igSLkJB3U/
zrVNOK6c5i1RvyvIFANyUs8Gjt8fXR/UUu1L75prziOxvtVjzKZ2aor6NR6d55sGKJksTDxTM+5a
7GZrFWCtCkrq0e8Xfp9ra++pL6sKIrpP/Jrfn2ZXFCePwFUKMMvvcyA/X2kDjCsp6yeQ0t3mH9+S
CHW0NYjrl+8sCwb5ELMZvVhJd09pdO+6Y32vxowgpBrk2b29nieYLmvCqvcQX+t7JsB4rYPMQcgO
cXtehGMaheynsk6NJzkiVSoTxzipcybEnTsdMah60Ylz/0w76rtpgw32rKQ9SlkaLyN9nF1smPpW
PRVek8DjLMK1emqSg3EvDPM+Sg2DtSn6hXxkrzk5zs/BMq1TsiQlqANSCMvhD4uWM2J0wmscT3cW
Ca0JJDeanZjM9N3mJvS6jedV8NqY8BahGjFyBC48RwGQY6c+hAwbHxgvMCW3cbQSw2MJxOTXJzS3
D7f7Igfai8QyREQNz1p1Uu3R+6xa94XAmWgeV0Ee1G+tl6/i3tS/tKhzb/9yIEBvq/wtokaHR72+
36t/r56ySO/32Pf7M8q5kADF4RzJULuqlAxoccXFneSbqpGDTB53tOVw5k+MdyCeuc6N6K2RMxxR
FOSon5gPasd0rnHR3GtuYF3yuLm/XcvqslYHDdidaLQvhmENB/VvDLOez7Psf+qakHv0sotirqiB
IbupnRBV5UR7PNP1W82IUOrCWv2a+zLPPUcIF+9D+B5Het8fuZcZBAMs5wiE99b9SCuP/T0ulaiJ
jtkFv0j7CFa2ecQ8WTxmF/VYna3yAeb2SS4/UVjdNrAy2Ku5eFWfl2t04lS2I5SF0NTe4il7oRLn
/uXjh08afX6FM7KZKxZpg+4FB2uOrfeutqDYmpLA8jLczXURosVdRheAgC5gCAmtYykYqEd1hLOi
6cJ9OwXtnV3meNdlk38HjoF4ridJZWj4ApeVAoANgfkTx6z6FmieNCuP9clZ99p+T1W82SkZxjL5
V06OyZy2O0YCybQ8mHFycsP8Hc2x2WjjezWH+SWMfNiaS6k2aIYtVMfqRNbR5o8hVg22UdvHlwIM
PtikZlvZstxOyy6wb8/NFM+gGab04pbiLnC7R3Y73L7wWOB6jD4L/cECP8IWhexhLWbvzyy8yMBC
2jUIWpagnwLa2UmI6bEBy3S5/Q8osbGmDf0Xasb2teqwgdtpQP2bFAkccc7jZL2rS2mi/nrQQvSG
/LfAQAk4kBN2C9+qGA9a2bg/opBMUjdhg7IcemdmQlZOIw1h0EFdo2ollNoBtuAUPygKMm1/KyCz
4S5OY0BP4r/L7Sjx/uiTUm2n/GJiPXFN37XMPzL0Qt+pRAzL+zhnif+NTAgIka3su7sp5j4cfOzu
FoakFYynfY5fE2s3aWgWS/1ryJJ42QNhWiBio0soSOFcjJuGgbRw5aH0uWxTL8uPelhdzaEcHtQp
aoHVznDqj1b68qSNmXgYCBxYuYn0v1m595f6vwIICxHGQ/N0yv4EKQ610FKDcV148IBWt5Op91Q9
unqTjvhLDe6ZLVlCAktRhJk09aptlrOEbrwFbWG9Et4CnLHSwdgUzvyQBtXXoUb/b8QWiqQx+0sT
bnRM9JAOzizzB7DAB1Jokp9MKjwAGERVWpAw73SnQtOmvVawW1Plpai0PwiUqo9qf2uVqJAEnYkU
rAPkdIsB2opwaOuQH4soly8kXLzQG4u+aUFJaccuXG6znHTQHLeD7YUk9VTIF7MKltg0zuV7SQMK
CVKwIhi3JQ6CnbddDNWDhKipNVK7FCOB4pFuvtp9+tRrvrz3l4G3TukokC40ECXDlEKF0n7uug5x
vpQ/hEw/1RsetcrbaXU9rqvS+5RgsM4dhEO1M7aoa+9JEkaohrY0Lkr5qdki3o65vm2wYtLBX2Jl
6aexqkp3qi9WZPpXLZ68vXALxtDS7rdzXkJbS0T+QASJvi7UlTRB9ngS0NuS0iivEIq+YAa372rZ
+myYgCGI5alXW1BtF9iVejXzAuvODmhMm1p2MRP8/HAKEWwvQ9pMgMAuiOBf4V/8cHtmCXaY0JW6
0fe25aCDJVtK6cYelu2PfNFLlyyVH3UnJnsg+hiQDFFVpuDR4AqGOhB8j5GtWkWq3RmOx/8NNOzi
tsFkVRZ+tbxN4HI6OYrkyb57yQibjzb0U0eY0X6YdbEuBV8sxPkOI5cAo7C0nTJ0wqsk1b0T7lJ4
FomVbaAC959ZAquGmvDF0MHKV5BIyo2mE6dHoRhxFF97NQqdWupEPOIQmjsg1fp6WDoWqeEal6Ac
cIajFbFLjPgTazRMKfPJTcV4U0cind8Te1gf3BZ3uubqxUsade2KQjrKspn8lBbdApbS4jMUKW7S
JeCHesH8EJKJltCWoJRvzS/KvGBYdXw3y7k+2m7JXVbLYMdiBtKOwxQOimHR953jRI+fCRom9Ky0
649C+KtyxEq/Jlsnvbt1g6pGrIDsEJRteq9+IZ9CxsK7NB3JOmi8o6dBEA5Hr92RnYFtaVkEqIOk
EtQ2/4fK0/ozG1jQp6GJZ+jkgOm2Z/+hLMrDoEe0NjjHwnM+/Aod3jzE8TPAipQa07xSbXlVYCyp
TG0gDxgH9pknZHUuCFM32FakGMx7wIqQosmBxi3v/TST8qdmTt/UKmuQqTgtzyptQuaDz1cT0zfN
jOyD7TEpWcIVSzYBESJ1ET//96hv+P9SZfvQ1BnsLdtcMpD/lLEKE862NAi0vg3plek+w8MuVyji
xw+/XZymmQzY3Bi/vivqDTTsDIAme0TZE8LSx8pM5yu59peEPIF926H2CqrRZHts4dNtavIw2mym
eWw8IyGN3/ViqZfqgAZQeezpmcH3mGUWn0FYsBLFg3cfYl5YlcvLsQM0TgsxkVhhI4EyPPaQIFZN
piWPc0R3389ayltT6+7mYPiIY4Cp4RL42YGlneI0hoDbrGWa6axRWKpeGiIZHXd80bP30s2Me5gq
UEiwMX6Y/pJwT8nk5NSktuFmrrYqv2fKmqfQgYFXjp64JJPuIfvgUfT3Iwx96RpPzJMq0KlqfpuE
TEgV1NHaMNGUsMoYvaY9SEYYR/R/NaaLYINgHg0l6VxsLI2CTTo0pEn5PyGPsMbFk4UbNhMtwGvG
qmjJfNGS4AL+zdtjusVXvEyELIjni+5/9amrq1TLggiznU64EbgEdxtGMFrVIyTCwf1UOO7WMqt3
bIlIHZdnkcZ55EhEg8ZiR1z6dFW/kMJ7uKHyWezCcdqpIpuZA2iq0X/0Op7l/08kuI2ITl5lUKC0
4hToLOdSkAwgaijgLzomkeJu5N0+wFPNNrWbFSS6cuud4QNz4fe+/5rQX19H6EDBdHjimwFEm8KK
h+cYLvYW9KK3vU0XiZ1bV0tjTcnlG3+XyXdIAPZqrOeftFad49T14NlMH+ECRqYVNdjs8fYWU6eG
rqx2t3VaDzu10tBGmgBF8KaNSY4nwcSSVKBllZTvD1pSynvKR9vfJTAnaimvpQIK/k6dJbb7azW1
6XlaOtikAB4yK7NXYp5hM6T0XiCd3bHpWqJj9qoe8/ugCjWlicAgItb+ZKqpZRrKpSAyav/HeObY
i9jtn6r1JebcN1zGMsgJnmUsYrl/qNbJeiRLocuikyM9IqIdN/1VhdKzot+KXJu2IQrKh1bMcEv7
lhwKKh2+Bacjj4ZqT0O72s2wJqnvUC2/fZJNhK43c1KIFWRJAOq2++Ksng/czGtlPIV3auw8pGBr
ag6Udh2CDgwsnc91loj1nENEyvvqfVgIFurguN+qbIwfnRb+jZXgU2tFTTiCldrHCRMowLoXqlUY
hcpQ++HUV60rrIsxkIhV1QiumixEfrTcdZbXlXSkfPGaEiYzQStH1zRs3ZYYNi+yvpMm07660vws
HHM+2bK375SFsort5uAgifYDH5phnS6SO3bjhWBBZ/c1ITbd9DUpoDCXU/DDzwaAORrxkmEw0LJd
HIu2QzBSZIzZOZ8BBvPhRecuSi1cn+g21I/MBjJ8swIqWy8Ks0TmB7CrghQIiPhKrpaTxOv61hFk
2PBedvoPCOXDl2C5l6qFP7H8M9k15sVNk2rl9ZO9R8QZbwu3mq6Y+cZrlb9JNrEPbLebR6ETNTc7
4QZ9IyL+qsEp1qQtlrsB9ZTDFq04wQYXd0UeF1C4COsdDftD3SlMk87aBQDGiNEyFA3tY910r5Xd
T+e/T5tJju0/1cGOgMUJDfstchx3p/ty2jpjcYyXYUxldRW1s3QAliWATabbP8rQltPuNVurN0Vq
R/wiQEDjt19TD/0/WcnnG+hh0SsWGE2V+C6BODg1yOUSOwVAKFjtCk0C2yRyBwj6MAMGHMzltseh
Q1cSp7fbM6QuArly/FYGrrc2wICdRJfByxykIKdF3ZF4eZmPlq104ksYynh4ItO2r6bBDWPF+sau
nYH2jh89zy0akKB8zbvslpErarO6z4rkhbXfsFK7q/9H2Hktx22sW/iJUIXQSLeTE4dRpKgbFGnJ
yDnj6c/XPdqWt1xn+8IoADOmyBmg0f3/a31rKD2LlYZWslB1R1RyCXpAfRJDv0syqF5d6n5aTTF9
KWavlEF58SlPjH6v2l9138IFjWuEfq67KuAEonssn/K011g36NbnyKrHN2f9lGjwGLWZCKa516pj
QssUugwL+MbW6zvau/6n4e+Wpa1Pqjoof54wQqKZwuGosr9vD+c8dWCdOQtSIZrWnksPKBLuhojm
BFaH7X96xIgdVdZ3V5LaGsG981KwLHKGrubqIWUpr2VUo37UHLV4eFENbfXLFAQerfCL16TQpdd+
sUldlfPYpCg0gv2c5wwV/qXMsCULnmwrV+sjprt+f0ALaxxLzYOhx9Gvt2lMxFa2WQ4nDSLRw+CH
Fxu3eUI69Y+SKJ0pDUfQ5mCAprZPwdHwtPHLwrurM5NCrts8jFXaXQpngUE1zg9qmZUumnvQWUMg
nJqyT3LjRJM7W66XBJ9/T0BaUDJpEG1+REfibowi+aOizfHSUINFETOjmaRFqLrxfchqjerK2e1J
w4JSyRgSESZ4s7MlSYMmhOGXckjI/bua2yC+DihX0cjMBJ8QklnWU34ck+DQIEnJIRZ41r5CCL9u
kzK9EGoO9MCAAqbTlvnE77u/LYGGKisP6vfI6MnSNJ/yXeHA8ZcrLaUWcXICcbqZW1K3IO0RZOC+
3v7fJAk+Fgd0QCvLV17jlqe6r9/Tyu/uWtg6RKsQHiDVhIX85SBRkJGW2B3e6PZTK/tjCEbsleS/
/5xWbxgtqiIuvLzb0VQ/V1gLnCS/qumx2hCSlq+boF57rVXuPTgqB64Bb+W24d7tKZWBQPjeJ7CT
sr5cmVzLT3r4rvxfynnL+ATal379ZuhYDqlyJIoPc126ZbEnumBM1qoDM2YlEs8G6cC0mNUThrhd
U/pIdasQAbFcJIYUWPepmx/V4qqMZExc5pKyad0vhuwlJPY3Y+6GF1ODHSIcgIgeqUre0OlUUEly
bYfE3pHw3GBcomtgEeKy1trY2FrpcqAhjMR6zgC1mNlMtONib1VDMXqdkloDbwvWJkvyM56uiO8L
BAYF8OYBy1GPSnIa90WEnFdJbsPouy4ffx3r+VU3F/Nl1oKz46Dd3tV6M+2FUUy7WTeZIZJ8fJhl
t8queowTtojWSmSlhFfZrhWRxy8ZNRe7E+UZbttzGEy7eghxi8gJAlHw1UZPBgFeqLTujJHMsOHe
RSN2DOQMKHLb6Yx597XXC2OVycYOePaYmUI4HxQ0S22cdggut89AZEPOOh+9zMq3NSLBg0qcQ4GM
HwoTJRAXyqRDSaY3zPSkJtc23lMGp2gjcJnsVV9ZbYRFgoE6p9QSbh9fcdshyZXyALfOuL2keL7B
2nEc3Ry55dTXR6i64tmZtebYsLRjLQwkk4Xsu0gizFxN86fcsQzmLhNcjDO0En1vlfjVhw6Jqr5U
LpanGrs106loXyZfMlSbFJV5ghiEra0C4sRzP9VfiQTde3HofK/c6mOmuoM8n5ouSCSyAArdyTda
ElXPaq+ow69lrj8xri9nIYx8W1he+U2LYBGaL9VSY9yDzbQi2WePdmA4eOiJT8ZA48N1Rnllifri
2pG/84KIub/lkctc+kg5hsA4a4ZhA7KkZNy59hfanf3dIJhWuwvw2xJZAN554RXntuEXX//LQlT8
w9BE2dFxsI27FmtgX//NpgG+lwGO7MuTQbf2mA7W/DT32LTkAgf50XiwbVRjZgf6UTfn16Sz20Od
5pvAyev3sIrfw7R9n+Yy/JQ7YdXl2yYj/E8tZIouLzZazpwrnyxc+1Mf3TQi5Simi+bXIC/z9jx1
qXfPIx1MZ7Ro26FmoWcVeMx0GMRPNt6JQ23oy6Hrp2kVFwLyr1Fs1WozNqGuFdM4rkr+rT3tIxZY
PYwbTKHOhTlu+RbZxqYIsYIvY8R9hwN48W3/tdR+qJF+8eyHkkIhMRcifEbMR+qCzL5t7bc2C0d4
WqN1bNqZcJnRsQ6hXsdf0wwmCqCgiy1roURF9dd+Sr4h7J9I5a09XPc5SVxl7e6VHUsZs/zpg6eh
fSzBDKB0YwEGp2qFOKTE74qrT3vC3UOAn6F/JY2jO+iMC/785WYsBPBprhKmLgQM98TVh8YTq/Rp
06N6u/Tcv1hm5J27eBDUFidYHggx/MD9MH+NUDEB4DawTdThq1t5jwp0BF5GT7IfSbAQ4m47rOWh
k0uqDTx/3MkrszTWPvkT9wy0/yE+tQVxQYnT/qRTKN5Ro0fL1i55ZmuWnTxos/2uSUTK4HvlIYg6
Io6mpdjLwIy1U3eAJ2ZI+Ze8atKLXn+CbrSPaiTQJN0Ou9guLOf0GtPN/tveuAzZenZZRaqm7yzH
cFcX+r+U441/rtSoxuuubnuGZ0Km/7301CSG3oBMKeBJMqKgC2pt5w+jNH6mvlYTIJ8hTZtttCSZ
d2RV83Izx0tn0kh54tmOF22N/YVyeccSvmgG494a+IYVjwX9L9kdKcrUeglf89GoD31vf5axQTaG
WvWpc37sfeLb//OmRrhpnYuZVV2AOviS5/tMILNQm5SR7o4WyqolKeSpD+qvYnKNK7oEppdRhwxM
1S8i+8XStJl4Vllm6DR6SpFnbfvCC3ZGVLn7zswxc0paSp/qj0rTrMclyBYt/xoZ1LJDoPAbrSVM
tbHi6DlPQZEacGG3pjCqJ9/dFYql1uN0xc9wh7vs1dcqwuZyiG0mHPtU/s7qiTNXfXG4qZWJ7fE7
l48yCLRPxx0bXDEzc0Bd1juKeXtTcEbgKi5qQzZI8lMiFwXgK2caA+2KR0t6Kf7aROBn+Gjj7c32
vtTaB44GaFLmSHECv8slm8LbGHXTdxMkQG4D1UjSZaQ4usZv9VAMn6FLg0It1pqAglhHM3Aotfya
YsTcRRXK1xgDx7kICRuU6kwNPzLLOJbVlRJrasGw8TuY+E0YxY9SjEZQWpJc7CX5clO43Tr2ACpe
6c80pA953o0Up3BxKr+49dtz2LbPsBQpbUj/rnptku8nMNTH+EnBnBnn316MJu7UIUou6q12TxPu
fz86/mGF9VyP54VFh1zw+MAN+981DQyUKTYRZNC+JgZslxXqp3L2GQ9ZQZxa8huu+HP3apIw+Yv/
CCiVCHNn+bIcrG4h0JqK50sYJfltwA3IFVQFy57SCljATBx7PJgScJs9uJURboKwbr+KuvmiZFh6
8qUPlvsYZ5C6b9TAoPaccdnOvjluxtQkhMBwq/cgfawJ8vrfH4H7jyquZxCpa2B+ZSAxPPF7785K
ImEnwXSsjPHOHwz7tXSN6dTQMFnX2ANeHWJ1d2GDEtSVrxKCG29svR+O6lV98gDBNo1zB2goXfu2
yI42BRFXlkhQ7tE2y/x3vB0YhPoeU8AihSIw1G7qRK8m5AYdvb9V1c+sdn7eF2FMr50sibd0Max3
OCpredAOAytMdqzKfuwrVuGErEGztrz8vo4Wghm4eD9su91ERsssl+wkAiGwuFksyIEeMo1YERdz
wLJmQeR4FCXxbHU/S+ySpBal8xztE+boL0tD33eQ0PtIHqZ+7FzqXP+DqU3+UkUTrKWGzqpAIX9c
6gCUMutVtdGdha6DPLQ9719IKJb4vQiHZ9ulDgcsx+KvMn+7YMHPmhkO+/BkUQEgzR3EX6CJb3oe
R+veyvNnPapCtGa6D69Rq056BABfL/ZFvQSPjNbLThMkJf7yD2Z9+yMH81ppfdAdjZ7q8KgDgcTF
9O32ONYS7YzJzfseL8YRBRr0BYyvHblitT4xS226DAEi8MY4t8ZNkUMu/t+XKPqf3/5qn6R0bk4e
ZR6ude7U/75NKR1Nfu5l4yl2rfjEmLGL6vlK4P1jOFPEtZ1TGOH7GCyi2ZyuWB6cpKItUZFLbfp9
wNxI21ORpUdIyMe72itjfb7tRX+dU69O0AT+9j6IPH8sdmucXb+cL5OJkaRJm/q9HylUNXZR3o0a
0ug0DtoVdNQtfR9N3iMTRWaeMupwKP3l4Biw3tUhDD2fYKn4O64yWNoSbtqRErGhm9gcVJlmUIeD
W++N5XtGVhHuL61LIJknxY1VpIBFaUvAE70vGB8Wgc0KQKRQRIpOhMq1pZAegx6TsCKfNRRpjibf
IYkLmwT398FKpvzFE2N4RPyIkVIeFkK8Gwi1JwzB7RMGtOYSuFl7UXue3EMy50IDg579HJXTyWyL
/k4DZSG9AmMXQLdw+p7+OMUiQ2tNZJpEGSf5kB71wiQFxgwhYEOJHp7rCHS/2UhHG0Gvz0PYdghK
yBLUHQAKgTU+Oz53/tKStqJ+nurXQXyRwed8KztD1u6LWmS7WTjpOVqs8hqMaERdP6NeXiDObwkM
2fbIb25YUiE7vJFPUKg6FzOyElYZtiQwDT8pDb/YDF0ERDzoypM6lTRo2gp09sdoad09hZiO5S+V
Z2IbZSGNvO5R9tnxtz7peU/4SgbMlI4n+bzNWSss+9UHOUdfoXrP8BIcKPlS9dEqb5XXo8yFsawH
oFXJORm9F1Dlotsm8hqCk3Cve7G3MRuShDXHCs790AdntUdItXY2l245y9Qaas6rm/OYZWt7b5TZ
azfo9on5+vSgSUWigYBn6zlGRXfGzTYmc+StenXpK/fizbEkYbJorofUJKqofoDESNjQ9BG5YPv6
1OtOuDGsJzdo/kzbzLzEXQFhvWV4ccb2a0lO3qb2Fvea65qJg4JqRTS3XxEcUwygSQ3It813lpUB
N27Tae9HFh6sEuK43fnFVfP19A2slSIWihEVBJHmFCHL2LrLqHNshJXU70MVn4ag13dFnovNIt0n
ThS3F7WnNrqBf1HS/YK4ZXnSjQ1zE9zDkuc3OW14oBuc76IWu7WuVfomi9ydW4TdGyztYF+PS7PP
jHn8KlopYUr0j77XCeSuY/0MIhxTvkUu1xgF1HZoza0qc6EQNI95fjEjC+nGkC98FkYAe55miZUV
sEkrlLhgxzFcy00ZFJug1WhsjqRy6AwKcJ9xr5jl8owTyrvcCGY/6zpJFZ68pKUEnvanFk3hpZcb
kCPt2qRBsVWVtWBKychs2mnrKM1YYfTUuCm5qRcmWv5oLlxxD8WAlleU3lPRR4wrXZukQeQbt6+8
E8j68c0g/SztidQeGts4B56fPIqUhDm5pp5t0hvxCODSZ5q4Mgy0ZNsKpfZ3DPQGw+DayTTrzSPV
cB0Fenu+ucUxaZFKXl9wypEYN5Era3uZ9U23qCJJaE9rG5c0aXe9KQ6mCKlwSuVGB2rVpO6DEJTQ
0MPtmdQaJEl7kttxc7aUxNZTuuids0tt7hC6lnMeqSQefJbiYjC/+O68n9BCgTij5RHMk3zKo3Sw
lxMPVLQn+vJc8zFsrNqYfsLXc714yHoXayfrny1JcTpiI/qScs1q122/K5W0ouhQhfSzWawbqSLs
ory6j2ousIphitV392Lot9lh16DTYO6j3/kQ5IEl0jCJiCFb4c0uVyLKz65HXIrqyqRF4Z0tu6Rj
4JnBfdgibqitEt0bKiSSvGEl6OZryxrs1jPhsZ6jP2WxR3tCZGX13EhFutUMayv2ymdTtokau0el
NJfy321nyp199E31iSzRwUXnFiu1Z62xtNca+JFujs1zWHnLM+CFba+n4ZtvFcNdTQrdqqGu8Uwc
z9rBuncXVOV0BljL/eViG2rCYVmVZFqemzpixIdI9SYTmG9omLQMuRFmzVuDq7DIsXDFRqlogFd2
l2meLgAe4Z8Z/fekzm870NB2nR9sstTMHpRGKW6dKzaTDGgJfOAb70GBUsPejT4tJ90HhWG+QTP6
CUrVijDZu76YYKk5wSal4XI3h3N5yXCAkgOB5U+Lzf4gsS2xVAEokotiulAjBXjijx1YMXPC157d
qe4P67bu7GiC5bRUJalN6bju2aCrTpdbWxfLTHhO1WI/lVWJKDc2Q2DSh8NbSdUuoSPxgFVcW9mo
5p+XfH6SF9t7mQP1w80SP2l1t+wqkocwqM3kps5vJpoYkoInZIMEIK2yTlQ3h6W82TUbqPowWM29
MMD6kkHcvKs9I3N/7qlzo1mFPGa/8UwbHofF6O5Mh4jOSP7duiv+dMOJBAZidY9OUnv3Me5ofphZ
vQ8dV39uNeXJHMPp+hNakOMVqTO6gYANy3Xouff9CCk3t8qjWniyhMjvrBEel9Xa6R35S879ItvG
3TAaDyOlhO2I3oeOlDazuBgagLqB+WDD/gEJfhJ2+B0HHOYa3Ri3CYaLrXLeiHyAY6PKi3WiITjv
YafVgY5usxtaVCYGVq26bEFsJ/MfYSZzi/Rg2WhM+TcKYGJLqFWdD/rFc1zjGOspworQ7PRzRUrZ
oAftvcUT7T4kNxOWGNauzP1el2SKh/4fkIJQRC/gATMbQdUcUYabG/Gu2A3LgnyDJ+J+XixoWaE9
39xCELm7pzbkCnXdYxJUxLwEPIkEGaf3k10RTngzgCz5tyhwX828Lm6oclXCavWcdDmdYGnnQedp
eiFuZb5kEO22WsvDQyvah7pH+4nDA6gxyMY+s8TVCJkuiCrZISL1L/6Iry2eBbc88nYTseSYNi92
PdSHW62mIc7nXJDUoWj6tuToqw0EtZ+Efc+a9rdis18vfwQBKx01zlKlpXWu5mZlbz2Mub/9f39G
ExvrfraxFSctnRUpGA5xC9McetJEMX8p2uRjTkkpkDuhbhrriSv7qAwgLU4hM/Qfasdut1pYTUcU
D6QoUI2c2SnN9vFWtk7tIN86DkPxjFfjveLzmRQbt+vvF1FEf3az90nDZTyZTUOITA3JUw8jbefR
UFurwyz3mD7LFwAu1kQPM+G28qa6usG0X7LcpwGMHFqfGm3F4ENEvLA+1MRwmMKcgNq2x74s9ZiO
ZWz6FJWbSGjs6HZgX0VTfKU8Wz8YZaK/9BmhzknFJCDgiSTTNPyUYKewMsMjkPOdEn/8ZtBR58gm
JLurj/7830svw/xnbd3Da2VRIxE2LoffKyRdbwD21f3hFBmukZ+x5JNBXaIviKYYucEwjutbE6wc
Y3Ov5ueVyE7MA8JTK0SzsebZ3oime3UMqzsXNDw81U9g4nYBpVycu8J9U9+p+hSjklMAnt5UmkCR
EfMUFlpw7Af/DwXunZp6fljkBlElPsrMuSvFcDJGaLFliwhFG5r4UjdmeeckDpAS/WqOmBZHKfQG
mTVhqxr089B6ziaJGn1bOkhQwkjPXn/u/aBYQxlart+eEfh+Q7QzvTg+d3jQ9Mc2qe3XOEtXkZQ3
JJQCjj2GvMXQ79DN/6n6ZkhudQQu1p+qcISqDzFzFAL9wK+mJKZ5XdtEOiGoZMHr75quLul4+8bT
EGhPSeuG684JaUfJNVRbVFO5n4Ky2EhLtw26lGJ2SmIBRdBRbkQdIFoZnKckTdOj7UzuNpkJMPDC
BihhhliZojteD2OcCHArHmPyUK4OJYHjEoG3AeznH726HU4sYcbtZFkgR4vunHrTB5NeAhZDvkfw
1YcoxEw6SN2D78wGnnCYO2Siyz4wehFisSoWEIBgaV5xz431vZvaOwaI5R4rTHgX9tM3epOwzHMd
+IL8Qtz3Om/r/f++apEf/l4wsFyEh8iUhOkayBx/E182gBl7Nw2ME3kQyaa15rMSYBgx5LahqvST
5fQurc/sJZyCXa6BmVJ68cYyis2tX8UCxb0bWMyMc4ejy6EHy9WTvZQk2MfQqLhdR4Zg9oAd4UUM
MuOmSoLvbLJSIwwyiBYPR1vs3wWu7BrpRfvszmCqUYBhQo/w1O/6iLQq6gM+sKt5p+tJfShFQsNh
wIZlLSUllXlZ3m7dq0pCQgITSAh1LI+VwNXuCnGl9SBue0TGPBVGQ9xcMDzI+dIscB+p+ZI86rxW
f1LXpDwSIDe8xN6rLqRSA+odPOwM2Dzlq7NXwnlWLVolbSCFfJUvrOtSjaCDROvNixg9Gnsew+7+
1tGwx6/c9+IwxVcqjdU7foo1iA+U07LIwceEFGRKD2aOeqUR1Xf1iw1ARe7kkWnQlx+MnlHPifH9
amni7X2/iI8hROUHd6B9MkUMvsKp+0tjmNPG0+3koH6KOkyjeWfNTby8lnU970Yj3+id255H6FWk
RTUm4MYoxS9Hi6rMD61uXNWcjdGk2+FdwfMm53FwHLzdbRCwoeYgAsQI3qbmfMwnYbxCAr/Z623m
b+pReVujTeRGrTDVRm9ZiA1ZqicIjmcCsozZNYlr6zAmhrtb8FwRJITtNpIzVcJpv7btbD9XIgcm
mISD9rz4rLv6zthpXZjulY6qxolMXBfCdAcwMUtJHX3h5Bw0sDYPoa85BH5Y3ntVrvXJPXb/hXAL
pt5iajdWD1z2YA29/BSM4Q38DS+/vZK28FoAK8lY1J3LBs11GhTAUnIsvQCpwqO6V8ul2BF5uIry
znpQ8rgOhItwE/GkZBEhDy88ZzGGRRqUZtGPlxA03a0fV5X+19n2md/q6XgB1irWKlhHN7WvReA7
D73Bw7737+MWZsDsWDW6Hg6xflChyXsiFAQT3O2MHkU1+ADrfq9Iy/iXYqNn/XPoYLLmm8KSgkdh
yNf/JnOk27jUlja4PFEC7t6UgPcudCCe1G55TYoQFV7hX61mDi8dzFpy++jLp1H4JY6D/NmW55u/
zqPM+aJbSXysUFfd5n8+T+qV5aOfVXZxDIB43nNjXFNjehZV+tGysx7IxNyVSP89hg3PvHBTM8Hy
IRFlS/40DCEE83lO3keR0ByzAC1bE8wWedSa6c/zoKKtR1sExKLGxeswGd5x7OwRpD2HBWUVWmXT
NR5860EDPPtQl1AAfDSGK3UOEy3ntKy6GkRkVUAl4WxDoF9V+kAkZUDQ35ziTw0TQiOIscV5zt1g
kUlANDOLrqxxP8fCuIMksnyHeP3bztIvtzMGO65FIWH2Ym0z9vypFGLKiya6BkOU/m9+Jc/5/SsW
gtq5sPlyBTMe57dyMg/3rjXNwEdwnHnbqtBXbjKVPxobhkIdtO4LRutmR48+PVNFY34BG3JT2t70
FYP1lS+s/OF07V0+gQ+IqmHexHERXV03H8BVlLIdAasWJsezZZnTQ4J5XTHJnYHC0Bw2wTaUpHaA
ifn+BnBCTs36PwTRckxssHdtmvHySCCAVxsPPKLWQ4Vc1Wvqo9m72VExV35tDKMRm0H3mNogSrkv
IRbsk4rUdxZXGaUDWvaQ47lyIZhd1DmYt/nRoykCeGVu7mfN+EGIpvU2o4HeL0Zvbg0JMvTrUsOx
2vibucr8FVl9VHUC6ggYGb/89/9Z1LnYBzbRlwvBIPu8nlOgG5aEM1ibUrJ8IAZE1MUMimW+nTyZ
9TgdcwOdpbNk6ZM6F40Y/gqbsEhU9uJfeidAbn/74slR8AU8T9fzdf6j7fff97ZFySscge3dMTjt
WA4l0F7j6kRxEM+g3KjDXxt1zqNUu57zsVmTNqPx6Iur8mQU0uHVW7j5f50UZOqdFrakEsvd319S
J+vSxrg3zjv1c9QptVlcqzgtXFvL+tcrQMX+8y/efljROwn1B6QNZlWjoRPVbdMRhnkKO6tANitP
DvJYnVSHS4lWznXqdZHhiI7npThlf+1NkV6vifIGMv/XOfUWhhP+9V/v/u1//u1QvU+d+/VjQqfH
yQ8FdNSc+qTV88/NRMY6gV0CMwB0fGlXZjgcGjKz1W5eMydfZVpdnG67f3tDpyVirwfJvvfkvCuR
b7L1VF+2qfyzFuPNr9Jj7pgXn0ubzDbvB5cDPcpB2BuGcLyBZHBk93bc1CtkyPcZYpBVF1U/Zo/a
UGXP+xwFFhEDtkeNnIyb3IT/0ib4Aqwwvujp8ENHVh0XvthFiXfJ634rnOCMTT3fzaXGIpLq4KqR
GBatpUKQ4tVz05znXbuxOqJiJregCCoQCRFioQNBrYtlS/WMteVc2oj/4/eZOWRa2rsGsSkOvldv
qiwYbV20rnIgJFn3hiYMxzTVta1ZmxsrjC6TVrsbrxwiVvnJpTXmc+Z+Mv2Md4GZb4n/+Cy64hs4
1GqVZNATWO6Pi38yE9Q0/vAIjXemS7Yy9YFizhR+q2j3b4U3YE0b0lUwDMYK4PVLXqAmcM6it8vN
3AT4aY7+m2MD6o6C+q4th2PgW3vQRE1sv8LJ/AGmkcbdxXW5L+LOfBnJQWSp+tJ4Zreao6LYDGPC
+te4VFkyrVBXnhNjrcXaD4HW1fIjezPk0ZciezRJDI7sQ2mPlz5/TkXZnMhaeW6jmXJ2iNpisX84
9fxUZt7J6MMHkSZbV4/IKjKwmYcomWgMroUg5UY3V34AGZyPVUN/RztsnUTO1XPb8ThigSlohPZa
DQNRDE8iWupVuSzf4rVtsOSJSS8P9bXfJE8lWOtD4k67PGi+daXHF5ovUA7Ky9gYNQFmwWGuy2gF
nHPYCANCZg0kb/Dta9r4D9yXOlemC3aooL6d0IhoxwHkZmfsfTO5mh8EL13RXz30k75KwwlsVJZ9
CrJsNrZk/RHRQcHxlHv9xekJt087ipT6WP+BVxJpXvoUJPGzF4VbYfmPQEUmKkMvgV9+F5VxL6B5
pf4hTc96gyQo6JxXz7U+iqI+9phnCFolBWYxjVe31Dd4ONpdblWvNGU+hwUHm7AQnIX2c+68xOOA
r6sm6oggBmsAO8V9vSnjlnmn1QOcbvNpnaTxMR76l9qNf+Tji81lTQXl3eFZvEV++NzY01NSGB9h
Dagm0XD7YLoe9XdBPNvK6kxvZUXpvAHM8OrlZb0i9DGF6lOu28JcD6gWNsgD38vCKtYD8uPZjzAG
OqecTLhNXcXXqAoAvXfvZTwPq14fLwm/IlEdKzCPPwqt+S4mHzVuPoPSnIk3OhR01NwqxAg65rjK
ocyVJy9cDtqkzXtkHiAwhVedZtbn2erXsT/Ej3Mp9fhybFIbNTaq8Unt/XpBjZfqEAWoIbOPoMvJ
IVGNizRKGRLVOKhOqo0aCw2gvuntnX/bJZmFTFvdOsSOP2Ox57coTmoT4drnUs7wUuP8wblj5MXJ
kI8ctafe8/vhX2+5vSoP1V5++wndDMq8w2eufv1ff0iRj/wDv/7E23Ph18m8jYKfr9ehxl+hPhf1
/l8fUycGUBZTCHUg1vkMLPmve8ywb88KtffrnDp0+RUoUv/1HvXy7f/+9fa+sD+FkfXbqu3N9uzI
x/RoE2h721UPYerzEakFMVE8pjAPdkMDWD3SCCYeggrLaRAw/MPMJJcWvrqcD0QDOciMifw4dRx2
6RuoAKBxPjnpoiUYgWKFALJUDSs974AcB2LeKDl9WpbAkxUhuyEsFRvFsffq5a6SPrk+dDuirWNG
ujlk+Gu66kAMVLxjJjDtlqpdQF/Mw1q5soN6NJ5YY1HKo1Yufdo4xS1Gkyylhs45p/6me2VztWN/
FcP7vVMMQKUoi80hIImzpBUiQ7ZmN9sOdPeOuieDtjzbc/ZalBCmix9zM4ThgmM+y06WQGeoGl9x
V7srqtH10ZFgpXyg0G9AzAK06p4WkiBXt8rDGSPn9CWjcvGFoM/oOUHyz6X8pQwN+xoYyNccLwuo
AYrg3JTDz4065+Pn38Ty46otMjW1hdhTRVCzJUIgdFpB64hOE6uJnV0c6orya547w3Nm68HJ70lT
1aoYaYEXG2epF7pOuKbvyBP+U2h49xJUCo88HvwTduN2y6eUfvB0dOlnfWpu0m68ZZoveuz399Uy
r5ymjqEJp/5L3rf6lXjLZ3Wka3n8PNJvU0e3TeBsxkHzH3V39F8wRX9QonYuibjXYay9ZAhN13GL
tKBrNfulC/NluwSaDCDh0DAqagcpIXvqkHxKUM59IU0B5o7wgfzRosfwyPJlJ4YuH9Yx5HlfsC5X
P83xmnfEJ/ad+qeWyPneRBE1hDl61ITJl1vRb+OBxqbUYjDoNtm6ZTx8C6fW/pA7S+baH9PUfivR
In4s7ExhPb0XMwZ0gFirLIkdSVoLrvTyyN6RIn0hsEGpF1r5ggCy2pXaqXNccrCLwGERCohcNbEn
0euXqBzOs6V3D2XyMOLcfY2rKH8wF+otUlQxzIV1nHUtkUXRVb/gEVB6CdeDMUSQbL0BDiIe1LnB
rNwTlIlXddRL/bYRli9lPVwNI9YemW64T6yXTxpEjKe4BoYgNVv9EJmnYaovynukTrmFNx/GiBnE
1MffsKJNbzGP9c2QLuM95iOih9yoPJIRGmHu6y91lib7sddD5OZiuXjtQh66U/jPubxURW279/xt
L76/dMamiwxntbh8azjuo6tjoy9jNMkifhMn3oUefUV16A92dB1762RTA7sjUBuIp4HuIeo7nZzI
yngT0unYBr62HztIGGWR1yuBIfhjsWLmo6UIH3vX1i/1YoAVky9URnzGNel/cUVRHOD4r+bOMdAg
Eehhan14nhNLJw+SQ2hPXO/5eC3H1n4pOtd4mWmV8kqb+wVI8xJErTfdG0xJr11KQG7lm916BIt2
dJZ8ePGTPthN0USWL8DqQ24WId64KjhnGQAxtQl8P2ZBygNankfnEa3Lwnm0B3KxJ9+FGyrbpzAH
YItOevToLCgOHVQk68nl1rupAiavvd647oufHscg8FcMktPOT4t0NzE236kNeT/vjVv7e6DcP0+p
8y32zNUSDqj/idvpVpi43S3zvWZFzZaFszN80+mUHpwCZQvuwM64i8c3Vf0QXX1sW4kQ9iOyAn1H
vxvwDD61tv+CG8J5z5zZ3zT2HKLIi+a3npgqhk/3vdPbbs/1iNgi7J5K3ye2euqqZ9PT4FWUBV66
xhWnm/UmRFF0uIkORGgPm9FFe98V0741ivru156l938/Z2djTswLmok9QjZ6UVURnvOOuoVK34bk
cNc56XKvx5Ssu7RsUS9LM0LT5ythZtrmt1Qd3fpP0k4p/o+x81pyG0uz9at01D16YDeAiemJOAQ9
k0yfMjeIlJSC9x5PPx821S1TFaUTVcEAQGYKCcLs/f9rfctKMe4uZVAXu3cXqiM4Ol4mq2zPjjGD
UlTGuz5IxH6IhMGIMuPI6V3+FPlJv6lbss+p8E2g0Yjxmh1DuRBVZa3xkK3wV8wHnUvjyalDoq2T
RNnKVWyjCSYbp/WIAufsQnu4ujaBXR9CmjyuODHpTKTiHs5Udal659vxDjMRepnqT+fMiPQF28jY
le8hFtViJFU8MYcWbieIa0WUNgiEJv/RVEzcB35Wngyy7Tfz6KABUp3HoovGsxTJzGNUfRCBDjGx
i3oQlCmE3yjbDmESvcdjWq2Gcqwuop+Cl5Y5TqmO0XtyoqoTEqIBSWVZPSjK/DrO6YOU07i+Tm9n
rt7Pva4AjWRqk8DBNuPGQZzs5p9N0QxXWrpsEsnVyCq+1gvWQr7MvjPuwZirYhc3CCPZUf8+FEdU
yek9qC3/3pja4caKxL18y424NYYuGCvAOygHhY4HMRpvClDpj0NCATCrHqWra3gjV3VY2X4Khj4Z
yncagQHIAaonM2nFwuU7OwJ+iZEJs/rkOF15APV+EQLwpDvqYJCd8bPCTGs1ZW7DPLD41GKgp92+
YoY9vCFuwPpcFR0u7THhSW7aJ1IvmeQas4fcqiLINEtuByUuD1X2EqqFSM7dEGL5lVrJVCN0FVWz
uo2tnD6hXiQo4fDh1/3TMKGkps5obFQtnfb2UGJDdHGKxWX1bhyHPbgl5rih/gVrb3LnEEV9By5e
wlqu4dizrgjiP5BAvyV+4j/hBRYrhQr1/czWU9AZn7pmbhHnUkHDaaN4NYOko9R21XN4tPt5l5RT
eESK0NxeIREgt27BZFjZmJK6YyWbULf7p8mZ9XVj45QIjah/AhXs7J25JW9weXeoG3OjRwFjJ5Lm
PNAfBFXXCOSWhr4IwFPlwag+wdEjDIKx0THMJugYedshOnG2wozKd33atWvkW/nBXFbdOHtFVTfe
JkmnXkLhfoj18GjCHToHSzybXWv1/bLJxsd2DjskpHh1DbEzFEClBhWCm1mCvBd9W9hQ3kE1+ko8
PQCiOxGS9jALYdyhdDLv9CH/oLVE1XzfXhlut8Z07XpXdamfW/cyzo1Y8UNg6vMHu4J2jFJcZTYv
2gMx9PA5UtX/NBVfER3Y75d+nPRkGyPXFR0uay1X8R0edMD+R7kmX7JuRkYRT9NmwrBRStUI9Qx9
B9zfYbLKeT0NVH4ycl1veF4X7xat4aTW6ZMe5LD+K4TCQHgmbDSRcTNpQMwYKtTbgGbfU2xH5MON
kMr1UkM7VOZPZdr3GKpCZ98AN3+qNVphirHoQ8d2W2sKXDMjontaCPWBCvtA1Lfab8gASV+UWjlI
PZc1z8GNNhoYSwaEbJlu3JCiE2FntfJmDfzQ9YIkddejNqPvyfyJQRzAqHBZmpdt35eCoSGj6j+f
o8RB+THe//KBQgzoKMf86A4mHAW7itY6gfLr2G7tc7i8yKVJj9F9KR+LtFJPUU+dqlINl9l5zyiQ
b5nDCGJ5j1HldXGRnAF8ZE/AUINN1Y/qVq4CfMxWIsVBacWDeStfuN+8qsgTftikUbi7dYiQXD5k
jzxvA790doRkZV6vNdmVbCWpxLE4ilgJDqGruB4J7vXRrnO6S0qtX0SdFxvhl/ZjRWqZF/mD+ID2
76lyA/Wrqz93rnrrlyK572O3visUjXQILLH/WTOs1njGm4o3ApAzOlqsfpIG6dv2uE5j6J3SYpS4
WnS/vCtnRXKmVI60LuUn5Db5ibxhfq4gr7dFnhzknAGY043OHPhOzhl0Q5SrsQTrJN9MUICT0WPj
ZVhmFGkNzKkKcB8zJW12RFqqLsXPuf0YiIk+XA0abWo15aUpa7ErTbPcyNUsBWAryiYFOto6Zwvz
4qqLwn2HMuMDIkAcVvHQoVWdZuIGBoYGvet+NGuQVCJymArxsFaTJb9iaIsHN8soMysEKDDA0R67
YVGNYUD/4jbRniyLYmv5DAWKiLQ89st44EpTNkmXkFQ22PphQhu3j6kYXdhWbDpkYxsFfCJItlw5
E3AOGbGbD5PW6/3Oxau9jkIHkd3ybpt+rbDR8yf8O6gAeY0LqasotnMaVdT7lriCfHbrLdcmk5C2
ig7c/rdzT1pyA7z7+mJALME+Gxvjqa2IgSfW7xS4oYO4eLixqwVUJldzbP6zMa17OBVew+jZa9wQ
0qjZ6vb5uqikF3VV4xSJ2hs0HiHZMxEPR/nCYKc4N3M6ILq1VC+iSzSFpnIrzZaUtrSNNSfhRtou
jZYwHlEziAE8a973OdqLudWfg8ww76clCk57NSEFtEVif3NV95rYto3dbXs9fFAYY99KfZZqxg9Z
I6bbmbLhBRDhy6Aq9/L9atGLjnzaXT4dh8RbDZ31JJRzYyrqi6nM84WJKQhTwJS0FXsLKYL5rivM
giBthCpAEaxhremwaFI52tTb/DZNm82VOTbWDHBHYW3trqbxYsAho++7Jty9fehS/0tmdva5Fmm5
ioYxWo9Mxyg4V8aLJV2hkRJszdA814uGfPJ9rsk43qS2sq98V73XCIh97GLkL1FivovyuT2OQvkQ
zPqzguYyADmH/YkTUE2yLZqE9kHuAclvIDnKloBJzTjZRfumu2QkGGDct7LFnZXTt9Ww/pioZX6v
5uZ0HzTwd/kL5AvQO1whVlMhhsjcNVJbBmlBMWIecNIKfCcaQ6k2hFqOeaAp3hdW0N4OXFI8pNAJ
5qsiHTVofvZwr1jVZrYYBHoVjEq5yZ4T7alRMvSRBppJHaXlqiyApNRDQ3kwKUnGCDB4bcA9PZhl
nm2muspuLGtyzh0gObLn6uq1ynP4n9hknICOZ9dYqBizSN/mBTNyVEWUvPQE0abR53einu6cbjij
FQ9+eFHdoN/kTkVdtmpvudMkX35aoCCQXrcMi1JBDXpk9pxIOh31vTyczK4UT6sAW8ZpH90UefVV
LBesfOloy0MZaLeqvF7lttZwpktZN6CHC+VWs814I2VgYtCmu4Cyx8m3mvvrpj7JD1ft4dUdkubX
+W3v+alunkJi2d6DJ5A5fi2evRMTfqK1GH9u+zCtdmMUYgKco/wkNXgZPaVusIoncgkmSmOKtRcJ
YRPFGAkvV1LgegBHIixGWYcoFYSQ1aTp2rHN6JOZAXZ3huADAKlgcz2DkRDuSwuRidRwq3gCD3K1
mvLi0ujMDBaq9ZyRBwcGVVz9Kt+3ORoRxkZybzrFSXKRNK1yHW4u5L7asU7rKT4FOPlW0j94JaZK
WY4aj0BPNP1zJAkbSTdOB9ludYUrLrYybr93YOdc5QEaYmOPITkQVitU4qGi9mEsp0+OYg3XtaRo
i23GKG8t5b1m7qhHvZzLFTGtENGSuj9KJQ3Kk+AUjuXDhJ797luRc6wY3muxUE6QM8/SeyJfpD2F
2sAdLIT51ET9/hoXoI2aRRIUcPiqUToMEIzMkiD4kCLhv80zd3zpicTltrCfNCQK2nJdhl31Biwo
P8m1Ps1iqAjRVnnoieN4rfVWX6dT2J/MOo4f+pLsHvlG0STtyih7YslMAJcmgIyNpAB8F9vJVXc2
mKAyK4drinass+r9IDBR5E1NnjCqnklRF3ue0t+AO08vDc5HDgqNBEG3xOzNb0vftw0lcavtJNZ1
aocP+BfmLaHYwY2vtskJOVuxA46nAL7UIANb2Xws1VpBfKN4RVdOH3WbEJuYhOuDRrjKfUgMCOqs
ZFUTQXwnilk5g7SJuWwRq2SF/lioU4720EzXsgIn5DhNzVwaKVZOJpFZ3Ziqr70HgmczNs6KM1OL
iOopjiU3QwCVuRH40d7mSWlF/RsgKp7EoKEto1nPMykTUUWymHz5vlrZXX/kyQGfbGVg6DDNqXrV
kvizXHD64IeFyk2fEqpFGhTRWx/A6YgpO8+bkasucJ6uFR+jc8MblwrAdugT9SB0Kztcr30ryoML
BTr0jHUxbIj8KC+tHZwl1IU20tGssvpWcl4w9ShYUYaXVBejpy8A1HII3E2t6N31IZAvq2FghluR
nm0wrx80o76MVE7epjbYT9nsf3SEMgOuDtaWqdp3gULwcaJb+UEPiv62U5xoHTVpxIQ8AfugGKRw
LSVUuaQE5viBKWkOrJAlfOP5aqkheUmkRfvOhWo3We3oSSGY6ErgM/NQnWTWe3yf1cHw4PaTALCs
GqRUlITo9LqGfkZNzrXP9FF1s4dOq5DmwzOC/2qU6UEiacKGKD6rnh87tb6lWEk5UbPQnZhkVG66
2FHuA92Tn0y65YTUSbSLSuNw1ahfL8+MLOoQsv0VKGgomnkaU3imc+yQX8yYSW3d/iaL0wD307Ke
tQrYHYWp1Rjk394uA/sJ0GR/uKrt3bm5LbZU0Mpb9EfTJlKAZCeKv6ZZKL4ElcVEZgZBgYGF2hgX
l0x5n6vBxY7FpEnGvDuZ4W6HJecbk4OXRTyNdH1GpWQvvqLU17lCTSbMLqPfoZ2/FODPbjuysA7K
oOEDmXkItg2X6gysfmMp3biRz0OJr6sXvqtmWZRHFrpJZ5mrmXHNqwEn0QvGNrhVU3M4uorxkVGU
7jVqmF6GCVDBXy0Vqf7ju8UrXHNldRV9jtUQHUN6sjJcucAgW6zHGcNGltoXOSmkh/mskqlym0Y1
V+uii440epdzR/gKWR7RgUJ4g5Qq1e6KoPvk1PpDYEfJs1PmgyeXcqtewL3zfJ779ox+rbkf7IjD
l02zJ6f9sgAgt+kKLajocyWZ6RqhdpgoyT7Lem4+cUNegSuaHajd+WDqQXpHHaDzmopRSTsrCcY+
nzKS4kGTAHK3JFyM6eh+K+Dt5eNOqsFrJoJ7py0txptTfV+aMOauzsYU7ZY3WtFX/sVxJ404jq6V
e7U0tMOweF3NSGSeWZM350TcMFdyo4ruYfKHYwY+/yz/9RpK/zohaooxEDUuiPbJTdkKekHslXwJ
03bH3a87VKAnb9rKEfveJjSbs7l6L67sCjN+bIMoIYYBhgW1jmZvBQU0hyGkeTaU2U6JavFYqUi8
+qHP986U1fsOa8nKSgFyMurtX3prWKkdpTM/e3aLWRASxE87NsymMTTFI20IdMvGk6T9zEThMRHM
P6HrmrwMEZsHSFyHjMtzMi+M6p1cwstSvxtw3qNyMZD01n2wkdEGLj976fEAE4SB0VNrGsJSJMiK
s8nZ42ho12lTM4jhpI59V/swiLHe+hW+a23SNyZFTW1VtaHYDLXxYOR0OsYKu71C/t/7abkklbL+
osFHdAjUfNZmAAIO4W+HTkT5XWfrpdcBVPpsY7UhVWJrGNq8oV80wDtM2/dyadDrbQJ66iKHOlYC
XLSlUkQkaZLdtBAFVza/Ev1WihldoD4vcGOeQME9qJ2tbCMz7V4qVdyWhqscrDkkxM9Cgjg5Id2a
ZQ4nltWwirG0I7hQHLX1qL7VH7ruTvYa6jGztgr543u5WbP+cvPQ3RET69+DIHvq0zp6SFRMkZgJ
PB4jKAgEViSB02EEF3/v9nFM6QyzMGnRykutmcqGuKdwJ1eJOI69vqv6kxXki9gzvOvAyK/o74kv
KQqMBHHYq4nVyKMWnZCpWMEQbwZjG9uO+vT9szomMx7Wxaub6jSbqdVe6aK55Tdb6kr6Oud40G+k
6eNmYYWHBQuyi6MJxiKtZEmCloyycIrRh1qn+T8G2+raGZmxCdd5f5EDx9CECp5rSxZjg2uYu19V
b8YMEy+FT/eEvHti1jjYbnm6chm7jBybwelPwcQzs0KHc5QP4hprMKcfeosleVK1FfER6OoDlD73
2TdDwquB4+1TPSjpp9H+HK3RX2fzqO+GSevuKG1cpYVycDvzDDl0MXpluWrBVaCGTnwz7IYEEFRC
nyeOqQEl2L8/hGF5Q0FifCwHVEG9rWLhhXX6Ic31ct0xwTu6YSHe23dubKXHvGMKpGb68GC5TKog
d/YeLOGNlkzq/bw0dE29BS+KXP6mWTq4fZzoaGWQYdtF/FUeW/kiD7Xl8tFJDS/XOQW65I+VoSsM
H/Qj/ifl+MNTa/HHxnh7Vxam3T29r/6J4nK7Y9iOtGdZjZbucKQ7X+VaMKK/Hs3x0mQGABdN2KTV
SXu3UVVHPWs+4vmf11OGJgqeh42hyrfvfM8eLfPOGmf7+tIK67m0RXT6vinDcb4oWBNDTb7U3NcX
4FQ+E2zWpKLftGPAdInIrLWbWeW21ZYrAR4xXSJj6WsvUx0FmsWpa7oPENMoMqbzQGoLNbbG8cGH
p0p/lrpyhnvf3v3+OfmRJi2H60fkG4FwgbUalX1xDOoyTt+NV/Ae9tXkPkcIIUcyRYmO/ZubCd3v
LrbejUXb0k0vKljScf01qrO7qaTlHZfkoBZ2rb5rsa96szaKx2lMrTVq5+bOyeMZFSkIiDQC3OuE
4A+vfaixVZNNsZRY1qU9nRtL9MfRBmFlSOeCNWkodHTM98tYM1OmcktZnPuGlT3WPj7BxS2RWmP+
qCeTpzQWg8sFwdbCIvPq0CYWZCmCUGc2vOs4eIDuYVZJcA1Y1m2IGGh3g+tvspXh26qvKe1jV4Np
+c8m+ZvkJ77/fBDm3F5d3ClujhGQDn+2q4zqOS6ygk7Jsk0H8bDDyolr39LCB8bcz9WCxaho4W+G
ttb3SrpgDmhsGuSrWFbbvULzy1c+Qb4QAOdm38Kd2BPoZTympY7YRyTic9nXp8YMwvcjPkqcSHF6
UoZg1wPe2gm9VO9m9NhXq6CjdtsmdZX3YUAfJML8vRVZprQHHk8AcRdeppSGwGF3Vm0PQ2YYm/tG
DEe5Z1UTp+ugSfxjoWvtu0hh8L3ssYsGhA5l3O9Txc6adbq6VhTiIwKt/jEwVLyprXkvtdAI9pID
SLVl8pMvyEbUAtcyR1fm65Sn0V5+xcGyShLqrqAms7EWeUxb0LZOQvco1+SLETBQwl1ebK9TGEMY
QGhTrXxnW9PapJGD7XfmAV1RCcgN600mYhpJaNCHdt7UIZxOljF9kqXMvyxqynes0L5otU3aRrQ0
m7nEjeWlsuFdRci/5abv9wImN2vRaeVFblJb4tWqGRedP+DOiQJNPbg2+o6KU3sdGM3wHocZPpmv
pjEoL0Y19kezSGZPrlZKVm47UiS2cpUBW+kh3bD2aLmblUIsH/EUeE0XNU8INWNlaTHQlLyjcpiU
T30Qjzf+rDcPml5rZ7veFa2LAkjNw6MMFiayXt8ng9t6/hT6N4E9vEhwY2JG06pJArEnZpf7ULSs
mwZwR9UJplU+TaQ6pvWV6yjhjuZSs8v84Yftpq6cDSsKEXgh0Sj6xtxnjvnyXaFBVyH9t4Cj3VFF
6M9S2CE/EVWOue5sOieV2y9B0VHjAczxmSgBT7wRjXr8bsRoO+zGiWF+Te2x8wqtK56RmHaey0Po
uiS3tYREoQ8tEUdW1IVGlAAzf99RmBTUgyYFPAYj7on4IyLswIx81oGp2CZY6s42bm04Bh9QCc6e
ktggQfTc8GITnyAqL5R9i9mbJFrXI5KrPmnqYL0QtbIyt64O5wYRSZYijhTkeiwYaMMBlhDo1tqF
lLxOK4aJ3Csm/OFqiZ1+IgAuKuaj3CZfGh9LgB/h1jXrrZFTAU81wWg0YZB38dsYN7VBWFVAUoMT
hOPRmMzP0yyixzZp0yNdT2MTaMy3huYQ85WuIiUkD2BJVm9MzLlY1ejFyvWOnMFtoFTGrmTicMmS
xufOgDSvL4J5J1e/vxEtTAa+iM9hM09gLKb8Tg5A5UvZoUTWGZGlwDjkcB8OYnCux648lZrhSUzZ
YATdzdBoB7nmtjwG07irGMbxxAsq/2BGLu1UeR5CWqEcPLVrAOQkuEq2/Pcpplxyupy6l16anlwN
EZq3SuYfa8QV/qw1N7KwfK0uD928jpQe8jYKNM9NKkJCiHjKybt4oaQHhizGjw4Ms/QGM0jH+zbs
9zVCRJ49GtU+w22rfdaO/jWRL12y+ZosSbchxB3YuAtxp+mNbRNG/cOweNX/aqmo/BTh0Kh94wu7
kavu2ip/plCx1LmjEO0MljUHLQ8LsQEGaaWpd80Y0PgNhH2YTCV+SMfhXah3SC2WNTtHVRKBt5Zr
o62/uV0/baOoMm+cxFY9n+SPj5Ntf2zsunww6gAjOW0L9PzUW65z9CqzwQTK2Ge3VOxjrekrObJN
rfDgtun4mKAV3xpFY+9tLXHeway7ZmBly3Zt2T6oZwzR5kUe8N4QzbrEwo45iHp+KKgIf+t8VKLC
0Mvxq0z/Uz0q4ttxlkcXCoqxydW6BQM/fg0cXb8d8P0cHJ2xvXwgG3xd19UqJgkE44q+I5uoIHLH
T68haHI1HUl8w1UHCj32+/fm0FPIqhm45IjUUjSzN7Al7LsGMyHRLcJ67Tvji9WaxoPVGMZRyTk4
8gcsbZnFR89ZkwPpqMkPdqvqkFAzfMbhfFv3zvxqu0saRunGl5K2660jZrAVpGd4EbSbSz4k5yET
xpdlQSFhUi5My5bBjM65WppfJhaUwLIeEzf5EHYaSeFBHJwsqT0gahmlqH0/i654iid8r0vPvfJ9
+ya3YqQhy6f0LKMSWtLrkD8UhWPL+LbPwNSM/a7jaz2I1AwPLfbTc6W1FYXBvrwXENXXA/W95z5n
6ogExv9YFPr9hIfra8vshGz4Ncg2BfOIjVDLdOdTHIzTXafC78izvv+U1PWtG+vOMzmx/s7EwL1L
Ub1b6tw8W5Z6q+tGca/3avackFLbU9B5F9RRcBEOwVdytY8v0uf8X5/H/w7eirtr+ELzv//D+uei
xLcakKLz8+r/PhUZ///P8jP/+cwvHzlHn+uiQQDxt5/avRWX1+yt+fVDP/1m/vVve7d+bV9/Wtnk
tAGm++6tnh7emi5t5V7wdyyf/P998x9v8rc8TeXbv/74XHR5u/y2ICryP769dfjyrz90HSzef/34
+7+9ufwB//rjOY/aty//+H/166d/bFBGv7ZvzZ9+/O21af/1hyX+aWA/Ib5Mc23QkwK35/Am39H+
Ce8Ar5hhOgK/7+IDzYu6DfnnxT+xj2HM5ydNRzUX/2BTdPIt/Z8CLp/uGq5mwpJx9T/+vZs/fZ3f
v95/5B0pYFHeNv/6Q/s5V802bAiBIAlt9DumRULEwm78wYsK9ZjTMQb058Sx4eVmdY4ro8Vdad0b
OLz3gDOdbQjnmivgHWkHGRRNWoABrmGPzHgweXoFZ4Zx9g/H89uO/rRji1HuexbIdcfQzgj+RJXh
g7sY7X7YsYyWF6ELdGQsI6XAEVk9EtrEv9PoHFe99qBYzjtkG6cyrsMbw0rA2ATmbxJJfoYCftsH
jolr6TASdGn2+2EfqkIXKVl95TqHngKz+VSJYqWSD7AbqF1Rb9EOWhZb60ZHUPH3f/9f/dOWKyzA
GDL86BdmZlc3whwyEGq4HkMCEkAsGxZmyqm2cMhOp75bfJNld2+7VfSbP1sakH8+9q5qmaZNdY8D
D+n352OPf6hs6PeVa5qVfTyBM3MJ3rWsYCvgAW1B3pSrxQiwbtjFVdn7w42L7WbjAo+wm+J3tOGf
+aHL1+CqQjdsrojlgvj1a7Bn3K5Ujcr1oGrOvgshEZTxdHCrBnlsXuxSp90BiY/AWbckyapDvnIb
yxvgSv3mrPzzt+JCM1ggJRp0AVVd2Jk/nBC9T9QXZR7mbEuTTAyqvSqzurrMoQmgAjLG3JI8gXr1
WRd+9pvj8LO1VB4G0zGE7vCfBnmM28WP/3hh04GxUbby7JiU7VQTpcGYnnQHNaCIXnTXW/9Pd/4f
r8AlbOeXk0BwDtgWVyGkC/HLGegHOrV7dNnrIjCl65iykFV+7nT1Re+nG5+otOPfn/Pacvh+/Sdt
WoIQpR3bUH9Fj4Y9cuNs7Lu1BtJlP+uEh9Th4vQx8lu/cSJs6MlDT8jOZgj0G8rQKLgLfZcpikZU
DImgitvf/v0+6X9x1B3HAr3i8I2zU79cCyk4arrOMUletgX9uVNgPVT4eoYsXgJGY2cfl+OO6hI3
KaZIwhmNQ+I0L5phRA/ZtFQzuGPelQO2QMulDuekChFSk5nAMg/9dRObKgmKDub7hzi15oIyZq5t
BEWr9VK2+/s/x1hOkp8OsVA1FdSOZeGnwaD8y0lUQxcVVdWiRnQ7AsbtZJ+Qj3Sk/lLQZnUMCnjj
a7agv8Jw/ki1ggSICCNsGh6ilph7ihiqL/SFP1qvIi17dapo3LZUyjEk27eV0PWzMjfuUeNpQzfC
qg+gK19ooIZ75q7k2hQdQFfkll4/VMEmLGbnbPiDtamRY/39H6v/+Y81TWEt+GXOYdxPy43lh8s1
HVuSvMphWAdVfHuli4pVBSQFUB/AFbDFKz0luqiN6ueA8LXUTt6KzFdvazs72HRxqIEmvaeYghks
lGSk1xuncqsz07ePbsf4C5LBp0onAvLv91wikX/5mrjkENypLo9l8pN+3vOObGca1nh3q7mJcM/k
M/ygDJlZTi5FQdP347gszVW7Qac8nz7VmI2PZHm/SMzdmNNcbYRuH4nLKjnlnCewGaRK5Mc6eI/2
Ge/nHD5USR8g7tNWQRWmB73Qn5RJ7S51H5Vb6KlIzenlrvHJ7/CRBFstoF6iRZPrAbWMt2E+dN5k
iXgTom7YWosB2Zrd+Fmrpy9z1BxJRS3ed2qE4B5syd8foZ/xO9wMoROruPuF4eqMfX9lSltlHs0Z
hob1PDU9aiubAJvlr7F9nVgGM8pWKNUyz3HH4Dd3BONPN8YFjMzZRJfd1JbXn78bM20D0xYEmRCu
U2zjKXyzZvXWUM3sVPoKmvoe/IUTiF0y01HXJiX3soRyQ9gIh1YoFrvWSt2dUvojHTdhgoey55MV
lholhXG+BCF3QF2njlNkzj4TVbitGI62ziQukzY8CwvcBoquYKUoCmKpooTPSYLqISLCduiA1JYO
z8HYWdJznGFaE5Rn/ubS0pZL55cT1BSaY3EvMaBzieX7+eHSEjyxI2qRLfcLg2Su7hF8+AzUsDK3
VD9Ujw4tmiGrj7Hadc02x7SwbpDBQSMyk98AVWQu3M87YzCAdU3dAv5mcz/5eWcaxx7iKhHTOh61
ZmdG6YOf5tVdus2bdyQCBnsSMS3P6aBnlARa+Do1VSsMPva6jl9c1Cj+U5wf6PoIxOid3wwa/vQE
ESbJlQylGGNzvlq/pNpNiLWqPnVb+sApU0edJxuxMJskrMM1Pov8d1fGX9z1uCQ0uouma5gMmn4+
Gn6aFmOCZxz7nXFbRsrBpfh6H3RKRw8RkGVY6jNEtSg5xk7UrrIcwV8PHGUNyiOjQoMrMeySfe/Y
L5EKlWZJV58MrTrb66JNi3Oo6Ex8c3jyRVefI98ySJCd3ucteURglE1afPhwEOgox2mO6YI6w/Lw
DM4D8Ud5SQoI2JQN0n/1fohGAg3M5MUolmJKq3lL9eJ20MVDW6fjAZSHOAy0Elc8GOfnbCTe0Wpg
g+IGNHkER/RpiwhN1Jbnt7lStCw4jIZbrjSecztzCi6VnSokJOjxXiJobchTbhhMd9o4oJsq80dT
pZPYhsXOSFgiimLRnD7bgpaCY+vdo1gebXOs9o/UPGmD1353oxLEAIoV62dIeI0UFPDQ3bRBWJ7w
9xKrg6vlN1+r/ucrzjTByTDjMzTGRr/e8cBNKPMQtsOa+AZlK8qBoOJRjzeJgnctyfVgS6X5SAu0
2aUajmB8BsLr+mrdzIq+RenanhOdxIU4CoF42pO79emW3LWI8D4bI97CKl3llOvuhrF3f4dL+/Pt
GiOEzkQWS4zGWHL54364XZiO62gojai4hLOJ089k3ByTPgxfGIqCvQJwXh8cq/miaLTJFlzBc5N9
QkQEE43B/2oCLr/p2io4jlq1CUqS1dIsAI1SWtYGQ3ByqCdkhXH4hUw65UYmSIixU8mPTOuN7tDA
TYqu+d1d0P4l3mF5DnEPFA6TccyNqqn/wnvJKt/EHss9Pe2b+IAKO981TqzeOUho1yDirZdxTBJu
gua8H5HAehj0YKSEGFeUVSia4UIUprESSnOZNQsBlml8EGNc7zUnvjiIslflAKqrgO7E+HIwMaT5
jzl+Aebqyqe4UKO16dOGK6fgFomJQz7URJQGwtXlAnGpRCHSKPF/pJT9pjdqdUdbaXxPdzd04746
uJNXc++/640K7ALBMY7lv5mp+2muAwW/jf4lyhzso4PRExZRfXXQA3s9IfErIs3fYr2gjqnG65pm
FbSLFS1ICvfo1T29SPEMN7ch/ZlNkSfIDt2DwXfraOaWaG7YX33+zslITEooYO0xzD1h1XLPdqee
0GF5MSJSBGKTw2HM7zsF0N1kqgPeHGuNUaRDChB9peiebLIUDw74mRWw4LPfhE/p3EMk6SCUdOCx
BbpHHOeRR3VSPRSYH1bph0kJlrS7p6qqZoAtUC1a5bZHvIIf0UzxXXMBtyDKwKtXxGSUUJ7nxkDJ
7RQfZl+vNu1Uo1sTpIQldKgLly7vlOK2KXrPAU04EnCC7Bnp7iQGGkHTVof7vCaanV2trS/hsHzZ
SYtYwwT/pSXWyqr6yBsC7sFKgWMIC79H3yb3YhW3xTxPS5F/k/QG6B0YwrRhGDejv7QCUe9pn+1q
s+NmZIYEbZOaGy1xW/iihxsYdZmXPnEfNkmqsNMdGqlDo+JRz4n6Qt3heAQkPvB7Ls5cuqum4azT
kg/2PrLyL1ns4KdUY+RGZnIkIxd1eD6cmf6bZO4qX7NoXltNQNgv3e+EwpXHT1CtXmg0fomfMKN0
WlbIX9UIp13rGttSr24g0IKen6Z2D43K1wKxjuihjD5gjHSgHr1Ec4M2xTmSiF1qeJM+RBu7ryEm
1A/u/7F3HkuOK1uW/aHGNWgxJUAVZMgMlTGBMUVAawfcga+vBeZ7lvelVde1GndPwjIjKEACcHHO
3mtbCri1OX1qs/oikbPYedlE5eKT0t7BOpwkUH53uVQ9EYRuWbwiIH2sMKJvweSPkWqX45Quj72u
2aGRwTqWZnXTUIqfWNVsbJo9ezjPH3IOYEz7bQ4hQmyh6DQHQ99ZSZOdIFYloZxptQa5e7DmnJg8
oIWhOzR7G2QPCvAWALTbovjR2bHX3hQ2CvmKxS5iEAoV2MrjSmkcdA7PxVbFxeRAGM/NL0XSg/TB
8oogJY7qGYlqnzcdSD65HIJC45Y3iC+1yPIRlUCht/6wEvPLPOnvoCOMrSfN8R6pQE1XtyNAGzqb
8a0c6hC4+mertwh82xzmHSVwOsIdhufiUPWMsz3E/kgqfU2dzG5KsgSMsau3uRfsl4ENo1FZQziY
TRBOng8GpgbrqYJbP2V5B9AuH63PJivetE5jsgm2bZO0BGOhWmC90YeVZIw3H2tgxD2m5LQGbFMp
t4S9QRYalmiM5FP7Ni61veMKWjZkP37vi0PJSpo7D6BT4LbHLM0RgXObkB+TMJTy/QWjcVwobm8S
L9B2WIZoxy9TJAbOEmC9mIl506w+xmGxqOPHJEowX9oDZBY2OxflBC+y1SY4SNiGZALsJamM5GCC
ktk1ad5uxhg7T6Mqa4dt+9y54lWrzR9075/FTN3JznzUKSQZYjJOEFUSCrCGoIRKArBR/g1u3/VK
vjOrJAGPAj89a8ejbyP9msBwCw/zmBNQUKgHimo2SRvtSvYIYhg4/UOL5W8zA8RgyD71AYxlBGWv
2miNaFxZ0JUBX4E1jkZoVvlNU/ShMEYzmnNeEMvsZkqMV4HTX+oA27w6zlGppBnqdFABbfMVMdm2
0ordbDoIfudqs9JmwmaAgTCV7DGd+s1pWiwWbfCYS+cuV7ZLcgbEGw4vtGw7R5uANWxoT2WefB38
idm9WXnLRbVNHfWR6WtKSDDD3ESGOevFHYNevTeHBZFV/NEPpL24A3G8sfjee5jGoUGjs3LVtjTF
bVcsRagJnVuVzJwc3W9d8FHLeDk1bvvpoMUPs+QtWRzai7MBtTZz60gs6P6nlkGc/g3CHw8Y8uKT
9LXvM43SnVN626IQj+UEdymL85/mGAN7HMQOMrg1o8Yl7wRuxcTxQhVIawhP0pvwKeJHd4Lx7NVe
EfUVd7C3PLjCex3iUjDZ2i7e/grKn6B4E/TFFCkHjNZcihcJqyws1EcZ05/M6o+ErBZGyp7k9kRY
m25o+n1STSwtPd9hvPFutR6abwdyH/UNMnMBHlKUH4MO8C5f1NMo3WkzONIGlGJA7nDV3uq5r53i
tYHYIaxvIBRvfWCkugd03JjnOvRiNN+1xLNaHpSqPscxs3aWEaCcHnDaI7vewG9ZENH2BxwVNJf0
17nLGBbf3J5vtxBflEKxn1V1zo/3gR031z8AHXJCz8FIJKRlEHNtx/7OxnnqJcZPPyc7QVnjs7dI
vEvmQwuHEfiBjS92iDd9z6nT/PI+F7xwHJRFSIkPaTnoLXVQXDiG9JjLrKgty02lLfZG1aYe1uSY
A+/6WbI7Vh7picDgN5PZMIH6DDkO9DVTtnWoIOSEujNyP+EtxZg4sQ3R7hmLCbfINoaBYDur8iyM
nRgMhPOKQet99px71emv6yMKXLabnGpvmAb6V4cm5kA+JR/BUzUkysUZeGqzR0U8hoZwp6hsFrVJ
DGebrPNRL7/IMfjuJDaAmjG/TybmP+MLzk6TWdMow6HJv1bDQlJPgb2tn+sjcpIv9iIAwQI0JAwl
wqn/vSfWhyC18W0FzWhHMEvfgAJgSa3MVXti7JGpn5Xj12FcINv1q/i2RYgh3Y8g0PsN4T+INBJJ
kI0N1L/P+Y7hanREVRLhG0fZqB5tYR9ibr5khXMtehpETInfPY2YmYIYEH1i3gmGFw8Xym1Wmf2t
xJF6wElwZ1qI8a8/hO+/DGRF7K//G9I2ZZBIqH+07mrFzvWbITGWkBTwJJJJcUMVZVnlFqj1m6RL
dh09gM28+rvFMjzTndHOdVYS9zZTChbrUrCZtolpOPukSTYSCo85Os5RuWi2MW8x8Hnus873FI4+
dOA8OBD+re47oGVQ3bpkYJmTvLMa+jSMITuS0FkB+B1R9A6IWVNulYjQBn/jpWYaeR1++Zgl+G0s
vK+Zn3Kfshvc5iSDwK+wFgIhpz07MmSiE4uftIZVXbDhyujhbgDUVzepBywbzecONae289L7RMsu
AZKCU6/BoC0776dIeqI4mqVCU9c6h7wo883CAnCLCqpVWkEGt4um1sxsMEelt9Ny70s8ltPZf1WJ
P9260IAGZ0YDvqgc1UpphsymH07lE0EsYMEbFpEWcJxjA/dY12ahV7Xprq+8HagSyk5udc4rt77V
hqq+DXq2sJ0r3R2OpbvcaOQe6fM2y/3yZCG7SSa9PcMOPdoF71bQH92YCTxi0t/VZoRlj6A9QI7L
9HxoJEl+rksCJMuoQlt56l7uPtRWd4/VMmX61VY7u1z22mgkOy15TAL1c1DSO4/Bop7NYUzC3Jt3
dTeW+yZpdJQvhFLbCb/X9SZFWK/nYcqUfDKT/JFtBO36qhweRRXj2yF4VgR4h0chn/tB7khLkRe3
RMcttahubP8b4HhjM2T6PokRZMzCwTPiME4uenOo0HjdBTOYtmW6kaPvb5e8N0IPR3hWxc3J6JZ6
SzXADc0sFWcccsFk3oxzg7LQNojgZRdFOq8JXJ0BHtE1mNW6/zBMTY+ox76YDRudYpJfE6yhgZt1
G2DiX3MD+ubgkrBbOAy85NXHIAgaUJDEhBY4LqLUyeytOyxH3wUoo8acqU+ifU6mr6jMTn7OVCQK
Zj99qSlZJBAe9e6zcFDOtoiINW7mbU47kSWsPKKSoKGpww3R2ScUhoywkFZKMw6GNc4v6Ofv1tzH
w6LpJUo8LmbRUHxMqsF/BCKMKbmjeWBVhfNID3aFv8SXwY39+6F3l03QumRrmybbOMLqQ3jYhG1P
B+qUivVni01HBViXe8h9sqMwH6fJTYdIn4YrMwg+zjnydGQ7uESsGy75R1u6xnGw7GI/i2J41lKk
WZRgxh8OibKmIVsuBsESI50YGRmnnnJWxDs3VQblbwj5MsFE6LnwAhLyOR/c1sqwtcXukycsmoYF
xgrgB/UJs10baaO38SFR7NHTGFtZ59WugyHBOplA3aDNjGcIOvvWAwBlOANxglUhnwiom4ny1W/I
wIPXOSXBh7UiHKrlUgbJY08WRDhAIThk5Lh/BcW36f1gemua+6GpxA2cDxh6hSGe2Xtuq8XXbion
uXfokoe662rnLsAfkkwsh6bAvJ2n5r4ap/ZMhch+SL3TBOQp1Psmf1ya2duWApYZE/iLa+frcFmc
Nben2qkIrOgX5xaZiRUN7VLuCkTKGxzWyW4MBqyOpNUMPyha9GdbZcR1Ti7sMEi1OVBRtr1EdsxQ
b7aZ68jHZs5vEZKV2w5w447kVvN20Zhonbr0zrTCrNC3BExZp3celmX4Ms7slLK4ZiOb5aeVTxe2
BQiKTHA27bogxhpiL9CrxxxcBEkcy7hDmmrfwmb6kXs0L+Yl0FGsBdlLM+bZC8S9S+sGCeUQfb5h
NXgQArBONanvLJnbpxp9xk56RhNsfT05Gk7lRbNpF7f5nJW3UzU0WwOD30aUkwOPpIcD3rjdtqsA
rcY+kVEOYTciK6rvTh3fdoTX7Gsr9vZ1os27JGUIGBrmYlPPWVn4rbUNxqKHwJvl9zLGsylalJSO
FjzMbnqeU1KVrtpagHfTxoQ/qq0cVkmG5AUyPfrgunoYhFusVYd8t77WNqEDGpnKsO/LZYRt7rhk
mIksv8O6eYcvxrypzNiPlqzIj0WH4SGwCaltCQ2I03V77KjywMu6VC49Ur2ZTbe/YnEy+SRstjsD
ybdrJNh3FClPqMWme1CYABbORWoL5JH5t6ahzDPKIfjSup48OnzlDDLS9i/xbFYP9WI3uwI532FG
r1CMeGCK2bcOQQYDoTZLGMA2U6CtlQbjox9sh9ZUwK6Mp6bzvZcis9q9NcXsJeb2vuyQmI9EKIFA
uKCjbHbNDCw+nXxnZ9kQXHC5bJN+MoBlEsjVkkH2wGpLD9n2lBuCKXpw7joiCZYp5yIx8V2a7NcZ
LliKkAhy39mTYCRNmE4bKDBe1m5ktfRRZRbikE7gP/3RInTebp2jYAQ8dZopt2NKrobODLN3PeMb
+/KeM50SViZUuWtHGjKkQrPuj8OqGvooK8fnwfTQ/SeTA55e13eg2V7Q5ouTZwjiSsj4wKQ9qbPw
FFOxxZ1KDfjQNVwiw2gl90lKgRCcRLZDhEvbtLHKr6JbfvQTwG5DY1wyrUA+zGMt0S/ihob19Qzr
LFlm/cnrRnEoHQT5szNOFCLIGQggVz8EpniK+5LpS03ZNtCY0lqwC5tAdTaRSBvWY/nDoj4UEAiz
UDBxjPZb7o3FrUeGdcs+mpD47kyDbZerOke7DfXAyTSqyFWOD0Hp09GdKwI6Evh/1ojbGOaXIh5c
218TiDtcHb+yiBt7fhQuYiNE+9WtW9vAsC2f6cG3Y7afwbKTPdXu3Euy0+TFERnF9r1w5HBbv3U+
VoMsKyOSkeoj7iCyxxVSvox1W+joxBAA1HpAfh3sHFTEYctFzkyeHcdsaW+DRu4a9UZN+dyPs7xf
yO2hfIAxzO/BKrhjoN1oktE8mzYs15bFPzeVpYeWA0HeNVahvR+wSSxoPBowOugB6idzJvrOL3yk
lE767Uo+zKhlADDKCa+ti6+TZt4kbu3+KMp5b7I6WfI6PU5+zAK7983bTmPn6IvnhmW3ysd0C3AY
+tXsD5EoRRH6KLs3RawZD1bmPs6+n50XbJFcwhHZ0sFN0/L91w7RwcoN7jtHQGNu2+bozDnlENNW
dLzHYJMDmsHCzdjUel3/pGOIIqM9xTv+nHD3P7hDkD/OQzBvJBb2Fw2BhbtYP3zbH/BNALSSg109
+kvKVpOqf5QFvrtDfNe9zuqmyRN5M+mpv29a+8lmzntO0XSM42RuAwxEoV4Yxj1hQCHWDAL+lsEB
5mIdZNWlZw+s2uaaFzBltBEnbQ2xybVdK03QDowtO8/mI5pzwJ5tYXUVzIH1VE8IJ0V6zkfxAu+o
edEIBN8UxiKPLjEd2spAEmaKkqnqHumH/GBTjYy4t1O0TfZusOO32nLPBHYrqm8y2fnXRtkEarEu
DLhMrBFFxqqiydS47xZQiMFwrnVhPTe6QxVhqGMortAJwIOmp2kR8A/ZLHLxEGxcDPZbzy6Q+J1X
rxzjY4Uh+J5g0eXeTqZd3Ct05d5Mr15ND3Fgi507Zuys5VSeJmWXJ0V6F1zQ+qYZMVstgy8OsL+f
isLapyWRUEZZsyuvyRTOLXDdxtryhHZjHJC6xxGlGneHoX/cIJ0SR+Dtr7hsCkIpA52rg2xfbR61
+1lN2kbWo/XIyvbVNoezWVADqmJ8fUiaHsaEjS0vD71TpWStDSbUqAUBkjZM6W2tRUJ8mVN1EXOl
7XVfOEebjERWHcQkYeAkL6CS9k2RQlNyDO0iY/jKGtbUB2LtxT6HWnpqyuHBHG2uSmXq97SycXeM
yf1iyu9pOZYnVo/zIxN9/WhSZ5q6hyxz313gSlRugNtMtb6XThAf61T/OknWCKWNnd2D7cU2NHAO
bUOjGLK5uO9qKlV2M7kYRmI2n36FGidJ0g2e7W1NGRibA8/qqirda3lmR+zLHld1aWQvYLv1gqw5
Nr1pTupnr+nZtkEJyjmiXWqYVCSW8cY8TXgLjtS78sjzLeNpxpBOmzxEeFc/WM0PKWrmqdwc90lv
3F/jVpc+JaGD3Y5w/GGTyqnfTqNEKUR/nya23j8I3700jmoOfkAGrcOicTv1xatcJwptobDMCjS+
w/wce7ejjwNocugGkyl+e/2x1n92eet0N7VvYxjQgyMO8ByBunVUV9J0t0Knrz+mlUEdJNIAAWfD
i5yyh2Gcp08SDCJaJ9l30XvmBjMJQbpG0u16LHKntKuDEzLSjiWbN32J6RjT3SiIUeZrgGgrP2uY
U31QNF9JzIF0YhviQcq4pPaQL8dUSXmnIA1Enmt7r02tfcMNynvSy/E9h3oP9dWRTsgL/CLU5fNA
MJapdzdNjNnOEkI8QvsQIUbr6YPQ0dP1iAc33bNpsy+m9NPQVnJ8mgr850xW+UllqPlnAuu2pkMj
itQ2sSGmeMB2SNF4/cCWFb+wp0jffWuGSj+BXACNhFfUSPxDxs1zf/3D9SFJmr6O65MGwuI0YYkf
VLlJAOj65XmmaLVFOm6z4eaNLX8KdiTHi6frYV0P0Enz/fVbIh/uRLFdfngVQnbp2+Lx+hGrbOhu
rh87bWS9XWRjviRZXlAWH+yfOCWvR7x+b8H6Bc72aEVOV5KlOM/zscyr6uDqnXi4fvmFNzdwuLKH
unhlK+9SX08I8br+oIx1ZoDB7caWX53V+sOb1Y+qZTGd9us+4PrA6x9+P+X6Lx9fAiAbG5nY+lrX
F/j1WtdH/37BX39mtlhmbMTrW1x/c/3X397j+kvLVh5pHgPyiethXX+J7edfz/n1cFgklCB678vv
F/v9kD8/Ds7mQzx6w/G/Par1aH49gzpmHpVI82gS/furwKjAV/P7ta8vUQxTeWMQLf/H76+H+vfP
cz3q0vywAKHt/zysvz3aUrqxbTub2t9/npm/Peb3J12VP2XRnbPr9/P7938cjZdiazMHog1/f5y/
Hdzv5w2uYJGC1O33r67/+vN8CnQi0f/JbbwRNQaMSJ+n9KZAz3nX0YZj8Ids0WTPtnyqJq+JBvrj
h6KnKrJyOWkp8d90AWQ5K3mQwydOGBbIFMxJgqmds8POe1MZendfDtNCFjtF1mYK0l8ii38ZCh5+
aYb+8Df88d//J+0Oxv9sd7i5VJfs++XvDofrM345HDTP/ctAKxkgS0EpizDu3w4HzfP/slbxPtM7
vXWCvtBG/cviYPh/rap6h7/Zpo7+AzHwvywOhveXp3voRHwd5bdv6tb/yuLwn/or5NgIrxwLNSVC
DfwE3h/aE69HKNCvgsViqij6O4fYv7NzxjwI27RYe2tznGvxNHnjU2zDiXf1CfZlZT/RM7kzJzpf
c8ta53/WL5qrJu23Zu16VIaONNXDXcDntFep+d8UMdoII0/5Xr5DbvPFLg45rbHK9PDFgeJp1RMl
84s75p+5m90G5aMi2zxx5susjFdTydc4I4dW6NiQneTTTIoLcgySO+pYEBNvYiv0mcAch/bXP6jZ
0P//N0duO5ZDchmyfPfP5EMABIYOiiwHH+4C1fC7j9ItjqokvbHyZbAdG4nKNP1e6ALCUUXASum0
d3lP4WG6A757tgKwGIQmFi16u8E6mV57TxDbu6RKnbLgApkQtcJjPi5OHvAJM9XeNKM9j21ThBW9
ogpSO0CybN5WilWqHb/CcFWRbPAQVmtxbUmeF8/ey1buhEz8CINHsJXW+BQ0At5S/gnETFCLhBJW
2kMUa/ZjGd+w5rrVSATBeBF2eXtD5+KLOV70pt3NWb8XrnuTqMilNq/ZR9Zx0IX0b1OC4N9eXDRf
ybuusfjK6/GumumJtcBbR1LZhX00hL3DaAK9hqi3G9P2WF0MkZvSvyK+T0t9ipZcelUKh8Axu2bT
05yO2MG/OMCJKKpTwrw+wlZAKNlhNWxdsjwZQ4Tit7VfP8eDKLca3TtoeAQ7r9d2M1Yfyu6OkFmR
iej53VjMUBd1Ynqzd0en218Zr+2gvzYeXbhgaSHm2DeJPj7ZkkzCGfCn2z7n5gaJ+I/WOKGS0MKR
XsvBch9ER8SGvrCssTvUD+MCDx4pLhW55Ad+mMtodzsf1XXvHgYxnTI+BpGVwDiCftprPblrvg+j
a1YE65BU2O6qfnlJVwMnqUaXgdjijetONRLkN2NhS+iIj7TwnUNghRKTLoFofIAaam/cGB+trC/S
oueVUgbHODxF2PToA+C0D1ESgxyr1GmS+kutoGnUGajAwjJCx/uOXiAOr6/Fl11slswJxTAsCAlk
u6Mo/tX24HqX0IeEzuZBiOonq+F7bFMPnsD7OdU+zrQBcFDwSp4nZZMy3fs9sjs40z/5R7A1y5+d
CwQSEJTcSFOxuS/Ya/sFTnVUBhXyF3XW4U73ABs2hs914DfsXP2s/OxJqFBp8gRPvFrrTG00rZ9U
4WJuINuy/TeShX1okJ5YxmX7RM7HhtkaOxeWVy21bDzIDH19rJ5r1WySIG73XcmLjbF1iDPZH3LC
rqkQsqhVZfKUpjBuZ+5VkL8pKe9chf4CMnaWaEYnDwwVqNKkrrdKs19pnby2xgjdJaVb6NFcXXr9
6+J04MPWRjLkHQozij8mzQM2s2CvEnBulib13SQUhLaafnvjqa2iHBLmTeiM7b2YhkMzE7BZciH7
Ca2Gnv1N9VUiuoEeD949zdGVlQRsL/0Y00DzQ9+mLl3jiULk1T8Gtffm1zRblioHfim4y2kwgMYI
7qQ+UrhHRLdx5fwqreKtKOXd1PZ+lPlcUd03b0FmNZFmjSivuBTL/FpB/Ed7tvZjaonGrTQfUj+7
FU4O3Q3jmTe/6jBbaMB7t70uZvoH66m1bvtyAMhh1ZcUsGOQpBcerrbcOKcecUhfaxXRpsbrIsE1
mSVB4rV6zQFo0xeMoKeDC7Jc/HgGKDKTfKw2y6A3VMTk9QVSLhqPO8257+vqkqTBD5jHwM65pbps
JN7QwJ/BBaL8fV4ANUo7LjQcVhly/jDw0GpVDo8tHLrYeTAfaw6o7HGiFgGFr9Hj5Axp8blQWEgz
Hz+rJNnEDuLXzIZukCJEnBomnN7LWcEF3Xs6s1JjKvK65RVsLePNOtoay4kxg/NXUEzL0Klmhnwl
+cYaOLUFJmXEnchpKw6iUMF705nMCgkfnKb087QYD1ri0amSK4iivZQLNxC6u3iT9zps8OyhtTmb
Bi+/qcvxiVKG3Khs2LU2VzOns9rG6CcIK4xMOrJdjFn7Oq5qqv1u5aGM00+/YpwYOz6u0u3DNPEO
sIYZGvPsmfKct/GIIohMcQ9YCbnpJLfzOsfWC+KCJgUq0hTlr6+9jctbh4BZ2kryyaimJ0vOp9SF
K1FNiHKo2HBP20VjbSycFqFTidul7MCNiKd1nm/U8GQyM5ka4Y0q+QY6/pUy2J296K+BlX2vKRrA
F0H5L7m4kJIFg2ZvcaTFm1a8LYk4EhNBRLuxvMbVYG1sGpHCmc8jrWfOEJXd1EXWpPMKiS+nPWWU
u+Zn0gaEX/CNmmgdb3KQs4WPYqVaiNJFQ0y0z1nGpC5mDdDPnhup5casy+67s2DlsYrLFRTujNWF
tZ4Im0K9Gl1ysXWTKpR77KuZeYsz2McJnjmy9xa9jIQ5P+sWH0FlNmapPtlrweBv8oKvpU1a+jPU
N01W86HqOxVOvrEnyuEgPTiTigOJXYIZZGPf5FZqIITh9M8jFdYkVqssk5qxNTWoQep9IvArLXVQ
bbOjWd/XOAg4apLdm3QM64EsP1disfSaZB+ksE9WoQNR2jNnoNyDdrwVOfed1zR+5JfZZ1aYFDja
n9o6WmaUDDYjLyhaLsLrBYGvn7OhibPI+61uUyPCKCIY1DrkkdzTcTu0O23KtY2uNPZpWH92sh3f
U8n7NmV2meb2iTc7IBdjXNO5SbJkCNZWLRwBXXu6vrHeccnm5sVomup6DXtlebEG667K4g+JQNzs
XGNXOpJ7KZv3KDURxayytCavQ1YpyGOq7EDhkbFpjO/FYEDgCD5jSnC/zoHKu5eSQgE1dAQXRRWT
6fhzaMk3S4KfHo8PRcq1DJPlLIW+15zajzpCjT3d2rtWdslSLvL1HwgaSADpe0ZlLqSiXk+GWFla
cjOOLOEmA8lc3o6v1cA7zW5Hk1hrYbBaPypPo3Oet+52UmT5WZpF+onwI7ulfWN3EnAqmU9U0+6U
yofDZJCdafVfY9+dd8QLz9gaZHOEx+NsLZq+EEWOicYEZFBThfii7TMbfGoqUd+MZQqJkbIt0U/G
zmCPj0rnDshkE7kJq/+ecTBncVMim2xY4nNmyy/JMiI0XT8fIlEyLboU1A8RFoTFbcABkCBNigp6
WAfOvvPpTuNHrQlxANDK+GI/Fdwh+5he7pwPE0KZpyAn9iMAHxpq1pCzcunR8xfe1uVIS8meZb3m
PTkZO1kkqEY5i4nn7de5x+x9xN0F9QEaTu1u4U7eTQO1Vupim/bSTRR9y6WHHVbKvY+iOqoCriCr
fMvaCl1kqVebZUT5VJVdE+nK+2F/H5PhJ4MG47NiljBzzhjbCc5WkYkmYjHbFH6xkcoghRKXpsEG
JE44wuvNKOfqIueOdrv4tEZyEQMzPjZ2z/BIWKswg2NQyk8LtSf2JDALKr949pqSWPjPHlRqv5Dc
dFzUNjDwULe87wIZyRxzLmp9NEMhdgDzoIlZSLAd5b81CCQGbvmpcJ/UOsxmHn+xGXzDAkl7Swm9
JioiopQKK9u3CMxd3rl1H1KJtYTwYJf5w//OlEl7QXAkDKshIcq0WtY1apAZb6xcX1Q7kOe5MILW
S3kuqgTJDvP64j8iCjzOFjc/qVJcnZ628Tumob2TdR99nX8W660c97ihdLCRVcantnAWYpZOtwBg
yp2+UHrN2i9+YExbzU9IA9WKW8fCPkp7HtYJQ/tMqwiL9aRHjnwz1xm0BJq0LTMsBh3ZGMvDQOZa
MfcqGjMjMrKRZnASs38a0ZmVALdodTPq0F8jw3MWW5xZIX3/ekskT0qyQyTZIqE85SPjQIg3ibls
XQK4YpG+XV9N1yTQOq84XbdPQS7M0NcBdJUOmb3wH9dCO4RgDnUgJTbIpw9P69D3tQzabcoiyi9B
RTqZfxpBCodJXr1BTb4uhP2cvHp/+i419uPV2nLD7s7oc4vDxt/gQ/yEIdlERdA+QJ3RufQIr2/z
5DlNtGeX7imKQLT4NjVqM+BqtbVbvZKYlzXyHNPJvE2q/D0ROsCxUntykzoq9OySTOxooNvtnNE+
2fQsQpeRglXN/GXKiZwq2ZgNMrvYTHCxI26YC1HmtIz+flH+xI5AdLqXIf1mF0AC7DmVVNViDHAY
bFjcDPSrmdNKe4YxplgIDO/NgJN0vYzWH4sSTKvNs90xjVx/M40Gkez4ASNPvauJmYokdIbPmY1v
/NbGjJD2SCp2YuU2/a98bWjqodSlH/XmT6zRaD3W1pxe8htlwXsm7GhHZ+hN19nsuoGhtgQ+ZofG
K/KQfBJq1ywWqqYN7gUiZIIWxG4B8xCWqB1IS4+IlRoijy5vUbp5ZIw2ntmG90WiNd8IDekwcKyb
oOyPbV7sxowm1Krd2/XCPlH78c+AoiNmyAclAaMj7SO/RluekyDZDZnX7R2bORHV67NDStImKNFf
gQul5lI0+M1awPrYX5RfZ/ts0vudtlob/Va9B8bQ0dOeym1uAqcZVkbjUE/Pdpacqk6TrI/Nf3Dl
/gHL+FWzWc248Dhs3TH+dNaBayvJHSvyXTUSeQg1Ddhr1FsOnz/n2mkS7W3AeQ3HWSgM+uW+XYpL
hXByo0wFC440mGbigriWkv5/0fIfGC02xtv/O6IlvFTfmh/ZfxQt12f8qllSevsL+7NnuDpjgoOj
7t81S0M3/7KsAO6FZa0p3iuv5d8lS/svF1JLgCU78C3fXytj/y5Z6n/ZOsW8YDVeUjLzvP9NydL+
A37i+7i7cedjz6cOall/shdMr8zJ6Z7EoeqY1jLW+EPVPStP5eext5vjKAH0GjFTgZ+WwzEZKUW4
9EvpTTSHvnNYQRqYhGOfWLYR7i4A6iTZtap6cEhx2TDsNJs4VrwQiolN6ZfTPhuHGZzC8o55VLyM
zsKiyQi2s62C03XJUUOP4QETmCeizNisu0fLa7O9bRDXXrP/3dsQ17ZBKt7GvjnUsWPs/nYC/1Wc
/zuRwlmd1b9rpjhZId5gibeCFVNFVfkPJ+04BWOVdSlgR9256223O2Q8ifKbjv7RIhIYoGe2GWwb
BJ70ndP1u4JD75wMY8r2Rda9o3CgwtXee0aKNGhJWPWI5m0NF8aA0N+0mbK2tmEy4qJUFJMlImrU
mMmMVN+qwnhMiaO9TXyLQJRqyPZmt9Y6hOlFFedxY7X4AapGZsiY5m9z76tdIrX3iQSSMxHXiLM1
HDDWMbEzOHbm6odKfi5axh59aY6Vlb4w9OPqUd4/OBXN/yza/vrq2H1yUYHVsMw/DZickU7PEzT9
MIdga46EWOldCHya9Q+nkdxxDCKsMRtq4fO0W8YKsT0LHc28WGWm77J6ujU8osYJKn0JYpncAapW
A9Ie7iPyVF0+c13NZcRc2PyaELV1a5wYNjGUpBf/g+f7DxILl4IDDMVybcNybN1y1qL/38rnpT7m
pkoJu/bWd3YVGxpUjZFuUgRby5oVbXatwuNQ9ZPxD2QU4w836/rmDlMXCCaP+53Ox3++uTDHEctO
K9aULXwlqkJ6J8rnej3x1wtnXt6n3FqiOiWJz8xy+yERASjpuCEQ/b8IO48dyZEtiX4RAacmtxSh
I7XeEFlZWdSadNL59XOiVwPMYjYPaHT1y6hI0oVds2ON+ufwCziSKtjdEvzXplciauZN/3+kev3/
LiN8TCKqtm+Y0EtuFKn//SUxDcdyvPE5+aKMcFk0ZuuzFmW9ExCfSc4ZVv3AvR1xG/BeO3KCz5xp
8v9n22Qx/b8fxLfILDsulCuXBDxr6v/+IE7HUNDfquWwptVJNHcopgCxB9OLsHNSsTM1D0BFepzM
68nRLVwP2/A7SNJrBY29mj09p6WqgoJR0tXZdOdQygRkIR5epxg+GveI5W9nuuora1F89b4DyE75
A0eTY6vJD8Sr+6l0LpK+0CD3bg2fbohd1jjR0IHWgwWI8+OruJVKdHSoHcfO2dXthN27MqEDrLpL
wdf47sgijfItzaIsLV57KIu7opiWU0J07oQ7ezl1TUJMlcN/TNykr+OOVFrsam53N9dlNKZTOIq6
PWJMWvCzYWQ2qf+L8E6b75gTd22KmblYOndP5RJeWpKawWiiXLRVagdoAZRvZxYOP1sAvVBZuUuI
p6h6PLs+Zi1fLelbS1KIoLeLFx1N1J+9K06kf0Cmni0ne9hY54+loNPJSR9MVPsYAOIQFKL7rAey
O02+flQitXf2nyUbSm63FKyb1EIELc9qWHuaCjZdyyJUY6ibmW0RWqFCIisc9I25PZcdwv9mgasG
BRqva6JxLTVJCHbHTZHmZmKO4bXTbArlMN0UGUNcCxxxkNrecz0Y/6zKRFq7+aSn6YuNrdivLsJT
jiBrIYkEvm2Se95nNSNlgp5wWO2VN0t7xMy9We6zSvxHzTeeXbon95VoGZtLE8QrZk9hleo68fMx
oJr36UgsujHiVjb0Xyfjuyqa5FAsw6/o5++RM28kq/no2yyURtfZCGAIiBN2qqDR0zuGTVhgHOs9
7/cmVrS7Iu1qRBHkFtKMd9rWdfFUa8/WhDJtIMZiWGat1V8NfXzdOvuyVh3erD/UJn/Xvo8OoXeI
CJlxNhJ5R1iacNk9Iu2BNO8WwMIGpTCPDm4PK2bKfsZmlV+xXn575urSFul8aZLisgYkx6Qu+mY+
6LMC1jB8bj7SHNgypm1L82p3y7wv0lhrsktn5xUBmco9VuPXrLoXsq0auxiwirW0niaESeKQYMyd
bhvDtHeJW2zIfHJLrvxPe3abbIcz70ssHXEMg05e+k6zB1lkiIamnSCf0rbl+4N+SrLla+FGwwSK
TdopHJpzG9qNc+Kp/qi+VG6iZ6ctX1LmwQIt7Id+Vphk/0r20UCQ++KFcK8Lok3ctz4lRzej5KxX
ONct/JhlldI8DLwu9UYbEX2pYnWzRGq9t/cy/c52qommEKisPXNTikYgqRnqbbVnZqZae01qPpdf
07dubCBYu959tzitM9JRSObMKwI+UkPk7s6p/bNgWnLtPeYb0r1PKFkJZx/5QMzrsW2mP5q/9Dv0
Kzrx0pKA5BGE27FWa0hzg8eWkFDQsAb6ar9lqsx3lux+iqz9xX+2PussVRWaINaH7QOb17uVT/We
qOcSdo4tv7QjMeMDt8z5SDjYjox0KHeZpX+uOgEcMy3eEPH/2ZmnQmmJ4jB7IxGoTT8trQ3RuqBU
0qsIidFw9g704gMLuhGtRh+Junb2XiuvmjeEZoZ+nnu6Fk74t+8gzX+umJ0hxS9/KZrD5tuKR4fu
O4ykpNRLa36XHTFEDQR+6I0GtUvE6j27PLjFQMCD52b6oNooi/JJY3yRZwb3dQPzmC4RE7UUW60k
S1q05VfBMbaZjezRqIjf6PJs3iZOjR2U26MQQxXDXeD2ZxAtVxuJgaHMaKrXk8PkMkRSDUxzc5R/
20Tw5gixr1r3a6WovTA/RkXwR/mIfyCygnHKacxKH3OzeXJb7dXV87sx/00rJyorjdgHPeeE+IbQ
kCZ2PzE8kqFEC7ST7WFp4foExpB3SDd2u/NqoKYvbSXd2NiyiS4SADSVrfO1/nD09JjqtXfOlJvB
PN1y7Nrj1DAPNbjSRrKAZauVPbUEk8fO6F4rdEVau+tA2Ko7slcOe0AL57H0tygxCPDRZHpXoFzH
ekGrrVPdXuQFbnyxg2WeRw3xwGjw0vcVzCpbR/+RxgKE6UnFiZu3e00OItS67FBuQ3lKqiWcSORQ
3/V6iwnac/UmXPfZ7YhQ+Ml3P9yl81Icko3CBBcBr/GrB/aGeERpjHSmetE01HboanSG3+dDxYvZ
qb9eRxCpmurPSuXQMldyTBLCwGzjGSwzj+6jxv8VxWTFuoafl2nOfkQ3PerdBsS/utSr1x8e6h4/
qu/xsFHttOhseETqETzfNIOdx0+re9NlrNt3xKY8bXqxHWSjBDucWJKP3m0JU5hXsi3i7E7xZnRx
XzWgVVkBdqS4j3pvvwA8tqKKaiQ01uaoSfcZZMNCrXf7UKqfiWnyx2Yj9uq2djDycYtuo59xy/+a
BfNx0ildlCQZrTa0mHi0a7W0TdyRebJ9LO/2SANm1+hLSFBr3tm8YaRM1RjjmSFSLwOoC1+ZPQ57
AgtMyR1vP+nLcBp2fmsaFzp1iLBm26tkGOvbxbvbERC3bGc46lVaX2FPuBGalxbxAEzHlqpk0mP1
flhb41yAKwshpdwW0f0i0ZnaAniN1OfruhXpZZFaxW/b4VdrDdAq6tlmUL5Zl1k1X3m35ResVsml
girTlUu9nxVJx7wwyggN5Mi6/uNn9tfcesm+FjyxDaaQM0bSARBJ91NRJFC6DJLJ8gLB/6dlGwAa
+CP4G4Awi7W90vbxyjzKCj23r2J7Sxrq1WiOETMBzq4tDn1p8zxuZoHjA3z7av0rVja40nG+gPcf
ZwPvMoNs5uX1OMZ+1TxC52mvXZMRAq+4IXfLP9XrEFlYqroKi737pa9YNDTtPBNu2w8zjg7YTGnA
pBV2Tmnji1Xjm++Des6YvVqpdskLbaM1Tlb7GaNytaKAd8Wz45ffPpYWFjLsO6aTvQ4GBmraIv92
vD2Lbczx1j1pqRKk6puvQavoNltFAMvq0K1ntxJP1jouBzthHAZg89NfzZM/MCMTyQvYtIgpN/iI
gVfSd+FL1I3nhC7U5RPOhy2DC83wasLpYbylXAFCT88evZb32FIfBQcVNfHL6P550nwfHOI4y+xe
xHAb6KMN1o7+0GOpyzzjq1j8z95rX9r8b+nPv7qVfILqWNiymPtuIu9PfSf+bhszk97k3thgMh7B
NKzDR+II0IsJ0IvSaEQ8yOSfVg8/Yp4+KQ5Yg//2CBJPJ/02RpgyFcNrWePEUWd9Jn2PFZdpi27F
S08icfA4rPbZPbUxv8l2r+nLPXT+P9h6EtJ4mhfrLfEOmivoskZRJHe4ZFFTvPXYjmXzCrA+HK3G
Cu22+uHOrzz7cao2jYtGSdkgtZZ4MQjWIO9wVvPPCOyGroljkqJsl/beF0jpmjM2R1vCAlmbfjzj
Mr6nb73FYEQMg5B+0Q1PkKOB2ZQz3b4lj7Txd8PzwdDt5Dvzq1DJx7ohlXKjYMqhYwMemS1RqiMD
6REcKNP1wfa2nWBqHNSW5wazpqOKW6yb3nhHUc6DTtVtYNctPp+KSQX5I7niierVn0SYDPbFM+1f
f6D3YZxdcsD966mvEy4bjn3SuQIHrSrpI8nkEuXQB1hCGHnrghB7NXPOnIvPqV538+xfoB5d9cJ8
cPyE5aFlG+Ud+MeZlGKbub+WjvWgOSWoPc3it14SzC08BiYLQWaddcBzP23FtafoCIYYOSHPllKR
3aTBB1EtP0oar7iBcCULkAgGM1kO4/K525yOmFCDz8ficJmNzctYTW28cVl9mq3l6o9SD/BN9yFl
z1wnQMj0kwHsYTSzg7+UByrk3aUqd15pcWNQLoCRyYp0q8rDnJxbMOqQzXz/h8yveWj+qoT40CD9
QIjityvp7SsXZw84lZSFB9K+l6Ryh8w72mSz+mpcr8qvSEytZWQ6DjMl/zgWzJodpQNkSI1zaxCI
VQKqBP8OEKBL4LST4WZvcSYiEs812zmZYZBKzs5ayGMMmI5mnvuur8ddbbm0L/TnRJYeL0FVREaj
PZE63Q4D1wMg/8+wot7LLrsrWF8DS/fuJ7f5YHpu0TG986rpZEgORqIt/uZbXDrF3z6RNj6MjBxj
lzORobcHQbqPtXm++hSpnXybipBEVpfK9IHA5F3Ef32CPIbJ3ygYQjPjpe5hoA+WIx25Ygrb/rT8
AHTTvVrEM8aYkRvgcmZpjHVv4/+7dOzQcccpBiB6nRsdhIoo36Zc3dI3yYa+aIMWc+RRLYvauUbx
4K3b++TpXlApwdhJPsGo2h7qk4MK5tMuecMkdqem7NhvQC5LHUyO6R71DXMNoRKOy5LpD8vXZpiM
IyaF92e90/pWO0nFKd6Cxg6ddGKaT9qAeg+C6339t0ioAuNXeHTMdJ+Wy4Um3FfbZvX3n00YJ0yk
rjC8x6hO5ZE1j3+BwR7L1VUMwj3pI0utuTxw1X6ignvb5Wj9lWHrz/QN3bAvhJ/lTXvAnr8+NY2x
Pt2qL1qwTptsqr1v0GLdQzk7+q2H9AdaP6asKfRT1pVBDMMur53urLsjU1l/GJlMac2BwHb3sLZz
BMwmOVlefv4vwtYtGkYJYjX4XCL4p9lDudxEBYJBUV2uuLbMOhhUZ8RNsZ4St94OFL59p4uAWbly
zwpkue4HJymYHDLOMNmmL7PF/jZjOkqwJvBCrN2BDOTPULFuEkjudmShr7WYxkM219flVvy40NTA
bKrE1p11u2HxWMbxWAzbyUVY4OZrGPedkC8VlcR+ljzWlDnS/10sp61en60huUO4FZFjqjQCbbRf
VgqcLEO6T6YuLsK7qWxTtc+VfQWXuoZzDkKncZfDvHD5Z0UBMYLIEW+D3CHUVMRTOQp3Sn93Vta/
lQ1oRhoMzTx5MBI0bvpc9mjliqJsL6y1/EhjDMiU3Ej59SfxkiAm+4CxaA352wjihvU07AZTu9R6
v1fr+uNiVSs1nF2KoWX04ihRBFSqTuyF7bzzDCyMw/bPGpzLcEvyShOzlcmWEijmVJrVkeQ1ObFX
jfZFaOURRToPsm5gHxiLNfI3IC28Wy9GelhaNXITzFBmt1OCUgarxHg2apns8rk+dvMwoDabqKx9
95oZbkNsBDhS0tXPrlaAvEuh6yCGLyClT0buhv2Yf/JGEkZMHIL6i9GgkQ35Ht/qIcvt16EGlrsJ
CaVYUy+T65y5ybCaTihlIwfvPiGON9KNEFquNsROsZDSrPiKWew5xiIUBysE0LGZ8BdIClQ0Lri+
tLDs+ZoDvGNuY9iSDD215XmDCVLbJTBduo83yfGK6xrbiXmk1qg6rdkEbN3crnpXIvZVLqGppaef
VYuld9t7vVHskzbRQ0ev7srht9YN++ChKRnQuEelI9bnD8WIepNiHQqSrfs2fyzB01EVy3EjSbfm
zDY3YbL8av3MKaIWUTY4nxnchhOehi9pdAv2n5WLDdpMxqXnyFEVEyyd1Md5xZo4ll5s8DBciqWY
D3DxJnxzjPC7vgwgGFxkn9RA2Th3Nm1+om0R6l/32ftlGbYCp0l7mjuRxE2DKlDhtHHFnT/jwKuI
lnG33L7nCetOD+GLDXw8sjZAM7LcF/gMOInlN5kwAHhmNgbcl3xeNwzIs9FgIytsXmDzseYmFCGW
gT6t/Z9+WmnixhjBbEhAxuk8aDBOXKxPOGg+UkvM4YQvMtuo/FufwFcr0pd07qQU2Vvu0hIhNF4x
M+uBTltOLYznpqIby0iaf3Z7bhO4g2q9UlCjQhLlRUgd04HAhhFITnmYHf273lHPU+VMe02zTyZt
51FroMSx/wo197HoKnBsMCB4e+8yvXcvUyuoE124EFRpBOGiDcBLsmhyyABxZbZYoEpaHRkATJ51
VyoDLMl201SZ0mcjdmJJRGfRM6L89Q897/7O0TAXZw0uFv82/N6GXVPfjrBV2FfOeFh7F4T1BK1q
etka9NWmTdj+DknmccDu2EbIL1N+oIad3UKlN+zY79Zlr3rabmyBLMEz2GnGS28nz6B37zEX/U6q
ZymgkTbUnxJB+lYH0BeVgzFzhsljfXZfLKtEDq7dA5jPvWeMf8bW3oG/+XAzOzngqKtH7sdTUSEM
L5i3EIEpKna8yLx53vrNe7Ww0NGN6LtUDBt3m8mvufE1/16q4s/iIr6ODLYPxoqN3l3UZ0lpt5CU
I5XkeKuNkMENRpDZZE27u9IRC5MtuFlepvUBVNm4YflN5kQhW/krOk9BR6CbvRAV4ByiwFXWUjtk
gy74xjZUqeageXQ1mw61vFzJ8NNyUyp9fjpGJ8V7ogEpmsQnz47NmDNJWWFQ5Q6eCUGgy7o7cueY
9H2cu7jgw7Qp0r3emJE5qeN4c/H1KduMBgyrQisKwChzDHQL97Fyl2trW9vdpmZ8rD23y7oCPrvy
sIZZ2jzJBeut26tiN46A20dsSUTnZLQtFV7aegvtKbmgAuDXaa2nmmpCg1tbzEEDXR/rIJEtF3PY
SWtv51GHOvVUYRsyRpcjjICyMTjcEvJk32nQyZAVxnBhVpXbhXFicXzCnRsimP+CK7vzVnnR1mxf
S24pkwY0s73ZCeXz1AA4nekZDPS+/FHpCd7t2T7koB7VUmgx/fJ3jj39oixgnNbVzI1y7J5m49zd
rvKbxalrIxUTzx5elpFDrc9HonRyKqk4e6hI1DdQnmrKWE90L0PtMKy/DjWJ5jTyM21XD3Mprch2
5UXp5ivx+x/flbu69C5Jtx4s77gO9CGia6NcCO44VUuEfUi8OqCCfuZEg6hf/cJlwtfR/uaczPZD
BufNg69pPXljN6H16hbR0tWIbEwU06NsBx1PC8ca2j4iOXsIAyaElRpaCQVj3A/FY2soeVw3BxcQ
ZDFaGAuXM0x3HOdC2zsDIRCeAT1RT9qQZxAs4KdN5bweep5IhfUVSisIUYaL0bxwFVfLgYaDnUkR
VDtjoecJhDklzsW2h/6krrPAJGOL19bGHoe7s4tpYA5cnP4hMKCbreM5tRCVtIajiiZlRFFfERtM
LzbmhHBfzHWXWLAuiigtOdoZM49uWciDwKpu5lxrDKNT+FOfkG2ZLZS9jNebCc1zWaYGnnx6vRyc
k+atjWN+GQbfPA1etjE84b6Y83mBHeQ7rFqPatvsaCidRz13f4fJuG896Lr54nwWwxqb0yIPprmc
pqa62Z+HYFJUTQpGW3rvkH7K3xMHcWr1zhtNsud1AINVTPNROZ1x8NYels68MZHicN1CrB3pwQZM
OUZ5omOJGvDkGaKWIWf6eQAAyEImQ96MiZZbgP9MpoHHaGiaboMv1JU12emSs9UY0bMKq7dKmZGt
ObCfHgeqTma5+GuXHhAy3OdR5YOlUFolmNqR/qdJnDLbJddCxpxMgVSySxM4CkCA5Zf0C/VsF5OL
/HOQRbXGQ9dgahqMMzUdJog+9WYK/56HvAsAxdW3sEmJFZQJaU2MQx+hxE68OOAJCsqVXOPK9uB0
rn/oiI4Av1VBAtGHYAGrv5OI4+a5O6ljDZ9Xl6OVxRNc12RDDOfo+cYDJIRfTiFq56nSj5KpUcwG
gT1qHoUe5HLSSHfccFr5wjstZ2G9pQHwh/ORiheTq0yUc1Mw+2qJ3fqQM9LalYu4n/W3ZmD0kjMO
D5tCj7akmKHDSVyIFoILD4LrNB/T+rfSm13Vatk79MSHbq7/resg3qdmscM1Sd+2tm9IJBAR4fnY
V5SanEBBPRv+8Fg0H+TiXpoadE41wmTxpDgJ1G8XmAu+kfSlJdaEyfmXo7AVjC7sQKt9yE0GYJS0
tfhtF1T+GTM9hIdTze8mUlbtxK7KPiB/nUpf0w5iQQmYbMxVi9tPB2CNYEGd9Vh3yCCaD3Qjo4yZ
Inq4f7n3OphHM5lluGTP3lrJnbzZxay+2q/6QhN2ETX++DiiWubOgn6Fiq+1qAT61j46mEBdg5mf
Prkok7UNMW5bd3lWvmTUvnH4Rjdz7WWX6QbKK/U/s649WHTeD4OQ+xHk2zpAHJ9L7ZL2BjJzj/6a
kEtLWuTOuniA35rEg7436bJ8Q0sigL6YlCGDZ4avVwtIP76myqOBi1vo6qra6sMxx3cpcewa7kJm
yWAw0DmkuTjkhUlFL5vW8rnLFVqr4LT4fjvRGQk73jIP1+SBQoQpyPIsllXzCsQqgwHwYmdzsu/z
/hnM3o5dnArmmeLcevZfqnEZQl6Q85Y3Me8cL0pLnUMzOefJtMJOsIPo+gwiaJ05iOIsb+rG5u1F
s2koFh8kqXEt+/Qr3G2WX35UJUie2s2KsJtByPmpvc9vH6OzSfQpo8KIpBGe77afdkLXWknImR6L
Vqe/1f4MbP3Wj6o+lhlfsbEMf4WWXoyGfvWNQ0hAhmLH2Vo7S4PWF0YjkeMf09vNOl84Fhti3cGo
yHamZtyatjcnFOlW0fX+3Hn6P8TO7uSre11Hb24665qY235LKcTVnXSJrFHCMJLmNas/wPadUto3
oAlPCVx7FEJp/jGwsya5gczBtCfsvOWQV/7ACDXFAVv4R3ZqiJyG/+mM3h/bdCO86u8WAonAIYmD
l7hFQeFwq69vvrrlSQU3UyxmQcl1PkWCVPAXMzm8WzWrWCWvcJaYYxoYbPMcdQO3qzysI7IbQLIs
mDejoSrYGPaOgU3eaYFV6dSWKEfSxre017IpOamr+9Zmk+d8q7k4YfRGR5yannrDP03SoQQ4g+pX
2u2TlSzOwW0JFTle+ZHPogqGdCoP/vQ0LUu5nzm4hUahPeNshr8yAuHXOy9mXhJmK51PdNzZca+Y
hs1yvddNeBSJ+PBLuQbYmCW6VpKGw2B+lkbhHesZWJZljtwvC5wQWUcuKcGb2nO8MxFMssw8bSMH
utlQDQ6kAgBOx/Q/tpiQndHtZJz43/XisrJ3dR5bWo2JCXF/TWoq9saRvE4LFi/Rx51VwuRKE+uW
S8xPaLbTrtOlubemlTQPFHYUOvGbIZqEM0CWgOQAfrKk/6ShclDFZ7d451GMT66Hekyu4lAuC0Aa
QEIcA5toth09bDGL29y+0MvIJZg5yZjC5x83rLzuOn9vgj/YcnaYU7ILuq+LOIVwFpLyzDL0UXqr
Kzi5ULK19ZEgtU8qRTIdr/NPngIztIkiBn2FI1o2w36bvXeP75+/sjFWjylKL1c285LacW4Nj02Z
vTvZD5gg7ZjljEG1+qXw2o8sIbxKKA3irGPdllaj9Jn2aWyh+e0au4nXmsF6OG3ecqEo3Ie/sS8V
3mGgwWffWznXpd+SCQj0EkXNl6Oe5syE12c/rjl/izVmBnK1/OyteJIzAeZsfc29kYCq8hles/0G
dgflueVFCx28B7CXmlB317eJOFTgyZpDQpnslqK1ghq1nWbp8cYMFei1PJCtmX1vzd+xYq1YJp76
HN4Gtg0Sv11Qjhp/LKdLI4W7DNzSvPRD89I3JJCdkr/ukG+7yTKSg80JYXT0zwblIV5bCoa5Q4AQ
q7E9LZp8ayi1uM0N7Six6PXKGdAKrnD+mifHauA24UmsgqQJjjnxK9h4e+Xfdr9evKerjuju+Lu8
wPddGM3GH540WjX1B7yCv0kBSQev2CXN/WwnF/2v7VNbQ48BEdBMK5ggIixtCtwQvbSa1z6SkOPl
7hjQcdHALt0ALsNB01a8+Gb6h9Ip3pTMfQNVGZhynQ+CuQxnx4m2ycqURADEn1bMe0rqHNBv7QkT
FBd6DBqdmID6y2LnCn89ji6Kg9t4OwJSAKeNcdqPODLanBOHWOZLjaTXpsxsTATGefor5jWJunXj
e92sUE2Mzrg68n1u3SUtYHKaNZzFgmFXqz+MzrBiuqJisBXiZP/ncGozmj7UDVRLTF23+686Uyev
4WSU2+thnlpaz4v2MpsQC40VgRYeLSMHnqYyZXqS+UiAjXPVHJLFZfmFD54T8dzD6ilcsefWEA2u
eNSs4lJpCETGIrPIKpnsYhrl7gPdZ51/TUkF8jg3se6YBgxSkie6OzPxyscHzeI55/SgZgf5sqmu
VTP45zHvDmu57MWK6mPidDlDq4sIIB1VaU4HOi5sftvy2Xekxh29Fpd2u7PMTYTz0jw4GM5i10uB
gG3lbjT9fxUzYJnrv7yGwaZWZvppqZ27FCV98vfSwl2JFeAz9f6jEFVxVaVvDbcMJxMqFJvBd8/t
wJ6LHy/tHEbC7CgNeeXKhvi/8PzSV6fYycg2tUW/X3LFeXP8qXju98S/8FI5aUaTwDMuhSqiigb5
rUe7IAKMk+OLQK++Z0fyuWc1KCpO+mVOXcS2CwQ3kXHvMXMedftTKH8JYcCL2NrsAuODnzya+D6W
IY2ahEAHpRHMtVcf7h0GJgMKUOdL5o9QUhKiGP7GS8ez9+pPimBG02vUxwyckB2XoZbP9c3zGs5s
ov7Ux+xLlPVfeNjjYRweifneAYcjkTlCR6pG89gTqABsS5wVsnbgZ7V9LOE6rqv+r1H3o2gczL+o
ra6Oy5bcM75gsgrBotfDpZH8HJ9T/1h2TrRo1GwYU3uPVgY4ffb9yP3SQD6FyoK4LOTywvH9ykDB
DD45xFo3Dv3ep7og1Ioe1FMdlf1MspBrjYfgyQPn0JLNwtvkJffolLQNv7d41Ir7BHofXQzgYgkh
+UxB8UHNQ8L3wzlxc6W+L49Llb+y3x+m0TCvhWCmR8EsQOGBraAZD9qkIM578tR1VkW+yOiIsrtf
ijBNADGBDcf6kUU50vaQQTgbj4y64Tau5Qke8qdZ9XVkM2HMgW9yFkMNhwDWVdgDuBXEmaK7Qzjr
x4LIgSe6/klvQan/UOLN8j25BOm4THH3Q5aKayycKbXZXiI5EgxMTvG2BDD3vw+gMD5NSIdH2DD3
yNCMs+U0IwgPO0Y10A+s4udWZrrnaY4EVsT45jUJFrXRV55DgutaTkB+TaZzLpg6ELFiOOBhhQDo
ybCK1H9HZ1s5MgHNmuqbq+bRLrLkMFT5meZqXFwOJidT4W5gWoDa85o56fi4LqVgEoMzzNJmWtvb
5Nkv85hJ9xYxYE1DzG/Q2KpnTnLeFXam6RXmblP6idP7Z3JjgC02ewrLyHziopjGWIKE/FdZbU5s
TYAsQxLGqvvJyDNyKZp/Nmv/KMrhKR8GBj5u/z5uThWj6B2toWPvlzFj0DmYZG69cMyNMKDsqdky
8QrDXQahDvgBPAbfz1VPtRt7jUONRTgGA8K0AOWH+rj09W8u1bfvk4bEAhFqbv/PJ4+1teCwRs3l
64CrVZjlh5toWBfwzDP1Yj3/RWp9HpbkG0/ItW7McY8TGl8eAeB8TdS+0/PPTOgnp67xOdW42VzN
iDPXTnZGwlUlt7JXt+u/V5MwF1zNP0ubvwnKufa1n61Ra8JJNfZ9s3wazna2uvp9Vv1lXVvUACLi
yrT/MjfEr97tB1dnmiu4bVYO5UXJyEbrOfabdxjH2eK9GO5EgwHLqN8qBUUawpvgsdJPumHoAZOL
3UC/y96tkRRblgKrpkpSjvoBSqMdrfm0XxSenta2f5SVXpAw10PdbChhNo1/FnvuqJI//a1FaBv8
j44u+aD36+otaY7JuBbEngw3WFXx7ksOA1z0ZFwldPGgc4cQIhmYFlj6NP7dbH774Gj24EW/9PwP
eA4RZCUq3NafzKo24yzjP5S5G2z+qt05BUqTHF8ngh3B0tbNDtj0ntQG7yoYyKimLXpKXZ7Xcnuy
GN2xljLwyLB+jZQ+DAezGfd1BgB6NbjWOsP7khtNPCvmeSQcdrzGhQOfbqVfg6pA0H9A1AsyHlQs
YZy1uYGaS3HjzO4LU5Dv6uf2kBnT3nG6eO6NIeyTEWWOkGVeuOdZpwewK42j/W0oV+BKYi1d1vxb
uUi6vbYyWTVyfDnYahKba2RHZ0dR+U1cypthOtsjq9kEXlYXSEOMfciIigHnx5qjzWvFSZrd/czc
0POz7FILMOVVlp8LffDCRKvoTi+CTixZ2Na0lnRd8ptvpLkF7k/fHord1qH2iqWoooQRTCAFyeVF
U3SCJdX91rHpOz4ju5Q8uEljS2EITqYjJQtbgxehyTAjaVdEFHnWK2rBEo+pe85sFFvXxv7EsQ+L
MeJGczLS6sdYqiYoxu2mgSXHpEGBgyr+vVLo60idlrA0/RTmpEcenzaanDyF1Lpyx9gUV2Dhc+rh
omEdNBv6mwmsEHAD632CGGj1+dMgsoPkxICXFkJ8Ozvfypzf8PWdzeWFaGxx8ewFb6SF2d0p/oe9
89itY8my9qs0ep6FNBFpBj3h8d6QlHg1SchcpfcZ6Z7+/5K3gRapgoia/1WAgKprzjlpInbsvda3
iNJBMkBUNMqN2l4hF903HuhLR0HWYrJBPo0IZ8VG9llHTU+4hw230bf2rNHoryytPnI3+ZUzMxZN
FTIxGoP+FJHupIlkjfCSxUkEj0VEO9pnk4vSzrvUFUrlSi/XoESowXq6NGi8/APD8p+Tjzhotm94
1XCBISsvoBoJPUJ2tmJcT9STnwTMEtr4UEOSN6Ew6tK8tXg5lXF2op/pJItz77RL2RFdWVjyEA9q
XgIVgoDIjBAT7srQw6KfmtmptsqnKiLDI+/NatMGGPGipJVPqjZXXrLnNn+WExtT4KJ9Mq2awQfH
TxUWp9e/9/Wb+gw0D2aIjqkTzNEi3gwESw+BSoodU5EetSYOYCRz5OYMaClCFANtf4KTWZ+rYeh3
nQdjhWfv6MIQzRpH22ntxCgQj5IYSEZFs60fvHCfQqzHOs6TPNuxsNEWi2oK430ZuCxIYbOrjfFH
wEkCPi0nJ+HkK4zGOtRU4fxjER9CNhPPDD7bc+87UoMAIEOzJ0voaqFJpigfneaYBdVSQSoY2IkR
nuenInjinxKbEMEjNU48PdZZfnpJMKmcYSfjPW/J3mkBT8+SMH52QLt1CIioauObnhJ6q6JhQ6+T
QSW9xzm5j5kx4MUj2ja4r4wIipFIlQLJ5zKmSbpMQnU1WuMZWOEzwLh0ow0Haxjs0+iH5WrogSk0
Rj0Bj27y9dBlFZFeeN3K7sXgxbmirpTrpo+/D657VJUVPpIX9EXj/HXAGbHTs/gxKXB2ZHEib1E2
ZcuqTa9l3Uab0mnLfeJnCAki/exIOiMFaMYNkco7z2rSHTGHHsNPsZNVSXrCMC2IUTQp74g74Uyy
yvFz0z/C95YLFBr87Sec5ASwwbrwamImdNRFhhUv45Y1qDSNI1RGtbRrYMXAsiBPj4R0KqMih8mL
NybiugPRJqhzC2+T6+VDZiDSKBgbQpaGEGTl2hr4BHJfOA8jITwbLh5M8awmxGhZ9x5Nv1rnflDw
tIKAAAjvvKlNu2Q/ss4Ap7cy0u09JuxZr4jZV4dTnxJdTwGU6uz8xJJhv2btt+Bwa7HfICKmHcyB
MjhIhoQPYF/+niowuK+EBTn/9lEyUmtNsasGhRhFs+zV6A3lX7VExxulzDgrls+GzHIE64iAeX05
+slV7oEwb+cLqua/NsrSIikU1/jrojD7E7U42DcTO0ws/OCu6mSDxC7aVVaMzQFvJvkcqtzF+pX1
Eq6zZPUtjAYLgSG/v/6Lh5rmSWEXw6YwSvAgWNge/NwbNxEZfMu2T78nNqUkZGQotyUCsGzqCV4a
eSMi4ZNlYw3bFOPlQziGBSPVB6/iPE4anX0sIn/ZRUwfDbpGOxSXhIHjRF/J0tgXsohPYrZHTnGJ
Rm5MWEqI49gFg7+i13Hv4p5od5zlepjcpVksYdI0RFAA8WqqerjmjntkK0fzK+q7VzDtf7Uw+oyW
aUQG27pmPXZbItNmHATwL57vS0FLfzUOwMYNMy6giJRHnX14IS0y0jJPVDThPNyFgdwa6JPjjHmZ
pmL+72gg0dvu15C1mGCmyd3WBGm+4aDPYqFxldedccYW/lIEsDFsxfg+SsSZVi9UCdu58Rzvg7mL
N3ZIrIZY8p2q+MeUOMYym5+uyWvEQ9j59lKDTr1zUu9rm/bXLCYeODACmmQpkvBSWOvXh7EaiHvq
QnP1Q+OhOyhVbMZi4uQ8eHfZ09Bxok9FbPOAAC4nLw+IWpCqq9NI8wiVilkx0hitR4LYB73cp311
iGLGj4jSmoXweEL8RuuJVSMtrxLDJbJQWbRuJtZuNT5ZY/OtSHJOgP5fCVPpfwxx/9+w/YFh2/qj
YfuxSIusyP9r16Rf6eP9Cpuc/8G/8Qf8z39jrv4XBlnaqkI3LAj7WBr7v1//ipT/khAoHdtx0ZTZ
syP0f33bmvyXbrqm4zmuYfHmy9kd+7/Gbc3A7s0cR8fVTQMBZ/d/Ytx+i5p0Xd0Rs0fZJItYF8Kw
54D7X1ypYghHGzxDAGCEFL54wOxS5yRPWvz0Jcv4B1HU87/u//zQ/3ychRXaJXnUYgQ2+6V/+bhB
MyNis8LwqqXOpRjRz4PVcT4gVf6738Qs3HAdz5aC3/X2Q9IMk4pAOH1Fy+FwGPWcB6Rm8N4K95an
llr/9/+59P+NyfsdZOGfHwWkE+cq7h/A2LOX9JcfFQpluuOYRteasEEEekm7DkYDv7rjMaWdQ9nN
bu4rEZy1J8/YP42jeTbhUp2RUUa0MOJHfRDefnTi65+/2lvP8es383R4f6gpBdfCfXe5mT/Bkcdy
co36OF8TnPgUO9rZQWOytZMxWTpSfGfSom7V5//0gyXPtPBM3QYtABT/7SXRbN1rie2LyXhAeVRm
Xb1EmDP3i/GTlSSoTm7xI0U6tckl/9d//uG8MSbkA5sGovcOnzqxf/uN3cTXEEH8I8h8kBf+FO7a
pGK37ONVB20GqhV5A31ffv+PPxyfNTNqjMMzK/Xdw9dwbjHAS4XXRieggjw6j/FF3+09cKj+oCA1
ka9OB1r/pEe+9pHPe76hb98vbrJj8V+0yMQuv+cNkKcyiTSJrj72bkyXynoknOcA5K1aMQEjzrPW
GHDa5dpRtK6UX1gfvA2vz9Tbr0DAniWQ6XgOkF0xW9F/eRt6RPsyZKh/JWz0gAqQAmSKqivOoXoD
IjBZRylMHyRD6akW6KXF5D7GPVCHwHDBGSi9XsqwdtYDppqjnLpyV3YBvrdQu9M8pBwVun83Kv8W
su0/RmE9HHFhnFCrv5Qiij9JosRPiRxmkg6WTSqhepc1f5dVpKgoQkwYfifYm0ePkNhMHWQtyiWV
9sHotGbrxcN1cOeEO4uD1tjPyockvxZZpsjPk0db5QmDFFReQeUvqiC5KB1OL4vDHk0boArlh8c+
CI+EXHAIDN2VhvsP6Uc2PAMqb13JskDeZeIr7dxN+lZIedVTRJjKLWhYVSJYVXZLL9ORFD7dhZCm
B5EjrdZS21+6LtNfZYE3bMLiISLeY2N4Zo+RrowOf36Qzd+XUdt1dIMtxvVs4AXvFg971OoqVkF8
JbSMxUwRUIQy8ZwanDJCMmA2ugj8te0xBwql+jQ5ZX8KyxzJL0mxjG3rYqFXKLnL2lpVZN3caJbq
69Yjood3YJ/0yHv1nLOwTXtiK1Ik3Vkx8/ri9lgUvvYBUML4fe/h97AoeNjRSK92Z77xLw+mXavC
88mAvEbBrZwAdrEOuUQGgvY0qxFlWFovPFHvfDQ3uEYIZUAI60wcFAsX87fhuC9/vsLeW8TFvDzb
4INcupBUAK7zfuMwrEYXuSzjawqKaR0EZrOUaHVpnAzrvuWNvbN54Z02SMQBSufuckUsm0fl3pP6
6LT1oQm02ySIbyzNDn/DhHOGrsSm4VD9MBhm85R67U1Lko1P62szhQnehYCwF5ILwGA8jjzWHFwR
XoseMFecM4HlmG2Udv65s09Z1SNzoe19GBVQQ6RS2P/Ltr0HZeis6qwJjkkVzDHO3LakOHXwfQ9p
40e4N4PyoPqCuKIch4zhEPIiqyqFkkzSl8jwGRGZy8S4dNZO6y2GSnuOclUegvmPwWj7lWl05S0P
x602m2MDiYClqTu4qojKCIecg+1t/d64I6rTzlkSbAnRqk7OjQ2cOQY/JedcEtSX4dLcPOpdbT62
KFecmsYV6OWAbu+lySX2JtGlOzsZgmVbplu7tVGQaaV+yIvwaDMvBYdr1jsOXstG6mQYud/+/BjM
FeC7RRtHC3WeiWuKN81+92CG+QiiqdXrazb63B6xMUsZn5OKzIhIm48eUbkpEoIbwU0vNC9iaKqt
okTpz4ZpnZEoP9oi2xi2Mby0yrsnUE0eGEi6H6zshv77iuDaurCZXrumsNjb375BfWRbupbm7dUI
0AFaKBYsy/iuVJoeHIczJF8UddJ01pRt7FPLl+uiKK+TFCdNevHOTCpiv+Y/mgDFaIKv+6Hz2vDe
aGSv1O62gteyKW0z3uZxpe81sFt3t7+llRk9M4/swFEgA/Wlu3Aavdy/vgFQxGFukAtO4KhuLgMz
hC+LY49WAd3juIkOWB9LpORY4oFSy8VU2d+qWttUZO5tTH2sdoVe0z0oq247Oghoncp0bgkmXBW6
FWiw6lOuOQ3efeO7mQUJxrPPTKXVExlt/qZJ0nRpT9DApqwgF0U0FzZmNr5Jn8kctDHygpglMzPt
M3KV6oQJ84H2VHyzXFrAEdDvmQ9ByJHMdu6IdRbKKg0yJtt4y46Ni/g9i+Jj5+jQ8ybiY+MgFstq
0PqD3enpqm1Zm0y9gCqWg9JIEdIF3uea1vcxyzoahjHefDiKt8Su5MbqdWstDVmuphn8HbjaPXrl
Lgdec8m96nsBkAJDVQv5rvKCq9bExfLPj7v4N0+Rw9GGT4Ed4fxWo5hdDIRMl+01U1l2quKRjv3U
5AhyzXbppFm3agCvLDRVlJcaRxrtevfA2ZywsroJFqmJALBkALVrM9N81ltDLkKNENY4sK5CUGFV
QTx8wiDM+WU2bEW6vNcmi5aLLbhRerMJwch8ph06zdmQbhswIfZTcy2V/92OlMbIn8gtOwZNIN0a
XqtF0LbDxFVMA6NVk1mQn7rq7Cjc3VEuTrkm3V2FG2nU4An++XIZc7X6tp5yHWmLeSe2dYMX8O1L
Z8BxqmWR0XC0cXz3vXyx+5qbjPHhn2biuW67EVFIgNKpApsStSdsZ90HpaX5FiE0b1au5xDyg0XL
BGj1W0mva0bNtqyubkKIWmvcnGK0T4OPntoU6qcDZulbnHL0DXBZt619J83zEjbJd8js/peRIGCb
fzdBRBjf8aZqRxFkazUNq3yKn41hHJ+MwPTORcOSDOByetTc8RHhcHXUmQ/GYVR88Ivs37dfT7eF
7dieQ8EO2u/tlSUS1NVKW+uvbpuOa/qi1jZrsnbtdhU64xZBtSiDFLc1QwcazbP8TJXrsvGbHeqX
Zwc0OM1hMPNAdggnxyQPY88msRfj/BbkcZw31Y+KMG5k9maI2S+66gUDzwYnxhfTKO5xk8pd6U/B
KfHdEHUnfCU3CpG/zBJeEYGAppfzeUgmhU21Ny4+Tqh17igsHBgsHyrl9p9QF/rQvJKgknvNh33T
J5YOx78ce94mh8XGGA4tGfc4qG151ElOJgVq8s9jY1nwCJnWdL28Mv/3n4qmCnE4endPxPpay5Jp
S+Inc3A8hhc9VkzEDpUlavLCmvxKsdV9cHT33nKXeMpg1MEnsyC1QcsiS+PdPZG6Yg4Ym9eIYPlF
ybxiP3gM2KrBszdlxTeOypHFm2TmRbIpI+R9jj5pq1JLNEx61Khppp2ykhVdp2u5d+OfXYduC7yl
Nwu7Q2QXXGB2T5AD7q0ZsIOOMdNAHXDdsin6x4xMyVNKPzjtJ5yBTbOu2Q6f7RT74uv/xA+4tn3P
W1uYkZbKHcYX2F3TQ8VwYpNimVxGjqoXfu6XLx1PlCy/ev7kHMFEPCrX+4RL4jPQf7XxmXxvg9mw
ZfVJt4+cfjhEmgzRjQNgUSU9Vn0UMQugNe3NgWxM1s2QBD/v0sjU2ykjlp86t/o5rikt7Jegb16K
pK7+alO1SFuUthJA8ZeqzV+szvLuQefay85yMDtMabOBgOOc2yL+RDybjh9mAFENyDSv52chAbhQ
iTNSYBwP2TBsRIOwTCX9gZy5iG/j1qc/L3Tm+1tPaQ6QD5obbS8hfks9AbDq6mNSNlcF7xTECHNw
ZYstY80Sfl2BddpBfRIF5aPj2OnzWEbkbVAH+rSScr2nTpOt9ZxHoIBMfN/bUGLwKOO2WQr8vHuT
YBHTa9wPjhVzcfbr8vz6rV8ZdSwilvX+uOt3lQ3IomuuRl0TueDgzDTtnqBybA1/vkD/7pNc1iuT
5p/kCr3rLAR+NxD5bjXXsopfqmHXagMPHeqID3ac9+ek+RfRNKHBqLM8ghV4+wqmqvFmIGxzlY21
NCn3H+IoqD/4kPe7yXwOo+hFXwaY0qD1+PZDshabCPHZ7TXP4nox9BkWIew2S7IPt65pLE1n39pk
sv35EhrWb3fLoYCVjit104KL+q41RIlE26u12yvzIAz6hcoZpunbvrI/Sd6kG3b8h0nLITEb6hjo
WrbUteFnirN6pdrJ+eAi/La3c+hj/ssxULd1ySrybm9P7aEDM9Coa9uHu7KJhqU1aO3G0tpmQRzm
TVAnLfpWaNsU10fN5nLMTSEYFTe3P1+ZuaH87jmmFOMIwgIsTEmZ//aGeJ4x+ujP+mtRW4RVzs8y
o6Yya91b5iYIWWV4rGjV2uHoX6bC/lZjoNrJqIEjB3KHwYu3gdjkLE3kxmVnECSJrtdN+qtMBrRM
syjfTyNxHqrqpQ9DcRJxUz+ZGZSh2vhgLbHeH6m4sJxP2NlNg9an9N5t7WRzDwkaqf6aW2aPQyce
VkmBZDwX0UCOSS8OFUO0tVdpRAYkmb03Ev9WRdK7MDU+RX4rT92cqDclE6hfU17wZdmXoYjupdF8
6RF7n3XPlbs8Hr8XsgazwzDyJm3lnxRufs6pa+pEcWlgA4BjDyuK0rTeMk92yFrOfoQUpBvQvDUd
rulLEFsROeXGqYI7vv3zjaXf+e7OQlEBp2hKYVJfWZSRb+8sVZotNDQdV2YA/b43JAM7cmdioY6J
HKNjADW+nNSRmiY4wvRo8FQfWl96q6yP7oBAoRwwDy6KYbwqKo5NH/fMY9uoRjo7XHyPlIy8KcOv
qr9FjYejJxzjregAILuyMleMnsVxdn8d+2xvxoYFTIGRKoPjfm2m/nDLzA7CPmkTrNHOBX0ZeAva
ddvQAkARQ9xfxx52Ii3FrIhiebyICK44jL7HSAGw0tJSbqca/Y3yhrOJLjP1jEU+6nJL+WlvYQZ6
GPT8dJmKRCF+mzgwu9oVODLDNmzYEMEVhoOyWQyd2qWJPPS5r63tCqcW4vd4QfMKf1llRc9xwkE7
sgH9DyYzDAyYCLLLhZd22loO7TONpGhjaFa3meQQXMoOSRZ6uoYcQw0qIfPxVVUC/Gwb/QRhMvnL
G8j6GASGvzHztHXKmMIaCAsuEckHidfCJ5iAtEf2Vq/nuxYNFQyIIeaW0cHycR8cfMD1tV5ke4RI
K2AohyDJ6nvn5QxVEbV4Xmlc6D4Py4gu3BbAG2k9DordEjiXVU09TjS7PL3+oX3OEqc+2SJGypPw
kA8N7sp46IYzwsYa9/ImVtH4gipp3JgmvZvCMAjTsQZM6Um9zI14WgBWD0hZnmHxxJ0PmXs0q8pa
ITJFhGGV7okZyN4yKwq7mDUhi5gLCM3ZarbxMqBLWThpOC0Hx7KudU/IeaR3ihDstTVv7xx0nad8
Oapm1ZO4tx5YoPYuVj1aW8YlGJ6GIetugXV2HMCUVpdpW6ytT6WI6ychRpKrOiyx6A4xugz1tcni
555EpLVDXA3nRdPDWkz4H4Q2doDsbvaGyUlwlsF7xAJ0teVvyFlID+3M2MpbVkIwl1RpPxMgdchg
OgzXCZItx/Wn1VjlyYXYeXILW0T4UZRX9LZw7joa9g7D+5tAY7HOKnkSjSJkehb5x8faLtUOGCuN
bzJ89ORvDwG1n6WPMeHv9z4URCy49SWgy7mEWh+vXQuRjGsVvM+NhkMoibITiTZEJPTOPfYZLod+
sQ+kA58wbevn1CyekgmOZEPaw0qx363HFIlnLLx0n2ROvij9rj1FJg5WTSMOqydIOU8ytUFBok68
z7igR499qpdQCiDnLc2WQAIYOd+kXmImkYpzNTxa9N/4JuFneI9J/7NDLPIA0M99QV12E930yXVD
PAPEWWw0IooPhWDlCdLgolnoPdNsGp9MDUqGDfsCVK28ZqaC17XozV77REJ2eml5giyk3g9lO8uU
eB8IQnF2AXbDgxtIOo8JEbmNhEzCsH9HnR7uYNjjTAC/h/S+WYkKWk8OHpFgJmiSCnl6XEfV7vV/
dkkDRWxSBxcGxdM8fp/1KrEq6f+H/c/BSJo1r/Lcf4+6LZyMHDKpFopbBbn0sbSQT1AaVgvoXIvc
DsvPdWsetLmfEeCsX0LBn9bjAS9seX19g8Mc7lpnJ87JEewiybWLZETYbtFesH/kp4hApYcmmMLZ
rOs9tCgIFiba+n3dofwymCiDfbTNq9PFzUxEuVgj7l6mj/VDnssevjDQqECBDNS0kplK3v4Yg7w/
mhMgt4qgUNdc2frEg5G6n4i5Qhxr5ye7iWDAGajS0AW5B9nD02m75u8cFh8xO9EtNUV0IEcJW21s
3kK/NpfFj6HUOvZ+K1kVnqxQecrhGmBWDHHk7iaE5XudbHAASfXKgNe4DbMS37CvKUzfJfxEnQ6y
rq14GdRW1b2NsIUT7ogxcmOFxZUCM7+bSpxjwqnSDrW/Ow07VdgbXDWot1zAwU74DRcUkTSW8zUC
GnoJcb7hbMw+6CS8wxa7VLAcWxm5MdVmjG+L9x3cFLGXU4fjleTQbkk6mtzUuZz1zeXw1zDQoUM2
+tM0v6ZIqJaMqao9h+DggxrutWHx61nk9Wt4cJMF02/dMN5VPUamRjfx0OL4iQrXIxb1RNDNhtil
75DJRIZFPArYmWvtmdpWzCzQmrve0wU5tOir0BN73qroR/02Fiyyjrb1u+gzkDkgfW4dL6LKzNZm
jdC0S6uQTS0426IFJNtM/UqGnsHpO/POaTDFG6tOvwSqDw9NIzz8Zd74Uo8kRWmW+yS6nanDipMt
ke/69EmVnrOfqucoyMd7Cn0MVWBzRTI63mzkMAvDsMiV8MNk5cLePA0toe75zNA16fLF2ncyJqNn
mwzXlOPGf1qkc1UdOt6cUhzDdH7TLJDnTlxx0I/XFtYMybtIqYPMK/8q06dImPhKxmsouIyxmfnL
NmX8In0jPbjxGH5w1nx/MrNM7imnBM5kBDX/1hzJDaezBitJbn1suCuWIRx+Ttgv/1wxvg6J3zxG
dAt0pIv0qTFAQOl7WzB6GuiaRjjJLXJRMfR96GyC0NfokyuE7shnu8azsO0mX7wajpE2iBY5shSo
f7VyrzDbrdsCeGkcxdWuYe2pbCU+qPBfj0ZvvyRXwnK5Hobr/p5sociqCg3+cxsy3eVtY6xDOgGy
ck8fj3WT4ncszqPfpMz4E1a1FFGb1/jVeSSi5kzXqJbf8ZXiELVmKluANQ6qyVii6mM103/8+ZoS
ufC+Cjd5iDiMYIfkBE+Cw9uLOtBtiY0ysq8jfqAkdraZ3am/yta2187IHmTomC2k9K3PnmFuPBcW
YI97YpyirYhMbT9kUburdXNYCPqRdMcz/1GRqclu5SfHcRzSrelXzyCWY1xmeEHnijCJgs9JBHdh
DOxh7xRhBSBirJYOJksEddi8hPrKJJ5pU1Rra5GPQL7kyKTQbSLM9ehERFjYHJaObJaragi/cv4D
4ZhgjgxCp7l6GbCaUDS3Udc7isTsb70IGGEPZrNz6BF6ROZs8HpNbKPhiPsOQvdEi+9Uqmcy3wl7
5OxyrR1B3kyrjoLrgVsInoFX2DN6xQPJkl8jslKudlrANfAnFoYCDou0giPn0Pa57T+1cFimJI4O
ClncagjB+jUBQ8YojcONrKIMe9K0RpdAYARBr9vUxRReEdZ0tjKMUrx2dN4s6xGURHyLkgAPU0jF
b4/tVsW80HkJs6jI83xnlgTzANBcFHHW7norlI/ycxiW5blOY2sfEE2w5g1RHfBlBpgsjWQA3ts5
HJRaLt5zvZznOjK3AxkZawtLx7I3a/2c9sk3LXHkUqYgZHxReLteYEWoc9ffDy2B06VyBGgQzzv5
bWkuS+kTQYuHxdTd+P76B/7SBQP4Yxiq7tEPnQycAshitD8LpoH1vaftsy6hSRxctWkq1d5MVxTn
1yU7HLrpPtX9T5Cg586uR7wnVbtsvTI5ecSxLl0JNyAnERF8rXkhX1VfRVWabDudAMKhNKZlY/Xt
oZyyLzYTq4Pq0seabvp1asHrZa2tH1vrKc8tMOqRDyNr7OtD3qdXDq0vOhI57JUNYtqs6bZ5ls6s
S9c4jUnlPKQJX0c0wSm2cQEWylsObQ4arLa6c26IR2Zh0TIpsWOMVjut0i6iN8q/VVGSkK9qAdpx
snphNBh2qFGfwN9cXBnwiWXtP1ZYbhatLEmT4r35hqS4RIZ8Nsxxk2lAl2MlsmNgVfVa6KW+jNC/
PrIDAqnT9FOgorMfpu2prLNqTWJirB9QvB64bf1JizoKSjvZDBL9K6UqKooM17BT42kdI6/Cc5Hg
HRLhdqyNAFCsNS7sKo0PudN8w6P8bCsC0JDb0PkNTXS6jW2shUBd0umWte+enYoc4KZvKbk7+6ft
IJuXoC32ELj2edBGe8ABxN4uU0PvdjGNkhWbWQwTDuo9XIBtSUMe/w7vVUADHbOGnR3IsqsfAF4X
Vyzm4BDGMfSXhploG7KwnO1MiHiI69qBd2R/4iWjSJQ92wFpTWvawn+Viuot09N/KtEu8RZTH4tj
Ol6QxG8haro89haR0dggAKGgaQ60MSYCFwtgWifZvuJgtagaB/pPMcEicUpvxwGkakdx6Zr8a5W4
INxT1wPBbDmnAjzqIQWbS91S3yo96fjK2FzGTFSbysVIOSEkqhAA7Cnfgn2CdOVBqD4+9JN+ZXvC
SJGlN7gs5gMYsGBpFxEcX4SfM7uiP3YpubAuSc4HHzK/2Tf9OWWDX2cKsXsvRHUou7Uapys9e5G1
zSFR2rWOouHuEN27d7qdY0Gzr1E0U/4V12AYsMLW+rhpu5NuhfzgtKw+ExQD69a3/6LUKTehznCa
sUx+xHWGI2bCNhFzRFqP9CMXtk/cC/eOBxtDUV3GzU8DKAItoGw9caxlWgYeJAGnkMwHIlxc60KQ
cKhBlSHj2byMDVDRMdfDjalJ+4JcHaH9cIctDv+g1O0jHzMeXDIOXt0JmT+169CX9oOOBGQuxEDj
OKm8xIYhFqaLLcprjU2uV+VJs6K/Ej+e9iXomDBqk6WfJ9ra4xdhTmOuHRoBI29H1t/8rr5UYR5i
J2UcIZnCbK0yThfGwJwws+18fkGzR7CD6aOgqxaRV9qFo8Ge5Dj7P2/Qr336t/WEQ3OMvZnimXPS
a/r5L+qg0YE4EtuadZ0UCIGa9BE/JtawtdJnpGvNrrWJ5y7rCd1g0G+57/ZdNxix6La/T5CQw80j
fQ8zsk0yQXwIYeVsMJYaDxyqv9sB9J3BLeRGkT/BfDmyV0RIzGCiSW3MKSLPsA2veXk1/Np4JOFu
pNFSPQprW9rRTB4NV+yaFZSS5BCwr8UVaRDzH04e1GuT/OfllH6Du+18pdPqLo2ICLNxxNzZxgOD
avgIf75ev3XSLdOR5OQwkaY85rfP05xfrlfbMsaP3SC4ZVPynLowDLxGh8iQfmEYDqG+jAqWNw2o
RUwvmSLkSqITWW/x8Mj56Pjnb/NbcYU6zfEsVNZzNSheR0u/fBlZ4YenliOwTlNQOFQDfCqL1YOW
+KvEi78kHfD05rsDNOyDgeVvJTmfTELM3Dbn0wFsv70MUlMtEUTVePdVsxvg3o86I9Q//7rfrzW9
W4fTB4xtetnW+w+ZktLPQnSP1BH11WUvWmszN2lKV0bl5Ns0ym7J4B61sLwGtGNWtWLMFQvnMQpw
EPz5y/w2piO9aJatoQq0XM6879W1di9xu9H+ZHnLnnEnvECigODfCnph7sVq8uEzxvTvLhaYAERW
QPA0ocK4JrMJQitA2+/Kw9pdS/NTGzQAFzjQPIyx1I7lBMzPauQHr7bxLv2Iw5JE5G4zcEKMbCLE
nx+fXx6PzB1jdMiJ4PHgA82VHzuYKpPOIwIno9NXCmOjx+OnVwmgTRwQdIwdr1G9TJK0WtXjNNBG
zYyV1mVYvAloJFtmAkOtKARz1WjE2PMy0++hyWpzSlWtlkBQiaB3RMna8tPm0rbLJp26p0aF7cVN
06sKG2PVslUBeqE3XYOi12tr+kFa2ovZYu5htx/XkSvjUzQGz5y1SXYsYQINtOW8XLE5B3J4krZ5
gnVGL7jzFWY7CuN6+KJxbmfXJxdjdkhbzY+gB3lBHedyEir2NeG/G0Ty1QIdfb3LM4QxedouoSNj
RokaSDQaD9koPk/mLhqscR+FOpBFN71OJIahcTfyJUsfNmgavdhSbfLdKcDcTaKrLRtC9S0bKfcz
DKMXs35JJBmuYceSmA7EDk7CXuvVaO8rCAvYpMdhO2nBjeF4TutOM7aF9zzoAS3/kTCOMtD2Ydob
xGGHzZ6UjGqLfgz7b4ovWCtKQtQqf43eFjc9LMVDElDcS3inGGwyErIzsEoEUZw5Gh1b+olHl5J0
kVzqfoxOBPxsYLw2Hz1z74XYLAYWCl1BGwcHAoPht4+cLMcuHuxQ3ot+bnqOGG0DOX5lM68XncfB
fZ5ayzwHQBNO9zqr5Qdti9+XRL4ANgsTXSo72/v1eSDsiDz2Ut4D0b2Mnfs5iJjklgNpI2lYPjSm
Wy00Mul8jjd/XiHej3bnn84H8/HIAYEjvJsfAwOJvWwc5d0qbWxPXUmuzlzCZJc22NWR+Jpl4/XP
H/leUmYx0bVnWa/g5XTpab292gio0A7VtX63GwEEKvX2qcJinrnWA+b0jwbk8v2slM+YlViINV2J
u+G9MjojdYkk0NC6G07GWXoqT0Ibcd6pwFkGpYNYT8PG65pfYJ89O6Pe8vzKrfh/jJ3HctxMukSf
CBFVKNhte0uy6cUNQpSBBwrePP09zdmMqAnxbhj6jchmN1D4TObJImfMikzdcivKR0BXV75CoH1v
PcWgmTRY2a3lzb8jsoEtH7cu6d5HhzUXUhL2ivFTxuN1PXgi+t5KwnQZ4BnLIZZk3tY2sqUYa2iQ
iHs63KsjvBvWYwMn1dPtdOs1v0NrZt1YoCNMm4qfWZkeIL1EkGvQjjdyLH4JdhKkkJK63ga1tZxD
EgSHYDwpvx+2GEluUco2h9FKv7Mxs3a1/1Xo3/96Y5FR2HifbEU59umg9jlc6Comde9Mzt7SQi9N
Eszh59fHXkSvpffls9W83oh/1H18ltdVhJQk4+FI+rQdbUeRx0Y5qPvK7w9M78JvXQUsmp7vA3IO
c9A51DkPANXyaTUje8bJR2QY2+FyNk7gLN5sFYf7wmHwkuYgzmPPIVYX1q891xitS29YskdAsB2K
ev/v6/7vW40X7/PSeaZ9rHf/vO7togncJHPUfZ40kHODfp96iChC63dYM1MSw3RxZbr79w/9y+/E
5U/xJ2gxlYUW+PPdFgV52ZvD4Nw7uQ0iWRXBNi7ZbwUsDMpaRxecJidn7GakCzm8tgTaftAzAUr1
tC4t7OZIzvtN0LrBV5XS/3hDkMaYruNcxSU4UP58Q6DFtg1kXfu+muH2W4F4KD0iviKhH4B7d/dI
pE5BEttXf1u4gQv2m1k1VUkkaI2LZiUsOT344Mtj5gAZQhCINs3rF+/f56vcshmwmriDcMAR2/r5
+EhDx8oy6MaXERvNgZcb7hpvfmsCsDdV2blHv5G/5rQD9jlNelOx09/Ar+I2t82jMHP7cQY2tGKu
58HJBhrC1mH6cgj8ubJlVMmtQaisjQ6PKv/TE0z10ksa1/Muyon9c1cBwEhbvY9Cke3oDCWBHKFF
H04CR4iLF6JrbT/MAIqC6BrZoy/S0cAdI2gJtSjoWfoRWNN14jKIeF/UyrkdWC7VeEouFleOgZvr
e4esgP7S2+PV7c4ZwNJVLaP+EQ1MBK8pNteMTWwAUjq9M+dGskh6nrv0W1DobiclbC/GVPrOdPXb
qWnHX/6grfN1JLIICflC/TuQxQSEFjLa0G5rOF+ddtXbQOzxWk9iPtamhx4ONDQmxacoZM3dmE5H
1oBp3ULDd1n8h/mbF4u9adzb6DEP5YRckNXuUTVtuMK/MaPEnlvOgRhqaJMAshnku066SytMZ5P5
V/TTkBmHjy8UxU+Or+ObGkZ/0dV4lUaemk0gg71B2gJBUHB1QeL/SAumgbNBgnXV4U0o03Uh8/TQ
VoAwKk0lhHBrO2KehshQpjdtTDaXcu5G8LX3qpyLHeLeaEdNMhw8YepDC/6z6EuH0CcnA1KfUfVF
XncQKZoYPx71iZv8fs7cpa66/hnP4Cmxa+NoTNMZruBPW5vqlX697JaeB7qDYK8c6Rtx3UU8bfpM
eOvRlfGKcBTy9NL4JO3O3w3ezw9pfD3YPx2YmosP6UlS9duEtcfSkIcoAMg4QRTuyrA52J77anZe
fmcAqoWuqE91BcFQDbHaSDeBlKpD95RbqADCeHyPr8POJCiGPR3pLz8eirXbMz6zDD/cRWP5vSLy
ZRPab2zy8wegQ82q1HBLaiEfMw90DuLZfInyeKGcdF8H9pOwSn0q2cLWQ8TU1Zg2vrP4GV5HrFmc
5l9UbfKvu87lPKCZddi7WC6bvD8PsBowZe6abfogCBs4qronV33oLMI+3S1TcOBF8VTvy1Bszdr3
Tw0J7nNoHzq7A+JhseIOFCykfx9Yzufyil2TRU4DImmkYdRan56RQxc5Q4u35oH8MGOR8WDAHpU0
h5743iXplWchk+YSCEaVOGVweMhNGaEEiTwbBkakplMyl1Bw+7J8cpGaTqF/bGHu9Xa1kQEzRl9b
J6kV1ByDTCJvVvU+VGgOG7KiVuUE8X7qki3rqmzFme8eerR6ByeDwm+W6qEqBaoLlY1wTkMSHg0i
PkH5Tae+g9rXQhOtkWku5gpzR+Pm1o0XtOupE/GDnSWHmoDZfWpn9cJEMw3pw6/vSMY5XDVVIDb9
llF28eq7/L6OBxiqa+uV9zYGIJzFVfKpfYUpzld7Pa7cR/tK3ei++AD+2i9/fADoFdGzkS/4l6ey
r3TOvF6lD1VLxFE6WT+J+aB+r7e1PZ54zoQba9DgEwzEDDLbC21+dRH8zysTDzsdjSlRK35eLg9x
HDWowtMH7ZPzOGncYY24CX+JeDCOsnA2CYKpBYK3VTZk7U5JGwybzR/mkQhbJPz/vig/9ze2JRUP
eJ7yQIjZUX66JmUsM6hVBqmpon4fO/OudMud52Hsyqebaapv4Swsytj5SkH6WYXLz0WjzP6VMHYa
nc+mgdi/TmCZxTxQ9VcMO+8gMN4JXT+QzOmtdcTWH6Dn2rBo9NrRvti6Q/zQzzObSSqiBMQSLBQo
vP9+Oz5+3/+uYzksfFofqmb2wtZfXdfVxinTUhv3SE3MPkgevSm/ciJvndpLv6E1O9m2MZxRjsYH
u5ju+ohk52Bsv5vQmDvqlR0CNPyOIc/5WgzhN9xJnojbRQ/sZaNK7w7IEujSWIf7hv+xqcz7KY6J
vaCaWUaFvtf5LPcO3nbk7ChybDOrvqIH/FU58UsisLgOwWxiwd1PAofEHqesjGqDgAO04AhtxpPO
v02dgvkv6mCXGaI55BJMa+v1Tzwa4p/EmiBZ9zf8y2mfddWwCVJSF8skak5lF7Qb34yXvRm8232W
bF364iOLtn2Cymbfakb7iU3yOSzGfFPmybjDCzstUlaHyxbf4YNLfKKNVohtHXGbHqXGusWkcRj8
4hljLqDa+cWYgsVopDuUDHgMSb6GfEC6YAlYMmndb77T/e4Gu/yiTP/7vfK5Qn3JxpEhDqXcn0+S
wJonm0TVmHGrow6tfx4ZGbcqYXFRYBsrv+pF3M93BhNhBMQ4/q6fjqk+O99F1bdOExXuXS8m7r0P
Z4zXAraaOzs5WpWD75fMlLHNbyG3MXaLS2dB6CEI/tw2Xhl3NWuQ3UiyMAodrL6SwN3afFtUuLBJ
NLnpzAoEWanZ19jBRSSDuRcdPo6Pn9QW6Br73u++R9X4qqWIQecIb0X7Hz8BtF0rBcdmxHA2kSVu
1NFJxprYG7YqW2MoDXbaVnTOsm4zKqJVPaLYlo3IcISXxnCrzYDwoQk8ah5uBxZeq3QOm9uOPNdt
4ebsLLwhvL/6WgenRFOuQnnlPqeojuND44FECibtQ2skK4iJ23fDHrq98LztWLOgYWhHTBxkribh
NjW8F+imzVokwUvBMffsBeEGerm8Tyf5/d/HhvxrTnVddfgUQ55/NSB7n8b49ZRKhBzKvRMOk3M/
rTDVZPK9npRcWiTcPqZTTpLuVZGDOIfEWqP5QtRCr82V+N9Hl6LCZJrMS6A8vLqz/7xSI9CPWdsX
6YWb1j0pAaQ0HrutqGpuvJwtF16F+K4o+pRdl+42UYjfeBSWueWxPWzJ+7IWAv/vfaysYzT5O9+Q
1d5r1PE/3irXgkQtc4DQ/aCXMvDWoFoPTgSrn721+xggCx10+x2gfXeISvdsTtLb+KQmnLy6Uyfd
Rb/j/Bo6B09i1Q5NfYs2sd8XZvImja46adIKz95V5tTOefqtQsEL/kkq8FON+exRkva9/VBrp/1m
jFR1puieyPB8Njz7DrVT981LMSI6yhiWo9TDMhpcuYM32134dsxvDXEbV0Lc+XNEFjHd2qLnQ1rC
CoorgvGY8YqLGkmEi3AMXQNW6T4fK5D0yA6+d60VAlVUemsTJzB3XFnVONsbuEfxXdNKfFDGM8S1
9jJw9o0t8cIxqVA720mvLlHK/uka/1kmcMMrXOUpyoT0lvxS78EBQMfwhFTy1swWVmskr8OA9N2d
YGZ+/GOk7PekRLRS1MLdOlOI7mVw2p0JVfg2IaDSShkcxFbuk85NIFlneyjn43sXPswa4yDUpkYo
sGpoo60wefxwhVk4DPvEsTCrp+4Gr2B+dEHbLn2PfFmCbnZO4H03TPQqFJgL/gr9dTDQarrZRlgE
xOZR0Zz7qRvvMvNSqnB6kiWD6KCqd67qv6d4UilbtbViZDeeyVLqMi89Re346oTAFrBdQfq1Y3c/
s6ZewpG0z6Nf/25MN955k/dzHtR0Q1OsjkEyPqWY8GCT6fc5ED8bNB43rZIN+W095CeflcFU1t31
u5e3Fry1RWk+KD/rbjg/rP3c9C9eM9fn6x9wI5Zb1xjgOj9VGRI0cBrNHjgnzkRRbSqvMI+4KtWh
TMwzCBzFlqUzntFRGTjJ6d/TEtVAkWYrWRbEE/Wgyn1anzO6iWkx1CSr5KUhlx4DhTtH9PayC1yE
3qQQrZK+L06uHjVJ3J25ngLeCNGBo2eiX99phMCF6ZWrOiphS6NXNZkJnIA95OtMfW88Iz6HV9dE
mtJK8aTd1SEbq5hQ1JU5p+hFGRgvPIWRdXAbEIi/HBN1PFxbIIjymZlO/Juh0ZLvU/1oyhjL85wo
9IPwykCAzOBKpbX3jD6+mFb1I7HSS9UP676d531hW8VNgq+XONDBeCKVnXTzGYBrENVw+V2FWqeL
7kUntkqb2dlFIgTVPCq2I9E/x5pJH5pZtm8jEYrLNLOtTWdMv7yg9A8eI6alN7ot/XbXoq9tl2Be
c/I87GIV9Fa7nXrrkiMwvoIeyzswAE8YxiBWNkOEXdPCyt4n+YuWktxd0Vg4G9VDP5TibgqZHuaV
6s5e6+aPHp52rN/5D2wTL1VZ5k+VZSTb1A3zvUO8xhqCdntkF5avWDvHzDuAcGBXk0csaYip4xnA
Me+bmr3i7GqzeiH2CSa5GT5NqS2OMTIiJFFURlcZxccXAYJ2pbX+TU1GtkiVlDdWMehtHPrJubIw
efiNW2/gdYw4uK7MWHfwH+20MllwiTMfoP+IXQndQW+5q3huWSmRQUSCrW8uobAsczZYp4FLHjhf
wyLEe0/NhnhOMkt4w9ULKi1zBbP/MLuImRJMg5vZM5I7HRO3VFgkySi0JhCZs1sncP2Fa83pCS3X
K2LdALKQcffR5oeO1nvfi3/hbjVOMvrtMBstWW/eJQTxYNxWWO+vmQjCrcubmBTMFefWtMvz8Oza
EVBMp3/nyjePzSh/pTLbTVMpH9ssc/cJ2omDcMk/kwYLL07WHwYrsZXK5mpPQu6dYitIEmXdLVhS
YO1PIKMW3CArdATO/cefwtp6RBImb9KoqDe8J2rFXULE+piDwZQkPFUF4SZG+ItkCcVCp3GW8/yq
5zH53g6PFvxwjjorO4kuZ4SS2sNeYhcLZnMlVQulsDZ+FWUhHinJ1V0ofiQIyM46+qlbGa7TUQW7
0ZzDozV3Aj2e1eFdLQgR9pt32yjG5QBs9zCTNmmTzHEnOjlstdHcT/7kIIet/ZvJrkyGljAXrSLx
6bhN0kuvsScxMhpyci1ClJGbnevrl6w78xExy2LjfXKs/k0WZnuoYu80XSdIedOkG0IuWwaCnSQZ
RaRPfvdNGuH4XEaEl0Vtg26I0n4/jZXa+b2ebrNJ3wLMbNahKuOVSyTXQz619cHX/itj+zvChoaf
8C4fwjFmdXszUGns8QGau7pCkK0SjqfGsttzPxuALTMQP4jYL24imnWS985myF33Hg0nmbrXI8mK
0SV1RHqphTaL8PfEhEC6tfcC2+d91rR4PDlMgmGb4jVmSjpZjnEcwjG68d0hZ+NZFfdZ2z0q6Iss
BxN7A3IlWY5R2J+GxjkWnltuaxcRYOhFl/hqubEGtqdeC9ETQ5voxbAtPHPcDbT+mRuZl8wBdhQV
iDUH11hUV/1ZNnEqy8EhXwZl2zFLCBnski66G1Am7sJo3DfY9u77qjVJ76ZB8WaxxcZuXwjvZfhs
Y0fkpHbK+yonAhJAwJK+J2BYYnEWUZqukrG4tRUYJg3IbJNNEHTG5Npqcu0SKJ0R8TTHInoPK4/B
T3pucogNRsLc4qDJhb+3HP0uAkutut4SHJW+tyijsGGTYal7SnMW7tZhtMMHuCbxKe6ClRv7xNvG
Lqu+UdabIexv9ZhZFyO/b97nSMevjdv7R5laBI24vyaFJOrfJfPnCR3VKvtEFPbX9R9zkE8rBnB5
adxGXn4JZkYwieHUh/+Hrdi8zi8+FcWMTX3/qvcwLeeza2/ywT02QZBfGgcmETb9ZoVZMdwQ7z1s
yxhKCEhPg4sZRYMxkeyhvcIgJzRpd2Ai8G7otW2KaGU79bzq/BKV1UT6V45ZhtwEhAMhp0gl+1Xa
zOkX4iD1eWDIe0QbixKHHh2liPgkdrbBHEyY7fD2EPwNWOFU5Zk82Q5pivVg1TtoMOOK8FlvTRoq
idRIxbpZX11VIOvn9ppckxJ79+Gmntpv0tTjETfCKm/8aidJLFmETmkvLV2VW+zKb23a+qi75Qsk
53fX78MlZPXyYPnhs08FtAS2GVjDjw7j1G1uJvcGxNIHr6i/aLn/s9b/9Kn5fGrsx67SGJgdf7Yy
qlQC2FmeXBiU3Vo2cQ5uZUlizMwreGAHFGYEJ2qBoAMPe8ijyDi4xCUU0GH3fdXUOyJpqDNi49Qh
MjxVo7w154l6bSp3fKOntK7lpoGe8c1qT7lfJwS6B+T3OdjdXRxDHllUVmEOKLHZ9jsWGT5lrjl+
IUJY0s9I0TJCkOacW5ZATnZMI7mb5IRZTDqohP3wQUvSrnwLNYjbZM5RWdZvl3SFHeRGsrUG6wAe
I1xDQc43ghABKj7ACX1MFuvEcQ3Q4wEPodz3wtj2TTkegKG/WoCNPigKiJIIo7FUsOlr7zEQUPJ5
LI5btWF74j3P1rNTEzTrOfNddT0gulZz5sSMXpkocMr32zhhVeP1R5Jv2UB7470/Wj+zaQY6krbN
XZ0iL82lcQRyLhYdRpQV7sRsIbIu3pQD7nK44uOya8JiAR8n3xEFjNdlwLOBMB1c3x0xXOvYLcgW
RLJspSfaXnMrs6o6JRM05eqKf0BrwPZeclnhkDDXWdHDPyfzcENwKERyprTATuJ+RcoUVS1V82pw
UxeVr099lcvuEDrY5+wMe4U3wdAuGeVsG1hWaw+74Bp58Vl6JNKz3+WIyUgoUWZOImeaFjcxz5qs
r7b/PtX+1piZPpNd3MMWq2R2u5+OtcieElSEfXrpWjL8fN98La7tkMTaGWgyJgIPAZFpYOfDtYWx
LyAzPlESEp/Xrz4EAl+8oL+nAgj6MN1g7kBrweT7z1tJkJrO21oVlyzyBoAkODqCMSfIa2SGlxn4
E3CH5KsWS+DQ87gk8ek3iXjTqhH9t9khQD3AlrtKZGNuDIjAywZmx5ORdl9MXqG1/XVUs3znbmfb
gR2YWdufrxR3oQWWr6guUjczSeKCqMigfFdV4S9twyVFDTNEMzhvKi2NV89naqghu9jqXMpqPFqI
LV4aT28APslL6CYG4G/Q1C4pGCt4v78qN8fzppKjicXhoIvg0vpEn8geac3YNQ+5y7LOYBx2xAP7
RmYtqXum5d8DKF7KIsme8EY+TX724E9Ns0iv0/loSIO7iIy1RUpIHqnCo0+4yhJ3d3bblapBhqdY
dfil/zaJ5pfHwbmB/sMuZPKti57acYMAmBEWlOgpcbBWd3G2mUyEsr1mMjGJ4bmLoqM1cdRYQ9eu
BtmKlT21L/zOCx0O6akmCauUTONSJ8EFANiwbthuVEzfb12EKeuBj3vb92typXvO9K0f+MVZjmJp
D66+RIo+LpjJJEOhLlZGPVebNDQYP/qy2aUxkBSiedox7Y8FQTMrhyYU4qPt7HTVv5FJ/GqAIVp7
cy5wh5sbs7N/wIUiixsP75hF7a6e6etrDO1VRaaSNdrxmT4LNWi069JQoaQjvaIUs/PF4/NDa/zH
U+SjxnBMzlZHcD19Wr0zy1BpmHTNhXjQmZjdHCPzpEkBaIrFQCIzWCrGxWHfHUf3m8pLb2V0ylzV
dfkzjnjGkujU7hKz/FY7L8zebtNx3iof+3VdFKyoozraUxAuHDzDuzCb3T2hHV8tJP66fREHu+wh
GMOZLouJTzeFYXgoBaKiv3Q0E2sG7UgoZ/wJjFpZmZUbMFESd4uwv5DE/FWecWawFbI4OVByo7z7
82YMATXF3tzUl8kbBjg/OluPffb678Ppf/xyLJ/QRaC4YPVvfzqbFEiLqMmn7sL8cd7MA4JDF4Hm
VolD2N4k/jTfdhMd3L9/6ueJ/lVvw2+GiNU20bd8lvRVmKV91i79pZU/0T4ABIfv1iYxEWfaFehr
6/d//0B2Kp+PNqWYV/DpXW2ArvqsnPW0azh+ZsmLi7r7OIjaZKk63cHKp5Gbsw1/y9nVWBJoRnYW
WZPbVnab2q3TzYQtAUA98vRs9PZo9wKmGUQ6QMdtABMUauE0Tnsy4SXpspIn7REuJeKYnLqZ/A+7
SRPSuCf4HNp9c4dKLcI6C+7nMJwXY5UVuKcJPjGicDohOJ/uQuD2Xhmpb02bJtva87eiFPoYN+lj
NYZMKByy4CLfRnQ6DQe2douSJ1rvEDSKxiKERsAMzBrrc+zHCdKOY0wbJ0afmAFv17uq5OQM9UlN
nJx15i/m2Oa1EVm0ZBfJzNg28KMce1Ic4sXeieZfKUtqyhr33OHqg+nk2hthV92u7BtWIn62m60e
C5joiY2BWzkEk0UlMT/Ehvg5unmEYLaP91gj1klCfF7AYq/Re5YTwXqW4luT+CagT5Wd0GqtGX8v
4hyyMMzEFY2fdQ1KnrctBv9odCY284jybZCLq2kQP6Y2OtnSfB7EPN46svk5uDD1O5coLif87c91
+OyBgtuAO4ukkW2bYKpf5phKxQhWPullN/U4jHex1iSujH4AHGRQeyaUgheFNYVVjItAdNdmUN9a
5axyelX4FGOxorWnjh9qgUSEDJYq7ulqldgmufcG8lAt3VkTK9yg8uHDP9Kk2JWn120zDgcXNcxe
mfM+VuV4JFVnkdaMMA30HGbev0uvTHfqmmUvCpI9/dYAGejaZFOXJJdESCxZzixsevylcKJggQ3j
qZj4QRNJomvXKg4JphaC3Bgy5PPLYGc/aFFIwSyZbodTh7OH33KyWRfMfdvjwRdL06Uw7FNM8o62
sb0iZUibVyPeVCS0zzBAFpgAY9QkZL2hzIg2w6SJPpRZfz2gUZ7NwTUFl4QG151XIZmBoP7iFTkR
seUwrie5aUkCIZCd1nqEzKduRXuLLzrcTHYIBiAaLnKo/BXAzn5hJ+TUJhB5ilylB3M2q53XEM5r
Gs03P55I6i56ElbTeKGN4aFzRfk0RfowWwbLMkuMp8JmXO+ZB5SK2SN+amspzIkJ0ehd6rZ4w/4A
+aScLDIxa7TrXGAOpj3cbjlPeayefHgGkRw5Y6zRfZ9VBOEv952Ncg66qfS+D8NgXQkZb3HwmJsE
veeV0REe54FMSAv1gqwDnxFw8aQm57ZOnOZo9Mzf8jMPW2oXHv4gYzbC9LsXFxRNElZq7/hlBXCT
97dyX1CeHd25pLeKs1NlswMfue8d6f2ox45SDO96NMuTI0sKhNx6F7BKb1v1m+wqQkoCOGyNK5ql
zTEHDBrlYpyllx6ozzZoy+mJXOB9bZjNG/iElKUk1GoR3X88fukE3jNciiX34oqhvMZrlbFAwxKx
ydk6ZMKkS0vciTldqB+mcLjrs04vKamCDXFbx8mM/LuE1wD0htGFE+r74RdpIJg2WcivSbHehKk7
P5WA5SQkC0xD6kUa7Bb9tj1pkB4LphM5zBpCKLkM0sPQWHdiGGLuobo6hA1Ey65IhlNkgDdO0rOz
0YkJUm+AKVIU+qllk6bNgQSvsfQ27G6bI3tYqi89nFTSzVsWeOvQt6ezU3JaIzeoFoal01MLoXo1
AWmJPAmYcyauoprNFxmy4aKTB0MSpidc69UqG4lHsxvdXJI6RSUQGQuzKkIWoQTQdT2DUWIR3w2t
fyXlTAIbG9iIS2dZZo/IUkiJd/qrM7bY5XjwLD9wb6Jc3cSTqk+mJn1XtM5CmYS0djrE5Oj3t0k6
NItsZp4Qgl2YSN8KGmgnqe89T+Qlns2RajYewAq7c8StnyGoo18N5h4TRmXKzRhOLxF2DWitGAes
ZkpvJQMbgqiYr3h2fTe25rzwR2aLWUH32upqQDI2vMecaeIayYgnfWW0hNsZLTNErjSw4rHE4ZcW
gJJaUlKp25b0VIDLMdN1iWdtfaKHVwBa3DVadgIYC1KsBOmJEzECtAoWo1pf/O7nqTzHjg9GAQ9Y
MbS/uDe8Y29ZtzXbaVQYRnAkeXG+ZO2b42FmC/Lw1XEGwtIhW2vQOqAVF73HSZ2mcbxJVM4HeM0W
UvqlyK2A6f0Qbie7fJhr0z2J0Gwxw4TBDkHnjbQvbhAdXcwpu1Hp32nrDTddxdAw5vqojIztdSIX
uVk+gGd1oPIyjZmqOl96YT0cAmSsvgAnMxM5t8K8XePvJSHFZOZ7JXPNU/XAXIIQxeaQGHN+Ul2C
mhc+0gQp5TXA5MQYKAXUhrii+pl5s7HqROiQ0IatAXZNfeoK+2o6Ks/dcBPZDlLEnABLH6rqllCn
inmzcSJ3KnjDCFRhsSnmwT9F+XMS5tXRiskKgp7Bt8/aNaFtpJoFstxBwrypbI/bcXRWrpt5193b
ojYs8WIUsEni9JROXJrG9dKbWvsBcmx462jaC0S+wUaaw8eIFsIhmkzDgjJD2MsPgo6qTUig1i4N
wtNUoXpMeMaMjJTWgRdUgA+tiXg3uEpG3YDydgx3Y5gQd2h5GvqjjFDZirF6Lnlu6tnd4F9qto2g
QwA6b+EhBIQW2uImIXLk2etQpmdl+VqSZwR0SayNpphI7WpeFJbePVrYWwNiuDk63Q+8RkTDgfmY
2QIfLEZzBxMTFPtghKuuYlNImU8B0i9kO8073P5PXgqgyUrguQJ0ypaTgNNlxMyahIpvct1oLtNQ
kkJoRYveQmJgM/AOvPjVs5B9aHbW24hEXkzYL51qBLN6GA7GTNv37zL3LwwfxkGfee7V/el5EtP7
nz3DbExe75W1fTF9YM6hM+4qXeNMs8ZHHTbMuTqfOCu/3oVdwS0ThstyABlGffDvF/JZ08brUOj5
cfsh/TABoP75OnJ6itBOjP6SIZnklgAaJGmLS7DWyHM3njO8DnmBGd35ii1p+te+6M+e06ZjY/pD
Cgy9zedkFtYPkklXPl5qrRAiVzxBWfYtjdHbhcAZB1YCvKwxPMm2YBNS4mCxdLDos7C8jfuEUbyq
eP5nJoYv08yBm8L5V8VHY5Q+U/1bB1eQAzZTb9UhKmUbiQ3PICy0cWDGm27IExQV4Y/MGh4Dd7CJ
qmRJA1FD7STN4poAguY768wWFfJb6ZDzpAJk5/Au5uewV2yi+O9BMGKli83yFDTNE9N/uc9ATa6S
CoW5GtuIvG8fVbZ9Ro4T33RdAjJt1MRpGgFD58CkolIejCRoEgfZEEAtWqHgnjl7XQCHk0PmLbFz
3/mxcwkZMtyVNIjLpHmojaTgfkfSZNi5sx211Z5LFCEGsdbcme6Nn7nh0YCSdg1yMvZBN0ykc43r
JAZqnXut3Ldmzd3DXYLCs5heAuOnXYbxmfElrn4etMPgXuQc7kB3JWuDZ85jxduw4ta5pHM18U1E
+tLhd13ZnROeqWj6faPcB8vqBSPG244j5B6sa31PIl2MmprE40LG6mKpobvpMzrZMVJ30ifpWKQJ
u+IWGUiiskuSkD9KNCMhNiIYD94eBnb9wubAvZl8gscsTthbkz5yweAnxDWZp+947cnI5bHSAEHa
ulLro2ZRtWoTPOtoCJwDyZHYmeybsqZhm70s3qXCtV8K9y1s6WbARLyYcwZjkbxCIs9dMLri5CGS
jxZk7PZecjvWg7EsQqymMkRCbKEMoBPNGqbDxLWl+DekdvtTalxhhrHxbPl1sXTBJ88fgmXUzNc0
smylenLlcpJYOeN1yMS18m/b+kcX1MYud6d65VR+df74khC6HdZIg8C9uzel4d7nHmx7FKBQC60x
3VVGXF6ca+Hvt/nazQTKT9v8blc/HbQRRwMcgyxktc3p4hmAE4AsdIXwjS6J1fYU5A1mBft2ihoD
/2QfnspBgOAqckB4ZY6u6BppeeU+uDlWpHYIiYiEXxx1cYiQbXxXQWqf7JBWjSTpteAifY9XTRCW
96Ls1YFcjHKH5nkf915zE1Y9SRx02m6s9oUBwK2u+nqRBtauUuRK1ATPZ6OOTsQPPBIaQcdvuy8V
IvFVY5t0Vf78Cx4DjvZCPMQ2laMRGd7O9530pi+fZEcODGQ+urpxDDdOwi6bdAK9/Nj+JbE8dpCq
TqgUtx+KAwl3ZSFjDOycNN8+IPZOM3A1TnaEliW/GUtQHgstSDBN2TFtWnLgz/31C5BvfQY+B687
5SH5QRD38Tk6fXUei2hE78MedKjcc5hVHY47U/J0HTqQbRyzoHFOxNJsK5sLaiRk9/uM6CnN+x+5
U047NtTrNqObIR+6oB9jcNCUhbcL1DjcJtbcrG0rjv+PufPqrRzJtvRfafQ7e+gNcPs+0Bwv6cgr
9UJIaYLeBu2vn49ZdQed1X2r52JeBigImZUyRzxkxI691/pW5DYJtDsIg3uL7fSp4STPcklQS5J7
6tOf7xU/G/K/LtiYmZmxod5BnUtz5tfNYmjtBVc9AZFKraQMYCbgFLiNzkiXU9ItkgTVhEVRMuoV
zDyNE14yL2dnTD9cZIZ3wEaaXW0USJrihl+ZSslSPBgX3hXtC6MThJu62tVnHEZusNmtdh3JdfQr
REhlKXbjalrXFO8E53hxdunjMmRqL0nmLseuM68xTj5/1fV+16bxcBuX5vOfX4F/UqQbKOJVknWY
x5oGF+APVyDLVlF2yF/vh2mc9xYPbD1NhIRkL0aqrpicWxb4cmXs0mShYtU3i9vOflMvuwKS0aPa
tdm/6dz+8waOsgQbAvA1Faj8H9HJa6uh1TRW+960yrs5cwxwOwxkhcAR0QMe91N7eFFM0gCpLl/+
/HL8E6Cfy+EipNx+sGMQr/aHCQ4/toJP0dj3SBKqHbobNahJDzpaBXh4+LbYsSckRdX8I7f7NoDq
RxZ0XMynRVFXv6jL6wxIc0/GuBrY26y4UJS9Z2cdZJP8nRCKaZNBT+Q3+W0Pdazohwcq3uISmz+0
smMqt9HA/vyX+hcXdBOmwnZQDU3DbvvrTY4ZQ4xwuZz7ZlY7ZmoDML+hMG86S9hRAzGZpBnwUQM5
sqtLWPWf/3T4av9UFTk4fImr4O5CmPrHRu9S6SgTPDd5mDtILo4CRdP+UaedwzlTIUdTrIQsbzXa
NDTSd5v01ILGOuWD8W7UrRKOejFFRb/Kk+ZMj2tdfyPPOOr0wr4BUCVCkK1D4Ji1uMb4Z1z9kTiT
z96xzUjtmHIz6+vuu7H37U0LprjMIO31rsAI9wBH3XxqGsa+5EZP2tDtVdS7ALAc2oV0KyheMdNb
5oqGIjlT3GvRWJYNzt7ReAbRGE4pzPqfVnSWKRDYFZVeIgrIVslj5tDhUHSar8T1KVf9eS7L6mSh
YbSa9NrCKnhl+qIeJ1GcFUn3W8/n8VIBj9/pWv/B8dHe2evItFabJuiu8RLMXOFr1nSkqszdluvb
XaY8AwLreq98OoMoW7nUrtMf5n5Oo8lGw4YrXj/z2FRB7nXNISauPlqUOUr69Vy0yged4eRuRLsU
mi2So2mqUbpsiay1KY5QnkWQjB/DOsa0Dz/b9a2m6xshtS2wB8jsAGGsjwpBFDR5Gc4d0a5nz+OI
ptqjcwaNPgQTM/MNzFsdeqci26ZhzljgN0S5thiIegeQWGNrHnjWWOSH9hX+gHnpnC+rUAa6VOYp
aft553DxVPxyD5yIcl/oKdNxPX1bXFJaaaI5p26b/nkiR00r6L2sw3OWMfnUXKoqJ4dLNIjq2FrI
yQii7WgfYpxiJh8l4IjuVBXOC7wVES1SGQK5hSVJ5/LzA7Yhn16oG4he709TvsHOFFffzX3GGx2X
3tGcjUDXjfK8AG87Kx1TwRjssTXlT800axdH9t+0LOpnDMaCcd+xaiZrV454HV3LFrSiZw50uSz8
puRm6zyM48kWn8SRVUnsizCbF4by6d3kkhQym5N2srrCOSS2BRU5ry9FTxJbxkSBYDYlOw4lSiJZ
EL8jZGKe1IGiLB1gHc94/AK6Ti4zVXYWty7mMy4leXTcEpPLPB9VmubRGHFAK8K5cKtd2zjQNrNk
DNOOsGPLzIwdc5k7Fjb8ZorEQpu6oS4bK1R79W7F0k0H+NjNTBekYsqDma1orbr2PNWAMUWcuX6l
sNKlyfDWbTQKfJjWHiC7mhkfQ/XNchbzxpkKqoo2/9EK2oX2cquuFoTcwp2Olvts5vI6FbH3FlvN
SVNK/WJ3Wnc/NPqVovFlzmAfddW8oPOulp2pzB2beVeHSD4BdJFzOyIMOCtptc0jOu661iv8jmCi
yOklz2xuokSn0pENMwepPajqhKfUdeXRbplMIEo2o2koJ4C+jGa9LfpTsVGHyGS8adAyVq5XHif0
sVGn2reYkAkEtlak0Fkjzz8/uNmNFOVyHqCUEFabzIyEkJ1YjkdTrW80UK+qeYId+TALu39UJUKx
zlLM274i/rbNnziP+EkxMvfRjPdOIKOFuPyz/tNL+8NTB3lGQ3ecEa8ejYy0GXTvd+BE5Z44axX+
bU57ueNRFhk4X1vHdYGyw7vPpa9plXqapnLcgSr4SDVp3ojtw88/eaSAj8ryb9hDPwVfvxZikF91
1YZ1ReQiQW6/7lFEXabVsMj0wVAT9d2tmDAVvEDVDLgirMFlZRPPbB2TnKd8SURCJignvjVhfDtI
G4/B4zg4qMjUTrvthPVvttB/licYbJ90NTjba5yf/ki2kprbl+jW04d0/ZIQ+LBDUo9nvLoTSc7M
XeD7AP7AUd6EomgUXfPbLvo/Cg/ef69vP8rv/X9sX/W1bpYuFYn8z//45W9Pdcl/f/opNykjl77+
If/4Wb983/4/f/6z+F6HH/Ljl79ElUzlcj9875aH7/1Q/PYafv/M/9t//Mv3n9/laWm+//2vXwmJ
kNt3E2ld/WMGsMYEDWHc//r5W/7+E37/yu1a/P2vx774/pf6x19uPv7V1/0WH6yYf6MlhNBQtba3
zqbW/6/8YP7JpWOzGYW3o7Wub9XR7wHClvk3EzUKMD2Pd58zAl/V14NM/v5X/onikG/KF6F2sBkj
/9crvP52W3P5eF94xb///S/UJNc6rWT/97/+qvQDBQUAgnKT0lPTLZXv+uvN3xmD4hpS4AoWjNes
VxfwkRBM2Rhs/MO1+Rc/abt2/9Ch+vmjmOnTmKTnbaGL+EN9O+iKzB0CD5FAIC/mqGmwvgHjMK9i
qfd6Wp7TmsHvJE8eC2nWmo8Fu1I5K9FaWGdYbfSIu29eqyLhXjiSLa9MnDjmEjkPEtMhhrEhyrLo
6ztbUR7+/MWb6q/9td9evUbgCPkjlmq59h+UgWtTTjNQiZhcNUIMXUW7G2bmC+ZaYpH39gW0/qFc
LpD/0+wrUPIwrd1gS3I11vQBaQ8h7q9qY1yUiRj0PNm57+Yw4w0CPWIMIJgU3DeBSqBQ4hDL4Sy+
PS34IU8c8x4KJyMsTB2jTFcyZvK0U2y2DpUuU2Cry1mI5B39Eod3Fe2o0yTnSUtx8Xhn+ujXdkE3
U9nvWD5whiQP1EPgy91zsvXuQFtGTkOipNbaqZ8rbCITXT5ZdKcFF0tQKIUvtbrgbNoGsjC+w/sD
o6IyM0iUR6/TvkMaPi/1dNNtwChQTHc6OsgwrxOmYCQgAZn5cJaErhn1GDfavV2k8Hq1+UZwkIvx
e+YoDRVDfLFX5FIJL0XaMBlz50qw1lFWyS5DK+GJKVJHUrU0m3B7du5xjO8npQ6RGgt/xrlaEmZl
gmkdHP2iGLQtkuxeq5SDh/klJ74LVzOVfH1XLQ0SVFpd8JwQXiLhM9Nkjzv+PFZTRLrWR642B5km
UTkkT/FsoDinr1j37yBsHK6g+t2tdQaRYSKzh64o9prH/EnMEWj/fSmS41zqjzRWQMcWIYfyJ10X
IXm+V+a5t5o6h02Rk7mwnSvsc7uKaGrsD3dO7ht6PC3GIkVDUJrvMz29Njm/ET0iCZxFPMQe4wV7
uqPsMbhzlEPV6u/x7F2gxmy17kXMuunrBKMF07rctNOXybBuygKgetXNoZYNrs9OUvrJKIO6RPvV
DJ0asHG8LiMdwtGODb8e1k8rSR6FbT/k5jTxiWSg4FMzfOmmzwz1b2PDmn1SuukXq6rY6WgxTU+d
EQIMhZ9MK9EXJa7ctaeREuM+Zg7J7CEjbhHDF4GAGbUDIQb1zmLqS0oZ35m1ExVTjdNfwhdr5Zel
FySzfBPZ+qPDedmJ6bFXUnNvrq/tEifcSpMejO3yxZbuQfN6pP2Zuh/SfN7hJ/GCAbpetT2hXmoQ
s9Rqya7LsHIos3HRi+pVVtYZ6OV7ObYqvs7mtpQ6jMeg9Npbl+gTlUThEajudlC8R1RP6rb9Hgsv
Wm2AB/kw28zmXIgZRQapevMox29o3xlgTs0bwt0Dc7ynmndalsUNhDFmDjqPeeW6j72dvMDtYubf
fE0WOG79F7rz18wpUR3htE2niDF3tGhorMvmFoRa3VhHodK5yq2PuclfusS75xD5IrQ8HAeavEQa
Crd/8wwGYjVJmWXBz5PxoVSVe45vPwpd+TG2K8Lb4jQ06cuyug+Wk1+dzPqwTYJANXmJ/VYttnQd
90OSVZZ6znk1TIx46delKk695jLMbg9zY3045m5a7QCo7SUr86sqm29LB3TV0e/jsjtoQj0SO3sm
ZBGfXfHaNvcFur1izF8U18EFJhFXK+9kNTxCRzp2i9yLFZdFNdzoKxSGWMMUBzFzbAPXMfYFLk8O
F/m5HsWRJJS7PG/xCPbXYbmTE5oNZeC+U/Rk10IoA19NpkP6bNZlSNLCfoEU603K1ZnkGwv7xwDS
FK6wNjuhwmt1NU4BeX7tAQ61a341++TBhqmncJyl5YyeUfa3ZQnTd23ofWa3jbG+a6aCg647zLES
to54HmtxcsnBnFpWLABKipe99p+FQUSunHE4FzFyK2TD6Kr2wrAoT/Arr/TBV09GNHz9dqGibz0b
RghwwHWefJcBBf0YTlUpbOq2uSV7/czRaDdAZgLY7Hyg1vytFP4fVXr/L0XcL9Xg/r8pGf8/rPT0
jcbw39d5T7Wo/7Ew/Pnpv5V32t9cpo4uwhl6OrBsmDySkCn//ldF/ZsGzE6nvNKNjbviWvTGfq/u
NO1vzOjo83lIo+E6bLD536s7+28cQ1SNnhml/s/67n9S3W2E0V+qLkenuAP3xUzS3mzilKG/Fnh9
l2s42H5QKFRp8vAzrndNQBWTyxJ46JmDTlmRSFEQcJSA3+itNUI4chTCYZs0JQnOtzHJx4OD92/n
FSn+WcU27yrZFrcyB/g5jcadIW3LB9Zc7Xts13f1arwmi2Pt05bhXV9iFBbLqB41dWCX0Zx9Hhft
qSy6gp6GtdU4daBnTYtpe911ZoMTohvCktzgU7ZCnWK848/JJjEwYAzwcnb6Ism0qa3juCQXj9DR
aGzxheAoCZgoPqVxij0xvg4d0mu6D/hkiwz9xFjReGCsgLmVKQw11NzE3mGMk6PbOD9QDbgTHcqb
eVhGv9vEdyztwHLadI+080XX5+JYyoJhlx60cz5HrVoRu1NmfgbeyU/rqCkJkqHjXgQjbp76YMNP
DdxssaJVTA/teofFZPBzwMphb6ffaAme3y0l/8yMmnSzFklikThvBj4Du5irqKqJ85bAcnoEVinV
Q3xONIYUQ+V9qJl7Q/SjXwvvCCTzOi3tAac7GSmhjRBk9tTHQbNfRnd5Q22BsRl7qcrp1Via01Ih
7qwBg+fJECNDcl+Ai6x+Wub3VXMgCul5VcrndFEJCfVCEiixKKcsUUtuYBtO46/0ghZvfaPPfJfM
Hnpqsw71dO4jwGyHRI/wWnAXUb+nbj37M3MjI58espwpm9AbQsfWq64lPlmYhT/ouRo2TvMyt0T8
DC7zUxFLtsfNsaBXz/RE7x0SqNw0+0EYdLorjfo4z9XHeklmGm6I/Do6jNa+tuoB1PfXpGn8wolf
NbdEh5KtR2y135JFvRlL6FF9rZIrqXtfSke2PoXeMSmVr5LQ7dhxm43NfJeSl75k8ewzvQjcsria
uXb1asMOSml9WzLiJ0qlodRhv4yrH7VBEna8dvi12/RHJ5VdWdvPGTNwoh7I/C3YXn252B8w1tuw
7dy9taQPtFwrqp+e9KFVPetGS5GtQK8bFcLUxgdVkvUT98Nnol/NItWw3cQjcrWhDXQ7f6hhvQev
xIdwEZf65HWkIOsT5aOOQAqlAcmHrv1ipmDB2Jqfipl3HoTovSoUk+PDAn5lttANZTutW64poBhn
dctLYREYqjVg22DM9EhyEyyEvGWkR3SNhqFpyO5tg06NBBRkNbMd9bbclpMsrKp2PDWNe9kQ2EZq
v2Q2TnVZ9nur5SHLNRfJxdp3kaiwsTu9op/ogpG58H/+Wsdzt8dRcGbSWZ2W7YOm0Xv9+SfLoqzX
1pNUx4XHSjs6KsqWmM4zW/Z40rcPTU36eivWw9CuFi2sLZA6N11/rZuOsAk+tMIrdm7ppEHc3JJk
Xqjtl6ZF6Ju463NeateMd8SvJG7zjpMRY3sOo2dzUCb8J7N1QD+4t9IWcJ85t0HfTqZvJHQp+3VK
z/WMGI8E1BzM/IafT02LLlte+OTbmHv0rqxr+pCdYo08RS/Djlzm559/mmbC3H77U1dBUTBM9EW1
ypy7f5ty0YeGHC+lAXcFQElxqzptQoIF+g1k2MPAVNVPNXRcmYeVo3drEYDc4Ikt9APa1Pr088M8
25/QHaYoJfEQnbvU0VK5GQ1W3rdZYxJiOx2gAFQCAkbYQcFwGip1xS3lpg3xtnlGlVXb+PKcRoYz
gES/7Zw0qswexzUIY6REl96zl5NRm7tCL5OAJBoyljuBD9gbo7YBI6Xpma8qOgqAOrdoBm7ovCVq
iVJAWzgrTCknMEZT9coY+UszSiTZLokF6hzJQSg7Unt6bqKLqy6faD7iyBq61ymvZhS28cSeEur6
6B2Xqc1O+nOa9lZoS4qqZdEYhlk9JTEHRhj2beSp3QCOr3nUsrrZoURmNuZ699bcUYQX9l02uu2e
q5wgZl+rQAcCoDHOgj5icNNp2nQaMuNi1JSvFl3SoHYYrcP08wHL9yezJ8kwrDoyyvK0MYNx1QSH
CdLjSScTrY7cIG8fBFagCCQeCSfS/uQNU3a5pvJOLD0cPI6sOmQKBk7O/aKgcS/mR+yBw1Nm3xGb
cOM2lrMrMyZZ9OSTPVjuopk+khnT10zN+OKWKs4vJMBtB3+xXef+Mvw8A7pEDk/GdKhzxHu9hbSs
rZdyh4VaD5ZRsCUUbFNj035Ocw1poMcJVXekYE4p85UK71hcxrvZIh6R6KVPidbtUkB7CCdFs0Ji
nduwaorl1vKquwKvAUAhLxpE8TTpy8rArOuCdb4y6Z7DqmgLSONiN1P2Huxq7hkCAWEUJCnfYM+D
utOUvIl9+742rM82s1N/UMRZs+M5svtxr5LsVysQifT1OUsT+CViQXpd5QRMKrABPTmEYBOrXYcd
4oFEvgiur0ZiJOex3CUnazEVDKfZlmwzjCfDa6KaxA34Q9am/F7nm7Ja3G0nG0NJ5jNoOYetpC4Q
pRc2FQxJB2MyitAQBYE4FcqbplRPbbK5q4TWM2UHTTVJS+5T3btxxPRNeg5ewVRmWEuzt4Yc87Nu
6c15qNKoxHZ5kTI+jjrusm6i62+U5MDonDhuh+Qbmkk3LDnfsg9YGxiTCIu+Z4ihK8rjug4Nc6di
eVD7/Ga05+xNzSbnoBmjiHhL4pteTclxhI4p522e4C4lMmN3eE0zzObZYu7ob3UwwDViRuttTxpX
neGecyZL5mwTbheM9dREXZIdcvxc+OQdH9jnsrMy7N9zKu4YfGzSZm9vK9zuOaODcMw749ZOmz4Y
e2vGM57s1haCp2IN/W6MHcRxXtOFgwKEq01y8+os0yEfiASU5Q9TTcdHqOB4FXgXH5qKW5MW9YAT
t1wj2XrZbZVDKB2Nicmt3DUL8TM5jK9IUWK8s2k7+aZTc7Cqi0szpfKSGs5zWXbDnrTv/GIuzXPd
xLaPGlYrkCeSCYrQE8N70MJ+x2o70X9x+jzoiQH1LXUeIxqIBnsLfMRE1mbYP3ilileWkN9OkWe7
oeIsvUmS95F+MZJ4PcyFip6qQYBoJIp5UJT6vWrtKRQZ3zKxmiasqyhbu+5VZsmX2M76hxqLPmOZ
/Ni22RqRtqdHQ9V+5ANJs3OForFq1F0/Fj/KXHB7DLmCbgq1CPx3QvNoruLi0OYayThRR6lpfNXi
HXpieQ/37jinHDITozrrEy8AISoO9LRVAot487BZ9DFAuTql48lkU/PBmMyB03oeS15PQJ7OSHvd
FILFuB5UizBIItzdjZ6SEJ0+KwOgdz2tA/gQ7IiOB7GFCPVoRZxNx4SsLwutFU+OTsFMOryIzSe7
prnlivZuHHVOveqsnrJ5hkjMlsPTn2Ge0S/VAuLAGqw3rzadW9eSZywGOLbm5sHN9B1uLsxpxnRj
0WeK1DKXUUrDwW+k0DccyAtukSuhixy80y/J6EaEUNK+SSgIq6escbUrFLiXtXgGeIJRgaHtWhvV
rViS+tZol/WEMp91RxrhWBmk5nZTUCyxy4wRpikgZUwhRvPZ1Il6+/ODYmcXT2/a4+rNgRLkcDNu
PAzctozri0eCGdyjHJcNWXwdIas+GkwzYhYfzN1Sk72g9iQZ1OLgdESZLl0SSX3+kinDXd6z3OGw
YgGsIMCOW8PAnMadzFHua0WhROqkabcLM8PziOaDTtVnV8OOJ/ry6yZrXHRAbfEmiM4XesqQheQe
jUbur4Ky0Cml4asA9i+atfrwceB2MpU7LTkSqrT59lNj6Sr2GxNCojRnFoZyMAA4ZfclQoU2739g
QA8A17GcDHRQ4Wc/1OC7gonnK2hyiFrtAMhW5C+miu5UwbwVFjagJzJPdwxAo15LV/zw6WmNORAk
Nr9vpeKkV1Xs8ppZkTDI16lOlYVtiSp86hCobh+adOXJoEa00ulSkTOFyRzs1eK8lGBoJ+pezYXO
Wie7flVfIHYAFc2Yf+abISNdmmLX8WjA8nDnIJtwmbceBUCasuTZ7tlw4l0hv46xWtGRqR4gYowH
SZfQo7NcKMauwPWhj9jG+8mF8wVpL0jMJxKxDqTQVrua8lPB3RMKj0aXM3zP2+nVbIy3dGta0k14
rmbtTcumU1cAEos3LpeIp8C1Jp2DDiaGHL4o/fz5ke5QyFkDV25XPYp153LobGT9rMItD+qZfhxG
fvNYFfZRX/HgqpnihItSvaGmJ0si07+vuH5DDCif1DFDWCGdUNiMo8QTWHyt+KkAMaJ1mYJBhTNz
KRo2NxKAgLQ4gWBVcFbktzOokNDgrJR26bs7Z+1DV8H6tcbmLl/4los2NWG3qhy13MkOphm5YIz4
t+6fB6v5NHRMctmNVRDt4g3bkTpXZDR160znjsuYVs6bmngvsDPmsJY3BJlHdrk9mNj6oBO9Vd5y
kEv21ZmIe64HLQmV6cmAO6BqzLcrTryHJWs/Vyd+LCZ+i9j9YivlnaURmGXCUfILpPcFxOi5N+46
ZZPhJ1FHu7RMoE5IFqy4VD66xPgmO3Ty9aQ/u7Stf24PSfKRWd2hbNshmIdwnBzdR0IdoDlNw3Q0
L1SYFOhmHs51WV5sJ3mds/VSCpeYaAU3T16udw4aE194yWvHAIAijTJrXZuDWWrvBlBYbYITl7nW
3s0VKoz2sC7dWymcn655Zgjd+1qaTJm6+1R0kd4RfAQAwhzUMUjBJZWvxMhMmCiayQgloku6ES61
pUWJtKTdXWJiw/O87Vced05ZotYeuE9pZ4dxrT5YNSockt38xWmeSawZGBJSaNXiqycGHdWZt6+K
gsDmAodM1+gnSWWXJBpJjJReSznAmCELGkYc9g88nEUcSHvgKc6mQGybU6zwKOOuMgrXiWYPaDCg
nNe4SOxjd6ubbLViXZ0gKQs/G+5IkbiTdTJymhZlZM3IP1Y6KgSNODsU4zXyxv7bCNIlSVnk47ku
ItOZ3R3EuAccJvsEJcSSTA8lbDdS3T87THW2ip4vIzVhxwjF14E27QCrPbpD+gqN62Bp8+KrB6+0
6NRifnYA9G7lZByaVq6gh+8xGpAFiJimOZHQGCqeWUZVkY4+hciNwiRObaE5gY30XSLkbMNAwT5O
3JHkIxRUHTm7lpt8OoueXgY6PCO072NFvwDbqriq1T2g1NsMbFNolLDoOAAoUWcKRKvTcxbbJEav
KX128l3bTmPsYmNRGgmCSZDCjNNOrPEjfrFHtbGvclq+5UpBmS3aIzr2I125Jkz15BXyx5uuMUOk
vDpwsGItmJ8orbRITQoo2zJ5EQNPJnLbxzqG95F+I3vxvU5YS+x64g13uzu5pZ/TBy/r/rtpjYIR
r/225F/M0qBhWH2RevxMHn2GmLv9KnTrUU1ZydNpxIrqfHWsmsK5OWfTBtzonDwS+iXGeHszl+qn
ueJZ9BJWzob7W29zWDo5Tio1IXhr4Pmr9OeSlWVPXvxpzZPT9mh0KZPUXMZPdgkxScQv7tpdjVbj
cO55aTjobHYiJjUwHu/1YXKx8QS9s1oHqGY4kutwVIb3WuBAXC3j6uXjO/Fz746RbUgDGJTp88p6
sLYtipg8uc6zTuHVmY8TBQRdFg788EbLldxeL7dr8hQEU0AIfVKYn4mlvo3CwjVEC6td1R2JYSLq
SdKOJrx/WO8e22p5RBQPRIw2jqyNz7IYroXn3gySVPklXb8ZJh3VTHq7LNGy57rTaC46IoecIjwU
9EACnOUp95Tn1eq63VCSXANefmfow2lKVVC/ijypXLZd1rkEUcVp4I1qGYyS9XpNnIpSoDlMXZYH
MZ3dSBuxNQ8YoBlOu6X7Kq2aEmVzPDosNbKhTMCrAEIVu8GxQk0UknFmApAMFZ0WisscpXZ82dES
mxd3X+qdwmgyvxkG7XG1Tbam9JnoHYzkpDz4aRJ/i6eGh6waDn0J/Q7F3RJYRXPJOF3ta1WGSZy/
paT3FvMQB17SGMRUZPvasfLdvAx39BfWi6GZYbWkc5DMksSW3KClO4hn7HRBZeio6dbmx+Dhu5Y8
n3PWkTdkqFNIJp8fL/OHQ0YvywHi/oUQPiFuW+gWjOZOW9mOCxkr+qIAv3XgrBMODSOzM9WdSZ8j
XavuklLZBcMIEbUcvVuibR1q9RNKr/KI1+3RFmHdqWd1jptoLoyXtaI3VaTm7agbVdBp7Rrmg/nQ
tC/NyCFLQ0Kr5EcOius+7m863VwuRiI+9Hqcd9Vi7EvLi4MFml2YTjavP8UWPLR5kE+mDFuPd0bE
ClzdqvsA7yiutd18yafkNC7Gt62Yjqq1v6jljUgWjt/duKenmqmYFhaSLXdw+wNQJC+41jC/iWfQ
c0v6yPP5yPn5Pa2YaY2LiAxlIO1y1vbKQN82Lx6NuLT9up8ebKVI99mU4RJEXNgSfqOCKTmLZHub
qM5W1yHJntEWoOvXvrJetBbqcKPep6t95UDJxDyT4ZCrHEdikhLN5ZPrmwfaOjOTlrTtJ+fC5gBD
JbG9IHO5mJzzJ8VF9ac9GYnZ+Wh5eyAbNh47T73Db8MA4ZSN/ZlGoZuTkp18Qtt4y8r2zXR5Oo3W
U0Ojw27XuC7uEm4VJNo6irAycudOJ0W9lgEv7tDqVhz1m8J0KcuPuXa+4Hk7OiapVaVctZexQbNr
DxU9sfS9nPF2Kyzk2LlRtEwN7XK7SD7cWnqBvebfRm7peLLvKmaazH5fKvxrGEmti5sSwxrf27F3
L9zmi2znYzIB5lTE+qi723bygDm3iLqivrWx355yNHs7nBihqVB7z3ilEpF9MIwdGDmzWlT9RKsP
RtNCboVQOjZ/VEk00YWMYtmx3WYv1pSJvexRiPCYXTgccV9wNl7UECqWjGZww6RkNm8LcyjIodNZ
wJXQrPiFRj+u+/SpabGNGSmZDXALat9Rktav8/lt269Bi1xzAs98fGSAKKUVyBIjy2ya9xjBW/gT
4IPSpdyvNvGmxr0EqtJyk0cKNoFgwpWL03iDlqsYqsbU9BMPqHhOm2jl4IJoXggfgXC+a8bx3AnT
Isc+CYRwJU1c5bD5YMuUH9HzZGt0jkA+VkfTnuK96aL6qL30tVOHp6nCD6WMr5vU1JjB9mU5qgf2
MGlXA4IH7aoZmecXEym4GLF/lIB0x7HYwiM5UU4wU/YtON9G66EW2OO3qqufTa+lSi/bB6m7pwml
IjN1O9QW7L3g0By/NJJwFlpxw8Oa9eQHT4zib4WxFR9klBCpTK+wVNiCG4PD7NR9OBjhbnDV+uiJ
iffTFFAVahbhnhj8qW4C/GuBPaVWZBrtp1LpJGaoZL6k45Mbw25DLvY1T8ecIQ7sHQORw4pKBkcd
kiOX9YHMMFheuRva7srJKqufZ00+rdX6YTi8Z8Pq3jg0lx2FE5xh06hABMJaqOSnfPbqE7puaz/i
yvXtVton9rudZ3Ia0mM0Z00D62Jh9DAhsJhK0wu7rmdXLNFFx+gO2mhA9kQB2nf7MlNx765jgom1
ZL9Hp+lkk3u7xiz1RTI8g+L+2ogVe1C7/V+nCZD4rL6dsSDbehNhxziNDSsZm8h7JlYjWNWh8bXv
Isekh8xKEfX91IlzJlsjUFL9hUb6R5MYo/+/2Tuv5biRLA0/ESZgMhPAbfkqFr0TdYMQZeC9x9Pv
B3AmRqR6xdj7vZiO6ZZEwSQyzzm/66b4rpQsVYV4eUXhiwW4nZ+rrt2ItjO2dOvepo3W2TwAmUxG
GHClv3djql+ScEGlv02Gsdm4ZX1m7txASKfRnioXpnaL37QZt79S1eQ7NoxvfVybB8sGDdOKEIKG
wiQLQ0dSQyxSVSPBBD4O5CkvhOBDL3cdDhdwgUXIURc2R2LA3F3l1/XWYfJt459xTG2azb6K002S
zcl/mncq8wksN9eGsyJDTDDBGyy735ZBijbN7mBI4Sy6Ynh2XzWxdzZ6jCcxbOMHtK9WoV3FdCSJ
R+SwHWUstYhPc/AyfZs1EzRlT1GX2jFOCG38zcfUh7Fl/tVC/2HbBs6RFmkjgx3wHbE11bO5WkqM
w0p1/sFsOLcyo8Z1FQ+ZtoZT1jFJdWzHO2BYezZr66c1Gl+ZkdFBSo5HLp4OeejJgS3pqKzEp+mX
wxc7oy/Qi6+jq98AK23wADIZWGbuRe7o52Rtj513EEXyWujqcihtDuy03JPN+Djl9C1BgXHjJO7o
2e6GeiJ9Bg1mWd9hC73R8y+xl8IE07ZzHDvds8DlM6i/WFV8R2pwvSMzsVtlo/4QDO2FSGtmCpiY
MpdkTgWyshqJ1LTgcrepPLDkT4JDZBtaQ70hltbwSZaWkT9uU1M9u0P+GGVATXirrxnh9Cs/QxcZ
Es2U8tHbGea6Ue+tKot/2DbqvVAegMZu+x4NeM8mQLmV74qJA1BDNKfEbBydBb9SbeMESbwlwu5R
t9nTm2AEDtcYn0Nw2IYZu56eVptOkW4sBIPfno7TsnnaAkBRz0zWkoAz1XRMLl2vSPeidME5dB7L
qIwVNiHzWc7HZEcXnMvHYsovqNyOVWmLG5EpcirbdO9r5MS1WvItJ8t97XTxq818f93zytdNO7hr
rcCdI53mMTNy5CJuftqhGLgkZgQD5gTDxFgKaQ4qGWUBjqbYx+FNeSqaNrtxQBdWmwGJ6SuTrcu4
7n8OkacfEIxkF6nPbhNIVa7smoGul+OqXNRqxA+3UbdM3TZdRUa5hSn1uiL5e6ss9DvmNB7bpnsY
SO1V9Yj/oRXv4i7+HpfhQ6XXT9Tl1Y5xJMuppKoraipSl4HJqqubYEsCwcD/o+QmwoPmbQJ3xTDw
kqnseAjr8Vi64Q+7jzjaJBQy6f4k62fcirG+TWZHnVEV96lXxG9ZKf9PB/qE+G1Dgv7f2UC7MAp/
ZwPNv/vfXG/Ddv6Fp5hC14gTgYtD0n/oQIZt/0uHzQ3Xh5gENO/Qh/9NBtIM818k8upzAiACNtRq
/Kl/s4E0w/2XaeoSE8XZsnb+g/8XOtAHU1pJHpVuwV5GR2rqXKP1gQzEiNwoSq0RT5Rtw82kyKWQ
WPTB2PwKvzU3oZUGrubhFdO95onA374SF3bSDDea72xAkjmCSMfbQ3mKtgX71Rq4tyUbY1Ma7nMR
pVh6J58aNL73TVuuWpo2IlkJoYp0yQ9XXfiGEfiGZz/V9pjtZe9CQTK7F0wGnE3ehVuXE4eocSat
zrxFdglwfIsMpxS0o5F7noL17D50N/eWYd58/e3t/wOvfX51v/PaeagEOFpCkLeH3R+Ov+8ZVlE7
tKkemt5T31c4iAN17ZWfo8jso+Q0VR1cwsb+gcUPRkf6T83DPE9X5TUhc3d+ACzaj7UAeSw3w6xB
JMLePacy+VW32DcMZqThvkRjwWz5CBGyZVYH5bauG95HPaeRpNS+WtbeBZTBw2g+jb3Au/7v92h8
4O7P90jmoY5BFVoGdJQf2O8NhYbZpZkHm6i87bifqwhQfZNG1lVXZdWGuYC+Hn1QUmHW56GZLnoH
SUowwpzSzcw9o4GUOcfnGH0i31lUwv+V78yrA+WCwWljKt3Wly/r93BoL42qCIGP99SUZAGr1qUk
SEmD2Wq9uMgEyU54AkBpiwUz75D2305qrIyIdu7HhyitfSZe1Cm0Tq+mW1V7gseNrdJa2PQyY8I+
joeIv2SP70uytnJ5yGFGryDTmXvyrmn9CUhsitpC7RiJ4+h7t7mPO2ZEoPUnPid87B9Wms2twlVC
R8LHS8jc+5XW6pBpqWeD5xrP6VvcFPxVY03+NzEgwfNocyAgu+fCgAOnwPpKmAyHqu9w1pJpBu8u
uoOI45zzqgn3MaR0X0TBYXlsENSuysoq7x18hDH0IGJtdAAWWnya1HSf5wFpHSX5HBitTcl8h/6R
SBWKogFKBXP7e9p6ceUM4w97lNYRxt+qNwZ5n2guUHGvn6c5mMpqnOBy6cxQvRxordUPD7TTAebW
0/xH1T8WXvelrxUKzygxLiXEk+H2k7X8nhHJgrEN2OSOzkaLE6O+hLX9libuN5pdjW3vPy8vrI1T
cWyaFEp+vlGJ3KHrCvfA5WA61I1+HDlnjMLUzs+b8JMX+iGJdbkU2yUrBe9efBr/MIyJWuwPG1tz
n7Apt44O1k6UPQw/I1leVPMnHkmamkwAMYYRvb/DZBLN3ENsRwlTOXicuusDeRntZx/8vGm9+6ps
gtnm/VbahP654oNYBzuT3gthQT1pXmI+WD2Uyz4s1bpro5RK/Kxlih6SpmE95hpkRzJGz6MRhg9h
Nd2iyX5y8d9clQn0rL+/PvUPr8+hpoR2q2Y+68e0IbvTerMrIvfJArE0Cu/a9KuVHQ/jYSoVISrd
y3IxKPZwxGiKcCMCotA62xhPlTnBUvWr6kSG627qtBCglYeIcU62mSpmUTP51beL6bKY99vabyVV
LYSmYv5kar0PYF5WA1OQ+xAI96V3WrFuQeSgDpjWUdImA1J6BysEJdO64WaAqrceLeehm+DYwJsK
977XMRuwq9uMqRLbzvBo1GF7ijKw3HQcbtEGbxknI+q2vuJ2tmlwfVzpxiy3nD/eBFuCFS0wikvM
3zXcQ09LCIVrkI4wCxEivCvWf3/mH2T08zo1mTtwqkMbQ5P7cfsP8GSYNM6AZ9ECqzAOc3aRcBPc
aU7LZpIWO/CNlGGvb0A6YS1kkHoqZAMXvUZSTVT6O8NgaP52C7LJN33nXL2teuFAQUzizxLcoV5/
WMGmgHhNrDI8bAja8zr67TNvBoaIg9V4T+S4NzvdxLYx1lCZRxGa8CKCgO/k6Zm8yjPmO3xpGGau
ekk2BmHPN2zC+anz9Zu/P8jFvfb9Z8VZxdVgbW2acMBnv9bfLsopKCFpLsJnPaF4ITuKUyayxHrZ
btux1J96FK5v52an5ckBtfBD1fkDkQ4QVLOx/uT4NP/hMZH0DnuZIDFY4u6Hk73MiQqL8N15rhtp
PFSQ2daEd31L55PELaGspThJOOEQEnPEkeCQ/LZuLe0gZHJiUCPO04QrU850nnxPK9qoIY4PQZLr
WyMyblBpdXhQUgBAtlOMqlz8EPzh+MljnVWK7x8rFTTOurzs2UJDfdit/EGMnRPWyXOPTxvdofFs
zyo5Gn19VwVxDt4kHTJYg3CFCNi4qF2iYidAsW1jJHdLMZWXWXAy3fFuipDFMB3bLz42f7/QD87Q
84ckMMNQtnAVJH/X/vC0PT+SVKZD95wSGncTAwU9pF7zHR6Rf1pegJUR+wuUyLhkXiGNrsmjWWj1
qoKzukOmPu69yd3mbvDdMrxiH2SZ2rdGR8hZeqfHk/EQTSZuAR4SsCxozsZkZfd1h0PoJ/uw8ecz
l4YUfAiztQdH2Pzrvy1lFMKmA16RP+vO+F1qXUrc89Ge2vQoumi8cXFn3WvuCPdEx/JHj2z7IJz0
yiyVusKWqF2p+SHXbuyeQ04+mKUw5X3w6//7RkBljsCWS+TMsT4+c5SsXumlWfTsB/KH4YbpPu4l
EStDeCHiyr43g1PBpCuJta/s1jAU5vJjOVyVC+rBIOoTlxkTeceH5apMmOOISaWO+/RSbf/26Myk
KRwCKbPnVhoRmrVA0dAAQyynjM8KYW9vGbqn0jxghHipWU2Dtgl35pBIEJROxvd+Mp+DnKDKkWn1
WkH52Vt1yfQDjSLyJ0a1NTlixTTq+Ju02NoKYzgVzKUZwH+fbA433GPv6rgqPglY/ad7s1gZFgtd
UDp82OGyJMi7htDB56XFXPa1vA1xBimmt64lHtJpZ+fRGRRCfLYR/Fm2KFPYBoJ5XrWrZmHN74sy
9Axr0rQ4JciHrwdrfHz6MUmdD3PYFpCI+2M272yljOEQ6mJrN+NLHbr0UfPZrOujsSur6ZNnMsuJ
fnvhLDsFiUDoWDeZypwr9/eX5fOm4kJozaNXttpWmwTu1CbOnZ7engpFATxX20MZwUwdImPT4l/R
Ek/D9EwMNwENzhaOJM32XBKKQcdQC0/PDegdHm85UJunhb/KbLCOIRv2EprIFvS278ZWBTsnqTH5
m8xtJjMktP6sqXOrc+Tq6SfbwuIL/9+tePnCMFBCJk0zjHO8Ofcwv63toi0Kuw7s9klLcu/CmqaJ
fWEF9ZhbYnJ81dvoQSA1Xgdh2uwzC4c2G4ZtiWa4gTX51LdhuO5N8tBiP3hRY3ltCs+9y8kmVlYT
bpWRfm8rDe6w0x86nT57dk1BPzhZ+zmsMy47+9TztCCYmncR5maHptfB4KJggi0vf9rtBIMoyXQC
DCKGhHp3qObyv25oZKKqP49SPxnzkaUXjbctgGv/fgj84XvFXjRnHiuWKf/jH+8fkZFJJyhLoaPO
gN1S00gutf5yhjqjO9eCWMN5tdR3fpBRDZTqMZs7MMhVGHv14yocOvlZxf/HGmXGJJShz9ZX8wn1
4cNN9Sws3Hygj54/BxFrNid4cI/bu/mAx3J8qbeOtamYN6xjC3i1i8xri2J6I/xC/6Tg/MOTgwAE
Bl66jpcnMjlzUeP/toqYzQ61Jy3vCeJk8YK1enmwS59CHX9s293hZg93ShpIlYAJ1lWQGYc0p0Qm
Q+ZlAtvwO49+qvO/60Gj753Q3v39HVrz0/h9mfOg6Ngwm0TY5xgMR/54h2Mnkrh/WvYW08i8/RCh
/8FljhEQYrpEVI/l1ECfYeq39iEH7WSeql1YgdkEtgX7CtxvK7WBUKfeQk7WyX1fk0tLMYpc2nQC
a99X4kkbXQhXnQMtsgn6dVX34+6tYpU35VDJe+zjDn+/u2WTfn93FopGYUmsTJXEo+L93WUprQ7K
DT5iSbZjn2Dsrbzi2U1Lm51DQek18r0O8WGHBy8zEhSB69YPqh3hlHuJnPaYau0ZF0IyRxPYFssk
pdWUdcxRem+UnpefrBgx7yvvL5nl4uiGtBfntuXXf1sxrhkII0iLDvZuZm1UbF4XTI0uHaegaA0N
GD15WVGA+slayD67yDpxV0H+XKPGd7a610QbmMhi7zFBXbVzC5PY7ex7CREEc+U7acSIBATK8KXj
aXXbmE02xZo4yvpcyZ2mYQQ8DBs9xsmvRTxUQMm49/O+XtcOkqLeDS4KC/6Jocz8aMQt+KaSL/lg
8U3D3WLAyPQwccJtDIntkze6fL3vHw/hEBYFsrClnL/y9290tELERknG0MNspqMAxBFVbt/2pOep
0p6DgX9JXai1j1Ou1LAWlFVtQmkQ5aaKx26bwLkl9sXVT8tZlbrEILqlBZl4rvyzQTmrLi/HfabQ
xtR6axyQOiAjab8tk0uvuxn8qbruSflc6j4zLbatGOMrTsbv0ThuIj8wzrqZ3iwHMQ4DeCOAdm4p
oj5ZKn9sLnQKts6s0OFVzvrYeSf8bak4UaGQqg3T0yjg9DcYZm2CuIJKHrW3Bv7u9Ddlu1s6+mXE
miAW3YMTvwgYvtugAv2eP9LlPiId3WfXYOP6ySf4cTtWhjL4K4AMFInw9kcrQp2NT4sEY007tIlY
qDwU/jHOa3npf4nwNLiJM7C0rMA61KG2vqWrQKKCXGLd5J698U1oNp2j/wJ4UGe9a1nJibnCdhrX
jDBDKQbklGFE35djs/37tX/ocunAuPa54qahlIZjfpywCSYfRouzzJPWsg0nRGUUGHZvPC319r2H
A/hS6C77QabPlq+1+0VDDAAZJjcve3P65IJoBP/YHaSJBcUMvSDy0uWHujDKdT12J8d56lWjrlq7
v11mD/6VF48v+C4Vs6aNfiXC6187LteCGI1vHVGKmg0fbLcTpMuP58pV5aMKYMTCk8tWYNXdTZ1F
P/yqC8D0+TOokkyzbc+sbKhP08mocBSU4QD7oCGGqZu3QWsafwJ5piw1d9jj7klOBwdVzHkhRTcg
JYO4aePnDLE8GndLN7KMqpadPw0JV4gS78JpvLNj1fZq+SgR0+A9Jr5rEqwWk96+hATGkNXbaLGJ
hgITDEBfo9svK3dpb9nU1JYxHmpXzvWR1vKA2cmThbLgsFzDUNTfOjSUJyFDY+fhjUV8yIYd7L5J
RoDYPg1hhbcmM6vCImyhjuUa0LSGHJpOp6gAG3BjHVObwTvTF54cvexJqhpOzOKpA/tsOmXQrOdq
nSgsmBjKae9N1f7MzegXaojhxoPhtub42/cM8r5kcWNChJl5yI7s1viP4wuDSPSCKGJBsmXaXvio
Nxlh93DUhvHo5uHNW0s1j/BCS0So3Aa1XsbejUzgzBJpW7Iqfyy1xgy9BOVwiHtaszGHT4qfSgv/
dSTiI/SS47KfKR9q55CUaldHJmZ24DjrrKS0nyGDmoz0TZDWwyacqcXZHD4BL1KtgyDEWT1OOSxD
JADIa2GpD8VNhJIBY0rnIg6/2NTF65Lw6Qtoz7dtwqp0WjkzQjJ9YxRuf0mPCre0m5LVpPFu7ZDg
ACUEUnqv7ZAQJ/dhVK3bKKvusIg8k7qFBKiCSkYaAJN5G+mPm2FyCBI/lvGO3xNvXdhUQ58ci9E2
trTSawe2E8pB694bfArPsHpgYAEhZr6/ws3uAubDW08mwcZ0M+gwy1h4vtHl6Kx1H/PL3swwR87j
VaLZ7sq0XPRIM5aI7pPw6hFBckyO2jADXsuGMKNo5qojj2blBRmKjECz90wkUah60XWEr4CjxvQ4
eqjSllYIx0LrGBjFix+n8JeITHMgFB/bouLMJ1wMYeu6hE6O/0/6OhhDja03jjBp3fzyA9SpZFeG
e1IbkMxUlYXUwF+jFsCxLj8GU3nNcNVYpxJG/Zg15haF7YNfmOAnsJgXZ04nbP1d5JvO24ZWIXs9
5rV1EMEA01CtaqGTMTshQMpS/eyGRYpGnu6eHbPZ1hGWuyhn58IEUXjT/nL1R9ccv1eGTlhkQgxO
jgRnG7doQJoxvVvANNKeHvt5ihboYFm4zRPLkctzgt9f38vLPqxMEgZnFmRyL/K4g6gLK5iV3wzJ
KZ6anjRhjJ60hjlZ5eoEGmfjkzF6eJC2Js2lb9g0olmE/zu8UxpE6MzAWtL3gv1sUTcH4w5EbJfR
dkLStjZT4znWWvtcj9naTV0Xxh+T8DjHEwkXFAgabiKOSZlmxDm435f3rMOQ8IOwO8I7X+stBFjp
E62iBFIAhlY4uqcwby0zCw6iRPLjeMmLIPNjVU+ljeSFOSUA9c9J2d45edJn0C4otK+TZz402Fef
ctWG6zDrIB2nRndCdppvhfva44XTlaPzbNYl6UIp3g44gY/jOYa9eZBsuClF4PLjTc4s+DYIZGtY
agSvbpf/HPg5p+0E66uaHR58dFebqsQrAGGcgbw1ZFnwer04SjdLbH1UsS/IAf5fThNK8oOaNoNV
EberDUfcytDuzw92WcyoI78ikcJItW20FaaLEaRCzdmXUMrcUnPOlbIfuiZt0JVjCExOvX8Vk0so
4dXGyVYPNWuP4WhG4QXniZbqmGh+PQuqVv4Nh6N17FDMwoSsLyrbds5MSbaNm5yjHC026VL91sRy
cvmlwY6+9fV0nbYxQ5vY+lXnpCEv57WTMV7suum+ZLzUy9E5A3Vz6BDMEQZJtdItkqVxGTXQPV/2
hnzNCFRaO1NsHEew0Y2yteKliHOxiuCcbhE14m6dwBp8YySQGkIMkL6p82HYm13fAWsyMbF8zMOA
H6mu56mooTrruABTcTFVFykIQtqLNUp9cVwQTs9+6N20u17O2hGKA/tWy77FVS7/KS4jY22jut0M
2uRsiaW6S/peHIteP5gCA/+G5meLyAY1amsH93XhPCqsqNjyVVXvA/ndKrFEUZpxMsr4IGrE++lA
kJkvvriZq59N6xOWwR9DA2oqmCBwQJgfWUAIH4YGsq7sXmZ6AGqpSZLkzfs5r2hIbDJupgnfYifB
0t6EtztrYmZM7m2i1arbpoI4V3bhZzUqUOCfZRUYhgIe4td0/WOb3gF4oWRJcUaZsg4dr1vukya7
cM0m3YAiXS/NMcGN/ipB+U70lPdDNx86E1arzrTyJu3dL1DF+ttopjLobboCtJ0uyJ25SJWFbNKa
Q90zeV9i9gD/7xiBT53t2kUj7kzTAYviCkYrDEyt41BcFkfpWk/48g/bcPQPbtBZN3i/Djdj1z30
KdnhY1kjnUjc5kDXejtwLNzYOutPWdecIsW28Oxm1wIaQKSDSt7BDv53dcXR10XpFYZS7RbB87yp
4EnB2bQZcJ5mEpe+jFHjHMUkMaSdQvOIYjO33ddlsi+KqNl2aJd2RkuUZwgCmJP5tG3b6fuCRE9t
wvC5MmNMWfCobW025cqwNjov+dwhTqgNtc84myKq3DMioeY1kvq1JuYtpzZwkS0d62rS7is9uSvr
yMf5P0LG6/lQVd20xfpfq7bLd2boMXo/Woa9ebt8MGRc3RkhRsv1SCeXN3WxXR4mohI8xF1U2QJG
L2Lx8UINBiq6YB3GGRILi4H5gpZEte7t+hIjHxQb4yHvJvyGKTlPrll8nSGvI6b1I17Tezwtsr2K
nZe+aZqrcEgeiKcHOAlfVZFcVmlcnZIh/pohCzhO/X3mYFthgpZYTcrkc5zh+eUjTohrXZlqSHbB
RGh8JJq13ujRPoqQeS+nFg7EcP8qPsd5P9dGjikGphexP36H6KuBDCf2pocF3RT4zcW/Fi7A2IzP
YAZqH2OFv0m84onwguvGyYyTqZpqtxSOYCIcOsQtWBHtFFWr2d4NRXK/1EHLI16Wfi7o8s2usfaO
wC+tVBPAWSK/5aoj5osN7eypnR2X5oN3S1ODiRozfhjcxiYvteLy7afNp3dSuc4+FgU207b1FR+N
5Gxg+ts5mLmA2jqXEQIhdMwgzrBgdirCQmkgioz+pKbB8a5rDy+n0JSP+EIchrD/qlqlX5I4aK7K
VB8x9lHasRjg3QOz6at+DHZ6VY+XxvzkjBB1eG+JbItqhcbHJW2Dbms8TdFxDhvYwoRMceec1DYz
6yvXhoqylHU4SN0HrXMBuVTMPHlQrdLGVrWyXzOucLb9jxqDk4mB/t72sMGebxYtL0+5qq8xRUsu
2jzpTr4WvUxIPPZRBrE2oU86k5L9PO8xQ+v6MKyyyzbM1eXYzE+cQfMqLJrwYVTJRSfrnUfExgP2
vwdSHDGXbvX2wsJ/cHmXgGb4xViMOtuTV6HzJY6uuKHGXNZ1fAXSyaHMyjqyFAm6YaqHI5a2bZqK
lyeJ3U1j3T+wEoyLpJfYFsSPZpVZjxCCGycX224K+qdANfd5hsWEi8ocUapx52bZbeumawlp8Lr1
K/ao2n6sNMQqta/unTSbJ37uWTKwaUyCkwg/FyXUdk5OKLYtk/XISX4UNlO2uMMLT9YY+Yku32ft
PHhD7HW0kyHFy1J79n2z3vjICR5ncXjOdD5NT7FBHGSj9OFYxyLa9EFuXLosdMIlECdhrfMy9dws
qcg9AREVniewVIJwDvhmmLRfOqFilktBXdXxag+mdS7DfBeXtburRxDYpRsQejGuZPOzUl64HSZI
ckxNDlpZOlvP7EjkraZpF6ZTQeAQXXba4o8iy1XUh199Zk+bhZFjaV9kZtkHOxOvJsPRkz/MUWIR
KgjfbSz0wTm02hbLxSm963L3wk51F3oUemsfGTpmOHMFNM/1CrKQ0AhP5MG19jdNyZas09tEK7A3
Yc/ZLe0DmtKmFXji8yAG594lwmszhcnPQkMWQ3MyK1sEElWivMbBvta1GCwziz1clzImW371IlP/
V9KCPOQdupRqcla9aF3kOGicliLG6KNVKcLquCx6elhx6JMSFyeFzaWtBze57UXMdcxvAeE/WDOy
jPVi7w5KP9BFk+1C8zf3U6r0uh3Ydr2tyyDadKZ7A2cOt8C4vyozCcUrTi5dXtR8opnXtkGA4ELM
m+HiMpFHi5Tpk9DHrzAewJCa8jLzTOr3UfzIjO5+NLWUSpxeXGHdmlGK3BLXObzBUcvZSMbQPA+T
XBDw+TpT2Mhk+n/qVtlFO7/rbgiIZScLMIeMrpA6wSIMXkGCr3U10S+DTK2X9hKTW5zdPYlNaVt6
e2uYiEitnF1tSazggI62BglrXQUnbxk+LsOReiCflMzZo8FwDNu0CgcQSRtcJ0G5x0UTgkelXflE
Hl85pletnZag09iqxWFZE3ju5DiUlhLRYzf3VbF7nRGbEhrpgwoh1CxbcSACZ+v3/NbcL4a1THH9
VqP9Y6qKHXiafy2oGrDs2tvoopH24qiTdHm4XzYS/HNFm5obgz1mz8R/06pXlN/eVVfPk4WiPPsE
lM39ZWqVyMfM5CTN1iQdu9wsDAqiuHm0sDDX0KOOhQ29NZ9pvFpJtrbnRcciKtxzP6AzyrX0yneN
X3XqfUERUm/Njs9D+qXctGVSbgrr2UfvFdJGeFSKy3rs4xmO141v7hjjm0fkN87jaEKWx6u51sbD
e4NQO3Vdx1N3EQr3xussqjZ1aWicxFnXBQdVqmrjOAT0iAr9wjid4c4iE4eKfFEUwjpNpn/T2+1L
HWD4gD1NdY0t0toHrguhA9DkJyuHDQDbLMiFfx9Lvkem56mkJCMOdTXFmA5d9AMIK9J2SCWQzlNt
VcV6FJw4RtpsVOuZey/EXTULsCh0m8xCZkzszN//9n+awAMB2/h1w+RmCv+hgE/9CtYhEtFnq9OT
U1QiVWSweBPiIYTjxCjXGNAWx8ob5SYpG3H0TC3sHycrjZ/8euLFdaFHX4eRiKyd6d62EE63ExMz
Jw4OuuN/1/Q63JsVWewEqh/IuC63Sc+2rtklB2vTTciVp2ElQprrbBxaOntbXoDRXI1MmpgJVRfN
QhQxXBJmm64PkIXxI/24OqDNcVZOg6Dv70/lA3l6GRUDNzoWIdUgdWzc72fxg4dXUZR13tNSI/dY
KO/8VK8h1UHL9KeO6aLMpLqN6InYNwvcNOzGQoeEwZ3Eph5RnzoHrXbqKmlc5KX+qBeAMn0dIg/P
IgzzBEhhbVdnizzct50X1RzGHAHImWQXwrXaBDI8TzxDvMOK77pPOfn321xQ7/fwi4KhpEN8NEgY
Mj5O8yeCseiTVPTcNx34aa1F24T8dMcN8cSk9fYD82nZSfMUmJqkQj4kaz/0CNypmfm4SAbbq6ml
9OOg+e/32ifVnV8PhKiJqSTk03nwLTJ2/3718k+wc9Y0SDAXhHjAQNb7l9QyBTUGhFHPNVMbTKHd
IyMRFFzL25FkBxdOOG6l+dph3n9nEce5YhQ57ooGRyi0PLgFztxsH2rYbeAnSPhjpo8LqViPvob2
fFbJ8ks8+fU1MaxrlPFUr0ENiZwB33K3XcfcGg37G/Qpw/i1VgLfDhOvyZHY1x0aZyB8l2hujpMN
uXIx0/jwdelieqOdOPZdg0HTaekMmKnY1mA/txhJUvjrrdRu0wCTrb8/uQ9Mn2V5I/gAI4ZZxwD3
Y4OMMVMYWNDin+qEupDEW4+0GdN3+33jUZ6UmdjQfBhvLMrGCd2NljTW0YN8SwoOrpGDERdbv8iQ
NJTxdFdjut7Xg0WSE1nmQfO1mPTqWFWTT8AHmzUlmDjaIPZwQlcsnOoi4/UsJKtP7myGgN+vaGjU
CpaHO8NT9ATv14RTdFNkR7r3hNSJkWuQ7QI93+QEsW0WdAxiIVPvmTxQysDeosgO3qoVkYbm2iic
XZWnX5fqf3nBywxsQTfehjbY0ZGrTVP/9+v+B+CeiwXVhnxhkkQgZwbRb+Cf3fh1M6RR8rxMRQnc
MI94ctRnEnDkPZXXgf4SE8jB3jEVfC7K2Du2dfhDVIyBqTNXVQsqvHyqHhExPj/u2Cf9dR5566U8
HnrM72vDpJOHWTwUEnVGjTNNZwffDVxr7zE+B/FKbfeTr9Sw35Of5sVmIzrCsEAKrIWd5dd/uzWC
clo9yKL4eXmClU9QZz3AwB1c5OGFufUQC4ckDAzzSR+EOoJlA0eiHCdpWWDoXYsdgAXjkPKt+Yc8
JWdDhSY1SchkQBOP+FHja0CAbsXwOrLLy06fiDnQJInbdb4CTfbL6dWH3sAkcdLXvkP7uLTCWUkg
n6S2PQjRRnCBohVMnGM3z+oNxK2b0LJRpZv+1QJMkbxebabBvVzGE8sKgQ7bHBnjYVtRrM2qhrwd
AsfzOLGziwiaIj4cH0ADjBSDknVGkkWP4VWKFVnrqXtsdMxdWWN3t+wJ2kyv0Qp1saxW5KGU5Y26
X5ZtWFRy01jjcQFjdKKKDnkzrL35NFyK9SpLSAYdKWLZOXTGzLJa62gwNETKDz0RR1FX7BZ2Z6xK
86qycG2Zeyf8jV6sgkNMuaOBxUlm70gJ66EBPyylbOzgxiLyzAA3edSc1DhHgXhpCCwkHzr4iRK+
30Vu/LMb+8ul9Nfa8cEHcCyj0lyFZu1sXNuDTagcMnAH76Uly/fSnfE45be/rH7EV4FFEF0YxmNn
lQXGgVDK6tFqOGaVe7X8qxhzhcEdTdvyr4XfO2c9OseyDA4SzBzr/5hILuLCUHCjQrWld1qqaLcR
m8rrsT4cp3IduF8GQ40gado3z8GvJKniq3EuxfsQjXw9e5Hko3aaBdahG2MpPxY/hlrk66UWwC31
ylKKYFphg7pjf76N5mJa0/yfnUm5hjlYfw3MKZ34vGCjOtDaNrKnN1KKMwsAhOaemqZvzySg+juN
Jfj37UT8uQ2SOMzBiKjEdoX6yJQJJtj2nXDrN0J33AJ2LK1CTMg8SKQsNgZRewRA4eNVouMUCbZK
BBgSlL5eiFYYHT5IEpBEzWx0ofw6wZMTZBrgI6X5Ah4uD3fQnefKs8QbWjD6d57PTA/0EkbJoLnX
UP9eJwWCofwq3CwlDWEDksQBo1r5eUFc9iTveGZojuPvmkAlhBeC80ml80EpNm9CRDHzSBimUGYT
R/R+f+1KHJpVprrnRvXyIu5pfrG0ISdNzaka/0PdmexGzqRZ9lUKvWeC89BA9cLp8+yapQ2hIWSc
aZyHp+9D/zPRmV2oRW0K3ZsAQlCEXO6k0ex+9547bwOAvKYHr2jJHwlINSRsyt1dLXLnrzVjkR3i
ruyWRtZw685j+ftn9t8Wa/1/EGBvsG3+zxOr83Q3/4n+ObQ6/4O/QquG+jfQE46Ohu/NEb856fMX
wl53/4a9zcCqruNBMXi2/J/Mqv43Q8OegjvFI8cGrJ774h+ZVaqL7NmFRVBQ5yGLC/e/klnViEb8
61ZD07AB2rwQ/isGU//h5MQLqOK8lS+5++km8ZdK/gQnp3myKiR09jYbYYm3qUkf9TEJtgB6HVE/
GJoYn5FTIAnZDxKAshJYy9ExmBz0xdHIsV7IWchSQMKPQ/HlFT3ihThNMPGXVVR9EbjYYQZgcDIA
5wWMztK1Ab1lLKwMXGBRUGVmhJgpJpuFcnReBllcRAMRCMjEZcqqvTbGPDiNQUdBYyjiBfUafL70
PYxpTJ+QU2tjfNK86YJohDANG+Egtmptg1IPuo1kXk/sqzmAJm/p5hC0wU+buiNGw5YxXYOZAErh
tRvFaMs9rNAXfTDWmAOeADJtMJExAU8jEDj5dM1tAC+4sladax+acLp1qvao9vXBDKkZHfphmzqN
P0BEWDhN+ZMkxgswnm1j0eJomnJh1CCGvSZc9nkAViIk94g73e9tWwFD6TJ60fsjyI1+X+cTX858
r621VwMHngNLd+mEQp7qpDPXLSy6SwfKi5adBwPWMIk33A1p7j2Q1tNh5uNJRjrBvJ5Zu1FzfuMY
1YtL5L0I3IMLuwX3bvo8VuI4xYJfmDMb3Acj3IQedj4tHH7kTyUDazNAToht9wHQp71tVS9cJnNJ
Ukif4toCRevMhpOUrcw6U8WOTaPcSR2JIrRVBuEDlOqIVEbZbIMG+nQaYzoZceNKsMZdO9DLqew0
F/G/h88Y0VgLGyGsl6aFFJrndIXUTzw0ftA/rj3VNRz4xl+m5C2Pz+ENoNfcJlIvYhpl+uCPTdWT
R9B0ahfEcY7QIJ+VKPyC0nPuJ66pYKRB3caLnE4UdVGM9sGVVO8nUaTneBpm7u2RgfgtHGKothKH
uMIQn8cNqDwOGkHQPFdZcTG8faAXm4iPEurHUv3NEvkchcl7wwkjny0ZQeAJGFcZ1Svse5HS+w2H
cuawjbu3IqoE9MlDzXvw2tHeJX2ynpzo2sfasLZq8ThBNc9HE06V0pyiyKpJhJx7BSVazJEPfCBn
s3PfY8iZoaqcXB08m2PrqyH+9hIYKprZvwxVDTd7ylcc0DK/to18Gwzxl8dhvoria5TYcIOVEBAP
MRhFBTOiqNDBglMSpjfMCnOCgwoiV3rfQIqbc2Gai0BV6p+gnk5hoj6QQIGSAbc/5TC+YoT8RLdj
uSwywO1WVX/gB+gWNAW09LZExATsflhlzN0jwJkUYSMyYgaLF7QVVL5eV/UKEfo1y7gMYUOYeFxY
VRJn5ZR0ZSg2rRlDQBzCYR0YCgEQszrXLThDNLkPcmi35BdAKR6VtG0WGBaJ4Fe2fskMYzO2Jqws
ILeqMN6nYF+5VvvsifCAR2jy6arnnhx341RHp5jBuRn/DgrI6gBgVjGIVyTvCHwuFp6qob8SSrVI
TByacX1pOp8H67jwYvoEXR3lB97no9afo8wAAdhWFGCSHNEpOiyNt4ZEDH1TkY9A0K6he2MYyMuV
WRc0SjjV82CfnKg6lK56xbBv+3EMvA34IjWxTHnYKTD66hNtb1sJmGMMo2xVC1YAKZ+7oOhXFaB/
GbfYuUAbs6dsIUBNzBvpgZywcuO8KTF+a5wx28rY12mwCcLhUKpWtyxVBuCO0IiidyqzteQ06uKE
qQoDp+n+xoFCdVi+Kq0BEHme7CNDOyPm95u26CiJ6krYw94LXsu9Yqg0ZwuawNI/NFH9CZBacUim
r+A7PyKCd0z+r6GWcz/i+HI4buOloB5CT2CjDW4RckvId3OMVeLWYbsVlbOitjQ8GWP+VrugFtFQ
Hd6ChbKp7BlAOtlPUrRrUHu/NFCAobcrY2HsQyowNihZ0cylvQ1gTNd0ar3n5id7WAAoeuxumCue
zSbKmGYGId0puaMumBNvOHgdcyM+irp4aju4ASGTXG3wfpOaUgClLPoZTcOCjwUIM1+qqGfSJThY
s+iN1hKAW+FAwNP4GGztxkrD4EnEizRbTz0faWmZyrnNiCt1WXpRUrzuvRZ8Gu3eLtU3Q61ewhJ0
LG0Yew4fnxFlmQspLfg1EG/9hFTbwjCP2JM+hjDql+ClAEcU9M1Wrb719F+9KimioytrMdhyAxw0
d3FAxvSg+1PjbtDTH2idu4yljrTc9Bnv74uuUCgV25G7K1tY3UNavyLFPempLraW5fm6lPssmDt4
taUaq88i4a4dddunOI6phosNR/OeVe+iuY7DtTf1W2uirg+FqOktazP1kOJV7h3i4Tnqnq90rcoq
DKWv0C95EH8gHpYIh2T0ZDvlC/D0KxXn2SPdMPrW0Tvajad0XE9BAk0XDL/pLKFipVf4siutz+2b
aHCFJoNYaqMzo47y14nI8FEHL7odFRTQZDIfO3yZPl1U+bGgs3ahi2ClUkT+ZqefhLNByNRMo+ii
8rFLnpUMMJeap5s0DtNFP7W3QiVIMg7jykskmCIqmRuiWgtcfFu1g8Y76uNyTMSTN8EeU1Tg8Kay
tKb8ktg4sDCIuqp7wezhEyJhcFsrL73rTsCOcDq505tVRm+5Ff1YFH4vTGX8VSIwArkJRw2oTTh1
PpU3a9cQ7ladwt9OB6HVulrrJ9z2GMtyfTOINxgCE5y7Pyq7DZ3Vlh4e6w1kdwUKWN8mFduLSbhQ
vgd7w7tz8GAEgeMr1VUxwWvwYHIf65b8rFYGNzatJy+VuwI7YQK+rRm0fCNysTHguOk0K4y4k2fS
IPNkzvAINcUmsZmpjQMfp9a7aHV0WrQ64Ok6KK5ezoXWlPqzJhOeDiWW+fhx4DId85qmsOHF0kV6
nbbdjCAeKjd51ExeuI0m4iiqs8noMFIyezy1UOimWbLUG3yGOkXOQ5Wqh/BLFAalZ+xqd60AygfI
aBmEkItitNCFGUe7xIOKm4DrjpAH6P+DtooLYyGL8YD3cIcEnq2Y3H66Y3uNNc5W8VA2PL7hkDE7
z5AQ89mKZfLJQGQCaTKtPSP8aMPqEAmiyM2MjtVC7z2M/GwoeDyUfJwDWQ+MWM4IZUB4kbpqE7fC
Scn7EqnqIix6rIGTDvd3WrTRUB5oX3tMIzytdJIjuUZGuC/ZQFmYCxeQxACsWeofNYl2RVrd5tMp
+zbKP3hPOLsaCXtTHrYNj4Fl7GgNFIpAOWFnxz9HjsIujJsV43urTM8vJIxtVW8elcL7agzJDaUr
G9WsHpqhBA3oHtQJU02JWOknSHW4YilORDrll5I82bX6uzOClRAYpDT92XbrP0KneYCmxCdpaAcr
qR5TC4JIXTxrBvItv0O0YMjzmOERWGvsa7TBXsZsujGpQo7imW/4YK9wIQC/1935AdVBAA0oX6dx
pk/fdY0HhCVdgiNVdyiMmjFrSY3e6GGe00EUK3b7wzKkrLuy+Q676MD/sgoJmZxpOofsmErLV3M2
6pNAU/aGlVDFu+fhfrFb/YjRD/q/oNguag1cwG51JWaZr9lo47+ygZ6r0IkVT1Z+Vbw21WhSGpoW
u8TUjtJ0H83YPfUWpe8aZ43EaW0fGTRfSUPVfKX9YokAKm/P+HAUDdUzv3Oo1MDg3jLPcje1MyLN
MbtvgUkbkMAo2PRufZF+CD05E86kAcNG07WD8BKkX60VrXXK6H2E0fak7wWdBp536ZLywE7jnWz+
sDKZKECvN4EINt3KmGYyWHKI2E75DT4p/A7tBW2MSjwmObRDulgnB0xD5afbahKn+plA6pMg7MQk
IvVZya9GZWYMKGqHDVY9g3ki1InQXg9696eNh0+l6I1DrzqHotP1a2VxhuzQcrldxTLLnJVdgyO0
UnHQ7QD0TQ8HTZ095/HkPiUqwV3V9vrF9KuhO0Jfbg5FRgJad5Qtc1mEfFfDoZdHyyZtdabaEMjb
hwzjF/PoP3DO5grOFGRRFT3rBXdlTmk9lJRL0vLRdI65VBgWetwwta6t0myMVmHcb1WFbsAygOYr
WfK74iEaGGewgZxRe/lZG4wBS62xSiC8Ooz/KC+YVqk99YtcjHOPbXyuigqcByagpYs7aSBWME2Q
VYcOz3Wl3Kh436caT2mJgF/YD9gx6xWGcQT+2bhmsUEAd6YulARGRJc7CaM680+F5R5mEdhC0G5H
p0XSjJ8Jec5GAsJtBppt7uBw9pyW1vAqOissYlab3vqR6tOBMMui1CvQeRbrXgvoMgEHaCIZyQnz
1oTdu49tpuTI8lygOHDi7tGKyw+zqx+HnnYyI9wFGBxWyahSdE8THUjSkE802KH36ocmrnZkmzLf
RiJf6Fr05tYHRrScSe2gXw2Few1dJfOnWL0S09mbpq371Vx3NvOfW6uBsty6q8rBMVKP3jWMzk5J
js+BzRfVPB0nveSqI5rotYfWaN4EBbYRqngpXW9hRwBzIeC3WzCqveh3YQoHFR62E3aYFPRnCMn4
EvTfjDFXWzza3Nh4wXdzSVXQoLijFWuApo3dAGLDHbkUc6u5WDr3IXZ9CQA4GD9SqM7zT5fs5VoV
ClYc/SgCY3Cc9XIhOhvvg4pB37mJVCKhdztZdicFLdrBEklvJ4anboZFT/jABkf/TmAbs9HdJ7Jg
p2gL3h0yMqWVPQH1I6dcds/Ck82KHtSTWrufEU2hazujfzMMl/Fziaq36uLooqXtGtYN4YCEJjUF
fAiRRmbUJeWEsBIyDlL5zi3tb/Y9W03L3wuv7taFNaqM+Vx1xVO/Yy9GKm3yaH4C/MmolJUhNNsF
XfQbLaQOt4WbEPpcJQ+aox01k8d3lyC8axV2Ldi2BoOqqjfylauXnOokBVxaUr41TnyLM2fNyzgZ
U3Uu9XqHvQbwVXKrYzaGZv1TdVnrh4DavUK7AEm5mfQAYpdLP0jr/1jss9VPWyWrKoX9MNvjZDA8
ZblxFOMPnNgfLFrqAmTFqh7Kr4AAnKLbG7WbftN+vIgeEb1L5YGk8wUAw5xUecpS7dg3NcTU+hle
8FtPV3JXJTcyahTP1T+RwYEamCEeAx2ryizDf9SJ/uYa0y+dbAzd5g7cqn6JZ58OjVdTC4FbeGKp
luIMc7n1o4kyPBebmRWeYb2u55egqHDKkvjc5emHhlWSGEAZ+OUjg+wPx7PWY6whP2AJSpCqJATz
2o6v2D/9LCg402jZG2NiaocGUk3K2QEtH9nEWsnVPuaddeus9Cyt8KNLRnpr42ZYBBLRSKufNSEP
XZ/eYrw9C0b4zdJobbYjm6TurtlU4gUcnxQW37D6Nb347PasPXhz4DfxQroPSw9YmibBNMJ60Es8
wPwWSkCbyLy5qyVMyqo71U12y4AGu/WwzwP0Fdt9Kadvk+N2M9TPXgMDl7ZKTkZ8FHqSXCC67lD3
swU7ww9T4Fcxgi2MYgI7JYuI+AwSG98fbytzpof5961qhXrq6JwlCaw9hrKsC2yepPeZUtZoi6Ow
BsqtAp3PSE22mWR3Tqc5xQukplCzuOFgqIaKeiEe8FpaL2NaHkybupeAg8yiJ0fADfgZWAyl2lyc
4y6YS0aKC51hizAMz2FYkzfBR1/V2ovQlWoxqnqN0chcMFC+mX1p0zQtX9KUD8qpxLKmnjpRsy89
pAqbYUzg1JpvC+xRXkFScyDy0X3VA8VLlGZqPrUUB5UluU1x9sz89SUsV1q8gJ1m59JLb51X/2SA
V3zDlcZiJHo1DazuDkMZ3WVnCl9V+HJYDXOLIbOcYRNk5dJKuCOM4Zfj2ZrGxCczrylFohbmc7R5
MuvtdCki7dip6u9Q5N9JwWBxcoW9hCHAcKGPzrnJG10a8WMTT+cytnga8U50kmgGvI9l2aP0BQjF
JIUuRdhrfjuGe7NQ1jzXPj07/zN/fI6Xf/UG77ZMxJ5YOJF9dgLOUH40aJC0uI8+rOyXNq4wR0v1
1QCrOqIOTHK4cClSsdHpD70OspZmhoYU3tamSCDo4ZJa1mlcVG+sTcNAgRvNJTbD7/2oZoeydZ0P
b4mD+9h6GtY9jyTY/XW2wGlVmkL0jB9YGu05ha+eDv2vTAc2ZoPKaT9/dK3xrTTBvmlgxGgSkhud
uslUIfgAzZiyEUZaKENsgKS0X8rOoEvZHl5HK5Z/RTD/24Yu38P//KbTq4pE2Pyv/4+qhS2SqP/5
ZMYv6ubz3x6i789/Hs7M/+bvRFFX/9tsslCZzmD0nCmT/5jOwGb/m0oYxNKg2HHxYwb4O1CUdmGd
Aa/mObYxQ9w8/s3fZzPW30y8VjQP62T6YTy4/5XJjP6v6Q8LN52OJ8gyDEsF90Hy/l9HfYgMrUoI
NFkrdeGRJ1rjatcOc97YqGp23sYIPcOlmD13QyrXWMLqyn4KlVoc5wH2PVmoO+WV3roRZFr7OtKC
4dsuE+Ikuw2WO86Zj00+9uohR37gAaq8OT//9IZf/3Ks/FveZtciypv63/8Hz/j/8HtglrCYcNHf
TN7aUP+vcDDFY2kdliT8iP+sLG42X601lKk2pd2g16+5Hpl7IbQNDZPuqSF1uCq1IV71dfoWq2Ab
GlIoKXDUvZV5e6h6+Ftox1zWA/A3XU9/cQKUh5SCObuityAK6aR0TI+JUPQ2ZwyXak412ii6E0oJ
eaw62eLGQvR91KLMZbWl4zam8+gStZXllxjIXKficN+mrt/aCpvxpgVDzyAr97qvKKl+S4ujIxOw
+ZTyY9bWW2uTogp79n/FkMiHMRwvbqrdHEMol9zqWI7d4ssszPpNcbtn6tVsxf7EcU7zCHJPLIRJ
Byz1ALoJErx1y6NrSr+yv4h/GGtsCdryVJqaurYEvpBGm8Sxt5PnqDReijDhJ8dzu8mEDdg2DyPx
xVXWEqVjY81BBnXeUTZD7Y2rxOwpveqdjReRvc5pvi/L6WmgrWZpQkABBd1tkynjBIYNshUlXKMa
Oxm2z5UIMg7HxRityegkvoHRsnEx8skM+xmH9M8KQdUo9HAph+SbiLqzdWE2w6/n5ZzIH1Nb1jev
IUQAFwfsg3EkxLRpA4nNUrcOrQLqkApsJijBlSJYdErSs/7gjRUVfiJd9pO3KyT7CVeJWJZbjwqt
UF6sCVWfGX+zQWVZelV7rIPkuXYyqHOrAHXwaPdUeBn969QrbFpNqlzVjIlFBpZtKVuSUl2GiN43
bE9SF6+LNMN45WnlCHIvpBUYLsNgNiz3KYJ2QKSVmLlxC6bind6baYHUkJ7smMbBJEe+bj2Kp+p4
4coGUDrCpZa1LSjPQF+KudkJC2y2t/COoqbZfhJE+zo2cfGCgltUGpG6iPwoE9BykRNNvgKVWNdK
Uq2iUDabAkvJu92oaxx98dLK4RAwIUXLy6o1XRn52pwmqrLt4k+vZ8+JUpQvzS9HgidMZlej0Aig
cxJsMxGvI1qeFvqoFhxWU8atbhRkf5UBT2HZURoylwO3gHe3hZ4ux95jzwG8hpjBgJ5QAbpaGZX1
e2/FLVVtgzHz6M4p81Hbj4y1T7U06nNVCWdHEZ6blZegj5LNOBrk9qN3zfROpWa/RLX2HBjNBzKC
kinYejJmiMaTXdHGQPAJi1BPncSEXtZaNpvQ2DxJfaLqbGAOA5V17bTVS4B0L031uZb5DyE6Jp6S
E0S3jRrtjeHltW7rZ9HQhyAJz/lQ1NIcB1DMIHhrpPxgh3cbhupzX/bbvoVm7Ho06bWZuxpt59gH
y47g5WB6NzXlQ4psVi5Lg7renIia34YIohyPg42jR7umGI8NqQ8/MouDypmJlUp/nTkOC8WoH2gu
YQaX5980qNI3RElf/lJlyq0fPspqnipZxtpL6n3hMHDJA+gFbGRTwqb4lWLH17TioQiZQrC9MQV3
4ZAH2q4Iq406tqhWIUVeQfYmDG7cUHe/RfYxQ/WrgIrdWH+Pghzm6tgj4jG7pohyO3nO1c4Q3/WK
tHlLcinVDlkZb8mrfHS9vGQVyYGak2ZQxRslYVcd9GIuRmy2jl0/DYqDzsxc26HFRkWRY/1Z2CO9
gO2wlqwY6yKVZBDCY6jPZfCj89UPAefDkaZC2AU+fKIvQtgfjmN/F5QXUZDMqaHQSdzYCYWqVqVQ
2qef7NC6KkF7NqJcrovSIQ1r1O8Mp8jVtxkKYzgFq5hVCMOTcRBJV26r2Xllx5wjpXjSyd8pmcss
eDb93J+M9xx1ag70tNP4sCbR1WyGyfQns0GHiYps2SmIAwx5hm1oOA3fVgLQo/JkXcj0gGw38RP7
7tEpeIjQJ+wd6WulaW4gEZGL0JfEmrUO0lRUtM5KSpnt6PxBv4nS8EPvzbcGL91jkbB5tcFs8atO
P0mMqqBVSfgYUb29UfOebhHHLG46Lq9FUVIMZtdC7MxWg/CQJrdET3eilsPOVZkiMTxlmCTDSz7x
wJ7RQaOMxBZL0TMf2RNq7pWbyYAcNO0mazSuGXn8rJTaTbrA/IEMMD3LOzrDKwvYQmAYrw5HJ4ht
0d6Af7dxGvMYBkrzmQYuEzF2J08hwj0idJcsu4rKrzqR/cWUnBgTt0g+RBWTDJwyZPmO+DN1ZJ7f
iZnLlcvxYknDWHMNd6c07dKt00TTQWNP7seJFy802lIeRILODtcz/GpMtEmzULsHmarTHhd7A0sW
KupsKdlHgX5u3ax6yLUq505VniavJt8YgKGhV48MhuqeGbrgxhOl3NTpVbGq5hoRu1tUsMe3GrUl
JzuLmN0W4hpHNG0EmfbgAEZfInQpqyD+mdxiLkoCfEZHcu7BjUMVpagulfUlw5Tnl20IKKAMQ2bJ
0YOOO3llqIzinEqrbs6885I5pzYnu5npBD4bbB3XlVtcoIAyYDbUTVeZ1YsqOdiOzs6UhFAG0212
VR8yVgvi2RWa0RdMM0EfLUO3OlTlc07p7i4rub1rhpOLGKrOapYCioRm70inpWzKkpXudE9KjxGx
kmcuVHdFRu1I+6eglcnhqdglkx83dbpu3F73ZXdsQsXgKy23oClXeetCO9GCR7Cz2xCQSQwZnFO7
wvP3bM89KwLcrg2ctKXbtMNaMJpRRljlhImjoXqXbcdYvONrWve2u/LKELm/BbcZs7BLw9tZ4QDN
AFW0EdbVGuJd6QACwMjm54AA4ICnFc9f56vWsRuCEBa69uVKdpOe/MlzCtsdSm+WwCX2iLGoelaz
ztWU3VWHiTHXCXCG7U9jUlDDjARajsvQPVSoEUwS2O4kaDmWqyuqAmKffNWpMdOXFtLDFMSPWpI3
fqWzFWmbnpmaKXwvYASIxr0SkVi1WnXWpHmsygFwW6d+ydL4pX6cbmPHoSPOTCE2KE9l2LF1ZGBV
cdBuonhrTkiw1bAoqhDtIwo3boxuCxSMwjPaUhOP2iBVcbei8R5Idz5mMtYZOkWc45FMRW/s9dDd
KTAjfENVf4Ku/kngOiAXEpQy8/iEv+dT2jS8KTrnXjdJtENZf0wwpKb4MuR/sqC9VYRxfbgEz5lR
HN04AcCOZxgcyZr+UJ4xNt2fJRj3TnOeJp29bjHin22qVSuLl9QELZqp8SvOiJtW99tqLF/HWmIu
Z/6tjeLT4XRc4AFDkNoAdf6EG/E4qM2uZLYs4+8o5cUwZnniuHOpi/HCXdtEYhMnGNBq5mw9j8BE
kEWMJpwfdsQCQe48UWp4BJQpDUMH00S+4h1GqC8MMVfb3WR86dTyZXK8TZvycvEl4S+JAEnThEMw
veFvBNzochw7wmasK2mz4ZTI1iths5zE6k3WoieylL3ImLaSqiPJ2zfjg21aN4ZJ9a7zMIdaGHEq
SKLatDfMes8OD2uo5ppcNbwSnHXYrDxvRajuNwhqKsQD6rBdonHZzulxI+hT9glfDisI8LQoH+WO
BVBDo2J+ZvKdfCHC2E41HIk0wahUc5+McZhw6fDUzxQOJ1VHt49aJid2jjzaWk1ZU0OvOiUSP3nD
tVa59rIOAoP0EY/oIKvcV/oG0ESpAMQMbWwnJv2aQ7IctAK0ZlVtb1qRnkIC0MwIzLdUFPZunNOB
bd0ab4kybTLgqlE6yVOfd81VWsZrcXSSInhNE02cLJXSzPtfCVrQ1cTBxMnCHQHWeSzedJLpJ14v
xxzOmYfR2GKcHORBS5gcqcROFO/mTcEcUsrHjSoZr6m2iuOdMwB9bDl/sB3m7B9B9NPHPwyVu401
IvE5enuiluA8sma7Y18+Vt2ftHXrnaf1mR+2RONE/agGU/7kPQxV8qNqDp7pub/Rccsn3ZlbmhP3
VZR2sa/0gT+y+E+e5sG2x1T9IHQ251NQmFtASPHD/WtdaACwm9EVBlgkE/6RETXq0gtMcJeGPJsc
zFGcqN9LGV6P3qtdWM1WBFN2cgv34kz1DYPzd51Vc1S8f5e5yiNyskFu4qRwlEl9J8yvLQYRt2ed
LW819gU9Ql6wskadA2qUH6VdYzgaNOhJU0eNab3OlOqtQHI83WMSeo+kmbQtDm/JYcPwtiBrFRtE
Z94Ma62jElAqIDvuuyNAGSzEzIEOjCF4OlvDeTRT/w4GyIP6QeEygqrNLZ40jvHIjvfOu7ob8KUg
emF2uzrUzNVM0kfoKrIkWjciO98d9WOAwJkSeVqWYwzpaoYU57nMl3H7q5eh4Dn2cPfqq84MldXz
E0LiP2hxVH/t+NCdQP/mvosWk0whRLUwH0SSn1yGLGOS51cCtX6nJcONtTOn8Tep12NKZJdC5Wxg
muxkT0b0kohh0+VMH4JcY/OYVUyQZyd/KXOHTAkjPNxF9SHpGBFy9YAYuvFmEG2ukTKMcKCByJ7b
zTs929wTIR3IrAWEduNMP+VFRU+8E1MaWnIxNlaXjKvvpLVpxsjNSPRNbSr2QkYy37Z41jnYGsw+
U8CzXay9ua7Od+SM/bvY9TZuGZLKGzNy/dVPUVqHUOFWnM+rmUPdcN1507nhXRxkFBwJ510AeWtP
WpbxU+J1a5iQjFvRrYPxmgrv2unU9AVmMKyZYIxhQy3HvDHuR/xAnSXHpVtWP/kUSZp9E28zJBqT
tiZkKzmna+kaZls92uu2QeRPQHvs/vocaTtd0Lo4Q/JB+TN/9e+ZiXknLFr6SYXbRWuMW9f7l10S
Zn4yKTfNG6DLzOlllwrYpdYluJICCd8rhS1zLwbBxaAMmQ40yInXtpH/jt2Ae3+ya18MCvOMbDjf
PflZXn7X0dwOpjxV1pPFDtwX6LA0P6o2oJsSE8R8zdWma+0adueWYQY+TafYiBQ3XcnWpShATg1h
8QHjVijRnsohfOyriAfriC6FsYjBqmSLUKZvZqazG6TgK4rNgFqUCM7hyBTA0Ern1JXjPlRIDjKY
bHbW1AVXZz4aDFn+jRwJkDGR+QZUWacGRPNsNgwWcsD8ee2crkBpnxMLM3GFunuwuxrA+pkEJgJ9
nyfCfRvTantPc4z4q33NqRYF7G2EfatbaK1qnO/RaNNBqs9CNfirQ+W+JGQ4Yw5VUPqiwdltZ7/3
IND9Joc9eIRDS8cKwphVFfW1NL1XWSGbKbJ9DCX3f2WFFKoR+F2PfdidGCqqHMlIGGGUkKwOmk0B
aU4DOq/fCrT6plCHmGVvxcCZJ3KwfWpm++jQhnRsFa4fysaInuYsS8XgYaDDVLHrSf0ohcbRWRmU
gwzIadYVPMbIm56Urlf2VQHLSjfUU2yo60hpYF7bj6JcunNuumrxDYbVhK931iWgFXyljJ+SIbaW
ulV5F5Zw/H1xax7wcCZ43FeOWnf7MmhXuADqbe+mnLblzQjC9qAG40/TmOqRZkEOHhDJwJqeVRPJ
v8FWhk9VPNzTF9ZkP8KEzLb3yIxLol5JtV0dyO87hIbr7LUedeN2j0WNEhTbZEdXvew5fHrExQFV
3ymHXTbeI+ah6dJnNL+NpNsNbAhA9Tundnalm21dryxOqZJuVDbRN2DQK2pT1y4P2pWuTXQ5pVNz
DobkCaMD7TXR2C5rKeNVVNKl19YAAUQjAMYMoAIrfWIamhyx9HpXDtCcRIqt01KweV+3zRAzqhty
XLMasRwCYfqR1xLLigOmMMIJHnRYXilUbarc6mYZZ8EucdmLNn2ZfUtzBzvHCIN4LirQFuM8ebvn
1ozSAsgfI5KV6ZebDRIXXLoZU/zhcuhHIKVYqVNpdH5eWCh88yrBBku+Y3Y/WKOV7+4MjJSZbmWo
hKjEW5k2PSFQUlj3AI4zFoWv0i7jh2lHCr0ntdbTschp2fi8o7sFDeRNpYujMarbZqa/6YIzpzJc
7+t62jirSk0nktq5BOsTdXAOezol74VE5BlRRjRatZMHtQq8DQNFYPFq/Gyo6JOiyg/4Z/IrRcPJ
XxUjVusdhWfOVEA2pHfy9BQNF3pIuA669pbXCYjCWN9atAlvyFdYhJzo52vZm8L3xGZhdEq8y3JB
9jGCP+5mIXXAoLMWNpSK/03deSxHjqRb+l1mj2vQYjGbUAhBLZO5gZFJJrR2yKe/H1g93UxcRoRN
LsZsdm3VVQHC4fL3c75z0TXGGixzUFC81Dj5Yjpcl0R3rT5HYzpRBDOzJ08+ghKSw/DTItBLTPFv
9tBDf0iach3GXfGsWntPnrgkAO/vuzdNRz/XZFbw4GmviiB/Bpg69kxTf7E6xPKChRSB67D1qHcx
scNwDXuN+auxKrf1ize4BgqZx2yPwbChpAKhNjWhigB1gUpo/KdFpQbRZI+pbP25pZCipnOx+DqI
gDHJFwQi7T9fxEYf6zI4r8GV1S+BADoZO2q1ZmXyYSrnyj6qQgovXBpAvKLwFupycA/bh6veIi/2
fYf+FpNBhOCsyq+ElJSbyGOlkDQJFPgIVsdKFBwBFTmOwFLQNBnqb2Pi85WZ3V3mTpdsxrRtlq2p
N9vYb7CLxKDfK+jrhMDJd8QoXsaUGttK6y4qRGNLneP9MqpkdUs34vuE9bMX1/2Ds/tkPfi6clOS
vxnY3lVg4e+lIHMNjc7aD/54p8WUqabNCw6wFw7qzYGaP/yqAqFr3g3VLVPCzvPV5iboIClqMuFC
XOYrDSPISMiqTGAi/oq7j7ECZBaWhYxvhYAU35Ge4gK9NQljhBYEA3HqitF424QwT79DTjNF7ahR
ycnZpMBcp+QifC6iSl66kRIGl+Gb5jTZ1VjbbHUsCdu/Xqb7TKY6g2o7WnqwBzcJpfi9Q9bRikSk
pcdc97PATO8ZBawnj/q/qQzJRkG8sxrLLrtKkbArpXJhGNk7KfWYu62YElLgoUGD0PM5NlG6wP8A
8ZDA200qAnOiqjKXZoucWK+CJ2zFq1i65Aq7uBVS8ZBaEWnwcSfv5KGwuG3GzkpcRZouC6Hl1Nop
Lod5QLBZiBKobq4/y4RD5NSEmgzsBMaJciP9rEV2lVNT/ocn/pl58GkDlXT0TpJPfRX63VNkj1y6
+J7YhXG0lfqh/BUlLOuWql5Q4/ce8yK9YoJL76Scw5smWatBi70fFN+p6CfqSmsr80qqu1siqm9S
yvtQS/tfQedIu1BG5GQqoGuYVdlv+BMUtVSMA+tuBbMuDba1oVPAtM1xF+rCuo0KYnet3LxqtefW
qcStl8fvfsf1TK1ElBSmLYbi+NqjUfIwCgA3nzVUgUbICZ3WlbrM4XysWC66GqRLI3VjWWvXWD3u
UmLhJMNIN1BArpWWc7RX+s+fU7MoC2ommp9e+BT+0MfXPl9yXaoQDIk5N6ghwVZr+xD6Egycvk87
twSbuU5JYlK1RIeZRLq2w6EcSbvCrXoR7T//sgIe4JPT1fd+598gPB8PIelMKzsGH4fW4R+jKGCv
RHf8S5BaU1/Rf3L3dkG+rHNI8P0oRTAcYofLkNEqipu0jfeJqaU3kCEQWJBnk5V64n5yYESIp6k2
uHlJy9JwU1UOWUgLl7LyZTqK99gcrX+YVh3+XksqkUakWrfMQ46uGNQ46WmbRKJftrXnploDiMo7
NHGVInulum+Q2s0t4ICORZk4C0lQbO3uCV+nOfGR1XXe1PmmSxxjW2P6gr+z9gc3KZXq4nPzDh/D
2PQ2Dt3Odw1jIETdSw9VHWicCuvfWj6q20a37kK9wimbhcNKD43W7fGdZF7lHSxVXnfgUzcKRcGl
0OrHWqKcwfTBNei0R5MU4APcUnqUG0zCsyc7NJd4MhUUlPkXgymaXRUFaNilZG22ivGkcV5e9amo
to3xk2qO8ZhPdxNVTF1Nba1y13IYchPFT3Y2m73GJrrISePmUpdLFKnTIMDUds9pX9spZXer58Ot
lDgkFhgc49tJe19axMNHYb5mrQ+2n/oQTk+fW9xAUJBthyutaMtlriKI+Zy0csIJD6Td1vcaAdln
DMvqnywPg3suyNY6ogAdUAAOgRn/YPQdU4/BKa+V0dh+0g8rrg0MM7wNEKysPveivuZcx7JlraBq
sgGYFuRPC/Ln3yhPxzTkQ77bc39FNVLbm+MB2Fd613Et9f/Wq/v/q2wEccYXGcPqFZXIRwY8Zbh6
TT/+9/+6fE1ehzr8QzXy+Z/8IxtRpthYS4EyJOvE4Nj/UY04zn+Zusx9OBdWn7oRfMD/ko1Y/0U0
kkEygEqmk4O7F+f2v2QjWIQNQyWvypRVReU/NtT/G+HIn5wK0on0KcwVo++fepE0S8PU0YzaJTjg
diw40CrpE3mquy9N8Y2iY5Kd/IdM8p+fn8lRYLSKkc0qt2Qm9lwlW7DfZr14kOVo43B7fPopiGi+
fcoM45TLQYAHoBXuSKEHvzLLoHNz+qendvjuBWZDMxYVcMOuEW4NDxKvbh1THLwxi/4wWlcMuzNT
wbHPML3ZF0yIxfazDphZXJM2QmKHuYAQnaxan36LP1U1//kMMwCAEyC1CzR+3kNNa3O7luDD4VpH
y+nO/5ZKffOdj/396p9/v2Mmuq6nVEId5J8k+rEGmzzkXATmsb9/cqN/aZ4h0D3LFgW9tI36DTIB
Lvp0Gz6ZE5ZLy8KTdfo1PqNivvvcM4JOy72pCjWudpG87CIAj9Uqe89eSH1fQ1lZ4WVbNhferwbJ
h4k1ZGFv0hWGu4W1Ms98qiMt+Ukv+vKqaeHpaljVtVsG+nMk1S9svljJe/f0Gx5pyTnbK3DCLFCK
snYNHZl1G/nXpdmMyKKUH03cnBk0xx4yG/VBx/0Jd921Kzvt0i986hUyuxRoWvFfvsb05C+tVPuB
37VtU7stpNOhDNza9LcdZY5U8s99iD9X538PGnX6Ql+ewdW/1mc5TVUICQ1/Nfg+NsTIBoPeW96h
LfFdwKPVr5V6Uj+UY7JqFTlcmUo37tHhkmaWKT53X3Zvv/hK0yy7EamZU6TyPqpTv1/GYWG9Dt3g
3Dsih3zDtdmjXEMhcdDMJwh+VkjWWojLQlr5yP42VRknbuhL4Z7rWqxTrZSou6am8DKO6bi2jV7s
cJ2HE0Ibe4ScGbdhULXXbB6Ac3Z9/0511IbojpGaO99CtR4kQwK94NXRJcgyGOxlYNZPovTGmzLV
s6e/63Wz8VvWhpqNPax/Fc5dbLNT7B4jZFRlfSbV7cgK8LnD+vKtGm2wYhwrtdsoebVUaoi45N2d
yQicNIffTArKTIs4Fo1Xp1lWu5pmvjshzJ9svASl9RFL1mtb14/UKl3dKR7/rrFmawF36kPltMxB
3GmT5fzRiw9Nv01M48xac2x0zhaDPDEydOfMMJX3hrHHzagbyFyvIWU//QLHPsZsMahTJa00vFxu
4dh3XDVdNlF0blAe+RSz7QqsftvpWxaCkcIJqPelo2yT4hxE/UjLfIYUfelFwYi3uYH/6doKhV2L
uHhEfxb+51pKz7zAkbb51L1+eUQ/pfY2bcTUWHrlIfdhykmDlpwZBp9pPt911dmcpRLsi9vBp6uO
OFvyzDQ27Dq9VUNS26JrKGq2EyParEruxCkxuXpYW3doDs0zK+j0oO/+gFnnjQez6iMvh8efGpdg
IbflSCpF7vzdPmPaD3+dk8Omiymm8f1Tw9vUY/5cBR55cvLlX/VcZdZzI9SAupUMteub+bpt0D0S
KXH6p6e177uGmU2BtqWATzA6JoqIkBMLz+8Cjh93APVqtLozQ/tY75ptX9K6rxQjnjJVQDzF5kUV
nWmYIyNjLsf2UuD0yfTDZoY9L35JiYLwI2kxaGf6zZHmkWcDu+g1HXVtWrvSCEbcEBCa/bt+lH6S
u3mhB9aZAXKkgeahn6bMCTso6Z5lWrZcj1cPWKXzM61/pO/LU+N9GduKD7WAXKYaH5R5KY/ZPYwP
Tj1ldmbuOPYRZoM78Us10gfaCKDDBbKFgwdLBezDcN1V8f3pbnrsHWbjl0Jj0gQOC6mXvwG3xAj3
wsnhTAMde4H56NUKON8yC6niUHLyVTfkjmNgn4R+9UyG9rEPPBvBRZshN2gYZmxoTJkLIGU40/rH
WmY2gAc7UktUv+xhwnipKwe+9QL5/JmmOfZ3z0aurssJ2ZY0TTUkHNEEaQy1+X76m6rTy//PuQe2
758d04+byoEtx46ii1N8tgbZfm0OeEIE03Vprwa3Wp0kb0TSxiAdEHCLqOhWkiM7yM3G9p60Tfl1
ILsTa27drkTrm1AfCAnCC5G6vqe0h1H31YvaiMZ96CBIO/2Xf99hZGc2KwxQkASOMr5mpqzZVayB
1L+2A+gFVYi/mtoIqvyzcZoKlzcYbXJvh2cMFoGCGBM6UyrsMx3n2EtM//zLtBCrPZdV2PFc0nEW
cXUFC3AVD9HajoYzzfR915Sd6Z9/eULWw+SNNF4Bvbz9IxNcYwkTeBehUf7v01/i+/4JRODPR/SN
Kitos4UrAqITWLpK51VzAD6f/vljbTSbGTLHRmsTx4AxrEOrkLmJq7ygQAE5dXP6CcdeYDYx1GZX
KYgzBJL7Gk2kscIldOanj/3xs5mhioY8DkaKXKZEXEF6ZXqIPhQGx6D/5Qeezw6N0vmq79OFMFoO
qIdZWYCCnENif7/4ksj458e1szzr2gwte1m9KVgvB/GiEYGbeD866+F08x/ponPYdp3oad0W+FFq
YjnNpuaiJr8Z9fL+9M9PE8I3M5w9G8QjklwNw7Bw47gbnr00VrZeFTtPMrFp20KQeSZkT+EGPW/P
LDRHPro9/fMvYy4CENDaucdO2w/eTN8f8QnjPY59eVWWcNFPv9exLzMb2UoTaAOeQrh0CCCgAy8M
89UsnFVk4Ovuz7zKkaFhT//8y6sAl+PKUXXYV6gVrleR/XSqLjvzBsfaaTayiyxM0lLQTmH+1OpP
XGNt++bn6Fdnhsax35+N6z7XNMJg+H0pGAkb0jNXJaUGyOKuVLq/2pzK9myAl5ybdA9co5uJHyrL
88AlYyPf1OPvTPXPvMexjzAb4mbCjW8h8wyK8PD1w+YtsGT3dC86Mvis2fjWsLGZQK1qN8qvA5Mk
7mFYOvKP0z9+pItaszU6yCBLclfKyLbkXVFDGFKeINquQoPkYu3x7x4yG98ARBSzcyhgG1bhalnh
2un4VvUwSIY2e+1GTNKnH3SsqWbDOtDiPs4TtYZu5SGYDRcV/gDEFGd+/shXnuPALZH1Yy1z3RIR
EKk73Y7cyjOd9NhfPhvFlEODIRdUooSEFGNIVzC61gW40tMNc6S0IFuzgSy1TltiGOBsHIvoR9sS
WRIhW1kRRK7e67gtydMZwBr0kXOjJFGN14jPo2HjPzNCpt76zRxvzUa6VLROEZJl5WrOQn+1hhVm
rzF1ob5I9Sr51y0nl4/+R37zz+999SAf+0KzsT4EYSFVETsRBJD2Xm1aZ9V4nXqmFY99pNkoNzqz
SaSA798Td55G5u84kwjSa+5Of6QjfzyU3z9mckfFAAZdnOq+r151HNpXZTGYZ/72IwPdnA30MCVa
0jEpjtiRshm0HxOUNAfy5KjNwsZEdvoVjszn053r18VI6RrVGQq7dEUF0NzkKA1PydK3Alb8e+m3
0pm3+SwZfdOdzNlIH7tEHSIipEiOLHc5NFUVx7szyIfBlzZRb6ydMHm2qnGRctvTxuhqm+qHU56Z
0LRjn2rqIV8WXVzVyaiid3NlEZcjjtk4wgJVocJ0csdvFwHOb0LvU9+41PQCLkuG72NdGkV7INLG
/pHYRvwSI1b/7Q1Dukxtod40QSpPnrJ0Pciy2NOVOUqmCdvF2Cf3S29/trpGYGMYSr8Hspcm6rzq
rKWx6p8mSAFSLbiDbeebwEiMbml3zvhUlGqAVzT1yjNfeOov3zX81CJf3jyrjHAMgh7DYx7wF+TV
45ANey/vtxkpR2PXo97P/+5wZ84mLXR8EpYBv3LDUJhr1ZR+K6pxm1jKb1H7Z+JAj42L2bzkqWIc
SoG1Bn9xtygLZiPdwImVJuoWmOfE47TiM233WYr+rvFm0xPO/E63CUZyJf8tIpnZs429pakLX9aB
lHIuhoVHuOoyhS3dt4iZHaKnQJjoPqFDibGpiXmGU3RmEB2ZzszZdKZxL0tmYAfDEQb0wtdEvMqk
oV50anJ23TnSvPOY+CaygqBJ4ESC+5XWRFMq28FRi4Vlm9pNDTV10xPttq4rSV9FETRmw5YxzRTJ
JMDFcKEBt3bjBGkW8n181Sr/y+lMyz09Xx2bR4zZtBjoVaGlUcm93BiZLtIj693ru+oJh1G/AmoU
bXO5L5ZhFyrJgn+z2iX9RKLJjXqlMtShk0ZgBU7/NUdmT2M2e456ZRNaDh9aAhHh5eVaIwxP50Ad
q6+nn/BZC/+mB84zs0LUe1PCL/px9KHmstBDoLBS6Xu/IvaY15JTg2MvIca+S7QM50lF8RaONoCM
lmW9wd5cV2cOLse6xmwODeRKqrPWBgICRnvolG0WZbuuCC7MVHnImPJOv/Kxx8wmLK/qPBN3h0rl
zyLP2ZFS0M6iuO5sYS15U1leOAr+nr972mzKAlkd13DcVDcqtP6y0aTgqu274iJVTGJ2MwukiNRZ
/Zm7zekdvvuas8kLVnWObsMG9crWbos3/gWNsX1m9p0FJf+fK3R4NH9O9VUivEKSI81tc8faBkgC
to0vpdkiKkna0iUiOhuKD/dlaZJBgQsV50uTsznqpHWCu4/4a89ZUEr3ztVZjyw+n7FaXxYfMYo+
G3Akuhl/gOPDzJJ+e3U5AQiWSpT84FLu9Gc88iB9thXTahmpvZNo3MRFV2Z+r43x0tAxErWQPqis
rgwpPrMxPtI/IQj9saAaypBpDsgrt4uzTWjhmcmNjcK5xXbEVZ//3WDTZ1MLMPcq0QjVhfNNgnGm
91i8RyiFvYhetKB56xThnRkCRzqlPtuaaSrA3aTWVVcvINqGDngOYaub0x/m2I/PJg0s1EUXiEB1
tTIK7xJ/jA4O+oS/bKXZXBHYSi2klKsNK3QwyiFVuglqp9qRB+rctn1pPWp9nT2ffpVjH342VVBw
KtM2xPpiK2rRUa8rINxYgxY+KobZbnVQGN2qATyyOv087dsHoj2c9bSoqWUHhDnZt13QrwuiiC7T
2knvVRLVCIwsjRYIaeet0wKUD/Qoe5MVo/3TiIfsoi7YJ3iR4q0qX8728hCYd0nYpms5TtMXn8Al
iuN9sk8FfPgRPymo9rxOnvow6MExOOoTNg6SmYRl5NcZ6J+bHmH6GrsD6PlCAjIvfFAaY+V5FDjM
DjXykK/MMSv3Gu4W0pg950wXUr4d3LTDbCzk6JllvW3HXdl62S/PL8UulVVgLPA4DHKD0kAiX7uL
1oWSyi4CafVD1+Lw0iS6914VFtUvocHmdbJWXdJfjEWfodlGGyTLL40ixJkP9u12YNKK/jkzeKma
eHkmDzs5V26j3n6U1WRTaPpK1IR6nu4U07j5HysIz5iNp7r16n7QdGWbk4m+HUlEv8qsFK96jiP/
7x4xG1T+aAVmYdfKVo0HsQEiXm4I1atcdJntmZY69hazoQTyPBFBXoEugq3iOjW0EfYsGKf99Jx2
5Yi4kLjTP78GTAFFcuBuuLovXny1uGsACZjaAxXSndkmblVm11pHwllBdCIZ1UULWSZsNqrl/2Yp
IWiUlGgMmWOprUNZZtGyOMvFUIewO3aJa2DoP93gs2S+fy/cnxFbX5bJxNaDNCLLwdWJxDEWEBQh
UXa5jt6e7Pptq0n5ASHOanTIrLdGt3NAGQdZiQivlNofuS7eRahNTOoihJ+AvB3yJOwEOa04pHAY
KTfs3Outx8FhZRmQk1MKbmtPMuF0e2p0UToFICqp9+478ryuNfC4PkRaJrgzH1yZzij/o9+iup+d
XTpS58bAq9nHypq0IY1g4IDoRJ226MmFJVejduxLo9G7e8LmMnDfFAx+GZUO7ud0I387mWJ6me8Q
DNNP8OIkLq4HXCodyR09V6DqQkq89zFrBhIQRkc5M0y/nQp42mzq9vQOhaLVZwDz+n0oqRsOVY9S
AC9GZNenX+hYk34uG196TaSHePcMWVChbd2urR+VpNiEUWUv67QmMJm0hCZswcbEw00qNe+nH/vt
ZMybzSa5UiIqqxIy8E0t81ZOHuY7aQTHTYaC5Fp9IF81sp/cySWW79NPnOadb7qONpvyktaQSdsL
GhcH8KtmDdaPGibQ4+kf/3Ym4nWmh35pREmqtUKYElCJ0AByA7dqMpPL8pWfheXd6Wcc6wyz2S7p
8qyPJe/zNre6FFSdLkkg9kngKR3n0kj7uDrTVMeepP75NjlppF0YsPI3HL5dbaiHjR4Y0YtBPe8O
MqFyZjAda7XZSQP+DRD7rOX2x4IZk42ysxp0k/CDiIuz0412rAI+D6uuFd/z6wabQdXWuUq0zzpB
akLoYtgfQBpKS3tI4SZk+ZZq0N4unoORcO/TDz/S5ea6QQpKBnk5RbvDwFo8tIZqLIfWrLanf52J
5diHmk2HFpSn1MN94CJpLj98YY7XqeJzr4INktTgyIx3PjjoB9UurDUSKijAUdZvRC5ZV1oWoyOx
Sw8GgzPQa1VzLSnKfe9n5CwlG6/7FY9sPEBGssuR8JTCpPBweeXD0uyKNfTkQx1E7009gBlLXcJq
NnmGmYvV3vDD3SBBfLQzfx8RAg8KDE6Bc2OF3VrDCci6/WFqlDuKAhgH5S2hxQu8c9yBwJMDOx32
475QJsdndsl6s5CaH1GPLh0CzCJSnEWUqzvfk4B3Gi9BTmHJANkX1o+mU6zGwnpPG/kii1FyFWxM
CfRZdChl8WxCqZQ2+iB/ROajlPvrXJP2BHKsnKTdJpPGeSrzJ4DzxV0ygmgDYCoWkSADuMwP6jg+
2F23SUf1Gl/MxtP3ifdG0NONY3Qvel386vPrljVPzogzSG665LfuvYcjVHgz7gEzRNtGiZC/Vlgt
upVeV0uf+pIa69vKr6DaNB8ZJIZSKpYjeZsGJGylXKtwUQlgg8BWwyvx7HJFhl4M8bT1lkp6nYjo
Ic5JsxxjAqseNFCVPlBTnHrLQXkJEcROFvyyNjdlme0M4sZWRq4vBFgXqlsLKce01l35ffujSu+r
5h1TpmyAYpNH4S+yoL8eHfsK7wxopKTfl1XDXVVHVgBZcRN+vYcd5JNaUeAFHkLxSFhp5mDoiXEl
jj8TNb7Rgo+0+5mS62sn10Eo0qUeSqvUdwehw6fRu0thciVo7DSlh9akN+TswFO0MPV1QKuSbFV6
H9Rrl8IzLlSg6a6h4qiLaDh/o9kQ5X4YXbSSQXbRxYI1t2Cb3HvQm7tMjm49ZmIKXTyP9IlA35Lz
t02t/sZUxe1kxoc7dlHaHiEihUleBNVX8BIbgwjmti53kvOW83/2enuhd8GNY/8WsMqMTnUDVSKT
Q6EzJjg99KUOZ12qqFKGIX576CigQUqqT364qVXbLRpuAwir3Y+G94KOn+pbzX9Qg7SyPyr2Ya09
MhfJzYMyGa/x8MMTYJdmTClA7yMpz+zH1iMG7664K8lxckq2vZWhUySkfFoY0UGBfjaSAqF4AQl+
+KY1/SZonA3hQ0s/eBCWIhGLll1kBLv5ef5BUZbo3Z+NZV/LxW0e3wg74zw6XBcWAKhuJBehOPQ2
gSAoI73EWzTBLidOxxMWlPSMefSFcKOLLB83sdZsgV8TwIfHp+gRaj5XWnXdj+OL0l0oIaYVxJXD
jVleCbIi+7hdVoJ+krx6UnagP60xO+wtNcLUDVW/5Qg6GusyV9YVn9qHrp5qQIFN400hmiYoKZNW
V5bxljjRWjKwXbRvwZBucknbhLHCVERsopI+WEF3qzYYgkgwLmMyFyeeUatD6TJ+jaQsLVKCumA3
dEm6QCO7ENpj4flLmaHRGG9m+N6rL4EqFjpBkuYEQylBYHh80TEGMW/03q0hERSF23vjmdrSKvNN
67y0bbuU7ei59S8rYFBez/vakDA9IlacjE5gbgPV2HKqW8VyuTXyH7YSHnrfdo30JQGkoSjVRzOm
W3MI953NPQF4wqWwvb0AQl42LjQEIfKD31/LY/tQlZdZBfetAIjl/Wxl9BQBC4ABOIZo7CLPLmWw
omqqLXWd2QmQEdAYQEfEixNKB9loBbJzo1GECEV9LQ2EQYANtDnB6C896Xo5PD1P/ygAmcrsDKX8
vU9uAFGuFCt78uMfhBFBvRIL0NDUsoaVB28/oD8MYXHAKLwPZG0Dd4oMo3TRG6RFBR92RTPYr3mU
PRWJetlDsyEb+YKAKqLRLLEvwIclQKxI8mNIEpdRySvmCbdk3iCa6torq1clizdqQO9uRMfk3l+S
orYE/n0wu3jnUaPUYmtcJiqwGVznVm9uffAEwLR+DtFDWptLOTSXgT9uipKYC4ODmCU+dFKHcdAs
cSm56GmXZsVmNAQmSvJEpD3Lnb8LtHzVqPkNIJ8Vbp61nRzw7qxtD+uOcpESOOOWCWx5TcWx/ao2
r2kSbYIhXpZxvcxJueREtSnkkNnu0k95dBz+igNOa/IDFnk5XeCyxO+H3qt6hrsCP8cEDnqAT65j
ATIi6tZVJDBxo3m0FwkJ3VcFaKKrIrPJ3hp9EMeQtA3qSEH6IXetfK/WJFYRZVjcxXLub6CnMLel
XKMum7GvD9x7NBc96QoEkxZed5cSlXnZBINCQFaMsVFxwmofc5zKV12tBvtQMdN0MVh+QszgEPqH
sTKqmrW3dbAoKMq6h+u5cgAkbRE2kCGCpEH/HZFUvUuECn/BoVwM7TAKO3tZmvCDgB8++cKyL6pg
rK9J9sA8ZyRW/hD02WsTStuolC/MPt1VPoHHlTaQrlNTIroZ8lTANo6AabKBWZORTsyRZRNSIFiW
i/5xIOeLZS9v14VfwZ3R3lqucQ6mxnfICVpVcoh8/ohtoI5+A6y80mGDWUoOPaE+5LWCmSSsN62U
54+RL1+0JOpUCDbQ4ZoX3FB2a9KHfvhewpm5jjtxKYN0EmGXXlV9d60OZbHuDZ1kwJGAs0lfhmXr
Qo0bolab6JBbJNMYpWovlFEV2CJxR8A3ekGsu84TQrvkRNzGjp3CQjWJ/vHSR2MA8RdHXXeIbfMy
ccIYtxoTXOK0j10QPIeVI+/IvZOWpd+sUtv0FqgiGF1hfDcW7bOiKrswEfeNrV8YjrnTcot0hnj8
Edr5uocOurU9UOsi4va87HsT/x85Wj5RIEpUNUTwUsiICnh4KjGbQmxzRb+x8uyqjJ1tqElgtuVn
UMchpDFSe9FCLRV7ODjj8JwpXDOGgU0aTOvsgkC+h8O3w9aYYpeDGG7XG5AWCy2GWB2Ig10bMFM9
Qrqg6pS1nCzgdP8MRd+vcMTuA0FSRxB5hOTG8lby1QUll0ePmJBlYhjveOa8FbcGDvNUITDetznK
zlbuDTakFYzCMdd/AUkalwBLw22QtRZJmuSBxutII3AEVJYNgFV1CrawkjdOrM9II73DaJowBe0Q
qNldUyegTyVb56xSKygvpVwr4BdC5CbOuB4eHM3PnsnUqYqD4rWD6TZDn3r813r0YWmghReJkwNL
cSTlVrYHjXiags2ZVlQVcTX+2IEdVUrtzfK0GG9IHsEu9cekZNi2prbSEsmGEpPKFzZ8JXIxosii
VqkJwDsjG8raVu+EQDjWqqQ3KvzAkvESaxvLs7ti21Vj96qo0zVKC4t4gBjWEWFhl9LGJB75EZWQ
CdC3gxqyjMbRceuqZm6x5VoON04gx3tFxy7cwUAEH+iZXCWHSmwxzfpVdcBMmhTrMpYqLk9otfaX
HncR2FNJR/xDKGO8SexRWQtNjBdGmZCy0RuiWpZpUK5pEJ8LM6Ptp6hMig/8u2a0hFSUruO0Dy6j
Jgm3dtA0d51U045WZxbmXqeCyY7GQZJPcowJeb0zEniKjl5qi8Ix64XmEJmwlOPSy3d66hT5vtHU
WOzaHgfRUhuC0mOqDop8E/o9VC0rqjOxpmz8YSVyfl8w/RikVYko3BSqVyI/0aQEqq5PPXuVcZAN
t0Pr9cEqiwzrmuMsnuqQHQwbjVQrLzBo2ouK9QnENJgfAHyoV+DcxxxIF1ZQSk+wktWrOijK21bo
yqtoSiR5g4Q0v1bk9I4IibHcp6kDO9vUdZo8CXRxY3qK2Or0Z9fhbHUwfCtkz+Lo8h682cimGFj9
IUDvsNWMKnq0C48EyqKt13469DCWbYKiCl3vb9FAN9LSJGroOs9NwGlNoLjClOV14TT11hYK2x9o
0ld6bZWX+J2TVQaW9T6sFHKh9FG+7XwOHEuZlXyT5iGpjf5Q7VEDhIfUVJGgy2UibWy7Mj9IOo7u
skyzrkgqSd96KU3XOffSvJM6ccqn7aRGvHVACHNAZKluYEnOVBKbLO4X3dTzDWb9cLjyYN8cxkAT
G9Ouik0lWxClB0NXSL8SwcFh72+R2DISjBYXF100AQKzdRVHOzuyyXEAEW+viWdr93lQZvdN3HoX
ftb5myg1kwOERRBLQe1tqmmbasgxx2Wpk+EShkWyatL6bUgaYqU7cTNl17KtR0JpSE1zGGDCVlnI
RCFufY4gMLt6Yrk1b1gBkuOGtAh/K0NxGRtj8BOO4usIX2fjyVwzBhWUNbUpOX6WL0go/SW4aR+c
sniUY2Jq7Tipr0p68Ea0jscnEuB2Rh2oMf8eM3T1HEmEgQOgf5JgRWxrD2o8EEr2JzIceaKg3aZq
YKcFBDvYBDhtUtyxnmb0B89ryKOyZf8yt0Jo8nCQcISHH2Q0l8TDBs+QXqAddFF+acAKQp0ddsTl
pel1HCrhhS2INYdDP65bRyW5o8sHwHhDv2rhQq6Uip24KIb7zjGqd8dK7UcJtN2qH3SY3Zk+QKCq
7WWcQSkSmdUQC2qHOyfjnJgTXDvh5+xNXmtQd8DR3XloGQ86kSOLqKNVtCSD/JKbz3lTyXge4OpH
SVG+QMqSlr6hjhutqAlKzABOZBwFY0SDy3ywdRCy4b7ROYWqhmQv5NAYyf7Ck2wVUvbQBoF3KaJB
dTGLZWziCYhy4C7+N2dntiM3kibdJyKGi3MDBn0RQcaa+yrlDSGlskgn6VycO59+Tuj/L6oTnaXB
AH3T3aXKVATpi5l9dk74YJdmHyYOexUmVzNozZPddNODrA1SYGnALVqrC60ldRs+ivVjafDCGJB7
7SlDJmeSd481EYGjshVFm3U5Ra7TgfAYGQT3XKmujf6C/prMkRn5sTxOgX5SDb2SeZ495EquUV8o
GTeQGknLyOFNZGP/rZxBLhJQu80v68dQT82WLMQYeZk/blXZfFuNkiJDl9aHNmvT62TV3r4sqpCk
Gh8y1zDnxpma/NrUJizTyqF/iCvSranD7KovZufKSQeqAScdbGC0ELJzoR9RQ5fS+GMpI8rnTm4n
b3otbXiAbTXOl8ZhdnWmRcCFTWvktlz7q1T9VSrzaXCG+zaFqdZVwZM5SgdtabpnjN8jXJatW1jR
ir5Do32cScfQkw1iXVhj9SiY3Is7yx8jQI/3vWb3VLaj9u5ItXPX1Q9UPFOYrdBAWiBxCthwvDTq
pPshOE7UZMbGPP6Y5GpFQiS8sRfMAH3LP80WGtZqUexLnfJ+Unb9YhVJG3cdQAaiI9ZhGtMP6Q3V
1oHKcLv0lvkw5nW1lTnjJLkVHCXxslgx6Rqb2k/J1QIbMWv3pffK4ToTc32oeuvSj9yKg29RUOWZ
04tWKarGnHPCvHTz5iMl0ZDyZhkGbF7eQCkoCPApMcKbMtUgxev1KLzGOEsq6qLGZq46qT/SgI8/
UKO6coEyYvO07YEJWXsnaiuggzcPzpraoY0MrDkC0iE2Vtrfcvw68rZcwchFOjBY5rQd/JKdoe/4
5e9qv7+urE4Vh7GtOWvlXhnEflep2yUfwEiDGQMOFyQzJccW/R6Ap+9pkp5+cYeweS7qzofmkw7j
j5Rk/rKZKDA8+sgLcUs55hrPXsDAB3zPe7P2l61TLcZHR3XYVlIM9rACVong+yFDDlkTc/2cLiHy
6RjqOowcumtp6adiyc4ofUhaK7ubie2eU14H8NHr8szNsGIQYxyI2FW9Y/3yGj/dcRK4tFPK4i6r
PwrXaQ9q5LZYUFG4nxcTyU5ZYrss9rcZsCLljCZX5pAz01kBU8k4vZvhy8yW8GRwdnsWHUVWuTXR
mJka4Ua25XS/2HO5s/MMzDRWQPdXj60edbABZvjIdeFuJorPz5PuuFSFvznxpsrz7yKl7TzoGpsf
4nRsIpljbpIRi1qLQh0ptMC71Yn1kDVKPfdd6z/0lIXtoJCAr+4M1tTKsM9ZRqckjX0sQpNcTGxH
39AvHLpCEQc6SKjFsOblbczGpaaTn0Zf9FsP1cYaEwYNZ07+VZFjI8qOa9xmrYS+Fss4kY8bB5dF
w60PtIg5W3MW5jWlSN69lfLVxWG1hBDgu/5g9VW7ySw+88slbIBwvKQnqLM2QJqcpxA4Fv2dhuU/
rzAfUCFMCA90u/ftN8esxS9vBQizzRTTkBxqUL0MQBFx0obmlYFL8awEU6OjrJMfud15kO0npeq9
qSRSXpuBPNqIJlAvlqTCbdsEdBgD5FsptWUyFCqvXzHpFzNsyTz32oRze0+th9TXdVkbZwzryWew
s6SAU2YoiES0STU1dEnuCUAwrT8Fq6+uvSKx5r1t8ulCi/OTm7H1y5PVjvKXl3O92ARpnZ/VKNJ3
oO09tJICqlDFzG7UuLRgUHybjNfmJMcT24vF9ZeueChLDsQZyUxUNNpM+CAKLJ5Fi2HoAIDwafQ8
iI4u3lsG4NOXZa3yY48E+95npfWcrsL9NY+OHxlmnd0kaVrv0qyd7vg028cyt9neytDhNlGoPBrn
hWZUmpgus3Brsk8N3wE6UVIDUHreDexG+8kzACVozIm4H73qyjYs51X1VfLN81znAw5ERrd34ZTN
1lmDddioTnpXHkDpLKZNO3i3KUred6Zf3FWr029duitoH02usCTWn1NommeIYgOgCl9GrjvpeJSS
tbwN5xAuQle+V3Iov7v0XfMbQOQcdikQnxmR2Ej1XZ8LU21zv4daXvHM7qc258A5zulP6SsZUTQI
HdL37as5bKfYHDvJtj3+JVEn2DDoi9qM02WaVMFnYdtOH4KFVWV016PRVnRcu6oFRDBrJL78tU6o
exyS14nBuJqhmcNY8ycyzx9isKmR4uodG4M9btISHBHfZZQ3tL0tl6RAYPr8gDG48trhroLBbDRe
A2h4IgdT6N20SFlF48TeUnMJiVTNxgwvbTznqxlw9AMDMiT7YDAOVhmi1o3+vd+2D1i4FmHHUsSD
WNt4mUGYZRy3Mtm+9VNe3F8G9Wtok1wZ4r6mmC+Zml9iXL7bwqLcnV/KBsWtaxG5QXGVTOIKFPJe
l1TW+It3MnPuv4X88K38EMBpW9hVE3IB48oNakobSjcqNZxHld8heB9sPy+vYNo18CEKjq5QZJG7
ee2WpMWZqEZBn/FbO57H2nhR0GwRZnDngN4y2iz3YdK8+Tm8n05cyQF5cba88NzD1HLacI9BsIcB
s/fGZc+SFOxtYjKohDunlNw6Fduwc2uUnQE4icM5BovHW7xCpcrIF9ME3w39OTXANe2RUMdvruut
7e4Ptpzjf+H7fa6DCubepgrXyw5h2hZ5BI1weE0ZCoxBQSTPbqCKG8ukOj6mqW54aLPAUxuZSv1e
5/X6qNvOOIQ+Z8BLIZdjbVTSOfuirWZ4801my43L6fmqnDLDjoZi8TVFjkZ5XTqhKXbMLHdVtOTG
rDfc8bsz3SK9seFZHP5K8hrYlqicBh0cQ/fO7Srzo4FZcxwBYzeUcNfciLJOYKw16zi/1XNtP9p1
VbzQOOcFjIrNIdtot05HAfoJbhbOC1du9yFRwrxnzeQFNuhBpII0+0sGfR331jy5G85Axu0wDhYh
qi5pewgTTvs20ypZcCwyDUrFc4vNxzXNJ5qgF6g760C9kRWMz02jk2vDz52nLnCpnxykvm0KE9he
GwhUX7k6htgiCo/nxvdaTtM6u+aXGO7SBh01alvTPrbF5R+tidt8a73Gubxcav5rcXF9N3PRUhFb
ggg55CUtO5xMk+Takp3zscJ7p/s664drD5XudrZq57XzRXpIWy7qHEdCjUthJPLdULl1rsjBfAt1
2rz6S1XfO73j7EOv6fztoGf3yhW0fs66s97s0eY6KRxBh3sa3MCQod95dpzuKnEAJidEXv+iAg69
uAxOIq3Tj4LAHO4UKb27bOn75951lhdzES+cUdOjgZuLlukXxXtjM9UvnXB5sPvJufJVzY7Spv50
tIIui+fUEW81RjvsMN0kTxP813RrV1o8hqUK7sJWwt7lrQZb0pJOPeluQhZPQyqmbXJpcNDnorsu
l6UGKV04t4nrcIEsFtKFmWvlLq1ElpFHxOQgCdLFS3kyLeKnxF78OBEMKdN2anIH8JKeSEGWv/ah
E7Ia26SaN4Iz6+V6HnYvyWD3P7IFfMlJycYJkM8HLFnf6F2wNqC6qt3SmCxBOfHFaOrDIDvkqXCv
HEczaTYMZvLsTSgdu8SSyTUNs8W9cnI2es9dsm5rLPT+RraYUVeTanEyjEmbTakulT71luXN9G8H
/bU/rAG1ILYyN+7CfTHieQpegg4q4qYnIeluZLk0h1R29Mam+ZycZZfI737huUf6jRPc3hmkEWWo
2GN6DikFh4/zOKJzXwLw6bnF1TpnrVsc7bxy+mgSNNBvDQAuw2HIkgn2WZWWVPwP4pgnQ/PDHVd8
AMUDsZOV1JdvxFl+2dwEXpj2aqhB8i4JrVlHWV/bv5Au6CnOZ6dwtkWrnGfM8O6HIhqWRpaRNvdU
J+XvAFKTM4+dzCOv99dj0QvABguz8Rr8BoIix3KyfME7k3Vw+KRExU9piN5rjnAHF4URGEfRBbc0
A5dPvSXXFyERn/1Vdt/gO/rf1tTpXuy16jNuw8wNbSpIJiGSHQAROp25rHMnsd1oxFA9GKu07HhA
5wrxoKrspzKHdrdYbrvrVWpNAKstkwwmdfav9pQNH0O42k3kjhcaUzfo6S8jD7IjVwXK8n1Zf4P+
0wFdAgd8UqsYf9Z+u7y6vCKv0kyMW5U1MGUyEb5Shzh/BOj1Oz0OpgcLIrVu/CAAejAtK9HQoUk/
htSGz2jgBrx1cw1bq+8LEftAMJ8rv+wOWprqLhz68myUdfC6jlLdUhfsPspyzNvIxxB+DMbQtcGS
2v1bJXDcLgfuI3APGAehxM0N5ty/POkpjOmwTko+bzeU59osAMAwLk+Hlm2nI1A6c5nPoQqXLf7e
Cuqaei2M2mUt9qDBmmdXdQtDDynLaKHLZ8BSvo7spZcvSbBiwzRJUh0mY1nP5uTAyLLtcHW3TXtR
N8tMYwSYxgB3228gK+wgFRBEmFplwiycze6CRRIjCI1W1a9dko7poaTcjWa9svWedTjbhzXz64/A
DfvY5bNCEeknpBQK+7s7r1DFq52V63uY+GhPYH+IhZTZ9B0YbvierdYiN4aVzM8ZPYHX3dLVv1bs
zQdbDtV1WCLyor8Puo3HINc3SaPklT153HgQzyc/soJJAeJywxErbkZETJwL94XPaagiRnv5Vnu+
SjBaQB6vbW9cd/SCJyeGJquf/oAbYJmVqc9Bny7k2nt25AiKS7qv7AtaXFkaQz4ZdBxURv+oPA0D
i48JscYL53UbrrVzVwiMIfYIcVshUnPN7pgwK2rJGb8cl4YeFlddwEjmDyrrBFDGso7WtQiw4vV6
EwQtc2Kpsu4qwtXbzjDVsVBLheCZySvPys3jWqM2eFVR7gLSlmfwd/ZtXo3FjR4RK7K+aYoN+7La
ogYZ30qKuvfWtAQy5kw+7i2b8cEtaXRRbxR4gys0xp5rTmCjhA8AEnsvqGLpdTyMwg62kyF0BK3A
O5Whza7iqeY59OZ+2XXEKrJNAKd1Owx2Wt+C9+AR93SSwsIxR++54f6TRORhWBE9jd1lWeyU8OCL
9c2WlxspeDiyEivSRYtDgiE3h0l+20jDi8oVr65JG27hjdU436qgoZ09MUjYcFoh2EIyQmxrpBK0
StPIHtQAoIcvS/5w+pTQhVf23Y0zmjLYgKwIj22OJaXckDW8LoPuJqhHxgGHhHJf+KHae5B9CAdk
tdb7DmnhKJxGckCy3RZcjymS5zRYqqeJgRcCsm4gyWDl1bNurCq2FkPzujXdw9hO8i43gum0eCVe
rJV2yy34LuNFLyoEzdEZ51mZSzw2if+jC1n+N5TwWvuWNxAkSIIHHPD52WUg0d/p99GJ4C+wWOlu
bqmHYwdoYS825rbhxE8cxe8JVLnTblha2AKiDF+HYhKPGurRY2hXsOJt0/5WNW6xMzu72XtzV8RB
gase0N89LTYqaIYYFFEPADQnp6ztwRNLdpMuot12Q2odUs+EEtqFNkeUthRDHeWYsHD2ivB2dS3j
Tnt2m+7RfdyZUM+sOLZ6fDPoVb19y7OjVJTXDnXitV+Mz9KDP/i0jKjSsUjM1Uc7U/n32k+dt6S1
vSeDHJu9ycw+FRt2V1EjYJo5AiQu6xRRognAwedIepR2RexrDGfFsP7U6x+1L4zm0Z/BLGSDVu8K
FxNtpU5kvWU3ZfJTEXO6DO9aLOPjMhqPQ2r2uPVAEsSz0axzcBiFGQJ3Xqh3QEgY4s7thxhIonis
s0xHkIIGJPhwMq+LIKx2Y4B1v8H6ozpzXTtORvNC2CpUS/Y6clzeJfZoEA8xuLsR3Nwu+BFxF7Rz
3Pu2czDLFBie9Bz3r8FPifTwWx2kwqvDGHOP+dzPkMNC6wf0Sh+aTqUeADZPz5oVeO93nX3tOK0f
xIMpim8lLNVbHM72JdHN+krncnacU6s4ub6Wx7IuUM7zyrrE7ax6Y7G3nMTcjj/a1inv09x/acku
vbJEqiPqprEtazal2q2rt2Gu15uqnZYd23by1PapeTJ7WZ+nDjykuRK/8mWwEqzpgvCQANA6Cm2n
zyQSwmeLjY71YnH4QHW5y+Zhgj3moh0i1afHlA8oXoYWUcGjskiiu6vlPhWS3Feh6vXBDVhqCWtl
kDFClvGPZWBFyOcUKPKQk7aZQeXWsTNYqLueO51hrBdx0dq4ub7SxOPqxGK1AK3Z31VEH7hsaNhF
dR8294vug+DiBrQnbVbZwTBNXIaEDTHiNiTlaTVs+7SIbLgBrF0fyCYSxeJGUTkbHRDBX8dyfhrD
IL/FNU3OapgYvC9SK3io54mXwB0BzLj9+rxmbvHNyGbzqWyscI8HDLrYtYLgoZeMgyfmAEjZ0O1p
MKwR+9PrtyBYxCkwUFBZrROiaGwNx3DS/T2eAS3U5Zr/SjvNHpdNxraX6Fuj4RCwTZhVmOcFER6v
WF1bAoIU4uscl2PCfsnq0F81qgcJni1hc+POZbmTiVgpHhs0NU89Y35ZHzS3Gv/H3Mxe54EKciYi
jXVjXHeGlT14vSPOQHPWqxKL7uyWmX2LwlVGIWtorYPxGNDb9ShdWWHcZhitG2pOprt0Hc19Xg1E
KQQ3naPys+YjozafOOeS/zJUU7yyY8Od4+GhzQz3+WBPXEEmOw1OQG/ml37w4TqHdnbO1ZQ/zMPA
HGLFjD7pfOIZ0OhRfqH0doaPR241EcZO9X2ScDeNsnI5KxMJ2KydNzcodFVjos2OhoW/a4dvzmx4
16m/NhSpzd2hSuZmwHZqa3Pjdeay12Min2bttLvB1c6L9oA1cf1f4o7o4gEJqf3BwI3iLJs11GHw
gGIi94q2jTVt/Vs21/EKvzz82aaGcwhJJoFQycxZI5nl2a/Mz+B/u4VIT345Q+yi8/oYzIN8D31p
/AzTfInxtOqtMFesKc5XQJcv+tD11BQ2mRAdHnynsXf0dSWPgZ3Vzy0HO3YWUmsEyxomVwyCJ063
5hH7lzwInpY3Vnrr12w0zq885469jgVoS2GlPgXedbIT1Bg84exXt0mdLTmpPGzXLRUZgDh7w49R
FYojP1Vf29o3TzwMAfm5QG9SAPPbwMaj5JnqjzNlLXgxxOWCNIBThHgJ5UyV4fzcWkZx1yI4RbLw
2mtcctp28Nt2TGVbp4Gb5dlPPd7FToRvvj33TVQC9w03XpsRyRxylJZN11lVGdVs9CkXaIu4m3Sm
Gz3ZWboL7Ka+AokLLlulindIW+NmrOYszjhtP2TF2u8aT6V3SVet55Jz4zXEsemqNbneTSKU3+Ra
Ltu6AKazOna+dekg3cN5tbal4SZxmIlqS7Jgwbhs1r29AO1w0JGRd6eFR7OiQf6oC1zVbW+lBYFO
0+5ISvhhiUtiTPneLDzjOLYpOVpv4g5KscQpzfMmgsgzA2QhGJbNZJzSBM3dqabg4BVyvl78ScBJ
HAu5r9oxPA9dBny28mBA5jDLzpTlceP1kmS/1Il7ZwwS8qntkLrhklfeVEVh3qd9Yp1aw9HHqpjl
xSG2b103179cDFB1LcYA9iE8EKo+HO29FIPqvwvLsn9OOu92kwyrM6s3OW9hTU2/yUZM0h11vavc
apbUd7V0Zkoqtc3PxTK7+1bL9lgIds3Z6ezvpXdpH0uZEfDvghKK9s5t4ICOSzfeWIMEVzOj+nBK
dEMP8m0ZPJgFZ9aumkOIV9TxA+tT4wO3D3IgbpHOcSHCdcedciJdvfonLWp4z2oJT8K/IDlXI73n
tNPv1jw0on6CSbP2OvvmEyjIttoKdSwTt2CPzYLn2U3o4egq+aGL3l62wnHFjYAFP2wH8E9nhonr
V+GM1cGBkHidWsom0sY4wqbOXRs7aG3urMkDgCOhF91U1sSm6dvG1Zj57d7zzOHYc+qakGnC/pY5
3vWWQQkrokZ9fpYMaYXbJVDhFUbVsGHxFXHh1wEhi8bwmUGri9vaWNMhlpQuhJsewAUGyEx4Blur
JjM/m/04bBxs6+3krxWJOad+ZQ00bycUtGM3VMGdywnie25pqMhEiu+DcLRikSf+Y6+lMUVWGzhb
jgbec1jniKyp8opz3RaThhQ+CHRmt0Jl1A5phcaMi3V179lh3Icu/x0HKdPlVeAkDNHKdW5LQDHP
CSen1m4okLMnBxJeYczVudSmupeDdIhskRPLyXGdyxnklssieTFRWETW0oL9rsoHXCn5K4VPem5b
ub4XpLoJbc+r+4gOnhCdHpc4qSZrk4Hyfuc0efEJwinGgxCxQG6NpGkkke/V4ATHjvIqnuETFBoG
sAQZDqBybVy1xGZN3QHGXHpnvSmYdYDDxXFwuwx1DjluHncwg4dbRgXnO/rI1ljncz1tgrbh3FWg
B3vZCJ3bxCLjVwEvV/hTH4WFKm+0AY4994PiYaaZO9+knshf+mBGL8965Hoc8j4yEm/hTBbIJ6nU
dAP3skObGomPVoL7MxYyUlCVrjEMUxUc8hpxjimEsngKU2N4t5kYukqIjGaROfHEXiPXgxH31ORv
+8ZBKpwKMdy2CafurWLf4P31IbxaqPjT3GUsLp6pzn4eDsHZcGxfRE0tLDxxwWI26qC8cwYc3N61
vOesSAmEeuMwbDRxGqYG+2nnJJVxUCYUv26C/bgZ0POucmRPYzvV4fwyFSYWWVnb1pWlffcGjTd5
5EhkPZR2X8bUB3IGYrjZusC5U1rRi45IZOPJ4g2hMeN51Tl22+Tl4d602acjTP/SQvqZ2m3j6mWP
+DcaZ6rPQz+uSs//OV/cMoJi6dEetHPPpMsS3vaGYUbWyPDjkwMULNxlljRJpDm2019hwADw3ViO
7aWPI4MsP6Rc5z03aC7d9iwYzhpmM+gR97ry1TI8AQec1zN9ppzLa6KxMFzU3CIZr8lRoxAK41KB
y6uJqQjSQtIY04f0Hc34AJAOy8st3XUZorEJURgAOrcMJXhubKZmMl55ECzVIdVsnlxhQttP0qNI
SI8YJPdNchqugTY0JZLXsYAWyJgAJOfWvcC9LEfWz0mLrgHIPgvx80DELdusztEYwyFrf6m8G8yo
yvSi+YCQFU7tjKOzcRZjGWKiFg7/OAx7pkIybzG2RabgEzjhOsmNzdT3M7qfnLatz4l875lzNZ3w
SAiOpNOkjLdaNdlB22T52YrHXwTjhf+9yjGsKcVpDHL5Srr53vF0RmuPBeT4OI6T9Sg5iZk72viK
iYGIGoSjZWv2Y50NIpKrtm/XtIOuheQK3JU/aD/MbuH9sF1OBph8i7wVnsUXvy4hoIWqYlBF5jvd
8dB2OHAvxDeKyEHkjPxpWE52AnscD1vuAkrznS2BEzTzWXQuOkCeM28kSrs+KGEksc9ZjIEAr+SC
SJodm3+F79fpNX3Asc6Zq+FBOxGXAwSF2f2oG+B4g+WuKVnQub9p/azzwFzWKTl1grUx3OX2e+cv
/QdCa7ezu0TAl0BaHFMcH0bTC4lIZBfkMu182XgpQdfGgOqthxR+NXQ+t7wp5Tz/BYYNb3VIJ5OX
tJI3a80pSJorFNnOTrM9qxvMGVoz97DHxVs25UwwYVC+VVlRLMSZQ/safu/w1nd9cevwej5kkO0R
/oL2AxozZfmDXHckWuQuc3LjO4tgk22Ba0wx0fTilOlg4jqGLfMmcppv1qlvPuw1xTewJAY68QcK
Hzgqebl9JVpj+XBQeNyto+fmmRxmthtB9u4vgeUHLRBw/bQKTqg34zu7wYQ+6mjWFb6k4gRGsP0x
hkV2LryenM2kvNreiMyavoWlLzJ2Qor38robyFzoBRlvYDj6o+EOuNou7bmE3PUmozkRnclqzsgK
4YmMzKB2ldLmY18NLFZJ0IyAcGWXIlZkBATWpIkJ8fhow9760JVTe7VQcPXuJn7KL6la5p1Gow82
LZy1E5huh4Eh3SDFJJhnlTGc4bNnf9kcu+CIcqAq9YIk3qdBMGxFUNbvxqjtH15eZ6fGqKsf4KqK
d9pEukM7zuPBTBLPiIbyMoX0zw7nF2Obn3E0TZ3WRt0sw34W2jj4ZJYOg/gdNySJ/88/4isH9TLw
+Ld52sQNrST0tdqbcjbhKfciNvN5/YNF+9Vf4PK//+3fHgwDIwSTKPd5Zwy8Gg5GVzeTsghX5w+j
rb+BM/9h3Ph3n8DffgYnVu7hRQJMjzjJgbI0H/3AMNSDvwzTuWfiEuQgR59XMgzikJrCeXCbtjiu
aWDdExGsT47f6ysjd4IjzwxoeeWombO5k8s9qmb93V7s4j5Zc9+LHG9YkHKBFBgY2cVGTOTaj5NP
yOifvw/nMpL7n/46n4aPQxpDXCHwn4JQJYi7tuNTETAVAYlCtaa/jIkZA4akkl5F3HDygxM2c6wU
owu0q5k6WvXIeXXOhuYD3Tt4WZXHkz+0MxpezkAL4V7i0tfMJtnfJyMIbopElo9+z1IEoa3cZ9Kp
vC0LovoRrDhKEVZzdlvNQ/Gz6Et1P4zMNBDr8f+AJ/vqGfk0Az27Vd9OAfk6x1mNO8LU1vc27JJv
1MG0xh+Gk78Y37U/zT8nxqUchVwoX7ozv7N1Vj+lNhiNWFyCyzW1aX94Gr/6QZ/mhKmw4PupRH90
En+MUfONyF06tct8Z75tnDL9vxXpfIbugP6sx9mgOaeyzXIP8JkJfqesH4TDviJGL41FbevHf34m
v6hi+N3z8rc3DAzTFLTuMhxrwkJUv1/oGcsApiPk0F5xAPFIr/7zj/riYfjMmElBgHKSyrtjpmvN
eFs6Dve4wuZLIGT5/M8/4/eH9B9eMevTqtQuocoFFvexDbk5BSUb7DgY35fADHfWIpjLaEsii1zL
z84sLOLXSRbXNUc6QXng0bVEeQ9dEh/MmblFcBvYZNLKYoa288OSU531h1/0i7Xgd3HY3z74iYQJ
IlPuHgsCbP5GBGv/botKmVttVMGzSvIlCoOaC7LXXUQytwsQWOvwhGGN+f6H3+KLZtnPVJkq9x2Z
U415DGqjHPcdo3fVVttyPjX54CiG1ifj3jBd56VQlzCdS4PRM2Fz85mjdfBzIvN4IL5AV1XQizDf
6sYeiPab3RILYfavo5ES76aEYnn659/4q4fo04qSr5VuRjdjR6h6m1s6YcFHwUmApFqX/OlT+aJX
43cNwt++G2TmLFh0VmMjd96pAG15GXGvTjYM8ytVVMW3kDj1SsS1CV8Zd0xuyxFPw0irNW7JRj7R
tk44PM1dokNzTVRsTVyEeaFke8g94h9/eIq++jQ+LUl5U9MC6PH2ehScnGi7vu6lZm1amBj858/7
i0XvM/4mM8uamsGR92ni/pjntn9N8qV/a8Slo84u/tTy8MXf5DMFh7wKR8a5HI5MDPSEeqv1NXFW
WfLELfkfzkNf/V0ua+DfvlbylqQXcj6tMUwPPrHXKLAcBjjHDv1y/BPG8IuH53fNxN9+ymQXdlgP
HSuqZdgLc9/MLvaNLu6zhZxlWTuXIUFCBipjtvEPT+wXr7H5adWDF+G0aTUMx9yajScfQY6rHl0S
gPAUY+G5Zb+51oiEahWTdROAd/8/tgqal7Pn3/62oVKMOKbZcKRGAzXaETkmv98jkeilYN2kLkk8
MSyF60bTVObE//xYWpf3/T+s86bz6ecS5XSQ/AlNUgm1hE5xHtSCuY1fjmCgO1EePC31ORlzVLSJ
NJ/LtOC+rCrOQmPb/6k0+6vmH/PTglQWRJc60qDHQI7O2etyHzXQt6x840m/xAOqVFTgPm8rm/Qq
pz1FBJwUg/mnY8lXVZPmpwMQt0bk3EqOR6Zo7NcgwSuJcGLIoluGZjCd+vtzqIX4FaQOY1W9peYX
JCSrjPOwJoaRT9xvLGq2GFTtOMH/4Zn84mRhflqbhGOa4UiN8rFk63xNuqmIViZWtrIezUgkUjOi
GOo/vNr/8QWgiu1To5RZy6yRpbUe88IQ5ya0na1F3vrkyvSCmCSI1SdZsatawCQZOa3/tzr+1791
pnf/+u+/A5w//dd/PdWK//z35c+8c3HTTNz1//4n/rX/qC/E5O7zP/Rvf4Z/7///uRfQ8r/9l0uU
tV/uhw+9PHx0RE5///tpdb/8k//b//N/qDuP5ciRbcv+y517GbQYvEkAgZCMoE6SE1iSmenQDq2+
/q3Iqvf6VlkLa7Oe9KDSKgWDQQTg7uecvdf+K7r5eamJbv5SQ9XfXk2mqvrXX391+PEf/3K4j/87
/vb28n/93Z+Jz2GWftIdTf/5FX8GPlvmH0z5yXX2TUM3PP+2BE4/u/4//mXpf7gIdWkv/HfQs278
4WoOGc+2o1uOYd0eoL+CnnXtD3KWfN13Tc91fJs66r9+4Ps/14A/P4P/Odb+7/eha5pom3XTpG3K
Ic42/8kKJUMpFi4N1o0nnIu9wiaRM/+jHJMJ6nQxlP1/QAr9rjz+x9r013d0Ldv1DE2zacb9fY0i
M9PJPNtBnGYyWEy7yQjGAaqGM2S/IDCAOPGnje4OYd7i1RBoQteywUksAEZMSj6aBqwl3G6XbkU8
ZurLbpVLtPgLkfK6RJmHJfffPsW/rtm/o/9v7+jv7xgpCjpR39BthM7ubef8t9Xc00TT5Gri3fiw
jUrrIn3rMvMO/vffxrf++Y0sPg7NtPlcDd3X+ZZ//0ZdTpgoHkjozNWML1NPpy3W7li89FZmBSiZ
p00pJxvbdRb26lx2br2d3IEM2Qy/Mce9AWIB8pzih8CbQ6UXH/2b2m4VM6onWfW7lD48UR8KGAey
IpWocg9fyarabttP7bm0mw4nQsSog9ZZM2CjHx7s1r/BpUpQMOawayyBj8/v/aAxRgSzKgsGtN3I
wt+NpM+CyqQpp5x+R8IrzhaV3axH/dGaKkJpCX1FDJVnd7JBTJSodNdMk7HFY4X2LM6+pgXFc+6j
dU7qLOyc5gPOPFk9uRCM7pMuymJN0KFT4AhMBx25isDmp3unRpeTeIbJhPOQrcutT+cc1hYIRmvc
suWQgOHP1+MvgIIwfxDr9vws/rh8QNzDjaxkeW2Ns6/MoEAVew9zU3AEonWQoXzfSEk6INo4hiXe
qo6G8Ldd4pebzALyUBk6imS3mTbdGj8YY/E6EJnTL6hJGhL6sNZgDEvwt4Kl/vQzeV91LX1zzz6l
hrUvp1iGWZlo8LK+SiPJIidF+D4LwVC5U4hqc2PnaWV8RyYTe2RRhzN+t63yegZPFXPIqewQGdv1
xYrrUKEj2YB4Ne/aJL9PjVhsu8V8lbH93deLHxoSXA7c9z2qgaPPdID2mhYQnGndJXVXHdidEara
j56R7USpiXfmJfvMxaib4Q4ItWzRdzkdRW7Gah8rubFFLR66SrhXmTCLhfgu3wsx5VsauOWhQ+71
JvVhM9JyfC3swmFmi+3Svv0zW1g5s5/OPlfFqL3gjselvcj3tJQ9M1/P5J3z5Vnhf2hOKh+ot+z7
vBo+f/8xEBeN1aOdmYDyYo6cw1Zbh7uW3EjuFZr1vTZvHWxmmOywduqooNqm+bGk3rwFG1EFda/2
hmNfGAyYIGZYY5p1fu7t5psZS45owDgyYczb1bkykGZ6tyKea2z1XC/raxGWSEZ3DNcbBtvYqUcB
FaBMvRMSthwhCMtawuWFIPlLomZTCgIWCmwUHUOYNZURtLgOsN0pc7Mq7dW4rWpcwait5Jl23K2j
l/7yZvuizzXOtYR/5zE9Y2kYA5LXthnfzseIgNlJ/rJ7WSKQNjm651gA256XT4B24VOZOGvnv2SJ
U27x+EE5DLaJG3aLbh5zpHJBr/UGfIXOCIxWwz3jOIj+Rnu/OI0XanOUQiRCUNrxiNuNEfy+Wn1t
Pdk5Nq/fi3Hspd9V1UOQ5Boikasj25tIYcF+ijfcdgFY3N6ksi1jo5fu6+9rnafOZchxHtZo0NM5
/XX7eX39gBQvI+6ISyb75Jxn7oOpRr43y+3vbz0prkReTEwCMn2newk24ta/CjQNSN3Qy3eUR6bJ
NRts5ia3V8VxBRqm5y39/vOs/6x78fP3u/3zD+rBCKpOLAEJGCiZwsobfjWVexGTc8kQg24suBnM
tJdX9EOvlo4y6/a5q9X+vUF2NTJk7mt6+Fy3dj5z2cewM29vNNFeSZdgAoTXhHazl2AJ//1hqOZF
1vEHP82ntAcvNNeK0HgfLUkei8M6i3zP0vc1IwC/Pcpnw1wAdzXcvLUtUiy90IFxSYe1xX2KIxf+
ILgdfiu+s/xwLzvsg0TjoqO26jryM+4JnZxfjIu4pRdUpGh/Ga45QC6GJDJ09yOX7fccaFsoBP1Q
YZlB7yQYnizcGrR9Fat9ea8VyAfjG6nGGNy7JCVxNJHqYdImL1Q7NTnGKc/G0IjhIuZFj5yPpwWa
8fPMSsj+WXBFbG/+5uTGw1R1UVnz6kUI7s/aA8UGtOQ8DmWCNDrVp2AsW2Zh4gx76Lp25Bep4jy2
vkl2BeJO3d7n3U2HTXwYhjHzfSq9cV95DAdTx9uQB33ELHoeZeHT5LU7VnRc/HrHjzMXv2rMLJjH
8b6SFNAjtNmmhcTvnfpPeQ1lArzhkUWgjlC0lDfTMw9obfwopgmp4RR1YzmSc8FtV7Xju6zMc4aT
FUISt27Srs2mH4K1JCkID8u4Ix93wLUXyEkUQfxixQrVSOfBFvMbyt/0LG/wX0RrmNpNAY4Fv9xa
iMPvhSR2WE0MD46uQFHnJ4+/X+X3t0sy7TF1+kfrtgL0uX2xGEAGS3emEU7evJNa0K75/O28bzbC
1l4TsG957Tjhas10+/Phs8pf6mqM8gT7yTrn/q5RSLhrKG/YPoNRNf5ZWM1Bb5OfWV0XAaIBdM+z
F0pZHa18+GKUyi7TJwhF+VM4NiFuW227rC4T4MKTkea+FSurCUIWNTdGaCV85hLOl5MR2X1bJtHD
avggl4epxYPn2zxHUzFFE+aVGV9UOMPHAgs0fWSt9j52wHiMgisvsnFfSoakjTbUgCY04FQZxUwt
MdRmfKIVQJP7Tg5fOdV45NoOHAvtw8mFfBI0x2e3U0ctG2AaVngyZnnftJcWjCXBWSTxGHob4jP2
Qk4jC6ACBs3KMM69NNgaKuhKKJIjh6c/yJD1biYTV2g1MNKM3eUVMShPFishsk7AJZ6D5L4r/PPw
McXqG07/oG+0dGeUcjuZ/ANdswbUpCOL5dJoOwSHG4Vi7qrnfjh6iXUsk58Yq7grmnHHAcsINBel
JBgdA0VTc0RhzB7QjY+OyXBnKvH4u8XEIpIukCrJKzJvV/33wkWEOX41vfiafev+thAbDEi5K7g/
1xqKZMqg3v8eK5w9Cdb1w1K0zL5v/8ag349TiyVe1xnkUsnuB3IiVYu3CZX8baHnxzcS8YwiF1Gy
J0BI1J1xbBJ5oAETzLrR3JVaZ2yyoYcjVXBj316OINc32EJ55JL3FDbzu2WyT/Let8vE2xJElghD
2tHvbXmB2tf4XF4fQBWUimIvcuNRpgLCVpEibseK/+TF1nxe4vK7u8Jsxs0M51AHkCI5jFp6MCTt
+9qNdiBG5HRLWqScKcdlU5izg8Ott86l0X1jET/T/bcPfTceKtlFPQz9OzMBOzALaQZzq+78tX/X
ka868nEaexnINvk1x00RtjMaw8SFWNkT7FZUCqTRRlvs5/I2PsAO8iLtpQ4bUlPQCP8YmLYHc/OD
aIP8VCTLlaJRYPLYQRJATlaa7PkYmxqg2o7GKm0ODr/oLeo7+8lsKg22VIVYZEiePVAAbAWcYX0i
oaNB0KF3nGEOcnCkuZtEGZgWAjCrc/Nsc/iN3BGUjaNEJBitw4nz3FOb3vX4W5B+xJekrd8FjZKd
4bIzuD4lWzwV28TALZ4O3M0IBXETz35gsnAd6H8uLroKpZblMdbyfdIg60HfsYFwuG0KVRxNG6i9
Unnkz8n43BtaGuQ/VxteAXAJ0OFpseXsVVEkYlbKXXmnQYkJq2ItnpC/v/GTjiFK+hrYKKk6DGnQ
N520eH0BOwXdb3LHTe/U5R7v4XSJ2Uq2nnK8R90LnAImLI2hJNJg1BBeNu4qutCOrWAntOrodLf1
RqY6MkI3uUxu4d6tq+beZo0bz/KauzV3Imf2P4ZehxLhGNXBG7jwGOAMme2GlkAP8O1cJ2OlOsB4
9TgtLKtryxhTGDUgKXAyBx/p+WaEwH3UbwHGeKkh2SQsSkVvEdfhpCnN0Pa908z03U+tb96Q/pqh
ql2t9ULVRItq1FC7WpRU7lC6W1PNboDKRmyglf4a0+SxQinvFMYQdLhNwWoO93oyPYnM3dcJXlG9
tfvTspLa3HSMqctaLyIB2nAvq6k5CvfNvx3rDfJMN52ne08seKfcJaNeaat5RAl+WPPFuLA8E3U0
XDikOLBFYj2KGd97sX+KEQmEutFD67qhfnwbIzf523urLOdzKsHGLpbiASyLuwzJ2nPWfGVxbG+Y
mTyMavDv/F3cJn2QTIheOHBFPuScews9VpSWI9VWFqObIeVYN3tAJ/krYDOxa8oidMqcc0NjESsb
Kzuk3SX2Nk0GhBD9QWtEciy7+NVZcu+glU11P1V1UFQu6S8xkzEPY/WoZ+8iFiV8NTTrXgzEzpim
q1VPXVT082HOxHAdb7+YyvOPzjxfJvAbFM0dST1J7JwK5YTx2rloKGvYCz6aOjEOx8awhiMm1TaY
hesEaoBZSvDboTOL5ajXHMVBzR0db55PeiGoA6Q7AnSZx6ONJP2EmNAMfHIOgkqrdZJKNO04peAv
ixhhtGm/lVB3WqyywFxvZFBxmSZok830SmM4D3SPxsqaN3uF3KgCPYtOHV/3TcEn5WPtq+Wwuqt+
LWY/vYAUgczmHbvul1AIMkGaRKqY77oVagd4hJJqAedKP7Lv+NXL727I/+vm4V36hc9H/er/2T38
W8Px/6MW4y0Y6H/dYgxolLbq703J21f82WLUnT90mlQ6mmTPhFXh0jX8s8Xo/WHRcCRkyzAcepCO
RTu8YmaU/Me/dPMPDXAlshffsWg83XIc/6vV+IdjGzYqQlp1Lkg5aAP/F61GhxblPzppyLNd+tA0
1MkeYYz0jwYXoqVibhYjGqV3J+omKhuorZ3Fuog4HFcp4urtHHlrOWwJSXmO8ymqOmuLShN19ZwE
WP4+del96hCzHRr6cb/G8Azp6Vg1DI0kLw4NnFPLaPMtjG2ed9P6WSr5PKhUBKpJLATdbIW9MVDT
sVRqHAVgrhRPyvXXY0+FIcEO7qakeUOd7AaL45dBJ59Kwyvgq2FTKK36YpqFGcT60LAjR3Uv35tR
wmdy47M/yX1SW4d6qh91G/kkvnOqZ/GTHtmzP2b5flZuqGnAaWJkyTA8yuOaLh913hB5wwK15Br8
Cdy31tD1W9cjbnIG14EYYJ+v5VuDmTbNeBgznB5MbLxNrKFUK82ZLlxV7T1qfCrqvNj7Jd7dHhsl
fobROrRDPmPw05egUz3oW309p+7bgDdhAxrPwBXsbueR5QZEPbh8dQRvGFBgkRTYMLRFqIbH/rui
1mumgPI2v3nI6anVXr/NBloSvbQPyYSp0xiu0vE5z9pMyg0OEIXqn1a3vLc6ZBTIl2XQouR2IXxp
un4/Z+tPll8fnwwgvBezUc/gkhPFRkykr19TPhQqey5S9yudlufJmx9l278Ka4HkURPxPLly1+N5
Nefp1Hq6eptBCiwDR+N2HShVoXaGlrR2NIZ3SWJ8w+OCas4CN9onnRbh4SYCfnyGjoy5V9OALEGU
XMya9c6+lerzhoJT3vtAtsw0fSgto3uQPuiN3sWWZY0/JLIorkYS2kJ8L30JuBvQ2Jkrhby44x7E
T+ik7336+xMRn4PlfktLBxpJawLO7LSLXX0s5tJtSCL7JTCZYObmc1hDc66nAPu9AaCyRnIaeosy
jvNcfUuqIt0VpAcFGc5IrJms91V/LK3cwx1bX/Q04TweeyedfkqkEDKGnlscYG4wh8u0giF1dogN
Cx+fh71azv3ZmAGZZu3zXCbUgSOHniX/kTV64CWYnAtePig0mvPlo1fLaCyr7yBMD5MUJwd9c+tt
ra4+oA3HsNW+ILO0tk6HYtRp6bb0uNTQDZjFvjbNR6R99J6PtDlvByB6x0mRyc2CJz5fnrC6cxwG
srKNCUbexm3kSIuOTi62dYqYPW9mN3QjOMQZqmVxhSgRucsMWMCs5lB2Orj6FnwARcc+XfT+oET2
sOAJ5oGv9p2bgNHqcz2oXXoB5Yp0ri3Fp7KyFwc1s6P34Kbt+AIVwQzMmHUitu5RjT52S31Ayrkd
MZvhJdRqxM2xvnGBTC790+zCJuxEfkTrypegSwn4vPjc87Ob1Ts80JthFFR1eepHcVIeOZtru6Sb
/N1MLanG58rrH1zhVY+2W+yz0nSi3qDVDxyM+y/vQp4g42Cg7hUGiTSKIK8qf1az3GVOA7qjSY6J
CZSrgTDfj+Yh930WJONnba5gWm/G/akBbFb7PgsoPyNmRxcwOeUzd+eoMKDES7+fSvPTm969TuEe
cSETDtpjZwjgN1P+1cTjvVHbHPQ10zuODjggCyLxMfa6YbN+G3TWqbqfTl7dnoQl3bvCuEHCxysD
/wEcJZRAnuKjX/M3NsS2sqDx05Z3hOsYW3IThl2d4KocUz7MqZSclXWXFAVtvo2iFnYB2RpPujm4
pGqJ/nuP0abQDXW26FxviTaY82cs5/Zb33HdTJmzBA2Jos3lnjqCgqhvrQcNbOylywmMyuejatqT
XD3nNGcxwBTdTY+O3yErSzBUKawgs96SF1o36lCO+T7Fycc6B2B81nRxcCvQkTcXwx19+ipCzDM+
VN3TnPgpoTM8wZ6f2geonpzj3UnbqbW46jFPUVq3gFMxdnxQzbzmtzq5jA34LaZ2EcsXY5AkV/m7
2TYvdpLp4TSR2+xlahejebroKz21tm4+Yc6g0cwH51rg0mTwIfP7IvNfm52e2GXUTYmz1yc0U67z
qon6w2Ev2zrQBkyQ/2HhFlSBVl/ejwNtfHLLEhpnN2SnNPWrplc/hBhel44SU/MYHJlLDbhyfcgs
S4KZTLY9fuDA6BoncDRwaivSa31d2YzxuZQdhdbV8bCO41HAVK1YYyqCfFvAo9wANz6D1bW71t8B
uXm+xbSJznoE/6jzlLoZK6PzrUnuyvalGFhBB697HWUX9tL96a4ooZ34hmMidQOAPBgnhpe3TS7r
tt1sOqFrTHvbcKLYJ3tN3hKxLAhaFHmRnek/ity5fcEvq9YfbX9NcFM4v5akfMSIkG+dcn6pcDH7
S/oLny7dc1isG4V9cOKRi6nQ+7I6ALk0g3YtmV+k45NXsCZSQwVdjx/LMa4WAHkkJ1+kYa/gxssX
rc1+9P5HYiYvHO8BUjnz2UtI+5Ze6Mi91v7IZ++9FSRv9Js+PsRl8wiLYQ9MZqvFMwRl5smHhqaH
OsJ2gea/TYeQp+iMCJ4JmyseDUF/oU4NOkKj+MzrXmeKt1oMDNUD1T1AjAJqbcXF8Nfq2rdOqKqY
eSITVVzcj4UsvhKL7mcMy5Fkx0i33TuCry6Oe+96tRPlBXbaNNMPzWMu62OcTJ90G4JCWuNRlM6n
CzCfwc+TXRqs2s78ppEKiYrunoRScgMq/67r8pCO1rGzhrcphtafd1+ON7KzqiZop9FhzgfOr+Gi
64U5IIfvKdShNmSszFRl8pfZ3xwWHospq0UcQKo9jhleX2XxGWGkesLptGy6xL4OsbohIMgkqK65
yS1o0vVG/Mj+ob7rCiD90kJGa9COCg9QuB3XX8Ac0cvH8xrquKMxARGgoVCGQFLYGD3Ni1sQGTTj
6U4u/K7o8oT1lDCLHv1dhCBsxFydf2ZRXFZf1LMo8NJPM+PJ6+sXT4Ex0KXkuKo/VrnzpWFr3jW0
wDWM0gXhDb5WctcaGZiN7ljMyQsWJOwoqDI8v3v1kVsGaWJO/HLM1/inZ032Nlu6t5LwQeY3y156
uHw8Ir6hgAEecRuDQWBHG9b+GG355XPOsL8r9rLQYsDFqrEpct6P347FZm5imL6FjWwdC3e7LG+9
1xxVx6qATS+oxDRfqqGLOjdjlFnTEqTrs2rpW9uwt0sffGGLt2FMyheTNrbjGQfdwwODlUdzFGX4
yN2DPQgAhvzmQBubyoZfdOdjqfiZIAYCWyPBkfyAxXyw1fzGo7k1ygJ3WFxT+jZVqPeY3zku9SCY
04iZzjUnMTxIMu+DOY0+vkkzPtc+Z1iIf2XkQsu4mZ41JiUqdZcjjYq9b3OoAHXDiqpL/bNvBPTw
NCoc1uu2dLytRkJJ0BBIIbd2NX3XJizzK4F6wew963bxTWTO9wFgPbwa7bNL1H2uIVMAkQoy5dwx
Mwuk0FZ0C27YlhDBZTU/5k4R7yq3ZjglgFdgcTyTeqY4Bq/vg1UfczS2+KyW+5ZtNrhlLHkmYQQI
bmF1aE9r4YetbtabwW2ujigNIlK4qbHwVoQqBLV1U+WbKUEOJmMQ3ePIyMQnbF0D2jLQrbG87fvV
wUxsgnXadd3oDIE7aX31XCOmSObP2daOc24yd/Jui3r9SReY4L3ZfJgG/Q0mEYdgRnT6gtgx3axe
vhtoNRRsgSGd+2TTNnvdzcW5YIRcjAyIxFxXuxR//E6rOMQ3INdg6nF2e2Fs+6DAQR6zuPog4Qag
dop0o5soG8hhKHSAFpOB6iN1f5PkumDSKga50wTFmIOGVwyRoPoN2xYuLd7Nekf2J7tqrxiNTDw/
wnd/5pkGKqAHN2Sm7r4FfXC0Ic9Evat9jW7cX8VKpGA7Ix/wnosYR4PpDJHK/fbWNR/gkjX3hTSv
S8VMDYeZdfN2b5u5hA+JZysgoIHOzMTUm/9S28Ta1M9MxauY1q2Up8VNzI2Bz4vUdyQrKmOY4qVM
AvrrMnLmpM/kbirBo6XzJlfO5XTOi59rJ85JPrDDDozLEDt0N/xgEUr9LeZgGfqWSrckARqUPnzJ
Im8dmPRElDDe2mEPwqBjA60v8CFaSeQeiPFg7oipqmZWOnCEUZHaRZDNgFPyZESCN8Mkyz2MXqIP
IRV9GIIFpAKKEYhr38/iWzJmdyDaHxzfe1ra5XU1+IBcSVaBuGJqZAO3x1OTD33gxM65sdmDkcNi
OAHP1dY4gfP+LS66D3tm8slcarTz4Z6ulRZVdAHCGuHDgjJ9L0sZIdo7NDMVhiF1UhCMKd/Z1DdB
4q/7GcXMMXMQsjSLWzF76hFMUBj0qq7ueY3YST5SUSroMZAuq6a9N3t1zUEmUak3SeC76q1ao7VP
sZmO9X5gswFsw7BhBsFZ1ZBruBczownbjA6i7Otj2bgpNU+XvIJ1AvdgjzTKNfNB805QosYTdL2K
N+9yHterIeL88FRUPjdZVTl0Bgq1VbEntmsdD08xeOWjnxZna4nP0LjLFxfsOn0FmH00Jl8GKGgj
A08I9U6kzC7H3tgOSFjGPMpT7dx5SRcOK3N9XOFBNlGKMbI/+Pr03JtSo7RPn+gb+aHEKUaHdtmL
UV+3nME+bEsSDaqn3J2j3EJkhyxVJvcs18mN50i28hJNQjpbD9R27fbJoQaUNo2P0GgemzXp79pi
ely65VWfZ4qijJeri+phBn3bjPjQKluwSZtEwIl2bcCgmWRttQUyd6aFKKq6bT0x+Rt0to01ve26
y75NCnLvu+tiZ/KEegcvqpOcVSvtO38xKE/VvW82L3XP5lR6M4tOJu8ABRD3tsbvQ1sEYIRfi6TY
cQQucDvr9/Alk71Wq6DCk4cgpvioDXVNeoe+vLeLlbj0tMD23WpuZ81iz/disYvncblabpUE2DoS
u3uilRLvK5mtIVgQsFAugGLOAjvBoocBX2OPC2OXCz04xRUABg839w1ZgwG35T0n9A5WS4+ByTKv
3bKeM2t5M1rcR21313gMGVzbpKkcayc59fs5I792zreSpG58GMSeJr9zGRYa98W931l4+4rCP0Bb
yo/TaHLr8tA07dfc9OIC0vSHb/6EdBNORX2bZtb7eG7YxaRxhIp/Mi0uvnejGc5vky/arWrt+tTb
YLhq91eekeQy2gPc+Jvea87a+xwS2DAgTGmOXs9UYuJcGN5Or0Lnk7WaV8XnUWftg3RubxZj5akt
o/Z2UO6M8bQs0zkZTfKfsJAiSGkQkLxPVnMFAuCwGWHUNYmWmsYTRtFpI1pUHAA4ItdrOdDQ5V8m
+61duu9uIZGtDeqjoFFCOeWTM4ap287nAY0Bp4I+oz+ODZ/+l/U51sOxW9sob7Iftcge+zGbGbxo
R1L6cMPCFlP2MLN/VN+JV7a15NTZ+f2AgzE3WIdjShHdy42IJ5W/14Aw6H7E3OWnO+vdzvY/2ol7
foBvQq3cvrWxd14zjqJyrV/gYacBtFf6XTPHBe2+dyk6QYkzoDHDse+PunLdI6qB9LqYytmaqOhY
yGUkaRaCa2BLBE+BRE3MAQBlSBaecTQgebTMAA6GU6x75dcmI1Bk05JJee6+FKtw0Eg69F8QQowE
3xH1kBoPIyn2D6v1gottQ2ncE6/afGDq5mjdYu5F7H0pRfWzboz7FIIIvNTW3g7DF/LQbCtJEwli
6KenzpOhDgkf+BmcDgShxxjZH6NLx92MNtzBtnGNfdb1KAuRmxHhcorbdHwp0mzYeyWxeqtvMk4n
/RrbLZqTGZwIeYTqe13C2+UDIOCq4EBs6jqUqDTfWzcbMsMw4K7YnxLTJrFNiy8OI4eL3qzXwu3D
2RVJxDp6aA2gRHPXfm8GHVGDbst9Wit2UIOCjEg68JXrLsGEeb+Q/KGVtrqwe+W7RpDNxCGO44qs
woKosiZZmGtk2jFrIEwU8KZIREg/HXt9m12KaJnDfR0QSUH4+uW1/p2ZrZHWJHZQNOmbX64lsAFR
740yvpSW6+7WW26SaDhIVoXdB3H8sx4ttdXtNGCL4Fkccm3LFMvaZDMg5Q7nPLE/VCUkc29Gsz6Y
Mu23LEGPiSspyyUpootnfJZ6V9EqDVxBm1DF4NjAcu6BVITyhlyC2LdxM9jT7XoqCyANpTYjh62b
D+XcgwSMMkO4eNi7qyJyEchEd8suGG+pju6RdCcIZaAclmE2CMVBmkvGULupFFzlYrQ4qCy8RWl7
T1SHsEYmZrUll1Lksbvpp/TixASn6emW4JnD4mfNoZvqq1dFxHRUeC9jXAb1D2BXe53uUdasqP4g
JFXzm5rUoUlLqn4kSECB2NxdipqtoIgQYO3Ruxyc1jj0BUht+ikAR2r9m780QNqLHwVn2aM5Jhup
4/K3C6pxBMdEarr7KY21iAH3k805CooTgha/SY8MSukdKD0ghLaHmuhgOMm7h2VFj+Bas/VAsgfn
lwHeSjVcS0FBWMSc2/lu6xmuZEILS+z85awlYH479GxJ0jwsNb08L1F3WgpDejFpdOUQt3W75hlQ
yUun4vgd3UDgDRblWtlEXjxAcLZoRADv/MhEq4jnmu6stlu3au7pwtC80by5Dub5rJLyaeryNITW
9AIJRGwrIvUeoHQgk9XAQKB5SmVzBXY5oQ7on7UKKdsk+R383Ve4ZxwPdJC8LiB2x02eur77tIfy
F3FX3SGTZ1ev3viQhg4en6Ts2MELOPjmtB8d+x4W7yZrlLMT5q1IG6agVRxOOJoeSgUtyy+e01i0
UadxGDPmMPO65sEGrQZw6FEwykGbY59Qnl0dhJ8mK+3aWPssz9HzCHHIECgEVaFx32YLlXdhhqqo
z71tjTtNT5EPnpy2+kFrihrBcqMlJ0OvVj4pFHresxOa18RqkQCA6tgUZfWRNrxxDZ6s6nmkEn+G
C2o6VjgK92PGZUtUCQ+W6c8aMaCoO2sTKVyH6GDjJyVZLmMZcWUvFr25cKjHO1s27wOiUVCy9WeF
QzoQvftR27QkAAoNqEKXbYNpKfB5UDj/x8cpYx0b6PHWhmi//N+ItOZRJZncoZJk+uNbnBjn7NTa
4ge1Eclh6xjpI3uozXk0Ssb7zODkL1CSPbmJRMtGcBqhfSziangerC4kIe8H2Q5ZxDWj02cQMFTu
s5GDvO1p42bqpPPklMWD1Rd3DiGFB7sUinSJAiqTRvoHjhPGzguZtQ6s/JvNEjui+OZO+swBvzll
tvwhx0+uP+qSoj5haUOO3S7kt1uo3mwzbl+Js7gIaKMn6EEa5SEtA8ekI2K7XViZixck3fgASAl1
xKI/4Dn1KAI5RHiy39YtGBahum/cOvTQWxsrZ9qbBDtlSBrQIGxlzbYa02IU+6K2ZTjBLA1aBkcc
1ylaiYr5iTp7wfWtvfRz1A3lcam97MgE6JYv15uE2k4X3X1ZWBrRhjx4VadtTIJJCWco2aBymrno
yPItnAq6F6sRSXwwO4ehHhaA8Qjd9BnXGgjwNueI4JdPwDhkhAscmqVhRk5Commjaub7iRlqgnsc
x9elX9qLlVrp2bbjV8rJNGCiRXg80n1+NghcaWVwHH6gPV3zGosbgkKaT0ZByzH+T5LOrLlVJc2i
v4gIkiGBVyE0y5Zn2S+EfXzNPJNMv74W3Q99o6PqlO+xEDnsb++18+FoKTZUj7d9083rltajlQ7N
ekfSf1uRN7uhxv0F84UgFbV5wNgvnFN/Cwiae9vw/kvd8Cx5mrhlkANhrjP7WqDYWtEcTHRPAClV
AR6rGeAkk9cBz2nKi0sV21HZFAMaKS94TxFFY2KkIgO/0s5Sii4g3u1cF5r3ILZFx2KWLdMbjDay
fNpAkUXaDYdmHjou2/niZ++5kVJxzPu3CR3rQ7rMRyCpxBvHMPP9nzHqRpBjsPCll5EgOBiZgxwu
bHom5c3EiJygFvnt0KC8gAdJFBqCGVskCjwWsiWMfdcR1O46/J9JnpT+20+nYsLVWfHJZTUjYKp/
NCwBughMvbc3A/L5odX+afbQcfnN4kOOUTbQ6L3gVxcSwSjbLRqttuaATlWCIdhaJZd23U4wVi/1
NY21fSyLz4lyMmix4PpKtkLgvQhS/DnGvZ+AmTDWOE2+a7SBXwaVUu/z4ckBoI1cg+qa5Rgwc5sa
ZS2tPqawrrbVSLBauNVRebdJc/ESz8k5dJYHMtZsI5lDLyDHEZ8MCr299Dahl61zObwc2HyHZBs7
OGRtFiwwIcQDdr3tqBeH7g9q4zCzT3lA+eR2smnWHS0V9B2H81wU5dlN+/1QhagQSXoFC0clSNwX
gaPThmpZqBquMX2UvV0dxUjdXldZT4nrbYhUkCdxcjReJkkwpElJaOGuKPom0IBHmVP7VyXDF2Ab
Po0RKlzZiATEYYMXB9CVA6y8K0rW1JaMtOVOv4me3fqenhqtNpHrQocKWrbIPCVwYmsvc+GN22Gd
upNhjA7chva5JXZ0suhbaE9iR0yfKaai34wSNNww1Nj5LqCLBcDqxX5Ao3jKnaWDMqVdpCzU3pGQ
nar4YHR6eyxUHK3X72NE6xgnpe7AbY/oSKjdB4u4T8qgcjGWJJi1JPeXBWWS0iO4fCNXpwn3KLyX
V6BfLzFRJXyKY8Rn7MP5yw5uWb0h5uY0TKMfNQpgzHBMdBP7jzFNoPCLd3YZh3+XouJIIW4CLvqt
XAi7cVgD+OYp8jvEft3I6hjS9pTZHs+VNgbcHYFAz1pKvKcM1JpDIxdOsWPRoxG5oPDbAevhZzqK
XYEf+6oVRwhDyb5O5By4MXeOjIJFzdQwzdNA6XWxhGCd3YZuocWkVgwCREzEWRwmF1M9h+kWr9X8
nurJ7MNNWTDwwUR0OsZGjM9PjWlrgUu4cQvyi37xe+dM0WEw1hM37R12iiWSJOVh9tR98HZ9zW80
JDR59pw74efae8BQ70Ob/yeLUtsJqwZA65QnHTVz1HuahrF9ZC1bNdrhPVUvsFrtQ01e2IHNwzUE
03WE/TCuC+a7jPtz/UYfc+6b8OZ9qdnQaCHo7XIA83hEpLvXUeZ4sjRpDQaDBsZen2MtigNy6Ual
AGmreLxp9siji1uuFaC/nBfQrAfLTo7J8FgJTimUv9S1onivPanV6RpSW+GeaPAkq8GPn4eR7wRH
xaK+Ea/5oltx62EbLjB5bZ1qnEGTYcYwVt8Gk09kn21sandqf1ZZYbkbpftDPProyvqZuTM1gNB4
jcW6x5JvS8RJWkXy2sw2e4r6V4zLD3We6DGG9aqaliALVWiULe+UZVxWlbVTzoNV/1IYmXA3GkmI
MXVB6vlA3fQ7c2B+TztBaOQPoYOFTEBuZ/bC+85JIx/ugw70aMif1gfTsfag/X9zqnnCN3JUU39Y
x5ZJgRGaHM5Jxd4NMd4HSTNsU3AsMncubTPfzALzLzCHE2/EuxDPLS4G+Y4zo2HQTW6CRtSdPl3t
GDtzVL0lvXMpk/EZYA2+jwpifffMYS+IY9X5ulc/s239JSN+17w3XsL+p4o8P9b/i+ZXlAic0vFS
+V1iPWTNmYYTsOfeRugYQPZMtTK/ZAbKRQDfrF0p34jAuS60vOYD8kQevqQR/09Tr7TEkMlKoasf
LkLDpc+9gAHBjWbNYzelP3Zh0oKV2CUzC1pv+r2gaZIiMvhFY8gJJHuZG9YxyJ0K1Z0zT4yQoBFK
CtQkvXUO+eWaCbo0bt+GCYoZcwN1qdKFbb/EFVpn2NE2BGfUsYnK2c9trjVBb8M+6bly7trqMCQ2
Cz5xToPWVFDoxY3qUX/JdKxGvXePi+U9sbVDbExfiS5w9iGyN4hCW2EyR5tHynCzzN41hAcCA+49
NX1HzrM8TZV/8YPXco873gtO1v0DFKGbPqNxkyt/mOng1o3kR8Tn2cQaaQ7z1oCjgR95b0XjH9ra
Ky8fgzdFCbY3HknX3bVCo9qSRxHPrMiojeFfF2sE0ob23MzuYyyTZ8PiY2mLmdMgb0ScDb6zxBy9
3OwvsfRjmz/H8PhY/IuvHutIPsSfjZs/tvg3BiV3QotpmdVHIPlLzEbHedoWbDR9lQdsY36JNslA
hP8UPwOEPRCXre1XKZMvAiAXwwWm1Fmjvsksstklp34+EcuhtS3/7igh8eYC+KI0HPjZxhVqQsAH
DUoy5p3UBS2+AIRyVnimcjo7gfErOXNQuwh20dxTJ6ewn3EOV3nIeJX7GGeswEDJ8/UWIqjmsZEI
eCGbTs1vXR6/igoJvDSoW0xMMoMte+tCReeaYzFS7ybMfCVdqEtfFR+pbPcLWSr0EO3GcXyLN9Bm
hYEkp3qWpin8jLvlbUCoY+5K79JQ/7VmD4pGPyexzUUCmyoFDrfMJsqR2pxG8ojt0Cn58dq/hh7P
ivLSokF/cZj+8S5tDCgCGDRKIiKUL3equ7hW/WXYWLXl4v6GUb/X1wxnTv/x4pBI6FbtbrExCVR/
HkmuyMqOolGPSpuqFY//vhY6oY0QjzFBnzGIS7aAHehFzcIHb42fy7J7zI35GHfsdgs1QJnb3ngk
jD4KOPOIh2j3M7qzHK70dGDdbzgkN+1Xys859HTl0UTpvbPpSgSUl0iNqIeVOQXqgQCNceEuz1TE
4+4/MP4ndnwN2UXo8bmXTrXWIunf3jg/pEmTbMMsX+uaE/1QT9qB06C+8SYFemCMznhp542Tu3kg
xNIyuNwVdGLv0RJ0GgHKx1rhD+yuRTMIxnhYOHL34K7aOqEA1FUiZTiAN3Bsf4wJVL1JhVoxdrec
v68vCkT3SfR320w+HIU5Kjdi3EjfyzJfJh0WGS1QBHfN7BTlXIJJ/W2kiapSQYKadQ7Q/fzjhYm9
8Qz9XwQolMTKHO1CR75CoAPZoAS2MO9rjg0CS4rw6SsxZIe84rGxlmOJYuPa2Uu5JDGtZvUVt061
Mw0gmobboCZC9yqBS0Yyh6FrPzoFRajRGpgB2v9tdhxzYoePbv1ZeNdIAQm/m91rFTXdHk2XyQQS
otKsHcdmiSsjcQPRVdz15quNUOwX/WIcQ3xsCDuhy0pBzeRTNOIJ6+KRAblm/Kvj6jdjjpO6/EX0
gdcJ9zm9PN+NEIJrTvaa6NXzkMkgF1n7ahtEilT21Sbl+gZ53y7vtYiVuRs6+y/P1Qbq34de6W8y
Ck+wWWbKCOr8gp+AE5oGgzOtXqxSWy1EvP8WySSml+bPGEU0m5tvJlcZNtu453QwbN2Qp56Yjtp5
PZjsXFtNRxGTCvOsek4VrX2z/I63kaXSoFjAW0NuDq0CSYoLNKu4LPZavIcCxFzY8shLoy5p8Uhv
Uvg0Vo6fsbVEoaLRq0f/KnjAEJU3qi7SAC8cCgqGK1PXCMEuuR8lFH/o+g8TxJ9ksbgtCj0620n8
XspcHMmolzubgQL00EZcO9Ed9Kj/EXNH16w70sAHmFzoS/ruoHEzLqc7PXxYQwEYaNVbCgiVnWZI
tCOvxtzyZ/S2+aznGJlUVeap0tnNuSLVeYhBxtafKemJ2eiNX0pOjFPRz8ap1mIRgC/8TWlMtMhj
0FsX/VcXZEH0Qv3pxJpA5Tg7C/bbzqH+NSe2xZnLW6vc0nNRlzxmgtmu7l6ZBBfbXLeqbe3pe2lq
+aFAOEJZbrda4t4iw+Wotf6DKFfpq27GFCNfe/ShCgVll1szOyB9RsdUWbeWAbOfNC3lXo08xUUE
Bib9WISL9TCjB6HlBpwONcnAwbhLtxMHRkL0wkfXha72q6gXfQczNcNTIR6L9tlpGElpkmC+X48E
pjD3zNvUc/8xWXmjzxy5sN4mseZeyXt6VwCEHv26xVOXaPVGmNAm2VMPsTtpJ63Xj6rmeJ8TENnM
XcPgOBcHvtA6WNHur3WXmxHSX9c8O2391qBZ+4Xhy7J9IxbxRP9DfrCs+asSPSWuzoCEbnZUhYw/
Rm/OfHeIpoY5PS6J018c4yGLnDtdzrcwVVvk+ZNpRn7R9dekNLcFtlC8SoTXCu6f2b8lluR63JV+
/oOZkIhQQlDT/aGqlHOdQQn3osdbb9T+Zlc22xT74DhhMaSv0Qs6kQ/Qoplp1tHWkBR2WPyDaOGf
p4tfLSHZlVlVyJet/syotgfzLH9qD61lrJmOVOGbq0LIgtoxkgw43MpxeeczFQx6f8zm+iPizFMa
XJOGHMNTt3en/Bzjd9hCsLV3VRhIR6NWTJrXp8FMqXSxfiJFcUjsxjv8chwpauu3ofiEsX9Ji4fs
XttweRIp2XGGYeyzQBc2+fDaRMMvjEZ2EcJSvmegwNmG3+Tpi6J6eJbIzCo9QnZONim/HvW8V9ut
6MIqnafY82DeOg908VpUx3nT2XI4zAvNCMCSRpuoxfkaxgO+BvehHYaNKoc8yK3EwVDO3d0Mt1mk
2AJeAVuHm1SEq6Rwx02PxfG4SKKtfTyfQUaam/emXN5iuYqsHePTWnjPtdM9p5jDlJk8YNR8pNys
4wsSwno37iDLCXsvg6AZJaN6lAlsHs7n0Gs/Ile7Tl7/FuZoalxIDWQoSApSvcUANaHMxRvZp9rq
DzuN2k84dnvMkv/fVX7oPHnu8/YrGaYddPftjIM6Slj8Ug6ZvTfy+nCB0BpBoVT4YsvuDv3x4HCA
KKrwnodG0NbatvCKS5hxI0/JKPgQSDnSLH4Og24OmdtYDhd7hUEvSOyeHCvGOhMzsiN4051c3Jvp
PHDEUm16T1Z7NkDuSD0ZlLYAi2PG3zAWLOojDUiPiVvhdDGe7Eh7Q5eSJ/prHjJKksy+R1ywXCMg
oOZkFW5lNgitS/65I4NOR+MLbXGQzy0N6C/l7H5Ren9WumbgvF+M/7RqDy2Fca4/aIxS6pI1Xs6/
sMVZEuPuAAr+ZJ5UIrhBdCwmOWVHB1o9N7oa32S2ELeuhy9dYzRunkwjvCdl/xfhqMEycK4kZWAG
Q6euloMfDu0JTn19ICCN2ynSPuFXK2Xces9d/ei06vK9RzlCd4Xr1ifc3zh2FHbx07NXgQ43j+Q2
aDJFJ9y4enuzMkMw2s3Ow5xfTceL6caOHvqKGlkWllLxeBbOcAbY5ID8cBNEbbgfrJzQX5Uzj6I4
Ji5jWoL0Ktx4UOkpJ5LoYyG+woqROMCQ6lRKrs5Ybw+qYC4UllA4vI9WpH9Z+DXrxrwtJRnV2Nb/
bLC4lKKl/QB4JcV7Fzrdlx7jmwnrFgx53z8ubkkHQN7dqt+UARS59IcmUs0+tOe7pwNf9ibrh4yh
vqkknNbMeqaZ5dlr6o8SGuMZ5FW5YdrCS8HUykdA92g1aBwsGNQpooVxGy8sGqgNVD96GDe8qv3G
bLj+DhUyAJvMGMypUW7dxIbfM/d/HPkwpmVq2YV1PrCjO7fEtA953jgg9xFCRvgmU8TXLBJ9unfC
D73AMmB2SuIbmXbU87qbNoTB45Gwlqsso6+IWRWeYBFzK+3cjK97WvtWsRxVVTo7V2naOYYK6Pdl
f4mFqIKoCCmGbuNXE5oH8nfqbTwcZHs1o9oalc6NNXSCXtUziAjx5UYEZO0QoZRra1Rg/E+oKqQQ
PPtoaaLwh2T8cwcRbpRYea+cgK0eVXglutCfUREIwPs4eRHYV90lwNDcAKIgmtEBtI/Lakt4o4d2
2Tb7wkpOJbL/wPXCTzowQ32WHnV3cJ5HfIBUqrDdtKvEGmuEsIN4ihSJSm0Tp6p6lJPBLDIft32h
KZxmzSGPnog/FPvF6X/pX2y2vRJfkTX+jAloem/usbAYKH+ILqbW/+Cmf+zr6CJz8ztTNr1NWIB8
0CacZnV5Sgt3NxvpPRra30Kad9eptuUsLHyPLWZz+zYP3pb7EMw0uOKGUZKcWj6GrC52NdYL1br3
MkHKJ3x4B8DyDssaX2DdvpW2iklKr41aXXwy2/KlaLuYGdDaTR1/8vnaG92lbOb//mAqcZJGOQnO
NSbUUn9W4+IPuTareIuUdSiEQ5vwvJx0d3nmjm4M1FG5HNIuyjXcrauLB6zIBZ97exxbrz5Rl3ou
HDBDkZy/0mzA3qe7Jyyam7xx6YbBh7dpS/cMsXza22+YpBX2oU8nQzGup2Y3Xjwt6y6ZAyhuqlvh
jwZ3OBF77hYTQxB31j/PGwC35+MmDPlaNJribxh7HxM0RuD3q3Air87Y9/vWAN6a2W+W6qODHVML
S/Jti7c2uhhS4xytccdNiEQz8/S4Q+I8pB6eGYetfYnarsEhz1xDzOYcTulzlrTJBXrifxhHviF5
3JUn0fiADBrRtQ/z1ykDi4LsLdmdG9qhS9ZsviAbyZrKRtRGytkPZUhOiDYIbfgBiLE6S+cPUmgE
QGww3bWOACAot2HdZmxFLBlDEKQcF3eXPtjcqi173mKbJGXbD7clzJ9bsaDV5wTEGs/T/E5haxgb
0P7ETerAxNkmyyW6VOXAXxb9oeWH5pjIaK/nPkix0AVXpT9qyXJo+QRF1M6H3sFuD35r9V/R4aD0
9FnVSFifshqKi0WZPR87v7plG9+WMd9Fgqjt9mJb0gW5kQ5jJbQ/RlMwHivFQoBFCRUspcI6752N
WqvIAPITGLChC0VZx0JJYjZLxzN1j9Q5qSzAdPdf2kUno3Wyoyw/Y9JrD7aoHlSZPhjtaO+9gvsm
hwBxFH9RJa442vn+6qN4oqO2RW9bK6OJv9sdG7up2P5GQSdlO63zzzZLb33pIADiwKhoLlUrd7/q
n5equio5nnhHqj2af38smen3V5qR9u2gvZud+Z4sTU/dHpUb8RDU7lIGUoKsmJak23MvaHCltzdS
aeFWG9xzWWgU2uIEzJ9xbUu/2NHwWOD2FdzhEWZaolTJmmNOX4ekY2+ciSdPb5Vl9jv2jY/5bDvF
rwOyhu4VoveeLgfUHCshn5dsJfwUHHTcKyOwDAzuys1oNzEvh/Us5bWt6ktdEn5k6eZ+oPiy2JNp
b0TVEhtcg/ymuxaOWQhtEir4YPElk0QIYr2ZEQob068QJWsWR8wRCNy8sXjxae5y5mPp5c/AHgM2
0y9dic0wDMzyEkZurQqvSzXeinn4MW35LlP1ZaPSMzRXN7pKlpaDo4W+OjkEL6EePTqK8g16sTa1
FsJboqfVsUguIxb4pi4xNw/u3QROVC/li7CaicyF+9KUOSlNsIpdk/E7lfEXqeZoV+TW8xjnJ22o
fqkxemkpPcWyddK0BCJSzqs7Y0FL6Q+VWn8ex3HaehqSRoXA5pWs06RUeSzpzxDZq2tQX29Q9S6J
OP9qXC76sTvOYMLW+pj0NIwKrkMRnjU5CTC0hreJLeuWku5kY3JeMwr0yha/WzXyxGn7BI3DFKkk
q16mBEkQZjB80cqNs+xbciwlFJABLsvzbZytFa+t9l8jbAmPQfKtcoadZWI/zhPtwahD1ERcTj7V
Ym4Qi2rlvr8MdCmwcvS/ckJIs1MDZhC2a6Iu9r6Yi9fOjPdR07wx1hyCAXWx7MWyJZyU+o1DQIjl
rthZtfzUxoXCheyP0qU/x6B7dHxRru3s53ApIGW7B7C4WP8EBB+nSh9pRmfvZnqVPibjuOxJ019H
yMFZMyN6xWMczJwish6rS+4YF+zwlI9geByb9lsW7ncdh/ijw/TN4N0o+C6jz3Lw7oscB5N80M2x
893awFXB4hOCTwq4NGYJBdgGht42/M9SxQOkrZUVwhPsNJpyuw/Qg/vMC+cH1ECym3iOg9IDhKmh
7VLxyASJmb43uw4gGBv+YNgfNLt+ljSTBevYai2jeXEGApPaYv1YvOm7uS4eVItnSSz614zXfDvQ
jWdjkOTe+1Uy7R9WDJkt1ivkZJ0SJb5dlKhrhUtyNKOJUaG2Bbs96fhfPJXASqB9aRs3+RVjXAJO
iCqwbNa5za/O5RT0F4SMyneY8bihcRd1/+YC6dnAJAo30fJB4OmhHmgrjCQQBdmxASx1T9tSFi6+
lbqPhRg8nnNX76Gr1LaBILcW6MquzPeliVt7sRCc0NUJhdBB7K6tMSTNzFlIf3QdKuOYQmsL02sb
c7zlAVHAPWvctGj5F2auCU8jbPYZDBerG3/gNtA9WiA5xB2thrW23twLSKyjPu6n0HxNNJ1TjO5P
YxM/ZAmliEMjPJ8+s2fxlDasI1jHf8pQBeAPLrGDuRw3Bqab+DJA08e1HnFgV/3ej2PeIbjC3zDP
76MI3QBeN9ddQBbV6DLt7EuQuFbQ5Yz58plktxOl55HJTZAOHqy4VYzvsvIBPfA+j4POJba/1i5p
roVDsd8D30my9jTjiCSI1XBFSfWXLLksocMESGgdJjYHxQFTnB+60X8yqy6T2wKm40iy47LBePap
LvOb5XaEO6Q5sbY8dHh3MQNwz3LSY+xRF9OM+hkoCiAk2PY+HQ1zYNqzRkw1PoYpL5yXeBkXpTyw
VTM/1r6s0kMYOZrfJBMtywZcDrz2V7vR66Oetgz5gQDtqIr5b2lmeYoAjuCgFdCgGufAND0gv6eD
0IgYRBLtJpVyN2vbPbt4fCAUhR6oQo8DCbS9Ec0L74/J0YBoZ08mg9heeeDcnex7ZeAuTj8GPe18
w5n43FBow+QuRypBF/YZVLPnnpB1MSFeJ2U0YA4iim8y6eOe7rpHYfefg8O2lIbdqfCc775z3rmL
e+jS5V9DSILMteUXltXitbCuIdATWVL2pkZK6aR+rAiXoLxa1l607bab+JbM2XhtKCvYztlwG7TF
DjpNE4diIEQilHosZWgiCHM/ZjfRAMxRWDd6Ytv3MXYN0QQtnwA+2YcUGs1mGXlzMmOh37dzj4ON
/ttj4d8iBpL7mXmWi45hsR8pbckKHBcYBcohTTdJA2FmkD3qRnSyZuuSMquj9xLnOqIbJZtNgbTE
P+xxOobCjo9Oav83AB/bLZircg1L8Bgv8ZnLLftJAZtGLOZ7laXMsSW7CoVEvMGLvHSpPW4JyL+E
VvknkZIxUxavtflpjZy+pkY3dxE1A5ui6YZTQ23qaS7gQ3pOAeUr/43mZteKNVPRdxQFLDioFscp
AquxnD0eM37XlfGlh7zZGYWkBNnCfsPkpdtSubfTo/FdWTF/OyPPACA5kPKLDidAb9/kIOfdkHr/
NFLhAS1tE+eI1MYNm//ULYk2zakQmqDJUDPfnOcRm5zlWvq+w8URSkMFUZNqW3Lnw0sc16c/ehnY
w/lTlEdyH8mMn8aqA7d5NRzlbXSLCyR3+69snP+wvSPA5eSsNO64D3KmGUt3a754SQ6OXtifkcp/
l5jwfVmKr6ZKtyBhJgRidt1kAHCPV6emrFGM4lG3nktMntuqz5ZtVBk7GqHtwD4hcAGi0jmFhVb8
7ZrNTwZBKRhbXOmLPKnRfJwicikYvGyaeeNoY9hrmsuUX2XuHPiSn2GllSfbmg9CSzqSlgYlreMi
uYCaXaBcDC+9/e7Bwggk2M9gxAiRLikNgtVYYxIOH71EO02waAJnUXc3ZQaTaViYa9wfH709YTG0
NXL7C28bnBqvxxEtFoyJMil+ZdQ9owbjR8l4biPqR6TXWKwuWQQIIXOMc61lr7he70OyNh61ETl+
mipBS6CWaKySKtHrbadd05HIMJ82F28IFtIEXxabDGhsx3yYDP6dY1Lf9YGtfcrr3fpB9Sw2XL7f
bDrpygiwB/+jDOShoHvQpsW3jgXRBHt8bRWdV1bHYZvEtO9OZDhEl7RbGq054BHWhPPsV64x+kQ8
pM97Dpqo9/5VXvPrCDx5jVmELDoDhbnhM20WHlf88LV0yuIyLuelp/vRjNRzI/J3nAXopcI+lsbU
n1IcJU4mtLNjJC+lBQqHnUuJYuCO7J7hDviMj06ymTOUFaskVSavoXcUkB6TCJJjF1XnxuW8GJbY
6LWs/NIj77dLcbxSN6KwAuGlmqPlZZksYrNh4UI02LU1yL2F3NNmzL6iGqNlzi6YtembZ9GW12DE
mRVO38VlHIungoMXfR2t0CFxcCnZLm1x1bn6TLjBRFufywxXV+xij/dwt7QFmrHbDT5O8v2o1fsq
JTNsymTxp7Z4bJzm1ygJNUxEm1jJsv3s2PrBSSiOb+Kw89MVKkvPbXnKY5Pj+UJlCopWfl6Yvvd4
F90KOHA0XgcXtl+Bekilq33gevVi5AMlzuU68kKZGKM/uXIpO4MHWij5XuoD9/apxckRaszdciML
MGeTUo6pcxxTbRfyDbe0+SYJ4QCoPWaTfOfgSqzMfne82uI6i/44MOuPcaswUXUdutoa60E15O/l
bB6ipPURu41dUS7pPtJBvJWECmlsR3f1hE2WcDy6taSvLX+yTyrkm1Ma+iV3TqwghHvrU4SW9BL1
LXnLjDCGmppHsFSsV8WFz2zXNrgE9CRFBxwC7seY7bU43oh1UhfNw1c5LFRqWTkfEYYjI3szcUnj
MtuPw0g+OFmYmOe0DOeF/qh66eCS9t54c5MXq5cr9mshf0YYKZrjGkO0eC2Yzvn0x/90AidP8RZl
BE1019uOESnQAbDZ4Nk/HjhYCDyOM90KK//BHbXJRQMyNsbZIacXUXunsYN/g2eSYziUh4oMvD9l
LLaFSaQ6TIgkJQnuaNxgYw98wbXNQ0GEEaf6eDASB6ETNzrmeuZiKREAw5C+Jef3Pkz+7NJ6h0Nz
MVNIp0Wz1JsklLvF5GRoRcNZ67MtzXRHfe6/kTNGSq8XcQAUvtH5BW4xh04oAApvdORCijG3vePp
B9N9kkaKGpXpf9PkHNpFW3wtpLevTcd703n1Qe/bJ/QCFwNkcpWznh8SE/Kg23Mr0+dLH1bHKtQj
v2yZm3fuonEnFXvyilwB2Dcg2ebeA9ult9WKcIKLaz06KSthheDvT9W51uOvqBt2mZzaI4Wx2zQW
4H0L09xaYnl0WxydXcdtJ+PYmmDFaHCxgMxgI1CFZPg9sXKyzsH+pnoZ1foQNYiTRhcb58r+KS38
L5Afdg6uhFPXWEEc2u0piQJwKcZ+nrLHVUIt7M7eZzOVsdi2xnkEqz0tnTwzhnHYsTfWiLshgpf5
QsQY25Ausk/qEJGdxNVLU8RDjJWWZSDrjvWt9tz3XFBxatHzvowviHjdBg/CKdPeoci/NTmQduMv
MSYsPBzYy7w5wlfbikpS4+ycJszwWmfceNTfc9ajxwNTaQboNY2XY/JvPFAfltqXXvozRyEfPnYG
zhzc9byOgKIY3R3NVtioGyc94/vhv1QMIUU8fHuIdr3GK5DwA7zF0Layg8k7TDnYlWkEHTIVQWMh
uuOpTI+N4ZKj7HtO9Bq+0Myaf2X21fT1C3WtyzNoIBM5HlJEQX9GCjaLEMhM7/BoEUrV9bvd5re8
5SpYcnrf6drQcU0tQJ9KLqJVbNAwP9lJIAibLAUmbQb4fuEhLVEkHeKUw47STq9pzMR9sffry9dP
ydbJ4KkQEcJIcIADt597a5cN8ynivM97PLtUdLgNEyoBCGjslls2c9PsRmQTEtLjxig6Fn6K/XIV
vS0FpwpPn0max6x5pQuordPXsZUO/TB4Gc0J2zAvRm/GE6bzTvP1mW+8U3Oi1K3uq46Su4nkUmZi
1+tUTuY/5RI/K4snkxfWhwd+bgOz5pfYJ+iIlBROapuwGHU5MUMisalhkI7ovBUcunlShyrMGOGK
OTzbhdoVHE10Tj2c/ePngnpPW+frL8bxhWNsuWkKwpHKbwXtmgBuSobAgLHiea3V3TuuM/qLscbi
l+w1UnGN87W9u8KB3bc8GPBvpjx7S7gLxwP4EVKuCx8rZlpAJmSs931svToT/5qBJP1k9TsVEqip
6QWEFridC0kaRZWHeGT8b5vjyub9dYbqLbXkXztp/6WrrD5xAD4Du2U5bNLuUi0FdWErBBRsM+5c
HVNtNl89xT2WFQ3PD9CGptQesQl0wWi/E6A4thEWNqXzGFzz16FXvu0kiXzU6ghAoCMU/KrYfo8+
S2feJU19Xzxgox2C0dKb2tYduvqWil4GRu5h0PKSXdWK7smkERyeYBo4Nstuq4WXSOseFxFzh1yY
wCou+xvst0iYS2AbTYBZCcV4jKqDzs3P5s6+seXZsr4Np/6cahc/q4Z4kw37xos/ihRrk6lnAePv
92EoMDVzTpw8TN3OmVHKVxoJauPN95SnMCX/Y+9MmiM31iv6VxxeGwoAmQASC29qnlmchw2CZLMx
zzN+vQ/Ydkh6T9YL772poLrVZLEKlfiGe8+VNHiMI5e0fnzCy6eIxSFDCBz8KfVd79OW962FB8II
HrDtro22k5TSXbl1BFq5YUR0pBO6Hpe3pMQeWk33Np1i/iC0oLlxkXwGnsGJh2yoZya4J7M2qNuE
DxCB1XqpB+cpw37aOeSfjcSSLo26VVtDMFgM7T46xEnFB49BfcPxmoiMT05cM3R3QMWCkwqvqgqR
CFCBdExDAELSiKYom1eqVOqa18JkkIVfw6Frd4qSntGqcuBU+jKXzjt0VhLWDdBMNALoXrn2x3h4
V43It2YIzU2Iciu7CCP+vOVw2P9s+zKWBzPt7wZDw2aV1+Mib7HWet14SqKK+QYeITpEkgvRCTB8
xc7/YY7hnRxLxtMtqLuGwSIH66asWStG7Hjd+GauqxG1fg2gu1GAIcOJsJiVKRG+GRBTVFpqlio2
j6Ev3yCNQzdIDmkPw3UkRVs2DssWgRmXmywou1eddTj7eZYVMtmPZO1QKmE6aelfKBPQ8pcsqhgA
e/fQtr0FzHx3X/C+kP/EzEnH0OVl3SG2UVd4ckIHNH+R9HI1bwQAFQyPQ6UirIz0q7h/b/V5IcSb
uHMm5lGkCbeHIhzWpgtvVRSUSSQFlIeaos+xw201Uh4TXu08ZVqYH8GMZctDQ27sMiYRZ61H4qYh
K33BfhZ3s/woHe3T9kq+X249wfVCph6hKptzCgxbXYyR7VTr39TBGKP6LR8AkXCm2fyarsoYvEde
tIV5e1uCplnFtgi5xBt8kXlQoX48Viay5CoHCEeKOKMzy/lJYpi1VgX++il7tjtzX4UBIw7VdNuw
i66+x0qtT3FDSktcaGRh8aAFQ1KKUBnF+UuhCL1tXA0EZzFkyFuQ3nCPRw4V7dORPVmW/zQdStVR
KF7+Tp31KeHqxyYPX8FcVMVwbeWnHtDYOb3csnFld+Q1hySnJOt0BgFlDtSEXTljTKuLbrSCgaCc
TuDm7+OGrcqQRqdGymSdG9diwjReupyqOqxxTenhZiCuNhz6R9fv1oMWXAb4ypOwsg2rILRo0b0a
AwSWeFjWNkBsIkMk0/aWmxkz9ZjA82UUIlTTKgZzWRxni0fdQEmCt0RfFkq8EzjEP5cRzjK3k6uB
gICZPsCtKK1czmaIKiRbLDO8ZWtvMrTFaCKEGRHkh1MRrxjGoOxgyTZ5/VbXh35h+CwJ5UAYmLCg
0XaZ3Fm4VbaT6Vy6nrbAyY1wj521P1RC3ioN2VfribOLhPbeqqS1YqQ6rIqQDHCz74pN3cyrfadg
a2x7zHhjdvaaDG8au7aOJTLJ0ESkAxK+exBJWt9OhKFFE0GnlWxGqk4ImIxYmLE52UddTxLeUqFO
EcfFbZD34CgG7VpXw0unMOGRx6lvWk5KFATm0VOpcRqnAHm+h1gjmBhrg3Zh4qYBb7T7jmlP57EQ
COts64wV0lvkuq+ekyNrqPIaYZNv7wLHtdkxTfgiakDwoIvSldMGP3u/i7H2IOLMJLCqsTBORRiJ
x7FLAKhhkGeoJfZTM3anMcyspRfCA0mm+gKrWN2WhbgL+rF9MvRhYdqlfBbCPti+nZ61yH3XIhwf
1HKwKSulLwzbQwTXR80yyzv8vUb6M9T7nZZjjG3Hlt0fpprFJCHQh/UQRtuE2eHgOMkKBYb5aI3G
U18mxrDM7IaqEBjOfQRxYM+YmUlls3NFN6x9jdG27TXBOfIJt3D9YG05WvEaeLxjk/DP7B7kTnbd
terbmC+CVw1SCOJYZM5a5Z2yEs5vXNflR07ZTXFrNJ5+I6FC3A62DZ2jr/tuQTnOskHG3abEnQF9
ROMtMXJqJUdjBM2RESzw5tAaMpJbANjJrllvcqCnWXbsJnE0x9jekWyriK6T10Ll6k6XXn0JI7k2
yaNhsRoyYxdZfSgCpMI9VpoDaanvDXKr2wwtBA7P8gYB7KeRUCRTH9KHK7O8Cbn/LJFQdSvAa9ik
xLRmhurvMeK5qwYBwd7qnI9Wc/xrAFBwpZeZvqlRJJ6AAa1J/zIYEPEwK3vHKjo6mKCW9PHuJf7+
tRKXBT1x6f4a3qB5tjuhiJ4m1yQdsAoOzAPu47qb2DfNomJQY3K8t83+E1E2OtMyfPKqVrsUYQ5G
cgJEY3nq0rsY4WwzzS+mzl10zO+UDceo6Sg1QgKSSxdnUd7sMlnJi5jBQDIsnnXRpFsi6ORFMzM0
sE3xDBH7vskpm4RW301+AG3PZL6pQkKCE7RPz2YtboexOWllVO0G8MxXoN7wSbKLGQzEPszvVNFj
OJgi5WxthSXH8r6YPHw1Y6w9DlKHhYJSdj3YeO4Tr5zu0O7dUa+NjxJwEvgmctgOQrnWMZ10Tgcd
mUTDivhgwcZlKsQAR9aqukmdiQWuFYYfflXdBBmB7mgwniMfl0o8RtOTFfLx8YI6ug89oEFMTNyb
rNWtTSeri7LT/uiojKrUqao33W12BFS3X6NVbR3L4bLMkkuTdt0DMllraZPxu5N0HbU/uDde3zu3
LgMYbSxvv/+jFUm9g0d8k7vpQ1DH3T0HfndfC8xp8Lb2PdgYlccjssr/eTAi6pIoOcRx14P8CuIb
H0XODlfawCYJUJHZ+WeLZ70PdD533x8+i3gckUl5RBUsLpoLO/jXZ6V2CKriDMDUaMPxGSPHOfc6
q7Q0HK+k2w+nAtK7xMjprxoWDrjuE3TQ6wJ7HYC72UeQWcVJA1CXEDfBqEmkLgy2f/iSGfIxymub
51swWlCLZmD74urqddLoSSMxcDOMqJMdO2nv2orIxfy+6zSYljZY9yhFJNpmN75CUEtuLNeVNFda
1F+jGixfOnvanenTpS41kVaSuV0vSKwo0WeyH05RyGsTEz+p9t7EwkBmwQMC+kvCrBvS70pk6lZD
Yg1zhJuYzuCL4iM1iDmnbut6/gyU0TyIqdf8Zs0iyspmV0zzACqGjupLDwGo89GjhOTKhLoifGxU
DYjAQAcQl4F6YF/AWZvspgx+BJndHZTihuwYd+4NcOImkf3A0pQDJA5nXdc7SVImnfgx7LTHVmFm
f8LGsSFoFLd58+z4FP1Abd3iorsQW1TmSbqjn70X+s9ZxmAzF2suDTLK6gA5dDPPFysvfJTDrLdF
t2s6Zn3kpgq2zk93zFP5nIAVUW3P5rYdt9//Qvm4OWeTXXb4/u9EgvzNrXgHaW1uIGSVEyPXeyuG
YhahWEyUCwfQTcBIfYrJMWI7jSYoBr1YN2SnJ4oBp7S5b1hA1H//i++vfj1869sT782GDLGfUuhq
Ms9JA51udeYPVj1SogZOefj+yhg1jo6CBAbyBPAQloxxNFQSpIfMX3IYMT18w/IfXqrUBzLJhqe3
QrW1x2pL5Vzsu679uVKWpCUMlMgOVBLE8rI82Ualue0Hp91NEO8Kgncpjco3oit++HOg9UinheBk
14r2PrGpEgdGhLwY8dKLiyOhaC2q93Jbab22SmJMEqx2SZFhBYZtv2yx8MC/9DboobZiBijEe9/v
7mMJoGf+d0ynt+kMXYyK6dUwe/C3bJiGGqmPr9M/BckTpC82DAicnURmm7IbgaSN5pz8juZAmGhJ
82Ln1C4z2jxiKpb+yFr/vjPUl0TZEHuIqaacDZYf5SHkrvjMAsnY15H9VtntbVJXTAa5kDMaXcZf
AFmwcWotvi061fcsGQ54ubHB33vcEJHzNkepdwhqp+ZnOkznvloSFqdgnxjxqpkEnt5iXHCtoRnx
mmus2Ddoc9CFPz2NJlVeMMmN2VKy5vGdOUoKEluiD3rJkBv3+sAKtyRei5HR1kmtt2/Pjg3pMQs5
l9U2DgpayCm4MZgmbvuYKOe8vaBUbYe2WsVmY230cNpU5jPj334BRPqscgPdHbE+ovnCeH/TJ0Qq
NTAPzMB4AyvL0cR213K6K5TNe8OejZx+fogS5xNG5t4JcAcYYoVsDNcue9fFhOZeAB3MrZN4qeBa
dKRWI2dpFyh9JUzt7rXUhjvWmy9WUOHsjTKm19guqND9c+YAgDZUmDNl5LsGaQDLGfmRivZme7VI
FQJ2YWOnQfmCUYNO8KBUcsfe/Jb2mWlVbL1JGx8OoUFzYM/MxrGIuSDl75lX/eykELXgM4buUr/L
ueGirGmL+sWRxZZehLpBAzqdgdvVQLWGLgOAnH23n1xjeNoGwul0pIXwouL4MsUMuPsIf18PxUAJ
rVtidDphgMP+FQ2AGO0vZAdXraO3DwmzYz++RN1lGXM5kb+4PiIg0icRFizkiL5FOOua1U6W8NA1
bMFgOnPA6WiXetS8vdVfZdk9gFeFXuAVH4Mtmm1iM6jMomM9Ao4O3UqsrFC78byTnvjeClNHih2+
a1myIpPUNTZ7HZ0MoinuB3rp/uyLgslN9Fj2zNzDCmgz6dd8qCGDcWLlPXTYmtIxz5Fxmr5+wq04
KLbpUDwc1W09Hc+NNrkH7tgsScya5f6Pju3tDV39xzjl3Rbpfw7qC0c9pw4dpsnYoCgvmYUK1846
HHZaD5Cwqe6wqEPTH4eWhkrg+4laZlFhQctlKIoVS5wtzb20+A3YFDOtL8v8AEqwX/i53S79tqWb
QGGjVIs5QVWcw/fA+WDAlDlL5CrZe+q2c4ynKMRAHTAFWCimv0tuVii35bCrurZb9Tm6/WC6qi7Z
jWOFD9gLNqg2tVUcAZVhn3Dj5OEj9CrcXT+mCaVXUHADhPX15OefZaKerW4Ydmhd6pVMlCTpixuW
5icnqIi97p51m8SshOfngdZbBAOEQRumTOKoL89w4Sg0m7LViiWSQOZoFkx9/DphT66VD0ndcUPm
zXNBBQqLqUE2+1lv+E4fiVLvppHesMy/tfv2R7UHrUIlHd80Y4lesd+hvatZSFnvFGkc5165t+Lx
RXKgqolcjzHk6YCm0+PxtRk3QalPawiEJLYUXOW2YDthaAAnSv21qPiOdl2JbWkdCzPg8hysz6JW
527GMFl4YTK7gqzrv41dzOSg6Q+DQJFSpW8lUV7jOCMgRnvX9caT15EIxhGoTXhIc/NuYDtJNhWW
3m/ZevGSiuKAi/pq94hWa0qfftLetfjoWvaD7qpnoy6Q2pEd5lCFGeNbkGT4TYv2vk2RFcc4EphI
TzCYHQP9UaPOIqQJspuvuLHPDVZ7uEUT2oAqaq5GzvI7y7qTb3dnu8XFkFqfDT62ujIuGTpUPc07
7ibupojsrVPGAN+Ff4f/ZTu14eOcVqC3AgTPPoUx04cnXvOrlRY7PhWnsq5f+pk1E+mnIfNZb8rP
lqpv1qRlFttKqlBzWegI57F+6GFOu0oGOLCV+l4o7Uv0FOyt+eRNr7qf7b0mA5Wvr+OmhwDbQDRI
bAwl7GkWNEVX7aG3OpPPLlcM0hd8HsjB867Y1oXzaVruwxRyAcYKTF6NP6B2b6KgPLB//2GLyV9O
PhwArWtu3UBnczFzFbPJ+BFJ9juKbQjHiTAOUk/j/Yg0IQwCAj7jfF9FqqIIcnB9KuGjcbPTSx1p
wzZnLkUMTsKQRpjlYUD69OvBn/8zGLs79hj3GPjnYX/WEGJK1ai3GPpKhdanySDjfhdIw1xIIQPi
rP7+0sJzNrDX3sQoM5xgINspagAvwoZhn+SGxUHOD6GH2bwTOJ98gbSwLI89SyI+19gSpMHTyvSW
9gHB6uH7ITGRoxDEqrPWozSMQ4+ipQYgNyrvgFMS1ZNEMwWIc8kX5eH7QTfRicW12yE0sm7SggQd
HCV8lMgPjfOXqu7EYrZSlCWRRkF+cE37s5gGc9foFXzAypKrqmMEDnN5pecEZDUmYJlGu23mPZfv
BQ+tIem2U1rBoHxR5GutKe6AIFvic8IoS5X5ItLm3hVUBaRNaHdsZogUjRmteWMbrIPOFcDgolkP
h6fIxLH1oiUcpzXRPzkcfdPZwCR4xgrPbJHTyBmSm5rRFTPI4BA1E7WM3d8VILgoZsHBFifVTw4i
cnaBSjyabZjf6gprdMa9PcKL72oTM275NE1MB6OBTFXHCfd24r4iQNfMKDh5WYxLhwPMR6SzQS2D
GBfeBtXdJN1qxZ2HfwP5XDfTve2K0zAxrpb0zBy1x6FXZ6t2H7zZhVUDvxj7iOpBtcfI075q3yQs
4IeBshg8/z6QHfb8ZYBlL3PhNOdWuA0aebb78dMQxhMD3R8W1ZHT9khTSrnFsLzVtF0VtpiCq/Z+
ygStm4h2gxmMTJiADkPFXUqudXxnwN4YcgZD5W60oXkZaa54qzkJuQmtZYIZshrCPVYwd12ZuEL4
XYgk53z0y10QZI9uwL4wrQfWf9UWrjL7qYGL0tMYzXGyrjqP32YU+qnI7QtUf0QiLWbYzEx+1kb2
7OR0XNxS4Hy7tc8FxuFC5sswUIrbbR+fwTU92OOd5fCO6FQDrQJObNQlC7onOZU1BgwJxVAXfCsK
eifTBlr+/tNOEBsNMkI/7dSnQllq1XX5XouC8IDFIWOWTimodeRkWQxy+h4pMgQp6MXss1ftUN33
zSlyw/SxIsuyNMQTxFZs7WwFw3NvZexy+QEy9j/akXYQmFULkBFZqhGmqw5DDLd2BGN9trb86c1h
7ISkHfGQgS4nLxT7QGxrzKGWokQV01Tdguh6gVqhu88TSYnJ9oaYT/sSdxr4Pqp1C6j/iFsJbY9i
pMSGFvWZvtYq1m9HPOGzqALtjMHoq9TwYZQhYOpc909FJC9W/cMI27tJ6Ejak+a9regftJJPeqe7
a0NYd74Uj1bEj2OKFzslHmMyAV3LuW9wk2ybDNNg0/xgB/1gI6VamSZPya809kPiY5Q+own74k0U
PwivfRWzgJEs3CQE5vK9ZHS0wBX+NqT0ZV5yC7R3a0/ZKrb4H4sWIEtvJU8TaEQs+ybLS65Ei0ot
GBH4SsPvL90ooVljxUmGkulcnm8zg8YI2/1hIr915RQpzXqv70UtN57njg+jlhgbpXnnfCQFLujv
ohSUYFn9aDSyHI2OgmDqeM4tzEXwRtgt2hfgGYgZXPOr7QLGiBp7TMPkHWO7VW+NLL5kwu8PWp8/
eGHwPPROtI6s7srYoNpZYNZqq8T9qQlgBgNBL4xnLjK4qZqYOs0suV0W2RvK6rdRsYURFk+hKMEA
tnOxPo+yiPoxVuQh4kWdxhoLCfPNmhd6agsyKdIQZFzM6yMMgXOSMrdimYciQtvmKTkdpjX0KOO1
S6iqlT3hbkFxJY9yVNqmC4kl0AJu0k65A0PBBLZogEhYVsfLrLK1HrMOli1TDWQIev4OC+2lm2jV
K6PHPyuSMwfvnCSYUrH2njgAVc8GmsaAAkSUmKIiQXcqLfmqtHoPyhP5MbGJuB1NEIbgeVeRTk4S
A7YbLX3qu9plXkerGiMIt5rhFjQxmQNmCE4oZOXWl85XPsKyQKL11VTtkYq9XP5/6BqmpYaLu/j6
z3//zKk6qvHuyw//HKEm4GTZf5e7dt/82/m9Il6CqLXvb7j/8Z///t//6lf2mmabv7mO7ghHwtpy
wFoTsfYrfE2zxW+GxfICFR3OFsmq7vf0NfWbYVqGcE2BUUs3XOv39DX1m26ZQrg0RkoIQjf/L+lr
fB/CkEc/z+analkUK46SHFyWMmzX1ue//3y/Q1pdkwH3H4Zu4aspHfRRiM1JYoejSBRUe/OHV+X6
6/v9G2bbK9ubhn8oyJ775x+juCUInOVg+Oe//8OPCQtRV73BnNCAdNlnaOCnW99rNrMoVMdlVcD/
6LjRNHm2VXTxs1WYAd8E+B1bKp/VbYWZnHFUwNgDxWrefU7RyRZQ0JseXzf7TCwPlr+2U5xd8CGZ
QQe0x6zF1r5R7UyhUe44y54PilnqO9XN4l/71+eEzED/K/+LX/MvXkxFRBjwH0vqjm3qf/4tNQxo
wziaYAFxRvTi7AhA1MPX37+WAAX/+cVUhqVbLvxlk1nmP7xnvuEFBKNavJjmfBPFiiInvdsWlQ65
GuQi67QqsUoKQuOpHKyPkjAgKh7i4iDKVN5dO94pz39UqYM7dzHYX23+M1KP3DxXomOFpwbmGQSH
i+eSxXRB3RuEG1bfG4RNa3IhlkXlQR/5mMqHjnGDx5ollB9Tf9vYctO6Yj/w6vaMphqO3pTVM5a5
lW/Pyda827HJZIDdb6xtW8C4tWdedL2HnIhssPjsOqZpbHptxpBucTbTlrgth3VvvyLzQk9YhQwu
K0oGzeMwUwcWOUtIrzK2tCvxBLuaKbpOsgwh3jL8ictkQRWN9sJdiLTd1aTQaOltCekQqtGyM2tQ
2Q2qtARRigvPB/GD/oVdBgOMw6gnOYDiW+H9IuKV1dQIF8pc6ektCNDFfMMJ0lWMqBeiHSoY/jYo
V137ONXoo7VsW7tfdRXvkCOjURIbsjQZZSJszs8JhsQScfbUneX0ZeMqCNlPJ1FzK4LiaAFbNG7L
oF6L2lu7nbdnX4y/V18VDuNg3hvCidlPmlvRzi0Hrzby+yFybgn33Spbo6tLNpnLrNYk8wLZMOR5
T/uY8Bh2/rR0UBl1bNMoMDWKXgO6ag42DeWl+sipwHM0xmyyoNpyHCQ7dB/7VOIVGkqS3V8mxHxO
9ebwBhvIzrNaUBPQZGOyr7VDyQfcdAmLQElqq4VS/nEKs5MY78QAkBGkVDTBM9X6O5A1uPrNxdzb
RngFmW0s0vYz5EKZEz1s/Y2g20VscHWp57i9ZazO1PCF6cKq51ecEJAYuDwsfkpL8uxgs6zXHy1g
U+VkXjA0v2Q5Jorc3tTlyDDLuAEzshoEMQW4xZ1sWrshRuAczXikraO03oc009mWl2NPB9KE7rmr
DRTNE7s+XyG1D9+6WXqsBoOdvTEcW0+zFn//6f7LI0RJ1xKECtpSl38+QhCKFYXRj+zjCYSvw58F
h2PuNP/ioDL+8ghxYNhwlzFd2+Gm9MfzOPJNA8wQJ5Ve+2szvGcQgJFP0SsriuoawcwAsoIOsmlm
Ew+pzwEJke5Cug8R7CB7+BdP6C/uD0jwfn8+JJT+8fl06IQHM+P+gCyOtg9L8c/UPTboF7XU3RbM
+f321zn6/0my/6KoMQVJrv97lOxDW8XpV4bZ7f1PVc33P/tV09j2b7aShBfYFo+2criIf5U0lvmb
lAZ/aAiin4Xlcvn+d56sNH9zKFmkI1F5Mwu3KXaQm81Rs8L6zZCGThVEbLfNRW//Xyoa48/XEt4v
SYaU40qLb4UsRVDB/fFaKnvV98hH3TVZXvaKpRrrFm6USwdQ740XZRvDG85mZmg7Cn5kvwPwBaPq
CFmZvHbVj9qmBlGxcaqUkDtWtIvUxAxOdMOP0jS13R9e3L8oGUxe/D9URr+eLbMgQlQczlHID39+
trMnvMXOTgYfmoWtxh53xWR+a6PVXKUl8BMz9V87q2dVSS45TIgoOxl6drQ9QlirOq02puLjCEma
G80YPpZjYq7RHkUno8WJPPbZQ+QWNvpUsC8SXfOwKssx3XW5e41cxhh6l/rnv/+l5D/9UtR4hPrq
ujBMw3WMf3gLYqWPqi0QtfZtiwy7bzoQWX3y5g8WjKtRVKdoLMZlIAigL8xQHjqCCdKF5YfPgwFZ
JhQdeAayOvv9UHSLqvfqo/Ti90hMbOn91LwEUKLpkZgu9QwHd8pk2aer0b3aofY8M7APuAkYXjNG
Ajq2BJhYbNyAu66fd7C2jF6aO2rfzTjkZDnU2bhsadm4oQ3uTk/tgxvFayc0rIdqwsbYIf5bDYVT
HLkNGM7YXkzTfWU3ma/+/pWjJ5jf8N8rckfYjs4HxJIWRzPeJcHn5I+XbwGCzqhcs95MAwweUc8q
uNTXUP3qixrX1a4Lcv+Cuh6AtVME9x4wjeXopAokrHglJHZEg2yDnUyqLaCr9kSSJTdn54QzgXBA
m1dsnoVLfyQEQ/Ub39ARGJnavV9PUKDWnYzdlSuykLk38g1mE618qkHGrxxcioh84aaAdT42Jglp
1kgVhunyoBuqPoi+e4yZaiGTYHxiWoq5ChRFVqevkEP52btcsTttWYks/IAMYN8rnH06/5nVFuus
YZsQ1QcbJBXpxgy6nRx/dEZXAolZP7gUXDZc7XUWM1xvyv5pBFYSUgiuSy8gaw//W9QmgGkTE9FE
aUNRT34CWaO/yBNzZVmQayAW1DuNmHLWL+08lviyg5hUixKLsxU41UqHHAjA2S+BbZd3BL8h/QPj
sIhF/lUIvjF0jmATupO+tk1WCbZV37VB/1YyuFmNitdwrIUDt6WpYPIS+6Q6MjEU7O8OPXiOti8L
2p8yqG8tzVvlhNgwIJVbKvobN+MzzCJ072fO3dRAupMcwWgddGjgRolnNsa8KK0J3MEkSxjxJnlZ
clikqOVPfYBqAYbNgUyhA9f6ZuowXGi5d7VwLeHph7qlShbsbu4QJB2SHOq199ZYlnu2WN2iiR9c
hELog5fky0WIeYnRHE2DEam/jGZnXoW1B/+zWDdh+eozd+6C2FsLG+9Vr9dyhSVFMosy/GVcOcOt
E2rWvrDcgxp8omKc8NYEpLIojLHfqUbrLnFAuggbmjnMmrQ8TQ/hqln3lgJ27yfa0ziMaIoNv1gy
13xmFdrvOJWv4SiPEYmMOyxS5SYLu7sq949OQaQqJ0h10rJ9jUh0EfcscXSr67egxW0WxpaGviKC
ILc1h6o6hYoyT59MBulOwHqRaJImDffTYMz8YrFlD9/NUD/cAa5GZHaAZs10Rn7FtDMOgDzRqLXt
m4fv4+D6tX7onSDaJU25953GOWe6/5pOxbArmzC6TIxdj1USrTqc+ZAihnqhj3F5aUIfhIE7YiQt
ESosB1z4rfKTjVkKBJgBjVLsLFD+iA3Ukq1Dlg63BJXgR9N9Oii64ok4qMryYGG63j5XWAijdIgP
MUIjDaXkqSx62Ix6tWsi9vwlItidTyac4G9jeckHp1ybpfPgCO+5qATCOYvzgajndBNPSBlk6nWg
ukQIGJfLw9DKcI96CjDfNFxm7Ne+hZzRgovaeY14pkGcjmaGzQ7JTYIVAZ6PzTDXxFZk9nAcFHcN
Gk3N340C2UJdhFezQ5ZEXu5G2mmw6wBhLfAwbXXTPhNxc61y8Ya04VELYdZXQYAni4gFTCWyXaUd
2RuFUC8JlPQTwUBnLT4hW422LVPPrT8yOa2N8eh4HhjWQFjsXEZtmSKH1QoQOSKfJfuuu1YNsgUk
faymZkDVRLwfH3WX0Dibdib3IjRwMfJFkq3BqGPedozX0WTGP1O8Ct+QG13CYiGmZVE2tOXOZG3c
qfyELAl0TZP8FIjP0nHGVy0L3x2U14tBBSPJSFAKcp6Pjir82hqePOgVbBtOd9R4yXii3kKWxswd
V0P900SWtw2KeodE3thlXkW0tsN3x0wVXmQGOQW7SbgSyBIuOFbRoKO0aMHMvdOWr8qA/8EMa+OJ
IDh6ZxBfLEDHM4bQn6jTOakI4OFWYfXbIs4LPBL0AjEIugNvBvbrPi22jM/XUeg92owt90JKHPdw
urXBJ0sqmCbae3yAUTdmhH7xUAfipIex2BlT3wOdlfrBNln7Kf/TNgzvDClyieCTDQuhUEccm+0u
gmq3Ch3zMR6q6TZPBuMqkuAD8AztbxpjfCoDZ6OFPk01Ev6XkGkHdJqzLoRFWqjIb0wDH0DtujQ0
wKpuu6rXiWOIp5uBQ/viN/NSAq3TSUfht2KC7LnaVdJ1GpY5nJBrqHPrypemBcCBPoMA0uzm9wfY
JLNOzt4EknfaM4xkCUbk5+hq8sGYLGstKyi+QTXJB4SU8RzXx0Ec9/a+manfDQaWCwqTW9uqioeE
DCes8JZ3LH1EVsRaLq2+MLZjdgxTv1lNmp6CJHW9cywthMeQNfAdOsN2iPmYDEmZwC0vx4O0q71P
eXiuanXKCuPTF3As/dF/smhaz6Uhd3nUIEHRbeQ5/jvXWXaEc6bxSYrdgT2cbn/WOUv1vqzfANaF
NdRKNVqfeqLZrGCT8vC90P3+6vuhCzMolpp6ZLpYHJy0svU1AiMOcT0CbIciRwYhYXbK3RWNxQmv
GCSFmLbXwg3Fs/Kb214bw+fUMB/Jxj5AKA0OWJcJOUjCJ1d6rxYmhx12gaWlGkR88wPyMPuQBwg8
wml01mA2JkTotYfwOcifu7L+Ulrj32RRVz8a7sEpSbfBDzKuChJIjxrs3IKiCHU7WscRkUzLwpcE
DcwMAZE/E9GomwCiQoKOBm7EuYFpB4yatUppMVivhiI44dON8tZ6LFP97KBqODLnN1dlajOTZ5oE
/Sg5uTbDnVEdh/khxfqwLMqBdMbET4k8HvcUER6ibVhI7LVdjN/puUFAeRWa9kzVitN01jTV+bsu
gcRU/ZxU3tjHya6JDDBA7E4IhzaDH74GIJwxQ5BOTka2s8Q5AtlsIAHIa3lXgyoaCRcsr0MTo8Ey
YigEXbLSOvdkeoh3ciHULjRIf9Q6h8oIO6JkO12YOLptnRlPHU/bKOQwQ7+FqDmxe7xd7DujmlfP
0ciVNUPcTX2lVvlgzOQXizg/fQBDVjxIg7V6iwjThlx9TNG1Q7p+tWrkckXdf8S1T8ufw25RcClI
GfF+TPH402dhtCNzIAU9Pv4Ag1dA3gIY4cU2Uz3dJ1Ahb89ZBQPbo6pZdpAf162TH70xrC+OMYzb
MUT2nyeJOjo9mQESt0lmIClyXKQePbIR0+4kIgCt2ZISsYF1VF5xYeSbxOrSSzagkO39LDvBHkj3
wDabA0eYtmWGDkEjJ3gni/zdfxF1XktyIu0WfSIisAncdhXlXXupb4iWGbxNIEme/ix0Lv6bihmN
RuquLjI/s/fayYCwyZ5HVr71g7cQJVY3UHMs5iudjjpVUPmcQBH33vK5LePiLvO/fW4kmwEb3UbT
98yefc2LILvm8LMJb+s2OY4sOMj0ddZMNhhpX7cwJx8addZsJu7zAgTPlbsSHMr7FyE+yaEzmg+m
xO7NXrNv8Ia2Z0QovzExG1GVdB0SJFg0NOsIx+BUxBRSR7KlCdsLQKhiE5B/hgB7CahMK/eurT/T
gcUf/SiAwC0SRX8Ctbn4NVZFgWHF41ntelb969GdiU3cE87pm+mhEPZ4rmfBAYDOm9Gil3Iradhk
eA1CmQXXoHUJN1fIlUOghxL1Y+pxm9UZs+FaPFuI/p6le6tafjbzpMq9LdQ7J+Pku05Et+rxkBlP
vgLJSTBWth9ABexM6c1H5Qz9wUyaZxzze6gOdPhpCCWmH65a4QysmGnx0JornMy+C1JSoi6HMhwD
jzZhb0Ucq5QmBW6PYFoAZMVMVvuWaoRIcyIQXF2hOFouZat5U8P+hnzWfipsLrJFIxFOJvSNgcv5
oK5NS3xdTjgX8D3yDRiwtpEKXd7qOlAncGNo4HCZtmEPjiVJHwwXwVhIgTUVAcHT5NrnHDrkzupH
zqiZLDMFHn/JvU/pjeW7jp1Hto7WuSnZX2Z7ZRq0DIygJTUWx1ztYvSgIwurY4r6ckuo21ei2x8h
Pwmv+6Ux1HtNF29tRWRWKx+JpcqNzdu7tYuKXBxBy0PYU71TruNe9fqy4OihaTL4jhuLEzT0t5i2
s8ivGEWgnPpMwBIfFDNwnm/VPf69xCi6em6i+1okVTMh0U57XujEn5PG6K5yGc8V5AYxvNUlMwjt
acbl3otc5uGO+MZ6b7r8XZlVdi8D9E4p0K1zYbr3wTWGB8qHhk24s3UI0Ezd4A3Aj3VGKEmL5za7
pDKsXzPNjqun5eeg0iAqW/OzETziAZqym0MjuWUdFH51PdFXreX/yYfqP59403fL0PTF2uEwLdcm
FuDUwywsskjGNP/tAnKxJ1w+3bwfuCc2hcvh3a+ulmCauOlCNr526LPWXXDO4eSJhsSh4wKsg6WS
CAufDBRy4b9jWyzPYCgwpQ4MxhdiOIJuyo4e6RMcw1N8h2T7HW9ZXyNuYLl7ycdHV6WwDbI5PAa1
n52tPLUB1izoNjw72UPk0W+OKcd9TPJGSTUDcKyOD6XRg7xfpjoaHFYRhLyJN9Yl+QE2wd8hsH4k
jIw+KzOHbKk48T1NrLttq+Rg1CNxy17wqSbSeZTiniGae4/QZnh1rTWRDLVnRLrzfOLmZpktY30n
GHM7j/gvgNTPB99BVsdiCPp8nObbRuj4h6PiOz8VJPRoqBjCQeySnggPUsHWWpAlN8NbOGfhrXNo
IKsx2eXe/I4NiSLHzg4BeWcwjfC7ZqAJDbzhalrmc8XesEsL+SEmzGBNuE8DCBtNrfzDKHQTEXov
ckuggQLzAyuT9rEGQ2U5KrxWcfjXlP11AJT5olzfeLTW+KHzGz8b47MJGHe4OkwPfpWRr7mwFAGG
cyKJoyXABdNWnKl0y3t3MQrOSKeHrNCi8tu5Idkses0dS0XXR0XVnKdJQoD2Lx3jDBglqPGhPRA8
I4jUShBbkFZoP1xMsUjXjO8iTZ0XGA13lD4VgPNi3GUUBoZJFWDhgpYy+/BdQJQG1YRYYvvLi8EH
2EX7uwpsotzbdmG2MBIH7ml/M1ftsMsZ+725a+Z4UXbFhsQ7d6tajd8EBs92yLt6A8YGK33c2x95
saw7Lf8+5vlHrPziBgfhFxeKsYUqwV7RsMAKsBneSG72Y1okDplYnkWFPrLOG6bgWBVieTdnZP4E
IC2JUDcrxpFVJeZxzPe1DMJ34QbGKylGLIEm/k0Z3gsK28gF7wy5sn4fumFE6Q1awlqW/BNvZXGA
MZJHjKSKzwwKwLbzNUbE9b+yN/+TLoFx+/cftX8RqZF/1Dz4o+sMF9fwLqaRzB8Y2IarWvF5jr8o
BJhlcWr91aG3/iuy/G5vYpCJhk9aPP0ZE3SFPcIOqEWnhcLVPHSWUb6CHU9fLEtd//0uJ26zU8fl
sVWYij+LMtBbKRV5i+v/JJ3mrSSrhyOlUm9BZf7/7wpHgLgFaMDNJFzYyovzoYL5Fz7KQzq17Yer
5IdiNxaYfrhROerzWmO9rFW+8iqcCBjO1vZafSoz23lq2+599od4H7qrRn+iqm1HHmaXIUlmAx42
GPqlmOCLKYdfhMMVVCLQc7+2CFSJKRV89InQBfMYFWh6SBumtLl/JygmnjP7sZhow3CvcXHbA4vT
ciBbO2H/OyGiI1B4g2/IYKHkPfp6NZbSdT2p2N4NHvm3QVjEm3FBkR2M7qkha20rfYmtUyDxBFRk
kcUDG6jlM20XgWD9PO3NRnPUZL51HpbwaemL4tYG3bXyIe+4TbKfJuAFQLiNaBSXYQCOIv3QZnfl
ayY/mfNAoU6grAdFNnXXqJgasl1HQWP3uENsSgH6n5ZcU/m1hIWEPdC8p6Tq7Qt+pKxs4b1Rs5Ek
uDjLVSaA2ePmAsfuJziabkde3Nfo89GG1oiWou9BxBLihzR3uWuNOptJ7IRLDd8ERsVdgtq0zBd2
uCdLGRJYI0pXkf4lxO+P2XU4DkaCTRPX+V76+LkYRUXSYHPMY0Sh4dgfdJ6Y59UCdTJSN2omkWPZ
ItQmh7GZ1pTp4Sjj5z5M9XYXgijYMfR5tuejVFa1bwdMSjq7phh9oVAZCOLGIjmj16QhgnZkLiFX
hd1TPFjfFfD+jTuW54GCZmuHEBS9fIKxn4YjSiZu25gUu7YlFchYlrd8TJ0I3uUHc5BnjCDNAfbb
X1/CNZlXFSnPA3enYTxVFTv1qqmM3Ug8LnT64la4OImahTBEbXEuae/WFMnX0KY/JTLYlp+6QYXJ
sFTc2Tm3Gypm6I51IC/s6G9NUO8RSVovHfMgsF35ZexwVGqRDW+ZbTyC4afVIQ9HoRENU2Mzu8yd
87LQs+EB3xaQQ3co+H7YM+dIHedMgMQUAvLrYVF7M9l5KF9bw/tm0Kl2RmJtm9aGhVWlBPGgAKZi
KtoIsu7fpEQDuBaeKeOfSOs9Swu9cRfuqaa2Tk5ByTA7zIk5cYarky67fND9uZR2vG1ln0DoqnAj
2XI4lgWFQNP39c6E1wWGYgGNczGCPN+1Jt09W7BTuWgwXnWO5cwgrXSwX6cMBraRO9e+IPDU82As
LcokNplJ09OMmxEmEsCdDpgFOeoFK/aKjJnWemsCH4wd05MhVUQeGD5Hi2gXRuLO2R3mv0yrgHjb
3c4Kg33LSDYT/UvjmKRU6BUehF6TqBdMKX75K/T998Sy2n0SLl8DhRkTLa/KYyQ/73Bz0gNi1mFT
hNBNqRq5SBQZimCuAIVwg7HzviRB3QGaZ0bbxEZ4UFAQd3QeSCkiJyayo+DeGnLMUEXWXhRiUWhy
tK/SYXjoQsTt+EK7jGzTjD8vsBG0GrR9uXMk9+KUu8M2WGNGNKNYQObJj3DSXjQ7RHm5PtrJ0ZoP
zhLsFhsHCSJBPtUGtnBUg6TBN7S78ylAYoYrattzqp6h28zqEpSU1FwfE6rp6TC4PaGBWrAN8B2H
m4xgoloSgTLWkhwAxXvHPILQrvakekXYryqeFfnFJ3a0dy/ERZq5Q3IG6anJ44s6p6zPvrHUR48T
k5ARsdPj9G50hbn3hPFRMki8LDYy2wxxO91O8IFh14hMnR4M5+4xcTg2Fo1DytDlrWe060logDEo
3FDB3awC7+G3A/5Q3/lqOR4i5c9kMfavs7nod8jOD6MSBI2D/t5Vnr2z19jydP0lLx+Zr3EVcZmH
iR+//KuBUIIScBmr15E3ik/H9JwjAUfmY+anhjIDwl/5Mg/EbWNSOJthKGjdaIO81vq2/KlE8oIZ
mx8V5gVcMQmYa1w7gKlctoOmcH5ZjGqhGFnmxhBNfAR0txH9QsNsiwoqxBqWV/SPuW4uYmJpM7cI
40UnGAQ72MyyAahdSXn8FIbB34rKRU0FYekhFaF6D1by5pwvpLetAXgiZg7U6TyLWtf/IhLFvxkT
37lZ29lTO39QPPV3URE1GvhUE6rwDDBH6ec0uhdXhROh9mXOnwd6JcEVNNa6P/Ru9Xc2rBuO059D
kZm7rGau3PgeaZFIMfre+SZMIvZVd48h5+kZkJqjut9p3+2Vm7vkHqziVY7hTacy1CpwzsK6vy5i
eTgYOMhqqMKI7ASCturuHeJlNMbjb8+DyOT7a0aiZA0xDqNz0qsLyyR9UtZqX3cA/tqyxIHQMTzB
15d5a4QA1OakWF7ZIXEZNq0464o7dRbqFVR+cGZMraKpXQ7e6B4zYqG3PRcvqKCJIiBQV2KC2VSm
7hK5MF3B+RCb1fkXO0Syk5XV6+w2fjRVPybbMu+qBiNLkD0hR/W+ggAesXzA4VITqWlJC8ukSawn
ALt9TrQ9TkWj3VkOl31SN0RvQ3+KjGKaXheXqV2G4nZOh0vr4yVD7ZNvluBmVyU5KqgwmVxykyyS
9W+uENmOM7OzxnwNA4GvuMoPY+KCOhn9Lcjau6wmyjSzoA6ZRVQh7sKJ452YQTGgk1HNyt0kOMau
g6PElzK3M6o8S9ySEHIDyqEEDGVZbzECPbANwATECLLJaRK91RYUeKnB9gwmzri4f4Gk/UFF9WZA
19/YVvN7mMJbaysqCBRwoWZdGSqEaqt0snAGva9c46130o8kUQBGZuZchptuMuz6m7wUmAiRdGu3
MbZNMqq9cG+iN7ptINABhB6TIvHW9bK8UAFZu3ZiPmMozEK4s/XZJq8NIti+zCr9M+xwDsH3KzWa
zMTub3Ej4TX59V/XX/KTsGh5qBgsZv7yaJB5zOSRnPjcCt7I5NVReHJCV7x2GFi0aNnPeYQFLyu2
upBfGXxNvrBpP7MrQ8mHRx2F9Qtf/4cZZB/Q/3+mjItQAU7PNITt3hvN8VTFjCNL1pUhHm4Aii+T
qPHpzj6ucs+rTmImUKTvjINyfo8EsvFn6oOigl/Tsp+GycXhRASM1m13YLFUn2vRPPLOZzCq22e2
FXtX5huEhFU0BKxU3FDJnbdM39jR/Z2aMKaHmQ0Zm37+gPETudhqnsHB1TlusEeRu4B48qKqKXb9
VNa7GogZs1oVcfFjhfFkdjCM/DX3ybsTZVscxgBCaTfmgFPm8K3zkV+Jpt33akwQ/KFtH9kN7sMY
GmRYcATklHL94GWX0nkHMOc8jVPzjVYkeaaG/UEcVvKSOol46nlUAlWHV2NmmOUFO8u7pgbTHBdH
dWRXFvh7WKLE9uL4y+XVc0RK+649mKDBA7/SesbV3dYgM82ziwFmGAHDDYoOpADPGoTbdrQFsH/i
dNjB4LiASgzkbGGunBt9eY4z8S5JLptK3gK7HH3Gv0RVSQdO0jIyN8XSwFie7Z2xfIHqsT4cGg0O
yGMztqC1y6I+9PPobMmCpKJGFBkV7kB4Wwclc/Lpvj01f83uPF/HtJmi5i8mjyhcF8SiDQpysCoC
nAzy1kxpkTW+SLlfllQf88ZvH5ZL+Y+sX0Y+XeQx9W3Us3n/n0+Uw4II50CZSeCwxPBIzdj77DBH
FRPIMuO3bKw3yXJyPyb1W+BnLwitninF8Kwxq8NkJrfxODLb/y3mGAuFA3CpCKtfBrKffvYlvKwK
wZ/tfkgWn09J5qbbmY1KE5iXnJDKQ10ut3BWINWgS6+VynfHshfEVvCjKaw0CvLJ3Dr9gO1wxK7U
tscqaR49N/ZhCh8kuMwXNQ32QXOSuS5rGg/PUankuA0mmqHBAVhEuCPepxmdJAOHg2er16QBnw9q
qUZ5GZvXssb16OdXRvSAQ4FHg9RP9LEIfTAwkB8C16ueUI6NjxDSO1qX5Y7Nc+swNa7GTD2DK0Xa
OrHc0nX8X2YxgLeHilkmhvUOQmPRgzfBk/UnG7HHKpEDL4ztI3cqPCvUwVFSAi9ujBWGhfNao9Gi
Zqlf/CMbjw4SynKWAdAgxcekcs+j8FEBuQ8OjSsSx2EfFsA3pFWQ9UWtfk7ScDePC8VbZZ4MN2b8
DtcAZ8aJuj6EIwrVGDIWEXVByQ9A6S/b2wcQ38/NUvoMZrMVNxd1muBwxwaH6agBPamP77tHoETq
8VWNAp8Mls9dJUxuO6KfrotEINVn06nVHOFBCx0rrGL/Okou9aogtkxzIcxW2R5W6IP4zZz2l5M4
Hr+2fqJsSsgU82qecf87IzBfYcKIXbxL568leSUyyoIc+ZA1R0tro+PAfFml/kuThemuFMh/SQ5+
VYH4GEWi2KAw7Bwrd9z1bU/EqOCwd2YopHn3I7RifoYKmmCWe6yGqfYLwAtVsWKltL8zLW0dinUq
LWvc/I0vi/2QLT1RDE1/qwS4sTmF8Cx4szonR1RKYZU1S3cpZWy+CMs+uIX6zWXIZyuPvwMs00/a
ZFKSljMTLHb6YB4snED//iYxFdcQyBNkinkvS4PEyBrEkpbBLwzvzBmlPe6kpClV4UMaLBVCEM+G
vNQ1qvcZK+tm1HRxy2fvJ1+Jmv+6E860ykkxKHas0+yGiC0akzNEwjf8jUBEVXmde1IymmH9mzjN
gNaKy+g442a9aTfx4r7POTBNbEnpOGY4USUhG9504BoT2zUpp3LncgcObjgSivbsjVtXFzYOshHn
8bRhQdxHg2ITHorikYpA7lPLfiGqN923a+5SFoo/CITNzRSnP4ylNM4xAIGkJ3cdcTjjn5xIAtJH
uTTA/iHfeS3CJENSxbvVGQvB7s5FZulZM1fdli1pBjZ37a6s9YDPPfuLwN1eB9ZYWuvwMEumsz4o
CFbXsF4zd1NymAPBAfwnDZM2r4Ff0+YVy44O93ghiPVpfH83LXiebBxbxBS2b1ncYX0GzLpJSlke
J8thjmG7e+QjhwIMEGemaPbTUI9vqXtPuBayIZ9PiikevBOx6xgAnn2B9i4H/9DiDDz0eehHvt19
pbw1TwQXvwjJ/Mkt85vvZ2I/mSu0Lc4eVHL3uhfDPoYYtFQkrHrddG78crpiFunvUpJvr/F7k4PE
qiAupw8JzTAF49HhSGuINkFmyOD+p83m5WlkfnLW/34pvxShSt6bOuPRtcWrVeNRaVh/JLhKgqZ1
Hj4nYkKD8yQGDdTT+hPUuC0CORpPkuKV272PoMkd1WAffcVcJcZYtO1Xhg/mQoIl2+KVgvgZ7hhu
WKgmcnWhGqlMHyDZDK7lErNCPjk0pMFekhd1MjSKiaBRO6/7PWnoBAXG/Zm598atsoKaVr5pO+z4
8yF50sI0N4HCiXVPAc6b6KG5zu8FKDLMfGh33CyDsxPkf5KW0Ec/z5HTyX3TdNOlQ6KFHhWU4xW6
SLAZCB/YEBBLPETWMt0onTZiwm2N4R+RankabPHRLol7UV66D5lkQ3FEdcBRlTOFJYQkaKPJgErt
GnxWqrrao+Z/d0BRReNivhhhZe4rVlcJF2NB8jTDmJqePkMZgUrNuw60XIe8N/Mnf8mQgizBb8av
a2DUvUjr8sOlFMVLey6yqnjLh+7VjsEvEnt30MvVzBLrmC3TD0DQLoZTfbJmRpB9lh8HZ3jTLBP3
kslJPStG3Wa+0+4sd44zHRJsQHcvsP0Ty/pfvhXvyjZAEiMHjhdVf+IGPRMohDWPrzZbCrqIJTvZ
IHv22ANzDqhs75DqqBddRlVcTZhSHOiHffleZKF/LWcJepWS16+ZGVk18lW/KtxoDXLYFgrPRKX0
fO7mrmSPH3fb0LNQHqwvbYg1YTCtPDLCvN/GLT8WsyCwMSTU5GyWIfCgDOt+rRNijdrhQKjdfujA
cy5rHG/W2ZdOVuwWyX6OsDt+8aWSQlue7GkMDnEH4bRQ0KN97lfiDT4Hbq5dLhzzrErjP791pp2w
GGmgM/uvRTlzVkvSnsf1JWiqnV4VIuDa/CPYgv894YuNyoZxicHooo6zeAd+wTrbLbeKNRZH5aLr
JVDoj+5MtpB9dtVwC0h23FAgPyYEIOf/veg5fwYZkux5l8WRFAMS7VklkMrwURTAeVhQZGeWDNl5
Eqm91YI8NyzFqBSy/L/W0YSexJqhhgO/pcQwYyh/QSS2XpxudzLJ132a4OVsG9+dN4sFfamc2i38
yX7bEKQX+SwfhxC/0RjGUxQnCLgRFxGpkEDqzPJo6ogT7GtfXTjEHjVU+IPto6aA/+xu8X9VzDtq
5pU6/jl4zR+Y30yRrSzfxaZp4TbFlV0ku2wcXs0clpJyGTlX+UDDvHr3UeRsHImIuPWLc2Di2a4p
Ghsh/5NT8rsbHbxHvv2CzRpUtQk8NNUeOFW0MGP3xdcPXqZLmf3kC4xEXNcDa3v89dZL74ru2NoV
ErpMtluDcOarD1H2plgKMo8gQ74hqEDmdXOfcc7kOzLA219dY25zy/j2K5+0tgAhO1nS21iWPl4+
/qLATuBpT95r34/zS+FygzuvFilkFy1tiOGp7J9EK6rfI4uq2iCbfJ7/2mVzm7KfYTPdmbWukAJg
KC67jF0fxvnOqapP1gL9teutF8Mog6c6bsSnm6XXrtSIgifTuOjeWt+4cYpGluVby5eArcqajO8y
Py2Q+Awz6W+OU98XVtKPbuN3fnsyNUP6tsPH1qeVYh5alGiaBhAQZultGf9DtEg8cB3awgZPM8T3
E6NYahyMjLQQ5F5s7BikqmeJqzWsm7M6IZwIwdQ5C6lyRkWEJdlM6H7Db28QDxiL4ohk4GIHRXpg
hb1PLKfYBqT/PJkO/ehiIQQWllS7OiVLPpk7xtFJUmxXbMc1ifPnXrnVzliqhqBidgKAnuZNroh6
SBoFHYY4lkMpdYUAgUDbZqKhYjD8PcODPRtZ92hDJ351Uz6cqDsZbTu3jmjxI6HqiOenyHIZ9C2M
2w8VlA8mA9ktyHJSDXSoX1IPTQNS+ntXhD86MvyecrtPOC4tBRJlLnbwIJPIyu55Vqqb6RVfRIiI
91RBhp1q8zcJzE/OXDkfcdnYW9540viGYl+QzHCJsYHyjc8VtfWiI6b2SGU9Z4gYUYZ7vmAcpy7/
FceKycXB0rLNay5zmzXEKPgtfeKR6qOhbwygeHj2CHudZG4iww7SS+8CS2ICWO31km8XgkCeSI5r
nv3iRyBe0bHO9PbvvanvEhD9YWKY2yuZnQPfN07uljkGtkqyazaeTC5dvNhsPBi8WytBxWRM4CQS
WdKMgCwEAherKj65qrRYkmE3JOnSOTHFXzbUWjyAQOdO9PEsujrn2hLk9JQmnYEvvPh0Yqvb84iI
S0/+1cWdXnuXoXx9KIihxeEIA8lJegCxjuy25YjJUxAhd6kgRUt7kafSt9pLvr5o7e/T3mMRsTjW
k49p1OATcgnt+X3h4Tk2Djl6c9BooNNlB3O3E/vA4+uuDPcii2Y8pbwr19H6mOqC8A63/4zt3N5h
XiACjozDR9dzHI9oxglebWPENorrmNEuHZZL2oZf74ycKrzR/bDzhk7ji1lgZoU0PVN6S4eAGKoy
e1nIcLzZyDDgSGC6pYqKltKKDCs1bkRcLqe0sF+KuduEkzPf/7346z8p/ziLsI4k5zPPJIUq+sBw
Jxv0wMnsT3t/8D+qPlN3D1jbVU/DqsTe2F1PbGCBGjqduoqFFnXxzFn5ZBtj8rVY4RGVaYzEL4h3
2SScS2f30RRgqHbbxfkVjvHWgYkUoXM4sdtfj5im3M2Nn+/MOLn7g+o/5vw4ZSArWPH8dFCsI81T
U7RYdC1j7whyse0HnpAMaqmiMiU1+iRZkUVZ+F4GZvpWtMG1aUhiblvx01clJtQ2Y4auUqyPrLTP
bgoAzUKYb5VMkGybDkwarWAqmDw5E7rWcdSfNV/n02SXzi2uev1ooXKwxT9rj4E+TVG2ZXdZPChz
oNJXYtVPhkuEUew9rvv0phj/IrKYXpnnwO3rcWDCU9035dC/g29zwN3jj8YKGt+w8pB0WrVXhCRw
K0AuL59ln4+gGYLqnRkpNK1UZpd8aev3xB2JC0OO/tS73tEu5cx4Nn63wSioAicRy38O27SvdhDv
m23SChd+2qgI2RTw2Zze3bldQrLZYC9vA7+Si/A0syre+jRbW9dEaBnbC+PpPv2wAvUxYvZ+7f3q
96LQbHVjXd5TK/xR0bNhoVUvcmV5Muf2bszLEyGGnxys3dZZhgEVTd7u3TH9wO/DKLYlSafoR+fF
MtwV0e0ZOKmD56JOgNjEtt5JMEA3KB1DSjXfJWzR1oifc8BVtOcqKtAZxuoqypgdCtuw1OJu7Qtc
8g3j2CFBJzHq88iWfAu7hO/bHLBWeYn66TPglYtfn61J2pdyaPsoRmAUWZJwBoXo8+IOcbvNyKw8
wD+X7ktj5HBO0Dvuau1QhdhEHYOdvWZo7DbW4vZHzjbEMFOQAsMa0Skkyb7xLVw8U6Kjprd5Nxxv
obFkXeI2SARNZMV95oEzlEF1zbzLyPI7L5Lsmw3FwpO1RmalU3aqnGrZYc312gbNiV2wdVrG33WC
WKpc5jcA6f6+RS8aKqIYm0W0b9yn55E37UD8UwAWmZQiYC2sUjO+U5qT4fHvhSTQ6pDCQkOoLvE9
56OI4r5zzonT8qOZDebJORW4ObjZj2YsCAxADoLXh3Af9T4S6H2VebcntXI8JRaVuLQgs/q6Te5Z
LL+qbDBOC1KIa9jZIKWgElXrCwos4EZ28dVShC7clTxt0y9GY/FJ+XDXaFVQc2txI1jzA04F9bOl
j9nEMl8nhRVlBVP7xu54OubWvjeEmm4ndZBz1t4aBsybhhSj4xJmWEB0QOUyp+8Ea2HjyuaPspjh
E85BdcjQZz4bRYuFqMdaUs7hOXQT+6MDsEtaxwHyLVKELL4tQpWgfMfxmRBGRQdjDQiUUQxCec32
bkx2D8k1n56Sr/xhSKWy19Q0PzPtwFdFSfcwMGYCvvQ4vur6aDEYoE0zbmkcT8/juEzPbfOjoTE5
CAdvGYoIfRpE8h91KDRiw7T2ZYXvqU99TVQ0mxEicIJLRYTpOWfTdkmr7FrHms6X2LTnyZqT5yTA
0k3mt7qrkBR0awkQ3nSLP10H59lrIJAmqJdNjnnEFqk+MfyRUWH4b22TejwVYB+Fcxqdsd0Bn8Gk
wgLu8e+lcGljRvpVkqDUSZde81aPefFsNGOk24ENckfgHy9NpFUSPMclj1QctxfXY6YVmjNkLkrv
mzmZhBnFKspbMiV8H3qZNZgV8tlpn4Dqg0IJjc/ABHmuWRllaW9iwDfFQbg28b/rLtCP6+fWdlIW
eJQjDG1tcsJUsLU8vpkeOeBuSOYVddQSMcSYjI2qBarJ9e1r3eyKnjCvtfIuOE0GuohvLyvPra4W
6kvgPe7CihFp56bC2fVRSSRCTfAu1rqIKrXGG2nPEU+ufSwTXyDmDH+aMLjvk0O+SOqxjTUKGFHs
KUxYO4mzN0Uynwke+3DKkag3yOYwGY8ZQofbohx903bwLbXlnGwG5cdCIyJTCw9u1WBRzYxK3dlG
T3fCHwPmCsaKK1bVNY3NLwf3It6/QnC6OOqa9zu/a72zU2jyNpgwwi9ooqzp+TQhzUD5b9rHgk72
PFls6mRGerWQ2bgffevGsVp/daZ/tc1lvEvV+cccU+bTGhi464RbbasgCe+JwC2YDu25b2mlJzHO
TC7nP3EzxNFsAw8l9rFAnO1/ZtBYGbskSES3Qa2NM8bP3bzE9Lhkh2xHUnRR7Tbp3i1BGRea79Cw
rg6IQKASy/KQZFdvYtcxvzIdH5ivTd9V6XkosDoC0YuJB13wNMQAhopt10DNxKqEaAGhd64lvzh6
n2vWZ6ghrUr1Nk2hvtnWIEkDDt5HXTMT76o5qqELnUThKuTDYXd0e4z2cT8LaGkGf5MAlOpJD2Yt
vpBDVpomhi4aA0+b8mVu+GIZBf9GhPDqUAY+zUtKDlTSBFHDJMx1Rio3NciLXfTdMcs4SuHT7VxC
EHvu+kfb3vKxICXAIPmpFFfXHskJy513RXZy1I/fMmG8bNfdDY9rcJvivMG5Fsu9u2p7LdxWhPz4
LBSnNhpckURM8qwn06ZOCkIssyXtxVdQgwap6JnvjjGadztwSVAP1CfY4fBXgqH2qRNGC3xRghIf
1arjqD8c1sOENC3zPbDNyINURz25IImxB3FfpSdERBevgyr+Gyc7vbQDWWbbf/84BEZ6mbOGdRZ1
CfIC8Bv+MJwyjCzXZH2RDgQLD9nH6PZymwTTtQkW85ZqRx9BWiBXmDY0j8uLXXj5FUE07koDIBTR
Hc+9w4TXHYtpM3v8TlHr8JI0w3vIhHqrFdalIrx0DaOJtPmZm4O4/R9759HcOJZm0f8ye3S8B48t
vSdFkZKoDUIW3nv8+jnI7pg2MdMTs5+NKrMqKyVRxDP3u/dcq6VV1qSKbOfmCkHhQjwnpVTnlRk5
T38+eC2JuRLieJC9Ga2aUSCuu1tWDeVJgrnD8RYqn3Ws0rAARZU+458uV7dcR+ynxHEFQVz9aKam
+pBJCxgua/RN4ru3NvXzg++718Ieb5Gqu8+qyJJ5r/R0f5HOWlpVUz+1Pa5qm33WcMsLfPuVRwph
S9IGLwaGnoo5nS74HjvobqYbRnd0bLk0DUAlhcvLl49CP9ZcKGdQ1y5RSsoEqaxZRI7Rr3HJrSKz
rM6iLPUnvb73fgjLO1Hcd9OHiVJ6QXhvAjY2NZQT7kYHnqWJ6IARUS5CQ32LneYy6Ep4jdsyunpK
/J5Ghr5GkjtrYL1C85WZZEWixoRWhI31xrMpFryKclWoHtVReqveGxZHSgYM42ZyHZmW0ZWnlcwY
qL65Z9VTG1A06fpw1wzRLKCwyu0ghf/GgW6LlRjUEdZ5oGVxddIa46O0XOWYpG1/NnsmRdIB/g/V
CgnMoma0EaX7rjhnwh/PZppvDEE611Cr9jSGhfKCoxTHH1o0clDOSTLNF0ZF00fDbhG4BpF3fwxe
Qu5Asa8gRcZJsVUrqqupC17qSV7MFKEdPBdtO0vVZC+q7DCSnL/oDu10TXi17VVFCOYBjhMwqvxx
Rss+8E0cUD3iYy4VZrl8mGmqK6C6W8bJLAz8oXqBA51LmDTD7Bl47pTqFhu1HL0doYj80CqmtsUO
AawSRvDlzwfRJiou6C2RZZ1M4qESaBKN8H1yJBjjBlQ2SpknVBwOFK62ySmnQqAdtOQIWCdYdSUt
GSIYXga8OevKiL1lwa2UgyrreR6oDGeK4kLGfNPkln70J4F51BmWBSr3MZnozlpWaDsRP6ll29TB
brBg0DqBszZ4FnexkjK5zexV6Mp7w51qCyqael2qH6y8HRBuGRTnHb13pU7RbqVNwmZanaYKDCNo
2rVDNmANY5sOPLeyQBH8jq00tprEgdLlglQFWCi5sBxA+VVHE0CmcW0UhcXcidPy2vUoZ6DImTh6
b/afBVDkgmmVVo3qzrY0c5PoHe4V0Kc4b+q5LBMCUBnTRMM+e2V3ViO/2jIFyq66Fa1ZQwMcuFp+
Hhx1mNFvRGpGxd6Ye6p/a71k3+DXnDM68lek7NWDFsMKynhvcZMl0Gjo9fOQGTRAJVnD6aC1T2Uk
i2tmms9G2viXUND42AvznBYQu0qI2+t0ki5dwYS8NLLkWoXJ14ATmD0EUmXZtKjQeE7wipQnpSje
yL1pm1zLoxOqwZmyiBHVgrSLMLv6Vtc6bNRA0GiqKsU+MbJyX4YoAAxy1koUKzs7aJSdOX0oQOAO
3RQRxxJ+GM1YHlzEyTpQzZ1w8fm0ljZDOlRORt26J/4btFx9bgdUB/xpnxiBqW0cvKaV2tf7Px8k
98L9GOFQETkPd5QFNCBnMRsONqOcycSxZ2Z07FojIJmC8lnYE724GLONkeHAiNOmvtZhRUC6S+As
jS4AXixp89iMxpPBQJKIaX1Tq2AimWv5lJmqbwmeaPxHdP/mkm7qVncZUhtDvGA0WKyy0dYQxw1Q
XepwiXuEk95nx5CZNexLE1c7zEVg70p8CGX34rmyXAPPpoFRGnfKALODFZR/+6BOv6VbcDNCt95k
icXm8Sf0qPjoi3aanivG/+AS5kk12O+O3ayz/NLaGlEGvpdZluevwpAbN8eTWzL0Q/Vx6JqpmWwq
TTZzPO87Nmipb5irWgmYXTdBG0IxQUSGPF1btxS5PdIDvteBXrZqwEUC030WlMC2dJXmGth9r7Wq
brjXUFDq/o78zfO6Sqk3JVv454+gUmHOLJKf6KUY3bdU8wtmOHnDBnKNNLs5KgUTQII2HT3yBijH
KdDa5+CQkpeB4Sa3KXtOIgLKNIzHnqT5jCIVez2oJtXr9qpQ3K/Jj6ZH0SFN3IedeWdziuko9E8G
OvnLzHReAzkuCU+SX4JRDhZhfDRNcRiwhG8DFCPk2ngZ+zxuPUP/Wcub5hQgFaRsVnhT5lXtvxEC
PGtq8eAkzUHH4yRZLOva2KiB+d4Wzr0pzSPC3q7q8kWIfstZcD2UqFjCkr++XT8TrHqkTFlQNCbc
g3JzrfzaC3XjtmBL6cZr1rHElN1JY0nXKhA05U7Hn8/aSmBee9FdefSH7oZei4RofduF2289g9I5
6gC469OAxeeymqWeghIXbYpTX39v2ierMz+0Fi2kLLx2pjL5x91GiC2A+NXrBxk1yDnGlQrybR1N
gzcUEKc/KJ7/2Y48UWNKwrBMs02HCDAzChWXyltVVp9xFLfLziB+Ld0tTygdEmbwpYII0vv8dcid
fm3oOgcr37pLn5NXb3tnzVPOXTfaM9XNMTqoH6HVPXy0a65ErALsIrvB1l+DlsE7Xgw+waS2lWhG
tGMNX2lva1uLEc7C1FMa3vuKs37fXjpE6hVL95kyGKznUS52EMR1cALhWx2SUhdhwPmw7LJFEzJC
Mpi5kvaT1yjKfxwzZCqQOhdpWj4DbU41EVeVEKL48yh8ADHLgYztExdGBlTMXR8SKMFC6xt3no7i
hZmot2GCGy2j0VsEMVXJKHO8pYKEK3RhNDAR7EPcE1dvS1riTGArAV3neb2zdE7Qngcgr0f9Zu4j
keGnUsDWZwIeNK8K5FLB7jDLuQ7KEWRJY+mXJPVWDp3xaD2Eis3hV/OrD0KDUyFg/M39mjEWwPTR
aYGUc/ib/oXQbaydOtYolwcr/nONbnG7wCP4SYLkzYCJQOpkz7twHgkHo6zKUa3EAZUNdxqVn8GW
PxUMY5qCilCuVSrFMeqAOFTGRIZBok9N0EX2DFDjGbgCHN6OYiAMT7giX9nUmV8gSAy/otEO8CPu
ut5DhMNniL30z1/h59y1gzS+htjnB/5ZKExgCF3/+lSzDGCnoEbfcHrfBq39jVVrzbSUG3jGhKYh
npnQ/uzQDg3nkrh/JawlEHLudZkOnJZNcPx2q+LKjCWeG2ZFjxqQ6OE9GDEOq5r1UCkYj3Vl5afd
ti/cR17QJy9SYAhOclHJFs+ge/wAQ3hV63Cd2JLg/vBpcs7kaKpu9TahIIYBUyLpYx9rbYEX7jOM
1Q+l6b7zQL9yGubGWtxsLvOIaS0rqGJvNKN5j+1+r5XRqTJo9o4N5dFV1hZQvg2n3CBf4wU3Eklc
s3JIOmm8qjz5wd/XOD/c936A21w15Hb0+qUDfXkWhF4AxdG5Qwa4sCuDzBWnwrNYNimCsHlSwTEg
3D9Df4L8oS8sN9rHinE3pfLtQglu1OwEMgrZT659JaJKGJdnTg9ylt40/51AwR4D6d3N9W/Xb191
X1nFSU3mszp5SOyIoFsurNuSFrRZrwpYIVb/iFzz1wdWwIW33IxduEHepmHWH0KmbPXe6J0XvZ4S
zlw0sxIYRsy9bmzsdO5zJAti58xj/U1TJikWvVu3nX22T6NGwCEl2TfzeYLn9shNH3kMmiDNI9P1
FLjyxejLTTMCXufEOPvz1/o0DgitwKtt1lge0ux7zJ/ahOaLICp+s374yoKtE8ty1jgEnl2rOjYA
XmCK0bfkWVyf051uP9cTnlHUxWRb/SVqfOaoc3XDQcGHLR51uYDwv+qT9ARK6A3qBp6EZhnaA4KP
z1y/XDfSWvWBxXVT4Jzl/J1uw7zeJ5lC1r6empb2oyFwhmgXxdilRXrgwgWnA0HMfyvLh+KOC5y8
S8GdLDTNc0l4zbXjbRnZBz1uF3TtJbnKrH+4qzUriKNlb9WL0jUnUzBnCU2yPFa8Z8BFS0pJcy/7
GVgndZvZ7EqZAXLTsOMH1eFPY8J0oBi/SdQhGBihv4T682WP6h2V8rPM3HLeT3frGCompkZ0goo0
ACARzE3OxcerPosSqo9t07+lVG1r9ImSsVsrzGbtgdIrxNvCgr2SE9C0K3LzZs6G0CQ7qScfYcKy
XsPJVsXNKPUjwkAmXTpsCpAS+PCvU4sNr1IqlA0AohfyRsMspHZobDeyDCGdU+E1KxmKg6AcP8Il
mxcFTp32/B2Jbmf1YE7C4eEJ7QRrBjAp8+e+Y0qoU0OT9iTm8hCz2vCeS5byPxCHeWYQso/FJjbq
dy0t70EZfpoDlgUNp1alBs9KyNvfqX5dy/mgCXQfl9ZCxPWducHFSfJzGWavVnCC3Lagw4h/xm8a
nuQXjF/n0iL+m1mnWtTPOcmRunRZBsN3H5j1zPL3cQDKTUbXiLdM03B70evq2SYzszDyu+F3FxM3
J5nCW69ZZMnbs6oTbPVq7cqx51MFrpLUFEqowzMNpqXmY3rr3wlQwpAt1kWcvo9JUs5pdxRzKy23
IciAIm6hzo7OM2emOzoZ+wslJblpced1xXOtD+TJ5K3CaOMq45fhR5coGdewad6dUN5VCREMBcis
uFI5sJJmmmifhpFrktE/StXgvRG7b91T6Og3agS/Ncxcs6DVWF+jdV9oX6Zx1vxwq3npl/CwZ3ZV
WXI5G3aY9wnJZGjkA7W6BNR1KEyQ6RuUDkVVf2yjB36GvjZz0v6DdoRctA9kEgyCtv6dFS/A7p9Y
p25GIo+1wYNopbemt15Gt31BqnmXg9hVtMLnqNwz3USzzDgoQhI1NPpiVT9+au2EA8v0BJXaw6P6
K0Bl5EQy08b+w1eNjdMClslU78n3QJsIvsJIOcumfh8U8BFCKd5d5dBquNFcFbyfFeTnhPGBWStv
5Kch9BP6n8UBRdSWCUh0eidbqr6XIl7nSfBFQIAzofLFKPypXqt29d77Dukk55rzblHYYEbhEYko
8Rzjzmms+FUiSHYKO45hYS71Wu/s9NXFLMOJx7K1qNpTEwvNymlvvmYC3R8OJgwoxlbqS2Xy0pew
BXLTwbuJoFXhr+gA56D18Eh6tOGgDzO0INAPYiQkRqIy7K7uCCAfilF/lAXhfU18jpjIxiL/bRSO
2nTAVXNGH2sMlaxWJVVBKCyzoE9eU0f/ClPjWyrmUbCY9ENHRRtPmB0rlyI05lqgE9GM8iMByHnZ
5nuyITu9Ke5d0X96RrFqQvJ19oitgdqmWVBz4Kdfc5boqC04Ba5x2h4RjK9BTHjZhG+cjpA8kHb0
sfb4YzhNveS3LGwighqmSi4XFTu5l6RvAm8p5nAylyJqDnEbr2Hpc/TtepZmpZ8jowIPlHNKKWjF
KqlYFVr+aRjpuhgFPPwu5icelVsIw3jTMGMzyqDJoMu/IphNHWCl2YDuC4aEK01ttV/SWjeVxiFN
cX5j7DUzN+PBEBZ8oebHyROey5Dm804u/NTmEQaxMBPNty8wibRB9sG0D5KLU2wqgl0prTELqXo4
t02L5BcJdUXykzebbzn50NFxFFAi0XVI+TYIcg/k4AXtg+2vr/LnWtJBECrsdd/VU52XT//ayCvT
xebejz+9Ag/NOC0T02funYZYrfLc+cRF3dH4rt1fu2VtGjF4kBcn5lXSLmkNRBQ9vaPypb/1EWnL
pCdzTdHCt1LFqJD9UsGHNtNKysEy0MPZH+PmKGahXgEIp4bXbYorhnqK4Eo+VYc3CbU9qgUN9Jr6
6Wr5aXTtD8d6YabwqDP63D34Xkjg3UxTYh+rpiCLHsK5DE4UxW00VZwplvQpWLGY3mxEy7BKt3EN
GrTczSjn1nF+uElMXwrjaNvG8INnyFblPqjFp0y9qzuUOOa4KRR+ssVCANHZF+3Ek3rKWBJ8s7vS
Uv+i2myQfW9h6XjVFAez0dIMvWe36PEOJ85BYWci+bNTs+EFRN2q41SfhmAeAFLqRnMvRj61HNqX
GueHMDpiHpKKn1Akjx6Tet2CeWjTt1yh24W7jEZnWL0hwc2TquZ7/BufvkGKM2lceGicpto6fo99
62haPzkN5o2T/Ba9diUm/tY07Y0ShYtnkDt3nfWobFoF6xCc2xeAM5cySG4D/dIw04j2DbwpBuMF
jLXh1i9h7p+of649c00otfDMi4mvloiPjmiS6D8pXUFm1N6wlfwIE2KgHdgnu3F50sgfEmcBYdzO
mGySaFVUXL4UWUkl3Idj8KRaeAPzN83nrZkZIenNGkwS9bsqxq0ZyfKA40ov5xAYsb1yParGl8iN
X8grD95N4auvVecKFivEv8501LMXOV5RfNWLZmA5GOya2XrDsO47AN5ihe1KqDyQyYB1OMvOqeFD
eGh2+rCFBYgTHHgeGU3O0NZLZduPXo2eyRzhHjSaraWaFztk6IOPDOhT53xSDTxrjRrPPTwBsH3p
h6XX723b8YaJD7XVH8fOOTXWsJGiA4CmPfFi7iPYMyhp9VvkFzczri9etK20G3LvmSPCl+qA5SaR
yz7i6oco/jVHbiN+9W7YLoB/3hnOVBPCoDaGGAP24UzB50cWY4zEtkhFZLmWOo+JkYYDrkmy5vQ+
HysDrLdlosGrwL41dqii7l3MgiRxWw2goGcFmzK7Ezh5LbOQso8m2esqP4Wqhj2UhMpqMIDjGHWZ
L1otWGOoudJ7cnRyAghFt47LipJTkjBYZBrRvEKgfHGlcQ5LasshoTOoOPR9QeLOjX6wjopALp3M
RsqwtnTdLwK8RYOfX4jEvmMfPBhEGas2PIhGPBf2sNanOFK4Eb12GOGluTJbkwyaRRM3hU8Z2Fzq
6/EgYCBBgbio6sqOsntPXJMTysbq021Pahyi7QF1/xEVbHhVw1plX4OcX7bJ3uY0Y9GmizMuAoJa
KXOGPcVM00YFdiA93H1AVAjDrUsUv0uM577sPzG37A2VEEJt0CuoY6S18+DksEINZqmhbmlYRHyq
QrGg1tNb2Kth2HVkMQV2d1qRWalgBrPqWbfYCmDza6yFvTkVFdq/AhMWazZbkwhxcQ/UggeVYcwL
pcwARaxMDWhSqSH2o+YyNGt9EA8PJufK/M+/zTp2WdPdexR5sGCPb9rgkFmrmSbmpE6VKVqLSZDE
qxm9qaLaOnhyBjP+KB020qpIfsdBviAPgQH47CL7FHXpzrDKJ9gI6y6++fGwobSGQTLUEOnutDq8
8xL6PGD6rbFYxGNf2wa2cqqHt07Er1piXzH2HXTpvYB9ohcgO4Vp/ZF4DHaUtnmXLulDt3CpGkM9
2Pr5cJAu1L5GC3/8UnnS4+49EO4qa6eBWKkVCzfAIdxiNQmQQ4Kp0c8P7K8m25hpjV+iukpyY6az
mqzLo9LgSq9ftclvRXfPW9SMm0x1l2USPESm3+xE+TRU/SdMxcXMiqc6n6hVzE8rufbMwV4yp1sp
tIlxxF2PNqXBNTdd35fJxg4qoubVLvgjDdGAHulfGj9Ve+w+dWlf/VReXNM4UXR9KaPvrPLOoJ9G
dDwe0VHX37ASdh72BUxMHVSDbla0tCb0QNwonVoPibNAqlrlds92UCCEE09hmF7eqCZmrYAtBa6Y
5I8Iz03X0ElFn3YIVS9tm2XK0X2oz11IPLYvdokXL6G1BfMR0ZWcEKCAvH41cU6THAeS0mMcgy2p
IUMcZB8BvEuUNdMpqiEU5VKL6htDyHzgLlCl8c5J7ZVpeZTHD7clJ91b1GQH6mxXieZ9wAudtTYF
zfajbKqXyGfGmXvgCxTLfQnhNOWx+M0nDoaWMBk1muLZkXvCK4/UZL9P0k99dNgcMn/XAZ/AogT/
2cRJ43HR7i/ZBfrK0R/lE8iR17ISJ6fWL030cJVk71X1no4ldEOmzYHsn0J2JNNky6wZdg80y824
Ed8dBPw47b8ixigzl78V24mGGpNck3AkhCui377LN6ZVbCKXo61wX506PLaVu08Yrysh0ggCmqrp
X1SdXQYiS2ocH3l0OUZr94A0QmgohzEMf62uQ0/9ZGjxI2pIv8n0cqBgs0Qal1RhCWmi4iWgXTVm
SwOdRUS97H+zDfv6K9yZ1wBC6tDIdVu1SMXDsjXQIswrhpldrP5UPmX0Sbl3ZPikMWHtoTrqbn9J
e3Jh3JoMdNW5ngNCovwURmjW/04TFc1Ovgp4JSCvOFTFPsUSZVWDCiGfC0/yoIVfjWLdwzD7aHTt
6Hft9DP4KAiFZsCuOhwO0lRc1jdWEtyraKBxtq/admGFIAE9Uf4alvI6El6J837Vgx0CdPGM0HAF
m/wAVC2K5FBH8jXwUC0VRXtz/BPc4deuNM9q3dwBNVERYgo4ke7OUhtz3ZgTh83mne/0ZXyh4S6v
yA0DhxoOgQxD8sT+Ko1iF2ZGQaZdaL/UsxIKG/q1U1rlHTvcT+PiXVcIdB3ytl5lVIa9hxaN4vkP
+wFTvkLHYG6aePDHttsrTIdWHNYrWAU5ta9KFHFuN8Lb2BIAjzs4aNK/Mj3IV0ry6Teesgnblqm2
ZXEPAiGURcmNOvJi02vePM/wXYpSlieJUj73QGNy7afvrVyXAZijOGnUpattQp23jSOxBfCG3f35
kCSx+tdfydqJl9nUAVlORdnsBsWu8zhz1nwpc+GU47yjN5qwo9rTeBNjJe+Lha74yl6dPuBtcPcV
e+FcGyJzjiWt2Zd91O7//Ap9E0ydOpJq6mO2mKy2dvq7DqxmX+WTwuep4bAimPIhVZYh4Sgrpx8K
MhdWsffavNi7cUyQ/u+/L6ATLWwfOlAl+4s5GBc/AAQetwe7ic6ddF9pksUpLGct4zaMxxVk52y0
Zlq0psQXMSPslJk6slCZ2LJEiMFKRviDLeu7U7xDGPQPTac4B1NgRHPOgH97rM8GFHNyMriEHLxa
SFa1f3Yh/RhaFO0RGAk3m5gW416bZ3HkroRTHKJevHqe/0FWFiW2FC+N6rxYNbAox3jGgxVjHSKq
q4r0NQHpyNCZoCTtL3i9fXkMq08XwMTCKemxtxrzJ9fp6sRtiBM3QhIAmQrPzI7MT0Ox+nmGLXEW
Fr/kacSyS7Sn1B6fBZTUQMJ5auCgpHKu1/o2kmG1GEJ9CWK9m1uKsRrGuiDuwUOrj8o3lrpP3jgV
R5dshWek2dR+DryjlUhG7XRsz2G3WcweU808jWwlnOw+8cA/Q5l/6zSoi9Ct3s0EoszQ3MhdY9Du
BNSplI0wdjBIYb6lbV6dhRL7PKNH5KNgywjwqyqaiz31lmhd38yXtWnvBVYEH+wqpJCnQs+YvxDn
Dad6Iek98orndmLXBBWgOr4kJ1WRklJxxdackCTaqvSUQ+COF7QQLYcR/w/5cnfv9s7CJKS9+vNz
laIhc2vHB5mnz1k0IivsYGbYEEJglNT+t+9QOTnUyqbApz9q5YrmSVaT3sbxSpcRhizKqgcKIBcV
s5myL15R0U96cVRcwyIhLw8Fmye5Is42xD3xV04DQsteGq5366u+nUnL3QmjfwG8SMdPhUgYOC9p
Zd7yrnvI2L0DbImXqpJRy8nLNzacAbUeyDdqLkIV42kfRURxm/fS+7FHqIbSCV+LKrUWZo/VtuNk
OAsaEzYV6CNGTltyqyhzvvqINZ0TDLTqiJIrF/bDQinLt1jwzeWEhptHTK3M0IV7OvjQCqr6N1O6
cCFbsarVgkNkMuZE6bxjnhEfUWcWPLtl5zgUDdbKAm2zXlj5TwgHkJs2gZM84bVEtQ9cudQRzrms
sS0WRbBpkEbmgnQFQUSP8FHNOVooR5fiaTO9hz74ubFfuS2GsyjOCbLzKizY4Gkyho+Df69d1XWH
pzSGMZS75VfuRcuu8PbAkMxdVCy5uL6GXcv1F6wvJqBoi43vJjEyUTq86kNmqxGRbdg/mzAm6KWT
88hMhinCTVa6GoYLa9SGGfhsJFVcwdvM9w+2Hu5JPT9XCYx0SArwoQX3NytmMhdYDF/xDNkALVMn
e2DfnLL77oID2lfu1F923iAwFinEp37PSFCB2YT0Y1v6JlSzbUcuC0wnc3h08ZqJ9jQFYOEmC4OV
gQyV9kXUvmfUB/TKVyosLr0zrtparBBMqHEwHBIYVVqiBRyVIYUBg6nygf1iblL5e9eaB5HuajNO
J3hsUOuwh/Pox9C20ICWwIWjneqMX1YWilXYp+NcT7gq6bgy2lk1aN7Kri6Ac5hOh7E+zzhqLBTc
MhyaE1Aw2CYcqlPmGJ2qVY+RdxalhbrCneCd0PawZFketQlOhrnbg2yoNeNaDcZwayn+vRoz/RiH
guyn0PYY1Fg/E3OdkDNZ9sVUpzQxQHpEtuXQ/BEvbKCMVH9Scvmp+FH7GLJNWaWQ2RjLapnJHkD/
wkahiH3KrbxIyGfzMNWHPfR7uaff+n1gxLs3G+MrDAscsQp3utbCde1tKGCu5o2qkiSl/m3taPSJ
JjGbKruetsiFznAmoKmNapx06sdJj3moJiiiCUbQ6bdmF8qFWZtP/zH1C/1/EdP/UsQkDapd/uci
puMHeIeaUquf/2qW/PN//LWDSTf+ogmBKI4rQ+i6o1Ij89cOJv6LoHtJt+kYtnXLNCjf+VsHkyLV
v5hSnUBaumWoNPP8vYRJkdpfBIU9quOAjpGabln/lxYm7Z+LzGxVU03LlBp+ZEcYQsp/qQCSlsJR
klgNYTl1ZRSviLJc6XFY21m0qduIMQG5QBjP4Bu5OBCOZHkFBJtAhVMfGD+T2UxFYqB4owE2BNRN
g/80gABT22FtWvbOTwAzyoJKBuqVJb5xM0p+mdE+SdU4wOphWJc/EaAPzObrH34Ql/+mzvKf+42m
b842Ja+hwwfHdv70H/1DnSXzSWmHbgctg0lLKy4CXqYukoMfhE8uc3hvZK7OjBTQNZOMrnwfvPHZ
V4pbEtFBXoZ3wsQbxojQOOI1MCyoDDOMrIzjYXITv4/CdWk8Oyq0N8mJdRVgHmWjI9oTnzWIzVWT
7YaaNgfkdCv7BScy//ff4T93aP3tG7QM3inUWOjC+JdWqqJUPG90ML/AIF+GanDxBxQqqzkO0HjT
QF9TC33Bh+rP/v3nVaeKzL+3H/31Exv0gEnVcmwpzH8ppnNbXebQIh18Ri+Zh4pXp/uSS2bXdwut
fRkJCgR6xdVtWNkjOQUCMwJ2dKL4oH4Bz3MBUKfwZHPqdKrEi+d///WZ/+3XZ2uOLehzdSjD4+v/
h59871hYLCOIpxkGJqPq3wp2JLAxXe1z2R0OvaXtMV2eRA+ZIwCFYxnHiYUiym+1pdSh9ZagMXdh
8xZr3iYY4nWTmdDLm7eoLt6or3niuwJmxrRQuJsc+TbUtgLUm5Vrt2JwTircr5FORJnXD7XBwTY0
Pelt5VW24b6ioIlm+IWPsl9W4OVVa9+r3dI6jFa/Eqcs166aZCqUMdU3hflBL9prmSTn0LDXkgR/
TbcjN3G0OwYXwePfv3i6Nb06//rTJT4rWbVYFFgW/vnVEyhLYxqR48TagoXSerJ8nnufwH/UHOGb
7Wv9sxH6k9IGd9VJv0LffXcG/c3r2jMhVi3Lb4nw7wbcKWPcjtg1Rl9yaVY/a8/fqHUAJ8hYCDb1
0tTfI/SqoAJCq2MuHKcSCOYKhKJtOmAGznbmsNd7ciJEAWtG/Zi/E02h8If7ABCO3BlvPgGMMPLv
rUQHNhZVb6Uzmrc2KpMOL8Ru0cXjjcDFFizTLBbKw27slZd9OtxrSmkdCaQcAagtBXeUKsxPfRLv
KjN4jnirurWyBkLsgaEV+cHR0ycRk6fzHgp1DkalniI3v7h8jqvMzG+jNOeGM3IUI64bGitJqrl2
5Ul0zbbI2q3TmHNOxY0wzrbIsBsxjw3brVnbO9gXn8Br+D1xmKHfWKlASlXWeXXsuuYcVObGnxCx
b1bZ7iugJ1noH1tZrclwAGkXcw3Qj2WbC9RdBifZIQuGfao469rTl/qYrbAdUZhE9YBJRYgPtgo0
H2FT0kSBsykyROVgOMMH51Q77jwynE4ttz9jlx+1sDwFerjuOO3rNaykusBoGdgfauF+0NhKb0lt
BU+Krx56NXltNHsfInJWdgMNPtv10pwrnQSqbu/jXgELGpEm7Sg9KHdu1y3xzm8UNzsHkFqKMlo4
8aFvIcX5EVp+gU3QW8LYXf3geMSFbKzGGoBVN76EUyCtsTZufNVzYzWTnX1T2+ziGuVz2Otr+tuf
LTNa+pq+ttoR0dkQTy6X7QjPHAy3b6s1tz7rj+VES1M6t9rUX0t593L9KTHEGnj4Our9b45p62GQ
sETseWolh7Gw05mlW7eiME5hyQSt7Q80gH4rVvE29i6eEvs2TKsuUF5rBJ5RvTa6edLd5mjI9L0C
PpUNycHpvRPQhAgLcPhG0pN4REGzvArDyzH2oUOCLKwZoTU88VbBD1QqyxI/nNnNKK1BZTVPIXhn
fUwOUrnnNjUOtX3DIPtJK8BzARXVKg3C98ML0Frm05230htt42KdUxTuZ1wNfdyG9UDlTAHczBIT
DYwHEe2JO6DX+J+qXjwlvrKhw/3G7e4z/HMbB9JWh58iNE+EJDD8uR+ea9/AkB01ArPGIJ/KAoeh
Y+De8pNVY5ab1mYdjrAGYNLB6pY9YyD/T/bOY0lypM2uT4TfHA444NhGIHREalW5gVVmVUJrjaef
g/6N5BjHhjTuuWlL667OSgG4f+Lec+/GkCbXSV+H32PP81iMpOfW7m4i4qBn+WrM9Z3A0bt4P05d
/81l+VwX4xsuF7FBpsaDy73KiJn39qUy0qfx4qTGF/Ye5EL2I3Oga8+kq43cO9XUdE32W/PXcVy0
VI2EFU2zdmd73TtB1o8pRI4YC8GGMcmwSCAhRf1RxjTkJdVNEaSvzGP7PbrmIzLby6j0S2jFP2hI
UrLhaLED9yhsJrwtYFICDoY4+yQd5OqU6g7JSJuqE4rXZ6vH7xFK8QYu5CX35EFksInd6oTbWPuu
jWESHxCxI9RZIE1Bl0jxo9Mm3SNG+yLBI/UpW+KlBjfqzHIbrcEp2kNbXuMtqwsaQfJgTNfD3OLa
B4gjNclpC7M/cyd09ty0DT4OltattFd5yl0pkx8lnL2oHMYDctOxTzTaAaO2PBnMPuRSICZIjTPh
Qmc5ccJo7ZXb2Dfb5M1y1KHX47EsoNuXI0kiTwu5hYwl95EgsoYtmdVUz5n93rrJdVqa2wTGbSwz
X7jOOYDEOcTdm80+QoXDiajb99JY7ocejYvNrDlFIBlN+n2Fz6Ea99mDPDaeeWuDcJfcQC09MZzf
SYEgPv/txBnlKvoXbD6YCnaG01wMC/UMPhN/1PFdY6W7ZQGzOjD1IlAhHmuOsfkQR/GjiLFsZQx5
wB13vGOSoLhxZrmRPMVwwRY2N6z9HuXgXUxcSFgUt3VrXlUe3apYH0Gan2J5CDLvQAbZqa+WgxFM
LzJzHoD2njvugf/zDf2/5QL/u/yiccCTQIVrW3otfP9TeZNXCXvZjPhuutZt0L6tFtMAlyIjg6VZ
W3cGH/Sz4OIQblvkSu/G7tEWX6PxYhPuXYX/P6T33+3c/6U3lDaJzf99b/i6fP1N4/8S0bv+T/9u
D13rX6iUpCu0KT2tUWH8j/ZQqX/R/jkW5CGT/0wJ+z/bQzpHB6eFJ6QLnMhzBF0BQUr/RPS6/1qj
dGkOtbNmljr/TxG9KIvXSu9/VYKYjBzXojc1iUrw+Kv02j7+pwfNyUrcfsAwAI2Qr5kZ4zmFLVra
k8twKUVHN8AjikOKiFrXFr4ThnEgKrJ9BDQFBXNxLNMp3IZD32/Y2zW4sFvYgKGHn8yZkRawC7/D
vWgUiBDLGHM20gyydaYYvkRUwAaezpkAokugY0UGav0eKXs6gPhBABTMnU8HACzK1mAMC4IKpPxd
D6tSOkkGCCXZLhiltVPIX0FuRg8ZeAx61Vlvith6tELk9v2yeieRUlh08GhNyQPygpxmIUyD+5y9
v07VFeYnhrDi2FHMY+EDQRCz9bBa91AYRbTtvCngYIaumpXBX48RJcMab750ZVijZfuOmyl7YpGY
HkaLlZ6pourWq/GTvPeQA6jrLxZeAvZtFLrtdJTjcI4TYV9YVHn7MtJI1ZIBHCvMfyHOQaCnc3CW
Kr8Wlhfe1WUlngzVOnjxuhTt1FdhCeu1qiFRmQ7SU8EpBCcNKHCbpnpD2Ej9aTbWY9cFl8R2rWvT
kCPlDswj0bY4qoj+LqZ7ryY7+TZZhrs8vIxYzeyuigk6gqOFLrfcxDmtjwPseoeXPzkkZRVR1rVb
cuTKDz2gtOoEQYAkxJYfsgEfAXkN13tp6avIyW+0mjVZz3hevAo2M+Tqi4X4rmHH10OcC3KZ3NBX
tzvTg6vDbVddBSYfAtcDxg9BdUosB/FVE13GT6b9/S5r8s7vhsVBJ2hoJqIIQauKLyieo4egrvOX
0SizS98ZrKzFQEZbXT2ME5hxVPOfJZxRkEiMbNUs6137VNWaHw+LksbTxjFtFAJLlC5Pld00ezxU
md+qEEhRPT9rK/uxqulLiuyUhG10VyZxeKyMrVVpcQwb5gTDtEDXjnyUOmpT20DV0zB57nu+3QQq
0zSK8VEtjBnHtHzg5l/2arAyhqCj+dTVKEFnJBQY0oZNVKFobHsW8W2JABA7FyiqUm36MMagi0jO
qJanJMvNp7YczkSuqj2YB+0nkfNnVJCXWiSqjD8oYQXawCBvBSvapGHJHDi48YNjMDa/GmGYZ25e
xKEoUKtJnaVs5D4fXdYJZLZZs+JRGUnglDq673OcvQCVSWyMVmkMWqOyqdSb6vSuD4HuFEX5Pc/z
LU6/i3Gydt2EGWjyBpqTgGUtQTcDWU1rionZo2lOU/GHSIh9Y3KCsOanwFrqgzUX5rt0MNF35F+E
QQnrzs3SvVNaDFvRataWdaK6WS5jTRFYhVl2ULl4K7v5RRpgbJNZvcR4++5I6lhYnyMcDVV2v4A2
u+BqbPfAWYMe4s9oxchT4aZZUUDv4ELwryx59gZ7z/5kuGbpa648tElhcpkBX+1XDw3hwHQ4lPFw
Ubo0f4XA5uHtQ2u0h7gaX2X4XoyO4WMgXbApUhGWtCKu7j+Hkr2YHlMUUvJbyIKQF82DAUNgqkP1
sQTt4sev6BHLN8GmJkCmPvajOowlY6tWdShpnOi31bfL3uyICi2dDBPNYNYQAOffuEOXo7ZjbE7L
PSdIu1Ol1tC2Q9gfUXkLyvrWjERFNf8gkIhI08g6KGd420Uh0P5aDWMcPflT3e/zFkUR1kmX0cZy
yQQLW1xdoNbspD2ZHe6+PCHbebESuWuyYd4uDWtlrHmbXgXPSfkHLxefto43gRnjZpPGzfHgq0/b
cbA+ZzN/RN71t3EU7DDUL4by5kOPGJb1/RYcC/pP5TT+FGe2XzOQV4W9Wj5ctNtFgMB1wZUlDfvZ
asW9PaKWGRbjBG3qzcuoW23PAQ5AKWtHBC7Jks1Dkj5isR1YWTXBa/6JpGtN8yZscYnQEnlobQ9G
bHyGSCvpRNVTVaKATCsDxljMjJ7XmBFhjp4NjVgwKZeHsAJEubLT5irrT9EMUwez2CrVZqLjhLPz
7BkX22mDrwyVIHpSjp2EUA2FNR3kyDhnL6oTFzeBgzvw46l0Ye9GazoRCstRbQT3Ybfu4RY32LVu
jewCrgVThfaPIMIIiQy6DaDmnwCnHrpIfwLTZIMouIVrk9Yly/O7QOLNyylPO8tcG5nw6EU0XGD7
v2WaDh/cZz2LnLg6FG61PMMkvw6hPMAqRc0wuR4ZQuBIwCNN5EoYz1FznDQsYyJMCHiE5D166MiS
CtnvnOXzJqidj1qRLIK2m/mv8cBW8eJM4Usi9QqUh+cTWANvXINwVBEwRCO+w1TNK9CzLt0UTdfs
7NYD75G0DGLtCRGv/WZIDLGNYSBsrKR3KnHW7BCeczNZNuEwloP/vIr2jYohX8eMdKqUOzXfmQEC
ZjYlBCohYNzYJAcyo+gSNL6yONhm90AI2TlNM/cct0iE4szl/yEAagHFuzRW8hy9agBHGZfcUxqV
yLn4uTchasNlCF7GwcCDA4Z/TNAdJFPyg9LavIhOmI8BmmG35t03ys/UiJNLF8g/U8SEfMI2s42Z
YHizFqfEyL+5O2r2pwjgM/SIKrGLc49h0nGAeA2C9X/P35onEpCuYbHBjDC+uBzmQaf0rhbOtXBQ
EI8tKCIVAF8bXXP91uvtHGQ/XuRyQ7nzI8i/+JinPFBjHg0IBuLwWpItPFfBAFeS1IWGLyPJG4MS
j8Yrs0jeytHNoB07Qw35houwbr+QFa4UhranaYS2dCHMfLkOpFpdnc/G6cxbDwd8TOMSWIDFvB+8
CYAnw4dCUsv+veIXvR/KaVUgFDdhGP1udNpqtyTlVaE9L5qZuTvixBanaaMzIPBB3u9lz12UMioj
VwsncInNB92EbcO4qz5I1gT7PREnDs2rvUCKc32g30eyvAvMlvJ3a4GKnQL7hA2NzPC4t3ckqfjl
T0Yi6U7jvthH83IaJArCoAd8rJqvbJ2F9YO75+f6x8qD92asgmPRP1v1ZPoQqH/ECCQwG8jYhMy/
zfrQ2w1hfJo9xlCkxZxnK5h8t8PZBLOUPIBygoaUsxmu1sSrGsT3Cf3zt8ab1VZBvlPQp7aR0ZOa
3d5SxrYbF+9Dr7C72Qyck+jIHqmCflK3u14hAwh7EiVdw9l1gI5lRi3kQZdDp2VxZufeS+w+sKzM
SQPlAAvUKvIpE3QoEe62fz7/OAez7+EHMgoMa44Hohlyup9l1kmKTn7oaCm2Q+H+orJxd86YrhcQ
FKzGNufdIkhmMiauC2sETxqgh514H4n2yfJtXgbciZn1kv8GP83x3XFs6ADWXMG0eEkZbGjEBhI6
8iOOeBSmmlyjQaf3rZsrGKU9XEYHEwUhBIJcL6BwtovvMTLr12QOgs1MZwArpE1ww6CFtmdmMQPu
g15jf7XqAB7dghPxa6l0s+WC4GQYOTFcht02WizyT/EIRklhcmgZHxE02HA03vop9zGk+yOR55eG
iG1/wD2GMNVK7+u68cAtVMe6thBqNvY3m3vSheOJrIAWQX6noon56mge+lR9DC1qp4Jh77ZAv7OZ
57jfl8oZz4JqSIS1JEiGaXecZ8ip3HlbC7ZGI/lOtyTqj/aihzuRSh/455NrIIJA2MukYuieCK7m
wsKkVR2XlngfOVNyuK6Bk36OoB0yTxNdArERRCOlV37X2P1yiSd80EliQpMhaIQMFqfV0Xm09AxY
G2eaqmAWC7yMDtbfGWOtNzQDw5OovXkOd0+BWQWIWR5sSzvCdlhxTiC0zI9c1d1LbboX3cGZlUbH
VE6i5oOj1e5yoaxDX/yRc6Lu/vlHN2LoKaaLZpIGvPo7HprplogID14xvpSJ91hYZn2PbqNhzMFH
jWmyS4o7iCmg9kMcGfdh+aeMWliznckKciLdDBUWXabDZGroNhWVCKJqT+3BhuPuUio76o4cg9LM
1GHC1YWHKbnmIQ0hcKcLrz/JYzmOdYbizs5s89c6wvVT2hVgYYPDgRPolzdk+X3dFPeiLgjjxspJ
Dok8dEhXeKL6aNdv3URCEmWZf9LOY0uk2JlsMsKw8dM5lXc/xc4RGh4gI6u+mJZx0lOk8QF6PfJB
b4PnqzqkGvdOAFVwBjC6F+gjfF7ldxMryKkQwWNZeX9Qg9m7lqhhmuVeQMQPd0XNUNhwwj35UsYh
qivJc1k+RrpUPkSOXwEBXF2PB7jsl2hLAjx4cBnGvlrcD/AWwP5m6P7SIrHObXZuivymx2sOmWu9
rIePFMYVYFcyAeuBoD8EmJTuCeRf3YBeDAjvrX9DbIZ8WuR/EoSZ2yJUYK57JBIDJhjTS1terIyx
djf40UiGYpGbezZCE2FfLHrIp/KxrWBZN47dVKaXZgxOShnDKaCwooZAFZYK8wmXCZ4X5E3tRAvs
VS9YhNo7tmSpgVGvM8kltZvFRPMTpFcrtX+QJYYHR8hzlqCrAlrurVlPx2JhDg3AfjU2tgS7J46v
4pGJWsELTwqAAYWW8jNwF0TGLE7m78wJh0Mak5ni8FLvOjdQxwbI+2AXu7oXI4Ed8bOwhbnNzHrf
mSjE3DyO7/OKEOm+zT+SKlSXnJms6SJStkdBCzNFF8y3e/J9AIPbCGTr6SUR/XgXYDdAHkwDYM5W
gWX/PckSEqmxrOznGmXa3T8kzT615F1LbbkPh9yvbWLnstZ2t7g5FefXB+PU16ALove+yX0DVx2b
WOupsAn70kv/1MQo72ObtQ2qU5b+nn7RiGiwYTD9nDG/+rYnfofZ4jsm9X9lVs0ekuhFhQTTxMl4
6JxlujMVvt7IoOLzYm1uUEjMt4VkCd5+wOudR4RZE8iHxMKnpIu3jvn5BsQiuCGj4WEQ1Sd5e+9a
v4NcgQTRRr9y56NsbWJWCCHIKxynJayRcZphjcQDoxrYFIulXwochGTU3jVhW9wb+tD3I19WnavV
1/iK7t06dn3WXM2EKnvK3/qQsxaxJhMejgGsW232XLoWrM6wbXyQ31ygnRtCj69BURgkZade9yRq
PT0WJ/Q9DIDq6ahTUx8N8QCMnowcdmzEYQjqyiHd9pZAWhyyHsS86xezNv0mWJ8qFyiwtpfq9WMc
KlaBpXnUZfYAc/uaO3188YRgFWHMDwnhnL1nUiiY9TcyE6KZdPS7YXKyC7E4d71mrtVl1l6zbcgr
Mfsxq5de+eliYNrW8nm2QN+M+mT3M66DEY1l2Lg/qEa3FruUA0OavcuAm/FPmu+yGtCEjb4jIW4g
GGuGA5LCTsFo3y/OMPpT+NXELFMnyJK+2VFXRZV3tdmQyjq/D62KsNiUcoQ7xA803WbnLTgTrMpC
6UvunOZO33ZDiAysmtmMRifPIVMlA0iyaUNarronEG2GuSYRpfUZFUbumc2zVg1wtBb5r5rqR6pC
F1Hp6FHVG18xA6lzW8+POjHv3NYaHhKwhErT5K2efpfpwP0SDc9xcTPcLj4yw6l3vRF0B3uyT70b
MiSz8vt+Ki6T2qSNu4bG02KG7tVZrGcjXdp7+GIzDlSikDkWDy6GHj0Ud+mkCSidF+5ahgbbxWov
fWwTWpeFHKN3buh99KFDgo3Q+yAN2PWWpj7/81FA9pc5o4Jz64EXvim+MvgL669lQVW87YrgK2Xx
Qe43LrVpmt/coFv2xGX5ooNKvDBt4Mxzvh2HKggCNfEdM3wphHI7WsWDtqHJhSEGQGR3I5B1H52l
wOLDywMie9oTVIE7YH4ZFsY2ZsxwB3tKHiz3JtHe5yIJHUzZGbnH5OKMo/SnkZWae476AWkEKkaj
CjwmJeZ0yqVpE4zA074o05/j6TKNuPPNlSYr0H24GBSzjD4jWqhRiasm4WolVec4SkQ7AziwCStT
oqEhiwCH2kVFZzC+p4tl711YsE6nIOGiNN1Z1PmcnaLbmfO9QaavP1tpdRCweNy5UOS+Da+53U47
TlO5HdQUr50eoCvs3DJ+Rwe/cj36nevJOw+e7bajXCW8acO9jKYxnKbdEe+250Vf8H4nEE6qvghS
KuzmmXiIYJvG3GLk+L3YirM7qrprTcxGkYx/wMY0+wrMnGdjgKoMAP7sZ+ertO5LJB6+2ZgOHs5h
eTRTa4RdVX2UQ3Gmwhj2s2doZJXLj7TW2F9kqEdiILjCfsnWDg/A1Ynx1WTIB0hroJXEfhnF2I2N
EOPgaB1YJS6EJUXUc8BqSnNT2cUX4cHPuIbyHRHHxZ7sDyKbLHUTbbLsO0XLyrdOXCD5111+mToM
bYbJPDJibws6YMTNUnbXAJKTx9lZzDaUMqyruyxAPFursT8XBjB/bZ+jcnZwLbbVxnWG6ZG82PRA
UjWnT8yoMAxr4iuTheHnEP6QIW1uWd+n+9FDEs0BROFZ2zyqdbecxzZsD7WyrgxXmIck/d+hU63v
gBknaBvHpWoZP6eR/hWkw3JJ11CRvlC3GFqQR1A99YV8q1IdX5fAPfFnq1v8u1Br3NFgvUcksV1A
OftTEn5XC00CBXy0x3vw1MloOEWOWe37pCJvt4pBmRuh8NN2tbRFhNIbLYMjZdnJtoLREy9U1GSG
/Ynk8rdW6I0cozqRQszoFId1ITR59hbtR9sO900U/FSSPWkcMYoKq9UPbY79xqqPjdEBhJ5B9IgV
hmczh1zvYD8ZT2og2M0gA3YhqNypCMMZsnGvGsbIka1+pLK+K2pNesn+Rs0wImvFERizfKYgGd4s
e1MRGndzzRPsgtm30YzjtEyWx2C1JtfzsstUrA6UsodxJkWvaHnBCgdaGjkLx4lIolJa4i5H7uoG
7pfnvY6pw+ZU7u2iq8HiLzbZGtFH6GTtiRCp97ibtpG17tEJMHGYHofZaJ5Us4Pn+MW5/xuPFG8a
pLkq1KSotJYHemXFs26SICEToPOwNWq3v0bqkSDBj4LRr23HFJFW8+viEKu2EwRQOzyQ1xSH6NxA
ixIU+Bl8pHUGmxE6G0EYZPIE/gkVNYiMjWWiTCqU275YM9E7iWu/BjXiryxTVy0DZDujieNkAYXX
GLG/6PFlGaNXu9rP2T86P6feg+49QgPdNibK/dAB6+8mn/NU/V4qWjkQY5MvS5uagGSz1J0eo7mc
Tl09AvAI4kMLr3ybhR0iHPE6VSkckSS6yBq0jus8KXwHdyENfUxoxdGRuWRmO372BUMOUNiE8LHv
Nx284RxE3DYej49HzhOv9d+kYhntjX/arCr3YjkOQ/zuCM5I04hIMCm68qgTJiqNMezqRMAICCgV
AgjtQAUJODZI3M1mDUXY676I4OubZb6Z017BiOWE5xKdJlKlIxu0Khu+rSR9t+5IKC4Y3XMuU1lK
Wf2g8lsOaA9elip2T7k5RwczaKgkW+JNnabfUkz+FDG3SMtkBgtFOvsRYaTbgg4naIru0qPBdIfm
XA+SZRQz3m0KZNJnmc+zATVIIypT6JxjE9raCLc1E++BKJ9bfm/HhKCKHoBqGu0jjDFwA68BiylG
zEQiIYJ9tmSkKe4brtWJaxxRGQjTLmG2Yo1IsfKTXt3KXoVMXeB68KgLT2alCCoiCXTLcKIhThVf
LRm3w3DUGfzTrtGdH4a/Ss9uELkxdmhEgNI9PIyx8cEr5lveY1ma9gFwTh01017TvJBbJQDFZsmv
hHAVHG97ufZQQwrLqJO0XBp6c+d9ehkqKVdQ0U3sNtsqWbUQYrOGuFdshmjoyapNOoXfhl82Tfif
fODLKTLHN+KAN29ITqk9Y0wvjWc3Gt/1bIEcqj8XeOmx7C80w+l1aupz4mW/+8VlD6eJ03UY8myn
EKJ5Mk+EK6BMwXTDEkIaC7ZqloGDZui6Jkm2A9kTmm+YEETPYbcaEg4a2QkftROGJn6FvQX2llAP
fGcY+YI+wkoD6sKaR2svXOIcYy98m4EwohbByiPUwQ284liBLrAxD28MAmzushAvkjfQoNii4Zpv
it1Edt8+bPpXU3dkwwRKXhbYXteoZmXX/s0MIJFZ9CQE94olCsia0ioPE27Eao4lrs/cH0R5b2YD
fJLGpOhsE2fDtXXGVwI6rQf3ivj1Vq8bXzsB5hx505G/Haxrym92EYQhLENxkk720ddoTcyoIyDD
zm41Yc9HltjOpV2c10EDOR6bHolIn3zZ6dnN9Seq1Z8iU5D1OtsAcZFvQLbeD11DXJc42eS2sEx1
XhxrvnfEGO3D3vaTAIaPCKx5q22JQkgyZ5rz3OFqsv6O2EQ2CZfqwXCc7ynmGy6s+q5jrhHh1KMz
VXeGDLkFFWthRoqJio39wtexB40AzjxpPrEtDS8Z46Iqz5lSxfD4wnB9fhqjusIWfBBG1V+Gj0E2
Bbq1yiRrbeDCBz5x9FgJspZ67Xq33CnNUwOh6AWs6IcSdBNQu3B05UAdspwNLjq6Fw6OR07dU9pN
ywpOCVgryN+MfYGhiflTZENJ1rvxxt4KliqJzHbRsLRGiVlBN5lrz8SUSkRFmpKwB+D3XjnVL7eq
3zUZsnYy9xtWuMZ5aFtr48QNM+KIqPnckeeiv5eefYRgxO3vLSBp5opZxZzwxPfJLjQZQ9flHw+P
DxQrYBOjE52MpoL+jjKLZx57iq9bwgtN5b2TdWnBNyG6l7kyS4H+SbsM32OiwOb2PnPWIPm42hUE
VIJo3xdq4jQZib9uCZVwGoSGqKnuIlnxY4n7dj8g/Gt7XWIUQWWqFxDKIEhVad5OAjHGzrQVKisz
fUc9Up4XJmanPNdfxT8GfA2m2SG6SMHLgd6orpkdfE2Epe4ay0twyUDqo1rVHn5QYB1WFz13BdgT
UQtUm8wObez3kwU8WFnygb2CZzTmMUS8pZE57jA0sKkkpyqzPwrl4TuVr40d7LvGWg526e3H0BeB
gY8ZrqG9RCub+dVZ1/xkpCH8XPECDL/skBjorMUWr5fGrybjg1FJyQj1RAObHXuveTAwhVNyRI9J
C4bJoGIXuz5HgTmXDLsjl56fn1AJiWsMUh7vpBY7kghsv0u9e8ut33vKS12p2xxpm2+vdhGW2uA5
uvRK6gy9NWemO5vFE3sNTMusbmXJuNYTHojsvHtMXSaM4bxUfpa3VDMUC2mVA3TPgIiMaXcKXKzK
fPIjQPSXZBm/LSbcS3ytWbDf6qJ5hjhD5xFl2RaBTeGn1nwUb8IhjKDnZ7bR6VCAVAfdJ237Pqgg
XOQk+A60VTYuPtZevAnSAUVnVd5ZanBNUyGdLYbQcUx2EK1xoZFC3AnG9b1wfiWNqs5h0txIXdCs
1GS8G8OO8JEueTLCHMPDBHUk6ixUBBYRCpCyLZLfl/joNLDu+nHwjm5fn92xry9J7X5CB7IPuPY2
Rr7uhrURsAzNyeEZzR8eyBV39AdOBpGmMwsgCAHiwZiNpxFI4cayw+tCO0l8fHxZxS2IFl4ge1KV
NOl2Cb19DJjiDmZ1WZAhWnEsJQP0OvpvAGzjBNqfGXhnMCaqkE8xKYDKXRpuDkcZZYmc3kCTjSVZ
VJOzT2f16hBbwZ4UDEYN1wZlIqU01pxLCYaP2TKobBHcIR2g0arbX3nnEhBdxn7eaoIsvPEhrExC
ddlF5Au/ZTtYwYLYDjccwTeXCyPhaj5jYo83WWtkbLjLbTJ3itSG9AH8RMChV8qtUbFqGRmJXQKM
x3waJDXR6gxI2vqeb/AhosC9uOolqv7KofnqIvhRbQ9loK+ueWsSPxwCQ4mHihxPMC9F1teA+XMI
XQvwFtZ5qNnD+4hw31EogproTbapM7zNKVpfk/mSVdogc9ziI9YsKQDkGBjV6Xp4tEshr1DCCLTu
W3pG4hrddDiAmCURtZq3jFO9TaqCz0Xypw3yEshMeHKsKbjU1kRs9F8KQfyUzGM20tkNJfRsow9Q
m+izmepfCHfKc2UMt9quMUHzr3d1DoVwcDkLZE6/Y7Rix1swA7cixrMG4jP/YiR6K+Ip2yiCVbaV
HB6sbLRPtUfSnJdeGARC7aswISazW3HzFWfHcO5VIx48t0Uq2mZyj+l5FyJgO1cmHp003UaEZL6b
xInFtToghKLtIVirDuwb3hAKXHWKvDH2s9gr9nVZPBIi8BATS74Je7FNUHPxQ1cltRaKVn5AER2B
iLGat5cotNhDD5LxxnwZ5tbyeVz+puikgB+hDGvevMT4rWOkOrGsYb1q5Cuz0//Uba23BBi/FMTS
b0BU4O/g+WJAjI6zAn9suMMnYR476PdfeUezuThMd9TIFkqI1eJrvQ+MCK5Zq9gTRNzg+QYJWbwZ
LRNpWeiegQmvG3lcW0vfwKlffmWePqrYQXyVIwjFZB1jUGbwPt1M5tckXa5ircqFdo0O0PGjsOCK
a+tLB6k4havxAVj1wYzD30YwnEMFcTbpIRguI5PRlp0BmxmqF5hOqLf1a1EzLnI8lF9Dh5YObBa5
bqVPmBFHRJB6PuGZR2U4lPyoR7YL77Ht7FK8G2Q7EXOLQOyI3+OD8onk4bo/ET6C2g9GbKintTg1
Ch/n9WfnmcdmJB2uuLeNYLzmok/XWJO3aJrzS9KL9zZ2f4mqBdP8KyIBcWcV5l8erxdp91dDQIBr
6jWalLqlEO2voYip5a3pAVnV1lMlW8XO6303nH7MMf0tOu9VEX23IT9yFVJRlIal2gYTaNRcWPJG
3hFBlfIhTWZz146EQiq8tVSe+d2s8z/N8BPqfGYrmkX7lDREWUPLcM0tRL3sqPq3uGT8E0aLpNXh
lxexyvXJ3HoOhyB+ayCWbsaYRJ1qWbjoWq9jbLnhkyV7Wn8SvdbhUVkDD85kfCvNJjqo1V0sioFQ
lS596OL+IcLIQkKR/akdyWPdXpdiYYgxKrn1MGewPkZQ3zY637dI5qYgaM86knTEq6p59QSLPsJC
UMIQdcyDFRLq0aj81A+L6Q9B+1xA4j/YO7NtnGfLlvyJkqWBuFMa40U1EW/NsOnCxXA0azjbxQjz
fJzMkVrsw6NdWvWCUeysCWdpxLtcsXTSvffQ6c8kYHyVVwF2EBoSUCO2uGs7shAzh8CaJB/rFQQB
V6bpdhLFx4NrtadOk7CYu7eAlOI7JY9hVfwgYpf7LJxf6Z76nSbzbVsZRDa56gz9mhaNEhQ2F3td
tAL3yIMufV5Ve6AdrJICNEp8IMyhPtUSHOmwYMRgaMkemXbgotkk5OyXNnXZ4y6IUuvM2vthtBjM
xngsLjN8kUCNmypF71ij4yrlSnzyzIXIZfuxQ2fOgCBSc3eEO945aNTR7Gic2mrdskSi/9bwC31M
Qm95Ixq6MnoSllLTbhaUQXbw44Fvxb2ZXKqwS3dAHMyDTFaQFlExDKjNPxahEsiy6LPGmJCpaoVT
UbaHoXkJlvlnQjQPMuCCOcYXYskvo1j2UkL1ayYTI0Cc3Ky+AcYngw5mfPC9kC5FwpfkLUACdJOD
OEGWbqYcww05gaMeAeTpyNzE4Sjv2OciAmUvEA1g1lZYZ1m28BpMdHjVeEchi7IhLrpjBkzlQMfz
x/bm135eONaRR+k8+RVEsXkw9Guuh/XkjBuMaADfuOG52eP7cIWbzc2etgSC9GR6Z2ieWBAIEe8i
j81bBGUD553sqgVZDTMYw6EXMxBjEE7AarAk43tyAEPIrkZd49iY7MPpOyZ6t+McxVnSkfwQh7em
c/84AsFS6enkqJ4Xt+tfZhwkoeUdw9iJntbuaximYWu7BbOX+D/IOq/lxpUli34RIuALeBW9E+W7
Wy+IltQNU/AouPr6WaDuzDlx54VBilYgCGRl7r02Yd7KlFcYACRyTfmn3TNp8TgT9Uab7uQowt0o
sBqY/VJplmjXZtnhrJCsAIpO7WSXL+wuyIq6Z58a+nm6y4f4C2jhK8UOYSqLWBVIDrCFuCa37M5c
ojqmuom26DVo+Sd7o4p2KfFId32N6S5v51PkhJ9tE8gNPsTUb8dznNEzUVUIlm6Y+7WXxVcdQEaZ
iuh5btxpK5jkuxm5Eswf5gWAYJqLqLnoT1Ed8u3zhzRkiDso/ESCXC+FwAo8NWw8v5z6fSoe67mu
V31Qv4UlaARSTnqGmRmABaaERblus/ZomfEvTfwyrUbRIevNumMYuasOggcDp/GrZ5m6irI2fx+0
s046E+xUarSssugtzGBq9oPnwbeMo/hjwtbPK2wCT3r381DtYAXglXOI5enKt6YvgBhk4kcXzgIl
5B2p9a8EyNQMmZIVVJxiT4A1pTligMDgPRkzp0b+EicpbsKRMtGCSXBHbb2RY/UrCNG6d5rs3C58
82Ic/TMsE3cmfhV504g8OrCPfpD1m3pwHYa9fcVxw9yFc9KfixKWQoTAbSeZHrJ2oC2UK4oRr/8y
bgRqfq4Ht0NTBCfGuAuzZyLZeqIvnF8IDS+69eURxAI0jGsdobz1hujnYKGOnhLjXDSDA8BOs+Jx
z3FI/onrckZvJV4YM9UPme69py7mqE9bHG0hinO67/Ye6uwKIg1SvXhAORfORzfH6xsY3Q+r/FNr
b9yMJg3p2q9PhcTppZf8xjGCIeU92C+k6KLRav9kRMDe1T0VdtW0r3XkERga8ltQlnma+Q1setRb
pLHIEyFpjwBNTLJcgXmXQYAA3LI+G4MUtXpMI6aU5Yu7mKeKPk3XKr2YMWjDUZVMezvvbeBkzEtW
7/Rcy+cEL2OeBN2rfTJT9oRKEzJSho81KW95w6CWyGBoIkr/8ssCaXSOV90biPSI5m4/1MYHyprf
pdaPkN3L0zD9yVJYGtCMQcItk3VdJPuwKjyUZz8NP3+dXdp7pHZ3Mnbuh1g+J1XKxLdfbEUkKL0G
hGQ1wUBWB4gclqAkAzT109Cx30BGnjct3Nqmnp/jct4YptvsrFkSkk4jgWxwlrF99DvIrYvLmnYz
VlOwbVXzl3CCbYA660XqKcGNzLGlHx9sMgKZYqaL2lZdCKx/xrqWUIWGrBhltDOD0ae76MASzwkX
cesXf0LwYgTVa+ZoAlyg8tQDJkyMfkSNZpplVYknOZj1wrjoWIuI+TVfULTFH4/wRLB16sM10B8T
ef6bqWO3qXTn70LTelekEuhG5ZhPwyv1X36G23PHiBX9tARaOrgBTlrlPQbLRUQYaFppphUapXWQ
RpsArK5JjtLG9hJzO2rvJc50t1USDHQ5EgqdobKYCxqomERwoRr7eIYy6RnGKhEC0pehol3kGc6d
PA+UM7toFMVKaXFPyjWw0Sxv32xawzsf7iYhgDHSNAnT150MjNxN1cAirf5IkjFRGCCiLZi14Z29
g5D/4Phut7bIk6Pv9sFws9sM2F9XIUPWO6PBDR64EXWYW+yrTgQrI1v46N7wFnKMXuP1mc9m6ZEs
XZDMbdrFbzvpUYFTZxC8YnH05PxTCs42MCWzlWlEpMPmNO0mEzUWRVu576LmI2NQecpZoE5+92jE
bcfvJJ3249TGF4vwuqlHeBHUGGaIXHvufevsDjgYKpQoAYaQi4d4TfLLssrCpMtFGl+bkD8w9fVD
ZpSgl1VpHoYSkRZDAJTmyQbnyxuyMpPF4ozWkOJCB6n7y7HmF39gj1JdXhykgUQ3pp5p0+KkJMhQ
VSJ4xlr0hKWXtD+iKPD2kNOouaUTdd8ifFlbyxmsXUJKmBez+G/XBQ2RU01QHVEM7cbOAWmpZJNF
1SuZRXrX9Djbkvfe6bydQXR8rsMPhz0HeYyJtCRoAd1b3t+us97M8E9gM62x/GpToObATc/UaTaL
3/1sEGBomIcYhKqtiLFza++lapjBy6WPOSchNEVh8PtJ8mufmivfTcyNHYzRjpqBcy/Ucq9D65n5
ItoWgHl2xYBq2a+fq2JcC8eujwYSnnVsZBez5p/0bI5vua7dVVumL2nQlttp4IxL/PzHiHG3aepn
q2Mcz6OrDblH8p5DYOuk7l3Yp/DZR/G3KOS7BaeUkkvhtp5ZXXUJuQw1CWrwa5A6B3SDtBbOEUeh
tRqsFPHsT3STKJEsSnxRrRvs/IOvvtKMtYrrVH8zFXZHzyf8p5gxR9S/xhpauWxHuSmi1lmCox56
5epV2W0NLJuv0i3Iq04QYxeRes4LHP3zlK8MxqpBQKp0HtsMNXtd8nx0LHGJFA12Me2+5tGvtEeB
tlZ4kH+glHzNoXPQd0Vo1VCU4QSz7lhtMqWxUcwzR0Nqot4Xu0MOqe+Bb5WJTvuE9u/TaeZkz4Aq
uSJBpdmZ4ogKxmPfiH0h5l+9sPw7mNjPdRmWD63yfkGbX0WKeXIQ++uHWGgLUo/geN5Nh7KP8AGY
kl5p6OVYeecXY3DkqsMJspqIm4p69UO3KQcqEexGrbE8SAXUkbw0b6JFnhtozmXfPQFGXMxfEJoQ
aR31hD2+i8c3wIr2qfXJjpyV89NeMrgABqUHFxCCr2F4soZ/IMJvYkJAmBrnqLOgUep40r6anvzR
Rj2/iIxw+tGvP+Bdp7sJZy4TW3QTIKBw2gX92kkLHp09WWDQ7nIfkYgLp/TOZkqrUqPZe6rq1329
9pVS20Kjic0yOk+Wx3zHQQTKNO6HAwJ1VzBs7hOUEzZjbmTcT+hY2gtJYJ+Mrc07ncmNU5+7LvxT
zj4CbjvDasQg55cnAyJ4aC92oEyep6a9dD1WJgBbjA9T9KGTpx3sEx7Evdr/aqjTV34+EhpSYhQZ
vxQ6/IfKO0u0A3TM/8gxOQRmdJC0RI0Ea6HAsNImJKX1aEvcqvIussyfUWSsa4OClMZiDn1OzluV
ks/kFba4cwsHQZGiZm5gk2UmKkurwVdmbJQqt9HsPBAlcScLVA1SuQFSuGMvsCN2QYxUUtcnOYkf
OMKYWJtuuKhP2MnD5MWoQiQ9E+6CPLWevdwx13PEZ/SEROvcJ3Lv1VOyQvzbHEM9PrRjEFyCMFmH
DjF0+fA4DrH7Mi2WLdLYCFjwj57KymcEGMXBclinjmiVnl3Qaqz7bE3x7P8mjDd6nxkaYgahN8I8
sGURtc4J4rnEpsQzPgX17xoUptHO+ZceYAsQ72iz8Iw+ehW296Y3PAjDdQ8tcJEZk92e2dzAtsFo
PZISvWbdzIijXzqRGsyEMKV3l4vy72Rx1rWF8YrIM7hmLoN4JxnOfju5Kz3lxVqDwByGKjzQyCC5
VXjdq79krDPS2YQkEK79pETHTJQfcsKcCGM3owFlNePecnB5FA5VY6PHdYHlfml9WE8HQA5R6v1J
CerBq9nQPH0Yw/4lbWP66678qSrbvB/Tr7SjFn9nkkAVTaHrhUl1RbTcFeo+SzC5FQkY38QPESnP
P4JJoVqp7F1bDJSSxa6xeuxtlERtcuikuscYfo6q+FVhBs9P0nBS5nB88xUZc6y9rnUHlGSxhw5p
N97RP1ijsP9Z2nhZc9LnDIYX+UD70xzpNyR/rSl9anEGbUKzYBRJt7Ym/ZoRi6nPIpqeEJYFVixo
t/of0p7/VsHwxlhng9Hkd9UqjIEgsRlj09aluBaL5D4vqnqt5sY4sZk+mJ1D23DpWJkt6T+BoNSf
yq+0j9pT3iR/RZ1/sOotgAUUx9rxMPvYZ34gv4MRWZ+z5NMQffhkzyFNpxGUhT4FJFOt6n54SiuS
r0JyVgMBBaPJOvOxronbGzEmBT4cuNfSG5pLVKQ/us4XjygSgX57GGiA0FKk2o21D5U+4SQmp9EQ
lL4jfnqo6LjaYvK51WwfkyhFNcjp0T7qRO9nKuid7grrmBaDRbnp/O+15W+3mwFbYVuWwVulQ+yy
HhlvjUIWxIGi2FaORJeV1/a5YsA7eWreYXFCZTk5NbNxF8UTXHfo25P7A+y1tS0m3z/1uRKnWmTi
5LWlv5dlt3doxI9ZcGwVfuOuQV/nRQlHMSsys1MQtdmJlpG7jcvoNajD6GRZhYH2tusPhKNvSDXL
TrcLJyrk97XbzUBbL6nBmiCumhINesEIllLqjkUGN1PFIeV2dYgClAs5Hgm4Y/PBN9DaVka9VSOb
cUq0u6GSo1Hd2+1JtmfPGk+jo519OAYUgwVDTjdLMR3APx6UW51r0aTqrjWIHUwdGtlhYrrHcGZ1
AGaYEAIuypiJGvYA4M1udfASUdCkJ0cWd1aNki19QCOc7zvDb85NJI5lPNMs1MW6xr+I/VtlMwcR
aTImj8iFblHWnThqDUQsbZxe7qzC9w5jjyKBZEwfkYmzLwlP4rCCDpiASrwaXRQaa7RuxslZtuZt
u96uLenDyJpGjHLLN3W7SCbnohvsFR5yYgZBLbteOm3iyLT4G9jxSdjxHv/Tahr78OTE3XudY4eY
+0NWwjMlhU1RbIzrzjCMQ1N+BvggsA9S8iGyp7OdmUcTm8Ix3NZkPG6lbT3a0YKI7z/dDEkZXYFP
F/3vLmjGi60sC/ODCQBST49hR0OOJUOMD4nIm1KPVzfifBf22WOYEnHZ94sdDdUj3jB3NVbjyi2L
ZiMHds2MHqIJVFqMTDLHJtnh6I8gpZfFgkNEJQpgabat4xhR6of53GyTuh1hUo7uI/RH8nftyNhM
RFzSbWy7PQLzJopSrJK9s50nYJlSqb0JAepod7G79seRr7zqaMpErckCYnFPBCMTbztmSZL3uAg6
K9LLr++vMES3QcD9RsQASaOWDeW3MqtDzKjGi/uQsW9DWGtEtzcYpuP3teWmXTwkpqUPXg0Y2Fku
iuXJrZ2MK1IJWUHpSB3rUndHqgEAIycks2+pa8bguJN8IyxLbjAJDenKxS29Gox+PWrm+nOnEFdI
GaKA8y02PZWUnXI4F2ZvPaoOZ5TfhfdV2L4IJBEnEXusGUJqnoHZaVCf63ZwX1ry9Bb1oTjm4hJH
/YloIXSXndUw5vaWsK0Qo6JBO68Ks+CZgJodEd60Aut5S6d4G/rQzLE5JW+kX75QNKu9MUjnWUBZ
JtCz+TJdWt41SnEOezShkt53HsifAH2a/NCxni4hGSDrfJL9NnQwclDDCbSHAJJXQtoZKWVptkbR
wJ7iBGBeDGH8nMO3m8E4cBssif4U7CA6RHQHquzeuE9Yr/8i7wDCCeoaWmDxtKUlmO1LHCNmCmpH
5hZUwMm9p6M/rRHuNk+e1E9lBIc2KtzieVjU5zFlyC617fh1nvRPcFfTpiXh9WhkHf10kC1rPnnJ
uChCGOJx4K+NMrt2ESzAxOHo74oLg9h2VyzptiZqKbybRKbIQeIqYPQesWAeSiTg2so4jnpXTyrj
F5phbwc81t7KR0U/5GDKIVgzwjsUIqlXdQbmiMMTok+6M8FkXJdSUgsotrD5hycQ0uxfAbgtktRV
/WkRgs0pGqmB2ZbusSOPsBSEOlpV9ZGoUu98K2220TSACY09Ws5JFh8c8q0evRYxdcwnWCn2GSeM
7lPnS+BxY6PnZ8C4pASnc7XiR7g2RkDoRYx+1xQZmAgv0QkFLJ242q3kI4EJBCBkHUJjqIMpu8Qq
iUNS9qpMroommfdOSe8+9DKx1+Zk3JFfQpsbpyCqy21UzYQliTUm03lj+x/0zexHYTvFeY7Np0oT
jOoHQ3b0IIxfgtje+mL45FU3OEfJH+nt3x5qfmHV9UlQe/DDTnqaKhcjlNUxZXj6fdHMQXSsk+lv
gON8hVfu7DApWjdOPxO3SnHe1hXzYTfZ4mS7G6LxPk+dYTsUI6S720WQeMcU3g/zJBlvSdScma0f
HLRId/FY2hTB7xFDihXIQEZUNrHyrkVes0+eST6qfM+ufiwt7N6MIAyG3yjZFLZJCswEtmBckUaV
2smJlmdy6gLxycmfvSSqTUZ/HJdtj/MpGndO1iwH3I09eH+/z912QoO2HohbbKkaTn7SOqfbNff/
riVx9JgQL7sLC/mLAaFL7J6D22q5UOZvg4iiY5vQx6jMmSwO3xAMiSHFJs45ZynCbg0CIK/xC3lj
C+QbUmYgrg4Zxqe276ezYyXz+XZt6sjiS9kbV+bIJB/1GnNXi6q6mElBnGcTOTcWa7rnhRVtCmvA
OmEzzIni6XelKcjqRGJdqH3/+2KwJ6BOubVPy9lDBQKHzs0QAw0D9CArWUQCE9wTZXWXbEm+RMRZ
biHw/efp7vJCxdDEnPnzS8Wa5+QhBojoybByaYI9M1hmZklw/ueijYaKWNxDOZfJRSF3SguR7SKn
f1Rgybc1NP9FQRad/7lQuRed3QkojMW80rd/zqY6Zekcnief1WfuzR9hDXxxKOGW9KHmmKvQVMuw
7MnWy2FkaFRZev7EX0Q6YWewRe0Lbc5on09RAPuTl4qx6jZEvx6HYVjA5TEL8VSeXeepjnR8kRwe
Ue8lh2Ri4hUs/yGT0/RyuxntgcqHuySZfvo5qUy4QatdSnMeGQ8DPvJSN/C+QbI5IJWhJiRvrOtq
aIeN9YCJlWBLEngXlEl/DGGv7kmHd+6tQlWbQeb+c1RUS7RqtzYE/GSt9FvoktJHr/pEDipEaAxn
2FXdQ0W64gfdyomkVzt9NScYH01rOBu/MeaVTZT2TkapdXJpY47RkMBLIU0pKyg1Ete1yQRo23ON
jIwsb8ZEiwwQGfpvAtCQnIarCnrlV9aoDfJI8Vka/KQbozavU9P9DFsLHVcDRdXqaDuz77+mMNw5
lxebTM98pSPnNG+Rmw2eu2/tSV4DFdAy8+o9iqvi5ASkyIn3tLfJqiKHoVuYjPK+MQzvr645hGSD
+WksB+vOm+aXYkKPHE/FirMsX00DNhtYvXmQXYyss+3mNdIAWA7Uhy9Gk7d3yKL6L4dKVc2L9SGp
ugthxe+AWgQTlxoticmSvKuC4lpbPapOfBqDVyAD1o5YCRvpshGCNkWV9MbbSU5SrKxEKtw36dC5
H9iOG0Hc+xshjz1T+zLY3+5FjkFLO/Liy+25ZlQdh7lKnuSsrNcie7g9CMhK+uA4+qVZXt+KcvxC
JiE2txe0CgC6tu+ozfdjDVuvvVaY+9sL+k7BQqO3nPPtudq1TxUKhMc0Y0ezp93trzMDedIK9NPt
FXzQFDiaMuPudlM0kOEqAta+Pz/Ma5eDAUPn270IYenh0B0/395O6PrijlGLPbhVb0ykbg/KRtd5
8ALr4T+fgaUwxY34vjMeknjfKvLCvh8LZWkd0wbe3/47TaI4RqSYHtayMUeRXP2wSjCwsiVufxJh
kz4CRr+/3aoUdENk8SzhlkeQOVDss9FilLs83QNyv2nG2djdblKHCCjmIVC85avxhPfQCNv+3uig
OfJg7N6SIFaPIivQdPEKoA6G8zyg07ndJPCGAeWySW43GY5Xm1B37vd2tV2G8WkwYBtcnguP76mr
q+779Y0St04Tv9VF5jxafC+3x9ikaZxnBzPw7fMXRWYR4IKUuq96BBCic86WnXvrGsENizT5lbaI
FJlHN0+kS8KanPq32y2i+MD+G6zCg54HJMMVrK3YVmqhfeal/eo38UPqeOHVDGPnFcLLIU6+pErF
9Xa34yePRdu637f82HxM6XoSf2nar0yin5xcz9/3dfxbow7671ti6J6hsnTfjyy0eLY553zf14zT
C0aJ4vtWNuevFpmU3x/AAEHlmVP8fZ9fd2/pCBfXL9BFFRBit0mc7MLBma6YEeJ1E9UNBk5ugmTE
vdmqnVlNfwypuodMho9o8Y+5U6M10eFeK9u4t4yUKX0ymPvWi9WVqati3bFYy0xg+hSO3maK2+ba
4/g/+bFxMN2Fo8JhaNWSK3wl+jqAA2McbOuNVoB1TaOFqr4UXv7C7oBuKUom5cqP0n3SYIoGlXau
ivDViBnLk4MVIgNtkIzXXlYfo1A/udVQbYARL4fp4IDZaLoyj3cPDhFt3ty793kpvb0uso/brdtF
NvoZ4G3UwrnpTCe3IvOlCFkruYzq47oyj0bsHXFdmPdxJ8x7JxvSS1FeixGRh4PJlaXvJgRqxYIg
xLkz8s+nNjKUuhZ0MX1vGdKkwcq6We1Tz723kH+O1myfwyrHox775W5g+Kpx8DKK4KybhIpWIA2c
u7Z3012cSfdeJ7O/c/CFEuHMzVZ7zr0bXJkajZdEAh6CYkpiNwYlChzsFADY/HtbQj1tpbUL0Wae
xqgJ90bivzvLR/HT3ru/XbtdeGyigm7oQVHF0j+rIDENOLjIBVjftlPrD9ExoXA0l//h9qdYMfPt
zFZtBdnzO9kix+oKhoT5pGPE3SlRhQGhM4aLhf2ucjEVVDOOltD2k206g00a+lRhWDbH1dB241WK
Itp2ZoaOPX7q6PZcguVT3vaF2zUZ0FrzaMqvbzftePxkbmXvJysV98zDz9Vo9ntNURu6MTJdTOZX
OzLxtfb6mHmSnAVVMQfNcKWFkD9CFzM7IlwKNzu6n6aEaEmhdyq3A0JyYdoy1nZRcLTBeabStx4N
WamDI8QvY4BdmWh0VQnZbNfvi8V8QWEhtya+KaqZfsf8FRLaUBdIUoM/fgiJou9Z7Gbk05HDhd57
bJNzoaQF/tTYA2d9mpWRbIA8G4h7J+/C2pal9Lmkgt2pEO2HgE6/oupjPROEkOBySEVwbOKWRAl8
xrlqfg+Fe5/MWb4NizfoE3dF70N76cNdFJvHrIiPdEXI+amak9CPWDbgnGbufUy/hYncdK8LhilI
ngIOwlFxNK2iPJpJMHMK+b/bMLvK4z83Y5cYLibNZUhGYzZN/36ovTz/+4+3l+pgDaKHXF4KbRgG
uEHZSIC/H/Ffr3t7wu0FOOdSVv3X3f9+2+/rbpnzWv887N/vYLOHtKd/v9s/L3+7ZiHPaU///i9u
b32773bx/Rn/+/P8+53N23b65xm3f/P7LW9//Nc///0+/287fL/afz/4+xVNcCLzYCEGglPcQoE4
gC+Ld1AYHnu62ad/XUzhQ2pWy5j6z9iml6kxMejr4otWdH9srV5ircLsVjfWiWooYvEavEFHFMfZ
vvo+jN3anetTX+9Y12BWKhBZiYosTR3Xp2G5qCanOhV1/JfW5rD162WJmRt/02UhRkKK2Bql/SMS
hXsScnRP5HqvrWGJV5yd/IjgilnD+5hwlqiJFYaNYZ9Z14arrsEWOcY9nsRl5o5++gS1CBFqHp6D
XBCfLmVyCuua6UOYIYI1rWxThQSnBZ6Vn28XpRM1mBqafJWjgjhlo8Oohxpo7S/LTbNMsLOUuELq
IH2TUwdxAiX+xWyRjqA52dpdC0Svc/NNNjOZ1xn06T7DBsinphFwbGpGxeXcolMkyczzya4S9Q9c
xsiLJzkdjMCg2WN95OQ1HUeO61edTXv8td1WenKrXbNcdZyk0mxAJu+oly7NDvZUoc8qZqzIKVrF
XP3sXMc8zDUZapWzx8C4AX3/jMVSIlw8eahAlxTR/C2R15ZW6crVwWegU3qUrUk2HLG7e4DK3iVM
UU9ly6cNZmlsEtt9Kz20CmVv7mzbfnJFUC4duNeGfJ2dZzD0NcJmJbqg3kjTwNXeiHMQgxSMqDsm
LyHhOHbPve2/YR7rjnYffinGa1QHy0yHtL65ydZ1CzHBNZxgVTmXYVnPB3Cfq2Y4M4sPMrokI2HM
C3vsy0tTZ2PbPRwv2GkYRPJrBmBqMy/JznTB8LMx1WDi168QE6DPH/oXeOpyG9IoX4gil7ZHcxZ6
n+Y4jFuBszRgAXRUnMCb5TyZAzN2plpdTlniJA/dgJRCWGTRpMhfxiZ8HH1LPncCefeIfSZiZbQe
EOXg6nMOOSbEKOw2ZuyZ+66bOeN1I9Gc+Z+5dTtyjegRO4M+UJU6D7EWtJc1bbXI2IGafI7jUqwk
3LZXXNwYWY0V6B3rhC6HBnasfrnLn0ZS4LCU37ukfCFSS/XwBlAzRBtLzKNJf9QZoe5g5RguVjSe
yryNH2zskqQ99jubyikI5AMCm2lXVjzDNVjItRMbN/Ge8gU8hAP1vWzJHA6R2+9TM97+8wuPCp/+
qM7oBGfT0cCIG7tXetn9i6hYWDNTwurF3MepFxIjHG23hLKZ9+jT/ZkvtqZtG/k9h2a7yMhcSwNO
7QYBOAUC0XwqDxpizgHHBj7ziV++7MIe/yJDQyYGTlZU/NKCiXDIcC9jxiLGPNu7YEr/FCUWnCjS
S3cf/94sq3AtrfRk+O7Zh6eddnijszBOj13ePdc9ThefLYao3kSFCapgkXyvcN4TfdYz+Wnlz7Kt
MReEzLYD1WPDB5iqXPcp9YNuF/nyIWmEd9epuAPfRkcRnaE3S3vn9+uhp5OXRepQulO+DVCrj6L1
sQJ76OlddbASL70Sh0lrpFhFgf9qNlTCClM4DTr/zDwIN6DCUT62M5EuVXnBD4+OM7de2rbSp7Lu
MYSZwNhyJ9k6Q86OWZl/hjZ7z5T1A/RWnlfBKoMZsrKg0Zk473fKeIzG8KHt0PIuXrgBo/odBceH
KnmnFuTQYYTlESy9A4+Npa0Z2b7FQjGBI17Ls0yIi53M6gXxIDJgO/4I44gizZ8/m9SFStZYT6AC
mvPUuZc0rtmmfoatDmfYLverv1hw2vsu1e19KQjvaMuaQ6myXRTFvJOiP87uvYjLMh9UjH+iQ+6B
aBohMFjRNcman9JBJy88n4NK3e5V4YI9FB64EtqJmyHw38IufZY+ZnrXtukchu5TKRIF58qmCzkh
Rsw6zBsIJecCNElcht4ZkJnd4+DnsAJ6O2ktrH2wxjtI6q0rYFXV+sOuvzR5ZDSe9x75QitSd7ZD
h/MOU7Ygp5jGWjMrserS4WhiKNhk/BiQnWEcmYQxbqfed5d5+1kClESfICAUWrbatFb70NJv2DMW
IHKQQGudi12oJvvkeMyJxvm9DPK9TSYpqihhnzp2azrLcUJH11jHXvQa5mBU5l6fkyTcljnEdgUa
l3wpg6Vwnqpd6pEx5T4MPkFiQPVPE1zkwEGgwGh4mJLmEhzoT5ew4DWOrmTYBMRb7ehbMf1zNXMn
D/1EZB8m8ptxk4whi/fpy+xRCoeRMNhuP3rdtus0JpglTWlNCztX6yHjKIg8cHxss25lhLAKdWZe
Afzu7KQYHmAtFGgRNGEuXXiQbTwftM9Zp3UGb9NLkaEG2Q8+1XjUIs4wIEDzpY7Pld+Pe0nL7i6I
hE+6tXMRAw57OXY9Kihzia3I9j6HObex7P2oadKKCiRT1e7zuHqIp7o+FF5/hczCVN8016PvJxs/
in76bT+BpTR/h5IQomgiV7kCPyeTrtvXgXmGuLKpYlQf3QTrPk5YJbo1fbZJdByQcZqExQeiRXj7
Zeas+uITTzLnr77jHuRwsWRVk3bM9NKnIS5fAjkRKTI4L1MJbTWW3roRgITrJi+2WfdeqrE60eVP
KAXUKmmy9m8sKLYc0zwUE4pF00WOk1aifphZ7h083XVM2i0GpYaTIxUtkKrVgbznp8uOBSeg/KOS
hfbpThNdoum9FwLZVkMXNnNVRvEmYpioFRC7qUejnfMFlH3tb7LUPNgSooYprTcsC+8g8uJdTv76
3I/H1omynSArC+B4j1crR0fZGuSmpP4rCu/8FGu657FO2lUb9vzYe1piyvbROHsFqdf6EVXMYhPR
mOgz7IOZJGA7VoSdIOdcgx+Ce0pMjMqSlNRgdcmcRR9rNO4dGMajI4BYxYZON6Z3we0aTbOxEWMZ
4uoGQe7E/jLri5/Qh/40zTJ+VEP126ywR0jntcEkQFPVgGiF0If48HjVpwgG3SWvsxnx2Tp+Ve9q
Jh0TEL6Xus9eFTPmlZcvibACNyfm2WfL61LapuB6Ci8nKIUt0Ax5uc2XqiPzNkYJAK7Gi7uTVCwy
1Sg15mxVgWAm29mmOz5gFs0qR5C0OfyOxyUVD1IfLuqw2Dg4Br0s3UVz/Zg2MD+E25Bl7pSnuZyQ
+tIL7AYm/BMtw6GAiq4NvVduzUGw+JrbmTgQ4vE0JAYwm0EMshsPTCYzZoPFnnYfHa6o3ri92R/9
Oq538GAeGZn5d1rnv/RS8/rOGxqiJ03GIM1AATm25QihQv/el937ICzCZxYOvM9UcMY8oOGFP09n
NU/zJrWCF9Oq2l1kDB5E9O6Abd/ae9iKYLhTSGB9/BNWxNwaVnsvZ6d/HtJgDXh+K/Gu/urgoFvQ
We15wP0wYvCsFrHlHEprW7ddfvZeAq/BmuhL+w7jcrOm31DG/bib3MpYuzTM05wkvtSQJao4ZLyL
UNUdMAoZyni1xxDBO6qSkT5+NHIM9zobwF5KIJRbG1vQevd2XHxGg0ZH5wcveVN+KU2M96JbEl5i
ML7mjJAWyaZSzHVlYY93esRZi6prPVo96bYBKmHaNfdjPSH/hS2c22VwmEbTWPNTVx2nCwaftsMI
HQbbhCdrE/Tt/zB2Zs1tK2m2/Ssd9Y5qTIkEbnTVA+eZGizJ9gvCg4x5BhLDr78L9KljW1Xt0xEO
BEFCskgCyMzv23vt5KiP7dHSh2vRlLQJ03lOoEU7UYkDOZWP8xp6o8d9tRoJVXQyct58UxjMsMti
medXFGAzhpk8ePCjpxCpzGj3+CTBLTH/mZK1lhXjWregRI4+1woMy2ql6eh1wA/T2TWauTeYz766
cYtqIFuXg58TUENVLwfMbho6Uqv3vV3IdUjku+HRVNGZFJ0Ks1hagE+HkAFEYqpYElzeny1b3VWz
pD+s8franT1nb+wMkCLr0AjdY+/0jwNcqgX1RudY6nSiwV8+Ri3dXBNVte6qBy0LNlWa+msU2cOM
yocK6GQH5u1n1XaoZcMO75qqmqUjgoJ2Ji6szlubeV49cVcG5ArcxLbRdejOdOfn9RmeqLVCyHT2
YiYAdTn76W0MwFGNgFzmX6qWIhIGfPyefXVlKGpq65MTxNGibUfB6g7TTUuGCoqyD22izw6CVx+5
5K4MAsDfMSmfBtwPq2cI7Dr75Pfhi0qEdiYugq5i5ukrVY41vKnnKSdDxldky/qWT9qLLT+WYxyR
Bgv/nNbeTFeazLP0gX6op8ob0DQpCAOd0+8ZsF+HiqXG6OdqSXUV++5Me/OSrNxXiRESoJyd4gxt
uJjMfTkxfjvzSqnCYFA3gY9ytteXuo6xeHKsz70hUwLFfIAeZrvhCm4Xkd1yhrZoz6SiGVkanzCh
egDHPDTTjXfsW5wzUKjThxzwB3HA8SFKYgKRSlfdt8iVGt/vHxGqcA4y8rBI9B/aeDv0JIdjAl0E
Ge+cUoMO48jcUMIiT3d+qgi6OwR2WMvqRyWHYk/X0lljAbI+OowXTeaKO8raD67fZRe78a9z4FOg
jdG7HJnAwpahv/eByaEyNiFrYlNwn6l36WvlUBdBZzGdmCm9xDpsh8ganpImdzY2jj0rdvO9gxji
WCabzJUj1Q4TAS7Z3lszz64o+tpDOGT3qqamYUhVHnILjqdwH0yl4Jr4SXfqqacsImlZa4hb8oDF
JdvRjSRCy1ZAKXIW97nsT6sK2uPRQpsmwB8FmHYKH7NWYGmXttZS3MHdWqlg3JkERbXGsLPkUBFx
B9sHFJsgTiF+P/jDwPJF0fWwW5bH5sGILbgHzMjC6JBEPiWIqD6n0iXgmClvw0w/VEgr1JyVHEfo
gGMWv0OCYND0fYRHTAYrerey3tC6nyv5A3JOSYhULqH18PsmJj5cbwD7YlACTHRyjaU6aZMIBsKd
bjzZWexvBuB3i+aoudNHTTdKcgDkU6KKz8OsNKt9pJkuPMoeTNvScduHQk4kW+LwFPyhuIkuRaa/
JpDiNEhsKy0KMIyPoJ/0qbpSyMTf1Vvv0DmBUJsrilNKrrYWwSumZL6yQ8YMJnr+GlYiEB64rSzq
7DMXh7cqRhvsA6gFP05WpWGB10S763HHXyDYA0qV47qoKsbCdpWDktkkSdkvfbNp99WIfBqVFRWP
xkT9gertaIbThkuiPRuwlZdmQtEoz5mjTBADzQnyLx37gJS+dVS3Zw0s/UoT0WvVJuUa9FWB0QMD
TF6a8JUC6NTw7TaFJj5lbrUrxNCSGVnbFF+Ut818lJ4kW5arxnfexxlzRvQ4K5KsY5wOsXVsFKIG
6qVrveKOK9sPuIPvSM9o37XVjFURfszMJ2JI6Y2H3M23Y5JdstxtTtjgp0XWWNBjXec6kW1L6dld
JI3Cl4M2Ngk+DgIoM9LUHAPbCrWHsWC2eGl1rPNpMffMM/IuDKXRw+yxpvU91hbyJ3En+69oM4od
F8V9FvlPEHettT9N74pSKESMMNUtC+GgPqvqJSHSWVFYqOXn6PYuPaI9b5aBZnyqzXo/TeSsRyPZ
Ej5RvlqbBEdGdBs0ltGvWPVD/eES7I1sC+4wquN7LCXRZonIaFy5XePfI1TnyuxamudZtcoVlhc/
RF8SJtkB2px+ZBDeRX7gr+VU7OPOyVZj7d9rlvWp6gAcTAi98SHACQ1fWbr4Rx2K0jI+JPFkIEDu
9l3daYT8jvzJQm0AnzZI5adrP/ho5ut65ilo1qqVEppso38M0G1vprj54BWnOkBulE/WhFS/T/dI
sY0VU1iABwgotioonpgBocYfm48MgOVda3LVQ+o4C3JrNg0trJ0WwCe3BFXGmjHVZuC9axDtLmo4
iqumJbewdU4eBOh1RyTWMrILJvXSeU4JDLdiJ76UfOu6MxhkrStGO9FuoUY4dGZ6OgKQF1sAqMvQ
Ae5WS4yPOb2dlezsQzuBvyKkz0cWPCMvfHMTOigHVKil3K2tO9zW2iYcpgJd4oKQAnvjz5As24TI
14ysNEaS4hfeEJl3mExoiaIRsmec2K6ZM0ccM0aw5JMOqwRFl8S0zbWPDAhOGep3RaDzUroSUH19
9W3WPkUXQMbLIOHYEK16ia2sKKunJKLNZIhyPGQ6Tgd0wWsvZq6djSDZYmWiq5DowimcIml/Dpgx
PjPH2il3ILBvYkrskMWt5n5uV7lHelPTi8xIHUiy/h3qaHFXWxAnXTW90KwiaSZFUXE7qiyzcGX6
ZXQgEWZ80Q3kplAxH0pDSx9TQ9/dfmgwkbt5tLSXt6OalyklC6SvnIrxd+qfC4kT3eNedzDnXYXA
aNEBNTxPWjA8W5o4tbbVnjJa88xS4+eBhrQXJC/B5GrkGOpfSZqLX0qJ3idMuY/cXqT1GK9b30p2
t1edDD1fU7XduUXP/GSRDE/c21r0GqXCTnlPftTT+nS1R7As3hODeRroe/g2xcMYOD0tMk7tiUyo
xJmesla5ex8vJgtU0nEC7JbruoEniwsDtA8UL2C/uCFsRJJIEHTyPiU3lTiGNtbKa5RMT6Nfm8+x
gWiyiauc4hfzDCZPydINEnhbKeOWpbgvRboiPigr200jgJi7ecchJZde6sKDHM2k/GL7GPUZwT5S
7jPAl/YHjQ7Js65jC9DIiW2KT1GKeFN0pI4OlLLjMLQeMl37xAjvLcIK3JLWOZfGEdwbqPbO6avm
tmT82gh56lSjryhXHgOnqtdDYesvlseSp8glt4QaOORtDqQS5h7g2clqSdTGbZvyESrzgcgrfe9k
2FCt0Qt3uQu6rEkq7WWIL4XRPaPB1O4auIYPU8N47nuvOvNL+szMCDktKtzcmHgFa46XUXxkWlas
87yXu8BN0o2KCm9LIRK9WYPst2P1OQ0srZh8R4xTYkDKJ0u1DSI66bkV7hEdoFeay8Clxo2x9S7e
7Fx1/Dvdq+g7RD6tA5iEYQVoV4WUZ83ev+aYlt5bfgiLwqPQ6FjQptrWxN/YSSYu4FBJIB6vRdmH
izo2h0PtzOhfI4FqW2BHG6Jxq/oQOa5S3sZmLvDi593WMPtgZ49wt8I+waGhx8NaQ8Tx0rjG+4g6
e4zTZdePtvOuQYO3qUG+rRON/Hl8bIjBBMpYLye2E2n/FtvT+K4TsMV9Z3LJfQkxFucyIrxr8PZc
puUSFgf99e5URQ567xXi6U+prfwrvFtaDdwY9yQYPcNvIOqD9TxMK2e671z1qZR0Z/KqPiL41E8o
n3RKZKwSazXZ2wwgJM4FJFdIPNWuwn4Q20FGMCxTBkvBQzLUzorEWjCYf5kSQyxyhSLNSql2agOi
J10b+41DUeQparNvTmnIr2XNFNHLvY+mC9ldulz5uQOXJikBrPShC8pHTR961GJaqhmfkSxs3JrR
tu1nxVFoE8caXcfIWvX4PJ8bW2vJb7W5+bYwesn2AgqQRde8ip8CEt2e6mlorzXqk0GMr0xAgjOJ
VO07MpKn7qjlWnUevZaShVUeRTYYJ3gaVV4aVw+KG0ax6u62UQmpFxhkA4QWxYuT6fmxN6nm9CUW
pNgsiOmZ/UuQileDbdlnTPjQukhM3diOJOQuyVzI4ESQ9o4ONXq4My2m1IarmJJF/rlo28853OSh
fI+Z5yOSIpj3Is33Q3MwgKwvG4b7VZDClwwLuRfRduyo1YVzWXrwrbtadLT5YvGiAkqpQ21d9bpj
KdT23aZDNdR3NNJFwzIoocLAXDa6oyeYEhNnv1MhaagFK9+D8kjPnEOSRePCqV2XTGiWeVnsq6E/
UwlFITQS5DQipTC5FSusDsy5KIeUFLNa7hGDPQfQhqwAK87KHYJ23quaXCD/UN78qRdUa0BkeZ75
tYyZCggXukrim1dMPx1oqh4AY9/ph3niaYSeoPaSD2dtUITzFfcKCDoxFGLYW8am2elIObZOD3S3
zFhLeJQmScyy1jZybqd/6smX36bgECiQIzxx03s7d5jOMTkRXstFRX0m8xAkZUazShL5TdBlONsG
n6i0UX9g6eJ2PyEsou3JQh49sCt1ZN+1OJt0qZc4cZGYV/VSsUxsMyY0up58DqpgV9RTc1fhFwx9
BsAhxoccg4yzWF2494VbNF+lS9wIFBx/5TVjvg8itWBA8envZnOzB0uwj2hm7Y3e56hWtKx1BjUt
U/YF2dRzH9OJu4A0c5/oXltT8QFDoHU/leLTQOXdHfMSGlBL6wB5zMZyWtY3E1hdr1wyDkVn2Snz
7KhDWGIBUZEMkEa+Uq6ARV0iNO4LsUc2sbRFz0lRPOqVA5FVoKGjvZTeGUO31hpI0NCwAmKmCtbj
jredIoIMfNinhz4tsz214/yUDZmxTYTKLsLnEk/HjOtJBhs6jkzTHL4b23cWVqepZZ2xQtK9kjVR
Q66CI+XRsScsOnOeqp/b9QUNKxJySTprjNRdIptZZK3fnu1E22eJGSwltb6Fl3XlelDjV0r0UKkV
SVgo179Nc14T7Dp/TWg7vzTGzwhNdeOQLrWoEN6x+otfmMfDX8aZucgSSDAschmoErr55biqDSrC
rB3OXOgmWazgHwhA3nlzhEkF1nSOhtnELpgmbzJBbjPoTEKt6d49G6T5Am6g0BWXIlwxe4l2ETOd
bEpBKxfaV+ixZYmhsdFpoSK8vVatUTD3GDqKmP249sHaUCSrimttz4psJNrAEaDSuIQ4LNPYc9dh
rBYFdfFDRo075RRnGaaA5TS6ebWpZ9LaFuigGsLxgCMlLfG8I3BqgNZXbHB0khg9gH6viRRpaYR0
MEVk+Y0lMz5akeEC1Fk0oBm6a7N6n+STg6KGwCMLWgiZPhFU2jXclHXdJg+uV/ZkFGwsHYRiAn2O
vgPRSlUGKNFKIK0kwzWc+xa4zc0dlpIP4EoV3zkQZjvD3oF2Xtv+lJF69z1d9L/yLrsrQPk0//ib
Yf3t19BRV3qWYRgISA2h24Zl8vpPoaNNOH9ofs5qvyJ5a5CUTlv7BLMlXbGwcjfwWsZlp9yd3ePt
ZY294T46l+bw/NeuOv3Fn2PPIaff/8z913/8TVr8PYj2bNMwhS0M03mTtls6ZuJlRs6AApoUSMn8
BaPhXkH/OHNOPfieKe5KPUkYdq40FFmWxiV3hBmO3MG4dzrtGUx+fPAH7VmPDnZVMEzkxrWFzbtA
O0aBQxM7vx4+pz41AnpoqyZu7qUfn6FaptwmMb0qnwg3T2s+1pSBq/YbJ8entoDymorsSXb9NRtY
XRhdfs1drvgshhPn6w9+3Q+bWCMv1e8+IObvQMZp+SHX7XepyPVjGtQvVmuNoDabo21RQTaqKyVt
4rtjCs8SysFSZAEAV4S950Q8agZr0ojK26oOxAc9e1ZBY2B9YNZl5eOdl8eUFmthrQ2TipBZ2g8O
/bo+RV3g9Rnktyx/X2nEu0sWtSaujjU2lYexyNeS2U4VjzqzF4oWaXqXTZONaW+iDDET0xtgK5IQ
HKA04pIQdr2iGU78OJZR2jP6DtjrsuijZ8ufinWE+w3FSeEw/2rWbtxxaZbMYoRD3PTs5gi08KOP
hJCMx+YLRKxrKuUAX6jWN8rq175IIc9UDK/OaN2jqd/bQcMiJEPFUwpvZWXenTk6LwoB5ia1gn1o
JYI2jpFsWFM85om9t/UWVLCffJQ0j+Cqwq6bzbqYcSigCYjajlN9o6KkcOzkqzYXF1EMtITs/lQP
KYGw5FMkmUj2wzwyQpRf0NYJlr8/vW397dntIuU0bMcThm7qrK1+vdrQKPpG7obce11sn7T/+Cvq
8QEc2Hbwm3LfJULuK27CKebDbU3qJtCXblNLcqSz+gP+3Qele0dNw22tl+oi9eDUoYyip2i0S9n7
AGhg3zCDyhY2Pd2lQcUVJySEQDtAlE1zGnseJbVxSqNL8m4IDGNVKuGsutn57Wg2xlNXMmuAlMqU
LEYf5H+uMMx8T9X+7y/D/wteiz9uPM0//4f9LwUF8CgI2ze7/3xXZPz7n/ln/jzm15/45zn6UhdN
8a397VHb1+LyKXtt3h70y2/mf//jr1t9aj/9srPOqV+P990rH/Vrg7349lfwPuYj/68v/tf/KcTa
4/77v2dYb+vX1zz9lH8ls/r2N833xPlHvidYa4bxdzJEbOKrdU9I3Zrv5v1r0/7jb5o0/y5pHhuc
XgKZvSOcPzOsXevvs1xaR0uhC8exdV5qiluGtfD+LrnzkyOPtMO2pPjbv976L1/hj6/057HEIwv7
p3u3MA2qo3AW+UW2bpiGQ4z2z2NJ4bSjB/aiP7uwMJugOo4lywegFDQ5WOVxhbOEgD7Lk7eNznLF
Xd4ehvSqjz9+5vZc/+eBP34EXxSSvbY/5UqVuwLN+6IY8rGazXA6MsX5YZNNeMRAFy+SAAfg913s
NEepiX+9/NPD7z+UOsgte/L5VlFVxRsn9TAUAUA63TZChEp938+qDkIK+XrMhdLxmCYYbg8GzreT
FtE65loghmr+wYobfXHIXcPcmyFZBvNzP/2eNu8F/9ngfHBQEyKojrjz8vfOXtr6FDlQzN3IO9z2
bhuzVeQufH+1LFnGjL1dnzQWP7cD9XmPiQgv3I4RVbTp2m44UiMbL5PpnGJdge4C4NFNcfnRt+Pr
mEQh9wDXYQJZBKu2MYqPTjd8lKSaPLQzNWuA+AnxQWVHbfbfp3C3oiw73p5JxJQffjrd/zilfj6F
OJn/7RyStsA+TP/RcFzr9vpP8xEpRNx4tjTOdISHDSgKLLrzpulM1glpaGJLRrB2uL1y2709irKJ
FEUd4jpXQXm4bcxULylegc77/uRPD2+vezQqF6jPqKcHA/DMZBPlQXq9bbreSK90QvlsS3ffm8I9
ICNj0ImjE5HjyHyEdkrzANtZMOozqoMkOV18jLECGpGhv6/HPtk1APYJwHPyJ/IrNnHffbpBnsOY
0gEKbH+Fso/YP+CYJ18XmPn+3L09l6NK39ql+XLb+/Hij2M1QWcdOHeAh6Lew3kfaQ1148FEU3nQ
hc9F92PfoBgGJmd+/ftLt6P8xhoPCnHUH4da8+s/fuj26KdjWi8jznZW+6PNuzaAq85p40Iu7O1r
mxNRueicZEYRuLSr8EfsY6XPJgEzvBIeRaXdACtfEmJBAjZsnJn38GODYVH+tCslcRjRSLbB7ZB+
oiWgQvT1jq0mQXMGpeMMHndS7AptbBMEN2+IJKarIIHCOjG6VkpCyX04pjEWlW68F3aHQIFF2eL3
p649z5R/zFy5+7kYsx1uzjZSUSHcN2O7GnR8vMJKz4bJdev05OqIxD/Wyl47MiGhivySoAc1l5QT
6v8eqA36DW9h4lHte7oS4B0vAjqusYCyXFymosl2k999/f4csR0yqo1Hw7gnJaB+1K1crEZd95e+
Y3jINvpQHSZ47OliqCxjnZvEqw8UeKo6bc9WgGUtTIL3mMMuuU3DcwDOHmwzaQfnKLOSPcu0820P
CvnvPxkh/8MnIw3JuKDPQ9TbccEaq2Ic3DQ9q7HeQZUIT3Pj0ErydtHettDfy5Oacw++798eBsp6
SZIErI5VJogsIip2GtmmzOO7SxV3n5OoApU46l+HwuE2pjXHHh7CFcWSd5coEjC8UZuzaTWKkzA1
yG6aK6AYOsTy9pAZu5dTqeGo7w9/OsDKFdErQD9r0k6WaEDqSzGSRqvMvmWFb8YC+Lw4dk2lNp4r
uyvINwdZOuLfPIDsHnqvScWUjtWJnZ/CMtH+eBjpXX4ySh3EF4FS4FuDYv/7j9v7dZIpTBw2ZGWY
wnJ1W/CJvzkR/biNTdvtvYPe9/aSCAbz8GNTzo3l2+5QFNT3f+zfngQzzpNvDv9+5O1JSzgsAI18
9+OQ26M3vwbOJnqY+X9mne38/L+UdJsWOmLZtZNq7alp4QnGCc5Cu1M6rIkZSdLDK0RLkGXq0NTZ
UpDoRIVwfiVGJ95QHovSPw6CCp3vpYOu5vbc7afnjV2V7R8/8+OVNkiinVY61/D2a+SfP6LFeP1s
D6SV7RUTo7nZYLlIg+lw28c0OR1uu1ySJoE4pMSodmqfzBSmryBeu4KBifDFJSwljcTeNciB7ozA
fLk9uj2HWubZNYN4oaLxCm9iXbWxd6qL3t7pfUxlgz1tHgRuj3AJTH+x+PDeDq2cFy6Dq0ER27Qs
3Xuz1B88Efh9bGFTqMdsBQbFvAsUNOogbZKdDHLr7vacMRn9BjHztNTziUV1YKHIJo2F00JU5QX6
rTyFcybYvNf6ImH9Oz8s7CI8NcxpsPyUlz6hDz4VwbesmwkrVRAcb49wnHtUdRqLS/PXVxSF+XwR
0zuWYTjtseaih3EQD6xCk1qx5/ZUWuu6cQ/1LMVwOuYjozZwkCpePLP2Dkk2sTZCdncEUEe5xCTx
57b7Y1MP7h+H/HiOuYN3rKP91O3pPI3E8PblgVyJlZTucEoLiziG28MWT4W9gbBzpfsJq7O3kPKK
+SC45gSwGfZHpPgIEJvqRcwYogSVBY4bUkwRc/5rfxirP1758VwcAuyltLoQ6ZzBTDGzoOU1IFr2
s3uSocJHNfhk6ejowGobAZAyufFUFUCC3988rF/rL9wzHNcVgnqhZCPk2xUqE1CtLl3RbJxmbL6U
9vQwMm85oFTDSTRPvG67wXCVqrP2eMJPzVCt0bqZ1KLVSN8fNQJGup56Xerh4pfueZDKw9TPrjFh
XNKktVEmmOB8MFdEboybQgJeGFrwZFUsuBXo8URw9gBMFgNqRI3ylMwpBlMp01Wpww90/+LasIxf
h6jvb9sVrJssx+X2ycLq56UL4RRBppTVbRpMWxtnsvtH3yBeJJb1K9zehQALnDGMb2N7RB2rwTK7
beT8aNJsudfNl3rWyYEOGs5hqn8G0pNt3GCij+QrY48s3H2aQlBD2ZAfQhCAh5YkWoQOKQXhwPkU
o5jfmvMJeDsLA86zv3iXNgu9n6cot3eJMM2l9S0orznzl//z5Do3W/h1YbepBkPDYWpHFzFvqlHJ
LeaYzzfNE4FuOVm2JrfAWQJlBLC5C9e6lAVAIsv0ArI1NYqCeX/fm313iZE5wXqEMi7siUTdiUid
omldlI9suH0cUVq7x9te2Y0EyJWEf0f4W196hMI0NbyL1XkmeAsu/nCiRdW7o3GZ9CsRqNi1PrW5
OT6HDd1tot6ha0fogo2S/7rOmCiRQcWc3/qL+dx/OiU80zY4ISxp6Cy5f/2wCisNbA0wGyk7TF6z
PCi/b0yf5BnDxlWd0yk80AEl8cKDoc7TZoE5oMwD56gPWFNcbMJLSOr+arCUe2d3CXDJwGHa04DF
CMGDW0aFSiKo72LADUzX+FZsUSxLvXvvxu9tS4ynLmmKNS4RrpD4L97j2znrfEJ4glqCPQ8InPlv
VuxGNTBHd+m0+54ntyY2PbEM7YoOfUfmVTsH9942cUBwc9vxnn881ycVGc8iJUiyz1IapZ5BdRHT
6tjVzVkYxBtSOGK4w5lFNEMaC3sF9NxE+OURrzAQp9SimKdZW55kTo5ibw7GOsU2hmYXuM4NTJYH
cLdqp4CnK/GcJ3RpVx6Shp2pHPMpJEy4SCqi/JCUzmlRv78Z/qfrhcKIxaViGTpW2/l6+ul6gWPV
5cPooefu+SQUhLyTXUC+aipDYQrC66dV/THxqLGhvQkuqLwA6PjZSyJlqC+sDK6wsGZ5UjVdbUGg
s2+UKMPbVAHlcRNoZ659n9FsfieGL0VcIrxmVkHf/AClajxMKmk3XWQ8QbceEOCF7c41NOK4MS3h
XlxNuUsgWKiMu7wfPsSVWLtRO3PQ8k1fuPYrwaSXilCCj4SOHLT2Q8BaHzKD/ReDhvlmgs9pRN3H
000TeLKLOufN5zSVuV7WIiVNKwDPSDtLbiTEKFBiybWQQf9Y+tV9mCRzPLZZ7OusCA+apX/lPXbM
k3y6T+1gn+zGxcWEKd8vVHgJozS8lE1z0YPuW8+M+5Q3ndqFvAeM23To6BLpa2fItIsrCIL9/Xd/
uxf+tJy7vSfDogLBndIUTJ1+/e6jyYhqk8iFDZIOm54IhjrNyJgGkpXaEMZzKBLiH/xIO7U3qM6M
0unmjZeSYQ3Nfk9BLsRIog13U12NWLci86xRPoj9RTSDcX5s3E6s8c90S1Oh1/JOvZV0+BeD4YSO
GXvY7eGol8OpnzdTX5PQhE8WouBh6FBPa4UWnIhCWWXEQbGaByYbBd1ZKEsgVdW6I7Y5WObwbpdO
bRcPTbLJyzo5GTTPED30Np1uSx2NRi7JLunnt4pNb14qaLh6Ac5Z2j7E7X9JNFr6hDNihTd6nImU
kr5v6i78YuhoyH//NVjzwPv2azApebJioZNuvv0aOgpa9KfC2U8QjcMqyShh1DW9nzKdochfzEm9
D2WtXfoWTgVrc/+gde4JHihK9W44g1F39xPD3V5CM4J5bZ9uGzg+fzzq6NwtKr2Sa2FaMRFvyarT
uvjUz5u4Ht/luQU8Ohu7cyTrmadNJItA6ukW1f3v363zH94tVS9DZ/rlwVh03ow5dhZKaPGczOAj
0e8HtLc6D30xmI1kE2AZ8ekUedm3MQjvx3xLA7I6xRVJxyNngjZp1j4GIk8E4XCu5b7XiuwyOY7a
tDhu90yK1zCickpPTre1pOXhlh5eJCTzY1hl4BaLul5OSnlbzyKFBpo2627yk47pvDFpmC+tilyM
MZi9zvOmU2QUy0K+86KixH3MpiAD5Iyc90ycQLkwrHLYWH07Xq1x3GSqTh4CQImyd9VdEjXOLkd8
A3qKtiNRRu3Kyadnw5zJL1NRHpjqqr0TorcynCK6FKV01jncokXio8z//Wdv//sU0KOEM3/oDhYC
W5i/XvBliDMW/A4izh6/IXCao07Ywi6k4jwW8Lu8hngk6cTBwhjKL6101XU2HaIZ26CWzF7yCQdG
RSLQAsPHp9Kak9NIxc11pZ+1ieKl79JP7aFHeqKiTumPOJ/0ca+8Oz3ybeSv3t4ajXgfjh3q/g5H
DyUevEg4wgWqoWXVLiTMmTV9NuL90oyPRrPBUDlY7Ybwy+8/jv90KnLXk5J4SgLznLerRbNN0EzS
dKL/bPAHNBhqs+5TYldqrZljcoAGeCLvI76CVMLMPrju1vXc+NFpVHeqG4/g3XxXzaC9tqzCncxu
iyCwZg1JusDRSRzv0d1VpVM8iTlGIYHEshoQcxLF8LmVurm7DYQxp9xhTqeIRusgreLeo6hKCucc
rFJ4jb23kvRu7DsDIUkRPlLkJvCB1nHZAFzRfLP+Pr/qRzh3feBsEKKKg5o31ZBkW/IGzlE5WIdJ
OBjmSX9YeJVGNpRpjNuiL7t1ViNX6OToPtSO7z5M8Zr8ExyjpJKpcazPRZSWfzHxEG+W6vPgIwyU
17pFMdHF0PnrueiV8SgqT6s2ZlhCLRmyBxnUX7NBpMeoA+VQhJJM6N6tEebg77N8/QjKqNs1UtiL
rJuiO0xe77IqPkWZty2rKKNt6plUGpweIQdhVIVbvRetSFaMZ5DvmD2YtvWYc5Fi1/6cFSI6J4F+
Jzw3Wo1u2m0Zg17qLpUHlYIzMbWyI5a5wphS2juWicFBIwB06QTAL2X22YaNsKimujnJxGhO7hh4
xylXj4CIDNQFSI1j29zaM473tjE1UjektCBYm53zF12F28f1ZhCRtqNbLotxV3Kj+vXjDIusq0hD
5dJuHRaUPZyeroSb0FXTUktYh0SV9jq41YeiN2Jm4BiICiVbvEqx2vZ8x7PRLAJFt6yLylzlxXOQ
xtsum9R9beYJOUqV9mj7dbmz7XXDjG/l17X/PmNhsSBVA08fQiYLKzWjNWd61A7OtUqaM+GQhBsF
Bt+qKr+gcj/+/iIW8yTllzcOIMYzLGF5yKToAL5541xNBa41ziNnEsQyjh1BepW1r7r03FZRtGk1
3VwmmJuWzcwetGbsYFy7+nLsyTqohhY9Qltaj3D4p8GFzKWX2a4NrLs26fUFjCmaYn06nAOzd3aV
h9bL8cPNINP0SiZneaE+s4nFHEAYRALYbxXtde6nbRnYWIC5/Ww9b/zCf2i+DASy1cAgBZ/Ol6aW
92iKNCy8Y7qBCaLgZvb5YwZycu5P5OiJDnYmaXt4m3HKYXaD1kTmw6ILmV9Exm+8r11MW0ZdvKuJ
KDl0Mw2zrWS9+/1n7P5bxYTVoSNvl6sjuPW8WUOZ49Sg2XNI1fBY79uVdy4pLJ8dhLJrf8ZO3naZ
mRgTycYa6gRrtM/m/e1pssRINr89vG180aTLUCOK+vtzLouqktnjMhJxfp+bulz6mug2Vqry+9tz
1KRwQbNqWrsYvs6d0aFP1+wR/SXySfjI+XSXeAinmXfqxEAcBCbpRV0p+85LLaTzgSCBh8UoVVmd
fmNPIe32CIPiFcdAvP3xvGn5JsDE+TggIt9MZffXkSFkkRdZ9hiyktq0meYdWrQe51AACs4FgAsM
nZ8LIsz3NT3EEPM4JWArqkcqZiOaObxgz6NS4E9Hyj01pvznycWAlSizOatwKE7FKJ7dWre2OFvJ
1NXkcEBpRcGgSYuza4sDZgeDsoIqzgR4JcmWb6ncxB4mcSdssRoyiTX+4qYC6P/fLi7Tpd0uhT43
Kq23DR+7zEvNQue9GUc7PAe23Kj/T9l5LceNJGv4iRABb27bezY9qRuERI1Q8N4+/flQ1JKSZncm
zoUqUAYQyW4AlZm/aUqMG9q02g3YvG9G3uuvdvlopEX11bNRMeR94e+LxJwe8Ay/Qn+vvpr11C0N
3ITOejpdigFWsR8Jb23g1naH0B9w2LTtX6e+exgrYPeLpOSTRhwH1vN0CdDe+2KL0AU1rwcPQZNU
a0fxCpR7mxWpquJeRObZROTpIntAxXDk0poEfFBe3bDZ3HRth2eckpqIzgSZuixaNb9orlB3fKsD
4HKY+YRF8EDix3ice4RL8Vmru+exVMKHTou/uYONaJbswZld12hh4vvKJBBV76gaVYyDNN3eJWeE
S+nSy0bj6lH+wtHD/Wq1KOwF1HHZ3boF2MbKw4a9UOyDmszM/bmBmk1YIqKZzzGqp8QjRQI3fOFO
LYRz6qa3tQE/NnGs7ouCsHTD9/pHq6AvFyvuN4MYedG4xNdRXSsYhDjjCaKE4OXThlvHHP48PUXG
SJ4uotb7hu8gxuupn+zSGiB54ISU7OIsuGI0Z2NpWvsn9OCCPdp+GSJA3nDkme5sI2+gUuV09tqq
Tf2Wez1ZGXVbPCYWuhxpO+avpVm8CWQt38j57vk6ZGKBfkmjzPIURo+KUlzZf/l2eYc5Z3WyjfZb
WkPXXQxeOBxCDUF0eRR/HA1wL/5lN6LZf/umz+hAaknEwZ7meRLW9EseJLPF1DkmJLy29PuVJZBk
HkLD2aJc61/MfsINoQ7x+rDZJfFlIRW0SlK8fRLzTi7p7VHsy9J9qEvSvp9NOXc9z6gPPvovn+O4
UBlHCRyTY7KrA1IF2zGfIfufq/sCbQtXqxtEsznvc0IFhU79AiR048b4x340Ztj+2pUTcixRcEIo
2ocOvatykQYhn4Clf03gqO2qIow3HSpRr3nRXF1E5O6Qja0uKMujSD6PW+T7lkaqjUejD4YL2uMl
jC+tszeAvL73nQH6E6tBdFNa701g2rmVQbhsemTbana1BOXpvHcqqEGtk7k7DMAYwABi6EdmuaFq
ChKa5E+sO5V1iIdq9iVG93Pqc+TfRpPgAeScXW+gA2oIFI9PeF9mmHAlzZ3f5Mp5MBtqMUMDlIyh
RutdzHBi3hcFzs/daCLZ2xu70YJe44ObwooJ7gIRYL2rSS/sjarUbroohhoPLvlIJfaryNJ6V4bq
k9o5NpGhWkDhnTHTyI54aPCGA9La+CU1YIjf0urBbXPza9OU6grSfrDrAESs0Uknn8f2lBKW0XN7
NRTsK9cFy9vUR9moCjXePHDgIhqOXh+1uZEzTtbMwebc7xJx6EOR7+SEViE81aaUyvk5UVkShrI0
BtsoLgLvrFO5Qgc4g9pi8Nq1sQUijYz8Aep6jgYAupgVpd8PNdFnsAidDYqSzNgxGW05/csaeZjA
1BUr7DDxtpytXOSgNUT6v9yVf3/9uKB1NZOMG0Rtm43t75ta3pWITwSqt7Zm+3k0YwnFpg4bYHvA
iztD1TCqyT9OgDev1MrSqzzCLsTQ4fQlpdHurN71j7KBxxFvY0VhwxBiVKpMPltjeWgEAYo8BZJl
GA0H+UEOyiPEhHgCW84qMZMtUVlN6osmtzLko43gXo0cGMq+pT+p1exJjMThVav7YPvPGzBnDsx/
2eTqlq0BLbB11wDKTMT0R9IkMcYQUqbh7Fub/cCIZY6o1qOovG1e97g2k9Y2FgOCkUOBREidT5fG
cLwnNJetI9teHxAC3chp2m3j2uP6fTYrM9wv1HI/eB2Ja29CV6Jyq7upFAdAANlF9pS2o5zvFU+y
h81DfTdaRbDWC6Gv5ZhsgOMRtufjxSnNlodVsOIv4l1TUGz/q1eD7b/FOKu6ZXWvIvGn9saq42N/
SoOtaB3xLayzYK01fYZJXKzdavhgL3KjFt9ctf+OeLtyl+rZg8jCk903xTmN4q03WcNVNpArx6ub
Tq8OUF18kf4zbme6hQRLE+JdjdreP39Whj5HHL99WJSfUKOm8OAAX6TA8vu3tjGUqdJn64kixi4C
NHd6yklKI5owHyoCjjCyUkF2wubZXxc5KD4xd+XYn8vdSCcVUrpFdtK9MENrQCCE/8c15ZnyGp1Z
ztSrGuzGDJajWGXspoksqETWyTHZpH3YNwBqWMPWqkZ9ozZ2YYFA8Dz0OW58nifXvc/MVx24quzB
sa5PEFTAoxcG7nmks1OKWcj5VdDRNATR37tyxra9+DwmP2SHR1F9qedGdpUE/dLY6q+GimefHPqc
ZD+D+93Qo+D9ccLn+cAhtVVTRUgfzbNy4vMCo16ga+gAo5ITeWerRGtRd8g7HWkNp3J3U9Gz2Qvd
17wrvJuq0ZzHIPshRx29rRB3LlBNmReRbRDbYmrTjexWJqKxXpzFq7Ez3UPa684VGRosT6tS3Xbg
sUjlOZ2zDi24/vk8LdcUWFVRchUHG3mSs0vRb1qgYdTulV5H43juyplGmsjOzdQgUzQDnm2/bdc+
CPWTbNz5yEEOI19ZLUYaPax4jC4qzFvi/pjqfnnO1Lw6T4BxOqhzCIN3oCPXckY2TQ4AbSEPh1Gz
t1bufHkfGw2CSYTA2JKHqrjVkUDDMkB/mMZce+iscOWCGbmTvcIuI2IulL5lN1FKUgQl2t2y6/Pg
2moNnFPZ1dtXv+yTGzO3L5ZmUGAaC96DRWWCBpzguwpVZLyQlXmwQZ93XgNbK8PThYlf1rXhRUm9
6ipSxT9VBcZPtnCVJyB+yU4Na4Sz5q7XiWnVkRHdya5m8KdMLdM8yy6IgJWmdv3e631+0xnRIJtS
QhDqFAMIRTy0GvWLRaj3dwZg8OkpTHjgYYbW7sNSs9gPZTkEnxYIet+5QM5D9VskJhxfUae4aREU
eG8wB8A6Ob75YxjzI3Uodahdv60eime9pAAszyc+OAgFSY9Rj5yzrhjOOdIOkcktlZg9bBU5JCdh
+sBbyhHtE07j/JzOBVZrC04xpyw5y3U/h+Y1Y6TcCqoewF0GZHrt/r0JbLqmVfVbh/tWD41dyfdh
T/GI39yg9npEMpLfPNFgzOrFdK3aesTWUFMpwdCoaGjwwfYTdmd0/d5EQxtkB6xtRG58fGTZco/Y
ulremC4H0pcldeK9SUyBy85D2Jj+X1nb/GWZwPtgVhP8DQjA+pGWHcnjIG9q5dN97tovRCZLA/H7
G9l0DUA5Mr8oFrKVXMsxPjzAc3PzOSHH5KycMHMQzp9n5JkeHDwPycGvulfnS3zW0aVOE2Fht4QB
jOOEEXpEKu5ImfgaEvefBCaxFwxF8wuaUyt4XTYq3MZsxjNDHuexqcztIx6+FSJm8+J5rJ3Xyd44
nyrPxz3E+5cSAIyn399O1DwMAh3Ds6n6kX368+2kWBRXKtgsmyEB9ATArnjOkb+N8Rq7wzbDuffD
aR2ldv4MQWw8OZVP5DNkxXOGiOHWpYy9EZ0oMRvOQ5hE/LmBiD2HQYCFBEhtC17fzzGvys29mP/a
cgj6Tw3pOnkOvUShAtG9z8nhj3Pkdfr5o5NDH+P8Tcz959KPcdvAukL2DKMedwla8iiojM2BHBuC
TGqa37lxl915HbTqkbCDQJqunLAg43a8wPGbsbM7tn/NJZ7UnezJVbP86zbKLGTBPi6ETJxGHj/A
N3S+kJ/FqIe56Jp6cUldk6YL2hL9apoWhssynWuWcqImz390ayzn97Kf4vvC4z5fC1MV9yZCa4uy
trS9TPKbU2qcGjE+RWMBUmrAh3ihAaHay8Vq48PSV3FW9+vGwLYnVG7Bpfm3Vht76MRMI2VyxqJW
9xH6bMuFGZcWm3u6cqJvEXuK0+pGnpWKIQbcZu7gWJKL7HAZ7HyvukUfpDwVA7BnGJsUev/TlZPN
vCKBhihXBBbajJiR/+zmpJRv5TI55E5QEeuivh3YqVUQKwFuzqHcwDVWcCRdxMFJEcD4Iv57n6pN
8+eUHKyyAjVCOVj300OnTl+SiOTPxWtBnVntbTDZWnboAGb8y+bb+DPDDEIMJgopdTD5RCPan1Uz
y0BYN9c7iILWtLH4XY7ORyMm5dx6oTikAer5ZGD9ZeMEN3UzTcs0Sew7LA6AGtkiXuSYbWBzPPxl
dHH4pAg2cwPyujiWp11PYR3klz6Hf14Rd4sMKPbJM7CjVeaSmo8dsEdB5Rl2w3dMQm/8xgh3rt0N
t7IJgq/9VBTXYgLJl/Ft/ZcU8J+IW8MxgceoKhVbTWfLa/6xqbX4CZyc6unGqItEWVXuhE7FjMcW
6E8dVAPzhCwDBhvl5gQyPDV2Ild5VKvtuSsydlk2lcWEuocu0PacIXOVkxpbmZfwjJANWY6kA4ld
akHQxlE5Qod48PsDrMf+EEQI7HpCI0OQx4/x4CHGqQd/BbaPjF6Re6ekVF/xlk/WqF52d5FbF4t8
1Fe+U7t38L/CAf91B7bNCWyyuauxlET1jFsVvnzhjXcYceg3lq7gspBkLyi5Gjd6pj16Qz0casfM
r5o5iSUU3VMioPghFaTfFNRc4DrbX8pumM5O70xna258cLk4EzdIwBAOLbLaV55F5/PhsnM8lH4V
vJj1sCUn6dwbxHAEreOrHO4RZdoaeumu5UnAx8eFWuvDmURT9hy329TulWcUZtwNgQdW8lZw36CF
pGCDmRiK/prAOVwTT0Wrf45p/gxpeOSRTsZkZAZRmUSgMy3ql+yY4yY1GcCx2aBKlm561xmP40dj
Z7WLUrIHjV8PsBPU0agByl6tZTZHH5zsjKOStK76bHTh8NEN3ltBfvAIZiheIHP+1GBss6oxEr1M
vhJcXEMLLhW2Uv/yGpQVi19iNH4h7mh3LoaDAbCBdP/+CzWJMSCXB0ywmoYWlVw9wlaURqDdBYMI
pW6+aDbyboxhkRccPdVeK22R3Ze4eK1K0fqbqhzSe6MTLdz5cKfWXnpPEqI/jVkX712Yp0tK7B4q
D56DwC27/M+9vJ1GP9jT+ltNQali0bq4QSXd9ykc3QubCPcij1qgN1s2xjAf5gnZZCVSSM7oOetJ
niqiyV6G5CdXCjW/S/9WU4BRFq094vaXuEc+kuC2x5ZzgwIRWrBdWt6bzUAAypem07p03xo5AaoP
+hSGJIeyQRAiwkWZvOLn2LyjoKqRIRj6z18v52/JVxscv00Bz9JsALl/1vBIPfZxbwCummzVu3GS
u2hMSRLGXvTeFF5X4cZgZhiy18Ft17jeySmGQzr/cir2ZTsH+5WZ22ljvF0TypqgK5ehvcpQBHsC
/OMe3Sasl6jxc0P7IYKOBXJYEfKOSIZ4i9ENlgCJqsUYrZQBYQ93SFLk3QbnIYpQl6TCMq08F3/Z
oEZHVDqlANVwdkJrvjWBAhlejsnGqtxV5yGtK3uKlpPILDF5JoNRrwMyVus81vVzohQdEk6YX4a8
6k5w6pfDhAkmehIUqpI+XFaaOZ6zdFrm5OrvBkPLiQnJkLSjGZ76smvvGor3CEhXi0FFK3VKG31d
ZZm5aDT8s7rR5hUDTAjreqEHMGM7PLzGFvi1NAhIRuX1nz/I/3JbwfVTSQyDt1RtrEZ+v620sTR7
tFKrTeCWszeYd9QCWwcuMmPSZR8kUrXlOfNQdhFuIXF0RIK5Qh5DOOXB+TwUelQd5GDhZhXbl2pE
bFOUh9wsSqwgOZJNrXjOxnencyBsWHDvE42wth7cydEstsJGWzuoeNWOcxwwue7sopN2kBDGdTvD
k2WDXFx66kFMLRArOCajug91+9swIjOxyPFGOym22p2EQyO7drVu4GsfANykx89m8o1mT+kXxpIC
TtQ3umbvRQDfe984lLpmQO3DbNvhA+/1FJvcRJt2SKpY//K+dv7c5pN9YnPPC5vCMnB37Y9PwmxM
VcHYAPfdQQ8PbQBQe7L8bFW0Ql1ZyOze+obbEQxa+i707Pqs4FEWUMe+mEWXXJQaaHYdiHJtTxCe
FnKwEkmC1OEsqdejldsa2bS0LKXbqbOWROPhPIHIkftIOGQVJ6h94aFs+YtqLnqVHco2N83cUKgs
LnPWsQ3yc1uV+TmdgvGY6U55U+CZpPFWf9DLsX8wnPAwBhilitbO1ugCBkCsoVW0kkcxqVSRcZWE
fCFHgTIcPcMOjyKLvBtzrLaoV2qnIrS8GzmEfF98iLThudLhci3kGMqPwapLYOjL7ufij/MddgwL
FLrG7Qii/ZpG6vmf75q/7a34rCwQ65Ca4csTn/2xwRSe2eL5bSP4awG7sVGU3mhI4T60+RTslRI7
oWnuRgEucK67q+ZsEI8KHXOBgPIv6gbtXP6XsB/dQH1X4c1E1eyVnS2A96JZq1qs3NtJqCAc9x8O
YSrEzBVLzU1ok/boQePcgRNG67Krvwk13NcjPrvGNHT7oSCQnSnHcWZs2ClW2E8FORuaZoUq/7Sz
Oyg3rlBqqr9td/Cc5Ncmi/GGXHwOyjV+E2KG7E7bcN4/DpLZNzey+zmGVh0yr5/9z+mkiX+Iumgx
VYzQBh14p9lN3mwSL5wlV71+DfI9XraN1uVYa1Bm5GvghNjW54RVaxQK1H2TIHwsoxTCSx8fhFlb
3Ganp6mRvXfUzL8ozfRCkgdEPvr5e7VwtTs7RqMnz77887dAk8jH3/ckLgGG6TkQ1R1b/xOO1lZj
MjqN227SKPMxFGqNXeOQBF+XhntMLbU+BkkB9pxABT+ySUD7bgnVu/JN7pFzzERQoQkfalvrAVcj
4RpUmFKk9XiXI6Jh1mN5CL1WHES0rOanqGxCPW83Thm/kigaLk3BnzAetPaceRNpySnl2TV/nD1C
I0mzbM1GXYY6nPRulqWN0/xnI7up0V+BGKIfW/f1abTT+sRL9SrQOt3aQ4bbV58kd4PmmYsYg8LF
OLut4zker5NJ/9Z46rAmb1nqU3QatGrVFL23D9iVYgmsr6fa2fFBQDPnCZaU+KLaczyBPGhwCCZc
2ymlYcvQdQcDvcSzb4VblKanA8ZP6goVceCXNrC8oQurGHzTgytEflTYJJ0q5GpO7+NUTLaa6QdL
PwXB1Ybz5myOczVA0K5apfsmRl9iJWFfXgt/JDPUemvnpbFsVL3adLPsedPUkMcIWM+ovOgYoibr
MsdxB3VAHDq0bp8Gno+fObL8HfnMhTs7SvEDwpmJcJHSsEnfTexIQt56RzMOmmJROQ2+63O/w3Bo
XzUhCTOnfhCl8gVBIjCpc6+akAbHDXnaBr7wlwq7n63Cp3zsK1yk+poQnIpZdU9usjnDYq3up1rR
tkiTuEtlooCydPt7NQY7MwTlfTBDVhvUc/ae0Y1gAHygRrOZ9tyExCkH2UWF5TbMRDerXH2dpTwv
Wew0D414giU34p0qED+togkDMagebOudIzoxkxD27MqV6mwRaHKErf5lW/n38iHUD8eC6aSbpk0F
7Y+qWVTnMBFEX2/cgS+s1sM5QJdnOKgz8UAeyTFSUQUi6T1eiPHBDrzovm3TE49pb3WDUzb3WTxN
u2z2h3LtZO3zLjhIX9fMvQSBqxwMtdSPU9c0O2RpDsXM8C5GkWzNPHuwJjYJmkUE6SB7lFTOBFSu
2OkgmW6qHC1GJOn47vhs3/7leWKy7/o912cCZXDmWB31I1BbEBh+346BDB2QXUyjLbvgRTwVENMm
7VtQhdbte6P12jYwAXBFphEjFOpj1xebyAW4Xosyitlb4NMCE49MOQ+C/KnuK/34eYkKXE6fe0ig
zlc1o5hbArTnTivym6jWzIMh9PrGmpu6xCYxTUuUhWrzkM8ui3LoYzzM/Hk8wUPl97HR6HZtF2r7
UBP+jW5V3k2r4kRkmiVWS3P3c2JUUGNDYpq7Wvdu9BhFs6Do7tXOgHcwN50R4FOC+Dzv/fnQRGEA
OaKxvSo17yM5FquHroiuSucHr6MwRpTqMhWDdbp5ijwhtfQnfuvylOl4FUygR149HXMtELPQnswh
fOpy3NOrWrzqQzHuikGo5DQ4fSjJqdrf1VE09wiXIyOpOqtO14erMOi5tjKsgamo8A1Zgc5zcxVW
sZaTcijr0DsrhjZDIYgTsEkiecurYyFn35tU3DZ96pzlf2CNSro1vJpa73xJ3zbL+2mFlbIKHD5G
f8jSw3IrLxYizHwee4uYipUg6tY2pZaraylfkH63TkqkWuijR/0GjSZ/1deBfW8PZnWTaMOhyuEr
oOUbfv1va+Wphl59m1zN4fHbzUDCVH8yRXunTm30HWbEo+mN4VNghf3Ggqh+qJw4uhKl4Io1r+B3
7LTefEMGyoht0Opp6l4nzBl3tWJOO9kNsfBZ+tmYfLP1YFX3bvOXr0XfBnuKn3K7m9YZT71TMTf8
ILjHzBMkr75FaoQIRhioqyoO8UXSkmEhkLCM2RCU3SqeugRcRBvf+V0Y34Hees783D/KHkF8d21h
eQeBtuzjdB177nSrtlZ6TwFsrzSm8cxzgm1OhqGW7KoxTA9bi0reBeKCHEiJHTOQhKvbKXgaGnUZ
/Rj4IbVJ7+4Tu8VWCuTNTnabuK6PRUhSpLcqXMtrNP+GwKkugE+BH0MC2RROZq5kV49L4Iwpr155
S8kbkZ2atnUGEwcrQImCvdDvfQEFfNtSjFx83rfY9aCGa7nmyk0tFOZL6wrqR3+cezZyFFfEv4xH
XrPvc3qVGXKuoOr2PteMxv/jPHlNzMqNx386b/7f5f/w8f/Jn4wyXnGj2u3Xybpz26z4hlZCspqo
h53DJjYRK0iNFfhf80vj9Et4g9pbEEIb6yIXlbtRCQ9+qHUbX7WNJyuu8FZmRT3k3x2jrB6GUjG3
Y2mNRP8ivNfbKFvIFbnXHXA1S15Mc7LWRlE9TmFPHGx2MNuqSEF3z+hurdgDgUik/GJOzROgE1R3
X3w3r4OFaimP9tDZLxAUVUx5h+E2Uixvo3jphP4ql7Fb13+/TGkK7fMy0Ka5zPnzMnk18/fUyjui
fKou89H9h2t5Fds8+SO5Sv4030Ncq1aAFqYRWCM7MYxz4tn3Iub+l3cydT+YgTa+rk5m3etROCFH
ApwKzVg07EPPEwjSRsZjBRxyAYntZ1fOym7tDO5cLu72mVcH+3EywD1bIxKpU9qR+sCCaVeUeXMn
G3PCnwLIvQdz2jKse4vn08EeKXkGhWLeV4iA3KsEMWrp53e954f3VZi+opE9fe1qXPHcNFavXiV0
aBuxWMmJuA+Bf+rK09SFKSZhQ7ylhuy9tGhlygWmEoKp6gE+Ask9v9cJ0blVnFKd0eA/64wf48CY
VB6ePW8vWU6EtbKw+rFbNkqU7ZBe4EmuRNSnkdv4qqjKj6LL8jvFayIIwX1wTPmy3Md1tPDUPn5U
5ibqyZu6RnZvI///GFl4YXm6fyMXtBkp7VpEwVlO5mMp2LS61UF2FSWrVr2+jXM0WWr9yvsLHEKg
2m8KEnemMLSvWTYUpFRqVPmq0jbxw7Aq3NmGVWbH9psFThZOdGfcCr2q9j42sFsyMfmjHmWvcoUt
hjsjbQhJ7e5xmlBTy9tQ/zJ8HAWW8kMOfRzIVcLq9S8fQ+8HN7FZI+WfuuJxMEG6OwH1xqLoz00G
+sWcu0ScxjafZKDeFs9N6wCkLwOsucy1tA9us6Zae6UL36Er56JshYFw3MHDzfRyHydRYSMoF8C+
onCbAuFoqnOqRT+bIsqprWnN8XM8MfiDyxWfY7U9nWy16PbItc+YiY/zwz5VtkWs/uCx4kPWoWHD
qK0x8K0wUWh+jil+q+wypyXTOC+RE7Obw1lNxP5zSB4V8TckwrUbyHne+8rM9p9KTMHJcDjPXR95
6K/rL64l7IOJ4P+1SHL/GlLuW2aqEm4HSJfKogINtG4i4nU5LRcmuoMcTtnh/VKYprJIXaU+h368
g/rqvV8G2i/bvgS/YN+9qF7XXjMJ5aKnz73kt54epT3fP/fiWXF7xcO0voXnVd9248Wd2GTGik5d
xo5d76Y0uuwaZ621aHuKQpEeZ1fZ1JZnH33LO6mTis8NfpW1oz0EkV3fWUO2tOde4bQaD2D8eMWg
X2UvEOifDlXJO3GezJzcXiVekuCKRVd3yA6rCNGsMq189QNwl6WVxltysWgj6soPWymq73kMnl3v
cDYIDBsG5qScvDq1TrEC6jQNsvhVD3BamZdi9vZXq6TWg9uhlJ6Esb13w7K5espMX8+C7Hu2TVxK
MKZm6Bsdq7aDU+tbAdfWOshuqRvbIYO/GObVcJZHYkCpdvGxuCSoxKQ7hXuPWfv7YojsG7McnWMF
LPdSzI3fpdk6Vwt7KSHIckweZWXrIg8XvqOXP8flpGWKpyFWh31X+xZYhhng/HklzP6Uixx7n4Bx
9HmlsQ3MTSkwv4EP/DXNB/+vUctQzPStNzzMsI9r0ugeKqoD91a4hyJzOrC46F10Qzk9fZzUZDlQ
9dZ681M0EeRJLvJymxZC9Jon0nejUtHRz3HUDKrxJUyi/KDGXbGiRj2+eAU74DCprdN/WabPy9Lf
l/WDMEAIA/mZx53Bzg5pGzxbGh5EYjLrp8mAsQ4ro38rI3+dgzwkXCzrlR9n+ffBRwsniofgmYd2
uGoLw6LM6uIpp1rTEaWNBMtCFMqsKWxcMAZue43K5IqFeP1DLeoVbib2t0n3rUXnJtH9oCvjBs2f
7miqaXvSixJgcGVUDyp1poXAzO+7wG3L08v6hx3Uz6rI9ec+TzDtTENxE0Um0sXZsMP+e9xkpT5+
cXGKhar4YqEcvBsjf0DOIR+/RMV3OewL749hym7BYhqm5q70MEFU7L7eab6avVSJeqHsVgHFt9Pb
YAgfCxSAX7w6IkzUu2Aju2jHFKR/lOHSpV35SL5sJc/uAvn2QX+2LrPsxUtV/B+6KD92sZHd1SFQ
cVMbyFNGhfGMSQfuVbV6Tz4yvW2U/s6CffYcAqPZhwX2fpGTPWooRYC1ho+Y4lu0xO0S5VJd0yJU
wxNjl5n6X7KHwXFrIkCfdGcDQLgc+2wAq8Y3irAQURrboxx35iE5DpYaaLuyKdWFM5bNIWzD8aUQ
31EwB0VWD+OpTBpKNPMwtrwo0OZTA0GwH1/i8e1/rpp85+e1wvHNQK/5KdOxYjMwstohUuvcBo4r
ttJxFgQZ/0ERJAi/CAtzBtknG5QugpLcvTJMzm3pZ85tOFYbT++1C8Zazm1n4CHZN1j5zXPZBOTM
maaT4kyYXBNqHxu7a45Zb+RbXqDjtREtiSvu0idfs0Atl7n3ZvchchQ+X3ciSNxHK+cthdm26Ood
kOP0sYoGDDTVPCftj3FG59TFbmK/drWnNlpZaZ+84AfyRHXT/BEVNxYh9yLzI3WJgG5ARl9r9kqu
/u1o/Jj9n+uUznxBmKy+D8v2ubWn8q5LI/0scl8sB53KVYaR7KJJE/NSTkV8a4zuXzFEsddRHyGH
JSpmfG0UPI6at5frbdfEk6t2be4cM39tILM5QfClcGDuYrTTb2CAu/dt3l+AP2D9OMZP4xQqBzPE
o7meJuc1V5u3KAmrW/LKFq9Eb1oYunBf+7bPKPC4CUYXVITZC9+W83reeOmaH3XaNzqoAr18M4Vi
vsJsyUP3MiQNH4cfmFRYDQcpvHlsbnwDw+zAx9xt7slJG1n+96O6gDcU1layk2PvwO8knJpt2tTN
+5U/z5Mn6wZankCIigTlDrMYkWX+aHjmNP+7q4HDOqLa//OMPEqs/YRQf+qFb27fq2f+JY+uhQ4i
QlTxcZy7VWbaS0evEFGeu8EwZutwGuEwzl0LEatNVZlYdM9d3Yzcnau4NjY9WfLIXz4CLYwPqZyV
/wf1mbf3Xtm3wDzjo1w6WugXBTPrar5Okon0MYbvGlBK2/hBXKDljBsbsYS2VHic72S3rHNxbq38
Sfb0eUVioXfQtZ56lGOeqBNMkRP2MjIfauF0WUFKu76fUbZiAyM4wR9Lw83Ri9WbULXvTD/0XtLe
w2yaL//VwaZqGyntXHdr9XM9NgWIjrx4dPC6Y0+aT98NYkZ516DP8cvpbMYmLAjbn6crHl95KhDF
2tJC9Awqbi8lFNYJDjSCXYhRPOlYu2EiECtLa+4i4WCiHq8FGzlrVNawiqxg2snZzsQFpUo0AEzz
4qJuXvJMVDf6kA1PAxDqwqxRhSoN74FN6aJXiQApk5YolefZhWpC9o6B1kqAKqmvoE3CXvA5Kp1y
1qgvjxISPYliF6Aeew++rLpDDvp9OAw17YB1FUz6+SSsxDMwDApl6xlWnSOGRqGwWwfJkNzFkYBl
piiQ9uaUk2ym6bnNyuFOdgasZMBXuf1OBqBBMf5cH1oirSiYP2PONOAgKu57oZf4OglH7D0vUNdh
Rl0eRAU2nD3SD6cMtatfxhReQ2Aw9GYpV+PkYl70uZETFboKp9qwlnJc60r1WEMM70uRPQyNdcHX
0L1URpM9BAWS7pk/els5ifVMtE8GsoVydkSIe9/ZrliYbR8dqTVjLq3k91NrRUc5pLTZzyM59tn1
PbfJ30+Tg//tFArZ6g5iLl/tCtOUXnutYryhXQ3DVzLd2mugdccusosHMWQqVegJz2gRaq9tQLG3
HNURDL3v3ya58ixPxzszWRaxXRNDQXTJi6BfFk2UHONJN57VGDPmQk8eYGoZ1xEjJPkyd0ZE/rUY
l1O5Sp7k1nZ8lLN/P0muSjM+jlkdjyL+T0pzO0sZfHblkSQ8yyNdBPHO1jTAY9CfrTLnW/q5+J/P
/eNS8gp/jDm8VdZFWiNg38Hwt7Lu/xh7s+W2kaZr94oQgXk45TyIpCTL4wnCbndjnmdc/f8g6Tbd
/vzu2CcVVVlZJZmmgKrMlWup9b3rji4qFRWlMHNW6kebt2G08cV4n/plQbbo6eZV327EKA3VE3Nx
uW8IQ9CA3L37WqK5BxIyCKatBVHlqokgwkNNdlCvWYjSoOtVex6VI2Gv7IdJ7I1ZTAc7KP562O9L
w46/+cHhOWa0GTChsiuHK/lBGchSxwgXsAh0gqRC+WH1z53JDHzttAT2g8V038/Q4b6dAv01SgKe
5C3fl8RTkit5iFldLdyIk29c7iOZkKZuqyPJMIMEJL4Pu0Nm+pr15ncqPuODKXs8XGw+3HUVAYj7
5UdIt+n8fmOaVCA8vO+rudPApGO0+uo+lp/Qky+8Nrn9Othlv+oAB2+lMlBqBJPGu8W+A3frUixo
OFVwMc3g5VE/CGVGuZVFbZhq6Ad1zo0AdPbbgnZZLnvYg1luoU9pto9Nfv4UO+YwE/NYndDl0lRz
F5dee6lS/1ME19LhPiry7oJmiQlQa5mNnEWOOWHXZpkRmzQZCeVxNasZyEdVz9ZGPv46Ld7VsgQS
WXcfxcqX+65ikx3EJQrd6hymMeQuP3+wdGW2MSdjRX7M2bagqkzD6c7h8lv5iq9SeE50BDYcGmua
/iknvh4eEEjUdF0ERGUWKhR33cLHAbEZM2KznQw6OBlDfLswJ1DadTfK/I/NI6D1M1dfcRyC5AMo
CoDyMPC8iwr/CRREe/XdtHzX5oDSNWUBcOUZdCV9+TbPcPHcJ0cHSjMUL3aeZRXvWisfniEB3cik
bIZkbbemNhP23mU3NwkDSIOTDzIpi9AXBV9Uf2pByh8kq+XlDsE+gDifp8buj79ltPrGutvF9xF9
/+n/yx7tv74PN+n9tD8C8WJH6/W+t4zuv4dO9rbLblGFVAeHsPpFojCD3bz8wTS7bkQ6p29exBWc
wYuYZCSRG66vf1ooe8nOPxdmPSySf9hLtvnp9dheXC2rum//373g2Ime/muShbLXz39QPxtf3Go5
Uy4xpp9m8ZTRz3/BH/b7X5/GH/b6wz/qf31A/aiCA7PDr3Zf7K3WMW9KC4W1j5TbzkY4cysHSCTG
vZck/1vmxGIVirm2w8GBpofjaJ/UxaWYpjcZzeSp3tX5FIMuDLv7CbUi7LfN2jBc8zZe+0T3LiXB
9HGlqC1Kl3puPDUJ30aZEZ7C+wRi0NmaYysvM3FPW+3flXDKIwu7CAeIMV9m3BGiiVnr4U+z1Uuq
2acI9csXJ4xooCw7KBlS4A/bmHKmL0st24qLTEDbhM5MCAXWfdmy1vSKc+mV00VMoUu0sMqjld7q
7oss0ltuEiDIvj1MI7VBO5iw7bXYZGXXZBQ6JqW7e9hm8xUx1EvnBvlN0lHmjHreMpJU1c+RzCkN
AKtlTlJHy6jK9d897ymuPn1tIV3JgNak/fQlco1oUymze9agwuKOEb2lvferHb0nij3n5ALpRXxt
0IyDTxXOuUBr4qs0ahIm914AaGkLm2y5/n1icS7riNO3ZX79ZcFilyGUIFAOLfJwf9p3sXmNvm4Q
S6PEhV/k7hak/VkhpVmQsEApZfbU09zAHcIzerK3ATemH12xxnGm6AjQ4hW1ymwDw6V7t4pDYNS+
vgYvcOBf6O7HZatIbE7gElRpYnPTU9t9lqZJU+88QXDTAZX515hnCvEWYEh+j+7PMcp5cFPRHnGc
CmYPaUhLHWAZWKz3Odnl3k192LHDdji03BaudQmT2QCcpDLq2NlkKP3tO5Clq65tHHufONn3kuv6
4T49thQKKaF66QudEp4xKBaQbuBt79NtlfiXuT6XED0jQij7V565NY3R4Q8S1s5CH6Kd7/QpPEsw
cosNROmPnmLqE+LgavIpiQfrUNcITutqQVgnyDL0zwCf3ICnwKMDbeXDRH1weKvq8a3LJ+soXmPm
sKBXIVYzh4XlMAC/bLdbVBratQof3jVoeA9aRtDdGzPN3VUDIx6J+v9MiLOrKZfEjtKTTvWUthKb
pxcmGNCj7CGWx26NZUP16JofBgd2oyRU3yuNCiPj0gSF4k+r0pm+6ZHi73+xSbeeqP9NxmQtI+/n
MhkqhUvNfFMo667hAO0QkxZcDbSrwSUxvQCaofnXRtz0mMrq/9qdNrO2PGW7td26NSnDvSb80hkS
F1uV49qWOsDwnUwOSFfKJJ/AtHKC5mvaTOt7/gLpzvS2DO+pDhlayvzrEEjcr8Pf1vrMIivdrVr+
vk/k9uZ3JIv1dZV18UE1wvmdrmfa2eEdvZJZsQ1pc05QhrmJiUImc6u2NohUFMjeoera3fqhOj78
swHyiS5WC3hn2HIwvRZCHa5Ibf/ZIoCPXCwBn2tWOcXV9j2kn8yS8HEwMnxMLD2ZTQOIieyZfNlG
pvsgzjaxGBef39f9d8OEfNQ61Me52yAwaew0c9HiBjfdb1ALTLb3cWBV020uD5FmZdTSLC7w0/xw
keSPlbvB1gDjjp5TyA2zUpq/wsF1d1UcNpDiG/W9CQxUpWBdmGBJHEJidVa10u3K/DjnubNLdHfY
QUdjfPShTgXyGEwXNxrUo+vGaOO5RINiPTBJ36bWtSD4sMDhom/BUqJflKS+Zzc5RIHS7AfdTN48
/6//H4wqf3LpjHHYwbj9VbUpxgClZCGwevr9hKjPSLGUxh0jJUc5aUhb/2Inq5BtZtQdTnnhXWLb
Lb9SDoWcr64l7zUK7TeAUGy+O4iy6lONxlDa5GeCfdO+bXTjpmW+vsl8Uqt9v8AZayP7Sjb6Gsb6
mwqukSo/Dd7KvLV2Epm3fZO0CJLbF5S1ho/O8/22DlHEZbCpTJNbuqxp+bPbRUsA4LGmKJXho3sl
IjavtL70r3GazU9WBACPMrceTHPfvFOJ+C+De2NU75QoaJZsAvNVoCOAXEPkR1j8VAdwpiVe+RK4
RvtCEWdLirw4yC8aE+oGWhdaa/mVzJHq8qY306MMLVCbsiia0vZdaZQHMQNj/rFI48791MUJBaOp
bp1DY/wYtm7wOkVIXVdWP+8qVIdQWsUmTZRqMaXzaE8/bNC1nwxvdC+yKnYp/QMGsH1s5Icwh+tB
qMPx8O9Guhtqm7rkRfOwtan6z9x7pAiDRbe3D7JtlUE9T9wO8m1IM4MnGRN4pxApJoE2dXkEM8Ti
5KCdOC/Mmj+cjBKhextI8/YXJzUMCv44Fn/xDDNexQWHC2+TjV8ao+zOAxKT4daLkrMMkZXhfmN2
7+GjgyErq/Jnafxcy58zI9sSzBkuYpprqz0F4/BSWlFlXey8sHYhODfXSNxN0miHyEKBIQtrfQe9
4PTFQb+0MdLPZZ4mB4KUP8x5/L5zOp5+NaTajkpkNNNeqUnr+NapCKsvw75T3CtcLgfxaPsb6sfT
qdW10ll3Y8/v/ltDvdwBfbjtkAf7rt85TmP8bQ8fKNMEcjPM+c3P6/yLnQcZFTf6k6qMaNFqf6uj
UV+kUTjD3nuhF0QbS8uWCrC0PQ8pSDiq+n594NYe8XI0knZx3cfwOfvryUEbgLowDqoplHHQF+3z
HIlwFLWDrUyWpgFRkBppHdj5+Sg2JbAXmr0I7jwXbrcnp/M2nIPML51bG2u/9/hN9Tp4JRvzvQgU
88vocYaknh9dqSwHMBABnJcFsdp5yEOl1CJ3JmitoFURePIu6VBSsvtzODUBKfy0ie+zsczK0CqV
y3340zkiNfkSDHEAehdpNTXyUG4Ygi0Mk9pb55vheYrzeUWVqvbmNk7x7KnOUSaDDlPQdKtybO1X
MWVJ9L0y8uQiIxeVQ4sl5zxVo43Dk5TkmB2ou7BLiyenb/J0I11YUGc1Nc732SDuUVyKVF4MCa/s
sY5tGNWSHIRN9VXO5zpgv3W/2OsexogUNqY0NwY+B5/S41zasCU0FPtltJap3NGsgePr/JRSY7Tm
b687tkFUPw9+1qztPvO+kfJfaVpnf/caBHBMwy5IWVUkN3/6orHdwMhkuOILKZH5vlQJUuZN+5Qv
OXSATEcCKP0XkgdAtfypf1bLBBbT3PUPduzbt8YkQZ0Oef/i2w1JTlBZSNeCrzJsvb/oOdW3rd//
GMpsm+n6fdYHBr4aG6O6RD1IiUpP6p2CWPjR7wbtZSYciIhUlP9V+M3JMnzj4588stDyrsXc5+Qf
iI+nw0c+AHITy0AaiYdbehZAaAML1W8TEkAftQ+yiENSaNz30cPwxwIrIt/Z2jFK2pIernn7WhYE
ghCevevzeUeFgPHRhE4PWl6EY+JlqIxwQFLN55D2XnLK/y4yUNN817TqL4tGtGmUtL6VS2G61VCK
7tkgh1Bi7Teh1K5XQf1/x0ra9BtZMyxlAARJja3YpCpAbI99oFUJKDXGhYrRFPRXY17LRvVPYZWP
N48iC3tVBR1QtmK4KCW2+4RSGtd0fLov8gd3uA2GEz6N6XyIwtqOttPYaMfGCz+j1etEW0NTxn2d
wBktzvd1NrxLW6Oj1kx2BqXGT3PJtG0gmgi3WTyNN3GXJui0D2NG9WOqol+6fBzyj1TVyGEReDUZ
yj/S6DNnpZlOdreJs/iJTT4CcaaW9Iff/fOUsbGse3xWj3WyRPbKv0GnrEDZGz2Zem0/hZ1mPwXT
RKD2MZaeXtjFKnKnaifDMciqHz7Resygb+BY1x/BeLxTjYrckQkf19VemlQJlU1Ggfp6khkxStMA
ukHWyDP2dZ4M17rr++t9teF8LilpWyMkB5GPqkef6u65ocwXgGStQsfD5y/mmST0tikr9+5FFP99
l6QKacBZeVWD9CxefVzmFK2r06qu3XIT9mmznm3beLbDzHzuG0+DQpir92IyF5PYa+SjhybtLmKX
pkQkYe2NY7snKwy1bdTNO6qLFxH1OkHNcOSrDYv7y8OWjFnzki2N2JoGIjRxkSZBiHXtJj4yHm5Q
2ddFKfCtilqKbLRGpXR71M9GOFpbLy6GD1NqfqgKw/5eplAaIsf3+X+6loP9QUEz7DtXUGK47Q/X
wIAI9LFrFjj9h8W1WHat/++uZTt4SEui8Qrq4VmHVHnj1H2+rcqCs+liK6aoPcBKMJGM+dcG1Xpz
mVAxNBYPcZMmqkaoY5XyWtm+82xkYXAei+R1nA1nFydod6YwTV8yq9AuTVXN00q63jR4a0PN203d
oWR7N2YIalzEfYpBPxILGPfiLbZfVncLe3jsaVCxkVkDiL3sm+oUL/WaviOro51tQko/sKOO9VRQ
znxEIPmE1G7+Ck1g/grzp09aQ/PWMpQJTVfnVWeU5VFsnHHy11Q7cz1sXpxlQIkyBAqwDa1kTrzS
wNM2epcqW3GRiUxVXjXV4xG0/CivoO4NqoHd46cj1zrttTEZ7j9dFvkmvINF0E6Hx0+HrWA1aHV8
Ur3wLRz0+SJNbYKXWVWAe6txoblZJnQ+BP4rnEUpigrs+3AaA/W+JG4U++DN4Tv0T9VLYyMkCf3o
k9cZyJEhLTKH83iVxu688RoV5AlQziQc9h+7XQVbNUocVAaJRUo4L4/N/jxpoEMl8hf5XX/2M97d
RhCnT6MS2k/68hyCwNH6ZejnvbdxImQtxeVPfg9bTbpBnxfpimU7afql58KuiKyafYU8aVhZBKko
wrPDd+EQFU9tNX65xymWYMW8eAQcFE5i++kB9XP4zgu89hiFGRJUcMI8m7mB9nyYzV+qFhiwrunp
NaUI7VD1SutCQEtkfAVCE71PA+YNx/tbBs0IibX0XNtOb5TQ79DgKp4eJunNRfxPX4XG4Te7O1Td
WvGNF4ipwW5ThUNesuR5OQy7UopvgIYdpoJKeturq3Vt2QAmrcR6toPBevZixd+ZmVetqX5Fq9KF
oubJr+DyWFykAUgYQ1427PU0oBjHQI1LL7nDio5ktFAnGXFE5UVvHLtUr4yNBk/QVcVZbOIWgpSE
6qZy1xJK69vaPkZ+8/Z7xC2qvswq3/KY+rpXwBrU3DWz/gGNWQTCURx+8ZZCUuhN8guEuSi8+E2w
V9Wamp+ZC3pmWt8nnqfLkaN9ejRZGnRPIP08fRc3N9c31LNMcj5Vd5GODAAl06d+aQK/4b9RuvZE
QaP0sizVQbov9Y0yPUGXv3PS7IMzGJwqCf+fmxoicuCLuf2j69WfyfpCtbKwcyFdGuyjaoDYi89L
65vkg9sF9t6NDG9vEEF+72rpzamD/ptXck3NmmR8rhB4PfsuXEIObMXfgq3MBx6l387cWueChAPZ
Jsr7QCkMEK9alMW3n/N+6s/eQKybNyOm3m5+TD7cfGWExTZMmrW4PCYgcS5ntTulShSfXR+meFCF
8fkxFJu9TEhPmsyfAUMAISY8GhntppDxb07DXL/4WZ2fCaUEr34a/a1OFGDKaF5u+1RSaHk/v4hl
6Hv1HMXeJ5m6O8Vc9OKpSTePNZGRh+uhDghqLbtKE2vNkZx5dJWRanv21deK3WMjamScA6yDHzOn
2bdkMm/10kjPWg505LPM+4Q7+jAoz8knsG86gbravkVm6NyguGyPFCshz/Gf5ROEghsnn5COXXzv
y13DeA6hZDj92M1BgTGKwYAYAWKtVQRBzaZo4HwSJkFlmn9wCipupj09hiSU3kYEwqIcxjw3MOdN
rn43Y1V7ykgmXWZinPOmcAttY/Ei2wokx2ss/5rP04+isaVMxPXdj3Pop5eEK/ie595S5wGHctIV
HBKb4puMpEkdtOVW0p38HnSYHsKr4iqXh4v0Yj3M0EydqfbWECyt5uaTqbTWu3RyV1PtGi/2MurD
1FlDIA8MbBnWrWKhmjpc8n5s1mWZVbuMI0QMfh21VN583rG2LMZNpgBktvtrZLbOyxhEzq3i+Xp3
9riEnd0k+SuRySRyXriEpLAnVu96P/qQOFDirdSkA10A54CQD0zLSIgGhJog51tAPUWekXahYJ2v
crC5LxOfLFT/uGyhJnByn5uvpR8rX/e46LbA5v1aR6Bu6eqmAko/tw6/2mRa3B2Nx7GXe/pGvKXx
A9Dt9zFaV8RjuoJjw7KZNA6lMiAnyF/AOnmKnC65uJSbHJwJCNwyMpQkAadAL1iaiQwG76+R7E9I
vSeE4hgfjj3h1V+GMao50FjHDqDM//jJihx5HN50PBwrx7fOSrFQHc4IAFOiRGGRuVNCc3xCtHx8
0rWQb9zPYR7mSg7o1Y5XwCP7u6O3TIsP5eRZB1z43zWWb1rbdIIRqFURglzJlpDVVX5V3GD08m6t
rr7ZEP6fbFjLbtJMTYy6m54cQSTyHy623swg2Ox4L/xibDz9LSQqdKJE/s9rwd5uFMjfk+gaN2q5
manNeO+EOfT6sCb6Vq28p6b20nfW/FyWOeeWKfKBa2UrKZC0h8xGVSdtXqrerI/VOBT7zom1t7rU
v4sHlYhn0mjZpzDz+i3UNMbZzsKGSIPtmIfa95rDH6UQ7qoI/SKcUJNTzFcOyPFfhBRk5hfpBNtp
CLeHHu+P/zrOMZIRlRdDhU4eZx+31jdlUTiQxl3UDR5D6fVNR7UCMtG/2R++HjzOe0Srv4kpIsZO
LlxUE35up+sDkE9KrMWe+8O1GTu0lJtSe26pCd40hZ9sZUgJmvacQRVGEWb19WGSXj1OKJFzOg7h
rYRBrJj5vAGv7MvMV5/FJciWRwC3u7UMZULNeCW4irGRzY0p22doBgPzy5VjFMfP1iJfD4/deK3c
HOTd0vBgSzbIA2sbtWpLfSXT4mhM5SkfUWcLneDLFCZQMYoGq+NWB9WbiFTBXzotCqyV8Jdmmd9T
mbRA98bQGp+6MvzUkFW6WKBj3/wyDDbGPGSHKp77t2ic7H2ROflGZnM4Xi566n+VyYrH45OmRF81
VC5uumLHN3NpBi5lPP7tEn6AfyekN9ZTfogn/rZl6M3wnkovHBX7aeZ9KptAdAZ8X7bq5nAPcU74
BLrAunTxpzKfgrOLFsTZXhrp/cn2J5cx7agsjOfN//fSsYMLPtf1rVDJPFhmHkPp3UlnZPrBOSPE
M9nCSSO9x0Sm1j0CxJqGTiizj71idUJryUUkNRwNC+I21S2OYV+AZkN9dT2qc8aZzYqVQzdX2Rla
g+wsvXmZgfdwZzpguD3NbiCthcaxcuCc3eR5ql+pNFsCclmdOE8Q/UB6Wuavkza9KSQQPyeOZmyH
ZKlbHRgSjF91qVdRaNcHZ/Qzkg10d95rPlv7Fo2Rc700cZZP5VHG1qAiWdLpwy4a9OjoyFCctND2
0c1c/O/dusk/GHYyHTWtIteXlj55+CFxgBvAbsapBsL2qslgwLb887iMxPTwk6HVWelasfvyXGbu
sSmt7gOAxf6gREuBUWP2n3Uw7y4Hka8DKNBtq9bKIiNgvPK5/+VBrfQ1awveFeGYPpNrWql5Ez7P
jk/dvKrn+Roa/3kTBPHTPWvaLhlSSXfGBcf/EaUgGYk94Iq2omapWDeGo60NG2HOIPGnd4XazGfq
dVG9Vb1PcTQmNyAd1nlC6noFw2D7geBCRPo2yMjBMkyQcNjVVIGAgU/NteVOxi6VKixVpYgyz9pD
NoX+VWzSyzLtY2B6MFCHgIqd5dVjLU1leu7N8scPaTbkp4cdZuDhSfHdvTigTDkcex2yULNWvJfA
B1QYQyVCoDAYVm4zQAi8FNW2UZjAtKJ8pqD8Bouc6WzmMrKfNDhZyDL4844XRrjRl7LvsjDqlRpS
wGTNrf5+8sFmyPAx2/du+yRDmZWh2lJt0xV2Ev9DDUVF1UTuHyxFnzdhTlGn62YDVPt5DP0vJZ9F
ZHwbI7e+aXmXfOwP4zAXH23NVLYqx2RerX/NDvghYZ4AnEo9kjnvHtQULcmAkz6AKx+mAHYLiB5L
6FyhU3K81rozYKTBgNhVEENcLgwXYV1bHDuHGe4c+CyslOdfEJrPY+yFlONSLR5YZfQevBakTIst
CIIR1dp/Z6UntsJXqIBwKH1M9MLnY9aH9TTO486FDxOCtwD65DqcI+hqFcbu996EfC805xqOylY/
tp22832zb1diy6hdalGM8eq7jxg1S9OPPY6/2YfaQR0OVtGqWvUwce+NhUagbOYXNP+Qe/MzFd47
J7wAHkq2AarwayVIo4vdKGTNVUOLTm0SEWDM636XZ2r6bs4Le6WSn/jmKdHWR3DoH88xLu3oxeAM
TJNXCD+hcik6JzfZHmKSiJdYL9J134b5Bnl56KjLpLT2E5kdk4PyaUojEGT28u5z+UacqGxHtcCd
roOb5YcpMpJ5WFHDM3DLMpVb3LbKbXTCT1Eew+K1jMQe5ol9irm5QjZaQLLsWfErYIYEFTu06rUR
DM3cVH2yjtw3A92L5zrvr4FqaYdwoe1OrJrLs3R/acLiY+5xb36YppmTJ3AxZyltOKM8MN+akGeL
GyvD3lKjLt6G7vTSwAVxipdZceFuRYBPDcEkdOCcW9c5QudzJQQ6qSTHQpXSjfkNPROSae2Oh6Xy
YgaK/wKHHpAQXfsiI7FnVWSi0uj4axh5/Lub1Y/9Wq3yfi9+fdX4t57aZh7m7jvTgqQ4DjNtZ05+
+Smeul1Bhv1bqEDtZkfmfFU8r75QPays5Xqf9O4q4dv4uVkkng0o405dmnVnak8+BQo8bpk5Gl8L
eLMaSZ2mM6KxqMl9b6OU7JRfBR+02NQ2E7CeW9JZ3WHuSxM64wiN1dF435gm0j/CJAz7VnxqQXqs
7rkCbyIS9vu4X+YVc+EVThLiYLIe+LK9LWc/O0reOdLSq8ut5JxrCS8Wu/P1fV2TXuqcCD0jdwxO
93STFujvbCqRj23V2c4GMj9Cw5UNB1U1AN3ThmwDvS9cvhzIiDK2BYBN3fhkxsZxULL4e28Q5GqD
LHmrlWDaBwAyj1k8B5vS4nLhLBrpJgFmTuIwdZ1kLL2cfOoPo4ylgRc/3oLnuVUUnE+F6dZ34JRZ
qsVG0eJ4k48B3JuTe1O5CCMo17egIsZkPg1LIz1pPAMWejsO+9WdfLvSCFp2cIYJJ/ZA7dadSLtt
eJDnzqJ1BXHBKCwFP20PN1kl9mUPoAIuUMFuVy5HmKyDaE8Vzj0ZS3Mfh3YDZW/S/iVsRxW8EPlK
X3Ry7uxHHEdOOh/gDyMfvX3yq57PboI5FrQLgiZOqW3MKRxufd0MkPfRQ5iem7/RKVuxBZWKJnqu
ThP6tNGwfziKtxcWf+VNkh9/sxNpulRmb+4Db34u7PJLo+Utl+PAeO+U+ZdiTCIIuITO1YNhLQ7G
PYJ8+o3smLVRwsh4A08ACgJNnP3Qa+ou6GIou8gvfJFeTiH5vfewlQ+b0SCDZSkQdXel9uIl4zWw
6+aj55Pr7x2IImUIGQs04EmMBFNmNR8BUSx6gll/laHhA4pK3A9em5U3AnjfZU1t2DzDatfeiBMS
bjE0ZzzuZNho3bsMwH2ol8q1HfX4OZ7UDJhE80lG0uRN7oMENCBYU3rvlLumd0qXxiOnyIul31Ok
QAKfMNfOi8sFeKJpb+bChOcaabKW2TxUrWseqC8yui+4pm7Tv4VeVmzhfhy2JoyQzx2QnF1GtfPk
hzdARhdFjb19DbIfDmYafY7Cg0Zx5mq0u8RaEfQsb4Yaj8emVz+JOr2YqtzzjqlmfLGrtNjAhYoY
XlZVwPvU4Zpq2lNDAv+dmHp/QnzAdcOT16YRcJIn6kYSfeuqVXOSBmlse89dGpqUPD65dflxqNV+
B0qouQtbwywwPddT9j4vNe/ULVrX0vDi6rYBytk8N/61lTWk7WWiH2XRvKyUyZLlQ+b/n+WkS+oN
sUiuyTF0wW0MQbw0rgqQa1WFc7PK+A+HvoEZUG/QWjtdwNTdQcwO0c1eBz8p9QSdBX2bD+MFl9B/
Obd+m+gDaqVd5K6HrIERUm4YcxNV/ZNcPuSeMRuVy5PI7ldTS1ytzJJVZOXTc+XUFP3lOgFvm8Lh
FXz+4cUq80M7OREiDn7/sZ45Ed1TifBXqkcrVYyPNoeX0Cyt9zll4LdJV/4WszoTCAQuYWxnc5y2
Wh7GG3WJ4eewfR0oFv2MwgPwmvCnpoJMQPz3WdzELroK0pNJlFw/y+gXIYVluUxCg7IOpvYAq/Fw
ojR6OLVB8KOndeOvQ68fiNDH0atbz46HxjjQosiuP4X1VB1Tv5+ey/6NHFZ/c+REZ0fAw+Zq5vU7
ubzN7OatKXOkawk81se4CkhFFsaw6wDl8GYy4xNlqkfwB8F5QH1w1UKx/lx0/ieXQstPICWnPUUp
/OG1XoT+t96uUJcPKU1M2g8VkA7yptEnt/Cm8xiGLcBlVnnwFGx6FyDtFIVvBqxym0kf+/M8FuS8
lp66NA/bY5jWuVeuHmPWu2aur2YO+03e3hKlLHndVxlESFBDm9P4hWBWDA2hC9hGTTjY8SefdorJ
sRXAQdwE/VvSgqzrMlS07rOwiL9mtreSSTFpQ3RNUiu7+oCYIKi24rraU+Se1y+K27Yr3UBgzB1I
kUrjgCuEh93hZ07VPzFI1b8Arr01aju8LwpgNyMiV3tHN+qTv9BulfH32bUTpK+8gNfevOBkKuOj
MXfDPjNyb9tqcbT1ILDb9LMTPNfFpoFf9WY3XkLKzJ60XaK0+bqbsvDZ6XKMah9/rEalIIzHAmm0
1FROiJC/LP+R+TaPeZfVdX7y1uDplPAV6bZiP2Tt1wCQ0VmrzX3jLl9rSWFJ83Nilm9/6f+b5Yo5
YJ1nVkhqa07V+tC71vf7275syr/4Oclx0MCoUdjx32GVn9rKbBB8y6lqdpTaulhLI73EDa0Lkivq
BvoZa50OczqvxPhw7N3sUIegLMX+iwts6M4e7OR3NdYtBEnZ6heXXqvaVW1n+u4xE5hkUMaZR2yb
zt2K4DOCl2N5GAtEMGRk9JNbbO4TBiJAnKSKQwOi68gDP36a1H175woGTw2DcAc7R4zuqRhhnqIL
09P4NEZP95FMROb0EZIMoFvQd3HMT7q/i+Ts2FX9PXRqgk6xM74injTsfT+yjpPpFjefh9cGmdPw
i+E0R1mTxtVLUlb8vSHRmfrJ31U39STK/f41MdzvObGUs5gsoqtX13aPMprianj1bWiAGsSSttXY
xC+wSoPDVV/0uve3GvnZjQxtTpUrxTCSY7SIdEQXDujWS7L0xyFXzlpr7pXR32ZGHX0c4tk5Wc3A
X33Zd2sv0KwTOeNmZyGSA6edwkkV/ZG7HIlWk39N3JsPpcTJK/r8VLb1zrI08+hnMHyqml8eNbgE
10WPkAE0JvFFRQZy8g6NHX2YTKfeZktSE/xsC3+n6yzqD1ELssZHNW65REkzLzekx/BhC5rbVCbh
fU5bvP6n62/LK4+cZhku8ZTw7CnO1fEUlyc4AbBkO8UmmmlzWDxJLy8McvgyBl9WPHG3ns9OfpJJ
v/VADT4m72tRsT5qlvJ1oIK+D5K/tKHVAPdPyS2o3OhchygPtpmdfwRseZNbADR7nxy+au8jZGF2
YRD7R4gI2qcaWZyNlk5oiAU83WGaqy7+pPQfcytYdf1gv++h6rt1/fRZvAyz8Q6xAwudDC0u1RuX
cp6jDPsE8JCjlS+T01LFOHl3L9Kt9c5uw+c8gLAsJup4tFszvuZVEG2VubDecygD81mO+d9j9cY7
z/rHjaf3FZp+n+oI3jOlzNL7anVUjSPhm/jKMfPH6lqPUp7TQbGszlIoPSJ7Zc7lxyTP4jeKldHm
yGJrV1u8kLIZVlFql7+V3f+j7LyW4za2NfxEqEIOtxPJmaEoybYcblDesjdyznj682GBIsZj2bXP
TVev0I2RSA66V/h/mv+dqrc+aGBOviTQ6lJQh6HhL1LNg+K32VJNUDrL+uK4tfc0jgndUamuH6rJ
7F/TrlfOC+MlAYCkvNlJoZ48CkQ+ZZ5vAC+u+z87Sf2VKqzqz5Cy9xWdZ1TJbXVGdDGCaYFVKTgj
2/U0XPvRGa4KNygSwfOzSBa1W7CUBmVcAZb9zWeVV1tmJEDrLaZG04CeCQEIEHF1kl38EnyEZvBS
am8hWpCBv6bwgz2+Km6Uv4iwqUNKEz6EM+gSTebq5weDOI9Grx9GD8Y+d9nSsapMJRsVhc91Evfg
xOttZOx5m7wA0Gt9CYq4uUUBHTsTccgvqVFVT7bRQ065WD0gvY5lPHtnsUZt7e4CvieuYm0c96Pe
ufrHxoMxLQqL5Clx+KUpQQtPGj2EhPrUWoDyUBoUOkevpZs0T/L+FpT1iwfAVQDcO6QnvkcpSBV9
6jQtItjBkIAaHINu+WH1yq3yE8FB5xrlDc3bswIsptIY8bM4y1ouQZB9t6Z52nYxSGIdh163D/YE
qhtfRWF+hp++3JMBbF/ItVJ/tISY5iF1j3Be1EcfIIMfHIC/P05BfyR9D27fZJEBSwdXfxZnhave
xVBB0SuBL7z5JQ3U4GX80TpV+Lz1W8hJedGbNv/3ot8Oz+/6bOjqqxe7T2ZialcZ5iYkjfMdMTBj
nUuPm+1WP6s1Fgom1s3b9G7hpozdUj9SbZftZHO1AL2lUlXYhpfrt2QfuFbZ+3iMs72kFmR4xML/
viyukq1YkxkiqxksXSkB9iIKSPu6VrMbOst4sbrGq8/T6LQ7baBYRSOX++InGu1eMhWnZDcGuU5l
cZ1ebS56tIG/AeoFX3Tqi/6GnweT9EjDjtXSepU0pw1Ab1spOhr251Mx8ocrhlqtRxihC+254LT7
2kXOT1K9VScNrwfLXCWxvUtiWzyl7AvU1NVTuj/fPesos49UWHhH6ckNgZabmmh8lf5bIx2qk2eE
3kGMdpZlnwHFEts6LMjZhg5cqrTq2n4P8Lgd/SBGWZM4RrrLPTO/Wob7G1+uP3SJoVDY37wNHO0I
kjcvos4V31aJR2vqLvbb5iRuemEANSR20IaHUwuLAUcnCI7/GpB5lO8CNGISOV9COb3wJ9zZZUq7
h//Gq2y1QIwRiqrAq2wqDnv72OI6E2k24DJ9dnUKh2iKTL0oI0GlTktpLulvp7Vb0FbIuCe8BvUJ
yuJ3ACGBEtpEc4Eh2hCIFI1iqjQJHTiyaKEQZ6rZfGoG/ekgbd1GZoQfDfNrLtiDIqnl161LW/I7
QfHHik1ovXlLy/Zf1j9o2GPt/5MdSSt0mgsMhtq7p8hpHUobDIdiBWZdErkv8KoA3p5ml00/VBbM
ioPeDSdDTcbd5rxtoC27LGuJn2RUUHzbOPc6d2eqRDkzJ/M/QOVT7slm0eS9iHk7Uoy5zDJvUp9q
O/mTTjfYx0WXwpRNrXB4yf0gGpJd6YfBh6Az1c9pPkOgVblwfVeJ9rleDKFa3epFEg/XhCArzX2A
sJYFMpDS2JUduex+TN19nfbjGgSxG/2nJIDkoSghzqHpSO+PamVUB1eFJGFHrQ5YiV79TJKCEG+h
j6feryjMEmyadcr/Tbwi2wi8zSOKjSgfkG4E3sammWlfdDSqtfugpB8LXMiWL5bCWDASv0mzO9vD
wQloIgjJOK7fK2ljHrlaWhf5CvkenKcXT+2+pSDzIF86D99BoptJMT35hfOjSLiWT3CZLiTMTqgn
uzscUFk9Tx8NKpZu4v29TUG6hUBw6r31u7KRL0RxTBYwUboCILahQLpW6clzkg9bgf2iKhbVGkNf
xFAZkg9qBqCkH8Ut7fFJe5va5o81v6fl81On6darpPdM3iUHUAm5i0PNQid17L3OSz1SNlGnBtuZ
aDa1bXbeKaZ3AHQkXGXI2un3WVXcsxTgJ8vPXg3osRVRCvdlJsNanp8GFdF/yBzudHUFTJhiapwH
g/IDyGEcBGx+/0UMi/S0Bv3fxTVH4NAOew7UETDGlp/aZCrxZxksyItBF4HZPaWMaNXZNOrAU5J8
EI/QMKMP9B4/00jhf/CKEb6ppaGcI7AAb/LaV6+GQUuW/FK9i07a+YceMKg9NAnhqwzGFESvSUBI
uHB06/RgyNMwO4UGea8HwwD6CSEMshjvOyl0L+280QQc9D28ZTfthYT7fJHwViZxAIljuRhiEjDP
xfA1XTh9ZSCyUq8zEQO1+1pA+3N+0IuYmWr1ArUFjXADldvfW19PRbyfEiI6lA0F++UY8tXxlcMw
ptOvmZUOR00H84nm6xQ+g/x/9nB9/2AXMDuXgfuizCb1KVlJarFv4PbzdXVX5i29XvGYkmKvwRg1
F7gCGazaMq51ax1UuhtWlegBi+1ZR2d5rSnlbRW3ZXZp/eJ3Bg0uf12mLbgL4MYnFHxa6nFbsPkV
ZlAeB7IZe7GKodHcjy6Fk88bZGsx2GSps/iyIrsuIgSc0WX9JhJU12DBd+XauhqghqTNTHRi9T0T
2N9y7w35M1WM8Fn5of5S2632UmetMe3mCnQxMHD3qmugWww62KtwAi6y1mvhORuhIKl6gscHscsW
pqoa+9qN6ShcHGUYizSaFribX8K5qHmNsJkY1h1XudxrHGCORjV6z/BUBp9t1//RLYf018K0vKM+
jgUVVFH661TkB41kC3HIKL7xXUiOFqKAU6aW6bkqgmZftKNyHbXc/nkGAH0BzwQZVwGu2PjSmfmn
0aEwVY9iuAXSan528yraiU4GP1TbjybQtC2QAqtes/2v3kCSUBw0SAJdy7VoQCGMJATYVhHSqMV5
CfT/bzqZEfgnliQFrSKLo+9ab44Pla4Pi7dddYKFz5CDniVcl28Buin7fejHmGZpwtZilBCeiN9s
a7Rv80i138eK0nZx39SyEJvst9n+vt+g5uQSjByqGvctMCrRURET1YmCg0z9Fm40CGefR0pRq9MW
Rv3eus0KWdX9MmtMuL2Iua0NWtxk6pvReHTJf+zK2iW6T2tqfZuWAfyD+haVJUqRzYS4AnWYxUl8
xLw5irgOtvJl6kPjNBIzJajNoAdwb8sMaPG/6f5XvxDeMJAy7LNsF7TuH7NjuScqWrKXruHgsJOp
DCaFhIWWTefS9rKXTS8z0c21z/k7C55E9bheXNrIBr6f9CUJOZ6xrZXZII/kOLVLY1O9Wtw5SIWB
XedO86EyUq4KlAYCYcKMwhWv2MlUBrIKYKwAHlws1k3/XWfZxlsKyMS87fqPOj0wwp0aUQu3Octa
WVEYWnax+q8cQlVlD+TNfIUYcTfGWX/RpQSsW0rAUviHy2eZio/OW/5gVVTg1APkCrTgpircyHj2
UHbvaKAtjktT9mUjyROmPBmKhTNvE7+n25bJLuLyoIMoakktZKATLUR8qk8nOdzdf3/m9jjFrYsj
2AXDzllQMCzFeAoyENer1s0/UOWxQCks9WLVDL3gYrjXLT5dYz01zegCArq4LSrZSWaLUQtHkHTq
nd0nhICG3iMwndhttCDRJtcKHtW3aRqMM1DYcF+CFRvSQ9rEoCmowIurygR8f1goGmU7ucN1exyn
s22k/wFlGotRc1K2luHNswkVmorC+riuEbtj5iA7L4h58vmUCEZRxW9tYGb+/sHFCviiDTAo/yIZ
zGnBHDEprKCeH8sqb//ibcdHS6rEUAZTD3wCsbq91o0DHO2QdOssLhW93Im8TsU+27FZ8h795q9Y
3R+tFacnsYp+dRG5HiCj2K/TZXf6Fdrr6MbP0zRGl85zgkPg+tVhXEIe/ejRRKhIjKPW9IuRk8gT
S1f3gBouERARQWucnt2Uo/iiLyK6SUDOPFbaYF23wfItqtX75GeKYYLzg/4fRUrcrassFReP9SEF
bOv6TQ/vJfgROl2yw5wAix2ZPb8DjlWf67qnnFYP6/iVvncIaPkfPNwpNVIPT6kJyLj4QB4VvxrL
oJNbfAnGiusna0VvK656DZL8vH6fu5VFvoiM03772gaOq1m/80W3vg1k6tFKeZhiJd4/vBzmgsuc
VvTVYVLL8WbwAPAAKnvnkRW+gAs1cqiYR3I+WC3Oi/lBZKoK3F3RJfExXsyiuzOL+6gG5TmNx9/E
mjdUr5SgiQo2U76ANsmMus6xobhoQWiap6neg7XIQzSnSDg10eqzEzcZBNGJXrJ875p6COOhRiUo
HSFQdmhKcJXZrOvBlfzWAl66WO6mhZvDwreukgVKYEKUqdKuHTs0O5hL48QCN7PORDdnkX8ZaT1/
0IfLgm1VORoZTWQpuPF/NYjLtnYiN0JeoC+P28MGq4yfaEL+TWp+GnVJw9nDL1IfRKPLAAfXolOL
+RfxmKVm6N3vH3WyQbhUGRHTvdtTFkwp6B6TFsNxBRwax775x1adBkAL1f9KlzQMKf6pT4b5pIZl
9IsPgsOu1IguE3jIKR4ID02exL8oQWBewq6xiQXEyk998bOXLkwEXB6WMeR45C8DfQh/qk1qHEVa
fRzyitZeFNtgy0KRSfS/rd7Mols333yUxHfXx2y6GDyGs0Izv6isGiLe4/pYb4SybLfOxZgqXf80
2fZJKR0IyAKv067GEiKWmQyw/fwGA898Ev1gF9/87pb8bfq+aPWXpdZf990ec+cjT2w96zdSVZTR
Lh/nbu/vLllXj10Q0KL4g+5QfKUo4495rQcvITm6vZvp5a/g5pBAtzXrZo65/SNN1k+iz32FfnV3
dA8Q9lAL9NsArQldwxRWO1zYF2SV8lc/dj9WLsC4wDk0sMZqUP4servpnL1fDsPVan5IHSM5KHms
XmRwgwa0umwcst2jLKbNczMngHy8rdl81j02WdwdIxrfNt6Wb1sG23Pv3KskcPchHQz7AEJ02Fpi
l35PIz8EdmOBWo5OhnKyncvgVl2+KkUWS71YZBZqcFo9rtm2MNsOmI5N/uctxQdmFqqJVMIl27rt
qds2d0+Vj/Lgs5pn2+ufSbztsqDTL6mt6xeTq5axl2mr6jYUoMAaZ6uDeOWLl9g3UWaVqugXmcmw
rhNvXxsPZtcYT7JMVA2AG1yF35eI0mmsmio7eA1VijC9pUhTKjNlJpWYMiusSrts4updSuHmtsaX
PVbbo++2n2y1idtyZzbOVV8H1F1TH7q5BbpNFt8x+/1EOU2xG4iWkoobmujqxwp0r2avRVd7GUSp
RWNV7EC9BWVfFDrR5FNu9r/drdzWUKdjvDmu+9/tXNKleKU0xaDEZfylDUhtNU71kT/n4oWeYmiZ
a16Tu03O+SMlbhgpp0135yM7wNaz7iAunpRoyFSG2adYlm8VHwYUHpA23Z9ZN1Vnt23SF7J6NAot
TYAi9to8tweSjumLUfO2H7NnEbRFMzkux1vxo907oxfRUEBALieOyZhVyqpA29TdXVuoxcsYEaoe
rNHabx9cZuunl8+yhC/c1LhtH/buw/s5pZRx1Fr7O+XUVFV3yLPzNEz6TYfkp8nHoYLGmWLxA9nP
6ZrVXVHtZCoDBdHTtdiUIotlV8bGeN2cHtaIuC4EE3taHUVpGEFZ7e6W32kfNlnXB1pHSEbtf9GB
bjwbS09PMlOjIYO5FA1awACthlLIOGsAjO6U4tguugfDphOXbf8w1Y7tTFdB6bg5xRIMdj2/DfQi
BwuLNTKh/pmmJbXb+RXk6KKbsp7Sjc0doMrx0NpQO+tyTvvuaY1+voBv84mGm+WcJ8e4rvsLROcm
0gxnPRO8t82nIYfiQuiAJ6p8+F2wWS3TYGg5GvYlMKd5na4+xDCTlTxYXGTdusQE3rvZLd5NGr95
P+4YZVU5nWxaLsXHTbKKjr9lS4CmR5rw2p88u6MxLNcoiY1qgISD3pmhFy298MPcdfNeT+kwDQ3Q
VHfCxNxPgWWdiLS0BGpNmisC2wDVD8a5W9aFeKl1S6py6L+sm4ilza3ukhvjghLJxvIMMZTZryZo
OwCGLbtEC0vflFbPsT0CcLAMvWdAsD1Rud1AstDuRHk31ZpOQ+vTOaOpROeXNUVRvK1OuIkBDNhb
0AksSmP8wHFPu4qbGN/WL8u2h5rwpj21QXKVRet68X7Yvm/BiIbd4EShINn0bC71CxS4vFH+OpBM
0C+1FbwZqsz95v3vS8RKBZTJW0fWrHPZTmz32jExr7bTa2dj+SIvUmi2d1BkR1eRZbYNm86RN4BY
1jWbyVo2mrzSpQYo2236720juv/B5e5x39vGTUFZHbrkv2K8c/7+9HtbPK5U5W0m2npI/Z03dCm/
TN/+Y/75P+rukUNNp2zuls4uT0FcofO5u1gQaqQgFwInYb8P9KGg3GTxnHrCJjuZynIxRzrw/ut2
IotZZtsjtn3u9n14ovg86B4epXWlc7JqEB6Wz7l9hH98pLisH1CW3D19e9z67394VEOmHowBtTGD
aGcoZvUESbF9tZd4w6yO/bNtDYBHIG2DEWm0R4kszu37CrWPsPx13eqtzoThT6t91YiXY/Tr7oGe
F/WOSwI1IL4WHddf5UDj9CNTGYrlcFItgy6/IyJDJf7NaZXrIjzq6VCvC6dtj6KNmvAkO9VaYdn7
bVOZrTvJJnf79xTA2LBg7Y3KoZYwJjslQ2Vrb7N/12lVCPCm+Bij/z8t+V+3fvB7EP9fn/Jh7YO4
baXC4bePIlU92HFwItBNk7PaA46VWbwtAKcugGnLd1QAg6DtxfTGy1R8ErCpnubB+3FOAL3a9VNK
SntZLINtQSbcNMA+bbp1V3LRPUxVunuQvZTA0SEwkic0+X8JSeWHPILsYTk9ytAs57u1EphjWE0d
jv6n6LrFUMWceQ6W9R+OzdY1NiIacolpbo2+9hLbrefeJ4sERsRiFA9VArwNGCY3G4O4iUFmgqws
q/665dpG/G4Yunw+G0P2FXwUArrLoCVqc2oa+xdg/+HBUXICu2Io86GPTtJksGoNJUzXNWL3q6tf
QXLUVUb4A/FW5XlU+mmBFgY9KrSccwKqxRnApOzWEbC6BUpFTDLNdhTb8bssOrHSVffmIrrVPDhe
cvQHW9+Jjzcp0K5um8maTZSF81z+p0lS9yT6RCUI1RkUeQ+xQ4Wi4aXdB4t0WVfO5VUFdP2DSyXZ
B9EHzdDfFNC6H/RiVC0XQrYI+qltQe30lrZAteqHhoaTw+q4bOpY1kUNQhCB/5oz2tJFYtjySCK6
Jii31HwBzEt+afN9cNuWWln+Chdhew77srpC1Vxdle7bbLQD0KIgQ/rRrjL/JFbx21zudC3HYBca
YWPUTPpZG+Wk672/imobWK9isIsmA0k8n04ibgajMp+HVA9um0p14vnmQulIWnSXFJp7kQCYzGSQ
QJW3RKtkthke/ALTnQH4XBzF52HJts22KweUkARgWNJkIO3khquUJ+FjHoDOeiltDQCjAWJ43QeQ
grK7167SUyIO+XBSOs+8JBUFOnpB+9VOpjLA0UFd6vsgjlQjvem2dUUNsUxdj+FedLlCVmy3mbe9
6K3+ZpF9qD8oLmX0XPMKuMrgL2UJtpu+iaLTDb0+FcP0X20yrBoYNVzEsPl9T/e+7N991ycS9uYF
uzwX6rru4DWRexJY9yAr21uZB19FEvR3ulJebfD8QKgE9z3j9shNXA1XoPiEJoSPdLuvq8U/0Kge
VRVrvMiCqoqj5ypuwSZJ7PmHdIbXzknLMxR2ySefftrXyNeJh9Oh9Ct4tca+CRo+Fnw6P7k10ABD
rv2aJO506k1QqsSNm8GuKMb6Z7NpO+qsDprVQ7f93q8jieYimghcinIIjW+55Lu0MvXCwUHN1Gov
TneWv0255zz7jR08WxCt3GQw3me61kTtjoJpOFwDyi4WgzbobQou1fvUyVoIB0pX3bdgmbS7oOaq
eWeXaUg/xAVS932oW2G7E10VzJxOxV2tePmJcqZDfad3WgnwAPusPmqXzs/WUFfUucNM+OJVHpUo
kc7v6oJ3lfd2dKLKx14BrkS3Al4lVurfaBsQlQwPoFd0icTw7dL+eoeQ9f/Z1CWBrB5aLfy99zLK
t8xh+Clv0+Ja+V4IOeEylaG2+au+k5O+K67kzNo9nMdUpb87ikHE0geiKaVfYe0XsdPBo09w6Rqh
4Cim/a36XbEqy3suF1C8thoN+rtmH7bQMo5Wx3yxTJbu0I5NY9dNVsvg0nlaUZ1/ngVvTxxlnxis
yZMGXelupSKZhcxkGVaGkzltCP4Jr0np0D0G2nhOOxB24SpZzSKv3Cfi/rZUdnlnSBF/IDW+0ab8
i7/tgPOXWmDzaPV4kcG0eo/2koZaawozk4z/qsVmN+qbw+YqOggS8Nx8VnkhmdQGkL3W7ajPe1vt
WbphHlenf9zz4RGbuH4gAAxHcAY7FaaU4TmXK/NyPZaZDINcpjc5eTc3yxW6lpvwZpZZuuwjM1CJ
uFxP6e9AbBnr/rJMjNtWD6tE3FziGWoFpehgGvVagmtLIYGql1QTLAUJMnOiiKiWbWre2Va7lweX
ZLL7t/IFI9MHZb9u1C7L524yd00MMlpshBZ/1FrfgaGxmO595SnDr+64pKrlY4iLbLF9jGnKbGBx
lsWinGIgRCMzorhbNhflw4czrEw/1hXIB7WVh8axjGJA4U24NF6zxm4vvhdHwx+ipU2I2nLDokvS
tNPxAIV4qwevYqMuq7toZu89T0oT9hllVKDeXPyyMl4iSiBe2hKonJLG6JXARaE6EugtBkDLwJ7V
9Rcha4mE3mX16UIjhFaVr60hsOCgjuIL+Mg7ixByuTMcvbnC0dBctWW2iY9m8Ym0dITRyYgoo1XJ
7D1+z8Rx/3MSOBBcL18z2zfM3TdTJt9HuhWUu83uGeVP4NZnZ7DSgxtI2sFNZg9ilPLOjdtuPqaR
D73C5iMzfyDHeNjWeBS4mtME6gebris6zjys21YPHOWu5fTUtoN6IdOnAtLQKufGM88iib5/N246
mX1PJE4LsNtm/p7Pg0723z7BtvbfdevH0jo4HQyVAlPKUGCalGiuBHIlzEu5EYgg6gfRyCCx4ji/
0ik7r+otAMwmLqQwH/qipl5Aqy9yS3DSiFZIaLZ3itwwtrvIdrl4uGu0ZAJ3ac6h8u4ic3dz2S42
tRsaV1c9iUYGPUnBKwPPzYm4iD0Ew8M4q5/zKqFb9x8C77JAIvR8u/C1RTPDWf7hqVX85I+At8m/
16wGkuVVWK+67f9HrO++ot/+T9/1mwo20fqsdxBEAaavXvUUut79Oq3UoHqW6dCmtxA4m6fRqUd6
ihbP0aksZQ/GPqUalf9N65fLFKgMe29MxbDuFNoA0I5LAZashKM4qp6JTC4M97P/xG0//gxfsQI2
cto9jUuNteg6oz0mRZ2+ipQ0VvSSKv4HkaDeLl/Cnt55b3Je6J52XmRmKsZ0gZ6ZXT3nBbbjN72b
9jRLaGkBg7K6dz55hkpqZ6EgzjqqWwdlam/aIvKN+9nUnfSjDhvSF81Sd2ltdz9q+uj/EIQqnAo4
pW0Kx40y/iRL0sEJbloyG1yoMFLfA97qMNYHsZr+/OR29PsXIDv2O61xnRtICs7NjrmRRjHtDAii
tmy7vfcQS0cVGMgyfn/clophWycz3VKKpyyxPotkL5tubg++WuJA6qO7Tw9bmpF2SUxIuio5Mjq5
8jJHIMFYFZ1ZIeCo+aKSYdAgvTcoDjiJL1Cm9AvJFKhh0lNtA/LKeDKMuH11Iwe4CC+sPsFiG/pd
uG8VeLMttfo9CWYNaolPGexh1tkN3faUpSAc0lkwfZAhBUkJJrSEmHenN9pZmbrpOhTaBdx164td
1M+B6hefwZrhj6GDij2yv7hpaL12s/ZFfBTKAK/KFEKY3mvWl9H1ynNr6pROLTvAf0phb6v4T6ql
vo7BnDznS0JEBvCqEvDEtJvKe/RJVIPkZx5cqOF/WyGG0JpvpeN0cL696/WoB9PZJgBpqX1NH2OR
Wy+uzZ9YDQBFn5rNYQUAkO7+Vm+fbF8fbgIC0CxIAGmVu08TvUvgMi6YAKLMXEDOTZfO+A0ZwMhn
56XQDHimCvVMOSCE5VFBTTf9D8lVhnKZ+Wld6VC4QMFqZ0qwb0cKoaqvk2OB8EoOyHVnnQOlp1/p
muqCg0zjRZaZmBsndKFwFKeCq2SSasruTilO2xqr6iHGe5RzM/ixMfLivO378Kyujr3nKjP2U5sU
08mMh+k4JR6HkHSkC5rvRfJBayJ0ULRnA7KvjFoicvncE5nOXWFcHuXVJNq7BXdTMclSS5vqIxgI
4e5uv7v1DYDwbw800qMFVQBF4/58NzTL63l09D6juBzLm/w9n2+6f3cxYelZ9/93P8+3qElZnwn8
wMHT4cj53keQDQsN5Fkj9X8wGic9pVFmPNnEu45uZFlQX2YFhXnuhzKy3iCFw6VNp09zjWYmsLDa
PnxKUzPDi449adOTGeTS9ADJNEkMWtnis7UAzkdu+6miPeRFJK3qo2feSNSNLcZ3D6Mw/xzNYT7Q
xR1eNyROmYlOp5oHCJ93c191P8Slyb2xb6erWyQTvX2mte/8p6AhckVzUtvtZKq10Ytr9tYTkMxB
dIGVpqW3Oy8O9cJaNUVNd9ENbyfSNpgL79U/imLgdxCIzLSnwjBaeqLAoQDkcISptTHooh+cq51n
44vet8GFjudrz8nxVS2z4DWtRv1sDiqXgHedzBQYayC9vj2oc90Nj1oKOJL0VK6dlkU72PtspGN3
laUdE6YzKgiXHk7xHIPmFHqc0QGm7p59i5pwctIvOoWJ4Nku01XmsS/Wb3fqZKFijpZBHFIO9k6m
W8+bSjzEKDq9VEoIKwuNyrNv24qhrdrwVqfBFzv+nXgXnWFu4L0as+YfFJ+bt9dNDji2g7pPhrQ9
OmnbGfTVe84HtaTLayy9m0jiF/VR/ASIlncAls47t2M/Xyoz5QFPmdKSLGjmSuXNx9kp1Sz3qC08
D+lCqSGGQWv9vWX6MLaEoXaNy0q7ysymtYRvWTM6bjoxRGnBTymRURSZM57b0ryY5mjDP9UAhX5W
As/+GMxwI+zcIv3ih25wFR2MCjaFZnSwEsA6OLaqHXsBVXFsAhS6b2u0TQ3Qodnki8AFdCz+iOhx
5C9xAnrhpXbPJJvh6J7n6We43P4xUXSXIxKfOzkZYbveP6wEszM5pIURwHIHrAUlyPlN0ZPiRJty
QuXGN50YarAgWgry8ZHBiuriZmgBlTZj+jQMvl/tDB8Q6Emm2jI1SwP09RFQw6Vmq2lmrugy3YZk
KdEigkqd1uIjojEBFtB5FAi5/WDuBjdM+U4I4j1nRmNfpAE/7vfBALqKPPm7LDPDK+YL2AAcEhv9
m7mEcScqDesp1IzmoqgMCTXtAFMoXXOZ+OddZLYqxS6eogzdiK7XdfqwXJwi2Wnzl+34K2f77XFB
eFILgvR+nQwXSY7JTH4sMgvf84Kb4R914lK4ffiWF3xYsonfddwe/11z0LjevjIrl+JeT3tSHCpU
Ang89/JjMs2qcI4yraTybvuB3nnJD1MstZTQfVcm+cdvhZgyKddbfg2I5lTGfpPtkOISzk3Pq7cY
Vp+HhXlyavzYuQ521sD2Ae9CYARP1CiPxs/vopIEUftZ0czfdL+mWcdSY4KOLhVhjuERX2DoVbol
VjnIQ39VTpEONO2YEMLxG16Dm3sOvkW9ykod4ySLVn+9j82TO1S/57W/b6cOums63PudsQDgr9Oq
hTzBBpMoBc/wWSSFZNVtchOth32bqSjjvkz2jjf4h9FXqhMwjWlHDnPwlb00dUo7p8xyfnwna4QL
bzNsraCbdQM4g56lfOodpwR/GPrUceyqY6i648dM83zi+LQE5r4O2pg9/SzIwUPjWzTSLXDCGqA+
Gp0qt7oov+n4Zqa3taMfRMCGjdD86rZ1eaKid7iMCzxavwwyE92DuLkoOnvTEcM6fcFR23bYdEGT
3vp6/gIRcncDbQY6yYVxpBnG6D9R1v449eb4ow2636nrY2cPYnsB3o3y68C79gowIwUBcUH1Y7ww
hIi8DeIzvTua0OwCrRKP+6oqwk9nldfLJ5k66hx+ouPgmc53EsSL1VtUUd38wZs/a+vizCHe8D63
tgv1G3G0pjB0ip3i2jmBZp8cq5CoNa8aoDbX+3bsB4ewyWgnluu13Mw5JEGo/nY/X67qq8270oBf
r2CacgKQl/92DDAb9WzoafX0oF+BNje/h9ODwDo8LBFdF53z1gCOzjFyfW8U1XQBd6TkFBnMEzAS
eUU0etGKbC/K1S7Kbcgi0GlWz9Uuro6sdyZzfEpq6yA62WiiMwUK0mU7kWWju88gFtWqzf2kQl9M
8L5tZqoNluylvRRHt3XzNtt0vpl1B1dTVFLD3OeB/sIHJE/F3MuaO63Iq0m8NDNmgZ9x6OR4oRwN
V/vNdr34rFdufaP2YK8rNAaT+KYGpwqec8oORKodRwGxoVLynUxbJT8pWjBeXWhsEgoGbtx6XND7
ORrJEBvawu42qgcR/TzqjV1cm941SiirX05L68GJVBU1qsXk7BNqbzKbElcyJtVHGVLXi05jDjz4
pssLqnPzkTJiVX8VtV7+3IdedxsbAETsOXCPEfwelMUOzQtR0OZFDDITHZmMkRpyl78qPB7c9HYc
R4gd+vOgpB9gULTPwdLGEUkvh5+C4tVknzn41WzxfX2upBOZ7cUXRHv+gPhNF0kG2WjZQ/Tw1vX7
rOnMQ6P4wQ0Mem2mwdYj92BNn0VHIZjSvMjUL2w4z5P80nQwHpkZcWYZRKxzoFI4hP1nzRTkDrV8
S16isltqwtu1om9RSIrhToYyWr+s8uory2SXIZ94j4LXOB96xf+amvYvWZdoX0BwL6+Vakb7sDTU
L706uufZqeJj4na/meBY3/IOxL9R+8kYaBoXoQTcjXy9/5NIDUBan5O4nE9OOxBmXtxFF4yKAlRM
3DwFavGjTdUL1PMTpJOJlu18CAKfRRQ2RdC5sl0eaW86AYmAm+pNt2FGTIX1uUicHmQDjeKXLKiv
3YIl2i/4cLZAiW6ymMXyPZ1XdFW5bpEog7anQa7fewJUuq1Zt/xnWSwlXM+OHjyb+gALQaMkoBWr
wbGv4uawypXjRBBcGzaUwYvdVehqG5JX3XKJusb+a0gTCK0EYWJcYplaSzOnyDKsYr0gMN3Ji7uI
d8s1RbefaEE9bH4Q2dKVU/uffcVUj1pHLmnN1f+1OuB7OlPS+XmsqMcma6qdVAA8OtrFfJhrYEA8
y4R9ksx7zmkTPpS9TL0Fo4/2GRhKRI5cI7+4imvMxzvXyR3MgwdazL6NNbhbEnU4VGVufrEJQx0n
rm+nGmCsjwFhv09QXAS71KMo2qib+JMM2TAru8q3zfOmU6qwPBjQTB3zKXQO1Jd6EHtY/qsVKRUt
7uGxtRPlVVQygBHVHoEIAG9tCFz4HRbnydQ+Fi6QfeJseXn/ZNqesxv7St0BXtPfyiXa16TKTcvs
7pP2f4x92ZLcNrDsFzGC4M7X3veezdJILwhJtkESXMGdX38SRVkct3XvOS8IoFDAjHrUJFCVlVn6
xacJ0VcdEmymHny7kfns0cjP01OY8z8y4W0d2x0vTaEPTB+6QnAF/HPLVyoI+AmKhNOF2RVsOOVN
l1A35E5D1RtfBr8F4fYv+4cd572SFhQ8bu0DEk17P+wz+/vgn9gmfYyQ3/Jrzf5koJ87GQb+NClK
+xaf5Xf58IOtG7jJkBOnf9zyq6WezPYSPJuIN/ZXNfrjpjUHCwUjEnQ3ZFxmoPJjrV2KY/Q4+PaN
Ze/ANNk8IRrRHGuPRStwpLMQGDgYvb4/5ZndXOKwaJ5w+W6e6gxvJGDKiw3ZqLGzeLqVkT8vKhkO
mquhBxm8APp7v/g1owkRY9FHqxiEqU/LxPJzftn9LP/Xz9ETRg5MkwIxBgque0T1c/5XDkXj18Rg
48GL5LCf7Kj7Y2ycN3DwZD+y1v+tQwLeZjcAq6WZr9Oh8/4UMdL1YK0Ub54zxvtoEiA+rnp29zlk
3+rBNldRCu4IN9ax7ADRqVZFzS7O6u80Wuw0pCbiJWouqIvgerEpPQ6iJM3rxUe/36goM9aGqRCk
X3i+QsjbnwLHRWH8v/i/yINskzXeLasYj06RF2ucMZIdBZIpuIzqHEB0XIguTWCdJVMRxdXJSrxP
ZFqC06hGztcssJEK07FqmhUFN+91v57D1YMPxgMdh/s3ZScNq0l90aXcSM/+w+xJNJzLkHoPSxeb
Xq9SEIUtpiH2+T4ykJrVGsqZNblaZ3czk/4MGXdvfd8+DmfSHw7NX3KmV5+TTM2ZxfYLZSOUFvUt
JQ5QjxkKKGO/9qndH2MH5UBzAqNJUyRoDRxqRvCDeGCAmSOAeR7JbToEBWAA+I5JMEJt8i4doasA
jI+lG26DSwVHeNAe6+EC/qEhwYDcOtl3XpVcgAA075EL4sK6As0qDUd/Ynfq5R0kbFyENn1Rsnuo
m7ysQ2CQ1FiH6ziKQUYM9GsJDALqku3iXNeAQ6JU+s3MmXgz8kHeIla94LEbzaZeFUdZQJkOAS61
jrvC20Jovr8MHrQXSV0xkikktFJgMbVWI9mpkUAhQP0M51mwpJ/srG9Xduz056ErPv3/E8aUWB51
IVtVNtHaLIp684FnZREOHH0IggZZNm2IpIXYVaiRYB7e43T6LooqR0EEwtRTFiHF/O/hB5sBemJh
5PaGbNTIvpe7MOhBiq4Pzn2S6tOz6rcuanxRVILjMk0gExfeQ3PdeRGI/MNagkYKSlRL08RqG0Ye
2C5/2V0DwlaVrcWhB0hYP0yoWmtXtYBz0ISfRs0+N/x+Faq+ujugg956PqBS3JIViOxjv7onZcp2
cZcbsw85Bn5dbVGNPOLVN5ovU54266pV01bpl5gqhXlhsULdzjKmXjsAk1x3kN+caNozLbj/WmOV
0Y9+tPMdXReDwmGQUMjiFkW9yLHhyOCupY47O5aDTAJdE0fVhofIHDcuoqUnEfXDyf7VoyFNkK2P
G4CXljFNL0uWHRYb9RoJHSLT/OvBvPg//ESzj8b5V6EVy7JlBRiR//lVHnxo+LvfkWxW0HpHU91t
GeIfqhuza9UKSswexyV0MNeMmc0a6pZIGEPb4DXKCzx6B6ZWZWROr2RTjgWiKkOi3rE2X/sJ1Mu1
P5Y7mjRFnq5UF4BT2zDTV8nqr6xJxm8BDlyrGqRHd3DzmYDhXJzMMgHoLL9PTmscbNZHYGP4p+m5
1aLqDJVsi416kd15B8vhPxa7KP3o7pRBeEP0AOJiBy20AAqemD8ZbsOfmr4zwBJiMmSELRtd5Zdb
vGPZphSNY6AkJOsPXpGBAUO700JIiY4XlceXnFzIphXnMnzV+iT4I0+y9ECh5iUSHf+KSbsBHsGd
Bf4hHZEmO7klpQRXM42zQtM2uyJwcbwDV+zQpBy1goATCzPKn6hpwMx7stP6Uzha2Wwiu6MvJA5i
9QeOlxxIFEFbAKWZ/FPK6vwp9ZLh1Of4hFHhgwJDf1AnPFEBl0e1+Tkdw+/JWGbF2ukAAl1mixGS
ZK0fbH1e4dgK8WbwOpF08NKEDo+R0kQsbrFF+tPv9SOhyI1k8zBR53gb1Q7/RPZ+sKOdU0kAIH6d
OpbTBWRkJDiN69TbpBVw7+RTWv4wH09Gj027icdf2jHKzmMFuSyoaqhkNUTWuBUkKkdTA8k7NFpF
rtMNvk4XUFQC9Z7oBzao4W++Bh7kviPA2xxHV6jBtWKvJyqXI8HNkkbsl+kghZ5tnd5LC7QTE7gz
vI3tlcN5isq9K1QI3bgWJ6nQcauNh5QoWBU9a7oVU3nIR9w3x9YevI2JdMHB7wECpGFeROaN9aAe
hbBsvmv6qYMIsV5HjXNsfbe7fTAnCG4C7t2vbVakR/wVxju+u9EG1JygCzDd68gK/pfoa/z+g/eV
B8WwTjoXLw6oi60+0IFTl7jC0wbEy9yF0sBvp8lI5OFdhyAfF3Jn59nGH78GTjl9khUPkErLyqNb
GOaLa5WgoJjABzdGabH261jXs7ZjC1gVyMAbx7wMqAm7NHHMEPawwL0fpvh7d1UAwqwIQJTGc8Rq
ACfGLmyz7lIFATCxemL28bWRZlqvKU5BaCPUBNNipxW/s0ErDnRyFbgI/g/O9CPxONiMQ1SdHn6V
5UdQz2iBdQ0s9RerOwgPRp7xFpvDygZj4TkZiuzNBpfbNqxzc2sBP/s2hSK+DDnDKccqPdA3jisP
8bVX7+6Yqzj2rYNhCPmeVAYAxRBo8pA/2kFi94MdasQ9QFJhDuS4k5afp6yBaG0dgUYQQht7BNzV
AXfkT/OQBU1+rieopidT9gMqMyuhJWQcwLJ07Ds8+3EHxqPSnqCZBn7I3VD77bkdZHcGaKObe4tN
hWbBkY8A04JlQX14mZn80T8kdl0lf6cD2N9NAxJaduPyVzfxnqBpNn7tLVZtyO5qO8Kdsx2KuT/t
3E4NKNhYB66qvTLq9urpLHzbGPGxtkCKR6rxZEv48EweZLJ02h53H2NFk9SIsHt28B553GOE/rLj
QSd01OHDwhc9GPT8tF55Ee92ZtKAobNqk3w7hai2RrCqvoa6sedAoe52MSheWo+fI5tjtderet+l
1d+ZDZgSNVL38jgudyiV6lao2wL/8zJNvXDKo2sRPppTzYdat5r5GTJjxSo0A7YjY+l21fXDVqne
P9X7037kQ715tWiH6Nq4j/sPMooAq4DGzlyg8ECK5w4SpQrJEO3BOCDAjq2LGB7rGWanh3oHGkKX
aF+VkFGiJXkmAd2NgmNQga8LhFwXXNDYVRiRdW2J7bGeWnVEtOueqsgBxbae/tnlQiBCBp6IWLt/
WENOsYZ3cVeJPQ1RoAZljAzw7V/Q2ZFQsl451VvWgHFtwcsuPtSjhoC1Dy4PfvOGi8/vtqZtHtbR
UHTlV8gNl7swkwyCp4OTnuduErUZollliLt0afrrTk/N3Vq/6z5YvcrmCJBrB6fv0nNZTN0+N4vb
YvrP9jRV085zV+85QAUbaBW90fzjILCaTIxBpuCfvbPYd9dC1Go9cqM5pyjdK1dRUrZnFvhpviMr
kgmCr8OuPJUoUjwUw+CWK5qh5sN49iRrojdJaD+IU05rHOan9Txe5h/Xf9jKb0H/5RggACnNxAB7
J8QLJK/rmwGszM3CC5+teCTblWuJaL/MxNqHhrK372py/SOtUKX9cy1NMvNL2aKKkuaW1eFkeGfE
97eLaf5RRp2xA+6jX5cJ+kncRbFVhDx/bAFFrQmNzqnznpUATU2BjzCEboZfvQp6eNVqdgP0uFrR
PI2pFw8gE4iG+L4sWbb54KZ/2JB2iMIu08tvYDdKbmRQZmuanR1pmsa0z/ybLGtat0/XgGDhBTeh
SjhkQJCTWvMszAwFTwtht2jjcVVfyDaLN5soqTg0WfI9sd1yz2XFrk7viN3oc//oqSB/tYX9A9xG
+XdD9RrT7wF3a7vs1PEEhFkIkH2zEzDAwQGqzzgXSsbORZmD0T4EJj8zf0zu6L6lQCS+9G68qWvD
fSNTadUbMwKXK43kZCKUaKdXGvnTMKztoJNHZSgP72RlbA2jDretXo6DU34UlbFucPQ/0Utcyjzd
mlEL5t4qyt+6JPZQfekBj6Pf6S6YNV9c950G5B9n/Q/Lyb0LvfMHFaXbiUFdjTwQUYZAYGcNK9oM
71No2frhChnw8rMd5IgIGdC7Q+LRPcSo0zx2ZcFvTmEjmGD23qfaNf8sxqH/O3wqZO/83XbeNw9M
x/NayLWU98QQ3oe1LBimje+H81r8p+QrIEIQsdSo5xjJ523PM7FdUM+OB9QDLtcZysAtSIhW9dYJ
s/GZFjQD6s4T5X5jXTIBPVd8BVFZ9B3KOCBDDYf4GRdyC8+XyAaDByaUeE9qZbyBWtFes8lUr6D8
CM+idP7Keq2iMST1ez4WziUAav7VtKGdHSHw+dNX26wmWGVtXz2ndVC9GmJC9AA8WFtawHB6eEqk
2rq8kevC5HzrllN78XXT62KqQh8kqUc27uVsPerSK5pIghCqDI4YvGY198kLee/jmA3lcdmHesve
ZuSOxxh5Q/zGJYhfkRzt8PSJOUJlaYyrF3W7tJMN1NOH8kJjVzvbVi5WSVsDnKyHZPvPGppCNSlO
WS5CLB9W6zXt0EGlrbEOxLtHPHyoXhFn6pFtYeljTltC2s9/f7CT7++WPtic9Is+pZ4bEHn3CKY7
CBsB/b7qZYUblBOKq1WEMdRGwJA9jxcfsrEoxZUfeKv/jVmN6NfaNvyEfCnfQVM+BnTQBOG7YwKp
mY3yJBIf4nz6PkuNURhfgY/MLqkdCMA1PXkCQ+hPD99I96ZXVPKbCb2cVQHcKIQTywSnK+UdltuI
ldoI/NL41yxdU6BdDQmIyA7w/x/fdMi17iwkQZ/omyuMBsHTgRVgXMdk0tvOXsg0BfAPDwmL9+wG
FM29Awq7Xv9aSr45/r+vZdMUx/kZgO/x3pBVuimYB9FDozkVsZW5V5wZtonq/H0RTPvQD8Inakxb
gbir4V/McfhpsoF4u6dOtyIHyIIhsGF0zT50DHBx65XkO0AaBprMYXEsIGM47zZymYJG2wqQ/AI1
QRbE7ZaKmahkiSqaQtetcBI0N4uJeuTmUyEUjU08RudqKDPBI6zzBLhnRA0FOp5sEUNOcPsGfxLZ
qLpm+jUxl5NQbY3nOMlWeVCujvp8XXlVfg+lyO9gsMjvfQ+Zg0aAh972k9BZFXraLsFRnufJd/JD
hBYTRqass9GI47KWepmuz5HBfjHPG0GbeJO5k3uhHZefahjZawzxO4iD4ndY7OOU1yubucCH/pqI
Oi73RgZVQ2abxjmTZbgVsslQVqIMMO3DRhM0XBqy0SzZaNga5bh2RBuuyYYSLEPN29BYQSfp53hZ
WKFkWzVVvfvd1mBXardlxsDXLgEid0qvebcCM17zKR3fmjhsEesX8bONA+DOU2FwhVR2Dq33CVwk
KGI5cKbuBeP+qrS7/ClibvYEPpb8yau9s42r+4XsLh62W6ghQZCL1OxCTUsubBMFx1D83M5G2bj1
VpkAjBE4okWhzE3+gzzF2z64oWBqBJkqMMV6VPpb4Dv9WWMF6q3buJ++kY7KopnyYfigv0Iz9YR4
DP7V0F5BhXkB5MwUbOI4H0EXJRGJ7MqhXtsuks2dpcwb2ahx9Cx+nc735GwmhxxMyDdQA4CIFAwh
q8U276b3qCIECiVUM8kXoMV47SPrgUgQ2NComapQlrv6lIx01XaSctcVuAEEXpmCTrh1bqhuQlRK
8G8sAXWyEUvnttgnDvSjtOMfZKJJ8qdeM4nvtl60mMitKO2d73uQVdChr0wHwVTUiblHNvxx9oUE
BTBNUrP40jAsrc9W0f2JF1F+nNqsgDSfvSnMRL6CausE+gDvIpDnuiBS2x1qxp7ItNipZwwjzvHk
N2VQ9kw8cALRTC+yCiBEvc2yxhd2d/BN+3/bq64kqkjBcLsxjPw84yknF8VL3pi8KwcpLjFwhE27
JMieBvA9WxwsLaPM86cWFJdP0veLHfmVk4mEMvkVrTv7gRbB3XBj1LG4f5gwFnYMPPHAifHAglH1
ZbXlnEOIUdNoLOuIHgO0vi+So3brk5AATwqrvltiqOxNZBYu5ERZe/TwSDkGEJ5AORNz7tRMmjND
2Ui7VkgFbh4mDDv4ZpliPJLdZ5VzLzLU0rb49o72t14axr5ycIJlfVC/AA3YvJiOVECeu3xPNmqE
8ccohXwGv6AEEdqePgr6pCLRDRfuR0cy0edG9qrnMWC40398wS84+/YoaAOuXoaQwfCzrWpFffBU
bH/2mfkOlfXiSVk+e4MqKqIynf05V7mxRzE9pE/Gp7aH6IVLxN6Ibl9nNm8QNKRXQAbEfmogkzIb
Z+JvcqUmizgy3gPU3+Z5Y+rbk8rrs+Xa0SWTUISMUA/4XvDQ3URCymNRxPF7NWnQeOm/mFYfPzed
/IO8gATi+4RBUpmGdlVMoKpr+2snB7yTjJQffZY7ALaUcj+fs/VhG9Cha4SD7JXO2oFjB7esqXbS
4i1UpcumOFQiv+VhfwN7NKjPvQq0FstZUqlqMnd0EJQQdt0xM8xXywmykUZcvqzc0YQMJLkCarfK
hece/58ML8T1Qkwwi8sIzQSjr8yZXGax/86XbB206XgJunMwr5fMOfsNQrz2AIpxtwYKEIEe/9bZ
tn9zIUSzgkxpux+LOLjRBDVVI+UBoaZkdl5WNHoZuDdRhOFpSV3sRA2t5yK84fo01dbaBOQSjRVv
UTOAAsZSQkLNIQVEXwscxtXAICdO5naAViJZ5zHkIHd+O8ZHslVZ+XN2XkPeZDShqLtFWA5xeh3d
C704OSqV3cFGN5knsnV5cvStKTp9iNLNXUvTcPbI5mzI0S9iRF3N4NXCJW4jfUMdwfZjfw7b8D4U
HXvuOiZf/aSczZVv1qfeGcCkob3Ssfy4KBv8e6gy65k35bxIGEW8ggBBloZ78CitGcLqX1C41q68
2glAdtiXL0kSvdWTWX6BsJa79RBvPkzazR3bFeRzzWeBJOOI0+1gNzfpT7seqM2vHAzE2953GaTI
m/5Tzsafdh/kVSjiNTd15DqnVjddBnWHuRdE7sehnugebA/DXy4PW/0fticXZGtr/Mi9m/TOnRrT
8Jx70+B0JnGtOjxMCPvPsq2622KGUFJ1GpT/RqYW0dC7Vx0eJDxkKsu9yt33hQ9+5oxf/JTSQiE5
sEF7O+HvxBFfko261FhN1zUr6pJjz/zZsdHfqtro2v1kNNEzPn335kxsHePt/TxoE/VicKsLBD3u
iymw42e8pyBJ+ctVmg5yMjJAZEHbqBljJ1zjKlPsaEg/pRr7YFu0doakQpeKNapb1aH1UG7r1Ke6
885d0hb7oA/EdWn8KosQKW9xRZxi50+RsWJPtsLzcDkkR1XIz5S+pFQl5TWTGqBSU8kI6ARkPmli
MIDk8JsUdbUwtaaB13Bd4qyaVCqCpqjOenojQMggTDniy4BpPsFz2Qu5KXVthLVhMgsuoa5ScIIu
uERx2UIEuH9pi+KQe152Rxg1v1NvHNL0/udiFGmfzTPmFO6nGljmxURuQIH88F0O3LTeiRryGBqk
nEEnBCIHPbGsikU0bKBrMW4WG/0CMh37nWo6sV62SvVa07P4gdfujz5zkUInZwCLvDPERg4Pm8z/
AKdtUck2jMdaV+5NupovsHzj1lUS5e5FWB1s2QWH0qnfugjIUGpEHE44ZBOmtCP8qKORpYvDaB0H
LypSE4EhhloAp5DPPdTnDlBrwK0zMeUz2Twr1aoz1XvI0uYkpfOj0K4oQRmuksuDW4fJcx2NyXMn
/PapUQeIrrYCuEPYM58DFZ7IdVZ3iJkBsdY5IyjVo+K2FINQ0Yi0f85x+zmL1SevCrzn0o39p2p6
ctK2SQBlwP994Fn+mIc9r7y9svN8Tb6K5/6zUsLe8LKztzSkCVTODkiXBunRBtkywNdpsSnalt1t
D/TATVs3kGLA0Chcdo9KNEHfTpuapfbGzSGqw2oQeyhdO5FxYSON6QVAsugxzlDZIbL7F2B3g2Mc
TBUkmmSaWasqFvUZ2KbhwAZ1MNKyPoPfBAgfS19YaEwN+TXBMJTzkt9NL7bMfC4zlCKkkAJpOeL6
HBmzq9Do8rxhP3siTgdMtGsjA8UMClIxC1weuuSjIMyH27Z/tGpADKGR9QWlodFrGcvPYgr9U6iP
XO4kUR2AOrlpsNXV9e12WFGX6XFfMbEObFlvUZSEGTIiJ4ksl27A6mTsoAEmURr5j6129F+BxpGJ
LFkerWkAoCWQ8b/caJg4EZLo8ZjiVojAQQnh+9XEou6SFaq7UG9pFhto9fJdLDMURAISmFvp38Af
4GAiavfc64Z6htdqJd8SmMDcjl1UDUpn6yLAg3OVmYLOUxvnhsbz8ibCFHVpqsFnA36HttxSfaAw
kn2ea7q/qkdxCdmYy1E4QlWBoS4NpJ5jtuMpwffUylB3vyBeAhlPO4geAkCn0Rc0oXHzW0huJxtW
Tek6KWPrgBN+9IrLHb8Ci3yjWuaaQV8TmRNwd/HxAN6tBLDT2DuHOfhPy8FttpNnQwlX25zMAC49
v9J7P7RQwt2FHXuyfAsX4QgUCmBMH7/ShA9lUqgtxfumDkBzJzVlT4TgOkpmdbeI3c5/VcBFrya7
FbjMRwbYZxEwOC3NGLcB6DF1KRUZcW2MVzljHRIuZXEuA/GxaZwYPF2L8cEn00umzg+AbwfOBdVo
0yl1/fEUVc0EjhoMFxu0O/CJ0LiQxb2JUCryO7/FJlVlH4vgW5n77bUp8vZqDiOuUzRWCQLsngL1
cT4g+6wbvJnzK+hngamHGB4e80DoqAhNNFxzEshLgZS5ctt394NXPNdxtwvCERIPsVG/djgtQHAy
6Y9kA0ocksgOUsPZWG5TCJ1eZWNAIMmOoZsdtgDhh9I14y2XOH0PUGtU2aBuQGAB/Nd26aqx/fRg
Mo6w4viyhDsoTIHKOXXyJvv6EAGhYaUBQMNgHsYAsZwKdCjILmd9cUetTb+pq8jc9KOPP3A4JO4W
7/1+rQoPdX6Gkx/TzHBf3DwQG17EKSIMyntxE2E9T90bDcghAbB7KwG92Kquwgs+BOufhusmmZvh
O6W7kUboBjgj7B27eVpMmatAzZtCh/eIu9iO+EOpiSR4cedxXQZveSjkKbGyBAAC1DxBQbzWtCE/
X0syDwBcCNQbvaTIzvJoPMQhNJtM0eMSU3HoCCHqLUc8mqjXpNY3166dI0AH4dYOwddqdYZ8hqQp
3otFZq0t0X9F3LYEDEUOz8xz+mffzW2QP6a3hoX2AXWB/To3vWwX1GYGNILo2R4s7/wYGvyUqdFc
e074FvpZp0Hs3wPHN9/zChQJnWWwPcQ90xceyzP0hNkmBx/ORouy3CPdjFHd3SHsgEo4phhgKrAl
hl2epYH6gS5hx8zg2fs4AWLkR568mnGWPtfCl6vIwpkZhCaoWsmdS1GZ9oemgZbHheNDdx1fnZdJ
8mWC8XaV9X4F3QexpWdqGEx/mylH8lg/YenhSM/WkZ6Yy2P2cVp7K+ndnE5uoFXK9pYIkttUZPJG
PWpw00UpiezE1tSzdq+AYvXcfI9k1HAt+qzHORforIa+hFJ/4UiWUimUwtms5fcyz3R6d+JnaoIB
wKEjdaHRDL55c7bH2oMvk6hC5udK4HzaDsl7Y5ZvVFZa47gNsTsJ7dWx4HvZduxMJanUkL3idrgO
UBO6JVuufWkCtan20fHUG9mH2u7DTY9NMr0JeSw7LZtUQbepzLB5cQuGIs8eAoTQhzX+iICwvsR5
Ma4yPUQVcnjKDdCH1m4yIa0Bih1AMwbdUM8BchtEYUm2XWyxmaeXAlUYYMr85UjGbPDSS+WMzzjj
+HuaXOzUc0w8Lg2FUmbE5do1Kue7DUg43ItMUPBqgiAxL0MFvhs0VB1NPXz3/w4Cg+0e7Pjf3Dcr
nATQ0lSWtF8CaeX7Ze2yJPbs7cBQ2UwVI2LscIPJiwOQbMOVTB8aUCZdyaMMssNsB6Zqg4y92iyv
WvzHQsJYjCWEmfH6NYw0c1amg8Kf1rTOPRSqHSQG+p8vZsNPtr0GWS+mPhu+ukOsju4AnSfO+vaw
VApSkSHkfn9OUICcZmmCVqD3c8VceUjGkBf/2YYmAj9LAQXoQqgwabYde2FfpqfjQMQ8QYUYIzD6
IPHwfDx7bYm7AmvrI3TQ7XM0hfaZerhreWpXIrIKNi51IJsHPgm1c/Ffdvbp8hgfGgIbayrEBKTc
3CL84a/mWsuH6swyL6ELLsFPwsuY34Yq3CIe6J6gGoT/JlStSXWbWexMq7QGhBSnphdhWeXB7kZk
9ADjhxpqVANvGPv2TqGy9khpBx5k7DLPkhoqjWnm334fMhU0u+n0wabyhyPqZ0x8e7LslH/uUHu7
a4O8yLYNQCslMvRXpoWkSU06Cez0CP0yQB3JhduiW5sS0E7ySX2IrK1GB8FnvDZ/u65Sodz0CmyW
VC+S+k5zTRt2nCtCaIhH0XEuH6EhDujHWTMaYNX/OOu1tBOwtyvw4q4mHeL20jF/MpFcqya/uJGJ
mqyogq3ZuP6ahgDnZU/U68v0gy/Zk8KGsBWYmnyd3KGPbP689R+CPuREIRteGj/ow18+dhrOrvpP
49Vg6PFd5LlC/j2CruJ1HAv2NlaA5wvDnw409KFRBY2aKd7SkHHFATYaEM0FGuTNNUz51PcN1MMx
Io+pyqEVye/MVYifq/h7mpbrAm+oL1NX9juRpukRf9zpjbP0jRxAgII7mFWFdye/uR04cpckCyVT
qBHAaDopTltLRmXIMyCRJDe2gTNEl6QuIpTCOAATLuOIg5K8bv+kScOo8G6n7uO4oHVJkebrwXRX
wHGCp9md+idUI5brKEnTH5P1heFR9qePB9qq4BUIJ11DAFIdRq8Tc4AUwAFlSxe0JBXsEoZGIfFs
TVEWooHUHdV54UgVpYa7pxE1ggq7lrGj4dk0jMwenPeoFVpT4od1OJ03oYNLxH/zRmRb3Ho8eJe8
0RCHYg8CbRTbdEZ9afn0Ov6SMkflQQfOpwws933TyzXKBy0EzBSkV7QP6ZsjHgEhQvnMzCK99DrF
HkxptTZrmR1bPbStwt8zESbgSUc+Pi5c9xZl9Z1GFvvixlawT6Qc77Zwok1ps/LL0ARX3xDGX3mg
DlOQ+18LFQ9rBEmNXQh1auwHvssS9MaHAaV6eITG8XAIEB5dVaOL+kEy+hOKj0wcJ8aMwwcKTt4m
Zmmwcdu2eQKKtH2qLNwRcpS2Zaze1gayBTp1+qFp5X4wuXEprQ7RrOBzyZLPEJxM3pMm7pB4UckO
b5f4PZ6QB54Aobm5WZN9ipDUBA49ftfc8OcMcK41uaXp2G5YgOJpmk3C4dAJ4+ymgbNhU/yMezm7
gAWRXQAARhTCI7g2GUQaVwftA24LPFLnefLnIIZOcVmC4k0IFa5JXkKZQgI17a34BtIkw/nTsdm9
dizx5BUAOQdmk1+hm2n/UZaI7dPQzc2PQ5pdnE3tvAwjbss9To7TphxU81KaQ4+ahck8mrZRv4Q9
inq585XmwA1Yv8hecJDGicq7eRniUHFUbMFQ2r253G7PogPolYZRa4TPfeataRQrt3uLK1AVTKhM
Q6KrexvsOF23eOgcfmadXebhP9uvzC31WAUqvRhkElvULI1nKDqhPBKFmwgnAPNlQPguGLd5yJtV
BEXXKzWlV1VXhAK6dQS6xg3ZTPzC11E3y9DNmX/MbeNIdvKgyYchSnO+QEGXQ7cZ+5LHsgf5NuBS
2001PriHCRryrASJJ8TZBuBImzJZi9zNbyJurY3BkulzFkXIS7r8L9+DkB9ua9/DWCBalxftfZTx
196p3kb9EiQWNlP3ClnmkCQfiy3ZlgkwWx/xlMovs900tzLt2RG8Guw8uQ1Qx9Sdx3VknW3TAwR6
SjU1B1y0SVRaNPJxyePqvkJJNq/SE61xmEi3usR7XdSgngDI4WsNTM5OAplxoKFAEr/jX0RtVQfD
NIpdarXxV+mJXdJHxSdQXYwnEP/iXqXthTu9idGobvE07pWbsKeKA3xY+UgumkbLnozUY08ueAOO
Y+5K3H7/sVEPN+UWAlZPtNL0HNwNCxPFHLLcNEpA4jhp2EkTrnzDuQmBM3DAvdqgvdsxwBUvIG4U
5xLSsHtbyvI5E765zlnebUyUAa7pg8Hx8EmqDBleH4pjldXivDIGeOXpEeRm0k2oZcYmUhjLRJdt
wQmHmhwSJCMvmm/wZ0I9cJRtgsRpNm1mi1ubmuqsOBc7ZFDEp6p1oEhpeX961YQTdWB/GVT40zWN
lYJeW4rjmnZ1OfuiZFlvgqqpt40mgUt1MR4zI3CMZLUNlRXdtE7HP44nmidXy3KzPQDId3JcltDk
7OcOUFvPkuiP0Aj/So0ufxmmmJ2HFhejIJT1t6FudkPol59BCVIcRDho2VXH+TKprzTf2aijxF7g
wYq75k0o/uy3U/1tgn7AWqppn+Rug8Kb6YcHjstTOmT1M5FpxtL6MXIPMTilzL3j9gGC5zF0JZIw
D040jkrzfxj7su5GdS7tv3JWXTdvCyEE9OrzXhiP8RDbmXPDSlJVTEJMYvz134Ncp5yqPn2+vmGx
JUEcjEHa+xmeKU3aOSQ9N2ldRbej0zbB3BvWYw0E8iUaFKCZg8wUbk08PvB2qvb5MD5SkgZn1Uu5
y2G77RvUMg+1O37obIje2GmG25Qik3VNmMTCUvMCBVRceAD+JyPgQLv/6l01ecPpPTzp8+1Q3Omg
KFqx6WzrQeUmexiEAY35lsbfuydlx/X3pCHfSzhZPKJgG+H5Nrj7trHFjVLjuKrgpHeKGlwtM43p
a9cCkDcdBAbIeoQdxRuuR+6XbchPVhCBtycpyreFAbNa5tagLLlgoY+qr45647axtZVw3M69oPFm
ug1EoxhZ07Lc1J37Yxyk3ytop0Ei4dqmBydBBrvf0dld22XREWiNm1BeKLPqqDu6nLyPVQFYGPQD
NnYL3HICwdU7rwZxwbazSaiPqHKOKulDU9l0VgDQi5VHlN0mZTqRyUZjDZhGdJtVKao7xAkeW8U+
LJaT76Mv3dx4jBoT6uxQhUZGqK5PoxIAgw/Z1rDD+qTbKZefmsA5K1BogTa1LjPUgzn3WgHTxySl
t8G0SSNj2JlI8Hl2zvhMD4PMIRJ7HNVEPU63XTYCReNI2By/Zxx7GSzsCP9p167yDkw6j6VYE6fd
oWxaJIw5GGhQYTA3uYzPyKT8aLp2VgSe1A6kRPzRKg2I8f4cY7ZIkROkCVeNnUFgOUi/6be03eBv
lRmYpvoNrjcpvD+BDuPxjQ5byEYeCbVmOtJHlTD0WIHH8fmoIoOMq4EEArSWY3cFGrizKsxUbnoU
lGYOt+uz3oyozPh5CWxFQ4S6tHXVOnEEPekBqKpnGzriCchBMRR+NtjCV1T8OEAMybekgOk8ZdEk
BjdJwH3aLSZ5wEvMKwLuq/UC/d7xnCmG9a5DxEfUxT6IAuDmEfUcYR6BV5M40gjORdCDKygS5QrW
41MYowzn43XO/MuPUjs9ZtOPtnSzhZAQYIM5PTAU+odr6u4igTxoLy2/6IMAVC75lTSYa+LLNg8D
F+YBt7t5QAahWQZ8xBp0aruMlTF5cNzy6NYmPA7xoAAFEwW0IneORVQMqL5SSCT/bLPTQqwqLzxR
d1SrDknlJ6YgCtk40bsFfp/PIsL2UJC2DmFRQxTSqqP3wjW2JaR0/Ugp78YoCZYTpI5vA2rgNzZu
klbECzxwWOrDDQXuR7yHChZW3OcsR+40KE7VFOgW2GdVUMxOwdQtSeHDUYCcre8jZcO3xIJ4QBrx
7h7K2fHSw4/LD9iQdQfTkVAHzq1mqYwu29TG0GFtwO7HmACcXlATWYm2A38jfr5kU2IbiiGhDXrt
RQkTGdBoZgbD/4zxj5wDG0AZnjhsx6cE6VgXoGNJ1bMdhTpa5gXWTTFFDpa9xVyP0aMTF9NCZ3yz
8dNFeoYW5c1AW7lRAjwxx8AytKzyBaE91KKmsGzA8tF7ekNEj/lVrlrfSsv8YAYWtL7HCgRc7g5r
ZJTk3PRC6wEOk59DFUFW5Nobgf69SJrhrWmrdtY5lnU044Qds7QPb3soD1ybrKm9LO07JLr6tRIu
35vcih7KbFkSlz7EXRo/5NmyngLYp47nvn2oa7nlRuoe7VHRh9HILxFtOX2QtvgU/ewzUiu9H8CC
yIGeqizjsRgK55Z3yL+QNHxq26i5cc0Wid6ps8uTHGIvMVuCVfxOG5fPAbM0TuB0fxAnHF5tZkxZ
qC7c63Zeph9p631uHz2w/rre6/AgQ/FsumgylMYZYPM5jQh9GEIn0BHIm1i5TH0/R+q+KaKYvz4Q
pMB24+Cu2t4xfeViAhQCh/ZM1lWl1PPYyGFbQA0YXf3wzFRqQvbAroGrR4iCR5q2zyON+20q09EP
RTo8UwNLFtcMw5VVG1jgwXUD/CoghLY6HnF/bAuYUMOJYur/FCsa3Qu8/eDcU71YcZrvrxsCvMen
EISIFxVGeIj+2o4VVYyXBbwK9QsLCbgWbOLRQn7ur5fYte36Fht7CBs7svcZ9EBeKm/ynKDVWwf9
xkUTN9UNLOqNu8jO7/WUKyq73CeciwMErCsAvEM+0x00Mt7hKEvOHNd1SwIw9oNpDge/9EUSWEc1
AlOokKrcd439Y2OCcr9PKqxoQQcZlqIqDPjz6a0elG/zISSXA/ShlYUpkFG3l0eqfuy2dEx2W717
nSB9eu5+2i1TD0PFkP2YRl3H29CDcQiDM0vovmRx1+7zBIWuLGIJiEkkXJdT6PV1CLYLcha6l8du
g3Jr9Ko7EzORezYQTI58OSbwEnPgfjWVCPSm1RqXY4Wsrxyx+uxQuZ3pnkDB6onFSbTQYd4qBxhD
A4wqRnq/Y22yDmkr7nJXRgcmyQE0OnHnoSp4F6TKmcV4XW50mz1GajeG6SuKAXO7jtxz5wG+KFsY
FhilZz3xLKiWDv6LlQ5BxQdhNRyA12DJMzSLY7iYuOUuJt6am7l3SzxOHDxW2nIBHCMMjqfG6waM
1ofQoGweJ1DntwzL2ceOcgBIiN3LnpAjgfBN6sy70oafgu7WA0WXPGfQOPaTbBS7GkJ72yakbAlm
fX22IQPqC9tO3mxubRyWs+9B1i4rWubvw2QlK8uegAJttVBd1oATvUktYm5auz1e1UuvaJQmye11
Z7TfeZjLJJ31BG7Zbe1W/AAwSAKaJtJtoCy3p2CcQDxjUdo3Ix9PjYkpUR56Yl2OI/QBJjZLgAdZ
agp2q4kshufVq2GAKOuV6mLmsD3Dp7+NJjKMHiGtLPAvcg4/j7+cjdF69Vuvk3AQ+FAk868wXsNE
USzPrGqpIbyXjtFu92FfLK7QXr1XQmLmMlaHRtSoNbAXrQ9/MNBnMFucxV1M7jjS+MfObDduk2w7
lhePjTPW6yAU0apzA/bseo5f9tx+46Fq5ph3hLsRErKn0KmqGSSIwiVHhm5eT9kpnZHSGzdLNlEZ
tZtr6kpNogK6U7ddw2msQEpjc23Sw/Qpu8r8XmVY/qGUPfE6ihjWc/BycWaBA4qDDSKYPYu8sFzV
dkow/5liL62qW1i5shV8ONUldKfhuiM3MrlW8DCa6TZHHxIPJsXCjoefT+GmJNvgcfauB+o/qM+g
ak43SLs+XU+q26XF5I09hneXc+q2dkigZdHdIimSvUYFkhcADX1tGOYRrR3Yd7Zq+hXmAWLTt0N+
Qv3Hm5llXH0l6sZs7PIDmboGtDtp31rQK70xoKADLhlpH5yseg2nk2Fht+uysXwObo2l1i7RqiWj
65ZrhRz5VfXkk/S2HoLnrwTyBum5WQRU9ayzIFJ5iXUXoHylP4yevS7FcKfwP5wdFQX7vMd82TFG
8gJFJeEb0sn2tjv0dxEURnX7QAEPieqMraEAZr5gCpCbElPQit9WNZLm+vneTG+Cy1NfxxCmeY0j
/NKur4jL2yBPPXPbmu7lsEsbz/mysEmwK6ppTmAYra8147Sqm5k70FWa2wNnJbJJnvIjI8d109Jy
41jZN8CcPGhBOT0+kCLeGRFYmxO+6Lq52gHott/Ca1tfJRHwouLBDVYQQfQzW9XkyItcHDCVhB+c
A4EWfE+Y/P3c64bQ5+Do7X5rLwXND7mAOsLUqceLIgjNmd61HYgzeXZ76ahYbywyxk0fWPb0EAf2
rrUElX5aKgrsXElXvV1658oxsYoRZH7pLSArN89tWeMZhV4B3dzz4IC6iODSUvRskbtVtDDetLRL
NxUj9OYS9hDLvYjL/datxziWXYP+4OWL1oAdN97/22gSlYXCiHMwDBcocRPqUIYDjKFuyyZ9Wr0X
h6KBDZKHO3I6Qg/WHTqUueE7EJfZpaUFuIzuaIxEzhM3tkAhwZlZI24Hxd1dUWYEqKLig2WdeQ4b
Rs4pgcqomzjOSodhVPFTBI7R1Kc3FtDZSzjIiDmAOuaZeNDybiPo7EZsrHYqgkYqCqXZVPrWLXoT
BAwL+MgZHkKU2EzoYBLoWgVJ0W6NAPM8vQdvx2kySGEi6UGR2NeN7jTmoqV2jblJ301aAHamyzYU
vj/gx+XrDpbVG/ikAcoCPDBcdVDUuW50289hUQJ8A+vNcgElvtEnDYoc2ivt6qGm93RbBUMqkgBl
oJu085r2YNOhqxy+Hlv37tpOCgU8OSA4BslCaGWOw6GDTeVjD8iCSbrg3oXEzrlHvnCYmjMKxifm
SNAYm8ICtO6V27vtwigAjYoDo9tUE78YnjM7METZ3UBrd8mEReZlX9l3neyMWx45Kx2B9WXf/To+
cuDwq8frzrDiAWYp3mW8Pmgan07n19F1vDOm8TJrc1jdTBl56TVFPwNg8ANjyUq3ZYxAxmPqZQwc
g1lDAaaCeJA5awlFrLuuG96BSPVjGpjbN0pKhgJQMvxI5+l56qf4khUAnxmipdNQ3X+Zso6A/KQo
zEMPVUFXBqCafMMZxOFDO2kjrKh+jVUXFRs8pauZMjn6r+ODNsYE2zL42pqyA7UZxvuQQQhoinqB
72k2JWuEB46cTieUPHCOIgHHf8wgyqnb9GBPZf2c9L1a6LbeNfc5YHpHpfB6y90HXCB56oGywGTP
eGxICaxqjxtRh2SAzLfgQwBuKXoj0XPIunXRzZAxAGgHVfxQmK8ghohp/+6qN5/px18bAh/nQUTu
N3SxnuNNnXZWkl0bULECchWZ+T6BGHtXQ5Z92tObALDoS1svSb+Ku2h/7fxfx/7dENfL+2XUpBkA
Mh7m7k0BsktM6nURm8hyQQBy1xFZLdOiiM4NA1Yr82T1HFWwLekV/cYmNlCZwREZCOTNWLvmikU1
vfE6FyIyZHgpWxcu3FByhnKiVd/HVflAwjR+TxQ8xizplcc8aMudSIxqrjsCzBxykg0vFowelrXF
c7BbEnU90mUmgcUismZVTcobw57sm0mYvcpC3SonrEMYhzyAKQv3HCm/1pSop9rjyTwK8vpYMWWu
+t4gN1gPQEkuMm7CzENBMZEUOsIR2SYd2JCshgF4GKtuU4SwmiomtlqcEmxsq8RbClw23aY3or5X
Es8R8H1QhmvUCaLS4aKKhwpqWDEm4BLiNAskef+Kr/2jzYEI42m/Jx3QMo6Jp0pJux5umFyuGEpa
zwktzkPeB6cCGsm4od0X3XwdpSD9+ExZdTZGEZx4PByipCQfFbTybrlFvKPt3wVBFT5CKKncUw9r
Xb36N5EbmKM4Y29IZ3VzQbpxqzryLQL/844FA1IutdevEoOoB2544Oum2cffDMg4m4xSCXLoyPPt
BuGCfdshlSHbAKoHU6g7rG4gO5F5TwZJYIoX9MOCYAYPtjKx77I2c/bQlz/Xo8PuRkfad7xsjxbB
/VhopSgCo641THEjON+4aT2DllwE/Bg2zEyiHa0CF4K4PZv/1qFDPUQPbu0GUAkdQ98jvwktAEZL
DrVkkGp6J42WXiflvUIdfRtS5PHS1MnuS56xu8T0dZ9uyRIKlW8vETvdZpBoWNCsilDiw/jr4Zez
Ddy6G2F3YTXZvZk07V2cLDBvTHdtVC8hLTZssmlBj5st3el2HQKSgEdu1oMhDP5NOyunrF5f03aO
52Tjw56H7UwDuPNLjzOlBC9x7VongMTKtW7Txw06TehMGUMdCy+Pb2yguvVpdFPUT0J4sG2YF6ME
GKw0Akj4FUCo0yBHRSASp0EBvdlgmfjVkpCva7sPhzTKlwOALCEDaGmMA3MZRmb1MFrpmwGM1Nei
rrdIf7bPvC+zBSSzqh3qjQpSA8kx4FhwjswEGLVM1Qu03gQ0WF5s4iXroUDlTIdxHS0TZPUe21ox
AFPBX0umYVDHfO5iRwB8ONh711ahr8eDZkonv7XxYIBOdgLS/6turwq4jSZUkqVpJljsyx4wmXps
N/C6+LFnT22QR2w3UAX8//Xa0zh9FmKzvSgpRFqmfFYt4YmRJD2U835mwcCSjyDTdo27dwUO5k63
NAmAPpIX4S5TuTXzCqGOuaPYFqsaPk9S3ry/OE5QvyuSuXOsdCimojlQuQJkct3Nag/g1Mp4gMil
uxJUAaY9KiQqE3crB3U7IEd+1Bs7ytjRTcu56agC+fq/2vErszBd7aL1tQ0p5BK6ry3z24ruCzG8
aFqfEOFTknP7RFFTvPUMEyq6E63P65oCJPKW3mTtaD8J+qKbWVY7a0F5t9DhdHTmCH7CKqy6LcHc
/3S0g89/45VdtUvp+GIXZv0gnHYJtHb50hcJLBPSli4N4RUvnVRbiCOEkKlmwLtXIfQnpvakNpXv
WKhc68NBbUaqFoeXidt8Ohw4+i2EF8L70awxK0biIDccaJaQdJUOVvjiVt6WCZvc1RktDjIuwUie
2tvGyue1FfQ3htOx5/pdt2bOkN14SADMdRgHDigAXmkdRtzXUFKBppjOaMJR090nxQBJXlxqH3MW
d58N4+qay9QjKoes7HEA48FkszJ3C+hE0iOHUtAW2J4np2QTGSJpi63Lqqdasuok7bo66aYATeXU
NDpFMAPjBzCmBuQEpxvyrWdHYDHoXTEGeGib9cunNj3wU3zZ1a12llau7w5OvrXrcZYzECq8kdOP
qJmTbog/Eqt0/RgV90MIeaRdkIEQQOrMfqlNCOo3Ff3IA2eYeSj6nXimFIBCdbQC+cq4V9yHzVcF
sLCdnICWC7ECBJxICGW/ZRBRHOLQfk4J8jkJCnkAaESrxjOzB0riMxTxinfPheJ9EHnDUeYl36Yc
MpS6A3dLBODtm9OLCmyziT+EOeopUbgKeoBI6YvDHPcOH6TaxPhRLpO6NZ6V2VzOkAU194M2G/Zw
gIaAbFBW4MRWBwdP3hVg+CDO27A4Ww0Fioo8KwR8ZabYDlEuvMQDqqgra4ovs0D4mwGQ3oOZ15Qu
+FvBON52JBO34E6ZmEGijHDtAFRC3CZBY84q0f7oYGkx3oqp47cjdEcYOOgoKhMCdKg86FO5sTLn
FTQnNoKaD4Nh8BcTGPo5VG+QkELR5okBZWPFjfPSdEW1Sro8XsWZ67y0A3KCsG57rCCQfFMpj8x1
Oyv750IF4bkupTiAfMBnVTGAl2YY3ZpYzFiD8Db4nVua94bj0T0L0hcdBcru7wjgUFOX3hSWt8Pl
J7eGssx7CdH9WZ54cAXDS3LTUHeYno793mwdb8tdQNyn6KI3CcoADKnAa7iEv45jttHtYXH6VA+j
OvRdzNbxxFMhIPM8m7iFZ1nVdjs6hSiDBcqDzAS8WkHuD4CwnpoBsagXSFWVax32nXuKuFMt4dLW
rjLNpNGYfiiu+li6d9s2M7t8FeegH3JojgJ9hqVGUGwlAR6IID137sC9gvy/k++xNDc3WEqzdVMG
9QHP4GIB9Ka4tzn8YLk1Bq91YuwdD9DkWTWsRFHURzEgBQoKIIiRbVAdM88tdl2R1vPRGuL3gDuY
38Tji+GaP+beYZ1Yx+kqDCH4UnlkAh2C63LdhEk57Aob+Lu8x/XtexDqucDdO+1yy8Wt14kKRWep
ZiZtjJOiPdsEHhikHoAFT5QDhe5W1nsCld8MaBqoprP7Bur8CwqPhV1lhNmuoaO3SKLMufdELmf9
JB77vYeM8jevivIZNTiM0SMAsPrCeBRhYDyC+9fe5AI3kQ7hXAMtwy6xljpMrQba73FTLpE3ET4l
olsYnhu/JIb7lpVJcExabzw6ifxqUZa8JEqVCwc5tjXeGghRJXLaLHmiuJHhZj8yXx/tdYU7g0pY
t28c2dz3zo/xqrLUqi9SstSHm0Tclnjp3MmuohBNQdGMnwckHM9R27JzC2MZo635TkdlmIMmM0Ik
WodGgxG9y1y8sNpoo4/qOwd65szFY+Gvc2C+7s0NBYnzoXbY5eQ93BqqrFzSKIJUHBufk7EbXkks
bZ/zvN1BQZCcxV/tw9Tu/myfxgduMLz2QLv7vRp+jG/wSxbwRrrBZL2a962CLxlzobltdcZjgreI
H9ks2srpO4E73xll//HYVOXwWGDGNbXmEEm6HQL38r31Q3swJX7DNtRjnhqXpCCgUWAAiDk8ygQa
rNR6omYV7JImBiFpCuMiAPYLmjlw/kZYeaAD/C8HNVYw6Tnj1Pogu+E53iLF3x2Ekge/C0xnLd3B
WLV2BP2rJDNu2zK0/A4vwNfCocu4T5pvUD59KJo+e2qSGKILaSr2WR6P20SwZFmnNH7w+jKeWSj0
f0stMWsKw1jYMkKJxHBsqFdjY6uW7wDuAikNFBN/oILvvLAqy7nuJlNsEAdQfgDuYkb50kN+6zxW
HfikAHi+s6FfEMBOoGibHiogEV8qA9ZUTdb1x8KWYm1Zdg+MfW0euryjMy9ITq6Q1W3mWOEGivbm
Okcm9RbK2NE8Kjh9Tk1YSZGh/t6ZKPA6Wf4xJDgwoLS5Q4kLTwgkkWdmAy2ioQ7dyHdE7494NsGE
agpTBxp4ZQNzi6492bTKT9D9I3ZzilPRniyYsB5lEGLpNUVTe0Jgp2OVCpM0vmbEre7B1Kvua6bW
EI8pj5emEfhuA5Cuje6MXPjzAWTlzHUvcyQWkiT8rjs5eC/3X3UHzFornCDbBirYQEVUPUam7Na1
kTiTtgtMjroabAg1vkn42kIhxAxusLBgZ4YVsW73xgzuBn0ogFdk6QYgCyj3qP7+km8ihJFtRsYf
YaHaS3jJVkUuKnXTYNuFuk3fdXPLDoIbQQZzl1DlLVLaG3eKYybCShM8/YzOuQXBxMLDD41V1avn
wjnCjPJvsJ/OZ7WLlXPELEhcmOaT0RrWeaK67HR73hTD69DwJ08ye+nUXTYfhIfFT8JfG3g3wK4s
SLHmb71lBxeTLaa/FYTf8SOyiDvceSpkM2YQeu4TArt36UHBm6p2a0LrC6SSaVdNcstDBnq5EkYz
a/PgRdesriWsTxht3ZMSouYgrDa+Dq+jf6uQ6TCbBls0+Tz4U4WN1iV0J5Pa12w3TWgrWqgqTxV0
JMWN2pj34D1e+G+6O8y7Bp7sE/VNTmPcaUxnZjAc5n3qIytjjbMo4t5eb0oFb2AjdfoF1tbBPiEV
uvVuYzr1BoLZx09tl13FujOy8unm95NhQstAc5Chr88tiqHbt8nCmPT7LQjtwFm1/KZF+/VmVHBy
r9wIRAbLuwj86/bSjRd5nMjDdWgXwcqnkAnf6JPpAzIL2VxH2MVSt9GaIYmaQUoe/H4O7uN0CfCj
CjAPwkrTsUrvB2lQ9zBhjPH82v/pICgx237u1gzcwMbC/LoOtgWJsiPzmD0DtaR952axt6B68Whw
FF4GyGStWdVYD3aRHvUABVrnzMWD+xjIDMI1bmDM6/Z7aNZ0Qa3UXfYVRZkvITB45uMNAUjtRod2
xFzf9JLvRTmksyJOrIeeyHSvwwA/mXuzPyHtA6osrLXmZiyjlzEM6hkUofjBsTooMMbmIQBn7KWr
Cr5UlGQrHaZthyoJZj4kgD3p5eLCCyVM8/pyqfVlZRJkKWTHgk08Jvakl+Eyf/QmEyId47PbJrT6
+sEEb1mGArYVgePz1ASmf2rTG9MpxW2YpMMy6r1gdu3QR2Bqm95gBXrW7YGS9qyp5LBsseI5cNu+
AXHEvOmnSDfpvTGDU1GWz3UQZ706xEicHnTYZYmxKVAP0u2XET87cWXoEj6KkHL/2ab39GA869K5
JyEsf23Te6KGnauBDzKHNYCccYizrjSSkgSQNp4hLQcYpiNnHvfivQZfXjrAWKUblB9PE6nSnuse
nCZd2CwBpNaD5smXP/7z3//9nx/9f4Xf8mOO0nou63//N+KPvBgqqJGo38J/30O0Ps/0MT/H/HrE
v/fxR5XX+Xf1j6NW3/LDW/at/n3Q9Gl+nhl//cenm7+pt1+ChVSxGk7Nt2o4f6sbofSnwP8xjfy/
dv7xTZ/lfii+/fnlI28kPDXO38I4l19+dG2+/vnFcvR1ulym6fQ/+qbP/+eXWdXIb/Hv47+91erP
L6Zp/8uC2qTFCWSLbawwvvzRfbv0sH8Rx3QgGuV4pudR+uUPmVcq+vOL/S/CbAYkjOMxkyKF7n75
o86bqQvHELwxPI9gDTyd0Pry17/9y9d3/Tr/kE12zOEYX+PT8C9/oD48fcvTv4W/axGLUsuymIfi
ucsY+j/ezrEMp9H/MRbIlIIdmG2k8wZALBLdw/uUDIKG2JRixsOtJwkHjjcH9khs4TqzII1HVkIE
zxl+OvNxRNLKS14/Xb8fn/Pz5/rbj+W5HuWWTaeL8OvHykSUZkEQZxsD+EHPkpCXzLa2V5gzIynm
//y3pm/gf1wDJN6pBWAosNRs6v90DUqsxvDIbbKNIsFTxOSC9lBugQzcEnyOuYr4iQJ43RX9TdBx
AY3boMcFEZCMqz9A0KgXsEWFcJ7xvbWTJ5vCHt00pDmrufG1cr97rQwmlYoB9ELrkUL/afbPn9/E
ffL753dwrXBbcCjhUo6b5fPnd0Dxg7MXEZvU9D54247Asw7vosV0R8Tzah3m+ca1LXdeOVE4j/ti
1ZRy8c8f4m++sF8+g/frZzB4aplDOYA0UObQB0/pDqDqk5nWUHx23dM//zH8+P7pH3bIr3+sMeEv
klam2ERR994X5UHWxhsKXs3ofBUxf/jnv2aT6QL++iOhLlg4nAMAh98L+e2fKwzVh5HtGWCLEOjm
WlDHVVbkw+YMBiQkWfe2DanCocjA4V8EuH+KepNCgGhu596waENZHCB0DSGhPPW7uD/aSYyCoSeT
HfBFBU7hPUiKJLoHnMg8q0Z3hoXJzLLiDEvpNpxL/LFWwtcRteJT08X1QywS1P3r8AzXm2BmuXYM
tZ0Eq7CAsRNruwMXN2VvlRvAd+sFbNxWMqQfsunLAwx600coft1KijOaJDghMTZHzmLTV2V/kEj7
9y5fq/yAHDZbi1DtmroCajwbn0BliDd5a3c+k3U8c0Kz3OaYP/vQDbqBREY0KwEyOHbIfC+aTFrL
vANtXnSY58V1upCjDaXkAVrIBdInEJAEjgSQCtQvFjws3iLDDWZOWr9CbGzdQvYagMHsKxa+yRL5
mtcxgvtAM5pwSohmWON0ZwNfBmzvK8D1d8yWX9OugMQ6r15zo6iXXTT24E6hJNpl1kGYZgT5JSMC
Y/FFRFC96YFUIa0LSU3LFPPEgsZPEUFav859+BiNM5fKOwbJt3nMc4gJjyVIaHJNqXghctxAi8ZX
MVsYA3KfYqifXbNEGR2K4AC9VtvUwioValQgg9v2uOyddZt5NZiIAV3ibeEHTvHg5n3jw7l8D/qB
6QvDaFaWh8IhFpy+tEqKfFcwV7wpHp2mbeZjDHmZ2qnCWWa43nwMHTob23bWANsYgTAKewV/tJve
p9BRaCY9ijx9qYAeB1VdYVb4KLv4e5XneBjxr1FVHkS9JgJwUOepLFW3HEj3CsCWPcPHafe2aJd9
4BmznhM2y9R5VJDPHBsg99pOkhmkfmYWTZcVUEo+/ltn5QTdAiUiqJoDiyztDkeVopk7Sb9wefwU
FS1gz7J7rZqUr/JBPU/qArhi3lf8T5P1VpYAgwkCYk97DmVx67777tgwFcggJrBCge8G/o498Nnx
iYuIzTPW3Kd1cXKRzZqzfvzKk1wuTNpZfs8qmI9CTe2mqYdwluft2iQSQq4S6XsqAkgTOy5oUN7t
9M5D7mFX5t17hkeHldFdP9oPbSEXsk6hj/GQidzE3Z+9chY94yF3cB3oFxkF82EaYSI7nKBSXNY+
ER5Az0n8VobiKTG797IARUEU92E0AoM9LqCSglmA2hIJM/gAC6QihqgdC/I5GzOsoboJjee6c2a7
kNuv8IGaSdbcy4t9U3b3OxITdiyCpy6OxF2J/E1ctKYfkJIif0rfsLJ5QrXGmLktBHe8EiacQ9vN
iJu+cskexgoixUXkPZW4CsCKuzcgZdzFYWfC99bI/E6Gz6CQrpyomg+4C620uUXqAJbeSHNDbDBM
oPFm7WAxgwI8aFqqdp6Qw0d6uenneRWwDeo2WN9Zw2KIXPI8sK+kfo6kY7+YqP4s2xbTUgn1qSQP
+hcLlWEP7GoZxvI+NOXZDTlIOp5dHVCx8OH56Cwbp602rKTAKrcpdKNYArwRZK9v4tbGlMQD3NQ2
VzEQrK+2Gve8GjeF15gvnZAHFne4W+Mi2rsGODk2vteZYHRcyR7KtNL8f+yd2W7dSNaln4gFMkgG
g7fk4Rk0T5Yl3xCSZXOeZz59f1QWum0528Lf140CEpWVlT6cImLvtdcwWHutca50GQ4HQGaEvVPU
fOmD0bT3ZT8kuIri4BNPS793s9S5irTo2OX66OVi1E/vWpQ1rcPAJTYPBQ9bxqTXNzG4/SmLpu9r
aTdXeLBX++28N43xp2tG+rmiO0gMq2IOEN10JfNR10jco1LYhfIAoDiw4OrUkD7OOdZOVnpDZg7k
7y5bflJqJH4d4Q6RZnbjLZpJnh7H7q7NO6ScNSetgOeho4zfGSb+JIlW0D/l0d7G928n2NN8WTS3
TrFAPStdRf+c/iysU7t1jDZ2KJge0ZsQnoeTc6LRdZZHWVyGIm3uoHLpl3m2vsiwu1eMc8sFtNK0
cX/aNsAVBvDO6J0gz8/NbaC59vILulL3pMrad1sM2boQ5h06CYliutRsXMfM8DasMKOalUo8RPc7
gK3Ns6hHZ2xlJAWIx1KLNk1Cp3ZyLB0yxGKOn0oiRrxyE8s+GxZM1TO32w3Mnn3Q1VuRLHdyjBjj
d1jurU/lLJEFpWkXEP9xt5lCQIPAgGsWr71yEOqkdudDwbzXU/zujP7k1tVTWdebZSNsL/QOzhBK
aCjzCQOFk5Fv6aVTuTO7gjhgK7xV6IpEneQ3OkFOjdBBDvFSuDByG9fOhZkcUnmvXEexMx1tDMyY
Pg63Z9dvrWL2KqBeFZZPdgVJrC9qJLDdHppDjEn3jvgdkDwUtOjrX+eRNGcUIz7jI1DB9amTaXos
qYL6mgMjQnq1Q0draSPMGdVyOjXO1zpCHBUXeK+4L0WNIMNZr8NphGPSZufhauytdPrx93IJg/s/
yiVL6S7kGFOYkh1t++e/1NN10+SzO1SANux8PiNyCBFmSHStsQ/zUtzafYV+zZFEPWH511vqSekM
HJJQbLF8130V4cQMEH85pIANrTv4OLiR/1GUGZookhik8dzJWNw0lnMf8qWLEEEpQ6nuYlzIM1ta
bN5FxGnbLXwqZgTvwrAaj6FWta+0cR8q6EdOXPqrFu7akgR2JCF7PpTAsKfJC0PnvlyiY9Ut5waL
CTDiVITOBNiL6MFJuq9OR8kSD82bUz2F6SKCuSGnYjV1xA74/CwOABTjSGqQRnsge9RXTe4An8W5
77oxmrlop6bklanf5EVMPndsVzdmadwXUXXcJMRF2h5I/fqRdzY0u7Lj0G2DQuRP9jhgojgWeCAP
vpyyO4JErt15HE9Cd19w3rvM1gJKSWpRAuKKaGScYVY33WhYD1ohYXYZOfLN5qMDZAJdX31vMtu5
1px6AtY+mmiN++0kTqrkOi7WY6kn6XFY88rT9Pm01WH2tIUelocBhhXTkYkDR2nBVFX4t2uJr0HY
26nC+imn9i5W7hxgw0m8bZh6BszOSO/qI/XqDUbfmOY31o6v5RJHFoyfRYZDhH1phgxUIH5HXlgx
r2S27uGBanlDqgWNc1Ths1aM37afyWrrfLRXr9CHI8FaV0VRH2pFHoPpfue4QCJmp99wg/829c0h
62mBiutiELFXRNQAOaZFnsEd7Mb03B6iJ3iFR7tPICxGT+YK7a+zW9BorkqPz9Dxv60xgKYYkJ/1
B7wNv8JCuAKVzzGPm7sgGsHmXXnsRPElJu6xC28EIiD4c1QdrWXf9s54cJcBy/NieWVCH3mZJAPZ
mHKkLDwAU0OCi9Ejxs1L+m3F/xlv0M2x44sO18Rx63RvlPqrcPBniFgR4ejkHssbJVGvHWwNfTeB
Sx4exteZe1bTClSDFZRZ9Z2ulLyl2MFOcV5fzSF9i2KysudY8rbDzCvWFj/LxFsMM/J6Gxp17lo/
UltS0cecIjhC++E8TjvL+J7x8iLDaJl4tA/aOkCxHIt+N8fuSVbrXbkyTEwdMgl7YEwpW7yUcA2J
0Tvb48zgeMJoopHjSW+gtmvRVwoABJu45nTpsauKKRDYVvsyBRiVcc88i6FtMSVIEm3JW+ZCpyi9
ijp5sxSN49diIoqwC5l5OSHGL/IydNOrueOuSOQJkfy4T7rm3K1xwVAyxvcFE1qvdSSGxAp7RdXd
UbkPF/mMbWXLvFgtWDkwTfrGIKH2bPGjbJKfZlcqJLkspjotn7Phqsv6jBWpES1vtSddr41Lp7+s
5BQjpEHgFC1J7c0Fpktmnbw6BTCeVZs3JRiKRdBGR1tCSPvDWpJCZOo0f2Xu6651Rvuc7MOxppkp
z8hbo2/A9cRqyUec+/Agx+w7g5UDpHo7eN+4/z+29wm2Z7gAKoCg/xdw7+alfClefgX33v+Ff9A9
zXH+YzjCVQzEDGyPNzjuv/Aeioz/MMM3TQMI0BFC2mAm/8X33P9IywHgA3RChSOkAcLxX3yPP891
BPgeiKFr61JZ/xN8z/odurBt6RqOg9skeR4AXNLesKNfzuLSdlxcq9FdWDJneUcYEUP1ZYOxahxG
ONPQWv60IOUf1lU2u85e4l2TaH5kgtw0g7p2gZc4aOQPeFbpeTtSNaZ2tHddur3OtCD81s/SXCg+
HQybM43+lrN5OKBJC4kBHDNsLKuvzdpfDsw/PTF0lo+hEQIakyJsQPL0quZmDhIN4LssktQjTE5D
ZCpOOcaaDOihZVVWybEcx5C4TQcptgVRpFzkg1aV0ydooKFvkOf/QXveH5kyQAJBAwFueWi/PzID
YyzuzjWDyKxqr3DruyWBnVj29vPQ5Z5qMVvAD1+DM6qsQu6pCcK4qRDBhd2hI5jbcxkUH2caUS/O
J04xbMOgnZxS3Np8QBn7gHP35DehhWvQWYEWECinRpui1E1DQlIVmTgFGA+VKubjYhqPRiV+CFXu
+KYOmbyhhKkIQtB3qapvKxIsKI3MCrILbtHZEqXs1CmZebL/3kjn3kjtncK7f8n3VbS5EMvhG0wT
+KpR3e+FwrZGaU9U3ldbtPwBycYxLWAY1pig7fJW/nCN9bVLcCxOQB10ha6y+SbqUTsCX9Ax4PDa
J8gqllR8DbHu3uEOVDCWT7/2bpgFpIWFbkWXTBVIy3KWaK/2Y4lFFRZBTt/V1HfWZYY2Y9C1B72R
uCpr1m4aaTlIbj+GeWwHTfNgtxv9fKbynZf+h9RvkDJeVc4p6vIgLnC0sKL4JTNa17eN+1+W+80/
b/5XLPoDPrx9ECBAmyzVcqhm1ccPwm71ohryjA+iStqdlshxh0L3VsUQtOqysSBVZ19lvN5TRJ27
7u1cTjDktJw2DHcKv57MCkVH6lu9qncz5khM/Jj4z0O8mwgHxq8zo8aLaD7TGyszhouQ/+GTe/gd
I97uQbI/MX3AfIGpwjvE+es+kJfQ9ga6b6UR/bR0wIejtI6tal7cyrwL1XxMisje4ZJIBzhFt/W0
7GcCbZPZiqhcb+2651UuhG3mMkaySZgDAFpQlT/oJ75OYGl/v+IPqPZ2xWxcClMpRhOuMEw21l93
riqu+2ycVR8sS4Zvhf6N/vVn59QVVBOWpV6+Sm0eaNmQPOgV+nRCK9y4TT55cr83M++XoWzL1YF/
MXywt53618sY6zgc6KT6QE269AHfGXu0d52iWPrkhn9Htf/7S1I4iqmjYQLo//5LJXSq0l5lD0BC
x6dhk0zMclX4TfsttpNLUI1lt9oQcpTAeAq3F18YfeJ3pMwvJq7fVRgS65nWAZSsxdfaUvqfXOGf
OyMxcZwYwrR5HH/g4CEfUFTXAw7hVD1L9xxX5oxuDY5clrQF1lO6r7AMDrCIYsGuP+O+vINr+lia
yw8tOf/kajaU//d9mqthBma64NvyjzfTEXGZhWPbB3JJgqGpT8DGL3Mjn9a+4KiTIa4/QQ8oWqcV
5/v/rgD+ZUv481RlJ9CFMqRpOc4/A4NfVlOiTchwhqQPcMl3vYToDJ9PePXNSKyoEOC14b90KiDQ
/f13jW3u9fs9K8OlMGAoaDO7kx9a62G2MNRw3DZQojtWU3MYh+YxKqtrx6hx0K+u4yCSuKeTVW/K
7uGTX/99yLN9ofw6cjCdQRPUGOPD3IWSmbxHeqLASKvrYRoe6klRtkfB4qobZotv2F3dhW75aGji
cmKGJuH8xfVjk1Ic1+1+rZpPLklsi+LDAxHCYpBNQaV4KB9mX51FZi2fa4vBr36n+sXrOjMwMWfU
5/abo/ffzGg4xn1B9OZ8LbWBSN/0chC37roet694CqFtC38c6wczwWVLnNy8518YXpduuiut/DrX
5lfmGZAbuiMDDJw7mk+2uj+3GPXbPXxY+D06pzGMuAfHds9ESZ6j1b/ypo+fvL4/Nxh+x9EFzkns
pxwGv28wUisUM6KV6M6ofVTVcqfy9Uz4PUywySgfaSnOqDbeLEiY3ujsyGH1iAvaIKfKGF/z1T3L
MM74f7koziODxWSZwtm++F+XUtr3aTXMbWC5k+HNW8iNeblUuZ+xvHox36XZcMzj8mnJnBtrlH4X
Dw/LyD+DFN0w3JjLG22sn/5+Wf/ypQvhUjPrhiF0vvffr0qv0ryYMNoL1lS/69fqaTCNy26srlv6
/L//1L+t6Q0nUxYLTJCM8eGgS63c1VEvtgHANznrbfcAs1B5da6BeTsMXZDUHPOGNIyQSYVHogOQ
lKLq/OQ6/txPlWC+ya5GSCqqvQ+fh9sahiSJt8W8Prwh1CkinmJ+oJ/WyAiQGBbgZ3U2xubb339X
/PvvSpgQWHAIPOt/f9aNJvHGWFrUAIv95tTltwJgCRN6/bIYmietKq6Xub4mvGWX7lZn2ZEN+o1d
GdNRQSMvG9jQegwwM8/pz444AsYQj2K2x8+ez79tNaaixzMtBbvR/LBMhynU9Ib00oDQsRvDGl8j
o36qqxNZpiH2ha3h4xX0NhjyJtKj1gsn/UurM5qSWhSsffd9mQWT3IwZn3ODaOQ1GVvts2vc3tHH
7dB6Pw51jkXd/fAtZW5UNSIu22AJqy9luzNN/Q4TisvF6B9qo34USNi8Qau+gUDtwoS5r4w/2WbM
f9vOIEaz71IyK1bP7++T3aMg0S9iRevVd5i0tTfV8MvCZuVldbfTaIAPmk3iw0Q6B2vahysBSSIi
pKZAX76Ot2Ue2V6tj/YWTLBv8EvLrS73ia79qUqrwr3klkJI+gvtN6gKDhVVq+MEd0D0dBD+4OAc
gwe+uWsjRNgp/6ZYcQ3AAXb392/3zx3VVdBxQM9s7tMwPywZXZVOvNq6EdST9UUaUIErJpmpqw6O
WgjBGrXpsxpse4O/v2FOXrn19I7FmrE+PN1uEhJmQW4EfcXALK5FkNjrS2Que600J2oR5p1inW4L
Yc87UXTuXon4AuMZzXPa5vD3+7f/fNfsW1yQLh1b2Ib4sE+mKbGVMDH1ICdtx6mYhWXJVUa6sJd8
BUK/WsqOTk0AdU3S49UCP85X2VVBKoIQQJ+JjqAjcm+LWRHu+yMmWwehCYDenNtfZUQ13zrDRaab
+zmNDn3XvuYNM6cJs7ttAkCcnp8V8XfkbScENU/xMN+MLgo7WBVwSgNrHu+wtVo9AkQSn1nFlzi6
rreRcNZO2PVMasTPInuMJwYRdb/stKy9xOzIGxwsGpAfpUX6mDfRzd8fm/HxJTrQdABl+Gze+8qP
h96aQsmq4mYN4nwovJwRGd6Sj9EgM/I3oz3zfSDlWiH4yKK3Qjb2Udfy25rBuTdO7v/0APrnapRh
OjpAlXoHRH45guOiT0e9btcgagh4Aul6qWvCWJOqh3GSpGeTge3HWjOLMky72hGbSXK96n/8/aFs
ldqvH/Z2FZYBGUh3WU+0Qb9vG7mVGEWiFyvTnDXfrXX8ivbwQA4qaH71iBecTaDlJ+t349F9/FET
oEc6FLMmjfG2wH+59bmeYkh22ULmQfnFaUc+khbEdgblKNRj2E8HaSQIMJ3vKFfveGcsou9Grx7M
2c19ZnwLXBbtgWDa28wg3ffvj0T8y3eytVrm1mdYLufO75dnp6pPe6XmgBjGa5WFQeJGd/l877TY
PWdAChPxMEANUDDaytxlrvILJtYo0w+tHuLQQcjLgv9w3rzKtXhBOv61r9LREwa2jqnVXUDbPv39
mj+ekrxGOli2fcdCZItf5u+XPINjdGXULkGXaRAxCBYP58g6qXV5Mlz1VSXXWYcB5BK7n1TRf9QR
/LKyUQSwqlzDMp0Pm3G2aAO8+WQOejvCjWCFGz6J4ql+S83idinYj3Hjao9yNV56tzkopldFn7wW
5fRkQa/RpEInZSOWAvKgv1ZXsREBhy3Hvz+gd8Tgw4euNlIj16iow9+/yV++uaHBRXQCKQtckz6E
WB5BpGtKtmw00EBX5rmW6Gdkpu/MpqspQEFcZ/Oyq5FfavJE34/5Rx03TK6L4ZP6QVh/rAdjA7H5
Dwfb1tn+/vZApNsKj/oJhVP2c15042qQo9r1lv44L7l1Ng0pRq1htpcGgdSmgF5CSMGh6orkwDaV
HpHvwCTBSbg1D2MXsbCK2vC1OK9vLdBPDO2ic1vW1yE8lgIF+2cP1/xzRVNEGlBmTUTp6o+vYMgb
c4wGBu1dMHQjE+cOYvmIxnRvOXVygBD/M49ZG3nYpge1LIgn1/bSaGG7hzlW0CIjdhC+LEq2uj3q
hI5Th0/nFaJaS6QLLgpYhdou0ZnQrLuWyfvYFghujeuSU+00mvUbWUPuCbXDV0ku82EtCo0III3Q
JZIZatgZQTJjemHl84WVQ5acs1rzW6Ie9Gp2kHKCm+vNYnLI8RjTvFI7vdFvFj3GiQNFd+Am5eo7
UBEPiYnpQQoUgNFp5R6GeBg8uPYXTSmwAc0YnqkoIYkrPAKunuVIiz3Z2ne6vaaes/SJV1vZs94b
lzm5UJUW/7S16nF1h9iz8/LNttG8K/Qxotjj+fFqQN3R53xfW+sD5h23jjNiVYz9aGoaFz06Fn9N
c7Bw5tIDU/TO5JsgVP6mntOYhYXJEpMU/ASMabfmk2JgOBVBVLtXbgjDZeqtdWeP5Q7Uzw2KudF8
pDq+ZuoMrc05paLVX019vpstJPdzzpFkW/P54ArthAvpGTL7q3rkW91iyjwMEvBx63UPSa7tiQiU
NdSNObDwrEM/IEeG4cQuiy4+RQ10AzsVrdcUdrEH/Kh8FGwJTDJcUVcef7hY1fn719MPywhZJCLh
IWlR7cRd4o+GfXA7e9o7UTk8fbJXfMR78IcE+VRATWCQzh8HgAalNrUHnEmj0nywI+sLYbSvlcMQ
Ht7eLK23rl3vnFTf0UpgSP/9k5//2E7w89KxXKn4aSFd60PLg+U5eRt5i6tSPiQ+zhcUcAvBufhN
Fc5NkSIObXHxPM/HNcOIqTb2hD+3cFyd679fyTuO8/umyZUoXTJM07dh2ofNvcBHXcUyHwPbXZID
NFs9qk/hOAr/vdLuIp2sDWbtMfnL0ANJWiN3wVTmiSyG5JAVfFbayQ7b7G7k/5Vvn9cwtd31eyxc
3eGj1maN17hT5TVzIrBsM/h4XNweHLvWgsTMbJh22o+NdOP98wcrZCFieI6tWRze1+qE4zPphvHs
GwhoDzAfhiwfLiYkPmW7yj2CmZtyNIcrORyY3zf+AAMWnhqWQbhlMRTIZUDa5GmddfPW1SJcXBQk
TtKQiH9pDpHD+rU6DI/+/mz/5UCy2NgFeoMN1ZTyw6ZPEbO47TSNQWg0IcTDfgdp76qSFZ+/XQSp
gMSextnRrHDWnMRPHRQjsAbc0LK1wf4CsoCy5pM2zTC7pmH6BOjdtAh/HEtUP2qTO4D1mRSpvx9L
sRGSMxcCCDVaYx7Cjlw8LczFVoWVx3WzjNHIfs2n+MokTdaJBAk1cjqMyzJ9QZi6T/pBvxahOV87
FFME0eaX82o6HvntBzHA3Zz1tTiPWgwU0I4ftxrQIIXqYeohRrpm2x3SSCGFAHM6Vna/l3h67SFW
th7iDfOIiO0lWdfxAPgIEXuobIT7JJAWC5mpZgtLb4n9Hnla3RtuUJJzhI3tRnRNo9dlPaPLWdwY
SkEN4jOFfb6H9lZ46doeEQoyK9uO4HFICz9KByTbi+ohbLDpDDdxph8wC8BHaKasK+J8gXRchvsw
W/loMm3n6DVkcChwcWzGN3K1Jl9o2Ml6yhI9hLkJYzreoaEhaSA9J1hdDW4UEcGHycUyYSKOC73m
MXLMQxO66kIggfeWfGLJpwH+Ohnt2txcwrDV/Xo+Fz2UV7wZHH+o1WOMkIkkR+SJYUcAYo3z8TkZ
PG9rt9M3b6KyUG9LOJv7EYIsmU3cr0gBTb4ThFU82CIv711cx+bM3cklJezAtS/nOrGu7aFOgqio
vtTbmYubWuC0PRLgWM1opLBQ6uw2hzmS50GEW5XflTnGpVZUnJYQX8dsGr33n0tb+k3s9d5iu9UO
ca8bpL8mz2v83Gf2cqsJ+3vZdcvOmZcKiuFi+BWv2YcQogJOl+7IcIyeO+pwb9uapApHuqvISr8a
SfMKUFd+yUmu0vPuJtaX/luGZG88kvimnYo8n/kS9O4yXdbSb5Mh3xUVtBFrXS7i5Q01Qfc24Ya+
GmGgIhaVWsV3Z0ytfRxH56uypptCIBK2tOlayJVeV5Yl5qNJdUqsqLzt6UaUo3xp6/mjcQ4BNr9g
oABft3XXHfvpy7KVm91k2i+5gAg5OWkfmFnteO0aiwujERGD+vC86yL3wokxY5Xp2ZovQcSM1E8F
75KmiS8wjs9X232cGMqutqWdYr2NKZqg5sRJ6D4WsCAneSFzeZdWljhkYRWg9S9P/IGm1zCuCPAe
mQ/IRg0TqpcNv+ihmIjghJl3lzbObYWP23OJTa6Ru1dQyfmdSk13gNnUF7WfDtJ80LLIus2q/DKO
8I3QccW90ERpnocCSTzxW/NDW6e7nuTNXRc7cISGYj5vt71VRXbN5yNHvy9yaDiqnfFCQNOcNTiY
SsxncDZaVXgzJhkvSkJfK1cDFeKwPBurqRCHaesRQb5ONrx2Zg0rrkMLQ8nUhNNUCfySE+uZNS4m
FzArJKwqNhe4azKNSQ0fnwutXo62KMvzuesIGY9PIWonElrWfVGOe6JK7dtmmffG1rnxluJbDYI9
jnjalT0x59ey+0TABsDUpPMyKK8M7sXdAP85tayHBqdwBOrF9YiVd6BN4hR3bHG0sxeIIKZjrBsX
1kRSU8dtwDjGiJD+iWBCrfjn74yu+Nqli3FmdiAvVeZpSC/80gFecSfmf33I+cgC8bN1yW8mKP3Y
Hsk7KAEnVdAvG2o6T+kkPISh8qQLdqhiQLmDi4FTs6kmW4Vbd27sVfF8o5E8gFa8OsglbzHU5Q3U
y3KVLxK5DQnZOLkc30uxhcZ3SikFlQUltAU58ExrNI5kQC6WoBuJY5RPZvyt1WIglv7MwSWB5Gsi
XLNQr7x+ndsdbsINnr7FF4w08KPkRnSYjsc+npp9ouPePwwv7rKIix6jQY7iZAfRv76wt79YSXgx
unN5jBvCaE3H3a9LNUfBqIqjUUbykgZUXgpCmS/fKDRsHC0uI6efSeHlLxEjgbMw0y+7vhJeVBrG
qWHDuEfbal4gtXlswyJGBQyBYtTzu6gm5RBG8rB//9tB7yNvaQq8DhyM8ssswmW9mn2igk9T5w5X
1JOFL+dO31ucb6j6lON3PX5yl+jQ8b2jrDysNSVGP+F0pWMBBKk81nyNP2QKoQsNJJ5B1tHsXRo2
7p63Y+aAq1k53xTrOnnViAmPdOvbxokelY2PSd6m1kl7Z7SusHWofGriszACiFe4I5bed7tRtPoV
6SQvnGMYLmU/V1nh5Kp6H35FeDmn546kF1KJS67HNFZ7+vLnUE2MltOBGCNgjXomr7tJIxTP9kEX
7bjX0nA9Lwm4zBkiAXE+232Nb0FTnlXGlwLXbh/SUu4nW5m/2O49J5QFvX29S02UKWD3GbBWOZ9m
vOu8CE6vkkSmbQ2KGMfbXN9amtYdrwsj/1LZh/f2JE+bL8OCXBc8xjrVPahkgfeQ5An2Ce6FnS5v
8wZHUpNqLek6Cw+ViDZYg9pCdim1umGOfiYbIucqrM7DrLrA1f187jUolmCqh26loBk6GPYVGWtj
Qgxyc9c7nbGf7LDxc+OtId3MaEt2Als7SrUY94ltEdC9Dv2BODbsNPqZkVGqJBycZOrNO3fMjstI
d9XWmOmwQ/t26BgHNxlGL7WzGFNapG0qmy70ePopuk7sosLyrcY+ryEle6jA8Hti4G2K7tRXK66U
8q02ew7musg84bYahOco3unEsGOltYb7xlkyH+st/DPry7ooH/toeXFyPB9IMMDX0TGBWUsHYUjt
erNFIHVKHAZsGNCOOhzR3Sgr3HVG1bMnrxd5CzVIK1yWqZ5czCOkyDaxvHHUm4vWar/mYXQeG9DQ
Cug5BlwVSwfPwWsdf0J39QdiB7UUH6UsV+W+rsTebes4IGzukKGy8Friu1Lrq63IDHzvJRXx8Iga
1qKF1Wat615Zb0Nh4KUp3VPoND/EOiwg0ZuPfE+tsQwvWOnG58KhlNRng02zx03Nhkju2JvPbm8F
72qgrsh2eQnbCaLZcCAmqcHFz0xPabpejLnj266TQp4WX1sdnnwzOqXfYDt2LDQi3yc9eoq6zrip
7UwcjFDOQWvM51OXySDLWudqCp+rrLGOgq78gFWALFHQ3pfgyw9NtvjJAI21r5eCL3dtry0TUXrR
a4ElXjtr22WiI+UHx3dH7JOWlLjXJ7Cv0lzHgker7hdlPMSatHGesLgfMqeO1WL96ERCig4WfL6G
A65vT4Ppx+PC5rt1Ww6pcZ4hhevPrTvz3whJQUNHydeQdKFjnRinITOj8jYvWVb642RDWV/kVAU1
5aBX4bd5cCsLGm1/zLSkuXhfiWKBIA9DL+sIrxqTQzxtSDHKFTaQNOUGN2pI3N1X1tcUdQQAR3z2
jkU4Pf8f2Mb9rp2Guzla7ytEJ3v0FNdNmJTs/OT9CMMnbWO9cKLNpFe12gnGNFberWTxZuFZOeSH
flzQKw0MZWuVjXuzd59kGBbgIF16MWCidBI5zkJ6K3HFtAQTzmG6nquafqnAVcuM5Q3ifU5u9JPe
NC0LYprOvRxl4l40bX1tY0J9bjjaj7rtub8CvlmbwBOorWHfLalDUkbcbdFrXouT6zGF0BDilkBY
xpHzV+3cdGmPpf1cO5iqZ5ndIowkVC6Z3GdtygREIau4UfIbNHsi8/QcX3E3Ohuy4Vw0burJOV7Y
9KrHWbdw6dcWx7OjFR6iwu/KGReyl7QiiB0cc6gJgQJwqTy6qn0ukwEz7rSi66jroBOWdV1p5B0U
ZcCzkxfwQ9Wl2yXPcxOnfixCeUgd+y5mwnXSRiYdtJIcAxpAMQkdSJ2IJt+vZLkBwUsOrmy4e/8C
Gqs8hkv/KLX+1YjGb2USt3tzw/pyS96byd0wskVUfTb7lYMkYIrUgvjBFhemvKH3a4FUiahzi1eU
IvJ2sbAzM+lbjBoBHZYsj2aSVudFfYzR6d4T3iE8fE/wjh7D/dqJkzGHX5q0qnZmNVre+yW5daTt
GMS+ZStPsEyM5uTY5vGxTgj+jc0+9JMF1GTqWRzo2SNolpydqsyNk4kScDc0hxVR42mRZYP+gbi/
ZB2etcpc92MJnKGXxddIY3yG31jqG90a7R0iiknmHPFBa0nBSkDcKOfgbRDyOqT3msGzjCNzPlZ6
eeagC8RF3EmOEfJ2sz2rh2I4R44XRLo17hl3sE9qMbKWXt+Hy1Q/5f66hC2BAIm+s2fSWqCwPeaF
cx6nyr1d8A9o0tgIbGLm/KWJDxzazmUKVHNbtuXlqtE2TE3DTt0llOlSmLddCc2DJOIdMjDa7io+
sqp0vHoj+0xp4dNSp9luiM1HyKxUkYSfnJoK6HvcOw7CL62Ovoca/ZFoTYRfWhoxep2DZnSbczhb
L2GRZYfenl5w2lbe3HbZ3lEOd28DSGqpIlpDN3fKvhrtHhl20rKgjfJBE+v5g0rJsq7dAjvIcvTa
Irq04Dr1CDH3a1l/G9tWnzySnw5CbSWzm9wD/LymYx/7Lt900YlvZHTopDGcjILAt2LIU9Cm7LuE
HXw213x6ZTJ/ydHAejKanFsMq098gzNhYCYg6Dw7d/MXUFWBppp61ZGGF5fyJ7PE/oxRZbcf+5KU
eow0NTZaR1jrpWMTKqn1/X4wX7qUt5Say804CJTGiX4VEgjfri0VZ1o0vqp/IOrofSt6GjIjPblJ
d6faBgNLGTn7Bq/TVdaHCXfPM6NaZ28F6fBk3z5FtUVwY2firNQ9lqKOD1HIjNBab9kbzjgadMLR
RO2lehUHKarRFPNpf17vcZaePNOBofm/mDuz5ciNLNv+yv0BlAGO+TWAmBich2SSLzAySTrmyR3j
1/eK1O0qKetKsup+uQ8yk6hMkggA7sfP2XvtpTGnuFtGTCMW5hKN6ino1LK3xXCwEqTMmuE/vhRx
9A2TM7eXfbSVfnPwlu8FY5PIsvQDJ1e1wZem49KVbLbma0AwGo0X9xo4qrkp0xBV7Ti+lhZVlOdZ
ZEwWCK0rVAV9YxyCwbkbQ9c7G4qxFbXN9Uys7FHO71WuHtRYWLv8JVsad4MoiZrf87soKfXdmLHL
WIvG0tNZez83Dtyk91Jj18V+eMjpH1A45y9eihV89isbe6fFFgoere24GrbRYFMut7Rdp13t0IgM
naBG5Rl+WzpzwZkcDNCPXaKcVpw9vSLxM4RH6bfGcAxGDDHAUzcdeI7dWg7f6wXLYjOCP83N8kkE
Q73RyGgG74X4j+8BrJNb6FNtI+lqDcPeH/o31VnLtuBAHSHmDI/YUJ+qedq1RlVEVJlEVczWxdri
YwOuhRXJbrZMzSEZmv6rpOG5aURHn8Xt4enq/sVPDESPGiOXl+BUynqwR7l60Q0HHKmyg93OBDr0
JqLIWfggBXnVZ6PfEj3EGgh+wO6Ddms0Ma5i77JvpBmNDvV4b3tRM23zjAbO6BzYc+tdT0Ny57Ui
ZkO8t0ccWLakjZW7/kWSLo/l+olWPLvToohnRO28nw2kcyrWBCYYnioXTXoAopEqPZ5K5WHzcwf0
5Th4yjyMa62visxu90ltupHhL/fr0O+z1LnnOPxae+uly/EPest1h0vMPGsFYMg2ZrNvARG5fXDF
Of+mFMFlaWdPYpQzdSENthZxv62mXTPTxBNYAadunL7VTk5+PWNbJLS8RZ2m4ZzJWwanL4Z2G0yG
7atX2uJA4oDVTMx7ilLGo8uqkDBzc/SH4ehTurISdtSEG8453/qCOiH3qkggxqABOdG+pb+RLAUu
/ay7nVKQaM2E2AA+28ykyvskH6899eBjW3UHpw7oIM+SAqWbEIYDTsrn7hfoBbs02Dazl+xm3UV1
pilUmZhttDT7iAU7iRiHXDYpNi+hPSQYcC5qVcU2qpNnPWMqJ5Vv6Vbr0HdUDUaX6G3GFn+sZrRA
DZC924LRDlvXCo7vDL6nzX4AJXFttIXctmsYicWg0B4ILyBOp4UYh78yOZmV70c5w2Zrr7wuPZIK
kURN2dNAXS/cpDEjzFliP4ZZPPnmsHcMI3bGmnGJZXw4Mvl0zrm5w2oSZl36HxhkwZb6xcMyLvEs
n8hc/l6WnNRKxVSQ3NwvJ7VesfXNKzmcXXgJ69Tc2rNWEfjlV1oz2CqH4kknzsEJNb3iqsOE2tn8
y1LGgd0se7EU8LvYFVI9Vo9C2j98FZ4sV4k77XEGqc6FrFeY78d85uuELBcdHdkUc5zHNBkPxbRf
J6obv2i/lTZrKNd5NQwWpzniOg4NpKGdXeQ7rEjbpGymb2Ausw0T72d6XKQ0t+Xn7A1jFGo2I205
LCFJ0G/ZGYO9LAYfPWguI2lWxY0zVzuOiZjg+jB9Gotl2vbd9OkyoTv5vglwy6npUHr0jzOGIIxo
nvOiHWOnHWjDG9lX4mX7oV2u/BrnR+E3XwbY3vt1X46ctLQD+d0oRRnT/Zw2OnFPNOvS69y1to4v
22eOqXcQMAvs4gvjlHrdgxImgRQ/Tp3trcV8H2zyhRQBSLFfNlhBpw868w1m00ic0WaKHXgUlRGN
euZJHoxDNpAB0zH9g54WJdpHJ9D7wZYRJSbSxtgHTqtxd04vPyfaRkgPKkxX3NWdEf+syFu67nv6
VtiRiuQ65KAKWzsn6sSbXm0nW7EgPCeC7n1K9EhU+qqNJC8gLn73LlzWjaqNbV9zQ2DSVvFcDXtA
G++z0R6rmpVv7BQHXxoRHt5bFlu2CDtgBpHeh/6OsKxN22Qlny/0QfIPIIS4UZdCFlzRQTPN7fjy
pOAxE72NCI5b+xq0sgcdIi78nklEW7UNWi35ZPV8rA6n1GZhm+p5YOgCFYAm510/POS9NmIk/Slz
TguqgfMh6VkL5Ny2m9rU0Q4KLYh4tsf8s+NqZNG1oKhpjyTuGx6FioP59CLCA+9gv7FKkMVmPQdU
zuU+L+RNhYcGhgf33yR8ROsg36Re++Qg3rmAWskoYyge2S1u+zP0gF+WoQNGb1bseYsSj5Oklozz
Zm8/9ual4nirS5JDpf6qVccn2Fe00rPmVGA53VYTox60iruhKJotMIqKATvBJYIDj1WRjBE4iq3V
SXDodCiwsN0ucjk3dmkll5ngRKVfjV6bcWpiCLabwWDj8t8tW/kgrB+LpMYiG8LawNpxchrV7TCd
skwPGFXs3k63ZUtfJdOXnrnvMP8irM6bAp+/IkaYPe6gVnx56YBxH7wEY5wKsSK/gJAO5fQ47sd0
/u5lat7mVXlf+XO+ASxZ7hTLiIWc7aj89MlDPLcnOK88Dc2j6rvmChmVr98WVxiXTVYQDziOIINv
S3c35kfZa/XUz5QMQ5ZeEF8eT0nY3419jQ5z5KBRBky5fe4O51tS20kX9UtN96+mWA1Y1wZh7M7z
YdKfiNcujVcrMwnDa5e3fJUED5SM1u30wSdW7Gi7A2ELcjn2Q29iFedv1+VGt/ZlkCG9kVPwgcN3
4WSZpPvAb9w34doF4UQy3WKx74ozTGahsWNkJUVTkwhmoxawITUi9JHfkqq9KerE280UvJZsT6Yx
BQgf8p6pdGgfvfXWIIEukk1J9Llo5MFN16fZZrKBMt+KhlEfs2kQoLIIYiyw09H8kx/lBOLZZomb
OJnSO++jpdbXaVM123PTALN0cLla3wca6rui9FhCrMEn9VVvVKCb0/hlTmwbaCAfqoZ3KWxnZ1MI
W1y5ChlN58gPh98775uTZxoHwQ62L8ZObMCL2Miv+T5Os8qt1diPgE0YnUxooMnM3neDk+56Pyl3
mXotwuIkXS8iYpJNGnvlIMsHS09dpObZinx/ONo8FQGajH5BtWZoulmtlz+RNb1zKrxE1JfRWn0Q
ABhQjKKLupRm2B5WGFBl2h0Ww/9wquZrNrGAaU68VbvGw9yoyKVLvfGhi7EOx0s31Ts7be6bMuek
Ls/d8+Rd97xOY5FMsVQLPWkmSMfwrsrPU5qsGa+EyAQ1hMkoykJbb9YcEoyypi2skmpfzJTedCAU
NXCNGIl5H53DbNpU2UDOs8c5AI8AG63Fja2x1pFtFIaRg6Uvan1/OuaIGA9pOxFeFr4565TcpUCL
htYMj9rwKVfT9KYxDXDXmbbpJdOaCknq3o3AJmjcWc6FPscp1EQFQo+4tiC4HnjAzLOcZIjSQshb
fFkbX9kBWbbJth0z44RU5Yq0++1oLM9lxy/Qg36IXcgmMID8bpsGqJm7wciIidUea11UJ818S/zZ
tzYkAmdGHUD0VzLAgSgQQZOyZK7CfBRi/MYJX8nBvQNKsksqiwewoR2fdPDFwnSBNFcm+hBqfP9m
lTtQuEl2hK2J453TScS3skkKEOFGZQkG3JTsDbsgkDSRGVtRBtAqb5Gy4Mk4tVTLwTSn1+VI2e5Y
zg5eU/O0TDTjesKd8byy1mQkhqopvwyWbKKkJ9OMaMoOIujP1aIUHuenJAD8OmQH08fvKqsXpfz+
QVbupWGFx7Jv59ssRQc3B8CpvCIl0WfpF9IA3N3kp4LZpWQ4ziiIVla2rSRSCOU3O9Oq3jInV5xe
8CpyyW9hG5QXmRoObj45N8M5aK5uMNaG2DX3q8cT+VOnUQ6ujFYenRoCEjolX+8Ier8bzbfR2bWL
a9NFlAxc/fkg3Drcp036rPP1WxoC0qN0ewOYmFLyW8d2SdBg4xiO6Edf1WOdHv0+J1TP6vW597gr
rcy/XZbqiTvqXUl34MQt2KPN4qXNs/N97zDiinN8MB7qrbc2OlaLYUZ1Xuan5LcW2lpt6zF1bhCk
aXZ8sijZmMqj4b22bIE3tpQcst3OvTaAKZ31uxvOOAsRK9VXsXDisTvzRs9tQJqixWtVwIwADxb/
PA+kJHr6s06BUjlvgSMjIx9UZNUUPkqhU5jkaMVn/kgpqaM8WvzRTSGm7uB4EGjgqy2+2Bgz/Gvc
Ydm+1v6dXng4rLQ2InbRfbJwcWYH3yXvncuiJVQizIOnmq7cvh8ouxJF+89O7JZyh0pm8LTPEjVF
+AgoQ2dQFBCnhm1ZkHJpD6gMF9JfB7Yl2ayx3pterXdWH+yZTtQ3Rpvz9MLbG5Ix4eDtEc5SAHBA
pwVw5TnJ+ns/HR8Wbc6QcqaXUmW3RT2eZ4IGKr3+HDk95M9dWzxrxz0tdSDiWWS7DGoeiRhL5C1E
EqWys7YeWT3VtACZKh7xJXUxztuvufWMDdHbF3afP0mne+2gC61l9mzSBWQDPQccSAauHper5PxA
5AGVjTx7W6TzNrbOd6fzr+bOfteQlNYWfXo+TCmHMsYdOeg7mi5Hk+TUHSu5valL+6H1V3eXVuoH
+zSykCLl6ejMfe32zE5LSkPTPyWhf19V7lfvQw1JSWktXMKaUIYMI4NZsE4U471Fdl5/0/hUhvSy
rTI7sO+GceoCM6wHJ7LpmG0McZwq676VBaB9dlSz9j80Y+96RGYpyBmNygIZgUZksYLJtD1OTy3i
cjA8DCodkR5gbWxtv4OBlZzJX85Wz/5X56XP8KBJ27TnlD/WDrDvZ95Qnm+TezV5am8nco5XVYGl
gd3huOV70KrLUGA2IG7RFHq4UBObEg0opl7lFa6w+2yweNWBCey9/rs9lOBOak6hmqTKuUAY7YXl
sDPb0IyRRe1nShubWRy4OwAF2OInUovGGwNJziZUvRN5mURctuwltB+7FTOHuPxGifA+zYBSIUrd
VDb3ssqHGlX22MN9OtiZJtvHQZnStvmNg/8p/umeN421pS1k65hBBzMLxv20vm5m9ynVIG0sB0WC
a5unzEAcU2LE62xeUpf6xkEHvi7ZIayXS8uKgy4/DmWNCsSCYEXpPeVYf+0eNU8KjMAau4t2xOpv
NDSuJC1ui3F+VBkUI+ZE9h4pnhH24jOFoII/4/Ss4rZi/tPSkiqlT8epLToCY8rnoadODQU9Jn4e
B+A4TIZkOwy8qWaCGkou6vtE5aU839i4KRYLOaYpy0lixjLgKtfA2w0mg1+LV50qxoqHhN+aSYO7
yUkYABu+2I/0knxaWcx/cmcyWY3Dy4wDuwEoCYZtFgP7I71W0oZO155QJU00xkQoaGRM+miJ+r63
HMRdtRx5Awwz9jOJrI9O6fU46WVbQrP3ym+ubbHSQQcsvK+sN+47EABIOhf6x9Dy6778DG0bDOf9
rGufkUb53cCUu+F8gdRA6mvpUWtJLe3dAlhyUjujb15qayacwX4wvKis830hh63KVrEzQ0y5LTgp
yQ5tfmYCgwUabHA/XYPPuxrvs9X79OeBvkN9GC2/33gBeFmRRlN/bDmJ06ViSZ1dVg7I2kRTdnSP
vBwahBc5LfOuEQy/mJ4wZj24KUxUzGfQlpCZ6SW76j2PMowUvbVuxJagrNtsaNDyVBNd4nOnZiWZ
g2P5JqArbjmvi84jJLRtrq/7ob0mdEHFXsUR6czbssBYm3Z6SKv2qk44sIzcqmBp/HhtAO6563Cc
aUbmncXR2mWU44O9WYPvzYAyq3GLvVNy7BK0PMingiNKjOlNnnqAxeu0Y6WfLvKlvMpXe94srf1W
qFEehxzHg40gv8Ug7zEEIxodwp8piqh1F4aB6kAyA68MuYO7sh4/FIDNivkWJJPs4Gemg2JgcaJy
MOtIrOlyTAvc4UjkQmMysE6s14UFDgzuFdhEzsxsP8jgW7WFq3CNPhIgHZAMXmKXo/GQPQiqPCIK
gQKUHU4sJ6t3haBIxz/o02IltTSlVu25hj5n9WSCGlGLvZYK4h0LDhv11H+vuvHtZ/3QMq5tmNt1
JqrtEPTctoEdw8tb+ntbe+Lgtpx8Cstfj4KEwU3mL9NHwN69jMUdejRKCbv79AzL/u4rKBlwM8dH
zH0rAXLLettiCbQV5Uk/h3mk/A5TVdO91J1P9hTC3V1f6Gs3dW9JoLsiQLPcJqikIrQpqBZcyn4x
ARQsnR+Bp19R379zrO9BK42RA9RsMy2chv2Bl4whp07y97KR686DU5CbZLxI5jbtgK6aufCBteTe
nOZD4KlH0FoUqxYf6+jFwaq3UnF7fabQ09TeEA39Wnf5Qc/rKRy6gwjmC6KU3I0Rure+0xxadOHn
E7zahYNJ9dnSGsveMhH8SG02mBAplakshAt+65IV2OwTaerT0hNKAcL/IFv4k05HayXxOC0sMB4G
/Syg37S+FSeFupC8uYhxGBTnr2NBQFJXf+vmNvLM78ryHvvz9F866t4OkUaBkykQUQL1S9GL4+FP
ItUslx6jZYjz524+uo3Ku5tUf9UPLnuFZJTcJu+OLLa+n8Vjxco5UJC1C6sI+1rsTP1TbnJWXDvz
2hCFd5gZgCLVR4/D6PfCAEnJjxyeKqe+7YzluxqHnUc4H58jcQztR+OYHPO8N4Nm4bSEO3cELgae
hsFqK66S6kwLmwoCPNmwUrKoGNSnOnmbK33IRhIu2gerMxHh69dUWU+ZDL+1i3FVr0xtF/tyzVVx
CEJ5qM6JTBxcONGr6047wyWfVpQHdk6kgXlJzsy+thU6wVl8deUEwW6yg5VoIgte/xTiqqALqEHa
HEYtGDb5WVJdeHX53/9KqV//3/+m7dfA4ijTjViqHEQt1C7RWNB0LMRn1cXitRRcVvVIBmm2Kbzm
016xO/RBSPhFKJ5FOtqxUyd+nNrnynT6QJLdvYxzil4iMzicpYcQ6cY9J+MN1TvndKsab2oagszH
jIAc5hJNMdoVF8H4GPTVhTGCVBkp7KM+BVNuh13st1pHq+xylD4DqEezebdhdYSadQ0CnBEp2t1B
t96FCbtv33fUTQ5KRZ+TTGC5FduZGkmcwwWUpTnUtskVTNPKu8qRDOBtdDBWimgElijVyvlr/EWb
OJi4avV4mQObhWK1wbmx0P2cuV261XtUvufg+vomKb1u4yOioPY0oDcHdM0zv0CAqdn7x4r/nJFi
CozgTRNea2LOmdC7p1wgmrB0tWdkTAbF7Sy/lhkQZqqFta2Xor0q941jb1Y9JuCBih9+hXIU3DVx
xeMlga9NpAKyMMSQEuvDzGlIwX7KnAOM65tbjsVFnHgV7lEE5UClgc2DqLLrhhoC/QiMofmxs2Ye
uizbA4XYm42aoklB2bZL69ZuPwUqU0wka9gqzEreKRvWfFeGyw79FwBnEo/VY4q27VJXA8KadDR3
AiH0qkM6Jf2KFLl/T3tv77Z+eqqVJNNJvRSSaqVFjIYd0oxbAzNMjfEHs/zRbhxKHhdXtRDzp+1a
yQ1RSRLoGw7dpOgemVk/DUQZbtGkYMSbk3saFhyzhuZHWvRf+by8+yPkKz0Ue2jUuCzCnsy2YMCQ
iqZ6VJjLlU41CXmgqtkTPkeiSfDAnYqGt88hk0TWS3Bdr989lazbIMy+pwW+gXl248JlPpet7jnS
qcMrk31xFh/P7JZkaxW24A0ML1xnYniL2XRCCotpq/zeZRMPZdCOB6M2g6umZVdDwHAxTTA3xzA8
qHRaYmwjeRQys4n7opl2o2N98AQG8W/mClrne9DGV3S2LsS6IPEMU4SOCaMpg+CYjRiBN/iuMUcm
SJEYZtKGOSF2bexGCCAkAS5Du09xmmnaNONMCME0lMMWKuI5x8m6MK2jG8zjNmUusbdN5tShnqs9
yl36E5L0Ds+Ljd69zlxLHOCHfi6iXjesQkSx0AB3+OVzy/pBKTDxwcem8N0bN7zKGpVcj2C/b6r6
JErKaUKqePIorU7KZmJhg4OiCirv6M+4HN6sUhyX3HlsGdC101g/5Bge72bNH5qoVanKvV2u8i/R
1sXRHbJq46TJQuwIn6v+hiJwidscbX/lll8l3VF3MdedCfrK3ZTg43dO027bfvkBMfxdqIB8a4vY
stoCkkv1EdcuqvFAoYoEP01V3M3cAcyF7ei+KQQjWeYuMZrmAF0nBrzVXK68jCDrEZXupgqyN1vW
r2Wb3AsL11po1AYHsz5/6ENWRzKl3yyfgn7pHMRyzlJGuZ9+otkW22pN7whdS+OBsndQ6jCuoWba
qDWDfAZZmSR91zH6nYupB33KeMn5I/YhKdWzPDD8vuq0XUeVxeK9OmHk6+59cbkso3B3Fjqy7Vlq
b3v37dR/NMlU0k6mmM3ouPWMP+bxJKlDo7w404oZLk9u8K0YK73tezNApz1cDjaq6zqj4agpPLOZ
HTZvO2iLut6b8xujcLrSDYUlUTJqk3s/Jj5lAJjxMrnWnhGIZoaADb0YBlRuK1wZmZ71648oZ4st
ebBDFBrzferucENy0iGnFyQY/OS03/uCO+KWTU7rHdvMpDz2GUdEmR7WPUp6HEXoY1uHP7qQYnCx
rNayT0fm/7RDcPxNpR3PvklTCi3sej4PZa6AI989o4RAvWfvFAYKc62vXdkS+tshw3BO2psIMrbI
9bPKHhJszUuDgWQiNI9lbgLgXFUxyHyMrgFXEMon5nybPE/zTcMNmWV3bOpzw6zyPwPFc3bWWmo2
dDqqBShOi/iARgDW7HLa5LJ/I5rxAhNduXVKfg7NX+pNEA3EjIb7maKpJXh7Z65Gti21cbMMiAck
YdxdVSLacdUt14lj0T1VBTWgCZ2OcnygVzQ7dCEYgG6LWX6YYcixKxhjz8y+iEM6unysPqUzxppV
byY1MZRxwjdNf40eOeYE+lXdhAtBDkziTK/4HAKvjWuyACLCCJAQdrdL4TKtrmS5nab5RiXLj7Zx
jWMXAnsfB4QouWs6uz4fVTSmwcZHvOQzI41ksjwZZdldBVOX7Wj3lqd+8tl75XQxufMtdHMyCGR/
OawfKZnAG7NxJXu+or4hYHoqFlQE1cqJI7FMrPUcAa0aQi8T+ET6YAvIL9yudEuPYcW6t3Asp9W7
7t2O71ulmaL46b/c0ScubLQuUCJvl16aD4YNan8umEGZpCikbjjf914GXrki2HNQOHXlasuLemmI
mAMJ+FOoliXJ9NA19XiBAKJi1cjaWl5NrKCry+R56fGPJ4DpnEyNO+TFLzke/B1Zu1u0/h8jsnLy
6FjW+azxUA76TrjoSHrUPbqn4SFMpP3WKK5HGdythouxwkECnNQf2fjAqAZwIWgdTeNuk66ovIY5
tDYBxaRayndbEY3KGMS4VM78IvwHdGjPdPXGOK1IZ3POXXNPoQRzXO4MtoWzRvKnbpvEY/SW88kK
gMXRWYRnbzPEQ+wCoxHvwiJImjOas3uogy/NlqswSHm5fTfVZ7kwOPVxoOnC+SVS0jA3jXKRyvDe
58WXMrqD2zN2hp9LDuMsfwwMN/2ueqksebFSsSbTR+ibN9OF5VVXhQeJe+jGuzlsLruMQiczsvcs
n++xfJ1wS37zAuO5wI4DWkmaHi6A8VRU7s6Q1mNv9J9x22Esmrr1o2G3jNQJxGK/M6qO7t+s3sHo
T07xJQPyLpkgyXfDojnmTkhcUMop43EIX7K0e/ct/WOR/Q9zNi8cCyS0PfNsWA34NpgBY8N6PYq9
K7Bp/WRlVEjj1pXez5hxI73GeCrgh9aBtUFTth9L8zSmS46GpvjhiASx6/DpmZx7c/wUgqGXLC/k
tD4KR38HgspIh/lR47S7QDgVSQmo66kjONIt6RK77m3gfmQ0g/yqfTJFSwDe5NxZ0ueDMd/BibA2
tP33OXPvHVoPeg3WOGUvjFMLD5CiHXgd0lTnuJN51T6182kzEDi693ns6RPNa+TO4/1awqg7f/rG
yMYiudO4UvKobnJ3XyfYf0H7QMLQsehpF+N4y3a1x3ZEzXKglpA99blElbjP6uUbzIjrLs/6g+0h
7vNQ/XP2RVk+lfnNag7Oye1JrgMaC4m4vhgF+ofMN45jLz5IuE137tQyS7MbCvVpFpvOZYjlolWq
5BrbM09rEHj3bDz4k+rgoVvq6pCWNKtSrW6EPXSMWlrUyqva/zRvGPkZmtm4D2CKvSMGLnp/fT2T
M7D6sVGB5NOzfnCkHR1yJ8hoMBFI7mX3VkIT86cAZzbCT6szxj2DaUKqJdILvHLbmVgI9iuaLOdR
Rz5yiQEDyMZS1qEGvB8x+zbAuJjp/snK0uCgz0r+eiYANl/8MhbI/HZhIAlKCbN3Qb8uUvk5WdQ9
J7CstFCcBv33nDD4CER2v7TpeKiblTakGW6NEeR3SO8qbhGbxh0m+Z9LzdQG68HjXm4Gl4N+xrHp
RL0oqOwysbuAvkAMe6/8nT8YOFeMSfEsBLvO8MnD5jy0dD+KsdwFefWWGCBHtKSSMOfV2Cra6lFg
sWUPMNnB/aNvm/o5cvpw4S0v6MsUkg0yDXMCBRyx1ZP9WDK025DA13AcBXnaGjMzK2xuwh/svW/U
2xCPIauzekpsengZ09CtNTunVSKd+Wszr/PvBIczQgx5i+d75hkC9Uer7GTYGHlM0W0nLx9pz4sL
e2oeSrbnzeTL12QE7OL6l4kVPADUJ1zFyz7nysGW2uNipEP4lJfFNW2T3fmfxGA1Kdfn1ui9q55g
RE0UB2GTyT0tp2NP5ICH4H07KvPcp8zeh77F5tMUBu4TjnHak96W/od3ng05Tjby/t+ioXBJJamf
rClvLhQT7k1BtOAeyPzEd3IjGAzF38BBfsK5/ugfd31SCUg682ysVtYvH4uDSjuZ7LOWbQyMA3nH
Pbr5lvNPs1fIHqrW/FrdScYuagAySa9pelP/VrrawVh/br2GJ6Oh1U9yQeoVZ0YI4dHVdEzL7K73
xetkkP6QIrqjhwnjC+kFQD/wWui67dpvaMd7X0Xr/HBcE0VPXnI++yB2o4xqbJZGQ8pZ0gLIHfu/
MXefATa/XjcEVZQIocNlW784+G2z7uSKfWE7ON61tTbMfAP5NpQB5ioUTJtO8Tv89SOII//ffyg0
IRDWZ7++F/xbIJm7GiI4j1DkcF/17edoYppcuidW9Smq8B5AWtgYarzvE1HTGBansqRometK7OYK
kwFNAQMI8cYRAUtjRTYiAVemW12MpkaoZJI3Iz6NzlOxX+dXEJxwNjjEb/bmeEm1uNJjt2+yUm7L
xB932rfn+yZd93plCTY7NISyeJcFMQYkXW+pjtXOX77jmXoRFdPEhcpuY/qi5kngRG1qXdHQhcBu
ZHjdk97CQDRbc+zq5FtStpdzEFaXpMcANfM3XWA/wBPETBXuoFmtG3dMyXI12ntmTeGmKC6L2r7r
Av80wCmL+mf0MSR0hWialpmmByVIygPxkTPDxY2C7Rq3FRUpkRHpbLzSDchFy4CyoTfiJTddZZ9C
gmgIR6jGLeavGxK1r89SK1CtBZEls4ucxPMvr5PVD795PRno6YCvRsmdavJDlVmcYJr6xXBxZdeD
GZwMh1wfxfma5mUYzETilnzwzgLTZdFvCEjVU9//liv5G1L99rcH8v/8Lofw3xjLvgvDle5FaDEm
xZ14xrr8DooTLg0QyKlr2CaQ0c+1c0VE93MwqYYJX6oJ48IMlvljLJzljl5OcaRaJoUGI96Skxlj
I+pI5kPeo9apFP4iIjVf/ML+MWbVdp1m5+gxQY5SYy3JwzqHOqfN33C0/o08AzRHiFAAkhLMl4Jf
LmHk/7QZXe6tez6mmCgZO6c7TS3lEQbtB9fooHcQeP3zbfuPqP3/u7hNbtKP/876/JNwz/Nv888/
8/9HIqf115Gcp7f1rUiVfvtDjOfPv/QbuT/w/4FDQJiBw37Awxeykf6Wy+l4/yAM0yUM0+U+8v+5
kYhlf+Zyuv9wHMGD6tt0zT1ql39y+x3zH+evu6HtobDw+Hv/Ebf/DyuocX5+nADW7i/bVO+JcZqS
dNj5FlUo1sscjyBpEPXjX6/Rf6wS/vX9fwFpdCwuOjWR9zkJmpgoDXRSxYkQQ/E3m8Cf/YBf8F/V
hGqtbzP07qs1nTpS4uiHO9V/9Kr969f/hVSyrNBT5pLv3gcVprsgm5moKLiSs7dNV/Nz8rNubw4M
Bv/643L/37fD/WX3HHVB1x6n0C7peuuOn67jgmbs0XPa+e6vf8SZlPivjfqfl/TrwlcJxPiYwcwd
KcOgu1GOy9EJ47mfbzpP/M/uivsL5g76pwOqMUFhwLE9s7A0bUJ/CPu/+Zj+WGz86xrO1/a7xbu1
K9ojLW1LXg31jqHTuu7cxDiZNs01bMHyghPA+DfX8mf35Pz13/0wxEOLbSu97ugCMvtYZosGQfN9
Ihz276BDf3JLzs/2736CUt6SeIKfgDK/rRBHOzTzAwaOPRakoG7+5lP7k1fF/eVdn1YM/7Ik/F2o
ZfjhN+RkAAIIGaf89ZP1Z99f/PEyqO5yjbYJo7ORBHcyEMtNZwRYUf/62//ZffjlTacH1uSQbKqd
KOrmQC87PUDM9KLBbf6LuTNprhvZrvVfeeE5bqBJNBlhe3AOTs/DnqKkCUISKfRNokk0v94f6Pd8
6yqsq7BHL6JUgypJJA+QmTv3Xutbzh+q9999iV+We4T6z8rtpdxP9JbChieAHQE6GXC66vGf/xT/
eHj/16v7K+HKnZQ2rCWDrjHkd+BIKsLnKBvuAtByhNl1t56+/999pV/KgzY1MNBIPe0Xf8C6Mxnu
vvdM9TwaJHbkxWIiIuqZlDXUurt//iV/8waIX5Z9FiF/DHJ8hYzjTGagUTedM6AQfwhr/s3jEb8s
e547bdwKwV3gyfow9ZkIXR8Afsbo+A8v2e9+gvVL/2UpTuTUruO0cU+kLHlgwITFna1z4w8v2O+e
/vpl//LXS25gZRwXyACsZEZYIzBXzl8dQAXqsYvt+WdBsUxWE2oEAAQEaan4D7vY+hn9N9u++GXx
u8Rz0hjwh31AagyxoYSnjtfYaQGI1EUKFdAvll79gaT1uwf1y04g8U2aWTzk+86n1epLUJkbr8Lg
ummbIPlDKf+7R/XLftCPHbPVuSlhJBTVV4NJIN4GV8fiD5/Ybw4Z8ctmEBSBp8fJyveySN12dY3P
AhJFBtSJhG39jtJE7WdnUu4fjoHfvBy/8r4Xl+bK2JbQwxYm/BuzFK3/qDOyfu4bRJmoHsi31Rgd
8Jw+OVlrjJ/++bL9zeP6QFz+5a20aM4R1kp+bc98Mzg2OBi8fV2pnmDxvMXz/L/7Mr/sDvnq9uXO
woRVpuVTYBr6rS11/pN7GELPf/41fvNS/BqdMw0+9x+BYttMY/gPqoAyTDyJ8adDiAL7v19IHzTy
v3xYMR/7wiVYQL+Eb7yyRxPrKNLcGPbuYGQeULuSpVXBhfCvRMUOkF5nEQNSxvzSMS6WWR9KqGZ6
u+BQbx463Q31LmpJ60FWPdpWf+1lkBQnUPykrKBUjOINkIwEJZY76OWaNJLJSJUagnCgKFL1q9/k
Br46lBFEJVUTzfpvVUO2d7sby2iWb4zyPIgmfVyg/k7IbUYZVPl2+RbJiOiXtkPa+IC+sSWGWyLM
gApkeN09ucWpRMdeu9YDw5MUi+OwxIzFUijg+I/YQwC91I6mZb4A/mzXe28YGHO+Vpdd4773QIui
x8UnZhjtXTTVKJZyTcJWH/YNoKfdlID5/p7lKPeeMO/G8hIlZW2/TQVId2x8jZqvdabw3pSWXGY0
A2atp6upq65/qkDqEkrId2l/Y24WjOTn4vDHXwvbGUHjqIK5hfziEcO9aVYVVJtg+okZsjnFnjhd
v1lB4g0Um6kZBCnFVU6G9Xdkh7GJ/bA0g2+ZTNzgRx251vTWV64ZYL+23AG5wija8ZgHuCzQUwaG
EYM0mtqU6XLtaW199vtmgIDBR0vEYNl06btVRPB1C5Jy5o2KIvuz4U0pCaxiMflcPMraGSl/gqz3
yesWNM3cOKKl/RYoOA4PysSA/tIGgL8eqtLSzRVRk8tuIdNWPy91V+Bv7nBeFx3qhqYS5gYdI1PM
PqjiRYa686t8mzC6ys/aof9zDBLbz68TPStsl11GNvx+EilTx03DgIE+ty4L7X/36TLUbwxVWsbq
ug2ylwq3jvMWVezrZzJBi3rFwPIqXktD1tPF0H4CZMq0ZEHVTIZWjkLHbxFzCDwS9ZU5YmW/aPpp
3pOBrX+FK6X5GDOZSfPORTcbt2V0J8vYb6+V1fQQuLo8gI4A0XaPsz1dnnojQHmxCYoEBzI9Mi+a
91kaY2vBn9pm4Kr9MkBBXdadBNwv4OYxm44QOK/mRUMN7+h7Gh/fcA89xt54ZdeZPa4chs9wRmJk
GySyIy2BwbPUTXUjYefqeD8nAnIlIjzYWF8roIb+p8hUGtxXqqlCGm9BsRNL1Y6fzc5tqq0hOiVf
WZIZyv/OafOz5Yw5WNsp9ZMSe4eUSE0AOojgqWtIOb51YrxwT4EAefXuOa2Mfgq7lJrBsxdQYvN2
j6kNOHywAzJ8ozxI0u+Bl5jZo2SawQg+VTO+w6HN82AVJTLzBedaI4XEcSpSWo0Neky0QYRYpKfJ
t5X3Pc1lEb34a8TRvkc2SkQx+jBccNDxGvkZKZ+awr6F6nEd8KYuSG1iHzLp1Pc9DlmFf/wC4t5q
DktijnZYJ4VvngRnFSLHFOgAtCVnNjD+WW5qvaLvz7PbvkkW6xmOChV35kW6ICuwrWTCJimYdRrY
vxJkD5673JS92Yp7pAgOXddyztaZfUd5VB37WlrnhLkeZOgUOwXOJu1+9gkAqJAIpxkKNRUH1d1M
kC2+KcsRfWgmdFDvRy+JZdg2hZ3vdFlzjqdjNHtHJU3cKGOiomRvQGYZXwI9ZwFeCLOw9BYdE4uF
0Kwh6q6pJTJ1auJe8RPCgavwp3lDhgBsQ3KS5zz1y1xlj73WKZR/09dCJZsF20dDtLYZ1w/EMvb4
emDhfvJIH/vut0NQHE0rHTCldgpnPZMk9I/vo4Ox2AL3VSJmhm40FqvKv6ONGy0YyknIJSIDckHp
g9T3CoeZOnwhK7g1RzisL5CbyvlSe4YK0EqmAVL0ApUOTKV+6aObvugcVmw3L01oRjOTmbIM7BiT
gZw95XRbw8KGKC9j2fG+XGbg3A5SapnhdQA6YY/js4y7yA9us9pM7OK4jJxryaFaSHBDVR1hVHxu
Yyddtg39/e7NkEPpfBptmc5hr+oE3JOXjgY0nWx1ZQA9JZLATi1ik+y5m+Q7qIJAETdtFRmdCn+M
VfVcTElknz1Q1d8gkdorwUGmDnnLsVGubhSJb+o00iiND05a2cupdLrW+DxLVH6XKaMC3w1x4/rf
0mYKposfm0Z/HWTQj/toIvcPReXaxhdj43JCN34UfWKUUjGqmkRihxjqRHtjLVMRhJg1lwS/Eko3
xL6ptKODYzmZvZNBFQUInwNOwg0KfiLxCmZY6TEfVUOWnA1iFuMJ+As7u6vH1i4RgdtWuvfTwhTA
2dy+vtalqT/jPFH5pe2cySs2lQ+CextXSePtuHVPeouapBu7cJxU3DwWs1LLqw4weYURnp/8cwFg
uLwJeqnz+1nIwt9n7Hz6NiO3uL1JVnz9Zppx+jBrAs8N5M8CLwhPTPaduWktl5BwqDdVdnLQwXoX
GwuSuSNTzzBC2OYIl/VieuanVvY2jqmVd7mcOKCW6Kao+sV7Kfomx0CR4Rr5kWqkh19jyxb1vW+V
mA7KwkBsr8cBJTRi5bjd2oTOj+/5wO4As82ciwfio0Z5hxhV+Qf03nO9HWlyVz8ZF9dE5FlIBe+6
xcwMRHVpEh1RNsoYlUdud+DzkpZUy6EiAfBTb8HauOioSgSsAUFy7jN0KdXcjLLqbFJ7G3Yh0Adl
V5G9zLxp+QFD3rE4CsopWR0cLdiidKwK/XnBzwz70FzGCpM+KNQBqccYG+e5ajUTpYnogj2SweWx
c4aSlKN2tptjsTQx2BXIaMFAvR93EiRJC/Ou9QBuvHmDIu0R8krbjhdPkVDBmdwnS/xsDKCfDl3h
BNXbuo+Y8xv7beIdujzRyx3Ax8i5lUyv0VwYLvTQ7YzNFviiQN0ebGI2EXE7eSRJhPbUu+LgAHLK
Hvxctxo3Rc3oHmqW53+HhmMXD3nJ6/s+arLSKflE5vuHyBwCCYJYItyBOxi8DNrJPDywVtu0l8lt
lo3tiqZ9XmxBekc8OFW5G0ZbkQBkDhqoK+FnxhzOqbNMj0iOS5ARelHxxZk0Q9MwCFbaUFI4s4Yf
lNr+52aMxJpkyYohUL6kGmQ4WoILTjvDOpGsDsIYcAAnco5Xtn31p3k093FTGdHFSRxMnFmg+4U0
JCNIdvBUvPYpanivr/5cp/pZ+2WGsKsc0V/uEBRw40IEU2DLh2eBTkgDgfVvktwtxYUrWMmcj85A
WEXSVqtCxG2ODsEqIxpw8qwe67kpaB9Vsqi/anaf5pXUTTd56fLB7l8aQ9vj50aNjCHtricchg2B
R3zqsPKOd1WMC+4176Pgp9fpqQZPYSYLIAntRLQgp2i6kp3dz19VZy8TAvuldi9pgxgJuqJa8DnU
Oi9OrYG9G5whFfeyzzuz7FfqCnILcI11vzOWFvZ8ZjYlxHKB1PPOQ9HRXMhId8RRo1iWIiyj2iMM
op3THucnRmorBKa/vg816P/neEi79jg0ls24eaE1k2y1KQbUV5JSH3S4aPrhUHJGDXKfzAgqiKVv
c/PJjy2jiw+YwfzpXDdwuL/6aoZ4o3hjnbemgABpbNCZjIF1A4vbdaaddohtL2AhTDi/k5iW7NMY
S1SxyzSK8muZM7Bj1JparMWgrCGkJm1bGccmkF2/aY0ldc4lKbTRq8+J3Gc7lwJn+j7qPEjPnsyq
4jg63TgeYw7CZZcTP6OPXBHK+Qf1wVTcOpjluquToMW6ayyIFPsCygfR6sA0AZw6k2k/jJQG0U8j
9dHjoACU7sHm2tb+GMdFlMc06BOJlrEQ4MzrhnjPt6BTmUQK5QcocSloIgTFDY15DBK0htxLbQ5+
9QIDO0j3g4sxZrssQ5Z8HkzdFqwj1u7eXmvOn8RoGFZ/NBNEWgZ65ADZWDWmq/EiUTy1XV27pXfL
GNFN683gFEm+kVZBuAFXqlTMVxsFZBWSIutOR6ZOLOioWhrc/l6SN8d0Vq4Fxx61f6c3hqPT+Z0N
pWHnFj73JFpZKmUqjiluskApZoZHb3kF+lSliwTBgr8dP0SZnusxJDhN4lOp2OoOnarM4jS3RjXd
YHyScBd8tNW3tY0+7ibtXUMiUYwVBtSkKryHrHHIWJ86SaZ5npJZBRorKiaUsBhlD0Y/Q731K3+x
CSV2gxERlEgGLnuGbwWbrDPn9oGUG1Ap7FMNbuGhtYGS5PNQmE+lRCBzNuy611+nokrk7SKGWT7N
ibn036TNbncCcU36xJD5ckJRCXg0NIhm1aEeUQ+TzFsRo7qPene2TmZaZBmZpFylr3btWYJJEacs
3HgzGr6gmyfLoolaxIlsq+o8pUCkoX6KdPCwVILtm4AkVHBEsZcW0BUMOK0j3od4wJMvtC0GpPRE
CPXbvAu68ceSamRnGxtnm0kepQ78EZcYsFEW39JSCJuyNuqHPB6z5uQ0WAgplObZOMWzjSdvMyc1
ggPs5Ws+sFXrIPlsZamFKsA3xwqUQlPSl7gDAFa2IVczRs8bz051dBFAy419kRA4cI7bVvev6Ui+
wWqi8FMD0cFoz719RJLYNFZo5kzGf5jaqLDp+mKEnnU1DfqDgnfCiarPMlGOf+OOKHUIKtbaCDru
8nEQhK6VesHNZDgl1lJVq0C+aICZmC+nMTXaYjcXvpa3JXiHOt1T1ArEVdxvo/5LDWm+gi+Xdclz
m9pJegd2MLaPLbiF8WgqSpRvlk4ijfnRMTDguuy1CORaBjO0mLWjm3ujVyJ9kU0KnJmASWGgOy3c
Hgs0O5HJDcHVWfe19FTAyalcH8ojtzhYpAHXODQkWYOyILF02lwBSHd0/buGLQ6rb9BeUCwYLlg+
bnrXeq6a4ItVQqJHvOI1OE/TBUn06lsyCtBAXe4iVfVdlYYYmyL1NpOHwsLkG6ChK1J0z9W81PMX
tIG8hBUKtegJc3JfgdLOCD6AUpbOvMhEzWuQSUkUfJOQvzsgnKoAfbDgkdToWuJsno+gFqU7Hfp6
1uIJua3J9TMpljx/AMdgRpvebqP4TnsDcDVHKat9YQIeTNPGLxJrwQpf9kBpXNr08dFSDXkpdTT1
xQWKR6SvS95Y2T3OeLM/UkYL69B0My46TItRf01ZEfZD61S2eYe+nnAFpytS5xrFlWlCVMii+oJw
vVPku+SuvHRittE4j7U08uvsNvwP8sCL6YLawxVpCD3Pb6aD4fuaItdIrAQPWm3lZmQhK87MiYcZ
Lbb9Tp8BltGmy1ZfOOk3Wf4pS4N6uR+Mwd6ikqQY6dG+v3CnAGsTOAb2w5hGYvM9kDhHii03V8t8
i0eq461rR9J6drMiUj+mIfbcRxj7Uu/jSOBcTf2pJn558CralxhAIlhyOncrvwUWjOyGJs1AUU3/
aaq4EXeN3JPP3oI6wj/gF+7ZLUTlIbzlsP2iBCbNcTckttV+dpdc6meoHiVxiDNrH6XY0HTS3tk5
IMduL5JycORGEEZkPArXqrxvNMNYeZgXotJ4lpg6G7ysvZXSQakWQrG6s1uWXvMldijX8Bfj6LAB
bw5qgiHANz+3/REb5Oz6z6QO+EP1wrY8xgsitr4ABePG+DijIsurXdaarjoQ+lbWq7cUPpUfHHPS
wXn+VQJ0czybiBKM6CnJuthRa0IIuyFQw3kxMCqMgZc/FHmK9DDAj+J+M/rEKQ5RIuOIe5G/wCJf
/ISNppy8vA1HsyuZ6xhNX8y3NmBhElBns6Go6t3U7W+5iMr5p+3xwmLBiSOYPKWw1AuW/LY4CDUs
6Xmu6cl3BB0UMegKvLMkUmxcgrCT8+wbC8Jkvyy7LxE2p/TYahTID3YxL92FEzaxvsMUw1sq8rqp
weHIIejPTV4O3Tl1Kpf93dO+h1PKXJTl3dWsNuO0gFVNXu2hkViofXT11nEC6ATpRCQxOt5RecS5
MLpCVo3VLkN5GgW8pU+jrGNRhSLGad9uhhiIrXnrlk3j2CenmPJ2+lrUOKxDQjwSI9pDNatIkWF7
hRc9DsMYxXsPAtNwMbooT+R2sYcCGbaTcatP8D30UTodlPJgLgEVCGAN5MZkIa70UrGU1rn3M1WF
wBq1f7MgBgnUyRViaGD9tcLFE1igPqDR6CtZXtk4p+mxCiSYWjTCZrxPJhf69Wxw5N2lbMrjY2f6
TVSfly4e1OvHzOB/pGx6rkv++dd/0B/9+7/+VY3074f3+vZb+d79+pv+4c/8/6FZ8piJ/VfMePit
//Z/3queRM71+/+3fwnfq/Jbm//L//2Pp7d/+5f1D/ynXMmy/xaYDCO4wPu2jajy/6mVgr+Zvm1K
E6USoiUf3eXf1Ur+33yXFGNJmKJLbPeqMOjq4UPIJP7muqTPkfcjiT2kfPyfqJU+oun/PsWEALpG
80iBk4vvg+T6X6aZjsgjIQSIFGNZsLbV/acxK5xjB/R8KytSGWhRftMV7ecoss7ZCOLVtp6ruPOP
K2muL7zo3JvoayHBbefR31ZjOdxQKWCl8fPLUEnMR7hm9hMNTzddme0qK+1NKct97NTzkfs5lkJ1
qPT3hAChrcqDM6Fv466vzZLA3lfHq5Z9t6bXzUu6083ckg6U/nCqT8g8wYt2bOCq3yFWqbZaAo4r
K4JLOs8OhRNzSuklOudt2aG7D+YtbWYIkNLDRqaiM5t0e7Inn3mF053bida38gf9PkTIRZsm34is
/0xjIbiI+ZaGmHUDmv6WLt20KYsFvi53wB3JLj/moRrv8+W+kp/sPH0unMg8+K4DbS7FvTsvkElI
O3i3R+eUOkYX2oVNUAdjph3YS5dWw71Jz5wt2Nh0vf0H3YJYp8R/f8i+aQoXJbHnmAH9uMD2f5kX
Gl0LlQkM1ZZoH7KS0uQ0lOC3hA8OxUsQzWe0kOu10+1dykS0Jwjpm1nmwNbMpt/C+++3jGcv1qyy
3ag91C5R4HCVcb5mVfRZOdzjF2Y6G13YhHd10SNkXmAPQf9gLaudn4sYZ0gGRa/6Sf9A3MjG+Non
YAfoyt17C7xVdK3eNQuCLUcq0X9kDNc+fLPiVXpF+4dB9Idm/K8fiEVsqItIL/Al647l94/qAWUX
WHFUPW9NE5J7b94GTXMi5xycFQ2kXYG574jCucQJsTTHxqwQ3DnRs0GId5At7R+G+5bpryP2X78h
z7Z9z7fIjuSff/yGLL/vuozbGk+osx8b1bs0RpyeK5R3lgPFE83L9OLTRttyfbTDhJ3l+8eynDoM
akkAqbUWCJdjGNTwoZDatJX+1KmGqUtpXwvczU7nf64trCULsBf0HjBgUorJbLS90FIC9B2YDjAT
xkOOKTR0ou+xya0XFCIDiakK+wp3IjWyeWeq+mRb1XvWkh6Cz6Df8Ss6W2WN8qqMm43G3RJXOAmz
usrD2jE/z726axwV3U1IvzpHyUOFUw73Efk1VrKy4TTOIsgde6EUtWedf4N0ZF5GVh/kvcp4num9
N7LyLjMT36PKxu61SsB9EgRwjhpTbweidHYWsXpsFCzLzG2IpHhkBQ8vdHLf3Lavdl0OHs2zHAD8
ln/++OwEcvHNoC1wn14jzt27jDGSOM6oP9tD96mst2xfxZMi8MZWiXctxunntFj7Vvj9pZYOYYJG
CRRb5urSus6uLJzlZip1daPkcppR1CNRz+joIOa/F7H1WDMW2dVDfoQebd0YoJBd6LW4ONqZdj1G
7rmGqUHS1w/R/YB+UFzbmEKtpCV2CSSOKtfty81iGyXMBfHTEGZ+dUcsYHDk88WTB/qw2EQV0TVl
G+8c7mK3rTffJ9oYwJIkMuzjGAcWCp1QKTsl80jBia5ag75ksod6BwN6DO0+mM+gEfsdeCfr6AQn
t+VO25L/YgMqE/FkcUMmcJStDTDhqWvlc22X6ODLOmKYKTelq7uQr6yB/djxxnPTaz5QPI8KYMeU
4mgYMk0m1/rbMLKeFhdzgaRS5l78JekmYrh9em4fO9LYcSmL5/o69uK7VaflQQTtaWrn5KI940bY
Og3zXicHSTpAt9M6xpi/smZsGvp0K3knxVvr2oBKKJbquoKDaJJQlkdo91KDMJPR615RpmBlbMAj
Ima/2J/yks5fLTtnk0YNCK31VXeSFgOfEQQHh0L5QGvsmrfVj9bK5MHjVytdKAA902sC0x70kuhd
Yyi58Sfe5DkeP40jTia/ULcff7Gx0B+s0/HMfkSWLPld9N8OOVqFPfZdMgio7TXi2U3bAvqJzbMk
Fu1Ad/+Li0/+qDhXcS6A4tKEr41r1od9T4s9u3UbdQ883Dx/AN1om0K6JQpRGZa5V8vCZVF0h4ox
BS5U51nZNdkqIr6HPnWzAk/Cps/tfe7FYj+06ji6atp6o9uekno66gH4WAwY7KijLt95vP4zaz+1
oZ6SCxZK6IH7YsB1KoDWuLqoD8rAi78Mw6cEPsOdI6IfpXM7qHk5tBrsqpvPmnsqPD6IK1Sz7Xyi
fbirbJerdRAQu2bQos2SR8fHqUz03CHyvPSSGfHLWga0YjxB3GTXG4cfUVqWFxpEV4EXtx6N9JSR
Lpb63DrEdF/mAjrjEj8ZTEVO69OfO/oljqJ/S0CgWx4KWhFPju28OktCl0YYmAdpFcyO7xAwmyxP
yrJuwF6Dre0qsbczkW1cf45PJN680oDI77L+xmuT4ZJyJWBkNwVQGop+oy2DsKUux3JSXQo7jh+0
46hzicdbMC8rEyt7Ga15vKmt5JO5NGpHhFzPeH+LLkXtgK7MFz1850Bgy2c4utERn7qD3u2x1C27
rbVEXz42774Zv+sBIaSd5p8+FrFq1PuyNF+dEnUG2YTxKWvSG89rMxQU7g/T4Axua8AcZKSB0g3y
8lu+Ln7lW/texG4456I+j32wSxmIki5wni2TwaVRddDxUV34SGbCNM4o9QLWSmoFz1SeNzWOP/yR
zMrLgc6WZ7Y7a2eVajqYDMKHQQ8nEfcgnfp+VyIT2HgK3kigp1t7sk8TmPuhZ9UOzuARANIAbQSR
ktNyPIA7xEWEuc8zcF9/HAFkVzxko4OdRsQh9fSe9ihgislGAJL7J48EadpUBrmO665Uha4z2qha
Znav9edQ628ceoHJBCI9NrPstkCJS1A4x8ucrgmytUcscJXtEmQzMJ/fDeQ5R12xG5QZm0Nme0M4
sAOeAPB/jZQ5hZanbgeZrXD+LHQDVlbmYcQ3RE7ubzPdeK5+V1neH5vsbVBtGEXcB60YDsZMf6BX
2bXvK31MEJqPQLABBZPsyzz7EmGvop2CCmNGv9HLNsz6DCT3usl9VFwprI9tHkdHqO1pmOnhi92A
iVMSkESwAKWnl7iLp+Ept3tiJmP6i53NlqMBcRwyOyF5TqLQMB0wpcUiF2Qh+DbN9ePyUv5ltBQX
hBbPeDphWvLjYyLPz56ofeCw1NREz95Zcj5UZYlQE6MG5+xaQyj4DA4Obs4YqhGuvBu3q76Uwm9P
RDbPW+rJE5kIC1RXdAgpHX4oNOnbghNu1y+Nt42aQBzbKvs+m/T1EltflnRacO1mR4NVzpZP14y8
Y7ra2Bnh2duYrex1uzYrfc9kJr0UGdFEqaNOM/3TAxZZCyJmu0FQTFPc94vDxMABVls0bZXITv1o
oXzq+yQchFbHLifEIGhCMQw/M/zlZNQs+wEHZAObnvu+vCmYzO0/3hmXvJyNWuL33kPw6K/Q6eag
8/qtXBlzjmoM1HVUlr6ZdDu3GV5c8c2ctL8bliSH5Q2rmVqnLOHNSvyvl8r50aqpvBcP8mkxDetG
daBOGco/W1kkDx/P+OPgLJDz02AwrAvqDVqBZrufxuXS4E8J6yqpwjIoXx1ll0yLgaEHd24aDKBG
pzuKEkzwFtQLl0DDgwWnYE8ydYJxbtqDOAOR1mTFmen6LUpiMChJd1wLDux5OiKCoHjtmMhzxnvD
ho7/UREptGnAxtSmox7Msf5hZNVp/aVM4n7H0gnOKAq+5/yiZz7dE/51W3CsgYi21ySvfodC4osR
NRVdFC4TWXTm4brHcjSSkAAQmnZgK+YU8zAJROilq/XbGBaODPz8VbDwYe5Snz2SwMr3qplvSrRP
+x6BGdgsB5SiqLPTGGfP48Tc2XbNZ91RSo3NcIvo8I3oMPsQw63aoq9LH3WJaq+bbudm6Q/oES4e
ipbNx6LwAoRxmG7rfSzpWjvsh1Xmk+Q2+OhfidLrRtKsyoCiLHbTs56X548/B+1oOs+B4ZzyhbF7
FIC+qaLjR1kJtRT/ro//fikYMzEeIL25KLhTmQYY7ZI1lQYOXOkGbI3v51CVRfYQBRmVA9Z4wSVs
T1Mtva4WqEMkifGb8b4rclE32i2Cfe5mnO408TcfxZinybxkqEgoDgDjYGelmbgvS2ani7HCB5o2
On/cYEUJQ8/rZkodVexMw31AWFSju1LkgM/ZvgmgcPm4DQ54Aw9MgxDUuSh/Bt5ZhwDIJYYGa1Cs
xxPY5xQ8CMT8j0WT62anJ8sgq4N9RULBO9GcP6QRAwN6v1dLD8nu43fSDx2+Tn2N05+zLG6XQ2l1
Djz2ZBcTOrABA8UdveXGMQcLumOGekFuTo/lqVYUqr2KndAFTrH5eDoVfY80mbr/XLo9EqJ9lqXX
j9XMlhaAV94RFsAxFF3ayAgOdZuX27XcHCXqf436B6S0d1qIN9kK19jXJYdhm1QuSWNQYCfvKxqF
eMvL2x86USJI4f93PbeWhXEWPB3aykhBQ67D8WEs7SrUcLUbQCrngd2sb4Acf/QuUlE9JEwp70V3
17uyP/RVBTbNFV+7xG7PkXGiEuAeWMCSRgEDVnKtpRCvqhEidq6TJ8HqRE8VX2Mv3k2DC751dlCt
xP4Et8IaD0NNohYI4fzG0NhXPfRSGyuCoe7i58gZ6nzK5HTgQk+xnRTRIRIIF9d1hT0fM7nZLhGR
JiUSGxFfrQx4u70W2WtZ9vFYhaqczVSIhWtbd/Rc5Bxqag+9Y5yKaZBHM7KhJK0vzcxrp0s53fgt
NF/ViFtvjOGlEvu9K4UCIJOkZ4NJbDbY0UOelfeMBthXU+uN7ql7j2mQot/vXq2cXd2XPQ9HFm99
/jS7kbh8nP6xAI1F7/0xZf5y0yIdD3vGfaeP70BxXJDnwjnk11zVapiagbxnQHAzi7Y9WSUhBkJG
V63iR8RD7YlIhdeWgO5NYpvtyRkCWh1bePAOrW0uNZMxRWdjVE9jM00nVFO3Blq3EPvxtyztj5k5
H9puMm9zPwIERPsNIhBQoy4rjpkckXxQjHBMBQcBaKLr8ttEMmtkTPoEzay45NYE2IZ8LW9wHkxX
vHaRDfyfwRcVwwwSlgBgQOIV1IaBH8Vng4U2BafBdLkiRDwzZ9FJiOTBCU2rd0iArhBJeYE605Eg
5nVXcSru0aD0+xZ/cW+r6TZd9PMEaPcyIO/YTKTXWkYz7KFCTSc6Ks4mF+QppTmJBxOlwyQQOUY9
OTAejIZtjySJBJiSUg4l9H6Rybhmb9AIWctQOhr1cZHOw+J2NZeBZOQ7cEHiNwilYQDtepJ5NzoD
qUW/x1k5n0D9OXpEs1ShbKHlfpyJiR2vce7AXCsjL4F+0EYxjJrpgnnQXOFvmEuujvQQEjOtQYeW
o+VXNFyGteuVaNA5A+SqmgJp3VfMWFwrU1zivCBhsGWBd2JwQnoDoOST5TwW5SvBhcD55/naWOyb
HzUmoUZnM8UZ/3FuaX8BRW82tFoGZ22tPc9CQ2KJIuJ3AZ7gzSKUqv6k1j8/zAPjR7IxAp3WYQk2
+0j40RtXvhdCvUnAtdjKXfpw4Qgs58r9zjoy835soo6L6mj/B2HntRw3kqXhJ0IEfAK3hfIsWpEy
vEGIogTvPZ5+v8yajZDYHa2bveidmS5WAZnn/PZ6DLgwyBuH0fOuCJG+ZuT47TOvcA9GzYv+KOe+
QxyRwVL0eUVUfAM2yctNawrHACjwYRbTfW7Au3dYbYM1jOwj3Yku5ShDuTXwqu5XVLqk4tF2wqJu
EhCV1MIMQDjt/drNz35qWoeSPWigkwqdGINpj5hiH8u3vIQOcibEqPwGccq2g1s8J68b+TjLI7TR
jS7a6o716urJhnaIflYPV8Ttdze7Ato+AnGwQq5tGqbu6uYHr0qO9NtHNcJtWHY7MdA9ZsU/DKrL
dlnfhecqmGvBIiovf9RdLF9+Jy9+94iocX6wEv9bQXImAs+dU6afNXTAR9gySCaUKCHRQzBU5rcE
3e1ej0asrzXhlHaTs2NJ7XRnhlChTvtAAnx2sfW/mTkMS+L5H/8+YHTb1j00gfbHv88GsDcmx5yD
GTUYwWdIW/P1pE/ec2pwERFHYe5RlXLTrXkTWHpGL5Ju31aG1Z5Sn1PdDLuzVrrtrhwz+6x5zD2i
1e4nkWanGRaU+Lz+saPaBr0aQWVtnO+1o+P24uyO5KQtvXNaMC2YJCpRrwkK7rnzY8EFJf8dlOQU
3kVvb/BZhKTp8ITLZQeJxAnV2xPYo3HqSffj0kTX5kmUlI1Hb4XYDpmrgV+7UmnyUg2EdDoz2br6
SGW1+ZALxHzDkpY7TdOJDwRsx348HJrRlskoQ3NDtsOxm9lq9IrDHYEcVzyhdDdhl19KUg245Ffu
IHfIHtEFBRWtdVFm9PRnmbzUnfusLf7RjBwySKOGsExrQDYsd3RvJiIcUQCk6qtFq02QxXz9dotD
QR+78DL7w6/kvqOh0Z+epip+Kb2w3dY+XEREubAZ0w9hyWnHYuypTRN5iZGSAtiiZLQMQrWkaoaQ
teU2nhKXqPvKuastTtVq9KFXPOdtoGKSyGoe2Ry9CtiMdjBGsLySsgh0aHTp0CrGrWcfTDrnjjZz
535saKtKOStFjZBRh8E+R3ZIDlHe0URmXYHBJIkZqBey0DJ721TzV0vEf7Ojmx/JC7B6YbqexUOr
0lA+vJF2wTGEGNQI1BUC9EyGqb/Gu1lDed/aSMsNet+Fw0chMymkZpHzRv21hh2dOgmdVjoiF52s
kMofjEs6j4dcR4KXtFJxkfrvOavCtpvXZvcbC/hvp4nxp0lQcPaRKOCxLsC8uPbV+/Sbx4n7v2Tb
H1h8AG4fYjHgalpGZmp/ueuIncw7r/lU2Ew3g8YeyAUyB2zTe9okgJgIIFMLFQ+adtO2fRTkhOoR
hEFuOKq7jadHaGzoYBsoH5IMjdhH6CjDNBXHWGCu44DyOuTvg5e4OzR5687C3VQaHa/Sek7qmt7N
xKMLoEa6FckvbnLzV2wc/YHtgbBCV7/va0DNzlZjVx+0iMa5azVCYZLqYtuvplY/eFHx1SQfD4A8
eklN79XrBlB7eXfBafJXMgyhtAkPWU1Ya90ZxZbiNaI2GFS3jm98iuf+lmHoofGbIC75odbiOo7X
pYsPqoseIiZ82oZIJLcXNwci/4wODJl1N22xrPyk8RUEd/m+apsSvOxWd7IvmJ1Ye07C10mWVMhv
RmNHlpsbiULv+5q6Ok08uv58LCze+VRiV1b9JedN3jltKbZVdDZ9piCE21vQUtL0/JECp7I+OqPr
XleEucnOoHy4wTp6atO+vADibq4DJX79U5W2CAN7i2lkkQeshCBryrBYkqjF8zl+8OGCHdT0ga+9
9o4VSdxQLSi2UfyzisS3NApPY07LFwPifLeyNhCv9j9wPTNTyAVnOdpO+yXORLFTc7UT6uFZNEBV
WQaGSo35dupyJtA6eRok6JMSKkixh04XkyCUeEkLng7w2XAiaU/tQaRJAU4ldDl4W7D1ZAd7QT24
aS03/drQRrZ4NAa5jwPJkeR5SQTN2ptmVV3/62UdlvtQ37fxyGPPBajbTBrUQTgL23tWIOdfc8kT
ma9eOrWH1O25bml4Vv/yRjQgTnix4vpc9vwv6GSB0fzhnnwMU5tpQs4X1wcoKICVOCzgC8k87pPE
YD+4OLYzXnzdPJP1PJHKh0gqnHkG6pZQZ5ImHy1IFbLJ8qdoBd5SBLE2cB66VvGIlhxNb3cxROZT
2Qv3IknhFKyH8WONt12LPobj/qDA0VQ+N8JouLjUa+iJE7UCR4f6D6Yr5paMSC602jPmw57RruMJ
a1FwbbUx/BatBSNx04VBqwtiPMNWBGFrED6zDnCq/vPoVO1JTfqh4S3crKQI2hRvb9Q/c+34ZuGK
2mvl+FzwcPZ0hlwXVfUQKIhTzxYUnVgAsTRC+lFBs0fT5m4TDH1EnoHaODR3KsSMwvVUJs3ehYhr
QdfLfpNp/sMcJfrBFNN47KziqVnr+An5yYsesRp2uUvzLaKqqHfqM1wO/bEUSZO4/abNC6lYnkjp
lF0A9D06GAN6FIyHNQbvsxpdexZj9x63c3bTOe2VESdcnx6ZXgx3cdR9S2ghvk7t1NXTnWKYT6VT
vpCVHAf0M/pbKl2aTUv38xFrBylLeTvtnBGsMyLUriWJ+X4t3OoQUyW1FTRDaAWKQJwep2punU/V
YuzJ7wV8rO1w78Eebv77+Een+I9py7dIcrMdxyIezNE/OKvX2pxyq+F57aeIFDcJ32aLbdxhIGm2
49DP7BV+ty/kZl6n6ytyzeLZBWjb6CmhpA1LVZQAXDnc+lEvomd8SsRvxaR4Fsh5ijXVbzLL/iE0
tEZOTCZbZgy8peZLVdrHpIfK1zKWBx/36NZJwZ69SZfZsKyRmju0DKnOi0Y2FVnDVOTFIliKmAJK
YJZDLaILHajULOtcAibjSraKc1+xtQjkXscko/VIvvhZbNt7rRVtUEeDTdEdLIxERtT/k87OhoDd
TDVVP01TTIuNfO4t66WeNPRlEqQznfxMmyvpobFGMHXc5QcC5r7YWBk4MMEIRLHF1pLzcS0tQLn6
WskNPA/1cksNcNehASw7/Mkh/8t17oS7lhpfUVFipM6TqWCNVyD+QOlEaWJuYRUOUjqXRqZ9Qp5F
EDmM9w3dk9WA1cNakLgpmIWChJDFM98WFVK7NbkzHbBMdb5bNKXeOCGyYrMaXsjyGm9E+GMwXpqM
ywMHvXXQQNNnevYkjN3cl3KoQ24D9VBwN1bEqNcmsAsliru2W7/M0dgEmD98GgAiTNBXkqflHb6L
bWu4Wez4UdGPikHVarSJppadfNt/q1NaoEmMQ/Wd6zBdYX7r0A6xGWDLN4owktXLgdk59PiSFb/P
4Ccjh0jnAowF1dwhslvevQFWVkF0iC2ZXYfpZHLU34UuZpQqDvNDq9OlHTsP8L9AjwnAL8C+R7z6
RHq/JJK9DJh9tqxLo1sUIAtW5W4e3zH00vIS0Xuojd6P1ZwpusEpTydtzIdJgCPIXH8HPoaJCPly
JmuogqbY44S2jqEpoqDAGXhsazf7S+yBkBPkHzuRbqOLwerNpEmklApm/G1IQ4xraLnOuiPKiDbL
DMuJo8EF5JP25uFZlSr9nx53I49m4QSkCv0PpFxDb9sQlycbiego6GvIpFUzA14vjj7+8IlCYMyI
ZE3mw3btYZf9MlogxiGJPOoPLGOgVHdw6Ev3cy4ucBXvear4DdT/sYsO/a3NYlhkNNTr4suKGnfn
TENEQ5cZyUi14uLUKD7kqKdeuAkzWWCvlO9ltp5sPXG9qSBeOhxKSHzAxtBxip2i6mz6d0zSG1Fd
2JcKCInfygq3S9W8D5nVfophKzm3Fvp52hlXCWTYpLeHKZwf1VYW4Xn+5o4thr2mbQ7/fX6a/1hW
+WFklJbrE9pCEYecrn/7YWwNczCSCx4sCZkREaXt+uY57qb1WBdasu2Lzjjbc04cr9WdHLpaUtF1
ZNNzgUWxvhOl72MhnoZDleOx0i1Ms1r4YGN92ZJkN2L4ROhk8eSjcWr7v0z/KqHx43NlmpbnIOux
XY7JPz++6dahsU4JpXjy1zEjsyLxmsa+ubQsfBx+t2swpV9veFfDqjHRXl5Z/rHHNQRtXDw0TTpu
aTUnpj47kNJisw/0/cnVx7/gHipH6s/Pyv1kurpPHYBURX0QIKXsq+gTxho18YQWDHrfG+i3sCo8
7HouMKIA2xMTku9QC60W2mJhNt8U6AGw+0y0xnkdyZHCiyFVKJpF5KIk8CLKk6FNtpYTU99bEt3v
OF1Dw1QWb1cjLbYU31bgBAv8wbzW3zD2jzK1dlO4nn1S4Djw3HjwtIOSGExoqwBE2aJ7+NNxfOuX
4hWc393Hfv1Eoj9YrFV+ojhjBaYbkL/kE9tA3F80T3xWFEFpusjjq/Jdi2KqxiiXNjwMOw1QzF8H
gH+cLA6bNsC1hZjbNj4+Ad5KoVIU4itZZj6YoqjT1dwt0KTByv177mIq0L0NMmxC0XdWBludWStS
Yhr7JJ1BDwsrnFhv8FzszNLZ/vcbZkjl34ef3fJ0Ycujz/RBd/58RBPbnSN7weisPhs+7Yozy7Y3
oTbtNANgwEbaP9Z4NEMq9OIYfJJZxzxDR3DEyetWyn6EV/7Mi+Qb2Z1/e4n+uf7rvD7sgMKybRVM
+ucnhE4Lu2IKB7Dz5rbOE2pQSo+20ZG6KZ5l9KnTrtG7aSNVZriILRwk6bKzQkDrXDOaYw0/RJ1K
eqebPETYWqxtF7v+3qXmD4nGaAHrmM76lwSYf27+fG7LhGamm95AmS4jYn47u8apG/i0OaOfS8I6
uVe/pixBb5QQNDA8Ym9jeupblzQfHcvDOmV7J8zoFchDLNbaz1CPEajPDAcmTYV/+dX/oTbENALj
Ib1nBo+nLsfW3z4bwnywzNYe8FXQHxuTkoT3zLydZK43Qf8YRmpz3NahhhsTdAoSmKTg//4M5r88
eZ7NE2eAjbiW5X74fpqcLIhxYJvyq+fZ8YuDkIR/PRjPStdAJsO5h3sdjfbSVNah9qgU5XMH6Wy1
GzgOhg+vzrdpHn8Vst2YytjwrDRoPmr5RnQ3hj00KJZvFH/QWwCtDFGAen/5S/x/fpuIp0lfI1SI
GFFPplv+/m2uhpj6MueX9lIstCXGRCV9tAdxN9EVg/b45IZoIZteoHcte1YA5huFSKh/TsVuiJzO
eZiG+Cv7aR2UMWcblWvvGkciTC8aawWQG3h9dgiJwCoA7XMbZKFtyH03mGJ5VQ/aXP/oUZNvoAXd
wA3Fj7aCjaPkmDhsz76wRlNO198Xxow5WA4oedT8sAfyJNcKJAE3YaDEH0uzPpNdED3GOOXQllHr
1Vb1T/QXtHKAJiRZBoRb6s/qCHBDCji7KTsJLy5RgjEEphLrSHKSECCMqcUy0aEW0/o59L19q9O3
ZNnUjCkmLK+j/Rq2MNFY6hSmDjW612JMrppm0s8aOq8UPRlPRBiE3yjVQeiKKCaS2GPu8Kum4agx
uOJ+QUOlfux2juNNvfLH+lb7WC++w7+vNf/yGtn/8sObhs5xZ/GaI9//cHjy1aep2bpzoGBdvdCq
i4F2VUNsfyl+RmP0BJAB7lF6b85kU7cBYwrOx/xNskLVsbI7hKyEo7ueSn19tmiy22cCEWjP9was
/IiE+atigBSpmvEXMBJNW3pU3w2iJ0CO/FtFP4ZOJul8mgRGcx02MzGIu3AKUQahDxtrSHgPCT69
dARChJ6xrRd7+su38S/TjostxSAcDAucjRbuz9fA7/uoomYXiFDuK0MHGOVYDeHF5RUJVHqadoq+
o8MZNqzFKeGfgoiapXjzCifd1bPz1aFkL3Dl/JYU4qDZbAukKP3t1jP5KH/eei6HHvcd1fEYL6RX
4/c3dsiqfmkiradVHGlT4bJGof3h+gVU0uC9QwdvZKlX7/xgeModfuIBPXsmi3T/+xh0/mXwcrng
iPeG8ZeR2x/OwZzv0g5nkMm1H5YtKA1Vc5Lw9D0iKFykQLEd3a9aeDQQFt6kU72bCADd0GKFoCEd
7vOo/H4dLKj62ORa8d7lR0WsWNYAnrveumzfB2SkhLprVbbF0/Zj1rAKzStCN1yNxEnbYjeGjdga
2UvlEJ9Zabq7qefokzoN1qKOD5O+vke4ZE9KtWogIWhL+15L+vqYuU69dded2/VHBTNp/vzd9fr6
sCwubZ56fLZL7UB+E6xpGolAJ70hzLVqV2SblcQHUeJsQh9pdihjHQdJDxFUj7oFh4nmmJaVkjz/
gYJJ9TLoUW2gqKDNLsrsNzHUdFSY5j1lMMZlqfYSV51FnlxYHNqDbJPX7fzUo+6/uAULJAauO0o3
WTxkLUH5lpr5cE4ydzt6YUfi1DxuQ0nG2pVfwKGEzjnvqk+Z1jjb1c2nA2pLdnngswxRYEXUxJbK
o7c4ZVpTAvgxt8nZL7RXZIL2jYY/PNBGbvsuc5Yd4UA6WSO/jM7B9VzPhDdY3VMsccEpTb9refbD
ZNDW29E9NHlCGXvupxR8oIGBU/3CPvAyZR3F6qaBeyVp290yGS+jxHStqqTr26Or1xL9UcEZsTbt
kUDYW/TZ0Y3b4zeLQv1ZxzK3iUjvAUnrrlNcaRJoUKI5kPotterOa0y2OiYgUqQsbZw/J0m0G00C
L+O6YhDDuiYVfNqoSb7T/jpKhY0pkXI1uFaZp+/6vkNOLXBal0D+y4IfhpGHICvOoawHaI2oh/eH
VqAL5ZFXpxw1Vgjt/PJBgQlkszw2hLhBGUuzfUxAQpGkzX5IwxuDWkhoOvOqQVUyoit0LVe5nNa9
3mjtgzpMsB7z65APumQkpXGCEezzVsV8AoXts+SCnibvCg82MtxQni6lKHzMznaf9HzcJsWM5kFq
dWBl3oYcHK4t8QYU5PtJasfvGI2v4inCjTfMVPwLW4gfDNTAwHTdYt+7QB/op2bM+A4G9HfqVfJW
64VxMAssl+bMeu5+DK54NWqjQJeeajj6x52ivgYOzq1Wu3Rbo/m2nN56QSJ7SatE26JvoFubn/Op
BCKQ2fIHYjHukW8XT45kVtL5R75EF9ZR9l9bbyiYW6l+9DGLYlGgB2t8jBbEHvzhVEJZ2Vd6Kf2D
tzZ32ThgkrRhiVoH62O6poeB+LB9nLgC6R1ymtnoIE4MJ+jNfrwhJeG+hEmFr6h5ul1i6gjmsJZ7
BacJ4gAOfpikQRhNxiVsKfqmr+ptkXYAhVsX0iucJtTmKpBNG/v4oqXg7+qxFGETbe00cTdm1oHM
+J4bNJVm3aIAehYJ1GZa13sqOhCg9BE8WdLx71tqOdgQizZgg5Q+b2gKfqIrx1TEIH9xjfosBFjN
Q1piI6TXpe78IMbIvv6Ng2TB1vBL0vnebkii2yw0H5SiSoFrpB+gAa8mM2CKfRTr+j4sJhFaEtjF
KkWH4IyrJwJXD6k2Jv+AHxD7epDSwAyCvQ4H3watS3AUIy9QpN9koMwZLR3yPH63yU85wDDyCI/d
G/MoT2bFf9LWbkQW7pWyRPPa87DW4uzXEBIKERoL/NSQPThBhLZN4VIfBQ5eRyNOLc2QnUuNotN3
61FfgJq0kRMa9bQ+1GHQdF5xVHjgSAgI1SDdZRl8ezf7RBkioeC8z3VCm2brkzUYZ4DDwGjaTwqE
EvID4gpBm7iQ3zL67Z3l4Z3TYQUlywZGSShZYsD3m3zb5vK6FiDGvdRR91SU+HN1EzujoOh1/aaT
rnbu29mgvJUecb9BXELsyU+vFE8JlCaCBsYFD7IfFonik6H4krjJa5fbO3WcVZ13a+P2Zyhl7k5W
4xSZxn6xSWRR+II6Av5HqdyXa+zdgLTXdIfR3qTe6JJzQKOrbN/FaNFKY2g3sV78UKCUkoLNgpMM
qUt68CVRo1Fy+Na12DTmFVMhikB12KnDsR7d5wxZZDBl472alMzCSQ55bn3N4/K2avAHDR53g5QY
EcGyqfLwbnbsbKuwInViKBayLWmXTpBmqQ08opwGxRIFYWgDAqfyfigvgJ7Fz4XULfRs6XrPA6dO
kibhtBUhBpuqCO2dgtgbwGhSgYZdmIoDr/uwLVqCcCSJlUuWaxDj55kog+tpe/2BpTRTnZmjSVdc
baA5kCdkr+PV0Wd7T5rQRt0G6nBWagj8T2Hrk7knJWcNu9wpc5kA6H6q2vFMRmS6gYiX8SndzezR
UVjq2av6ktVeocsNaE6jiJt3fu2Hrbo41HI0L9Z9p0/ZoUB0xb96rlkT9aNH/w1sSspbFzfYDKXe
DUURISAuy0otpdOWJ7aYOZIuLc+oh8lbsVJy/HPhMkkPbcDdgQqkus19Ympzr7jQwXLhbBYPZo8x
aoTKdmxEVnxn6qsE7Fk41JYCW5w4TmZBdqVGDFnLPIaEBU1m0yVX1+PYN/YeqXv1txFXrvAfRlxp
KaZxFnfvPx2OWR72wiMAg6yT3HyuXeMrmB+QMD/P4MY4Wpqow0+BEy0iAQQZDepqPFhBQur0ZnKQ
VYpI+xsm8k+g3cWIimnZAJmRH+/PuTvurHDwycgNRlDowAA2QxjpECyQ4BYjnZ9m0pXMGw++uBNE
TXHp7v973v4XOInRX1Z9ODyiNt06f34Ei7AwJy3sPghH8AJCJIi8WH7Zuf04LfTLr6TDKFOvOg84
J+bjOn6mHBn58UgiodlrvwZY3hV5bWQPn3ufTbNcMfg0S3FuJzd9ErC3//2hjT9zjFGREP5lAIIb
AgwRNOzDatUt3rTYyyTVTCRocLPoxyEbKX7y6EtwCycOulpvAtcrH0ItxBYInX1p9fpSDMktGUrZ
rZdg3CkQakc5EaVFSs2ehQb6vz+nAok/PHSebRsmVRp8tcL8sMtUEI7oLmOwOjEnh7Xl3m+rBk1k
3l0Xc8RjN/w6nwhOB8lx9Wo7jaP0D4bdXm/r4TAJVDAL3whkBOfmHONlETND5dBYgemt+DaJidm7
q3s9ajqZhRY605PyytnUNDXuTd0y6CaRhzxTHnmN55D4mVEEIJGT2k12lok4HPYbd91A7BKBIHu/
4t3PyFq1Su+5Lsxsu44eEtkuHEg8dM4UoomKNXqNvq5aT7MHAZrnabVubPaSoFsB+H1cAR2tZ27W
flbXaVJnUHj45TaeV9FoGyGUKsnap3FcqQdquFqjDokImnMsGKwv6h9DgZfs+n8hU4x/ORE8xyZv
AFDSoePpA5kSDhNVXT4/jvJTVpKAVOemNaXM7AyE6NKR8Z3m4q13hhtj4GxQPGOWda9mmjz898Ni
yIfhw8PCOWCw35pIMOyPiy9cW5EB+BLePK/OlrRb0g9pd1zZDvZYaogaM0uSB4b+OCQe5tH2Z4dR
8RZxwI5M3NvJNqSGBQ/Of3+ufyGdQEXRRkOGOFK19eGQagTZGSsRdNKKTffdgscqqgjHkpJCkK4S
lxzyYrkA6nbdHCI/++5VTgo5Qho9OliEWJH1AidKEV1N+ab3xZF3nd+CuSWkgpG4l4kbpJc3RID9
VeCp//NrBVbVIcwMAk/BB+RZ8hu223RVPXt610NCohzX62G7yB3aMw5eAymuVdZXBU8CNCD3sOzv
CYE5e2RdT5Pc4DrXHk5G2b9OFrWxiVZu6zpfbsOFeJpiTKIDeaiHxGF0wEpUfcksdjr+Bd8wMNEo
17kuOm46Hst02U9Z5X4hxhkTHXpqQ76KyhewOu2vAYxMBjoDCETtExaiL3nKAqUeyDEpEKgsbbr1
y/VIWsJToZlnOphx+nXs1kVzq+y3vTQcVc1LJd1lSlekFgZTK2Vj3RfDsV6w+BuX0qwIctCr57gV
P1cjsuiKnIZN2DDVOhrZ0Kb0rdtJg8evWC+elVdX306YdRfbmKt95SHoL5huCSlfX/KfalGdw1Qj
mTQKPCt5aOgx3tnu5F2EmI+V1bLz88eR+UC4lFF/S+pur6YYwyYL3ulZmjONSnr2mq/tkj153Vzc
eywh29ixviP+GfYQXO+N1FE0sSAdY/X2mMy+EQFZ/gWDMsS/0ECyeVC3UD37CJ+VjuW3hwa7MAOk
R2lqWemf6bFFJOquyO1yfOieN1xYLOdg9HxIOL9/I3Ar2yIa6+8+66Mx3InkVQ+zZJchWIJW7o+m
YaT3fSeu5g2CovHQFbSOs2FIIZZiBlM9fdXXkX5QjLPD5AKGNv0pyaDBVF4Iz5vT1/VOXQZte2sQ
ghO4JFRJHRPZZ4mLUaY0Q1am9Ij8jwtaksSlRkGvX0MQKRhaWkRB7U44bbzD1GfntIT2sDo9mFHk
UElp/KrCxtsUlQ0fgxNT7U7WWIzIlwVKmTF6KCMQFDVn1hNNDGk0PREld69uE3okacGLyCIbZqz8
vPxcvVw+PBNbs4ueevNF0Zat0O+ShBLsQsLnaquwvdoGhmjSy2xmp4leAiJ0e0qNqXhoa/POTBDz
sx37iU2+ZG988yvzWyGIjxtpBfzfDZKy/3VGvhsGao9HIBdPlKRaAFRs1RegppwVJnlm5CXkCfkx
MW307/rtl641jlPS3+Lh0PaxiG4FS85lErgMNf8xjR1ctMbV7KWv666ui3CrQJncRQawyrHaiu8Z
k2mzlvkEdRPu4Qu6oM6Y+5VCZ/KTc7KaF1YmgtGlIzJb9sm80P5jLWTF2U73RX1O26lvZguclZTg
GjERR6wfEU7hJ50dRETS7RSkScRvSwIqKVorSWSIfut6i2Dv1WmcaGs4+RwY9txslb0EJ9iANpru
W8sQr6MNSlJ1tPtV5OvrDvXsfI20zYbmfqopFiSxurzJyJberkSO1N1dghYwJWIARbYu2vAmBwGu
ivGsVN9thySdjHtWBSrjTTa8IELfeDDJMNh4RMddM088jUynabF2jTHr+x7a3tWzHrOUcUeCh3lK
PFrn15iaeOtoTrb+ZFpR92miRJMUPWe/kkOpEBYjHuvNZvDXfN9aAKWJPXIKa8OCStK7Ie/Bv0T+
elzNtA6qMLuAgLW7mJZzk8iQreMuyJuJ1VZLlzNqhLtg/wxqvc2CDEYdASAiK23AJDNg/StGbqnZ
74yT2zIPJ8r01849d1mF6li9kWjXSMgxYeCypkEQwBRD6N6nRd9ws7XBKBVXKhYiquNTUZO3qU9T
dlTPgNrBJFVH4GAWMFyLoCdkOfDJ3N8oNEZbhn2/ZDVec7zowrcMwNI83akvI8JMEUQZ14Ea0lcs
yHQhb/M2+aYeT90rv2YCX4CSSonOIU+ZZADgkmNmp+y8crI0y5bYUYpqLfMBExCZGKZu7pLWOmRW
FfGhbAwa0nOmrRvYNSoQpCm6l2JQcPijQanswe755JOt0dU4THfkqThd3T2O1ZmvjZxFVLpBIpXG
axo+glMZBOIYWL6rJBiMGJEoMr+qls3pyjrtFujPxjKIm4SZ1wsBq0ZGy1RzfCB0H8yBugu8ctoJ
ePqqPQ4fmBPrq0VSRVrIbItWj7eMf2XgieRGgTUEwy43SfvWLaK/OKUX2HKidkqOZb+FUgWgsg8+
6hjS6zAklQ8Kx1ZYKmlyKLLxdBxXGEczJVyGrFS8jjDFiFrgstw03zN3+xudyvKh+DXMrh0MQgeW
LZfwmMIqZM00UkDdGUGXxAXl9Xz/Q0atEfbGZ99Bbasl9bojLzcHeve+uOTQoHI0yj0FnLKCUQde
wq+uLg91EDeS1pxWLPslnZb0ZpiArZWgq6TMiLFhW4uXO2exy3M0i+e0iX44KzLIVhpQXRMleYZT
0IIS41IUmLyJJSwgU7HisTt5z5ku8LK7IE7UD2yoWe4qH+OO/pYXZAdkXSzO68A6HUYFHkQ5NtXh
8ITuzd1PwNdbmbAXyDAT3crIkSPNZWHt2Ma1eybmk6b4zJNKMCR4Zn9vFEa/oXuePmlSh1hG2pM9
9fmnqgCbVxuLYbpEmBDgI7XTNnFh6C7ju5AkBmmMzjzzWwfKfb3x4rmhf95kIbShQTJNiuYTbmsy
Sdw1rB7oVQ/Fw5K990kbb4rFxTwguqconF6ygbrtwoQeTGe3DBTZjMnzPBZGfdcQUujq41G9cmMI
oFuN7yWx8Ufc99aNS/LmNQ2r5iQ3J0xgvQTLUsovYFk2uh7kyd1g9gnYkij4UaXhS+k1O2P6TCR/
dUXD1dHdQysFPnF2gc+aLcmR2l2nXa1nJ9pMuf4dDEpdrWWbRnrZ0zj5Hpbyl0rCQP0cmuZiTLOs
k0iyh3b5muZ0itCxLi2M68VKrbOgm2dDetg1E2bSlueoqV/SgvFE3c5OnE5B51LMUJKOikmhw8gl
shdX4x9RWADAhf7g1vbi26msyqAcaWefCuIE/JwoqZRGdas2c9ZeLk1r6W7Qm19fdHcsfy2u6cF8
MdwZlK7tihg1jRlaC8qPbT1Z4EUEwT8O/q+x1HkmIiaUZfa/NqF5R7GAdGKlODRN1avF7Np6edFu
UIjiXhLlI8mnX7NoSc5m9aJIjF4attWfVc+CPdrRKZpfrXJXVACxhdY521TDjaImqHGe61PZs4U2
Llm0Rke+itZHDyHyi4MlEFuHCyHLZH2hRI9tnVDW/8/gcM38ld+YNAZxMCxKBGhBmrDvG7s1JUMt
LaPAZdi+G3Pji+Zb4TlnUiSxRkq65FsUJ1Nx7CMAg4Y7zgUaDwlUqrxebERLyIxRot3Bm9JK/HKq
lm1DZu5RnSfK5aFOOxYXxLfgMqhT6SmRKRNSFaZWgasaOMeoHVrEVJGg7x7ao3rL/PsWSeChSrNi
kxr5NyFetLlzf8wTiQcLeY3YH3IX3FwhDWp9VgxGTczQhoqMB5hAylki/aeDm2kzI/dDOKlNlJMT
NCeWt0U0MCQVCOti8yPMrTUedD4suQ/AUY7BjkRs8SktuYdWvyS/HkZEMbt6Db/iWOggh8q/0R2D
+g0ZOhGXaAvLqvKYOMav4zBmOyEA1uwCCkj90W6JhCwt3dO8hN8Q3MQ7bApkKUiWr1JKYBO5Qat9
jtWDX2FsEeb3mBdLAsaeR9gA4+sx92Dl1XuI6PR7FWs/krKpTx1xXeQuQ2gMRWLsKCM6ZtaAiWHp
9+Z837h46dV7rrW8woDCtANl7VOjD9OV46ZAp9mtX223epN6/sAuOW7UAU/86n2TCHcbjYa+ZXc5
mJ/x1vkXqf5JEx27zTYUbFheET9CtNYbPJeAwmP+AKQwU1aDpEb+rykaK6n8B8ukzVe9DUWnHQSC
kmBNbGMbheXPHqqgr9C0l9AVO31yn6fFIOEgc1gkK3pVqnMiXagrQnX6JUBI/5cmc4mTihK9IjmO
DXLpAQEfhn+QFQJE3+mxwYVw/RUhZPTpJV0LzMWS8sGLzs+g1c9Z9aujv4LECBCk2Vh+DfFC7I3D
RS706Z2c2mTjS0V1DSdKxU79yZjTu6xPOHiJ4Cddgz/Si+A0iLfdd4SKNT3PlVx+sny4n8tlPs6S
SVJQ2HWLEVqxcabmDsn4rpMTzWQ4b1Vv0umCzk9m3ajJKZMSDXmS1pnX79V/31+Hm95Dle/KEI5I
jG+Na3xXa7foEPQIR8eDPcoYgznhgMsIL6Gb56jOnjTz3x3iXFMTVy9nKfUU5vBTvZLkc70Jl8CJ
eqJTvh1cDOdjBxiRbVjtotuwmM/AMqhXODUOvUfbPHVyRV93XyxK5TbOYL4sTP5KW64wfaSlFEGZ
5MJCBpP0tBLkynGrTgjM+JcGFO/MmTxulzW9Wvyz2KoYYsd0W1Zh9X/Uncdy7FiWZf+l5kjDvdCD
mriWdCed6nECowpoDVyIr+8FzzLrqszqLOtJm/UgwyIj4r1H0iHO3WfvtfHmUgB0HzTGNgFqCOkj
dPzn+4gJYJxPa959QvNvjriWcJF8xGgtrpbs7pyLJsJ6XAbNYVxYoh2XlQMJyh7f9LKgwB0qE0AQ
d6/q/ud+JLQpDvAjpjyrcf2DFyocVw1J9SCAUsQaxEdPWheRN6EBz14CLhl3drzVffyUZhxpYhuF
YWIn1PnVe6zn5VISwmWBA8jIZot+NzhHWbsswWqVonVX9y1XVK5T8gDEv5A4zCakQqPjGsXu/Xfz
7T3JkU51wA6rPQb3iGAOTz1ui33tyA1srmjr+tTrho3CxCLrEhNfB21INvS4F9+Ni6xr9NpqiKJm
37XdOtDsBGKXMOjm7W+OHzQc+zGzDPZ5zHCCELHiI9P9mxSlIlTvvUQdUixNGFsATv2xyGHe8Qu0
fthCNGuPkYRWBL2yRA2veF3tTD7pLsTHAuW82OAMxPmX06s+/8YCovAqiAZ3JTCErgyFaHD34nUR
tCRZM902XfDijjj27uEU6C0RoCBCPJ3Sy2VsxO/3e2RKoM34mni5D0ql1n1HFO7sXbWjZgfDfDuf
SfI43lVJdvv7ScVqJo7f7aPX8xzx56nfGrOHvFeXvuN8CEqd94Arnsw2XtoTkeGoyLeam4lTsPUK
rLgLnWFrAWN7qVcakWSvsOGTFFoN4kk7FQFOd8PSzEXstM5ZL7nFRptc2XriEloXBi8ggZC0Uvag
racppTW1Y3wYtZKDpDsX6FkuxoCahpBUxkcLVg5urucI1BqvZCx8Wgg/ZC70WbToopIO6oPbZd2S
mqxoEdcTt8FsG4ihpJ4Cah+Srh72CQ8/qozG6/3HrGTLNFvb32Nhz9cYS1aQjUyofHvQ1dTzfW4s
yuyGVyJgGQPA2/DJmSmVHNLefDbNqHwrXK8lEpStq2lUm1EN6qBpFj0vVWFt7seXUo58nDy2V3Xi
5kQ7UnIw2SD4g7BtAEvFbs2uZUuxm7ayiwzgVIUZrRhYurtJtCWS1qY5bPx5f9vPjJrJD+OVIHi4
8N1cHGsvNtadSbobzYLEDprPq1VHtEr24VNs1RCg9O5sj+DjGMoXqaLgmgSWexkb69NS9MUiTJln
i7qRMIvDqzOJZuFEvE2TXjYnYqo9oP59UUw/TRtvSYWTI+eK2OhJBfofHx7p1dg+huVwqPFJ0vpF
pWUmTwWK2g5yieDIG/3aFdVssU4MsYJivw0nAqrEofftfhzNaiVt1FItIXprFPwTYG+9L9XCcMnh
SG3w1oEaL25uNZveAKmWJl/9bEUXcWvuPRao4zg+J6IiMYP/+kB6mcf42RB1sund3tpR7MJJION6
NpscTS0v+ovWqDU5t2lB7V9x5AOGswLF17GktTYmLT1mqAiD4QHGtXUyyFNx48Tfr5TgfQVknhiR
C0qtydvH3qxR++Zqn9qboVS0oW2yyOaV1/R7Z/Tq17KOcNLa4ZrmHzh0nLtGKO9vLJ2y5C31kvZ9
qjwgObP/SBJYrUYn33gyXJitpmM06YZtS2Z6LTR2OUieO02rEkLx+YecqcPYQtbdGGasSzSXUQ8Z
yiR7sNXj4tQW4bvPGv4xm4VPN6tfHPEIXj5Yy6nHeuG3002XwAyt5JQw1p8pYM9e2gp3m2NpxzSh
WDDrJvN5yo/BFHOgr+tof4cT8vYNVxE1LktbOZ8DqPZHmnUAnhXSXWIUi669WJkNZvlUnwIS/TyM
k4QHe4zIw06OponcM75hhiWbQOXxUems0UJFe21P5JCU/DEBNtRQao1jD3XQHsKtW4facypA57gG
f/zUptexyP29zItToJp6m+Y+kA4jU9sS5XYxBBb3nRyrHWQbZuQpdmes4IQHgXC7HT4VkvW0Svpz
3BFK7PS0ferxdTkUY+lhdKKnMl6B7P+j89Q/cZDK12Oh7WTehpd07nGasyYroUxt0zdRvzCTeNjp
RZvtB8guptM3REF6nYWWufRcjDRsOuxTaZT+OhnlCPlnsMlddA62OzD7+dhsWlG6B6to/zjEpQnV
Ovq2rIhXu3OxVkDfzZHc9ynVbOMyIhpdppLCN8W4nNmdoImCXXGvwlMQpe51ZgZHCHNjWXgn1cfa
MvMjnSWtLbZFwhw3i+QEE5Jm04UeQLw6cQ73v9hFtZF1rHZpIh0yiRLuWsJelPap6KjpU7KkHCMl
/jj5xymGm4nFOt2y5eBh0gQnriBjd/+wJgilu3SubyVmnO0NzemJdIZPzUSSpOd62OQAd25JSlpM
Gxy1yybGTUpMpr2tYVFgXTO/ANKeyUU++pMJ82q+dpRZfdRywFwYWIBwW/2n8TT83jpmBnbS9iZz
hFhogdU/AMwCO9GFc9cpyoYddGozcA10ptSubqMVy0n3poc4Dglp+P4ti139vWTH5yXYg+hNEA9T
HV77yg72Cno1+97Z5MKXHpowBtyutXZuNNnzpbFvori5Ih49tyOfSRDE8smAlTTKzwlLx+XuO+zq
MtpVNUhBlzaT14QgxDLOblS9eDcoB5xMekHJl93ybJxmAmmaZfTpuOEx5YQibbYQle7KF2oDLABj
wy4As4F3uaZVyy83RQA4hBAuiNPZDkOi7oAuvu4jhvJOEjOOYAUHrUYRhaPvW8+fgY21dlU6vURl
/Y1GbJCAEEt9dKKzXWg3kJO/YRwX51Hl9iP7IyTE7uwofzpnuYpQeipSzx1Wj8nlfqhM/Ug9qTwg
B1iEvaFDBDnZ48aHY8L24HT/uyLn4FlTXbTN7dmacnel9DreXLdqxNkqInGW2TM8lfoYW3Z2UrWB
2TMf+A+MCoxaGAYTeCwxl6JWwYkj9QZHAIt2u9S3HhLGUatqDgPYcHaqZhaPo3Du3h2uMQodQNH9
WLb+2qYPjm3rQ5do7T4PyC13tXkSmDc2odsv6GD9LPUpvtCeKnG0Z9D6LOE8UKJCF0NdOUun8wHF
QLjiFnSGE7vL3m2eGAPap6lMVo621qe0uw0DxiMtGPc4YOb0O67lhoa2M/GdcAF1PIETVfaQ3fpi
Q637bLobqOG1fLXlgJFcuKqJyJizoGDluwwd+AEjhf9gzPHmMCmGfTXRxGtX6VUMLYjjwk6Opsa2
nQLGfgMXBX8y+1K6gr4yGi4WPakENtwgsD0fYMDMuO8HEqFRz8Wpi3M1EAvLwyF5aCVaS8Ihv1YF
dZUcmSlVrev9fZqCiKrgJtEVsvI4EtCy1a7urJ5MoIRGdr5KB3vAMsJETK4L+xsr4xWrVSs/UTUE
uFsxDt+n0/uClkXgc9XH1tkc24fJQzXDJaYRLdC/Bgqj3nqo71qyjipdPoW2M8d33W6tIcmv0fxO
xQy2oFvx6nCSaWB7//BmRpMAIY2jqJpNqnfFrizHT9NV7imtJvfvq52OB/yy9i7mzK5I4O2ApZ1I
Brca/Vl1+cc0c/MYZxEbOg6oxejvW5nln6wpQ8ArNC9n7oESAoBVHuaRHtxXi52pU02+8zQKVJ2+
4vyGenA/2476HHVBOyHqVL2zpiJLGEPnjPDKaROOXZFZxbIMd90MEcqDIdgj/a7u/oxJs5+bYd5W
e3qzS8rxWiDx0Fx8NR79VmiXTv5a7s0oXuICBEHcDgxVYCtG0/ef6ZJaS9XvO+BshzBlm8ehDj9B
ibTVjib9siNIykZpb/he6SWlOWVhWjNxcgovgctyaU4ElhrfW2oVHo8JLlsSwIKjQSsIE1I/1doD
CT4ewfssecZ+snUJcBqDzM+OO6w5dwxb6I7nwc23glmLPmR95GGQ+utC6e6CppPgRCX2mpzHBb4V
FVdNcqnqsdnquvpNJjExY5hEB9jDsPVbksMXxwH73AIct78MSxUvkQjfMzdpNxQzIoyElJsILT/m
VN2d7n+xNN6DYuDcoBLWbNgyN52G6bcWZvaQ+ERl61Q/BrahH0kGMoeW1i9rrfbQIb9oNXnTuQ9n
7bTYxX36gQ9tJ15dkQZXmYO1QZmu1t3QRduM+qZ1BMRzEWi9dtUYndOXhFqWtfRovf3X7hHgRP9k
a+Exp5vES4T33xjMYonUpmNEXd4VHdEnJLWzDlrWTJC29L3vFw81/9W1SYyzUxTlksviif7TCOF5
gh/ix4Ba0h4vkQrxNyiFU45Zk3d7/iwoF8WhZNZPlE3iQkuTfHk/R/q1Aqs2lLf7kwSi7mfqqj/5
wNsqAgW2E6LBQB1Wc6GdqRZZXelzUP+v2hfsV82uPQAFop4x8NEDE0gH9PMS6lfRzk+75qJ174wr
GDYnJjyb6iYUR0PbJkVOwUYo/tSBpg6IBqeUXcsiKBFsy5rNViZEur+Lbvc8AkO8VLZ8wQyuGvEh
6NxZ3S0hJFCZF3PrWjTWnmwD8QCnNB7/pOGZbAmsV8M9GqWV8uAxm22qEY9GdHsN3ZQdPsGWsa5n
0TTku50YGrFrdXR1JD0P99DBlqUkIiLU/20k1Z+aNMaC0a5f2+TZSCNPuPwDXv6QBE0YKhcnb1iC
UguIMTnmb9B6fKbADXzkdlybQ+gd767WxpW/UTq+3/+PV0/vYB5+70J2HvvPd9DO7BXEWIjvBt7j
6j6A+DMbEyM0/qr670uWIEF6sTsTfOMsCdjFH6vyrpTOh7u+1HZicF54H0M7giC9SCh/xlRWs5zn
XGCj5OdlZywbXqt3ilGU5H8sMaLZz/qCy2d5SAqxomtvWCME0v6EkFlBvYe6G76pWDz1o4R/68vv
ICZvdbdSKKd8Z5myQWY53J95mobPEYQJA9LwQJ3WM+UUf98ay9zUdo7Z/FjaYP4Pd5PxT4ZR2zZc
SToU76PuGN4/RCvt0G7D0AynpRHXB2FEwyZLZsggtYSL0iEqRRvHGxC0nBE4uEmH+oA5k4zU7O/S
WK+3hWFu7h8Pn9oaRvpPqMhwWUzHS6rFWHoG+147CFxmWCjQ2+9mfuYQNEC4GMoy+c3M6fm+zv7X
T4r/jjSoAwdAu/ZsHhf/aOqsQhYwkRH0y8hR57IMRw5MQ/QYJfGPL7Vupxsfdw3/vt64y0L313SE
XLSERXGKoBsR0LDJbIhvAwd17NR/Db7/dceClgWKb2BdpCiyRTcLwGX5mebqUEyiRudGo05r5o3a
U/6iFLL8H+yG8p/CkbajGw6fHf5jw3bvPrX/ZCkqWMCIsGlZopXja1LZxUrWPR0NwxRszVIpbjx4
Wa21vQtLdwn57uFyspkmEtTBPpnFsyRIgM4tesK323vgqHXISeAcXqZT+P2vP5J/tkjyNZsOwS9s
+mSTnX+wSDZZRne7jvUv1Cy606Z9NxXPhCXMpeZRZF5OPoEJVo+jgXyqRZBXe3MsjqnW8fYJ0SWU
9h+xyv9XVVr/pW/rHJH3bYq/2v8PCrfEXGL0f27cOkVfv3X0+Z8bt+6/4u+VW5rzN6yPc+cWPm9d
ODou7/63af/93zQh/mZCEuGfWpaNCXb2R87k+fDf/82lWEuwJ5QGllTbsRz+1X+Ubpl/Myz26rpu
Q0mY/c3u/03pFv7W2Wb+v82vBD51eDNAAXF2G44OaPW/ujSZ+4SMFMfgue4HrzvQ5T5Lj7QU93gB
DGdl85XiPgEO1uvuN4FUxtUevrOQooOK3thLRZklC6+PLrLPfENEuCca1ilnZ5/spU+DwofWOQOs
rbimHTHhGJEV5cmqg1/DE59C8pZXgXOz4+nAs4hm2UjCXbLHP7xe0T2IgQSs59wrVTNkKdqo+4gN
pI04RheCOOnp0VXnkbz0MHSCrlUfgfXQGthAjajqUBGCtyjST7GTvZGXwmlRHR3JC5rVFoM6CwVV
mpS2q1IS/97oSCWI0855wpSlC/MDzS5coDO9eLLb+ZP3WHTa7+BVXw4b50yvLqGLqpoUIRR/+6Gb
HT4T8KpFbA0stuawkYYtnu6PIhvDQyTHV5jBI01JszHIDt98WgVIhX7PTvYV8I190NZb3tGDkdIo
Il60qKi3xCtYlJfWbhLyVpRYhrRQLrq2/rBmDkkt5KcC/w0reTVIfx20Bb+5AExIAyhGESd8H1PD
JGWSIcjkHAsHtB8xvgZszHHsW2iH0ylMsx+jKXAMUVBK+Ls6UkO/zYpx3pIylJUJZYCNQRbUoIKr
ynaOnu9DvfvQHBASvEACr9qKdBo5DDcXQvtmG13Q9W8pJ1cSWGDdAgfxkpZ4F4bXQlSuWLiyPpZJ
vJN1N7es5JtgGNJV33qfeeD6O3CidIqON57wMCuGDgpBXVcLQXHJKhimk6C0cxlbxnFgI7SibFAH
im1cuy324+cchwy1C95nLIz3xIsPaXoaLMhetaS/KsbJtQRItshyLp5cDdvUy59Nl8cuQN5THBVA
GieF3cnHiAIcIwgkT3yFm8arkVeFBu3dZLFoPFYNMqPn29qe7qgSRzlHyYHcH40EbbQup6Lb2Hnx
27FdECYuNDo2QgpfBuxkMpTWAv/+TsbBI32jA7yAuKOWDiRuFA8A0k/xBEx6Mt1krfL8F4kOc4xT
Lj2IYEsdZyTNGRen0K5ej7Uucvx0k4FLQyjeaxnNKK37YlfaR837huVKmGBo65/PFIuDtdbcs5ea
K1WLo2whmvuT81nowSUMjdeiS39xyLLhFhlB1Dzfu1HyM2BSWreu+VcRwahOg9eei8seJ2+p0Q4A
Yy9CmyhdD2Nc9qEqN0CVoFYi2zOVOWvf7zjtUFNc5epmevyCXuNVxTFl0fUJ77LAlovSGtaWEb6k
fJubyrSpnV9LCt8aUPwNTM6+D36yKR+WLpoLcAcSEXlzrJP6Ql3Gzq7ZWDSSwifUp72jN/6KiVaX
UNizZkCmCqpmQefXqzcW4sDhAGdCeuWWlKQwrdekNfR11MxUvv6gZ+He0eoX3SsPPfpxVcZ8hFHc
LcdU3WKCAWs3hupSuEc3wWfhwWFnGxVaK4kTi372nKLULsT1PiQvjl/cwsS4Epb67lJNX/a2B/Mq
eJr/pWqydOe5mBeVOuJxfwtF8x5GwaWIcwqp8Tk5EUgDKbV+ZWfqZjWKUgpRvwRGdslMVnCNMOb9
KjYOyz3RF79SxIK3ujC+x6reUlSM0urGkLrbapuBOhv0wSVIWv7xTDZbfgB+uGXL5JpMoI7LVEZX
Bd5Y/OnmFGw66KeG4S+75NVOYcD2jb4eY/dtGo167fbqw/EBJIdjp60wjV8AOzHTQgKpxhiZKKTh
XuGJzixInH2dA+4bKK/f5xwvwZRmf0wyezQT90/4h+lyle675tfnphg2tXROJNuYvcp5Z4kI42nR
zdfd01hLLPV0XNhgGKXfXQcY5Iuolb9Dbe4ym+RRoNYwWba8R/+4afxIuzdVYSdKk+0VLRJyMWjJ
vOA3nyWB/CA0hgME91s7QmUOyXIOeUvRmcqp/9qFfQej0rw11G4sNNz01TB+IvJbu9aavkPA5P7U
Xyhd+tAKcc18493xKa5HU9hZI3d15g/12vY56FqHsgOmT5fuxhntTQVlkMoFpLBG0z99q7rEPje2
agxj0w1Fs2HViRZeqAcckRWObrbPsN4oTA+vRfVcp49a1R9thc0FxoGX+Z8jm0g5oMmIPjQXVkJK
v0FYAVL+px2HE9tp7hoQi/no7PQOOyIXyTXPzfMIE25N+rE3jW+6Y2l8oAQBwRMjUkyhSa/ijRWK
qwoKLvm0+8AILjd1UTzKiPi3o25gVM/RvMTFc8/CsJC8xcgaa063HEJlrFBCffp9qhW0T0U4S316
KJI3O+/2Sa0tkiH/caQlV5qefyAc/gp67nGIuM8FyeTF/QeKI5v9bfzhwPllOc/15gyUXpA4Hd3i
gbBrubQFRXqmonG3VNHHNE1HPV7VYSbQ3dByY63a5xl6dlo6xLGiB9MM3F0MHtGU4yfH520t5Zkx
4xXy4Bm7Jng2FxztAKpTtulKiuAiLHUjh3cesl5ftkBTVvP7pt/S8tOAFivosZ4bXaTGTadZLMSz
ix1CliUXXh1xyfxG0/TbNGO6INGvuGxj29MWstJvE7ISnRf8hAXOtzofEYNJjS5QDA9dCRo0oolD
6MnFK8ar57a7DI5fBekkWjTBX2nEIbjWcn3pRNNTV+jNOjPfbC8LQZEiUBnUzbnDqFbG+DoZg9qB
Wb7kWX2rLZ7xIsc6WO7Y1Psz24Wi7PigDe5rk/evmBw1MgX6T41p1U6cZdcpGD70PN+vuW7CS1nx
bvQtnget/upoXNYEb/Yywe2ITZBWPTzbOVRC9g+8dM38JTEx+fdu/iLA0SH3Ma/QUf/IE+IyhDN/
EQzHVpX4eOtiapbEs0AOZqem4Ze5A0lZBb2ApqRmURJLX+UDPqEyYEZkTf/jBy77BEu+Qk4sF5zT
85Iaisimga+qi3cTB9lCpB50JqJfNp44JkX7qyxQYZIieapEM7tuvtK0WvV2niBX8kMcZcyrEEiu
xXYot5NdaJP+0l0a1gLx3GrJW6YbV4f7HV/2hTip+UScZenZAwkVRghJMpGzPdS/ydeXoz4cuRK/
KTKYFyPkAW3/bX5vdCmgtWC4hebwOn9CVd0yyCp9p5mDg49AvOcYBaLSO/c19mUZ18vaZVjoeh7j
dEw8hT3wANz271VPt0rSmhzqkRBaQeNPnt5kNzE1tfYlJRc8+MluAPa2KN1qB3KbtBYfSdENB7Y4
o2AeDFyF2jbfLoUdvcm4+Uk92h3xICKd050Jm+hBhVwAWi9/+zw++aV1LNoviVTqKCYh2iCzo5TH
JmcRkBgbYPdETkaMyWo02DLrNHG0xh/VwYAxgw7Ut7WN9PgPNe9bjklUPexNGdQvHjlNI6alMG2J
zMTWFm/+qq2zFZ2V+a7SowNM9SPksqcwTkf04Jr+hHhOTxpLZ4J4GIfak6PPNJHRQlWDsll6+Mln
O/qoHUo/tBZGhxzgOY2+aj3wQI00Thw7loay+qMqqy/k549BRd0ubG2TEe3o1kG9jWrnjRPPcvRK
gNmMVbAKoQvyIrEqfKSWJrb61Hrn0j/nUpwihnGN8M8s83di5JYyjLn94iBKpoUgDrjeoKtv2pjy
oBm5bfGVsdmBscyjPxHed+DE0TJqr6U0MDYzXzXDYB0mweeak6AHSMlWELsq3Z7LOG52mcnd1yvv
T6nxFmkTD460QfMoMOT+VljWuDB5UAotvAiTMlCEBOTJWcHnVJFnP5XEtyt3Si/XQspfR3ZHG5h3
p12nrtgnyBBV3iTLiAm57yKOHMJfpSJ+iroXJ/JeqnjIcTG3m45V/xLS1rysUpuG4SCd2ABC+H6z
IFB6zit3l4Nr1XhXo3hjP7yNUw4tdkMd1bfoGQp4JxlVfbB9a5mzNdpoQ3FBDYTbCjrGsHcia1wo
AWxTiMBm7bXAMbtEbvvSCwPvlNUvEgiMxpw/jk0eIpjK+LUFpmv+IGB071rWvISJP9JY/hxa5Uvr
J1/3Z7Ayx6sc5UtnAsmbApfDJkg1gz+6lqjUVs6bogwmjij+axxOV3ukIv1PQaJuNgcRrLqmmXdu
uH39ymcILfB6pEXxRGT7fXLkwh01KjCCc+cy5aWMELR+rj3n0KLKHSReE25ec8fRJ6dZNzJXAcYL
kDaEfNgtnKyYe3jg8dUx4SV053bW2Us4S1C5ufUmUiFl8VethfvKmlt5fXBFUzvjkOeysvEamN43
EtiLG9Q3V9BKHw9/2aY1IdbitYqLmFEqClfKlDeIkQSW8q92DH4qzxeIAe5vFujnMZ52eH71Hc4s
ICJVsAkKyikTDIwaITY8jZyt5rhJmcrtgOvBlwj6Mn7SDV5DCVMa9XMs6m9BZDDzdAXvgHhiYxhV
NMDwlS2nXj/rzDU0XU0fuVUkSw0+ALIlT5GWObdoyxcVh8cWwBdMvjyGcAyJysYsNRE3XTiDDbvG
cz4ITLfNE01H9Sfb6i+rrA7UAz3HiblJYJsv9GHseZmY7HkbGn0nls6huCUWwHovkFfd6m4YxBZT
h62xtKiu6E1ycrH40izrCgI0X/YaVygnOmBpUbAL7Gc95APqjP7DxKK6yLLZ/btxsUstqOqdpcUa
13XJxomn5Za6C/8cZRPEY4Z2lgP9Ukz8KIzBhIHKRg6HKjZuPdwMQCLA/ZoY66rhJeWgdkmxW+TV
UB3MxJ5bREnc5SSAHcyYrTt8ctiANNaqc2B561Z+gwvYgGPT3jsveOij4irdPr40Dq+PljAqnpAx
4L8mGhjTkkUp8YDBgvYrNz5LtU/8qHwPzUznCR/+VEnwXJQWOR8CpIvIAr7U9dZjZ9rnPMRKUtBT
SdwDtHQdpD+AIfDaNeyUAXQd7LZj2Da72D2MLDLjwLMXkxZdDH/+Ulk91frOCL0rs/G0Nfvepip7
qZU/mUecUBvLFz1BbjasFdidzwCm7kESrQ0I0e/CID+wVE2vUYLfXkvlaxK3R2yq0KSHGjy1QWW1
ArFM9jDchwbpSp6QqqPQBe8VXIr0YNrjBzjs5sOlK0E44wp0a3a2ffIKmmi/aAjcDzZmoEG/JVOY
slfBwleBft0WWXHAFv2X8G74tK6B7b8agQaLX3cu+CeemHuchIq2iL6ExeRPxnWIysde1SyWAm1f
BeWliQPOywOvqgzTeuIjMOk2l3vPtMNP5iIlM5FfMUoBWCc318DbUEef8MM2HV0qEIqQ0fHOq61y
bSXHjo8rNY+hq596GTyNef1Xxwur1MOTadeHiQ6S0KEHfMw5JxVutaeCTa3M4LMx4ayK8iWpopfa
qHG9AZzM5vdZkT2ZPTkpPSze00a/9SpiBOQ41lJ92hR4h23uJewBn0EpfKj/8klPBGkozYrnmjNy
tuJRr0qdyAGWmsB3i507XUf2y4ucvp5VrbMwMxuyeq7GwBgFzrcmRtriJh7q9Iv89GKna0O/ZbrQ
c+8GZZ+eueKaVxV5m5Rcos+PiwpxwBPtZRRtyCqrH7eVe7Xd4UgRxLbRJnM9qurbEQXPYBdoeTlV
B2XJ5pndMYOfnA6lgLyeNV136DxeF5gGQZbRFdJMzmo+2RpeFi/MT18W1t5P4k+XfQ5uiXbqXu3R
ooWSBRamMv/cg4Fm14nOb8CdFKb2yiqGCAw53s73JK0N8nXqeePTGLEZLJ/y5WhioRK7K71wn6A9
F8zh1tM0CSJ8lXVmjfOuOCiXo/Wb902zCFmttEa/xSn0LUfjmnrls0a6YMmc/poqeaDwJtpN6ZsU
9EXkZBxqZJr5o9SpQl1Ucb51rI73otce2nZygFyWqLzpy3zINBLwwUVX5JucLMGuw/i66lOQki6R
G0Q1B8QD68LRQKLBmkK+pcFVPRNVJru4OHb+1xCra+lU0AHt+FCG9sSjJ+QhOc36zaS/BvSnLGrj
NGBtWdsNrvNmML/IbTjLsnGZf0R/NULf2HuKrH3efdV9/pZ2A/S+THPQeB0BKYt+mjrmRJSSoHEF
xB7DexlnX0pfgMIe+LPXCRJwHVDbEWVXAvNHKMLsiDFMLpW8DvPqF1P+brDJH9cmUlEs6kNoa2zu
wvyxCOzfwQW/U9l1tWnDh2Zi3dygzy3c3t7VrX0U6GKriAkgLL1oQRfcqeOcG0xySVQKbECYlT7l
EXOzKuNEF5S0K+Was9CT+FVZ51iKq5cO7x72zo0vg60PzGzT2fJB9wMDF7G+nR3Ud5vJxhdUX+Ti
CysHDWwBxVgoMT4YLBbnkfhwtPYmm+ZP3wikGTyQiz5N1LazCTu2ir1+FrXcTjZZTOjt5/l/Ahjl
wq2KfmdXxhbHYQjDqrvqHkv2vr0QWXkwzOmVvj65ruJgp8XyzZD9JlNcCAmdO3WGbd3X+IY4q+xt
L/zpQueZFmlWa7z+Mqfc0vqBbyPbNDopNify/3C3vdi+2qgE2RvrUuyT4JxVlNYtmUUEZNpQIGVP
W2ecnuIGGwcfg7KNNYhInlnmVVRNt/KJuNBpMmAxLHZBoT+aDot61xyOcdqVK899ED43SlmBFMzB
pyxUA92dI+DyXEvkPKHx+IkLZ2JlSF0w3qF93D02JXZxctYlXLXCj+V3pq3HaHiEFnvsUz8jIQMZ
TisaKue9P+akkPSjDyPGqjvkFR31xSt3D1C94FBkKBVO3eAArx81yg59uyneWuoFgMqGpDaZ4kMu
5iZ1+kVdCYUrgxIJDThdZlUsv+lNDvX0aE2FsYvr+qIcY+YlK55mnnZ1itLeUAazMnMMmx3l2Mtu
HL70GCsdWptLTmEzVdl710zWYkzyN7vPXmOFySaxvjQ9zZZ+Jb215q1TpxCLsKovOi+hxdTge/Cz
38wU5k6X5NQHQSlSmcLoQH/xvNpdRS0cTUnQHM2pW8K5qfdB1RfLttHPrk5iuDFK9BqnO+PktTjC
2MuQGpy9zjjUmp1cUI8l12Lk8JBL80tzKO0wu0tppy8BhpFV51pPrWFxucPHJXDsevT68DY1k5SE
AYUu/cS7T6/Lgw3GELE/Lpa1HUZHwg3b6LdoqpuipYInS85ymloK12YJ5vw4nulzXms28AbelcyA
yvEt0MAUdh84dvGjNHszEt8/qohfrLL/X9Sd127sSpqlX2VegAUGyaC5Te+UKSnlbwhZehckg+bp
+8tT3cD0AH0xwNwMUNiovU8dlXaKjPjNWt+67xpxz9FB7GluPpqxCViqbJgjSRBERv5hNv5d0wNU
rrpxZ7WU4rZR3AWB+zcQtDF5eg1msSfQkN1E5ubrMn2bR9sGcTnl0MXbHCzybKOq9g/WhJW2Ry6O
nhloPCPkZh6nnajneVmG8Z1pJa8VNfFhUPwPzQzxSI78kSJykXs0tEZU7GXa/3T94xz2v6TDUWjP
eBLCsXgpy3Dau80MEddAseLnDwy+PshLp1E38PkihXroe/WBuMbn1KgkKAv+mYHgMZL5RQgUTgbx
nwp8DwEXAVQlCoPChKFBgNYSc8lPOkBENF328bkBTIHLbcWmiYJKjhdPNu1ybpKzzNMfQ6FWYf5V
QO2d1h3hFlhb9loSe2k6tCy3CQhDnGnf8f0uuyA/uk7BtiZpj9gRml3iuiS8yHu75T8ktNXdcCdk
eZnGSi6c2CXmr96lo9+sh7E/jxpUBDDB75TkO44ZRrIZL1fj8fZNRUFlNNWvjGz3CdNC/KHRX8bd
w4QZrRGx6AyWwl6vcQdYe5Tp737KyHGWiHXdYrh0JYW/LK+hj0YOAIE1zmQnKSXQDPEstBhlfMZQ
u2n6aUTyEcu8JJDRI0i4sraiO9FI10t2qSNj/+q9r6crHxsnfqSrjYSZL4L+MyhkvQ5Shh29lb6W
misZY3M4cIlXgxxWvatfCoTNW12Qsw3L/oKqn6glk1lE9RfPdybpoCez8A0eMbxYTAk3Ycrwpwh5
KH1uw9aLm5NOlfviD82C5FrnrXCzaWuRWBUYFl6K1rhgEeVGjecfPI8bAGLZNujLYoXt6ZZ634CV
LyKKQrqUQ1zOTX6ZjIJ3y5nQmrGRQJHBTKZTlH8qnObl1HdvNauSwDVXcTEf2JgjnxtLdJRmxzgT
+eVNv8TKKc0tuBYN5Vr3VbiyPGD55TIhNUKyxhHx2jXRapsa8yX7tHfdgtMt+uYZ/jL6y3rDA7CN
B2M8C4c+u+umF1OhS/SMaTuTTt32N52+/5u0ijTkZodUjXGX5ZcLsuVXiWCunIAl2qS3V17VS9b+
LxiFoF9OvNeG72BQEd4KWT++9+hz6pS7dSPPIuFEAo+HvLJqfEaTtWMSl9c/jW3wbSgDGPWUXAex
cL1bNE9f7dq0wktKsV+BnFkWkU3vlOR/puuU69rTbypld1s3+UdaglxEPJnXDGHx3TCK8FZS3+7h
aDpzZhQIcziWbN4lXu437ZKPR/1nCvGVx4baRAQK4B0X29wBt0MuwirI7XaNeL7MYMQYk3jTGHuW
MuYkqw8TluNdiGR5Q9nY+nuO93zZGAPTQGXsjLx/tImjIUu7WmO4Yj8esML0gnibxCT2CNU9F3b3
xuR7hzyH8o3SMqDDYpKEmT5072wfYI5Z17somq5NOHxmBc9di6mvawsmjjw3aSaPgYQJ41h0Hlbq
/agkWBaO/8sbMi+wfNzabnFXauc6Fsg33bZuAYEmz0g3GF5GchE/llVDHKePKCHyrW2m+DmnnClR
hEB0HHZY0y/dLURrsp+Io/3Q9kfpmlejMr7tnrKYOmiZORxh+CT8Eu9TYfEVgJh8txmv+ZjgLXVM
bGxIAgkujdbrOHd/bRAuS3Wb9ImoPTYeLY7d4rOILwoaL5f0CL096G8yjTfkq+Ap5HSi8F5PuWrP
PGcQNWCNZOEaTykxHj2CUhqpl5lgqopSDdsPG+7hb670NZghiM7SAzN3rDCD5kLsei27A+nzbokK
q+AT3/YVJwftntNgloFOaPoUWgmpj+6sWChF4C3j6c4g4iSsC1S+2q82idKPPDXHUk5EJcX8cdSy
3Y3Ln5j9HN9IuUgCZ9j2hbrXuA2WdogP1MUAcozQ5AYJPpysbDa5rU+wcfsnBFdlA/6tJDH9oCL3
VGggP+wCuPV4k5/RzcIKYMJt2oX6ZS0YYIA1AAUfDEuZl8x0HxySBU8Z4ZAImh1zNQ1utemzwUf/
ndTbAHC9WZsjDQam8L42i+d2Htl/u/FVRXH57OWaKazJJ44vg0tqyJ5oNrOnKdSfM2/syeqy7Alq
Bj7dwKg3Flaup8RtPie43ohd9I+Hmen6zy9VPb+3fjef/vldZ7Rq1wXswWA3QU4wnWcOWMCo+ZDd
CVthscj44Hr+/2vk7LumUYwJpK3vB7vxj3k+W2Tg+tahshBotB1eiAxzFgPhJj6FxMFBLaOL6KSB
+TxuxKkv9amACnFKp+59GMru4ITId1LW1XDauWexQXl7PgyBupRA8KhF0XHLdWeftI4CiOMqkKDP
pWhWUYBxFHTPtO27GLkF+7y7RIU7Zbb87vZH3e2/CVfuq8hyTz3Yr3//eV13mwZFIDtVAhuz3ogf
zaSKH+3Q381E2J//+R01z0S+GpudEDXEhkw7HNu4EcxBXhMEz+w2bk5JXH3bqCAnynWH9oUDyIec
GbubtoTmCtuB5E3WEzIYL72IPhHQ2Csb1/8L2l+k+fP29pZbojmaXXzQIIqecs9k4+7OHyJCnQpV
pT1ivokws0TI/vz4GnRZ+CFxRS+7PsRq0sEt8H3KHobkOHznJmQ/eM4nPlOtMnffV4k65jGdU874
n/WVWS9wCCgUP1G+t2+ZhjK0PwtCALbW5Nc8iBXBx07M5W/Ox45lOmn2ptpgKdBrX7T7qmGjqgNp
QWq0cCbV2trXydBtPMzXMcG/f1PhHtu2YubKgOpCLeUt4jocGLDWBFrD9DUcw7xMbr0vUps5S22b
L3gyC2KQoaN7LiGwJtXb1c/vrFGqj7YwTkE4/oxB6txjR1b3UIGeCp98h7S2X/HHPE8mxVre5smm
Nt1m3V60msgK8Uktl/ZravkY9kL90BtDcRnytxApExvAQJFZzo4RVdUSJZdHAxAtbHVrS8PJ4Kei
v8XYd/xrRz8PDr4PcnmRg0gPEub28P0uTEq8LYCcfNPabGwitLgn18fdHNggkQrcoTtPVrT8fYYm
ZzYE7tR4XEnX8HZ87vkGI+lW+0a1wSoNTv+fXs/Lhm1OUAoATXZqzW3vy/HuXFnu843N8WNkIIdI
/cTaiQBFdVSkP7RmHUIwauyovkYc3/8EqjMcXmmXHf7UmKzHonqcF5GJ/GbA1Svc+IiaAC5gB+rX
w2VBagLjXMuwzhFs4ntyLot1JvHJIA8O7o2kCfezFSNEGrNsleHNZDnf6idNL7jDp8ISwt1KGNHV
mBDOisd3McCJxWSOBqsgvcK1P8c+bf/6pL5NF5pFC/uSaiuKz32f+8tUEWFKHhyKGTOZj3Ec7B37
sySpnm5tjh/cnuMVxDBKoDB6JqMaQMAsx3uJrndfKAdAkTtc+SEF94xEojskG1C6uvOE0uYpgCF/
dd1DzN+xrrzoM44I4svZdEEnsC5lWAoeTD9fEK6TbfFFVAfdQXaxuaZ0zLvj+AnUFebPl77K4m1q
GjQtbvfg505y0s38hmzBvYS9GSwijxh5xyJHMMwn5yDCikGmaF7//Y04TNawmNZbVufLbIrME8OX
CK2cG6xG3y6xQSYfCj8eEi539FDDw0HrGZ+cu75h4jJ9sccwjrxqaGMytvC3zyAu7WEdoOVyYfNx
j/b1Q8oQK0HmeRkBLETIw/CHeGqvLSjWMLnynSPojCXwcV0aj7VDZm3Xc0Xd8IFYQ6OeDTxl32Hy
38s5NZ7wJRUSNQLYzZLhLSwZlEBf9UQNY8+3nVv2nqX06QiGwyPE/CfK6vE+a8Gq/vMtdgKA9D9i
1//XquD/UfD732TB29/q/Fn8tv8fqIItB6Hs/6wKXvQqS8rP/7X5bKv/XRr8z7/2b2mw9S8HM6Bp
mv/ksknzpsz9T2mw/BcqesqDwEH5bQvfRv79n9JgIf/FpBYcLO2gg70H/e9/SYMDvqBAauwGmAEc
iej9/0YajPeGL/XfpMGSEB1JjY8+2MIf4P0fngfiSDAUk5DUy+B7hPGHBFBaG7dIblQ6n+mvcgip
9DRu+srkEFtnvRDPfhcQmGDHKBcZ91Mj0FY0prvjML8L3CTcw2M/DoKxdJv0kNwwbDh4EXGhmfgf
FTkkHpynyIgIRdCaMi1gjOPBTuGrH3plf1lB4e2bljjIvrXA5sj+1ckwnVaCxifEhLTQQWTcjzp+
tll+MxWiYeet/plSkiGk7e0wHekjlvKdtuS1tuaj53VcDGnTAIuMgXmK5CnjAkQeEpOLpkaOffBu
SxZtm6wOad2LCcPzhNnRmM71k6iRODijtZwccilG3KE7TQoEqcRBC+DyaxwEdWxHEEc4ypEieily
z98gwAx2/nTQZvzq3Gyl+Jk+0zB/SVz+lq4+V4nFB2y3lxgnbFSUw6EZmb5bZfiY+v2GIYI8JxWD
GlDx+d7NXmo8VEIn4lnHqDCtHLBuy6oIBxiDsak2jpBiOZtC1S24r6H/5fa5H8bh6Bcs2szJvbsB
jXpvemc0DFC45xyuJwRoIwlXrrdnW1OhidFE6raIbSP7zo21+6PowQ2yEhIweJlNR2iOd4nfMNcd
YCPOA8Mdlxxa/D4bFsd6G/cktmde+VsUtSAFxfZ3Znij0ea1uxuiP9eHg01Vv7PM+Knm6iq76RDF
fBgJpKGz1eavAzgDuDQ7PO/k5YQj20xr5gC3vgJX3HWgEIkAXkRN4izIJIsI1eUqSHN3l6TyZ2xh
IgioKJ5HDzeZMDbs+isZzGmX6gIwAyCTVWPo+8yY1QoUKvkZqswZ8ZB9WhGPsUmH4C+srVXh24ie
b0AmqETLyYUlQSg7aQ29ClaNst6Bk0LsidtDHD5BSx83YmYaq+I2ZjPI4hyMMK46p8/eXJxkqpVL
kiVyPonyBdndTra7KgnHBWrT+KHq5rsxZ8ysfG+RcQCQoKbebLZ3y7rI39kXM+qJ/e/AJiJ3isbn
PvVKKj//lavyJPREkeEQfsmObokw9bMMsOJnuD/tku6I9Bak7DVL4sD5s6SeeO9HbzvkccCqhbG1
4T3yV002N5kk5BdnVeA53lRByILYr/i+EebQymleMTZydv4IPAT1ixBPplArTyq1rYehw/KFGxYS
KT2qeWA3i8BUYjRLm3eMBzA6yvh5ThHlMgB1F5owZJzD+XXs0GN0ofkqQnFy6uy316mz9ub2E2I7
xm19MKiW7SY+uOq2onCaV21APmiHjFu0sjEdJu0mgmcOW+Cm+QZQgGYv35TQrILZvhgBUTW1VKhI
k2Srx9AuaKMdXqVIsZhFae2a4zoKUQsBSem2XUUoYBVtW0vKDQmFr2VSHYnYe1JeqNdBy9I3pze7
/dJSbq57p33v2uClzr1wXRrdvKqdtEP6NMXwBrS19hsXElKgcCYyIbMRh2ycIXqY0cwe0Evd1PU5
FWo37bymfGo4tFf45jcodD/7sOrXuIBeDeTWIiNTF/nS1syxOouEVeQ40XvB9+3h/+2CTJ7ZlQwH
5y6MrOpgWwVQ1hb79j9/2oXeHYZlWnw3gb3LlIHr6GAjwjxUqd8eCnufxhDE58GesXTC2EOaljL4
PLDY81cNat5F1uesTEGOHqTVoegyirdO4aLoppLvSLVwemjzSemucdHyQ6oltvHcu0UjDerVntx0
Dz1y2/tlxmeQeQvbdu8NkfX3yhflKrAilqTzDNi4MrejxVdWXfvTi/qpzqntkIgi8LKGr6GS05JB
IUSHEamV+Tn75kvptRcJdPzQQE0/AE+4w2xTUbH5rzGhE8yutST0zPtGjss4xeBxHTMSfRnEiG3b
lx9caxreim5ORVYGa8vl8XaL9LesCCPi1ZofTJ9bZOprkP7tgsZq2qKfONVEXuE1Sf/KoMDG4qj+
UCElP1RO2W1AljyDPk5BDhR6HTrdqTONPepZuc+8pzqGFFhBjmNEbXp7C/FaxsIe6TnbVfaM+8Cr
FLUmkhVr6Jgxt+UvauD6OOj5YAWyJ7LnXYgh2jWiJ1WzJVYoBaewUG2zcvrC39UgCJdBNnCSWh0L
5pu4crS/B+WCIECcA8UHozcpyYvJDwNE9EDVOjqRNPvNLPlQFdI6WOWE2jE7zEZzKBFVbSPMAou0
heSr7cDZlq29NfTMkVn4rzbphMvM2iVCjTwEB7NWFwIlkL2OVoc5mJc1zjGhsk5cwHNK4EF09tLt
0miNFXvpz+WrWSwjS18mm1lE59v3g0Rwb9Exmey5rHEftuPH1AqESKW9psx5KsLqYyzXTlbDo4Hl
guTm5I5s+qYYPWFbkZ6T3Eziqjv5QDEIrEWT58zHDMnvoszrA4wAO6c86Qx/ZwTTOUdZ5fJzXYrJ
Qb7bT8URc8f3DDMsn2+q7IhOC31btRxg3HEj0LWq5CUYpdg2rfpIDFQNbobH2p2rbVHEI1u+zl4b
6XyvmaLvMIPdUSN+NCQasidLUFAvOoaqaCz8944R4qiBguZ+Ay3ATcrVyGvsTX2xsXjX1zVnpkwN
or8bVM2xjr9Z/7Oj82LazMLaxOrgCf82Rn+DvsemtsHb000+KFcI2oP94EJlWbNW95c1rwgakeyu
zrR3wu59rqVxck17G47EkUSqfzdK8VLoFg3akN6kprfRi0PqJFyPhQGwDA0vTu2o+OTJAf/kn+bW
ux8YgatePQ/muBextUkGAZMiuTHmgqWK+2sh5dtcCLXEVLxgj4YxqWbFgDjwbBTWuqcPYm40Hhyj
vUf0xcMVw+N0O7QdiWp/Gjmi8L1lHXjXygs/BYZ4aVcnRCJZMB2DhhVWNdAOTxX1ApF/i1rYXBvT
o98wpQwyjjo2bkizE5Tf0m4WZknz6SRPWLLjJYaCYCN7p9/5ukE8ZGNfMVV79Qj+W5mSckANTCQK
8hW4kSVaI7ZjKbGP23QyUE4z9iZCr2zXJeiIrh6/m4oVpfCLr14Mm9FtSjRKQpzNnIu/zZh7es6g
N4JJNAsl96yYUKzTtuQva/SMesx3gVt77SIBdpqKRTy6tUFNbEFIk1tqu3HWjUWd2xJnfnZNnWEH
k9+yC6sT0qZVCtPxLkTEirfGqps92rNThXLo/M8vCVWSZ5eaJBoOi2widL5A/NOXcGLZ6OH/TaOj
1UwzovG4Ok+VXZ7hIJT73iFC1Xmq+uQFn564Tx+7GNmyh/JvGeFjmZJ3qFa3H5h9H/rBM/wJscOJ
ki7MKmzXsCfKtQgwkYxc5lDcNvasHgku7s50FcfYTfwzBzYSSmQQqrbYmyPBH3p3hafOWweda96G
x+NimFRzoWhi6uM9VUUmV+Bn1qgJJxa8A1lPce4jO5q9debB3EYjBaMW/D1Svr49eDERTJXPxNrW
BqXHA4OaeddwDqywajKpjDqAjcCzYajAj6+hsOpEc78uq4mhzJDO0yZwcKmZEMVsO+/vcSyjI0LQ
7VBnkDB8MQpWpnW0xiNu5/UOf8VPqWoK6S4hB8xaxqUiyDbuAFszww8DvRWxe9J96PMHr9lEZgGb
cDqn2FnFhrUXM69B7frfFBzF2pOhIt6Kwm/cEZt9yG44ONz1oM2G9CP0yVRP+CYU5S+aMn6Tluw2
gG3ETCLcEvnXUKg10wdzH/mg3wyldjHgDAAgMKgrx+nogoa3pp0Au/jRcprSHygvV5QPK2ek6dAx
VbQ/iXU1Wo8OxPkwLEkuDKaYfDMO8Yy09nY0d7qPjtrG9ZKphA/R4yfjymtMrNCi6ryrvE3CM/IW
I696dBA2L1Tm4IZsfgKIIgPat4IlPxcPWdZauSXpgvEeUdUxMcZ9EQqBupBVfRs2uEAHuZ4T8xnl
ebqZwF4gprSWqeMdYz6F3DSulYhWKD0fMgteejNHyVI3SDYDX4PIzb8yoITk7ubQ8mRxEfzkYrd4
VB6I2xmprFWYHwOS7sCpPAAcnITUqrcPrNyZBT+kcb5PdFpvECIiIG52I++JK2l1xtugNiH/IISk
FYfyFdnavjGD+3Sm1MGSMybZmSMMLgD3x6JpIl7l8CJhna5kWr1OZnGELgZWmOp9SZFw0Fx2Bfrs
OGibRUGHsp3jYkFk+qNFltjCMcAUmqza4HHzciNHzuf+sadKwd2zDgsFQqgbPhKbj2TisYIRYMD/
wr2J4i1oBG8Jd2fb5ujATLbb03NT5ju43W/xEP0GXkjWF7aSpGRKloVkYg7o6dWz1uOXkTI3MKO1
wSZ90ZrRA2fUIwo/wKko9+Zcn1V9W9T1Nj5TdCseXBeJ+Y0vmB9H53dO2q0QgLZSRnNZgb0o5O8J
AlTjWqjuzJAVkvbTR4lvCm3Ii1G/69ME6C7xxDF2wmY16erLRBZQzl+ZZ1/dgHCZKqfcd94Mkbzi
SdhWNeo/EeBII3AnDYAeli0DQHdKl1YfnzkNrx2L6ExNW1G7nz29YCCe7aH56asb+dAmTjFL2p2I
zvPka+ILA4k7ND/MI+QaE390OrMC8rHHDhFzjSpaB9pd98K5ekN/4Oj+w+RzxniySzv8WXX6PP5D
4iX0wZ5kDpqCHeIcodFBC3IJDOIuzPxKpP0PbL5ia8/wCkoEVmM/+guzLzsm12yQe31lUetIQAjK
eRRz3K+LAeeHLD5MpzobqT7o33xM82V/NB3y/xhw3ijg99qYPzipObZ9ljI3KktdlWjBue49Yzzi
IkJSB0ovHrnNAfePOQPpjCE8/pv6LitS4kU0q954BjZRoUJxqjtvgHESTNauNRCgD3yjKZ9vnjoQ
Ay39mIRBjp7owNTpnSOXTLs4PDnEcC+aZALQyBAh8MOrQhOHGBYDIwfvUdaXsgLbG8hvMWV3SdwA
k+6sj6ATjw76ziASR3ielL+C6XNaDHtz7l8V0+UozRnugJD3lfthOdiAw35XGtPfyMp4jPy9wD66
uHXzKAxv+Zb60ZVTtUXdvzLdETBVSMYLeDcm6/YxJEkKMQTnWXEejTA56Ajqa3SdSjPZIVn7FBCS
MrMB6Td+qy60T/SZbI7/eKLrY8cwWfbvhQdbs8umXeYPZ4X1fheIzF329k3SL51nYu1o60Z9V/Uz
ObBRIRas/PNXDEAVEkSm4CLauEqYm6pOBH7g9G0oguqcqpp3xWyXLhayZ/KuiyWM/P5MSfQ21EGx
CruUybPo843Ndg8RDLnrQUm+QRgojpfkbp68+0AkD7GpUD2qYedYD06lscSPI2ICbavLUGHtwbSA
U4NOfuYnNdrqsWpT9AGc3I3lvWTlt9DDziNqqG/aQ971d2HeoOiaUnvDSno3NKjYhppDPw5DXAiK
TVxh/87daK88x7dJX/nVgyjWps/oieJ4su2zG8bnAU+V8m7udtiTyFRvkqOoOd5Ea5oGuUBg2o7N
tVH9V4cyimDwDrcEAu/aOydmgYIJ79Ps9JvUnx515N53Ql2AVf9Z9K1FSddkRcG4Be1UL+xozRLp
u4yGZyfVR0SbvBMSOg6yugXlBl43Eg4t89eaqhc3so5dqE6hK6J13VVX4VLtamk/4jGrSuls6ihY
Wb1p7ipoSaFdkmtbAlUwc7UhoMBeO2oId27eHmyApzs1kc0tNa1pUU/A36oqupgmkypnkmhnq0eD
p4Xju4WCZSCCqNPSY4QYyPs5idqD6PJ800WBxTOjwCy28bnWJGEDHsEp7UfpU1NYckVHeia60ViK
nh136tV7HWuoeNz1tQG3X5jlF4HEC0+N54lN9m4oW0Z1kWcue796BG0c70vwOVuwEf6qjX8ZMJ7Y
h0xz+ZV1MG/7NsF95j6mvffguGdiEv7mfjwa3XiI0UOA8mLLFJgb5IrluhyOzGCuXVavikEmpyCa
DnltrUcacEzcCGrVnxjQymD9WwZhzwrQEz+VEJdgqpy1INd0aY0oggMi3lJBto8HSrcZ/YTq87vP
vI/xpvrvmdhCneemsYaHnEX9vjYeffdYhuLL6yS1P8kUWUY4LZOwEl2cL9Gya7KQA3JmsxvNDQtG
Ond7afft2qFTR96yZkbDhADvgD+bD0R+m8v2Jqh38vG9Eul8bjINKOGW+9Zb+DN5PC8s7mN4zgcz
PBV+5+8B2cBfthXmzWjPd9EsLS2Y02m5tM0w33VoKlaQiHkwMDR2t3ugC0CR+UMg9nkkk0XtsQEs
jGYpxhtXoDWaVZJATiyC1qJ5icPd5NLS3SZXcz2Mj1aSvbYTKFf00zQjLdPDwX7uR8LKg5ik+BqA
ej2rLZrAZYOyYxuq/uiVQbel72iZoQ+wit0YD+nghJCVAbPKtt7O5t4FrQjLuOZGtCni9WhiCBOa
j3KI7wH4ENmc0S6Rarhj/P3nxN69a0ou/XQgaDpeMr2A2d8Wb3YxxMB6nHFj+F1750bzXoT5diz4
MqJ4j3qSweDXGSqLtgW+K2vWeus7kIFlBt3fdmu2Dsnew463EyEznSj05CK/Tc3mqd5H2YhcMUUd
Nsto3fLzgK0P7yHvjcepC9OtQZzGMdAkayxCZHTLRgW80PbXjLEsDQxxEboZ+ZD6jRwU4tLbvsPB
g8VMqXoq/fxTO6kP9LgjIL5F/UA+TswmfAgX0pbfzNKdR5thSROyE+afRS9jHbz3Cev+DaDb+tFz
eb1lnGCbinHtmKhaCb9yol1dgBJBjiTGhmn5l1ky8Dayh1HL6cFDBKJl/omv5a2zgvklcA8NwdGQ
Q5MP38enPqggPJOQ/OeoNl7nE0+yb+b7IpnmlVO189pCfxwU+W+Vj+IgHMdi4c4Ap/e3Ku2TXx/z
YB+a2Xuv/GHFi1YfmXaCZWqu4YyHzwdxsel89AmM4PDnzLW/EDxSvYY4BhP2QZr9xORuarFd2vT2
pfyFRmUejAmGdWa2/M/LMMT5rN4we5eHqk3KQ+ggVw1lvi2sCt91VcbZCsqzybwkrA6OVXi7kEGN
a0WYbGzhrsK8EBRnpeDNhRvQjNpgEo6bgDGVWuPpZwrRdBwg/SpjZbAMncbc+M2VZHS1qR2aRY3P
ZQ1Zbuaf5jydC6Y81sK1mAFkk/iweuMj8s2HWxyJV95SNSy2D5437H05bXunuEAOa8hdUwM/trxY
OSpC4N2+yCA4BlA2iB5ArgqBSlC6j5CTBUkI66KHsMOc5dF1nZ/YHd9aQv5gklAXxsG4ahg+5iYM
mAmU/F4m0WHMvWVTFmCGnXxtjyMaC9qxWzzG5zD5r0lWkzpFUJHlMk2IvdFcmolJOcgUVktuSGRn
3moyzYtvdvVBEjYoxAq8NAVwDfK3TsJiPcc3Qy15hXxMjGCYFeEGQSHu97zOVQSq1oV5Q356tsC1
MKxzg/MziSr10Op3p5+n96AFqMI0Us/1OYztbIdUdq2aPr0MuBC0YPmUS+fUdu5fymKxbAcG6FVZ
sS/BFGt5PrwBVe8t4SOsckiGvCkNa8delmjgNLqOdWZltN8JZZrtIgGcOi6ZKjvHZfkW8wbs4Dk9
QwII7+Zi+A1yMQA5IlAhxSXJ7h1Km1+TfBCT72eVW4LMvNUctu+Zs+YEoMeGB770HQMlrvzretb/
8A2ZnN5m334Ic2Ry1FISZ4AZqLnjLiqXmcowJqA+WMw+61E3UA+D3XvrISTzjqbnOAR3juEZsGbj
h34O9CaWGREhEle0meP3NhqHjpp653aXbPPEdbZRTWZd6jcHvFRfxe1EIIFm6dVgSO2Y/eEcRWcZ
peoB5BEk35GxlJ2LFTroN8U5s+wbaod4OPRa/wm3uAogs3hWSAGSbg3rtNWrvhXPUYu4A/3WWYZM
O4ZU3jKeEOLQNH5PNT+COgUHAc2aAr8jQcVQy7wjXzATekvUymOPGQRsq9qGwPCgazACGMf6QieZ
OrcmlxuhQOHUYRvYdA3D0WHC/FsJKtyBxVwmn/I8AnAcw0qWqEWXQYlCJ4FagiNW4ammUpT4gi2o
FDAtELy3zq/edWyRqioMWODobyIETzIkA5yV13fq0GvS5//KGHa7OwcCfZ0mrq+b7bVGN72s7Oge
WlZ2x3F6l/sQ4wG4ShSHDH9iir0Fhcp33JGhFTddfkwYVtUj1VtEacuAHI46OqRtNqDNjwI2CcqW
aIpJnDeagBGG6a6MFqTk3NhXMvnwpPgYFMBwPAsyWBFFhnTjc3YOTXVXGOIFIFWPFMT+mW2+OYgN
wQHYBXb4FfNytQvtpEJ5/8tni3UsHqNNwUprl2vzO1bFfZ+7wVpWZHGYEpoIC68ms9uvsSDawvN0
98Ri66lGj7AAbhae+xjxSmzzGTs2GkE9yasTA5GJiz7i2Slu3QFcyKRuL0NymOq4XapwhM7C2XEu
DQIHINwxHgVXD4aBOTfQnGztD1jWwz47qdtTkOAhYnrpTKf29gspCVCsg/BnRKefWdRATsNk07bV
lyvMzyyfjrmKrKXUtFvSA6RIB1KNrrPJ4ZDaVm2enfy1Ezi6g2Ej65bSzoTrlGvhbVrYHEj+xbDm
bJrA4H4kGaNGSkp+oSU+Bj3VZefVrDZiesosj5ZWytFhRdmwrF13J/+DvfNYkluJkuy/zB5tQEAv
epMJpM4SWZobWClCBLQKAF8/B+wxm+nFLGY/G5o9e2QxWQVx47r7cRcGkptEnzXElo0z2AOS2cxV
7tmPS42/XfUlUUm3JV+f1/Bz+6TaGb75NTZ2e+oyxUhHOR4iza+Sy3tv6rTkltrfesJH5FuOgIU8
BEMB1KP3dnWry/1sjubRr/A/leCVyIPrb6M7e7dMN5lFy/Gttc10p5EWW+GqXUfqrNuKTj4P2OhD
3X605uGvKXGOJnnHDe2idU7czxZ+djpa0qsqpvmGb7faaQ2KqqnSq2my9DEzHvMeUQq6qouVQv1d
ceXTO1AUV7beHwKFpB5qJE9VzwzQaG6uYmgE9J+/2564qqUG8Gyz6VSxCJY0X0lhi38nedfEusmB
HuKclhr6Maorcc6q4q3XBboN77owMSOiUP1duZiEZRTswbqc8I4tGw1S+amJgG8ZU3lw0Rv3yVSf
Xd3m2C7BEZzmH6yJ2cn2teTQmMnOSE04sYRb6ipBifXcIykNYDf9zNDMLL5hdiVSZgpI3L78W4KT
7xZ9eOw9+YZ7m1xghy0SRgAcfxa9KiLIPUhm8IH1nt8RbcxW+Vx5QF9NF31cYFMY1gN6N7KHzVKZ
HCdFGMDVKQEhUNq9oSBwdZofbZp0h0WYLA2Js4NT6w996cKG1siQKUZfOObjfQXuglQ4742yayj9
7mqOOvgwt6ZbLiCZninlxffqxoeIal9HUFIK7FiQdlE7JxHsLnTnu+mm5AqiuyYRYjmuf6G5/A1H
G4QemnvR9GnbnExlbdNuLoDV6LzpkCpDy8Qvo+nVpo/ZwqcX7Mz2KUvx6fbuacjxYYzO2IRGIcpD
3DtPekL7iyV4UXRaEk51z7XpFXVIpvGgFe6fxRYTpYjsT8pmWF2DD6Mrs6d/v7QN3HKBLmzHnRUs
SUZ2pbdW1C4s2kzsyDT9jMTZjg3f502ipv5R5Lazs3WF71wa+9JSEjmyu5OyPcHZqPajhWKL0Gbs
DGWtpIgx7EtalfBd7oeMUJcobH8n3CZ/zPRmvGvWINfYyGvlEhlf+MNNhru9sF157C2UOP8PWKto
R3NxjWCZFI//fgFuFDAXm0ui49KjMECkUWiDfkUQwVW4YlV1vJ67aNBIl0D/wyEfseYtxoeq9c0j
LhH6SJMWnJE/7/MBXxDs03t/1LIn+qBgsBlkpGBbkxozi/oWQ/bJuDEfY0c9E03gVZrGoAunFqLp
qN/UxNnRlBMZZfPVWAw8OOs2zdSlf+ek+QV8A04T3jp44YcXjDNhlbUf6awwoZOMDTzs9q4kqo/p
4s4punJfVXLADou8TBA0zOpFp+a0t/dQrlics3AE10jprkLatXqv4BA9YObRxjujMYHgqYyANzaM
vTBGfRNh7oy1lA2R/y21tDvZZGtYvjRoVBY/q4F63Z0sdOxXVBM+VEa05h/679SjYJTgZE0EwN0T
eXPusoWokvS6cc+Fs9xQM0hVmi6Hb5/Qg1XTOYIlZkF02A46X9qbdp4h57DIadgRVvxV84Euw7BY
1yQXt3FCTnI1qqDn2AxEaliU4/U3HMIULkwzpwUYybepVdoxp+vBd9XDZEzOfWMwWNX6GCyxkfLR
KYSyhGT7v5ShymDNZHnaMSbyfsz8gvUALtQgdkKb780wJA8TW32/NHada6RUODvzOj1QETuzdYKs
8pR4VfvS0qQztqfUmTwgHMbHZHTmZmpTSgcQlOmjnBEOkNUpXYlDwF9wdmz4ydLxeJxDbDJ9ebNI
FdA1I52wa06EfOWVJxtgZouCO/JkdL7or7WDikLvGFSXmUs+ZvZdodKi6MDBlQUzqCcxUREngTGn
+quGqBl0nFZW/zfdjT4Igm47Y1HwVkMCnmJEtnq8GKkLKJmD6qa0zGbPWIGzSBnvGNUp/pvnwMqA
P/h154FoS4tNxLlaz5o2yEWu7pAkN8pHJ+/m7K1gpxvIxdw2OsWuntVHm9LVngfdBmc5U1gJpO69
pzhlp9A2kb+2utnyqgF06DmD+SQbsM6z/dW5YLDc2AsTAzFHuBPkaQG4W7I3qjpGgcRy/xZp80G1
Nh8oB6DGiWprSc09EqWDC1ROu0Us1UHZ5dmkS2NXueQuDBdHYEuxzWoDNtyanTHBsmCOGjbR9shA
uhyLhrK2PLm3CjUERsn10XLqqWzPvFLFvXOlbobFggbikd3aGRlGPQFLhDUmIH1VGMXJW35BXFNx
VjuSjgaS7bIN6aVh9eEJn+URiwSmvw1gHGNnw2gplp4CNgOnJ2jIB7K7AgBn9W7MNqELaoN0Wlgs
J6axpdZBYOguUFCm3BkoQKjVPmp4C8dgiiag87p2nhwasTq69rD/TEWd0BeV3xmVfI0i0nF2lMDl
op/aKtrDwk+M8TY/Dngdr+kAqg0ltm5x86g21SGEcJFYdUrrhlU9SrqcwiZ5KDObH9iSvRH83dlF
9ZU6gtWdvcsNRibXjL5yf+4OCnPFmgPn9N424kD+4JMR/sWZ5ul+jsdrjQ/dM1LOt47LzkQ3XtEh
QlnIneAg8Wz5r0VMxYaL0+mhotUbJBPRG1RiBItMHCyML8hhDlbH/JjA1WadxfKdAj5KW3SDzR/f
PmbHQWviDzxjgG0LUAqlQP9U65ebfe9IjKa45dx0Pl8wK71wXJIIc+qwbCfsClt3Da/V5D8PqWRP
R3S3Csu1bLPhLUJnH769wQyUUqA6HVaA/WDte0Pct3FHz03KC4ilExaeNttlaXZn9pJlhY9vNcaf
3upUh6ftLYms1661ONRVPGETnkfMLQBYfVHccM4fRstudpTL9PgsyXSPQnAfZ85Oj0tsahHtQ8jS
eTPemAMpJDWzacsIwFE96/OtO9qfoEBkc/Qqccdv4ChmGxOIUZ8VTv9eRDQ7VV4+oOB+xSUfTcr0
1PbwodaKZoqaQLZKfjGl/ckczhGmy49SdDtfWT9p51cHUmzcshQPeDEYBEc6gVrfnVCmaOfcCJLN
u7zIjD2tRpOvvbBX+HTTZgz8AoyANTN+8fETTGMW41Ofldk+dvjhY8XYT4Z/ACWCdWCsAr+DfcFN
9QYBomb7rudBZc7Zs+/Oe0aoM4Sf5zLnk01T/1mZwAwz5TAocgfyQkXPx8nJoxGukINXt4U4QC4w
xKE5bMbeDmu84OfEjx9bgHvnXDBGFzIfAj9apsCo4L/q5qu02C34JNP9uc0paeL+aTjMc0MTsHXl
0yQQ0rUPLwXnxfrLP2lZ/mepG3NT1yzzU4Xvt3D75RDVC43LPvUcXV/aW67d0Jus8VuN0DJLKw10
crk37SNp4vcuW8hKVPYKLitZF2UFFyvvlaIgUjrZ/YdV5MUZA11QFylUIxDLgW1xB1pwRCxfxWFD
vTBe0o49VgS8kuiWHVjMgtuZOu8Qn0xJ1N0SYbWIJz8djyaItYMnidKMpczWA/OO3pfxEEPM2jIc
waEemp1euJQgLdZD3FqwEtNn1ZTI3ga94JzDnZd0GjcstYJxILGSuFYEa42Kxo6a3oLXExt/NnV5
UZ61Og0nV/bbdBbudnGek95+7/X6NPSjCHoz6rCWll85bdqQSaaxOK14lU5OZz0BptspHo60gTNZ
5zysB24T9v3QWRwvf51w/AVokXjHPKa/vIBS6v6hO/bcOHqJXwWKLdrL1lnz9HTJWFuxJNReU9cM
XRc5aAki33+KFKr0kJGntSb0BTqHnO3SewuPcTC3udme02XaL0SzeN/C1q7Z5tzrPl9yUN9gqJgq
xpLOGFvjBZE2D5brv9RLwb8/Ky/MNayrqsoKjJeuxrvZJlgNzBKrxOCtCDCNkryFO3VTc5DLoURM
zB+H3LwtdXRXp9DESxvughHjsJo859fyEyqR9ZavNFHU22Sk4fIqwatOnL0nQqhXWF8Lb2dAeNvY
o4gDmL3UjIki3i/cz7Nb/FvgBph0Y6rCbAG+rpEhJvMb9NwmhIsxIgHWuE9ctTWdhPF9rJJdP9XD
Y1kuYdFDOOFNAtDQrtGquFvZtPx15vgvK3kmA9ztOA+z3QiT0ai/RpE5J6slGVwleYh0RFrd0PYz
9EgzNsyt1vU/cigBUxRBEQ82Bhtgg1Wp7i2k+02R5EeryCKeaXioIelA5nSrazvl7b78FOaittBM
raBx8lOhUqx/Hpdhgy64YayhAypLPhxIE7WTES9SzRwIvFdsyOhAadWx1K+UBfA50eU5K1LtN43U
e5jmq2iTeWc76s6f3fnAbBcMRuvuvT7e0oZ6T5OmDDuLWmad+ut5It1QejiRXXT6CCVqyEELGT5n
ZcLnyPkc/eaBcEZqX+Ym/+kneEZlJiBxP04xcqJMxhXJFW+tYVKnOINdmhkc8RFpWbD6xMaK4bRk
RU/bmbXPlP3UNoUXlBHvjNYBYGfUf9gqVxujMo5NSimMy+DNAOOtTo9jRfpxp5fWTZ8LNOo0wQuV
OCc8hjd6El5spn8IO/egd2n5/oRV+jYkyKyGkz6xelmCscm8zUiwngekd4aQ3MGDpHtRXxwewt7b
kBs3uq6f9EI7xGbrM/jND1jIiMxx52o2uS6i7ecRfGOfyJdZyWknmTo/FX6NxFIPAJAEhF1eWhA5
T1rpOEF5FwvxUJIZ3kY9jtPRzRsA29NAFkTj3vS1c8wqxTNXB7pd7mceBAJYXdS0h2lELOdsDeU9
h5uY4+g1PvGMkQQoEKLzN6eeT1rVbMFq3c2T/shIvAd8Hm9srT363nLnJQk0YH25RilTEFT3rYcV
f0S/90wIiGxx7TE52bwBTKsJZyq2wckDJ3XbIduRc/srF/E72/SwsFZC1okJUMz+LzfaihPiKbCk
T0vVH1iNENoecyyU9lcyW9/ztDwyR70mcX3hJLUpZfy+LNzoHjUDSZX+zW376Dnsj3h0DJiKmsrh
PRM9xu7w2k5cLlfqlF/0JH80ItKe4sLe/iYc+8tXsG/sjM4frXlOWxYuCAtOLH9cd2KYY8tvJcWV
mlm1qXXnNYWi14MGiQQkZBsJZNFOGLzvK/SmSfNJ2A41K63ID3Tg/ISU01yChrMnjue/HIolIK75
wACehOXYIt45zZaRMd7Kn2S0H1k7cpXwzHUydiIxDUKJoLhrSmJW0zmy81AkOKp9485OnHeMpAg/
PsiaBveenaaHSmgXVdNYwILwAeuDEbrz/ItY9gymLb408J3cnGg7y7UnSrJHWAotb/Xxd5ScF1pj
enW0+RgZzQMx0ZTu7yswDnrKfWvcWZE4NwCNfa97HUtWmSOCJt1BuBAr2V5KZw6rnLs4F+kuTyya
Kc23KqMD1oxvrG5WN6k4gTqvc/BafkPLu8123AfrwxaEVHkKix2QYws7ZU54T6crXWjKQaEOdFmz
ukdcq1lOUm64kEYJ0ol/eYeCG7lLwZPGXbO5BJ6KxjvYiuaSeTIiQqWQuiBHOe2g71OX5UClNEIj
aShTLd0qAUDDjnIvsPCHPYD5ZNG2opztdE8OG+5EbN2JCFlumo088F0KIqKB9hxtwU1qDeyZ0bcy
R0IDst39BLpUN/1nZL4cW3JL2Q2krLpMHvQm80+RbNt7eACKgx7Hqj6pyS90OKrYf9jKJgOXWm9N
XXVwsUF+WOmYnzuFHzDz/lDKRvudqRs7PYFvF2nWbUisPzBiQSO4TwwZ/WEkm+9JEFjO3UidJui1
d8UCM2htQm2aRWWSHOG42vQRUd+GtUMMAdniZcfwl+1crbziHr3nQtolOUfHetCfpmFhLdp/0EzU
B3ytvSrh0LIhdZoZTmIW0XjqNFfLpyCtEEoPPrrG/QImuWl1OluB+eGjH8xLUpFXiUZ0fkGqFOvp
dTasIojb7o2MmGJTYBbnf7+Qc3LQrGQO2IjTTJYxZukxqOx8ZoJ5s83uIGBVIxCd6sz+008V/0/L
n70lD1ud5JA7dte2mt+kNCVZNayrCGyoRAxJyM04kc2LMWftvVVy7IMxEbOGgMCWFhyWZv1Kvv9P
WwLZ1WxUsSQ5yFSZG0PUp8mRBfbb4ScyKedu92PGOwhOpEN+Gbsb5rStVw1nDrsY6kv7p0LBJx6w
mbX0R6Wru1qiLogeppsQJ21MW3At8dM40vcofPVjwuACfMH87OQ/lXA/alXs/HS5Y27fsbBAKUYN
p3Xs5iMigCr+RBlf+z4OWoIHtjWeSIqz5Qb7v+WgTaG0f0ljUhfzED3VjdiS0FlVu+WQLUPH/dtw
WWK6jjj4lRpdBhylarzD6dbHx7avO5KGKue4vwbpRIvcXktGbmiBu7I3P605v42ZGxF54mekgXmP
PefiRfm1SoZN3ca7GdKrrxP971zKOhywhZvOZuEqsDtGhbNnbUYaIfogf3WHP/HS4x30HMCOA2/7
4eb19cWr0JjjOn6LnOZd89JXjr3Ae/aemB7NpXvuFyiSyfisdOvQslnZAJHA+Qtoke8iE6lq5UFv
6YO0NIiIEbpKYzP0tCdZYA90cvvFJY+vjC/AOocR58q2Tr913f3ToxhgNdQoYPX3Zs6OVIf4AeO8
DpNO3LV59pmmc7bTpBqZPyRHY2GyUUVBsJvZugdV8k2xGP2Ty9vSYP1o9OVWJBgrnX4T6fSBx4Lv
+2TkFynZguN45wEYYxLCuYaVgkxCCo056/xrKrqYrUq+nDIKS6qKZxC0k/d+pMWhNjnxUUGLY9Cy
t23LMUT25CXGFW6UT26IIv/F9XMQYngZRv9toACcGVbbDbDmT7r13qKDCmhCxIjKnVaQRrC9GW+B
O1+pgQlAM1ziloP9CDnEhy2F/oYXwTLqxxRrc07HIvGdgqLOaniFPmDV8yWJnbPVQnEHer92cqFj
leTHcJqOUYs8hErPi38+dgkeg+zJr6r3vm6udo+HdB38qrr6yUw6I6CJr5d6NGQW2CaeqZzn33g9
wmT59EbM67jiN4PvP6Rp+pB44pOR5hrVwMl0I71P+bB95hQ4VPv3zFf8EVVuuRgaXi5YQ7U0EDwi
EtVh80PGBxcArW7k8RXxLFrxS7RofDVn8z4eASODIU6r78lRH3iOkwFn+tT4cRDV+lW2hsfJhcep
xOlADg3pt0Wiaj5KZF7p473uUp6dVbXDL/HgdYKquumlxV7H1uGuiOTWSGZ1T5UADTRnRUyGi4LN
JfCJIA5qmye+qWX6ziqWV1tx3gbkvqw840yQ08jxZAextYQKy25ldRyM5inatF5/c0H2baj78yGv
jXS4DCPHJx2POrXdtL2zzIzv4FCHjtaKg0OugknmBwJayWjAiFho9FUX8aPtxncTKzHNGV+oNuJ5
0bcvfd2eym76XPOelSS+VU8AMsz8y8y7fuu3tHsCawDrNS/vWssrIV0IXuh+HjocAIPeoc6bJGFX
rBnhCadK9ussa4YPgwRmkn1B2qmTcC94ktuwtqIwI1BCtLPYAobiXOocuEKOLWOBB+E+7AzoZHDm
2Htt8Fc9WsT1NOHHgK6wLNlYLtM1+KV8j7/7zbArRsFs+ojKNoyYkx2GMmb6jdu1ywFW46Eom6ey
rI9uQxArLltyyknymSv2Z5rBBlWe7Kl/Gxx05LbhlqtvlhhPdYtZk8M0XCeLNtkMn3BgzUArolH7
jEz3I2IrFgjd/CAdepjsoT5o+ngBWf5pJOMfJyHDg2T3ufjx1S+J8gqBdOlRtmGlHTDwKX0uzLa4
eBYie+SpvduWr9HCFOf9pfCB3TGIMWsd2xPdvO+H+WIOOtEHnIRz+5pN6/kjfu2d5VCreRubOhy3
CetO5Cd3Jd/FAg5qZ4+0CssLC/mjmYx/dTDHG16d2G7J4Kvk4E4ZQD2iYFCKzqUBSHYgHZ4l8V3j
Uqs5pxu2jVfYL0/MY78wt54LfLF2xkLGifoDIQecJ3zWZNBoZ9V+m1g+ab2FyUq82vr4oUZAq9Sv
7l2wPgc9ubaSdt31PWO2431jGjheOdhlgn04cOwnl0UxIpextQzj/C85msbN30QrRjwe6Y01xV+e
1aAt9BCB5pusiGQ/NmShJmq5W5iqUyENYE1c2sxXPzF3Rs3fuaEeBWwfqDPGCjzfRk8geEYpKgjE
rMv6KjK/DMpmtyphvZ1gg98mrZp2UftFPPaiuR2qlSneXMZ9Op40JnZt68kk1H0lLr2NvaPzlwMl
KQorg9Q2Cl1L2jxu6Vnlb8en4+f+Hx1xrdP/jAvXv2nJkxnPQdoNXzE1p5Ywj2LA5kxiextRxjNN
4RL/xiJ1PsirJEHnaDdu4qvNo+okVx6bZ1NKxgaUFwriSy8Y6ebuw2pxLXXlSFgeczQayxaMy5ZH
K8w8uiY3wAy2TlsnDCvzG1d8uzGG+V1zW4q25K+wss8xFri2gIx5Mc+jcdcVtcniYUQqE/PJhnCM
2HQAAP9sxdbOK38ilZ5l9gY5GWYm6wlVf/GIesHp+uaxyxui8Sku1N+qZIwk7s34gIU2jt1876SZ
dh7a/GHxmg+fuku3joqjYTUfSYrZQtUI3vBSZ2LIQNxsdpnu7H4m0xsI71/UpvTcUz67sBGk8vts
usXEv6/UAwu/YkjvbtCYny6nWjtXz0aSPVTaGG2bMGouvKr8HQz244yn1a3yMaxazt68EDAQxQbf
4ZztXtUpio9BNyw2ZganeW3Xa8YRGH2zFNd15B9oQjpKFcaT6jYGqPgqubpFetQ7EA/9shxoQVum
+dIkHtXH4BGHWoZKyR+tc3cVlDexxpgHv8Ags7a5WL6EIpq5BK2MqSNbXwQeAc5tBr6WRSP7oqpm
4vAZxramtvwdl64KqmmiSmTNn2YTIT/L6OtthxHZWEDtLvaSnIVORXwfMVwTcx0yDEReXbtA5fm+
0vGbekdbJjREAEbgzQf5k+L0re54zLXK3geTY9Iw2QB+c5Lsh3RVfFHKvx/c9L6ZsZj61e+YkSZy
O9wLhUfCEe1pO3Qz3EZpvSJHsuePmaj9yfnuFdd3S1a47wSLnmIivGwqirobDG/gPsYwtlhTSwo1
t3jA9S2bdRJS0YwsShHVgnpreYy1ltFCNG9wpc5sELMcJJCRJcVhBt3sZJRaQMBz2bqNGPUGimod
WJ+NvnLgFO5UmE3fhRM/Cm5PAi6JPLF32glT7WrkUWYz3jKZddKIDW0aouLE9s2HFjRPwzMyGv+m
0n6j7Qml56+d2SIsXmvCwNsiN9j0+AMXAK0XDFigQxQOaMftt1lBw3Jr99u4TzWW5t67YyLiQ23G
FGn+iQv52TgCf5o37mf7w4kWNod61vLQ5qsMM4eS/Km2m9emlUYoYLp3VYxrwvXwc7s+2SzOYGYL
gGFk9W6SsGkd3GjFwtO5+hyY03KTF1XCtRwl4mZFmr+LSu0Eb+IG9W0MNZ5bqooAka0LFpV4B4fi
uJhn874YdBEqlANwJddhfQQWZcbkapnfjshlwOLrpyqyA0Om3NP5jhmkZiOaE1PYmTW8a4FEy7/w
oxUxcvMsgTRn80vPQvPYmdrdBLOr7rvvxveel4oEmHSHeltW5AjGBcfgMNhvaL40xajlJSG1dsPi
MJTvXlTE73kkSGIsCfhVTNbmzWCVuGlco3mpJJ8EAxnxd1cDPzYZUL0g8O44L5F1Y9KCbMUJqpf6
UfWq3rdJfPIiHH1e4do73tMbesaBiNVIed6QGaFaUBaBF6eFiXZsoKZN2liGutO8WW7JZnVOvjH9
hV7fvP0jBf1/pNLzXP/+5//4rkiWtfPtF+pY+X+ykTwASP93otI++Sz/W8vq+tv/i6Rk/IfQPQvP
MwxBJiPHoQH4f5GUzP+AvmFBUiLc9Q9n9L9LVulfNVwqj318eBZGLoM/1VWgCf/zf1j/4VqOwf/y
fEdYLDKs/xeSkvCcta73v5WsmpgnPD6KYQgSx97aLv1/VBDDfBwtBkr6qVpgKDGWNJ+KPi8u90lj
2FRAzdds8NJj7AzTnlY3SuKPU2yygBdztMdqF0AToNNGFtaRbjP/knv1nm0g6V07m1gT0h0GxE9e
Kq+/Vx09aH5HmLEIYcPMD6lRrZXraXcZCdi7AMn2g+eTa5rnu0xUTEuRqgNNsZFtO4p8xkiv9wZE
+Hqwg0WW5cO6vy+k11wQOnOmMUMjqGAwsYW5ZXQnwYIw7b7/fTIRW/GjsqaYADluN4cGtnMKP3lb
ewe3ohCjBKV0UksjdmPDKr9oORn6SA4UtM3adU7zqznH8kTHTXc0NeercgaOum3PNF153U81kaPM
jB7Ng0T+ofKXFEsFy1WIp3Lnrv+c2a3Ho4qxk8bUf+zRhO0Az85GT/kdqdN9dAjaWINdjlUO5uiz
6w2ACcS8pz2uZ1fDclctAwIqcznj5PjUV2Z/AqiOMxx7tcyi4g53IHnQ9olRmV2Mrak7c8ZDtUvF
YpzitUJ3Gn15Rur+MB1SCcqOSKHZ9jnOkhux3WUEweRQfsK36tL29NQMWU17bCnfy3h8NBtw8FVS
3GvR+rZx0SsYT2NsaMrCzhO65LywoXaPXQaW1NQsf2cK3cfO35JuXZEvTRkhW/kulleTMau966Un
AjWaywGDJn4sE3fXGh+O1slEXx2pfOPT+04zkvvchK1rSRsQl6DbTqWiuirhnXmSOkj+Yv/vQqmz
sX5tuzEPCH/4/Lx8kut+vADPGBq6IHHsyF4tzzBotg67/tDgNRFMJUH+usYwO3f6uANqYcALKF40
M/P3ms/JrQPSevn3C/J7CC8oORFK3gPlTqnFoDhU7436pFHVjSgHctpgsa+7uX3PX37GZN0cY4Uf
ahnKZz4DXiy7YRJs/LuF0oSAtV9CwMYw0f0Gd5emAL1wubzpOd2tytK6nyyilZaTfLKIR3tx0XA1
7Sp1+VIYZvfuUL0aoyuXYhquhcrr4yShKslYjVeTU0gyT0Bz6+HKSdYE58Gyy78vpuqH6q5s/+/W
L0WWBP04FBfNHFKmPBpzjcYG1dez0VeEu8kaloBpt2Lusx0Rwum/vikmzmKKI+iyGC1z2J51V3Rn
1+wROacUP326wHL25HxmNYklEf/av/9SgKzwiFkezMniMCR1jSFt3RVhVrlAtkRVsgyB4ScdtwWt
utXGJAq0o4nhxTJjZhsLBJGJ/ut4YNeqqCf0re3+/SBzDepKzXfUMvLo0S7aVw/gNEjquXlu9YbS
rrrYg473DlNllFtuinmbWj66YW9irF9GACnF3PZslydxP+Tq3SPYG3SulGdTLFlAvCa7akX77QIT
22smrY/QSeLXiJYnepNaYzsWECJpFWoDe7ZBGLuuy0gXi5dzXCfvdlPlV9+SFxSu5V4vUztoXD3b
l1FNNhIIKngx8xjPzWPkjsgitv/bVpjpgCgGaRn/ZN1MBSwSqhvJqw9ILQDfAzmm0xnW1pOI6vok
5PpEte2gYjWNSVkBau++MwawrXr3mjfpcz7Kb98x5a5x+GnPVO7247O58LXNpmRgob3JIuqJv6lf
cJ1C0BK989h0znzWKo/gZadPBDughEVNgXHCzMvVja4f8o4syuRSvVWUXxtf4yfd9EP5MMzuKSrI
9DPUV6fcHlq2mw4YTAznthVPgZdaRG5l/6s3FKlRWY2Np63DYZj87QTglf24hjA5yq+azqTtqOWf
icYaI0uGYg975IR4YD0U03DEknfWcnn0snNDfHmrK7hj9UwPgy11LbQbH/vThNtckkbOWyDcrJGi
jVzZXwmhNGqWQtsS7kY5kD9hE5FR4qk3K+Xh6xqCSe97wjsT7SUvsIQ8G8GfDqOyTP7SREPBU8Z9
tTjOWgJb7bg8IdBMQMir+DGzD55bcxuahObw3XBnlyizMdHCNnpKwLptExfrDZf+VvM4eyEfvYjU
f8tZlobMsPhg2Yb7a/iaZs6wa7vT0g72oSPsQRCZuAeVQC4yZO+hTRYYNtJpOLft/KzV5ogVBt+j
1cqbkXQsgRdGaeSbjfC1kJKQvVG9l4zuQz/cNJ/oSrc85cXCasq5kanZ44aICI4VL43T7FXjDpQB
eFf0iy9vHqMDYD/am2ZWp+eZPTeeyxK6Gi98vf7DruSUL+rdyjGYFw2GTtrHsBA2DV47BIdV1ljY
vNFvDn5c4+jKLacdsnTcs1TirDmjDOPM2Zq9hdltXLuBHGvTO+Q3hyiBN07mEE8XpRO5D3WFs6TK
2j+UQ3Mgi0u06hYwToJst1BtiHw26GHnyDQEv5WFicXuxcPnsWBp5AfwldGqGAhSpR185Qv42qep
4sIwbAEfXlDullvJFGoWV6nrE+vSpgs4oXHTrHBrqgY29L4VgTBI+8CFW44StU7z15O15/hYhJv+
aLDtwvjhjVfpQ4CRiX1i+2fDVsuALLAFA7hhn7wci0XmrEBHN0fJlZ04qHr5LJ0ebnik/noTQQy9
9bOwrOD74I/oKUjpLkQj+sBrgbcQMFDech3G/NvMM4enMq5jiBUm3lYi/KOBdkByw60ulMjw5I91
QAhcOjTZyFuTcNWkaf0ZZ1SU9dxNUxuf46R61Nycph5vL351fah53ywmREL5x1U2/zV6pxQd30G5
p+GEW0yPeE9VbuOR0sZxpHnfU61ezIHabH6SHhwJZ2PoQ3IakXA3eGEJPHbEdQuc6JvSacMpT770
Zsv2Kg4xvvmB1/xPys5rOXYky7K/UtbvKIN2wKynH0ILBhnU4gXGoIDWcKivn+WRZdNZ2TZd3S/M
vPeSEUEArs7Ze20Dw9U0n+tq2loB57ZaUtoKBZrF3HQPyYRj1xMkNqLQqg6TkkMFqJNMlzhaV6Mq
6XYmCNzgZAtVYCvmTyK4nrBOQr3g3JVPBICLltvesldgF8MyhG6LIklOYNt4zOIeS5BlffmqCVbF
/VNosMcrTSY0q764Zukobs/KRnXl10pmgch1LXJf20lNvmUMetDG5qkfms+aVkyhDZzzgqnFzkj/
A8MRp/XW8G7BLPmnqTl3qj/GzLCqh5aT7TSG2zR30e6b+g0F6QMwgQeHyO992ZTPs9sT3gHAscFf
2xuw4vKKNjct24lQyHybDfOvU2APd0gmW2iNdZZAgpd+R/BUmm7tMTLvddVW1vrXER+Vhlh/KCFd
GrlYwjsItmnCVgOZM5eQ1jwhXoQgavc6ClOar7wSHkPN8kAqJyPwmo7dcENxQ5tRcxE7cPS5squm
yBlVCQ2noetxXOuYcBrK+ISmAw9nSItH5AUNWThOvnWZFOM4o3hm2/cyV/esc9Bb8ajqs90vrG4+
D2TFVen45mngqwfuwaKpGMp1TS1gduIny4j2phO8RNpIV7c/zr6HR9Oq3gCmhcgymNRre0KHvchD
1Dm1H1U3su1PLuaArZySF41aUC5C+JO+h8hKYwzNaAXCSnFPMXmuMHksQl/IuzhMPiemJkdLyYMZ
eqotlDVFhIy2zYiGTmv0Ww8WOQaoNeZHyD8QUOuRbVL1LgJAO3cc/5XJ3CKvGU4HQFXQCajMBveO
WDsEQ+m3XxKnKrLoE7MKzfJuwq8rYYAXI2ozo4k/KD9RXwbAWXSz8eLZWnPTVCmSU/E+5zlKY5ku
Gy7ImhSuXVIS6e6PdHPiNIcgX5j7NPPnVe1R+2rksLQJP1g5Hh0wGCBvyM7faj+59DA0lisrlscA
YQDySr7rzkTRhVSB8uTccAPj0noKEzzQOXUvRfaKXJ/KMHu5mjyEjOOUPtMfMOo6XRatQdATe1hM
2csGQzs7hf7oTt7Z15QnnAd0Ei+1lb7iYryZWFCZaelOa2qrP+RQBluBJNfybjAN7N2gjbdlPz0I
u3YXaVUAQ4OwYNoGvKFhPSvBSIFekbLXh9GYj4aZPsqDY8RE2QPt8ZFG4r8gGgbYro6QsaJPbDT9
lkr0yUDeM7c3qdt2KE+sb4pXh8qt3qU/hWetaD6jQPNWjY9bDKILGgzJr6dN8UjIPI5Z0m3xS+BH
LSdo/mUPy2eOP/s6nm+YFwKC87YJC0XM8pgZ86azXvTRfSiigSOQybZOg41Ctwvg1eC8UExC/kJz
iUBRacePiYt3RFoHwmRUEqN2i/xPbuMQFEOcjs2NoxqLtr4hSkDsPBmxMGhui35J8Atq9AGz/lCP
jOyyvp0qzBppl52LSA6PMtM/HfgsY+QOoMambEd4C0gBASt8rn4VF3IjPM7xXEPJJmZhjAMcy5ip
HqvbSteb+abrh7tKOOw/02SL1t7asnMjYhNNAYvIW6V3q7SO9K2bVTc0S4Dp5LEKdkLAAXMWeLD4
Tj2gWZ1GmIjpps8Ezrz10ngsYQIWZsO3TN5WNjg2+fX9PDmGFl18pzRH5Ih3tByrlbsXJXfG9xrM
HwNBnUlwg9AAoxXSiNZ1Xm20ozFNZ7J1abox22N4ZN1UrKyILeXQsecOerCPlcbYLQKo0ipI0tS6
Qx/rVACz7hDVpDvWID+KEjyKN/vPsTE8mRKHD8foJTbYBMSbWh0asrsK9iDCZe8+NcM3lkHCT3zv
VMBmk6V1SQx0XE5b7qAv4KpxHrmuh04rESTJGuJDPYMfYXA2pviiQfjm6O5lMgkZYISeIdbSmZ8J
r86LbW+DhioVuHcc3Ef8CDxhcXK2bAZiD7Zn6p+TXj9YpuqxGvkH8X4fumOdq5Dy46DJjwi37kgI
oB40zg5RgSXZCuREKiCwRKMKWpBIbjBrNau3PnVIn8NXzmA7XQ+fe11xIL3uY0qJEZbzIcNvvu0G
+7kp+iUewwj6TbYxiG4FsYPCtwpSWttBsx5y/UJLS+AyvwlT9K89FSrktfVR43mETvYV9+PZiFnD
IljaRVx/kZnBfopslrIr3p3cupvTdzF7b6ExKQl0/5OQfEFDEXV9cydKluAqIiPYhpNmx99VAOXH
mx4jqYGT6qIXAysqA5qKbDg9hVoEwaWwdpYBEijs5zdEFq+xjgktQBpEbF69zzQAZMP0bVTuOenM
R9sOnzTIKUOf76d+vtERpTYNPnHDY08W0U63jIAh4z9bKMp4Fw+2X8QzrFmMNhJPbo3ifhDhGaEj
zrhyBmdYhTdFCKtVHy6jxV4Lb4aWku5G/PEFxgdbJew3QURhwcP7m7jJJquLU8kGhkePslxFfK/r
htUB2S7NvbpdOw6bD9cgNLtQAcV2AHwuyJ21scO6OsEuJioFh4EkacgYc471yP45DZobR4dZhX9J
Od0vpmYfp3R6yEhctEsExlHxMHDs35i1BOcXIz1R67Wtt/Sl2hKPpNjoVmmt3DGmvDiF+Voi0MGI
YN6lLKiorKIZrb60LcCCZ3LB3H2pydeMobW0Mw9eqh7faKoOYyC78xKsKdKVq8nl3EJNIUdbOyyQ
ygOwgR5KXQWqg4HinCV0Mg9hDO59zor7iipnZNEgIozuS/WmAoF3dRbVM7GqC7dEVpy35kM2aDg1
SBtF12VBCOshIEbr2OYQzh77zhrY0eiW1S4lYaPLbjRXsZUQ6H5fvJL7fhNSoYE9RDAvCTdJCMlw
bu713D6roUGDvgJy5200rXtjBwkmWVulnrM1B0Ifbag7tjF96DMGD2SPi7biRBX50asXKZl9Pt/Z
PGTwtjwofwkJPyJ67aw+v+kRZhuNtBZJb98UYopXHhTnYQCvBzeEYFrMXl2947UlpQ3qZVicCnCE
tHeXbWR9a7n2qXVgKYc8Yqxqv0EQrVut3WJTv6MDfuvASCijmRqNoWGITsjRDrx3CG4LzfAe56S+
lHoY7cCzKbMlpavxqZI0r7wBfF9V5Lil6XCa9pteDpRo82KvF866tIgczRjqkf8CHuptHhwH9yBW
giZlZOLJH9dupjK1TugoYoAx1QWB23PMzILP5UZ6g8vMwnw9GxSXswm5kEtTvkW1wI4nqR8SNku2
QpsD31rh2nLIroH0YOGsG9SsXCBv08gVQ8yWaGRNjcSWB0+xH9aLMGcnV/KKPXyglakRZqlC2JCj
/2gTc8msFW9GognwLlayKDN3X6TC3lcjCEPDmZHyduWzz4Jp4w0bqsfeTZFcdj5Ah/FRl6DiUVUT
VOwMRHcjBmSFJK7AAiLBY37IR+Ot9U0ibzhsYkt8o3L8WujjD16+FV3LdGVHVKxnntNkzHdG+jyD
IyRDKzQXVs9lzMPqocw0a5O6dAxZ5+F4UpSrH0ShgdX1vkQcbsnhOmIgrNbkX4FjxIswUc7D8WAM
nKV6VNwVHUs9pUXdaRyyMP+8eAEm6VkEj+HEEl2eO99/QYQKs74QaOaHm77opx27nSV8NvsQqC8N
BktDFAm8QdICsBphesCZWupTtopd9Ep6AMOq9eJDx76IUuWo8rzFxum1rZgg7Q5jTsqAFb0AaR7g
tcUqySdZ2oLAcq9KHuKBlc+ksbxxaLU3aftb6MY68JJ7kQNEM/DjT7BZyXpz32KLFqdlN98x8rYu
cfIDsPBHz3JNsiDA67oKtKvpIHctBd/leEGIL4QnheW1FKB3htQbKGSvr+C93fRADR8VnmMwuaK8
Q4jSEbEX2cQajMdp2FIau3HAnJSl90mt/BF/KIEsHJ8gBzsdvhYt5FdE0aWwws25cPuDFL6xU43Z
xppvRUKtM50sl4YwfkKBtTxvrDfLax5xx4dQKdbTwOQ8CuRgGXaNvHq2PR621jn7wlWW9W0GEblV
aOTQoBPKOZlWpM3mEdbWpEDKyAk4sJTGS6QYywq2XDcmscMB9noMlC3BfnWLVrJDXhPKyltOlOrW
hjTukdNu+qz11glcZw66w9os31wFfA5xvIcGbHURbqKE8IcYNrRQkOgOkviCGgiHzHFaQ6jJNxll
utkGAQi0lN5PndSriAeDasm7rBWKuoIIEkNdh8JiVcaHETF52A4V03Q8dwpnnZseTy1A8JrmuxKU
Ab0W5QegZjzscfhSi187IyqJDkpJYDElYaeLhqMmPYBQ9ZeluNomB8YF9mYycIBuIxO4lUC4baWG
IPWrBM5NsEhInWg+2orbTQjUXhqUt5OI69/C9p6jbo88k8TqiBoachHskR1nuLUpmw8SKZ/qlPRi
XMwLDXA4Pnw4akzJWQavdjhKzzrPijQemf2dh/FCq15dXF9Q6wF1KjZ5MUbqZIDDMVLkchyfm5HQ
L3zZimpeNXfAKBJ8vgeI1bainzOnvoaIvpc4hraAfCGkA73D3aqgkmNabGnjH+Y2OZjpACVxMA+6
bt0TUfLDRqsAsgAWCH1FrqjsJIAnSxdv16iI7cNofRmK4Q4ebBUoqnudYBvCfuTtClx4fUkpJ4NJ
vianw1lwmgt3hvtuKVL8CDJe0OQ4SiDycqDqP3F4YEmGMD8r1nzRsPnSu/KXXt/BUzz6ihMIejsY
9XCVJ8Wsl8DrNSD2pqLZI+VPbnIA95UN6b5SzHvJ8fZQ+kw+A0B8n8+8mOrmRlesfKelgo0w2FAU
fXe+j5fCR5Ae9+GPqQ/NCjKSv+4r+PuaIvFT7P5oFZt/UpR+QVcPp4vE06cQ/oNi+YdkiNfCeTUU
5x/m0glTa81ukQyAkjCAYppepnD6NDCT6h10I0ufllEiL63KEahVokDeF08tEQOTyhqwVOoA37Ma
AalDwAIc3ZDqfk5s+2xD4FpIkDCbLIm2grG/j7LqFWtlsqgV6akn7qAOq+7QoDxF5EwJqJo4FkuV
jwBM642I9HCTqAAFz/GqQxzS6oRX4kFbTgE9oNeiiwVwcCJmUuUw0Lywuxltql8QDqxiGqyaSFok
L1KlOESZe0oTlc4QgCiGciZXmuLXhTfXvx0r67a3cEX3HfkQXXF2EtRJhkqOoOOwRfXMHg9VZiL9
1z4gZaIOmk8iMTYxfdsVOKSnOBrZFUfkmFd+rwjB+sEegrOt8iugm7LbUpkWekMP1sX2jDYyWtQq
+aKhC7syBErRMRIvsqrf055uAe1r43D9AqqtVVkaGaEaZVwea0I2OprsGyTmW6drbwuVwxEFUGoM
l2yOhJCOQaV1VJn5nASkpy2M0Iu2tdOcw4B0D85PmH/Ao6jYD5X/gXEb077KBPEJB6HLS5/co0w4
qOSQ2a5f4yghFKSIo0OoH6eZlBHQ+lZUf+a1r8BN0U9E9BE54K+dAMMQdcmjVIkl00h2CXsxDnPE
mfQq18RO6ve8yd9tIDs4CCP9YBL6EdP49UvaX5aRgkpUSRKG8UT7kFKvkTz4lDOBdfRQuUhX8YhZ
uXIX8pL1sTStFRmGaIKwj2yS4SEjFRp5G7UjSWtmK8uG5kVi/hoEKFqjVd2JBnCInmcHPDD5Hm7s
p20BM8dMzweSLAIqJsYIXjuVGzMSIOPh3cHK431BNQe9TchMMkw0ZsLqzUtt0E+9zVk/CtaDTuKP
SMioAVWxyLKdhoQq81IiGUfEgA1lUZxkusq5aVTiTaWyb2qVgsOO2iXyjgNaSKSgSsrBDriuGvNd
Eao5NJCmM6pcnYmmLy0asnYyUKY+jK+YEJ6CLe0mUrk8uUro0VqyehKV2oMN9DwmYA3jHqZeNJDt
Y1vVpVNpP/j6nzhkk/1u5jduY34HGEOwLtMZkVRggSERitp1qAQ1CPiI1F3zYrrTjEh7WIPihiuf
7gYLgwxD7DW2J+CyEVrmvE+hjkI1l9pj0Xc7tPn6pg9Z2yp3h022pHxP1lGmUo+4xD+hykFyVCIS
XKyN7pKRNBGWBFaU+UflJ83jqQWVshw9vAkQ7B56nqpZc77rwjhNvTpEFt52VqlMKfFMocppSghs
0jySmxoinPJ2eI+RpPVD6Z5aigTdMA5HWKC37UAZCx58t/BVJtRYaceS5iYCBzzohkqOIgQPZbBK
kyLsZ+mkL1KlTNFw5xA5q+QpIqjALD64ePtOYR/09JvmU8ee1o65GIaLIM+1LjGBVg7BVlZPwpUk
6kpMh0olX5FI7G0IvCAMY9xicE4WYAyppchLiklckefIsmmqfBf3lIAHC1eQE/FwPWS6Pt321TEW
6JlTzcWihAik8GK8OrGkSK1Su9A+UmS6er/ZkQcCrYwreIJK4r4kpYomLHZZQw4Yep3dqJLBSDb4
BhASbk20b4uB+DBBofmc9+wUSj9zafrX7BS79hXusLGqEP5RNSCLrGuoFBFO5hJSVqm0MtwO2K0C
EsxGwfYk9jjm2hYAPyuNL4bdfjcq+axXGWgzYWieSkWbO8gTursTsquXZBH0yBewlEeohSyZ/mii
5tysvTS5E9zrzJOL3J2PyYDCIKm7rVCmFTzY5CSbaPeMkl/Co+2RO8M2+MrBrXtjQ3mxY8G1GXLk
mSGer2N8Ro0wng3IgQmEOYXywfRHHwqGnw09h9xDdqZvQMkpLbf7tAAl2kBZXMZGTWmm2vjM4suW
vrfaFnFzXmrNp3eRIFRva2Pc9n28tOeeZE5O6csGPSua8phxbcnb3OaZsWvOOY1p0XygIjhV444J
NDmBEiNIIUc1u84NQ6zd2jyrqjnpFkAZODBRVeH1hpYKSExtokNR4OpZv/Mj7bsxva2N0p6EDKDR
QlVaA/zIFG0f7JakgqFDHco38Zxjgc36ilMt04Xwsef2+jd62G5NngQiBM7LWs0xgGM6VmYNXQ5o
lFr/GKPowDb0vTftr0SVSerEHtD5pt5GN9q3JIF9CQf6aLriA1hectRj5Ja+pLQBx03Hl49oEsTB
XkOTfhgxZi0ox7KoReS0mcHOmdNznCtUctg/eAPjssjGZ2wu0ZIYOELxOp24Xu0UiCFnfap+iGJg
WgZA63kpVeGeorf+OFiMeJcKMuEN5VccYjlH9f/V69FdNxJCUFNkwgHer+CmchJvDWLQBwL7eLNj
HOGFt0LyKJCzbcvWifisOUkdVbOZyMzhKIt8qoNIui5UMSiNKRKqL0XVihPggpeCAy2gSJZv7ZjE
ZMA3Vu+t3DrZ6bXoTs0MaVr12XRwioZWkBkhx/3Mhu00jnO46YYSjT/9Y00HmNYJ7BlaXa/nMuxv
2kyTGwIb8NNVvyAU5gNBANAmdZURG4qlo9G2SWd57+p4vczEe8i6sISEIM+ab2J/attj4FBNYpmC
iF4Q1yCB/GUqi8Ypype0vCtvXB8tGQW6eK053Z1ddebaao29y8U1GhfzGBAnlHuA7brsgAfhS0+8
RTx5P649wHWTeHGT5JsifILBi/ZEQbZBxpx1Tg17a+bo80YWOC+lQAw7OcijGDgEnBpZUZhLP0Zt
fDY78Bis6umG7NQfBwT7OcnYHc5VvUGcpK3m36k1yTNqh9twKI7AdRm5qh8c6yo8yK7lw6RKzBjD
KObPQX2MpT7sGtmvp8x012ajf9DBKeBkmZxHDOR5bltvBpyIHMxmzqm6z/zlGFwcv7wpW8Lb4coR
lUrmnwnZftejS1klTfXjxNFTETOB+wEdARHPB47lmH1IiIc8ccPYIFAF1qsXdtFdQxcNjAUiRpVu
10/y1W9T576WBBLJCgroLGlmVuP9FAhWPoSP1OIEEkAICZwdcI92aUxFwe+tpzEN5M6qCfq1nc/e
y7RjW/ba8fp/jt3TnNPt/OKB+cAcxN1in2ZOj6md+bhxfnu0FgdTo18wio7mrKT9r6MeXwPp9aDR
VG9O2+PYQ8tN0nRS38yGU92ko1/tkmG+1aWgddtxTkkh+QwRt4RO0S0xuGIh0Dbvw5ZOTWiPP2Ng
pp9ayfLuW8YDlQH4FgMJsvHs2o99m52ZYuLDnI7dgb3eOpm5aFFKQNnEhnzsUn+jm+1450MBBYG+
zTpBP4HY6gmMNznqlXx1er1ZQ0AIEVqm0U4vvHyDtm/jlL+BLr5mkoWOdmKdEWxExwm3Adrt2Hpj
0zmtWZ7kLhx18y2CWuONZf/kpK2DQkx8ZRHN1ypP9xx8qn0w0Q6p8QxO5WMuHf0xVd0xW32ucwQc
EYZh+aKNVBBqu9yNrXjBRsAiOBs3pkWJStv4rmttUwl0zgTtd/Qe4cvUCzHGuxEM7UKQb7Wxdbwu
pZbPS+IF8ABGmMPK86Dnp7Z07wHlkBrsmbwxfGyO0uFRijE8JnlvYigQ3tqY83rrNRIHKvThu8gu
8ztIrfmd6VHKQuz0mKo/Xf/KmCGxYE7jZDnaC63H96Q5drNsK+tQcAJseweIcJ9+046m2jYpcZYu
2aHUk3uIdPZDBIXpaxvYjEqvP6AnQiFCegKbFoz2kPQJsCuAZ3Xm/TAZ8pn4Dhy9Q4wsPyaGQAU4
vAxA+oHEVQeOB5LCPdLTgdrAyaWNjJ1CYjoXPfAnM+RghiTJKWPjFAZpt6s7fEZu23IEYHIJdJZD
w+50gLjupnXktJ57URIybt4KZsvJHgGosPqfEq/7LNK+fIJ19hF3ldiAkioOUfubN2Z9jJLTUFJ6
RHcdrbj449FMW0RAMeFYM4y6EMfCgWzCB035MkvPerHqHTyHaVnbZr3sMOU3HsVa0umbdUIPHd6E
Ee7ttMlOOG+yUwsxsEXSzew3I663qO4Ioq2Q8T526dHpqOhaEVOTVdLESGCqCKa63k96Yrmt98wB
EWlGezTVi3RA/pDSDjoU1akl79Lw49ck4Qhb8jyNuAsWbO5JTljOYj2m6XgQFoEiKFisTdV34Il1
unHjO7XgZVXbKv2LcRqxFFCL8VZlxunbAOIGqZ5gO79GduRV6zDTPtNy748cRzRiBTC0j+2O6KzP
YpAXFI8AEKLoBiPEm+7XxR6Z+nDQMnU2d+QJULc8aaPXbNgYZnhkaD21iAbDCKNaLUS4jkPbWVPY
DAvzbYTvt7Wm2F/TYfhtELhM6GAXuofvrBus20LAUW+R8AY9jD6KNpx1Ac30H1rQuusa7kOK5Wo5
ZJzXIkxVa1dwOAaQwi2Z9yPKHMQ+45zzsE/xs68P+JLa8hgYcKTHgp295H7Jmo0wQQmbomnXcZcj
WyZSvA+GlZ0C3cQdBD/RPJO9knKv7GbRx8NjGDE5Y2NEcriYiOlJwuCkxdgsg8nEp5XehWRbuBYn
79SBVpd700r24qUDntb0nbaGUReGLW3pkx3Je7/Ca4Zec9XwcPkPsUN9AVYmRTnZAFPpj5Vt4sHi
XIly7hEg097So4dksE6E2EVsQimfWQhW3ILg3eKEvJIIQwLaRNT46NEa2pqdgfrQXBllCVKmjh7q
ksYyGIiMoucqLr1TaXqfExW5JSYzhB/yZQyTN2e8a8Uz5DAyiVBzH0C2XEQfr9naLwntyOHpdBrA
HCpXGi5bp2As6XQtGB4UoKufzg8oVlEZcB1wRxiAXmhKhNsa5UQie40i13zj+/VjpsB+MuiOog7A
j4hkwVSrbXoTpa6jGuPlaxnSTU86B7lao1nrFOHHmtZ+jR+qsdmguMSQaxh1/TDZzeHwRpqV3JQO
1aEC7puZ2PLoDxpkKwPB9Az3WW6HFL4oSlUmJXKekmUSzVS/HA8R7XCTFCMLdj52t9cvhIxF+xIA
kcOC+sdf5ZKon7kjPNEhBeuU+CowCs7v9U8tfKLT9f+i2P/H/xExloCp66npTBTsnYq8PHIMbQH5
DL+Z6QnigwPrFsY8SvKe59M159s8csfNZEW0wtUf//NLXHe3dmyGBz+tdQxqkkjjiYC6q71MVhXU
TelYp+uXHvW7yChpdy6lL6dxxH1gzMnZYU534/lBY1K8Z3UjdNAk0aEzAOMJemEpOHM2+vUyT5xu
xbnQPiVdTwUweS3BPt+3U8hRPwIQ4+lg/aIvKKHFGdnwGv/wGgq/d5r9sXqPZPpUz1N3W109Ihqo
TvLPbmNzaO9c0979771Gp/iLEJfyt/tr7Pr/KJv9n77pqaQSl//1dZTz6ausCJQOo679j+s/hz/l
6rP7/Kc/cEojvfZe/ih3UMuA+I9/5yf/8Z3/03/828/1Vf6F18ghy/z/7zVaflY/f3v5ab5//uxP
Uj/zh+FIM82/u64rAKz45K27wuef/uE4Mp2/A9v1+CfXdRyTheQ/s9sFRiXX8HVs86Zj+tb/MxwZ
9t89dM706LDze5ahO/8rw5Gh/ER/9hvpeJ0sXbdt3TZsGjp/8RvBz+iqxGhhcvuAuxjZFXzWzSBb
b9ly0K520sVjQF/nzXPC3yqD1svZlLWUmWMw8IRo2r0ZqCmx13t6UuzWp5pCBy31hUNntPesD2Fx
pDC7MThgjmGGqO7lmL7Yfs+pUC/xgXooFfG03uotwmbRIpUu9l5eYjOJW4wWKCAXLXvMRXdTxvpn
3XXzRpvo0LdF8j2Ux8FEvRMDGDFq9AIB8BUKOMaxa/wnJ7B7aHjFzqaQhN4QvJtXnmNNvMdBefQp
4q+z2p9UrZnGOtZX7F6HwS4ocvTEcNfBt+a0NgyYcAEFEifQbEO9dGjW+ToZR2UsE/R20l9ahfdk
ZTnaRD4F/E7US5dyaJ9LD5+FN7GLS8lp1MadJvk5VpV9E+l3ue0+Vbq3HzXvKZpcFVtRnUzP35TK
YZ1OfKmAHyTGp15l26LqUJ903hMh3Z/9xHf6/TnxKc+0Jk0Df9LD5TBTCTCii+ByEtLAPtAk14iH
Cc1wQyAGBp55lt2aELfnjJC8zhVrU3mpq4bXiYMQnqegpWdzeSVM86ExcDHb3AHUTmvYSUtddh/q
Ha5vrL6Fz4wktn8m5mLNHotPw4W/vq2Rij0Stxd0yet2yi50Yi+WiXe5rJz99V1lzQe/frq6dm6v
73pbfhMXvzPU940USzcxAs1lOHGRJQhNk/M3siU+MXaoi2hdWnfRRb06RSbun7rUSAwwtNaosxzt
WRjiyYmxJlTtsWkDJGspnQb9pia3LHHiy0AL1aYKWRiALSiyRWQ4v2QohXNa2Uv44s9Ry2aqiy/Z
iN9hLlMAIpG/inTuPcJyck60+AIfiw9Zsq3P6ZKllf2S+z4uMf/J8vy93yFOaayGmgnsXwY+rW+b
290Y5kYT3m6y5iMw2Pdp9p4GQ7arP81J5z+G898KmWP3K7r2//yb4fyXYe55hLF7hmMYlhrmOBj/
bCt0sjHsZWz9htWXWzuIlxEGU5eIEwao2DtfABHp3PNw2OqZ4RRNfAPdbKu/n+yaka6GYIHUUqYz
z6jXLqycF3AR39Eb2nVcfS8Tty6yjw3F9x75KLghNYTA866cKifahGf5+hcll83Iondfg+PMU3r9
KNS8oMsxhozYv8/c4f76OGY518hPPARiiLk8HpUw4vaS5rMs85GuIVCllFt4nUVs7BWcxHfNyNN3
/fV8cRtVjLZwFK+g3hZ/DBXlW7zelyy1FoMp9n7QnpFcsztkkNRRfJnHYD276SUNqo/+kocbpBg7
DzKY+oDl4Nx6OiXUxjlONhcB9XW3Vs/h9TFWr1ypT5qEdPpja6f7sMDVX6gRef2BueDpnGKKQ9fR
cv29+sC+DSPtyb6bPFTQakCmMSM4IwDepcupxllqOPt6IiuhSVedxmuoIaM+0vVxr9n6qbeA7YCw
w9rDPU2mvTMwitSrZHN8US8CCPATqi7zhPOjpRt1AyRYHZNddaEms8FCb2zUDHc1kr3BeIyd4E5L
PlDoYuhRd1E9pEDWLtfvTyPugXoVv+KHjBL8dkw1QgSs/vEZ9tgakNatVtKM+e+faeevTlnd45n2
8OvawrQRhfzlkQ5rFJDxVP2amdkQMpvuwkEIJNlcavXp5i8XwugyMRNgkM6na7HaqKl2Vp9egfOh
wq9cSRbjhAB6oVXiCRfepWB6nVnArlO2zhPU46v7Y1rbR672OfLAhGl4wIW/TCUX7PqMZhYXi1P9
kePgQyjd21g9pzXIOIz3e5s8KBru4o7xgY1pCG4oIqHLDPieKn+YyCTOE4sQhRqIJoI67kRHNLTk
bwKmoOt1DtSyoR6u//4qGs5f13/P8w0BqtVifrCg5fzzxNCVoV5Wdvgb9Nw+/FrgNTn1k1BNiAqO
wUWXzPECT+fGtELCV/nr6xeb3BfNQdrRqes9Dax4/+KDqTf+p40Jn8s18UcIA5u2I8y/fDDOG60h
xQ/1v1vIP7ezGmtZEjyNvXd96sOCyzfHzDNTAd9rgFr/x2dTj3mXMkoV7hEFaMWQ/hcfzv+vl43S
m+75NOEsgWhCPZx/smlroWOhZq9+FF0nTIaDnjBp6zVLreslFzLfWXONmQBRd5O5dIUCdB3XKbMe
W2hiLWIQVpbrDHl9MoM6uZhqqZcxo92oQPHUzT0zQstSbO0LhyeCOJhbmfHjHAl3loqJdHkmOkgd
151LUecXBu6ybwi8QafrV9gtiZjn7ZRd1ZDar9HUnNHkJ/qn2yymH8LjWMFPWTSqVN3bfBHBQyf5
r22zpwuyZJc0zqZpiHSlZn0baNqnGlwQ7D8sogtEJSiY2O4+dtVQ0MqDbrX7P3aBpHgtWjgwatA1
Oi/pTu7++qTk2g0ekmyBx437ppYWz0wuaTShXKhYGiMfvUrdZ9vr2GoZlWpWdgbaNNxXUIiYxNQV
HlTWa6DmHahm8Qoxnwu5Nrpg6/NWamJ0Jjwj1ihuW7d9tTwwQ0XIipJYEHVSaFJd1vPvfKPmkqTk
ZadiYrxdt12R5nzlgXy8vhapaGsTTlo96TtKoNhZ+JnKyFgTq1ciKJ5iNS+qtw6HgDlU1YWI/KVI
yLSQDV8ZVUn0NUzF/pBcYibHzJOQXkllVpsI9dup2T5Ro51g4AdiWJdmrr1cf7fr3i5KuNXqDa57
QDUvVYB21z3R3n4oH5Q5zQuY1HqkFUsyfZcU6U7XtyfAjFHcefR9O/1YJSgRr5vLQCsOWVl9VsQH
EBCSrXpNrfy5xXnbwoGAjMYauk3gIcPvNdLOpmK8rXDhLlvq4mDEDIhovbHXDOpe6pnoSZK2ZhC4
AYigZerOtDhzzBda1659dqXXXc9kXMK+fKQ276ynyDxnajeg9k8sqbgjwdjWKT/tVxwm/sWY1aE+
/POM4uuOD8fBxf1j2uL6738as0Ygpiia2y/KbU8pSd1RVtxqHYNztHheBoIW/bD4kj79oRx509pP
srVwzY+hssoj9pznXB2RYp88Z6zBS9+eh50jxBak4+Z6EGjU1kK0BXzxyV8zk9uYAod4m8K663yL
2iazBgod8yaYYM4W7SG30UigeYLX0JPB6mS//5e981iSHMmy7L/MHiMKDixm48Zh5pzHBhLhHg7O
mQJf30cR2RXZ0dVVM/tJkTQx4mFuDgOUvHfvubZIvnq3opQoepi+vnuVCYgnWk1rzivQQyRaxerU
fp8ZFipcBMiLqguNr2dazbd+qEGM1GP7aBDFpaR3TUGbtKBJ3lYtn0Q1OBOfzKI0aXFEJF9zC+25
QHOdmgNZ68DpRupVUZT1N3OGPjeHFkdPd7oy66E9ovaBymOkXy6mebALzyaxVthjqg90K6xK4uxr
ilGIlgZW5OWCze7o1+nHgkOE9HDeZe6yLycLbUioj5P77oU07GzgP2PZarTVe39n+vDbWhyNkh8t
feBtiJRonIwPGH2hpmX1oe8atDi1uMP/HmP8zLE2jzgREZ9dO0O3/zcnjtqH/3Hi6IYvXOGgkLd1
0/xjKvLyuK5GMRASgVo7gd9tqb+69RptsxZi7KzxL/asWtHjvBFUAqXHJho0F0VAnclqhCQ3inct
MR6JNHYZkgDyzRLUERMM1d4DnnX6s6xLS+nvGG37K2B4tc1mm6RrxCQJYPsmhHnj0BfN0eBRCadH
X1Y/3cK4Kywdzfx4WSxnhxUGUNIwwFef/LNs4ufOMV4jm4uUb9lToerv5BTVBJUgrbEo02aom+Hw
3o8kWWyXouZSKIeK6DJt3KAHv6knzkZHKayJBwEyEsR6DrUsRoxIZA69DS3WTzAKy9jeyS+/aJID
KwP+Fj3rdsN816mrYklxWZNwcW13Q3LosnGki8OaeHTz3VxwYkQTNu5ohu2goRNFhP3rfFnPC7Rr
BMzNwy1E4UnmOD7yL3V29J35Q4iHrvVwC1RcJexZpqtcUlilWb5fT6D8SM4EuVaz+Cmq5cvM5hA6
SPtSo2WhronO2h+RhYbk5nWzd82sDL+kir+IFIUzVI1byZoDVzSKYgY3PPcxTgXNuGlmFOK+4Aqz
4FTO6rDFWfJu2hgjKXr7O0vIBz3hsEczkSLSiK7lTxxn7iZXX0Pvwo39N+fpf1uTEDru2raqGNm2
6TgAbP6+JhllljdhsXzEaqtcej8wlVN/sZko1Zp3nQzWrbqhjypDTr9uCOERC1HzBHPhLEtt7e7f
fCTqVH9eOZ7LwO5QUTYFNab/+pGcciE6K5UfutrQeJIluM7XP5skgkTGIWnrL7WktVkyGVBG1kW4
2o+iLvv+rz+J9U+uYZ9tsWH4MOGouqnJ4W+DP4fbn/Wm/1jXQuzBF0c8hVYMDAfDK4ui/r13qrdC
VO/VTG90JqYI4h/EMwG8tiGcghv50rnyg7TAQzvg/6dyu1VDtuYPGzcp7kXUP8ik8EnpKnF0JPtf
Z/6ko7XRYJlbMXE1ainG1koDTEhpa1HvnuPycDxOIJNTptRbZztDcl9Hu1SdK3ZLjTnKl+fu3yxj
vf9+xhi6y6iGY9t0LGH+sYptHUemlvR/hIm1GUdYXXmMHj+DeLUbyzk56PhZKAnoeAWIEvZ3sZ8d
Em2wdrDmcqpC0HNN8pdMDVjeesRah4ylGcS4ZjILupaxsMtBWWIv6XDoZcm2OTYUwpdoyGju7qKs
YvpQ8V9Yy94RQ92EizWwoHfpE5LOqo7bHFlk4FrGzURX41gadIuEp+NpilRZJiEZYBIZ7xLjElI8
O726WQcwhE7+LqnrxxY57GaoSZBdKLygWH8JKf2z3edfNRUXfuWjq4i3edbYe2T61P40zJZNzkDm
JwlLOaCSNVouSa7nldeLa5lp7baoZySoDWBgKqPJoXAKbWfkaDXS8WmykLOrS7wYxuSwfqeUbzaa
6hFK2dgksjQbu4jAqasBZVJnzb8+4XX3vy93TMPjizUYFnSKzH9UdhNoV249e9+Lhcqnpybfdok2
XKfwPtVqo4/4zWq5MbDUBB3AoyZ9yuly7vsG6SNaGXTvNbbvrMNC5il/TaXf06R9KAAq78YhJY9y
ZJjU1c36BgyYVHMB8JpSzSNq4SS09BXEgnPANyKn+lhZ/kO2SJI3ouFCTzk5eEvzODuJy+k1MPEN
zOnYC3doJbNTKMyPvgeeEPbgDXU9vTV0BVKtcXfMPS79AQ91jVzrgo0fz6DlnWKr3Lcx2S69PtF5
Kep9G0LLy9SlJHOyrUuZMYeZpCg4TH1QnQsQ52XFrvsJw3dLB1twDXdJASeaFlTO9Jf4l74ovKss
5zvNa3KnqPF+jx1ijIScjR1S8s16POTofC4FAsV6Tu7WH/TTRr+ps+m7gWaI/G3gXN1MKo3d0Ilu
8M1QVCl+ncdxxCod/8Bkfk8Q8GLENo1No6gRlsbZ23Q0c9l+HGYaS+xHEHvUo3mrWcQ6RYZZwfbk
p0a1ftWz8rGd52MK3pNtXXWmRd7iJK48FiKXWnRqR8pfua7JBpA5xyaSrxieWBnO/PvRIgggs2xs
MOq8qEPjJWqvUbwH67+Q6sDlWo3mI3yXOe4w3Xo1nXI+LNp4cVKOVDpoKL/1eV3xZQ2R5Voi7rV0
/gQ9rm3X0W19LzWZa1DDWEzg9Z3Zo0UN6zzfqOpDFw93Ja1OdPw39O44BNjgiWH/sIfWRs1osAy0
OS/Kur2mHo8sOeVya9kwTiaOQsNGs90s8ZeqjLP66O7Xy0APIZ6NUn8nL2e6SlH+bsqJ79Ujx2SX
GnQR//WluBZX/0spwzdtdPdUCahTmUJ1c/4+98S4LkaHnFn5VvT0EBY/MTCfQLoqNThhneVjC80s
Fypz8miE4i6u/BRAN+tDzqAfRrZCHxN8E3JAJp5Qs9msWw3OSsxw6akxiIqJCut1vaQbeDQbeFsM
s4IvtjKMS7wM7xM81YgkJRzTTG0kUl3FXZZti5yoLTv8WJqyPdaWf1tqCkCpxt2QtAeaI7Dx49y9
CtWIrhb06xS3fnXrFNZaaVAN08eyZLzeTuZWjfLqJErWI+v7tD5sNpGZ4tKt7wJWkq4w5gn9o1/3
PTErxHxGtyE0dipksuXnOHBj88OOdNSR6hS0IucHmkgMeS2jFY4BQksdbEBqPyFwRuIY2GuJ9cYQ
fU2gufZr9/j/SYv/pvtJCe5vJ7vqw/7VNb35XkBovP4+tAnan4Tl2K9u6umT9oP6R3/1P2lXGliA
BCUJ0ybd1eKlv/qfuvu/BZ1PFq2eaTu+qZYfpRKi/Z//ZdD/9D3h+EIIw6IzSXH3L+IiDVBXZ+6i
a0rxd33pP5u/d78uOvrGv5rBfz3+e2dE/fr/skI1WZwCcLMFnVnfcf+cJSMLSaMbi7e+lZirsty+
b03roUDt3xluDAlvGG9L8tEYXLGzoLH+jFJkc6TTKx8TYqOzpsHrK/zYv6AT28D/ig5oZB+N0TGe
7ZoWBK2EO29GzeZGVQbh6VRN4gX3qxF4bO/TYgjPq34rtcnxordYBw2GJ3DHBEVoGF6n0EK96nvU
1gpUq8n83fEV08G+LUdET90EOf9vX+I/OyqsFP48LqwHdZ0OM13rf1JdJ3EmIkArvnHK+o6a96dh
zphQLftka8MzwTXzBt8Ke/eGQCZTJTIMdXqAmHSLNznZyZSnQ90426YJXQ8XwbaK2reo7q5TN0tu
Sm98dhpUXbqmf1SeA4TJk0HPWgpU/qflJA3qktfGMAX5FyGq0U7uBXJbMlu6e4eQlLsYXBbLBCRm
sljia3YaqAgrg/jsOiavCGPqFYZudm2I/a5aECxMEslEE+Z20dMntzPFNdvKs14isSEwEQUUad+F
Vh57x2uuF4HLPF3yM2BisF/FSNFQR3ITkfCzX+oBB7b76rboOCuZ/Agnmqie4hdhoyknhLXxmH2X
MXiSJgZjdDekMoGWRziK07/kk27tsNuPVzM8Fvy0OxFVkAxlRo1Efi6O90L4+YOx+GzJSzbzVuux
2ELS2qf1hpdzYiL1fVjPA5mDMtDxgrhlN9KJ0BEw1/0hMmJylc2JWENUea6OPtKYphtbgqqSiy5P
5dgd0O0EfdLoe/hwuC0cCjqDx5KEfRiBKcyh2wpGIA5R4wvH9IIIKv6GwVdtE0O57waOSw1q95DN
PpxhhODt0N7iY5K3vY+a1Jqx7RjEuRpVeO3Vy6veCRJ1Rij7g9FdL2lLErtI8n2NmjixqAhRYw7Q
RJOnJZaeZdBCPg4osSUJIrKJDpW+COU1VsHQ9nFA1E0+EUvamnTiHKMVNC2uBqTAFiVpToIHTF2H
6NbLnPC6Hih0SHlD77g7eE1iAYTg78W/yZYHSqIA6osSg+VusvxoJ+9BkEHg5B3YKofQCQniElfx
gQ55sV+kC80HKwi1kN2MxM1OVFFPMmtmpakfO914NkbC4ck+CIktMb8N/Rwf2RBdAI3plVOdB9kt
+6YHJWIqE14ROfmhssIbYiYpyvkEHjkot3X9hQXBchIORYMx5nCOYVPvFtdnNpQzul7J9sxJTbk1
xgzpUwJ6NTfBmTsVQAJ9icjJNPFE1bNxoVEWPevwPyt9LnZxmmkHQsQ//Cm5mNlNNRnibc5qF9dN
8aVLEEodNqM0Q//hu3Z5GZYB8GeXfCOsI95HsWj3hRuyHjNT/cpt+p9+TZ6LXqTuLYPUwTHQ8UWl
E10jQCW1kkC3c5d2+4olmmFa5V0Z+d9bsxm/Z7BhrtCQWTdpduM2MIoWFMdTPg/HooUUj+U3iBpd
Ow2TfhJaT9x97+xbo73vE/9o5C1UlSHF/aeBXR7cgeacoRC5QPNpBmnn3mNx3WNH3I2V9jBm3nnw
CSmo8Nf6gNvP9tA/Gex/wBTcRTH2AsQcrFk1UAt5zTuSw0Kb1X2ZRR0QPjWS5Ea9nFQKjNG2xmaH
attK0krbEXyApU7qGMu17dxXif3WeaX1pCzhlTXsyO5IcUWkrPGJpMTBOc4Mjd5plOF0zgv/pekY
kcbSVrJEHN1zttwSZvhcIxQJxTzvrcgOuhLgV+HRtSyICelx+zaFoHIisjNy2K3ocxdnEUHFGD39
bWEtQVGnJ8ckOFpo+lXvIS7D7Qc9kgIFqITdgM+FZkvzTVqKihl/DRMjZm7EZLWCW9c057azBYlz
9a3skJh1PWLBRF7VZsGH8KNN7hJ2pi+VDhovUsvZ9q2IQdFQkNv7GRGlwD8OkUJXJrFOTtH0rVGl
aIGBMWxZ40ZY3BqL6AcnMvsttbUcGALtrsWnB/pBHvNt4ypvbHNNrD2D/OTp+7oX8hA13mssGu3I
BA/yTh5Srf3u9lLf+jwN61Mi+s7eangdwUK28aFxgZ8uVOOiEGBNH34arL/xoY8BDjdjm9W7fMTo
m5jfqAgIgBZOtpEhGMm8gFux1DS5U3O6tNGoHQF2fGRFeUsE79fMLLovTYsWEJLB2gP2iUFwCpPs
EcHkDNFHZx7zTbwa7nBj26p86FLuSefuJuly/aDgcWxKGPmaLigbZdGtabEQUX0aFjEEhrxN4gUK
CVyxTS2V20uk1Q5JMFkJBAw1hRbYM5GumFisXd+n86Yy9X4Pl+dOGwviCJLhIFIcU9LAFT3PqK7D
bI6pnBRy59XtprSAEkylPR8rvf5OCY1kdincI35VxDrY+CqXik08F4FRQL4yBWGgS0mn/GlyYXZ6
7vRlLLN2xfZN9Owup4QCEaA3PVgQfgfA2xZUZIJ+4tBUh64xnZOZfCOFHZnCAJQFM/Q3tJ7xOZRO
fO5gae3hFzwZGp17cs3RQ+WUdxAQH4pc6d37+YcRpjrrAW5C19JvLBv5uoYAKyf1ZAd6gKhgOh0A
5Nhhc/F14ibRIF9mfY9RjeGhUeQdPD4I3i0gad1oZGcDdwopLN73kQUKuUHxW4yHqNGGEyHE01c0
Qp3CGQt7BFF0h9sumEztM5Y+6Bgs4UlkE7ENa7aLyEVqOK4zg8uNUbXlTUVji66ZT89AWojWk7ba
0HVgOsuwFERcWR40aXxmXhn0rkFIOl70KphRDXegyCFXuRAFaJe/Qw3kS9HMp1xNPnUVdGNUBaa6
V/TZazHX3m59qpKRcUra80x3imk+JiPL3PtaM/DZDbkEy2cuOOQy9eZd29O5S9RvXG/Grq+CRku3
wh8Hgs5zOtbrC1K94CXHobYoXqkHIiueUNf+nEz6A26IJjqPcPT41UL0BQnojAoR07n5WuNU35vq
71vffb0nBv2t7MIQV8lhse99UhLx0wE1kL75Rg/2gGQW8YrL1lHLegnKEkN6om5+fRBFTqhc+VJ6
9mtmyGrbieneTLS8OiZpT/jAYl8Px4k605ZRp9pYKPWPQ5mexESHKYupdSknw3ozFcNznpJLQY2M
qifNHkcL5YE5AC+3usHl8RzRENv79PZPTflCiswYrDehP49BaPpyF3vuDxIk6sBdQg7hOHMhmC6O
rTQfcOQDCq0pxpzcVsc7h2GfZ6odlRubcHD7ej0oOoDyZTPNCx1aH/P43MA7+cdX8/sIrs8Z2Whv
27YqiCe2Cdw0CTriW4lih3zcyXdZDjSzqgJVPI66m5ZKKF0ghx66O7BUnA++JLhkPZx4Ps0r/Gba
xsnx9O/Wo23YM280FO52fZh3BtMthb0Zo1FOE5BDQPLFm5dTU8ST/NcB0Q1TksdW/oSpGO/b3PtZ
OBJ2woh0U5du4A0ddFENzrNbTGQMr99AUbcLID6a5ZMlcJ2zvuiyINLJdVtv8qboft0zAEawSXz2
/fbeELqi6441NnmrxhL1LewJhy5MD6tQWVLadZugUTdptRTHKmF1sz4ylC3FJAz8qlpvc/Dge60A
U2XRJOLs4zJCVOYOWNxY311qvO1BizlDIZ8pbzNMBetNSNcdFh85LZzD4qAVM6nh9MUYx82a5B7w
+VdUI9tgADAAHYd7Ur3a6RrAiHDGAyiz/pwAnE/BMezndBoCp7BBzFgDewwYF8d1NFi/8V8XDuNC
KGzcuplzXaspQ++tZ5cgCw5adV5/efkxVtCetHp+M6b52dKQ6OV2WtC6rDF6RlG87Zict1XomTdz
hOYYjZ/d34C2S2K0KAbC82OhXlxvYKuYN65OyoDukU5XiAM+xfbKhWuTzpVxs95kmA1/3SMQex71
8teDMI+mrQRrS441PwDiE29OBANsfegv/g20iCywCnPCCo5HMc+zb5qAnrxUDnuo9QU/NaxrO7/8
/qn1R/UlljdAK4lnV9Esv1/1BhyDrchbFuXkvmiAU/eRnjDi9NlnbmX1nR0t1cPi5ffr041FtLbd
A15cH4raefHHvLm34qq4JzvydX26hUWzryanOlS+nr+ZMZnl+0arSkwubX2ZfFFf3D4k0fYfD9fn
ZvXCeo8V06dpWOZ+/Yn1Z9fnf/+D38+J2f+UeqnvMUucQk9VPBuIgKwJt7Xfn0wWQUeHfLiD01vf
feTOaAHItIlhF6X5p79oJ2NIL6kZHVO4j6Ai1KdgvsJpKRbMGFB4NlPxMvYwmPLWFJdSa6KjmXm3
IQvhvB/SoO0IQE1hPBXR96S37hq3Zlol2LWgFTB3tgVvNWyCXqJ7SLVnM6mA5rNLXTLQKk2iBWgN
rovQ3kUafC3cWhVhzaRyiZRwcMJQwUVk4QMixfAQpmlxIQY5/9tNs2gvqdOIg56am9qwfXpAkuD1
Ardz121CIiCuCiRsw5XE0cuWh6YtPMok6T9tR6sPS1TdomlguGv6fVHcNbShgm6I6FEwZ/djf21A
poMgjms8N3uAMvh4kRwe2OT9pOq/Lywb8vWcgpoInNmLSCe2xt0Yk+0G45FVy9ZoaJ/OknUKmpbi
0svFP4VYoEFuoGZKo0dcnXg4aZ+XfQ0Tsag3yeAfw9T6ns8LmcECbnFR4IBGBWi38pOCAxbYCENq
W+W7mlMH7WmDesccLq264dBTIbXkrgMstHX9TmP4D4914TenFMn5gSHpifjUemdnSqKlTs9l0opL
Os7lJdIQLYfRHEClJMdsQfVHFRrtvzsdk8o/WWnyVhj04GgEpcduhF4VW+YlI4CStQ7oFNDdm7JN
7mPivo+LhgqADwxDNY07RVHqLnVfJZcEqrR6YJogCZfI2oWzfDAnujleCk9IXzriM2dODOJ4oqBd
5HaajKfSWDyEKkN76TQHE22xpPvQCvmSCbCz/ORsMHNI3cL7UhC6VeJPquDudDQRTuvZLYasPovi
o9S1D0G09K7FtiOSrD7pDsnBuUMfp+SzsScIgIMRC6aCgIEsIi6wzSBRvzqdTbyk6sMjTaO8YblK
mHQ3Su1R/Z/h0Tm6i7yZBr/DCTzRvnDgnoy1/zROEmUeD1p1XJey/WlJwkrwrRZd2EN769zLUlH4
X5y22LSyv3Zz3KMIek8u6/uL0zfZJWXARHyk3mWA1auzCnXjXKc6g7c9Z3niunzlstTJyfO/zR4i
ZcGFfjXZIDVLrG1Xi0FlA26EcxFhtx0qWQW2GpUyre4AyhPSlyclq/eRLE2M+j7W1k1CEA+Or/Rr
9LB3YSLcef4IU1mfP+0oOnRVAjEnjbBtjukZn6G44Dg0Aifl6CT3S0iZdCklttOMAh4LFiWtyrB5
g2xtTWdXquMspvmH57j7ZYC/4YTVa9Sa7AaH8cvPNhC/nTN6SXJv0EzZ6fjsFf2nOh39tHyyDayh
KTDwXRVDHTFT8bSYFF+Gytn62UCOMytAdh1it4hpM5p+d5HqRsA8OxBQ/JI59j1wN0aPyDsSxa0f
MjXykPYCu9z0t12fPPoQkpGMVqzxtddYbSi0Jns0IueW9c5OL+LPblIYaW35Eb4YvdiOMJl9WWUs
EaoaH/9It1irYULLo95M8lgN3juxYLedZYWb0FKqrnJ8rpFaHVQf9cJeyr8MimW/3os8RPUazhMI
U7xgV+yuozL/7tXzh977I6Ft/3mjov4unrP89Rw4v11emtrp909Q3jgbcZKdmoLKV5R4rwh3CbGc
UNBP33CjI39MWyq0YPMLs38tKkgKLJJouLchqZkEh9DWIwEhTg7LPFiHxEpfiixjaylyUt5soDDO
nFKANH8UFiZGmTc32APejDFujkY9nxfdnWm+NzSBivBB06LsUre4VX2zR5boNUHsaebB4siNA/bO
dqTHWVuMALaT3OGDTy+sOm1Fv0q3BsSt0RnyM6GLFHkjh9CtRXfM7awOhL5M08WFIKgtvLVcagaH
UXt06KVZhYP50EnlxfaKIcjKYodv/dzGZAlFjElTS7CJWXc47Gpa4hoTZIshPTe/dclA/7gbttWI
v2OYoBNlGVZHkNQJ+MMwG/aGNcKxUtySeQZkiRFkU09xfjTr6NFyX1MDuMc6sxde1wf0hrdG1sBR
FfC8iE2Bv94ku9JaXtBU7OQ4yoC81oimtUXEKt4CyoblF8gnc+90Tn8xp5r6H34eijslJA5oH0Bo
GZ3dPCXmUCafhYVtuy77S5iL7lJ0mbmHfkZBiZFdDPLWsjDLdiY7NRFOFLZtl059dEJLl5ysonfo
OurMQD4WHB8slrBYthILNTeTCz8itrfjAhOXKHSKzBJaH5/t0jai3ZiW+zNiOtez/rEzmFlGarG7
Rgi8SdE39DXNTi7OVRtO+bHoxSkG5HpJWqtQfHDuro+zglWK7nMu2Gl5LoisbBLK4z7wAuTSTF46
a7lgFgJ/qviWE2hFSQgQYRhqACf05HsJ0MhqmXgnPV52cDGIEx7yx0Knu+L31Mkt4iC2qT7u0Obj
tHSTGPYcQbGRBYmgG6nLNOlJjoRxdAqyleTzZpk56KbP1V4OZnKtdfCOtJSvhCITiv5MOjtngXVT
Vc6p9zyqYMRYbnS1qDLmORgQuF/1I1cyHP/vYz5qe1Itm21KVW8z4JW7rH+/xDG/rSud7Akv+TbT
BmN3GN/IgXVK7RKhZSAQYud2JEAiOnb2hK5g+IpN8PLCqapN4y3zZTQZzcYckUQRuU+JoDShu/Fh
mmrlQAZBETnj0Umca83nwq4HvspJazBAMy3PBvk0vYsou460gDB1FIBZn27hr7fEKVhkVDl32aDZ
xCCM08Zns5FTW73qm3bYsU3CKD6Fr97C4mWkekpy5UPSG8sxbGS18fqnOtb2ZQ1nfMHGkqE8OkY5
1Ssr/BxNDvC0hEFOrkyXdM02yZd4Yy6fQ8weyW9EuLHVhDOkAu7EUBy7NruPh4Sod2iZmxYGQb7Y
0Yk6Bq3w1gpGGREjUzQfamq0nW8GVwbVEproS3+dWc1B49SgZG1Mu1MRhs9GTb5qE47nPDYsXHfM
Mnur0Rhyeh+S5KT5aD3MkPMBrpGfvZPoIGC6syA3G3fZUvLZQlDHTk0pbUujblvrjbON3QmnfRLt
QM86AZKm5WJTkQKrXe+knG7nQbYHDeN9r5C8Nb3UreOdUREamKs4jC1aDQrMP8Ym/u6bquvX0/EY
/eRBzJlx1JGFX/cLWwnOrg9QDW8imm3IlOF2cgmVJ+c+cEb3vaE0w5WNIhdq5sJ3tOA3okrC6enp
JSE4oSJEkacVR8bPiQ7DlY1UZKnd6mx4swTpEi0kMC0fltmFbH6mGbJP/bWetfMEl88fIpIe+OWX
fm4JZ4B7HfgLo0qsLtkpdOkhqJv1oVtGxb5mPYM9neegW+mH1IifE80MLzUrKpJ7Bd+NqSEmS2r/
nLvsOV3/vA7xNE71HYpcxMTrsK+mw1/r/3Xe+3V3fUnGxTET9XRa/10JDwe45jp7qqliQM0N0kyZ
IO2FYWGdTbsFZEeU+hghdE2ew5TLoJjdYzrm5Lu3PdS00PfL/e9yzO9a1h/P/d6rrz/y+9U/Cjj/
48+tL/ze9v9+gz+e+/326zuvP/f//tz/7W/7/fa/f9s/e+5ff4L1X/yPB0JiFVGaLGC2Y3ugLZQS
EpUR9NKKl6GlpliCldplBT3NLL0xW60JCPFrg1ZVVgrdeJcTgl2BRGgeP+3afEgXe77WKD0+WlV2
pxHX9h4VjrHrqbEce+z5zyX8gxqKUVXLd+lFIwX+ttjHjS3OnsE7mWF4nZkjfJEuuyahgGWqi2k0
BRT67uT4QkeU4+fUps1GHRGr2DzRJynaTbzgF4mtmgGyXvT9PIhNrP4RhbNNYrbwxgk7CwZDs7ak
LDjvmvBeUtHUDzO5TdcmqcHIfngeabMPIDNbjqblP/o+Fha3bdyAFdcVAPf+PUq67piKjj239gBg
9nXSvPbB1yku0a18wYDJPNdC3WlCh5xZBNNQkRsCx0Wmv4SdReghs3rWNW+DGaGGBv2WGDFgT63X
3jRpbfQqKl4MQ3bM9hp5c+r5mT8Wm6MOEHSp5hePejaOcu3Nm0bGYrxQQIuUSwzlxjvhZM+EVpQP
fpNPN5MtxZVfyvZhbqKHJQXPPgNRg6Qou42H4QQ5qMCY5BqvMvGdU4dwfKeRPdGg8H1iKiaGdmzb
SyZyVuZ6/gCZZ/3LBDjwIMYu9uvhAg2szeZ7XIu33hKKQ+drp95O55tudh/tQe4yg35JGycs5c3M
x6eTe5taxxA5gtDY+U6yhYumPWdO9xDZbfIwVAT+GI33kZm28TannbZrCy88EPpKzRruCz0z83Hq
Qwztdtlc1dWyUGFOu209/hx6DljtWHGQ+DNhFYj991rv0MCjz1b07VErgVPG/dmWKoivoPebaonD
5Dcm72VuQJaJxLwbDPeOntXRtY3kLfUxRvklHRSWGAc+4jfpuSzHxrR4My2y2KD53MHc7h89Hwvp
UC97J2spRKMP2MwZ3d6EZKhjuAzGqQ4ByOdJTbGjQjqfsLszy2rTlol5IZ8IgYZV+W/wgwwEe8V0
rsgpeXXd+/XQG7RCT/nSia2b9h64ECa/kTbXzZhDfxr5q2Ybd0ncZx0dLFxEA6V+ctuSd9FQd6/C
PPCKdHw3Z2WdsbT4Zh6n/KRmpg3U1J80yA8pK8tgqjX3rUBnM1lvGvTvQFiU4dZncXCBu7JHfDVA
cnZCLOZL6r/bZli86XHRnYUp5WZ9uDhdDptEyoOp1JEu1TzP17Z103pPnlMktza+cRQkPD959bDn
hMkOPXLvq3Dg2pTF+EM2VXLXxr7zaLfRkYV1+gbpzcATTwdc6SZO+DmnrV2S8exQuwIEy+XQLqXz
CoCSQgq5iWZeyVuClj5TUY+v7KiGYhJqS0SPjfLaq3D5i9Ks0vGY8DCbnmbRjS+Gxb4aQli/9SOm
UpZT+HjxIV/axK6OTqvDBWqK9LXnP9bSVnbqBnO8o8T/KEraEGKK9ZslspPXfvxpuS58/SxJL/5Q
1Ph9za/1l9U1xJ9ENfe7hUFBJJr1Sg2C0Rka2sWcpfWapS9WHHYvvZyKc5LK02Cz+EzJm3ztyLU4
lPSr9lNa0wAqFWTQac0LMk/zNaq+e4jBW7CrT14i89vW8r6GYtHhpCb2gUA3sVsfVhj7yUFEFavT
RPWhKr5myBxalNTKf0rCRtiYBISID7g83itKmuUg3B4V8kgVTyTua+TR2MD1G107jNivYtzZRVi8
LqB/rh3P6MBwozllc+OdUzDuezsznP16AFKjqdnP9+VN2wo2/CP5TJI+l2tpZAYMC0EyXGmhrh0b
v2J7B34gaKc03S+N8VLF0gxMl6KSVlTE/YCtoeOYRIRkt4B+GNsFnV6JNqHNjgKqaFAsJc0QmGr0
pLIqPBgh0QCI4VgJ5qRKsllT99fX159f7/2zh7N6tz9+pNCou/76x3/8u/Wn//ZyEXHkHL08hI1q
iCt+13qvpyLHUMbN+I97YVzgy1mfjJqppWWR2dTGxXinqT8j1IsyiKKG38x+9dofae2yy6+CXt1k
Hh9zvbc+5zce9kSDychR7cyWek5ATpm71XS6NLFqBIWaYKKnmHA0hXsVCZ1VPCN4G6w3FH/+updI
AMImFK9Evegognevuj6uZCNf6VTspmSAnO3n1jZikYoNnIfQqyhJmEYT/H6YYJAJpjundsDQee59
Xbrg1RNJC3horFsvLty9McVz4EWYWukRJ7Q2ljkwq4bnpD8c/JD0Ip9vvI+6GkoTv4NAEWaeLvqx
/sbfv/b3w/XjsRsvaZKf1s+/ssiZJMH9rndb8hmu2OIU2zCNm8BW3a/fN+tz3ZjLfb/IO5Q6/8He
eS05rmRZ9otQBofGKwlqFQyd8QLLjLgJrZUDX98LyJy61dk9VTbv8wIjGYpBgvDj5+y9NuzRODs4
vWMcTOiM3JufCFm9GxiZ0f7vf7gbGygpkbLTlqHafLDVPFsnsuvWYVBP6hxAVh4JWpgI+WCdmCeO
xPYyrp5vEV/BWJh2EBd/eunjMgjrw0vUu0hCZo3Dchgzi8lijGSJba5aeQZko7VWqaSHDI6a7U0o
2/uugXqdyew4mmQ8LLf+PoCEzI6sva85PKjNcqaFJC4fSdILp7UoSwHHi11NRorHWq35pPZNNI+f
ObT/vFW4tnLAS4771k7Io+KPhV0Hx3aE2byKSXryll9tLZ/Nv/9KJxhx6kHyfTmJl0M+uZhF/r7v
OKQPKmN6KOczeTmnXUxKq6LsQ0/aHcTr5aRWBh/KU/9QmlnH5HDkPKfn//ughEVxqEl7CoN5LFjm
3dEEEf3rlk0CRAq59VyEtnpwzNRH8o8tlO1lpHxZVp+rBKAKpAF5JYXipa0WHxravIyn21+/ByP+
71vLY/T9UQAuD/7xPc78p2VJb5dAbd1zdWLIlgMcwt+3lrtOE7VrKWc6ccx0WDQMhQvN6H7fWh5z
YnWnGg6rbtKQ8bFcZhpZHdz4J0gzIguazLaOTJ0txCNMdMD37qfQqmq5NbKChhvUxGOZRvtpFnX5
FhlT3Vi/5ZFPtqoLHJG6w92ObvYAgnY6/32oXMiMqjIxCnQ7ccp8JiZuU2yEmQQnqWnBSZ+aeyEC
A6VgU5K7QSIISnbhZe+91van5VCWGpRensm7xB65zTPFOjWIZE6TJe1ft5a7KNvUjTM/O72o6bso
8UnM3xGltn0K5sNya/miHqWXyiFyvYGJwEY12tApE1Amg00WzK1VgHR/iRHERj6p+p2a+iFqg6+h
BewbqWbqDW487BWmptg4Q0D8RZuczUj191HUMIXrQYiOozvyVL5kr4szkxXnEPUdwed9oDwY9M75
pKyNhhpWlrECp/Lu5krwIxCq5YEmG05sxer7ZGq098XAUBL56z5uUOEWfZRchsoJgBSSIlWNJwiI
9d5G9+PJSNZPRpZ95aqIzjTieiRqmua1tKJukaE4BKxLZ7vcXQ6j2V2nNlFQu6FVqdu43sMw7G/L
QRTKdEVCioqaJXQyWGuMVPU0KyNmib7nWg3H2JOuRkeC6ibHeG5XntsVL90YDnvHz286Lf29JXqF
HMpylLSwZbkJKzc5wx/4faiMLD0LpflEhE0DdX5c9WP0T2Xo/f2ttGNmt3SWIKUi2VWZO67LraYJ
ul1NS53kgeZsNPIJSfKwM9nKITrk4Bi5fdIldYxd0zcep8Sa+dXMXGvVarCZdXJt5FXkwTrKzr8e
JHbaPMHy1eaeZTp3L+n56kT+mNOamLut0jHnjHC8bDL7FrhucKjAKRCM881NUbzRZzlqc1MFPKZz
MkKVPldEH7SbcMNNYU3oGZop+oBRSt6hgZccnJUQgCmBNJ+jVnw1rcC7GqGCmicXQGR52USLlkAg
boqL4KNIqm9QJQAILIc0YsjBtAPFto/4JSNoqR2lu2rnvs+86p6B5d4Jqnknm4wVM3Hlr0OXb01h
x0ero7emI71fsXcrjv1EQJlKy1XVCn2ddZ1yFMag7UrLOS5hIctBbaNArFOp5rT57QClZfsNHR2v
Lw30I9Nj6rT5lgNRUe2NcLdcg8G3IPWlK+UtJYaichH+u+JYHhs0MnNyHZ7uUmwoVfOvZcdyN9ZI
vnAT8zNfJCVLyfHrJpTxGgB/goKESBG3M3yydueyhEksaqLwoZwfX9Zv8vMqwjo5LLeWQ2hokPXr
CVhvhoIVT8W32uQSS5bH8/JrsGzxsRXtg92ZchsmXUQQ3vyLMgOcNCh3g2atmB2Zc52wLO39VGPe
m0BfIrH1aGgil4CWspqkySgatOFRlHgn0Vgy3k7qUypqecwskWUkrX1IMDWbwG7+Gt1I/oqrWW7l
7cD4Jpp2yKBZUNV54f51s8EBsTdrw5t0iWdgWb6J9ctQeM9LL44xJ/DNw99LrDtXkMuSvjyGr3OP
WmzYpUYM73epL5e6keHMR0jGGFJfikoEZ2yIfLMD+anFUlvZqRp4atzgz1gW4qWu1BD5r9supPEx
GSDBgspCNjUflvVDm1d3s52+a7Lm5ZoPYn5Fli8mlUVSAIEeSC1SuUv08NDO0p5+PkT5LP9Zqh4q
mJmNsl/qHfC/zbGYpTrLreWx5a5I5xCKctgTzIpHmDyIxyas221ety1Dfg0+63JTB8yEcQ2qqmBO
lYXzCjh/S6qzlC+3lsdIRJ8NyWXBqcoXlkPTsnRX82G5q/iE0yMrgEbfMuXbGDJtkfTBsRfKRJ5a
dfujMI+RuydRck6F9pi7qlyHXVg+iFK9jkxT6AJoxUPB7o6ow/5qTfr74Epx0gg3SAbUPI3iPHYM
3ddG15ARqCkkN5NhAWdXI2QlVUaYWSC7dd3/JjSaxjFXnoFR2aFxJKOyYPaHlWF6WQ74rs+2UdUr
+nkS9m2lP5RlTeOPLUc4i+ayWWO43FJJEUAaho1yEo1xHSq0W06DDgTnTMzgAYOobrzbNuwLV4/6
vUMa6AVl9dvo2um+6abiHKtw1dlfvjmoNbrJJQZ6OPtxVQDMrp1jgrB0pRu9XPdRBUbYHWENZ8hQ
KtO+BhJUjUOQMkwOYtmG6GduDXtYt8MZPXX4oMXoeVGuuMeExXI1CH+jOso7aFixd+KK0HciAlbI
P6NbP7TJI2T0lwSb8jcEYQCO0/FJOL6/aruEEATkqM65VpLfB03PPgyrII+7qFYyGmhCqhO99m4k
7Is5F8Lqtw6qFNNQxlpurj3XmVm/12OprArLrdfSIKIM9gjty45EsF0kh/5JYnsdCTw6L/cSso53
bcaszYGibyWT/a41RIumwjbIFkrtd1zzYrhr7mB5qlKszDji0lcKda8ND05jIw9Ox7c08JXXvCTo
IlB8+7zcxYyw02LXfuREi59jElgMfVBejWbyXEWpGZUY2q7S2nwXdaO8ty6DoL4t95VjE8vCtXON
F9i5ZLkg3CxUfiih+RGQofZElAGC4MTuX8hYyjYUPvYl7Sz3UKiPlJvl7Ze1K1MZ1BdWKS/8nvuE
54itHCyufnLLtUxNtAqj2MepH5/SMUvOY95e2zB6TOdaO0kRfOPIlltJ2h+QWAa1QxmNH7GqMV8f
p9ckYYRlDrJ6hahyzkKR3bGIVa9BW2NH0rpn6USHvjY7QhJIOChCrlWF0moPAjrtg9a18Xkc1Uuh
PNfCoGNtpfHGFFIgxUxwhpTmBLX/mdVQf+nRYlEdWYCrgWBu8d5rp4psbVK+9W6bEOYjrfy1kmO6
nfrOfeW5mlotHsbBOZhVrVyWgz8hyo0lczO/Be+XacltMN2JGhn4BiG4uDPwz25arsKPfRA+osIm
fVsSwYHnBsAiKGGH5tGh6nviG8g+eQ9ym/lmmZE6VvYue5a+vjNMZBOkXSJma1nTPyY9MZLM9Yor
bprhIFNDkPwZ6t0ev54Nb0USbvNcpMVzYNXV01SJZCudJjuZSpUxHUWRnpGRUIg4/eFqxwhU/idb
cGTWmZpfm8GxztInw7DV2uEZuu6T4yBisw2a0q4MXgJhPvcuETLLPZZQlEtGg/R1/mKb5ZHXdKi3
9TZ7ouFeomNr/bNGBE6kj7sOMdna6Mmt62HAqYp+jTWtePx1ek24lzZBrUigYY55Gtqppbq/91Ya
wH0Zw4scHxJahZfUcINfB3cK/rISwz1W8XcMEgrMbBEd/LIOn+o0jQ+prQCDR/GYk/3xA6Tr22Dl
j77eqi/GaD05UVw/OVajnAz6YB7jUYwYSOnrkVAyXQXGriPFIpfFZUVpNLxy+FNec58n1o/kB6eD
vNrgqlak1Tjvgx0JD2Klgi6dqtbiXdc7VfFU8DwkTbpPth+s2rAlmIL80xc4xymV8kuRB/Kl7zeO
3WXPanwrofAf+P74nA8Y1zqgEzfNGvN15oe7KHWU+3KIJzY4NOS60XwwRzG82InltV0zPFpNJF9E
nu8Zj3T35WtZIs5NN3QngkJOPaD8GwSW8KZJi8mIXTAenu8G5vT7C5kSGjQv1MvyOJ1g/B4dhrN+
1LPLcqjtACg1Bjc+LaDK8TzhVqKY92OG1m5uZY+yfkHP0T4Z86GdWG9Cm5jGfrCbp6KVJtKG/n25
RxtP24wSCWdodBMUKavzjzGB7GQxI/w6gPFcd4bOY82I6yaRF6Izibsx5uG3YQzTWVoT76G7t4OE
3EMdWOV6uVlk7XBabqm21Z/EoP3Uc1Q8oW+nJAtDqzupU2wfmsL4dY85RkkOAo+Hpoy8xFLHdRx3
iCBGpxkvGmXpRdb6K/F07Z791HghNeqrbfXiMKLceLCiNveKtuJSM9+doDE+hH2hHQ0/elseSoWV
+yu8T3uYAMqZ1it3lx+T/fD7xzSrJzu20IJtquo124MoxC3Utk/wCYJrisvV17i3PGTMfkgbseRp
eUzwETxwBgEOmn9geQy1KLWU3z8QHt8+TRoVQpi3dBjmX9LTxnpINGOzfLEnTjIAI3WNjBCNGFv0
zHQuquHaT02cTl5jK8qWNDXj4Hbx7HFp1JNe0bJavqWoNeepZYI+Of1wXx4qXRNeQ+YXRAtVzpOW
olltAov2tLNyrNi9MHmo0BjkyCWVGAVgEpP2JAj7xD7YM4DHfdFLeH19NK7dJCnBbynZg8TBtA2j
GkudxJiWa7Z9YKCvvajk7ijCJjxPHSqcfZZDyujgXNnzs6UuiFPUMmyHgZ2fCt8IjtLWw6tfgnvD
oiTpipJiDp4Tgwe+CZ39F3h2bVPq45ftFxWfnYTe9zH62cfEGOisY++pEPQ64yr1RJO/xrZ+N+X4
3gqYWHmPBL6dkfPpXzFFOpyB6dFNyWSZzPgRF6CRjidqQQV3S3KcBvPVjQ2iwxQEhkONdHHktSSd
+NnS0mvvo1z1iVJc6QqCKVsFVBjAtT0Fj1k8fSJRNOdcKc3rjk5ivw5VZaxTlIBTCm2gNL7MTNuW
Gdp3teuiJ2i8BFHgo8g5Oafc/jQnIm9qBwZC4MhPOMLuHlVK441psXMGs7/pE1bZocUoGjGJ9dEQ
IhUjBVZ0tAKtwmtL+eVQdM4qS39bGlhCFWqblQ3cAhsiXNXIIB9k9uEp7Ne56nYnktxn0SzRmIBN
aW+V1x7VILrRTO7UIYhWpfMlcnsCDaGXa7ef7omGn7mZso3U4dXEVr521O5Nz2mOZBW5DtWwNS3C
lhofaGEPpiqYhguztc8RFkruKvY+UKyd6aRPyWi64JbMWxmFNLGnPV08H1Gd8TLoJSrySiMNZvgM
Y+2pV0hrLIOUsZI7X7ZzBuejw9ymQFoemdhGKoS9/pvZmxBdSv1UTuhdcOqQDTLt+zr/obRReUDZ
VJDIOa46Xuxdlyifwykkz4esACKaTXkARVFvLTCW+4YAtpVDsBiblrPSjj+LKjjMkzcxZBWI7PS7
tA1mv0J8TnYVnXWfCqiFfoJMQ78arXkrfOx6dOVr9nMGiBPF7r0SZqmEVtiV+LJhDf2M+qIlpqoI
d35unpKMNFQ5xVwemTYM9BUsC1dkpNrlptK0mzk08HDgV+GVeY5St9wNXfVdRjZtNtMawEeKTeIX
9rXLsmtupcnKDoxH6bBTJvHrluXtK0ytCAKoME4Soja2sQrJcQ8ioIzvKFrQW956/tUdgbQ/ysDZ
AWDDDcbZsJhB+qCBg6QTfpePayS/u7xJLrhyulXdxBQeJaRoRt2rHOXRniC0ewnRKi66aNtq4Ya0
D1SItLBj9Tro6U7G+YF3MV7bmvrDr9g+xqqAMFMMRF5UF6sG7muOTn9UGtvze4zCecHnxDZwaldo
knj/NZmtBhShHhPNa1oHwLIYy+uSkqAz3JOSypDWUE/Dsql2hZlgwAfpY+rZhow/PnY5/4HUtqES
IiB3krc5OWLr+sEJBu9el+EtV3Vl45ZsEzoHQEkaPCWOfIkna3ZhU35rN7VhVtuZFp6cliaQjAf8
Tk1OipkvdniK94PZcdpIzFCVgoSZC+S11H72ZanfA2BUK61M811rMjAR7asDNHQNeItPcQyXaY7S
tWslYG4wHkdsgl4VfIuIUPOClqYyntZ6hVMcgcMM0wxpT5Gq+j6QxGxMz06ycUxOfYoPOITirzK1
P4LC+VQQttF7iV/qAethg0XDTtEjTO3PSPKRx5P2nmdtsK8jHDlqP56K3sLrrKHknkpzNdWq7pl1
6np68Zjq7vgkE0Fo1eRpV4LQBCGqWkuvsH2p3GuRQYvtwUE+pH30nSq9dyZWTz86GbxTtFEHpog9
lySDCRV/8DZmikS9SQFly2T1RYUWQuSTI4uVMvHTVbKuWV6JZUMCBpDD0xv3sQrbb8SqiDMsgO9F
Y960Vv85KRpACCW/lw4kQ+pJol0hazUoHVoSLyCCIfmf3myL58X2K8wUstaULL3G2LZd6KEQ2BwX
mq96iCf9IRPmpuv0ZKMVRHC1ZCxm6XSx2cMSXEVcYuR/TWTxIB2GWlpn79Mkt/kQX/SRPLTKIMa1
QTVneAtFybSSx1LaJJQyjAFBmwnqy7oxuDSp8jAg6WIyDFRcWhetSL4H5KF5URL/sANnpYYmITLA
/13N+Kjr/Fklsz4fU+NmEGbILijYIbdA7qlN342cGEQKbHQp2qYR5ltOUTX2xRmQ1s2kjz1V8KgN
cK6QCdMbgMhUY20rrS5eV52tkMsJUrX3M+m5WStWqWIffBLowpSzvFfJu0Wmtg2ijE93UKMIien6
alF6r0lMVgVnOelClk+HwlWY+cUeYa585rXTgFoaSggnNHBGpks08uiYo1uM7VOeDGiVtD3tiDez
kFyaR+Ot1hkFIAz86eIJwJuFULWJ6BPwXqRTX2zCwHrVhvNg1zsSr1lMxjnWD3c5mF1z3bY1058U
sPZgq8U+7PxvWRELwm7sYa2H+0hGz7qt4Z5BIu4r/bMr6wRrs8GnWthXTfXx4NCbo+KGOUzAlWvr
nh1WBJ1mbovqd3LPrwRGPkxIc9m0FKmnaoRVTir84KSETNJUXNIbRIcebSEitvFb0wfaumNAVmHA
3idxsnXgZtjcZfCZ9HghkWWwiOmP9NmGtT/4s84lPNFyeEJ0ieYvrUzE2NOPwDWfg6CL0F0foiHo
n4P6KdIcwL5ldE4K1iKXPCQqEWUqaoTQSNu7iq5jMnzF5g+j6m82OfQr+kwGHHUsHE3Nqo7qqBtM
E7P5VMCpQlujqMapqJDWOoP+k0FjsRpza9pJo+TKXZQ/acluJ2dIDlGBth9+wRR8CXe8mpOGIcdA
S5GAqKO3Wz9IHW0CKRarqEF+4NZUSOAAtjpaGooRY0trFhRJR15sYwIdC9r+c2yB8aopDXM2nESR
oiXWqdlyd42qYi+Vald2zokt+LSBoXEimxCxC23csJoXpLiRu0GzvpQ026eEjmwblUuZsMa/2khw
VvhmP3NK1k5T/+ilIc4yYzSdF/Mw1ElOMXr3jWJje8mTAGg/ZlnVTXL8A/Cf65jzINfzV9+IPtSQ
y5ZDR82nYwlG0aexoJmeM5WfI6ovjIk3FWkaYK/wwZjkS2bpr0ZprdOcSMWmdX/qWvgxJTznwIFP
aRCWxGSiIu7SHpCglzpvSP46mlzQmjC75PgesEhH16EfDC/ujGNharegtLtDj19pk6r2F8v9Q0Nq
SBS4AuTuHMjdtMo6LGgKBNY8DEcds3JyEkVN/7s2B5k2eGjWidNPmxngoLua2PZTfK90AX5w1BHp
JfcqMUG8IV6uhJVR2g+gtXVUF3Wiv+pW/APu4us00n5kFhwFKAKzOGrvbc21VvbGbMJgRTTVFkyP
LrcaP0bjl1w8tQtX2oTQGkkgBOTqr7rKT2Y8fKJkEswJY6CmbrV1I8raQqlGlvJ257TRgBKo3aMv
rNedr1C9KVAtKqTCuyyLmDyC/a/H8Htk4PuYmJyCy1zRWZ8uQcufDsr8NtAX3JmieENM5PlqtSXu
xWtrY48FjJFVisYgyW9d1dvnytKPVdkF6zwV2AdFiwWjQRAmCcXNjfAb441tpyA61mL1PEaJvFUm
mVOj/20gzrloGFcPqIVE/LOWFk3DGOVO3H8UzZNi9cSUK7nKZkXIu/KsUGxtzH7AQVRRLDUFn4M8
YN3JBH6E3pKnvAUsG2svjin4R1CrsTMKyBUxnaORsBFtoOdbitVsfCMHzZc8ZgCb3vWA7mGv71CF
+WsmlXKdWQa+tR5DbEGJvdL2mJQyqroy9/qeSWrngFyesGewt3iRWpgfI/uvqsYEYcPA2wAFmiNC
heExryEbA1IMQ1Qnviiol1eWkW+E4tyraAAy0OU/na7HijZ8BzL8nE7BmyrgwvSt/qm4ErD8mE8P
KAesnWUoOBotdDpdlbUbzoicJ5lEJDznz0QPi95Gptf4JrDM4G2yrbM7qAM8h/ZDBGzxYuwaCRi/
0qlugUVfpZYXGf70MRE8qfN5WbppsRVz5SPhMpiTml2FWX1jfB6vs4mkUDaB0ois1zkHfApbcQhy
FGjTmGcvUxziWoj8ayfVS58bHp6ynT+ZrzH9nxBTwEoy6CpKYKaxG1ceV08RReOlbMZb7o5bh1Sj
NQVe5SGSBZpH7TjSk7LkLE33d2qmjgTg2C9dGScHdvUlLRrTZOBjnVxV/wiRbJRzRz2hfOqtIj5F
dfPR+85aRQ9VKfoJt2bTIw5U9UcdTJNXTnMkbWZtO5UmqZnGaMeB5pDIThet6JB6Rtjj5zQaiU0r
Iw+gKOdCEm9anlo7hg1cukx7FSU+zE4Np4ZWQFUP1XKdBvyeynQoqdJjZZD2To5kOysTo+Qz7Vxn
zeoU7dywmTZE+Rie6iDz76O82srCCDdN+kz2OUGEvpmv4ya8k6WhbuIAdpXbPIrG5c1H9MDQzHaJ
eKEmH1x0EKNz0GNqKy5OB4U9eebLn0aBfo8KagvA+ocqDXsPRSXeFeT1EQO8Bj/71ZImiAuFS3fd
jO8Cpres0SssD0fyk1bIRFc3UVZDOnwPGkCDsQkC16mN8eBqfGIaiwV7JIkiKY+s7gMui/wHCqWS
LSMg8sgZt7mUxp4N82fne7CJ2h25qZo3hbwPFI/RKi9HvF2OOXNNi52qEn/u+N9sSJkQCNKnYbIu
4zA3VWFohj1Juy2TqSBCt5ky6NsHhuqjCWM5JJQv2LiSxdBVchapwr9Oka9vHS5wB6TNWBt6ZaTI
ZrvgcmntB8LpbJXYRZnm2sUxPkJVEhEIAilpyM0wcmtjjCZtKxWgYXnpgLU8yChAzSCwiJklfMWi
6vHV4vu12U6g7fiB5bZ9HMFkwfCmZjTKJ5Jaw1WkMChpQDluRQ0AOpQjpl2uWa5YmYNubxsiEzwu
cizXw+DZ0hLbqXaUW5nQT9StaR1GsbbXuuZpNMf6DiNo3QdoRWUWPPSqkXuqrl/sHISdHGI+xw65
osJB0EsB6M/zdi3tWkqrPF+PAHT3MUFZSl9962xmYMGkg1mp3nphPUPAGt4QeV+aHFB6Ysk3dHjd
aYi7ki0ZRlpX+7Ew7f4/wfE/ERxn3Oj/PcDuAWtAF3xP/xu/cf6R3/xG6x/C0SwHSCJwREc1LDDD
v/mNuviHZgudLDoTWgFn8D/xjYb2D2GY1vwVC46jM9MFf+MbdfUfKkxBMNyWaWiu5Tj/L/l14o+U
GEsXPD16nRocFNcS6h+Q46HI04nttc05F0eHrvyS7NKHYjJu7LOsDdOTZydEoM8Q6go0sbz7RWce
CDzY9U35TMvAPdLPO1gOgMHSssf/BFL8g7A9xxI5JPq6XOVsnqX4A/2Kjy7KQ11Ya+xfyTbo4ppq
GOhRBZEXm1nep842dB36ZhmSqqiI73UAHtBUontJjDgQmfCAEr14qTQy7EXSQXPpCON2u+fE0dgg
odi6mflhCgD5TE12q5x8vDK+/V4hPUAXGoQH3HAtc86x3apFxkqQg5cMqui7Ogp5hfYXvFZpfA90
K/DqMCk80FHfA6ui7a1PfOwHXb/Wub0BvvSoR0P2n16i+SX4FzouL5EjwHtxignbNIT4A0JeWWSF
mVrB7IE3e0t4Mqav+YDhyjlVQ9ERYpWFK6uBxp6Ad31TrQBlvDZUO2usJWtm5JyAIe+CQMhTOKJk
EUmKlq/raS1Eyr2Uyntj0n1OOs2/20p3Y/qWPheWuAalYuwaGdiMZ0v/EuZssuhUFKvaDceziFrP
0cKdPavKB54FlFndPsXpYL9NmFNIHo+Oo+5gItZ11cMNh2vHVKz1v3wg/xcapz2/An+8QpCgXBDt
oP01/c+MpmpEARaAVCNxF/6C7A5JiuggCAead2g/rhRy3tSZ8QlAYFusyikc0KUgHVYgHZ2MbohJ
OmwvbW9eS9hTW0GW1MZPJIPF2rqNmpGQHd2klzDTPlL0MrvloZZRsodcO9wUWHXuWucmXmooJcp2
VyXXlENGnhTFtVrvmYpPKyLUk7s7Ao4h/OznmDYPZt6Xd/TC5wEu2qmUkGmWg4k299ctyy/hFdAj
pXAxruCa9Ctos2g/YIUBP1hcEtspLopPSnWCRX/b6qQmOUXyYVIZIQWl5uYVE3uplpLiPyQ0NWoO
/XxveYgNv8RTGMXHkKgJfUiWuWB7akt2Og5TCh/zDx4Y41rafn32i+Y/XQO0P0DsoPXJ9tQs2xEY
PGzb+uMEZ5VrUj6+cl2hToeHyXyDahVDDvWm2+n1jggu2BkkNNONb9mZOlX6nDXqtgpV9hGmxAxO
vfSUDoh52tZ5rKYUklU0XnH7x+dSL5Nrk4ycuNe076vXcqT3kgCavORa6NDynrJdlTvDpSSLYffv
z03nj1wF/jkA8ywMusEFn3/xjwscO1XaVm1M1T4MPwwXhInMQ3nxjTE6BAQ4U+useiHNJ2LPvhlj
/toIEd0Vy/9k31KhhPLD+/LQ1NMCYxqq75bHlkNmUTVZfREQAa3uUkWPMKp14b6PE8NzfJwnChnv
WywVbIg6g2m7KR+Xg92Ph1IhT2DAK41jq7eOlYZfb/liWKfjI0yubt2yAuwYgluW2zxkwaQ+WLWv
eO2sV1nuLge7jkn4sZ3g1FejcsU0T+wUrwxoOpMpvRO+aEbZ78gj8+oUV6HiOtE3Z0y+CX+o7qro
igfsZHvpV1uGWGRJSZowHqcMgEbwJHg+ipe0QMHRBLp2yBHbHgSNNTpaU3aadCz2NavVVrW7R8Qb
xq0mSOU1sLRjZwbFvYur4BVgxaYUufk4GOXXv3+Lzf/lLeYibZHFZvL+2tb89X+JznDcyEJEPHV0
hE1oIbV9hzWePBcYYVZTs+g4vgWo8RrU8lyv7eOvAyPZleoE1wSszhG4ZAnaMoavJamJWdbuJk4E
eAwctCRzzjr09X1Wk9TdOmzR+lT76Ee33bmxbZwz5kpHnA9suWSzEZFe4YjQxXs43crO1c6dZTGE
ohw5qUbr7wO7eyVop38nUuxHRhD5F+nrba3v27LILwFckXANSjWMG/UYKgclFsigUtfABKLiQQ/1
6v8cbDzc//7lFOJ/1AR4Fi3TNh1DdSCdUAH9t9dTKoKc+0KbI9A3oYUsHikWA8RhZqdlJlPCFZqr
9hDqwE5y03xM54MjnhtwyPe4t4Nr51Tk8trATP95qIbWK4FVwpW1QL5R1LxUybArYku8mVVOEywb
xgPjxxX9bfPIpLPfcfE89hmgX33cBGYRPzhA+x4zEeK30X1cjXKyL8Ioz4WhGfc66ap1bjrw4nXj
zRV8RBSXERNaOMJU9a/Rsq09JZRcVTnC8WY+mBqYgK5xS4+96qZqnfyKxDk4OFN9p6lXnboO0a0q
6KrzSk14JWaQmsxetVCe8PxYD/EQtjfL7o5RJczTcpgm3ySeKPwwJRGrpd8o7Jl05cKIN8G9uVfa
1H8YRyO61+MEuLRVLyboRDQNYg/9UHuw5wOwVbEeW+i3kk31VsJdvcFD7TexW3Z3VQXowSwquxq1
0h/8gHla29Xp91akN5Nd0qo02/Rc9MZwmuw8BaSWFx9DJN+ZN9aPkhbXJUThucZon3+UafucacVw
bpCm35dDMY07Naq0Y4YZUK58GxHQqJuXIVY+HbXIP//9Waf/jw8xvXPbZf3RdCAC2p9JPPaUavnY
kZUQ1lge+/Ix66dyX5c+cBfe8IvZafkpdWOIWISoMqHpeorK5NCPTYlMPW0gduQ/azPDZUg+QbtP
sNX5SEHP4Pm/kshVdqFi3PPxXiSwOxKmldumFMqjMQ7Dvm1I+4lG97wcsioctj7pAWsQq6BwdH1d
Q15++/f/Mmf/n7sDm8KbyourF/naLoXmf/+kVW5LH80Y0SDPa/1YPC+HdB6mM/R4HDRDXALpfGtS
2uMMp601luXsIJixMGlKoleTEetZ8SFDF72MXsnCIx26t+P18lXLt/pDatgm0xU9fJV+6O+Q3qIs
+i/2zmS5caTL0q9SVnv8BjjgGBa14QBOokhRszYwRYSEeQYcw9PXh8hu68zs7iyrfW1ooRgUFAG4
X7/3nO+U/kQ84LObYMMAgYJ+NLwpPetumgnYIOzK8fj7y7bOxbqLIo9NUpffo2VaZzBC4Wbq3GtT
ucwHitbaUtPviqADmNiC2lUo4aq5fklU81QnwDWNuP6VBGg1wqhGgX9/aKP4l5sOZHalQFFT7yOQ
gPHqmQ5/9z6Z3ltLRbvuvzrN/S4UrKgKLMRI1xKUyfQxmmxoZLqts5IdM5+Jxi3C6bMesHnoZrlz
7BAurpkR/WVbO68MxZr+cLWqs4a6c3Av7oEx1IfXQSqeivjeqLUtSp0rOJH3pJH71Ek/3drcYfYL
SG9T2Rp0YodXaBESmDntbzQsDeCnnQy0z7moH2K6M8CuovisIQpeJWj6I40RWVWmj4as/F55VFEy
eEni5K3Rnmy7flSTYx0SC+5NU3QfXYNFQ9n0HOi2SK3P1glqaEbF2oWeJd013GHYeRg3W0hsBtuP
2wH9+gw+yKCd/RzhsV1FhXcOpuohxae+HUO1o42KdqCNN2zG5baM0fhCOoEY19Qa2c7BrhHFKwxL
hp06LHUzw2mqy3raZ9acQfpuySVif0eRT0cNJnJtmL6Beg4JaJ9stZr0PBh5EHLpwYMT+qkjJyEu
+ldt64d46hNfxJHlI4MKDiEqFQtkDRHj9xKO+CqTvb41ygtnHlanfOM65Cgv5Lzcw1Zr0d12+0Ie
MhgvowYe2GiyYdPQIKNhrGt7ocyVIkxFKu3OCsLoiIN5JXo4QEOkJ5yn6dE7atczhhcB+B1ZjSHu
mfTET+ZsuwUnHIiAPm9PWxgV6S6b9IteGd+RVul4qMLYj6K0WWtzcWt6lAvarldIgQhn3Nui2giU
YsTmzgdBtGXkLQq20b66FSRNPk9iu2qmogmAPLjHYIDT+WVuVLFtLdmTy8vvsyE6vs2qt5eiLdEK
ZFuLw+5eYfjeKrXW4uLF64hHKr1hE++D0jzbJjjqrtO73Tg2zVOuO99ZQziDtKLLSNtgaigwBovL
Wdv2GY8B6ewi0q7G/Fgz/EfqtUMqh32CJaSNsQ2HnrWfwNf1PYwGYZyr0bv2AnJz24tdFxmrfq6z
NUyEF03XPzVrYC8KX7OSOXWk75WtVkSLRkjAsw7Icl86l26ML6PhTsfutfcg342V9z439s7LkbrO
xDhWy0ZlfiRj/zNy3vEv9Zt4oPMZ1gbasi8oaeU7COUVkG/EY6VyHnBfIN255BNzBFAu6UpACFhN
sryJ1PtE1G3sm6H2NvQxmCyEqAdDzQ03mWsp34k146z08ZvpHcCNsZieZQwxMFwiapjrIgptxw3j
KgyzDTx6w0x/VSlzgQFX+BYVEyqrgPCEYaofvBIhqt2qPYyxH+2AUCNJxpM5RT6WrR7JnuKURwwa
CtXiw4ynep9U2ctc2df8GBwHlyewAbdG/uBM+p0ptgYdi5WqPW9fhz6ssC+XvK7MrBmvdcU2KACY
Svs2uUHjdzLDgjXZ0x7+rEL21dSDOFZF8Fg+5OmcISaf3XWbBx+9VR76DOsOBFDhU/y9UHpoZ28w
tPPoyD20HWQDoD08hq2tHljHwK3fAqdx72jB3HPBvxGNk99YoeCthTZvJmySndY/DKO2gltbr0jt
2VVToc6OPbGmi4qL4PV72cd08J1dv3hMSAxQzlSvaBYjcXaCt1C3u0MyMUeD4LDgQatNoeNPievu
uQ0Se5+KquabocM3qy+ESZ5xiyf7O4kkOU0xEPGwwc1u1Ab7SZCfG0JksYBNr13VUuaLwYB6P6Tr
Flvf1ml4cmHX0h2OO5OucvDLMPMv142ztzyFQgd+h+nUnF8L8yrb4lnT6lsjgFOE6X3T9g9x59eD
+YQeL0b9HT86nXU3kFhaJcl8UGJudzLNvrq2gVEPJmmj2WN4CRaVSt9aX0Fm95RzRbr23EcGZdPe
FUgsc+ygt8KpWPokWmIxnuoOcgJ+T8ZKU9cyN565K32RYaPpTeOmMZPbliMF0bjEdhrupbaeDKsu
NonS8s3sZQ/JpBuHGIKclqYMkmoiN1Kj2DrFvshLZ0sDaAGkIBiJfwlyzA5RxoI4zHF+sOr6rsTo
h8qs1CEhJ6XPo1DV6qdX8otMIQGrRv1HhGTm0gXhNuEuf2KzfakXCY7HpA3gPer7AS9TpQcPSjjD
vUXg3bZP0q8KRTFzWaBZWdMiVmDimcQcwPRpfHY5cvm5Wf40ezQsXVI8m4N4CMzHJCABzi7bF0le
+XYA/VvJdj73AqtnMCEVZoq6JiBhPUDjXTjeG1MW3VpavbmOgEIlTgmphLL41GrV2zCAvSla7wf5
S/smyadVkBbsD2X7U8X9naLTsWoadyJRXDnbkJiMdRVjHXMjJJMFF2VOEnMzKLKFh2iUeyzamtjO
Kp/OuK/Ttcjw59hdmG56a4gOEq0/wOPbPBZPqT7tDO6xwG7sbT1EEjB4c0G/4q4JWPiBZuzaJOgf
vSkLEDEMJBAWFoaHej55+WeWC7EOkypB9CNOXerOf7yQ8MLWxOZX5U52ZzvNfI3MlBNon9/V1SNd
yOIUpio/FZmVnzhXoIob3W9HZ1v3sClZ0vWdZgR3gxfbtxG5rwptgfXSwNtUBCg31qoXdr9j8q/Q
x0tF0wbdLMQPU70l2fTmZGbju7mT7uNgfO674SOwEDpaKj+ocjnithpUD+JVSWxNaz/OmlXcocqJ
KBQ9BuPN6L61zDvRaxwbJ7NPNAmpH37FNCIIG+kQaBZAST0rEVQVlX7EvIWwpX6wS3JolOcWnO/Z
+GBd4THttg2kwJy3DM5tcPAMzT/o9tkbSJaN35BytKnTAA5wQYQqJM1g07oxqS9B+mq+WXPq7K2W
YGnh6LvatoatrYl2A5J35QXVcK3Q8EIXPVYt2qhe6ulaltE7Ss37msZjE82Dr6r8rGeoqJrwI0L4
kAzBJYGv7wjqoYG/MA3UMZN0GNBGh8hBUd32aC/svdbCr6DgH+b0CW78CCLXfPYmtD3jQGRF724H
W/sWHazNyArA/Qp0nYaDVbBSW+ilSwf+rpi7ap12xZI1eUSrNe+NsfsZjO5dRN21JtP9bdRdbLPg
fXqaByEnmqwFe4D37CAz9TzPQJrh6ST4NCvL7PysBqoskbG5iN4dRiTbefY2RqVtNWDAa6tJhp2B
CiWx4P/XscAGP3eWn1Yc9ZG3bupuLrb2t5tzP4AMtiDyjUl8ipaXMK/3Qy+dw9SKdT6UpV8v8o6g
go5O+bSwg7d0wAlydwkweBJjM+zTQiEdGntv1Zhasi4KAQiWNEw1IynWyyWwPENFHaOiqmHJrttA
JT460gvHV6rUguJo6q7zyD2oYBxDRnZ8LYWalMz1K1b8uyHz9kkcXJGFCMAX5rSRGMQQtixi7Xy+
pJp4nSGct32zJ1vpUhZcN7jOOxQlDXQPWgV9oo42u9S2JeyaR0MunrKeFbn+wL8Trch2QiZOmCZY
WrJDx/KQaBYkQtK49lpAWuikRz+jyrxlDN4Rddvt2qrKT86mLDhxDb05p6AVoWETZVD4s4ksdU44
JmRT88uMyhStO7aP9NTZanH+mffIafR1ksbBRoy1OM/MTcuigczE1sApCCSg0muOb5uCN0kZX6I7
5jleWUZOgnAUGRsCMB8SWRCTMLcXcGMD7rN4i2vNWzeTTV0o41M9zZ+IZBichz3JDc629VpMVE3U
be3WYc2vOdtEoKVsvXJxClrvE0mJcDvvvNx+UP0MbTZxbeYjGG7znpBGpP7dXW9l+LxbUmWyrTbF
s5+GNVztxmATiftNm+ofhjZkR3SVeBfj+qMtREyLeiDBSqAdyz3rEkzgD9NLUmOgh6Tg4MQleMuY
PzMQgNtGCGwT810McvGUJWxFgkSKoYvumxAJgD3PjMJd24XT6MygDc54bn7FU86U2fZ83SR9Fr2m
S/5JtGboEr/k+p66/pJKM7yGWIqwTNDrAuLaFPwrF5WxHTyMo7Yhe+eWxygjJ/OmFkWthgaFZNYU
S0vDCdhJveEmC+2gPFrtaQtLVHyKUB0MmdvsfmprdEWyXwbdDuvLvjFixVm269Y9RnxjJFQmcDQe
IPnQaNE7FfgGH+JHwNAHopR8xlqyT1UrNxpcGDW+uihE1/Nb0DsJR/FEY8S44D2spZ8woXePxF2a
asauDOxnsEvXUAoyOcJhU9joyDtNXKOOt1FE4RmzgTqSJL3H9acLAnlzoU0HZ+VKfriRxEcxxw35
4bZzUF2ws5G3Ex5VbdnmXtrKQqnbx5ve4zSb6aSUST0HAT5Hn6RPUJrjYjGRjswZdWnq+BmeJPRA
lJpEU+KgBC4edki9ore0yvbVwDfQes7fndZBfhh4DsyMsb+cfyVh9RaiG8MJ0cPqTIiDgZMR2Iax
aWfrMSfgtSF180DizVPKzCxKUFmmCEuBMBGbJgURkeH8OpXm0/hEz6rcCDbko2ajdGTetZ61oQah
HXOBCLgsNP3dqOU9012CEAKWq7nPv0JK0ibzZRjku25QP0triVtvm0M46H6M3fVeXN2eTGU6yK3P
YGNmDNOzSDIyPRA/DiUWqZZWwuDsk5Keh+JgGcorolS0OWHIGx7XwJ7Q9Cc2+SaxtakVRyzCTlgm
IOMQoWGuY9XY+w75GkXNYwBTmama2raDA2+BVo8hWBcZ2Mg69YcheAzm+2hCv61PMZz3gdCQtKk3
TESTS9oMv7BLtcyQEWeNboTZgz3Fa4wTtTX6lP67dYfneqzVqXHR/6vmO8LKsyvwB6lAf4fbfdLy
LqbnwVIUdvB4G8NFvubpTAslWh/4tWqITtyvdAS0DMJEfE4Cav4sNj/NqfgEaM2gQWF3c3jOyIVS
0P3XDDsC3x0tViXrao+WtrYkF8nuS8wHmd+VNmBUaPQEB4c3vTeSjWqyZwdL4qqJ4F6lNVQIMqdt
qocccgUVw1TBNIpnbkdtsWRVV+pgZliWI8H5MdfqROFbIpLLX+S/U+kNy/O26w1/EPk73FfHyZ0t
TsYZjEOwjV0oIF44OlvbfpZaRF7SRIdaL/EmxK7FW+1Lv/KKxzwAxm73Kt/EfJ+5pP1tD8R/a9Sv
zbBg+TGPcp9odzEOoAPPUMpSP+OJqXeehsEorFNSXcP2VDFwW9cYV7HFtmo7MGV2NImBa7yGRXy0
+n7cKF3fyJQWQcUoat3E+fdILa3sN83OTqm5ToI0PnZpfTFd2HMp0HephdcukIkvG+ML4fg1mRvu
tql/RDhYU1OjtAzy7KNF++3lA7cOrTqudfqBG6UbKoU10+X0VA87b4J4NegvqRWO6IZJpFWZeTd2
FvFhMcWoMcdqncLaWht9ugE19IPpDWLmIopIJgs25Kw/9kiqrrdK6cWx6qtbFbdnDS7ciei4c/aD
GL4sGD0eNnnApY6SyW4BhTcJLhuiaovwqWyMJw2tai/8nLiRnJ4GXxSfMTSeou/2lSUSGheImwwy
4ap6IQrn+WWGcgf9ACcCbhr6HXyVjkyQseqdi97eCRMzTKsWhwn63WNhiJeiCQGEMzoSeUqPLoxf
qsYMObklT6Fj4lBAYMLhRE2I/RvEdezVZU3Lu5t8W4mvsSPAYgjm3ZAGMOgCuMESiYlyK31DkWyO
m0ICbyuJUMpSVG6RoLTG9GCuxoZ/VH6iw/v9vhAojwbh0TkabMSJibQ/UfBOq8rs5Upg+83rUDyE
Q0sFTm+DmZhatwXTwYTKZhzEs2U3r+VItwCddwjgO7mF+RJFVehfbQ7VZ7RCDC6zAHigCn+YIWrR
/n4upoAGr7Iv0Cp3nip9ycF8H4Z+1z40uj6dmpQI9C6CLawltC6U/b6L2/It1cMfKLFw8WjZtXdG
QuKyaMKYKx70qPvOhE7lnYRvQecRbZRfF9j10RtSkjsHFewJNbzr2/ZXanzXDmDoOGQRMQWmGyNY
BNn4M0A7+nAluL2nraVzFKoWX0rf5WT7RbvRi4M9TtU+PBKxjRW9RbqiSD5IRxSBCNs/spEEsztd
t+jhY1jg+SeU3Sj45BdZXWQ9Fzmq/bF3on1l4I20xrJfEdLMSWjCXpDCw9h5bok0vNqbGOWE1B6N
eKSEBMRUDZy9moT+QK9tJ2+mo+Paj0FX3uWS6Tv8jBc2UlapKH1xhiQ7aCY8jFmnxg5o8TtjfdEm
VjFMIEgGU6pWaFnWVi/HU25QCxLU1rIeU+IYAxyYqv1MBl0/DcthMOnkzibGLqTjAmlQYqHHEE6K
qj9broVms5V+0VToXcnc8mu6E6bJUX5AoDIY6b2WBOU6bXB4EMtCTEVc/ywzFK9hi7Sdmjg0Hk3A
LzGUiUOTJX5b4y/qMiAkGM/2BpvXqhRqYkWbv5CN9siJvT2NgGqbDqTXJoYE/6hVip9t/MRPeEho
lK9xLhBGH14yQcLn1LFOWukrMYLrXuHk0i2sNtjtDrElA0gU9ftAttahezQbqz7DQqNftkZ9rPBf
imrXY2WIDOPqGaJfcSd+1Rs4/pzMdGwB7LrOotj6YogBlSS/63ns2S4yxXOEcRs2LlCK2KKu+WQt
4z9mMD87ApKze5mMGLt1/BhTkYxkmm5kwMo5dDyAWYN0qDF6xi1euZ8LNa5yXGyGInKkcc1DPUro
vFzzmbnoXuLvXhwMbAfaykZHBFRQW7etCy2p93YMC787bf6q6AFuOHp9GgY1ch4n+JfaKx4WhKwp
/giPWqmQ5CZyeoXDbbnoH2L3TKI9/qBOvTlIY8MyOc8emKNoPswJB68kPKO7e6F1TYujBAmF5QIT
rYNRktNy7IUUq1kpUFLL+OjRvuwmPBzKC8mAEOzGboRPKmHEUEdG4pNl5ZeB7uDkajfCkLTutG3F
wOIx8PprNXOmCcb8lhkPSThkVyc+NA6lkBPj6nKasEBFtaK99pW2ks8uo5XFB7lTbvvQJQTKp14n
ODhrz2jUxapFq7oy+/qbCQQRwVG2CeUoroM7kzNuOd95SiaKa1xk6uIrbCqSaWzKZUab6H7qKFoP
tLTCccG9tcErBX+wDahX+kBmZ6eKf7rpZGE3DejfLIcVrZ18fgpyj3BMaZ1pPA1ubTwZSbkTVMwr
8ByMl1zO6KFG+ju4junq9Dih7SK8sX10B6b13ANW5G2DloQj1IgB1OmatFZwENuwmId1UpUcYybv
hICkuzdRhDt1WN7FhtPca+4Q7dKBExaIk6H6DtFYvxil7O5YuPtV2UBWmajcfMfyvmSUnAALEz9D
JCJBbcymF0xMVWcFfUoiISVN9W1oqh/aUJ7wYxUHQhto16VGc1/kBlyLqut+JuMqKWt85Gah70Jm
o35HkPa5kfQE4qxoNo2rD8Da+vzmORhcqQpvVbnLu7q9MSjcqrkc6IEVNmPpBA+I4PcL42I3XXz4
zWeD3j1c3M5u9p1Lzdonn33eyWsCjf4Wm7M8zTJ6c1stvv1+SZSb+ZHFod30POxmcXYfUDDfOB8g
e7ACdVRlwEQ6liCpy6LwizgadwE+zAe4u+a1zzhKGO8KVcMxKoP4IZ2x0GoUsij+g36//OGQ5dYR
VTTTGKUIE6kTxqaVpV3pdZEk0+MyGbEubrShRanupe3NW16a1uIZjIZ7PZXNzSun4MQP/5Z3ubEK
U500oBybf+D8DCvOzAzJK3KkwvzOkNgL8cnVd7ax1eyhZ/YQFGfhjGd9Fuoxz54nt6pvnKmHx2gB
G0y4AXa/v9ThmayEFefgCZ1fZc+Dv9YRZLvFUyat5slKy++UcIY7+IPNE14hBx1j7vm//zDsalbt
cH6azOSm15H3OgijoyFd53tvVuaThGzKCEP3A5cSVE/MkbQ+krq12CqIseESchZhVUZm/+iIXsNB
R/puTngp7I61/QbdtvwWMbE9CBvzcyQVg51Zszd2Eo73HoG826iNrnOYtAzQnU9TWfZHw4RrXTfu
vkmh5RQWQ45R2b9w922XTcfiofkcs+gjTHT1TN6PgTbAeUhcqIoGBAn0U/2w6Zu22C3907tI1snR
WrR6eS3uKhgVCGRF/9004snRbP3maiecj0jLw+G9mnLfZEp8Z5l0yi1tOII1fIpC/CVEs6Md6nms
x+YPNALYcOALlj3thg6LTNk8N11YP6aclAzj3MeTei2NoERJea+Tt8l2kA9HgrhwBdegITvqJrvQ
Q2B4BSMw+eSSSaY5JQdks03AOzo3AKDlvdTIXCqiIdqmWiogz6sDjvqYVBEbWs6Qdy+5NNa1M0vu
LdiOWBBr3yo1Ys0Waz3l1lEngYHIze8qsUDC4MW4pUnzhEVBHM3GTWm6gbboTKDutFceBkjd2KhG
sXbjUZyR2xqbJkESx5gczHadEZhpFbtGJjZw7KbeDVgCHyY7KwiR9/yx7rzHoi9uBdylkwIyI1WR
+S5NJBjtiDxEH971Zl5v86m7NdPvQYpg7OGW9Z0555LIepb9SGYISFH6Q/Y85R5zj0Io5ZPHuURR
Y4ii5fXB+hvsnRTmah8DlrA7exdCSrgZU1eS18kMs7TfzHYgKq5akji60eJJiO8Rib4llAv3ZYNB
wCtydzdz5t+1bX1NOwQqYRN9D63h3v9+KUZ77+CLAk5b2tvA/SJSmc0U4sRcOz/gbVEIV6RmFy6j
2FFYdzF7kaf1zX3qudtJeOFxsmO5bTzwbWx4wHqHfufa3KiV5jgbcA6k74UDHtUV8hdyUbRiPLDX
eWhxNUJ7UMFMoZbvA9zjd/OYVBvNikkdU6QiORrhaoYdcxaoFylvMLZ+wXN8iHOykqva/InFGkDb
Yjxr9dfMmKY75oOIIJIxfSQTamOYiXv6/UKepXvSwteG+PMHJ4dCUIhQ27j9G3GFObFgmXWMhRHt
Rdl+6CXmUpEnvyxBHeGGk/3goqhcld7S2Jlp1LZOd1cIoJ1zi9RRpRs7Ffq9R07upq40mE5pUVxt
WJZrR3bRRs8Y8HPYaj6F1/3yLkRtVLeUXdkaSOyljxPT9rR7hqtOhoZlMddM8JKTsEfCVzSPef5V
hMWerOvpIlK7eg4G7ZcGoU3X4MbHI4cKN00PFVEEdwt1izCo5KxrzapSpnyZuiUt223de9xMPKJT
dZ6j+NnsmPANaWg8pJ3NKG42gAuaLt7UMQQUkFfeuVAJ3kwgiTuSw2mAIN1FGVE9IIWZH7BBWTfl
jqem1MRBLAeUlGyec+FY4dlBmehm/dYWSm5TMySypBDEJQewzGWkD5uUFWrnmdP0MI/WIZqrBQTX
Dn7ZZt1dkkjqzmzwk+X3McE16CBWVpta16xkkAiUa6Y33xHGFzssUUmPmXyqSY7nUPkcVktvPbHg
xxWWcxobcGKqgrkQt5a2hyA2v2QWAaSRiD/XHYjWsxEQAwMjT6wN3UkYFZGOVvRTehjwHZ5+v8Aw
o9lQCEaqAwJYyJQHz01+uMFzb+QOLCaHcTnrubXNajO4gdglICil0WR4qa/y0HvC9+09lfW7YMqG
M969ERBl+MXcZ74aKwvNM1rGydXlkSDKe07znA3rOn5o9zPz/DAzjQf6YtrZ0AnN6A3zqJWByUi/
eZmZcu8iwBVn03HzbR5DoIYOvKRW5PsIeQ/g1PwpD43iVNAi2wSg3Pa2ZZUXorkqbPdJdQmNfC/a
pygfm1ObBuhnddhYnZzueUgfFGaQb5eDaE2CTwGigrOllP+LTbvUOeUgD0zRf+8JnluJD5gyx4KR
+sYOcgmc0JLHyg0RGOv9ju8mV41NsEzfuNWzM4Can0kMIPs0J/5ZZAlTT/R+ll7pV/ahjvWtGLHA
U6Q0TlL5eEePTke3kecq3XR1PfqxDmUvz5xpW1qQufkHi48dsGHSdc6TrYIdooYcuY1MXsLZhx5r
wx63vzIPO+4YlTcj6gRS3KLaDEDLOaNoJdkEOhw2x84ZsmXqHEBpUO6jx7CxKG35SJIxo4gw/sxI
HdxkYdGAMUD00usXqzLC/dToj7lhh3cDBdIabKATSyJ9euMpKHBcc6SgBzvHHvnVQFlwTaxi5dC5
0+llr9OAHISQ1hGqiobcspxeHcmf+D3T0qeXz6TBQBHn1QlzETeonXU2V+LijVGxmrvI3Fvw6fdB
Bf6/Vlp6RfbGrL/p7n9/JYLaWKG9dHdtUeCdi4NPC8YR8rPRpjcREQcd4QBEHGiu6a9Wt9qrqpul
fqENLS4edcM5izjetLO8C0XFC2Mm+JFViKIkVFeB0Ojqpm53ck15Da3+phPmfO8F2fA0JE8i0sXz
7y8K87HyNHEBh/4kqY/PlSxwKySz9z451YFDDMjLPCZNWdbBQyun/OGfFZDMeBA4/tk54kgTPqhJ
j8CVAqvWYk34k3S7TiPVqgABUYzwBfVMqz/Yie2tHDMet1ZSdSevmFBVG3jgdfK7Ftg8D1E0HUhd
J6E+0HufLaVcpXUh6arOA200NCuR+ZInYUZTAgrK1EBWacsKNtBIZIE3NeaJhvQi2PDR3TuQfW9O
2p05n5RXaDwXPEvq/PtFGxmGFWAP1r+/1JMfVcygnuxRdQIzt2kVmTalcu0Topzo0MRRfPIcyzxM
RQLYtv2Qiu2qr22khnpfRL6VdG85Xq4ucfOrWl6ilnt7No1xHTN0QsoSpZlvmnQ2TZGhV7aL50x1
8uRGErVMqRC2BvbL2DckIpbzivZ1SgYxnYbZRr/KoVmhRKSe5/tY76bj7TWnWkZw+gkJn7Eq3cTd
ZaCGwH+oHCJgVtxXw6xoypXjWgMZdOvpEG/cbHT833eeGV9dp9POdTi+iWBMXhjJ4N+Af3PszNcR
Yc3t94trUYzhrBF+eSqjLLsvg66+SyOoO45WPlZd7az++f75v0TDjo3q2nIcW7hC2sI2/nb7FDGh
Gmrpj4zkiAdNTMZcbJbbHyqdtffe7uRaIcPZ9Dp/J0m6gXhDFjch6FJV4Pe4YInvpGOFLyKR58iF
tcOiEl8nYMiwQDBLY2QPLppp/Sj7bORognAiChDAVcabh6VwU3TsX23e3qCRVX5glLSmaybkhmFe
I3wDh3/+kf/u1XFcXQjH9SzHMLDuLUbIPz8wYSVElCgunGaS40nX5MvOtW8gEsCgtKUbbTAKB7xN
89kkp++f/3Nr+Tz/8rhihyTd3kAoYngSntlf/3e9doeuqrtmVfalooULaSz1JmJMSkG6gbQwOaOw
bAVneyMQ+p1TyA1e9vjSURhcYh3VXak33TFGjFd5dktyUqkB4tHTTUhx896Hy7xF3ed9ihofDA71
O/8ujOz7qPlUevAxF1V3b4iGIWgNnaQpx4tJ1foKrFAnAiR/dVP9SAiqBnLfDE5GjnyUkVlyoiHx
ynEsf/znj+S3f+gvHwkXhIQP7CcMLAxT/9tHYhVeO8QxpPdgIixZI9rItg7Ae71NDQ9glRraESM/
ISxbhrADkLjx08rcDrhB3+7/+b38v+4NGhRCtw3P5akQf706LINQLkImzoEofo0tTHpOdKmKJIO2
/mRHOlpvawamV4s/boz/8S7/V95lA8X+/9+7fOiIx/6LcXn5+38Ylw33X6Rc8DQt9luOmy5P8h++
ZftftoEzGWeANA2oVQabZoELOvqPf7ecf5GHKXQHRqspuem4Bf63b1n+i94rLkyb1F3TlJ713/It
L86D/3NbOzqptPijpW5Zui6F83sl+NPGXMq8njvPZTJTmt4qle+TKBlJhGRH6yFid0WJ2zjmE1n0
TuEwTs3Jv8lse+f01ivdO0Taw2Njzbt5CL/aZYzwpw/y+sc7+TfCE65lXHTtf/z78sH9+Q3iqQZp
5Vq0Mz1hW1TMf73ZkyHEkgrGFr4OA8KEcdzeKdBmg43LjvxCENOjuYw2JhdncEtfLvlJFm3/GNf5
dChj1GlOEIWbnOcWAj1ilJBvciir9vuf36lcluQ/fZS8Qd0hLcKWeNO4dvbyk/zpoyRxoew7iblh
9sbqvQyd9zmaxnNpt+0uojF1SMLmYaqoWsrOtUm+1OWpnVDiWANtSTcs6U5HqG9mzj1cluJBZtke
0GrG6KeaPpoQLnv1TvNXPDi2bG/0XJ7gHsqT0bsqWSd5G+86b/pRc9SFfhwc2joSgElozIKUavuL
277p8I+fxjrpfEdPz441EVnS25oPOwb/VQ5GRzia3Mbo8xly0axpR+db69weLMtCbCtcm/GcNQ+P
GoSEZfDsd4HXPHR90m//+fNcbv+/f56ei9d4eXJYdP9+5UG5VUQ6NEwmK+0y9MwEIZFOG69kspzi
IoCR4h2SOjh0U2EQ3yufpgjRTGIYGYKj/6TsvHYkR5Yt+0UEqJxOvobWInXWC1FZglo69dfPYtSd
ud19gD6Yl0BGVVdnCNLd3GzvtZ3xLmk9/JfX9J/fsYGPx6LjaOs4TsU/LLRVUjOFyRkRWpU93Hq4
yYjzpjfCyZpL3+gMf4cV0nDnqUvK31OVyGUNhOQbQTHvRWvo/2WfnvEF//iI8Km7nhQ63iKq7tnh
95dLjjA8hVIgJmW60cu1xMBzzpy43/QG5zC9KT7pWU03q4FIT+Xt4FYgVxmAem7vMYGWn6bbGUew
WsYhY0JeCP3T7Xvvw44LAH5t8cMvbefYDLoBVz2DXzIxUzbMJNy3HUMKg0DSRV8qcrCJV9r8f3/U
rmG5OMSkJ1mAHmb0v7y3vKqJpx4YTaiqfLPdGhgouthFB3SkmHR8P0OH9rkdX13OVb2WHGkCm5s5
FGOJ07Je/fvL+buDi1dBOWTP6ARca1SND/vxX16Nh+KpKJTB7/cyHCFhZ8C0rfLbmOjZzTbiGyRu
e//vv/M/1j4DRaoEbWHOd4DHF/33r3fE1Byz2JCRVCBdFzCYC6sCP9XZ3IrN2E58izYGzSia9TV5
99xOyMoz04oYr3yIlPlAanjyXtnGB403fx8as5HKQW/y76/0H9ZytqnZyoe/HGsbEhjLmz++v3w8
kCYj1BCME0ZBnl6C+BYiunU2jO5TERIRLvRSU9uqL61Xgk9XQ+D5T0SKQ5duW2aZMU4JhYOxncx3
7NT89yJN6HS63FEKCXFbdsUFO8KT27UDS7w6AKBKrkM5vHmDri6ILimSgf6+jzZWjn9/c479zy/f
4N4SjjRtwTY5b9p/f3cRJDACFMgETevE22um3PaNVd/SBoh5g6R5UY3yxScn9pmORnByIZNDtyh/
6cju7vPfQbktnsGracdCFuT60ohe92GJ0bpuqpvuj6u2ssJnvPK/2tGMT7Kb5Co0fJA0qO20qHPv
rahdgIrFh+8V+Q5M1TfyH9RL50qyXAgITvXh1dMNUvpOiK8VwTujt7PbPAKYitje92h6VVLOAiPr
4o+p3CkfMq1l9uybIkl28yz8sXMlTjCssgSLm1+cCjrLi8pOjH3X5tZLJs5EoluvKfKQDoXkucha
NFTzGldji1jkaGkh6/bJrlR9d4CJx85UznIHMywZXNfiWY3ui6vljJHgZ9Bb8ax3Xa/WXSIhD88T
QFbN6Rr75X4wAEKWBSU2K0FxKVu9uEhzPBGSworXdfpmGhWC/niodzHDW1CLCBQDZDu0Agip1fnl
exOG+YLcipade6/1LgpGcw6jtWghsSBGJae5glPhqkQau3cdJ1y3jh1f8JwRNc5RZkNfs7gM84Ng
xuq5iXpp6AssJt8B80Z8r9oYtlYemlozd7Zmk9Le+P2xHE1UVJxNzPmUAp0dhQTUkIXJ7PT6eKim
wZv11oRTVaQ9x96wGkpUNBRluNx+BgkxRmaD8Yce0jFzyB6qEtxklP1y2cFXeTPr9qragLg1kxXA
FKZ1DiEQc7M1q6SxfxWdVX22boCgeiKdskBqGOuFdgzKdOL75qdiVMskbwsm5J+q97IXZTJC/LPA
CI5XS/Jwasy0stoJGKuLXpjMWirjI3BD4qryero3dgPk0qhAP9N/PjSRZ+1lZ/Yb2aARInPuZz07
sF1Q0mWeMu/hQk8LOwNQycnFt/bmVHWftk3VQrC9htZaVce47cpTFY1fJR3bn0TGIWrSYK5xI7jC
DZ5QVxFGxxFUT4FRcgk3Rumu9EchZBNTetUCKeZIANwcnfEaB6B2zSEAIoevdi1iDveBf8PATfoP
y1V/IOMSFnNPVeE2Bfelx3y10qOtw1jmJDHzb3I7T/boL+qd59InolhlVZtruMc/raQl75rrWzuD
U+y+iqVz1JzyLfK6+NSWwtlA0XRIo5w+grCeDrXWdFvczKj/dET9UP7ateUFgv9Mfpb6KI4ORWrQ
J6dsfoBiT6AEgpNT4Odb1dji+fG7gas4zN26imu4YYSQKtSLhQPxC6TcBrTKL8O1y8+EtjDKWtks
lZvXr+wpTHoFae+Pf5UbtTjGdGoPqH5+Rabbo33VinUEeW1VFJq+cAtgBo+KwTIfXgBpPxPXxFCo
n7bwOJLzJLEu0X8rN5Dp4CZmESuKgQEA5ivtI1IWks7KnnENBnbggfIkQOzxDoK2ffZUu6lnMEim
YVqIHF3e8JPRoRZ+SPIDZDWyqYe1ZbY/4gnbhepqtX0MQkqMNLhH6xOA/XzZ2olHCFrq7sF+qHVp
oDTUwruFHmNb5NlXAIHh3SvHzyqI9raqx1ur4uQ0oSFadWG9CBXhz1UxMeoJJxqpenqZilzfxD4U
Ww7/KN0aas8WVY7S0ENb2eAfPWh3O/8HmAeH6VApr5ODD7CsdCTn2jd6OCBJDNQNXR8P12SU0aaH
pewPBM3JoA9P6HJmFyRqF+ZE/efjJ5WF/ZsYuw+CNaB5TudqJhbYYziri+ft0c0Vot6AxMJQ5tHG
mbLuRQZeubSs5BXJTPfE3fcpxThuKhMVF5PugNECdhVaPsVOF6GDabnzGSzxII2CHnwEzs8XcyMe
4R+2GzYma/iKhD0wCdTs53BgmMZIdv/gHjwICFbJcBtfCq8IhEMzZdqBo1G+HXOB3yBFy1zGA3ED
jDQXipiurdGUWzMp+70eJb+rbCoPQTzSRIuM6KIXzKoJgX5KtO5NpzDaBzHmxyDJWF/cIXiyKxEs
ekA1b75MvnzFUt7UWB5EmW86Ky/3xGNjxZqDSAxNrvVhQNpUdC/OoMjsONSMU3Bd+QYSEGv8Fml4
afsLHK5brTJuclNBWCIrZ9GRZXEs4C3ZjzNPCP/h9DhxeU7QIiCEAERO9U0RM2PEhoIUHPVEtybQ
sxqXGW2bfCaZdukdNuDYyq86Z4ZtSe6KmKNlAP9CvBtlsWlTGrm2OGLt88l8R8Tv+Z278cpeHP1+
QAZsIOv00FRu4gM3RHuLRD7eJgqnDWiGXYw+jHBcNwJqkYfkzimkzq5/CGRjPZWck5iXkKo3xkW/
bd102RJLFEoyp5OOPMb5obcEXv7Gtxc0csPtZGbDzvIY5RuwfGbA53Fyh/ic6mDlkQkzmRR1fz48
ogTLOU8Q2liydOUwbIzeRbQTeABqmh3d1kyrwxU2Hes1i0t3l1k4pmL0lOz4xjbB4b7ETR68orJC
URZcYtijXIbetY9Vd+W1wQhsyunZCKNrrXU72DsocE3vq6d4WrrzR6QGx1oD60hOjxjEOoE8aoXT
sSIF8Um09jqy9fBZ9BrDmsor9iBIiIjvtWZTutm5F+gWE3b0F7fCGZARXbOJjVJbRaNVn/TQifeJ
bu4H8IMn+qH1qQ7EjzCvs0uDzm6yWvuZYM0AteNIEKUWvFY5XpjSy4ynspH9OsmMZJc5NKWxU2KI
p9OM5aEaqPIwsMdWUvxRWDkSAUbcNs22HxRBk4J/UWZ+xduLzKVilV0Ood8CFnOLd27ojVMgl/Ij
/cWrmuxaY6taFJaaV5s4uGeRNecPWlgve2Odlk8DuLf7pMvnNgDr+jgNdGmLtz5gmDL22N96xa+g
iplWbYkSrx2q6S0zzG0ccVK8Gn43/excqil4OtQ2FLzwL5dZDh+2mN+6hT6NGKLys7NTtgHAFsup
ci4uWfBXkmRfjLCLANyEwU54sI1M6xoU6UajzXRxHPSjBeOmdUkHczURQWnQMTkZld9vOO2Sd9ZE
zdOkfI37r4+2sT19uHH105VaDjzY42piwBFvO6e2OYNOqK1Sta4Tbl2jc8xXwjPUGgXmK6yyD2vw
ntw+z1/UvBspxhV4EFzljU+1HjLIjADdmnqaQQ/zzX0b8HX9+znCnBmAf20Q0WtzAJ7g8HOx1DmG
+fdjhOfQv7AM5tvQYA/6hN4jA7j6xCkvXIFL+GaRO3sMNfdQVYTIo1uERu6n6vp4IKN13Qg7uOMB
+3p84GFkzjxiR+zNvt4SFPNfmh3z6fLvL3ce2emSl22yav+znwXXTk99l7iAasAb8Mh/Qqno71Qm
1Zlp5sXunO6SuMwjmQcPt3//tIz/+PUeQFu6f8KzDOhB8h9HSreUoWfCT10kZeMuewJDNghKu2UE
NW5Z6rDe7BCKvCzAYcWRpzDfbCp3GxblxvQKQkElRPjWhSXC6cRE7RFyhJR1cUFl4G7//cUCgZ87
P3/9tEzdBKREBqLjYagFsfb3L9eEAFfbWHEBtxY9XBbTHlYTMuUTOSj2Hj8za0CHs32roaE5Okgk
HXe09g2c+ONZDaL90iga3khyR0Ere4y1WUZQYDgAtpEfeoynZabvfW+Am+L5JGKNBKau7qpVXhID
HzjOhpEAs+BMj/aUDqSPuA7YwPlpanb/8xe2IixXJ3MCGHxwSNBV7J3QN092C8e98TL7KjMWgagx
E6oyUJBoRV5mE9yur8L8BfwCA5kQmDCDdDD18mzMD2x743qQMll7DhV8TpLHZSw8RtSEns3CyvLZ
ycJvkWx/AYCZW2G9XNqIBe5QFfS5/7mZtKY4/+9DlJEik4x6te3mJcDy8Ng2rac1e48+V76321H+
gHUQL4ex3VhJk+zBjuhLJV37tSJ7QybpuA26nJDH+cAhNNfbIe0nE3uKjAHeyhGzXwI0h1SznHcU
EX54nxAu7nxHucuHgqAAqbnV/PFmhAUC+66vPqFMozLoWGVyJ/ueJcq/PB40QlbPEXOfXie2S0+5
t//346HKhzPT1/BEMg6RFe6VQvb7bESf0HnjN0FIyh6lgbw7hAbg9CTus1QvXpgMN5KJtB+iBrgi
Tb+4F50YjmYeewutRZJc0M/bPZY6qnYqoeGcZXV0LBvr11i2042ExB/gd2KCUcz0KhEu/CmbqRcu
nISolaPhrcjwlgXwHiLm1EiFdIZwcXsvMndY916ZrYx5+4McUR8QRe6EderAL35TnbTXhIj4K8hK
pJxWzYsE0vyWi+hDDC7JOwWHZ4587DMeg0wz9oelE1fv7ZyYF/aS6ybzQCJx6++1DC9I7Clq+Mf5
8GcA/PvP6pcl7bghSllfKSOuliF71lnNvYaiHYMN0ac2ahGI9HrtJRfsdNvHScLxSf2xkfv5LVkc
GFzM11ygRJ9iv91Tan0RC54cQrNX1wnUGjK+aVvYmlrHXZvcqU6mkf2PCKLxvaxbrPdFtTYAIlz4
YZkbmfjRYZhZCO/zT0FOSnrLUMGrT2FvE5UiyAVfFKmMrvH8O6K0wzyYyTPw2F+ek/bvuhPt8yLZ
/zlrJz0t9dJ1PrAJ0OwODYAvln5ygpp+EwojQoA9iUgcBzs5If0xCaAD1PNPHAK03aRIUWLfg/uu
Z+6xG2EyUAYkFw8pbGtUBJhokzrqGP03QmvEs21K0iOTMRpXRY3+Mhqsd9HUr2hDx53eG2KLcnRW
o2rvUGI/ZKI9e2E2fauFdRyiJEIdl5DxGCFQqhN9V1GKvhR2TKUV29HVV3p+00aBiKx+nWgtY98o
l10+4pI2qPgIZnJ/GY62NGGdEq0S3YYB4RZBEZ7MVvpUAwvvm6Dd9FpMXQs7nENtHKLT1t2diCGu
41vYMyRjH2eisdZEINZmjZAQOK9xcGC77xLX7on38dFbOGOzsiSOOsv3ok1CzgaVUeZuVFyBX1Fg
3Y0UzULadhYN1t2jS5V1FtQqMsd3to2MqWgkAVZ21HEbcg+n9SbNv9JMkFygjR9JphiNOP1bnMzT
s7qHTSbj5Na6kbN+lButrIzdlFFo++V8syXjzZvEcNM1D++P5x+1KP5eDnXzRHyfOk25eKqTtN2q
pJWLFvMfso/JbDeNcqWFlBkXW1NXxVlxj50fP0Wmea5s2zhYc8lgDZV5wUUasH8sJ0Bo62bMwls7
yeCWDhNll5lxIJifRhbWdHCEmI8TdA5JQ8hi2Dcv9nyd6NoATiCz/RXztQ69vhfu0tGtbqjI/SX0
i31Yy+alsMTXWLXkb7vKv5M0sa4EjnO9sfJVk5f1vkbD3xUoTHU9rI6QVrbCG0iU8uILSjqmWnXy
UYDYONPyiKgJW3wKKjPeGuKf57G/GVYbM4GWUMe+ewmzSAKPs4cXn35BWcav5KhmL48Hd6QFUMkz
LyI8d1J1KLAzMPdRRklteu+WoeE774tkXDiW3SAmoTNkg6gnEEP/TPph3VZ0HQYjrNaNxFrfRpEx
4yG1lbR75PGIA6qFr7EamhDDag9KSSQMmjnaoO7YEQtygTiQPrqVQfFsQig524a5hMw2PuVjAABW
S4C6D+4hLYB5jXaIHscLAoTH77VvklWgkYtpujQtkbqfaDCP65xQ07U7JD0S38HfuaCArkYIYFh1
ADYIR1kJp+BWd0vAFhNAWqVSHzN9kTxJzZDYDatkVXAwIokecigs9RyNAG13Qk4I0ZraBrgWsP5E
4/jrEjatrH5Rd576rB2H3dlxfw+FIKhD6EQ10gr0ack4Pw3TEmx7sl3rVlO8MATQF8lZD8vog004
R5tshweEOfGHLUw0UdlzpgOySuZva8DWxah09Jc6dM5Va4fZreq7Fvwy4EnccnffyZByNil3WfVU
QWNchTqiJpU04tCBy3/UxW02WusoBn0Q+9l61Az3FW94vM4ThLhOpr6UMdEPMx0NVIdCyNzP80o7
0X+bKRnAzYBZEHXlhV2pwUrSoccLSHcwW9Ic+GgaLIjLqTfMaybmaMyBtWWpD9m46lMRrQd9pDnB
YHcTzfUlzIW5S4x9ye49c9WJHuGhGT53jzu4p55Z0DAH0xZE9bYA6HR+/EQHkluwRvwVhs0RQpT9
PmRqU7XhuJFAkzY4yL1zSPhvs2+EIDpBWtaNPue2BBpwNg3PuXjTtExFYBIRm3wgGrdeKcqmvczD
dyv372VswpsAlwS01I7vOJyzF6k16Jg98dr1jbaqPOIRHw8KJIxl68bt8awBmcKarz4qHR5nYdQh
lKy4cTD1xdES8AmO58fzPC4maOftt6LHv9p76p3NwCevmzwIjtAICOxOu9LP1a6Pn6oKwi0wPQwX
tGwI0Ej6pQ294Ll3KQtI3Z6O9TwwGFP0tHmvfZDBjjsVHyzEHjsZzw65iUkEH2R+t2aQF0+BF/7Z
67mP0lMzNChhoGKXZe9yff/fo9RjR3ZGrBQFOxQHwEd5UPm0fQEwPRmpym7mmNJ0LW695Vun5MHr
9n15M6rnNpfRLhg8hgzz6lIbhCZJMlMO8I+mnR7EzbLhIjmYPjiZxyeY9w4J2qWDeBtBv1H4vxoE
RGQ/94th1NAkFlNCilqw+TNMaLA1TukYPyunpSUE4HtF2rS7M3L4gJZCmBbUkbhLrxF3omfKhRw8
e5+HhocIqAw2NLMWWUFu7RBV1W6igXexs3Kj0pjMcJ3ITLvVkrPVCHPhTfEHAaAY5AbcncKhItXR
cj1bLTAG32UVwyXwmccERs9dkcdDmFvHGFHTOpmscK0HuIoBwi47T1b3nmhi0GzCPnfvs8/wzXBB
88BfvAaKOBqrDYEXwU0WwJHYfSYP0JUH7crTEJm43tKcEyQfvU4xb7MJ+mnKvCbaBF5L5ub8YJZF
vbPMEfLYNB7a4VKooKIemvBQoMcDIOOmTEcxSNWr6JVZX3MQLtYIp6xYBoDo4Fvl7xZmLi621MZd
29j6aUBWduoaNJzh70HJ9tgOSXd0Kg1ETSa+WiZzx9oQKEJbd1ECarl3RroLtCcTmOg2MrxDZdCS
ejyo2Pwu8IuxWprZiOot3T6uuMcFaGW0ncxRi7GfEZaCDSLaMf4O14YS9i5u2UNLTVRPpPWYO9lV
Ym0lzjKKmxHaC6Ttx094vjcRddNawFpYPBaDx4PhtAYWdFWsDNl9j/Hik9/T9ZdOtZ9eM6XPFZsV
5U2DDJblpZLJFfD6RpYJkSJB9PPPHCoZcm1BnM1wox+YrZMBWbRqCihySo6bxCwDA2U58Y+5CUG6
8/p1rILuhd5GeGzNBuFQ/h0hhv0xl1bLFpHE0iJwa9XHenA0XQD5I2kvhy4fPgAwuKvUKaer1LJ+
G1pZz0iHv4wAJyy7kIOZX0sOvFPZvfsaYeYFFIfD4ykt4WOg6nCTlmT3ofgZnvgqj/FkWu8AY7V9
ZE5oayukAEFHpEeVIoUN0/GlI5sa6bVVbqXIrDeELKdGn40QaU79sazw7UWLOmHVTYLwl9PHryX+
1m9eRyuhiSwY9hEsh3kfPTYCi2M199v+5yk9pMfTpA3lzqqSbWVR78KzkZ9eTSRjJiPjQvxKd5/6
7stvnGidcdbbxHg7bmWdhRtcD2AX5qeuZT3jUi7PlU5jHCRYtTWoh1+6OOCq6oxp0YA52+A2C9fZ
3Fg0Z/iSnUwcMb3wuazwWSUFkX0xcUN+NNpP4FnsJ6wUH9o45KfHH6kpEKuO2RbUAxwDjxdfi746
pjme9cfTwhUVc+vZfZ7jEIkEx2AbBmw3EZctsfq9wlZfP3SdvAPOZvTRC5ol5PoN2QvQGufO5rp8
PIsyOFhqWXmQ5VppN9vQAzxkp6W6wqT44dG5od3EBapKvz30k3mZxukoFSluMWQcp4l+aUbePTnu
oJZZpfxjkdWH0SrC50qH9+hNOzjrv8akjum+zEVeBB966VF2sC42xtbUWRceC3cwsf3kLDaLEe31
4rFlRpUQJ4qamePUMOWeOnEaYnqY83KNKe+jSsF1F31IPFjajx+D3W9HUdaXPgheBOE0Z4cD+JLj
uvaZOSRaje3YXYt6rDnIk6+kYo6sRc+pIqrCDLATO0ajm9FHEAzXlKy4ndH30NOcxDsZiLeWszf0
uyO6U5WBtGxVS1ZV6JIrYNbLRyHTztUMlXd+zTo+V5UjuHXH5vBYaxF6cGoVabNuG7KIMpoV/+8B
7x4FovFdtI3GBi7LT+7f7WTo2Wudtv1p8GS9HASxFY7kf2rE9uYxiw0ox9jZNjBmjc+J/tQqBI5/
0BvlvBDwtEilARiAagirNKFvMA1+W2H9oseOejYTdXPakDFTV4b3qLI73L2VhZYvsm5VNDyBoA7X
0N2SP3dAOt8GCofW2UZf1FrBtqmsDs6VY92cMLNvTLWA0OQSUW6IvYo9FtsoVxcAxD97aYQ+MAG4
fG57jkILNfoVBkD1o4F1Rdc91LNlYcwqayMcgGu/R5WXnBzyz09D6Lpr8o6qBeZE45SNRrDHdfQx
cExe1FGe3gShZpvebxA9DzSzo/ScNoppfelUKxR99zArmy2I7/ooKo3j5dxqSscOpjKLMlGbDByb
2PGPuWGFK0ooa/9oz8tWi7EEINRBAw1ZyZs2aOTwvovB+3VuFNAUt6urjRNLmD76VRLS+qQhf85a
o3uh9tafwroArOGa58fCDB5PW/Y5IYgWAxD0XfrpUayWKpc7v3fvNB8BJJtRdrbnsxaf19KuwAEg
v/NuXIrtysnG5PinU6ErN7n38+ozsB/ti3EuI8UzCth6V/cm55k4AwEnyYgfASqoyb+DNMtvVg8m
ib49XQstWj6EHjipStwzzZ08HBQ/UV9/TwnPQYCf3yMMU8vc7l7HpGzvYCIWrdYyTXYgGtENxKSW
DLusrZJz3HnWzTLVRoC6uTDs/MhBcR412Ah3Is7lHRfiwhe+2jk5+i1v/vPOofGAAGf/+K8efxTj
/GOI6bDjqBm9MUdF6INhPzXeNfA98axsAaIsrS61xZbP5Bay7CxseNRPkYM+xYihD5ZOy2git157
nXqrGC1t+efQLnvUEJT2jHFb+zIviwuKT5YpOZWrKRv1d2mKzykmilsYSX0RQRui26iLc8Z8Zz0x
jMcoTLe1jdFi+MVZcpvBYGkd3AjWWc0iyAGb1knkXHGdjscuZ/db8k+6GW5J+hhV6UNSEHZNuIv7
+JuvLKiB2Ethf1tE0dHvWvopjReY8tSJTvRjtLX4yc81qLFRfmsYYh0GmLTnumecRBd4wyf7nTxE
4NSKqPqHgKgpS8xqzIY0vXbwZJKnIDyKYRR240VnNMxulAUHyh6EIk5753T0G8cV6aYMubYm0WlT
YhhXuMZftUZjRpZG+GXnEN0D9sYk1N9yas9l7kt0MgmKyzzl/jBEzXYS0eKlcwcurAJjdaarDaps
yr4XQJ0vOQOFZdYFpBuM9MzFV+eMYhMnxpPdR3T2SNEhteDqliMezzLbgCLtdp4X0v4hTz53dUKf
O2boeTDFK7cIPxgWJWDodNcmn5b502TpMUqMpN7Qwb95Fl8lPXiHVbtU9dosekmyhNYvO1FCXAQf
tvY8NEg2O4Xfe+NzN/Y4TjSkFMIs8+2UldE68hv+39l2gESLGCSiI0US73LUzWmTg8SpvOh7WJZi
SxrBvXZqIpkTicuxkwm7Hape+GGflKRdx3F/EGF9nJkHS8t9cvdNRvhm02gfzDM2NiLsXYRWdB8Q
O6txTmVU7zUrnaO742lwmzCAwxjmo6WmHPqOUZvVHDAhFOueXBuV1vQU8/SnUVJfTclrrdMctmgA
r13fHBah8SPs4e5NgFkE6H8uyspfJyXwccdt1y0B15VeAqfCoGhOzavd2x/1kH+LCKnUYm2dWrlC
h2rQPux+KP9X7g13P2p/BBZZUBwyKg6T0YorB5C0ujq6X2wgcoDIASS7b6ZZh+FrBPcI8SvUgIDy
HVZjuKvr6kCfJL9kcKfT9KPpB3/TgKdYBBFUIDUkgiYrKuxJG38nml0ePV+aK5r2tLQTjjG1Phwd
7WmKJaJZA81TTn4q66xbgZjLCO/00p7CEZCBHbRPKF3bsww5CeoJevphztsayKVmq8/8oxJesWVW
AWikil7nPvvJyZJy1TIlCGgDuZZzzAkuX1gu0QClR5+384A3wdyjyd8DdzO5ztLIXzv4ChdNxyqj
96a3RawN89rce2RCuBkx3lZ4x8pWbwcdLp37I9fqcZVZ1EpdWJBiQx02TZ1cRRrnA73GayJRWlvD
Oici82ggOeYCqlWsVlqtfY91YMAZyaiZL78XDuFe9NtAAFQcEFsKrl6NP4FGYlNubHgWE5vL0NGv
ClXcrGJ4X8AHki2J1/OczpUHh+xg4R3rxgsX9SSTfSCH1zTNm93gUMUWbA3S5+0jsslNHwAo/bsg
60/aZBjbNB1/+VB9yX3SCSSdZqs2zU1tQmPh20ejZTN2hN2f832gkfVLemK44bIpFg97pi/avRvO
U/UMvWOHnE+GgGUmLfJWekwydkCQ0obu1zOKn/TkxQS5a21F6cRkxkSE1U5FsojgZiwNShkMvCtm
tOnSScpzYvYrrOIM4keV7LEysnSCHjEq7Xksy1PvRTh81UEFLE9lBVQL9f9Twxtm4MnKYFaYvuhH
7jS7veqF1x6sbF9ONk10ZL0xPgPVOOg7RLlxfxZGkNGbG1iDdHgJwAb8Re/Y48agMzXp4qcgkG6D
ukwtRtqZrFQWLUans5a6kwD916pd4stnKsAKTlL5o3Accrf6Wh1Mp74Z7ZuvG+EyTHyxaLT0kjje
N1fvZ6lRdGszEHt+7vN1akxSjPQ2XQrDsxeeDFLmSfRep+wnuQugvd2nvAyThT2F2a7tMaW37KwM
SlRLKkspYPvh7MzDap9hXV6LjBN5Z+toHmKox03wrKGIWxC79jaqRsz013RfO1W0qRlxrNtavqMc
kFfBdz5VYGJbkZz4xvOtU8a/y6FL14TBuxQ8w4aqzMNxjpQ4rrpqHQKn8Pt4a8fg/h5pYVYrT05i
PWMMpFVl5BdR6hk8kqwFaapiglkia2WFrYXE/oumz5l8rGIjQwdlQdAGR50Sg42hnAOLCcL0qUHz
UG0ho7EaeU/hjOvVwXxEen1GAA3BrEmvrFn61uYLghNkQEDpf5qIUjizwam0B/NXylB6FSfw4goN
8IvQmz1N6XIxhEazCYooWzg+WMWm+vIJop7PPnTxWmS6BXPXhe0CbzdGL4UHy8CGo2nGXCTPsEf2
Wz2ly1UwDVplCFkXpYSUZ3bKJFCg6yCYyRl1W7dr3++jLXj5gF4f3VhYRASl499LG24CcmdYSouN
uyJHNgRNks0IQA71Y68MQMR0PoN4B0pDrjpfMI9O1iP215WfZdXW9XV3mUWRc0YEWAW/NdUPRF9Q
tgcsSKuqN+sN6BF7GfruhnjVtV15ziKIP6BGrSaoBFt2wJb0D+bZUd18Il+8Ssv5ECJ4E8Irr56b
YcLhwqFeXhkhziBnuOswVcn9giXcJl+WJqKlCihfbZHsw8ARZB9971isVsSWQ8YllpQkVAi4NGvK
qPuR92a5HK2BPbadxx7G9BIFtDNi0sGEmz9lI7CbGmU0HetoQWrHwvahsQxRbe6cWr1JibyImK54
8K9Tao8rJ2WmbDuTuXJy0Pi04KMVlntYCPZPq6PAoEb2gag2cDgiplwJmywbCbHCrRFu20D7hXZ8
trMal8KN8k2gXWqOwTvEXARXB2+87SNkHIInY44uE01RunbtxBGuz+ucrwikC207b2kYn2BH0NVi
CDGRk7IgMTKh5kAIOwiMVV3LV8sYAVG1WPhWiFm1Yn8bFZ2QYGj2GYahZRPHX0BNk3UJ2nrwve+t
Mofz6MCv8rz6UIHDzToWVPV/iDqv5biRKIl+ESJgqmBe21t6/4IgKQneFYCC+fo96NmNfVGMDEdU
d6NM3syToNDE/C0TDnE+EHQu67++p9755D8z3c+3Vs6pogxj3DqDKR5U3oEL5ZxWYF+MRYrbduq+
Bk5Ye5+bJLok2+hsrh1NCzf0pgfXp34jrOtm3UVFuWUUDyZvooUtDgvrjng8XtTmpZ5pwKWbezuS
sreygSYIO38B0FDtOKau7cn/bmmXjVti6mb3J6ZOY5dzi4FbzEocPGMb9tZdiDVyrF2xysrkYrkg
Saooy1ZtFjNv7YHJxUA5aKKnx9tIOe5Lv0bPr+YNBK7sAtEFtSdliA3d2QIXc/Qn749W1ac5UB0Q
1kyIVT9sbYraVoPf24cBZRFnZnfBAh9OiHxh4L7DgoPVPRXDxg/6q06HlZM3xrvUb7aoWmiq5uMg
6XsTPPZE1OEocCiIK84QuEHfCJy4uERhV+sGPyzZLe6psR52YxZ/WGy4SVqdJlBgncBCzul9a2cp
aM6cYm9pMqrHuFeHBp9IA2paYeb1HeTgpIUKIKoc633IusjZL06aatvbFVtm519mMmqHhJHp8iAI
dnOAenzG2+BRRIsTOrf3TIm/Fk2IOovfmtYLeq83I80uqMYzA1cJL5VepGxtGlgBG4pF8LM1VwUw
hMtOnm3HPP3NqcdeAc6jmUv5gHCByzPvslepGz8Kh0qZ3qbCj/HxXCL5daGDkF+0J25M9KEMGld8
7X2HZSsRM1hM5dRwMjL5Zkv1qOzoLS/d5mgb8L+BRW0anVtbsy3ZWcdu47ni0Gn9Xjcq3SODc/TK
AUW3mM6xHECpa9TzFNj5LomSdaLYvkUAgcJwlg+L757cYTlR50F75gxsCBgzQ8muDtoGNbJLYWWa
DSGDsN5AJXih0MPcW551EI5p7PKg91YjHwccEECPxnGPdYEnQDk7hm3Z0e321Ej9AVLiHRrL24tG
W5vY1pisZp4lKzPdQ9N1Rxy5/WZKWQqq2SUKZ9FCFHBCogu0hHNIar/DA8hssrmj5hTHMjhuGEXO
jqqWatMJ+8wkAeEzSzaFRIhSJgUQZZYfACDQXdb9MePgyazcaQdPEJuwGo5O2HwQtEAIc7x2s+So
1oBGnBmDvJe2J98A1UuAepUiRmT4rFZTobrnTrKYOqUj14XTfVHhYlCSpq8JuSLX+ymLNvg0PUxM
3UIV7GXH3aXr12GhJHbgyFuT3CAX4hIx9NDUEsYvURjCoZSh4hZkAb/C9g2ZYaRapTSzfWac3S4N
T5mTUFJhYNeSqOId7TyuO2+dEPJKMtJ14pthvM1hZdpTicKMRUkUej/wFlMnGGxL5cc7tw/jNb7A
U18l9Mipql0T6nuoPGwmzeCekkDMHNGqYlNh04P7HcUiWwVFrEEKqVNMHGtb1ON3QHJ/1QBu3ifB
Xw5aMXgW7wHJf9XlmrFJNQ2rNCnIEvnWQ8uivPeZpKMGg2OU+sTLfY0zb1jLPnz0x+o9yZW5IYkm
NzDhZ9wnKz8caGryZwxCzca38PL7vfOnhqF/mHwB4r3iLoqFCXEtRU+MOaiTYl3JSOGSs7FDz0rS
fMkKzbtyzDLzDYzoQZFcpIoQLnHnks+gPK6nUaXFhBIFCBwJBQOJAHE44I7edJn6cqg03jAQvRe2
BZq+KZuTsHBvIN/bPs+jJhPQtO8lRtgdFxUcNimCH0EFUEeQPKcuOYiQvsmOi2rvw7/FmrrFFzl+
x5B5LBQctW1doOdMv48CbD6AXEqgppJ+i6nBpxC8Sk5+R+UUm8ELf7y2P9ZkFSm4V3I90LS6aiNw
TfVSteTkhsQNxU999IRzx1QQX8Yf7ThigwIe7ex+bw+lvVeuDR4Ts081UxqQTZSOIGIj/V7bNjo3
kNG2piHKh2a6NIYRrFsRc9vssogljYAGwBvn0sGk2Tqq/lt15WPVZZr1geGJV37i7Uv3wK8/K9YW
XjN3BanFATTL22a37BkRkNBEPRkw4jcJ1zm2QtZAwLlIn/GesCr3fc8RWzjHO6gwB8jW5bWjv3e3
RJTXSWGdpxmKf0QPsuUf3N6Y1pSazjDuYpodRmpkmu/MtoAAdkizLBAdqol7l8zdsO7qcgBvqXep
OTyHth9QgTG9gXqctsp4tChjnDzn0Sv1jAgZZ7uwTRWkf16jxCmszSxsyI4sajaVb0EjfjNbDo+1
4b5i73POxqyfTfWRCAzpHoYrBp5YPJRmhG4AGOcctmmSmC2WogpMWhp8ErhizJmSJUEwsJ/uxp6u
RlmaKKJTc+otKsEx6cTbQDhoZOm7UrHYcvKN9/nIrY32oXinBAdBzOoHQup3+Uh3bVdw+/UiiGbj
LX6RyL1l81b2OWPQgQh2YbYPeOIwfBUVwFs7O4Ux5TZB0c7MtMcvVVbPAd/5akhwOmmnPSop5Sr+
yJOCkk06btqWJoy+615M0hcw38cD08oEe1/8mtRYMKQAX08HLME0PKONcLbwYkiTGOepbsY1vqun
CjV62ww/M5bYbVxQvFOU5ZlyIvo/+vneJrItA8hYOIyeGP+sWqi4K1mHPGLw4flIDa+Jqt2tZ4yQ
z6y83BHH25gWaG4LODvnWlwPjR1uUM2fp65wznn3nVIMcLEWDDjdLzPs3nbENggcsAHyF97NsUlD
lIxObg/zNyrbjenW0SkRCQaveVoNafNZ9+2bgMw/wS9fc+Tqd36r7j24GhwPpiNrar1vk/4j1LF1
qIzsh0FudEJjdpYSY6iWg8A2R1nRTBfWc++5J2y2ZLApf1nNHuWgn31fdqde6F+Zp3/73OGJCXou
DGO/CnN8/Un7EpSV3OajyLdBbv7NB/sJmbek0sYGOep792WX/ri66HfwuLv1PhfoSXNETUhHOJsO
M9juA0rGLFJ9Aiv6WqUoQlVeNbSOo/OnCkZeMvc8AtiqTOhOtZt0Z4/Sv8mieoeDkzx0Jfz2mGbU
RbZyPT3u7EhKGGsdrGcPX5JMcS6IwdvH0sk2NmdCIfr5ahb9AViKs4KPjGyrkZq4gDLuMft0o2qv
2ofjBJwcaOuqqfu9guR6tDv7A1tdj/7T0Ajo/CY6MQ5O8jx5GdOidHzD3venFkt7r8SzJNBJkg5D
vms/ESS91p6FF30ulrbUGfvnFEx3k3pJmzun5Y3tcbKs45z3SCY2KrWD0d4ZfsAH3nVM1lbZgM2+
Mzj+lZhqG4/NUxM7WLn5dOgY7q6U1T2G2CM4Pvsbmeb1GlG4LqV5Nr3y21b5xatzgYkXPqeW/9o4
z3A9ZPdu3wSImiuw9HpXhnm4Ir6HXMckjvTK10hnU4sLkTulVtxv4xbhy+PSEcOyQg0Kd0hv3T6a
mWjKpLxIL78O+qUuE2MzDAbE0ZD5miwoWWFL+AReH19lgeHDojyS4ol4Q9YCfO22hgHKwoGBrFfG
38mx33Rs2Dvu3wfLpQzKrxnwWjY3CYe/HXvNlTsk3XtUTuz4WH/FoTpEOU9+gdOc8hobca9pjP4E
MRJhFpbahDbk0zZrWtN3b9La1PvlN2KMSbAFtbi0JuJN5R2WulcZmM6hUumXTQnHhtPVj5YlWPAG
H69q+7eeQqqLn+4dHsOUfN22HHsf9ZherLaz8Z3E7yiNNiALomNhQhZEIc/vAQL8i6fmYWYM21hj
dg5N3Ah95lH7khtnz2z0u5Grg1mLcD0Y9GW4IuFxKeD+SfsJn5VBY0j0PZiDONhlBNaT/XVdEjFi
umciaJcdVAvzMZM63LWZwxRzyr/Afd3bpGb0xM1FUz8YgSCihYzPYlNaD2lf5pgyKQecnPZKF8l9
b1S/AlM+9zhOkT49WSy7f4bQVIR72EInRlrvsdel982qZBgT2crehzIoEJrSYZ2R89r09NApeNqO
0vpYOHjHcKo8514x7YzBeYdsAlAVtZptZ91n3HK56CCS9MO7MtpPIy8pIZ4dvZqoMAPGWzxH0AAz
bY3X0qLsihziLLud0DZePtf5087ExHuZPwK6O8ywcTejCojUOOD/JJAxyAecTjFbwPxUsGzVArXr
zeRdO8l5ynJ9kHbCgS81LNa4Re3OdPLgQ52PPRxJHdPxc6jkXef1Jq9ar7nPK7pQwyZmVK8iLr90
1lJ48R2nIV2gxOURRozkNM7u01BRWlMIb6EEVndtas1PdpU8qMLc8IFPHzN/eO48dLh+ept0Xz/X
LkG0qf8kyVABzkveXLXpRiu8jmV4LdT4HFV4i9wmfGa8wcXP/k5G9PdMct7W300bo0+FVnnpP7Rl
cpm3+YzHFJH5XWRuW38aV17SZvQuN3g5dZbCH83YXrntsl5Pf5vQ2ph26lA9YDDsUF90JaCdt/zB
IiXorq3wT6mS9jykvFLBTFotU0wNErPML1YeZv/9wEu86hj5bCOQd/u+iH7Bui1nvviPUwb5XiT0
F/R2sDOED9nQ4oxcNswg1XKdY5Q5SHWY65Z3Piv2mcOdHysg0Jwf5eDdU7TRoWKuvNB8ILhUrqlB
/Er7vyMiwGqITOva9hObqUetHWbjn9HR/5KCC48zYTot/0wRfabWgPCZC/cjDbhwZwvv1OH6QJPH
F0WdPvn98Gg1jJlgDqIqosPWE6fALN1XRmvtfRMWO/ZGecWysU0GAR4Ws4WYvXSLrbVf+7P7oqgc
5CniOh6V5kZHSMAR/V9OP7bowIN5qHOOUrMFdQFXwGoekBB5SAexVMz1wtjABrd97sWYsv1Dhl2o
njuxbZXzt2PaEFjOz8jVcjWb7ZYDfH7fo5EyrtCc8efoqGsTqQszEFcuJ16jVKHSw3BUypErf5SY
0Ms3x4nehMGiljbv8FOoobd1vzJ18RoaMxu+4XDb62389r7F5b7uT56Z/u3iMD8VVfnNze7Nn0Ha
Y5kFtqvbpzbwm71CyE5MS6xphEWfFAhD+nuibWZlsqLLfHwdJjxK9t9Ydn94za2NR30jl7eo+arx
MttjGHLZatWmqikkGFP5mFMqZcTzLukJU831npESVJPWj7Z8o1/SY3jhyOA9YLlSyXLdxqJlG3C0
8eB09YnkTs86sIwU3FYdUd8+fdoUWV25F/fNtNUjHzyTS5iJGhjLXuw8lzMSS2VOCjprxNWh4n0l
cmoEZ8ShHXdcmqs6cvTdV1JSBYM7EAlEEsoOR+7XHO8AD0R0tjD/ZachJNkO0xb+S7VpZcXWoUOG
iYa4ZOnAS9vQ5Zm08Ub4iCR64mYVxOJ5DnR+8q3xvffjZBtl1Qk9Ld80FNTtGo167rm7Npzcq2K4
dUbq2WjMWlvLopqpafemOdRXkspMx3qQi7ipvRwHWdNSYKEt1hoZ56+JRjkhTnrCbLFyzZzZ21gS
oZQEssKYJgfKrk3Ou/YI9TFJBY1AmqbDbCa7TizjaEBe3bYVG5KRIBIEjosQxiB37Q3VneUgFXAm
WorR42tGzmfr6B/bCcTioFs6xSzoehUivAuvHiUrfmpce89kN9zphuRCx5ExMam1TummEFUh15md
MfmX73U8ABvA5+04GJtNbR2Ze5CboP15E7jP1EVWa+nnR3K/UBHWkA+aNUiFvz2e+GD4DLldBKZH
2XDhPtuUsmPFsBBVOXy0IQAShgX1T8MVf0o+OlMN28afKFzu+CBGLCem5nAK5PhQGMO0BgOyLWLB
BhBwTQ9hG9ahTyWdRJ/3fM6lfYWyPswWpT1DRVlOyuGz8AR/HasBkzS6ipnLrYl9Igt0NMVkPje2
dnIeUUZw2rkRF+f+vcA+Wckwe1JVfhhk128NFXLyqX3g6A6h24GGgJawMEtatu/zL7D51SoN7c9I
OsUpWLTBRUZx1USyY2gqzF10czhUzdW1bSLoVdcAZ9QKC6qz8T0aYy2/2XjkpDe87ke/NJKNqHWy
jufioltpr5mEr3q1FO9wlVpXBUobOmA8ZjkV2REbUsX/yfN4DQiQSNY7+WT05Z9Ascf6413pRliD
TITyDmcLLVEux+fxtwjz8RAUfb0WFdP8VrxjvMCz6fXZFfEmXSuHQpCxaKp1x2Cu6NDJB1eVm0CW
v6kzL+ln86iHifgtntY+4c33l6kRDoHyio980zhTw5/OwLqbZgToAAndKORjHyTvw+JPFsTKbKMi
BLfHHfUYRCJ8dHOHSXY+X93Mv7SjATBSVmdXGktguvmXB7TRSP5JnB7m4kxB36qISiThwPiOAMHs
G8KnqyDQYNULpGedzGeK1p5MG3QB8Hpm6lSfO4OXoAaFC0rC4gBRU52kAg4RpndirlmtcI6v5iDr
j8NEwj1GQ1ORj5l5LsXKK35Gl1KhEBoeFyGzhT6UrAojRNckclJgdd9PnIEl5+TJShVZS1paOm37
lz6smV2AOB6lesGAc4ZQ7G7oG6QyRWvvUBGh5nPjn6a+bbnVTVQxVY91E7sbo+SoHXX2l2vn6KFP
fm8YO444cscqt1IaQlBPX9041vNuscD5k//KflwdiUmtlAORs/YCdZ5ZEZyOQ7AVyfGYJNleT9Nf
rnIwKikeoj6bUoJ2vIDdPRelRXmtpvxIcQfRWkIPYg/uSEWdKLu+C9q62WW6fHEa9+o4/nynhsIj
OUANMxrksaC7eZsYE91/yxjSRPeIOueph4aMvUNmO5wBlPd650bE0wqH4dYtHXEiu8ijMFLT7FOX
LfTwY/YFRsy6qvAwufdIjpw30Qw2tHJttsyz58vMoG3OCmfHMRjvRMdz7qbOYX7NS/NrIBH0HC4R
kTH7oaq9uCcYfqey3zEfHpAq9KV2kZCAABKSGumDBdS0w3xzqgCL7Rrp0fIUxR+pmjFulp8DyBAs
tpTYEmFC37DdfwzUJIJHfC/kSLdhBz+X9rtXIw2uWVpcLSescXCaxgZf82NE8CdJE3UWBVppblpv
ejDX/kRpX9npv33SFjusIQabBP+o9jOWIY4UBz+1Vl9lxqSnZY2eXT7CSc4lPQBvFfEsHZrF1ejO
1KoJxOq+rbZ2M720vulyl+BckpXcA8I6X8eEGOxC4sbRLVIiAa4okhUshvkljGLgRSAn4PPEnQkO
qEaR9InsCJiyGsfebjDzNTtQwvU5IkGQ/4WB6q1xcn0ZVdVtwtnaUWEZcCGOXkjO4izPc8GOv6kT
YOOkvBQQwYFu2V2EPdWPGTRYXkvXeUJgIPRPDN52+WLenxh0dPHwaMGd5+PhYByJAg90+JOCl+R1
ezoa6BhJra8g08aKemtBdtHclBpnuulYixM4hYh8Iuvh7JzxX56h/9r9sxkpBsJ8nMeGZsnMdKLH
zDXRH+5zoP57pLiLifFlZVGct0kwxO7g+9Z+OaH+JQloW/dElDncEZpYhb1VHipL7sikuAcxR1sG
NPS/FSYCgDNt5bJ3u32hIcJz2x9dY1ul4Ms8+IX4CYfe2E2FUWxtGhc28eitoCZvmZxh8dA/MCCW
gGxXbYOJXAsHzj0puCGC1zclpyTvznzeeHv0nO+8k2eY7bmR5puFzAj5A2T2wGlQkx27kGR7C1xO
RiwhuyAAHK0s9Galq8ex09dB2djZOT7UiFBYgONrEcbBJuLWnto1MsZ435UAZYwlRIKg36zE6BkH
Q1tfVGtZyfOA+B7xxSjfaPoV7TQtHBGr5ZSVj4a+i9AcT6NZPwGU3GuSpCx4KjiPVfdgWR3XU6fu
iFJ7nxyn6YiPLk1GZsPNs4oCm9q/NlhbV2rSd0bdS7jsgmS2211rsm87L32wqdWRMTQME53Naf0D
hSuETmuDarrIN4m4AUuSY01X4uQHu9xqy4fKHLBqqTh6IOQrV1gycPkF1Nguwb5k4tQU44rDmpTL
55EPnDPOoIxiG/cmfVj3baPa+zLT7F05s08UvKAhsw8lyqU+wzEQYgwuQJh7ncZzD75TUO8gPb3n
8oTL0sPKWTDsR3R5uflCrZKly0oNsQcPhy8lDs4xTvp1hEOcAT6S3u2PcTrMzriAfXq/XPt10a4W
HlWXDnwM55ZEXYL1Ga/aK/YkAD3gb1rCU4iCMPZ4FTmZJemWUFXK+hwsRYf+cnLRP2OZroXh703O
uY/sW+0jHmyqAu2Y/bKw1Pr2QjhyQHKdsQJifYWjgWE9w9bs9uM1S/ztjEHqqHC8vrYlMbu5FqtR
GnT8hsQsoxi6QYyV95XSb+4Ds/lEc+lTANf93jb0+vY3w2AnZaFafQmr1GfnyIhl6rh80cE3bmYO
nmPVQgvjVzg3J5u4JeMb8yUW+R9OzYxnmsB5V1VEsbK2iVynUGBv75ibVOMJYuGDHIfpcrOkxlEu
1pwSo+uABQLIqRPtyDoWq8nqEL7x+d57ViPuibOrTTih9K8IR+N0tPBTaqoU13Yjf7MbwKYQnXhx
OTIvUi4nHU7zJIsJlyGWUgqx5Pg9RA0Ypbtbxvf2Qzkj8sSds7d69TAzS3keg307MnQe0tI4QCU7
mkBanyqGwGtAnswwDWLBbuldb1/f51gEAsd7kyOZxQgfEnWIe48zjkZi396YQd5kAOuuRlh2PkUN
y79W05q5x6DJX2OPhA8nnb4S5lTbPM4wmd74RoDVZ/I+hGKQdSPOpLmkFZLqRM5Tf8uKM0QZ4l3D
kzNRkAP3M6IG4zLo/GVo64EQa0CpPAm+XeYR8uPhcdjAWkJzqnlhjfwUrWke5YiJChtI8NKWR7XE
7Ki03dzYsQXoWwrBIypdKHPCec3pjeJ7WiamjCaOdtwIwg9nUXnge6YxXCcd6+OAH87Qlfwz5g5J
N/Td3o1fpoJdKScovLGs8u9cztG5XnKNBHDgRsxTikc0Hq+A1/ZxWyd3uBRxn8bwCt05z54G4e+m
1ArP+ew9W7cQZVs09yU/axWu3CoszUd8WGvPlOqnD9GIcSvEj6VFz6Yb8talLuOWMenmj5FijrkY
HspY168Tbfe8SGN0zcoPZGFazxagYG6XITbY/mEcvE/TEdxg+rEu1v1/DJHWKi51OE0PacMxW80R
oZtiOhN3bx+V4LB448BYsdtj1atw1uZFtBMlZiuWHvdczH8Wzv92Ii1JQJdPFxaOZw8SwCaOg+rN
rir6LnT1YNsZFa1mwYZEUfC5xoTOkJScKh47xtii9g+GEWGZXSbd9pKM0cMwPcAqZJxBrv5GHEo0
dio3Tq9WnmprXcQpcAF23+SMXU1dbCYLdBEXNBt25jdqU3GaYmcETlu/3gB03pSII6MScafCZmbv
8h4MWbIOOFZ+nlq1DkvEm2mKsT+2dNSHarCQTLWJGv6p+pH7Y9p/5guCYcCZuEqmbNjleXupycGd
Mg/sZRUE+U5YALMiEau1iIL0JEuOxB0L8IPDvHjJQN9eVKwJ27pOZ/6BHpZPcg23WKKKYRzQ2eCt
Kx7Agz8N+oATt+CavDgFRTFdWrSqeAkDR+FZWo53PyxhXdBt8S50SDsPnmFvTSpMObrwloRxS2A9
Q5Xnz5ENYXB7ZxhxQA1Tz3+ltH279bUkKb7rVcgkeRpOlZDW6sYy4mAX0OM1lE/U1Hu7ssWX9/9f
HZnmD7gD7171jD24POeH3Im/sZofM2Lv0PnVXqBCbsfKApcHLO2OX9hlQXO+4bxuhXxlgmBTlMfE
lG9V3O2g49b0G+Owz287ZlHgjOjmZd2In8fSVtRWm/TMsyASqAR9QX+X2y5NjjXXH7CdXJIrH82K
gOcwRpsbPrEqtk2hzctts60S8Sv7WEPySIcLRejDhaZqvdDKrEPa3jMaubBJL+v7//1Q+J+eXZn3
9VA9DWgJnJf4LeGGv/Ug8tPtZ7OTlhzeh37XH7gRTB8UJCrS1h12BFqiV3ISzpNRttumU/qr7Djj
YiZ0rlFVJBc8DPyGRtCQmNY497x1FhYEf5w+pH12dRwcS68P13NUpB957zGqdQ1uFsq1ECUWhG2u
f3XoO5+J11y0+TE2YfIXog0+DguJ+j9qUFvJ6hiHfyMzJmzhkgCA/vtmGDDWsKJ8ovFqryFV04zR
zspwAQishjeGTIdBYGWhrDtu019u3S9yst6yonCuKnm7LbRhGOTUi7QfnkpNSiy94H6sQ76JMnpI
21o+2WAsqDreaidm0x+a8oqp7BFmn0Gza8Q/zmrFnWGFXwMRkBMByPBQ5tG8vaETqMB7GJeQW5pO
9XEyvPi1nIKnCUjd3dRYyWufWKhsXgrwbvlNZ8nDSXb0bmw4qs8s3J2kwMHHbX6txqxGeyPVP7fA
rQxtTkDCLBy1HljZLlfjfkiH7LGtWYxbgaI7sdMd00k+jS1HhRU1RmUWRQteJd9jEYFWRq08o1l9
nyii8oaF32CJ78ylef5vw298HeBsZ1hF0M/o+FZGxyQVbe3+e3PIS1Vcinmv1xmQibz0SG1XmGnK
/jVFdMTlNhrnMSaxgve3vdxKhZLseltPjKgcD0bqCRIrgXk0OIWsCh6Uww1gN1Pse0Sn4OLQM2L0
sib5AWfw6LFiXRpCg8C8lX80zazZDgMdcAOx821UqfHa5P9uJ5yCfY3rK9wne+i8XZZb2fm//b3K
vOmh8us3LWSAfstqFAuCgRg+mq2TWk81dOI7307FU8rsdXZrUK2mmDiWRjZiTU8Hj2Ja0zkhWYbJ
Q3ucQvrpM7Xu6RdaJwRMNgyPTyaOqvsupD3w9h0xS/If//sWMBUa+H10fXC8qH6fMAcuZjuwLm1d
n4x0Yc7icj25sXijLT3fWwlzR7wB0QHK3UuN0/4QtCo9sMUiPAEz4rVcvggU7QNk3QVCWT26BkG0
IgsxlrD8kyPGS6WKXwGNoGv76iVS5hULoIsG5PIzDvBrg2T8SzlwtzJSQcytbi+pWzb3pN64M/A4
sJZMH2S8q/+2BY9UVa8NLmvE3SmPi61LTQneYJv0Ui2wgl7W/4v0KW8boGOn5koMUbHOB1zMTPgZ
38gGZa8G3RuL35aRAI/VVi8hwoyJkNM54lFHNdiCQh6x+dyleVyvbxgZS6fiIdIxrlecfnjd/wEU
4engPwYZ70lNg6lQ8v72rVB/Jeq9JrfGshoa27gnmIuchPusNafPPmZ2W7Ss0k0on4PhFdLBfs7T
+DvKl3IbYaFPJm6wy0zmKfBr9jcAbK/p8usz5+FWSuAtWEaLfGRDAHs1E9rDCfe/VxbiM1QUYe28
eN7oHdOKbvDbqi9jzspN5B0tnEhkKRNQPMslq8UhuJUtx8nbva3Wtr3GLIFxfLmpYaaKtm2eVPsF
rEn4IflnRkhp+P93Y8GRFo+fc6BdBmf7Ej7T4SCO6aDJQ3ku9sOmG6m3ZBitb9wBi6rsIWOlwHOW
bFsRpNxLOCK7S9YY0gADjWb8aU1MLWVmr4FKgwou6d1++e8/DZIh6C+K3tBGvjk+0NwgTeQBh4N8
037M3NUuv8rWyy4lCCtWo75a9aXrbCxsX0+SwNI5pBF7FGSfbjzLidrRtTnRuGdXvvc8tV2wUeof
vRVEUu2cH2qbMWEsWPFs2h+NWOOlJei38wuRHo0wfJEQh+4Va0+z0HSxo/JHNbpLNZjBf5RuXh+O
6JhBEkLrqUeVz8QJEbsWJ50hxEl0uxLUvmcereTOmDsspsNoPZWhQEnNmp+6mQzG8HzUpQnvTLHl
3NbK26rJ6lmXvc1ImFoewClcBKHjDxwE/Qrh4PZd5VZ8xtQbbbpa9gfpwUoaDCeAdWUfTCv6p5GN
d/lUMFy9kY+HC0YUOmWx8+ynwL0kdZe8FJRteXX90Qlq7EvlJpTVTt5/647gA7B8ZbdEPZI5and+
FYg1j623U35bnmiE4nFynWcBDqXp4IZ7sfollXmxTGblCUHu+yH0/xE6sxHi3H9lFs4Pravf50T0
O2ukg7kKRfhSUYOiY3c/Y2RZ44zu76vOOIxg9A7zyCSU2RFJzzwRd3bEhaxYOqKBFaxuB3ijA9d6
2xsi02e3kN2GR3e+i+yZQSIr2eDx6dbxtC8bDlWTS+hZxii+ZekeNQaZiwjGr4hCgLMnZ//MGplB
gGHmlbPGPlPXSoRiHl5am0uqn4s3lq30T5L3j6IofLwh0YnJ2rSpUfUPU01xs8/HdpUpRmcU1Hub
226/DLmR2abL7XueuufSH+sHSzVo0xbnghsF1jHG9Dh35vG2mcklPq2EyWMM1d0GY7swWm+/OjXR
JzRdfY2TYOAF8fxtEqmnyhps3mU/OMl8eBS5fWgW7HdT24/tYBACcDXNoQsSYb6ALOm3uE+Llymc
ZkARnKByrn9ygYtAOHKYLGoAIBAXn6y+Tk88MPii5p4zugOXVppaPf7/b2R5KA8Q55Elm/ghXCSF
KQ//YReTOwLXv8irFAgOlczhvibRVZLUXXuF75+4Un5r7DaMxlm7DCcD5V2HuP2WU0Vc+ic3Absw
WN6jU6bP5OE6eDORv4TFWE5aN95Qi8MYjGArArJW69LMj/HYwtzv8/DaB9iLGj+rH7qIkazNptGt
x7p1NqQ/P/BWOu8Zke21dJp/MwaEY443kH1raSXHE3TDxRaBwfQXljdt7UQj2R+jvRRKXOtSc8xh
mkEkwbqKOoyxy407sxqng9GAwF9YbfexKu7rcI6uoEmCXR9nQOjnA1ksNCCFNAjnByfTUkUDbSde
0gpcrEFdMVVJYUw3zaubTSkiHIqIYaUnXhhoFD1Z1tsvTWH/KqHTrGVhwS/3uCG3QfLV6HKfF/l7
z4jzzmjlF2Ws/pXi4T3EgWe8gcOr1ADiqt6G0ndbSJCs74oOVdispPuSpeY1iS0yl6VMqQj5H87O
bEduZbu2v3LhZ/OAjCAZJODrh+y7arI6qfRCSKUS+77n13sw61xbKsmqawMbOtDR3ipmkoyItdac
Y/bp/l85wgq/H5Bg2sa9490FAzOna9v6Njk0a5YxkrsSF9lWlBWbz23sXbvOo6E9KvFUyafafECh
sqiEvVA4702JqJozj5Ck24Y3UHaXh8zYEaIkQaw02ybbOc2qrUs861/G+ly357nR+6+6CDJFq8ni
ZGHe5BYudy05GDqukML0nwbfou8xrUpOXAM+xhD+KOLt8geUoXAK9whrdjS7v+juLJitzF1Zj8A2
S2cRSNocPRDqUtZPZHEwBw0wDyJOvwUVf49uk9zhkp0nEvf94H4rhL3OcrhCU15oy9i3buuiOQlA
IvTwuQoz2iV4Rf28A42nrHTB5PIFhdIj2Q3c3ZkX7WTWXqpoBu2Y6HXj/i5om4Wrs+VHXnVPUQn7
iKkx7ujGzR+IYSzBkcX4RxqaLuNaw6qN3Ln3YlztARxnSKmGw2SzlEywJsJYzdRY+wStz8pNTepQ
2B1uHykrO6Jq/+W/0rpu3yitP4dMyd/IvExiXdMwXMtRhi7UO9Ys+hOza6K8QkLDYKuLiWckgHQa
8u4old0dkT/doUOVDFT97nGA+JRMYGZmSP0pznBlKPoyi1KRAeBRPKFnYrbPOzrnMJvu1tEsHIaI
Fg50fb73DH7uOXgRR9F54Saodeu5UuB1nIr47nrC7RS45kdpSr9/RPintsnB3bWEMJx3+XU9S/SQ
xg43dK7fCQTWh+WokQuE2RiVQZ41y0vNrqm6RHqJ1tjSvej49y/aeJ/pZLiuienJdix+jELE+ysl
N2CMzfrDMDeoQAa0rHvMCytO6zN69I3cdDkLYb4SC41gspUn8WdbzCUDxy6/T3ivAAmG2QcA33fx
fgTYcGG2zUnQlC5pQ5c//ynABg6d0DKWN5S1KeSw1Djlc/8Fd2w5U1LvcyN5aQ1mAloWYoOtInpV
qOZn5QHqWiXzD74p25yzm94BhU2bt8vBh8Ndk++fySDP7NpjGUOH6SzyfHshoxJwIMamWDEP6mFO
tfXWp7/63DjFi+6q7r7Ghr1HGpZtGGinuU+HTmcTbESSHLSgxj7ocuqaBrSlFpgNeivGlVt2yySx
2gqBNlq4SXefgiyBDsz0yNfq6RaY6mtY2/GhHJz7y1G9SenlXxLM7C+XyuVyun/rj1saSxPNJiw0
hn0dBXG0u7wZl0YPHEVSPC1ej8kPvr1lA70RVENaLNsw1Kqzatxnvtu7pCFVKze8nqiQo5M1fJQw
NB9wGt9c+CHMaZOzcD7r67dTK/AYYoy1wnjwe/oFSdP3+0vGxGBY32jfMoOZe5dhFt/mxVTvvTlQ
3nM6lCTlRp/PamL+JRdjvdTfokS6QO7RYloLRVDEuhga8seqAb5zVeM5akN8mygNhxcz+1FL1bz2
UBYWYC0ZvrtpeMTj19x0WOkWNkU/mMV8P0ZW+okv3cSpF8Z6c3f5KHBAGWp44mAL1gvDIhIiDPC1
hNIqjk7jMk/rvB+JVzcbxsT5PtPYGyC5lHd6opPS1lk2tFwFDMs0mGIO0XNJqsVrI40lXluGgyPG
OjMS+Xpw+vSqcqs7OynHr+ZIP5NkAfeTNzBM96t0eOgR3tB1zJrziNFuINJEkr62ln41fvZHFnjG
JfFGn5B5UeJn5xE/F8u1HL8YTkYHnuQaOZW7INat+5r3W9AEBvjeMnSYGfatQkKWq/4kR7e5Mmvn
KBOYoMq/a1NtuFVNMsz9q+aNpts0rbnilYMfZeRLd+a3X+iR0EffHhuGoRtj5q3MMWan0kZvotsD
mujA/RLnIUB948UtjILXdea85X26mOAcHPASse1y8/YmrZtsPubo9tjvzSq6zqy6OoeMAisX8ZUc
LXOFXpxHJZAbVzSccHKnEnjGq5cSw85jx5zh+j9/16QY6CYaalA9XfcW3QH5Ht2gnpy65cUQDq1p
g4PJ/EP0WVga9XnDgzqe41rv132Sv9poRuAWhT59THl3qbt7MksO1H7VySblCwEjA+VKT0wE+fSg
xJStQoaKW092iC4Cvd8H5QQ0trUmCkKUkW+L60Tfaa10zo4Si9HoBAh7NP+EPJpzbNAnvIBMonk/
UetZk8U50Os+WQW4D/Jxb72I2WEfie+p0J37AO/grmhManbf3V6awWnnsXu5xvcysh7IbTGv/Yhf
9Dz8BBUQNA0WhdEY9TtP64BYGS14EqPyEY8U4WmKkyvmA8Nt1QNYQMQCv91gpuPIpj4q8ndBWChR
H4lFZhATT4cLtG8y1T8RzKpU7TU6H3eZB6XDJ2kW2L6d4+UI6wGSkIV1yt2+3euafvVfwczMCSQD
2ZaXx598WH1TvWz1pLkL/JpQWRtJ02T256H186vLL/VM3vVJO0E6lIi9bqfhvU08fWp398MYKfJF
UM8ZCta8lqJ/k/RWtwyAfqStwujMUXRvOBuL7BBG6QSrkOwcbi7bMnIjfd8PztbuGOXpWkTK+vxk
ppOOzyFPd5ffZc41yeXLaN4zvW4fIVzYAnQenhzhHcBBiLee+tR7QBoruFUTMUuHTvUJIFeisxz7
OpED/T1NNzaVBdHhcohPAUQ0rcNpbj7HYExGAQBB6DZomFLi0d6+1QKOo21d7jajfMRhUk+34DyO
4QV/Gjhn3YrMg23iYqvcJtoVIzpRjfxI6DETyxa0CEKrr5D9Esfe4PAfyEZcuaM9btkcwUma8bWJ
dXEpfesrJFUm33inr8dJfZ1wpBwrHYPCKCJ1JXhHrqQBn0ToMDTGEbpDwhjzaFVQEKOBnnDiFbTT
zSrbNVZco3fAsy9qvzgFsVUDJm7HXZIMIKwx/CN5oE3Bcx3dZbkCbeMkVJGX+jwljCdMpHYbNXLC
Ocb5qVCsaVPV4gAchoymur+NrYE3oWwwDmI2nePd5L1uyAMI3HJbKivDeiiPY5uPXzKTqJ1xaGli
DvoaLzyo6S7+Sj/FWVOTa9ukiJ+s3hNrJ3ZhGyJb3pY+etls0sSRGhVEUQ8sto+MXShKsaux+5oY
ck8wc+ItmNV64xeFc5YUwAu/7F8kXRXwSUazhi2HvDpBW+YBVzgLEpw2XZKWJxcSydv0Gk1LvHKZ
cUF6Tl60scLPnA+0YucfWsO3WOG20k9u0X4Wdg/SwgLx0kSy+9Tpn3EoXb+14DFXOjxFr8nwMHbd
A8rV5qsWTddIFrNi0pd6mVXrCxGLJgb5pWaY1c/NOHIYmWUblaq3VkZPwyp0cgynwV5K1K6f7Vbe
jbuoHLw7UaTFsvABPe7G0r65XFXL56aLHy8Y+cebyteqE4fb/Ii8hY/c6y+KWOZDLXv3SL9xlePd
3zht1xLsDp5SdUx0vRZxiF3NljMrhfDcTSBQ/Qf03zhI07M5ym5LZFy3dFxvFqUG+O66XWuF4bd0
7LHz1+I8XgphRNdonOaRpCDbfZuWfYse5tmLrfCTLuv9iNZ2nfWGcdRMepk9gRh4PxheppHZHYwc
4JJe9l8nlkJYBHgGBXakZDmBj6tHdGmlUZ8vY2ozC/aJA76KAeBOv4APJSm9y6YCq2W4JXl+vfkj
6eKrRkzs86RFzmpIvDP4gZawDJHfzAO5GpjJPhQ6JSivQ/oGE8exSPwLJ+ENjRVEpT5CD2SmTDh1
2uJBmz1qHFbhOw3BzZg4FdY1kyHyPKOfMAczujz1vJiz1RWXqz3G2HbdT0MSd8+0+QL6Oyp4EDMf
TebDo6UTbwTGg24OTsFzaW817Ydv6IjOMw6kZF0qZo2yPUx63u+MJize5s9R8gTHET3EzDIEKAkE
NzOyQ3MhpqdpviqtMbhFyoCSrpr1+ax3BHhDo82MYw9KYjnNA/80H/B2tAmwt3kxaedLa91maxvJ
Jw233qG1QJAEtIIq0u4fhFUfLskQKTi/y9jDkPQ2bSLTr1CUELHgdj1w3nkYHitfbmNQEhtTj59n
ccKGUxoDsApU1wVeXrQ8WXpbnv5edon3sbVCt6ShG4h/TcM2jPextVlVFm4zRCWqrXzV8x1cj/Mv
sXMb14yzSnMsEGfyizIKfrHVP397+f/8huRL3cXmUeHzvkKddJB+CcRPyxJKAqmD1rAseX77pWB6
k/eM9S4f4X+UPL59za+/pq/1v83/1UtejFWIZObf/+2X3z3kKf/89V+5Cl+QpeY/mv/dv/XLT6//
/fKX+K/56mvz9ZffrDOiScZz+1qNd691m7xd6T//zf/fP/w/r5e/5WEsXv/vv7zkbUb22t2rH+bZ
L3njOpGk/30++bLKvzbh19/+i38mlLv/MIVNzo7r0nsisYu/q3+tG8K4JVnjji5cU1EU4+glo+f/
JZTb/7BIQSZjwXZsncE7eTh13l7Cy8U/pIOGnKIVLQX1vvwfJZS/D9Yx5oYFGnkM1FTD9iVV6afK
vPPVMHVq8BZmna5zTGhLqggyOy9y/AyKjlsU6Z4euY3aOsqR+/fFYfK6eIda67Nb6B25hAGTx6w/
54FrfPBu/R7Sa0npijmp1xWm5VyicX+6PiSF2Zhp+Nf6VljLvDFXYgjQLUXTxprUnmauAuJpgCFT
w7dpavGQafAe8jhkVQRQ7iiir4I8/pLUMG8aJEXQlW5+ut1/aHDNd+OXZoLBRQLqN7lAcuMt910z
ocvb2O/0Fq4zPnlSAbdTjUYy0v2X2MMsDPEJEt8cr+w1mb9uk+Ab0qSFLct9Z7v9ykzFLo/Cc2d/
EBxs6L/FPFnSZEGSlBSmZTrWu9wkD2DVpKPzX5qmP200UmeWU+BFy3ACXbagNZLtc1N7JOb0MbAS
d6thZV03ZnRTacq8awfN35cuHf6mjr8P837j07y1I/1zRNrBymrw/TkKfrJKzGKltxaepDCFSB2S
mDeEWLEgdUDSM41ql1NRYnWidz1LN/FoW/p5WL1Ogy8g+mCsR2AE8p/Es32tgSXRlaqvbL3bGknO
uETK5LYfMmMRpxYmQI76rdJueVFsOqVIlyyOJgRHzB0YLQP6hWfVqSZvM5LMAY4xPHrWAN/ctHZ+
18aIJPAmdDCsaRPUhI/4iNURh4kbIO0lxolNVAzBSvohKA8DF1RMdQmYNztKLcc2V+SHVFndIui0
6hrlWXBoZb6Ejp3sSg6J+9onUsmAWLDhGL5MNClOdgeLxquiY+VGAH5NRKsaXsIdu/7BBcFh0GpY
aU7ig/lQEZ9aVPvMplniE3OAJYVGp+tEB4G/sE1lcmWY46uTKG9LlvOw8aFgr8ayWfuJkT0FVn66
bLCXrfaDp31+Zn5unfG0s6LZqDMk5bd9iU3/6ZWshjYKUuq2ZdAuRdZVp8RqzG1rqgN7yoQ3Pcr4
EhICGvIhJIF3+J73k483tjc+yFCTf7oUmsuCtqKiAae/a7s6jlApWbk0didqfJbhRZq6W5YB5N0c
+xIlF142yA3sxmbDg/+khcTb9C4p0YYNU0m4YL8ifJErORYDqVrPTqf8Q5oQaWm06ofWC9yhHfyp
scC2kUcPJWRxRCIkZVKjrDFj1Cv24w59LDhxOxJbra8+aFb+3tZFWUyT0mU7EPzP+4BsFshKr4YZ
qeG7yVXbIgLW7nosCisnMGGDA2wJQAkdY0aaAFSTbSASf5O1+AY5n70dFdjl2Tv/tNjNi9m7229x
2hHsV5Zu8xDw5z/dfpUDzcA4rC3M8pthGN9loOS5lckN63iy8gnC2HqzlVBLnJy4toJunwaAY2oT
VBmPdZnPmUPZnIfYYahSH1weC9gfrk+5nMhYkln53se6Z3mAl1UrZnvSJzuv5Fa20iE6Z7pSoKho
HRGwUOD0Z6K5U4otwiCbGq9kOidvcLiNDOul9VK46aS1jDTxDw2WzN3EZO6GZxuyR1vt+pQAGNpd
+RPvxwtEgPoAIOBq6MDaaV7NzKu2boO6a5daqGjzcv4b8ufvBTz1pd75x4kwkSdCas8WfxznefLZ
UTC7BeNWxqHVAgnPj9EBsD62cqOJYrxiNmjRkj0VQWKsnCpG3U1HuTHjHYHMxrp1B0LCBiY8mnco
o1aso6l4zhscVo5HlTLMuvK8o86EyvjNGEJ6StM9Pyo+5GOZoAbGyDSQOLWg+04ZNRbBgbiJbiV8
ehaisU9F54srfazGfVTYtxitXiIj8w88bxY0KoPq3oPzk1s0/nQZ7vqSZpLTlg+qqKoHz+2ufOXu
CtRnega9n4BnOnUTHKfQ7w5RkHzy/MY4pPUs7fCriYf51myijpe5bNdRgR+DnHgFrc+8LTRAlsyG
xWPMsWOlpLuMZ8Yt53s6C6YCsC1HfeFhZdyk4QxPSqAfwIPYBGXvPSc9WoCOhBjgXPCH87Uk26PP
3HrdgFXcj0O/b7R7rbC6GwJwvyV866SpuzchMIJlJsKdNxUvTttrj7aKMBEYLHLIrhAUNAs7boGr
GgWgFwbmrIKP5PfeOHpjHFvPxBjS8HOFGULn4lP5nb0tFBtxWuv1jnhnIgWQ90zkMElvzdpKYUiu
9Z5dkKSS6KtZTPmiQsK86mGALsgKUOwvwBf64LuLKO5xyOUdvFm6QNAvj4OOZNogvOC2oiQ9APTF
dyIendL6ZBrdJ9+q4w3oEBwR6jXx9HrvFw3hS1XdXBl5fTsYfb4kCynfCmh5poTJ0AhCIvjo/mwq
89dTrPG9+kynDQPpFi7eV5li7IzpGmsy1Bdi0k/SZARMRvGB9/JIA2IjWZ1w+vo+2Rr9D18Xa/Dc
/BDo+TjnwldZeoj/1cT+ODgl/lbNP/jANHMPFU1uL5OIhKmZ74im62B2jkXUKPWfawhrNcGtxB2f
pqtYU9VelVDicKOT0oV15j7gA/PVGnfYYNwtED17Z3mIEB05wkXz1Lasyh9xHSChTwjUyLs7w62a
paacfay1wy39WiCrUdLAmsP14tlh90r+CznaN5f+ywcbLZXB+5WWctIwhRQcLIU5j/t+Wmlx9uDZ
Eqxkfa3LDc4DTsHBAC3ACJ6rLCQwrABbgqq6Z4/KcnwXc+gGJyY4a7cpOvNV6fRbHNcMHwNBS0h+
8SLmNB9c5h82YTJeXN2iftA5b81//tNlQtccslEAdfOh47oIw6AmQUh1IUiIuea3+forNSsHGpg5
GIdAPzfTEgpwuPr7pYh5v3+3N1HHQLYn2NT+/WhiOVUV9jKFLwdQk4aBDclUIOizJVYZJCG2vDLY
ZG8ctBvzTKDDkfwozGr6nPriYWpyjlxV85on+HlDEDDPmE5hoIVEKZTAJqOeyIAPLvlPN5lKjtmo
mndU9e7bAx1qgKvDeEe0RbsPW1yZ04S1r2pb+MEScCRq0h1QVnvTuQSUasWRZI51il1wq/v5Vy8y
sXzJutulurq5FGQ2vcB1Ng8dgs5ED5WGpLtpaqVqMgD5Oh5ju08h3cENY6yCkvZ/dR9sJv1zvLIS
zvtw29QGhRaaAHjBG/SrYsD90ibiKvJgyLq9qjcDgIW1ErD8LDuo14ljwysxXhEBr7SEM5fG343y
vlZboL8tc+Dyq9/FkEI9Q8LcGYKTabff/n4rjD88yBxrpc1K4TDCfz/Et/Gp1UMpKZYKhmhJ7omd
OzJEK0+lUKA6R5PVzoq1Ve1DzkZXsefNh3np+MkH8bzqD4cYSl5dp20AywfW76/vFKBgbVQJyG/R
Jvo2HioHFuW2A3uHwLKc1h2BGYuW7tyxdwamkFlf3IZVYO2odyVMZGvFlLq512vnhW2zeQjd4RO4
ZLxzooruA6u8q63iVBi9t81D1ggLxqpooprEXJLPQ28CMsdcEzE1DN0yJgemGfFRoAzFqMm0y0x2
Gc9s4fbN1yHwoeyXvnmdaehaemfCIuobm9HMNvT1ELH4A2Mct7q2SVnO3Oa2xsK68FsNH3neesRM
dQA02urAgGjY94hFlsmQik0ADCmnn5o2SQ5vrnjpS9Z0fBTWGW91XAKxzN0iflS+u2fk8lDRfCFZ
BSg2XcKvhSC59+9PiHyvGqD0cRyDdhtqBh4Q+129kfaEtAg0JDRb2VAlFPt2MOpj2sVo70siyFiw
T35hMghQeGrCrP9hTvkaD5dcJGJap74mV0wN82Mvxbpmg2ffIdjXwrmKGt/0zGfVDjeATKg47Qll
tYQ/5/QNT37KuQDNlbMoi7EA44gJnTEYavRVFxfZVRtj7JKE7nzwkX/TlPCRXUh/iFp00+GJ/PVJ
9EhuB8YcAg3vcAD6EUhC4eu3ul+fKwqzm2CgTd10JQ5ZKBVrpoZEIQZ2jJERZSzbEmQrnCED2IBD
JDgpdl/8OOru42DYJUygaDtLBnklMdfE83HgTvNDhDQI22FkYG+kl0zbBqgfVtx9XY54szP9E+wp
47nsn2h6l1d//8TW7wWOKW1Hh6IIbIxya+6p/LSfuarQ4ijHOT5pATK3WNa7Kq3uplA/yK4Ib6v0
FcgPk8GO6aMzoXgnM2rYm9qYPPkCQls7PZdG4N4GcASPoSZQsMdiZgUS4eUG4YPm04tJusk79DVT
hEsY2NhxuFGjL7Zxq/dbK8nhrRYejwZJmXkKQwi0gnElOs6F/aQA6EnwhTYRg6KojBvmxMaix3vp
pO0jUxcSx9xNUYX3vpx9o0z1+srrifIQGRCz5ugZAoFQDqxj0h3IKJD29cQ6xb0HyD1zd3EgyDNU
nf5RLfv7GovWRjdMOpfs1Mbly//py3WCIIZ4PWDLR9bLUJ2Tol/g1vAtODkmtaOm9eaaY2rMptb5
S81BRSz6+h6dwEev8++yJIuLQa41dzIU9eK7A1Y6VrrAa6MtxtwPzyUMWKUQxUPvWjK3pwVQMwIR
4rqxqLWRcWJl9vRtor0ilm8/6HSK39cWLoaHzmGF0en5zk3Gn74ZnANdk8x0/n4+nI41EjmydfRN
Mq8DgOy9w4QbDWJbtc4F47qwm/FqCMtIzpyYhc6llOb5PIftIR1mZlBAAgG+/hQEAtScotR5vez6
a0YC5VaLCEfTwFRFczTM398g8Yc3aO5N05RR842+bLQ/fRRX97Q2b3UNHeeKqIYdMhPj5OP8ACli
3Fp9UT5bBJM2erqzAxD0ZKieorlvldvsDR5RWFGz6zSaueCieTakpR3KIPDQnYxnX9YCs42BgC0T
G/LKqDe16seQ4P6S/u6Dj/J7a9ecO+SGA+mHZ2SeBPx8V4SJGqcb+Sg4NtPVqLs9zmNMVomMn9n7
49D1byq/fGJ6KxYDVE2/bbuH3s7ocHKItND6HU3oU1lVuYfC0LDOB9EWLKd5iFLMK3HjExesARmD
sbGSLmGOsYJv1HjEgf79sxjiDx+GDr9wFA5oJfX325ddaFHat/SpUefoS4FXH86y92TWgwfZiljO
ZAw3zOe1TR6ikAmdcYOWhiCtYHAWupGFt/HwXRGqZLTlFyEQFUS+wR5ViyXcEcwpEJWa+C6LHzLV
dGtdz2OOCeS2wMS8fbURmFqIrD4npOLiezChpdt+uu+QMt0JmyfWjaR/PeAPXOSD1eBG7bYBvU7W
YGE/WkSEICS5Qb1s36NwYemy6g6/h0sWeVs4p6ycnruYrEuvKa6mWnxxury6V4FxP2KBrnq3vFeQ
l1accCodH6g9Dd1pqOBYq4kidzDBJpHT9QrvcuVM9SkLqErbgFl6nejPmsJf2XXhSahKB2di0YXR
9nhM43WuI9Mot959EBW3rgsz29Z0fdnnhVoyi4SLRlfHz8YtUPdgqRrqc6IGxIbolWlTayOxOqjP
TZOmLgoHAgLmppmJwOg6hN2/1PyRtKiBI7JAZ/9F4ySfZKazxy0T7ZvwOwMPd5U0eX/DWXzDHGDh
idL8YoMyXIxx2uNbpcsZBhViCDCn85BWhyBfkUwYkKE2b6cXi2EdD8QDJuVjqzfWMWSmwgw3OmHR
fnQs+mSDNeQfVD/OHxY9CE06yGWUvhb//Pp6IfW3+3qcI0kMPLpOjStaq1rrSHqyXGEEXkQuHRdU
teeGML+gIBugmDTnAHYe9FSJ8wV80oM58QAnngw3uq/vIUMWn1SKFNhhatynYbEXsqronDVoK8gR
IQsKFJrcBoiV7/xYp++RQ+0ddHPr425YxDp84JBu+zJzaWiXicteOgw/fKCxZ6NENBq1TnNMyYhX
gbc3gVlBbJMoQ3pnmXQZLs+hPNG2PqjG1K6wUyY3volG3QaEQ7Z89s2WFX1yQ4e+1WFBcAJrKQLV
ncKmqZdap2k7BIMHBkSf2tytriwYu2sD7DIJGNBgJpy0ZTt/X1NzMMFoPQ/lgKKYiLdt1bPETHFh
HkSYuesoVPHnMXiewJ+jqRi/2IZXgiS07UXQkOJ4Ma0O1nT2HES5oOM+2tX+tORY82zcMdjudfVu
V2PbirJaCLqxBTpP8EZgw/zQZYFhGtR284Ndq+cSZ2SP/ijsEu1mrGctSe7Z6zSxyp2RELhdjfk+
6egviFxZtxRO0yICorHpQ61eqqQuVpLNbGNFx7h/FYPlrbVWbz/Y1/7QWjZth3rWlZI0WkfMh5uf
9rUK+VyXMjpbkP8drqMmugptYk+jHKeUh/takgHGXbCWGClDmn28bFNNTABp4V9GqQVnqyYQU0GM
cQm1P+JyzG8qFyYomrV6vjsd5qK1ZiVffaNzN2MzxdDsin6btwGZTwNFaZU9d438JthLM2GMO3cK
A+g5hI76ZMxnDmsLUenkncUZotYU2JnlbGMPipGVThZp7dWmRLcHI2mQO5rrJ3qK6dl222rFyWRf
jWpY53XSr/++98jfOzOWPbdmbJsvz9IveuyfvrrG1tXYOZQRFiPYsOyzhWM5e9cO203jZjpnXSRk
Yx1AYYanAKcrTW6yYLoDb04jn0iOPI4fmhGjUOKbwyKkg7Ev4xC0lxmVEMXYR1rrC1krq85pzCe6
s94mDqxmGaPrCczWRGk0dutEeOWVHD537JIfrGXG72sZtCVF41qZlq0Q4f/6dIQzcRgeOh+Rts2y
72sCIq1nXyMnN+7iB4ZqB81nQtRp1hU+93OzDuv+wWyHL7HG/UmBmH5wevnDAZdLYmhOxaqYhb2f
hWBhBBfXNeB7ZPAE9+cJ2ZzDhKGnr4upzi/QxmHmS1noUJp1CI1QXXU+mR0FF9bbH9XPv68GPAXG
rF+gq8kx9139jH7V8sOY5JncoKXNBdfL3Mz6J5/ucPw584D3ah74aj4NsFoEZKlDf7qOuOg4y8qd
5gUvSU2V2Tjx1tZGMGvhdDfQ0z1Xhr2fZuuIYIsvUzLq8Z1QNlcOp15N0hpH3ZQhUewygpHsgfoN
y8k6cDRwLNm5EdX58nD0Y3//92f/DxoGPjWZZ4ZD93UuKn99MBhnZGGelCRaeuqLDm1yhpzeDFPF
GXFulY+TdUW8Qb+wSrb7aipeXcns7PJ+a7lLpFvJtlW5bYvFdtpr0doiouIDrcBvKibaGgpvji4E
k0bJfO/Xq0R2a6OmouWUWN0jHYhtoFvJPhbAv9Fqx74i4iUM6TDymGbC0RftODz4SfRkzFN0Ssmt
lndU+1E/YGU1G0Llo2HdqnNEgsY2cQQYQFf7zIZ2+OD7nSeOv3Z9MZZQmZl0KubF5V3Bjk95cmHP
+csRxM1ehdOMaA0AAI0hSMNqTu8NrCtnAl47q0B4Jcy1LW2UGPmB9Fz5wVP+BzkI1wMPbhYfKG76
XB79tNYRW2IhGeOA2rpg5lJ28A36QCDG5JdM8WCctNk0CV7+IRmqkfOI+BIqBlKXMu0y6SdouRhU
srn0gD74tn6vwBWXJ/R5mmwyE59bjz9dnaGZfZo5IL/d3sP3rQ8LN1EQy30H1KhNk3HUPeisZcVZ
0M337QYP7OOoWw9/v46L9OTdXXNo0qOA4nPzP++eN3vUwd/kbKayLZ89tN7kCAX99dhX005L3Wwr
agJl2b5AqXRBREwvZoqgpArrp57hF+rfdW01d3hAGflQvKGgdjbtVCRri5B1ujeWuwW2AhGfsddW
N54Ac3DUz47QHee4sRlGXZJfjhCFfMWy/6RpGs1lPAHbKpGAbfz8qGNEYZhQT5spdYGQpOZ9J+Iz
TP1pY/T+NdAcqlLp4EbwSFjRsuLB8SydClY16whDycL1iFopNSJ401pqh86bxObv3+Qf9AHKmYnv
tprVZM57QQayGy8kDlmjqsiyvfNEgOZwsLwVLppqT5s1X5mVXIYyO+gkeS0xRNx6VBxrONze0cOm
/cELcBlMvbu1tHdgCFEw86i/N1eleWg7vU5+3RB1zBzJic8hrU8uonH8aeFKEV21SPwYYbY+b+bx
mO+6BGZOpEuqSNGGX2gF3RUhrIAy6/fUbj5Id6KvNTM+RlVirxR1GUP9xDsOWeotg26odrFm31as
pXEbH4xmJO8tJ2tczQaHyr3LLMKYx2DscepoJ+nMIVMzKQV3RLaUSf7VdIkbNOuiPpOMAxNadP7W
CmyCeGec0N/vmfv7W8i9Eq4UCln1762niFSiMaoKeNeZpfYaKZPHxjDCo24ZIDFTRM0bNuK5DEnv
p9Fmpteb7GFDu0/KBmF3MKB7suxFrYo7YjhcJNNhsi6nCm0/Qa6u+Irzytyyr9urZnR+0Ggz9nri
fJOZQzoawLCzHnHaCkJwp1XcPreg8a+6WEUY1gwCzeq5Hg8HRv6JElDS8BSazdWg6iOirxT/UZdC
WEjTI/AYmx41XLSwSsVdZ/MTIzp2N000PU20l7bKr5NV4IzfaxPMumhva/gAG78yVhJVLPPc0VvZ
RgOCrWme42ZdJMwJGhTTi4LB8NEQzVMBYqaIbXKcHG0RYf0ZDrK0i7NCnywc/2kSlnkoaQExHkf+
FBKa6yLF38BOHbYJp0sZ3YsGrBWdqSMNKHQyTrkrsNgeRPzZn75F1dypzqt886a+v0jwcQf8/bb/
oQODSth1bfSbrHvmez1ebhaRW4jeX3b+nR4w1XGy7zLXbsIZ6Wxl5N6ALD1OebCsqoYjCokV5EWF
B4e6wSFpzQpbWG0Mv5s5xa0e7sMhWgSt8Ej5nrbShw10aR86adguHFHXyDnjD04Kxryf/vp6zzMQ
YbDlcp5Bh/rrDoJARsSl5XGKg3O2pffS7SuQb2oQ2VW40yfnoDznrh21tddEwzUjYXCngoOcdeUD
hD1xme4KXzSS0il/RpOYnrLIefn7V/2HaR7zGZvROVWHi27q3T4X1KyGdcvjkg1xhzt/ePTH/yDs
PJYsVdKl+0SYAYGcAlvnTp2VYoKlqESLQAY8/V3U6P+7ze6dtPU5XV2VtTeE8M99OW4gSV/ELqeY
lSJr5r/xCoa2RNc91LxJAJsoFK8ZAf7vP8z2ifzHJ0b8VTex2cILxCj6/39ijrRKaLA0XOFMCqVP
mzqsy//9jzD+ezjFUqJvW+qmrwvr35Lz/2zs0gPzWeCoB+qvjwSyGAAeOWmoGwmxkXCFIXdjnVkX
AcYRPoHDi4lIosM0k1m5jJERl78+uJqbAhrVTVdw6arM8sz4mdRfWrfmkcDjwecQNwSCV/UmOUwc
c26cRf20GTOpIaFUtsMwvA2iTJTEefnm+cwuuOcYZMxSBrCOKaoviYcQgmD5d9rpoA/My7KcWcSo
r+OfZenhHRHtMcnbxsV4s6gh27t1PwfzLD7Ifht7g4ZEvc5WOi3LT0egr/kdP0BmDRTMF/u55GGz
yt44OTAJB935o7J6DciznInypWcpKfScSWEscv4SUjcAbd0LxuqRRb4KzMJAHhOTDgtavLM5pgtV
pWeOSclFpM/p2mMiwjQVlb75BwTNFFFpSZmzPZinUdMf7RKlsuqSK13EaEXpUBwIQFf3pb8+yI0P
sebJTd0t16XGAjEORblvJD94aVOrPGLrmgqPLokZ/gF0ml1XMF1spoL1GxjUY+JsXUntacouU+tn
t1PF5ISs+5OmKG61VH434Xk6NXEPHrfg9iB1yvMsiEOXLOuRFzI+zzDpY3dvl4N/w0vhHLW1vjL+
My4u7PcLxaQBTBx5TrVWv5ikKgNLJHOEoGafBYemc8cCnHiWdlCmnfA9ztX/9fr+9yqz7YxC6JQl
YjX1vf9Q3tWk6nl0kzREV/gk9ZHdWev01rmuOHHFIq34PTjZcp7yQhxiJpRbAYJ2Q/UzWZRi5evK
NxOxzpSNysBl8/YhFpDjY3pfUDfe9DcMiPPjjPfmzAND2d/gOaHl1d89bYYG0oE3TOBRcscL5rZz
D/h+blMK1W+7Kb8465tPqgyneYiM/2EMVXpywWYfrcG8zdxMP5qqu51jv3vQfHs9TM25Nm0DDMRw
rWmWya34DJI9OafVX0YfVBc70EKCWc+Ze7e2cRfLk+ul8dmai/FCD3S9Z1uuyQxq5l2eS3Gn/Nxi
RH6bdzSU/wsI/stErmb7ldT2rUIlxASl5Kmw5UMp1k+9VyBGrRz4QsmrbQOuKQ2bVmuQPnKmCqNd
uPwRfaTn7pTbHJxrZeNOxAA1FF7U8zeMJxRms99kO0m/aon1Jyr8dTpmRkLHcQOnG0L8ComCZDW1
zclSoWIhgWOu0mkdtGYG/ZTXolpMt3PrPhpegzNbKPJSnHwQCefIbiGzQoGOTzOj5FQa9qXl8niB
DJNgu7yU4N+wgCQll4Gk/j9EHOEZ/6VUuWJboZFNhL/plv+xVrv0gS1ATmhTlfQf5t3JGMkwNsZr
b1bTfuzdrfDuG5JEHnl6q7YZRrEj2Mv4snL/4PleQ9FnHFX88SRmYm3aLPdiTb+o1NHCNjO+XUHD
SKkln+RsmW61POMNbK68p0Sdmo4tK6xFPsDFMB8kpbjxE8fQnzpWD2mcvFDRRw/aeM9GdtAQD/uZ
THIb9wbKwbrLRfrqEOwJ43fUnOI0lPRc+1D2HJ9HnynhEMR9edAWvoVE0de0WM2+LSmzVrP20/eM
BpyVRcPBdVaCbdRBeAcLqO291ffHki4xUDUTrdKO/cD5lvKo5UivLjglYKLkiagicmg6ooUxrObn
Jvb/kvc3g6KP6bSPsYXljv3t0mG5gJYPSD1w+ieHV0B3DqpVfIk2grRD07jOx4NlQEocEwwxaRjs
yZy0zZOqpp1WxmBTXKCfOFm3z1L/bIfB40QEp1FLh4v3nGET29c2drdxLR658ywYAQXFF23KSTIm
ydJ5ZFfQuFJhvfdVG/WGVCebz3EwhALS1OeIr/rHUq72IQHiq0ut2Un7CbxjFsXtAjSBxpHFT3fY
t/AFMrmpGVfvcrvR8SDah3Fxb6Wbn6ldoVunK+pAz5MPPI03RqpdNY+GBGtL0uGd8QOmcRfmmOdx
ZiBKr0pIEiAPBQGLGRI7dRS8ziCh3liByPX5JFI7oMuDwm3h8E/wuTgU5m6UO84dBoDb3GqoDt+o
Kxr98XlWokJmoguhwN+lpvbJ0PIS12Y0pvw23OW26kDa77QmDn0Xu/7Up2sEig+27qnqOXq31ejB
0Svfk8l9WtvibIFR1FLzvlxswaKa/S38X7DaDzwk777H3zYm/+xz9M+rwggGV7zEPcWUVVXVzLTk
z9z7U9Cz3DkpLYi02fG39TH3loQ3QXtTIcL1kAb5ugHIPzr33pB/EsK/ypm/6ujzwa3a9NfJp2MB
FhLrKP/GKK8ih4zDBA2enEAPzJLidyanCSihfiET3rvJFeYHXSAL+UFKYHJwvcldYuSf/to8ZTEd
Le7EcKXnaxc9jwOf/BTa7oPKLP4Ujiyh8nhfChWfY8V50bA9/OWr+DFbe++p7jIOZkuqYAMZzzQn
GQS4037jJ3Uf6VrfrAMmA7eM7wthPyZGxeXHA7kuG6ZXBopmT6eDhnZJ+eAxyV1KoEy0cVmtVBI5
8AVRSo7uDFwJbwPn15HRnsuszh+5It2trInbUIz2Hx/RsI7fV0noR1+JkMoabEhX4T1psg9loLku
2fO/15VvMN1J1wvdNCel5Ng3NA9hFvO2Vzmbfv14DEa34xMfPCzFrsX5gICwHJ55eW55CJOd27d4
eQC4aYmeBJnFl0FV3F0ih892g2Z36i9BGsxgoAGpAM+/CdC3PNZZe98M3o8t6K9bHMK+icdvLqox
AvAPeZKFqLOLd41qRjBAjw6uTURdKOa8lD5/H5uTWpgSjwmKB3sZ9aCpgb6m+m+xgejarHyvUv5Y
lVHoUQwYVAsjqhM/O0D12gE9fhCU2bPxYJPBLUt7wUracE0iah08rsAJ3R/QGfjLxOrT7PkUdbN5
dZ3qoqruUzGiCzLxamj959hTbcKpnAPj9JO0rFi9udzWrFZlg3MxLviiSYodvMn6a7cHgO5TSJMR
C2ZSPOmtcXbr9MkvkyfpCSsse1Z5DzBPTpFwyDnsR8/VY+VCoFqn3eRpSNtkXOG8kH7WM5CE/G11
l089X7knwpUPekP7I1th455E+2497cFs3eMys9xWC8Tra0sHbeDoHl2XUOZNsJlZTIrVQTwNRvxt
FoZHvlJS03lBOcyKulZiGzKY6GsMvULsx0MYD1FT0dpkVazwe9dXjJ+bhKEcLS3sDs3BKpIHp7jX
mplsoVYzvF7Lp7bX7le7moJWbqxN+04bbfBVemqRMKy/0nyhqgSXb7R07q7x1HdbdNAwJImMKS3C
deRhM3J5r3ndb+fxyOq0ChvWhCcqOddWlUfawpOau/NTXAzPHQs+DQ4tVoyWEe2AzI429J35LhTa
eq+ciVycDfI9817b0fcDt8Tbl44akDGKN71FPNW1+UYeTkQxcYuwlvOltSAUjQ2UwdwNHHCuEeDT
MPGSOKhbMUfThIfKU/5OTPvWTGRgz/z1UnoLA3jVzIT4shK4IxB2X7WuR68zi58KePsG4vlLfGsr
+SJFZfYeFspkPv/7D/4ssy/Fjn7wjM0btr+PKd3gGeBbeuYk/e14Euo6B+YwMZadIlsRcEr/ntqE
FOJc0vICCRs/MHDCZt0rgmMBrjFYWsa4szQdCm/j/yKDnWc9fk5hWnGL1wNbYy0odb7UevBujWq8
mQGlKJv2hiq9o+TuvaMWmXWyx7c/2e+IcCinNPIhEvpsVu0r84c3A6T3jrAILZ6aR+7ZPIz5+NmQ
4KbTgwOgv/RzxNYV4oPglIPsRAU6s08fQbfxyzubooAA4EodUthWdwgmw7AyubLyRwt0VZy9lhUi
Y/zHq/QPQPhUcibpzG9ivtOHyxdJV1vhtZ8WepLWdLigCW1Mfv/WbGl9fTHOpaXarQeV5lpW1XYg
ETNK8TpUy4efxllULckbfYrPy8LmDxgAGx0vth5Tm55Xiq8LCWk29PbYOWkVaHmCMrcRa1zaSbhL
IIZVx7heSMjBJBzXX6foYjBva2BSEFI5MOpzB/66dEgerqa8qGLWg8Emrdhn453WSiegLI7YIltY
jzOK973khMYRYRH+T9fKd91Xwz6O73uPPFC5plye7eQuH2EaYd+3dkP5WE1dvGHIfkp9YxLHbKhW
xS4nKxgNvX3gwPdUjIIwTfcJqZpXpmzeNKvj2eh1AHuZ99IOhOB4/YgqzZ/eDKR9su16L5gzbz1j
FE5EmXM3ZslTPzCFbZYqSGkVgA3PrJNZ6N6EPEKcI38acICE1fi3Bf58O/npj7ncVD3vX2zQ4mGy
mvEIvML/Z22ziX1oPMIFE38jpe8zdo1DxUOKR6f04DBhf+M5zQz/NfG1YLQnWuIWvkOus3+QXK91
6X+OPl6MqqJ5b9U49/htdxp8UjjSLD9nH1vcRhaYqpxTFYYu5iH0EG51FWZe+oHPz8YVvY1zJEpq
yvwO+I2r73FrI0OvErOKcoyth5ttKstP4IRWulXyR6Mv313BHuotGrgOfZdC6IgyTpVAct2EmeUy
H5L2J9FmzNeieDQmU+389duS8lc0mb4XVQ8bm546x65tXuWkwB5FvarOOGOtwdvOSrG2w5he2si3
Fjuah5TzS+smJzWLbg9k2ti7GSsaC3qAkIJY3FgfFfa6lGHR2fQ6oJpZR20dfZVVnYyhsfgoAMZD
IVvwgIxKdoAIAHwM/S6ZS2CCzXSYrIoKCiYqmYRAnb6YenpICgGw0bHbfa9+ja3iB+byviM2FHFp
HHbV/NG2Y4klhhultkz7asJwRMAkxxXyLZM0vZOt9EgG0FSGzSaiqK2OJKA3wDY0nKbdkYHwdGlM
8zyP3nxd1Bcegq2gwdwKsP29YZj5UVNu5Mduc7IL6jq4pQbmQunCLInvOFb3Fq8lrGzdo7B7XY7G
Cl3wn1c3hjGiiVcfGhS6TE4bbZLcGrn+B1Xt7IAxZEVeEXLcIdS99G3Jq7PeIUaYPHRZ6YMSyYpv
qkorQgxcDfikg1H/nmN6MhZRW3uzsZ9rlf0MOVTIbvVvLG1C3KVOQTmc2Gvd4uRTH+a1/eEmdNcW
Jt0VVYfLXFEmoXXDG7+wDqqisIKxfI7LRA96Am0hfHoRNgTblli+0bmqcX+3H5yEGiPRaTCr3fY6
JD3uMb5qFwZP4fpP2ujPgTJYIKRzSVOC6uMMtohakMwAKtJBvaPgGWuSn4CJqxZWLO7QHOJZRVe9
/yFcGXNdbLJdjWLIapYWTKoHRti87M8Uy3Zh0rgfKidEADcqoQoDDTm9UnK1ayQIMsqL2SMm5+RV
WPpWOwGciJStyXk5thAqSSZ8Tr5j4wKoPjodNjqKCABkpQ7ZQJ954ldhZRu/eYqaWRaZROViuZ2W
E6LWHsyfgYAmf/sBckYBfgdTMTRkKpdKY7/6Hh9kVb1S9BCR9xz2FF2xy8VLz83sNEiS5DHVk67f
vpVdanIFhPJEeuY+Ad+w5wWh8c6yPiiVH7hPcnBZDeNrhPWBnxvSHMVTRWQRo2N8nr6uhvrRFRH5
knLsbgRGM8ktLshihEPQYOKR/B2SBRjt5B2rdRV87eDmoPw5dkFf1Pi0yO5R2WLjocThaFMtjqpF
HllX2k2euFj+mIIkHUnSNO1euEw62UwOx2Ag70B61k11SmTGfboZrm5NP1PmxtduHqN2ZP8tNgYe
O+4kWgoEVJHvk3Eg2BEYi/3buWsXpG1eRfYsaPNdsFuAFT1MrTos09wdM5zT9to9FAY/xxQjMGk8
pUVM2Ed27cw5U1OH/FquuR5Ohl+fKzOx/rS+T01CwrrmQsKfOkj4JO3TI99dxhR4RogCEQZhzD5Q
ReXgPiBaoLMdSGrQmWuWGMk9Kq0M/2pZU1DTW4xy/EqilW9b5O6tbWh8K//kiqa5HVVgK3i8CqpR
kOp+dUhJUGtAjYbF0HYjKnYkTNr3Gk17SUxJ2tr0n8FOqDC2l6+86O+Tfv1jTnl5GPC+BmuKNT2G
58vo0r11OX4hcTOkm5aVF86GNlyZ7O1eHxMLAag9V09+T7Wy24TO9j9St17W3WESzqM2c7rN8ju8
6k3YZL1xkctw6z8bgpsR1QNFiBB+nC3Z76UcX5KGSV1CA2JG5SFtry7kWmTOdCtUaQm5p0Qpj2Y1
ROlYwJnIKoI861OFV5xOxeWzKFn39AT3RupDt5bVV17Sm5mS4tEM1EhtEmfPUjUHl+xRtvzOk8Ua
ouDpiHE+pD7+WZH/jhbQKkeCH3a1IQJ4WgWj1V7nDVFrLVoXcEBKtlSPsXjYb5Pke039heMw7FtK
CBYosJ+T22fnQos/em6fp5ixjQVCiHwQAN65Gx/YMD/iTZIoaLbismFzSbQ6Gqy4wdbeV1t/rj2H
5dpfP+Y2fuBkPwTzkJwhZbv7MXtmznmguWqmtHvCPFA6bF8ctTx04vgTDtvFsos5KK2G0kU6/0C1
Haw6Q5F0nbDTxJVL1UutLzP7CxVN3EECLpWJmWFV5nKZDnepC1h9NbmRCvPiZlq2T2xmMW5Oz/Ng
PCCc/XESXJo8JmSBUvfMAkmCPEENpLGagNCPBZt3wgYbpfXWzJE5t62unax2w0QbX5QW74Yh+fFh
7OvW8GDpJcevctemXK+ojZ2dXgbchKZ0/mhAsoT884JWAGUtW3YedkKjsO6Ftj6geY574KWfhGoX
mFfxqa61O1W5961B/0NleCWO/OZmbrIOGSYk9Lgds6O15qte1c5LAIsbcf41Z9Qo9PnGaqoASEqe
7vR+UNalmifrymTuCgg3w0denFq/KM6J5pGiSK612gpc1sju4u4g9Pi29rU16j1s1yJ+0NPGDDgP
lfych3zcVp3+rtPr6cguyRjX9RSWy/zkUd53KJM3nq9S7NVqcIuXsDRkL6k8ojGKUFHOCbD88Xz5
k9kZT6/Bmu+nCmNNTR617ynZ89xH1rAvWdKqrZ7jGvWgKii3yKeOU3s9/uTlfHUr90iP2wdKlXlr
WcVXXExf6Nf60a8ZzjidueLJpnJFr+vQUNz97Y7jYxvrVPkyFg19Pvq1esfVxhUEiOM6fnPxnPem
NX2Y3dqRw07aS6Mg3ZYcNzHKmeeitYHHiY1Tov9226/Wh/GvHJ1830vBVwotTIK6Y0pLan/IPsZS
uld7XDidis4lYlYHzCXUTTVpH7Q6zJFw4QZowyAJ2PROmDf5HxtDmVvBxXYE767Goa3Gqnwg8Muc
nFKUpnjViiTb2TQUwHylGRX63djKT1PvymhYPXMvHYHiHe8AoUF90AQvZcveZkKdM7MbQ6KDKWd8
GcwCQQygD8kVVyeSfstNKyWK0M3cMH2oXnY/7wT82DAeS7Urs2mm3NF8oGJBu+RNmYeNYjsTsU0R
RQKAV+U0c3UoxtBI6zBJma3i9m9ZwRXXKPCnJrw0RGnOupqp9pbUSNq7K/qv/oQOLrUtfNX12aOZ
t5HluC8WRYd6GqazN+0cXFSMRM0myloXb+k8HBJUMJCTHrT9nuqD4bxWLAY4Sgif5xMXllLlD0uN
NVhPNAw3jJq66sOPleSH0NhTaSguXe3dBYqDCzr/4pStn+25UzSe9PoQzYo3zbCNW9eSt6VeD4dc
x6HQOHBMViKPeYlOwcXQDWRvXflLU3GbaO7ZNOWPcvJyP2hw8EuSYpSTtkgpaYPQ0Y7O3rHNL7tc
rXDjUxrVwTf1R7aKm3Vh+IhzXXrOw2hlD1lKmsbDogRkbtP5Ihw+NUoHs9WhXc+d4R/yzF8efas9
uQYrMaRLyqUMlLIFgsBuKTIud7F26xYbED25o/eh3Gu6LfdpV6JD1k3+YUGOD1u3fCk2M9BQ9G9a
GGsVVF/aC8ItyxzZ/j7z7Csu/ZOt3O/RifeNX1GBu+Zf5DIe1WCNu02eYhPpbgTZNk7Pj0ZDu6VK
LiY7RzZYzd9hmhnj7Ipy+oDMUO26hYkdo0Zxwwq58+yORiByr9qHmTQ/mrv2zE+w2qNeW5urvDt6
RX7pIVuG4+xYu3TY9abMWJttqCYqmCqkzia1mJUMGOfcyjnT6g2yXp5XTiNMQKo58rzuLIZp+5BR
yEA93pa28Vcs47ufcVKTpUVRjr4ckd7/0OaV3Zpd9tqWkJ+dwYkYIN7Bj+Vk2fOKOSvIVIGu69nW
GGJ8RPnqfXIdhIVSqRk4IB1gmtMViwkojMmqd528ZjTTUJmIEF2wFjgIJ6N2L+vkpXS/Y0sPfPIA
zMNxurmVRRLH5gRBghe9OAOGFPs3+nzn5fHKYgo9M8/1o5XAqag7TF1g+h7aiTKSqedP8Jb0u1m6
20lI7eDpDDDqntwK1i36X0TNLGysfjXgoxt99TPRUbhrEEi8BvelU1cYoq15N8z6a0GX8d6pvK8e
Ag1nGW76a8afAg7UCDlg/WVi++yY8Dqx67AzFf2ud6mMWZZ3etA57NFizEuC6OdTrNnMg8lBB/G2
cdFrS8pz/Sd7mG4G79xaE0dg/mxTqxQH+YYjoUV82qh21GByGHBf1iThmbBG5sov0hmemmIzjsQ2
QAFjK+GdM4+VExsdEzxGob71kWCt2jWzS7e9de7sUfuD9xz+BTllAmCdHOANUSBkkMSjjVo/zgvu
VX0c5cluwRW0E/flrCRpZdcZIWCOnEFj5ejVpOF6y6yjlH7KqDW1l4VDe+LXNiigptzR4cDMu2Vf
K9Z2ZynkElZvk9+Q2tSlkii57GrT7Mw7Mt4Hg0UGMgqT0G6/eEBdFDReg56myN64B2LIz5Q5Jdjy
iL2psb9s5PO4T7D1zqCnU16FLp3jE7r4nZUaV12Yb1k9trBvExW0tvuodfK+7K2JiJtLl1WbUzQw
r2xtbrWf9VbbsQZDKr7S9RS1RrLADmHHxLd71fz1teoWVPv5w9b8nC5Zm05XH6qjxTQnn/WvDlnw
aCgvR5wkbDOm45kl7jNJiox8rH1juHOktllF3GwWd6U+PGu6HwFzxzVMcmME1LaVLDiVFd8Sn0CN
ouS7GfI9PNdXpbMBCPEx9poWMGjVL0zpj06V2MeG7LIr1yNUPP+8DN73kJXPpnet+PcO19WsQT5J
XW5SJlXxk37ADnrCDi13mC0uw4CzrRgOBjMnmBlozKhGe4axKZBx/RGNfZeMPjEfepA5edbKuzjO
kl61eX32Zwk+39UOs8hsdukaBTn7aw/Qu+3K+ZK543JkXSEYJ++q66KGGw0sFV5ZQq0UHgvvV6YV
g2CLn47hHbqZyXYCCBfppmz0Q5c6D7EDrFlp8x6hiwmDowuMQzkX8IVm5wwAC9J1RDtGse/nmY26
Hw8GoCeCsf66j+kSoa5+/OOT83l0S+3GV8up73T7Fln0OBpoNLa9vppeuXAidIJBsD/3C6fnrdIv
0xTWvbZ8aSlWO9Cz9jKs0rhQmR1oDW3u8Gp+rEJcsqYF6rLlCAv1seriy69Gjo1QTiAzvaelmo4W
slNQwzRwRvrdy6b9LBZoAhy0WmZ6pwoADSO0o9lym7QShzlGPT8XnnZD2ePOV95z7TM09gaKNCy0
BzBzPNM+xyAM/YQoZHrD+8WSkzPEV55Z7JUvXkjnkV1yPvBIIEJMxZNKuaqUPCx8MMR3ODQZzV/P
rP5AHxrYtBpxGorxns2ToXLKNF3G3q0ztoADYE3RXAwyzwvH0WZZ8MZTQ9tVWAokVbNgfOqkDmUF
5S5rfj08Hoe0sxOuseO3kxeS7l/wH1AQiezn20iHO+f6oorBOubJTngMuK2SIKgQGgEQbz9YKAyE
Jh9HTDahNYi7sR0+SCPe44Eh3UqPeV0vilEY1+Qu9X50wJiG+1G6KL6E4/ZL0/8wHmOaC73B6MSb
r7djgPz4C3HixievA4afJhh6FfvQNr2eZNTJVcLetRs7TDEYdiCyhZPVOmG9oAUwbmUjlntIIS8k
9fw9G8g1TapyD+KKfa9w7jlwXRTUsWDwTPKiLCBMKJgDDrBz+U3QbV0IK8h6bD+Zt7aM5pMjozPA
WJDEn2EWkGMe7rBOogL9w7A4D3W9jaSZVO4S2pl2pZxfcg4MmQWdas3qt9bCym00owpbE+Wr8486
h+hgnQjXWTRUMTyQu9JorVMJP8hl7B+i4Ef4V/beJH4yqq942sxwreKnjJkfMVQZrs221aXQ9bWs
DSu1kBYQ2mPW+0eDQiS2fuAlNPGmzBy5+dGMar8Db/gFhkRXANF5D20Js/dqMwsS3gfsCKJhVM5Q
nHNFznrn/w3NsNN+e5jiNCDURx88ccPbvhj2wZ2Skfl5hpIRw3K0uIfKuNoJxbF66bCCjCX/unZe
eOsOo65gQ1sFaSaqw4V469P+WR8RonP8ooHVMDaqSvc9ln0ODuK3bqR67xbrBJPgeZCLdY4T83Po
k/NQMKQpG/UpBVRJtzgpeV2RazbDUA6dC1GISVWe1B9lrqBTGY0I0946ieWx0vpXDGo/Df8cltWB
TsL26OSwWSxhMIoiNcfKhiK4OAvqSDIdVQu8GCPASVD/E1Qc4bbfw8r84pAk2sExpxvX0AhqWl+G
NR9yZL++swcsJE0SxQO/Ps2LH2mRPBzjlL21f+poteS/DR2EgIZEB3zl0O8vvaEf8jW7t1WqR5qO
Up66SxZMrihJq4kxoHf3odOSaETlDAEA1qG7cmtJPYGlaOp/2MS+cI7RBZRvGh7TBvsDG1BQ5dpu
gBu5s03tkNndsJ/nV+UsENcMbmbjWh664UvMvNdGC86fQhYcSNQIoNk/McLHEO9Fejf1NxDEmiwn
L6hbachI/JT5KwUT+ndcbwkMwwszd9Yf/UqD04z/mNPgH9gnb7nXfxOOrA99c4XX9Tp5/kMxIhfp
WHqDwhTh2i9umAo+CWt74aquFUgTBRN2pC4GEd0B0EFPQ+838ycD1SXepiJck2UOYM8pK9QV5pxQ
WPKI+cCJWyxXnm5LMceOH84LuaQ0rXfp2vEezRaEve5UUNeAKh8VTq/vRtyLgTO1xUEXoTRRQqiQ
Z3a/irc8XS84+uegoWMzUo734M6co8kxoFnOTA99Qaka/ibmfumO34cZt+Arbi01kjOQR6tKx8Oq
Ld/YPQa7wO9GgfceBo6fe+PR6iuyDQv+3sJDkEoUwdBx4a7L+uKXEE3cxWS5RnrMNo2QGfeZZKRi
xNeQZu4WeYba/Vwak81IomYuFzsPiTIiexwR0DzRc6ShSdJzbohO45id21DMii8wXb+dqtnjdkYS
wAEUCWOwI+mv/CoxMyVC5ZwtAuhZPx34IvR9n/u4wYbyHXyhx/MFznOAKiVqm1cGjOSY92ynOp5a
yvTAAnkwkFx8blyhOUWbiieneJkZhaNjGR/cj7QhY79yeAHnsTz7WIt2qmNulNX6nyqL5Z7dP1gU
a7WkOCEAU1UFcVXc6bH4w/p7GAyIbkW9fLTCL/BjrW6EA7Dl8WQ9n228sCagcpQW73ESzXKIcYxw
M6UDJKgdjAVjkzNIRKTDDG8/jqnLPXfl0Wq9W45mA/OC0t/3Pg3ljoQZ2HFim/0XYlzgUTIZrQPJ
ffEHyjvOp4xauKXkTrTlbi99O3tnOb9VpINCniveZNSRoNWdqxav+i5x9XSnNGP7wxDH+3dR2nQy
1w29CzYlwoSYAPHVWJIwFE5GxnLgLWE/r6j3PZNrp+MXt68MV5ND1zHZWJiOl/KP4TfNnoMcAbyV
Ns+yw05Fx8ARPyoPvYmfsnbYSwYNAcrCCdfJpT7IZrr1FShcLllGpEDrYMmuod1uHTRKoBSnbPYx
Ec8KnTB2sPw4NrekePB4m/huk7H+K7TkdRbe3yrmSmQMjKdkTtMYZpkIx++7w3xB6QgqmaftnVy8
WWXj7Iql282AIpjA63HYePjHKvhTNJDk27BY0LSLr6mEgBKmJZ9fYjVAkVJzc+MN096uJ1yJTs01
Wc3xBpfF+YL9VpMZTQy8g7HHMjMtBaea5q5MxypkHmajJbSPpdmg9/DWpmBU8GcwVu2m+Hao5Zub
4NhICpOhQYuDjWtgjuGDR/PE5I1iMQyye5OpZGAIae1gLPJT2262a2dx7GaURJO5L03s1NtvS6WX
zbz3NNhOLczsNLX/znl/nETBZL3vyTqtr0gtRjjWn26JoDZTYMMum/Ett/QuV4W7nzqKCZh1QiN1
xFmxPDaC0Q30N5BYmbAjsCiMi+Y7k+tXQAEWcgM3fpZuTv62K0+UnvRc0sYwi0eEyy0EnrLzXnjM
OeghzgcORivcvHUb2ENzX2XFzZDay6XTJlK1CR4HgSerbrSoqNhWi47JGH4X7ThMI+Ku3eBGMdcD
ghvWs2woT7XRbOdZnNjDAcd8CuYfbxw3jz3D//wGb3TlFxfMDPGRxP+TM/omhBEMMjMkvnqiPnnq
s+6OXd4I8grKHQYViDUlV2lqjphrk0yvxRjvzQQJypnpyPBMLuNCvmp4V/n8US8as/9JDfMDWsEE
L3rRowRvnd05J9pGqMMN6BvXMYKLLHSS5pqq3AioheBIbALYV5gJdsZo3i3xdY6hVmYp5UGdnms4
GjrgP3g6cCr0R5ITfVSr5LPEhFVpxEWNkTssctWbKRaxKylpjP6HsvNartzIsvarTOgePUDCR4z6
gsd7eneDIIss2IR3iaefD2z986tKHaqZiNaRqskijwEyd+691reyuZHiMZNKvJqhP9GGIZEFV6NF
o5UQI6YeSNVWWO/ZOAuInMikl14z1ntb02/qJq1Plg98NQo5BApm/kjTnwWMzcLL6pXhNc0OJzz3
sv1KKjdtW53OtFOO91XMoQN0Hm+jO15b/dgtR6ROYFhbjiHmFj39rRDIGWI20o3TpD17AmU4pCqI
QmNHdoennqTHwVAZLdHEZMXW/vtMO+zSlT4gOBx1cyC2xMZzPJXLPsjWekynIspr+kFFv9c0v6dG
7loQ2z7VlUGXdez5eXArOFNQLdwThHjMWP9Fp91PzB7tbmAiAXQjhTnkFcRo+LjGwBpmHD84k6DD
dZhiX6UpCjSU7g9pkz614BUWmCz0JTGASIK8/KzB2gttn4kGfWgK3WijuaRk697OCLsPW5XIrOaG
r53N0iOj+HDkdBMGIxytOd27wJw8WZO/GPEufJU3gQ/gBRJru0jy6p7LcYJbQyungFHOduUgqqjf
3UYRg3RpHc5dtcS9lE+XvA59OoHMdclgLlFXLdo4usffYWyyijFAxskiisiGIm27BbPF2wrYkYMl
f8rwcWSqJXy2AE2T+Tqd7niM1qnbUcMEDKJlUGnI3ORB08qXMEK473BspVlOBchGymgq4zXQrsmH
B7J1tmTa1qtpRO4QZFa7L50ouKoZY2s9sYexbxJgtUNPaS2UGRJ+TCdImx5cJ0uWDbLaCsccO7pY
2y1hSkD1FAHiZrvKRvYVJwWkhwjopnGRc0jNhkMjYypdkkb7Ss6JmtrWrAvuHVN+IrSGm5LG3+jD
3XsI9DvEeidXK4nNdp855n2HN4ySh8HfQnQTJsOx1FcxGc40QLEHaNWDjIz7NkL42VlQcjNp33hx
wpg1aU6oxeKFEToVhx1avmKk+WTTrBVmsyEek1IDujtBNEO/SZzuNmYstIXo/Zb59ofriEWU2wfi
NN/zLGmWghE1BwTsOQZ9aMTRbzz5ej+iQ7/iaI8iQtgwwIzvddlFxyyWr05A+9FF2YZubJyudT9b
1Qd6H96lzOLrqKdz5sUgZ3UvfQ4USuJeSsIKtDczgHXd+uxlSTaPa0nbjRLbvnciUhCV/B4LujM2
ltC33mMLtEEb5oifV4M27Ima8zdzgHHf1vG5iuXDOOnVrqO4HRztI2oMucCv366A5tARiMvXgfCo
A91o2q+6dwH3YR9yWDrkITlby9qBa+3RPDKq7EXfH8Im3+gTCTcE+FJ3mwBoQIJhC76N7RQVU9En
G9QxrCDwTdZl4lzAHWC2nz3QPXDdi9m1lwEB0hIn0kOLqYGJPworfYZMo5VYsWol67Z2yBrjBwi7
O9Ob95fAcdQhqnkaDAfXbmAOO6zE5WpqoYNHuM5WGsXt5AXOeYYQFFmDUM7z4qWwmc7KmJDFtqXL
m3c9diZ+clGx2zajdU7TRtz4gZgDaEidZQi5HoVKyed6Sl0LnqYx56u42qzynxO76LIFqLQc8LTx
KDnHzj0gApKUXbgr1BrLvsnpppSEXYSckXJPb3bSZCWVde5AO6dN5JpPoRL2CksSGjrObEwR6xVa
/wS/xDQRohNsviibJTnRC5cfRRnN3j5CaFoExHeR3UrdLIw42tJvpiOW3tlSt1YZtLQFIXfIGdri
CAL22Jqjdl+8aYiCV6iAgv0XXjKtzmmUeVsVDXcRXZSNmFx37dQgV+JYFztUoqeEvEbKsAnmQEX0
uB8gpIEc6jLdZRfyq5pKvhkRMuYjlRfg/lDHyZYSKOokaMTKWN+JOZZgik2UVy2LXJBHaP9H3wfr
Wi3jjJkf/gWygegl2Hh7doFBBpfbteyJEHmQQQIvLQXFfzQl8SYIMnolliHXVVFDN0r6Y6FrHVMW
mnll4zBJKLWtPTisEMUwrSyR5PeRry1847puB+7txn+NUwMOdBI++nlt4gg2XnrV62uvKh87aPxn
XMp0fzyXNB6q2DA6DbEa7zB70zyFdxZSYjxarnf3BfOvbO87+IZ8IZjyhnTkj50QmBrBxfSjx5oQ
8rEaIYaatqahlIQfKeff81RQFoiOy6WF7bYKBqT5ygjYzSlnnwHC7zIiwNUIExmBKSX0xJkjNSzG
h1GdvMaZPJHeRkU+Vd7BC5GL+Ga5zUzDeRqaaEHLLvi00vFZSzhJOuaNZSIr0bFRX6naEBdf5J9y
JnXTNUX+P8ruXGNPiGcbNh1/e+tK+7aNCU+p6OAbVAZ7d5Y+socZF/RMNqoNYtfLdjrCXJePPDP9
TK9vIwQExMnznmtGtFTqV8z7mGshwzkUBUVgn5qPeedaizEVITcZHyLFTnt2G7wL4prIj+ZaYktd
io64vEh67cqRbXBFx7A45GG4RqRa0hkcBPN8694ZrJ70QXTTcdsdNXPAJDFo69yL6Pp1HjGZxS0O
hf6RChKanlvjNnDy4yAYTBMIn1glTaHuAcCJddF7SRgJp8VwtJ6rjskpIc4IFqXrLzl+y8epsRcu
cZ+3MRK4Jir1TSXibFMlvfYYSbH0CYKYEjQEgc7MET8MUz4aONoWT713N6Wc6rt2roFcH5ZC6VoH
A5GC4iT4TZutA24kmRo1+rklrPQSEfFFti6bwzAU4VaCXbvOOisnRh7gTThpt0ao9ScN/94mHOOM
FLhj6iICD9hjjyncKwSjnD6GwO5XRZijcNeEXAqzunUn8TQ16dnIq2zdjxUwsfku9bE/XxsJOrjh
e0YTO/Q74xAanx4EzkODmm/q0D26g2ksMxsHHktXvYvhEdCafDH9wtyTAbIiWc17lqiyS4OJpp7L
ak2e82eZj9W12/a4/lxLW41D3tK2ssfbLqGS7g+DT9+0zPTkmiYMTvH0yqiDZE83atzapKQEukMU
4OgeDb8drjiQ6MC7+ntlWoeUk8xmrJmYwoZbiFAzHnF6ddsMwIHlDPoGkfRW/+KoEK5jMVZB0yGn
VaDUW4WA/YQ/vtjqfWyvooRBfl/rL7GF5X/uJtp2n96khSuuRETwndtOGUeLmJS6NEx3Av4VdVCQ
bziA9askifuTz1Gs1Pw5llHncGoxuGr0/tB7KEtbTj6G0LYD98JWIJKvG2fplXayIRJCrMxZyc6t
t8bcgJAu9MrjF82ztpNuTW4tlO8wQ5BukH0tpjI6wkfalVP5kvePQ6/i61D2584AdYUWBp0q5TPo
hP6JmyGt4WZIJjNDPKMA54sriRuEV0Vg3KUELoK92SdtVR64+7ZO3dW7xmI2YAe+dj0yASQkRIUX
v2MFya3xxUz7CzjePeciIg9aIO1aa3vcRCd0Us22oCV5oAH/mqQJV0EsLaQJs/Usfa0DzWTczfWE
b4X+r1+8u7rxAIyO21Vmz7Vq7D2oflpwzskxquGEamRcBe7cfWtRhLO0mNdamr/ogp1cAS4/TuzZ
W1vF5IW2/ZnuX3rMPVWsY1/slVW5x7xAAO7SW+yiuD5oA5BT5JvFAhYIsUZOfJcmmdpVg4HadMzz
i/7uTATk0MNTx3BkQkRLijGbhoOjFH10V9dMmM14uLEsLd27cJj20mbKZTb0G6080xAGYJxKgopG
Yt9TYXTHfkLGEI1DeCIH0t/4HY5Xim/Cy686ogwIf/bXUUDb3tdfq1Qy0ajS8ToJvF2Ozf4xT7FR
4gCYtz1cNX2ZPEizVauvuJImY95jipnk5jDoC1Xfnmg5RAsZka/JLODKoeFxlWPlTBui/VTh5NvJ
nMpDIr1vI0XTEgw1phY/8ZeDT0AN6N9yidSeUASHYxyU429tj6sREsyq0bv0bUgeE0osbFexsQBt
/N6Y8Ga7KLBWiiYsuhPyHDUzuSHwCZsiZztuJQAkYdM+4jq/6kaXvl1iXdt+M567mYFWRgVKPIp1
l3NtN6mE4a83okCh++opWvSke/V7+dBlhfZZaPE+rpPvvi86ChINkalshxdNcZkF5GV7sFK65qmp
spGEJEYesGM+dWwVTElcyg4lw6WGb4+7glJYKaTpxZ2rafZN7Iz0SATvEDNSvEg9t7j3KlrA20Ya
TWvLQw3u13Tm4uTetsb+YvEKnKq/8OndhzWNIqPtkD2aoEAN+1yzql8BkXlHCbdUGDJfLTbsJnTe
mXIbD5pq3iP2WrxhTxH2hadxTO97MgL3NgI03AUdc3TXe2ZYv1QSTRGc++l5mP9LlQZHjyDo9iHp
qhvXmXSsfvwlJK0spxpFm46R40PjfNNPuHfzwUvPYdO/x9lEYaw0f9XR7jxYBSxtmCZLzY3FKyKc
XaYV+zEb1DNEtBUN3IlWUJLCbLiLhI8y306bXeEzvi3KbRiU8qgLuvKGC5YsDsHxlr19Kmhc3kyM
3446aBmHRk1HIzHMmRjOjUaHHbcDe1Vbs9rcpg6cxm+ZltqINpmdauXcLrT9fanF0U72WFbiPYBc
dskG5txEcUfKJeEAou2eOYxHqGJN6H+qKnfAJZ+DORARX0+xqZqmWKN4O3LK51VLaawFYQ5XrlvS
f2dIo+WPsV2GRH2xyDAfwAkWtU9JOBlHA9p4TGVTZIXkJGlx3C+rdDWRY6XTmug0b5dUg38wwZlj
KiFWJwpvi8Z27jtkTYi18rUmcgVAwJ8O3KtvUnPcfYJkWjqxxltYnGTQ37VBACU24I5tu4FYEit/
nYzcW+GPrQMFDQPBraqlttdI0EJt6pJy2jTlOVMbi4LlRhp8HK4FxzIBIJ/TltnGOQ3WMNFP48TQ
gY/SXZppjbaN/PVcdEhUFN04Ik+udKPATh57mHbd9F6r6Jlz9kQfWD77pDJtIjZrPYZgqwFgXUuP
IRcOXfSC0T5PzW9cF8xzafsnwlLLtslXdhq5i6Z78izcpYCb6DLwTK6gUpME00XfPQoJvQ7ss9N/
CCATi8RI5RbKP3igmLg2v0GCbHrIXsbivgPVt5GOeuC4pq1tTFvLgQnKAvI7Pl+A92s1zIKXppqL
KePYhVG5GtC7w3NBHW6dTdWo7VSIV3jL2F+Ef832QhvGq7tN2HK5jcboIo9PyT1vXlwcd2dPKBqz
Uu1j5IhzFZwsKltD0kCdBCZyret6jLoEoKAbqRdtiO88Nast2pEZGY1UaSHrkKGzMh2Z7Vs2O72e
gHsN8Ni/tvTMZSDa6eBQ2mA76V9HJspClAKP3sBFFLp5wkXGwEV36JRFBpfrQHtko2TzPnjgJehv
7j2juDcDUt70HqIt/Xg66Xr45Hgcp+C5yXuPCoVO3sx3aZQItrE0m0NXNuJWL1BvdC0O5wi9A0dq
1qiCKUqsGuuo7IRWKQaBkdPCckzg4AAH+PrY6k5ncqIVd1XBbcKtm3IyBlnvJBq3NPKpQ5EMaxPQ
/q3See/0EQx0jDAK79vCTLp8UfPBL8gxme60WOEnjNa0oXpEg+dRV9YxKdFHIE2NzujuGFUQ6L0Y
pkhbRYZ3IQFqltG59UNlm1duGjxEdX1mHfItxNtNzCE/4hSzKB0NQatNNrkNoRdBBaimKyzvPscm
3zyUGaEUyFeTEfWUmRQrsoW1ZYCQa2NPjXNssnTXk9KjVb15U5PptSjVXjmJ+61HDWbXr0wH1YfE
XT2TKsAxUepSO7UkbgTwQ6JIHo2UzPCqfoor2Z4CkmRIuArYaBwG/JmJCqtIa+e2mPHLSrRgpTCS
KUyMt26KIZRwn/gIw8I3nvu2za/1Mkq32WjUsxzzuiMk4m5wIRJOI5qlii7lqY4Pnjmt4Pyi/Z7r
GOHsySUx3r2B4ZPGL0Trp9208/KR6EZ1rpKheXIRR8GzVPZ1H3GhaC34XNHcpnHIaBkg2SKIZHit
hXKvJdlzPmT5exyIfZ0Bw9HH8MbIaZqUtg9tmBi3+aDy95SiLxbdDyQk5OyGqxMJIzgzG1+Jfn+C
FKEtjV0XA+eCSR7NH+b9Ye5TLEUrAGbFnqNouiHbgYUAgUOJfSMoMCXUBD+3hrONiH1b9f6TmnSq
SHSXpfA2dQdnMoyVwezNOrugoa+GOW2C/WvZUnkfS0QYq7Zp2GkrOfziFXl/iWpxERI5pifg0Pi+
7v5Me0w730gK2pJKr+9G4V40HycJg04L4MciHV2ap2zfO40MuYx0YpbqeMNLq3w7AZKlV2efFJAg
X4kxsU5GgiY0iGkyxB09/KaBuZ1P5gMaFnOP2A7KiDZqm1AK+xL2/Zw0WTzB/W4wUfCgWYzfTckq
oBIrP5ITufd2rW0WN40My700uQ4IkJEH5nCvHuLKPScTJjAVOJW+9WncQqEPlXOpJf5hE8nZUrpW
eIq0EVaqDg6mkvp7b2UjelUkohkIx23Ms9wLJQ5f3+qYr03mNbumwrPLcPSmTtV4RurM1LrwnesJ
v4mNiP8oQ9RXBshpclBWLaeRg7QL4+Q2k7eCdxYvCP/QLzbzqbVn5WTSeWJXKaiCqkNJ/PfXpfkX
Mi2fIiw+S0AsNOdI3B8JXSU9n4QWZbwAenbdmrW3DedoSCwkRy3EFREQKHUUXr4BodWu24hbPzfM
maqIf9zSofywZxQ92vuMtADYkN7IOppuO3z/54B4kDAmk5HGGWl0UwSZcHgZcuseD1e/jrs6Wo5W
d1exZtQmvFLHbFH+N3D+GtR51iTbiy6GDRxC7xdpJ8a/u3w9l8Qj3dahutk/Xb5Oo6wEjun8YeOR
p7QpNlNZdSS9KJMdnGV2iuituplFATr4dL5tjse/ePf9Geb047JgAy8jI9kyHEHm0U+YcGyT+uCE
A4q3OmXxCTWgs6iPoDvrD7OeCeXrsc66ozvW+lPbT484LlCojeMnrvFHnOH+i3Sjb6Monc3ssoN+
XWGwHgAB7lAbVlftJLCn0d1GGC4X4KKgRGkU4JPWPcaieHMmvLWuRUjWAFHcIocKbyf20xLNG5Zy
+uJz4df4B/Y9RBMBOY/JAG4g778PnOFXlLywZund5BbGP5SAFGBdc0YhdEXqO+6QIQZbNq4qpYad
GWBY6VBpTdgxl3ZFLpPtYwU0KnoOgg4dBzFC4JXxkMUvKkRLa2H5XKQJzpzWt568iJiklP870GcP
PYO0dqIRZRfa2/whFmQxXXXU51foy0pakFjhFZbyCZtgyipA9M5tSPkIMgUm76RfaOAxMI6YR2MC
x+tqb+sGTmZncDRiXBwUOicBzzLp3D7oaKkUL2AlY8J4OxkhDAoApuWOv+p7rVmCg5nDe9+QPier
pqY7E/nDc2cT8gSBn3596a/02LnH7Y1kCNJLPAeVNo1cpI0K1+1czYdheUTYesQUdisNMOdNSBAu
eLhn28MBNK8sVNstpCpUgy3VoMd633kIOZEE1QDw9m6K394Z6cMnHqgKId9LoV/PB+pUdB74HvRF
geWOXAo9pnbN2U8iv05qTzH2Gbb25LzpNUSfsC8vg0uQcZ0/Wnr1Ems47sYBirCJyj/shnghbH6v
wMWDbLe8COgcEyfhBhcD9Jp8AWf2rhkNtHMCge5onCspR5SdkVxzEh07l7fWURvSQMo13iRkjJBc
RwsiQG9XDJA7+rQD6Tj4NSD1FDKqNwxYUVOT8sAe03qXInmw61JuZEdEFK3HlWxRKncVz83zi+mW
o9h061n4cVWWJHvQzGgjo/scaPi2LFFplZoeHCrB5znSfVqjuyjI+A5GOI4CqlCcbqaw9w/4TLWz
EDizraHYlY4vT2EwyVOf3CSlcPdc9PqhLUwAEIZJneqkXJ7tSE8jj2m+ZFHK1MUWYmcbIjz7EZd9
apXPiQHmYShohXb2Yl5GfTYpoKAOnyrH76xAclVas/YLUOtstaPMGzDJJf6l5Dh5iXr3rmjQAATK
QXY9qyn01GHkljUX30IoECOKWeWmlR/i0Lo3jSG6iEh+75X0dl5GYRa2+aUltpAOZLSwlTinXVRu
Es0BzmJH+cYwEEXEQBF22GhndzYSbx84rBOQSZGjuGDedlKZDueZ0eSa0aSz8sz+Axs/spucZhJR
IILgzM9e9ohdOgvcvtU43tpDZGDkZJ2QHO/0V2JU/SEHYACBALtBxwnCiGmpkDlw23i0KsbIOQox
m61QYi0cKV6HzjZPQEcetCHz9nmcIfUKQWvJyKp3aC/bctwJ5ptcChQVba/aredRCiGcCQlHzl9H
pyYcCMUejAQaPnIK4uu8ZvoWxKZxxI3u2Z3D7NGCuC7l96Yz412caeXCC9rrxOQ8hiKDA5oz3WOF
rw85KmDMlWP/khRrF91RFvTqugwc5NyJjVEwa5NDPLTqKu2q8Ub3wlWLcOIOSEZXJ9mJ3eEBwmJz
3VTT7QSTiBWx3WnFxFkYk8nsOucd9AJ5ivvyhboCjGhsZ0tXD+/qNnmdigKOo/lqzuMx+rW4GqJy
mScOH9iQAEmIaxKJeiOjSUQb+AsKWabjqSypWVKS1kYmniu38YAAVsVTWxnNDYy2g6q5fHMnSpbJ
SOeWhJx80Y15uosLZrcoFwFpazbdqIJtRYdIspkU+YW9gyMNBX70hOF65dogyfXR9LdNSe+8LwE+
5U7ylDvSXGmVyxUNSyJO0GsA+oxWuaDfrQ2oIvPKk/fVnGU5t1r/fv+d9/i/7L6mxXHIR+xGmP2P
xc/Qeoo07D5BxA3GpCGMFIB1NuAJqY0ttqUbJ6YE+vqd//lDkHTzz//iz9+KUjFnjNqf/vjP+0Ly
v/+a/87/fM+Pf+Ofp/hbXTTF9/Zvv2vzWZzf5Gfz8zf98JP57X88u+Vb+/bDH1Z5G7fqpvus1S14
p6z9ehYEYs/f+b/94n98fv2Ue1V+/v7bt6LL2/mnhXGR//bHl3Yfv/8m5jy5//zzz//ji/ML+P23
x8/8c+o+s7e//J3Pt6b9/Teg5f/wGIO7PvmalGyuB79w+Pz6kmv+w3QtkyocLq9PmA5VVF7UbfT7
b4b9D0j0tgsIF5s7yXZ8xE3RzV/S/+E4AjitrgMmNtyvE8z/e3rX/7pK/vW5/ft88J8Qxzazf9IZ
dFe3PA8aBxz9Hy8mHSnHYKlqIgmr8o6WC6KjlmfZFmecGellVihf2Otucx3/I4GsAUGbVzPgkoO7
PVzbXG4EBFLuEeEMGjZ+jhX+xTTAYROgoQuMnro0jD58Pysu5jxycrvTUEX/p3vCtj0sHTZot/lf
AgfADPD+00E1qEIsc144LelxgO/UZi1Xgbyw4PKB6eoCbkDm/AuI79cx4//fiTYUd8uCqUwhzBHZ
9n8+hsCV40zm6Go5DVZ8HgOn3KopokvvsNmzx4tLqpBTEpZ1DGK/Ww2e+Yw6pbtpEgXxtCRVLYk+
Ac8EuHQS7wHSX0p+JJodb+xvCkt5HDMhbPA0Fkkz5LckRv+imDfma+lPy8nXi3AMAnI45hvY84yf
roAKQQl9pGpYOtjDp+hkeYKx9fxQUZQDsiAiScXEoViFBnKC4dRZpPkRjqGcbV/yNHlTQozmNxDg
xTmUPhrx3qg/KTZ8uoS9xHoRS0xzcYr1j1hve/ACqN48JJWGFLrzq33v9uPZT8JgUReqeI/GzwHl
xYeWBxRrvTmt/aF2VrgPGS3ND600j9Dx6UlHqD3zIdYeNXzFSAREdVJt+oHVmRQAReu4Vy4jOk+s
yHr3qvhBpx7C6WSS3H2LU6D/1s+4tITL/ZK7XXTg2rmENa1iYyzfMt2xFlYttHsC/DBjGdNF59jC
cd9G49wOwblKASw3EcdFx6lfgGe7z0iH4qVRklRIR5u5Pvqa1USU8jkkWuvMLo4JMOgwlzMko+nN
7EgXJd6CLjcPXoEdUDcndUjpZt8xCL8lxuDw1Rmxy8paY2o1ZH3MVZ4+DVG51XVjGU3RgWoezfoX
Pv/rAZNGeyWZRAFwwVnw9WCXiqYD/WII0en8aFfmOa0YRLpEaCvaz/TIgwDNVJ0evh6ww/3xX19/
xC9+a3sxWm6y6Y756KCla4oaDYx3ymU87MIJg6B0DC7eTNwYbYEvoKUpYs2ph5VVHvCJfyIWiPUG
2XzHR4K3nYuBgKgmKVG0O8NjlYHi8og121lzUdiooDgy9djKNAvumIa3pyQOn2zS0rXeHY6h0SRn
AojDc7/9iqciNW5hFWP9hKE624eknIzVQ1YV2m1mclJFyJV/4t9gFvOpfhGYaf6Io/26mXw45i7N
Mg7nDE1+XIdUwcqn6XW3bEutA37VbYYgN1/wl+GPyIJ9W2QvqR+HtM7ctSmyBjAl1F1Ajtj1C3rR
bRpsRQRRZyrjaEGDqt0MKaZeUH5zzBYeV1KAERLUOVyoqBn2CPfQ5nfDdKNFHT4Oz5K3AZ3/+Qx8
KSI41FLF4y9Wjb+ufIReQtsEckErzfhLB6DWXdxn4M2WnD78lTUp2p3zQ9WptR+gTDKJSkRL4s+N
qri9lchPb0doHd6LPnrWDet4cYJtxRFwbOiBQVd6yFqGIbQQcZ80Xr2MBHpuN5s2KisBEdWW+Ys9
4yuW+Yfl20Bdy9qnY8TgJdg/bRqNFkZVhKyXxnkdod8FdgT8WW7HWXvbD9mnGTEo62qm4hVeHtsc
V1Gvucchb7Q9SO5iHfbhuNaSEnRcZjVHg0DqX0Rx/cii54LiOQrfcBwiV2wKgZ9WZ6ceabMbTroM
mVeh3iijFTjJX22fPzZ0/vVbTBYfi96SxVbw029pEjgg3ELpckjs58rtYCJEswE4pDQfVyKQm8kv
KIL+p1L6oxT5j7yT10Wct83vv1k/1rHAwQT3iS7YdMhDsS1nvpf+tGc7RTeUuQB+RtJYts+BXoG9
Q6Pu6udgvMQWl1PX1uliyBg/DLb5znzLBHMwkUCF8zGcskdGkd1t3Vsbz5TDI7jZes/0vMAW3AeH
BskXyhQfHmNUbPQxMm8txIWXFoFmjomMkQBm33xumLJDPSdhZULlm3DmRY1OMy2cjmajuv2UZt+5
j/aDlTdnW4/uaC7SiZn/5Liky3WDvGhGYJ17PEHtzBDH9nr/92+W8dPCwptFy9MSxMVw43me+Ckf
gSuYaLIa/W5rInbKmVifhgnyG/RBtAvk4kxkLXHeZvqD4ZiIB9tg/fS7X5Q8/+55UGdxtyAPsdj8
fopNy93JQETN6Hjw9GrfzVhRmAeh5SWPGvdPP+r2DbE3T/T7IcC75QWLyrD8xZsxX45/unGxMOsO
JRdviW24VFg/RUj15FTkVlGS9UJzaSFo18CEj+nt+Pl0BtrbHBsmz0uzrK2rZqhvwTQxw9Vtig0h
c/D5EZHcRXpv9+Q4GYbZ/2LKQOH5756ha1KYftX9P8c2+W49VqOZSk6y9T6bNydlgCmHtFswJjHu
vd6MLmkd52u2BuZGuTecvh4A644ntKbiqoN8uVFB3J6Gx0FZ1oZszGgzWEm76jMI9NJXzKOzftpi
g9P2achkKmqntaQxty8yfYSxhsam6YJXO7Dza1Zc687h5XtOFT8LqTZdp1drd8iydQ2hY4MLJ1q1
4GDWQFXVllRfsF966T0AxCMHEb79JXQdc117dbP23KK61SxGizJ2u70KMlhEjaFdu3ZxVsXUbkYk
RShaCDoROY6RauRGHxiMyz71YcPn2SlqIpJ6OTqH6mzSNzybkWGuY7NaENwOA7cpqr1lQCpSjS8Q
NYnPoET+jwJIWzSOeU3oQ16C6gVrieXV2I91uh9qrbgNi+A19rzkMw/Eokim81C1A819pCQmPt6v
qzWUbr8OA2qWIbOQMqA6y1y03vMDefJrMun8vUO/6TzkqVrB3yfjzlL3YRd3mxgGwyZNkUxC80dg
DAI51IDkNM3KzwYWp7pnfIDaZaHGqse9xaIwSWFuBENRwCkb3a15m+YHmXoOkabtGWhkd/Lr2NgC
rrqjD9Wd8ry297R9b1VcdDAlcIorjUI9lZtR2Seeakp6QWg8eKFa1K73MWplc+1mBjgiqzauUmTu
Ff5XJAS032w9fQ0D32Kp6J5GiT/472/LnzKxWdBNnVmMY3EW8gxh/czib5sWhaTfZsuQe+qNzvJ9
T655yNBin3dA2vUpH5a+Gujj4WPZQHqkj+056cVOan2bYnVOjIfIMndunU8PiCZt4gho9Pn035Ie
EVbYpBTAVf4e0kbGip5/SG77Xy1xPyZDzi/DMIj8Yb6qsynpP+9LVWOmHRlmLHH2GuFecO/3ebmi
Zwr7UZG2XhpTfZikYX2ESst3iUoF+ThTceBgsfSGhkwi2z7wgf392+txNP95VWG8zFvnsO4Jiy7A
T9Wl7PRIR4aBzbQp3u0gew9Me+0of5dM8lPFNg4oWrhVd1eO/n0y3M3fMhjFu18VRzz35NGKD71L
3ula0cL3b0K3gAkv//WPr74XXrumacgVQyDK9GH34g1IF2K88rPup++EvTNlINOzFB84hcknwE/J
X3ea4btmta+9cysd+1kyBJ7/sTQbCSA5jxDzUa/P3tH3KYo+Wk98iBqsbJPvAOS+d9X05o7iQym8
e350O6npe2sxAgjNN09sYnP6wAb2Mf9It5y+Z1Fwn/s7s5XbLCfTmSeY8mTn1+nq4s3ppg9NRocp
WoUweie3f5i/xc/Ex/xvyKxvaVuiYMyWlZkwrT72afps8KVYA7syf52AhAZbICjHjyjn/8/n3mJ5
F4YSdEQTfph29s5Bj1SRcO15fBXy4nsRBN+oSW4TnInw+8OrBIGrVekfvkKwGM5nxPE7uq3wipH6
S+KQ6Ce1i+XHH/OBF2rpOwvHrox7QB/j2/xqpPDfLUwKajKP81Onz85281KmHCZkbH94QkPJqa08
Wb77Vvgxf0yTF36sS7f9Dujzc9LiJ2XsgG49dvVnDNhSnWNdOyOc+MDc8TGQ0Bvq5fX8hs8fjFdO
970X4d3QP9iBPjCsfnfz10EA1eFbgrp8j1R2Z/83U+e13LqSNOsnQgS8uaUoGnmzZKgbBClI8N7j
6c9X0L8nzsUezaIoEmh0l83KRHXS5Ffaogfy3DzHeaSdvZGHU82sk/JqsiNkl6wbzEfIq64fZWVl
86nYgLg4dyF/zQZLnOxiGwuEMQw9FWoQlVFgWnPggFna1Kyf0URB7Vg3ExgHJy0ujdb/DmVx6fX0
QpledYqTrOj69PIhCRpDD2qZCVKXZ1kF2Z1wYSxe8wHLuIy5ba00fhvnx8LTIOjz3tCVMeMk6Mfy
IidEy3Lm68Jg0MwXuFMH61dWFzTHF5QjvzVPayjYBMzvD01/qNgM9ric5UhONRrymfvYQsA4DMVP
w1FUXGC084d8lwNfGKKNL7Iysh9Hxb4zSbfl3wMbTW2+YYBHXVH5kectexLozctMixPQL4UZpIrt
8iJvl+sE9vKdzO5LWvwmVXOhtXGOLPsia1QDdawX8yG20wv8toH8jPXpl3juEo3PtWncR3TnhG1i
6oqL/Fe4/W9ujAKWgVJtCvp8+vVD82IO8Y428NFYoKsw7YvsWGOC6TqGDuj/bEfW6gy45JccRKHV
3rgwz8kxlIuUl+UgrYs6odsVcxNQRFCPiLbrroajZz11DJG85SXHpT5FanFEfgnoOCeDk6C66k6z
o2NtlMyCTWdZzF7sWkY9vnCeoXEIWocpxSjfyxeWSRIMzXL063HHRPKPrKRSs2rmFfHYCYknells
lW7JL4b459ACoJJfTLW9HzJEbVq2kGc9umF3NWJ+5G+RgA9Q2ghCj2IoJEbyWuQBe60t6PzHX3mA
8t3yKKYc/hmzOZjPhA6fsjp6ZV6yJgzaMiJKsxkND4PI52FxArR+DHSWLe/usnKAWCq52GzHYoTN
RUXcCILrB2bPN6sll23DneuUNa1wfpVvnGL1qomHZ3ndStgzsjJuhqlr9jUQW+17AEAHT9nBS+Fk
7SA8FbMm2z0OUTlmcnC1S4BJgmrsf40aRq7cfcY/Bn6ufJuM1Y7afKTCGxpv+pT9QAv/XWb2Zfas
B42iK2zzwRhOATo/ga5Ypwmr7YxBySGy2AednuxztT8ktgeKOTlZ9i3MlOdoXoLJXQIV0+O1KQR0
3QOI/pPnF5cFLlVkoY6NDpF2tJztIru0ihoUOr+DrUWlwZlFDS2Z8kl273oD4u6gK3vswvxKFqYY
w+B+4rrEQobj+GtgsSz0J+1OeZAz/X8GUhMHBe783lqmncczXvcLKy0f4oFMhRYWhufUZ6KTTjp+
KOZOFHkUTRJAcXpB0/NFHskQb5Z5/PZSZ/1yOQSy1LQtvxN29PRaD2e5KnlES++fxHH5M5NNmff8
32nRlOi9drbQo40Gbq6NQUkuH5r2tH6x+Ci5dIB37053I7ZATpGYE02oUisA1E31A9z1DBfOwarj
vZwUdOSf0wVmLO5IfjfYDTZmOk9L96q3FzlovTe96T26mnEgl9YwieyNKgo3fzGCuyyBfFtRg6Cn
vyumtrYhWB0/0/rPUY5Geu6YxOFaxOia/fiFQNKBjtnBE9+QzQC/xptMThInTG6jN9yT5u9jbfyV
h4QIIG1OlFc8Wcjldxz5d5Q0tyVYg6xgVGbUniAJOOE1CKPjl951PrLscWqyi8cWqTsHQn1I9dQb
A+qqTdPwZJGoPgPJPWaFesg9/c0PP8GOrC5TjIBRPc6z9qX26hnpZ4jXNPU85gf6mWerzy7FkF3I
JajaFUxaaIFcluEyq4rwTYwx5iX0XG/A1e6BO53Er5pyFzq4eLPKnkN5Ys7UPwyzee3O0adePUic
wrzG3TIhZ53iJsPqIjakL9wTKdVR6ae9PB2fbVfNynMWLb86/mfmRCvVcsyrkbZ1fiO2RjY94Xhg
IrsHk9IhNaFsKHVcMBGY75wmS+M59ceuinZiN8VXis8yYJEdTAI6whIJGdcT1Km/QFmfdB9IuAQ1
w2w8WTVDfwVFRsfwfoC3B6hlwnPSMMlvr55PPtHyv8ZCf5uK7ks+PBlKUlwUe/HdnTjyUfO/67Tf
z8xiSlAE2fDPbHGuFXevmgZiwNklzZdAggRGxJ8yxozceT7QDD7IzpNDJgdHI7lijMFyjUc5XHqH
PG1Z3lkGhGrOJcSirJ/ADpQ1k93ubNJin5XNWyyORs6CvGMg+kD+8XboES3hOuSdYw4RpxI+yo7P
mv4mcZadHNSc8yIrLPfZIvZglvVjG+HS/OwE2Y94NjH+rd3/ON9upp7XUCTJrbc4/5CgTA6uPM5m
nr+ibCdPTBZpVP++V4DSpelcx0CEej5X1kJ+yjUpUPBAo/8k320YWuBO/nfp3+qt89UM/7e2ja+/
ZmUBuePy2xbRC9UZyH2WYN0NEJ2JkZF7avjcufc5rjKczwT1cC+3rptxIM/N1xooJuZ7eTxpqwZ9
25+7XaHyYKpyvdjMGV5m3dzIvcjFrXaztNp7ylYklcsv6l9BEXZfCQwKSrc8rse3yqJAy7V/JvSx
YMF+xdGKCRCrkTEyq0b3XXx2rZJx2nvxtqA5LkkJaYvhWielim8GDEgfsjFwuWa8/HNsYtQQZ5CD
3Uqdx85UvrPYPxnAN9T6yXVRruT0LmN2yTmiloXyVhbdyf+XXAOulXe4tftEDRKTwyyGYq5vy0z5
lMMt0a/K8FtqKBv5JjFdU0v4Le7KRKlX0w5pOQDFInryQ07YQtSqFjtPD+9ys/iJk/YbFpEfO28P
qO8cm9n/LlRMQh8pACgyJISSS20331A0XYaB8RmgvLU/nqFh/PWt8VZ6TlMUvzCbJ+yEUTCjqmGb
7T/gsRxDMFp96T5mnnsDNdguhUeMD7JLcAkOiAP4451BDTo5vsRw9hC+lsh4VsTJ8gUWj9ex0AyY
2hcsYoB+FcizdjgqaYnE7t+bkKN4SwC0yhXKla5vsp33wqze7ZF9J/Yg4r5FiMONU0ZBidqJELuM
PnG/67w5qBvrhKBIoEft4zAqkAhZp1jHTpPq5D6zC71FQ3Q8Q3R9kbsPJwasXPNZrqHO8p+YeNaa
D6qff8iflCnRk1p/G71FZz98L+FT65idmfvquuQ0MWByG9aQboKBYbz9za/djV56Lw33a5pT0HTT
71juwNV8yoXL8iCUFm/Aql4vGiTgrJmvT4GsWZwDKDTUuzBd7iaad1k9/crvoS1h6DDfyQeUE3+s
KcO5Gusf333PpOjJh8r73KH/rYuXhJoYYzt3ZchOWWz/G16V36q+ZL773MVLEMYkeqQSSvzMJ95V
Kj1JmoFOj46RNrwAUrxv4IxIsIvGPB1n6F/oo/x6JD4EIAAH69eu087t2+hD5EpkVJrxJW6Uve8y
dokz0nIiqzoFNHS9+iTTXgLx29PUvJfmSWGWhAraczYSQLDLI2K2KcuD2LipDf8T5bOLIlHSqL6B
5lrDDsjP0Uz7kvMrObkEVaOTP8JQBwTcCoDFPdPJ2MjvZs95X9xvyEA36FS99OJbxVuiE/iVXs99
+AXrc5oFYh/6LgMxrh+RVuyt1cWKH0XvWm+CmRARYdggSdEdGzZyZOV0D6kW6Gr7Dh1fR2AYp0J7
UKPBwVqbOhyc/pu8Lh520D8lQJDgwFZBVxrXE9mthsFSOhKamcHiKLmXBdTTOTAM1MIYAPVH99vw
7c/lVqdRt3FigkuiYfkpb00eFUiTkQl+mIf4kpJk/fcbu5jeNfUlc1q4FjnR079+0F7aciZcnF4E
2N757VfZLmd4gyEBdV9NBNabEo9gFZe2I/flO8w524fNQNdzo2nFF4p9gabIkDv3J98/HdQWWgGu
KBue5nD+cHkH41vrPdRwQxhO/ZLl9SXphiCKNgW/gv8tWCL7Mr5RvX0ef2yKZ6FCKu3EF9f2Puub
pCRaYJ3kVbmSOb2lO/XOAMjW9QcYfYoLOinrBXo1BJYtCKp8PLfo6eVl96hBI1Qnc9AkyjcI4iAB
nDnBfDFFyndLYVWP4J4Z1V+5TlmQdtBu2r6/lttQ5+Liuj2n807uf+niZ7HkvYSA4jccHZetRVvU
gzIXGTUqEBLPSwUic7srw0yeZNtpZBMTZhyLzgjaeY0AxfKbioIIz3T0x+FLTLw/Zb8awwZY1z4O
7MkKaqbPkjh5kE0hMSaNqG/roPfOSfxaNYznPifAA1yY6FdjUd3QHQwk6oxyHHo7vDQgDQE7nuXt
sk3tIjx61AOlliLOSHcYXQGOTv3LGmaYnxKqG9YbU6fvAx+xsEfVyjmlCsO3RKUUe8gceGLcjVOo
e4dio5xeuWMp15hKDgGrkMv+neq1hoWTgoTsLn2wBgW2GaoYxEISnkgSLmXCvEnubCJNfOLdnMEx
q5/XfPh/gWuo5hsz9V71RT3LV1eFfbLzmzAliKmIIMrl3A7VHb2zLTIJgUqm5pOxxTY7hmnRZvgC
7nRautuks2L6+8r3MLPdB5yh2R5lD3sWLqjAi0E3oCpTMFoRhdwZf46sjBs+lJQiSrjQAVk+htZ8
hjkniGXfJ5QxFtQ6W+08wVCkFTlQlDnIeHmSk4YzNvLqGg3TO9mlPhOCIA4fZXfKaZbTgLAhjvOf
mAbZhF1ibefUXnecDYI7rc7yTsRb1nOkey5xCuqnxSWlnJcrGg7DMJ5SZsRs39v50B2mUuyrqP6J
9S/t5HlkqKMYpl+3Ki7z0v/K6xUTrqEdvYoXUOYXratO8iex7/+DMJUTbl3k31FPCs5PNQ0ZVzcf
bKnQaHiWtLxzO2O901Lx4Kyb7uT8ALYJ4tq4NDqDbUV3WyMTQjsiAMrl+tWnHMGKo1hOmLbh3umL
T7LWz6o82i4kKGr3IGYlXoqLUQ5BUWW72YpuIyD5enJROjUY1YhiqoICiE05Svn2XOclmn99W5jb
7WfZndCdreZAgaPZ9uKjmIgq0gI5FHKO0RPaVYsPwBl5Gdzj/PecEqpR8lyRTvjO9ygrV2N6kq8b
oznQuG5Zc3gh2JYfskfkvaqM7nuf8sjTZDoBdJadBa/Wr6yFnl6bWvsuHwxs8wJdxWv/Y8UnbVC+
p+7WTL+Lsn8aLO8kdwKO7UensBDGv0Xk/RP/MMTz+kEa7AVjm+7gVXrSakhuWaPJaL/WPVMrdzMN
WLkzfzYCsf3wXT5VbXcVD8WpQzIOiyBh5mpGtI5VT69Uy/2Ouvqyfs1cv881VWcKgnyKfCrB7FMj
xCFmhGVgUSJjYxjeK7KsF4Q3N6rbPLeUPSXukDjGr52PPtnLP4GKBLQFAhBDcFfX+wpuEj20t2KB
cx571GJ5WZ3QcPdTrkPEQzqPgWPXUQNrn5S+OZne+CtprrYU+xIms9Xkzg5JvVl8OM7qgaWsUVcE
52nzZXFMyS4lfyHC+vbtDKYn5jQla1yTO0Iu0G5xpQSJH4EbjIKSIIlGJ9/Yvups9pq7CDMw12oD
NxRMAIDymW0Iai47I4aWanqWzjeQe+2lvrOWKqWKuaBdlKkf8KicwXbVvoU/4k7Z8wum0yl3nUIT
w7SjPW0qhie2ltF+p7jihqcotavWXm6HSXTJ5qBExbJM3TuHfUyufYJjpjRVKstcGPuk5xFRYryv
4eIcHHf9JilCwVo2T/FXa1Qn3zj/r4rqEPWBLt6a5nK3rkUyeD/pDB+rBjsoEfGQ6GdJ/uwq3hmV
dZAFZBhw7SckRowtxocQCTN6u3EoATXVtGsg47RqSKC6r9n+S9SSqLnx8SNe7a+ZfEJQ3Rr9tdMZ
t3blrc9lTcJpNcPU/CxZv1+jxMBPemrH1nAYO6+/pDLAR8s3LH1xXGBTnCr3RwrwE3G5ql5PaXuR
Byp1YHtQ9k457XLJZEDBfHvk9sl45c3wt0L2k5CGwLlL2bL/dbbS7DBajWCfa+z0fVL6e6k0rFWG
RJ1fC7jEpVINX9QP8fGPWjgvPkL20PB8R2JRi9oIwHe9Gjn068TfHrG5pKVKnD71KadSfYMiB4pP
/xv2XJJG5dsd3vvZfTeI9t0xXP8ihFswHOsXeE9/UrYP41A3kF1C30doGDdXQh0gTx/UYQDjyIsX
vhLsSbuKqIgtMGIXJgvUh/MRcpIgKn/wEeHSsByl7p2I1yKzfXPYS6r79272F5Ms4200ESbhDKea
CM5AOVspzW0OdQvjSN4pY46+Sce7qfcfODZwYhK9Ew3K9hqS5VxUCIQq831KPCbXkMmxHa9Hs/2E
2eJcEOjbfU297NMYkvcc8TMIe5/8MvuZQv+H0bELGioBad0eWPFNOfdvJXuPJE2qOoZdgqLMkLjg
0faw6bA3UbS7KjSNdjLlIUm1HP2fsL52LsIk2XIvTaqm1s9STJCCY643O8O2byRBKEzjFgH7a4bT
2Hzdt5QJlxkt4+YotRaJQhgR2CMAsZ9IdxgMOgvXPZk5VRWpTEjrQlHKQznNByZcvqS/IuXQKSru
jYFD4PoMIS4oKxF/UIwAuxEzYasDBtLuxVTYVXSsmHRI8TCIlnFX5h686bHF24jVkPeICaIlv0X0
+7YUYb+UFJP9NIxvOmxB4bCcZZ8nhn1bDQYSES7TPMjTUgBxteU8dt7FIkVtNP9JKjFyzch8XSZ6
IUsPESk5aKj/1dZyi9MZMjnjK9+yoPIZcbSzPGrSJMlSaLd6Z+cZ1rFv+rfVWEi/RW9uq9T8lP38
P6M3Vf5DHIZXToeAPHRGIB3+TA4UpRcPF5SPC0nQUar1MD6pevul4SDFIspP2xw+QripCBRqL72k
3S3kfNQ5SCDM/lfjkI1K+uM+eLPDMJd9kPNk44L+Kn7mdGvDG1dZl6yk5sl1y63oKmgq4yMmL5Wa
kpgxt/O3jqPskGRk4J1uADGppJKScU6ddUw7l/kE6niV9VceRfbjpvZnLDUV8CU+2FRcJAS14ahQ
2olpahpyxMdrjcnWQTA0fy0+1CtOMGQKH3H2MrnpRsyfXBnkzuHG9krwrtMdUlBUPvAn+Jk0P3pT
c5Je4trewKg0AgziJOSEaRZWSK2pZzAk3iVAmPTscXU/EeQ08ibd7x/Zndt1Scw6Xbtpq9WPPGuf
m6QIw7XsOseez8CBAqDWAQIOl0hBlitMdu5oPy5MkYmDK3Fw8vtsLM/zQTyMroTn9FGe5mqIMCVr
wwNhnGHsYbTHX/A7cA5B61LM9JBp9atj7YwopPE6D1aes+wX2TeQVsD7+k8xP5Jk+MKq/vxvJ8nh
8OjEoGWj5/atF8JZQGwnf+UW2lnuYCh3WmQQy6eXOWTgi4Du2vWsm/Vuoef1qi/frH9iOOw38u2+
3j24EaghEiOlw27a6suQKf/kd/OonRmQU7P6Ui8sryWroxUxf0js2aZP8qUwNG7LqruXJbHw0FVn
rH/IXDjJJeRoyNBzjV5IuZh7ASO53mXcIuXoWuumd6trJ7G+FHM+ZwT90iGSkGBARdVzbjWD8Sw5
B1yRnAm5KjH2hUN1oR2fDeQq3Ni8hjMQDq/sFkEQavejdyriiql7ONX+L1qZfIc+V/HAjBQ1Ft4k
YY2s7QIDPZDJl0yqSSNCiunfw+Bhe9tar77lsVv1335UtfgKaZYX2ZurmxtaWD60D6mPi/UQ+whk
4QX+YkbR6DpTwV93u9Rb57H/SNQH6ShN/Z5S75eYVrG2kuDJT79nVBVQRJbENyqlX6ntrvV3r5iu
Ol2FHe5T3ON/pedph2Le9zw4V46Wgu4qL4KJKHJKLKEVpCi8NAOybfLJuHqgag//a7PT336S/qj0
RZueAhKOADwWi2c1O3Nybzy4TonW5YBLGqmXxQ5Wtts12ZQXVthH/ub76ftaJ2am7ZT0HmV3JL5x
eUZSnzLcX28ahyXxdp1FyLc18X5rZJ1F1wih3iSFjRXEMxPiqeZ8D9sRPWg64GwDR54lhCOnTKNB
Y8zXudHcg66kjUctRuoKUBjuuyQ7MmjsMHSKiDJRir2XEkXLOSgztB+tL4mfkY5eSwCS7uwWzbud
iSFTncPaEyFUBNMl2XS9zG+tl74Vzp+Vk3QdxRSIrpwnr6NPoGC4pJC85vHtMfatT5iZfwYzuhv0
4lpSe8KAXUPLazaLkyQJHuQEFEP+qePw0ECXUjj340/ZTu/xNL34CENtDPqs4FjcSPtU2QBWrhwK
vCd0gVBCmgFi7ZT6Wogqlnvp4Gd1fYLU5aI3DOzlH+KNJExrOveug2E2iV6m0HqXCF86MlCjP2io
t1Y+5RecF9Pxv5bBhCGFbvEHvBRBGtlPbMxxWtEa0RQfsx4+a6TQJVJcTYnANVLMrUyNx/YzhBdr
uJhhqE0k0XXYgmQ3S1dAFkhiCWjYYS/6lsbgbPYfvnlaN1J0NEv9PR612yrn4CrmKapJXvguVitE
rEZ2zaiHH/n411CUD+h6936ymmtp5qCB/cWA88nM9+LDBDUg6AHx4PIfWrybrupeW2eEh7i8EQ+u
ZtRV6Bm1Rvfilu8Sistb5VTK8w1z70mLrbVQZKjx+wS9RROWLyhfnnVGJ/kWidYlW1r6kCrAmzRr
3Ij9KX4fjCZurHmeqQ6s2CExDxYqeUuePpV1cqvP5MjEMCGmJE5Upi41GIAw3Iuqrr+AQuxd83/k
7+R8w7f3W1XdToieEsQg5DWJ/laTM01UMtSNxEPymfIxisPfFP6zxneWifba1x+ShekVH0M8r0Y7
Oys+V0tiZJh5wTahErZVk+lBXOx/3+v4TPZYDLaE1/LSei9yU7DuPek2ssQE8uuLsm3mOIc7BmI4
bKOsgqRHtg+/bAylC2suO1AWeUm+NMN8k8a0YCKkNRam1Vvrv/boqMXOxc/d0193jxqXNI0qGBIQ
R0Ey+duuLQhes3VPrR17ADTSai1D5Eib+rBGDbL9JQi2Hut5E2v6u3S4BKAkQWhWdZ/DpyRPZABf
pGXrQ28ySs7p1WQ0T7rFGZSVrGRpQMSDiR4eZP0km13Xy0zS72jfFdYOPb7D6j4kzZpN9ZznR7l5
OUsD3ZLSaJGU0K7nCsVOcPhD1z+IExBn0Jbvutq9oGl6WTMy23z2IapeI0yOji7WVwJuYGg3ea3t
LYLuhvBZwlVZSAGi2Nn4NYJZpTsq9ULY1ikcPysFsRNR9kkK+quJn935nxO/aLv/3Mt/rkZ+Sod/
SmH6b45TO9/NxPx1Z17ke/oiPSd3NS0v+ZdcWtumbxTgJK4PtZiSFbV7ljYuzM3iRlvDeNDpMskO
lW7xNEe3PVPPoc7NSBQX19WHYR8EJpZJy0Vcrmy5BiogH2FYyXVGdJ7WPZmn3bvRXP93WleYi+wJ
4nQTcrIuyl4l2ZSjIIGakiVnMl8J8iSulW6oNIgNDM/gAbphp0lbuXKP2J/z4tQnuXOnbbepHzE4
RbiaDmcwYtLl/Z8DzNUkiOFP1e38bu16SDlaOh0eI2LxaiOkUWPFxb8hexTnpZPdieEyLJhZGOkf
aumzYLWkK7Mo2t2yoChTDVdjHz2NrcaMsb8CnSwjCyQj86z6uYYbWXAc7eTe1lAI1hP97loQABkT
1k4JmWi8bjF5KFNYbEzZS5wxuXV0SL4o1MmhFYv8Bwbo+m1SWfdrtiX2avJbJMWQqG//gpksMwjo
zX2jaFvZX2JXBXpVFPa00fPwQ4/027VoxKLaTXuvhePWrOyv8l3KIP9/FpVk8CyGzk6K/AtEDvOQ
3UrJXPoREaSI1hLdLFNxU5J7SBlRKptS+JRqn9apH6W5sS6oZi1l/daar1IxBEJ7mu2RlXdWQNgo
IVWuPHsVwpZ5e7/uT0IuD8lWTymemBR9G3sId/BMEtsVqncTduWa2MmSoesHqRhnJzHGNX6TmE0W
zFNvYauiQKIG8t9qBdJO36iR/twQRaSZ+S9Bk1tMhKVQyaRCxLwGY+4Aclwy1HW15U+LJPx2vyQO
lItbQUKL8Tg3ux4t+dL+NKGs7+iOtt3bivQTqJy1HLIs3q8pJlcZ85ClaIxWx1sOkdRGPH6dV6cx
P8pX5GKsxB91BH6fknzLk4vIoRjbe/UieO/+8thYclnGt+JIR4S9vVkLU5wjcNCkWuh6ZOhduNNR
NYuDABwEjiFB44rW8NurKl2e9RLErNndDb73LrgqeZ84dyP7yqf+Y60j8FLGbk6z6lbaN9BYXtX2
8JC3PgCAHvCBVz/CVLH1FkyUbv21P0zHRIzCe5265VfwwYunn/0keY3hVdGIXntPPVZhvpMLEgAY
xGdn2MzEusmX/O+o1iUUnDD5M03y2GQo03NxtkcHg8RdHoMFhx/Jr4TLclLkxLg9MtgUQsQhRKoF
9e6jbxofRgWDHv5ETI20WsRJyDLHg3Izoe4osEUB/LmVy5xCtJOHqxpwFhs+gN/8ohsmgF7vW36m
s3H0m/S6TJdAbBJFuoUueEXlYYSuQ86OOCf5CMER6l75UEcINvwf2mx0mTRWdBCef2jogf6yCZc9
4no/Xjedc88MxuVxqAtI0JfVwtnuFYKwn+IVBD1mdPA4FD0TKcCyALS0lv6mA9CQqNXSkN2b3tZQ
/7/nuXoMnzci2bexxxR1HPVaHrggNsSByIIPacQaw+YjgKjV4dBpuoaO5VYMqeyFortWzPEiT0iw
xPLpKKUHZo3YCV3kGI08AYpJkCztNRpQqHd+SqtSjKjZjM9p/EtBv6ubf9KXk9J6omtnhlLfk/pG
+pnSYTWptZlzfOlL6xqWqWM2xVTfu6u8HL4wnL/SwWCibTdWQFmp4El/UII7Ucjy3fRemtiGX53k
8zoE2J3Gvg0n56P036XxEfokomQlGuLbcJffepQRw3r4NafsM6lpKXikgOQ3ct2hjgmjp6J1EHcs
6g4FkyNgj7UxbJMvA8C7VMNOGlwMKQO5cGF2ZfJFQAbSJ5KfpSM08vYhLBAlx4smOTl22IAJdXqU
6Q2oewBSqm2BPHveHPKyzZ4Mk9nzkhbD51yoz20dj7+R3Vx1hg54sYNndioG99WI4IC1YLi6mxj6
uvUKZ9oBuYheTReeqwIyrAuEBtfrn7fLfN+DGDhNvYJqN4KkT11s2Miyd8qx0I3wgZHZEFLsCL5y
qrMbx1vq3+XQoQTzG8MNm+jh8F4MKmw/bl886LDVHtNiUfazZ+hPS54ZzBBBfYxZZzCdC3Zpw1gI
rlCOIn+AIaR+dQZi3tpFQEFLoujO0iBwyylKv6pQzG0oGuTfNlt9/XM64Kjqdvmp1VIHahClfcqT
PD8wBjkfw2kcH+xMMbYlEi4WlAf2SPEF0AKKRSgLZX3xYmnMs2pRuVzFtXvN3OCOQi68OZSQu8q2
kDEeUZAaURxUGkN5bxZvV6fZwam7+U4H4tgrA5qyXYeKJzBioC2/DRxyW6e1x62RMbjE+NjVoqfj
1pljqgvF0a4h9HKafxq1jEnJ36AJdDbl0vebtrqqC1RhEF6Hf8z7jvI43tLibRI0Olrd2BYGC2Bp
7ZuvZW+DMt62oICTLjrBVPvuV8qPaRWQ8YbdzTDNT1NborST91sAvrBhc+cKtApcEEIHvWpde6VV
QUSNDlpSxHs7qqxNo3ooEbjnMLX6Y1zNhJPJ+KKRB/kLcXLt9QXC77DEetKEbfOnyS0e01r77AYd
WSZ4EB2duS8D5ErOEPRGWWB6asr0sdWStyLq6FSzNdLCPYw6rhVNn41WgwZw2v6p5kAz09Bvfmxk
p9H6hYKyzsPnTtXUoz0+93plXHklyq0mhL3h6LlHbaZWOvVuu5lNp5dBcuYy6gjVDnd515vzAtfX
RvPhax17gCjqCHmWN9/A2/BISk3eMyLEWUyvXeTeTXVzaFzzYdEoGwMQROpchV0ddaY8QkticXdF
nj+FUXHww+GWvuh41ON7GnDjlTrWqNB3KGmmlJcSZqHo+03FVUt2PTawdbrD9EhD992P55BhugND
yu8GpYm9V8KM4Dvau2ZnAAxzAx/2W2vowrRu+taDGM5C+2QMxKFujYKfUe9CJGy3sz9rV1l9qHM+
kGHWZF/xVPN+uUQoym4AxB4nJbxAiFvwnoFqgJ8Qq+QwP0AKTuwDvQbUW8b0Cam4blKF6dBzvob9
Zu/6DKaP8wjRTkQoVI+vsHjfUqr9DmElv9H0hwQF2cPg2DuSdgsq2pxNjuTkhmFx/dr0pqe6Ruhz
8uk7LP19kyH61Hl6tEXV/EiN6dBapnYNqQC0XcqPXniM0jX6NeJxNSRPqOwgftzEyq8ZdRe3houi
YrR+/R8rSw5tus8WbFPjOYgZXmmWkaBjJp/HEYPVnyNUMXWuoh05pxNaPEn4NRodcu3jjYru5VXT
LcrWLCwgn8m8SyEdzWok6CHngsXV/N72KdZhnBZEiNoIYiKrQ9gQpaLOa50tknPUgpkWz83lX6U6
kGgmOppyg14f+mG8Lz30JhWhvDX6dwQrnjRT+Uh9mGKt+MoLl8/WXUCPR8jcMTGixGW7ScuyuIr1
pgW+h0ChbYXZFrSgsUVRCVKvUvjW1dzdDuVS8E9IPMvBwgh0ybUzZDRe4LidFivcxqpjPUJrDpFG
nZVXIcGmo8Jpb6FICiGreajRpmH4ON1XNXXwDPqt3D24Rj9f9UgqXUNgc2uiL36NQHy5K5lqYRI0
3NawvTyyrYelQCO49XYNOKPdlFav8xg9JLrxhTQxdeEUGUSlYXCNiRpHr/wjai4QKAn/p4KYKXSr
vMeHGg4mTtXNr/Ji+cfUIzyxSvQJYGfZxpp167n+uJlsGwHZuob3vXVBg7bjxrF0UKEmLIFu9tVV
GrKibo6IV18/DtG50DtOQFmY20n3hEqNzj5iJOp4rVogcBIGCR4XGzItDS0SiRbr1nuaAN9AdsF0
bKnfuZV2m2XjJqNMbcFTWDkUm9IsQdR8pG4nguGwXkRI6iyYyWrQjlFuj5uW5dyYEXilIjkOtb+N
OFobY3iYQveLycYJ2j6DJ2sj1ODMyR6tLDy2T3clMUhPCoTLdeb7ItqETnuVWBia2MRGg+DdlKr/
vphuuYUo6sFx0NqwERay2LDpMNg7dKEu1OE/x/7fsAwYXl/XDrmmoirQj4w3wHKgua8OvEfULipI
iy3tynNYzjQfXyD8sw5kmvA3qlfdkiQIlUPs4yFdzlQ2QK2yZhils6/SEfYvFVL7KOLEjKEAG/XJ
2WlIIF55CZEFDCH3TuHF27ZKdxnDwIhRVijrDE9KEqMF7ss3Ru7BKJt/tZ1miOy4FZNQxVWVmEjY
+DxrZUK0En0rpL0gECus0dxbGnuFWAPXXSY3yyiG3uC5KMmL7YTRlaJh1eGt3jreXG5VHCHOIr/p
2vY36lN4KmvkFjqb5LdTPGdbQcjcUoy4Ao9zpOqZbbiDgs26DBCyWY9wz4zbFjZL+c/Mlc3SqJe2
RYvTa7q9DV1raOOaPEFQ2vDFbrNcvTckFQRYmk5ldKVNC3gyA4XPLn5VkSfdNuTz3OQojoao7P8R
dV5LjiLdGn0iInCJuZX3Ukll+4bomanGJZAknqc/SzX/ibloQi661QIyt/n2t5BZLS1gC4GK1pk3
vBoizxf1wI1P1YVEKJ3/lkOGg6VzewolUcOtLSs791P3C8cn7Jos1BU55oZmKiUmsATpoUz/gFbZ
l0LhPK9MwAIFwuRoyJfF9Ix03Hqd1qncEMkbyxbhbNOwT7oMNcx9/I9vRC+jnDCfNnUOJ2Va2Tlj
pSlrHEVoWegPar7jLsNYYqFuepb9bi6ckCnqO9/lVsd9vXQmYpSAXb6y4TmPPmZBfsAIZXuv6WbK
Q4NAwNGnuoOkWqmw3DjhXzAQ6DhYCoc4e9VoMATgmwmBqq/e8SOUS2hdu1wwO5LAafOxr7PNg+o+
8xSTEV+RK2GhgBVzvRaieZJsdqDO7LVRltwjo7gFhVvsK0bks664NH3wp270n4gkgIZVdh4QrIH1
4BBG6W8SJJrGzbDCOZSoC5uLRWU0mhoqRuI7UAnpBhUvUXeSj5vRNt8DBTZ4TtrPp+cdIVsdLnzr
hL01zWdMxHFtu0YMryzzrn/YnfktyT6nCaJNl3Kgxn1Qo9UslHC5C5hkdFRJWBPkcKABUeL6b0Fc
6gCR6uYjUtGCqZKXpieWEsAxVlYT/DPdh8x8FHQc8P/pN9pT1cqO7eO8EV2jt6INY2BITJpX/cCY
wsgZ8O2darmF4I+Iq++NMEnnCg3D4GOgmbLuiWn4UJNzkEV4CjvueSgAxJskBUAyFNBVt74VULHw
DyyKZWwx0asD61L55r4J4K3FHTiqwD60PUF411zxbl8JizZZEs8oh3u97IbmWPTqpqw0PDdw7FG0
LmM722d9F1NA2UZWSWISz2SJZbDtsONdyn+YpMYwp41Jr4WxieYKBopdXbuCNg1siG4Zx/6O70Xl
3TLOPS/DQtLj2arHjbSeTgC9mz5pkRRYLVASYT9nqzLEQBADzKXu0kPmADComPqSimJrRtGwtswn
6ZkmlW0fioTNLq4vxZx+T4lkr20xWfAx6re4FX71Yeashs4wMW3shi1YK9apRDSrBEORL/weD0Nr
JN95VL22spYfWaM1QneNE/Pz8PO08YOcIKF6TQpBYzcrnENglKTus0mRZ+q3pqEw3cocc+uGtfcS
as9cltgdbJPR9l5+XoMy+I31AK1bDzKfVSYwSEPPV8cAoDG+1+7E9pUtI+3RCWlS210PhX8tLZhy
7YhAE1Nb7+qY0SrT2b7E/PChnocKmCgsEfpkEyBQBpboN8f/O+DNlB89pM2WY3xIxi8jbX9aLheB
iI0ECxWeJuDngTjX1aLJqoaGWOe8lfxinZqiTyYN0o2RYg8ZGTBehpxBb1SW/XH07f748wiwQqAW
URerddjjiz1NkFzyrkRCHw578hv7ZE2tjYqSR3k3GxuQQmJlIaaAHi42jpi6PQXNQxM583s4ecnO
6M12i4ATdtzowGGorVWAVpcER4w3u3OyjVbgScwiWs3szO9djgrbjIbxO0ViZvgTFvhldY00TUen
gFw1evcxhMHWWZ21E31xTTugWfxW2V4Zoj1nINs3Q4chvdLiK9Q027VlhvsZF7KmrnHQj2frMrtO
wG5QFzvKdEttpzkBGVcaBpbOyc8Kdq5gEszrpuY6Gf3qoynGF8IyP9a7oO56tlPBNt2PxTEIRizr
evMxGuNlqILoRaflbcCg7aEyfFOMwHx1O/Vbl65+Ma2sYTKtXFw9gBvWApe0P9nInYKzWIQXtC+z
LScBCnWRwfKRfXCwe8zKXD3K89SwerrVHRsKd5MLuI94v4VvbVCfYt8ZdogozW0DL2HlxqG7M7ym
+mDuxZvwGLdxKQXSEN6a8CpbKR66+idokmDfmKXJmHg0/3uItHvWIv5KXTx7MozU5kxX5/j5rChk
tQ+SmZ6hRXMLcqRYc0eYZzK9AqNlbb2nAYOi9ZzcJIbR71F3D/Jh+siKX0NM5SCza3VynRjJlejO
FCZeTBkPZ0gnE/mWVb6mc2w9xYTtXzY5FuWEZ2vIGDaNbL48R4bHkR8bL+BpvAZCHswGuEBdi+kg
dJ0yftFaW0jLzUuG0wWhlZnu6I70q7lr5rP79Fzn5gQSNtjzue4H99jAzwr5UvckZUYhifPfdUDN
2U+0c0Gum+0iXRv7qS5pNKfgW91sNi6ay+YoAEWs/dQLPrxMHapgXVVe8R1l3gn/7faf3vau6NjM
v/OqeOgxCZgJCd61xwwTe+4vf6j0bxadb2rC8y+vCtJFODvB1zh8S7+lJEBFbU2SV6dLd4RoAMP+
d0RlzI589aYgWxiJsr4yYuEBhuFUnuMp617smfx+dBvnF86E+TJpdXJJcjHcxjonq2kjG7RV5S0G
vC0JGHFXMNwxObV9i8lFMbSbaQSEZDuiPyhzNl8AOLQL7VGQz8Aybcl6bkaZ5e9wWL0tmsmIVrJB
rXYvOtBgZZxBu5bNEJzIWLZTD9tL6KNjafvpl8uYRj4+MqLLe1ASTTwxPXh1tBta5Ho7l3hxV2nQ
7EaX+JJ0wL841L8O0pfNlrE28x5lDuPEqokf4IcfWZazB9XCOkzhXL2JsPIJnvtw9/O0GUCLEJbW
Wwc3pXVj+/EKbxismp1MtUfxPNiG0RztHG/vITS3YeGaZw8OylnGDP5oCsnN3Oqz8J0OPE5fD7t5
Uq9I46CUi/6rooi4SkbDflp/2gBwAgoDfucsA3uI92nYB9e4SXqS9JfJTr33SI/xDVLmG0WZ9ylJ
YVlAvnnJZbEeyyh5i0NMFqMBo/Dw7LlZ+vdTeGthCNml+jm9pn0qGF2zcvg7trHymKIBQuiuy4Tp
+xkY1jaPGLtjCWpeepl4ez8iAxxCX3yIeRDL2OnMg0+J7aPUpPSguh4sPwSV+Yrx4S85jvOfHL80
fNr/pBhaUkVq83emY9bDFPxqR4QwAGxO/F4w+DCwv9TSPIq6NnDgM9dwMouTbCDwCpyRjlQmXUZk
LOPolIqxwdR5rSzjLcpKkrvQ8xb2TL5impDXSrCpY1cOt7wO+tswxgejmeaTVILoMYXF2/oNy1Ns
3as08a4ua/qVjrSAmZDU6y5uzwl9gapCkKBL582Zbxai97toYI4FVCXX9qjA7saAzZIZX0UzLKxj
XUh/zVkJ1sro/LtgLiEN5uSlwgopnW0brytcxiPIuq8yFkR2sbrEQTifLfaOk5wjjZB2kHdw6196
SoqjM9B5m+oUFmgVrYwKQlo0oQ01Xaw21Fwe/zsoHZRHO9PAywrFBa3r6hzW+Gtjk5Fvm8qsCKta
bhALAbBPHu8uDC46f9akUJV8y0fDXBl1cm2ecZ9gkBRHDoj0jSR3LssbBFW5iM1YbUQcbvySYK8l
J75UObhWt/CuU9yYL/2UHRB0VQdY0OIUjuv++Q/7aaVoXPLIlBGoeQRE+0ZG2xhQzZFJJONgIRf8
99HPa1U8Ab7KDYLp5xvz82Dia4AoUn3ZOINvKrNGHNiV2Tk1TNEd7MazluPAGtdBzD3/vDMb7mII
QvNQ+X5j7Uv8p5BxzSn8qTqDF+hZqNk1NVE9Z5eQwlKQamysgIo0sf40dSZ3eSDMtengXcuJmXZh
71ABjNW4sqeBcrRKp2tEXdJbGAI/M9duj7lrPLpxZMLJk+3WVmi2DesJF61aWJtRc8q9kUfYCy/7
ODFXvecHx58DhA2Ui3Yul7aAGI0hLSFzHYF5kob/Yj5fa83+4VGIkGyr+9oNg6v2ZEpfWfZ7p/LF
zTKqRU3p8AqAy0dPeQp1eHVy+AnjRFgGhTB/KRLoAMCTb9qt8pe2BvNJln7ts2JbZsHB03N5ykQy
rMekmLhIGIZkcHbc1K1BClCGxMg9Xu/g7OS6BHJxLuyoZrNlKaJ1a5DvFbZayrD+LQFmf9UlRXk/
jr1jKhz/nbbnQpL6ckkyrTpXnn+IcNs92G7zXVQGOqUkqmkPOGF0HqflWIr6IgybfCFtYSE1ZsJI
GOewtNV+MHPxj1DUBbKwam8uFlW457Pxe0m/z3ILX5CSmXncTdNj6s8vHVPEDDXHcB1sHDBcSs7H
OLDj85AmmBNRXF33gw4PkwjmrTTxzhINUIPOoR8lzCHEwyhw8AiwIqzBxLpLBGIgq59280iFIXXa
XUMxfWvFpUZfLfOTJbztXDnJJXKU2uVNSg3Z8vezxhGgc6d74NAz8Jon3CQS74bwr16UIyp2e3xm
8+HuPBFeofSIaShr9liVbr3W+dPZ4x5nZ7m1uK8XCE3kVQr/c+AKKHfMuAIfIPaD/pY4uzoiXyMI
Ov54+jftLY4SnE/zYAYWCr50tvtN4mLsBUpi+iwkW00x9sGeawJMli/ePNPfRU8GWDOLeqPNCLyw
KCJjFT8dw+y2iI5hHpfX2qvLK9v4tJE5uqGsuYdBY5w0UnEqHGX7FmZ5g62dGo//HYjiEDUHRrzW
JVV9/Pq7UwHO+PTzyB0YrEg8bLRAWvF2n876AmcqH7THWcF/16eyf60cD41S2u+SQjcYRNIJ6R3s
+MC96ssA9zVGT/lBnPOIEhc1ssHOV9WRvbGiWbLE0BRbesQDK6tKjMvPgVv+CFQ3wi2Zl3oKXocx
te8diOsby80JRnd4NBunWEWp1W5Tb/wd+umww9dFLYBDDFs/Bm2fROnWMEK9pXIAhtnLg3d8TT/6
DPNBU8lhrZ4gIxHTdwiBv1KT85mL9BgJqQt6hZ054TLaJdNj7tqTGNW37QzWFV6eN0xq7VKMuWlf
rmwpxanwi+hikDIkWcxOyBBmPVgJ13dqLn5u09ZyqQFiG7CpihYriywzdsaYfXemqaiTBDcgqx7G
DH9roOlHIRUQDiSiEQXXqwm9clen07eOu/cm8bu3MeR/GnP+3ku6dYvek5SPrPwiQyO/DOTIxLN9
f679vWnF3zgqYiqMvzrTwBbnB79ffSYvg4QQJB3gF+bF28gBQ5UwnJF72AsVRB+k6xyaCklCMq29
trYXQ554nxQaQXX1brQVKLo7VQ67xKeiGjggAiobFYayoz9+4Bxchy4AgfLH80FsGtWmk8VEZlnB
AXSf9o7FhDmlNTZsHwVhZhJf0imhhw8j9N9H1lOTUDlltGAxwE47i0W/FqM1L+vnhcdKSU0i1Jef
Zz+HJn3CC0pWT9+S8e2/NxSRzQLmfburgzZd55Fi9AGixyPR48obnfD288yp2nZlqjaHos6b4eir
k5rMf/BvjV7M1HmOyeNrhcVgHqXqU3qxzZ0wRpv0+VQlDC0ZQ32zGq86MxlxGYrsPQut4W89dF+i
c6LXphLj1shqZ0chJXmwrSPHqVW8nWLKFrQVlDvN5Eh5d0vmwf7V++Q3XmiD5vDsU6/6CnJFxSVm
5MUpnEt3g+1jNvmkiUr4lwJl7TJOm/iSjaaxH3OWbhcbsFUlkZhjV8Io6ZPCpT32laknnu0thmI8
WpbUQsXCdpLxGJfJpmtd82RQc6fS2bAziql6z70WRVgyxlhHWbtoNxnGtEWd/w3YbqZAngTLn/we
t+/8NUZ+VIXdwUonolX2tmI3D0z6DHN0E7QyKD5hEDnM1jEZpnCNR9iTDkjoNY6uPLrP+Ovn0c9r
c68OUYzGLnNybwMH1Ft6GfbWVlyxps+QOWgjLSJOedgTAxmTjq8JewOXTDBu6br9S2OTsxNeorxy
HgI10QyV5kYbzH4M+Huvhrj0sUo3xhsQHxsaZItfpyyq+TR5Ix64vg+j5jmbC7qFmPH5huu44aa3
7K/I9PtDyCTTwXgefp7+PJLVgKCexG+pZ+FcRlaYE2d6SYC894sZp2hwiRdE11z3z0fxRMlNdS5t
YF5KYyrctFPNjZhKdaJ27OwLsrxqOFrBJZ/j5orIo7n+PJqS3tz1nUtHq15GU+YdSzezzkWYI70V
+L9Sz5M5DeCov1cKn9CMUtcCp+r+PmbFxYsCD6p6huMNDbSK4VjaJv5aZtV8rYF0HofaxEV8TM60
T39obJz1Yts/gTg24rG3wKKUOnfZPU6RmBkBRouOpdJbUjgZUD+TAUsQ9qswr8tVrwcoNZIeYI97
KDsAIYtrj8Bmmv7c5ql9CWCqlyajE3ZRP7LngdgRpzH0DORjoNnRpa2smgn40ZmYXejsa4ar2KlG
qocDAguj1+qVCOzul4Y3gPJPY1CWjrT/4eWcGWUytrg72KverYM3zm27tSop17iTBqgDtI/43pjX
P+/mFgaxJVXdlTfV29iy9WdGIQeqg5Fe/Naa3qIe02Gj0p9Y0cvD4CPdY8Iwxw375mtLv4TEx4Q+
FH0ksaDXpRu3M5mddiv/HFR9SZXqbTKDcTXoWZ3Q5ufX3HoWkUvtflVxtaaiR0FJstuWbX3PMyc5
Klf/0TL/mzKjvlMwH5fVOKqrsgC8VWbHaDI7/jUr0NlQxcgwCwrDrRom9NUdGE8vY6BqikHvMkvz
zgaJ/XjcZKiyav9d6kdgyb0D7PVvO2NyT3U5xaMp/5shdYa/Ri0eIVy+fTeV1bLgTC57J4L8Fs5G
u6ipxJp04kZwVss5H8kDwDI1sL/+DUDkMxRp6mrC4QlKhnGPsQBhwHtqL5HZT78QkNDxnk5571Il
f3oCS5b/lbB9f4nv8nSZB2e6KFvcZEpXHPXbOXVEAlyYD5iy87YVozkLT6np0yLLQ/Ca6pXn+mLZ
24P5nsXWRhcyvIsR977cAZGQoc54dUit7LYet4Xd07iOi7pnUjcOqW1U3gr/VUb8dR3tfCv7Ky5d
XI3nIP+aI0bKcZ6/qiEBnMWQ8qtRJh+Fb02E/X29i4dg2pDsOpd/H7k9gWFkX/h+XPGNMD60TMfV
rOJhD1fC+AihLmdeEN2nGDUKaqTy0M6IJ30Xl06vTu51rbxbYH3mg53cf14pg18oZ62TVozsRYW6
gQSomM/3q1sPTostwXA2P28krYtHUtTKvTdn8Ut0SPo4x1IfjppoiprivT7KyMCDqHXHl2wWeiGQ
8e59mpUvzAJwY/VQjXxAHssWudPfIBSHVIUIdZN035odST+Q5WPrz8yBBHh0mtq94mevX3qd/qKo
US58g7J3PZKQNHp092Zc1m+FsRdpNx2Vl+6akhk0is9R513aJqyPGoXYOuckvY/DG6qrlzQo5++B
bl8+VzgqNEhv56Sxz1Vu2+fIde1F1XnpJvPw8Ijgshih2PaOotOnq3A1e9n07qbRazWY/rWx7fG9
8rC1zSxItkqiijfcfd2lfyqR5L+sonxeVvTA+4Jut00lrmCKZVd4ZsKa9kW7++w1tXhBAETgFNvf
sczbXRfJaZOYOLSZqHBo0BBkoUf0F41Vm+6ioEzuTJ/q3fGWGe7hbFUqOA0y/wwjEb/YyDCbzmoe
7ZNkWyeGv7f9+XX0LOeC7QxE3owRd/AD9gqFv4uZs0cNXLM9icTRm8jh6c9rP4cOp6KNMfsNU7f9
Utkz9M5S9N129LXchCOBLdIdUGPPqrCEmgduN6s3zz4OTZ35hX5IfujmXZ+Jz26iY9chcUCxE2a7
cfQowlR7U7nRW50GzkuGFYZW9ms028M9d+M/OrCZkgz8r6jy1s8/tWv5Z9yEkgc3SboJ3M5Y/TzV
o52tumKIN8RZ1rVElZVVNDC6CBfTn0PwGB0NziJLgGPkwn3QgmnXtTCB7IC2J/WaGTOaafib1H9U
Ts8Eg8SFkJQupEtIVFFJXzjpsDB7psMC1vDNjITkMsQ4/zgZ8siRIdPBOIdAWzA5m3EhCQrnOGXG
o52XEZTFa6gJ2HISis3MrYCvCV3VHBMmOxqjNYp+fp8nHCxtOn/dhISaPaaxD3yGAorWYf7ohVtd
wq79aOy/TNMbwGC04cmkX7Unh6oWXiFRRoeJ2Bn46C65sdwzplZHDEAbUpX/DxZ8YqkzgjaI48PZ
kN99Bdl6mJJ23+cO+j6StV/T5N7d9tkPdASyXA1Zp3MD6sEURK9V3qw7JGA3D+9xTIphy88T3Xcj
MU+m2aIBKOu7/TwEGfZADDrLLZvMc7a1dU9ll0U7BlWNpTGSfA5J4jN4FTm7JthBt0VDGKbDC5FW
QAJi+fdpsm9hHYJSp4SDxUBVRFT4uxGrHNUuf975eW0Am50KjNGLKYkuP4fUpRnOgoEBE7WiTlz+
OwxZxiIxEqLWeiU9C3TmMDHeNz/Ze0X7xpyzdWZVJ3d+vp7V9KuKTFn/fqzOm6Xn1sk73Ft5VnYW
/O9jbdyuLGGnB2mIcRebQb1Cd0AFxfGHfYea5t71kBq6moH+57Mxau17jq/cqlZ2uG5+PvE8VAlO
cTFGvDOTUOvaNMfDFPz5N/z991iAMqWdDOqNmd5cSZf/s/eFIto8l0+2rMio45pIFhhBTbasT8F7
4fVk6yb/MVlWOEVioogMQGwdXDYWrXutIy/4LMs02juqmVfV82nvQ27syX0vRlLbD2Mujr7LZKJl
qn4bmMyHFm60i9HhbpURiFvC+Vomii5sMakrQpfpzxykK7MO5N9j4EA4La9GO3RHXJact3FGU9io
siOb7J23IqAMYk6Cp4WN12Qt/veuZVmE62P1HZmlfYrDqjwpZ/3zZKxH+2QAmO0WKPnYSqWdbJzB
fHa4XCwAUxACaRXt5ZxomNOoDaCkJ3t4Vv/VbSKqpnkaks7ZqlrrjpWs7DrrOs/hu2JfOsRKWFcf
t8nrz6O5OZhlE11+XqkjmoQYap9sHKnOSgT1ZmKtXIi2986j5cs9sf4N6k5+5q7Oz/XPwQ3CY2Ix
z8XLOsJuqBo6+zyUa7ThcI08FawZhg2OUWMLepw4ljEQyHRmn89X6VvdzmP+bd147pEAKVkOfd1t
Fav7w5BpzXVh33U54lvn5KgQA2MdR1fVhxpdQ4mQ2K8umsnadUTCvnBkx1hUa65MJ2fqjHF8hGwR
kBIOH1p8YltNtN04xjLrVb0xmTA6Tfa4q0wGfscHcClnKVt8GIiYp+sYz8Oxb4qTD5PjWKWkThZp
qWOWKxmRYLkWgGtZzKhUqXskVp6+zNnYHTTtMpU13XUgRJpym3UXfIkhLGMVdoZYy4L6qiF1uB18
UvgwSKxN1zwTq9YjZlT2aeqt4orKxDqZrcDBuTZw+kCEEzy8J4lAnMExNjeu2YcgsdjTU2YeQ/4B
Ib4DKHmxIfWc01hfpobmSZxgbTCFf5kQFzZPYsgGpXp6mzu5NCZazKbQH0AV/T1kvEXZI07paSW+
h0ErgUfzjTJDbwaNVZ8LpGY5R5VGe1d3h6r3xZ3G5z51kTsMPt2rqrj7vj+8hcWjK61nNJiiMbZu
WgWSKeQoIRzu7iZGqjhnubhJxcOXYxHbDNqc2FssuekK/OLNIqw2uCBHOAn44gVtO4kzCW8uY4Yy
x4Imjkj1OpisdGVnzwIXwY60hxtd9Y/Cnm/5TM6vRooeyHMX5ZS2aJ9NZ4mHS7ZMXciag4JrMZYE
sROfijMyYNdt6gUmgu2qzgrcC12cjtVrPUt9KkZrVYfGcAgxOFpIcveNysKnyAyPvgYxRIgax29c
pnAy41LDesXLwyQNjYdX4RpbXbQvTZsfg8E9YXwBpRHjL7PtG2Sr8Wfpc4FMJclqrtB5zSUhTv9M
HbJrOd57iksIb9QPPH5GGBK/uXJ4ozGf7jFI/kVeFXuV3BQNJ1jH1LAh16TMSpXDMk+REAIJw8R6
xmHkd1YXw5eLJDXsU4v2CWdNT2j6EocalAmjaqWNAmczlEZuV+VL5bkL32H8P3JR11mGujeFw3rk
6TXQ999UfOhxtA+FW8JyIJpcTUmsVmHhKQzarDOj2MGywfJo4UcDg9r6gR+TvapMZEao4VkJRiYe
XAll3IYwniXP0h60eZp1GYIb/LxLVqal5F5HxBMsg7QtVzkucE5ZfwBNEhQ5Ue1id7+hQX5uYXsQ
rSBFgzOxqaewRZ6evVqCu4jho72VOzmVlpkqjhZHNfym3se/5abjFZQrpm3AYxJVbG3UFksohTbq
M/v3gBZ37ccB9cbaff5IrzY9CkAg1IUHZ1xYAV3tOaKL1XbWL3A5w5IG3N5BWbs0lO9vaA6u27Ld
pcbvKOlPCJazg3APXUJ5qN6M/E0LPxzULusSwC7Otz9HEhFZldBzXuiOgL31HWcFM8Rf9rrIEKop
EveesAuF0qU32rdpLL11Q6thMSloqBl83An30mUTYbVHA/xd2bLZ26F4+FK9oRV9gRNEEph0qy7A
9ChUO/f5T3hkvdWEZFgC2uB8NxmSvq/G9oZjRhuHpJ0P6d7eptHCL5AoUiwkc12mvvXRDNy0JaM4
E5LBle+QPVqR/QbWqdkagR8QuX0R7lhbdfHT2t02HtFWlmzQSSB+MVS7hoXZrkCc7coCDrg1swmW
El0/bD/aJqzNcRovi7x4unCH/NzYCw8UCFesFP3iT2x19iaUWkKtUFsxpH/VUb2n63WYlLHrdMPs
Y1RfVMOog2+yzDGWiMi5OaE63jhjbG/Hqb5mDEwuTFckJ5m1B6cKEQmmLQ01BMSoJZ4xQPyS2a67
RfNjeY3aulbqLZqizfa+w2XfZ+62cjQNK2axkVW3KpqONequhWX6aFvNYRO5I+PkrXPOUwe5a2C+
ufqzLWqsy3JBG6SvLwjO6CiONCKzOV6Zfnx16JhD6HQOJRdG7/QTYxI5O5nf+zTCkLBqRrNKpCYb
YNrm8+uWVRiyBKGsH6IUEIM6x064GefUWnZ1/pn3DbN3Ljq4tO73MVdhh5oZtIXE/X8u7noyfinX
O5v55J2DBvVfRfNpMYjhlXmHdpv0f5GBNLummKtFIsv0RdLrxBOcIig7Tu1i0thE9Sa0+iM8nn1J
sIgQgi/u2K6JLoKVlLyMFguNPvcfXdI9DntmgCfGRmbb4+e183rXK3UxUKsu0bnHK8S/vy13Wltz
frf96i2GnnioA++kG32mz3d26WztrdH68rQDmoFYui1pDkxFeWpY7bMoxm2HPmoPfR0jUnjrKh7F
pkexvAqzIV7Bd4G091uH97iOghX5AJClwjM2U2i8RkKhOQx3cL5y7sW42csU3/FiwLOVUDryZ2ob
TvfRD2g7fZrEypElICE0r8DklzVblDHndNvbauvjsiWn5kocu23tCtnGc5x9qvkKyLGAa2Ob4gWa
CsJMWoMU02wbhgPa5rt2n2bs+lCG4xFpFT0sfB0U2Z8/h6/J5D/q3GuwL8n3PeN8RjE/ki4QsE/1
vouzlWLlnb1FquebPzLvNN+NebaZTwrPs+f9yewIzZLNUExrQIXX6IT9LdUJNBjZRPM7kS4+TGZP
mFTHuyoPq5VVUiJDQnsU39NM5VL5NWUxS+wc07vD8/sefL86IOa6MSBVrLsIQiEfTo1jFg7JgxOf
zx2mKW33NboOwjJMV+KwXAgne7P0SDealRBBP1Bmh6ZSJl6nEaO/0O9XWPJQDOAeyQK259FN0lUL
NTMYTkwsbVFXz2gCiQ3DNnyNi/6fgTbMImj/MRpnOhhgTmI7T3eVh1VTNgNGwj1fyq80bA52Rg3N
7t5tlJiLccremgaFdKfc9xxf7WX8J4D1POE7Q1xzSqgf9mV/zu1254Q6WHU2cyNFTs2jJjPAz/Iv
Q+tNO6hrJ+cnk2s3N+YqH4NPhNrjYiS6ppG+bPBJpeBUumdJRFwloY3NCPVkk4GTnQpZ58q8bi+V
2IU6Sq/6ENfGV09Gu7Qqv1ukM9wR1f3KjcSnBaaMi0ik3g8q+qjH2F+2vZZraWtSRiemXTIahDk6
QePV7VLHcY7lv7jfdl5lWatWbmKUTMWEziIajdNsVtWynxu5AeoLTzML/W1rRi2S7fhkFk+N8DQu
1WheYUu4NdvW29RZf5yIioOf34UIf6UCx7dGFhcJIJNlCnaB6R/ollf7ojX/j7Ez240cSbP0qyTi
elhN0kgjrdFZF3T6rsW1hLYbQlJI3PedTz8fo6p7qnKAwQCVqIyUQgudbvyXc77TnFUCGCHRur0V
j2o/g/264W4n0k0wKEY7P4yMhUnUYtM6B2SILOhDSzeyngYedCod75TKMHGRAVKUp6kwSJwtzbum
CV8GdyL8oKliHyk2Hl89kdu4B+wYGuOhmpqP3loJxmbIbRhlnkynj6VBl+92JAkn9G8G3r45bR5o
R8UujB3S1bChaLUxbyO20h1DyW3Vq4u+BqhpKc04aeRm2tpeP2NU5gpcK8kysDC5o5eSsTQB5uh9
aw848rCfrFHteOlwimjeaIJWwvxWeVZY7BsdqXae4CYpNNgPfMhCInvV8HUQuLCyTV4GKe8dEg1r
QepmFTByiCWilW45a07NT1GNF0SQz4N10l1uZ7EsL65wkcfbMfnzvMvd8n5005NdWBA5BJM72+p3
9kR+VZCyq0azyvPZtY7cqPcKEDh5DOSPRtmeCCR50gngG6zF2Ll0Ppyo9VnTadM7vfYmG4NQd0KA
I32SpRLGOekN50PPUWZpmyGPkXxDCnB1+1BlzT5mLcjKzdPzJUeQIj9tJ2GfEhlHvRiewOvv1BS8
1BSOhYKHVnKOuMZPGXArisnZoDjG9h7p27ksX+bMvUYnvc1tF8xEaEan0KLZCt3N5OiH0UluSf58
7Ox8wlNoP4tqOMy1cROJ7jmmdeGZqh/mpNtl2T7XsifDsDp0kYvhmdgYK0SuYyGWjVGFFi2hW3qJ
W9EhoL5iMNnsSHH6Gtz8NEcMbbVp3s5QMPPmu1LhUcZDuhVNcjup7lXP9Qxd8QdLcWwMFHxb9DJ4
7nUc/UAjEnfVcBfZbW8CpU68KtKaQxJoW0x8jLNCMq4yFfzURaSOwMzDTWlMWzFbZISaHbVlqza6
K8ZVrb+2Qcmr0oN3QnFup1a5+2KKHkOJT7vE3NctmW+Zn1lTswCcoYpwOYotQj2Ph9GEPzfL9GE7
BuF4SE7FNOvnQhQ9L+mAZIhiReHGbV3tZXawqyEX3HeBFW+NyRk2E1ZIaCzFc2FaP9swgH3OUChy
ce9YxuPiQE12GqJBmhTeSv6gBSHla14cwyC8MvSF+dbE7tCqdrxnC2bVC+QuMnw5maMtXoy6659p
gJ7d0Zz8sLKO0jHuJkNcutR2VxfRXmm4MsriEeGNi4eqPOtDyapj3odZzYR0pvlzCvd+XtQepe0h
jkgaarh2odtd3Ey70pzoNoawK8PgmW4Cp3i36vRBN8qKAyvFOR2bNZugrLrqRVRukVk1mxK35jiv
PgO3ReEY3hg1kXuiaqotffBGTQb6Bcn4qat2GZOkQxesPiHBOUQUsueaSfQYhxBElv7WyXCvtkHX
HQ0GmdsWXrqP0kmdTD2HxlTkt070Zdia2MaG3h5Me5qO5HNLHwDGqWY2+BAo9wl99Mmc6/Ea+JG1
CqRGxHLGORkg84RVwKhCzBt30o85hz6zCRw/v5zRcj06is+i7o5mKa6Isa6WLPLyRu+QohwYjaJv
Thm2GiMGXaLPN3FbpGfudQbTPzu+y2lawmvdAGfiUs3m84tgxAephgeFCVeLbza88YZb7WnqttCy
Bx4vL2Y139O/bAUAMrAul5CbqyvEncLoQsmR0yCxXzMME/GG0D+zwL6GI3ij29eZe4jJzCL3JQeD
H/Eoar+Ndgagkj7z6OUc6tKrGAVA22u7aLAgv4M3MLra5yu+VuE7DvvHKq4eSYh81EwTlpGbIHfq
iRuiuOaZbhpsQ3Ua30kdVQx/HslWFUyYrNyi84qfeRSpvem6HCOClGxN91KaWbQcBseW8egqwVqk
A6CJO4xisPGwHiB9sJOJTugti1fbTAmM1qlH8i0DyuVZw7YiEhJCQnPmG6fdzmxFRdUw7jV9aHEi
uS3aXbpabi4K+qj6cpkHbrTS3ZtopzjvScbInJpjrGXdWmCAM0xp3ejlU5glr53uflaoCxHfzltz
QWKPVuZSpKOLo6ELOUj1Sz5vVe1Pnd37QeAmWGLAntlqOULBXxiHYPae589qWLVF3fLSZzihYvsU
sjQ4w0mohmRANGKOXj+9mQM6tKo3423dsE0lcNzvRBL5ygRlSsWK4dyblSmv2C/lm5opmJfLUPid
nm4SMXCmdeSmTjp6sLyZ8Itl90bTOAfY4B562Ghbi/QZnfYjX7nwVosdapOFGXne7fA2P9S9eo5q
HGx2rw/0BNgLU90Kd+n4FTusfRCN0D9RgHajtU1KrH2/dRtYxUsnhTuA42oAx+kzhZ7XXiPNoudq
aexNkljhJhU/qbxMT0XOnR3l0UbZDPpbBLiEFs0HdKaolkzgSg4V0jiLHdZ6w5+y4MnNaN2wE+VO
eIeY8YX0TOZ/DnMbh2MqMi3ppcEbHrSrGXe8NzjxjBtevybx+6djJ9sxcg5rAim6aOsUqmbwTTbw
jVPEm1RH6rWsk6sFBW3TMC7RhKRXHx6KmPUmZKXaO+xGUeFpG+udiPHARwspVTNL6kzaRw1Tzi6p
A5w5cddso8Yd6KSqN300h20+5vdWILZRaU53ajFvLApQL7gJU1aGmL94K2mvgdM6u7g1n0ymb1sH
yXqgUb3SVRNjLJwGR5T0Wx7v1rDMfhdpZ6VPbFpZMLfx1O3DwqZKRMmKHG3cZCWkk6qMtzIwT1Zn
AH9Bw47zCfu2KJcHsx0eKXY4a0hlZ67DCGiSG83K6JObpiU5GJ92Ion66ZLvekFgoubqUAXVm2F2
jp+lyPZMt37Wy+Scckk2eh8eq845s9q6LXr8Wy7Dqwx+2e/ToZ8kc1anRBmu7vM2e5pey+7byTKJ
OLp4gqrScJEJ9pIyrxAm8VMGXJcQoQjrSWPaSGgWamSqqVZfbzsO2CQuQAtgYqj6LbOrPSqIK4tc
pM5I1UmLeLaPeUEbRegJD7SdRhW4awvMe3H83LP58tcGQZaYbZDA3JTaml0SPIel2EIkguzrVkAe
FvGsa9nsLTVyBuu+x6fu9eh3Niy8r90mYrZk79x8HIFmNzqS79aDB3IMppk5lyH4qeKc8eV4HaOz
uk4tWtvGwLXkron2pn1XW02y1cuDUYmPUCW3FVHcN625nMMFg1PXLCheFEaijtMl1SaWwVF8x21G
/gywJk6LOQXGMTKFuIvynAw/FGTXnI0F2lnwYgPdfr7cWOj0HhZ3+nSZBr4bAZHLMr6BnAg5po/M
3ahCurBRHRAWXg/pUPj6rOd39YjvWoXgJHiqn4JWjH7TtsWuVstyNPsoPo8TN5beW48FinRfcAte
RTF93oInBiP9Bl8Ga1CtfETJRQWRa09RTcqhZs69H4FOuBK2tm3of55B4uxTzQ62Xbo1B9fcua79
mZSWfRu91QJDZRtTBzmD5QuHZ3JSJLwBI5THrpK7pQi+eltpN4KgCGpuo73XNQKCoNJdmUVs/LSw
8Ps0iW9GlYhdYycUdE341GTmpghkS5z7mN+kDG58li/ZVVpBSsvwKfmajj8LArWnry39GJrN1RK7
l6XIxo0oc+co9YRykSlBgFbHF4Y0n6JmPiFAij+0yqg3WYrOpnOaGzurtwv2fYEkxCuNwvYMxONF
OT6GcfUTI0Z+ZLN2KvUlP2oihwg2bycx/MzcyqBsRjNQlK9gGqDBOzEt71h8l+i7s8i6D+b0bgLf
FQg/0MAqJFyljj6Jmhb4F+zcnWrlt90wo5jSfIuEkupYe5rw6t6g/TgvoTp0YzYdeHk3YWI/BGZY
bix9hZpYb2aDwpt3A4CSYtggsgoPGglFe9up9sFY3851/jbFnUHkEkN5J+4x38XvTlzFh9CBYzEx
Ud1O8XLBgprTJSfrud7CAdF4zfu4CDa2yTB47GAOxdHZGEEMxBguZZuaSDtdnRxt3nG8qoiliogI
TsC1ekD8a5jF2N9DGO39w6j4xd2uuu4SNFTTfVzK63A0drzt6ZRG5yGJYAZ2qyYoC4iF0pNgJ7Se
MBDmhEtWKiqn46xXyb5foGWJotjr0XQZ0t43qKjGapZsLDCBNxh7q+lRgeZaBRwkGybyCTkYb0mm
uojcir2jYaIN5jn2hZx4+1f62fiUrDY2TkMsG+olelGSbbZ6IHb6hHcltLjWi1wuuAt8Z0QJaBh8
ZhV8a01UHQlsvbQwcXpFl5yUGkJdGKE6pE0zmXxtEW9yVJ9I1jX2dvK+CorvtLZPY2aPG6upeJvP
eICtcn50bTHsRI7nqYBKg7qfpUhwapw4+Fm0035QM6aLjlwKa7m1qUHOycj4jMc5OrzJ3GRDfDRn
o93A/jI8w6l5YnXjFUHL6+qhOaGvviniwty1Zf8aG7A0B9fSt5hb2HNaje5VqxCxmmCD4Kj3yZQ7
IMxuHOtW8tb+7atcpz2Epl9m9CWe7IGPVMRM7ICeXY2GMV9RUeRQls71SGmvdX6iyTvA9L9ad3jj
GRoDpg4j5hmcPMKgCksihtJlqSHopiRqnW444gG+LqHz4URhnc1Dc6OHOM2gcINK0UrGewVIn0Sx
jKGy8tySK6gmBESS2Rpa4U1UY1JGcAmYXbdzhuBZf5umzzkC1Os+ME5LQOQgCrZwWyQ6Guh6m7ul
9mba83mSnwREG6Ce8WIvIGO3+cCyWzU0fmO1bNUYsGNsD2rVn8pCe9cD8CeOoZkbYOhqE7m3Zj0S
9lRNo5dr5nc0Rp+ML/qDreefwqmRA2SwjtDkrgOPmluru9QtRJCOMMeNoxApMg7lMYaRvMH+6Bex
oHwfsZRPbG59B8H2VJBWpEreZ/iLDiIQ6QHcbOSHg/3J8qVDM+jsLGUcHNUzxTGDYeduqe4wn89c
aB6ii28l+bOmTYNvleW8m9EUQUZKNY4mW6pNnOeciA42+t6+N6wxPOCNHvZ5dbLa8AB2CfSEk+8Z
Iz4rM8Px4Ti4EgBGZXN1I0eD49G2d7aM3lj+QMOLrpF0Mel+Rr/H713QayVD91wV4Vtpa+/YXgQo
WjRFtg5LBZoVwLDmotVwazqtGbeQh3rAUnFZh/vazNNN36XIGY3Grx3tjvP4KsFVjG7sLV8CsPtR
D8u133dNzztDC6qTWGkEibjk+aA21WglN86+n5J7h70J73hz2Y9cAQkCtTUYCnTLeKVp3L4lLFZz
1q1rq0se84I5eFo3T4Jx6rEusodRFkeEfizPnxm9GyfEYwAP+sb0J6xMHAgx7nlrRg1mQtIxLPz3
3rTMr3GQhLcFrtLEEDntUcyOCiN8J7s9aThsOIHgeECVGGKss/JJ3QVYRzdhbbebbWeV+rZyKzio
wzHP4VjEZfo2pysJanGPWqAif8wIr84ZUBhVMbOma7eSPKe+NXX8mxX96cTPufozsJdCfLcPHWqS
DjCpYxw1q8ZypGFqb4YGpQADGaulFifevYBrADMoT25zmaZbzXUlAO7HpdVOAieYJyAFbrAgtFtS
YfYWo7qDw+lDJaR2gnVng1Th0liI64Yxe5yZyx7dAZ1S06XCKxq2jnlF0hPBvvU4Tncj07a2rc1j
FyX0b7HD0dMBss21k9Kdx8pA8sOzaDkhe3peQH7Fucw2AfIcrBigHmXHmRfTn9PXCk4rnJduq/jd
8i+jyp5bRRmaolbzqaCeF8u+T7TS3OVGwcGYqPhg1O3dkEwKAN08gyOiTu2CL45scURnT0HQ8KUT
ejrCZEeUgI6vB3AAjMpiLN72VxQp2S2qWaTkZu0DLMC2zfB0trkJG6veK8PA4xCf1MxEOk2L+3CG
VwVj7xk5a8C7Mnjqg+ZKcKNTbJD9joGOxxtCD8vofczSppcMNkLv/iTSVgMVM5obJELJvlnKL9XH
D45g1htkiqHLEF6VZeSnjtZcF+xLpFa8GTPmvToJNrjWzCsgHBQPqMnKaiAPPAlpZKBi7QZQip4x
2iex6HIz4N/0s6FTECeSB4ak9oFqLqUL3VlxFvnLFFecgwO1lWl7gqOViTOjFDl2JwZJb6or62Pc
YFRNZ9elwTrhFIW07+LEt61sI6f+IivGhK0bX1cDhVIeM9MqJ0JrXHVJ0lEc05oepsIGbfUOTBO5
oi4A85hJ/aoL98aa5n5nolcwsvkw6CSUONFdPD4lS/9SOphyg477v2oRGrQG1p01zna4Lnvkg6VB
6c8te7bZQZVRcR9Mse4vbX9khq0Cus2uI4/eGPtbE6ITgfWzsKBIzYMEdSNhzreJ2Cz6DAG5wcJr
0dK2NJ6+QhxJ3eJlGl8DAiFmLZdgp9C4csLhIQnc4Mhk3KQqbhvoYONdpJEpNQ3uBuWeF1fBXZhV
+0ZhLJxKgnrEpMM+4HxvGnjiDvyFec5SHzwTY8eouSHZeZsJsUISKDNT9y13bPI0STebuTtj2RB5
HkeomBz2mkV9HjImGhHS1jKzr2EPrmMLhOFRfc1xiY4LUHotDyiA79ykCG4nSZBu1XePJS22bk5X
aPzsQxuGhFQTfbDEg486jEN9Qb3TSqpwh82EZYnvKnSY1GrWZ32rlIYpItjVOjClTvDe01jFEWzU
7wmnhchV5awbYhDX0XAu2054kzF9MPEZycbhEHHa6GpKzeWYhhw+GCaydYX4s9eCN2Rd+8jA5+xK
LdhN+PTJA/mpZHQeE+tJiUkeZCVPkak1frsSm4pCp51nVWaSPbBrVZDtpHRwjSBTpYfb1kF3WnpT
ohDgeQlgCjSYskHxpdP9JitoVWiCWNUvN8q1tWssNASAF6wP3bXKx5dN4FCs7+NUnCIW0sembi9E
h100rqafSHgrjUh8Ta2lIb/G1FUbjrbHZhqJ+I4/dabLtN8tFpo+/Rw0wu6VVfMaWdWhEKHmWap9
Y/E8Iu+ldclMtFlMuka3hY2HTUZzGGtOi0huh5GoBauwt2096Lux27LlRnC4dD21u+NB1qUgs4vH
ZOLB3lex8iU3dJIz0M8Jc1Nsawpq5G03JA+yDOikc6pr52mBdtNjBznW4fS1jF3Hi89j9mfq4EJz
4MmHpSJimrbEWzA4UdSh1qEDLQ4LMxDnIO3iWxA9x/oxhwEkR8Rn+Vaz1SeFwd1Qa6CAIs4/tChf
jL0YWIWFeWenC3MxV4qrkmcAD/DAS3Ok8DlBGw0RJ5ZEam1SCHjSae6bmHAodm7LWQbZL9LlztgU
kHtDRn0mdf4Ti9Bw7Ewp9qKaPbewn3I3kxuIB0cHXLATazdJUR1nk3FlSnr9jPxuzDv5wbLp2wrF
hSyfEhxB/mTIMvf10u0vWTW2ewPVtmebPNXhYOW8rdjldKzAuU1vHSS4jPYkkR9y9BKNvioE4Oa7
/MCLI6/TkYbE0W10/+iy4sao9glp4jMCd9Cmz7FmnGTUvUYzilcm7dnWLaVGkRUwwOTYNMOdPoqW
N3eKcQ1F6VpbD6aJErG4zLByUCjE96lNACYhuJt2BB/CqrQwEqaZAZ1B1Y2PAotUOx8zkXwjyts4
o3Y2Td7LbvQ5NwTLcrga1vQR7YOhZxbmyi8EV/FBL7VfNuklW9FhQ8XA04b9s0yjNyLdaVDwa3ik
HRFZlOOBGM9LUdyrvP2F7JkpGF4MJJlFzrjTZI2uL1j4LWIBWP5xS3uFY8AirOVR40VJcPovgYuA
sXizC/1Nn56Goko2UUFXbQ76SgBbDmFdnyNJT9yvkzMyOVKUR/k4sbzUh2NEjs6gu7hwWLYChOB8
hLoYJpirp4GKmTbXWwgjL7+FSK9SgH9YY9OEDfVWEkrrqAHKB+MKuaYfGzqeDAo8MryQBAkCT+sW
qnfAwiKGhJHHNf0q1Mso55ul2MGXHFhrUdUPUi+pC5cAkIIWbDGt31I4DDsjuYG/c1It2Tq1pKaQ
+Uwx0PJiYZCA0Ibyo83TYzjig9WEvm1m4z5Dl8m1mrNd0zKQSljGxwXDdVpRIsSiBEcEoKLYxkM5
FOu8gwgcBJfnvGBR4uJiof61vL5waJ+neh/PsYQbBxE1SsNHmHDsQBur85VL8mffaiymUyB+AKHG
2CaTtEbCYRsUAT0YOltWGYIRZB6M7dGJLNZrZTqnPBgTUtdMnq4VFqhAos7CY7I6UO/R0+JxYcBv
FdYTej4XvsgFfT3K5KgkAiFVR3s9XqXUeWZGNmjTsrtDualQVeWc/RaLPLhpY4RKSDTojuOEsTMz
/ptgWfYcVHAi68ze6EA0SCxedkT/obVAJw1y9pPq1vJdbWng2LzFvfmVwPfwtdZ8TahrsYSjiV1C
QEdB6VXGPFyF447mDXfswoUOzWFNdHHlNonGSx+r17g8LSI7iXZGSLuCHZlOMnFFPVFwXvNuuIrH
HJJPyZw+ZnSRDT1o21rae0vza25T12hpLbPuZCA3RoSf7Z2MQ77HcenFOO48F2OaTcXOXsBB9xD1
T7mQLMXWS9cnIU5qUdyCpAtvtUn86rPuXKEj3TuJyA658zbp7E+t0RZHuypvHMiUR77TmvP9Og99
9YCAW6VdtK9jAWkPJiqhtN01HFYKwjSNt63Qn5PedVDhtp9Rwz6BcwbNnN0+JRPNQ57biscub6yg
uF00xby5yu9Cwg3jbN6MFJwnIsSxa1mzw3oUheno4Hcw6w8NZQxKB1zHMeSHOP7ISwFyVgWtP2sY
CXmRC9iTcKEIo0Fc2W3HgnRGPXdeUh7VCCtHlHHzXre09D7BHTSjjN4bEurPkJabljN6x6j/Ne4q
l4mGc5PCEmzskScxRBdBC9A59nSs9cQAIoxKIuj5NwMZwuJEFS84ecMBRFdp3y/Qj459xNvKzKPd
YjoMyyP7JueJtJ9bnnkW7UWWZrjlsltRlfU5ycK7dgbQaEakGlY51U9f/HLmet9SWEW9yfY1mKwz
UvTboKiczdSwA2ZUgInIbpWnOexfq6YfLzGLCJ360hir6I7U2IFsT7CkTatta+wSvJocMnV/oxsx
TP4JH9h5anN3p3RAk8BlUL3IqDwWUXUC0u5sSyurNlZlaMdQGF+Tro2PkQlcjdQmARvixIim2mkj
Z9q8MeLxkomJ1KgiJKsAFUbQaJ6WAwVrRhQd2vpDRyM+s1TP9yiOEl+6MsHaAR9OMoBYHMj7nJQD
u1UWUOtcdoxOAxvu7aRNHgEjgw+ATt1EiX60DXSzkV1cGN98ocC3NnPJac2Wvt+lAkmfEWiXIMSE
FczLuSlEelr7bybqw6NBBXClCwHbQkNalc5ptZUmBa+WftQkdPQk/oTqUWcJ4yckm7ruGj1g97/s
GLnymsK3DO8RJAePWvkFVpchEbdN76yoAPaXL+x9iNnJl5mVEwZB9x8BHRazcw1IRew4r4KUhDWX
YOHV47JfpD4/dySzcJLfAy/x8p7k3TWUZQ0NSRTph7XB76b5EkXC+uc1Fex3ONn6Ces/upwuKmT2
tf5YooEAVnY3oUmyKLKTvL3PyukUkqm0ov1rsYrx8g+7ujbT9MnRzfc1L2YNvFiGiNdzZGFm/qqs
jTKn9xVyv/4xKsdbIwh+s/Rpwj/WYBekIJ4ZdLe/szUnEkHLPrl1Y1CQpMI4Izkq4fQGnHpNbiqM
+XvKjGcUWFbYXucEjhpD/cp99vuHmaYHKwvxV2n7XgFb5hZbP7RGEqR68rEGIggropGxdwhbfEup
z8V2uBDA5PP2y811GDqrwfgfgWIS2HCWFtfrT96H+vtYWYd2jA9rDkpBEoxVjW8cOZA4RwkYi+/E
7HefmvNhzQ6AH/agTQ/rJ64/SEa8wPppQOU83enuI1PcZogntSF4XS/kmh3SxtXXMCQ3FlpWkyyE
Nf9gMFHmMJUHAgelWrINEHcacUr/HZA2BN21oUg8IYNGxlxmvtaaw9DN5r602t+DxtD8/Z97IhbW
D60v1jgEPm8Y1kTdZ9vu1p9yTc8ZQFXB+4PU1PvrzbUma7hZ+eHGd9GIa4GQmgY6kFegCsuG5LBG
IK5hlmuORmOok9NX28UgA3gNdMTR62VYcXBjrzlIawxpkLHyC0dvTYNYoxzW+2UNh8IRhMBHPKyf
ZxJvst6OZWc/iJCH9xrp0RFKEuXluUJhsn5CAHGYIjddsqeYGJSoFqDZ5ncTYQ2W+Ps1CK+H2/aw
/guEpN9fkCEg08yX9Y9r9uB6/69ZptE26LSdlsAVIXClJfx8jS8t5XFkNDmTwxK4xrsVW+dsNrZl
ReTXmsPARaE+97R4fAAF5etg+wOCHnDNflY1YyecpbJ1PqM18MFy7VeXRIhGVc+stmsTSnYU3YJD
e8c6/yHF+KshvyLgvloscv8YGBr8f+0aHybxZlna/wLk9CEqLuiSs4k0shunCD7zARLTjJieFBBC
mO8kGnGzMz+GNd4tW3TSHKyrmpzf9RfTA2QKpDrjOfod7jsfggFnt2t/uMRF0Pd+rDGyg9SYaKuj
tDNalvKyhmWun7Pmt/w+wzoIksOksZzlh/nxx3/8/b/+43P6z/CrxHAE97Zo//5f/PmzrGZyAqPu
L3/8+3X8ica7/O5+/7X/+bR//0t/fyxz/vfXT1m/0f/8Db7wP7+x/969/9sftkUXd/Nd/9XM918k
23S/vzo/4vqZ/78f/OPr91d5nKuvP398ln2BUej+K4zL4sc/P3T89ecP0/h9Cf5xBdYv/8+P3bzn
/DXvC+1+n//1L3y9t92fP+TfLOZMUkHPU7o07R9/jF/rfzf/ZlsAdZXSkcgbtiGcH3+QNNFFf/6w
jb/Zum0JcHCu0HXH5buzhlk/ZKm/WUo4yhE6wwepK+vHf//W//bC/J8X6g/Cui4lO/X2zx/qxx/V
P16+9ZdydF05UtmWsk3XBl5hWnz88/0e9BGfbPwv3aKxB5ljA9+ASJ1H1DqtjZ0pewxEeVKJ9WBn
iKjbyT7+y/X55w/yr99Y8Bv8399ZAsq1XN1isP6X74yUrBwTkjC9eASaaC3pY6Ilj3ZEe7x8o008
Znl3ZTNCZLP8FIws94f5HYo6vjYyddQpP3FX4uIwaIPEeAG3eXtuL24fovW/6U2afR63Yb8PBUIP
wgaAx7vFZcqL1//3L2Io668Xkeh6y3QtNsa2zUtt8zr+60Xs5zCQOnkNjDIUpY+R7IoJanMvl+dk
aAxgEYoHJKOH1hnUNsmXY8u2CLuoeA2n7mM0Xc+amB5LitrNxiHygD1O+pIMUcUSjEi5DtEWzB+D
r4seHA/XtbZgRhOVe4gE658qcN7BUzHwI3PNEgD/hPwKFZbDdkqweI30EA07RLEqX9wpY3TWKXsz
6yO7MYbhUYI4LHwfC4ZNskkJysixcjrDT5aT4sUu7ka9+LSwwMRRQ/Hb27rPep3G2+IH7hAqsLlk
6Js7qInUN3oEYNuIXvpgvDB9WIOFkyc2V+mtlfS3fUuNopubOTNIm28zfHw4BNAXP7h9gbGuKW9E
pb55ux1rOqp9EaK6Smv1rAbib3s7QfYeX8Z7SzByRWHpBxWTlMWtT63e/473vHYw23QWFnObda5u
KhxmqPl9yO8ZmBHEbe4g8FV0CGg6rFl5FByW1WK8JOhR4obUFEFKl3BCsjA7ZgDE0XsKdcIuY7PO
/tdi8UzZnwVMArQoWS/G0U57ACMQ4npKM1aCZU/FRfaJFgfz3iIvYWOLihyHSfdqYF/b1ATfZC7B
LpsXspOQzaNwhNySZC9zP0aAhLDS2M1sAlRdEPJ92DXxOmjuHnjMoooFuOk5rnlJyUzSW6c9Nkxb
GXLxmMWvFobRjblySUv9eYyrFh2nVH4j9Ye47yqUqpDKyHOiKt0JrIlXRq4Fm8VtFrTH6oxXh43T
4CJSmyptQ1LvASBwz/g0cLZrmopudRJhBNRfdr7IxdpxeSwm1vm5m96prLzC8vaRpu4rfeFbQCuu
D1a1tZOWXguXZ2V/VyyQfVtDgTBI41g25Z0Fg2zVKWhTf9C1VNwIAf9ZEZ7Dgi+79NN07G0SCCyw
cG0VnnKSsu0ArOgyzT5w2IcqZ2sQmTzvGmf+rpH7OZOBmG+FXzq3PHdfSLUAzoaoNPcrGkAEMwFm
t8FhD9djFTWm86xVCLOrbvAAcKaHpG2i27CW13OuuGpzGW47o8cuZ5knWomrQcMOwBAFIIkOEUfM
wyEM9F1XTIx/mDKy73RBorpN/5q6SYs0hoEsprFnAs6ggU7Zu91aqJV6JPN5fmUZKsOMoL+EwG8i
1HtEq7TkhA7muUkxLJuFuR1F+VIazu3kMF2aMDkjnuaeyjNE/+lkf4KeQvJUY1PUHTiiOuwceSbS
CBmKYsxfGqxKm5Kdvo4+zq2vHEadG8CpsJtBjafAJtmDMCEd8wEkYoZXwl3GfSmbh1LWW/rjGkS/
YopdWjtR9syRFGS5QrOhK/LuIAsAuZxBwFdZjjvnXA7ySggyDgwwdp4OXdODznZuS+emF7KHhVw8
RJAEqIK+l5WXxDaLsC0I7XkGqGKI4I6uyFVyOJq9CEW2m2THgNtG5zHhASRSLPGVVZAeUXlVjvuJ
OQAWTlzKHlSvh7C0EAQjjAqKhmwUDY8tTC1Hnx9Y/IljM8xbUbSkL8gFUbXpbg3UlLprdcfKjR/H
ciLpuRIUD0HntyWOEuV+pAaYY5kY8tkgtXn69b+pO4/tuJl0yz4RagVsANNE+mTSW02wREqERwS8
efq7wapVXbe7B32HPclFSf8vkZkA4jPn7KMK8UsbLDKwyUaHrARB4eCfbmNNYxx9RI1pP4gY6Wvs
MqJYlyWhc3aK5c1GCowUXBAAajy4KQp6H7844U6/E8ZEYRa9pMgndqVktsYC2trrxtubnn5pQEnv
uwEHf+Vd05EA486bHphn0EG/Wyy1tn6ANzu21N6ueatYBfCpYHUNC5wIm37J30cK1kuDTH9BaJ7P
6s3Fi0Dilm8eguo0q0vT4UQwEudSv5iai0upzWgGzJCQS9Ip/Gazx8mhm5oQPULV+HduekersCux
x0fSU6Hpv2j6h/An08VLvN+Zab72BbONKCPwgGmcuY/YdOulnhGb6nPjEzlfi+mRuca2KGhzp5zq
o+nmIx74I8r0j8ZjsqkV7pFLtUTR3kwQv4+VeJFZ/d3abFjn8rTEsNAksSKY88pHbN1AB6KP3ijs
o9sDmMpX4Vu1qH3uG99jGrxnPDUYUy5PiPKiU6kV0URRu4SegV2ntZgNtPayn7gPfQzkRL7rjDGJ
lTE++YCN8dELMBp+IpEvlc6p7xo/7HKvht0GYN62wHZBwlyT2VSpJnLckwcsLQyxfHyukSV3YgGr
44/nprzifCL0DAAHgVzp2ySS9UmAnkGP0T6LR0gl6+S+LB7FiKpEMG63fCbGiUHgOZCJTMWXhowL
jq3B8J85KkPcBGEK6LTKk63TojQ3ywwvssbyXUKyDapRHuLGMdix2vcZn6CDIfGBLT8McWAjm65F
ZV3kM4RxJyPKps24Odv57CibcXDLJaQkuQO2ukeRD7nXNEm58LDPIn589KXx2SVs9Lx58gmek+/t
JJ8Ifki2ZVldhokp4vBKvcbPouetC3XSc9GcWyNz26Vut6U/3EZoOU+1mh5URxRjXqoXBvcEoc50
jnI5FQ3nPWfbbV8P8zWd+mzTjLl/UMmpT913ktF+m9mNGkR3reP2Vyxw9E88V1hG3cIfiphs4LBD
d/iFvC8/855jDZx4P2zMEVaZ3RjteLIiG539avG3q+7biIB19+QKYeDLsTeOHBb+WDakiPTo2bOk
uw7xwbIO/Tze1j7OcQZsL5FAhUpeAIXLag0dIzRiGA6nQ1VAMHU1NW4yXzO7VBsfTwhWUGLk4mfL
Dp4w+eKwTPSrVqu8sNEEc3avEl8kqw6yHaW8GLrdW1jly0Gi6e++TAnOBqH9to/XbKfKzdfss18u
gfJYZYkYQ0aKxn0xMd8O+rHW+DrHVu+aPI3Yyf4m2YrbUpIEtsB4WpNrHNJXMvYgXKo5djgwnIhn
WR9hWOCbsXxok+20m1zxisXgDgXcG3HcDFGUrO+b1KaUWXzERxxYlC42Yla0gs2Mrl5yQh5aj3NM
2E+pgrHaVtFwmJP2hTEy8LEJlVW+hrjPSX4UhCDgPUAf3e8jljzbQ2Y3wTah/WXyiUB26PP3ie3C
U8OawqDwcV2g9Zjk3CfQRcxBp8y68iR5yvyYBzIq222vx5PbGYR6rUacQvTA8MCwT2b9nDiWPvYr
Hdkr11itaEkuVvBHYYDYMoZgWzMmwzn1nP4spt7eNXw3GwR7C0CKgEZEtGxtE+aqTA4QyDBpnGyi
muzOIux4LF/m6LsdPBCviv1+0ffFkQp1QHF5nWu3JzC23QF4Z0HVYCmCJ34aOyw4z1S85jPH9cki
cRl/9zTfLEWOAN1dnnuHTArp4RCUTvvuMPHfNlmA/8/rmyNvGah2/D6IRmCfZBGtFELfPHBCPZUg
47GKkUHyASrc34jpDb1NcJsunb0z+deiIP4M+gVqS1R/ZS5+RzxkzS7GVPVhl/pvXg/dfUHe6cXI
vSv7ywfOu+Udq0GoFlGGriawawgCyOyxBweys25B4UyHaeVGmpAKN0TJtLscLlgVTWPITvYiehMD
BxXb1hH1bxaYMx1eD2uXMXA42eMTDq2rtpDkxG5jhnHvowmMYX4bCiGGGfAGAtXjaJLjIWNvl2Ih
ZH1jHePUBhFLGIHbj+fMtH4p5Mzp0oOGFjGqZeju2NgCssOMGatWAcrYAW5gLECt4t76mtfNjc7i
ftUpvNtAJja67nrqeURRKrnQ5BVGfMVc/+5Gros9NT1aNuaORIhyy/ohv/68eLMz7kn1REGPdSAc
hYeaVagDm2024O7eaWcgZdOH0+EAkkC+iUs6BkK9FHNnrdoM/+J6aU4TgtlzNt+BopDtFhX8rIvx
3Oja2jeOu88Dlk2YVbGsZPihWqd8mM2VqhNP0BL4d1STc8xlnAWjoEzyM7ycuWrqW1dEL5OKvcdZ
NS8tjkk1GF+gpKyTNG7iqlgu4+J9GQXHTmzgHRcDpkuYkAtPeewHgxru0nL+A8eNSPmanC0i14Iz
lhPSiRf5bgdxtdfwsLbe2LxNOmWIjKxQUGPCOCEzzS0veZCjHqTIA9uHuAdCYNb3AU5VIOGQEmgc
Ex5poNVUFNyrhsBfkySSLQuTCyoJmyEYiotWLB99lHyrmSpZjenfdT3EY5xSQWGW2xWgv7Uo/I0l
gzokF8kN6xJ2XDHVWC8cfZsVABsQxA4gVieTgnLpcWvLAf8SYO2k59aPZWVf3FhfoJcY72JKalTG
g7kfbLtBvJYs4ZCiICc/vUCGSMPmeD1KnD5LdnhvvLBmVwiqlBBnGkx927Pij3kae3ykvQcRDYHM
TMQhsGP4yqjokBBgWpKbKFZIpIdVyXZvcU9uzCG5H+I0248llb3whn1psxykubg1Av/ZrtHPyvjT
jC+Oj1SxmKPd4ARvMN2+YBrkR2U6+2WWrz1W6lP9VeuaA9uYxYljkFsYejvi2XsjUMnRL8sLPTGw
1DymMq/Z77G/LTsTWtxwKoTguVkNHhgzgn8tpLtF95XzwWNNoOIbnm2nlXeUeKln9SSns5AGKRAG
Bd4bcoTvPb/63QUS9Ltbs733TespH06jUIzdU7YmpNK4wPuYLb+zvl5LNpNYLIWsIiGJE5uAU8s/
hIeqVYKWYHzK4Wua7rxz9EpFXU4TeK3QSAZxmw8euF28qzAfZ/vgtQEAFjD6bqoDVJGaBX7mhZ0K
9IHzJ946ZXEpiwyNPEElbZrqU1RV/Ud5SDwOosGvnkyOLK9O7vNpfBpArzjoUWFgybOWZLUokibY
hW5thLEhuRg47s13f2BSbtcLbZZfO8cBNMbCxYAzucwORhG9V7IyrstIFAIpc7c6Ix8rTWRwNE1A
3vAZL4jMOh6kx0wVf1cfZ+Ik9DZNzZq6plX1qyw9dLPDO6SbYy8pJSmgm6OPECL7yTSdOB4QWlM6
XKM22hTKeqrN1XlqZd8ESz+TG0szut5zbtAY3Kot8HECehOx4SeXh3QK9LmuESrgQr1DU3kUQDpp
n7Fp9OYQvyQFOpKyJq/RShRh5nHjHX4wbIM2jwmRuFBHjD3eQecxw+CF5w2VCDBaSv+if1bpED9r
vFT8NwTA9Pc+ALUTbxZy4BJb29KBsvj5jxQ9/aY1etKfbBNZ06AJRavaAzAw41Yt+Wqgb5FLg0zS
BkJKia4wj1c5TpYTSNHJZ9kEwaXHSkX8MLdWaQanljBFJ25ef8Dm/3yJnNdOI2uDBiEsAzSo7WDh
zO0LclD/brFYjEwWOVHFYB5UIBBfsMI6RQMby9x5DhwUu4Cv2kPk149ZKuEr1XihEx//AqBs1WNo
dE0A50F6pXyxd76h3rXNzY/929nMqm3uJrISCJ65WQBrqAFq+YI8wWMrDweT7C9v8LaLyTGeI5pZ
6x11YSCCbFS7NMlyW4uiuV2mDBEQHvS8vken86365MWd2nHfeD1+iA5r+2Lf90u9HBpUGW0FWadX
oENYJ+rSDcv6IOz0GsO0oE0cyY4yJmjv7UwgzQJxx6GIidZK4reMUgdYBfMWzOzu7LHhb1G8qw7k
+9zSkEVq2bOnJcmy1elulcpsSmwiJm6tgxOMaMo8LTdlYmwX5oQFENfQKdLokirOrkFJSFJ52oYw
dliFdBWSUmBakJKOQY8aCOnSGVAjTZomSrGN5g/NcD5MyobgUOKONmL+5E9Q3pHlsUOsv7PmySSC
lFskLftPY6ZMAARNIG/5bKXuTNy0a21knfdEp9rmziO1YmOYhDIF8a6Yp9/M+bnxqE10k+T7wGoe
3aH+ckx3nak6uxQI0qmZ66+W0rex9HDByXssDAMzgxrXJMMQhU8FBXKFdbEevKSkqOS2zWTCZZGp
f1f8s7fS09AWEOXxvoIAyReaL2Ye90VMjmSGMBf6q83DOe6AGddjq3YXc8IShv+gsIS3m3puY4eL
pzGFsc9SZg+2KX43PUmxOKR4+EePS1Ex5RIpqROus+E5eBfYbKUK4fBv9UCjl/nqZgRs6nF2D1Ym
t63Tke1a2q/+FHz7wfBZhbbhfWQ2pBUGyL+wp9k4d0xMHjNPQ4t5TjkQU41Jf0PEAY9r8kaRZpC8
rof+QTGA6zrlnHXZJQxUQXPmZgcHg2yDQDORrKRNPgfjdxRu9ApFpo+dXZ3GFlMVdic0Ul6+cz1c
2LbIFBcX8gdsAYoUPpoYebfQUOiA5C6PaI3Wqesb3/Oo6XvjPAF7TpLyLBfeaObw2xryc4yUiU/S
ePQJHYbaJkNv8uHU4Mk8EF94wBjQ3ySYN7OM6Ald16csHWA+F9ENaXSQ1/FALmm767LXEq4nGKO6
2XvpeCgJXnB9BjLx0U7j9KEX5eMgFdG4eXwOPH+4ePrQTdPnONosl7OZwJiW3jEv56PtmEcxOr+I
xGLd7PIAi/NHp6qoo4B+8QAahi1cHwYrfL+6NReakvgZRVdq6M9k4qkQZNOdjMcYdBl+4IKITydd
ksP6QYLgoRwJNk6eIOsEjilyCf2/hXTg7rPSvVEgN5KgJbAwgQHSem+6hN3rtJSUNtzNorix92mq
xN5j0otwLb+OeQOcQfonpdL3gvzCkzcZ3NgoAmcSFbyeKCqTh05W38mueKrT1sHJlj84nl88qHK6
NQiMjzv3y0TWkmXVPcw64CxQXJNgn8YlJazTH2HqXHUyG1dV/bE6dz74bjKFhOucG+EhtDIkmVIm
/b+tLRqopA/dRfEEsUgRahlBh2C3SfNiitjN6NF5q8aWKJI06r96szz4mO03MkB1RvPDie5Av/Og
Kq/yDiiQxGKRMbDO67bBxLWlMsZD+ZStY9eYGK+aTcBQSPSiccdWujQS+JjpRZluyEoEH7R/W9n2
V9r5RMkgQWcUQ0o5erojcmO1IeoS/a7n4dEvZco83sODC8ENqUJmbohCVh6hT27g6dCOSi9k1Lsf
on7YOM7Vq2kBG5/JQJGitwLUxb4hWuN+yQcgfce5CSgEswIlfsXOGNrrZzqmWKwd/y3AtkXzgnqH
7MU5HAaQSnhMDzW+jI2Z8/EE4nO13Dejt4nhLNeo/RdR3RBpQ6JS0j829oIZn5Opcd4EamdGAVgc
MwLBG285GGmeHrj2GTbFHA1+xuYJbtDJXGhQy1FtXDOTm8npt23NNF06Pev3eH6ScobXVPO4a1PY
GC0UwIBZE4xheyccdZSMA6qALFDFtUxA8DBcy7h9I1H2TBHJx6eKkN2tGc71sUFbhehwVTK4HiMS
0yz3Avgbaqu7WTe3AMHJTHGWD88qv+02eG0a9jgemGtT0hxYAZ51VK7otIa3YDRfwRvs2Pm4hzFt
7lYdYNV1bzNx2WS7NnGoF7Y1Md5/OJ1eDxWMJQfGMgd+pRNxMw74vhLryXPVS967SIHsP35iooED
2HLIXXGPiZ8nGvinvS1ezaXE6woTPyBGtcq4qF3kWlhwSAbLzZABp3GOjeaXKYETpbgHMINaOyoe
akxnACcpZ/MK6HZP5zTC08EuMINBXkqSYNE7nnohTiCcxyPa+Y8otYGI8BuW5GOY6bl1ZNSb2uru
1WSiTxxNYHFWtupsqq0p7WDrFIwIrWvuyvlsZ+OJrCtCf2QL9H1gvukhNw1VbSBAEXj6AC+l0W4m
aojTI7kbM+pynUsPp+v46cmREE2HHGcHV3Tlxhju5uTFyE0UIuBgzPS70WZwh5D0aI/80+UU3xr5
wLpFWcxpc+doSvGcr9JAh0F4iTiRsxDLFGGHMdg+1Gx9c/GhuSDI4AazR95o4Ccluox8y5nKfIj7
lvWW3CymzxaRVNBZ+f6lY87D8VIwjN0lOnsdiGnRS+LtdR6/G7UO7mQ1wWBxWS/Gq0PRMTBbaLga
pbB2XjI9Z7N+zBprCVOpHqs0eUTUB0VUIJDPlmdrIpcrzSv2E4P3GTkmCEeL5sFUL4qkzg1iuGzL
efpdefJ+Bn3ETTrxRtHZjzENCHIeUDABIrsK+8qYk9ks6uVBz6vvkXZjUl53Whr8c6266UbGwSP7
N/jchF/PZbENAtmDMy3rHdRtsgCpLrKYGybpJhzpjf1p1fXLiF+WQijtw8WbuKBK77yAEsDjfIao
aB9ZLNwjtwlJR6K3yyaGwHFBPHU/WEc3UORXpxcRtwjKV4IL3s2trm80zMWdLRnHjfBjltk/NI2+
mB3sTEEeVt50xDGlxRMDrZzUX4jj2zInR0wZFoTVKLvIDudTi+fYk6jnxuolyJEeGpE9QecFT5H5
+67IEwrsYznNj6zy+nDy+4dBsYjr0hfEvZ8CH+bGmzDdYkxgEEqqg4ZItsVq4W/1NSpt44hFHm+k
gbJh6AX0oLZ65Dr+TP34u+9vA8VPkCWAPhTGZNKWJsgG0kDbjmQKssF1tgp1mBsc7JCh/sgCy3SH
qKHvMIysFCy8oQLij9UPCema4xt+Jk24pBty9oyb6doQYwyjYHwdapdoPEM+QJTTjAKbPxBknotV
8lwwe4Ga+F7PPNAISkK0O5eHWYNkQWiK8DJnw2/m2WuBRPBEshnWl0adyDGx9hGr9n061WdG80xK
ONtD2FvFIc7wVsQJ+2yJpFhO4IZimcu9n5m3hWncBe/73GLjU0R9hAWdzanMue/pqOawDtpi27Xt
q1/2f0XGN4Q8V25EN/1qjPmpZAAVzkEfvTnw4zaWSUlm+I+OStJboE9nD0f7hl5Rb5gOItq0gTin
unp/WGJBxTXgMgX89irUiLclJUF6SmJUBfXebYyXoR2gmGmii0Qjm1MQ68du6u7gA/+u11P7R03y
P1JO/d81Uf8pifp/FFcd/qpVntT+/yCvcsR/yG7+D33VS/y7+vP7v8mr1v/hn/oq2/0HsWLC8X0/
IJ/cdL1/K6yCf7gSGmfgI94OEEwgQvqXwsr5h2U6joX9ysWS56Gn+rfCyjD/4fhIkgL+Nsvj7HH/
JworizHSf5M6+aZY/yLX9nxhkVdim/+bPkgufAtFFj16/QJ+chya07KYN40q/yLPwHXnpHofFTm7
2z74ojdLQ8/Sb5Y/uK/e4l/sTj8Z9C/uUn9Yscu5Q5at7X8uwj5Oa66yabAPkQGjNSgJmzKQzzb7
iEW/1BpWE+zQ34SBHGeU49zdD1ZdPBcdAFlH0nTGFszihoWzF5BK2EAVF9Z3TrhdGDT9haNOGvVX
Uaavek1MSUycjW6HpWpmgOzZ+s/AdM+vP+2i/PRJ7mWKhALcE1jjFjl+VY0BSE1ZuPM78ci06IHQ
jWDTsEIqFp8+O1OPVonF3ORhCnHnkcNPIitAMtV9qjYjANUqrkHLFrIM4NaWtfNuV8YOmDMaX3eH
cUHvNQgg1RuQfFKjPkWSAesEGLJwXyhH3wkM24vC+Fvz/9KOmjcWFATq4iK7DRjAbLGxwnAcWNUI
IiszB/RuEzMPSFv2QZxcWILXPXCwojKIukvN5JfVL3QYy/04zByPRA6Xk17D5DuCElfhRoO9yQoo
c4au/WM5VD9JjRgZp37o5cC4sk9nghtFKCj29llgpmRxy/bqnoSYu0QXh1SKvywD3tHkMU8XaldE
xVMBOEkgtzfz5naAxGFUqGzTu6K6qc0g2SMWO7eB7Dbj8Hc0fzYkJggeoB+VvJn4QeZ41bgXy5VC
XlMFt+qIuudXHQcfKA+tA5S+K0G3Fv1a8KtLsFyRr5cCH7/1UPGx3nUnKqV4n8gUZlGFyAgmC1ZW
f4ES5gan6zB3+gz8cmHhGO2ijNRDZmAE3SB09cz5GVsqb3eAw2sRz8PUJmeA01/KkoyuVUTWpexh
foKoKPr4yVoQLzv/fvFJuNmyfvY2rOVSMDxwwkTtHezGeivb4NTkJb2CgdwLPpG4qMBGFevkx4h0
pnNqp8wIXIuuj1QMv26bc2Zl//ny83vR+gfppDGo2fSBGBBOum0UaUTmrlrTLqYIgxhB3pyr5V+C
lrYp8dVnc1Z7fO2Myxc6vk07xOpsp1qdf76ysPVYjqaLbb3uXKZZf/756ueFQz0LlxW4ITlpCZmf
bfp0ggldOLrn2tG8JLImV64CaMDpuIl8ZCQBOJ5wWcbHxMdTDrVxfdVysfaeIx642En4KtZ4s5ly
a24vtPCrakFUfLc5mpAzUnWgdSP8rBgE05aET7egVI1E0Jxp9Mvt5PY0ZerKrCU9ajaRTTtjqBCe
TcFSDpA8tKn31DlvP9/pz8skO5BpP9/0z68dUrm2rglamBRhmt1yueGR/HvIywBr2aMjKyAV6/Jx
TdA6B8T0EAvDL3OHmh+eAuKz0rEOgZJ3jYGixekSIlIJvzr3mudbu75E8V3WPxS+GZ3aJjuUfiYP
U9up87C+/Hz18xKbYkLxjYJ7YU01SCaJKiEowVL1fJbxMp9hSHyrjsWjqOPu3MS6AwrKV5h40M8j
zVbN/NzmZDvq2pUUzAABjRm6LRq8YzDGCOL7ZccAsTv/vGQJLQqz1nRYjFNi2u355wU8cvfPr35+
mdPjbhFKDTwyayb3RtKehYgIRe1rtzm7fR3mJvbGIMtm5vJ2dQbUW51/vvq5tCfg9mf7DxE49lYQ
YTSgJUWGsPJfowdSOsvQ9pz6mPHBdt38m5Bu5zD7Ak0eS5jZ6FuQCGo+md4L6pVo3zvju+p8SvzW
v6mjjPkH1iYIGPKe+GimVLX9u85m5qVuWRGVUcCzWti8cOlMEjxq1oZcwwQTDEF+cZUBBC1tjz/X
8M81YUO+PbF2fNLJZOPzde3zz1exX1S7zqVChKHnhZaFgKYiL3dx+0PjOTe53cYlw//1dQbnB4uZ
OpMEUvAehtke+eAQkrjD6J9jK+BiSzmFeB9JZyxRs2Gy3vggry609dUlnxL3nJv01GyFIzBFWwnY
JsiAIk7pQBUqrBMRj9eBqQGR61SeIkYsG5vFdVxfyHDudwZBAaE9VLddN+DVkhCvK4EhVRP4XDkM
YS0iNnv7hNyxwY3M0syGNup0+p5+wAe/JgBZTzw/E3shbMEDdl+pame6E2WA6uUWMU9JvFjl71OL
+O+AdKSTx5d3peu9Qqgx/vkrnHb+MbAkWelD9sB0/5timEFv91RknBiGH20b4cA5kshQCaHFBCxj
yLjadHa4MdlG6+D3YI8ay9Ql9Ufeo266JFDDhiSmYwegvDMUH0zr6PQjYn22LSpngYaOhMhopyuu
uESO1nZcNMIs37w1nC5UUE1DMqWnZGD4MVfToTXlq72gQFIOJAEwfLgSFiohQlPuTdUZF1i3cpOZ
xoPiCY5c1fgVI6cLTWtGvOzdLWk6nQov/4NR5cWeIrltasSHjgnjaVkEcMACGWeuAPAsQt4h0m0h
2PjWTTe4W6NOSe5FXGuCL0FRzSwdFw+Uu5gBnYslNdpak7m71l2NzqCwEPakbno3VvI4LnYdQrT7
A1vugKJ2N3cjHxot2dG0Df+NCqlB/jYs9fzcFxn+wCjuL3obTdAFWo4gxJCcirb1OpQARtqebR98
MpBDw+OYcK7WMf1YmSNXr0lywZotVj+8SYtFlABju7Kdjlkm70AOKsYK76JNaXEVmRZsfLaZQMns
TiwPoMFuZVwD1IWHv12DsTgvIQoN7ZGo2GtDHM8WT9qXFRnTtUMOTxI5SMk1BgyN2hRj5EYNuLbC
0r7IEq1xnzGAn8DSdzULDiM4ZnZ3KoeKDAJ7mJBqERQliv6PhnkCc1mdYGoeSL6Z7qxI2Hs9dDzo
oR+z00ftQT8fGIJrpIKYMTSDOiUdSecZiVB9LV/EmBZ71LEoyrg2N05sfRNGZu/sWKUXAxfc4K/Z
lhLhBeNKyi7ACwH60xunGenufdZSde0l+84os5DMWXfv9cFdVHugXizGFPSIYzgImAaEmgSYJlEd
zxolVoNoP0wSoND+XxN6UqhXyanhN195pP56yfJHkku8nyKjuxiBOVN/tfHB9jPnnJZQKgsOOLYY
p6XuvKNbfzQB91gFxW5bUeJs0na+wztYhWIGP8RF6SwZT3ulrplhv2gM7zvA5uKjmPwX4mGg8YzH
IKaJr1guh6yug62FO/oGGOjqLAXwMEXlt2NMK/DCIaQpKq5OAwQmrV5V0ownvv2bPAfY5ZNmxmoV
Ibx1Sg3y7VVV3eRJh1vIfvUIgsTemX9lDYGlEtjbQlkPNWPwDwPLn/uuR0xtrVE1/M3Nph7kxopF
+eF2BWl8yV/oXSM4oGnYDXVy43Y2ygBynaRjQjb0zXrns/QzgM4g2wAIps/An8ljIne8F8lznb7z
Frh37J1umt4fXxvdORR0xZvTpsQdOg6EsYomZGCJdP15idPhX1/9/BIFKQIAad/8r9+3JSpgYTXm
Fqf4uDE74zNeWVRD2X7PcdE/lmM6nhf30HR9HlpF+0Dplp44MLBaNM9pMM3XqNZni0kyc9n2nmy8
zzHDHFC77qOVr1d/0YsrPHFxJZ9q2vcBovikbH2c6wFZI1RKTDNjlKsHXK5wZmNERNIyMFwhmPLd
hgig7qv3cLMMeft3mFt911j2e+urZ5FPNtBfKjnXq+58x/8qpqo52gRk7BBQIWFSJIvBpmQbN924
3IBjbhkAfsDiB0ac35Cd6GwTr7xQx+7MMjnlCoFJxUN6A9flU9vZp2mqgwljVkzR2+RldzmAl0UH
D1JjbF73pdzX1i/EGxpxXTrc9yw6bnuD5Ac/z6xfUYmyEj7VejEnvNUoF88/L1hFprMWwTfnM8KY
3Btv3OyZ1E1GKBBwtkFVwUNtrefJgXdPssqfsfYfoqwTZ/4ervYXBjHVJfC6B7+Wd0k+f4xdYxxB
cQFIRvS8K1sHaK1VHnK9dmL+Qg2URafJiIl+DNOZGesig/sEycKVJEaes0h/aFmviZcx0c8Ajprc
yQ6HoFeWu7lcfpOL1N7mklyZPi4eNa4iZoGgl/pSvAcL8tGF83tXt67iTYo4J8RBFOPDkNMCDckL
HFxGnk0wbquq+Dva5odh+QTjDAbe4Rklo8px7SwgfTeoebKW1DIUd4G5qrHzkUAf4YMhoAkCbOag
mLGnMzP4rwwVkJMrRmBBEfFnDp8ztVZoEdO0ki0yStv8ScbNcmdJd9Ok0NajphC7sfXac+qXyKWJ
jF3ATtzmVbqjWEO9xiSUS/fLUpM84OemzCpydtFsMs0Rtlyh1ZY3jPWhQ4q1HyOr6n201RYOcoDs
R89YPh3XQcvD+1i30Q3kO9qatZDwfNinomNKXhs2sRsVro5y3BE65DLpZGlXC/OQg20+/aT9pra/
TdNiPGBGwGqJqHRciptFxx6lChoBYwrMS+3El2RWYQ58AgngzvITI5xaEZ3yiKcg1SfibVgrLcu0
OOj7cDZIZrQWn02X58OE2QroCryLxaardY3iCDuCC19DkNAR9jIB/eD2xi1DlfumZNcKud/NUlJA
xQl7OqjeglhTHQfEpvau2rVEbGwRYDBmmMEYwHbdCQEShr0U0KglONUy/jsK44iK+qG3JdGgXFlW
/DTCDyh8UZ1g6wESRewPJyU9tnZza8U8weOIjAxDo5SuoPJQD+HxFtaDbclfi5v4B4K+oAPM1d5i
CTlTAM5aTrQqEhwxE+hSn2LfRuXAkz1k3xufjME9Tj6pPZYjMGOxDC4ag2d2Rw5AcU+4DUCSid2/
YtTLWJame+SPYrBqYAkgStlF9xHR3PLz21tLy+QG8NnSK/s8VFhTqhwMjBTxV+CwtBO4h7Dq6p0f
LTwNTOYx3OsFeAH0vu4lmG1gX+7MRhanjrmk79Ia59/8D5Rt1ePUlz0bsIKnfvqXNGh5UzMa4y+N
bgv5paF6edjLJ1wFrmPh1hqQQtoSHrohXzsiVkkz6tXWtXZw6azjoheYeo3YAtb8ZaYIFOsIRigW
JZi3a6QuQRiTn3DNOpu6KYO9Y7QvAousqr3vtFq6u2EgnsOLecIRUMK5ja7iPCbGqznkf4x+9F5x
4LNDsYLTRKm1iWwU/43dly+WnijAxxvfAKJecxhsm5F8hRneQm3V48XKEVgn7DUNrefvNK4eXGXl
qFiRADGaHF88wjcVNisGm+6Dz1e7qWsDAlTa4VixQjiTOUPGqPFGrwmHpiDFZYnIbmjS6GBG+QOB
a+6uiqkIS0hWG4stgp+N/dYNMnIigplBwtiecn+YLoNPkYlWur/MrO3m3D9WBs6QYJigvM/zdOy9
+RdKUgeuRXc0CSPFe4/BAjuXue1b6i4e4GVYdVRVgxWcTWRoB34kcYOKs0RQaTN+R+mC/2nZpc5I
Qu14Q865C7eWl7g2//WVW7sOlh4WB8WiRkCtvhm6s76pivK7Woj1AvyiRINKC6FgN7bpBUAnrAgg
NEz//XEhM3x9kRVPc9zUHuM75KGS3gQNxJpUIvUFNtm2jnW7rW1RHlNFM+j2xcvyX+yd2ZLjRpql
X2VeADJ3BxxwXA53MsjY17yBRWZkYt93PH1/LKlnJF2oui/6YszGyipMVamMIIOA41/O+U7qn6KE
4QjwG04LM1p3M6fcOfcXzFJFOX+fVvXcwD5gInhjk94VOeMT/umDG4DQ9irix+pUv+p60e9BzF6w
jetxX0/wH1y/P1PcavSZldy3DcBGU17hiEOY3PVy4w/2dFdX8XwHpX6+00XwbiSbTDUXx2hyNr0Y
Phx27kdviLttQzQMuklq8eW6D1O59zl5wXIK+hKhMcffFkHicIxxsnRX9Uo6+nLbKC9izQ5dfIB2
AmQnk9vZU8PNoLrhpnWd68Uy/fK9bDjddwR5rH2DQqsnDIXhYgUZGe/3E4lKm6JOwpeqgHOV9SSm
NNyt73JwAAYwSkF0i1qO3kChCOo/PQTSaPz1+BSq4khOXPYu3J6yeMxXbe0nKLfDA7BWcCERB+kY
aVgbaf0DHjy1fd0RX9d9eY1bsaD6EUeudY55WFFz2g+sc6E3kpGq3MfCdOdxULeVKJsLe9N8D+77
k8SAamP14S+wSbdKvV2hcTCkcTQDDi5SccK7eUMkWblijEc7l5RMFbwHPdkYjNghkuoXrDvYVcco
e+jynJCOJEjJOwH0Z5xkC3z5owLpHsX0rn2K3HH0i08afcgow5urGOAtily0wDo0vml3cfZlrDjZ
MEsMgMuI5CKTJrnUbfw1TYF7NCyvkpa0bumZZyA69haoUv42JPVD3JXiHevCeXHrcz2OGBPQ+kQD
8SlOXd7H1MRF7OnPuXQeTPhToVa8SPuQh9ZrbnVszAs0342/bCHUPhZVe2ONLtM6kCW59TSVMe5o
hFbUfpbE0osiARkAKtgel7BvzeehvAJDciY4sb6f4TTfp7iH17a3ceYgvZEQTlgT49nkcPavj0YC
BTadL8TGCyAF+35zTHS/LfN+3hj7h/TDF12KkIxmmL3alA9R2jGowkjn4nAH+hh8zGnyHBOPvJc+
VUTDhK0kv5XnfXLsRj/aY2S7tswFQCqMUCdM8wYRkru8sFXoYzt8nbSyd2C6QI0tHg3g0r2h58YC
lZCcnjWaZ1LIuMCFPYlQZDgo9v3Ya1nmEZqiAd9ajGuMeYiVpR/FVVLkRU+VVhqdpUsMmsZHofGv
nnBM1RR4/NO/vvhGgfNuDk6LbbHN7euyeLrD0IwyeCRO0eT6WDLZui9R9qMvaSmPdLaJWFftUb4c
knp5bWpAIKwojoloTxL8WkKCnDO4b8KjNSsg0DK3OLGiPHDHQ44EBJYcQMcRX55eq/TchYXeEsaW
eK9x/lGJJjv4wxKedNQ9eDaL7sor8ZEgwmEuRjSkzvm4LUS34eITK9Ous3+x9AzMEabU0KngJzkG
Ne246gmAWTGdAjRJKHucj49MuJ5yu9rGc97tc1Znmy4ZL54Pc1kNdXJDort5HHFNQSAjz6ClzyG9
/oVD5TBBZTy2teCy6KPHPJHl1hnHp3aceNSQhFVGxGZOQXyc7HbcCtI/19pUyJXN3J+TFiubW/IQ
9wzWkCK3WIoj8p2dYHoagMGE8tbhbW+4V/A+SfwHV/GTv3jpvdhJr2X6mnvZPp3Zp0Anw2hqkUAE
NrBb3AMqA4zbU7hpiFHi4AcdLL1daFveWmdomQTV7jZFe4GarQb/SXnV6Ni7ccKJCz5vLnY5zndV
CmBsGgknFE7E7e12L5J8siNTKRd+GL10RoZgdt+FUl44U191RyH2IDqe0iaoYbp2H4T3ftls+Vd2
FNIrcBruJgzS5LKeeWgR/xxS8pD58iqC6sOSjXygu2mZdsZs2tEFG6cgQdVV5L3qNxf8LTP8JthW
1zo8zj5llwIQnUKugJ7hAg37bUm5S3vwrO28vkVhv9VJ1G6UoVtF1HMq0CpPM6FfaZ2Odxbxo1z9
/H7a+gFe3Y3wgRKLhcRbvrNHVBFfmpkiZhHUJ65LxuVUYXdiW3jjWsz97RMqtHdwJGyQrlCzaOY6
60ZxNU1h/3HaBIFkh260d9STXFR1T1zsDjLK9SxlORJkLaxaPFJ7CPgdaWCYbb+BdbKT9pPXeUoW
9bMX+j4nRLECVpfTE9/5BGQXTZudG8f/hn/T2RYyys/Q+wMwY+1ViE0amY+afkuoIsO9Qj0XaLsA
kimeT8ihRrgNrDw17fYcPFdu/CAqfaplffDrcVpnODwqQtFPOeMS2446psnpvu168hYtuV8sZ61h
S7M/8m+mzgPUnhYfUayeEWJbr5YLzoY7NadDHcOLm9X3LQa2dUvESTDrcJeTbdChxQO/iKw5gJld
19SmTX5bmaY9uKxF8roBFT80lzK1UCo63bhn1LnRfZyeJJfqDOrdTY9jbX36AQ1T4i6HSOYPlkgI
ksB4X7tsjJlGrTP3WiFP2bS23D44zUmYI5vJD12T1NuAtAskLP46a0PvYHVp8u4xhA2SZvjWLxEJ
FnbVQwdvqltU7sBl1xHV3UkmJAOS2uGiZAIAkSgPs4njzO9Fnyn0aFA/0cJ3twTd5KvGS76nnPr+
HG0EqNedFELiBiGktgRhsksgHd8ri8IKhQoa0HYAy2gF4rXtmEixnHmo62J6+/CsrPpyK0LYPFx5
941l6yMqa2sXwgMnT8X7Ssqk+ZLRcGxhsIW6NQ+pLVk7wDgYDRJoHT9hme2xgsX2V8hrjgUr0KHJ
qaPlch0aRnyutnPmoOowubOBZnlWvqFWf+rA/H7V0r6JnXi60HVAQBvUZ2NYmyduAhNj9BW4Ipw8
emKnNhDhYldV/oU4POaFVx708YhR+X1cz94xNprk06jqng32l+sBlyZD/6xb32fy6zbnTMDM7nME
bq0vly2WpeJNNvphMc781WTTvQjdYd01tjxrpK9kS8TWyrRtfJwhM+113JpjKixzFxt/vMqgJhQu
CJlndAJjnng/gRZ8BJkJXqHKoYrT4tSf6wZN1Og6LxWnIzaK5Q5JArNbaeUHOSOghWP6ZhEGgScc
o2xYcdv6rGKXIcZ+1+SPdu6cCecNsVFf4c8lH9ZczeQ+Oe68qeM6Y6WLoEq1kPAmvM+9+cUUEZYw
c1vXdbK9rRgG1AEuZl1G744fUVuj8Y8cDG99YvHUIRk2i9ojy7KJjcHXyJiZySBRpqRzbwc9EYbe
EXOH9NJdzjmfYDOSAtw1KddA1dFt4gq5fsu0qjH/W+P3JPE/Sye/LSQWdra457BR956LKtNZFMM5
1ubw7on1Vj+G3Ao3zC1+MrZ+FLI/SJ93E0dpSejQ/NqW31rXjnFeUFxbrJ9Yj9CBkzZSdvM5tBHm
fjpRXPAc5RcWjctPuvLDnI+vrskfAIvyZKMe9WL60pnyyPAhBNcQbSewLqTSHy2ifJB62nAcKvur
k955wTducvvn5NkXWw/feDBtp9IED6nPSrlq5Ddey67UrIOmsn1yBnKsYJPgcx9lsPYeWAI+dYbo
EAXBpLCR3apq+UUS8Z2dvDeW+ehDEmazcNxnzFcKL3tvYyAZemXV/oPA5Tbqdle6cme3PITC9Bvz
N4oNdkmiP1Wuy5reM+EpmwnKarr6fXFTFpMZh3/81QUF2PWGKVWj2tewUAAGeREi+cEy5jRLmtNY
TO3GCahLQ8e/cVJM9anBsV01XzD2y/uQmL/FG5IdttXvnMbnRnYB7tJlh4WlvZtaomL77KZptdmx
7jWJwpeVw3skVgEH9iJPQxVD6sTiRoDzRxf6DBkT+9IP6fI4Bsl7PsTm50Cvn/Iov+OTYXCHVdvP
pwHoQtgAMc2dQ2MD3U2kf1fV8XwpAHMfli58EXG9N24lbrl2zgGmceT94XzrpdT8UxumW2IoGgzE
pcapn3y7xiT78DyHSmOT6pLybqns19GNcSfz/IHKCicJaci88jxK/TBs17pIgTjUQcBk+i6OFMSK
nlj6OCoIiNQ08GZuVgruJ7QBoClZN/JokQKca/QdkgL+kyIg9NUnPRFfFHSdm6gxb31DlkrTt7ih
M5TLtXOTR/ckLwwrZTFwCubhO0EZGq5rm+7kjAGOHLnt4s+fIcIZAl0wO3L54iXsDyTvwbfBU5KW
bB8dNsQrpavght3Csgk0A342N3D1kvGPL6Zil2+mQe9//4M2g3wCbltgNAaCP/yff/tffzwVITYq
KJRYwNPp4I3Vy+wSirCqHCAPk2xciilGqH0e/VrYFY5lnuzqng2vmX2SIZEJiWikQoQOaoFOZbvs
sTtU0THp572lxN7z409jmIN1CD+oBaAiQQ5gMjiWWzShmJ43UECDHVFmOYFHYEntqH1SDE5QVcbI
aYRfM+g4MpAgON6heoqWbeH3W1mmJydiUBfiNEod+SNZ2nDjcYAAudBbbcDfMo4hQg80QdDV303j
sHH1HyqB90u2PjxQdor1GEcbklWA+cEiAE73VV2FUb0qdkUKl7xdvAcyDUl4QvuymqUxa1nTgAU9
6y2ikpijgVAtRGFvO78ThJGYZjcK/HdxD/je2vSRwNHVZZ9iMsWpgIs/thid4uJpRLyxR0dyUOxZ
TxFhkLsqATpQhjbBn1bAA3bkkJ0Sg9ESVNM5JlHoONXDhrBbxBApyAcbgMyOQF+HM54POsvl+1TT
u6YSDkfxtUz+JY/RI0Q2BsqC/7lK8XLhm3IM+fKYumbMzEF2V0TqVSbxD1un1WUGeLoq4vjJThHf
ujVWwTorHrFGJhwD7QVGya5dApBVrU2QRk0lqVnERvmnbeZLVVXPemBVG5etPKDyIRwo+WSR8ksA
61+zzFB3kZU9Kj/8KkhMAd/KtZaLZpejfFtqFmZpCZKBxJjspveyX9VUYIaO0CJFAeJ0PW8K3HS7
YenSm8wPmS9GxefiM5tngBUx/YVDkrt+eqqJ78g7fysG4lianGMooMaWrQ2GX0+PIbDKRMUvnj2/
S3rMtZ9n6dYtKkpLmL+3oESc4Kkcl0syqp+iWHaj3aFBKdUN+x4mRJHKX3AvnYRSH4OB9hT38WMD
BnfVVn65xXJ5SpBpAtCIPxacGGODlNdenkURd4+pB6hZWvF9AUEozfXGHsMImgQD187jkv3/Otr/
CqbQ/icV7f/+FUafRdx2n39BG/J3fhfSes5vBrmsdDwlUcQy8/hPIa0rfrvud+AXKm0YKQkktn8I
aW0Dj1DwH02RI5Hf8kd/oAqV/5vteQ6UQek6Htw89d8R0sIF/IuO1rq+MCBzzlXf+2e+XiobwHWg
vkhmGs1PAJ0Kom89KqgXDfAO1u0uxuu7vOaWlBtRqxxfFXi5XIkHTeJyzyGqOxcebzulzScmpn54
KaXsKavYWKIyt1TvL2vqJgGHdm4ZcQZ+vCRi41tlhoELrarTvSa97JqzDnrsVIOebUANjlsHxz4p
MveSOTosGKDE5KoEsq+4uE1AUFmfO0560TQPOGBGAlZsjKv0c/460BJkRcuA8AOYD+ecX8+juBBV
2MsHQ+5v9gyC1SsgHufFdHbH0synmEiGIiYqzq/vlzYif1WEPIHJVlzygC0cwarPaAAQ14aAIkgp
qz1ZIdXBdnA2KtP3lmvjSEqdOlg2c20QNyZtUqTEvyjrzTIzKfV+KR2JfXRhEWilsLkfhygfo7uS
aW224ZmwtO85QXzBZs46u/+5UHddN1821e+IBEBt9IA345hG13MnEXgeT4kdENuzaBxtG1FM/jWa
bYwUUSCkWW4TUEj+2fcjzcSzCF3/TOBUDg27LbL+KBmVqSMk4Fq9RQi23ANyiWRkDq193qhM7evk
vqUDQTcRAgtYz+kwVBvEDUyQJl0kzEfEtNSvfikEGjVFRGG6knbgZbt6jrIAe5wzEYwRybF8c3zo
4ceEwsUUK9sCZnKRpF7GL5R5bbr1Ml/XG5SnhGSNRmlc4ArT7burJDLfoRW5feYTSMYbf1oqzVSM
h+omtAe2kFxivbtfHNtlTx0XTnSpvM7O9zW/rvEIFKBgxVVPRfIz0aIChyEhHkHMmWP6T1eV6aWp
ycl8cg2GptKpjPpJbWplh16LDpGiDOucd1H3KYkRLcpfmDNxu8urtKxW+OCa6RLhz2O8usS0r3Wi
hwhgXzz7W9eGS4Vh1dCnMUJuMMhFPZiVdU9Up/cyZfAzVm0DzmMNaK9cbnu/MsmPEPV5vc49Nb2h
/wELmKR1Pm7SPsbhGLpkA/CUb4r4lVaOobFqqJJO1ZJiytcF7jtAW0hqNwnLQW7HTsqaiGu/Kq4j
07FYsn3nxE217Wo64o1bEu4BS722o3erS9rgyLS1bc/E4wzDR5/VXX9JOxdvTyt6WkHaZFBpIPVs
RRkciV5B9EGIs3d9tpvIWvpBj3uvRcm6Ne5sMKe0wvnVKqdFOTkS0XqoGGGgd23qzj6S8BMDxQpc
7P1iSKEDW4UU3pZsQfa7fheI5hxbnromfy8dvKBR++GT04lreauddLr4oTt8urjLjqkFgwQU16hu
Mu3W3daZyFfAsc6k5Vo/4eo0RY8nySVLjZZ2qe1kG8G65HTxS95tJm2fZT1Rfmj1msCvvrWGLesq
UwrjYmX8xNzO3hDimJ46gIbKqq30jRq3j1iONllyyY0nM0bbSAcubkBqySaKquuuJbWGfO8PQ1jc
is52YgxkkQ4KuE8FeUErGZLgciy0BehujrWGW5HoqvmoWk+g3VvQcGOhDUntaBFbOiGoGiNn+1mM
jYVOy03H0VpFLUj4PTRiV95n2D2LB/zelX+I8wgfmJiQwfKhW5xsS5Ba7q2quira+PYSFzi84fud
BIyU6DhoN8ugtwwtm0BurhQ3WxwEzi6u/Kg6IzfkhOaTRanjdQoh2uxoRLLkJQRvcgYDfOoiwgBR
yQ/1mpAHqC9EF4bMSRsxr+yQw4zFtCsYi1NtEe6d43KIlkz8yI1lWxsLktU1GseU7MW8bsFNseS5
3Neq5bwXwvP8fZklxHx0tSBsqeAR55NbUrFPjJcgkxy8djJvW2KtmdjZLsPHKCCQtyoLK91jb6+t
HfVS3N0YTCvzzTwARN1hupq+Ap0KpjquNG9ha3VvLuZQRFx16b2RMkKOaMnWIUEQSeTcygADXljI
Y+Pb+IFHYQ4ugIFWBYs9fZdh0scoWh0CI77F4ewAih+5Ybczed/dumjcGcY1eifuS7q5MHtlcUab
06hkQhMQN7AAcsDFb6S1zpJiveEsNn3J1n4ahvh9yEDw8fEJrzo2ulwQZVZ2/F2K7gp6Qc2F7gWt
X1/f0qDE0VFYFqg2OmzZ39GgM4JGOTmjnbEIY7mUDNOnfVzn1fgRZrq1aWjpFg4LaH+9G0kI6C4R
gkpovCg2uGX92MT7srRjeUog6Ro+U0gzTO4sCXvQVEHWHafW0mjzLKDYALhUrVGedjFagmKV6GIK
nptYRLRSY9Qmj3Yh+2wvwCH1322Sq9AcpW0TotBnk1CjvRBAlSTnqDMlhB21LkRuLu0eiGrc1+Yr
wBUE98GL2PySP1L05Y5/bKtTyLO7ZxJF333sgOksNzKtq+CFyW5BNLnd68VnBeJyqa3IFiT/LbU5
FhFIhMzqEi8v7y0x+/K1Y1TcPPmuiwVHTsw2NnDkhH87cSaSrorf5Mz8oXgEcj6w75DhhMDSHgKE
gW7t0NhETteBA6s7hQSqcbwxvjWTKPrnLHKr8ZaacEwOKkwBKoLl6MKbDixi/VpKoJDpmphzXJ7c
g/YDgOnhDet9kpA60HBNjYVTwpTqrnuoOgwzZztMNrZzb+muR3BUMXmTtlS83VKQOWV7E1QsDWJS
bk0nG/K6l7QWe+Ry2mWCiU5+M1hVTraHVzHnadrAnndxipR72859pYi2mYfkTjKGGj/mwm5+qSn1
ppuYUaz32WhnBoff+lEPQ5UlL5ZKxq6jwZTjLkw7vWKUz7wtKR7RaKnxu4ZN2YLU6xhkTKm2gj2x
ICjjNsT7utUt48NgvF0iv6s3aNyHMdyOdooCHSH/iBZo1Rlog+mqy5LZ+j5cdfPfE1tF4KWQy83T
DaosZ/kRVKTpbjvFAPZEAVuPDPtMNrT3TEvrZi8sPQLJF6F1DxsjXRxyDt2JOV4wESeHtC7OzBS+
Jznf8sXvWORON+08EwTyI9ZlWJTk4kSYw/9HOq//l7yJ8h+7qqf4Z9N8/q/zz7L4+ReH4vWv/d5Y
WVL8BiCc+4tFMs86jGX/2VnBqvnNBoDO6QtHDhfjlS7+R2slaYD+aKXc33ylhPR9bRwf6Ltt/jut
1LUn+xN8XXusmIWwtbzS36XjOzR6f+6oam7yBq/iUbV+/jSgVMT6UDxTAzCXC1zIR121ywOK6hYV
FV7bw9R99zKWn0Mrxd7xHhvj5afDn5rR+9+p839Gwl9/P39/VQwXBS/PUy7uTEj5f35VGnhV2uQj
5uA2P9qKwX8cIfYhDTeb2OfzVwEhmUluugCZPzQvYKRhbTZpML97AePJf349f/Ntak/zUrTtCWXD
dee/f+s7pcEntWTVEQUs4oWwuUelCgFBF09X27qTd9Z6Ga2jinDdLazrdhZ2A8+GERgm0wUA06Nz
FU/MulYM0VqbfTVhz/5yx1E9vcRUaf/mBf+1Qb6+YNexHXp06WlOx6un9c+/wEAKiIWLc2CTA8bA
1Zc469nadfW8kVmIuS6i0M6mz86FaqGuGWN9N6Fe6oH5NIu/Sx37xBr9Euc+aHZaBoqo9EdMYvwa
htL9P7/av1Lzf3+x4P4w4HLhU/Gqv77YrmQ37QXqYFLruudh5At3YI0E8sTJn63DOAw20/T+zz9U
Xr/r/w08+OOn0om5tkBPZ8TfrjFWrNyeWh5M76FHw0pfX9mBZX5lGUMdWYV194lqB1WCTpBojObO
U7tEIMP/Ny/E/vvVrsX1Q/IVkxPfeN7fXcHLbCtWCsWhzjxvN8TLiJEeGdIwgHG0IjyVrb5HN22d
//VlIJpYsB5fge5ggBuKYd/yvOAbb9NpkvtY+9M+EmyRSOo6momuJ5Fge9gbe67r7oVMkWBbdBVZ
iHm/dIp4bzr3dpyn8jZvx1XjI1Od5QgqU0/bfmwUi2vrkSjAc9vO5tW37NcWfjMKi3HPWmq5bXju
+DyXc/RiOz83W5yeJ5VF8VmY6GtQkmYIA1ZbDdecoNFfG9Y5e2BouM/s5lD24e3oND3OgKLbt8Z8
Yyl7VQHh1iC5e3ftZyU/yxvED5IKkWx1ISRBiARMJJjFihuwvQgP4xn0UN+yp1TInEqh9rOXFFsN
6mItYtZWDITN2TYCLYk7wBC2TXSyVPeVej9aouEf3VzEaJ3de370Lxq9O1tWj5DpFSV4PxynK5VG
gmcKx8cAnx1BcvRUYUfcgmWr985PAS1RFBJ1BOsgD/AQlpy+l96Cik1WOeT5ni+ULatygjjDTroF
kuwth7junfs5De39rAwO59k092B+fIwnj6OanB1Spph5eM4coL5u18N0wWLcIOhAWl7hxT7RTsME
0oTs5ZB2zpVknJqN093gomR3EGahdl3807+5dnm5f7+Nrlt31/Z4eHjgEty/3UZO4GLRgOpA7wI3
MShu9Jj2NyrAseUpH0JN1t2Dr5v2IbJrGSTDBtqt1XCQBhpAXsn07BDZ/g3KgcfAuvrfI7YQjame
Ar1gs0v3ermG1xZkKWXOwl7MugkZl5fDJyvOYqUSCFI1+d54b5DExv1piuxDxYw5zG441k9Iksed
KAnTZUGJIHIcZb8apnLjLuo17eviAEDWrHjgBPDARiR3EBYxBAyY8PpRnJVVZJuhat8Lli/gu6fb
ogiIO5qiO/ZClVdhFBLdTYHdCDVzWqMEMj8viQvqDbLJioBkFwJgnq8Fy6zZb38oMSOZKxb0KxV2
eCe+jWv6MYUgNSitH7krnnr7G3Xnt7h5nngugwCO7/ppPFigZGzZ3YiK7zBmzp5pwbBO+ol1+jMv
BEDTiAi8SF8g+rTYP1PGOMJ9InEenI5arvobsNOT9dP2iaj2QBc7CEONhvGEAPlGkVi1Ymx51jOC
XRGioB2XzzATT0bUB1AJOC/cSzviOQeoy5yjJrdugHs0yfKg0vE9EsNLXZMEoV0gTYOs14RH8xqQ
hjfMT7deOT7mOjzGnZucDeSuNSqDI+JOBUVuRvAIlb05yebSXHEBwSzfl1SMW3c5sqdlMJPy2Jpi
WJaL2o9W4m9pv9sdAPPvepF0oBg4u4i0vlwRbxlcGAbiPfLAgVqCeFr6ymbwzpEa3aNC7Gi1yXNd
Z98Gj7PLL+f3VF6hQGS2khxruDTpZDlYPDKsAVj25UFf85RZunYqffISViYyDr+SfnzuCpxVaVJT
PHlEM9VBhqQ5tDexO7v7nlS4kSOAKHZvQxOqV47gElzIFGlD88rMoEiDHuuKjHeJhNZXIXJKjEV7
rficy5njYQ7382z9bBfxZLOtgxbBmY14VcNz0jadfedX823mYJJt613NQK+CEfVCCXdiYfrR9gzc
3JAfwFwj2nZng+WkDVW+6zvmHpn5rme0eqPXKITxLBKbAgUDMGaL2fEgjo0wDn2YOE2amktLPrbh
3R4Z8gJXui5HuW5G7U171gZmFWfs57J+aLO7Fu/FyW9s3mtNYGbsFCTv9QRDoulP96DmIckT0DWg
o68Bo2rLDNs8Z7WGW25fFYV+bxM4YLWD07VpQO/hH89p59a4g1tEY868CxYsZhjmAAE15pz5l8gm
ilUEArn5IQrau6T08z06GGuPVgGTEI64XnJyQIlkXTbsOpW8RWWOaxjY3TYap09mEWvAVMAnMorc
vhdP0qtBWc3TU0TS4rqyzzhXcKRLuJ4oA7eNjL8t89e1wj64LRUMhIcNFl15bFvkqCsejf4wbv3l
aXJJwIDNdwcIBHYR2GwCy8ePtBsVc+Z+IH+iYeC4lNO5DS0ICF78K3HYwi7aY+roevvUGu9snq2X
ibEkqobgNdMDd57xt503Hb2UJLMo1jSgCKu9wQLx5gX7sNA9G1D0QkVhX9xGbJlgoOdk2bBqStLO
HTmIzbS4l6SHTaJHA7W7tdd9E0CLXfo3mstlj0Ch3WYyYu1uPzAgn1YkTZBeU4+ILfviJpbd0+jx
/1g54z+UGYCdsKUBoEYh6ojgI1nAkugi/uYK2BEqJJnHBczpYr9l9vTdZ1CQeOlAYOv0noUYrdjD
XMLY4UPXZiXhOuxQFkWnTGboVRt9R6hBN4Fph/+LXowcg3zw142FG530lGo/ttZDALAWcUOwbn0o
UkRcY9rHYFfwC/PLHDjQFdkBLA9AZrkKc+WdrQAZTrD49zauRD/vCnTpvYN/T30RK7Wjyiw2DVzy
ld9Gzh7oI/qNipOZ2MMmRErOwoiHAvdAM79bhVirOEF1aX65PAZAOZ50gdXKiX7ZXEsZw96tp2wb
ZaVhPSPIgVOQBsht2WYY1n03+64AgE9Bv7dHXK5yfmlJ+hvq6i4P65e+lvc6BMdY6U9X9IiIJzva
e447QaM3HYkGwyu7g+9zo5Fb5ocBbHcunfGEIZhFwPKNdNysBsjvZo9e2dg7tKt9/MvS6j5062IV
UM7NQ1ptJFQPCgnDwzNa7oOkDcF7kVzPY3yFrHTTzP4LnO8ZbSockLz+gYEpWsOBw/U3Qbq05LTC
mX3Im+q7HdQ/E+z9w8KZnA9nbQEcFmGGeg2kXFvpnWnqj8IGuRryS3EkaaFFUUP8psiZoXEivaEq
C3vwd1H7pgaFyrRnI6XxvyODwQ5kaj5GjF56uM0q3QFdqactcI1qZWo1YWaxw32bQ3+1BDyLNCWp
hRsvTRaCj0KkaW5fHNN5eW+uGjU/zhjDTuopCHW3VYTQTJg1i2qM9+7M/miOACSgFdsWqV9t635C
s9xkCM+Bbm9UPj+XA7SOsvQqhmjlCzLdeT/E5SMIy5WOsIZOdV9sB/iWe4Dx2WqabyrkOry/p9zP
HoH+99uqufOq6Pscc3SlKFU2o08CcDGcXHeUj3G9SqZErjmpUY54qCwTtennwCLqy192jVeBA8nZ
njTmxlUz9DDPxX08J6DAc2qFMOCLK1F1jE7+nhYGlnU1Xi9HErxSROMFLLm19IaPApv4vrHvw2oa
cZ+lWyonSI3cQ93kY19Q76XQ4AlJNF8NY/YRh/YEM7A/DSjMmkBuCT55qMf+2aFbx5Thbl0RYj+a
6nGNTzmrhvIQVOBFMB+1Z570D3E7/IqTAV2MWeod/mU/bDmLRiflBtboqVwXpWATXIh28EkeWA9u
YvbzROQy8WXvQ8PUjWXjsBkmVAwSZVMfgboX88Ubge/XTSBW0sp3qETWXPuXpAt/FSK2Nh1avjnj
CO0LBDNMRzbt6N1jeePxcydrLq8wSn/V0ho3g+nBouVHr2i+nJ4agZQOqrxw/HRHgLdO+NOH3X2I
m+RXI5YT050AeSCaxc4nDQNx6lcXctIyH14pWzxx6o6oOL4K9k5m4FJXkXF2hheZKx9JHj+vuHM7
5x1iLldQnV/CSuzYO9e32An3MIfAxkGHOdqyfi1ALShF4eAw2yU2Dtfzcik9f9dbzWudR9GWqBFZ
y/NU+/DQAjNs9PKjyKf/YO9MmiNHtuz8V9reWmgB7o7JrF8vYp7JCE5JbmBMkol5nvHr9YH1pK6q
J5W6N1ppUWHJZFYmGAG4X7/3nO+cq8FCiAKCDo5TTWO5V8gaqc7TBDsjKj9mqfGZyTP9DLwprt+W
W1YAKhg9qXcxIq98rOxNpk2PHcQJcgZkcePKIfOXLCNa8TmA2XxQdspB1gWY7k7T0Rx9dajASh4s
DYYiJSMePF8rHqe+uTxOTrKzJ1vdwkkrz1UWfyR1fNDQk+zjpoxBqGhHJdA5BbAklnbU7ih4wr1N
IbbKRUg32tTytdQIshGUNNOI08Gr1VZ4ZrgOMuPBA4YCewUmXnXI+4pDtF7s9T4YseCG7s6hHxIF
dE0Wqqiwz1YKJ4hl9sXerL+aQnYH7P3dgTvwIzGYS08+iSJ6phNJxwuyghcnH7tlrVePae/dt26g
bWxkCCt+bBZhYchDTCbggrrKXTHPIQlofoGm667cuOIEQXB6XbXlwdBNbzkghk5d2RDNE2YH3TTT
Q+ci4xGYuNbfXxLqGO0VkqwcXdPKH00Xcqg/gQpgiBt0stwSnLNtEg8ww5CvO+JgoDdP7x432yJx
sDSWZmSwF+BQrd3urp6/SnsH5lHpKPoPgCZAWw+7kAgXLS1/kVMVrtCA3OMZ2jLSgfukJ9NGJP1n
yrutkSO8ziMH+0eXTguZ8UmgVE7WAz4odEFtfzSzYFpFRvqoEQCPFCxj1+3XldRDhm7+BfMh7wUq
7cv3iz+6jyQ+r4pyXGhNQ36IlqeX75dJhA9dElQryt2ZovlkRco+ty62CovM6FQeU00bgR4jrtOI
MJK1Z9AEu9mKJStOqs/WYIyjhVjaYwSJmnbl6B4b6TkYnNeuJ8NBk/dFEd9kpO5Z088Oc4vlpI2f
jKv5W/J2QXQT9f1krboUwSup4BdvYJoELhKf2rBHbgX9xA9wPQQXzUzvLA46qxShqweP3oShTFkB
B3OMmYD4Q7WtzGLV6WvAZCeDBkXSxSvJ7dIM9ZvR+8eisNFojh0U0WTcTJa7Y8cCyU4qk+vpCaaw
SixUmGwtvVvjO9v4lr1XlCGQ6178kNrFw0ZiW0AK5r9eZixiFmW1HZCUlBsb0iuucSkAIqQPk+Pc
kUSjQ38rfxZj8BboKD+b5kPXcmI9QOkXKXg3I3Euvkufxh3sXaNZ+sIBrVo5IBDSXNjkSlDOmwLl
85j6ZxILzk1RnFJEz5nl3A1Z+Uj+BiIa2iJV/xMUggmzBXxwm4M705/sEkTS1FyswUGdm7c8HUzQ
cFf/kA3GJpeldRWSmnzXjNaTK344drZvQwYoIB5JzjtXSGuXxsTx1mfjHTUqmr4o9y3uYj684UEq
9wfGsx9EvD8bTs6RGzLW1G1wdNMaxPNh6sPegZ65sI05v4HmgxrZKei4PNCk7XmYjA1H8pYDIncP
Yo5+FfjFayWDR2VFLgrTvAEZa3x6evkzkNqXpvQfhpsJZv+w10OXZk5hU9bVV1Xy9FZjzkassP6O
A+yvZWhG53FiPGeW+skg03PB/C6gYHb2wWQwes2NMxKYmxM7PfHn1Vth/ciJX1nJxr4NIzPEDlw+
yFxwUMVIhgP2UbrGZ0fb4DbDCGNEKJc0i+O1d6s9RKHOsNHBjziO5x37seIxhKoZxpT2Rq0NaxF2
J48e0Gjn+RXM2UIqTFauYJw4IRw8eVXeb9vUeRdYVYrBb1YqikmWZdLF3hestcje91bWHYlP4R5h
bovQmIYeiRkDeVOtcyZDYsGJCRd+Wf2kCYRvVJkjcAb11gH+Xjj4UKgHw0OaTm9DHRp7sh7k2gf3
p3nq6gey2riNj4MzIMbJzOHeepp6m7KYdWDK1VNePhlloh/sXlRAFXiCiDhbKlUhS68wvee2egLg
s7FjWCVWYKEF1tTKb+wHvxeXpm7HpeRc3GavURLkZ0NoT03MworBBpjZRJymRyZlERLAV+GNKqfs
llR4BZJ6Lv3ZtXuELm5hglnAx+/JqtpBqH2eTWiglTR3nVaKzLoEpAEtJzDrVH65Tdk7uTwnejWm
uAzLW2Vr0X3RRU9Txs0jNe4KurJrySDxlB5Ttwy3ZlRRLPcAgCZp07tCf72rW/OrAsOB9Ng8BnYa
bl2/CrcYgPC31ypcil6B2Qafs5MFILJKhhvajzbXMnW7PKuuKDrkQjbtXRlW7jr348+6vtTRE7mC
KKa6tWHBtegB3K7sEmub8MqbFxWQ8QQ5K7xT2yDqiEaClsUDlbccuPV0zYiqYl6Ke4l+0nA/5UwL
DIX1WVGeNgVEeBa1uTFnfti+L9edJvyVr5XZJuHoIBVcsCGcPtx4WkdGnRzcCVDSmvCFeh31NM5j
wCtYp4Ab9FiTmuGGUCHdDFVx8suOwwDgNVEBhwhr7EtEDuA7v2+pVi8axwV8nuUpXTV9a5PpoZgb
9yX3beL1a6drQPNxuNygtx92xmQXWOLsXdTkSGWLiFSXqkXQHPvR2Y3yrxjrtjSRGomepaOy25SO
UHxDY82xvO+2ZWUBeBp5gHN57Sd07Jj4XlCtAFDxXDYwy1uB4zFXEHrgf3jdo2846dqtxY806cyz
mzTntKw/yDZluOIx4Ms4kNOaoZ+exUh/mtbloIfsPysBYji9t9MK4zaS7/fQeOnPGO7IehjHclXo
Y3wAbPIAdmM4VPXwEsyWB1rBya5ClGlE4z4e4uOoZk9LauTH1nLeRFI9ix5ogpOpYR1X9gggYEYu
1Pq4gR/z0iBsXOtO1B0E56dFqzv3gZ5HDPuSVz8O8bhqKL07NueNVhdcfqngS+TO1qDvfuhFfvUF
0nh4LcN6THqSd9v4XZOI7mQc2zupiW6f2+SqGD4AGMduL6bKnoUXZ9cAwwyBSSeQAubO7A9ukHQX
nCwb3TyANsK1iHF101I7C3AAR/IsOUM7AYwGI6iPY+ZeyM167YrhpCLgQ4W+7aGy38kKyRT1Go0E
OeR7IRioSXb5RT4X1zKS4BSi8uBYTbVL9MDDRCGeS1U5FEnhuOgtzP8D/zqxIv7Z/dWVlwEm1gHF
JEJr0iva+W7RYGLy12ebTisNVsQIw6axSwtV3tN1xrJpIx9t7hyfrkBtdc6m0wlCpR3yrFFjbwFw
UWygqN2RXzesyqbqtjEpo7o/uAcS85pb2dE1rBKv3gQWzJM4nYeJLvsUDXbswuWCRJMvv269LZom
rAc9R9CIAwfxSBzQOn82B4MnXwcpY8TB1mPO1QFR946yroHBQVPzimsFgWk1pYBSs+EOLQnNUgI3
7cAp9whmxdKyg89YCf9tigg1q4dug/EH1aZXRRt7NipErTjQU2w7Mqq+ICA5K7v1rWPcaTSjWlmt
ENTcq1LuLeW5GzTEzcphUiMr9idHRnO4Z0enMsqRXMWvI3Ga+2yOfJMYikNXSxkKtOGWtLfetTTe
td7aEGDEAtAKhhJVyZQ8fwjHTD+aVQ43b3IuHaJNIrwY/oTNJYuaaR333rQxHM4pnU844BANcr9L
1XawKpy+AUPbOmRuQCY7BzsvRUzcgrf1pyXNM8LSNF5CifBmSHc2iU88qM2T0u7HJFfkgnbBTa8g
y6WDjUgp19a2JrHeOUW1c5V2LhsclfV7l+Xy1JbdES9Hf1fXt7D3bmWUvTlWiJyLLBk/Z1vGwjPI
do6FYJOvyVgjE3RPeMGwEp2BE8TvX2VLIF8e6HKrj1RWrraOPSPeWdlQMHvsGNhnABE9dFAPSLYx
NpKZ4pS6c6sLMqlYHfY6RcO6zGWzQcANtVFD2dsGhJ3Gus5BotUI9f0V9VNzo5wn5UIDjGkVLmNA
rYZQNIwHx7F3RT3sA04xx0K3hwupNvGWxS5f9Sp5t7rUvw9MXz369bDSKxIWmzphJU7gFpbl5B/T
TCdLc+IDSIaTawbTHn/ER28xMtFwJp/KDrM5y/x+sAo6TU2oHTXRu/MOpV2CbqStWLvvhFHrD90T
P3TggNFoUkml5trGtnUogdP6Hnpi/drwTzlMG+jSZhAQeoS2Q4mTttXc5iFOCRmblUQId+9UPZzs
oaE7ZJZIc8MJgRddKh7GJw5Hebd919HAbn019ie9K8+moUNJJDa87axPT8BuK2ZRVB71xDzFA2NV
VS50ph10URqJ6RKcGEkAsWUnd2zUpyRxQcGUzjaBrsfJJfUvafdVi7R+8s2KZlYEpQneyaYl9CjN
tU9HTSEyvOmg9zhPB8sML9Y2ZRM6Ee2ERJRgpSsx0Z9DlZaL1iC+SMONv3aHvlsmExtDhSz8UbO3
DJJu1D1kp8lpjaa/ZDOQDyi49k2Nfq9LKmoKslB2Xfriu/LI/bGyoGlsEQdHEAMwsxI/iOkZNgzQ
umJNg0zb06xk8Ww7+4D4rEExCxE1hxMN6ogd3JsxiZkUx2iXTTY/qXC2QzVitEljuhv8rWV6gA/Q
rBC0rn1dz49R3oUkwi29eATFlIIhiUczOdZ83PdlZfs4pYdjknhAmyhAtuMEBB8N8Fb42YvkeLco
mixmZK6vVQhGmF6zDQhNfyPrST5V9A4po8pf5AIytHZkvBK04aahYcPLCqZfCHypuOqPsFYA1jxF
RTVpWwWxdx84MbwSyxBbbYDGI1SvrWw190kFHh+6aAT9hFN6D/NRLBEairPmM2ulxCzh9mFo9YzP
0LQJB41Jy8A/t+iqhl2kCDmgjBIXaXEXi4JQsJzAABkw9AG2UZ56ppccnLR9mJrbIkotgpb1Z6fw
47vYO7QpEBhTA9Cc34gNak4CIlA0evnJqmBSj/3krGqDrBq0pDO8RzlElsTmPTJHeRF1v0wRXq+M
uso2Tu51tyEq+9sIiKFw++quqGS/zjom/2ag+Yde2XNzKTZu5fyigdIDUxyyd8xfMiQTd9wya9Od
dNRx/jgRCMTyGlDtnIlpvYR1CooC0FVND86JjQdjngW5oT799nvo+8k7HVW8Yv7P1VpyeAS8mt3r
/bhXiOoflRlpe88QxdKFNiK7F2la3aWzB265qeheyPgi3W7iqr+/m86SGoA0FEmhpS1RapJF6roP
nmZEv0gPXtWl/qL6FBXI3BwlwfqaQsgZi/aBvNyFHBN1RTvByUFFrGz5TuZa+BDVJSutPh2/x/3/
P5PgcSy+/v63j5zNvhpvX2i9/+CLMlzLQBj33//938he8L/yf0olgI7RBP9yfv/4+qSN9od4gn/8
v7/J/4T8V106hkT2JwXifgMpVP9VN3//m8BXZSm8Vrbh6Ii2bP69f4j/lMA8JYTrkkckpTkr/v6n
GFDp/+pgtHIdl4EOWkD7vxRQYKAl+YOaA7cX4QhYtyydtobk+v4kdGuNSHaCYNtl5Q7rzvKZQfQ4
OWwnJFx2ESXVfcts2+2je57To1lUT5T+2zhHzdxG8PN092DmCMPZMGM6D+1dqwVvprhoHELNZvrR
2bG/6DUN1LZ3afDZYGapxmFYhRXbUmxYP2jxn8jwaJDci5QxXjYGRzMlJCyl7owDyMuTC2YbXlEe
IwDA5N7r1rRu7ZG8Yne4eHre7AGavONFfqQCjde6xySX/hI/C2spzPn0uRlADeCT0XDb64Kcn+bJ
s9x3OSLcxahCY7hFQyKZFGoF2xzu0UdCjwikMz70sjjrpvhVuPa1CKLhQCxbmGMbrbybJ1l91JQD
uDUB5qtZ9xxgmSEgnMUUATkZhcqLl/ZrXxAk0074hjn64eF6aNFlL9zBew17B6kAKX+LIpyumEn7
AnBWH7gQyz8I0OlQcQ3nMOQIqdONGJJmqUO+XmmkiDfiWeI8WBrkbKKlo4aLrpkxMNWsnHtpzqIo
UiQwZdA9mUDPdPeRloNng1G/0EJtXavcgEBIbSJl+2bZHWw6TD5ePwXLvN2QpE7q2pCcPFU+Rm15
BMV3l2hvRuPSmiChEjDeMgxf4HT+LEP/hEH6gPX3lmpYVQBKP5hiNSLqMSK6sUPl33V1e2L8dhLo
FagrfqnZIyWDCyp0n/YSVHqpu4+IJl2ctB+m18GcAJxrKqQ22nDUjS6aN4wBpu9Zmz9NXdX3aUJo
qFLPWpZd+ya5MlkngIkic6H37zaeXigSFtY1zAAuXKVFUzFzSbL0qejiB6qgvTKNiVJumw79fUj8
9cIrdCKspnkC2DwASCUhO0LQ3lLZNcE6xTTCWcd5wNy66xFLsuFGE0LaumFI3TNlSPshOqY6om+h
dw9ZHm7T0HjDoGARtXcARmYuJW5BwD0z6Yb4txljEaaMZ/2iWmld/yJ746UE6moX7bmX1tar4Z+m
7WOLZ08vgfkm1Y7RXO1LFAGW/64Fcj/NZV0knJ9ZZjylNiOwaKBRFXaPph9CJdQhCXbES/rWKmF1
Q37PYMwnHwqFwF0N4GgW/3/gn+At6jLCLGY1kCR7ri7uc9dcwnZ4+v4u6n0wq6qdGzQJXikX5rWU
23ZID1qfBEs2os8ZmRk43jEI1bhQdX8odGdZiORnb9evutP9gk7yM+Txl6Gg2xeT9oQYZU9CAaaL
mTWYgmwgzHBk1m4yrR8Pkc3gCz3UVDUb2xTJorP4IVSLAE6iBlnoJJVRl72M7rhOO+/UR9NamP1V
2fXZlBAz9OAY9BjQVPpudnALnvPJ5h4W8WlgPMrc5twFzl4lJciFuXFqPI+IeFH4IDKgQltmXcCc
hVpg4fjMCnPUUsykVx6oK8blgKf4x1GC8+N7u5To9oVbNPp6Dj9LCM9YVwnWVAhMd2KAG+QyeFOA
p5wo3TP7wgqnuiVf2Is252DEoAPbWP9UoNamQ5lBndTogHXVDQgOSRi4T2A0HLAOTvRF9OfYd7qd
xk9H3cgZdWJmIug1RYykSVo6+GPxhCtsSQoW9gc68gPCsEVdD+vUEnjQQb8FcSkZt2cM22ArWdEv
VWpzGGJ5wuAEqSllmDDpEdlPBvRLTF7kkX/lUy8gf1Y33DaipJqGQzKRGLXJc2xVAmaFoFkLx3BY
W3WWbTv6IzGA3aUl/ZesKN6gWiPndut6NfXmFjNnyFvkacviFRYvl4kmwLO/Bogri+pBG+YGQN29
+zU2elVLuoP5na6mC9PrAGVMfoQIJqAlRV+N6RE/UxRMEvmzGs6KhRHqz1FkHKdJZLA0Zo5m5F7H
snRZmwT2QGs3VYOA7OJ0LMj6z1G9wQ5B/qmP0bLRoqNqO23vFGJBrCf6Bt7dBTiapkWOZfV1s8i0
4aIXPPZhpn8BgH/KuuTBnrrP0Qn3WHw4+vQR2+Q0J5/ysxgzoMABaZISxrsxSVmM6+Ep4YU+BxRc
LQTAMYU3t6AqLvRhRufyX39QVgASzOV+9/L16IGt6No0XfCRPTqmZ+A4jV6N8qqzAywLF+FNbf+I
UskWmjZAcwj+EwxByaQsHhzmmYycmFeaxh2bH/gvrANLV/6s2yRbWaTyrDjbPSVlrC1U512yMkZS
yx1TW7Sr++jE6PrkNPo7Z4sPDIZKD7/s8o7eGVo++76dZp4O+jylyjeDQzRbZfpio6EzRQyT8rUx
YeEV6StQHbplhPjy+DnLMqXiZgaMPetTuB5xsDlIdVtUYEmGcDOJ6hQBoimN9KRV/Zxmwgbad8Ue
ZM+T7YuetZ53JKyHZ1opOzqY7Gh2/WkNZQHUnyOz1HPkKDkNJoF2A/mfr0sbkk526TieLyaDDdt2
GRAkGhDAgpykenqKlCwWIm8eLQ5j3kwKG5S6FD6Tb0c6CWdWdW7HFCL9fCKP6mbZl8aRtjKxrGlD
G8VzPoWGv1NbgOgmJ8OgwSP6JRYBsQSYh34lYZZg6gHKotzGqFw1a1a7O7uOhkVnc82uObw1ln40
5spleszQXUABD04eGqdOu0OLc/VzdDwGw4NF2w3Pbiq+soqUCddJb37QnVnutoP/DJ5oF9Xms8yN
R5BKh76lVmI4w+4E/vcxVXD0qsDYulp99ZR6il7ABcGZKJjx9RZBR2TibZVuH5wBwwbZOxA3HLI3
9ai5kwLkw4D31Q6pLUdTkH41YHsHmceZ5UUxUtza6Evw6aeIQLRjX7cHMhP2ZUrQmoHq18j3vvjx
XZSly7KrgzVZpu3SQzcKgnSDrfKUM7BNJQdEvTAXlgo2XjZ8YKZ8QJD6YyjjTyd8NiGDwS7/1dRI
VLohGFYGuppmwk8owxDVhnmWpAgtNGpYlFe/oohP3HfISE2Vw7QdjbHnoWJvfcbwmShPtihveKyp
IQ2tQ7DVscqWxZ4q70fVZ3ekUXnrNoNth3+VKPuZm+s/hK1/3+vmOSlAyjZZOyz9btVij6CDql41
hT9tlqAw142qmFwgUfyksf/Yj8XdXCamobVHVfw45Kw9gwnbsikZfjCPX7BI/4wQXRDXimw1HRG2
FBVN8OFJD3z6ZrDQIIUj4WiUsYaa+omN+aVT04F+/0gSzvTlAAJCoOiT3kqrXm76ZOsN+U2rKHGL
tIL/QlzPgjnrberUXisCSKOJzoZURC82G7tBKA2DBSQo7a6OR22rTeXXMGqoK6ye8FDLQ1ag/BOE
YBaxKYOSSO2LCEcwV/I9XD7Se9UivO5h5bGQBboNVzO/E/ITD0C1jGrGXwkKM9uAVyC63ZBYzbql
miO9h+OyJu11YUI76fBl0uUhBrrY0SHSl1NjHmM4MQvUpAlhFy69Yk/sKxu7IXk+q7JnpqIlw7T2
+/jRHwYH2pNYdQ1w7MJnZXeH4jaKChl1a9MYNcZPbYhLOlzDxZr0bRY50y73nLNLyb3K7KpfhV66
YyjVrq0Gsn3gfdnOnC/sY68t4Ly5xms6cafFfUlGBE1OSAL9Mnaj3QBzfDml6sECArfgPImypfFJ
di0YrHTD3qWJ4J3sWCOOS1z1gIE7sUx3CHRSDC1UFoZBGeKzljNx5FkjeSwuJpTHHYFp05h/WvTK
l62ZriqJQBtBGGqBrJjwAyeEw9gQyuKDCLV8lkmgjB21QyehNui5fvTn8rStUANKIsS8uQBKUc9N
RbEEiB6st7rs641iHoG61nsCKQHI1byPuolxB0k0bUOLzUHAPaH8pflGaguQw3bM93k6nkarvZKb
7o0JOWDgI7FNEmLb1uarKSdWpIpnlkyyFWMNA4FcQFLbJJ7ExE6gtT0T39tITytubIsDYs7j1qof
U+5dQZBdw8CHGVCJtRozTivVLLJPV9xWFB01vJv8YfQQZiu6e4za8Rbg2kTWTx8+lbgs4dQsXBTv
sUbsz1QlxA7pOnQNi+t1TCp+DEWg6bDBLiHRactAGwdQXRbrZkTb0kXu3sHuLJkGcEK1TrIlJhtU
3zIns4WIA9C8hjr3SfbstclmsFuUMNjjLeJME+HqyB4YLgAXg9dJ1EEhtScZDtUyrvgoFc5mbuog
sda6jH9oTmut3U6XVFOWgTINyNqkvqayS3Yj4/pl0HjUll1PwjvMWjj97eTZ56CPiMIyh2Lvdahj
QxMwgm5Pe72p1EYa3V7mnXuXOCbZQFF0bDAnqTQPtkgbGoZ41jrkRsMm0SNjRkWeNxW0wyx8yqwf
BcOx1TSmd0GmfFqf0r+rODRlWjEe6TYrq1sHlPBb+CYWLVLPX8VpR4qSo1+HiMNvnSDSL8f7yDa6
E3lCVfzEaAMRSV1x7wZttEVXli58o44u3y+0lgkhNKJg5zWCgQTiXJPBB3tyi7Qk7X/IzmB+oPTk
VGQvpU9QCGN0zkFavwSGz9aWMo3dtAZUxiQVZ0Xk/VuanzvBE1XYF6aR+27klJ11JyGb5LmWPepM
u9oi1GEo6TPQIrzt7DSlTa+9jTa6ZxH2Y+76BMIVG/O0jXDhXv3Wh2nFeRzeLRtQVH565VVAY3oS
fXmJIHKc7Mb8ClqXQQRzkoX2xKj4MdTZoCuYH8uuAKOnEWxY1o8RPVVI3yVNgLZE6I4yg5WW45Su
k8QLSKzFtJK0lHSYrYif919qaxahtqS603xGEBKuws58ihLjB27yW6OnRL0y4O5K/1qX6afMwk/V
2zeQEadGzmTk+tp6bndNVctQdGg3vpE/mL5ARIHeULp4EDnTypxz36w3KIS29dGWZI3WbEQm1r4z
XquGkBgblsSaJ2pVS5cisSuSZdAV935gvSJMwa6RIi6BOnHLUBVwi0T6MkqsXUboAV0URBogjzeR
h1BDYxsPuyFksuqEC30QP/AE4dSSZUaNF707MYjW7AqfHtCdLhE75/UqM+jN12oeC9trGHgeJ2IA
Z0EeE0gmu01nVxc5a0YFqnMOgqUgt2zcIBZmITTzV2UX7PLJCATN8X/GzT7BcLWUwv1o4vRNMGVu
RvUxauWr0ZEOqLL2l6/tcco/xZyZF5WcXSLbTGzjGvqlG5OVSDBfQUYIq6FrocYY+6/eQFjJ4STK
wru8Y+V37IWVavBwoxydVHGSU4bhDtCgOxA9XIFRnRlc/oTmwq1XXRTgD/IzQHI0BqgG0FegTs26
PF+aIdNKKQuJzN7ilImJtQVL371xHKQY7UnopYMGjWFNGKcZBPauxtyfNl5EkyeggQTHzEf/P2AX
ihTCo7Lt6SM69rGOwmnFqJp3FqAaqNNs1amRuDtSPHeeZ+NWivQNmpRqcj6Dbq0uiSZXQUEbZsxR
SKU1ZZKtAmIUYOVumC2xYtKatJDh7D3TeveixDykujqJPFVri/d/WTTjZxdr0xE2yNppu4q8Q/cx
nPSXASl3nVlyRcepW6RW+e5b1a9J2PfKkRvDmxRCS9ZshC7FMmg9Wl4eIqa09cgioPsfmZykxvTA
WTpxgJtrKML5rSawP/KcpYzznkcjcxHMmethX9wqqr/eNK5tCp3Cy7pHItzfjBq5VJ6D3fZId/Y7
Xe3j6iGuy+IGE3GfVc60mho5HGLQQXiOK3MLWmPVSuvTntCYZ1713Cl0g3JKNrFjbVWf43AITfwe
Q3pNHKCDdic+CCysmfHXj2EwvHVmn26MRvIGDF61HuzZZBG16/+3U4J5HPGRF2MV+kFT//t3ZvE/
mu5/+AJBfdiM1/Zrbtlz+mx+357/z37zX77+MzA1w/rL9v85n97Tn5g0v35v+//+n37r+899eprz
jiss6f4DjfZb31/qxA/bWEOU4yBy5Lv/q+8/swJAptH2p7WvW0DkYQXUedsEf/+bJiw6/w7zAl1Z
OJih/v6XMACzH/w/zNCOIcCzGcwQTFcoRgD2n/zivgqZh+JnmM2/TMy6ikcpmu5UVHyl8L62RjCy
BXQB4rZcZw/Na49GY3UllhA1PYClDbJBczUTMXu9Dw+Y8y6/G6jc/zMT4E8e/O9LhHiAs901bMvA
ss2P8PF+CzO//vvfjP9GE7hVuZjIFB7bBrERHGQx4eXCDjQ9RATgNS+qsPGg6gk7AOyOg53kH/kA
FGqIremBNDZjnSSM7nDgRkffAsNf2uG4niwEuVFnTYepn97+L1f9R2/7b1ftClvXTRez6T9ddeCB
vYJV1y/sIShnpw2YZmSkb8jBGd6p/GdqzRzjhn6LrrbgpuxVxJT4qhvU1AgKDZgptbtxelx9MV1O
Tw8eNN/sL9gYkqMxmg82RvnU9NY4Z9QK+ADPvch/CatgrwsCtVNMdHjPquo3sOJvE67/zQfy559M
mo4wDCxtSuj8YH/+PBDcGENYsAyPFg5BHWsCvVDjknJ0X8d2FcCLxLXjk8KA83X712/rnwARTNBM
7n7d5P01BTJ2fb64390MRWMnETAwWjK1PJpqnueb4klZmiIXtZUbLSRWIKzFtKfVCthhXXq6duM0
v9RL4Jh/fTXijyiB76uxpaSjg1KJh3gGd/zhanxbjGY3S84wxWxqPLN9oIB+6YbcJE2tkRzRNSdq
ihKPBNRVPTOpHyqQ0UmoHiNwYy+m5f4Me1RynHNDzlRkUBTNRoNVg9SP1qep0aLWa0LT/vra/4RB
+L52nnlTsvQo5o/On65dBKhIvRkfg4oxZY9ZeFZkbHMr43TV12TJJWIxCgRhSHcFJ0lawp3tq31j
cAf/9bWY//Q+upawuAxAWYbDKHT+/u8+VY6BXlwDQSBEsyEJLVTq1CObXUnEta1exLwfKiZ00Mwh
hearSgmeFtJ+SHgNPXbcwhrWE4T88/cLD9aul4m2I4vCOGKPmI87x+8vGgKrj7YFUdtgXuPgZqYZ
qhdPFLOCDD5jCR+oX4nSqcgC6lskBUZ10NCD3k2I5iFSiOTgG5524PLkQmmN+eCU8UM+9v3BBrd0
aavIPGHtoYL1K4nEuJg1Tf0TqvduX7pBtnYxzSM+9DFrhLE3rS2SfX8b1/8fn1ALmAvv2O/XdQen
j25aOlwZ6VimxQ7y+3c0M61mME3TR9kZfeE0a/dNCToFtv8qbgqC1UxrV0H7ZYdLD4D2f3ZiaI6y
zgykS/MvfcPkl+WYN0dhWc3x+1d//o4/osx20bysvr9dq+Ssa/awY6Htf7OxfntZS8o/xmKzrTX1
8IrxTjF5m/9M/v2ddv7O97e/X76/Y85O2NagBIa3dPiPv/D79//0x76/7GUIYM2Gt9ta9mXSq+Vg
pfUJ7BMfY12CM7bS6YAC8cFMIuucO+2r21jFkbnAeC1i9yETZ86FUgN3wdkf7a1IkA1F8pEZybgd
7Nre1n62dy0vWCAHE4cpdK3F2BjaM81mXAzetLVHIa9ZKMydFgKTC7rGeIjml/IRl8a0SchI4jQb
iHr7P8g6r+XGlWzbfhEi4BLmld6LpFxJLwipqgRvEwn39WeAu6N3x70vDAGkqkQSSLPWnGOGUWOQ
le4uqVjnv9OwWYJBXAdlaJyCaHiTYzSy4vXc18BK3kHTp3+SaLzGLdJs+GIfXhf6RxbswChK4e0t
6aLf9D18HEjqKPoSkBGPfbSLBkTIeU+RJQztdlunTfaSAktEVd+VfzB4Qh8pdlGVZ290CjGc0iOI
CH/yvA0wDOsQuljBbZSxej+xwwnwAdMP2ASiI/csCrMzSTqANemBVXr3kncdCvhcydcaVvNS1r55
lYKReDTCUycppxKEQ8WpzSAX4L3dE/TmI9KGTqkv9URz3oIyHje6rdhT0GXKNJNwe82u92iaLtbs
X/Jc7tCWFt0K9WWxMqU7UQk2spWeSnNj9568ezJ8rWwih6nQEZZU2tpnbpGOM3blc2jr8th1Xb+q
HPZcQc0bCsjyW/Ie5KX1jO7SU5JakggnvhLHuEy1o15F4JKxXOTTRkPm8WHS5Hm8wO5bscKO1x5t
NiU3mvSUv78pCIo3l9bnoVGoDEZPibci8IcNVNpm8ziMJBkKmcCr8Tg0B3r6pddXl8dhQMA9KPDp
WUY0XrvQbHch4SgG3tBLbLMSYJJnOC5p+ROVVvDX8iz76f99ljkPtsD84sdDlKVHnZ40jXT35Juh
dh+nzNpZHTXDGtf8XVhlcI+16ZnAw/j8OBX4tbenijcuHoeP30LS9odhwjo+TmkkMB79fGTTN/8b
fCFE+CqtXYFPJd2RQFLQsoZ2JbRFu/ZD6kNZ4Z4u41q7Eo8Y3gj1yg4qCv48XvE4T585v6AyXz+O
Hucf/4aDDBAATP707/kuKt4pJzd4Em1jGbCquwHsT26Z1ekLuDuK4PEx+eccNXNvaQ5mvXm8hFkt
ubEX79eTjcCfajOCBzOYuq2O/mv5z3GuCmef4lAky09PNzpaBkAOWnLXvBx7YwlaJuua9P44B7nQ
XwC1GnePw8cTcevNKbbNk9mwLinpF6zlaBo7FSvUZUjJnhuE888TEDxmxefHmSIAzQRHLGW+4Fxq
S39vQsZcPJ59nBvzn5L0nfvjYCB60rGsfQBz76yHXXIFdD8xLBvTF4Fhv/Mgc+74lH3cklXE4Gs5
R6eFPpGOCVZr6b1pTgxYVDZ4f8wxOSrZThvdz8UzwVhqUVh6+hf5tGfqFBIjnYCWoBUvTg1VggC4
L1/OmjxluLfWo2aN0MD9iqhgMHl0/o2cpJrJhNDwqQ3dL5OGITv36FPrAHhYU0vbu5D+S1kMt39+
swpCAJ0WfWNy5859EFE09IL8njbQ3sMIV5cVk/S5k/mIUT7NUK52YMxE4z81FF2eqvmhDAf02lVG
YEfJOOyoRDvkmTA3Xe1hSWqC6YVgB4zKWYtUx8oq9xrhNbmENT1RX03xMwPu3qlqCiJxwnUExQeJ
h8kFpXvmq0O8662t2/85olhNd7GeMAMFTBI2tOLAaZECZmn90Yz63zZU09XIJ/0CxGPc5oBU3Y2X
T+QXu1DDkIyaO0/qF7eHMuHPD7FnG7s2yz/wdpuvId1lC93ss9IUClHiXIdc3tL5ARuR9UQuFvU6
t7n503vai/xaDNE+a4qRxlZirLgZxIq8UONiDjBLlaL73lmBfnk8DPNPI/PSFnajWnziQo5uj4ep
8KJb22q7LDGq8zAfPc63VvBDW/rD6AdAYybDL0SWAXqkmLvWnmBhI2nLJJ6X0/4urlFKfNTjaGrp
9YNV0k6PQ0VIGyQ3YR7UKLiVLLHWHceHk+jV1MR156UKu+1Ixf9DBtJYU13sT2GvWyzp4mfD0rzj
48H670+OsKvtZEWvj/N6XDFR/vdJPxoOMcXOXT/W2VEbIsI+0gIABHYgpvtUShRJxl6hUzvoettd
2Ep1l8dPAUYGEghNuqOc+vf840nLiJKtL6pnuEdbtqilmNpntCzyuWbJsxQpCJgyfKtj78dym7Sf
28zhOSlEfEQ+RSHJj56Lgaj0SSREcdRDBLsiXGN/qL40wqAqgp3jgf6C3kVLcsVBHBknFh/Vl+1r
myr3PkzAFGx5MEc16AKefa9m19GFbHZrA0UQ7r34lHRlTNauG5/SfrrQ6GT7zBpggTRMOz8eZEm6
Wx/m6auvjfU1HXPBNoCiHxVVtezcaVo30+SdwGx61O34SSdE9jAULjjXndm2iovXC88iinmTjx/d
PJ1YfmdL9FQKzEdRHh7vD/LxQlJR21giJQ6j7qyPlAZLYOnZG8ub9Bigf6V+yHkyQ2hWyXK6plC3
n3gJ4O1cToSKjnBhIehccT+/QUcjMiWrGm8B8Sw7ALY9ATVf6Lmp4B9BJz7jgXPPoeY368bEOxlU
NSv6nL+tEOIoGzGHnRvvKmxzxDkuiiciD80xfbXyvka8ZG4BJvQ/Xm1sC4+FATzoN8RkJXYHrTo8
btS6Y+VjcGMRwRhZxIEno4WxyPWROMr2hoeQtNPcCc99V9sXhVC/JAFiG1X4BB6fi6iy6Blw/M4Z
/fzpcWVAYvijgaxa5QIcCvGTLbN22WTrckSuA1voPqgsuD4eivwl9oM3rJPTS53yP3K5rx9HWmtO
L3OYsN6CCKfpewTF6l6dYXJRdpU/2HaBNlO62EUZQJuwEuMxmX8a4p6fKIavwnl95IbVHbaOuyd1
GmnWfFg4pbogfgESMwb20up675AzdhxkNKsYVW3TJm2C6+OB4FFSJ+yMW8IkfMYxyaTOrdq9qZR+
pysKtbG7tr42/mcaRsaJeuF/HhJceVDSAEOPNCOXLnhIcF7NCBIIwftqJOt6+bixYsdMtlEpfgwB
wcGwIpUtsRzqGy8oa7JkyidI+h3uibrbJSP9ip7Kb51r6SlPSkUKe++vFKxvBJgKWY3vl5t4cG7A
8Yn1ZnGw7fFZYjLmmndZlxOgo3UXRctmU6HBLIBwLEw8dZ+GmcPNa5u/EdblEBTnJq0ssTd9lI9j
k3jnoKLoQwntCwJU+lnUWrxqp3w6klyEo7mz+gOCvZNfqvJTjXW6Vr4W7IupsN+CHm/ffN6KSwKO
tHDa4dCLPiL92rf3EC7l31JmtF9d4xM3rrOIp6p9KfowXnu5rV1Gw8l2QwSgIwKucKr1DEOTaX51
WKdYbk4NXifi6rKU+MmJTebO8fruXJhduRkE3g5LJDk6w8h81dsTpkcaDMqIXgaDTW7cDybas17u
ymEoDpWWq9OYlvpGQji/sTeiuK/52TuCAGh1Yf8WonJ/ISntmErlYdkPb50OUZp5Il4VY+L87aV5
FwGBK3kHAApmffBW2o5awp0hDMx5SyeM5KET2r9brC0G7Qp0s0O0ytxy/OMa9k8MOPAdV6qzlHxq
ZzIYqJyZ2a3REaWMGqE0sJ6y2+Ohbehcpa1ZbxUFpXCpstm1P6Iw6AII4LKh2uMXdnOBQgowro/7
PV29uzcfPU79+5B7pYXrC3FjzY0wFNHAJMpDE3TZcainPTrGYh+D5tg0rd19APFhYVjH31A2am43
U56qvq6uuoDw5mdo4cSk9tC7+stjGkoc2V/Y0r+ZdDyRrlSSNj7LhVjqIMvMWG4lawlWDxzW8yEO
LpvNXzhAn/M2EaYXTKztL7Mp3R9niO4O7LvPyqNhzjorvGtBx5+PqTEtoGDZvfrPT49ztiv658dP
Qwy3TTma3DkWNg8DisPFK6tplxs1sTTh0JxszRLYvjv36sNqXE2GFr+lsxCtDXi7QunHuIcntCAM
3XS6x9enLlqePVtW2L5DaweIYmLEdrRr1RrcrjQHF1B1WFGO5qEdhw3at+QvU8gLcrTsHbQOHm4q
FCdhT/3J8fD75uYUv9uW+0IdCux7MwybpNHvmTCs11oBK2QZ2+O75jpWhv0tIW3+rlzxYZtt/6JP
xBTaGDe2rBeqV2gjaBx4gV1Ry4GyVz13lQz3whnjrYGb+Vg7tCLpyAeUdq2WSc+Rr7EjD2Vtjp/h
oAd457r/nM8a9c/5tCL04d/X//d85P9//w4Yz3TbdrnapCSxHXqPEHhdIL2oNSqzEVXZJdvV4LWy
pNiNEgH/41mZ04otW9NClM2LJxoA25amOdwQDocAfAksTwrL82ELnn/tj8jmMwcxF6656YWVrL+b
WCYvLT2ZKCf42hnh2ts/R6Nfv8A/fBw8Xl6a3XMJEuyi5l+WgyeXhL5V+8crmlh1mzRB9aIN1bpr
InEvq1bc4/Ccsf28sUIS92FOI5gQEy3/fUFeupeQt3h+vLyN8UeOMUPD4zCf/4nKtMkmrSdMzVrE
zrex2me3tKaDU0M6exw+Hiy0LbhunAuycoVM26XnS10XawK/gGAw2ubg3ZfKInyO3cQlpqB7HfzW
vTYQbBcNkoS9wXr6n3Pg1gk/4QpfxwpFziJMVbt7vLAvLrmRNOdqapvzyBQOfE0Ja8so+/V44vEQ
2/2107z4RH/eOttxcrIhaN4NOyzvwsWOoQ+9vRbYXo/u/JASM3000DXsTMEQaPfGrqfD9jkFcbhp
w0in0zrpH5ROtVzXPtgpAr60rHqjx7kGOn9mewTBa8gEGfQVds754jTAf6DASn8hzzJ3g+7mm8d5
wrP/5zzRBTlk3HT6f17f6uJjyGn8s5FsERyHNt5aAH+tnnNYYRYTdmqshjxUr6MxeTuEQP7y8WzC
2znUNhXKx+8C+OrWWuQRTpARP8/A+F2aB4a6+kt49BsYzLBm90NwsxAWExDAC5TSPgOGwGecnN1e
WHWz0QjHQN6DUzKPxJfXdnSapSXf2h6zt5XF97A2SdcO5CGI7HfH1yp+edaJjwFue6XlX0HOYg4p
77LF/7Ezkr54sd3s7gzyPJrS22Ogn557Ijg2+pBG66Htp+ciLsmJM7jWLGb+uZVjnoBp1fs2Cp19
XYLClAbouspymnVblD+P7Vsv7GdhFBWriezmjZ7zO8rjr1FjflRvDl3tW9R7gEWT6ImQA3krxhwS
xzBs+7co79KPpmzCg5mGxopadvZhpFDswPR3Tyqm9IpP2F1QVsBAQ4zsqdGG4dD5EqqkkZtXBGDU
xEG0/CLq+x0vUxxSBl0Mpq3/oBb5skUFMzKVUJ1AELPhqA8wiEJYjWrjpF7xgsokvAqZfz9O60He
baO8wi4BGn+Jc4RUaiPiOraAXA6+Et9RZT7zgdWvkc88S2ToF0Wx7Nkz8Yw7xOP81orpxmwPfMlu
w22P7uk5Cfg2a1XJvQjS5rlCNjcVLNDCwQAP4/bibdQQ/Zc0P9d5GuBuod6QUEDpyAD9toN6WmJ3
orpahuxH1JihlFdY9J2ehA3MqD5cjXgWqdMyHHKswrYG3kLYWnz0cc5aTvoe1ORcJHMNvwx6cQUF
nK/Z7saHxvDe8kjzV8Hh8W1a1kCYcpEApJiLqHOjY6nqND2SQ4LGjFYZqVHOgoil6RQldb1kqSBP
meY2YF0qmyDIsccEX1Jl7EYUTVF+8ondMBaUNzIgsm5gXdJImMcIkNm6gdoQKf1sJOQB4qcGb2Kn
49WKK7ULhv6sN+EedCzL5Q6SneOrwySzfeqlazNC1g9GjY9WfUbSypAdIm/Uneai+hg99PzHtIYy
1n5G3cJPk11H++CD+yUCnRlfkeaspTMJCylrwW7KEZspCMGRxDi9DEPaO93NxFNvKfsSd/RDWudY
5NWzEU/mqWtyRgelyWM5OsG2QcbMzSKP7OGsfegiMowFaJ2cPINT31pvfaz8LWNL8mKOW991rVsc
JsdBdXww0xRDQmpVNivwKL4VtKzmrk8zgJdhhFxlUVWeHw+BkKemJ4gu6avqLvzC2cxST1QTDcqk
QT/M/+3CYgLfI71FBQLa7lWo6jUHngltXpxTJ5FPRP/Nngit2TwO5ydrUubPU7JvAmp/cWrJJzXH
cLK0/WbxxyhdYYeo5kgYk53uPK2aKbnG2LwWGd6Fpd4T7DOp/glTHb8r9ZN0C3UkqLFHNisJIxwT
8TRR1CE7Vgt3/TCssSDD9m7I8lWauOrZ+Da6xO/kUS+3pccoRHrIuCu92EYUp9wNcTH4hHTmPUu2
e1fvXoWVFiRwa/z5c+SkXvobKKbEGSLNV50KjlmDFd7x2HKmqqQXhwfiUCGaBd9Yv0Soei5zSLho
EAk36WDAQA5OpeZaLxpAF9lxBy2g8rT38W/AqHkPjSQ4AWwVx7LvbL65oPtOPLBAPbRYfXR2cTQr
jWhvP0rYQq8guzVtyT4nx+SdJScMaudwHNgziZZP2w8imEKsgrXoztDqXutKvbhhKQ6t3irEXT43
s9cRdFnURw8C3hk6O4ky4z0HI3iQ9IuawutRxiMztvvsjZmCv1lr/HBnhBeUmuPF6+5RXtb4WwKH
HUdUDfvRdd6E0Ppz6VTDWWshPOeMyusppQyt6V64posbH4PxltqCS7Sb4TGVal4myEXI9HT3FAq0
kGWdlAii079R77rQw2cHtw6rd6xge1gifqmmxqWm8OMYYtwKza+3WsHoQUd5Vo/Rl6IubZzYPQBJ
nXp8I9KYM1opm85tvXYathqN5wvhbn9ye9D3g9DGixhH1IEhIDPDXY5GYB5rLfOOEhWWHJR88vsM
AASgnEWLikpOrEx6P38J6YvAfibtGRGWc2pc4wtNuNx2GYZw9Mkun9NA7YX8gGoZpjo7Y6txjyQO
/aLWPkLtFWJlFzYKaEQGiL7zmLtVvWFGoYzocvezh2NAcItrRRXqYKTKf8oTkCwuWuutZmC6IKpY
UI6iclPmGZSevKbQ2Fxtg2VZGcv+PUxze8GHADF1staEo2q72HOH8zThCXZY2Ikw3Scaqs7B7f+m
AvpS3wn6hVplHsMp4wMZ29e49yN07VVDZGkwXsJJNitynBHfeUazFZUfHAfDYgZIMKhUKpuObo5n
qBYsOlOdvfgYviMaqi5m2GIFqKwrVxkdSNybnibVa9a64QZI51Jmgfk88UlPfRfTX5xwqEN4TO14
ZWH32+oRLWqc39N6ykpCx2KWeKAsQb/jK9+VvVGvWFAG68bo4OnKQjGyZmBDUD4Euqq2lahJykWU
YiHoZ5Mhkfkn4NnzuEgPhP2Eqy6oX2RHwh8Ns502ofEOmqg6ONTvCSwkmKOJr10X7IbRUiu7ESTc
NuElTjHs+gEUsbxBW5dO1j1ri7+aplfUGmrMTYb7YkPkWcNH+WBZYYBNoa7YQLwpZ50lyMGgjEBK
ej7C4doh0D2fxrVmR9oqRPm7sAETE4zkm3xGfBrR/CYcJw1xpVUvmlfWOzDTn48pt2mcZB1aCXzU
rNwXPlgEu44ks8fYIubM6rMEk0Cd79P5DrxhuhW0hbPQm/nU+iKQbn2fdPNy6/K+eekQCi36uTTs
a3a5tS0/+iTqUFs7A9dfn2s4RFMb81GRrDySk/icZXKv82IOWHZ+ywk7XKjbB5ikW51OzapUFXuP
tLWPqQVegQqafhwb/Q3+g7NIXabjSlU2RlGT9IUEIEBJjiDyHviCehlQWjfgyAH3BFLDkmlrRnx9
0hhYQwfyM9ewaJA9Q+nGDV51Ep/3RuB+eRoC31R6H9rcwRAyi6hGUIoaMZ7kcbxpaRIDwszakzlZ
EnG7q23ZFBHp3LD6C5qs2bDBWFa9K9CpdN4r7BUkFJPW0WoeA4CmEt7xED9RWOYiZj2yM4xCuyQY
Dx4V9i6hx4szPLl23nc1zsLWaiq3xhT9TjPjC5HaDxOi9aJL4gFiND7oCcIlrT/nEoNuICNv2tpp
Rl2x9zFV14g9k8hjgJs1njHm9HhMwq1nj+uGjLB9OxFJYKa5tSkH1tcE2C1YJ4Fv4rfXtTth6E4B
n9W2jQajEdXNccQrnaUtPq9dwCoDKc9xMAWYJiepfoURbI7JJcN3iMJT7fUlRFGsiok6DkjwF1RN
ydNTai/bynktjHRVzRCTukA4CpC2LRfoNJyFELlcm7TFL3HTt+s8LruV16Tty6RlCO3ASS5CtN81
mSxDo7r741ojeKbahORCrAZgcmuj88w7VlXz3rYh1gs/XjulfA1gM10jnD3Sg1xop9/sUuR+5Na6
RGncr5Bcxh9amuLPS69ljxierIVgD94keYsLH1tGsrLIX7syV8b3AW3Mhq7MuoCXsk+Y0sGK+f6v
fEKn3iqrvYxxkm5p7nfA7EGV1XnPsMuQE6XyrqDSPGPZrweYl6MkMqDVzkPclMeoNbXnusVvbnb5
sBZRtTQgnyO/5zqZXI/CF71CLghvHVVpvAsJE7i0uFN2ekYNoKFfiH7iruxwuEk9vDuzjFmzqmSl
KlyuYVIEX9Qk8joUn315YYWCQc0V8jWyA6JvGrYUYlDNmciZb3ChTpcYmwhKNxjQ4ojv9CVAPbiT
wntXPW6KFqYBZdN8nUobecNMUaxHokgxr3nvbqZB3dElbUk9usMVC4RPay2iMG1P4Z7P2rh1PWKm
zjbKP30RLpLYShkoiV8PGQif2EEYRz2N9jOdU6bo2uuyvbua3LQ2BiLRY8LGc+y/o0H4qpAAnEfP
RntppcFO2qgCvGxouFASCrQD/3AtT/AbrHUTRXSzNSMBM+g7K9HYIRMsObJgRoAcCdbv9kQxz/AQ
DQd3gy3Xnip6xReuym+LSKWTkwlUnfqAPd949XCILqnwfMK2blYglnpF5WwAGL8JaFvAIF7GZVsd
PBwK6yiNtoWt/tIx1pbCS/31xPS/mWOt0cD5WEIiudBY9m0xNm3ojD5NHqQ9F6NVYQ13Ztdk3Xlk
OSbgZ2TQDOsoY+ROswRqoNO9FT09fMy0zl3kPeE0OJgq5covXJbvUA3r3zZlG9nVGzOCAaE3f7M6
8zc2idmHKCdSgfAKdAEhOrdWJh+dTTvehyCjNYZ1QzGXLAXwOwmu6qBQfCzruLslDfbUieFqpSXs
m6AdJ6IrPvSMJiZew4VfBPlzlrAT7HzSoKra1FjT/y2KYSWxylwtFvZ5DZZSdwpvqfGJsboFt4ho
ocHstQyje2148V2XNqzHToMryd+1HIrs2vZyPEg9AXQ2WRssEfVCG/W9ZowvVGzSc2Y6MYrc9M0B
7otLJ3UX8aziHYYoXmoF+y5UGMa+0XyorHLqXqsW+3ldaucgvEd4fFcp+/DVFOIx65JpGypzS5LA
vZhMe2sUkcY8RaGgnVinSPAy6wjSUpxZv1BgkuA7FB0QLd/aBUIMCzfPoosuflvFX92EK+s37XQF
n/4j0vA1qar+ZODsWKghLsmioJKHLNn5Zn4jtSFnm+0Wm4bF8VqrnG03DWpJfCykS5svzLX6bhFq
jlz10OI2WLF/+b61ZeaE6Qe0Yudo+S2ZwvIzQy2Au7OO2MWwDzC6jBSHefNc1O4F4I8Hlxp2cSmx
1qoyoAkfbMmfxw1QFf2+DNxVF3LrW8L4BdaAwhWeG9Gqox6/Sc0Nn0YTeFvhaWevNyJAB5kxM4HA
jyf2CXoigRhZGRMZtYrK0t7rQcE9aUe7yekvJXJeNhj1ln4SPIiSVD/AJstkoGMFxVVfNSWlgd63
qVnXVXsWvZkv2JImB6vqN33oJkctK/ij4rshMe8YxnvpO4hey2mX9e2b1tEcSlvjvdOhWzJrjM+V
LFl45zAaaFDOnOMeDwtVX/bmDqhf9QeVbbmKZZSgeIQMrJx4L2Pc81AW76r1vY2WtLuKZSIObiLq
ZyQzsWfMZtBpGdHB46fvBVfplh4WBk0r/GyzFSbvhPfhh0tJxPPS5LMmBtFfdglt0a6rfSo5DvMu
fOGErKnQEyF0tQJVJrY2mHw+/sndmM58LqfAjCuCb7shW34IiF0ppjcEHbjuJlywqCc3TiY/AmrZ
FFurT4PIYgaLEVhWDVZyDLFDus3KkmF8yQwEKaXGctJhAw8aAFUCfC3W0XiXITHk8Wc5OFjCnA4q
QIvelm4zGxc709ejhmW/07U/Rg0RApW2XCh4jOz7w33hIqEtUPYcbA27H7ZQppN640uDitk0oJij
HdVRLF90hXgeHW03Re1wMBx8Riw9jmwp22VN0lM0utWdgNu759dvPSmpKxX8IHZ+ydrhZKE03rDZ
ffYnw9ydyJ9mBpf9S850EnvdUzxG5oGFL7BNKz+NeOwQQ3mwW1jwp632JIv0CHCme+5rXK+EYRNo
1KOS9aORplJ46l2AB64unoTnYTSPoxdXr3ets6FJvs563V85o3nrmq86sD86QzdXslcHdrAh4bPm
LJYsLMHgiPqSoYkQAz34A2jldz3EP6H/HRih3ENGezbjMj4XunlvXAEBICObu9FmsgBdSdjY4a+I
rjBeS2iGoyS7DAf3CkEjLJHI6WBK6uFeYnmNO9DzvVWZ+5SctsYoqPPrebLLYk0+V2x7T9ZhtHKW
JxgW9l5HCNDklt+1TU8Qg9Qii+z03jtQa3zR0f2qgq1QYp3bzQtlxVdHNWjo/XijLJluO9WOrHPg
fiOo0B2Dkj5rokWKNzF33GadkjS+8k2/ex+Tk5Bt/zYE2JALRNsrexi+WEdMy8lzgqUCr4BbyqQH
zIzZ/aRhMNvCrVvSw5HwZpaEo11yYGkHyUjyNIWWieE2GE7Bnl0YdY1OHWta2+tigKibbrWE798u
oXDQEuhL7eYxW11ypdzDBO8Bgir9sqwr/E0U5cmqaBK5IpEXhVhrjqtGevYS50QNN3BAcJNfs1Fm
S1F4bDcvTftjxORnG96kKBNtA/UhyTNekdEXnbgK4Rl30TtbV+gB/bCatQ1LbSLSTNaSD6d/Lctm
Oqh6OplU5oOGClAZaoIEhCY8Gmz/lg7kJ8OV+gpWvM0egs9MoWc1qBVg/aoWZQNdv4yDg5tConL0
Z8qYv/ABUrqs3JfC4QNBbEBbWh0Y7mlfcfuzlhyodfh1uO8ICIb0ar8VSoG11MBbO0retTG+WPPu
U/QBSs0ZbA8/BuxLvnSC8mDMQEDrHcx/QSWNYikBHAbUJR9lP1K6FJwnks96ymkodGmykmPxHjTn
IKCtbrp+dChyLOwkgOLbSxzIzxOeP7+czhg8qxM23XvXG0+d0btLR7A3jLtwg4kjwDG6GvFPr9tx
T+mFidBjfUdlJzuhDGDlq5xLoWKI4u4tz+z+qUTgPpReuRzKdtrpwASB7X3hclyAZVU7XCJs8igI
iGSCGjzFV2OyLbYSDoHw0Q7BSdBnT6HqS/by+4QR4cjGzV0KkxGe4eCSIE5dmqVFNdCnxGs/TVMH
+LYLXnRD7Ksy5b0ZciY1oWfvBd+XCdFWQOihPJjZROvmeXOEwiiPyhx/pmJi8VB0fL/Nt+GpdeSi
j8ecCwqzYHyLXsmBKheJkXXzNuAHrh6jewy2gUwpMKL+SmJ5W8btUz1TfhDibyPH2AuU2ltHUoz0
BhqKQ/nE6IrwOqMEEMTVU1k8uwNcEFcnTNn1oba4uOW4VQj+aH8F8XQcPURGXtEjIYm5Bnwde3Pt
M3x4uOZrB8DB0KK8yw2PW7ERqxx6NVTEKy6YEu5rHy9Rq5EKpG3sOt8EcWzvQmXtXBcuELgZ+12f
zdwCfVuStAHb7Cpc0wAoqL9DU/ajdoeC+ZpGabeROUAEm8dNl0vimTqHwBH48yygU9Y1E0YD5MqA
T6gVdhM91sKDNtrw38b+uWl1YwXNZWcm7hxtcW7rWBxs7ngat+0R6O2ClKqrRkHqMBGLthBlsGeO
JHoo9n4BkvXX3ND0e7z8iW18+RZm0S5HChIFLCiGyOv2CkEfmaXfcfGEfTLew7w++skZ+RSxNxF0
7DzWdjnCzlWUUnWcsvEVOLbJdHKCWUOzLxqzcYlaH5s9VpcV9ZanMOxZLuhIlAigOFOEiBa99AE6
ASvLQ/HT9OLmF0g/QTnbNm5gqpj7UJIwZ8lnXe/ujUDS20Zs/Sqo0hpLxMWkfozIvEWWiWCu0n+a
pAi3BHsc5rdEI20dwr5ievhTkjxEiRMqtn/qUh+SKQlDUFpecrP5jpgdWVF5J5Z3sJuIYOwdWGhT
kxMlKH6iruYiaRvsWeHBLxsEsSQ3dCPust5wj3nvEeeDDIIA3fgFJfWhbjDQxgmiIfWNteSHb3c7
wBOndcBg3DPK1imxRn0W6wtzvvpytNkL2ziBMIqIY8OljK73oxKQTzUvu2xLMrdXduB+A78i4zU4
sNLzkh1sSlgLyRv3/K80I/2T4LOnov0rsmCftX67BWXbL8h6/6S5SPfR9LeEDlNOC21xiC1suAPZ
GJMTsPp6nHs8KEPbYNNoVqMXfVh1tyLSpDlUYC3c6ZYgvtpXlqtAMUjBuJOLg6Z8+6ClPcEZQaPW
rg97bCA4fc3I2SiFuYMcBVqtkArwNq+SyNKWQUZESq1tR99WuPi64MDKOjg0UeIt4pmJ1vtmslE0
17EvD3M/qN83beOsh0r8NYacklxEU4LZFlKTZCRp/GPbEnLIvp0Z5v+IOq/mOLE1iv4iqg4ZXruB
zkFqJfuFsiSLnOEQfv1d+N6q+zBdlj2jsbqB84W91yZbqGNS3hd8O9stOR2GSj8m9aQfU0Lr2cJJ
qqS08UmhLBjh14jZIa9fBltP97OO305X1MhbBE4OA7PCk7a+IH/M2LCWq4+mcj1toJKYkqK/syzf
Ivr5TJO8u0bQYwnzURLcQfSgqeifZH3SOdKfhUr83GTOtq/pXfNwI/5bar1/C7GdUeB0UAbBzDg1
3uMWPGnl6LQTqXvJaHSsnDEBRNrHv5eoQYooIutX27EAXoZGPhx0m+j8MKios4XnADVG4AyJcivs
+KyNQ84WYG5RZwnyDVPYFuMYvi9OUh/ZWbgINB3AarP2UrGo57M0Pp22jg4DgCNFa8Xt34sD1AnP
iTt4zHveXSdGh29N8gjV5kNMaYE3arxjoSMvNTTSYM5DXAZ2cYJBZDXOtdVjd5NPLsaPXNBlFREo
ZJzdyL7rO+xXhIDZsyJndogGC51RGxSvfgonNp4FliwmhkwKMngXdOTMfg0M0eYyt3s5m39KFW20
tK84dLl/xDIHjVvdbERuNJ3Ze6st+PPNXAQDUuCNcNqdOmrLw0ohVEHUc4LB6D7sxemIyvmO2R9C
6wYXkiTJNQvlcgFbIMnK2kltuMHDhW+O2tW3ZIS2VMh018gjb86Wn2s5uAysToTygdsr82nbhtk1
bA1gATKLyKUi3SM0unNSlG+Tohn7RaUWjhw72hkMzW7RFya68ZTDu+yhBGzLQeGO0UGzG07+mkw/
5HIxTq/761Iq7XUaPKWaDnIs65cyq15rVHIXDP0ttrHnKlfhZmXpLjKTvSaN+tjqaZHDPFN+Zdb8
jkyrJvuiNY5lmBhHSkZgvjMEp65QjxlrHRAoEw9us4ZFEb1jTEerlpELJZP6ZxY4rgyEgde5mOPA
tsrlrvzK1dQB9astzybDPa9TsnbF5Kz1NZO1roice66w3WHviqZnVXVlSBi3Otql49iaylEo7Cdm
KLd4WMb5qJWHEqUse7rr2EfGNV6ZDr3TBVbL5VGBWgJnpnVPpKaQVIPN+StsBpBGtvlh6pTQY6Tx
eMk4WOkj1WCYBxJ5urT6k66bwoQsYNxGvp4XVYCK29qWqhh2Zs6VCqTS2mVAHajSbeVUJCzEOT7z
Jym7ryhVvpYc+sQY1dmhqJZnRN3vAk/UtwNWdPyMmA3/tuvpdUS6yEbDi9VE+925wKecWbMfTtnw
tMyV5MrkJD6kNhDVQokCvTeWC5Ekuu+mNT6mEI4fj0tuzKF5NfoJDl3ITDKJ/mLTrJ8HyEtULfoh
dYTY2xaUp7lr7bNe619sDshUmImWqOqaxWE+IIlHVYrA/ciBAVwgrsa3bhRfY68WP8Zw1YfM/a7t
mpAyO0HIOqqM3ypT8SdgVWc1aazTKEwkGJV0WOnzaCVPrfg2kFcOjBoytC29+5GzA3svUxg2U5yi
I1quVEtMoaaG+XrutntYOgjxbYe9fVf0F4vho58W0niz4+i3Unbm3zUDZ9FD89h0GtQspXn0GdCp
lmL5ZCYqKeIU8zF2ak+oBcFYtl4ep0r+7+X/X9ITERAtF2RdifjE5xMFU4hNwmSesinySX2JwKbJ
VCrPKlbLl3AoPqsBR8K/r9SC+KZxnFiGp+FLhTTqhXkbWVf6iMtn/TIc8BlQ0wMjWr8sc/BOOHku
MWl1aKgjFPeKtbNQmAjOtdv/X7hmVTpaClSFzdO/358Ipvjvv1FFfXMdgPslbtA0E260+tOt12M3
TvmdkYu5NOfywBYHmhi4GlJ+dBhCUXXWCr08l+uv6hYLrZ6bUKWXCsClZIBRTwKKYpaSx6wnjgN3
YkKxun7ZD1GIuS3mj1kQuifkUpw7U7n/96ft+qfJaj2REseNYaY2GNEhTbYpQIHNzFx1sddtbTR8
Tf3gHp3Z/U0JGZ/wAYI05FmWTaaxVw71sjayge62DwMFC7gqWs9Q/IRWeXLF8pVzfwPm6X3ZjO2Z
VdnaIbLZz8mMAH6ZmfjNqmmkfw+PKs2x2iHDQERSB3JKb+48PhRDkp3agZ3K5jfHaRE5R6SHgos8
K/Egt2TmoC/Us0+QOlejrMQRGTpO1S2qjNCfjPnI833c9pA3fbEOIMIY3mC+Drry5FVVxNq48NQW
qrVFTnNa/RKqaD4cjRkbo8yqfEKAkHkrLd914bGR0oABJXodo5hlVKzc++XSpXzjVIeiUiycqUs/
Hx0V6fgUM/0NS/dsuie2prhu9ealHZPlAFMxAWPbfFfaSj8lQXyf9tQ6JtDfTHnWJ+3Qc4SabLm3
NWs87AjJN6nJk19L9SbCnr25JRh2V3SldX9WbfA6meQWJGBRuIbH9JX+p+0u40iqsuCx0mJoaa1G
/nJl4g8j6zwczzN5kGDDdKMiPbDOnlhV35BmBI7aHObJPEi7+qURT7PVG2QqLKhgEhm4byPXY9W2
goJqQHCaNu2QbQoi+XRmoFiDaohmB+6R5wJvwDjUqO/48ZEK61tITGeLCEGu+TdzJHg2rI3n9Tm+
ZJSWJLokeTLvazVi2sUSACmGe9Ma8dxOnLWC4D/wvcl0QIHkoycH5oux1scIwXncIhpdwxdmCdZt
RMZGesqmV3XVN1rLhM6Ig5rB5ViHp3RMMm9YaOK5nWHE1YRvQ2N4HVtjwXmWg2N2EF/HLAyU3vha
tDlAbjZ7zJ3BFQpEuqrLzSBgQ9mDk53Hod1XuU0qZxE+JtaKoUqrpxjo+LI5P855GW4KSKgMtdds
kXivWevFlOUk2VAqWDRfM4m+fTkFihjuKbtuXYpjb85XMveudP0wsemk0zyCWVgck+yGqfrPTL+a
qDCekvBGTCKzhxQIKPxzjhFoyaowPqb6zHzbJkvUAPRVh0jt+Uxabj2/TbY2i9s1oDQlds3exaqE
9zcwFE1ibfTDRN/aa+mCF4kN04ADkf2yqJTPzgCUGELvFbN2QM1Ch8zqhOx1HxXSuBmavar3mP+h
fRE3zpTHOEtEvV6CDBFe6sQzjhJo1OIdE/iDVEs66y7qfHU9KoAw4HGYupNp6eGWprVAxvsvNQop
pGSU56y1CkKMHcY8z+paQiLazM8pJzNcmE2mWwG93qLQKJa1+pEI/WmMcLDWOEo2UzYfVJiDmyHP
NI/xhzbaT1m7xrq1ZCR0efNT2lBl++5sJTOJcoyC9Ex5Tcf8Nzun5DAgq/5XOxvZmkiUlEzX4r9w
LRlKpvI9kwn12xLyYaa3Sa/Go5QxLheMFBuk5U8F9uAg6ywk5OtLh3zE0+ukgiduxScncl+JbGcd
lbR0HBoGgzINepOfNU1tHjgZbDwFg6b9rWFInEo2JnUllx1VA/ubZUy9kY1IITQM6Tr6EHKht3PT
oMgCbKqqahtYLpY0J4rpVbVo9GG57dpZ+5gd5CAGITVo50jPsJaaAUg2fg1qIo8YaX8qNuMAlomK
S5b3Juw/Wbh6ju5OO5RpqcdtTjp9K1HmaJ+K0gSWzLn54NUtZc9TP4SwWqb5d6mZ3cnpl7O6Jqpw
6rDnau/KyNqmtGHCmXa6H4vY2hqvdCKD54hFbosZZNOMmIKxDxNDGE7s5rJWu2K120e841gROz9S
8r+C4OMdUE1GL9EHM+aX1gU3w1tB5vk40UJLkgeJpZLguWmSEC6RAqthX9RdeOcuohsaJJZwMaFp
UaOKvTPR84B53xeifS+EmW6ppSgWmbrV6QHNKxKRHLhla7+gzPdAJkMgBPSVTCpP9Kkl4idMLsqE
6q+C1UYgsoY2DXSs7lCcRIhdoBLqU977MVe/J+KFdQaOM8KU8AbDQFZEcyADeSy0BhkhW0KmNNWc
iz2gfXtjaXIbAZZcXJmDWdLe8FuyfTC/6gRtkljYLsv52UAgCjwBiCSILEiuKwd3ekb7cxpyhHid
HQZTb39xl3E6ioahbYcwfnzkJKURCq5kPJ15Rqia9rtCFMDOvcLQxl++7VnyhsjwChcGO5/UoNdy
y+rf9C2CRWuNsPuc+r4YyFEa4Xq2qdYDFCRGaR4iBlMce9SBzUZzlPewH5FzlBTE2Vg+LyilN2w2
xp3aVRa9O5wELa5/Ev7KRxb7jCCKx6CFW6Ow9xFL4qBS56Nwh5qbd8FpksFLtOPyYEiKLRQVAtx9
s09yxKIhJynuUi8iG+eQmku3a5TyyXbsYedOADD5hEv1bzsgoNJKzwxZ/HZxpxwT1zzjhF4x1WZx
WoA/sJuoD07c4jG0QHWJg2pRwnFcLvsy5mNZvCaOL9bEz5nU6czt3ASKrf0e0fNhG807nmbRTp2Q
AVrFc0mxSxSv5vGw5HO1wt5D64faYzOQaVQX47h3Rgfg/QK0M//iFH+OInJkenQvQEzpoyL3oYsu
v3b5+JE4BOfZhPRQIZ17Mop1i3m6ZpavbSafs3nO6cq61wGkZKqa7Lcbk8OlzMn0Gaoj56lfTNpZ
5F1y6aS5HZvuKS5KCtyhdILFxEmirE2AFZOovGYzF8vyu+QtpRbnYSNV9OVOjioF/jqAzmSHhTbZ
8n98Z9bZ0YOHBVSaiNkGTRQVQYVcDHLbwtiQrrYzHrPNLVSZ6u8whD5oGTXnx3VC3unlaDnxAu7C
skt2+U1VmxLFOP216shvUufwDSjhVjizJ+Z2FezdCQ8fdw48DJ+26y5C1ICRfqygDO5CRe7HZSL8
pjYY/2lYuHIdqwPBtt1DJ2lzpEqElaz4BAiklXIorTXFgMA3NgATOG6tDdokz/eDWj7qRP+j9ybl
jKGl+wwmBGNggs5aQhfBvBt43dBV+0sfVpturaRta2d2YXqox4jbdfxpBLYanRyJ3VLjNtXfUgN/
FQaQgB3xeMh6293CQ+a41UemxG4XoI39GpmGUA/ZzGfn7I7eTOemZuYd8dYEocSwBQnvkBog3uvu
T6nnxJ0mQ8APu6206YkC/FuTSrPnsA4G13Z39GbMa5I/RdVdUvyOG8OW1aYh024rVmyroxdofysm
CPXMZB+XNaTwDxaOv6ruzzQ0jofB86Wu7VNfkSumc0wOS00adWQ1JFz0d3u0Fi/PPtluB4rmoLWP
jV92h5WyXXBjRxnJ6UaUP5cZXrei1FWyoVH6zZLbjqQoF4Sej/LukRD+dkAX4DfgUDZpRNjzagld
lfZIw8px1zbLWzGlP2I6UMp/0GKjAhiEV3fZwmSYj7xeAPazGPIyyyVNe1AuLTBPDwXnKkzgGDMp
1I4pU0zMRQd9CenCLO6aVHtlP29sCCr7o08owOOpY6PTUQ7jcz5oXWDSBh7VZO0SIkQ07u9CrRFO
uCSUWIx/VZeFedo8q1L7WPjRCMZLqRL48QleDqw5rslwbADxM0cLCNjei9lgSpcvzk7D3uBXjl+P
4mLI9C3OlRiOor84IbMlY3X8qTRTfdJyEYht1fdPeVt0e8OkumMiioBBLoQGNAhCs/d5xJgLvoKT
JRWKJxubC0BQuhtiP8yhdS9i8j0W+Bfo8yxFuZeNZR27Kiy2CH4pF6PZQr9PVVUmnHgkalAl5xaR
Y+0uhuLMWFTiGKvVuxT8r9VV64u175gbhG8y4tlI8cwcrj6Zte5yE+PamrlmdYNNr5twCjJzJxaG
Syce79rEWmS2HQpYvIOesYibqah/NZJqvEo3XX8uzGBKyW5QCLVaXCujkoQgrnRgctRwp2QwvKva
tD3WZvqWTINkI/mc0kX5TnR3la8R4GwwmN6aPIF3dpyi0ev0c5k9EX2V7CtFv88EypV5Hti6+U1B
S1nM+NkX8XTqlYylqi5Yf7oRPpBF/VFmQm3Cqsw8S1e9Zhy5iJTFc1aJVKIav3Mlem+nCi11RuyL
rlv7ns40UEf3SxPNdekVxBtDkwZLBtjbFlEeOPNyQ6sFfkIZiovpToiJchi6uob6fpTZ4oFhALK6
/GROZPuuoR9suL6dYJzlOkwx7MLd8kyV2wwjt6MNzt5cUFfWCw5IxT7pIxN4N7Ry/85vsreLcD6m
AF5UkUBbGJaWcHkqxlDXf5vuaNxcSEMOI3v2ZxTVqkgfhkVuFsOFZ1auJ87/eleKhuUHCmVgIW32
knfdpVI0KipXUfbC5FlBouF1qcmGiIZzisTyM6rRtS19R0T1EB0nOCOOnbMVG7p6Z4nlIDOIEOSq
qYBNIrzwnmLFjUc+0Nam0t9qU45KA/w6Ch5g9XnoK2V9IqNX2RslM5IcF5dZQuF1yw6tBHNeFC6F
A0id71In1icrxJsjRxq71LBRijkUYbHjj129JqxwPrmZVqLyWUVFbLwFzyA7c8zXUHnmL0A4JtQs
Vj611/d/Ye0Cxm3ckPS85knOkgRWcXFBdO/1/qRihAgKQ3IMWOx6VDchXGaweLzU5W8CZvrLWAwN
DqzE3QJ3oDwtyaHkU+rrHjmc4i5BmTeJb68jJhvbfxn3NMRI+aIonx+Z4j53SvpD6PBOKrTRBu6+
bT0oweK4M8JKyyFnB/dRVjHmLAp4uWB+No0OfbhmK7wxYIARtYyqeY+GmMV7TmnUSobTMe1W926a
LCpc+wz67QJBFVmdQoE/jYHKrFPTNbEtXSBUcULqn2FhEBuSyzzPo7dOBdICOIJd559d3xS7RM3e
5qYt9jGXbtLavZ+X+UOj72exXF8cZ2KMCqvQZ4jfIn/LIkYY8iXD7E36DM1OKtimk5sNWxxWAFHk
CfC++W6IcsWjUWZYCnBbXeuOTtGG0JfpJ9pWQzk4R0eVJF5myIiQY51Kl/c3mxnacVSicWfhpGXG
IWUkZa4Wz9ZQTv1q+vz31eIq06VIzDMy7urZnsvWr1cQeopGuWEyHuTmCU3lV+o8eqrA++D28TOb
kPTAcUZDPJMSF2VRf4CJFz9ptUBSYFRvbc7OXqiT/jx2ipfZakHSJBIkayqmHS1e+KQSm0IEH1UQ
0YBqDUx/6gaDUPblqjf9+OSaJq6euLxqoLJFlbhPLYbCR1+gcBFWaOzmuGg26ZSkcEp42jhuwoqn
d2+hJvqXRO2HFybeuPahHKmLOFGAyaujJ4im0oXcgqh1AJtgyidZ08Dsgawu62zPYrHmdROx8R1+
/Yaipo26/vrvRUBvCFjBSfY+l9KWzr0YIReNDb0WqkIQAVGWH2JimiP9JTOXJ9yfSsBMV+UjUazX
8SuPiuICJR1ertr6sQtPi4E7urgURSJm6gZczzVOQTe1sfjrjup8L5eDWsLiNzJkUknDpzm50dti
0I+0IHfO/76sJJYuWSC9oz0tdo6VAlTskeYIEBmbBscRV5lhXQUB3FfDfR0qZV+aIREZioTTPnTu
VYzGBZzGjM8VIrc5i4fZL/EByTN1Lp2a4Y4RoVc8jVPJ89TMUNcNnXLL80p5G63okylocSuHhnlM
khuHSkCKIy18TjU8qQlYBXxNCBDoRLXn0A2bQ6xLBHrAVKUZXzV282ROQdq0UqlfJ+dqV4lz+fdF
LzIdKlsKmCsSSZA6RnEZWpRr5eQc+XyNma3Y7JbObUhn+wan8ZnaL9vWRA6jhZVHgOmYHxm1r0Va
92QPxc0aZ4aQKnTxTsuRgFDys+/qg9Ry4cjzeU1AuJLm4mAFYu5pGb6NW8xpKR/MablY1Lm3IidH
DIwzKPf1V8j+8L2Qg4LZKs+JoNWhV2BU2aHkXS+uNr4l60s9M/NEvgAUx0TdSGZd+vj3UjIiL5bm
14gb6+g6TfT872VkJa+E7qUdectLAC7B3EKqx7wb1NWQ7tH0c/hjdG44gafWLj0WQdbyrK8XQLwA
+LB7nnQc8t2dHGlsm04YkBhHisdgbzu9L1/cyZDPBcRzfWJEi1F/7Lr2rhqF8bKo5Z6gVWWPwZz5
XOcWj17S13Dwsw9pD6oBddrq/mpVAQ3V3mdJBKCwYLQc1Trk6bC66I06n4sWv3ItUXGOLZNpAgyP
Q5hIb+JmBMo/BKmLkXIAcMBygVjunOBSL1V/Z8nEpn0yTxFeAm5Pv8YFuC+N/l2h3kaYqd/6DKQe
yJlGmWHjVIeef1K0+GErWYnMElN5wq3Q5J9lqEuo+rmHycSHOzN6mYniL1bJVv5mB4fezrw1lhz3
os126STV1ynbaR0YwcJNfpWJrRLyzF6uLSI4bjy3o6EDlFR89mFWX4p6ebOJj9pkGM4YzLmYotrw
sHaJ2iqkyQvjrscI1waJ/riQTD7nxFH3ZnTA9JCchDyOHKr7vKzQ/lryaIWCegItrW3XT3pRvaII
Uzd4h2yPVHCG4nLyJPRcvkOdHudEIwMm6sENF9JbT/4NjlQtNd8NPLUf9viku8oeL9A9pDW6kwX6
1+Q2ZQPaHBO0qoFRW99tQdEwSwqaoqdoc9X+GJozrCgGqjaF8VGzGTFji+/8Mvur1DU2CrJDNgNZ
28d6YMerdPD5UMzzy38vVLhtEBI7YZfCYd42FR6eno1BRiuEe17S9b9vWcMw8p1PMqsrrGcgEPpT
3OnfnWrAcsc+W6eOi66WrmfdLNodBgRrNURHSUvcy5sm2n4Xtx05MpYzbyuri/w80r7G0KFnF7hR
mpDnAYRcWO4m6DkN+aQWUg6MkukWmIh+KxGySh0ncGt3xmlY5pcmH8LAXWNR8xPwoRHqL5kKZV38
dciLDrJJ/UhhM2M4H7xksL4rffrdVrgO+vKTaPuJhL4bMkUKYdyWWOIFQ6Ve29YZTU8Ynmzwm3Y4
/pRmzIyqNYNmPixqPbNvKa6oyH+mkaFGWxDAhWCAtlVZGM+tbNwKtcpOsuAkOpek2MFKqYsx9yRV
NhEA2wj8nwPQE3tC76FrByaTbxjgSQcvEZnYxY5a0at6+e3AxtgqlsM+Tw2WjpG8UXUKi+VVsxV9
0tFyKQ+ovmjKj+FIexuvXH5yevti2RAdYAd9F2E4sPXqKFa6XUWL1K9ytc7M2RMQF7FLVZVesRDy
UrXm7Ktjp5JP2RpeVsO8N0rgD7G57chX2ubF9NLiqOAI1r4ECpSza9PRxkrn+lVf/o4aIAlTb0JR
IE6XZqtE9a3iRcUvi+KrSWGYrUt6o9rmU5Q+VEv7gpJ7BIO0V0vDixso3q1wz5Ub8vTFueQJ9wmZ
HMku8O5pQdFFsjlNuEQd7g7GMTo/jryyZrhH2qwSs5i/FIxghs5JmFLPZIVHxQ9Xyr2uq7u2cHwI
Yj0Hgynt5L7lxLAxajAZyAbYv1K/6FhKkC58Agn118R+t2o4vnAmPqyI0L/UmY0D8TG0Pw15iKRj
3ULTjreAB3AWdhn5XTopQnaP4A/ZjsscbnymQV7DEhBocZdtGzKk+qX9mw5u7qerTurfSziOxhaG
Sb61Ghfx4c4pcu2o5L1AHFo9MDlZRwPjhx9q3b0sHN4mALQWnetuKvS90zBCQANL8l7H1c7QfZOO
LXHGv+zJLXcZgSmEJkBEqL9qk+hSzCYsAYQ407QhBDLHIHKm8Iqvjjy/eThBhrQDPKFo9QYbHd3D
CPvObybzK7XNH2LVcADAXjgx101vrSXIZtCmmGVZx4c6vZdqfu4YEZCFog8Xhg1vhJx1O5Ddsb+0
0fKaGYaJJ52RJzXvL2E3JHemrKx57EoTK00o2RDn/at0kDsmkT1Q6AwXqRmoxyLD2SCzbUhz65Zo
3ALPYB6qdCljNL6Py0VFhopx0g1WBUzi0WCsC6Wo8tDkGgczpUTKtYfFxnsz6y0azsrYI8d3tqiI
uKg6LKbVPo0lVNGKHVYG/Ntf4W+ZYslzbKrIuIjdiVVQuyEomwkFLxK76Glx2f7haj7aVfelg/Qi
T3OQax/OOa+Xu2F1dCllT9hY3Tk+wYzJRVPZs5uJFnluSavbx3I+IG/a97rxSEIGXcKx6AnsN1dD
Va+FUDXTBqF04j4LgJSZSxGaD6p8gSI6BaBd92OlfVaW+mmDFBvJ5EZmmntDS0dAshGryDT8SAt8
R7PAKpUPlR9P6k2R1ki0TfQEj/iPPq+BHWaDFdqiWRbTW4Eh/DQV8shQHW0dGwQCMD4iSRbAqFr9
h2nXezdzun022k6QVwR8AfNBVzoUeyVr/N5ByCgp5I91I7xe9u8ImfqXCr//U5ibHkNm5aAgDWP8
xTluVUWy5/wjr0bYuESFeqzK2Awc/NDg3m1xcsxx3lGUPRL28wiDkeuPdm4A+4wpwxP72R3qZTsA
KUZBjVZAfR2G6E+KOP9pMqfQqzNlZyVYJMNptg/V8o7oMvHMkl2LCMkja6f8amtCPJC2ekM0616a
9EfbbBRWa+jn7Er7wfZA9NZcbKBYSC9nST0Z6eeYWaNHt/7GSDA79GxdtlLJn/FgUETHzn7soBkY
OKZoBck6KcpabKO8+BNj4INChuRErSLsQzQ8ahN/h3UyQB5ADSKnhOVuizZotvJXQIfsXsYBkVk0
XBkHRSiQoba6FrRvsnMY7uj7KJ2+iyKmZWlFH4gOLIEOoMy2s3CLhb6k22aZH1nKoyXKBk7S1V2s
v9bi/p6bjk5/0DeVro2s5xdtM2K1St8WND79PN5HmqSiNgHV17j1HFO8a1BPdjoMDJ29HTNYzMOd
mlE3dCzBq+5bK9LfOAi1s8l37FP6K1JXnhvRN0yCaSSrztyFFcNCPJjo94sCnTcKcJMSSQ1vnISH
rst+TQowGSTiaCRM51fczm95Ul/MSr3XWk7casUTtl4sny79IrB+b2Kt/zJQQ/tLc9enavB1o6Ax
TM1wX04zy4t5o9WL4TsQbVj7Jw9NsJzKM0fbYGLTFYNEmaQoAm3lc3aldXSw/vJISl0+n6sVq66v
2ESOmdSx88TVAN8s6GSC5j9BowxJdjUraUyU1V8Zjjlost2nUeKWx1e1EXGY7ED24oQZtqPlWD5O
qpFnIEMyvQl3hqNR+Oreojsx/S0JYAaXupj5Po50TFaeEeYq+ujVamFFRhSkygDPwjnnVtIHeYjl
iovtM0eptfTOVwhEx6uU8rZUyC+IhS2wVPmawahgsggChesMsJlnIos4o7nFsXXTsLX5eLBfrEmf
GOm2pafmPp8mXqPGrP1BtzPfZmBnS7bb6ZBmp4LBQr2od7Aww96uOdPRsTXYdLUP/OXapUflQCbr
l+uC90pXEhWuxyZUHxraV/ktl/rbhJYsMwPbX23/qZi0hI1oSfpdUD2YjyTS9TMB1tfZkPxtWIwB
3AaqeR3sb70pyl3YWt9mYjzF05M015FsVgOtGDQ+s+bZSuI/RHo1yN0fIinxoZTyC1zG/Dur2awW
aD/L5KxYmXUwFx5C6AxIOnYPjdSAX5Hx6RNEQLZetpCuhbpDNjk8FHPU/ThRtklEJkoMl2qbNcQY
2qQJaLpybtHppeQ31WmsMe3ZjPgk44SlaxUbdJuMGVwiHFk0UuWpsEY3If5xUqa6dMo8ZFpB2PYw
Z7Il9yVPYQyLzBXK0pooGQk4K+vuhBeGdSN4VGRXXl5X3w7smLuW4GgFKrgiZvA84zdgpRlfMKFm
zxEUWzaGhb30+6W3fxmRm191hO34iudbmEmduKjlT+pGyxbG4a/pj9PBiRUr/ScG/uNApMT7hgU4
7/MPqOkN2sRvtc/2TrjStGeV3LOk3rnjUaWnCeJ8uGodiQjUYS7aO8w97O9JzDiaTkbsJ13EYvLk
qNK9ZbUf6jICnVTqS91nOPmhT3R29aCsg3kDBdWyV3n/ZP+VM4CiOYzAdnw2E7KErtLuspCNP7fj
TZ9UksUKTJxiYfRtL8q26afe00Yn89SMjX6ppkB65Fzsh4iOfoZVTwCkg/uyVjitiM/UezL+TNC3
dgGxQpiZ7k9RQ8G2Dn1i/QPK7qG18hNEmPPQoR+15hxhZRNtgf7fEyhCvxyoZ5ldvBLz8wOUxOHR
mqpIsCjPyQaFlva3NVKoJepDT0eeMoyrFRzbuVgIOV0DYaVlgOQ37GuKwxLmilL56sKTUoVSJgEX
FZO6NVn8xaTnHeOQ9YpACbKkurKBB0TRMhTf9aCtjypDsnvEJNDHU8iRa7iojDEuTl1/YwThbvOk
2pN215zTvr6y3fgZgE6iPUAJAaP7jdV2BoBsCOyBDRQPbaDi66+w/NY75tMPUUzDZq7HvxPUKALg
ceIqDYe45sD6nN46Q9F4X51zkcV4uZpR97ICPhABq14U2TGp0fcmwj0HSe8yDDkrh7T8k47jr6bl
1qk1ZM5uSLWAA772KbmDvImf+kVary03nzFpuxr+V9Qnf3r0sqyFgV4x7uOZ5TfMFHedzLr97IQs
Fmu2wLVxwthQc8+MKKABrB5qpXT8KPmVCJW4XKalgaT+LcfZ64DP3+HIIMnPyPpUdBBZ7qs4u3lY
eJEJFU1Jhuo2aO5aJFiEvPfjPo5Z/tZFhiQHoVaRloR+MhwzTcbCjeVeMftU+6EnUcnBBYZ3CZN5
URwky668G/lhzCcUyOSxMmEIIXeRUfdcY4fiTq52YtH20OmNTc3HyXIOKV+IcZD9i2ltaOCfkoQl
fVEGdoEYBRuc2GSamlDXUW0XS2VANShpz0T5g5mbN2AWOGVLerfRJKXbvitJ9ljS9i8egiCR2pce
jccVKtF1GOazMb1M/dQBkp3Se9aG9Ix1dstm+liS/rh2RfQSze4RMgDy6JNcDpM+Zv9h7jyW49bS
bP0qHTVu6ALYGxvAoHqQlmnIpDeaIESJgvceT98f8pyqFqlT0q07uNERVYxDkUlkwmzz/2t9a8t9
NC5EHW4KRTxo4GL4BMFyr+LqFjpiRPtnNSIb3uZsFl1pPtlkJlGKH9B0NhqLN+ERzTzi0lB+WG6F
wgnfuOo4QkMSDPJHaZeAHeLpax8GJ0fBrAgc+17TCvQrujE7dF6ZXl5FV1yN1biOCpylnUNfCmj8
Xk3RlcptAUe52EZJcYDbK15q+Z0SPsqhQomlpVElZDEiqCJLDEFefLILPXxyKy09xPSHOpypJNOO
2b6yoKeWbbUn8MsHrQWbHzlzuyll+DhyoZy0+dKIvNyMkWbT7XKv8Sm31A3VIZb4EXD/dNtOJ4I2
5aURsm8SGSx6Pe50RBovGNsxf39vMpr9vj86y0A54CzEsc9TKsEeoBCLBtXSs4s7eMvWMYjLvWlC
gg3pRhIsvwrDQqdyQvkhacoL18/YFzI1JR4PD3cQyrJERixNJPmXHnQO0l2fyoSLPAB5DfV9OE14
b+34fhgNtokYrJf1yEmZJJNLhnsu0dKchFmDGM3qJuRpvVceZLk81a7boLoqes0+ZROBP13BYD3p
Dq7WOrAX1Obta89gqeJZm2QqvYWtEXxRZ+Y3OAHcvpadPSak8Cz1VLw1cW5Rh4mx1c31Za9lacV4
IEr2XW2XAo628vyYjTp6IewFhINwsybjsC2GZOc49Otaik44SGk4YYr/PI7Yc8sBVm1SFVcNHKIV
qO99VulyG2KfSnq/WUMWWLdoRlfG7BTXRHVwkhsT3fzS6FhB1HIiyMLHzTf4YUrHUDPuVAikEfyg
kbCe0/Ep9Fr9lLio6MKatNeozp57WppxhYC6ZCOgOZa70KFZkQH7UubsAdsUrR7anrWTiXyL3WNA
ZMcDpRyjeEKC/dpFaAZ6R2EMaEgByUNxr6cKmQUR26pW8s6i6LoSPk4bb3ZWtwItc9Xq0a7rsHPm
da7vkOG8iRpYGpk5PGdoy7bK6eXWqcMHi9UtACJZX3itkxyNwZsTSpwc/Xb0lgT2sC/N4S2OuBs9
Ow0vVdDoGGimtdeCeDFMr9qkVS43FnhmGiDgwF1ZRLdgGXmqDJInDHCgkujmvGx3OgUGWDcdm53U
mBXpVc3aAk2qnMbscynk995T4pAqawCTFT/Q6Wgveq2oLiQbUFoJ3Z4kWRY/zT5zdTqQFrm/8AGs
OPrsTPaXWLxl/Rc8OA9ZGA0vlFao2nG5YX8TL5PpMOP9BMNEcgBmzGgE35jICeOqJfMWoi0PWUrD
NCXnY9toZrEzW/2h6fKvEdu4u7DKntKW6HjwF9OuqjygQgwxrKGOZiLyk2+zfBumVjs2dNCYg1mv
KeWED8TBouzpqC/kJAAPqVqbCdB2/iUHT40+I452upREC2TGjV4WyWUd4gesqjG8ddBylzUKOj8k
MZqRyoaRR8wNPBrgW09aM8s2LQYGNE53fmxQBP0elxRoBxWVF5MsnjxYpoumrVOqQ3A4dDcoT14O
fcNhR3PyoIesZ/00vWG6oE0WXdQmcoPEQkALO5ZYbyQPB8fZxgM3Vmao4Aq2dLvri8xHHwmOhLu4
oxa18V5NMT0GZJAeLAtbcOK6HrXHqlqKsAi3cVtvbCizDdVAKrzQlkw/nIDf+ywTTq6NyJl9L0b/
GN8n1RAfc1lCEVIO+PLiZsGsVJCjUg838/R400Xj12Ao5R7Wg7anj/s1z5yCNl8abFxRXSqIOwcX
jhSmAeMK8ba4CYLiFtqitso6MgQoEGq0o7ryonXNzyVrrMMIco9H53NPdM9WdE57g4jH2E8EsuIe
vMBV7NB/6G7JiG65C16Fcr7akZw22Ix9RJ6CJPKY2ANvXlXV6qBVtMmFFVAEHoVxDU5qpKB1HfuY
L3VD6qsW3kxtYZac726UPsF4X2WxcbCSYTUMCjN4ZW8wFyA7zXSP8vWBv0gVBho89Tb6+3ujbcc9
XDEa/13Yrs187NbwYlgCOkG7mezxxQFuetCsdF3ouM+pvhFFHAVXMbLsos3Hgy6BafaRuR9bDK8e
SuRl0xOcLtmArIPKf650hOIEsYZXtmfXF/CGJhTExXOU0MurmwGuQ4RSmEwDPESmtZqcI4u2btmF
6iEKwxSnDGv8mWneaI7cV9nXIClTsjL4YtixuSdFuWd7TmWGbQPhFgN9JLbKtWQTrhl43IIcFUnV
2aemHtlFp7AtGUnTu6AV7c5XpyliPRVbhXvV5SPRc7bxkoLI34DcJJaavuHamYdm09zpVA5f+KbR
6xTFay4P9gtsW7UvXGTy+eTu3Gbctp133XtwEYBlIyFL0L/WNNKgnCEPUhajiu8/IEH2Nj1uBrs2
nUOqS5RpEUUElkPZUZv2cS5ngRO78MG/rz2LQDWg+kdyJJYtyJCTUmwZQ3B5hZ3rz1NNlXI041UY
yMu4whicsvq8qov0icoEQRxxgfq3+M5edt9AekL5IgxQSzpdEEnkg11uctuTR1J9LSSUc2fWrg6D
XjlYWRziuAXr46jOH9zUn1eatDkc19qJ/mRFUsI+2QSyLLc6oZ8yoNBmmwboKuHAYKJmGw/Eqkg2
MlMdEcVrs48K03vZClylGWG8YJ2ancYZKGc+qz9DX2MZEUk1nsgM8zeAS9eUY0EMQNtdppbcQcMF
3jFyeugMLeK4Sy9c0FXgB72DkZRkDJthBhAhghanqZ3yjE0qkDVSVn01lLgLNVltqxafNv5OPDTU
WUbP2KnBZgmYFrdazk7X1TNCJcLeP5okeJQNc3eO73FFPahqKbhrwbRtCsmyKcUOVEMaCNDIs0Yo
153w3jCKXGhtNW0GpGEFb2HVs3tadKyE0Mzlhf2MpfGIqGuWP1BQzPz8wvds3kXSzz5mos6OWoHM
HwyiQpiTPYahHm77OJ+rP+wdHFx7Sz93H/USsJE+6wKG3QCGZmf4G+jK4d4ICEouPfuCoLuNBRkX
HCQbQ8Uu0oyDY5boz+No1UuU59/7wb2KCNPYq9C7h/fDx/KdU6TnL5Frzkk+WBRiFO3rwXlOCIVC
TLs0AvBNedxvWwDTUYNs0YB+itLVX6tIh6HgFJDnMQmCGYaYkQvaOZHFp6lMm40siuBjEDzVwjfZ
/cfthaXGy6nlKSf5EWJIW239Ibmro9RgY+jbqwEvUAwf5IZ5a24EDZsRCwNOHbVGqtjupe59Nw3i
jVrriGfN2/gRpxtg7sZugs/+GD4WtBADtylPccsuK/cqc2cYgb3pZa8wh7bkq1LERj8PEVFvqpBm
C7W0gBQl2uoLrwWhMRY80JbTfPGRSFAjIjuOgLzLClq8DZrKxbt7MysFV7a2G2Mn3CpN14klyXH5
0y9Z5PZ9jDhkkVXN25AhgkIwvDInFpx9H9+lM5Q4nr/UJVwImBGsfguj3M4QSmAr5a62gj0lReOI
vh8MbsGaEGnEsfJt+0pj28ZthMI92OOig+xinAzfjHc0GQp8N4rFA4XPE1QBooYSAurNjsZDgzuf
wltt73WjLC7M0KNVxGgTfy10hkw2GOs45Xq2A+0KTGk3sXEb0jihcs/cP6ixOzYai+UsbRjhOUFY
j9AqwpBDvRb03U5PYdLGWYjxNw7xY3hhu08qvd1XKrK3rAV2/JZHQt/Qk7o0eVvdjQ7wWMbVxMqX
llWDm73rUEBTNA5E8ablgO2gU497EPmQy+cv1OdJjY+5hsUgv/iavvf0/tnpOSnWSLPHZxZromIv
8hxRexjeD9ZIUddjXQwkByfPzMjpfYfiJpwhBzy+U7yZLbRAdhHMrhNeh8wa9Btfp9gymv6j0wzr
spbG3lJxupU4ZZj34mQz6MgJbZRu5EGLnd+ZzgVSwRU7mRkVQblQ9zFZtfUcSTpOGaJX7PZGQ0ac
GDwXvfjYdvs//rP1BfKtLKI4yEO3KcCuYEu8SV0q+ZWAxhUFaGV1QsL31diyFB5gNNGEa/ZAB6sV
JP+JYqLn7K1SN9b/6Y/47TFowwqt4yunnTT0732867R0eEaUSn27Vvc5Ot8rmj3NokVA/9yUHvVh
wqQuzt925cSGKr/SRIN7QcvEhZaZV1U3The+kygQCqEGzPwfXyJLq0DSqGwN5+zHH5x/xaTCuBox
a0w92Hg61AdltN1pnMH6cPa44ljbLs4/dNnC/xF+OweIExj+Z4YxCeJ8/zX/n0DxH7/9r/s85X/n
kPF//s77V/zXZfi1Yqvzvfnlb23f8qsv6Vv98Zf+N8aZm6T8/p8f49L/jEGfP8Df/3Z4y8Yv75LM
599/+1I3f/+bND45KAZsx9DZfrjSEn/7jz+TzMUn16AsodPmcYSu22TRZvgCSSu3PulCEBPNj34K
MpefbFPatk59DK+PMKT17wSZm+b7JHMb/baF2Nh2TQNNN6HGvL8fE2999ItmOiG7QFbQQZN3ophh
pIviZ7vx2BgFIuo2U57JL1rhodFDAEu20GDpKfIL7KH1Imvs6aGScoCjEmJjgKJSUBi1FxVHB2qk
U9DVEwRiaWC2PJzjyOaH3WocbqQNeRI1RlFAcBnckpIqoQpMXbBFkvEEOswddy1/7Dybjnn3fbQg
YR8Jc4o0Fr0IFqKFYwu6piljHO3ZMVfq2UwpRl9K6dCBrHI3fMIrQZQQaDSV7nPipp0c7FDLXpiy
L87rwW+rXVyYLUklCJDTi7IrGj4YoDXMk47REH1g2f5wOXo161Apuro7eHFclMs+thufwrejULMw
2LLA0iiiSw+gVBehyf+MsqjrngGiR235RWcAqN2vdafUrJGt3TJMgTNRBDGXRmj07atu0Q3ERA5B
VyKxhehpbxJsS/Z176tiWLVIkK1l5NIMW/tFN7DhS+3OOrAUnbPSyQ6IUETZ2EyGtGgouhYZTiXA
ANI11mVnC39f5sAhntIiJzB6K9y0rvatyJ1SLT2sQ5Rg8tyqRiDLRmU3Ox09TgGlM5fBClyDne7Z
sDG7l0lEib/JwfAs2JMoe5vnpu1/S8Y8vCnxIRenrOZQMThNU+Rrii/ZN+khmCx72HQXpNrkGfsO
XTsZ7hgAYlFYbiuvMlpYERY0BuZKlJzZVdu5kAI3aRMEJZZjVQ2KvScMPh+Wla+im8FA4+Eds6q3
xucmgyICMqYbP8PnmSuCNvrfG9pNgVhKYllNWHsG1aygGZzsIkocJNsLNUoruQk9K0/uLPokDWXk
uVbekQUwzH0NGwuVVpo4T7bCV4kBN9zOusg949axAtcZNg+I5yjIUTjVYuWPfdrvkVnL8ZKOn7Av
zcbRs2XGze5ulJVR1B7GiPmXTYzuUL9qi/5UdYiFKeKoCD0Rs5M65SahLEvV4THFfyQ6fU2FqzfX
8LoA64VoWAza+5pCDKpJMolQgGO3u4F1i12qti1BthSBrdBrdHQX62oUXnJRRdRtrtvEoh9eNHTo
sVCNhAfHKo2hQY88X7gBahV+E8ptrEcRDmyXRlaL6iJpR/5O7hpOTs1Fm7zy1h2EdLYTu284+3Fl
FV+VP48mDGTFdIlkMvaOoRni6QitsaMVHeaziqMyiIcaBWpw9hJIni4oqZAubpBz3Cz80B2/K6or
5ZWJmLZALxaY4062igAPE1kz6XGhorrVsgWqCqIVrNa8EUmn7EPsTHX6tWsa3hFV1Fz4LD9Bjorl
6DnmS9GOnc3GAiTU0qKciLQkNzTqypJs4wjlNprjqa2/sooOZdEtQCrVzpVJnxMaX43grtlII/Kn
U1jFBgaDIYGVUrmhQIlBdkG2n+JGebedS+iyuUpL1HnaW8R2PcUdhOpMvvww3fw5Lf9H1qbXeZg1
9d//pj6kloN8VSabRDaRQjcM03o/hrPzGvQM1S3ZJ7aOclFm3NE0JdD2hC6wIEhld78+4vtZwzHm
IwqDOcowDVITpPH+iKMVRJ2bZhEtCLv2oRv0n816gLc1jpNAKmG2X7W08fM/FiDv1h8/ftA5fv3H
ePbzYYXUha3DhbYl0+yPk1WHhtLAx0hsMjVyrOrKvu01sJi//nB/dTqFJZVluroJRGD+8F+/3IaZ
z7k3/pMWmiaUWTGzIF9nNYvMv9dHGCqwjfWcHcavDzdfnXcfyjGYd00HWatu6Izv7w9nJA4VXmrm
i6nG6uhFI7kmoY0kyQRa8+tD/XT+OJRUjlTkc3DRPp6/SjfosnL/LhqMABsvML/ZALF+83lYt/z0
eSwJ0dMRNmsL+8PpG3jfRqmISqeqMVcV2NVQYHxCZX5QcXdjtMZjOcrjrz/ZTzekY/CR6ONy/7u2
MD4cNJMx8vqCkwj9+pQWPRsgG+8JSI3b2CepVfO8YPfrQ/7FdeOQzrxQU7b86br5dk/1lY00IQtB
+5hOEeOIJyhZu91o/u6k/uXBlMFCErKFyXP3/iZxkQX2wPopCAzkOVlDYdxrih6SX+vx9tef6y9u
EhdvHFrC+WSa+vxWfrj9iVpKE9EjzGlpsFw40QCp0Uv/7YOYhsBGZ+s43BzxccgqnRbPC8lPCycM
xGMhev0Semb6m/Hi57sCKbCcHyxXiPm+eP9RPJJbfZkCGcCzshYUi9rMWNZmiL19JKE70O5/fep+
vkrUA1hjS5PZVbFEf388dnjNVARgGLOif7FE+2Ja1WNWZ78Z7435fb8fMjiO4MQpk0GKR/r9cahw
OLkezI9YKbVNFySgWnIoQtGqsGAF0pCj84dpvvRpmsq+/axVgHEvIIA67r1borijg45Ufcniobv8
9Tn46fZxDQuKhc19ChzupzEGMk5Y616CxaOk4YvAmUyj+PXXxzD+4iBKWoYthOuwv/p4on1dL9se
ij/3aPSaE+XZi4HKPjiBxEOfJ5e+xwq1qZf23JUv9EdCu46s/fZ6EP4/XHMwKDybpsMaWn24x3Kj
ROEUcI+JsRLVEWCQDJeiilzM6sgQwtWvP/pf3WKKFR/HkpIh7MPTWbdx1KjZTxKzco3gjtGLmiV0
yNdTVjrGbwa5n060Y9JYEY7NJ3RNJt73d5ofAWi2ABMi75boguZY+/w3Q4Gpf7ybOWvS5o52HR7S
nyYMi1PVFDY57XqtLm3A/VNF0K1IsgdqqgsWu/DzerQHGdj301Rdl873LCXwGP++CV+rgbNktild
3yxaix7SuBPdnE/6v1X4+Ff1iv+L6sj/wpKGxUX41xWNZY6iIK9/rGnML/izpCE/Mb1bJrt3Jvh/
lDOk+GSaPIosl3CpS6Uz9v1ZziBT6pNQFog3pmeHWdrlVTWKLUodmmF+midQolxYvrKVcZ1/q54h
Pw75QlGNZe6idgL5hjHy/Q3bpfqUKw0etoVIlNxToLlp9NQkFdTBfF2g1jVMwh6qVuG7NundFRNR
5br34gbd9djLGnWQA4xAxa+0d9DhMJJ1iXs/OYA7kNlhcS7qlTF+bcmiXmjgwpd4IEA3x/HJ1+OL
YOoPdHHqlVcjwvcDvhApx9aAwA+PRp2bjTesXg9Sd14JwqAl28LFz3wbkhpxtFBh4tdYb7HB0Lpf
Aph78pWJ9oTj0B6JFlCr7zzXumxg4AUjTcTzvw6mvZtf2YUbOOMmSC2Oe/5xox1yNzik0MkXONpo
jJs1oaGzgWyIh40ZUYW14acjUMc4iULPLPDqRTZ5RibUscjBCpZVV7VdngaPZzQss80wjLhYaRQl
yOr4hSkB2hPwj5RKkHbMn2VQtQMXIL6sB0z85w/EAADzbXyZHP7u4Fjw6C2QZoNjf5v/yPmvp0n3
xupnRfIjAeceugGto6yNpJm3IovLPIWK4yevyqawBAEhQaSO7yjV7u1UISxsdc42JhY9Cl5dBLEI
u+/KIHytKbov65qS8WC1zZre4GvUaeOG8I9d7dCXozQtB/8V/SS4czghq6qcnaEhW2WzqlGsFbdA
mUYoxDOJJMUh4xGu2c+fsrXIZmhlRYmIN5X3w3PRG7SAKve+jbpuGRT2cupaGG8eF0Xzu/WgIYSN
iXk6lIYzXmoRr0NF16zBy+xtQd1WbdpG9BuMYtogxFrO9zKcqtfzIcreP/WVfh/Nt4ls2qOjI0+F
zTIfUgN2zp5t3TncyqTPcR1j9ea47HcVZnRUcq8jJweOa1Sk29wV+xQWo+bD5rXHAHkPSLFsvk9q
PSf/SVNXZUGxiAyX0JvdQY51hfz91ZvvxfmnsCHQFjTGqvB50R+vBObhQy0aa+xb5xPWusWlT9UE
B0rnwNMHhIfv5548WZD+MKqojq01IgTAsXWvqvG0dd/2l9Jx9vRHeZS7+Xak7W5FDTTMiXvMhQ3A
pLekkbfO2mZz/sPn0y0r8T3pLwMI+uBVkRinPCTn9xV73OuA50+6PJ3frZbzKE8qpaVpbM6/QiYG
3cIQXLaHfLkbmt/sjT5uLRkGwXuQ+2raytHZB78fnWxVlKgMSzJVKQty36qdaelcJ825Px//h0H7
+o8F4Y/b5Xm5+eMy8Xw0RUnAUXOl2fkwFrK2ZwwyEguEMU9uz3PjE3tk2pgo+o2eO5eYpe/nm+bX
h/24RPl42A9LFKAP4KIj+COdY+8456+hx5Ydm1b9m7P50zr4fCQWgaay+L/+8QP2aUZoY4Mh2BSM
RDR7Yivkwfbux9wOl3kAjSWZePpdHoNe4vPCMyBkfI/m7zfrJOPjrnd+K6x2EdtQh0GW8GEZ2Bd1
5RsSz1LoubtONTsZkfJLGsZyfj9GwOWOSpivhv89oYEU17vIl0/zu0u9kHrcSrEEovqNbUivyt+d
qI9LrI/v7sOdMMSRRnA6910ao+rLtFNc4Fs4T2U4rnYtE5w/z2JRMW6lOeS/O774qzdgS8fiRnRZ
vH4scriTXQg9GK0FUp1dTX0UcwEKx6EemSnnxzSaRxcu5reQNAqvc4+163wj144hK2KoAZ/ugLET
30Xm3Fug35rCfYmMhiEqugMHdm80zn3oFYKspwKgAijVBDMZ0wMTyaC9kL9Zrtt4Our4YAUzZTZP
E/MsH6GB7dviRHYrxOAW3XPGMF33vLu0bC8ylR/ikBAJG7tCaONi0bt1GxhcaL+/Pk8phps7UK54
xOapBil4wMtf8oLfHUMGUaLYGHd8oNStPEm2gyvEWst5FO3nczD/B5R++o+fw/mjRvNk51rkquOl
dcj5I0L4PHVUxVtiqNs0abcIE2iZzpNVPHT3QMxOxCHfl8Ob6VGsT1omhtYlVA0Kc9xTw5cKoQbJ
gjweoGvWdIMeR4uR9Tz1TDYYpnHi2/h8yizIseprkKsrT3JPnA8z38TnFZXms2bxc4KCSo8YXs6k
Pd+4wXzqewspsrtpAZFyJ3cXDUPLH8sbC79ZZj4BpKYEzOc9zyXnsT10uUpZPb8a0ihLR/yE86uY
Q1SJmY+r9OvRyTTmQfbDsMhDykDs2C50c/VhfHJIssZ/j/vovBJE4uovEFXcTKhCFwXwSFhZ5bLw
eUuFTmXaiV7tHjunlz+X88w1nwqku2+0Z7c22NTzki2r22uZhXd4l6cLxFgw9BWX/vzsnyjSPNeW
RzYOHXei+xaeze6QHL71OIavCLUYGxrOdKOnV8Agl9p82ueXzgvPPkU2BngqJ3ESVPMVmbBoGUOu
cCYvVBoBD+Wqdmny2sDbXJgpibkdD1RTcm8RMfbZ1Yf1WCKZ41eS+WzPf7m1AePKurgmAWU3MP2c
V4xVyVwZevOtX3MT+p1zk2bJc4qrYVH1rIPyRL9N8vrAEBguzzf3OOC+CoLnftgI4KXn29qZhz0N
XreWW5vKqJdlVd2f73WreOtpiYC1DLa97tye1ySDC9q3VLfJnF4+hqzUcvBco27d6/MlmVcZleDu
TFJy+Ta5aV2dD+8yedlWxCcF31Da7VH68ywnWgJf54fRFP7rPFr0Ocs2eI497wS0N2uOkUur9V8L
gZP2/MgXFael7Z3PNQ2/8zcoXwRJEsN9VgX78784Izd+U22d0jh0hYaOyjZf51HHAFC9mFeURBt9
o9e1CHXti5hg/7l3WcYDx+9oRHVtLQ1ezFjvMghFmuzdRU6K8jJT843PYgxzEsesOsoHEIJOGVAN
mWgIq+bh0SWeBJblc2MxIp4fU/pCI6ZutOWGRpI6CgmvjIhpZ/CK57ENETxfwHojhfG4qHyH55YO
RXNqqgYzUCt5SPltmpSMdzmLQ2R/a1833pTQuDJM1wXqhvOTHYrhWOXTWxP0x9REYZ013Li0UbDg
RY9VJe4qO3hNoHegPtk7ZZ6yJOabtH+0y/xLDyxqdT4PA7KVMb48L2i7iCGVfh9mfXRGlWFvPO4L
TLpcjPMz//9r//5ui/8v1Q3/C3f5lCF/GBxXX5ov74QL9y2h2OOPu/zzC/65zae2TTlG0W9xZinC
P7b6pvVJ2bRg0A24wpG0gv651ZfmJ0O3LGHTXLAsNA3Uqf/c6Qvr09x9MF3lUDX4h5jiz1XsH6KT
/xGh/Liqtd4vopE/CNuFoA2AX1qmQxn5/SK6qJqutYVqwZa6LWI6hoixsfeJp7Br2yHoXNIziy+1
1UETTgC945qa88g7ROTS0/3NFOndnRR+caKzuEuchzy8CuRUHeGDDnvHKkIUv1jM93oc0azU41eA
d3KTkhC2d5ueoO/gW+UkiNEMSMEUU7oISqE3O7jadc1AQZYOfkKbCLrrCjPLZdCG7EnBJm1Eh6I+
aHAmzT/06jkhZwJRlZffCf/Lb0KN7mbZoFDOw+gwxmZ3MbqWs+5mO5dfwSoLM2iNkUcmla6/Zn38
m/Ktqcv3a7X5/DqUlvHzzNVbqtjzUvfHBkBbm0jk2J+nGcBJNYC8T4lJv6pM07sSTgGBrqpCNmz9
a2j5yZXRKfMh6PrXBhhbw6b8zmwMJPUIkK4LB/gOOnHnEERAG+vMoElYx0l6nMzj+YVZO8n70r9k
VBEPg/kIxK85kKuQramtiCcZDCCjqvKmGMl9HoZ5gCYaYHd+7fnbFHDcDo1aLZ3hBvk4lJR8mP8L
w9Lk6RZbnnCvDLe8jwvATmm/DJOZMiT98A7TVUosEtVGTJ8na9OqdFkPWfGEgoNYbd/rcbanyBQQ
5+3cqdMv6IbjTSUh9FGMJB7DbBYbiZr7IU/XAxhqUAfJphXsRxhAnavAqjsqFZK9b4ixhQ6+CYSk
ip6bKBXwVuc/C9boOSydPQTAFcqvkIDhKBgWORd3m5dVnqK3BHxeppSlir57sgQ5oL0wiTqfv4XT
cKqoht+IQNoYFYZs1RW6hugAwb8bpNPnDi2v5RC+lyA4vwikGxN1kOdbP9ueP+wUp+ZVpOJd5jQH
0BUB1xVHglXX5LJ1kvs8KqnIlmO47v02eIlkhZA/adR6ztp4AZcOaTcKx5U1auj5zE4Xl70ESTfW
BxjIm5QOTb9C3gF6wuqvZGV51zrx5kUr5WXaui+FGLqjMFKBN9Myt2YzWfWGBp6xRDWA0xQ91P58
KSepmpWt44oiFO+tH+OHCDazXQ7DRWg39qXQ0FkMxnBHu9XcKoABh/OXSSeYJVWsBAwy2ii7zZCB
Mr90A9+CHL8B28DuMG36I+RzYOBDvewRIazzWYPn6ZU3LfJS4jas/S/EPB2zQDi7IHTty0YLrG2I
GIMifCRvER1thp5i2fk7LemC3eBgW8XLWG/BgZQrvcenWJKIs5jcoXixoCoubYwUl1UirnzNpT6W
Vyz4k/o0tPZdN2rJVafbiILDnOiY4asIzJoYu2lZoTNH9zocgZaUl61RI+tOSeIKqgkFdO8iLJet
PMIZ/9bplTjkKnma+hRjTttemB65eqXs7lIDYDFaJoL/qm9m4Taw/yq1TKrJOo1+ees48ZdyUBga
6WCf1auffdu5s2KHIkZeXhZl3tzSRnd2YIgX2fiGYuYZLVJwJ6eGTAQmmCOqqofOdqvHqLZZxeYi
PFQzej6N3Lu+JPjarIoHo+hvvQq3UtFBi5q/+JMYDxIgnm2m+VXhavjyxi6mYtclO+FAZ6mK3L5W
w2RfD5bSNnXrI5KXw4UZ2Dj70fRemhoY/X5SlIoaWC1FVBlXVMuK+ZuwRNFvwvCplGdft8aI030o
svX5D0a0rYjO1OxNxQCyTAiI3umZ4d8XFic6s0KFzUpvj0M+fAYg7V53SWuz1xuQuleGc81E4143
uVmtx2IgBvmf/+YnnYvvJ6T+M/+KyEKKoL2Sh84r05UpMoHzO8vucSeWO28yMyJQ7PTeNfioMo43
5x8m4xhs81qDCzVvBfw+Tj5PuHb++K8//m3QcIJNAIwsPdu0Vlh/b0R4mcS2/aLlyLwAYQtMgfOI
7NaE3qI7G9a079uXNMmhmDj91q2IXSjDSDxYcWrsonDCV5fEGm3ois56TABFNbXptrF8iGM+phuA
tNnSV85ToIppTfovlPSkYwih6WiulOdq1+cvbY83hEzI/RAqsW41cytq7bbxnavRJhjRlQ9a42Yr
UNAP+F+RWNJnL6bnOnduUMxeprD+sHstSnBeYxIcaggMgRy3QflYwoQ0Om3r0uXEk7MNarWdgnoz
ElGDUOeiq+bw15ibSoM5HgPc+9yQSIUK+SkHwI3sz9kEGAZSVV20g7nB2IltW63HuNprZo5r7YsZ
VZsGl8T8p0yDhFDJwAKBrdP9NVXDdYQSyCnUOtaNJTGsK/w6K1Mzdppvb5GdbLCwMWNZqHUZ4XMS
UpgG9D7dVWF6A3sOjVu4SENvlWcwHIAo3FRhPEelr1C2Nb11YjgFGGJvcR4u7dbb6Za8ZJ1zm/gS
egXFT4zRhdxMvb8i9XBThDbz5XiJcmhhovcYKB7EBFMj3O5qkko8m+iiYNvkPr7Eeg2ShuiLbB37
MQGy/ZFdKOAytZ1PxGRr1yLOly0mqtbzD62t1iEyf0xwub02mxf8XRtzeMb1v1Thoy5gdaO4ZuWA
Witdsxkg4qJYxRrWxIBoVwauBNhrEhubqtzAyl82Rn+UWrAFQID+HMsoiqZ+AhWT8DMxgMV1Ftg9
1rbwd8UoNq1Gop0rL6dBnjyt2NVDvcbS9KjmJLcEY8BEKgWp7E0AjcHLdr4HRBqAuVH2R6/VmTeG
gzYmj+TDXXURDYcpYZRRy7DuNj42q2hsV67INzWoShsuBAxAmE1AJyazWygRHJwB+rX3LSEXEnfA
JoWC4RKlloBoVIQzSZHehLi7oAow5q3kkG5GophrDVd/P23/m7Az7W0cS8/oLyLA/ZJfRe2bJdny
9oWwXVWXOy/35dfnqDBAOpNgAgROd2fS47Il8d73fZ5zSuDbEMLZFc+bSoqrDiijpTIB0xs3gu99
Rvy36by2dOKGtNPhHVO3N3s3qACKRDoYdG/ntPG58XlNFvPS0viXcwaQAkOMXuOMGg6W7J9Mr1hl
SDQ9i2BT792qeodhZJ3xB/uKTIwJmYc5KoeQNwW+r75zycEaBFnw+O+kqLXoLGCIFO1Z1GwthQg1
XvIC+8OS+zP2wt3UREdV1kue56sQrF201YX286AUeAWoabNe9k691zFnaWBVYv5Ukemtc0jWsXRe
E9mcHv+W+KWek00fditH3dAf81PmRyken3ry2jUOYy3nPNTjtpUFlA+k5BCCulQDjNFjXjLXodSe
e/Wrehg4eyyT1UBDy6baQSmS1zO0u1PRtq+Nbh3QmF4yE8xgQyY1CzjjAj9A7ELtpuYxGmLo7kuw
hvxzvxanh/GoSgBjuW3Qlfop8ut90uVrhzc00U3MHfnScqcnO4OOSKPg8b8b3TvGo80v73FRObGF
27EJBOQ4AiGMVkWJ+hLNXc2v8vE7bpyzziBAufEqg1xqNMfHLzmMM9KoigcgBd4hOlpZu01d6wlR
6d9vbkDbNfbjXs1syVX++vgszP3pXHKxaN5hQS4tTqoeUybkgdeUlm9n6h/TAPgN1BgoK3M6D4Jz
qcE8qltPxs/j8yw78HS7UvRZ1TT1wA0fHQ8WDa8ufq84H50XDm1Bi9ImgXdvIHPWXdpblloPpnVx
nDwoU//dcmaqGckB9HQzvtc+EleWgo/fQqs5V4azWJSczVyVSzK5J9+PKYQV75B8OFxwAh34fyvt
ixahIR+V9vMwNQzF+NHI8EzznhqZe4fWs8ofmhBzYMnQPfEhAcTO3NQs6LSZN45s9qNnrY2HAUD0
Tw4fmLL4smgqFqV7Gx28zYUVnqMQUWYfQpzVqHRsICWkKj4W1rApeerpGhrQxA5q8MTK4SfVTadk
HG5KEDoZUfKWUGpq+vGjPb86er+jEnQAA7U1Z5BShfPh9O4pN9vAhKGCDt1D/cKwDs+oVehvScro
jhzy59zZy2kmLt8OIK6n6e5bd5BYVyAfh8xnXiL4YQ4CJPrIYprU7da1TGgCDIfajp+V+57UD+Zz
2h1jOX60vH5dXb0X03Yiyhoope1F4z03XXwcSDIW8tNqrqH031qqjJ4XPblFdWIMeMiMch+50BX8
4hCa0P+iXH7kWnHXYbzH5IwXeg0JVkMoKe0vsvfvdk+ZsoM15qY6sC7/AcF/0UyI2kW/hX66lWI7
oVAia005kXXzXUUIUyZ7E6VTDgpXiKVJ4KMT5rWHxF5Fek71x//NWf8YZgPL3P4TZDU2FQoEDsc6
So6nSJsZm68tnZ8y4Tt+/On1N9ipY6W7324BxxHmxQ83o6OGx1mhpmny+WrHD/xDMR+Kyt55hc7T
5WqmaENSS7HWFe73MIbPzXgebXWVsUb9srkwqrp1A6Zu90V60d2P7FUK27uoYaP2ev/u1mAsYbfc
HjzrfCQ6KuYjKIvfqkDaMr9Ps/GqK8rkfV1/Iog7wkT+issen93wagkP+jNwWS0VL62L3YN6URor
SpEgm5t5RchtO5XWVylQHfDrw2W+sSRqgbh5oAxg568ELyqKEBYBhOqdTl7PjLLi7XiOqvp5jP0P
l0HbAs/KPv5VldGhhuxeKOqWPOFqrtml9ZoWvN9t/2YOyVmjEmt6N2vKTq2fLek7/QINgr4+/KOn
xcLXeLgiRXdAmY2DwsxS70uOZ41PndDvOKQY+1F/Yb95TYzpuxhhk0n/5vD5N4h5Z1IC4d0Zz/qd
M+7SBsgJm/UXSfNqkRuvPshvxF+Ymi2KueYbnkcHbEuULTCV87sunQ9MU1IUtFvHtzhR75XX33jN
vGK7+DA0zuNDRMs4+zWP6kwvkVo/dTuXN37BE74vuE3b6Ui3j98omh4tgRP4SaT4s/Phz8zlr6HR
6D2E8zk1JieoPPjUVbydBzr5xSJW9pM3h2ywKu0XlDomS79a8P9Bl9LsmzxtWWf6T1kT7w/bTC0G
FLc2v6nMml80ZDiTio4t3rHBkCdKazTEViOK0Gk0GR0VT3Hin+yueAxDtW08bUpt0DGFWt+xyOCG
qIWNb2uRAk2TbTNwGksPmantZ9OG1QxIR+XkoysuYBsl4LH5sONauBBKjMQ6PeOBNWvBqBNv1sGP
NfZWRTFvf/8NeOcW9SzXdmer2qKHKjJ+57q7buEUUPZYtan3MVnW0jEtHq7lPjXEl681F+KHS9AI
KN7pmgpv1xgrH3wzwQfyJ3LVA+FEk7dJAHn7fXuXCJr7sXpzZX/Vis2UWRcjb3n2fgpJPCWE16Wf
8qovWHGUPLhKk9pefYpH71RJDz+Ngd+E8d+20/x+M47qAJPa5rutmFrriMiqnLG6eNSabf6RIHG8
sBJmE3x2rl1ZPfNkLyBD5wgpR/cnRb5LiwU4BuSF1WCa6D+sTTHGD1MT4JPR5Y0WoSKeJAYMvukN
qMCTqcS1LjbllFzmeryOsEqYlHUA+57t3tlgs38qdW9r5c1DmSfBSnU/czofygim8+xcW1HQfR3q
TcG6UvTGvTeab4/6rh8WgZbQO64FVFEv5ilzMye1l1I7zw7jmNOjDsLq098CkV4ZSAUax8e5nhaf
NGwWbEsOdjUEdsbgh88KhBgBlJyrmVeQLv0D5ZNbF/dPBpuIuqkPkTTXkuBIpcWcCPQdbsSg7F77
DsBAmFKIp3Wai7dKFisu4evIGhaleS+Vv2/TcOmkzsrIvgFIwthT2AMp89tOePK58eBtWrccixem
pq8VOijbutdI25oh2s3qOwPOYIGoIHC0KFKxymH2TBzojToLGnd8zgryWKDvfKan713M1qLlWqWz
gGrCYoPcatymJQAI5L9o1sNVi3sc/w8nK3wYPcOYRT8bH1xin70up3aLeRFIEwMBesrTJG49GyDD
abiPJEfwRYtwpgkzNpvhmI7wxarIuXsj+KhHbb7PAT2ayI6VyaPmxmSNx6y5KDX5ZIT5uvLcZxxY
Twx312AvN1Hun+D8bkaIYVb4x+a5n0+/vPZRIwJY0AvYkcDrQVOsRhQNeHK2kJCW9uRebSHXpcJ7
zgEQ9MyfQoXrOi1PnDv1+qvUvNfR0NdNHlLlan4PdHspBgWuDww6lzzHXGA7wmSpFK7/bpSLx+1L
146JV27sLoW4CSTDTF5ENMBNRztlYkejSBZZR6XiH80td1IzVg/yTRbFAZ0gfxHH8snnbKpbLRTs
aBNm+gZ64zoOs1d1bdhlq2w5/hZ1v48SPiocawsIbtsK7Jp80ADJa7Zw4Fed4yx7fT5NdriDtMPN
UK2wvdcaw/m+9jeJ795iU98XrjnTFmLUNwhyWXkEgrmzQOy0fyBrA3WC8mZ5b0Wf8vdqR0d6ZTnG
RYMZDTNVbcoRHTxzB7ASEOQaD5sOtC0daTvxUdDm7uNpFAaeUJuw0V/TZNz6yjvoIe+UwSRBHT1B
wl2l1k117saMp9+x4ZytuT/UKA8bs1zbkQ7P3bkkrnZA0Lzuy/biiPReToDFq/FCrZwLEm84PTri
Pl9WiOq4Cr23/Q8YpB0QufUsIStDle27hGEOeOKECB/usdrOV/1cbWtPrGi67LMHpsaoWRnjPSr4
1DZUvMpL803DAmKnHKB9dYwy7FbGDMXocZ0kZzXaMP3CbB0mw5Ky6nSMiGHiZ8rKZcY8JHNaVry6
gT0xnMm0hR9hOK7rxj/ABoGXTSbC6uGL8ZbJrM/OzH5Gj89OuhDMPF4dMCmD1DeSz7LJ+UX6JYjk
9NRV4WFG7VfaKCd69w+/RX7IMN77OdsVdfE9OF9i/FAgw2ph//K09tC0ZAmwOjAVXuf29N4PyXPj
RwxFHXbryGMmeBGx1CAPMTLzEA+RY9FE+1Y24NM7rsmjz8CC2ozvjqyd56Cc3XVq5S+aLfaEwNdj
bTDEssIlL7KVQS7B6J79CAqhspyTKtCc1unS15z1IK3LwL9VMFzmnbrIMqbeUMlKgitOkFcmuhCu
A9lL6H4V5p7/qSDXj9Leypn26eD0r05Cqg62Xjn4e2ug3g8GI492k47iNo03EHEMlr/j0jaaPdq7
q6u3yzryt4DQ93EbHtpsOFHiXjEv/KwI8RFNKP6Eug/iGfGWTRteavPrPCbwwRk18ojeZ1huA1ks
vNLfd/AYab3Qa8u42IL24CiCfZLgpXlMs3KhccYNadNGDE8HV+34fHhuycnHnrP3eA+VOPHsKdrT
wt3G/oxLGOu6MDaiD/c6DUm7NEAeF+m6txKoUUDVJmeNzwNCp1Xu0oYNvVeszdI/xxGYpxq1A4zO
lsI+R5tLyjRAGM3ZyE2GIQWfvURkzO8RGBjLc/NcjC/549gm/Omr6sZl2lm32YsOjLFfhvl3xVXZ
TqKPoXwU+cIVA1cu+c0ur5juZgnA8D7ZmnYJzn8zVM2mM49TPW7oabxANdxwlv8qhhBsi3ZmObKB
bmLDhzCHIHMftMf5Vtuw8ZU66xMC7fR3NwwUCeRKJNzHMTyCo78YTHvs3rs7HWrw0NrmfRRYPYqd
oExSXIRK/5001hHin8fzmUqtxh/V49UO597ovRW81y+75+4HknYJ7v9I1v0zzhceMDWjNbZFpp21
gQaBYHnZ20zZdb86NfVTA/gTvhkoPPhZlvecMg6M2RStfAu6SJ7zqQc4QAfwDJMvmfgDOR622nID
1s7Wd1EpAxrl64iJANpcT9VrjElubAbjGB+4WASSDyBrUGsi3ttZoXbranrNGZjI1r9ovLWMZOQM
HgeFdBeTC42CeaEN2oee0CUxOaTSp24cdTKBk4kSbg+sTU1HsgVAjwqyC0R3NPGadze9XqXxsUma
Hz8sVw3i+QiUcho14JI+oVQkALNb1m7lfMoNZyV+0vKX23H10INouHKBD+acAa8eBsoAQbfLPbnV
iw/NeNGTu55+ka4MxK/Q9C8kKZY+j4I+xO0TaysfhGNiYJTZufW056N4hs+GJAQXGjsp3OW6+Bpm
8ZxYYuVWpAX5tFNTuUAEt3DteVFslHxOImM1jMB5orsbH5rwNU8mqLLihASF8C3If4UAKtnmR56L
OYh1kNN75I8aRituSZgoEDcW6SoS76wrD6bBCaEFAhMxKG3Niyw+W+3NrnY+lmRSi3U/L0X7e8jj
YeEULfAqcdbFDroA+7c/cYL4xG7ehbdKncPohQGd352tuwy0Pp0+XKKRPTPNNYW7N1vys/kIcZe5
vY5MMHa6x6p674mtETc7l08R7OaEeN5q2zpyF+MEkJOP07VvT80Xbz4yeuvqt2JiWBVqgW4553RO
WLjrm4yNYoJkOZ6NIHURABcNukeglpl2JXa88wwWUjnTP6Ruqgxas70ltI0p7mrLyZiCgZEd6Nv9
Q2+ZAYw0IQjFynuM/OyNK6ejpcuJeTbDpbLdm3Ldh0zqht7xt9MD0j1Vulo/cseeSq1Laa3AchjH
SEbG0Wr8LYvollCKGV6jxxdUDbTSuitCHi/IZwUhGSwVwOE+52BaIy4WLe6dvBvbm0Z7oFMxVJIZ
8FDKOLNk4XIc6zQ6mB4WKxcDgW8M7gmVN81x/CFU5WvnWTeidIW/AsSBrZ19MHpHwaaEtcjEMdAq
dtU4hL8boJOMOt98TU5bsKH2WYeTv9FE84e15XSg3D5xV5fkwB5/W2MXJdXcKE59/O3fL5XvfMad
8+bS2b8mg5NfhPYq++qbLZ5zKIDWVEQ9nv5+iYdIBFbqIQA3aufQ2XLhZ9J4y4xULR1u+E9deuT9
7TFNi40jGFHghYBoKPdKyI5JE+o3o4qZ+ykg9R7l9Zuq3RtcB9SuccEjoTKnTwKXXNUhXDLIJaCr
iD2fsomHhlN69tpWhMByVWdnvw2d565ID3II5Yfo79Bcwp0mqF073HHrwG35mDJYrANL5C7fNE+a
oStI+XH97ae/bBBKzBNHvNczIHBP5AAOHn9VMNbdSDPnNCXYBSyw956RuR+9xMxfVOu7QTrZDfi1
flhVumfelTp0Zue8eBIwjFsX9SGe/XWhj/E74dnlP4I2/0c02/y/QhY+HWpPd6wHA+QRUvxHyKIq
REStXGAqCQFedYT+91zhsleRtLApiEYu2mb8IxXCHIZCharTo6VcecRFVMN3DR0WjGZ2yXuCkmEK
cSZpG4PZbUQUlov8+v/5dv9nreaRCfEt33X47CfeTGHzkcn5x7ebanNrSR2BbwX9MoJRGkhYOWet
hS8uJ7nStam4AIgMz/TwWW27tXpKLVbjGVXEA5F9buuTorJCZCJJ52sxZehYXLv6VZc9/wEPFBnh
hOVgizzEOcyHY5H4T3+/zEn7Ozfu//lPZPzvFJFPDJ/qrk4KlDTAv0WiZWF6cZlFesCt3Ts2xAGe
6kdBpCy182iwTbBKaI3Uipm1uirea46og9Ad7mBqmUUI17nxi6V2OY0XizTy/9OK+7ds+9+fOD4V
ISh4+iTL/37///iJ99J3eg0TdpDyy2b2O8IatPhpw7kmy4TiyFvCtSqXwta8Y0QIWJ+qTcZP7/z3
i+zD1X/+if3tGP93bpbviB+Vbtn0Li3Hc4x/78WDLwP88ZiPOo0x0KHRAKAC5mAU289o3rcs9rqX
BIUU97w9JSxzJyMMprkEWlclA5wwgIRWdpZuOuLLRF3YMcRw/Ep/daqKSUQyiNt//p5drBa8Mv/5
XQNIEyTGaA1ZtKct/d/STGVVNBz7WcgNcMneGFDT1zLmI/Y0pF0VK2rDyBa8pgOysgQmtqblzbtG
dTuyTUsz081dOVqANCWwDfiua88IWYfATPGZfkVhJ5iu5BeneuiK9SwmRBk4CY7yJq+LrSRbklQ8
3BrJ+hGF3nm2jZ8yQnLrGeVbg8IhgFftoifcoj/glM44LlOh2s9ucS1nK3zmkzggi1Yu3a5lo5g0
pwosyqJtyfPMGQaLLk7Y5KHxGCYfhqPTf/Sy42Vi2Jz0PTSEU/UrVvIzkxRnUrdmW9Ugi5k5ErPb
4/lKbe9GWBadZBYkronFJERnWQ/We50PYwA8pKMtom1aC7G06uRB1J6zMzk/5ROjdz+hY1d307Fv
q4PbOr+b3Maa1gHqA5iFfpRHawsjcegJNanC/g0ADqRgYeyZP9+EpT7Bka2VR7GMV+CzrTnmVngD
wQ9vnfRE2o2a9LFmu6jvuGab0WM+f5yQ9dSm/gTEhz06l1O02B8DSeAscl4BlcjN6M38+dwEEPD0
cMz270ICWFBz+Jppt3Iu3Le+84+j1vu0Egi51XoVGEPqcw9jMBGWfbHnDrqsygd8tiejDMw35BoP
BUnrO4D2YXof7cBqOsCY6XQQ/nAyTftqZ3u/6E7wckXgGtNH67Mwg2g59rZDAFmY69HFj8CDk8FS
MQWUy577OvttqD57VBFUMAycZmQbMNevV2Eegiz3Ef1GSXSX3LfanvUvtZcjawwDVVj1QlOBhg0a
o1Wd6Nkqi4CDU0TE4MxSwcA0wP8ZGBzhhRRajB46CUtG89N2mDFKaWwfb9Ew5L46DPKTx3e78P3u
zreJmJy37IL8rk4ebyRQ0jx7BXoZPDAsO/DyLMr0YFXZMZMyxtdRE8SzUFpOCdeStPQ3ObMSbrf+
Too02k7a5JPJ3NYqzHZpab5ymPmjPGUG7Jig/Fmx/gyucO0l+Us9RsmGCk9fpvKjJzRhbBJQJmtT
FmJvd1QOHzEJ0ozrTmeb4IrmPnHFImozMeg1D2UZ/q46925N7gQ6PtzAoK+MGF410oFXhDOWk3df
MvEvKA+h0BM387TwS6h3sx53Vp4epZXtRBPdUyhDgSEEI1fMkbXnXupGJrtGZwWZiCQ/10yZV4NO
1L22LwRLjevo5d7Nqd2UxVw6b6/FWHjcb/kyxJN3tlkbhE18xj+s0ZMUIjCzB1VvKMXBiyFIVq2l
tkUfec/gflmGVfaR07oXDLaGoCjXVsqIUNrW6bYdyltvjKzHI7p0jdS+CTm+0FC5al5+7OysPvfc
eiFW6udIaI+uAcDvbNQvKPw+TBy1Gz3pNmBefmyKZFsiVm+1zpGX3NM6DEvBM07QW3RuubSgVYW8
3zzpHFIyiaJofjdKDCsW3386Sqq8rGYzgKv/pSz3o7EY3vrS3c4GZyqnq8wgLeaT1lTOxbbLqwb3
aqNKBplsYryEUyAhzm6tzVCj2tavz/wH9k3Ks8X35mnLMHmjj1AB47hZ11EvT1EzDgsj8q01Xpf0
qKMKjEBKLVLfnRlVr9vO0Y85ZfHWoCBedsZwroltLmGVLjo9pQ/QmM0JFnyEx7C+KH3k02+cyBMh
hUNSwfSRJttOEHoNNC1XK+DvL6Hf68c24fP3gVVfT9RxEa0oDpSvQjoANolvklQV6Y5BFRE3uZBZ
Xa7LyVS8/ptjKZx0T2J/5ejG9FwVB322doRF/aPDW+diNYT50qo6jGbbk4yx00DPtE8TpOcButGz
5qXmk/Y8sDCFMMyOvxJmFTS9nmwSbNN0LIuEST6Xd6WTGkrRLLWcrEaRwyBs9E2Xm8iaw/7OEGkl
x3uN/Wnv4/sjwDV4lwLTl9LKFHl0/OxnXnMYsDOfJuycLUxbOJ8z5SzjKi2TT5JI/FFUowhTjdTI
/IH5RtlszIyP+po4Ql/hS8IsgdMd6vuBm/Q6rvp0G+r6uQFofw75FVSk/ICGmZsi7hClDl4gAceB
62cHJLJlQdFoLXy3OYGm27f4el/AfTDm18ojNr0DJZ354nL7jtAg7B2NwWM1pre+RW1Kt2qBMM0n
fJGfo9r7bi3MCMPAJ7bJO4pM0DlWClg+QpegN8eXksjjmslqtLWnBp60Lauzr2GnHOW4yzR6qpkW
vjRQkW86gaBEtSDsmRsE1mxHC0ernZOVSFJGRXse6y7aOYW/pmJJfTlrJg68JD9GBrtt0e1Ht7B5
skhxnsmrrQk1GfuYtDXQ9qoJ+sFs90ntLH1GXZuwGrb89KPj3y8RxZEtkYtzbvCRY7CPWTVFOtDM
DeMdI4+PuZXOE4/fDjlUSRK9IzUp5vQ9nNR32KeM7lviCGGfEKudOYNpib40QuTFBsSwIJui8Kx5
br/ueIosmtHzD//6gvF8MSWq32UmMQvWNGyzc1xipct9MGdIhGbwrJTRbm2KtStfRC6rg8k/Kq+I
t7LX3+tHijxkFx5EDVF9I2P7kiNPVQg+yNXEjEgS1eGq/KulcA6YJcOTxSxh6BIqgGmL7iArDgy6
Wc96Ug4HZDs22QuHxZyYnW0c5s9pnHwgCW43bXyfFVEgt8juidmXGDRtMl1GC3gbn8faKvVXWi4J
lZ7C2bspG7zKf+hdLN/Y9+Nc32EW30RL9lxrHGeVa7ZxiE380eDGjgydl1xAeTJb1r6Vj9uq5Ubr
HqosoAqCFEnaIbB8FOUEXlE9h2NR+xGPsIE+k4zUePYxd4744XnEVs1BkVZlKlOnJ9NQN7NgQdgA
GXbMLLugDwqE54ZYATuT9l3m7CKLxVqNhjiJ2I/YedTAAVwOLEuXqd/tysiaYQV1ajfYxM8wsWcL
S9XxMpzY/Aw2t3E7JphVxBqDktnJmbewr5NO3rPXuYiR2IfB5/SiwTe187SmvubczoZoChdlYxS7
1MwOpsicpyFluNNZ1bTKkmNvM9Q3qvrGe/Fs6NLbs+j/6vyzSMti33q2yWDT/WkzPVyXfrONCaqu
ZDYTm6ppgNl6Wp/s4tBPFgepVrXbgq4ARYUnI4oLJGTayZMGTHgr3hcRIX8nFWzl/MrAHtItZ80M
d2mavTSObh9ijbNMJ/QOhY0fIQKodDwBqAupe2YLlyHuqcIp4l5ZeGFfVAweBeeopQUHmDo+5zS7
iuSZ0592ml3n2HY55D9MrUi19spE8gWGhlxeey6QB98mkxMTB8f3SbD3GPSfbiIFBtJ2CVJM51DC
Zyang61WJ+e55lmBsdhYiJl8bCUcm8fLzsq8Yj/k3JpYf6Ul6Skhl1rOpjGWZrkfm/ZfX/7+bcme
Y+1P9VsmovT49ws1hXaB+NpaT40FMCp2Gel705urd8ZVEHlczq3Qlr2Ftjblw3oGIQRAdt0Dwz7E
k7zGdu2Rem30PdX4pWbPzb6ZsA80ZYhf2NfSs9CN9NzjND3PMU07jg4T5cUHvaKp07P++PL3rxjb
pOd88saAR2yy6nSmOtms1bvStf3nTiM4VFLRmVtim66nWF/i7oJtGeSDb14ta37gLhmz8liSWgrR
3Ofdb8v8gMtXbUFXLin9FJt8ArNT5AlO5Nly1jJlwhRXgeRO9jRL7a0fI3zqmrIXemX0e6cocJab
ks85YnuIwH5MMT/naQp23b2GcXds5oprW/IUj8QDtPSJtPawcMlDbKLYfnOxYmnReE8b+UeWLgPr
4uZULQRTpf1xqpwY+lxuYrCkXGlplBLqRZpy87PsPdXIXevVnnQ/fT8ebysQQcvYbvNNHTo7nRz2
wulZB5Amzuj5TcVao93pz+UhSZAimuPA+4stHjRKW3vEFDyHhlLibiqiPctyYC8YkhQNeofIkFUz
tfbZFMkZQCE6BxmIWb44c7eK/fStmpGocbhGKh/+afpKXw0u/OpeZs9xaf+YkTZAbJ+5XELRJDFG
50OeLGaIS59alN/QQhGYs8puYjDC5TsY+W6RHfROtWyn6hynz9U0t7BRi37NjJSUkUFK+/HOaRw6
78xmiFmEK4cL4aL10MR1ICLXYwppNNFZE4chY9xq3GqE7wJ4mmvYdmLhtjNh1K+kzZB+DorgNTY5
J8u/KyJUK0sPNxwPtIMzc+IbGA7zXvrs8gpzMc2idSmvbV+TVIBjRBmLx39C7MBkuGt0RMK8rgm8
kbasgISCTSrQQzbtE/3LrOQZTx+obdnoIALhsVTj3Zp5c3rZB7actduQCLM0ZgCcmi9IWP2lXuuP
oPn0mTNb2ZZhu5YNitJhOlTI2kqTFVdF/DDTiRR1Tf9dxM28q5p0Ew/jn6RML0P3MAgMP9z0bkPK
WFPkzV027tPfj6V0FDDAOAxbJZsrO64IoaTpJRMUjXnJnn2emFHYFKumMrCR8DLY8CTgX6Yf0S1X
C5gb2i7zQ+6I3pHKz6+5ruHFaM7j+JqdvLg5jJ2sqAFU3HvL4cg5eD92VoiSoK2JE0f1Sun1WSqT
ZIjXUIFlBcx5Ze1rmOUJjZ+xC7VLa+iwKzfdO5FRPo71oubKLpqt8l+Hx2Mt58G4tM1mxuI13uCH
1oe8j09lHX8qe9BXGeo14U0U7PmH9LaIBVYvoSfSre6SPsMCSeGXPLVZzDSG5JdJGHxVOG5LYad5
L5ikb3MVIuLRCGNMOMAP0m+vXZKXhzJ2UBlSJQiK0ATd1wCWd7pxqxtCBvY0PIM9LknxpaxXC0K7
fFAsogIennIoa2Sc9L1I0oww5Yfj5+WqmDtCDlDSuQ1iq4v5V42mcTKmjli2AOabDsauddT7FBNw
nYoHWhhEcsMaaYi2ef4LCWPxUtiw5r32SUChXZY4YIKMcn8ep/eiiqoVi/FchldblpK8dnh0e1Mc
Cj8ClTLPztpN3wflDawqNnoaG/dwpttbevd0nOJDX2PA9YDCDx6hQJ4zvD7rY9RxzWCkd6dgcdDr
CsCryJqHpYN2Use4oDTKV7u4oJC/p3WneMziwelqBkl5VRuBNpFotpEz6A6SIqijlHua10kHhOsz
Yy3jemR0AGC5Lod8mxnFS45ljNl/tXBy275SeGOLA57d/wUAZ89sBAZMlHxnxSC31AKW0qrnrTe3
VyxezXJKKn8xOW5ElmoKqlbgRaEDR1mRCFpRu1yyeVuRjODaFlGSmQqEnZHb4R3A213oytv4LldS
Ad7hUhGK+/sXWlXQJYjMDUBscnizxBDixndQUdYWjuGXx2fxMWzzn5LPMSce9d3oRlEwKa5FUdOy
ILSHZZJIpBzsaYesehYtKT2pyuMwOecSf8GC3Avse91ON571mtf1xeTFEKRJ9wfFHCH0stipyKwX
+SOfnFmo1c2ou/rgfYNsbNONNvAKZalzq14q2zLW0gKDZlTM3SupkXqw5Eby6PBjtNaVof3y8OmS
+dnnuftVoiNZ1Xb8xZ/T39c2qQyuJivTZDmXkbwYKAHVWnp006x9rdlZCpuVGWEc38zPuBl3VqXl
J6I36ybA93dPDOQe2Vh9GI/zdMKCj9PCYzPJDDGVZneeSGwioICun80no7T/+OTCDgW7SQ2O60Uh
c2ReWtLrb9gHcb1/5poHlXBIdvPED9WDTg4Hf8URaKsKYvwmhWR2uFhCm/xTmf9F1HktN25sUfSL
UIUG0AivJMFMUVSWXlAzoxFSI2d8/V3g3Cq/sCzbY0si0X3C3munCSmR8x+zG2k5k28Fd/QYlxMB
Bt18zfpSQIOKsm3W9/kqcuW5CAhhSrPiUiriAE0H8E+Jh90kTd3wEEcZmfNkJc6l5GOyI09w75gM
GWzZPo08XVTHI0UZnEngXpi2+ATVayOrY0LMm7OR8bzwuK2KeX7WazTqtXtD2O7uLSZ+bjb9RlFG
E2d7wW5mcMvYItrGMnoEb74l9jjaIOlmFiSTv22JsDSJ+/aktQ58FF36EF3jldVR+AeR+4Ihkf89
Z5ZsHAZ3IsoOHXah0jEvWpDJlyHZVSQRHQkXhpLM/fomiIeySvI4B8OpX4cwfMFtVZfug1MR/F56
M2bXztyNuAkz6R50vZqR+c1vBNMm+DEx9i4xRU6Fe8PSUDXEWFiceP5kXp1eiBw85bY2HMp7YzLu
8TO8BuWidJ9SwnFcErlVbXjI85xfusnmfzb/5Jryzim/FoFoDR0W6WSlbMIDvw6Dyz5bT3NzcdEa
+DilU1qWnNJkOanIbtoXxQhzxKSErwIdRbkML0RT1VsrP6e1nu2yggxFIw8rtrpke6WoYklEI83h
pTW1m16enBw7RDt4NO7KTQ8FgyDN3qh+OHiR01+yJR1okEgDmCD5RexRB6NLUWHSrao0eTO7Id1r
TeutmI38toNxXJOg9xXZ46NnFYHvSd6biYfMqFwWZNa8S4IcCWlTEjJRWqh7jLdYCXeX/ETkVEhw
JAcUVaeZa2+/5KqancCuFM7PprYRnbOLtTFl5jrHayP+qD3tFs7YJYS6qZ646IYNipUxj+qdL7hh
hGEywFkZcqJKmZCTuDQ9NXqV0RhR3Zq3oGf6FGKHLpsR7wECSPCLApxZ3pBXKChuxg5QyygQdQT9
RIgWcLGgerMMumKu1d9daQ4HUz/C7G+OrRb6VP/1Y2Y+44dngtZCTJ+Fh+XONrYqetBmdAh1ElTb
ODYvJkcsC2/5ULf2d2ZXymch8RAkPV08ApR1Wyix0e+JbgXAbwtikciia5yJ7MCSJqKqToynJHJC
1IjsJxT9hUv37rZIh50KFJlyKsTI9aOwh96np8aXygAut4orqJO/c1LmR6zjn6K8ZdayFzmPErxG
26RfqkRIyiA5FrG8uh4/TK6GJ7IN880ccUY5WP/Wpt4tjnEqzujSxOIDbm0cnJ28fsKjeRqa1lmV
jAbB4Wl0jdGqrJC54p0o/Kpv7JXmkZruqvK1p+RYx1MidlilX/Q+OXDp8nHVgmuCRXAzd6m5M+r5
O4lr8aTHGJIm9B8NDkEGb8h821xQT4Qp4zze4tQt1WrIvXBnxlUHsdMG64GwViStvjEsoHANhuI5
4pqsDoN4m7Xi0GjsrUAAwJ8avXJjOTGB8Rr5MURffno1NyNW1A2a36HNtrkquUot430ooz+dQx/v
dmRv2iYD6s4a3kplRce6Hb9aPv4seV3EpCEhaKuIC4c48+eEeCgWfnHvV1W+Lzz9xzXdz7Bvz2bH
r6LyOLGpj5JDHXjdo5GQF6FCk+pqAh1vh6O3NYJ0WmNhHYEIxJc4GnWitremYWancGTp4y17gZCj
Kk8LmDm9g6pttM6Zsps16yuIooIxzFsRoLtv+u7dbcpXB0c9kOpIQwY/hN5R765RE0cbdnvFrk7X
LXznz5piEZ2meh5IVcIWjAQ/wplcCUH4KZKJKk/OArU+czt89KgoTiXRdKvZQjRlYJXYWrLEa8he
f2C0heKCQYuejDRgDRnCqqKp8AYsjlR8zHs1LzgmnrNOM5LK0nLbx/W7SYDfChVP7Cc5Gea5O20l
lzuDGGalY/9oVGIrxhrJXe5b2R/Uk/u4C3koF8Z/lO4qk6kaIVLM/0mVZCUOFi5a2Y0Kt7C2DjiC
Z+4v1ON1pm894o42M7LpMYhPpeetccUyj62ijT45nzYf5hP0GiJ7aO7OOE3QM853+fGwJrXw5pGl
dsYKoEMMApBZYpOWkrT0aZp2Cuzzxpan0NblrjkycofTndaDPzOeSl0i6qw2f6yc4hT28yrJOd+1
qvZBS66zQMvXWIHLfdoQiTXl5CYIGEg0/xOiVv1Jn7t8jTWwOCZVBKfLdg+Gi1OrnGR5bLhpsCsL
zEeqYopWtbsuhQ+cdxGTacSykxnv6UIyoJNatin16N0ITR+A8qlT/WE05EtVlm+zhANfQVXcNCnz
nfKqs8skdUEsMiQwN1b6UFiesbA/C59sECaNCqtu4HYbG61amATdWfUtvOIBHCNqfkfi2IoqZLBm
zg/FPir0DVvQuuu6s7XG9E3pDBIKO8URH74XtfdnIlq0Jfhvgz/QJMS7p86dyHOChye5apnls+n0
sv5S6+4OT3vJzq/FgTK5b3b0UpoaQ4MBkmNmT1td8jnu5hE8EL/AxKtWwRgTVNDlP3ZjZLumM8Zt
lTAdqfPmzIaifHQWPXXNk1aWSIJR7DA8jpyNyOtg27g3ZkQPImRsUTNn8ih1xz65EF2bEFlfjBsW
Vq0/VA6alZSbHXzyGqVGtaUAtnyHxKe1bo022R4EgVjl9ClRCaS2HC49oV6FTNgGG4qx4Rx+iFz7
LHSZHIewMv32PPQd7DCFpST8LJsdw7ILkTAUJinzRjlOxzBzX7rKiVByCMHNxWRjnBzzJaRvYxZj
vxuGR/ZtT9IZqXnkfqZhu3Km2domLA0ZuObv7E+u9ojdypivE0OMI97MYZU56S0XhvYaZXgpiIZb
DbrVHBo17Jy2lw8eRpl1PxsTMkTSxLKAbR9J1wdhJPuh1ar1HNU0gl61L5X9YiYsbAlYX7c8SZtR
Y4/aZzaMKhfjsa1IGY5KN/FFaP+Q70NQwVCtg8nId3nhVI9KSwgh7Jo31n3BPihVcB1yKKRYeqvP
Mdx3pIiZKhAfCOCmXSUPMtUIMG6GgIXe9Hdckty6i5AznVAPRCArrNuMei6U9WdT1MYO1IRE9Rp/
lE5zqFio9Oan50EOJWnP53OpoZfk+Qxo76MGVomlGIrFk74pXcYqbqCvZZBcC0TXFrLFEfnmehEM
JUF20AYa+RHvJOrNs9fyT9wU46aWRG+TclaBYdGGvlBRbVxLhRx8jB6LhEu2S8OPKCnGa6KluGdH
Y+2MVbKD03Nzg8RH3TetOdA0ItmHub1OQnbHPqSdseWBccEnyMq3EVGdiPrUd2loVtlkfdho4qq2
EPiLo5kTRrH5xkzp9EAPUM6hhuPJnBuGenbbv1Dp+o7BxjTW6luY6DcqxGDTst8maS3/40xOj7Hk
vkDll8+3tQlpyIuj5Sbs2Ick4c3Sf4JOqJOXG+Na9uw6R7NeC4WmG5KrY52MWD80rll9arFccWZ3
SApvJvLxlT1AiXX4BHnDvI9bqmQcTOqtDTjzWWyQpl2TFw35h8ShwSbKwnuSIpFMOKkWpNMaZMTL
eAN74ZCMjGjYemwJzaRvxn9qyc/Gap8LVdu7ruWtdIa/tTTFysqBpRhG9zhh1FfMoMAS6w9FwlLU
a3PckSD/qMxyX1u6lJHlbIk2m9QiYutnQqoR3mvLfhYF5miR31ix51mLFpZDq7oXgj2HHSUiKB/a
q9FEkm5f8e30c06eO/ZJXOnUHkqsjevYpM4xqz6asexRfow9/+nmxFkXMX2PO+xiP+4CRIvaJD8W
U/BsjNEveoRXQ5KkGpTiOLgaazWP9yPy2bTo26n3/kaavZuKfGL0VjKqs8qtrsg2Ym+2bS21UTPe
SBXlW3hAuzbtv+cKgIWKmP4Y7vg9hpj/EEWRfiN9Y2RAVfLj1SaRch4ot7kIr7PBswnebwWQKd01
SBncmSB3jB6rHMIEAt7gJ5vTXwZnCUgTZzuPZO8lcUjnZcwPegt3pRumN4ZzvvDUnum8t6n4nSrM
rbYesbMtiNs0a5tOmPPa67XfiL81JIa1LVZ5HPlCHw42aw+WJ77oBM1IGn16pNLz+RS6u22dekdk
IeAMRgTwBwK3/SxrBsfIYOZOfx9Ch5HUQ85tGY5Hs/0ojeqA4WZ2hotJZYqabVXLftg3wgaYINYo
Ar+c1PyZhvrTK/R38kg+vOzLacUvllil5TBNEcTzFIH31FsJQx37MjfYqsimzjZCo2YC/UFwfIz4
WDO2gyl9z5T2KstpX/JPC7WRn7GqRueE59XGmK1co6UP0DHwmNSIA5NbVC2MAbpt2bnrSuO0DbSz
MciT0RP9xKBqywGJ7AuKhM0IwQ8SSq1iN1nzl6PMaUNmJt9XgHtC+4MYs0IsqkECDWOgh/kjLv6H
qVgv54yEc1SJDsOPGJDWtBW3IVVPZGEojPVyzwVN0OZEgR6KGCuYxZpHu2l1+5MT3OsXLUBNqs3n
1gxIlDqa3rUImd6I2DiTKZ1u9YbiUwp8uHa9AvBAqK+S9GDoKFEKKkaaOp+HUrAUCexpNzv0vl6I
10AQVgzhpCbUiiUG2udzpehecizcAGlxE0vru0M9g6mNmtUarV2fRn8zN/lrDNpXW7MUIqpzk0+I
IfQRv9Qwzr9z1XP7GV86lPmNruYjMrtvNSOvswLrG/X9PrDEV1OYL06JjqwpTgsxIZn/zlrzHJFq
Pcj30pxa3xYZK/MfnHQFPnTUoHPzl+6B1stkQZcaO8LnLUApQr0VZvyX2O3sAauLKAl6qh1bx3jU
vuisSdZz1TUbNyIFeAoTtg8Aljw+QsYk/D6x4H+wcpjKheHdOjoEaPFI34LdDjJYldLA2EP2RboZ
Om4D/RTdzBUiJaWDBMgSq0HjQUjJYqAVGc2o3IV9LbFLVI8kPPvmQsfmQxGe8NzKmm8kqfvvSEe4
m2OBXQEZeyqi8KOSOI7KRv7W895jqeCgbOmgKlgFInzVf7e5Xm+DsfuIRg4/VzV/ZFA+DjNGYIdw
940BHqft2mPEu2RNXFlhXfxdTPQb6nuWHEBhQn784qYPQL3ps+2Cz2+DwhGCKKQGbcCjwK8PAS/u
W4jEXRNhVEazRFb3cMtqOo96aC9dWXEwkV3uklq7agLq/owOE2fGhKMquc5DcK0Lr9vWCfOZZPLe
i6zkDTZyjafT3qdZDXTEcnm2kRGD3EKPAMnS5MahDTpWqGE5K7phG4Xoyw0vBXUCh+9q2ZnyY4GG
SEKG30k3/zRJdNfn9MC9nK0z/Svo1bQVVUcGluSTMRpldkiSDupqXYef1AQ4g4DI2Zj8GBeVCGQS
mHQgeJ0BKrKuZ4cRM0VYZ+7Z7V4A7+PnJkJ9NaMprHCQsTVqfwdh+TePkSpV8qPT1YAHlluLj/Vh
zt1Ljk935eju3uA5qhHOAGO/dJa5Nz31K6nezSng2NSWyww7iUv+Hz4ZZGw9i/9EAQ3IDTBSDiWm
sL6wOtvbGqRG5WbdOmHDDIeqpo+qB+Y3doGAM9YfK8LKmSr2u1zN6hm++iDF3k3ECdFUsPJYXbL6
q/xU06/EmuEPgV3hg9NbtKKhT7wjhWOxzh2+n1BpH8w8qkY3N3raQyCldEqD8T2LHBKB962ns2nm
X2RvX/kFIC3KSLbYXGyrNJp+Y6H+ExTBVwJT9GxnyGDjcgbG5k/1QA8SxzxBZLGyhhyvYoq/jRRh
BcoH5mgh1kyDWhIJWrNyMf0sp2MytJ9SeL+D0X5MCLCpyKanhgDy5fJUlEP53ck1TQ/B9mZ/sAf1
bky8yVXDNQ+fCVXsjak0qZPd8Og1HRubwoExCzbBmgnQdsnHKdpWbvhJom3ghI8O8rMuna5Dwqiw
ZdAr+ZZL3HHrtqUvD/t4U0usXAAPHuxGH49Zapkr18EihAfzycR8RNDxjlurENRFls3aR0KYFEbB
xRtSFFDhrY3gjxdGB122MeAf7ZvW8ntw4WBZITb7kAhFDKgarqAFeZaXf4LG01YNR/TK07xfo9e+
9OgqgDaAbLYou2CIETsFwikR5mGYIUyHNbuGsnCPwaD+tKPDRLX9wBv4YTTBe0gR/Vpl3l/FFAKz
iXMVjfcROznemdliRpz2W+Ya26l0Lw6hnzvm+MQxDOU+KYJvthNfeaUuqNE3bBZm8P/xwWYYpFdl
zkQbEWucf2QYwWLLLOhi4Oba9nikxboRZFyMzm4o5b5mpKPTtm3S5cfN7GBVWrF1alOxq8AvQWGZ
sBU5z0imjsESKAHFtsv0EXzcMbRquJ2CGXwdco4oDy3lJkWld4x+gtww/NmqOp4N1Ku5fDICSY2c
XIUTn+ENhcw9DgG4r1XcFtQKLp2NK4stpiTEH1q4CWKXdA/W4ktzxq4pW/hFXvOjLUIeN19gbvCW
qBvKrVtUjIldhPcdJo29Puk4/fUw3c0QMa3qzPb0VxJpl94KfzXcxhvm6Uzr7OrDrCUh0mny5U35
pjT7n2pxyYdnnUDoVan+duMh0yg+aoHJyTCZ+CSZInbQ4SG159sYAnccwPjWZvdrNIz6Gpc5Atfk
K6WgoGwjAS3QJ3lIKarhTY+rRytejL7Fpu2+qZD3Xlr/Ggau4uQtRshysHK0XLZFYjuJ3dKfXdJM
dXqxNCsjv6vinQqnV4HClCvqo/dCDM2M6jcI1jYxSzimjC74pOhZtkG792SlNo30S6mDswkWdLsw
/VESpdm0xKXqTURxrR3LSfzEmJpt0YI9TewHao4Z/nV4dmKmwRMz964oamxv1mfhdlDVNLEW6L1W
kXS3dR6960QRorhZGMoSKFqWlhANTLWeLfXBu7ONimAi6d7xK314TZL5U1XzkzsMPwLbdDYgkI3w
Wy2DXgu1xCYU6pM1LlSbQJGyTHtK2Pi8GaqBM3l8BaIOI5S0E2UxL0dPLtkOcYR7PEDccAEL4m4B
oBt/8smAs5W5I3wBcjorjsqRrmuj6/hiRyQsXh6rh1Sf5fPyleWBCeUTOB6b3KpvYEGeXbRspERz
PTumqi9lkz8PWmB/RxEsG9Q7a0zUwy70umWbzUuknYtkMK8hg4/C6cTLMNTq2untcx/LUeyHMGqu
d7uWK4ALKQ83pYc+Atjc+Cmb9I2g3eInlt91hd8XyvO1Rzp5yzlpkdFBD9EQYE+t8C6Jli2hUxS4
KxRq2uW/FxsGUJlylBte9oB7HO2hJdVvAlzDbUTJ+btxNcq/K4arghkjRv4sChbjdJX86hv3WI3R
9I7O4SIadGmkf3a+o+uYCotSsEyJ49fK66/mHBUndCjulYHT6PMsFxtAdHw0BUrasE1TeLlF5Uej
yQA5DVZGGWcIaIaHNk8ZiJtGSCq5zWJ5MdA1i7OOCvBxBJ65OEHqY+jV6mZnGSu/GZqhzPvfBpiH
pvSC1xKr+4Zxoo1pnZbBJE84g72QXUTE/Hj5BmbNFi+TXQS4XF8Tz5s+yobgm27D2TY/xSlXsHSH
8TGeiIPE+mWfwgTTX9wa8+GfL0pK2AIkheZnakp6ZeO1CXrnScXO36B24n1r91x7PVC2pO313wTV
B09alHRAg/DbWlRgEJR477REPQKPIBa8cP5O+BlXCWj5S5C2kj85Grs54y5HV+5dZfxSNDnW6THV
M6Y9o/YqcEVsM5uo2TRjWqOCAA4js3ELUjLhK80u9zzG2a3Q3mYOqNWc1PnZMYuLacQuWD/kl3pT
TagEwtHXyn5gwVQYxENnBW+VBhvDXbCrFdwrrrvgBVs5e5k5e6Hho6Kv03ETzhYBEJGW0Um98EQ5
l2TBvALLG1ZqyI41xMXN3Vt4f3H0ZYiB+G8rcMk9UMd165Fj826jgzaJx8EOj14Zi5dYJ0uYbzvd
2lOyzRu3OZL+VJ9188lQbvdcg3AkVtUCRLQGjVI/m4E/0CI83b9o3WDeMIP+To2uxpkfvil0y/BM
3wY1TB82oNbGFfLkRj1vsW0EuCK44I+NY/y9vz3s9wzMcNhK9lPiLoOxIjur6Quwn4G3vH0zG9PP
9AiVlGfuzC6qnrDOVhXVZoTQC3BBAH7G9gAoheJ0R5vmko+UrPNjo+nA7joKJLcPCCxIUV1PRSJP
U8OvmwhiOFnJ1aiH5EqL0O7+febMsSl8MWSnzPLO5txBJrW6J9srftRELC0gHKR6Fdr49yzVHxnv
TLc8dtAtap77mhfFirSchQ+rPdzf1VjAaKWyfekJqDp3Xe8i62dI1VTpcK4nUsLbnFwK51c55fPr
3LJvTfMGjMHofRTeb8rX/rXLx9MgUUlG0LXZq6Enr0GGWZ6evUyjnDf3D0okKCEnwXomyjGfNdie
ShQ3dWT4eE+8XUDn+YhexNn0DuqQqOx/t0OV/XEi+R56hl9XY7IPW8vYEQdEdTM0V4KQWCCObQNJ
2SHPQc88NBtJzuc+1OvzaKl3j+gS4KnAA2hl7G3PmPkpGYiZUe2La1jlc2XMHH6RC1frjlDWK8Zw
eEXclVDezNFjio3JvjhrYw0BVtReTEHylaN1am8o8C3mYDqnOhG/CmUZ53rET4xME2BCPYbbykKe
GgAnvr+wB4z2jdTehWM0J9dsGXstfxUY00OTIkcP4DRDzBwHZs7Kg5XpsszndVO5dPpDHVVnRfXk
cuTsh9wt932fUcJOzkZ5klpkGl9CJG5wEAHPJBoZAV3DERJa+q1X7MWh5F3uL63EWN0T9bLBCexd
bZb8l2rw/DlEpmIOUfnKIrtEwFTvIDkO2LjEcUrgVTh2Pj+PaTwfarYkDCwcrBFRg3LGzP8OEMc4
CZ8YY6mTiw15lZoOejuz/jWl4DsyKTF3ROYDLpHmnKj6pXJLnAV2o30qL2Ts5YyP/VT/Ily3Pid2
W2wTJwwRWRBYQykxw5IsYrSpUVlcUjDNazk7+V4zejorJ3UANNYSOqtWkd+M9KKqy+SRW1C/8f2/
Gd0kmNZ18a6kBb7RXSyOfzC+kAXB2hrEPmjSmvbKwwagWiWf3TgGEKhAwZGIi44kQacqkgY2I1U7
Y61q79aesTYTVnldFoQQxPX+glMtONWkp68dwS5l8FqMCyUKXo0yftXPVXbqkLucJn3OTikzxm3Q
tFqxToj+WWeLM/T+knZ4/cyOhVlWp3AWlmdBlWI9zpSnEubA/d8iSzy6ZIwxKiMAvi3QEwhTa57u
L/FMZwyJm8ceGW6kG69JtQxY2cTss4r2tiveZE3xFjpRcUhsUEl2nFZHpVO5Gdakb62wE7jK4a1i
VPRuExKEfIjinWbPJaxyvrkeDtORUdZzUrrTWRr5Uc+r4ZbWeIwW5HRAEuVBRDlkptbjOu+CN+SM
iIXjBo1WHB1CU4nfSI3AEcVvJNHuQ+lJ8lfSbm/3yXgI7e6xal3y5b36l1iAEnYHpKAMDuY4H6cw
/qu5Rngo9XI4onodHyMPjEk883Nmjvsx9egjBWCASFr/Xtwxv5mqLa6ZHls7WsLPwUHgZKM3/GwG
gAZCm37Pk80UCM1h7fTmu5nN1MZFSapGDR67186NZp17HQypBA754Cwv4ZC9RrEb7dh/eUen8rzj
/a/0VveOpSjVfgq6fRt21UlnqvXvJR9roFmpin6IXZwfXMaeg7MXnv5ljt3sNzX0c4Xw/2TQL8OX
ts/3l3oa7DOTq+s/m3Gm5nn/36FCCexsbIWpjRkVWSKaNjw4sKiO/y4TAKkZKud9FswtLVNQJycn
TCP63klLjuh6DB8PhglozzJPrDDN0/3LUCXxjpUes5G8PMvlBSMtEfBGjPQyymAusvm4gDxjb7w0
fAii3LORMqWRkGzPCU4wdJc6XGB7dJttlGvjbrCqjd45W1XMI6dMOZ5txx3P+eSpbuWAma4QDGJy
MSa/57j2tQnNry2bJwpaB2Wlf/+C+U77FPV9s69CQh5KazyUntMCTqf4rPQZ467J9oLHueHJznL/
XgoXPb/csn2KsQw+e4yfHJIT3xGFKwB2WU9LYyfvhasAjFEn74RiRWQ2D4zq24cybNqH+5dEVkMU
brJr2fJNpiZrkfu7Rk9ZXP57+ff3CFizsd+yDdN3FavdUwcSYT/PMcFQQ8safSmbZvqDC4cb1Wvl
W11vsZqwpLnOTCT5+lJ5oIRDrZAlrLMJVZBcy6/FOHzfQRGF1j0CFa52bVbab04Gi1ktWILQsVkp
dNhnlcePjCp7ztJ6y9g0PrpdSBVcDMxZkzjfuk0Qf/PHQau6LO8WUfRGLdES2eI4ShvqQk1VbARN
IE1V3VxTd+JmsqKHBEQd6JBQPxZIgFgMPlUzGjEtMOrHwl1klJWyrsLa3r8IOAkoirSvKi9YQugd
n0F2Vp+Fk57nqtwmbZA9iCVwAosFZ47h3tgmZsckghHeSwGPpnUzen1nxLE7e/tSc4dtY+TBVjfV
+Kzb7I0dO4kOUYj2QSbQ5gaATE7YXsGwcYe5CkuHmbCESe3uJba7nZa7BnJuljqir8vdv5NH9Hzq
xo3bRtElDXUE9VUb73GEWxv8CvlWVjX5A4PQLpozwFhW9Z+2oUvxqCNeuqnyfEu46mxIViB5LDmH
dOqNNAqPVjz8KYKjk07J7V5xFqZSOyY7cN8N2ueRd+5+YzumCQusR0+Xs6cEac2PtEBsnpgE+W6F
+5ipwLDOJJj1jcEc0J+rwFMHvQnDvZDyFKPwZuNBvvQI9DtRjjjni3E9UVa4zQecOuXyJfceirXZ
fA3q+jR0nbf3lOECciWRY4VQzNtEIPZOOKtlgfLBWNjCWeYb/QhHPglshCUzHDo2xi2rBg85fmiO
v+1mUZZPPZrYpeI321k/BJb6NnIzvKK+53Zd3vhEb//kurwaVqOd9DiixrYJEAbaPBURi5QWJHmK
eNSyC34F4+TCIL3/wLJFBHA/WjHV//9oJWPto9cDCzw4JT6bB3maw4akCdeFYR3hDxPhA7E08/le
DzhYQtDX0TDceSourhOfYB1vZWPZnFZxXQ9bLY4f9bLbC9MG99ksNHh6EURSPywAwz2ydcxtBE3t
wjDLePciUZzzhlyvorN3xKP8/FcLohnTLm3bvSWEQewJoLLP5KiuOmVUmNVao9sWCNxW9YLdCGYr
OBmAq30PeC3woR55fkRqZ1yHtNR0WLuGj/NxtFx3I61846QwPoil2rqyZfGdsFGIrJ6F5dAEqx6b
1S6GH0OP2T0KVcLJyXgbojkKLw7mORnDKI2m6GuoB3bGWQyrBg+RNxbdJeYC3nSj++FkDoyzZnyw
BA/fmKv2y9SqTe+qIzW2eOmZaN6SsvMZBbeBV99YrGFhC+v5kMyTT3CL/alNIvTrVgIySuxDx8zl
hpYRzHnFrVTV+HJaULAKv76bsicTXmiCf6lRuXmxtysW3qtkHEtSmvWnYTYmY6QtqwIFC6RJgyfi
Tv3QKLiTTPKgx1QkK1NgBmbkaR/YBZ7c+9iCTSqTanHJsJM4cEOIhXSHDiV8ZJysFCth1+IIy8oK
pzWjnuX2p2eI2tcZ/qDE6/j/P8VU4mNM8/yxqfhneH4RGa+7ys73VVTo6/u3LVzW6mEnLWzmsCaI
dbgQkMlg/45agdsQ7+8P/GyO4SKwP8QNJ6i0Ynvz72OPW3tjTr08ppYX0lhA7ElVQ/OZZIf7ndLy
i/ELIglCC40dTroSk8ljHSPxMuL+I8kayYUVeEcSkOZbb9wa5aJ3ZTJIKz4iKFgyj/Aj9Wt7afyB
g8hNyyaJxisJ/BCo1AFKJxAOC71M1ESPjunCZQvUAxqd4kHgQbf2VuOVxymPxouNIxN441Li1nP6
Hof167/HORzi4UDUCIK90toHgeG89iVUGqxc/+74ThRyPSZ6v9MMTfo5xBS/DxxrK5iZkYtRN0fG
JmdbusW+6Sh072051odZDXAV+xs3Wn2L6UYwdrCSbcrmNmXWp5Z40Tm3Bp6RupEXhREKyE/HyNbi
GQ/j+uAMM3sZgYcvJF7knnnkGv0z0CfWBD0fJbdIjwPP2zp1AvOBlhDpbtQYxzCerXeZMzT2pkOZ
q+xiFLg2RQcbAN3hSXKPEqjEcGtq+cPMFBg6M0bpibE53ZsLLQvO/+4lO6CkJ+zGH6u+e5pKvVl2
7Oqtscb3qU8YWNiDexs8hQSGe/n+4vU2BqiJBAlPOW//lR/GZLH/mUFMNBCGz2HA6RGgGvT/ne4z
lrRNn0eskB1OosgWH1HU9c+2Skm/Wt46Y8CvRdX6X/06W9g1kUQX9VmWjE2Jkzx3y3/8/lITTLJy
SrLebTgy57rrqOrARbCkK/FgLX8vsBpzH8XqMeVcvjL5AKXa1uX6PoowO5fkFoYO3OAB35yn49+0
EOXg5iVXKnOoP7TS0XdWHA9bEDXXOsfBZxRh+hQijG3olV3V52+6TXkZZW2LK6qnmLYb58CA6ATV
+z0H0nd0wFq5K81024MzsbABXguqKj9nE2gJawzD078iO0G6Fk58ZGupvWjAK496Uak3Dn3IZIvv
XKsMdiU1XJQgZMfazNZn0P+PsfNqbh1ds/NfOdX3GCMH15y5QGCmSFGUROkGpYicM369H3C3PXOm
XC7X7u7aalEUiPCF913rWWKeQtryxdoZsmSrJx2N16o9xhUNhnSqlUNWGpJn0TpaQGgX5P2f5Ni0
p0GWfNi6UvbeAFwDGEbq8pTM14IgpVizhGOjWu/5wjczO/ZC9wIji0TSmvxK2gOcPdx39p0A1nBZ
5NBVGbxI1YO1hAJoM1PbcbhNGS+zRKBgE7Dy1rX+gQQpIhALocZ/y5fiEhLQx9NDoHU9whQSNuqo
UR5GXSORK2+s9VgUdNYURdu3QnwSIionVVBYx9yU5IsuVk+ljMep1li8U/5BfKqJw0PTS1/QIaZD
MOSXKBLjSyhYx3oGbVuIPVAYv8GjvnQKmkqGr47RIoS2ZdgRGUd2p7DIr+eWCpBbVAOkFRAjrAzi
ZheWJMotNyErV/IFBk1k2IDOArGYngYPTtj/BKWg4hcLBvqXkQl+2hqxtNMCJPSJ6XzWO0Bo8YKE
W1BzEatqPNu+7t3vS1mzsMfoyQ6Fnb+pYYE5RTayZPH1vQ4lZC1YNSIdE6K4oULXltkAH4QpI2a9
suj6qQS2FSrLolybg+39eVanugCn57O0StN0q8X1egZOsIuHQTxg4q6h7rAOKrQ62XYdNh+1DHEA
L1VpyUB0V0gNTIN0pBWvhu9xqaQvcgDGGqegTGMebtl9kvBNAkmmoEd0YooHK4wRhcWptaNZMa86
hf46Sz6d+A25c6hBjzeN9aOTy4Y3gCnwlKlTH4Sg+JKrqWIq4NRIKBbnXKvWqG7qtcR+fP+QqLg1
KcYwHgVnRdSmi6qFdNFrCFQ9LWrcIzHL3vsgmg9z4gkDXH9K1ONZa75CQck37SR1WCOwpNa9oO0K
oAtCW00nYjnwN9wzAiWRAC8ERckx7rN3NvPZxRTEtyQZhZWWGfVurtk+GKF/1Ftti+g0u4Koxhnd
PdFVveQK0bE8qZarDGZzIb0Aikgo9Mew7geyXbtLDxFo3d5/V+aLrUtH3VzDOCDGVBzHzZACgMoG
n4XhHGfg5Rc10bwUdLqlvnP/mynHLE1k/RyMCYa7NKow1EPHQfAhQ0gecdKQZUvaiD/TdKA+zbzL
EGco2QZuv+USbdC7zbK9auPx414mkSdknCwIhWVBOLd8pFQ+jIOM93SpS1GrGOz7C7XUSM8pwSNT
Lrwbfc0zM1AaCmIEqH8msLrkgRgqqhxqES5xRHohUvLPSifqqudW0ahZqtj8i1ImBqYKTxRRSanJ
oumMd0zBykpImkGd2S1VAPKCqbr+Ak6MQ1n0eqXS0G+x65ALYhvgJ6mIJ/ICogJ5xqwoLPkQTdh7
a+mqLjlpmqb4azlIe7cSjiFLmd/ULD79loUFC05zPZJjlCtYmlvIFxsf+8qW8OPE1jg8fPsFHUeK
o96gWvUa7yMDtRjsJDGs9iXMg62lwDAZVJ6amKEHfZmQGuBvlxS6GV8RDnMrATOkaE++DJ8YGddk
Gt8mYkDWV1iDcx7itWiE7Y6OGKLtoAKuZxk08JYFRuxP2UHJ/z6xYuuLP6D5sLLlRNAyrrCTURBr
AR3YCn3zIgzZ/CnEWX2pCgW1xbIhQqol7hprVfTa0kbW4kdlkY0Iam45E0Fca5YsH9U0AKKoxm1P
+WCVjYjLTcozLivxgvi6TntJExbztcU+0FBLUCFU8T3dR/xHh6VfmyUFB6P2F/RBXF2myH/qx4y9
wEi/wvQRyaU9rJQQt5VVZRuCxcZzaunlQ+fn/dOgKWsdj+xGWmY99NfdtjG0XUwI6IECmnIuh45G
kMyqH9uVq0VkyUjRc19X1jofDLuo1YXEnk52Bj5kqzDb0Z6VD6opF06RR9HJEGAWF0TLaUuBpzbw
dDBB+lsz+GDoBTC1vFWD3GlnRDi7EXXHSxQUKMDiXZ5Bl4kJvzhnxt5FsmKem6jswRUZNyq96XNN
Z0XQYvRS4cBugaAelq4z4GVs3PdWyGigZAmLsNsIeEMFsQY3uDR5cR17QiBo+yqVi4dJz76lXJ82
Sp/hmV9OKf79io64/ovDFo8QgxCXBLh6VHfiKtTy5mi1OA7oDvWYNuJybxXNmyRQ+TYrcSTNVGc8
Vdgbl3O0zUudepkmb5U8G3kE0x3KUGUr5Wh5sbXNz92EoB9u/t4n6f4k6RZIT8DSQtwAZtYrELnL
MRV5q6OZYAfAzkM5Gjig3XmZ3ZSa7stYGIqLYBnkapbvMZHMe9MKSo+ghUOFLhtTF4ZfVruvbdF8
DcGg7VKF+AkBtCWglHo8TphhF7Yhqa1dBp8TdlqLrUWGeZxkwSZWkVaFA76ke880aJVk3QZsFOVm
Eb4T47ZUx+41McPXho04PCV6f5m6EJx/T+l0v3wpNZd4LhT0vuOIWqvrkIbXJbCcvkm3esm0og3d
S0U5exGQWEhjU+ZlSQKlnWkIw7mnd1VTWJDzRX9bCdRZlq3NAKL32M+EpgoVkQ880jJ+7Zaefw+E
VSNPK0hkYavKIQw+mTYecAG+kQYMJjzuiiI+lEJUO/cuRcliH7ZC0exArD+yHsscVAj+kRRbE3ew
ph6LGew0/sKDXigqbipmurGgRkFnad8rgbzXQKJ5QZmlm6Ql27DoZkhvQdGdGlYXL7LBwNZqSePo
XUioCVJfwg8BtIpm+AQrnHFmBckn/i4rbNSFNsZr1j7Yh8wmXWO1Ze5qzNyeFYZRqZ4pEIRj55Cb
mhE/IOz62MzO/SJTyQX1C6QXW0pxfjVlIQXo4kNLTH2IFeaYbEYzuSD5R35o8iJpMUqSh34m/XYz
JGV6qzptjZ4zILBKeEb57QimaexDZPwHxg0q6eFnw5YXQtZ4YPmAnM/vdnNcINkGqRQHYrufhHBw
A7VW7alVLkbhm+s8m9eIMNMjfDESzISTT4WMgln8lEtm+GmYTq6KYAmSWTjKNEmQlH8v8pQ1oPrk
gCHzCaq/uANgeLEy3DFi8QxGoDgTvNlsDLlP3DFfPF8BNEZwrzY+xpECqgzQFT0GAGi/og62xILD
dkpC5KRxWdAyXp6yqhjDjb60Mtps3OWZJbLMECcvrDT2KRoWPyssBJzuG6lX+n2usuduqcDVI8+P
f2mWnk5TSMyhonwACma603KZ4lj8/U+uaiW3G7VHx5DU1RuOQSzRgyE5s6RSy5JHlasvK+sq79iv
s0QzMahux44G8zRK76mJGpxy8XTTprDzWtOAQbbcVmWZiw+oJaiG8lGnyrjekcZIrXazhiTIzCqf
vlBW7pWlOaoZ8bBjUUzbznjoYSoQ7jxQh+t3fW+GB7Ev3/Q5zHaozwzgHhRG27bSvbgrm+N9cden
cnvuAPGpZuA/FQnZpiMrj1U0VSqec6YUNYE/Ehg+uolS/uAUeRUyga4apScJa/92YA+LjUGwHEAR
ldfMEClgccWHWh/BZ/vJTKUU1bkpIhdnQ5I6ddpPpOq2MeJRdh+NYGy6AqBlK+rnhNrEURmQl91P
APY84wkETueYwbjyqb/d4EosacOGUUib+05PRWJ0sNK6pXPK+kYeXohxLzd6FsG5Hk3KvqyrBXEy
3QzZgNMKbbPzm+Y11ojplK3mPdDoZTLIEKmUKuYxyIZurWEC1wT4avV9pTeFOGUpQ2GIpvJLXVz/
0z1PozrdMQsui+6fgQOreaLx3d1PyjAMDK11MQ27Tg4fxTlcD6IsPsyG3x/jqNj/KVLMsYvhRliX
CwsXdnXzNljBizh91XX8Jo3wLO57B4Zyf5el3byhOIVcZJ60tSJ8D+AoH8bYFWeTxU9O7Z/NMX4D
pY3puKTl45DCfTMRHNBdwT/ZLgqCeJyDfTiPVHAXYaAQNclVzefXUCCZGv1ETZDFwLZ/kNnf3AfX
jnS5GUmwRtqoXymvFrCR5Q4Va3aNtHv3+PpFtJ8bIfWzD0R8iEJ7iul68QHCx6Mya9hWVZ3qJR56
UYdIBqmT9+tXY/A3FJnMacKy1+p8gePD6MgEzfaQIaQj+8YECHVuMIFdqADytpjg1oWG1wRV2Lwf
qJauk3kAlEvwlYfXTLObNIJnPiOehQbNgn/ZfokS63dKzxQ1U7+iFjo+BS2MCWsZNAQ1sUgCQU2g
GICbMMopVAJmZXGcWmcjyGgNFYJi9628oxlWeJPhl9sUzA+awJoW3LKuTkzo/vFE4oGg+PlOn78C
QcHDf68GVpWL/Ve4hrABHbnHv14Z/SUDcnAKI31XEMOT2PFnnZvDETtYZM81mjEKPqzS0EU7QTll
Kzih2GE6E1ZZyZoMW+N4rpCS9aIUXmWZFR2ioWOoAelCwAWQPhUtu6oYX0w1A7CJahO4nzUemqD/
LBsUGCod/H3cx8JeEbcdoXsrmlmidx9JlyqgMLbpOSSuJIiAqaidGy0ygL5jO16EQ7qOFs3HQNbJ
3MXjp6ljK5zM6wTMEXm7dop8ek+iKNSbcui5rtQR3H7MwxVmO/zKy/OOOGODuDElpDVZqEDoDrTO
XOszDMFuEKeVb2YSatCr3KWUjxMZmBXWwogigKnDnGbTbd/x8JR/8GLdN7GBSS6bLhXWKTewnw8K
dauAuzvILFoWi3I9xHm5H2pKYVRtKaVJgdGvtKB+IfZh3ghDD2iffj4AYH8fhd06Votdj3RI3SwS
xkbmHu/n2TqJI2ifLiEMKAL4rgWgfQIJRbyFxWZTCMkSOwxuYXla1LI/D9Iw7mHE9isRj6Ndkyuo
h/G4aihFZ85rkGEG0dp0fAz0tEUqBzg+rcQdbNNPaQjSU6RxyQRaRcsd3VVFRB4VPd66zG8FKo6N
USxnrRmsZeOKQGYkPBwYxhYQ23DF5BG4ddO/G4wAbp6ML3k0C+tJxrGbtrA6hVwHXbrcyveJLICr
uurZQdwni4QqIJZbilNt1YEBNt/meeCCKKjEXlJawcuiRexR29JPUP5oWAozng+KPO2lcrZeSv/V
QDq2qiexc5dO5r1ARnXx9V5snC1yFDNSGohJJdSLblDpURBixO2JvcW+KxKVDi81SUD4liED7b0p
lCeIm8yR1MoxtmKyLPCXxyElaxz7xUq/2+fA94p2hpcnKKZ3a2HwWfXqvnURpiVPoWLdeS/7sGMx
TqphXFoD0gb0YycW6wcD/csW32R9wC/mjkujoxqAsuai8sx+ESHffRfUclNaQzfu75e7UeTUrbi7
n4TvONWQ7OYxRWmdWoMahStDbPyNrAs4I2OzeGXpy/7MauJtK5OAl0aWtja0llQ9AeDBmOquL3fW
XlTeFfDWVNwBFoH9y3cWSB9flSfW3Q2gsjti3piCBMnYUo8QCSuxYpTxEzGSFOCqdZUa/qrKIpBa
dCkEy2JzbUTWMVAIR5koBNLS6PM9aQy13YGgzKfc+rNN1UxDPlPOwJQYsPgeR8BZTNECgsQNjV/h
WFtIlqkfj2K9RlGenMuohs0CB37LczmRbBY8Mf1VyyIi2rfa/DEoRfg0g6N8nEZYgQppQds/ZY+8
q3Vg0UNFAEqRr0hoKl+UJVYci5JNzzc6qDij/zRoEpUsDiEfuFjmCFgcrkA5m1SNNaUCuFdVT00t
LS3WEr0W+1UJHsQJCREsHTIAD70//RZD3nngJKoLpOZnLZvF15lU9KRHjA7qmvE39T80Fnb9qPfH
EmTuMUoU0C4SChhBkx5ScnSH/tqh7rzNPQTDEbGWfRe/cCWu1ohMZ6g16kijwspDkp7NjpIDLTcM
XxbqvjjSgPMtXTkqEA9YghEfilTalhmYDt/aSuPhNDTYuppp9K8UD1CwDxjT2W1k98qfJgW7Ieqs
P4sJ+orWEaIggqKngefBzf3y9icj4L7YMORlKazU7QX2tU2Cp+XEZLTbXSNoB0m2YjeaFc3pqbav
EhW4XjoZ7a4o05q0L6ZMFIYgzQEKbGtRhANWUK7Y6XWkvLKT6pgski0fGglDFJTzZmjH8kEzrZdI
GG4ImT1UAekjlFBz799fVRWVyiTHAmdOqqfQHJ6DoCZOikcZ9kXqpMvOduxSHYhBM25H3OtK39Mv
ZwGCuITV04gqbpM3EvqnTsMJgT8/IthyW8yEwVPLEbcm1nOHEN81Ku7kVDZxeEwJrAEZ5NXjOF0m
qTpAIg32Wod6q2wHkm+XVXCOKa5EGrrirYbdXHyQjEKKChF5YpSBi+vMfscaJmUDuxXQTE/LXd2C
XurVFUGP7aWJ5QeydPVtpVL50rFA0+hhVmtTHcRM8BDRoj1RfkIwvcwUdRDSZxkUb+lonHK8eS5y
ZIxtwm+qSwKMsLk59TypVav7uz5Fr6OI6mdRaQSFtSimlVgMbmXWUaIgb0HQrJdKDeedD1yGuAXQ
TnfhpMEa02VT+Z2aCD4bqsHXXBF+B5q80Av0b8s4FOljI8/Fa9GR9h42zXNtwZdOZll57UoT3f7Y
4tQjyobAX2ak+7LhPj4KFg3luQgzTwtN4SVpFCr5ckimxVLTVIpqfYdQ4ymBp+0v3PWls1MpLP6s
AHs+822yMVUkfvetTiOVmLMyU0JOz+dLZb8Gk4lLK8JuRo6Ul3dG4k6+yIi/bP0kOfuo+QzbHIVQ
zuMpJcnkkkdSvVnoZe0jBZvigqgcUZJWDN6fZUORChYNgwFCjtRu65r0zGDoASf71mo2YaHkrMxW
95utro1HK+jRiQH0vg5SldnYmk8tAGtENcxDMi7Z1bx0x4tI/76fHb2mvJwimbmoA3jEVmMReNfH
UtqBCrdUgvQFzobs0XDv43UTVzK7uqVQW1gRjQutVZ5RsQMiJ6CQkov00ASCsUWO11NgxDeFJ2/Z
s6CyI8+giKhBmYO1EolLtHU5JXhnzMlpaML8hBx48kSkl/ukPNdCqF2SkC660ZoPktzCJDS+6iX9
EE5M6GQ19t1BJ4kqspY4EpywctY+RrQdNvdOLIK1bV09WsJ4bpYdXh1VL9KYH1hxlW9ySfohphFk
21XGTg3gbq0l/jOeQ9r7o7+jfogTazC6XTPBzImmAnY/zp0NPBMShrTs5uMZE0kWai1UOFVvYJPA
S4n7uJzeDYUkMATURHiOdow/cD3MPZinmPJlsZB7NJDvim/S9ezD1ZwFgtNJtXoe6h6/XlnRimIV
FTyWV0v2QafUUJN6HYpOXy2OmPJJgan1pSxxeQhbKAYNGaswI4t391th7qJyryu05qV5TE8j5QJ7
LKJD1TTq3/f7MIfCjook1B8fQLDOZv/vqRqlZ+bMXNYK7A6GvvvSgfk7Qw6joAEqaSlDNeSpUA06
D9ZEdXyIx50YdMiqoxK4pwZC6n6LUHwstiE46jbsSzjh+k2f0+RSWlp86azxcamhEztRHNK68ret
GXIecumpF5X+NRDtdsrCsx8/CkEWnboZR1+azMYhUtvNXJYK4EPkNFCp+yccIg0NKBxqKRAF+36X
/xneaACjYEYywyRynUkOJn983A6JGpNzWXuKNISn+38iFJWtAb0cip4KGnoMVy163NU4t+R9GWWx
HQgndS3cR4gmp8N9n1FU/iYvhOpIt4w9lwh/TssCdavW9A37pg+fJaBORKlwEKR+3FdsmixYEMxa
KhdTXriR6qdr/I6KXLe3uCLIK5xUBAS90K97Ae05EdWw6AyIrvmwGE+yMMlew7w4W12YvJp5s4ok
VPNlFCvPSZmAnSBN3Gkk9EVYVV9xEWRupdLBySzzMbJo8NwrSqpl0bMNUByhzGJjAH1aCXxxOzEz
846EVuc9lk8WieBXsVkWwPJzYm1VY242eYQkxkFMmk3PdR/IcO+0M54Q8S7dR4T0IPhgq6VGuYxI
Lja0XuPNYngnREYi216cPTYBLXx/wbwEaXtswc0j8cJUCdsPVMGkUsHplJBU+Ey3Xho98LpJFzeN
UT7rlikdtUJRFvyKYeyGZHyUujR6qLv6sxXIbtTMsLiMMmU+ywJEXtNNpkLzOUUjFhpjvtxHNpxR
IWHbZIdPagtkf6BSFEYW6PlIKY9/b9sMQ95NjfliWUPwSh7eiD3eZFpt4JdOSyCW1DZsNXFUbTMG
b7YTCIhri/YbcNq42jSIvfZSIh0LBVp6RTZ24Pf9Bl7BLyU4cR/hRvBqnDtuvXQRYnZTiYGXS5NN
Cp5zoFDY76+MmMKCWtX6g2iVtYOMhgq7NUXAe8ctDx0ryzFMO1fN5Onw59m7y4g2bUpHwOrKELYc
gsyc/aBDeX4+JFA0KEOI4mWM/XCXd/kraQ7h1q/iTz5N+ISUqLX7WJL3lW6ULwb1Zm8URnTtPWsB
sWtTT5Rj8qjNSXvSm3O6rPjK0ep2ghmutKGOLmY2wxzRv7VeJPCiaJpHI8xqT8iibxPH6oWZn+6g
IqZryCTMq3lBZGYEoSAXB/o02gQCo8/Iy5saw42bat4jL4S1MYfAYebsS7WKzyAi8gywJ0ruSexH
e2yyet9ViXqIW3EvDSTLYuqrP01avVmY/ipJZbyCHmavFOs/xiS+LB2H1WgADsyi8pFwIVB0R9Qs
PfsqTlSO0tyVamYCnNYAMsBvONLSE8RakxzhHyObADFEUbZFmSqminX1q0zewGY30IYl+h7hFvyM
OjVfwYkhWFaD8F3shGxnSdCB+k7KvKTvFr2SCnqmiIojdfTYzUQa+DwH8WW06qu5gFX6OpM8dZT7
Q41JZKWr/sWo9Yz6IVSLLhOCw5D+iH3EljgcKDP8uYlNA/otGhG8QUH/rNA93yslPog5zPEAt9Ux
6v3+lDYRRLJcmP9eetQCEtF7yw7fE1XSLszX+Fkhl1Jp2qYc5qaT0YN2ohzd5MGkFJVmyZFQ5vkV
XgFlTlbObM/dfnF/DEF30NtSo22ONSRJ6JYh2nkSDewhBULSq2mJORRT6l1tH6gIWArjIQ9wpCxf
9VmWH/IENwJbU+2lQEXq6ipdRnBQ0caY0QSBnf5UTYOIonu9RQ/Vwz3XT44Qc4JWFdOEDUsePYlR
Zz6pAUbXkD1RXic3QUvGY7jA/WU8HUpIpzlQqPMrXVdsstCcvTr3BSAzPBD37VPc5AEmmII4mIwk
5VGUx2NP5wsQUoYy5F6E8NOP5C4nbDWYGoOV7tUuUzZFXHd7xVyLU0fMw1J9ZHxW6BWDaFoW9sSX
DnUJFKUZWd723SZSOvGkqdbLTAsVBhRZShLeAzzMYCuErrsmqI1IpK/m1yCxQDDwWvA37B3HQEDx
2SC+sYIcyWajrOjmS29JRDm2y8TDFLRv86JDHBT4ZIEmKLvRaPorDpaPFnmmBzQYM77WCS/jYOwC
Gu6XvisdZPbYq+pWfmSmh6FdpHTXsyYC1NXvfFxY3OcdyQN1IXs+b9rr3YhqJ9sm96W2ZEWGW9RF
cpENKz5ZWY3nJU5vzTf1tvGYIsj4U4eBCIqtJSu0I8UBqIxtIWwlGnIulERiL9Ebr6zF/RcaWgEP
pGdGSmrZC8IguDAxfLIcw8jfkN5MlMQmTdJjRy1zry1VuFhOfuG7qow8g+SO6XS5NyrnNrIe0rR4
o/UyHITBoFk+e7AP5i1rSBUWeK9vyTEft/jQRzufNxQJaEqUdM/rPuvX9xIyJH6v70Q6gSnA1bYd
+7WRGqNTFEnoRGNefA1RiY4mzF78rrmVNGxtrZeTc2wK0RHzm+4sLCz1MyBSJGd6K+g1EltSKRUg
r7R5ievmHIoNutzlq1SE4KuM6U6d5MpjUEyZpAlsFArxyR8L6Rk5EOEZ9PPg2mUr+urGtpbCwKFw
mT8b6S5Jia4nKRl9nPK4pBmgraQHGdQfUAFPk4Ajo5tFThN2lhJdCp8Bw6OlaQUCKeoHNYWsWIJ6
1VUp1JBeu6jUbjyKIwv4FgbDknTbZma7xgoHnhl9fByijvEfNWFIXdprNQ6NjuiSutAf5kzuSc/t
niTSdrB+QMYVauO1sqAA1DkxRjObaPy6zFUG+EYTYgtAgWQfja27vyfO/Y+v8X8GP8XfyY7Nf/w7
X38V5VRHQdj+ty//Y/1TPHxkP82/Lz/1f171rz/zH8foi71X8dv+P191LTL++e8v+Zf35bf/fXTu
R/vxL194OcEk02P3U0+Xn6ZL2/sx8DmWV/7/fvMfP/d3uU7lzz//+iq6vF3eLYiK/K+/v7X9/udf
kqhLdDxI3/sf//WX/P2K5XT8869rl3/+A+TdR/7d/N9/9gcN3T//0rR/U2SdNZkiKrIsEzv51z+G
n7+/IymmzC+SdZFWzfL7csaN8J9/yfq/yaas6JZOK0Y1VJ1vNQV4lj/fUlRdFEXd4Md1Q/7rfx/j
v1zQ/7zA/8i77Fxga234ZEi9//qXTEHFQCgiKbKoauhPRMT6fP+/ZDM2qMxyMI6qu5fc2LXs1fW2
so/u6f29sS/crfbowtXzvhXbcIPV4DzCRjwrNhIym2Q0G+Upf+gYe7LTvJB8CMNef9/ka3AeNoAL
9xcgozM5L4M3eFd9fbtp7uBBRNwKm2KjuYar2KWL7G31QrHZjq8wjlekPLjfuYN6zG5d3RlX3cb3
eldyNbvibYPVy62yr7Ar7Mj+zPjtLBvtwH18eTQ4/tWpswkQthX7MXaenvcdb/Oe2C+/o7d7sGX7
5eFhsm+GDbvE6V3eaV6RQOEcT7KDq9V+p97Nr6KJwdt23pHNi6t7woqW2SZ1eLcXzX4k887eW+5t
2pBCv3Yb+/3xxl8Td387WnwY3uZIi9+5nk4/kv31xtHao72+bLfbyv40d9pNuemP81dc2OUt20vb
wHFiG2GRPdkbtij27Xjdvhv245P7eDu6k+082ND6by/kVHGkoXO7WbZ7ijjIGyfIPe3ROfKtVcuB
v5/O23fLPnH5yEXmz/vnirTT5bXHZINJnhdaXDGqAfZZ9AT7k/eQnSMyDz7w6ibYgn1lWW/z47fP
inNS2avAvlg27zquMvv0ebytTqf96Yq3hD+b02p7feeSvBf28WTZmp1vi/Wp4Sch2tvE2HNjzCCT
2uW/CgXuq7QV9rTEHzneL3Gtv9c3bdOgADyJpB+fCOBELB07KqZQW31DOd1v2r3Pm0Ze5qlcLWRg
Nh9/+z4DvO6c/W1PBIQdOtfA/rnM9vVT9ESPMiqERK9fVXvt6j14pv1K4dIRHY7LIz+JHrPuEczi
oNojxETpPGF0QX6Qj/jx3TkvkPBSLj+cnDd1K363FlIeG8PJvKFHYQfrZiV+m1tSDZzwFHNhl3Nj
2df1V+8pa9ohXrma11BheHHieD+4M9zZBebIeT5/IehyRpsz2HClzoBS7IczjCk7d3YPr9fK2QKK
ccqHYaVu6w0m+LW+Nc+WF7qBhxnANg8AON7gaOYrbLErGEpoXHq7t5d3jY6WJ3hoerzr8j+u6y1M
qXVx7Df+NuT1PziO7Ni9Ah+yLzG3LzfFOttaDnR2l3boSXjxV/I5OupvqIoBvDfPV7yq28a+6s42
sG3dJp7P2eKWsR0mabtlrHAy53Jp7Z/YHXm/n8DzXV4621wgwz7eIvuyPa17m4GDB/0F8Y3jvn9e
T8uDgUrGXg6RY4WQa4fuT+O+9vZWdfiVXOaYUxw5XxGHW9nH5ZY7nrgheajWgvN6iOz35ZRQHfQu
uvNFj8T+Wp8539dL4+Ruxfmv1qf9kdv6cpH4XUcGN8Fe/qa6l4SDekM555x/gAAvv/zywxdnjoez
ZLpfX1jxvTMwI/vCRG6fc/u14Ey1e8PxuRqxS0Kle17O/p+PPtqX3l5/IOh22H07h9evy3K/5Pef
vPAj9tJadJ6R+9hnuJs89yZ/HmA62IfGTW3NWydO4kTrt9QenQ9CWLa4hhwopLAw3fgz670x3/Q+
dxAkTIfTcLrBF7Q5J6N94p/B9WrerLYfeg7YclqqqHa/D5/GV9njfH6y0GYk5xzwTN9OnL3A7p3B
1e1z8lwcWS6eog0iS0aF5WlmRGgYapcbjwvbuLhludSZ468ZotDcO9y+qf1jrF9pBdkqN7u0M7za
y+1nZc03+Pe1tteRcz3rvCBnEH594BSb3EcRZ+ZNcH9/D9NKcd5eX5GgL6PlcgqXa8DN4UgORmU7
cLJVaZP9YkcuuaKO4e7QtDlv3uGH0QlVsG0//e6/HZ5y336l2W5/kgphv87OAf+tTROPWQJ8qN06
Tzrf+CLggqfOtBXn6+2w/uGjnb3lSD1ka86Ls39ybGewH17X9kfgbM6vr7vQHj3V/uDt7bfcNviA
s6N4obcBpul8N973vl657/tvhH/MjN9wpFah/bsvGAap0jPsig4zEWIjbn4yZe1wK6/V9cv0Mnnq
zj8yJK7BYW985/clfaa1MmyeSvvt4Xmyvx++KIG4nfux+/3dL6MybCtGku/vwX7aPA7uq7iC5s7E
WXkuQTj8vogz9c1mwn57eoS5aKdrbHFuyuE+l8/gdUHuOuO74ilexN1u2s/0TV2gbfzpXM3hh2nO
OHzY1hk9pjZkuLZzsB8e9jvvYP943sZ5fWidD2ZE5f6ZnrAi7HbKLnC5qZ3fD6f3vhMucWxvwJat
BHdYvQ7uw4a+oNNsTC7Uc7dHfOIsB/nyCPuPM1S7v/Q5XWIdeTB+GSkMe3/8zZ3H3/3L4/64X93e
3x93O9tzHjel832id/DNuX/0+cS32wvNHvtXtn93OwB7HAfYT2wLnrmB1nCtv8R3woVl2DE/2Fl6
AmUf813Pk1ye6r21To84ZNbxh+A0R1pX5OEAxF2P6wr8PzftgTjF0/yGEuZXPsbv489wSt6m2/RW
CLb2rt7GY3SSgXPG3vdL97+4O4/l5tE0S18RKuDNFpagF0WKojYIWTgShHdXPw+yJrprOmIWs53U
nxIFkTCffd05h9v56eikyCFX7q9Q/GQTg34PCraP+sX4HYN6NwbmCqUmwFP2vrQvOrP3F6oWvpZx
TijCmXgEqgF5KIcgxjLyPjHCGD8/9GzpYhjsczoPcW+W4cvqrQg6Dq/cwrkO9uavs3ex2waTO9jr
63brzfZ3b2/XL05w8tav28TerNyb43kBM2TrHNf7lbvhvlmef16QvGXYDra4skIGGTYV3UbClnlX
eaX70bsG6zBNvxiDE6vP02PWLPe2obdWP/9hXf9vy/U/LVXK3/6HzPw/lqphSJjEpo7xqy7q2P9h
qQLNuCedRuhiEHc4YPlJiqmF3N/1t2dyNUpMk+xU+GSGztBfs5dgEbmFq2zlDw3pF0hbXURMNrDD
oyY0rVKW18pdVt5lCchZ2PwoINHGjK4Y6mSS3duycSfucyetamb7pv8ZfWzVNVVI3nNdfo+H0mcf
eeP1KvJLD6k6v3dY61OvuUDwaGwMauHgbmJ/ltmHRA8ypzBdlefD6C+7RnpCyCJdLTZB530tRs2y
xBJm2XSn7Ki8E3wN+i3Jdld1inB0af2A3Jg7+hamhPg3uh9PT9t8oMhAR9vv55HdoOLuuD8b8+vM
Xvab2lhku2WLP/wevvzDR6g7Kav5+byYUA9WEczGw+Hw4fubnb/b7Q7hYfe0/eXbjt2WlcabueDG
Z/+kyx9r+DF5msPh6/Ch81FMGOxELMzGDmz7sPMrm7/Fth8eFuOm4t3nL/+djBPv+5q8w8fhcH4/
sx/75+DAdbiof+IbG2MYnr6+2Maetsu+1OzCw8e8On+cfZZyYdOgFLOaTvADbqPPgjHpmLTG4p4Q
iPM+4F53gK16jwABMVt7IQbwlpIxFx1KV+2QDYyv3+vxwCVPXCTc7fAXQmzZ0D+H9rftYX9s7YO/
5en9d9c/hOGyGZ346YWY8hg+yxuxMf8xVA4Kxna7fXvfvb8z/DFN5F2PUQH3eSAgQfUifUSrOcQm
9BkkbpC4WDNw3dyGk+TSKQ2779t4fCXKQ823ffrafX3ACPF5R9UCqwWCjoWElHkVOa+vf5U/HocX
n90bme1Q4XvpItqwErbIL8PK4tx3yUt6eJo2/BTXh98Hif052ZcbO8g6daw3soWgcFZvnf2CU/aH
3o/tXfbe2jvt18DT+Hc/VSFwYYf0bfAHNQu+GbzcLjgSW3WmjxLuFnbMm/lW3/LNfDZ8+aI70jZd
sSj7jTPsNdqZGI99d8ODjxU+BLS4f/fDdB2mHsTwduYfTuMKYxLzIWG0YlNl/og9wYY80qqRGwhe
/dVjiDiNH/nLFPxdzGfVVRAQCZej2N3Cp/DZ2t+GY3ia9w1lHxBgeC3t3/D3dIZl2DkweN8PB/8r
xAzENRHon4SrJc7HBwTcjP7G9j9ozBP+2XlxfLGEmAQ4kRuf3fUg0Z2MyfDL3x2woCV7xxx4w3n7
+DoF58rhtLvz1+Zh/+Cq+bhaIXOKiYYXxaXPtIb3xqDl+bAqg5P9i4uE87eeLkAHnDM30bvc5Aez
Z9cwaRmFqb0YD6v3jx2bGlNl8blOyzOdDlzb9322ws0yKLGp8TgPJ866GD6nxPliln/h5r777+8+
kz08n+z1yjuGvn/++ji8uYtjdj6cP96Y9DtmIMdxE/himfAx6r8UF8+ZMjXOu4zvE1ZPsOepfBqv
cuiZ4HBGus1dmhJ673/M5w8U43Ee/DD83fm+ixuNQ8ktVTz2MvHHFZdJmDL+4gs39tcJZ+MUBvRR
+PXBx1h3mGK3E4OENIatuGd+h8uMDmLRCGkb3P+l29gWtzwpS6b9gYYL5+fWzslNcRMn8Y/mzfIA
WzvXlPcuf8O9dfCQv6hCvTNJlxNSwclN4dgz+BL/F+k0TNF+Ve3asPM2kyMsfY4f5Eib57KIw6vq
fgeRm7iJn73Xi/aTDUwQxN0XCUPnuRNSsmYe5XgNXvBH+qGkfqfa6ceitYyIBvY7PEPXrkLRhjK6
fcxbIE8nqSizjmYOQk6PC2Z59KP/DEfhk6WCDSl1xhPl0q+EDXFLLVsoHe2leycRe6o32glmSfs9
/Dp/0W1L7y1PG2xjh5ol9xaEjIjzsvQeiTR8x+vjNSjs22ew+JnfHvt/aa89+xTQ8iHvCY7BtrS3
zITT6XS9Xr9vwXYb8BqDfvHITuHvMcjc5b3h8RTgXB2337zAT/GxFzAbBFxLm3N8Hxkgi3N14naW
2cr8DV69/YyhEdic7HSmg1ncDSekaX/pTMNhgF2DvfOKvxvg7p5/w8UR5JPb/Zb/8MrgVrcDh1u8
2WEQhEG4uElekDI8OXA6bb0guO2x/4Pt2vnc3tbbMzdw3AbB79ajXbzr5fXV215v3np7sm9bXu5v
6+NNcVSb5uCI4AQ0is3Gj4nrnbgGDlviYZESh3E+sXdPjJOtt19t3D0v/pztfo/BtN2eCnv95+1x
P26XO3tHYXuYpK77cuMNzvXqrW4373PtbD9NO7B5ub94zp73sB4fvcCzub4QpMe9+i68XK9bHLb9
Fp8n2Nt77/bpXANve+zc3vNm77Zde/ubbe/JOdMcknOZves2OHpI9Nj2dj9XDrwF+ZEAB+1jcurP
/X70cFH4x7dbxr1zxDniUy+fueK5UP9v698Fs/yI2zbTJAFJKl7gZnLO5WPLuIIf2+bd++g7Pdb7
6+jpPKh3WwIAGEsn/KZjhcvq4T2sb5zR50+39eDzqSvrM/2Pb6Jzz0eOb7neLeBXulV3i5Xh4Fv3
DDWcr2CxfreFbfNxbxsslip7wDdD9+EwZZnzXrD//uURCJPY32i8MDpUvMMeC5nCdJcB80vwgTgB
84jLby/rwvnDQN28rF72yxN94n5wGyWPtMdePt4YzyUxITzNTzr3+P3L1cLFBjsT0mHmf59Uum4P
AbrjtR49WdAen2ucWJoBrWV3dK7HwV8e7QQVKpajGCKNYuO3fgssTBmb4MhmAaiAVSjxr8fjUfNY
pbzX9cvF40Fo8RvnVxx+Y9qtuV/sSAszZIsrerssi9TVw5N/fV2tvePVtvGUb4z943FZbWfmWu5V
wXXLCE39tfcaOS+Qtdo05nYJTNGmif/tORfGasAUXMxOb/kjnq5kh/sMA8FbH8PwcA5PDBuPHvC+
T2wBsX2gKU4+k8s7nhgmN4nBzh3fapqALqARGW0X2jZY3y773F0zNl+vN38r26w71+WNwGOYUJR+
OHyazqf9cf2v982JyR5eP2+0Y3D1rg/n9xd1WWf7jUSNI3jxzsPwcR2POXy7bNfYMLeb7EdcL7LX
F4TqcY0Y6Nju/gCPlTPrvkySDB91ppzHi2+siLQtww3KE7qPWfd5a22Pn/vPEgdzDoS3E91H5zNi
I5uWRprH4caJ07CnBkHAnhdcYh7qc23hoi2dxwB5OkRclkDIiW2YFoVmdLUM4dxhieQcQXBd76fN
6jX1Y+dTc9YAZVfFPz7umlSnNzZ2nsHnZ2tvEF6Y7KWP9dCuRt0HOCD8STuqsca9RmQEQiHHGO3u
3J5MvEFUehi6tc0jjJ+K88l6RvSPr0fIg3XuCE1Bah8jHmZpG4UWujTHgoWlO5g+gjtn3OGt8Jes
2s/8XLwVG4ilNvCuu6pbbJiHzCOSvfZFcAW8QNi68f7wpplE8mpa4pIZbciXwJSeXG6Dwm7esKyV
z0PsrpbbMwKTriJgyAzcMs557pfJXsfO+vO2nIM6dw7hgTl47W/kBQzb/WEjPUiX/gN656kGuLru
DsXL1v42edrPoGawBgFLzRKt6dzXF3fjcsqeVXL996LuCK9Aur0E+18SFu2/3E3s9zvO6gZkPj+s
LRHrxUPxv7BlcI24poHjin37QgZCsd97QsDknrGM/wxCJyWXdG6sg0tYA8LJF5i6bHENHsF+B6Vk
t/7H7BPAHBbft3ZJipjOz5s1OPHro3RTpFTs9pKtxQ2EDB4aZM4flfofyE26Hr++7Y97FqbWdQV3
WgFCpfn6Sx00h2ydMP+BZ4Cc8etLrS93gkKFXQJdd5J1VSOb6NcwInQuxA3JmhHm/yXEOZYIAh0H
NDhYPQ/Qj76K9t0rX0hMcsW/u5cFy3sTL/Yl0CPZbiWuuGR6qHfkk93UbV7rD5EJR152WWuWfq8Z
+FtMQJ/gkxI+V+9oZvPIA2Erkhb0AN4obqYaRA5aDrT0ygh/Vn8pf3kViKz9vP2tLiwIL6Wr0em0
BcsS1yYd9E51+JavDZKpuBoil8zsV8Lie67AlxI2q4GEzt9r6mYbKuECeYX61YqCPytED4Y1IuPV
Moowj1yUHfD8lthrv8p3iS+czCPBzgP2FznY6kUlEDB8Nh5UaGG10w79e+siTweJffhKIGBpGC42
kOBatc56Iu6BANuqPdX7dr+EXt46T3wrz5nCKNNwOhk3k5Pggr1RIMYjkXs5YJr/vG8MPrtmwmPA
z/5I4Htx0VjSDRvvh/AUhrlgf2CnHwQGIkP/b8PQ2olrVzwZZ/eVjEdgOu+D/fLTkaBY4kdLEgxx
Nfund9/euLrdrP4INip2t0bOaUX8da1fMiemdiZy8AO3JKtMphmtx53XDO8nOSuacznZ68/m5+eP
k1FiZv+R3rJ/NuTfGL27Ny1Mgpc/y2VeLm+OuQg9vMT2tMXt/+fzS+xS9eKNuptvcHeKyP/cTM9w
0WIK2y2pvySUfkZQP+eG2oWv+Gptsy0uLLVlxbv2Gl+rhCp657Gw8dBCDYTyrnZ+vKnof+Laiyfr
3L/3T3xOKIGhSn9V8T8xgluHJLwEL1/sPkjCkCHINg/KjVeUF/tQfwRQma+6TeoSFttSq7u5BysS
iS7s1MyyzBFcGouBqRxhafJpkFUStL4aNGQi5QCGM9ZIAxGFKRTi77sQ/hO7+n/Ko/9/liKXVfLI
//fs+KXu4u5z+s/E+D+f+HdOXNCUf0F/YckmCFORIieJpPO/k+KCZv5LpR5RNTXYEZAWlKz/yooL
ivgv0SSJzkcMTVJ11fyvtLigaP/SFSj6SJarmmXpovX/kheXIb8nmvi8oxlTLCUAZN05PWQWkiLJ
pMbJjf+f0ca6HOROeaBvO9eq4qsoLO5VygLvZXP4728lpSV7Qzr9c2SOZBCm/xyKq38f+uc4oNDm
AM0BhJjonP/XCf45bNzLbl8W/z78bJuJufafh/550z+f0ce520fG8b9P+c8ry7K6vTL8z8PQbPZ7
RT80zKtU38yIU1woeX1slInZZpTbWM6H90hq8hUcocBIEf6C22E4iyo+ag3V4eYpRp2nKNbow1iK
hHEtKatONF+L/ln69TDuolRMzrH1vKgtnAxT1lDG2lh7UdNXvQASKjNYJRux8UazFampjWs4lNmA
0fOG/4y9eUjva2i1fcr99BDURGTDvzR6AhrQQfOkvs2Q5C/5nsxhmmQQTmgdGHrqYZq2D4c23upJ
idDqmILwjdg0B/QwfSOr1wJlHx5qNiZFOtmfGpuWd3/WVA2aMdp9cFkQxoLNIYso1Kc6PyyVDgNO
gPZPvcO/91TLS9MgQtv2E57ig6K/mSrfUM+sxGsfBuYXN+bPmoEgG8o7cMK9mVIFTqKIqbMVQiia
Em+E9NWoorsDQ73pCjWqcWlKNhvNPPupyRCnAQkWZri+SJRCp4zwgf7eJuJRS3sE0x4oaFHVFCq9
dncA8UH6IrX6Pv3rn5m+WfTJN5OpD+Gss/+hubGupxi8dwehArIC/UqtdRXY7AbdotDQ5EsmP7bQ
EcjcThYK0VMOy+ijawdxPT0jun7WfIRIMGstEZQ0ZZfHTlMud2j6XU5suv1zhIwcnIL3uAt0UXmQ
kGbRanE8IRAFXhkCsb4U+1VZRgRsrMxC1HI6S2I2nysQ8B1UrED+ySaL9G5rDgKaCQrOWzLnK6Sl
FFusCXZIY2DRaF47xcXbgMIa1EE9+VLkJLyHrlqvjSikm1hKdoaMFqeQw+DTPYBolFC3TcguTXps
BS0CCo5qGfDrlHm9b9AyeTUEvwfHYU9omawhmJ7OYlwgtIaYFXcinpum0/ctuoMIz3QjEtmRBOOk
OACfN/WXhgo47ZG9dGU5uFSVwUI/oE8lDIAb9VZSTxLkS44eQ8OXquiPxr1cAY0xbevR58d01iRI
VWcHSmH0hOpkHXWjYGexUvuKUZEqVYkcgZnIbEBs5QqkmuLQqx3KLK3Tdm+PpkMwDTWBBPIFpaY/
6ofwWsjpY5UAabE1lE1sq6+/wF1D0CRoqxi1+jQ6Vw9lgWVCqjXTA7aiGoHVtMMF0jmGXVz10Dmo
FNtCc3lr2warKlNkz2gF1aGMXT5b3IiW3Zvr0CaLvi9GriGicQP2N6cssi83MLMAaU4EBFjj6pgM
yDwWYlE6TwF4bFfrp3QpKqwtUp3KAFxI0UkIzgAoSl2Dr+BebedGhZkR6n0vMoRLJQyQUMYiEpGW
+UfF7zK3SEP3LSHvXaIPMpXg98hRkOGBdWBY9dMmq7rd9CgbSNcvjdgCspv1BBSH8TNISXMZqRCt
VTUQlSrZmJGwkYym/J7l4WsacnBlqTDtHg/pxdC0dJ/OdeNp32Uy33+zYh7RUp7KV6HL00Cl+Byu
lDvR93v0l2cdSeXq0e+g26GkBZzEPI6wid7FIK8w3oXGOCI38dfBKxMkCAC2Zlmv9C6lv/QBc3MQ
npu+indTZNJ7DVXypqwdpyh+gbYFSHTaQzg+9S7cWKQ2VPh01BwgLvDNmnMBLu+jS6EayU1DXAjp
X8hmBQBgYTrlemDCfeYjNHmuReWxTh79AEYlFsPSpN6hmrpwHHIZDerMOKaQakAv6VHkvkFTbw4Q
sKR0VKU2pzQl8NP6KpbFl/GRzyFFsYCTh+acQDeKCK9lOkbiW2YcyKpk2WkmUjhSGa+g2jnFAy0n
tRwp++lNdEeTkQIYUYwdFKO2VSbAsI4quqya8KHLapBEJvXZXQWTJVtBlTahPmJiKvoMxPLROnIr
WJ2NmlPjqQocSUKUgRnP2m7zz6up7r5jlE58gJs+G8XgAd19Z4qiVZGEWf4o9sOUSwjTQ2kGsJWB
l5XwiDzs5G4cTIbI2hC3ZlNl6yrqIUI39WqtJUFkNGmgZwswjhXU0XINZ4wqczdTRIABo/wqCkqg
atUfTZ0f4kosAimW8pUqBU+YJXZyq37fc7SDk3FQHOiJdXDhY+O1FjRDTS+As5tm6kkSAhdldKjT
dC3ovZfrcn3O05F1jmmbj7KCooKU3lThecll0QU8gfZ5roH+qOC5VOY6oArRNbqE8a4ASrYE874a
ShNC/USZ4U8p7vZT9J5qA5sqUo1pWbzCuNC79TD8RLn4S7l+d27iSFtWywdk35kk5i91OxCjEKfN
xKyNe5aLBvIwXXlXwTRQ5yxv8lYiIlDyjTY7tb2TpTpU3AOEOY9i0v2oI2MMDclaebQhVfPcLU7B
XKI4lWJggGTNCONgeIC6rr1Oq1t7GiGRk4SwGcJErIx1gvayqw89IKvavFYCloM6l99KgSyOjPS1
L1rJq9zqeFqFRg5VheW8QMXSyr5r7JtURMvIePS4YpkOG5YmBkhP9YdegpbkKW1EdOesnCLfcjCv
+sFU1YtgCheU43FYYuhhAMy7fRaNq6K6pytqdEdPFEfKidMggXXazUX5alpEa8Z78fDMJ0rfJVgo
ewbIi6ziVBHMF14NljRpeEiB+kCTqtTbbVGoKFq8ZflQXiuxaR1Iv/eZFt3hiVfRSEspflSkJoT5
0B5Lpnljzu/MDY11yUmNMfbAFeDYxEl4L/XO6e+ziOZlucnifNvLMH/P0vwal+jfVVnnFA+UjWOm
gpPpVqAZIqQjP0adwAKSq5hLQg91WetBYxeIlVmg/YqGJJidp0PNUd2O23vjmJFMFlzj+rX+bFBG
rrzaVE7wHcBrjWJkEjfUBizsWDEmQp6bR71WNDd5KAr1eFgl9eMzm5GQVts8dUHfGIkke2aqhGiO
Fj40SL6Z5re5799qrb+o3HEzqIg0xf1muPfv9QFBB6pDhMmA48RO+16w2/buyzPwKfZ/nGgxP6ON
9SEm2pesJxRktgCph6HZPg0ZUVld+9bSe8RqVbvDE0FeSqq/UuQUbF2FkxgZM64orxu9SJ0ye6n6
KmjSXyqwt6ATXtBEKlZ5J7O+QZOo66VKa0SbQldjW9NM4r6TyswZ12MPw4FhbFoosTb6PSYx1ZCp
nAd0cNPnhwAFg1o+iRn6Tyy93kSL/amgRvUUVA/GvV8UNOSt0eufffFcDXpGfYhY8C2uvvqWwoMk
/+kMJQWGTKJ4ZPOwCzOBZ3pCbLu6N0e1bYnnDOO33N2GR3NLjMxyCgzR5qm8mn18Frvnb5fFd2cS
VaQf49KpuvwlAcWa1X3v1DD9dMg8S4J2TJTyLRoT6Dfh5wJtsFIkhWgcMtaYm9GxZsShJEcjC8jZ
pVK3y9D6i9UCWzC2YnR/5VPXPBF5MovXLG8p8JHUjZSKDWQFlJbUxJu6oVgN6Roy//UEgyOVd7Bh
I2RSlpqXUkPvJ235/QD6LeTzKRJUcnzw/DVd3nmPCJGGZIq3ZmK9i2Lf2H0/9IACZZaD8pXFG7FC
0MtOUkwXJNBtU63PMzV0QympjphIAGBFSK4oNOufn3qmFIuIS4sJUVMmqJLBb63MyYbIBmlJOV47
kODUut2gPb6rXEOHuREI2PajQmjdBNsSqWgwwOCYr+s0QZ1vjOD1bubblOXUeBZI604I3a2NLj0J
k2C9UtkCIBJlP9sQFDLuM1uL+QRrmTVHCEkmzq1b6xYRca/MGTIJACoXOrz7Gc2hwxh1pxogsK0g
EEs0XBS3lZghkOs2cyFfHg8l6FKTFamaA8C79JmMZ4N+njo1eHZt+qve01sEgHiETtkWte7hyMV9
X8ttd06At6hEYIZIh9Eq6V6S2tzXjcBTPR+UfyMBMkrM7GHQg3u/T2SCRADmnQE5Hg9gI6Ya/DbG
cDNy6nAUpU4AHFuGU+f41YMueDKGlJM9h25TZCjlziwjszCOQYMaA1r0ll8Bmm3hgWL4J6KLdp8D
6qpwdHX6zaBnd6tnfkZpB7qCfGFdajQoBMUK3ccUOnwZWdzJMuwYYnz8Ox3d5wFSaAPmR1BAtnKX
P4o5pYyhjDFMGTn5fRxceQQAlFb5qov+BEFWHF0oRVt7IAA/TlTSNokbGdWAXM9MJmJ+fJYPltrY
fOyTP3gVLTddmIZgnoS8PL6BroKndZo7wMFH00zcOqazTEMxnE6mXAwPAiJOe4Zw3slG+X7Uoa1r
e1aph/75UAVGVZnD1dcYVHIVCPOmDMlCK9heepo+rdVPGfQ9OMw1cFFYzO4ZXFIlmhnVursrX8W0
LZ5EPBPl8acV0RF2aLyC+1nWkSur8n0JTT87mdUiMZhc4lp9YY0p3Ai7xhujW5wxwhFkDXJlpM41
Fff6LCxs4CHxE0as2ZF/FAdEVHVKWgguiAVOVRZlD0+p79jeiKUACgWYLJZvXWwAzuoMyutqFW3b
qVjV1zIZSzeqmjdRnRS0qb3SFPKV0sDdYGYbc1F7Gwi/xijQ+RLC307U4FrBoeRMBZvwHcdVFjfV
2HQ29E+IJFlQ3OO72LHIntBmUopILgZ5LDvTgMTxs9IvcgZZUTutM1FmVcRKtE2JNaVoXi1jaJ27
/thUj8i3uojI6SAd2+dHLt7flaT+hWYHkheBdMXQW+jBxkdJaWYnpdM3clseWl36lTXp7VFn4Ccy
mVJDOBBSSdjPORScswSbNCo9xwkeahSah5dMlwhmM0/qR2z6sTI8UNfsd2l6/9BH6C0ikIYNYsML
2fwhjHQ2iVxsIHrXy68kahnGgORtCDi/NYvIaiIUbGnz/j4NYLbEP7NY8O2admrr+CAsD2Rmi6Wk
iRT8G9saRSt3jPXNo2cFjGpr27ZKDMWFVmOaRYXrC5nhavJTD6SKITBMFiBwmXuIx7dKgBq4S97j
HVEu1URjx8xIak1I4gnzTJW5LiETYsyeYVg31Kpip4GFhijX+A7/wk6Ib2Pcwuu0WPYVk8mcjvBy
QYvexqEKPYeD2/3TmF+WTgDCnBs0WqlH73v5r3oUjP0B6U8kAsc4pzfRueT/k2lZF+U5P4kBZKpT
zb7WauXCLcoQVKbUgRKoNkaYnuswkiWka3SYoO/tfr6nxxkmwfJe/Y7K+AZZXzAqKpzImRsrsKxG
Xd+7RVetxrI7K7X+UVo9RdKTBmxgGr6edT6742AdlBpoMOwDTgJgHoqP2kSkd4Yf5k2KOJCgUFlE
CGJpStqgRTmd+meaOum8RxROdUGL7v5hqZU7UoIT8jWozg9QR9T3PchfSlrRQXcLHYOifH5D54TF
I6XYoPlg+G3evg719F2acxoMsuInYBPXXW5CUVaaztBPV9oshP4ecVJNzjwTDcdMnB4Edb5Gy3x7
ANWHXrdN4eoNujKiku6uIiXzfBwRtt5GkfndCERCa2+cWtJOifqGIsLsm7IPBbnq6QxIbH8PfkBg
2U+2ulQ0yFIPnlnAmZIMiKuMaQAH/dMV+uo43Scof7LpkyXkIBbSjCVwzEWTXAdsZBquKrxkspPr
k0fAWPUgbPjQnw+y38xOxjI0l/mPgnsL+cXoGo0Vto+6AQnKilnhLtdxi5CthNAH87SM5QQpPdZL
xToheviZNKd7VBphfK9hu1exSybEyOV5oyXMqMTKfqK6raEDt/atLN8GI/mRsofsTw2kElZ7J8Nk
/UC2Cf35ZGEMZ9OX2JEAyasdBwiUCkOQi6rgjSMWhAoW8tELKGXCsedoDRQVhpxASdmF+gCTu6w1
l6Sc4azoMm94YBHLTMQn9cWJQvyjjoyHm5iQyqsVesHPmhQJ6udBkjd/7HoovW2lcfgyrS5UTX33
FJ5bQTK28T15rhZ2oOiJqHfdly6q7E4yZ9gqc3wuyjSF7eThItr+Bt8Ruati4pFFlQL1Mirs51z8
lHECFqaWbJFNa8xbhEgzRIKln3YElVITSYN5f7SJtKGSWANar/ofaEbelFl+bRLljh2qn2UKHR9A
kpmkwreqW1tVTbBQM2s3itO1un/0MjEOs78+BRiQk+icVn3nQUEHKXjZewDZz6BvG2dSMF/6SDlY
cra/m/JamO4vRVZ9CaUnNtRU6ffq/IA4SxhvtSy4ag3B2IwfId4FWxXHK/LpgHESPacGnkLsGLh8
QUrRyF+fdzLvUZ+fnuwlZtMcic28k22gOkG6S1jvCTjtfoIuuVphREB/B7N7Sc1Bgk+FhwDPvnDr
BhnCzfkT2la07PBGB6A4VoaHRoAtYrm3+hEPV7glE9y1yXjrJ9ieiBxB0meo98Bi/RYoHB8xqNkQ
WIn7n2meoCRJRfQ10r9KHkmNMVamgeqCnvV0Ss0XuF1WlDmb0lasVMhpKsJSZvOU7O5JeWhT54cx
RRM6Uce3clpNyIb6er60dN98d0b7ZuqRP8/JZSzTff4gPfooAatAyo7b+CMUsMuyM9m1VH5pcwRb
K5TPonpC+20OcxP6uOfLkOQIok8FuMGFZCDTUXBM2XnnpEMitg47ST/Fg4wzTKgjTcofEfoB53lP
ivCck5Nx752AEJb2MzUNBfdWcisSlua0LEW3N/vL87PtqX2Qi3eZXe1B8LWErgTWMKTnpudukusj
7vW08NMeMv1JffCg7aPSOnWT+is+TAOxmXVmQnUS4031mXw0RSEcJN1TEuVm4JkRm4RqRG2FyCsH
5h6ZE/hxi+Mzl0u/y4yrHC/Bt/zLGqnm700BBZyp+S1FTAvMPLarKn64JwTUIAXumH6PpzPcn8hA
dVMgDGi9CrW616CmdLo49qZ7L0GRo7+LhYrudAdd+8wGbBujmXq46J6YUnoQG9iFffU50FDEFqxF
SdqA8FGqWAXRL9CfxVeGztuA9Z/TzCViMqRq3PkhcntQyGGjiR8P7a5soXWmPu/5RMQsoaBLGayN
kJr7HjPM1MFzp933yKKKlNl00yZbjwtQd9s2gs1omlBf+TIE9IESsfNbHbVvM75/xEkKmFq2tgb0
irkpv1gtXIBEp6gaN55f7LOiMHxB9H7oE3TCLeHUDOLlXqjQyFr7MgdJrhn5l57Jr0+dBBh0zPa9
Gz5a/XkyiGPjJ8BLUFMlMz1ATwj61iBWlspuSmAYA0Bwa70lsFOWnfPM5tZJ7nP0CpHne66ZWQBV
BPtkS3q3Uawbep+jDS0dnS2TrsbvldQB7b2KAnnJkvAtxd9CJmIslrNmC0DKWdjbIhAia2UWyUH9
Tgc8nKkdE3tMoPcvNSgjG2g62mFMHFOMrjLsuZaAPS93DG6om74UE90OUl+iZQICqsZXEiV21RZH
qCmvkRZRWGCJO71OvtUf+M7mtXLV20p1x8pA4XYGSxRz9fq+lQwoWGSZ/IRSxRQxpMi6wEbtt8hs
NGae2nXa4ZnK/4u881iOW8n+9KvMC6AD3mzLslgsEvSUNghRVxfeJDzw9P8P1J1uCkOwprmaiNnI
0FQCaU5mnvMz1lHE3jc1MZ+tQL0MtWxLguk+1Enf27aJXESvHvAlYZly8+ma8BBoMSplZJWwV8cf
F6XK0P8ugg58K3t924V3UVXeBAHVj7B8UUMIPCPLRPOeVLSzDgWpOC4yj2HvgF1HsZKsAHnFXggs
XroasIOk79D7f5Fa8sx+rNxx0XjGIFc/SFn4gAOKvGplsgKJI/2IC125qu6ohQGod+pfSePV2xBW
BQkaluBTMUbSofbZmOS6wghKcAVMFZsLHdYStjadAZEErEY0ABBH4oyONDQ+Lyg1DD+TDu2pEeWp
wj9mhdEfYlwO9rqeHnOUT1a6zt3ayodm3WnaRg7YCx3Hr7aB+JX3bC6U+uqtgYDrDQqg7PJTUli2
IwpFxFVPUhB3K7B4q+wGKJdOBbCSBmMj1/0lFHBuCpZ+iuIhR+QmPngl8mvox5t7tHIfe2p8K5ls
C1W0vFyHFbLjJFSoviQ6aqei7Bm5eK8NtXFXmp6PUX0acsfOcEqJquQmctBRFjWx3hl3UdA0OzQy
7VVnokDE7zqZim5LplDVi1BOStqrKsWoyAvRY6kyFJh6HagN9zENXeh2tMcfvvm9dsxv1CAQGkPS
YZ1qeOZRyl07clOsxsQgdShpJxZBsbMoqB1GJfQxcFMQt7XivxRf47ajyrxi0u2LukA0f4yvufgC
sBXo4PjmD8UftavR5xKiemJH+hXKuN6uZcn3tmwzIJDMh6BVRmqfDXlhgbDLKCyIpmZorYVV/+1Z
kbSraywKJK3COmdby0W7IucMWRLpq36lBkNxGNTqtYicY6rpztYqzG411gU3JDqToz+gp0BhnSZk
3bI++5Zw1L7AqooaOIDC8UmiIrIZegtR2E4Zj6pVnJpSf2pGJ75vkG+JwLtUDmIjWqszU0YD/E3D
hbcI5UetGDC3k8jLxhkSjInC8XWkTJOM3Kir1O535pDXXFUFHk368NKNvXKDSLG98Rqz2xjCVTm1
Az3vImjqEbU81DB/hRZD4RiUNznYKJcYJp4QL1dXdZlpO+4V1EVzeed4+c+mRD2loWLddlzXjKLs
iMvtJo2bFyu08XOVwTfgDrM2ypJ8pF6tdNUy1rHat26ZoWocP9eZqT2hJBmmWoWAhXOhCqHsMeeE
E6JRxfLi7ptQSa+i4QnrMBvvYtKrVLkvVM14ramZX8R9vOkkDJtVrLBx5pNfYwwz7ATtxnZUvH0Y
kUmMNOVbjn7m3ocjEVqCnOpjgKVG4lTaPs6i266L7LshzfwNmdBmixAOrjh4cvjFi+U4kxXE9wQj
sIMaRKA1vUgjPGkbqdo5Wu/l60Io7QahRH1nUD3YAP+ADBD04YarM2hQRf8Z4akNync07eZCNCks
yM7ztrnP9bWRYVbWAQVvRpt/xRUhV453PT7imGeAOERepsmyAv+NBIJ5nn5jUZsb7q49ioTHWKLc
oR3HLB+OZSvvrMwPb/vWfuWGDAHS7sL1qJvVJeJsAWwgR2NGyT/tiBy1iKLmguIiuabKbC5iwWXZ
sQQ7kCNhx6JvTI1l0bcCLuoYBStTocbe+kOAPBlq2l5NZVhDv+Qy7adB0vT0RjO9EfYCu7vs5Bsv
8cttV2L7rPBQ2QBhoY5kt9FrGWPS9lkLor0Y6x4ZYx2D+p4axZsvVtdiV+wHP5QIbe2AqoOUFoDQ
VH3c2HGvbLlqfS9l81fta/oBrISjlPRaDUQVGRkF/7V4i+Rrgz0MCve42kIb0WWI3h4ZI5mjnlM1
ayRxpCsEco8qQxmnIRiKJNdRLWwjbrseO2Q+hCeVDGuPuhnhexxJvYbUUK2LDsXGHULM6bXc2KAb
CrIZUgBtw5CLn7KBWJ6pH+q8PZl68EvP4u+++ch9mc5zEh9vm5pUiEdaiv0aKKWD4LgRXSuozEWx
dJla4xPXG3Rb1PrA8ePB9tnl4ib8USkFiGCNqlDeHz3HkdYCWAxn+ZNECnNth+kPKWLa1CBWsqa/
yVUbguHwgJzpa+3nACRJxO36or8bIv3RUcNXFLAPFPlRvohDuM8USVAiix8MbZBXnpoDDPDv4uzk
leIJGfebUAsfuLvy4wWEFS4HK6TlocA1xRVwjg3efo9p60y+OR1zTVd2OTLk1La7Xa0yD20tvEYI
Z2PooIWV9KIeg4du6G7KgmfTucDbud4SfUiLCEthRQ1rtWhOdYK2ama2K8nCoSCwEXySQeGYafRg
DP2wUxUToTBUuqM4lFaZopUPRd/Uaz/KKogyJj6Wav2K1y3bT4r6Zqr87QUpQVKYymYQVOCKZnB2
GoLCYEYCNooc0epSGDc9CKCVPHjtNmK0geo41DOQzxuarEMxkZsXRiRHP80vtdB67GvplzSt/YBy
w6qUnAuzt7I916CJKHgwR6t7KlRx07Z3jQ70Ii7WllLHG7sBIxQkKfQ9qWAjRLIfq4On2laeRFfe
+KGzabKwY0JmwUbWASZJcuU6KntvFKk3BKXxwo/tPZ6I/S6ctIHMMLvNkIX5madFt21I8m8EIvGX
jqnDhG4NKiNJ0XOC4BhMp27iLLlCZe7QOj4TwPSr67bpw/U0GxERnRIkUXVD8ilmL+Se6Xs3BgXB
QzcCrNBwRt8msQXRdeROmkYoEqExdmPV5cuYCwSAMf1wpnNynjvHUWqOXpR5N3g4oTAKMXeT5ogu
Knr2U4Th7QhASXS9c8yQOTyE6fCdVPyqCoV3OahaCBC1oVCMHxKoBjJw26DNRpwfde0K7zX9KqzV
i1hSOGwAEuAsTg+HYbuuzDbkfGMW9w6qmtQ5re8UnVFVTQ3/Wxm3J2nakOOMWpqdDwHJ5kC9xuzw
Iihiyp1NI06x4gHYznOxk4ZL3fLM+6kkpU2Qu15I1EDI0/cc+/Mx1U7dKP1IzMj+UeAfu1KSTj7m
UXqqayt6JAAj1SjfpFH6LGkRk7kPwLlWeXrb+tm3yAbtFffBc6cq8gn5T+QPtDJ8LrFkchS0Cqss
HL5jVaVEprrHbzRFdqu8TuXYvAeEGG3HZHiW4l47DIb/o9ZYdmadOfcI+GNAKaXpTdoLYx866DpJ
yKDYKap7UtFgQzT9QckSPfDpX6kYgU6LERZkViKeXOhs3mmUbXRwXyCpGwEjue2TTdHqzQWwNGL7
pCpqCyy9VmWWs3MEdnnx9sWu7yebUjU4mQZHusqJ7d8/7UjWuOGsb2/+83PN9MNa2W0UtRlOb19/
+yNRpIrsfbDD4bhjRSF+9/YH0i+yMeb3bwJ4QqrZT404vDAnPTwjyFRqgQzM23dHXe/3mSRJKy+o
/i4MTm/YXLmW38q/zBRASdWBcPD1C8XOEO2zKPQZdTjADU76QzL62V89DmJRrQc/xjrIQesV4YtO
JWDtMzcew4iSlKUYIK4RTtwagZ66aYLXuoQg22nwA2ef6mw5VTkMhyK0UWZNcd1RsUOnChRfS00W
HdWmi45v/3r7oytC76IVydaZvvmfr3/0s2ackBLVwmSjaphAc1S3jqEZ209hl91IuRre2kFZPynQ
CaavKkpbuFVj3L/9TNcylwauXOyfmvVkt3KMfxH5i7fvRkoZYSiQdaR3+a4UTIn4sE2v374rsOjT
c4qNKVpR92A9fv8Srtb6qdcDkurBYD+JSI8POi4Hm7dfiim+sKVWzf7tv4qu4YYz6sPvR84syc3A
5blxZOlPwGqmZkEPja6cmLdvn9fGenMExxP+fmIuZOUe0CdVuak1S8OJOUVK7fcTY+2WrMwO8+la
69vNfw/D/liD7A9ps/87pPaSLtr/g3Jmk4fBp1pm90X5AyXUj+TM/vnd37ht5tG/sFa00R4zHHTL
TLDZv2HbiqL8y1E0S+dreNHpqvpv1Dbf0U1V5pdkxdYU2TD+Ddo2kUazTD5H02VHVzVb+28w29M7
vUNsSwAGLJwgdHlSOHunCxEjdW1rsSYOxClY7A+pAnNngCaAFOToO1Ru1kJqiMXaIyaWvyfVHxJ5
73UpeOUPG+Wt3jcaoQDLopxkkU2bs57CgQXrpkF5FLSqgHLpo/gVFVj3HYze/Y0/f9+c8qcIxn9e
Uv+zvcZQqTHEunTwzQFJVRPlRnPTj5wz+b9achIkWw8sZmMY3v7zNpdecYaATxHb6DvJkQ7p0B79
0ThGnb5vwBt73ri3M+soO91eSewzzS2OI3PofZdWhu8bkl06B6TIQdHKG3Uq2oFSJwOOKqnbkUoh
GS+sPQmCp8/fcbFfZ6IiQksltn+OVZ0avdpc2VIsVwTFWN7Z1oKtGhrUX57DUKw+b3GpV6cBfjdb
yVaFjdE0zqFI1B8etJYKi7JQNvaxB40ulY+lhD2LZ5zr1T/5DP974mjO9Bzv2kOlHgty1h92Zw3y
CuFFlT3ZA6k/6t4rybC4MF4AF2hZGVHjX2b2VPx/6bz6e6NFLjhm8MY6pzn9zMJZGGbNmR703QMl
ZLzLTh/sA+bnq9h6sQtzI7wnkpa7IBvRLLY3ZiZtQDy4ItfPdcO0Tv5D6/hPN1h/tqq24xCMNZML
j1yl0zaY4zzKgXNMEnIEjbQv/66Eve4B5bOKcBZjdUEQ4b6vnRn3xfeehakMUkKtaaN9iCNln6r6
BmvEtRLXO1OSNsKwNnWt7NWEEq2X7WIe6/P5pkyf/9GbzyJV7quEYC2CLSjMje2U6LhVtzhkIH3f
Hof6ppf4Mqu4QFlHVM5jSjraVwFlEtDE4BBglDNdsDQVZzGMFIXigLcxqHXamymGwWgZiCfgqjZA
PfaqODvcH4dLba5qmWSKKamlbx2i1OLq6h0xoyOnhlF7hDBqHmynGNZ2hjvm0blQMsXFjzp6Fr9Q
0FVCu2ytA8YJ+wGFIpHZx7xwQPA0x8lrYIop2uBvp551uFSU9LQEw+3MQC+1PwtlcijXNhkd7QDC
9dHsAFp6ya4w/lKZ5ob9gLw3uFdrgwObKxnD0QoocjP1Pm/947CmObOwVsaSQ2UFtyDkhTf4MG1s
253WllWoq4Tx7QIYqcb1540pC69qz4KaxT3HqrsE/xYPj9cheNH8/RRHyNno0BRgyGS1/6TK2pEk
jKlJG1wMzgXwpYVszwIY2Kc+GJWuPugYwrWyWzPcRulfhBUIsRgSdOXiFn2ENrI5v3YW+teexS/0
rsnpWmN9IKW+KrAZ0uR+L7X63jHMDbfgvTdOtbCzC2iph2fRCthUFySyPxzi5q7jOKOD/e5oyqdo
2favnh2AaVKPJSnpEZvXus5WWCedmUwLIcuehaw0z3DCrNT+MDKRRIu3SEMtCEDLUzgUr1+cQ7No
FFI6d8hi9G8nuJF0dkhM1Dx1ZfihmxiUzgkRV2mLsRK5NrSTqFl83vRCHOTY+8cOOEhZE1eFGV22
tnMUurqRw/ZICYHpMhwL/t+whj5vanGlzIKSrlHc14wyuswOheNcJlX5KNXBVOd1o9zfxtKJjLVr
KMxZUz2O/qVzONPyQgi2Z+Fo1Ho1RYTdO5h67mZxs8rIR04hIcA6CAu0oz4eW+M2y+/ONLg0ZWch
SC/tPjTlFK3MbE/UMTyUPgyOLwzpKs/vgnbKUd0FAuZx5F9YlvXFPrZm0SjSNSfRRQE8LLyIxAsV
w1dbkjdTH0/hLxi3tVncDfbJBrtVepSVc/lM2wth4Y3F+u4w1QS+3BoxNXrFE6/TNSSzsfrTMDb0
rE3oW7A4p7qQduYYtTBzrVkUgpmp1tWYe4es1d7uVwpXgIH0p9O/TdoAEsGZ0VyYPtYsAJVBpyE5
37CblpeVkf30cD9NVQhP2IdzZF+DnL/ENIXK+LkWpyXxwf5tzaIOgE9lCPVYOshRt8/TeJN40jov
x5UC5ckqXFlP1sSgVY2MvdSnV1l6ceZdP77Bco3+MyC0Bn64orbtQ/GC4c0vCRh9DwB15T2XJw+G
aLT6YkOzyKM5UuhkQqoOko3QQL6vy/BggEDx/eHYyMwagWYhlyDACoAAzja71LPT19/NUmVwSj1X
AbmJ4TBW/YUt2k0i4UQXcMLm/jz+nUbeuvZI0ZojJjnnXnep3VkI6seKiijC64fWq4G5AIDrwIYO
k4fQtlYUcliYVA3WDdSAvQEgKB6s4VzbS/N3Fo1yuUvsOgnVQz7IbuDJlzYsWdpo/OrRNjN2HQ7i
NWjWIDmzrSzcZZGP/7ObY0CBAiRLfhj6rXPTXCc39XOAVOMTR95zfaou7M3m7PQz4vMZ40oSHzQy
hmp29JLLRH3I5G906spgqtr9VJyVuFEi0TS4lWOsnRCzORNwBPr+GPZk675DuQbqdFHj4aNqVwTG
61SY29sg9s8t52nZfrCczXms0johYsxJDs10JiMMWgoeD2wInvo98CgCoJ9cld9xj6IgyWWgLgC9
qPuB+Ax++9w0WFja5iyMkfp3/AQY0UF3ZDDNzqbTsWypPbEy28i1ckgunrZJuWbb/DuU/5l//z9r
TyDJ8C7cTfYPfzgzXE8eCv/rmJe/frzXn3j7rX/ymAhJmI5lmY5iGjJ3FQblnzymqv8LxK0NU4+M
pIVxw7/zmDqaFVOWEv9VxSTJqDLP/vFk0Kx/mRYwdr6LlYM1ZT//C0+GKdjP56ut2G+r+l2Q7Now
LHB28SEERd0FsFp93+EoeObK9NGy5dORx/gjBFsmCgmVJ6TbHAPaSMOlcYIi1xWKS8m4e9ff7u9n
fZ+k/GjFTW3MQkOlNLasainVaLl4tMzBgpTRp2srC18/b2Chi+TZktbqosZbqvVuqxyRGNMLoej7
eXsmfi59+tR17wZAa6sEyjyPb6sh2RF7OIWgcNafP/pS30xff/fhjjHqRS0l/p0uKd62gfr9I20a
jIPtXjtzjJh64YMJJE/v9a4JbmkFjAuaaCsMsmMDR+Re1cH5Gg7eX+2tEeVnXmappdkxwi4ofvqR
7d3GSr4P1OIixtUzsJVXR+1dX+Ks/3mnLU1a9c83qrwWtkMYOrdWm3PrNWGiRXq5btKBk1ggf3Ha
zk4Jdd73I+RN8NNWMZ54M+O+N8L6xjQq9elrLzI7DCTo4ODbntq3lKmv5UJeJ0nCCSC4TyAKnums
j6cvkKc/O8twtCzLDNO6lYHuSQlU57w0nj9//g+vkTaln9nSjvGPa6yqaW8rMQHLw2035lyQDyqo
8fExwbExFhE+bhJFcorZFvI3w5nJNgXYD+a15cxWvciVSh/Nqr1t2DVH8i5SetdFJxPGj6G99kBq
e+yaWxUG7YuF4CuAtVUixKUnX6VODIvt7S/RGtPPpBDWvLyHpYOiTP635jlnul9Z6v9Z+JDt0kv7
oG1vNQltMO1VhN/1vl15GmSjbKd0wC7SGPQ3uzy+hvCfSFWhYwN/9/MxUj86cU5jNAsxiZNGUqkO
6a0MAh7KAao4JE3Seq+grmOPa96+szFuvfVQgcv7VVoWQGbKtTcJ7xTIBmZA0cxDHO+CrjozeNa0
VP/PoAT+6M9ZmQ5WHDZSEd4GbfdXYGSnrpdfbMF80SJU1hN53WGUBnfX2XUgmtE8QRi5A37oGdGT
RQWIQj/ya5V900Tjz8I0b9RBOjVO+NJX/qMVS98Bze8G2NZdpa7LAHCIIp0sSIAgG6oDUJR7iDe/
4lTe4GcPFd+o0aGziY2NNKxDz7sobXT3xvHarPt7DgaXsuztp5q8hEVYMMBY0aTxumobBAO6IyaH
lwTwY5iJk9nkzw62r5oqLtBe2QdhchtiU7sSkr0zgFplKoWkpI+3pREFkEDETk36S6MltICEWim1
B4s6u0uSYtc3CNRndf40CPNMWPvwOjDNh1mU5ujJdaCOhRuN5m0/BmhNiAEsOUT8FUgzdIMSFVtb
boRA+9t257cgoD+fi0trYZoN77aiqh9Bpw6R5w74TpYNXAiR7j//6KVoMIvWmEEDY0/VwgUE8UI1
8lmq0wNQvG+ff/y0Wj+ar7NIrXPvt81CE64QKqgeA/SwVexVNBHAf/72V1usHS+8wjx73UpVGhUW
4F5FhmEEjE7SbssqgbIiTCc9MwRLjcwiNsIYoM39oXKHGiK3VBwHWboRZvC1YZjno62yUpxKWMKV
qK2DBs/vPAU/EZ+bzucDsfT8s3AqGb0tRZpfua1jdzAVJ8psFSOtU8vq9mtNTE2/m6W9YTsF8MLS
raXBHSWpp9RZw5wHTvp5AwvLwJ4Fv8Yxjaz1x9LNEkDiQyZHu66Mzw3B0qfP1ndv91Fl65POwxje
myneFab/6/MHn7bWD1aBPVu/qRPADguakjKV97eHQSFpktH1As9tA+OvzpbP3EqWXmG2mC1bSmpc
YYWbQNBEFEZDG81pnz9/iaUPny3lSJOyXHdq4ca987Nmv4QiNp4JEx8WgQiu85xvopbAc/OwdpG2
q9t6k1q7CFk6rz1lQb1BwOh14reKEUKXV8evX3qjebZXy4ZKIIBXu6qD30gFg7fzqmHztQ+f5sK7
1eBrIZC90ma7EEp/aKLAgiysm2eWwnQK/WBGzdO5aZtyIQkrCp+NDnFmzHdtEt+LODpmsvksSyrY
B5skEOoNN197n9nqrkx4G3ic1i6n0utRqe47XT9XA1zYJeYJWye3/LjT65Lslv5XkzWQ+K2/ykZB
W0k/c5tbOs5Zs+Vdq6Hth4CNOQmV0UtsS+JnBk37Im8qbxsz/9ZJJtRr23Jgt4oBigPCVHeyJyVY
YMMx8gdYNHKniGczzcZDoUZg7qKek1fna8AzE/XWbJWvlOym9TCLGOicWX0vybXb5d2ukKAWaeMN
AlMnQL5nJui0c300hWbBwmtSmJF1yuzn2HfhG4q1sjLpogFyKOuYOHmi/2GGYX35tfkzCx9jTeou
k0Tt9om8UmB7cGALzqVRF2LTPFVrqbqXlY2Eb7gVpYAfsJBA2Ck8s9imKf5BT81ztIomge9thtrF
CT6k6J9H9JmFyUnch2dOl0svMIsWTWRUUMzj0vXVqF053mDCT1OTM0O99AKzzd8TGpnh3q5cq4bX
pGjZC6gUqoeWevX54C4sYHMWHOxeGtIwLNl42rK9tEvdeUWBQr5AnCU+oUdY3H3eztKLTN33Lqjm
VtLEGjoXrsDkO+lLKi61O1rZ7dc+fhYjcol0SJnWtavF5HekYJ85PSSfqv3rzOcv9dNsWXderzWe
HZYUi/vmoIgBjRwtc9ZhgRqsrmfat9YvC9j+kOtrC2mpWo2LFQcGZ61ogVhLNaI3hgH3w9cxAa9b
BbNT20FDvzWTqxR09a5z0pwb0jARv710rWuw/XNJDPuuMtRtVsj4sgXGg2g9fMHHTmyk1Fa3UVPi
kC5T262Tqto4KOvtYssod36Kt3dYeOzHgQ5DqZCNq6LqkUaH17OpYy8+acqA5GbgoVuYR861JuJb
kcvRXtVyfwefbbhs67p5LDUpOkS6nW3auPa3RavA+ygshaqFqP0zS3Whgyd74PcTpOpQ/xj6XLhw
bqgoIoIKQ+gV/+7tdK/5fBQXTnMTAvd9G8jk2nobAyMvrSo6OKmtHyGeDL8KblIrHK2xtxT6ObzZ
0gvNZryjJ35dJkPh2joE0KJ/IR1zXQ750WKsPn+fhUVlzGZ9WIxVDV2TK2DhIYrVUGN3fGrdZc0Z
70tNmLO9ZpJhqXzZpCRkOxVytTbzRxKIxDfVV5uY7S8oqCaxacuFGyrVdaDbbDJ28tDbxuPnr7A0
ENNJ7F3oAU2I1HGnMxDs9QjRlEi3CryJytAL9pCexjMHlaXRmF00+xHtWdkCQFIV4sbx9Ouqj06D
6Z2ZvEsfP9to+jDmXCg64Rql4X0PYL65kRWKrZ+gwPm1npoFuUZTY0Rta9NVQ9m5gmr4wxpb4oyF
pBek2O5re44xm1ON1FgDNF3T5dh2QCPjLkfItNeHx8j5ahOzOTVaCHq1BU2klrTvx/KuiZBYSrxT
prbrzztrYTz02bSK0T32TSpnbpSsVWh00Toozyy6KUR8cGyZ5N3fz1iLM+5g6LGJXnJ7jOrol685
7teeejaL1L43RVnJpgtjHIStlO2HBsZp1CEG/nkLC0F20sd///ClI43eYDuGKyUlWKdccjtFfkjr
fCc58cWgBGeOpQunYH0al3fLWiM3KowkNeFDSRM5eevZ4y8vQHIiM8h9AzsdHO9rC0OfxfKyF7Xa
gFRzo7ioT6ODoLsPgPgiT0J7g+hx9MU5NQvosmazM7WawSm1MVAfAl8ol8pVh57L/vPRWZq1syUu
OU6sGrpiuDC11oZUnbLMhvDl/Pr845dm7mxp+yGPWpSD4VbgftFXDdJtbyAJ//mnLz38fFVHkd75
QwNYubGvEmFc5aK+R2L2TN8sJYq1+ZIOHBlWgkmaKsLeQxg7H7GssdtZSBdllb0X9Ukik40E1Jm1
ok798sFK12Yr3TQsO4gM23T76CozH/0cmrWNhW2/U7MH0kybqkCoSkJq9rpPf6naa6I9y+AFNfPA
EQay5bMsLsMx3o3emeC8dN3WZhFCD6CSx6DFXdtDwqRHMqP7e3QedPj5dZlfyN4VtRG9ubFEdIjb
6wyt+RwhvU6v1jEKLb3YRWKqnQgzO9NLHyL3uVNrs5DSRVE+mmaSu3ZPLiZ4QB5/QmqtgvSQmfna
HP210L9laKwI7xvZh70my2tR1usivdS9/szinGbBR2M1CziZXocFt9XcNdvbsUGxTBuRIKe8ZmJM
G/kbtXkxinT3+VTXpgX5UWuzkBN4sdnJoZ26NWrL27KiVGb0GZJeVam/FIBKV6owhkMfTsKH7UPn
2NhTBsVwg7Qh1g0CswDFyP9Wk+ounXSbiwTNi0pWPLQuTH8r0vGhTyFYG0WGBWPElbuPWwgobfCX
KWoBI1yN17JTotGBgvHG9kAK9cZEmgjG4kyPLkSLubVID47BaLwycyU5+FtVIeU6NopJn/fgwrHv
rWPf7Q9jmptCVpTUVYcAGQND4wgr8k2vORi++t2ZU9lSK7OA16tFIHNDT1zNENdO0/wykUPrnszR
PjMRlvpoHvPgWmtCalPXT0Fo69JV5BXn0vITK/GjSabOAl6IYIwIRp6+UfX6EPSjcm/CpD4gYIXm
TBL6XJKqolhjY5JskmGkDwu0syIjLS/1XkLyu0ACJ2Knv53MC45DVapoVsMcTsIUVHNUi3VbNTon
jbyDBdBp/cXno7vQLeoscPooW9UN6HjXQz87dxDKAq35tY+eBcBwHDMtKf3Y9TvlArj/g1EnL59/
9PR0HyzqNyzhuzlp2WBRuqSO3QQIuNb5awX6gGbUd5bQkX48pX387WstzYKV3PWKhap1xFZZ/hXk
qD5lw7DrEUMMUTr2kuIlkKoz++bSWExff/dWiD5maBp0oZtXibVRfKFsQoGM7Odvoi3s+ursUKRl
klGMSh9ylt+1hkB7CRkt8PJIRda71EBvxeovfWTJLWWPTskhRicpSPC3CjBQM59sPdgZFIV81OK8
Lljnyr0ECRs1jxhIsV08W/XkYbKKNfXea8UWud59x/+Neve7CcW3vhbv3pbhu47qyO5H6G8mbj8i
/ZNra0xczq3lpUGYBaKILlK9MI9dM1WPXdXv0C87E4KWzkVvR4V3zx06sQ/hP4uJoG4q3+hKhbSF
i6boSoxuZJp7z7wpmjMRdeFFlFlM0vwuCuIxTTjXo/vvR+G+6PUzpZCFqaTMokaShnEwGGbqGubB
JycmDuIcRGvpsWdRI0+h2nVmz6XcieMtBgio55KaOzMES58+bT/vRoBkXZZyb45dLRenTAldVBx+
fr6+lj56FimyXKQIKuupGwcJNGMVIWcEDcX2809fiHhvIKF3Dx4YuW0i/0/Eg2dKJgbpId1/wtDp
ZEXaVWzGP4uoOtPW0pvMAkWRq6ZkigY0cZA/hK2DP3dAEvbzF1n68GkLffci3tjZGqpkmduX3YBm
ww9bs/Ivju5s7ca6DLpPEbGroF63bTs2hdTx1IvPn3xp0s9PEGSlfFMJUxcx0Gc0UV51I9kGapaf
6Rk2kI+3tTmm1vOLOG7wiHBlVdoLq7siGBjmU6ce8Iw6yGgCh+mh6g98C6p+vQ3qZ5NOVFEzHnw0
5aC4O6l0O4zlWjGvtEbbl8CNuuovLX7gQ5JRoF1jXKl8kFnDTUP+qzYR7EuHQ9s9DxI3Dw29FyzC
Y2tjcpTVYkzL6nJVji5x3uzinWYc8uaA4tgU2hHhBwgf7fnKiHGG1MkH9hahBVwnvremcfQs/Uqk
+mVZn/gZNdZXllpu2iLBK9hTkNe64ZJ+xcZhe81rqNxZJvaN9U5i4OzcXIso2LJ35FAtlUDf8who
9N0bvgCHeijT4WiUP6L0ADrQwoPAG4oVPg+7UtUAxu8UROJQfkWU9cTP2AjT8QgGYp02P0s/ygK/
DudZhstURMWmqKq1yHamdx15v0xDbC3liV2vlYtLL8GQI5QpyXurrBSXVOgdBBN51WkvHEjg4wNz
kyvNkQTHs+cE6yZGOuhOSYaNikFlA/dPScOtr5rPPIOPhJcdVOsGOUVVeSkpT5iZ8S3HeirXu30q
kIWRg+1kPlLVJ9W8QhdilXETbKpk7cvKtoeZKZXNxdSFSi+vuSc2MsrV+Ifg98DYhNr36SVllI0y
GRlv5a5HwFCk+XS3QpPgRPoC2xAZQvHXVt4cqR10lK+xR4vcKvIxIPaM7z6Z4c/X3RSbPzjszUHa
WDDABsu4gLS680T6fKDbYf3lQ8arZaZ8ppmFCDtX/bDz0iwBT0ekz829hlpwwWl4lMe1qOR92xQ7
GQO3z99oIQbKs61CxKJAvrHijNEE+sF+Ewrtre7MiyzEqTlsu2h6x0QsK3cBCd4HPnln9OXjOj19
/vBL0F15tj0IyvKGAczUzVgP6AuukV+4ZMEh77FlTUxnpiq+7eSdb2oY0ciuUj993vR0BvhoJsz2
jqSvwT1xrnRFo5vfPKcqHgo9RUF69MQDYrPO9f9wdmbLcSJdu74iIpIZTquKmiRVqSRZlnRCyJLN
PGUCCVz9//Ad/bt3f9sR+6Tdlu2SgCRzDe96n2CY/6Z3+6/X+Y/TBNs3w5STlz0GbibudOi6N2HK
IAK70Rx8nIXxmutQasQ4pOJRa4anReYLOMPQ2/iz2WIxGwZ/WTH/7cr/cfb43uoIX1b1o8ib9oGB
kfKCR7V4ngs8rjH6TKIBqN5fFtC/v3DeP4XfQWE43jLn9aMdFN+Vkq8q6A5SuNhQpn/5Fv9+Pd4/
5d9lby+VRKzzaCYFiFO2p43I8RpTWonHlfwCzsdq/lKKWyPe/3vZMKjD1/9XyOFPJkC8CbLjIPpf
jaMuOpwiqB9XGTL1UeDmj0HMpor1/9dm6IXrff1f3y8Aj4k19lw+Frp5x8PzsxLWx//7Dfj3d9v7
pyQbVohi0nIoH1uzvwsHEl9v/Ai8/i/L7N/3QKyX/s+ffB6Mos8dK3+EQPmQVM56gJ76MrnCWjvg
vP8R1nP/t3Dn36Md759yYlyGZS8as6Q7c8RFHfZcisCXX9r5wdJfwqN+2/019/pvK+4fe4cZB81Q
hlh55kbqP7uL8r68vBZ/jDqopqiGLuUQwNgZky2WA2bWdIFGsp2hKICW7hXWPUA/yqVjs+xH3Yy7
WNt9DzrWyf6SsP2nMvxv6/SfG46aR43XWfo4TPWmcDnwk+RYY5o31Tdinxkj6DUKk58OvqlraOa6
pwSvyXwt5OPzzuwVh79aHlsyypzsvsxBM4o9mXrvVVHhV1HS/ISSE63xRZNkxFDwEwpAWozP0mHv
x28xvI3DX06K/7ZY/7FpeZUvWhe/3rWzBysJPK2p/rJ4HKxl/v2t/qfoGf6P1Imn8kf4FR1IxA5P
zSYAiTJYRxw6/JuDK8zR8or3wlbDHoSLjAqzEpGpy+Tg19heC194IDkC+8DwGU7m/aQ2EA0QZIgm
xOnFLZtNN4nqtcDyJOqNMXlpVqtV/BaIBJUJCy/NmQPN52mfMnJ9dsyxucydwhEeYMehbwJIX6b5
BRyyuLOZ0dt0rdsfw0b9SjUxW2BNYI01no5SSvtuJizYTo6xnHtzsS+jy1qzFvWm8tUCFX3mGbkd
EEE1lcelwKW3dMGz9QvTS0CeqdovWLEwRTAcDBHmO52F9Dn6dp2etUFRSbFHMZzshdWO29nxUmo1
qXHn+fOwK8ai2M5WXXCPcvlrHkX51AinevBBYrTMQYzJTZRW/uRhSJ8kVgXCAR/nvDLIgcxeYent
Qag30GSotDSICeBROitJyF30TdfgmRcamqurGPaHTRY1tn1z04SsYYgxJU8hpQil/aOCenxGpuh3
cBLxmq0b+8xIQQICtfukvv1dtDo7WVmJNjK3zJeumcqr0L19H9LWPxdVmZxElWMVWtt6vNai7A+6
n4Yj/bPnyQvULp3j+JIact47AyjPIl7qu9xo8x197e6VHAxn/xDzF1jyGCgtLRbqWRVCa+0HJ5qD
pKZH3SxRMQ/mNe9p8OvMQcTkSbpLPai1JFki/LV/GkH3yxcCT/yC2SwFd0FV5bZM6gfhDzCCDLnL
+vmUBuPRGv1nBlswFM0/9NRW0VywKSUJ1vlT2T37dn4euhy/Td/bKGtkd7Czn8k4RmHLyV92dyK1
qbyFTdRBV/LK8Vv5RdT6cjuF5E14SZqVDxEx3rC35rW7D/v4CWjrIRnDSwyGwcTGdlukyzfqL+cw
E7QtMdioT0GjwvQBKoBWs+1yP7NBJlCyiOxivrXUTJrU8y7vLrXfHJXyNpIBBLuGXYVFK06YW+hy
BwEtSgw/p9jb1tN7P1BTFGy0oDnx4URH9T4s/sEgld6EosGUwXlYNL2xRu2Io57Ae1wcVrHXecfO
1ugzK+yXyvHJogruhfW4y8ZsPiVjCwpvpn8GmHG4j1MPnqW7gMixjlx1YIKZwHL+7CTudmg+nbx8
t3jVu9aLFu4znsYbt34RON6lwOkcrBowLfwcR4A/ZbYJwbe5oIv4pNHkSWbzcf2rLMhDmSxbOQ34
2u6xXoMZd2Vn2pRht+O0PrQEpHPuIeidIM0Wpy5/r8z2VEk6oq56oHSG7zXMImunAG8o2z6upupw
1mpSj3CgzkOBbUqNXe8/9yZPwx6h/+1XjI7SI6SI5cafuODd1K9QWtuJoUyuo69+yiC9E9XvyQCX
Oxnp1rX3rfW7SPIFj4SV1nAYPXVfB/5p7HHC48d3JRrtxczBAYKdtWHA+VE3P5jYvK7/2hpw0V2y
JQKUdBwMoCIsqMmLr33WWZuJG1h2J8H8YeOhFF2fmGc9BAbEBBteEeuah1Cc06yAXVVulqrCybzH
Ibhkcsz/GAd5L+tZHCmD76Ao4hhcbPN2ZOg0Cx5Sh9VCZ4t+7rKlrbCHyrrVXnn1A3tYfd42TWwf
ZyCo2ZA9THHADmQe8wL528Ammjj7PJO7sin/9EVx5udszeJBxm00Sd7+aV8n1in1SmyP1mXIRTfq
LrQ0WIz+xjMqmvhMVmtteWEnK1y/5Bvqwi9x7h7F2LZPcdZG+N/em6Jd11u58hudkrk5NawPLHAS
vfNz/Q1o4g8V2R3e/w+F/d1NPTMQuJkn8k5nbAsstmT4D/vtlFZAY8bXpRzB1uEcXvbtkUe3RilJ
SOYh5ve+sw6mrLemBe6ruKbZaV0zetLgR4Cg4BXj/8ad+mAtBSc+Lq/ADicIRuvHSOfW9je9PPr4
zKemPuNlvFHwk71sb3PHEoyLDcIIURbRHD9jMo39Mgcm7Pj1zWZtKVjzNSNgY/2VdFhDQ8hIqCLR
8QKOYYKghp44mZuggqm7HqvT+1S5d5PQP2qOkh4LcpUK/JI1R9eP0Z2e45CyFDtsKb75eGf5WVg/
GPnaNRXzhaO4cPs71sv6uq0/yvpNio7gyACOA3Y5NI4FM2cTyAG/c4+q+mkH/lvPe8Ij7hfvFx7O
u6EaTzlTgV7x7QkH4uHK6PlY73s9MrDY5k9D+ZJ6yw2J8LGsMdwI/B/rIwp6/92wl0/LzO4TvLC3
el6ynUrDm81WkIciygLQCFh2AYIpp+Pg5c9GTFGNplRmY3uLJ+4bYMCdFvnVt+qrNPM9yptXWj2U
/jEiz62C5uRsdzvT6c/OPJ762gkQwCnjqZtYonVRH/1Cs7O44INjTzyYcFWNGcgmrsRLFJgSil46
vtbLEm4RnGOqXrjwBis2WtPsyhc3oSKUsv6sJTwaVeLtsmyw9klqHrQ53i0l5n1jcGc5w7MEbDU2
6mmxDZS6ct9CaBlyXl9c+h+1xniDcJqxhR8UpN7LcP6h0uRc8nVM4jFVV3K4b73ga67mi0zifVWb
78xJvmQcZUgdqu3oABpuRRm5k51uUWn4l65ml/Y8I2NCs31yW/XKuVm/UHE9DhmcSh3e56Xtn2rN
6TNPXr4vbKHvyjhcDsRNyZdjm85hYqrf3jQt5JBOl1XUhT7aMm/AEyOTajN0s7UfV65vZhO+0Ef0
NoHbckjZsgUqoeJmJ0N3PCBF7yOzXyx8PbQPPEC651bDWtg0OKnvmQVyztpvTki+WbYDRuh2Z256
683t7G1opScpV0v8ydPHLvOXZ5O6222GuXSuw8V+VyKzH0w0ONUGR5vsjDwD0rSnzfo5kVVyEBp2
eJT3fvVqjrV97xqOxKYVX/zOK3E056pslFpO+tMv0+xNMzFxdhu6ybC2JmhfNTVepLMgRKEGYidt
1t56v6firmeyl/fan5aTsCv3CrGutyPDMb7qegg3TWJaxaZicPVHj8jN2veq8Z5Z19MxNCsweE2X
meBFGwaTl9Si4tfJanmew8XbTp1evpULuX4TlO2MhZ4Li21P3MxYXxBU2LR7gUGqYnG+32y4OcOm
yab+Kzd8pBGddIfXISyqR1FI/aeVhj2jzTanhHFje7gFJG6RAwJYQ1N1ymhwOvCbpGaYALk1deVc
i4oXOJOnuWlmVBeFbPZdwFp0fGyXzKbuH2IX+3tzCVbxz5yuTEXjELZLfRjnAgJfE4g+yvOMlKnX
xS6s9XATNKF29lQNiNSX5geKkhquKUrFwm9+B1NNibbCdT2zP3t8wjHkqt2vKa2LkypV+ZlA27vP
1WABXOcYmD0E604TODjftiYou9Gzag74aviGJeLulZVYTxCIITva4F8oB695xMA4UGUZXjS3swVo
IZigm2lxTFIf/fxYYnGKWxncTaDMKLA8MDRcTJCFqcS+XfXexVQNkED+96PX/fBTD4u+r5D/7Q27
s6+ZzIp8z8CW8WxblvNtOTJ5cIpuuaukpUo4d2kCjsHQ87amMgRmkuPCCIESmfgefZI3WR9D6WKC
A7/3vkrAKcQyCMCvW+bF8yUgrsBBANtCE56gYHqbOdb61+jV8V7YuXdK5VgfhqKxzrO0gztDJhP7
jj0/4xzcPTGew2y1RekUTJKyYUlwIs69YV/ieJ5voxOE21LpLNsM2SDeTN/oI6WM8RSUvXr1phik
e9pk1yQXH2aWfwmMPPEPlREXq+6hgCyAuUYCHXPQ/E0mcxa7L7ZYt+PdoWq229DNd+6q1wbPBaq2
xKIwUeGVUdKnPBjxwez2rsa0IFhehKWJmGpmWFJjwenPfEykF+7igJOOt2gOi4fQAZG7EF+XXn3L
3ZAY0jpAXFJbZcnnHA/11IsjnEhfwhDzuRL0ebt4jPgSdkzhURHcC7uI8i58SsrpQdYD4qRE3whg
PmqngXDGXwNI5h8soEmpL28BAMmNi5/oaJoo9IGD+uqQG+KQp/M+njvoTmG6ln1o8wR9vrWFxPPB
FL+T1vnwhQHYSOn50TISSifjz5KNICzE0xhke8dftUFVyCQ91ljrInqqymVbMayyK1s32GMlylXb
+zAIX8OuJFpXEeg4l1EIPxpr9vW+x3cyNVFMOTmwrfZqLOlD4NfQzosXpZt9YYUc7WNj7oQI6kPg
9P5lrjHqzGsP7EkighMbP70rJ7YB2IrCPljuQLSAD5h5rmvRvti0S6p9tQzX0idlgKepv8bAdi6D
3ZIdWCn0uPjiNekTo0jAvS3Ol1TfjRRXwSMbD96E4R546zsUpu+ATb7qomkjNzPhSIE0hNZ4nafs
oVDu3sso71vxtGksqDnCgWVYtQw2+8OxXVWIvQfdsYgmzsJ+Hl5nPlCOw5cOR9gLjQ+FoaK0kDRg
g5ah+lOMADrLGgu1Nib0r3P7z9h5LCL9gNnbcRViDWMdOVX22xL8m0xKTKDr07C6aiVYXK/PHUIS
JBA/JlRqRfCiwg5S6+LvmtweURX7b1pyfR5HymYM/YODkxpmC3uq3k95Wfv7uHH6iEDpj0ILYkHx
hKxa7ULP/wTtsF+vWljtDVrW++I1575i/aa1kE8MduXgM1rvjy+s/ChSIC4t2/lKAzwlg6FP3hys
is3+JenEveuGZ6OXR6PQ2MyPh2Aczh5GBxgujxFAeTa1Ycn2fVyau8HJMFlOvsthAMlc28e4MdgQ
DEAvyvgMLHQJ/YyOD70CVghj8THIMrjzmOzZxSvPWUGVlDirgZ+DStmuAewEcIHnRVt0gtX3H4Db
Yt5LAXIp6av3scIzNejugnS55H56zEb311QxKeXUBxtgx0Yl5YVrAvSc55FJWux6SzT2yRc2JzCJ
rdjYIL35gKF6J1BfRt6SOvulrYEwBorN1F7LOQ5i8iJ0nagvANca3vTS0msI2Al8cuWlVuceK5Ju
LO+KELYa9RGVSsRJTXINerIqnOTHjZ/4t6Ab7v2wvi/lfLHN+Bo0uMquq8+xpmtlmefErNfpis8p
zI7VMtG7GMP3nDl2zm+6pYNL6lkNd9CRsHpoyttMYWeCoTPK4H5Uzs1K3LNgAmvTG8GpNMI3f1mg
2Yl7J5n+5Kb3on2LUkAxnJ3Vk4JBkXv4ND+apLu3R/cBjViLiQalodIvT5k13Zw+PIii+wPZJgBV
2T9Sr/lAe8hog39V5fDuhsTi3IlsDl8q3z26jQulEo+SaTZHHlvyMiXimozVMSuK45jJFk1mIA/o
L12WrR35E+jTwpbPnvSvPUH8JsvNh2BUv1xdTEc3dJZt3TvqWFGqOtJvFlvUvAQKXYczSHruewJj
LHJZ0Rl9AxXVyqnxYCJU8QxsMbzJ/WXzHleeZbCWKLYqns42qOPkXjXAdHFsr++txum2Vd/JJyOc
3MhoZoVwagZvGXpt+2gNef2cBW4azU7+PRfjK3Se8sGt64IDwLLu6lWBxlWy1o3Jtu7FEDLeNpgm
78hcX0p7st+NvgECZ2boKcO5PFOoC8ELmdYpseZyp7x2+PArJ5+3i+d6kF8HLwUyoIutXbF+WqfU
0KZFCJisil3KYM547hTHpddNTbFJzHF45Kl2nzUqAVop0Fno3Odmt+/nurhiYmwBRSb2hHAsaJwl
mKaY9YJtBNAvgGBZ1PXeOlgHNngzWMFy6TG7ucWe0+pNNTjJG2HD+BzMqqaSOcwwghcfrGTwSXjh
Pw2wU9/EsODPowMTTiNk+Dg/tTlERdJfO142DL2VZ/IUst/S11GJNxPHpoR+5nhNfsjMGilbN6j0
zm49ce7k3J7bPg9O/xFaardML7NtmVGtrWCXqLG4dFUI+2Fs6a9nvtxV+SIuy9D6W2GOYsvhVT6F
SxV8ZXq1aVzmedsEQNtmnDKzqHD70SY6s+Q+lMKBCq/M9BCQsYUUftvI8tAbW4aY79NAFEfTjOky
1iEbLcgtgNp+t28SD62oC1wO/tOQ/ZAMtRxQQ86bTmXGUUJhjoIiR9/Hb3eNj3ej2TGVQtJj3hfm
BL24d8oTvBhc+mPG3H6mKjHfvc7V94OurNfc1l2/MfKpuBl+E4ODrLrLLKdfdjdRxOIK2nt8lJOd
YvbhHbMFBXZbDwfgvuq+h4x+nEBrXKRMqguia/ecF6V8HUbb+SEbsI2TyoAKJ6DoXGdoooTB2U2Q
crKIvit3TlHbFIdRYS+BA05ZM8NG4ZINuoupnq7+t641WK+BbpdNiT/5fa0VENukqHdg/pDazzLd
Jqop7wTTJlctazT0juojh1d4V0ui86prxmPhym6bz76gTOmTmnijfUrDDowbcZ78jUQJ66e5j/tN
r2BAg8lNglejdFEaqnqGkCxjvVydKoaG28JCtnDelDXYscwEhhbaTfuVJ7pB3i6DLbJpuZubqjuo
IlHnvKQsXApnivzGHiMlwMJupR6LT3tgrE7UBm0BiaprY1dyWVnwbvVc4/rzJjzf3HMUmVfZGvSj
/G7t/aJrDnl5lxGwXvit4zSLKhMSNg4J4c4z7SaKYUyz7pLmRuEdi+0eFq9ptu3OK7ijdd4PW8od
a2yUAXccfLLrdmq2oUcOQNdEvs+WkW3TPJ34bhrqG/dxr7I2QG6zWHtA4i7PNFEP/uivNDeZXcKS
YoYhAljIRgYDw4cNIZs8oIRnex+unmgt5qKI7I5I0aaJ89iq1UifAdZ9pfSAe8o8J/SNVCx3MTSw
rTQ57QMGIvaYrTr7MZ5X9Gddb3yj9X/2ljFuB4BjGzUmXHGaDh/VDI7bdOaFFNcdMFAigBolcDiI
H8tGUOhK51oCnWNmtSq930aVq7M9QzBw4vhBq/ZPQgqb1dVDXcknPzQfVGe9QC6yomopbm0+nUnh
HgCB/ZENe1rVme92QSRdFrredR2saad18g0crnpnuFa7K3TnbBrFaBW3i0PPES8kUs+zYdypNM0Y
WSl+lUHHvE+qXpbY4tgIUhxFp+arIH5uQskkTRy5nnUU+ZDCGXMPrJ8vI3GjIrQOhZldq3C+1p1L
5TQOI80RXGkculuHngi6I2dcfgbImGTeHumMn2JBxVOucbmfvUgIZkT12StTK2u8Uz63xDiiJLPP
RnCqWGXex0s/QxGugITHihyqfK3a5IcxOJekbF9LN/ijO/vkBsVPGGhUi2L49FBmenQaXccJNf3M
awLqbqwpTHnFA1y9dEsBAbqbNQP1g+BL0ug/j0PX7wRce9yuXxfTvODT92su9EeTTG/DvJyktsEJ
UpbsZv9prPMLs2R/ksl4skaXyni2h8Tm/fDXg4PIed7mQfa7M+t+Y2ftfiGqpRpJxySgVLEQFqjA
+mHlFXo04w1X6kdagccKjixAytcQCGJu036JQ+vIqqLBarfdtsVQcIeWP3kQufU2Gf5PW+U/HT/R
TNIEq194fU9d/2xL+z4eqbxkS5fcI/PDALqpwHb6v+a6n1kG4CQmCXZnhRJFc4eIrDZWD7WcEGNW
/V0OpBDDN6CCrveuUuMihMi3YWoOpykf+z3nnIUFmfukGbCnC0CPJ1A87/6Bz3lJlvRasX9sJ1Wr
yM39A6bRf+qQ+nxrwRgUl6mlWBC23rUIAnjcS/Cjb7MfXTCLqCtCgKbZ9LEqENNMwzK0D2QdqE/c
JAr5ymZtQ8uEgMkanoHtktnOwQ0gbA18C4Vh3wigoVX94FDU2Hi2LXa8T+e+HiMN4N0xjEuZ84Bo
RR4Cw9rBH/9YLMqonpbU3WE4UoBqKXDTQIYyyXbfhWcXp8sonJOnzOvfgKyXFERhffY604cw5czs
5eDvxkasJ3D6our2FPrDQ5cRXrbVnc9qTzr0drX/x2vTc2ItP+jWAfeU30BuMG824xKDk/AGluFJ
MSMJ0nf4iDMHxE2Z3fhTuc3L/NyawWfKLNsWBwICMFk9ydG5egVl7NoSlzJoWiLx/ptKGXPli/e+
wF8/2b2Fjn4u+72LefC29Vt7uwrwq4IoImssTuyR/PRuys2QVZC8GnJ5rZwph7WNO2LadJITl1yo
DBAhekVfXJyi8vaTb6T7quWmU3n3ozSmedH5QaSz4o+orDfiJrVlgrSMlm7OvnST18cmTfsLVqve
zu5HtW+FKtDsD8YmccOvxNbyaGX2DzYkSTKl1TUx0WY0uUGza1qHBLxs2Q1JuvzoXbKFtLCXSDud
erHM4ZsJ4vA+9n1rI8dMRYjo7PPgG/Wu9PB0zlA7XgKjvjY8tZTc1nY3iaR25VEVAYOVjBGRaMgh
I60z3f1ia/aWT4m7cev9UnSgseiksUzM6kW487QBVPo7TxPOZdyYE43XO5H7dOUI97/7WbnPfgUF
m7MbY2Qcx4qdzIL2zus6vga6+6gYqo6CknuUWBSDBO3BE1lWvHUp7T8Cd3rvNI2kKkmLlwzPgwiI
BhWvFhNwih76LojLZkd4nuzVJP2HRpfONra673Fi9rtSSUU+ktZ0LnK2IUuX74Zop4s5mH9qXTX0
Zhs63ToNtoHTtmgzujGyRltQzCnu5pFi5eiyvuhosLrZuu3e3aR2SozikpLloyOPiFyo5oRoZnWu
y42L1eF26E13y4ZeRwJmdESJK43S1GKrxzsO2GlVQb324inqGn/cJgHmhiYx05Po534naePR2naw
m57saSeXAESlYgUUYw91GpNTfamxwTxoFy2X009vjULA0ppJeOvAr/elRW1Z0mtEr7GcbFYg7PnR
244+LU7iOJMmYBo+xk7xPJUlROt8UJuytZuTlZjAm4TTXTP+g1TAPSO9mdhba6KeGX84K0/fu3XE
LjM7caaD55GlDGOUGJy6+B05W9I3tlFozpuhLfVTVyRrSkN1x/HcPAILOe1aRzubKTD/dNKokNZa
9jbvkccsPnFivwj63aG4ZFndbznMnhJ3tDfCbrhxKD+2k2dcclvOcDNDhMqVqzdh1op9xTVyig+v
ZJmfIImsjbOSeFFrPwbJnB1mlUGQbV67VH8mCeXHVqTtFqoOmXKoQGulKYXIUS1bRSq8NU1/OiST
/jYtgocQzOXc49kEsN2O0iAf6YZiaTe2tFtlJaarP5Ft9yPP2LS1uZltbggYW2cLiBVM/TyoyJaN
3qokqXh0brLr/OnThhwW+fasNtj7xYdeGVPklOJHEQbuGYlHvUuqAX664gLiwrh5nUXZAT+TZu/m
QbqdRfeV1cF4wElDE23PnF5hhpSb0G5HueSdSPmNChFx01RSL0+sL9Ogup0mq5uUKGjeU5HcWDZ7
Yp859bGX/s9x7tOtpYZ7VDL5VrowdFXD5ZD1UEJfQtQrJh+j7mprBoQcZA9Go54NuCubvNVHp0kp
Wy20YlqK/OQG44Dbg3gtymaO6kDUu7BL7vzcEmcxG+WJnKW5ycr2EF55T6Fr5JHd52XEjNS1bbyv
vrcJmPJZbHuLukfqIciIHWxjl2aqgLuNXAS0esoROd2gOSz3lksRJ65K82oJrCb8fC0hWhDFs6VM
N1PVJe9ZaLRU022KOu38O3eJWVKgrmnYVhR/GzpSyIR3lCeaXW27wE7iknLbaMIF9g1n1wCU3cQG
0njqC9Or64Bfr4R5a+I4iZw+rm7V6HDax9bwYPqpOnhISne+5/WHTqcoIXWwwIMOm72elvGZQrW8
Zpj2HQxVWz98Src0PuQMwwyvCSMJwzedewEelkjnB2qdDxIvkKg3KxsOXVFFummXO2adV+W+VVHF
gkacNCBTLVz0kaENz7rLqnOv63w/FCLeWlPKYnaAvVJpK2jeJeEmqRYJKIOzWCnl3JMfTleRWrCO
ZTfCCOJuvUyt191qLfqzEY7G1imsBPGG352SuA/frB4fUrdQzq5M0vrQLGPxYwG/ui+SoNiPTWrf
YgHtVDJSeA1by4b5SG3NiME9phiDX6qRnyPv++JPKuG/WNDMP0baCPs0Ue2zpOaKB1E75Bu8hJFx
zCUNanuw2HcrLfcrMIBe0KgOoloLiYYR/BJh6qEOqc2XRuFRFOve2elumu/pQ+SffpwjWuusdDfV
9fhYFOIOTcQlTkPKW/5062wiQ9cYuSVBTJVgruevpHfD61zRwG7iWZ0kFVVCoaH8RU88SM6esnTw
c5ZmwbbmU09tERkOp7rJ3XeZhN4dtVF73BaUoeVGSM/eicazb0mPtZuZd3LnhejgsqlJTh5JVGQ2
GdnSGHTdg4ISg7ojI49s4sAnitHhxZus7yXhHXNN7IpDen27oofijGsY3mGyoP5mworvBSe0LRGb
lEZG7XbSK1bDdHazDsbNJGq9jW0pd4GFksY38X1VLcpMbUw68gsn2M+SHsWUxuDpzaJ27xeo0Aev
99jUwz5IEJ7J6UFZKPJykbqPeMiqQ50U/Wsuw7VMFdvDsW708uKleX3fkuR9m4toXkIypjfGPYNb
ny1pRBT5WmqecGEV1WGo5QrVc5d7FlX4c84lJYvZ6Q6TL6cd27Z3CqYOnYwzZ9EsimYfq264jRk+
GoTRVObrdGifczpuT1UXBjuRGOgiB8dGDOOaB9Nz7M/Zqa090sI0SkxozfD8yH1rzNAUjadPV7CT
jbiw7/KkSn8FXa2OZG3urrTTFsx9LiNNCQ6T6nx8zqdMR3o20nfhj/Y1GSrvbc7UcGnCRiNjkQ2p
tc0iqUwg4FXpPvrD6N/suhEvrUr9X05ly8948f17G/HBTbe28z6HZnGdMw+pWSXoT1RJ+BI3vXp3
3ASSpzU1xzCwCDbctN+jHhtfurbWkVvRNcRNaw52k7Vk9wJ41LEvHXMnh0a9Ncz47OXg4sId5+pg
um75qoVQJzum1spIr3Wp6OlGeN0Nv526VKfQo/YSe131Vi00X8XQTTsxavtJFj2FstRNtq2tHTQ6
jd4loMLpA7TpHWqJgvGmgeKHtJO33Hdj9ittmxs6he7FVQVdCaYJ7vA+7M+B7yXbrAz1ixZ+8z+M
ncl23EiWpl+lTqwLVQAMhqFOZS4c8Jmkk86ZGxxKojDPsz19f1Bld0ZE5+nojSIo0il3wGB27z/d
/eLaEc/0pOkv0O/qBrt9eVnFZiTBmJx2kWZURPC6HQbuEP1TajlyV5JvAs3bG8s2q53sYHdYBKc+
b+HrKyZmjZIB64LP+W6WLk6jsATPMdNm/F6m7uDHUzseCfyGyhFECh2Js2vu4CKwgVE/i1cSz+Ib
XVYT7aMgPBISX3P8hX0oEPEy3S+TUMfQMhZ3M1bTtCPhpbsdRaoueh3RI2SldquW8I3HewQJUIoH
vw6Z7z0myANrfBY+8ytrMh7r8WencED7+dIMz3M/p0chK+/LZVBzEKVxfB5s4C+QGxh+gnzH20XG
8b5PIBwy9P5bwBce8VjzCjbZ3riPe8t7liG1ji+XioukKxd7U5pG3WdZIKebqHJuraZMbuK6rM9h
WDkUX90w/Jhi6vzGzGrLV1A11ca0K4SBsRhfUy3T7weP7bVShnvCxFF/s9xJfIvoELe1iOSjlTru
DyWmfiv71Dg5VUQY2/qcGBExjQBkRenH9djcOeRmAt0Y4b5zk/yasyl9MHjR3RfSFa/zMHW3cWzV
h6UbzLNeJzYBySRJF64aP6LRZGhFVzP+vBb2svOsTj0TNFkGrh6pB8djC3bhFM+Gknrve4Uxu5vU
M8NtiqSlhJjL8sAmKD9QA3hSnXTzSdMzSQJnHO1yiwlElsnITTBGPZCtQo5RKW+Xgf1cmlIr9pLA
tIBoswpNnhXvF5MDtZoFAtPa/eptBD0VVfFt09fetzj39gub5iZfdPOSiGraaCKTPnOWqjuIVD1w
WgrcvNAGNC3QkTUUFt2JjmxnnrNdFELNd2ad7V1y2VFosg6yrvsW5o746BrIcPKpENmPtkMcQoHO
QmZql5YGgDGNzjZKqZkqrVi23jg2sN+T/ZBUyfRgd2IYaB9xPoJJ9OpYqtF5TDPkpMyJED4hHnMQ
KWU+99782qSoOelgkIKU/CMoWynMirHaW9whIKgKBWruXGNVvSTM57lqumCWE7Ok93MUx0FSTUUw
zO0xBTDfFDkoGL3LD1EVTzEaZyIcUqn5XglODShHkk3lmuaHbYOfkCc9TN81Zqj7ThgawTIa+V5P
PPswas50pLPE1j+UakCwhnLSSxSFPDOux28kq6IdWOL8Mi+FeTKqoT+VIXvSxhWdfcpVeWB0S+W3
EePME1M4G8Mj4IOWm1qz8TpjM+SiCBJ3xqlISvFDGtrDFxdHfaSuRDCj2aNfS6JnvLzUA9CTygc0
Ho+Z1XwjfBA6bJbj56Q8iRkyfB0W+SMs1XePm0Zn4pYbaWf2dRi9Ez6/p6XC4m8XPz0KHT/Owt2i
zFtiXNINw5zWtrZoqOAFuTqLo90VteVes8LokMdn+bdoqOCGdcmkSUcVPZ1MCEatK7Idibf3p6bV
faTuOhgWcYs8c7dRTxaIXGmG6ltuMosPlbrRJGIz6EPu155+6B2mMhUMhAo1xNsUlftwSX3Gvx7D
WLx0seKINeYvNvFjm6Kpckv1Y1ZNQIbJPiu9G6MZMAGtdl6kgsIJtwn/ddL2VKJ3ILPyNOrhIwPH
Llpnt0GZyThoG0SYEewDHoeTk87Cb3tCh11ROCQQxegAO53d1EPzd/R6TMIyd25xwq1bGd+aej8d
u2lrKV5kD/ToHk3/BHU+WmG89VKdN1G6p6KIL6J3LmQs7PXQelb2cusYMQvcOzGd+5DEXTDUyV1W
8ndqHbSL/KBqKh/ENvfnIdmbvOM5Ny8Z0fNllRzqsj3SBiDj1FCzN7siFaDm0dZcyUyFjVhVJr7S
ob1DA7GbeNxUOF2MOWTWLwp8M2XkIJIint5pAEb3ojt3oSurhHWO4SGBC6Zn5FY4u6Zbx8bjMHLR
tY4pd4W+iZZVJFeZy95Z0vdGN19atiOEd4pwhA227d0kwhGRwrikDGCwqHEAPjdhA0frLM27VrEP
e3PMDNaYW06o+3Mdxi7Vd3gTh9FFyZYBjbH7IArGMhqF/dr1tUbjXc/XPrUlKzI6dY5E4tuoHcfs
VS4RUF7dbNBuagc9w8Sb9NvWWFACqOYoloRSMVYPZZRslWY/p7KD7ms+UrF85mZ8MZOu2urNhGUD
Ca5Jmbxp9f5cV+pmEHm0rWS/NdmvNiaVotHpgRiswKF7A4ePHu00fslL3klr08Q7z0UxFHB91eCn
2njWZgDUvjBn3zWdEzHyr1FValSQjY46PdP7OKDc01/KNr5N0GpjUG+5TINihs5yY7iIrW3T9JWp
nRaip6SbfFtS8+qO4wf8xweH6K422ueZaHaa/LJkJ4WjKTQ2uLGd64sQ0bVX9W5skvdM+2YRCct1
LJUbwDBva0pypK63Bvi5MrTAjOLXjr6zVSaATvNequWeAYEwvhkP2s/Gelf1Ekxpi6h32TPdeJNN
EthNys/Jyr4z5edbmCk0gtZ724hdkpJ4F9f7mVvbp+q6qOqj4D7JEKijW342glhXovuzKn+0eQ14
+HWI2IUVvHcyxDdjltIDyK3bS3oK/SpJaFtzQ7s+hFRqjZ3qxjsZxUDr47RxjAb2aCk/K+ANJF07
GpUb09EJcbD9WjkbAro+ZJFfV6rOGaRfI6KK2ymwquG+Egh+hNzaUn05XZRgOqB9pkWdF/GhlW+u
OfgmnnJqx2vvpI+Y+pM53Ts6qh3N8HG17opkPFnlsktR8SB8uyoVPmrI9bI0fhjG5NyANhf2jJnX
vJSziYPjacaUNDjwXU2yBKHDxKQ+P/azCijqAmng2hAyRfJNlK8RzjcFikWUT3ORvORQ3WnmHcwY
o3raPqSOs1tvVbIse3i+s8vMnTYeKLVVoDegSq3YNNZ47jN5LPLwWAChJnI4LjLiWKN01aoPqNOz
wuW+Loc8HbfSJWWAvJhEx7GwzBFUp0srU/iFUChSH1uSJFevPNqHoGY5Vbzp9faYonuIyyiQsfFK
bkCEI9/jxyJZ3bkSmK6GZuJ+KbF8GzsH0kxt1+sWdc3eDIs7IrajTWM3zHzn0GQJdJP2tb7HLLf3
kRbtlyjd6qXz7LClZFaSEh4DdhtP97pdnETR/cAAdDbHfu+5+WF9YZePgFXLy7rdghPv2G98L6oD
wuBvoKk2i0lL3Vb7jMAbz04PZbegtR38Qa+Rp+YnAPzvKrQO81QwIciSzI7V7wms93N242ye9zKl
RElN5HdECSwc0oseB83cnBlKVLCy1qtdDdRsw3isE1g9hPLdGN5ycra8+zYw4MjyqH3JavlQz+FF
kaomLAGRW4Om1g8YwHvgwafYsa6L7J9x0ejsCulu7M2XKW2Y3psqMJb1KlX6zZgMTCGwdMKnnP2C
+G1DTSwR8+XfETpFmzDBpbNoTSCV5sF0dgjZdZOxbCIAK9uXMR6W0jtM3mKx11edb6dtoJz4QUTu
IU3CF2qySxjBXvMBviEiuIvSfJc3SULLFLcH2XuGP6GT2tcZVYGNwHpIV2lluiHaNtl2VeJutUJe
y3Y8F3p/20jxUgvmIE1TvW0X82vJh+dSlVyx5iYfk2dR5OexWT6hd1/auno2olxsQjW8MPuAMdvV
TdVjG9BIgVdWeKIv+Rkb4U/m8jzp2vQw0/s1Vn+nqX6fp/Yuz81bYElQvnZsGAie35qGa8LXqT0T
tTvSkfAbTugu1rcNSI0KdLTubK1BdhdTaITrokqYA1vNER3ZMmEvGowWpXT1hLDmsZbqvvEiFNwz
Hr1kHvZpot3BmmkHKqu7mQ0Or5yEfcxUfx7n6jjn4CseEzU8Urwanre4ba/N5HHKkajBqeyjaUcD
2/Akajassxnt2yLezQvckZtj5ghNo0ClyG9xu5075adsCC9Ay0/oPg+K400H2sIsAycXNQYTj11Y
XH1goh2L0x08xKLZeLL1+doYA0wy0CudBac3ctmmzASfUJwtTb8bFUBl2movHn7QfMhPXtY+Q+yQ
O1IhpDPYwMGEHhu93cvO/GzwGLEliWmT5LGJvSv57DQN6oUzyuyAF2kab8Kc53yI9Fu9Na/CKjmH
J2uXdPlXSEkk2HNiVw6+WpwlKEOlb4Zs2mnkdQzRpACPbcEL2hIZV8vxobr3sOgPRWF+wMEY21jH
a7M+hxUTv+qwOGQ16preESu0HT0neC8Iar0XVvOzgEsKOya3x1T2jTHdUoThVjHG0zQ0RD71D2GR
vWhajvti+J7ySimrM7EGAbFut2MdE9MyLfRZrbbVkvFna0CC2al3NNLuZSXdGqn1aMjzNQfuq4pd
9IStdi4mdTIXYxVLfyEa3mdxvYqH92ZvHUpZPgB1HXCbruvOKDvf4UAckukEOf4o2fUtTtT1ehfM
xdFddE1o92vt0c7evJHjLtpVned7rAOuPsUm0qlx8nOmTxFAcrOGkazlJHMsd2IJH7zCusWjcDKr
4cmY4610vECiJUMVg3nECbS29rVyCib8VvNa8Z6EFr6F6ExR0lnFwRn7R13e6VNJ6EnxjiJgu7Tr
zAH7tqI3BWV946WjVq6JNqt3vyuI9cWHWE6nGIlKaCenVQiDFinsgaXz8LGmtcb/GHjhkUSXjHyV
vGpflsw4iiH9IFHhEKJrKlFWlD1TmMFrGuchNCT2zG99ehtLhnuVOGg7aMC5gZ3uonO2eD7JMja2
pFm5l4lSipJ1R3iNl4i94/S3fHddZtW6+Ln4bLmHESSzaDjw0WiRpHwTie5bS02ON658Gjki47G6
5Wcj3cQ/t2pCbwDJV59HYBqAgdqxGqt1QevOBl1nEUSJy+TotocF7YmWZC3XHYqeaO+V9bjJwxIN
X1lvLJ4AyVHOr06d4j0ycftx/ljxcIiH5TYiwwNx9asX6/eRNfE9AJzJOSPsC5y+eVr/a+nFvmBj
Rx8SzBARbZr9JE7/nHUI6PloSGi18ww22jv5fnT1c2NZB3uxgs5BpF5pj7nJ/VxH5tmvw6oJxX+1
thf20/qvSWqscqxOcPNoQKbAbMVdMrqnsMaVL0P9vS6LnRi8oC7lwQ3nvZoLMoS1A3OQNw4ls43U
Vg/Tx5yNZXbpsonogRfoot5P2Dtb56Gy3ovxDlEIOitzo8xXMwpvtSzcTzYyldEPy1e7BzSjy2bE
fCNunf4n3IlfAuby9hWuPnBwHyV4UMY/CQENMKA/27DHjNPuwKG9bdvTQIalL+i8PNEcVdL/ykex
+599fVkP9akOAyrj2EA6AqTK9Die1GV5M0mCM1R57Nz+HGYG2QLsGnHdI9vKvG0dZexbKxQnFkhv
iC87c40b0BPgYuedzzrbT+toFMzkDBdDAtfANaxPlM0dnnloe7axsKWw7aXYh6jPArxXFQOkUO7C
PyEH7VI/ZPpinu/5ynREs8316ee46pm5HKluPVosK8vDVEbdEPHkguMhkbhKInRR/9H5Q8hQrPmL
5ohtOEYoTPRtjrw6RDid89DhNPJJGkwWVNvI+T3Up/s2ayb4o0rftAubmUNQ6wanFNEFHsqDBGka
VdY+SSsyaImbozV86QobtRA+gXUr84gRZqTE3jFtHDtyL6P0ZTbFpSjNCx9kphCy4/p+TamJ82yX
DNpp3YB4uCQsdjckOx3ugqk1OKkxzNDRDCbtvz0MD5Eun0iozZlo45o/ckBg1PynCMo/Y2tdV6kR
zQAtOouPPp8oxGW1vUzTNbJHwDhwgqoCdWy/CmtVZlNuN3Cg64YX3nFNjdpRvt32xZp45Yi2DMJM
oCZDdO7p/WeeF+pgTimbQuHgdmlwr+lh9FG3fQjn7t57BUpY/bXKSYAimux2iRp+xZy86ezYzB6Z
ES+icUtHIfA4lmcZyWuh4862nWsmUB942vDTyYqruaq8E/11UdYxL59b902aP7KxYLFk21EEnRjT
o0WZBg6tj08j0O9Wg394ShTBgk5kDt/dBSSy0BQqv6WGP15Q3ua23T2FTZnu2wmPthn3L8aCXm62
mO/KpMDvUFoWwsh+3DN4N/9UTa2eKxShWO7rhXojAve1Z+vDVg7eEiPrPw3mkX9oVoewysx0pGTR
oAOseGNzb1sTMELdDrAuPZUKKrBmqy/LcGa0xrRZ1sqEBThAtTGZIl3y6KB45/s5qxMUt42bXiIo
7kNfzCHduDFAdld0YZKo2xBudet6yiSgQVnvEfBouu+iSnxXYlR50JYz+G7qMLVxMPsbKx3k06ry
4Axa0LgYEVWocrrYt/IW16NwP8eErbNlniIjFFDRIUGNypRRJ8MHM3W/u2FEzkJLXboZhohIaLue
fuomAxc3dWqLfawxSdCSSbkpHA8zCCtW7ItKpsfcjSCaxUBK1saMItH4pZc5j41jGec8rzjBZZQd
EP6hoIwbZKpqcXX2taRidMpi7PHnYf9FaUDW/yjvEneYL5yTAI9O0j50tZKPzTwmMFklBTsprEfX
a+VBZEy0XF/RBQzCic58Jw4QUOQ7a5oAA+awim8XTVb7gV0qmvM3+qZi01XzPSkwpxmwogQz92XW
4vk0eTRqAD511tvqxbLC8+p8m8P6XFIBKxAas6USdtCfesaldI14Hf0+bEanfgDiAFZw3RdnxqI6
5sf1+TRK+SYaXLrauMP6t2dyWyB1d7+mYLeY9Ijo6M7044dplDehHZ01231zW33rReleEgOqZdG9
XdkbA6dK3JiPre284L45CMu4E31+ELZ2tCnZ1Kh9rutuhQg8xMwb0wSMR7jWlv0lj5nSG0cfmHFw
C3kcbF7KHNAmpjqlbdx0szNwKLXA9bq8Ncehv5iTecdEmhP2iHzfR82uy9szSxyHpmzex0TbGUhZ
1RCB6sXeEeMGwiInqoIuth5zNyY9zwQclUQNMD7DzrVLb6T0pMalsIhAb9A6JLx2lHl/0hlocOSs
pBexhh/pQhzKWD4x1uhKbC8pNNZDloLlu/N5HvvnIp9JMqecQRl9N3p4oAg38S2928d594BeBWEq
5tyiS/fKHXek5Hh+s8h2g5Fw+6sCE+I2Mjir8FkcCeW+/wUpcLIXPb6KvIWVSc5eWTx7ev0+Vjk3
jOc9KRgtky4Xdz0n5mbYlYl7DbPhbi2E2sFafDn3QToZ1XZ29M/1U2eN8SwWovRy+a7N+U63yhen
W7e/uL8pQpz1vaOR/mToJ6+pfoSyuZ+a6DSlzj2gMMKU3EFCxvpYrEtTIywzgBXo+qlMCDCXXwtX
KHfa1xg2m3bzHpz6duxHdPjmoVsaNB2WhrsieeNqlcTCmDh4+304mUGv0ueUE50kgkPB4liDBAXJ
PgWqAvqrEWOn+HCz5TF18+PQJ89hUv5ElVex3efHnEDAhW4QNdsxc+i2nfze6NH+40fBGOphG6Ez
Mr36e9PMRiA73n+cKjCdtPQhRI+kOfprtrsTZwhpGWJhG2huCOU4TXoOLEMn6SXdjYNcY3A5kTkR
vtXuAAM/r04oPOAbY2LX7Ja3cXFu0B8fxoEwwmjaCle76H3/avCsRnSY1OPQQdr3FYKxM7JrNLRq
fXlsF+Y79aGLsGt4m/roWoTEEyC/eag1cnTE4tLwDOIANITovqk+S+QHJNNk5xQR86k0q/u+xpk6
ZwYEbsaE3iK+F3BkhtO/obqjbG6qBy7+DqFLvG0zN7tf45s76BruuFZvahVjs65R1WIHwj6ZIDeM
acxV/NVL976PAZ8VyW5tWZ66yXhFMb6v2uK+sT8pMdZFmvkzgrJ5SeBRnNNkaD9wyT2v9xOX6FVj
b0PiNhxaibKnyJwHqy3uXC79sCYLrneaSSry2jnVbdLOr05LG67ZsfkgteG5EMSAlnaw7kNRwsxn
cB4DU37Ruu9xrHDXe+nB0BHAN237YE7Re99mdwhpnvKmenPZudavay4TGrYbQRTlGuhfDxW8Qznf
hLMXYC45h8rCAWy9VSIho2RFwKHjfbfWvqLK2zuZTWNMikFRn7WmZyGUxoV0l3fsB8XWq/BFtXF7
SpjPHaqYx6norU1UamQgaZ2LHWO4Q+8K99duNW95iMWyr+vupo5m31PdOu49rP1wNr7rlu2tMiAi
O0K05TZmvrVxWVz3k5ycjwKTXp8Mx753T7khr5XBQ43aeiNTNn+rQwaneeoelH/nGWXG+48PvccF
tpS1b/sEPbSFEZqKGFYb4arcZXpMpJ1+qLGTrL/VrssrgO1Oi4BdCh1Fr0NyQ4VZgVhZmGnDxEBq
Eag6dVci5BDzyuHSxPGXnNp7h7xSp86C2Zj8Mg5v1oFFPZ1G2dp7fUmPY6Z+RJb97q2t/SBOTTVx
8MzpN4MKvCh5/MyYko0jS3njEdUfXCjiYFOUfhomBzdzgJBzGM/YOztLf4yA67lxD2WcAlU4LoVE
5f4Ubjl8ZG05PqkuRC8iB5yUydExh3FnNxFAWnUylib3OxNdYWXMl0RNmxm1yt5dVPblGt2N2UQ7
drkvUdDrDI15qdGrbxDwNygYhv1E1EJbiasaXfTnmPVOJWEOj2VXOQ/INaGAneWhNzAOFeU6WKEM
P1WfRn7hRNQ5U0h/ORgYS6iMpFNdrWT8tr4HYmn2iebcxAYqGxjr7zFOOCrviXXULlGQMPFadead
6XYG3m9M8l08B0sUH21bPXXsF9DqDV4etGQIVzAJeR+J1K55MR1JPNoUlQPbKe4i/k7X5msbQyC2
krI7Lp+dNMGOR7+zFIS49OugENgYkjyiGPV7Ym3RrDqgqeYPbCnbKElux3Y4dcm3Gj1lV2GarYnB
FZZ2t+6oiu1IILPI2Ledadj1hnewJ5TNTqk95Ga4J0EANMpMny0tf8dc/VyOBdsqxl+jPdARXXBG
nPQCkMlu30gDuZ2S/t0uIJrWSP29m7OuJmsmvLr8aEJkj6mNrH141/Ow3yZxcz80hBwOABx9lJ7c
SAi64NzZp12m78wOgDy1LaYGZufGQZw+jZym4UBFEi7rOZp4j6GIngeUxjDKOBlKddvWggFsbs2M
gJYoMqXttHJ5i5f4RYtd8jfGYJ68MyL9p2xQz5PpAswojmFh1c0hLMMBEsz0bZLrNhXjeXnEVgH5
jVuSdqeD3rUtmlqkeOWjNrbNboR4D0ZJnM8gtXk/VgRmqX5kXnpbE+0VepW9i7SG2T5hrU4hDtvV
O0KyFrLTaOPoMtw5ekFkkTYCTy0Morcdrg00eI5DmONN0VP7eBExuo3qm9MCe4zoDK4EYaj3qPeQ
D1mSkOF5cjiwQ3lqkb19VVJMn95QJoFlt9NLS6fyQEzBcrCrrDuN7QSC5qSOWoHB08AozkPcKXnA
zwceGMKC7mxZhIERN9nJlEAFMhuQvI7hVB8SnSQyxrH0Y4Arh1ywBbKiHFLccXRqzXvWUwXSIVvU
kx2JUqcaDxA944hb30iSrTdF+t4dYv3sITygHihGBDttdKzBwd6gmX+M9tidHVX3fpVo4TnNCJKp
DEAPZUTJY18O08084MOuix7tXQEZD2KMrmNCTEUdMt0kbDYnvQSHh85/Z7S4d0f71G+V42gXWElx
itwoJ4/aMI520z61cmZwjJf174gKal9ViAV16o0LBkQGKLT6wyJqSOcBPWEDNbKpJsK5eOc0vaFd
bVlmCO912/VDA9Qsjgi9aaY6vZtyQRRyJfJXXXNTKulefKsMR+fWu11MokObbOcu/anz3G5gxOYn
OiPikWOQPNcj0F+XaAgq7AY+KESHYCYGSS3cFKOuS3rbSu+YUxX5gztATuvwcHNNkHiMJAstOMhv
WAviaAzX/kSSx6PfpNMhIsfDn1WYnCThHvsmmbJjueLpifLmn2atQCt1tkmKjdgNltVFVXtMBcET
h9OuanFIad2IgKFLyVVKYtUdECyPp0pGyys1teNrMnwzDKvdjk0mjqHr9vgxZ0K7jNTytpbdfEgA
uwBRXrolwaiIN5Zno21fCsfBzEzaYdrqMepkcjjMGBlhOiU41yVZ9Shqh02TmsUhz8yrPkrrwTOI
9NIU3YCT3FmWx3AQI/okCuuJJgN7eCRfugUgBkEfGpXaTXcWXz7mWvqUZfn7aOjWIW3X6dV9c80m
61OOxcDOiN0M+yCZclH9ImYzJddCL6+ZWTJdQyX628KQ4o1bOyXLfUYtVkmLKYNW4/r/3tKRap1V
D/dmbTzEyghcKY4rhgMqeIiK+jZP8J2o+F5hkbBCnNuwZvTNcRMRap75/16Lro6jDOOyYYjbFRhq
Zvk1AL62XvHhArWqPoM7pypdVvyVFYAfbtrOBe63QWubS58izsOb+pKtyWPCeRFYmje91XYBnow8
iEzwc1nXz3FNfsKKFXnd3VIUJBCW+zKpn6RXEd+JSCnPfQLft+h+n7N+WNPB8IAhLYnSIEN8TTxC
/+HEkINEMjz8CpD9z+/zf0Vf1f3/xIl2f/9vvv5e1SDkUdz/6cu/P6FZqor/Xl/zf37mj6/4+/6r
uvskx+vPP/SH1/B7//HvBp/95x++4LCkNnsYvtrl+tUNef/r9/MO15/8//3mv339+i0EnH797bfv
1cABzG+LCH767R/fOv74229rWO1//v7X/+N76/v/22/7r7b4LJc/v+Drs+v/9psh/0MXHoOtHc91
Xc8gsHf6Wr8h/8O12UVJsKAwtgyp82+Q4dbHfIvX2LbBzxumKdHvk0vaocviW5bzHyZmVtcRUkCz
26b87X+/rz/cmH/eqH8rh+K+wj/S/e03848xzI4Od2q7Bs8XYC7/jvhTKK9ywoLNhngKDPMEzyM6
IbzKQUhXD2PQKddzfZF2ZAEtNSP1EH+kuUusWVaW95GhHwXHIM81bkiPTVc0FJOWkcY37Kg8umje
t7++hGcjf7KdfmQq6i6qseqgn2yOTCX+Kt92jdr9Z77trw/k6J7p6lJKbAbWn6J4nanLUi3C61rW
zifzMMOzt/4haw+JEQH1JnQRXB2GJ1NjEm8fjjdhVE34Tsm8HR20BW6eHJKeLLAuGp90cp4uYYP3
PGbHWPLQQuEuAb1R3fgmJNmNiMiqsC3dvWm+F/Whie0K5AR9UpFUDdRnsY/Rjt//bn394z7+/r45
//fHRLEvhE5WEqpt1/lT/G3FYrHGtmJrryd5bupGa7dzVfxoOw6MJOlHP7cyJH2ddk4KYe0l2Klv
eJF4HkKnvfRjjuS6mG/7OT6g2F/uEhKYHqOhYG6UuuDbNA5Doc1MLy3Q6NeEF8I2lMUxDxUXMwxB
XJr2OLihFugofL7VkoySI5k00WUsJEl5VSipFVoI2kr/qsfIeKd5GgJRj0AcMwoMJBR3HSEn8KPj
RMmFUj89DI6A2cZYce7y8lxPbUagSykDa7DsM4Zj2Jw8it660YYp71Jj9+tLUkKBZ/Gs3MXI2s7u
VFibnFHOpqi1YyYghRIdtN/sQywYtnOngSj7Wk+SbLhYGVzH+I8/UADs/9836teMqz+uR2HalhTC
Mx2MXOJPN4qgj5qZlORmzqIvdi1M9k1e40mHgc0PLqIwKrloQxzPLcBfvjXSFGhSs3oollQc6FM+
i2Vl5MyqumuWIULytuhXHZX27djZtxp9MMcZayDRNDpPZB/H0lyBahfRspt0xtnBMrlzcoaD/cVH
WyOj//TRWNeWSRiitARiL77/uyjyeqonQEnInZzQi4MlIgRUs13cTYkT7uPGkGcHm+KeZJWCiElo
bOxdaHaMWNgnDemcX9chEapW0nhbHAPo9nlYbNd8K5Y4hKSV4mYG0rvxtOUvwtqNf/HWHXQTtqlz
a2z3zyMdR73Km2bBHFF7hIY1MzQT2RovUwUDWk7uucZZRQdOJKq71NFZkhBXF4Sv/MUV/GN49bpZ
CYcN3vJMSzeQv/1p92XQ99wPOlGkU9t4e+KIXGLCchJzyT3EJFjeYAgvbuL1/xa9JN+hrF/jpIbb
c51HTz7EGqJZot482Gn+b8bt+z//F9nOEBgjBNmoEX1qtElDC8L9GbpJ4Uru27/6KP/qilq2zUeS
tucJsX7U3y2GrsReTdkE9qTVy7ZnTuG5F9cuT4zTry8gL/ib9a9VVbUHAg2WQ7KukX/+gSpNnhem
66A5S4h8Ws8KZrxttak9l1btkoqd/cU++q8WAk88557hgAB5cg2r/93brodeoA+BPMTAEqDu6v4X
YefRK7mRZtFfFAAZ9NtMps9Xz7vaEM8VbdAF/a+fQ81mpB60Fi0IjW4pK5OM+My9526Ug6RwAFCy
iykysXZl36plSqciYR9c+w8Gsn+5s/4R2fXXY0B1INeDnGfA/udhTtBY7xZWo9Y+wNlj4v+Cb2CG
skRTyjlvXINYQjNNV1N3k5KcRKPw35/Ev0K1/v4u24bhWJIahVPK/o8XYsbYOuUg2fKicC5At61Q
6IK5ISwFszCiC2inTzez8sMcsIRJdbMZrPEewTFWxLR+nMpkunHh8zHgGS4GA9OZeCSiav7lc67H
5T8/p8dy12GoKh14JH//vUpLS1/WE8pwxrqhKSzvpjUlChW9PiPswhoWFUBoevuaqMcW28+/JBn/
9U38/RPwnPCvdhzboET754HuCfxgjZTVdmmPpk1vO2GsZTKE4zNv3sH+A/RsxgaFkn6eGbai8RRk
LMFJxYpqXj0MQAxvlmoTlYFx7XzGmLYlExQGU7ULOGWBC7EYzzr3wdCtt7O9wD5JR7NVRgdaB9Wb
N2DAJ5AI9s56oSsm5KHIq1eZ4/M13MX+JVsP+/uk891fx/DkdvryLz8EFeg/fgjP5FZzA9PkW0BR
//cfoovMiZozrrZjKmh0Pxgm+Pu4Tr0Q1hfUTbc1IC4zZrLnYFf0Fg5N280uaWFs/BbkM2JIdc4d
zP2Tto5rsfuoL0PRtv9y1P+Ve/f338ujSgIwYHLa+sCB/v5Bc8wwCPDmautn56TxUBQZwWj8SrRn
/LKQ0mDXG04OWrF+0HrHLvcJ5LH1bJozvNq2OHsrkluqeACLvYDi6Kxznk4eo+IClkJKjOZ//2b/
ny/WsEzKBYOqnN3pPz7vMht2MnGP/29l1zVGenBHGV9ba2W0ZXhjsTsF/N6/inb489//3X/Pr1gP
Is/gKKRY5UKyrbXt+L+noYtIivjmfv1R++BgZSMbu8US8RaTjHriI/PWG/m/ZQnJ/7w7POYnDhBN
OhCKpX/cHV2JlGZic7BNPGmg2WQDxKC+kT2KeCtR+8pJHvJJ6ftMgBIaLUNvWzEc+qHBL8AeFxuR
QudQpMsnht38ZupbdcvsS2x0FKH4WqZlMyXFv5yZ/8+XhRvQlh4XCD6Xfx5FjenH0EVdNND4gfZx
OiCdgaGmO2grrVTJcSlGP/zvPxDd3T9eO9eg2g+ouTiuJX/791+o97IlW/gKN6weOazN977BzpND
tgsS5ti+5zELB1ztArXyizgPbYzQkb8SUnwPUo1foL7NHmcdfwY5QEB6znBR0ZuVx3AeGnHo2dOh
v4I9GyWkdjrOvzze4GP/o3dxpWkEFkWjY/NS/hW68X/u3IyfpwtajBWZTd04+/Z9i1Li4LNy7hc0
KSS0RSug4IDwVN4MIid8TmQPw96eYo0XC5VcZ+8QXICkZGwZugKeycJsdofIEfvAjF0jcdxtYqoF
lHtxV3eEvzuu34S4f9l0xSThAgADVxrsrcoMbqirTxCMi722xY+DZof0Rua5AvNflQNB7B5KXPYP
2vb5GtFStz6Y8vLEkPkMEsk56YgRXzdL3BhMybfL8ALrYcdou7sAqAUhYujkwMWBui77paJUX0yi
UFzc80Nly1064NUFOWYhrwXnZHcIXABs6QCUeWvjOamTH13DZ2JLuMGfRs8Vew2ZIf0fd6QqYet6
C3bT1gH2tkBcxlpcy+bZj7R+vKeVq3fVWJc7DmaU2nqFcMdwTqdFnSxZzihsEZwVwUdsTKDVufXC
wXDhLkb5MUH5EmILYfEyum8EY4gd63Znk8EfNLPyhJAItEk8XezFvJuEXT+if7wZsWfdYzb3tmwH
cFZJ/WoZAwPP2dW7vBX7ZFL7viKLNvMkcA1cBni9IVHa8KW1WZ+HSsEr7++1O/Z4IWBLFW3UH6LS
ZDchjZ5InQGATF1jGA8UXWM3sJ9DNKzmzynBGD6qPgpFmY38tBxe3kc7W7sWp9Juyh1Ybix4/QSv
VDERPaDPS5A3FynFr4n5JNjDCYyQHyFhq+RuLtktjyw0O1AvMbF7N35lbttm/tSlTEPBSi4pCg+l
IDJh1GPszxnYqRw1K8Ef26786CIKt5mAEobf/W6SUULOYnrb+4xM/ZzKnJqQYQtlzUa32j8TzLi0
hs3guOS5xvaawk5mBfeWJxbxZyL47rEl32IKVHCPsETy/Pdh5pf1tpfnNjbPfQTdMgmsn6DwHxSQ
CIT05aW/+F1ebcZ8vq/awbyJA/4BXTndS8ThhA81n0ntMPKNxvNi/LjOXIapzOHi5QmDemAjOBbt
1yZm4dX2EYqjkpUqz94JwAcb3HCaCpBapaP3zsrvWlXNNKv66ODAj22oAolFK6/K+ivO+O4D3uQN
osBhW/ouw+OVBGnybaNIsbZdH7c7G7I80mwE4PMkRtaq5ZeaEULFGR4gU8mD0/fnWvKWS662vVhw
+IhiWA5Rh8sY63rKFjwHc9qp8Zj292ObXiC3Qt2e2S7DENCJPDYaSsViLge804+9wrWaJAqw8ElJ
xlQir91DP6lTmyP+mCXKiXRyq9CoxyosEovgxRFH79Aj7dRwXRdz/FYeaI6epSMOVpPmfzMvYIhz
nrRJ4sjqmf56boVrwXEUDnDoPohy0AxkLMky5P3bdhA7rMwI0wLj0SoJR/OzVdhLalmoksI8CDU+
JfYXEAqIxu43s0KWnr5BXk0mtjDSCN9RucteN9qIlDT5oeCXiar2MeeAOWS5Z5z85d0wJ3dvkTXq
8keTtR3vgJNOoerkNmthQ/q2jnYUm09JOSeXPOtCdyWza2APO3ZIVsUmOhMNYlhEApOF2mQ0SJGU
dkY8nd00rLmjJIzM7jtgAlErBdWxxO7plndtkJ/7tHiS1SlN4ndlRYh1BrJakdZt/NIwwlbgKw7q
MCHnIsxoeXdZMDZh2s56y4bnJcq7TZbU1ltr8TeCB1cFw9UI/PRYVd0XhrnNWPF6LjFE3QkSNmiH
PKQKcXbpXH/MNbrKtB4ht3fwAnWv9jhwfyfJnyTDF5Ln6bxttKv4Iof0btbiTrGA2zQGWtMmyATL
A/GOZ/HoV6tWp+7BPRZcIDIAr9km8lTLJTvT3E+bzskYwxfpgzaNa1T6wc5tnbcOOuQtvy/nIAzG
KVmJuk7+hjTd3GfjO7AA974mUgSTPVyfdX/VTqsr1ffTcByM1wXzNwmfBd3DsJAeIJBkFw+oO6JD
ljBvWUT+aHTtsPWN4rdKMTH5jDOb5DZ5osj7Yamv7yftXLuoPWog03tvaORO9lgKqnbhcSo68Euq
UoCP2xZyHL1oOrH/LCoPlTr6RmDGeDv8Du23tovXwbm3AiRWDph4u7BPY+KBC6mQzvU1YLWAhXqa
+1RuDiSmCrGB16TDJotW2mEffyVWyz6IHc6h8n47olxTTFG6uleIQGID3aw96wqWQpzdsl+7td1c
MhUsvu2gtu6Z7zFUBKw4z+lHvT4aDYpWbnQEnL3hvCcxFjPoBqfA7K+Qk9u95cQ4v8SpjexN3dnx
1hnjt8RsM2JcrHFX2smtY5c3yh2da+D5H3QB+Br6vA2baTwXrSY51TF+cUypBz1GFKt8rrZes1La
a63Ea+JHTzTbp5qZOP+z1QJnhV0e2LiyzGOOQ4et07jtciI7LGuC5pdS81YDpoq6Tk9MDG+gL6q9
65VlmAv3imemOpgtM9SlgrAXG1/Q4MhpoF4j4aLbqNSzNkmVvWK4FtvWX/VWSfFhVsatNMkkTADF
AK3YLG35Uf6V/kFoAiF4gLZNzEY10jaSWvDUj7sIg+4erryPgzjNQon7wvQm0GwJepysmOXBbsTA
SlB+gXVZNuMUyK2aWQNKRsW8yPLZUcNwtHmVrmlREeazPqOASI8V6UhS/Cm6wd8qjbyqmNHWjKIA
29EW5CpL/4EC9WYxI+5VMvDsaYEEv37KoncUbjM2sBZAFWm9c+MVu3LIKCOaIRy9jHfBpc+kFAy7
SokNdnjiJIoGKMN4jguBzN+1vcvTmKnysx2qx5KGc2P4vc+CA2g3Z1a8i89VXbyVlvkIH2fET3eI
4z3lSLxgUBjckyOzn9SWR6cQH7F+ngwnZlF3nGt0JHr2zVAF9o6gMB+qG+eEdO7SNCLnvnW4A5QT
NoyJdwB++q2RX1wDL/qQAWASEzAxL3owDeBxK01rdrtjM/EEz2WQ3Mkmfyoznn8Qk8OudEboWehw
e2qSIMkx3JsSUHtrwyw146/OAthmZeoYx81tWRjIgP3oSp32OxuVtXN1fUOE+zs6E5PZEsD8tumB
GVKbtmBNpoHfVHfwwVKXurPDVrK8on88jjUYZ/x1f3p7+QyyBBIN1SZxrWx9PzAf5SieR7Dz4Ha5
xtxdb413MNDsq6iT3VR7t0ED7swZ8Wf2xtGvC8x7RhQqBxe1aALrlS7xCU7GJu8n6wLUIg5nwz2M
yw600LsK4HioEjyWGLMbdrsHZYBc9HT0juHROxQkQXCYlmDlBbwzJ5b0Rd3d0LPx1637UAYxqAC/
erZT2ZxK6g6yC+7GDMdx7/hh2/oliA3y2lhVtxTaiNKPHLJiV+XW/GBKJgBzahCwUd0pXxPhJy16
J9uJzkA1RVAlh8y0QjVb3aOYyi2AZH2MC2KdejsLdlYm3vN8Mm4r8+j2Cmgp6u6r22KYyzlMFFPI
bWaoPz0jlQm0Ei/vsWp+ZRhEw8QZ5g0tdPVoajhTXb1v0csAKe9SAUvX7PYj/5mMFvCnWJ5G28br
Jm6trN64ZotIvQfmx4Zbj4r6jmPe1N2fuNm6RvZDbAnK2l9gB2hrqAdlbx9QkpMsYAB0Ho90JXdI
czZ18+RkyDJdmyQunR5KI8KbMF9GZf5mJrZWaB+BaRMU92LB+Jlzap+hPEkEx9u+AzdYWOIBv/uN
5bLNMPCrz269qsSWXzVyKkxFxNzYeX6KSveeSicF71fibSrNs446tJFY6ap8L2ilNkXcU3CM0Xmw
guUyKAIYgox+DZc/BX11GBP9u80ai+do9va5BSeZKmZ0zoVTWDurcFWItk9A7Rxx1Dk8VZGP/W/1
862ftKqW+BTwTg+QslA6GVvfYfU+R9Vr2kZ7d5YPCbhrzAcGceqFLQmfYrtWdcZ3Uln3lTbjEJk4
EEBzIWPTxJLCxI47GusfPJm8r6LN4CTPI8YF4DGrVIHgKNRSW2H/AGD5NIwJFqoRkeydWdO2EhOi
pPKGzqfEmhU06+77XjnpNTPSYbfYPrkAJZEZ0TNvBmESrvGeev6nTRZeLuWbzTerqMQStYawR9kz
Cc6/RqR7OyO905T+zL+rY1KSD77mDsev9JZz2/zul/k9RYTUdW6x6VdaVmcTgujH5BBWXKY5AZ8k
tr0AhXxVubxpag9JIvIYDlLYrbZ19trGvJkBpm0WGwchvF6r7sE0GfTEpYnu04QFk3pcfgVgUbdO
28PS5OamLWty22S/oVAwzkJiARQmJMdevGg2McDiV+1RPxhPUWmfCTcPti64qo0hkz9lGs3APJaX
WZL35asMZlTwUFvqgFsWhU5SXxXd3Zk7d2/LVfRXAjp1EY1hg4ISWy1bY8CKFNTFR6PFu7lE2Q7Z
6Q9YrR3cPhVyziHDfc2D5At19wr+S3/NREpK6hG2pDGtR0QrIHIyYyYkcL0APAeo8KCsR+lJfaQF
f7TyDKqIIpIpQVnUW/w0+FrhxxeIdsqFQkdp45Sk6QOA3o90uOHqdsmGhT8XIbuqpt8yMxkDZVkD
rxWdZCuuaDPDRSS/hVDNcSVw4rAhEGJE/8Hipz1VtvvQqBU8Q6lfHwMbdCtdJ19ePh69+BIlwJiA
ze6reRVueUAIijJ98HMGSrEkRZKd8tFN2T7MXsEpqREoI5DdqDlHtJRPySsYv+SgmiLer6OYnRuR
I+oUyw3S7hqNfi5CTk2DTonsRLAHVp/6hzlTKkS0xosXDfe5K8cjFD4P9yYmlEQu3EX+Ai3doact
SvAKoOC56cVwZw/HxEmMEOrAcolOqWfD1x4iViUDmEmuxwRSGOSX4aQH+yyY2rIvTn83svuJWqol
OzJu+9HmMU1e26mlikOwBSOCvwQ2WZdQVX4QFO7Ew8Kw9IBIK0PF5CHccowNQi3McNDkugBbsT96
1WYq+vu8Gs5J5faHpqtIWyP8FPQUpZK5IuNVu81rHiNRInESmUXS4VL9Kcx2AqbhhrFPuwDcyoPs
ab/bGVvgxeR7LqKXhsk2ZAhumjEnJDYpbmyMLDz1hK1Rwx07w7U3/VCQRVt23hlU395TY4AJdbzJ
e/01jfD5MPjQRZgj37t0kZDpO5sMmVhAfY/4cTapkK9pPhoHAkstfHSCyIlvaN7gtMeVyJ5b0E6G
rDu1IF2x4iVXVopveESDEHc3MiknfvBBU69EtjByWKop0l4dztYyrfAArqlXmqihYAD7TVgC7czq
+c7FCXDqdMGmc5MoxTzD78lhYsoytj4N6nAtUnACtnjQ8IUaTnaC4GzmEmvbGQBUjhn29V7027KS
w1BITb/rfpc4ajcwbxBWZfF9A+S4mHw4bvZ6mE1cVMrLjZ2e+t8i6jmIzNPszng/SfuDIpAs3U1f
IYcdvAu7rE9qGkBtdf5Slw0JZwW/Ts9PaCWvvslmMnGa6/ibhTLtr1OiOxcIDFsyjBIX92XR1Gj8
OKS8oCoxrfqnzK8/mRmc4g60DvvxCbLnzCUqAkJDW5Hv2sYHYOjwhUSIfFOHwXvRg6KBEwQTApFk
VDEmR/NAo1f3RHUsyGmK/FkvamfldMJOXZ5m8PVh3jIilTDJTQW3LcXNPbmO3i4juUI5oud9Q88R
kORUmhxYyVSLHcQxCt9o8TGAh/gEuFYdoY7GbGFjoCIdIhIGlphnf805AB8G8t4SO680H4vAjM+p
dEu2pz0hUgYF3zQsLziq/nSu/cp85NA5ZH1LbJ3oB8GlD7w+gwldExkU94n6LmJieZD2b70Rp9DY
YKLSI+NQmaDfsn84UxtGifxoqHXkrUHHClQs2FgOjBzVvOD/vC9L9rU8HkFgQHJdMJagF3+QKX+S
ROtTGRFmkNgPaRn9iHmEqkMCEarueN+K3t8mEkIWcZ8UGlQ5BnMLAFiYZtWErqQlviDBWMnLzjyA
ZGGhPVC8U/8wmk1yCMzmiUiC8kyrF1+Gudi1tbNO0zssPHZ/GdIyCxlhw9wtYClgirp1pxWwwxCp
UGqHHn839viqs04sO2emgBlnL+BR48Ek7/NUCcaTo1agDBjziOBhIj6smasHAUT6NKXvbZkk1xgS
u9tBLZmQBBdQWDlJZvjf4jXIX11s1/gChwKJv2eODFnWvD2nOqlxekXgg/gfWMqpakTYTtYptQr+
G9JQ6CkBRkIoZVPQPjdwW+BqU63DgV8i8WnpGHQtIWVLR+C1AYxnQ7wCdM/Yw/0OtxFWG/kJyZGZ
eEM/DiuEbqx2Rg0hD0soZLa9V+YceNJgftLIbTC8BnZgkCbAtBDrWQ3cdpP1BoyYgKYyiA6FgWJZ
2ugZ/Ci7YR0DOzzhnSo8+auru1erTb6lIxHWWgLKSIOhOC1w6GFcvlozkVlm8kso/VjBe4MbeCqy
5Rno4E0gC37+CJrMUukGOfCU7MfR3Pva/qU9c8LKg6A6G11CzzwUC4jTv3D/JEd/k++9CBg+miln
AyYKNe3qL0PfClj62oO6oqjNKX8GhDMOy4JySPeFsQClHPqrK98nexWWmku3KfmB9hCcbrtynUgG
4qujVmiIkWBnU/kboCkjKQFrwdSUwFIC0o5UM7wZN1ERcfFC+aArYyoAFnaT1xO+gIj8qRaN9FLE
OG45iGjKWfAHZJplNggt3T+InFGP04AyjOAHB6oE4gBkmXURrzmVwiYhf5RQgeGZWRYO6daZD4Zh
YmFY1JdI+Fc1ZXePk1bQRAAYrlSBLzi3ja245VWkTkJ8avH8+mPnH1w3Uztbm6QMfs5q+a74BbaN
OZM44zOpTW0MibYzneQyHlaeqlcRLpkM3cmOJMQtwjhgQ0VxiOOBFo6+AM9XdqiMDwljjpmgCX6z
zy6MMamRyAVgnUAY91yyjbCYt0718BDX897A1ncc8snH2RbgqRzMlhXUyCuri0NeME30RnySmQss
WrBxR4CjbxhbVCtn6VMEOj6gqT5bMHw3s0f20lQRS2y6/jeNFae1bUGLyMQhC6Zvtr/qcY6dME64
q3SN+QQRFNzh3JEvLlPfQW7HruhIe4aazjTXP81m/dA3iHXboji3AWiNzvviEmGSMCTzxZPxdzC2
z4PvO8RcCegbnNLgvtgq/bi+x1iyerV96uIketFt9g3m5LcFbR8cAXkKrr7MGEQPMX8MvkhUTzZ+
gH3iI4fhnms4mmm965LBHyYFGD0mg654poSrQUqxZOxjcnAqqIjOYCt4k8l2kpO7QwDyUTZ0CTK+
mVyeuJEctSit7CdgHry/s/rVm8iAcH5woT+49CLbmid16J6WjFD6JA/OnGoHkSZ/4jF5KJp1NV3S
BgIFweXn659WmDc6wr06Cus5bbpzsxjXuuQHKiQeAx8ZVETyeDH/8lrAgWbRc/UpkrxiQ+1it37l
RaIeKH7itWGb1kg3FXPxJcgOQ9NfNTn7wsHVgHQenFhAYIvZ2s9kvlNllpxIXNUduCRilH4WnXXb
qHe/Z6YREfEtDEOtm6XP72qyX/dWIg7gzdDTZAwdW4txX1c513qa9gao5Ks9lCQONHz0kgSwjpSW
pksAA/TowxSvytbqNVBub4eW/7sQ9YuK6mMeZPGTO8Vn69YASRB8e03NnyN6YrTziCYDRPBoPkS9
/daD6N/VfAdMG88zz62zUixn0gyzEsASGNdfxvTbIzMIs6awN2MQhWsIPCRwK5k+ShbFZktWQCAM
pqsd6Vbzl02E0d5ldl/79ksnnV8yWtwzi4xTxNuwzSqEjnl2nLwsvqatgvu+lqrtwpcMD4MnVN8S
gfjHtzikKmFq2BQd0IddIUpcs8RAdi3vt4swZkySJ4g0vBz8dVuanR8uOEE2I8HGhgcjIwWUATk0
B75rqSBkVdpuK9XGYJON3eQy6vSTW7AdzpZfNWMrMe5NuyCn1oHf3WT+Yw3KMHGIfiXNEkKeWRRh
GjXBZkg8Ixxj68GYO3kduc/qhPuyGUtj5yj9CglHJ7+1KcaDnXbUf/kwkgcOcFzjXGsmawltxl3b
kV7PnPKI5HecCbmnsKkproAKP0IDwnOTf8o2oCiqOWzEjESm6KcDreK8SRvVkO3OMh/lE8+n2++d
YIK6weyKgqa9KyUpVZ2FO6111SsTV/sgPcwyJSndOww/xAtX3wUz46NmaLwZadA2siampmPJQnSu
TBmJZxWPXieGW88VXjh7DC8VomfaBhA3Qyk/PEq60FYgLgjLZGrMQp1hyPDmjJz5gyec0BDZt7uw
PXDqcdxoglCYBVEqElJVeDTHS7waGDXj7U5easWequhWQgKIlAGQwcVGncK6MSeOL/ATbPoGrDHf
JpyRpGeNe9Hm6y8zWqE+C6H6w+G2YOwWULqrhWFxNyK9KMo7ttENFEtAAUBh/4y2lLuiaPh/uUdZ
Bad+GttdmzC1ysJZr2g+etqNPMPXKIG0YF2BkcISYw0RE7ixK80CR8/7JhfnOCIShH1YOJPO4psM
s2DQ3HIcwC1wyGmrFsV3x1OpkQZ4UFIYBRxxEUknDg6tI15t3X05TJsZEgTQ5XrxFtOWKLACvSBB
ETcb0iICHiocecggqahkQOrehKmtqMGx9AFqh8rrrgnXbSrq6khfeUlLIGAtz0pAhU/ywWZx6yxM
5/5rYptcMsMa528TI+q2lTQO00SQRElr22LfY5d9I4t43ODNVttmad6qpX+JMuviE3kEMfjVm2dm
cRLKF0wUQtJzcysAgoyTqcIGbsMYtRVeb0IcnRRGWJWcjAF6G9tIahTvhHD7ZrKdcitBA/LSkb4w
ZLwuVaH3caZfGUHfWy1QFWbjG2N8iUh3hDYC6MBo0RE2E3WCIm2KMWhw8PXIlrD6cp3sjCCAVx18
eIa6h8HTfOj97nGg8CwLbnGA/HChdPv+YfgCr85kH/xcVRujHtDyG9lTWkX3s9t8pDAUWEVBNHLx
caA+AgksbHnP6s7dIPKnbyon0laTHLx0srw5s6JVqvyvAdA9ddZwmobguxk6yIj6tdWRuStS+63m
FNmR0JqHURPdNpEMM9ro2LwvitYHDDNuMnje22I4UhdDtHiNtKrPfvWnpfffLs2ToRakg1n5bAyA
ElPfuRqm+2QGREh1xZmU0wCXKQdzie1oNwB0O/pqup8rfSPJuTnmPaO6gfxetQb+NCtdpYdoYqOd
zzEr8HVCVi0BFd4z5HLPUYwdcI51vPEHQtEkgTDNvGxyv/8hmQcpQxY8SBzQtlWok7k6n0bVHZaY
N3wU6jGT7Y8PtTZkQ7BrPfuQlAwdtDbAwOY8boQ2cIWpI2yelqwRx2UgmXFFE+AZLMu9N5NOyJPq
7uT4QRy42hEKfDELUpmCnPq0gula5d39EJFXofmt9gLu4QjWG8fiX61NHFpkFHDs2FvPasGMS+Lu
4rl9NA2SWYrfTgkRXpfPWuUhXYfFcRxdZpTT26Dl+/NTao8WJvRfO6lNb3rBqVbDi8dOgFGRwitc
jhyHtAMTSsBN5oM4Lsv0qTKMg6Fm1IXlfaRZOZlm8+ECaWV1ikDNcdqtk1rtrqxg241y+ZLJ98Cq
45iz5owVeUs90H532NVQ6zxFI7Bay4T5QPDdkSgf3K6lS9k3sS70ISjS5jkzt0Yv0u8ch/+GqQLX
Qp4yHJyLu0XDaaQDcj3yPNUdOjhUPZJWlRQZeoBD0nsHaFyQFzr3uBjsSmYKrjJK37J65Vwytwrs
gvmb55W7wjoBqfrdm/Rnrbl8ON5eRe2XHzCpqkFChDqfr8hjJsBVFCtmxjy7EPNz3M7kYLA4bIbg
2kcdRuBV84rnnnxR72LF1WOm2ecD+w82XZTfOIxLjjZ8NWWntAu1VRBGaa1BaIih2kNm8dGqYei2
JH4CHSRXp4wvUG4Puc18zdHNy5C67S4RXGfGNl+4IByP8Jh48M66/k7tmRgTslQK7bxQFUIv8cju
SmYHjlPBgKE2fOR0fOYc5AvuWbUxOWnCdBhQcmhIzsj493AG7l17IkImknuBDJ8v+VZXLaPZnqmd
rj5meO9sfTjHiix57t1BnLmDSYLCHGMySBuYfLdaWRBreM8cJiN14aPr959k+qVBXpkjOKqkIv7b
xsqYADA+sD3+SZIog1Y5vnUlv/XA3a7pJ/dumX08KOVTqnnWQw2T3gUhz2RMvw1G/7yMGTKIF2Sb
lQpoIgb8NmJvLEW6q3RJqiwBVGkfXWXEzAzGt9f69rEISLavLbFNG+1tEn92d2lAtqrqfyurxl7J
dmbTdN1nPCJHQhbG4/rtDYyE2s6zfy20O6nOrm4yninEgW/JztklRfqSZwZhwjmRM8L8GfOVrjSC
H178+E8n6gXvyxonE5QcYlyn2Tzjs56qt9nMfoweVYy3sh8gzx/6ov3DrAe/9UNjZOd8ov6zfe7x
wHD3lY9IYQmANJhsPzdGX773Xnlvm0AKhizd9Q3rA0JDKY7saDeYz4tPDFRj9Re3LkiyRlFBuBTr
GokEr6dTlyQB4aCQP0Y0d285XK15pyNbMzi1H9OZ8yetYvzk/Qv8treGgK2QvcET/EyBBgnh8YQN
jnkME1vKi8T14oOTvVveXOyBYP/2JiQlKRM9Zgwvhk9sNOeWEUrSWJUCFqCJ7dqWmPf5ZzBWwIk8
UWwV+baWxbElJtwp734q1JuQ9DD1O0jheit7Haxivut3aISnC8zRCSSNl4VAAl/bBc474+0iFK5C
T4iQQCprlR9ZYU0btb4if+q0fjPX9M4l6+9iAgmwzC2HvBkeJyJ+w8kahhAdESGAApKUo+8NMFWz
Wg8wQayAX/U/UQCn3EXQA3nOAlWvOSGRkoVynt+DxbgYhXf1+TA3U6ok+Q7A5ixZQ3GCz+U7B3P6
9rHJX1AZfTaL3R/KoAIJtEBZUBaRc4MH2oVENWjSYMZm0Ajd/BVg92Gmzg83MJScfDC13Mp7jxp+
OyUNfJmavM/KDbrt1Auyvo3p00yideMxf4yG624X5JVbxmp77k1CHSX1FXaXncj0cDcP95XRdjsr
8qINLowvs2tejOIzdSe9tdyh58SbkTDAX59N9lJkrsVBhmSgMpFO9Qt0/TXRxJzTi0lQ+gFHDkr5
xiIZgR+VYKhyXaCDi7PqUxzIT2F2+Vkb/nJXuqVxN1jJPWCSF9/wk+tcjOXj5CxPvXIKVmCGjWpz
PCvdipMZ4E1I4OeYgaOZBKPQiTPWPErpc9MysZ0i67ZPxsd8BUuUi3g3ku4ecsFhIdMhtBZidFa3
U+Qkza8lb6+p5P4enOCd1JEEw1+NLI+mZt+aVHot6JcUdaoCp3OSzJ+Y66IsBsIVTpBR2UwNzQGa
RMkIXLm3k215ADvvTcFs1I7nmEV7o18qflhsh/q6ZDNxgXV+r6t4z8L6YrBWviSBbrepAUmoXV5F
w8jMSOaYnxyJVgTIDVAfdGzK8ikTj0mVX4cuoV5fORt+ap0NJ0PU43k35TKS25Eiwcgd56GYsmBb
IXae+//h6ryWW1eWLftFiIArmFd6K1JeSy8IaRl4X4UC8PV3QLs7bkc/HIZIaa8jkUBVVuacY9LN
H6DCEcvWg1VK53JN48Zj8x5oVLnjbfSnz0JZ19HGsKiy+b3XYXsJGOWvdZwdZWp/dz507A4nvweu
sm7psDoZCRJYmL4IyuPOQNi2bnX8pGgKdwa277REDlhd2rlO1yygyRlU+TCwwLd+cfPx6bAGZxBg
ieHYdDR87TvKz2hLg/BIMilsnNtISXyyIA2fRDOQsxQENxT8S881hUQn6HEK/sKMlVRHN8vI0IG3
AWESBXT3uVDXapRXlN7oXVw4pH64r5OpRnAP7WR0D30+XM2AsG01tweh/UepiOHQuZOfzK7bWXK+
dUZnwq8q4SvSkaeujE5lM/qbKGWu3rTEwBX0jC2PRUKU4XMWfY5TLk/loey6o5nGL60Mnxy2pFUN
mXkXMPaAJXlo5xi1wCTulVOeG1seLfRX00LncuGswb7b48lrj6FB3wxw+HtJ83+Vk7p9kkaRH9pw
GTuw95WB2pZN6rxaNnwI7YPXzJud66kP2pblkm8ZnPVIqTbo8p8O03hjZkvaC7qTlbukn1eyvXdj
ax8sI91VZEMR39CiS6G02hAh468TerSNQcKd0giTQxH9Huf5pCZoUXVCckmJI/igpr3PO/s36Kyn
oHNXaTT3TxZD3ydF+hsXmO2cfp467PHrccEBiKg2znZsIvYmPmbd5bhDGwKh767v9dfGTPa6b6y7
Wh7+e93x742vpnPngHzgfRIMnRt1yersEM81QL92TJ4F6a/PoQTTQoB8um99XxyooEgB9u2yfmhq
jj5WMoU7sTz1RzPeGaTDrlmACJOIOGGOQQj6dhbOw8+DJCGOPyCm7c0g6NIAx9YRZW+c9LcxTUe0
gk7zhAa9caHwOWMAAo+MoDesaF+1XS24Sp4ViPeGqIwftST5bnGb5ARDsIG7Dym9kheSHHPWbeXt
f76ZunF1zCDZVW5IUduJZwl09pn0A+a44jlu2JrLlix7UsEA2gNudiLryWwKYuNgvZtWUhwjEIHr
pOxdQCiIk0tTjPfuueyYhmoixBLpU1kTi/SLNvjLoFt/owDA7BTEa/rgLqGBLP9H9n3a2z8ud+Rq
2W4WU7qq2mY8E8b9fx5yeN1nXhPHrLcJecGRaWq3u0zLw8/Tn4dSuVcY34y8iIldEeK59koRnkKJ
l3n1Yx5rW4MxtB/9bvQEk+uX54n8UUVh9yiCMNxnGtuXTZq2eZslrVT0/B8g7Q3Wq1addJKnH6lJ
5RjIhQzWJ/eJynHL372gY3RxFg7zQnK+vjUJNA8tzo7X3uq+1fLMJ+RhM3rhsHaJiH6c/OStZK5w
HuogQk4eeI/otZfv/Dy0fe8ChVTvqHP/mKjYXia1RKkFnvPWFmm1kYz+7kWjyQrszdcongtC35Db
YQCrdy5NgaVp8VYHMRozTHTrcRzI3CB8bJ5DIgqi8Eb3wL25N9+qwxtmObnlEFTRyzCdM6Yp5+wl
nXMePfUnAKOxNwSNC99uX9IpqR8sv6sfepVBsFThueyOEkrgRk5JAsxN9E8/D31en4Bv0qM2C/k0
9hGunoDs80gKrFGG+6uAuNHa0ycmQWNX4WX972VQtsJHMSYM87GzCvueTjSjwpF0yAFF9GYOuafQ
Z8m107pcMBgx1gZNx1cgLNXayIV8awBxrRLAWGzFa9Tj8aWtyvwjjE4BBq2jWbfFG5zN7kjqc/Nk
zOkZk6CmsW0wUPHH5lh4eteGInsy/MjfJYpoVQAAVI8MSdkTkNKgCdXwvvp3S1ThP/q0ncbApM2S
LcDyh/NSFqwwD820iTx9y1vvL80Kd0PK1JJASVLIz51GvSWeaZ4QtKae/axsbnUz7qifrbOBHKhd
/Xz58+DkgEKpejE9EA9B9MY7dCf7mVN+8mqPATZvM7rVtVXtQAQN2yLAvax15xzd6pYk+g/hkPE5
GEYog70sT00tf5tgmfd5T3UIZsCxL5N6KUNPLR4VSnkftJDd1dPJ1SK72KPcl75779lR7/kI6pR/
rz+4SqtnlIErI7EJvQrj689DPlXJf1+R4veHmGdSgnorW/l5m37jzUJXytr6VDrEew1y7CnOnfgO
D4w6KfoiV8z/Y4ZEkAM/Kp49ZIl7zzKHPY5YiGrLOmz7QXmKcY2tOrNwgYMXWFjS+CHuIPbh9ozv
KPj/johXHnQiwy2ow52BgO/sk6yChXHwOE/4eyrVcm8Qlb5OxwHFa21G+5/FQS+rwqz5EBeYqYUi
R5g02HFndI++WDIWx7A/gQtAX5p1b3YlEDGFFPR1naYfkZmkuzZp9R6qVfoBOvkXOaHlTvQ2x7dm
6s/gcPqzs3yVLLEVeAIghv3MqptfPlyZPXJ7dxf6aA/7CYpIHjBHVFKb6BWd8unnwfHdd+IZacIs
L+Ej4nYmKS1j6fvvB3AxEPln/O6BUy8SdPVgNHst/f5Gxk1/81IjOES5+7dpq5NR1r9LIhAYW6fp
q0zGhYEwPHVGPK5s/pOzgQV/E3TZSHVAY0g3pvNtggxDy2T9ETEC+irNEbG3wM/cvJkfhonJjBnW
nyKZuk1YjMO2zdx/hR2ShjIwUAQIirojkgWVrt8tgWHoGzso/jQ7kmDXs7/Ty3UeGnMwr9XyYOf0
qlY/z11dJTsses5/T8NSVTvmmkSDL773YW7IXOKQdhrEYrryGzLorQwNThvtDdIS11UHDu+H2jHi
xHi2EUITEBUyfltMycNkp+efHxlIBrukHioVLofae6d3+l4Hdv9dB/VLbZ0zhgBXz1HJs+O21sHx
CQAI/chbOQiNtrOgq/OzyqGZQE/R7eCxDnmTPNmyAk6LnOaQduGCa3BIVupJ1SmmM41yLWmb6P7y
35d6HHa5NTp4IhP0Z9Dj3kp/sg5zAk/UqqnJwf0b26pEU9wUwqIeCFhpWTdzhxKrgtMd9v4Tg4kM
Fxizw6qkXdqH0MCLgtFxStoy9Z73PNGmeUD9dw2jrtmzXrtkbefqLkYin0x2hEHqQzGImmgfI9k6
5i8z69TDXXJjPJBAnG+CpvvOpG3sjbknDDoI1CXReOaEMEkj54jjh+ObA2/1kBcYrC27eEUQYmjj
nhlkklTVNNOKJRur5MC5dSps2iG33x3O8JvRC/q7kgn25CskMn3SnmBBsp5SEtfa/uviCQau5Zjg
7gsT9B16CXhaD4MxlqtspjIhUedoj+jtPMOz9nWs0svPg21U5yFJx33GEsNwJ+p305B9WAXxWRVa
OLq39P2pH61z1dBYN5lVGom7LbA+rVma/nY4a/YkXd4ykbOBCHGbAbUj3jLOzWAGq74oom1nok63
IZI8TkG1d0x9pV4d946ntxna5Gvuu3x0rHMO6lytrOy1y+VBI4v/VcRCrwkXQIfHmNcf0SJCHoy2
OKsBa9WheazHBgD/3PQP7UDWiiimnFi8pZUGkvOhUuhsDWN8r2iNfFeu/d8XyytEGaGkibFqYOwj
egkN4AF1V/hSJEQhYD9DrI5WUs66AI6CM88fiHDtS9t+DT3+hjaPnhHJ7yYOBU3zQVqrde45Ta+9
ppk+Rtc8DthFE1RIM6bOQF+7zH8nDqo+cAoYr9S3hAaknVplbQ4owlpuYlmI59EaxbNrnVzRG095
77+52MY4QfrPjgf9V2XMIkqrbe7Y9H71Gb3PdIhfpGfLWyPxwXEVPv884FZ51LnhnuE1BegLYwTZ
/1/x+FNB/ryGZNJHcPC3HazmETcnbsQ0L3/nQ3Dw8jTfyU7LnTNybvVE+pYsyuLQ4l1mE4kuqbR8
Z5fYQCe85QAwsFw8EAb2bVs1H+uCLPh5iCbm7FM4rp3B0QQLdt4uI6AVZ10r7gYEHuCt9hnYd3Lu
Jh/csJd164q+HvOlUh6mZcmyjEpdWf8EBoZTYsqLVgPnEOZoD0mcWNcQjU4EN+Yzm/tD0vGxbJm5
kEfbV9MmRYD+2S4swCIPX2FBk9yo0u9K1Fc7Yxc2h8G62YHB8DqhgZHJ6QEPLCGU48z4C3Q18QEK
qmyQsgP60Et/KsvGSMZbBkuAm03zf6zoAXro4+9AHiRo3R48vkUlWCI7OkqTVqutJslBCJPP1JFe
AmIu+c65/gYCZw8lkXKQyM2aSJ+2voq23ZluO51+ngHDPYXwhq9T+0yLxr9nyo4eCdx+HhFv22kI
ks+aGSSKzLp3ZCNtw1x5m3Z5+vNaOLBl6GExJU8Lb6toWuusMsmXHFe+Gnuq9i4DrcvPQ+159Unz
GyRJ0F56eTOSluIONcZ5UtJC9SQIFA+D8Rw2DGBb2Flw75RDQh9TK6SGY79q1FSRzGMzD6+nT6ip
gru0qI7RoBmGegyTtbe4w7xaIIKV/kvm6QtRPbyTvW2jpxjorRRIhQB/xVeglJleBTJJruRlYQfS
6a+qw10BqROxJqEg0tLBobO9/rkheGCFzdXekGZLvVwH5SVt3NOI546ZZHCRs5eTLjM7yY4gU8w0
lS5vc3+OcE6+OS3W7mKYPnsHc1fceBAwxeg+ek34mmJbhTwwh5iZlffwXobklBPQwuBxFp4maoWP
VqZLDqCni0Me+X9RJFY75cQklAT9B0IkJBvFkJHhU3JcHUjmEP1sriYQgcdeYRXvggInq+XY3q4U
D6GK579uIZh+j3H6wLsiGY+35gEL7L3y3fhqtVG1myOr2tboMnaJV/hnYjUTWjXhTPefN9+RTOvD
yVE30OntzR+yJ1cr9QV38sGa8uZTWAMbOYF3TyPxe7u8mADhR7QmogBOeAxOnCNuY+5juCW7Wofq
9vMVdJ7hloTzCzY0fapBzm59L4MJsKx7/WzrS9l9RGnuPrS0AA/CG/7FGc9+egE/rw/aFPskAXPM
1JgYzBo5k1kzl+YaAqCByqfqMer9328ZGkCkCTIFZ7tvn1yEeD9kFGNZYX6+clJn2ENieOubeDr/
78M8NP/v0z4XHCIV9J7/fiRFHdWEbb/631/t5zf1ljFJkiC2+fmGSikGLdIjzrqNzi0p7p+WwzqV
Y7Bi2JOn+9ibk3PUyemivI4RP24eFFDT41xE42M5t5u6VcktkgMpFvNX3cr2Mbb5/ugI3koo0z8/
KBItuIJtOC6+nZ8CIHRrJ7m3DOov9fKQVj6iuP99XqIADL3iZmCG/7ICMg2CtusfZUh3cxz6BmUu
CqyZiDpwfH9My31JSKVaD2yju9QmPcF1f6GTwazvok0JTNNfQzZfaSfbcTmzSodLjpRNMBrNg6Ph
OeR5P4o4flR2Mrz0xviZMqKAOolKsN3FbGhXX4QfjNuNfTJuZeO7V7IF4j1Qo2Dt2hvFuHrduCTn
QPC3XiYi7jlTzwgWXZRxY+HtdFNfON8spVjGsSyv5qOleecDt/7U1Qg3inPHIZYSQbnXWasxlt91
VOinKiMUEW/L0bSLYLsuDQTVKHdSfDyGOps11WIYIIY20zm6OHDFLuHYcdwuc8h/PENIdcBw+xb5
SE3gh4iNTilciXQ75V18b3qs4o2VkDNJ3y9p1XxuMNaVZrpTLaJKk1yRVecn/dZtglvrzUBkaoPs
pPk9EIwDCb7JbRJdabP9c0wG2m4hwXTK+K0pC4s1H5i0VGgofUlcZUwKS4bmnyOFt5PuGGLA8Z0N
CKW1pB+3xvhK5B5anG5HdYMUPcFbbjDQzopTkaQ1LTDMXElV35VVnpOeLmVpl/22sdsDGfTfvurv
JS5pIwtvsdO+pziEH82+vMpwuAaihRHr0bNiC8MPYdTHluYDIAG0SipadROOfWTpA6otU7+qZYTi
9siAbOqoTV/o5pLN4sT0FJ4wAsHlsL4220m/cHC8x5D1lu7Zkjuin92aOUpnpZh5jNCUh5HqIx4v
IkPFhAU1OKczO5YwaKV1BaTfzkXepwrnmqfvXV2+tcR1ryk57XVrim2fEojrxfFT2zLYrZje0E46
04e+qQi/QG0F+hSUbOe4ZKA7Tu6WpXu5OmE/J4CPI0+WB04x5ratrb+t2HsCKdnYS+dSl9VxbitG
2vCutr7Z3PsSSbQRy2vUd7/rPiXdL4dtFuvqIBKSIk1aBgiWx3Tdd973mKWYFYYOdu6kO/xnmQ1k
dYcCuOVgU/6O5/BMkC6KfnSRqCEjbA0JsoAy52qc7eAQBP+8YfrLBk/LwBZ/m6+2DD5GumR4oei9
d5N3JTOJcJQIGRXmV3Yjd8as1WYciT1+S/NXHEPPwClwVwxM0M6Xn6A/JxSeejtaM0V+3I1rBEXR
EcHK1mjVn5YUyUeGp/yD03RG+bGmTAowA7TMidq5Py1XUGVkJ6Pt/KMqUG+SsnXuuP1R28ZkRK30
VA6rOkjwbivGJVYLSTO3JjTjiEIWp/JroO3HMTer/ZQSK1IRnQzSFourjNQGjS4JOCRt2EHwADuR
2aPy8HSRbGI35u9Q0tJgNMz5ShdQNfPhgPW+3MHX3qrOekj4IMlqTLJ1AFQEtwU8BSX6r7wFR4iM
Hc3L/N7Z9b4vF+/j21CJ4oDOMERkRHhlqKpnoUV/LLP4IR/IomAJHze9y4jczxkF0k/dNIXLujg8
W3bkrA3tbepo/HClOodDudddDU2/ZPuXpYUGZOhWY4YxNUJDkIWov8xAT/AIDOMxProyKaHQZyy6
wzgDS0v+RdilTkimqo3qMQwHutoOiekccxN5B4e2LQ06Z2Fkw5OQ2HoL5yUZZ4P5qLez6w4FTWKr
rTcOmF9NDvmp2DVueB0GY+8RV7ExpU5pDEX3trGixfUjkL0xMeG0+jAFL0ZEVfwMaQPHetjj/Avf
Jk3gWVzh9Qq0t/ZC9RmaHM/68Ox6rjzEPQbgmhk4dzabeGpIdKJE2BbxfLLi5FhopAWWBXdi9Ck/
xq4yAQaQfF5NKLxFKM5BpL8QzeSod93HxmnWsY5DZk0SF4LNzA5XSUQUQAD5z0i3RUk6oMQWoJBf
TaONTAoa9qGwQXQzDM8WlRcCQHzLGbKBJfsm4PBjeCnI2pILwudMwk0y4R+YYnmWUpCIVkTXJbIg
m6xtbKu3IXToBxr8tW4DJqKtHyJ40hvLF+POrmwi18oUx+PS0h8Iv2Y87uD01kxyvUJyQmZwt2a5
wONBPYG2Eq+cQqHkxSQkD017YXj3IafhPFURYHvZfAXMYtqKtW7ZEzc5LW4Dtylz7C5G4qc5PP8q
8+wxT/ChqTkwqAm+pesxwGmCeuM3RBlrlNflVJ2Zmu8n3T87QXpyjbjcDMJtd5M84TRFUTrReYYR
Ep7DTr3kpf9RT0Ry2sNLQzQQUhdSu/G4MSaSzWNAxv12NphGDWXzr4gKMs+MaJtbg81Ct2mNCbdh
h9GCltChrCAOMCymppuW4QjHnDr1b1L7A+7JlmDufNFRZIDs6TRbd4E8duViVJlTzdA0G3e+sHEx
uKTa1hY+WJZlDvcGuxJOz5hAh75qt3YbFWcr/TM5KHEMHB1DZQRPlm8zgcf2Uc8mz7x7ycpLPKvl
nEMoxkhEMPXjy9xNYkIIR8FchZxxOkStUMrdtYuiHnl+52wbL34vEjS0cfCaGlSlI70zbpNoPFYx
HwrlWD8yLa0T47MrKCezEGewmzt/U0Hf6aFJxuianSl1vbWZJIi/od6y/T31bceJlrxTDP9b4GGI
wGC1mjRkGASgN0+DtkUQTAhyarXHHDI996JFY7wA4WPo91q03XtvVy+Fcp8TZTDOHgD8khOJZzS+
JaU1s5NNZ1WhYBYZM/RgktfKBVFOPSrwMYb90cBOZWBbRKu7DEu/HZ1RckDYAdyhIkr++rsx5+ax
tTDoyWyA+RGnjAAqGplFVW6H5XzsRBK+ghdsJekba2GP32FqPeVSPgyit46xM352sI5VHjoHP7E+
vWcbLNrdH0NUDx4sI86k7DzW44zcfOO34tHI7dVYzoKxLIgKojGaOT+1MddUD1jfoXW2LiKxOOqx
VybKvMNmOTRf0uuMG5sx7ksBC4AcHSZ6HAuaziOaGYzsdAfpasM5xy09RW+N1OeJbLITnOh2XVr9
b26lP0P+kQey2xYGgONYA1CAef1QIOLEKkcWyqC4GQgvMW2avWXdMbXOt/OSkWmhbd64gTK5C0di
0GiGah3+syvjneyMZN+5/bQe3WjBPjEOGsgAQPvIIUPZCjtN319SlSoC7NWAWW74N7AanAu0TI0z
ABAwmb7rGD270aOwIsKllvZ+rsxnLVimvCgKFhiQv00xxePnp15zAgJLO4sEbmRlKLOdvYEwL/RG
FMkQxlCkVbs6r9xz42ZflsH2CbZnnjiiuOaHtMFcZO4tIiIeRzTZogucx3T7TdLnB5Z+hGQeQyEX
s5ohMHpNO7cMwUnWwYkmpoUxkKRWYqFJXPRI7TWS0xSyr0qMEWsOv7+bOUB60TFhTgP7C7mgtSJ3
5GZOiY8BC4SgBwG80NsgYxZpmGiDx+GJnE8GzSWBWlRHpPtYafgaCkJ6XhqKY0SByddQCKTM2fCm
I4LDyno8FvXwGfRy3UHzjRnprDletfwiaM6j0j0i/SlXtGIhThfRr0b9ghS5GCf5m/05oiMy2Oeq
h0/UkXsnDMSdYNNm1uHa2ZfDHB2HdH5G/4LoLg0/ssD4J6u53mVpAH4G6nWUIfhosuDX5OUcucon
cPqLijbF/JUXx84pbkPY/6O5+5qwemJGjKJdeyYo2ri0HuiJovkFLPswiPkQDiH8DkGCTdlQeZAq
ODSz3PVlfSrScsL0mO5hSVs7LAAl9j2EIjl6ID/xvlJUhpsiSmh8DK9qBk/axE6HJoHehooTcZkR
scZNhwWmI54aWdpX4WDg1Nj9NQyUJoGg/Tojy68mhImTcQqqo9EG1t71axufSP1OhNhji2dkQFt5
lnP+AXvP4uTBIJN06G5lt4KP0qrxyOGdo0s/b+zPGXIfeyGi5IBQAqB/136obq3hYWXxmldqmF1k
SCZvfsBtyye3rcZXyFl64fV9oQywf0J8YgMHr0kyrJs6LOCskMdi8DqACVG/MZea2BaN8+hXwa+g
L1Em9re0lLTvl8S32vCZYRTmpzf+ITad/pn3nlnYX50w+O7qZgN294dt9aJJZUMrG78ElpZH3IYM
DzSWsNlbboV+2w8cUY3SOQbm9AxAYQXs9h6x166zRXWoJVk4XvwscBAj5wIkaOWIqDmpNBKJ4hSV
2UY7mrBniubCh3rixuhcu6Hbq4IbcJ7wOyA9xVOY4SSRGJeGmGDGQfr/rDk4Tap4Vo2NlaUXDwp1
gUVXEQt0DCYOyDfgHe/inQk92immTauMTQ4EBqdDQ1Djhyh97Vphna/d3WBxiFF53W5j0Wzxkj8b
AQ477GVM31H0dfRmqdxM+AQWEibbgVpSp0iw6B0SSao3QYnkH8NvGUIdMSKsrHo8Y13Z8On/SkP4
M6PKvgzV7qMYuqCPIY3BwitDwa1fcqAbUhTUzfzNCVeuomjmv++Kk0ejV21iPpB1gE6f7DxTpF+a
/AoaMaek7z5ly3nFN3pEqUX+G8JPsGogzjVt8hDKCzf33lf1L1vh3GKKek+D4issLM6KErWsmndz
h8idWcV3ObanOFeX3lWESPbDFQoGNbLdPs+Gu3WNGu24NbzHuFFWUxb9S+fxkCesTYHNxYLPGLr4
yvebdx2618imYE8sl4VyvKjBJeRKEyXl5L/9JN0OzWU2ns2OVpFtVxT1iMrH/KnR4aVwotM8AOsU
qn7phf9W9oh9lhhzppLowAr56gFEKGknpb9pjxNOOtlQn4z6rRk51rTuq6EknsOadolt6r0VDj2T
jmEPOoSRUSxrBDDE1DD/COzqKZkmvWF/OMEL37buMaROivl0NyYihsMk5zer7KqdyT6Jd88pHyfm
ddz526YdSkJLWEAgw5DNFbsrpzMr2H1oGBqc9TDtYLCZBda6SrwaCc5PWmik59jwvFmxLwqspVPB
NfRNqrSppTNZLp6wAmvn1TWkXFHaLjm/DY1nv7mPIVrUtlVfTWK80xVod1E9msxcnT+e/4JiH+AA
aXNrjBfWdlktKthjoMPjbq3wzi02qgqVbuL2B9qpN/REfxa9TQxRYlc5AjSegcTRH+It9YaNeAIj
Yzd6b7NSL+g7AKb51YtvlZciiW5xy37km99O8s8nz3ijOprnSZk85IyBgZB8ML3W65L0IFtd4Fi8
OqaxmvXorW2f2wnD0dKfCX8bHSbOrMPvRng4yfBABtdxAH2OmZxvkXAcWOmjgweI3oImNs38dj35
MuJ2IMnayOgZG279lMRLZl6SoNqtIGyYXfkdGH140JWwWQmtbyNlNJMzcd6Iib801O4f2jBkWzm4
iKKsW6mSg6PPnIZLKeRtqDX7DRVoZTwlFZsgGh3ytTgOrCxrBuWdYkYc1qU0UjTC0Ydt4lCIuyUC
3BfbCLn1jbrxVFTDdWjdg1GSelGEx4Bsn6nRv8rOvJEgmG2QSz6As7g7atrQWXpxQ5xxKRwRjsvV
thEDVkfPoDa04ADaQcnaBzqEHCWGlF6FVEs69u6PDYtxGzhQYdoC5bKaRLunzLRn5Ce+1T2kHkgx
P1aHqaB6p4ac8DI34dqaPhfEjENe48obUTJSPL7McfUHowrN0WzAfFZYFDjM9yWALhfWF8VY8VfM
4ssq5AuHOlgMOtvALb1EXb/kEuPk8Tj84dXtIIRw1Ru0aVdlyW1mglua+kg8FByKSM0G379tLId3
3zfomREWm29DvB33wjT+zaQUQbDcaxdxcaBT+qmSU15jZI8ZEoIpkDQJvGHViiX4vHLuflP9ZljQ
bMSQPMfIF2PA5CxC6VbOSbwKg9g59nBWst5/71T+2aDfmxhobkrfvloTw2aFykZfUyy7WgMSgq9E
VFMN+iZApmSO6IFT7Ngg5iBCTk1ExZO89KFw12bFjVgPPtWM92TbgvhLBaUhCdK3NKrys6xFQ1Y9
fFBT+3QT21saRsPKiUsCrmcuyII4Dx3h6JgAkFSt8ZsJaMM/fzAScahCmVxbUfKRROzHKal+0PSY
2EzF2tXRdpy55ygYCDOMmScZATPDXL2bZR1fUFOBsKJ6gTRoLbwfMdruqmVU3vnG3UN5cEJmvaAp
e1ZxRVijE76ldKS24EyqVb3wetrwV9Ihu+XgQCubACdU/DP5egOHdS/coTBam7PZ7Iym6dfeTLNz
DjGWD0yTAE5Y/GgXfrkm6oi0vsNebzGLo5gGbgvREvveljUeXg6i0yIqUzho7PX4sA62NRxaXEjr
3I8wWZuXObCfKqAJ5COG+wRNBb+2r9EUOcMSR7CqoDNAkKBoRuzD0ucF7lX0+r10KORVieYdMwim
7JxewJTS2mqD8A+iJ7AwbXfmNFqdynp6ofHX0BO1L6B3fzXVxHi7OzbWNNzrzjhp69py7xR9INZy
NmHbLbdrr8LxZCqHVEHFfqOSt9g8Ra581SNXf1e0y9X7kNjlm0jApMne75Ajm7Ar8zS44vEZVhbO
pC3F11sttQmHdtqRtPcRuzadBS/aDUo8+VaMto/0i6EEBRqYw2k2zLMRdA+VMQiizJkfZxNHLpMu
daqxZEyU2BPWZgJ6knvpmd/RwJma5erELYAW1FVXS9VPtmmTSj3EB87mxPDOwc1qsy/htEzGDLlg
cR6xJzTLbytpdJ5ypApbGRIyiRtqUzOQe4B/nGBuNr47oti527aIkUI23HQ1duSsckaIxfSq/UAe
8SNEqNTWGTSYTW9T5KkiZqH2MncjlLh6uAuAa9b0kb2X7tXIqsXPE4zAq8uLqVACGWrgUovHbRcK
prsjyHNiaxfTV3HISPJc/tf1+UPWBvY1x6S/mXMyfMslFlgV9iPisACh+/hJTIJg/rgDAbatEnek
lOTetgWDypGmJS0T1tNcFFstO1ouBuSutudwEuU7zm579LR3MRv/qqze1mSKbthsMvx3/jJESM5l
8EtWRnrsepBfoHxWthFDB/VR2DtJeEUNT+Ql2Y47WqI728MnYXoVls/S5J0LzOpxdgdiU4NgpoLF
z90kNCP8uOXQrdCzY6hwdgP5StEsHyZ8UqIyG9Bi/XsNW34bpYu0yDhJ6Z+JSdvGHX+kaWJByCxj
PrW9g77U3ge+jB+DgONim1JiZez1X65wbmOsOOQOj+Cou2PiBGdjqXoBo8+7AYv5ypD6Ho5psZ17
94AXST2kXFpZS2d9kJC8YzM5Wq71b5qR11hiWI+GKdlVm0tsSppEHjThkE6DLdd5Hf/xei+CgQcy
xeV+39Sy+0YOQnMuY4A1n103ECeFlTqIq7sVOu8LUJqAJ9di13Fcf1zLh4SIqbXgYT9L6zD0+Vsf
xOYHFWCMByO6d56tHjjG60sVUpkXXf7GUNe85sEYnMIFIOTqZ0c0X6XG/jl2fyDVCKQBxK4Iuj3M
8xgYxEl8cdWHXVjGxU3aK8Bob5/1CVOFpmHxtvOtmbMEhxMuDH/GMpanSGcyuOvTRz0wvEl64pky
lL0bq2HKXjn1tXoypfwfxs6rN3IkzaJ/ZdDv7CGDQbfYnof0RplKmZR7IWTpvQvy1+9h7ayZHmB2
gUYBVTItZZLBz9x7LgGGSb9q2enQ2YIdQjU7bdUoirVOUBfnCqGMBO80CigDFM9jkdbfZt7n2EoG
4nO9AsckRL+1q3uPEayTpsp4Bkmt3ukuzglUJWtvoLLrpXwoI7mNpONtKhVtPcaO5VhYtymkjgfu
LcCxzUutoWROGZgaa4FS0iu+Fce+0BldWIbBJnCgP+i0DmFkrjhffdbIVWCxCQU1AHL3I+mqp7L3
Tmb/4ZT6ucHsHIxV9mKDbqMdG+hfZdGz566mdzNgsiCjDUilcSnaXjEO6Q8ChvAxsZ7C1o4PVkDq
bwV2ZdniL1MxExHwrikOUUAeI4yoEWtMy6jJLY111NRrNXKM6GPgkAEa3llx/ACG3N7WNkJPhSEi
bRloOgHe6qqun+2hCVe8nNSdSUn48qxtLY9NTLr7EMBFmJ01Uo/XhJz9aNRyNk0dOas3DduhbSGc
26L2zkPAQNjoR/MY9XLaAzRhPgzaBupCAKqsrR9VK6k/2yTeDrfeZOb7viheh1RfGwYB9FiYxUr/
hbq0qO168CwYlVYcV6Bg8TRtywZnSZBVl8TriicolW/ByjABZ9IGIYBlyByUE0+G7ho6HjZDrij6
7A87gDvVzs11yFEZGqTp2CI8GQDOl60zLMWBPCyaixFEmI2Jo2XHjwovuo0sCgerNoIlD+/vxHbe
/Cq+JEaRb0aWEXBUq0eDyRsih3QJ92Af6OzYqAFoe0wB3sVba1TszGXUgQWJXT86/gwVGLEpQACA
LtMgyR9XVjtKXOuALTSRbJSsH+30260GectcrUNmGU0pz0EEgKdBdy8IZ28sM6o2Tf5V6h4Bxd0s
peEoySjzMPJxmllFwTYlLZkD+5d4aN9UYFxzy2YESeubJsSo40cLAJpWDftSFTCqph4CEcmOgrNx
ZTVvSFZwiKPGXw1D/9UB81mLLH1CaKvA/nB7iT65TqRAQclb+ikuT1WmO+Kme7ysVMzBmO7aLr2N
bVdf1+UstUJWAuK5Ix59aTa8QhG6FarjckOO6H4AL5VZjY87xn4sh27Ffv+NRuQz6Chhp8YmTVWM
27qpQN8oeBPkjG+c1jqrhtDsST3LWd/YVN4nka7fchZbOBJ6bc0MRK91goNL2BTUPz/FVD/0U44x
nfFKmcKfhocTQQj8QaePVZAY+oXB09HRtU3BxpE04QuRaYVeRVtLUqK75VuGtmoJyankpiHM+R2d
/CeS1U09giLV+WX12nAXIh/QSGruo5LGa9ZrX0YlD5FntadebfMyuHccteOzbzW6jlXuxzDQRKTW
6HRPJfx3rhpLgxvB4iIwtEeQM95y0tTGrTGpDD1ZbqW+waJzgwYFozMLLjTuGaMwiMw9SgSzzX+y
YR77tEgFXPPH782vXr/W8OZ6lh8buwbtHTaeXOUDZu9aM768BAGt7qLNr8xJrdJJJ9gaMYD3HWf3
+BLeEjNtGO8ci4ElrZuO8a7CKMgUCRSYojmQ1HhKt0+Ab3vErlU9HSBZ6Kx5yOHIkxc/tRk1cWST
BW3/KA0Jr5mRVI+k/dEhllWyekHwIG/tNObhzZY8DkGZYksJyY8Y1RYkzILMXPQzt6FJom/5Uzg7
uNjRxqiTT/IaWSlXHVKKyanXXmtVLABpsF0o+gzHw+XYmEDRE3rgDlCIZkv0Ffl41RP92KNhnhjM
b0MPS5oAyhIg70ZUF32x9DpiD8Uir+nactDcz0qSxpfB/miDln+h1AT78mDA6SgV9KG6m0e60tnE
2UB9Gj7XtntPPMRmGt1wL9ryNkdh0vN5S8dnSxoALLCLijswDt947isuwgl5CD06NMCBwyAGjOZ6
T0CEmxs/5AQ3asPf+J68GBVFhqj7o/AIYXCj6nbCKrIhGZgBEdZ6WytXeh9y/JJIY6bOu27doWo9
ZI56HiPkfAXWi0XEaoW9eVWDyEb7sQ2dahUEMdBBGyoFcmpglAmkv3kR1jmzN460ROHGRyzHbR7/
cJz2rIPXVss1EHeDuQ0lVtM8Aq7VpDT2Ju7nLpxW1gC52qcRgsY/6+D6jwZwbY5Dhse4/5bkeCwc
NMKChKFDH6xo/7112/Ij2j1WGN/8SfWALIBqfNI6XsQK6TiAoStJwvhbizpnB1TwDd1x1w7JxUkp
G3sUJ2oYkSQGLG1RdK8CbCk3pL/vnG5XGl7CbsBcNGUCXinp9DWdXoAcwnhFQ4qFMGrbVZISahUS
xXMsfHmxUQpFA66g1jS//JIJF37ek2n42m6Y8J+ZTqavnDEf7hhjtXVxdNEQ2rH4StjjdkGwY2qj
Fg4TyP1oQi5kv3PwAsNamk5o0RcU/E7Ggx+n565EMVvys+fGiJioM99MWd2N3SDWOZ7Sy0TsH8yM
fZib0yGdLH0tyXy2cV+3hv5Y+kFHuR4Om1FV71XQZISAexe74jqnrP4wfXIK9Fmr3+S3rGyrwxQV
7x4gY9zp+dYNvW9s8y8TuNM4Nj9H3Rx3zghLyeA6GPrEZQUwrQx7vKtFDzqMEUFRWcmxsbK9f270
1L0Tw3Qcais4WVi71hhd01Vdpt2xLK17+NDNvZwhP6NT8zicesbkgz23zIgLKDpvCpKMuTqk3LhG
Lta6oefHuiBrTcM4mOecJHgPsm1hSWurKFPKTCN4HQ3LBA5uU4azV57iaasqHN+eO0yroemtVSk0
j366OVoid7Y9Lua1xuW+MLW5YpKHGWlHroM4AvIFNoHZcdlGaPJbvdwC1fcWCI/z89DgA2wOvG7e
UtMEH2cWtqSoQ2Jv9rsssx449dnAs+OwZK3vc9TLC9c2oOeB80p89lRFHh0qkxZMR/C1kDBAu1C8
1fyQ615niKsZkXE0NHRWYkqsc4mW2Y/KfjVRN/KenMOk8Y92lDzFjTrEGXnrTgYSFrAD0RrRY+qy
OFRx9gHJbKP6fpuM2X2EZN0NtZ2XMovoLFXcuhV0JS9cDja3NowpnNTeMG6ArIEFVsywcwnfxVY/
TSpPcQ1nu0c2WPt5tPX99G4oQNjp3AcrI3K/jaC8GWRowqRO95ZZvBfgwZcuk2rceSy/HdQPojU+
HV8MILMSxiHtJjJKB2l4L9aqI0Sbh++Pm+QP6cSWrJ6X6ialjqW8Jy+MPnyLKBzTQF3nKe6KXI/J
9+kilC6cN8Q3ACyLeTchrrMT52hMNAMDJb2Khr4GI+GOwAJgU31scVDop8bkaKPYBulS6wylbUKd
cGDeDMH4MMgIl1D47gVodqckg6kZrkMCk7YOBTxBdvbKR3Xb2gZi/DmlfEhwjTeGOulFdYSUiDoH
fWrHyvhfh4DJf4qII6LRcVzbnIMICQGbQ53/V4AWU5le+7Uoz6mmHj2u41F60/uI0nqBLf5YkHR0
1mPbO7KrqtfGZL9TJvS7kZv/jjbkoS2N4qXVUColwmUpPcusSL45SvgyPE0wo2gt43ut1LnLower
1vR7sLQ2Z3JdnExdAqQiSgSzf46MNGNsPCbykgfMa/MCYhD0licrNgs2OUizSwSMizBXt5rs8mWh
G9WOjVZzWzrr/8yGjVpMUYEgHHshx+Ru8FHEVd7onHy8ket//eKZ/xTb5ujUvA6Ib1NI2/xzQLTJ
hY0aR0M7Jyt7DtZx1n7ReYfGZVkP6gfcvw4xZ6pXY9kgeShNb5MjpaXAHA91AqLEZKGHFi7YJFpI
J0ZW3lJU0a6uEwIzAohGeiT3cUk4R6wYmpoNQrVlV5AjXwFMurO6CsO0obZeJuXRLFJCgAeHvWoW
eI/uqK3Q9Lp3VaeqjQsg+//IXzO8f4r8dhig6LopxBxkacs/XT1oFkG0mEh1SfPCUVPYxqXww2Pc
auGzxdqbeWHAXi9jJ19imXmp0/B7aBTioIh2XU+jitFVTpukAUZeo6YeOZvy8ZyAbsEFFOCq6iy0
qcwOf0VIT/DFUKoeQiJndhjlm7vQ5g/RgH+TBYiRhHSbGyqLd7POP5p6eAHKPIMBG7FS9VDh3WWT
04n4OngGmr6WHLestVee3nTbaSyMx1Yz7M0sT1wHaNgX0uThapaieEjj4IGuneaPIc+NGeoApTj6
FpFTBgfYVik9DDB+DaLi2R4WTkVIhzF/YTfAMivjVN8j+p8TbDDxlEkD8w48TdYCORr9Vr9lnjzt
VW9RjBT5sKzok+do5p7tA+TAqQuYUZcUf5krPuD+ercWMlePTISTH46HjPCHXWWQ3WyZykMJHLwV
MvwRfe9ulAstq0kR2QUz4T0X5Jf/CmRNE5lAXO5BvWiage3OMM61Ti1WQ2iCrzL7lXa/4hsrE0Dq
6BBB4HddBPDfvSgfmA/Ig+IcWixwgLl+jESCjRt7ZtCHMHDwGxg3v/5QuW3cZJ5+P6ZO+MoPB6K8
41Q1h6vflPZqSGEB/QpYr4rePxbtO5E8Z4ECakfoV7RljeO9A1ulJB+Rq5Y1coSp2YiSm3MdOEL/
6ECXLGXlnExiWs9sgdDDi+aWDbm7GkLrgJzOOhrlhCLbbvJL2As0Pp38cIrBobBnFzPOCz3G6l/m
qIxt2+tq1UMnu5vqT4ipN1yfGaEF+XQSIijXXoVYAJwgqLeiCu+yXn+OiiiB7QLeKJxFC/VcOrPf
g24JKfPk2ujedMUCszHrx2SqZuhk2TCHhD4ONqR61TlCklidK1VbD9OIFDrRCFFk5LIQoS6udgNz
fkRzvZpCmIuWOTV7iGb5pemBRpc4ile1E+s0ub2Fch/DoC8HVivBkOAHqJLNr8Pvr5/q34Lv4vKf
safN3/6dv38W5VhTJ7V/+uvfHouM//59/pr//px//Iq/naLPGrzgT/svP2v7XZzfs+/mz5/0D9+Z
//vff7rVe/v+D3+ZUyra8a77rsf776ZL218/Bb/H/Jn/3w/+5fvXd3kcy+8/fvssurydv1sQFflv
f//Q/uuP3wyXHM2//u/v//cPzr/AH79d3uv3oHsf/+lLvt+b9o/fNEv+LizPpBwVwmP5JXmmDN+/
PmSL34kM0rHX247jmHKOC+Y51YZ8meH9Pud0EqzpkA5p6jofa4ru18eE87utuw4KE4tIMEs45m//
9eP9w9v4P2/rX/IuuxCp2zZ//CadX6GZ/xNzazOg5onG95IW0xfTNP50qtdD5GH/bIK1K0giMPAP
wk201sKiyQh55qLPzpB25jFG/xGSTn/0mvpCMXCO64hdVyiPhTbuskG/5Lp7pu6+SevuFOr6kV5g
1rqmz6NVPqvCNFn1tyDhgn0cRsAIhrd2NiOx7C63nmEeBsQJQMIbOm3BlkGgLMQhNYQDFTBpM4O4
D1z5YUbdgzRnjQIPGumX34i3nmLXvyXR8nucDkHVvGrh8GzL9KRM8yUlVryZyktgGm80YN+UKc5i
bOVDBwwIU99G5SRUkUlG1Dxz9wkJ48LPBBybwqLxKG67AnliT55C3aB9JUt86ZMZuaD7X3ua++bC
W1jm9GCtS92XVSzQefistArYNQkV7PCdZtNEMQBdD9INKjj0rUQYoW8g1cHC0pDMCcj+xWej4gRI
jk0TdlCblNjBUIInM17BEq+e5pziMXmhl961MosZAYOZG5Ats7W9SPzmHOV40QObqVmF/Iq4TcRN
X6b2PfjWxZ/jIxz7tRsxL7CHRdYRsLw0mRnY5UsS1Khl/H3NSTKE+nOQBUdRSmB2PQGKXaF9ofle
NkJdmCvw8nnBS8QOVBXxqUWPrkrxbnb6a8xQOumjI1XtNXC8k52EB9PSEDblq6qifc3sp0TzT7L2
XvOoea20o6mSOdoJtdoUHjQZ9siX+gdRQ4n0Cvs6pc6rS0IOKYQFo/Xxqw3wTnQD4iEx9c+VQ/eW
KHWjuy26oMFR6wgDwkyOvQ37olnJOH/RmVi58fRKJnW91eiZLLe0VgbX8SLQUb7bGbmRlrYUPXWN
Vc3bFLK2yYPcDwWsKKH8G8Iokh07xIhxpXaXMz4e/X6XcllGULW5CzKYl+wKUEV0d0pWZyQ1BpNP
UuEGCgJZvWJUvugHDOxvvjc+TwH+1mL4NJIGCSlZ9YXPO8yjadFVwyZV3HJ0It8Y0+KseVeK1sQJ
eDjFDthl1zyEeFP6Hk02syiEmeY9N9HOUOG1beUTjciuGuA/NMmdhWrAT8b9lPhPMi+vpOYQQYLL
B9xdhAKCBAuDVZKdWV/JwE3lNPBxkDspEAQ1tFdWqlAdHOTv1dz4fClj3ph2K5a5N3UMozgO+vvW
vfMkSDK69BmGECx7w7xP9f42ztQXuZ8Z6rZNZTo/YW09jYXcgTS6YsesqCLrBNSHhSFyvBe2+Ikn
7SQGMGA5IxYX38JkRs+G9QQ5c2U0pNzWuXqYmvDJSrs3w/4uu+murR2L3bnzgdKSEk/Z9x7joJQh
DKP59l5BM126k1xMQrxotv9UD0NA+EDyxXpvh4qc5RD/MEr7Okz2Deyx52Iq7y1RvUZKXCc0d/iB
j5j7dkNsvERaDf/4UcvsT9Zp3w0AhkU/ezUb/wDCLpyVej+69pD7zhcl0rANWHUiaQqhxsKu7Uru
09DBGODPNphZbyBtPKNE2ukl5EZ6Sh+GkwG3EH6D57ZHEfrrYpjFlRMYGa9WG1P6z/oWq3gLJy/+
6AV862ZOhfBQua4Q0qyrDEVnzUpnwbRgl1jy0qn5/f5JnPZ+nNprTtwbYTVf6WQ/2AX6+WKyvlHo
//jNu2tLIGrROeE8RKkYXlMQzZbvH6dI2zpEqfSeBtAFS/6EAwBmH1Nt17uoqFm3Vn+RjvkIPexU
KhDcVHBg6a+2PX7Wvr9vDPdi5tptgijMlLqk4a5u+4HZSfuShtky79RJqpLmuL+2yKCXtZ9dSekj
blmurQK5weDOgSNsb/xvApuIKazflWEjWzbqExlPUe00yw7T5YKoySuyBKdD35cRzONJbEo6CXmG
8pBsk6DFFhNlhmAeP3Kp5EbAoWy0DyKVO/tOZe1PMrWfcVnAhDcYtxT+Oc9R7DjssOx8eg5a6w7s
CNzFyiqXxtCdB3AqoVkdwxlpZkBqXwUe2YEm/olEIVOA/hI1QOuN2Xtd2c7SCty7TAosvqUXoOz5
SGL56TT1zfyOVR0NMkt8FJg4OpMQzKZknTFqAWd3ByZEds9xynYBrTDkOYtnb3aJFDJYZd8IFX2J
dG8k8XNgKMJhxgFXen1BVVg35l1akgepG+5zXOTPrkARECtEeb0uTwB0Mfy8p1pw1FvtGozlcx80
AHZSpowJ0lqbJ1SCYhGgTuqTDC3gUq0iPXrhoGTzlD2ABvvpXbTHhXdvzMpdDZEB0eBLatlVk5XX
sp7uwBCdHD28MQUZ20BND4pVV2RToRuZGTHkJs8j7SDD2sMnWcbkmg01myuSG/HRXwIPCm9EkEk/
gIkzq+oCS5M8gbRclW7lrZAZXlvjmUP4UvfkKkssRxzDFl4D8an5ybZzpnjZZhXM1EC/taqBRijw
xiV604PVEsqVoDkCyo+McgCE4HwYkioCfEIcU6CQ2sE6JBjvXWaArA6Wk4HOAiqgXBYDGl6jo/op
yqvKyx2K8JKKoULgBecfXdfwkjkDrnvcfAveSllHn25P1HLok0TmOV+a5tzKCOJeKoEnm/WJNghO
UTXeV1FssibVcMjoiAPxXSIjemPH96MHcD6qAolqpGO1IlX4UwOdRlDfa6W3FxFzieg0MyCUmAEO
+duArGfJHr5cYF5MZbVAA8ZGgcCTpioucWLtTMPhQedcWsE9o9X1UzOXN/WnWbwGWnHXhZQ3g6/z
1YazVDk7blKRD1EjP9KiO4gq3puKe8y16I+Uld8L/wEYwSv4nz1IO7Cw5Cv72RadNJYZ9R2F0bHF
PLwQc4z5iKkI/RjRVuGXX5lfDZGsS1O0SJqqa1sR+N7658Ac13zZp2Y596mdPqGR/ZoCdVKOv0fo
uIj6T4LP37A3vfZNdC2GdypSRgI9d3Q7eCtXaW+yQL5Px3l1w+BpzitX2vCom9VusscXxh1XwBQX
3akeRPSjquw98W6MsL7HKvviNOTzUDydLBUeJpXGmzTqTag0+yoYkIsOKf7RYE1Pbc1ZoexAyah3
vJmMn8MdSJHHtKDqvCWipu84DV/rRB2rkFHJYO7nCbTvjHM8a8J9gaQjwwiXzCmWTgTkFGdfE4+v
k0c6RhqbF1GeWU3t2qQ+a16+cUtxKkBZcI2US5w3N2mVkTjl4D+eUsFYNnsYovlq47TXs7e2a0BY
VxAkqPYIag0XykCrTZTrxkvDWRZ/ykayJ8P4XbbmY21SpfrEFVhVD18kohjWnTuY/zdD7dx0GVsH
yz3Lqb1N++zi2qBaex81Ynv2G3tXJfmuAW1Krhe0ssls1RJ8pVHPZJG8ehM9SbLKTXeoh4kZ16un
zmE+6dsPWPyf/N7Foywe65pSwyJlyRimq5FTyhW5uvfjALG+4kQgzMI14+uo5R80Hp+MFzZmr22o
HbKadVh58rinXURzwAzk/RDDnUgxCRoMmWYtv9Qt6LXp1RjS20iiqosj9sbZYD4HjNnrMPjyB+dR
gXaW+lul+2e7IR5w9IkIT+rnrCSBr0HGVCf9K0aVe9+GgZJp+OG0h6BvL6hRv5ik3xdRdWDkJlZV
Nz5bff04QDZbpw7C8rT1waiF5J6PgP07GzQsbOyFMDfClURC+YNaO5FXXiSFjZ8+kXO0SnUmkXr7
ohIah6JlZ1kDwKFGvu0zm1tcgWflHcGSjRtNAx2cu8iIkT8rkiypwglIB3rgbcjIIoAAfirPvPBk
CbrAuiW43QUh52j6KsjoZpKBdNmkVjt/RmCNPAxFL8ECI3bbScms3yI0wIMSB6iszddOlSEOMVGn
ok9fGSqO183ZR2ET9J7c6Eb57eGhXkg5Mt0lPIjLHJ59HFR4YhycC5IoP22yyoXjkdvObM7mVq3O
QV5v89rhjxQXp5HNpWZ6GSb1OtKpsTnDM0kctrNCG41AQbJjq6qnyJAvubQoiBpdLFj/X51R+2hs
vCQG4xNsPvsmnGoUqOXTwPm6d7L8moxaukryIp/1KQALqjJlP5IeOqRDx5p0qW1NPAOmvy5lyuRO
a13AWmg30+B0N6ZMcLHE1Ta1mJTmoi6AIvKoJWPCQlhc7S29vka1iLeCsSXKOj8lPAr9E3GezJec
6ojRg0KUd6thiAVGdDkL5GrUfTnCI2REh3oQmPrgVzEGIttRsPtG4el5lPex4YeHLJXRQqihPYRD
Be2oSx9KitG0qu+YYdwbufoiLJPhrS22wsheIiQfC2Oi5oZvzhsDtxfM2CXGQN2WFvd8I21OgduG
/C12QtFr7JFUQuFIrWKAyS3jddjBoZ/voALGkUTyk/TjveOB5hcs41d+CiRdS/UtfBicDDZWJMPb
5k3z3hnFl+9V6WqqQUbgnEWyxy3TIEj1SCYjrQKogNUW3OVR0K/kvFzX0vxOyydjbYQ4LGyW1qmi
pZ78/qNkpErTyhOOyEvWtp1TkqxGaHPvJ68CajZDiQsTaUX7j/8/fEhCYa1af9i0IwHLEfNRnjj9
OUVYTBPbnizGqQvGcA/JiPUxdLZWUr1aXvSWxOVzbPHo0Ox9ze4dsGSbL71BEM4+ANxBprCURKmM
Vf8zjTkMjrTaKuxu7CSBK2YBsttOfAkX6Ub6ZRiKpwWR2elQsydFwMK6t76PyWVftVn2gR0hXaVu
fs/g2oIi3LC6E4FGUl/zwBpPbIrI3MfZqQqQQJTCpWiDdrlEYTHvshRDCmNlMOtOVbJlt/ZecvxX
Mr0EPBv0DJa5u/az9rEX5VdcVyRoSvGoeCgVuQEcnnVpmMjHCRgu5eN9G0yAgJTt3rJz/ZnQoi3Z
qDKp1kPoQ5GhkKrSPEzofHW96o+VzfoIJ43YxxzRbPvscy2nYpumpn1TItILTV4NJNgIk+h0hkjm
633f6RTI4GdweSCHNYlnmhq8EsW0bmR0V/YjqPSsU9xY2Xrikt9Q9RmECLv2HnUbXIppP7GBPlpF
RG4XnVnOxns1tcDUERDoO+GXI74dSE7BzWAGcx4U6JrC2uNCJtCqZahSc0f5cGNpC3ko9GetaVwE
vJzO+BVfh2D4HKXzUns5UWCG1a5Qi4aLACEVCbSkhFSV86wH+n2s8gfElMfJzhix6ILZ/TRbo3Js
pp65xxuJxSFvJYLY6StuvE8gMvNUX18aBD4sHJXeu8QBFmg3iTdG+ZIlpLDW8ktYziVMTx4jRVAX
AuE+yniwZcsxpxQltend7AuHs5kSuPGrVxJTiuVYY/QDg7YlBIitntPxwOkKYoI8mtL59xqD8FvD
99GX+P6IcSc4eZhzTFjByGEtIzEdXCsmEyjzhuNA38qamM6Y0sXKsIoBedqx+9Phz1GyJLKhgOnh
iPQWjBiJ/XsYEW8mutr0SfWRZWTwJqPCFzWvSlvGMIBq7vMSHkUbE4pcompnRG+84mJd6SD2FgGB
jzuFR6JGNKBMhiNNMK711DtrsX4uUAprOvUxL45LZ8x8L5v6q6ezjZ5DQvr4GYPdAw81aqYOBEIH
PCUNAKv26ollzznNUGOyiOyenQ7Pf1gEx5x56tIZ9a8W+OqKLR5Vuo0DC43raz7L5jr3NYu6bt3D
T4kG/NuIheLFhJOleG/jtDvozfhuDZ8QP6+WL94S3b1TdXswTTGuUQ1UL05Rbh2rstbSxJqrKuoc
O0TZ4s0Osd6t92jkrgnAFw9EG/FK6UOByWTA3OJ14qMdVHt03E8tMV7xhEjCB9XJwocRmnPPLtCv
htRFmgVmU2xGZ+YO6vYX5h277758vYFqaDLv1CDaOzGHGSNkHoFafebEYvVh0TVXZbGCceLDnmiO
KFPOk1Yg5TWTdzepdjIM3jpx7HXtMU1qsWGQeZfniNljGNXC/Azaq+F7/drAJASXZ2eSkkr/6QGC
YOHG+FHGxhqf46J02gLMKjPENEr2HUpKk3ycx4GYSyoWH5tBdJn6nxIjNU+05jSl5qsR7+3RoGE3
mBOPJSdMzNSUcxzdGdtbhbRqGXQa8PwRRxsxdNAZgschkPZJx6e7LJ0kW8U55IG0W6Nl4tr1PSLA
J3UwkAOsQ+mAGrLWbGIZFDfNimVFuu8MmjuyHyyuSA0xOWe82SV7XcEGNJNLq3uvKDEE1wunQlJn
3LxF9iy1iswM3m1cQNQ4cJFXMuMpxVH9VM7yErdrDvg6HtpYu3Qd8hFqCCQ2yEQtfMq8vrO/0USE
thgNtuUOAzVkeNm9SSL3wuk6Buka5ZkMHh2zYRySUIaQW3g0q4G5CM4t2RF5Ssv2ro0xtCXAKIRG
1uvW5lkRjp8Z13qhsuTWatIr0ds2VSeKW6U+iQ071r71aeSAFELwXLItutUE8BHbvb/fcw6Bu2zb
tWCmvR9sg2CVEX5fXm1it8Ul66CjTHmUl3H1yUDaXnCS1yuTJPriTOxbb6JMKiQyy5CiAHyrDix/
l+f8izZ+hoXwlmJgNW7aPwIi+8LjkCDeCG9BU49PJkYOsHPDQ9vhfIltuRn00SV+BiO+CJ3x6OH8
MFlYr6I1i5oaQ37yNSqssULn/uicuDuTQbEojanb2bUHNpi8JdOEks8aFZE/6urXUvnNMYuBE+cd
q/wC/gHjJBJHNVok3ogpdB4mZbNsLvSbwaUEM4azMv0GhoM4EvzLJICA3k49KkfZbK+nW1mhJUj8
YodQBjlG+CS0nyAssaP3QIJAQBJ/BiIIySF5AU7gHVAAxDBGk7WvQcezUEGjtlHVrRys+6xzyy/y
po8YCACVJuSuY+N0NTJOu1jsAm3kuawTDGAZyFKLiqHG4COqrgrvuelaMplbJpfzSV4OjEH0twiJ
ZEgRthEhooYpPJNx3RHBkKrtSDAl/dfBQxgLfbTZQwgGANvgl7Qs8zoCT8cAilLEx1JPDqk/INee
bO0lrMlsj8Os2FbJFuGexezowhjOW/aNJyD27XypjmDI7tqyfvC9tFkNpYWI2yXAQHsCqiXPhOBs
EDvK1aAARDY9eSCFrGeZrr/mHkDXb9pwGt/H0H4MS6JFs568PjuhBTW7U5ZlJLvMjlJN3GL2888d
hspW3KYuPEXWW3ji7Z0em8zkSlFD+Z7ISTbzc1YgXUTLbS40etVNE5QJUvf6FcTeeugSMNcOu2k/
GhmFkGRS9fG48iqSX0vWhVRPXjagjcjS8Dh1zpuMqpIdvnHrdVq8iQVAHIdVjDQb5G+NsQ1ZKy7s
moSONj/owdSyG+PMxl6Fnskg08fKd8AxKIGNcuWZrctmy390OuMhlExKrc47hvAQ8C5QmPVe+dSS
xGEgFV4kTshEeCi3cYLTIjT2yBGw/pBTFNsjNbVmnEIUj7UIdnoYHEa3qO/4P5vA7xhAF9aml2qd
Tck68+SjxW+4davox3X38AlAqgNChavP6XBbt8WrLAcaMG0XKhTLbefcG567qlvv2RfJXowYTsd1
zU5tY7huhqii+sZNRAndxltn6sMtm839FJVXIyISEioWS4k8n5bejNsua9xvlRfsFAEjdu2/Tk1z
sku0nl6Hfb6ss5e4R4iTpSPYaHUbmdaOnEsYYPKsp6w6Rg4SR2AMzB1UmYwJQEHMGC7/ve/b19I7
/wdL57HcttJu0SdCFXIDUxIEs0RlShOUJNuNnNEIT/8vnHsnKvsEWwHo/sLeay91ynBuTpliyRxA
alzyPkEG1seSK56/jYufhWc7HPWa0ASZe9chJ7oIs8mwHZp6OAzpVJ+mevpjdtrZK8iFIHbhPheI
KZP7bFs+8bmw3/tsPOCsevebG9tgL6j8n97J2lBpt86ZSVxCgKu6+A1TEZKJIgo7Nx2udde/6eOw
183xNe+eGcViA3ZwvzeN/qZV+l+71Z481XwuhQ9CcyDApFu+PCh8G9jty0ZnJ+sqrBw+yOPZZZdp
eCix+xlWoTZk9aFROgQQ5EcZFrZ8iAdqOjY5U88Vg5VRDta3KWzS6OLuy14jKExcW21PR8q4DBpR
433NVgT5hP4qkng9BN/ejLGBO+rvU8PR680+tYZ6j4mscF0W0Xn2wgDgqi/tEy6nKbCb6tFX9g/D
1achpxTHcoZZblrOi3XoFzkeXMP78mdymnrx1Mh+OHE2nUwkn5tFOL8+4DzRiYM1MTJFOJLuIsUO
B+Z76sOQH5gw9ej9/XIiHTg39p6vXU55Y7JEiY8sdBG0L+VTglx6M7FnrVnlNn394kv1mivxTjjd
bmncb4nIbgvLgw3S8tkVPPTsmImOY7xA1zIwwIhVZLI5toCm+zvEV+dRAF1skUEHaJLoUMBK2lXJ
crqiJtLM6kdMazeWpX/wiFiu8ye15o9UDJz7uvdu9PIB69xHmtGBs1fA5vxHKMrDmbEdXunvatbf
U6UzJ67iRw3qSonRDhC0Q0m3Znf335rfv2ap3wPf1q6FO78YWfJFUxRCnn+017ibWv1GjX3XNOtA
WdEr45tYEBydRvOqTyw1EdCXbC4QSbndyc09zLTY36NhJN0Gb0NW+d8jnVtFYM1sjCrsTPfTaMRR
EXGOjZtKqHViPUg7khSVx7BQksHleeLuufhEo/Q4ALgLevBrWCHTx9RKkAHZ+WEpdBKqGXCyRv+y
iL/dILyzYA4nXAiYzn9HQDlmnJyg0P1O0YvS66cVdeJ/m7X4djGOdk7pIbFh7ZEnN2uC2mzYitBJ
/R9Ka4gcgrn3KpAvDpPmwUpzc2NXGdqL0Pwnb1imcyaTz8Sh34rsB2tuTnrSa+CBcrhmA8bTXuzQ
Y+w9FI44WAKllq9CjT/pVOxnzbyocTki0YmDDogJJaFTBPk4fmsspab0FzvtA32kps4FUT18mtAA
Qa9ubSnbtfHA01MQbFgw6qfxNQ8RW7hjhVF3M/xCtibcrEHJYJFJDAQddeFgXjzD/Jgl+dyw7K+Z
3l5MM/qESPuB/qgL+nx+NBeLAVA7rDjBfD8k/WOD72ddB22odckDOKuaFWaaGuTtIWBzXWutdcfD
WJvHqfWfWB5eplwQv4h9InGHa9v1D5JnZbsScomw9M4MXH7aoTjFQ/aWkVqBuq9nHNM+T3796mJY
8vrulcDCl9zvp4M7eFfh1Ser5WLsvfIkdL4kDQub32Y/prLOHmgePUM/ahi7MfdbhmEGc8npFYO4
vjU7+Tp0zOTJkn7VBuaDqc755Aw3C6Qzo9OXssCL3MqC64/dX2shZQEp7m7LkngVi9IjuZMiRkZ6
Wf6NhvJXaWtSM8OypTfiwEsIeI3T6BPIy9atWO6S4BuhR1uGsMCGoVvIA7Sk2GIuJsok1pnxIfTb
wMP+60ysK9VAXGF+azyv2SUVBiDlMLfu+QHaRJpshO1d5xFPd2JwnkihwhFuE2MO9g+WT8gEU2k5
UlbLLqJwUZ+GE53Jo2Gbk1109oqOVb/IZD3CmI6gAOI0bWM39DT/qwYg7esa1u18KXbeRHuQykfl
yt+q/DsscyjMv0ULiKsFwM+q2n0y52a6acz3N+HkY7QnPP4v6pk3miBMA5OJC9M/lj4MFMDqD5qC
IGjpiImXFk4YIbawpjeGINfZ53UdBhajFZS82sx7fF3kD6JyDR3E6jM41kCZaYQZWrzqZfzamPPB
oxFkCiIZPhoscPUfBCDbxXWboG65/bGJ/otg8DQgS0PdJoesaexvR5LiUhhDvRsdO9+g7GUGvmD8
qoHpKTm+02ue1QJ0kWqy3FjJDJIA74CHChqg6FMk3DYEL5efMGirLZfnGzZU2hhxX+bCCZoI2SlR
amia9RfDEo/Qw+6xXn7Ae0ail8KLa4A5TnA8wsHRlqD0LJz1zYhJlR+ZY+a7yNxbEbs35JhYnT0G
Mm1RHzwDB3WrE6sl88eyKa9TxBLO7Ipjl+Vc0DqKnIJ7284GbRWPvHJHd9D4uMVzHDNyJNCsTiqW
c7ifM5dZ3bjTF+eLhpEfH0mHeuiP/hbbtL2r+5U1vHoUG5tMTwRXj/oYw3VNvI+E2SNbZeAAMGY2
bUFAeNwbK5q0MxlpsR9ye8B0yn+MZpvwVjaJiQI7ZkAbGZmX0ctUW63g9LZqdaqZhxMejPImXSqo
NVYduNgLsICxWnUBiLiaDDI9A8DGmQMV++j19k0u3ZvsedPSwkgelgUmTJPBvMXusCsZWAEMTyOB
xoOJSaR5L91saveuTiQwCZi6/iuKUXEQYQWndF1Z2Xtk1x5w+G1mrTsNZzhrdReOqX+nKdibqt5l
/F/RWGE3g1c+F3jD0ioxSBjLdqSWa0d7TNgjmB/AqdoDkIo/Om7VrKwfI+w5OxD1b52K3vQ2+TSh
2wLl27HZ0DdQkh90T73UTTYRkdvffTM9dNwx3wNgpnnJjnF71XzcmjnodHOB2QFpg34LmNqv3TKA
04ASH5ppDOay/OOXWhwoIrtDk79+kdqFW57xcDLfTa+/4qpKg76xGZWyCc1wGvpkJdrDPwSqt7Ec
3gXvSuAgY8YSlD7nCSCCRpFYr+OWazuSIXXCojUZc6ETIw7UR4z7pnPuHfKFtuf2L9b8S995Xhpu
Yzil1VrWsKAeb7aPPo0iCkxqr16dqrj1k320kpb0z4XyJ0nmnxi0eEDziqI/OneIVQHvV5/a5J1F
zlxPIMiqsxV5ziLY0qjnZ0F6q5FUvyRuH+CwmdvE0tJNJwiVs7zHgixYv57/pSpaFTNQ3sr43AlU
FfFs+TsilthYxjhwR6IucTKzt2Ku3beOwxzFfbIQm7N9yzB74OiaWvpkHH+BD6Eu0DLrVi+1ts1x
LWijrqNYocoq6P5I+tEPpV2rS86u27SaF1SaMdFsQMOglcZhP5hhr5WYsHX3q8QhDknUIN9SdysA
EtLYR7QK4CuN7eQ4v1Ra0UF+SRfql3Cw63F/7ouKeaXfG8csp+tKIo3jo9F3i+v8mBorVuY5MMUd
9znzVRjX2hAuVfwtxNWoMGjlLnPZ1YYx9I44VSuNfSZst296TD7TiA6pbnfI1V4iwKgEZdga7Q2Z
QxMKSjetUX8ayJJgIjobwte3VT6hOoBugRkgxdZMooyaDitlUrMbiBYPfGeowypsQDZvjyfUixep
e4f8dEuSPGuqhMeOo2xkL1dfSM971/IcouMyP7pG9a9pIlZF7Doxp1J1CLRg1onEKJguAltG3lMh
Zd8KqNCxNQp7nYGA/DKqIMS6ZITg48HpMcTz0yefON3YSNW19Ta64DdGtyKfEtZaS235KLTsN9m5
/ww0kEHm0LcRD/WOfHfbEdR2aplZccWgoKrQwCYxpZGZcXQkDocp2Yetp323+SvTYEIY9UgD1UT3
C035bMQNob9QMagPyTUqEZlUqYvbEQdY10rWihxomDe9XZNgrKrxw4cZBseSw5GR34y93bVOea4f
yCNDVwBXkVPXx8WAPQwnJQleXcH2mHovRhrqTngDa2/YDXr2HMVkKluQwPeOe8IJN4emNj/0TS0/
KNaJSBusF8J68pfS9aDrtT1WF8UiYrmng5c+5NQFmH8RCvjSfNDjqf3AK1fMHSbTzmZyk1jwVvRr
KqP4vYv05sHCSuhaN+pFouL0ZznYfBDLlwL2s3GaODu4wsjvTh09FQQdbJsGp7velLiRBns+FxZr
AT0GKkM5zIbXjBjL2+N86e1HS6+vXo9oIsuiLxkN9tZzegyOi99eI1yQHN4Lbve5YNDC6UBa6pyc
TDICXRZyJ+aYDFmHOH8D6qPBfYpxbenZ29DnYMLTZteAY4YrAXGkyYf8rYDi912LNn1lZLK8kUu6
Jra8apz9Nx6Th8x/1wereTWtRX+bgAshSZ2fec74ss3HMcce3GcY22cSnR3Dnw553M9s2BjhM4Ea
KqjxVnVeGgA5TpEvu8qe6/O4yPpsFTZBjpKnJ9ZtPumlxnjW+p0WNOt/I1xRn//71YDWaF/M4mZC
w8Vj65DlIsTAKV735/8+aNbqOPvvl5KoTxLE6b8hrqAwPCYZsjXmlv35v3/w34fads0tAMcR/33F
4j1xzeHsjtn/f8ixbQVVKWG6RbD0s/XfpqZwjxHB8suSGgQQOMZjxZ8SCCDBQZ00ybbvGjP8798i
vTbAJtj6I+XAs7AXdRphTzIp4dvbkfn8aKxWGbTlThtrD3L9L//7J9Jyb3ojlz2L5JPmZgvWwlxk
B6EnDG4aeyGv9LKYKdZHM1keS2AAO5ew3m02kjs6etb82CVkW+VLebD5krlC9TRk4y0ffDp9t5yG
qzVHHAVaBvRAj2wEI8BslzK1To3GJ4Rp1H0hJgLKe1P3VzKo+6t01xUcYmB0wkb1lHsvVW90V1+L
mG7HndZd//vQsl5jWZz+IFrEDT2p4zK0rCvWD8X6P4yoGQ61O/H0zOWDGs3AJh6ZY4fFDs7l+BpB
6dniKtd3WL/1beobMI5laiDeS1kPW9bqleE6nFr2mjV5J4HqI2hZOs5pxH18YAxEw2jEmF8hdQb5
RHcFSxNNuySO5GoVSl1dxNK47DhCzLmCuWBS6relGK71+gFru8XdomVBYeY/qUaU01B8J4gLNmau
f5LZg/7EIf5Vc28eKQLbQo7DqwQbv08JWlCMAEGVaTGaiNxkrmhMYUosSFg0jnwWei+fk7QIC/Tc
D//9jrGudZ08KkCQvqlyMYm57q0RqXurQY7NsGdSfIGR8Pf9zG7EomjYZbJhL6836TM7jj07Uycg
yNMM21bZL7R8+kUY0XduImGBn0qAq43nNPPZqjgMpoM0H+XvQo2WCv0HLiWG7kVUF2zJMcs4jlcU
NY5grNb2wtsUzvjDJNc+0M+kO0NTB7xfV65e4322EnfTW9NwKwoX9LbfhX1KLIVl9e8JpfRzYtyS
GxNmj8uYrQVY50emDHRCq1DVU8jr8BhWT7LG9g4yqPyhkH5DYergr3wp4JQBDGZAF8Ux/ieHvdSi
l3fTr/fZWBwWoqo/fInQG0kwehnqehx1cN4F9oqaZdXPZH0mamSaLX3//z7kzXxQ9gzlyuKTVbP2
OmfFu2vyGyHkfbCFHvBjDeihupBZ3d2uWfW6JcTvqWxQNySp8auTMQMC4GPp2PpE3jN4f32ro+un
Ps8ht1uU9w4JZaB6TgTeWqca1cFJWVc5FzgLuIM2KmbfDAz8Gs3gR4GCbXmyKP0PNTdF0GS5g2iy
TIKqHvOg8HPjSXPd5+I/NpKNbsRqHjKEBPzv3qFSyE+ELXgC+4gHuNt52BmOo/fLAK9fVbjDU+ZU
Aay5+qC50FOjiL6rAL1w6PXiHjVlvidp8uI0dL+xtqewhz8UE3mumumUDLV8WPx5bxvZ+LT08m2K
HS1svP5uO5O9jx37Be7GI0vxb2aP8uxrSAoLhfuTTqMuyEkYSzqCbP088m7O9tFqtcwooJYli3dL
r0OP4z1xJYf6BNC7TSHGd6rvw5l862D0NVi1bQLe3qTUmyvzyRgm42mcZ7TJznfjM1OBCNwGUSkF
OkRpBiYO7VmvdLIHbXRE4laYJGB5fg/NmrzqiNg3qo7WqfZW/aNq+KUF+6Qqza4EF28jncSvTICV
dVof73pPQShFc7SqaLg6umqfppxur62Zfij7kw3QtI+1SG2TPot2cyFxXHjtDl91dSy85ortCMmm
lR5SqWcbsmt5BSgkGW/ocY7Ln69tJKUys+LxQixxCPcEDOIKIoJ9le6k114KJsibhxoGzm2mfoIv
bHuhauP6lvZhGRMRNJWrmGv6GyEA3wqv4WlE0jHOCBOEwQLfluozN5Zib80ZHMsqCxuXw5RsPEY4
sLLregaTL/8Vcfxc8h1CbmEU41E6V4KStJ0LavbIJgmA/VMCr/YQp/LZrpobduC9cHl30s85lX6Q
D90f0pPlTqtHLTBoxuDGI5hL8hGpmjbvLIhP+9S2DjPppnGjDqqYDOJcZAnkeectXL7ElfvkngDo
GitW5xHsi44p3DHaiYxU6xL9FEuhZNkjIduaw0ngJKb4hQpTpm/MuTAHuPWPaz4bTvUzTJxSTmGe
ZxcfaFM/Z/rwLUbrXIrlnyVSL4gbOiDdgzlca2Fb4IRGk5wg4xGAU8f0nHjyHz/aC9s9nKZsLlNk
A7ap+wcZNUWIy4BpO3Md9BOwHb0vOU1M3bygIUgTpSQ3jR7tnP+EH9iGqMqRCSh6cRQIh0JHWs8q
PQBcF2/KOLlnTf3VL5oZFHxG+KIOi+We2zndpWNuBE473zMSVfT03hezJPl7eNOcVYiMStxJWOyZ
1pun7H3RQ3htmh8cWfdq1bh3/Qr9ld7Oc7LVt+3+RXKCEmXvwBre50Kyl6oV8fWqeIgEHImqJ4K8
0C4YM4GdGv1Pj2CDUawHCkoROMAhVdXqTxoZhEgzPKlRre6n3SQxu5SyD0Q+PhQErmxUOz0nKw2x
J73Rbtpfp5puXV6+Rk0y7xFzKfwOQ0VkuRcU3xbH8c4Ww49qxQ5916osN/qPbCrhuRORULU52kDP
SzcDo8uavseITGIbneFe1zlZ9sYaFz/FiM6miycVho7B4lNOtNfkP/CYCzK8QJ6nY1z1SUfrDGza
OusERXhqPBVII9oySMTETivr+TEqk36xuhFeBeZxCVxM/tvSsqKnqH1p0OOyrpG3ccYf2SS3qn8l
A3enD86rPiOWV95Dl6oJ1MX0Pnu40gAO8SkrFJmOYGgsIp6laqg4tdXWm6THQMeCYgM4isLnyywH
nqXy13Lbc5ws4LQzMK0rWslIB+sceYCrYE3MuX9ui/SfXnXuVVbWDPHMPWZNV+wJtbqTVxcTRl1+
eRpCBQWxyCYkEFVwS0iIQy/ewvknLxyN9LhQuVv6Dyf1iUuc7PUUgZtFxivaqcuYLm9pWptBAmwd
JQscHd8c32b7K6vhIqdV9UZK5XmQ5r227IpZR/neFO6OTOtf+SKKSO2bGVF+0SomDITQicGzQEeh
d84tM0c+rWk7VBDh8GIauXthm7uqLWhKWe1xiBSoA4ideuOYDAh26Ik1evNbkjuXSCu3jTXGjEBk
v5NE7Q5KZ/vbxhCCBeINWtkkdtEqwbl+9QQzW38loHveuqO/Gab1ivH7VjAoI0SFlnlp85ABpCTq
K8qxzjWy9QMxdodxYLyLZzy9arI6Z/HyzrjmyXbrVcykaGRM6jmaTwR26gvM4Hvqw/Q12B2AcHqK
BVtcekuUkhj8Onkma3O81mvEB4Voq0FtmmihcG41m2pA74Tta97OCSj5OjnTbEa98T1h5uYpRtse
p7TwUeHagTuaX7OY0jAiTIcZs3oaNXxvTIKTs2bXdyNRN9BhYjP13rF1ZXE0VrRLNpsGjYj1YmBW
Iuk6RV/9EYMfEtb8suDDZwjW7PgphXYn4Vrw1x/NurwQUmQhH++pw1/Ry3xAxUNoWE/UPfLUysoP
mmK6W4KnFcmYu7UW480AoQBzHNC5FtMLS0My5SK0ZwHrvIqY4EG4JrAQOPEutE3WBdN2EcvR1+cv
XV9eGfGBiZZJYOOnZLtStbs626EPeQYveV/3iLzuexNclef8uko99QV+qaadj5qEpIOiCCsLMt4a
adQCvG1bJmX2GNekm/TeqdV2hNGwzkvzizXaFqY3lh65uut5jFGYgAJOIv3gR9UrOVoMXj1vdfHT
3ZFcQWIKqUdDca1U9WILFnxeO8yHLou/PB10E5aHzUvvZelJMo4KDkDUedcmhplL7Z4jK2pwyU18
DS1zJRuvUO4fSpIUfgi83iWOPx+mCt1JT+RTsBLVyyp9aOv8aOOOreZkRIYOadBpcz7/neF6qGEa
7LnA5D+kR+6PBqtDNPwcYttrYYl8+snMyZFztKPrtngSUSPrNoJBS7ujyKYCTAn7aGzryvOEn9Fr
u32fmKHTky3Q4ljBUYle3czY9GZrtG65hDF5a1oLlsyzrg213kZp/qs7z3VIh3FB/y23i4nAyptZ
hS32tk0SnKq2HDZj5VThxATAITmW1JUXN5OP7pz8FmPxyNkDNl3BqpphCx4s9aR3aFNK6v++eEYq
81gntI4dItEubndiJpvOLhLt4CTm1czVY1Qub/hU/B15igyWM9yCEQ5PZZTki+hGiIIfBmAKI7jv
l4EZRzeFBk09m3mgiG4ZPeZpi69ToRql/djVSmtOk0ZxFGWHOiL6vTGtGu+ST1gGkxraJO+AKUld
Cf2gj6ooWrJlPgoYvCgZOudYa9Gpr7YZSjx2Z1MU2AQDEcj2hJvfwHrqjful7w7z1DmhNpZPvet1
TOEo3qfRRZ/Xy7Nm8eG/X+nwSc6lJPGcq/1ExBdx25jOdsvk/Jt9twyZUpjngi5UdE9GXlaXeiIk
bnSQtVhkF6XD3tekjnijf/ciUgxyE1SuZ/jio3N5bhM+jWunJ+KDFIu5cz58ET8CKK2OUYVuUeNa
/RgYpYfeCEe0WUr3o0fHyba0sR4qtwG4E1U9YoBPuHVsX8thuSDvXDtwfjsq5fLoxfoe7DXfMRtK
lKj1fz41/aPjCfFmeq+Ijcc4i9/12NHPSTzd3ajAiRIPH4Tl1Wfl6s1Wcc5ssQvGRBuMMNgbXMqk
SJhHK/a0d6G6P6TVor9ZRd0QzOgmGf4b9sFp/pPk5qdIMI9fTMCVcatTemj/LHKMmH/jy2YcGvi8
Oigp5ipILOBpVp7MIbGtqyTxR7fZ3RHnyYB9YYQF/KLqEV9JM3URJqsEmSWro37A4ZLxJ01T9sK0
kVuvQ/HpOJW/oWmDIagDmSKtykaSFUiz1wLqjJNEXwhJtrIwLnFQGANENUKfE9784kwCibdVllFs
daWbJONkP9Vc3ge/9s5Su4+R92kAWz9jDXiaaTyDdeuPMq4+zr07hXnH4lutyaj9I++lsanjmaKR
leLSgKTvsxNdBgkXEWZGk70sQYmssAu1G/rm4tSreWhJkdmOxl8bRMBjv+i7nlkiZ1H31mdn7gci
4pz00UrElmm7vXfrIduOjTxLBwheXkvFiNunk+KbAHHUDdKsOsc5HimV+8wW4/Q91c2HaVo8rE4z
yRfGcuqF/3cwUHAuM4uCpJY8NAs88H7QdDIec/b3cKwT1NE7ZnwvVTE+6Fq6dwwFCdSkZRHMVqqD
n+Tn2uGxK/OEVtOsP8uUeEQUGPohm4pz19GouJG7HHhMj6R+zOcU4CYUeXDDs/enmtnGTkPAnG6b
24v3rs1FmMQpmbQIHZQ0Phz2gYhXhnHvCP2RfQOsmnEXs6PCYc8oQObidalsiNUdNM/UEPcyA85q
+JCmtcLcFTDAV/0mbIOJ6cGcCOSiznDIU6MJMpH0B3261ABpQE4CGHTYtdvIDtOalAYvQVkIJtqs
s88st4njGbsXuy/inSAH4OQndbC43Z+6Dok5/CEx2d4P+mUYsgud6i2e2EDMgkK7swmWiZgqQsxg
vOD2ZiAx7ZU0vjQGWCEPCHAopn1QoKLrrIuZmzdHxIea7N+dV2FRn7Tyg/YbXqyBR5eAq7pw4GkQ
bxOn4+NI1sR+LsqXwTDVDo8I1vqK+Ty5KJiicEq18a0uGcKxLfC3TQRVsGyhsls/s748x659Kg23
PyRLcykSqh+PtHa2VGUbEl10hkZyZI5o4u6dFSEoKXtwYtjKhT/Qiqw/Sx3BudYWsi9Q9xCORW72
CtRE809mA0pof/7L5AkoQQp4ra9y8t/yZ3S+65rEeiHTqdyPSIhp5UsntKb0Y+pZoVSD9s1kIE2x
yNjpFdqTFaKOAAuqmrBMoGCUCS6YQqYhwtYLNC3iG6b5Mq1bz0j5/xLNOsMjPs54rg7uzpqJohsb
4umIS/6j+aeq4M0nWvpcFi5ZQSOPJMAHBVcwmHQyRPUlcs5j3zw7uTGxQkUCPHcCiS2wHl8IbonS
PVt5DbjOekvWhWZXOtoJ52i35d1w5KifI7Cpg4csSEtYYSjQ55Hr/bOA82j1zAyBoT9j2Iz8mvni
lIi4rElquwRN+xLD8QXKQHjhjBcviVGi15VxqhTAAwebPOQilhvRZ9zNSThWR3yEFGs2twGyKcSc
3XulM/11y+HNoWjE/8AmDWIVdylvdOo5//jTYypAI9QIFQB+wVwFlxYhNK7cT32+4jcSVlQcnuPa
nUyOCQBIHtxyVAdqJMopx31wBjKA5wixYMP8wZb5j5mhhAGWuRvceEZdwJXjGOG62dj2bLF24CcL
XE98CYZXLOQNaMOR7+x7i9INqbz3PTQW+zTTpJXBk/tM4OduGEtid+w/lHxvcV6/DkURY48io8hq
Ua6OpcAVpx0BhWe7vqOViPtoh1AKgwAHoZNr/SWujBa1VQOJxI32/oK2hFBzI/WwjglFDo7hICld
f0sS3uc8YySPQHuhHMi2iR4BVoIPXDkX7vWwGtgF5okRBe5UPruPds39Y4Zuw9GEaeVAYVJsqFtj
ROQPJAL+MegA2QAv37Gk4Q3nWricoWwoUKEE+ogTvZyxJRqKbW2rMWkAVhlgarObJglTi+kIScN0
UxAPgO6RFy+c8uSmenPxG+rWDk6xi/t6i6aUgSt3BUIhDOgu6r4IHcE2JiyIfYx+iD2bxBWiNOhV
YsZWyaFg1rtNFxHvWNcjCuJkrRElM5zUt53UXoBqQeMy8VxXGrt+J+4PAmevqzyNssshQF32uK6w
H9lVJhgP/R0d7beEb7oZ0RHu18HS5HL9RW589BX4M61KFbtZ5DwGXMzO4tkZECDjycn23kOz7h1L
USOS9RhUwbHfGTasLys1vro47h7NstyjtPv2RwHLc4FLspTo7yBYQC1viJrxiLXT5+JvTNwdNNBD
gwfmnQywfms5xMAQv0m12+Jp7WAfXTOQx4iL8IrZ2rG4AD/FQNSwAmvwei2iL0MsXd++iY1LdMiL
ITCDs69Pvc1B23pc3nM6EWmVEjm/VCgBNZ1XY3anr2pK3jsb4w8K684iOcVXTOeGVWCUS2fn+9aL
ORD746Tv9YCGKBIJZgbXnvYy9Wj6J/EcsfceaHig2mLq6JYfw0dZY4npaFqdvfURIiFEz59TyyFe
qEaTvBKJmwg/M4HKW9MkScVIq83oEz4hTHvYlln1F0z9eNAUWRY+yPRNwZtPpnhBrKHONyT+NtC/
DlwenRw7oEUOAhWNHYhKlbZVibcrR1bxCASeuQw/WhNbSeUZf7PJ748uOoyR+pGGvQ2HVl5Fxp6f
euySMjTeZSkvRpO118lwyB+Auro13eFtSsmU0gtbHhJp/h2NmYjSbo95iOxxSAIVcbENyzp/Pf7B
Cm6itPnDQo+MhNwPDAZdSTfl+4lZCPltMkyRKwBUovuVsEaAY/AJcjpokQa/ofW/9AsRe3lzn2LN
YmEBk3fxO1oc8ePa5BBWYMQdSqPsnwUIHrifK5C7kWyPtDS0e9fYrgKusVldcJQhpuWcFCZH0nwj
gybCnbBtN2WwSCucLB5hp+zHdWbMp603ge5IPCdsp1RSIUCemCYtMn0RkjBaX+PATVn2UI2thXSC
hKp2nHlvgq1OwWWYA47RnnfD95haSuBL5FT7f5k8jQyvqbmJ3BJwhjv/Jsfoxj7Txp1OKIJpIwDX
6LjZT3dHOd0MnUrf9zTEO1iKI8SqXIH5H5GUlzRfyBiDXYa1wNzZ9jrbk7g0uc90V5Br76JBsguf
5EpVHlKbzHPL8UPXopH1opPTcNF0fjoFclynBb357kBND7NmYvQGyyaIC6bV6/VlT0a1TbH479WA
Xxbq9njiiDgUhoVqb31ZJ0Weh4YnUwyKCNGleGQUesAI9mZMzNG0uHtoYe1fPJUGlak/ewYnQK11
N3KBP8VH3AL+R6h2gsfwy6u4ihSIzCAGcQwYWaN/H+8cvkWXYaSO7j0j+XNCYBkxJtE/U/inaeoe
mj6ZQigGD8DSWFIJZGlWzZJg1nfCaEE/OdVbDanjNEwm4NuEzfWEhmPpjGen+/WIvj3WNtdQbjAy
TUwtCmX66AOGR8pdd3DosXgJdtJPpPSy/zSmS1WuClsgMkiXzWfXzhy+e0BPonqkp/P9rdBVHUCh
rsV9yPEexxESFsoEqU6V9Lga6cwtkO4drOPD2GbfEx07TpSWgoeRXT5oKPAxhW3daP6TNvqnkRGV
RtjLP49p4qYYRLwtx/J1MBtGzOuza9dkV6UxmN6EoCXKBo3z3exuXVr1RzPpGbIb5iG35WfBIXyW
UXcTztDwZsQ+HXk8b0fSBy7OIv9GbpGFo+kQ/SnfSoVzRaU1VPnSupu2wCJA4KUwUUSVuFGtTt/n
HTtpo5lekwzhIWMUfGyF3AKFWa61zZzxf+ydyXbbyLZtf+X8AHKgigigK9aUSFGUTMvqYFCWhbqu
8fVvQpnnXRd5nePc13id20inS5ECgYgde681V5TxHEjvWPgmt1jftndZRnocLWfK6uFUVrZ+W4oJ
v/ttY4btg2X00b3CxKnjUDyMTcv2onHLdXbV7oshWrqwKMtR1neBQ9cSj/KzNT1P3WBdS28JeMRa
kGHl4SZivQcjVDGCP7uJ6d+njsyWeDI5fdRq32T06foAuj1lAt/NKuus8osKiSAwBcn28MQ4agm+
TSOFmMR1gZQzdONBiYGDkwvJOpa4q0gTm5O5tmhp+GxKhj9eglQVr4OlvZGJXR4bO+rWrmXBaiFk
YxEHhbWCNgS2XGeiEifWllya8FgUD0LPkoOVDN+SbiQWh4muN3bbfuAjoSNIsMAp8EkINMvhztCH
YqfCk0bQJU2L7pEFOFm1nhGt7JGbALZ5ikB1cIGXf+5rS932dvHGid9f2ma9I/IwWuEDVadBGqhT
6oC6MjPbQ5Yz4U8ZnqyafEqPLHX9DfFlNIOEvMVrUuONKdbc6E9MTvVr1RaPPNV8HOFjkOPxAyVH
aFGML8EaaFZVumbuNcPHCBtws7msdE2TcrBT4V6azJQKZb5J4GeBdHZNYjp7S6HFEcBoD05REphn
9SYZY3dzAt5d2RO/rvJsbxXQl0dnDWmFTJ2Q5KPAmcE1bUSGK6Bao1rbY/PV61EoR0NwNRGwdXOk
hLIeQNPReK+cpy5/EqCOPMBQN02NL3T0p1Xot/da131B9f7VlBP/fBbv2Nbsj53P3oP1OSbPiW7b
GnznsxvqpLfHzlejTte8HP2yjI7DWBWwge37Jho3qaQX4PY+w4CWzZc98jYTx7gm6LKKWVk9fmeZ
tsEn9Kdbu+6/tb61r9nV8XEDrB1JczfGXsM4Sa/NCYjK6Rkbl/2pNHAEa4Y4h2V7R7nw+R210yVE
+F0gKmztEiWz7R0ysyHMNKfkt09B7H5Kyc+8Ce3pqTN1kLRqG0kJA4smduYGb0OjYEfB9wk9pjN8
FACBMJ14wUuTlX/yif8XUfr0e0SpDVP0vyeULq74xbJ/7erkmr3V33NK53/3F6ZUuX8wTJU2fEHA
zoajgJ7+hSl1jD9s7HW6biGv0i1XBw/6F6YUSqkSQilQ0NJiBmea/5dSOgNMpalT+puGZVhQR/8T
SCkaMbjk/8UoJWjbtFxwM5ZhYoyRhmX9yC0nUiaadKq+tduCbR97b1gFPVzFlu3Sk3dlM71ZdsEB
QCdxunYojOOEQ1SHk5RDq+WiotYJPcrhk2UGxYnfjLdTrl9cW21c13tsguyalAB3FKkeEkMFkdVo
3gH1zltLfGObxUOLth0Rz5ahPb1ONHFBtdcjdSy74s0uHhtgfvNvm2O913q2BZ43baHd23pm3Fqi
PCQzVSkmTeQmmOujlrAZrfTxNY7TpWzkcWQeCEnpPOUadk+HQ6LsO/QFYC0JKsEfkYyXImajMMbm
bDr9LWgAQDXRdJtl9ZqGHXrvN1EmZyfmyjQ0DxmJdXd0CxZ94za0Pvm6U6O2edPemlZ3QfR4jUN5
1GONIuXRt5BK1hVxDI2erXstIc6yWznJcG4VjEbyLW69GgfLkFwti1eepT+mFCDxoJsmeC/5C4iP
7kbv0xi91M1cSU23/uTegG860/e/QwqVhvZnJx8/mWiLZTld8MKPjUtferho9Xhr1uFVIwa0M7pz
znURk34xyPWdEg6qTlmvS6Tn5B5d07JdA4fcSpsSuQ/Ca0XbSZlEIXJhSEjatvQjo7xHyznheRag
wvpzbiJuUZl5iQP90nebfMiukVOtP26lsu2WOV/dyQbABMNtK9Nl6ezmX8p6ThaW5CY0eBTgKdVc
YHv2z4v+LQymI+fwq8IH5/Mdzv+A7Ivj0F0JcT9y3j1O7QRZrD0HenuuMh7XqT/Lul7ZhMHUPe4F
i7NSiKhcy92XOEyuHe5ujo5MtUW4a+sRI3eNmKtlATfd6B3PxdnyiRaYglXM9Gi+t+mrrNuW9LfY
AXeBjCibvjhKX0lpsruTS4m3X+jJdfQHxrDTZf4YRzs70qQSmPM4rGRQidrkaUTW4g1/fhvaeKuM
gy6Hw/zhjIZ9RHA4S//3o47kg5cbYLbgvns3c24ND+0aTPOFV7l7rQCHRYzmQnMi8nV5ZFoErXb4
XvfhFavmVceEVdT9ZrCatRgift2dlYaSFsNnwhG8p1RAl3+YP9z5Q9JG5nD2wH1hvU4kccyvnEUn
9iFY5fKWfV5bDEF2TDRM9q4kJ8k6fjyHQCoAaRGJzunj4mjJlVKcIWKImAMC1sXodlEVvTthd/ax
0fmO/jA43FR1aR+/W3j/Yi9/z1p29F9WMWGwUpooXoRjGxbr5ffpC0EP+ikJAwNk2HCO8/jq1+2n
gHGcacXvbqxfoF5fpGleSi3fdW6+DTSxHdPk3dOGs6S213p5JHDm1ceUWmaKaxW/I5fh/F7zQIJA
xl7Frekm47PgwNh2E/6w3r3XQ3Ov4w+46bzgfX5x7AG7yq32npO8V7V+KfjPSVlBuv6sqvTdGuJl
56a7fF4s5zVigMfoIIYzjLuG7Z/Rar6s8TnB6uWV8au8abm/+lh0xLx05aV8dDJnEcmGWGBU7yxe
4Ey/VV3EyWwkNo+hTBJes5hU4zQM3+fnthfTPSjnhj7pzbxANVq7lC3PLMpcWC7QOeL+TE9nS/7V
Vgp7+w+fz7yL/LjLCLY6plOWbpoWrtkfPx8Ct/281kp9PW8PjYRG6jozuk1/wHK6cwIuYM9CRW8W
XP8nhrc7h1NKb3TktHLnzhtKr42v9GtXkLC0hQitnjhPPpGhei5DpKb2qjKrz709nIUaB/onIahf
cgXnm2HWuUntaf78ZafSlW64X9sxXxXs7R/QEb4O1eoVkgDLe5y+Czi0ScWTNdKS4TPK++4S8YXM
PlrDcvgMD2+b4huf10smCVfpBrMIkP0nfUddTQzO/MzbvtglU3fQmk+EAzx+/AVPwB3uJ45Ytdfc
aspNiFpO0W7H/ebPr4LJEXNXgOUPgCt2H5MnXS9w+ifhO83U94/PNSdT3c9ynH0tlrvu/PFx/W+9
9w/1HiT57+7rGXn/A5L+qa3i+l8Ue/9aXEPsTn9X+n18iX/XfsYfOjA6WxeGMCzsFnz1v2o/Zf5h
O2zhDmws08IZyR/9VfuZxh/UYa50LSWkQXH4X7UffwRTCkC9KRTOYfGfVH7G/Mj98Ei6StguVaZu
K96D+mnJHPQqSroa/Z4S3I1Tm218IHYsmOVjKzGGjyJ+UdNwoZe6o9KofZ9ayyfQ3vTu6YQ80J/f
fXc1/2YV/6UU5R0J3bRt06YoNWY0//eLuHL0sTHJfl+7UDhl01GXsGOpUdFHsPrD71/Mnr+/n79/
oc8TGYtJE9fgx1crYZxVTY/+R/lGs4pagLc+B0Y9c0lSrZdZzU7VDE3HiXVCZhoumUo8hB2GVqcf
LnaPtasR9idG/E+j5u5C7OZTZb9T8g0rYl+Z44/pO/2rZV3idCGNsGVQpFmfa8GMXcKZVTqEwZS1
EgFeu3Ky6qtGC70XVrosRgfCoICn0PVf4V9bQ3iPIgDLiJWffn8d/v6iU/9zNDbYO+0fLwMAlC5E
r+Gv87TsIK1xMrb06L1qcFU2i9+/FsegXy+5YSqhW7awTeOnW64MvIYqc5aMZkyYqhTtp6XdpIFf
zN4VOBHD19+/II/EL68odV0JS/84Tf18S8GBai1B/OpaD8GS1gBRojnng7FhUntPhJzSdfeX0az+
nysC255GtB3JfUEaNu2C7hCYeEf08hSJ8LZljyyrQ+CjE/KHrZOs6m2I/Y4ev3/7+zduzJf9p7vz
hzfO+vD9s9DX7tjFIR+LaMUxcPpLqoVvEdvIwvOoxwnguPV8c5ezXUclQ8egIznYSYeGAalYG31+
8z95Q/Oi5Bi6JHTjp4cTlTHM2yrx152fP7FQsP0ieihJds7StywTW8LfHeqP4ULM8zptRxBt7iYp
tXPVak+/fzMf5cLPV8fSXQc/K0uGcH56M/k4YJjE2r2SZfFJmdq9NgV3bmZA0ifFVtnd5wEuJjOc
2kRMErobIs1i0mpvmqh5zmV/aJWHivHONjCKMvzr0uRV1+3nBsM8pgQCAGa7N2iIHQfcx1yht1GS
jjzzTA4JUQn6ys8pTTxMkEBGsMQjorkR1duAYS3Mg1ejd550rXk2zHkmlcYvjpWQuOgcWxW/J161
6bPmnLfmi5bJi+nSNNKPSQMgFAgan7lLAseIScUHT29FDErKMftcSECcjODeW9VdZCU2TSCenVau
iCML50FrsPz9ZZ6v4i9XmY6AZZq2a7ni5xXSQ1GlJxaz9DF9IVqP7MRoupimgE9qcrsNgf3Q6GjV
f/+yxi/FvKukZVo0WQ2l0xYxfrz3AapZdcTKsELQEU3Vp7ZFqUzAygMz2W3vyj3+GUCUGTFf0T/c
5tbfLIeKdXA+R8B5MPSfXrtDQ1ZmsIFJaBTJLeJrtAoMeECKLkWFDCSL8V9gW9wZCGBU/aSkk995
w3Vs3ZoxsRGvzbl3MIF5K+oqQZwJvIMGyjGFLIbsh6X8PhmWwzQh8YnYQ5KImFKtZnAIoPE+nLve
gdE3K06AkV8TKE1e5dLtxgttCH43Q4DxD5fb+nWRnDnIiqLDlQQ9/VycY6vozTHD9szBCt16nT7p
9gFJAmo9pCeFpXZIYZ8VHMEbq6AiZfD22mmb0mGvMCfonUb2oklUMWFVPRrUD5Z6LTiprtuhIEQx
Tk8VeZCIxF7GGHMqYj2EXTp5bWW0zJgto2R7LWN1TPtm2JHcs2mgkDDygNeb5UDc+3Ab5JKogXhY
qhyYIilmmq3T1mBkIcalxDWnTyY5BWH8oOnlvuzDt0q5qziBC1LhTZrLZO8r9rNmFTe1Q8cf2ROD
HzRO4RcRAMDvVLIRmXpPbEH8dIy3GNE6+eAyuC16PtAuQnk86EgRh8Q6d411hDEPhKfz7JuksJ84
sRETJQAMmKLhBJnHK5Cj+0jXrqhxQENhMXBHDy0xhuRg5J+mprU1NQRlWYsjA5RizTCRk+JJ1clL
C3NYJ7eGmSUYV3GIWnNf3Wheka8tRq1N506L7BwAglkOReKuh4FNgb59SGAewzCel0qqp4pkymQk
2hTaG9mVYbqKsB8GpcLJBPNG2VCV7K4FNGJFAL4E2KwwXsow2FhSfgX9cTtCwljVsf6K3mMZFxCm
fD09p038yrqxFbF9O+vwKNVA6Urr4fd35rzH/bj+UOSaZDhxbISn9hGa912koo2gMUkMi7giGYHs
8WNJYyuADJbHrywRz4n37kGk+qhX/tNXZtmxlKsrg2LF+Ah7/O6VHVfxoY01lpkaHUmVPViMw4D0
4j1Rw5J27q5V9sbo2Sl+/8Lmr2ufaxistURbCY7MdHd/2Pf53b7RzHrmJUD3NjWdRJDW41BZQOPN
bZqRTEf7hJpDbw+2KB/QQKL5Jt1ABkO3QP83MrX/ZBLpAXeRyXd5AnfwZprT5ffv1P6bd2oxkgYc
R86VkvpPhaNngbHnsVGIG1mYYF7eIT5NZs0C2CL0lB4Y7SCVjNAKkgb0jvwl4qK9VjuijHui9x1S
e1Hae7rcoh3aJXX2OO+xCi4zOgZWPckBt3G0b2ZfPjSIScxgOBDF9NhhO6QW4WjMODeWgmPwxLAZ
agf27E81aB41Qt/pU3plnKJTwg6hACYvv78AvxazjAKlKS3OKwq2sPnjJwXn2gZOLwBO0aKeUObD
XV2hn/OoGjQ7ufv9q/36LHBfyPmsZuDOccyfrjZcFSdHf+6uqsF8ZSGjRS02SZg9VhpqJ2E/MBpC
TOj9w/3469bw48vOf/7dg0CgQcaFRsgdYERHKQw03QqSk2PArfn9Nyj0v7mghsHh1nAZR1DV/VRu
GEYzgEM03JWPvbSvmi+aOIuxvrEhBVStswsRaLXAmQdGYCy80Rc3xoLfD+vJdOJVYLDEeaUfwoDm
72heiILT+BIm6bqr8s8B/ol+rB4neLKLpPNdWjTsvkjeMUEld53JijwPRzeWb1z8Nk5vAkt8meZE
q44kj4XvqnwxRXpKSNB0T7TotPBVhxcRHinoHZo7DpPYRDA/9e0thEr88Ejyg3e/sB/8oD1MvrNW
rbUD0AfHtsmIQCjRWZcPZkI8ObIwcPKh2iiMAdIUt1PGG3LtTSTokEeT+0UvCUQk/tFEWbpmc6Vk
jE8eEa83Ud0RZqTYE0WfLvKA/PfOTt+a6DVE1rHgSN0vmL7jCMbvJ1Z6YG8K3113jj0wBCUPpmwp
HdH/3etj6SycgCajLipt4U21XGZhuUv0/jZskmwVtzTM51MJaVxB3T0NGU9hVWUvqU2dixn7xvPB
MMXjJRv4FEofXGnijw8tjwiJR1goeiKVSIci301DBIQmkXomPCQ2jurA5Cg1Ia9ipOrt3RnKHo2k
EiXghVMfDRASBJhZbn8mP/00emyZXVG460nMB9eZMeJOBclfw03bZyfZewXbaYS9B2AndkgY069Q
q7Eb2RF+S+22GyGkhm34TkSsHibPYYvrvMzo8MsoPzWuthcTZYLX24eg4VurCFe4qYdx6yVY2AdH
37u1dUri7M4p+kNvpi+p2+KQqB/LVhKTPZn3BQGX+VnzLmEtsJkID+U3eWmF+xSkXLlCwg4oaz0G
U6yFKBfXbUnlofoG4lFSnjK3sHd2+lr3+bhxA7TQlvNiashgwoEPojaLU2intEswrDSDv3KF+Rjn
2tkvipPDl8W43L62kmSUON40A3aXLmhqdB+7MWGh1OOXdJhz3AaujHWMG1ceaxfumjYIKju7JbLM
xU6jkaGWGS3AcaRDH11pZINHhC7buZxoIlb9SrTmDSnc96goEdqpvW0QulvwUMwjqk+y5v8V63qI
Lp/oNlYPpyT7Ky3iXREHhwIzdZ0ABAiM9CXS7Esi3L0XU3J1ElC3rZ6oiw8m3FKe3z2WHkqaxnny
BVXPACwL1XD85svwvVCAgot03KO6Y1ppP7iB4VNDg2b9aKbK7htTyq9EdC4pvLfQ4wsAQDQhqqD5
VuIHUTVTOgWnCMmb2JlknOCUh91WOKuxxzUpYrLfUztYVJNG68IHb5MggZXNIejL52gu39uJuhhs
Q483Qjub2HkWAqQm+iKoL6L9IuKeEYxp4McBuDVG3sGL+gNk4bfaeqoNRqyjH71C/+CV59FTD6uV
idWtisv7AVBD5Iu3hu7xlhPbsUu0cAGSpuMVee2+RYbt9W9RMmfugkdr5biRql+SYHYpsODVvrrl
kJMum94jWXm4AW+ARFaXa72s3QU+xmcT4kbrnqQ1PaYzUtIQJyU7pEKahNVyH2W0G2yBjdywGF5O
ZlWsA+WfgtGmAAeLVz3pQjxj8mFsGDR7eDQ7TWSPaHme/FxcGkVaNep82ECHKWfmodcr0AI1wlx0
XBro/8i1Hoispnc/CXyDc5MGgQnHRQKUqv6QYjFiF+pXSZcVaEb7ZdFmp1RDZeXEk7UJfR/WGZKO
/p3TDliHkMGH6V09lUHoUTTcr3RMeNOwMFZ0aE9WMu65joTnOF9yAJ+cNT/JMHUR8xCOqDXhoyiB
bLU8OmKKjshqZ1GxW+7bUvCMYezUC/dSpP6hU/3ntEkWsuGZwLgS3KQpW2YtWMxZZF/tiYitCXYI
4Q1UtCYQLADtXWY/jJNB5IJMJJxgSPpBdS8ARasKKDUSHeXYDokILBQY0h4H19sCUPaRTiXHMect
jMntkEPYbCc+rjC4dbQSEFeePNTI2Egb45vgEEVHRSwwc6xByfPOtPRag2E1FAo2s3KWLfCOG4wt
BJ4JZGwcdSrLxzZBmFn8qJIgXrv2V6lZE0FfnkPqnrGpC6wQxQQELn/U82lpi/mUFNIS4GF/CcjZ
LdwUn0VxxFlIgArqar+34rUvEI4a2SN2zuxGT9ov5ug+tr397hbatzCpeZ5AXVmi3phxvm/FLK0Z
wtes6l/9lpkcuHAcpm/ERr9ZJm0nJNScBDWQ/f38nbUJgc6SI7eHcIh7pHBZelC+bqPmU0miL8rQ
4eJG0dkNzGsbc9HAHb2KAsY0Jnr4UYZVk99DF3Q0SszQ0z/UOvKXcZiL6Zbev9Lhg9Fgmf/8u7Iq
Q0goNNBSq96HYk/e2ZDp54QxZU44WDsl16ZfiK8JkkAAWGojjWsM726XKvWZljNcmHfO3tCtHMqd
yc+WH0V35PBp4ri50gu9BCUzto/Hqh9oUvXAkOK44yd18Jqkatfqwa5zwPrzYObWJtc4I4jqudXr
56mU3xLAKIVLEd1JnnY9Y5lDqHqQNr9FYLKOHmO6s7PuS4ha7EbNt7sRZY+ZK/nKyMw6DcVfcxxG
bMpqeBGZQOimsTQ5NqVR/hg4mIQ076zG4h/KcvPXDo7L9MCS2J91BijuTycoO7dSIolzd5WOFHhg
yQbOUNnsFk0ad6n37B3mQLOB2mExlMh2/eqkIgK87YjFriswQurqOfLZVXSrvwxZRG9/RILIjL6a
rBNK+QfPCR7gH9k4BLAJQHhf/b4Ytv7mcGXyMrZlKV2fuzI/3iARframS8HmlbrcEbZ6R5ZBziML
vHSK0ItWz0VVnpIGNltq1LdmdTJ9uUl8amBOTZRD8SyX7K8A0jIGislpbsvE0G9N9IPzEEGVfGTA
Inamnj+KvHys7WAfgoxEy7JPC8re339H86zrp8M8xyXLUHSPJUEXPzf1ysC1Qo927opcS4R/2ApK
qz7mWPSWTEy1bWtA/w+eJ4dgqYlg+/nehlAaXCAsY/swWFjiNLcWlf8URbGxQRjyDtlQ/4ee59++
TQfsJw0xOo8fQoPvnkwGwGnu5rzN0C9O5cSdjsE4lziZzPTKsqWQDLrjYn5Wfn+B/u6F+cSZjxNB
bSvx823bmFiRcdRwiPDHGzfDsEAQ8SXq4r09OJ/8zFpOKRE/Zs88+Pcv/TcHL0swaXQMXh2s0k8v
PYlIi7oIdHI3uKzrUjxULfj3lp4jgNpcGdk/3N7G3EX9sbPDAyro7hCLx5Tzowvy3VXOCeuyE6tW
wCpn5IjLz7oO40KSa7T7gi+TjZvdoCb4WH7aBAt3lJ4+vuv/aMh9CP9fQtV/SGv/+wj3+d1g6Bqr
v1Lf/3p3/z9z1+lYfHd7/DLkfrmmr+H1ezXjxz/4c6RtWX8oFlUXKaOOCsScb5U/J9rz1BqzjXSk
pBdkCov7+9+Z684fDBBoFQnDtEzmunMO+r8z1w3nDxIVmH9L6L7Oh/7wP8hcF+48sf/u1uKWYnIu
BYsmwkbLtuyfGvgJnrRxNFDoNT1c9AoHnudm5T4jzakLHAQofvBQgRXe6Qa9hBbsBFwIsOc6FIqd
1AheLvNlNkfbVHaPQgWJXJnCQpXRZwjZm6YA9KMpUgfsrn8noXQZCQaZnR2tBlHunA0r37vAR4WH
kSTrKY4P5OTkKzSWAXcz0qEix7BnMSSejDi4693yJdYqDoUONXyqt9+IbVlOZZceLj5E56WWAzso
nIpomWnd1NC/obhfRR5ADSd0eecIT1uR5DGspC4egOE6QtzbTY9cMsE1VBjDuBr00Fu0dXNHPZPs
o6FMV5WHjnpebG2BvZJyJFli62w2usq7x9GIqhs3CL7FRuutNbv+5jp4yDuaeeSsoiDCsEl5iy4S
B5p/E9hEo3llb1OMWtNmABlGpnCKId0JbmOiDHULz3Fjj+Fm6CaxNMvoLdAxQ7XAY49Vr3/KSMM5
KzNaFxG5fWD8obLxb9OkCe81ckUWDuvWsbZYh4uIpHp0XfoYbB1f9Vsnxq3lMHA7hWh6Fo0HdTC/
Sj0dVqY1M8qr4aXwN1UwmV+LGKJWwNZybAgoVJln7DkxTWRO+19JhydGQp9Bu/QTGr0hiUvwDTvZ
mbwDBwyxBu+hqT8FeL22zsapePGMfWTReSV6Jg1PbqseAa8Tg6rrCVD0QaLWCvMN7jNC66OWA6Ob
qr3l2MRyRWKJmQouLcANEns8EyoS6D7YbHN+kQAwNIXbNhzaO8OLd5amrYvQc+imqnaf59JfVNhC
7lM6GYcUgCoudLL7EqlgYuIGmVDp3jueSwpUQWB9XtE7wHWNiY3Zux14u7Kj16qH8hvk+x3BaO11
siAXJ0HQ3HmCRyMf7GoXtA2Kj7I4daXsn/BZh0H3DbUtyHiRdpvJ3QCpgD0fy/YpIFnytnXk1sO3
UriScw/Uv1s9zKqdQagVnM9bzdf6oxtVF+TQ6VPdyMOUBuF9WwbZk7o37FxA6ar6baE6inJVu3u4
2JWZayvResXK950vUdlP26J0P8WRWd+NVU7hSqSXGpqMIKjBXsREeT80YV9ifgu1fQki6M7PynJd
lVKc255kNsyb4bMVD9vAvLhuIx4+fghzhpqlpadrDs90lR4sHFgcocboYfRhPZMcv/z4VWppjY/5
Yo9irjqV81/4+H0VaNsGE9Dhz78Az/VqDrqx//hDvcnn4Oo4X3Vzvl02J90ZUWrfF8ouFmTqqNsS
aupz5x2YP76Y/hTtcIz3N5FpQxNUJKeYzV2YM97XpxZ5iO0/ygbaDdjsnSqCb65J3gbJ6OkCPj0G
JBYxaNB9vAlTnZyDyiFKos82Y0xj3pxKjnWjVS7Is+hUl8INpTMDQ+DeKoyAXodYB60GvTjLvoaq
/hq5ABA1pVNvhrl9U2djs4xwlPZ6/FTCzpIzNj0RMC6IXzdJMzEbKwNlhdQynCKwb6m19N6LHsuR
bZFhEldAg4iiWLcOXIG4p5NrNEcrwM3g97Q+oozwhHastmnW7EeD2CBdNtPqFauTuIkd4nN6F732
EGGwK1o49rr+zcmCaVV1lr5M5zDo6DbQJ5gIDdyS3rjHN4oPEICkN7kPXUDcsDmZ5ECTE+UF6ywJ
LrHOwMR0xLcoIlQ1CfRtT7HGM0iXTlbtPWaRkxbzfDhl82AOBdCqqcH0GgCADJ14ze0qIZngtpxT
XxG6PHuWefFzHRAeoSXLwefkG9NEimrtSzrG32IfWRE21RLcZHsqRwQKxpDzNg3qYQSJSyzhzSp1
oAEAoiy88gsdUPtIjCKkEfo+ph3Y69ChMxdl0loUgq2i4Qx2P4X9vU4UgtPm2gt9zblLJi5Tllu3
ZPutCEwvt31sPIwRWDxSh9mUeCZZuehFyM+9COrNlBGmREUarhLGhAsOke2Kze+xSlu5NgsE+yZQ
18poZnIi/bM8lDd9H9hLdlmfnOR4uFm6xl0R4JLTjABHeNs/dVpwAWjSLSfM1EgumSgPAxujSjvw
k+ibJUESzqIsJ3Nl5AN+eX9phANcT1LoEODCsbr3u6JcuxNOtGSE3eaJfmmUoBbsqiOcFSRrUkUE
V7kB9Can/Ipl2aCDwKqH2dZcDKA3V67tfTZ8bOi60S58DK5LQoUWVQ/jpxnBYAvN37snz5Ptpix4
kvJompNeaoIIQWHdIJeW6yiwgpPb9c6KUAY7H2ApdT7UP2grm1zU5iEW5iVVGvjXodyREmivgajt
HCu0kezi3Q5Mb5cV1V0lxnZTt+TZzOMBYg7YBdaTRvPVTWS+IemJ2J+MIau8s3vwZ3DpZnZbtqjW
Q5OfjQieAQkdt03Y5fvAc19stEFjMKZLH3DmshMjbgjWq7XqjLvQJWIKpgflEYqwRZDgN+rJn8w1
fecz7lqVUAZvBJ3TpZZQCJXGUzp5FdU5aO1gdAxINvmqEWJjIwgi7DafFnoLukgnNQJsFbCAICYC
KDOI23Jd+FAk/5hWm6zT2ARHVinzkxzzNz3IH9tKDWu3ktvWhXKld+DQsEBvmADgUA4MOldadFLa
AIRATHj6+hvoo4zVczhwUC4YvhtINJhOko6Enyou6gPz62AReRDIkqncS1SyTL3Nb5rqcmh/OoB8
bev0D6Ix2mcrEp9BMpalg8+QJqLwR2bfjQS5T8r1vkI7CWhCH5Z14qEa6NWStZeQvzT/lCtANrgD
l8oDX9vLbp9m+cE36CHW9l6r0IpJn/wsbuasa2FQdYXc2AH9zZQQAGsiTkX2Do8LEX5N4u6TDB6d
M4CCIoTz0npxcaB8wkFGD2ymaM4sLL3lgJ+H5C2mpEp9seqWlXwTDx1MsyreVLLrWX/vh5SeLJ3D
psOfH/r9shQjP/RqRZNwmXtWtzPK5LUow1klPnZruHtPsedT+eS7mv+GMJ/27fQEUetIuoV1z3LM
w9V8Jgui3Cpz5sZ4tMDVbV0ZrEPRVXRUADChw5uO9AQovxZTI0DP65HTc+eF3TLAxo1OjPZa05r1
pq2IA/S88S6v8+LQR4wlUps7oMymTRrtCOWGtybrb7ptrayy2YVTVWyGulwicqNnOPRwIfLI31m4
OYNqsp/ybt6G9XyjasiBro53G6keRUn2FDDRghYA4MiPNMDw0SHK7fqUsU+Sa1kJ7B9ADHSSjc4z
qM7Pl4YnuzWhNcQOGvS+DRopdbmWvTGeFCjFddeQAcMB9dCX0MtG0z9//ADrPKUeaL5MMT0Dp48e
P37QTLAhVTVUS8PX8T2xFN7X8w+GU7Jsj3W30e36waY4Q/ChMvsmZylmZwwDKH81GfXzz0rq/vsY
2MUBC8FMk90FDfSDunJAh+uHQjcwzCZUeMS3iLCDkEbQtl7X8NBo+j3I0Gnusiq/7xlxPqiwhlxR
ITKvsmFPKc/Q0GePMkCFk9WkSOcbnXu/Crr7efIWS2fvgbLu7DA7dLUM1xNplAAXOutYTsI6Wihq
Dkl2//GLOmOmQZdvpMuEVxY+hW+BM2gjikAtt8+kfhoq4EjAnXCWc4CcxTSBkSmVpr2rhoZ0FTis
nGDAeDeGdqE0PLkBl9ySKSPuCHOz7bj+xe9TkF3g0A181jvilfTHDMGOyhOycgt5SH0Li5DCGAp7
w12YBrHsJU4MwN+9EapjaJf1AisPFogZYxEnMCFMlq4N7ffh8H/4Oq/dSrW12z4REjCItxOY2TmW
b1A5FDkNBvHp/0Ztba2jpaN9Y5VdLpc9DYwv9N469GWc2nOXvmrFlF/rbgT+ur0rkBOx2pPOPtUg
obunlkLtnljxH9pj4+i0y3Kb60I/cR9GLieG76fVZTH7qLbd/rn1aOyaP3Pjvwy9j5YDPr+2z+31
gQP6uZRspfqSnC4fBmOct0cKgG2Y53r3vn9Dnwif09tgPdJUt3/fLPM0HcZ4VKw195m2UtUxytcM
mNF5n9l7x7aZjG/siNQyde4bDk8GouNtzvj0UvK7nwXMn61+R0A4PNdSuytGRRCWm8ug1rG3L+2m
e6kqG9KJFgca7qwnz1P+Q8x/MrnNLYknvBSONT1Iw7j1S466VFgkEqbrp25DNp3b6sdYp/ihs9V8
IDpLBaTB1jQqCehEXzzWNuW+m8nXWLPTqO7s9AE0hDpZtsHgtegJlhgoh6vVTh/bqhb3WILpvb/n
7OpMQttrdQX2n0pAjKBO9KlvHtlzXMe4XW4MMkMft1n2Df3S9e97dWrxv3G9geaXf1/eIGV9tFdc
JQBIhm1lUPCQqrPsDK56ekixkQfootLIYYjd5OAP8sIipNEhPUKDzOn7ZXqwvfZiZwXCv8BtkxT+
GbVcbnOdAeVvLgIXr1fAGahS1n4bVsQgAxZZE+YTxrzntvGJprS7XwOC/KuRVY91umXNG+lpys1b
lBhkIBuxzRqGXOYsXveJQ/5qrA8Ho2jjYJmBF9WtE8Sz6127dCRjnB+npiUMkjnFNpkmemSPyY1T
5eWe6c0SdFRDTSfnYAKDOK+Gzybkw/eqi8qtl7KqtfMMp3lXdYQksBXmEWyWlzojGc+J7ReUPx9V
b1wyf86OUzb+jhcCrf3MSg7Q5ik6rQTDuPnpYl4MDWP4YmhzcWeOv4GDfCAk5FwlNoh1e31PuqE/
5Ak4mKKOZKJwHEhI/QX0oJFt9JqOLyDeQb1671IipZflH0j5+nUk4HlXw6oNHVuRbZn0r8/8bgRP
yfy3NQ1mBM1m7Eh3mO+gcHSBSHzmPl4iQPjAQjHKzTudeDvOYIa7ullcWgLfeRCnI/RRU+kRT2RS
zLXhOE1QLmGwK3TyMQc6bJKpke/53TwlYLzW+rdedCBugHg1RkyIwIYi0vPK3nGv32QzWCA/jaFm
zLe67oAaH6j4i5lF8tjRkSuHNK/MhRhGgLLCjir9ksrKKO/81blzZpWFo2AOvvTdhyUm2C+dhT5z
ceyjBPs0sqQNS2X+sDF9FsYcFnOK0M+GIzcZ7ZedYrBtjTzQveQ5ZgXk2NPKtezi5iUc+YLQlB0O
c6IO25w0unrvQVPRy3YJcSCWQeqiOVlnoAOmdz9kEOTQRcZAsJP5sHoppTU9cTLyb/KMxKbeHW/n
ZPoep55XUPS/RrXiqJsf+w1WuoIuAT89iunRd1razBgQEPKVY1dB2ulx2d+vQ+zc1TEw3+K9YNOx
W4YlixJj2q++Ls+m6/3yrcE6JRyQh3K0Xj3ZvqwuTzRLOB9gAeAhiDkA2vTG86A7wWyIKPFgmo50
QRa1gnR2ufCuhcZ9ZwyIxzUutKKbofha6b3JdlgvCrQFq2lDq0nDRlnka8Tji53oLOft6Th6+rcf
GxtQ3t3PYFcF3I1DnfKGVxipTnI0+lY7rjD4D4WfvBfJFmqQIrqpYEdt0zliOGeyh0w7cqYXkKP6
Cb42+dhZdcwo3cjAW8p9wiFu5WKvuTZSVMPRTvTvN2pMtqxHgGfriDpzLKDaJL8aARsfmvrSlsbZ
F8klL9VHt3iwlJfyZiBitDc/2dwf4NCgd0n193JI7uZGHzhbhq3GnE8z3SUqmMp4SgjE81ObnJT8
1fI9DKUU1txtRxS0jKBik47V8s//eVO6SO8YZVF91jcMZxuQQdBOq4I5A1nG7Y6pMoNAKsRTypKq
WYr8thn4AWiTIuGgosb5d1gwybJBB/2IY5q1ofU5yulNopuVPqA+hBKAY/pJhb5KR8gSEuEW6Rya
X/5qqbYoJmk5FY8dyPW/qc+LtT1R7vSBWhG1zjJiNiZv8f9+yybdd6DHcY2uzw1xuvu2K+Hc6Vcd
yeFgi+WUbuicFfpDMlaHLDbD1qzHAIH2nw48sORwv7WqN7rxo+WuWEcL4UVE5DyXSbQmuhO2sXMu
C5P21RpZ3sRkO/eJLu6TTn3WmQ0rffhBhvp77tnXLnqpiEbIK3AczMtERgZJnFTvEvx0SDAU0CSr
eMZAOiPM42XVriIT6pBzpDIysSVg3sbVXkzXR59NwN8Mb/io2dWDU5iPaIkKcBRYq/MGze4Yn+YJ
IkiXOcbNYDiP/cAqLjHQrE9yeVE5kRnGFD+zYP1ss+yU5iQnzun0klh6d0hWr0bsyKCUMeiLLmBW
Wn/4ZT8u+RpxkGEiWklyrp1iCW19vkGtf8v+D5AzWb7JTBYgsRTQ1+rpIHKdOkwjkdeDe06CHIpn
TTHjpOZry/Q8iCE7o3s/lUPGbZ2jEYvz9IDsyhdA8KdsAM1hEEuG/5/x8Gw4mCSGlD1dluyNmYHA
quTeab08bJMF4LIWXz2zTvdDi9tTM+Ce9WVxg/dsvRDOgT59crtDCXvcAO6c14z6m3ISJ05EEdj6
o1NSPWT9wMhB+b+zdn6hvauBZsk8XIosMooOgkF39lbEgJoru2jKrNuyqZGAtJoFMoUuW9hZUHbE
j9bd/NkX4M0XCd04caPC7OWxhw+0W/xXYjszrw2lFadRIq95w746sZnJFKCrAsNiHqy3FyIL1QMY
6R/HNZYb50+H+syFe7lPqrVGFJYfW0E4yiS4/Zm2B5XWM7+dpn1sOx/LuNUC7B7csnWALk17rfVF
ZHeAmEeLHIkSYXeoOudCUhJwfAckbc/pDMXLi9FGW/AJNJfhD7ipUDqxeCM3YJFDRzVt3o0aujcf
hGxR3M2KsEcP/ePOXslDpN1o4Y7RB68cpgqp4J3WOVoIY9MAWvvBHrs4M07Uzk5AyhQEA62t9mr2
/xRNrIeJ3jhBMyMgrroXn8HeRigsjiPPTY4sMiQZbFHXT558KLD2VpX7xa7RjPA8ewgodrGtP8N3
08Hnkvuje+I4ca8iufKHM6r8E5paYsm363cm7LYX8OAb8Sude0Bwbd4cDN2H7dqXAalFeejN4jsD
Oba25RoSWE6De0nAnrNzcr4I2Ol3ay/vcptRmwHg7tR0OR2gedAEISDZUL4V9cSWu0X45KwfIJbM
hYQ4J/1aCvd3Xvc6oPf5F2s5aDUeITBtM333Lvequ2t1IqWzlI7ImNJjU/uE45HwAwp6EMEEHg02
AlmnlIyUjgIMKBzrjMvIZ45UmTxkNVrh3P9oh+VeuSZZHhlju9J/jWFlwzb9VDFRC9huHrryLABM
cRPokOttw92vBHIHKBW1oGVQQVSg+WL04sECfBkpDxIa19LVchCPDlrgzEZUDcOjyPT0JvPFbV9q
6YGy8eQ2DRF4mc1WyHtP5Fhx/KE2nMGoj6ZNI91+1gI9Ums3IiL08wGrIq2RuS8GImCHOPZRdz45
ejnf14v1y8ynJNBq78UY8iaYukw/uJobEOEJN1JZLIvslEEs5FkjERELPXM3wYggoYMBJCqo21Pm
21ypU3eMl+URAAM7eNtChtvIS6wQVBTOJ5LVgGJtxklBvoNBIjS8hE1XWe/bInvGFU4OBImv89oR
dtxYwQArvM2Z9TKkwhKmvc5x9jb2xB7pakyjhqq4mtIksMscEhVRcAnB58HkqL0cnWJfL5w7rTzp
SZEejdV8Qrl2QYIyPpj9XmaYGbvKJ8CJwnWpV6JZIcSS6Xepe1o4lCYPvZknkXSWpx4A1T0ICDcv
td00pgaS3xJfCxFb4F1bfqlxdehn55TngPxy2/hMDSqIpCZcQZro9NFErnCzj7o9Hk27IjKCpmZV
TKh9Oljd719ms78b2+nTGrjg0c0xQtWRKtFO4qByHTwNpeUetMF5Y/L/DMsiw92zEZ5GBvhrSq3n
xvvSbdAZlagvewW9MYeIpMzHOHfWu3YazjYmsV2Pem2XtqsNcJSEJBP7iqt35gk4pxV25kMLwZtq
zmI/ORBukTZdGtlO/y692b5ZO+Pk9sO+32CTM6VMzXYGagCTzLl/GuP1tcRzwiKgQkRod89JMt9x
vOQwj0d6P4DeaRnV1RZZ2XhFEDeC6HGwgcferY9KjS5DzQnj4dRPUeZeu760HiyWG8Egh8jHT3dg
DQWaQI51qGww5kumf7RpcUtjPQU+H4maKmacV2gXy1nfOTg8rdDOAk0PtvL21SkmorZ5RoNnBHWK
0cd02zegEGW0jG4WJlXHjEXzgthznz0Udaae+U+zbe0ZkU9BJSHGkcIBEaIuw8lNSXj2FFj1+zZJ
uj1RXOZJcs9kczoGS03kC9jzHGobe5OxYvDtT3B0S/vJ8CbndZz7j3jsQZPUzVttV4/L9ItRVko2
pCz2LW7V/WKW147ww6Cazp2q17/rMG47jfwZmPkzLWq91qGu9Y+0ANg6LKt5IHAFdC/zblBaSNE0
+w62ePYwr5px7jjAGj/QG5E+lVX8Ci3DOUwQ040WFHGNgXNnD9qdQ0LULi4cbZfyQCfNiKNNQm/o
uZfTWMBrs/K9n0DsgpX5x1S+e/AG/T5nJMt0SEHD76pqR8jOJWkdhj6sk9c+A7ldoZmvxLFax0DU
4MSdNT3KwlLMzQVa5ZxQnNL59g0w7PbR5lK+7cB1A3ldUJmt+YtXd1GimR2iUTp1mWo3et2aN4ml
7oh7LZGoy+eiNeTBsXii8qtG+9jNQT40lHue60VZtz7JuHxZJa06iRYQwPLcjgwE5KqV1kOFUrTx
HyUXE4PBDnvbu6HzjK+K+2nV7+yqYGQilqjIGBTr637u9o0O9ruRxZfMNJCSmgzXKSKg52cTHiGR
VWHqZhBp/IzqCBw16Mb2jA3wT1aYN6VuQNRBOAJKaT0mQ+Pcd/1y5nsW5B3vOcg+Pb/Md/WIYaaa
MN4j+bnVbV6tkWhFR1LXTnoH3XGR5aFbJjZrzabce04bLcWRUJ2EOc5hvgz3ZJkRE57+NIag5+pC
0aXNm+08sr7fpz0PfGUhj9N8SgPDyW663P3FXq+Dnwrl3RIaG9K5++kGb5cPuQrbmvJYY5iAfvVn
zjbFosYOux4UYWnegEYT3sgFovbIr/ngO7O3XxP2lsPrsqJ3WFV2IAv+FToJZlXVVBfI+PvFHd4L
MT1nTQkCpuHCm3UyjcSnXpKl3LvTPtlmEmQ6y30CEUUMGqtnX3gUMeee5JIgR5dwxGm1s3q4cOZA
fEMT24d4goPp6ARfuk2RBZl7YrW5ZQNzbzIm3JnFTBysVp9d6/eQLkffsRgL9/wsYG6/SY45iWGa
2RuvFw59dJIJxPdy1ItLvwo/sDBTB/iN7xexYzfU3dI9s5Ibinxv8H3sWrP9Xmqd87L9UNLkDLBg
lXpme8AyWgO7kRtf/9T15rNu4IU0mwXmjsONM9VzeUody7njOoDQnf5J3YYfd1y3THGnpLDLSYtr
XzTu08o7xeMmEW6W3/xUfJybLg6bqjqONXpvYWgHhcgDQ+8f0n7Z+AtEm6sVKWhjuzzHqdT69RG2
ADxgTzyQdOKHi6bxqPcX7dwu2sWMmcNruKCCLac1XluLlGf/KnuSpxui75SeLuEk8g34On8BXYUX
6ZAxwVdajhh8ciSlp1GMbwkSx2gtzQ5zDA9QtV5hbwRCDhlE+4xEUiF/uZVOJVOMQVd6hF50ziGR
7h2rZBOrgXFrYEo+1ab9e3NzNilJ4/1ibwxt85ns37t1vqLrlkFukiFbb9YbzTp5GSOubDc3jnYm
irIPfIIMVtiCaeauhwUlERL/hUOI6UCpqpt6zZ6LERwFVXHCPmp1rnjO+Zrd/bgI9ThLQjUq7CkB
MGMSdOo520OXNg8EVuL+9Ik2HvTVi6jHJHbD331vccTry1NebSDLskXBBxIlGmrkV1XRk7Hj9TU8
HjQP0hasbq0umgumSuCo2MnGWG7q206Y14ZJ0k5d1GjhQmnT41qsYVbxSng+EbQNY1wcruW9VouS
5FUf/wtDEMaObsHDRQehg0YisiSMeGYChI7qbRH2dvO4mlR5Q8l+nkNyXhp5sO2ZezQnGGCZjMd1
HIuQWWeEBFPuXQLBqJfivbJJuNYa84vYlmZfAM4HuvCgpn1jgdgvSr4gpuP5WC/kSM0bWC4Hhlp0
/fcsygfmDMXRXM373E9WPI6sc0Upf89s8pBQ6bdtZ/7YI7Hzet8dxobAPNDOmDiqlvJgynFExuNR
rFNLO2qXpIUYT0vHa1GN4DDNOrIJTg8si1Gz5xbImt3yFLv966pjtvZRpTlVeiS7+qCZI87i3CZG
yKqPemldRLbcgW/ghC2fFmXtfVeBfO68g+yh1+IV69hA02DQ9w4oXVPk6LvZQOifdA8TmiEfedYL
8UswUbw+kn1dRaSNhiwqXmNkNAHYXpjlBtymCpdOb35Mtb4vnY12XecZwar+cSkR5xcdgViYmULL
PUkB/xMCu4FVorFDSy3vnDQ7z+5u45R4Tm2ZrqaiGl0X9gO5YrJQz85FS4URjiY5EHNPzJjnjYyO
0+IJQQpxQiSDkda1nNNVzE81/dTYr0wqiRVeCNIMUd+FSRcXXz1ZtztO/+1uwFyAZ9XYcdeuZ5N4
25ADe2+5WK5YUFX3TXHxlelvUabD/bqWr8YkDaQpuneBisbTryMPuk8ylmGNCrOWR0JebYmcmZSf
01Jg2fWaV2uNnUNaC+cQZzgAV8B1jO7RmuSPf9/USboHmO3tPYGBrvKS9DzNuNX52dxrbBGC9vdP
f99gjDMiF4bj7l9/8a93/36yJb6Ex/jzn3/+90//+tS28tYg40UK//UX//pkNFHqLNce4/t/v6XE
/u+f/vnY3381djSrTNUWaKz//ZR/vot/PhaPhToYavj9z4f++TQxif/3Ry8yglUdJkP/v8/952Oa
FschkYJUrv/zv/77/1znZeKJ+D8/sfFpTJEUQDH+n58njWY4TdoWX/Pf39s/r88/H6vNnsx0pAJK
2deJbOWrzEbMcX/fX2IlTnHf/udvi0LY178fN2cWp3vSr7uAvl+HaEB3UGxxwPCO0hflZDJUykiO
f99d6KRMC6GKNnTIZUai0VqvrK6IsCJyqPDRZ48LUlm0U6TbslU+ugMoi3F6cYHC3w/GVB1Sx7Uv
oh3X84QkxlpxTTqqTt81Xe6lvRafsrEBFDW2cZPCj7xVwAoA/CCkSjrtxVUtKSbU0bdkqNZPeYzw
0za5C+eqO7nL2l+YnGC2ZLaGaMp5TemhwCAxLi3k1NKW5yxPm/5izU+OnyXfOcsQnRipyTWLu8Zi
ksfk7why6dSa8sONC36YIvTiZfO+fmJxseEYghdFYdiBAF8PnS6y02pmzuuRcHPsLUT/WRjuQh5r
22SnHF6Z2qLv7HZ+vpE7HVKas8x8hIhs7pKKFVhRb6dipw51pb6pfcQJMswROSBLVdKAQtD478T9
fa2GnuPbzrZ4xzQPsJvRcuX1if0MGtSc1TpJYcHCEmW3zNgNpvFT6+SlzKPK0syDXBEjb0WwJHbC
H0jRxl/HcEgnodUZ4jNrAvxWmcnEDdPu4E45FcrJEuuPGsmxjHX9PaMFBEcRSNKP6BGHPd1X0EzY
54UaUpxwD+lask/KYdWjUkKH80wKn46H6KyvjDcYl6LL+8obrpHc0gV+bCMiDIilbQwHhaxS9mKI
CzjTKUrGybnMlsOXY/WDFG3dmfGUhJgqgUFP/btwSDsoJPuDhTS7UNrwn8yBaHb23pE/+e9tzHM4
6bEzAYy2y89MmPkFqxjNVXq2tewEzgw7uIq8uAJEz9T1TFkWCzRBs3XRmDwdU2UdNdP4QPWhX7xm
CJkdoXda3SYctIcux9JtOM5Jcd5uObs8mpy3pVLNjashsMzscQoHJe8XFyXIsLjsHgaAPwt0r52T
lMOGoManSG3FScchE+DaIPkkXt+z0jxMrZIHGADPI7IgGsUjenByelvnZ2k3/UaGrC0FsB+mm0HW
nyTuwkRNF3+6K7QOarZhPtcVPesIfHrf+9aeVJuJZDMyYRLjSC2OQQToQteR7jr0aCCLzP7jkrXO
hYtQq270MqhnGCaLpm9xYGitFCVjW3+11tKcUj15hFhAmxdLkrdN644KAr9mlBM4Wsf8WLFmWFGf
VUboWOYBLfQSDDNBEx072SgzxENXjNqeoRmCwfGP6pcZvGePgqIzgGTqbXk2NW6ZOg3nvLSDoc70
PVZ8hC3as5hiFSQtYO5Mp0tL6vrZaA3kXI1BTqmgjZBrF6GwyUNDYw6WF5O/X3rugKSBMNVX6r6F
IsG1XZOI0x3VhGHdFc2bTooSqZgtgAmNIEuHosdIBpIjhw54xDBcSceILHZRbmvjaBb5pyL2btQm
ybSMuOqc1tVhLNgl6zv8UgI8UuovAJWPZOXhiU/pHQXpE1NimsGhMyh/RgRVgN7yz2GQX25VMigi
3JjNVp9HKgcSYPHkBdxQhsui+mvtvrvIMmB2x+K4sjXfDQ36fAy5X8Og9MNwihPXvcHwEnUOgtvR
c7PAqVR/iYtHZ8anOjCrCRn1OUGR3PtsUgM6lvU4Wtb3qNQvxWAAPJ0W5mSX86SZw8GX9mFR2akc
S0F02txEdnajI48+oT591eaBXFtOejmI/Whor5MYv2gWv0rAwSifCIv2fIMUaAaiExJ0b0qDTEsY
JNfe3pkHL2qcO8pvFoRr1dJA12EBOOdkOQaNUamHhQAVhNahsUm0xgji7gaTidnfq6yZlmEXOxrQ
06b/2b6VwanfLLl+GHVSb4IGxqYYcjFb7+aie8yKKTvLclqYJSOrW1vx1UGF2HlZ/BRPTPpk6kVr
noWifUy9tYnMZHiqsYXCR2feqUqd/9f+GOzPufxJ9OlT09HRGyWPR2RJmUG6q6iYD9esusyCa95V
aEM73Yq0mtD7mNAs1eXdMRHG21LqFTovEhKJPbTDsZWM0HJ01KlizO3kz6OfPo6Og3gVsp3bOIgK
9P5+NObXpagYMOkWG9jshtVLSuAyghsCEVxzVDd201tskaIYUlOgE4F2aJ3FxxVXPpEKgETIMN/6
jI5BQ2SlxJc7yQ9s99tKGdNAMscHdgmEhI3Jc1uzbXGLCVHs4H2xX2O+ZDvHcZtN5c6+BViwyRzu
igWiSOqJKjDE0EYBBjuPAeRMoK+fRAkWSMlD7yjLIep68aIbDL9WzrjQRERaMqPnPZsSQ+//YAcn
MQ7s/tVqzjO+yRXi1CVD9LXjiX0tks44GvOZITDe89FgQjZ6oKRaAAEGPaHJa+lpkgGN30Sdsp88
jBVsXAAFyJVOq9sGk3nzQ3dB5y2RjHljGrqpf1OmfRopwU06Q9XvtbFkpJjnB+XWLwb+12ORW1e/
6Q5ZP8lADEjyEKIydURO67XDfrZcXt/hVBN9Kog5Z2SdTkHRtJHEsXdYFwWvsJVvFXd4qAv6cJ04
hISBkUot/x4SyJ6Ne0wXMhfXmc6MXg2HqGQlh0eC3+9gB6Nj3SFvpKUHhHUhTPNFy17VEhc87lKe
y5PcRrNEcWsCLXLZFtpN47IKQSX24ZVkTTm+xj6tZfycjNZVkEod9LmLeibWvhtb/+xKM75QvuOk
N+0CUd2ww4pihVny0sjsQZT2x/aMx/bb7d0m0Y5Is3aFrW4rx35iqzIGUniIJfstSQaj4xHTPLde
3ER+j2N30qwzCTHiaEn3VZtYBLSjuQBbN6+ZicyoG24TVPCByB1SZVnH2kWz7BRnjAXIo6KaU3Zx
sJ1Ep+YYwJe36rWOrTkkwzGTF0tWRDKQPhTOsHsRVDP/osweAjmoU1dPt0Vsb4Bkb6ZhfSsFDf68
9GhQK3wEZNrzaOGbGJvliF/jxPm+7Kqy+1VVBpk9o/216u27l7RIcpLlNLunKmFR0siOXOnhSOSv
DKbU+M0lgZrOfcB/OL9RvbD/3ZD12DK/czZ0jO385TlH6d5aIgtlp0AFpvqJ5CaTZC9+76ZWPTH4
jrQc1i+ZmelB6qwia6e7nYtsuOR8gYAx9IzuahAp4yfAXruRMTtjEn4fTct0tkre9WZCZ12Y5OnO
TBVKoun7UkbuMG8pxRMDRBfZy6l8Sh0ywbW1ZBc3mD/maN0jtHHJdisjIUdYqob4pRjxa6szBrrd
+8x13eTglhV6lz7H5XPQRv8WIaCWVOV91/gPmTO+N6swz2NFieUops9+WZ3nPhas59HJLEBags63
7i+qK0mAIhES4/0f053vNUnULgjQ5ugq1bJpHe5IF0sOZjle+MVoJ08/ABaT94wakcATGOqmVpTJ
x7wu+BUYpX5I54yFWqmBVGWChJfI2jFfV0Ga6TvGNOQjUmoHxfi77UXO5M55NQvnXmCCyBUZPmvV
QA3Li18sLWZ4IXLfs1U8xpwGlRpPaWUbu67hwWFJ1ZwLz8cXKIs7gf73nGVtc/77J7NNodSzvN4+
DDLuNlHkJICxgkVjGTkU8Jyhp+jT8SxYfvpUbnbp0UsQ2ca8lo1v5GTZdOQkiUhFYjZRZ1QqE3Eq
ac18zTC78983Zqt1Z2AXyZnCgjK2Oseg9gbzT62Gdl93bbgk8TY2gSNuu/ZEXVh2Z0KLu7OxLDKq
zfVHKyVxZyuU+37SGX4tD8BIaBoyhsHegsBn+ydtobf/eZOX9bAzHbbVCt3u2bDdF0OfFnCjHhdg
4uZRTgJPuPK9U1O7jKCgiekw8YdDmsR3XBlqG9PQh2wvDoHU83HVsKDQkCykcmb1mTkRouSGB6lN
Qvi5ddGRZ575tZAcHsbZQMnMaGXJiLZlx3iWxSQB98jspIyK+azHHlt5BJzFGzeoKtBk5o1ic+r6
wNYNNjOzz5Mx9teRBz7ElWYbC6HU+ZwnBuH+MjgojaE75RP9XGq7rABN0gnBp4Lrp9oJBU7jXds7
DI/sivUnDrsC8Unu0AKXaNjTrPzKK5a1ynC+dLJpnWzcgih8I0rG8ck3RnSeDoSWxuIBi5DqZM4z
WwlKb284YhNVLJlOvbFedQ7+yueZmJT5NRf9FtE27OEOfpkifWQi9YUAUaPQlW91KgLsmjp16syD
dSxfK3yFgC7fq5MS2iEbqp6KpLb2+EjD0h++nY6GyNK+B661aHLQTWZAGlYYdgz18ybMFYf84GFv
8vEy4OlCzzhi82brHuEBzDBKrfZeVUBVGub3ug9ENesufg3HBB8T/qpY3MXWyBaZKyXocXCyJ/Z3
Ap3xVFiP01ID15lnOEJa1QdQouJm4dghzoobjht6WKvXenLCfgXGQkJFB/td3ekqRxo0lM9glb96
82qlbvH35xxdXBartOCoUjs7DoBHfSifNM99NdqV0oJ6sO7NVyT+TVCL6QwFnuGZEkf2wK+xMQLf
8cwOIVp2gxYpsZoTvhWmAUgI6zThkTIi1LJ19uQdP10rRSQb1Iw8TMG6oDQ86CnyfMMt97Y7/AwI
jEOirg651rfR6rdxlEB6caFHX7RygHWhlpvxCGYxj1xT/0rKGFFp3BSnlQqPoNZn0sXzZ4NBbTuT
Qd/oN469heH17DXqfjqTtV4HWbtxLD33XRngQEX7Td/a76fe3+dz6SK4g9RD2kkWklzebRXeXD6q
ictxzOBeWQYH5UCkUQmMg2kFgZUTEaitZ8sI8t8NZJ0TRgBepcUj5bHCuelcbVe9zebElkna6JXA
5RLq/FvzkYGO27rTahviLrgsjcU3iTOIWsMZI9LsFV/dueY0qqekvBhd4rJzcZsDJQ9qIWquvVd0
XEgG45a1t0hPou1B9AzrtE1fR11WVxhVZTPbu7LIiVeTP6iNnlwng7C2/GFB1iM0oLtsm3tplh/o
4NkzZfZHaxGIlFiEoieV886GDo8iFHMq3coOe48EWDIy70wSIpmZbgMgr0KKIiF7ZIorSfqkPzJj
4UXCclARpbraDQrf5KgDcQ6zISYFtTePQ1rHh3ZeD73R3qU+XidgHMsxaeJbei3vqDGFC218G7Up
Ap/EVhQwFRY6tr1c+KGIeegYTfML83mPTFS5J22+jjVz4k3qyvnBazorzvB8vxSDH4nOYANKYc8D
t9rPzocrWN8mDft2y6EJFl773RukUjkUVE4hhn3RIHpsHHLR+oKdSQnLGhshlWhfBwj32B506Plq
63Ewjeoy+JS6oF15Os7aFBZpf7Q9Od+nBIihKmKxvowXshkxPYv8nGqUfk2Fc0pAP2e1Dp3Ro0u4
G5zU37cMQE4E2UaD9I9Al0+r0NrDNJCsuVQIUeiTFgJdyJObbYpQc8p+kimuD9ZogcEdVsnUqXNv
+hoFfeux8HekdAkgLfIDia1YAn3EF640Qu//mDuz5biRLcv+Stl9x224wzGZVfVDzCMniRLFFzdS
FDHPM76+F6hbpUzd6souq5c2y5QxOASDCAB+/Jy913ZsljX5STDh8GsP2c88OXsKdghY4tRyMMdY
MTTB75Ug7qfmKswdiS23YZL562aRCtd36eC/U9Hddha3Cp33pJSxHp+UTCCtieaVMAbkLpX3aHSF
eedL4yFszyU12tqIHXSvFhBKOQrvICRx72xDo67HPMkibQQcF98nIgL63ZOtrGsc9GibI+sIh+u5
Yt1+pK8TbobWnG+dYWBM26bkZMYbNIje0TbKJQcG81xlwJudx0+piRnHNNItYJJxi9fnzkuKJ62B
K41fnRrkqMvMiZKDjTb1KWuOjyIfZYpZsILW+UHzzt/YI7ZcbpXr3rfmzTAX70mLyX/u0wdaFwOX
EXs/XKH2JmqPlgLapvo7CJ+3SYkswwCKQ5sjtLezpy9pRhMR+xRhIg4x2t0BgybW0uS2rUKUfVl8
6MEi77HuI1ot8BcM8ZztW4IYEfQNZAZyHy9a8c2O6mJXeGrr8cQtvb1j07mfsPbfdCNLoemBAp5N
cuzJaSMalXWIH0CP2CZrNwovcpg/TbHaI4myNrH5dUCNvO6oZNZxVW8hcDG8rmR8GbqYUqUs6eqO
xquG/7cyHGbxdGweaFnyqqrsHHLMt6qvvncloKUOFaglxZ208CDrgAW3Ruq0ohwjpr2hy+0jJ+4S
+VZWwTPSBIkJETJJMWFeramcxz2GZSpJh+z0mroNFQ9ULtoMl24Eb1AviCqDjnboj1gi+6C8ARd5
reTXiUAZgifjB8u7iaMq2SZ5Ma6j2Hpb3jKYQtxjUzZW8AHwjLfRg+MDo5PK2OqSxT2yUBolKUJz
ZLVoe7/UaKjraobvGwwzSerltcsIeLRd+Dj7KapRkItJHtiwgB57dkZUbTWn6DpFuDqFdXSTepxJ
Zd762C/Uo1ANtMJmFqfRygg7SQBb1DGdjEQl2KDiczKmt0FhvUk4xRunmt5Sh+OWeED3JMEu2AeG
l7l194Igg12H7FMho05SxN2YM19aUxX7YqZPZleet0PERyAXgUpzUy1qkRAV6uzQDnS3fs9+Liyd
cYepCGBxhxfaC/wlgoGTjr69tZPCjtct4kpREJ8ulV/v49p8HfoBVngJJMswptusqsZ9whFdSxTe
bKC5X/d+5O3z6HZudHYdXH/n+RhAMXGCrOKbu2ov0pG4M1SWu6wgpHa2EKFV/UkuBf/HP9qe/v3h
RAMTyfWRRscM0mF+mbMR10AoXnnb49s2Es0+Gindp7kjiBCsGSZeVuWBFmFqlNve6SATcvmp0X2x
DX1jB4mGq4YDCI0fegsWFY8tBZIbmGq1twsIAVxZ+6BvM0YWecaujA6pU9uHOQ0+LDXFqmeHQFNZ
nv1uQEtA7M4OisVd6wwX4eZvtJhv3cRCPj6o59qsr4XyQBNmebnRk4ZL8NJIGnymboq1Asq+gk+H
P8jYFv0UrsQgH6rS+NpLx0cNYeRb06kvU8AUm1wFbsZjd3KQ4ix4oW3PYrmeveBYIHTapPiSOLev
jS02bmlZm9CGeccs+MeoGITi+KiW5sqLUYk7CCPXcFTfRT19g4/0ONqB3qk4vcQe3q2oL7GdSq66
Xi2rlEZNbAjnQMsL3AqLgNSx3laETl6qDp2GpDs0t9MxD8sQazSG8Ai1YGGCTzF0vGb1+TK7VGCC
4b2XHMHPRKiDogYTSHWvTPu9RU95SAf52OQN7WmZfO58opbSCBQIQp2EpjuTe2cLjpCEe7P8EqYu
kOLWBo7X1CdXnjwXr0w/AnnB53vJHKLewtHYqe+uQopZdTDySuszqcTklHkD5bwioSIsNwzZmY/l
Rnw0Gyp9J2yNVTNYsHFDNNb0o1aDPdKhMMqdhBMV5N3RV+yQMnghsSFt5sN048bSvx+RuW/boGeu
Qns9hDmKJNry96BO2Kth5p5nzEdD/qBDxs9mxcgJG+uI1tNtln/OcT+5m1xmJQV85ODIjlLSURrS
m1V5F9Zlcgqgv9MsS2/CpjrYi7Q1rB2CRDEGFH13kE5tHNw8+Nq2OFg75mM7px++lqp7i80XgJ7G
Go+Zx1p7HxYSZW5yH5iLBz7lhp6Vz5NEt1Qb1rcoa81T0w/2wYumBBBmvhZoJimT8mvcy2Sb0yse
ppGl8kMV9tAYQ3fEdHEJjGCiWm3QCKg2OLOoB2fDyjMqO+Gu6slxTyPGJNHE3amc0/tE5M0+M53z
5AVwtlNC3+hWbYSJi7KScl85E9NFnEVRdkt2OIOKsYpOoTmx6dWfrbiy90NfcjVPU0B0E9ab1HDd
dV0M5T4uQhg/dNMkrq5jYtsPoA+xVpVsyLsRLXLUD8v2kARdipVYi/tMInicg9OAMof6FwQowYEX
bCH29hJI96UIu2inJuMut55tI0uPletzvrMLq4hXB2ZmP9Y5DRo/9aKNQtm0hjjDrZYCZLnCMQbC
YPEkZnOBKWPEkrQJUwdN9yK46Jw3WIOPia8KdGF6ldmDdd+QrBwxzYrkAHcmeDXRNA0LUS+oYGKO
XBfFEpgSh8baGkrYOiXhGm35FW3Ue9bDCK31J6EHvW5HyKK6MTa6ZA/tEw6wuOf8qw4hhsp7tMrY
ihTGX3OkqWZ2MNh9a8q20bbJpn2LFRJxZ65XJvUXM/RoP0hj5TZVuesjh6AZzZ2hKh1ja8GWrids
lLkljrFHgyAYrYMdtKzcExEhpOBJ3j9GiX6BK5tKyO7RmuU+ZGNzZNJnT9EpyfEqZWN826QBOzLg
oX4AV3l0bETzc7JhRmzBcKAJk+YSjzr3mCxGNJgrubb1ItXyKDeJEyb1Y/w+LR7RQS8zcGaSUZEw
GC1RzhhB+OYCpEXarQErEkGdREYFGRQ/S0ZfWUBVqmpyder6eczs6hBBsskNvNpdMj32k3yadHTK
3MBhTfSfWqvq4AFU6Vmp9NrqMTvD9MFbgUhRTIw4W+xTJDDO3zDMHdIiaQ9F718xtBATxOWyhkW1
Me04wc9jbA1R7ikxyKRHOkOpicMgzvuL3bj2anb2MQNG6k5qq9RH3TUGbMDwmfYOOd/5ME/wufwX
epKc73i+q9H7igDUAcvBaDC0LlF5adExb4bI2bQRpxBxUG+GbipkprRuyDffVbJ/BtT1EE9ymxf5
jRZsE+hD3STmwdFJsg5zbhs4oRlaxFeRONdGTvlBifGgc8YQnY03qJXhtagieW5Cq131+d7lpqpp
YWXIeA9WTkaestuY65z61GCCbhBeGrVhvcXTFHA7Frg4ORchrXYnNZt0hmO0XHK6qTSDwtGrxTZP
sNkP4uKiaNs20nmFd17vCaYmGak7dQIUJ6kC5qxPjWAXk0Qosgw/umQVQNMkrDfSC49R5z1MXcu1
G4V3EyZC7qo5NgouBjXC+khtFt50xhZGt2PZi7EQ6vILOzdr7TVxvnX9m4m55WoI+JLqKrHrSRjc
2aCxUsOiLUK7axA/JKY7bmor/MfQrWyS4zV6QKQdC4W9H7dM3hAGdN1IcCcAo2l0p80yXZz6+mKF
wHH8wrszMzgtDT5dtPW4KAXq7khE93nTPCd+CnjLsfDC6LPpduZOT90iiy5RvfvNdkjYGBYa0QRq
5gPN8sdSzCRd4FM5DiAlsls/1282rUraCAjxyVX/1JY0rbpyrtZxPt16nGxbw8yenPmTHqGg+vmP
OQ6f0+Vk1aYo6ZDQuyAwfC0DdV97bgHHZsEoqM0gQ/c4aWzpDl4lp6FdBPWWvQN6EAI/cYnDUtpU
U/hiS6ATtTX7ayH24QyJa+q8C8ygt7isvrTkbKS5OR17CriqD/ZIRrEKtLiRQ5Uyu/a+JBMNi0AK
gfRi8Um3Sb3RgXhM3OEIhCs/6+LzFKXVWUEebVrSw3ML+rJubyECEwmKBmgjJzqXFTmbrvtFuwNJ
2PHEDhvcRVIrIDmZhfeDvcNySX3Oslpgjwu+UkKN1wbj52jDKhrj77IeUU/m3HH0lFm3Sumd3lus
KlSFpr+zRf3FSpxk75sVRX05sWTEXf/KFqLaQFWaEPoDnBJo07nJZhaT7sSMgfiGxaGZo02jXbXO
2lpvMwEEG/HNHm8I4x0/ZRCGKhd+z7Trx7Q+GA1eLB97kjSN4EBzMkK+oO/bvF3PkohNZRxFW5Vn
rZellyCZ0GlfXcO7j3V0aVB8HUTUAPtj1Ejb5Dw4znyMiUny5+l2EITExukJnibbmc409yoyD3aU
3nhtvI4SwzhIKkL2eQTVOjgTpxqPYVU36SEwylUxt/2BXGR/lXTcoBOFv5tbQIg036/PiElPMbUx
FhJ731MgruCtnMCjXIPW1XQhrJUEBFbqhq0l7hCl0UGO7GlZWCy4ZgghnRpT52zOa/bTJIjPjb1j
c7sOK1liK/lRwj3apE2ELU4V776MAEe7XGG9DI6hTeczq1h27YaBjIfTZC1fmU1+1qax2CIYMLrK
A83GC5OzPjaVJicLwzLD0ujgQ7oq0K2v/Hbjcdr+fBYzGaYVNgQ6oxnVfZDb8zp0RvwjJsc9uM2h
ihzZeaJ2x/aKXZ/DDGwsc30aekpwsTJ+Qm5tV9mT0JXAl+JgvY7Use/nT1FJG75y9Kuv8Cx1VYe4
DEVrE5oatxYsINUz4s+F14LQ8BDeWRPbG7qWWzOlJiB63cJMolkNA3ToZuecgWUtktpvDA7MA3k7
/EOs05ptHl1W9G7mcFv73i3BToyip/Z2cIfiTk4zZzp9LLBnxKZu6rkEW6It6hbW6a0Fw1EbxBGE
8y1AinXVMI3C+PnVY+LKo4b7douC3Tf2Y2nbGB7DG5qQ9LsqqHllSf0GuoBRH8VdPmhoDpE6kG7E
3OaNvyNeE/XCCeXrcD2+BNV1oE1H0arS+yVZIc/zfj8UA+11A0d6K0p8VAU6cqsq8TjNAOp9phG1
CZmHrINLnPh3BqoR0qpep0l/I9DQQYhqGBsnne6zEMQW43t8rQ0XX6p3AwSdUxy1jw70dkZ85Yr+
yrRj6dNrESVfJwZJJQ2V0G429PQFVWzlUeolb2yhljQFuO8+yslVHaClGL2owpfKIp/maMwnBc2C
SrgcGPuYB3OxZUKxlYcxYZZdG8W+bSd87hYMJIbW+75hURtMJC74M+f1FKTWFk4FO1zyNWiOD4xI
KoBla7OXh8iLcIw31Q2GavqDEfvJ2j5ns2mfvSy9rYLaXM6Flpyi7hCaCZGKYH94YXZGMarq/Uzn
DzSpOuYWZX0Beko0KIRa7qymyZ0Y6vzRnYHVCQJfTrZP/RqH/XMZxYwT6B9yPtE6CU30t3aLb07R
vV6s/0loL38ABXltJbRFGn2uOaMaoiukDwnD93/kje/D8DC/s2k75+Z8aVzxI1NUlEGtT57v8GOB
MbKTbm5TP6w2gYLuP6RpsQWCCM2v+mJmtKKA5g3cW9vnoZZvhbjjZomortsk3nfssOcZB6LdFPmh
RKAvXWSMhd43uUQEYYz4lX2ZbCo1ISaB0LlOZ/Qx1XGo2Ot3vfWE7Oxd6Jwt4kSj18roOjYMORK9
rf0Wd1mZYltrkCYjrplxVWxG+AIoAka8A4xEKuQ36xYE0A40v0UdjiYKYeiq7LJn10vio7ZnNIXY
G1aRO5TngnboxBkfogLi8AUjM2bBosI8QBDXIdPgprTa5uQn9XvM+wcpH8B+1eia9LFg3TgsB/7w
OWwGZHh5Ou6qtP+GbpHZp7iNRqPaWzCSsBc2a5pAKDcl0wRJOyjBmbxzJK2wWTwa7XPkwl0wZ5QD
uYOfepynrSHH1z5zt06RxPTWAnzr70bkAs2nX8+AYhUWBEMkYcl0xzgn6K3WWeBZV2kvu6pcXWTB
6qVSVlO7zPFH1w/CoAXbNxxAs2D4Q5ty3ebZp2ESx8rf+YQetZVdn8agqKkPh3981Cwf/Xr461t+
fd9v3/Lxhf+H7/vtxz5+x8fnjEIjYfwfP83HE/x8rv/rr/r1R/z6dYtlnRH0Xx+L//QV//arfj2N
nW9UOnlH7I70II2iZ2xNaC6FvWflpyBlWomQSolqt8QmzMvXTZHlJ5WnS1d9eSwH5Ernj8/2LT0j
wiP4BnrxE0S/5Rt+fu/vn8VCh7Z2+dYwwBbLCvXvj38+ld2n9dOvTxKSghuD2MGP0fpgIxH4+KgO
DH7lx4e/P47hHxASt4ziP0SltHl5/PGhgaDpHz/18XhyliHB70/w8bhcfv7jo1/P9PGRjL1/f/qf
T/fxTB9f+vl0vx7/+slfL/zX5z4++vnPbHZbLxhehReVJ+Bwtcks2SlOceba+SEo+VA4FaLij8+2
sDL/8fgPX/r4LLPkeAlmaU6jqPXeMdrijGD+G7LlpyAyMOYObn/SdI1amIvhNPM2LP+0iriJj4+I
mT8BE2Fi7iXsLfweS3yBjSkrwEs4A8bnUl0M7b0UA3VV0k3jdWSbWEODi8t3NEssgwwMuMXiFJ5y
2umFZjDdoyswnOZtmi063AufuMq6dpkS5ZsAM/s2T/O3uZs/oU48ozEColcza2c0Mq2GsBhgTOE1
xcj1itHJXFXtegjI4XH79D6A8sqvQ/NhSUZ48M6issOoxK59kyfBVrmgC6IG51+qibc/C8T/Ky8k
QrGqFNEt8jbL3WdIDpu0zovbOiXAoxju/LGfdkZrJWhTEHKF8Q5gi/lIawjyTwyry9x0S1venBoq
wirJl6FmCRkVkfKk5W2InnskIHtXj8EDYi6LgVv0LRZzvSnyocXe2fSbst+CeHzMVeIwGhtQhEwR
Pt8G36yyyXZEbjjOcbpuNHPwohnNtSWmHxnpfKRaYD5yLBohcWB8HlJ332dN+017LZVGRt0aDO5j
uJS1+XqoKYSJcqIEH9+atg7OyB2h64l5W3X6OGExwgucvSMxLlZdN2DwporUXXkNJxxAiKjFetCa
tocGKdLMA2ipKxpqTANssE7QqwgTw/S6qjpE8+WEp9cumDMjcM+/Zb7xYNbCQk4n0GK7I4aouhtW
qU7kyveMYucgoECVYmyZtXyD5pt9C6tHu9biE6MK/k8xPSewHxh4rmhlvSadRCxtR9YGDf/MnFNZ
r9O4RMYOy8atNrahcm/83noVxkIiywVJNZLEo7xS7kZnRfCsm56TGwu4Y9gsuhmaWctUT22G7Ve7
0ZU29KMHyav0Z1CEKr5OvYTQ0GQs0id2DeIs7PIpUvUa6/eKZst0J1sXSUxJ2JRT58kxNLJvPjoz
lyQYULk6uwRhSqA3U/WQITAKHRoIAzvrwaGfDPXsUyLEuPWtAlFZzrh+9BfVU/ZgK+N97r1hYwD7
WFNM6CWv+35K9R25aU295P369SvhU80BFDUJmICeM5h2d2akOKT0MXtzQJyOg7GlO0/ll413iAbA
On1xoxS2YkO5EY+NgZFmgTS2O0SGtYMztOreiTq7pEZ+75N/R2JF/6jqr1YSxRufqtxMm2KnUsbF
mTqaRY3SCQHegtZYlEGKGFsjOyRB/ZLjjF0XJBzuW+Yia6byzPCJcvIySDhKMbhpxRnPdb5KrOgz
egk69haNcN0kr6WAL56h7VrIHUllPxly8SFFUtALKDAcFOKBc9padz0jQPtgtiDCZuWczLpEpC55
p40RI3AuNmPPhdaAEbD5SeiXOeZj1F3eY+R5+8S+5sKnpBM98pM++jEw+4Fvzj58znzEJLgWq5Gt
HXnFKyEyXvPoMiHuM/OGrcV8gw09O2MiOzQLHz8gSmUzusqRGxWCpk1wvc4fDxve2pvJcueL7mbi
imbMQcpxUPgtH378U9N2Bojwh09//FDLPbFIRH9JxaI7/vm55YeMuT4gydenigDJeS9UB1qzGo4f
3+GwmWso7y9TiV1IwmfQo/EE3Af9i+zOjWlh3E+gwYruQtTZvQf5+dBI6xo06kjHhjslQZYbeLyz
JiU+DIBVpiMUWIx/kEkiXIE3Se+drRw70lzQoqRjyITZTwBeSJIhR+eYlfWwwYXzjGbnHvl1tDcW
jaQV1tY5zUCwWiQ3OQKrbeel+FT8U0+ze1tGCVmwKl0XbIYpqqHxhD7arvBTOZm8sdKl/cr5s7Ko
01FYOi7n1UjqUTUEpySInsGW6cXv/r1zYN4HYPrYzKJn4gIH4WShuAoQbYmdKVCaSFrJhgshYmK+
wPaCL4ClWyW1s6eBMG61EHfEJ4wATtR9hR53A98B7SM4Z66aY+U4P2xjPpgOUUtzNQ+MNOqnSmbo
7pz2wJN2yOhs5Ic+e5Uv+L/lJkiyK8fguevdz7yeXWDZP6SIP/lufrV7NWy7CIzRND+Rp3WoYl4g
qa0bv0xv7Vm+tJHNkjMV8HBCdzv58xVikHXqu89eBYXNgWrkTD16q6HcTkX7aDYZAghkx+EgtkIh
6lX6bBHphgX+6pOhtrZrSTvAgF4a0RSk3m+bDP9U6N8Qzwt8gVvmZFoPQ9U3W1OBF/Q6DqIK03vN
1G8NxTvYuJ0jcYSTsaCncZ+39AA6qwBjSco4dllgzWiE2Xn4Fqi95N05zRYCnsIyKtxR6DtbNimt
RVqEEeqHKkCfMzrZpbc/16736mvK1NQOjy7dkUkh+DctXgrRE6iFgwtxfUeunPehgG7TDcl3U4rd
AgVszeZ74XQB5PzuS5zV9yo3L16qX5CGwq0qUcmZ2ruwMVqzZUaCGBd6nfUx/b26PxL+ft8GSb+t
fPkF6RQhrTp7mhxOEUmpuK2nzyJ1sCM3V9j4nwvqgs65Tjp8RsFwqnEBrkJX4eTpgZEiwHxus+w8
RmnEaSv02anHm7Z1fBIr3K9DlLJrtBuPGmnpSpHtELUv9ZA/WlN0dC37Pc/iF4aW1j5t6/PU8ObG
wjk7LtDX+slJadAbJsQYiLTZ3H0BNtif+pnVPzebt9Y4pI6kGvMphYcWEnwfonCIKhguMi8Qle/d
BJ5i75Fa/Smlk7Ky+uo451CaB688ugI0JZ1Ata5G9+qNnNOCdsV2pj2y0Xmu1qqMf4wVqC2hAmi8
IaY0bDdo0GKC3UI2yQCAqL06tZkjbFq6+srtSpL25PUbFHRrHXqPU+gNu65TnwwlLkb4gJ4WXAkc
EKZjSNdLsqk8TEdx6I1s+elgTdJjw5JVi7fjpoMIsus7dVWpwoRnnwBxIvf3pnq/OLYshXM7d47J
YMwbP2D1Kop3rPOrDjburuzuzSkZSPygqoDL2asO+3yDI6ga0N1afbTJBveBnQN8OnElWjPEep5v
+SOhI0BjWDue994JLC6atz2PYkmMN1F0YQ+73L+UBX33Itb0qjOGP6Ojmd3WwZ0BfzBPodYKI8Ba
bSwlErlLIPGgOjX2cJrm7/NsrWf0n2A/wEV2YRGtfAEfJIzKTVNSVFJrM2rcxiRArIy8ezAlWR0T
K0uPn8FDwhjWgqOhJPdaR20y/6sy9A9b64Crs/wyFx0j4658t5L6ms0LKpnicy6xEWYjPenGfSC/
gdGLJfY+LoKt07wHkIRM5i5MI/p+E4/iipARfohLsinTf6r7ftW5ML9a9hFWFF1UW0Tbws2/N32w
5ZAnW5wlN5Nddtt6WMGqOyUjIfec7CkBCQ0BLRLfLrGAUGKFV23jurj4yt93/sd07BI6lNOBimBe
etwFVHAdGxNZRfuiWO5hSLZ7xsvU/oCSwJ9Wp95iFgsdcs9NA/hgQ4M+D/Nbw0LuXOoRqn12z+pd
Ih6sfjCCZW+LHS1HxOFQvlFzR5uhqd574vZc317AoFQFHRCoNSAJEOQaoXeDWR4uGZKgYvw8C9rn
sii/DjMiman70gTqG7dTf93X3HKC5CyQy9F11R6XUOGgGrNm5v1f+PNvyhh0zziFbx5um4Wgs8tx
yBkLSJ301Pcu9crb2goPmanu5l5+dxlUrMfweyTl89yjTGKczA2iphHcBv6xTpFPMhM8iap295ld
GvvcbR6KmcB2sj7dfOEVcHtlCQexzZHNIuc+KCGdzQFDXMwc26hDHxk5ySZSqNxz/aMexmRnVYyQ
zFYIhoYv5YDf13BHWnc6o9GT++yR8gtvQ7r727/8r//9r/+tOKvPRcZ/Hz/zH6FTH2lKvx79zxKv
/j+Ms3K8j+NEzlbwo/inNKtj/SN9yd/+GGe1/MDPNCvD+bsJZ9f0PVe50iYrii/9jLMyhPl35Vq+
5yvPcXxF9MF/5FnZ9t8tUgXAJgPAUVJ4/NQ/4qxs8Xe+FSQmq6nylOXaf/tvpFn9npmHGdJRvkPO
Fr+DIHq1pAT+ISbNz7Qn/aZlw+YZ+adg8u7IvmbjMiYd3RAs7QUJxHgeWLPwkixW1TK6Meks4+Kx
wbTbp8Gd9D4wyAUJHAYEDbuqVYAzg4H9/g/H9e5neNu/5B2Iiyhvm3/7m/9bphsv1nXJQ1fC5i9n
lvFbQjlzYaIzJetWPCa3cGUIjQjTk9l49rk3M38/IkXAITneDUiiVjjzvY1XMd4G6TLqqoQPDLQx
Upu2VTC9+Ls6eqNrCI0FOHN5mAPnLijJMwUpFeBSAQFD9rWhhXWOR8xYPnTolUsdv9fVAS0tfn/i
qioDC3MwFNwlnYMXNzl4AHHrWzSrrTEqd9qI3hvZB/RiCDqy4gHurRwEkwhtHrzChqAYZz8caWA/
dIbusNTpDKuu3Onio/DS4BxRxbGPq+H/LGDY1iyuYBr9B7s2/MPM6GzdtPLZT+ivW6F13xtMvAOe
JKsgp1do00AC7/2KPmOzkCfsEbQw4RXkTcGjSrWLRYaInJVll/a5nm377FTZVdaIomCHIFQGknQk
dmVdlKdZj4jTlfulmfJnc0xORBXY25g84lNFQcnBCv8iLVH+FmS6vOnAfKjdhG0JC5fQn8/Qegxd
ol540xEzgqLu/WHVVYAxqihozh//SKbE57YwyRBwynPXd7dDTlu7Gsii9UInJi0KCQbGryczDOwz
Xsp1NlfhcUA3Tcq1vMxk4oauqy92PP5VKCVX6h/C4tg1Li/fYcLhCkHeo/ot3r7y0MAzmq1gRFjN
EZHnfOPaS2wB+6MWpnDOCbmfYvwlU3/fNGRLh8SN7Vy8YEWG2COW7GQS8FmyQ7nNjb/dQAf6i3jG
5S70T6+SF2paiGAJ3zPlnw9yL5t6kgWYsLEiaqDKr0GCCBiFM+3FSUbH0XyhqpWnBFhaNeJgFYzA
dOmkN22VoMAjqikN2s/KHW7SVGVnC2zJ4b+++v/5VuU5FnfK5cI3TWnav71G14whjBpIs7wpFDuv
6V5stMG7GqXCBcBYvE4Ex4se7NYoEsr6RR4JFCWNGZ18HMopQSrmhRoVNBVJUN1LZDhObtV/kT1p
/9Mp6+GvURLXunQtzzKXo/2Hm6qbRgEWLmwPnnLfq6G0HnV4tUV3w3xpUwQd4X/9EyKm9AtjVi7D
Jnkvli1uMJjrICAxBSmvXJcMFbktO+Qa1O+21SNlESn+3hVAjVslMSgub8Igl/tQ7xM6R5TYKkZ8
tmrcSm0xzUU3EbuEHWlJn2Ev7E1tNXvbKTxkf1Jv5rT00B+lDQlvGSHz3bTL1fA4j56695PBvsvq
c0TT4UBC30l47+hguocmzNOVTbLcOZRhviK1yWCT8hfv9G/5uoqIR9vhaifOwl/WzN8u+aJomeRV
1PAKQtA+9dhxeYsJ6eOebQ7c2uYue+x8IMllWh0QCRCmQIYIAK8MZCiu31kM/lZhyTSmm794cX9O
f+SC9hwllhWTzDdlmu7vK6ZvqCZPMRLlpdlSgLHL7FipUXEXFy/vWXKAuEFWQJNQfwrL7MToGPoe
jKxRh+gRArpwDW0E1HXgM62KnqGTGLcwkouf9drPOuQ/WS/lbxG/P18qaCkuGuFbvOQ/n4e0GSdg
F8umpwnehoZjhkEFQobM85TrY3yi48B4SqY+Lv/efKX33YCaoBmklkWoqFC+ATBfWYm3IVEPblVu
nfLaJB5tTr8GnZ/+xQovllf0c+E/vv3b3z4OLjZJ2+S2KZUy1W/RmpZBP9NWGS2KvCftggbVUdEE
A8J62+d0S3uAsBdpyp03sZ+YlcsIxUna65TQ4v+v32i53Jn//Fo8FP+e5Zq+tIQwlxPhD1ex45It
oQMmHn7HOIduH0J+mUxHA2r2x6O2M+XZwAvlLJEsLSq2tWGbX+ykrVYfV19mp+/DxDA41ql1SFUa
bWcTK7g5EWjv47w4B95wDCJsjvTM3N1QwXjPy/Avjiq3nH++onxlsoJK6XNnQtH657/FDvzGQ4+E
ha9Eh9fWYU5Dxj5NeH4kYsR1ZBv+Lpod2I2t3M8abYO0y3TjdIttlTuM1c5PaRC027DoUC0O7MUq
hLG7XtNZw2Tu4O47pVN9zkGhMKYA8oj67W4ooSVBx4SRKM990TtHnFTl7qPuSlvWuahMmP0kQXts
lsqDTeuj7cHnwo7zPciwsjJu+TZAjaSYyiGWvDS1jriTTf46HINXOdETFYF7VH7/4M+zd6vamWF+
Eb+UKvzezyCXpJdT4YTdRVUoo4bCsghlwRrUwJ9H09CZayCu/dr2Y7kjogXQZetetZftPioxB8D0
t8LPv8Wkum8rL0tw5USf6MiglMnsDuIgGA0TlVA52OfJ6KKbxRuVRPJqwJdTqb4GXJu7wGgR2EdE
horBGjZ1kXz6KFAHRjg3sW5uXW48e1FEX8OpUSgvxVeQIuRJjfRyAt8wfx6gCP8TPIrimhAFJAml
QUKiLmYTjrs+zT1mbFlxM+TJSzT1JZx141b1hB/kCExtI6QMzNx7y5vsjetX3/kbsNfNI2K7kS2/
TsLHrM2fMjEUq1Ql2f7jLfYWKi2vDuwXt7mwyF8/3qphcK6W75wz3uL/w9KZLcepZFH0i4hgSkhe
ax5UKsmyJdkvhK5lMZPMCXx9L1C/dHTHbftKVZB5hr3X1hOeVZAy06EW5X+ua4xPqCzMI0JVHzEX
NIDA81lRzALpD3PwcDT3ntB7El5Q0iQh1lzOm9GmjMjC+qfTFVgFq6AbDp2yQJgHPsFiGMVZ1wSg
9+3m5Ee0275AoiMt/vo4npfoyYG10HKR4tx/oT8mPLYrXhNi1JGSIgpzRwEpvw+OU+g7Lz2wSz9f
Bvch8MriCF9nYXQFiyeoQyLSDQwJG/IWMz7JSMBtlEnyGEa6wgVYRBi5JuMWEUHNiImhBQItMn0I
4gsm8paqIhUHq5Gn3nFA8MiRL6Ptj+OoaEiqNnrXXzWQX+YoVXBEiQQvAbl/7MYF8Ch8hr4Or27N
GLMB+AtcWaBkXuQxRZO6Zzdn7QJVmM+2/usPLtYybVxAvdAJCOvvWkWmqGk524igaTH0RexBN/pA
oB7LU6Pih5nlf2BW/XUtQCBEo4Cby0NcW+I6V1Tzy8tNCOGlggTbSn2bI5CNXIrWKcmx1iAdElfh
80J5MwsIqZzitLaQBgGldkSSk5bTm10P5jmbLVa9CwsjDD6HgYWpp3q01XEKTo7Av93klJglvXeG
ir9U1QRHh5gwK538e7bpE1DxZP4hll4+/cola4F4ps0skDW3Dop+WauPbB4eyasFGuv7zS5gr8/r
2Nh7kiO6PRPJE1Jv1GdVRMvn8MITQQVwrPjpVNarlWJ1WZ+/ai5/BhoUD2xHpmpqtZoju3OwA6Wt
C18/qS9aqqtnYdtF+IvM/q3OfPCy/kNq5ay40LaWhtyjKxi3kuyDnagiqtA29i7fn85I8lsV4Ash
mYSnzrVf7REveH6GYEAobJw8rq/pwRE5nHaIBYQvodeMswDjohbzNYBHxJBxTJjL2mBo8UGCP1G7
tfiVDh17b+I/Y2CJAmoiLkZKljmF82Nq5WNkDONT3rK5RD2ARA7E7wFhLWrbDmFdXvy3fvzrSQY/
8jCgLPzhVyFwIRE+9YUHwibEwp6H5B4yfMtDFiypvg2JYgi1FmYp/J71IQK7+hBUbXX4fpmtZXVG
8sYu8XiARWQyWkNuWIjT+qQ1Sz8LqWc9nWveezQycs8c+0+LKPaecrV2S2/URsUjJFh3ITMERyzw
7hlXkmsG6BRb34DRn3/5Aoq8bU9nrAuw2j0ub5rI/qx8Yq8zJIC+lbNHTpoz0//yUtcT6bDuEJI7
k5HLM/b3lcaHlTAnJLMEzrEcTkkKqqYRHgEsiX0y4Bse1xdJMA+MHbdgvBoj6B99cnSNyzSQxzqJ
a6IXQ71F0FcD5mK//jGaD5eABMVG2QJGL+E0qPYwRXDxsz5fcLv515RaezcjWJdear1/1xvTqyBu
DQL+1hRgyZuJN0kkEw8foSQ7vsX1QHwwvx1CaxSXhD3vapm8BM08//9r6McfQVoN1zHMMVHzmKP2
zPdJGw0/ZdcUL8X0lyiIBa+QviZi/pm1lNUic/s9xs0FmGe5C6D8OBBj3hepf8IfTFeaSDqrbCiu
oY7ZEEmf4bL7hJ11OENDfVg86Pc0ebUjHdyGsWehIUL72X93bcT0a1VvDQiKLVS7W3Y86mCY2PYa
8mfBHIQX2oH26C8Oi8Cv+f7ybnxqE/eDNb9J0eTB4kjnkfSr0j3jzfJw6wR/E5ZNB4/Xxk7IZoln
NAsOnrL1rGWEHbFcLge8MSo8iSkCPBWOB6JZNekIAzXy+lUNoOKKmAjhrMawTwoFEBrOxGgo3VMR
cLATJNJi9SEo0G2L6pwvr5BfoDuNYXdjiILDBlr52Rvd3QjhjQH/TDmTVZRBAHG6KH0TPl8yARLb
3GyiW2rGyc6QGJ7UMQ/sDyM1SZ0giMwpGJ/HySYr2cUCD2PGtnTo6xMheIEbxDQPfEIUMwFKaciN
FwnfLFUkJJUeZI0OgRNIcpwNrAwluPvmb4J27MA2dNkoEZGRVtN7XtB4znK+T0nmHde/fR0CsBoD
U48gn2AUSsNqVEdTW8dMyppeLBr3pjH5+4R51x4l62/l+8PJDTPwwvAvin7sfoRZS9z2xM9Mbvcm
n1CYupzORyHPGqz41oo5r9d7ssqd5DqE4Us+inMNh+PBFe0+lqk+Vxnr6BkzYd7ibi0L1zlnTfTH
1OxS7Cx763NuLcS3vEnk/hBsxywy7uZnEVp4j3LBFiCHUUTq7JhWKCmI+CWpF8mkLSODM7E5644M
rIwwAEBPZXYXqHGiFx9E9plPHwaA572uV7ZhfdhwJLcMdxHtFcuFWpc7XS9hIdGcHKyp9In8oNZY
X98MJdveTaaTnSJGwcnz47vFd1pSYUla2lTIfh9FZQNbh/hkpVFydApiAYxyqZ493vIBUCgrcwN6
p2PVZwVT8J4XEaR4EJtMstTMxUZw/LJiExxFy3VJEpw4yCVgK3QC4/Z9btdz/KUCVCGGhUWw7Pxh
G5A3vF8PYpPg4mOg+8em5bSkoXDOy5m6tociDr6ceAAYBl7fSdMBOOYyYg1S9vXEb289sGFQQ0FY
91u/pKtcizHPkm8LYQ07cX8VIqdpcMqHEVhROywwnJCs5jzUT+sd7LSLdLpwsu16OeF+3qNpJ7K3
9c8OqU8HCFie2zRXGMshfLzb+iMOefZAe4WZ3pxI70rI71Fg1338sS3cqqpra6KoDuu736YhstfU
UgROu2dK5e6nnp5t5qGP0oMVh7lvPUjW0cz6uKumF7t+Jj/Cdpkk6Rgk7OLVoYzC2NM8wju/hSvA
lZSzomr9m/lrLWyESrJLaJNFHMzYk7LkyWfeeBYEjm6G0Zt46Cfk2YWttrlaCOJtcxsgzBgyZw2M
Xzl2hgvcNcRA4C7gSlnbzhXTrZIJWkqrrA7rF1BDJagHH74gBqxdsVi8MWJHe4t0z/UR1PDHjtOk
ji2U8F1c1gyqGT6zWWYWbXmQpJhD8xKAltoOfClnTa7mpXacm8/4J2xzdbPq+G81S8skyDVh48vI
aOPjhX13Z3FnCvsTT9aVJXT4i5XzzZrcn+4Y/jEiPz5gRcF1XKgYX8cwuD+aYEDb2KJhA4oFHBTe
tOlUN79o7p2YeJOw+e40g/qNq4N078rO33ekH/reH7te4I5VGd2F/FnX7MlpPI62R6RWV9dfIsOO
VrKPAWSCNsQBRyNA7G3A9gFfsP2tZTZ/VYuZZvYq6GxtCxcjRinH2mMqZv/g9AOk4cQiH1BOG7Ay
Qi+0WnaOjvW77wBORop8gCjorasBX0uklbPH3k2YvIOlPSI2KaNz3K5/JLfM3ZhhDINDsZ2tOTmb
IVoMSUgPOYawjKQN/wy6oXbclCg33BsRpeMA38Uc/gk6o4nhAi/aS9niz7cSBaBH/CdIJNmBH8e8
hCEssQGSZ169YIwI0Byd+i0Oy/gyVAtsnJTHqPKdI9VevoXIcpEtyo80fbCTfwo1UAnWt7X5w0ZC
apA4+Tnef0mbiEiBfbmdCQRvyD4m2JxFq+O9iaDPFuaXOw7tNemJasmUOPBO4GBKwJI11nI/O4Ib
MExOdoljkZSV9OACaPR4vlgBCzSJRYU5PNvFbvRQ2IbzsNDaqZ+nQ2UhfVQCtrquGxeXOGnP5Enq
LvvB4OIrBUSywVQLtZfR7x736a6imcIjKrep54WsaKwPKUk7D0g7l9h6LoQo/I6xbW7zJIFhDLxA
Ow1PXZMQooRdgHSgfezo/uqVElkSMsWeRr2UiFbdtP2dmUCWx9IA2AAukZSC395gvoJvHNFEViFF
CzP/M4J6/wgYYmOqGIdVmOGz4XPBjhXg8pEudNH4rcY7jDZyOs01sIxc/5ckTyTKo1Y1amvjuzyj
Q4YH3sGXtvzjskzDU63Mqxf71q5o4/rJaVi9j+qLbjfDl+YtJMe7l3dAT8zkX1xjfdd5AE+k6jYg
vtLtWACuqXPGGySs57gECHue/kDiI1RsHMEywp90PLJHpeD/e+QH3g2dvJKtfkOsgo6BVOwIjjTj
WJr56E3zu0wpCwDlsvfvE+R9HY2G+2MWW+H2061BVp3or3Bqj3B3ngdsjAWFA0Q95cItyq7xLQrT
B8syzAdmy5C2yx9TcI6RQ2z7Yv7yx+XQ7jGJLbhIP0DzBfrg3CMe9+qsB3/d7TM//uxq0zsJhkS2
BbmVlwWcp2Jo0JjBf1q4v5BwY7EZ5FtlGUfQiHuR/8ZKwzCvDD76PHyNwHMiHwnPYYE7JM/8M7XS
L6/jGEaH99OU9lPApQT9+ZkC85ao6L8pcPURXsKl7rNtZ5IvUVu6PrTYYXe+T8ybjFuiwpaA7Z64
J1GK19FKswMF/uDTNo1Zfod38MXVfc+KKOSeE0Q/WmRX2H7yz0VlAYWOcfbMjClWALPjcKPMwCAw
algy1QChZKZ4a+z2FcP4oRH8jionK70okoKXBEhiFDGUT1ANV4LivrTrD1sob8/KgKBIegHIGx3S
L23sXWpUDnOqstiVr4MOTyH8/2zRxng8OWkoj7KOH5ow+3KDFLVhar00aXzgDD6T1Tfc1CQ/e48k
F7BAwZFghK8os4PN5CwZkQJfcWfDBuVpxtQVkscMivmFbdslzefmilgBovWCxrNJQ9PEQM1R7oG9
oJqpgCfvRWnpI3k9+Vz4u85F5mJksAnsZi9URbkeaC5xyoRCTW/T6E5Xt893SIJRiZbwpoiTIG6X
yeJXsxxlUhNsASh9G3S9euTbZiRL80qJYpE3EYr8gJgfGPDSKlbZPglldSFBCpAeQIxOAr8v5l3Y
hr/YyI/7jhjPrCAUAeASarNhupZh6lCU4pkr5urd693+RPn+BV3KtuuUAxKZnpkeld/8Udq+BGir
URfVcDZC9jj0yhCyQBV2LiK+TA8HJ0JN1RTRPbP9S2JzzqLreU+G2GTZmuwrgq2CxkLK6TxRb+jt
CPdxQyF5CXy0w/7k3Jgz7x0oHduuh5zOZrzdVTk7blU/yZ4Tvytks/Xhmm/tkQu/6fyt2zIF8J3y
yx26O+zlrmJWE+LnhpC8a/Z8iYSl9IjaRjh+YtIvuY9JOJATwWBMDVtnONODq4dBwX/t6aL4aJCQ
zSiGaaBgqpmAzgbRcwwG8zkKQuxcw/Bfamq9iTBLDJrNTdH9YI69OLBOos0ynnha7syzD26EEC5J
mnebdxV5mrr4XULeCLpgo3ouHdSgVll++QOhOlP1MaXVz6ZLvtIAclsa2x24cETd6DFQl9km+Y+m
xVWUY69r3H9MNpNn5ZOmQ9qU7zErS06I6y59dmHWxy4OxeQmS72PQnKiaVJITajQW9l9oS7402mE
54PVoNXxWNktDJ0i8Dh9Q6O76r6eLmP5K0jC9BrGdzMIsbIb3E8jNOHWyP/MHUpOchtnlI5jD3ga
3L+F6Z1XwKeCwDQvvJDjA32vOU2omxGGogLYjJZe5Jj6mbsy2qWueG2FB3XIGyikCnGpJWh+gzPa
dtmXT1H3UEkcr7HPTy0kU3TyOb1ovqLW+6fhkZs11DBTvpDcM6MDIAAGSEpXUbp3RYIBPM6vPcMB
jVCAcBrci9XVn7zhoajgBDHGuBkuZY1XQpNNDewenH+sPKDSRzUHKGlFxHleaqPsCDFNQeNFLgRq
vEuUbPPe93ANkJC3tYwG+aOuOEWnbgnkJTLM8Z4H9+4Np6Yc/svi7l9ku8+kFYIDVvKtR3m80+7w
obxr6XG+qaT3NqYmNs2e9mT+2LsRK8tBVhJ6deCxOcRLWQCovCvlVI+BQRyoOeVEry+CdY+aeWv/
IF4bcBJbjJ1hQJyXNFRoPwXBQPeY25/9MUmKzMYCRMUwl0QcH9IEqEAGmnMz1h480rj57AGvHxgU
PxV1NV6DwH/246Q46ga4iTZ+ZBWevqp2vwCFgTjLomtWgmBT/vxB2XQPU/i6o6zfXI23pEg7bzcN
6l9DZAYlu2nutUbE4UIR7zXFi5FjeRh8KICp9tDm+vZON+ZH2ofz0fDrG/EMUHp2Tc5hlyrGIyTk
fFQEYFnAKcPO5+yOzB3xj0CuP6Kq6DedhIc6m0PCZDjE6dLJ9sTy8mQ5+u9c2y/I7SlnSPd0SC4k
lUZwWHFe+1H7OkAjj+KXdERmTAEGQb3a0f9jp1z84GCrXCCUZBMKNWAEqB3crRZ9ghsAdGebMGWU
rGGRDZfeK+5jni6A8a0opvQ3ppAzuDSQFnH0jMCbncwvKx7xc5ERO1S5t/XtuUEunVE91y2zUTMk
z632mqMltbOrh8b/OWOhvqg4cTft8j9ZlBqPsayf13/Iajl46VLo1zWRjr5Znv08np/W/2ejcAh3
udsiRpzxjlLYPLXLfzRkXuEVdxsodoHz5ASz+6RT1m21BZxj1OPZznP/Z6ljrLTqoJOEUjFFWEXY
IPfQ0moPhCokSeDfAkj2dVBvGwkbiMNZo8qfoeFni04kBD3QMi/czmO413NeHAd5SNLIPdtT9R77
JWCklGag9SIknDni4zgEEpRW3nbt6vsJB0ZR6XvYCwiupcP83sFkm45lcbbQ2oKqKqhKnoJBg2vP
Jw1CAJlASRzMt6qADf3RNq9+yJFEnkhzLtIR9GUG+jwz4JJkbS32nDmkGzKympEfTbWLwtoO3P2w
NKPZHHR7zFPf64e6+EgcJL2UuBktzIwRvXbIupipiB3WMRkfYu51qFP0CPCTRJwD+74O+F7mYhj5
1zVd84uLadWeLe1/MTqUMmFOFFiFgkkWHvgSa/49pPzWjObo0j5oowR+K+ZBc66ZYqgRP+1Ifu1E
2jwWwf1gedzU7WfUJGRyS797nMeICj6eznPn9licKPLIBE0eTnYixdnTEG3SIfw32w43BlnX+wha
CMUgx6ML3OkhRie88Q1smK3Hj+8WZrxPzKl+shuisEwY25sFm5cLeYwCVHh51/2ieEuGGpSQtm1k
N+m9hM3wKsc3GgI2YMhCWWSlt1Kpzyan6Scf9d2QvX52Op7tdaxU0dtnUfSaJV5zcyfb2ZmJfYlm
+1eVdQE5YXEN9T39103ZuDMgp20Dv/cv8/gmQ8bc69REtsJF6roYkl02NHEItL+M+9s6h5+8yGLw
GvvndR6xTn3KBDWKH6YjniPwE4jkCixK5qNqwYBFIjlHMZaLdcJoFS2PsB1a9zYraNThrbu1VZwq
Kxr5KXT1/dhGMb2DdrOTpY0UVAc+C7t/T0mf+Nll/iN9pH+bucQpRhPq6UOQneBMOBCMo/Zo1Czb
iM/iSgi/AkbrV2KFZcSeO4z2cRMB2K0lTwE45MPgdd0hRsX3kNv0/5GeHijJ40tFUgNErODIYm6x
dXXvSWb9DD3ZbvqZLMrElV+Mvg9zM2bXdVFX4RM65GgGartMD1RI3JPLCFTC4qOPpbxBp/eJqsk5
N1TmKHVYiaedYnGAMYBBlX/OE6bUed/HO0yJPMXxC8rrAo5q3O+sHsm2MBljrL81dfOmlmwF9TTl
e1V5BIQEs9yIquUlRO9XCajRFmE5679HpASpd0FGK5jkC1WWaQZQmxroezI8fAsVFaPXI9EHOH9C
eVqfhEpHIJAlVgs2pV3S/6CIDE7doqQM+DwuBjyGSlsss8Cnbh3R2gdmsbhcZ0qBqZ2sveTAJa8F
M0CivHybFhn1fM/00hAlX8HUbEJ4s+Ad8JgmE3tex2yW25v9OuIClBPI1+OU/L0w8/91lvkU+yY+
LVEwPPVwRQQYqnZmzzW0yHFIytZ4fwLwmdODyObxIM3uDTws0Pcljxaw/rPLrvmc98Ab3ap+6lAh
Xk3w0FDbNnLWwbmDsbllFsa+YEhw2iJ2/7GMRe24AW2fMezubdM/Jq3z1XT42zyyQ05Jxy8Sh+mh
gsrwgFz1tz9PPgmMJN5Z78ls2/cJduCGnHf9rb9hDlXDM20gQi0zbBCG4hioSmz8ySV/VFknb5iy
izKwWNAuncJJVQfY3AAE6fufROINaNjxIKacvgFBmqm7WWd/bHThbcxc6HOOEi10n33iaEhtZMbr
/4lZ1V6VreKLkv5DU6M0y5BUddpzOc4hzi/6Sh8KPpXDDgFitO0mnV4JfDGkLK609jwe0E7CBLQ9
CUz3HsBSKop+PziF2E+t92JrhqWybj5bz4s2tWfcQStikOGh6UesME1U/2J2/xYNxWugBx8I1PIm
wFA5hpVR75vFdIhV8eL2/mOcNEjo6scyfmnzwFk0FiS6EBHbL2eIEWGechDcnnDGmNvacd8cSbCj
MKb6YJVddeicfjeRzkxB7/5/Jh60FKRJNcb7uOCy9VyXwsRle6lkIXed+M9mr30NPFiysDjOOcvJ
PCOeu/TouWm+xRE3PYyewr8JXA6bpgr/Uxmv3DrULjPED3bfRnenmp9jz/6wqH0ffTJOLmUY999f
EkNTC/vEgBmUVUi5bCsJ8P1pdUN588rmE9YRLJL8t1asvt3AesESVZ+dScyHYrSIds+lv2tdO3pK
OvUJwniVKkxzjogAoc+DjEHKDgSK+GMHgisy/qVWHZ5maT+jM5mkw3wy0WhGsNJGmuFA1FRQUTuu
ySnp/dv6q0SuVIeICiYyM3oyGci9XdcYuabUO9UMg0+i6d5z3rVnS2ByqEuyA3qkx3FCKIPDMn+Y
3NuYtcYVlNKHKr3n9SlAvyWuaVa820r81NTztZshtsiK/6JBA6/tLkr0mrln/bdYqGxg5eddS8gs
EKTsy3TMnx3fEJ8mFjzsX0ht+njfhwgwYEOTLx3jfjeQ96thkxlwogGD/OqG8KF0kIvUgH8sm2Ba
O7isZ1CXJCHSyHnaCV/NWNJpTO1k/Dfr7KvyFjgM2juKbtbOMdKMPUuqebNWcOuFVlQdzDbODfJN
72tRoloigkRFakCvAKDaEeLqwkbLKYuyI0WTrZjk3DAX4RVJ6zczmL6gWke/CZzarzrPdQm9HvPr
dVH19ZdFGuWThklJWUUkiQyfC9fqGU3y1hjpsGv7XlyzBpRQUC7xc2239wC8bqw5THYiTCnv80js
ZY9tMq/U+9hOxC+jjha+G+wrEf8mK2n9fFMySWU1YO1b3thCSkj4fXR2K6nZCRfP63E1L1KWmOyo
siNlk9VHz/CDrT4cnHPE6mQziFpttJ2+rffIt4AeZZTxx0oSoqWz+feMQIGCzuAEXVbdvpAVM3bt
3svA/h1AnhNmQB5rAcdyaBLjFGLyYraPL96YFheWMo/hEH8mPTFbSW8/cMg8hpXMHnsv+Cc94zyk
7k/D1qgXXBtdZAbvYRMARN2bUR+wBXQxCSz1qd+FrKEaTlztgo3TVGZuOEyvCWE9h1W5u6r2hAnP
OwC8PzKVOep8GkE+LcpbxvV9y4M1EIIT0DuDSoN4G/7JsYCt+8l+WdpXuvkcE7HVGIyKzmgeogqm
ZuJ7T4PFZ/CtGqKgUFZTXr22ZLRuW+OW0Idp55QG7DYzeoQN2B5ywxi2dPcIehexAncM2StVcFf6
zZ5aB+2YjR8AhBonckXxzPaf8AV1RabNCnDREXc9hKQeiO6myyb4rMuX0DvMm3Tg/tIRAshUN3td
wXyOvPa4/vPlClR/W3xkyP6gTa7fq0dpcmj8MNmj/sBK7+Txo62vWXpNATLxravTUBg8hTGn7brK
z3vKnDTx7oCJL12E6tmZ4Xk7c3pf/8YIMdSxtHmwFoMbwO5oRwRdv59xnpw8aM4HGGYVDP/DqLKC
vik2drFFynJKVe0wBGMtyhPJvCl/NMbpqOfauKDieERn/suJ8uAUKePJhWe9i0RGeYcqztV5fFy/
aG9Muwd/ZDWDbxr+f1yd7BqnqGU7PoOs5pypxfeuB4MiEw0kD8LaZa2lN99NxmGqPshkhVcO/pLJ
bo3CUlBAkgvOvzDpkH8E70oVLz2ei8cSGjS0oTG/EumHIXVkqG/ymqYcBztsiu0WSWBzqIQi/9Jx
dzUf42rdmGtKz9hkxJHX/tXgLH7MU55E2rLqoIvgkkQZgHkGf7v121MOZuq0COcN0/18t6qT3fll
YrrxRPgDorUmIRfUIB9lrBmmiywlZYk7jeyDlonJME0GTr/4kgzWmSwO1jTLq1MawEEbgWqxmtnl
qPlzFd9rlJ575SYPLUcmd7vEMGS6fXhYP1UL4hQssuHuoy7NDDy9Pgo7ObsmtHDgV7XlThfhVhiT
QjI4K+MZkFVysavqLR3cQ9LVf+JkvFnYEL+vXF7veEdfJ/YIwQqowQVW+WldV/0hYTA+rrdZQK8I
R+r/ypk0Z4grpg6dC1OZzNMvQeYa3y1OsQgjUsOxUPbq+9oFR315hA3fM7/BapqI4C7TZ5EJtfU7
oMZ90IKYYza6vpFYwnmTfKzXIrytN2ZxnokAOK6neZQ2Pf150F6KRibHEFoqQRRMAoPyZe1ORy4w
JowhOiEtQ1L31Ic2eNG/hbTk4DlZd11PrvUemSpPHME9uagYJv7Fs3/2zJrWKp6DfV5+MDd2zn2t
J+4IZuxOEp1sO0oQCfX6sB4HqziX4+to1gTFWAIY5yD+LslWg9Gf6zTxt2MHVaJ3ieSslCaIG346
Ko1WE4Gi3+e5xa08l5Km+ThOozo7WNnw5LAIjwu0T2lEEVIqOe2TSLJiTCK0n1H0JgIMr4akM26g
vi/PunPUQ/yYOvXz+iSblTrZip+KMdYPoHv1d6sFmxzvaIP4tVnyvVlsG8zge7u/rX6o9UtwWbYy
t94HyrevaKgg+GaY91NeMVSExt7GJrxpZO4dMaguBK8KfGD8w68HqBOmDSKDXaRMxj+WFTvAWVjR
IsW2f0REl/iA+YErx6jj8uCKDPYRnzs8hOVszU2I111lP6/HS+pn3XaSPnmsHaufOM1550ukpI36
Y7Z9CZjSdG5Fnu6qReAiciLkFlWvmww8nr0t94Q3q4vpsBcqHX0LprMzMKpe/B75UjH7S9e+vqle
psn/cpn0+ZBHNl7mwxVw0SbWS7epFjFbUycn9BFYxZPxNYiQ3uc9hWYKIxnlCOXIVOrPXNUIJgVz
vsZiGBd50zHHOfzFXJ7fbvlv5RQ8sYfkkAwof8O2/LfwC7TDbo9lGNH09n9q+W1aWf2K02569BDb
bRQdD6Uj+add+7G+Yt5SdC/3ClADAN3OBxRL49Yo1sKrhY+IOutqPlETIxyuFaHFKU6LIVXGrvHh
ZWqZTdcptLY+ZwHZAt57Aye0FdE/9Lnsfkf+VrdQDwXS5Z3T2LtY0ZwZECmMIWpuSQD7Xll/I8NE
2d2z3Vlv/Jl5wmaUGP0Sci43xNLRrBrljVSo5uqMHbRmiwBOpxKgEvufmQa9FI1q2hbIYJDrIvDp
mvyJDJK/LGHyR1U34UEVMDJTRn9lUP1qeGMPpLQGrOKtXeY5F7eD2Z9JK4WyAnqTQMi/qYfhPEEH
TcVHlFFeyJweGGciGS7iUYcB4is4uWXmfZWokdpIg8P2cm5zFTJzXuTfiyLz+9AQ5nAq2rHZeqH1
7oLVZVoDrMD2WXm1fWztNMNx+kVmY8Dxx2NhEoIezR07Rh5/ZD7hIosDFsiwdTc0GcdEQFgAKuFV
nrYOhuQIw2hgDRFnmT4RhpbVngL+hAQUsgli/DCXu8H9W4xhcDdAKK4tC0TOzdAjhKvGQh6Z23rb
kuQNkDpLu6ia/xcaVZB8itpwn1T6BwnIuBnirIIE/1nHPcEMgDK2rYoYpRT9Lpjb7nnq5t+GYyw4
IiZSNrkPAjbTCyheVykJ75Se2yBhxslZYyaLgmAl2Sir+JHHnUmQHln2tZv/CTSOjdkMX1yAw11T
q1vfq32fQeaJ+hSyJCpQJunVsSu8Zg8v7sEZJ3mZ6+m9JW/hRkmSbVHqqTp+cS/4aeQZWi159k6D
jk2nhxYJ+bWYvK2adbdzbKatDndTPdJfNXN1rKfseSL1I8n958kSIfL8YTjOtv5hcyA/tgW/hEVK
yfLlGSnIIatBOMP0sT2qtKNrRppqhzWdNHvVKZu7rUO1eEkvVd+CG8IOyCHEwcrp+lC1+97rz30s
oie8nh7oHujH0N6p4WRqBBvLQVUg/PhuGSK4fMt9V80/ciqEh8NoBmdRAwdXLCUMF/li4nwyebT3
DVcoHSsrFnZWyAGnYDlkqNTGrEfD5IPccO3pYvIxArC35CVEXXPxwNJCsUa5S4zCgx0oHDlUOJ0z
vphhZ975OCs2c3ZNSAFxAyzt8XXA2EgCJz/HI1csj9+uzxJ56xWXthyjSzjHt64l4gS4WbRPvPIc
Vqnas4DXeA4Wf9RSRDVl014EvfjW6wwcUUu3HIuPkaHGrWYYfWgtDzSMRpUNN2S3/pmAqQXRpgiE
16dm7E/At8W1Lvw/3wOyNvyUIXhzhErXtRzu5HBBnmnsZIOuYtZFiLYHIpCIWdaGVfQZhE8IBQuC
QKhJShnpaw5z5IHQrufMBANTmd54Iif0PSfpKEoRCAV2+J9lVrjoJus0+eIrhWl6XbvNcbbvTaX8
J+IkDo3Z47FIEVBHQXTvXl2IqU/rU+S0AcpKU1G3d+g3fSLuLrlPvMsyrCxfMdf+QSrhvwwZk5Nx
KM6MUNpT0jJVGKt/hrrqciBCW2bFWTFmJHCC3ErXRZ6JLu3QJJ1g2BGIHd9+U079ZUTOrAzIR7Gr
9t/Pa1OwEXbSm14CImVkf/aL0bkZ1HsxOPUOwQds3x4wSKLSq8rsZ8w/dBEIntazKOlCoDGRe3CC
qt4OtiuPOdUXZWuInpCwSSZUa6Xa4wQ+5Wn0q3Xrx0LY2eP6QRN0Cst4HH4HGTzwQiQ1eUDRNl1M
p3WcBNeKEmVrhMmLqj3ymKJX6bJOEQYSoWUOSTRLc2Rj9LJaexOcQwGxeSd0+8d1dG1a3ga23Vkq
8K6KWKHtWs+VCcpfFLEMBtd5UoBUgWXSMUmAg8ghn6+RYF9LJsG345OsxZR+YGJzH3v9xQHd4pst
u4S84lQ1kYQbboqJw5rOy6bEqVBHCFzcUFJRnq1H7PrrZqRejOwH95NjmKfAFLAoxmyHwWA8RcFQ
3Bj7vdZGsOVL0jfUnxpFglKHuXDSx7Ktfs05e/mw/x9757EkOZJl2X+pPVIABV/0xjgnTiN8A/Fg
4EzB8fVzAJ/KyPSurpYW6cUsRiTEw8xgBiNgqu/de+7O4OMeUAq9Bv00pGcOta49P7gK/YeVtuIQ
5sn3LhljdFm0KTztG2q28mOTp3YUbWRH8iWl5OyUwVaLaPatFKpxRG6/ixS5/Dy8ixsNRYQW1Bs0
lAPmJdc/m6RGDp2bnSy8usTEBSfshQ69jwKxyqheverBBLx8EFNNECHeW6hhhuMS0+Yk/bWOzGAf
M+PDq7jMHVM5BpPgKpY0pKZStIcucpkgbNu1IbsqoBNMEF/nk0s9nV8p/TY87iOEnqbkefwlGIL8
wv/YOJ5SUpg4qXOwVClm5dmOL0Lb3MdxvvJtTz8U0Ycbg3AW+v4yA4wfGgRzJwCmXR11h6XotPC9
0/wDICgIL/Mt2apodmPmOy2qeytMnBs6+Ue3seNDMwQn2+uMo+UPQKyn6ykzgvxYoD1a2jZzti5v
0wOK3WMcxwjD5/2hbAGQTSNQJI8rTTQDE/0G3Exo5aeRgA6B14tsNRQ3Lq3mvWuPj7IBPaBlB80W
lI6jMt7MPZP5Euupanvp8eTTTIlMIqzqHxySLQdfCsYraE+5g5Qo4FdlDoeKvmZI4xZofgo7XM3l
AWJi93llwkIwsUELtN7Ymgnhm+23WUCS6DwMRPpwcsPK2/ajeiLwjo7i1GStUP6Y41sOPtjGA/iV
uDjcHSpRLYEf7ToXJBYN36jWoCgQcLqIKQMs+0ZL9o7Z/3R8slUmx2bmqvrS60f7XkzSdo1rZNSV
wTHLuYx4pE4ce0PfFgnJPuM49ivPNeQJyftqHt6HXhHsdJteXWiPu7lW0EpTu2J/u9H1Jy542jit
J2idtoBZVZcrqRKFmxYS9qJsB23TQ0s6okoILyPTNiQjKMr6TDf2Xqf/nMdYCime26YHXFyossIM
X8ebMMhucxkxcIFgmmMxXDm44Rza4mNGU9bNC03Eaker4Q1BCbijaaIDBLNcm/TnEGwTsIF8QFuI
piZlOTCPfi3RXeUIigTSzJbvYzXb2ddh5f536pziGVYxleKKnuCInga0EzMtdRyovxOJKcbqUHoW
bAE6L6ES3eYCRdso9a3322vR12IF7wmSdK9oS0cxmqM9MhCfvX+DS3pQiZQdOL55RNEIkjCov87X
Unjk7a6Lwpa4KfoOYdatCfsJkTZRt4oT4+IwijLHWjy76VYDe9fYXLAmVginMB1iKEvs9JcruZpD
YNxkOQa0sIqUg9Pg3g7k0u9Uh3LwXY9qH802VbO8L3mAfohw/V3lxTSHNEJr5ot16NvHMFSjB8Pv
nE019V+qVL64Cuflpuq++RoURxJlSloJRYWgOm2RzygEg3SWStOLHr+sNAqSDLU2Sp9AoQbm6rvm
olaHnW2q+7pjw+R9lzHUQvEe5a8YxGO42Yp7yoJvhS+30uao4bqrPuYyVR995n4pBS21qNxFA6Tr
iOqlv3iW+2SqeneIawZnuYpQga4KUBSXcnGnY5NjiC5PfRa9z86BAhjhzBchfoKoGLXBNIk1G9l6
qR6lKvxLQCmdZiqn4Glc2pb+Q43dGzEbFuKhcC6BazOxm6buLWa5Q2SWzMGq4a3qxidoRmeobW8W
g9UFYq12mXvJl55kdrRUrckAsnnr/Lze+23QkXtbgdxnxM0PsbBSi4yOkZmf6En60RVodpVqwccs
+inYD39ZB4l/qVo0EIUPJiqfPreZ6svcclZ95mzpmkTMnYZkBfWmO4a1ZiMaju5BFrnX9JvuwLmN
J764QW9DNyp4apZ3DJ9SOTT7Qgk5MGJkEQYgf0Dj6ZeA5NMNbplfniv7dZ6oCKXYRIZzFFGrrizX
z37hfDF31IudE6ahVecXjzLrum1pQz0Vtv2oq2m5p/FOdBnX1bIqbOoMzo2ulH+mjAClwZY1R79L
08wShGOQYqWF5sO802VE6q7ZCq8pPduTBEJ7MF2tWFlFpa1AsYRM4jJYoLmOQchbxJPoPUioLySJ
tyWA9YKwl2+cqgd9sKKVxkhubfhAbiXdmbt5NkaYVXofvyLc/I4ApLq2aPQLEKAHOy0AezZKyHyQ
2WegrFGmYcrRCvhZ017Td5z55vNalbDuJBrQ2E/Db61E5atnBN9NXrl5empatPj6nI4fWA1SfyV+
ASMqDg6qXzNT9Wcj0d6SoXiMcE9s8faEa8pW7sKLILv5eqIhFhYYSavkRevFSTNLmk6l+K4GRrSr
Rd2zlmJTKVZzoy8t7rIV9Ci1bG109htg7MPMz4gK4ziFzxxHzrAorNEzGnkkF1qrt7DxLUDTSK9I
5cw4qWJ1V9QUw9Og2kuBQoEjARX+RObBQkbXJqIjBbZiDHT/Go3ad63uUDLGiBvkwI7sm5yPLMpW
AV3ueSSSkbO1sImXV5ngCNX9HpsDQl6je3QGCHyotecBqAyqV6e0wbobLcI/ZB68Tt5jPe9OBj3c
AUl8OKQJwyfhAUlpuL5pkHYJbvXvLezDrZWlKWW3st+lekABEKPEzh4RlWuYvUnloINmdpDvtN6q
11WWylM0eA8hSSpcL6WdlgeuVrjKgzjHs9AhTxbO3W5IYwvyLb4VHXysdrQcepVxDclj6obNIKYs
KZ4LD/tpxMV1RThsxSSVU5MX2VR7CKqx+d40GRGPpU+J6/T7sYGzYCAlsJ0uXA+RiesKNhrBnDWf
1OmIf/GJuShCwyeGvMLoUFCpTwqjvSpt4a06036fW4G6Hv20EXseYrN9nhsCSsdh2GgVyXpUd/Oa
A0/F273SlQyRgCX2iZ16lwoIzMKtlGatlWx7DycvHr2c49D/ZsDJ3o26JFVlKtploUYR0mx/dVMq
Dd0EiJiKvxkIDcMHvBEQsQ7uiEinMEc4CDqn/rJMr+R72Vu9yB5mF/3Ec50nnFbpXS2qZw8Rvfzp
ciZhx3ZTd1APpzjbIdE3eElOFGfxFE3UL86U6B3osmpcSHZFnJJFFnegylFu07BGvVpHX9woSbYR
yVQIFb/PL0vF8OppnXrIGd6mceVdMh1CU0vO0IZUxvaM/lD9BjQiIOyL/nOZsafgs+8Di+m8IZuX
DufDMkyyR2KZArz2GSeOxIFyrCaYAvHOzV+oF4zPLc8ol7Vrr9SCgFGzwZYdD9UjjFfjYpGfuu5q
IrdRgh5zNPwkuVF+7nqtZ/a6Ipuo7s7YW9kgZWEeq8o5xTRDztLojGXQ0J9LPaJ0ArXHrzldnTG5
NXct3TpZc6hCNrCZd/qRtuFx0PPgsVSUk6dTw5EpBTmjaerbACh8IclF2vvmg1fBLZFC6qs6aunO
WH1FIQ2ZptQHDknEBt8+rnMorDH9l11LbwB5BcS3j+sRgTzttp9WybW7oZ/fwBig7UVgVbruvdG9
joMG9Q/Fk8FRq8N9pjVKXC5JpKg0sAOuZxCEo95n8gawFGuPYJWq1VAbECiiaGX1KDYJhUsQIy7s
EiNaAk13SUcr3qsx9i7ovyRstVG5w3KRWvlrgTQosz31gc32ofho++igGWpx0JT6SbYOdg4uWniS
9UNCQt9q+CLJtb46qnyYR8oedXsGtaSrko1YbGOvszdN3kD0hKdKHs0vAG5ke5p6DrWSkxRIeqNX
3gwB/DXB1kSLk+7VPyaq4X9JyfkXzBnUnAJDB1w99siZnfIXzgtAi66XXOCXosLSUaUG4/FS6md4
2Tk+F0YvLmlqN+q2pNHXFuKOQQ23djdqx/yDcfX/CYtPQ/HzP/7xnU1Zy+Hhpx/m2V+BiZoAWPPn
RvtPiEXOID/e//MLPhCLuvuHAVZtwhwJ07Utk1V9EBZ14w8XbI7qqGBgmYhPS7Jc1sF//EPX/6A2
q8K/gC2n62z1PwGLwv0D9RpybtvULUtM3J9Pe1P16f5fmYUQv/7O3rEFBjBV04CBTfQd4VifOEKx
UweZrjcgzZEbrBhy90dkoS7qlbj8Rv01GFTvPffgdeRpEx4TE0V/rjJ8mJ9A8eBLPQzRUw47bq9N
LvUkcGlr9GRBx6L4Zui1ST3NGc+u4g5gMEy5nF9pVlxCtWZ4Tdou3Rq45nbumBXPUM3vH6s2SfjR
FLu5GUgNj1WnIsWnK2P2BlpXEVbXISgNMi7C9L1iTEpkSWHfpY6SdcCyuCLoNH2HDX6UItee/V62
+8bFcji/oLceHF+zvzITjLZOlPq72MjiLyVM3/l1rmMyVjOL/qC5VviUu95DM63PQg23jLqxOas4
SJbkO5A6q2CWxT8rxDlrkXcaWvjdS339jEGSBR83wR2fa2UUWAwVxrBxav/zJfPrpj+q7V1KM2/w
cvPkj/VNj88roPBLHkYyJVnw0Mfrfz+vs3xiKVpKMb9fNt+aXzvfqh2CCE01yDdmXsRkLnbqTobV
A3Yb+7lnL0C6270Ulc69NK7BBMXv8zLNcM3zGOW/5mW+kaVnZyJKzwvV2BvxNnOCn+9S9cB+HE5R
zdNqzdFske71bCUAccuIQTxtBo3SZgd2ytGy/CV3ITSrfcJMTFfzl3ZiEQAliXfz0qALhiWzmICi
D0+m/MWv1qvgoaa7Xuq9e0avcmXnpY424NvKi/u8bEodjxsUTWnXk5LpJt2lzx2xST2zv/QGFCZy
JdVLUKPdDLRAXII0GtE0Cv3SR3a/SX1sPn0ydiz17ItH93/TW7l7IUm72ZBGolxo/1SblAREcjps
CUmTEFQvUssNxuPkmvqMC/ooy659h55egbZ7zVMl3XjRIK9ei2WaaMP62ksj3uBQba692yMajTw0
4JURblLUytegBQHuGYp67Ru6tMwV9WvuMC31KO3zbhMpvDasa8o8H7dK7F4pTdlrhebuNReFtfaI
1r15bWyue18Jb0SyGOvUF/Gt1/ASepGR3oIp+RVwCsnF/JCsxSlvPWlw67RUqltfNsP0bu0tSES/
7jWzu6V+hSPDyEZwrGG7Tp1Su+Vp3LC+RufdAHHBfzdv4FvlujcK+9YTOLGme+Hecj4W7+YoFJII
2+iBp9xRTWR8tzq69xCkeLc+uQeS9iC+dYyGZjCsBvC1FwWvwdXWApxcTvI23xNEm13nW609QTPD
8cenx6nMjNSx5dQY5eW/X9ApabbTGXZDZP7nSuankA4LXYKI1c8LgjaArkr5+mOB8efLctVBj6NF
IP3/fGxeFchOsSlqjMZ8MRxd84NDi0ImNgjrm+/+/uOhTt5gC64/L4Dxo61tpdH+smB+p3zCzOoF
9dHfa5kXuAkahSzCl/JpAWmS8NZH0tE+LdBinJHlNG2bF/z+Il6cEwptwhf7tKC0HNjWLQmwnxYg
wdMo4WBB/LQgM8jbM2CFrufV//4Bdc9Kl/ncFfv7D2hXJGZzOdQ2vz/QvNI2k9QF6ZBuPy3Am0ri
ajYEK9kwdtTS8AA/z37mpLIyFXt4TVEY7hoFR1SXVdqbxbhRUWEvIQFXLkXKVRCpfHDuZKeebEqQ
q5Yph6eK6qvE7IoR3/puUZZhJu0D6siMlQxzc5ViBaQXTuaGb1fdU2q43y3bM76TGHl1Dc3da3pF
bKO0k60saW63UVA+2357J80x/yadnpgGO5B4cuhBe4H+mvqZOOWme0oVP7vPf6SDPbTJzfV8z6Lt
slZMJaZZXCbXOCLytsVNTc6Nn1x71O4GGpfcORCacp4fm//MT64r7GGl2VhMNcbyXiU3RpLyJnNf
BuiLfFKDHPc6L5v/2HlJqD2MQSrA8ccfQibAqcodZNlyPZa5f64p1540JTwjWorvzJ7ju0oa6bXE
wvz7IUCxhJkHe4VYjdv8cIAj4V5qlLwYXXy8eH6S3gcoD6r6OD9rfihtJqk40sf9vPr5sY4e4lIv
iDL8/RgEH9LpmwDa6vRZ5neoRWehEyJG8Pf6xAjw0tdIVvr9WFemFEGI/Fv8Xp8V5MORS+hj3IaD
jwsQzojltvRcvVdEYfpKdzDzhWgNnxHMW5ty2GDsTdYou8ZnEF/DtsBSvAK9NrRUc9wp089AILwO
OjN5MVFXruuoKrZJq8QvXYKasFJh5re59YaXKnuJ7Un8qjFzaaa7XD/lIpehc+r7MX2pHPkquQpz
NmXg407XRtUbdzW69If5XkrzOSqC526s30aRekQQqUsj6wS+zLbadXkDa7hRXxIrGF5ojdKCKTrm
PF4zvASF7HZJQEJC4o+vqgw7crJyY60rabTtkRa/kIDDtNFD9dP0kfqSemAQBNCgE84HtDyG9qJQ
z1IUV38wQzCfSftuykS8UE6Pbn5vPY6eRFIGUIrprieOBBxDKHAr/aUtMmWLUwFAlaY8g4tRr4Uf
1euordjXI8IbsSVZW5224lJzivjgp373YsHForpVVef5rlDSc4l++l4V/XvH2PbSQW502DCtpRkP
OO2wb/G9k3SkroU4fUhL+dS0fIYUXQSDE2As0/fstELbZiNBqGAwxxev4nPZqsRdnsv8OBheSCAt
f0TfFgQ6u+qLhmTcL3XOAL7UXvA8LRNNYAjqgWRkkimkRGSJe1e8wIrrL/Qwf87f2+nb8uBG7bCc
F1JsvVo1khNYJ8FGa1XjpUywUiAFbfbzXWhuKXIxXZztAtuh3adXLM1bFa/iQ2cp7ZPJezOJt18k
WNILwQTfvU5YL12HhoX2Fd49hCtGLZ0XtpzcZChRNzWEjpeg5hhqCSABUqacQqO0Hls5nqPUvBul
qTz4fXmmhWtzVBbBOetC9QhrLN4MnnV00VLs1fRaZ6O81Mi3DrraPfouMhLgCGffxjtp3iPEdmfU
GHursjcWVb9HSxF70cZ0GbnyhEZDSKkVUhKjC9GH1p7zN7qurLeO8635Tw49cQ/ffO2rirkNG2ku
I9vfqI1x6GNsXjJQv3sKksI+RcFL9Lt3HDrfPzoOtYlUBrzNY5t15slDpHGws3hrETQ39TScW1d7
ZKEiC1vqjt1c8DbbQrHe3AqUjoH7XsIhJpwzax8i1boSTvalKbPwCS0xdZYgfiwwu0x20GKRKMHN
KOCdMTqkejGEEM3HJwoIA6yubCOtLEMEHmlLpLbVMlNdVFu11JdUpu8yBrzQUjfMxOhsA0W8+V3O
SdxWBxKrxVdq8DpIo9ba0nyiW4H6I7fSr5wI92XxEKrLIUPQ39TuEbk6CA9YGYoF77HEINmQHqw6
/mVQ8hGYoPOr8HJOSBSYUeCBbVfQRCRAAjxUVQP0IMPYmr0FBDMtv42VtQFThCk0w/w1vNdZTdad
5/zqdH2XWyTBurjUPFK7fcN96zztB4yg2jbujmmURKrb751IMZL3xPxkRJGUpvMO9O8goMht/LLf
5jpFDk+WR60yVokosiXVLfzXKUhKZDpNOqEIH4ISYXIBnskaqhd4COVKY6ir+cGJkFqCiTpAAZ0V
sQOU7jWJEIK20kLTiT0ukUUDtvtolWG7KZsGiUiCo0moQblsQrh4Jrthrsbu3qVBK+SgIPt3i+UJ
59FaUe3yaLJlUmQPOZG1q8gVEXyS8UdExnOZPRalblEw4ioZ5DX9WoE+Jr2GSIQXwq0XAQlax0KO
hyLuooXH5DmVrlyZxNLXERqyiCCZuCufCSxeIRIK0JEKfqAIQAc/06rLRtgIZbHVFYqxT3rugNvD
lrZ0SnmBp0CMyxr1D1BQusddvC3zeO9qdAXdRjxwpt0lQ0s/ryFY1zflWrMlwshmfHdbuSedq1zn
1dR4M8ILrQd2p8TUGFcCMaKauk3ChrO4+uo00bgUhv3QufWjqRA7Z5S31o1f+yASE8PsYjQ1CLPI
X4I0EEcVKstYm4c48abY7nzt21nOsUjEk2/2m0EbK5AXGAKQ0i4RCUAstpJwW1xIliP4TOV5I6da
9uJsXLd+YK37ZFcQrEyNPVb3j/7k9x+eAI0XWyWdDCQ2TU6aPxmcr4zMqfpV+NGb5pJ/3oQJFNom
WJp8RtAc6Gv9wleWHRVcQlh0hWwXFcYlU7w0VUH++cPD6GZ4tBx1axGTsTCLn0GLsr2p1JSjxkiO
eYCPDEPkQQ8EAWeDcRee3MauAjirJbpnGEftpcR2aJLZiwKEsQ8kPsz0pfZWCgMThW11G70rqk0B
1IgMSLjmQa7p8Dc51dJ3CSewCwNOtT8Ruqhf6nFb+0N3wemZ78u4ffYzBbALHjVOVtHWir34zdSU
aO3zHUCVmWsb91OyFBmTsyFnRGC5z8xs2BU5s96JaekdNbpDoEsrTT/EahYe0+qrUvcjZZ6i3FcS
01peyQP2PMpEZsvpSBfH3H7IaFCfBxdbXeDop94qf+kCVanhg3Yn5rPcN4P5ZEJFgV1CZ2NU3O+J
5wqMnBrBghXKHN3Odo5ZIhwzqpNbXsrYEfTVyae2q1Zb7GozC35FwQ7Zhc/v7OjPTYIsqUsS4mkN
Yi/JHA7kqdMUcg9zorlTtBfHMdPP6A+h3JX6vbTNr2NCKPdVNTrtPe0E1m0QiKWpGmjtFipRnCe4
vUutrClQCH4qpWWbGB47YDA0YID0qj/r/nAlJllJc+XFGx1zV9nKWYtcD02fLlfhONYvnsRL2oeS
Ho/hXjA7WXu3faiTMT/l+o/eQZ3OgWyvXGhvpGeWzqHt6lPdttlZScdjnDgE2IY2kCBHPLeJezNV
13+qplKYFtjHFt0/CorMOpsFgp2u7tUd9ZQdYUjGwgBgDXPNC0+++SuM1e5LE9dyq4NngaW2qIr0
u5KaKlK4RlJYkJC0rEzdwkzkwDDCctum7fvYdeNDJLaXoaitjal3OZXuHF+I161NfYDBFsXRhNRC
exT7b6ViF/sMoB3udXOJkDFgi+fXsk9ICSxi8s2z8gnGu8S+AbmFXsE+10KU6XbRnD1ffwt0qV6d
cnTxt/dXC5331ab8ZQEOVb5FXhQ80H810f3W1dmVpnPsCQdb40kXL5ohnjs7xpI4NMrEJDG3HK8/
y4ZDmZiYG7mkzpkAd5iEHkFYifCVg8/FbhkUBhKLQLEBqqEfH+oiu41GcLPbvtoWFbUAvydvtupF
sGn41SIVFErhwwKQhnJFbsEf1V0107ibLTuu9Eaqi5yAlDVBZCPFSSLuy6TvQSF0D342XGq/Dm5u
9rOIpbPu4zRcJwX27lplyK/1755eWKd8sHG6GJ61SF3tC7AbukOZvSplP6XocloOIaZouQKmUUtu
qkM4LMU+ZqsOHBmzVN87dy8KV1lWKMS9qUxH7QdhGvIEgpw0i1aiGmK6djS+XvDsShXPd24+O632
1NySzCb3m7hX4vUS+kcmAEIC622fiTcQY+q4rEu3f0QoXAp+FFIhx3cjdTdtZT3rWv3SDpa3hxi8
zEadTmhQF+SpCk4O0y1GMP/3FlFqCqIm3OIfCyjM9Iv55vwnxmNwdCVomN8L/nJTDISgy1KQFDyt
dnD88uMN5rvz+wG5VLZGa335/Z7/6nPQvj3JaqwowP7t8/1+LrQvufZLKFDz2xSWnvzzk/75tkKl
0Ol7p0+fhtma9ZHk8T/qx2x/5pf39Gf1v5B5RXIW/z6v6P/BxCvNIlrpv+7HXNNP3Zjp6R/dGNP9
w9HpnbgaByM9tamx8tGNMcUcheViQnRN1yUT689ujLCIuzKFRQuHnoyrWr+7MZr1h2Xr0J/pfRo2
LZn/UTfGUP8eMGHjMbItg0QHVZDLRcTWp0gMdj63F6FlrsSIf0YJ0HTVuHf8wM8OjbQj5Ig4hQut
NHZV2SNVrcJnToX9NQ2Jom1Q1F1VxfghlVJ/bwjU7eJkl5p6/DDKCLKAHVzqSKRHJUzUlWhx+9VZ
eKev39yjirnM10yx1G80FclYtso9SlxAGDXDnSaSd08ddYxQrrERLcm9nmvinVGYN6D7P6qieSU7
YRPmVXMekX+aYD12oxYd28ppT1osfvp50J058SHgcce1gtJkkWZO+E7hfZnW4kBdEky6kWJ3k26+
SHVPPTcTDFzVCx9VRauDGIeiFhpTBF/QHUScPNnSaAgBj5Vl2jvZChzTlE+nQ1lFO18qoMUMxEV+
9L1ngrjwZXzufXg8Q5AQqJ0lN72JvlUi+EFJaW2U3ndj6DEf1xBQCysklRatRpAVtxpj79KvGZc5
4UM0VHJVPKB3yjbkgdyZIkAotEbk71Yod5lakwIAvk8tIJ3LGhNkWzSvJBagO+iuSmUwfaC2h6Jq
IM8EGwxGs3Flx1+HQKSnujBXLu2YfVX/KAZN23oWqYuUt341BcWdHk0aLHPn4Gqtv6misoH9mqKR
++KhKFpG8jSEuHGt4JBFWgv0L+YzOJm3IoaRgV+OdMbNAEV7yAoo8YG87E+h3sPgJ5X8pth5u1Zc
aznS/TtWiJaO5Bm8CZHSt2An2KKup1enEZ7qWORpWfoqNphRmhQsyO+0nwgnxX3gg8duDgNZihsm
rGdGKm1qxIhIuFApQN2zGM98T5qgahA0lofBklRN7eAGkl+57W6hmruMv5sfUkvgCCnMVWp/5frN
lBfguaDudGcx9sGDtIp2K9xMIVKn+KpyDF85hnZ1SFx9lYZHRLDGHbwS1+YUd1gUuwdwpoumIiDZ
ZSK4o6x7FJB2r0yTn5woqrZsgwQlBEaD0LlndNpvdooMIm7db01e+Ccdp1NIg4KQxjFatHWNL0F3
y1OrWlyhDOxONEHlDl7XzvXHJTsWrIZuPQRWzFwxP+Po2ujyNTR0g7E9xccpZDdrunY35OO4NUTw
PQ8jkg9q5zAUYGDiVEdxpSiXLNYQ4uXhoW2Mvd6RiWbUSvSFzM5zYuQGHQuEfVBMsF9+7fALrPTc
RDVrCW9pmuxvjQb4E30ZUceOqS5GYcEE82gcZrK/lRX2DZfJdjcAonV9/bm2T0qRI/nwWv0ZNFkL
ThuZcIlHj9m+jEtzi8IUiBXmo4Hqwb4Xd7Q2ycHhRLkAZ+Ft40Iv2AWZOeHjIE4Bq41NYvJxTOlC
qnzUuomVE1ZvArx1S4O+c6ppUPI5oR/oV4Sma70LoFlKF+WOXQgoMOGmSR2miYmlL+OnRiITJhyI
tOik/9nTQU04a52ZpB7D3nFPY8yItk8CY+106pOfI2prkpc0sLBKdS3QhVA+hB2Pylb+Ugr/lyj7
o5QKfNBKUSAcmzdX76iJNOO2c11GdI370gtDPVD8jj19YDBL4SIqagdQLtNHrCeniJAc5ggIuDAO
bnt6cZDOvbVmuTpKKRRsgOYJ120EdBmNIFBNz0cyIMyVNcBK9+NnMD/pPnFwoiRI3/aBDdQt18Hq
NJn+EJMaG/rya4YZxizeEPH57GkoYryhdghZJkxOg7O5j9KQKBxcPHizm73SqAVxNRo0/DE5kqS1
Rh6HUMypL4XVWZvAGofF2DnpuS267JzimqTxEKNHhTmFqX1jlwU7CDO0CBbHxXAK/ZalOy3XfGpE
zpuiJlClRt5NmoP1aKbho+fn7dl+aaiZnSpTPJoBZYhUhMZBjchCz8nmWhKhDZGkRukDTcdB/oR5
dgRAhc4VkqD9s1RIRGAwi2PcC9+t4PqXgcG/yqCakoXyZPDzbEp0Ql9BTBYZKEKzbQuhxefMxsiw
EiNDtLjqKmJD8JG2K/IExgMm0vJqZdGkxc3Mk+NDRCqwfB376hd53x2bS1nGcZTQSEKbk3CaR4Y6
3ZUCh0TykNh5+NSVDP4ncbYdpczMMaP/+4+v/z1y0jaEhbjEQkBCJ8JgqD19vb+Ig3wzSEejtAO8
iBxDYUiabzaBxm2mU+DM7rh1fsL+29t28oXxQ7FM9Wn3iHtQTMk3F6YFxDE7Ka2lWUaEVGTeOU19
8mSVBWHBBUaFkYKJKJbI/oqFqQdfqUIfuewvax++etStjOhuxEH932RCzbmDf9ku0xfTNI0xkKbr
xCHM6Vd/+WKqajX4HHPydVVtR2Xkm15g06yIu+hylGYeJOhlRYJebnLoEGZJFU2ItWmE6UbThweY
IdoqscN1qTvaykSzucuS/uyXwJMrXYHNFpQMhcZgl4XYxPMuAAYHJzQH8afUnSR3Er2lyKlZEZ4Y
LGIdgrtiWmc5UYbHTaJge4p6lbBotNZNb5gAI1htMxDUE/XexhTaE4mXCB8sZtJQ4v79htfUz1te
1wwMaEI1Gc0ynDU+57zVvlSGxO+JpwHUPDgNNF/Axf5728iBaEzrKO0aI2yu5ttuHXkmiPKIE1Rt
5cMPisuQ1SP7uwOb7uRXubilKkB3X0M779ic7goCEhkpc67v+vLVrsSPCJrsNfBxiACw5szWFhyw
8OOdxn0zGwfctcBNp9V58JSmw4vDrPa9BlqMGN8xrxC8lZWngwtbWkm6Rs5pX0MvTVc1gW6Hvvvl
BpGyUpW83RiC2kSYFTEMwpL8hsApN7kckP1pfDDyIE6OHdIWiFo0DVpzHex6QO9YrFVcbSskj+bG
GBNC9hTDW7aqf6iiSQ2emvKiR4Z6HzMPIS9zWHgdYlsSLjLZKp1TkvlQvdpuIuFUzr5JbaZ2llQP
iZa4ayXPENcExjb1as7NwuoAs8ZgC1NsloEmMWIqEoFojyUnHyr/ZpmOwtfADZ3YQuxK4qeWOhqO
V7f2fmCsbrDHC3XlEC99tFHcB3tCR5SD7R+yMo1+MHr/+e/3GSGszzuNcBzbQg3oug4dZ9f+PL0w
0phMid5Y4hdzYJKkFyjaJoVnGtsryKDZgtQWymrzfWl8t+CeLWIsXVvFI9QUhy8S4YBW6KJJCdHq
ZTncMkSRxHWrhTzlnvI0DuURQ0x441JhPY0TOaII2/7o09JUtSF8/T/Mndly48iWZb8I1zAPL/1A
cJ4kStT4AlMoQ5gnh2P8+lqgqlJxs6usrd7aLI2WIEgERQJw93P2XruBTFSL6J3xWqMsmaSbstbH
dyrs+qR2+6rSY65sXA/GoJV30U5U8UtCf3A3CVXVZgWTPKclTkS8Ik912MhzpucCZsgcZHcjW5Ym
mW3NRH4BpZ9FUTiIexl2j+1s/lRD5aFsc+0gQ8e9b6TQD/wyF6ekabi4PcfP5EnnnnyWYj8M6pXr
P2t3MxQEkgbIhTIhVawBJZsVXvgN0Q2Tqj3UU3W0+1RsGyUIjwSadESVQLAvauxDcBQhyJHHMC1d
A0sLSlPjaBndvVDLdhsWYXu0BRaowDiHkeahI465qRdVeFdnDgaGSd/C8VY2UABoE0WgtrUZ2tCC
mSpqms03JTwsZ3sLgnSv00VGMWA/KZYeb23wpEcmasvRKtP9bcsTuiTfYJpbAfxMnUc7go6qGXoe
SDI1eOgMLHQU27t1ESK9LjI92To1S4/Uc6cjstue+YXzS5e0KMUYW88l48fCluUn3YTpOITTsNVQ
FhB23z/UwIyOmUbcjx0SfpDYckOU476yHGsbWCnsBJYdfkCCK547SuQOmMol1fjiWirALwKv9S4e
I3qCT/7OzCoiQU09WbrRrISAtMCMz9qUinLN1TTclW5NUxR0lE+wSK+NwbUrlEdu8/lBG9N8mdcZ
ki8cibu4KlnppPD6E0AZ2CtSxHx6/5wnFL2VkK5LiU5D0DALLbDNlTbcpW75Ucmu/6tpGnjh+J0X
FrW1E9hCPjaklSaZPEZjLb10fXGIFLgfCDmptrsNluhWeW+ZRj7UiZ5y1QcWXJsMFjHWy33WYLQo
kwKXuzWBZCTmuu+jg95WnIvhgum3ePQIMCLI2hDXdIreK6VHhpdm0W70XBwSLiezHGbKzyzJvinm
GDnEViO4glWiLJ6x0yBHUrtglUfBabAsdW+30czYSXK5FXXwJubYuO/nPJAhZDvTly0aR92GnWfu
l2pXjQdFA/QcleqbUmGxc82DSCvnATZ3dA1044XUUQqzI1ZalADgsTWnTKlZ2uqWOFssWREonFIb
Trf/g4OrbswsfcN2IVG9MVyag56dmG+a5wGi83qMVY9pWDNR0y8u9B5XlizMc5an7lp0BbkYHUw3
2difmiYfy6osn1OMBwCom7vvV7oy3Y11SE8jfXfNRP2wU7pAiajUfYKn5BHj3XsRp8l7pJKnlasb
L3bEJR/y5tJb0pt5Z5sQcN8uq0icrFq1PIv5oR40bGvhtCgz58ir+7PMPfGo5amyLtQB2rSTVVtF
y/iCM3wjuVcB7milRJpiM5OmwAxMI9DWCB4GeKBUwUn3mQZaWkl6TgAqb01akbucgeOI8adcB7LB
l9bnmo973nsJGEtQIFTvjqyXU9jdu9EoH0p8LPdOJb8Me9RfNXLBQcAxN4Veb7ymxDvVjhNe29ib
zrGH+P/2smJmpmomZynt8JbFhG7t4sIDQThUUD3G/l4zvP6e6Vp/L7ohWggz7ne3HaluEpBZq6+1
Gg/1wivYq3M/YXBEoyUNF57KnEFqkSdL59l26cdpcHRuT3bzbjESk4AwXyVKRZgHS8ENb8zLrSaf
1ENix+OGsA0y3ljIxSU2OYtrd397GMngg0hFHvn++39vz962hVbRfPScTxDGtL/LzNrK1uzv9I5F
oRKXC5t7zCE1yOcdhm5Hu0MBCGbSrfa6Q5uFsNyQzAYiBuyXSfKaYMbqxKkwmIWU14VzkkA7Tk2e
ozEOrNNY6unc9KjUhS6ktpswezwhTgKGU7TLWFcnIiun5I6knAYHzuG2gWRmOFhtvNfyuriPGlKg
KhZ8rNNYizlpv2rF4JxsNXNPYURT3YxZJ/MrbPQ+zzfEMU1vhfkxVEF3p4XyPQUQfPJ6NzwBrymg
YdcPiecah2h+sOpJ7oBi7oHW2c9akYYYg42D7UXLWvYgKefmAkFgn00cFBvTzmu4xIk8aB35CG11
9KxkTURIsB/L2ty0URUSYabdBUKv372Agbt1gvxRVnT1zJjeT4v0ZF4IUy8vw0nb2eP4LMAQ1GVf
Pgb4xR9HXf1N5cE53LaQwfaQegmPGeqkOMaF7ZA1KjkpWiKf5geDqs1a1TKSEObN2w5LRHc2tLJN
0jfO9vbgNdwndfqtp3aVUQp8cntHuzbeoztA44/rhAgd6jeLanDCDew2gGWu3Lo9SVReXP6SUbZC
54dtyMPZgQUaolt2DwS9e+KkRAcZZ+JsR7QyRZJHDOtQVRonTR41xwVTKjs6jlKh/EqpYluDI1hN
mfrgiIKEsk7CyJ8fuha/tAj5yFlNCKttPokmBF8WBhK/HYsJo0G83iOSAhNO+5FOcXVvB26/84qi
wa8XlpughogV2N27nprNQiQt5D0KXbYKawM05qlmZAFsSmBGHdm4j7vdQH382VVSrKSWeHcsU1kB
ygXCFBz6TmRHqpFN2jK9RrR8sqy2OE0YXWdTW/sBJ3RBTRTVzzlUB/Tm5vQCNhQ6iwbji8ReUPni
VEcOQ0vnoS3rVQxUkwL9ZKjAyTbab8oT3Ws/eNupx2+uk36xHCfIHwz0jJPgbozJc+EVxpT1mHxe
NEiUBsnhlyl2mCED4W81y6bNeIzL0uFnV5pFZ0zhh95pLdc0kH5yA049ltBz45rt2RlgjyIj8smg
hZzmKPrRyhGWTKJyAAKo0EUZBnakZS+GElO/OkTZ8zhZ+t5JRI6IlXIRCSTIFT0EV0Wk9bteB1EF
vdLbY8jcBWV1Nhs9uC8SEdyX5GYfC284ma3GejUIP1E77Tq3kb/KLJ8r3pXzpKOpXpZjINYMqRoB
JSkRgNRTz6rom4208F53EcsSVOsK/KGo/xjbh5S1nqHGiJEaE+pEz5gfrL2oS1b2pHoUXbvgrGaJ
s/EcxSTlATPdZNPAlJwHW3qd2jYqRHVvgZj3Rz0t3lWv2WceWoMUX92drZTPZpX1r6bsHeo8wrrH
Ahiv0rDbxZYojkw6jW1TqQQrpVgpZKKNe3OWOASIFHe4k8MD8oh4V9iGfQAG2GxdBW5/hrnTRwkc
LpkGFx+Ww0I6LYYn0xD9LlJnXEXsFB+Jet9UtlxMtej2ljXkD50NsQZoTL9U0eyn/iioQBQW15fr
kVeqjknDTcUlkCgdH+deBguz4kMfybHMkA+ywFdWWMLkg9LOU9Gq2eaaYflFFGtvzEDpY1bZY+Rl
0VEP+IkY5xHmDo170T1vh41uOySlDkBQ24xt3T02NTZ3y+tr5Ej8/Bon15eclPHSl19T1YnXstAu
fEXvOELku8KFsOhtYb6wIIx9CpcoFqZj1+jGUxl48MvQLYVV/IZ2VmeJW3TPA3mHfkrWw2z4h1Ob
Gd6qhH+4jR3z00CC4ivKJPaUZ54bEvTuMoC7Kxc0+3JiNJuQ1bwGKkV0taye8rD6hT21eE2SwcDH
CsbZwJ17LGBMLgDYt/jIuNMqRTMiTmdhSo34lXmMe7Xxr9Ck2lQkW780yPpZ2u/GPB5JIOMhnPpp
b/bDA7I1F+w4DyNo/qxiwAoHi6AUM6CgSyCUbgm8CKDHXHwQG9ctGNGmPaJA7zAO8gqghtxJLSm3
SoC4rKEXsox6Z9okjdUsQclYJLmTcOEasjlQAdg27igPid43d1VF1SCbti0pajsEqs65VZJimQym
A/BeTgeQQ9Y9+b10jiiObr1GFUc7DK/8HnRGwPcgo+zG96EWd4Cp5aYP+2KlOxg8QtJBDsBakiPE
qEMsiJRRwXccgRYk+7BI9G2VuxBvsVQu1MSt7zQD69/QBvab0F1SBcccXKpRkRtZoA+IjaD6pRgE
WHprKGn2g1GMylMz+PHwJhxneCn7Ltzn5H0sq975bcIt3OdZkN7pQzPtpLkbEIouqHp5j2Y4gA8n
BNzHvzqnqHbe04RUO0O0fsWWsNc1C7BAzIiheGiCqo5yPoArsSD8q9xEVu4+21XMUmsywAT0xbjp
I6y8CeTVl8Sm9W66/UIL1BDHqzas0w7xdgkDjc6Xu+j7gfiMuHoZCg9x+ugmSEJL3MW6Ju9lUYmN
w+3xIBIrAe2LySkX2SEiA+K+HbX4Hsh7kIHOb7Oy2iRR5a0dM4Rt0A3YgYCILFR7IhBPH6gezCy6
2p5ecT1azPKK7DnEjoNgswOiwvkRBTH4kULCdSyUFESial+NrNU+O/VBKTqDaDkVGL1revt8fkhm
9Q4se19V8vbQI4VfKI5e8I1E5G83s1vX7kmGFZ0JJQ8OFlZkr1nX8egARVdY3VXNpbOqS0mk5H1d
u1vLiRM4OcT+Glgu85BYDcrMyTnUmoSoKNnvwWFyy886udCIElrBFB59wsUJwJhoZgS2MVzrMW/u
4IGfKkHMBEnWJNB2EVnIXANwXXrQKTo6VR1YkqaKx0YbvcfWUPh7UUjzRbJU8Qp3n6UEMCUkcqPa
MBNIe042bNy28FG3RHurxhPDJHdCG5jJlVIZQG3q3HiGqoN/h+LwJpsewjQyHsq4dMmvFfbG6zKy
9rxRbIou3MWd0uxE2QWHIafLmDJqrQQZUOcQ+AdltF71bdvqzqR815BGC2NnT4Iol7J5Qvs7POZl
Mj7mlfMyxHl4apQqI/Yb2SeliuHe3vVNpd2388Pt/6bBQEkCTuqPHYC/onXd2TQE59dZo4rXKBya
44AI2Mk4j4QbgmeCVXGJOjc5g+hcV/0oLq1BC9o0ac6CdqZ67ej9gzJaVI5yI9y0nGrP4A4vjTPU
n6Iit1gFBfno9IwXEqw/pnjacWmCdlEhQhRCR/FYBjMN3gqV16Gf3jSizH7rJc3HySoQ4GfdAlWM
XU/OJzkFNUMWvorCNMI9cgObZaoXPY158UmjHLKySlp3VaFJMb1oRb9kODIfLbxxjm6ICCGPjLdB
UeAv9FlyIEOofBYJYcZVZT1QQ6Dab4bnIbTiF4JP5EHO0YRZbKhnaeoDJm5lDYYp+mgqInV0bFSb
1DHvxt6ImRlatA4rKT8tLVgRxNe8ZW0gidipO5/FAhQLFLlPaVK7C2FwSWHAy57MgS58ijKTkk2V
PxG24Y9aGi8LU5qbOKuK57ihnBJaNXkSRYI7jxX5QpXNjABTxW6qyDQtKwnuEfX8khJpH/nkRaRI
5JaDwzw1IuT4AZeo+YCEwEwNlh3Kxpae8IsS/khgfBoRLchQmfMZxnrBN0SKQXcZQCYtK6vZGjjC
U5q8NP1NZZGEwGI7Cx5LDbU3V4x3WX5R6D21E7VBD/Mdav32CEdqMxFctUAGAMrMMn9Firdrd7Vs
XmCsM6SN/adp5s0SZiNfm3hO1RCQXL4b7KlHkI73yrXCtzwaMhA0Ul+Y2mPU1UekBXeEvhPWZdqf
RfoYTtBywtFcDQbrgyHVSIWKW6i35GYwPWtozlN/cmgXu6DZ2/BJk+OboncOpqGW1Qwz4bFWn7VQ
v0PE9lo0zzmYGD9O0VdFCtbP+RVFTKmPkRcJB+rsMI+XmtUSguNZPmrSwpcW5EIjRM1vkQZK8Dpl
I9pHeSx/m97v0sjIp7BtlUwaVIk1WU9ASZDMu7SUAM1b49YiuplgLBK3Up/Vjr0MveyuEVZE87AJ
qFKZq3p044VR6fcu3w8ApWtToMCFBfPb0j3fCkAoIM32g9bOl6GMj1ZMBhBNUigT+WuSFxQqh9hZ
ZvLREURbWS8oE+ihu+qz5dRnm0KVG0C/FBka24mRS9dYpck2NtY9qFfS8rYJBZ2lBaFWcCucnITc
OPAbuMtOpjR+VfnFTp9NQZO9b+wBMyrBtVaPTKNH0k4Ex4PESbFMZfYuiYWnqDisMIkli7DRcBw4
pwYixSrKO9cXTSk2VUjzr7JEDMg7JOQzLt4truBkeO9HgPcEJT1hwKZulCgkOwx86o6WxCJmDFu5
YyzBe1nPRnmPriJf2QXoVHIgjtnN7xwTrep1MbFL8No9sZgqyO8O4NpVEl40qDHrHAFenUe/rbyH
cIROR6LTY7BWIKDY6yZy9llB3XvQQBYSwcWZZ08nXBTFUuf6pU/PTxeFL6ahYDiwqy9K1AfdTWnB
hJLhJr/ihzD9CvOBz43pVNoDuAWyGoq+xs8U/IoFE0BDGABfp+Bda6ZHWzOLzaCmZysevAWaC6Z2
qKMRdr/jh1mViIYZtiegMKr3GlvFgajytWqNyaIK6IbnRAUbEHqQaBrnoHAuWoO8p2izF9ll8aJo
OHkrMm+ZEea0PM1DYBNiooYrerlvg2rdWcKNSKYGgwjBtGESgQxfH59LoJ22UPD5aa2OjVr4aH73
UzxpFLWtnLn3DLBsjRav0fBM8SAGDnUYujBcSdODV3eOQD1xzAm5oTlFCweio5KFKCSY/fhtLUFG
KuE2qkCt0ULCeRjiTEjPg1KLJYqdvjcGaI7cBj2dUHirRbtch2Dze8VeRQrliC6sr5Ab/qp7AZ5R
HGWIgEMGNGFM1mcLH+jWFXtkuA2bGDysomLLsJ1uwZLtiQTtd5M8twWai3Ddi2DfcEUVgEQWqAMY
/uSyaQQNC9PslipEKNNMww1UHaiHrbbLmSL6NitpXxoxdI2ImTspxJnbIIXq6RYoYhur8tMUuCv1
pjXXgyNeFLiUC8dxBM0bj3VAMLVb2MRMB4t1g8Uj63eU5/imszxH0UXauz66K9KKzrERvcSt8UWS
kwPjZOkM3mkquPE6LoEgOvofNTca3PIIqWLH26hYalYoQfnRHBQwA8aycuImIdJ+IamdKkZbL8gC
WwI3dxaZbBkjNOMrbQq/ibVf8eyvdEi4Wb4YpmjvFNfQVpi+XidwgJ0WO+dhfjBllxzTMGL5NYf3
9jSXu1kplRAcswWeGyxxZqNHQLJG1fwRfXG+CKuq8quar8+KCvyFJTyZIT3CPMdQFcULxmOaGyWL
LjciWlFykLKEVU0NGtYZlxXg99zHyr0dRuCJVcKPZALeOegqGWNlua1iuarcKlmRrMN3L+V7iQ1s
k+gGam/iM8I821sdI2NHEckX4XDR7GGXjC3SML3nTmGFl9qNnvPG8bZuMXyEqGVX7jwcDZ39gAuq
XJrQjZO2e0z07quuM3tlKhejJKrUVmqgVJDOU5uFEo223iqOaW8T7RY0k6+KbI04zEYH4MfjKLd6
mMtVqdfHhmnYFIPpLuueGk5O3uZEu2RVWCnDbOIuE/QYvjYvMXLkfrjil8ynv/ShMtd5154sKI6r
1Ez3jppg0UkY4CLoyVge0jfRqEBepwoOIZA8tNMPDecVqi0igWurAvqZ7AJHBaAa6uY6eui7mOu7
n/qj3XYhp5dFxQsHpB6G1mbM1E1GAXoL4JX7YRTTepDb1Gmr/RBhNbTFuDXItJmIAvLjMuYyzwdo
0ihuJKJefBL0ko1pYjBjfS4VlWgaVf8L7Tux7HVGKPc4rGlu4ct11Zgkm6TZu83K6YiPI2wYdaI+
bGIv3QwVo5wHfrCgir5qZf5GDCfZVvBEeXU6of+3+EEgZC5QRRCIl/YW1y7Kc5Pg4FYbGaooqOr5
2XqGbceY2g/qLnciPJiFtmpsumq6FR1pK9JnmXtiVnKCNb+gMG0twyJLV92k/M7m+w1o9SXfVb8k
c4fUjjK7BD0jUNdQXsHT69MyOARG7J1co7+mpZbC8ojGhUyzl8lW3S1kIXPtfCkq1TK6XJKyDiCr
+o7YyEvf4dgicBzRvcMUBIZHoXcJ9fFyawTytwMgeaE2JSj0tPzKqcyvaktL1pM5/WV0aKmMzPvl
WMHv0M3JOzDq57HDhAuJn9Jk+qV5qy4tA78vkPhV3e/aTsHIh5Xfecm4UCzzAPPnvhuwRZS265dj
eGcEWGwgHMfL3FR+OdwgfG8Kr1YNf6nAq+WX9OwWjuSks+L4DBy/xjKrvSkpcSc1peAqUjmNZdyf
ZyX6GK9YdNQ+rl9Osai11kMxPORumj5GcsAmHQa1b6ZSebMZlcmWLbs7RGTi3uxw+cQOpdACOOMd
YxuSVzgcyI+c8kq43LF2++BtapiQZOYAvtdUgKM3fmBtoFCF732e6huNq3N92wxJPy51O34ZxjTZ
pzT6cIxO+inU3IjTtnzQYy17rHFMHnt9Et+fydAJcezxdt/1o5IdjEq9ZIGLpsiV3orZi7FllFN9
ZjDiWCTxXUYF4RyL/BTnrvMWRxNc8iGMSZMs0ze3w89QfqhUny9DJtyNFKW+9vomeW8RHXmkIp/a
ovxy534b3okNOGnrdNsCAP/91BSrFk0oenG3p5r/etVt6/Y8ffnvN/48RWVwQyfU/uNY86tUikan
26v0Lsh3Xo8CN+q1TaomHs6BUnJy4sWa9LBFtiHWliJyZpypuGReyhJIgbZEiGo5qhP9R6ujhJX2
VJBjGlrvgzepZ1VTysuA6uYyoCROy8z946kmyjb94MilNU7kf/z9N7WWjuXGcb4/2u35+SnH6Z1T
HahQJOcP2c+v+OO74RWksbrfb7o9b9O6vD31c+i/3xiBHAGoRrRwu8OpIy5JZK+5l8Tn2/dBRp24
hCxFmGPTAL79yT06XtUhbnM+blrjnPGgBke++V+b35+NOJ/vvbfPcDs2trQNkCDvPz89tV46X2x+
v3/ee9v8+WPmVwxzq/X7kGDBvzd/DhnQEggCwzvFmUvyaJuLDZoieYHauFKUVp5vWypkcGj1aFAw
xUZ9u6FjSMCUiNX7vLri8xUXxCf5msljsrxtpvNzVGJANuoW+qF5MyMf/EK5kNm1FQU+3u8Ge+BE
3lgDYJnqFq+pPI04VrvU6K8Adri95fuAamytR0Fh/+dYrU5yg6lmzG7n997+Ta6JcNPkav/93G0H
CyNY2BMAkNvm7SHWU1hkskFINH+s27+LJwe1BvmXf/wbZZ8Pm0CFE3B72+3FaY1jfaTR59/edttB
dK21YQVD32r+LLcHF5T8hqQZBXpYLfmFcc1tYT55i9v7bsfCZgb81XXxIv39vl4pxTZrTfJV/n4O
b1m3DQJT/37vbYchC3U7JYCIf74nS8eqx21v/H7vbQcEJxpmDmn0P5+3Tuj8OPRb/vg3oPbku35e
Fv/8u70W1DsiLZkGzt/TbUcy2d2u0DXsBPPnu+3Qpk7daR4Lsu/fNUVvsWNCTQfh528QkKL1HB7w
z3NUt5I9Wmc637fvSA6INpow+Po5tKpnck+35PfPu7jAxn3Re58/T5m04ffMLX/9fE7MCWA6JuP9
5yljqKLDTAr+OTyBXDkAweDl51gFjZZDS1ng5ykxZsMBZ/fT7Vi375GyEJ5bM3j8OXwTOM7Bzs2H
n8NPkYO8PVC/v7rbG/U0Ko5kptz/HD4kqeSYi/Lu51hF2g1HsCVng7uIz6SYVTouDi7lK9o55ar1
5G568wBXjcpVLZN0kZod3Kh5Z5l2nS+LrNnd9gZMtVao7rT1bW+FcWAjMq9b3vaajq3tGa9s7re8
d5JeesbT9XLbSURq8qCxBGg1SfRdiAzSzDsojPNL9XoGFXrF3e2l9GfI/2kG9XDbmemzVLA0hu1t
bxRTpaL7R6zv/NbCKAa60LHi3/aKgBUyNQs6w/PeGJjcnVeo97ctDzLMI5XixfdnSFl1qa2SPujz
X27l4wuYB6yw81Zf4Wgsk0CfBYbKVURlt6y8xNrc9nZZyFfQeWJ12wtHTuzsyOwASPBi6mXjcapm
Jui8abA+ve9z+/tIoASnq6v+50eg/U6IYq58f74iSL6kXqSn2z+SSIP0MVcjjXs+TK2P0cpjxbe5
bQYhSBVboa1721QxBu+ZHNF0mF/M7zad+kD5uG0Bs+kvTUyoxfyn3Z5yqqNEdMBMbyKCwCaoq6Vl
+44Y6s7WS5q8OcvXAZKZ30FaxcKvH/s+j3aGLuzjSLbtUuEi2dOh1yiQNyFEDdu+mmGiLRMrbzdD
2drX2/8pstSWt83b627vuG3KoWzuNEljVIvsa62q/bUuKPOzcTuY42XH0rHdu9ur8S516Aut9jDd
Dj2BkJHaSFTV/IaBjiPVSB1t3rypVfa4F9i5vg83xZpzVrTw4XYkRVGRGiAWn49jdfJbtf6/8v39
92Y9sJKfZTUv2iP5f07xp8CG+SX/aen7t1f9TwbC/x99f67zh+T1/+Iw3v8W7b9hG+eXf/v+FNvF
qOdAP7Q1DZm/NgvKv41/iqv9y9BcE9O07nD64sH72/mnqP9SNYZmzHgwEmkcaPiF/kYxKpr7L64s
R/cs+q+24drO/4bFaPLp/vAi2IZJP8qgC2HBozChMf5D0u1GeqB0rGdoApE5E1kyX8L0eFGknWzq
on6BkU1wJNqTDU1jDEJ27NdpJVaioqhVc8HbiUnnrj0WBF8usuZTCd1pVYj2QVWMPVCQ+9b51EX+
a1DDdRq2j4XefnXg5mNSIYMq3oSl/joZ1M2gzoFJbjEY00IpQeo7yzl3tiy8567mlE8cm1zd53wM
xaprgxX+u7XmvdIro1aPSGjx/4Cg6v/8amyXYh+/hGdZpqo5xj98DoVH1raixANLC+ZQ3rBWcvqz
wAU7o9klbmj6tBXRjRGcOQ3jQgC+Y6H+OywcOhIEpa68PlhIrT91aUsEH5gXLWs/hak6+77eh01l
rCUN3FnjGezR3VFLFxtPwW7wxwn53/hN/kFzRfrgcp7A7/T4z7Owbvy7YYMCeEwQeaUSwYOVhpvI
/bzAhCAzXly7CP0uJ/jYSBNU61cVLu4mTbpwhU3iG+X6P2JlPSyq/zjdcKtqps2VoNucb1i8//2j
xEZTTlmcd6vUy/f5g61a/QsIh5WdRtdIIktCaUkKTCnJaccmt5mSDo9LYNBesb0z8vZp3Sbw0HDs
H4HXuC1GzQiZG8gcsnm9FxIOrI2Lj9zMjIdu3c+5yaKb81XMVaMM1skpxC9viPJtQwryMio88Zzo
dH89FpajCly89tatcKmZpW5KR8tbgjlh8cKvDP2enzrOqx1YOnWdAUibCG+NjfQjhCYyGPkzGSp7
AOLB66nQZfzh6BpNURDPmgyr60Ao/bKg8p21sEG9THzWFS58xW2SHeVpMo7TDBYe+TBuGnlHFl7J
QnQs3ORuqkMDIiPrKIQZkHMQ3a5Tu4ThCJ0hhHO9bNWajHrFCs4dcm8g8TSIAH5sqPVR55LJx0BK
16mxHgkH76/FXRSwzs6zFhGfEx9tcBoIWwgKr6c3gX51a1DPD/OkPLRePMdMD6913Pqb0NbiS0M7
oLU7e+2K4S4YqJS5o+OtyDgj7EfraDGp6dWKaWe4gTGR5daAWfGsV4+MBZzOxSE32w+Rm7TmVGjH
o2H9Zcv6IcReuCkqfonRzpujIrNg1fUgpmQ1nComOX6EEH9VqNRWKlLUBiedWcTdqiX1bQnDe5y7
QIQYhrtaCbUP0Tuub1jEwThminGoBRim6vHBqCdcpHUwYRWshzWmj4NsN62ahFc1qzvcK8mmx207
NF31TPScXFEjJuKVeLd1KORfRN3JldM+coMr/A7GLgbYDr9glRAdU/iEi1WHkPOGUoyPFq/0Qajf
RWbprSP6STQgami0SHPu0c52O9U8V22DQl9VN06NKF6ZmkfI91cXYnrNvPcldpsHUsXhDgUAols0
P4sk6qqVqWun0cDe2H/KMfgFRxOlKO1f34VljdDBfmhIC1qXFQ0b3AVfoEgX6ugGmIqMAzIXVYcn
mOYFmWBgUdRc++LqeY8S/uDuGCC9WgOQhNaKYsEJlohb+40zJmuSVgnxSRA2q8Uo1/MFI4IoXGv2
nAAT3Bl5nt2Hrcx8tSRIidlQdockeKm01H4ngQ+41+JX6SD9RNa/mdKBhESqtPuoREBu6eYp7hKN
9FDjwyWT51z9VUrEKqiRAWhYyl8dqWuLyUtXtWfeDYX+SlD9IepBqjdVGq3UxsBlU5AQVjTGq6tl
18ayMQTpSbUYK++XpySHoTHIzo5gZyOtW1m2hlcSd9ACy/nVKJJXI2nytZpFF4G3grQ0/qBcxWOr
xu5vL/CuU4kAE3ZUcd/U1qFj9ScsMV5TPICcWIYvlNa6sNIc6VYnmybpfbMbdCaF43HEDUA/fVw4
nW2sU8/5SvrXtB7bY55kGKGkxd0Nn044xvCjGlosg5FA5uEyqDnqIm5QRJS4C9dhcQAR1vhJrOhr
iHziifUkl+qImjrXr1LNL+ZknNSajoxbYdLTk4L+4Pg62KRGB+bYrmKSqXWD8n6aIJltQBo3oIqB
wa3aqX3RDfczm0T41EZFupdp8IKxDeMejS+hfQTpEPus0iI/EL8zHQUxd59fqkr0AJo7XyHqOuh0
be+OpLYOWTZutNbwkQlOPtOhilTscLoknN+civkrrj44bfgliCTWjnHVe6verep1lZP9MeNzsg5i
yCCrOfHqxUkIj6+ApcLM/4t2g/pM8mJJQq/7YEdVRZ+7ERuQKiGKcsPZt0mHSZ3aQEKUCTg0F9PN
AF2UMvIyIiO2L5R9phIIQgLfYUqc+exPcPdVpfbhespOKGRMZEG2DQZwZHh0gkXSPOaJm74qCcos
9zLmnfdpOghtWmU0CJBSzEWPr9sN8ahVKMqYHGBhKwHluq4fo6dY6h7110+rUn+5KaSB8j+IOq/l
SIFli34REVCYgteGtmq1TMu/ELJ4U3j4+ruYc+KeF4VGMyPXRVVW5t5r695DDqzD1bxLBBBpsR88
hQNXuCTWcI/dh3nzgsOMH4n4l2roQh/5XYTnn7aoRh6JaMf4xKBhbziVvBAvdHIq5yW3s3xXrwlB
uSeivajNq9kAJdDxjyrRTq+LaUzQZ0o0OBc35/Y5VMUnSIeazSo3fdbWmmkkOR1c97uNGdCPKWHv
ohXvs5VdBrccb4CJ5veZ0elHcuT9Wlb0/tN97GUi3IwUn3xOLEnWAEkewuOdG+vZY4bI/mxF9SPt
5OzRXN/0+SU2u3AbOyG51k313w+P3axTEtZkTa3/UR+0JpAV36DGRthIt77/928XlENnt51e5lYP
lCVfuqnNL97sJc+N02zTDAwRhXZz1MsB5DhRbVs5heahhFG+YYGr3YJVCa2Ee2rCZAo8jzGuPgXk
O8QP9pg8S0abyIHa8agm+RI6xp2K6OTO8dChXFze0LQ8hw15aIQ5ZNtZwyXVda8h3Ce2ivRd9bDT
QpSzYmw+hMyeKskF0syIhC2L8dGJiiDOeqiwVvMo+mo+dNYPc/c1ngR6gllSX0TXtKVP1hidX5cN
ZnDIO0BFdNab4KREAN+7VX4zlTqiZBuvCUzlriSFFFk5E/mquy7mcBf3wG17O/0dyGcODNT3m/m3
J4zH91IwbCUwDs7SzSTdv0GumePDC6uJQWDJzV8qqfZpjmKPPfQPjA+JfMTs2RaaDlNPc0Y3NLEN
eYgcBrpjk5unqPkY+irhHjB9eUML+lk2f2ipGD8W7U/fq72BLMef572VIM30GmaxdGb7BzG6Dxkx
DsHcaPqZ/v9dU6LJMD3S6sqFH5JeGesur8+ZyPpHxG/PAC/RMzXtn0287U5+NTUjkS5h1FlX2rXA
OsPP9T0MkgMw16xblWVfiRMzFJjz38VpE6Z46PsY7EM4Siu6dYwg4e3WmU8v5N5MAAabbaGCbrg4
lfY4xvUXcugRISi8TlvkP320lGS7168y69LbycqO+egkO4fEYtKy6gu50jEjd/4LflJKA1cdo4hB
jjCpcaHeko4m75ym9vZYFRndGAxNx+6hE1N30zc1zuiZ+5XWpOywKdAuM4CjZvhLfVfEdKdzHUiF
g2zOH2DvkRbXBymAR64hCcPPxJO3yDjafePkX23a7/BL3A8OE5+kDNc7HSqDboydzRJJCiYbVoHb
659xxRzRSUZ+dJgJdgV+bbG3rTDKR9Hpv1qYA/pDEwzaqbxU0XhqmtYEromuQqvL1wWJEIkW8lab
oE9YXngl8CWgxNnbVhnuwlogFBCVJK+oQqGjY9czBXlBqVMQWpoBNLNl/YB5lfh0EH+HKLdD3/HA
EEJlOacqVbhGKhD7s3OUjBr5PeePDXHjmTBy352KU++QDZNNPfIJrIT04St750SEgUa9OGWOECeE
duemI4BTIw5wGekbuRpm65ypowqzxzlx9vGcbCyvUPdSpYfQgHMwUhZuFxxoUFPJJPKsaNcxVqPs
vHNllzw2Km4uDNXQcGi7BBXasTKzYadr5W8s544ZcozqZCJLCjT5l5EwDdeRB5ZjtBWLYfvQPR8z
RBOGNZaot8fnanJl4OB88BWu1l2JhoVo6qNLWtg9DuMX2g0oKGRk+nqm3dSGbQbQ34llrRBTVeGE
EEqVxh42Ccsn7fSDitzEdy1Atrmnl0Qm3HgC39jQoU/D7uP3z3iWEc7Uon2QFPaTybQ7Tvqzx+nG
Llx+EBme0WNzDplW7k2JkjaGKFxJiwqnXrWJE7NeiDtvNVFmj6EzH+YyZ+BF/k+CtCjr+K0icflO
KQko0Lnskc7DPRWFrNP5IRYUq49P0dLhBxXmPabpj5VuNhH1IuS8s3qTnS8lOABdcSVS5rTWLin4
PFLEAcdJwB6m6B3c6e10dIY4xUFv/raD9tGmxY1Y8ktL5tZmXmnCNAgV3IrwLzQfWJTjxi3M+kSS
bognQKeeLUjca5NjyufaVEn0Mq1tCeqYW7jJn2EIDrvmQBl6pgtZ9WvQBQ6fJjvjBBXk9CFgXhz7
qKsC9Yg0PgG0Ui4mJLoZYDDA1BRr9bDvzfolKcH11OJo8a0lOiZ5c6lB2aTdS7dhduzyeJUV2Ys0
oW19a9vraybY8S36xSIyUC4jGjPxvWtwBHqNpMAlIogJ01teDO+J6PEGstGTmQRsQpMPAKGvXut8
lm10Zyh5NbPs1hH5EwiXu9D2LogPArqtxz4Xj8Age18Y73kWwWrwnEvjZq+zKwiCNa8kvuM1pMeK
z4hCJ52PSxlxObWWDfKcJ3paaaB5xV4rrCfN0EhaBpW+SRxxy6XdTJAMJWl/V1n5U9hGD8LUd6Gr
9I2XcNMH3znnziUK68NUJZ+hra6JxhRUb9Ud6A408U73UPBjBCZVqbk+YFgwu1yh5Xf2rZ1/i4T2
Rztsde1XzwhO01Lg/5jA/MwkknKqTXh9xFZO9WOx3FuGQulhcND195rrpcdUiA2axbMez8fUYRxA
ZEmJh20q6HofcBGwH5upxDlGfldvMd/xcDqUlbvXMn4GjcQTFJD9QccA5mPiDEJ5VqrCskTS/ch9
PYpPhcrIRY3QZJpRgrAnBw1CdRbYERTRxqg+Qvh/ft1SKI4OHlsTuTcCD1+4q9RleScq9S6FIZWN
4zZrMdUsiJC7HKYmiw49MO2I76zDfxN6kqrVWnY23eaNk8tVNGcbYKQxeBg29hHG635qOtxjyK+c
29onFehodjyIuaY1G0UGXJd8F314Hkn83KDUv6yvLISxcFf3zi7PFNd6xLTl6klrKBwJLXXqdK8j
YkQdbfmVaZxigr8Diwx2hEwktDngEIS9ani5OjZoxZp++h4X9UYg8VF2pOAyzdU2IiX6qgmPRLp/
jmtY6YhEf2tavhjxhivh/WgDVhPkGGhVGqIC6xVF5M57XFUWvw80xgMOlKxCCR3XA/I/8dx2ikzf
6k8f1OuQzV0QFfJFl8bfkmKaQE4VcSfbEYP17abxQzwZ5z7Xv1oZQfeNst5PHXoEqhr2xeK+EkQB
XJ7QA13qH9ivPhUqa8pfyEUKoKddOhiUiAUSdg0xcpn20ZxdwMV+DE7+iyYa7yJQyWnQYV3o9x0e
uGqxvvMClm+xdHhnJgAIZkn4rlVdHfUzcrnwvRE9hckQdTSxMenZDHtkuVpFA7PWfg9Dw71LvUPG
aOlRjWiAiQBNuuo97dDT2Ro2PhD+pyjGLQtgZ9cUJBDQkyuDHF2X/T7L1kSeDwcZGzwBFg1Xe/i9
NlgUAAfFsXGYVQnoPRWJxZtKy2Z/YUEx4odaawAtUeUtmlowKnaK/iOTz6E0NgqL4DVlnT0b7auD
XzyAdIyVxUXMb/G1OTXnR0zXzbNuyVOGOPd+ieu1nqvjE3YlJpWVd5t6GSBJvXI2fAb79O+Pxozi
u7fd5PDvjy0+mR2Mr2MySc+fC3d5VtIm+rpFmBlLyYFhjp/YfH3BNLsTot8yNXKZStveIze2s1l5
PGd9YkGYk8W7wUbnVtCGw9qob9IZlXFlIZ+a8CFrkrzdeSZzxFwk5GjHk89IEm+aWNBT8JI3aYUt
KBg63NhT3jPdYBA+E9MyjGb5XmfOfQEtirGO3KdG093gnBkR0/JVZQ01zUwqsvcSbXn1jK9oqUuS
WTmlta4GWNuP03bEcPfupslVdI5ONFlWXiyl0N9bRv+EqvyUFl4PfWrozslgu0/jYh6KKarPcbfm
cgq9PZB19GhM9lVze8qO2XoLk+hkmOSZjY4eEdg6H/C1iI3dQJDXnPaqWq4l9sgwz6htOjCij85C
UAY4iuZNiS6H+2JJPAA3PMLpsvdRb5/J7IWykKxFsHC/MMMXhFnyT4GOAoYa3IsnkuUUa/H03EHf
UGbVfqRQ28h81wmOKbfN0s/bbPH07SjH9KiUBrTUES+GuTg35SAWjsIweXdrK/KXQuOmJ9PkQBJw
vVUywsaJZJtb701Gr5P9NTfIpkyGjWxtFcT196hWIyFSLdh01QvMPURqlfy0HJSqfJknp89X3YJN
VBGRNOmEcLBu03OrLe4OCAFdZZo0sUDFvKAHn80eDdWwnJIhurpEUbPDqT8jnLeVJ4dgScXC91dc
hYtWpSwHxijRX7laWY203dmRrO8SjTtp+WClFUZnQf3QWhGB9gWIg5RSghbhUAJinc39XAHYn1y8
67Rinuj+NreTPvRXAg331JHVTd62l7kcvzSmTdv2jTGpCCSJgfRrnYNb9ycMkXdZFDWPVuUeNEuA
G/KGjyFFLAgsI7md8BF0tix3xpzPfkeqeu+01tGLtV+UTF6CNzYrCvojpbmtLCSMme5ZG0/TA6CO
XDotaW7Ri2J6Mb0S0If7OsXEB1gE8WW5rj/DezgOc/FkmTaxKqSnbgy5YpWl0R+BVEK7hfHADVo+
to3zQr7aRTNHzXd4CreFqO/6CE8ZjU/SWefkgzr4PW2X8WkohjtR6B9xMwLcSWwq40YQg8gGalCR
+ZirT10He27xrvlaNUU14PkI+DWdo3EHyGMEHTxh4zbCuwgfDOFQjBKiCEm6GDHPpnVd3bSQWJxU
oH3NXZFvQL10p4VOHAZ+YAdg9U82y5OTj+55TamZjJwwmGQYO5MQVABph/zQ1jREaZRzWbHfpJfM
AenAHNTkNELNSve4eyMo2E1XQTfz0p3l9U+a/OuJXk0c7/Dvy1RZt5xy+tNRX9oHkntXzYlmVKfO
tmPU02hS8dt3d2I0+dWHACGIzToh+Uda3SWTXxhJTl8nsxkAhid9aWcCPxrmRVhkaIyRt6vRa2L+
Zp609Q3Wv11iElerYeLnIs/31lpZdarWr/mfP2rMD3IYaMGQOy4sMz3QgF/unXEGuTycIU0gcIYd
6gMKqhiL8LgcXKr1Cb8O6Jr6QpnYMyJ6wLbxU4yfBWvgMCqRbfumvVSpsW/1BJSUjmwm/clKrhhu
XqpLGELrL1ZW2Rz1X0OOAHXobBK9xuuwoINdjI5REhzwjW7TRyA4tcKH276X1yGvmp1k1uvP4xgI
ade7ItX24LvYS7sadVaZuHjJZzw0HNF9O79GKUz8IjIw9E89pJsfYTjPNm3JCCQmnrGL1UxkGBXW
s5eVv4ULaU9b5s/OM5H/ovLq3cTaiLI90eHh8jAVFNsVHqoRpuamSUA082wTVgV5iws/ZeuojWdv
8TBEvs9Lt2BNTl+7sECdLIy/QcDYoz2MIyb/RQZ6UK7J7QvsMrGT3IvDYTjYhNVu6kEB7yczKzBD
9ykvsU3AdLjNejGQRiqOTGZMbO2kwnuxJGJ4MlCMKJxMrIxyCymGR28u9tBPnxbdSs/LrGH3cDEI
Rp2xKVxmAMqcfvthiG44jYCWentlJ8VDTfRbRaaf0MsbyEMCvKe7SXszvTObHYggUPN6uGtXuRgz
Mm8z2CRzVlFt+zmwyp3ZYUju3UHHf0sCQ6/ZW1cVIPxn5WwuVbKEDxNzxgVClT902KObtTq2Woey
OYNl7hpo7BJM7EmIen3yqho6ZHZ0U/eQuXUF6skoELjO5qPDOcckgLs6foQGQh6x2M4vORwJpOh9
UjXNbpV0YIQDvdo8x+wuO6jpnjRPYobmbw03mFkRSkfLaaTEqrVcPS1J/KC3GGUIV9l4Gc3uTlqc
qT2QjGrBar3aomSOpj1fx/Qi1hjYXjNdvdup8wgAHXqFmT8AddfsDyu8HWItCpqK/sc8O36Y5atV
cOMVxZuhdBS5iKt9ssHni+le0K6XFUiDZMSynadWv7eb8S+PVoN/PG6jBfVllNX2SdFWynIs7gVY
3BDqlI8rvtx2bV0cyGn5CFdtHLErNiDekkiaSeVPTdkFKUax63taAv4W5O1sLGbOOcF3ZUlWcobL
PxmMLfsX6JrKUIGpOh7TJH0Oufn6ZCYzYuh40wgsbNxj/havPQPKZdPLwj0cDX0/Q3/JaVHxsW6I
qhNA/+nYiLt68ShI/32oWT/+772kzel8jeF95tK6+fdxEHDg7v//jxxqTFTpwWxCo4CNVEhw5P/e
/fcPlUHYqz5aY+AwGfzv3/zn3TIfCGtOkv0qws02cRoWp2o0itO/99iuP602vbOrSN9XAraQppWH
ecEFO5RdcdvlI03pjv2HRs+OmAeeR4qHuiCWQxvbkTZldmNYcbdxwhGGSKN9OSAtfNOaGQp1+cPg
FIOvO/Zjr1W7vA7vCUWb4X1QnNCY/K1RMKm+y3iUMCJHREttbNL39qgD/FGX89VN7l3bcMiq6DmS
gO2ywkzGJrSVSoNHZTDtHv5Fnhx7ZYA/MkZABvpvTQG4iciBBeNr/IpwMbdFg9tI4uOtqSlZgPfm
KNvz6PCQWmBGJjVMu8HgJ1qUdixSKf3c1OlLz2rvZtNzOwD2GlGAq4JqnPTJhPlrAv7W/HVA6Pli
kV4ANNcLEq1OngX5G9DiPj3QLVz1QvAEKDbcfLzhRL8Xfaw4l8AdL7okWr658WKAMJ4Kz9yiXUoP
AaNhsemd2P2wGWBD7KjamOpRO4J/CFs/buEnhXb84+k63Jb5XFE23czd9G0AuKYELL88kLKrIuYx
aeTEfjGQ0Va/ZtAROgSim2EI+y3uAW+PxubJa0vELsniBlnITaqBunEAA5klY4zwn/xkd9qGY0yj
aF22tQA09O89/q9zbMud9b+lvq7a/63wxcOB6ui0LNYlDRCJ9f9vYf97Q5rFalIQJqXa4iGCMOaH
Ak6lker1tq3zA30OEsjA6G6FYQWMQJIgKRpcXDPP3ox8cyO0EXKMaR5jLK3nIS8vehd+tpoORrDn
VMJaT2PF0pddjc/EkGxeTjXyVNDYuZBhTgOLBsXWihd342rzj4Gi/XZyLYZDg/pr1U9ReqtiOQVx
sMBwjrjVz/iYTTbVzNS41yYmZ19tvhD0WW6qUrhADY1v1Zb6tpTqe4oxkZK8tWJHw8M4sxaRw972
DJoIp24fu97CLZX3VGtky++0BvYaRrIV2EuJPlpVkBkQuWhJ0CnQKnC4aoFRbWCJ1fHbtEn3aA/3
ILxp9uFD0nqL0daBPA+LQQYeIpxeR9J1GIWYtbuJVs+88tN6zenu4QEW2QjIY6wDeZllE4NZz6fT
ZB1kQdXDE3UdwQWdQgZiu6EfsgBYyIvEIrdJR5Q51ooM4BerbTzPfNbKHOs6uDTYlthf+yitjuiv
/E7DHBUZRnHg9vRP8MHgq9naKut3Kh6JEDLClwLN+l44DXpQb5KERFJgMwcEJWkNOnE7Ov1Ind9I
zCWZniBXNHIjck4PUJPpC3uze2orpr1y4kwc8kDqJImWtHt3poJIMZTDHUPZcjNXyCSWZSJtIa6+
UqEk05tEMLTBIxwJpmOVy4nNcVnE0jlORwFWLnLniV9rPTHyH47aQlMiJXpto/D1VEVtkvxmYNEJ
I9anVYzcAsRBJiHJEXN5Zlf96caQyW6UviV4o3aL88G9r+FlCNzR9phdhGSMtWoXt/SCWrtK/YqF
sDPr+DkN8rVJMNrbvMvSnQn/7VDjDOdy2++M4k1k0ZNlR+M+rMaz1tfOCUwgdVlo8WJWZbVLdXbw
ykwOQ7nE26zDxGvA6ZiT+ScEGvEr43ezN0i10N3mmBIqs3A3SCCjbqswe6ldWZJaUX+Hhur2CaL7
YLAAYMRTEe+bhtk1nqR3Zhm4/KFhFMR/n/TYrMEydzd1Bzkvp49RDOGvjdrcGoxHqxZPUzwzvaJT
0zkGUANjYTDI6+va9B153p6kpBebFzEJgGFQhPmjcBEPoX6D2zFzQLRqz85HxmvGdDVPInNf9Hic
whJ4a1gJWrjUbButCh/yda3qDj3vGlfuUnJRSqdoO+SeZJ5yN8JCsuirHI0ip50yJ8yIPO/FRRFh
AtpnoLs8tM1yU1clKVNEpAH/LgJW9i6SHaGTEbzQLhdbYltIksmnjIuusXWLa4qNYQdCjBWDTT8l
cSoYhPlLYXCjca/ajCq+aMxwce8uSAq62GOSf1441MBCVMEQ5saOCOg31xHjwZ5R7GGRwzowVfZB
42tNejc9LjjghnZCxWFZt7EuUXbBOwLSLHDSkz5W6dBvtOiBGng7CZPstZU5Yng8D3mcOmB++xbX
LSXrkgSsvRQJFY9Io2DQS4uoIQH7h+8QVJbp6KtzbJhvSC6IfBd8i2flkiWgJTxzpMlMxCJtGpLQ
GBWMuHXrhqxmxlgISjd1VqNEQZrUCfVlIVsklgUnyHbO6mcvcmj/Ew0TEHuNfRwYUBG7EiLQfJ3t
6Fg3NCcxMDcE2OrmLgUej48v3HVZorB3xxUG2K3tgszBIxsG8zzgtc14ST0Ti9cMq5k8GgOUUST9
GS4feQXM9hyiWqawe3NJy0ViVZdBt9QbhvmwQl37JzNI7IpuXRl+p40st7mOVNT1fmHJ6VtdIM0K
mxu7NVmhdtNuO1vdZDaN5hgJ3tx4+O+GTGc+xYyu5jLUTcjFANOclpzmZuyON4rRBC8i93kQgocl
yx4RvtKSMQgXWtsVS/NuocgRvfcVFVyIEhyajIkMJG+km8brXSJM6pvR1f1ZG64TmFoGV4SELUiQ
Ipmu2lXSnLyw3redTqQUAyNl2ZInSsDkdRyM/5wMapR00kfns8kmcQNNl9fYpUPB7mhyrtNSOxcm
vgSwHftWLQZdocKlba5mevoeJgWz33k5v9BmmdjHOeI7hnkG12WiugiPNOkQadSMYV1Kv2Pe3SLE
Y+iRQs+CHiXWemSCYGpxzg/GBeQCbR3GyXtr/fesQ3BJeoDmgXCecfgwrOR+EFogneS542nbuCRc
4jBLra3loDJLddQTBqNZIqtw40ZzPzFHIB/IBkhRC/plLMCdmS8PS4e6C7NsB9y0dMkrz5+Kabgx
7CpfARWjn0EubZI/s8ZqyrC33aCHin2hQnK9M6yaIzJWBn/plgPlyVSeto9xUDIXoBpQHFQO0Qxz
Q9bdEq7gFEAbuCsPyZCUO+Xi/q1t4yUWxuvU8MzHkJRICTPO3TzSP4uKt15PjDOCtLveiEKsVJ3p
53n4TLYEEpUiqJMlOtN6J10VhmWwiij7FSw7tlBCwF76jOuZSmNE9vOmOMBWfJ3qCumgq93SzLpZ
xnLfJ2kW6FhE/IEbb6DP0Ilxx69DRfTOOJI3DOAJZ03Hh24Ac0948GbRl2Pv/ZP9nNVMYFdqc4Bo
OcZWeCi1CqSRf9kWXSFNVfS1otde4FqyZI8dxLLYm5z8h2ImfRyybmX7TASWuKG7Ea72AtFJkh7g
GdtCjklgzq+Z1OCqYu4MOejq5KnB77upXFyfcfo09pS0JZvE82C5OfiYNGftuGpf6uo25Gs5HKFt
aXGs8sDBe+83klIp9qznAhYbBVjogwfZ5b3dXQxCg6FoQBDk0LyasnurnCciMr6KrO8PjakFkUJJ
Sk+oo111ittAKNovMWECtHKt/GVq4E6ZIjzO8IZEOArum/O04THfxlAhdpwAyHUhtAjwSMeyTdC7
2bHHZGne9RWjOXouP7rVB/moprtqFHhEC3zHnoan2Km6n8xuwaS59Q1QeMdvnO5SLxRkimb4zOTI
T5W4LwZgRImLlqgvu9ts63oWSRdR5nIdqaEJwq5EZMqjNrjGJmMzROmVn5PJGAN2RG7RmryuJEjG
Bw91QRimguXNDe4t1ovfsJzCE8rB9SREGdFmLpoGzRM0qiONHqySfux1p0aFvHaYuTflEyaXlOjA
OuaNdqfRdqYfTtLAPyJvvDyAFGUqrj0MvUTluOJHyLFysiko3XpvNBMix8TKfHrBqG0LlNFGvFIS
mGyZp2wk6tAYeyD3C4BHD3myUYltxh6+WToD7HwkjotWXTGhPuc6w/+ufBjS/hr18oXPaAWhovUw
rbhnh9Q5eu7wbCaurgQ5PjUF3nB3HTLsqjCHUtCByzPXZsxIJxvx47ZrWuG3NaEXqmv8WeUP2uj6
kWa9WTI8Tan350XZRxfDu3QQVTjTh/SyO7vmoKIJ/NT10U+WObRQEM3o0fimYg8wSK/TAMnPSivO
tYmKf2YndTsmkEhidgCsLxSH1Q7NAw1/efQA+otUHab5ZslxTegONxvK0wOeMQON4Z/erC9Sbg8H
8JksdzQsu5igTIokVm14ZNxVI3xCVW4i3fHUX+ONHB2j+jLi6cvBLpxB7YY/EL9PyPN40h1/0tAb
NPRJ4WGoeMunO8Dceiqd2bggjsOjpA/EyLGrJiEDnXZbd9Q5EVmBG8zS7N9NoIXjNW4bKBg+yW6f
OMKbDRc1sXXa+GkAEX3j4V7eDB4qNKtPbzXRftKI9pk5/TlzaBxblz4PaGzuX+Hy7UJIdJv+iZvc
xClZ+aU5nQS3zV0Zdx9oXfkBk4Tua90UO/b8bajHP8y0LmMm2p0+0AmtD5EZfmLNhzAEeNJ3WlJm
M+Jo9hmUeKd55b6vNkXNqb1QhsIcOeWzi25dMbFID41sDqbwdnwpkLoeuoch7E7KNmrfdmracOqQ
1ckHq2XlbCqwmxqijhDK65KJ67pQtGS+j+GH+mZMX03Qw5tIEJqH5zGyELsx31+W8MUpUIWGMGl6
eVGjQhlLAJReM9toYK/jVNBhIqyaZXqqLR1YM+YDoGJ2GemRIEAZcah/0xHgaYyA/bYb4SLiO04o
wjq5Umez8DdczmY3vVc6kzOTnMuIGMwjP5f0bse18KCm5Dj+Kwwaeh30foQQ5hmN+xqXQG+S/BsE
b8D7lpphmBuopn6cve4wt/Fx/ctkAFqtPScTgeo9sFw9ln/mrD1kilxymtgElOoK1JK1DpF731Lt
DJaSg5EgmA3MtTdvIN/TY+IJ7REEnqI5NvzqXoJ0KVb3s6q4Z1v3aRR/9T2Y3BTxlV7m8y4SBHx0
lnHblUw3pYoeM+vNjmiZhmDa8vC7BKG7SWI60OMcPePp3MGkfitruP9JnO2LaYEb2gDiXIbfpV7e
CgywW+IT3D1VHkpHWpeRYu7cdDFcypuZEexeDMWHO7UgXkhdasP6WOCCQuCkqHTg7ohavrjmsMCV
c36TKbyks/a1bllL0ZANW++LFLW0Fi9XGGqtInGiWbtJRDv+kk2Mjlp/6Bhp+bkmDmHuUDyU3mrk
uYyY+uhlZ8/OCFAzqX7cVk99a6SRRII8N9Phuy7zregnYs+1ixgeuQXw4jaGRVvd+o7c+r4x3Gbb
RsWlN0AjGFReRQy0aCRI2lwLYVdQozRsjPN3OlkmkIr+2hEQQKRrvPFSDmSppRunBm4Se7QnCFxm
/3zFDpkdRO8+Db3tN5nHhXYtLbXhviQBPObinsZcWpkoAHrSLNzMUfo4AgY3wnaP/qULrbsGil1Q
AOYmLhShXBl+xKL6oI+DXrJepRf1uCPdibqr6V9Cg42iL5hEG/FJWj+lBs2najntiZu07mi/BKBu
vz19fsvijDXihNd1nVg9k3NuN8EYJzYyDyDsaxRHbZh3I+PGuGp5anoSk4nuRXpF9oabjTABufhw
RyG3XZoOk3Bruz4gi5Mqv7WMhzkpeChp+5JdyXoKfwBAcjfrMQmMfDkmwRvLXW/YF+4G54TADZOg
KTQFJHC7yzVs3GLLHDbo0Ygl7q7PSGnNZ/ZMorM3uM6DrJtyxoggoGL2ZDq0IxVYeUikeU1770Yr
ECBr8ROW01M7VUdECXS4+b7d2NvHunbLSLPckI30bBT0cSqZQ35HNjejFeXZpy9YVD+x6I5FPpJ3
BMbLkVcIgvDu5R27ypYW5cZ2gFdKoyk3cBePRsJDNjCdtpMFfnqMDLbh+p8jZLa5PptD9lgwkq6I
RIhtA1X51BxNgsCN2jrLhdQCGnvJTAO6NaqYbw3ARkY9lZbtft08DVG8/vslNnpj+lW1YAy2SHwZ
b7DPkqxUdTuZTViQwgMZlZdMLS+lNB/CdLyOJeKijGBALeYTF4BFq5gv42QfcD4/+OUfOgFopyI7
JqwAHIVR+C3y7ASbKljc/OTgkNpJ27gFHRs4HvFhsTy0lr1G232go1/nafeF7M4I+/yxQoRUbZPI
veAu+9bkbZGbFySdIUCd+pDnzale2GSSWacpHQFsoN5bXxFhFYjKOo7VdeiSjNWWjBAmKH23i6o8
cNrxxZvLHx67o9TiLSavF6+Yf9OQFWtAGSlz+7ZcnHdTRSy5YSWKpiijVXhZ6CqYk/Y+O+YqKtFJ
wIXDOeOsyTLz3JvFY51PL6bNS63Ad2aSgdzShpoPI/S+c0scY6Vxsmwg5cSC9dXfnDI35TpIX4Qz
hYsLzwmA5XUWXurDWayHlYNh3KdZSyx6fWUk/FXm6TaR/CQLTRlbecDCjWdce2D5hvHRNrzMd9Dh
I8cAc0mPAMIsm/SyyE8Qgyv2D6xab5D8NL6RMlFuGGt9JEhVPEWmhbJejdJ4S9WvpYEZ8zSUwCmj
6qBRF6uqD8CgMbKkC/Vj5t3NIN+8bnHhXssMEQW2DStR1VaXsqSulfeJgTxEyqObEPQ3CGSo3Wu1
zL/6pPar5ppnlG4vj0VmoTOsQvuhx0Gzpmnsu1FcHSq6ZJxvsKEdQXcG/0fSeS0nrmxh+Im6SrEl
3ZLBYLAxDOZG5TCjnKVWePrzaZ+7nWq2DVL3Wn+sPPODtOyVZhxsssI1Q2O6hauZyn9oSG7SUja1
4jTdUZwLhduKv4pgqipvf1HWkncpCJ4qiy/bQMgxcqPp4bM2fWtdLd0me446/UFFcmrH8pxjH9qP
msOjVbonTW5KwdzVNONLbJPIRrvNSvqtWOWTd69J+l0MEeiCE+0iN22W0WMIKNgMqNpI8Jd6unEJ
2+A3c4L9iAyXBitKGZOYfE1wnWKgdoSqwsbPWbOlxpwSfluxvS8H/IeTlqAgc/OXjlzPjT+KVesG
xCNUTxhiMtt0pnjt0cYQkNaY3EE7EM4mHAuGwiOGo75Z9/LVMNQrIZvJyu8Z6A0oZ41chKpZ9Kix
dqNqCDurbnWl6r3i5ICF2Hd9/rR0xNx9AjdgO8ZduEOwzDQY3C7RMXB08qYgq7yAcASq6MqFrnXH
mhEhlSADQEF/ZIihURPxps/jM0lFN9cDfiyqFhTvnxPzKuv5BLRjn1RpXTI5gxEBP1U+txeY6Qea
pEsuQ0ZAH5VrtInN7jMMjhau2Nd0IgaJKzfF2lt6wbdK5Edr6vcpyQ5UdRJg11EZUfNXLvIqhlTz
NcaT5UWUnoyuvSTAed1FADw4B4uNRLdZzKGNKaUa68HRlinOqSR50SpnbXavYYRotwaYrMA4alLe
F27u1MSk5KTz1QSuVfl74PD5gGk+tbbF52Z3D7adXSjpq4w6FpGpwjKHHJwNe5D5voWcSPRnBpOz
tr32qtvtelTJelLswsoxsAbKO+qMvdHW1Tqc+mcxFsVL0i6LsnkE7MNcSutAGe9mnL85OEKR0FlQ
4ePNzLPPrrCuZqfRQxHdmQdomWu7e8bDQljftUyjcyvTQxFpRx8x9sAHqVnmMbeah60I3KgH+Nnq
N5XGY55gahpiFpR2NhvLVn9mLwcxpOnCQrmEgtD61HP7LnsqZkxvlajypbQnQcJ3tu/ilnDp/g+1
KXzZLgmSNaV9iR18ufYJYolDBYuPo+ffRRk93FCMmwokKCqBqdj/tsJyKGdFGaXmtthevwZusdKp
U0OJU7z0+jfqatx7pwyxZhaOZ4yLqPtJId6qVtsiiuGFDakCLQlbJcDdLPqzrnxUISCcjt2DigYx
MnRnbw79C3kpzyxbt4Y41fCDtPB12/RZdwGyVf3dTlS/rTNI4yndcQXIddS1v1ox3WUnL65sL1la
P13VXpyC1ZtirTUiLQS9xrjzE3z5HmMeMoyguuWkdaAKFCe+XuY3LV5p4IRbiGJs08ANVLjz7lKO
xp2AicCtvsEeD6at3YFfs4WL2gWPZIflAy/W8un1Y7WiXeyzcKhM9Iv4jBMUgMez/oBlENnBPYkw
RluXTmYtEvCBHKCkSq8Jc0vkI+lNCR8c+F+JGETGHphIMWVdmFm5LikS72nslI4NtkSoflPlm9xG
nIbpbKHbJ3MqbvaEAE7W0U20bBZVPSJRBdvMeDxsMW2EkVKmQ/XDUACVUSdxgRb4Jd2+RWmFSSH0
yEbE/o2UjyUl7V61t2EkJtERNaZa9H1VEtyoRH+XjSCZBmByIRQdfHnzGgI+llWLgEpgGWMWI9XB
mwMfAdLvne08iTAjN5O0hkWSZ0cV2iTcFxVIB/8tgF5K1jhzQiTHfT3pH0OUv6WhfwgjjLNB1VEZ
SAL8sag2OC+K/XzjxFazCmV+N01atiyNcTRyabgovHJh3b0WB7bfmx8ZkkicufWzYoONx7bae60i
O9b442jtWZo2nZisaWGDYzBWpr1A6UHSI/OpZSTw6gV1P+VO76hoKTvkmZKXMmwz7l+X2GJStr5c
ONYg8cj0bKuj1LN/XL1bv9dPNTT6ySyHCyjsK90hSA2FetYT+mmzEXuPeEY1gatRXM/ORpFaVCPd
HR5wx/jmpvFOeJiueUjAqgYJeqVIZJ8YD9gVQQWQay2MbuW7mKY0KmerXW6KT95ojmWU8SW5LBFQ
apwrb+mP2NGL4UCay6ap7es06rcsCVdRMs2WFRf9Q4OjM455KmVEyqD0bihsTlpev/cJ4lZrOS/R
yhV/VAtRac/3EfJ2EEqqc2IZQDVb5kuf5BtsAGfmVO6uP15HMk8ksn0OBMWLsKJL+dyE5p2znUWs
SxZomF6cLto3IgSvbY6miCByqbfppHOvDAHLQWDOMKGn4eml+2vtdXAt6M9ILTf7c+ukaCOjak/9
68pNMcrn1sFy6O81Syx6ddn/jrn6DbHJ2LDRC7eR4kBlHNQ8ymZXGQQZctQtw7g79PjvCyTLdQnk
nntIrdJw5JkajU/e0r9TXLU4C9ODk9lYDKfor5fh3w/Mmq7JhF6iIv+pG77FCbtt2QkC/VvYQ2GY
mF776iar/t5VYbv0PFwYQwfN0mAxYECvb7qHkizSYVYiv6qRf32lVXAxCQlYyVic3CTrdhnx+LaG
6ZXC0LD8amR1FG59RtV1TgpP8r2hIAsCLM+BBrsD4nj3nfJF6unNGLihfWCEoo+2JF+iwqfkRE9u
jjWd6oipIVMiWmc62pMM2yG3NCHr7VpD4QQndC44u1Cqsw/H/a1MuhchxouBMBiz73db5jtROsY6
Tc0/CeGC4GqLypluE5geCx1EjoMET1ZuvzBC95XWm4cibtbW7NexjH892wiWDoLoJb1lO9WLdFdN
2b5s3xy3IKMs3WpOiciUuP1w8P8UeY2dTGzh3wknTQu+0vYPCYUtGZYJZcPBdEaCH9KViuRyLsIk
GPSfqttnY2ngW7i9qE7pF5UmmK1NBAl+pTPmyGtnBKvGC09BxB6kTf0mc5zX0EnOeqo20scP7Bq8
t2l5KDEDjDr9HVMj0LvidJldxILZsh5ZUFD0gPGYpOLSWaAVyMx6dl/lUnWCbpoV6CgJM9cq+gec
QK145LylyVm2oa4NiV+6NzsM3QPGaow+tu9cusT7jBnlFjEu/RH5+0iLRiGQ1AyUVQy+tlBWU67y
UV60pPg0JmUs4WOBamTR7Bx6eZdYImY0Q/9Oc1esCmfGCVlXN64Wvluplm/1oUg3CnA6xfFB6WW0
KafukP7yor1nGk9IjXZ2SSHJDfxF2xvxr4u2CejT5jvOxpRfI1h2E80DYUnPVtIx1ibpA7GJt3Dc
WrE9xBTCEg+mp0WwgMjqFx29TLwt/wYPIbKB0g3l3GcYCueY2/tYDWrXR2m+wjhtmRoi4Gpdh9xj
sQ2Xi7sCDNsBO7CntNz49vAiIp6wyLTReanpJR1J+E57H7/FWcMyUfcZ2ErPnZsWerT2UXMs9dF4
kN3pUgJP9ogx325tuJlifQ5vNTlvaG1aMtvrMdr+srjNzZLBeHCKslsXuHlSrRl3gjxgDN3c26VT
+2ipAI+Ei+FcIl63gghjWM4J9hO2hn5BSfiByIv2uNmq2xV8Nrax8/r+VPPE5ML8FKZ2iWVLDhCR
HlEAh5fW3rBwJJnKIv2WFtKmtHKcFVZxu3ihQr0DtUm8LariT7rl7lpfrZTGtoiDC1TFd04GOemu
xYZoqBCLZ4PklN5cNbdm5QgTNz7szWZYDh15xa0R/YZBsmW15CUJ5LAsTXdjaiBUxoCcXnOT5+Ai
e8CLSHdFVh3TON+nZf0RIkpR3oeXUazbW9T/TfFS4i5dUrD7V7NTGKd5pmbIR1tTPeG7yJED03Nt
7uV6ghyo8HculT68+yYEREbi+xDI8DB4H/lURxtf94lnGEs0X/3LiLINzIyVTaupjJ2YvmbMWpGa
Q8BSve6M5KaFERUSFX+H8Z7chjwOL2NdXqpO066a13cEZNR0yM2tHJY5Id2Bvj/hcl6XJF6fZ5np
QmSa+GwnTOVmnOan2oncd7eiLpGgCjwDVniuJ/Q0lmWUKCaVcUu0c0IfpktdEaNXoo6ZUWzr0YO5
4bkP4/A77405XF5vV5PtaIf+btte91nT/L5PsqBehh0YqllkTzPvTg51jB9YPayXoEeO6vUyfQrW
UidAGV7nQ7Mf075+DTtuoKwe3E/2ooCUTcs4Kei4LZILXErSfmgi7J/Ul+MoLER+nJyoepHE9y5s
N/9ILVU8UZOoldvq4jDZdBH5nrZvp2oTd0Zxb7EnYLvgRxzTkKwGPsUMKZGLROfpOG68hUPBwj9/
kon2tAyybnTiVva0E49LkogPlSz9zyw1XoZWEjycmeIl08B4nKEv73RPrO2oJQa/L6fXUTZQvENl
rkxzeK08qFX0EYgrxWetyZhMYv9tLMH4vIz9eRz27kgmKvuOE5HJjgwPgF5Ad3VI2wxDf7PmfOD+
LFP4eDvpsLV2qEes6NE1MibIMuhBXhYVHVGLaZCnfFZ1t0743oxDdQDgA1Ak6jgqmqWKoEZqhG5L
Er0eXs1G6KGKqOOnCrIR+nl4MkvtayQFMa8H5c0VZloWvSncWqF5Gz1Tccvqb3GSLWyGqoOfT69A
84T514AF3iehPJsKjyizDXygtavxDvF7wgeEPPGLgQ5XGhiRDIRvaccN6AY6sEJfXDwjJh6mxN8j
kH168kvF8spwJjnJ+Ae44qmtLO3Za6aokURJoTx0NGgqEMHk9docfoZId/kYKC0opukyNYygI4wL
SgFc8v4OqPLR2Ko6uK5/0bsMNZ2mn12rbzYK6emom8TFpNUlrxCapYJEA96BxUySthFJTxplwJzV
dLGRtk74BQ4Ry9OYIqA4ASNTHctcIt88KTMKUN5jHPK8kx6r6naIxToSfCtGjb7ONnnwouSfDSTU
IAtaVlX/G+GPL6imWiCyJM/bBLiVJeWtgsu9LJM1ZhTJNUxoy2D0AAxeRudOay9o7kMY3tGx60Ze
tZIj+GQ9MqCAYi0Uze8LFN4SA/x/JcrkmpNBjVQIkDJiAtXzeGfk3zIf1AFp5rDwwW3gRtlzrPJU
ieEV3g+23PzbURa6m/K7Ltga00gfN7Izd2bePPyGaSMbtLVRagj0XA1F/mChl35DMGatjDlPuGLZ
RFaJOQ6pS5qjzyFCDUEw9nGn3WgGWQ69zxtiV5s2iH7BXCPOegRTdlHvkxjLh5xz/IcmvgOWPPy5
/TmiM4zIMrftP0wbsI7OH9HOWol8R//SfUDFuCJWeC31uyOKv9OkxNJsuw2/W+EbuDUM+2TUpHED
zSA0jGHlCpohKMwq2u8az9Gu1J03dOLmXj/mjf6hiCQlUUnckd+lQfWWk/dwSVS158JCLwHCXwX/
aPb+cSM+SUM1mGz7S4pNN2COpiwPtqkipSsBSDNQD4WkSQB5zMYLLXjnp6qQdQ729GG2iMCcPpes
Tf4+a5pd7rE+ygiJXRPhw2ADLRLsSlznO97+vzlAtwk8Cxv0mnvVRwr3C1dVNqtiTs304/Yd8SLf
QFv7qDObq2g88nNQAbT/pSIlWA6oOl20dfjqh5W9mjqiwJkayaG9JcrFqUNG2r4u98ZgF69ga1bi
Z0sOmzcaoLqlGzafqdB3Vt385lZ8tZF7z6JdQIcy/iZ556go7zF/e0cLFnmneYjp7DdSPulLqAqu
9vRTYdFeNgXnH1EkYUlm2qy0lII0HTNRDib4f1Q5HAbydzdhh0PLR8FtjXOvJQ17C1V7Px3mj2Ag
9j5ynV+T3pmi8WlLg7y2OpR28ZvL/bAweafd1CFK209YwcgTVfxxdBr4z+mmdPurMclwRgSxCFNU
RYIK2iFENZjvQ0LzCffrg5m/9chTQzVbVfYSSU2+zI3ybknrnnUG5v3gL3DXXWrDFSQVB9ykH3WF
MweNMUd71S0aEyM6OGcKmL5oag0y8t9oEEgV+VhboLVKEu2gyfLfFnzFplGma6u5CS2nsre9Eu/A
3GgCocTGcJZY42zzhJ40Rns2s7WFCwmBhMQWSG+RElFO9ElKer11Y//D97zD0PuP0TXfekP/sKf+
EDXDwKvKAxg3f6hgxO0bV79wsqyPTV4uynU/FiAwUEe72mBfoqQaSeCPKni81LieG+GaARem2853
lVctcZr9RebHiWBN13hE2ZsY2otJYgx6IIGJjTicIsNgV2ePcAggWezpx1Idrc2s1oF0vpxnF3OG
doV9Qmf/44avmYSf5PvpFzwP1YPSEqoyRg4nrdpl9MBtdA+YQQ2M0qpA0Qfx6kzNa98np7xp17BY
GI8qtHdThyMXCgvo2V9p/WmoZketSzbVkGBAMGf15NzBTdcr0o16yp+NOuHf/yes4TMQG8I2Dvyr
Q+hVW8OmQZhoQGMZ98NbRF8OiuanJ9kd4zUhffw/yJAiHiO5Wnrp7PQxfHCHnRh2dnGc91hwUZDW
bDyG+dUHBBtpMe4ut0Q54uXoY2OStEoTkWDsI7sEdl7U4VjvyWM7wi0ecXCvifZY4UukTydCJFBF
6QMxhL7iB3a4OPcuqirBz6X59K0BUy4RKtHMCXlCbohtjrxzSbRLzKsgmBG4O8bLmrUnKxFz/Q1d
PhMC+rHwVnnxJ6HYKBN5v7FC581sIf7I0AB+qNPdAI+37e32mv9nVErwIDT2KrOZfUaadomdh3y0
Pe9GWsqfpqzrA/5Xbk6k4QGlfiyBwEIMiOs+Lm5JOLzHU/YBu7I0+2zLlt1C8T/ykeGqNbhMXb9G
P27+JVENL1xBNoROStokQkIDRI8gATd6vY9c4h9UtnU1OOEmpNTTl7g4SAgg90bbI9PeM4ygZLkk
EyuKGxfnivcxIUUJxvC1kwPB0l+jo90VTUgLxgWb0ujmxVbOdMYwdven/Etz6u/E4IAnzV3sufrF
qt/UtXf2s/HYcidi5xpe+XR3su2ukR6+oD3GesfObFrGvUlxa6Q/Xr2x8ZQ13dzarfOpxA79G3p5
LsJcrtIs91f9hL19qB3W2YYPpmmA7Zs9Ve5PB7EyTRm7gBKFQTb7aBxSRC/hbYrkGyPN7CElU+jh
xaVP0ubQrHUClwZfN0mtjg4xzezt1Oxr4BfLxbc6lSy4KD1aRBnbjHizyO7ZF5pDpbvBSgZoMCuo
zc69t3b5zS52KUNMd7PlZa1F/Yo2mUVcpOpJlBKAcseQIqeNk+bx1tbHXd5Ha8q8UXe4uGWxkOYL
xpl7XXFxUGROzUvHLMFKkwbUfVn5r16419wDXxwxZ4zMUEtUVS0jw9xESdGbfi9b647U7+bMeEze
GD86MlkjjX4bRoDWbS+mG58RZG8LmTEkI/CEWj7iH7oWWBA7mnZtM3iTJhIrzeCqj4rxRBLf65Si
aEpiY+uPzlbqjKDeSGwg1tG1476IKT5qyni4Gf+Vsi5I+xxa2fu9MjAVozNdYVt7H43+u7LoiAeg
6BvwDC/lzTcJjAsG/4PUMuYVno4GodPILNcIn2qBiVl9siGyjOYQ+fKHBJ9zkqJTd0cEHGQ+lJbi
ri/X01ShMynePAd7VG8wa81jijKBZ/2AWcSx4zO5v0cixbCK6C4vvH3TvPqStdPeGL1bkIsCz3b5
ktT1N+PxIinbRx1nTJXY0gb09KHa5MbE3WTSkgxrdlH96ALZ4X8Lswh/vy9oVsbLbBDOavGR+voJ
qRTp2pM8BrF46yOayHs/XYaB82oGKWdCVkScRJseyYdpwCs4Ujym9M0Z03sVoTGqCuoEkVfgTGIU
7K2LrR0M7Z+HrQ8OlRcM957DRKz1DjN5+k4l86Zp0ELJJFiS+voO/U3gScg+mau5WJsUqeKsHJKO
0BSQCkBB7MKYSAIamcT8xj2R7kaxAYqPgl5pUxW/np4+PV3/S90Lkhsuj/hMP9Otxzq2cIGwl6Zw
enT5xU5Hik0v6HcAmoimgVhaHBAodXqRtHvi37kidDbaFVmEW6msf07gUQ/R1I/KC/8Menss0u7a
WDy6dWFmy+GfnMAt63TVwmbhKhUrghHHZYHJoImj36QMXx1kWpNXvYc1eoMizncyZfqHaX5RsXMs
AZ2hacBTBMoA/shQORkCjvpJCaW9lj5JoWEaAP2iiVMuVgGbXmbEjr+Rgn0XAeooYYpXFw+24YhP
y2hPBuk9BSZUXx+fCA4/MuY0vADWpsDRvuy9szlSNNSH4i2K0yd+0lvm8JyTNUMegXE3QqfnzzT/
mjHmyamqmB3cHzxG08LqmDKakJ7YoKY4LBHpMW7taFN4kOzFIzSj97x1X0u3Au4bgu0guqVe4KIm
RvalaPiB22T6I1BZ0685t7yln5L5JpiTdKqbK3Iqhigag6Uw3iZDd7a92z1ceQtF+0cziDVTqCpW
bRjsDL6MrZ1yIA1fRmjfaPD+73euDfHly/DsFAd6l/g9UAQuO728DfF4UqlE0RmbayPULnXEigWV
iRewwB7Rs+lYa8OAPbSG4NuqJyR0JAPB013xxxxlqD3k1B47h2CsCt8CjXcA7u4Wz5ja1jY/ALTZ
pi7VD2aV+bWNMm7TzCLiKzGbH+VS+AaZwZu+9DiFgmp8qWL7EYt6a1VcFekUj2ta4dz+x/a5BRNw
epAKcVBksqw823yzUCTYYwUZVJz1YObwCSGBu+60NfZGQGlnrFe2VZx7xWvXo52XxJIupCutdZAa
DOEZAh7tWku7XveEtFJ9qauVJ/91zAUMmbvOgWDAwrR03YoPOwIRHJU81Eb5kg7gAAogLJ7ak/CT
n1AfKtxmzQfuWbIF2YjXG7vQj3HNlRRG+T4Y+nGR0BzldA8PdAS4DnQfNX3Uw5L6I2pbF66DPRhq
p2tWtYUuiYrJf/boPZEAY/eGVmYTYbClPmBND0Sscyg77ZvXoQNTWeGtO19txiH/LALxgXmFMwv8
otfFBQ3GoTJm3Qt28KU/yfs8UjU1jkTk5mItRwvjTwLzIoz3Yq6FwD3FQWMuchGT1Rbw8Rhm9htb
9iEN1Q9epOt/6RMN5ehwlrAjvcvX6BQcShHSZBw/CMVOIsSBSwnl1RuAFTLwRohgVEs9mLTdIK33
ibFoyM7dGNUp9coPK+X4q3Lc/83YbObfQ9LlMHPhbWvsvRyIhk35h1aa26hYJ+2geUHffbKoF7Ft
+6/Pk1FhFVtI2b8QIIS6SrRHSPWZm6NQz8Lc3GXp2e/tPxibtpRxT0vdLM9xPSFBrt4i6e9VYP+4
8bS3hLUdsujhVREifwHBHJCgCr+U8GSMlIlgeyIAxG3NAxbxUM4rXqwObo0EzBIm5VtMhUvXEeN6
bKyTN4PtfvBMsH4eezwgTiNPdelDWDD9RpHhc83DF2mIW5X+3Tnjl+V6xqodqzlKRq3r+v8JwuC0
jvjjO5ZBn8K9o9Rn2ZJ7vyot+GLmQkPt46nrj2OfbSYdN0OnQfcWtfXGEnAbHZUtDZh7xEvRrWvB
skdSZKFfovUY8Bx0eOAXSWr887wttywYR0MSs2vTW1O+DpQdLUODFASo8wuBNBezzrdeQUqoEMbF
z8qLY7WPoESRqbGQ69opQWxEx+BdDNGZHwfgfnjRSvmnFfF+hgPIk8yJnkD0KpEdR1r9GPMMe5wb
boK2aZjZWNcp23RUhUxMjRN1fNWWA2UJsKiIR+dXUab/BhDGl2D/kMb50mekt7nkXWrTWhcyXU9V
/nBQTg91qy9JDCrCNCbYRPsZLLannNDumQp/aj7OJJJ5CdGgFSWF2ib9tQrYncVsF9B18e7H+U+8
CnZNPRATmMxcS8Rj72EPqHv3SYgX82AyXrGsHLG1UM+KCJMbaRFV+Weap0gA8uHehyT7aBYPaMGU
I5Pot4eFWaWOuUrt7Lslz3MVaOgtBmNZJDHQPdH9sUv7aDMu9AgFiCKhe3L1twDNImED7BLNsPct
jYx6J4pXHEh312/IpUmhOVtvmUpYwaIAw7VrVGbwIdSNx+swaC9G2V6lcL8SaHavZ/o1J3LPZvW+
HRctHAhd2uVYfo6++HSQNI41L+jY+OGSanqM0TYfWNPpn1ne3Fwrf5N9eyVadtbJQB3gr3/07roY
OLvMQtItlUYrOkB+PANgWJrJw47AMALINpylcF0VTljnHglUXSFhpZbJ4BOxJVsp/gl3indm5cQg
OLSJDsa6uxE+9U227cyXxWe3clZ+o1s0TdkEHwefoTaf1TZV1m58lyD48K3VOmu4VUyX9H2zu3gD
CSIRwaCLvDXHVYZrIQO8sWhetvKrbJt+3fSpwZz7Ohl5teMoRYMhBJkaZHj6s5ZisvDPvTlp9UmX
4akUZol1sBs3NLCu2nYBugW/VVEPUJe/ABcEdk5k1EwgWBVa0EWd4qZoPP/FaID1YLwxLM78FCOK
hp2YPRpM0zSQgjlbVyY3cJ7vSLLzWvm5CJq7F4fPMUErppVcCkJqJDmGL7jakhWRGbuqIX8zznZj
Cz0KN0+C4cmHBkDDRAl9hB4BQ1yy7yu8DxJr0RD3lFf64kCBKfJEtieapX8Dy3szCnOhQv2n8/Nf
KAvaz6tDktEvKFGLhSMSk/ZimeGRqeZvlkAvOH6ZYSmnUzFr1aUcvTerv6b8m1XcBYfEs44ldlTN
QjvdQmBFwfjLLLeRNsIsiQkafXY+bp0Bu6rviv1YfBlDk3wr69QFiKC9AALScjt+LSRyoQx4oDEt
A9jVS1+Xl6oFGhsIqh0sKIDy4DbOHw1AgPolBHJe/z72QQXm2GCtmVMxI2vTZnMxueT+c9ScDxZf
Q534/oBbVgoTNBgbh69QfsQOVXaqPbE1xwtfmlQecaonJmk3PkHGWHyg/DoVkwrRHG1H8fWpu4Oa
vcwTcqT68hGHDGWqRxxAsqU/tjibvWMz66Z6w/rx/JC7iJO1rcevOOemTeo/NGV46zL2vkI3vNHY
fa278NtIoRpcuRlT9p5anDMtZ9Azyz8xcFWNbYI6ZpZK1usm4UFSiMMs9c8T1pdO+YSdZMlyIsUO
07PO7lW25KtLIMokxGbiWuzX0hzvYzLPxwxBEyUOGoEYNtCo3/DnjZZJ+qKV/23QJDKfQMNQGykC
RHl2pZ074bgLi2Uoz1DywrnxsVGTFSZACZig64bkP88hMyQE8DUarvUoqTd0H5pV3H2HVXVpFX4F
fPAi81aMajeibz6RfNwzuMd9ZmlkbDJNu1O5RdPHWTR1v6FAWSeap2DFop652ErT/OJdOtrB+KaI
QpyZ5KvlM8izLV1pLfjp7WLrl2rY8kS+1Zm17pzqOmLrJQLSaxa4v5fUbf7gHNj1qhr3Zhhoy444
XEl9G1mmKyIMrb6crRp8nR7JjrPBUqJ4jFoaDI2Q68u15arpvA80NmuHFvWFxqTkF9yWbhFvu9Yk
lLqpqd+tMniY4FLcuvmb6GZxj6Oe7dj9OJ76K7Cvx6Sl06Ws6mJr1sh+44Y0E2ZflxeFtymsiM0k
cgDLZJiSGgbuLHmd9Ax6qdrj6N94LaYIqgpsDD/2S5YgEzREehVkGDK4Zq+C5NTYEN5HFcA2E5Ld
VVAbHmHbru4iUbdeiPxjzTTVaxq3wcbNOOFd8hYMfg4Vmht0wCvuo6IkTq/JIVED/J5BHtzAvvZV
g5DQjm+2ZZ6ajrQUyxsOjSaurlkEePlVTjDmuTD8WxgBgjPyRbsiMX9GRz/lRDUNoX8cVHEq23rT
yoSkLV6y+DQIyn9Nwi08Lz3hptgmtnaOmEs+xrq6QhQqnegvo162dI+jSbRA+UF8cw4hUoKTTUvV
cUEsZOLi0L5wMGTLvO/PZdixD+EzyshPJWYayCeBudUA9WyCNNJmwLWMfczoNfrWGgcHzyA+WghB
RCEUuqAXBJn1IjLdgMMC27z6ibomFtmtaWAX6yaBlGy8FzLlcOJmgpqbHFN6y9gIR4q3lvzigb4B
IlGVuE5Iwag5T12yAIyNldQ/Orw7zx2ggEECOoER/hEV9dYzhnuk8Q2WKeSsgTXFxl0g0q5EpI+1
t0BVNT+w8WQu/3vGsIp+pbR12fkr8eZfrmjObKiUtFrNt6qij3ES2qaszPilAOHH7a1ds2D4xKGF
Kt4bs/VAcsvBSd4Mx4UTDUaD2gCmHFlTfuwGVruOwuFuAR7TeM45y5oOZjdywwQJjc8tgqHcD+lp
HjvuwS5HeYgysywjd8tzasLt7fH8t5AIlMF2JL30zHYlBJ6WeDevp7xQdSpbN5bHKbvWsZ8rlecr
2gvZlYbsqY8RGLP3WofRuwYehu9W6NyaxYZZG4NcxHxCYscSgFY6Bal8HqIKXxnbkSilGkwYh/sy
9ef47/qzxRg8EBNrcBtVSj+YIC4LogMucQVrqFvePuvGR25yKNMqvHVBBQJ+GKXKn7IkqpRgEZTt
LX8W2IyzmS/1EEht5BANcv/THoDe8nlcp8va3RU6eydUEA2+nynjOImB37nNBxLEtrZo2uRVF064
VTGelzDbmkVysGymCZkUt6ntFFSi9mOgWc1LExNV7iNF4XFRKtwzwLLhGuoUN8hszNlOlRcpGARq
9PlAZYQiUj2kG670t4PP5yq/aLwkSaBkrhljAriSuv+e8zWsSRPLpq+uXSz/qWx67xgMuzbfpvID
68wxGfN2S6HeX92npTlsmM3NmWJuSeM9JLF/k80I8dL5H7LImfss7R1DfbrsvJyOFwTzVr5vNBLt
DJdsk8aNx1cNEa+PPWcxxf9j6TyWG1e2JfpFiCh4YCp6T4ryE4RMH3hbsPX1b4H3TRRiW4oEUdtk
rrQyFoB1vCcx7H0wY4Eytf/LdIBRMDnmcq57TtG2YkHYBCy0dlWwr7rRIwOkPeGPOTsJH+h+sk65
DJlCOMRViMn5AOy8qCdaHCXftCLOj5b4dQt7VQUWvOJOv3dherGBaM1qJ3M5dv2WOPrfCujS0iv1
z54hEROZL3JTIn7SttuPGWgoVb6Qkf2Bc/kP2KebB2LlseYQlX/TmaMEolmERWQCjLJ+RyTg3Sz7
6bEIYLv7HJlHzHWAYgAHhktcLbaDawM4K9CzcTVCAjXTTT8ilWfMv4K2fNHqEQgCShkTN+vogAe2
c/YQxqI14UAovD+ryQmPQBSOber9l/AChS5rCYfhCyf7sJi7SxAzR+rDq2VlwH90e51mg4dL8BV5
TcS4XfnEGbHSEQDYnuzSf5cGqOS5ZXFztaqF+4+kQW72nTbHL/1rGugMpe6eXGDaUTpsB2uhhaxq
K0dDd4Kc3k5DTjkWEk1cHwtFHa5PYII4+poi+Ch940d4892qoniI5Juqoq+x0Q7JCPTJItk7iiL2
zla6trUcoyQr9MiZZW/xsh9v3KCgBnhYEgElMPajwyfAGfHBAMNfUJ6XIdVTFs/Kolmph4HdMN1f
ZiX0YkZKjAMLhFZeK59Coh/qfG+HbIKIM6z4UI4jod9ZjubDJ8S5d971uNiPArH7mPxnp8ZS1nx+
WsEhI5tqo9VcJ63wT4BFOf2Mk7BJyei84tLZPkieGcRDuDKvi12a7i6QuKLLKthqifYx2SY3QQ07
u862qWjeXN1y924s4DvCgGJpyzLdrQisYKkKS6u/ZDXeyqr4QGZkMXOyaBGk+Rxhikr87q7s4di1
1T1laVlUDrq9bEt1fK9QPQZTfms6D2s/8ehP7sJ0hzPY9gtHL4Q8v/kIZtGXP6HI4FZKgU3lG6Zv
iQi/7Aw8jGD7i6V1NVn6xMJwUOtI/xnt4aTiqvgVI0lo7qF32pvlapyxxGXNsI6EaO8kWWXVSKZQ
rr6M0UAhp3s5+LYJVzo6DzL+jPE85dlytMF28XE/1xyFB8NEqpWOLKqtJkT8knrutU06hfWDg7SR
ub82nAKY0l9euVSm+SCviFMY6k4kXzvtKoqy+OoP1nS1R9TpWeK1K6djS21gODdiypo68pJrzZYb
CiFWel933OOQZDvd7dQVWrS66pSlewBoH4j6v2zUaG20f/xPLAFJhQHLwefL3WIMJqbgNYtmIkPS
3DFIWE9Tk63aLHsJ44Rdqj/tlZ/4K17vJyzBBBr2wy4U1mmwdS5NUO59CYGGCPtcwS1kFaojrM//
xUliv9mNfVPudPC05KNKSv/qpUaOjW5sjjR78lSkHZb35ldkQ/jV8pE1/0sSNmQe+pdD1ocU7+Gt
mKbxjkXbWQPELMB+4T9OJb0h9cMEUqhKftvoBLLaeHYIicIc7rlPaYq4PE8Db5VCATcGR98NZFRt
YtuuXlIsMIyLvP4PYeGKHXIAT2tfD565rNId04FhGeT0YYy5NVRLojpFkp28oYz8K2iNVTVf9oQS
NKvJ84eFPT/RBAfBgvUe+tLO24vSLTaouk+dYcD7GPPuSmudQT1AbKfH4xX5Fp0HkiTLikeyEaKZ
qQ+8JtcMHJvxmG/nD+gymco/TBQI1mLb2RmOCw08ZJ0FTIfTMqt//JT1Uo0RNe9S53zsuhIxkD78
Cc22VyiGcYH5FlC9sLlZWS7+kLVcDRlN7z7dJK9LhP8qbcmAK7v4YAnCRxowIi3pUVetKTnC64Ne
x82f73TfJgjaV9Liaclc/yUXXbxGitRfkipcKxHBu+3Qnqat499sxpA4ga3aT4jsKcuzXyQkmxEm
9JxWRrKl3FBbhbX0VNr1Wa9w0JX8+aH31E/Q7EIHIhEyQbVs+qBZc3lmCMUGD/u8ECsV2t/uyHBP
0/sTrfo8EoK9om1d0ek3XyJ7srmhFZJlvQQHEzgKSVhFDd1gpH6qk0S/mT0pnQWf183jIVBBZuq+
Tk6HOXtyHAiiCDKhyBZ5vUNUMMMJQ8GaDioXsUWnx6OotFn++qCvk+CdMXS5MpxkWjJclFZ+83TF
3o2QvNpMGXPQeDMC84YJe7vnTzc7rOmjTRs6lE+kS95UF+4HC3Zn6pojGLkQvcz4MlkbcZuc/RZ2
DF61N6/rS/4VLbi0vCMFHrpU2mqZ+wNYWeKZMMNrJjpW8EJIXZrG6G/AQocbPgV55gdcY6tkXjTq
ExvNBGduIwnxACZ+8sdwb1zQejFuw3qh0GnewMpIFPPa7vFI54CGOBgf7ckF8CztswKG3BE0uKSp
Dlb4x+Jb4Vv22SUwokLifbSHcaFmTp1b97fWzlpkj7A2AKuFiBuXRtGLbeiXvIGBT3tVGUc7npIb
qLNeU4wQCoboPlu+OM+fR2gXhAV0aoFU+YVoMnkWfkjaGk4o5BLEvNXZtSH9e+HorEvKnDltJQ/m
wK3LkrL/m7L1/H6Y1STO6cCADIXMa0cqFA1Ukh5hphJKqvXHjjd5wFhrWEbw2Ze42af6ZFR9c5oi
HFcAgBYud8/KmgfMSptOJIIChRkp95mZZQqpjaU7YimJ1tvbmP+cP+Wl3FlUiR/FGK/YJ1cBRJSY
2d/SAtn95PnOr6HucQpybNz4qHAOucPGScbYTQWQp9zkaYJzh2fjIi32Sx/gJrOOukA8qcf2s14B
TQocd6OHKMriKfaOmF3R1RmcjS7rFh/yMHqgZgTQ7G2TMH5Om+4rCIqvoMvPDeSkp5yLf5m7LJs1
lQK8w56FAkwlALjH2ZRg2JvCwBVNMJ1+0lx0TJAVQbMIb1omstsNPXh9twany9F9HvuEQaqL7iMX
cbAIsaUVHXrXqQs2aWADdcJniJMfU7xPF66BP0ef1mwtBt5edNBQYz0NTndF6gjulVussO54f1jk
2lgqtClEy6NlyG06fBuD9h028Y+NLu6JOy1gUv4GlulhlYTTd2pmJ2ZU6AHL0NwaeYzLqh2XHc9Z
EtyxgI2xqD3wBUOThWtZHi3IWMvJ4F+uC2MVJdzYqoLGmLEwcBbCoBqHfb3fcZNPh53IWaYkjAhL
KInEpqiFrHN+P7Tl6fGlJurPjaJZQt6sgKfi06Y3ngq0UbZsAdM26opXnqWbx2oG8usJK8VeN4YZ
TW3qiy6Ch+Ip+0h4BspqilKGneSAVMMPctR4YYXDtOyn75pk3RNJqHjy3HY3luZbaECGAhjN8hd9
DoYmq+3jGUP+U9qZjoPyPxdYuESS43haeDIIZNDqfFfOTibuIuTlIIt6GnPOVBmtpMjZF0oI+JMC
yEVpdAuBN67HFrtE3Do25D52Eg4xhcgAKRA1WBurAok5LpLUQ+zj3+McCXIV6v7WYrZHl9Dz9DZT
1H2BOiehRpV0/UNlvgbpa+TTFpqmrbZdzFBpzrGqXf4KHdiOHSoNf0ttB5J/kSfC3SWUvPHo7Vjq
8BbpHq3EYJxifGXzkbVwSHo9ms69p0XfNlEKvr/7K8mIXbC0eg8S/6vidbUrpmsV6DqX8cLTJCxi
lOlYSWZdEwDFT9RSUCUODvb5SzXwHjWDBvucpc6i6waowfNlULlrdL+zVZiMIdZfl5oznk8P/gUP
Kl9LLqgoFH1x5GwwY2GyT7SlKBuKXGzGG5EhkCFiQ6eRZFmXlRYKh/BPE87S6UsIxp5gJYSsegGS
HAx+RtGSSWLCXA8uztAU37gbwUkqD2LehB6yNChCmKy5oBizK1B9lgUW729U5QSmzIohEAwdA0OM
8dqwTIUpN5UIPlyXkyeNCGks+teAFiL0FdocYDqLtrL/QQgpVi5ECqfoi9uMbgSduPZLdrCluoYR
H7/w1ZRxuXdlubHa5icWTFfyDrLuiFdp8un1dOjPTvzty+rqgWxEeyWNdWRGw1kzkk2OwyOf+oH8
I5yYdiOOOqIVjoX8UurccKZpMJ5aM0CoAkmhdhSmd2wiXtmH685k9zJo3AuIfMdfIcW4cGZHRzji
0khG3YGxZEJi4j6EdI3CetP06MMCm5Iejv7CrziGvX5Ao2aoPy1Te3q3clnyYzOXQ2o85ujrRpZE
errHy1pxQ4nQeOAoANe9sjHq5Kk6GsNIWFnOpLZjIVy+MAS5wpggM8+BuyJdhqx2wpWsBywTEUPM
OQs7o3G4aCsHrw9xn4t0IuvbaKsPTIxzXYlyweQnVMOr6ltrncfiTRAPAwkcCahLoh3g62ibme7K
cYgKVP6LLBMQRnp31cGheZHr71Llo3MexG8ubDBVOev4Nkdj3OPwAzOA9RyZ0ga/F10dyccDgmPh
a1eRGJyDdnTx9W/i/7I1qN03k/IpMRAhFB5uSdhO0rXVinE59RG7XDzJNTFSAcb1wbsQfBkvcWpu
ssh+4pa5nuH+3FR/9a6bJ0wlVXsiz2YT3/zGqk/a/EV2xokAXkSwWXmGFqOWGrunBYb7bm8w64l9
3SYTjyCCLnyHp2Ts2ZIZi7AMUXnpRBdy2nmr3Ln2oB8Wo2lDZcvIQ/Bd8qMs0XxNWo1aNziRULPK
GvMGPwzfQsyQ8CUZVErYcHvhVGduo7SPprI+2x7kENPdepdm4FIGbwkLGulBke/gCrBNKxJrzqDd
Qp/Vzf6nLXG4lT5SvgRdSJ+EM3PC2NlkKdlmsyT+ek6KlpilEO4QXgRdxBF/GKfhmauonxWUr7bG
0jzwk1deMkmfAXvuq5TpV67ZSxEZZIhUFF9EDuOhByNhYo7r6GrDdlgyZ/2P0JufwWjvMiGpl/6e
/QIHELktOwtIQxdwdjoZ8AVLh/2TaVcQQLxWiCeiEBOCNo3lEoopdynnmOi9zo41ZAtoprQtxp8h
hj/sHJM+oCLTmbRHLqsym3CLqtqYXHbYxseaXWqUbk2NbXs6opG2WwfviFNvBpUzoaR6S1X5j/Uz
cGgda0ZDGPvCDzT1NGnNZwm/p4oH9a5IvohtnRQ9NW9TvIHF4xIqmbXyW3xvVFG4Q2HrE6zI4jyg
g2N35vdXRxsxDRq4IIa4XwAHx5YeJvsy0N5JbNZG9HyUg/pAuCtmYGwW3T87jJYDaKEjKY2YTEAv
0Qgjs2553mwFJR471m5E/TX/2va7MnfOXyvq5MmXmD18myhq0dVAX6nDojh6pRD/afvh7uTCoDbm
dk8V/aTiZNvbckfwdfOt8e6inDsIHGrzwvAGdBeDe0bDD6l417bmi0DrhQk0oaisIBBN4MrsuqaC
w8PJ5TJ95GX43LH2VDfRMJWIxqWZJeiDbjrMkSIw3th0JyA0cUPEr9QvX4FeHEoWZ4/YAXs3r3oi
K9hyCl8NMe47i3uocpNg26gMuG/OdVO+mHmww7i1SjC648t2X+LMNZ5iDdl9QhpfyqGUcsN4UgbE
EzK6VnO1A+jqzSvxu+pkyDpaT04AqvicOR7vOCsQkhWwFR9UrKBRxLuwE29V2Q8r5eAImdUJUmNi
5sX5n5nxzvYKv7WtcvTe6j8hErGe2vaujdSVqNuQmDAsLzu0AccwL35TBsLLCoxT1ab7IeczRwbd
0mzcf7Wdbz03fxNleOqi9Nair8GNuW5qoo9NeUWDBymH8uaoiJUjdihDWrkfJLWoGqJXy03w/2m/
DD9QFGd3XaM0GVohngyMIKDXtnme4M0NY3lwOmBNui5RFuJfdcJbOKqfkl2sO3EKZW7xXys864nV
kOlG2rNPqw09QTugjn+TOhx4ltorX5QXq3W6RQ4sVW0zTipUnNARHbY6k9dvUgW82u03RT2SyNmN
m3YkfofA60WFm2wE/0/X/lT2OGb7BU7YjxD9ErneP7XngJ4bMSOZT75bvU0mr3dasuWPguTtd6Iz
vkjKbA8fBUyizCC9gim5jjqAt0iwERefE4bR1s7jo866yaw3KUu9IAmfCZBkUFBPxyaYP8UjIPYs
oezFWjND50crBmpthqs0AQLPicFhjoZUK8d3J8GyPhRYLEJcUYj6WYlxixaYX8DYAQVaMUtKdjH/
K5I2/+hl+kdvcga00OscFvGEelZPYp5BM81iBaZInNS8f4qCA6LIMYp6tP82P1rBYqISUPjYZo1A
7GPqAPgw8VLLLmTGAxRz5X9Q4Tf+pXH1HweC98JoIn1hoabnNPTw/2wCC4tVnkAIzV29PELo+bOn
6FLjOdM69z1s8oFpeYjTrQwQVLV04GO71MZmD+JmhiAyHuiT/jbkhrkKnysNmVg+0NwbXkPKvIlH
dIRMyg7PeepldPCM/l7kmHLRY8GDrMuckXl7dKYIMmNublWi/kPexQK7B77e6f5Fm2hkYLDH0Wli
JiXL6qcrQN8UxHv4/fAd1xipQ5tSxouriOWFwWSh4F4QFvHZmFjO+j4oNJHus67GljCrq9Hahj7f
sM/miebNwpY6rR86FSXImGmURYFN+lHOUr8W3tKW/ksQ2Ciio+fWZTY3zty1vqaECLgM4FqGZ0id
H42WPJsGSKfU+AIPl7MJdwo+v1R/TfAmIsT6RtPekgC9ZhD2DI4qPtHhvLFRRwTG5s7Kf2n30Zlz
NES52jhlCYsssd4gJ7C8TkowHG3pMiRJzlp1gYEG1dZW7rIq6M8TygivHsTCzi6u17VL4u2/mAHd
5oqQGz1AUWARkQvgb6x1udVaC3GhIZhMjT1inXE7JCMLO7EqBUxP8oxWQV38yVaSVg30DrGExbXT
EennBD+0Wq9BbWpPsdKuOZu+aTZF6IxpxyoHLsQJGwqMRrQyMCxJSeEfiYt4SYgfAqNMvDEvCU9t
zf1mMix3g7k1X9ncyk/IX3cFq/9blk/hnsgnFv9RQwUqumkfIkvaDyg8Ry00GHSn0XNcDOIKCfLx
IHLyo2LpfWfQlZrdF3zGbgOgk+uD203I1PAQNs0bkT3OKZD70piqFfwhHDJmGd0j0HxsTCt/hcrg
vcDicTZqVyOwmP1mWDTezTZYZdL9LHvTGk697tqHzKy4+vUhOeY8aVxOFhUbuABSqzDCBdoX2ZzB
XkcW+lz7AHA8tPQ5DpA1F5fxWnkfLC6we9Jzv2dwYMEeQzF/POxlhWDL0DzW+dWuSRle94CBFsbE
iHRKYeO3NYpLqpFFbxrDmZnXBsdm8uyYY4ddTE/WotuEUck8lm+GWMOQJLrm5sf4xzXGg50XWIcA
iEdOJuzKgVZ2JO5ggjnNJEqmcXfoQjSphd7UB62YcMlNIdV9k50pCXSkASWKZ405QR91yHmZb2tD
NS1VE1SnRsH1GQAfLhzDhoqqwcSXTScXbrq0bI2GqbKQKEt2B3ma92xgIpM5f/cbEJSARbyw704a
7H0MLIylm75iYJgEyIOn6Kv0RXuckvTiBL120tISl6qUtxCVOGvnsfpsYSqgxBrhlqJociiIF1E9
bICkjlvRovH2YrdBKFn9lLKMLqQNJqfaa4FHK128JlGw1DR2UeGkWIPrVrID7UeCtC/r02TJOy06
Yn2SAL97Qb5zWsQlK5pppvVQBndKyp00hdj50uL+1pjhppdDgEAtcJceC6hlLwKuIc7xiwR29CRa
HOEJKKE1nQ60+KTdRXRyzCOB1kE0xDthuH8ewfD/GvfDQ1W50TuPlVLaSp1oXKX3Wy8qDFavcqUR
M3VIKuGRVuPTOAM84GJsvKuGR3dVONhmC48ANM8AfNVx4XyDeV+PlLL/0tC4EsPDcECgYFB0QScy
oVDtoYt5g4nscY+eGB01/SpkaH6hp5AHVA30BlU8feGIu2qM315q8hEWrUqx+JEiu1AQnT6UPiG7
LFq5s3pFflk1R7GjZzqCmtMPFEaPB41R6yspPRc5Pr6Up67qTm3otdfHp8WhzXo8MnJU4WEUNIuC
pnKnVdDPh1bX3nLRClTc5Rcxdv81xXDopWa/CHuyX0ZM4ZoqXpjUafsQE8nT6Ft4rqyIJIJB7kRj
3MPBSn7dwbpHAwuOMHT70/zLnj6edN8WAKu1add3SLctQBBUtrG7HpKJNn7qhrcslmrfEepydipj
2+R2cHt8MbTPuENNOuSd9TLndiNsdKobqmwSMXGSTijIPoe29xbU/IgbDDs/ZMpgeTMXaibpYvPz
Z0d1FahSma2jvk9rBvNm/wmmLPyXZpILX1n5WoTwAbFDkD9RpQDM1AhmkgVaC8kTUlk8fTg54ul+
aqwLG0Frx2APl3r0Z7bsn+bfJy7C33RhRFJO4qzcvuSWntg2ovD4I5VefX/8kq6V/xkNkuqGVJdV
wwrvJRhduUauB2ej0MMXVafWqXKPUW3eU1d3PloE0mur7s1NE5Hby85lL8bUuWuVPZ4DI+bfmn+d
3SrhC7Jf4mAkpS8u01fPHg1CGWaMoHSBwNTwq5oa9/3jdxsDNI5kuQFjoEHCFTjeh+jop7O28I4N
3d+rUarl49cJEXlnKASYjQN801iFAfksu+ltpP9EOTqOLsn7m4Ok6amxR7WcGCLCwE2qrywhfrUa
9J/EKZzFqCLnZKiaEgI4ClKjNsAy7+S7gLRCRLO886zOqlVvDVDrawvmgBeZm6weo7suxVcGJWrV
6GiPzdiuP3GuYrIbe2yGRX2Zal78Qfj1/T8oj8miZ139mYeIhBrIMEe9BEoSy3D7+HXMVpT6KmOY
Nkxfg9Tvett090CQn6rlTI8TpKyNC0kJkbRxhOqncwQWeLumR9wFFXKKqTnQCus1RkskqqH/wIdZ
b7M9vCF58XvZH2zX3fPRnWzmrA1yi0Kl63gym6Obki5T4IIJ+Gw+9aj/Nj7343MHCmSBfVjf1vwO
cUAZ6BPHcg9+Ds2+i7pxDS7X2WiM8CdzRj7w0rzqrEfivunfrT4xj4RdLbwWaWDG4uOtDjVzw7ZE
rvxG108cLClnaSU3VpiMp3DULkPgNy+I9l5CzSNmjC6i1udemAjkp1xr8pNqdSzf8IvX1Ihw8Dj4
scjzkNRuYmxkeu3s0nqtIkopctWa7xLbkufW1idN8tExI/SFZv/uzlgEP/Pgo0Xt+K6Eu7a9xv4u
yJVbdFn0yolcbRvb0M+2hYrtcXU5QbDEiR9/RixbUBmkJ33o3YPZ1ozZKj36kU51Qr2vvVp5BVu9
J8pSMhQdSoB3qcWQIGiV+DESezlVSv7HrB09KUkPYdObe1wy7SYcJ4xHjRrec71bJ6D4jdELLnVN
iHSi+c8Mj41TOT/yXNL7gii30V1USI4yx9lFNPuPUzdAPDhpQh0U4MQl7tn6FY+ASwMbVp9mWvzm
oZp+O6XP5B36TNp1ZD/9M9P08juVqOwr6aXvjuLtM8JO3oeRNKv2NobFcFTzl8d3ovX7Y+X08Ux4
zFaykNFbi0W9KplZDwJ6CRhutOQgzD8kjgDLdnmJwe+RO6M1x9aKDNp+axG1wdfj2ucWy761C/yz
zob40lbgEVuvCV6ssD54OcqlBrDyceoaGsNAeBfREUNk1tZV76d9bBcTIM7ewIM1Uqzikl9rLHTZ
IMY2pobA+Gozec38mL4ArDP46P6dtT7rzEa/4bKJN3pcQziiv0h63vWCuRB4RtRKVk1ogd47Brq8
xmNcEmn09lEKccc3CWQoYbi5FXZh1315HHNWWxXsusmUgdzrrXqmJcy3PA/1gL63QVXfRiSIKHJs
e1Na2FXGKMdw2BMOVpvxjs5oWrsKpzPYYLoDNU4f7Si8tUpDbSWmcitzw3i1LPztwInFIcWQZ2V9
3jzltlvtI+GNV9+CWAE8RduQHEddw81lGpqLyT8ErbquVm0RG4wgSYNivfUGS6LewFp9jiPAuJT+
0weMVAhlumvtGeJMH2o41T7UzzGzdCB6hNgd9Spo111cDglZ8CHhOCVci9GeGlYBOUn0mWEeSGXq
5nLp/NiP2Hxcjn1PY5ckLTe2bGr0VUjizTaQ8xQOTe0ziU0/MjdZ+cjcwz79CrMXCiPfDMwCHt9o
AC4+I1O+opd97n1nPLd5379YPQMRQ8SCpLfulquetYVb/kSYmZ9i358+ep8QmDy9G54kjPjxDPzA
28UxmxtTNz8GBEg4ZrJlZfbFlTVofAiF/m/qrB3iS+vued1zODbpWhviahcnWnZ4fKf1mCFj1tLI
CMLTZEM7g/wcbaOiFac49//TVBhtu5r9Y8ZF2JJ8HT5F3YUPh9h3TiU2ume8SxM7qK3K7pJBhgYz
0nCyxCEYP418Tj5HEGq6JNkqxSniM9PQcI0hsHvC1jSTwjAesTir950kHAbOdLV53CH74kfPxgCE
rfxlY89lOKWOPDSO8V7gHypN56/H+DAWLcgsoAHIV8vT40uuefAWfJB0OkKjW1VpG+X3xTkYBpfs
AiO5epgf9Ra5PVFC644srgZhUhBs/3c1An4Ytp6okLU3zriyW/bNHQnVNfndd90v5lnRGK9tyNbY
F5V7dabnMnnJWHjeERj2916xHLPCVG7jsXuNlNs9Cz+7EeM9vVilCnZZwTmcVn5yHmlQnvpWrAOv
KF7geTgXT6ZY183wTVQNlkK7B+XMhQyDgwwPEca7tgvk0ppZcZxNDn4as9k/LiSAgT0zhZb32YFf
4bX6pgimcKmVlMRaqQmItr1L3stgDltkfXsiNe17k+rIvMcUz7T5qmx8L7Sa6DxbI1s/HroAqEsH
9CJp9o/3bvAtBjJhqG2LVCPFBwBfkcrzYLWwjIcGKUXXWJyjkXV8fIfKv16O4RC/qyZJLrZmA7gZ
U5D/RPB1RutvXYQRTDCeWh3ymuMyQ5u7saZr/pUaNmyIejAxUASdG7ZzEE8hVbEh7sd22OhGBTKI
nd651BgajXhD8VxK+56Vi0ro07YMVL0MRmKmCpnemCOHC96gdRFX37hySWTFDOmEVfRsuCQktFMR
/tqdc9Z7fB4qdi8p4tQrEIbPDtfvB9JZtRJsnk1kqtxVey88AFblOQb2hu2/e88sdolBM3zbqtGv
laW/UvLgP/dR/z+ubCsznTXVtrOa15TvzlRBuTJhc3hJxsTNduJ9ZOCZL9Ox20aprr8I3P1rIn5Z
ljJbBUYENcBVvr8eSISCtmZ0e8SZeI1s6/Cog8ioLs/Mn7GAayyYNPCmdh0jjcgq/2/MieyabzyP
L+T1HgZMc5vKH6HOThk4U9nVzwHTnEWJN+MKEe1Oc8JufvTDq7SK8hC1abfC3gMsPTkHZP+cYzPx
F1aP3QonTnBQ3lV4XnoYsxoFoknvaSBap0f103vndp9hwf0a9jrYrNpfGD3blhC+N4CwdRNG1b6e
NwhlbqMpC0W58aTHK8O5f+gC9dLjilxHw2DutK5k0ix0ex86pxan+3PBD/c4Z6p8eicLxNhoswpY
GyvxFUbRSi+c5i/CiMkyoKme/egvGOF2tWVXvRbODJxsQmLrM3L+9FkIHhHIfe9iqjUab3PPJzc9
tKOTLGIO0aFyS1xebY3Unk/qqtPZfo+Awg4T09eDgWf38HgIRBrt2yRfVKTMYynuA362U9Lhpagr
AU7l8bj+K+oBsSNMmkUXYy14ymtH7GJRvJNdUW7DApXAY9TSCURodofm2qSAenXIHF+MmmVtp8SI
9mKeYozx8Dm4hrfTJiWOUYueWAbAK2qDsXY0bV0rFww5qmQtXSTIZt7v4lkU3HBHOqYO5NvRzQVK
XN1ZRqQOj8aCsQew9V73cRrbf5hBevZs3oeHyIRBNZoW+SbjEC59jGgr587z7Pn10UZz+Y6Of1eU
EiwZH+WlwuUjqSytmAiO+UAtrVxft2VbzsOydK33xbQcx6HblCY3bzeI34qooOSR4ljL1DmWBoXa
ELric0QABjzjpY379K5yfopRQzsUMnhlXWgfmrnajnXsEU4ReuvesFgVy/EWGC31AEL0l5Drfh3T
LX169lfSGs03g6xh1bGAXmtadNG0cTpqJdy8wgrG/32HdWI6Dviuixo+1uNPTOaUbOmW/v/PxvyA
XjXYhwjFIUQ8WprHF5QC8iIyD61zAEIUute+ZaL5bsJpWUFCtxd+CS/NJG3gs4m2cmrLVRDa4jAM
PCk9yLz1bKB8nVPz6jZd+aN0N2Flijctx2wwCHLQHw89sqiKJDh3qpRn3Q/N11qOX49HeNhQg+pi
PJLVXmX99FW2nbHuWO5swXJkn57HMt4h44dz5IBRkayMLAeJyf/1WUf2MqswkTAnvht24MEejiHC
NDJDIJEiVE37fmOnfXoMa8unrGMYVBTdm4sE5Im7ALOs+aHSnXNCa3d9PPIwRsacyhiBzC8Rkmsp
IwGuKzBXfh2az4NRHxuQKh9iKKIdJl8XHFTwWmHKfbXsU6wF3o9XQWPq7EQhRamDaxtTmMae/z6k
0YUdYX0hDSDcmTa7zMT1do/zu6DCOUdGiFEhTzf/KxJr13QZuUA3LQI335Nrk+8Lke3cwiyX9djY
9yIAoRKk0atble2ymV9BFYndiMHHF2Z1EqYmn804KllfFmJZ2Iyk5aiGW+WN21Y6FvI3HHCPd6VD
ELOdandncMuAUjo1N61qvyMRxOcGlLyDYvoHixsMUEP9H3vnuZs3lm7pWyn499CHm9yb4eB0A6Mv
J2VZlv8Qkiwz58yrn4dyddtWVdndZzDADDAdhHJJFj+mHd53rWfZ5xiIaRj6ZPqiax0Xr89rYsgL
UntsDB5K7trSvDaygY9S1dlHd7CwifAfwlRK/4NNOrE2/3uFfQRt6WRvGhj0yThctJPtX75+Iefe
XPeOTBdNbN5w+fTj68XiurASmhJ/z3o/uPHg6s9w9Afg6uRP40IQYfeR+rX81NIgK3MqgOmQW5B7
Om0bNka0orfGklz6573jCaySg733K0EBsY3aK+H2DzYVUtqvgXMQRIIdgO0/2AghMMBQ0Z0a52IC
QrXsIzR545iLWxGS6l1HLLW0iImyriMyCpKX10WooRNC5ufVhc+eHSsUitwAMooXCwhF+FHOk67P
T+hG6Z7OBIYrkar1mO1UkwQP2qRbO9vOTbC1pv8Q9WyrEm36JIVkM1Hb+YfQfRiiwrxvVcueIouB
LYb9y0j8zweYdEYuZsKIq18go9TuDNJ+JjJ1Tjr2lwiUp0MhV+u22DVy1mN5mm4tC/ozISxURPHy
KS2DLamF0Z739MmDh3TZlzGRnMq1NpVPd6QGgXvwGUrvyzzYpcmkXcd+Lc4JkmBkM5pJ1Ws2+/7J
14PsMr1Hgrc3nRrKhyOohRwoIfvbghCAa2tK2I9wmWVTvlhWEe5hkhh3rB1vWCRXF4ZqzDu9dA9q
ipYeyOldglnm/PUL9kp7DXEKMrDdApSzunM/aLublN7p2quTgiaBR0mnrZ+1bleUqvqcCfz8YR1Q
vMZrv0vj4WMVo4QNUnGWekZwN4aYbuxsMC9wy000aeK7sgNgjCkzOEXm6HPT2LDkw3g16OEINpc4
rm8fKQfjjWukOH7796rM3E3Vg2gyOkEoV9h0+KH/8bdkX96HNm1fRaz066nbObNJOcivr2iS1ei+
8vFz0oXWWmOO2w6ybh4Gdf66Q61LRng3tFdyGgmQnDdAbj6ggIyPNv6VczS+JY/Bc+5WPiDgAkF2
BLmiCX2whmMpLqsGmIXV1+VTDYQkqh2ykYQaQdxSpiFURZync5kuoA5FRs9+KO0GzT+PBKJj49S9
bmUzeka0Kq2r1Iqt57YJP1k13mcd4cOGSh6wJs+8rJ06OSTgqpcZUdAfdYfCp9JCCFNoKjsa9oMm
HlzI8W7oE2w4PxwGMezYsYZjrNRlocfGETqud1UHfbwdBwcek3ImCKifXh8zmaT5oVOzctNILxNR
Z5ev/97KkIQhqyNnR5UAvO26u+3Z5OyUzl4JHdawhT/sbkIYLY5KrGctQFNSGbV15YP03uFjLtf1
+Pl1zm98HHO+Yi0ejjsSIUAd4irp4wLWc+p/mtjlnyemwyqABfVmpCxHZYkv+vwF3fKlBIA/d693
Xhk89G1sQP8L42t0qwPuJAVf1TT97etzDB+5OtaV/hQmbCgZfLQjqqtpFyU58FmifVn+YIJBXZYi
abjITEoi0cR2Je5cCqNN1p8tJXCv80mLwK7NUSbuDMF2k9Z9aqCvRQWtIKIYPsUtyVeiFOMmwL59
PvbmeI6TiwUc6vfewbes1PCUyPxaGUw4Oi8l+aW40AdJ+66ABv/aGnJZ2wnDsz6YqvdRfz2Axreu
p2Tc65bjXGFbh/7YoAuFKrl83dLALhkXiXIJ0nXDPfRJ/0hcdrkKm8a9fP2nDAXNUVfWxz6FlyvT
poe5PNtFO98+jllc3SaN3ItU6x6CBISaPxDHpnmS9nEWu7fw18j10u1h9frHfgD3m+ZzmZV+1Fld
6iF5lExHsSb0k9uJ+DJyuaBdlWSPXs4kk/gYV6fUCDdBF8BGGo34k15qR0rw5+9++4+//9d/PA//
6b/kl3ky+nlW//2/+PNzjrA79IPmzR//fpun/O/17/zzZ378G38/hc8VLbovzU9/avOSnz+mL/Xb
H5o/zT9/M0f//dMtH5vHH/6wypqwGa/al2q8foHh17x+Cs5j/sl/9Zu/0Y/lt9yOxcvf3j3nbQat
4PrFJ7jr3e/f2n3+2zthO68X6ut1mn//79+cT+Bv785fisfkDz//8lg3f3vnOO8N3TBt2ySywVTo
3N791r+8fkd/r1to8SzDMgzgXqZ491tG+kHwt3em/l6apomEnx9wLdwd736r83b+lmG9J1jR1Nno
moaJn8B494/z/uH+fbufv2VtepmHdAL+9s525bvfIObN93k+Mc0Q0pa2IxUfq3h+pDHv82Pif0S0
IZD3RdXWTlR1VadlexEE2MkoUEDq0o08mcXw5K+e9XYnPgytTrqPUdXaRo8zlFOlnpcrr0q9bRiM
4Yoqu8Vr1pTHNA2tZazG+Kk3cZo6tJnIosak9ZKQPrjSG2Qmed8ay56+79LTbRvRkKvTkkC8GTCz
nGVpY9xLmeYnKbANog8dThAQ/JspyaaVTzP4BZYoGAc5UpKo9NgmySSMr9jmhftKOfF51INKPvML
UHBnKfDVS1JmxXOmWn0ZpUnyNOE8fjCiuALbRqmMLmUKeFBACscjZTE0OpWW4TI35T4z3GJvURc7
ZKFs7/uA9IzSoGqCU9YFiyelyOwlJ0AERJnY3bVBd29WdQfag5FWULhqxnmK2/kUbifVDkj/wlgQ
RZnZ187EevsMcLJ/16Z2AmUgr2Y7EI6eT13eNIcUOw0F1QTOk2fHAGt1SRymUdbhdQh97t4cDOrF
UvjjMZJp+zmeGrTOVor6wNcMxO4Ee0BpN9BkxqAFSgpB9zCjy0/jUGBBw/hJg8gWOiQNJQYq4oUZ
wm4cpD2sO8IQHmigSwoTed0snTanSOA6Q8TyLUDFExJ00QUD2thE7+BINgM1KkKvsM8hUbYJ54wx
01LNFsixDF/4WBeqVDyi0iH5YvRdxMmyE6yNjT65l32C/bnJqitPKYwHk8CKRR/MbFZV6IbLkEwC
uiLxaGyiqquOhdQIiqJyoSkqVm6bkm4If9YIPPIYyN3dJEISMJgwcQr0pC0DMrJcbGNa1SWQTwV5
QTFcpI/kU1m4AspZ+EP/CsXaCDlGoE/wl560AN7VDjtwBLyD/iWvue5ncBBQagnTvIiaGqeWkyGm
GBM1J+a5nrexW3ZnVlzMsqqit5/KIpcf8Z+7pwi5wlPcexBB3FClJ9trYupNvVHDXEGGdTBlhRnD
xtRfLSKjHg/wu4kfELogdb5ViVykxVDsZIXFtsLDxMpyZBZNVeIdhkDmc25blMwUM1MkqyAee3iw
ZXcf0+DI16XZIBKjW4LzeLIs/3NoinKduIa+Es0Y5OvIsMt6oVUGqAMHJ8M9GYg2wGR0U+4i9iMp
F21lIsB2qzamE9yjaPCcrn1wuBPbjAoqcnf+8SqXERaCoKwK6mdOKa40N2vQ1A7lRdUrdQt2M1y6
WumEh6ZK3fOBqHNydmVFb7Yesjhc244vvA1Yz+aLDSJ5VVUBDTdDEHx4Rk3RlhutdQ16y9QGclhr
sAIWBBnwkziu88/91HS0tmHYr/PGHm7dLrA+u/UEkyUnuTJchJnl3iehU9b7GFNsuwg75V5ZuFr7
dcvQjCFjNDS86p0v4Fkk+Kc8n4jzMxl0JmIVC3qoqVpeSgv6B1mMeog4BEt7+0I4VQzjPwbqEmZx
TwRviwjZIhpNc2FXlASQjWclLP5rlRfRDT1uhW5hUMFt4ZfImAlvXYNXL/JjnQ7WXigCsM9syp4M
ZyqPL/SSRCRM5nmIGk9zaO4TlxGgRrJJF3S8gG1uPPKRVNVDSi6Bvt8KI8tfQr2paPmz0PFNn3Ar
aj7PrEnTD4gfs2e0jhCaiTrEPuCbCATR25GbUmI8ypd2ohu0h8tuQv6U4tODgaRlG0kvfaDkGpJ8
G2oWYsbWIdyMR7frge760/QsKKZqO1e35b0jI3Ho0hKzHtOifcHMoaPTB7JV1eacVgVtBHtLlyV8
9IKRwlLwmYLcQa422trwSL6GRnEdwbfBhp9y+EIkISp12pC0zx0l/IOHR9ZfRLnT1Quu4zRt8olm
OdD0ehZtSwyNqe9hXcs1G4Lk5EeIrv0E2Uecl0WxtIYouiYqMnuImzQsoXS52pGMLzyFXcba/czS
S5uRwS68ZOVLniWAKYICcQzpdmO2rMVJWU5JlBhNEjNB50AzgvmqJANpPqnyY6vq/JPCW7bqsBgs
SUiuqANp8X2ZUGFkMjBWTRPYT5h96kd/oNRlYTnaWDi6SEAO+pwcOJrgj4nrdjdCVAQLBh1zxDKy
6wKGl4s9dE2OF30bI6zVQybz7ImlNWNFT0kaaUsZek/RmEnjvKSqPiKyrIbPXZvwBjUpGmAEbtOL
KDD7EKeZDusUINk6Rhz0ZbQ0/eQM+FFKczBXOhvMbYIsM2TMSCjqjZ7jfrINMZ7oRUAarSWGpdoK
q5upYZTBTkMEzcQlWSoXPR8Bvh3ekaGwrGfhVpTgIWCKy76NcEblutc164SolevS79C+uq21q3QE
YRgWc5KtrPGODK7iqcymAkeSrKNN5JrE37Uj2ybadLDLIjioqMk7+JUsBZBjkdKGx7u0xbDKibjc
pzwGqP7jAUNmgaGg8yVVzWG0bgKluWsM4vo6wzcA08i10kdS+Lyd3U/DoYJDfWCTBlyqmcQNaUG0
kTj1FTiT8CiLWD+lTaBdAN0ZGAm7dgYjaMXnUVbhMs4o9FJsx5PTVJF/oq1h7HvYzOc2VIRrO6IT
Rc1ITTtw2LQGOgSJ4cKsagNV02SWK5A2/bpEQPHRt0qM/KFJW94pjF0D+2erwkHHW2TN8jg6b4tK
9/QBEVqO+C7xacp6BhqhM595bVgPfdY+B3LEO2N3LeLsML2QU5vdySCDheoXovrSG4CTAXk4gp5o
PW3MWgHxUo6vfdIBu9y3EdjPoSQMDWVgBTU8ds1dWrrdgQnG2ipdk9Oy9gcJ4a4PhhORHwCOplqK
I/KOZh1oOgkLno9sunXCT2NAQOyUOfD7TH3QNqA3CNaI7WkTDB71VHKYMNvH0XSuimBaN9K0sSBg
HHgYUjFc5aJNVjKr8vNcWd5FRUEeIeaYbDw/ZCNljMPKlsW0TlqB5APZ1MbEDX3kmujHONVpHhM/
t5RpBP4yGux+aWLcJqdKjmslUelh6VCf7LGd1eIFn6l1+4vC9MiZLYq66g4CVR48YxYzJFIbnSqv
EU/PFevIPrc6b/bNMMvyNLjXOVmBMAnaVl3mPMcUxeJg5KFwgwpuqJNc9AKUFTWhisqDV40YQpUe
zRl6oU4RMc+uooqq9r1lOsEHMl1KwKR6kX7xtcLciMgztnpOWM4yEEXsbbpGxPpiEi7hikJW3QdD
tXLlud7IfY2bCZBr34IFU8agLnubbt4BydocWWtB39smaUNxxGOZD2zEs0a8nlORAkUxiG9sXAxe
VG4xPDqavu10UR/GpCFVJCAXOwzm4hv5TlTCyARD4TKcKAMh1BQIZusztujdh8LDIjMkoKj9UGH1
o7kcXNVEgpRnbt5IHMmWZs+fghYitnf0zSEDY6R3HhGHXc+k0IcEapzBzbDQ4JNzuEtMjynMDGDN
tm1Vgld2mg6kR223RECkOAv0EvxuNhjllpnJZpGoE5GRVHTOK1Zo4WclPbLsuLl076hJN/AXuzmC
UTfGDp9j2Csop7W6Z1aHS6jZY4/rpWWC9Opm1+lafWytymOzSBGgq0aK8JkgPojhuX7JAbkdp7Zu
1gMIsUu/sOQdAOb42gZrQu5EZaBt991EUkep+10w6sOpRPu0tX0HbRVP6KH2WvMu8nEuirDyZypH
aT+Y8Ekwy7WgFM9kCBJOdhYQHpFptX5dVoCGXDxOO2k3gHwa8BOuNcJ1U7JDLxZ5zbI1J/Albpz7
ZAaR1HRJdLl1O5nBdBfUQUkxd0SPXrKwXdDBwYHRadx4co0V7dRBo3vpxvWdwTSG42woyE9Qprym
XaPd4+CIV2EGNrOgULsqQczzlkN1WaamNd5D70yPIO0KaiTAiw85dc0l+eJk9fFqHMd68oJ1K6X5
oAe0L4jt9TbCrOcpuYqtaz838DG7AX3js8lOQ8BcISDmGM/uCBRwIjHBldGtiBnGWUaEO6WEt0Ns
EQHNtCHT2SXsZTaj4aJ2HZOURHMOhxXsb0gBvaqNvr4d8bUtcUmkTHIjombTs+KPA5ayHXZ4VCOY
3CBrxwahg1DoYeMhzdPp4Ld1ewrRK558ofunEmd5sc1LwROFGKA7TPOoRhGtkCeGeKJW7EBFtzXJ
XSznx9A+GVQL6jmhRB5NNl+HjJSdU1y0M1ILB7nS7erGD8b4i9M3I5yGsn/yNMHaLSDuEfP9TP7u
soXGbiVZmhUd3CUSf/u2yxO3X7q2xZCSMD08Wv0EmsKUE/ksac38qffU6lG2hrTKjSSP72n+kqRI
yFh3Gquuw9IpjKsogetK68yRa3g1PaX0nBwok1kC1XNcXQRe7qUXRRe2eJC1Dm2HiR5hMxXwGg3N
BcBea+YSGm22dw0fI0o41VvQ1tOyz+3p0lB6fZQDZVGdOLMVJEs2z/9HClz/L5Wu1M8qV/8z8+nO
J48/FK/4G19rV5plvHcNSQnKYTeMKkxQh/pavEKg+14arklpitupfqheCee9chUbQkvo/APf+2f1
im+xWbFmWTa0+Ndq2L9RvTL4ZN8Vr5RyKI1ZjpKOY0ups2/5sYgFTlaXAUo+ykjhamInm9vMbl4M
WfBaP5FkPctTDZS0KXr5Ut5oJrV8lxed1nCNuI8a05ndf8J6se1DCuqLCn40JBjYyukF0IXFd9f2
9+rbD9W2P3xc07FcKR1dmZT+bOPHj6vpTGT23OsaUGc5D2wrgZjQs5w3SvHXJ/lrBfJfPpYNyUnp
khqf/uZYOfxMHwrWMgx3RRQtqzxbmAPafcK79d3Pz4un4M1toFTpkOFjmJipDGe+Td/VEofG7RmA
kYhTOVk1kbdImTXcHaZHUqvvMxIlQqaBnx/T+uMxebSkPh+YIzpvzg8waeYEkc9mYvg8RzQj3Gqy
uyG4/Plh7D8choNYwp6rsOhG3z5heJxUGaWapNh4hL3E2vXMHE92d0yReP/iUPPt/1aKnZ/m+VhE
MytLF7qt5s/y3WUcpzZJy4ZbZjLicrxYXUY5aRn5sjeKoxWem/FdU4EKk7dGf0zbQ8rKNFP0Oqsn
u7p3EEjnclMTwNvfBvPylVY/vBXnqc5wsygk8NkhnS7RUpyFwEBHQDnEFWDDBQ47PJbeU+nvk/SL
sjQojnS3acUCRWj9q4ZRvCU5U6u/wHZYNrMQDEAglUB0RpQ8+qcspUd0hyXUvmv8fpMGh7xjedDc
GgXO98pfjtqzeAE4v9SyNSw97BpQflHlqvop9PJfXEnBAPOHK6mEZZPBQpMOtf+PV7Js497GQSiX
IjJuSIfc1plaFzz9pu2vqRtuTYTfLuUEd7xg3bglFoTwAvmLj2H88Rml7sDA6QiUntzZN88o+QJF
nA0je938VicLKcQ/WIHbAr6z1rvi2gny5yCJDzE0rVbS5qpy0v9oeQv5RdZY+iNn+NB2fAfJpiiD
63Sgaeaml5MA/BD5a91p96EDbvq/dwW/++j0Jr5/FosIa2ntYrsMctCgKfHnXnVmE6xFjgKdc1rB
J9++FnG7y0bQ+0hCm2b58/fhj6PKj1dvfl2+ex3MUnNK9KByWeHZcNHblNWjTn1D6tOSbdwONThu
mOzfHqM5qmlSOKTzwI178+gknaQYUndy2Ql8aywz2cGl96XG5mMMDYBH6cXPT/OPcxgHtBzDkY5g
oHHny/DdaY66r5cKfRWoMX8xjJhSYWGk3f7nR/mzcezbURz9zaMY9FIFXljxKHbB0n+R4TP24dQ8
WtEvTufPDgSsmmPR8NLtuXP1/elYo2WNfcLpRM4djodlH5QLWgpLTzxVibf++Vn92Lz6OmIyj+o6
SxEDUsebgzVuStOgy+Wyr557mjdT+OHnB6Cvxud9Oyh/dwjrzYXDA50i4eZ8EP0RzQAbFEMl5pG1
R62OBtqiToNNUARrB6pzFIxrNiHLyiLAEEqLAT6YRASffWEeeavOs9ZY/bYFfSV2wnuzhqoVjTe9
Pq5HOzzahr3Hp0PWw7ItMKViMG3FRrbJrQ0Fx85zdFQYAGLU1PEXfIe7GBZ+SjhRuwgCG4JJujFI
avZnt17jLIsafju2+SJQK0KZcu9Gwt0LDOjYtDb8R6vBBlqGC5U6J2nrO3A769aqz1NPHOrUW5UA
4gJy/QoDZJtXXxkwu4QHXaypz0L5yZf+Ho3mWqfepEfREXMfBoD2zKCxHWfZWo+cdVG7K5PaAjyk
LTHiuOiohCbtPh+ddUhPO4AxEBP8OqUtruKaHUR90ZhA/NSwpGfgIvyZSAfwgVQbSbqxtGAR6B9y
fS/BjgfmS6ocYsXyhQufbI4RUWO5HGtOHc+SLJFjNfZpMLHBTBQxx08e0B3CQFZoLZEhDEdbZDvQ
z7tQxyhMY2Sy+P2pvk4LHLrFYc5fpUS+4TleDGlFnW/G8aGycu1tBWLIq61NyGbWccm/ULT+tJgW
CGwEqqHYWOCHpRelg4rFJEi2qpYcbj3LL2O7XMaQTNoW7+9Q3WXEGLjGrWquRXgbdxd2cDHm+qpP
r4x0kQwX9XgDioIYyHPX4fRYhtjL2H7Waf1VUIhVJbYZWfXdePKAT4QU8XXo+/aDZ227+jyXN42C
oVYDync/45/GHdweMe1sWnvVRXJhD58K4HoaYdx6nOwdcVOy1CkwNQGn0c4KaS2UdgGSvSkTEqwv
5+PaFsKyst+pNDkVWrVznfrKFMNOL8MHEz2f6olFcasXSnpbw2oJVtxmCI3z1tgEWvylya3roQ4u
VfcpZEdK+/S2XZayYW8abi1pnVUN9da5y8IG/mjUCrSuuytVsGhTsexCoisya1tjDHJqnPsWZR1D
rE0zXGO2p+RI6F8+bClRbdkZ78n5fpDWE7fqGBbRZZDzsIpqLYLPGvjoxgT6lVKmSBL6TwhXzeya
8t1mHIYnEA0429tzR0d4lDt7K6CWKauPSQwEW1g0QnG9S38FsmBvlNW+duD+5s22C/D5mH6zzRx9
TYt4wZxyAQ3NnsZbi7Rk5d6U00fAhoRpkW3l3StcpXnQcImdfZ5QHcK4r2PddMpho6AYm9E6Cfd5
+xm53C+WKWIewv4wxDH5sL1TBgqBN6OoDpfHG8qWKa/MrjOiVatCX9KHmtPU8CC225IJuBmL29K5
/vnw+mcLJOvbkd8ukDozQqkd1xL3nFzQY2ZtcY1xAiKl/4tp/c9m2e+P9GY9Yxu535A7yBYFCoCZ
BMsSS0VlBf+dCem7E3qzZhm1UKoyaCSX79EbDq7zi/nozy4Yt8OSrFEki8o3G17Nby1ZqLl7Yl+A
GtF0LDB7GJe/uC1/NonbSjddwcTKXvXNpDe0+P1Ki82VPo1ri44RewLayBjmZPOpJWk6sulRWzMO
cViOEwT7wT4jiGgzAs50VbDyQ7FyePtsuApAKM4a7bkr4eRM1RpkreaJfWoQakIYJv76VR0Rdl3C
UEA0lmTBOuzIB1GwYCpsZVTgwc3M3MOoobmZZGwhdHJg6BiPK9cFOnwF05OC5HDo7I7tPLVUqdYV
a1VRHbXivmY35cdPWWSQL05nl51PPZz7fXt0rXPfG2hHuVQDdHgJ1lnR6chY4q+rr/+vm/qFbsqY
l0sIzP5CN0Uu0WMDYOT76tPrX/lafjKN94IiiaXTvfmx+oQ+inFK6DTzqKa8iqD+IZ3SDPWegYzN
lkFlSCGH4R35XTulGfZ7U9i667DQVop+tvh3xFPqTf2JHBGD/9uOZRsGv1Xpb0ZOu6eerMVEdNW0
3ihnT+Ro9Mi41nYW3acY0PeDXxmU4BFEaEN7pbM2BrRJ/h71ZcyTGLOxNrGlSXRqzhDvDlXkXCSV
DFj1GfaWiIOl5zcRcPjqCQ2zd9BktmjQG+7H8KZSmraHnm8emouR2FN4Ig5rJXofB4PmYF9rRG5R
hkYEmq6EaJGcZC4hOXBC0AfFE60HbMWK7N5qAgk+wLbJ1DZIrscRwrk22tmhCwgeIcdkp7r2Slk2
fBZGBL2Ned+wrtcXg+5C7ZvpObb7iFN8RRTBMMDpnrwPE9pPovWGc2kCmzdxUhZDZizn0OV4Ruu1
fUcIRMn2fzLRjxv5Suj9nMVDHOAgH4eYtgLVyXhFEuC4f/1Sd/BmCDihZtHVL7oBn67rYK7hjVno
I9kDjWpYpLrRwRssdDjmrNzoGU7KzN9lWWUTzOK2e9RaM/4PRwFtTIeKM4Z0EfTdzsT+DmWblJR8
pNOVp029bTUc5KM1YoxGow4scNBvE3GNGV5cdQP4KNDNi8Cd0wNQFSTPiRAB9Xm6EqLEce7V9p56
BIFPrmEQCVKCAqYtw+Ixyi602rdXrQYKNcDXvatrcaFyFncY7PdFVSB/RVCS0Exwq6NTwI6kocZK
BB3ssVEBAJK43GV9ddsWZH0JRSu9KS3QWrPbM5u/DLCLzAkDWeGby4YdIK7N5iWZZlSVjaNSL6nN
5cnGxgeGYIXl1hxjFSF+9YQnrxyrXtZ2t9a4pCcSOtBO6IKLSbs9CuIEM4AaN3o4RyjgtkIQpV/l
HtUIobVPbC+CDUQzO0KXj+gMN7lRLBWRdF7RJw9hmK+6DJpFgZEa+pC/ntOO0Ne3Nw63b47dcyZ6
dKE+rKdsBnUAbz/ZRoIyPHkJ3Kr8KJBonUWFcxe5qbVXZDB/UOQatQRqPpCnvNDn31rZtrFmaTCb
o9Nr0FPFsiE9tlPqWWTpaYRMcTTcMToHSg27NzLanZcO1cqYbcU8OalAfkBM+2KyGjqSpoyXVWOe
17UEPxS420r2G83wu9uOgLAEW/Kmjy7jOCc+Cv/sQ2FUmwQL8zkQ5j2ygRuTEQxsU/MZ58IdsX2n
QFXWqiHcJ41Z4Y16BgqKmsroqntMMbCunAl6j6ZfoX8ArlfHCnt9fXB1Vhl8wGVj1ukhzyhl52O0
CvOmurAigMG9ae4VWusF+C4+tz6e/BI6TWZbPcBeSCqVLc1HBHxnZtyFnzM511YytfPHGlK1qX/U
cWNsp7jZpqZXAmwSxACoy7TKTq6WI19nYGHpvxCt8lcytoAnOTlOVvNqAqx2CrO7Ss7Mqo4WJu3v
autG1svY5eaZRhF0P7NF8B8BKW1YSIyO/mGSOWIhnWQspYEGUX2+gSXyJZzwzsFitD9ALhpIlA9H
QcCivTYG17orXAeC7fRJ0CBAe9SD6o9R5IAkuQRBAaBeLUW5ME1p3+fjQDNAo1vQ98ZN1VAVdXvv
Y49b+lAUBkGnKrs20aCg5JP3aQoqO6f13UDB39gigiGkOT5ZxD5Y+DYl6af8YriJgbloXLvKT5ZW
7VBqBOwEl1mRfTtnEOntPbjBVchecW3ytsCimJodCrXbvtBX9Pq6Y+Jm/T4dPfw8CkWkR+ABaCBt
bek1uWuMOD0Tg4K+FkUxepjOBR5TEBrsiLHbFpQmKJEnh1rc223g7aP6Ms1H9wDMwNy1CPV1WnVL
PzLJPGUHmNXVyUjbaN847U3n9PHO0iY4Og71PBD2I56msyAm0RTVB8lbULDG0RzW5lwtTsi9XkF+
66xK27odlUzdzD5qvZ3Po0W0NB2c1HZpPERx4awcVd/wGnyZhvDoGiNzlPDLtRfDCUVAexxHuICE
CgEEh7gixIAiEUH6to7WBINasdhGXgj/haTLsHDIuXLAoxdhuahSPHWOs0W5b9AELJl4Acw7MH1X
zoyFcBJyjkqJ7K8NdqhBuws9R54a2VFxhZafSo2Bw8nt00PUsFUeI8JXGo+Edj1mW0Ao75WU4cca
Ws3SShx927OnztKYuSiznXVZK3MVM/jfEJ0MRrNqLpASrNNBo50UGogk2/OMvgVaGc3dtvlyIl5j
jawXJK+U5cpnglrRwQ4ye+U62nMgJrW2kXBevX7xehbQ5MspYkN1pCRnRkH4pxxew2uGIznPFK8T
56poJhYRho/gtrJ3UGEFot3+TgcWuxraEy8X6eRFvmUE6a6UQ9YdiUrJTkOcOnm+z6P2pWB0RNkL
qTDOxWMcWws7KS46x9sYyNIWpmM/SZ3ptnDNj7HyA8CG1C1weY4wVdsa0LuFBtsBrSMQBk7WR1LR
CDtz/WpVG+CR+xhfmbJiokETrKRs6rWS7DQXwazKKGqdeWVd7SeVXdahAUG2RkFNaLzaQ6vuv27/
/q0F+L/mSvjfsTfMH+f/MucCzoOfrcBvH8P+8Qerw+tf+Lr+FobxnjGeQrjJEpuFLpvqr91fIRSN
YaI/JR4E29QlB/ndujD7ExzTtef/mlgUHHba/7Au6O+VgwFvbtSKufsr/53V94971K/GBWe2TvxY
YIZO3AgrpOzU41LehBuyIYbH9Oa7q3D5tfjxfaf2x6rvt1/+pkwwhEihYE8lJ96KAFLoHOO26b2z
8BkKwc8P8WPt+tsh3uytZdYPo0dx+KQ1V5p233Snn//eN+Wcf/7iuVf/feW9ci1TRiaffQqWmklM
3wL9Cfplu1rXrJ6YibNf1An+8lBvyhBJiY62iDkH2PT5BC+Q0e4seDKZl9Fo4aE1f3Gx2Jh9X6P6
dlLzU/Bdd2QoQwWylZOqYHzedpdkDqNDtC6aT/VF96l++vm1+4t78rbpY3hVIpuU8xlxMJjZuVZ+
NU79ZTdezE/ltxrbt8//pjWeioiuMnDlU/8FmpUgY+AAUtq8NuScIoTu96Xd/vwc5tv8Z0eaz+37
K+VUPQBajgS8YXJ27bn1YNxW+m56VA8/P8Kb9uq3kzF/PERcarzWEYfwH4dnmMhf5Jf6SrsO4fqL
jfPcnMQvjvRX5zJfze/ORct7mHsjB6LMWn+AH3atX8BW0jb5L7pVf3XD37znKhd5Rl4fRGo63E10
1eu/GED+8hq9eb09F5NpUufJiV+cn6OAsNQSczbZo9WX8VbOPfWld+//4jx+rAv+8468LUDkRDAD
6O1issmORHYuAQPCuGLuna5/fs9/rJ9+O8CbN11ITf0vzq5st3FYWX6RAO3Lq1ZbltckTjIvQpKZ
aN93ff0t5Z5zkXBMC3cwwDwYCCku3Ww2q6t6H1qee+hN5U7Q460FKvGsK6cQrv23LggTz8JGgFp8
iC4QzdTarwyBEahd/63xZeK+7SStAiKIhUTrXtGOie8BS4oLcK3fb5zmB1nCuht2kMVGxqfnH5CV
GXsdpOHpM/+hnP2XWV4ZAuXAYwnDDmOBAX9cAr/+0T9y7+Wn/wLR1fsjoNjBgtT6Pj0t6D1TTYjT
fTvJqGDqx+d0SlcOJFrbhBGzaQR+1hZtp9oH9GN5//H+N9P2PGG7AkpzmSIN0n08BAKuyQynAyWk
gasesiTzmNn3u6GEAmQOXOuW1FCAnaNBSewRThvi0grSJxDJqFdW9nYXEvn0n1czk4FJYwkFjKbY
4cn0hDLj8q1dWQHu9hJIGmG9oOeNQnax3k7Ss0PzVp6YSyPowi/BCF7VjeEDAbeyk267bBRvEDuJ
qaFB/uUoPlGAcZA96bPca+bk3F+N20aAIJJo3v9v8x2anzfxVbbD8/2maZNEGLGfiUkljTDiihM/
yhJHdR2v7KHbW3UJeH+Y1xRE08BJmP8ah7LEPDZQgFU1VPlDCuDfPp4wYL4F/cEUoIqhavAgDvL/
hrPut0w5ySSNsN9w8Pkphf7RHg+2PsqSsgD0N1r12jS5ZuGhnbOB4UYBbdvWZiqCVaLP626Hi2eG
F8y2cFFc4699y3J6/h3coPT550TKYHNJ6wF80CpqDA7sEwoV6spgzuMTPMC/bTGZGG8FBaQmTAcF
T+OixSe1At5pCC0LbGMlQfsg1JAxuz+1lM0sEx4MynxRWfOT4vla64DE4jAn5Z90TEHEB41DKV/Z
2DT3QnQjyk3RgpwSewOyhpEevgRPUq1DxX5a232LidxYFo0IdlDDPINzV0v2EEJzQDKKAuO3cFgD
o1G+n4QSdalYM2WO1scycorxrRNOPvPZqG/QSYAC0VqIQLljSCTGE9qWoD+CivO+7AxF01FiO4YQ
sNDBev4CybJxNnp1ZeUpDkFddsS3cETxw7LLGS7bF3HIgZUGyeokyk0QmxnzInl2f3/RJo5wloDe
N2AQRy/iHvWUnWp1UMA+sZUlFub9Hig+k0T8imC7hnI5eujaK9ju9GH07jdMXQzCZebyACEtES1P
Z9DfLS8Cf7ISwtXQsdGj1JAZ4CtWjl/K7lUJpyI1feMLeYXAim+NTnlj5F2rroyDNkGEM0ERDlPF
Cg6Tdqj0OftUphVAH20HEUatcBMwyUmGynEk/FENxNegR4RgUP94fwFo7f9l0uHco6AQK1vHejW7
Nb+JIOPSIGf6Tx0oSwDxzQRCDrdUGbTA+xYEuXq9ZJkbBg8S6UHK+ev9PijXbmmh7/jeCQBAJUq6
o2TPg+8jhc8LpwtUWLuLEoSR0YJQCvz32rQB2Da2OhwtwFG0swNdW2bDBf2wu/8dlF0gLzvv21ir
jElB6JvFezlSk6e+DXtvueps77dO2b8yYSplFKllLhXxIt8YFADhQh+t4iACFcNhBivLRYnrFMJj
5Uw9QD+hSvYxb0IhCM8pI4R4kCUBQA+Ch+VKN5SxkIhtKcRrwrAEGy1/hcS0Em17cWURaE0TizCn
fckMIAHeBxnIH7TzIPwuuof7S0A5yRViCcJUbcHwnxf71ke6sGs50RHbIQNPo/bKxmDQLhXIHd3v
izYOwl21SQ3mBwmsKGwz+e+ofmDhA9rgKA2ZuNIF5UIrkRUqk8q1/ZRiw6K+GoBFYKQazchEHWpr
HeP6KN6sVhactq8IPwb1yD4KZvTUp0beO/XvEaz4M8Tk9DEy+j//NmWEMysrFqRakJ/dyyFotKBs
rYym1K3kXigjkJffvxl3EkGoHaWjaFwFFSLkvHUU+KuNNUF9TtTDlSHQeiE8GeoYWobr0Ut2XfS5
Y0Bc8dhmBjneo6F3trIalL0lE1aeQrRGTPMa8TWo4rpTK7j9f7ij6ClQWuxORCM+Dy3uGCCWvZT2
utCc0+iqjICX9NChfgnU2YTaNdTEVw5e2kiIJQ/BEzT3aTRBUh7iZwLwE5D3VafPf9pQJOC8nFAA
lSrCos7ZHPoK+FuRvyoArdxvnhK4kaRMqlJLJXTjRi/g3CS3QBIjAsUm7YrQgkbp/T4oE0RWGdXN
AIQlz41e2Dy2zUOkfMzByl6lfT6x0jKqnoOYQdNg2gc5bs9bKjhgL6oI4tWVGaKcqNIyqm9GBz5b
dQZMcPT65FdabhPUm96fFlrDhCdns3EUCihteyPIZNrkAZxh9xteBn/jjiQRbhtoSahiLpMipyYr
2BMqrkBd+Z/CVap10Vrnf84HyjTlmB1B/8RU+yRxQNGigiaw+bejUyKcNFgJxwAiC2DCFc5+cwxA
pB1/3J8W2jYk7FTIJ6EHU/ToTWBDZpNplzTZplyte6E0T2Kas9wvxK4ATc3UeQxizIR51caXf/p0
kXDJPTckEDtHhT8Hnj2kBKt2EwzXf2ubcMRND/QUChZGTwVTVQWs9wRgBqSc7rdOCVdEwkAVXxDB
MjTCegYFxxWr/WpBlcuV2lGaS1tIiuf7/dDiCJEwUwFVbjM/g0IZargV9HsWBIAsHwNW2slK4fWC
cPCjChlnvzd5sQ5X4hfa+AgjVpUOSoF8OHlsrRiy4PqLbBFKawv/iQFh8crgFsu9YdHi8vs3HxTV
kjwCWzJ5oZBETtsC2NhPcg+FNYQXM4Ade39WGU8uw+TggyvAy5VuqWTwgXFHHtOAzsy4chsUKOGB
SNi/omRqIYfd5M11wWxnMNohPx2hcqGqVHE/5MH0q0ZmwRplpOpYJYpfc3YOIK+XRSbYJWITPGiV
XUFqSS9VfjLBHDgCAgr40tjPqgm+7/F1qMTB5sNYOmZhMoPitmyMUixYE7T/1XYGkaabIhrdwX8C
KFRoM4BmufoKjhMZtU9MmT1HAlRgI5TNeCqU6AN9krIWKNOMhwS6mF2UKi4+7y/O7SMI6N+fayP3
/NiHWcB7Af8Yxe9N/wbJhBSVLT4IQZT8cr8XSmJdJOOlNgfHEqC/nKc9MCghL3Q8txqAu9S6/AJB
tW1wSo7/9rAryoTRJv6YxwmPvkDjBuEoRwUAB9Qq2agYfbPjVMkYoBZ2f2A0t0k4fIAEJTEFpQ2Y
eSVnZt+EiTfU+eN+47Rb+V816fMEZO0wz14FdmtxEFFL95SBia7TFDtlXwHgtTvAZjGLKRQ6u3HF
p9JySl/G881gp5FvUSyqgh1/OkY8tI3ElzHNAXnO9C45l/K2Z36rSa6j+GdlpMva3HARC+nndxdR
slqplSN6xFtsdsgfQbiW6L6nnUHP6nEuZEGs7Mg8+mswg2V9bvVHHBuMKvHZ6KO/4DBd41NxFcxy
g/Kp+S05ls79QdHGROxDH0eF1k395E14jDQkcQAP4gQyJPCHo1Yw48/3u+FpYyHOjqrLJghXVqyn
PICdB5Xwj8MnhLfPlSkdIhCPQnnW5k6Tm+8HEyhICCfu1+4qt70HsLw/lw0sYiVU39D16HWX1A62
qDE7rQVTtENRIM4NyZdbFrBk1pu40h2G5pzMPZiFK6sDT6SP2kJQH599ZvyTTcPD/cmkDYg4HjRZ
raDfqs0em9f8LmrfY3CKOWXFQz0blDG7YCiBFGpG7d/8x0Jp+33fQ4IjqQEwn72Wj23G549ConjZ
KK5sQYp7EoigUUWJZxc3CU47ACvy/qD1o+ELa8+xImXn8cSNHsXgEHSBmpAn6K2Z7I7AvXsQEcC+
S/b9VrJR9mpk284sjMFiLVzOdNYejUNlao52ruwH0EhtJ+uhNtSDm1rwYDvGvr+OlIGTdV85o8iI
bGLYHgvBhK5/V+Pg0EzZv8X5POE+ZFDO+eAqmzy1l82Rzz5bvznUUbkSpdC+nvAcNVhmgXrFvKLm
aggnPWUOot+tbDnKFv+q0fnm3JtRHcI4DGavCDUnRnBRVw8ZmGyjXgNF1zEXX/9tCQjfAMnlgpkn
BjetuASf/S+oOljasL3fOM3p8YRv0CBO3Xagy/RUJ9pJkCffpztuk+xQIZyfuA34vd/UD/ilJ/m5
3Q8PvNds7vdM8eoknHKciryfoQrisc3HzLVmkQk4eV+KcFxxQTS39zXkbws0YeeGDY+hQX5C78AB
qYgbFXymovwZVI99tU38p3h8vD8cSjzMEx6i8DllVDU4oC91YR+SNv3bEO9ksNFIjVm2vyUUw9/v
ijJzJN4yqgsF3GT1vMgiB1auji1u9rEMtp1ydDlIjpr3++Eo5sMtO//bBA4ouWLmqIcgeX0Zil26
kLp0bwy2+gC9IC8DkVlj1qhpSUWX96CHZIfiWv3s18TdiCw4wjX0gZSCZg0RIQiPne6KenmvMaAd
tvEftKd807so8geOJNz7FrONjZUhUzwxCciEQyqAVy9wjkB0xkapTeMw8YS3WXDx6GqnyahM62Rd
a8rAAXuT/1yC09gBfn243P+CL8P7e9wgb/k56WKnqXGO0i8P7Ptb0YWqz2PpqW5mMPiXPeZ65Ig6
9FlOyTZ4LA1mp5nK2oIvm/VW34Sr4YNa7uthifhtUCtYfxSntzSH2UorHQi3d5RIwin8WoGmGfQE
PLyNBYfoKtjVpTQbF1oYm9Kst5C8fktP3E7W2yuzl0+FEz2NRn/VXF8PD4GRmGBo3CtOtS0e1p43
bluuSMIv5KzXsnrGN3FQf1KUY1Z8jmAlaLsT37zL9YucTiuGSxs9EaSw2FpK2UqcF+Adi8Nbv5JB
wVtaOY8I9p//QibFpQT2u7n6ipRnbCxzXnVVUOJ06A7+tdrHxwSMoGb3WG8ab3ajba1Hn82G35Qu
1E2dzmyfQoddOc8pc0mmqaENVgOFik8ogOAxpboBGWbLv8wgnDU0NXDyoTRAbgpN+TG+3jeYZW/+
vWehd/Bz1EsZ7AjdAmypQX1OUAgapf35ftNfHvXvtqUvx/jNAUYaLrh5Dx/UGShngq0NVrnN7cDK
DBmX7fCNM4AcNWoDaiIrXfI3hyN9Xfy/ddl0DEo/O3SpOij5MlBdo+N67/Cm4EKC1l7phXaEEKf+
iLocvIbjCJlccHvYhSFZi3upcd5z1ifzO7JDd43giHYOf93Kvw2pClhAJ2MVwbO90DW/dTZUfkz+
WYbjXhnPbcclfV3Av3Uh9yVoIqEC4zX86xA/9vKvWAJwst3xnKSz2TktH/phjWZLoK0RYWi5kmuM
oEqTV9ujqVqxgbpKU9IVU9FnszV7E1K7BqOjQlIHdc821eWtbDrJFqWcRuni1NJbI125mfC39/9f
peC8Js9z1stICnqN1XrDpdlXqATV811s5httL79UJ2jkWaUBhhwHj3mmoIOy9XR/5mlz8UVj9G3m
tQEcnkGOxc2s6hdrqa8fzXYwtyj4u9qZq+xAH6LDCVjqJtdPLIyFNz9Ay+MoZveevMeG8vv+hyzm
fsNUWcINxD3DKKOENcm6N/ChFrFs9NIR5Ot4OV6DJFCshl1+/zbWBAS3UDMQJk9GGDD+KfIjF+1L
/8/9EdBaX06Nb61PucqI4BWYvIUXJpAfpzbGDfnEzGtQB1o6igR0F5yvchCPwBzFszt26TGQZDOF
lIqOy7MF6bmdygJyk/H1dZ7aD5mR/u0eRqK9JXkOs3ExmLTEOz6T4RLdF/wrE0LJ8/7k3T5awcHw
c/LA9w1ydY3D5EVeFp55pjIa3l9p/PapJrHEuZ2zWpMqKYPXKBA+Q8oCp2vfqcKiPwUtk8bvxwN0
ymTDl5BB7PsoX7Ht2ztCILEpGUgSsCMQL1TdmOlgYtq2DUpGS/CvQx96ZXC3DUcgE/mS72cB+M05
T3bx8GPM53FfrFzxvvIXfxsliGN+rgrUyjSQFzecx7vBLwgJuLMtQibK0B6CjW9Or4kz7bt9r8sm
pFrzC3Oeaz3WAbDfoXJ10xmgRl6DM3zdK299C+G0/VjpRa5cvgWKZ6fgAdpax8SVTeUle+uf+Re8
p6lmaAR7zkg1gwNe1QxSHcIf9zfo16XpRv9kLrjmxAQ1puBPyA7aS96Dv9voPfR49c3KSHeV59uS
Jdo+C40FYy31R1lcMh0MkuUUSRsMOokHiJi5Ub+fURUPPqUyXgn5aMl1sl6hHjQZrAN4+fD3zEO+
fY/N0/TRG5yRW8FaVHR7HCJZsBDNeLkCazXvoUzdaU0NGzU0EYTpwGYajV3qCFie7i8U5UQTydoF
JuQaBdQqnAdFkG2hh86Vs4NNZ+HB0Ajx1hLamTXrfzik3nCxt1S9dCqrNZ9Gq3Q4o9mG+loC43aG
SSRLG8oqiotJWG4mx9kbLNkBkckRCkHmqIMCwQyMYaucq1O5j9fqNmg9EicciBXLtl56rM3sMn2C
DGFTWqF5knWQb5hggjNjhBGBWa91uHiCv61C1IhDL6r8sO9R3udpnN4+jg/Kpn9m/siazu0TBunM
+2tKSSaIZD2EUjPgw+nRTbwVU330kMxwIDS1FcwGxOh6ard6qBm4VW+nE2elo5G9r/RMm1Ei0lZR
yCajRp/zejOxMlezeatwUru0c1N1ZlM2ZT28TNt2J5qV1xrhvsVlTDpNzi9g+Fa29O3zSyQLKlDL
3MEJ4xtAxhh1x1H2GPAFdP5RiZ0eSuxMt5I+uX0Kixrh7yGkKYvj8mJYRk8yuHqKYdez85oHpe0V
woMHiawko+hjr2hvbPNH7QNrkBByzidf2mfaO5ch9m5YQxL+n0x1/3elJisBWsaH4NOSjBGOUDU2
uzduM70WIGc8rJVkfKH2blgAWQTAT1xVzDVc22xrtrBJ3EpvPcRHOpg+HUZ/VHFIiIbs4niG69Gc
EISJRm6WtuyG2D6gvDR9vTGRs93My1/BLeY66ImMyBD1XH8TEPm3Tmrg1D0OsKjUwdHm+Tr4OUNH
tSBU4XSbbhdaeK621sr7KKetSNYbQLm2TsRly9Xwnb3XWZ0zw5UkDosHDFAg7+tDdBJfagOVsI7s
qEZk3ze4r0zdrfkkXBhqhpBkWNI5wbV4Gy7zdvgcPWUjP7AfxSOKRez52j2kf+73RrFushzB54uG
DUV0hgy6rlWXDnRQeWn7xXsmhEbdTWt7n9bRcvv7djmIGAiolTI6Am9pJmyB7/e5M1QXYs5O+tJA
DrIGKpoFe3aaHr4U3u1C2HIgfJE2Vby2rJSrPNIqPz+Dhzgx5BfxGQ1EMmpTNrRLeRUgT2LF+2jl
sL8d9YJl7WcfZRqFarwYBHTuN1wZ/YoAZ26KxBR67eX+slHCiYUq4vtscto4BuIyjCF7KMerzDxM
PozI34XTWkaC4nNJmngh83Opl9BFZ0h2egRJlo2kudU9BdYzrsHO6Ig2a3Nus1vbiwJl4sgCh3Zq
YlVesretXUPCxZltMBuaEOux6m1mZZfUbIzAbiywqm4EGxBSK8YphLO9fuPNwgaN21Hajzs8LYLP
3WRXlvMrYX/DIMmSiIFn/3P6tDYSkTjzIJ5uqo+RAXUPuClkQU3G/h1a/7S0ZDowhkrArNWYhEQX
lzSd3lprUQRt95P3sbAD2QxXLm1rh0I5gFTXj2sj67fJJOuNCEgrdCTXbrSUDbRwoHzfoxDhS+d8
CVlAMObNOzyPWvFm3itrSBHKWU1WEGRCz+HKjPZVRzBBbL5RbBAEG4ILKNExMXMXOlcrW4ACFhMV
wm2IQjS38f8GQayV2wA5XCH15kIzyCu30QaFI5bogJgH4hhXqPzp42fh+UeQG3mj1ToblGNteVNx
eBtPuNawCbeBrawYKm2aCW8DjbRO5lHK7alnznwEx/TRRx9rbwu0nLxCeJrAbyBYsxwQgDPh/vt4
mXE6j/pFxH+zydnHxAA60YAiM2LrxrpCTMhYq/mjgcUUImBihRKpicUHFXiwyw6JWxhb6WyB69R6
WJu/LwjEDfMmqxFkNfBrebmateaARGjs8A57Hs3Iilu93gwmlMgtGfnACiOGhAO22J/Xp8BMbDBs
7CCAVW3uGz7F+5EQdg3a1nIEPRmPlx/S5tACB+H/hn7ril+hmAuJXp/nOI9GAc3PsajzC5U58zRw
a7VptNaJoEUa26YNFIXzGOmi1r8i9lSBN+f+xFCyMMgY/fQkgZKj2B+Kj570EV34A7cVbDABxts4
0sFI/ijwuvwo7dWjqAdPyAcimCxxHTogJQPr2xc24zBuvJIJpIVnEhHICFE8zwykOr3hE3wke9zG
hJf4BAmv2RlBDfkpuOWlPoRn+XJ/9JS8i0jC4JU+SCNuXBbug3mZHyHSBvLr+ndsl289kDTHRedz
1qet8DBsxffq+X63tGdcifArAOOmc6Ri0o/9Q3Fpl0e45gmiema2nT81N3jInR403rvCSlBqigfQ
6lg+rSXeKJleUSLcTsvEiVJ/LTmnZ+hmH1xKO9mLD+wLyte56/1B0nYt4V+kvsC7TgslRUV5B522
AWp4lO2tbFtK4ySQvojnYJwUNA5YipU8RisL8wWpu+GvSBB9OjUipPIW+UcXQnfYCzy7iSIU94co
29lpFyi2OtyOB4cRs49OjCme649mF/4qzziEUMwu26BFZ19aFyJsx9Hyd+La88IXHPXWpy3h6rcg
H0J3AZhQ8GnYMF4Ye+K8CX3AOKNrsONP2S+I9+HR3xiO7LP/rIBIEXeNK4TkLsOwAQ+WAO3qXkd6
D6rS+/FTuKaNXrrqewk+/We5xWYLz2vALZrbJxH9Ut8MbSwInJdvtZfU7pG25PXZdxIJdUObudww
uIEis7KB2JpUXnKE8GDDfg0GEJtZ006woCZQtXj2n1CdohiKGR2F0/1tSYs4ySKAWWOgzdXgFXqy
QOpvzHposEZqS46PTPMfwWiOC5Rz7eChQKhADP1z2ZgpalQIycIM9MiKcL+FyqMt64Mtm6dSF4ze
ArWiKbu9CXe7X8uJ0nJaIhFUVdATg8o5upUd3m23kYW0sb68PM54dQzf3t7YzWzN1hIwlSuBHM0m
CadW80UlDSk2aJu95qAciqrQTlfDFcoJTr4WKENclf6ADDmYNTlbNtQtDvBEZy7aId9pZ97s972T
gQR3ZTTcMlO37I3wX6Ucslw3IDvOfYiiDglm5j1AZfhD6/Kdk32wvjEP1mppCiXSJB8AxqHI0gZi
GEiJ9OZkJZsYHhmKDe/g79x+xJclc5w6/I55bFfv65QFI/P/KWhF5lLBlA789BgE/LXshD+VAiBR
Xz1UYX6Qhsbh1PAgDmAITedL1sRWULf7OJkusSKuVKxSVnahhvzu2GSmhXBt1CInMwtWGKBySeJ0
UDbqciuvHBcUsBq0A3/2IWZDCKqejvNEZ7Kaw7jjdvFDgBwZ58p268SBMe3WHuZoJi8s8/3NU0di
0aKaEZ31duGOm/qYuZUbm4AeH/pdv2stSKcdobFjhS6IjoYdHrJWfBtlz/6FFG8ZOfah3bkUgByL
t8odnoKzYqVv6st87X8lK8ckbeMQzmUOg3wQ1BzXIn6wcg7xOsS/UXy0Moxl4W9Y3tfby7f5G3ue
ASFyiXgX+C7ACpn4QdWuGu/28RqrDnVDEDFQz4xyxoXooz4JKJQCtBVXz+CXcsk3o8t/CG9qq/vi
KnSQNmOEM4EUbSqN4G32quAsQa8LEsImWOBXJmw5S25MGIkQl2e+Z+RwMWTmoCJ12/draBZagExC
vLk6GmNJwjwNBnNMkC2CKN8Gfh2vTJNdOpH5Cm1iY7TW8nuUVCaJ+S6HuIkqBhOl6YLHHKItZMdO
/uW+fdAaJ7yA1oH4yp8wGAGPd5r+CPVNb60EmJb/IRHfogoa8pRF4y0SJtMBUtR6vBktHqf7/a+n
9rAs/ze7EAM/mKbl8ysL9wU9cGKb3wLL46wJ4NAS8yTeGwAPiDIsqw3BxkPtpdvQSE3VhA4D4hQZ
yKVFTVmXdXZXPqWbxGSf1wIW6uD4n4ObEHonHMcug/PPyWZxlFCWd8f9sOK0aItPWDxIoQDOGTms
D8cDzj5AZgHo/0ovFKGxfTCQHwcpk15YWdRWkg6Uixbu/z/HJDL9zE1FjyDsnFyEZ7zZ6OWeNRGt
6L/v74nbfkUgE8lTmys926CHxSzxfrHy5ZQLqkBmi3mlAoF9j3Y5+9rbGMC+fayc+BLtpXcgXbaF
F26gK23j/KqdwIgPENYx7g+JAhkAs/3PWWtS8LCnIeIB0LVDLWHmD5DYeRIkwWlH0R58bD9fMCVo
Ms8NHlTm2vNxFK10vjjkW66UcNRKpAxD5QPwAj51rXgsHGB4ckkvd2PshrtwJdFxe9lEEqQ/5sJc
lAx6EYbSKivNLUp1W4Kx4/4oaHZMYvOrhB8THzqasGAkTodzu81c4XncdGbi1Va7KTeTCUlhN33L
cQGAjsDjWsaPdr36+v2bk6pqUBxVix0X19lLfkHeI8ILurKfHf8B4ul4UcQV9NA60esaJSbFzMSv
bNK3LhO2VMN5WbN+rMxhgqwr+J6ZudE57sxXXpFcQu25yGJDmJ/uTzDFl5DQ34TRoJAyIsLrpkwP
Q1YfBMZK4gtX5ZArg74MVBbv90TbKYTP9wcIwWZLT4yGhYSKXyr/4vCmd7/1pZUbu/3r7vNt5njo
yyedj9YV5r3vr7EirDRM3QaEO0+rIU3UYsA2sObG6l+UI+8mlxb46GQ7n4FremgPTaSXb4V9fygU
OLb4tTu+jWUMRmjPduhxtNlrd+0OgSsckLc0JavwYpcxhQ+oujj5hTXXuGRpOfSvw+xbn4U0V1Uy
xMv87bl3aT+gui7Wg2149iHiY6u25qHiegVLRdl0JKvyJPV4SWLR2WRVoLHUJUsCWuXPWi6UshdI
rG4RK43KxClSappvRzVrh1q6csOjbGISfgsW5aQrmgBNC4Weah20JJ6F8Xx/4Sk3ZxJ368vByKoJ
w3p9Z0CkuEWE4hbbNjKK09rM075/+f3bMmt+Naggf0altl8iaLhODJBl2Vr0TrnukMBbjp/7SKox
O6ireRJP9b5avYrSoioSW6toScQw89K2p1x8r38uvMJm34PPtdpkWsqexNZyATuFZYXpn4/j0X/r
twO4uE/y03CBRiWU5KHQAw0tHSRa8vv9BafNFxFVsX0ishWHMeGdYvhMH3rXT401vQJa48T5LwY1
O4YJGpfP3SG8Ik/HvN7/7NvmK5AoRSWI545l0XK7XaLOJ85JN937KlXdbfMVSGCiL3FFmWYa6/H5
gy98pMUahfLtzQ8NjZ+bP1a5NGRKfHdjje/pLly9Wi7r9ffhI5DkyTL478CIGHEeew0fhU2L6GS0
GrCV7xN9tWTvdnJJICGEUwOhmxpkR0DYIYUPwD9YQvzf7Elp9NmFxFfwgVKQ5nlwB1de65S20sSZ
XTRypzRg3fNEOSnNDBJESV/t52Z4EMrmUvutIffgx7i/rSgGKGjCz/WRG02TlSXbtABRQcrlKjbY
I3YR8tkQrn1ld+25dVYpj2/bBwTJf/aW1hoXSzlOiXArWtWTslNexm3i8qUOKXRIAsV6uKuO6bBR
kYZYq0247eKh//mz07DkZxGkOQiCVMaQu9bu68Tqh0efmSHJK+njojDXP96fUNqOITxAlouV2E14
uxDLQxfZffNasoLe9KN5v33Kq79AwgbxdKUOqD1H8AiwDdjVXd5JkOT1H8td5+Ft1Zis0G7d8CBv
hk23YczI1EwRKLg1xQyKqyBBhXkWaNAzU+Dj2troe95YJdf/YlS4YdMksq/I+lobEjTNuyWQ0BKq
fCK3fcxPyg4gJ1c6A5t4bIC8KXTg0lDtJNuRGQKOA/TKVd01Fsg7t2tvBrRxEukehREarUwn3ILS
YhF80xNpJaCh1FWhnOvnjmwZkFYVygjIsIdqYBtMFcVFsTWAF+vdYI96+YhgB1kT+TR+Bq/jW3Rs
YqO+Nqf7e4hiheoy4m8BSVl1vtI0A+f5g4lHiUkz2u4SQBQtWLl20KaOcCodW7VSm2HqkvaphXJi
M37825cT/mNiZKbWGEycWn8Awa5X9aMqboZ5q6Wb+z3Q7IvERmUlNJX5WoJDNMWnecs/sYmeOf5J
eF5IbvBEhJplqHEa4ibGQrnxkr9wfuWIT9YS2JQjk0RPDT6STfHyVCtEmV7IXps+M/naeUw5XUi4
FGRa50LO0bjCqNakFG+gsjKHlHdyVTXlqN5BXPHfAPhQvf25z/qAUxl2xGW+RJUB2N9O2YY/oTxZ
3rVPq+WmS2M3fAaJgupyVQrbJVkh59pZimTQCNQbRRv/sHVySMOA15MgqyCWXB+5aXIqJoKunfZv
lkSioMD0Fo/sgM5BsV4/sBL0UHXxvVNW7IiyE0j8UwSSMp5RwYDExL+EHsJXeJDpVuoWKMG9QLKK
zXLMQ7IOjQ/xVvLN7Kl3BZezEIqPSJrftybKaSgT0R+TK0rAawgrsymwWin5XSmiDea47aiJaxgk
2iQRfjrOOTZjxQSBYIISmuxVqUOdHdYyeovLurG9SMoEv24qaY7xogAImtVcun22/9PqqM021U2/
D9dMhdYN4ZK7MY0ZBeTzePTrbUVP9HLLbbJtbPs28hzaKTXuLwjlRQZidj9tklfrNhSLEJkV8JEZ
OHnEa75TvQglxEuWTTMiZ7ZCK4FYwKuycnehHAckC4JSKUPU8Eg9tEKAmv2Dqlzuj4a29ERk14Gz
ywfRIwt1i9xqtN8MEgShtGIgtK8mIrmBLxmI49bI5Y7PDPOShw/3P5oCDYBk4M8lmCYW9/Ucj/WD
Ox5VN9n7YGmDiE2KbcU+a6dpZXYocS+JWkybWZPKpSqRNeoH2f3Tu7nbO7FzfxiUuSdBi3UoMxE7
4IwPetnJMslS1c4Lh7U3BOosEWadVz3TajK+HqByp/RQf7ITDtAztcelrgRn7v1hELLn/y3DEUgE
I3h3OU1Z8AP5lrcaJ3EZK7DAsf8qmgDYOGys1zt+qzjBQ+rET8qJ2YZQrMalSNve/wKKj5QI08/S
VItmHgPl2XTXxpPRjMh6dtqDkskrXdAeRUig4iCy/PI6twCyRRdeEoMUdQ/Sc8DmS2udUAyGhCXW
s5SoyoiZZDaN7n91lBm9C+g1uAkmMzmuQSRoRxcJQQTsBDiFZTgdChYbozKWmiYQVBpr5xYlQpYI
2+9nUQqndobpRJHFqYeRzXQeIgSDZnVAdt5feIp9kijEmZkhU8ajk7axlvuiPuPBOjrV5+z5fgcU
EyXhiFJR9EwyoYMidVMkHPvqT1g93W+bZp/iMnXfLhGhlrXVxKHxqty12bHggE9jPmLxyQfESA4O
fOGW/GM2bRRU6TXJy/1uKW9TAokN1IqgYeHZsDK1zh25TscDkYiLU7apt0DH7f6Hs2/tjVRXu/wr
o/Od84INGEbvOdJwqXtVKtfu9BeUTtIGGwwYc/31s6rnaNS7ptMZbWlLW52kXNjYj5/LetZCZSrt
4Yxt1BPAtzvzpNfy4TOE8UcLevn5L3Ou6ZTPI4e7VzZHs7yF9Rz54uHPM/to7Csz0GrICxc1JjaQ
H57/o2dAvE+fHU2CB/yNF3ON55uzglfNiMGX+yGx9vWJpMXt2ll7XgRAdPq3ZnCNxFJFUA3sUnlt
2Ma1ADizztAG+uSwfBC3XEOwSggGjnlxsZJodWhPOPJxgHT9J27RB0fxGnNlhT4xVYDRh1X/4gLl
eAGp24fPWEY/8rqukVX9ki81aJLx9GMSeKti46AzNirtCBJ8E7IYZKNF4oPmby3P1uWdzJ+Esx/l
9675OWspckRI+OZyO6Dps1sPB/FQ7Ks0SLx1sHKguP46H9gn/v4HhTsIB/z1hHQL/4/TFMgoJ9H4
pFbBvZ+gkxZKIsmyMzF7QFcwWkU+C9g/qKIBFvzXr5yYZWfzhfzAfK2eWoDyQBb96ic0ybYmtfdy
9RkB1QfIPHrN1EmUsYuaYC2nV9B0lDpxUIzOY5LytXtTrqxYPKHLGjMLj/JBouMJ11L62aX3we16
jdJSS2lP6gI5gy5kZMYlapvPcoofDX05c7+YNdG5nRb+Zej6zecEql2fZek/ynRdA7IkZAcn4SJ8
UgfyglwT9v4X80pXlR01h+HcHotHLFwKKbRzfSB6A/3gcuc9k8P8Sdnzg5v8Z5rnl7lZrdsUfQCj
NPh+VM0PPXNjq7wv0HjCWPJnw/cBhIBeg7d4jmiWQMIbMDfonq2G/XLbrWjcrLvdZ83+H3iJPxf4
l3nMwNTktY+vCG9yUKt1B/rJkf3AsF6DtizPbwdhaveQLyoean5qyiYWABkSxY+eRw/BcvfnZfrg
hvt5pf8yBaKWzhbTghEL8sMyAHQEM5hAG/X65/E/WqIrQwBxAcIdBqLjmtIVGHviAD0VU26i0jif
IG+cjzzpn4j5XyYxjh5DfrBDyFnqbFNmPogqkfNf13xQSeiNDeCsee7vyICorq+LVxZwtmnrrNuU
hqtE90zHy4SEW0lnefLz5ZAHnp+2tLWj3hnaSDn5kPA+UOlQOOjjs4Z81TXSj5pOqpizPEyQjUZb
hJeHu3LK29jIAnw2pcXWoHzs12Ks2UZLCs91mZtVIR16C6L+7IscMrLNcSC/iTxbYmAsssdpbtto
VLCZy+1ihWK16BCsl8XE46oVZcJNCZJvYgdb287cjVVDR9SMyluDj2GOqrERKJv3XmzPhK8bMeo4
y021HbOJr4J60MeqRtWbkG5+LKdR7n2XNfdhNdComHT9NW8Ws8ZjTmCm6bv3HomCNBNutda48AHj
zgGHAV6YbqxAdZAlmEhqW6wBS1Y9pm6Du9T2ayvOFl2lo9D5imj0qWNRQFssw2plK8M3RTNUYP0P
QUTHi3E/leWwt5QXRMwDg/lkpB0vWe+ndcCDKGzwbOVcQ13eouMRGmf5qpW9uLFzUm5co8nWd606
NVMzbUTTTw8uithx2IoidhZ48QbMDjtTjQCYCcE+2XgfnJ1ryJfpy0l6l0o8YU3M9fs8gupdfEYB
8MHJuQZ8iVlha12KtL15FdyPXLWR4XqwPjmYH8Vr16iuoaHO0k6X8e8ggo11X08I5NURW558kkH7
aIEuU/vlXEpXgGvsAoPow1Mpno1+DcXfs5DXcK3erVnfQ4/24B7R8pPYI9ICJJF/E/pLr2kZobcF
WlYHdyR/AW2MlQ7x5EU8fnQ+K4B+YOJ/hnC/rA0TTPOZ4AtEezO5sT09gAkyyi0V6+zki9s/m98P
fOifFvOXb3Gyfsj0BD+sIdAk6GKvvdFuE8vmuaRORNlemeGTYODDDXVl6nlgN52CIT5MRR851vM8
b5fuTPSp8YrYtrrVxIOEkb+XCfz5FL/MLBurQnflBJ6kUaZhdqDOpyQwH5y8a1RWYdOinSRokK19
tiM/1AMKfzsWz6vypDfObf2gZHQvHv/8hj7w864xWktl+YHhmIffIH2NTWaA9v/z0B8cv2uM1qit
MAhltxxKH5RZvZsofluVX/88+Ee5hmuQllWwVhoPRJA2MoFOYt05GwUumuGp3eaoclufJPs/msTl
57+8Z67K0qEaXxOYu2q8mWsel+g0/2QSH5yPa6DW7NOwLrvLJG79nXgO1sgnHp2tk8jdsC9vqiPC
BQvEX9Wbu//M+/3ojdO/zmhwOm8uUU48uMaxk7FiNNECfVJ/ntJH60X+OnpAQ1uVM/ZTwYOHucK9
HthJUbmfvI6PHv7qkAdMmoXREbotlA4nD1odqykbs83feXhQmf714bMReVcmw/ooFzpEY0f2HjVv
lt1/knz7KPSxr3KIEsILTRe2UO2ptftGJ12kDbZXYoaLsKIOh1XhdmYNwbAgQpREdiynzi4D1842
HwCDa21fRy6q3LHTVU4ULBJEdHSUq6Lq0PZZLyRCY6hJC88v01wH6s4dJxtirAF6Zz/ZtL83T6jU
/XWRQhDN5LVV0kNFxzHm+QXtYbg+whuxNvXgftYu+fsojVzDz9wKij921lIkExvrmx/MY1xOgq+4
0ua+K61q3VThZ7fH77ctuYak9cE8OEth6MFv22pTgWMpsqXLIihStus/b66P1u3KkvQOEcJWljr6
vd9vfLC0rUUxWjEpZjdtAvszqazf2xRyzT2nDfUXnzHv4ApIhzOXtVtEKNVX20BOc8jrQEVt53h3
k+SABZlSvP15fh9975VdUUqNM+sZ0GG88e+Zlt3NXLgCEp65L2+HLuSPRRt2hyCcZ1Qzjfm0UHo5
/P9vJpNcI8haN7fnkhJnb9sjeuxtSvRxho4Xjwqvzs/OCOUwqIOHSEJ7GvwkUU7d9j1YALWPWwcX
YPznFfigRZpco8psawEHCgT/9gZfH5mmvm98yBXUHX0L9bDtL6hSvJO6U7tag6+ur0BRJvlbUZWr
CoFgX4cV/C84k2p5Glv7leZ2tRFh9xnI6PIufrdSV/ZnzGEmeN7SPYpyVpb0S2gPaac5MxGoU/2N
T1zB0s7L7QA/8KFmWUpq0PZga3PwqWs/ovI93o4QINjmNV5n5DKXbntLmpdKhlkAUVsOoLTPLPPs
FvMsIV1QQr21HnyRqj7oPuPI/eA0XUPeJh2URC7NfOiXyu+jSYo5Jd7U3Gd5Yd30VH+WrvqZqv7N
ml1j24ZGAvkKMTnAkfPDTVLtsotMQPQ9eeo20kT2GpzpdvTFioEIe2M62o3RfQ+evGJdxHz9g8ev
cBmOKBZ9BkL7wPUh15A4ydVSsXAEr3Jkx9+XLxN49y7M8LdjBLqD5M+b+Wfh7HfzvjrPeWCRzmKc
HuqlsdCmV/l7t+gkZGdCeVcvFrSwJmwh2dIYNR8YTjjBVZjUfXtYai/hoffNsgVNynyGIp0JQBUg
LkzGvmSJqNtHh14K9AaRuqO9HXT6wFpg1+iR8jsguwW5z9Rw67HBQNauAGGRzPdykF/DSkConSaU
z+up52mT9T+qkhWRDucWlm2QiVeMRcQrje5yU20sf/YiOnARL014pCDqsdpFHJvF/5FnLYtbRT7D
5jjeT1fhd6t25UJ0gcsDYwg4u6HsES9o39mGnhjsiC1t+F152lcRR8Yg8eUgUN7LeaBjKoi4W3LI
X6p+gnb7MlfnRoZB1KK64SIVI7xhNxgyLeu5UBkgqqz3q7TPwaqFDEWOrLoKpyEuRB+aiFKJpkqH
dJhlpsKhSXt/HF+tqoVE7ZyZVdVx8BEzXHRznkNwwlLTuW8FmRJJkFeJmDURgvwMLpC7rJytTYih
nqHNd5HSzMOvg1zsdb14ZM2gysoj+AP63St5C50gYr9yHQJ33WADwDsAcXSiKKziylrGxk516Ux3
uYREJJRM0I4pwJo+zTJk6yLv+i9ACbokFRBJ3xg8ixU3VPXvuDotmTYLL6CkiSrYFwgWDAfjQrC7
9Vx9zjpnP1k19lrhhFEQdnJTT8TbVIsqIw/MY0AFjq4C23LQNUkLofeT7TB2yzUkHS2FB8f5Jre5
bekqWpy6PmiiynXjuPYaNNggkNMlOutrb4Kqp2phD6sQciIAGa24VtVdU/P+bkbk1EfemPUn1yqB
9wLFElJ3o6fykw5dJK2omvpIQKniuS3Lad8Lh6fW3I5Q8Jz6ZBQs2IcQ532mNEML9MJ8UJdnHvrG
GyBvRuwhF1pmMTbTs50Bdz7WYYu0HzjN3VmfC+3ehN0E8fqgdKNZujrmLj0MLvTaF2VA1lj6AB0z
oWLLJ0FEx/BY1tkY02LwDr4cCYjzhQxeL6wRoAuzbL3vBxu0UL5Vuc8stDjYPiHreRdq9uZ6zbeC
VOhMUjqMMkvN8ZTJMKpU+2J1vh7QkAMBrGJElSds6rMbdvN+8nOVgEEkjwZSAWvUhmrbIwmxmaCH
0kZsKKaVy0QQC9G9SWWFu8L3QuifgUya8pyuHdwxaYv2nGjqu2pt400+Z710z7ZlgyHLkVXEM6D+
cnoaDQNIZ7zv2r6MLS88NmP51nnsRMQ0n/Ougd6ZrNzd0NvPSi0kdi8VDq8Q02Y23ttMOZw/1t44
9gClCii7RZYnnDvd5k48iOFiBq1v1PeabTvbLNF+eOsUOHZdxWTcz+J7KZszL1o7mQ21t/UIULny
y27llk6zci84c+p3p6aFVjiYIdHb3TmvbSv6NKtxX5bhfKzt8Kvd1hPefe1uh965hZLJmxJ0V5Qw
dU2+/PCCEfRxtNpMHlsiu8nUxmr8J8AI6HYyLXhoSmNHC0cPhNE52M0Zk2mJJUMdij51C3oWhi4v
koH3Z57VJ8cqGphJ2BPRZC/t2M4RtSu9CoXdxLnIWsTwy7PSU5OEVrPhznBLDQtWSDQDK9y6ZljT
cDw1mb638uHJpe4UB6M8Z34Jnr1eiBewt6E/NZRn5jtPM8vupVXc+2Ju4jGjeVribcbzQOe1LNz8
2HhVlVreEGzLetrBL6FRA8DYdiYOOGqJ3oWLcVdl5rnbGUHnxpe1lS6Uj3EVgGFT86l/ZYCc3syW
BNGS46B3tcLd+UU5gx1nhL+UWdvu2UzzYy+Dl7JAp3if0x2E1eWplsw7qqKzYsmZXHnUzlcN8e6Y
z4v7IcthyRuZJbII9nnef8+z8qlcsq8hFKsSx+Rn5nbZaQrzdu+OA7Q+sT77Vlz2h90O67b3bMgH
an6zTJx9abJ8r+dxo3LYdLew5kcIXCHN7FiIe7T14JfNM8lmlKGz4tsY2F+Kql6eHGeR3/uqmDaO
bg7G6hpIfswBjphrsNlK3dBU+AXa7YPyrg65HdXLwHZTZqPDdBlxHRdQeI0o6fNoXoKV0ZC/quCO
FnQ052AM5FZYCgrtPfnCLV3vl9nxXgrFmRVpCFREhQBo02bVXvaU4XIHOQiBPF0+J+0Cos3af+FD
OcQtA8e9mO97z2x0Z4P/VMZZC7SxzGI6OfNKoWISeVkIM8DEcu+IrE+6PpxT2w74qmqn+ws0NVaD
u3OXYS/cYUVGKuJxrJu0ZNinbvcIjhSzVqzTcRMqbEXF0kmA9IGNR+7yTV3aidcufOfrzn8NynEC
MJjAZmsBxa2sjaui7puoVga3k7HW/lhpzHL6obxaQ8NtaVI9ezeMlbe2HwhcsXMicj8ZhzbpOtT1
VBerYo5pZ26KJUCJx1/AvogKzs7VQNH6S+xKcVPm9YGb6VDghDAHoQlzx69FjzziZLUbOUKdoOAu
2j7HFr0iuvmqrTmDHGiBYtAE6vlGR3VJTgCkd0/DwC6sQdxsuiyjX2RgHUkzg/2Q+mkPlt5lRk+S
AIoQGuGrvGaprKZonHAqcQPLXBwx5b0uKVR/6BgVJT9hZzzXkw1ivqzZwC48SAvMYAI6ENJ39nWr
9hbvdkMLixmop4szV/p8lYXulOajrdaVnaEDqnDgGrIs1ROrUXqRqxapxVoPa00NDlbg+mcxjUsK
/2iPdaHrUuhVYTUpKcOdNZQb6GmmwKSmQV+cUcPZ1dg4RafS2fd2HgeL88JPWo2nuQB1LLcTeypo
yvN+IzR67MH+GenCGRNqk2NDxwm8xLkf1caaooF1dpR1QoK2IWtPzZSB8QnSczHySNsyAN41dG4I
8hqRxZf10Bag1PGh3J5vqg5s2Y2GZkK3zZogAjvxumv1z+rTKhjC0xxKkwiWraoAJmgsi2Xj5tMN
H3mX0r46u/5ybiFHskQ1lU00T94TWn29uO277/PSqpMcRjQ59X7DI2FbPA6BIx+iwA0Odi/aGF5E
jtoUGqGKstRR3zvz3pMGeA1ioTwTzPeqq3WUjyZEmdZzkwvO+ms4uSC/pQHu/FqItT1lW6vI0yGY
2/U0ulViO2SvLLmBDsGcMClLLA8FABy15Uv41iZ5aMFG4siLpaNr1vq3jiF3LMySplIguvGWXcvq
fNVf2lizof/K2vkZwXgBcUrdx2osjhWIleuhTFFELB5xp4BOTuCLuO6WyG1GCX7L4bbg8n6xlIRa
9pixCGWRzeKj2xM4h25lSxxVZkIQ0jUzXDmoqB0zrwQRue7MCyn9cJUraBYUsAeEg12fZCS2HAm3
RVTdI+TYp8d2WdZlNq24ZZfPlmv1aw+JpThvbSeGKBuIgQYXAI0B1pDWuj1LB2AlTrzXroN0GvXX
bBi23ai+ZC47Fhbf6HnBJAb07HuhyDc5QzES2y2tmm7VZpm1K5TaIohx1jJwplNmnPt8zE9U+YDu
16LdNm6WIeAWbhxYGieFoTiCUIlok5YdcXbC6tmbR9AN1xPabfps2Q4qgE/GN05VnZdJDFHVVMAH
4Zr2Z6gGZiaH9Z5TN/ef6ozeBP5UxSHwozJonmbfj6fGfaWV98pHVPSbfFZx78AP1KNCFiDIROSz
/Fbky4OrytVMRArFp27rmQ4tVjwc4FHD/QkK9W3BHpSKW+vc68DcQu0xnUg3pdofeeJRp0rrsaKJ
mguRCoehePoFSLnXYVmO9jCe9NAnSlarMmyB/ZD9q52LXTlnJytr9ktZHx1MNuyctBPTXeZAKQhx
w71nhUWcz7gTlhwXqY5t4/2Ya9oeue8mWZ7NycypgWIymDymYgteSmtrZ2G5RQrU3VL0eSgBAe6u
r+yEw4U+0r7kiXH0mzehl7IniRDeqhacpJbt3c2NldadmSOmVXNfB513tsImyXzvlDdwDTnS9egh
gZ4umiTUGA9QP8blS9q9NB0q9yPuRz40l4zLmS7Wg7vk68we47lv0kX7aTYPaTB3cLHaIiL+CLev
dpNZo8Oy83eB9h5cy4htrv0HtyQHrFEJw9OvpQqTfBJJxaq0oOFqaaHsMI+pqU1sTLVCtDVFDh07
oCEBvAsZh0ysN0V26MeOFOvF4GHxFu+Qa4YBsQe4guN33Si2KVBXj1iX0R1DohBwCbTXVaBOO8Hf
vnHrJtZFt6eVvNXWeAgVNXG9qPXihK8FMT8Gq1uzgkRez3aIWH8EqnqHCYK6sGi/LnVp1vlsnZ2J
PfY2gO18rFehGRLoUCZVT2PFeYz+isTroI4YWvFinJQO0CHm+RsPsyPwsbFUkkZ+P0VVx8BA3y2n
Jm++y6pEEl3MEDUG4sEb9G0gjYw4dfskIyCVacBVKRv3vc4rSIQBq6V96uwRPm9cGlRR2Ju7uis3
4Ia5H1h5cvIqZmC49DqdlJZ4lWxEBNYeSai/uX17IxCDzQt4OQZkEcoOLSZBCGMo0FEa+lkBrk81
nFU34BChW2TlzC2NNC0fhqX/HkCB+ybI/e90IhNQcUBR+AQpkTq8c3VNoLrgusmU52dpLycWeEfH
d46jAd0/V/7KpcqkmYMAK/ScXQMwCbV0EzWleyaSo8gp4H/inqzJt8Ybj9YkjxVtbsdBoQBnx2r+
rrElKkNv8+G9okBjA5dJ6TdTvKIH4VY5L172bmXDEjWInELb2pIWvYjqvR+CG2VlT7Wu3kTZoAQg
IXknihvuOyWAgzN4MfIaVsWGbmtH7oa2nRPSZBl2h4dgN5AowQbWDKAa28DGx0XZlbGuReJSBtKv
MW/imoR7tHxCuc9dyG5RAAR0i0vPU7AsNz2yJnfu5Xpvq28SQaNy2rRVTrrY9jq3kPwo7VvAaxDV
Q+HJBNC9950Ifu+JlW9IZT4VjX0M5imZaPFGlu62qJCgabrETKgj6vmtUYAu1yatCv/sSYZSyiTX
EiFbFkKRenbMbqT2DqwNAJZX/kYNdjJlZcJMu8K+iCfDU2S9kclFpGfLG7elm6lr165i4MGdw7Uv
c8Qy8OwKG1aOltJbT7MZgYjGFifjbhlEJMUSLUFn4kHrda2e2AiMEL8bF66OIsDZtZFfwza5Kez6
mEuZcjtbURA3RRDojecAkWsN8lFnqqOsVWvVwA+yHuHIbozjyaShd6DRBfjekans5zcnm+Bq+eng
Fd9mnb2MHFHyBK4Ruqy98o3hf8qisVfSZ9xxCGN59Y1m/VvVe8966Z/8kD4Bex9TizwowLATofud
nyFvVbe3oLAZeRO7WX7DxXyuTRZZfm/HjoHHlefIyyuYlPbJxzVd0x/aFY8kD+7tKo+EUYlongZ+
J6rhh6u/dv1j1xAAiL+M4dkTBSLDr/PwJj0TTRrSvORBayi2BugIBhKjmW97EFAWj4LnUVsHcYOY
f85DnEaAW03/ni/0lRfBcVQvYE7azQisg+EN3b0np9GJN+dHRsqXGuEc9OrYQc7qNKHrC03owfcF
bZIrPo57F+9rnO+D0D1JTqqEIZRvkQfq9L7w2cZxCWQn3e+c/lj8TTmYh1o+Fop81axGdQJZMdJi
QJKYACxoXZh4+Lxt39Hw9pIU8Pob7cgYdnvrG/Dj1ejEgrUi75a/Y9RLITIOuFcPHb0amXfnptYr
6qyVPZyK3lfbaZkTPhiaDhKYW7AqDjlP6+VUz3cdOY6gEtDoCsdL4DlwxmYH4fW4BWd398PKHmpy
mzUqAdFKwsGyK+p9N7rbesAzlsCcdQ+scGNamVSSd18uGz5aEcbn2Hx5lGl4bd75MsshPFqI4mf7
HuKmyVAGG61/sEGDyRXuZQCBWG9w43EabgIEgz0x+wAA2rx5cUWrIxAUb0ngb7k/JyMzayohMYFs
TNW8tp2MPeL90L6/BqP5pgjJ2qNfXGjX5ZmBazolizumiFe9Bh07oozLGZyZo7wNg2GnKw+3ojMD
QIYMtNgWKFxWVb0iDBvYBw0OzBiQdAhpS6hGesimCbrugnHf6e6+n7tI5xP4fSdrkxGzJYy9DMj5
waSsppGdBg/buVwiCwFbM0EBE2mY0X12SpAWj8DBsK9F8Vq7WWpT76EGyU+j3xCO4PCOcVb6u05n
X3y0GJsFTdhI6k/WIbOcr45BlKmfpuqlZsWRQKgkn/3E0MeswTbKsPh2Ds+7qO9bBgmeKoQzCvNZ
mgNvydNczN8auaKQYG3aFWgRU+PurLb+KjLSryjidW4y5KA9bDyPZnHVO+uKA7Ga3Q4GzOn2FNi4
dvMnC7B+BNzVbeHf0Km5G/oe3feuF88c5fKqOtWiZLGyPFQ3HT9Vg8GWyP3hsGBFdyggoDg2DZGe
ddLbMwh2+p3J30mPjmaP508KmycDIXcUTgak93TY+jhRol+SPOjiZcmiHilA4At8JKSGCq+C9VFb
AsWUlVBqcE5jdZFpKlJ3LJFRbyPagbunqFMbye/AahMCBSqy1MmE95uj/zDwzz4BqBD+8NJfmKNX
XhWArSigeP1q5QcZkq3jrWU1aGA4ILsoVJ3OGbjk+wp5jj6qPbjs1F5LyTaKv0Bpfs0mmdbemVVN
XGZ2bDvvExVHPyzWrWo20I989NUa+orHsZhS5J0TVx48e4izft1xcrQy7BJtYnd4FX54DsudLJ4m
7wUhLpII6uhZGu5vrkp0hFRxMXZJ3kKAFTqUXuU3K1GBpYrBCMIQdgXgmdxu1yQrjjXZ5fKtyY4C
zQaLKvimM2cWOICubxvWJQEpY6c6d/lNhkPfAeIJLuSmj0DDEAX1Aogb7q+xew0L8Tqp+RGXwXMz
4sWx8Ietm/vJRofc0EfU4ORL+DCBfpEUtFVYbpQG49BBZGy0/YhoqkqA34HqGq32DHlBvNGiT4jT
IKvPn0OXxkWtn6S7EpesjMjfLFUgRwHcg2ifrP6mV6DV15kHEjZxAhTrOAFwFOcGcSDfFmEJYr83
x0P46rRPje2kprT8iHMrNda84+4E4SsKv17Wem9lstsMzVsh5h30Y1JJ1QnChXGRFbeVK6GdAfHV
TNF74E6f8xJFbBvSm7X0Eh/Ypi6ARJfnD0ci/UOjRr5VGrxqw+gGG9exnz13aVNZqy9BxS2UQu/6
+QsovFPXk2nb2z7SESN0loaLhnCNaAgF4zwW9q3D+he7t1+zun5u4etHgacepnF074gdojvkPLS7
wcX90gdrJrcz4u223GVI2WcXWQekJ9sNaaaY+Q9kuV9w3m2SBui0tjK15gbkUFzZ0Tz6K+zyRwcS
AlME3xEOE5OOvZJhR77yygvrTdC7FlnJZfG87UAQwcYhpFVBHVcUwY+q6X1zgK893LQdG89zMQCl
wnKv/BLINn8pXAsZl0IZGpEOkUomrWYVLIY8h5N9brllfWE0p4/Knm0TBazIaqSnkVTnnSJ/C5ZE
rtk1EB+aJkR9+DDph3Y42vq2CD7BOP4ekkSCy89/QYjZZpG253f0wD2+U2Z5AHDl6ZMa7O/L9dfS
VH3HRQkhUXQ+IHEDYQUEEItYwriqbfV/yrz/9Tr9T/6ORoly5rXq/v3f+Pdr3cy64Lm5+ue/H+oK
//335TP/92/++ol/r9/r00v13l3/0V8+g3H/873Ji3n5yz9SZQoDx+tdz3fvXV+an+PjCS9/+f/7
y//x/nOUh7l5/9c/XutemctoHAXVf/znV9u3f/3jgpn9r1+H/8/vLs//r3/8r74zuni5/sD7S2fw
UfZPxydIVBMfHT2e72Oo8f3ym/CfHpqzESN7hNmgQbqAM1WN/vh//cMN/4mioe2hP9N32P/m6jyW
41aCdP0qN2aPCQAFu7gbmLYkm0YUJW0QlGEBKHig4J5+vp6IGxN3FtocmdNsFLIyf5dWcE8JGVv9
37/l/afwA9MxhUXihemb4j/+3wf7/57M/zyp/9MAB7a8E+P//Q8h/ts2+z/ssm9yl4T8P/BShS6F
0P9f3HwpiykPwH7iTMJ5mWZTH7qZKmVwGbZZvV7XtUwD98NezXjKUMLKjYEP+jKbrTn2PA8svO1B
8lwWVoUCxGT8JVA9HXHGxKIKmktA6qDvjzrufIu18AWjs9jdM4nBN2l6r5MugqR17e8kFH9Dbh9N
uT3Qz3tmukw0YEujDxIhPeJ9QmtE8TLTLdCOykTel9lgTnhg8v/M4Mpje2m8aJ3Vr8DosIUufRnT
0Fruc11bXuQDgUSaGL617lj5MWAzWNW7kRE01EvrYLf6o6p3cPo5/ApsC/zVk9N5am+NM4FaNNZT
EIKxyyw8uwVRHKEYaCxwJUSbE3YRiuH8tJotgQrhJbc0I7p8H1HlBcUrSZnw6re87odDF+IVCnM4
NKdPc8a9R6iW18rcHj0vf1rd+jvUZ3a0pPqBV4Mva/rheITcG/MWu0SoJ8olprSyoF9RHJGG6LGo
zXxbpbsn/jY0RyV7gr2y35ZHhx0My4Pb+UHM3vc+mUytE4NM0Fa2bTIN05BWIs9id/HY87DQDzWN
NyaOzXorBF5neyrgE6s76l80p2JRSRn6e1J3zP5zsEjWKWDF3qoFqVSJEXtqwTCC7WU2ayspBNrN
3LCSevqLkrOL3cn4ErvcImvVRFAqLr1hC/HzipadeYXaeK1LEp1l86coWIO+qboEh7MSN9Qraial
4mHI2S1ujHsq1ktf4oIhIwpsrzDfRd0QIVsEmo7POlkjnURIRlgcTNBS0Ekg8ONonDC4nQabf4ll
xfZuzAdnK7Ff5+d2chySmMYpgjg2kqapmaN0uILelN/WLHytJ/8VByoIDbeKF/DzzGo+aeYV24nC
2XdjMh00z+DOhUr/JbAb9mLu2QXHEM0R1Qw9RDNE5hSGyQZoVNYICVoRwE146l9mh9vZkn2fwqM6
qWG147GBRJ3uQPWkGudg8NMzXM3uQSBVMMW6HABey8hR8GJrEP6qK5dRn3S393AvP3J/3NiVWlhp
yEIWGKwwGNlSLQiiXVfMLJnlVOcNcGz15Ryj9xCXvrDnWNmzl9CSOj3KjV1CvSVqqcKfyKHGWJcO
/WUL0eHUW7R5O23joFow1AGzFY3jLLog6dkut7LmFDSWEJB1Z/NnsFkpvqMluS/iiPqVkYheMS/H
nDdn/LahZmFie9E6CI6gisCo1ZgMhfhj22Qcb958QiHCptDeTEs6Yc8KETUASD+3i1FD+S6s/quG
MWLVXdqa2YxoYsloOCf4drsa4czYd8xK+mRcsvZoK7EeevRlAfDAlnWv6z7kH56p3kseX+LVhToO
ZvGC/qDlDZRNFO4m83jL3/DUk1TOCaoVnYN2iWwK6KgwwrZpNouj2rWNIkCJtKUMeq60k81nbOzp
l5DhMGs3mfoxVtYnLvcqLUX9tyocnH0TkP2KkJNHYdiJCC9laIzsAsusuPSGSx7Ajq2zeduGHjgs
ELFJ+xQpP3vsy49BdEc1lOW5s/O/wsuvcz+B/XQc17qfmMLI5SXm8RsDC3MkpQFAB7i1CLwnq3bM
g57wDk/rkjTEcp68ovzutAxumeQ1Cph00IGUn1k5VRd7YxRTB90v3VNhuzFpCXi+5+3AD7mciZq4
leshFDCZq0G6jDWEfgQs2x25Fj4qZTMJKUGU0X0+FOunvnvpMqZehgL50ef7xZptVmOb+euqWxEp
SxYPWc6K+u6iyu7amLYXz4WR7HooDuPc9Enbh1mUMzsktdQ2lPRwNQMQPLB6PvsQoJ8sn91+qY9+
g0aqKgSr2qf84uW5e/Kb0qACWY+Z36FqcfwPq/VRyre5z7sGOel1LL5i/mTq04OFK69Xd4jDeqzL
TiQBkrJHq74NXh8k2MgUEjbvOAQgQIbjHM1sZEOsWcZM2OP3wvtwB0Q2FcO7MBF0zZM6FlU4HaZN
Ymth8YJdOlO6NDLRwn1t5/7LJCMyKabCAlolRxYmJapD9g+uxu/WDUFlyIofS2xunQt1444cpFA/
lwyfnKzqAirAHNJucTNsN8Q1MrHd8uaBh/RIBBCPPEk/c9+We9tdMjyXG8fVthmffXaoTaXLGWKr
fNhMfACbU9OtVeRXw3boBUYl11DJaPrlAdewNf0Sct1SEC0J2wJW1or6xusQHNdMfDH3d7E2rJ+5
KoARHQDosXsphjt1q+YkFGUWy2050vgcVS+nZJICIH/n5nbHnRlwBulwevIqB2SthVtjxQFwykrM
fmVen7vdzBMKB63IFPdZGUSNNq9593PR63mq3JPVGiGkMpUBBW/ia6GRrWLinFDPLVX7blpDcyga
TkFeFK9525SXzZj7g2sxKWfFcarlmOxFB5sALjoEKQPk+GIvEZlxO7infJZ9OcVum1i1fne6zDiI
XB3hwH4LdzQTENQW/QcoQj73xNMznW5SrZfNcUn48t/psmDIP7YshFjnCeT0EUybRprDeJmm+ylc
xqog05/wzlXUBA9r4I+n1TFOS++fhwJtiwDNL/rPObcfxsZoiRLNH6bW+tgQJqTuXPDXFGnu8wR/
vxpQk82T6CadElFzbQpqwJLh23InGakt6KLBQT+2OhBgs63LeFtvq611XLOmIJmJDqUOJltbydNU
tYd58Z5VPwfxhK0xEpt/7PNt4AEF9mF1QHuRpg2rVaVaVmistF2cjdk/cCmhAJFeecr84Lv5EXhV
cZqXJTiFXr1Hip0Le2E+AOeUSbHI70NmaVCJKkvZl4EVbyIjVRowBWXxsdMDjXKrgO2akkVefHCo
fprH5sue5zcJznqwxfZujuOQLrD9kZqfi3LaQQtXHo65/NiXOkiFEkB6fTc9bsu2kWUl3dSBJXnY
OWCbPe0XWfgGS7xR8ImS93JxNDFka+mdICvlY2OXaCEqFG97FvdDzgo7WS/0G4BZW94gnDOc+cja
xye51vbJQZ+Q1OXoJeD0EUOE8diPm46XXaNNApfAmU8JkSJ8zZC7ONqBGGzk96kx3yfzu1lLeVn9
czg15aFcKrIfnDGCTevOq4WqcgX4ZUWbe7FGOQL9dt/akQ6eMHzEKpaRHYLQIhycGpxUMyC/bx4N
L/weyuUv2+eRbKwoPjzrOK9hfc6RD0Xd3ohraQyQJ16wP9lOZ0XGNN4Msz429XgAb+Th3MZsvElj
q+K1r9VxBLYZq/Ooh3+yCx6GFjDII1stKr3PejKzE0ThG5BAFoWbSlrTO21mBlw8uB+mUaDX0s2z
a9lO7HZWmwgWWybsjpuy6rQDELRNZtCdwpaZg9MmjjkfQ7ke/LCdb6AmAYdWPe7k7Bd3lcN+33Ez
9rj1rXw8qNVCAxEikECxtJ4C9OYHU1wbLvdIGj6MK5UjM7j8LTnal8ok8VQV8URPJiwGaOWsVEfE
JTGaQKLwQ9zFE6gFEMTwRznIbYx9X24NowJQ/hyX/Fa9gKnAWXVInK6bSfzPqFgbkXmCWuK1F2dx
y7jsLhpl6XkJyVq1uyEefIe6N/Gl5WuQjjTIKW8K4qU5/9GaZ68OmsM0tnPsNMNX6bZjVEwr4WtB
E6YsuP9yrbpBHkm0zDSoB09S+pRGkce+b7hr3uymhvlSDvZwf/vBVu4lysAsfd3ejDHXR5ZgfiNd
LEBJCPRabOVlun8LYV5crCLzr8phK0XTHJZe/JkM91ttB1uSAXzR+oYfTjn9Vj234WKdRL8uJ5ZN
f9377KGfvqrGyKk1qCZgG6ukzW038cOTFhmJgY7dHNwAafPUZSdW39LKgarnTvDdRlsYNRksxgbx
03czE5v1thVLk9bO2MdbKJ6V8cXo/2vt5blkPvB8qrnoxBNis35bt2NQP1TtrE7Y+XFhBu01aJAf
DTbfknA+DSbkFBftmQx/5wB1cbNr+Sp8+tl5AOMcl88ghJ3OVqSG647GrkUgVDQWDn068KaFNZv4
g72gHyxM7qx1rGGdkYFyCQsuif1XNRswPEaVbtq6aEETzk6586yC7FjCvvdD9m6MjkonbOiR8Thj
GU+aAZB38tG5z1YYN6J/HWl9QN67W56L4LTY7EHxfK7gQTeR+VPUHp9GdHsyFzzl3Hf/rQuabCTI
fOfW4qOD87ckJMmHpgeRRL3l03kGlIu3znzVVrhcXcZaOeqZmMUuzupmP6+y/DuY9h75iz2nq587
kbUZP8jNvFWlppQODlcR7kMWtzEWTS+DmPQpC5wH1XpPMvT1rcK3llkmEm0KRhx8oxqGSZP7XDi7
S/upBhZYSKtLfTdAIre8Z2vZoJNriCj20Fnbw+BF+8ZUjKJZXQfPdVJbr3+3fGiP3mw/QWGra91N
B3uW8/NIh3/r52+WdKPCKo1vCwcKoWQ5Ro5Y/2g/eDIc63nE+OE+7XpaL8Ig0KCSeJxtv6CCZsur
MMz3YGr/iAEkOe+pKZpyls0nw4QuGNzhbbiHYgV18Kf1Qd/d6t1AYRobo/5OG8O2KpvOwc2DPPF8
PHpkm2OBWf37BR+cl7LZE2Nfb7o1khaC9xg44tNgzBD2cnLz7lQ62IQzZONDxUOtd9yd/nbTruEn
1rZwJbrVRZgt4QiNduJWZuWVCIV9Rz3BzM7aWIfZ1XDHy2o3HRh20+GBIJfRgvhFW8AaQfq2Ny8L
pzgbIc5blohAIP60hNeddZfXaVl8MxZHnIB/32wS3aVVZ4kv1hp4XF1GqsTJWMdLztqpx3x98Nfa
eJKPpd/xcZq5Sc0ufChWaPqFuOdDcdkzYF3DmV76Yrcep807dAGDoyzCkUKnHvtimOAZPEB6tz+b
f2WeFQdZXjFIkTcVGCcvN8pEWH4FHL7gEbo/FK8IsGxUwb1Y08MHd9Ei7YyKC4UMeWHjUTdcxeTd
8JGQj6j8D7X1LMfyLeDsNt8OMjTxKvillS5rnjZ0XGjDNppiQYJ68IDf4nu40UltQDaDphefUc/Q
k4QPzCLnkSdwuCusAn7txOBH2Q59X7RbCcvj/Oo8mVpGJS9ah2jHHHaRDjgTdu67yGbCm02akgpz
TNUbkFLL8GNfWwkPWJSnYI4rU2bnNTgYLqoPFC3SG79GY3p0zLtIGnokk+10dPz6qdrmR7foz9W8
PtXLveqjUmcI6pilyuzHXV4eEeKx4SpjobBvNudyM64o4T51pYmHx3Hfr+tFV3zku+0NuDOyreGj
PreZ4VPLgn+qZRVRIbvUYdCLkZxHc+2Ex6qDLQ4V8J8bztfRWncI4PISWGqPfVijuB/tE+P9u96f
mBdPY1CzunYvuMdn/8UrEGtTrhISTFEiDf1toQGON/NOMFhI5Fy5JkNuDIc+RMoR5vxoGZe5kWMc
cBvrdYIFiMKq+a3YO5TkBUpBpay35qUUHKfWL3+Fy3TIDfOlJcnqFDqo6Zos+DnLZjto7rhsG5aU
IXFMmjWM92Gorgsq1Cz0eU6h9wmPsQj9K9D5qWn0u8cYQqdWXOD3z35dJ8XeRU5YL4keeWMXrni8
u6wJFS3TofhbM0gxm7Bm/gd4Ed4jE6FyuV74eIfSbAmmdAKm4vU3rtWQ28NL3QkKOecsMWjhl6js
pJmpvLlHcrnhPxqGi7jIVTfOa5jUwbHFJRrnhraPo1H+2Mb8a/OmOtJG9bfOig8U5PriBu6X4fgX
A/htLa0fKlQ0kTtM2miMhIiFCDTXLvAZPTP34OjpWlc721qLK/IjCNS5f5pzPHy90yyHwBvzY43Q
Iaq4YE0tC5A89epLyPYJzbRQ4IVh1803k+4YqRsiymqILVf0CZR7Qz9oxv5kOa/al7cmYJLreljw
2VJjXOYmavwgox93MBvAqHeB+VmumUw4MgATWTwOG+2f/c03ehQVLQVgcCrYvIZ+K7Cvk9J1bGyB
R+R6fnb34urO4QuuAOvihMsf9WxXTfND0FR5+asAjkq6wcySPq/f9AQNjnUEr0n23UFRy0vqnJGZ
bviB9hHXWQ9yIbs9JfIk5zr7kFb54oV6RksSEIbpeuclB2/moquvczjTfrbsH5mr5pK54S+982d2
5Iv9+J2In+xixI2+a96t++vp5X99v3mbjf23o0V9933xiuUXaPTeezBFhsWoN7JIuJraNbqPZvi1
VoWXSsP+0c0b+JixcOR7J0XcbgoEAsLGk6JX8jo5VA8+UKtRUubQpTdRULLfO++a/TRpK86MZYxq
mF0XujI0gp98nOHIw4dmbY9tRqMuZJj6Dkvalfc3rHkF4erMu/bE0LCxDQIzeoQFUy+fT1jBg+WU
KIZ7TrNquz97S0FC9edCQXNxWttfJfeO5BvxaqHHRNqrv/qabnKxIdgL3z0uzXYx153s/tk0IrUj
+5eBy79YNunqGt9Q5TzitrhOXWXR4oV/UXOmczBXx36ZaRWz9VQoioCfm8tLNQz2hbe8jurW+REA
LzyFm/8wFQ5iGcvTaRjGygIaHF240lqj05/QdmwtQji1/FyH/pcHRm9879n0YyzLccTtcBqbNtqL
Z8JmCypV9lRm5busgVGrLE8EHwIM/IfUXpL7we+71FmuiDJrkpOU932e0AJgbZvTyi0e6ql4GbXo
09k2QSPD5rFBgo4tco2ngGpMk8fbutgIL/9luQBdmeAKatO4IyeJdvP3UhM7ZC/YYrLhp85tHe82
wlU8fKdROCqWSMaBLqyXbjL/9uD1tYNPz2qK57Y8Tsb+sM3maz5k5CS0H6PjVsmsFeFGnkxYXXgi
iECeOzKSexaw0na4NucFxgd16NXh20B0Ck9fI/7i6ZBg5X2r+JSV3vzDWMJHIg79Va8u84MfqqgN
mWxqC41cSOzmkl24TqkMyzrC6BbqoKzE3IaP2Wysy4AzGuV58WI03ourFJlZ9+frYh9pvfUJgGKP
A+SVie35iJvyRyWMV7tGuplRTmIX8GhVbVpq9yV4W1tiP0HXPgP2gC/W9ssttytWhMhV+dF1qFxN
KPn+35a+i/pdPFcWa6ptpn86UaGdowK6gc8PCNfvn8Y8KUL5715/9v6raq10WJBYh4KBFNzl7Frk
/3JnWSK8tcr+7Rn7t8VEwzFbbG7glzuidhwLz47mp6WlPKj6aGxz+zY14xbNpSTNS5JEf1qqGuRF
AniY9VcVbCoGT3goJpuoKdlXD0XAj7pMp6CrzZu/Bz+zOQxSuZh2rEb04CX3hw2a8tbYdrKDrB1R
fhse37whtjzJJhWet/DmOXpJ8tLTB6eFS9Ut+JSkuekBfonJtUAG0DUFzXWmV1/LPQDI3J5L6L8l
nPqzMuv3PTP916BxXgdXShT203MPSI5RCiebrsfmmPv7U1jnPsC6/9M2V/04tNZxcPPHphFNVAcQ
IvNY/lym1OvJCkPplphVK65YtSLX3L4N/sxCBRcgxJt1lox8GaM2T96Sv2W9iYZ9wHvTyXRvbedB
O/p5HQnoCu0xRWit0qwOWbzwE8Q/j8Y2A0OEa9Bq/c1y9q/WsnHPjOupzpaPYEDn0ol/QTMfwqDh
87P8iYTD/Am+XSfdXp7hmghGXaef/tg9KlTsaSXXX3uQPez+QqNidDe7rE9gGhaIJ6zdgN8SfG07
Bblq46ldb+MIUFO7CzbSZk7r0s3ukOm3tQnz526lxKzc6CdAbdNEA+UA6L72xgpV0yauafOGqqtk
aIOA9UgYVrWbjPngpnmRJXCjTgAAXlUyiKvQwZYUWFz1d3pVnBbTlbBO705lfOIDPVm6Rszrn41N
nKo1dthelx9xZyxRLeipuuqHcRZ9T8K19t1kDzT47Yy0v+e8zrBdv99sEtquhqKXa8Vyaao+ndh9
GqGnvvdGTsg9uSaLQUu5cL0lXEbPc1lUfGet+FnqBx+ftpvr+qWrlyYSK39XQvyKyiPQNkBnuXmv
lTaGtJ3IaEIaLVLds9oRSUkAXfrV6PYzJE3u5M17nFdtCHyn+gennmdGKuKFzYkgx6VEblMXIu5z
lMvCY+dyb8wpZkn7aMgWM6S/jjfL9KH3ijKp0GmkoaXp2MZxSYGQ03nopsREGs6n7DwY2n3p57Nw
1ScZw5h+B2T+4ZqugPJ6Lj5n1yvAYPo7y1B+2EDr0SLIFgyyAjdJjRoQt8PW+seutHCzDaI90m4/
9G7RcPLd+uCWLcaYrjg7BduqXJQ/Q8hPwl1lJMivgRNqaqAyT3mLFcaBqNfaP/R9VjxlQXAuguyb
5QYfruwfsP8BAdvlDf4MY5CsXyfXfKoxuj0M64LNVQ14hS03Aa79bLwFy6/TPLZOfqt5pmlh3cNm
F/kD/zXNPeLdLDTOjiuf6i0ATDfGB8ZLoqjlXXhvuj8XixOMWYILmRCEXlWfvDt+YmuuFCR7L+gL
/qLrtTmrzS3nY7Wc/8LGstnonTfcewjzcU7wnnPAf8mlBqUSUAQZurKmGNAp9QWFaZGgBVbxhk4D
PVyYc8x0N/J+E/kAU3p2K+fcuCbquZA4leoVuuIjnGyUgiuQm79LhFmgj0lvkaSbGzbDTgNYm9dt
jc5yupMdtEnc0mj5BmWnMNGsKdz7k2WJB3tcx5c6z/+FL0N+C+X8rSmYL0xVIj2v53j2izejKLJo
H73wuLovCB6ZXzijwqqwh9nknED9fcxBUCQjBjX8orREeREyPbQVDPvIGt/lp7U01iFw1Y8tbwEz
Q9qzTewHmmr/5oX2D7jEMCWs6UFUxat28QhrbQIv2Xt5aTbzDMS4PcxCVgytXQ/BmInnMOxPwWr8
HELqxABrFdsNoR4MEi8YwYvnYqHZU1a9ERqgmG3zr2LZf00ZSpIlEL88u9YPpHjQ3MkGZevupvuK
uBpKp4hARMbzwiW58vXKvf+zI+M9VeH8gIPPxXs4RUXeiR8hJ2N0qu/5wCBahEufFEgMU1k4rIDu
EsMhrVn5mhAqj+nAMOGjm2JF6Sd/ivasA6CKsbx4wW1EKQ0dmMsk37ZDbfR/G5NWrHTIqRRO2aXt
3ALp5et2X7vcRBgDuOjy7MHm7tpnlfp49THAj0nVdvk1oIsJ8eamamB2zjYrZixa6bpYSEJYfeKU
DJ5+7x2C6ieKTvNc9aI8atW9DZkBvd1gXDAJFMep5Z5I6kRejvsyzu3tmygtK+bz1ZXXR2H7Z5D6
W5PTydLptAnPgiVBDTthCF55Gz267HEm3A/bKQUD235HCEOkavA803XrS+C1Q9KtcODVZLzvA7Bj
v3jpulV4fTBapOhTADkikU1/Rxz1i55b8BEaq65fi1TVQ5v0E7C7l5ngRuz5gKmszpnqvCPWnI64
ZyhMqko5mUhKiret1/vRKwk8GHOb7XmdO9epOXgqcRx53dwXPdUL+m3FldMgqjWm3Ylp5HZk6fke
2aE2D5WU+8EKxwuuZXY1Wighs7o7GUvzZ10xM3sGy6Wkg4t11HJIcxdKfGuMizJDdWgDZDaCME4w
ZZDHvGS4bpruT1gXbpI7swc2hKBo3kbwZOdgIVmIRgv71HTnHlWeOPhaa7ATzmdAu4GSvJMoETLH
+lhUNkUdeoQDJsQKTffWJIb6N3nWciGl887v/c52zuTa7i8tFE+Ead96XNX2Ek6Khvyar9WVFhgB
QeG9FqH4N2cqgMeyLvZ0YUETIbmVwbL2uw5hqskbBZ2vb0Hj/0XQs+Jx/mB3Jt+aNi5Bp1TUbLjX
yfaahjG4TEg1kc7uMwTd3WCWrx4/mrxtdpaf+1qn20BXtOa0N5pXsjTA/2sF9+yDN+j1bvGEIJed
j3dkjskhoOb02++wteIcZ86jcW9K8Dw/7I3xZ29aO/UFnVeObmyD4GeqNJ54BP3VxJTISQtzvvt9
xhihXHT7FjW5sZx07LNP/ORlOy2PC0RZEs6Qs6refsts/Zj9aU7tsD7lXafTtpyNaL0Lau11taO8
EvoYTlYXweTpeGxfBuyx4HftZXed4rhWd83IjFCnQ/RI8DBlasUfOBiHefPGFHZIxlKMHzm3QYJT
EZZTiPKlfmzjzXC6N3cHAFZyBecAX145BbiIpwkWUxQVut/FQ88Ky1l1AxqAvTyVLkNN16CckbYm
GFh/hjA3yVCpjdM51OdQ0leNlZdsYTHF3dI1aW+Dab+G2Ti+kWKzdgjC9/zB0eWedujJZHfbgto9
akN/gVn16Z51oMGCRluV9qHcsr/14Njc9Mu7yjuQIhQfPbTI3O20LgHseak2Ho5ihMjzH7bnDle/
4sa3FG0yIM3k3qM6mp0wAQNfxfzdqlgAyTg8pcHKES+twj2jj7j4x2Y3acfkziElQgcMP3glnONV
WMW1VKRea+7W1EFdAxLoU6cOfW4gLB4wfbUAlB7aqlxiHJvIb5kskB4mBRCWtnwOM2M7WNB9ceHD
CgpYSKN1ZNobncLpoKvEDGWTdlsq0U0koMXY7dICUcVrWRLRYzrWo+0ZB6KLw3jeS5mGBY8Zod+x
8O2XuVgGEAwNgJJvV4sCZLU4KvX+KAdRY56s/Iubux1sR/Xa266XBP3+WdjNdsybPDVV/ZCvi/uE
xtAhmAwvtvm26HBBScsWJcENpT0M1ZMAjSH98HG3Ded+1c2xT+HbDPrqbGK502ReFKkNsqV9QFFx
pylL/JpWhuiE+cqvDU7F/RVyLBA1w1VIMvPid1j737NlZGd4hmPBNdqrKau3rpNfxNeomKWGhNxY
nY/aHxUJDzbI7OUXKq0/hjF8OuQTxWYjuCrVAKsj2k8T0dfq5CK1ZYcy0P03Cqzma2uPsZFVL2PW
FMeBQ6S470HynUd//WodQFRaXgtYzoBJbfvtMJSKbBevB+DIQ1TcCMjdtb1lVdFGXsDDL9tTtdWv
2zwfFRL6ail/rw4e3LkovnXklgX0qzF1Y06EN196N/9eqDG7qvLJxDqN4LKck8rKDnbpOU82tAr2
6cK6Lnd/6TjOborI4ZeLNQcGd46KNlxjYhwuAUuX48lTOCct0K6uIHzaGbh5ve7d7pnfm9p904M+
+dIneCEooGMFm1eUhcxF6+Ei6wPZis0T9ls0nowQuAFJMrMFuROKZ0Akhn1V/cK774kL4vqh4GlC
QYMRYaA85t547W0D2RsfMsmCZU8gB7h9STBFEQGrC2ovD2XhnCFzCdT2NnXV3H6zg5gum3CuEpuC
vWjFxrua/LcdLaxJC5m4jukk7fQ5L9ZTiGEd0Zk42d4s09kD2nOWpk1qR743xFd73sXN2u44LwX6
IU1q2OZ1+CZZ01GSzKS9dU6HgL9VFC6jn7CfNBFbXYCF15rETw/9v4sGGOnXn800jdQkZdBsnOzS
0bz5OEflsfemN6Db5sO2wJFRWY6BHM+j0m+IHQ92kNWIm7wPTsAY54qNJsX6zDbYv72v4B5M/B+r
f+2ou48MZ4aTVOaCl7NvTPqD5bHs2D9s5EyJNkSd5exsSqzrj6XwLvwUMOWB46K+hIWeFBsb8eGu
xpzAmtwMG37NcoqH/6LuPHYkV7Ys+0V8II16Gq61h/IQEyJEJrUwo+bX96LfQr+qbqCAAnrSg+u4
ZHhkekaQNDvn7L127TFs8Vqa41mxDcLkO5kw2pa1tSnKkd15YsgHBy/nUlTLqXL9XdzT+BzwfnRF
BOEdz6ZYKDpCy9qSAzZ6igXQM2xVmSU5aqhXpUKejOmFHnmZPQokZlM0yp07VtuR+2FrQGSNBoiM
jXmG/0brxyrmoZb7laqSPdiEXoEhL7V0rn87bJS0IlpC/yvhjsT41vL+EKmnjL6zXUfOupkijKij
Cy/HMnFrsIxbQYjOz0n8je4fvDGyH9zcu7qVOI0SkFdiWFDUtGQ12qcgAxqRVdFmcgwTKS11NXKG
dlWF0b6OzHahTeNr5vVq1bFHY8EVab3uZqlE7H5VMHIfECQTnK0bGzOQNkUlgSM1cUncb+QrjJZ6
6LHSrTBlknj/0cXTc1Zq3cY2kHtrGN0g0HTrhjU9oRrbuIaVrxDXPtRVHpzmMatb1gsHucg0se0e
5uWs1Ir2pZqnkbbvP/RGopZs/x6xN9HyoQXN6CE+BH6knQtUe1uzQ9BnZ98NQL+l7QwNGXRBsojY
xi2E5UK0sZtpaZGsMTA+Xir2OX6hbzXVPea++3f+QpYAbkq79g92aizfpYfNSfQ3f0IdMsXY+3GM
b6aMBQOc3wr1IrrJlEXDyxdGaf5BSovJdRgQzLhficEWgX51sWP6iIjOypqlM6uCvMg/0x9fZGmP
QS0w0dYzenTUQqhpYzpx924khEHzvFmWXKnY0YxjXUJjaXILn5Gc7ch5ndHZMk9gS5TpMcgosqWm
M/icRmxnIWrphzbQb/EwuA9SUn+FQ7EzRwhgqO2tdSe4W+IqPGVejcHJsF6CGIXrFIbmorbEge56
iSJUmPQWbBw8ecz+sj5XYc6kJYAV0xb7dEgOluc8h0pfFZNzHhuGA0EiW2bacGYRl27RfvCPy0W1
Li3dWErN27BxdlFRZr8xMeNCpbtmsNaWbSGvnYZh4xVbEu3bh9THBYmpQlvrrrEd8EdvzKTBqVfx
oJDJtkKruIjDluSpgtkE+3IeEHLpR3p9GI1WbF1p7zFCMTNnA/oQKV8sI2ZRgy+yteqaZ3sAJzii
/1+bNlFLHs6AUqpkU3fdGxqsbUgBN9UFj4gR5o4CP1oxrP1JC0fupAhvWVyoRwx5jd3VS40u8kLg
34F54H+JQBfLSutYBIy83gNAWI0F88kOqcW6ETMPKjxy+T4Wdiqo4x0Hl7C/LvtCbKuWCTKzhR8Q
RumKWtxf4EuVJ7azSCESDBK9mQIiw9UY+RQbjQPWKJgsjOcM4JjI/CTuk9Xln01DDoQdwlNotceW
3+AS2SfBDClgC+514XjbOKOydTHO42MtV4BQrBk4gHIk38VgkLBD7vKgI2s676AZBVq0CU2YGXz6
te+UDeVY9sQilq0qp1uNYbVzpmofuaR7D8m7EkaPaMdjKZPYZU1auw9DAg9IZM2tiSlKUEaAiXGG
dcnUBGue8VDZ4tGwSiwI3U0w9H6DXYQhsD2ZIyPUeSNN6915a2d5wKQI+myPVle7CDeE2DKvyB9U
jf890Jm99OCvkOV+UGf86lkFXw2SXqKL16BgCB3nQ4oEZVr6bcskOkJlwCLCjsCqGlThk7OoSeDa
9iHywUFHVkwBeewrJlHM7rS9WaQuDVD/ucBxuajkjrrO4CP1vwieEYS1K2P0aJrSEoKksxajwN2S
9ofetK+VVgCaork7ihcT/cyDUQ/G2W3YGc6GHXZVqkD02CBemiU+oLOuCuXxQmTcSw4dj9zmydQg
u8TR+9mkkLZcEwUXOt8HjVFbYGrWNamk2IEupAsQmDyoivpZL9o3Zf+QIEL7AiPwusy+Ui+c+xZy
U6X1MfZ9tY/1gTZWOJ6MIfw29PQYlFG6olL4zj2YYL3W7pwalAETIkmLiZzPMqVXM0GZXJRKx4Mh
UIWnBo+C3BEfbYdaNkAS75SmzbPks4zwnaU4DVDvIbjFvQ/uwgvQkS7LxJFLk47/umrEQU2vrYmh
RAsiRSsaEJ+Xr3F6nA0dT2FbeH+Svo02nqCMniZkMJHwsyWhmgenZ/TFAL5ZmuWvNkIds/QqXto0
DOnmTgLfuYqpVa1xGQ/BZYQquWU0ZKv6xm5JbHkGBswSEdezPJuqxktrQGjhpqRWj1dRiCSzNaYX
0c5+I3zLi5xAT4zB3Q9NLHtFMDDCymz2C6gv5t86av6vbMqcR/ytO6+bACliCGW7mX6DP0VOokUf
9vCoR5bY0fzGFsNiy5Jy4AqrLjRPb47pvAshLrEnP+Jcps+pA6Bz5B7b1LCWeuMt7LFgBTFlUuCt
RRVZizj21bpP0I/7I1OPoO6HE4VDRNkax87JDUAd+jlY6iEuuyUW0jaw852ky7Asw2SbIhIf+pqr
OnWLlU2fctlMfrSlPivWPsUQXfWCC7JqzlrOhszQR7Rongwf8sDEnGwOLfUNMA76nTRgu1pww4N1
gh6Jz6ing0xEYYNrZNjUc4vDn4DNhKNpL6lPuKoygbDP6mcdNzrgwa3dJaVwSSvp28lms2oR01iJ
GJJJH/+VYevNbqZixymd89SyqBWlTTE6pEtkCzTC5PQbKNOgqKyZ0frwdpvsYmWpZCioq9PU78No
nFhJ8fqMwSqP6o0VzPeHp4wHp8dsPTESzzURHoD/UEnAQlv3Y4k06VtELab+NqYbYBOnbic57uqK
drJpFGeAiIwnUnRSrXssAXMeTADe2Ox75kxy0+UU95GfkIrkK3/X9+OauSZ30wDmCuLAXw9w3qZr
bXzdkwwO0MTtPnYvjXLfpHArQJYyXrfhXNnVXDhJktyCEG+UM8TPrCmcQb3ftLPpfDDzFUlfdDMd
d9FU9kLUrTyYZB1m4WI2/vQwoLZq7ilZ5bMnvQlFQv5rc5HaXoYJ3vAp+y7jaGTXEDxNEUCcyI1k
KeL4CnrEpp7xP2stO/t+5DzwKGBa0t4MR10H2Ft7cH/pMtSrH8CE8iEJ3OcAVN3kpMmKqGtz4U9+
tgKkhk0jZFW3POS5o27/6qzefU+nYJQsL5ae8xODRkNLP8xPd4roWjXOQKRCXW/YjpeTFZxYxqbS
b/eBhcgQ0uXstUDIq+tHXzKKpYiTPDTKNW1Jta/8aJ8alOrIRBEb+ylt9bbPH6Q9fJhehpcIMMBD
VKJib8bB2Ga2thyKwt8X2q+uIVsNSVjeu2lXPPVz8F0r2c6nNv4Cv7u2JhnyxZgBJUw+c4auL/q0
U5n7mJuRtgxSZ5Fo/S4J+BULvwQVg0oOLwzTfqSO2ybpNZYuYFnBUI5k4jIPBNOrY1WEPanacSX1
VmMBlvJgaMmawSrrFURkdolFtAW0v47SfEtLpDmCF/K2Ygx+wsRZoJdiqGoOvyGYv4di6pHmmqjF
HXLvVr1CVa+7YbFOy/pcupPNUKzrTsqGcpVlTG2MDiuXJ/WTMIYTG/DXUMXXqkJ1q9OlWjTSnX0k
5D3nbXmVcX6yGg9VgFMkqBjcjSif80SHsuVoJDf5G0xc7KEGZA2D8qMjNRo71FCSJFJZLoSucssi
Jf9BrP+/tiuf4h9V1uXf5v/0K/8Xi/P/R6ZmcBn/nav5ucxhlP4XV/P9O/6xNdvGvyyUnsIF424b
+IcxL/9ja7b0f/me51Bme+79S8R2/Iet2TD4kqBP4grWcLROfAAq5tnWrBn/chzOMaD2XJrFOsz0
/5GvWcx07H/7mj3D8ISuw/S1DBLsPfOem/GfvPQm5cCMGiAn1HHT5UjK+iLL6+oTYyYOX0/zLnqH
YcFuYOTfv8CnRoALIOHcADd89FuMgfcv2NAEFnO42VGh+HyCN/PaNk71WXWscZK5dVdD52OY771K
xHEizrUPx5ByrdKeWzcwgw92iJll9B82SqxtJU1mcPNpYhN29L5glFL7ZC1iaz5xurH6Pn6tde0z
CYvgRxu1C32D6C2GI7NmrmyjmQGo4U6ohMqMPMB+tD6AbaF5rtJlIWW0mvI2fdLbYTjSZfhQTrMy
YA59FnGGl7aIunU9IqArGzda+j7cDEYoNY670bmQ5tajPYSjZ2tmfYPQ9cwzMfm1ZfJi+WBWM/7p
+6lvoKfQ6l3WPu3TDnk3ax+SEfiw+UfX63u3pVVr+kZ6AlV90PPE/EkMat3SDOkZDbHaqp7sNLLY
gmej60Ie9Kn4YS53htlQvWkqzteeBHdaBUl97cwcM3m4IUbN/fbUjwJ1/Qe4DByL2Ixe8TMwifEK
4+DSDzpZPiA72BLBDUXG2/29YcB+XAT9l834BEuQ3l/TxHC2Wmg2284c4kc1tmcjQ7OkGyMSRZkO
u66nELM8MO9oDWjDw0y+TZCHFlYcoorx8pvXqPHgK0y/Kevgo54W7WqycusyUHWvtSr2T8WgIfr3
svwoulmZ5Pgj0FhmIffD+xfYh1qbSRf+qcFqsy56z7pI3OSrwq7MR7CeLRtjzX7GEjkBNlPRjRkA
AgmAKO92j5I4L1aObvdvKtb1RSnd+smpCP2bMwRPXaUZ2ymf0n2sWfkRy4u2FnZbX5uq6+lJuvkr
v1vx4CeW+Mxq95HcC+9voL1xi9NbczrYHobj/tB0+tuPTvjeJbhLJhQnT+DBphV/d2lG2bl3Hdoi
bSIO5WAn+6mpE4SRHhQT0L9rxqv+xYVmvOr9Tj0zMe0WArTPW9OHio3FiGXNV0/JmDh/ei1bAmkn
ebkzj5mI6Ze0VrgXdt/9uEP4yzgu/WhJUmJHE+evQhVEI6pyfCTe0F+VbCXP0Pw17Kbaqna4nMuh
adexPaIsx5iDLGoSN8AzCNXYkn37atrVhPNEgA23LnDYkJZgc82C0P+UI1rnSvfi1zSDv83OLbwS
iFMhIKzFYZrAO2PqTbbKbN1zY+OaGY2caF+wAqjGgPnUtvxp8njPVCx4ixToZ1EWknnDfMWluFs7
KXmHbjGK7sMP5ETGyjagcrJZc5alV3lsSdiPwVmQ5xbv7Kro7fIpyngKmGlp3ZyKTXqa2eYXJnNo
Y7jCHormvU4RGNIoSFZR49hPtsSkgMD0O0ukCzmTrZ/sTfqVSM83RhnoB6xJ1YH2e7lhZ2ReA/Zd
S0QU8k1rmr8YMaM/EBVBhrhzi6jwUIdT0eTWhDEgl/oLYm7uElt1Z4diYQtqgHGxZcYPVl34V8dC
Gqxs6f4AS8en4PdfvcsIKLElVWbSWkfuFIibhiE/fWRQOcD6HztHYOyYg/M42hnp60FUbjrKmlev
Mj512evHFDfJUiq6+MEYhY91nXgnLa0ybgExfk4A4GiQ1OFjmHTuCRP0//UFo7DRS8/fkejp9M93
iKr8aCDt78uET95V6jtmR/VBGdOuwFB4W5NExw8HA1XpxeGbbTJU8vWaARjjmA9N9fSsxoAZKX2E
F7w2u/t5NlDVJgBWvL7/acM4nHzgTolfnHWvtpBOoVaiVmcQpofWc5PhjbBC8+P+RTG/o2Lf54HY
pvjlDXjJ5cpouFC0qvk70r14hw0fP9SDZ19UE5VPo9vwH+cHxSTdYAS+uR+SFHVsQlr0djC0u8HG
5qdraOpYw95sGp3cKKa2BrsevrNlRJnVCuiAYZy+VrAVa0jN7ETxLC7u3wFYQiIJKJzd/RCx5tYe
9O45UYO4WkP1dj/d9lWwSRvLWN0P8wSxT5b1+alFi/xW3u5/G/rCekWPheW4yA2IHJr12cr2rW4a
YANa5B8sGWbL+/k8q66p6RQvbusvyQV0YZ/W/ikop2btgDC52iagWMvS9Cflzo2TQK9eh6gNZ10T
vcww/Qh11Odt8qvnjIvCMEIHlxf2Lhpqf50MZfXaeM1nO5j1hwzHp/doHJpbWzr108xZTCzV3jTf
tuA014/laB9sPVb7VBuMq2uhTkUTgxRk1t4m7RDeQkqVpRdmxoVsUg0T3djyZq8/WoaC7puL4mn0
UW6kZhl/JEl8Q2XJpAEz2UujX7EaJX+qjgeWi0ntFc4AgEdclac+xGZejlVOD0TX4E0AQrC7IP+q
c3DHpt39jfNqJ1C8fmm2KBc0FqOFCm19F2g8CNvKsV+SEAprGnT2ra0seFiV7b7b7ozx6PTwS5r2
e+PU1U/kyXOEC2Q9uyQOMdI8CQ34s+u6iUWEZT40q+hkU9UvJ8evPz1gcjWWrp+o5zdq9qDdvEnb
w8tCzeoq/xDkzbAb1aDtcm+G2ddmsQ3jDCUA0Oy1tAaLtgzUE8rX/KkcRYoDJHRfTAuhMhQ44y27
rxz8ej/rjHWQtFagIdMe5i0Cu7Jzse5pzBaiZqVkCHNmYkEVAGLwmFvpk82sBT+n90cijtFkU/+R
yj5AfnF/BaNhIPb1L+K9SyH4c8d0eCzAzf6Muf48+bn/HTjaa+u7DXrdDnBkHqCiiL9GY+yQ8hk/
OU3yrySZ/uJYGD4LnztTDiL+LJK5MKz66VCNMdCKeWAVD7I5+p49XghnixZpOg3f0td3tqPUGw+i
ZGMIdmwOcrgY9euFghp5ITSsZyHp1Ol+U76lFpQKMfExGIufzcyi/0Ro9IMRYlN90JQJMJSVtarF
swtr85NIhhla0xY3q5BIaCA3PFkj0JHQaZqzdOBPNybD3oBdUOrCo0fWEWzToQiOUZZ467zy7Yve
MFVKEkd7GieudtauEMLgtNdr9GAmit8/g3rMwz7+bdOWzlRVqyeeuGhNUkkd3dvoUDChvQUTU/XU
RGVg4lJ60z1ykbgUnxRxWk/Kkrv7u1TapodaB1lxP2x1bVjpLduy+yHXB/0jOcjz/bACcs/P6a0r
WgZDBbwGtgu7Wqu6597pjTUXULgBnK3eh0h9IN8RV6Q945MpkvP9dARYZIucElsg+5J3nxEzJqIU
v0GbnRvcmCepJHqIMdM/SLrZhTzlf0cjeDfYlt90BylWH9vN4d9vZbMjV30V6ruoomk0DdFvo0F1
7upY4yHlyG2psdBLu82eVW2jwJrfQv9lTVdt+mj7gCddSHaUK5PhNIw9XOrcDT5Nclzubw0HZFOZ
0UVPveKXFbbAVjs48y99Vh1YCFa2W/i3JPaTnewwXLKv9G/GiPefoEI8scQZLYIkKz716MT6nX1M
+Tii9GLPcj/tg+eB4DbewlCle1QCIVHKvN2f2Di3/D0g8N1DW1jkJc/nnSH4Io/BfZzQtZ+0Gs/d
JKfiEwgJDuPAFZepzMVFMyukfYO5ho7tPIWOMLdMC2Z0pChv/GnsHYWLRszrq1sUk9CQG1a7EU5S
3QYKL7SIVb3zzfAXCkV+itkrwDKwAJDIWr3Ence+F7H7w1Bk9YsskhA3DtzKwBj3ARYleo6xvI66
x6ZNMaCbj4JSlORDOcc2cIujj91ip0p906dpe1Z9255JZmrPyQDCoNbk8X7eZ1jnuV19rbIYolAv
p6XJVfJ0fynjgUVKK64JPvSHWPUTPz6RbALJTrdAC/nsdVrybEK1MRwZXO9Hhm1BYZeYnPxQkMme
dQkyzmnY0sjOVoaM/Le2yzIa6SbhrqyDb0OKC6Ke4lsZ9c+aHo9b0rbihd1i1hESnrRRzdx4lQ+P
pVZ+52rwPpLRU0vTLgO2pAYso4FdblxCYO+z5APEYLON8GGxiSS1yRXNOxr9BtDxmF1HFxfE/W00
4XkOtNxRmA23lmy1J21wsSZpgcMFfJtwGf6gkamQhqb6VTVtufNmOxqmoWzuyVtbNIWH++dxkxYU
bZa529pS3QchlPfTXWvVW2S82dosEu8j8wWDdaN4lTVC51qhEnQN1T7Q9R9vhh63OyUwpWhBP95E
6tLBtGBKJ3ZVMrj1BP/C0d53KZoWYeMkXOi2FiIB7XCqO+a5HKLys/HNC4FT/rPPNOugFFcaEw0a
ZmFAuLHlhf42GDqeOZbsT56VqVXtqW6l6ZVDp9EtDspuzwRmOhe38Qg+a7ITWNiWuUbmHAZp+IdM
kaoiC5TxTsLjsQlydQhMfiLS8b8rRCrvvmZnC/j+1jNE8xgHeqQuGU3BTZ/QWLW0HqJz28KEXHWh
tN6dGUyG9ZeFF8I6+orMOjuNsQ1qATYqbJ9Cv/D+Ip5+cti/7PrKTCFo9A7pU0imrFhywXPkMQrc
NQ6BTH4iqO8sanUzVOO7JrVd6fvi2Yi/eKRGJ8OOoWBOof2B/zBhFNtrvF1OC6wK7sZx2I63id+v
zabyLp3ZPHtpVy3zlHv6/pAVg/E5GFV/Fez0KzE3H+kO/fVjVz1KLf3C6ObRL677bcsltq6ncMc4
2PgZKDkQ+c6TP7/bRWOUHZKmf0Wl0+4LbOKnqeiOLiNpZLTJ3oJiyVHbPYgs7fZTZYM1dsqMebQ1
vtdjjD6cTIXYE1/WoH3e/6dhMQc2b14qik56P/HKBmfxjegbL54M+3MxUKi7hftdRixBFpv6vRv2
wyE0MpT9upNcy0IDddUnO8Qz2Sn0sumi6+gEOsfplnDWxFB4ewBOyUGPqy8UOf4pQSZ1LUpsSfe+
0xiG6PD5i04DaWc6u7BVTGjaswhFtSuhgxSR5q1nHfGazK3xzfCQklVJZ80RXONbz7i5KOPxtYaI
eqmC8vN+uiV2EQhnqC1Tp7lZmeWjgXKKJxLHwn3mjD2BZ8JZunZPaBwSXxyIsPOWBoy0Ure64xB1
3TFjm368H/77Rd6/mg/fU5jHG81Vv07ZjbtAOfpjOjrukaL/hJFOf/TmU2S6yX2QEC+EQzs5SzPn
OhHUaVXtniL/syLW9ng/MPu6W5NbQ/ahj79LX0FUNB/v/x+OqdwSCuQ+VLjAH0WhosfUAM/sKMki
q5zkXLttekYWgnWCtvUC792jQEj8DMfaPPo6v9CeeuCz6tmrVzX6nQQQ/wNSBftq4/PleRksWaft
q5hPlb3KgCAHgNzJTDr6+BEXSaMQtToEFf9zjjV7CSs5X7QqbU46F/+hamjVt417oEvjHiE1uI8Y
lTJuXdWuIAKUsO5wNZLaFJAHYtdngRluK7MEAobXmjfPZdTqBiQJjLnXnSnHQbMFYt1ZSXbTvPg5
KrNTzq7piU7o2jC1+mkWgeOU9yt4ShwiiSSOSxrRsvOnYtkkNUFBGxe9ldvrxb7tfHzQY3yCA/Cp
q48i3uv9JDZGADs+Bkd+EXj1SNaNXssJ7BkzytUoUw2pUlTvsb3W9AQNc9lY2jt5MnzYWji/bd8x
uxezMSc+QwYpL10cFEBinHyXTP1XpbSTV9WHgfz4NRWJu8Sv3h/rYMAZYwKJ8HFEMG/BSD1pxqkb
5KumhcfCQ1TVj6ZzCtOSmy9KdiEsrnQ9qGSdd3Z47FrtpKqA+N356N8viLgKVKR8rACYzAHJFi/K
LA4e4VkrUDgxnC7lX5qphmztg/o2hX8BUvBC2eOcRsv1N0rDBGpwpb32WL0x3wJDsW28HqUJ58U2
KnZb8wuM/erANJ/ougYCZtfEzZMzdficxzbYwCpsnlIpPyFxjBswq9Mh1mBBPjjS61c9sXWo72tv
SVRNshl01DlJoKItDYCVJSTPsvljVvOnswv8bPdViUBFEsyMyiE4SDofehO+DVZcPklGMGe7DD2w
BpwPZ9N9a7AEZIP2aBC9cg7qIiDsS4hvvCpx5VLrRdrfzLasPeMna18GnbX3SeNlCGV42zGIznjA
80s5yeYlKwnV83FBAgKsWRx7J4Jz7aQXnZ9MbuU1QgKZElQXMVbWk2RPyA3mzQydURXzULsz2wpH
4ACcXyB+AHYBPb23k35aZzQg1lL501vJiocxc6hPZmeaC4/7bj219USyecegmUIT4x2H95ck6KgU
3DLdGvOb9UZO+x404JsXlHssFQ0KOl9jOGXxsYdmhNSQN6+d6eXL0cqb7eDa9avWArnHHbers6Ja
aJHFIhLajXtk2jcPSuN4PYUu1pA6IlWagDo5e34LA/Wkmwbn+wuywv5BKvFds4Fe5lIUr8Ogm2vN
7ahM+akd5KAFC0NvbnU3iZ9moOkpu+gvOujVOA/6waGaD4BCPszBcs/DMOU31PoHmijy8X4kkRmN
VRe+TL3jQONuL6bHlK4s6QWW1p+x58+PUe9t6i7Xz6Or1buGFqgjNYJMwWuu4fljcByRQy8jHcMb
pc24qIRR/6AKL1vimPr55rS9tpxB2yHi4Kh2N+OYsM9oNP2rI9qAGaDTvImf2NfTN3yxwbnNgr9h
MMkDORx/pS2NPUHYBhPBccKzC5YqKJtr61tQysZlFRvmIRjymzKhaQi7tg5xu4kkMWRmZ1BiFMZ4
BOozBwK3ZwfCBqIBr1urPPurnH78hpjy40unx1nj//iI94jtmrqbGBjm6l4aHe+HnSVuCdOOORHM
J8Ony+23AgkWu6z+5Lh6jVvPs07NVFqnOA5/S8iEmxE9Mr1IBI7/fMFH9nSoa2t1PyUimaMV8u01
mdwa5Q6e0D53c5wGk/ZYFRi6xgT/vt7qDsw4ByGzXtW3KmsUzPNuuDpZeQjJPX/1QcdvehsQjlMx
XeX3nm6tIKsv95dE9PVFpdhH7l8IUIGsywGxUtXIjC0ScmD4fuY17OE9QDEyEHG0MZaCND46VWpt
kjxExU1e2dsU93/tygmAj6NFVXl51KVdHm2n+4+X+7mquBpjtSySknbCXHl7ZZolDx85ktlNWPeQ
/rJYEkOQ/Z0qmArkVhn7xjCKHeEmAElczHqhNhPZcre/mSnKwwxd3sYdO0OHvzvn9VJP8bxP2yNy
mRgvXy/WTZ6+JrWhbVI3d46WnegQYRk16b32F2CtcWiKP1ZOZyJwPH1RV9SPsVcF6zbL/INwTTJf
9CbeFLQW7qeyXm3IFCPEoCRHqjWBjpALydQr9BomYXrI7iKGY+eRI7mYxrbbCT80X++Hg/eCwFTs
meTFz9Jo30mljb8Yr1ULoY/eSXSQJXvAY16iH4JpeEYsPHNg2uF4f7HoZZI3MKRvGQLxg9XTWOtF
4u9zP/SesEhjtxz19wn5HDRfd4hQidAmdeL6JawgKZfBl6jnYJjJ6bcZEMNnkXwSHNo+ealtPU+D
faEU3qJf8r9s+hBp6wU3DSLLxvXViEPGxasx+5eoHKfz/cWJQC9MwDnqXmNSWAQjDCzmXm7UOlfP
JKdw6lD+Ae7qD13WT8hCpbt0Axlveh5m4HZYYCLS7pIqOxg6gkfIEnTY/NccP+Gz5lHBAB66CdLH
r4w3LolJ11oMwYddm97JzBOSMIiMunkDrXPTTGe2oUP+n00/2hGU1ZZoklVumv4y64OEgYHeTgck
tTDszP7kMvZbK0MSU42v/RWg8dZlLUJ7zRGX/ZNyYATAEkJFJTKenDAn2E0MEBuMFB+SyEkq6BAu
rJwBiALtneqQeEm7NmfInQwPqVepW40p0K/b6s3p3rCuyRO8ZUX0kS1PchTFCcTd/P/3syoxNk4f
46B0rfAETgH5eNymfL+fUZoTSOel/EtTFeKQFMPWtB1jC+6pIWoosN4rH0xJPZMFTLhuDC4D2sRp
Ga8mfkLQotEJec30FQWAOSxfbxADY4ypgik8Sa04Aosdt2VIFjOKd0AFEU6ZtNjVhaUeie8o1mq0
vi2FitSYvPClVIFCrXZQubpnLcWXwDbiiwLmGZmac7BC5C1aRH/advVL1wRLR3mANTq3ddamQVgR
8xJn4dZ4mtPcKd/8oe4fat3P1yP6/n1RRzimsn9eJ1YgWU+geryuO0hV9euIkJnnzETqiQBS/+HG
wzvuZ381OfJgHl0MlrTqzJoBZ8TvfY/s23vpXCjSsuxbIjmXlRs2F9qyDrkSGZtE3d2oPH+3o9r/
IM5cwF9j0EljunypIoip2fRdeX63jUA/9cHEuAbD8Q3e4Nrz6+4JLvi89daIFD5kgEH4wADJoyzM
wt2/aQZ0q79zZpFb+oT2nBUd19jsvGvjyPzS/e8XY5NQrx6hz0xHFTb/+aWaD+tgPMpGFxsIVR7o
LdvbT1hYHZ2tjafceKsGZT/TMhD7kkILl69mPSdt4W/1DvyFZ45ftWkQkW3T347tGJSc563rqlc/
ZjazS9gn3+IAORb9M31fCfOUtiJ4RGc+679Ft8sdPz77EeKPTGPZa6L0a6h4qkvUe6ualvluzJoX
ngDmp6AVQB4b/oGOxvmT9NLPtgnEp2dzLyapEZ+8wZ0e0aj+ZYNHt63/X9ydV2/zypZtfxE3GIos
8lU5WbKc7RfCkTkW86/vQe/TZ+9z0P3QQPfDvfgAQ9bnIEtU1aq15hxTPTpF/pXIbnzDJ4scO1TN
a8A8YBG2Q/lCXxAJYGylz6xtAUyiEZ1ak9VLJ3TbNXl96Q55+TtBSMRtOOG2VYV601KCpoygMc4m
EZyoU1GHwoqRD/DgmdkS3vRRWcHS8oKNOUEEGW0fPRk8/k04FsUbXeOGMLF3O5TuGs9byMQaEzgC
w/upTeJdNQHv8Uwjve/iialcGa07cFf7FH8NmkOJa6xxnz0MqEe7sMoldDcd5IGEhD23BxNvCOhf
JqON3pcKe8yi8ZbjUHu0ZTSeSC3SbhINiJ1FUtcaYl2zM8BEltLunmJ6aytzSDE+Yirfjpq5BgwQ
L8Z8EHet8I19oUt48bHZvpge5zqyppF3DRK/I8hY3UnsUwU7Ytnacnx0gOrWo6m9EBE37EpalmSP
FNqLmuoPd1D2rU4RR26g8/Z7N9W+tXZ4nXeiSWBdDMGa2EAdaUtkn1KpJ8tm/mGR8sjj7pj51E0H
8yhElz//VOYuoECJ1wEYwZfRAWH4WOny4pFVefXFj65nO+CW7tKl8Ntixia8vVfW1nO93TRLZKB6
4ZXxFNlAlrqZOHwdkNz90CqYo0P07DUb9PlA/A4Fpb2IxCQ8kaL+2NdWv8A85a790t6XLoWeby0R
w44nWsAV2BvUJAbhvDg6y2YflVG1DcRMg9UaG+w6fcqaGAEs19EhGkP3AJYmXfZ2GQBZENp9qD77
0Bc7OuUATGjtvWoWPhMLIOMtJ7dZ9anpK8baGWLTftYPT1sgwu7cLS++TDTNiJE1RJF5yYvb+Fdi
mM/liPOHw7SzGpwzJGb6nsJKucCD3aBya6uV9T7o/Mswmae0nfy1nSK1JuC6uQQN/o9KkHlaAgrA
f7/1gR/ctW1Z7lIfPGAXiHbjp2JaTdZUX8AeMJwrzHipnHHvMtG5+/0Q9xas2sjz97UEoEQydnlu
Gi7+dMhRDVYtwTgGl1s8WV8ck5l9wsvq/SjdhoP1lQi0+FrY6Bj9VHTXkEm00fZ23sCeiVtoRzPQ
sf8AD5odelYvLaJxoNwrh7585/YAMV3ouAsrNLItepFnXxr2XRv44s6fwCEFXLS7mBf0bhoMOPoG
kGQK2lMYJD+/d7vz15swMNLk3uj71RQO+IroGK0prtBo9/m3Bb187pzt4sAg68lGdQiwTHg+oaft
lcxl8JClh9Wxx11IJw8XcQTqD1lVfCPTbDwqibIUbZXxNMHI5oDIQ3UmdVNkoliQoP2e2zw2OPv1
uoFKiOIdCETGHru2olyA1+PD7y1WJ7Ue5jxCRmHuclCksgWT3pzDZNTXBUUDStuY0zgS5KHVfjIk
L3Ng/Lsb09pPDBNbORtdb4ThSpVk7/UFz13g91sRlOpceyAbgtbfl2k+rAQXyIo+2HkyzfhAMDPU
BGGsUpTh67Idknu/u+0bPz4YVtgt9cy8JSNSe068jSM08HR1OV0ct/wKWvHaU0MesrHr9xx7akwh
2j17BnrTSUJlKs0ddQktnaK17u3bhizPkuxyXOv0yFRpdQcKfZhEZtRtRVK/T3YO+i5Wm7YLjj32
L8/Op1sfkBr1o3TvO1xZlGMex0IvfKRMrZZ1HhVPqk18nCVRCT1peCEWHWIbYba9DB/8GcoEITc8
uS3mRCzqObw1f3qqS+JF29GKXuoBVoRNsDPMEdRxHCnYAivy08zGOYVZFC8guQCeoYbSbvPQ4TSb
J3NDF+RiEPGAiYp6YfzznufdruSUdI6Q1OF6niWsRrHkdEii8Blt2njQmlKGy5wwcEP2d5wk3H1A
FsMVymB3TZGnSeCv29GlDIUJG3qLpqhnue1z5Cp/W+3gqOWHQRoPupa410yrwlUfGKi/4ZO7HgJm
DUDbrc8MY+s7JtMhwFjG1LtXQQ/sWmIcXXN9vDEjqRbB7F/vgWRfOYFxjugdLM09r8fUkyfrc8aV
rRAbvkLHYu5cgJg6K8cDeeEM1mOCD/6oujK/dhoBVzq/d/X7qd6F1m1F67mhGLXViKUCOQKLy8xr
gDJCwoV5P4pK31Q4s5ZZom1wSIdX4rNHyHu6GSQ7U0iXgGXOvUSJXIOZETZZUc1ppU2uXVwNW9IL
kmVZ4todG70nr1bS9OkBzViyWg2mZp4nMXxVfpceGB1BfWnc3lnadn11LIMU2qrhmwKYR3TJ1XUo
cM72HQt8b44lGNEuXOWc7a+yJRTb8moFCLXcZWPbQy0TkNZru+SBTNqKDh1mJqYZ+dCXF+DU1bW0
yWlhiuCsfj/9/do2hv5r72OJGBwSUXXVLM9B9zXhWujjVWhgOJMWZPKigVmoQQLYTIyQAo6P57x0
/bMYSXD3iH93qpYZYudcmC4NN9E0+14zpCxZwXpYfw5l7Oyx/cAqBkOpycK4hi4f3MIRx550mLYe
Ts7vUxKyVu11Ub3rGC2QRHLixegf7ZpArBKGK+i2ePVKA2eDHcZPym1HwNbgZGmmjCBLE43ZHB88
J81PzVCfscL4J0Sfu0ok312eAQEbQLVD1HbmFa8gdQYXuH92rdTYDKGARkmszDXMsugSYrSNXT2/
era270IyYAtIpNj9jzgLmlMLoKITHSYbx/A2LSyjaz7oFT8qWsb+tzFjeh3XQ8bp8+RbMU6AcZwX
IYAfCtHtNSJLCDZl6+7xz4Ro6T662rQpE278ilIXtYMBVb0h5icZXnR/fpfKfKvsyr/KjocO5iXf
ik43USXuPXLUT8ART3psNIt0HPtD3xAYpmz/00kEsryKFFKa+dFgOuSQukycTdUuuiSS19/7KtPX
1ty/rTthLWStPsBqmrBAeK9Otm2uKd3E6vdTc37r4rmhIwl6pfWcbc7r03nRbddzQmmKzoMawEqQ
dbwJcG/Hd3YPuyKwnU1QlUxW71PkkFrhFW+pL74wVDjv7uA9Nl7bf5rZeO6COPu2A7lrosL/sWAW
+USSQDLFiyCtGT0L4JDU+XiB2a4udUI6pDEs6eKPiAfhy6kOsUhm1FgR/Ogrj+J7b7TbDxbD9y63
nTcoQ3hLR7t4ZT/rFoNdi2fgOC6GFrd8sjB0LEM3dR9Atkr8BE1/H+HeWcVcQ3cRHb0VMmHvtiix
tU9jb15IbCJtdDD6czfMepcsbG6COHe3bqVXDFnQBJgF+kQtRD4BYK46eEqNzPpstfe9jiwqfYIl
E1fTSUhhbBvTNm7EiA3KsRPnbCNGBkpqapeAqoGL382vTo++UuReDyA2hRYfJPK+tiF+yb7IH728
yJd5pAwUxEitTaEnL1rMDob+0CBPEHBKWTWgU3qUgRhpPohJuep1NXwNDVM93c1/OifZOE0A7DsC
4MR7mmlz5O5iz+F5D4kvanhlMUoRhoRtDwdcrq/tvOp+3CI9WGoQX11R3s7xa59Joj3nk9G+OyZF
at3o8hXLf81DCJGmaHSHpUjkE730OcJRbx75u6jTdE77YqY0yrIzYe0pHKKkXl6tCRwEDpb01m6L
aNP5kXYGW29vsBM5N7ZO30ir5y600BQ0a4SueW0W+7DKTYZCGXKpdkZlQVU8Dvze3eQjbo4qX9v2
mSpuJgs92qjZ9bkK8cajBxgucc5hI8wrcZuUVrRuNSu4S/ljcfTU1b0KO2/ZmAZmSCslxGvQoqes
av2FcsLxmaCQAdO9DF/bWT0lUX6+ldX0oad+9lE08UNlIdEqVXqjRDF+98xjifCmvSwBKY3SidFe
jc9/Pu8wUqgT0IsilOJ6oKond2dgpaS/2WZMEt3m2wqsmxCK2mdsyocIY9VHz/sqFkn3NmqMBolN
8V7ENONUDdk8i8CEPSo9/7EtzXaJTXB4AKoOhVYfs3uzS4ZV1cXe1dT7ZJ35rX6rMocIIM9qiJ2k
IdKKsTjreA62qi7TG70qo10R+9GpSjkq2WMbHRWbz55RfUwON5QZWt7ZfowC+1ihQtoVGSrruop7
HHdoyGttsqi4rOjisRyD4NKLWxTP1Tornf7KTN9cFSOaYK9XM4QrSR9Q2E1MpfThsfUZCdAw0J4E
p84FCJnuxSRLjX5HF7yNXNaBa0zvcZA+RywCn9AqL4WS3pfAa1qEtv6jTzhXMX2gPSP5Hd9bMTM2
ln8+/Z5D28mfxXBYjErZSFRq7Iy95Uc/HCuOrdOrr7rxrl6emx9k2r5KtNfvtTZg1gyN/rU2p2bR
uyqg24Nmoqvb/inzUDY2fRk/2qT5MukpKU7ReqxYfNRdVEdzuP0UX9l2yMnskSJIl4CVDkZ5F2rh
sYub8NhG5j9u2U1Db7eR1vKv+35vOcqFi/XXV6v5W/72P399eQGfc8Zq//Pn/uuvUTRpNpMwrn/+
xL++7/fh/H6KwZhwa0nCCuDk8FgR23PEaPGPD/KftzKYis6ybhBMlmzKGAvPaUv7qRzDo8Vs+ZLq
hjoF4K1+P0Nf7IC8b7L8mLrTyQzC9jIhyYUOzonGk5e0BUrN+ZEwCGKwiNmOkDOXQ6jNnZxg+3un
G53ayOYsnOvpoQn9r5AqVltUMZa/aiihcLnYNms9Y1stymvqJhbbMuBzq8ZkawV4F1NNXkUafA4o
jNcQf9GccEAL8/JRl7mDyRqjyO+niAidc1vYD789XQ9v34kr2z9nbv1chq77mAgZnNXQf9UdFIrO
mNSRxAZn31Q9OKu6qp/BnUZLHR02bJxsbwSt/lJ1MPKFWa+mnowR1fO+cnL4r2BCMerWlXVg61ib
oT3+EE3RMkJXFgq50sQMEFf9RCRXsnCakMSqkvWb0efLgBxbhczV3ZgoxAEHMlvSubrNUBIv44mu
iZq/vqg7pjXyERVVtmioHncGhyEOjs0RnikmvGIjWuS5sKpbfAA4T7S+jpdu5VEFDyZkUjsk/D3P
IgRX6VmzhHcW87JvjkG+K2oWG2pNIp6Cihw4GWlr8twUxY7B2LlM7GXhJHsAlmybdYVVRKyHNgMg
1Y0xXK26RIGpl4eq6xriRRQC/fwcaaG2ae0PQ+vOSR/cB2moswYSuNXRA9NDaBBMWelcGVeb/sFd
JD9y6ph1qbiTfp9xF1RoiUgRfZ4A6i2ZtD+jv8L26+AMNZvihY4THbSeHC81gHaxKFejbsTgNKOn
Eyde8+71F0ZagjTuyjVRI+o0GvLF8dUMnePIYbr0lpid1LnsT53Xy3WFKpq8oRSqXwznFQNxvkvo
0rRjmB27qcqOhvtcEid2sFHBHoVp0xcYK2NRicbiLA54EUrCBNULolhGC7+1yYqDj9qj6p5Le8XP
tEjCI6RlDfWQyPqqfysJas67CnhHT0pj8igjp/9OJwUvUvVvyaQa4gTmcEtcO/g9PRII6PcuaE6D
ROzvrfJeV4Z3wUMybXrbJXRSMe/UIe0UbSYWjprTq99wadJBV9ZDWv74kXiTzQQmUk7OtiL9Gu3p
GhT2viRI+1lYoJ8zvZjxduMdEhrj3jWBAEFAo/xPXpuaFCuN6qPWW0A5QEKWmQwy3o9evwxsu/ho
ExinGbFZmIDveIOoA9EYODSwr/rW85Anqx5dqGQ48iGcUF+6YxGcyxBFj6UzREYBVH+YcMF9p1Iv
aQ/by2/ybR+Z7a6P0DD6DcOSZnLfgsrosWhpE25iK1v4ua7fOcI6lI6392K7eS/0ueRBSXwrOMie
IO6Ca/JHuafZYqwHXTvopdAerVrXEEr71aZXyGNL/PkUPXRWJgYnrbpkKKT2ER6bxyAKzr//F8G8
Jh6tKm8KcDO3bUODsaofiljXXgvi3RaV7OwrUE/tqHkNmd9j1bznIFwTS3/SRU7BZaefCNiIcbGw
zLZJxoSFDIEJVEIoGKaVSSQeR+czQMXPOczexLwy+JuoPkyaNT9c/cfQMPxPF+2/CtKGAq9iA8gY
n8wbbhOWT6Amx8+5OFGtVtAabOpb6UWXyaE68abkcaj15CPIsw9PufYbOWyU9ykNMFe4wybrjeyA
miY7/N7qf5GQbiRp0c//89eHf/uaf/s+6KP/+S2/P+Kv/zbqJNgi+LxpZBVweA7gB0dlcYjmD0Dc
gnRurvzj899bVhsUpGhxn0mOkNmsExf2EthnokQo5ceDaQVHZ8wbypp0PHSELB4SkilWWglZIizs
+tC0VQ1+pWucVa0H4bK7q1NLPwLLIVnNLqtVmdKUGu8F6IUD3Ac4wMEY8bFTaXUo4+YzsfnFA0Ef
6aJmkzrYbQ0h5fdmDpr/8Hvr3/+nte3/4uv/du+fN81Ruy9No9r4shsOJK8Mh8CV+0rnTypbwTrr
dOXh91YbhTye/+K+v76EsnfN8a/alfNzo+pwPEwj6WNtOiM+O/YKCqNRsXYVqj5Y84c/P9c9HaaZ
HtcHLU34qngsqIOC/oNJX3XokaUD/Pp9bn7vyA2T45W1GUaiRYw8aOgHWurgxna40onZ4y2d7AUp
ROuwb3Gt8MN/f9k0gg7BsM7i6Df2ze/lUaooP/zeKqjZDvDSW9blI6/AKu8Sa6PQyXqC94m04z+f
pd+nCoImvKxrTyOPDalYSs8I9kOxDpMhI6mmmA6TRu56G8oU68IId9UzmoOrgDQyfViIRPPgWmqk
dqjkOijiM4kjx4avmLaZHXM3BxnULrcCTkFVeiyUCbVYMgOLYt07AFl2JeAsPdSB2WoVlKP5w++t
Zsg5NAbjDn1GewiDnuQMUh6Jm5tv/t4JOMXfVcV1RmkKVN5fWDcxlbbdR2trEfwgIDQAkhICJrNs
Z1YSTb5bEuLnTe9WLF8n3Xis7BoFVtFHp1GDMaUPvnrtLLmxUc59dtD8mOnHw50xCwcGZxforgNH
K5HX2qLxVcMO822LgWALItV2c9YID21xDyYgEvH4AlJ4Pw1ZtipHTT+RZ87ZXyspeG0bgGsFiyvh
TEHGihV8tggMGl+828bgwLB2F4nmBDdtFg0nCie09umQ4MqXuJVSqBspiB9NKBgYWf1auWDdEs2s
bgAQRBejqeaEYGx0fTW8pmWwcsnVWIxu512wDm7rCH66jKI1gj61llr/lMQ4UgbhwxGsbxqE+Mte
xtVnbZ91j7Gfl3mEGTPePIWIedZ61kHbmK/Y38uWOb/7f5Ns/v8dKsCwsPf/9wHop++Pdxoi/xKA
Pn/Hn6gAy/kD0wY0c8sWpiC6XP4nKsCy/zB0y3FcjvaupzsmMef/QAVY4g/HM5gF8s9xDUcY/0QF
WNYfuk0bh3XLRpEzowf+B6QAwxD6v5ACJJgrD2+yaUMdQEfJe4X//xspoPZz2fL2J/1J4q/uZVmv
OXI4n4bMzO+G9YVDqxfd2IJBrW2p7NQjbsqd6a5HwbDKtXI8D1VMhm07jaAviZg9Mt3GYwEZrqMv
cuRwUdI1R6JhZvq0MnpgzV5RY+8I3BmiP6KsRYtDDi/sPETKEztSXlDDRt5j2hpfiLipx8s42VDb
XAIw6dDWy+aIbY0DSWqizwynYd2xFuNgqS3UEwSNxUX9MDEQYXorGcVlFCYe7fpDgzN4iSMXOgz+
MzZETLS2brwyldpVucBNm6VoACeZ/xQuUlhqxKWreZ9aAvEvoO+2cILaABjcnPLWDwEfmjkcVQN4
XElwIwyryig/IC2/aCBk7+o8cDb46vmdkFr2bWODdh8RNSCTfjLKKtq7cSyfEF2j7CggltOmtI1j
VaCMIvZkIcfqSc/T7NxFalxBpbwwqjzWff4m8vEGPkFC4KoA9V2M4yXzJn2XlERemQ28Mh3xPkJf
qmPXeMFS3q8RAD+54/g0hsNjhB9k6Uw6Wa62M5K9QNmnoulORCU9m15AxI76S52npzQz102hIydh
iZvsfufmMloi+XEXZdZmSAb5q7PAfJwEXWE/J0ZN15Aut0hZ1hW2DIJFA22f9P4b43T2P/HlNCzs
du3eFZlFQHDhNSesWPg3xhw3UB+B8LRfgc6kO9cFSaP1kB6JQwkX9uB+Y9gnF7VvSE63mYfp+HeW
YWxvAw1bl0xxXch+PTakvIV1vQus7FDlwVuuu3dcbBw/UPNSaI2HiHo5HD0cN1XAyHGsF7lFNV97
5qdAZ7gsq+K9Ldm2aRChNCnMTY/daoGIu1k4A3MTjGbmUln1W1dS4xtTW6/LxNzLOsy3to+YkoF0
gXNKWXc1fYEVoqN02QHIBGxufREc+dOaQCP1OB2Ofd80J0gM7QVpArk/ZVfPYKH6qrSaS1fWa61k
iCEE+d+0KgxISz3hQItsIN9OWvG348lrRUE3+1Zue08ScOFrzoaFh3efh0evLpMtB4PnAXNmTi+P
yRhttlZyWo2y/oWRF0DGlF8WGtp4LQYHNmqQH5SiAWkkvbUOhPOghPdZBc4L4wKaFHZf8Bz3I9qa
+DthBMQ1f+8V8Pl1PHaE4CD+zZpewhn3FCU+kLam4c3ZMyhBnsGINvV0AuVbF5ylIBsL3venjtIL
cDQHn8H05lwcuNuxASUNgT4bog/02EIssmiSEsKBlM3WDJzxCHMiAP3WX31bX5V9Xx2AAvXrJEW9
MGXDM0puNG/IhVIs5JCXtBvdiO5JzEqWssIrP0iTmCc8OVDptVVrl99JSMtbgkRcOPQULYsWHYSn
ZFlTfu1yXT2YXtdCz1XROjCKnKhUDeyvSwHhdmmzR9l7iWnXL3Mcg8RNzniEzB4YZzDfZTCHzYzg
Wwa7TUc+Hq2XSlXbycqamFJkTN9hnQb7SuUby8UAOWQe5vn+3Ds8nNlV4FgE5DGaeskw2oZMshaG
3r2Qx/ADwupH5OHHNNmXlsDTpVdMr1Fi7bIsXk3SXzOYgNz623k8BHSKECmfVTYnn+qkObQ1ozPS
RwhnAURo9PZrTSQL6aTvHuCi0cokcgtyLQaX1Fdpto+2hOHlOwx4UpxZsqRfpnTnoXajLzBTb0hX
dgVtWEw1uljr+USYUValm7FHnu6YxkcnQUqAztF3I1FcsbLhqDp9uZ9gRu4FL8DCkMR8AodMz2oy
bjunnqj2zbsYuw5iSr87ZaNzp2y6nnVqhrsste94I7749IxWYMpRxRBRsXRG9zMzxoM78+kQkYA7
w8+sd2+GkTLco8+9GCNSKVFRPkz6hFO+h60h2/q1LzmTt2N3rjlXEBEOfSRt7yze612ZwHPJXpiW
PCRZNq36KIF/PscFreqqPRlgYchKaNLtYDJThnFcbGkN3zdOjkDfSofzRAm5IHxdLDovu5ODeU+S
GZmaI3O8uvBPrZPcBak4qjnCTA4W1hcg54wB8wdkm+Lot3LaVkZzLyu+rYyxl8WaegVj8qpFiD4I
MkceFouHUJRzx6lHAwpoFF/p+B4GKBSbSoB+6e5rAc3OqMpHKzC9JXki2EOHIYdhBmeurfQnrZth
8H2hrU0lP0xl76oKMp4zEZ3k6uSGI1i+A0dEp6E26OsM6L6CClOJx3lrNUbNQz7nb2Y1roRZez+m
T/RIv9giWZdAp08xzD6BOIcT7UV5/q0CUdO1LTS45snVuzsMJ99WizIDug7JNUG+b414KzTAYCq1
BAHt9XVEQLALbXkRopRkQ/XXFqgqXa0dg9EPECZvfjM8UI3dY8b/8Ad3BJxsbWJL7j3b2daOTYvC
6qX+nAdRuM+70ruNLLoJGsNZ0iOcTVtpm2rWz8bjhg7xWrWKpjH6nRpyxdy0RjyLRi2oz2kJ9t1K
wV0W0/DgBNEVcNujqp1d5pCG0/onSwMjRxC9FHTJ/ADvmzskd3aiE8jWXgJLlmf0vl8kfmChmaX0
bsTTj5bCXLqKHp9garxKzempdeiERxJRgrQThInMJWsxxzFaJxNaZK43K6Sbp9ad1nZS71gaduhM
bgYrUYvUyj+icTjokmYUoTVl3ZwtunMFV7+rM/fHQuZyxMzDZGkqcRCNfSeVtdRqDFB1TphKdpPK
dNVG0YqQm2xVT/i5p54ZfqEAEVeWvy3pN7PhLWwFvhYihw8B2AcB6eMS71DamuydYD13TeO9wO4b
l6yqkF0YiC7M0LkPO1hLSXTtnewJWdsy470EyGZbg73QpnCLUnJT5/VSkjIuM28RYX+xNFiQPXx0
sxq32YB1eHTuWwPHW2xsEgmQZEw3GoxWZtyEwqS7EMFF2YHfdeCUkN+4pHtxM2olYdtzoPVk8ob0
1dUT9qF1jHzl1/l2LOdKy+63UdFth16/V6wMMDH9B9usdtTet/BeHKCtHu2LhECgavqZshDahnMs
fLIJWwLSNUJShXFOWp5voV0KC7x8Xj7YYeIu69R9TenKLlRokwjjUNNZLVueQGAQoA9GcgaiZ8By
V37i5sEWidtix8if7OPhe0rVbULuWJ6zVpcKl0JtK3qQ8Y1PMCLq3W2bdHsat4vcrC7uMB1Zd6oF
iM41iCAW89mhSKrKFuXagonjQdju05jR6hjQqtH+zILmJq38D1Ewc81H52esJnvp9v2DleIvz9wm
XKYdSzhPdsemowV0aIJZqM653tw2E66Y3ABvC4TZMaNn6NW3tU+IODkdOxVWn4gmg31maJfGkg42
jPCEOW1t0siPKGzQS1HLhZSIkSsvzAhvMD0eCsqG2LmCb1hl0Smo7FVW8FhE9UjOBo1u4+rn6tmv
o22M43iB+4ttOALlUWXhuh+JyEnaFwfNWUty2rwiOrn95AGJBXp7wod9F+jPGflRlqNTrhs0ODmq
QVYN77leWWuTjRogsU40Algz9O5rhPtDWvS+jMQP/JwdqAQ6JGwHw11OgKNfqVXW/zhZflObHc43
0Ki+BwC1WOqMIVwJy2i869jsWmYFqf7mYHbJsnHtFNeCDK/Ut78d1uZ+qFboiZZTfl94TMsYynJv
ggligCWKKGfN9bvMPG8V+x+IjvGaCMg1D+OcHZUMC6fWCY6wloiAoDMbD8QurQaU/AKRKfvYItWC
Y4Tvx7KjY9rKdd74p47q0PbkCo7kWvDoCuEt7Rxq1oRt0Wo+Y1U+TygWPVrRxEGuNQrrYBJYqd11
3WMrqxjcRuWSecnSDTuG3v4KnhFycPvBB0YlGDZl0BgD0hIcpm2Vho6uuwH4tu5UzfEuJaKq0BYF
QyYzwA8J6b8uz1mf7Cdkc0gmSCIkTbrtyZS3821QN1ev+ymc+qNiyUTuaWHGi25DDYGyZ0F0srX0
hVeEPJB6lbI1ZB36Z062XbfWcQE1ZIZM5MPVXCbIu+5NN9wkqQZl0rv27ctgPqJLWiWQMzv+JMM1
3woxEpth77MGqaZb6LCu81WRBXvXCj9qhThy0F9t2e9Iw9xOImKhKl6iwkJlk2z0Ut91rKReTBxy
1ND+ZaRRCQY3IRdGFawyh3vIuXCXQWbIJYkDzL9hGBUeG0k3bnnh9GXY5fc6RUikJVfIZiNeWJjF
I4ekRR9BCeLPbvGfKwGQ2EJ5nldsbYDO0+KAXHU1IM/LjXSLsOKWY985BpSajNkWo9Gh53w1OsOt
GZKHl4TWzlFyAyBUJ0dYDks3g+eJTmIZkghXD8MLtf7OnjDDsqMTYuqnS7S1mzFpj7BMkTNqxkcT
1bBRmjmudiV01GghFRe2an3ZlXBAMoISdnaURvtcT8KLDZVr0Ri4Qus5sw4q6lVqOppEw/3IrICn
jijEddFpl64zLl35oQhFYvPY6Q4ru4qOQxkvg6i/U1gDl602RVvMom8CZVaQgC409JJYnlbbmTqF
BgPQhvojhhzY3YhAbAbHqtAaZ85aqHHdMkdX2nIkpDn0kmtMtiVzGECj7javpnXVyJW0HgfXeGvd
chEQcs+U50jY+8phJiQCkCimrYgkY+GIopE4CW22mHVziAVb0aIo7E3N5LCWcE8q/UaCmlrSj36o
7XYVhuHDEPnjQbTVTUv7EfAtpY3db4zpkW7CF50gNqtPYOArUUc/pa5DzCXOVenHygMaIrx9kbX5
3gnD164b8F0RPy/6bVxlqEpSBJviw4PVtbWz6j2vgutkBYcYd3OnmTcIORdVpL6RCu949wuWDPoC
eqzQAJFP/gXcddt3nbVMGLdqNZDUIP82R0CJwsTdXgLJZ40eb9uq8UDgizMMvWoxCcB6oAbwBYz2
1vIaBDfuFpA7PINipwzFoT5/iBEFAbfFVDnBVS6t1FshEFPHsgnU+zCx72EKohEyzFAagUkGX1qI
CRL8odUwNRgjGwZCCJvKNbHHMb1iy6ZuNhDC3RRTVFxIxfKfzaTs9rbmnI26ji8OwQWbNkJJOxV6
usklHRQSpBVDqzjGD122C8NgnNNNUIMWsY1Pn3Jj2LQNSQaVQthMtYkyt87n9PjG3riKcbltxDpR
L0O8gTUG6L61K7zmtJJjAFc3v43K/2346/9LWFdJf/O/79XeFHnznX8HdfH3dq05f9Of7VpT/4Nu
GM3VuelKgso/u7WG+4ewTQdEq9QNTxfWP5u1wvrDFjpnbg+tLTfmPu4/uK7C+MMVUkfJaliGJSTI
1/9Js1aa/Ja/YV3pQLgWogZDeoJHQu+WNvPfm7V+g3EvMlIG8kl8D1ToROl21PNuVRKOOCDVQ8Jm
aHLn+M5TLtqdG5ZXL7WXBI5GpouVzilvWFrUwjF16B7ef3B3Xj2SK9uV/iuC3nkQdEESGM1Del+Z
labMC1GW3nv+en3sK+FezUADaYB5GeDgdDe6KquTSUbs2Hutb9EnLQSZuexQkUjvIi/WpiRj1iO9
CAA80q7mbmPgWQZtmLL/By/s0UswrTXRIOG9BotJqK6fA/1LT6MCMLQYjanIZpSJX3SuOYKHQOn2
YD3uRazjvyrYqi3MB0n4WicYZBr8nZ0ZnWXaX9oq+XEcg9O9S+5PJ5xDNBLanFCABjL7wJQGu51T
hA0kC+0xMm9WI3SFGQDYtz6InsN4DGdaBWArDdyd7SWMsiOyft3mwygrsEblK1bTaxXjb0newJ3f
MGeTktK1xT52Q2YySdi++R4tiKEYFl7RBodQEgdVmTH+uCB58erUfQik2PM+RdpHVKK5KsifPNac
4Tdunl4HNXfRf9z8IHrn2b5DM6NXVb55jifZXkgIYL2eUpmU9VjcjAGEbmNOZ4QR5w6AgYsxaPeh
xyKIfYZjX1WFT8DAF8LRt24D8WdUXX+Jna+hVGFzbDKdxbC134bayVeN4z7j2+uRmD90+YkAsF9Y
RqwvCtBjyHFqPhgYciPchoUaPCt8lcpGEfQmRoWIgJ9gagkTTY0mOl6pva3MgcE/m6P1QdDQQpjV
0ceYOfOMaJXa6GAcjlZQEzkODcR41G785Y8vMkjE3CvOQZQnC7tT83kd9d965+4Rzkd07XHjS7OB
FhzQ90D1sdVplpVSLGLjBxNfAsPXfemr+pj6/aqCn80xMFoa+vjqyJQpKLSuIX5JgLzwotk28yIP
rcGvqUbOzo6ydDNqcu7jj/FEXK8ay/mwZHIcSI9IPffRV1E5F7L+zlX9yWGfmXWw5CavTCtxAKOZ
gYoU1XeMQLDx8Xy007yu0NPXsUJG4/e3bGobSucU9cVLWeHxwe8FPP/oTNivWD9xDLpLIz/iCS92
eogMMDTEJjSaPaNZujeDth1qfZ+DodBG70mPUYu4Uv3CtklmSvqmMKQlYWsknajrVgxUjmVt7vMi
fmWDwnYDvtqQx8JpY1QyBof7yjLougMv4B+D5/Oa+7B/+IBAIxQ+yY+UYoMEbqady4irGRg5Qbm5
/dlx/y/rRnsJCdUpK9T/TrdXo1VHvF5PCUQAPGaxgPZEmvU/Ngkcln8fC/vgFniQwUPt/azZYylS
y/FC9N/K4dnpE+2FWDXMcsCfNeXXm14kYFzf+/G6rbo7JA7cfQyUQkBuQVSoi1TKs0qmynLUuLGr
SH5Hwxf1KEPouroSvnCyh/YaDbwNbfxQWy7V0F+NOuXI0dS42JiEBC9cPJrmkNcRRqBd2aq99emI
cBmn6QdawXGllNpH5QPSpMFOvjnDHa2zmGyAoEBCRegO97hP7jrMVd5d9dT21oskdM4hX7g5cAac
C03ZIbVc2a23qq10ZxHHa2Ucr7ps008dGsc7GdEpG8gU0XGtxwYzEG9ljMQGW+F6YO6OcG1pEprD
x0dbiTg3yqyaGCt6hp5G5kp+1pjIVKF3D2i750F7qAagPKhqNQUus5tuWxT92sO13VXS1wce642v
i10/movpO9XOWDKCnqPbWZilv4QDhXk92Ev1EtKPNtpgXitPanSX+hsUqE2UlmurqRb8fCMFn5K/
9kBxBl8ArVfWKIq1hvMzmQunBnWaz2kqDVAKuPZmchCIdovGZoNVfUcA256zwUqQN2bkrG+psaoj
fzldk4ZyyPNBK02Zi319arqKmaE7p1WIP9LZWQ4TBiTBM7VOd/hjWCWMp6Yq942CI3PEZM98vE2S
I6c3N9wXMlx40ZnsrqUxQF4UUJMZTTVItfG9cpKz8I0gUmYxs9qdbxI5Q9JVGXbLMmIDyb0VVdmf
q+Xa/TbBpDn92tLlbrLupCCOqF7bQuw9snKE591hd8wT2DSkbqx76V77vFp7jVzb4UuXhoeo6FbT
dQ0r/hpV3nSdBwfnfWMu1Mqkr0PmRknarV8irXzKepLeWmuTZ/mTrB1rhuttXwgSrwdgo5Mgm+Hq
OUTd6YP1NnS4OyHEW+V77Ndk/B6LafIyKJC1olcRjxsGXceClQjG18w2c4LDsuae6fGr3nV3VOXv
058hLr+CuDorQn+C9PaSZ8qVTwVujb4o6+RY98nZ6KMz07pn3G3nMi72GFTZIQ+kyZ68xr+NEFQr
J92IfLjDUzzhsEYtg50yp23Til1CK9j303Pft/cBAT6q43us94usrteIU96wkJ/Lsb0rlnZWsbF5
9CYqiWoerS2pngxITbSS6otQSa/oP0symtpa0PWs3ush/nRcdIpav/BU79KvWi18TVMYI4xJrfaZ
ntxeET5d9f5Z5zWU1r3qE5skUk7mVwB5FTTOWu2HuaoK4iGqRQ5AWIfv1xiX1CmXoZHOG1DGRjRs
HY7dxQi8zXMOEizrQOsLcSu2l2e05cU845Eu9SVpkms63us0Dy64K3dj2D6PnsEi6j0cUjslnSkH
YIOrgtKMMih/TCYJ4Wr9VcZHj1z8R7zZefQMVhRnlLWVxfBhGB2Rd6cgrz+UyH/RDPlWVlE+ndTP
iXj1cxyBU2RperTQuXrmIjt6+bBjq35OrP5lsMPL9MxItVpIADggvOaJl+19oZ4Lvd+M5bgn4iLQ
rzX9lUqqR9vSPuOi/+2wc7nheMjz8cEQE5NkvEuM5h14/5kQX8dTDp1OwEw2WU5NfekiRSVTg8yo
Cdc0rK1q2JToTTnQL8q2OoWjeM26feB8aDWtvqOLCyfyyLhz/FnSbLOiWxZclHqAoZoPx1KMO6Ow
14Td0yXEzeYl2Z4JA5xkbmsr8J56o3lYSMJpKfa/ML7fi/gTkT48DGIp9wA1OFOilTeaa6WEF3Ch
r/nobiGO0NUZra1ixZvO35RkJTWl/mn03pok2VvtK7wnnjmXKeVMTm4rNsfRaJ4D+uwhNoBZ7ynj
3DP0uVFSDeg4dJAnRp+0Brt4nDH822G0REw+Q4/IAZ6yw9KWgRu9er6z8ar8ybF1vIoVBIRnI/mA
6abSMWvuahk8w8o4D8wEQuygHsQlw3e2olL3Y6TvI6c8Kap9GsbojIt4q9RXtrED+qM7bKAT0KWX
QZmllYnIz73HlXLPZHsH5Ad4p2Z1+a185dqhWB3oUJW+dXBCiyaoeyX/6tJa/VZCtJCaew1H++o7
w4tmh+eGgDjDHzHBUrKFybnvWDuYLEQDbueOYNa0Spl0518cVsQWBM5HB2l0ZtY5GqkipuSI1irT
UXcSUyQuFKYwg7vsH2I58nf2pTSGKdXIOiRhhJ6TttkmyvxvBuNMSgZLznWZT+G9xipz2YbBz61q
Uo9hAQ7o29Hlwcgru54rRVpRLI+uKDe4oS5MjgEsZPjZC3dcjXb+3Jsl8x2f7idPYM9kez7gReK4
rwhuAXyiTjBuyrTQdoNDrYPTAnUccwePoTQR3tQ6CD49co0WCqEZM6dGaQH0tG/jkKQ43ICs59YK
m/6sNYsDhXV3SDv0D27eg0DNdUBf3EplGtG5Sg+uax5UUrIWWdcac6azuVe8Nab3XCEynJkh3Tit
vPcQHWccQZliePrS8hwXp2G8AZlxr2QKIZBHpE4TEh9tn31G2iv8jHhmgKIk5bLM0IkIxQVzPlm8
9eBEEydfYeRPVoZa0mTDM8zBa9labMi1wtnGD0yo9mr7gUp5FejU6EJS59QkWamEAuKaamgPy2Wm
wWFMqy8GrWu9JbPBRSBP7hv67rZ5Y+hjzEaNAEeHjzkU9rCxM5teqSg+nI7g59CJj31j2zNhzv2k
0hG2D7O4oFskrGyFsQ8hSFMQrsDTFn9qeqBhjxMqHWmCp4iH1YpH6Oq/auv/CFeEC0sCysI6wcLX
cRwyrfNoRQD5lZGxjqMlh6j20kNYEl7Y2axS4TiOC4hR7Rymf2AU8bz0i/Gpc1C0806go7SWus7x
e6wsy8v4fBHMWF21DXvZb0rE3ugI3GDTIRFcaSpiJ7JEp8Bhzrl0ZOWqMpu5DmmHNmeuPRkDOI/S
TJYWY5NRR5IiR5gIBgZHTPthsMeudIvxyc113uuizIqlKNruEKjPMi+ie1aF1M/E1NItpeeehWq5
MpMhWg2K3iysAvscXcZ2nqQAEli1GYo5n6ix3Jmuyx+3ajC5VChXaU3OlEll4wQ0I6XBvaiknUR9
gysltkLuIQ+5h4W8C7DiFHwOr1dM6hpa6HwI7kp0TFwCHhvVimKyCtxuqWfRt9c5xE/3wwyJdr2N
BrvYNJG9LTRCwkz14iRMpUw7IO7KcTgv0RBsI+8+tnQT9BZLTZfo9AdoOwYaKDq7RpcF3mctpIde
Cz3dOfT9OVAeLLymMVk2thEa8ztRWbzTp6gnEH5M4AiA76zWBhHdiU37NsG4hZ78o2mzHTDqDnMg
aKFwjBOMaDmAgugXjq1KoN2sJfz4pWwsUiQIoG9D/4OeemyDkfVduqp1j14eJxq4G5Xd3uozE9px
MKxJr/5hTUVvRVORo4+zInleNqG9Kwdp7cqSDPo/v8ttu9liR6cCnAC2I03C2k1b/OLVrG46upAh
A37gx3RLQmXYJ0N61nVf5ybpkzmZHDkzYb99mGm5cnwoCmXmqSu/ikgYiM8ysbUt9zGAEj37zGNy
nS3nZAoGig5wACmjLyWzs4dHO9nTyiefe3PX4llE9CbMZ3z+DPoSTzxFDpG8hYOyAK55+ExHC0Tq
IJGl6+Wh8sk9GBpBsl8iF0pI8ZFpkCUz5AGJHzr7YfTrOXFzUGl8/ShRCj1z4toNWN22iF/HlZMW
r71jkHoLoYp8xvxiaz8jSMsLL81ckzVjA7sC4oXLyWbqpnNZn33/hUxBuY4t/yt1YucNWdwDrW7/
U2jjHFbgQ+rQZUeEaNL35q1DTgqU2l1aRBuha3vcFeBoEGkxGn6XbA5ZoFClrwsRv/t58kOtMyPc
/L1K4kduBDse7xXT6nWmke0TOeqlI5WmLgX9+/gYte1x8BEC6aW5sVJlaeUW4Ww7W2JRgHN1qxSc
2UXirRKLYYFOostc6aZefmbiS+IFRLg2653HiWEm3QF5WK58uZayY4j57ITVDxxKORckf+I/jPHU
o0XBRAA2HtLfDGMxPWodbsy8ouRslm0yHCBDKaBWIDM2TPK60dnI94KsmTgLfhXM0Xavv4CDDJhq
xu23EwffZV6+snEsDYIePAMpfhlf4x5+mfs+uAgMVJpJakLfgZQCXlXzbiDdnhQ3BaIXH7ywyRdm
1t2QgQCXqQVJhoOYtepwTPrkMzG1tWaOS7R806qyhpYVHGlGLd3U3QlTvBTVOlbC39LWTwYSDr1T
d4QbfzdGeBRhugVxhc7H9Z5ZTTZKGL97IQFvbmVz89ITcUr/t4snhEuu4353b9OvuqvNmhovbXwx
suBT6pRv1D3H0o1aZC3TCIpnnNGuPAGPPVRmRbW0Hs2ZTtJIwtnTFPQ6888856ustHxNgoWtlneQ
sIe6sW40Yq6OYk3pwGt8mUfCRRIcuzysJoS40vt1bU7NYfiVdcY6lkTlGuP4MIeaJzvg7snid6Q/
Gy0hytg3aaaGQ730Sv9TG81tUHEQJqYYr0pH1I12gk8WoLlA1e+7qBD9ZIt1qVo44k4QLGq91F7C
EuM9Ef+B16u9KQIvtdAm4U2AyqitCObuYWKgOvTnUDvWpWXNXaFSFRsxuCdn2wpYuYF1HyBCFCXq
8ZIPg0Rx0OHxpx67y+mdWk56joLyilrxtYtLQqKcb3WQbwkf/jxKlV1jESAe0OjU7BtEhF3LpcKK
wkqcyRURQqgx2k/VV/YtORyh2l7adDVq3HNwy6FuLmVHRwq9GUZN5cvJeEukMn92HcGh2vBr8RVt
x7XBar8KKn+bQdKafm+PBLPa4dx6GnpvhQskLeWFuAQWHklPrk6ZM5lTRl/KSc7+WNhVdwR9X0+x
zjUOSLMJnzs/WZoO2BDZHHGwoRWUpzoluqRBnekZs0AEpGHybyV0/RQqmNaL6BLZ+kat5dJJbjrP
s22PswbhHn6x5RQI3+r8ZJRi55qQ2En5hTs+bzdkC91Ck9WyOxJXw4A6AZgR9JiJVX8DOgqQDP1g
J5Gw6rhT8YNzWLcW0EPrOrm6Rky7u38ay+LVE9xlqZJcs0y/RJlBMVtPvX7buTYeF8dVlXiOLf5W
kk0168Gv0+OViAyIu08RNpJ3ScdFEnnJGSzLie7qPzEahFR/iEJyvifIVYSpxpcnrVU+ctmZbReD
vVIM1D1qB52dcV2tcq0IqIUWWc+4TTeDr9EV6s0TnKbXoYp+SQPxlrqePnqBTrnr1xgXgSF1avSr
Wc2iU9pjwYUHjver16mOYsJZCDfc1iX/5KFhnVHQlIkSJaGD0CtgBFCkZ8v2P6vPJBNMNhQOjM7O
V4JPr7dPAcG+Rj0+VCaHHjyKUnsTobXK2BxqR9l5irMrmvQ98LSLbiMhoFOHt4S6SUafVcXqChLo
uM9qFoEu0HdxWM5zFQViOn2g5GHQbpgrRgxMDxuum15LzbiwH16BV5Jr1KxiG7DKyJomsg8btErJ
Pd2PjFnCunh1RROskU59/gL61EmuJ6Jb2Q2Rdkm4mQnHSWdmyrX3Ku1iG1C/1BxO8ti8WfajeFFT
Z5tkHDm6pMsWlCsxM4TgO276dWsqUJjMLRFdAMLyV1DSD6O0Tn2M7hKELMJMi2OKnp11TpJw0R7o
gp4LiE3TxQDbkPTwlsrEZx4Qljm1nLks6/FK1vfVaPRNkFlsIjziqbvEEfjV1ty98BIOeDznDdag
wgqOdZjsglZB+xEEn3R5E53zCgPQR+t/yaaMVlbFYqx38uZCW3TVatsyHaVxhrJDwZYKuwqDntoe
lNswGKesy66tL1dFpSzjQK4/PHy/fmxsCloRdjQ+gBQsdRdnM7dspnmfMHRnIRPeeW+2uC47xNrW
Kdfllun0LSiN9bR9I9Q+GoG5QTl6YY2nHiCNG/7RdnLOmF52VhMat4KXQuh8HnwdVlF9lB25T0bJ
Og+Y+4VymGdSVrOuqV57ZNup8BinobzWi5oIZyy/2nhuySOiOWnHTIXMVVo3jNDAxXAHpIW5MRHS
zk17WqgNDD6AubqZQX+HThYHLHXJrf+keCJatG10KEN5k6HXzeCgWRRPkyYmJraHgGnkfhVYuTBa
I3mvzm27CbwK6VKed3NlTMWiifRF5dDVaXk2sR93AJU0SC5UZT//TybH//95gUxNMBP+zyfM27op
m/yfYGJ/pN//OGRW//adfxszq4b9l+1oFjEmhG8IHBb/7gpSDfmXzeBVStPULN3Q7b8Pms2/TMiW
lk1ZYjADnqa//z5oNv4yNGnQI9cdCj8p/puuII339I+DZtxKyOn4YQJai21o2v8yaM6HJC0zJZb3
0lS/mzE7wpS4SUFOZmwlZNUF/K4rkEORlHfUZPgLH8XdEsu18ui4N/FOhS6PyjM51IKcP7T5Oy/a
GaIeWZ6dSwV+ZDGoGSyUbDyW48lyc3UNoXPBtC1niKOBh6B9pNW2vSX8DNUweYKlmZnYPQg9By29
Tgye6LacMNA45d0qoRgd1HaGz2mrrQut9xEQWqdUz9e9Vw0H3u8B+tLNGMmBbNmlsUVWTFmaJ46I
Def4MwfVYY9cd9/R3IyFfiEYyl8MnXER+XPiMxXTsujTdPV9SAmvu+xugXMeVIDyQMyRjNj5NRm8
bUVIi9rqF7UxnqOG7psmAb1jf9iUCWFMxuCfG4Y8ZqJfvDj8bKgTR0vftdl4HuwA4EHsY2IS8zLj
lKGq7BRe6H4hnZ258UgBGPhH2nAb5HFLMWqkRcac9tIpumGpFR7cdlb/8DXz4HxYub3VEuXDV62t
0cS/YfUqGUtMu1koWINGsKGKXm7/nFbUra5RIpeQqkOUlovckDtXy/CFB0goi4gsQPtWDcYm8cUp
9Ier0PjX9hXlNVubCqJpZtXmm56y0qnRQavUdaGYHwUkZ8WAUkA36tfp/V8UQu+AQp8sovXUMV37
WqcvlBHjmc/bA6PQU7SIRzDQ9VVxlSfurZGxhP3GgEpav65nv/mB/lqk8a+r5WT22PENtkQV+u9Z
WJAmwdB8nsgauf/Rl4x3k1wgQWym7HM4E4HBXh3d/+zBAvHhE8w5r8fsFSWfrtVRCpop0JipMJ2O
OWXYn3wDxFudTdI39BIGE1RPF8z1vQKxGCfnSNqE3eUM80I5lLuKY10BAj5o3e3g4+pHy1Nx3qSH
5NgDLgyJksxNnEVT9C45QsFX2jkmZ674IvwUGK6uXZzewIUTdwt7DN6r1iYkxBKbHGq1U4/l1vFE
NlPiFJggTJM6WoLHM+dhwKlzqDN/YXT6S5askbMP69YgZqMkSFqobF6VNWGWgx3DiE1geYA2JQEd
CJnpXvnXYgTgLkXwrcTGxeGISv4fAyiMzT7nT2gJv1hBfssi+Gk2QU4TIwdQ28h2ng09yR8JV7vy
tGewmlsPWTvP1fTJIeCe1X0xjxkOlQEuq6EePztTRSutIAOvVVS01N4HO4h/cbdczJUVpSk+EjyJ
nnCeMA1y2If11JQhhcwjU5lN9HiBZorfbxLVXLFkMV3goF7HwTDzU7Bialg9CXMfhnjHteHR2r6x
bjEm8lQMr/5Nr3J/WaaKQOrCQ4eYEEsiSRCW/0xlASiTL48HDY6PH7+DI7sRrucvRtE9XIURQr0Q
o+cvcEdfAvKaXGLm+/RWtdk6Q2oXBxZLoTy1pq1vEVtsRki1fu5L6tkP6XE3pAoHxtymHvVy49JJ
uld5rm2FpVLkh9+tsa3Bp4aFJzZdJZ+FNVrwqAa8FvGClNuHxsVfDqM4hEa1Rjev4AuK8jmTTH1M
b+TsaMtyKIg27bETS35MHmRnf8AwUh2Jg3VW3DxnOyQ2rczVdIV4HdV1GZyseoChrT4co+UQ5rk3
egOfETYhq63WJMql9PMn6FZml4ze092fG0YIupql8WCruyhqCkbapsALC3/fRTns3fbIjjOHdo5T
Us0WnF/e3JrOfehS+HYpHDPOElHKyoNAhGlNb65xGz3rA+71piHFCDQlyjifSWLzU8lqbpX0sMGL
boWdnU3AFbiV0nPbEw5ZmFR6A8oNP6Ml376OoTxpfzAfVMvo/QhtVwisgUlMc6bOrv0A4LStU1Cl
Y/YOsPuBsmMV9YRFCIbs04Fu6NKGtc1BBUxOWlCnBxMRL61HZPFjxnGBjYrhrzFTQ5WHxJMLx8AL
BQVGooGfl0FWLHwjuStJ5zF2RMrb4VJDwZTMvRf6xsOuTolQU6CKSwSsHOIo9mwOxArJWuTLj+Rh
lqKZgpQOY26bc2ug6aTlZ1WlBJfJnRSRb+FYp2Lk6omOatSsQfyHyK+wP+DbyDSVtgcNaAbSRJlN
sU7mnBCCs5I3xyLmftc1L5kXPQL0ULj4HUqcO56VnfyB4KCsjbsZFQ6K2bgmQdyiK5hVCUFcSTnV
xja5IeoTo014TIInTKWCzh6KHLQ5DIzF4EsaFOV4Byr3LAuOHhEqedPrT0XcO3NDsHRRUVhdTli4
fcDnZlT+surr98SfbrPWunL4cFUs7mmSGnN35TYJkqjpoCrN8pypCoIeaG2cQcpfQWM0UVDIqqV1
KzoFiBPZazPR4LTxtGrlFgJzYXittbLf5rm/w2fDisJ3V3FGv5vhEewFXAGMKZ1xgq6Vr6lawrWp
v6Q2Tpawah7oDK5kynhpSK9WSUIRXTIYqkb7ZPncDID5eHzilzQZKlqp1mI69iEc0ZZKkOBmaatV
L+qV1Ro4XuGdRhyVWkolMbL9Tc2ooiZXm1vXz90P4DK/rokLKTNIrEMj5rfZJ63GeulbJg0339z3
Um616bYWNJemlowbjd5yMNOnivPDLBqjT+JcyRtm20oMLo7mfFQeB1DNIa1s5GX9jhu57vR16g8P
OMq/9JHe22zA4Pea926PgmJ4OG137KFLq6HSzjqPNbfjPDPzuhUUkQO32qFIeFEq1RPF7D5SCDvk
W8fSieeKqz3wP6dG+do4WrV2arziebKpI0IjlfGRVzKAqctlF5AU5sF4ilRxG6BWAohghu5VT7Kx
D+zAzHLpyc9IzGnWruBetJl6L5AyIrAPiU+oxmpFncwgg9MskGJpb0xYoHnYqduKCXTjVPm2gOnR
9zajtbxdx+7o7gcG0/QgB4RmfAiqIUDFr7SB01sqiR+AibUMBE3Pju1zwoKfpi6kFZqbyIO/4+VX
J0nfbd24NDY4cXdKwEaKaDCwjgoHUlRDb9kz3B9D6xDpsO+ZYwT9Moad6qJbJgEJCyRiPOHbc/YZ
fY11haPCsCQSAiwb7Y8/7b5UM68Fjl5n0qJJnUl49Ns1ORbfck0nR+egTwsSIZYxUwK8BwAKCJKP
3/NfxHKQaTQDy2+OKzMgaVIW4cKMxmShWprJaP6u+l45B297icxvmIL+mhmQvtHDchZXMKtZsVrW
qlThR3Q6egxX3iJ9CYwOztkA95kGOE5adOXRnOJxUxvZdkRzORJ005vRO5K7SZ25ocfMjNekkzPw
crSuJkHeArrLQ6klZVZ7DHskmOGmb+Htd7o15ZzENNcNTJ3CQhvy6sboE0aiHYKQ7a22lR9RkG9v
FqhEPWvL2ODd7Eoi2y9dVn1ahnWDmfHlKv43h55vT6fjHGFzWmA++uq0ep8FHZ9t6DvoJiqaaAEP
tdun5zjCMq/168YOVzXi21oICty2GZfVoFszHZTjzKwAZzlS+TGzcGt3KGyeklj7VoRSow+l2RUn
yTsPL6j1cV7otNqzW+d734rHgsuneyO15N3MfaR5qUbbp6fbANVvFiXIZN33qfU1mtwEwmO8rVjD
o4+wDvIjFkh7dkS7cPBBD2NW2bcdin6bVs9KRIsLU8VeKdjCDLP8arlL1tJsz1pQYyYTU7+csYkZ
fce99zu1VZGEfI9lwtvD1++qFy1mTSjq8Dfx0aKKstkwlSrwoTHE3b4YvXueniuXk4YrbRYExi5s
DjmdKIxNs01muZ8tcK9ZYdJE0gsOBsCM8i79FF5nLNofMs6YuTEX+HOxFSR7lQ3oSu0oS/Ngjkjg
3mSYb4TxpnE0ACUQxFtmvSadU+UGLI7yXFSPQIT70Zw+BknZ0YQsS2oeRChIOpYmNomU1s9MSJo6
Xj4RKtN7zhK6KAvc4a00gRXoIiRrtk5m6QOmxLjJG/xhGhHyIQacFG+64ZNdnagE0Bw6BouLTKHk
CiF5z6oeIhPldj/UkxeAPrSF1z5gd99EIao9YrHGteuTBJ07ztUlLqzat/WhwIm/qHGAUhAYCyHU
eanTFnZCim1d6R8R43Am6sG+sdRTnk6RTo518whts/13cgpwbubtcRoxcVG+49r4Moqj1ejLsbD0
NSVTwk6OpsRG6kuARDUzjehS40he5gJCZe8ZX1VBjNG0+yN86h+YCVd4E4ZVZrvlIovyQ9lKm4Cj
6jWhPW35FMZ2+JgSbAOzpGQsil+yzNAh/IoGDx1FAVdaXTfeR66xx1Euy1mUObeOSCYrwPkkglUY
dly2oH0tmHQolvCWWhwfZMHgBEnQEJmAcrP3sHdvA4OxOf2OdRQx8YZwRbvN+w6i6jXtqfdsiTiB
xA5AsP1zwaSRGB4O4WmgsU0yLZwDe4iWWnUJPIlzMLP0lRnkj8Ht5ayBrIVJlMJG0ad+bcv/CoFu
gbOBwb4dGjFRLC0oV8W55r0DT7tAOt2a4jJ1mF1pvfZmh+vTit67bHg1IUtJsoTm07m+7Vza2YKB
ZFxeO8f+ID1rDBAHJhW7SuBPe7QefBIk+OqRYAOz32GexnyIjJv5SPOSYTiMM0+l68j48wru8TcJ
rLVqKG8D8IFljcBqNlbf2lSxwZT8znKySSr1ONT6T+lAPBb495dMqOxFF1sXy+N+0THZgfJn3G/o
fKRHP3Ww3/ZUUb6L392qAdTnzsOTRG/Bf92mXlzOzXY9flI0lkGFKR8dKQ9YiFrayeulZKuZVXYN
UmCo5kZOKqkyyQYoehfwAaispp08RcxF9JR/91xtl/jmr1T7Xdhiwy0bjYFZxZSgHh5GqttU8BSU
XU9lQAzBgpRZZU5qOrpLaHCGV75lbJBzTnLmvB68F8d3OGKlFJtDrh5yRSwB2WywKV1Gr7xOAwBn
sG4qqfNIzjcGE1bkyIsiAFQQaH3GuqnOiWe4E6jT7/XqqTfnidosC4d6KBAX0Dy7VjH+byBK/7Wu
6C1L+O9/TGaeLxIQQUT69R/3yN//9J++0H/4pup//nkR7ydbfNQf/+EPWDSDerg0P+Xw/FM18d9+
wL995X/1L//p58+r3Ib851/++YsjXz29mke40j/2P7GZ/5/6ptfJlvMR/2/f8bd+qaKqf+mmaduO
rgnd4qyIyab7qep/+WdFtf4y6bVYtm1TVeK+/rs1RwW+5KhSczhAkCYhJizTv3VMVe0vHQeN5Zg2
1h2V4N7/ljWHruw/9EtNS5c4cnQLO+fUM2Xp+Y/GnEotRhChysVUs/ykqsG9L4BslB3GUcovdem3
HWVZZ1AO5UTJq5zLChXpYBqa6kGjfnZMIkwZ1ukGSAcBHTGsLHX1D1f0nMX/ytWZLMeNbEH2V9p6
DzMggAAQi97khByZnClxAxMpEfMMBIav74PqXrT1hq/qVZVEJTMRcf26H5+jqvwfwDwfK5Cp3f/6
nzZy8P//fXq8PqhHHi+HZzlq/ef/D+3JGMMmA7Z0jSc8j6J77MNkOmRNCqxxNm4Dk77KO9btODVr
Wuf4C1Xv/CoaXwYPDdNK/JDGSvvVGnAsxj3HzuCyjM3FW8t4m/TYCITPGDQUKE6VvxWN/+O2+aPO
GVqRV+mbibEoTTL9lc6c/GnWvToAH6njOoLXxKqVdCNDZXoZI45Qh1uDMdsX2wRQRXOrsw/zdDmA
KAcSRIipvVcghYJqYYWH1//Qj3iBVnnADRM6IpktyGxFkH6yeSOWdcmZm5paF/+lQu7l+npBPjhl
Mue7gUbpmCDgKEWzx+dlrBIgDk5ySmO6YbDr0Lw71H+5Iohr0bbwLSI2zX3lCjxDy1Nsl092ltJ/
WY5/cxdXvp3MAOIkqQcyz9zqEnixAyEUa8JxbHAPH8d63iVx+xmq8WmZZRT0bhLYlNqySVdU0fiW
e7HMnzb/Qx4rutZhtptF5u11DUIoNFoEb/olDvg07zFTGP5bczr/98WNKYkYDUUhbIWbau3BDXvM
Yl2IRtDH6lfmyXPmG1ghStasheQUdvkmC2riEkNfxoWgBZtHTlJgP4k3kHFu0u/GGPbmGE9Mubhl
ouTBNbmwyrrDv0UQq0AF9gveAlSVcoZWDZUVMDikOKSdjV2aS4dbatqwnPpnTpZP6IbHbJsnHQEb
i/NnHPKZ9338BUrQ3jsLPIQRyM2YP7IA5dJQt8cmSX5TKPtjSf0vcoZALeEvYwknDkrvASCFoo+4
vJ/MqTu6buPuYTZ/Jb26jiXnCHAU0ATys6JitW+YjJga4TFb/nUS1XDoRvUIYTuASg9DP2nP7dS8
YVrUTeVDVDB4a1cNmVp8eQtuF8Pl8mmVHjmLlrl97Ppiy8TcPvTVQJxi3FoZHBXMzBPUJuc9HggS
JNFrXADXDkX6RdhlF5bzG4aF/jBNw1HHYh2c2w/OdXyc2rjUXDzStvyYLCBdbXkqa0k9IApU7zvp
XjKobaq8Dzofb+vijcg3Fnmi5NzD+MUvlPOPaUYk64of2xhfeB4ckjmN92WGZ1EOH82oKEHLFj/w
loj0sVtS8x7/ygRGZxzD5NyNC93CD45RPrTe+A+J91lEE0O61Vlnt3++rW8Cyxwv7LUx2hPvwDb7
5cGGKmbuKPVA257TVWQe7OaH7juacct57yf0ilmEAE3qSayEiCx77YMfiTOa340dDs0QYf6vYMLE
DeXebO8LNyqNRNbnpMyvomcxkFKFRMaXygZNX9/WmCsKKyg4F/mXm8wHw3f6bTVoPGrlA7fZZ/mW
2Bi3nLD/cYcIoFT9IazpQzbJa5/pb4kxC6Lmvg9d5H1lQk6fz17VYspU+lJK9rGLOV1H2b31Lteg
oUt/Ewnmuh8mH2CeD0iFyD2azxgtIWzd+WUyQXq6wyA51KZ/0H1K/K8ERE8Rjxz1vGuLidfhCMMN
+XEgbNA66qVpnH9aJuFBZxZlH3G1HRctThH33CbFoz43qz1dxGcOouymc/cvFx41glMbzfSdCEFE
Cccapoj6dtd0GK2zmDqhrPzt1Ngc9PBjirIOqry7umYYQ/iAJMLdNlCDwvTsDsWO7lY129md8utr
1ahTNJabpdd7HzHlOCrau4h6HzqPydAPuUwy4dTKJhzBWQuL4ZTnGWCozK92sdE8T2MHDWek5zBb
6i0ePwQRx/sonew8YK5RHn4sIBZ8zB0JH+83PStJSZo+rsp7SMAPlX+hGRd6Am+o0POWfVGYv5zo
pHwWJV1ngIEzPoVyh8co8RmJFM620Lc2AgfbxrXrbp/71r8Vb9DE8wEUARY8h75G0+vkplyh+aPM
v4U0a7AFVMpFj0mHidSvyj+S+tUz5OW/o9M1x7KgjhsmXo2FbuFKCcBq5pFZAcyAjLPMf3BONkRS
6RtlmTCx6fHAsZgETtoi+ldQ7RGWIJaiGKUgEvmpFnv8O9ZtsfrdyIS7y6hDb5vxQiCIqraQUN0C
/WRniFPWqmfmRo7Ll5yGjAPpDW7bE0U+E57VdiaC6Q8gAvxIrayHCX15fuQqgVM9WSs/wuEw6vYW
RvRcaiWtsyfeFP3OF9GY3X7JeoiG4N8IHJcBQI2SjDwzfgSkCSNGkJXsZWmCzs09sEhASctM36zk
HIzLeEfOBCKCogUWwBQqfdnRcRwpaj6USikMDOOjzaHBvIbEi3NmBDr0WPcOpVmxJIAcTS+a5MCc
klKj80cfsoi5Iey67l4rzYq4Cv+GNuelTYVhm0E1scvpyD7PqgwnaFLtHFpPrQw64hfDUgdymbKV
DiR3scrF3S0QAZbiUzX60fPoXktpRC1l+TGMClC7sgg/lWAEyU3toTKDLilZJQ+2ROFeWCV4lLpT
pY0dX5DQ8BIedpIPjpnLarsgYG1Sf9g4KEeNa6TvS9Ws4NZHh4Z2mOvjsO8YT3N/zLHDr8j3UVgU
wODRyLyku7g6yR+40n21DVw83ptsA530PesXfSjz8p8xW8t17gR6AUAyO0SNM+A4ra0FYysPgxki
ANn4Ij3Tfp452Z+XpomOaYxcTrPeiWHYOWa+f2wdK91b/SO3uO7pvy9pJYlyg9ZvkumuR3A3tFzU
u8ht/gJdJPI6PBLzlGr86nFXzxIg5LB+Q3SOlo6ihi/Z/PeZREtFUW5XL2jvnBZEEU+3ARNs4NMa
2oYhqy4zubfTz0yRp/TOQzpdwaNDbM7ehTT2M33K4GCqS4ubODV+lAynswHtzBqWV6Ddf4zavWOE
D4DkQz8imzdCednqWfxqTTau8QSknvaeo9/iFhUNH6nZt18cEXhyMLmzEm8xSQ/nDPldY3GZZFPX
DPtw1mxHavk4pABg1Ea2E5yQauS87on8TOYZQ/xD5JgCMJB/jqz4tiz8x64n5S7z4sc0n5oDedkR
dWHx9kIU9zwed3ZFY6wspj8G0L4NW/dHEnZPk1vQ/FOMWKcTTfNR9wscVOz7P4QNinM6/KsKwo+m
5B2wqBx6Bp0TO9f2Xt2zX0136TYfduK991N3xqDExmxxv8GVXyfWV5ve7ijka9m598Sy3YWBY+x+
4HNpre8jTW4afjr7czfa14X71/bH81IZt8rHyjc5I/oqIPfdXESPI8WvTCE8epBPnuyhe8EpKI4+
/PAt3rujSQ7m7k+uBVR9JIhX0pc7ps7ORaE9VL0CE9Vdmniar6L1v/oG6zq4wXpXKABCY+jULzVl
3Jwnmyjq++cyjkhw1XDr7OFaV42mqzs9J/yyWypeqi0dU7wNb2gzMdgcaexk6e7zDsUkidSfxISz
pJzPOS/FzTe9kTu1XlGwC2gAoFMNvqxN2BB9wRBZncwktMndhQ+hAfoHZVchEDbkAtca3tgxAROG
cXUkD7M+0FhAULaxScfc3yX8VKgcIz4AdmEAU1N2WDxMFbQhQD/XlwETfE0VHsA9xPscJlsvKF0L
e8iIbNbq72qaHAR3fz4QiWAfZbACK0teoG7c5fWZ7DiZOrIaXA1DLmHRcsLuhhW4K3H75eMfHbNK
yXgK8N795qHvEJ0h8zqtjstQ40wryAGs/7cnzb8xSgqRnXtBswWJR8c7+qNPRTxLkUoXr2U4/RBq
2rS2dWp57tPRBDMLAcqsWbMuqafASFGtaeIl20vnuYwgfQ01lapllz4Zecg10ViqfZ+/zpUDMiuB
F2T5RLG512AOirtln45REhQDFbr4Rb8t2rk2kDMdkFa+m59rdrQfBfJUYuI6qJYeQ4LFAjWjtMhE
1+FjSaRq6cjXgluPk3wvcL1AphsAUGUcn1WC0NWBieEybqjQ37l5GmjTD2nzgNHHHLp1XH4OZF2f
NS1CG7bji7xYLsz3EJZK232SH0ouPhYAGKTVPl8i0ujWZ17zbzEknPXSYoIHPHNKQ+/NKkyqHUMv
DLzpSnvd+EbWdmN1IYCeqNkp3IFbfAaHvjbvU9rhiWfsQynf1TC/aPVDbYw9XoKyPJKLey/hAY04
FPRkUvUVPoCWd2/mXBZvcbkGjuOePVUnt7OTuO8w7cqlRaL2aDWVTfVbNU3x0E7MvIK4Y6Py6mBF
OReCrE9f5vinm3C9xM5ZOfgfDCJREtfkZAmOHP3pjzQM2rN/rXXywTHtso82bJp7zzouX2s+cGAi
mnKroVrQW1FONw7A7OzmoRsQUFkeo3Cihai3vy2rxv3B/Vcky2tp/MnWAjUclT91MlZbanOeXFnt
IxRotpR+emsLOiabmEtakVgOpIcWETclrN1irt+6zU9fQ5qXXv7mLFxyyYqRQdLZra/rNUJDVYx9
pPNzbZ6y210Y+iyYGoI6AyTFrZo0mnd0Lv1k/hXJ7BnvMuV2VH3EwNgCycOWF5RgDrUKEb4uKGIW
f+pUvFV9eFBWijECIAFKB9GBinWS2ch06+q1d8BiZoneeKpOT62x3uA8DZehe3FS/dmmxo7iFhF0
VvojRr4RA09ppDdIJb8Tb9rNtRzvjCxXAeOKrXx54CMDz5W3T57h3nR7q2dnLohizvABOwkEV3pX
n0d+JalLXdiJxo48hrnehbI9VBm9lVYFxtcag7gu79hhMdjJcL4JIexNCWoTMwF4TOMzAz1JWw5u
J5hfgTJSBo2QoR/7WrvN7Pbo976GLtQFjmJ3F3tGv1OzaA5Ll+wqB6BTP/TfpU3VWdX8M1z8PQuP
1tFumeS7dB+a/NYh5wdMKrPfmDDDadZ1LkMLDrdMk/6JrizyElQEmDOkTLd7T7nrwDR6z5qVEOLj
VkikooJS1BTxIP67SfYE/9FmF2IBLUifUlo2DknLipdc+95vE7Etwqba8UzkfuFv3QFpYEyxRREi
cpg0sFvTb1pAs3OIBc/eX8SQR+k7fymO6tfM6HCqpbhng3OeNEsornAP4Dx6go7FbZEh52BYvqN7
2bTBYMMNuXRUXswyF7jnRhsIHV6RfeK4+SnKQiJ/uKyH7feq1W/YvO6kPPjXetJpRrZXS/1N/y32
OfJ1Rhk1a6zw2CUmxqW11BizfDljJsoLPgyWylb0YEJFMSVSsP75hbVXwDbMLhVWsE1e1bgRikRc
zWjAqlZvndLQu4HzcgP44V9vQnUjregeUi87TsKlfgGBXWVEOSFanFd1e5fRQdG1E4THNLwo9DLt
0A6dhFvo12cnSzclQEwKh9z90vM5iHv93UuGuWXgCmFrNlQM9A60gyjwbP8Q8hxmlcLmpTVYSc02
oDSenY/E7lsIx/ndhehxFGp+YI7CIY+/npPYJ1xowX3LKqQgB7bfwq0l0BbdqGq0f+omxGFnOZfU
9gQ0NRJAOGZQEDFB9225XZZVckpWzo9g28vm7142X7Cl/zo+6STBjRJ7XMv4N27wspDCkfewhuUj
cGbE7Qunk37ty1McAeutMv811uLLyBu5cYpKBdIeX3wnviCXZtuq7cdt61vPLFl3RMu4Gvrqq0pw
cqJHr7wD2l78ObqEgO8Sulqblvq9npbcHac753QdzVvsaHg+VA2yleZA9jOobq01PT5S1KKulpTA
l0feB+kgbHxrQ2CWW6h8sI/ihGTDpB4oD+KH0dCxZBj6FSJ5c3Q8cU2n5NUhUII8sy0JiW7z0Ps9
ln11nNeqpqFvSedx1d9CrccVxU6nyElYTV4b2IRNI5f0Ww2M2xIzkfboPA0OViW/2PJQ/yknq2J1
6oBAmWCjNeWH1VtHuhhPqZYXx2UEMDO6NcA58wfuMQNookeLLy4iHU5DuguN6eCFi9pTPMfHyZ1/
DElrXPrUT+ay9dn3bHEVxnvk5EPbDBR25SiHQ0qMRbunmMUOd8Zi2uUuHFKimkSwBUd7LeAIT92B
xf1ddqI/0AUQbYn7bmbPujd5cyU2t+st+YENXrncjSWv/9ZPpz/9ar1bChExJjK/Cde+Qx5n1spf
Q+F8AiQm9RzLj7WoxB2jrygjKwW44E/kOFxDWz7Zk9qIfOR8hi9SWjPvRvekbB/vDO4JYpfPKeRO
ZE9spB3TSeME/MypvItvRk8Rbhvmv+Dh7cyeRlw+d39dTXEUxw4r2FvNGozH+LwpBD/pYnZos7If
zcTkouYrIvAOkQItdrZR5A9JYdBYwqPWd5M/vj1+NBbKTy/LCUw6TAYypWTsdo3ffoP4fDINAVe3
t39IedxF0/3hILew7DS/nU4940kHzYzs2xU4B0cf+wZ2Bn5IGgWrWPMr/wS15xuRTW9LAZ2hwzhL
kosDBmuI3aGFRa7E7tbFlzaq5T1ut5MyPj2rrh4jDyezyyMgb9/amMu/MBi5baTShY4/61LYip6i
6plVAZGg1rRBD/Io0yO7XMdwMEWOl3LBgraIPMK0Wv1yF7w6tkRVzKIMaLjzpxkFAPP0LdTME0bp
f1e591nM1r+wWPUoWX7he7WXVw2Nylw+lAGXfiwl1XwLb56B1NwGIq9mc9usYbDfqCL9TgDW8KHW
bjXLTjNdfW4LhCgseyxP2/Zdcsck4VgEUb5gpLSxrvbFj5+qh9mT0LInxM1JDhk6uoJcaAVOR05j
ZqjggMbURy8HwcsORLUS99bNjXPp4HEHkRJO0nhGiJ1SnMWVaaNdTvF9YKWB3I4o5nSHako++oI4
c2o24gBLOuATeU6kjUDl7fHlki7qQfwm2gKfObE/d9QFZPTAQK7cE/vhX/RqU9+xBsoF8kkiEJUy
DzCYfWtn57uY4Wwv9Euh0umzO9jxxrCrWwn8XI/kktRKbnWF+UUeKYWrDJjIzoO5mh8sQasOgmeN
lF36ZXLol/lVOM3TIrLoCF5ozeRhJu9SmNE+s0jVZbeosAPuWpwFtiJmC5up97rLonTgrRDzXriB
Q9R0qJooyCkQpRfcruMnxO5lq3VORI3LYeK0zgXHbnIrVPNu5caDGhBotOIB7sIRASH0kIeV94Bq
u5+kOzJoAq+ehuZPmrMnaZPXtlxKBloK3lsh7rAlawy0s4M91D8ooN781PCY0eCxHRb70hK+DPAs
UFIydz+6RkiZqX9uRHXoKLHcDYMDgtaj+I72UhP2g323exBh4RBRDGiYj3qIk2sbLd8z8SAihfkf
MRbNnZsQa8HwmJr6h6etX6xJpxq11C1gxOIsa0GRj0iDYZBEPX6Oi85Ia0lw2B5kBWueeQgNSX0a
2/LLAa5ydAwZNEu+i2v7YukwhfQUfgwN0V65+nmda7T4sMUoFqkFwPBcGh0sg0bAOiUetgDzJawU
TXF/yi3xRl+H4jNwtAZ3OOA8uPvprJiF85fYcBF0wBAuDeDgrIMIN95yTRqQKw1m7z46Jbmm14Af
Wdp3D1ndfWTsHizWSVwU872PjLeRw/SUOTYpNRPAner+ssbCrLMYI2Fc8GtZh7JfrPaUFO8i2Ut6
RMTAjSHcefR9IfWYiM52ejCqaNgtPqOSsriJziIPD15dgymbh788IKpdU43IGEx+Ydle57J8dqwQ
kwRxzU3nDPo+5Zi6Qd/t7ImPseFN340/sRR05Xy0J+fbJZZ2NrFjm4O99fskeYEOCxKMtL6q/po5
N6Rijb8h7m8z13kPqejDuRUiYPIeH7+jR1Qn6EVlhcvY4GxTBQTFIcxpp/dTOh/G16bTWzx2a2iT
ZoY6MtOtkdvvePnPuhsNmsLmCyhwbcfPsQH5B4X62W5xs4c06NBWvFlAqNcyRSHPRtZ/9pPouOUm
OW8HF5a1fm9cnKvvmTEwPMDpTyg1doe9yMyGyXOKLgXnCs6lkZKANLYvnbem7E1Dn1u8YtTceOcI
xz4jjC3UvUCJvkdRuaPUoL25U1gdtbi5CWJDp4Dh0y6oAE2pA8/e+VU5SfQY4h8d0WuoNR8hzBne
vUqdzzRul4+Ip+Z24fXAGjkZB4+i5d9TLjZjLec/TYGtg0RKfCnLyHq2/P57JmvqWez54KlWXmne
XMxbB9kn0zYcsWGhi7Rf5fCl5uYea0eTs+jmRxN2YRhj7bFLAhOxa9ZUe5U0bTjUcE/m0QkL77fU
7hwg0tHrYjcxILvinIvAwmXwZfgIMtR2FjdpFc0DawqTml/YzabRuoGZPGel1/0IGf4ee6/6CK1s
2Qk7dE6uxjmam+HRasrmRCBb3RQ/h72T1fFrg8OXbaUcETTmiNoxh4DFtIj3PisPXuR8IJ0697Gq
ScvDJNo17NW0p8ZDOgwYZSrAC2Av6b2ldw5xCbujr43yw4YnyNFLsqoS+V8xwmYQdHzvDFoqA7vq
mzeTjP8et1bg12mxy+Sonq00q5/tIugdX/GnaelhNWFze06Y0q/sRQef0syXgoMxaIeVptXm32UU
t4Syjbvq0MrZpl0R6u6jn2lc4cl5oAANLgIzcxbevH5JTpEFRnTRVmDC5j5ZBQ4/Vm/Mvf7nkPG/
bKxPI9f8pw4IU8zRWvbg5roX6f9Yhsy2ZU+QVMv0qbL9fovh/I/P7QdJyEzgFrOhiRUnMyTDZqMb
VkiF+2EvMR9MI/tB08fjX62LU+bufd/WweIaWzq6YAr5/os1Mj9YjXcazMSADD32mM4sfIYli/wk
eezQiQthmKel5+GT9UD2KQz1z7Xnr7fZ4WVQXGRrK92ZXHtOWRkue0MWfyKoJhucsvlzWWcPZvy7
7V3nVZWKugnbf80ixqY4Sr17Jz0Mj6HcyqmPcCdXb7xrqwAzP/o2b/JNlHf9JRt6vcsG8za1Dmyc
jIgekxMw1XjeDeFyBguNEU6jhPS0kMStcxI1c7rfkXvCJP636SL6Rjg/YBk1h6YxkI5K7+Q5S3od
5qszjLj0+lEHkodq7kO66odbJvjDRK3/1vrd85gmzc1w9DVJ43Gb1tObwH9x8CwP+Irr/JJZeHCZ
6EjxLW8qtOfAWlaknEE9g0pUQD9UiTEQ07iXM03R4Jf+Zs6u2uKBdJ3xPQPoNpGT5qFOYc80b/ZQ
Fkc/xGqtvbk89tZlnEJSfQlXAnpc1MuoD+gp7YE6R3J7ead3rTe/kKoFWebGQdxGY2DRcFS3kxm0
IvyEUNE98DhgbQXbgZiVyq75yDbDaNSwzyNtX/BOd4fUPDNx/O7icThRBF4GRZo8irG5Joml9uw8
kq1duFfPy9m+YLdVMQmzbuitXectZzYVFq+EHwG1adP9iCjKiABsZ3bRbWRv2+fCQhXLSzp1kyo+
is6g24IaRAQcg70MNx3Gp00BKWDzXwTLJB26X3Aw79clPW7ucS943fbD1KEA0JXlipQKkT66lSKB
5Mf23+imO3z3XegO5nNaJOVp5uKTUPhxLFNCxC79OC3CzrbmhsWKl4aSAklwGn7nU23v8gIwXccC
nqUvKFO/PA8IjrIb/GNj+RC0uDneipKj3659ctIw37u1G3NYv8Re7xOG8wEwwZF7ZofIjzDigVX3
FaUwmppURifjMKru2qx/l/p2+X++WGx/M65QfPoMMb6Z0XJz/YjFUm+NLXxKD1CMwdijwG9ZJYiP
GJ6b1dCHsbKPkog2GatIUDFYLWbhycGDfF4meqCjpLU3ldGu10JfnpNlkWcvRaUAjk8GvpHtWbI8
YuE/x+8ic+NDbnRYQNv19/3vNx+jqj2bvqZMc5F8THQRWJC1HFl5Z/bkf1RT1YdafvWuzdW/HE8O
AJdOtMWR5lrsD0bKe4GY+TYpxnhPD7l1yQvvUoTQc/FXl2e19PURzzCpghp6+qCpH7dERZAKmP1Q
x7fMW0gDmIDg+3oAvTImT8IeC94je4MG9UM3047VDlT4Kkqvrb5WewncoWMMIp/DQY7bC/IvPSBg
0lpPwNb0C/OtkLeGywvqHj7RmLUvT7n5lW/14DSWc6Iavb4ma9hKzZM4uJb104c8ClGrnSelwg8w
7y9V1Bp3mjf0u1rbfpI3aRnk2l31h/APi508uWakLFuDnpEqXW6m1Pm60Hr2LHMhc2mhlRfrdRac
VMljvPTglXWF9+75DifYPFJuxxgRVqhFnhpwluApa5fcP7gu+xsAoDeU5jkw2+V3pSWDndU0J9Yj
PTs8ygHylJZoIRu5F84povFiM1o6CQaHpGMvpH9KUv854SW7oPCxwvuSVXbQlI8+gHeCI0qu3y2p
LNBNq29ebf4o4I18xqn78Y+dylhiMgXw/T3MRUrzr5NyywepnS+wcpTHFCZNFSH1j6+Dbac7J8uc
0xjTGtMS0ejR1XMIOrJ3zI3KQk5dEwvXMseBaNDIFkSdQM6FvR88J9vhZT+X2o6uhkHkM7R5biwI
6xZVVhdIPhGsh9DaYfs2DmkEaIwQK+GwITpq6S0nt7ABeIcYdizb0MgCpX8soVVs3cQKz67NjDZw
4S4pywhCSwUzhv5H8eyE1OGw7/5XG67ckuRGCoq7+LGJHLmjx8vepZFCZh7kvFOaOajpLRDlAwVv
jntx4/rfbBcy0G3PicYVpGTl8WRU8zXK8+ZB897a2CmdG7GJzOnC3pyMR8hT8hCJ1Lrn/rWhkGm2
rOhsDgjWaUdEaEiztwQP2RnLPb3oLfDPhA8WJj9sh8IIaYzgZNlWoYP61OmzZXM6Za37nKAzbkmX
nnxe8YPo4ZWODXhdylPMmRO11oP9OGNykg3kVxl702NRG9eFyewEWxuPQQ19GYIhY+S6bjSJ/KoE
VlJKCbA3YSmjEJc4Uf2mJf1MOgqPI6ySE/l8pB3fDc8Wszgq1gMs8wpVNmSKdyiZsEgMZH79Lobx
1c+r/NYlb2H9pC232Fu++RA+gvBoKvkgJheQ0Cp4+W37MBPC3Tlmin4ZcQn0KxEHfVEVXJG8944c
waaLSQvQcwZ3MfJr8sQp1OA8/QSDiXOuAFfD1Z6lbXzv44jZ1ZLJTq/BaaLO3sbUMYek4548q+1Z
e/jJwZwU3BggdGD+eLitZo6yUTw+jSC2xMUx3QKu2QNuhZaaqeWYhCH9HEnoXKi48XLzyymc/gpF
IFAmOE4siOaBJfQeW7CkxGd+zuG0bIoUwlpqdeWNBPrecPOPipcexMxfp7Omo7IRRNjAE2j/D9BR
9XfNFHwYsRwGcEzmvTUPB4roxEM9cEnolDiUSvzkbt1u6VQ3jlnjB6JOudavjIEsd7bl6M38mvVw
LFhLKq9bttAu2cMbxzBe6pMNso2RFiuP4ifPhREfTRcnu860cKEvAwK4S/mNpaDM4ebH2tk/WA6/
ZooxJIhsz3tD4UYAwqjeaW0cR2Gu876r9sNIDnggzOalpnHtLEmZJqOhVTCV2KRdDFk96WbEq+am
LMBZ0Pnh6ivmZThBtCP/V96yaYrfn5U0CwwzkreUiXZELkJuvMWCzxx/Z7oDxh4O/KSReTpsYM4M
oMGaojv1Ll9avPnKCDfSN2nFMoxuz5zB9Cni71io9IvOSBT9puqubeOQA9EujwmzvnhxC6aFB6w/
EhiipZqSvMY5sdhktThTAbTClAmaE6+NCvfGtZ1V0gTMSQ7vdtlfl2gICH5yGDvpp2fUaqtG/FMR
Gm2T/NTT7O25xG4NN2Gzz9XkDJn/rVDhT7XAzAWvgtjFLg+VhxnBN5eTyZo80InzkdjsloQlj2mV
sCDL/F/UyVov04DA2XJPTYVGFSDfsJ1bxjogNE+KmuiKFUNgqtK/z3Nf86ggi9X3RIraVXPi+HdU
ab+Sm8BsS4zOiXlQe0T1IhLOmUNWhMLtMJBGtBPUHRzdhON1HJ4Su7NOujP+UBzYgbyk8Shy6qCc
qoE7FKNdxKdFYo5sU3ZlS1i9N3qpb6kfP5QrHNGdiEoZBl1TSULGP0WP5tAwO3mJEs1/vXgPUbf8
8jxBOX1mv+RgNA4OpfNpaj21tDYe+zn5OxlXgvjTg+HyZOnXb4JH8HKxypQtjEXjaQ4y/b8vC06Y
6fjfX7p2vA8bt8QWHGJppgdvO3CbOeYRv5fLt3oukzbhQ9M0xLoFmwnL+KWhnCW4GMgcf4d+E26d
1mi47bkhDkvv0Yhhn6X1h6Y9mIk7mdrfYWfPANmJUP/3BdcJ+cOwH3ne+y3FhfwMWn+ElpHV+d4T
Ot7EluJisX6pmqI7hyN4Uqh8Ammb0Nu+bL3wQDUTBM/qVS1pHDRNTegeNlVo0Pf+35f//nNUgHX1
NU7sOfgHRtO1Z5o8/++/8t/fVtWCYJtEB3uhnCpp1DOuM/ZYaE2G+qDIAV9JBPqPPwU/nqn4hNyM
CRiLQj0vV9npP15K10QVFm9U1nZsH+hLCmmNsdOG1bLgSpF82+ifOfRVdhtbAcKW0Om7PzBS+P3F
LnN9LvA8ihgOqIh/0YlMfW0y9CdfP9o0KhzyfGy5jNQN9o4cfaZsYT05BOoRuo6m7d/sgcVeVJcc
W/Pyxe7EOs4+ngrkCgLMI+elT3B6H9otC6yueTWgmrFvnDw+aA7dQKO+DCsg3R6qmdiNh8/GBr3i
8jzftXToKNL1kAV+097Kjf9/U3cmzXEj7Xb+L3ePDmQiMS28Yc0TWcWZ2iAoSsI8Dwng1/sB2/G5
r8Pf4kbYEfamQt1qssVSIfMdznmOk67dbmDe4xLN5WiDyiewL2xJr209bJ38T2WN7IpbmLEoXXeh
Jt/QG5JDlPfN74ENxJLWNdMz7ArYc5Fpk5qGGKJUkFlLMCkoe/ydkEFGW2Ol95Ur/vhuHu4DrzlX
VmutJxvvUIOPy6dRCaQNutGDA6lnjgohpaAzmNSWPZuz8kL73m5oXjUF9dgTrJaHgH8TdICtjxyc
rcEmWE0rXOwfdeWUL8RBSBQJ3ADCTs8Q4OqXoMT95xDdy5hhxHdPfMhjN6IVcAgk9rtTS0YxsWkV
GaMUfGahx4MXV7sprtTFrm72mOQ7hDovIPmac4qXJBt88kND02Ly6b4EmXyfhqtXCPakVdLflJ9g
n8/RONH5f4pctI9pxvyjr46lrsJdA8Ezsrpg4+RL1UcgamYYH0QYYXWXHI4Scf4hz/M/y8CE5d1y
CU49AQ5BSceZ9lAHim7d6/naC2IKEpeDJy2G+lwQ0yZi1a9IJwx2iQubLvahFMRDdW3489zXpODa
/r5ybJTPs8kBR/AsxsV8Gzao6KdU3xuS+9SuLEYuC7eD5w/Z8HtYCd5/pQUru+m16w3rGPf+OUpU
epiGTVUQBMXk0xfxQ51wy7hKoXqBuDskDJDJ/wjXiUeaIBI94rTbGRoMzR35v96aZRgEAyaPUxri
loi5YXUZUrG4GFyCZQXirptqYLQ9IGZHk8jfVYXNtewN4CHevKua6ZprO0I/hp79+wcmyBNNpKrh
XPCo3Hnp4zduLBnQo5pu51zHMP+Y0VK06fSGV6FMm4kJJ1g5ZlJIUZPj4BSofZGDEPxiXBh5Rzvf
Gn+x1wT8EPwyTSDQVOJkB8bdvqzkMRPk1DDP5/vIh16P8xGv1Q0p8U+cl+kDYA6cBCZy5ci4ysr7
QFQ44xDIP0u/So95Xa4WugvBKnK/oCBYyPZvOboEmtTwJ1mApGVP8JFKxaa5ctKbSUUHYHcoLqTK
+8BQfwwD/iF8pzY1IIptUuEg7OwjphxrtMNYQfXSwXpIqKz8DJBTHcRsPOXIHwi5QQczAo00fPdq
mQxw06ytT6DCq7u4N9fUmh8zKxmiA0ZWTsKGMpLk75ZmRueLh3wslxjg+hzZWC4mA1wSz0tyZP92
dkY+WCTX7ycXSkHPdmfLeBpn0djd4tq4QJ6l12VEgZESk7On9LoA6HqIaNdiH4VYB0p8W8hhq9kE
Dv5noMBTFD0ilFjTPDcZirHZ+vRdrEtpgP5o8H+rnid6MMeToHJhFqXVvUdthlkj+zOS2QuvyrfW
IXFKKzun8YxtZiIloKqlFYoKQDIKY/66Sbaxl1hbjjLuucAZt0Eqintfrr+/SmIn5Q9Q3blLplkm
aKVcoDQ92q91KzQVXzI/WEXxA/IS805JPU7FAjLAYlDc9bnBoKGf1kwV1kj3fWLLeABQWwtGsQAd
nAAdrvOOCao+pnYLp2UoQ0J8o36FHYsgg7zf4LKwcLDnbySgBKvMyH8IBXoEgYyxMsxjaRjqvBst
Liz0+qKgjTU70nFSelOoS2jGw8WikAZjeC6jR3vAkY2sjLwm2VVb+J1PACcfCx3/dliWbdEuDiMj
ILSi+x7ZwKbsGWq4PVvfqiRTasFMjwlXUD5LcNII4yah4q3b9ah+rVuJ4H2diinYeao4IYUq10FP
U6Cx+At4QUaKsYAt78Yu0ToHMUqakN9OZEEwkSy5+Sofm/ARh6510OAgPVyqj1X4RLL9SoCLYtHc
Z4/MuMBQpCf3PIi6OZd9cGiEfAObSReOCpdR0m/S1aPtOOGt8l12rq1pRoeMJS4RoP6u7SxGNA2e
ziAIdizUvrwGdBEytmTb4yFlQ5Tcqlmb7Jqhnlg14k2PWXkUWU8gnS+WKa/8vywnHc+Y3FEb6uk9
bmdIuKSKnHzh3VAuNYc+JKyVXd2jrLEjeEyJMHingGMXJWYchuIQxRPSx6Q/2fNQMRRJfikcivSl
wfZ7EhlFXUdbZ93MfOmpM9a7YN6o8eJi403Fl9U415756MlPk00/9eW66O0nLSP2pQ3WazsdL61s
LzJXbwpx8r405cqo5IT/QTwsZi/HEQbplO2zGbC29qb0JYx6QXvGVUNABgQc6Z1LTR8tEhwTeWpW
GyC/5L07AP4hLvJtryESnK3hR0R6SbSptWE/k+UWr2VApu2MdMokpu8aiTjaof8+1xZ3HH/G8FhD
qKStvgckRi6oZTYbHTFmPJLZyPtYwUVoCuuqTHJRLPkZZjBYrQCN2uj7lzIYGJ8H8VZiuljzmS0Z
QTcPYP+ePBzO+3mYtzxCLrHHfLYmI3ppsHIcGeIyE8i5HMMDlDSilHE/o0PhwLROaM7HO5Kj8k2a
MLFxacT5ALFacZ2WJsScBKH07h8Eihjd0ZuhfuN7lNawi4Y/whMl1GPCpbwofkJV8hFUZb+H0TeB
m15zMjPicxay8x0+MxwACBiajRVSky3sFNB0S9zpcvFM9QDPL+SAjJdkzSQNz9i38IRSbbH5Zq5Y
cS8nlcFZZOHImyLA2tCvZsRfrg3OzTa1T2tPeqTno+aaK8Z3I4JWetua3OBWYJIoBanPHU+WHSC6
VMuEYuaCvQtM74do4E1Vzm3iBtgSSjsAzhQd1bsVrjI9f3SGcqHmZleZaLnWcUmkLbQaNz/7zZm+
IjkUSJyKLmx3lT++TNgt135oxcekSV+dJbGydQik972meu7MS5XuKxGVFxNpBcNtK93WbXo/jHpm
wsu8jeq2PJVIGDZzArzXKUNyHmw53gyDlSzJWFVtEKlpqLuyiyH0FrPELlok29EYdoYmtcsjxqbL
648GScqpwK8SoG+jijjYWjjkrP1w25HkLNf+nfkdEZ951pNC7qs9CyTMCUV5RmPERB4bNWrPFBR+
DZDKSSpnjZAOT707PJShwdBINpDD9Gro2cY1pzQD3VGOAzpGPKZ+kyaH2pQEETnHzMI9UlWdfxwm
6tfUmt6x9TW3wbAf5pTI017Oi4YxOXVLtYEoiZ1eyFPZz+hLuFVJi46qoxUCBJoZx7C8p6iOiFgx
I6vZlRbyHxBLHL/NLvbxUgubmMPZhAY1Trba2srqeI/VBi49yS0SNlnEkhlFKQhGKCetBT+b9fTB
tIjJJphqz+AmZFYCS7UIgs0cdu9Gj8fR6YpFUsH71EUFVhOSW2F3p7SxZ9WSDO4SwBSG0TuudEht
s49esnMxVlDgcMXn2UnoITt9/8pSiLS5eVbWyOeqbilq4une4ewndY5JZRXnwwXJMmST6T624+iR
rJdr0h1rEetd0J4xPXE7OmSUzpHzgjPSW0UEtNhW4+/17Cf7rEhNgtx/pxmmhNlZwOih+xYGLvkI
nd4rc4aqJYpn/adldb0bp+Fl4g5dN5LVrtP7X2VcZ2ziW0WOw9UZ7J92zmiwZLHMECS6tba4MrUO
TrMRRDe7a8yDY1gfVWiRVSiISl+AmnmlyZzMTEplxIVRPohj5jLMBcBziKwwOJtp9lpb1U1rLIyz
MtaaucgaMdzPhePdVqwWnJANDMyJ7DKhoEZvwNwJuw/DqoiQY1a46yIw/Yslzn3KXhX37isVLOm+
mfceM1NBboi6NwmNazJapCMQaeUEan5Ag8+gLIANxXCN7F6/eYzmiVanC96bdHkQWpiELENfUjlh
cAAvaLqA9ygE7o2ueeUa4+N3mF3z2YYDZYWOuiesnBkoWsgdcUz8wAJgeltz5tZxuY1GAq/rZH4z
s0xcmOiikcZG5IqIsibtyFlh6QoqtUHFmpo7OefmIzvak2Z4QkBlcFlG0Aa3wkfRCRcqO5e7JCV+
CS80nkYpYybiHOHo+Ld8yXqCQzigi9rI3NkVWuRH/AP5sUvtezZ5yM7BnqJCeTNtnByYD84uD1Jn
8wUERHy01ojX2LNf88KlKegmeRxy5iK0jEDnZms8ZCzoUkfC6nDyJ4Ix7lvnFk7Nn1J7T3hNOp76
oYjkfh4NH1RN6OEU5upYzU31PvStzfFMACIrwNhOy+MQB+W80hq7wzgTydNkDEi/f+f7JZDYppJu
fEuXmdDYdiV9NwhI5u/8MkkJ7VARxgupOyZIWYbxYGw5ZBP3067zF4209NgnFNxIP2GwLl/0/Z2+
X+LlexYGFvjJY7sfdx8E/uAxyoPjKKfbyKgLJXvCMNNomn01y72fqMdajz4zDf4O7ybGApRJlo/l
u36yHFNjtS+gPn2/457fnNAV5DvEJNV+aj8noLFzl9k4fdVLgRbZ3GAO5TM6OPtiGTR9v2i351t/
/zIFFzNkhILxkWT5PoTz6ftlDpYTGZ1AmSkmYU7zHjkIm1rR9aepwUHDScQZg4LpZFoVjrekO5QR
sPGUmOFgQC5YI6oiZIGygvm/BlgN9UetrL5ZrG01sBZ3BmBHC0lcxbGuYCwN014VJN/U87APZpgF
ECYlAMtol/pzvEGHBjsXlztZJXg6S2iIBq5BPkXvKASuIx3vyvDbRzJAsby0attC+mkz6o9Be3vg
qJjPlgPT8cwlsoGoH7B1AP3K30Jx45hqOCKpvJsafJEe7h92YOsuLvZTjFjPztejZHA69ZJLRGAM
pBil54ooAUlcWKylTRWDvmURlVZYE4a6wqig3RNhqWP9GPsBsmv23e1gEOaTZauKp3AVi37YjX34
0mTsbgh/W9PPvcyuh4Yufc7j7COtGO3FBdyKOFnrIcIeopMTf7ZnDh8caNl72eFqnSJKymzpGn1y
wfVC4/fRurroeyMRmKyvZ29TDXQE1lxtehv4xGjPD25tvSuBE6Uj4NHmqt3Wpm3uDWW+RsYAKItI
g03NiLmK8JexJ7rZQImKXL2PXvPZuI2z1i4l05yZ13kOXkZ2j2luVXs6soY6Z8D8niwpRe3wzgp8
YNsW7hLN5iR2Z+BMiPZUna+DmZ2E0v2dX+avyRAy3vKqFz+KvzBx/FJ2h7OWG7/BRyBsWLMd+IIW
ScKmWQjvIdqJrfTKgz0Wz7Z2yk3phc5RePFz2ITtlg0/Epkq65CjkuvC/qysyvCQI80QeCQQvzDf
7kc2+yyVjLk9C1bB20XWs2vC8Bg4M2PpweHNIMWe9nNOcHk67Uvnt+HekITfND6uBct4zWduyolA
pbshtH4ZkeHv1UJ5doLubPZNcxiDFip0Q3kCjmyOihVI4VsResHBzOur4+IpxGqf7e0GsQaq6xXZ
kkwUnHUYJvej1Ly7mq30N5Ll/3QC978F/fwnONDud3n/mf9u/1dm0P+DNCABIOffQ9QpdFv9WXz+
kwa0fMXfMCDp/2U5gifMcV2XCbX7LxaQ8P+CzuRznLiwkB3T5ncYx3TR35ggl0mH9DhZXITo/4jp
NqTzFzgc0/IdJS0Q6p76r8CArOWP9g8akIddw3VJ9LOkci1TOLb4z5QdZL+6x+hU3aVtDhoAQeOM
zyRxq+bDtAZLzwsewwGtRrPtetehG76Tp6xoSQVs2Ov1XW/SLFneKA52L5aTJwmEh+Ui0s5J6UCj
s+xJRsFxZEIMqozAGvZunTTyVKRR/ocHoYnexLiMg1HYPJttxtg/sZZmso9LxjVG1Q7so3rbxavI
WpgERSv2qPyTOd4XQYH2RHt0lCd0ojO00Mx1m63yBlWCEkCvhDE2ZyDkdxH1U2TH5W3iPccT2bOr
3Mwq5EAkH7qDBh/7dBAO25Vxa5ZL+rBL1/hrkH3+1deegYtbcZSwv4+pvUszSt4t1gvlQ8A40QQd
CiuA44M6Y8edlf4ytD05l2TOQTHCUmDaL7w0wpINjSC+4zjzEdXVY+auBnaGjMYSwtJlbBvxTknT
dneeUaOxwMv6vR/qvVedtaN+K+Ehnm2ZIlgqOi9CCNj6hEumFca8O8imxYc/xGzrvcRI5rUGp9ye
Es0c/oc3h25GPnbeZiBCcNF/ajYi7bEOJq/4bTP5x2JteX2NVJDvD+My9fWE+pn10pQ9F55KhwPZ
yGQAQ+gk4TAvfFVNLEzAG2xNGJHqSomqxUeuIld+aDH68Buxk0XbAop2tM/noh4hUiSF+0Cf2wBp
S2eKkFf4luUXvlj6er93kNtkBZ85rt86eo1FRFc81ji+52pkFAmpFFyQ7TbIof18Zi0mSjRGl7Qr
0nDX26Le2oMTPmlf9YwhIjd8QzLi/DLcOf89h9hP9vxFxPmGH7jMHgIw7DRYhsTwXpJ2cC+xl2G6
YAWPIUMVyHE9GhO0OS3N0l2l3OpZ2WHeIhgWkh/Q7ViJlyi2PJwjQuFScFTnbb1J+c9mOEw+vmcB
QFcWPk0cgVgl83KkEQNyCsPBEQ2Vi3mLA1yOsGfiI5uty+Rm2AWBE+XH3nJs7zVuBjZsJjD5/MSM
P3ovzC52v6x2sKNjyXwzeclsMUMgaQhQOQFtnH732kHOddfKsWD0MSGLCMCD6Kb6k4RVnNy3Crj0
moFj1h4sMtCZbOFef5kniVunHFX9CbCm/RDWvOA3+snC1MTwtTN/TbaosFBMY5ucjXZASSvdljnM
BCKnPeWape8uyXq6L8zQpVcv7BbdU6WhWN9NzqDsDUqDDj9cPxX6yZmTPiPJFq/WqWUCX+4JoXYb
njbQpeBWgwClBOGJ3nxAyxUNP5B59DlNc2XQteCls2F0le0vfwCs98WSBqmfC26tgovR4Py5DSDw
cYBN5OdBTA6q+cPA5xvEBMNMy0Qc7kqCfoBkzAMWbsv7MAFYstYH0Rni8VahkRu3HNFCcpzQYNyU
yIt+P+dO9aPStoaMEBa4Arq6Wlpqc2hLrJRpvg+mNC5wtC0CFcACMveyA/FRLjTXcrQkJfwQYlek
ci8Y1BQkw5kt9n/m5AapNSBAqmqTBpFZPtVMV4M7ur7hiTa1NK4DpkRAHx3sFDYwcd5uncAs/E3s
eOrNaR3i1hjNymCnW1ka56aPaAG1xwOLnyRwB2IMy4m87g7N0D7zpiC/KNdrsg2eeSfd904MbKrH
lTJ/tt1UBRrPcznUwRdS1yRhnWQxUja9PRYow5uebFhBSmwEu9duZq3QBtA0ld9PzaMgDapn8Qcm
HMeb1t2WIJuAn0A0zXtgxHOzwhW1tNYtfsU7xro8DTZyDFy3Vci22zWzHtaUkeaL44wAYdTf4xNi
moYzMEKCugqneMnbnaCDrxg2VfklapvJWdezO34MeT0gjTHMuDsHZWO/MZtTz6YKq5vRLPbUTIa1
fxQCyj1CtCKjjwYvNrONyen/YdHZ+LsyA+RBnXK0om7Jlbt1TTtWvPc1p/uOFpwmsdcuB3cbAGLf
6bIxo4ues9LZOHWt0/87Ndn/R9WWVFQg/77cekmbz7ggAehvkOPh13/7j++v+LvcUuZf0lS4uCi6
LOlx8P7H/0AvSvmXsFzhQF5UEAUtpf5VbtngFV2AiKYpbYdpuUPADcfUUokp9Zfl2VK6fEfLwXIj
/ivFFt/nH6UWnwS+C3RHgkIdaIaWWIJs/gE05PMXkHY5FesQS0ZgyK+6bK4owjY8RV//eFP+N/hE
AT9xqdz+Bisu7woEbNMTrgs9luoTO5LJT/zP/50Sos4ymwhfB57fLYsN0NzSu5GNwTY1Clsmrgkp
7uaE5ajNZmoN23j1ZxWcChdx2egN3V0DAP3WWL9swpTx3PrF3lu0kd8CyQzqB9SX/qArFoIVDuwL
wpkHCZn6oagIuyuqQe77QuSvhGwGQMW2DMuXnbRU5+lfLz4AH+m4em9VpnytAGyHnslYW7vzGhOX
dwzyiYVDmvjr1g4+u8T4aCInuSLY++POaJtm3aQ7tivhHqY/Tk1tvqjFyqJRta1Eb1aXHg/RnbbT
CHZNMrIayE7YsMVz1FjOKQAlu4omPe9rdx7Xg8H4nbEt/MWyFo9pG5iPLmiUCuV3o4YW9VXS3hhq
XggcmM/zwAHFsFnva1WyS1YKcWcsTwTzmes2ZL9RzFpeW0fmUM4nay1TfzzOHmhpsbxEzN6PHVx1
o7pZBjuXrH1QTCwPUjtgnOBR7+ym6o8pMqMAFcZsyp3LtM2RhToz+scSYBcvYz/EhzRB6JmBMM+b
KUPmIZ+LMTWf8gYdq/EEatd4actGPPUbwcLwJPKXwUWU4JGZfXaCYDokduvupxw9xIQrhRnmUzE7
yOtCQIOGaT6LJqgP5qbu/fAMwdI8s+yzmPj60cpNQ/xXebyHoztfK0mOuw05fk9T0D4nLGsqZ3gy
guBEEd9wpWEAcGqzf23b4gOV34ANxOsBSFLY1b6zp2rXjy1xHJgzGEkZ6ghcpgLCBrZY8aBhsiWu
3U7VGTxBsZvoDO7ryj7W5sx8a3TQNCTz8FzVZJgIle4kOUl+nT+0oe8+dMnkPpCuhGrF1tFWN5l5
Ch3LPPnlopvEYdJmSl+/X/q2Pvb4Ms7/819B2hFreyhQWi9DLCHhIjKuN+5st4rf+T+smZaUMDDS
r7GMz5ac2ns44Xuv66CBp4JgWmIQROQ9tXH5pVKC+fwMBDKgDP/B7qhLs6Hn0UsTlCmW5d73tt1v
h9n7AZccFU01vQe18Tup42yfZJO9dlnBYvTIy/OQFjYDbDRvTans85CltB6Bv/egfpy6/plgtvgM
DiXGFoOWSYzJS+QFT8Q/6lfISeAx6o41I35K8HlRtpbTZG15PhD3lLYgnB6LveX50y1up+mWR/Om
dBGy1GRgXRrgXAULDkZm2jySFoj5PyTeiRJ2PKJdvTq6Ho9BEcNmojvzZrqdyUoYxmRPRUTPYWfO
x7TcpUGodjaLRRhQsaZdAyo0pcPeVOmfpuv3KhOEJPVpRwYWu+SIIXWOf3IdjutoRDjUQoC4QzDN
SgKcKFXjOu/lqYnan2Bu402Z6if64Al3fmjsBo+Qr3R6IZZz/BBGyFM/AGkYa7aoVt0+565Vs/a0
UEDiI3/C6rePoYm8p96aoCFjzcq1AwFltf94+f53SYNDgQ13uEuZkh2o0yfWhHn5OPos0ywmVdCi
sjPYpYS9evybn/eWDWZ6GiAqEi3A/qLGc1enEPQG4HTbSsO4qjJyFAsrPoypeIIjEj0DAtlx8rQ7
K8UmNKJDuzbKPEvEYy3x4LDeG2xmKD6ZE4n2rCWrG/SZ7qkyd/BH3FORG87fL1aCB2VuWf0FRbKR
gyNfcg49KAtvwxARbuCjXiq95JTyJRtz8NzPwptGmOyQMz34J3eGV9WHStePnhqTe7dn4ceqP9xG
TTY92nYQsocYNlEw+HBtdP0kVPLQ9kF8PxtuiP6jP+vJBYvajmhI0dRDD0BRVPvgsmvGuKSbNSDI
u9feIzonCUlXsq16OHUumV+1A3A7xhV2FyUyeimH7mBFrf+RhhUX36y2XuqWWJGLN88m3UyzxTnq
ARla8J2y7upzuSgyDDO9BcKJDn5XzJcwtp+nqNdHw3bl1XeB4qUzzO9yOdPxW8nrPOkUVbe9hXSy
Gmb7K8MBAh5e5yeASRjw3Fm/5t3ITm8Cm5hlUbnx0wxBgml8Zlg4nuOw6faKh4by0exfpF0+Z8OE
UgJuxh3tZ/lUIh7ezIV/7IknOdey8zeBSvLnZsIcoWKlvsYOiFgwjn/isUYPa90lqTl+NXr8wb1m
P2es33Yqm8WeYWj8RPoH3hpSrhANeq9eosjMqTLjaZrmFJK8b9wnzET2U+GqY9W24lSQbbVSufzI
3Th9G0ps4yPPHDtNkbzVI3Nbm/JdFXZ/Cjx4b0aXLekTU/lJc572ufgxdBZ7+QBdk+S3SrvsX/Kx
MLaxjuvN9z+apQNnKnESJDfepjey9Pb9oslvhxeKgNElstJJJVuEtO/rS768zCqdV44WKMysUOyq
Lr9N8iLtcSUrK7yMJPusy8avLg7HG8j09IeQWcmxEDorR0xfrp24F+HsbTmpi+/jGPr+VTyM2UXG
B5MDJrWG4CSnXhFqRheYlhKbugMzFRi+QG7GZ2+G6In4qDWukJoI/CjsJysnAHsU1gYhZPQ0656F
W0JSG2b+sfbjRycz04PtN28uU7dfFcshPLbwsyJgi63xrkdDbkjSLi8KhSJRaSkKwjFuN9yTq8lu
rcOoOvSa6RBviS+zt17hDFg3l1xlTs54zIcjUXgQ5wR9CUqFZk2CYPVQ2vlxhky+DlubNR/vtoTH
ySQFlDIWUIgYBzuWyNfspEUXhToJkgNJ4zH8b2NoxZM5TO22aoV5spoax4SG3tCgysJKhNagZlRw
R7yu/bs8WBX7yobk+z4yx+v3i5ukr4MleU6FiCBHhP5l6KV36camRd9/ihGFrRtRNUfHGeo3wvSQ
HubWR5brH0zq3mOwP3wO7ZSdTVSeaN2Tq7+8xH3RbJTSBVdWig816WuevDq7WR2JI5HjfH3/U06o
xJyMgAjnGqKvEu4PGY/XFskaAwj7tS+AddEP1/cJa9ejXeO3HxBKA2rtn1Q/goMdCvkTWM0myCvx
p1f6HCg320VdD1avJl8jD3NExaIIN6UfFQ+RhwqqZnB69D1yIHpUkSxmwuxWSzIyeIusn22l75Mk
8ZaZDShDBIL3c1h80uPPO3MYNIOhUl2C1rQubgZj1LXEvamBUbXail47P56Ojo2BuUFziqM8PTjC
HNal7VoPyioMKre8O86pYwKy9Mqt0Vbs+aP8vW8dFtpqeCxyvjCZ2gLhIlCthv2Y4DP67LSWe5wr
BhGJQ5Jw2/yMCVp4yGpZ7nC0T3cW7zAqIF7Gmmx3z6pSikM2JEakxvPcTD94inElu+xc1OyemRm2
7KhGvWEZZF11Yl5cNXmHsYjGy/fLBLSAqsCZN1Gd7nPdHQnU1A/CcOZbAzulm9DmQB1JX9XEh3TI
9TEsBUYYnM883iFH2mQ3l4r7ijD3YriYoBxPfiaR+7rhD6zvPnKoJnlIa/veQ6XOBMZXD7Zlb7wC
UTF/mfEh73elWAp6tjebKWTFrkT3c/Cs6WEMi2s82/6TBAdZUJY3LbzRsUlPvV1Nf/hPtn7UxD8J
/8K4O0j3kb2iuY2GeDpFNouySOQtRKWi4fHAt+XHYjoGYQ6IuPcnaPU+rBrbBrYJFeytkqDIQyzq
2yTL44sVdX8U5lBQw5AiBdeTl4bFQ+XUxUOxvOT2+CBHj9Caf/2ryM8aztwRxE+jGHrF6oiCMj8U
Bo2SZHv0/QJCI9wYFljcGBP2KTc5csosC98Lh2jPjBjKqM8fo1xcyVSP362lHuoi/nbY0hmRBMDC
8JoWLUXuU6JuLiR84rJC3TNQH3RNZD/mebidZJiRqKXEU1UjyUeqpH8var6fDXT+W1EHEeIzvAIe
ke7vVQkQARB5eM4xrO6Y5kyrlmHeKjLb9DHkrwwRZQ15kZzRlRrr9rWBUNGXVvZRwjy8G61O7otm
XyBgefAGa3zgrkH0mCNN0ajKKCrDeaeXByDCQvfYVM8UtFiRGp8DsXXN+xSM5MpSld71bTUTRfWM
FQFxgKmdS4XFEf0WSM27tK6TjYOvjvqXUsAc0+fJQwHdThCjYlmJAybEHgQsVrgq7X/i+X4G1ums
0bWnzDaPjpDm7zyLsHRn+ifGerTWA/y4lE/HtrDR33tBZzxGRSbWVS3nm87A/xqo0x/CNFDmvod2
vR0CGT+4kgixchrQzHkEzYqk6e8TNI607jMO2hYhWobSlrLtxjOlHnKo+Sqp3LMVJPPeitV7pVMU
XRNPsj0I5rCJQBvuR0e/L5JTL8VpcaJnLX56ExwGGvbKOjKn5r4w1dVkgP/IWEChPkELmqBlkORO
7oy51pB2J2ioXXEf9316YwLHFeGSZhjntntFy3fsO887JY6MqE2DDxupyOfs5GsOt19cVnxPrz/O
IWEtsi+2MpwFdVWRrdISh0HkIR8tRG1tzDA+wASi1KninpjeJrtvQn84fvsXlOcgt52Sm+4ba11V
2bTpowlSVxdNL0zniOHLivkAG3BJa0ek66ha70uyfp35UzvNDCPbfm1d9VQ0zrimRycJJwPkMgsf
L2HjIRNgXxCAc1qhSX0fbPgzGWwNd/IkjZ8VYYkVUCH/jFbz5tVOsBpTOsnS6sGpmSF9FjFbfX+j
hVEp2WatXd4bNgzlljSKS5eS+RR/g9Z9F3B2HgdrrWGNgzDb2o244LNIERBWYlNJ9SaUfbQYAe1U
RGPTIMxYs5ovCHryX6pgdE+ZepAONmUne5WdQ/1eCbmqgxmrF79wOvcFePd4V1RtszM7cQs8fRZz
wPw1BXURpHpXOuIh4KyCc/k8C4djQ5/txSHYJljPcCV89PfoSJ/LmsgQ197knv8AvvE383VIlllY
cSIa69DsvMPUh5qQq9AFvfoZK4IggeJEq7FTzh047yOBr8EmkOn96FTZIcRowIB2VU8WRqgc2Blb
GUbTwzpq8uou568K/QBeCU1SEgHuXPTp2oqNeT81P1vbBN2A/TMSyCUnJ09oYsz3as6eYnwJ2Gyj
VY3tB31HhYCy/e8kndmSnEgWRL8IM/aA10wg96Uqa3/BqiQV+x6sXz+HnhdZj6YltZIEblx3P36V
ee6egLSDdq4mb1n6sxHNutfGNeqEbswbs3SRq9YypZzpjnIeLmDNzgNMLdcCw1Ld1W0gMx1vEIjo
6vjfD/+l+KuxxRzZ+mKx8MdkNU25tV74najPU+e+Us7EI3gQ32NtP9PT/QnTF1fIEAeFuWIyommb
q+2xgNyH4ym8J5P+pg/uQSPygjY3oByoPeYE+ECmjgG2VpogQTsgkYWzHWS5Kf+2Mvkm+DngWGlf
U7DxziRe3Kx/jJqlbky3eUwKBRJ4Gkf92yYHbZcCm/5MVqGlwXGaqN80Uxqw6Jo/pPB+aC7Vos2I
ysf5aANbbloh+x+CdQrUj18JQoHZ2mID8cjHJmBFdqin8Xlsmq8lcW5lmj6BIIFMFJLYleZ5jFIe
D8oJk5oXOSvqX8/AuSoPa/XFdFis6vGvvuhvJvogavK/SUb/Sr4xCKrjVdfmdktNzL5fcwAcULaI
xdQyGGSrwyTcUNxs+m1bvdjQsLc4WFA+Q1ra1KpDBa6N13jA2+GOoiUVywW0c8gqOo5LNhw0quR0
rqhTeooM/ZbXmJkdngrqjGCrFGSxHLsHFCKrRzb/YNAkLZD3RIESXvXDHDe7yeSjLYzlMVqjj881
3LbYY0jZtYuXl1iozeYnddRw27Xit1Lii9vkR+G4L+woyFgpcJZiaG/bkfTOhneR6S0lZyhyHBqe
NC2P/yxzjxu7jH7HySbwUWAMZNRfAEt6XdPQLJWxoWnzT5JVVDjE8Tsh/SeRYuJH2TepFYT/EblP
Q+x+ZyGMgq4j0m8AtJ/n7BcbZ06KAm9Qmjgfy2I/lqS/QHVOSdqbX2MfNEMMWaxGyspS7bsuk+oK
T/hFUU39rE8wM3PILEojoHV0FmTglfyKOLbJDVAJhtneM1b3fDUTelYy8yH0MMEIDVxCR4bx2bFQ
yehKTFW5+TmY+odJ7aoHEIsLJehwK4n8gru3Nm3d7fNa7y88ESq45YHR2pRPDAKjb4Jdtd5Xvbq2
9Rps6Nv+OdS6C+iFZDMoVb617FdrXLl7tvUvM+p/rUHXIjfgNLl7OL3WrP+tBQUrUirojbji+7k4
G4Vcyx2a/gmzOWGw2VZ9U8w8NECTZhOdC+mwjIRqWcYlOAoUB5QQ20DKWBXKXYxuDJSJdkiQ8TwQ
inlvF9FTPg08a2IaZzAIY3bPq1vjhN48heFBVxv9RAdZh8UM5FlE+mNdhPb0tRwX5IlNRQ52l1Hv
AJBzo+qwtIdLBdzlkZS9jlMVbqPS1F+uuXi2Rk90SfMCr3Q+KKEStK8or2CzOzoHe2QgFeWOHLUJ
/wQrsmkzuFZT+wVBhY0UhzgLGFrVqERGienStgOdbQAKRMgyxqM2NF41OezyQPMC1845NhHpgWG5
YJvWEy8r3gYkOaitzpMSWyAWe2zXC3CNYNZy3GegkaCV/FHzRT87c2PR1k02xbDx60Mtc0dj0xnu
cvqvtrGrQg/F00bvaMNjZY4kOAHzd/ytt4QqYDUVqbOVHAtIkEIyjLvh1qqD9GBuaBC3K7FT3AV2
tVX6uSiJFkfZVZ2doHbwlPRqdSPnW6T5MSEAYJtD0A+rJYGGX6kPL5lUrpHgzcKU/y/Ox3/A7OWW
lwuOvIgEAwJ/3ZIBV0ULbL5jCcAwHGi5LPaaNQbC5q5upyIjJgN1bNG/21CG52Z8nl31nyvNX+Te
J5Lkv3qCwkysAkOCIc+toG3OUtCDQ2owPMgTUIknzHiAk092W4AS7/qnTknol837DSCy8Fqw+CJl
Pmm8TczvCf4CVFTse3pB/mKhHDLGHlSWLJQnW9EC1J4cSgLuiLbGyW6neIodWjXIfurbkKKnXqvP
7Nk1ooM88WjCFdjgQ8+mtoVor7szl4yocIbwu+hlu+kLehkrPYU4A1XJTM3vMFVh5lXxNyFBiP1J
tze73j1KF7ZlzXI4TnumqoZlrkwJgEbD+DSIjqaUFvoy26+9LVll9xz3iGNnOk9zMJVBGRP2DzUM
ymsrCJce9wT4hUXhkZNZOG5aun7DHs5ZLG9lmElu6r5K78R+OYKY4NP//5NREelXqjd5qtOc6DJ+
6GUejKXekS/DkbT0RrfTQ8W9NSaRUQxPsHd5IWchtMlIdGdJxSNx3uKopZTahKPBS0Af34do1O50
r36qTrZTG8t8r4s03c4o5LQ79O27wkHmhpeSWGLXc/OP2tFc5HxxZ/WAU7S6MMNGJz0GyJB2LZwR
vd4WOtWyWRR6OmFo6hsy3wnjnzQPn+yJyGyqJm9yLk9zNB6dSW0/x8KATFrQorJedNZfm6XT3aDM
HrE7x4e5m1h40Ez/ZANVS1TtzUobcTaZinxr/NXU9wxLeMti1rMjTtjDHEGRt7+LbN4t8EkOlMbT
YhGrPZVP4Lsb/QroYMGENTwnBJ08uA4V7FwL3P3AhpMtlLpT1z+rm10gHfE5M0J5xFQnjyYkRgsD
JAc3VmC57vg5ASreAMUhYmo5FW1xisGkM5uHgrSdDiwY7i7nVky+OmZdJ9FvRhFdYmzs/xq60Bmo
ZthcebY32PFuQitRT7mgeabFcI39cuxeulFbIzN3UcjxkqRucYI7uLdmc9zBXs93kGpAWPVixBHB
9B7GAsNSXJ6XlKUKxgVGMnN6S2MObTkJppOJu43zrQNvMprJlBQIRWMWlkcHj1RT0OmhNRMym9vQ
NLO+E43Sx3gY8O8RarYGmGtsuW9mweEym7gkHViXSXvt62VgBz7yHA3XxExsIOto4tEhf3wLjTV1
OvfGUZ05ROt5TOLa/dYHU9mNgL2hajfarjUEZJJFBoPJpbRKS71putjpVtE9aLTpHsaMVDgnmAD/
+59w77HdpeMnVjy/lqTyGO2Z3yYSe5EZiFn5xtqrPnWq+ZGxDKKze6uLkq5PPP01pFfHRhoCQosH
8eLQ3HcESKJuWSO1Hse///gJEb3pa5zf8DqHt6iiq/nBKqRXg/5cMr18VPq8XEaBPMbqGIGivRb0
0skKFKnduhhO4jrzusrQz3+WWPRXrHYeyRDYmJYBfh186Bt4xZ0+OMo5Twoq7eviaHMdN1gqtYvF
ojbOFxOyTQrvw6jLJ4OyDmz4yQEsPwEriyIAJZWLZ4JwytxGPGJjqj3d0AhUmKQeF4kyufTopxwi
ipIQf5IkV9MkcKcODYShFV3FztU5qY2KFyit2dIhru+wpH/0lt0/L63KzDAiGEZZslMm2zrV8LBv
QzbWV4cpHFHvqazL/JT2K0nETZQdrIx025YTvIuRTipe5/F9Aq9y16Luwx0qEht1lGyRw3zNmIZP
Ec/3hIMxj+FWHDWFZCM3Aq1U9xiEP7/vm+xr2jMUQGxF/jUIHjo0oYsr9dbKAbakP4+8PlJ5lQqC
tMp9YANojWy/H9v5BZdOB/kFjLhik/MdRYb6rb51lW1wmIyJBNRDtwfqgsB1tCaySjM4vbED05iz
FF1CjuWYwAK1LU/LSDZY6RUOezEvq7q2Hm4UT15hk/BaqnBP8gChxvmCc09EWzt2aCgA4ewtQXSM
atjjNliSliCh1beBH3PqNX08cCfzVJ1ZxpoJOZQqvLUJ8ZKW0A7lxNmB1ErnlY5SB2H1mhlYknBw
TWdKxLVn1bUO2Nw3sV1Ul0QFApZMtDRMGN8itwexsFhz0EBVvHahkQdg8rGh9yXVVdV1cecg08QP
cTRoreNkkgkPJnIEgTP2v1FTFlg5hnBfGTY5o8ktrthRubYG7O2cic2bWxTinD3DSLToxLfVm9UW
cZETPN0ZMWtaQYVJ3HVf1cybjc2b2KopVORqbjeS0cdib7lR1Hq1JiLBJWn21ChtdB1SyT5oAZ7h
7N0p5FA5/MyhONrz8EXt06ZQFYdgh1vdelP1DXsWVB1Q0jArYxA7pITkJsTDdqtrh0o/UOJ1kX27
NV/RBteH33f6tWQHtHFoOQAvzzWmF4KurNQ94boLAX0VEzNxKf3VUmeXV7gLsARzk++WPQBVkBSw
z8Lpgiyx33nzUXTQ8VJyQGCEEyfDIVP+WiBbt9ng/tflcBKz/Spq8hhi0G8lD3HbcaNdPJty29AL
0Iz4FMS6SRzceLpJVt0oUdtkiYYA1BonNrMn7Jm9L/mtYvHtjTbCAq3ax04FpF3E7mHgdfMbwWoq
RrRFIIWpps7BoLeeO5nEb9M5KDJfXfg9N1ZdYCXBLaEWHHQre2AOU2ziWYxYraXhVQ7HjJwV5Avm
yJoObBqRCr474VRTdpNr3ZOxoOsIYh0GUhK9zrNzpT9chUrTFl6sskZWsIr8hXG3XXIeVTPC3RlT
Q0WBxexc0t7Iz/WaTh/KVPPTGDl/qXVKJ6Vy4KH4J6yjj1hXOTPw0vIyajm9Gv4Xihsind1Y35oj
fW3UzW2STYyx1tz59MHGXqFhuEsH0IBuw0XnfJjryV9nNHHuhPEBcwQskGY5QIzbUHRHRRmx4L2p
l+v5lD6n/36oCvgmc9kOpzkZlc2cr8SgftADFL6LURL+F038z+bWYfETl3tBQ9CkAtFwsukz7+eT
7tQzrIJZ8xVXm+9pNQYWx4FwnPrL2MP0HHkJp0BIt063bsmSBU9x2P+IIQPjb9Mt2XdkXmSK2SiK
KzjaHeCaSU13Se3KJ2sEAo/mEe4lF5FgDv5i7FV3XKRfTWTIowEP1LLL6Qh1etLFKVrtj3GBe8UI
E2dfueW5nMMWHdDIGAbILv73QxmFFLPM/VcjXOQqDrgbhPH+mK5rB3YZh4ZfuNBUy+kI/9HsSnHn
FfLfuJsdEjfvibaGgPnNHs2nnUjhxjAXdygpCqAsjtlOD4kJXRTLCnab3uJNXJt3aLa/w2p7Lgrr
Iy15plvtky1tzsRVSK1apjU+VTHUrqYkc1hXZWcOVsxgtGpgUQW8X40DWsr0WZM1NLqqhAPf38nl
KfiEIjyrxKlpy9iMY9dvYzyfZ8uiH+TPjm3OL/Xlp6Yz55NFMVbPwvbFlVnD9TebU8u38qF9YZuf
91Wlvs5hP4Peot29dsZnfZFfaivys0vXF3xoG5BZDP5mgRlHBjQnYVN/pSNlELZt3LX1B0QboIXa
sJbYpjOTReH67bzY16xjF1ZAsVX6wfaLZVfWTcFCWv1qWSB5ZSFTnPw5D9j1OFBiHMWaJbZZjrRr
rldRGWJAkYX6lKt4msn7vkZcgc1U2trZrlrFzzCbbxjA6P1sFM1jSoAKgJawrTSVhL0zFBjbtIc1
IKMO3OneOK2FAwby6X//1KOfBoWr/OBQt499v0+qBd92SH+cM/BgDXMcwJ2ciFgxKWNF3uqz8kNs
F6OwjNctmycLkQecfZI3DMGkQl1KIB0ZGQwolvXsyuKcFW18VJzlnyFsPSDbSJpLJzoPY/ZgKslr
3+L2V1Ng253jOzZbUthExh9qrra90j0bfNIYCd0bSJWFTvV3d+qpbUypJSsizpOpxoa1xzvA0S3F
QJAl5M3G9KbwAkiKWblKdaaH9zSMlfGBFfuQawgBc1rD5Ndi+6WMqDEZcJnYHDkC8swr2qdstuWk
UAbTltgt2hQICIs39vDwLbKzVg1BlEu56S3sEKOm7qrKWTZNPrUvtEhRsti4e1XwLVEl6GzsWGeh
9xNwnYrxIVV5bTkzWEwAJKPsAxzwxVbtlCpw+upgQw2w1rYO2ZcznMX4c67sYt9mtXpxI+1tYIwO
agHvk7zIhqgC30mcUoQXi+xq6u+FpusPIAgZbUIEsuPvysj4B4Ka+2kU//KiNhjbSJMpTpCJUdmX
1fg22zIn1MofPVJ0dWiL3NhKwtfpjVrq8ckaVBBMRcL2EIZukp8E4btAmjW4gTokxtgyurXcdRuS
cn+o1AJjljOL8WFaUA8kfXeToR7EYF6GPy4Ha8SoI5alEoIJixlJEfemn4Et4f7mw5lKdBtDkN7I
XGovbYMHQFofbTQ/q6bBkfirE2V7UC1erbukMiSRI+1oZf20A/SVyQaCPnoZz8NbmvTwneo53etT
6iVz+VSuSXbVFBXNnzGZzHhi1WC4FevfgQI/MqDXpMnuEai2QKgJ19Xl0gGS3llrS4GIwNKywAjQ
pr95XR2pNzS2savQytPz62fYXVMR/1o17yaLgT/u1PZqmOKfGCESqa/2GoeZ12BISRJyK9HX6WrG
DpnSbQP3a0jonqLBOQBuOZ4Xh2VHMsm9RjYgSZyz2TaXEmCWGKOjY3Ajd/U2ytr2RNqWdhH8iVDF
lTNPaE4jZSY/MdmrL3xEu3LhkRbF0XIepuJslti+bA0Ski2dE+tvykMV7aSrPKNbdYwQ1cZfAIbD
AXhDe02VFbXfThcV7CCLN5OlQNhreAeY8HN0db9cy7OViZ6kfJx8HG9uQD1cOuQ5wFZd3SoZ6aLU
GoChxIunRfFzvVQWyVz7Ti9resbxThE1D5xWM2teGANXhVwRUbLYb8KIV1IRwklDt8+HwTj38Ssp
IqiiiI7phD5jx1Pu1bl4drDse5SsveUdeybEGcg0FU9gy0CIclzn4sj8M1lUE0ojAda5zN57ySfb
9fCj8+iu6u9ZbEDDhdPLGVl7FO74XEjchmklIm82VI/zjzhMC3VMeVVKLtu6h5bdDdZIS+hcgQhF
9Il+6+k7qWiCI4za+g4XSOF+AgHEH4h3rp2ISlHWuisaUrqpxYtsopI7StV7KKg8N9ICSO4AjFaO
3aOHvmarBXebIYddbUZUvUUVURc0mMEd3qJw+LAYZD0Ov0Sh7Qyjc5ZRGta7wTBfNVyoTIU0jA3K
ckO3Y0UnfsdOkpDVxsYr7Umld84urs5gv1Vp9q6Mo3haRbSa14MXriBl4j+4cml9SBbnhJnrPTVe
o4buiDSjEkNOGLdSe5cXZnTNCuJyJgQym5jtWJtoYtbIudWEvVC6+BNzxQg4rCf+2JjtYZYM15Ey
B8xYFcJnBH6ULRaLVHxW//3AjWpd4sr5Z0yyCHILJHUrDtZG79rsKjsNlmhqXRmJNHw+5hvpIumX
OZDYnoxXGDU3DGPGETeJPGQUkqvI/8cqla+hnabXWrYk7usrmeS9o1IUZJfxJU+xxXAmrEuLh1r3
6dLRWZPe2C06Ph93lr6d1TRMw8rcMsPy5OAlRAJvVIBOKtZv0hTOATSBe9WJGvVOe7cafWChhooL
PobHXYo1rNPVBFcvVAeS6pzOn6yZauWZYB5ZMkaEvMlupKYI66AxZxrEJzfKKavT13xiujDBRsUl
LYb3IURGmpKYZVqcnPAXwpxm7OiqJ9tVDhnpKB5M+tfimoMv5vHSSJqukdF4ljgJQGfEraQHxrS4
aKINQ5vCkyEYouhhRX0TQOJUMFSNu3aih5iZIjwm4K2s8kPLdfPmGNUziNhriHIcpf3fyaB7mXuj
tXKSZG3FYKOGP4vGVcGV+jXzkt0wMvyzunZfOQWcCysMqOsr/NRtwNKrxU6UyV01Ouui5iX6Mz2T
PMcVHmE9o+9MBC+nMo0jfreHT+uB2HL38ASRSMqVj8U73U8MMIlaDBa60I1T/AAI/z4laRCWiuId
8pAgE3dD4icTYwfMvPnezRT5dmPCm7XofBSlcmPP8NbUFL5AJule64UkmVlUj8mKdAYXZPZafWIv
nOw6acPqila/DOQPv4n3pcH6fymSceVEp/Ru6DvKv5A1yBYw4Cl0Xggg9ENZ6azqYQwLKzoOhpH7
g2RdEPFcaakAPYOrBzSWOfQwamO9IanEDhM3tRsRqVhB5GxuqiMK3PPiqE96b/JSWCakOBnzOMdQ
4Pc59gn2lK94Vm5WuvKqe/qgE6P41BkotwOUetTXINPpWsstnzGi9tSCbaYV22ux1VywJehOmTqo
Pi+Q0xRF7kFPVYaCUHk2cYofOZ53/khPNbVTyS02EWZAP3Z+S+39ToeAj9SJvBhV6bumycYzBWKA
XP/rZHFwXP4vuh52zlSE8MiNhSdV9O0uVGG0GsWCAEMhD/TV3wIlftuJjmHMGT0VjBdnRgXsQumq
Zwc/13bReo2PP3J5uHAObAU0q8KE4klp+wEd6VBUbJBAn9w6HRnLtRu0V0J4iIODBjmcwAZbl1go
Xx3GLHQzcI5lHH+IMLtTmvEYFFykdCmo1KKxHR00byTU9VKXAEu7gTK09YxfJIkSYBH6o6ixtpMj
+q8Otk43znx09T1hKseflhJDTTg/4zZR3ak9RnllPMRSqnuD7yFPWjp+8ogKOtGxQJ+XD9uAuNCv
DCIAknnJ/NSxd9liafUYcaEOgSwXzvJe0kq7Re+id6q+69NpwDDPnlJOoN30T7shtGaSafSVEjop
/Sbsesf8W9qA7Fq3/KMwJUOp64EHa/Ym02lf6RiL4XcAJE7HewKXlAbG7mOaGXIiGbWvtstHL1tw
GyLU8OCL1I+nmjOeVlaP1EV/aWeqx6hb9uQiortIWn/RLDCf8Nk1bu0tWMTan1gzTppTwyhNnxJa
yDjxlF+UfIz0mlLkhIk53Ud6+Uo3YHdZXIQCwgRHTPMYIuVhgXXk62r6bDs/dUcruZmgiOZf7Txj
rLZHBkd+FhNK7HBq57UjxXRIR/HGV8Jh5R8Dn2vwHvTYqfaKO+MTrLqEB6v+u0Dp3ILWdjyd+TaA
rKeBPMGGqEV1oGICD6BJfpTUrFBAtLNn6Jkpq/U0t7udGGvE+uzKOfqubSvLfpA5MIIOMFBQ0B7r
KVYJu9D8WOyJS4TBfDOZL5NMoq09W2edJwkBDRT+pTzoTYrBe1L7PVRoTCII1FveDsnejpZ7Kjq8
giqDT4tbvYOh2GAW3/VD8aZF4pVxNNq7uHy22Wz+RiU78lwf1jSMtxgzJI2FkgM11b8XhPBgcRdU
nTrbDTFII720LrA+rID4W+mFSfvKhlrZ9EPdbCcnM/bU4T4mN7NgeKr0uME7AvaypNc4bqknN54s
qytvvTIC9qi+qpqkJsWIuDGn4yijmI1cpeNNF3gfWaDu5EnrrEdMculI2EffhRUhBdyYkDVjabHf
R8KrrDTzNeqj5zmNznEJq9QmvMOeCNBO6j5BsD1qbofduEcqz3mg847Gy7mkuIeZvY4dy8kzZqVD
b/TOXo9H5UQskNiyZXQeBibrxIrEPuX6+EEC24KLRy3fWpxhVdbPIiGNiNJ5XfCuvNQOL6doiZjJ
+5PtCnqlF/M9nFoaEEzruoiFGVNzb731D9wOSxHLT6yIHaWARTINxs3ZjKr9gHFnstdrx13Tai8a
a9RgANI9lkieTms8TYozbfEQVVs3UVbWT9mtt9iTKSftXJfa1hrG1CPNimGHTO7dIkyvAhovY8Mz
8bds65RAh1YdGfsYcBZiq4bpBhBHydMUuX5tAZgInV1Tk1twAT8s4L6nBFDCifjVnzFTKcDoExDR
fRkHpqL8tBq/SVuxI/ivLEfaBZ1k7D1KRFhFr82dao3YveY3zaFBuWVFApWh3ZMs659q4kMch+LA
iqDRypCXhzJYvL9X7u5sERJqHfvccZKHoCaJuZXJizFQW5ub0evcRmzSnOhvIQ9d+kcHCQfGoPwu
wdzSA8LpbmbqMUPng/z+p6ZRR0qGSvXj/m1SMrZ7M0cUMOWgcGKAuUXl0myFmkHZ7qGQ3U7G3H4F
to+zbCM/dZqIvhwel30jJrzZKCN2fHd1dh6xlv7oJv9iCDfJY/1JD974M81AkeB9+KqM/tj0H++g
+POmly5ocDu1NstVTMLZcYq6FBHzIT7rqo7YV7ihdcxXiwTgIFtNuB5N5Supe0dbGjfM4MNWN+Qp
JVe/sdrmmINUJgOvf7vp5AuD9A6zET2aL+M8cjZhCbYp6BYR3fRiqNT4yTJ0+Xo7J/qsnnERvtO6
TvGkrWrQ8Sfpfc9Ty75adV8w++Pzbjs6e2Xn30msTyeE3g02AAw4tdHsqh4LdnMGXRX6Q0wXaN7e
B5TP1Qx4xz15UyfShnovf+m19wXf4gICXFdwIMF2MP6GwxvdoKo/Lqeq6b+UGKtubyZHAHvsQgiY
IhCJX402kaGu3kFn7y3uy82Cr5h8oAonayaSgl5u/8sqzvELLy8NbT6djwhetU/e6DhmBti6CJkX
FXFXNsJn0IETurph8+xNzHMw5SMsK9Z4fLi4W4x9O0xkHlZ6R1e5x8igV3GhGIZuIH/BuOCnUI83
EX9nupo3Q/lDMuFOFd2rnbZ/u5iS9EnHxweGaMKwWYc7c0p26G36Hsj3YTaRE+qnTAx/dZoG/QIt
So++sMbemnnGwQWEHNO6hF7OZcWkaL3FPAUMN0XP0bp3Ac0JdJhGkx7cNowPyDbEFMnapNuS+jVs
mWx158Yp8N1J3V8m8bC6iqoMlBevqPAMgQXyGJSOSvEDe1Vytyk/nG5X+kCB1QY3PMYDllyrgmLQ
niLc5wzlFgSjvAtHeaxXZIkXcVqM4SF/+6KVAQd11hcznlz6HzhW66c8ZXy0ukTbZVZ2mhDWtqCO
KckYuU5h+STUhb3iSIgoWxDewgkPf+ZwH1jPSJKT/2kvA9Z20KMyyt1NPfxhwc7OYbaqfTHvoril
civGJ+bUOrJhArSBrYqV6X5L9mctNz3G7jDg8R28SJsh9i+cX1Cjfg27O8h+gekw1WcW2jhRBNIJ
2uHFpSmzb6wLdKu3amHgp5dCwFIpLLoy8wh8ohl3QQg94klDM2gm1HAD3DFKTmTJneyUQ9nxQjbS
ePKbbmADl8W/HPzYiOCh2TiGFOht6bdaFo9eauYrekq9CQ+GsmJaHfeeoUwEuduA8FqSa2zI+nNO
T2DTMOq1k77gmMs8wJri5jRYy2JEY8NqQdm71l9DtMxmE91rbO9MfipBhcbM7Wnk4Lelljyg1d9I
gU+8EPiOcsT8qQ02Ur2rGBR2PAiMBkVLerjnUW3WjunFMbjrNAXYwLAy71sahzZGDzbMrIZ+lw7x
BQ9gucfEHBT2RKeJIPgUPSiCc/Y2wmwQKzWbGb7A84DjALwvhsGh2hbz9Jfj3wikjh1sRmPUYjNy
NQYHj7yAulsY45uhUBibtNq8bxRueWfl6fSRcauK5LPsHUB6apwf+J7QBxvTr0pBIlvc4gLt3UHU
6h2Ay5Jz3ax5jek6N9WYHtLiPxfX7Rc52IOoGAAGp/cRxcKLrtKFDgmYwoWCZV9qYyCZeooUBBv+
Dc6hhmBnskM9fWXL+mkYinusONOrBWa4CNOE3gn6ivWuOUu+bw0LZ0KJsekJQ3/rwpC1/3+1LmX/
O1h2cmwl3S8LUZU9s5CTnCqVQtOuHP8mTahjX3APcSEx96iSJjKTr2r7MvNQHkyrxwyMsz7L/oNj
W8w2FPKx7wWK55pgxsABIsmdyyT6dJah2CwjeEwilZyvqkNKROc+uspaOU3Jl2rTqJZFgdtnzgEf
5hfLuK2bm2wfMuNk5Lq6gf/KR6Tghmoi9UCMjL+3EvOCCpNHS5kkjpZqgxv7mSUPzrZMQpy3lVfm
UCjNLEcVkKtcK+XTtvBIwwY/UfN9icMmPeuV/aLbuBhsVrTcHd3JViPCebCVsf/QOOAsFyDVf43C
s4S2Jo9K+5Ln73o7fStzbnzFkSNYWwik4FLTPLtXKgBVmAUIBRKd7S6jxlrLFt1O5fS/5mq6oJlF
MGbkyEO2EH6LZgxIO3udHaXHVSOuwLW066BGx9nA/q7U5qPq1LfYlfpOGYvmqPY8esWa0+JkREB1
+nTyr4ZP4qMJLQ4/oiXBDbiPog3zVc1vWUQfEFQT3moGRwqNlNjNbKlBa/StmEJ3NxZ2DNs+aTa5
7LstQX+KcwWsLFkKz9CYXmQV7wpLO5cLDgcKnxQ27eroK1OjeE7PqtBM1kKOlKGKaemoh1yxKZIH
yZ1JHwJGMsVJ+Db3jp9abBlsq98kEmuSERHuG9gINPbYBtk076OBM4HmEjDUux+jNq9qtrAfqDlx
xEsb8ZqyqUiwqSZy0jccHOuHN8u9pVJC3ihQArM4G8+4UJ8LgmEnmWp7c8GjacTuk1yjfAw3YsPZ
Tz0UpvZj1kMVsM6Hw7jGic1Eu1RIfgpmcxBPVPFArCGqv5N1Zl2SDFhhz/ItycY72L7m2rMcWDKx
S5g1/oRoBZvWpeCYj9Ak/IChWJ8ia5/nmPP0OIJs0fzlNUQcNRfIsnFCJR2ckO1ouTYiCPZ1py4p
U0A8mMx5bzh8oDrxiNadGZU1Q/hC4+dB/PO1xm0/5ct4aq2P2bFZNGXc9qFKCame6Q5UJvZ1q55G
YOFdM+x/pmNHjBs1LjNS5r1IDb/DA8vGklFjuUa1pXMeRtnRy25PgaTr1T1NEHJpfoFT0+BIS86g
Ld+JCv42XL894LCtQB+iT5YsytFWbMWrTDyrDsl2zwT87rUgqYj21NewZf9nVaXf18K89F+Fa1IW
I1Qy0FFNuS8a5I5IWbztzLVKrA2rw0R4yreRxMtIcAjnF+xYcDzlZeX41mQeReW+u0Q/k4T2sDFu
TnMhBkSuEaVovrkIK2z/leziyshlk8ZBuHA+h8QJz6azK9VsDtZFTgvHeu8+4xILvQjxc3Udln6E
9fCakIJIM/5oZ2K1nWUkEoh7e3Ua7+PcRUuNbDcoJrGVlUqzWqMORwqCSOH+j6Pz2G3eCoPoExFg
L1uxSKSqLbluCJff7L3z6XOYRYAEabJF3vuVmTMWEZLgDdxehvg0pF1H4A26AEXrXaFuiFBpqosl
YagFo4FWTBPdWlsCKmueiYH083gWjq1Cc261oZuhuncUhgnISdiDz8qGGmfvI0LTva2RfAibz2zO
1SdDWJ5zJNAk3KnQ1zMnzrR7HsafYs/Qt9NrX40mKrRaCkxR/Wmk9dcC+7vOlrnTvlEGmEwRlXVv
9uSBIJr0w3K5L6q5ne/+shRsPxqF4ES0aTMTtCkdEYczBDisCgKdyhogtsLJBZcAbMscHHnO2Let
WKfqRmdeXZlBSSTDpvxUZ7k8M1H/5QkwbKXJe/5zMSjSFk2iNQxfhl4dYREy90C9bLdxwpZArTDQ
8dSp9LjY9OmW0/C8AhYoLXSK1B3zWQEKjPz1Ra163ZUTOiRdnH8Fa2IFJUjwl3LxZW55l0ZpA4Rn
KThKtsJZwCxug73DYDHr1i82kq6eC++5pqoBlS4G6oabSFS0hBB28loXuSGxNhd+Q7MU8PwoZJga
Bpoy+K4ItaGFSgiZ1Exi4KmXLFqHQzaKhzYfEWuqwy/cG92dE+N1ReKijfFsN4LyjDCXmSobO4d4
DIRc0JdlsrM6cud3FUshtxuZ2rdY/R28KfNuyqnt1Rg1KMMmWr8H/j6Rky7VXakSpjfdiK/W/9Lf
mHW6RquF2Sj1lCx77bL0gTAPeU6VxrbJPt0uUiwncw7gNo8l8C2ReQwr84dqGkEtSDuX2TQvUotb
oTXzWyok6dFMvktGfE6JKtNpolI+o+BnQ5v6odz8pOhmrgw/BgaeNO0GkoFByuadIRfVhYeYWisZ
0K+MjN8SMKsSi1tEwQk4lbB9a6vV05IJ0qkkhehM0MjJRB7SgpNWJCLbMIboi/0fsQJqiR1lnRn+
DAzu4giV22yKX2yxgEBveqJiEJdDHanntsLgUQNQzVEAxmY+woKlcoag5evlC/MH9RTVs+hMQj7Y
WVFfsaLHHovTFwzryl4XCJ7T1ubB8aLuBhpQpzQ+TJmVakyzcJDUK3qp8IK0Z63mFd0TzhkL7yrU
2pKQuBnkBo8STPONmJL4Q+9o1Ew0fshzSZcKEuJQarMia6QUVidk0c4IeNpnagzVqyNpHlsh6Zta
402VehyE0mUhGh46QCFbDgpFH5k1ZGo4yGkQayvha8kW+TAZMOEBuJIxbqy8C1nmDVl9mir6AIz4
KTboPb53xh5s6hkgQQXICKHSSa3amSEFF2k/R5QvQdTiOIiS4t88pZh0F+uwqEl5XrX8M1ER01tx
PQUyC6RFrOdTLoU/A5w1T7zV4WKcRcNAjCmbpH9HhtNrWL6SdSOsxas/V/UHK6OF8e7fHKNGLrQc
CQi+8ZnuxIZVR0pT0voSUjAoGkdxeJIaKDgATMGwRUkLjj4snQoOfkgyOkJnFINrVnirzgy4iphs
N43fhStDdymBPJ4MqksZr/FAzaCBBi090iQwEq/p0F/1aZWOKF0LUY4ZoLHWZsdEugBRrbsmi8ie
qZTx2kzynkd78BeB7zenFLoN7eQv4awdF3AhO6V8zUxJP1JQOHFe6odiw4RLZre4yYAIM42j+VQC
RmFjV3HFj09QI4Sg7BQhgGvDgrkiF0kZkgwNUdrw7DHbCYkGk9Hv+mvFOSELmuXNI0ycmJHokUno
bcHFciDyZLBXee0OXW0ysoit+dAtTNC29swdWR3Z/UBWYYUTFlHo8EcJvh6xo4pHXCbfGfnkXgsX
lGoFE59tMohyxLYVjuyb2GBboCYg4nzqfW0cEXb+JOGi0ZhpNXz41dwreiU5dK4lWp4VsFaKx1Ai
be3aJUbwhZk988lfe+pzum5Fqpv9KOGzEJkGu3Ux6GiEVXKUCYuiogujn8aY2KiwbzPzx1wUynOi
todUTqK3pYzkU1bhmfr/L8NWMveWVVdsHPi7Gq0mFVWW+z3HDjJroTrH9UhKQaqOx0TRgxhlXDDE
5lkQIHhKFX1BUYURkceKM2IqPq+kPQqx8gf/IvF6zVekkDCKsHqfEY7tcmjliaAmDoNBLt9RX5br
IkWXngFKILe0LcDze0+q9w1IyheDTSf5skoQdhykCOXw9duWolbHPNI6p4dCyFR5Ge2aAgrjGyTn
3Egst1ARoAGbXVAQ6s44RuJTOWKuJwTKUWZJOEIefWSkzx56FQfUYHBWzwPtWiacMXkZdEhHgMz9
qwmHfWbVprMCqSaERwQ5FufGGuWtXSIzYGnloKPHXuaSxF8crGa9+c20MrrIYotQ4LNv2u5KKkyI
slB/yZq3xPxY4sgrzEfEXGJlNmKUVAgVBjwaRRXofVucRsM8d21yUKXEq6uPuSoO4rgi1ymO1CNE
cGAJMh9TCO4yTfDbWRBHcVJ11IMG32aSgZO5sTnbF/NkFwV0K8QRU2eR0JG+1IgAVkK19BhNiBz0
nL2iZD0kVnzdADVgbvy5xbGlYOWZW9zf7AjmN7idu6Ejs9KMXsP+qI1IpiJfWA2U2kkg5ReJ6MOe
havRYIss2FjMvbKhP+8GUgEGUKcSD1u1Rk7BTySTg2M2bxYTsAYAB0LzoEHEPc8O0yUlRe9UX6bk
2+xVtyHStCH0NWT9KYC0kpYPwWTMFJmslbrDrBF9q1ce8+PDJK4MCtuPWONNJOXDrYpHocssiNlL
DLRQiOdEOCoDvIuy7U61ZR1pPbBlfAmN/sx372gEFozqm0h0iEhgZz4N+KeWGwt7IHb9i0S+eK9G
/MxX4TVK5TsYd00r93CxXILHQuG7hrp3wHpQJm/y8h6B9zGiifkobYRAv9Cw66enUprT3LAmrGo3
7P8KrJqonMEg2Es7oaqanSyrUQdvePNvw7znDbAGjDmhA5l1V1rCi0GQapSdAR2Qj+cSkWuy21Cz
eheRRYD4w6a9j9BUoT22GqD5pH6vjENyk/ZiCPiO7X6sabnnY9q2Dkgamw3EG+DA3Yh8myzJfa+g
JChvbHNwbF+Q13oZ3ngqoFn8wOdG/AKlMpWeZd1r7BN1cZQYpcGXYJ/E6D1G9zHtSn1yG+WE6WvQ
EH0THoZZ1wt7N6muhVqc5/VzmDxUiLagIXKfJRta/27VPaGo/dTQgplZmAFGH069zQDsjMByvwJk
WJGgr01up91PyKjF4hoey3uu8vUgCyxQ+6kEoGXtJwoOF1eZF8/hSy2P+xGUVz/thJCGU9U9oGWr
9KWyeq6Zh2brv6TSj7KU7yLtzEZfWDREEoUjg2TN2pj3ns+yTPeBDZAZwVqtt5GdnZnRbg5lVynD
UwwLLSXwBxmWn+mqV8dBnRxxmR10hfprfkd1foio/oFnUOsofoVkY9S/o+aeSV+9tpKJ/Az8eJdZ
D7n/12nJr8IzW6Y/GkYmItOBvWm0aHr/VYtH0uvQE7WHgV+Vfqf5dUBh2Pl5RlFSAZiB2LUjjprM
JJHdgt/ywInhpWzAIpwSnqVMN1jep/sJY1uUugIeU9l6GrrhIy/pjBgSsM6G77z4SvLa5+S4kNCe
7EQWwkl9FYtz3RPvhr0gltnqJxdyzACF8KJrn135KNCsCBpJgN01b1/Bhx1QfVxELRCRqIblzazq
vZSTzamfGyHgBbGz7IQFwh7l2S4eas1ufWndMansMJfsTvfN/FpGJIEzGJ0zFPvv2xo8yk4CG0rU
m6J27sI9m2Qkr0E2Z4GBEr6wuO86xmB8thizdIPFMhmRmH4hQ02S/kxKD22xN7LSHkm4koQT6r99
WXY7eUA8y6yveZOJkc33BTKHEl+lxPdxMJF9phyLAkbjQca23h3S1nKb5WdbB/bjR9MPrz0OJGta
HIm5qDFs4YgHAY0w4k0HQ6fHctPptyjd9A0vcqP2O4WZ+Tw0+0ke3ZmYLZG4SrX9l7CNsBjKRtZl
MFHmVEAIp8wRyXPFXl3D1JuzHgvaeWoNste0XcfOgskDI2PMoLqbk5KtIHwmIGoJA2O4tiEvXR6f
jcYXslOPm1ZernB58CqQkUAFOaZuCw1JI7g8Z5hIll9FkGRlJd5QsBGOaMc7bwCiiauSA97rRpWx
BdiLzC3/UQGRcwBHIxZ3XO+sePi+Oy8XjSM1DuStTWEDdSuEKAFwBMliM/XPZVw9JWD/uKntKdmC
mJBfZddh5iQJu4Ay17ZwxERk1QhMMmMWq4SK+0/zkj7hZt6LNDdIEBDqtxDPrjXCVsQkjoZeKbKY
1GGEDvWPZVZszK+7iG09pKRdFT8VLf3sGLoqMtMUabZMfYVhgn1Db7fJP2l+bOiJFF02yzU2IF4J
TK9rqf4MlydtZslUIynNpR8x5P9TvoEk98o636kdrpEew2/DDhTfehrOtBNPQH12ugLRlHOrjJ9g
GNCUOGsUenlHqhhyErHcNDDMLxZm9uRwoy3rVJKATAEs1u/mTcAYfq6UzjdRO/eZRDir6k7Sm4hL
ZpWPY3QXjNQW2honvn62zHuR9Li1u/3zZg7Xl1tbcjcowgskCbZSXCLmDknYxFW7brqsADo36STx
ud22WpvMapgOM1ofJHsT0L2KOEyqywMQEmJWGbwB7MoytdixMInyIaBHtlP5XGA7oCXmK74qN20L
K2N1n4Jp8Nhk0IJrZIXn9sxLvXQBS9sB7DUqWYfAVVQqI3UrDZqM3ixNti30myi8I9YysEIP5b5Z
fLDygQA4lv0/E7BH1F+G5ifsfpTpLWmZ370Ys3hHrObFpJ9ZtO09oQZDhRk+Xr7VxeKvD631p42I
yXlNK7jSczU9Wv17IgBIr5h9iM85P6PKmxp3zNOP8lrdJe1WTsHUMXHWimOnXNHMbTQqtwhvbZ0+
mWWyq8JjYiYuxC+njOtTFhp7SnvSpw+1Jr4n+m+ikyBkh+aT2V10BEmlYaFem2F9TgDqiZ8m+Spk
xZItDR+XYn9oDgqsbfIHANkFdfUi90dUlYfIzBHVMzKDsWn+qOVZKgffgL6i57knEXIG+I06IN2B
MmjVS1djQU1SiLC9G/G6EZt2kznu48K4QAz7iGXoHJmFfeV7yJlDb1TTBdHNuWDgjBVdMGMvy5an
TpUDgQGONgft7IdMhmsFbVUIhh7od/UnEGbCbumYt+9y908F7RMx3xxjwm6191wuvVmZnm4Ffiqg
sIacMQjf/L44hKuLliIvxyRKLKbRPZO94Uij4Sta5BomAxEkAJzq5hTvF+LP5Yz2571pqZuQHzBg
669kAc3mjGBufosyzin0YNt2EnrImWbTlUwO4aIr3CbFjNh6Vd8SDbBUfpWqLs/Tj9WCY4gUn/7H
E5c/WvEjcXpPcvN/Lk9P/MFmKrF4Q9RjxsuphX+m+LIl0zapErTr+6Q/cvV3ChEpCsB24N6Be6tg
qBrrU1maT5NV7mZTcKNQIL6yORYru1XhBY36Y9rSdAvlVxAQdmkFsx9EwBMDNcAJLzrGRgs7sMo2
AgsWfQ535HIuBKNn0KluEZWnJhbOEKFycz7Ghvq50o1RMcEn4lzXxVNVyTgNJ+LI0H4llPjUXZj+
sri9mml0nJfsHTUV1SnETpWaXzUe6vOCZHFZqHdA+yEfEdJX3gpHJt62Qg+l6O3TGkcMP3Nk3UwS
QsmxDPrvpruHhMMtTXUHhYssVEFdgFhPJol1ik+mugaN3u5xZGraqdViv5oXH9tPr2CBWMm7k080
Kvulkg4CxML02sa5R7IAdNWl1k5wTN2ooCAMzeg7ScWrwaSAFZUPfHTfqu+9dbHibgfJbGfQ7Vdb
RlItcAeywhlNzcv7aj/wT2rZweoR8VnNoWdB2XSWE0fbdroDcCf8rJtQKmVmPLCYO0p16ORKvNeW
w6p1bk3YibYVFkLHvr161YnKSitmQJIXosOwek8pDvmoQOL8FnBB16r8yMvyDurUFWn+ChWHJY+7
CNVIH0GXycGs+mJloffks6RZcjCWg0nGiSEMrgXiSjEe6Tg+QqBAW78pQn/t7ErUGZdDOSEFa2Ca
vIFAB18lropBPkXg5EzldTQUT1PXXY+wus/f0+2j9jdwZqyVY+h9DbC3LflveFFE7BWtQZerX9fh
eVOESOOXbihHbdstRp8EujOQnJ3aeNJWvNoLXjV0zu+kM3CWL7bJBC/REYHQLnXnGqttmOqBklCQ
rv7aX3Iwj5l+GxdItaz2LeGthpWBvcbj+FkJMhWqvWy2bx2LKBUnXwesCatBWRc+I3c3FLWDDD04
5RxehPMqjPdpLp+TLKTPAIW+lp4KLjduukNlTCTU4pliip2Eny02EqMYdrKMet7guwa+8dtCAYaQ
40xgvbsmIRQOdNS0X5PWk7D/mMkHwMpTxHyvI7JiYq2o3rruuW2fNvwLhGFBvRnKZaVBQrWw5WAS
sCnGupsSDZ1EOIFY9DeicNUrGOumW4Z0wACZsg3YKrOIQoUtpuurRX7abkCSlYM1FlHpimoFkggB
XWqYB05od6aaoIwrqaRrEtuWjRTHLo+osESW/GKRdjHvQM3ZwDDIk+XImdLXStL2kYIYP34JNYpy
CcLIE5263e5T/W2U9mZEZHYPlBXXvnnKKFWs+gkL6zR8cY+mm7cAxyPezggdasMpx++zR60TDf9a
kv5Eag1+Wgyev6JAeFkBApReXWIQPcxulHll+1Ogdx6HmMCd2u3qJ+S3vqlsO1RUbURjFTugxbsc
agLCrCkN6BiJ/6wPBPIkfQ2sDQX84mhzgSivtKO2vUnigXUlVPoAW8uRkBuM2oVHiQOUzmYL807B
j15ZUtCaeRBKfT08JZvvVZwuSAyARpgBlVeihdApsGTXhdOpHzrDYVG4SDgW5qiiJLRubHZZCUsV
0qyjIojH0ZAp8qhT1+dIChSIUyKbnITBCmNCr49vLN7UXdu5HVhjORYcg58M9RqL5tJrw8MEDTgC
XLn0z7QJcqMD9vIXWd8lIsFidfaQoxuQiKxl23KpwESE+ifeDWSCkC7y+m2YUYA8D+TB62ygWPXY
ZXPsTKyHuOpzcmATvBBvoUJiNUsjVeu8YitkVEC+kdcify364gtE7OesHnU6urwMDzLOH6NRD1ME
2ZvRZ10ZXyut3liWB4s9rFFBEWPOUgUVzqmaWRrsnV6/WVDVeN5iK8ZYw4uylNzdF0P8qwWS0gpA
oT4amLKQPFKNri1nrqk/R909K3Bik64XGx47yLT4pwvAUH6y+LOy/KmtrsBUnJCBf7v+HxXNmXQd
JQ59tza/Ikn0gQvtCqCeeYfXwiEDPBPIu263dRsxf+y4C8XP2lPfH4zkJFFOjmAFK2LXKzxoJvtM
KCuxfohZErCa8kj5dtZOAjE/7pvBBONqfeXJ8ljl3hvw3NVZOJyzcjypAjWYrhGhDcTTntQRiNIg
3pX2VyOMxoMMEIQy3ChlmhvXEqXRG2vIG9akdRdQC+QhQ97ItjGLFpCwXhCYYL1kmjqAn2VdDE2P
4UyYRb5WT4ex5wvWSbqlkYnBKnb4JQYlFZ16s2QVRpyd4Fkx3b+MVodOMVYyUtzVe0ZIqN9giU4Q
YLhLWpS7JDPVQxfL97ntpiu6S9KydASTKwNHJVUjTlQ0nAh5JnQcO6skAqsril+4CiNnefGVNBWT
IYURi8IGLWV7GyJXuEZNejGV9BKNs7qXBiZ0xWgyj1TQ6ExODQP0MCBY9VfWTWpBTKllLW85P+CZ
sd1rt+kJCgIhMyEJMhYxLPG3XhBHdWM1P0OFjCfBda1GS3yGgPVKog6aPbMZjkLK0Bi2q6/qnWes
tH1GnpgvKVPK/aCmoICqztF1egarV1xs5dc50ecDOBk86+NYHhKeHK2zMDdYb+wbnscSqI8oiS+M
818JnEAKRRoEZK2hQiTaFw9Jpx3n665WEzPDjPatNPrvupmYvoU1nHzjhS6BVPfW8mpGoG6SjISC
d+G8N5DRqOK4l/tkuG5uhjoXcWFAVoeLoD9zkD9nMwmTSQU8eBA5E4tJ/ZMQpV+Axit6CBufsz8E
FtEbKym+ZMymK+jYaSa1vR4C9IsxAcPKsJ9nDFpSLpEsH0rfYdw+9bpR/+QgnCFs+dogFf6YU9uM
acw+SYvdhTu8+q0A6h4mi8a2WNKbCcxrkhR514UfrQawaL80fKp2YspdbesaPYwOOsj4HclHSfxP
MgQWUyt2WjkmbRIihTUJ/6QQ10PJTwoqFzmAXAQW49cKQqJ6TTWoyatQ0r2mEHzaIWVIKxOPmESp
8xUrFC+TSntujABeSThZ9epWZGhuV7AWP1XWWQdpFP4h9aY/ZVuzM8LwvZ5S7iS4MwDX9XdR2yJ4
MXJxNDzpWsShoySMYxCTTbI42fXKdqPLun9xbG2Fz8i1Mi9uLcqCw4qH/c+SeJkp8B0qI4+QAEpy
vZto2bbnohlJul5VAHWFZDX7Vg9fJgEWlxblgRnrxyQSQFUzlpC05BVNuBGoeHqHhOXy2iQ/hvwu
zZT8dsklJLRnadHnvbLm8m5BRjWi5wRLDRSzzXy1YgQdbhUxiad7RdMfqjUVl0UyznndBbKVcfrh
x61qibkhFPLdmKDKAYWIULfPBi+tpRU/PvfmHOsSI4ds3OnEuLkoEaY+/gIHzoE1T9VJ7t9HCOKh
Mn3nSnMwE26+Ro642YUj2tOdkpFSzFDR6gxvWJWz0DR7BZiIouXBQkYtu0A3J5vTVK4KqZ1Z+1Rk
BD2XQ1AlL31qBpI8uBmi12jMvZZMz7T+bnUF0qSEqCl1iVoPYAcYssD/9p8GcLaV68AkLxOT2jm9
lPBl7LgCUcgFfcB25FKveyoD3zS6M7rBJb14Nfdaky/o77m2qxeMIx4CclC4BMywFhfE8llLnqvE
+qY/LsCU6ARsRuv3rP6Q/sAU9bPcphc8WFY64avZZ+i01xr7wpdhXqUW6aoVkPDAUqLYReXwpsfZ
HpIUvp7GMca3aF0OcgcyOfxhmvbICAhvEuPYSgSHuEtL/t7cegRq8atlswUTNMvwX+nKMYnFvdVl
3khIgG7d9L7fy/JLs/5l8teM3nMCS1XTRIbMj0MG1lKz2BieL9JHUVM9XATLdBXpVcU0Qx4zlWO6
K5mz1OZrJ1KUDed2r2GCVPbi8JUxd4HGyBicfWtGLEM22rBBbitDBiWmswA5mLZuzOG3Yv4XlT/Q
EMjRuZ1mpFz0FwmNHyl2AI+6QFIfWQwIBznVxK8b2x0OP+t5ZGyTZWwHEYkP5byDthmQZy6bn0ax
L1Nf19ycRNvwSWlfZ/Ok81DFG3b7tyQZroYkRpYNzUp6yplWCTRuhPxFVA0l9EYzmW+5dFqHK0gW
O6pLu54ae1GA1A9PsqrdJuXFtJzEfPw/9TUOsDKYxbBibik2Nz2FSaKZFT6P+FS0TEHRgZh0mc9Z
sTpJFNqGfjeri0wiZTGsgdpDvcnKcwnufpHgv/BEzcp9OJSMGLO4AQ6F8E5BOF3KxNUD/iidPJyw
obGD4zUQ0zONNi0PYHjeS4YoaMjIG4oThhyGXceCv1qob5CBkT3K0478XPCBeVyXaj1gj2HzVDiZ
SmtCiV/8pOob0SL0gmDOevgnnj5ZSCRcXqZB6+wx+0zRKeXKG275vUKL0SFS3rWCyOpHgbIOZJT5
4tjvK7YX64KvU2PMShlQ0NxIp5m8TIpsN1JP5AQGrSk9r5npWdPwr6aJLxEz5TgDggFm78g8CQqn
PbNrzhBIzseu+ICxsJIx3poBkgtMdZtCDxm8zWwKk4hdVQjqoH9aA8NvT81xdNZfwGq20dHwLA3X
CrXn1AMnId5lQuGV1o7J4q7Iz6ieTA1/Qcw7EjlqdVjDW5yQ9pDyILe7sJvYFe3JXIHiy5DnUplP
iU5GBC4sIgV2/LYSUiXnuzGfJYGpy3q/sB94rpo3o36WkVkCobQF5aMF79Uq2J8QmJkhImpfSLsT
4Hs2v68pmzpAVS6raojBvykH6NxBkE54oxC7il8CFV4+9FyUnwJ6pz7n4kS+OY8481lmWCjZK+mi
S19N/lnwiojhHpmRLZOUmpCT2gD5IIFFmPjs5yH/aCTNs6hfZpIcQ4ZCqYyqqwE6k1NxmT9ihNeF
mYSYxS7r212Yt0E18TppGGGgRbTpFmIh3TNT5Mup6ELaYxN313VRaQesc58al55+aRWjk1rc4f55
3DPMnUEYJfjlahF968soj79S09yABcddFiTG/GhzaZ/CdqK72LWk3Y9paWvZfNHr+HeU4zcj3dJm
mO/wS5wsSqpYQU+0GMPfDI44KUgsAksSHo0ZEG9oNNxiirTT584hO+gpxGArrrexU9yhVD8hmz/1
GxWTii6+GJHpGZLL4vzZHHDQhZZddjIiFdx26U5nPj8282mxUmqdqfx/VTS2An4krkGzpjbFR5D3
LwPiRkAvbxnCHEn+GqXqe4SLnPf5pSzoELlTi2jYGPPsl5IgVj5l6U2vo5v+JfVPLeazsPvNhWOo
xN9qJwadnGA5Nj8mYfbkdTsqs490JuyH3wwH+Ec3MGyipjV4mjebL+uQEah8WLSI37JbiYub/S1D
/5aGZoxNbEJVECWJM0QIdiyG6XVt8QjrfmSp+wHYpyXWftOykVG3RcmHKOUojJe3Kc8eQ1c9C5Nx
EHnrSuWrg0ahyQMdi3lc5y+JFEa0f79VNfkJ3O0SPIFurlQsO3FX/U6nTofTa+euPNpDWCC8rXeS
YbJbTvyVeMaxfm6x58ktCv4hvhZWzL/R+3UMKqo5Cpt3Du+tnM4PNHmBVQ92c3pMhA63NDniKNx0
acUvR+a16PIrEAxiw64FC0N2WhgujlWtPcKFHdHyTWEo0R87Pcghk6E6fDlW4OpKac6G1WwvrTAS
lUR8Y9jveIbgzsUbmbFGOcQfKue5jh5e4rYXcbdE6j9UBCVWehR40nqNLVsJ3ag5K2kgdh+5ZT6J
yd5anpGAU88m0nFtdXi60iEFxl+dYrQEMcfsWv3ceN+8JX7pDVzkeXwcdGMvFH99KR22l2JM3uL6
ruHYKYFaRYXCcX9FqArfQltcwEYaFMVzUVzbxmMBgozNkA5GBvnZwTyuN3id4EQO3J0k6fUiVhsH
Ni9WIoOLRPE4GkGiss7CzUpugQKA5il95fDGsS4AWccKozG7RAHJLWYb4p7KtUQtTFbBncWwftqC
OLWd8Cr/Wo0H3MAlCEIcbJk6L7tbiEB3yQnBCRtp2UcO0f6livySyxqgLYb+MtwRCyO8CZZkkNgr
17dULw86t53RAsprC5aUnfHUF6r9k7MJjE3RlwmN3WG6dfGti41vxrVNeoCfV5iphokhKHf9kPtF
hpwS0qsmRY7EqMRi8cONwqBgqg/E++V94iT40Q/8PqQzrQKa0PklQz3voCbNWzsMd8VN+Su/FvT4
1wo1JoARIUj8xe8e8wuG0zVzTErh2mk+mApYyJlH+yN6rx68bpvi+Gb5zQ307g5Ly4JJ8Rk5MZ5s
NX9E6BYmbnK+x2sOZ2AskBCNC6lvJApXeJbYJlJLLizOZuk7CStG58b4J4yO8jmxvG2c1bYChALD
Qz1J3EIylmeCzmzrHw2HBaEdiSmTD5YjQEh+ixuSOsxzNH6l8Ab7nNWutLhqc9bvFUYYc8/X1mfB
XHOz7lq3xiKKsxx1wHqekQMvQNt35d/yDpUAnTK+C8rQFTs8MbXKR7E5Vw7MfdEOR8QLgz80Eb/x
7FIE7agVeO75aONKMA8fkI+C53xYvYYVYR6QUdfnfCZUhxjvvLB2hOqOpwZ5AB7OKTrlomtJB1pS
dxoDNToK5rGIj9x+9eJTFEc9c+ODUB9RCaGDGeAbBRW0Or5AyPBcm++V158xSchEHxu/mHyNf+TB
oZitoIxNBzYnjFHY70HCa9aLxDo9OjfGd2syOZ2P+gCPyGng4fioXSXtsigvbJWj/CF2d6X2tOal
5e6iGY3u9WelHjTzNGjXrPKj7No1fIQZzTrMnOEadtwe5xct4k14E1Ov0A49qgDAGFRtIT+ofh/4
s0p+FuZzAa1eRwYs/YS5J/zVvSeLwPjcLtrFz5xECKQZs2HgoxhMbBTrqNjYtmQ/EkpFIECm+4Ky
oFNfaAZ6JtPGmcIPxUmncWDtNajKe7YHJim/6PHxIENrWm38NypjMKSa0j7MCESkQ/Wy3MO93cgn
jS1n8iKFbkoeMPKTft/kntz5UG2m5sFBweMdYojgOSMpiMUFE7PoG0x2GKPg4bEnTcUrlYc52H3q
G9J+uU+FvazH6U1mJB+jTLlogkvaL886QmzH+sw4a/Ea4EFTHjwiZX3k2+16/uVzOO7bCo4lyy5O
2oNen1delyg8ayio90Xr8xCjQmMc/pS/xagTUr9ttx9JIQHxbSXqzrS1faNxqsZfmnjW56NRHbvu
IAqBSSRqHnCqS6adOtQ+y6Zt3OYSJWksy50fSIxp4y4ruVkFkH1130Q/q2FLFZdF/bQajlnjznL0
BdPLXiYeKPPL6i9XAkUOwOyEUEzXa9O7KsiSP34VfIfck41rEgKuOYp+gdvC19P78wXtb40iKd6r
FpUZONh4zwyxlK+TfJsvtgjWoHVov1jjCuVeWt26/WWSbUCQ6/02AgzppqAwOIVSVgHuiNEbpdyZ
kpOFbIitv7QVvi82B90bgR8pZSgIFMR6FdtIux7vHeWM9Us5qHas3VhpO8ByrWYnUg1lOKN2zRXj
YXTN4WOPZ+xbLLx5AsKf8XMl/yODgmWTmEX4eo1KT4aUxuICgS6uOPs/js5jSVIrCqJfRATebMtS
3pvpDdEW73m4r9dBixmNJlrq6ip4XJN5cmIc6bA8matsW4TqhKkpK1BvFe0QYgYjI8ILG/YpvuGr
Uusd/52H2JKCflaZzFMWqG/Ml/QX8kQZN6AiKOCXTQuQZZ3wRMxv3DX86OTStGvm+hnc0IRP8Flo
q+hjwvi9NUhyzha5nkyV0szR26X8AfplNCMOlo8Z8CDvLjk3FV5YNlYoFe5NZ24aRngcdqR8GSXq
plvf0xfKtN1MhQDoq5dJUNJKV4tACPRD+FhgC6yt1lWrQ4noCPORjIL5kalrVm6h2NqcwdwgCZwC
YjdJrlxUymFglBbKx4ZDRh9uOstMY9kzktcx3bhRvq5qjo8F4IP43C3+aXSFs9jf+bxZ77RfcRCr
3ib1FwkSw/4M5oxtSimDA7iMbGXYWlVb5olOOWc+QHypo65NE742lIOAu3tP0Cz34YAMt19Y47JM
cYgxmJh1+8mzNS4VgLvEOeUydFZO7BXeuSS4BLQQAHGQ2CxUFFPtOvzXO/PBOXQhFZ6LlNMjpVNf
oFRp5LlW4P5c+JYLkqcAP0KARbxSxcy/M18rvxWi6x7cYxRwvLMgFEubk3ShVXstONVcOAy206vz
mQ1zUSCRwS13IlMqns6DuVkx4ifdzkWtJkVugCzeOTYglzEEFnOQYqX/SZSjSdCZui1klx8tD5ax
vsxhEbDL/+2UBa9vgAHHqubDRyZ5k6qjfjawj4FDYVFJzKTBs31RfcYhq4kNLRRiVlw8+pvoGeol
npngghr9neXfcrloqytRMy1fUi27n5rMG+qTJbcTtwUfW73h4iGKJPkMjiPyMzYRZP3V02kL10Tu
djEf9XiGFjHoDKFIIZyJvRTfTH5MMWexwjourzaxt2WRYdJDcOl79kl3tkDlmds2y9RyOagNgguk
FwP7PkV5u4rY4BezBr/sjF1df+Q06Bm6CGzdV+CCLEGxdu1VJAPN1oAsJXmvwXIR4unDqtZ+R9IK
Qizdp/YPXx70gO+8WtjNenA+bWtTg2bXITxUbl0SjNTdtGwXNHvGWJHM5BKEEtIyN0ZQUFk3Jm/a
g+OiO/FkTvF9hG5+0p658Z1aX0PldjiC64IRN/9TAfoL+QcQF4io9iZH0WWhvV9VsHEq1/S2pb1u
WXBTq6PUGA/YMVl6djwW0mSuIx/HvjFTGWcsuYd4xGIvq6ExYGdCFz7O6AVy7hUUMMZUJarjDj8W
Rxr61BL4Ckck1lfqY3Uevympxak4WpcJA7kx39q2IVYp6ubJiDASRsNVsrjgl5DA6KCoSywAXmff
pv5A/7dI5BMFqmiZ/2AJnzErzopfipLQ+sZawVOHO19KF2Sdxc4mLk5jDfqWhmFlmWROgVVZduwQ
vU+st3NBJscpDCgRGx5fMYN2MsZXPLep6BE3Ns4tjh4woIK5+oYEZ3ZMBXfgPSqed8oBu4LPwKRd
VMnCyLYV4oWs2+tkaSDkIE6taw5FcFL6qxSh+y0414kRwTVqUSOp+whNyn1EBj/C7PWtFZcZdVVO
CwmEOe93WHuIseW+4LjjpiuOXH5WR2fpgg4DUINODO7V2q8OgUxG5cST4KKzHlxZ27zPWAVAk5rK
Vy6rIFtT0FIBhGeT6f9bd2btNt6THMnBwe+MWyhluMlVjVXao+u2ZGmwkNmYmAVxbltLbVofMl+e
a3h4fChM5O1y+uxhigL1UeJlzkIg/HbEArwAqUj+T3/k6VCex/Q2dDBn5bNUEJeArAYOLc0tK2ZZ
moVkMlVevwkceeMX4VaMwvWh0/YFoco0p2gDkdiiGymXJmtVs5GvU5rHYPzy0O6iDqkCoTDiTUo4
VZlFXPg9tNFgdSepQ4aXbHTGLkxJNMWdTxNtMJ20kuEB2soESmOwJTESJQOPcRhywp7cXa65XC5n
oy4hq77XBfEYBo5gJ1vIFqHdEhptOgTRnmF8LsrzUJ6GXtBnHLL8i0Aajnd0dsGl4mTPsw+tGpfZ
8Jlg30brmX3UnLwD+VMRKQ+SYqN+QSCjfBh1A866WNk573OrLGXkBd3GYChWgEqIRcRHn1BnwF7D
fhRbHCvcLOVx5PTX23djNZCJ9E1NfJRRssvqlEOfDNhZEG4YF59YwGhk0qTheqyMs51ADeJCsHpm
zok16wQBhuM+YeLDirdqmWRLANH9ldBRwC308hQKdlk/vMlNzFk+PkL1O6tInfAJty4/dQgudRHP
07Zj9gWNjzqOz65m9umfa/mlqVixvh5ZctYNYAUsGL9r/cDE3ms/2sKYNQ6jvXMPbCop37L2QTYW
evfrGDwRfawIRLwmqI4hTppu374SvWTc6RvAQKaYcJ12J6BCFQ3hYwNZCkY+GhtRkiBl2EQo6N1V
KL25ZuFWKTh+bN2h3sdL3wZi5es0BmrE6azYmes7bFykvk7ZfXUZ+WY9daDNmdgIpCw9bnbZWUhx
zzGDrQ/RFUn17FqWZcnmrmJAy+7xr87YDTWt6lopp5I5grmi9kDlFktsp+B8aCWkgJIVZTn3lYoy
zrMZi6F+J5B7lCIeV55EMz6wHCVAex4b68BM4q0EEZXVf7HvTS49fx/a4hlCdfEdw0MFYly8Ab+C
4d1IuPARAkts5004ayXqbtOx0Vep1qv+n8FzHZAkSb+erh1yM3Y9m8/AlztMjrQQYf3KkVLkImUl
ayuwtJSznjUYDbWl1zPeasx2mYbFw+BUIj4JH/NG5Po/XG8t3VC7MjRnkwzVsRD6dyX5F5Jgl47p
rZWGgUE40v1MBqtx0IIlIBSsHs+8wY3u5c1Otv17qsTRXL9SaOslFNxRIoe3thiMDbJzFk76Z9bW
V0umaZRpq3ZIdpixN0rZ/DaegZmcNqJg9ZVl1rwbAuwJKq2muq2T6F8h+xqrlylUMN97rYbKprAJ
8u33qgJJoPrpOTONIh9RCsVQJ1Xnp0ylr6hgcJ+T4oV+A3+P0+TgunzULrZJ2F/ebD2ya9kvTDFt
194a9gaO3UVyyPr4KntdxAI82oHZwPNZUzQ0JAyoBQM/kOn6qrWklZCAhymGbjJvZWBDEDTa+KkW
6jmdE01UQKTwh5fBpPFeV3G1iyGnZdSueO1ZQ+LXXSBxlNGfD8SZ6aRctW0PJIj3UVHvsh5cktx6
xT0UQYGPAOTDTqTpVZPFblIHUySXtkKCeuRjca92jsw6olTc3g9+0KTDKgcQyIgQwlpF5A3Omj0b
wCPZJJitOVzAipKObGvtJugOBkO2khgqw+Pdzy2Tqz/dSZl5VB3xa1bc/5b07r1rOUx1bnNWI7Di
PqN+OOejEW1Jqd8mNtLtXvDzJUuDMWgWmX99ZewaOL+S1V1qKM4zu+dUydqdQuJGjJw45sMTrG4z
RrvjeCpYDkWKtq4r6wugIBYWAmsgdaFwymPsNIz1Yy/5Epb3ijl1ZwECLl7iCorrHXD+QRkl7hsz
20AEYH+Yb7XaXxlKuCkcUloCkLQMBv2rIZCxij9GngdP7w9isG/4SLWmuQBOJ+tCAvHm0Vuq9Phc
Ru5So6Gj9HBttpsy8FuNMbOWLGg/RucEzfZmK4yvK31dNTxip+lYSL5BwZyxuYpiW+ZsNa30UAXG
Om531dC6cVqfNA0npeE8QsU7lNFbm1CQ09pfQ22M+SttQjfU7pWGDbthQpHSrrUMyqJ9jGzShhY3
UIyZBJJPIbcR+jNB4iNZUTnlzKVNU2aOCQqhdx99xd3HGLXwxveZ9g13E07UOKtZ+UJ5cruGoKSR
uRYbQnxaKFIz1ulpbywLCpCwRjRKJd5il1KLnnAiG3+JN48wpJWTLIFHil5+FmjHat4XJZQWRR/g
WWK7k7BmBIRGTCY6rYj5+FibcyFHc0/K5vKwVUhzC38s/19VY3uiU+YwW0lIzaAOspWpAZkgr1by
ueCY9eN82Xfvyv7Q7A/QZ0SNL+3gVsT/CD1g1NPRZ6HIbNN9XYcIDfVFLfx9FXLANMkmAa/tNyd1
irXUgRN59TpKjVUGgiwXzCplkswqE2IsZACSHZTWYRVMShvBrYSirVQo1jrQHm6ApoCDMnzD5JoZ
j1o0x1zzV6HxkWWokWuH0e8fGEwyd4I1XMMlUSdoOLWl6hXcagjZQWP1AILqYV/0b9l2DkrCcjmZ
4xzeR6O3jbVxq/YtsSiCtLeMro6dnLrVO+9TAS7NCmKfNyO704y4sAHdhgxiTurZUwIyDzzilJU9
65R1RIysj5ewEyziu44xElhDoRlvnVoMIwGJLHpf3WROYHbDi84fcFCAHcisJU0kgxYQKHPfqecq
9W6OP3AeJUxXDXlR8l8T+VWkw7H1dDA51lll0d40WLM7xiBdTa8hkKF7YsOpeUaE5PpxsC6yjI0E
nSyoqbPOcDO0+b8zWx6y/hyWRwPA3MwJ5bUvsH948rEiTJsz+qyO5FAa0q5k/WGk9m+JJEga7SsF
iIdxX1YtIF9g1w44ognqy10Ex0nh/Ulm9yKMaKeM6s0Mxi0W1L2F0pK4E6jupLRIAOAt5ZzBIFVz
yMJ27/ryVx0cvNJfdZ50zNZOy1M4dyGWXtQ+PTqpto7H6jSajLTZ2TiKcx3CCv4pvO/W3AeY/fse
SA8kz0eGccVHmhMiU9ZIugGstrGgaWc0vb2D2T/fa2MM+iU7iq5Cg3xzRqgSTfeF1Y8phsJ7i7UB
R2HcBButs5kr/wimuma3Yj98VINmI2X6wvDyP7lBNhz696FJVlSlJ3q8hk6kkdDpM6czLfmhmQp4
F93lezKQkv/k2j4O4TBvSg2ImuwaAEoMUGtRrb6qrngLUR+NrtyRh0lI8LuP0TCr6h7aJYHqHY9I
cTcNizgrkFkBymrkX9XYvlkUUZqvTetaB5ob9hLpE/FhZAMN2QcMnXVLWU6WrXetmMsaKaolC/ex
U7yL9l/TDocxLm9ZO75lNTwI0pjw38PajL9Ff25IOPX7p0QbF5VMkfDyg2NOD+rIFRTdIt7c3qdK
T8OFFRRXeGascfyW/VG9h3sFRJc8+SZeJkDIauXC/bpCDXUQuB0SbkMj0L7t3mPkWMCLCb/kpp6V
Yb3y/fDSqA65tCQ9GmZ3ShCvs0amGeqwvZEn/FCJYkApeOyl5NaMzjOT/ZvBGFxhUAftZ5Mq1p8s
8JBaMVVVBkSYERJ07gKLsgwxyLmlQruroJVgCUPRaI51zqI/IguRvXyemEDyw0OLrDj1xLcVcsnD
cV2w4rHoJ/iu01AI0IDRX/tJyDzeoC1fu8p6OlX4quxyVfjaT1WjzIny/B0gGSCcfNVX1QHCJfnE
pnM0nOo8GOo8ZAcvF2irrHFXTksEi2e4V/1DBCHLlmsYyr+gsU80YZzo9r7K872lTzqLyseE15xs
fdVgSU4T05kZAn8NYpJNwPqCMK8Yd0GT10/osk8eXusEw4beP2BAvQpi6XKRPKR931VHu4wfdaG4
ad5xlaImq5TvIpkHQe/GuY4YpKlvhXf1PPFDgYSisV3q08dNijrm6R5tW06wbvA16AdEiecuL7eG
Er9V3iQwrQgJ1+XUsUGncr3R28UDF9sg/4CPdSU/RN9/7EgdKQE7xS07tCjcqVNKhIFStmgV2oLg
VibKMRfKPO7Euqv6Y1A3v4PITnoirTKz/F9KiXSM+ajfMHtOeo00pYXp0f5X1icEl7M2zRYcwqiN
/p9i1adMyQ76gHgTjt8woFzP/xE1d1JBOqzGGO+Une6pK3xVe5ljQeyVzcxSatd2PlUd3i73xR4+
EhyIZN44e9IVVzmTzU7iAILI4CeKW6F8qdinFmE82Yi48yZ7U/yRRnCB1L8cux8UHnhYP6Jd1dKu
o4qoixe4eaCRzzhhUoMrzkeKUSMY4JZVki/CF4KctjNYNzwFJ9ZyCoacBnDWFfWqwl4jM05NUTHU
IRsq+1kymZKw0w1ai9UGhgnMEjNZ+BO+pYHSWP8RDEup8Gn3zGApwgavBQ8G86BBCWGAtiwgaGJ3
ZC4hAXGJh558MWRkcuB2IJYCwvt6DOZ4a9wCZqSqoEfIkei+whjJAi/O9v9BFSRfdlinUUGSke+K
9qeohkXHtLwARNagz2odYudLtoFsmzTHno9DAkGfZEj9HJ+8iKqxq3ZgPTZd7dOTebDdSiwmrJut
DH2bvhwRx5Qo6BQEDxZ5cHFubaT8IrBixe2jz08SVJ4qAmgrfVhM9Sr0sUZtoIzCSzqFhPRYtodm
HfF4GXD+NjpicNbKSMw8DQwxDAFsk20vI08lFH7KLYVwZYd4zWgQ5eyp19ZcYjlWqs2CrAq2gT1K
Tntp+v4pilpXKhmhdc2WsnfpHQVaz5hjZboDPFjINZxUGSMlj5HFaKY/mv9gToU0b0l13g/sv5nr
RsXFam9F0W/JB1k1lcsZR1/Fm9AyZZwkigQLVFj8I3Jti5rxsNoszRJRGdyIkL2GBctT+R1w546E
XHEk6sYFuYTmmOxLjHXBDgcDWUWZyz868dTKTaiae19vt+i61X8421Z6/jN9m24al2IrqRDwp6ce
JpAKBtFjgEsA9yxgDpUhy4F3WH3zSJx19R594yzF1lx9DQieZJ/hsfEtMgq9NmEDcvFSLpBX7NxQ
a4zFAfQBhMd+M6Fd1Xjbmt+1dG7Emq/Uogfkf6d96Zmrtr/YRUrlC39sHP4T2ODi6ERerloD+roC
Z+JMXOUFOXU84dI6PBBWdggwVWDnrDaOzyqyFMfY7h8AnJCxFAeGx0wXfUvZkZeMageJwlWWahes
OTXsZ53/1IiT0q3FXMwQL1ucRnv8v+xOkk/ucV2k7wEJraJfy7AFuO4g+bJwJSwtMTfHk8kt6aDz
NJEfMIGkmO4QUGThsJCR7FfDq2b/RK3AsuiRTzTv5A90OkuhRwEkCmEtqbLMxulVkSxDUIBkSnGj
MAs1ShdgCuNXBVG2doR/F8NJUydFlHAWAikZ7k5ElW6boJQtng4Gu9B4S6j2sT2zfodYw6OkQpMU
j/sAh8mIk19AcKuxXNeBAhqDiwZPAFwXvtRY+IG9mg4UYlaXGjqPUu7WNuIS5qsC0oAmnwLPYTrK
1o8DLajwlHeWSxtOFlFFP7r3ECm2nbdtQbMLJtg5Fr8RmoIA7mOgCJWCgXILpbm6p/PRZXNTlwwQ
GHfXgPDsvp/LTJoEGrwxZ+vjQ7UscV8h8xxUN4EJY6LO0fl+GQFaOfuOroy3Niw0WwC8wA7rMxkF
lTXPA8w4mJI96VkiC+1ZUl9MmK/hQAOJi5bzkTEYoLZ4NcosRRHlKggoHJ7VAWNC5LbIOVdBAEwh
ZCyIKYJorxyewQAmq8WVYkbocmPAcgXrAf+hx/h/PSjodcikzXHDmqlB7NY1kVEdESchCoJO+TfY
yYEnxpKmcZ1hLPH0bKXuGKCxJqMZWRUsY0Z/XAB6J0a4gI+rHyVya2FWaPhuhgFaH6CaLog3Sayt
C36E2GA3hniJh9aFFNADKV0lWwgvgE6WdItJUxoW0Q5a08pwpr+bCJ5wtApt3WGbcjp9Nzl2Sb/e
NgpmRJ8oizwlN6SDgiKTnYU8FkkxTExiatm1wZPE1LIcQU4rbobGVSjtgpzzhY62AX2ES3gKXuty
xhcZg7xsghLGqLSgnVyDD71CBlkFDfoinvRBF25gZU+r3sh61uI3idkZtBdrkgJzhurmR82MmTs/
T+41lq4qnfDPc+Z/iPqHhZ7ifw//BJjMrhQrSf4tY7ov6z4wNgIMuMq+Kxg53GQNaQZG9q8tL6AM
/3ceoY4xAV3KOn04tSgx5MjzscnAd8b/ImXsYt8Rwzp00k39IdFjBePdly7yiNiXJzCCpd2AYciP
L5n9jJuzIf34HhBTJDCGRT7ZU6R8HfARiV15w25vxG2qXtL6GYaXLnir1S+R4Un1z2rehfYcGdhq
rF0riSil8AUK0pb/5fTkLZqqnpVKivy7E2dDHJRw3VNPOeHXgEYbeKNu4eFYy/3J985gxzGQz0L0
0CZqQ3UG6L27IazSkrMsbqP6TqJfU4cansLOg1F6EXR+/T0ISJddkVQ8KA+FMNkONomF9LSA/KCw
sW3tX5o2PXX9NMcK18ydiCsIYWzY/jb+llPO1UnEI46Np/A7UtIfg2o/xQHcsDSy4X1Y7T1socgM
5UobVAQAAPCSdO2RyzGwbxgQFqQjjzysYQEoGCvGPKIVB+fck+tiSAB9HIjSXEp+biIijinBuvlD
9qo5FsKV7LCyjdkkMumgkxZ8DA4jRjW+6OPXpBAGGA7GgftKNWZV+GyHd1sDtIPJktLNWVg4s5ZJ
d3JPbRrZ08gsTHlgmLOlnZOvzHJZdn+h+cFAua1Z1E71ncX0xkbYi2gGZDZSTNTliA5HUaA7FfM0
p/poDaSvxmIyW0fxcQRd1KlLAJH2uIpl5u0UJykhRDwyPCJVuwNQTV7MPvPvffHFI1cyXyS4cal/
JD4QiKsS/ozaTUYRr7e/hgYZXr/xcWrjPa0vbf5XDBDFT7a9SexFzfjFe/Stv4oNzMQ8emuXHyQZ
LqLa+1N8auCAmQHUz6xCeues0Gr5HgXPfOlHN7v5TBHHACjqMG82XQwSiupia1k6H9ShMN1CeRos
7pv8klGTJJSgjnjl1AOBNs+lAe3Kl80S20SKTYDRzDQu3I5dfSbqEx0FSJzoFgMjGeVnnlNqo2DC
/eN3qLmdc959dAp77HTnVCcjv4wo2mwf/gez8Dql5FTZ4uJQABvi55OUkbvkHJusqkuENuY/A3F4
7rTk0iKTNL6IpJ8Di2i4d5OEeWRwt+tPXhDGcNN7Z9LaST9LVGiV9uqdnxAURc5KJAi/mUgtmuis
N8dq6h7zvRBnYV18feNoxyA683scrPx8G+sntPm9hABHAhSOrFCnS8dwzcWDJt6abFF6wWKPqjFC
6hn1G4xAzPjGZS0PG114J1vQijadG6E1tTpck7l0nEx+Y73prfQx/ask4t0YlOy4UU/SidKru11Q
ceoOByAMQNLJngiuXcFNOmJ5hbSkRMNeDe2tGqHN0M1tH+/9nti54cNUlXUJEoJgrJXoaLUUjZhR
heREZQ/iGfifTDiBAgYMTAtAdUMBoRjra9sTbIrpdnIbeWZ0hpp/BBT+7aMB9QIm3VZzDUPlwq7n
U0+qdT9ZsvDDisZc8YQtErEJmW3KDJxsAezNyXfhsa50yEvhyepI4QhqFKP9P7VSrkj1cUH0L9lX
ySwZVvB/3TZ+hJrKmhKiUB4x4MzWWhddiercDp201aZwUb/fxZRVmd0u4wnQXuX7IZmaNY6bKS+m
t//lPNTMENOdGPaWKMlVwq7RRe9a9++km15a8qs7bGa1iU5M9dZkfLop46tE/ZYQsnWk8cJFmOZr
ymi4ltfhtjK3GcAsL0rXY2xsPEocE+YkgAz06NYW8L0U2JuoajYaU0tLDVzfI8UF7GBAyacSNZIz
1AaRozU4LCWd1VM3upHt3QwTJ56WPlS1l2aq0VpYnzd+w4I067rHWLKZ9Nn6kyJ2aTW+pZqpD3Pi
wQYFgzuPKwDhEftOdriTmIvDsV9286ETSEUqZLZENlGXKT8FSZyGOvUo5bvuoGSpl1xr2t2U65p6
TFUSv7xpkr43RbNWwpItnAQZRTvyIjcRSpmcleG8lWGwj9Bm0+Kzllt3BJs+OS7TaWE08bU6g3Z4
cL4ERL2BKKmZXxNVrJnnmFrXIuOBh8B4qjQKCw9eIy04UP0FyPQ99sZLp3Swqf7auD3GGmvGPpD/
Wih1lLwF2ExZSj/GjItUtz8lSjfpxwTnMZIfVQL66FWSiCcrEQbHrv+yy138TG3pbiDO81CvVVVx
wsv0mWIbyVPSu8m/YhXIWgCnhFEr370DqctsedFlyGKBWYTXHytFOeq8drg+x87qzrUpnwP2hG0E
XaS4qWL8KkVwxvDxWbytcKAWZd2fTSoJkJ6m19yh7u97zjEthS5KZ82+Z6fbw7WGsm8Zj84OXa/5
jaGFFbb0qmX7rJfJ1aAPRCmwNM1kZzhYLM21MTKnz9vLaGonuJJ7U4v2A8u/Gg5sLcgKlbclU/4s
HPdeNa7zNr1C5TEJw00JOJcln2GN0t/CKHh7NmtTITDZq8yMM3DtKa2clalL3CjLoq+WGrEXjrXW
YEwniGiSyD40aHlDyV/3pOkSOQxk3CN6AiJ1l7MWxWXAwQ5i4yw3RIGSSy948JCpBSy8mRXynxKv
HOabHWpj7TvzAD9lTKYEC4NcadzIpxC27gLcSBV/he2wGVHpRDpYztBcanmzmnrDAOiLPT5MpqwG
21y+kTEoezkozlqmvOx4nI/Rw2ylbcR23YZsNfiI8bXZIpYvmvUZAQkDA05uQIjLiX0omE4QFK6Z
OidETNatcHSczQzACfzGeLQwQqgiOtMFAENmeui0aR83EzAf7JoLvPvwzGELbBcdpLIMGuGONSpC
XWF6+KmPpx79KKFEyLMDGKe1010ML7zACT2CVXGJuJQRI7Wjh4YVAXQTEgcZYMlIxcqWKKMoJPr2
HSUO0hAy/6IEAw1QT41KKwLNjuA5SxkywUMxIS1WLk9t1c0ggwbc9IWtniN+aaZ59gz7nDSo90Fv
qbGEgJ0F8tu0/ItPiQt7cgu07iMi564pwk3KhkEI3VWlYj9AE1An9KuUbRKN9swaxo0XWvu8/GmQ
8taFgV0j2daOgxcBK7lsHuxe2xvv4Gz6xVHlF0i2C2kJ0Nu1ix3glCjUzxJVcw7ur0+M5zgor1CW
Pvw+Ofv1uAQhZ73zIT4adbxOBApIUrkMkwEdxvJU8beZUb1oJPUAZtEmRO5F099CBLPuar6kG+Jv
+QMgFQBlZM3gEkKwlJ1HazPanx4HUuav9eZKAnCuHvCefOUkDJb7unOVahuGANO4HPd6dx8zDm0X
hGkYT1WRx5ECmsC7+uUrir4DQGoGv5p0msaHyMdQuAz7YJvTIjj6WU03FVJX2td0mddXUFEjsX76
t8D+WNwV7W8owllYnaPos+pvjF77t5KdxvQfK5Ce4l6/NpbL7I2er2jflrNOlY1QNpK9lZpNDqqn
dOaWd5CHjw7/JutVK/tXM26wm6emvkQF5pACD59II/2AaeI4+8Fwhez1JybyoJte7kDkjv6blN9N
gfjsnwroKVd/bP2qcNmiQJ+sZStk6yVyjfQyRsCs7pX4R5Wth3fSunGXUVzhLrTkXyQIrEvbOlmO
08gC5WCMF7FLKCuLJz98G+4h0fE0Q5O01aWdlV1NC//loSExLzvHJdZaTDcV3VLueNic/vBKLMdq
A0P+SKDcXIMSHtfcufxCjU3ZCwWveRvQIqXspEp7GBv1+CXqXdX+s7qtT+FXc0Qw+JNYYXe7xNv2
wxF0RomQi01kfGiwwuJJVf96wVs13tTkBWp6REoY7q3mkDdHxfGxxoYzzf4NbXub4Gai/vVA8Hi6
wWZ1YrnOyTBkPU96D7L0EiZqH1whvUwfL5d3rm4CHz0p6MgYLVaRQr/fU9/JGFf1b8Nm3/1Sqg2v
rHN2otoVgKct0CRPP/tp7M8RMnHbvWRmeU1G5Nhbl/aVYDdwRhId/dJbwNJs+oPVuamzksihJzNb
bALt6ttHCvoEC7dhAXv4tvIPhbYPnIVef8UQhpWzVx71cYltswhINuEEv+cFI+/m17D/NHEv0iuZ
TkH+YGCveD+Jemuoolkvcg/YTF4t75pILJXUz9Q4+LTNlQfOb/jK9UPfnJgNJwbMljkM0srAlPng
phkj3Bt3RRxqFco9pt6JfXftBiTuW2/8CIx9au8QXmUNU1Vyc04mY1v7RffiK58RluaKO65nwJ4l
CHRODugr5lyMeU66+BzYzad9vLQxFTQgiVibzJQ+nuvp79RvT+cELx7IJkOK4ezkh4GzHqp72ILH
/0rrrxBSzPRwO0ocf97TQUVMchBqmXDZpoekXwXmT9+/HPU3Uv9M6ya4vHpG7qpNfg327ILMzZAW
+avtAHcVC7NC5FW8VG8vQZsxFyE6bBzv0qSIxsoYnG0ddIvbeKe22YjqmIw7q740ytE2j2b1SJOz
Vb8iBFmOoc0srCeKc6/jM8B3yTh58Zo/JByMCs6M7M/zwQ7YbxvqSAh9WGGUDsMJ8M8hMH/LZEtG
u4yEVD7H0nlQ70CeaRHYVvc44x589DKGE/gHCh+JWjxL9a77hwqbtZKsMG0NNbqgg9khPHoG/p+j
3RigmBgHBTlG2ZfKtEnHUKkzc5PZUTJVgpv7W9fn3sd+kD9TBqU8BGznNjjHIvqox4MGt0Z5JeXH
dIPhMZUn75sCPFX5Y6LYYbAYzHvMsNvPZiK5+dpWVw9luRrbI5u2HpO5egsxDdje1cm3aXx2BoQ9
i0q8iAIBD44wbqew6NTVnUXRrmwU78Tiw2NeK3AZ9Md2AhdgomwE4u9+LMChQOtJvNxcxJJvEuNs
PEm0f/s2KmWEDOdhxFY3eO+AhsBXQzSXRBtNucu0qYRO19Y1lcxHlgVfUlx+D0m8FBQ7ylD/WlSa
C6d9x7j/ZoXKDMNmuViT+zsSIMeSXj73JuVxL+pnm3bo7n0Z4ogPZty27AUhIuRop4ReOSZZ2kVk
LVNCOssmPShqAYpKAdSu+IhgAWrziZRSzAKhiBaQ73XUuhN6Tep+47JARASv29ICY5nrNYJ0DxsF
W5Y/KB9sw4JkQh2QG48DyUSb32uuYjHyEXrOGFfHgxHpEa1cZEgLbr50bTb5hkLf2yVMkNGrryVR
nk1NLKJOW/y/8CRuAxVgVbL6DFZjigDXaoKACYfJhTbCx8PNCll8FKuqlbcJMSqMds2zbBesowqg
M+NAb1X068awhyMcV12G2G9EDIybAXV+IqFfRzvOm2EsPBGoKyKaF30eNqtGcCCqIQ1UMTq/qdKo
qxiqWa6yxI2kjf0fV+exHDeyBdEvQkSh4Apbtjf0VtogKEqE94WC+fo54OZFvE2PzIiUugHUNZkn
ZzsFx9Jvh7SEAiF8LJNuMnMPP03GuZQiIaCx6JlXW9bVpYhiWVpSDdKlk5fJwcAmI6API1+tvY+S
8KAqRU5JT5KlYqhr2nYl+8S/Bizeep4/aws/S7eycb2qmqg26ovK0UrWMY+Q9fOG0n9ShHMjXOK8
GFuSxsO/AcNyUQGQ80DLtQBwed/T05gBXbJ6/rYj++tNQMs2acjLwTRzPkCvINHEupltTDBs7S9p
685H3bnfnVIVkU9/3bJYKR2NtRmMSE4L0ef7YmxQfXeM2ElsA1ybdnLPpLMSb64NtnNBhzB48pLY
9VM7ds2TzQXOWhlcLO6u0Wu+PNg2RPn0F7Yk/dnUHPEuTaepc9gGFuhelKybROOKaP3ipUIV1Hcf
C4agxPHsA9mIPDVtZ5ugL93Mfd0eiDXazVVAqNeY7VlGKgQn69RvPdfJiGYOH1Ri3/v2dyOZMAxB
ix+RsQDfWfX4gmeMytJYz54V3oNhqTAskrtWhdWdKtuWhExziJp3vSCqDBTI0bR0q9NAHtdslHWb
whSIhBzPWUrpk+AAhux/7R28YkWQISRPOGqL4WJ3822+ah+EidCbNt3Btejgw4aU95KRN94XdjMQ
6YmCahO5i/oMHs6EKXtKuWNdpjt1i2bC6YDc8YWpDxL/Opcqux+G5Zfqi2q/qPQgLNfZagCF+OKd
4hRWoX9IBoKpShWT7oKW82au+V/8fqImWhxQy8Dg3JmaXZblwzElOnLXRAJfdBB/TCU+KGBGAaqa
TDyafkFKvzxNTO0ORcMy2RusX24e3VN4RZepHoGwaNwjZWqxxtA2Ez4wZ2NwPwcACJYatJYMg4C6
KjgHZGJRg8QPcNgQ5vf1hatabKw0h86fr95q330kXwZvQF7cmtJnl5FhI0jMk11l28JlxeT5mdyn
HSb0HCm5dDGtNJGLYVYQ61LTPunopplGvR1teBjocbddyLhrdJdh40w+YmNZf3bOWNxUNaESrtXh
nkHlDzk/3pDYgtjIkMVRMQpTROQiN2XAK9g5l4V1zFraJM+EUFzYGuUZinp/6MCqtdFeMq5DKs3H
4BYV6wQ2ykPjsyNLzLTpCeMgBjHddcbDRRHeTwMS+V7NYPKRVgHSNiczV+hos+UjTcjossCk75ms
PGel/8qVdqBk+2byDHB1cRmPmvEN+L6DBaG+B3j14WU962M1UAnYfyMIM16NL4MMnhPaqsc84jPO
srnnBkpOhbRGpkTxdysxcPUzW8kJCQLoqWHj0vmKQT8WJRbirByhx4WPYQnTzYqwYDG34OGOQLEg
U3o3tMFbppNr5FgX5m5WwFM6rJsPM7ovIIWeBkx0fR5tR2lLwPktuaK8uf4APq8X4VcB2/fgDtm5
dlh8WcwmUAvF933JKWLLh1Sa88zqE7DFa8Yze+NjAop9Z1drNgJqjq9yTBgmzWhbCJHnLeuwN7JK
K3T+AsWfNBJ/+VKO+CSl4rO0v0bGSNnsE10P2YGU4W4nu+l7vU9HM7f8pIXCrG57P3VOqQNRYCDE
pSGLbqMC7yGIOdWDwhAeXcCH94HbdpAgcXywjuBxcuO4iIP7zBGHbqneVug8hGW03kJMu9wimiM2
chum63oKvdmSMBn3FjalSDSePWjT4eRR7nrybwr3GYEPlPSVnZeV7kexdMWDRoo5uXfjUpzDfP5K
6kES18J8z0TrNrUIyV0oY28PNZVHL2ahfA5IIjpTvVPJcSnyrIo4pF8dos4ad82k4o7fd2GLv45e
sWn/lYY5bZw0/n7sL2xwUXH3io080ke/jR5nGZRHhOwBJyTZluVu7gPNw5C1tyla+H3Vg98KtpAk
l4YpTKnM7+9TVL2wuW616wGeF/ol0rCREmhfyG2Ha8gKRjtYQVYOJ+jnaGT72H8YrCcs2pl13iJg
utd0XEGw0OdyfzkcMiNlYdgdI0PnThKds61K8KYLctc5+6Yh4+y8RAvbz8jh3bSk85wGIrna407j
a5cBrqRAkynWuHjTWEpCkuzxy7UP7sT7KLV2brwperMWe2McHqZDQhDg4COyrms8f97MOTXjoQ64
jyPH/aXE8lhbrqQ31tdZ1h8t+R/ZZNCMJLhxrUcVDvEe2DxvGVvdmT24GoKv2A73NfjZU5OJAj3o
i4mKs6exMo1Jqbh5OBNQ7fLpRB3cMPQuVulTlmLeijP8qRBvWPsrjANE06Gf4u6qrOeyAl7g9t3f
tl8hO6Z7KGd/3NqUjZnlIzOCalaT9ZWX3qFQ3cjwBvrshGG/CD7SQII6wg6DXPYlXDLcuowZIuas
2z7MXtJSkbOVNh89uvFt/4MW6XAT21tRl18zNq54zECnJ2xhRmX/G6zwRYT5QdbUnDKgOHD9Q8Zz
F6BL8tkP2ZMruCzDEH334G21HDLMU8+RNapNG7yGGXBQcl7+zUEbn2YNRo71+MpnjvBF5YxGPbYg
vElWdu/n4ZqCB2h+CggHYA+SeR4eDFMQzBrKkBwW51qZ/tPo4a7IXpnt/ktic0wtcyL97eihqlHi
2W4xzEx6ZHnstfiOh39e9h3mDoOvgZVSjUc7X6cGIamgQ1B8lL7/ioSCK4PPInNwOhZ1za2a4RfP
gc/KkvwsA2zL4OEByyDOg8WyNhcObO95jykBQDOrIpPM55jytx9oyFvJp+Go7nbyUKtksX71iIMn
goDRDca6o6bIgygz2vhOWAewgzyZNYW4gKYyN1AKA8thmhx+Besfq0aagCWntR/dbT37Hi4aLLEK
hdm2LPJ7L2JymZXC4Te1tSk9ebu4Bs2OIOTPzVEZNRzkWUaTz7qX1Btydd35H9gpLBKxkxJuQ8eJ
jCRy244Ul9g+UO2DV3IckudDdqMOhK22x8khyFGULpZ6Nb+5bvtUNAeO/Z3oxn9BAVc7vtMLIBbj
o8PUZjjKyrt4C0nhba63P/9HvX6Zpc4eomx+C8aarkm3HN4O3vkSycEUgdsHMc7WRnyMS/gZS87Z
lqn4DXPaJaw4KlqMufPYn5C/cMF65rYAXGyTXqMadA5ZhI3asuRzX2GjceaK+uthsNDexf3Qb2zR
vCYNpV3aSBJLi+al7cEE2bhzmoHwQd/KSOeROKCsHHpGQOxnWWIqq3X24tO2osP5U86028l36AXj
vnMAHiZ0kz3ZTqsBC1ZN5Z/9oJ2gRFVqTw74qbeG6ew2CdZ1g6q785llhsgw0vEKoRuLQTO+iIVL
YdE+ONhlRJruAiHxce/VswG6K5Y9zedCUzF+RYzn4wTVUsujILGQ+8EcrnB+DfFT5BvFBDXb96rM
0LLnbKZTgwgWoEbgv+pcvIUTjpuKjKY+KO/HNdgmKob3nmcU/2w0L4Pkg3Tnd0TTVDjsRQEAPIxC
fLnxqmDv/WsuktcsYTY4xS3C6RozP6QfdryjtXfoPm9mgxgnip/d3Hq3IhziaewiiLPZErdu8OXF
VFOIMJAiacCaUwT7hCHFpi/i7KAwYFrau8TQHxlAoK7sVBjezPnqyJHVUfQL7LTmhZTljXCWz7qn
GSWzhpmOf1bVcFDTCLQwH+ztACUahTpKU4XyBn1jBQkgt7DFQf9+sWtiONlFaM6iD3tFpBEvhkBZ
kpwQBY/Cyvgo8xB7fJzsM0jAqL2CcGfq+dL0Q3Uum5aHMM+Kqb+CqISvIFP82HNSXvChEADbnVwu
4jljAtHl4FlJpxowUXjJ0SzF38mhIo597AdzdU6L8V9FbOUmbCVp0vl93hTPtuycbe68obX6pdPm
Rb+W91QlK60G9v6cIGsKSJxiWLkfA6TVTkiAIB3eE2Ks73xKYvz93atuGdwW7lb2AbDpLF8Z0JwC
zJTh2/2pvOpGdsF+zrzXBv3Wkll/gw75tDfUh0qitFgEJ35D5ECZ8oRuxl92zbSV8HewEZ01Hnvt
E1MyIMgSM5WFS/K6ssi8KKmmDXxaRt0W6zUnbHexvPMraLCj7V7dftKbc9YlL7Tr4E/jNLnEjrsP
mkzCDcZGEDtsRdI9RkGIWaSHMcmo2wfj2jhpRk/t4K/NvD2kwzjlWzgwLVeQJayWIMtBxYhdzBYC
64fw62EfrUGJHQ7DpaDmcIbXwUmuHPIiRqpgApaNbudqhLSgiYp5Fap5jGaGShHrAFd4Ev0xNcjc
Qsj1XRnJo10kcKw0iU8RmOFVHIeXFGOPPvU+AlcLiommaxnrFKeOp58Wq79vkPVZDqEHVG4Mt8q/
mTLMfNurGeJ/oxZ/SrKWbO1jCYB/khXLi63sF+CxtAxVgqXIRvPldXetAXXmpxjjCxxV/QRb0PIW
omPl8jgUVNVElLKMSsKjw3VCqWydLIKyxQRLOKeeq9r0zxAn73Rz/BtSTYfBOapFfWpd1DGWTUBy
knP2jSvNpd7HNiknc8z3GlG0sYDgomfkZ6npudDtXWYtD6sQr48n/g40A9mQJ6fUum8bMvOqyjtn
8fDShdzvrRrKK0nZm1o5bLGDAMHMNImbqkF2W+QplUYIJNKrEDW09sQ/k4ypNg+OnIzvIVl32nIf
lzXeVcnkGYch1gGO9dbpfB4JFR42SSpCIHVPZc+NRVlLMlmB4ONZlkmKpj95SFetAVajfLbHTbB+
pxBvW2ZI84uUdfpHWhlMpFKb3Rg+tZpnhG5dQhzEexBzBHnOJ6lEuJ7bixtnl3Ia/vCIwbGWY8pg
dnDEDXlEUPcVReZax0G8CXrzwGeRDNZ7SBC4h3GYJSkkRuyTgG7KdXBICR9nE11SXKDM6O/jRu7n
NVajbF5nUz3qHoNJKhysq/ZHlAhaL8VfRufNvm2nl4AwI+baPF1mLpam7n9j+Gy3ZGB+obx86TTs
3rnC4pBKos0WSZWTKSbbxRjsLNPEW/2vqesHx1InL7AQ79TEvkDre1RobVZ3QL8RkYt6jkyMsQjo
Nsfu3U3lctYSm3A1gmQA6woVQqSMocdHHRRHr2kxFrZU5EO5emInLNmEOngorreWE/0JXQZE4RQ/
Wc5xTuULSopvgi/Ubh7h1Qc9OYEuOuyEbJMbj8GJFdPiRuEEnal5HfDsvyzTV6BidnaC0XC+BodM
bGaNTj4yN8XY1JQLA2ZG3dqeyG8mTgzoSc5UxsQPnFVgL8oAOodAvtU2ct5UQ/grmTWVWArzthBq
H+8ckoIRD1JKNMSoODMw1BEUFhNhUjcy6AJu9mUc372R2v4zmqxDTrYaBRm9t773ZsfxI1OtW0KD
L2Xqcl7zjGHIvNVglCaHY8kb2u/OyA3T59+9VxIQwRPeZuNddLC61h4StTZKj0+aEIbd7nmsCOvD
gJPe+Mqc5gaZUN+zHrF9nsFUqOsMcQPgAdKkAjsZofjZCCuCPEgSFMFteAvoZooiu08sdzx3xcq+
MZvFm/9YWfXhMSdSrndSCrnggvfVoEZnaGq/yXT4k4vgzU+TDfzACc0TN6BqgfqkaKrJdzDrWywB
Z8CP/hTE5uItnq7IjbbMVD8LZA49gieNxVG6ObGzbUgpTeWyDHG1jRSPYdH4z6O13HuECNBAg6T2
17POOVDIGZgmqbuv0OT0HnEIHbEDoPDPkc5+Sxp/pKw2AVMj26nQl2qnCAszJRLXMspLUs7Sf5PM
X4Pe/1YR9yBde19h6K/q12FQWM2pvqUBPDNouBBtEZKlsb6QZgK/olp3onj/2O5DGrV9DByePNhN
Ue7CxnnBD4snAV1YtcA8wLuVSYKc0tE5Z3zS+8kHJ5lgUVTZyiokWXFOMb9pD57mqpEhze17WnCa
IX4IF9jsIkLW1oSi3pNrug6eldxJ8T2Vw5sflU8VyfLSyEdQxNmdMxJ7YgXwXesZJGreLU9OEjHv
idfpO/zZ5LzMHFGAZcNtW0bv7lS+RxlC0jliBLiC9so4h5KZdB8tgU5FAPwDtzOPXyvs8VVQYWYZ
ko9lyj4BvjvR8HtZig6dP/sYkmFXChmoGoew53vDTUnGyHu2fm6hish0gYzonMu+0q8O+xmvhgpu
dI2ItSH5p2WOtHO7fN6GDfuTyqXmaTyY7t1Qd+tf8M88++89oR64vmI2PzgtiLnuDnkAUttZFjbE
+S+vZSgYqODB1A0aCyuW28Q+mgFyZxnW8V3bq/6GKlweawe9Vp7hpq+QJaOfRHhNLll6NASM8VFy
fUZO65z6ihHljMIa9ib7SX9WgC5dLPTIX+EgkUg8U6pa1Y3IYVQV0+wgbT0bBL8MLdEuZ1gVGZzy
1nZbo0CF10aGN1GjOzZmOSd6um9rtsuhCSHYSXbCTskfd1woFaSRTAKmR0tELtp4Ye8xSE5JMUCP
mv82CD6rev4j12yu0QLtt/jP3Ct/zewLlLyF3BasSUvCA49ZM7/UEvflMKFQCwuYc5UbMAFpmEAe
W8VXcOsq2aERWrp/oxJnD+CqHbM8sQOg3hnQGqtS8zmApBTIXO+jUn9EflnsCpcFQmURIL9wgXZJ
/QtGwUddGzBVA3MC3pXGSihgh3j10j0oIgqYsGGNKjtQLp3E/bywb9iUhPrGnjqGxgFIqQAWDt6T
0xf+3g1YjlpA3wvO0I1d4K8Td2Pn2PtGEcHjU2H6XfeGiJ8gGv1i5TgZ2uXICPlXEfjgwvCbBVMD
D85mJWpXf6NoPDteZVFUshE3y3DX0yKMOa2jtiZy/QIQUAVMFUgZmEHSLSFz7SazBgyUWq6bZUMy
96M7+O9tzAzMtgDbRbNPBrDdnjsznQYfFDB812o7fZdxGmwQ9UcUdDamLVaM1qvVLPq2JxMbq+h0
6B3ryGDuwZp1v+mYIWK7Jx+QyLKNawHtdjCdcyfaOxmMT0HoQOmK0AMHs7130kWfnRLpZM1qa69W
0UY14BZZXOYWXtax01MkmYMcDhB+rQBMp+jhNWGC6g1Jo11Yk2/pt4IJ92RtO9bHF1sz2qlRJbTt
uZ9JzCwms7a33J0luo80G6kfvJKw6hESRkjUVNnWTCGgZjk2S5QpuCuEg0neJQM8TsRLWXGbNhSR
RaAMFtn8sasj99HX040Xkz/q5yilmYUSlhOg+CW4i0RSuhn2exW8JD/wd02ZV1uni/LdWOBZGAG5
WI40Dx6O8zl9GGdPHj1JyqLHkJFZki+ONjHF1Lohqk3tWY+Z3RwVFLQRq/o5mas3W5fmVPj11Y8A
zziWR1KP7RBVMYkdARqEjcysteLW+mSS992XUAuV3/yxkhCMVBu9KqAzTAR4s/OOLFzNpZBOM8xS
GUBqT/8OLniXRPhfJhCEX6PrbEaMNEgM5iACWD+k887LluNII0xYkxw3FQaENBQoqOGNOqvRpwBz
i+gbyweP6i2SZouAvMKVH3Tkv5tsmcB0ok9fWrY85Ui07Gc/cU7IDxcRHHFbzNhoENW0fOQe0LrE
+5yy6zRzTDrJeA/Hl/VAfD/0LgzXUOAgMzFgK8Nec/nw5jYgFqp9I4DZ36DKe6rd4nG0yJIRif27
95tHcquYUvCGcWQzj2VHGzFxgDwELDjM1yV3tL49S/Mn9eanpEe6rt3qaZ7cZ29eDOMvWDSjb78O
XnGigGdvbXBUtiiL+bZZdEtnDmEf3QgBKbi6lsd2CJ87826Raen7y5VkEnnD6A6mBYCzQTHd1cFi
jiXL1sQjwrPzsZ80ECOlPZ+ZNMVs6ckNZrpIN0oWz+CTJBIzFVsNdZMEQrFMSIabg1ng6ckbzbbN
iQwnJpHbZOUO03yoAaRlyLfJfeYDAQjTYZAoxlPPTbmAZLTLXwnLo6j4F4fdqRqyu5ZHcf+dh5zf
wcCsw7Cb6qyzNINm8FbAlerqbc6y/EDV1lMmodiorZ3Ivcc0LX9HZfzOFhDuh2G3G6J1ivYxDb1R
C/sypmTIw2K+hX8bEaFXhw+hJXl+Yqlz5M5Hp9lRp07VdalfpwYvpIA53dWv/ei7qJThqIZEkzhE
R0eK2BLW5Nqpfxd4d2pqIE+P6BWn2wzmfolcyUZ5FDOHyQG0VpL/KnDEWXvjlZ9d+lAMhgEdZlYM
MAM1Ozmt2xTLD5l6zG2/bO0ciaxPuMGRAS0DROg0sTdyfTC1itklCiC+/lLPW4YtNwIU/zoLdCCf
9zR1I61pR2cdp+4GE6uzSxkVl2EIaoCFcJMeK2JtYfIyKvcH2krGVuyg2H3DREVJ6I6QIqkL3T8k
xGwMq0BBA43ZadvW9sZF61LmG69lS9QsyZf2GANX4WFaluFmLhjlkdNgNtQ0D2OG7SsnsZwKENZk
QogsYoXCaj3ymzwAZNbquT90Ycih7R9b66PBJNubAItHum8IJSsA2+UDDXqT362J7CFC2UnQPKni
POCT49l2pWHRfMbxbYz8wFSfInjxmI4Wa2aqKgkmSjnn0EkLHCP2v7gS8I5V+6704FC+1OHed2rs
ovA8I2PTX0eoZMI43625qmu4n4/rVwBumS1EuvCAMwaYQANKOvvCzLhmqiuzZ5zV7VV5vxGglZ7y
SYVFGxnzaMsIInF6/PBhTjQ1bt71kY3PAegDMsm5/7Ab/UtGPBZzL7iX2vmosxBqvk1nBNykkVJs
EofRatGk7Lqt4nVwnb1vVVtd6Wct6GGcGSygG63K+YMnQU1iI2zJxw23TVZ7r5IwNNn1yS+3xiTq
DyARWOZaT32JbGcqzHJdPJTCxvcHVEuuPpdkiIJ7gcdD2jctZMgxbBzrM84G8+IYQDP9SI8zvXPY
iGF+9Zcsfvx5QRk+XwyVXBRYr0UxJXciGLHRIO2/jxU4S1NOV7Yk7WWxoTEFVVRd65Fd16xM/sD2
OLzpg1gclNV5xA5A4VgC3Msqe3ObbnyytHK2xpmDU2wMSZ6Td5d6jUKN1DQEPPApMIwpzk2D9ocb
5Yz7Z/4dBlLx0TrjOYiH+nX9dcIqRgcxrh+tfuEk/xvNi7iy7TengJhPJ1P1h9snT1bvuI+1LrG4
8X///PKS+z5JJ63apWZg+6WblsYzS46lh6C8Z3zwuqJS+qokH9IZgnMsuEMcf8k/fLcmb6kN7tzO
mvfsu+v3ZKmeHDtQD2y72tcRnufPLzOxYc7f4Pqp+qDdODJRv37m+tkUVcexxqA7BRTo/YRAHlN4
CF91rcfmytvRV8OzMpbcN6ibnusavnjvBJorf5dMiftXTg3DWqXVUxoiMqkmJmy6T+P7QANUHwen
uxHh2F31gtynIyzuNR1zb6NwYjwHGsWB39u/x97N7hi3EVLgzv4/yYxOP4jQE48q78L7rO8ePAki
je/83qXArkWk9FXj1+qKkUYt7uaPtFm+Gi9pH5j+mae2nO9DTlw3YD29xIceLgjkrtm5LpaCNWYP
TwX5V1tleR9Ni+C3rLDGLU2XH5SDXsdBvUAjZPUX6DI3KQiK44yo/NkiKzGAR5bYTX3qpZ64duAe
1bluDpkfP68LjmPgJuHtnAy/Akf3lxZrKzym6QykLfFifkdL627gSZ4zXLyd80ITbzmd576QqKJS
HEKl9btYRn7mc2bABkM9Exf3XQhfrhuIYhmAJ9znJaDynvqXZAWA3z8vZYBEaMlLdaD3vfUFl7yI
5HjxM7Ps40WBxucKephc+RUDa/uckPwBCXTvnIzgQqaoLOmCyLlL8VhN3K3Mo3qz86Om4DqR7rVu
GmQgvtgrQVBh0bW/pojMADlBRV9ggM6cVUkNmLdLJ8IAhIRfMi57QBjwjO3xj28f3Irq8GZJg/3C
insnXF8fRsPHOQUh+LTskMwjZqhUf7rpwO2v8vmS+DCQ4aNkmwWqm7jxm64/OXDegnXZnjDCWuL6
LrTRqVNqA8OxoAR07Mr3trsmdktKVWZGxyZMEAkNJg1QsqFzHYWNQGaR3Y66/EmPVXw7+WCxVUEJ
XHbzmVPDPwc5ALYk0PMvVH745ZoU8ncvQxBjy6fQsnupGkxIvQb466uCkaOQm5FZ9XWeOcfrUbcX
B26kKqOFslDQqkgLgVgNtoLz7NROkoZrti8BnDW8UfchPzZKIrDzc3hLJDfpOlBnIBLVO8MxqoBc
/xrA0CPQZR4N1NPqkqd5gP3UD0G9S9hbshIWepMJG3I5Mt9mKu1n6SAcjLkevoSs7gsv21ozcmnX
s8bbDNoKa1jE2v1sTYyzWkQ0NDl7vmx2bt290/j+lfYeE64lg13Lx3Eq3PSk1dh/SAf2hsBk4fGE
gCHkFbdqBdT4q7UddkEV0E/HRlOfeGl7ZKiCzMQR2cGfM3VsJ5dtrRFdczcn4JNsIGfgPjo2uz8v
uCkgQi0Vyrvf7GsQ9rObvscCxZFazBDGdIFka33pNRt1a0FZjvJFnZ0ZoDUhfrd1gaQzHcyFnRl9
ZJN1BDsaceuK9HFoRveYBUN+C+tT3yRtV+9/fupaeX57s7gQoRxukpsF4OSq02RgoZkOVoEkttDq
X7AQtg/Kw/ZnqwL/GFfrQ+DaD0R1418KdHfR64toC0hQQh7TtvTOStnRCQlK9hdSAFaurpifJJqD
w9g7f7XwvvKubC9h6GuMJKEgZafKqUn6U0IluwVGpF8IeR8PstGaJR+Ubrf241sfpcJN71v2fSgd
eFMFYShDmM135STBXKh9P3nqXxUhGs3lbO26EApqrCOSqxZn2cs31EwpQ/AvSRs5Wr1/8WVZ340D
/Ww4OdTaIy4ugBveVcPGTDuancFGJ5dPFfOpsCeE2Bev4bhKA30o0jWN9rnz02GXJjXmHQs5YmUh
BrSA8w1deKm92H1ryHMyFVdgFc3QYTJ8GkvEdCuRwKuGEWds3SFrinvxOESrZoSwW2Hta79kwuRl
Nto40qESO79onFCXvA33QxWN62PtphKBz8bazS+xZfKLMAVft6Ttkch93iaPmJ2ltOsjl9MfDQvm
bpJMV/2+BLGfc/AptyZ8PhxOea2G57Cxm4fIVzSCCXV8Hp9pApKLX7Boqg9x04u7hrbsuWwq/ijh
VagW5xs1BvKiZTRdlEWSnIbo9fPCCoFUFaa1inH8NWYW2wDJOEPjBHBNypf9IScdPerBvnhuZp5X
6NGQOAMKLyc66uwy8JC9bZiVsB801bNqSTOp0vGBB+5lwTx5a7utxG3HJIdcriL0/csSWeCk1hf+
PehUkmreEi/tcAhltHI8ZOQ2dVi+1a1wruX6otPsdcaXdBhEEg3wpfm1n9/NxhJgVxY90uVVq8P1
hYEb0H5oAHc/Lz+//vMjLZff80D1/X+//vNTR6whRHIgYDvsIha/bZuR9EhpX+azuush0OJuzY61
tHeTGQ2sYZ4AdUVDQ/KuxIIiUVBE3D5KNQ+LH2PpX6Lkbqos5OhLbhc7VawJCr1I7my4g3c/P+IN
CC9234P/4eGRUYJdOicUZ/bCHvP0FFVfxz5qb1wLil1i7izByMzr17vnB+60vrBWXvYqxiORmmq4
LZjHtjFlTzd0EFSrLLxf8iG8rzwU01kY8IyU7YuLi+0Ym/fOt8ez1eXjmbm5APlUeL+MUFSBQxjB
9MiC26CIPnyb93lshAY3kTyiGqMUXj/Bnx/p9ac/P+okoxy2NaAK+Xc2qx2yHuKTkM0CqpqXIs/x
DS/49VL0F7GXt3wdLe5/XkCG4rHt3cssxMmJo+aIcdQD8h/rM6TBpvCca7e+ZG3XHYRkteV51XeY
udOp95oMZI78drNGX/730uByParMJsW5U0asjFOkdtAHCD7hsUYbwxp56MOvUPTkWHCgYBP9ntJY
vgUMyDgE1v1iSFptiNk1afBvJL0akOSEeITs1npNF2yXaQLouBy751VhM9DITlY0XMwsvNufF9Yr
6c5dWqgqS1z+gVfsE5YwsMWWEA4rgnQ5l7aoSmbMZDPTDmQS9eLr74Keq+sxBPkqqvYBqokzKhh1
ZXl7ViX9r+zq+6YzdxlmAu5pnqb5hO9pHmeGNN49KmN4bBbqCrdIoucZFedGaqYDTkE9LiyvWG8f
9ZKHFasgUhAhd3y2zFefYh8UUen2IIkGjjRgG1ZNSMiCq/WOeQmhXsKDeGo5H4uZ1aUrihAFPJ0a
DkvwZ5FP6loQN++ZcBruG+qcDoJhiQRhz9r+rBV8+wlLuEWTtbUraL8BCK8tEUG0io6yT+JOhDV5
vW4uXsYchYdh0BTNv1vUMBt8HemdDyLjknbiiT/4nhk1n+QMST9ikYMiZVcEJeSnnrFUB6l1F8HM
3FX9ld0ood0JQ48GZmWZ+oAUA4HjIrGfmJRs7Sb4m4UtPY0JnYcpJ7cpyvuC0I3YI4zPYdqSOOFj
VhP1UE4dbZVwbpl9kgG0XhSQfSo2oDEmUsNHFtnyy80YKI3scDMzRUdnauVtVajnLH1O/0WLa+3C
Sk97ME3pm+CvsasWQTo3eWm7RmchTw4PHVN0rr2/IlRrat5qequSlziXH8ar2G4X8qVW0KcSolHP
0xob7Mv6rAfMRaUU90FK1+ZW5IhQ1SWHLKdlKBcMuDMrNYmEZWf6FqCHIiMyC93uVoUIsvtUCchZ
A81waV6ExEUvOvISAUhWWMAYhySub99FZSHvWokob4mifbY+kiRDuxBFOKJWjEF4iGAvyep3kTgJ
TrFQbY0/TLdoUf5j7Lx6I0fSLPpXGvW8nCWDfjE9D+mNMlNKeb0QsvQ2SAbJX7+HNbOzmHlYLNAo
tCCVKh2Dn7n33JKaFD3pFO1wB+hrFWnVfgABpMXmHJjQji+Zpm80rTbuw6Cf6VAljQqO5DPCwjuQ
mPmuNDrIMF0YP6jeRYlRxzsVeIy7+6zdKMONH03jVXd6cV80ZfIIBvhYQx1eVC0p1wg6x4dotJCi
h+pnMqH2o1oTBzZxSGx88P2881R5XdBt/S4aV2YG28z3S2YXcWQ+THTTAJtYC1VKFw95hEq0qBlV
2yX7de1HVScrEvLSZhreuWw+TKjOtnGsJ1dPlQwuIz3DJgIlBoX7cIjibtgiw0qYBvjhkwhgPwB5
DjdSuZeB9cYV2sVrYGj9p9DnppZ+3Z7HBVMgnn3ZMQ6lDly3WmZvejQ4YOOJSfUrrcS135Pu0g/f
BIj2f7+3/r6FVhp2OqXw3maeU15kkUoSEgJt/fvLfMyqS/5sgARch0TjUfkZTC21W7IlClAOdvhS
kDbkTQFe0M7ZSiuX+8rDxo33ioACKhAaDBiGIvSSsz7/gSZk3BgNrR4WRqC7FnSOhu3jNck1+1q6
dx4yN2bfA44Mq2ZTImqx83MSCiFEIkJBDYmgTJZ3ejM9ZUpTD5xb3/oABqS3o3BX6GZ472qLibBp
rnyr+ParR9fE16Ws1jykg0bhNxedw8yh9BeTBr8LorR2G5QhKskB96QbGc95GbDRLdpbt4YdVRa6
ttNKlCmNqaMHztFwGm1lbPtgvEvGzr3xvJcoRLosRrJ/XJmSceoMRKjQEDMXJMfHHD/qRL2jQ3Tv
pz7f+LBeN4ZrBZtMRukzR/qRLEP7Y2gIE3FtwBQj2xJ0LDXCL6SBz6Xj5rioCSgOVTFeQ03ukY4X
q5gWctuQM/gQNSi5QqXkBkczp/MksVqpgf4sXrx7OvBHCwbzmREvu9bYJYQzinEkGb2+ax0bY11M
9CtUUHQI2PM8yKeaVNiLQTYs3U4fX8AUxaPZ3BRJJEHMIbiskwQNSwzTFiiuAGAi/E9dttbeawa5
djOvXmshOJIZWH/yc/w/efxG1tjWt4AhYAOiR4ctHlvJCeEsudSDGFZ2+VQi2YMbQoRDLSUEIc9U
a1fr/V3o0HVMI36twUkbrnNoSxb/wzDOevmSqs4/EYBWjIliRv1+eavzGdj73mwrbJyrXiFXQJ8p
d5EWidOQQ913wsi6oBkRK9u2EKq0ySOtrwYszqpPWsnVLhqbwCNZRjfKTz6LnIX+UIHDZfILRkjS
kLpeds8LXJ5dS9brX3/859/++p+fw3+F3+UtTSIuBPm3v/L1J699E4dR+29f/u2hzPnv99/558/8
69/42yn+bEpZ/rT/509tv8vze/4t//2H5kfzz9/Mv/6PR7d6b9//5Yt1wfBjvOu+m/H6Lbus/f0o
eB7zT/5/v/nH9+/f8jBW33/++iShoJ1/WxiXxa9/fGv/9ecvy/j9Ov39ZZp//T++Nz/+P38to/ev
f//p73fZ/vlLWH/RdeHYHgY7HzXR/HvU9/wdw/yL5Zqsj4Wr+6at2/6vP4qSOBT+Et9CguR4tL5C
IDF3fv0hy27+lvsXfBW64zu6oEMxdb71P0/6X968/30z/yi6/Bb3Xyv//OVg6P71R/X3d3l+Wq6p
O67l6rbDb/Vsk2qG73++Xxmj8fPGf1DadVZtOAfDaI90Xsyjku6QC+1BKe+pt8bb0rO/dWs8Bn25
bmR9CnTXg+eHxQFrMYXY1k9ScZnJjkHQpKsXFGx8Py+RBWTBTV0+O53eHbCRIPomx0uf51EEGZPY
nnOUVXvszeXObLDUTQ5o0yY4ueWsjIjimu0JkktEbOhC/HXluJ9jM17GEZn/5DkL28jkRjTcCmDk
YutAitOk5U2MGhQ3dnBLXxnvMqApHXH2B/TNO45Cn3lUQqoees4IJnETttg+LCYF4HDCcNo4EAWB
+aO/Dw137cTk7Y4xMwWngLYsVQfEoTroubFte9Pd8uB70jeng1EnZ59l85oC74WhdsiKpKagIHBl
xSYWAjUz6NTAQQopBgtW4mz1oXCQKGY/xV4VJO2oodi1dvTllliVWFNssbQdVTV9DQ7MAUy2X0H1
0Vt4FYi1VBxM9lM+Th/shPQ8u/Oy5BMhQQ8jlpd50syZxI5GckqvGVCcyUjD9WBzGLG6DjImwEFe
7UlleRO1fh/hQFwNhSAjgP2JFX9Hwt17fkyOgkdZG03czN11TJf0kDBWjTxe7iFpDrk5yyDn18hN
8Eemzqoq2VqGmvZeAJtnBnvs/Ko+ek5MvhyTuViCtBz6nT+i0jbiHztgb+MMMHtlbdxhVKwRc/Wk
vQwYTIG+hS6ZcFY30xKyj7LVIBlj6vI45ofWmbdSI/k6xgzJH9GqJEgIPCc/BKbB9L5mW4BuZxN2
iNLwp65ilkKDMTy1anyaVPisS5Zl1IbPpkJ+JvPi2xrjR2BgDrdkdYyGlOymFlScLmE7JfbZSs0l
2l4UL3bqrDM5B8f7GIW47M6CUXiQwppyWNfaKjxPQAwDSbxWnw17F53PRnmYnbSBATq6pIul6idP
Rs6+11gz+FG9qZNyb2DWb0sHVajkhUagJCP8KSz+n9oGymWp++tQMrtsfDwpcM/gYaE9FclNF7Fq
Ym+4dEznsTGTH/yG7O51tok9w0LeBghxdOv00S/jAIo3Jbml16ZFFmtP0i6dTZvgeJCRxhspCfNG
PvA1VNO5qh25MSb7agjvwihzmFdnN4V8s7upwmXtfkdEXcFIIhOzgrloQwxShUniWZA/Rk744Qz6
CokYEabckRqfNVt+CcMBHVUgQL84H1lknAoqEVYdJVdcc7HmDbfMv8PMVssoPIoouVDY3GrRcB8q
CJMe9Ry1wVoW8Tk20VmNxzbs+q2Rd2+VBbq6bYksbf331CMNYiovTc+MRzb1wXSLR7tNgej4K5Fx
PWLvZjk0IKmes6/tVKI7SfY+3Kdt1juvpBbWg0pZATDs7Ki+xECSVaStTZ8RYBpN6LV4V1VIoLjD
ubtEjnZ1K+o4IbLT7y8K70SnhrgD5ND8T8Pm5ukpwDnZ6HyOLeas1kc3QQyEWebRxuvqFzK7L7z/
oS9OZRTtRxbT0OLwcLR3jouszrGrj9Z2GerzE+xe2BxD1bMTwbazPDDveXS8MdhlOZydeIXmbJ3V
4tvT+dCX5bQdnWjnCuCifZzvdJNHEKm+3kZy/of1Q9na38rQbxPTs/BR9Pe5Xl+qpH/sBHv1dOR6
Y8vHy2Z1FNL1gWiebSpwIWUwH5oGUwS0g4fRA+hD2bcyavkRxvpNlgzmcvKnVdtH37nSHnKBy9u2
YOjH5bU3C8IVIGh/TGz1eGnBS5kh15GHygcy+byxYpSB3gGO4gKD7480R+RGZfGYMR4RqCYwPbuv
zBgjg7q+LqN90NbXUjfPHSUZCczFILdqViFNNUlbLrjJKfyEswD9HfJVXQjW78K5dSvWJZFBInbc
n20Wpo5/rHHGTVVxoot7AxjyVjMpWY0V7T2Fs9p3BFAtOt8iiy3KrzhlXuq4wj023ERt/OPr6T6Y
KvbjlTr2BVyXrPO2RsI8Jb3w2AJ+rXbCgHczzKEvSoO8g/iUiMo0ZnmZkrc+9VhmWesLeTfZBcyT
EnGRNO+hh5HGZBUj5m5TLSvkGHpY7Yu4FGfph4ce2qDudk8+VwuKRnpetM10I1bfUjkTwDTUDkJA
O3rpfRKFAyEgJ5m3E5i4Uo+vFSw47DYTILVxOdpqw/D8qei1lRTxMQ7uE24JW6usrG3OEepa3q6B
/RlB3HA0a1W3CF4suAIsJ0BBDmSe+B5wA/g1KLE1mN9qATbuUSpiXbKwoGNlzL3Qu+oRgj4bnOR1
suAjes6uoeu0FRusujcfBxtrqN8VH80Qg/8B3iBK52SL+DmKGOhO9qrSDR4yvO6WEb8iggnlrU+u
wQTiG1s5Q6SdSEyHsmQZu37Q47kWb3mJYZvFHftOr2slnxn0UiE+DeUGm55qfmmoyr8pi8ljIkEo
F2KykDczEb1xMUN9F8Wwt1AE5R0ynLAfJP7xDC6lASHM0SLjMOW2fhgQqoJQxCvSNSk89eyjRoCz
iHyM4IHlW4eZK87FMx6nkPss8DNr7U6o3r3JejaY4nLE+59mwQDcaUYFJoLpxbz8DGYPWmCJB1sz
cPZWLT7OApceByG6EbciDWzJ2opwkjG/VHXI9tSCumtkIORCHQfIgidKKcPeKq6771CAoUy0tzyH
vgRTlWNqIFzHrooHDuJ5LUGQ95gTepnHEMe18VbhgWecqja973x2FZEyTTncj4/CdokbDnG6VqYE
1QttS9fjHZqoV6eOtF2r5cc0DadlSD2xzE0SG3LAuuOkfsxSfks/RxMFioxn6WyDLHzMSLzzJBd8
VhcIOvWOnKxYbs1wkOBjk4OVR1enClDpymhaTD36wKqapk1EEtAygiKzabD5LtC0GaCsDTO7D9Q1
Yiy907vHvppQenhItJyK8NlE4o2nf6RSJJ6YdD5t4q/qylznDvZXI+X+wfidT79L3CJVpMKpIFpH
QykeXTu7TrngkNgyG8TSzpnpj8sgzm8QYTDDZImYNTjsIm7JrZNf3alZW969VbVn0RDPSEjdZ4Vh
lJLvpgRQZNjBfn7nyuFded4zgodb3uSYezLE9nrkZMHUHDJjbPTizhqnh4CbXlwDd83Ncw3BiEEO
KVC4DdC+GsRFWfdSMWTP4jfSK771mmSe4daiw5Utx3yFCDeh2+ZdJWZaKZgmaqmB/hRJ9txnYhv6
xcc42UcVwX3isepluyv9kLCZ7M4ZkUKOiIfi3sHFor11Y8OyLL6Oov1ijMKzitRjU2bxsm66DwR5
qnUfglnNxct/zH39rs2mbDdN02vRBNw0A/eGce5at6tDOiLQ0ipv9/sNaElHRDH/PlbRNoYkADfj
W/NbjQUNZ5HPZZRpuMeFKpdRY/krpskclLQy7MbnVsXWg7VXaI92g0bbwNnM89LXjOlucql+MDOQ
E07/P/jjD9o/dMn5sx+gadVcKAeuUVwN4zaxiXdk9+YATVJRsWlUcvLr8ItEvWPXDRcj40YW9Rsg
GCQuIiVLE8uF/5zcamX8wuzrBgLNmWq62EWhS0pS8mFa4OpLL2Fl6NhbpuL5EiwNo9x2DLCfo2yK
3Jtqllmx6SXu1pg9oQRU2f0BuYfaZP13PxXJ3mwx/SB+2XmYU2mzONNtf0KJl13iNj3ZTXxE6LJJ
mfbVVrp3Bmkcet1/Jqxt1Rpsi6JA3teWc9YcdjoaaM9lpH5L7eA0T9x9cTneTTjVUtd+Rv4Agsfg
IsmtCAYgEgkcWoRKNOm5Tycaq7jf9ZFDHlW5NbN4b6LDXhpR/zQJ+WD66kuBb/Uc63YorIRUS8WD
mq+0uQdkjgyh/pHZ3w3T9QWaZRhs4bfhPQFoBK5ZN4Sk9GQiTDV6D45hNLvbQayCJPnCQ1ZyIaG+
YVt2YJd87RsTi3v+MGB5iuqJWd8mrNKnoJ8+RqTNi4Bmhhb0o48rnmMw5ZiVk2Myo5b7gNqjnaVz
iXjXYoHRhegTfChW6h2QnPLspUVIaD++En7EfUQ3ftgXkCajU/qWGG9ch2i7ihbWaNizgUwYiTO1
8umhSotvc/LKnYGAT2+Y8w2qA65i74f+gR10vKqJCvb9/rYMiCroCU+x+wZzOVQj18ErJg+do9VL
JNkouJCM95J8YeG1DwnrHWH53JJ8KhuEY+uoJYDXIrQ2YE5qa84roIk9EKvaLZplXxOG42bdj06d
PQ6QmBzVXJzWQHwqjzLWn1FosRzU4g0HMSUvTgjMyt+pXp6IjkASnAJXqJ3ukFaQg3Pb2luuuv9q
o6IECtBUWz+7pgwmFjE6FowJmIotcekbYo59bvSLCd1D7KMQa/WdLLFmaN6j3p3Zc+0Yib9lRfyd
DBDMkXuC1s+JOiGC7CWVOLCqzjzajOaXtoZz1vGWM5gEReRTFWfYsA3ShVxJFLz5bKfUOGAB4FPo
ScIYQk+vZme+lyEu+Imy2hvQiBqDT46ymk8zYS2G1DsNBUN0N2++Wlk83CEG+B4KxaQOa0Oi2KGW
iDAm7AQweCDkOqyRc4NjIc2zsxMV1jLDbAs1erbEMzim0toVSQw8smHBKJmAaJl+VY2bbesquY8G
LHF5NNGEwDkaDQaWBgvSaqrP6eQ+GCXpD1FTE4qT3ntlgiO442PhOXeWV3xOMsdhSimyLIPhUkR5
vok8+4RkHsGkq89M31c9P9JfAxohwrryMnyoFmOSCMxE0dPV+bpFsK45XAfRHQdAImU5owMaUW16
c17vd8N56s2XcQxuZEKgYykKMMTc3vxBfWSm2CkBDVEPgre2TuItJRNF6IQljpFFZqOOht2aLwxD
AUUGZ12ZipiF2ZzSBBtfFLcWwSVNHT+Dxlhk3eRxvfkA3cIvLTMAPlQPGn7mMpqeADOTvo0nsZsM
LAIzSLEKN8WgGyTsJeugqBH3jkU2n6t7MsiM+lsUrr40PLpjCkMsT85060zigteB7aQbUX3E3C5p
s0kw4IwdWKizWxT4xgQBRmws2OPe5NTLN7g6eep9+6VjLlt1BrhhfzKXhHF05BrhwLDcmoSSxLif
ynxYda7zY8K4bYb8EAW7hjpjY/c2VCCW5iW5YzDTHlgwSJzI69IuvxthkDU/IHeLGQVXNbeTpqNh
C5ttmE0u4TbI9FutPjBuSEoFAc3pXy3hPaPTVqsSKBvML33pKQZ7fjdCoUngdccNHrhGw2bSSWly
uoT+A5z7JA5eRUWGYl/Uq4QRc6bYuMBtWWP+fMnHREMmZc4lR/Q+hRk6q4YQ69bfatawIf9r4iVG
YyRs+VpGszrY1dFB6YtRS/EgwM3Qa/3FKp7oeWgoQzdm9ki/13SHLIfMa2SP0dBuUDlyS2YgErJr
zODSQWACaZdM7kufWAHWq/LRz1H04hF8gav2lmr+efSLx1wjBaaensvmCfHJc8zxgYDaoTFXHE2m
9m13FqvwVFDNFRCcLLPTOCqNbCvH+idpQCFQmQVrMyl7uDnRMUZjaxR8vKbBe59TjqyQtFRpD9cE
oduyaIj6iLUNJyExacGD/1vbg5RdPqGbZYLXDjO0DOIDk0UK8ZGxRYJnRRJnEk29jl7c+kjD4mVs
UazbNnqnwNbgCLrwMbjBuosepYsvcsFHDudlkqmr10/tplRsLZAIPisZ7CFU3tk+x6Ez1T8Y3Ak9
gPAzDLxzYUUxrOsn3cxvCEvkOaVfvn51mZdUgUauun9hK6S2Dke3k6mzaNnVtLlDOgLwWNhlEFcY
jlJrIbqJX9WooR3XplUtSEk2bczRrFCFM1xQjnwzn3rVM2ZXuBMBBYkpX4aWPGkpV1mia9UWuz4d
YlAdTMqnsUq+vQTU9UTOV8nN06wVbUx6KbXqgPoSQGAesGICixBF4gUA8JUy/lF2SEe5RPIR0V3t
niLoFKjq7ivhvU3eDgfNGw0EWMkGqmHss5BzLsAnL2VfX/SfwJKEYonQBrjrARaBPzmLIgtHznNP
0LAi/Wh98SYr0gL47DoKch7o7C2q1XGbDOOLxWm9sOV4NzbU7zW5YIsg/ikNUoGUaxEI49ZXmUHc
98n0jIfgU1QDKeqQSUKLoL6iuPNGYMMdUUxaBRkyMs65y4Zu8PSnTmbnkqoaEwfkej/XV+N0hbLo
rVrZvdDqILKTzWFoKo72/E4f+73wtXPMvo8dGF5oIA5BwuDBKfyV1pLmk3AaoZYjQrB1ltLzc0JT
vGPr+WBkjAZXZC2+DNASkNVkcUkynriVIBmqeX+a6cNHLmz6xlkGNbOOBmydyx2COSVesFjuNDXd
jd1bEuY72fTNhjn5W45LpB7fwNWwDraCdzkTdmPLfcrxqaHX7K+VTTPjDvGzSGINQUtPzh30Brwh
CPxvMObHKxWUH3x8bVAHFLrcF3CLtLDey7C+RenfBcc87B8LU34MZnzXMm+JyQpXaTBsQxG+x4X1
ANaQkn4aVtI11lVdXdww/LTcrFo2tExANB9xOuErmbjRmwynCIe8GT0P4opZfhUmo01VFReDx9uC
teZ4IC2zn4PTZfU9oU+FjIRBkw8xExv3qHscsyalQKb6W1PIggky9JN5VGiHr1aF2jF1uTF01K6l
947qhKfVRkfidhwX66iTEJkCMusx+GbbTxxhjE+m546HOH/ddvCyHUqILD56mU+oFb7rqnc/9QpD
iWlZJW06d/scSxZTJibtBBX06MAxsNyJGtQtjsQbHOtAk+sAbE1/23vJJhsastxoJYlEp0X3VHfp
ne9Of+MDod+XZnIYuqgg7c14Cz0XHHQ/vCU9hBpLeefMGYkFyTnZJ0Og5bJWUWA/9YJ3P8Bc1pKM
xiPLV77DwAn/2ta00d2MRAF7pfc0apjNcys4eUZ5TskRcmE3ItV0mJL4jGJ5zcww//ITgv1KeUi9
vOPDRJAhiWmAup7nb3bEPUcVMX/Knd6d5NmMzVutbo1VQsBiU4wECabv8xTdhk2+0CGt8IDB7jgv
ehh8mqnR78Rk/Iixp25PY2Zx+Y0+e+1z8TUqoH6JJdmiu95SkqVtxGy5w8I8O8DNjBp7IuE2OwSm
43LI8NrCMcWR46IHVU7GdIOwkmoyD2IoZ3BuspeBi0yuSNephBidutq4QquyCm37rqe2WIbZiGHP
AvV6xtbwWgcNeLO8zXdAlC7QeCzdv/dmkopI3qtSiV2exGeIW87WTIaPwEDK0MM7KQvCw0wHODFD
DlAt+qIfoN/FZftVT3a10jzKs8r6qCbUsIEdPjOb0HYYrM81gcmT5SmyI70vqMy8S/YIhQHWbrYi
iuZTt6FV1fAF9Dz4rBy24rZpcxMCgDeS+WPW4w8GVRfjf3SaEpD7fnCfmc6z5hPjHWZ73SkCkoHI
2ADr9ZiozF+kjukty9K+jefXo4m6bqWLN90xXwmRf4kyWsG0gAEs4slfNdp05Y6iZ4OB4YM4Hu7s
a4bT5apwE9oq96nzuJvjs6rWbQbqTbMIbe1ivOeEc0b6DknwOe3Yakq2mkh0d4GqHgadN0lvNqOj
pyRbMVY3vbjYtjlRER04rwaGVW+XPxrZvPFUraAhkJBDGiCjRtZ85Oy4obkXgl6mshuqggJoYyCH
pUOYSZ5MDF1qeabtHza5OV4DYXE3jWER4Q/fAYEocMaY5CiBTZ0H2mpDX7kXbk2u+ZxvVtTwuJt4
3zQFExJG/WE1sAwMarGd5i8VcdxT+dMNEPSKsWTHi7UIj8KuNeRVeh7683TZOS8qa8Abx+EM+PVu
c3anh5zIAM/GfONU/p2eISWaZiphxdxx4bipvp2Yp4fPPTcGRLrZZ0Srvug7eoLOSK29UZHx0NAm
eAl3DHPSX8UMvhvg0DdtgNOJbJgpPNQotHdBwBFnSFKOW0qhVFJ6ehU7tTTSw2UEh9rSKLfT8c2j
8Nu6DpHkPa9Jp1G3Eq5Mg0XEDB+bGEeGEy3LKrs1Y1ZMYbcROcmddhXNCQ0QLir/R/Uy2JqK7UpK
lgQ0KZdKiovfsoCRNLl/PyD0Wsomd2BFaefW90HrAYjSmlOY6DcJyUue8GH7ks0+QPI9hHTREXrF
TkdpOig6APR4LMXsrU82nJWNUGcqpt4KztfGJAIDo7gMSRIqnJaPXhvM2GoU5HZA988BvOdDK9eQ
X674bGB9mOGNM1bMMym1GbzzgWOyt5AWkvIJ096yTiFLB62fbd3MfwkQsImchaNZgxLFEkkTHVfx
ZrDCT3T0HTA/I1uZ1CsLDLQF8teEUjaCaOTCbGDVs46t0jhP8k50yr9Dje/dRdOQb/G08qog6QJF
/dNIf7rqTBkPyHmO6N7uwCRse3y8p6pqwxOqsFNRas/MKF+SSM0eTfe9iQbzUM1/IBi3tngnDjKz
vztjyjdjOoMgDM7PzLtNCX0LQoCFk9ROeo3yPSsMn0RoAWl3KDv+Qf4P4gsZVSlWGPcpzDtxKJsh
21lRR980Mu2y52ATpgXYmgn7yCww5IapbhHxNYF0QeNx5/Gy4aKD3CEqRLwRXhvddqqDxpl6iPPL
nDgHRtxJmT4GUL/dVLtJrQDShS3WqV8xXhOmgcxSPDdt02+8rMH6jqSNSpGDNWCT2uVTctIgjOy4
dguC+4z7MYnXgAOjdT+wqfSS5zwEXCjrMX/p09dhzFcqtFhdpLF7op9qjlGor6pWu9XcZudFRrMt
kr7Y96F7rxzF7Y2Ga+0aarpYASdoycm1rv3cPhcdWSEB+M3l7y+9xKnW3hg5M1WjvdhsGrFLIBiY
v3LNrr38/r+sKMa9UeevDO1tZoJ9T/tJK1VSFnDdy6ufyKNVNhCDkwwMipjOPZbVUeuYhZoV4lfP
X6YFL2IOFgVIGSk5tUd7H1kdRuPAP4Sm3KAkvWe/rXGxZN3OSRkq5tz0VsJcsYX+rB3R763MdTem
qNQ6VKSG9ooA77ioTi2UNICN9rDOQu9aSdZjZsCQd9KLd29SkFjiIN4bTrD2Iy84paPVLAVsbmix
4ykBt74w/YYhIM0oCKUNmxlrWzKTZipT9qs26zj5q4yn3XmKm7x6L7IkR7cKxrTBYJnoroYPZTqb
MSTlATI4+N5NMVNl0T7f82mOVqnPliAw6FEM2SHYnz9OQsivntD3I/YsUA4W92vW01ZsYqfgZW3o
6ZdOh/7VNBEPVi6aeLPcdoFGqiKlS5GrZp921JMtWO+sZ3StOYEP6rxVe6pg905yQxmm8Iyw6BCX
5L9UPO6L4wNvnKfa7AsvtmeyGna5G3ZoofUkpPRq+33Xi2fTcwoexBqPnHG29fomIP2ShFL2BHHc
RQ9++Jr2k3ysIbCx1h4uNWZ6OHQvUo4nj+3FA+Kv99zi/LejRmP556bPXdjgrjJ8zuEqfQuCpDvm
UR1tJFncWpQ9a5VPCdgRY80SkFzviXtsjruyqXElhvqM282a8Nawu70mk+rm91daIsLbWpB0FBta
veki2zr8/iPzwMxnfYaJVwFUz+o+W04ejNFsstINq95k3aHXXo+dDk4tr3TsdpDzIrr9nH236Zn4
13qNuHo9OcpyOhNSM614DiXeR4XgJa+Ndd+z9fIYyNxg42Hq7r9XrfypjYT0R6qOoFFb1mr9KSzN
J2mk01qv1cHIgmQ7VvVDkdo/KsYmLhzAKMo7Ncwynuqy+2BZTZpQycawb/ybmrFMBD/p6DHyD6o0
gkMriAzSIrWJ8vQYlyVSl9R+ZMivlpvUqCpK2LJZECG1C0a80UV2CpV4bKSH4xLdZPW7rZQ5lETa
1YyQ0wEz68qJIrlLs5kWqdGDeskOEQrHoZ0THdlQN00xKWdJyrA766IbQZyNF8diC4p3nu5Yj4Xn
fFiBfpcljPiDbEQQQCYOptPP+kmr9Newdd+E9JB52VDy+ozxgiOoMqxFL+hAyxFrSK5jGkSajjF/
xPQYsqUTPiFHGkSzBUrGc0Z+iEiJ7hPoa28YaAP+0nmv8+xgTVHz4s8BYN54QNaEhMKNARWeawdV
syq5gQO/ypxijdM23nV0GOS6YIFrc8hMmY+E13cYuqYIObiIGdgiLi+A7h8TwqPD4Hl2/FSYGvC1
1GdPPWDbSyhxuANnIJJxZ+cbrnEuy5rRsIb6Py+GixW1V8hplwFm3MI4ck7HjMFiltbWYyx1jngP
qXiTHTW3ZgLORjnWRHAKJ6J8/Ewu7ZowTO5Hj5Eod9DhdxE4ZTyu/j25BtcBi9pGTCRjOCJbTaQj
RcNjidLOmOmHTk8QjJ3eSVs+x5F4RYh/YhZPNi6bEieP8z0StnTpZV2DTT95LnvvDiPBopWmsbea
4c5o5cMEdG45JNpr3gABb5T3MrTGe9GV96pVwDX7xzDcM0vQth75qubgAREyrRa5fH1gddZt3Rae
ngpfdF021zaXzx3CUo4A9lam+cwaRMVKWyuzwm/GIv0gNd5TyyRqtyH/lFUDm6kBKlU3Dc1OtMT0
wfCgqzL0YYV2ZrjtdB80HjclTbeJo+zRhgwVqp8cN/Pas49jXruELGosQUuG2HlPH0d63Xdia+7B
MdIf9BqfJTaGUbAY6S1srnZQP/RjifJsiK78QwXqQPK4C1m+zLvsouuHYy+4mEgDZ7hkRC8a3mpX
oElZuJ9dOX00fdYcywbXrj4ycAYxDzCw8F5wYdRkqgkPoLn9Wuc9M3SjdHdekd/rY9PdNA4FacUW
dhMCZNpCcYjXXWbla5yAXyC9MZYbOs0CuM/Bwv1eCkbCRUAafQfa0MKCglAAibEBQI3zXrZX/v2Z
BB+x9rW2wol6aLZKLqOMrDeJddqkYHNsXOmqw0Mb6NGpq9V2JINrAh0x13RQmepx20cspYfSRirg
oE2ntS6ZfDf3roHsUCubqzVNz0Noy1OfcBxHuY1uSegbq9DMo4MGdqG7DIprf9hBWn1iLbFRKey4
YqJI9dwIn2d3NbWpOai8vsH2HN5EdQJmwp4/2Hq3z7gPJUkmb7V4Znf+N1Fnttyq0nTbJyKCvuBW
fWvJtiw3N4TttRY9FD3F05+B9hfnv1FItmzZEhRZmXOOaf/2tnssRnbWecd53znlmQWe4soDcJDj
b6gmQ19BkjAaFDL0Y4H3CPgmTuzcB+RS9FHw2LsBwXZTzdjRQI/OCLNOXYdrALkuNnEsOCO40aij
ztRcFN8sPDsVXKN0iJ9z4LYvETqDo0wVHBurISKoeDfZ/2ETuvsWxk380k9pldhQnsgutf1MnvGK
3WIduZTRV+EurQvtirbjrwAkdCzxnSHacYpNI7QvhxK7sRzKtbo7zi6UIQu1PaLhAbxBY+8JJTPR
NZH17G0SncycwT2L/FMr8n5Rs7dYqJqcN11i+2mhxPZu2BwKYzpkYfrUOsM+cpsPNE7BWuOd6Drs
JKh2irXAZgY4jNZTIZnD5nJO6WLjZytqm86qnvGZzbJMHC1cHYd6hoCUBdGOyOjbOuC6KO/eKP7N
UqMtmRGHNnFxs/XuWQWg6/uxbLaRRupoHgMMADjU1rzv3l1SzaHuo4r0yr2jW8ehLsWlSd+1cs7s
JvtYap9ewILTk98EmqPyp3KD94XDVG+weSUvXUiYXJUTj2T32Ic6cSe9kzQ3KV998G8mKI5lhbdw
IXwXeQPtm1gJOKK4kLGWWQvNY6tqxk7DLI9YimGi0nOE/qetLGDnAdt+A/qBZWoBWKruhpofy3rC
rh71Cpcc33NXXDfB0kbJOUWHsqVrz/Yc9eqqiZN6NRXlHOXsvGfhKNl+wrEkF4Cj2flNBvalOm4A
s/BOaeDsTUsPtgns24GTg8DXFfEwewsprhc2OKXgDlMnw1U2aFtzguDPLAKU0qVcAkf/8p2JZDRB
ayapWdVBxWPFjXuCMA9s7PhsxT5m5cukyFmDM3SwovhkskCZXtC5n1E4KMPt3QgAZF24c9EBWXiI
Vk2mk0oveiQ2LrA6hj72fujzvQqtdNWb4g97l5oQxLmMaIn/KQqkuzXrZtQazFtlP0BOQT+cD/1x
9jILZ1k69A2FJL5tGm1kueZ0Y8S56mRRrfMIaa1qLNDLWvYRN2S0jcJ5Sw2Q2fE4skG2CpxhOGfA
JVSXeLDeoHuluwnd4inJvwdtZDyAgimramho+GpyB8lxBJGQtZdTMrWNY1r69aaOjAYww5hfNSoP
uDfmnqMhXAlCbO/CNE7WgAoiG9AAhbr3WiSwY4PSMS5qSoyLIPfL6bNmpaOjXFgYPo7N0MTHgBJp
V8yG7dSCFOtbzyHsh3NsqtlwVW7GxL015RyWIQhjGUzHOwguPVFgy03b9nfk43x6JdTXh6ucSwmc
vdJmpSAlCRBP+KzHdXDqGZrB39HPhl60q5CNOr4XwKEaTMhKyKcupwOgdA04XVC9PRpRcZrfAPmw
OFC3dwffHwl75DinlpyV8cZYEo40Z9aSgTxMQh0AeEyHxz2nTv93L+IHvMEBBoEax6Fd6+jYXofE
vma109/wKbPwy1oj3jrlUGy17p5WtLiZq8Znmgb9XZJGJiyhrkIbgc4Mi4kZVxBimRKB119Q2Bzo
lq+ahKFSE8/LY2O4Z/r/v8WUD7jo8xf8b/bWH6aj7defAB0x5lBy76AntjAByOPDeEDMmobMNvGt
cOcXFlSQdsS0nClKcwsKRDtG+QExTrrpbHPaWGIa7ujlE7Alg74doRMb85cagwXLZQcBVuIYqyA+
I8V4h2Sw1iPrp25s9ZT2fXVPM/QJVXySuZecm9qQdzzzpH2PXHCWcTGIXSkcMgUDpjcaBKslU4I2
DPN7nANgKmj8L42ak1VT2R3drHu16/pca1l21+pRMcLxvr1Ypy2aHJU3/mkm1ALMb4ft1OXlueoK
ycN257Va9IzHOtjp/HtW/a4MTAZx1MKktu18b48Kj79khJ2RPnDuIT4x4xwQ088vPKVkn6B55dyY
XzmzWm3FdPPouzjPg8BO766AlGxZDus1Ip577Dus+g6cKwYj9CAVCT1A8Pxh2EHbGZhX1PE5VG7/
WhVibZKdKZrMe7bpC76ptN8V7L22ZQfBNgWKDgQrarmsIPmNudp4Ksz3Di7lF4cjpAXB2nISVei1
sbC78q0CCEvgxnOFHAba2a0Fo3byawTtpTN8TK7H7tw8MOvqNkgmaEL0zC+DHoZo3Cf/tGDw2Ne4
LGt0Wu+FVskjOk0uRm1mHfyis4hxTP6VrkT74NRQEw2afOR8wA6hxR/mLKPstjfgdxheWPlwr0Lw
EFk3AnGxyRiYTMbppZL7jF3bSqsNhiKC3gm9YKDeVvjpdersoimesglMTqlvu0oGbwHnEWh4n7w+
aVenwkRyl1AEUiVw8CkOswnFLCzTkV4vRGUOKOeJD9S+9xUrHOb9i8X430tbY+83c6qbWKRkbqEA
s/VN6Vj22pferQcnwvwbwgQWf7zZ2IJRJMK6hYqNdb1uIc7VkfMmAhvyh8Hrzy3eSYNDbts2rmox
kZrCFPY4VF9jpQzWfbI6PHY56JkAvvmY6kNEbyCqs+8A1sldn6V55FpF7NN5fimL/IiHf65/sY2U
OkqgPh3+GsztFno2ZE85GQMH09bBM83UHKPnkE6w7KPAQRUt+r/StgTBtCMRRaIAhYScGGau+lsb
o73uNEOuOz07yTqmgzQ3McyW8GRtiLBPzA+Dacj35COrRZqlm7Iu1SVlZt7iqt9HoMOW7nxSRHDl
t64bIXmaHxoevPN2An0SRxnnjTd1t9r03/UQgIDEyGzlHW2GCpbg7FLZ+l4vQYCZ+sGoSfOM86bc
jgCp12zG2n0cgx0bSwtsGTSUAGPMWmXwXFH7PRelHW50q603epcRj1JoL6R+gJjLkm4jVWG/aXSx
13Soh42UOSwk2d/KhITbPrl1My1eqSJ/G0UZ7hqDw77KuoxtaELAO/l0MCC/J/7XF86oteEkxcGm
Ybg0tKZ/66sgO5oOb+fjYdeEqFR5yxaxPpIswBTq0NaVdwTSSTZVbIV35vWwb0fwJ4+HkSWIdvO8
vd9rtBWaqXvT0tl0Abhz2UZafSCPu0Bbq5w95YNDojiXBoexxNaLpLF25xOqgQ6M0JIFHANJe9Fl
c3eYswOkhDPF3LJ9M2TczS29eKcVYfumdfMsPREQVeeHoqzzjV5k4ebxcRcWcYKUPgxf5++W5PTs
NCOX/x0MJBcOe9dwRzBc/GYrT5yDU0PvefzmsG+zE+MjKIPzkaN1EEbsyvrzeOSMIrsUQfL6eBRH
hXuNg/Lw35+kw7DpTBjj82uSa97cYDqEeQJ2GHGT7gfD7fEtfD+rOtfNl8cjQEn7QHbB9fErhVG9
ZIYgX3x+cc8zf+vatc6PR6FA5ukbRnl6/GA7Ul4mRuv99/JFJknGU9VEScSPThRoqxTbAZdE/py+
yqP1gMpi+/iurTi6mk7Bj5/fAoJafCKdAryy85M1z9G24M0GlI98t87KbJ/BqVk+fha/RUsqm0d2
xvzkoRrtY597jEXm14Ulmp/jOfPt8bN5Ssc/6IO3xy+2tbG+tlF3ejzV6+v4JQmI5uLMQhpi+Ksg
BjImcVVJsO1vQMDVzRpnl85F6y33goLWPAnWsgXQOGrb0gdfxHWd2Tn70kg9T7o8S/beRx017a5R
o7EkV4aGpWDNLyNPv/HZH43OQ0BOYQm/T7ffxvk/RayR7wwCB1YGGw1WJXIP/WkcaeopYxWg1H3L
JpUjHmS43XSYflNQmmsdDw7CeSKUc8IEHTd7Tk2S4jPIYoQoTyuuNeGbP9843qfVhPprDBosqUr9
WhTeE8yVeFt5IltixAPaE0UwU9zolfjZv0C42rM+n9c0Ni3UUHO6FLv81eNrDh6meRSwb93ZYmTO
lzgAqmLsh70OyXnZkwPxNslpG4Dx3Fp20Pz3JcpgBmMtUfZ5Kz1iK/jbkpgKwbO1z9SYcwCdpluh
QTeAKLjrNsK087iJ7acwSrXXx3/ohWrThsjlx8a9uE2i3cS8UkpqmFU+FD9ayPjIUc7NtzGrxAzM
8drE/ZY8LYBDkYeh2/YUxvrcuVnoRjd46dq1mn+ixcW071sHdWdDnTsvZbTn7BNYjgTBvZu9CQfz
fJLl18c3LdHkO05xZAwqJT8kyt5Q+x/aKsdV5jK1LUCNxaX8Zwa0FEJhjbcpNl6LoWyetAJFdBD2
V1eVJHSWYJFLTmEBFIKWhc28wna2AFrAOsEwTpoQEgX2K6bA/TNWS8bx81XBK7Vwn1Udmp226G4w
P8JLVdscLBcxTOrNtiz/yqF9oJ8vzo0zQIQYuiczm06DwAqR9fmN/e3TkPGxdAYDQFhIO1ZGNIl6
zGa+ip+nrP/T+QWW8c6xdrS/YePrExz8IGJD2dEKSkIIWDE+HMNqNybJR+z07QgFCQOKOjCyWwhS
ZJPQEVjZFe38eFTfY8KZw8gSKnJ0SbTmjCFef4IK1RDB0G7YxkJr0OPfgKLsddTjbEXKYbYdoX8t
Mffrun2IzNDcaP3dEkiEJlE6uzYtV8oz9GWS2u4unudoDl6qDYmzoOcbX93M4jsnigO3R/cPpjJ0
k1FmN53kwafQv+PdwDlkJXuzZHsRVWXz0ml/kOaI17pzkRk6kUJGkVJPsWMvBvNY+mo4W47/mpUN
MNwUPTv5HGQ0z38TmOWG7iBbbld64Wr+NF8RXIggHZ70qnrFjqrfHjcaAdZtvLICcBSP8Z8uE1ah
hEbP/E+EDm8GIH3CsWtr41eJu9LljcnEzZJQdf3OOrnM6zMxEQVYsZx0uTlfat/oOLvYN8TO8mkk
hmHYgvsmNFbvgbsPDcW61iMlKvyStpdf3QJM5FzdBp9LvoSvF+YhGyBcUq4a3o3YKM9eJfwdJBo0
NrRnHPut8qD/RZ3H4NcAwG0x6A+bj15q+srxsDJFKhOHvKN9JMpcHu0or/A8VBrQ00LfpRhNl3kG
aQEFEr12yAiYXVae6j89yPEz0z0/Pp7uFLOISNfvTbSeAJgR3RgOr6NGWh0F9DbUOipvhTZEM0YY
NlbKBVr6F8PR8BRP9m3yNfs2l01oYW+cxvqFwfBBV8lHZ7jrMYUsmnqBezN1QKMRMe9bdGXixklZ
rP3QeTay5LN00lPjTuWVbf0TbRuE6A6I6YyWMLLfBSOML7/ykx1owO61M080IZobZX76UvRs8WYZ
gWeb6BEw8NSe+eSDEoKNqvPSlXZt9PeSgRbaUxJxbFf1T4Cx+qfHvaJAQ++V9bs0abTSuEE5zarR
MYUi3kPhiSIJVzbx0+Mm4TRaE+pzzWX9ngiRP6VqzJ+i/3+vZM8r2Z7umzE/22WHwObxjHx+Wtdj
r079+CUd2jUhMzlVMl8uLMdmVhrTF09MXVuFNvpQp7IPRZcdFYay5djRPxrpCD5VGTQfo/SPKbqr
jcxCqnUbnRd83zbGKp1MWEragDRWZSUnKz6AqirOtKkYqtJq2UYxhP04h+fRge9ZPL7howf97ymE
YgVoO7NlME4pwzK+3rZctYsO/Wrdw85J2ZRlnnFgzfnfvcfXkBoTi6HCczSVBPbONzmmCGJtA2Lb
w4/IMqqN5xsthpaUJob5uBVT0B4eX/UBZZO6MD/ukYK56Tf1XrjRWqoWoHt7EdQzM+7Nrbr8q5dQ
rBlxxfRVSNzoyb5Rsk+frRLrZJ+rjeabaus7CJ9amierUTXtumsHc4E6DvQU2qy1MxJg4GLJ+Rnq
7G8H6nIXgPbgEkYUeF/R07WTqfzkw1p5Zd7+UBg6KPOx6ZbUZ5uWRgOqQuozk40Rloe6eY48Sb5v
i2gv9o6Fm9R7NaEWJTLbGXBzKdp5lauMV+mJI40SbK614T83I4gzd5iiq5Zk4SlppUXDzht+0oum
9TFwKgwqIDHJ29KMIyOG/kowC0ENxZpB1c7I2qseWu7diJjPFFM5vvg01zsRkgtuluwXR6tdcshP
S1AtsrX2ckC8yYYEHRSQmH0ehj9mvS1bj7kNY9pb1TPGar062elNN2585rC7STobk8vld5V/xDmB
7KEn7DvIHbouH1Nbdb911oDzT73ykiO5XovExjJQgwlPlbRPiUmLgxEgAG09cA5iCF8i9Pb7qLLj
lZ335o8V3C3FSNuLyXKpTSZOGf1vTCdyo1Xjpy7nT0/VBAG77g15FNAbnZmGOWpXz7Lck0tcIaVX
gE+kMi/WGG5JRef4izJaS7wrFxP7U8OgBTOF0X0yHX+n+xr81RDpKKdnDWdyvR5Mu//g8NSGADSf
8NXa16r+o+NQQBvSu08k7FU3x2q3an5m5g4IkWQ+wwvQk5M/4hwtDd+glVR4i7y4PIPmsu+u9q0y
R37UaR8fa2Z2Sy/qFlOBX7IraAFnMIE5+NsR4YytvQpWc8SU5SdwIwd2ZFtvwQJkx8g0KCNQcXkp
2Voen6VdOMifTS5yHiO8JniP/KLfJpXqTvCTkDm1UJdklJ3h2mT0H8afCYYSzHoIz3qOJmdQHqo2
5N2lZ79A4aZYTWvL206FihcBM7o4KwmraQtk30hRsq5MtiKdnsYq+GF1z/BjmiTMmN45yYTaNQjL
YMTPrfKJPSI93/rZCv1kMxlRuKhb1DMUxRELFIIL1y6WWSTNg5NIlKWmzwDCHT3UUEzganMk8EL8
i1PLObEHck+Pe2MU/hvqLtxivkfOH+XRsnecWaIFHW4QA1ZVw4H+ztTZjqZTCgIs8RwMfLlhbRqD
nh66ouRM/w2gSnFk37bMQiGPUT8Wy6BqiO0eqBeFSk6PG0DB9rq2yY0svFiunUGDtj1UFkYwT39z
SMcjw904Gob75pWq25ph4J4KJAqnjmYVuhPUbk0VVKiffxQoV/Kl0QXyRp+08OahV1v2CCGXg51E
R6TP0fFxT5egZmG9/0FBSs6y6D5V0TBklxY+Ykxcx9g0IpLWg+hIBNgsrMOFbTJfgInIDSO7/KiM
3D9o7OissPjvK//3vSpW3/qIfExZPMlCbnKY9P5/95zy1cWzeShHbcAvz40yEPARGr3DeG3ZOz2m
Duwzo/nvd6N+EzsByFnMrxT4zm5KAPzZnfkL0io/SHo+lbD8vWigcEUmegwRn+uY7nZRsJFgI8da
qPkpbC+tLY9Viz+1SRicZpIBjTvWexGCUIE5Pxwhn/ZHPUjJ1G0yIhcBwJdTcJC+1YklaNWzIyv2
R2OU0eTi+qMK6/vxiGDn7Pi49383j69lbvY0+HoE/pF451Y/whYjxdphNVUlGjRonAxnW2uOglB4
hVwnv2ECb5dxt/ORuB4fNwbS17W0oaLY5XSYNI1OH8U+ho12UUDfWuWJSQjQ0KwbrKwAW6wV1Ph6
lTskQ0dJcny8eY9PKImhU6Y0AmypDddei0g/ob/6oiUSkdIwUvOWAMOReWJoUqV8t42WCWKni89e
+L9epkEFG7UL7TXjiuYWo4ClNj4wEqBA1b3w4cp4ynztmtI6qrY7CHNy/haFvYs9t/lnwTBWWEsO
cWFdGXXTAEdkSyvc0D6mbrIWYVMmmwrL+qaLy35ZaV1xS2RyisSsFbPK6mWw4mRNZ6+7Jj3ok77G
s+ziUtla1hCfpQUmhsP8yyzq4ZjTa9tXDox1NbbpkfmQsZNGZZ4mC9mozqD3oMvyZGLOhZIxFVem
mNkacjt4hsmc6bKoExN4LdSJDAWz9jcbrLWXIesZI89+kwuvTBmv04ojKdlmnY/i6dBbOM6q+lnj
6jlgm3ueMCeYdgyMiP3XkMDVyKY0WRU0+OEz1NprKDNjhUeJ90THjQjug71D6ZwTPS93oDJSlhA5
HgDt4gg0KOK7WSpetSai8Z5cx1q3vA1+LawFNcBrTyOOLiBKyJJWsZt4z+OWrl5d9/sefFuZMSAW
ZWbvC7KjFzDU1Lo3+e/pL4KctLFjKT1Ld4bwf8BIcwi5fvBsRAS5BEz/yF4428okL8u1iP/0COJJ
Xe8FXgeR0/O9BsLmopHBUbbKPWW4xzEHtitDV/pTaY5nB1wdZuEKtkdwYe/bMERjghx5/vvcLLFV
mVC2I/CznKHA/p3qV1Pi3xuh/8TOeDZd21/m8uLjnNuUDVLyrHRmXPDS3SUCx5hLwJ6ksrg5NvPd
DHtGZiZbeMR7zn7J1ib1kTtXGt3rwX7qp+CjD7NnQkxaq3I2UQdHsaGUZXkgLC4h75NyuLqm5KKB
ERjSZUX79eLY4ja2pf6SefpCzKAkv4yzjUjd5NtXJBwNX67nHtkvE3xv+ASIjJLccA2JA5doJ6xo
SMFRZvj0ESaYt5TW9tuWgQNHky++qTZYI/RkoFkybqdBEgokd4wzrbVt5X8z0/iqjX1S6Po6MHtx
kJR9ijQxXwpm9xVIU4H+xQ8ANJKZwTofTfo7zVrCPhrkOyaBnYZ1G/LoCMy3hzkrm23MYazjtkdj
mwPlv44VnsgkIV0cd6IFj0u6/riXaart0t4W6752CSM2tS+uTsgqXjRbRC/oO1bE1UESGdguWYG1
14PiJY/NX1zk5tEMDQOfB1KYaGo/g8bgcIizi6iM8hbhh2J2LX5lQh7k0GyN+c0rB4GOTM9Zs4wn
vHMkUApdbmBBLK2CwWaYV8QymTianFb9QaqkEb6Gcw3dDvlpsYUIOZvOkmWyF1W7bcryn8MEuXW2
yu/XfZZRq7HRqSoAWBCJF3UR/BkIcMzRqRph9TKhc90y3dnRvcQTP5pELrL874rclAdXsdtVSmZL
ImaxoCtEJn5NUmZuZActUBtCrFfRLOWI/Vbt6HL9bbw/buK/eAMhsm0DZEvWQbuxPSfcDUVBLIp5
6qeyA0YekF6DEX3+QU5PAC+czXqIDUCP859cYsUciFBaGaTaXiL0U6DDFnGMa9kIif2JG96qoEGC
ohAbLipV+4SiRWSFEQlBXAU4z7hiG4+JHPWQi1/dbtVJTa0BKXEECA7jFv5CQTIYykq8RSbatPgH
/TAnTkmNE+JcaPr8vZTiY+j1ag08ieTZot1ylYg3Lb4IBJzVWynzjo3XPrMJ0tI8inIpKo+9beWd
O9pKVeg9iezJR7fzhElMnGF+qVilOy9GL6y3NPWIOzdBjDMG7wJrobrCpUvhFKu+h0jwWgmiL9vW
TZZRbzCxqL1r4bpIEi1rl2ABfHrczEnfFnEJk32sw8FehkFMdGqRYZOQabbVtQxhvEjNbe8Kf0nE
xjHHPcaEzxBPj5uUUsQYm/bg5s9+xT4HwyTL7k/nfWUcelyzybGCAPOstz2x0E26x0fnu0Ac8vpF
hl6xptvzY1L532XILL5alTqTcI6nMXf4CAaPJCa3+UmwG66HOkVZHKt3vXMIuoupOwFxXR2S2iKp
3vm7WZt1/hAwTUCqanECy8bswyXg2Bm9hWzcO1nLdL/9D1lq4jxxSg6+BGXOsLlJsVXQfyXIdYI+
5uujD1wB19BQJKsoRuou9PEb+PMWLqJ8R7I5bkwALlkWq43jgc2piWFvcg/hhPmuIpKre20Za2xZ
vSKOz6COL/zTQQK1ZPaScdUrUfDjT3oNRv3XiY32p9R4QRV4Gxxi2SKqYhRQujdAI2rstRT2xdLA
wWs2fAO/WDqutksOzL+HBcPk+jIYtITB1KJzCZFzQ2MiZ0i3/2pRAGMsKrfxGAXor/k8B1t+ullW
s0HWf0hce/W16I/eRhYLHq57K07fRVfuzTw/42PVTp1OBjxaZjNLjo7nE10UQid2Cw/uBHI88xHG
EbtPU979o7VAYkue/A2l429ZnNjcRH/414x11jJjJlbOPEy++QfeIvohR38ps4BGFR/vAr8OfjTM
D8SyESjqNp8jmAoO5JXex9o+1ktOapV3b4MX+BBpwgu5U0uXp+hksN9tugrKI+dOV820ncL2B8X4
rvErLs++VpPqCgQkdzMknHF0Hw09PEaTrRZ9E/8oXSckjlRf4jHJYQJY46fEmILDb2WerNucrHGC
n5d6aywZkGPUtOJTXwoY3cFzEnLesFzUNkYbUvJQ92mo1EvELlFSkWhC1u3CI9OMCSF28khtYSks
3dq6whFAcWYeWUJWWmghFcC6qRKj2wjin9ArcnEsyQEzY5olsrXfBi28isz6sexELUzZE4ldaCk6
q/K108K3dKqYyoOGPrUOyKJq0hg0mm+BW71HikgxZf6LJNs1TPqkCfvfFpMXVMvplw2SIDXS+tbB
6Iv08gUCzw0gmzFHfn/jzXSWpkdrChIxniO2ItWfSGO2Fg2kkvfFCGI7f+4I4uTVN4GoT8gZzD3+
WP5sddYbOoZDHHvrICndBVnQ6IZBcw1sOcIMvpgHwJKELHPp5tT1057xdL4g9xyYmdt+ayaXC7BB
E5ci55KFLlWFzwicnFbDqzD0cd6kaNA3QSXPTFGifRrkrwJRxfy7qmLfmYnYvKbgqShTCQJS/lfY
YfjLaj1b+sK9CVfR/vL4gOne/6L5wbHQKtpQ9dF2EMK5kszeiN2FlgYr10oPURjTo8tFtyz84dQ4
36kZHdzOSVA8hO9ZWX+Mc4ab49eo7IfmyqmzRpBkc22LfxoTm1Kj6f3Kd/40IS76BuSwjMharPjU
63PZJbRyAoJKIktfZrRztyF5kAZaGMw/QB4bnNfpEB69sYMBJigNszTYJag2djnhc1z0iMCECobt
ePxmzbE3du9hAG83TTNRcGZ9sExmkHdJo4ggspMJicEaWQ/R2BbFK6IrF06gf2cCWC5iysBd5ZZf
hoHzebaLuVF3ThQ6tyZxWcvYZbGWUHR49ZVEGIKW3PaTfBBW76K50NG7ETf21FjMt9AQrMy4CXGl
KVxVRW8vpsm4A9GYrd3Dxc4Qskjt4kX1P+pCh0ElMSzID5OqKXA4hys/bLfO5P0xnJY/3pZfddec
CmUY9PqLSyckHRSNHjviUwR7bV7tClIs5bkptV8tFsUJanDR0WNoiMQAR+1dR71eJhHjMhqZR61s
IMbIfyFJVV1P3mvYTG9D8NkisEaQwnXJ8XTS7Joe04R2VaS7MXGsKaPy94ZOkLS1jsNc0DdEvskH
ChatJMJuWuJAQVzXIE0m1PnVy4Y3vYc2iQuyWU61X3OACNjdjk1gUrXvdHdEBkvKqemPQMYGc4vJ
mBIlXkfu9Ael4Vs6n/9Blj9L3ciXInLPWsOJ3fbNWuvMM5+IYNnJp3WNTmgws29QAx+Wt49wUOqM
dEh5YE/hOTQYQy6XCSkuk0Rg0ND4sDN7rcchrq8GkzCNn6bM1jZiUHIk4aVNEZmiOtFMuhbV6GPd
DZkVSxAoFyfUPkYfEaaffLFniTABvMRy2rNv+MfZw5tc4UQuWCk8l8tkV9hfoQszT3nwJutjHZGG
LIN/rlu96DpLJc44crSveeR9DP6wnzo0o1lnrRCi3sKi/TcW284ntrnGHwZnoGEfcpjM+GekPmwC
DIB4h2mAt9ewfeoch66tsmmiGl9Wl30NwJYWU63PK9VaxjicaDrbm4qdgm4VWELK2lmR38BCrhtg
gUba6xqCpunOO/2hUl7XVKTTufnV9HPkYgBOEHk47xXW1ApZVeMwsasIGVz3ynlB0Pnr/3W0gkU+
QiSf4HkfGgdDQ7pBWWrupS8OgCtOoWd9YX31t5CyqjXUbRiHZrcQtdstx8pHV2C/DJD9NcAVxKWC
g7LZrgTja+DqoGhzixyuIPxJ8IV7KAYiVt6hbmk5h82PHxGBKiV1Qxz2zarLgle0TyDgcAhjnlo2
TcoHRFhbUrB6M/lJl6O74UgROBhaZtjE1aQFoERsTtiwUeNp4y3U/xYhm1DtO8L5zmgJMoZs/6Wi
eAmjroE3URAHS7OiJXiZ97vW2pfYdE5OWL7ZUf/ComRG0cbCZ0OllgLruVEYY9h5kd149xN1IL6g
o0RUV1bZU9EKLKssoAOBl2YkrlZO9siMaTfrCl1Ywzlv7afaeQ7rAoBCtApFwSjludMJp6oz2MjN
ZgrZa+hqoqfEHD8AbR/ZJt/F4yTHHOZh8f4IfG4M8sQLi2rR/UWE86RPzaVFRzEw7zPD/F+LenYN
3+hm+wj/EXL82F396w7WcxtySiZyFbp6uzAmjju3hTEKgxBv6kvB9R7nw4/jTh96wAkRWhpW0HpV
DiNFpykXrZpO9Cm5kMOXCWALbyxEt2q0v2gUAJBmjWvxxxasTCla5YCMr4CJuksYdFQhomoRVceb
wui3UX+xnHgPkGXn2+I1+5IRrdHAGYx1EQ3XNtEwkpEh0ksj301G8dmZhIXARQvWk8Wvt0yX7EtJ
9WrmWbdxNMpvcr7pvphGRgF+zUS5RcSMucYr9rSaKoIgYWX4IKIypFi7uHuNg+IjqXt2Y1V57HWS
ISfJe8MHo9sSpltOvHPHeKiK/HvY1c6W0oWTCcpQI91y3/mb0e8+qmZMd1xoyf+EEIfwalELMCKO
8dF3/U4MkFIlhud1ahYHF+3nqihbdnytPa1Y4calWQ93FWvVf/2AONV3YUBINy7ZTddMw9q30utM
GAargTMk0TAfxml7FGTNlbGLM2RAcRLk+8wM+nM8YJpoP0Xdb3M8Irt0yFuQ25NLcKBZ7VQRIkYU
+q+AYL5mqdtkKQwqCKMll9O9IukD/iRVDmE5x8KDFDqNxR8vngsN9IDLlgV+qdL8PphoTiLdqpei
38vZpfT/2DuT5rqRLEv/lbTaI8wxOBxYdC/eiDdwJsVhAyMlBeZ5xq/vD4qsSpGpojo2bbXoXISF
BVN6IIDnfv3ec75DUNa2bFxQIszkMsLLmQZwUh6QVdagAOkF02Sy74eRyIU8GTCPQ+5ALjBvR43j
zETRvtWiOEOraF1WvvbkO8lIgYreSWM2RR2CACAMPL0RHMLI97DBg0hmSnt8ROdEIXBDYHJjXU5w
fc5KK46DSyR4YhLXorUEjllDjepRa/Vdbedig5R8107VvmosVKdmaq7HjHWslMhh4g6lYRd6CN5P
fkleedOyz4QiuTbR79YFoCOE3Ez6F2wrecVkgMkNTsPoQgyKNwiP1QppzIsx1kAEKYhQM20jV/MZ
SAUEScQM+YuC8HMthMLtUqJbN2IA+pS1qHOVMT6aFuxGlCIaoJw22yrlMrGJ4ouOyOv1QumWs0un
X2tbWintVteoU4PG3agUymftaF9M6uhR9N0dWvTSKjcWuwtEC/8MTC3aND1JyD553us4h1gD3AaE
rDQYcRoi26UmzFM/mC6JFSBhCRhINl3HQKjJhmQIpBCDBEnxmKEsR4osCboqaxswIXpcnVbVTcUc
rtZ6uQF6kO6ssccuK8PnWVJqucAsupwmIt4uvgXY7tmrntFO7N25vNBlZG4ks5ZNYZhq4V8M1CZ8
0Zw42fVSt3cIPXU80Hm+TUYnILuhp27Svg6+3XiWaBE96tuaWfJUWOLRdf1N2YAvdNC7Mc57duYK
4t1ivBQgx7UR8kAErzWeQNhGGQIKeg8vDfPfZXRDl6oGKDZb19lM/qCZqBe+z24Ss6vgbzIHYWw5
Rhlmuo/xfbAd+RDolPUoBvxUmcFTdnjnwa5XDukQbGPI/pNGAYCj/ep0w4MfUJsCj0ocPVgHU+7v
mHrnjAI5NNmtEvue7RRHF+nAY0ooZ18dppAhlsAnx73bas40gcjLMMRF9UVrBdNWBjO4wgLBUe1j
glWgNlBfEHrnfs8t0gPzMvk2x9pZRcQZl6NwVgPNM3BZ1W4uxLeBDHe9cLCKwG6lN4UMTnYQGSGG
9AczxdySOyNrDxBBKE3g2YabNMqNLQGE1srmLloV0izopfDgpf9F4h45d1N9aZBJcKlr8sQBYlPT
jzqrMB840xrmLkqItsGktjNkchcNgVoNkBzXIIzuf1ABprbcBlo07e3Z2JGLxza0BBALBO/rrAjz
DVGfBI0J2mWJ3d3Y3EHZPUCfuazH1gSRpIMkI5APqUFylNXOtTg3ts64lL7f9QDLqVnpCaTfHldI
jUeVCVK3FC34aS3aV9uMvCA2osykEYKvbCoY5NVu+YhvGeqEVm/jEnOgQwOJVO75xmc6cYArcFO7
5AHQY2gQwlJ3qniAQUtou4piccr0+BJLSP3FHzVSgYae7wXD40025adSo/Asgjct8r/CNDuZTTF+
SabHAPUMRkbmFCRqxqs0A3ASJOS3SzdkkokukHmMkxwCI76YsviGYbG8I7SJwO/ZVTvL3wvZ9sdo
mnfRkMU7O0i/tdCwmrro7pULvdgmRcde6uk+Me8iQ6AD76+tGSUjyibOMTPIhBL3VCW1bxQFp9nF
LJhT/cB8joN9p1W3DpkthaHVX1sk332sSE3Iff/oWIokSWNam/O0raKq2xZyyS/Aa5yZMVxR0Pbt
FNFDDqpn9pkLE2jsphnaS63Ldk6YaUA/2asLQGNbuyWhlWOIWMuQmQ6nRH/TaerFMm1rE7hju81b
FoFZQTitzMGj2ntx3Q42FGZZ+EPyCvlXuykKN6Jazax1bSkkz2jIZJ1/s4hfjjh1SKvfI8I9ixRE
UYyaI0vFfIpcMGSUJ4eIBvdGzJXlIaAAC0iDCKwmDsrZ6LP16Ie3KaGRfRdWN12zgVjBF7ORNcyJ
+5SwdF5b0RBllOCJHJao7XofVQXpyXynO1uiaxi8PAoOKBDsPS1Wf+1w1Nfzpyg4G1XbHKwu+xM1
wRvTmjubP+SSA7gC6sh0drK/9MxLF43BtC6r9j4ma2IVBtWVL0XvZcucZMCuYbrVjcoDYjNF/NDz
becxZnfDeJ6dsVwOcF4+LvK5GmF6ZA4XkUZTY0KW4li2xUyFPZIOX7VTnfXEdrCm1+Q/D0X4ANvX
3MkE2o4xQdebo+yoQuQQpSb2ATcEYie+OzDRDsjzVNs3gxYCC0U+iT8Yc56G8wWKdHdVkzjQ4Lqw
ccrejHNj0Fho+IrBqsIb3kJgKSBpd9lGuFV01PmG7C0cBhBs7vrIR8nbYuQSUnF+TNaaCBCN9IQd
1ijeu7D4Vop6W+nmo3IJ9ISNTz+cOr3osack2nauEd8src6tW0HBsuiZR2aJXWJgK8zHpzQBv0TB
T8zApieMzjLLbxl7DrAZVvGFHVxejRCvDkWaHpjZb6WfXjVDdOnTqV7FGe13TbAXFql+Mcz2XYww
cTXOkB+yApZN0ND8LDtmXDabMEcdscUcvHQFFKcPkMV9i2Y/n12HFmBzFRma2iVlAz30ei6rF8Nq
aGxjQl/l5PXGybCNWFxWWoxUIidVFuxAgVxvcUpAq6f7pTf59egYb2UATUfXmdHNMD+UnyOfMstD
nPGVAs6Tw7WE/NCDQ9cMWv8kzQqAlEgAheR36dHxu/73jI47kgobJ4NLRyK1lNrr5Oe5GtJ9J5uz
bVJFT/TGaOTF807VaM2i4M+iA32rxf1pUJLsNDk/pUP0luQViPeKgBcRCya+E3tmxipUEVYlqLhL
xDYsgk6yh81eXI4Z1dBgpde4cxgai5VlwEwKS/qfvs4Up1xYAENTv1ZGhtOm7w6IdsNdomjsVvMV
KZL+pW0I/hGa8hiV3Y3es46Zje0lRZR4hq4fAOqCuSU+dFNkBeWxKF6HWGdKONT83ZCt+L1NGpsZ
Sb1JFKMWqKP+YZrd06SxoRJvs64qZXByaNPTPNmKPoQFlhww9dFnK76RJcLwIEBBD/ysmBlAMiTB
zKa9EV8ltyEobFLXjOtUy78TYllcNnW9TaylnRlVL8IoWqpr+vfWQ5eb+k0sI+Omi9rsAsLyGSFF
fkhmjXjBIFEPwRR4vk7rkNxnZD2zVznjeNAHiB4Ogle7a4lE10Y2s5H5czxiKKDJ7eBxMUqzAyJT
2NsERdeVKJQ6dm17dEnQ7UJm5nztt/Mgrsu8f6WNuU5ctlUOwQ9AdfJ1vkhlovKpTZIWVhd7u+W+
2COKE37h78LdhWJK9r2A+ikTX98ZCZ58Y1KYuXqvlsn1aNfhCWe8kbxaY45+uSxpY7TJjjXuiJkc
PqHLyHMOvjVdtaut5oi4+U32EQKBvifYEymHi1tjP+QwvUPJHKNAZpX76YvWMezMg+p1iswnx8Dx
CgEqXLkq7O90qa47B3sgnCVyMsziGDWAOBZxwCmsW5om801c41fokUJxpuZvHe/1iilwlVmbNDRe
mSgJ5grErBj2HO85nVzV+KH7UB8R9CgwzjTW5lTA1ZK1PKThfOd2mHp88cqK8hJ9dVUC1cBi+/at
dmcvKSyhMHaojayV3qnIa9jq5ELus12AKv/x/wPElhiy3wSI6YLYLuWqH3frv4kRu3vNg59jxP71
Z/4KE1PuH5ZAQUQS/BL9JV3rP8PElPOH4hBD6KYwsC+K5Sf/DBMz9T8sxxb8z9aFKXX5rzAxfiQc
ZbugkoVu2kp3/06YmC7fZ4lpBgdvS9rK4Jf8OUMM4rKV2W3k74M6Mbw+aKt9i8sAW3wI5jKu5GK/
SylVnR5KLjUWGZn4hwm1XJeILc/xgtmJZu1Li+Rum9jhS27mL6WhCmIt9QVasrgqXYkuUPOznS7n
djsKysLaYWEFkRFQVqVk6NJlLfZVqpCBBwZ2aDBSm8Bv/KMuRxOFUkEvbMS+WVYJ6hF6kMPbNLTi
2OXsxZHjiC1w+XBfdz2oLQMJTqWG+wmZ/yX8wQpxa8pwP7OYaYoizje2FOQ1DjWqCJUVZzx39pcq
MghXTqbaG9Xoeo603V2JtYX0mXk8uJq7iECIPtOwLd8VxJQtyrYJTy05tnMUTt9RvHU7t1bBenLy
AWNHaq9VN6IroQvlDXVA+GPP+EEoV0cEIsiajKfiz0L1e8LBoEhQ2kOpLnbJpKkt2sLe8+kErFsq
QFyXFaUqITYd3aPgNrWI+KCYooboXCZKFS2zLhhSTzOY9rjE43xLmRq+pOSc3DokkiMhG+YLiKiC
k4nMz3nUDOx+YD4cp2+ObNhebhtPzgjESG9oikuLlmnZipJLBcFIvil+c4xBBkfhKdx1o4JNMYLU
w/nP7JfyJcn3se2esxYFmURYumalsr3eTC94nEhUJvrcuUgufL3c1QGKZcufd1S0pEGQ/LCC5Qfe
fmbg35m6zVg2ne6yaKjPXZsnN3ZN/CwS2ZxfLnVfGpNjXgEq/giowYdHXlhe74vyS6+G8q7viTUO
g06dYH3ZJmojaEH6XKXMwTDnxOANv3RdA/5mRp9Hzk2Gh8lIH//+gvl/F6f461zG/4Fhiob4fBls
/3GK2rb5x2v+7R+X3/uo+XlR/PGH/1oPSZv4g7feMhylk6Go5H8uh8sPCIgwDCQQmGHQC/Cjf66H
uvrD0hVtC8PSOWPiBPqvcEV+xKKjGPyjQjds/uXvrIf8iXfZilI6NuGKOn+R7jo6yyWf9PO6OPVB
ZYw+RL/eN64DRGwpYvQ2eynUZclcJqDwLSj8EFGs7ephFLs6fkCvuHat2yKu93rE/FEmENfRIbg7
JSHig61BROCoZ+iMKNWpwpYZpnNeAN4BHeo4ZBWg2CXKzYVNLfAIBvT0Uf+vhHNvDZhQCduO7gOg
3FH2Z/HqNykNCNqSLf2JRHJkedbF25Aw9RDlRgDiCDgM0dRimA+tlVqGnsdGiUd5ORh3CXHBJswJ
giyxBmRQjCjYN7N+qU+PvX/v1rcig5MEMoTzV6LTZJt96qD7MGbuiEDVsKqDk3D8p6lsJBMeG9gw
EdIQsqenKtjYS6SgREXI1D4ds43yYdrRRSi5bVlnHdkiVrYe7NkIDnGJ7gXhLUEIKgIG9lZLMsSz
dRSfEdKuggudCTRZ22351EUvKbL+rn3pw6uW+VyCHMYK+lPAaSbvgm0CTKhOk7MZEFUQZxtdvoaM
oIdg11roQVvTSxvYik7uKaZAmhPscWqsQpNRQl9f6WLm3B2vB7RmshlOTlMfIkY3q17PX9DR0mQ0
g1t/bM4kCtIVKq5r2e305lR15dU8RrcofBmKlEsKJtjKJrjt6TUu96DgxFEZ6bn2iclkJoFapsGy
EEzatugST1Xa1ugkrfXmkMMPW27pRLt/UucYN8XtcrFzRnk/didXGxDGWjRC3VvkCS/LZZT9vF9u
PTFc+2l4jodFXKjtWxNAMXemdnlilUviTOpV8UtO5Ymw90gGNHsajU8DQx3RIPF8WZjutmusY9/R
YXejo41NC03nBZLxremTP2+SBJ6h9Y5fYgnqpPG39M7Xlh+S99Ge6D7RUeJE60x7xeDG8DvgFJyz
g3mDsXYJP9i2CL3hg+xVlZ2Hmfq9ioHq+9s89xkMwAAH/41QDIH5hr/Cc2gZxIiJLgbOH8zu4NV+
i9olOzPcDj6i6vRAgMMFgeceR8z7hEZqRlfMMVJvip+15DSQiABWvkVGmuGlMscHcAUbrX3hDN6S
PcyLF1i4GZA39/JuYVrK/tkfmHU17qmd3Vtt8TWImeBzz55pwljmxYjkK0MTgXxtfuqa8ZzZSAEL
k6t2uRx/1fJ98hlo6TWEcuRAabgppP0qrUdz1DfLf0qK4ERuKrrMmevi2JTchwGgpfCpE1AVlhjW
YE0bYw1mZj8yD7W676ROIZ021lMVLhPotZIMxgkqqxGZ5k67YlSL9vuxZj+eypFpAG2rMFnpzvd4
uGnjvRn92c8PivahGX2V5kkbOZKWC7FCMtlAnkgbuO5efPEIwTMd4wsHFkxn3hfAoBlVTDUoxWKf
ORQB4sEcbkOMN3CWwWNVOPtK2qpxcgGIYjOEHK+ynIk98waeQ78XTLLgNhz6CLWTVm38Nj/KPPEs
FqqqHukzhpgXb3p4snb/wjkSPBnM4ekNMt2q6VipxJtdIQCDjB/XeOB6nUZ/Cf5wfsKlcFJgEdoI
90NHiO20L9EcMrBiXpquyx4p5zSCgOm8HBlfzYI9cnbCFYaIcSaPJdsrrfeKnk8pOS0jUZwxuRis
3U1ekp5NqIdV73Qn8cDzYENtt0PU7KLsSdDHq22Wu7rZLX+ssIDc0THsmVKm8k268q9T2F/nin8G
Af8c/Etl/ou9SVqmYbLZ2a5Uxvu9yQg0voTRyPcpzjw5SMLVNEgFIa2W/DrScCEN4XZESljycPOe
cg6qsZP3J6cItg6NZGKy1/rUHtpaejb/vXS1TWtq0FUIQaiDnXIspu3WRSRIndOo5quN6dxOYfAl
ArQZBTP5mmxmmArIJd2WSBVtgKg9va4u6FjwAzoakHQQh7eVDWgWPorgKmJWJ1aQwQr2hjFsQxC6
1dxdVRGhrSK4nYJhh+btbDj2RTx3u54DbAcGl/AoUlLuEh0oKftGOWjnqnMxGyCJWi6wbtf0wGKp
78mPo/2RnAUw3Ji1sBvkmrEBnemY/2uwkCqOffZUYbDGg+5kJpuXc+sQBDOmGh1f7WbKtBs2kF3m
4tlPzstiC69l2yCI0uvUWxayZjFMNyzaisWuiY45f/my2LX4R8c++cIwHsQ1mlX7aAvtZrbC21gM
l/qsHqIEiuUA3LFrT374I5X0hl0VoUULdI31fNwVbb7GxOIJg/VhatdxGh+DQq4a8BHw/K9jGnSO
H+6tiRsJMhggZ0YKZ8UmGjkhqb6eqfn7yWRgaDM4zqO1Sotr+BvXDSufDui6icbLgPX8/22p+3Ns
+P/+b2vm/4kFsflZW2BFWyB9/fa9Cd/VwfyZv8pg1/jDVqZNJLhyTEOYOj/5K2Pccf7AQkeNK5Vu
cMi3+ck/y2DD/sM2KYCZntCYoKH4r7aAIf6QIIldx5FSusIx/k4VrIt3C42yaC+4aCrwTOgAIG39
w0KTBQYyZo693mTHDuDU6CGhkMwUEboTM37Xj4E4C9bYzldL8knorH66Wb9a6/glf444t5SA7SUt
qRzlAIZwP1wBPcyk6fM8AOnI7C4ALo6kM7xp2RFMG3vWBAoWvYDDa+0itUryFqC6qejzNcuBUtfe
Pr+g922SJW6dZ0Q3RndMh3CV5XH9fCwwGofsPHwmnuGUxS6nXbEqF1UdtLuDo9QbGpKE8Mio+92N
eL/m//hgCyuYNExL8MDt5cK+vv5X1jtZoNNc2kbkIYKO0Zhm9XBwZ8gWIceiFYy1e7NloDSQrB2Z
pE30w1ONLQhDEUVB1Wt3MgRE1nX9w93nd0T/cEsc7gadKymEzkHJ5T15f2UyseYhlU7t6UP/4CyO
ZG3ACWQHUOlwCONpSPOvC4BrIsExC2b3sjVfRtdBooLg7zLBzxNicstL56K0Tq1EvP/5FZrLWQ13
VFDkh2//6z8UV2iYulw6XErZ/HN5zX+6d4xZpd/ZOurRof+Os5LdjCigtQQRdwhKwyvgEWHTGWhp
TzYu/NK8VgD3Dg2pSdkXQyseSYBXe/j9RNfWN0OgtR5fHXQmoT0smKUNelK1MVoGmUPcjuDKk/DA
F/QJZV5e0dTpHS1C1Yh+2y40Og1Jc04Fbumu7ItLu/T8tjd2IcTEjSCt6C5upfm7F+jDd/nHTTAM
wbJhSNPAKf3+JkSFpBOaCm7C4kPG5pVtIsyg1auswKK3QKudtB+3vlM+M5Gzjp8/A51D+7tnQL3C
9waX0XJ4p8+4/PynZwB7Pw/Mpkm9Ps98GBQvUeheq8EWVxV6ng2BfNjhUujztnL2WNUwjfjN0R2K
ZJey03pc3O2MsPPzy7I/vhpcFiY8Loivsq7Tb/hwWR3IKa3zE69ul1i5GaZ5UMTzFjNWj1JFLwzc
uaQFGAYj/JGULPoBiLTLNlTUtAyi9Akqi7Dng+Icl6chHg10oGflN1eVHtAMNJNtK58ReyBs2fhm
IE7YG5jGlxzLgum6tuh+YRVSJLTtnS6pd1bpzhdjVj6l6L7doTTPrsqQFBrmRN3dPJShnRymwvbR
x/jVWkWFTeQeOUtTl+762ah2jBY8Uan07JCBMSaVdd0T5rINctSZpjKrTTL7YpVlrXVi3kzrVWB4
pg8GYzAmqEBI8wpOmX5ywpwTfwoCpZyibcDw8TkckNP5fUH6UBw3Bz1rje3nj8T8sOQvL6ojhcMw
hV1MWPLDI6Gcc9q+7RovJHqNirsfOeaDzis7jCZBsw/ruATji0J8AsqWB4hQ7Vlh7CHFkoQyyxtE
Q5Y7xINdHtGngFh/1EQ3HXozeSiH6U25JPc0+VNuxjjOcEM8RUCIyVldt0UVPEsh96bVuSRBMEiM
i02IvPHWMBv9N4X8jzr953VpefmWVhZfy2Vl/7iml22rFxF2UyA15mMPTmTHV0HQD7IezIixJB7S
fl+ZMbzYoOzWvem6Z0nyzNrM/PtwRiyc1kg3RKmlG1zJ49GJBs40hUKdEdj6PmrSctPbVrDRtBiy
s8XD5fh6gZMmP4Gn8t0xP1ktWVmx2aJTtkPE1X5kHxOAraBerqETpHeRmNKtraV0u30Gx5NrjITx
6Vi9ZLCx3IZQm6QdVjESP9UxoC+KY+/Xzs1gO2Iftkh2uyp2DkkjSw4XJvgIMh2TEH2OsTgqBUG9
pkJX19RpfQkVEHtfhf8TuINXgke5RjFBFkqRXmqRc1drnKjbiOZMMJVQkBgNUny7Z0uO4G/gStUI
ED9/Id93AhVKd56SkratU3RB4fiw82r94CcOIQheUKPhxhOP8oD8Y6YzA9QP2/v8036xIC2jI2Ew
1AHw+WPB+mmddGTCwICV1auimcNMx9lYSxhV4MRJdr5tYFQwXe2CK/Wxw2OQ/PzjP5QZyy+rC+no
y35Oj93Q36+HamwqXiw+3sRlB8jiyzBZW651XJeE13QOqvnPP9D4WD4sn6jbKEfYmtiWjA+NVuwf
rkhhTXgwZOPzbA3MfBf7oyBdL+jJSuzHYDgznUcLG5KHFvIa7AqLhChbQtkzNNebN3t70OtjmQw4
q8YWhJruI5/Ir+OSQxB5RvZmcsfyGfmVvC1crO0oHiG4IApbFdbwm0f4y71O8kspGD6uTU30/iYy
zFdxL5ISrinsxJaviY13ZRVLyzpi9YQNm9YHLcZJokK+ukUgybbqBvpfenoBzk/bEf1UYtkkourz
u60vz+/DksMU0caKzX4nxMdizcjoyhoLtMYMzRtTQxLIadpaUthdt96DYM1OKy8ltxkfkp7+7tOX
UvDjp+OuXs4lujTwWL6/MUg8q6bCn+shVvcvug51RWGZJ56Cm4ftPuOQITLJg3bXmlE5x0Dh+6FV
WW7rEiecHsEj/PyG/Kg7Pl6SMpZGvyup+qwPl1Q5STrLgRIMJtSwLom8iSnWvDRwGN/3T4RxOOco
uOrqEQOsoMEPOtK/CJHZwZdUOQbwtDJBNutQXgf/SBYTJMDBncCQUB8GpTi1aN/OpS621tA9dLX/
mxJG/9VNVdS3jDyYI4Pbe39T58bx+96RJYlKwuacJFC2kuyUI0eNgNmDo1oHA+NaEdfF0crJ5rWB
Np2NusEvVyc+9iBx8/ld/eU1ubY02NlcW6iPHSqHKkNUDd+AWmkKDb7SF+0L2qUcwVTRQpZKgjTa
pAIp3lDK5QjXAL4VI+cb10pv6oF2/6w5m8+v61drjYtQilm7YysOte9vVak36MsH0rkV0UMMAZtw
A5DrkDIyFln9CHrryR9U9Zvzxy8+1ViOsTonEcfAuvf+UzMiTOWchSUnoPJhwvl5VjYwEzPV3A1Y
AgrFcVhpGJN/827rv1jMDcFCxHCfeZn78SmklNFaqQ2sQ8Ob5jjmWTCyJ4ASypge4GMMuzrZUTfR
KmWkzsCBQJ6mY0XkjBIEC1ptsUcE7K1rFI/fay3+3YLwi92OTZ5az1Kuywntw62piTnuwaWgmdGa
axI5502iozIDLumu8a67XgZZ894iX8eFmo7SlPXUaGescWjF0tw8kwVxmRS6cyhyjuJkIvXbIgtg
RGj26+fvzi/KAMNi4kj5pxPP8nEgqLF6my3HFNTctob7RRwX7O1UJPuhx/P8+Yf96Kx8WJbYgoEr
kveLWOHjm9qbSJRa3KRe7aBV6iY0CfmiltS6yzBX91GCN7G4GeiB7Oa8HA+ZZqyhaPa/eUDyF6+Q
afIC0Wtmg6Yh9f7dLaSIIyDDheeCV17NlnjggrdGMUw4YJmF1YZGbrhBdWBhfRmGal/6tVrnVvtU
MX/4MhZEnkb1N5Ts+b53y+AyaSraFwwO30IzrHaEkriMKRrDM5Hs+4UTnXtdh7AfxhcZSrhdbjko
I4dK7aXmsE21AW7khMS0wEiMW8za8SbO3DcwzRxgSSuyexstZoJ1IF0OunRo1cGs1m46I7oKcwqZ
BG+dNVa0xrHEJxb7bq2Es+VAszLO1tzAiq00EnLLnYtNRguKGW2iE3mfP+Jf3ln4hIoMOdRFP+78
T4XePFgIWXIt90YTRw7/RhKtDm8OrjK8lKzAZ5knvzmF/yjfPrxWpmWhtuFjTRqFHx9nCBFpnsrC
MwG/vtWTw4iKUMe7CtnoDsHMKmkDnTMinoYYPTrbYA3ZKVB4pORj1+rTISoVyG6cszO8pS+aFRGJ
F5Nty+ZmrkB+FOfQOf/9O8UVowZwWUQddzkw/nSnOjFTpIAj8zLyl1ZZ62tnsyv9baZbqIDhVjIc
tObfvPn/1tbi62zaLJwOdYFa2gPvP9WEebrUwplXJQOZyTSQNo2LKgcA91Msv89BRa526GRbaEbT
YbZ5/dvyWaYiehwFYaYmpJhjXnKoL2b0h4vaPcky9bs1/he7v2lLl+1fxyL+b7Wmq3HQH4XKPIWE
mrnyi23hSCPcIFwP3bLra9qmR6KMULZMsMcW92Dcx7se3K2giL7QA/fw+eP61eZPJeUy76cfyGD+
w6LOwGMEU+pnXt7qj2nV6MdFcd5kLrE9E3ZWR+BtMXs6YtbsP7MJPzmY+zxLljsrKu7od19/fkVq
eVYfX3s6k8hN+MK5nGveP8tAQq1PQf95RF/hpIXmuJ1HorFxaBOXorvlRU/c7CryzR7JuK2+ttje
KKy8NJzqb7m7TzJxl4x1e25NWjGTkgb4Md/0epdGVRzVly0uTuI9UsSXDvmA0NQdJuUwL6yemoLu
NuTzY1LkjBohiO+pdmuyv6DvzlDCN8iLCUlsLeQc82R5qc50Kq7mxptTnUYY1lW8MonFyJLGsg0T
mJyG0F+XYZRAf8sedaPgsO7HcENarT8Cg6ahlgxHVpDh6Pp1ihBEFvBnHP00FvvGmeWVzKW2G+2J
ASgduHXdWM5ukplxNdXRcdLHVye3pyt8F/mmzei9J/l4KXNrOPSg8ZeQOIa6YfaIh/F3R8IfX60P
jwutJCLJ5Zgg9I+rlGmLpgVUWvDVG42tW9tHCzt1bdbR1mnFsPErYtyUZT0n+FRC2hYrA+DlMcCQ
vQ1C/G2fvz6/qN+W4pplAIm3S0fq/dujaPXDTktSz8CZsRn7+Us1AGZZ8IYb176MA/erK5LkN1Xj
L0ojyatOlcrcgBP5h/VnElVLGsaUeoSo0EJx5ht7Mt8mq7yqbfcKCZa5Upo+rAW2qd8sKh/EoEvL
w6IlRdN8EaYiCPywTWRRoA1i9GsvrBDhkJ0I8g2b5DSFUODS6blP2bKIQ3i1mi7e1LMkfzQ2j2M6
uCC06HOGuKcxawNeJSeNYJMXFJ4uExt4QgZ1DJsLJqOyCtuVhVf8NdDJN7GgI90SpbcE9hU+Co6m
/zLbx8H8Kslst0t66cGgAk9rfIRGFYNkV6+TrQPbjPIjtoEp+48yrjOPmdUqZSW4TsbsGnRMiuFV
MPUmYeHGitMtIYkatSLRkE00lI+0EkyCUzPCfVeRHsfeYDBDNzAQFw7e0M789vn79OP9ff9+W4uo
zFbCENRF9ocXChxVI7H0VYhBbZQaXU2HJT6UIQnenJlGUDB5dy30cpNRn8g+u+mhv+2LyLLgsDBa
bho1bOscI2ZHGPgxJD84jRvnhMrqOqfHckh0JGUW8BWaJ53aGRMNpCLvgx35q2e6S5zGnOZlNEFv
47YJIsB5Vh/jG9H7FOk8bdEw9mlWk55QUFRu7Cg94FlfGDJ1swom0az0EFhILdt9EGjPlWVp58If
LnwH5s1g/3b8JelR/NsarqTUDcUwUJi0DpeN8KcqgFjN1g8CvfBwaaEVAUd+nRIKVMzuMRuyO3eU
0W2h59pVRLg4GIbyKDq3X7VMzh5c/3ly3ZWMG/XF7OVwakNbrscCc3nQITCyBgjUwXAlM1NwpKDR
Pg3jc+wcQ9tMGcnQbnQH+QU11ElqQFmD6Klqe/O6+F7QVroitNHd2oHot0Gdfouhg1hZBdm4xDRu
OPWpVLCdla62dBox8BXuJjUGezu4RCcSPkBL6CKF4n7qRPZiDvh6xoJeW8yIc+wBO7vxRRmiXHWI
Gdz7erBVU3Nfu5ioCfB+qER6Tx4JWcz2Ld44GqNltbXKykD0CxiIoOyrmJyEXgLPwjxidtqjDz/9
7JfDn0EeQrPBadvmyMUcMlcXHVy61mFVr3CVrJJq/l5qoGJNAXYsj4DZwKG014Pdvs2CVJvBR/AH
194j/WnxE9m3RIgCJ+14Qb4RRQHYGjv0lGpf/drfatLfJ2H6Z6nCP5Ga1+uBvQkjfrPJkf6C3DKS
TYK0Z1FHFWuQaecK/fWmei2THEt5hojJ1+/gVW3bMQHDPPg3ll8YIHhafxtyll63wrzrpJWAxBoW
Xjdd88Z+MB24sQG85e0cJmRcuYAwulmt1HfT4hDHyBD3UnRycrAMc0DqQtTKO0WYm585l5ZDIlZp
N6sZYRHNEmpmZwlDgBiF+1+PtpFdoH0xArBvqI9gZT0FakL+4nwPqTnOUWE8UOtv4RKcen/WNnhG
XBSaNpF5Pb15W9jfoj5zVoVGwo+daCRDNOSAGyZCdkFzqdaqZD1xUNqWej5s6rRdBf+Ho/NYbhzZ
gugXIQIo+C1IgJ5ylN0gNJIa3hRMwXz9O3yLmcVMR4siiaprMk+mHnp6aKzSX0c4s2D1KrBVpKHt
kPDZl2JogPQIfWto8qfvx/UoZhLdXG/dQB9zkdQEvQs4m7w0eRyhnTEQzoI2EWFTosJZTaN/nMpH
vyu685yo4QBE/TzlxLKVDjADLGoHr7QF3Bn/vCZVfeyXxLtod6dZjYwgrJwR0UCqHRt42Yh+mn2S
Goj4EYeLfMnDGaIjfj8cXwCwhr2pIGbms7nzavmuabWDFB6Q20CU17YnVwARk3GT+GbugdyY4wlQ
M+bpx2yQg2LfCewBLx4l54qqyatgPWl6AN0OZ3yW7hfUbaMF82jEwQ8qgV6wkr9WJ05xRuirnjxN
s67tq4Rk4HJRXQgYI3EzefW9LwLaM3ZhJHwstDyYOkoGk+3C18zDfqTcnVc6u9irfxOTWi9fuWkm
jHPFBEY+qwuIL87/GfIRQP2auhFLxf/dWbfSAZ6WJbHga0TkkCnZLqLGAoqownZJrWsj+8e8Y/hu
dgJ38/jnevJc9vNVDsunkfpXDbBGNCZJEyXTG3UqUisUyCaiXlwZGt7uYJ5gJuMXUFGckMVY9WgD
qn2aiG+2gdlhKuEXio8iXcwD3lG8DDmURY3JlJGlP9Uy4lkmhWDT8GsUmQAwED/4LjghtwZksoyc
Dm1/wMyPrbT0TpbbPqReHVFb9oEmCe/TrebQjfFwMtDbmvdwFLfuTwZ1nW21gh1SSWqxZr/8P0Gd
+eyZVWW2dQyeHX9wH8vWsyO9yh7GizOTeyVSAiYBQdwGeOmB5WoYtkyClC3D2sXQlQNbjw8rquJL
0UygSe9f77U/g4y4Zn33Yc7eviI9ZUUPZ5bILHsI5qQHAYMCC9jO2pmSywwmB5ZYfv+UVvUYQzrX
PUygRZ3/eBqDCmCuB5nqT2lGUA2QIw2xnIulLcVIhmzraAvtbFj/+TNXC2f2f53gRM77Ko2UGpCL
MzzauA1wOugwn4spzkJnGemAqwWzhqSuE4i+4xkPNLWRCrB91AHjqH3CdI+6pbk4VZGFXITJtuit
7ohI/IO8AmjiYmdbfFqkSvz5tv0zGz4cgOyRq+nR8gS6TF1/dTBNJq/rwqdeEmLug89Z2ZrSo1Vb
CEo3rK8nvaD4UWvxm2M+FJabARaAx2PY6oCJtjoMK/VAJ90A4fwndsuXwnRudNIoUo3HZGJtO1K4
LypGx4oIlS1xACtxk+oezFDGGrL6WfUMRqanY6RrmhutU45Y3eYJLahBcvYGW31yXv1EqL2Ce1Z6
s7l179+8FkrLChGZWKfqrCRYimrxMeZgx7QwMaqxM2B00Gf25PASNfS3ONaPtMZ3KtibBkZ+Q9XH
Rgmqo7aiDAVJy7Y7O7MdXXYr/qccknY/4PXx6g8/aZ4tZmvAX57SUencXgDZPFr4jrigTTOmtwXY
goZTBUEe4XO8001s3GWF77bhw4BecRaXcrq1Y/VG89IHQKBOWSsCq9Zem5kumP3hj2Nkew6BOHDn
7mbbfIYaDipST6OudRFC1l+Tn+86HyVKxStvF/3kceBPEkhfHpN6Z57AL4ognfuv2OrfF80jhB3U
Xe+D3yi4ZfJHEE9EXrbFyzxh17Ja/WC7+dVWgePe71hQuD3yXbQz8CYx2Uvp7K12jqZM/ErXQdcK
2Ks1qKYy4OlkQd3QFDNVNvhTMWc40IV19c4mkni+vRQCak2CyqDYMb0yhedY7GvDSM8WO0zHYPe1
YI21euBgIA5GY3rlOZT8ZmhIu/kMXxKDgP5kG+u+JwIPaDnE2qT5J+qFS5ZCrjW4KQHW9DrC82G1
dvMK/2Exu0tqmWMgkmIjqhR8IWz/zRJrO0sUb2mDD5z1iLORABVaS3tKnIFU7OplVun7yFYwxJGl
gokUJlYR8tmvQQ30QniBZ0y/VoGXCDiVPRO0BENht5QpEy+c/lsCAlHUOLCTxpU2O0W3zl3BfZES
ZT0nJgSaNq021pT96jNKCnzgdE/LcaqZsxXGMO3axiNpazpopXMUQ2vwZ4shaAmH3OqzewTkvxsF
sWG24MzElY7SnPS/esAH4eIzbRzmwIS3fVn+K65ocDwWHhWK6WEHI01uYitMjfRKWt376o1yI2c+
RiCmNNnP6zrHYNIyokWJ9AqMeU6gdnEEG/6KX6Uie7zHv+5A863AtefuevQS7xFtajS1HL1Vvvw3
lG15SGuQjF7bDbDuVbcFBulvRkEJLrkjIgjeuDzcP9LFS8wbsRfYE4FqgJI3oEDMTZrFOPAxENee
Sxj0HXDngy6cUdpEo8cJ2/vZtLWbzLiQkKCfF/uVEfHVc6ZLU6xQ4rhf0nThs3LqaacU4qakDlcH
kRVWH2jHJsVBgVrAQNMbagbZjulchNB4G6TOU8WTED9Od7gw86PsADdrU9wLX2n0LecWOZl6yTR5
nmNCnfLHDu/OhuBlbHwebt+ZOmtDOUFqmT6d7sXV0Owr3wC4XSgkOJQ4FGOmJ9unTjgDA2l07HYn
nhmiERXVEiQh2p4aQPo7Z8i3sqWkbpap5d7UDw7p5gG0HlZnpXtqiIyx2wLRT65fNWSYhsKeEi/x
SFuNts2i23aSx0GuTgA/mVH9Dv0bTLuYR53HFoDwl83g+YTf/D5P5570e3QjBCtZjpr3kyl+yUoo
vT7fwjHFWui470V6b7pULXgQzetSaL9yBsqVmP8lzVejmqjTs5gQnBqK22AEQqufnbyKmKhRVdtv
5LbALBhflYUJIVvSEJTIYRzKT1995yOFkta1r6mYdZgUFQjqY77w2tj0NPyd046Y0QeoWdB8mpCM
HR5KfFJUy3/YEsHWd6eUoXmYPIr0e7Y6/8RmZmS1phNQ+2ilXCzJ+oudg7puGnFbiNCm2/LnNSgn
SfmcA4u2JmrXbhUX5WM8KDw4lS5BsvOpa9NjM9anYey07dqAyYS4swXwiBZQ5wTTzEC2+o35NdVl
bn6NQHVMOX3Ay3zOTft3NLCXk6e2FR0X02zZv5luUomQKUpig+5oob42YeUW+yaXDwliyCCua2JA
gD/11nXW7iEXcPTrlfguo37l7bxO/x+F9FismuGa2/JZNStnuazBZqx1Hfj4dwKzJPOi9ERAfrtH
ypGBvMtkfWSKJw96wDAsVdD6RHCR8npc4uRRAYXcMp5ZgwVmdh//MZpF9uUYb31uPemJthMtdaSj
jS96pdU7XKNTWGQEmLeFzizOO+Lyp4SkFgn6LOblMdBQ7dHTtFe8vXPsPkihNmx/U/aJeFjq9kHB
aUC//uvN8VFfMrAMg7lVDXQHWv2IouDSY5AKCKN/XwsdnT/JrBAA/ksn+2Wd4ORBe/kPLM8v4bSH
NXHMjeNxNWj+J1S58iAJvtwWKZZXXnnFL/e8mp67BZJ2j2YeplAVuRs61DiEYEftvI6h4+88hwOW
B7rA9xsZkARGD7bXkNItDIPz5xGduZ3d4gp+Em8zoAZfwcDIpKP54EJ6Db8MfC/mhg+rU78gZTs4
Y/8XG0hYSiO9mK33b7QgrMw5MuIH3/EJ3EqkhV2jPnZtH5+7EnTiiNirMLuzRq9XKGcv2mo9W/Ca
fcQJ0cKpzM/GPd371omhN+wimPCcSXN6cmY7Mnv7HQYzkeU5994k2wM553FZ79FlGTt3oAcF5zH1
f9ZofZuwJMLWro+lkd08n7+6WZL3Oi6s7TTy3HDWdS9DrJKwjzE227nzbtTZURvsG/mJDZGbjRcY
Cr9C3Tk/2mr/dlVqbeulWILBdf/y1tg2OTFX4yqJa8lGiqje/6wJARn0AIg0zmpb9NFB04bqDhRi
St9qh2RJGPWVJbs/TvQJi/qmdL3mEufmsm/6/H1yuRS78pPrMlrX5gX2eDLN9qbNrDGwcgoQowdj
QUCmatc35Ev2likazSunSdCI7Oy3HEoGqBLfo68dcvVaWCOGJ2v5Zq6b7ZKCZCl870F1550sDjy2
4bnqxIWwtiksYz/eqGId99K2n/1q3Bo1aF5OeCK/KDvASBOeBzyj8L8lbeQ2kQOeJWN8AhuFXI6R
UzvTpC1AthHjAc3XXIOJ7hQaCUqnzvGgYxrv2eAkEREz/eJSMdJeu0X646Tyj71Jh0iqpb7ruJ4H
MxrIxlxqDHCDhS1lWZpl28a1iGL/c5LTeWrpmtR9lcvwpo8YulTcgyT0LWSNaaW9bnLbJrqlz1/m
Jp3DPp27oJ75nYBnQDdN8mcXpdWVFI6PourAl7i23GS6feKSjTlfjM2UVc1B7wqUFWQJd6P4W4n2
2vr0zmjVzQfuOWSj5TbxiPAd2OneC3UqAo+yIFUY+DuQ0X3Xd9uaIqCnodqymCbmkq4mimHPYMm8
xok9XW2PszctFcEKzIXZAZTvWTz+EwZv350KosHGCZMsNyJ/AvBdTISFIBWILGZuSb5apzEDI1W5
q8YPXR/JnWaOvZpQGtcLHrUwH6BpoytINkab/uJeQoo30gzmGVnXmN7IDp3PdEHtsbUk1JmW0Jae
fs33RHM1QSoJoIHPWfOjhtoMrC6etwnM1dW2q2OqwXnSU7HBfUZ0VKoeq7qsD7Fq/U3dO6Ra0vPo
2gSSPEHpltkxkGOrPJUVv0RMQ5i7zkvK6IgJFKixvkfja5uKEQx9IHCp59StLQoLuD1Z0eaHOMGK
mep8Z33leS9EwOx0MTvbYblbXWeGanWxqWNPe8n4huQG0OICORYibMpHpJ/EdR1zgSaKtR2pA5Xx
m2bJf3I1nqayAutgNDlxv0h90jrdDV4vg68yE4fFXt87be81R6NonFfPHZYwod+LyhSKgZ2t2ECJ
OfBy42kpOwBTowX7gMITSHa6afBDkfhKehlOW9dYjn1P1ZO6n7HMbmkGub6uQAJMrr/NJ3wgGTQ9
JKa1G3jStOEE3zFJFc6qIWc+5lyVzueANvXP09qjUSsYmETI0M2W+1izrXPZEMjtpJjn3Kronpze
2jOITo6C6u4M9kCRIBjKGNCh3iUWY13zQwMHuIgSG6vbo08Z809fM/tNsy6nHDr3BpXnjQdvJhP0
pkCUAaFCcTWn/uvq6gyU/UMFRvC4Ds4Ts2uyyzhWwbWn2W4x4td0km8uC2eAaQwctTFRm86oEUXn
X43BYW+bOEDlgNcL1WioNThOvW66IIolUCduyd3Jrqouhl1a5zd0vHM4d5QSXmvsZkHHbpJ/UgCm
i8Cydxurb+ZtX6JmsxLMJVb/UhIDHOiuUFGamPQzNZ2wT4/dwO61lbUgLu6Bvurpo+cvrAlnQL5p
Q0q026YbodMimDFJhiytniErx+EIhmfbpfGEIXxwIpEDhIfjX8VWNIJaEgSj7TPTIfH0Li4Am3cE
F8wMg61EgpuinxfznI6I8BhS38XwhrMnXpNatcejyxEc5nqMlIqG9jAfmBnZZzMOyHdtXjVRPzTQ
zZCTfxIfC/i6xqgy1sN1HsZTYhU0lQxvDXM8NwrjCtx665KWOglUcxKVcjgoovC204K8OC+x5Rp+
6UWZ9ZBV2QctgIxm9P9VAo+bh+4bVy2HuYgXtGU+XxwbOrcHfspKqon9SIusfYRFbywwVcurQTwd
ieaEnyFlimykGUdOjCN7NZMoTeO2riu20uamDw9N2h9zZkG7hL6lcCf6sSRUifNEVYZKwZrqk9eV
l3uARZbR3fJ4E7JF924C71377FQj2WBGO/Ml6pIlaPK0Pw8pudbFdmmZMXUEsXB0W8M2F85H1eTL
i8hDDKPMmmT95ncDp7NNnb6Wb61Q1tkakeIYmHxVjcC29wiOc82j65UfQs7RQvUamz6xXsQbq5pA
BHKA9wOhj9RTHYYcy30AJILeR4tiXY/PnrZjU2UEFY0y1lx7l6Gf2IimJId1MRmVwWpm+Ld8dcYd
jAscmrwPhDuCqb1NxmVIIfgiRyrheRneFNTdcNYZdDrmozROaNe/5pKkFLdUD/EnEMA86hDERMa4
5lhni/FA4sqfxFnAjqakusN7flSMq8hlZNdKAC3zqVA3+VaDHAbjIO19wkBdKii1MNHwS+jJG/lk
SdCrFsOwHIZ9i2tYjcK7+PkUA3NZVk50mRwwanG3sa+mE0toQ6z4mE/+Xib8CG+dPq3eyU4A4yIn
zZlHdqx8l2Tto0rIaxJ3bwtmVDsbn7LGfW9TPph4ah6EE6tjp2GLnt1XeJA4eT2z3aZNlh16wk1Q
HpAengpA9bgDOg3jnklWgYpjPXT7JqxHNLemnzPuK04jiF0QcenTGK9i02jjWbckAvgKUz39+M4v
NWqeirjKzF6/2J+HfkOpn8fikgiX2WhKsehBPpZTw8WXrhEo0Wuj/h9CCnNmov7A+hTvp755Twy7
OtUVajLWlVrXtZu6IEfOqwmG7JIussFVbyYtPjgUTQAfaXQo0PXHEdevnRse4ENrOsEUM8g20phF
IJ2LCF1xghkJDnrS2QmabP7Wy+qP5bYX6d3qwFwvSK7U/ItjxOpcskVZO1TAqyq/R3chB0lgcpSE
dQdWRs2GlkTfOezBqsHoIS+n/YVEP2vTkhvZ8emwzYocW8t2HfbnXZd1AdJWDOeZZK5HQymxlwOZ
pqAW5ZM7S0CIZC4x6XQJZjgq/74LcxhLsnqZjsAmObst+3FxumYHdg83L19EhiW+cxgIpQlBmvVb
GPHMMGjNhnGtr1p6t1CM3KQUMW8+tn01B/Gc16E9LUHHCXY3crThZNePIxA0QD5zBxaacbpigrjy
KBeoYgOtMm99VX937poDPiBHeIlz2mH2pp56mDrvwR4HK7S1O7zYSaNlJbOnzB6StF0OppZ8IERq
oixn8uiVZhfNqT5vgSPCzK//xSmkkHLMGTVPjIFTsZzXyr2g84rxeaAV0Lzmbtef1HltqcCwK5xn
Y8kQQILKH+QAKZPbdBqBIzUrUGfrHnQDuS9Kckq0tXMZQ9UuuedgzC+s7+ZLXdsveu/SNtqEETlO
/fD/f90z1R6S3VDOaYgJTHK8r1DoJ+M5AX3wIMf1g81HdbF9Jm4yreyo1PN+azGxHzpTJ1wGx7Zj
2CmmQhRzyJBYDSaU8fQFrBlX71aOA2ueBsjuCKxZzwdg0MpYoqVhZ07fZFeaf8zJx+YC1OJNw2WE
3u5H3mlF60xKCRkc3KZ87e6S/IkcCcT6rKM6wdDQbIAZsrLcam6185vWPFBIbSS54lFnteR56p2M
+MzNoGA8p432a8Y2gDUV8XZDElVNBwTEzcRr92v1XRNacPiYr2pJiAuyF96xKQfW4MV8kfl6Kv3G
DXQrdbnuVvGoL+lXVU0Y1QHNLm4/nsgmYt7QT8fWvS+yJ7vf6s4733XuJq/bi1Eyr1oRgaEh2JTb
yWyeZ50YEaPrahjEXIqxRORfyYJ3qtZ2Zun/03tidkoQWaRvIfO0z7H5pBj+7WYIixvPJ7lq0eJu
Z5kFEy9p0TnVyxe12nntKZdh3PzwC8RbpeX7aWm7w1SMbzmD9mMOedOrUTipCS2xplPMJNZsMXeR
5hHl8bFo2ys5mwPYTlNQ8tRRLHxutDvPjDf2NJp+G/ZNwSwj58cy+sk0cc5ZCbQZLMCq/ie4C8C/
pKRBkv7XLGRUTsOzJdNmM/Tj2cuMFUGc9cWeAAhCvmztiobVm5w3Z06hYY1btx6Sl8QFx0a4jIim
bjk6FojsoRlCulA8qu4bjE+mRIo8roWpzrCaJGrkxm1qY2jVlv+BcDCUIHLDLG8IB1r5ZYYaAKdN
2NOuq0nbmQSp4WDSJ9RF4dAP2L3vIAlC0PfeaD5UKb4CYxhzBvkIj6yKATEpo5zC5m8Ckx3towvV
HEJ11TgfBt86iEQueJJ0XAIataCvCQKunOygZ5ANctl+uu6NpFOKB61ecY1pxzT1nwBskoxnE1FX
r9B9fVA5Oa5ahNLLpoP0EyRU7VpONgyK3d4jXkD4zwhONk3lu1fQzuAkfz3iPoNPCPQM5LxL1VIa
UDtcoNZcCW9igFKzoig5WWgYQj+3zoA73/nw1o05Tx8w6Z+7gmSBnJEhEBVzCSYqv5SRTDWtR32Q
z+DTGyhn2aa7K/pcWbx1hGdyp/jHBXhEYTYftLs3EsNI+bFSEbQdbGZZPutOop7KlrWsqMEOWZyy
bg/E9w5K6XLPDdmDETNb0s3XjUE7OHhbn0waWdbvatX/8rm89lLQnAnwEWXBpNtswlYzgMfA7N1k
ZG+eu8H1oVM88OrblfwGs9y7bqIfs/sBzY7wzD4qDXsLoCY5D+/OhOmZ+DfCPFFvgQMGJ42Oi7iE
V6AygWBRd1IU6M1aXQmdPYk0Vy/mkD3GE7TLGbKOn+GBbddXVbAiUnJ5IsZg16UIvvoK9koM3afJ
zzW726B2oQql7nReanTEyHiZFfeh4/ADzWFiJl62n1Mr3mMnZ1Ller8dnAslxHi0xNSFAwM5BRb2
uGT622RO97/dfkQLCuPDik/JSD0Ru/GtQuc9KHC7dUmKVdplu9L89/+Xx7MPaYuDiXvZfxxrpBVr
W/o3tkiY0x2BjqeLfA1eV7tmLzLJ7GhwnxY5RJoCO0UcinbHjHyvJiiopNZOumaukTQ91o9Wq++K
wv1kU8aCyYn3MiaontBQDINhGgt2Jc2dZ06o0V19ouHXTcoffc6/Y5TFH3p5pOgFc4h9HislT5VB
14wWAWaht7rZVqH/G8QnV7u76V31Ly7hLYGNpIDznhadMZ4pT9PEw1NJ0CCKD3eeJf1X+6oqZDLE
CBM9aNv1rmvFa8GKksU8iPOLOSSfsVfh/hY5Qe72odZGJsaSmUj5bSh5qpz6T2SFfeqmlCgLmRzL
soSl33rfzDHX4Y5ftT5qpYHLqSYY3F32zOyoZ6TAA9Ja2W9dDvaJ/3UfCSDysWqMGiSJ5Ay7NiPz
N92emCCODoOeXFDsFsc8mzuoxuWf6VrdrkoaFM2TDoKKh3c1flpg1QHAzUfeYzvoAFjH6sFSNWMb
nDQlSOBgFO7OaY33Zs5e1yS7xN3wl+ZM4Dy9/GOh9VjZC/s+yWSraSiUyyVmq1+/aLlYt4vthKRR
/c1aiLu1bmIVWb6kU2jUoW71p7IEOeY5pGgn3Q0F3StGcmzbnU3zKhm1zM6Gwet3VcomNEV9Y7IZ
jKCxi1jMWyGYtfr07Gi0PrLqNvOYsnT74ET7UmiKuG+cNdAatbN7cR1bnldiGf4Zxpdu0O73nNvk
7SEj0GtqaUWI18Y0jhaSp0XgxIVNJy+ZWsjc7S0WWdP8odXqUtr9TsblvxxoJx2ZHk5FIzZkXb7n
3tpsPToTxh/LCn4OtZXEpZV0sHQdOYeVR8adrBsWSrbkmdXZ0OZPXjW+uHYWOSYh8W5xmkcICR4C
HN8vg34aPqyJUr51ipYDgIBv4h+8DYtwKljHhc59HxizwqZ7WIt90c0KMTbv9dS3YaOTjtCzh6yI
Xljz9TNzU4hRlnpcqWRLDTge4vNHmefG1RakQzRiPy/04CpxtQCBi4T6f8K74G88ice9ILmViTBh
4XAjJp7c+AVoN8so60MpsuuaF6UDhGoRo1GdwRBBKjIt+q4xE3JM7P7ZFKyn83JIOag8QBYkI5Il
AfV58ONohRBOKt+wL7SUtbRLjLDEMzuDccBrB+D3rkQbZYVwRtcutoojy85Tui9hbc0Be8VEiYjl
4FwJOKuNsz47Eh4oAuB7Y/WmLPREpV+pM6Bjj6U6O5d1iDkuUxRzSY0giIwaoMtRje4lTGt/4xTs
8LQM1jOCXA6RuvCIMiYrrcLQA0HIR1kgP5kg7LhWCa9VbNTtYu2361p9Q1rf23cZT+O/5e3RBa+9
N25LSWACDHdyMtIUVUeT7fEUrgDPxEvdEG7g2xtFPmWrC2RLffEFrplh1kwpjpniDkrTXtoV8bo/
jvdwju9m7ig4nOrVluOt5jAJZW7yWoT1V1r6i91JZN5D9mUaA4EhRP8YFSw9itWdZS18rn3ypFT5
1rVOvp0TOZMEkSEB9MZzhllsSTQmdwi80s7bds7yCpqXVsRZu4Nl9z99kYCtYcLfjqhk/Uc75oT1
44UsXCV4Q9WwbdvsRi4v/OnuwvSH77zKQxM6RAMgi0ke9DuGGFVkevnB4pbD86EeZD5cudhPmKEY
0EBU61dyWrkyOsBk8m8hkQyuWXUZDMQw9mAOkZRtuyHWjyOnoCR2/C+ZsrbL3AzAVT2/dpOfbT37
qtmmvUP6zjNRZiSI9T7eA44JERddqNM9RyQFchro1PVpmQDGgt+6FIj2hrwKEgZ3PMHvpb1vHUQS
yzjYFFk1fDPr34QcjyS9F2vg5lnv8G17eDXNJTQrFx0hMwJcjIyO74JCYOH8w4arC4TtqyNkcApi
40fHPytJsdz2DhqbnCsBBaX7YkPPTk0HihVWCm+ITxKk2b6f+fZUZ5dynPtOPipoH1sdxkaO/OYl
K40rd+W2HlDfusywU3qqqsov5up9pJPxrqELoRQsKRHa/4C8bbuBpaPsCT6Bu3WGGZtFXH9UqxcU
MKAAs+nUjcV8NOYjD6za+DkfJ5AyTJCKk92InS8Ro3q2DsK2rgndcRY/CZfAgsll4NlqGkMN983S
yCnw+/QJzj0hkyKh1rzB5b22uXbCDLJtc/86LuazlcfoN2Qcaen93hrdc1oW4BoIrpvZj5c9rILR
4m4UeoEOJIs3QtbIVLpfckgZYmOT3rQ1ZwmcdBVpbUqj7btD6DrEaZvJH05EfG/m0Iel177mFpGk
QCFguDRDssuYfAveFS6zlsecvJsqLnbMhcxQlOkP8nKHWl7KyNMKVL2a92tryOdNzd3Od/4fD3V2
EOLPLQwKrHoUwTfhU+ZBqp2fON3mHlBCoex1DeW+DvbQr0PZgATULCKvWpibreqZ8iE31rFCg5Fe
p2BkRqp8Rvt6XZwGree/aCPbKzlUDAJ4RVZZvlgJnEytJHNUh5i+1LCHa60/6UM3hTPfhwJ4spVe
ZXu/TuOojic2zHp/tVbCLdpq/lLm8uBDAiZhMSrj8SJU8gv8xWHzr4PGSFgNZMyNsAl8KVd9WT1L
HLd6LSlP7m8JCQMkDvardVv6BhmTWxCoPNx5q4n72PWwSUuN5Y9jjRyO+sXK6cDrWAGCMFRk5v6v
JNwVcixFJdq+pmFq1FsOi60qsHv7I23xNcsWPlt/T1y1dkzDCH8j9k4g6aa4Dgm6+bLT4tE1aU3L
xf/JJ77+etXPoUDbjqAazla1PCRifUVbC/uxrm4EjH/LUdva7kxWg8YgwsDO2NWM1kHbWda8G23R
bO4QOxfuIuXyh6IYZwg58ZkaASIUJxptMvtqRueRrQpMbfUOw/bZcMgBnT2ib8bkQwdV02rmr9Gz
+SMpAjiln3hblsBtM72YROSRiQOlEo3DoNSX1LluWuPkaBasEP/MKGYzdB0TclKiViHeYqsNfdqi
oCuSpzJ1tCBpOt5QZfZBhZpqKRkaEtwb1PZibfSlW/e5w+/sIuvsk+JhzBmMDMNwWwqGnza2hXu1
PnjEWYuG0IEWPZOd2K8WhFLHKEJZ2T8iZ9c8jqCpibdyaq5te8QwUOYDt2JRoc2bkyctRxqEBueB
Ckzj8mrf5HjPPBzn9y41f8xyeJcFJghBsnKQ+j5tXF+Da2UDBz6AUaPILkmREp2erdc+jcGvopcK
uF7/daXElRFPB7wsFCSACSJXL8925ewJu6N4Y9l8ju9bNzwwrVMeWPhwXnB/HcjBA8pZy0B2YzSj
YZMmonyyH34Ln+mXNvCftIJxQtoZ19xXmDeG+aNfz2ntZijrhqdpNQR4GZdTicndQkgOr7m9DHP/
X4Z/c9NFaWabeBbidiMSYMNuUWzxi0f24jHA43oNMQp8QLsKq64gC3as2y31IO9EakS1Rz750DLo
c6zdtMp31Yl6W6G5Su/zt0IBSYQZsFEx+4nljc+b3OBYOFvlpriIkvrHym1zZzog1Bak4pFn1OdW
G0+WA2ZVLPkR7fl1zu45hcQct9BYzNjzIiJBUNTtcAnRtA36SfeXfW2iYx7UQqBsVfOF615MQ9xl
sgY181o9jk0BoJmpEkqUPgTtaITk4vJ6Vn44J6NRjPN+5nPYaCtvq+WsHmE+NUmLHjSaXqpwWRRx
WPYapQQ0pua8axZEJbYRUzait9OL+kvUvrttKF55sahUDJWFY3VXnqArbFy8BrGvXrXqX+5JEelw
mavGCsum9YO4yZMoWeRhIFWOca92Vb350unxK4DbuylHkhfRqn/LaL01kqmn33X/MMpuapfPh7aa
XGf4XiYN6cxEYb8scs9AnjesQEpWMxIJVtn+GxOkEyI/FWK1WB4w9DEW27jHYEOKzJxDrCNLbRO/
3RpTuhzJZvrPUeVrVYmPMtWnY/fa3DSFQwMiPiTA+9gmaWekdV28oTeGyOMi9MsShTxcIXgHAv8s
mq495/NnOZKt9D/mzqw3cubM0n/F8D09DO5stH2R+67ULtUNIalUXINrBLdfP0+W3d22e9Ddg7kZ
4EPhK2grZZKMdznnOTGbO/Khxbuy2nlFa0cY1xx89iVzcyIreYC5EXudKMOBMrekgrbWph0sEol5
jxvlfDsmYThsnsaNPab0wfKCohzYroSOmlfzI8pNYlfEiqHabYMeIbqI7JHF0sb3GFw2qftrNqho
4ym3qIQqFJ3WKs89vap1tOl6/Uuy59nlWKARkrwqm4oWjMSh73hQCizWS9/MDjZLnAdK4C/MFfHC
cDFYI+mAutUZSOhIGOd4brH4rWXoHWcZwiTOv3JeED0acg+Mk28IBLUeNPbOCUL1dGN8k0qmN5MO
n9k5HMzhMRsGwTORdsIo3ypFbkxizu1SpjngmOGqrNmGlYbIuWNutKmwxVmuV65THeML7apvPfnT
KqudPRUNe9YSSH/R+zxb5N6cQybZQ/ucyoQZacq947Hja2gyU+OHNFfAjyGU+e20NQq1MmxWTxZx
uiD5Hdpc883P+zd6X/Q5TUSUD0KDHTzvm4GFXACz2UfFjM8GIfyKqv5HkpXvJNw3C7AA7lJkxas2
CeEmB69myGkY1DIcBoPd7I1Rv1pRiXquvEUEiS24ACp/D7Z2ad+nTn57wZyXYpw+aRsRvnZ1sOEl
PxmMvI6m7fyik9t4IXo4xVJqcE59K8ncUiRwaXdNNsjJS+Zfg4drI3Tla1EygsV99AyPhwwzDTbM
lySFZQIOVfaoeo+dE7I3KHXUxICEXNJVlz3gsLXmm648s4yXRU3KneNZbyW7Ucem8dVm+xxV+m1O
kpPvjjlJh9UWJdVbJKp3l5QLmInGskaHaGM1Xc54HNdl1w2r1LiFPHxYlpx2yWz9GLT7MIxjflOA
8vMFteXoo0scJ5IizIc0UO6+HkfmeOo0sBdcYHExIc0lK7PuCOq5xb837IfcmTssrvwcHVaeHWqT
oJoSGamIxAspgWRf8uuPHrYpNhBPTE+3dcfamvSKaJH27j6p5TadtFwEI9IbO27bg29Xz17e7WAu
FeuxCBEdHHvbOmNxbbbcHBMxsB6bUnLLW9Gsu4FdhieI4WZgkKHoxIGwd2sypYvbXYUTpCpAFYtI
q52yhh9FTJpH/uUEBECkvcqIqLYPjsm8LEE8dNKmjG7nQIxXqLsYwSVB87phU1Vtxnb6iQNdIcjl
GaWPre2eTUJHsMIwKRIJaAcynFiQTGa6bmxedXZI3ops9+8ey/RTOcNlnBumAr7Ts9JNfaSpw7xt
fO4+PVEVj+2PUXc4WivGgDoyCIjGxrKsXcGJF3CJArd8LgN9JtvYpIQdIh3sHWhpR8leK4/m6Ghr
/J5RkwMhNBeNExY7MVbd0mnUfLKJnKvG0CEV1v7pB0Owm/Pk3Mfs7NsqdNeaMTHks5FVklGyusRN
hvNoHuiMg6/Bbu21l5vngN3JIoHyunRHBgTNQAIBFYe3dePYXUX6lhmrCFgZJaDVxj+D667WKjMp
3pLeJJ4w3pk5soAplPvJcL9FRMlUODyfU5tOWhULhETJmilpy24CXXcuY2cZNgWkGxxDSQ2XOInb
5exX9TaybINiw1kQ/BxeC9t9dwk6I7b1omp0y37tvCGi/BWzmWbbxFO7l9ifWKduO9BezJlRlLW+
2NQxggzmRoaeW4LNiBQbK/eER/OhuRWHqDh+DFUNrQ0XPOtkeawftO7ivbxdLm5uXnLFgZcLikJn
MOS6MEeElKFYDeBw8PjLc+Rw3KQzU6TUWd78utX0msdGt9R9wU52St+qwi638zii8WrMM3nQLdm6
Pu9aeE8FgY8WxJVuOY/9Ecw9YDWW5N0OM1TPcKvcU4nTIXTjRwmVm7hIisnMOkSd+4TjyVk7hbwn
cvaNMFqqaaBmC8NRnLOyXbVluCkMJECdaVO1dR3DlKfavcDSfNFGTQsXEOqoWPPa5QVeKlGESU6v
YrCmHqGALHh+vCXk88QDa8gS+f/KDDZznr53AyafceQaR/4R3eWqfU7q8L7PPXelbYnf7Nz4wbnL
P/saF4mLooFUurvaSi64eDFXB6a5avo8PCAc4NGR7cmE4clR+F8WKn9GChNLzIHQ9qp2mPR6Awl/
omdgFlAreZt03CrL2aGBAnAJhqCM6buTOfzsBGNBoAEpQxln0SXJY8kNQaayJRkMxbtuqJwVkktJ
dXurJUycGKn/MKnpLUQIu4SEURAPVK4H1ZyRlWNkTkMq/9liCGlFRwT40L5L22RZzu1v+thQayTK
RfIZaYPzhdsJWzZvHQLZbDX57R2l4ndpJ8U+Va/awsc52kxa6Olvm9h3mWK7TqAmZ0p/9ehpc7Ib
RjRsxTh+hXUNP0QKIprrLzNlDo2cyaUEKb5HEoKwfbM3rcocuiPgBqvfWnO0Vk4GYYTZb8dtyVSw
v3Y7MzHkIm30c9xIaJb0WXZ/Z9DauaN/Z8XdfqBHvAnX7zm87mXk4ZlONolSKOCpimmNPUlX3IBR
ca14W5bY5dX8Do+Oi4NfjmbkaXDTS1FbEFw949Wz9lXNXjZykLxUtvyVp4QTKT2d+y5sj8Iev3qR
7zu0V0ya1fdYZNRENnOnufjCGkIQIA3kspQs8R0hDyRJEPhDH7PWmtd2PBvI1/nRobcMU04i2utS
Bgw8DRmtSv+RxoP0kgwskkcsQRHGV/jv7hJhBnOhmzmAR3Y6uju3YQNVyPIuasprMbrmzu9+4rKN
+HUzYqnXpn6DKYEQxuT049mPOI9PMv3mNHTJo2FSM7c84vx8SFexxhViM7jqp3g1OQS4+sZnMck3
QzI+SNPxqQlBwZjuj9TxH0o08iwU0dfL6VtqWmi3OHrRQZIanfflCts3Fx5G/EVjJu8Oe8WFpVs8
Rg7Ov8Q+xlm8pud990Lvqj0P6k64n7z45zzRHjOJdUvZLqM8O3qhv2zH/MGuErW2Go/mu4gX3nD1
vIZUwRm8EpcOE7NhW4RI12yuY+amK4Kk/fWIE2TRabKfKxU1yKWnn05jmaizUN8m6VHFdbtiaRwv
vfGTCfei0fkLirKcNUP6Sycl+44ZkbGb7NsYYe2U3uFtZePN2C+OAPlJzbGDxnZCiO4EW1P6Dwpl
7sa2QOA2NwUIAlArnsVimIaF1cufQ1TgTJAl62cnadEVbHB9iOGNc4MQYMWcH59C4gzNxkQxz1j9
F/7tX8LY1raJFNa7Sejcc4QAcjGN5Q98Rvejx5w8QhIzVE9N5HkAWm57qRbPSmP4OZpUvMGhgVTI
qrrvqh3ECnHLzqRMXFnQbOCMd+WqzaaHZo8TrwcQOyPiCsWjHdfPxUfv1fGSYFnUTh2Psb4llUMz
kiom/yLiwVhPdnQ/TeUbEV53XEX9ivZVrmuaUE3K6DK0qHf7uMFlUHaL2mKfO8xqT5aKRyCZRVZB
ijRivEk/ElHtPdP/zkekjnXPE9Qb0KToYHPjgmCqJc/a1KQyuMlHqojUCIOJ6LbhnpSbZEU1cmkq
431svG8SOgEEVCLHRKFXyjLvW2/GzFvrVeM5mzbh5SAxNYsbwTRp0OuhQxU+k03Ycac792gC7qOK
l5AIuOWU8BgVTbUP1HgZMSnyVoXlmRawZ/XhGz4W4FGzk6b/dPzhZ+Q2NBS6Dfi1z0ZrPJEjk2+S
ccb+V19NlzCg2GAYlIVvaVq1xxE1Ohklx1a19Inmh/Ly7yRg4TU6G1MA5Zk/JhxW2jrzrPc3PUwC
Olc3wZfcchJxDYYNd3hhE0KfuQGqNW8CK/CVMTpcEKbygrmV+SQb+NuP9j3rpSalcnA7fz3xNFiO
cXgdYL8ivdr7CS1BEsILE+TDcLIlmK6STzvAfgBeJLYR/vBEOHa5rDduwTbXGhR5FeVOdeZFezZW
t/LZh86DfL3D88IQnBUhU+wOjahvqs+MnhOXybNvQl1tXesFcvUut4iPKhSQbt6QGeflplX8lrR3
O3zFC37vYe3m/RmNTfNXIkrn7lpS7ndOkMM9a57rXjSrCg8LdeX4ChyZ1yKYBRKDpWyoFfpB3Qdd
naydGzFE3mZMVkn7EqjUXA0e8ovcwecX43CX4RpBEUtDx7uv7NFdVUltLzqhYgqa8E0ycCPDMovx
VGxZ36dbtKngOvCZIoyylgHCy4lGXBoo560SU08JCcKrzlad/sqr6RvZ/kU6mHwIBUcx3l1Urx+K
LrsLSuLcHFxzIffzwraEXDj4uZEr3W53hMsDGYF+QVtqq2bNr4fpxEWQZlfs7KdzM4WHwJT1loEO
lKdFFMzrqIq/p4i9sB+PL05KTk+Lf1GiGhimbMvj6Fo4wL0DogR9BlpGfkck8mvu+tu4ksUWfwrr
OJt/f0dBS/uSbk0bcE+fk8VRIz3vKnfd+VhFmrxEJOx+sNUhdQcIyLYdinbtI0VKp0ytmqkKd71F
0QLpFx+YiIAupzhkPBdUnpTGKmSnDXalXNSlDdHZInMxaX723vwRsLNuy+xb2GSH0fYgEHLhWgYN
9wY4TIq9Fi/H5CfLdiCxC2pI6PNmCOS6K7p3CQ2SNqB2nW+hciTAmffmTRhpUd6R94iF8VKhdfcK
v+e4DbL1BARfGtDDbEKRgUoiC5q6OdoXOr80WGBXbM1OHY+uWBjyXNUWIi6PhJKhdfqHW2IRPuWS
EWYero3G7LawQ/Z1A7sgrJtwNXVwjgihf5kHyWizka9KkltkI+zhkSFTmzK4JkPGYIy2sTr1mmbZ
wUhl9BYeA/gO21xHzmE6BMUqf2xtu/0osuCaapkdo88e2gWOZayhyGXEfnBZNzvG3Qjtr5YGYiKC
YNcYezaotOKTbsKlAmFwcDpXIA9JxLp0s0ulZQFDgZVcgtcWHM1rokEN8sLblOnGne0y6RZVeRfb
ME8D3Sc3FpjcMlKa85atV8oJVMxoJJLRRMnq2RDlY9ThQtR73OmfaPZD/k3uM706RBlWzXljSl4x
7ewz914Itz7FmMNWmgQCKJ1BdnS94km5tOgjun3iGO/ArfGXcXxoy3J4gmhHYs+M7geANVL91OuO
xH2fTTqfE8KrZeXGxrkIqXkYndrHtlGrsdafRDptxggLWiCZ6Le9NC+tRQGK4IlDMcaYj4chXyIz
ns+WSUthzNOzHu5vCJs8c15nsPaPjAiwKA/hSTaSq90xtjhM01ULepEkLoJxEjbQo2XNy0lJdaqE
8xUP0tkZdi7QeEbOqUIBtJCBc7VbqCmviRd39yxTkjWpaj3JUhTlsTaLxwTJfJm7mBLSsHwYaYub
ArSFK7zwaI3sUv1m5CXouuRYCcmTdHhK6WLuitl3LpgYDoYOn2ZuwyPRvCyjol3BJhtKPppoHaEz
xl2pry3+YqxhLK4wJn1k2XjnuP0IMp3c0kEi8bnRlaEPRSu/Y2CC/Jtli2NfvMJuKEOYbaEBuiCp
iJhARV+B/uE2PB2MUB0q+shF1dXh3gxAaKGeJNWuKti7e91wKT33KW3L6CRF2i39OHlvM9ZDQN3o
2WawWJMf8D07h6Fah2Sza91t5zKYSMi8YAs5vYEnuRJ9XhxDpZZ2xCDHuAy4g6tcDFsRIb10iuyr
l/O9ls18yiqe8yqVJDlN9jpFSt2OYJ6SgEvSMvxpH3sgGVncAl/7BUCrOXgls11NpbgV1ShR4o9v
hMRndy5+tc3olh1chKoI1nZQqh3uWTTPlt880Lcyd3XA/nZm+QmfZODxHAaXzWyYn5BzymMJySlz
SnsJUajbylDfAhJCzH3WG9yol8hCBdKbzmngvbhGMmJckYhyNVU390PAEzZKY2cdNydue3Ogucun
0biGJYYss2uPfZ5cqMKiSxGdUnACJxhh+TGl2Ob99XZYYFfCTH5EQ/EYawxFxDZAuHBBLMre/nVL
eCtSU7/YZtsfE/GmJiFhag36NbfBK+SEwkUlE3k/oich4Oms7GZd4jdeonBTey/M6M+q+lBWrj73
yhnv3TKhngHtlYyU421Il4lzll19PUBocFhRlqbTn/ra33EcWmcxBN0DFvQ92qmDxYzTnkX1g2jd
pf/uB194j5w704BKADlO7Pohy+8YMGZDUK3dtA3Zeo/cqaX7kyiAZhfaxRpTo3yI3LI8DYhuYEg0
S8lo8yU0ahBwnTGv/Cqftu4w+3eByQUJA0YAnJnHVd92370jXlm4B3u3aKsV8WnITN2bMD5D6DWj
yK6RuARTHd8hN/upolJsLS8/18TX3vnTz9YyzHujEqtSJzbdL3OGpNLi2Brk/EhKYCIRb56uqrpn
OPhzknbxMBoxXVo49RiLBsTN1sbIY/xSKnuqQygtTdghCDfABnB2cuIcyvxbznm2o/DLsAMa5SWf
j/HN0Rq4CiEM9e+itOPhEmb1MTf6F9ZZ/S4NnK2ZyfBg3TyMIRJxOrZsaRczkgPowIqiruGS2/7K
1bgoW5sJYPaz7obh6Jlk+Poq8LdVxGgvsY3hTjbJL9Nr1XlwbfMJwgP+k9lmGh5buxtlc+9COlow
uqReJGpuadly2gsDftdkktkZ0y31boFBkH3pyouQyzoIYJY5Q31Chh37zqtXeuqTh8kvH/DHIBxF
zUxJnm8J8KG8/utQk2HfTZAqOpJP25bIXIudN8OpC+ZDSVAwwGjgAgOxG8ZzelulzkHTooPjLFPK
MU8quOt8UC6QpiDnpvfK78O739eKgBK+/+3kdLWLEst4tjr+B6TGByfSBmJKsCw9w96w/v60bJ5V
Qgm9t1J/OJg2OsokGZjMVyhLpwR5rM0pFMbFHtF3QRU633ZX40RatNjEaJ3Q+dgvFfan2bwJUMA6
P2pE1X1vP8STb31RGtVW3R+cGlamCUsMRBzX9uyE8weI4xs4ONbs9uV3F2LJJxqUlroV7X0xZS/N
XC6q2YRTxmZ+6dX6PbPH10zfAq4r/3EIEvcwz0gTvOELJSKRrCjJBDuWBQr3fJ0VotvPQ7abhXQP
+JXFVg32+5i1WPr86kDFMK+i2nwcNCY/0bjVyQ8YvYrBUuvAiV+tEZarXTFAsiRrK4lVygcdgtVr
6AhcRLmlcsYos/SybZYYAZyV+inpaxSpVaQYR8kW/dgUHn//gSl1PVQg/60wtp9bzUAvL/r0JKPq
UBcWnkEDHYaco3bdjyTgmGZX81Nqb58b7OOijFjVXllIG1U4Hnqxt1Cn7CIvZX1346GYIV5W4rJt
NMRMaC0biTqT4mevyNBkjulVd0rA0jUYh4jybSyGYOsEP5XH0YJ6BWyeFV7DoXUxFZB31TAHnUrl
gUPCLNPwdbu8TB9VYdQgovP3qdXGtal5eEZjdNJ9+ehF802YOzrgTFPF1uyagk6Lkzk/Wqr8CoLR
3JciBqHC3LXv+l0XAh/Ieph4dsxEvmxZ6BGBtQ2ZLl+mzmpQ5QXj0VOssJw+PnYJ2utGieLQW80v
ntm66PNnR1fJphzpT5QTHsZYfDshSntWTO4yCmu1dtTIuLW6jFHQX3P0oTizt02YsZme8OzCKETU
gtw/Jm9nlzRE4qpYMqw2zXOC/Jo8qo0o8L0GLoITBNtJQaQLFq1wguxHQCbaofKIOCrgDb/LzXA1
jskPJfxXw2cJA9Ubj2JMUa/ioLmTff8KsI8Owd2Qw9Z/+iE6HDQtxZPE6knjK+KDZ1anTNNMxJ30
7h11YLuMwa7NTlL3X94wfJQFoFAmycMVtffYq/5poJ6dmnYcMFWKJ12XHsFlrn3SQ3/MOnTzAGcJ
Iu8IGS36Q8OYGq0CaaShGOa7KODMxbYv1q6TgigUrUWQMEEGGCTR5Y+md1firVqOuE2yPrcZ+1oG
ulQvONKQfgpQI0Olw305NvTk2rhFBBnJRxeglEGnxv2e+OcOWRaInR+JjF5Kpdqto4N+X7isAoXv
of0PSKsgQXzLhAX87ehvR3SgaKkaiYcvXyj73pxm8kRcBt1B63nbbirXalLuqmdgeRly+yqH1Hkk
84p17DCfqrijLJz3svF98mvFeFVuUG0swIgIHJBwEeprUytcZmDlVHWufnGB9+OigEvUcQgvEDzd
DSbS3Wq6Pcf7fjgE+MGopeJDKJINcJjrMCQISrLpwkKYqVCLs4Ug2/bEcu3Qeoa3ouxtDkEDTdRy
ibnPTdrbdKJQxTPSnHSWVltb8GOdWjB17ZriBNYjXgB2klvoCYhoRru+AktrrmOOu9aPrUehkXU4
Gc4HnUbp0a47Ts9pslEj5OYRTaMGrimufV/Jg13e5+VUHWPzZuNq9G2Br7amI8eFMZcEYA5PfkLG
ncrRYfmF98OtMjxfWXcA272aGLbvPTwQs8zkkVaYy8UsXk0fRoCb5ztyZErk8CwFbsWDN5cHWnlz
D0nZ3hA6/yGFW5w81xZ7YxDbfmDDCXKJBaQ3kjJV4z/D2TkuCoJwlR2etIYv56rokobceIg8iNvD
H3emoQpWxCuTFz2LeVXbhBHSSOEUbGgulP+h7fSR0ZDezIlatqyfzlha713HrJ4oK3HTihPSGEQU
dYnoqtT1blT1c6kJmPMmklkTESXHpKrJPGZKOXoQNPoRQ0Vu+/cMDOKD9Mx3tghMUs3klE1F8+SR
me0ji68mc9gVhjzIHtz1GNeXKRKXoFPeF+mmBUpWK59ZKMdnR6ru2M/qijEbOsRgvTIL3JUMunI8
nsz/Afq2nrsf/eGOMLNj1WT7eQqbbUzFu8R76NNBHG22oVwo2jqYot9lltD3kiJV+eKxIzL2IKZ8
b2uaGDHYGN6T+CRzF3xfT5UhR9nde0gP8LFrZBoR5r06hIlgkEfNMwKsVDidf/9hW7mxoulTOyff
eRJg2+hBewJknBxcGXOvSsYuWTI8eRGxvG23rzKQ3WYrprMXmxnu5bShF2R10DTIoiJ7OmEd31o5
crXAi6dLYZv9XvACO+gW8S253MpWlZ5//xG17TYqvGFPISJPWTmjhMqwxOOxJOAn8/dS4reXk5yW
gY5HRu/FFXtDdNSZfja9zj5FaX+e4LDvHEa1OyITfplO52+LkUyW2cDSqcyseWFwy0HoH3Vchz+0
bqZFzFekvjxG6iYsZgO7udHpITBDLa6JohgbKsvhNmwGULBGA8pk3gnEqXPJXpyK+mDVsmU0DB/V
wR6OJwsgokGxiUd6WKbsDZN2OkVILfohrlbonG04OVW4DUsYOlEcPjmwVh9zQ6xxg78hGwBBivPq
0AZgTvwFKUvmRRhMd4YgsBbTTHxfhCCUhw99u3czxffOoS+i/EGMdgxKsu8YeAE+cIAYTi6fTkUe
M2m2SZtojGyDtyFZjbnz5FXe04Qve5lMTnxIb82/OVTHsCVO3i1NQQwu3mlL1vEqGNtj6A0VYeHp
zzQ5ZJK00kUJ2ccvoNulfmfuKVub1U0J6pbzenadpzkcpsdgok9ml+xd/Q7zfdTqfYRSeauDcXrr
zPyJSA5x71lHLD3dIWpgjzL9a3a5xwMqqcd+6bSoxzibRiRoAjuzFyYHhsMxVitg3SG+hzdToG0Z
OTfRwxB4yHDiqiQupFUdpBfZjMljNxAqDZQY3I49oTwOkekyLf1Jxy92oYmlp3N1ubKa7JnhP4o7
WeiXGrXRmW+xs9zqFw63fAPQ7SY4qMZLUd4xYG5WELm5kbJ+blfaM5HgejcXiFt0C3uAMYAc6TA1
KaZI5+YJwDy+MSfWM/0cvQ7FLfG1SUiTkThJrY4/TN8fX2l0+YbVOukdtbWyUT45rJSGhEurMnlx
c822p6h9FJxxBotHC1itt5CLCidWHKjqTA2AmH3bVgpNBsAVBO79/KOfHCxr/dMsSNRMmO+d1HRD
5ExoWTLEzRF77DUBaWSGTipflYkbLzXMyUNUxKQ2jLARsNIe5gjjIZJzIkyiFi9teD8ltniv603X
e+2PcB5aHAwmwSV21f1oAW0FOO59AZ0mA9q2TDKwRbE9jvhahfsDEzsYxD64N2coTNYMRmnUKWMq
t7JI8vISxGC194b/rMnb5h0Qrt67PtyUkVA9m5aDo9afaQYapOUBawktuP2UMVKV1dG3Rc6GD5ed
icDo7YvERxVfFNeplPUdOTHmfRw7G8Yom9CN6qd4UHTdN91Zg+42a/zswcAyUVpRBpOLba16QvBn
vUOwP7Jy95+ENF4cbb6GltFdkTBBT8HzU3aWv1cVylIRhdmx7oB3xi4Bs+7YnOfCNp5vIrilcoLv
dvLNcxj2epWVLmEgQgAnHPSjxGNCPcqpN2XGJU0THhJddhqHDKcpYvBLYHIsiqBFzTdjJ3Nwy89f
rmWJpYCZ9D60+K1TzqE0r+AsEcS6bsENLDFaoLTIounFgjCCKqozRHL3+49wCl8igSaYDay5skyS
8jhcdwaKViqZYAVakM0W0oVDzgLhLgLtTSJutB8GYnJwN2UoHlBDGKyB13WfD3viRfYBG6gH7gom
JDRPrItYuFchAkJW+Ftlwzs0NPdHTye49yboM1b/jUKpe6wTOH3smw6xk1orZ6ibd1IM2NkFPlg6
ZVEh4nNqBh0cunQ2AFF/a98tPtMkJTPihjrytT3sPDKGNnWV4d7sjGadGvVPxhzdYciDeo12r7/G
YIrWLqatLToQLP+5VT1z+cPjdZ8mWxrr0eNmHLUeuc+TfC+KyrkXOIgWmeWEWwRH1tkCttQ7VXg0
g4PtTPaZPWt9mq1pF6YusqyAMzQ27HNiqw+X8KEn9me4W5rpNM1luLInEe5pK7HVjt7nlPn2xoyH
B3/gZbO8hmGhxFjr9/rTuw102hIARJARC+BOYON8WCBL1cjx2vln25LNsUcljZqVyiFhyobc55lC
+kvipNm2kioR4oJgE3uXNg4gN9BBK6s175yGsTRFA1taUnTUh/pO3QFBOc3eva/Hvcdy+twDJlqY
3bVKLFhKhof2QsC76rr0HpLEtLPqEi0QbmAa1YuYYqhgXUM34pKIKgBNVUn47Tql99DzEEYwxvYR
Sc/CbCPQTZSdm9lU/SW1uuEo+uRaVtnPIoa7PjkBFQodMxbBCeFAa64z5KAr1073sqqZ3GcdhzCq
ALtx2KCOwRa95ICatCB5dpbxpkr1jgBSFHh2Vkyb3xx+/FzNScEmYg+HlRPNwqEOiBeeIhpA/JIP
pc6eXXMMn0LkoYzmW4dyudNs8y0TAYVAvAb5En3IyGRthWHspk/Dxu23iXVFCbPj6ZqsOv7GILz+
BfYlOyrkKCTWW8kTsySBtx58oinyS+C7EX1XIjf43deaPdzvGiewAAgQE8vazZzto9E2qJ9u/we8
91UPXbbbzD5P9EEAtzYMziuzAImhsUQeTMp2ioaILRHexT5Fz2K5rCXyCNRtCLtOtNUZR0l3CG2L
t9PcQ02QD5ZdEcvhqDsLRCgGO3yts53utNlc6l99nX2qEV6y7yQIjER7NPoJazn/lEPp9Rumt7u4
Nro3t0dKZ8w21H+Xp2kd6/KgZbm2Kt1fkyE18PhnmMdR46Q2DExjPswWDJowqfylqOfoUEXMczsH
HA35k/Mh1j4m15mprwoyZpYt0+AMO51FjfBRtkhN1Fh9sEIoTyhUmo3BYPSUctscM9N0N1bf1g9Y
0PeBbD4VeJavRp5zHvlPpundg1xN70YR/YhQgu4Jung1qlrhXFLdPgPdv+p7uAhp2/rMJOAiuK3Z
XbQIm3vfsn+iYBdPZtTtCRepNnbZeOu0UsFT/z3NrrfzkyJdCKN8rko9PyM7wDlWqfNs5NXG6+b4
vwlYEf8568R3abQ8Mp5ssvnCf8o64cUzTDMIyp1rYQ9snBsLrmZ4n7dWs2rU9BrMMfRoJ37AqU/V
OHdvGfXwUt+K1BAjwImmmS14XfhAwzADalQ3vYCrwrP9d3jH//oa/yX+rq5/jeno/vKv/P2rqmkr
4kT901//ck6/2qqrfql/vX3Zv3/aP37RX7bf1eWD8eB/+UlPleS/f/6Uf/i2/PS//etWH+rjH/6y
LlWqpnvNsfvw3elC/f4n8HvcPvN/+sE/fP/+Lk9T/f3nP36BMlW370Y6e/nHv33olqJOaPjfpZzc
vv/fPnj7Hf/8xxd83l8f5R9IRpj+05d9f3Tqz38U1p8cNyDEizbMcUDCkPAxfP/bRxzXJxmc3A+k
FUSllVWrkj//0RF/Ck2fZt73yd9ldU0STVfpf/+QaQV8fiB8O+BD//bb/8O7+B/v6h9KLa8EKquO
b3wLpfq7TBaChkKHcJGAcCjbRz/zTxFRqjaseBhteL4m016YSs59pDDCosdQIGN3DHD98RFZXBbu
7jayfgjTO8uO1xFkD5cZkIHUw44Rnt3UhO1T2RBz/OJOINyezfmSNFetmhWk/wbd2YgXbzkF9171
FfiXeCQt/MEVj//3F+r/+er6h2v2/+1a/v/wQr2lJ3tEh/9XV+vpA2z0R/H3F+p/fNlfr9bA/JNF
+emRwWQSg/S/mTuzJTmVNUs/EcfAGRxuI4g5MnLOVOoGUw4CZwZnfvr+2KesrKusra3rrm90to62
tpQZ4P4Pa31L+iTp/vtplcG/AtvxUfi7vs//rKfZfzyutvkv35cE7AnPcUGKeTzJ//G48ksuD7HF
Mlh4lrBN93/yuFruf43DMYj0lA4vi/hvz6mGupINTQOL1yLJwtbYACY/Y4eloBKQ7VpPycfIjU9e
5caZrQ+W3v3GN576Yrw2U33qwFmbKv2KsoLz064+ENRedDF9tFzFW18gXXy2Qd8c0v5RtLLZDFbx
NyqWF0PMv5JlfOmsFCNPsISLSYCx05EGE2v2ftpOblUUnyYj31RtmuyDDivsGiofyOyAJWLYoJ4B
Czpr9K8DVXnrwXYCL2phV1ryv8QO4UhQ12iYf8OQPtYOy63FehHaAw7CWhq0r3n0OmLa04Fd8fAU
W+2vRHtfU+d8oN3/6YPkMgvwrUqId3rSI2VX2Hf+Z94YE9lzmJkihrdmL4nEIWKhwWpfJ89Tw99C
I3bTTEk1HIMdmrGnKrde4hgh4Oy2P9oen+q5OWuZY9eNIdKIqQQx3Szxfg4Qz9DwwG2BPDmKxNsz
BbuZFnBbvwDvA4n8m45Ihk29evKNBSMgqqQItZ9AN4oPpzi7+Uib7SG/WqoAH/stMDKL4aZ9QIKa
wOoAkaOCjxaqMZAODIGyvZUKBk5TYtETfgZ/a567Y+V11HCovSaze5GIEfY2s/yOaqayV8OCPiAk
nK6J26ljo7MDXVMfzkE/3C9x635PPpKo1P5KpsY/rrd1aOF8iifboHuOmOECwQMc8RBoVlW1QBSw
ISJy68+st9P1e1NFomEo5+drZ+L9TbJqN+AYuP3Pz7b/t4Pr/3wC/n94bHFi/N9OrN+q+PzzOf78
70fWP7/l36eVbf8LKSgEYazMNtmCwX+eVsL9l7CladPWkY3jUZT/52llWO6/PMqqNVmTHzgBOUz+
47gyBLc1K1nCeaGKeQ5pRP+T88pG6/hfLljMbTZaPC5rjwA9mn3vv2XKVUHl2NEqz3ZYIew8p+5P
DA3VzczWAJkMCTzzY1IL55BVNMuZiZMDpn16pE2rN4y6cEtmzc5vu/4+EjLfY8Bt7kVVY/AhtuM+
Yt2wKTP93g1tQ64WVGq8es4oU46b+Vl75Bqk0eptwW7GyBjtYG2rHUseWrouRVI1rmbQe0gE6skf
VqJSseR3ec1yZ/WcwVRPT7HC05Y6atwWGuoJ0Pku7/GtwBfYDu43wP6UZpw4tYmSGlAAsWhjmWAX
kkl9ny3F1YH9S+gk+mbPXk69lSMvFfV7mZtoa7P2q7fFa53h3ejpuOAFoWV2V6BdQWJTEhXiVktr
2QlordMEwb/PczqZybxDdDQVUczYYk2uVBPpZVq9yuiPX/z1i+hPQ+TGbzCcoBPBOINpnsW5axFu
1FqzBHfLY2xN7bFPmKAsfvEaZcYU4jxwLvMk/44elH9hNetfG3tzMUfBpRpZuZsDfl57mJlxMSDe
TmEbze6zW2PBRmuaPjn+GnzVwyrtMxhSU5VD05ja5sLEFqgjTLtejITcBcLfer35k/BxnNmK/8SA
9vnXi55TCLpubxv6CJzPOjDUeW0qxzk0HekWvY9dRkqr3I+6/kEgZp5akiZwKYPkiBqerKI18G0B
En8OCLcLyRRzn+0luWpSjTfKY+k4yqnHJVPLVzmRzNC3nw0k/veZvQ4AlHzemU1UHYCg4dRAGadq
IBNZnPw2nfldeqSRTI2WYdquU6HsRemSOwkTSRYwHB4M/e6aPcNnC420rua9VB9xZVjPUGHQf8ea
YaKDXFhgrTnZI+EvQf4YO+1FOLm5G3hrwqqRu2JEc4vg/nfVmg47ouKM6hdaQ97eFI6lkNuPmUqS
/vYWy8BgPQgUKfjLmylHeTNPB4FDcrP0jMRZCWEvhj1YiBpSvkJE649jze770KFJx8zFRzYFcIw0
Jq9JzO6296rqLQXxS0aE802sDaHFEzidMpd7QhyQ5BT+g8PPNoZnVJuWMyBcLACPXdf495FkjFIk
j16d6xvvT/ISVd1jMjq/J6WrkMKEkJTFAcHIDqz1KAbm2dI77uGXdFlSRlKwEuapuLX5PXK69wYJ
3q7xGGjB504RxnXduYgg7UgH4NdEAvHsmc2RmNtjinfn0UvaMFFJuiuM7hCY7bnpOvfax+CNTR1t
o4iDwYEVgN3GvQY9FDE6DrJb8pXC2P0lJIi7DPhkYV7TBWPBwMCFshHRo93SBSTDAV9Dexgb/6KE
WnWCwcNsUCLUFcgLWXR/iIBZGVhvhllg6E2hnBAik+A8YALhBmloEBPAU4/NAOkqLtAKoduSpO+O
V9wXU4BxTDFiY9XfggSP7G00slnSfJYqzpyPwWkuTY6nFeL3i9flt4gzZhlJwR7I+Tt53bJLm/aW
O8Mn0rbPeHGszaL0U5dGL8Rr9Uj/1H3qWV+susxti1v32sDnn0z/ugQRugZ0FgdzrnnRiI+EI1PE
Ryj0kN56m0QBR7zXTrVdyKI4MKIF1ZHuZdY+TWUEVA1YVd6tmWFjutfmDAvEtrODlKc0JaW4OpAi
eSbm+6XqDKCUMwxLxhn3OqD06xI/fbBSVx/9Mr/LOMi3WTzhP5zOySC+Gq/ke9n+RCp7TuXD4JoH
9qcBij7GvpNB1FWFM2Q2W1KseMgJjINEmAu2RQxWTSozwgEMoshVU7+CeXhUS4D7o2GPMxYYULsg
ByieOnB+YueIJvdA1WkzFImfcerHoXA36zl+CDL5mFgwC2vB8Kg8BXOBfAbRlRBEvBQx0XfUv9Gt
SmEqSEjMoqpKUAJrPOSQXay8fx5iazzameGd4R3uaS8qNMOsJhkDl6G++WlMDqp7iwdk2ROTHZJh
mwdiXcIR/EtkWhMUtTUmWH00RumjcgiMU1Hje4+ntobq7FzoEm6LH6F4HzDoMsNnjF2k3k42mDCr
U9/y9jhR9sfizKmkfShXnvXoe691kz6qYGbM2tY7Bp/OpiF0cdO27LezcfxI5uxPURrezkusOwSx
GJsDZAlmss8sd+DLnDaWRHtJ8ir1ouNd/dqDhInMvop5QQplnQNe/7mpnXCpxx+rmCijvfY5Gcz6
YIN3Zdy6Brat/xTY/T6Asby11PA20K9vI96l7Zj6f4eyvaWlaK51Vx8FR9V21h1xdOhzlIv/ok+Q
Ctqjx4ZDRQP+S3BURV5/D2R6bczUhhjWs7RSUbdVxWCdvZH/eDHBfZkHbx9ZF7EAaEN9tssYjm9q
M0ABbfj7IqjW4Nil2McQPIiNSbFuTOfSeraR12zmovpxYY00Axk0ADl32L18mpzxb5bWr+boHfie
1R+OYT74MWoKsoYOfUsIST+Sb9aVF9l3J3Y79q8EbkXgkAgTNfbOx3mD6phASIeuox9IMSBDhHku
3FwedTINiEii7fCKY6r79r5uKvZ9INWxpwswUzacUJ9Z5TbzhssScVqTE3E/ohEAlyseIBe3e/I9
oxjA7qyI6pjkD+o9SidaYvoV8g9l9UyniaK5y/bSqO8EB85Reu0vRxK+BBoKAn8QdjoFXDCkZ6dv
Lolq/VNCLJYY2BA0+uYCcN9H4zlRfNSz5e1Z0PGrXXaM0u8Bze6u6PJfVeXiYcJmvUH0/2EFCDWJ
K0Km/u1M8wcMRSItKyINa/AKVsVaIKGLc+Mgv5md/CjpgY7KjA/JcHPHMsMJmtzJIOmwuwVs5vs1
boddcway8sE1mm8lAQu0pKn5KFSl311URv2WxgqDPfNfDrIFxCR0TzIuR+BJ/bT3U8xlDeiw/Yzx
o8A9lFXrN4CeUxGTvStJQokVd9Nglz98OjDX1wg4nwNDveLDjO9KEZqrmBvrQ4Mxm9vYCtBuYpLe
tauthlohtBIw6inhXhtZFBoZEXkbnV9GJ5NTHy0igg9KCJmW6lo+06PBqlzG+Tcb9i+uYgL46mdM
Oc2OSEymIxz/Yy/CMavxOGVqoyakF86j0Xrfi+7KQ9T8lA9Gi8ZF5Au9PsubuF7Iurbta+U+y84N
WLkRv8j6mSVu8Cdd5AA3sN71S/3tx8N39DqnDmW3uy3NAIKMET0m7le9+nnYJdh3xZ8559sWJ+C8
s208su4A5PxQ0ByUvc4u5QTjDCkEe94k3w2FweY0Rm0/wzul2MJMbU+IJAXzAbPfWYQLEYnQ3t+V
KcjwNhDE5KD1iwwLV0G3M3zEOOzD4VkZ5b2BZJGbyv8q4FW5kftZF6SIQKdFT+FfMwPtpIydeO9U
LcBXftOAV5XgDDc04xa788oqHqH68ECoPatGJwDwz/0cHdilHxrPHZHp+N4uwpttxcPWoqc4oIOw
Ny5kCE/0n5nRENjk2B8mn/GwoNqIFPMc0g5YgAxyD9CBSDIMwUCoscMn8HsT66YYDsCmXvWdpXe2
myB5bhTxG44B9LiqCWhDdGFD+eSDVc/B6rzDkwHQihge6ZqvU+oSduwUuHBBjexs68FJsm7XteMX
ez2LxZC6a8YVfKnwXFgdzofKfqi9Blqd+WbgG0R0g4nIwBINZfNDKwp/K7r33Hd6iWUfFQVp0qrG
ucScJYYtgDsX1Jw/8kr69hNuTyywbOKIAxfXSOQIuvQ3YS+QdzPmLlGR6U2LsEZm3V4Q+nRAt/se
N2wjCt/o9rGtkQKND6Zb7VmAvU3HWeBHrO11uRf3NpIRvUc/8sfVwY8ajFspu63hGs9NglQ5LoAu
+1zGW0fpm6WxnJaRxx8U19Yx9pbvgZ3nsevbB3cufmxv4QvKdRwacU/OWk+30y5roZO/wjDBDTmp
+CAo5nEi8fCKJvlWFZ3AaFUxIh5uEwVLMsmLPyW8UBYahh3yrJE7rUcnzBMfWwmxkyzhnmqTD6/j
qT8Nsngbe3Jfgrb4nDL3lA7kb+OeLaCZQg+AV5MUqNhLvFHQ+/pzP9h2SOZOaAex9Ty0JbwpxFSY
q7lo0MWGTvyrNzx5kirQpyYzDrNLhl0GIORx6OM/ufXath5EKnfgDqyXLXiaJ4dWdDNhogu7lcud
ssEP6feeAwjyh8SVxGIojkEAdaypTIsKTgK2XePkqHDUUbksjOIYfrSlc4NQQ3xlhJA92h7Lq34A
noWEDVkmf3sfvUKcs1XDmsXgike4Io8uH6W/jzJfHz2JGs7yul/JACSl8Ptfpi+mI/fjlkLrXDZG
frGmt8nrkMS7JII6M37ONJV/OqkeyQHDBtfb9/VQ71TuIOIqOgzQU/xRwRYNC6PFo0sKQ9VWfAeF
/DP2zqfjO59rWuyC6GPvBqjITMDPp8yZMH0+GS3w1N6gCZyCcrnUefSmJ/8CVbQMXd97rtR4nBp7
PkEmFkzHZBwSVyVgsMzIx6bZ38UV5EUMqjRegCOmDLRBG1V0qbDeN36lv8zePpctJbAXRQ8Ygsk2
mpFBxHrE2AB+zwUQmxvecC3H5pz7vgOolhlkxlQVGeWxma1tbQEUpe/wt2xi+EoIKpWTSf0am885
7rPAKp1Tx/asD5yJ80ucHEa5G9srnQvew6/Saaxjauh062BKIGMzHrdt0gOZOUc+dkdQVHrnlOPd
XMUkc/krsa17JRonuUgLlWIK9Eql+oPqzzoyBvmo/Yj8OdBwBxPH2KvPuHhXq1wfqB4oBu3+rgNE
tK+s/Cq86X0Z9HOJ83qnKVkYsY7pvRdlFz8WJmWLdP+2k/vlRhTAyn7u2LQ+pgQYoc2nI537S1s4
E1f4FN1KdO1gW4z7kqXq1dIMDtx0OtdW/SWrXW6NIEH5IA/mB0U78BrfZCJLEl7oaucWYGGiiLOP
Kjf9Q+kJQpBaiQGmeYgZU+9aP/bOnVc8p3ji9lnnW+doP3dmcGYExj3ntShu+Q6vjjJ+MPHT1LL6
adHXGLI0t8SWNzvH4GWR41OZEBrndyV8dntakMBlI9ZAC/C0i2kzRRp873uNu1V5e8r82TmRNEDx
QlQX+N+vYCyZG8/OTzS2l1IjaeANpfbYTz7Sp6IdcWwGb4Mj3J2FldxecIY3dfXQ5v2DjIu/VHXm
dtDsAHrizESfviRixgPcO8AHhtvS4u8ciwl23dBv6p6YjCHnmmR0QcTLkxU8jkmmwpqGcaPN4Koa
SQYrEVSD8I5gZ8+Ch6qY4vQ5oFlUmMIc7AWhKiq1HS0iQQnPJJBOaaSCnavPqPyJO+/IwTV0sIsk
75yF5PRqzuJL502OGXZ66Qp72M4mKibmVyjMZri/YCOxUMApxIK/o2cf7jKLXlWNWXPo3NxD9+YR
IV45xcayzZsLtegMEMbZCGXy7BQLqqC6DEk4AveeP8H8IO50AAfAKcW46xOYDMjAShuoSqjy0B2m
XLinoOUKr7vhu1FeuNj0sVm3lEfVvAYOhjBmo1gHJaqHmutwof9MKyyPOT4OTl3iPtLZ9tDMIdtK
Uh+ZO47Q1ABJLkaB6rtAczaPUF5JUfobFGDsrXo+FT1xea27p0C+wCP46xMCbkSXYPDwmSwWMJV+
2ZWFBvHF+7OfxH0wRji9u/KTyIJ9bU+/09779tasTDdgyDJZv4J0XPbtlP7Qis+oiytC7ogsqAr+
uYxw2o4vA3XdZbTJaxpd7A/kWXDGgCuL6haYtGmCoAyoBdwxPs8ONp5xpgMa0VkyKFu+4ryMqdMx
FKBgIN9gABVfj29drNor+R3FztczOiA+Ig/GT0MrF9YQMzoLUazS9nc9NASKMxEAVdK38wURrLkr
U/SdMPTr8z8/lOBG9TAVIbwVNjVD/RYzadt3Cij0Pz+0VlUR37H+XIiaM3T9/XEDgLjKfjpvpspw
8ShCQeeFbpur4c75IQisDkFIl+9Jt2ZhBBnXrb1vxs7xlgLnTjuResNgt23MMb/USpAEh9sc3Wmc
7dBadi6hR75BbOpspA/k9iQHjCXEARLHSHQiuBd6G+LLvOPQymlvJdVz4+d8wb14jbDIbSIW2ji2
SGMxg+BWWQm9CVOZNl0ImUHCBz7dMHZqJC8J6TmPteseHBhOKPoxOQ+r2d1y2p1XvSwKsiY7AawF
CYILFt8euWbCPI3FR86psHNjvAIprjjW3Rm+LHe5wqGM9wvCzI0TVIwVDFhuXG4XFaFNJncAc45Z
XkRqneeuenJ3vGIl/HAH4+0or713dUG+e2C4iD73qoNpAA+DK93vSftC+nYiu2an3bk/tEt9recu
Ok2632aDa5MJVJyWFnqHTOsT0mf4fr355ghFylDju4eSdQMEd252+Ilu2fg7I9HJAxQtd2+0HYnJ
dUkJkiJcaevC3GCC6A/RAxm08blnsa/HAJw1IKlkYcDkMoPgk7Wvtfbf4YLGkECVYE7oIOAsMwvr
SfWlmWwDUGHgFUeiCB3Wm9y5QBSxx9eNnIBqQROvIoUYeL6fEnN4G5MI1uhwQdxJNJXYtM1Ck4LC
0TrKdHDBivfbADk4lzAJv4aN2XlxzCFMhfG6lP1LCmh20zH43Nb6iiohmcBUTDESNZ/I1D5yNwAi
oIhA50hG37grJsYFRe/tk7x8tkTR79yZYa1q2XoYaw5kbHntAfHee1IB+CBU6s1xxMYDYgatfXnM
/AZhM0Se0ojEhaflTU0A78zEi36bfbAne+7ebWbvvlvRB+Vk2XDZcB0JgzDqJVt9gwX5xSDRYDdU
H1RTDgvnbWT4xBZJqqXGMo6CGT+ZROyoA08/2BO2kZwlcEhy6E+mjY8kg7cJhmBvLjWl9Woz7zvz
DUzWL2Gwc/EY8Q8DOXCene6jhW9hW9S0vhmdV9a0j+1i66sCgaUGTdCYh77P0f4xseajUZXljtLs
RytykSA8vaURcysH/dTaVPQJDpFZPpKBp9Du5Runua8LWyMwW/gE0wuPxobRjElAS7LslD/9jDJH
F+ljMqrYnviAhPhPVe7mdVmHsF7Ns1+I9qzdpsV7a+Jx5xoVJF+HjkWOL9nEnW/35G1hPmtNiA02
22MATfG2+J6KhACmLPkIfOCNhccMvkdCXlYMdBL95gnd4COY/zCdflEwqtpyBhaisHgtzThDUCD2
FjXxV1eWXzENwWaCGrMszNb6XN5TNK+EqrrY1+JOV0uzFRQGoQpgAvMJHVyLobHKBtxnY3YoZjJI
Pa3MzW2xiYbHTyCP5RzRyfmIYI3xVpvRU6bJ4ERm6+6L7NphuCAc0sTqnHM6o6sBmT5HH61550GC
/EX+jkciswkInQHkPWQzHguPV4jBHc7pOOPjFEX6WDitda5L4zdNG+97jRbyDkkZbBR+Ua0/9CSH
PaBn/ve/8M//DyUlnKdc3P75GRLx9NFwqkfGHh4Uh72qcYuQEeI+/vNDUL1RMB6tBjhapAdSCzTQ
xYqwQkJ3GY5r7O5nN6pgTFSTesykdrZlv4Z32uO8U1b+jStCX9Fuvw6cxcdqdD8CIhB3sNGNXR7c
/CgNOETwxyFao1lIMmTYd4i7C1CDIsGp59ylfNdfEo+1i2mON4LhkmFW2yyImhMMBfovz0YlH/OV
Du7RkkFxyayufyHSnPmVOJiL0R/cPMCcCs8IxqnXjS+FBoHl1oCW2rE9FZJt4QRq+WrYfRrK1O3+
NKhI/Nr+aYDxouT2T3HqEqI+UWfGFlf8WBMT71fya2i85Z5AX9gXo7gf1uxvEkJ576QR3ZU+cd1j
yXx2WOb+HLi2D2SBaI0JDNxY9temTo4l5NatbGmMMlaozBkdHqkmaO7kSGxQDO8hbAWOzARWGaRQ
A1IMklCIleXBTXqPDKMuP0zEnfIHPyfQzcLWwcLWZixozWUZjyYsVFMeFxnrV68MbuSGypDm/Ylh
9y5pGc5ri1F9X9iwVF15ZzjBZwzVaV/2iNoJmmcBMce3TnAbDIz4vjqXyMRg/C1wtzBRnHbOL7Zg
3dbLezgCXe4/kOCBuKbiDwd4kRwdJlEW22OLvB4f0uoNUSGYvkkpFhxLcikYbFr1WOzsWe3hYDRP
djm/Cieab5RDFtDQ+BsU6QplAUVjOpZioG7cmy6/t7XSz9zEN+kB/zgUtOq3ztRAjA1cNX42gh5Z
ZdZ0B7BJBo+vGL6sjJsfMvQiPDbR96xjylfh98+esaymajNneA9xiS0me0/edzY1BUbvLj/3or0y
8Qu21tLOu74ZGGJG7bjVvn2/RLdmwcyVlxME1Yh5GmjvU2exIJM2Xup0QgQ8zfvAqrnCuCmSPJnC
h6HPizvdyzCS5LH2fBJIUZiTdtVvo5Ixq6cRpjzlOIusjtuQe9Gzhwqucnbnwo7YeJnszl68/DX3
XVufWMrvDGwS2zY3trHo/pL8EW/qPCP6kDXNzO0Fo39veKjHtTM+VTMTdQNBa6jE1XRrcZI148wo
BS7hC14NO2uHE0OMh7axzL1k2idqoz7bXKGuzVpoUlG+Lxu4CJrOJXEifL6GnMKGNEKn/OPPSJiW
PMu3epyIF4l++BuSDqjIQk55aqKSWSzyIfY2Ncpi5T2mJoAk1+3wbwBTW+TKkPV3SGP/VFI/lW6N
5qtp5UG67lljSmT/BH0nI5CP/Ih6Zw6jRuIvfs/Jl48faWsO4kuY4oFO+zjkfn2PyvkvjaYPcM0P
3YqwG4QhD/OcfAdJRNie1dwK/7X2baz7ZeXtiYT0Q9EBB2w7dWlN75q1OFm62PmQc/82QUArAnTH
nV9viI59ESMC6w7OTx/NFk1Qx+WWurR2XcfcjREpzANQa0v5V/LEh4wV3UMFLopKIWKuD6Cl+YlL
Qild2g1dOQC/lPOVYfO8nwHY5hRa2yUKGBnIaKt1jxwLeRY85+A2FgCE0N7tC+N31yNxiO0r/FLJ
roURdszcaQtg+doFDaiA4ICm7eo7otnlDgwQMmSCMB81qPyZTpQSjNqEDFYiCha3BnRszzdI2dlO
D0YI8OnL7Sq1c5S6wmYEm22JQ8U0ZgNRLEwXpAIt2Rels9zVrPhC0x2wnOt+LzU6unjZYe85tAMP
p63lEzYIbC1t1tPzsEsFauhwo8VD/dfEjbUp/fqNIVB8cgr/RwzvEqlOSH9HOgj34Ipv6QecgOtO
3xLjUTbjk82qe9OlUD0iaHI1Cy0FWBZSBHlQHGoLSVCbsrSpwBd7uywca+NZm+y7Cohs7DdxqQgj
poQh4mITp9NJtDH5k8BUh5IUatbhw6ZBkb/VwTVWAzBexp2VSsURtECNXFDdSd//u5oytgql4UGT
DtHhK3jQkXXX+9mvcpRP/GGo0wPsYBoG74hVPsRPtY07G892xqvfw57JGOZ6xOQ60DBpWHzCTviI
DBfj6c53RoBDGDHLDvSn7aKgc3hQLcwtowTD0Mhb7xTNPiXanESh+ZAxDgqR/Wnwc8lJpGLfINQM
lx5jaCseW2Vei1o8e5AG91CVXhEbUc/6QyicXpyM5t1UBuvxhlXyzJDDTzSzEHwFmyCLBo6M9Cic
GJd1ozvs+/EP5zy8WDwKHN+0NsFEjcsi7Q6/CDEdFsXH5Ncns4TuvyT1amBlMuA8uYH72wcKMqYw
csuKrS54wGJIpstEz4AdCuyzBzO/N46Vqb9HkocAZY+MQpf+LQ+iEPtIH3yRtVDuzY6jcxRpuksL
ln/1P9AsB3NbzEvmt3a3IdEQpYiTz+ymumudVgS8DEOxDeb8bsiDz2CFlNT16q+FSdbP8lcN9BAB
Ph5/Z3b4kl+5Z2C6eIRxmZ0ajjUX1qYI1pFvPF6rFRjiS0s89VJe84l0S5uAa4awPp0Z62QZzMR/
qxcQWBoOBN8wfHGMPqHHdhZ/K5fI1MKKvmSUOWS/AhRW0/DNKX5Udba8gZx3CQaJf5elJE9ysnD0
t0ByEquTB1qS86QRYkzttI3wtIDhq1biR8qN0XqXYphYmkFpQYL04eVITTofnUQkL1o7b5bTQA/p
+Sfs0RGjqXxNiSiLsBEgT2fc21u1cEa32LN+GYYx8tEbSbgEtBaNPy+7ecHM2xXraj3W0+OyRjTm
HrdLJPOVp4gL2QlF7RoHWnNrYxVxqFXDljuAuuWwF5sbIDdR3rgbz703A9aJZZN4B9m7zl4U8PVU
5eanwk6rbbT0Nobo/lpmxEDbU8ZCEZFOFlU7D8nXxi7mb7DjZMOiAZhT86WPsKCkLScc/XNnIlW1
tYVbaeGJmbMF/G5ivyP7JK6kpVfGVjYkPBfYwFmXFp9LVvphk3XPfc9YjGal5FHYom8hR8T0ybXw
ajBbKTkVdsukDODeYxGIiz0gXQ1c683KObo6BzyHmVe7Ps2QymYkLhCAtDaCgFdKdEz4ogHUZd4b
MVX6zLOPYTWTvA4LnyUk9IE9VYmIgQXE1EWoFsg0qX1QoDHzMgljm+njflTep2ZxcOhdrE+FN/0l
qEEdOx3cxb7xp6mLEalyRS8RpAgR+Y5FhjxocmIHcKrp6gvT7KmX1+ZhJhZkC/1Co/ZofxPOjGU6
kqzNVJkfHGGHzOnc4wTguShQJ49A/mLu503djI+CXgwIYJvuHLHs2tzJD0sHOFJMMNkYC2AD8FHa
ukwOezP7qor0iN+jD+u6p07wiifD5kCV/VjudDDM3PQU5XRsL4WE0bk01pPBmXZcgqdoEhdfAU1b
uddGXz1y2XDT1fFLYVXeYXbI7Jjn8TK1bnKHOxCvtvC6O1lxB0zLeVxgtOQjryZMWTKgk3aDkK0G
v3WZ++ckQiuR+IQfEX8JLtr24SZP/cE2q4w05Dm7Y7oJqtZM3gNmpzvAJti1xH3VNI/Yy0VYtvge
mvdYl79lR8UydoCxcfqt/TWGcQl1wWOgtbWd97F0sn3JMHXb9OS7sOhigNISocvRem9NERCL1iiO
6E++UfGzoFK/KFabZ/J296gANCZexC2D8eSX9n3sfLJRRmeXmL90ie6LAivsabroXocb2rT9bDGJ
ilrxBis8NPL2zp1MZ48csEQcRTZV8dsG18TEVz1IeFOovvHCUQAMYs7vIRseSGMim5p8pCUhjpI4
DYR4UXtDCXcapXk1c4gpCWnPtGtrRk/qQaKxyWKZ0VJ7mcuqxoJ77eOqJtM1ZmHZe9LYj5nxbaVc
F4urmnNMFNroNO89YtpwwI8a4o72zpw8iskPtk+3uXoVi3Vf5z85ADLGvf2hAm3HyMI7GUP9K1BI
+sRM5hwZYb4tXsoZ/EYRpfUm95PPMcURnPSsIRou/b0bdwdPFBflm6QG5A+FpdXeGJo25PMCZszV
sZhsGzCcMh4kobRQKCKIGADSbrbI7NQDsyspZxZZ3s33gvfczq/xVBlHI/lJjZrayAY+6XpPjKge
Xe0fMvKcizRiiTopJHFUoBtXsyegh72DqfBWTxcZQCWWceUhQqjIDKuh22XQLOdIQj+Hs4c8aw4i
MCI+h0mefcIJVon55chOnsx2PILds3fSNN2tv47VKwP4zgDsI02mn9lO7G1dG5zO8MawRyaQswAk
T8ZyNPL8LFe/cVkykXU0WpPCNslLA3wlsH9DEodXOSFUjlIGex5RvjiLuCTsmbFJS9JY/LcUxgd0
sLve7OxQ5/WfjvSWbdAxH9S16nYwmP8kTXdisEvl5iPCV+YTqTA+bLDloxJTdpQg51RkU1t7XBbz
zAovwvBJPYwcK90x3UZ8NCDasMqSbNdqfEUjgxwzTzkG2TcSz70Zuna5YFfhVBpXH3OCmRPTPM0U
0ceM3W2Hh/t/kXceS5IjWZb9oUEOuAKbWRiBceck3DcQD4sIcKYgCuDr+8AjqzIyuya7azMyMiNV
6RLOzc0A1afv3XuuEZIiMoQdiK8+UGkIE22hNjqmsgNbyXuClx2gUrAmNGfY6V38lgra+kQOEjhs
DdfYQswwkobUZ+G2zkxSUosjNjCx80bjktZ9DqKMPq+b0CNqInhLFpoodyvLt4lN5pB4KAOK+TAh
Y0M84fbHOoLkz6hw75rh1ewV4pyy/CbMGTmp36x1zcg3qdNH4CXxnxgm7hc7IQ8nL740ZQSt2tJO
oQN/x6Ch3PYYGko24+03lTJt1HT5VkXdRR8moPP53AQWkyzspOiF5tw8gA06WTnsenfW4yOEzRcH
/8W2t4bvUo8ZURbVpW7bK5P1B0nypm7Teytz0tRtosBS0kk122xvCyHWMBuf2Nzrg41blyRfRLlk
MQ8pJlEjjm8mBiwBClykw219TMQuiTMGA+HXco7QJVjq2obJPVrRi1EK7tyUfjmI5EShtR7IP4Zb
IPYATF6KnA4rur4mkuUBv9CNhiJlg113WCc0/rDcrglcJY2uvCcRPlmZZhmUNQRV3Ry5vQoSLmOE
L40LXg/8BgIoPCyRINw3n3saKtVr3iFK5CJ5rWv44JzzCoDSYYCrO173efwRtXLruwN6l7k5tJiL
OBtab5VHLZLbJIKYZvqUVa0McObdVnN0lSyNDrThXVLl+sZV+YjeRXvQxyHZtbVur+FNfoll9OLF
VNyEzchDmQF70qaLIciKrzk5tclgU2ufLF+c6HkR+VPnIANHOvnUhs/kVOpbY6reSl8u+csJuQaT
fio5NB9ac37LdeZbvgdKVaSQKWRR7atUPfvSOnADssEN1OihUD4CejgBYPSmdYNByIioqVwb+R1R
llx6E9yI2EJwU03ufdyREZH6nJcGtDRYlidc9glEzZgLHOJHBZuFptG2bZCX+I54pEEMbNMs7/uR
0C6Wg/1EN2FfNMlTMtwRjGDuCc9OjmJsEU+o/mEgtp7JgbY3WMwY4DBcTVr/AVjHo7Z4j5b/6si6
NSYTPz/p6Wl2E0Ny3Nj0F/a2GR/NxPB3egxH3WheMs0K9+1SW0bmVhWxD443u9PSl4wQ42CiYuLi
qB7C9p6zYQlhOv9SW1q45wh38eNpXzXZzmk4rYJ4fmwj42lFGuW0Slod4GB7YI7/ZBqEwQOi/EHR
/2Wu+0fpsQy3XfOswCY6cnrOHO76kjhWv0krhHoa6EVyGU19QJcVojXo3dzbLHcnJdSTgGPqpjVc
h9B9SPWtCbTmSP5iSSkkENlMFFCw3nYLooLsF/OpEg0mN6/9Mds04pvGZudICEue4rkOsgnOHkfa
kxBEOicZ8+bG67+NuXsjB+GebPOQuqSdLqBrzCpfsxnlfddGiFBVkm/yIZ031DuM6fbSbskgSmnl
2oxqVK191yIm7rIATM+WQbMSilnSENlrCKBCbvIimWavReHhiDGqh67weKKAx621CX+MB2Rr7Ibn
qCru7FTuJzfWz3PVfrVHk9csKu5qu48PRvcmMqJ+MCy8xM2or/CCN+ANun2Yw5eYwuk29bHm2eXN
WENzAnqxVhGxu5EVa6vUVtbNsNTGS6dZJ4lXz2yaSt2OJNQ3tN1Fz3BiUuazTRzceoxIbmbmtQeO
5+ycsPze0yvyMpo9cai1wMl5Npn54YLtAhjJd+jW6OhN3zD/G4DVqjvIJcecKeAhJfAhXPsiHh6l
RffLirqTcNTLMII/7wyT4Bh9JvjE9tWl0xrmvWMHAVLrEeKyNhVs9pACLWSyDfIVIkDNdez0X6Ai
IZsa0h951MLgACWNAf5qxBq+ds6oVh2QTR5u3K5/Tl31oM2OCanDhegrWDd85yxl5KM9sA9Yb66N
jxZ4LBklZ5kKkPcp5MGC5m92hJUaiDwMmEZugS1XhDZ6QBxA67omIsaaZLhLWT2XZnzqLVjqPqV8
4NUhsRAOmQDRUpfO9SuGjYj+/BPCtHYXpum9sop2U6CRCfHCJDmcr4aRU9bRlJgNMkBdXjqrrw8U
WfFhTMDfSK/bj/wClZ5lrWdbZwmitvRUoGLtgKeAdS50hw6X7n5UVUZ2SxzF+ylrY8Jna0zPUX3E
oF1yEUKoKqP5hlBA+FA0iKHsibMr6FuYuth6uYdJkcZahqilYw9bzayx5F9/b0DZb2uvufMNP7z4
j/CwrAfOyEcN1UxT+7TPky7EpUAbi0tz41p2uIeKRzh05jOn74n9ccz8TFUTATXs7yyblivwNeQN
pH/CnohHWg33xM33u7wj+KUUyDfChSgZahIy6qQHsM0ColA5JqDpCekTjXr36GMBnWyExswh+M/b
2rCO18KBg1hUhKCK9uhLY7wYDYjf2H3HFoWCX4jnMSYLIJ1zDqNc76kzYp0E8w1+F99BQ+dQaS17
4Uz82kBaLjR41FeKITOhgXZB+7hNXj2P+y33qOldJJrEifu5t56HDq6cyr4NKoTUrsgOGJpjbJMO
Igp/YkJ8ZxrwryOLQY7XGtVW0d5ffb6Bd9txruFBJfn8nEYmSSr2EhhaFi8IKOhvjmaOzp6KRvl1
SuOEEyKzlWNYlv3Kph7dFIYk4BqtI14lxT+06uzLkaA4/KiMNmktGji0YiSVUqOuDbvpRC4ahgad
qjJbglu5tzks1DdRRy54rc5mSghaNcwfiVc1GPQYS6bD24Aglgqasbud6DedVh1dz6Hp2BCToZNA
g7g66PoqOcHstloftsbcfvHJ4BDL2q1Fal+ZtG7glLK/TtBDs/axyLnZWk2sl3SgivOToWWI4DBU
BJh1D0j42ZCH8exNLZJKg2zvgbRxM1TpJum0GueTUW7JU27Qea3SXoT7mkuOcFuHePFJARtKiZJI
ebYp2hEraS7PdvtWtF1Nj5vGb0ZBPuCh0VoI/gzUp/VgQM0tQtS9YeMgwLLb02RL5K+4O3oOGLYN
OFfPnHvdomntpf0tTsx8i0CU/E8/9JlkhBdi9Xb2fPAsJcAxO6h1BL0ozy3H4yiYL8p8PDHuPWPc
Gratp5JtbGcHwn5eTFFrK09XkrOTRB0bIZWiOb3jNM+pHzk6KpYFJpbL2zitDLj3D0pDq9un2jfL
XwI3SOUp6vyGapGxkl6pje7llzmpLAKppVxVTnevifAEd5ERF+MI5RcBoQA3iEmydfOBpDWDLGXi
R5HtSmu5QAjAnMj9K3kSTLG2Mf5wDLdRqEkOrb1YwzM5TwtIF5XNoeuMrzLMYJpaBJhY2X0b0/Zo
7QiyU0UCmvVF9a1/QJ9zFxey3keAL5WFGzBK3hm3BEo11OoNIBfT0dY+DUS4+9xt5OLif0JgRwrl
B23SlZq7lrOZ4gAa3WW5SI7RWDN8D5FRGWn/UMwP5PGdo47FgywyEjr7ahehBbTM4ZaB+Y5AK32n
uxjvJVTKrHI/qHc6agEOqn0j3h1J+HgOS2sV1dgIpjY37z7fhIn5MMlOW3cIE1fu1oGEsco7PDwI
T0vkZLipimLveYRwo95Ge55vNCCGKMWqoAHQcuFcybbro9W0dARUcSgJhW0Db7QwfGS12IeAhTi1
Uf6SE7KphWCm4XLVe9Xm05O82KX/wGj8hYbyl3f/1792XP9/wZzAPv0//8Eg+U+ElLsPLU+0a5x8
aMymfvVxG/onsYLv/mnmBjBBB9/zfdASpgXY5J9mbj7D13rMJXiLNdvGM/4P9IT1m2U5tvCF5bJR
kWDxTy+3Zf7mmIKukjC8nyyLf8fKbThALH5BpfyBnviLg9snsClFepHujQwthUoQpFRuaR4zyASP
Ii1Q6oyujC5CR1pwqHrUGz4DzlWqp+peDEB7pT5GL45dOcdozr+kqn0fe4xAtRIajuDiyZXDuDaG
YpcrWhJOzEphhjV0CI/lGYpaeYzjXDzE1qgR6VqN7qM9MKBez6zcR0liVLVBJoGaQE7fJamKG9Nt
n5oyfw+j3lt7MyrlllyoIPaoB+2lIZ/WdF0HY2IrccSwjqMUM46iOdC2KYnoenUpw+UgUyOcxPVV
kQ2r9O9TnLR7p9XU1UnK8HHwVHkfFya4ZjW57nuku+YxymaxZattUJl735DmLcnMOIiZvll5QqsG
kLyG8C6wvSK7qTQhT/WEOKfQw4mQjvxVzm705BcwZnK/qjg/oMsrhDeeNd8w9mWUWPdNRSBDi0wm
yPOsPxJ1ICAWT0gAEO6IDWmY7crhalq7ovQfXekt0puuIXW+5DDi2n50IzF24UOS8b2FNvVKagV5
GalwOOnHnk7AA92yYwNg/1gR9U4IfWvt2LU60udDWjm144+4Xd3yDpt2RfBOT4JRnnV6ELuQftGd
lxe7c809POL0xvXk8IpYsCbkPRQPbhr7twhztHObhSGHa9fFvu306zimv8hGkd/OUE1v/LFBN+ba
FXQsjrQpqkm6oFUMZ7v28T0vxkwCYykcTZ9Km1KRyTl5s7reQNprjC45EFJSfx8mIOWEYyyzS296
ybmaj4s0l9wKWV8YI5WYGsFdsmEx7cQXTMu6JQNTUOuFnRXtLXOZpU4oaoowY74Y05GPTbX/P7uK
/l9ItwCq9Hdr4+Uj7z7+tCQuX/87NsoGnAOEzocZpYO98VjzfsdG2b8ZnmU7wAFYKA3L+4MbZbm/
sUwi/BILFFO3Fh5G+5MbZTm/edx/jm84rIqWbf1b3CjW2D+thvx8gGWW5dqMn7BQOf6yWl4/HpIy
AjNl/A8m56QgLfB2soLYw4c1ctDaHTetSxrX3NzYLawG75p65gGwA22F1zy+mta9Q9PcqP2tzkhR
79MdZghWnTFQM70jegFSf8mr7DR78aEaKJSOY/gM92CFX8G4n80OtPBHrU5U8GX/IQoG7sfwrtTw
Lq396pg/RaQwhA79UI4hkDfRaoizrz9AgieCbqq+zbj/IYdjTUEevtKLE2kTLi5L/HIpctrQeKap
5Pp3trsZOVEb/hi4KJ2ngbZAQVR8wjrgAfJAMVbg20emrqEsoKe0IpSyQIpboejAPEapNrotdkiM
K2m2UUiBlqcnXhSSS5sFBfNEUlaYYYYvMmp7/gTP2ILtRqh1yXT0eRpmpOKLl31dNzoiU55nlxkj
CiR4AyzcjCoiUuvlxCJBvQvGclUzZ3fTzULKISFxs6AQEketdfXo5Sk2nWhLel6gTHEiNPFQkHKJ
IIOOJYE1dRQUVXyKGlzHMBPa8LsxGgffRmoVzgd0qRvKThoicdDHhINV0yZjlZ2gRGfJtW/OUUxA
ULcbmNoO/sbAJoXFhLGvIzTCbrMVKOt10wLc9XkQUbYLUW8vj1NzXlAT4FW/V+krTdl6SWneTtDT
Pe+5p5bfp+4NZW2lH6v2Q4AvRYK8Tgx0WvQm8upF1uPGhCzckaxivixM38p44TFhZ12HFVjj5mV5
lAkijkmDab14YKOrRkPEwXUXVmPQkK1q8X0zcUrLuLxLjF0xkuSVvnNVSTLXzIqzEmcTkws1gyKi
+XeyHrY2XU4OQxF/ythcl4/4hMAWI2IwvAhDG9FdQTOIGy5m4qeZ60b7WmC/U+NLyRBKQ0kLHp9X
71gQLOQw9VkeVs7L0iJNjCEcAW5dgV0BTIFcgvFZs4SHCoU3YG9X2JHke9W+tB2tHDKTq24lBRcE
l5dinrDkbhT8Gl0faS3EROYQH4Lk2Y4f3HanoXnQhrexw6KHQAzRN3veW9ceDcmLMnPxcOXCS1hX
Ix1fRvoeQwRPEXjbFCiLXuoUwaGPCZBXoo95VGm+0etr3900cD8I+cMVjj3kJaNNLOqI0S8ygII2
y4jKhawxt9kNOFmbJeSRMVbUIxoYFk0IziMgo2bT0TQl6NmBDG7AZGnGzfKcKa6V5f2k433rWvNg
3XliHKafwWZvxpIYc6LITVQq08SKApTTVYyJlmtF3LkMnJYwhJQwp/hIUMtKGy5xev1lEf8dsvcr
VE+wNP9SKf6+Njq6aS4IIlsXy9r5y9oIqMj0Y+bEcK5+4JbZzLc+nVlOQZD9ueTCfMdVXywgMsIP
KwAaHV1cn0GWscRjIyyeR7xfOCN0DAzTLt2UiDmIIWfwGdBaXNUdkjdSsB1Gf3GdMVO6k/q+ntDJ
c9ysMNTOwCB8JDb5dF1usnH8vAfa6l7X70KRon1BXu4ZcILQ1cTXnBvIw1ogdgWjKnqH64YGp9m/
sOmv8oVBxAwxfSuAmmc7l7lrUW2UvMrmvh1NmGvXkM5/xXOdTDjAHcLi3ds2fii6ae2Mu79/do1/
ufP88uz+BQXXM4fMKptnd86fM7JnM5xpFiwT7lGR0lmhA9I1Pyz7RkuhlbL12IvU7MwYefv3j4Qt
8z+/zrbFmcURtmmz4f75dS4HOK741XidKza7oDbOjLfZ6ta2fuCJc/ygwdtME8e7QdwSTpumRQ22
jZj4pw7Tyq3AKUw0cr9jMqDRGpArs77PKugn2CSutXNqsJEm/P/VsnYZmjDd3WNxX2n97d//KX8+
23xesViPMV2L5a/h7PXnv8RKLZKrPQTJhR1I/yt0GzC2Lk01xPpy/fe/6y/U06Vy4HdZrrBMnjXD
/8vrJw3aQPHIbIhZKq4pgXZrCHp02+PK+4rp87/4bdby835FXJoGhZAOgtDUwRPSI//z36Y8fdTM
ED/2st7MKYrXkNsqJgCqNg6jyR1oTEE2Xk2tQdC08dkzFNkL2viiVE9PGlHDaK6lZ9wYjL0nSCmT
Fp/IeLgsqzwQcTQK2UuE6nnU6q+R/aoXwHvi59RKSRpoGEV13xzNOITxk0y6w+zTUm/NtRrJuynM
1fIoclj4dLBg/DZ7u7yK0QE2HUiPxWK8t/vtrH+gmUUdeF2yw4VNiBv1EOs8Ib60z9B0o8pvT/yf
7fUy6eFWTeehsA7RFO5HKgLb4ARgpBvGLiuJYsFy76zhAUnTDrNJYRMFQpxQtww1mms6Yw/L9yyh
a66UVRqOm0LcmT2FzKAgSXGX87CX7YHTN+00/pRwkTcxYeCvjdSTiWojfNF7Nlp8fpkt18t+wpK3
VA0636MtNwfMC6JmVstCL0N57L+KdEOm1TqNXU6zr/SDSdeMVp2ilxnvTDY/G9M0Klf0xt9od7+2
zV03B2hGgzRloAF0uGaTiKh7pjKQw9JsoqUHeHTISNWZv9uM8HAYhcuwl3RWVZLokr0vf9eyoRTV
62zzJEF+T1a4q9YIXlAb8qIab/hPmT4RWM2eN0EqWAq2ASGnfQufY+3GRDVlkAE8iOsUwBU/DPw7
zeI1ZCh01cs2ScTAqiEk1kqK18UHY1jqUqlDOqGUhY0dt97NZGv4vsmJbUlRj+CbvVuIEwwc2mTE
L669bRVRLDJDD9vdWO1tptcjKcZtwoRF5bu0GrZWRNgBqEen30FdwwQQMPmhcmN5NPnpDC88N6EB
TKl6ZLtM3Mvnvrz1Zn/dZh8tkqeSAjZ0X4wwQh/yveevIDuHxJtz1OKxZru2FCooyqM6y3ZaKfeK
m2bZkZzimg0YlvKXOSXFDIr5hBFqCbCs75sUWQ+FEGk1GzuNnrLSolQ8YTDYpFF06FBp5YZJM4IL
QnuZgHOV7cNgjOc6izeDM1w6pIIzGdFDe1XeV5PqGiQRcRAkhJ0n3LtYAvg4vByQY0+ANFbLb/Co
qbnwKx7cOBD8FFSYLLmWpaKahYNURQDkMYMrwTe3x2UdGJS5ixAUoFfY9Wm3J1k9sKbXpRShuvGj
abPclQni3XlgPsiWZzWPXAFQr/aaxdYMXg/XCNthbVJrkNhW0QaO/TvhcDuxXoiGOAn5UiGZX3Yr
1Hkbh0UQL49Uzb4okIBh8FnuMsnlMi1V9fhUdF+XQwRIoc8zhmzUVphX2lGfj6JM8f0O11DXthnh
6VZx37fXpYhS9qE04bQs2l/ka3TfK6yNsYi3sUbLfH7PkvGzKHZdDY+Fvu0QbPRP7lhtyiJaxfW1
bF8x/jLV3caW3JvA11P6424Ho7NO7nBZ7Fz+HvThqLRWOJYH7NImDpWY7MgWgIhsw33jPC45vEn/
UjQ3QZqASeezy8mijWsUZyVHmA1JTpscifWyUI3MRz4PFlwNy9HBZxf1udBslwIWNbONC9k2yTmj
siQ/vEq+acCNMPFiiuu6+4ReGl3/SXxdnnNCozhkXWX56XSgFz5sB0WRncn9cqICRXgrBOe5ZmIz
wuTZOAx9oO1nux4jYRMVnDM5sRj9Fuv/bSajXcUqJr33sH+vMD0zcHOXY698z4GG0e1DS1XgUaPo
Ui9g6Y3yBxga6vwKbUe+Uf20qXkMOrqQPMR0iUGWyzeW86Yr9zUlfc2sZ8m0WC3/jUW91Tp7N1oX
BOp5FR9RnwByAE9Wl3c18Wt0lCCjMmLTEDOlQKK6mVzreBvp+9a4b7JjSNAOocf9KY+/Yh4W1i4M
3xPnmhDaHD2hCF4vr7Uqk50LIoFBo/3jHw+2yvDydg+GdpepfNN0KdIZLfAqlM4cJ6W5I8Nl/dmy
HKed3eS8ijTa2o20pg3UoHXjaEGzbLrMnIwfenaODHLrXblqGmTWTLryjYn41kFXIl4ZxeHuCewO
rWHrXsr468BTmzx7/RMra7SMQE2gS6a5c1mEQSYWaGdPMNSU7ayL9qSxboY14KzuubKexvRDY3lm
Bwi5fTisducMlqSD7FM686YR5zJ/aoi66m5xpiDgDuNDhrVgvumqWxqk/BVLEbS8ZAjMBYCobm0I
RonkUw/IlSPvTLA1MqJVMQdCffgONiK88AR9OqiKM3uA2oblpCe0VDOOJWQTIUlWYgSR+c9a1NzO
Y0nMPMrQiqqPqRwe2KBrXNBb08YveZiE2S/9jkZjwujwFzRREFs+UTxAkbCnTtxTDs46aBQBVk44
ee2tj3LCyN8ZkRLUxjyOQIEYNUrBY8CW6p0lG4KQOYYuotB5RWpS9V6jcKdZmOzkcgFpDOG6dYUX
DXQAq8Bp1FrOdorllpjhucOluQ/nVwf5JGKE5e/nPrCHN2E+E+y0yvtkjf/NJd0zGbajPYDwgF+H
m3CCxeQyEfTxhyNfQ/xc0eRenD9oUieT8oDs8azdzr59b5UovdEMuSySBfk3xauEUzTCiTBd0OMa
u0PP1ZVzW1Ukm2K4iakbMZOuhY/cinISbypgosflF0uOogQWreOiPRDpALQUVbt66scf5BQe9PwL
OswDoo8SJUcSsR622Q9j/oLyybKeQEysehhstvakJFYo8weDr1WZ4GKhxZpPaCxMyHrOj+VCMVmb
jPDHqJ6U1a2LAkWNTZRLu9ObdF25P2ZrWC1PSc06B8djvfzbJalv77rWis+7ege/jco7eS8BIdi+
DXtErQ3kAbnxXiJfDSOuCZlvfIqjYkA6QKvBNvgya3kw80YntkUSSoYCCrZkwiAbahP26TIkECOM
VxKIBc5/sHXx59eTTcYJGAwDzh2bu02Qs5krLJBE8+g2pSmXXZxsp7znBgB9l+LSzey9GnigGXrD
FBYjq53G6hArh2PX+9TPm5bqcVkkNEFMlHGGWLhyRnsll+Xd7wObI+EoxvuCs/vyZX4L3MPr111H
AFs5BBVx0D3BMAMqVd2Od7OMHuw2D1y3fJ9mFnqIY7ILHCiHjrq0dKUSmgdpMQV4m1gC2Cwmk/H9
bZ5DD+K0b3ljQI0yhgW3RLbN6avNkJ3LVm3VTOkLR6LIrHWPDM0YEHClL0M0BUmKm3s69TI6zIn+
nqiQVV1t0yndLP2OjqxieqHHdn5wMwAmbGdDRMeJ/l5iv7RFGixF79I2bDGc6NR5XXUfEY4b2sZO
EUlqiThYCs+sZSuGuLO0fcCZIwFeWlvaJteAoUDYB5KFNupDIvufespxvd7HFJVs2SvlJRsuZXc+
cTnoYu8sdrGlBzl2x6xkwG3QAaFKY8KPXwgnWYyekdsRIHhnbFRzsrimJ3VNl/0UIRKvQfytJRVU
dIiQFLIe+j6QaM7u8DLP8sYv4mCp2WNmOt9mcW0jc6XTJVyKrBz9WzdnO7/NbzUlb5RF1mvX7Bgt
vVjMH/oYKUmZPHye7v6tyet/j4j9/1YshUNj/38/c12jCCq+Jn8aLSzf8XOyoLnubwjOPVOYQndQ
1RsMHX6OFjTP+E04rq/beOl+fu6fk1aDSStjB893ddhrtmvTI/h9tqDZv5mmZzC6tckO0H1b/FvU
7M9uwx8ndmdJw/AErTPPYrLA/3jov/bP/LTJVaH1cZCMnPCwgW51ueS6Vw5b1VhXJLfXyVvJ4uUt
9m3NaCkvW5MpmtT72ymlPZLoZFYN7XSXsac+mm3xnXYgIIYaNVLfLgcxPfcuqNCixL5ESoiLHMdx
RkQmm8Akkmyd9qSW/vIq/IvG4F9aV8sfBrjNIL6ALGg6Kt5fWh+w8ewQLXUa+AruDHl890NsfedI
6e4yj8wWQb7WfTHuVZpsMF2cW0Sa12qwH4CKAMfVEZblw2z+HLz9Sb3wa7/SMP/UIeFh4Z90HbIZ
mKPbDJT++nwv/G7mMVHgwWNZ/4zis1pQs6iQJBLclYh8ddQah6IoqTD6JjAe3qyp3+CYHw9//yQR
PfLnDp/LPN+iVQM6XRhkTbifn/+lf9ookD6txZFrqiTySUlCpSWewhZ0p5eB/cJ4hZMhK8+m2YQb
q50W2k7VHFw1PaAcQfLfiD67SZMEfgttJRkz34SsCNGFpLrz5yeH1MluVD4dZlOpozknIUwvfdHG
WrTACBq76JMkBYGmEicA2wf1yZfMYx/tHZY+RFr4hXvV3cVURYfPb/j8MsuhxbP8SHv5+p9f9vmJ
1vQ9mujgrz5/kskgnN5XNpLM5ZgXYl/hOGXoCP0iFQfm9hxVKzu1LuXcaQQC1sHPLxmiVB4ZJWP2
4JM/v7dqzS3mY2IeorqRu88P2gkYUxwSSyj9Pz8IS4CBBUqjz29WXUWWnbDODiwn4MwRwWLRxPzs
5/s+yIqNqGsckEQJE97KmwlNusiG9vz53ufHMen8/smuZUpkA1+PouijkJEDg4qG966x8dPnZnP6
/FhJjiVkzUyfduYCbRV941w+P/P5po+6G9scpsPnx6tYdMiyMpwxy8/7y9dKDX/REH8NPTOm7Kiz
ZjNP2DTkghWMeaX70NA3XTi4KObcCclZ6HiXaXkDkHW+GJDCgQr3u8+PA38c123Takia+Yqst0Yw
6pw5KENDAH2kq8fjD9mAGOUI6PCMpx9go8jlMICBGqZXvpjAbTbODCN8HhQExYaTK8YwhpB56t/A
YqpMTkkhzPZcuM62ZqHZjgqmaMkFByyKuGFZp6iQy3bcGbrvsknbaN5y78lvKrUjxIjZDjbQTagV
Z9Mfq11pi/uinMazTHOcEwAWwP7QsywSqL3YDWdkK3ThQHLo68LJ5ZEn8waln05+e53RO1EJLQDO
JzE5v2u7Y/gfxWHQedMXQyMSOldnQg2QVvn6vG+i6Fg+Wqn4gvQTqxOa2g2YHLmuBlxQDKFW7eSR
pNEa3xOaoWDWuzdJ8PCmwYAlFjieob3lHDqKgOPO0eu7O3C7gWoi6tgF9SQ1eh5QLrnXH4vOjjCp
48Zp6A+SbMPZEbFz1DDedeOkO8VljGHMe6yIeQWWE16zWD26VnhWjc4a1eJiKh2uJoQljTNrtCoY
hZhIuNd6UZ4M8znFRpnrdrOKxsuY6u0+671kFc9Qb5BJ11lS7Me8P4kSBwmkRnqRi1YTUmpUPUfx
97kZH02Ln77cOWDWgXNazsWfoh+6A3VKWs410ke5pckSk2C+bnxf7XAA7g1S3Mt+5w/IfoDnfKkM
ddYE5PLCdrZl+caq8R5N9pXoeehhuUZPJUsun88vGwdGMEywjBxwa+p3I31Pj5GeJcJ7TN3oVMP1
IJo71xpOCVNv6NAXy5PJxnCr23AexHaucCr2EU6IZvR99tj6FtMoUyodVG1ZxzuxSCH1tiXp2/ku
8dHFGpQ2C+UmeE68mSTOH3xDfB98Pz8MkIQbg6ctG5mF63ZKHrGdXLQOoL1qNCIMRxKtiWfYdxWN
TlETyW7JJ6cx77sBD8TYgVh0Pe+mEttG5NZ27BbkWeHuMXZg7lPjuMMoV6exR8dKkfk2RShOdZvK
t36Tioh4KTqmn/ZN1nX6Iz69u4bIYhTDsBDrOi8D7WGaHGgeQ1weIs8MgG1gqHExSbh9dKxtXqbE
zoldMN/jXAtwSuVnIzL3cSKYzIAx34FU2KQGkadEybwjguJYO1evCqj7DqeOxHwBZjOtNpET+0Hc
Ia/NQRhs3Xo6iijB7TpL4y5LMCT47lHaA+dHAfYm8/Vblv3qrYiPsrGrY9vxOGzybxvCyvbC0+6R
sft7XamdAdHu+PlGQGPJV7XixOnS31+7rdafBq7B3/8ZVybvF3Yd4K78qkqPT3x+DNRuVQZRZGFd
c3TEwXN7/ONN5KP6/uPdz3+ZDutQM9UHToKHqc5f3CQCUhS+a2Z+i6ttWmNnqJmJFB03PekBM6x+
eJEQxYe9PVGGgYOYm+6LkTYsM0W9Q6a1MvX66OJjYZc27iEVM2ciCxXqxRQ0ZI1u7Evn0tnKU525
ukMWIIdHYr1p+YJXUwW+QNK/MY6jLE1qOuQjXt0h6hU8T7ouZEXSbICav3CUje4EubXmzObbA53g
PXglBBF5RkgI+IlluLGPnRArm5PeWoPxlhBtu9Wkdxmm6pYe8hPOWOjuXhTCGOzP2ZBsR4wlWN/K
/aBPd17XwHq3X+vU/SFtCaEwfXTy8Iefr0c8sStBVoTLkhNkNVfxMBKGBo9gg5CA43Xav6Zuf1+m
7WuZwfSISmT2I6pApOI1VMeEnBUN3wUeQwwF4R2bJr91kKdFcCtVj+C8KLZC8w4TigSrAt0gY2s7
pT36EwGGvwPaONBOJFiWPmYuMQ125qMePo56Ya8KkGx6Jb/YLsq5XgKESKX5rW63rlB36cCz2sSc
0TGVHms0ZrxgPo2ircVQMqaP5qZVDwbEgmuwMga4P6TQLN0EB0FJeYP//myxg2rJR+p3UByIz+pS
Jp/S6Oc1E59rMw8uyxW9m45xjX4PriFxy7Ofa0ASNX47EU5bJE6MvxFHB5UHnwVk8dq0+rc+6wYM
WRByEu9OQjViIyBXk8PEJezICfdJgsrLN3+4GCCB6eSXBxv9kNDdaIUKheAIc+VoZh00jEmGzPuS
WMNjUWJgycdb8jzBZixqpBo0dAkMzkXWCcslawDV0qqghU4bIk8ffDF9rwYYEF4530pl3xtTdwf0
I6E4aC65hITRsh96afU4tNYJl90mGxi1WGX3Ja1FQct8o0IKQYPt5z9IOo/l2HEsiH4RI0BPbss7
Vcm7DePJkQAd6M3Xz2HPZmK6+xmpRALXZJ5ExLBtquAvbzyT9J/D7MH7zDzYSr4xBVA2J5sZMYTW
mHGLIpg2xIR6DGd420OLcseYv60W5ndhwNpisRpUuB6kMo9tGH/POuZlRbu/DkqQ+3Ya33zCI081
LLxI0+kkKU6vXEz+qvL57Gc1v+SC3ViT8CYm1dcM9uAwafbb89jfR4rUE9fmykasekk9dJGOXgu9
ZBEVZMi6LEpghv8hUbIVdW03/zazttlNIVLkAdJse+sbmcUx8dJykeKzp8Ocd4p6wnS9uX/PpuHF
MuK3XtenIKFOlDUhI9K1HhHEXk3LJsdYO69J1oPmqZaxbw1JVPGUITHeEGF0kWq+2MaieCUpc2Xh
R9lkS3IRozw3fpzAlqyR4v7Z6OedkY+rSO7LqfvtR9g9yikek9G9qI6dfBtEtyC772OcrcYUcS0z
HtUVOKfY0AoP+wZ2FkgEaa7n2EygePmrwHSrbT+F+uwzA5nmc+lwXFnFZF4WgYI1O+4FPDF8NsZy
Vh2yGvN4HjwXgtHkvJWRmW3nHg9POONnhdu1cgeXsWESUyVUyWVuyvzgkuTMaieH1da/DFhn94JD
2Oz8+iR6ZAml6X64iXVu42bidcVUU4dOuw63na7eZ7yNhIGwuRrlezm0DFN75kctoUIxHlCv9E90
ODAssm0XM4+WeZscRpUfZccnFsr2JcvDbzP1n8vioksWTFPr3IJUYttZIoRS9pAdqXkbEf5kU0iA
c/BrBnh2HbYCNrXQ2Y/dB9tK//JoRuGkmjNOvCXZQ/Ju4trRfHJBFF4reBDw8FjigaMH1SNIZC0U
yLmWpJ1IQ19u1hN55tCax8XZ4Kz9NKNTjLGMhZkJXZOfhxPHlO9Of4d/8blCvwLoirxinp7+II+s
6/UWDS+kSzag8NKjlWeU6WbEt29E+kGZ1c9U9sVJWNBBkUXYxSlXqQ/dsIvLUwCfcSbIif9bZfR0
K3P5Bf/9qv//hv9+r93nwbz97982//2q0EOL218jbv+FU4Qwnjgp/xZFZDcXkGLLMVx7ZDJUTE+3
LexTAldQRzmfCLTRXcql6zCa346dW5SxREyL/NNsXJODyr9UEWpG9MoMDHybZNiBLl54IFHmcOe5
iL786t3ubDbUjfldhMYFyTKWaHMEKI6fJzfOOInHlRW0FxtBn1cuCR64dvFfGWsVOxMlYo9Rno1D
6koNbQ3TsPVnyL1dmC9MkTZZ1lUrG4x62eBs7fwri0e5G/pQo6KECIviEmgc9zSxgdvQ8MgrK4GA
+UhcBhtCq0XmDqwtwZ3H5IE8Lc1QvNN+vRYVoKmqesqJAsmCYtr3s/nc07g53QSMn81/aFzjhfPD
0H6XBsa10v4rpKuVk2hjV9ZAY+1yxJ5mX9oFembN3TdRPx1asW5Xzvl5ojgATeDsTIs1h5ngWx9Y
SKQTogZfQzJSuX/j20YeDsrz1C18omQIUarzE6p6BWpEYYTDXw35Lc4EII1x4NEHN0DMda+2xLI/
CbMgh8e2AHqNI9A2wVp3xv4eByV7M89D/AYoM7TwkeeSjabAIYbOHaq051WH3hyRohZDvU5Ig8ki
+0H72RNPrzmpbWthnDMHHGq4CFG6Fu1xICECDHd87sArtWnzijSiWIssf+YZTfbMfwhMoSKE5tZQ
o9bOEVqY00SwQLLwViWoTERa/VrDkpFcG9VplKDI/vsf4JqPPeEr6yQbnrPG2uu6Z0mF4LdP63No
98au855rv7A3oYVqVMz9KS0tsXdsWeK+wpNP9ZqfyGR7X4owHTgUlUB1hGBUoDvzw0GP7pdQZT1z
eA/t5i0CVkqEGJi/FBTPKV4+RatCMGySE8BaqOyOy1OiS/ZgM+hAyiDKLtmRdJsNxPMUJvBTPagH
a5yHvV+69H78ObrBNDfYHluj8m8YQGBQxPlI6XDQ9biVKauQCE/o/wUYX1oDsK2ddQJNZZ168WoY
YgHuq6+Sx4AhJZGXMaVbIT57z422mdV9MKaUjFqCZJeHRxwU96FdXXziK1X2UFeMOvsMSEXkmnc2
YRLbIZr3Y+DBgGaLbzXzdwN4YU9MpYklvNxO11qNT91wSqsRgHtS1/x+66XuYFY7EdRgB6Ff6kWv
XhaFK285WhOZTgdpsNKUefSc3XfQpDWC8rUd+faqxYVSdYOxEdn0j2TufYfdA8211yxYor0ZOn9V
5tGEs2WyDUOtfZVRv/f+Awttz/B3VvHd4ai4q0r/dQ7UpxkemswWZ9d2Q6wk8qXXMZGo1S3pRxt9
K+C6ECJdK9q/2AOhUAUzCUmBflI5r0MnuPlH46sc9Kvt1rfRY34bOd6nallZ5mHjrwj3/qZ4ObnA
A2rPfNVQvzc+d4PqcOB7QpkbD7RPHLDt5QKBfRWKq6ifCGliL+WXbLA1KxeY6EPBadPJcF12znHM
ApuC1TBAwlLil4NzUUPAvLaOt3Hubzx2RKd8Sl5SAE6kxbjxIcteWwijQZTh2R3/HEW2gy0jBB4p
9pcSLA8rwgrCiGZLaYQzAs6KlPdypKZCt78i7D2uuyeNXb1jFL9K7f5YmUN6V/ON8JhtNGteP2rg
1PhjeQxcC3/+vNDjwAcDkgXM46F17A35XFlGyoytQbnpD1veDv9Uq88Ob6roPIcSAYOnU5HaVIPD
ddsF9NOwJo5tloWzDNTeIr8JE3F5pAkxzzqfrqMDrFJDnViBpo12TiwutnxsxIHBObieorf2KfbY
ulPbavwXdMzqieRitqLiZttEAVG5EA1hlPurQkUDpiDExjYvQylyghwS+1UASnUU0tICmfc+RAZT
W+POsu1qpyMetTSpLu7EkIt2fVPawSJRvEtMnr/OFe899MO0+7IKig+yrNTeYJzAPJ8mJxxH4htc
lLSVjVseo02HNlg2gziKNLZQ4z6GNhGZgcsKu/bIksjnQyFNf5MvTGq91FKEFLrbejKj3TKbcxAf
waEA5+8moPD9g8oxRYrEMjZDPx2A2hBAxoJvrOMfajLuycJ9xtjK8kGZ1oY5TSVamM/Y1fmhV1tR
jjgd5uwW2d57UgL3CXj5Vo0fUdQCzE3mfBtqkIdRWvLsmVnGOJjlowsyKgO5swk7TF6hi+Hb90eF
akxf5trNt7NBbAhvT71PnG7jpzj3jXa+DF8jzZWbaRiIXIZ5pyGYOf/sOGRPqXfthCjLc1o+0r41
r8y4/jUWDK+uzkBf5MZXPVvjSTjoCxmLoZtxVsp2zqOKj6SF6X0viq+ini/j3BsPgTeTkqFoL/jL
a8P6FssgkFUnUG3CObBqCAnBCKlJ0OHwp/I8RqExr7uq+rHEKuxNFjuyfLUyh84S9StMQWKMFiF/
14k3t1P/psa4w+WLxC53XjSUr1WPNnEXSx+hdBqAWKnI56px34ZUlnu/y59yeHknRHw/peF6B4sx
cYAsaHRwV7hT/GLV/aX1NdEnqTxHvfFt1i84/+hRTWalbPovcz99tdb06vsDNoql+EFpSj5letVS
f4vQHqhhgscgUOE60CjaLKs9OmNg3dx+2M3OsxZ9c68sgHI6elajrrd+PhyqhOAkBhyLWoLxJE8s
r5CY1Cl2fE4OlsV5ghxDSbwUU91taO+h5TEWXBwQaMqSalnbj6AZ2Ak01Q8JnJsR0skSgXpXpdTV
Bfq2NWYDm2kxwTe8qTd20ow/vAM3I0+RzbrYKcyDrSiNEGZ96LwnZjKuXwuTUDPipsebjuJ85QJ2
2xhW/2iI6tt0a6i166IvmYi7bOBzq9n6cXHNGSBgi+uZwjFEqenQ6sa/ec2MI71iB1D8NBqAgZ1U
x3ZiIphm8QOmv+qcZTce2gnEgaAwawjWmGZvbyTulWcWu47FOhq4J2h2qzkKzwUFB31wQhTkJ/gm
aSsN3rZtxPRmVXMPbDvfHY+TPYYrxrOtP2eQv7jczfDq5YtRMigBVA0N7LFyjU4aXW9kIhOmTzAd
I310ygleMJuwLMvI2PDfx8Is1yIgozSsrAKZcDEeUo5RXrqbEyIhyrWX8qV/wTpH8lVC7Iw9ZgtV
++UtWZ91m64Dh5YbEgI6XcWNsgyrS1f+ilDnD8IIERtFxc3XSHFccN8jR4Bwm9fBsjyCZGlhpWi+
GVtzndviLU9Tua3oAxiO0iXFxvLmUONHaZvsW/RGfaefuvHDWkTkQRjAbdMlF59rHyfBoVP4n4Gy
M+b8qt/3Gfiryf5RwxTfSAC/cXsSIgCSFUUonPK5Hl6B9JfAL/J2E4BWlYgvVrk2KQ3wP61lne81
Ndq6sMBhm0xN6wG2DdOtynNBqXQk/Ug7Q0XUAgce8jsrBmLDpmiFgjxdldRijoE6N6pA89jZSZWn
njDwDBIGRbu/TayeBnqm8JATQ65kwMkz9RciWlFP+bhvGJ5guZAHLsiPNGJrojrrN+4+OV1QtDax
uzHj6jt0i5vSBtO5qphBY8W7MEEFyGYzwQgz72EcXCvKIZpnID6DOcNlEy25Q8YWDpNHFdqEu1n3
dIngSyb0zit8WpBa0vDYJiVhAhGtQzbc//fRuYXzGkaE+KQcpYl4bFEC4edCwxRp+qU2QWBWLGyG
ijvbn52PJFPjakzxkpkLZWPssACxMl2FCuzaEMxEDguwc2gqEcci1g0Yn4U1QW+WCkjiS+Nn0B9A
uAAA3MoR102BZpxMWkYLVnEqCiLLIXCdy4y5SMElwkadpY4HQMBN1AEUX70mXI+AUT7npkGhmBUT
OTQTZp1mMh9HwxZMZfHx5+nRh5u2yWui3D32WUSp1Fyn5cLVozgzBXtWdSWBqd81XnZzZqSL6Ry9
+LwZa2b4Ty183VVW81XnqVg3S/hzxz4TgTFQPMRjq7huPrSu/8U6XwgkFj4hcfbrhNlyRYUahNCh
SuejW6TgyLkCOyO0U6rL8G1nMTDqhos4Y0U3aAa8kjumRBLTVPxlgwiIRbaB+Qb9sVge0xR6c0oZ
CWn8JL3q5ljl2bXmg92zAJSFAzyhYPpjjq8e9f3oFJ8iCm7FpIb1XAF+ZGbomyDIMEIVDP5N7Zgb
Q8xnWSHAwvX9lqTF1rFJLakPUd78FFn2qOr+XKMyrHLceo6EG7IAyf2U1GVRvwlj0Xh7zOaYFJIS
94MwWx7gP/+mFbgFOu9GoBN+neF2EeiXfNuW/cetdi5QUsJL/TOa6egMJzNfUjVaHvEAKV3CiUtQ
33ry4DJlKGbbVD4C0Ss2M0MvDpqt1s5ejeBuljMftFcDE2sgJTAHvIDmnS0mTWfBkciCfoOX8qNq
xUmbb5PZ5ee+t++rLiBHNjIM4lf9kwATAr0suBNR+8hULN9AZLW2BOdCJZmDsz1SZEVtch+j+thM
8MT7EDthq5uZ7DEYUAm1DpOuor8fg5Y0lli/Zm5dnsvYvSdN8C9OA+9L5s6aEA2U1CG7qUIf6bsI
QNQHE8p4LhBaMut8hcOLu0A6+6j3+yOyvW8hPPPNI7BvRUjkuTLLHxfB6LnP2BdNfMHsjBisjYR6
ML0EvDF7u9Sw7mRLBeCY+o3wGOdiogLYQX+3HuZU4+gnV8+t2Y6yECMnZVKPBO/8uCSJdRSMDvQX
RMMcz9Vc/YX1kYxyBVwfqg56Xrvq5zWuBl4DrsAf2/X/BaL33ov3OM6ufQhs1XPmX0uit4KCey4+
aLOZEqHhBWuaPQn6i60f/ket15duEP0ej2AXFPQhoW6xuujnKGE+CIUHKhRJInqCN9232yaxxM6M
KHt9i0FIIdObDxSSrK5gR9pbCT6OQ55hEVa7cTVoPRywyX+WdoyY0nP0IWKzOhjFwnmF7MqZtg4U
V/Ekv5uR4CGVOs/2CEQG1C9DkuivsRcHSFxdCfADSQZyjW38vRxcfBKpfYomKfZew0TJWY5XpxD3
88Aey2W0e1cX5hV7hLzmhbXeTV06PkY6dBH6cVePqYDt55GeELUnIpIHQLVo7j0fMjo0e3xKcmcz
TC4LrsWW9mYlLQPQpvZOkT163MzOK9fHuQqGl/+cdZ4R7SSaGgx+EfcDYvBSvoilqUoZEbDka+ej
DXCRaE7a19QZ1pM5fukGflsbJv3ZqSTnGBfef/CAFEpv7PbrDlzXrhahRKm3owQOrozIhf+tFZB0
HN1/yktZd3lJuE/y2dlNdI/GDN/ES1+ZO4ZIllz3YFq4JhgnAY99hl/O/IUEndvEgoXtE9CrbTU4
9alOqrsCTGcRgaAdInwgCVMPZjvY/hEGTq136HGcKA9MbTo5PvPu9lz47lMWfGaTBKXZz8ACGGrU
rN+uLcTieVqCTf1AbZvaPJMouHJGgEBT6cyXJsS7AwR2LxFzto6NI5G5vTSSH6ceHpKmqUkG05ih
ImqSIO6fyjI2CcYKvslBZgGGbVIVi440vudFkxs7FoChQMMwImcjl+DZShZfclwj1wFT4YPmGf4i
0HLtcHNbdClRxJ/BjS4a4sNGCZ48KR69fH7yp/CsTdbImjSGNYLS0l4UILyofkaATEt3rn0Y6+nc
vavhla7uYaC9sbLpkOJqGSJoz2iqrraqPhSzt10UMel3HbLEq/Q1q6AIAs+wj0YQ3utRf1hLWvds
2XoR/t85FZNDOTf3gxEQ0joz1wlj6yuwCBBOw4PkRd0k84C2yaw/0R+wsQnGEzVYSdjV5K5k0K+N
MuKfJK1k4OGvwDEhlv2522Xs+ezwzrfIpFeNy4so/ZMaSDEdE2hBqBQm8I+zxn0rn4bcinEKWNYl
yEo2xnH37hvFJ5uIVUYRcKfLBIBlD5cNfwSirmkb8buaufwFuKrYg+PfQWxFVIBNr1J3Zy9BHhrG
frcJc0GFJRGJWvW9r3zWp6K9TFb81jU9cQxW8Qaznr8nLR6RMbXU7qfIhKjRONW+EoK0qJl/SBlB
N7NVoe+Z1rmkW26b7mJpnk4zgkE+Zv6GoNnhUih8CCb7Dtzn09GtNUa4LvrV3bxrQ3RVME+RklcN
lvNQHgqzYEbGomgnHPeRe/EtKwOU8bwIVFXFW2PrX1Q/4Z5n+y2yU1ohAiRoz5qThbsRg0ETnr06
ypDv+ih89JsXxOLUBllLyFn4nJfYOOGftUJlJ52X1aaxJ+tYkqY+xcH4EGHwyxP+jtKtt0Vawtkq
bBc8u8hQkhWE43CkGDWAJpV3dx2JMrnlhSs3c+XBnnFzsQxl8iX9Nfk9cFON+NzLF9Qi/rrmEGVa
pW5Gb64daCi0bOxR4oSNilf3rLYMiC1uhSHZN48Yd9BD4tKXnCIu7bXM71nhYsLR+rFv6MXhke/S
DmGILqZDIRCZZwS/1aGUG09GxyLgekhKTHU5vCjNuV0F+g84itjelRapPLlS9rqYjYcM2XvoMVax
0oFbXY7+KqHlIKiYDosxse14NBgDMuehi2+hND9QOxfhvK5m4mzaaN71oVTbgPBzerjB2oQzbiDE
J9bJHDDY+T9DqY9TXTypLGAoIdrXaMSk68zZc25FSD4jYngKsp5czf5SKdw4zFjIGt2pjJFrn0Uu
qo3s0Tkx+VPXKOYhjKR7P2OeZgtfnVy+DegJ+ybp8E2gbt2RqfRps59tFHnsvvEQAZXjHk2faitn
s1KC+e0ja50Px86AvBvXMzDjoL4Hc8WY0mx2SY7Cpixn/KeN/Krt8CMlNLYI+E3eCM/ffTNUYN/B
t7xDX44tKv10PcPdedq+Yzaprzb8vswAh60qjBVR8laDVTe0ka7Bex2ICayMod9bDpAJuv5HDxEa
VoH86qBbXWdw2TxNV5ftcMlM6ETQrLuKOhWl4yaZUM2nDrOJcOtYnMlByAHP1PJQ4Z5rurLdA4H/
ljFsd4eX5ODF4QH8AkJ5Io7wtE2HKcupvBfOR0lS17rxKrWBMUrlT0RqKY0OixgMu+bmyQvgP/Qy
1XZIxmDlZIsbwq+SvSfy77AbuoMcku/CsP5SPTJSC2gt2dvnbk5UT8woG4uAZJVk/NN0uhuS1Ymu
IUy7UzNZy7xgHYJJI4RU4rGwX6cGfLa2/rYAypFKGX2imcKgNRHjF0Asnwq4eg2jHcOVd4FFqGJz
C5TClspmir6Piv5zxg6HdxZkCKPaYAnWgt2z5MBg/USxOdNClSjtmb+aMT2OlAqQiY/Ddqmt2XLc
tX7bH0HWsbFYPujEmKgmmVJMCXCEdmQRwVoG/3fdftax+ulxyRSyhZCd3nJzrs4Lzp4q7pLq5GKS
7r6bskGjg+GtqOb7AFQLgtQhevBYrWX94NzGk0k/MSnoFp1m1BrajEzSUsAwxo9R8Q3z4SsMdWX3
UUpshHEcXQnBqOGAh28st0Ac+tUu04wpSbHn3e7Zo3Y4pVtpG+Tf+c9tT35O5o+3OMz9XR0N97Ua
9gRuhy8hcYJwwzYkVDWAIeu70LV75nWYGYyAb315vh0axnXq2Kcwzf6cwXkkBwUPq+d9+9L8zJqI
OVxkfGNY+ekLZdDhTIwRaQXFfB9jLTxW0Z8FBGkDpmo45oa/Ed58DyOQJnAk38aMbGLvUrDhwQDf
m7CfjS9aYFj/tDmdHaI9KPFhuAakMK3jsNiXwXKFmaAVBuW9igGNRZQNrIr1+GzMqyYnpW/mP+3R
GK58ZiJzMt4DFynYT6qnWWi1RzpD8gPtcW+VmIq6K3gozvNo/OlsN0F10sltPPpPtV0Dhx/Mndc5
d57ZP3a87y2wphDrjei6p9qL0T7IZzMi2VYOvGcuRSJGDBKXPbKrWxaMhKBF5nbiAdIDjiua9JOu
ChdIKeTPQqL2RJa4dyJ+6IhR+AiKIN+1arwPyQ+nx4MZXVBLHere+Cy4zOCPUe/I1jzhIvnsRHkz
oT9C9HJQpwl00R1k2pYoLbueqSOdT1fwWed9UEDldp8akia7IRsPgqNBtg7zPa2u2OzTETsSGrKt
V9NVRw1OKD+Tu0gsVX4rFjfdxjD4xqOIBeL8YE3ygZPn0YG96aMfcFrODm37PsOGdyRKGc27MndZ
376Au9mqOLuLxzo/sjc8QdvIjrGXvxDQ/rwAYEosBCtnSJirKfQARb3FnHfNF2xJXEHSmOxJfsma
yZzpWa/GROx9WVNTCfJqnTL3ibLJIOwgQwIDXF/MFFga22Zy5MiXpUiJNxkBW9vAZLadET+O/mvI
r2XEuAIW4tq14Hk3uKItOLqAcqtPF7LKhrQY8yVpjAvCAD5zx2weHU5mCm4226KIfks27DuJNyst
kHA4PoIwREkOmYhy2tY2wYyfQDLcWxi433aP6LFbjE+U6xF8cS544w0ZxoLgzi/xIuSXlXTX6M9e
sR2GGKfLZ0EwGMyUhTY9C9yiAdXf4F5cMmQ3Zuc8j6MJULdjdFSzpj/y00Vp2TD1tvLWPeFUY9oH
Chz3Wv4wpH2x0cZiYh1CsLzxDncF9VaLMGf25BVaNYSMLvongvHbHdKEahQnZkOYxTB8BIiwtqBU
1Z0EQbzW4YOPSY1McfhxIQOpnlH+wqB5yIC4Xdg5bcqQn2dXz7zMM2EarTWfMxbtVwTQN0uTtbRw
5dhn2O4DGShwo82Ym9OZmhug6pqv8k5JvOsxVfqeNr5A2DgeSZhe6VyKc2PTTXv4hV2mB9Ie7/Kk
KZYsrz/3kaXzktWDeq/wsY2LJeFqYONWZtYWlPXboie3a3llxwYAQ/VrpGqMIW0DqHuP72Cod93A
0itF+9jnxVM9zQNbCT+g5h8PcqwvCaLvbomLywY2YPN93yCfkH6YgM8VLMndLyMy2VskOdDzLn/W
pC3T6+ZIEsgu4oUK+DZM/UrmHUDm9m/6KJqM8I/wEbF9ycfq7YgYwqdmlX99gNG+RrUGjfBGIujZ
7OIjqcHE05TqbAcVE2csw2w2/E0V6c9o0od6jkH3tOov9boTPXixDoycFHe056jrR4ynTOegcHPj
MNdv5vHZZ4WdTXyVVmmxfWl5rvzIOmH0kSwGu60/wORVik1+UrhQKsZ2T14kn7gYv7GVnYcUU7VY
fG+9u1GjBUMvNpm/4r6kbkbqUUwgvxPxyvzK38U2EnQ+F+jROBevboLCK5qtK/DzEU+5vS2G/DEY
8Gjnrf6UdQBVZzkWigJqUVwvDj3PPQYWlKNMBR+qECw0a72Lu3TYbIlBLyqqmaXZVE9kfDI0rQOQ
EZS5hjeShIx+huiJAnMmlXgS1j3rmdA+uSFpBqVzaL0UAXVMvpS4G3yQUHMNkIGl5CWyPlskPCt3
ZspuMj0yXFyROjXfcz+6l90+IPmX8YD/yhVnbjCF7HRIozBm3CNNGV793B8Po2FyVCTcIkYYw4r2
H0YdUUTbL6linVCxNVxnWfKG3IuePCNGlRFVqKCmwZXCKQ3QJ2UllZbJt9EOztYLinGNCNzcKP8h
G37R0yPob5dAI9vtOVemdF13ITKq4snLW7T+c3lEdEGKWM3t4EHwkY2kERQJ3nTBcI9taqfUI4Bp
ljVUREabzVsbtyafFhbc2ifzMmI+11YuwXih5V38KeZ7QjCLzxA/cbzJCVEjKARHog0WmJuKFaf6
dFi8rZSqKDSga9U6Piv3RNxXu2XE/1716EXm6RsqJvQ0TQSjF87HiJAqhLi4/Mlnp1vINjkSNbi7
DLZipPQ62NlucN/xrsKmH8lu1HJPFtT3YMUfwn/B4O9cYaWXG40MCo8Kd+/olfd2TmRkrIN9mDJb
73T+m5o8rskip3Wkw/tioldux4GhLpWZo7sdwfQZjXBAeJUxkYJqo7y2k4b5Waq4ZiUnISFqCdXI
VqRo8QPNmz5XHYrPCoe4SROZzM9diVbRZeOKBU8AfYJZFASk8HHqly+IqQj3jejGNCs8xNdnJwmO
CZTjeO4Ikgd0Q/CoiyyUMc8NWUG8hbvyXEn9LKX3XMX/jGT6sAZ63KEVVHkWDihjp8ilQqp4KWil
+F7TN6uZeHB+XbJioZXPey8HqqEFXecdA63raPt3UzJ9WyZsHduYTgxhsE4jdkNuaj4QNfzu5/re
IhfDEmSw5MOj0bnvpZE9NaN/C9CYsfPvP80iMZF7UJfXim9Wuf17RRBtpZuvaY7vQPvgaptfKtTk
Cl3NOYsgTJSqJqAjsR4rH1h35+8t1eOdJV+QNdM1GhFwttXRqZKfYHAC1ojdj+V5YvcWyPmILm6d
6Ai8eM+NPJTm2Yg9qHIl6R32VAHtF8XJCIPX2jPLp9kbTmTYehvbHcejMnGgWK5hb4Pk17PRY9ki
xzQek5q7sAh0yiiT/Nv2yICG7IZ67m4qvoSot55bhXmGH8eqIxKNZ0HZh07vsHLCKCH8dWMSKOPo
msVDV6HlTuQ1LpJ2Qz+KmSk7BibGZFDLxXbI9EVZlbPOgL6A0W73souuDEUahMohBvs4elMWDKsg
uaHUvsR+f+/QmYPtSRiyiMM8h3sndh65TCvqknxRoY+oywpmc8U5JpR9PcrsOTLqB3b++44AqM1k
2vc+XoBEO8dwgMjEGvNtSpo3EAdIEfDoAA0ganIhdLM+nrE21KN/sWDNIH6LAQRg7DDIFK1k/pTU
6U9G8uBgYB+JXfNZJCjHOyJA2jh6qFvrhaXsG8ZsY2VhniG1kwminst+P6RAVXm2ohwcASVlkfT2
muA+PqKRkJQUFCUA9jwTOLGF80us2ujySlTIRtGElJjFKspw65vTBJPXXOIVotCx1TNneriPCERP
yuTLz/IPtMfMCRoGTAQyrQeLcQyxgsmWwBb+qDQmPzcJj3kYvfTxTDzPtCz3PPz+dt4c0IHZcXFm
9nFLg6nfz/MfA0S5T1IaEt2RQFT3LGri4Qu2b3Ywm4GVAJQT2adbs4I1FHd/1fAlEgcNbTW9qLY8
md74W1R1TVjxco6GzSmP+PAtHTsw9WwMbJp+ImK7O7P3A1e6yMwzQnb2REnvmAYelJDAoez2jc/j
6uj+kBXum6048yrPfB59dZt8cegXkaBj7gxoBCdIs5A/vGYrjZAmp3of2NGj449XjT36dC/h3gvM
F4tjCMPHWlKtw5/8aD0GrkX/yk1/NCOGJ1YffqctDgebrbEs1JPZsh9KuEY69rW57FnIhbSkNv4H
IoOvjoFCZuZl3ySXsJqnddYyTY5E8FrG1dnXKO06hzAu/F3rUBq4H8Zibxo5Fjlu8jAsHkFUHycQ
f1uDwHXCoviDJRPfHamU084rHFIR0lMTlI8lIoTclSdqnWRLyvK7GXRkJybnPlVvuRbDPbq0VZe3
M0ROf9cKWsMcbLkxR3tSpx7rXL0zGGeijmTDjY2LLQb2tcYruEVF1gugI5f+MhZ0SaPFf0pagQqm
+5ycIdzFETM1TirCgtLxTmCKmvMBZ4QAzOD4KR4XH1hq2CMaZWSJThXN/gAZojPuOSYQGETGJq6Z
9MZNXKzLZdmXpvZOxvpp0NUuaVAeE6axh/xN75mOXzMDPES9nEN5kN7MsPyKoUjHBdvaRCiPIoxV
a1YTkjgEI/DAOn7HdfWApDs/SLMvTyh/Mp8LNwV7T06SRvn/asy8lwOezKWQZNE0QD0My4jLL7Tv
aqcEg92PV1cSSkRDhlvN9g9FK+pzXE4lqz7/ZFotiW2EOgqjoPVi6uW54SefwKODKnIS09/YvUin
2nwTFXOr2mlcmzmhguQxY4qEdaFCf08SJjOWmZILpUS5NkbjUlShzZYccl9Kjsmm72DvlFn0P7bO
aylyZduiX6SIlJRyr5S3QAGNeVE00C2bcin/9XeIfW7sEzfuC6EC2kBJmSvXmnPM7D61bftUpd2+
k018LtDHdXbkXZXVuNcOHRJDk4hkuip8dSk/Dw0L7ZXoFO/CO0e6hk+mmsf2IWnuY1j+yE5hEyb3
lbPngAhgE+PgIijz98LsscbFgUVNKk8uU+lLO+L2lKW3IrTqgH2LbLfRf2Pmisd02FsNIw3d3KdF
vY2G9HOseQtHBV+sU6TSN4qtz2r3qPkuCfrHSKRnlxTFDNtP+UWmKNEOzMmyqAUfOaUvtuZu9uBE
2il5iLo5Zvm7gWCLArj7qNyWmmWRXwQQsVp7Irj3e+yAcsSq/x6V94yTBZpbiHa+dfydn/fnqjrl
ZAqu6bIPR58+UiNypO4hTnOOhRtows8dTSm/ruEikZSAdWJcuXb6kqqopG9eHSdp/2aK+Q4nabjD
r5MFQ/zkJsjZrVMfAhSetdqQr/VQ9ll1HNPkbyP9G3Xwvk2BzMwz5B73Dw4V62Qzmhki4Ooj7kVX
wPtKchoU2VS3d27sHvDCHmyFGgR/6mqIl2OPxbREuO7faInZFBS5xXzzR/1Q1+ZDTyoPjTbageth
brBR+LCBkvFpCMUbjfEDVQtkscnDKkTvDA+AsaBDixb+YDCeNOaCSpafnln98fuKrY06Vi0tZI+x
IwmXTDw6BPnazEnR9dWyy6HYbwR28Boih/PHzYsdRS9sT7t7YAgKO4qE+sD01akY4kuqQOB2jX5V
stanWDerFs8S71V6P+dEjcUu0RZUrHsLcVViBc+Fco3t3JLuHWM2WJO3lTXebyu4kxWZrkNPEdiq
2tmOI53QoaUu6UH1Amd3Di0KJTWp4twV2dVDJArJRW8tUHsO6dCH1LEvjAQvEH7OMhXT0fbKl9hS
N4stS9vh7zLXKEJscmG8tLmOja73hFSSDtpR5YZ9+mnZg7yzv305C3rJAEEjRV7rGJmIcSjRyg5u
wOBFR4dQxSzMEAjSMoBBVI4vPLvrMTig9UketbaI3vKidh8En3GREikZzc+DxYqZVXDe/NJ3L+bo
X4w0+d0Zobq1WXHprFmQm4c5bnT7A8UU5iK3e+1s9ZYT8LqKQqLo4+Yi7fwvOpr0rklpxmXooJmq
gnn3WkIs2H0VOYi24XiXdiYr3SsF4ZWUvPjJ7eMUR6+AA++hZKyVgTPKa0pNE0lfpRvYqzFksx+c
t45znZ96ZBqFtn2BbH+Mc0g1liBctOiX80Yxn0aEyeEUvUY12DyvljvkfOuM2fVB9orzZjBXHLg5
a0QOVtwOdV5g/rU6NE0AE3ZIQpsNerKjyNPk3LcI4/Ne33teYS1OYsh6lj57pn3qUrLSTEv8GqS+
4gwqT64VkUo5HyetYTckSEarXZjT5orNjoYzWUQsdGOP+q3ry2f0VGKtfAIRq4jDvi06WMceEO8y
f7BmtphSYYYYE3tPBHq3tmiVbkidIR4kqOKtiLZFN8pd/jBLae6M7MNzDJD/ca13Y+G8GHm3SJ+h
OpaBfNNRhjewkK/jGjQ64qwFb5zghLPgj3XLLdITBd5a7nCys3fLwI1XOXNNecwIxUWfe5CWXFtY
CvZh86foVMeZ1d0aXvdotM2LHThPuPP0oUt8GsmECs8iROAsk/NcoTsSZjizeGET94rhpSLpvclR
bUSMyNcDNQEB7uT9jGw/6z7ugjXPIN7XeNdbsUKc4v5hrrLzg4HgvISjcUBwYt7jjzipwE2PSg5n
t/2M526vFhVinvhbJEW8OXo+DCX+WERdH3aTm+DKAXo1yM3vEnOk8EupTxv9jI6MHIXI/yXjoNtk
rfPbqxKbOOKJQcJQ7EgXo5TuIBiP7XgvJBKcIPyNe+tkdYFaW5mdbZoOG2k9O7Sl8mcQ6x2RgyHm
FwQ+Y0DEcJAT8cLJe7sASAO0HLtm1q+ojf6ixSuQVga0gzLEpAa+paSZv+0WVxe1PnKfGEMSZhkG
4fgEdo5JM81g6R3ooe6w9FnreW6fjGjaiAqvu5hsxJ8amkZj0CWjLb0uSSJZA5Xl4BsNT+Y0HuOm
+I17VAPIch6YZd+UVyeLwDTdmCwH0Yw+1aBpTGIfvNaQGWbLtGrhIcA7m+kRjZmClkoGTVGL4b0b
fuvw2nSTc68n9rA81XSRozFZF2bLbuyY2VYWPW5wVL+B/RGhZ8OEOr2Yc/LiGgaQv5rvIzQH++14
s6P8fhQMMJ0sLK7IrVZTZF9mA+GXcKI3k6V8M08LU2sm9hkvg45Y9Yv+MU/jvZW0w3NrYhP2jHYV
G9G9rcAHRgVOrdbUEsQYwCiSpiszqIl2Yyl1Eazj1QS0kvXNeTCfY/4zxEwQlho17TqK+bXKXvC8
TjUiIJb7voI0HksJqjPHnE16rM1Sx/THKnBXjHxXOs/Mpqz5IWjS18waHpi8pYTOmRt/dHksIR5s
ulFhQRP8D0w8gEtVSPxT4T7GuRVu8TFVWzSkLh4wP99GASu9R8QCvePpvXSj4uj7UbDqiwEVFw9z
D4yVdeGRo+7A4I/VKZ6fDJM9oI+FupnKZ1/S5Ngh5WsL99YFU3fk54Db27uEVvsqObZg97btjPDA
nCnrOn/45Vn0PEcGeD1CtEMLy+N1jvJDoUiPY7F8QBEpt+R0ZNtJf0XIx18Sz9ePk6uvFlGvl7Qp
rkXOWSkp/6aD+ZkXpXkgzPUJaaN+MKlPk/SqzOcAVkA9zsbR1wSWOqZ5drOouAd0Yp1b7bEZ1AFN
ldLc9l5MUmDiktrpw5sfsUzgdsRmPvoLY7Fm8GDiFKOQuy+64dtwHPS6Rp+Qt0BYc2FluE/cYR9D
eABbSOip03cP7GJoXqiq0qQ858ofTqWVzPdVC6V9VMvoPpifChIvMSCICBshI5x621e+gZp6sB7g
XCwRCDkcM7ugi2Pa2TeGVrGeS94f2xoxyjkgSc36Wpo62rSE1xIi9dA3SbRt7fLstZJmuapOhZGo
l8jV0xEIAOoAJ0TlGi3vrTBIYRBl/tKXsbPpddSeIe76J+VBDG6BghtJJq8zZ7frz1Wu6VS7CdJ5
dzaNXe4hKfKLJr44nQkV2JA+tEHyV/par3pNVo/Wvr5M+NqXKHJSAxCGPATo/pjgz+EbOYttUJ/j
PJveFO/UDte0v/l52cwc1jCxmfdmEmRPy7e5mAPu2lBYt9xPXKaVtez3g/UERq9ec6wN7uesC+5/
rtrJuEXo3o8/n/Ln0FhFo00K5ALhKME4ffxzpSr/SsB6sOAmjH2f9s9ViFfi54MYA0+spQmxsjPT
08/nCNyOcAonYmMUhQMaD8dR3ZvV4zQar5GPQnPmgLGdHXe40OEaLwxwkmIwaqZcEcorhzMS9cdD
ZnZvRPtN5H8Zi69GNedwdu3nfp4IVhXVu5cW6a5t2LNCaDCQq22xswpCoIPIfokM1d8I29n4Iur3
ithD2Ez5U2om8iVUHl4W/UXCnLrZBjmJddIYR85sBETIkvj3DAFFh/SUrLmonPepQXhp7CJ3c/LR
oVj3SPdGLZGBtKXVlolAU0cLh3FG4FCksNdFDhuGuWRKKiRQVzOrS5SWPCHC6e+577kZB8fcmECD
b3Vdtrd+yi9SOCV7dikOeSGjB6OcGC521fSBPdbFkepg+qRy2DGsbHpUEdNIQ0D1zxNhoEgcDM5v
y0vyyGNSKHy5bRmgPCs3hkpInxQEF2nOy3ekQGbvQ8e4/Lz6+a6kpwqyrOY2CUYhnt+4sDcjfYp0
fakhw2Sb2WlRpuXsq6zBMWqbnKlRSHbdymqz7K61vfbPEP7GkGR+zWJCXoTO8OaKxt3VZIweUsuz
75ErOasqMZ09nZt8E+Xel8c08/dyQcLBPxfk0xgvtWxuhvK3jdfbcNsm/zhD56Vc46UbBA4iWH01
DX/ctb5ZXoJQjZtq7OxnRokcowoVfiUyxjgAgdIps+rsotJdB1EYnLDoVE+eVz37AanEU1yrTTV1
LuFwrNMuMX/vDsyZpH6XvQTD7xT8shehBYPPS0b0Ezc/V3loGUtBmCDQtodLZ9SfU+W4Ox1NLcaf
QWaXOaTMyBCVNAz9a7Fn0n4w59BB72E6+BlD+9h1gdEewM/p8+jEwzorWvfsqLa8mqbCBjPU6svW
J916wYWKrcw2Vls462yO9H3tC28N0IhSe3nZC2M+LgOl1jaGXewl1VZW1fQ21dFX0IOQ8hJas9Jv
P9okg7Tti/du0TyNMbDYew7syTHuDaACFSqpvPnVgKG46R4pdVU41HxN29/LAcTmXAJiEDilwMw4
aYCayeXOKht6qajqjX3oxf0TVaA6ORAz70I/Hm/SfmIgLSB5D6T2JAI2LxT7ISQTYraCeauidlp1
JW5l33Qq4EmdvZd5z29uHLqYWLMwnRbjqQeEs67eGXk4TKtisaV+FNdBdmKbcZj45wovNejujLXG
Ebz9CaF+73VFzDEWju9WVjfK4cissqcutONzi86WVJCSpWZoXzoHJEWRSOMaR9DshReKXwhXDJxm
XBkG4M6fq5+v+q05HnwdyHVRxx8++evfRtHuddU575TaDGLsbtcFJkErbd7mm6qxrD0Iv/RNkMNT
1Nb04RdMftEQn9x6ip7iuu5RPPPfjOSvybYCkh9MyY/mv/W9k3wuFxhi+nuL3mmxGLI6s8/AYzSb
uKGjPIz1VsDoebDIHV2hfj1nkr/WSUvnnmYHeCXKSUjuebBzRN88chghsLVAV9/Qodqi6aC7Nir9
mEpgcD9fmEQvz63DKXVZrLzYuDWJYZ1/XiH36S+2EV+XTys5HkoHI2lu1NAIU4vKAET0fpZutaDp
09sEd+qctdp0d2nRbX+WxprZ2vW/F8m3Jo3zi9tT+laQZu9ljQypGPV4sfCwU2rRC1BD3u4iE3fE
yWgKOj6UYLFLlKwb47sIM+uprwIsci7LUGp1fxFYIG0tugwMnmW/Ams7AvyWN50RsBZMyMS9Mr7X
Q8xUJoifotFstp47wPmyjBZJlN9Q40bA7IYBZbutVbT/+RyTc0jQwrdeYp3951tKBkUkJ8BJqYap
ecyisDmTzECnHZu2lbGHYQpKERmzGb6XU9HeFqDjSuY1AZmuo292SOGge3IB4q5lcCakWndlj6ww
q9+rRCJlSbqAm3npZP/2lcXjIKEMezUCUtI4g52JRu4WEmXLOSYG8xl8jbG77P35UWoQjmtJtNsO
Jc3R9/KvdOzdbweDSZMu7o/K6DgDdC4SYNDrwglZpmudP/57VWL0/b+f+/er/14tzA9KNoss+1B8
dAgZfB0m32w8NDb6tr+54zjtY1FQ1ngMDNxcgdPr09vP/i4bH787nYP9vKzFygaL4mXDLcmcF6Bs
/MaiZnqzXXKO5tYbj0HNiaFMOZpx6m4e7bx0TrHonwDjNY+zmepHzqSEMcUpKz3ZxyIhqv6uY9p0
32Kv3iBEtVe1DGidSgxvcSCto88IUiaW9TlbJHUvF+b/Xixf6pv23az0maNleqsYfV56M2JITqOR
OX/EAVo5zqr3w/LczI5zIjwZ4bbZ77Ra/polYD0fim/Oezsd9vZLXrXu4/Kqr92KGcTsaKzKBQHW
gx9d0JhFwIgw6uHtnu5+XkqWRDwvNvrkogRfuKEcL1Y/FUU0sP60lukefx7VIc0nQoTQmrkRf20z
SfdoD9nw2jqXtEumN84niFcT2qn+GhN3ehmW6qxLVXYyZ59ayELv0WH3ixXqEUlaUmym+zl3byOr
7zlMNJHNPpCuWBV0RyzEI15qPHVJvPRYgJ5xWNpIr3NP2ryUYIAYq+0hK9ovVSjD5cXQNFDow9GB
o57El8KT0WX2s+E0CHZHTtI1U8kXPXLyVuN7Wb+USbA0htHe/b9Xknm2iczkiiSH6F6B5cJj6vDu
if4wOk5PzyAwD/VMG6aqq3NUTcTOLu9M7UT//TJHQrxMgRAICt1uKPbd38kjMoz4U0Z+sWkBnx1z
Rlx1MgLhDybvQkPcO0FkXDcdM6eCwK07U79gUI3WZAHPq8ra9X1h7d2k+qDNhWhmMPfowxDRa71m
h4t3Q4Boe45pqfZ1T4Yy6qoCywMcBw7gsmF6gTeCBwfT5dhHLw7iQ2kP3+3kXtB137eZ2oUuCZ8t
cQEjtNOCI58y90QGbjsn+pgyF7er3jW1/jQMX63SBKlSUZR/aEj6gfEbi2G3lwZusZQbeJPO+Dgp
SWjDhEcrFkD+0rmkN0cip5XcSoEhzkn+lgzzRTF4xxm3dgY1ZCf9hLauuaakrbZGjcYLHjY8mnYj
GgwjM+DwOkBtpjIsx2bqQkxa94sUbGZ84OKNxWCEsdmlB4o21GNqDWmUugXpEba4nS7HK1CVd2OZ
9Hu+n+xz4BN3bog3b+jVe+ss/zbQTGDiAC4aaYLQi9B1UbWVG0K7aZIHyckbzWOTBRBTDaTWeLe3
VeQ/Wx2IDWHRNrXoAIDqaX47yux2Jkg+9MIhQ54hvHhR/zbk72mNKDKeCrQxnGn6RLerJqE14Yf6
DbCKuy2XH1EBW3dZYw+kIw6cW4tt1pv85xILElbM9M5K6KsLW/5KMlhnIRQMSv+83tKGjJbZdVmL
cm2029oOW/LQEo4qhvtZzQP204rEcA7uq0EV+dZI5k8egX3pfzpoplddossTbrLHvFn+LdtmeOsQ
bGP/oqgVW4ui2Jx/D2IcDmWvrlBjKiiKdrzXg/tYNqWxL01sOzNsVkT3DDQy032s+v4ji5dcuYk+
EnGo3M4ZoCCn/5CcF4yIDII6w7hmg0nKhQjXzHHybTMwxGnd5Lvw+3LtNZBqNB6npOY7Lavbx14A
4n1R59OAmHo6omFHhHasaUXaDokXBTMOfFqxeVRV5KDQ5EdK/eCrnNs3e36MGtyG7IzxrppetLaD
DRNdQMBt86Zl8dyGDi2YGXnZ5FY7dJ8bE9f2XtQqJqCwvpVK6l0X4isUrY+I4c/M07iytM4ObqE4
dhfT1bMXB589PKQCM4mTezBgyI5GrsPta6cn7pqLcHuUTEUJUp8zohMSNQkN5poX7okDN14v27SO
00szBN7NTnpublc3h5Y6xIsG77HygQVVWbpPQj+5b1x/3qsIz3PRkZphKewtKq67fe8/GiO4Odwr
l6RH5DYhYVEq/Nst1YrXNLtG2IgAoyL7aDISjoi1RqSjoksUd5gfWKHVRMXz5GXlH0U3+MFHuhE0
WXr2nGsS2Pa2iGtzUyBXfHB9j4Vaw/kdO5rfRGhimUh3Xu78LhDNH/oWTJMBxgEiqFp5dv8UjCyB
hhlMB4+xV1O6IPDmtDmIioOxy2FtqkIYX8wYjTlyjpAJxeMYGrss4aYcsKfozrzQQ7EfU9eyH1Hf
YZ/iHlFNcSmQ1j92UnkXTA5bGgSvOk8nltX80CGZeMyUdypoHSFTR1cKF9BnZoJcRUV1eSiohbD9
BYK6fGqfhNDJauQY9AGk7hHNHOAYpCLdMk7GZ/bol03xYYI7RA//DQilvf18UOi/XcsY739eDV0O
xQYkweGnvk56YR9n3X2GHUy7KBNwfRtqUSpr52q5DouOcFjO2zR+sef0rwvc5zuWYlMWqfvhqOS9
LY0T9Dn7heUZMLOxmOOWTVN4w1E6pQKFEMRnxrTlpYOEvW6YIb+wa5BEkaov0XcrN50a/t/+2XFU
+po3+qvD9POslhDePLWvMLL0vUrC/J6+fRqLD7B16iuP9XvKSeX5P6cwMf0aCqdHYpcWcp8bejmp
xfjHvLAgr9TyukOa4xgN86jf/RwhRDpNG1pHcvXT7Mm7FD5ijz7RcKn63D59makyFyfHb2H09j5F
mrEW9qBXcOKd009HBVdgQTaZ4G/C8mQwdjXv0OGTzWG3LfKKUHyVEf6idh7V69D6ULb8dnqU7Njb
RFfVGQ3cprLBeUCraM6TqPX55+rng0siBuVKXIG2cQ+27MYXnlEYTjaRRK4yzFOajUy0hiXEMGoZ
MDoTC783N7xGu3oXJIW9rZDBrvTsySdp0kjGc4ShP5yvA7rkbaEwqHM49wsi2e5mHbRgt5bOEmxs
huOvI2yE+9Zs5ENcoGHK8Vzc+aynJDTwklGZfKCuJE1qlnCEfirCpDmioXGHtTlYz1KLlrxXt8Zu
MMO3qcoLGwSnoJ/LNJzKi+Wav0MpG7xRilMEx6O7OIrNc7p8EGGU8gtaTDegFQ50GKbTz4ckGBGJ
/vv65yq06GhjYoN9ENUXJ6vD688H3xL/uXKq/mKIyTz+fF77RNz8U8eOtnXzpN0CBAxa+m+YvNjK
R0aTywcUFAog+1LB0gaB2hBlb+PoBk8Ly/Pgul62BfqZfiy4QnqLOKkaRz8QkPLLjKr0JYXqBK1n
bPaDipNnz2y/rJGWEWMD4nHQGVEBSOKMlpPaz8tRgVLn8Xqa2NOwOoiG+tl1npDZ1Yd0jFNyYZ1s
X2ssqrHpqAcvnst92+LuTayseIDWN6xUMwXHvrZ3Vl2Ob2Wr0GPaTn8MfGLDZGpY8NMqTZsak384
IYhzpPysjCV1N2qqm0NjbodN3FsitoD9uidjYPT4c1WQT76fpsg9oVWx9wbN6FXvNRCilv5TNhXx
5eeKP7wgHFf1YCNUsq0Sq8PMlA75bH3K7BbKD9LOGv2Dh+Rp6UL6SZgdmtl+drkfNWlqJ2aehB7x
GLhHPB/kd+b5WlOOvDaG/GZEYf5pvLeirBo0joVxNbTh/TKygeZNyfjAokv+83v99+XPgdjJFDtO
NPOWdd0ePgQhePbZ1Wp+m2h/HRzgoRvPmAUWtSXjdVa3Br32Xek29X4K/D85+T3I93J7V+eZvXGB
WL9GlMWJID4FSdb23+YpCXc7BGPB1XGpkurUrE/RGP71XdU9xNloPsDG+fNzUJbwIcgjGRim2dJE
qCoIyJsD5iZBMZ79xOPgmJD6HPTA8xCHkIbnL6119ZwqBJKV4Yw072z17IGKW8sEz8cQGff2wCTP
iib1VXPKZd7svKs60DAJJQSAEkt8xvEBrxBvXloFAfD1ipDWpY24rI/9ABMG9ynb/X6yqmZPE4IE
MNtJnsylLvw5NntDsg3mMnz3k0mu/YCHuJkfw1HOqyBT9duUJb9HZdp/PNJWq7hj1/JksHCPmpfR
j44NGYtbAwvpBr9O/5zI0Txl7INkKPHSMAzeAPJtLG1MTBXb95Iu75kal9lw6YUf82JsX/qGptm1
q6pL0vt/vwOkVPgx8h22SebCPw+8acX9ChLIawDm8j6nhfYLuIjXdyTBDNJ68KfwkQMLtgWvR+OQ
0+AqhsOUY0FJlvOo8h3eIAda6T/L08yC9A5u0lxbYIAYvy8acjfV95R6+p5uuENttRxt9cR5GyUv
a/vUIc9U0+xvUjUhWKigcM9DScPMM4iEZEmP1m1VhGdz7HnTqfieUmMkFRAYyMdUOOfQkdz20YTa
E94Wq0cWQOJd7n4sy9aLZ/RocKeOeG2+xr6AzDclrjWLFmZAXVon180KFEXqmQ5uAX6oUV/AcVdg
ZTBbwsAmjHtIb22Ay72wrfsZJyaJZiHcL0AamEgBc+kmdhBCD/0utIhlg5nsMF5E+TpiEtqMXvdh
wcfaDzGuBy2iv06n6frxVwTTJPcASwjKZCJRkK/ndiVlu66PobH47fL+a+ztp2mqvH2Oi77Pr5mX
GY9OT4BYLhSGAXWLW9Ry2UCjTM79AaO4PJgTOBiX++Cul0+xILNxLlnDXDq9myW7OR+1xuumQUPV
NdLWicSKwYCuEtIOdrJqjakZVLCV3I+KU0Oce68MpckYHFGyo+cv7rznMTDwVGt1Tpsh3YC5zKW0
ADnJDMsfTleei400ymgnhMBDA3jyTk3hIWKPWw2zx1kUK8oQJ8ldo+h1RUOyQ35f4/Iyf1k+oXGo
5bZytsQlotjNZ+FvaKx/aLngcfkt3Al/AZMxDnKi2F9Roc97y3skC6xbo+TcjxnUpTnrrwEA4etg
xo8Nd9xBdpJAM+lxs3nmmxgw6aNyUmtbIC4OKg6spHjPa1+JizCIwqSHO285rlXIJOc1069NaHq3
iP3sG3FR7m+wLpGbRTbWrXQtd4enqtvUxFOufWA4cYrClQgRUD2eDe+ZOOpxiV4AsMZEqk43UMLB
rtfGyJGluc/6EvG9X9gHG8487iCID5PkzNngU1ujMKPJUyEgamPzZNrhM4C0CzL99qA6khcROjUA
v5KcIOSmPJuiuIylM0HJrI9NSC5drKJvF10V/Q6R7fHDfxpOfQoThHHAhsHEjn96m0OD8MQ2HJmB
5gyq8sr8imxSRnVxP8yT2BWQ/DPugXXT+lDbY7lXGeoSs38k/45Dv8L+JBcvrCPMXQmzYBukD1HN
3Z3y7cjgLwFzmwUb8Gu0Y1qghsCPbFbhxlhqMbqvGh3DZRq7vQMiJomxqFQ+GRVh8SG70qNRIfbQ
oDZCjjXG8smm11nuLGv2NtYI0Du/2AGqA8PAIhO1/iJy5bOhEba7egz3UJWeh3qie+10xZqKs7or
ATxxlAyPQCzuWHiKneoALkEe03RyYpYK809RJK9jVLcIygAPxM4+ScBkAZToV158VJMB5c1y6y0i
X8BbdfQZmIooT5GftVuiFW/z69C7NXndSxHe1Y8I2RZ5+eTscML1PEpzuu0Cz97HZbpzVEWsZ85Q
f5h96hFg8dtu4YSNL7omF6KxwY+Oop22sSRw3Y434wxsqJgFnHSEzjkubgH4Mme+eleh5/GylzE2
0T9ZgwC1L2jZi5icmoWrHTnDtU5KHOAkdXiWcTDF/LHELriV6/PL5RxCUk64FpNAQdcL90J19eSY
ybD3Gp1ePLNG2A9m0pI97ZSe80ZJFAvGkhiiQluAlxVfrVw7vJtFCry4oRfSMtcN7YPneQ/YBMJL
jlT6gmj2DfVTuRMoEgaXrQYUOd6EIT1gpfyTN+HFHycoUdK/DKX3Bs3uo/Xjkx9OABDytV85X52H
FgU90tmdIQDgchl3FIURKLjAsN6ooqadjYqH5+QpssPbANhzXzXg76yIrILSu4E3/Ghj3N5BVb42
hb/zHGjbfoZixa1I9XD+ZrMCw6W8XY2qlSZS+TgUE5nGGRixSm8LvDz7Itb22Rp8uEy/mKMvkdL9
H9QDGdp6H2HzrDdxmDyXMvgESQA0N9l0tG7uWpH5G4YINJskbM+Ex1WwpVle/mpnyZ8I1WwsA37y
hBW6RAVV+9Jdm70Jv9B/UxSeSX3Ol3vTadUn2yhUJ+gJvdWV26wIEMdQnd2pU1WOz40dZltRu28M
JbZxj9fR5OFOylSvHWod5oqRvMvn6GEgD5Mj7D1NymPdeZfQ9LGbFoBLkoI3wj9lcksp8pIj7d82
TkcWyQ+RrMuY7VenKvfgnjW9u5XhqrTcP76Pb7wTNZ1yYT919deQQtoeNGcO5JKHovGbG1kieAXs
NKWWstJr9KnwOO9L7d7gxN/NoiQJ1UQdL3m7LUmvzkILstK+OGuUPDljREjhELL4Q6BzyhXPsucB
mOpmCVOFlIEe4PFqQO1ezrm36lHy3U3w705p0zCni8juC7qOo3L/gDiWybbFDKcLxMHCIrqG4Hxt
xgW26zcjTMIKOUEPpKWFm0WvhOTVpMwyBEjnKKWC5Bfdr43A/AZ6Y9P/QeJofnVEbeEgamDOxxrQ
qIcIdbFBihaciCAshQlsjMGDXMxS0+gAFq4Hb1hFSrza8Yj2e8GjNeahJ9c0XTwzuV3suNV5/irs
8iSjxLsisZ8UYYRQsnAvmMiJ6d8Ct4L/0jKyHYh32JEchtq8IkQ0sb+TIH522rphqNmuR84GysP2
gYASu2MBGrahKJobeVRW9jnqILyGXXiwgkyTNFG/tIQI3U959+jk4pCY9FFng25AZ7LgxtojLdqO
d7MEH9YnDQywbtoUrvckG4huYUQAQTe1NLOBRFpWED2w9y97TAHEHPQjx5WeTrxGyukU69CiK23W
zsYdpLdn2I5zo6c3W9v1q2FW882cauCiAE9JyiQXN0mnhzTO0l2aWfE1dvz8jhk3SBvd/knx5yJK
nMuXOn/LB8M906CQ6lCnEFLHGTtz0zQYxeR0FB2R6ayHYk2zh8TwiBvX6SYM4i15DWl8Li3O4Jgw
DPa5ldKUTDhNcstO6MEiGcsyfTA7efKpAze9NV3aGut0GaCRx/J/QFJWrw3tYJdw0+2y6dFzR0CM
L2FtzuP3YNOOColUDfl3VuU04X3O3lINHq7wzfeoF59+/M6tiQnchSFk1UvEgD+rXYEnxgqcBzty
X2bgxkgbu3jfCBOBZuye7Dp7xpZHJTLb9MibFmg22pwhc6nLg694Bv45NcitsuLK2vaBShKxV/Ad
wU0MVUHPl8b4nXS88K7iUIgN0oDN5MGTI7V8bs1f/8PcmfW2ja3p+q8EuT7czXGRPOjaFxI12bJs
WbKj+IbwyHme+evPs1xV3VXZ1alu9M0BAgSJbIki1/Ct93sHs6TYmhsHtzuWFY3GjOHgwB/FQEEI
/JfYwesZOLg6tuIOpsFDg8At7GM8oyJ8tvs4uY8G5Lw0FHPaMo6DHiiemtyz4IWnUIkU5RwXWgbr
B76N0yoPE9y4pRMO6YoUq0hvSe2224UuqEMJZ6X/jzhzbAsCbvP1gLETSDLssJGEPJ5jScioI93Y
lQG9ZlMsDa3WD2E4PtoBzRGrxkYFWjyalQA2mGajIhbJcWiU5Ep1p2yFRHJepMH4HTdVlS5n7BUV
sDMkMXXdVdHZMJsXP1XlIbu5VZvgOZ0OVg3Fae6fWxuDN42WDmGn2pJiCqedHOI0iUsaGB+0ZGuB
PxsW6rZyLtE9D62AEBfc+DX0x242EFlT7SEtaV+dHj1PVTsEtGnD0q7PSZYeU7+4cIDg7IF8RGTi
xppCzsAooBQdDWCF31HNbpYEFpORB+e5SX9SIIkkUyEY3W606bGzYpGzsHqMxakelXPS2DzXAQFz
M+oZkabohqEEJTVcK1tVWHZMR5DxjKkvWSuaAjEZgSOOlNnyMXZmLLWKINs1ctU3knWU2wpWEYhX
BthINC0XxLkgbei1nb0b6+oU+ll5ji31dmS4OW56Q9jcErM7DtDUJDFt3zTbtlODlKyi5lT26BGI
pdVu8sR4rcIM2UoEGJzr/oNu3qZ+nyNPLgKvVpWT4Y5XjqqzKJvGzWjFD+iatlAedoPinmO64Ys6
T5+IJ0G93aNo0wAVQmOtwIRf2Dsbt2Wyf1rJYuwPRSKgSRfmta05yxjYHl1zTd4SfPMy2OFD52LP
V+3wUj2gyGswhEhPHSTLpeuI68rUGWEw8ihP2nVQVLvR/C64q24mXU7C9MmHcbjQIsyhXGfkHrdw
DKMGM1G9xmF8htnfCQW1LBZHuBC5/Xszda8EPH2OsVaUtD8fLO2WZBB+SMdtqW0NojIoQjOFB8fe
uAD1xrJUnVaOppwN8GFvLCAvRKi8xDBdC0wGHT+iR0PvwxjkiI22Wouxf9rpTOq9HmI82ffVtAtm
f2s65atF3dSbrpTQI99v7eqErzMEUPfInjhuBuR4zmC/Opp2MnyE2onanDonDiEVTEcEPHvLMJ7D
oNj4FedWoTRPEJdXqlO/mdOAxY7VlJvC/NBREulRZ+3ydHo0VOc7qzD8QtcjfGjZ0DoNqupOr+Lu
heNxiEgEdxXYlWFCkIMPDssJcFvjXBkknGid7q5X6NnjLJjzNc07PUIdrLXTba3Sp4na6a4IXY+K
keFu5u8TBlYrvyIwx1fhxMQqO+gMkshhb0zSp6kdHhsOPwtadcQjM2XbCjqa2sGQ6WhLTt/MhFan
WrvfrMl+xqTiw7Yx9uD96jHdKXX0hleIWPSwlUmR+4bIlVw49Vao1rjEDlFL0ajmZDXaWOGjGTxX
sfvsu5a7SutvCbx6j1yA5zjCmpJsip0Z6KT9thhJuHt3aglSVsCC/Z6mH6eQcSgvLTgTCIVzdvpH
0+7JeeqbfUubQPEBx1yFBnhsUEkYZYFGQEDWqF2stHrOqMgeaEniHNFFWzZljYM5zRtXJQatQLvV
NydLoG+Em1tIStJ6DlDwsTB4uEhSebrQhW1tA0EmP9iN/S0qrwZTOxajSoI4JEgq6jvs4ZDUB6RM
BySIZy5+jw6FrhNQGRJAR3PaRMfTULMUz66j7MRIn0vD5WxDxLqK9NLmhCUIYA+mtwYAYzaZTAVL
EOy5fY6WtSxRmQfuKVWVY9aMd53daisjIAaja2C2WI3xHrTxvg76uwQ/RMVKruPMfzerK+IOKzDs
/K0LqdIxpyoAKjjhvTUBCZLFgA9N418N8VB7SEw9LMsRoqtWgjM/8DYV8Ma1R5gXSnqTIauTe6ro
8q1AxT7P1Ak9rg2+Hl1L4W4ysCtOCi1e5JhPxFc/TmZ+GwrrJqnTlwRpQSjZXfQoAxYxdWwQWUph
7QDdF8sFBCJUCbXrk59FSnxlhrieI9aAFDwtHV1Ll4b5NkWjyZm5cRdNu8gaurCCVJZCYXunMLgR
afW9PiqTSeeWnRWeabXBGfa+1IF3Jj2vwGYONJjJAGoJ6MZ4+TTYWOpk4QfZoxkyQjxudJLDRyq6
AJXAPNMAhd2CkDWrYDRiHhI/YoSJJJxOxqIL4u8q1uZdBqWWeC0cKuPbEtxt0Rv5S/sw6Cs7pOKY
OxIGVD/ZmsPIPuIzx8sacLYOT4RXjgvIN4+pW++dpHtQM7eAm2I/W0ZywQmE41ukvaYlhlZ6Ie7y
kQW+J65QRBfI4JArY0Qpk9afmPjHNG8eaiJNENhyKpHJeVOHGEH0ZA+IVIrMFYhl5fdRUXCUjQts
j8jP0SmqIQ3hHRaTeYJy6bnraM763Z1oCvRAmFtTJa9zPKrAVWHRC9JuC1wTHWy2NupYPcZ2JFPw
EK8jVt/VeYY5St6uJ0c7mj2l4DjkO4BUjGvM3FnMzg5/qyes7ZU5o+VEcDrmF8lL6ehe0dq+ZyW0
/y19P1NucljCOsTOsXLK0WOFFdR+J2YhG6NslQbfurbfo0U5CUOyDHzrSSKFDtD2Au4xDFS3JRl+
Db83zl9VTbn3ewWPmmBw8XDxEuJ7MOEfEOpDHWj68spN06cMVxAEsoidJ7qIOSbZV0qxH+pWg78/
3U1VflFxel016rySHFviaTzwtutAWK9ZWnmd4R+dhm2q6cYe7As/jBmvyX4i0gm2LVy+8qOCgDP0
+H1ErhauhZLgU1FerMyApWFwBM+IJm3tYtso8S7RnW8mPSALxDbuktuk7R7jKbhPNJXQYBTbbJZ9
XV862J2EhN2NFSurHWebEBSr8sWdhubm2rWVCperGzXhXMO+tQ5M0S9HkjXq+QP0AQzYH2mm4glQ
taTaZp3VrVBbPmSSLlhpNT37vHjIa/PYqkyuiU2X1TlbR6hh6abu/BmWcmHeNq2Iwc5R4zt4r0yc
WfD4/Da5VA1VTShboISk0k/VFaR4HWXI9NxpL2BCFbMZU6VI9zdzlF5ILshASJ2bgjyMBiLSvuzi
p5LST6Tixia3bqUPMcWxYmAHXg+s6nF/FQgszAvfE05rXGlJvsVXoVnGiNLJM8Q3CS+mXCjYPkUX
eFuXoRQbZ1J3tW6/xsLfxX115H7s4c3dZqU9LyMs1xC4ftOjXPLiqaBi9E/+5HqT0u6BhchS6Kbr
yLRcHFIMQvqc92Ei+qIU+HG012PPtk7J99Bl+mtpwrUofVj8gQnLls5ioJxVg4lSM0ELjVeJKjuD
PDuTa8K7sRwqoAD/ehXHgAAGLtoD1nuseKa6P/l41uD9fmNQKLlRpx4UwbCH9IbogG44dlC5l9d8
fhjNpyTsob1bV4yFN/juyA/QleIFASzI/pdr08BKfj8kcJyjkab65Lv479YYng0Sn57FI/wmOlN6
x/oIN6XXlDu4L0B+vn2Q32McCZfFvLHLcIkoZ3ZZRD4G5jVIsUj5SzBLQ3cKEV7OiwAYLrSfAj/6
UKbYXBnsQHlaYqfVZy1Dj+yqkopgKCLUXSxOJqcVRWCSa5E+QLpSEOWUraiwUWXslzbhTriPBPhL
J9U5TYhZp4Z6jeb2pitoeHOuWlR6iWssWoE5mPCap7rwTRfUhJFBWxwOb7IN6w8zHHrWIGmq5M71
qnBGbpyHMBfbZgMh0eRSieCagwUGEunWyW5nrSUowESipqHPQDheGYQH1HDzxuyWIlfqgYlcMo4D
qyGAknvVmFgFuyplV5l3r9QpM4FzBsHhcEnqTRlbF6Wcrp2sWRcB8T8q3VKg8ZjQ9NQM8CLOIlpV
bn03l/uq7F+J51hXku7h5FW/ccmXjOdkWyITxiEOwgv7ihWqF2CJvVVWJ9e0dnjogWQSJQXDWkp8
V6LUMLIYKnwDA/N7FU1EXal3bmzwzDSOo5jLdG3+4Cc+Uw3QdiGKK1eEt5WuPLcVGnFcu/TKfkjf
0gqv8cyAV4Mp+RYhUuE5aY7ishq+Oflj73SXSdfsjTPqxy60sjUimATZ4oMSY3fgGMcmJrIWaiNZ
esjLB+1bIANZU7O7VosSL304yEY6BjSRqvusdYhii+7N4pK7xXPUWtE6VtI9icDYWkGAXRpdzskf
mBuAxnlFL7jUY6Va1Ir6TnACN3ZSH0e4dz7ukctcaR7A/J+GOLwnHIc8ueIumIhNJauXpDL2KzUi
tDXTnj6/c6aei76/4ZiO4mgEXlIO9gz6LKTnjyHSt5mxfOWSww2jyjqmyMcnH0AlczMLXL99cosw
X+GTkRE6dwfD+RHlD/pOqPlN319XmPYjDc636OwxknCre+F2SxQ8xHKxPeoN9jSURiEJBlg/RZe8
RkU8MObYBjveM7EEx/AKhWnd72s3/IZnwiVvceeKKvtjwpOJhqlraTcNCWS9khAt7+j7Hp9dYC+o
j/k2U5IXdab5bWRbXQH+S6wEchxa5AVi3IeqC29pTxLdxoKgvZdZ8VRn9VugYulmc3TMgD5xfriB
3l4vuka8DzkUlqKm8plbjOfFdAtzjwDsFMY1TDM1w5BrHPp7UBpkNXgdTkm3xsTiPsGNLkH5ToF/
RJs5rC3skHQUIRosC/NOjdHD4FmYb4GW0RCpNAKn9HFKj0IoF10fgXBM7QZrlxHcmm48PQpQkwOZ
KUviZDsvSMN7t3L2HMqxpfS1G6KST6ajrgkY8HBgULaSQpogG/HiFowtcJI7hNMOteEsWyTrwR+X
tjMuKrgAnqr3l4b/d/z2BSzqekCHsPNt5SFz1J2cuJn1UGjwtEnK4jhHnSMICHaZ6wti4eGh98pj
T47xwrFpXdlNcSTm/Q1PgFVh4odlFtiKc+CRmdBlWtzCeXm18u4qV/GxqUvA5yQO1iJIPKdXcB4e
oAb2wSOuOGc7Dd5KDYPBYJaFd0Gx7/anqZo5msT3+QjZEh7SIlDHHducvSi4uS7rkNbrF8RP+zzb
2zmJHGoaLkXmMm0cZwPLTd9MKFUbi2KqmG6kf97CMjhfukZ09EvcJygt/So/+aCblKn+GvOUmzSw
NjpOX43T3uFY9ail0ZuKzHDW59ecmKSlYTUP9MceFVN7pEd13Vvk3bccDVw0vlQfnk2VR1HsnHQz
fxsNNNIOzZtRhnnEUXdSKAgn036sU5Ykfaix2+3NZDPTNAYX2/bQzjYklKjrgDAJkL6lMsz9Ey60
C7TSXt5o5sqFk0ts4nTXWOVL6zzid/XdglWGmRIAnZI2VyGLIXncx37auGoiGYtsSgbEBSjfhJjM
zS7qfYSm0ZUG7OGFArt+4hRWZct/T9YlLYpbMlf5T3HMyvAhnDhhD6LZyQBiF+apIOHeJbMd7V/S
GysFmIDNn81inMHDsow0A9zmhcc6fZvYykrVCDFwAmBLcq+vRyyDyuKVlKo6th7hmK2NNqyxHg+v
rbY7+WgYnWQ8NDF2iZ077/NSuTU3hkNIX5ZOClgROa1ND0sxrZ4dpX0kOki9xc/gOilt62D7PZBP
Zjymb7QN+c7VgaWIcHJNf2yC6jaesSK17xB1QdG1i13Vh1iBEwyFTgaTKmXwCGGFxUcwoCiznVG0
OwFR1J/uDJd4lcDiSec9DkgW7Vqno32Dt3sp46fnaUw8TCgA6LF0H6h1GTHRDBsHSVkfFw+ROwjk
1cVW6fAvLlnFVWQ+yHYhyfVN+k3DQC8ZMToaE/bT1JpIxkLr3FfjGrsLyb7oTy0njU2rTek2YUFl
i8A9O3aPOgXvOskIJ+q+VdSa9UwnOOvE2kgUZTll7Q2sTcKi6e6wbZ8yG58a24KGNXc7meqMFcg2
H6mqkkjc2xq4XSHOImFNq1jTkIjINL70EkQyrNFBy0sV7MG+hS6t7znU7A27rHeyP6DgkOgVBigf
GgsKgJSjRpn6yzkmw6oPyJkoddCqjD4Pasx+YurjZIxz4XgzKvGF3re97Yvk1JSF5vVOzSl+5Ys5
hMr9hLIHgG6ESNQR3IKZPpmYabNR8IpRzfIqyDZQ4qC2qx91f1PN+VM1ZOU6HgqMcwyNyLCEA5Tu
YKQxVCNKnOEGXxQ8P9Hy0ygl84GWTK3x0xnKiX5Ibgx7bg4mt6Wuofi7PYk4JeBjZ5TrrJTZKup7
F+ChgVbisq2NioknmNl2eIj74G2A5nPTqc1V/xq0mL0m2gqFLkks1vwajEG7AZq/BEB2YZB971MU
W3YBH7Op9GsiA6s11tEnNct0zBzy93RwK8kXjbyaI9FUE6ALyb8rZP5y+WrrIadSrghMb1sM9AQx
I8IfiMYph/Mort7U2kp3UfNN6yheQ4ySPCr/q17HrIwSx/UDPBqUKyyqHqYqbjaJ9V0oFElAmZAh
9BbzZOV9chF/UG3HS4Bgywq9fJ5vXVxQOXbjydi3pzbK0d8TEr9iA/E6zNXo57y55LssKAjhz6JS
nArrysklI1d/tOBIMaBAu5ritWs6LFoE1bhM2XZKY4/rJM791nyC+v9IrPy7bhibIbUfYcs/su/J
Z2YRXAvVghaNixRyoMDoA3x/8x3ebuHBL1kx8djQYo2aHaefunCe1Qeci54GoqWg69Ez8BPYsSlh
pCiUFi5Mo0VytLqZxq2dfcAs6xbIAlnp/bfCrzTPTwglCoO3OAIvxrWBKL8U+y2ZVDW0NVt0ml0Z
4Yee9BAeFbw0TfpnQalrywzP5gKGY22U1VLNCxRyMPUdG3IODPq4ddxtYACPdjk0RswRB9wq05cu
MJBMh0yuzIxPRt28JYq2teE842Xd0UAVRyOBDYflhzZaBW33Hc1tpiPTZ5E28QOcp6kDaXUJ+mKD
jg+QdulOZRxEtMQ34HZ0nt+437KxOY1tzWZoAvq6cXufG8iSwXcaLylbSFhudQbvOuhZxXch0yIY
3iUkkEsDzpjzpoPy14qoTDKSi5Zpg8NjRerakJMdA/y/HKz5zJnAXHyAd97PCC4W7TgCZgko7aJe
JQ0GPxNmEsWsQ4Ahvzxuhzt40ZigU4y0PnaDVfBRJe41rcPrhm+Jt0F6lwTVEXhS1ilzwCG9Tudz
eI0pP555s3XsnSrbzgU5dO66bgtYIhPIXoxYjMmECYd1k/s6HmJoRdpuTcaagliifo/ib8GE7gbH
IQ+GwyPx6ujrIS0482lGFAmZ6ywqFlESDbHnkkbil6mJH/E8xBUonkBRinpn9NSCtBAjwLnojQCV
da2A7zjYNmC5CJOl9UyMziGj5xFolEbBuSyRKFGMwarLm4r0z+yYk5gZObTwtBLP/Tkb1ZWLc72e
Nxcm0TaJtIkalJw2Q33spJ1bk3+IAXy8EvPBnG/0fgaOqAjBCGOJqiPPutLyFzVHsBHR7W/H/l3S
0Zfo0lfkrfos1gVRozNkws4GllWU8QI8mS4aXP48pS3pPOLwTYEpMLBviFwMAH2GnpoYzJvjf4l9
p0LMiSlKa6XoZP1M4MNgxAQoZdhLhPNbrbmfrf5FiK25AYSmV/T6Ko03chWO7NomcDt3mRvlVdjc
l42a0ZgQx5KklZDIKVI26dmzMxMp3jaIi+CLcFV4OGXfRgcIu7MvhHDDqkrKFSUNfLK0uhthi/GV
bHpxRrPuR+N2LFGvYZZydFoQaoyCv6tRomzT3jo7UfaEXxPGZvNdafU480UwVvTxdcAjOYQwuexc
Wtcl6Up0SfpdVFpY0BHWgv83bk6qPtHkoyXoiOfP//DLHDNlLM97TnJ2gB8Rbs7slWp4TCTyMWt7
N0QLjqUPbf6G7OBcWNsMAwoc6Cjc+FKJ+92frBovmqWb82yH2bwycMj15/ko8IFd4efwYIi1nvZE
qfpWRdPCpd2eg245u6gdn8A6Jrql6ZM+Ttcj2HofGRcGmAtoZWG7EMg4DbTz2Oc9OJkg9tqN74kA
x1aocm4gpo6cfiFjBXQTGhFv6WhcRKcszQRs2EpxoU2HW9ZNr9PmIwFAC93M4CNjj0V5EFfkuxqu
Z0/HET16pkP8KoFxm8o/Vio4HdYA30dqnyrEmEQ3xsM8Vga2mnmCFh++rybg+pu05fIhLh+xvhFL
IGDlWnPx9cEU/LrSbfe7cMVVFgMb0EzB2UuZh4uTcr41oqewbVuZABNvVGJ6njpskqM2vxOjhoqp
Mkp2DmVcGVQgjyx9a7+bd0roFA8OgYNXoU/vthzD4knT0/NkkDmsmFZ5PaGn2AcJPlWqTs1Or/bi
ZiWn46zXN1hx6jdzyelXz/E84NxtIW1N60Mels0O3IqCa/SfLQqcp4FkOg8CrnGt9Fl1pq+EmFak
T6lbXqm2XS17do9dKnqCKs74papXQhtar45g9rq9j3rio5e666zDbhZZ7L6Bp7NsiONrSlTjEVre
pCuvjMiyPHNqw1t9ZptOUvq8jm7f17md3ZR1hTdglCn0CCH6cEIvbtkpVs5EmQbrCnKJvJEgY7xz
nXf7KS/Uk7yJJPgFd4VhESzcqjV+Iyj79S56qK1K6t5QGUwF2acRbFu6KYSoApuLAZplNKCOp3ng
av5DNtcgHe55CER4lbbGi2twfoO2co9ijNPWDNkVlxgbCWaH1bWK58zQPvU+m2oOv4FcY4xpRfhh
RfgvwWQg3Q+xW6YhRnbPQWVvkpLOf5zvlDyr9rJPOTgD5tpO8qShqVrhtOsvcAtEVimwlm9iKQ5I
NviPv2F+0a5acEm9Ws++Gq7tihtUNJEHbY7auI9WuLnKsyXQjOHexE5menYG790BlAtD/1Gx1e84
aGBOlKf9CqtDy9mVdOa8yCK1IpqLF2OGsw6RAthGCnoM6y0SLTaqhn6XKcb3SjUYEcONIBF7a0Rd
sYgnPElpiYyTOBP+qd0NFJhDvi/NIDr2ihDEZK5D4ssXhQ11EfKITqYp4Ded5Gmb46ktCpi6ykj6
T36VlsVDrWGpnF5xcHWWpWLM6ynWEDcmbbgeIAI7FtbJLo6l6qSTT2/WS/zz6HkPSYW6I8PMgIik
7BYtkrGBJFGTNzhfh4alrf2IFqSLMIFoonINJzwH6AWXj6wZN/ZQAV1Iq5VhqFuOaX1EhHHUj5ji
WJClFZvoou/aiDx2cBsIyP1H2+U9k4UDLjkjkAMBpUNsdbfCqan5FbotSpxeFLLRrwIM0Nu5DxCw
BMs8m1LPauAV24RdrrT4rcCDaqf58UNlu9Hy65d/++e//9vr+H+D9+KOtKOgyJt//jv/fi3KCUcm
eOZ//uc/z0XGn8/f+Y+f+eFHbqLXumiKj/anP7V5Lw7P2Xvz4w/Jq/mPd+bTf7s677l9/tM/Vjlq
v+nYvdfT/XvTpe3nVfA95E/+d1/88v75LuepfP/l62vR5a18tyAq8q+/vbR7++UrTMPPG/XrfZLv
/9uL8gv88vXUfnmM8lfe6stz/valDd+/bHAHfH6L8vfmX97n/blpf/mqCO0fGucqxzU1YTGDVPH1
y/D++0umUA1LVQ0hdE11za9f8qJuw1++asY/WL0c0rRxIzRs4VpfvzRF9/mS/g8LsN5whQMmyK/r
X3+/I396sv/5pL/kXXZHCFDb8BVd4+uX8tcRIL+yZbk4LmhCY3+xDU0zBBdRvj7fR7SXuY7/wyG/
UliXEg9d8j7SYLvT0Enw7lcnsbHIHskmd9fTycBX05N/k0zqKER6kSuDodquRNzBMYaYzWyZhfwd
5nv5q2zNG2D+o9qTuDPQ7GrtHYeZXWjcy19D04hjI4rr2jrKX5lnfYU530Kni5kISmAYjotBj7Z6
fWcNBcJCQsUTe5eN1jG3rAO9tWMG+mjNxR7mCvaipE5JP2+6He0ms7O9NVqbuPHPSGU8eZGDS6su
29ptsa+QPsjrQyr7oro0Xzrz0UKaqDo7V60BNBxy1pv0xS/FDg73om9qWOsCxNzYuGU00b8ACiSD
dzY5i05MQO7sUX6goupHxcz3epG80Ag/mljpJMPtkJT3cWduQla50UUcw3vINxwHexfarScvKs/J
BQJIntmMRsNfyauRN5RQ5bP8XYw3LqNtHuTFT1IgRUqzsJJ9aUHY49khZUSljLed45xjJd5rGKkU
LVmJxhGSyi6yrZ1oOk8EBvlusAHtW6EnexHLRySrgmY4YMsHeLbHH+jAoNyVU7bHnm2v8az8ZkDT
WxNNCkVKGIfc5A5rYidfz1NzE6CFN6rrSCDydpSN3htHREYHdTKOdVlf6lo7UgJ4ZmLBj18RILcr
Gi6oww0K2oTvmJuB7yb/RhJ9iOIHTWR41N1WPDkn7re6D/FYHOaJH+p4RFpIPybbFKXFCORp9mJX
VdmywrMq0DhZ+CukdnuSbW45/w3SnH1CnGa9y1/IFWSFIY7sSEd4PpNmHjRGqFr/+lVyLdv3ino0
neTzq8vfJvIKDYfc54wNOSAbeUvw/dp1ZfpSzeGHqhsAv9oqQ6YSGObG5lqjMfpI5a3pi7XLaP78
ckmx77mFEw9e3hP5HnK0cUrdKLM4yMub2SPIOVsB+dFDvxl0mzMZ1BLmnpyfPZC/HPkd/85NZSWf
CP2Ns8wJkveyRMrbQgzG0H8pn7CZUo062qrOsr3C/bXnhGwwBkJhH6YOCBUTOjk5MeHdZz0mWrwm
L6Egqk4wSUYGkJjEro2cncKkn7/35nQK1PtIvZefJ99Trg0hA2zgawX4W0zwVORnaIoFbIVR2AZH
ymt5Y9BBMK1b7w8L8W/L2p+WMVbRH1cxJEqslbiFGqrt6n9exbraICUuIFYE/fI+06YtNMqVvMmR
Er3IK4c5Q0esdnCUEjs5M1EO7jvbEwarRG1u0Bh7vUK7vqkvFqPTnHSIL+YGOX2yd0fj4GASK5/S
zy+cdfyn1y1X5z+sviUWD/oMVczT0+oip2fQ5QQUKc8//xjH/qvPMQ1DM11b14Xxw/0Z0CODy3Ik
cQ39OMbPkV0Re+Hs4K+tp2hHqM9qlIR2hp18/vKOZcxwnd59wSqA48cZNcahzV28gc1jgrT9tiqz
fd0o+LuRAjNDXp+DteLCCKHoMtK9CQu4L6RLeX9qsvoykLuK4H8/p92FVt1Z/rhcYOfc3slxijHk
s1NYn9OrF9WFcmivi+ClGqwDWe1Rm1y3cX3RYZQGxOu6vX2OG9a836eRvG5niF/ITTzIMdmSDxMX
aznr/GQf9QT86Se5FiV6cZHrRSp3qiF4B2r0BE9ZLndaZQOxK2i7WBLVMXmp7fBlDM1jSbMe72W1
NAn4YlhhFB1p4d+MBsqNfx0Nf3hKP4yGwrB/G8Xy1sr7MyqSgsXSJuX5unUIaT3/fGT81cSxGOQ2
BojColD58wA0nXwWeWHDPWKwy+2GuvUsV7mqVFY//yjzLz/L1YjodkxbN6lc/jTY67gEwRA6ZGpW
WLmR/14jBAmbDdudHGpya5Pbt1xqKMg9xNmUDPLq5CYpN0zdsA8xC2E3kLLIIB2rVcEAkfdHXngT
Kyt5v2Ima6jypdiGKoapvI+fe8Js7xxmgVsebFS1ZmYc5YaGrnH3uZwW7lnH0b5nCFPPw3HI9z+/
D9pflFyQWUymIqw7xKvqn+8DyY5BDt8/9hopa7FB2vnKBA7JnRxTi2UXvEME3ciLJZ9mJ49GEwPh
51fxVw/DMS1DN1xN04TzQ92nGV1ltB2od8v9kmNN7vxyOzKoK37+UZr2F+Oa7rHDOMNCS1d/+KzE
UGPMzdGW66p9kFWfXxNXhCcTLE0Osp+7PxWPnMHT6P/NsLPl7fyhwqXMcmyqZbShFNV/vt2J1sci
LBh2M2AnvnusUqwJKe5D8m/pkzQ0+Sl1Wjg0igfYtC+0+iJHmywb4yrfy3EpNxa5Tcr9Q5bEnWls
ETss5XjFf/dgs3RZeiHtZPdDbh7lBmKM9kEuTzOrChbitH3NjVzk5WfM0GRMlrgQk7VF2VPbhQbO
fcVmvPlcsiwKglg5y6pI7vSuZp9LnWlJkRP4lHNOcak1i1BOWhbKKuS8XJ3BNgi8waGfchHH/dWI
gjFic1Piu6k7KL15lTLM5Jgaedh/85DlQ/zhNguiZDhM4ATlgM39cJvxXmhJEmV2U4/poFVzTCbN
nACLE6EdYFQLS4Z1voa5Rb9KzlxZPkRc68+vRP+L+cWVOOjdbAarpstN9w+bqkkEuWprQHNV7pI/
o23S9rZ24duE0ypucAoViGD0o5xy8oLkxdGP2NsUo3LhqCmwrdg8yIJJFkV4lyAB7jwygvd1HvzN
ffuLnZlcVjynTKaGCgby54tVKDYqd+RiJ1YBt545LJ1l8Q2rZ5Xmf1MHWP96a5iDwrRU15Arvvnj
XCBfILR9lh4Yvxue1jEorSvSWA9ucdsG7Hsc/tBurHDvOcon03APUtoF8mzVRZqXFR5nyV2buIc5
cw6Nnt4qRGJ12LXJ9bZMYemQxzXD9jIruJbA/WQAeEAY8pCnxc5BFlepOi6N1paJep/Flzyf+Fpz
kePVB5dM2YcsylMoXge5bA94/bqNIDvGWDvo2JJWw/yY3rqBHQPu1Yf/8QCSO6KjszoKOLe6XM/+
MICKQeS61XKXPs+RE8LfOINktkoG+yCrdzdidZaVO3sGiPUuIx1BTmGF7mCeKHubNaLikPvrQUlZ
ye/TQBL7fK5tefn55f5r1SAM9gObxF1B2rr4Ybj3NSs38BtItMKBJKgvUe2u8EFGNECWhzwJKMH6
8yN/w2Dufp3WP0BCP/zzn/89+Od/gyPJy/n/DCLSLO4+WNp/ARHdFPnza/FHLOjzF37Fgux/mJYG
I9fGYYlmMU41v0NBvKKaTEYLVZBrUByxSPyGBJnGPxglhgVw5Dq6qWvM2N+QIPkSPADd1SmmBDPa
+R8hQZ8rzX8u4GzLcsAjScK93VVNzZUr1R9GPYrIKY4xhFukmNxUhHqTZ04yDOwMMXr9KT0pJC/l
JUTLTTasmvTgosZNcI7kuGpvRPBNVz+Y6Bj2kEe2MrpjX+I9fWPXF9BgsznRCWMuFxGmBktYnVLu
HzsPEzzeV6lcAhOKd+krCHOM5xxqYNJgptIjbDYej/jXmVG4VdFU0M7XNW8qH2z7ChFsINKFQaVf
wyU9FJW7xmyig+s7U2GualqkbnPdmVdmesVZt4JtBXEzmW9E6SX8ZrW6VnRcbd4jgj4htREcoEXp
MoKY9kSE6yI+B8b3FLrcJVeuItQBHGFAxgh7py7tEKFgKg5bGunzSIyMUa3mGALkIis36XfHulY0
b3guNtE+38AQPw0yZMezHbLrNrSClS0SJfOpmxCcLJAsL1UPDQuWkwQ1Z16x+X/kncl23EiWbX+l
fgCxYOgxqYG7w3s2Yk9NsEiFiL7v8fW1jRGVIl1McmXF6K03CCWblNC4wXDt2jn7XPVbljdL9LVA
V6wX316Jjqw+mhV7dkBLkiOxWCxsj4zuLfwaYqmXpCw94YrdYUvHR3FQMZggdtgyg/Wb8qgDDkcJ
FK9AZkJvRt66Jj8pVnaje9ZzPnhj61ubFdS5Nj6a7R6bve9fDu1VBAyLmDcwD/7aynYt3QNkAs9p
hNdhkXpwlaEyonmk6S51VeyJI4rP4Q2wsb5EJKnjxcQ6SP7kYsIfQV+lOmMvkKRCqfnJsG2upz1R
WzARGg1w7qpl73NeDA7y06V5Xf5pvECcET+ys+k8xalVHnvjwsVHvtSM4KcD0RLBZAYBgFZL3Bio
BhL9bur2CAVMyG9uiVdFhZn9n8+C/2R+ezu9/ff/Q31yIdvR/34SvHxKn7p3c6D8//81BwrdYNKi
SNQN2zItWZr91Q2XvxDIlun8CVcYqkXl8vcU6PzB3EbFYlGxyOaFyVLm7ynQ+oOmn5yq6F2rwlEt
6z+ZAt8viWgaCcMWLIMNS+Nlar4uY95MgLXGE9+1YjgWScFOVb9syuBMLzIvIgv4zR35+/35tmF1
sgb8/VgnZR8VAho5UxuOJorqUhXXOajDxi/WmTsQSoUcrPdsmmeldhbE7UoXyaVORfj5WWgfXjG7
DK6jUoNSfb6f8g2cAyWIuOlIOA3xaOVKdfRdM0fb3Eg9F/hWj+aOcOKda8QHi1eDJdDXjIivmfLs
dJPG14ZukDtWe+ShnNXJagxqvPXlRTykB8Upr5QSgAL7Z5+fuJAn9uZd9ddHRTtLZ6QYchn7/sTz
WQgfm8901MzsaOiZB66RZjA5ni+5+vPKsrWdr7P3jD4tn+MjoULnsK3ZcLb/qoT+er9/8EHKgvm3
EzEppl1Xpalrnazlkd85uWrN07Eiej5e24BctHxaYcvz2uaOAbSt/K8u/v2CVo4d6gi2jEyd9Zbt
6CfLab1qfF01HdDnWcAEHuKjRMk5sRlCg1Uuom2RS4PWsiaC5fMb/3618vuhTwZM5WR5E8RQ10V/
b4DUj1Ov76HtcPCitpafH0yTD8H7m/v+QuXwffNAdo1qx71hYb9IoDEM0UGlUKCh4bHEoy/W4Xq0
VlVjotpXPLlnYinw/EgKmhw41yNwalJP5JIX+4IXDMEhgQwaCfLShmj1+bnq73scf90ZujqqJhec
FPIn1ZOj4jkVPqE14YjvE/gzDN1NjWOhc+8VpGYB+7165V+IwLjthHUu2Maf23k7zv2qMpNzvGKr
mvQdKWdTSWSuS3iuPF44c8u23hkGaivkncveRLWZaXcWRuCuuIbp9iPsZ/er+en3B8wUby9HLjre
3HozTnJtmNr6qA/a02jQqIpuB7XwyMlaG1W2aVCoyVD0FplkKIzrBr++Pufbqk3XDf99fnffL3H+
vrm2RefIxV1jqSc3txAKuP+Os4HOALxEOfTES8UYrTsazC5SeAvR6+eH/P3B5ga8OeTJDehbrWvS
savZecy3oWh3XU1f2eKQg3UdziRRC0xIhK16nx/3dXF5OugN27Vgg9HFoF3//s4jafBROg4MJKvd
9Z3+1DYIWEux9yP/qnGAhNv9NsFiSLxvg0/GIFt4G8VP1jDvXCdZ93CBOqDifnOlhmjduuzlizN8
3+n5+9Pg5Fgx6LZcyrw/Q3hFU5eZBZOAKL0uay/ryj0vNesaokI0uj/qiXivGoYpXQBcf+cq77MA
fUht8eHhv5IfVjPpQDczFdKicTvHyabSxFOkUCHzIrySJubPT1p8MGnqOi8Kmw9V2Nzf9yfddxWK
Fk1vjwHt4xS0XQBnooNoMZ1r+BrwZA9qv7KV8ItxJD6YMjkwm/WqTetFnG6wO/qgOunEgSdTQdHh
H+q0v2TTfZ+nN5EPcyJoRIbVYIcm6czGzu7rd4pwDmY93+NPve8jPIxOP341zj68IZbJe8tSceKc
NmVHv8lTvxMtVik02KyhkiU4lcoyl2MLKV3MHstRcPn2NdEgMEb0W0V5aNB595wucSE3yGzXlrMu
NGSETf/FfPrxbaP7Qr3He1U/fQxCHx7qiP/zCFABpV6NtBLYkU4TaDZXOWGcAd1j02hXpe96SWpD
YC3XBHT3Dt1NQLtuXhE7oX3xab6+W0+eTl23QbnRQ1PlBPF+GE11XKUV8zA+j/gqtG/NJqFrOy6i
PNvyGl5XvkskwrwfQB8kYusG895QXjAWblI9IV7VJVbsPiWghgbdLu/Ii2qjK0Rzl70lbvNSeyQP
6tB15WPZPMRlj60u8x4kwHTWdaKUzaMzl2efPxofvWZ1lCmqIfsLFg/0+2tqM8L3xKg15EBYXsvM
liRe1qtQAewD1koKvvAQxD9tt97YvnKFvxAnyb2KJbdSVhiN11TTt6MQt44N3zrdmKO6QL7++Vl+
8Aqg2JNyGV0KVtyTQiuftdGasPUckwBxhgFpEFNLo51LuXtbP8Mu/YcHPLkradInGWpS0lG1H2Tl
YAa+CFji+s5tjnkwS7843IcT1NsLPJlVByIFZuBVzRHMMhbnC6sGugjmioROf2PK5Ceyi398flP/
zUF1+YQJW1V/q1p6329CUFhscVg488769qZGhzJqgMXZWy2VWJLPuNfl5h8e+eT9ClU1Uq1B4fOk
gFXTHyrNgpy2hlbjVe/UZRbczUDuq+LLI8sbefoII6D61zWf9MDr2OiiXvF5hKFkQHJcGjGjCYQZ
djyCclk2lD4mIn6oyWgq0KGfX/oHlQUj+V/Hf92velNaCWfWJ0ceP4MVUmkXRXAduBuVt3a1TayL
mov//ICvL+RPrtg+GcqhT3g7W4DN0YqqLfMmBD50XAYar7Leky8K/xWYBSoECxGXQwSa3Vf/8PM+
nc/VxqkVLeGqpbYsYEtlQEg2zGhNejaoIHbaQOeryQdDn37xqvvwhmuGbOTTIMef8n5+M4FOI3I2
mmMrQpCDpKWayapk3RrbObYeLt14tvSvjvrhhPXmqCcDvIg74nVjuzn2uOeAtC3NxiJ4FLgnD1Sh
U2tAf/jig/5gEUIH99eVngztlJ3DoCKHlLRKFUXzvuC++tEdgwzjPk0xnjSmlHC4EpryxbE/KnPe
HPp0fo7rXtRuzeUS6Yf8mMQM63EOoQeWF0rz+Pl1ypfsb+P512W6J+MZ3iwL4JmpMmr+nM2LREGA
dMWs/PlRvrqikwlZDzXI4RU3U7fJEo+2s3KhsZ4T80VXVF/cPe2rg+nvx6jt9tguIh5RXH1r+iU1
9Ad42KvQP9Pzi6w20DOSMjGx6cQQsjR/75Mn3IE4anpIvRlpO9AORheVMCHUcimMi0cj7l0riKIJ
ci+sWCqP6AEba/35ffqwVHv70cv1wpsJLWk1g4wJPo6WbrN8vmSZEyvgOkfcO6mHoRTwCTo++ymr
U8/un9XMXreKWLiP8C+gmH45x8tDfjZC5PL2zSk1ZPQkSmU2R6pIT2oK+qja4D5bkX27CEbu6bDS
6A4bLhlwKoN1IN4LxF6SmF/M9uKrwXpSMfpjWwHi5u44FC56eBDTfdRgLACWPJgwL6rncpQOKQjm
0Xjo0wHyMBJ92K99dNBwJX3+aWmWHLe/3Rv2jeSGIdLi030eFBfmGGeUe2UKZCtC9BZp0Kiipxik
EcEzWKpiryBaHUQLjLNlasyws9SlY5QLRfLCK3cx95upum39H1gsvBgHYjhsc/PPuAC+6WPt7Z8U
rLd5fkflAJUMMM0KOwUi+/qOMNHLYlQOiY3XTI8vBU1O9T6f7B+9lr+4YNgXgS+uABNUznzfDtM+
trK1kqn7yW0vJaxiiKpzpXzqq5YnxVzAO4vxOw6+ifNd+RHrEH0US1maWbcJMOPbUwnHuaVGJ7+q
aLD5YPumyXkUbXdWpuF1SipYNixnZa4Xek1OCbnxCu7ECrukUi8zAtiHLviWK8Y5PBEAdcVuaNlE
qYjvYjvjxtbzfT5YBzT5hxrYt2nYx5nY5oluY6Zr98EeNRBmJD8AP1mtjBjKYteX3+R4nHB+NnZ5
HWn5Q2bOS+BKPyLRw4IHSV1vuhpnY++O92OjPc5RIQlsYE6/RyNuvIAhXZv4S+q9D8Ql1LqF8LO9
QQrWQDI2APc9vd/rKgyPaWyfF1gAU+2mtqKrnFV4H1DuOOa11rRnrV/vROSc1wY8cjO5UsJ2lfMZ
mR3bMmG6NYsUyhNxk+H0GLXltiAAIerxJU9knBrJeG9F7S7EbtYm7aVBbBIwkW+aY64A+pAlFPwZ
Aoezm5r1dbOPgKjp12r3WAfVgnicAkKODuusuoC1h0/zwiBP3DGOZBduR1CsGKrFlRHc6fPPigxW
HNblBch6ggX8I9U4MqlFA8BzVJaJfsjhGYZAa8fph6Zj6SVQO8McSFDnMikfJRwRVUNZa99E5F8W
gburbIAw6mqQtI58Poaxsx/n+oL+tpKm9WICbSM9tp76J3G1GqjkdENQ6Tog9F5btgCAupElHu2D
cbyxp+RsTAm3KO01fI+lTb5SE3kafbHWxUXO2ihrCYyptR9h8dQ38KBIPMWg0o/KonVJ1YLcIn7k
wXUHbgcDSJOZqz6ku52G7ClexjCl/OZyQI4KmWybtSEoy9ELSmXbqQ7fW3s5tXw+YXw4f7322F3i
2OlIvZ9Kg1n4fT1U7THv4lXsSAcsVVN3Ly/08yN9WKf9OpJxssQbq3kqk75pWXHhIeyp01CLGyOL
AN3ZMaUvZIaGXJJ8ftgPCzUMGGzMs72kqycX2NUyo2Hk1TukPHB0s1XYKzrIadB4iwTZb2F+JVE6
UcS9ttB0uvH8p2uagwHk/U0lycoODSJUkCCTJs+Ui9ZbaYjKtUMZYrgY9HpZ4qC33AgXVvDFR/rh
gsA0BUdns811TrsY3Me5sf2qQ2lTkGJiLlTJTm0Sz43Hta/DBgJHZOT5rjKN3WBEZ11t7D6/6x9+
2OwCym0nTsQ+KXgsPUkHdUraYy3slYlWXVYK0vswayBdWPk15Hkp5lf7NfLF//vL79dhZeHwpjDA
AawaGMraY2EwKz92zgaT0Bfrra+OcVJ8qIGf0q2I0ZdH12pzYWf7jFH1z27fyQDSFZyp4Ilagtuh
SbLbJLdh0El52DiaEcAYCAqWNf+XgxKKjNxIdlJPLkz0ZhQrNHyPWTWjrifCg6gc+YAOnVdg8w5I
8zYoUT8/6ocPi4Ge738Pe3KtpekqumaW7VGBoOCzfCxjkHPu0py0hdRDytFToO2TNkiFPcjPD//x
QP119JPVY8L8Po1BzqxEO85wrzKtW+X9eYBTGmRygJ1J7b8YQK8Kxd9H6a9jnqwdtZbywxEcs0B1
ZszWKgKHYxlYTib8tANsMSpGCvlmvmYxtLDI5WVadMw1lSQvCZyRUQkfH2Tfuogn3I7ArFxj6ajn
MS/Ff3Z/5P1780SFUwIsK8RN0SvPJJVgAM084n3wLB5iUWwYhJNubP8Px2SLni0I5E8Y7N4fc1bC
FNgAzSM5edSNWGjqxYxTu6d1VkA8oMRC8aKuPz/qhy+KN0c9GYc1cb1whqOWzGroFbjy6cuywLnn
keupvdRh+GIcyH/wt2Hw5oAnQ2/Q5kYRuK2PyQiT3AFIOD5TuS90Hrl/dmknA67JM2EVYdjC6Pxz
pB4zHDK96xV7F4Dqti1Nss+P9+EU+ebKTgZN0zX0stmCOLodBJQMCA7VsvXFHPnx0uvXUU6F9rzv
GyesmSRrIDmTzGAGEWOk1kJ5SFFOgSiyoWFEEL4Bn12lUsIVX2Xwlpqv2l/WR50Zkxw8ZH4qkr1T
A07g1ISgTOy2jM68LjJC2FmP6/01tKqF46o4tJO1U17aeErGNtkMRrpxsEq7PuJarbvMBv1pTLtL
lQhTDSHI0ijKY9opx7jNXmobhEivIzSzhUtyHtINKB/w4VKfTVrfvp6RVonWkkXjTlbqc0ppb5sb
GrCbJq9WLbAhhUg1fURv519LF0CmZpfKZYusixCQs0ERt6WabX20tmBqEO6RREowB2k9KpDj+35k
5wgmiJlfFFhJzUDffD5eHO23R8Gmc4dtxMQRodE9ff/E55PbTUBEqqNpKOtydHYW27G9OPbhuK1b
1MiYckhuSUzn4gbLf7wHWLyVamYfvvssrBVL24rFjFD3ld95aRG9ZAMd7qGzNqBLCVYbfFJjtA7L
YrStMf2U4d4YJLWZGLNEnDWaf1XXuPtG63wELhg0W1HjyEvYEi5As3RBcsYKdz8KiA729Krzz6Lo
JVTMrdYmT06YnsmUFy03H4DlSLPoLO0EGAWL0L7JdecqsQuPBgTlz2xFS2lHKo0WH5+DgLL8iQPg
RVoKOyKGYYTXV21KLFEBknocq4dmZDsE1PWVkpGdqQ3dUYV4aagXUg8S1OEFdNjz2Lz+/GN57Ryf
zlDkjxoOLmW0GupJJ84F7efC3gIpNor7Vh/3OfEmcb6pimZXV/2lyyqfPApoVU7sXIal5Q3KuNUG
aztUzrpqy8uUTmgVfWsDiIUUvXBs1sSjsuUVP4M4odFgHwkT9vJuumk7/Ug+5touyp2w8sdsmSdQ
TZJywxbrEqzTnAjwYj4IYnXV+/TxC3OJasAziPjI3Ftp8amIcFddqsux2oeOJyaYSqW1bAFVjHDk
29K87caWJZ5yHPQGU1G6bVgctzIZC4MlCerZQjWne7B6t1FYX9ZC7EvNOVQdisaW1TH8PCwfh544
kS+mM+I2fnsITFYMSLXYfsRPY53Mmi4Jg9YURd0xM0EoGBVVD0JV1BbbnBalLtC2ZFRAw6K3x/WY
GKuEUMcgNFcB7486zJ7akkRGZTjXKra1XOD9VgtlDG6ucSDUbusUwY0GV6DJA3xX9pbA7dskfIxY
IFjlPoP+WhA/o26MVHipGpL1IGeo5iEaYOVZ+Lcg7BcN7QLUGZpyqef6Q5WzgIVYTpO/q7BVtuED
ZMHlNPGSkSYUEDl56a9DnDJd3m3VBloTIzbJfirtMkkFIQ4C/noJkejg23iQu3Yj5fVufgUFb9Uq
V61ir6r6rkjAMlH05PF30kJASNarucIcHDxJf4c0XiP2+NZU3YWPbKVJf1b5/SBTrh3xuvoaoDwl
oQGSkFBhB4BoF6x4/x5LRgdxzl449xdGemfbMPGATqvhtQXCAuwm4bUtuTygHBscpjZ07trUWjLd
STYBJUQUzy6nSzVxLKMjzsNFC2uksIQqmj/RofL7ZY39Uu/N1ZjXx9kZj/4UY1UTa9beAFxIBQNo
rqXRWrEMPAdiWTTzvsHNuSD3o35pdOsss4TEnS4juq8R29Ez2xlolJ7AvEaGsgFwt4uqmvDfeGHJ
nNc2GryadFHpXupBJdGx76+LpPHyMEcNTJ5tMC3hhwpTu8jTb/RLCMzSxLIrCVkrE7h7vCII72rg
xWaF8W2yYVLNzc3ckgSh6UQzHoQgvItbU43pnSwgxkFifYNdBhHUDcVytsItvDQvtetndzLw53de
UufgdYeeXg1rGAV4Crnjj+XArY/1Wyu7c6LxmJuoqOqZHPPZM9PvgeMs0hTqq1DvijZ9aTHuq2In
UrFSJiIBuxpwwEsAQTmjajOmGHZN6wWGvU4FQaG2BYoeDBV0m6YwsSr55Neju1jiIv5TmfCv+Pj7
MzN9ITTlJg/8mxy1u6oCwxGEN+hwU9z72k9WGRLKUbkggvvZN61znwlMi6qHtnduahDxauKv41rG
KJy3kblKZvfoWym7b3R3IhLKiZucjPSYQJBLo2Tj8PS683XfkVI0lFuriC8brIIs3JFqpO4lsR4P
vC3PiHRdac113yeXhgyOYNTS0VoniRzvOmno5JjUcFUTPb1zqLAMi2CWWT12GkbsDi+L9N6U9fOc
6rvQP0qzuR/i2S+e+z5bO/1PR7HOpZu/FolnR/cBDYIBavvACiQhjzTvmBiLJ4lRXExN+Cy9a3EW
kiQcv/jwi+OUZiSQm3rGigVf9ZkMaDym430Cr28R9srPNHP2RCJ4usYHqQJUmHNOLYpww7X9KjGL
B+l/k2bdySKkq1cMyNDTANubY+wSVf9uu/q5/IuJQE3T4twPhubBGlkLJMEzjJbnfDrT4hxEO4J+
M3rua/U4AjKKHeNyiPs14cTYAuE9cir5IiWZd4LziwewzvoHtkgvO91YT7p5I3082qgdc0M7kB6a
cyfPM6pX6RRLa3x83RQ+T051sLN5n+jEadYzxn+FAOypSV76yvimduYNCsr7xGTCwPKkFxiuaMNT
9dzMZgrQMQGQahznOHyukujZhCs29qQ2ipx/Pg9fpJ/QHfItlivyS5wbM+VxluseCj0IROnzEIYv
rFJeOiuLF3N9VzfzvfRn+V1QEJjjPLvdhSZzKYNi21WcXhNMK7ptbD0wTsqZ9xbbREC/nl9PPlKK
BzJjX5Sg0mlLaReYZg+6Uj7Mjs52TnEd62q21BPnxshjUBLFfjCZT3g4+yWUovtSexg7m9IqkGyL
aAYTluA8a+/nofbmytqmI54MppWit7eiYCjB4umIqKxM8zoms85d9dgp6/Ca5uCx4Plzy2dBfNaQ
u56GePrziuZ1TXBa0di6SomJuNakVn9faFpaaJoW2uLjLBKEzT97JgdRl8DdwuOsq4+pI26Jgdzq
FJ192Z0JA2DTGJMB4B+CoTrL9Hibl0z9unoLU2rVRy+fn+FHq1Bbt2lComITlF7vT7C01LkWYYB8
IYm/NX6zzxrIVMHo5RCvZlqXrvJV0+xDmYht6C7OJA2r8OkOekUzSBkrOOh2TlOaSpO6buU0/O8E
EKnHpK5NnqLL9/aX3Z/fK3/Zavp17JPr1exmCptaqY91W8KKI2kqSldGbT4piXGbxPXeNB7Q6mwC
okhjo74GOfX5Dbc+vOOWYMeMTB6VVtP7Ox6X2mwWc8nWdr2D5LtsUuc6y6T5ceV03+X+SNTUZ2iW
DnnIAit2fyQqTUxjsIESqo9F7P/IE6JAHOxKVVA++ZH+VJNiEjsXYTfdZ7r9ozDVx9ylcjLZhKmK
l0yDhynMH4NlnCua2CcaEFBWb7ghX9SmkHtzP0o/OlY2AnP85Mt2CrYGuXahz46MShm1kjrHyEw2
xJ0/puwa1AP0SrNhau7hsGdazgwFHLxRPSOjj8X+qMl4Re1fe4GObqBlq2lRZ2zH2Vr6nGXtrZV2
QO8hzdexumMYPuaW88Xj94GwX6ramevJAkBN/2pSe9NNqjsrNVo3bOhr7npex308wOggcksrPKfJ
1l2OTgZBbG0US6gUgCTR3anxlduJ21D9YtX5uqp8PxnYKtI4G+Sz6YBKOvnk04h9LFZYJWq/dN+m
DnET/k2aRi/WvIXQdFnkLr1PUigBGghQN5JKJJkZsispzaFyhSfd2iN8FDXaV4i7DZhhcX8nATNK
ad/QoCcKDNrcfAfM/xzhjQ4NFFur/Guc1reYWBT3RjrFO3Ixl11CSfU6vv8jM+f/jzYmuXz69y4m
r+qe2qKOntL/2nQQvp7eOprkX/3b0CT+wJ1JR0K1NI2n0+Q3fzmazD/gXLCrhKXbMGz8S0wrfzua
MG7yU6S3KNod4aoSV/O3o0kRfxiMObblpdLRtLEj/SeWJuGc9BB1qZh0oeLgZaaPZJ3SD5ggCCYu
puVsOMesEcmabTBlqev5VdNTZ/R5uTT2MruOtJGegNGElpIocf+N+15tr7tMBXAdhPGGZdPeLopS
Zq/mXn3Z0MXaERAO6XO04SG4OBfLxBgWLIXZ92yTbEFMEQF6MZ7uxPXMJliyjQTCPE9fwj41mH/6
AlnlJLyxG7ep6mRrFijmlaYBgXKdS0WDB5xq9hp8oFjbGXG+6JpWsKaHA4J4wr/qZJP6YMx7y75w
dF+/GjNgpBEUznUucsk8Yv++LmaX4EoanLtQyWkvMKUVFhB+0ZCfVMrY1XnygpZ91lwIynDhVhut
CT2RFuahrNtoo9E9oGG5RNQQ7AMTa2KoLOeCGCpNryIqZhaUrFgHpJNuZ1/1o3WRVxB0I3kIcMX3
ioqqj9MaFkWmFzu7hkXaJZqgls8acnO7eZOK4ts823el0YebkvTL3ZRGkPDFlMOsJ4gK5xz0MKO9
tYfuXrNQrNj8nYMWEwdLvN7WLFPeAbZyhmiJFJjOP6TwSUkRvHn918p8ZXXptPFNhEP1bJqHNmIr
gzsGCzmpkn3s0ACNg+Cu7cryfgRvWzPkCUJrok15xefYXNRCY+hQyQ76ueFWvBJYC7DjoLaL1/uk
WP6zqhgU5wilrCxgkSaAe2fGVU1u64NRf5vZh1i7HaITFjvo1fTzsmI1M5b6odcaMjOTmL2KPjgr
M9DL5BdoZOeu+/A6G8kIwNhODofDIsr8nsDcWw5V2iy7OGHVo5XG1nFgEeWmwa7epE1s0Q/mISeC
a9WlxtGJaXPGRaJ6mdXP6zhnnenY1fdYRx6VhaChM3e+VKZyW1qpj03XbGD8+Nhuymzt+mOBveJO
q2vt8s28cvnX6+SdF/CkNyzfdLxfTBvjIc5I7VSJP1N65J3ugCDmdCO7Djet6txFfex8axoOqyTO
vq9KdZUj4LrVq0pbBnEfffGyM1+3XN+87TgPm3pSszkZnJi/tZdIoEwLYSfklrLFYRbPTmLjPBnb
q8GP70Kam4u2I/ZIVMS+lKHmDSNJD2Pvsndrk1g8jg+9bPcpJIZPc/QcA+nPTNpwieE0y9qOrkJ6
cynJ5k2h7a00uiiaBp3aeaWNxV4pZSKO/KNVKbkHsn+MzPGXwJd+BhZcW4uMSy0zfC8p7DunTBbg
UDB1t6OGQomF/BAU9b4WQ73HwlnvUwUb0sJPfiZ2iFClrv1F6lh9im/A5bdV1uxfv2rYh95QWRww
DTypgo68bbJRYCbFXgept6eEKnjk//dbeojxfrx4/Wne6gExqv/6XT/3xBc15ffy9Revf53+AAHn
8zIeonZpp50FFJdNOWIRtnqtVHsWZfX+9atf3+JSWZMv7m4cUqPSGgD/NyLM+SZMIsnC/zFWGuxl
0SqkhuR7tx1qHtwGFHXqG6bXq4mUut3pbRvhiuhmkg9QEfnO5LVpTqb54Nwk1cinGdCPSMph68Zh
tTd6MgmELRPc/vVtOp7TVTC2NulxyyHLy/0k/3j9ysVnRzM3JIrLVPdRPvBHYTGKocMsc0jDeyMP
2v3rV7/+SAwdyEimkk0c/8z7avAcp2v2r38UrvsN1muKPsc+wIwk3bYb6NwW1gO7vjjcS0JaCOZh
zyEIXdsb+v4pp0VDNz9NFrMlQ6eSac73pBQRuNeEBvYJWmi5FZPNAJBnEQ8PRaAauyxp532LjHTp
R2QeT7mv72ncvv7YrJN5X7tQiph6j4Y2tQslAhAezra6cotkOgRI1UstHHbkEIasf8gSRUtAGzRj
srDihDV6eny9olLeBrN2ibB8/X4d5Kg3/UgQ+gjF8sBK4gDYGlheoIuNLzI+zaLP986cu8liMfTd
S2qZ5c6e6s1oEnnM2guxFKk0WI3C81Z7LAP/2MnxbiMvJChTfjnKMeXWFQ3MSSFlsyEpjqywav/6
lWCDgRFlhEG361s+tUnRVLz/32OirBhHcji//jE07d9fpaYYVxmgmoUhH4lfvwhSZHUFsQcrUg58
L1CMO5/3fjjPJjI06F3xjPg5mDtyZYcu3mbGOG86pcr3RPlxrYHCR/b6vWGOG7cb7LXL0t8KiFmj
Okm3vuVv8AY1B7u0ZJaZj0c6un39G0oTkvJqQHHcsrXmsdcMDUEod5P+0819wxNoWRYulK9xXinA
l525vh+kX27q1054lw3XVureajko7rS9SjrtaU6i77ODJCuLrRun4JExTWaiOA/Xgmd7peYotnqy
TLpK1VcTweY5QT7ISUv6StOTGWjByogsotjb59DwK09LEhATUgWdUA5ss3FsFw1NVlOmSQ4D1QDZ
vwAO4kxsoBeih2/5WTA5/oqUx29Ou8qcBFmFM54TZXLta8QkFoZDdCZ54oSi8GIly8KECEwOLmLF
fL71UbS4Nvk/NC2ThvyuIBku3Qgnl00sAIn32tLuEBQTb+oN1rwbeqXwyuu+ZkJ1WOBdTSCgF3rA
zK5AE4TVoDwSXk/LhtRJvXRW5shyfwpGKiML5eg4lysqA16UVDopGqtv1oHepelNmW7uQ5FsZ0FP
36YTEthTs+9cEple65Gmi0uyUFLS1/vOJEk+a9d5VotVIogMYrsOqja/twCKYHXWZY6MnZqHUMUU
lUZg+KL6SOU3heJMAwsKrhsqrR5mxmX9XWvI9ZttbSIBGLGlaSvl41BPyzHu2dA0qm/CoKjhPfNj
kC2ktMICGE7GeIAZqJlEcpL0fas0eb+e6+LP19Pl0sShQZyd5OGjE8UuZ2KR6q4VgASD25wCwZtm
2a51czZfXbtb1FXeHhyCZXdBuxVGyYYXXH5eogrRKSJlAjPIowwII1xligy0LyGGUIMpxElvbTd+
JJrdPoNq+b1S/MyrwJCv+sLMV3rWWw95tZwaMAV5eN6AIV34oQO410gS0h0zLqfox02jjnt8ogm5
U+61FqEnF2Ogr/wgS1dNrrt7HhalgFvaFiSIai0dQ2Kio3vroQThm9V+wb4QhSaJR/Oyz3N7aRHS
sKkERJi41g6v9+r1R2pqjl7Tt+T/PYGfZBwFrY0t9Zg2Y3wo6V1A1WWnv9APsChxfyhVt6/T8JuJ
cjh1h2JDSrpG7SbsrTuKwut59wvGJx2IeyEFnfo9W9btNiAxaGzsfUOV4U+sV6CnKhDcD0NCGdcc
AjfSCdwh4y53w/0of+gYmbYvu9Dz53Kgo4yZSXHqm9e6L1L0alGpmrarFD4yq3buHU7nLKy/i2Cb
h6O5Nd103pLY8cM0rjmz8LIN993cCm57falmcXXhBNVtadJ8JuuyIjCIELbRQpkjZPrNvQ3tfUU0
MYui7jY0gdk6DhJqo9AfieiNt9PEEoBA6zMs5GzvGGfmWFbbifXjwlbQXmcF4pp5rD0EtMnCD0xi
KxRbWW+rIOvBwKr6jR0fija2vCC1Eq8ccrQbJhSuQYfWYITPXayC7+KlQo6YWKUx4PtIJfCpGuON
IuhhpKX1gsoR3XQYrUOzSlYNjxCAGR2txJ8u03IyJMO52joeD2u9txL7J2kpx6Zq91VQe58XxCcA
NwfKh+sgTsdLz9xOnMxJDzbRR2Muqz+JQ2vOTPFikm+wRoQYNqp56PvLqHTYNjKi8wh+qFfYxYta
lM2i+x/2zmvJcSTbsl+ENmjxSk2CImSqF1hmVSUc2uFwyK+fBVb37b5jd2Z+YF7cGBWVEUEQcD9n
ny3EzzGcdmNbwRw1envrZSbDRodhi9OcWoz5Nq1KJXcL5H+D9uP/wyj16r3+8f9wTV8h9P8zjvI+
/Cx//VR//id8Yq//5G/8xDH/wYcMqzjEFctGv8vM+5+OMOY/XNdFa4uti2eFngf49i9HmPVbcNMx
y8IZC+bBf8EngfsPvvynn/r6jX9Zdf2zD/vbxOx/9kYP/3tfxg93+aX8ZThy4Y6CZu+/475m4llN
0pBSOpKmvlRUuc/F8iZGfRweQAWh6C+ZdbIoDHJ3N0cRzuTV2Dyw9LXOfsRjPjcuZpNO3937tPxq
VwSLeo1165PwG0QaOiQnMW/DPGMqRXfgncnTfF06Z2K7RbGAY8TFgtd4SQeB913gM4D3x4/CDQhS
HKIMb3QGROUC1a8KwzWjOlMGW9mPwK6au4WqgpgK52BaXsSmWO6NPgfXqNLgMBR+/VEX3kU3L3UQ
6lPj6hvuw/KYVQNj57Rwtsro2p2T5HjPEOWxEZEiWVZM0TlBMskM2GGMadln0bR13JC3slU2EoZB
FM7FD7p/Lg0EHOa8grSCKI/txMzj3l7jSZmQ8wYlA6FAYw8ZaBXnCL3jYCjKnZk7yS6yw/TtP26+
/6HZdtZb7T9IdSjKoZGGHnolqBQYnz6//x8Ic6iQWQyeNvdZSPAFXNnmjDHjPugZ7DAH1+6lSfzw
2+JP09FDRb6dIrM50v7HTIY37TSIz06SxdaFbPhveVOZrw2K51cqpWw/64HzRlhx0mKPkkU+IZ31
JC4DkubtLJK7O3jTW5h3Br7HEx9XF3U7nZKcZ4bTC7aIleMMvxItD8psiJUq3EsIN9zdeqQI5hWe
gmkeSsTIa6msTecLybxBB/WA5GUZEG5Yg+0NEe7v2Avdq2Dw9oWREPoKwPCadI+8792XYpz3dtUn
LwOUF/LG8LzEARWdCcXEC7Yqn6GvsNeaOCFkIB5LVKhTPZcpSby2+4PQl0df5+N16tFipINjv/fF
Hj8eeazDpt+b7lwBn3F6lcoxgcVd3qafet1hpP+NW7OaDv74SUPSXxLtwLxzrN2ELGMH8h+8Wi1D
UEwO6/c2xVWxdIm9qRpyw+dGU94EDmcv5ETfGZMYfLAzdHbXViMP2eipbVRBZ5nHybw4tWi3XeR5
O2uVej4vtDBF/UINV218F7sljRR32DhJ4t8GNO4vqrlYCHyuPXgjv0B+c6qQaKOp+E6cY7rLEgQQ
cNbFNvdGcb9tKivPdm01N4dWIRUg5GM8Lut1n/I5AKKJqp0K2u+GtKZz1KXVTntdeBGk6npAa1W0
o47pYwk3pJy7e9DnBk4+4CpT8EE35dxbguyu4FgwDIo21tAEDqU3/FT9MNwnl7qlMwxJhTHcsjII
4rUfGEIzlvbwe6mM8Nib9BvjRKJ0YnH4eVGWHIr10+Ec/2spSucOCnSypHibklZ+X6KEfCpdN69m
He7Z/AjpLO3mPuqh3ZXGQvZTOM8PKLAIo5vhg+juW1YQquiAm12xiw51XqEYs9O3tAXQtUcsCxgd
z9+CZnUGyQlMKqKARDd+qG1aeNkgTzoWyLDOJnjdlr8UP9JAXkeCwF4Sx/rWRs4XHwb2yYpS5zOw
USnQs89+G8auWSa3yQKKbQfkfVNjPp4LkAFeRNbS0UDggtL2HoSgJCB1ryBcWHYfUpTVITEEZME6
JI5QldZxkFF2H5bFAHcBwYI0CuEsHL932thmMorlpPSbV1Eu+WGW3YVvHuE4Jld7HP/yE4qkMVD9
ccrxivZqctTToc0uxUR6ZR363lfHEe95fhydRbwqw8AQuEvMYzC4uNtlOTl8DoTmOJR+DVW7//Sk
2Dc4gBvCnYjXYilgGG6txERQVUfm1R+CNOYBRp9/HlyvfzUdo3tTA1cTe8dttQDpJl3Z3KCsN7cp
AchcpiDfi1k0d3O9Q42ov0x0k6Pr+A/VuhUO2+PbUg7gMjappgRinuzMM3ZEEpW7RkJGcpKye9Qo
ZfZRAJals9gzlEc2sfCwLeFVy5xgGONprCHUTqP/bkfc6E5WNDdTn7Uyfhsi4KBqOqSh7sRl51ov
5FjYyc7ul/xlIEXvElb6rotwidW6JMqcD25X/hSt5cVhz2Cs7Av8ejsEWn3btYfnBZnKatNXzhhr
ZxwO//cTww2fLgj/BkY5MrBGd1wMvhjmMAX839U6DpOHdCY1b08ztLFweb0NgqTG1CAO0QtUdR4n
4zO3q/zVofF8zf3kK0cl2so57da4PvMWtXK+iXNnN2y/5UK7m3DIZUDpLQlbJ2nbyd3zmHUOS5jD
AxO4QGuSmHwn2uYNM5q5Do2bErOBcyWRdU7PAGP0Sf+TAAqX3vO+jTnM2LDPh4ttkIKhMmXvPQEJ
K3HlNUCGdEtkyV05IEWXTkgUcK++hZ2JZq/xXs+iKtWpTHkilJOJd56nAt/oJduYrroYRRJeyEwK
L1OJAXti2I9cC/NqmERbqSrvDxQJ/hGvbDjjf0AQq29galHMzb/1rZmPkDYYF8gFu/Gqyrb0humH
n/rdWzYSPej9gZdMwn7nZC8cO58KH/HzmDvfIx1luAKTGG9GubdVqWNuzBZvOg6V4mAHQ/lhz4+u
EPkjyTtC2WbhHsTi5y+pAbbnjb8DLcTN6mC0YEpvnoOIjruvbXnR4VgQ6uXlN68avxi6zaHiOfbB
bPGrxt6jh/fpf9php+8uIvCzV/ITc/II+BvgWRR5Fhtpf2eskce1UU8IihTsnQS0sMlsCHDhi61q
5zPriX01mpULMBfiUK5F24Bg51DaFinw2TzvvKj/Yufy3Aetd00y+Oi2PU8cqW53mpKmPBjUdHU/
5pes4vFe3Ka8eWogerUOybQKoIuZF9PUzkcajtZRuGtCSOEn12EY/xySQdxLY3hUK+9vdKX74lak
4cIxNOKsmkmaSp3bEmmyDrum/vSN4rUNDU6TNkPP4ZynAg2APcHvi9LwzQrA4IoZQi1t3B67OwNG
dJMcRV58OEZR3Eg62Yp51nEetYcCD7EzUHt65Z/Z55nu1IRLHAfjYsUwlYmNEe1p0SZIRGoT76lr
3q1nZY8Uv8eda/H8hNViHtsoB5Vyl+LmrcvSnnO9RMc0N82j9oQDN/jotnDb+iVA/NJLPOm8EWSY
0v0xS1lc2GsAYct31STTeyeRgSeuAaqptMVocsjgfYH8yQqHuHlySFv0/OnFDkeCkuHoX9KFIExj
tr6KpozOwZKzGVQwMN0SK7lCl967ucg3ofLukpfRHbPe5UM1CJPyTKVHP5mAyESUPqqMBGkyu9AO
SZCjRYUfUb6tejXdAyuPq8Bt7j6qUvDGr/5sjz/IlIYRWBcuhtpd+dIO+pC1HgnL+cvkTerPMsg3
6joGOrj5uRHdZpqBjfRHiCjmQBrgANvdsGhY6rqo4qApnSMQEpEv1hLuDdeklJok0GGY39Egc7xn
dXRKkklsR7e1d57V2nvtIJFOi4kA1rxvv1eVZxxJ3eluRVcWW1U3/k46Jtbu61Kxg5iYHoJGhnvi
FuWmTvsMEneRoYomTVa6k79fRltcTc/q5k2VyHnPLL2KF2wo4ynCcnj055C7jh7Ghh9rWAYS7tD/
nJLexv8tTXEZb8/RHBi7JmuYkFh59zqYU/QSGJdFw4aTjgp+FX741WgCJ8aKyd2AcfJ3Nstya8pp
j6Smg6uR3fAcIaA77Y2PoaLC9SN2Jtg023WMvTUW0T0MVOs6ishmHEO9nU01AeQRAVnbRUtyntl9
Jtly7wb525Z5c1JYbm2raVZrfAfTtMitt31S/O6rksHFWJVxOVevTdKLV6mx9rEkqNVyVgrJud+u
+h4QyOhYVPgPz1Tc14j7ABh5/iPXUK5q+YNBYnAhdwq5QJg7G9NADKfGpNmF/uKd/GW5AzBFXAie
q7H+YjeZdbWBsm72HPpbS49EUBoZ+1bZ/RKZiVjZURZqRf63IR82Q0F6t9nJfteGKQOrVKDoz7sf
qS1fp7nHTrgOx1u+YtUkYRKq3QU6fi4dXQEHyUuSABIjeQ6O1kj23mKhLLKM6ouVjuEmm2znlpD5
ARKTmL/YQzbF6IqHjn41Qb+WP+a+1Yz3y6FS5DBPhOCuN5Y+SMFcwOJTuMwjKp6/L5bEeRDJqhlH
1FfxXPm3PHGTS9X3Q9wOHmmpfXBtouFd11YUM1A1SIwCbC3niwSyv6h1GRJH86ucZu/Otbz6aaZP
Tlhfkz5yLxgNu5dKtd2+6d0QW9ioQWkPrF8T0JqQY+gGQE45MB/hGUF0rY28wwKB5r9Vg/3oK2s/
+OovsGl9yqe5wLS6URM3HtOy2socqPkE7OKBA9XR7GVM+7nDstW6LR10in728YH1833RLNM1Wxe4
45veSeW9bl2XWNmAOLZ8/JGNHAySxuI2VNG3CHA6Mo+jMETcwxwaaLxoFHq9sQuyDKeZZ7QzrRdl
IJ4oR2D0JgzejFIs+7LS3UtjmO6hmNDTl5hR+mzh9pxdw6muD3bkljZeEN18FqUTxs9lDkv6PDE+
6imLh7EtbnkdXiShmFDhlr49Tn5K51qk9rmcS51tOyY3Jlgkd4pPNLAf9hPKztC+PhfoneGBkdOL
gdwFlQ7RklYlIwyh8A4vp9kGgslUzb5+LNUcYd+dlXcZDNaxjmbjorPgywzudEoV6uahHG4mvnWP
eoYAMYCgdgtziEhIrP+wrTnWs9/d7P6Lr8fuJjnL5k5PJyER+4ehe3aMyESQnxGzjksfYx9ytyzm
Q0O3cCA1wc0Ija+yEzBqEX1Dv29NssK6bt6Ohd63zTjdYJ4ztLEGwaDhX1V4MgvoeQ3G30vjnxzD
qd5raIbMhQ+51vWdXJ7upGVnv6UTR6xo88+qGR9KFUbcqlHunh3H7LFfFpzUyzCHcTvL+9KH4hQO
f5io1+/iGDaZ/70VsACxV7JHqKJDmqef/nz36vIekGr5Ooq6xeq4+V4a5qFcjzOnj6p3DS/Ggrtv
kM66XdYeTBQ9ZdA8/yzsUG7pbg41wdHcsgW3gQ0aa7nhF/ImYTvOzot5fJayFl6ZN7tutiJT3sWX
C+qkNR4C1irbpWVlryAmRTWM59Ehuhm+f/3eGFZ7MsHXto2bHkz8I8+Bo7sYhwIXlksB23Eqb2Ze
Vjdz1r8K2c7HYhpaqKiLuxeGNGNH1e6+Vdh6ZY1nuJuynVssG4C4I1t9DQudHJ4bnJJweAa2z8j0
8NhpDP/kCQ6rdGJKQhW4wVw4uOigE0Qlgy8o2kIS2mHylzlEPzI9iY7OA/c6ZcwZe4gEf2+czx+O
Kci2dATnnCTTehNq0aEbpUrPZhDwbalapBCwt+7MXqtUpA/D9q9AQ7hzaardIkNXpiNZ3CjL/3S6
fjxoWw/UnpoYenjcTHvD/hS1vzp4o7cJPsGtpqLb/f3jO7+iB0cd8gLabgNPkY8odUlYasEotGGi
2QMrNcs1MYMuLsm59pUYzjj/X2SypLe6DbCozk/eQFn4XFzJkZWGy21qmgpGEYQqKr0WFQmi+goG
y07BuDm6Mnsb8HeLXZ13u2zCV+e5peHvPW61RreV+LxFh03gIGZznWFhlYsx+HtpTASQzbBgqtz6
OUxLt0YSDXd6tOFuJDXdA9urtBZajSRgqO9DjiXcJoPlA36IZCX6oa18OfJG0puaYf/4RmJBA3PY
Wtbl+WqIhnyfNaSwu16CrUcPQpJbmbjVQWrv+45veKFfPIw1dTKsUfpWVnZzQp5RzDizRxBQQjAC
UQ3WKm0xT/fazx7mtzInyU0vphmnQzQCcZDgy+XXMIFf6ZsQWmp8debM/zo7jXhPpJ09isE74U+G
DYTZDue+WuStU5m/caLmnlOVPZB91g/KUrjX00W5zniDGqVenSEZd1r4B3yhzJcIgtOxm6tfvaiH
v2w61Evot39kOPXazLSODMw/aj1ZL6mVvBiMjncGGWu7NjGjmytX4rJdXcqaH65KHR5VaX9WKfUW
/GL7AvXIPqfer3nAN3TTeOzfTslTWjUtINfgfC2LiWkxpxK2RQQYeGu5YcnSvy1GMB5kWc+0BWq8
znlwHJtFvQ4oStC1ErtZTtZrb2TziTuR8VRYGY/J2fSq0DcGBiBcTcQJFY3mgYFUumn5U1DdFD4M
YHiXW79vK6LlikLErcCjPOWa7vq+5XiWqz7LWYb2YJso/VJ3+O2OToCpsd/tgO/IAJ97FGfr4gdN
eCg4mTZJEO0zI4X2Y0saMlvOsYQNMOU50s91KROGeFMgfreNQYZzC1xUwZEilhref8MTI+bOvT5r
N9Lu7llVWSdsLUzjsgqVigQT2NL+2s8O59ScAXCOzZcykU38XHCLDrYDKfdI+ezjMrqIwtYlSYqX
QCjFB4mD0dYx+2tR1t25XRr3lpNdfOOZOJn2cjdGbR6YyNc3Ae0TCNNeDowMF0q8pj3mFmyWtnGM
QyBoIkNzMGbSIBmmEhtcyJ1nGtsp09+wga1gfdpktVHwb6ye+OgoyfKXZkG1B0HM2gSDkaHi6TQc
GmcmmFiN+cMcw99jgtC272y1Lx3IlX0wh2+dCs5KLjLGkX3CvsyOexm86WlOXwHNBpCf0qMkFNl3
lCXrp11gwPklMvsfPs/ULkhRwoVdMVibynbRWCS0E5Zzqx3vL3vw7c+5Vg5UgJew7SZvC+9wK1O6
d98U+l7iJUX8PJpT2SgLl6WOEjSf1S7DvOr4/KSEj6KK4u9khVNzEJKZjy3t8pYMwNx2BHSRMOPe
esZi48HG1My0G3pthICeQpeqIaz3Y3t3s8heqzx4UdX8PZj64kevIZBhImWWeA/RARVxI78mUNBu
rXtrks64uVMUHUU/oZaxnEu9LnmvrAOGrR/G4iaxMYfhvkYQtbbI9YWG6JYJY7ibIMg3C96rokOi
mWqvBIO119pWRWwW6UY3uR8vBV6igTMMex9GC8ol7LoUx4ojmaEm9b0wvOIlKRSPhOFXDAz4Unco
vLPoK83YcE3SZryWGl+pGtR1MzT1Ueq++MxgPrxOByI2bkKr8U8jm9a6btXPUtEiKy3aD6Ikxzdb
6Y3H9hWUrnHOsjm65glxLKBoziY1UaZn62JQCLTRIi6Wwg6g4RI+uyUYhryZSSl6PdkcAHTF3m7y
gWiz6DXKwzEel3SMQ6M5Y5cgHnYOKZ9b+1JPPomu60IcenVtV2MDNYo1jZU3NWK2esAD568iin5a
hVMcbew1rl4Cl7BjAn9QfeO82u6otsvCZBz5IA5kQr2EFe7z7ILLp5eOjyAt3zUA74tjF90hsZdx
B1s6Og12+4er0/zRBg1CgNz8HKs0ffFUuhwbn3wT6m4IAw7bErBLT7IQn6RXT/1tsa4t7LBYCHK4
WtU9ChyAdpkagyP9h30AdAthxGrni9GPm85LLy0i9D+dMvtZ+JX/Nktrj6t2RTfoO18c3fK8oOnV
xvTmZRKQz+Je5sR6mFmbvwWU/hhKZBFTBuq7HJ3ZuXOcn8R72Z/mUMPCKFxubfgIG58WLciq9tbB
FqpHUAZIQm10MlG3bSf5CC1y4sN5Dfzy3L8CAkcxbBcHr6bNDWQqvjG7fC+w2C58TPjh0hf7vFXE
KTdIrXNPH/BpSOKlyRaSerjROi+3Xtp1KQO0+1WP7DqAbu15zfviWmuorxq2TZ07x9lrX1qazfi5
1D2tlZ/Z/k64Cxbu0nXo+BBBtxEktsVnTNXlxBU/Byt/L+NxqDBPex52z2OvhvAPBf6ia9ljK6aK
61QPzAB7uIuJ8cvoGucw4g4AKXUyd8yNMsjZxcj2PgXwy/3qMQ1l/RjbPL260RpLXH9ymAc/zz6j
tGsI2II229+5TW98c4OFmt+JlkPo018jXP9iFdOduV7xOvtIy6IIAarpDVe3P8myK3cOtziM0KiM
QXVtHJkHMzs2KnhvYBqiXZc9VgnC2Lk2HasxGh3Bi2oX+auWuy96NNqMevCLS79V6SgueMuJNzfR
TFcWXx08nacPD/+MnWeXxm4ATdmGlVxuEApPodtGt+dSDu4hywIRV26ubkOS6jfXnOXWicS4U5J9
wki9kbBurpCoCoozWQRxa0TcE2H4michY3E9HHlqwldEgRDUdO8c68BNb91avgVJ+TtvGjhwHsrm
5wUV5Vg9ADv7mIHNpc0pNhWi200JGz6AJhS62w68CHtHtw23IbfPputQrKY1rbVF6xt37JFxUDvw
RrnvKjlohZE/O5Od484K39LdqlB/9ebKPEQpW0uwLkmj8avDYRzfo9BUbiwCk61x3Uqer6J1kyyy
HgaKxFPWXMGXYVTRJewXQER4TnsChhUq1olx2twy/lq/tH31Mw3JfXx2vaa/Ese8AZgmaZkuKp1H
1xQjHGKc9T9ficxvz61fxBmhgQxn1jq9dKP0xqX7oR0viWsVlufegFo3uYRdFK1xYr5LOOToAqPm
wEgk+2KFEmZddBOZ85fZAYWC/0TvhtU84LcWPxwCm5OOowIqk/noJ1WedNJnF4lM7VYbOlaz8yaM
4CoMNcUaDJhCjLZBzWBTWWG2W8uT71hklOeyjj7y0vPpqKg8OMD9fVGX6ZvPZLCTHhBfAUOs1O8K
9iSwI5YcKfPid6QlUyjErlwa79doH8JuBud3oUXaxQT/gUdr/xzp1r5h4xtcGxs7bcDlmyiAlEdO
xjqbgkrr7ssQyBVMNrt5NtnOvRnzhsz4+Uog1Yxdq/nd2U59sJbEi5d1ydaRkxryhyWa6pjJyblM
ue9cErHMl+mtCbXhbDV8392SgvXYxszU17Gt9uhOgUkzo9yXXADvLxGQihU0BYA2pcUEW/7Uu9SE
0YjymFYzeqVGnk8tXgo4TjJeagbvr1Jo7/j8KgBz7UQeIBDQ+pyVRX2K7Hl58fErjIIWEXToVgzi
WKJAihNJad84rTsMKVh01258Uuu3xhxIUrBm70PDdkUr2TV7Tuf8JpVnXoG73z3hsWsMXCk8aL7b
y8kvaGYI12VGU5VfUs8v7qVD5S9MylGXr57/iYL8Ax4FtPnGTpJ90pjJtcLw9QoJ9RD4nbqILEmu
rivzk5m6bw7QFcNrmc7xc/F6NCJ5b0UHNoquO9Z59uIbPTqME3JzeXWRp1yfr+AhPqRYshPzP3EN
MdG7Pl+ViyiPs2//mgxfnXvX+mAWPd2fmw84dLcRYiJXxS6jG/YYEcexe31+ZYFFbAPtZbty3e61
aUPfFYrTo0ndeqeYTcdmbkOzJSK7j91ChJt23e/nFT4rn5X8uviSxIqKRBrXTb6Ms0MEtmUMOGSo
kZPb+rS7JY0ttbIwp0GRhm60hEtipIAVeUNmmkZA3kYo2yG6E1O8ctqhs6NdYfEWtOJFlv/KKyTz
fZ25sZO4TjxiuAPOhm7f6PgDA6XFttT9gI97CnK5Fu5GGXm7RDLYeI5JnwtqBPNazL9mBXL33Dee
i4zG/lz06l1E2ALqen6dpq78AhWXnqq9zLlWSMcKf1xZTnfu8o2uiwb5Fe+eWEMC/5huY+qAQm0j
a6vfz0IZIPepxrbeD465PXYPT8oAA/90sg6ZmZr7cEjh0f4XhMiOGXSDHXPAS7CFqcVlNKRISCbc
Vi0p4+dCtcceLkvydIfiN8K1Nv730g0Y5yb+8NaaTMGaqhjfnosTGh89cSYbKxitV8/YD7M7vJbd
iAyCMfI2GpGV18l0ylpiTrtSOgePZ/Ij8OZtCQ74FrrZNjQqCOc+/Mo+yDGMN3S32mkECDiK4BJE
hnOoJvnN5DfeQ5f8oeeipurYW8YPU4kfrpGon1oxBg3S6bP2ynFv2zmzfxufhMkOffgTJH9pObuv
bUDD42OR8DpwnKU+ZI6lRyfsVXAlgi7F1ZXoVTP3Z2uX1hl/mtN6F1pTUgpVUO1lL73zvHISngvM
sOaKL+6mc7wzO6TJ1BrShC7VWtBYw4a3S9SZCV2k6xP5MScuEo7Mfc004RqQwS8laWSX56vnMrZI
Bw2akyS6ZBM7TWp1+V3ZzAajYdaHzmDmvcziLsQ4vpmhiQEG8r6tDLSNwSTTjqgNstfSIsFmahTu
Anr+J/hb49q0FVVYwXcw6/Msy/O/D5cWht2pHJc4+3wWSmlZ+y9t0bx46FnIzvCm03NE5FZ/1WHr
w3B17GM6j4Ihk04vHFIqJjXiDBaS3IcAf+ABu48xVOY9q/PoUSgjPye5jX+xTG10h359fA6YGq+B
l50zyjWH1nhYVBbZ2v9Vmcs4VNQMxWqVnFoDK+4lL+Gmz+rPrP+lvXL1JGLgX4PHkWwwOLHT8AQ3
bfE1a2GMzcOcvTxHw1Im57T+6aRJ/V7BzxdAsUFYmorfCbpr9+GfXrvgB1FV2PjTSr3aERSy3oxe
+25cUG6kK6uMqmlybsgiw1hNKfWHmmtzm1OW7/6e8vn5u+UP3QXMmEYAR1rAwEXs56xvL5PCP4t4
3i6EXL8Jk7WD4EHFowLMNlvR6yfLqSgIgQy1lPtnvfZcnAgMn2oJBHwJdyEW6ppNNAGtnZP3rDKL
bJeMotr6Qpj7Zk6D82DrXyjdqhd3WMfWkZFdDCaentEuKyDYnquuK19VlfzyOw3EMTKLavqI059+
UrYr6MQk+2c+YPcV1v6j1/xre8Uhij71b6H19d93Dhd+vpgN3LqNN+bVN1AHKtIJJv9CZVfOw9e+
igDofW6MknkeWsnuLQBI23hOUnEQ+va+/vM5OXRJY8JvM+dip4jH6spjtCFwvZomJunanoez8gWW
P7rrbkELalwGRnKEsczQTnXjhykbnJt97HIkl2KyJu+9m5tfs5kZp5CR21EUBlYvazVgW3NywlTO
3VVm812N07D3DMloWQSY068CUpk202MS0x1+X4G4of9jyor+ArZUvEZ9CzyFsnVf9HLLjw/fJkfX
n6iprhT3FpgXGk7oEOkjsgPjXplZGU/w2TpNsA4FKYrfqUZ+Wpm/LUt3O9nWqcswHi+fOhr+Gnv7
q5OFadyvQL5XtlCTfCbgAFIXEwT+8nwFdafEA8SI8Fg7JyuJ6bmk1EFxjh+OlUbla2fKEH0OjCmg
jv2yFOh8Ket3yghzJHl6jJs+GOIhoH/DxRWlr2HL2wL9/matC8qWgwhX29oinWIrsccY7uyXaBh9
fzuw1++T9aR9Lr5S9c41qMr2MICTYxMq2PyDqfeZK9ttartv2k0IrBLYUv3N2Wuh/14SwMZrXoyH
QS/+3Xd68d7hywJNpiDTXpnyVRJWtkc73J3aYuChI88LclJWZrvRp4NIvFXSU2Cs3gI6f6KBGOKF
rW+zjEArkBjOzxL6edfKUm/DaPYXzD24L5YeMu82DYtdA8SAfrE4e16SnMuRrka32Nc/2aDU8d2u
K5i3QN7asJcvsb92Dyqxo2vU8oyAwBxnXWGXXZYeTFSIiitJw7dMphONakckyQ2OT0bE/mJA/UKw
VrZGdko1Tt31l4Hdoc6s+bWzJqZassj+poctyRqHNEvQW8z8tplGMFAmw/wC5Qk7qxamnK3wTpFz
TzUpwMUCh5TegVGSCKxVH8Is3EQSLjdRDveuKYxxK1FbXbU9GNs5kXR0RUFoiaRR2odJg4yvGt2/
b7QcI3n0YRjP5zZbrL0WSe2YYfTYirc+IGCv94L+HS6kfOtR+pJ5c5lXIk+eAtx2GEnhZ1gWDwdS
FBKazRxN8nvehMa1tRbig5V8r+1qISgYH+oSJ7K3xCIM3F6FscoVN79wzaOaJfUlVJX7zF24s/I/
ot6NXlyCro4DJcLZXP4XV+e15DaybNEvQgS8eaX3pp1GekFoZOBNwRe+/q5C64wi7ksF2XNOi02C
qMrMvdfm8N3NbC+pgY6l61Nnn/d+/9I4kNG7xj3oWtVxH0sw3uLFQmKTHxCp2itXL7vXemhREVkm
pN+5MZA20e41G/1eVk66Q2fUK1UloNpleF5g87w7ofbaR4AR8yrmNmeyey4jSK8j6Zi9CSyXuqcH
/dsoR+Of0KZ9YXJ39DsLr6IWfGFW1z2KVAP7hdL2dczDapVO63wA7B6yJ64bV9cfc2GP2xqVjxnr
5nvUKC+6bjxHMfQvzCOVW3/dd/r4Fs/4+M3GOPRD59PNCt1H0xcFzjLOYXVpz9tZFSkZYwObYvjz
L6EEFzdHfdtQRWIaGrornBtrbQlgBH1nCi7hvvwFee0n7RF8RIxH2sTzHy3ii57EYfIw0abI4s+j
tlWcI2Y7+zG3flp9VbIThcZ9WTKX31yUoF6EHv+cZWW8JbXlvtRGpz7pYtXNrfPqmnbH+1D774nL
SU1vjFPTCfOAwLz9YgiSAlGhvncVNyFvdm6aVZ81UbXI3HrvJe/oTItp2mQExWNb4y1L0Jeuu779
Jl1QmwyH6nfdCDBf5/O/Y6A9Kt3/ORWQr5bX2Fg9v8SoLnpoIoyeuWYjPpgXGqOgSeg7ogQ1t5QY
YutiYbwOWXO3lYSzh9F0FZG5rjVmMnMxmptFqIZ0qWTsIBvEFeb7UJrxDutvf1Omq0miBkyVlDc0
enCig72xJhTtFT0GKtgy5zx9wC5Ybdt8kN80ZjzwzRN00ez/dVOg19HQrgdIqtwJsY+E/2TVTnk0
ghj8owUga9KqihskJ3PiMIJNl2fuVuSOt9HG0XuaOk7KAUqs7qPWE355zUdzfOmYoZ18bcrWoGxm
vjaPUv1j1bClwPJ23C6609SlaFOjmMREoI/P2qx/DjSnG9uNX8Ea5QRHCKYbplWQGddxaEGSBve8
nI4QtL4aKHtJkiD3GomU/0RAXmAX1b7Xie2eSI1ARAD14U0rit9ma43cp+z4VHLiWbsabolkcO2T
O7bBBz2Cj9zOwnvaoLd3Mpa0Hb54IXNjaZTVa0gJQiIR0t1Ed7F/yDh+mwyRPDXsoLL3qnsZGIcp
542H9dWQYjBC88s8Pdp6Zs/mmiRMvyvfRA611ARclQja+5yuRGyM/8QlTgcE1/3DES0zITHXB9l3
r7qFj3y5V8ITN4++Fh9t7KpX3TA5ocQQ9qwwEaskS7WdE3ls0IilX2Q8P2mV1K+t1u/+jp4DTtHE
eKUNPSzU5MvXsDIdd69LJHaI6MZ14TtfJNK1gWia2L+UMqNLaBKplshiU4YukqUsT3d8U49JP7ab
z99Ra/d0crxjrIRuMUQN9eU5OBAUOezL32Wnh3fRaOGdsVS+Hvrc2i0/qxkQItwwr2btu/eaWKQU
dQHjhDx485g9caitincGQPN6dHPvayo+fPGU/YNNaf4eW30JuKeu4ZtmL4bUvgV94KK1IoAVLfIm
6eb8BGg6Ix9Pu/t+mRHpPsqLrpYhbouDTKxX/jGpr2TmKz4WtV+UzgSokmwLJIwbmpt53r5n7yVo
z3MeDrDHUVlolsVRPhrhSHtvN82lpKvCgJqFSad2zePsI2CbryZZ71P1zkxFrSnpUUQ6MxrxQC16
MJ0CdE8niz77LjJ1B6JFrIOdtbK3IqqKncVIYMspsD6MMxGztm44j0HPvzI40k94gJzHsqTSvpa5
3h9I5DW6YeggF9Mw7fLkS28VEX9hn5xBNZj7PjHjc+BJUl/mOFyV3AY4HitzT1/gSs0SAm1VUyct
PYyhce8dyNpwMUxN4hj73QXcEaoHRvAilO3RU0dJ6JMMxTJRHmx+RZ4H5hmhJRw+tWij3lG0001L
i73T6BDKIBNLAu9Z2DWhT+bIZZaylYHJnyrWmuiPR35HJU46mX0eOLRcsTfPV9p5+hyhowrtp0WL
Zb/0qeaBSTBt4FeCaMxji5Pi0svk2MFMu8cGvnzBsYsT9VVJwVejb/3Ig246L0uWWn8eFepRKTz6
ohYZ3xoKvzVqX7tHMZVn5q6vi+DR8UV7dIaFhG32X4OMLwuE3MeAkuPpDancwzUAaNEIrO2Rc+E/
pvdl2kSzy+Z8pX+1XSCibaWdBneaL5nSeCzL8lSvfrSjbM81tqNulVfNcLFs+dQnynPa5j/dRo7n
YfLGs9HH0wEoxEHkRFlqLQWUxBtarJbntfGKxKA91b4OFHqKhpS5LgFjVdm2K8QmycWdykINPNhC
vBnK2FRluzIKjFWXdx7IQRZUTt45tShBC5iAu9oiG9Uy53sAC+Ieovi8RzSPN66LIHGODHOfB4Lq
RE3GdCuzbpZ76CxfMmZvTQQad7eW8hYnq0mU9secdgFDZbM7OM7wgdHQOZD+7jw1my5PwG2KrJmu
7rJ/Co+YxaKtvueNAfXEi+ovZcDkt6uJoiltPCrJSG5t7EiY9i3D4WUOscx5Wrg21J/Ek/aCkUM8
TryJ2Xhq0dx0yA9CIkQS4ksSwVhTTfJ1tSzd/yQsvb2cEsx5ZYpi5H9LM4CGBTWQYJTQKWrUqGF0
EEGGEGvVE5NkiUY7y0UY55bVP9jSw325qBA6k1Riu47ydV/i/8aes8exop+WBRgSk3mz3KOUZqrY
lds8GhnC2DBB1TLZvU6QF1JQc6KZYzVX0fnlzTZIfjfd1EeaydO8tu1VNyIMDazONld25OD54nIN
BuEf/ZQ+8X9t0eURlhHkEZ2dbv/fV7dHtblmRouKWs0wFtXRshCt9DuqIxuxdZ69gCacD6bFF2we
A2p1v/8+5igFaCq/or/6iDQaxYSwgqBq3Bet1YZDPajPV3SS9q9OlQSVfbMcAP+eB+MUZ3dcGcdl
K8ot7I5hUs/bpgHiGjsJ5FOEBabm/uvr9nUYg+zUl968aYKSlDVlkfB7plrLuZTkLm4BTVwfnbGp
N6CYiYAvHHjuehqfojGwDlnoWcijunxtuZ29i8YSBZsfUihNjr6xG3M+0hJ50lPqblrvpjtECNE6
7KV3IyU3WkHLaA6gjYz+Z07vuMZU8aKRuYX3E2d4wRv4aKc+uMjwd2XryBA1L343I2fiO0KHnx14
2XCSGjMSeo9oE3vW+6z35r/LgyzRNznwVQ5ZKW8as9ZxMw2RvTY1ExQwqJHNBLXCWeXThZazOzGj
szGyq1OlzUhSt4CWaJkbbUUpI7w7XnOYyHxmWgxCQDp4V33u07kvs09FiA+YnEC6MN/PfuG/dAVI
hABPrPRksnGzOtp/lu6WAWBqafSXxJ2coPabKIz68ZIq2cCy4IWkmz3JncU0xSjd4QgJjA+p43iL
b1XpcgKK35wdSiO4Kc7Q0GGjoqZU/0w+wTrM/VS7GqU2vllxs5MpRCNcX4u1yu4wSta0gjuTbdp3
NIaRbWF5Z/B8c3ZcvjjLd6ZsmF27TdKugJRHZ0cty6NRRNE5ygXp6DMa+GAk5pQUPFIFRaDj30rr
q5F6uPGsWJ6q6sciYJy4OacG79gQyG8ZjYI1DHy5CuxqxE3gBmhAWCA6wB2ps2BTTSUhgP5QUb5K
/zYaof/mT9n79SgCJ31ZliaJ0Bp7GXV5M2zMipkzPe1ZnKzZPjRKyb0sUYWFI/OCWx1SaYASscvz
qOvDTf635EZ+HqN+o3XxD/QVBWUjr+cOBnte+/6kcQtqnLtdFdopGOheZHRSLxltpCPmnEPcZfk6
RYmB1ogu1bKYcR2SyIo6Oc/JttL1lBZgrE+PXhjBVVTZT/rX7qGFOv/Eh6c98VYfnkLUqDPxw1zH
3rGuWWQXxwIN2nHpRyfQ54LwaoqAy9LPEL1jollNiQ0nY259GrUC41tom3trJG0MGT3976V5oQYW
mfDlIdJFuXMwijDbisvg1AJf4siEFoDmd2Jw++tFy7sPuH3rYQD+bD9gNKCK4e+2lWB9WXR6lNNP
Dmr6azOLeosM0r7JesgPFchjf/S9Cz/Xr01Hf0wr3wXX+DHsxYU5QnxJ1cxrWUL1NKESwl6YDEiI
HR04jjYexnLOt5zr1G3A+WFFzqO2A0qUNhdvtVbdhDXWL56XBqsR+QLyXctnmOcCyqMrp7nSO1VU
Q6t06fppdsy2HFuHWre+j0Jznj7C82sWpJflWcYrO+tG9BtUsgthbbBwH3bWu8gKngJl3nsWdhnm
D4Wa5y/iyi6bV03c7ySyTN5EOZGzcJP8EzUJFUHsvzLuMY5ez70iquKdLSs60MnIdqZDQGI49Fbq
4alMbe++PBOiVV6ZBvOc622Xz7JDmfbo5oFutyH3VolLYUqq1ls3aZSc8BMjoVJn13Fu5ZFb6CFG
Pr4PIV7PWSslUZAdgKAa1bA1xtJYSVfhZtEPhepnUpr+bjlhLGeOKmkYFaI3j1JCO332mUPuBdxt
JLfhuYHEq9lQt+fJ99b8B9rqoyMogRJvi6+H+QmdjFVP/O6TKgBjq+zukzFaa6OCBwd/JvnpRxg4
1fegGJKDA9+D31hbay3Cf0LNkKzUI9nH6PGNyHnVnOrF68Pwq4X6gre6Wxm4Mh/LQls2wIoUvfc+
ERe+au5rwYvQfBujqN2QDUTTQ/zWKq04LOqyTvtWmCD2UZSovO2weLUC8x+yBhhiDxgDoPBSHAfl
uJ39mclgrVkpHOfJ2ui+iE60z+LrjLhpG1e/5rR3gZRY0ctYDVCYsqH53lbec8izDyfO7QPkruml
pJxVEGG2SSUFMi2z2Y01p9yca9ah7n9SSzsHGDX3zinLA0S5YOPUlvxHd4tNZf3GP+F+HfA+7tx8
MA6pRR5ia8xPbM0/7Kgrj1Qy81nr9eyhKxdeUbhyXSFefiw/8/zsPHHoOFRlwNgjdkDMTS3afy3S
N30mq01eN+FrXoXNpUq8X/pMoqpqE/YMvZkq5QMdNSpysxEuzHHTuXbTBFmpM6edJ9r6Qu1dX+YZ
bHIcDNPOipkWVH4UUeE37bXwXzOB96JXauHEopcFQYzTNRAbJ0z09V/znDBtshYqttYt1684zkJe
QzuTj7g0FSGMyxLJa3YSAFZQU8/awcwMZn//Dd392LcJfhnGdWC0+N4TeVlutYYbZhfseRdE5/0m
aYnPWH6e9WtsNfq1zyxlRC20dSg5H3A8DtdFIjX8G3l4RpadY2s3BXJrPj+jwH/oOEzT1FCyzAx2
hl7+Qs97/RRE5K2aIpTAC+i+dhsNQiUWaFr+FUOFzEXOjRfK2LY0t1fLgCn7lGhzP9FtgASBl6Nl
U6XhUiQW+gjJC+GkNgYPxo/V3h0q4h6MUZIMsSAMfNnUu2U0kKiBQtwqCoVGHm3uhNk+5grGI9Z2
+4n24gF4B0pXCqHdnJT5oXDZeIWy3+uWXmxs2Uyb5Wk/NGI/9g1ZJ2kn8dYlEmdozggXRkYJTg/5
gDvESOx4HaZgshSLvNgXcYOtzx/8C+WPe+nXpgfqTFfL4nWoOqY8s5k+o4L/IX1gmm1WgvQlx3SO
ubd7MzQxXGUyg0ft0nQDDUR460TL8j1BmB9FT+eFIJJiBe/Tug2j7nBg5fZUjlDeeEOqeKOlpn3E
WXMsKnpkqzZ4j9qkoHVPtofrufl7hmSe4U+FapUu1xahQ7oZfDB4dtLLsxd3I0hQeCVSaWNipZLJ
Q4B4TZt/DbJQ3y01XhjmiKwqe6YsJtwIc/5klK8JHLRXNOPa2ixyzmqdab5KqLAbP9WTbduLX1o/
2C+DnuqHKaE7KjG8vEidGZdpfUsMMznGQ3iqLBCtUdD/xBzlJnuDrUXUuJ6E3tFikMEvw+CScFTD
YVkK95nDUzn5uol6GVuQsRk9mH6dOqPBuNZOZlHenaWDDps/2qd5uZsaqX80afBA2ZIfKy6op2cH
vxp0zDtdEVp8vmRHEnhwOGlMmwr2xKWv7hnU9OjkCKNob+aypSAUQJAFfjStc1wLM15w0LKXZjAg
mGEu2AmyRz/guiNU6eSz4J73iKbhOOXtR+8ztbVGH8GpWuzcHk4C11xtcqoODRMjFIraRxLQDHVN
8Z0bV3oq2/Bds3ERSyVJpHJl8cxjN+TyPIbyHc3ysA/SGn1jqPVnjtslQSq4OhavzqDEhEWY/nDj
/rWi+jgPpXdRvC6QtvWtVmdLhE3cuGvN3qGw/VFAyL+knWjOBq5p3G42QQc2usaBWOESv9nYGuE5
Fux5XttWe2NG/ljFhPaCKWiPJjyNa4NHpxO9C2geC6hpDsEWpAZyfvJcuTTtvjz3Y2Vtp06S7CBD
Z2sDYAT7xSkOiVAKGMI2AAZ75ilROrA8S9Gk2W2xKVykPo2Oq6FWS0kA0KqgCQ3ho7XQxynTAzZi
QitQHq+62AHvKCpGvYY+IDgOnB22HwcC2eCcqLOsbaGS1Y2laPJSB9mf/ws5r3nKETSclkcGBTI8
X0W9mdyXoSXliGGnvumabNgw89XptqC4nwP3iWn8l9FgYQX6Jo+VG87ruIODU6MKcFrrYYIIWYUw
aXaLxGdZmI0KMIJE8tBqW6e5nC9tUg8mgj/NX3uwPDbYAM1rtytmr7tYzr+LjZoTa3Yd8OadTM1+
UOmgY0Xpx/XcRrfQJTkQmWV+oNI7pHbnPcNROke6yA2njN1QE3Hc1u476HUIFiIhDjlu9OIsUFcS
S9y2zr9ggOv9GBViIFRVvutFz1xb6TAxlNXnz0fhrrOERVwVA1ypliCAaJwiCV1D/gDwZeXTvo4M
XgevlGMyCp5VwGBml6DPQDVScTvRBv+DPsHB6Bg5gUUxnjT3sq3rOr+ZshIMqIZ3JMtkd+E7R7+O
HkIb+1uhNnM9xoFnNzrf0AK+sJNw++v9du81dM4/W+lW3UxHGqQFmKNp7+WV/U56Ul2titpJL1pf
/eN53vgSqKVNnVMyw3WJ3LMwveQ+jLON94U5ZEF5BYT7f0vs9rhhG4J/Qq+wiTf63wK32V2JCDmO
FszFdVkGTPuXOBHTHS7WWzRqEc7A1HraPpeEhg+vnZClNaoXOdAMP6GBekwxAvHA1LUXlIN0QUJm
dbhQrp1q9Cx231Y1erQ2/6khaj+iPypfGpfk3cFzyRXGhXW2OJozcbflsUcjvrz4Osx6hsks6Szn
nV4Yv+I5wJzEoPZcTbGzCpUlzsC+cRGIGWha4Mh/6YYMYT45vlz1WNUCTFXbURAK3WZe++w765J1
TraaXDc4fB699YmzSCf0NXvWfF6oIHHMOErm8YmxF7u32sKdEudPZbp8WZJOOwLYdjfwvXEpqac4
jrvTbPQeN47WOVRmMt8XKoBhDy8YcEg0b6+pZX+4ElTs36VrfeNUQNUsHa+8asj/0TwY4zu4smib
DsMH7nqJgkf/BykuYfKOn18SsAC3xmgHZqP1L0ZB/hkVVcMszw93A8O/r5JiUQ9674TfMt9w+dGf
zVCSZGh6341vobIwL4vbS/+IpRv+cTITSgMmbI8sf6XnNt23YRAfQpSXGOXdLk8qpux2n2xdRO2v
IzUqh5RU/kMPcmXOcIfyDiW80waZv9LSOrmNxIDRCd3HieeeM2g7NFJzBDPqEbPDFePM0ON2amj7
TJlpc63WTkYx+cgPI6J5jZS5zKIaNKqAWVomy/hquxuS0luUgpwD+jh+sVAY7uoIw5Ju+A/HCkYO
nBUGRC7vlsPTDKCb6S9mHCe++WpZHhnVW9tGmAmC4Mr9k6JBOt2j4nUcOCzC1iG8/NqbA6I1eqzL
szIzzSszJFxNsXZyF5+yWnDjo2LiYL8WWfhzxBH2pmxhbxCP3AjlkBbH1snSuvJt6ORa+r3zkSfN
Q9QkLxZldZNuEmH9cuZNohv13dwvTeco6ZtbVT6EOuHSiToyAckOriXoapUj1seKmeYitfQWWE9G
e8JmLNMwCyKca+ifOCGTDS0fyG0uAs9sSOsDddDNV+7jZZky8ZoNUG3MSh+3nrB7tJUjGjk+BInz
brYADwTWl6BFSesns3b9Myhz4ybmTmX3K7rfjMDjEUSOVcAm7YL3SrOrF90u6ptIPOxl2D0DXaeX
FYXRYWi5DuEj4mhuS4DBCiITmjYtkdKRhyItv7tpWHy3m6Mc62w/mqmzouBL2JC84NC4Nl5mWvaI
r/ikD40tb7kk+7DvrRvBYt6qp5mxw2PBLdstRH6YzKqgxPWIEGZS+e8gcUtzdkBSpjo7KQFVTwQ3
uJ4dFF8RYjDkBkjYpeZ1x9zgrKtmZ8IAzyfd7uGL+sdnScskZjjOhvlYBNGDnZTgifri2jWTCbgW
PHGqOTOu0ai8+2qpdN26tsXPuUN/WlYFWr0a6zvIpeLZeBD2QRGokUIRQ07OSvw71KESvUQw3aam
jTiW4CtGvMA+BIcrJoALJ7vfTnQfZPalnCJQ9FlCdC9HMHsD2N5C9ZGcZ1XxpdxltMyfIHOKP91v
JyKOTwY/DVUHLPBjXxmfp0AoBkgdbTttrMGNcSe4/E/dMH6tNYS4f0UOi77hs1Hauuiuu0oSQlaY
obhqUF9woc5vUL/4DnSOfdbU1rMsDKs6Wh7Ut1s/6WgT05q/AAMsLok2vxf90O+tGo5F5TCwuZud
A0M/kO1rP5vJmdt0yX5jkC461W+Ajf7IORdrA0mO8wWwIFIu24iStzmhO5kO36EUwJAu+YBzMAq3
Qqkyu5nD7JC6yHULgqyNLjb+7bvy2+/ZnS+FAiotS1rgJPOCcxSyS/5dmtacNy61UYZ0bZGGxCOF
lB/jzSiQ0V4auwT34AfGK40BVDdc0YUL0YjYBvD0K0RNzSkZypdeTeGWhes0v7RNeuOY4j4cNSDV
Yjd7TPbOymNA5aEd7HJYkbdSNqFBs9pjl8vFcRkOT7b2YXFOhClm3HtO67cBIbu/qJy9tKRpHVU/
P/0DGMyNY0T1biskWKPZ2ZmgNELfgjj/cCNOH7EypVaaZl/c1EXO6rk7utOcdtFWb3TGzxi+q5Fs
w5Q4OLVJ8vn0ey66R2L2NolN1YTRfXoXIFh2ZO3l51QxSdCpJHiXyobJaZhUK9LAttHk+gdAcX98
MyMdhSMgKsiPuAdtBeKJmgQM+syxH5MYbeK8iV6ppo/St9HVWRNG82GQ10JoP6MsLU+GC9Wi5uTl
EsWLKt+qT4ABB3vAawxKKoiLW6UNzA5Ro3M2Msboke07z4AGl9N7RoKGcHLCrjoELaxG6G89E9RX
x5k6aIfR1U7EFqNces20YrzzAsb7jEF7R0hksFp+NqGD+ZTz0QhC6/+f+HzRoqOgEatI+Sy5+kFg
q5oto6MNapalma85/d2TZuUcRLNq+Gq0Tg+Lh2mpwPt+HlEBTINxzwzYQzH2yFvYEE+qF4m49rN7
r+wge2PXp6c5J4w0Uo75c1AXt95qQqJL22inpVAbVgkp61vOAN26EaZ4HYr5p62DfqebhNRODSf9
KbnhXNSfPdXZlvzmfEs0wUwLdqxWWTBpF6PGILrIGq065WDrw9qvLT6zZMjORpTviCfM4Zd5zBfQ
b3MuKSD/jMGX0ZzmbU9Zuvpb/oEtwrqTYlAbAoxz0JQxG6Alo+oAOhQoRxiElJ2oiDWe9W644Vi3
oMLb/npOJoiLSy0kBkxrZB9E20wBDu0i3zUx7jaLvuC6NwtBLiN+vWXJa/LGXD38AXvK2pOmkt4c
Bf0NRYI0NAJs6QApCjD+P5clT51jOvTTeVNkwMS4VQ1XoPgkyKKbbpg6nqkl/XPF0Wybmngv0wnp
nxhb9H/q0bL4ikI1W+O8MZSY3lJLwHVyyLKMuMm5zPfYy9lzHUTox88fDtb0eRhajkFJlE9ncg1W
sGwHlD0xHjFITJ+PGPjEW42P3/Ww+qRq4PnXgTEHrU0AtZfPH37JKHv5M/SWsNTBCS8LIg4HVrTy
UR4clp0r93OV9RtiDM0UZbu3zl0ZjrdlsetBP6IgeEmCsllLI7IZv43RZVn0ieb3kHHhqEkdepHo
7KpZla2Wxm96EscOkRoaB1Grn3wPZNHKQzpC4lmA/22I5vPUOR4z7UZuLKasvJBBoppAq+nWfgqW
oeHGxp0P9xFgJgw0NOKOqfA2gZzis6cW0GQ491ut9VTexZvVQa80+3bm7VUPUfIYaqBsrl30betc
1eVIsE2IZQyeq8Z/TVwdsL1doWH47z8uj7zOLXafx9h4Mg/8vzokOhg5J0wb56DN7lnXdHs6HrS5
xsnOz3Q0PSLbwmJjKRubo5axymBzCVrSdo1aoqunKxckwWRwS26ZhdOlaGJwOJEA82rFsB0ERliX
/tk7Ywdg6UiKXrUmMjdzw+x/9og4/Rz7F6F2NqgulRAgtmyyvYNmZ2Jt5u9nMfoEe98QZTu3jH+k
ozGFmJCRQ6dg7jAQiIrJHeIp4pD8C8FFiKnmKfsyDglVsvIQlxyInRQ4QLd4i0Gunz839SmJH1KZ
xZclx1BziZVjXMA721cyec575H1YxrS6n89Vms/QqqInAP1kv7gZPUWWWh4tDkdtdLMDpqUDgyL3
5KuAk2UhXoLucheiBeBPtSz9z4I2AZjubLwpk+Hn/rZscst2p83NGmu9SwxJAk0lbdpTxbd1eZYo
pMJMajvQj+6Yqc7KouQpZ0wpLsoipxbjYVFnk6mlvl2a+3sCuHEYNNPZGSY9acn5/AEKYKBL3sl7
FNwRiom1Cb1maxtpfBmcnh6NAy/rBNFj9f8EEUJaXCIMtjZ/56SiAhoaxO63AejhMXDkl3jpSjT0
HXe4je29CQ95K1zw0KNnWQ8rSe0HJOCYEQpRONKDHs0E8NghTaDnbsy7mo/cVm6narKqz2VQlie0
APWZC5Y7KGfZDXxjeVmWppnnw9Q1N+5bKT2tji2w8s5FlTAzoTuzWZ6Oote2OpX3yrfxQVrHzGCT
qPqiQe0tchJ4UIIp8Ge9stO6O6MO5ZsCaOlkpiC1IoBLyMtZ4dr+y3lesxyUMOOY0dRkMZTpqTJi
1a1so5c2aRUkbbxGRPbCwZL1bpYIHEUgsl3KKPhtsBuXc1JcnAaHhj8iemsl1bczp0ypaaTzbeVe
3W/8mWPL3x7/8kgnDHI1SzxFX4vcZRRmZdOZzW06j0q15DqlccQcjf2CgI5Ma+8psANkFgU2f8yI
zxaDyB6N8MQkjQjkKQEv1MARxC2D/Yz367A8izzrOUW1xdg2ta+9mjHHtdWeIRRuFhtaZcs/rrS0
LO/cbQmt7qxvUfQSJTVg5oB+4CETMco9uGWbJvPN/dAOuI/9E9p790WofmCeVz/YssVG1Om3rOKN
31Sk+G4sn5srB7n+RVSIMuQrzIDhmifW9FoNqb4uaRkd9J7eqWYgb8PKLx6G4XVMWuYWelVYEAzt
bZZBx3IUnNV5MEgxSuB6MZOwAjeJbkZ6H2XPAMSejU3YrZGwjquxMAhlAFdoH4E/HSvV059Vaa+K
mBPWHZ2oM+6gRQh6XJGtc7Xrhl4kcXAkYrdoeDo7lhefQEmPims2RbuLWrO7tR08KNiD2q7spXFB
BxMf5Je+I5fZo+i9B2ox6NRh2nbSbeuFD/bL9EvZiOlQ+VB16iTexYEz38ewbcAnMnyDHBzf6dCw
1KDIarPQIWu290oJvxt42GxuICI8tqhbwGB3Mxfte+1oBr+7d8LVnE/rCgpo7taY6CEYb+vani+J
3Tlnw/wyZsyCDXUZLCqDRW8wtf3vOEnEUdNdA8XuDBiwg+cME9K9ZiPCHM/YDdhumYR0b630ypcg
TgB9xjrejLY7takBP56zIMA+n4xcT3M+ZyvLgGWoNLSTLr5hpgBwD9WdbqHVLceqgqqfahhfXrwA
29XSWVZ/mHx66bMLD4TcMk70Ngd0ngmj9Y6lRqw8JGEKLQps4+5oTDT19L0aGvsrWnpvNVIt3tC1
doduQGuS5PnAnNFyf/bJV+Dob7OhfOjooB+eAYktq5D7SGWX5nLTMNkgeo4FxulUmj/Qfur7WkQV
fLpZvwcqtLPnIL1eOk3I/pLPnlPuRPUq8Rx/F03NPo3t/DTPQYIixuXmZONnBfusEHGLmMvTnRKl
3vymqz9+eUNqpeksAQqdpDy2sw8vyM6gtVWmgel94c6BKxXnPqt3mdfdPw9uACzSHVwUutNehESJ
mRzSWIUmXRa7lxTc0VQy0BLiQKCju2P08AS/MR1xIQDji/L6iJzwW8zc/E4jV2w5uelkvdDWIkaK
cyKEE2M9MXlfL3O+qBIobYS/NzrtNxnXFeTBoHk6MvY2Q6FPGweqbuQa/ZeQ48hCsstVB255VKg2
nPBAXNbMRKlWh8MCqTDjQFuN4QgkSZ2O+HLsRDLm56VwWUoYRp/OsTGzZz56dCJjzeCQ65MNFWs0
iDPi0iO6TSWpUoCy6o4xikw6hEHTYI9IHj1U8QYN6TZ6FrAVHp7LwZ8+q8eJMiblR8U90cj1lDQN
ptkc4mmGtWIVjiQttTr7IFDW1Mv+q4zt9Km14waIgf8a0T7A++h5a0f5pxcw0rIk3tckSpjsZcMX
OMD+Acr1yASUi/HmFseqUo38zP4qfFwFy+A+osInjqEljonAyWFo4i0xO8k2cTP/o3bJ1M7beZt6
Bn9HSZTJQhNjcuVf1DTJapCKtf6MmI3u8WHivO7ag3ZfFrtugxVxWukO96a3GS2bS9yG5gd3EWn9
aELFYOZ2XR5VmYD5NzprXTPYTWZvPmJ9gv7W6+VIM73FEw2Pb9870Ghbxlx6V9R3XQ8eXVph8mSw
/LlvNnWJQTaa551r++ZW97BgkYo5Pj7GMUSjU431aVrAk7XVfFUjj9s8GsZt6IZgQyCVA51s7f0f
Yeex5DjSZel36fXADMKhFr2hAlWQoVLVBpaiElprPH1/7pFTUZXTU79ZmhsBMpgRJIT7ved8RxYg
8WF3XFcRryo8kxrI+puOrJ/ijTbEP2o9cg5v9/vYKc7/zs/+LT75jZ5NBir2D9s0WDKIf8ZopBZ6
32kx/P1SsiBOyii/49J/LcJ1GbA1I+1TSHLVLCVVA/0J+hIWLd6Z6bS9983mRwEL5+zrec/dLn42
EYPcZgNm5iQcjmEHxbzPJfyh68zbMng2ajBS6oYBA14OUt2fjK1yIi4tdkS6IzSNXIjQCDGrixo0
IOw7t2rjrQq/WLvCgLXMBdW4TWU4EuqN8oHuUMccjoQLxSLomLbQjFq0XVmBLrAq/XMn24kr2KCz
C3uSEClU/3nrPpI41zuafobqjNNyTjTa/1wizan5arLqpaLmONcG/+2Zr6onWFTs+NLzfamPxUmd
EIbx8u/fik2uyj9jMNB2uRare2HYxNOav30rqzcKzQQSvbdqxOq5O+5R/Pf02hnKZrIPUUhHFCDD
r30GZFBOnSk8q5f4XTzc5U+RhswyKIuSbd9p9mved/BMxzk/jHKz5zJzTEfNeHvWcifvGhV5tNGl
xUssmv4A2/45sei/7pSyOApTlDbolaCjy50qyETtRDL/106saRvTBs1ohS0nHGttRNl196T68u/7
1MW1l1dYtc9qxxbnOa179eL316l96sVqH8le9ebfP2+TE/K3T9z2bd+wDKqTvqF7pvlbkLkwk4H5
oRUFGsDeILNBGqnBa5hUx7YW7dWNPJ1nBDMAs2IPT7CFVUfZs/TwU9JN07PcEVsRfAXPJOsjNFvw
VwmCu4QEL9RC6yNB1GeYwkAsBx2Rtps3D86Cobgs4u+rPANaVAqnyZt/VWaYp/65rkwa3vlhE3WK
TetQIOxYVs4tgCWH2NhTKfLv1KKXZ1NPOuKhpuHK9x1DMxif/SjsgVQK7TnGHQJNUq2ZIw3gf2NW
ZzVHKGVj00oK4C0k55GtmyGohiVl0r6fiYVTchXrc1UIlmHdAPxzsE2a0pKRBuPC3+kLBaUp7Odb
UZ0pwQCrWWhwIZTxyHRYPiVRnN/bwYUYCm5zzyxhpRpaNSC3aHRmwLUV60+PSuzneKU2ujxbmdKW
p8Qxt2oqBtzG3XtTQjRIYq5nQw4RLnjoaDZXCOJDyqM3VUPQ+vAgnGJ1zil54E6UOcMOW2oN020/
rrqL/Rb3naE54m54RnYbmczMcTfeKToQiuvl5pH/dLyv2A1Pnm78XHFoBnjeSG/zk+Vucm9V/ocE
ggzUKn0Oiob6FOXEKagxZNFoTWpweGjNapuTwy/g3DYSJOaWiXaAZ5VtLEkkHtYcWt6g+yfwxwFS
vOjS9/EulUVNS6rNk8wIPBAuwdyE82EtR/Ls/XZvGsZya9ymCMr4W6k1hIhUdncHP5JuQkoJ9y5+
IGVna6Xd8CcUw+9WWZN6DL30ZNnJcAdNRMsXvWcnDEi0ltE8kuiIX8n6tNR6GniybghEixJkbTT+
dszMrwSuEz8rm+R1A9m2zoipGFpaj5ao9HNV9/ZzVK2qTxxCVdQeYr4vNOFNdQdNdrehQp8cq9Ou
A4qua0r2Jgt8prvxjJA9LSYiP6YYvPeEKHzpO6qwCOzpg5CLvJn0cg0mowVOllGD76KE9pY9nPqo
n16GWCoSQvcj/f9D45bRlUIMya4JJ4DPAkJFNGi+WHbMkYydLpnkbRcOwVBXP9aCGqL3fzE92c+3
WzdIQ3DS8UJwRDm3CNkSWlK0QzyH0BF64PNxmbtzK3lValCyCVzoX/xVOAdnztNrY/mc0aazCaUF
zrobfDePE5d1go0+tk34k3bpo9M6K/2GmmqEw8cQz8mr4+O21UryIO0+sgKPP33Ddb+AkJ1/yaS+
pUAQFKyG33yntDNtFUypdwjwIJ4w2iNKrMgggQaNvJnYwKYWN4eF+4EMKQ2tHq3izmqu6s6pBtcZ
51NFPwMUVnh+HxrwInFVLUdV+crdbAwMRMGm1B0QUYJlLKXgrDlfJMluYNne52ZzB7gw76KkXQKD
guk2RHK/RZEfH0ZZ5A0HOMsuad8w2zuCZswigUMvcLqc4+nHlFXmsxhfqxHBMWAx88GIjRdBaA/J
nU3D0UNnERRkvvMn0k8QS9zcKhyfRwN6DVK8B+5iDBX+tKmweoIaUkEAhvazb8n3eR+a2PhQ6dZy
cEYDY9xfA7JvC/yfV2JnCmtrv3rel1TH2H30hebvPBPgB/4qIlqydrKOOl3WlSYnIvTZy1Euw2/9
mMbdcDBRk53VsNrcDKaUdcBc4zNOpMYm8dyYFaZOU7fDbNxyWWENC9tMbo4r4VcCu+UOV35ZYTOa
caBWC4K6xLsvjXXEK9Fcq67yNx1r7OPghN7zCvB+SQsf3kV64apEvVlqPmg6WxfJ9Suh2Z46+B8s
QqyRcGMeNR7CIfzrRx2xBJdgmNj41W9xGn8qhD8EowQaCenVH+hCsh4zv0yD/1EUoJbqmPIsSsTi
mlJ2DMB06K9DUj9Z6bK3F+0b5OBmHy6vkR8NQUSEFQ305GLbi3UyuX63UqGlSYS7E28mjvOLbxAz
kMa1oBqxhjsDtxq4oJmg5G7Oqw1JEQn10DU5tDJgxnCJ092gJXGw5+Xglut2ubpcI2CEdg/vkLBc
F2hSjDJYSW4Pp9c2EbhUOm7ro661J681jSsZIQgJM/w85WR8zo3w+0InC2m8TMwurRR5OpUgLfce
vKxYtmE/QVtoRX+pKnh8Ohfwfal13qaHm7muE8B5LrwEgbWgSkv33rdp/+gMA51w55gnMaxtGMSH
hG7NI0RktPEornagDCfacrmHbTCxnwaBh9QRxkU0oOl7A5tvVH5BFLZkW2JFPqpOcSum9KAax/bQ
fKpjdDBrVrbXng9rR7HxVwvG7BMuwjQO6+oupsH4ElXGH00JDZ+C/LUvKLD52Rrg9t1B7I9PauU4
1z0c7IgTVo/8x3ClDghBCqpbi5ukNwpsOBMXEeKmtup6o4Yx6z+Gll+Hu6p6VX46zXXcQ1UZ31Fi
uSen6AIsv8u9KQvrmuSC+amRwYYj/PLkJTj0l3CG+DeRfUGmqr/FODvvXMrtWxpizpk5VbKzNScP
ps4kylXY+UVAcPfJ9LtPiQDXTufsEEna0WTIkrCO0aDvwIylppW+0QtrGSEVpfnJlkLFlZ7+dpK3
aMVXpt410wb1PiUl0m3ln8pdc9hgoBLMsXovWLmcbMeoaaEpV/kppHljR13xuCyYz3QTSNm05t+a
Hj+eYk/5VIqbGQWetcT2oze5P7qeFlRjLn/4unVLMSaDrRnP5HFwIozZI1zt8FiOESjVfD1QoqmP
FRXwbQo5+6kq4vWc9eW9mNf5tJpmdJnlELPuNPW1vCqvsd54z47vEF1MIOIJv9vunZvZjc13iNDY
c13sA20GVnuWaXsD4RnM/cONq5mcozIRsIJYcKgm7w/HyeZrKOsqjVnSbTd2RK2Hfm88UMNqbyuq
+V2Vo5dXYuYCEN2Rer4EtwfCBwRSD1kK3BCN8lAyr7TSicDjGW6GWhJ6OcSrLK02qqdh6cmPliro
Ierpmg8NbsHWTkn5s+2ncWBqZAOZPqBujbeahi3PW6vo6ulLUIDj/6RZLhrqpMo+dHH5A0YloUCE
fLSlG2KW6co9/jNq/lIcUzs4JpFLfSqoj268ITpr9jKdTFr8GAhwvDNtd3fObOlPS2hoO8rIQdLF
ktJFntXGw5hQuH3xpOVAgopoRklUZUfFqUKEABvRNDeYEROk5ZN+E/oXjAc0AszKRiF3S0EqSPFu
h5YFq8MM6XWlvaKNhKI6NEu3dWjQw6MMfsyoYxxsuJ+E7CUjZSn6H51NtBCMBwlFoJec19F3DdnO
tmVmzgwJ7UzmQBAXjY5FhtiPPPXsj4kRPsdFeOpkyzUh8Lil02o9+GWUHf2o/Iym1jqkBEIGtbW+
QASBe5/G9namfZM31KU7Ce8pHeuw+CxWFKZPrzxdYnpWyAdFBtmF40aAS8Yvbx9qWbenaQfEvdS+
WvBtEDsuR93J7GvhtI92YZtHXdYTJ7TVZxfTnTCNcd7M2meLM/bgt/Y3lWio9ygJE5iXmswTyWSG
AIrWiFVHl250Y8whWrVPK9Wla58WKXo/kszmZraDcdED3569h7SyQMBSd9ij11apdR0ck8nMQKER
brTLiZcZxvIn+LMMNuxT7I7J544sZBpmyV7LxHgcOm3elsUKa2R2dG5pZQLg3dxV7mCwZEZPaHfD
PqwNIyiG4sIVzH0QVfMnDQaWLAgOtkWL86MYxc+0tMS1GTOW6eb4gk+ZQhTV5n0z1dYHDz0W4fPN
VRS+vk+t4Xsya9HWALvG3QpOpllRNcQndugqvXqIbG6YpgZuJYn8YyXZRZUeIXSfgZP6wJgQwCXb
glbVpVymdGflQ3m14MYjhgSQoAYMeLshNgQnAQ3OPCM8SOJCYfNg8xkJz8aIt4K+qe6Wg8gotAkj
pKcW9PQrnmHBH0arHQ4NopW95nXNfqj5j/zVWIhsrzhKMUlda8m/TS2U2noYnYhPSkBZfMCxC6qL
ijH/GSzyFRaXkY7rsdVL/UxRdD2Tl5WPXy2khMfJAUXWVHP6gpRr/JPeHaEU5BIdsW+QVyRt+bY/
fxiRub4UEzp+fGtFaX+OxSu+wEcQHDulbyDmD8uOlaK7oAs3lvVXGwUEauRkfdAohe7E6IEaD8f1
YroDOu/Iek1ArTyQPbQAy8nGY184A03gMN9TwERkgkGhcMYXe6EWVQFRA/I8fGtBumy9FljDlMT5
S9rgjNKXctxu6aqlD4Mcso6wvDTtOtTwerTh5qUdc38EQzQ39rd0FfxeFOmvY2cOgSoruyPIbUcD
ByqkdaKXiR1xaiWH0FtRcurVus9WYd9GicR3Z4dYDbKuDqwfdm3tdNfO5oorDxPVlyJpLb2gDLhb
7pdmNGOOJ/ihtjQSYcDAMBHhJuzlEOE5Cyzd/kZLm/r8jPV2HbNuGy1J5m4WAghRkJg0DLIo4y5F
8T6j1b3z0NJD7SxouqR2edY70qrsomlehJt8N8m+OxbjaF3tYfyQaaQH8Tv2/JDv04V2vk2Vbz4l
UXloc9S8OsjZpxDnAZm1j7btp4fJolmr24RJcIWuXq018nZJbT5rEluV9iSgdb14wIRiXPo4dWVu
WzDEUDwK2bph7v6RD9g/dLIxS2Mh3a39Om/fLLGu9MXGKOnmvOl3Az9wpc7RXgmbIiU72VVGw+XR
PGoOE2HNK7rriKBQukHVQPTIcmjiCCmRVBSqIbKI14qsLYewNvZ0kFZzeox6DMZq7sHdKqL1h8pr
bQo4ygw1pX/unmRTeP4ZyjsC7aSqHxoPAcfoJv6eshK5OUlmhqdCJgTIdQZeeKbFjmi/zk4viYea
QYQuAISzLpcm6lHuP/IH1o9aWWB0xkoQadm0LZkY0LDFfFcwod/gS7EOg0mPnqA4ypFegsatzJ90
KPlHFnewB1oy3cAO/GhkkVXNNDTJ323W9SJE3JyHQr/YUAbu+eAD5vfN19XFlCXbwaoxbAhSv9La
gsMgVeNjgsdcs7xX3UNM2iCl2Y0OmT9uluonANkoTfEmr440VLvZl8yt/4irObtWVpt8El5y/hMB
dn+rvYbFQgvu2hNMtCwtOaxFCHXB7j6pe0qpQRdmZuU9CxqDq9ddoFlmZ3gK9TOSJhcTJoGO5WVs
s/7Bcz9iL7FPcbu2Bafj/EjCNDkNOS4nbnDh2TDHcjsZmLzekadmlfXo+5zHWNgsDu11ehMzZCma
Mk1mg6lJJzRJ2mpqOS/ScDPIZnaYivkE1fGuFmh9VX/J1hhYZDsPAaFJDz0Ti0LqsHS5+vRI/13A
TiqYnD3Aklw6vAKZMY5MWKMPisXcZogBR7jPxHOR8jJ1rBAoS5X7lqTegzFk3mNVkeDokOO5Q6KQ
71A2USrzMfYn3BBCGTVpG84A0JklRgB9stuvsp4Ivcznz+vmk+99IPqSfkxOeV9NBsAzoiZp64cB
gQ/uAa+CzNzqO9OPUOUi48e41pV2sq+RApMKyOGfWI6UfoC5Gy3RPoQa5bS+nviw+/nRA9m4j/nF
+Lb+SKb5W2P0C4tC7PG4ab72HQk7HMIpqXr8bOeY+m32MPhFXqbt477DWwcJudbmz05SnOp4dk/J
T4o24cWG1wkdE04mFK3vqU+IjudR2BomnT8IWAkSi/XB9cfvjTWcYql6KQ1ng7W/Bn9j5YdI/IR6
0F7nqiy1fVNo8VOvZ9/aiYvoxB1ps7pGdLMx9jTAozLPSS5iTbm2WSPo/+VeWvSB8foYAHvKhXOt
Bb2h2/FTV0oPHo3gQ5ZnJyfUyA0BGdvUZPb2xVjteoePrSGXsS3XNmDlP+5WLT0Pi00AZTJ/41cx
D6xN976YyUCZ4u5BbyuPwOYiIEG0AtfVY3LWe3Ipkl5s4pMjz1eh+11AjgVTLFWMpTp4zoB9IT3q
yH68pA1ViiRb4E7rADPS7u6BQ2N2NOTXmTnPVW8pSyRhkbAU5menGHLgJOgqstoeL2UlWNIdlY1D
sBw+MXlet40NwQ5rxbj33rSItKkeYCt/sLtoebDM6XPox1RpmtXcezLdthqGF83s86O5DsmpicKL
WgSRyvzDrybtZLS6vqPnQWo5wd35kmlfYiRgIOX5pATKSJ23W2MEZUlHvazrcWeVXr0iTe28gGSu
xyYcw6DJ0IvCJvvQmdRGcHP+XDyt+2RXwycqqhRDbHs9rLK0GFrrvUI0cjIz5gKWhPditFrPfmXg
V47p3dMS9YME7cBNDSXf4Ardg9SIYhunjXWfO90ElwOSKtfpKE/G8ieMm/Ss5Y11Y12+xRlUPYCx
MfbVzKlWIB7YRPU0UvpmSqE3+mGR5NpJwxPj0xXetrHUljtwGG0pT8rM6MHT9PkIoLu65rGw9tMi
0KdKFFSLCiDwdP9jZvXTg7aWx8RkZkUADGH07VjAVzCy56IQLBSjmMgaHY9zjoPmQKXVYSX97HbA
yjRrIQNibu2XIwl/z1GIWZKPnzimggr3Aj4Zzwvxlw5u9yhJ0QrxqDQvsztMN5U7TKf7hPffQCw3
6gELBXoPJl90NhavWP7o5GOTTNPS2bpxLR3JKCAaoz4RbfwK5S3atwfKaTHSPanaK2+hX6A/K4v6
MXeqB488GikpIn7UdOE76Ya1CzOTFV6VTk+RV3zwMMQfypUvdpbSzrYfvirlGTqoINRpzMjQHaDp
JAlp8IopefRnE+Xk1k+hIkhh/94z/Vd9jEWQQKnAJIJoH9ktjqQQ81wF7pwgcYSbZwUR7lWJlHis
QF9YgdjoeRYwq0jQqq3rCyG2keaiFnUATKBG5o41oZ5RA4qY9piBPHkvx6hHutMSwRSicW9dYhMn
mljHvF1JOkyfc1+3Py8cOSnLy904/dKjAdQm5rqgkYekVJxTz6PxQNiPTljG2Rf2acBlsZ0qprF+
D5NLDU1KHGk9Ij5WugbTz8mbiVx6pnrKHL3VMnxA7XTI57OqZNirMR8xqvcb/NEzOJ+RRa5T4jKg
S6O4ooihiYDo0mApaUFxYX2Yk6K7U5W0AyGMR5yA8IE971Zbs39zvUTjG/2ie+CNbUpIyPGFeLA1
85uWYVQpiyIEN6WJF+LFtiWA5x2yC7wGjQRUyoVtJpe44xy+WqO+2FuRe/Vh0afo5hMzcChLCNND
9ILYmImVrT1lNtKaIlo/SpJgYEUZf4gUCqbpBywH0Cp8Lbt2zP8P/hKWVy+cgDGI8SlLwVSOBafG
6hMez7fYHPKi+qOW/haQmuFZPZrHi67kCbJFAv1r5tqObQj25KljRnInPDUHk7k2FxJsxheK8nzK
JW06pEATOa8kVs9hgtZ8wNvX5bAArN6crhPn3rlO3b2NAHYUvh4Mrhm25F6GLp05/XO7xMWl/2tY
8XhyDuc1LqwMb9SbZdQqkUBoi+ZTsLM+kjJlPRK+6jy3ab7p0DauVtXevC5sbupRb9ibocId7cNf
bBBhiXiDGMI+hI6oIXfMmbtvfQrgAqwVK/mwC4iaCTmpaKD8ZWlcsY8T4Vo8+mCAjyYBZrMpoLNA
Tx9OlUX2pGc4CIkWanNJPGXBnEyvE/a/sxq6icSPTMwfS0Alh0i6C9QQO9RtmzxHnyL3+RJ8nzI1
jdOUura8cKirhyHVv75d3LySmjKaChv9k4jSgwgh7uNSZyHABG+rpNFKJL3AZ2JFiykXv7iN4mP0
UP+IFw2qIJ+wPlBCHIpsl7EcJ94mTJOj8mk2snCPJI2cXyurdjB7fxly+z73AqaoNyacgv89boqH
OO+/tvnUYTpqbBC7pX9bfPRwgz2de92yOaCxEqFWibccCNNWYSYjURkHZ4ITojYHjsC2W8dzWXsE
sKqlz7jFZW+fM+Mqxqw4J3VoCfQx9Fr7BGWHKad974MxZzCJlhx8DD2qWX7mo3JHGrgNJ9t0A024
y8CXTuVd+Mwi7fw4+X38LLCE0MRbPZZ3/VdBxkIwdyR+Ahx0d7RXIPBJYzwlquLWDl/4qvcG0c/3
tOybZ5rnP8suE0HLfeRMw2BfRT02pJm/NifBZpf6eQnepfcIS2GRs8OpsZz9DlTe0EwQ/RONJoIK
6WmNBGd5jm8ri+fdTEVzz91rPBtxlwfKRhLjaGeynZ1mZkRUGegYV4lOxMPon2fVOMtTjVPQ6Ihw
8pJrJQdnqPcOJMeTLYW7kUQ3DQYxt0zv8etQa9ZTga7LgkgUSwtlGKHLq4g/rNG2dND+H6hSb/V0
mC5vDrHCMqiAZ9xXZYwHi3z+7244zTqK4aH0fCyFoiURbl4f3SmxLomp3zsv8XbgS4mR04Eot1Kj
tcLE2CGW9baKlaQQIeRs00nJ0STFZmF7BO649QUApXaazWksjrKNo1akg7w8sLjlvh3zNtT7prMa
0sKZzs46PTdgnv7WBGPi6G+xhKHikfMLTSr+UovKnFHFn6ei7cm2MO0tKpAVK68mbqNfzIcQufe+
tgGZwTqkm8KRd4hqzEidxGUjtaCJLIfcdMedwBbCaV8HrpwTriWEeceiVreprekjptvwAEHz7Bh5
9OjJAU4d8I1o1Y/lSgkvx/+6I0XHu6eZ023pbePOnC33PkDztVzKBeDT433So3xQdmcPxCxdT2V/
jtwpyJzl2TFLcU2L1T7wG8Ubd8a8WWjmc8SK7OJnE4M7u/SEP6moD+VEtQFSk/TZ+HsbIeuRtcMm
dqP0SviUFeSx9bLAlx83i/yCJzmEM+IaWAzFnmQGKsZ0zJQrx5BVlnYyJ9pF4N4RCZyzNdVOYQ7m
WDJxRxoP964JfTrqbnkoLc5Fuh/lM2K/+FgWU7kNY+fTaLZP0OxbMgquJv2yi3KWk+AOP2Mg1dKr
ws+J5hmHtUEI6Ua40rEqhh6AT1B5tuylqsEQ/K5l5dFeWdGPmtIzqQAqiYWE5O2W0ppkiNQNrj+u
oF6/X6KG8OAxwes2raERhMb0qHhr7zHSwlt+5LK7QsFsAPgGVtuOOA3UgGCG69c84cwduFPsaS3g
nMmJQs9cNOd4KkhC1iwL44LlXya6mReLlCl62HuVuvwudoy8lBJbuCbbUAnvmWM5u7CijhtzgnAD
d1YwByL/DESIjoyNZIg1kNRZ9tCzQ2RVWdj+EXJvONTSfwZIaKIoUx3nziLyjasG1TEPxyNBIdqQ
O3vTREbpNnX/EGG7IZ2DhFxnFERTeFxqINNQBXQ9ohmpKn8gMdI9FDXUja0YEOL38IpKkhXz+HuO
jAX0RuLcpiox3+RscYOmLeswLTeTFR0NaXTQtCCxkufcXcf7JGwKUpP5wWRJeR0dDowqNKM7h+2H
Pmw+t5Ewnh3bLCHm6A7oYbzyPdqIrRclVmCv5Y9l4WgdSdpFid2gJV4a6eVqo8DQuDYo43Q+6KTw
6ZylaiKSxNF8jWIP4/Rkit3qD1i7aU3v1xo30gquDImuW2MQH2dISHpJeUhU7XoM3eRQC8T9anDk
Ncpuy4/GgMKh6GL5Rxa8bE26PV04/9oBsDmFSXxSW3xJT6kAN2aFsBETU5LkqJT0K5aHPuekz7Wh
fjS0Ibx7RD6hUkRSTbm8JnpxywRqpqyLJcVMqQvI4i041OJIkuaTIs305kKmtl7tXdAVt2ZAKBvV
KXBxKOPtCOAemmIMjIXOxSrnEwLVxMVtrEtE/f+oEDiWrOjOxnz5d5WbsP8fjZtlOsKyIEXo8DQN
559aTyRg/Lptkwc1ZsCJXsDRJYJoO5C1MCx195gL/UcZta/Ms0dyniP+jhVQ0i72chKrm+aC+mk5
dxXB78NIRbkZAZ7lesaJjZsizsR2mqm3s4IJD6ww+UgFy7Iwxq7Coe4Y88mamHe5nKIbBw0zZnRQ
5AiSdpoHg5naDf70aMzPWXqspF0k83X6rrFDsjf5uufZZQ0gfTZgLLq9T88HVCOX5f/wMfm/fUwO
xAMq2LYPwMwz/N/Fl2mvg6q2WZrpJBBtYIHuRinTU0Nhj78eqU2mmQu5fGcuq2QRym6FGpzK7Lkk
jU9pL+vVXVzf7VGII4Udru56gteJngA3iFp2+8ocHreoORwRndC3J58hRVTTFFDOOzA/UYlwrNCm
FrIUN2samcPDoiNS80nk2KsVYicNINfU0NIvPXOmUTt3XXqhV2W/wnnGfUuZm8PXp4DHBKVXpW/N
Dbf//smZ+u8qSke3DN2WH57pcDX/XU0sWF+adlqMgUCPisRwuTlyqFks3laHSwa2Av2gnqhc94vf
MV10NLc7q6E3sv7tkdoUfz2Reyv1DWrUOwOr91uuOKpSLBWks6hd4q+88fdN9Qixmb2bq6Lbqk01
rPJNuvSo0xo/2+SlONskmpOLGnJB/wTIK7dU6YmfJaD5fXjfZ9w7E/uoespIc4wBBtITS++eOSu0
OyQLd2dI6ovaTGBQuoih83NhgWhU+9Tg94V3mo36D+g7GyelXp53Gkc9XTrjOnSoYahb4XwgraDZ
a34S0Va4hh1QBLvFPGThfFQRw2qXyhlWQ9tCAncz49Nv+2No3W9xxKZByCEkT/Qcf+1TP6p+Yk1b
5pFUkPcKSRyjHD8LP0eEN6Ctn6UEW+1Tz75vYsfCtq223x7+9rzaVEOxQjpWj97ep5mqU67nW9aB
6YNHBqisbrTrTscPsKXBSKNMDotJAWqnHkamVAfl9M5H+TPvrzEln/x9E1fmabQpq0atTKuRfISB
FtcVsBc93VAHECo3XS53HVPfHPVhiJU2r9b5Si1mvhrI4Lfw7EhZkfven3jfTOUTsW2OMCPN/Jxq
Xnwz8/ZmViU33Ta+l4iCuLfnTG6NnnWpLUbZJdCbt2zSSE73tGQ9Ep+ZnFbJ5n7LLJWP1CaLhxJw
oUfqnvODi3zzuFAwQ8fI6rH0oQYgHu5Qmy4p+BM5LH3OUiTs4wOgygtIeXGMAGBcVJPL9pm0S0Kh
iHfh0bk1qAn3YZRau5z8w8dC5jSQEglhRsq41T5qYeP9368Xzu83JMfwyWS3XdtwmcLbrvnPG5IB
v8mwCxZvRt4+FoCbfmr3FbDgCxPc6E0jgLU5ZMXPSS8VA2qAzQk4ssBuTvaRGe4Ilfv1TD02GKLI
SEwP9MKpaWVOeWRBizJh0Y3HqauNR5D86103X9SGiT//YarivSGL22roZAcrkqXq/+/mhHN4k1ic
4E32OntO/mdsIQrEmS8FeHRZ4953bgR0/RrqGKVvDwtQ7YJ5/mu/hayNqi89naJ27o4k9ilrGeUh
E/MHRbeINYV9yaGyFJWN5mOV62K/yXnI3GX+D3c+63/5PoRAoOS5wvKYIvz2fSyiT+nO2HaQMNm8
FZ5nPkUTxsEMjkqO5uZJ7YqBA11Ku/30viutQuOYzCgnM/lDne4CnmDmz92dNuUoFQqqaxlyxJ3m
tTubZZHNZFXzRFOIedilcK83nWC6+LenuEN3B6IY5sAupnTfgGuidw+cchPLLDi/9ff/fkQKaayo
8EiTIPPjv/9LCqL455qmYfmO5XvGb5+An3Hj0r1WBCWwzjb/oY9wpNTQiDyTkYnLr221081iwiLQ
Zm08VhcHegAxojg9/4DI0Q3QpcOPU5tJpZ3AoRMLxnxaD2m2y2TCKkpoZRZq9NQOZ54wa0cHuSJE
VN2SXKie+Ntr1M6/PR8Wfgj8rvT2vVUmQYNiLRBFP33JiwzjS2x9yIVpX9zH//BRyY/it48KXpkh
DPR7uimUs+j712csQt1//5fxf0J7yQx/dOyAO2R6YuWXv4CSICFaz39EcWtUILT5YAYbC2tatkgk
StqT8FWY8wMA4Bbnakx4XTiv+Gm+Mg9kUlfSovVzC+OvUxOjPEe7eSYcgXPDvnlysJbUZlKR3syZ
9WY3I+Tv7UqKoOSzxlOceOvfXinfwSdR22bKfi/z9EMcp84pLqacAGV2qcFAtrD590/Hk3Ppv386
rmno1BtM19dJlSVe9Z+XtrpHpzxGITrwvkz37zdmdbNd2N7GGgV3vrdoJa+c+7l6TRzHBd2G8Yue
2sjOXQy/0fIH4XGoXdJ1fCWUFrJsknZXtWkjDNuJuC4CtVkbrQcMAxWv2jTqZb3JN8KkOL6qXX30
Vb0ZfpH//c3ydPr7m4GQ+/VmxIKtN7qqT+p9ZjKCZbs27E8mPdzES7rXBFh+MPmsJuZm7F51fUAc
2BifssaZEEsst8p22hf10qHzsk3WNqRyy5dGKUbixYyQxMo3KrBsIeqTemn5rBiBjDeTGby9UWn6
R8f0y0f1Wq9GnRvns3FSm+u8kBuvD+FObRraCMIB/9PbO1maa77QAVfP6fScg3//1v3fLx9cOVzX
sITuWljpdOu3b13+d+48Rw1xTCVcZA/BiRpSKZ7utORLz9KAGhWaY8SaGeJe0uGfa2Swt6rDNsHB
BF/J6asPYxyytG7Tzx7hYmfMr8621NajDxfYMQG7I14mb1yJGNSj0eno6pJQYaao8bIwf0EvMd7V
APNnutPOFNvSyCHgyyeYdo73Vg59V39P3GaX4Eo9NTL+quWwuk2NOPuU/0BQs6s2q4TJt0gDV+4j
Jql8SDQfook7XTOdjrKQAtH3zQbZ4G5I63rbSPvvm19PwxKsNg35SO++9GsT8ImlrEGb+uMy2sij
ja7e9fX6QmBLdR2rRtzQHbGa6MP2EwvCFvEUNcF8JvKrEeMnRMWBRLF/odjjHQbaQ0HXkmY2lsgW
XZl27MvBK2OKVF4D5DiZyElM0PBskv9h7kySI8e29LyVZzlHCn0jq6qBA/CG7k46nW1wAiMZjIu+
uegx0ja0D+1AO9FK9IGZVe+lSgOVNJFZmltEkvRwugP3nnvO/3+/Tur84pUdDQOwOjek+/z5UCYI
3L8vjv/0Of1n8VVd/rj523/5J/7+WdUzqH6kBH/967+ck0+JKv9X90/rj/3bt/1ffddjVfDf//pE
f3le/vk/X17w3r3/5S9hyRR/vu+/5Hz9avu8+34N/CLrd/6ffvFvX9/P8jjXX//822fVl936bCKp
yt/+/NK6q2Kf+ofbaH3+P794+17wcw8ESJf86d/9yNd72/3zb4pl/A6a03QJEdEgZuCH/O1v49cf
X3J/V23bYESlexZqq7Wjwbmvi9nKf2dUq2JoxtHHkI9t6re/tRXiYF7P766haabnUXnqumFp2m//
+sv/5VP8+6f6N0DClyopO3Y2aoO/3vUWBQNdApfutOPanIC/3Zz/sBMmUjUtwmMJnxYVF56GaJam
JERKUWi+hZXEz7FERLF2SbLiIOYoD/SIxVRWxpFOG+TEmfzWPgEEJkSJkZ4eXercFIpKamotgpZW
cWB0GbMxMcBHSy4TGrFd7kWhq+Y6jPCm89tU4shglI5MS3OJliy5Wba2LHadoZV+ZRico9LkDkDI
Ehppcp8oSGPpAj9jrMeR7Lm/jL6ttm7WXhx98cJiZtpam+IgvNCAnRUoeoRMj7QmsOQcjOaHXgMS
aCSPimqgM/OixxkTPDkw6EiivJxwbRTbVG8jvNTJBC+MpPLEy+s9GUuv3lTtga2RdmGKZ5E10aOM
os+6/+o8PT4gjUVNURkDg19CJlV7/jI0LDVL8ya0O5xEzjZpVc9XtUY5L5Z1C6rRl4nuPhjpkuzQ
arwbM29+vEoiTEv4hArgAYuJVnATWuRI9snx1o8lPM2K8ZPfZijyCc2ztwbpZ+GC1qbJH8a6MICh
CVLI21BEM8LeiZ8AKajtVkhbhy1AVwziTGhfiZ7fRs1d2xccWaWbEFs6pUpY3fbT+xJVsBOH7iVa
nV1GmW47zmvoDEm7oFEYqo2mb6zxpcgog0nnk3uciS8d22tiI9n0OpwZqaHuY68tX/sxuovb9tMo
XIlVRhQHdFNIWyy6rlX37hKhyXmBj9Ck1Ccn8AMACe+23jyOzuChKyt9k9L7YhIs4tSSPly7sKoa
9FJapQp7YkKxr9a+TpxSYOP5wTtQPtSNkvqMN3gRszmvPL2CHq+xTZ4t8taPHrclxGloBHZu4j2J
xixYmZh1Y9pMKx80FW6J5lKP6SnjrtVARa4d82vc+lukW8hK1O6j0uuTgXB8H5+UtcE7RUR3lZ2+
61Lyw0TabvOVRlbrI4BMdwlc2lyjXlTHvvZMEkntI+8JGaD6Y0pZdHDRHY8xs21LZFfpvSWNQl+H
+Ycf9/NrbKy5Tym3HE7PPER5WG9VS2p0yeozwzoNZyngAawBEYSaA9oXXP46I1Pw+SLAHOTbi8NI
BB/ljtl+urHSjv0EVe4qsEk3POl7Z2sJgw2yi1o0czBRpKb5Zmkh6Or1jbRyXnFXME0G/RzCrY82
tVNG26Ty7mM+pFC2r8xXktAhOXpobKq9LLpHLfEjt15y63Yczeco17St2adZOIkyRmzkO8C2N7UK
hUflhdJRv9Ow7gV5kk3BDBfEqiKwQm1C2582YqOEepuDS6QxDjGhgeJUNONuJJvKT6seY4iNFicu
uagd88kWNuNbxd4WKfZRtTVOaNaG09IWDBWWS6niLBV5/ERQ8Yf05Fs+We8c6X4OQlvDJEtnO1fu
AUeo+Wo5DYzh4oeDxoc+SDH4A+M+H7UU2Qa1BWRybFZqhXlrVtlujtUyyBanvuBYScnYUNHMTt7Z
FR6mVcX6TJeGMGAnfUor8ig9xrdpdS0ajTE56n+cCPoH7jHofiLbiYH7eByGepPb8XM9EMeV6MMD
AUeInUuNcJOJotGFMb12hVJ333BiZm2woUCk7XEw5Usfm/vIsLxN70rmSj/x2ZV75ne6342G9LPB
UMHReQi+exS0C7znM3xzWGRjZAX9NF8mF35244xcauMrcsXD2E5DoJjdxdOnC4GiRFOoNpYiJX3K
3wrSZG6i3PjVZN5NbffEXFw1Eo/AglSxb6beF+fZo4x1bM7Z9IBpM6Kbhc4kgr3ADDyYSjFvaX60
DJuIXXEGeGuYQ4MReP5GS/VtanGxTBLmeafkaFB1sYJ64D122nC/rJ4pzZpv0ZNnfjWWEiHivZVW
X3YSXaB1yq1hPNjYcxAK4i2b7oRa02Ja2/gJwoxirDGRFmiFDRaLvhq3UjjYa+eyR3TB1UZCjFN2
eMp1lIuNo3y5g03EGNGeyb07W/qJljlx9LqzbqRfAOLtm8W1X0xTZmGBknQzVp0SmM4PmqwQqdpm
HymJfnBYtglIb8/OpMc+wzSAlgimNsKpb+YZAWJDtwLHce/FSKla94c9CVaC/Dr20XKG3W0dVc28
nzpCFCqPMhcn9Gap5YdVK/s0897oY8jj4mFCKBVbDZaZ0ZyUz/1ZUalCFynu7B4XFmagKSdicnGM
27glj1xk8rVFJUrdnblQv+QcEkoI/KjZFZNeHPJkTOFAR9JPyiaitDAB3cZfVhuHBoLPDTdzARDr
AUD1uSrUd0Puyw4gsGcYVyQO16F17wqnP6i68gaQ9Am7+5dSsAsSXL7o5hWPPwy+ekLAvpwGZhS+
PVz5fVFoTBpEFM+hMIgfF6Hc6wPHjQh6LNsESfXvQpmjjaEbKligDfPUsKvIwtKt6kSpsTNU5WeZ
DVhOjPGwoNfM2GJOw0hERYJ3AoVD4b7UhaDZOsWXIffLtnhOnmW/IPElAciXUcX3jPVWl+JJbREk
cF1ERP/Yl2lma1qW86JbD5lkFtWfUb//KGyA65VeYkFz0iAbMdI4omWslEbdpm1qpuY4tPKyroIq
RdNtgYAITFvh2+BomimwIOKu4dTekZ/khemk3LUWeCaAwLPR0HOy0GPU0b1W1dFe1DN567P3WuEC
3fQsQ7FwfhmJDcfRGq5WYT46Rbsl3e9p1LG2Wu4T9ZvnK2NHxFv1XgiMI9xMHZee5kY/lLVJ5HYf
YxbZPuG8Vhh5mob5YZXUL3wucdwfozq+sG/uPWQdrFTGra7H13j0Zt9GxagNmBf65dOMbNb1OhHh
mE3aVu8+1AgPvW7OO2iJuHisKQnTLtF9bGMbHXs05SCu/9J5rkz5Oqf9XTXnJLeP6cGZ0wgKQ5mQ
rIOpA3D5OWUuSopytTU7D2Cvk+zysisRws3UavdqO7YY7HSPzxd4eNRiWSnbBapzi3eEqqzMR3LU
5SpBdlDL9YVCGQz8Jp6/MscsdrSf0QCQsxUQjD1t4raJUSZ717auIn9QdahNAuG3EjGvsR0HIYZ3
ryxIlRsx1VvopwzQu5d2KFE3ggON+3abITsD5SeoRU1SkFt13nB89bNZ/CRQTD0PdIVtdXy2Wsvg
uG6z1Ku5DIpYPC4xNuveNvy6KZyjwGGJln7EbYU02E5X1NC8DurG/Klmxk5zPD9rs6DHPvxyjUa9
qzH6oBNSWp8ctDukoQdFeLhURko7Y9B2fcG7NVJbzYoCiQB9K7mQ9MARiIrF2URIdzdG0wemSyqm
1upfs7TCUdFbDgcNJYWdS98srmlNO7szjY1bilfHWeX9UCdu4GU5lT8QnYS4p5dbME2Paqe24Uqj
xEFKyaiWbzAcMgoC2wsTCveyLNF8C5sZpqJv0iGzbgbX21GGpaxj/UnBvDYsbbNDaU2/k/6kXphf
g+sGGjGN4WCyJxCBfcHLZUzRPbOs0W8X86EpxZOb2Zu+1MsD6FCb5DWT0YSm85TWk9s8D5Xm3OfJ
u6aMVdgJVho1IzUNxx+gFam/zVFKKmCaxf5sKmmQ2vpRN4nRhUN068rRCt2Cha/OVu798osgoLU9
MhW7kSn/JskxvBOYHfZXR53640cL/0vtquKuHXtKhIntGT0Nnhnm3cmCjRFZ5VcvmYD0CkCd1U1c
w94robviA3zNcGFsJBd0EIuTKfQ2jDIVOY7SY/pyZO7nnvdD5XrdTKQ0hXAukFQTie6X00oGKLmr
iSDaz+iOAsRHCIpiBqDV6qApFIyPDk2UbRb3H5rBMj9rRTizOYLyNbXtRKL8BtBJEY7Gmb2WvF21
fVIiBg9sjR2e2NQN4MWCbvfcG5XDWzQWr45qXvEuyk1Uxedh7vEUut5hKGE4t/WTVlpPMGDJwmJ5
SmW6H4f2SZPJdfVAR6p9cQcdUg3BQ9vRqXHx65F1lojqBxV5nRzSDPvdNB/5Z7dFAqx6GdGLKknN
7h41hI848xjmTD+hsqDEZ+yXVKsxslb5ffsvzxuGgA4BedRtUdykhc+PIz7Rqh9VWU2htMuTs5D3
gmSbnVw28HlVAx6RIIqOYZlWEwcMzxDrgfxslu4HkQHGFrc6VsROgcSjQXhNXN4pZLkbDa3gATNf
qlQovuvE2VlwyQhuqMqQjx3SJdQO2xH3bWs+dBpOmxnfmb9MK7SDiXtTx7uoWeJ9LG0ZqtW603j4
0B3pDtux6GARRCQm1QNGdMdI5P2oTj7n3BfUcOZG1x9jTSoI6O03F5cJsU72m47VTHOVgmNVZ5EP
iK1InytwmHNy9fQO4UQid641PBjKgEmwAmjiiKEhT4PjbfICHvV9xD8IHSOH8W2pCyrfKtoqK4pY
2SrD7E/Cs/ee7YrbIvERhSUBPCz9FQ1BmDR4TgvdOHNEL5HuY/K0Y/PBbBrozRzVBz2rQht8CGY1
/L7fDzYO9z1yoKzGoc/WXnr8st2kw8RW7DcRvZpKxwivgrYrC5aOGYaQAe5t40D5UZMy/kFSus3R
FlMPSb1ScU6enlwsKycfJFrrzQUjhhm3BbC6CE+g0x6ASB2MWs/PeoHqzRlwln6zxSsMBxXOQ3Rd
qI1qLTHuq2aKAuxkmESzD6XgBKxLggt0oKJ3OuIlX68isY3wU+xGy3Q3muxu+2TGHVz01aWFsafZ
IjqkWHzjsXRCIkEJjVwDc+FIYtlQnUtfmdbpe+w4AM4jADLj8tXs9ZABAA9RwtkDfKSCaW9i+gca
f+Q9wfaCW7MH7ySLlqWDK/P0/afvh8zCxMWs4Ot79pisA8hmFhjWWtKSrQwPk57k0e4PUPCyKvP7
JfGw7/DQrbrm7z9pMr6Vq23yW9VHUMy+aUuVtw8owaRW+bESihYWTo57BgBDqBcTwQPOgiikHmPy
ttO7mWrlogzZLQQyx09Lrj6dvRWCgr63YrWjAvCY7aivphida27OZHOVmbobqdsCMdD2zdUW5Re6
zKCDaX1nKgCs3YoMnSk52G5pXe1pMo9lmU3gdcr+tXwxhJLt5xHeYR3jRvx+IJERU7BRzDtvVSfD
7lMR6iLdBFa1m8xxZtiacMjDFkIaJK8cwi6oW8st69Oku/ijLAIWDTLmTkIW1an2Slg5+L2/faCc
cETQ9DFhakRzH3NFw79TWnTTxhSS6oaxM56bBIpGNnIML0AbHJw4AVSRjuLRzbC8pLp7nEq7f6bI
fyncToNBwKI2mXQ1Gnsq8MoKFYw+5WJTeQ2aT63dEuhBANrglL6K2rSl+Xzl7iXVtG30O67hHxNX
+cXWtpnNy/r2ERY2OR1TdvWoMX3A7/FmKsgKgm5RXJOBJA5Xxsqj0EhlIBEoL7o7aJPjnZu7ktii
6MhpVNyWw08JMYASWyavcYcBNk2sArmCYXGrevE+iRGoy9Wpg9mXyp4xy66JELt1vdEFCZODsFiI
Tp5EnN7bllncqnIMDRowOG8XSChEgPVk2m6YPzm7Ua335qoxtG4RshDrK4cmXLIZKuCY9tdSDmHG
eWjnmaBxMcBAoTEvLY62Xc7aQ/UDYxYz8Ookr6XPCsgoYDLOdYUJ9BuaUK+hEXqFvmaxSA8QC+Rl
yv3TUgKYSvXi5lta7bR2xSzM6cNlNOZbEEFXylb18Hff1QTmnOAOEmNsW4PDE88vEjRGqKVef6TZ
4LObjARfp9q5FQgqqEHYw52T43QfjjF32wQQ2PPE0o1JmhWPQ2d2luWDlsn+vmRHOVQNJ9AcisC5
Y06HAJ1r55H39NcE73NLSbJ2S6dm203cjnaqbDOXSyTHJ6a4KdZdKl23KTJQyAupYrksw3ctyYcb
VWmOgyJZsaX+vHgN3ZMk6rbdqBMt3nXJwbXHDBtGPm9dg7qKzuP8yAaP6qpnkE342FYBbP7qaRWQ
I8BfnA7je4uD/NCVw5OdxR/13Nz1cyRWQaYSGs9dD8tumnoCWoYqvy0o3lx7vms72BBev5f94Jwd
+AZhjsyzj0p42v1WdZhdIRyobvqWtp2NqC5oeNOXblh2yMloMabRz/VtxBzpQqV3+kcUHZd4Djoh
xxNH74NMm/kmmpDAtRXVRNQ0T4kyk6Q01ji9XCKxcgANU655HJnGr6YiRVjoAtFXBobDdLErWM5k
w2GNF+TxBHBFeXOPMCSoOz5jN7+PmJGta4wbCA6yeyayblBOhOEl6gD7K8LE6Cxx63dYh4iPRjsn
nUH3jQpvf8b7nDac2Wy73tkUSqE3k7dkYH+y69bcqunPZlGtgzpab3a7PPCZROeytN+VYj0SmkCo
GOoTbTcs9CTGcdPwFtZDP98MegqTwc5m3vUnhynui8a1GmpG7R7GVNYHwne9UbOCpbarnQACEJJj
GxAgwFpe9ZBS4C5Di+9geeIkRAujXYxcfbG16CW120ut3jksPyeI/OgvR0hE7oDUOI3X7El3uJkM
3iLVEd2B4liGS9/7CNkpQLgAfQ9bgu2x/cxCB0YtqvdFs8o96ZfMdhNdvDUkAhlpfBCDBSPVFV+u
CJXYi3cNIAa8AHCpl8jpN/XKdGJ3qjfoL4xD3ZU3UqvdowPxY7Ok6CNLJQstdbpvdX6uU+7nmcKn
xJMbTYx/zWhQ8b0RKNj2OwcpzqszPOV6ITZSd9cYuHQI7ammnJhH3RcwAjmTsUaNZA+s1F5bX6nV
jvfiZMkQpKL9xU3cEn2VK5gBaT1wORNqMV8RhOthAhp913kGpwG9vLJud37DQMGnk6Wd2P/vBJ0I
mpzlxEGJej4x61DvFXdDh4PAK2mnh0q22xV5aNimE0SDXHZwPXapB81hTisnTEvU5dGXzT54HBil
hLpQxhBfJdThxky3gw5mg0W6N9L8R8ToI7H623SlrAFMTrfWhIW07x1ij2CHVOoCO1Hy4iKhwXyb
5cfkensvtbr3EpckiRzlRkm8Yc/JGd9I0dpHupINdP+pDZDPN/tcP4N6TK84CzgH5ctL5Zrjjl1H
P6YKIUpzA9Gqr+oHtEzyZsCAv/EihaDhviN/scrzUECZZKSiuhtRjP1uMdob15yNXQ2KcZPjnysT
P0dp6YAR5bQ07To3ey+pytC8aj1iq3Z8AVMY1OTrvYmWpMq+oGuWKvCi4ix5jfL4bix4iY0xbVKD
oNF2oCdVk5MVQPKJKUegeprLjzbpFvAMNk0M7tsLY3jJDHFf1uWWoRAJQdqIRTQ2b7qm3C8jsWWl
ZARn14Xrz7AtiQVPy9260iOGfjEFd5xqJHMosh5PbySeSaW176aYXlRBdMxkz9ke9yXlMWlxDpat
eKy9G95RVXvRjXK75Mm81UG37mJA3GbkZOQfM9ah5fkwW/1yIkSZC3cskCSBeRY5t6fXSE5ac7pt
UmPxe+wQiK9TG11t8P1h4zdhwLEe+FARJfdDXGF4835G6dTt2sLEvhShE4JoTS+79Oe5ontkYoyx
svlxSI8Ub0XZucR8kGxsNg+lTJobq+Dz7JhqbbgHgmiJn5igU+rhVIbjb5cHSzc4yrbQ+4USv9iV
BruxWa6z6ClL4P6EqkccNb1bsktXKlFPajK3UiBZPQLQ7QfTJn5ELRpnF5M2lROC1+i/Oo553NJi
NyoGtYHVfSmVBh6wplXRX4CN2XeWN3+lansa60UJO4vjfDdZQwDiV5eZAeQfs4Wbjrf4+27nCbaI
4xQ/4+bNvJ061f6osjqsMv21ZSvieKghBySOELcsm/770ImfagHeEgFoK/otxPsj/E2ACLQJOAlo
FEDFfkyStyVNsJBSPnK1S5bs+pMN4UJbxjBt1mRzDFADHZOZFAxTPGVx/AajgZQEBLhAsa1t8j6T
lhbmgJM3lkU+al7H+6gYAhTnN7XUrjiFhk1EYuBGjCjra1v4pAy9RXGBj50VRNT1e+IVDxhNxa7G
EYSALIPkYQbljNica+kuc5VnjXcoMC3vw7Fp9A/p+Gy6E25ZFCablrciq5anTC9v7LlldDeemW3l
G3XOEMEn1k8LTMJ8kxKTHmLujSGcbs24ek1jL/ehZzDnGzEGUtg6CkHXS6e+pfBok0vSJV4AmIDj
vEZ7zuwOZGvfopX8IvHLQGnd3ZYxNPhBs2kMnpYJkUyudB8YaMwNk1NSWp5WmgEyUb1fJ4GoGJdw
1GkU82lKhkfttrShBonyE0DcJR1nUhCYJnDcDyplrgm9VCWTOiiL0fgxR+ONIcz33E3v8dtzfNf0
VxCK045mBC4m6uENznv+3aH2mYAd0iFF5KQCUyaqmbeioyZ1IvOQtjktTWxCCaFEJOpxzbekB5QT
o7eUK0Mg1QTw4dKGSB6nrH0ysuJLjfG1LdHBEC355LN8HKWNOcjurrG3vPaxt6WffT/ql0w1f0HB
BHbSssV7NNpGxflghTunhL5RSJqP7vDsEAK6its9P1MgYSHscdiwkmAuHQQvk3vl0PPMOf5iRxrD
Sgvsw/RajAvG6v6sex92QydxaN+EkdxOc3tVxx6kmjcJNDHVV5Vnn7iGBjTT5Y6ABe00DXQyGCYf
FhiWTM+PiodhmeERxkESIMZBORtPBb9fziiqsnNK6LqvMJEMZMLizSI31Nh5Wfk52jMuyP44us1x
zJInIacv15rORUGRbRjQQUkgO++d6BlXVQo/Sj41DsbRiDLZuVvJoLEEVQyVd16QJLiUFrd1tvVW
f4rTwzidW7rTQhU/3Q6LT2+MdD6Xxu+IRNxIN5CEUvlEXFQkidlrJ4TNT+sochjj0GNlu2wOBlsp
Riu/Z9w0FQpRTmA08UC6LGI+4VVn3SnvdASKXnOkFBlu0FDMQGt36yWGyagmv6ghRg3AejdY15Vj
uXPtOEaHbgau1hGmRjG3qWee06uqr9G29m5tOaFij5zJof7kfWESscRuT8xpveszRqVy3CdNR1lU
tnvQIWYgvyKDyLaqLD5L18A51xt/bMj63ARl5L1GNmxLaIVffPkHdJsnLTVuTdN98oD8kNhKSZ73
ZEPVoTvq94ZRv9aYh6320cNYTYvN2jA5zTZJJ/eoHmewg+2+yy9qQYmXNP19azcHAanIV7meOzM/
EUK1YZhPcuKocU1yZ2UqOoP8MbPVh7Yfwi4fJGjikgiVaTMq1b1eOaeUCz+BFt074+0ycJqV+rmG
HoXzOvQEvD85qBdG9NQJzb5KxGOd0klP61fdLd8Sp1WDpFiu+mpVVxfQxyue2tOuqXsna3kyWa30
Yg2Z6Isga7pD7K4HXW8I8WXfmA2UOGZ5srFAdAy3TjGs0/9WD5pjCaoroEdH0AS/SdGGXexmu6KM
Z7Qm9oZUYgyqA4xke3QhNXCCnQjZC13L6KhGrHpbA6IiDKP2o1W8xqzxMiEPPbgTWghIE2B7xIR5
v+iuy2DvVadMgYwarW/PtMhKc4jpAz1BBIEN49Dn6oabcYJhsAz1kVC/VJr3OT1KZmR9gBLpmWEJ
C1BN4cLrpITpvfcoLz6xh90SzPZLy5WdCYP4dbEvUSwhDerz+2Dx9FndbvXenkNAn+leW5hwZUWN
ZKe1tgS5lCt098NeB2T2sBXM+RnZVfRBzfNQxPrOWXG+g/WikNvIeK/0tnP/U4VDdGPU3YNl2D/m
Iel2C2DpnkFDrsRhNysXHUHLXMnSByxXBOOLKJun0gK/Qt982hedZmzyTL2Udgkg08l/LViP6LNo
JUNVynOXW2ES7qtH9UBNOG0y+IRiauGGcuFCxiZSwJvNsGmp0byY9rgplo8CV8eQa8XR9LrtYLlv
TWIvWGKXIFL4MZrViIEKFdDDML+rulT3Xm2+Jou2VUGzIstGeQJYaeNpKYF0QD1hg6phPzJS7TT7
Yk4kGZZTgILuVFpqtHPU3LgxOkCmJCl/dskzxWUX5NZEHZ9LqFnN4Pq1WbMRHU1NuKHXpFdSTx+V
3JqDQaPwi01xh5Kp9uuJWUU12qSZ6OOTA0RnglG8GfgF2TySdO/FKWFHhUwJ1zHeVTWWPnm75abW
4jup92/klhDP0+hUx1O7+C3mNDRz9ZXE9NvME9wRuvaoI8L+Q2D/HxJB/u+Fi3/RQ/4/6iT/fxRB
atgM/9O/6gz/nQjS/+//rfv628//8V/+62GoEvlXMeT6o3+KIfXfTQ8ppMdmrzkmmhPr38SQ7u+W
58GnMg3VRSq56vH/1EJq6u+OgU7Sg/JjoVZYfTh/aiHN35Erqg7Ppzv4cGzX/I9oIU3L+qsD0HJs
nsx2DMdzHc9gErB+/R+0kNAELdDAxNxLnOA51d1JusDmxsEMvlHqTam89epE/kzaNMx+E+8+ZWCC
cqnbr+0ff9I6wA1V82xTt1vO6i837JJcro6oq6m7uvO8HWy0MabNMJsILzpbejldvwdx4Pnuaqx7
SZEkJ68YWDJo43rm0AeqcNJtqo4vtgnHz2MUDDVFnLWWjFQ2681CoX02i2E4CyNCqKGJyk/X6MlE
YGdN6Z1vvLSNb4SyaD4avkYwa4J0nGx0bLzvdvaiN/kt89P2oyTNadNo1h1rHTkweSqfG/Xcq/MW
f2wcLsJh7CEuBEXZB3LIGWCNqd2zNVgJpwQ6qJSep9yJ/3yoOjM9ff+/FkyRUMG+0q2iJmnE1swG
+ktDYYVaRWzXtPIkHGj23Lk7r5yLB3Vpeefd4ZwYZnNDiK960jttD72p3mSzZZ9N+ojY+uICNqI5
BTLuCZobEwRWWON2QNz7QAPkNJuNy3zH7fely/5bjhRZJuDrAzqpp9jrm9tujN0Tu9AfYP64GSgw
OMx/Y/oNpU0uWVItG1ji3YHWwxFfdgKqeB2wZeoLHbpdxWV6LN3mk2DZ5kka7C3kkAQcBVlWB6He
66gNXaPko5dSPyU9IF4DDNS5E1c4UxcQ3co+JiQzcIoUcPv6LAuoeb7lpOPPOdGRHB7KFMvEnBSv
+lAjJGTgfvl+iJHiha8jbnYyKdj+s/XBk1gaYFGKjSILJC3aXacA1Gk0uAiZPRwayyMuo1kduSpt
J2qnZ5ikhFFoqTzLnkobzI9LtjOIrF+50Wu+0surdAmwAGFKQjnB9MSUf8MbCf47KfEyoFtKi5MQ
pDrT1eAlytwI+nzRs0CHWiK1KMJmD27wO3eHQyhbwT/8HfPITinwx6DDOX4/WGvIYwVtO9KERJ7L
/+/zQh7U2MWToA0p14cSn7rVBWkwltwWXfrFnGGdUZufjmI0GjB/0oEcmPy34nkhLGBnjcvbd2ps
ssghGJta4ejTskfNXo1pdO70P3ISvlk6f3/oa4rofkpIkYOx8/0gVuSOLNM3aUh1p06GPH8/KAOI
OkZQCvN1mkSaO9O9YIZDi7DsNpNU6hMWS8Nva4/TSYcBu5yJvLEYmoUdoW5aCm3T1A5FjHstbmrD
N6zxqRsNM2T8yXumOKBBvlEhedqGZIAYPrpH+DUwBrdUgVR/w4hctjBPMmNWplQVETc1dn84p+ho
1VxEQb5EM7Ky8ToYVP3E0SlHih+me+uf3NYG5VxJZfN32AdiT6ZnAlFv7sIT6OFUbuzSwpYCcfX7
oYrpVOj0kdEdIFjR17HnmGKBAHCE/0Kv6d7oKVoSNFRGOJPZxjQuM0mLbXRSGnXrQhKKdTAqRz8b
ys426ua28NYhSZQcZ8vdZTGw7lqDmTosXNp7lB7eHZJmzqm7bFKwa+PNJzahPxYWOlIoQJu+Gfo1
D/DVFRQXSp358QoNi0bO57y0hpYxKpJOgrJI8GNtS1GhhqheDEtdp7jczsOkbN02AzwZNWjLh2OR
cvKKvOahp8tVmhq4RNUK5bcFMM+fLWuCc4/eadN60adnyS8hznjLeoIRsnZP/35D7L3HxTEpmEMM
LBxRBL4fnm9XfSgNTeR6Rj3XVs+aewc577Xon1M7bjeTviJOdfedBvQ5p8XJbCuomYhvrDa9qlWl
+3VBj0t2QM4LiSdzICeFhbNuudXw0587JuMEodyMlnVvQs/j+G+cHbqPnVce6jx6kDEN+MbUAZJ2
x6SXR3yCOYg1FJWti6Jpp2otrJk6e7Hi/h43eizaXS7DdugUwp1zsIHWc+RNlIdRzwbIETEWXjA6
BfMY8yJQrQSGhfQ9aXdYaylo+wCZ2J5U3wcbFyUwPSPzxWReHHIjfCszjjYq/0DpbBRtcFJlu1J1
sq0EgrQhIO+sTeVwoxBjZrcVwH8On5mdPXk9lNLESj+YFztRtRz0mGYJgdFJtGRoFdZWg1MTSJci
Os4XOyyjN41AL60fS3op8N7+J0vntRwpkoXhJyKCxHNblK+SaXnphpDF+4Qkefr9mNiL7ZiY7Zlp
VUHmOb9d8bgeyMnt3dslgFid1xRM7iLSW+M/R5Ndq+2U3s/aenN4jFDrk1Ln88amM01ug+wO4zDs
nApveKIDIoAQrt6MnjvegCRfWazVmdjU+jRYyRvRc0TwBjCKxfxF/tvn1LkDIRczM8Ic2FHZnIhu
+dQhPeSQVTAeAJsEEWzaUgTbZm26qSy6w621Tatz6HJVKFez+X1eM0hInEUAt15BOI91Ucxnkz19
FeYw6YRrgPxa1lWn027WyWsQuK+9cTXJHzoTviQjn5VsaRNUD8mxE+Z7HlM4zKiwo5PFRilRPjh8
EZEHyYbkjhOxeAx8Ne21YYMEdGjdtY+/Fg5BBjEnQiLKm1KFyckGBd3Q/MPjEyTkEbnZASsx8akh
azBbXBvYL71eOGsCmlWaoT+bgWij3qrWH1Ae8bjPF0J9M3ISiGcKh5tqhFsM/b9Cr7mvGCT2Tm9+
NMXUPBUBrEHdcbY6cwmU0f55sXVrTn5zkO6o+dG9vcUiFCF/heNVfnPvD8O+l0ZC3WIhj16TiRvy
twrgdCvZeYiA45nYV18izZ4TtdxgWU02rh6xw7QZ81OT3MWi8Ci84GtRKguR9dm8xlqMz6W0/jk1
4rDQ8jdYwvQOGRTCbVhmcDc4jAJNu48wd5eZpBcRUumdXXMcwH2Qyk8a8dIyFT9gM82useNItvY5
8ZyeGiLIlmZ2NhNpKFsygGN6PhGIlusvJoOVHaDH/u9vZQ5aso6IUwzJLJikwXSHEiMEhI22kF97
yWVx8pTsTGwbgcV+6cUFmlnv32xWTJvNvbbzr3iRV4Iy6a/raQ2oe45L4YHnTQEHLtDKpnghnim4
wKxN+xQ10aGo0CIVr15rX+2pqCNphy+UeB4TjaiHYesF6hK+7t/shARyAlDWo2sSTt489p13MTRJ
erOi9XsYixN9UDyH8bfwhXsdUjE9sXAfnDaz35xxHI+tPfPRcsy9ZTEjL/dhRv+0ez9h0rvEHf+g
89f0zBMWMiIau9Ijjq7kGA6opJbeRv/EaBMpX6TnNA82Sy3mA0LrYLLnO9GSNWEo3p3QhD1qlXNV
NuJ/z6V/xHAoBejqe0g791G0hbsxSUJZIXILnyIjoizLT6XMXzW3CDiGfDphFPM3pkIkO6fG1meQ
27mzLLdi9A+Fwh1clt3RgLm4KmvorhPSpINsNdio6t/GTAYnAIVqF7L3c70LBjIfbV6/Ks5t3olK
hoc4fpSrsBwqIOhS41QM7ZdQGUYTrCHGZTAd4/LfX9l98Mm+fQyJfjiGU2A/zWHj7MfZRU7R9/Y5
6AxuV4xGW1A4uc37hRghTVlPOFX7zhjOrjG5//pYveYmZy8Ib3ew0cMWpp3eeThyFNfhBnHuUMfZ
BjkHeSFkdbSeKG6I2CBLvsmf6nz4BYaa4aQL49iiYsnTUQAX2s1uEBX1swrZk18TECMTc6v62jxU
HqKbiSQ7L7XIVlUcTaTofmCtwbQAftdVgcLJVfcXE8Rn463C0lBb44PGvIkxIkC2DQOB4Lq9KMLj
blkIdhPEYB1gJcsVtciY5f8rxMrD9A/7ZbGP+xaytTGfG/0x0VO6T5kxxrDKdpS7mLlPrc7ch1sb
dr8UzqHKOF0aMF6Q5OQ+r0HQivzHHiHfvcKUm6w3fk03gJbT35K4kDPXDsAgL4VJ1JNL/KaF7hZk
ytr51nTHEkMlKTK6KLkN9J3tmc1LsJAlbQ+YoKFxHxbUidZo0QCXjJcktqZNvoz3laRsC+El8tKC
AI1l/IccnXrQIEE+lZvhOY1xl3S0GDgcl1R9on810EU0mPmSnp4EH3bbL/GgT0YWjaoRCFKXZG+q
yb0ZxvlkUZW1XUxoPgtp181A7V3nyxu/y4+DDUhZZCTjVD3zJpnuu6Z7aIf0pWkH/8Ytsv//0gDy
j8xWO2eiZWbxZlwAWdszYq7h2256CgLe96QKt1lCRBBKMXZJ8rBETQ3L4sfE9dc5bFTXGJtxniL6
ee6mIfzKgrA7eLr89lMiW2bccxvSKx4zk7m8A45NJScsZLo0+t8xtNHktreeYlqraypxhQhSGLP5
OVRBuJmS6QFltYmtqrhfrPjoSRx7NSJMmVG2jBLAOZcU7lQ2OWGOSXlWzFe2ERk3K966/GJ7/sds
tJcix1QvxPDmLJxJmROrvZ2T+9YP/nc8Bu9izs5eZ36gqCW091/f8UdP8K/RxyiBaFGgA6/InTGZ
P/x40WBM99XUzgernNLzYAXRjEOGadG3uEDdBzOunU2Q8tTVub13fTBxftOBRMjfbpDTMadQZiMK
tZuaxdrbPExVDJln6T5gJ4l3fmfd10L4TH4WZhYiY9R2NCl210IfRSGabYs1ZOcYxqWaakq7tLrl
C+RFcBSXVNPPEdMASijUloWGxfIlsx4aG1pU3kTFSh4ULopr0yZ0KkUqL7oXMoUcbkgsKjbyygDg
Bfr0LSiK/TTQ4tipBa/bRAp8kYdrUjsKNV88wwTjHWA/3CTBWvJgogc2G3M6W0YcWX+WTPiQ6iI5
9WF7sOC7o7CqItKj4d46yemb2lHtLRcxmUQsV27Mq/KS4MqmAav+xc2VnDEmRk1M63MwSgoHcpFs
89J2UTQD0pAAQDigbviT1Ds162upKYjPB3ImWiGmvVcRjG5O2tpD7eIlyv3vUHavqCt2nk6/Xb/W
3KrdK0qaGq51tLc5RT6Mi9G8OLSZjDnVze2CR9Dty72BIjqsfHcfIhe6DGlynqVqD0IWxPfFVXeP
XhCsCmmQwu6PgEsUB9s3OvBwFyVj0WLw80X3bBGMQPzxQ5bhvqBI9lAxMoVxxcBav8Uai9ugHqRa
nruqtS7T6L5SGupGTTMYUemPLVJBpS59GDx1cvjWS3AnbbY0LIyQ5tOzKMLgYBv0ZaZV8W4r8UbA
lo8DtHb3HtQbUxV/kmHE9saAiqih+PGtsmA/sb9r4JDtFBrzppHhzUz+bs2TtyObwj3QT4wNJw2O
a2r13PCSJWDVcy2JZfeWh1GE5yZzwz1e5oeyyTe8lgiGU83K9UmgJrbBUCDElQ/1RHhzQ2g158x8
aGEqLWZO6Oaq21m6fe77go99al6WNH9sPHXRPctdz0vjkdC51f37HJvTAQ3VU2Omn2ktPirfiDJZ
9IR/uG8MLijAEhnZ85rwPtikTSwUnUHEkOMNZQe/fKpLPFhCzEkUP3o5giRl/yaGfZ8X0BXTn9tl
Gbfr0Snde2pC5ZpcU7FGXSZ8jiwDK1llY//oqr30HHL1abHaVF58PwT9N1xDumNAgIbwRlgy+pOO
WUOCDgfOgX9xudFFs0m59I9F2eDZDbzfupP+CbVdTDYJpevT4Ee1jWMuE3RU1mw7UwZBQfOIHTUi
ocoUNwBnO+KriYDdKFcgLK6rKIujJG0e3JVhtb9BOTkLkUEjGXZepkHPB1EhNkXxT4rkoHYqB7uE
C/rVGEpHA3Wu9u+ckaNF9wlFmC20KY77CHOkcg+F8B5bx+QBJHakSDhsSz9ooxos+bQzWrzKyLr8
U9wu7mZS1W42KY+oCL22vS69kHDJJyZGRIUcq/jk0l1cWjXsxYzMdqGuxTGWv3jwy6hFWLkxEQJG
tStsWqHptugNMBKHTTXPfcocgY9XTR8TMZjbxhIJa5uT7BIaKmce6RiLluViOiKL+7ymUizjx7As
xyFx+XTd5JRjfjC7s6EUWnm1y4vp1MzBkUSfoxbgybUDieer5kUveHdzvoq8QaqIiUJGOhHImqS/
SRLcAhPBJ2ytTEUNSdwtiFnYXbuts1Z6zHl6j3LhCcnlprc/+WDJQ3U1rVM10k+/gpyyu+Vi5kCa
nIwYVC7GUvyK/NUwnE+arbyIcj8s4IKo3nbmEK5Gf++2zftU4QpsBe07snnnCL7PuDsuwNElm9cS
EjkA78v1uGkG+We58jFQBkNl9hqWkvu1/VKliRNF3gXipYqTi+l8E5hKq9jyRD3hUUxgPr3UZyyf
h74ihRBj+x5Tx7Zjbx0Vd6KTfyL8+V1Ud0xT9dZ1tIdZs3rNxgIIpOuiubFxY62uNJfzPfGdInIR
LfX19Nfg2dgsenhPQ+/GMEbKfck3Pgd61R5N5jYE5T33U3yVnvFQDGjRUyvz3s3kl246oDc6aKsy
inP3RdXWyemyv87pv4jR31oONcUL62VRfRQl34DpfeR1WtAXC9xgF26C8p1COEoGm0RjfB3C5Ti6
yT3QgXUNi3THWSLWIzCgWRdNnfXKl4yDSCKWCz9D0c6EXA40G5e0+KQdIU5JJ75w9EjoOp6Z1lH3
SEMvwdQypPLmNjVimq6H8E7peqe+9GeskGHmViF4eBEQIxjdj/R+gJO6nCJp/O21wtwt+b527L9l
zh6IbMEVWNV/mK4UpRnmpeeWjKamvcSu+5hZcb2dUr7P1hZUUE93XorWYKLxNsCQXVbJUWcZBTs8
TqKUiMpfEnRihB0Xj4Pxm42r9RET94YYH4AdtvJ81RYm3SU2mie/6n5RaD6KoaIJi22PUrapjm/U
yBmZzxkBRcFFLB7riJ3eOio9TjM2Al5eQXkWJqnpbwIcB1K4mqZ8rOg+QRy0o4f8Vs71wlUzqa2w
5qgd9RFx10tBAJiOn/OUzZd/7SV11FVY4q5RLDA4Bgid4c/aT8EflW5BX78YgUI6DiRa2z2tSzTm
uhnSkhC41KaAPorrAilCmNzgGfv08O1vyGr8qBb7MxHTFS1Ui7bKPlaleEd0qbakq70bk/Hp6qXk
MwFdI2Cbll7UWluRs8qocjyr9mGAKhmJ791AbL3S9XdWvXlx8WX26XovIfQLOsfY9KI7gT48YkQ/
egNJtD1lNJkiblAEOwMhbYWBH5kxJmvvtSZknvgzbhkpwttu4OWnEBxN+vIV5Mm/xmLlRdYjyBcI
yfPbodLaxlRROpN79KDO8FxFdYIB2jfjXVnYLuMHWSHUBV9IpDx0TXHrL/XappP8ao+WZOncVOga
Ry+I/LFptjPGp52e+13C/bwi1W94BNDg9wne2HLgMi2/OnKwowZBwcasyrPvjp8ziaV52T4vA6qi
Rctn3SjQnOTWITuwNvITxV0lKeKotEnz/SG/4ATWblFkWZB2cTuqAZ/pGlctXRGNNttjhkKo7kuy
qYuF5dGYHoh1ijeNgbKIqxNF4wJwbJHZbmGiM4kuxvYxP3oUprjV8oIz0Nx33KiblOpeiiOJwSD9
Q7v/GtAOb96yP6s7xjUUPNbtUNK1ls/PhXYey9RgjUQX0lWEqlj5BgTq2066d8+X73yPm5JuxslA
zlT2ItjQPHijuxAuYHTwCMU4KBUHcvnd9MdEoX276S/hXHyx3LARxdUlK+IvyA0X5153CpEsb3GL
kshS5EgGs9WsdzWbAfVDN376YfdGYQX3PcuB6SZ3o5UydOF5lq35mWfZ/RSG9z1OmYK1ITJC4xOd
Q1w6rwCU5WENUYyIzN4BW92xve8cXf6IxEZggqKznZsb1y/fLPuB7GbaGzTi+RLQolNITebsFhnZ
LuG/GnWWdaZLizk/8fAMmVc3vUApv2gmoU21xp3kyzq+tP8yWhwhDGsg8qL+QUzCzwOUNRBVUflU
wpQsHWhagHbHZvUn0ljcoaXp3mJB2QU1vahfuSemKXy1rfHZox1P98sX+Dg6aBcftLEGwrsmCeNO
4NJWRU5qh+gbPRrvrdu8NSVbc003ImJfffaSOtkVQ3hDDW7GtoOxM/Zp/hwm3MYFdUEFsZhalNfU
YuIwTGsEeQS0hTnpzeXBXleVLH3rK9JZYqv5FlXooB0DExhBX8OYDZ+4Ahb/VX+LWfAzG6zbBYA5
mLhuc8+0yfnzD7UTHlNt0FJs+ghLvjHk8AFNxXEWXzYSZW/0n2n8yDZtfu5IvA4zJ79pHLJuRF9D
VObFscQ2l1e4sV2HRpUh8EbuMefYptNTW7anXnZP5ET8g3mjFmeThNmLJZs3Eide/CYR2EhbMkSH
B7s8Q9hHY5JBsqPey83bsAveVx8yP9rBT1Z/iFdBFFDQKn1y0mNzZmd3lx3b7l6RRRsCNyele/Vj
tQvWe6afRLwFYn1oJOKSDF+KxLMbN2shWSxpceW4JIIBCT0FsYfa52+j3uJNTowNL2C6Edxlvtfc
TxARG7dcjr5AA9XxQC9j/Jij2WPzoJ14kWdsgGVUkY8ahb14hIeMHC89NpXc1pb/uT7qqVM/dAMR
SY1iHyDCKM6W205Ve7V2sef5j9FWNkUdsCrm8gOoUmOgTB4ThbMNrPWMyZKnv6AQhKqXTdcmP6tH
q3WTnRv7Pw4EB5Np94KomDto2WosVXbuvraqT9GWl9UeCSGpJdXb4uLDDQUkTzF0dBGO9q6AUjOL
lEnB/w+SmD4R7ACRtBR1obemEbhKjzPNkczrHOEy42Bop8pHn2jcrr45cjrvabe8yzWDcCeIhnGm
EndoXz/Ew8J3Avnqf5Wmh8d2gFWZ0ydTORQDAHnCnOX3OjGjEjPZpuzajr5SQ++N3H4KBibp1KFg
JXeQO7fp01gjMfTo0Fgsa5UhvEoU8lT85O4+8br3ugMJM9TyqTKL81U8UjON1NpyuRf65hwGREwA
lIv0ZIvhvVoeMzxDUUmV0kKi8bb3oZTm4N6raVlipUCbV+pfz7o3PXkaM6pkvMWiudvFQRU+0bKz
0119qHNhoU1GzWjbSJgaigrw4cuqZjINlqPqTDBPDYU1eN5308EdNS6C/Ik2rwlTfiP9o/CwibvM
66YdbBwOjI3Zaw6N3LrMhk0yJCV7PQliqBzhiu2yQHjs2jAF7q1FLcsRZeFn4vCCzzVcZ0pn2j6U
zgBnXh8IOy4Oi093YO60JxL/eZ81HSFJgWhwhkCGm63PgTiVYArbbslO8J0gxvNLNk6HUZB+naOT
pq/yc9FUncUIwJRfw+iQEGPRENkSnb+Tozdi0jh2i8H3W64xJupxSfqXIvNAKsyKkPp6ulEAZq5L
2wRS5YQFNiuxShcBFXZa5GAQvJdhN+wJeH3uqZfWgb7ht/8keripYy64tOTDGLoTxuzhAk5aBIwd
CftGbMFf2rzRnguVi+2OOo3DSHw8lOOanZPdW+ut0DPiFnoejjhc52hBhajL5UEK0t+9+i9LunNo
G3ejv5aa5jxrVgJNUSeV3FkrRMZklbv+dSIPd1cvEFoeI7zfCT/qyDfa9rKACUYinU7lZiTdhnaI
+steuodYzk9FHWZ7DcCNOurgB8H7LJAB+la/sUtwvyX1vnsGc3Liqs1YeMfWN96ozaHCpfwwCxyx
uEbfHWRGxHRzFiPWEYO1mXR6gpbhPBHQdmokVzTGj27fZTxFi+nnBzt05T6hgxIFBiSZR9xAQn0h
K5j/OYrltWzV3bTi9nnZX0lv340uupkZqGuZTnku4y1+lptaAKIweGxUv/fH/motcbUtx+ZjdBIy
CdfuUem+1NjM6Q64hKm4pjq7Q9p0Sxs6K3jS0HpeIMfvxvLSuuqwkOYchMYpBWjY2G1CfEYqXpRn
qq3MW5/cfV1cAr1ehCHalAqAHdnMxW65q+35RTbuazadMgJV7jRcWayaJ9mM1KByB9ELTL+5qp19
rQ0wR/mJAfO9w7FtSBAykct3NyPLapLhd0pqCVW22balo4v+H84uXWzM2PkVYMcbGoBcmiQmhMhk
IPskCUT9IM/k7O772ArIXzjgEF4p5440r0MF8SQbuZyQwOBWGR0LsUl5S28Z5Jjt4QhfIAHH4GZo
q2chnY5ym4VrmHgoUIsNQJ56CsCKNta3QU79BtIg26PXimbDXStTS6qgPSLC7Qz3BGFY27RbkPUc
7AS3bYUqbx+6SCsxWTbE5Y1sy+aN0qtPzCy2DD5y43oSqyzLxpT/+fbyxMiGk6LRN7HZFNcpDnjq
s27YIuHkY6jD07KCbcaIdb1Rab2RupIEV6G3oV37tADNAGnk+zTpt3UBvAxiuZmN+atX4iMEnfeM
/qkmMc1k7FyR6BoTev6u0hFRWsifFPPAljqeUxW3Jz/svwtrIAINzXOWzeeKxGtNvfsuHofXXKC6
aTFq1Zk6E6dCxpnoYK5oTpqQFyCL++fVbH9FhR4ZLP2r8R/IKMsPVW7dx5Zz7Mv+tOBLAmJFQuC7
3JQQdHV5IbZ/gz7/0eX2h+ULDmXi83bz8DWl+Bj599S9+bdQf4X4m24/QVksdhHW0/TUkAJIns45
zNR1gELvTXyXFI9Z0azJ9UzeigWXXcf2EenYfffa4kScauf7n1AqWFSQJewSFzEebuaUZd1dyZ94
G7N/cvcRjeexE2vctWeW5Q/KvonZN/vH0Qn9m9Tg3qztfRl7f6HfzgAkCE1ovCtRBU/TDVVN30Qo
UmmQJNYh9l6m2ucilXiWM2TdtzY9IuAECE1kvqUYW+5MGongEpwdJdsP6B0wRwq7+weDSXDdc9hN
y8mWEnU0KVTslMUpTIovy6HSO1XWfsyR4eD/2dEPk0WufkK55R0mGrwDURCqVnvGlmH11ARevKP6
F5CFEERbjNvWQTYoLONMZRQ6O/9gll74zt/rq7CNNFsnmhV6pzpC0DCWMgjH9D4Hcua9IyttW+K0
pYvc/klTQrCSBRmxE9Nh4psPSdK7W2cA1eqXoL9h6feaAXetXz8nXnXbxpSFqRmq0afzfAJb3Q4C
d5DsxB+irhLjhnpnj+ObTQdAgqql4PGd2lXmZpVSC6TjL5+gHvhNVImGwJFjC+MtrG37YtZEDuWo
QyHrfXRy58JynrmnuWYHzJCp91l35o+mgnXfmcap7rpXHIEyGv3llEzChawszmbyr5qzoxc0w6OZ
GHwPS3cDkUjFmRtYZBaP/ha0P9tZ3RoccV+HiAtRWzJm9vTJLuBHSxZfEKfQbm0T21LWR9sAMHMn
7MRW4v5SPKZu//vFH0cG2hQHaPMqNNsYbWSgdhk1lY5k+ZMu0fWW+0OQp9pjxME5ENI66U1QK8OC
iaU0Xr0ll7cLSOFmIIzF+OroGb3aS/ksDP3O0ouD3O+JpCcAp1RAzjqR31VI1V/cylcSEx5ph4mm
Pn2lSMvY4iF801RaQ6oreuHqSS0YNWcD9hTUznAIdk4rA89Ww0vdASXpHt+NHp1bSqRZvuuy2aLZ
vThNcpP6yy1xB8wGdI8s83Dq/fia2tbVtJdf0zI5QD/DOv41vOQNVcmr4zDnO8vnEro3kBGHySK1
GAWU2xe3eFtiMhzDxxp8FfLwtKTySDbvJaQIEbc4NaG9ONBV+eGSpozRaVXEvFFhcPI0n+SsnEf4
q79Kzm9DEaMfnFHcxOpQorOjTgbhDxoctvHUJfkRrHequjuDFUtboMCl8SuQwm+XZrhJ8mfZSeop
ExFe6ZL+88L+YW5wZBm9/9TWsKRA7Gv6+qmBrhuAYo4mEXwIrqYeAPoTJy5jhGscUgCeu9oiNXJ2
KApbmrd0YZG1A+fTJFMDXwsSL52DuFC+mK3OJa4pegkajec1bjn0Mlw+TY/wqPe/bbigkxXkNONZ
I5xe6AzMqUfSGqadZVNBXBITVGrybhqq7S7Cjh+QNxPFgBLZxnAE28xNoiobr7/gEocq3DPYfQ6p
XXxzVL03hNstE/LBUb5UeMUipy/e8EESW1rA16jxrhPNYxL/swNvjqop+cTVD65DJ72fmhGH22uw
1q/yJpRTsmy9zn4z55qRQgKz2ojZ8JCVGZH51jhefFNyJpTjV0XAbJCG+iAKfPg+t3jMADO2T87c
/6AfSNl+jZdamRt7rE9N++MtR1KokS9nKDQStN6QSs5NOJu/GjO+SaC2JE49bmmZRuPUeti/h6X6
Mvo+qhk5CG5EcwOP3GXtscWptUum5E5Vo8kcX7x1HoEPTHooJxUJAtlovTjp8mxO3h6t8a3SrIlz
8yWHl1gNIKbqqpd5LwOeD1XLCxFBLxo+sqVPlAJ4tqbsaJIhuEmF+msXFli9jJGGrCcDtjwpi0y2
yTfvhGXvRiilnUKEGikOvTrseQGq9pT6nb11C/de2s3D5OTEAZRPupzttWCNyqG0Wl2BHw49ISez
886QL2eLlmZljcRNJlGKAG2fxU9eqz4LM/xo8wXvIIVrsv0bwc4be7zPzFu4EdrXoQCCIRr89p2+
nNuW2I7MBpiMoePIs0OY1JrbguF3g+6Xl2ErSOQK0zeq+0hi7HYF+WseSD/DWwgYj9g2KkZ112DV
EwjZo74P0ZL/h5QHb5w917Fzr2QWE0ae71H5R+ESuQ0LUZ4cSmPdXbMj2SO3+MYARiYEuZXqvxJR
NWDS78r3VaTTAcsllr0uxE89DN92yJfsiU/0aSyUCmyqRQ0Uj95P3xW3DneOTIxnjy4vflvmbmxw
fwtB0F1Wjfe+G9xNyI9rY3SiNIipwpxDGHjnOhu4l2dL//NKrE0TicHoXzpztzb3IWCYIqGGH8/P
ibGSYEWDYTbHslydpSJ/y41S7Ewn01c5Fx9FKPXB8iVKTBgjekF5IyH2S/ev9bzH3ksVRnM6j5f4
14dS2HRzkG4rPMl8HPo0du9JIu9m9c02j8f7UQnvn92OX0hWroHqn+2wZkujEC1uCdIlsw0re1r/
qnDYCDRRBx+GdeOS9gqsQ2ap8nCb2d6h56ucyxdlJFe7dkgrNRySH/1z0pOwEWbxHOH7vmmtamc5
FhV82KTjsmHJawOWdELzFHQD+2K+92ezP9R6aCM/qbCoG/kt9azYMkX5u1SK5IssPy9jf5JO8eDL
BhC/Xq5SOv5dv7rrnCLEMk9igyQDLJos/RHkgTphJDU3sEQ3cMAlnIf6ZX7XGy/Eu0lu1RlCzI1K
b31SdMqI/RNPyz8leGFrH+03AbnrcONv7TC5hRknPakv+q2Y/sUWma9+MPwilN6iKVVRk+Y7Lwz0
YdIGOdqpfWSdRG+icXNpk3+GsS904cpKeR9rGkY7L/x1nf6PaHLSsY2btKEK0CRAFyyTUOQ8F3Lr
heU7CpjmAGGSRe2qEhm5bj2kXQ+a0Mq0NlBDmrU4mpaEB9fUltea78rzUKsZdBMjP6ovg20d3Ax9
p4PdQPcfIZ/Cpfac9C63idRI5/xeLNVHi8igSHW3RyYpbzRvE6mjRHB4wbmfea2qcal2+ULP88BP
5PsLmifqLyNKjO/zCgsOsU4HCGd05jwzXoIVIfOrXUe0OanTNZILr36zcz/CNXwQZGoeBqujLw/p
zFfSO1dPjcY2aC0EZTO7SYv6Y+cNn5kOv4egmcHXjS0BI7c9J7uBm8NDB02kwfy+kEAlS/NvoB6G
4ejHqaeXJr0SUxQcJP6cEQjBkMWeHlk4dlFgipgz1KYFYJst9I0/3lWJb6COoGOAAIKDdlX7bwxp
NmVXP/RL+BmYwbPbleZx8MrnTHb/6tmHMG7xRxQjixjWUzLRiXLJnQktffASGto+6qF5TGcoXe1b
d60JedLNcpeBX6GxLl89TkyY/P4qdfHCWMZqyDm+syHS9YhQgv9XIe7ZEJVxB6JDP7vTWPv+MIak
FZvjpI4ViDaMe3Xsg+G7kP5vQb1iRGLCN+XuX6JEpN7I/K3zUZyqCmwE2P5vGj+DKbgGRgjH4Zw6
UST7MTYfOrMeMHwSFCLx9EV4Weq9HUynubHGa2vXH2bXWs8F/ItVdG9tqodzmk0vbRbz1RsoI93G
29kUWTEnov2xlhH9lqPvEi7KEQIyjo+OMyNDoD5rY/eKAHuDECp7PWrpgSHplKl1IR+/tO+dONXH
rjefjdD5XIoFbV9Fez34RY542PpXV2m2q7k7nMS9ikk/0ddNHSCYJ28Q/TnTfUfrJL1SeGnE8tLS
SRHlZXkVdnuoRUOmDraxwsQXAXBdyMcmbOUhNRHpQI2hIJiqTVX0B2lSfNkk9mGKw9fJUgZp5919
o2EPZurHzb480bfx60ri64cpP3bTRMqpqY+hBqixVPCLD/+H/80RAKi53JN3Dgove0aapLx4joFl
pVtAJq38n4EROplHfxeMw3MqK4KNumfJWQuGlADQvLQFWdt16L87efwxCjis9S86q7gzjbuSKG2E
tTg1FGzSIcu5suN/rE1kUZvGPUTER0IhvLLuqhG2rrTC+2kGVwc9urMqlhImvzrHUbt094ROXJOK
2kFT3/WlyyItbAudc3kYvPnStfH7pDJalnMUqJLrHHXhop0CYNgIz72xo9mMb2ey9zbuZceYb9Fu
3piVQ1c0A/QY7t1sQSBB+EfM5NV7ztMaqCnKkCbPNTTBI6oaEozaVX5uL7yj53sXLCklvmygou7s
6LkocfHMAf+AOf7E5E9sqXWImtBI/klY6K2QzUtrt7+kjT/JrhG3/bmsMBTO49weU6QGSPUCjCDz
u+mTb58At8ucNRiTtvE/5s5jOW5ly6JfhI5Ewk/LsEAWKTqRojhByMJ7j6/vhftexKPQQlV0DTp6
St2LLCTSnrPP2puSMuBYQxEXtRjcSyu+Ueuk35b68CBqCmlCo2KHlPo33cf3xleUfZJQ6S1r61eD
9erOS8kvKD4/lhseT/FTdON4kd9EWNkr5XtC0Pva8PuH2Cp+tj4CCduiL2N8MIUhya2YnCLKxL+p
i4j0k/lD01ITzC4HU0rJxmuVi9oMbd9z+7pzRP9SQ6vamZwNdhm+rJHloEVnG2ibpCHgdtPK5Ckv
tBez/dQV6lE1rWerAUxr5pzLZMIn1W7juA6vsx7kVuiLr0aA71+glfSFbXwdzQZ8Xw8xiVvnJhUs
wH0YkBnghgxU3VSot0h/qEO9nRJDkIuntF3RUGc0Ik3JqMoDjjUNVNdIbjP+Ey6Fu64iSpoQqcEj
er79ZM9a0d81anWUKoos2YnPg3I0aoRtsU+Rd+qIz+Uc1ub/2VFOBiNMdK8msSvkJDucaisqPMtn
0rloDGOyETK+LkoTbpg+wO7q2MHnVITRdDsR5Sqmhh4sBdx0hNEbBKTCI8DVlsjDNF0H1HkAz+wf
cMmp9uoIqk9PUkZKYN8QQONS5NfyOqgZrxlXCs5IsQtHC0Gzav2E84qQAQl7leiHMC3Zo/o0vRqi
HwWuethwmPIHZxbI3Q9ZDOXHbtHdOcmDzLldUk5CwgIDx6sMb77M3FdN+zNvkXPXY9/tHJ+fyKLG
2cRC3gVxAcYuSMwd9ZLZtUh9Iu5Vclta0trZAQLcSmif2NP3hiFf0WIGn21kYhv8XJUrvypB3iDx
CBjalifEQYU4Dv4/L4H84AKdITPV4J5pYSrBl/mfQ4CtdQug3onYR/X2tzoWhBACU78u2uSFHFLz
oPg9Allq4GA0zqGoMKSARtXe5MChTa2jg+3gmQrfmdGn9vI5F+V15cEWNweg45PKFi8sTB4gKYBH
2xjUKh96iGhjkr8qSsCNA2PaXol3FRil3VyD61gTMNO4J97Qmu/ESwVf2xJ3XqJQS4a8D2Vj093N
nKempEes9o2Ue0TZbf7QcLBrPVt5w+SdxfOHojt7lf+4rVMyhmX3TZuhOBwjKSahlEyLTeAF9E9s
o9GzM+zmy+EFUWiATjAi6tr7V/DOgPwxf3Zy0F8FG9pBr0uMic0I8V06YUuWenejyRJdcNDstAoG
SkItiwVJDGLeVULto1ZzNJFp+y7aiXtr87nXvQNEQSYKprNb3yG/gsLnIVS/d3qYu7kBjWhsqXyp
g46sbPts+/LBRiVJUEx9buRU75yh4UfoUGqRN0W6n2/CWAfnP3yeV6baoRzuBzo0ramf5NFzrHdC
J8kOAWC94YJRbIi8/1SCKEKPw+pHou4mT7IXsymrQ16o6Jakd0c8EuCJ179PROYo3RF3kjV6q4d0
gB/RFUqTF4RUEGXU0fBszZaFsfMV1N39IAJAtu1bPxD3TeYVg1tk3Vc9VOkAwQwqLV//TaBuz1fE
uUT6wp2iyc18cUf24xeHKRVGnPOjyb6PZouubhLPJvihXYjmr1dzTlc66epw+M0nHLHKqJ6h2b74
ofVDSR9UnbAA5Qg3pceYNm3aVAb/mkXvN2mJHVLXgx3ziaO2Ne4iwrHlgZDf1pHsz4BPb/2MPVqB
VknQ2tbAlYTZDvdbVzpUrNRFEdzY1o3MxD71tDdqD/qdLSnX1ojmEvwpk/jNSNIn/FgaiA4erGE5
vqWpc8dl+EGMUDRUdvmv1mhR/Ts8kHh9dQrGSEPiHdKzvbG0AdK2IByskWdKZ+hdIV4qo3/wZzVk
7cXffaN40avPDrSxDV/1pdaBqpqx6/nZS4wxKK8PzifCXgRPHuMVdfhmyvEJUa3oezb5ARXP1UNu
7AHgvhXcLXfW6KLmPag9TU9qem9VRXoVxhhqGcVNM0CE7au7ZPrhmPX13JDiaGgGpy9qrgIhJyoL
t+RVja4Ron1BdRWzA5cbFTrlEDjI1DJJLAAYamjPqhfDfCmDl2AKnmquvl3LuSaYxeWop+B0wwRr
8+u+DR7DkZ5tj4E3/aom/LVr1R2h0Q7RT84uKQmceg5pc3KlxF0J7g28dPM5aVbFzyMlt5qFlsCf
j6YoeobO+SoB6m40rXTNDJ59rmGp2Rl7ainmgAt7k8yNG4olr6mqJZnfPGAtEsJYMn9YJgpjAjhX
ngG0UiHMhk8vmRrPuILsjKHuxBHRZvLPSo9OxUQnYjfyKYqDrbyZlOk2ERR2RM6drqgHQOZwWClX
mUDtbRTPvuOsae1SgHFBZX2x0EETPjzimagjyg1btxzr97Yov8vOQOLFFhjXUrutyUjZMwFHwutH
Qc8va5Lg2Gm3nICHuVyCXT2xbrSeOLcSB8/aBCnSBi40sukMbY+vQAStCmnoE6P9WIjwJq2wNKmr
dFePMdt6ZByyMGmuO9Lmdr7TpF+9GKCANG/jqdmBAqavhqId/Li+B8vgX+Gj+9UUwYs1T2BrpGqn
1QN9S41EBcoFBeAxmsz0qDHuqSSWv3qPpKl2zEdueDofOQrZyPGb/mR1cOd0VsbYcQ5qVP/sk+QL
pSXWRrFYWsnhAY2uUBNDzLSzF2pTkY3ZpatqzGGoqy51iG6IIsrTtRKvOcyMMhLIUPOjRh83RU9e
k7j2G2dF7qlV+jQbL3M+IodMIT8BczLhQeHcRQDss1F78/TB2imtcHG2QChqJvdNKF5HxGgtYUa1
rI9Ra3/JEYVTwYXBZ6r8GAT/AFVua1NT4Zm4g00dgQjciF89Mg1K0OtPpTPemyXXYaE9QIP+Emba
Zw57R5/9lAwyBjuEUeca6kGSjXBMcjAdegri5iX1y98LtcbyNo+fGhPCeZ9SnMPllbqdcPalco4a
6wWbe/lmBsxGqyOoQvdwqmVGUm4MizS6cszhZ07+j3hpCS1dRcbSSfTSOK6TfWcvszOK6xpwyip1
YJ3QathsCpUkdREfcFoqkP9W9+CUHtmiVKrwaioo+SSCdPkm0bOXqUV6CKAQDTlSZYOYMJdUbvK5
eU36j/JoXb4C/N6bsYm2GOOTwPS/c3RHm8QBaIP5DIKAfOe14ifkVmUrhvGV2t7XKoqo9xbcVEkR
aH3hknnN6kpsrbJ5nr/QiMTQleOrNYzdTmbTTiGPQh6XTkQ81+R4I5jh9MTqILZxqCtu5f8u0DMg
effHjW03rp2PD4Me3pdGuuuKVBDIrm7+WYNL3Lq5vCIyypFJjMihZ3XLc2YaCrJPtgkIOyUDNZim
XwBsf4WTxN89zvA79dP7TuGiqxi7zOy2mQAVnnOlhdZ1qPLi84AQa6caQnCj9z8N3vAsoSeolDP2
oJodTr/b0aw6WFvJ3VD3r12n39ngADWITiGYTE33bZcl5hOAP9KTvvOs9FxGLaSJJcwPpAK7cV4o
u/Bd6zRAocME7TBUwCaH2SfMtTVZkxsUBHA0r4z3nIrfQTACkzO4sWoT5fg91hLlCKlMzX55uEqY
0pC7aMh+RoAPjKy9tjUreBZW9w0CVrf1fVI2BTO0Dzpq4K1222sYaGXU3e9qbLoDBc4/1BISmMwn
g5Utzx/RlkkO/v171XDUTwLtgbNydKVweY0UA1EHe5KvzKJoilpwhy5Tc6CSSr+bVO1B6ISB09Fy
g4C7eia40Y9Yvuj+ew8GZqPHs3IdSwqVmioyy5TXMuYIv1pc8u49dLRl8qjLz2qJ5l7HDK4kfkAW
msU66z75OcnqZshxfKk13NA84oetkwMKEd8EzN3dOFsNmJRFD4Z1BVsSLx9CyYb3O/EIG6FeGpCk
RO4/HZpwhKhy7YHD+LvXE2BBh1sbEwQ+TECKYfzmeSye2PttYiGfscdwNSocDNaYOeHg9w6XCXaS
yhufIQAMNySE3bzTP3Ospvo9nTiPKKa5az/hy4E4KE0eNcP5aicNC3tPPL25TXTDjRr5S/WoPZZO
/5CbE2XibKNDJW/TmqRenDyXCiEmjcsbtK/6uZTWLfjTq0qjKDE331qyDJvGaZ7ydkAZE8RfK5mm
t2S08bo5skDMS6IhrnDFujIB1owl2zLISv2gTCYhOuveHxlvABlJ7fbdO3yUaj9E9hdkqmKPTcCx
iV+BIlCuraP4oVRSEttH6zTtuaR324K7wb4mbOpw0LR1buyjV3ztxYD4IKiI05YHqqrzXTZFxq5E
Js8g+dFmKUz0PEb+YYHzA3bXgB3LdJ3NefYObjhi1Z29N9LuWdac8swwb7YecOwsQonqh/69T8Xh
mHiv1MgfyWNSspJymSjDF3XynzrTYUNGVGCp9g+K+h46M32e/9HQOC04Svwy7xt4HNZYvBIhtQg7
kYX1pyMxIgi4lSTlkHTPUNUZgQDJd3lWuHad39hK9aKmwXUxghysjWcc8sS+sOQrsjfkCclDqSbk
N6iaw1KyfcVEp95gHh5usQ6ELECcntAHlltZjBCuhtSQoI2xEpdhTv6jOY5klWzyxbjd1AOVRNFP
AQpV9GA8iGmOcl/o5ueg6hBAacELwsP9hHyYqAJJvBDhYaegVibQzjeGv9MWhBlTp9lXJfKW+XyF
YKYvbRgWU/RO6MbZhtQucDNBdh/qrbPVW+ULZaYvPX6weO38TtCRI9KKfzoY1jioR7iAZDDs2uSX
WhmveR/ee6n3jdi9IHumHhFH70LFvmstZB8kmNvPRUeKSXMGZwPl5X3oXqawK3bBGF1nMHupM06u
jClCiJ47D2wM9/NksXsmdiK5NSdxg6I5/pXB2NgrWoxY0zqWPLstSbvmE3cJ4hXz0cF/7CbNVXEi
2DgzJGLODEpnRijq1028M7L8F9zy9opUgxr64w7C+SZJsW9CajmQbrgekxRnzerRsYYKOrnzLpA3
7+aToI4tzyYmQ8A52dsV8dTNJf9YV4hbfKZ6IjzJ5yrtD6nm9NsCobHixVhtdTll3Bz7t4YFnSa8
yTL1DaXWtzTGaGrebyh8q1QUp4PgNqZVOy2Wx8Lh1IT0E50R0u2yojovGloAg9RUAlfonut8OFq+
8Nz5UUqPqz0YjSu1aiVo3chFh3csVPpwFnGDgB7eFRSNZepRruogOG5y3H6b8J5JAUqacHo7ciAu
KGMl/QIILxTtu5Km19RkuARWjmIgy6pR8EqNOiUgEOG3g50cIjM/9rNRchUmpLfa6GczTreEIQxc
BEa4Cv1rngvejxKUJkjcIaFaqWZwBQBEKCjjvKLUORurhDA6QRAmDqOF4luDWfHGs/P3WCGelVE0
3fXiWZ8KA9myQSAkrw6Ag196LXnpsR6Jyzmhdx2l0Ktr9YeTF/01RmBUFUXJzpIlqWl+SpaOBJKU
8NoILKwLRvM287pPAN8JskzIRALzExVrpJ5tRMXcQO4zw8PjKP+eq/YvNrNHzp6ubALiyAEFGKr+
PvrkDjoLKMzooIe6UrsC2VChZxs2TU5+8VDeICfeVlFxREixBxrxZaxGLrjeK7I05JUaojfSt6iQ
3+2JcjLMKuCqivCh8gn2sL+G2665pQb/fZScEXfWgxKV+zyyDl4BPRMuKeHFLjk43kROfRxuIkt/
pkyGQntH/Ub1+a8kL26VCF2mjKruqiE7yJ2mijaeGT2FBNH2WWWOh0xjYDUhysjuvSVXvUXTQwBV
qu0esAxFuYbpbLEf+hFVmbf9h7v3f0Yo/H/IHpQ4Jq+jB+/Gb1n6rfpovzz/D/8CDuKp/F+qZUrN
EVyW2JqgCv7LfNmR/IO0dQ1DQe5gugmk8N+8QQmKULds0+bf0ZOZzn94g85/mcJUTccSwpTSMGzz
f8UbBCb4L5/t2VdakaoORQTk4cJmfUL1V1EsU7iVmeS3Ux6nb2SxoPJ86Id/Wz1/tHbmZ/718fPf
PzAMs6jwy1jEOJj4EcMVbRRJ+DFxuAtlDqmN063Qt39tZXaV/tBKIHOrg9FQuAbyaRqo7eYtoBAt
Jh0sZYs7sjEh9AgVPz7zXn/6Vf+n27Q/W5RDRB4PFxE3UBxP3/ZSLY5B0nIXOv1G6p8QyP80IP9s
oGyiKtATwDJDXOEn0LSqWbsGK+VcXNd4N6pv9L80VfowTfvmTZtwut/YRYByS+iyej39M9Zec4Gg
VBKd5Inelm5HPBOMfJSXyd6KxrQ98+XWxof48zWp/OSM1Fi5q/kaQMHeVn9HSWmDafYVstmn32Kl
EZvp9XF4DEWUmQHRWZd72AxvCBL7Pq56CPNp1U9XpxtZ6ap5dn9spGlaG0pFjldqo3b3dln0D8aU
yePpp6+9wjzyP4zwPCwaSOlK7tpVqFNpl07pIcpsS4efN6nycLqVtXdYLAbCdwDUYJnjUnbdXU3z
7VwAtni67OmLtSCKlExFkATvjQXnsVSLst8FVgXW6PTz1bVOml/rQyfBVxl0roiFi8vL0HPjM0ZB
7aTvafsmTUvIm32RH6sqojCNdRgLKIKbgXmDRjmk9jSt9ZCqejT1mwz97LBplIbUOAlv0z/zE+cR
95fV1l4sGyMAMCocWKi8ycbFrOVEHOxj3dfTKz9WnPx9hEsM68vLIFFRMoldaKGHcno83UPzd/xb
84tFheq3viNHRZgWwNQNojv9ceL2hkLPLI4KaOvvp9tZG0eLZQPCZhFHcBZdP/ezp1SxqcIK1Jxc
8mXPX6waflhMoFycwk2MuSaFiGn6YqWBfWbVWxlH1mK9aIhhAqAPSrevWmUbd0b0rARV9APVb3pm
tVhrYrFatOBDE2HFwLOckbheovBkgZ8r5U+BZV02na3FopFMFb5vgQ1yPJTYC4cGGTMiFbmSnPkO
a2+xWC/YbLFQAxzk6uiyajCxaVnscGNFEB+HIvpy+muvtTL//cO0lkJQeUu2xA1AEIKgUlrVBiHT
d8mnoW5BdZ1uZu76v0wOa7F6tM7YUL4vcLe0eqQohqojebHUYbDushGl0taDwl6B2lKleOySkVLN
0w2vvd9iUYA9UKK48Vi2ujD7jLOjrm2tZihBxhB1ic683vxN/vZ6i7mvAahrBszLXD8uMn8Abqrl
Ci64VlrsKN4PR7JKZjO+n36nlRXAWqwAna0UEivV0m3rws7QzNe6hx1EkL1c9vzFCjAUltDQeXFs
jTlY76KizikvFRCfL3r+fCL/OOaUaCjIbSFlDh1KpRzbLHfYBCf7009f2QZmvvjHp8OJlymJkNzt
VbqEC6qvhsOe8siGUuZJn0w3DglFbvn6eHfFZWGjjPec/tw+sDLizMXCgHi+00lIsPoUHYYWqSZ/
9mKC55M2tnJmr1kZAeZibUCubJllNXImr/Le30ZTr9/01I//vqwL51f7sChkSRcLS8NFwg5HmGh6
W6NK8BMFjZlPJTH1AHWIZN7zbKQcyGTjr5Znaj9ON74yl8zFUhEMYTyWlPm5AudldOLETgIc7NVx
eAwLpVeerQB1x9PpxtY6crE8FIr0KQICkxvq6fQ94kb1Agx7+vdlHS8A/xfovmT08+zjDW3+5n9Z
F8zFumCWUgkRXJZug+nOrhvEl5QasDwAKZSV+QuVlofT77E26BZLAgVSQTvOm7ZtdHEDEaRrra2Z
l7lE3inQ8F/WzGJlGI20BDra0V0C/kdroQ60MQFziuSyBozF0oDhINynko9PWJ56OFOoiHI0GJPB
Yeqb+Pvp11j5LMZiiaCG18jDnHt5j+Qhe1EDrQv2VE+C3m2U1LOupt6jzmXIgM6febGVgWYsVoXU
DmWuqZzPRaRmT/jhIaMSnZbWl50WjMWKgHg0IqnOHaYYfUL6XaxaQBAK9BjkqAbdeDjdc2uvsVgZ
YKAXErefwkWWZIPgNdFFtGVx4UvMrX5Yd/IUnpMzz8bMy7RjZlUQBaes+UymPbzsrmcsJjwmhGD8
ba6rZoa/ihJRAGI0/TPc/+bqsi5azPlA1WGlyoZCnWGMCLnr4ooyBfXM01cmurGY6B0zmjKmig9A
FPQoWU0SwN74e8J3uOz3L+Y4ZomlkyqM1DAOym+pUDqsKZUwe73o8fpihttlXnPrRQJL3Dm/zw1l
3JeOPHsSW5na+mJqm5OiFpCN+fVj/3vyIvLDEFKSEF2R0eBmiuDm9Huoc3/8ZW3XFzN6zGLM4ufc
VpFFUEDDN9sbr6RdPdRxfwsb46YI5G820ZhMGpHv062uzD/d/HOGRGLwiLc4RK6i8MaJlO+TFz+d
fvTKyNIXUxtWROMNCStIYOlAllGmbtWC6g5i/8qZ+T3/yr912WJ+w2NNPILjuVu3PfUgOFw2Wm1e
S+lQVqGXX0+/yFofLaZ4A4gpCQV9ZFOxuJkGQ93ASCx3p5++9g6L6W05XVihE0bxWIa4ilLOj4dE
tONjQ5t3sJM73cza11jM88z0u24g3gIle8LjPtX74r7khlFvMlXAbjzdylpXLeY6yOakVkd8hFW7
2kvooNCVCuuyr60tZnqpFbYV1JLv4N8X6nREkYRSh3QcyduLfr62mOxB1uidYyKiSe2KJDhmfkN3
zAA99e7pBtYixdpikttGGRV9WeWukk4KCTvZ3lSFkJu0RJhFRUzypEkruLfrRN+rxUQlnNY4O6Ot
hy+nf8HKF9IWE94YRgPSUs6UAf3Nop/XT+0ogtvTT19ZLbXFnFct3N3yhMEstVS596O2mRkE+STA
VjlxsQ2bXP9aTAPFKKcbXHud+e8fdvgxaJ1JgwfowhiE3UIBdgQHFPewC+/72mLyGxX8InVeYhyz
AR/uzbz8EMt7g2q8w2XvsFgBgqwOg8QjPUFRsQ71NQUV1mT+mYm/9kkWE78xihgBI5EShyL6ZxKo
V16D9EstW8oTs+9xZVVnvsXKSqYtJn9RDBb+GTXfAuDcAaOcfhtCMbhtfJxfERql+9P9Nc/Gv6z6
crEOYNWG7Wo/0F/Sk25TVcArx/wt04Mbo3Eep3JsUJ80xpkZs7JyysWikNbUX3dewT4WFpT6jSB2
qEkc7P5FoV6/vmwQzJnIjwN5Urq4i3w6D84JALzC169tko1n1p2VaSIXs76p9UCkVN+7zH3rqigw
t3QaL746/UHWemgx60XlddTbsjD7LWSENoONwY0IKwR7OHeIXGtiMc+lQj2AprKwjDr+4RQdBw95
4SBPTbJc3Z1+jbVOWkx1tAsRFp9O4tY1+mXA4tN+sLL6TCepYuWAJxfzvLClif1Hnbkwj7JH0Ly0
FLWxmwp7wlarrQ+o/ibKvykQKjNUizb2mwg9rfDboASNSmQLpByCpQrkUVxp6DbsVNOf6gAK0SaP
bMxiuUz1n7upUm8iO0ZXZkTxjTUVGIaEsKWgSQ/HMMGU2beoDWn7unrpqt43kMdqEpNfXL6ybeeg
srUjD2JkkSg4qMmAEihQXpaxS/1uxICZA9FN1kIz28Rku25aLZluJFKRe1VHPJKOYfs2UQrqb4Xa
pG9lOmj3Qe9Nuzoxld9JjxXSFtMY83GUitHv9SJObsDjTK/dUDavLVhBuTd8ad5jW5G8+KPxXkWD
wLI6HG9oO3pHQ2J/kQ24FlGD/gKLBRQ6QxLOC3IINBzvAJdQuEFcNQcSTOKYQ0W4tk28p7iSw3XR
wL09WcBwflaqWbyYkUQLA9emJ0bltJjSmaRyN1OqRdQkWpb1OQSeTRVyDGUFUUyDpWltNeZvr6io
gkgjJD+JgmESkCDPfOj13L5KjDx49EG4lJsxpIA2NbVyvMatN0ei3qXeLxSUGHWcHrwrE0RdrB9D
rev2pCP5bsg775QM6nhbOP5eUyiNPN3E2uFFXawimRMrE0rExMUsTjFurAaP1e00WUl5EP6gkhxr
dFu7lq1eUdtjexTV5BOyKIiQ+cCY1Tx70s78mHmx/9smsNjWinpAoZWmmUvNSPO5yWT4iQDmN4y5
4KmFIqZaixo1iXq+dD55VWEmZ3a5lY6Wi11uJHQAEMrPQQeniKpI0F3loaB+IErqM6v1ShOzDebH
vcDI+h6KTZi7EzZQVOX7ctxpZDq/2nUQ6Ze9h7rY1pCI2yZCvswN4SjtZaI1P30HD4bJodT1TBsr
K+o/ud8Pp7NEjXFxkXriTibAr22jWS060NYuvp4ekWvPn//+4fno50IoXWPi6oJiVaGDymoC7CxO
P31liKmL/WD0ur63YOO4jmd88WRAQXfvlLvGpm5FJjlx7ES0V3hPpdskop7kdKtr7yT/fCdPV8Km
r+PELSiHvYq6sToYmWOe2YXm5eAv0+afqf2hx9p+UsxSbVGnpNY0YLoSNT/DvlQfg1LD8ZH6DBOa
Huy0M324NpQXs0XxStSG1Oq5+hALrKkKzH43ehijdm3zNHm9qM/EYsKoRtjHOlFwN85TA90r2l/V
sYvvp58+L29/6TOxmClBooO0dEAxgUYFh9OpYCTBASLBjzHaAI1RRFhJn25rLQokFut4ZuDwBvJM
OYhIAq7UCtJxHjtzEnwbkuClxqJxCMFDUVF00+vN4+lmVwadWKzsE6LROsgHjysBtaw59d/YN6BC
P/30lUEg5r9/GHSxUYNOyWTlCjHUKdYitm/sbQ8M7zZNPS8/08xq3y2Xg6KwEics0Bk7ZnvswVuV
3/pYC4qjLWAh3/RzBPgKTkCMgXYY6Nr1UGK98dAGs//Y6XedB8X/HCy2sxjw0DzSlsRc7maVAnRw
mhIBzTPw9yXOsxQXNgCCTLO5iojrDmcm9drX0/7sX4VzqwhJa8EAKnXKNai7S5xzc2tt9C/XozzU
uM6VgVsO4JTjHLId5aAQPUm4w6D6crrb1obIYjs36rDFP0jz3XhivgGFCyCQl2mv73J8SG8ua2Tx
beymNSRRAudAgTFtQOVA047VnYU16e50E3//FBhW//kp1D4dqY/XncNs94iVs6bceQN8i9NP//u3
sJ3FSjTgn2PpCn6rHgLsty5HdMS5XyKp7/O87K40AqzFmTf5+xexncVC5JRmF9uo1g9lFmKeWXP6
VRRq3H0H5M/p1/n7ZmQv5ayqhpShKXrfHYRnhL+sjuT5DcqjrD8oIiuafUkkv70ees4ml7W4WInq
1I+j0um8Q6jMiMqa+ulNUXeoBjpNsifBM8QRRXNMSBSnW1wbEPPfP6x9HdiqJDAi5VDHCHq2jd1h
CZNqolbP7LBrDSwmf1DhETTELNiY10GY09GhxdD2Sjx+T7/B2kBYLACRnGRVRIqHul1vrmIndsCR
tcPRjrrLFjDbWcz+0pB5NIxQAsCHZ9u6A/4X2fKcgGOlh5aKUkMPLVM4SubaQ/Kl6yI2OLPPzkQ8
1x6+mJJTN4S91MfMhSzT3htjj68LpsNn+n7t6YtJiFEUbrSwtF0FTsmxc4TjNo2qnhmbKxpMG1H6
H4PT8RPK0bxUHlrfTN8ai4JWWaDkdWLU2Di+mAhWB7SNGv4YZkHdcj4lzo0VwQVq7LBywyG2r3Sn
+1L545k1YWWJsxczVCsNMAmZnbqEDx0mJ+z9740M/ccYK9RfnR/G5pmdemVc23Off5iZdjL2tVMR
hCl0+PuBTwG6JShQEh5k04umzlJBmvnYVCCjIcSjOyml6Ap1hr2Qn31/qn9f1sRidhKUQWzAyunq
sCBvGkzRkQJD9Rpbpz3zSdYG4WJ2erIXNgUPkdtnyECusmTQU0jrmS/PjPK1b77Yl9OqNcpioAFR
W+0rdgMaSKFJ3RZVbNwneX5O1LLyIkupaET5MYuMN8C5qIK5ZFr25c4ESGKd6amVIWUtFoNcemOL
03bk4i9u/owDod+2iaUSyU0z80xnrbWxWBKIb1Ghm2BS741RdtUKXSTYE4zGiG+eaX67aFRZ85f6
MDdgL+CNQ7bbFSpm15TcZ1G4k9aI5Y7mU9a8O93M2gdZTHa9RGIixRC5OOjpe71vsXUVln3h15hb
/fASQK4TPx+qyDXsyL5tOqzxuCeqjzjgmm+XvcBi85Udfjd9RhMUCX8rAwInfqnfXfbsxcxO/L4x
pYVxYVbXxYM92N1G4GJ92dK01Hz2IH6mujJntGhpTdsg1ysLZqTi4baET+a5aNnaF15MbWzNp7Io
FFDTIgBVGNs2DrGZotnnUrYra8f/0H4OvRVEhh3AfAG0XANhq+LoVh+GT303yDNbxd8jQRR4/TmS
CihZ9khRCm+hfQIE9AsbAAsYHcWctvqlVsDv+9Ezpn6fT3/6lTm+lHwWccflFaSQ23YmkvlgpoPM
fnzvcHMuk+XbS8mnBZYtqRSyNMPkZBCOJuugVvZ0ffoNVr67uZjZgDrkoPZ+6MpcVVw142ZH4lk7
0z9r32Nu9cPM9hVL9U1c6VxrKp1knw9mo9+EQat/b1Qkxp9SPQgfS5g772OqCoAeo02w3j39amsf
ZzHnmxiQRGdya+lUiUdx1Snw+brwmPmR9XK6iXlc/SWIsJR5qlrVGTHSIqQz1IvbFl6AQYKlV/PN
0UcqWiOi2foIo+h0c2sfa7HBm2aGqIWgjEsmpMerrW+/AIk/q9Vfe/xiDcCnShMWPDAXoKVzNHyN
DE3n5Wd0UyuXyKXCc/BKwy+LHP8XyqirIX0w6pGaXaFBGre+ZLV+pp2Vz77UeBY43+lNQBwEOmC+
g7IAr9AjDjL0QXnmO6w1sdja03ZsQlsIrvcZCg2gvqkHvkSB1eflba1d2Mpib690XUJ5rQm1CFG6
1pjX8T5yUlyr2jGpzxwgVr65Mb/ihxnaT03RaeaoHAytmakm5a3Wj5ephkmD//lwi3R2aGXtjLcF
geKV4X2S6tEuwkrxogmxFHWWHetuZNOArPNgp6uiuq6HoTxc9vTFxl5hjtOpkeIcgrAMb7VhEtfQ
d84Jd9d6fjGZ08FPJoq3nEPbwJ22DAAsXgPK6rLfvpjLYWoaZIoy38WM9bc902nBjJ+Lna789KWU
U0YdBVZKrRwyMwkOhRcChRRdeOamvjK7lkpOrazUrPUm51DVmoLiymqHcqekAXfbBtjnucTk2kss
JjHJwamnioZYhqlJt+t6f4+dbnvZoXCp12yp6dWcKHcOVhRFew/a46GHOXFRgNReSjZVe2imxvNY
gKqSQ4HRRQ2YX7vssNjO2BbOHKfWvsTcdR8WB+xDZBc0rHPmaP0GTIxxUKHeFapyLnO39g0WWzRf
tiYvG/puFeFWrYI83FuefVkhna0v5m+YRV2pYG5Aukzt32K9jfaVAd5vCrTm4aJppi8msTU1dhJG
mnfoC4hp1Mt/qfGrubD7F3M4L6CPQSv1DqXqv6h2cdRT71VH+3v6t6983aVM02tzhExO4rsFWuLr
Gk3jkTPY5AJ2OaeVXmticR53RtywrEx6B62dHoMxuxEjxrMFXuynX2Fl/CxVmo1dxaYWhs7B6aP4
Ni/SccZ7K8Wlz19swaUGV74u2R3LGCxl3YTGU1NiUn7Zr5977cP0At3UO0Ngsr9Uk39rpSO21S2S
4tNPX7lwaYvJm9pj/9+cnVlznDrXhX8RVSA0wC10N207dmI7dpL3hsp0hJiRmMSv/1afqxy+0FT1
rV0FjaStYWvt9dh5xtro1FMBHz8Hl0KtABihva+l1+zMRFs9sIpgUhM6ebCTTTrYGED53sK5Tyo7
uzf28CqGwUCtoR7RWOHrAnRCVTxOi1Kn25poFb1qRmsDVO0k4NFPUT0Z6KtS/jxiRophrfH1+lu2
gmAVxqQNcidHfQIGkXsh13ilAYknI8EHhqPPXsXZRkesxZYgHfsj+NdpAqqijOEUzZAqFfNON29s
3tfaSh6OlqLmBy3FenrHau0/dwq0CVhQHusqKN46L0h3NvAbh6q1whI8NRJaAWUSmEQg8zmFBl/N
d+5Agq2O3KsnGM369pgDfrYTiBuhslZd2hpTIdya04Qy/sJ83DX1pTy5ffdJhXRPdbvVQatohwuN
W4QV7gRJoLqjGjx1KBlM6a4Psq2nX/7+x1ziK2zFwCB0khHu6ofchECHwGdtZ0u29fRVlDdTCgYw
RIfJqFt4KXEUfo2lXz7d9ttXMQ6Bi27hsoxjQi3ZBZeHPo5RNi7ynSTHhuAgIKtAlzChyESKIeWn
47ehCb/04QL8nrM8lJM906qGP+lEPlub37vp/M/1z9qKmVXcd1PXhEuWOgnqthr4AwqU7dz3spDm
kFcZzSIYCfouzOTYTHY+dGOqWQvS+tBhPYwSgfMiY/8pDMHpcKnTvXgVrL6vf9VGrKzlaLBB8xek
IMNEWbAEUFtFqgmevIaDFy/8p6le9E77bd16raWSXZBifl6we4BFGs9eOktg5weNf2U/tW5XfUod
CiRuU9TtAhMk0VZgWVzsaQOFwv9EVrgDO9qidscXOSjaH0oO6+UDdCa7qqmNuFjLcdLe9lMjGMxB
AdaIKm+GM7SG7/L1pt7ozbUcZ7a9ZrhUxEHIHz4AXvrgquHejvK2I8paJaqNRbJUUoxPCP/hW1qg
Ys0F4ej9+q/fyP2tNYWhB8i318xh0kv3SBf6QwsHFxT553yp0oiBENLXtn1y1HhbptxbTYG0LXFa
oR3YPn79umTzEw+7p6kr2tu2ImuZoY979Kqt+jCRIeqMCAMeEi6jZufpG53trSbBDuJyI6FqT+al
ixX8iXnpPONkvZfg33r+agqEYxeDQeQYJmlXvgxedeeM9Yml3U6wbj1+NdlNqofEPSiwTwO8DPCp
JofJ0QCUMHDlx+sDaivYLgPtjyWOw1t8Bn8rTALP/FQEA4nrne3Nxq9fKwf70WfuMGCmgbs54INd
A6dIWgNsakO5Mzo5fuVfUsVrvWAzwo8O5sM4jE6Z+MwmV5194YSfhJ5/cNCBd86MG4uOuwoC4LlK
UwMbkABR7x3nboTXUQeShE8UONY5KjqJHPbW1a0eWW0LgixLO6pbJA/bzPtGfFH96IBk2tl0bHXK
KiLy1OCejqBCgKGU+uA28xIjl9gkCy/3Nn5bH7AKilBIMM6mNEjgEAuIY8rJRxdZoeT6gN3qi1VM
EE7rqXYwqvTSwayjHerwPEttkMWV46EAbqeECaVwdmaQv3+MWEva4Fk+FNWIEJQcFpV6bjEDlrTZ
ib5/F/j/P4DFWtOmRlwCT7LEfO425jeDiSq7o66afy8F7gxOubSfiNseufXUJ/ixCnlHstSCWx1a
kiUoavsphrDQH/K2YR9Cx+MgXnM69Idl0eyzMrAV3vmpfx84Yq2Iy8uZDe1cBQmuSdWXCXjHV0hZ
DRL1Zq7P1/t26x2XMP9jMppBWKwKJdKkggXwv+SVaKb1CD/9XU3R1isuf//jFaXfyXxaRoTypBTA
KxL4OfEPkBo72+6/z0giXE0VRUDbhVkPpx4tj2OZTRESKEtUAKU9wJDhcL2htkblao4oRkAFghxJ
DuGB01ewuTm6inU7093W01dzxNiL3PMqliZIdWAvAcDvawqq1sv13/73ABZruRvu12sBJkuYFDC8
Zw5shZWE6fosFhspHISMJ9+vv2nrO1ZThQgkUEczpm0Bi9PvrpL9Ccik9PWmp6+FdQNtJgdmqPgO
wFsYa+ePIA9ln68/fGMYrS0a25EWbuVhWeYZebD19MH3ycOAurMppXvSxo3mCS4d9EcoGO40cEjG
1stBncdJwP7qcV4G9nb9C7aevopleMAQ4ubYeoU+LQCMz1qYvafh8frTN8J4LZSbF+ATaDtAypqO
/RcffpPfwSd0HjrtdHt59K13XL7sj/ZxVLNwM4VBMpfgAjYVDKRn1gzHBp29E2lbr1jHcZXauqlZ
gFxZec8Afade+U1U3U4rbfXBKpAn6rF26tswKRcuHmTZl3dpW7g3HVpFsFrnA5SCdLzA5kvkBb2f
4Yj6OMGh6a4C57xEaaof7iz5W620iuMpxzWqcCqkdKX5Xk3VV8d1P6DYZU9E/PdDlVgr44YSMizu
FZhNWxBi4oVBvh6pjok6qVvAZ2KU2yl2h/5x9SlFlYGJOpA298bZRi+t7/B5ulDmzZlIGoLdJXiA
zoeqTfWn65Gy9fTVbUGXhn6RZ1QkFxXmAXBD/7A4hbezYm/MU2vNX8hTpBP0hOXUkSC8GIFjytzX
EePz5xnpxZu+Ye0O6Qxce6kD3BhyWvr7BIP3s7uMduecsvUNq5mqmr1ZiQBBSJ3yTuZzFnPhnMMS
FUiSwvv9+jdsveUyuP+YTezokIoWuFUhsv6op/AtrLqnNiWfhxLCv+vv2OjrtS+kk/ExJBrpalqF
cGjvUjCdQ613tjZbT19NVguYIJ5ODSarTs64Aq/IMePq/bafvpqqUMAz8Yr0IhmnyhSxrRToFWkD
g86d9t/69avZSk6jBcR7CJJsnNNjpkyXZFXRf77t56+mqNYp9Qi8T5AM1pAPrFjqIx+929xRkdT+
79hBdnOWhYCqYcoadcrVWB4nA/jZTb99re9bUg2EK0e/Mq2LhJsWsD74u+5cPGyM+7Waz9RwH9eB
DJJGBJ/80gMYXQOBJooBCKPw222fsA5harDbKDuRALWXf/HazH+ehrbdmeQ21p+1nE/7yF20Oeeo
pXfmZ0EyDYyUNz3AOkrvLHEbo3Nt00jcwZ1aN8MMZwLfRBXIW++8UpA/3tZAq9h1Dc6OBizoJJjm
AbBjrRW48yzTO+N/q4lW4euDSimoRJqwDgb2bQHM6myLQN618yKfr3/C1itWAdzLvqOohcBSg7X3
daAqBUG3yw/Z2O4pT7d6YRXFjaChCnwcGFLSgHYyGRPJsd3LPG88fW1aONaY2cxlBfAlmNAi/B9h
4FBdb5yNKFsbFlLfzmU+4+Q8VT0gyzok2Z3yxiFpQAn15rBkO5PFRi+spW2jHIrFbfERSHKf7QyW
T9t9Cyv/x/Xv2Gqjy9//WCWLdK7KvgBK3sI49L2qgzw/9QHR5c5af9n1/CXfsta2maUuJydHbooL
cnAc+mEK5p/dUn7DnfW5DGzShd6NG69VSIADpCEr5QJJQ7+oIt/RwKTbOgPU7XpbbXXFKiCEk6Ii
ocH5pJu9LhqzKrFecJxTftukylbRQGe/ngYrEA0z8jGHLOyhioLBL72NTIHg+m9nD4UGg0wH2HiJ
sY46gILjLBz2zLE2mmeteCt8qGQCiWDGZXcWD0Hx1brsi0Dp+E77b8Tc2rLQ+EPedjP2vr6gL/MF
KlzDob/puX/nWHdn7dkIiLXkrQOn2Ct65Kv6xUERlUaRmpsCOnF9CP17LfWXeFhr3kCb42WVTrh4
LMJMwh6PwdNplgKYKQ7Wo3kIPLBWIFoGvqGsA7hL1GAtvbcAnut/UN5AQM9sYf2a0qC9y6GE+Ump
Dr1jEE7VbXUyuL397zBB3e/UByA8JAFoVPdhRYM5muYJ8PTrjbDRxGuRhy0oX7QPzKkQBZIrgWvZ
t6H0Kvd4/flbA3E1p3XV4I/VMgeAHaIu9SDQf0PUs5oPUSdAFNlZAjY+g/r/bSYGU8AZJV1IV9Sj
eUt9Mn6rlom/3/YRq9ks0Mj9SkkQq132hCGDhJ2vHjLVv1x//tavX01mxlqHt6YOEre0HJ4fvHo3
MNbamfa3nr4aQgHgM54LvVCS+R0N4zDMwRhrJ7GEt42htexPDZyULcx2EqSfwt/YGNrPQe2Pb9cb
Z2MErZ0Zy1xMC3wlw6S1IFr7U+cex7yCvDAN+N31V2y00Fr0l8JmB/UJGdJ1aSF7FPRAmB11hWLB
bcNzbb1oCe7kQtTsJw0cURIxg+xQV2DXXf/5Wy10+fsf+wbZibAAHRaqBmD6CmDIDeioEDbvPH4j
Z72W/YVuSQbh1izxmuWOp+BEZ0CaC93dZ5WRh6ydbtvkrg0X/aye5ZgCTo6yeWD8gBoFc4W6H4ED
7W4cTKtIrqbcWVSpsaxP5fjGRgfQy1J1gKViAnG+Xu+PyxL+l3XFX4VzaRbhZ9kkEtLW7G6yPv1N
em3cGBDGoxP2qKWeXlHZBR5sU+Wn6y/dGMNrPR0YDtCiBHipK2ZczvpdH/tOu3edvfFJawVdRzs6
k4vUrPfe03KBVVR/DjOktkd6hLX5QeBoq71djebGiF7L50pLcmsavI5SEB6isZ9gKepoUcEtVdCd
WX2rxVZhswwajJ0ZxRhAGI8XMLs+sxa83ev98a/M4i+jgFxe+0dUBrgGpiMK75PGDtFwYb9OVWzK
77YEHzQ1UTDQh560d4s2USP1B1xr3SZTF2S1GgI/7wZTLi6vth5uCfwwAsECJlZGpzcOt1UgcavK
VgeUJzDUb5Eq9H+lRXiba5BYi+tU73eN33s0GaqyO8IVE8jtMS0jLCo755Ot8bxaE9u5obaH41Li
M8CJZXlKfbeNGpafc+KCvTM/hQtQrv5eCmJrNKx1dNg49jrTyEkif1XwpCzcujnmg2rbyF+cOY8V
KZw0Kto8XGC2r5sZPMsF9XLcrZq3qSA5is4mN7U3SbVwBfjf0VnisF+h0h4pRw5xX57DGBpHzz3P
zo3QWuvsGEouoJLLeALy8QkL3XtBzU5KbevR/L8/HGXF4bgw5EpLPtsjzI7G2JhpT7/97xD7S9Su
NWbcrTtLF2zFUMMWDMfAFpX8Bs8/GLgEcP/tokE5QIFLBdB3Kmia3gEGJEAhzTT4xQ53XCcGq8tj
B7UY4p10FsKfrlCE9fd6sfMP1w/EwSH8E0v7RUYLdqlNPMFikh+vTzwbc+datKYVBGWOChjYpN3Z
S8t3NYNk3xC2N5a3emA1u6hGuDzM6eUFw08P3RwhJ3JbgZBYi9aKS6pOLpzB58jAnzD4WS3yNQQ/
+nrjbP329dIsAIoONY71Y8AM6nb1dHBKd6+w+jIG/zZ4VrMKsoDEE1rzBFiI/iOSQ0UWzbCUPTSw
WDvaSoa3zb5r1zumTC4WJrBTGin50eH20Y0LX2JMXm+mf6elv3zJWr6GOlFoYmFlkUgCxOXRAdO+
jD0oOj97cEt5qubS0oey6uv+i6NVLo/lQuqnHABrfQA1BNYqDCIdC2KSDZy4lwMA6OBFjjnGSlYF
sErFlvgAtpLhAIzYaa/AaaMH1po40IqloiljSd+r98vgvwwfIccuyvLxtvPUWqI7y3RZVE1EUqAw
aAHviZMhpsTp99gGG4N0rdJt/DGEcBP5atNfAPHY8dyVGfF3lr6tp1/+/se+JCxGCYiLy5IFqUXY
0oX1Pfx2wWC+PnS2Hr+aHSy8/bDUXU6bbi5/Tq1GTgu5ZHfP9WFjenNXGw+BodSP08ywZlERTaCZ
J14pwshL3RvvhNzVJAFzadQb8Z4naYZ9SDTBlehb1qbFbVeJ/5pE/9EBVoC8V5geHVDJ7s7PWB8L
3tc7qtC/tz9fa/ZaMJXcuTcMBWx+f7/MfXlGh9+mveJryR7Ic2UNXTFNADfPDqkTskOwuLcdZIFM
/u/QDAyYNH2NsePDri+DU3VeyYg0tZL3BRv4P9dH6N9HEF97z0EEv6DiDvdlA+nGVyqF+yKIVT9h
dCfrnUX476n2f3HQfwYZnCAh5i4wQWstvmMzV8Ix1G3gFbxUBcXOLmO/h1Cqr4OYvHHnnVs9vwps
iOFwzY61OZnCLOviyoMDOLbMmv6+3m5/n1t5uIpsZ+xqnPVxEwjmYRdEejDMj+myhL+4aOhnC5HC
+/U3bfXQKsZRVouzUqaRlCxU/6Swo/kfh5L2JS14fVMQ8rUQr2BcpF1LcCfo8OGOIaeHqzWv2LnR
3PqA1UagDlpjK5fgA6aa6Tgbp/QJ5mYBGPPOvDPRbgyxtQQP5SeKgxrK0N25QCE7l8s/WUMojdjS
WnEnF1mmj5PGD4kWSJP2UNAbw2CtziuD3MfAspi+JP3I2+apL8VhwaKI/XAu4+sjYGMsr+V5wAMG
oaon5Jy4F370q4Ge2pLtyXm3nn75tD9m4JDSCiMZO9hl8LIPAZXeechYsROHf8+X8bU8LzPVPNa1
5ye2FkM8wGf0ntPQOwGfPRx1H6anMEjz20JlbWXnU57bGqbskI60pY2zTDXzAT6kCga7kGXsoYo2
BvTazg4uYwPM66WfBAjGi+/Gq1+UZazm4LZ4DFYhX1LJllyOfqKZsndtrlpAcOieO9tWh69W9LRM
Z2/wapq4TdGeihEicjG53em2wbqK9ha++2D1ljS5lEx2EVGj93kG7HivkGfj168lekULs1dH4vmZ
/0IXUT3RJWhuygPwtYYNKgjjZTLHNlOPHMoj+ttcQMc3NcxauoaENxyANHY6k1ryB69QCrX0Dd/5
6RtxtnaqG5t59uoReWnXNNUS52mxBFCvNQuCgVLLTsLtwy/ZSPof1z9no2CBi0t0/DFvpClXw+IF
flIMqgmgax/gzIAkqzNGl3zV49AEFfADBIhGc2j9AQgMuLICF3Ro1EDHiIJGYI4kw1kpCifCbZxz
GJZjY6CBkk1zF05PqBr174Oqz35f/9Ebg4evV22la6QygJ5HkVB/tKnLDmXV3WZ5wteiuyyH0xJ4
rX4yCVz0RXNbF33Em9zedpzgYvXzTYlrqsqdMPH0uT50nqGxU9fz4abGEatZh+TUaRaGAbNMZDyj
KLJ6ZlVxGxyHr432yikQ8I1ySQJvm+4AOEd/Xy+4PinKfM9sbWMTIFZTz9Ti0N81lCCNV3y0A4XI
jKhHrs3ntIaGsKIjObW79/Ebq8BaiucPkCFxUfsJDHX8u2lwSDyntDoH+KqdndPG7mKtxxtz3Jxo
OMZDfBxWIqZ10X4J3bTpYr/OYSBIXW72FrWtd10mlj/C2cBCxwyV7yU1K4dD4FYsditiH31gEH4E
o293RtlWs13e/8d7uOzTfE4FScyy9LjCgLNIHwWhyfy47Usz3jbbrpV6AMb3o7kMtwlXvGewN9JD
Bm3JzkdszSOXv//xEdXgogDL+G7iVEEQZ5SLA/pmT7y71RWrQCzNLA3HFX4C/FUNQxH7bNxxOoAW
gYvSPRP4rU9Y7QJKpxQGWB+Cg/dM31C938Qi9Zu3m+YSvgpFG2QFrRrXS7jOx7eWlvljMVd7pLiN
xW6tkx/roJiXxnhJEGoVLW2PLGNvnHSIHCPdz27WjSMK1J10p1Ryo63WnnfKJ8zm44T3TRMkCXSo
Ylwz9zsX7hvdvVYDToyCQpn3XlL0qjxSTh+6kp0mltlICEhAb+qRtS7Q9jIIyrn1ks6R3asF1/gj
M9NejnQjqtdiQN0IEooK32BLqx5n5QQPbuPZKkJV0W3qH762u1tQdTGDakOw7Zb0Req+fGw5Id9v
a5/V2poNwdhi3+ImQLSXpwq5roOXFXs8hK32WYW0j0XbEzxwk9nUy6kMw9JEo7bpPWAjKJK47RPW
IW0DeJN5g5tMpZceOPhpDwsdb2Pn8bUIUDAtDdQBHioNaftFOkv9hnK93VTpRgutJYDB1LBmbFLE
GJs02GTMHCbA4FAEmLs7x6q/33PytQ5QsBwH23pCFzuteGuwJ43nsZMRd6bxwVF+DeSaW9ybdize
Bt/uKU23vmy1sgqnlK2qMBcqcDxIpLuO/Qit12fxDHjdfLze+RuzyFoemFHjSNh/YUmyvr3zvEkd
HVSvnKZF6mM99sNOwn9j7l3rBBeVezhOOG7iFUA0npcKoFsUjtdDcUwHUXdH+BLkBIbAly3q9U/b
mH7p5e9/rLYFnPHGtq7dRIGoidQR3Lz6IdOn256+CvxFiDFw5cX8fzbyY2Mc7720dtoZc1u/fRX4
g6okfOAUSTwx6GPHsh/Aci47DbPV56uAZ11HDOp/ETONaJPZdcJzVRcL6hJF8AQTqdsM4zldreZd
jUoEUkmS6Ioif9bZ5mKFvpfo9tm/mZP/f8PG16I5J6jdCj6+JJl9Kf9x6cSQUw16m5cDzC5KU3xU
HdIJd2wuxjmatbU44naOWl7T2pTjwWapdj+ySYQktrquxiM8XGfI+3AiTmM4ooAakRvWmS8h6jbd
iNucjgfXGfJohrVCn2VuTAPUEkz5N6PtQyrS6mEK/fQ58Af7DJaSiWstxrgZsznSQVdgYWu9yAna
KUJJzv2szDevc+eoDmURF9nYxZzZn23hAKGo6XTPl7CBJL95RF5nPoS4xjqkRXqe6JBFTuF0Ea+a
FDg1QY51CIpjY8u4gRp3NPWXhrnOqSjaX6M/zbC6L1CT6MhnNS2/6y69gPG8d2b1b1Auv7DefevJ
xOOCDEs0uv0Uey7lcdNPH2pDYMPm0erkoACaEfBvIfOtY5mz+7FxPvHM14d65J9gNdtHOtdPQ+e9
FB57K1t4jTCCTWjZchZr0QHGzN0plo39sci5u3fc+WuAEsmjCAHr7L36LSiL9ywsPo74/xG4VX2Y
yTwmbV+HcVdav44KOwBU5xRN5KvJvsvekERSrCi5HB7nlL2manbuMngZI4fvR4S7z3k4lBFMut9q
oFDjZgkkblW77hAI5kRm1M6pkfZnM8AdWlG3iQaX91CwyPshnFWkBAzijP8jZ+kEe3fyu0nps0sr
9uQ0wz12SArOZD7EH8r/7RKng8dKWSb9GD6k7XxfDuE9yN4/Wbn8cgy900XlJzPtg0jxEoTvdCGH
GRvTCLVNDT6xGWOdFd91HniHYaQ26lK41IFblN9VAr7pSOyzM4As1X02m+zgKTUffb/4JlT2wdQm
iHjvsYgxYDgoyf6ZMlpEOSnl8yDbF5hD5dAgsioqetFFDS6hI5F3v+DQZA99W45HUbpvrRjnGN02
A7RZDJENm/k8myHFBaEJDv5QlgcPR7uoz/t3wobXLtUfmeNB0tsjR4s4CnCXC8HEEGSvEoxHXE+b
4sAWeGK7MAdO5NK/erAVixoNt7omW7qoFV7/gVr9iKD6LVr3LKQIYn0p8R+BbYpcPyRHx9RjROr+
c0krnJ+89ufA2HfUbiEtNLAmhhkq/IYJenGQwbexrsyxdgvv2CJFESuaNRGdiv91JAQv1hmQaemW
yHhVj6Crf9MG5zyoiJ809Z7HMgBwc1zurBzrOBTFB0bDE8xiiodFExkzH5nJdHQebFYuZ72Yj4XJ
XhaHviwcYYOL/zppHEx4blf/8uTgQzJc61NjAuxtGxYz0Ycnh2fDwXPyJZ5KqJfaVjoxL5efPRmL
CLWYcOUXxae+c9+UCJ9bYvtjBe5klGF6igcXopHJQP1tZE9PPG1+GT3l0KxqaGNaxcBNo2NcwuUk
WoZaxsSicjcglpz9VmWHxtLs1NvBxh4QA3edxzXIn9aNnYo+VTzLopKLn43l732XovoERt0YKcMQ
jTCXSTwKU9gwmNUr0knsvh0coyLtonSk9UP3iwf17Bed5qCWeqkH/xHdafUcgvpIY9Ya8lWxMjdQ
S/X80ZpA36vBz08GUpIX3WG2Gdy+GmNBkcOOBRyfs2h0uDwh/KWNfXd03vMROG4hfS3RDUQnpTfT
cwtn2Xu3a9yzAarkNPo5xYrD8SvSZVjui/nCik89TKAzJBR3nNL+ldlC6zhMUWtGIJFE5q21zQe3
1cg1KskUjfwJGqUI7rThkzvUxT9LlrGHvoVmIzKNaJIGgMkDxWtVNHA/e2ADUeexJ2KIPBzJPzk+
9b5V2WgeoNuv/gmzTj7roGWvngzyBSxsz3uWobFPtY/dbBywtnqmgXR+UTuNn2U9CfRu4HxkiyqS
CRgWiTWO5Q/GQsId1W1tH4UuTPPYAsgFFA/jlRP1xPc/hKKfzsZXc3mSjvHP4dLbMxnM8nkMwuGt
B/74g2NRFB8B+pjzqJJzetDkwrJoLVuqoyZB91vA6XyIMjW38M63MBmch/TVudS/YoZ4yib2s+sh
Qak6U8VeGeZR27c/bdpNL0U7oyTEN0NEXFd/asFyu4dP0CMqLW3kkzkJOPmSlv5rgAEUwfxPY/HC
N4GUVh/aoXt3iCIHWNwg520w/lhQf10y5+eCgfRApXke8hrKKZg6fy7cFIOEC3UPBkcaAYVDjq3r
uVFlUSyBafyFFeI+ZeQdlZfDKajglqxsbe+VEW3UTSyPTQe8btnhTh7F3DOmXaU/QT9NDwwa1xhL
3neTq4+Fg6w116KNIRT2HizVQH4GfIl91jznDYCWVdNBBF/jskp27hPjpMFajmDtwLm8a0T51ANL
ilqO9PPcswrAanKkSPEf+qFlWMBHHZNF2YiY+qeRIcpdLc/jwY4jJvWqx/qPQ0jpmKTyGxU3vHMi
gFSfyqWXcVqUTowrcydaQtSnVY3/pkpr4sXF9qIZ5uquybrvuBkGkEriwrPC7iSyfp9MHBv/LjBL
rBgL4gkAtAP0yp9bi9ryvFzgG+aW3wM1Ahnd9PLY5t47TGCLKPO8Etrimh4mNtVIloZjXDn6f33q
/YJ1gIxMYe0h1M6ZszYAab7ID30OJSB8Cd8reCNFTUleXM9v7lFYAfloz+wjr8oAK62fW5gF1V+k
6Ct8mhanbPanU9u0xSuFvjVa+jmpZO2eRqxv0JikjyNUqb/nadERFnn3DGFCdnJIy0+dLtk5zYiD
HD5qWkIeVGUcmFacpNuDyQiSjjyAsa1yzPI2b5+bwkFcdGrCFV0FlkDxyBq/1ucAdesntVzCBefC
C+ncSvbJn92uRc0A3CRjVhjxgkE2HggxwZ0fepeju6p/jUuX3/GsXs5QotqjnaT+7vKsjUUTDJ+C
kfr3JFXB2aqluetCtry6PqEfDZmblxSc3jwiPXN+pMo0L7NH0yf4cvKTE3bZ1xq1smfQMtMXUHf7
Q498x8c0zOrf8DrIjlXWLY9B6PcPsFyUcBTqcN1cp1Ubp24elpEmE2aINlheG5/CyS2oq4fRjpPB
sgyM+LS44YMrUzeBsc90nGC+/Gytmg5DWC4UM2M3PGKsk69GFuazbLG/acscO/Hcn1CaZ1uEMM/e
c0/nr/1SkmM12gDVsX4Zo1ew78trZMW0afyHwFnYqS+YhyFr50dp2vQw+Lx+Gz0V3JcNy1QUsAw1
LFjJPzRSteq0+E1xkLkMYl+kJEaBZn6Ah5g8wQyK4cqbDEeyFP5dFZL2qLL+e5s66c96mOef5STR
TtInRw447Y+QT+HHEBlBjIyheOvBq3nRVaFPQZg2xyKss0T1RXu49PNjDYQXdhaihkA0dc5mzrpz
2Q2oYqMaNjs+n+5RwVxis7NAwopL8mMGvGmMLc980G1F33134Q8jYvcQGL95ase+Oyinn3APUXmf
eij1Y3MxpBuKSUAnyMlhENx5DgXj57LHLVS01CGmTJmm5N2oPuzOMOQB9b3n/XQE1LdUIJmKtojC
zLhfeA83o2hBAeljngvnvnLzElWHrTtFJB3lp3yZ2DNukIdfdO7d98lj/kM5e+n3maTeF6Lc0HtX
TDZI+NqSgABgrHL+Jwo05qnzbFrHjmN68r889Ep7UHOY/ci8Zmwflde27bGxqBKEMzFc/WKVMecr
MK9pifOJLL4ov3BQByGRtLn3RuaURyWHOo2wWffpwS/kMN9jmJfdvR8APhoTXWfMjVo/zf+hEOdg
KncKVByWmVD2DPykSyMTMp0djEXFPfappO2OkxeiAqJoMhkPdOjIGfQC+HQMYDrXv0kB9vmDGW2e
nst09JxIjWr8nwDv9GMheoZa8W7M+YOkli8nPTteHins+7JIW9qOz+NCyfCtR258jqEowT6pqU2f
3wV1E3rR5IjKQKpJsGb9H0dXthwpjkW/SBECsb6y5Z7e3S6/EHYtCAESCCRAXz/H8zQRPV1daSdI
955VokQNRZPtj3FvSuIOXsSmwYqEvvmRFvtWb3j8OnwFzwTXEBJquUa7AmzxqTx4M4//9AhUX3OY
KT113X3oIIo64OlwDkyXyLMiSzJmciDekqejm9w9qD3Wwf6p0qvyJgyG7aZN8BT0DE5WtPxgZXBp
uODWjJeWDiXRswAZ2xP3kk5yQE9CyMBrJyxwpmoJ84LKRtv2DMs+Yd9QpYKS9sMJfdio5w1EOWB8
V9UYbKR7EmQCjyI3UdeF0l7Uoup+ElNufRvpg/JGpr6pMAvFhMmYh9XDtdQ8IzSPiXOnxxb0zoSE
mHNiPA9j3Ipg25e967fkrEnjDYdpnyd8CWJoxXaSaR94p7ofl+QOGCBuvayfVz/N13Qlc2YYvrYM
OqIIRY27UBzr56D/8DHe5W0Pw8Xd/UiiQjxzlPP9m0kmeF6TBAcCkdpLzl0jTZKloUHtLVh/MSEP
B8d76W8LNgOKGIwu6wjvj5NfNxCmY0xAzeM6GJxdSB6uy94nUI3iJsRb2bQW97Bdwfy9uIZR8vFT
k80q43sYpmknGNbefQweTW0Y8pFBX2ThSpL6xvbA7wsucW4c1exWm4EUHzo87WLFQ9U2aVTuWswE
aEco1SmBFJl+16h5uYXdQOeMoRUYg1MSLhw/04g8Itd76V5RtEL5WPo92eLxdulks2gy6Yq3d0TW
Bk5+O1aztyz/5ja034tGknKxIrK2PgoJWfg9UsRPzr6PdL8cav7NZhjj2HZF/5fzCjKPXN5aO4QL
EiSSfjjJpR680myWSZSo6dG8x2L32Js/M5xhuM3XPbdzk1BUafZxc45ChnjjgOB/yhrh5/614VQ9
zV0KXhPrZj1XuJWx9zFmOnETZCfx2WDgEog06NAEjlcwtie45MxrPffRf6RtLAdS489hbmkNMiJH
h0czV9ikx/23s5wFd5CnfPyLohDP/EXoOj6eQm9a6SckbX/7rpdfXoj9sIARamFZuO3O3icK/9jD
sEHtl89RkpBH1P/quUjq1rQYqagEWQ5n8o7LwA9wL0D9DYRpUwIeo3WWTbFjlsFRYFrePiIfo9Mf
DUWIy7mVzfi9ibRtnwLpT2gxDPUylErKfsmTvVb72SVL5+GL0l0Po2e7s2z3V+burh7X/WAHuZNz
H+3df1PTLs2TXbVlmTHrOp7w7LAx212b8gJ9JuFWem5V68GfOu8fGzn9O9sE/97gYUg8YLeb46uO
Z6/H9r3iLHKDMeFtsvBpnEy4KHoemdvcKdCdthUNaiJveGK88BmUgwF2Ba94kJswWoMy8qfWFN1K
scszvOqfaJqd97+UQu77yiFqchng4y44JCxKkYkYGyS1276PKIROdEZ+cccHfQkWmbjC85a4LaN1
G+drGBnX5iwKSHLq/SGiiMVTiX8YPYtlIAV4g82DzKurOGr9/kRzv6oiGJUOcAcZ3l/BcS/sPG/j
gnfY4b4qDOm7sKxjx9NyWZQyBwBzBkd9HXZ46hH3yjM+zltQJkKnWwnLx4QlAaEOJAOjQHVmesCw
F0wGAb82HVaKXOjVuoIaEgQlRIjkbqe+bQ9pAztKplrHwVRChjhns6SRuGBqHpcj1sJgPlim+F70
OPGxicVb015aGbiuIO3mO6Blsv5HGSFrGYnJl0Wruv5XH4rmHWZd5eV8V/6/mEOhlg3WiKWYeMym
gpuVPcHDMP39+YeYe9Ev2ZQh56QrokA1HzGSZb3MRVH4awlop0+bz6Ox0PtkcfbynnhjHvYz+wdX
/xqWFhycxhpfA1XzGcd0BFywkZcNMQVDFS9GiMM8h2N7RsZShC8FdaPGz02tlrZSccojlwm8Rry0
M4J6nn96OvhJN0hPwpEbNfrJpChvykEKedHNbQquomafNwLRw0YZDBTL0Fv/jEU4jAsd4+etZsTZ
YgRPBo39qUXyEh5A1KMgSnpy76MVHGXt2PijjLTBFn7qDk7HR4Yowq0KEFPTvUCj6sUNoDJkH+S6
XcxzLBRkSGGI7KLXXoRCH/sGVqjSpn0vTnpCguUfL2wS75wiZBjGJ2/oxAeqrvuhwvkcAXLU0kcU
PV5IVZJG0KAQq1HNAy4w1EYLQhIlM8SpIlceAwgI/2sN2eqa76i1wIuRinT6LRWL1NFtcbvB2KKc
uiBEcWM/J+HOhzzC9aUzXOpjm6WYNnFxCyXWJ6ybPv6PWoCcqQaAiQ+Y6FRTaUBMS2aWTe3FFEEf
f+KYFr1zQGQ8nRWQ1eA8+K13RP/0fO0RRStPqpc4e4zPHNbPCU7OkkkPxULTGDKQDiqs5XHRcxdD
D63Cl3V3I+b0XnURAJZwAdzR2brOhPC7pYi8IATUuvZa/1lCQ0mB32ZbP6G5DlChVEH4omDJV7hC
gHKW0Fk0XgXidMGpCO+YKJA/1s7nNRnrjxbXKb91aLQNsJy2U5whIdml9zBtJ4i/d2802ZgmtmCN
v17Qp7EO2aJWdZzm1PsDRJw+AtyOP/xhVxEuz3Uqt26ySLPvJ/f0M+SqbOcSQqU2AiodyyV94tO+
qqweY4DHbdChmDTkz2kYMQS80P13LJPmA9eKvQh04r3WxKMYcVs5HUbnJsyTYnY1FmjEGIrBayqf
8LiMkIN1o6uqlwynEt7eAGc+GssWctHeKugP/tjxUve1+BbTCoyk25f4yhUSX/LWkBDwYb3Rcqip
mXHHprSEAdq8D54vDZYiHb73M7CL2kL0WQotSBkvsz53+F5BPiSa4uGpUzD2s0AHLYJk42oKtxW7
NUp64HmazcPO/Omt7gZXhcAo5LmrGwS1e8YAWQqI/5E2xslqnoYezAOfEx9LwQZc2E98s2PiSfZj
5LCKPY3BMJ1Dr8ZerKh4JapG8whpxWMtF3LaiI/HME3krenWEGUhUQJL47zGFmee9O9BCwahsR79
QiuUOawWluufI/tNiC0sHMjvS+iUuPr4e3HWjPwlnjb2hK6R+pNq9U+OCc/tGmwmS5ELf5x2S1mG
C3AF/rumOCRIjARlhksKHNpb5wJwxJxGBjFfk7064cffOtI4cLoxrNImmL/7Rc6fZpLNeQn48qeP
EyDxW+IvcLJiA8q2RG63GEvKF4J0fZyZ26r7ap8H+JARKdqw3I+XcS8aB5sWhtbJBNluQ99l0+5x
fjJt0iel1PW2nhR67tcK6/xv4do30Qa6hM+O3b3I9UnuwYtVjhDWYxLEvlbFo1po6WCBjDO8bz7w
4X19SVzTfWyM9UW6IIKqSSx/QWa0/DeCg/mduMX/I3uH4XXraYcrKdQFneYeO1Jv9Ymv9HlJCEje
lv32cVHfIB4D59wG+3+sa3VOdTojFyEwRc/YiNalIc29ldRvLG5/2m+73ZV6N0gN5IijAmtkM0eA
LMV9NB77nqUAFlC9i48bVBsWtTKV9edI9xpk4JpUG3UtwKO2r3D/Lh8wI2F+gab/3rj6GG8hLemG
WoKQuC6zg4E5v4/tJ+0acrX4tXULXS893dejMVKbEo4BAqYIbXh/fySC3z5CxcsZlsJyntFptiQq
rCJC6JSFMol/wy0cpege1arCGROUmgTmalCec5pilVZLO0E5IuMgBw+JP1333blrI3KOTDKfwL55
x31AFNeGSQspO1tU+H1Sv0Vjak4p9SK8liGW8ihMf6NDW8YZ7l730RHm0AyHag78YfeHSRxWnsTy
EoPgyFJEWGegIB0mhoUUDtPEgXIspwsb58eIBuI0GzejAGbD20i64EGiWKoHz5aMBxSIbdmAZM0B
QgjlnjHCh4XEJy7NajnH1k7Io5wme0nShn0YbsyFY8nKt4GIbO0WLNC+kNtvl7j1KNFbcyU++R48
Eb9bW2+vcm6ekoAamPpBfal2a7EDoQuqxWd6oX3YnPZwnPJED1M1TtP4AXQ/edxDrj5A+sxBkdgQ
9woKNItIL9FQTqGd6asSA54lanV/SGKWlIjf4AUk3BKpnWGiSwxTQWnJxJ6XPkwLWDflmQvjMHOm
bSZk7CFh5gfPqOcJVE6wFaPz2X0ZG1MM/drdAUrKA/ekV3jp9tVgKrihuZ4/us6yAj4Dc+Ta38pB
YrWRHknzeOLf9c7ufJ6ww3gdyzu1dXmP4qifUO7mEPj1UOhFdAat5TGQYlkDWASmvoPZoH6KhY6s
+BqLIODh73Ui/Jb2nX9e6mj1ATv/gP6rX1c+pMVFC0IOH62to9waLf7oiLssYkv3vmof5xIYphOL
l/ovF958QZjDeJ74DwMHx0fwHu8bA09kscrn8dggk7lePXfbfhp8w62HbgRr5zOVLPgIw3g02CVh
2c9jhuaJrfVfPaFehhBDc54ALQLI3U4WxVECvEu84XjJRom42axhCPPKvHEyiMToEf+8m0b/QVWD
u/hWdMW0qciA6ZtRQw/g5aQTVqO52vkVt/0poWZ5IRFN3729mb9bAa5twnhaJIhMOqxuIDD2tfqm
DF5GuBTlZQhIfBqM4HhIFhAcHSCZlyBlPT4hQc9lj/80NB56Kus+Ar2XqLls/OYFuUxptZIt2EEE
JvFZ8jQFGEEEKxPEv36qwEPuGcq58hBIJSIqYnLHi66zGFD+bxcQ+jJJFh0DgoNQr2t6tuiBqBYs
8hfHSHwD7Dff1D6DZPK7Iwpbmxyxbe4L6BwvqbHikbL+bRi8/ryJqQNXPq+feuqf4JMHyzVqlGVB
a3NQktgTJrJdZI3nokq44E3hXMgEm+qjNjiwTGr9X7wfvLe9WwkC28fuIwpEf5C952EyBqsBAdr+
VVPK/tEo+bsguhnMxTTFxU+2AlidFNx6KobKSDrfei9cqxAdVXkaDuxucMLjdlINPQox9wUEM7A7
9Wk0HpKfJh1Jhbo45LmdIBFpPlOAXE+2jZDTPJnuc2OLPUgb7i/JGo1n5y2kFLIdH9JxJsWuKIzK
XVp0c+vKWLWQGaXiA11DdQahR1skBC+r324Ahjnmap+J+AESw62q+drc+jr9jiMmn2L1AzKl/rRe
SBNHl850IP6A2zwF7bhWVlhg/C1lQ64wcpe8GfHNRn2IrNYA5yAwOiBqMF3NJaIN5j/wRPl3kqak
MlHbFyLdIFnGRHxOQy9CMUHs3j2wc9jmRHLliGx/H3mi0MZLSob2s2Lw0+Hqe0g7wF/Cmt8ySRys
4uzLilHe1do/DXQPHoSPbhoNrOkKuiAs9bDyYxDW4Ts6ltLP0M31fe9ATg7tpE5wUbobKqv5GcpL
r6RUlpCYxI8Cs2BJiLIHT+J2zHwNKzCVoFWUqX8N6LW4KrupP0oDaNkCAcxFdhpQouWlC6RXrhr0
n+SLqbAX11dsnPFxBsJY4b3A3Q8g6jTxdf+7TQbhidqFl3UAjS0k7nPaBBAFTCY6hf0uwZi0lZ32
vtKDZlUA0dZHOy8AnkTyHkRdeoTtaLtDSZ8WrtMimwx0N1ApgLVBKmZSWSgOMTfu9gYgUt07JuYj
SZruApyCZ7PpR6zRY4/3AWlqCmrmfE4tGIfINcWAyrNfkwY1olvVF36NAQiBBF6+7sAUOG6Xa+Sl
bz2yvSHAmfWVgEh4aSxKOzNAgebq81Rct9F9xZoTBLrU/+LdK5Vm/bPHPIfILXAdxKdhNjhvqKD+
AErvMIdxPldbW29HHdmvaUwnwHmzn4OzWg/OjdEdLgsCHKyz/dGpgJTaRb/x0ghkEW/jNZ2pOWL/
WjFKdP0B6HLwQkBHneCEB33Qxx9diJrPGt51rA6oUrQ+PMc73fXJ63+IjR20ybatEphGaLIaq/7r
MPhzFmE0PaVYY3MD7OAb2BHoYnQhfMRd0r3vP950ThHHUnczuWDlSE4hZuKn1TbeSeNgqtDNCTUN
waJ5s0sqnnrYXT/izbSPfYsOTP2juKqbSZ5Ah/e3Vk8PXmrhd5rcfxMGgRIIZ5MPOiTHpU7vc7Sn
FaQyv00brwVtev5OMHU8dIg3qzoNLnOLe3veQBEcWx58NB5e/Xo21kcMTDcUIL3HIkkY7iG+9H8h
vNIHHoKjIsmyHHey4pqAobGpMeBCMOD+GNVHDNEHIj63SSqz1Qnx143gwDzFZbkGCCKL/KWvPNCZ
mESEwOmOzQB+v+ZEGRRQPYAYgSWWy4c1YoCmm8jmUG/NwOlYnLeeHK+yDvVVi74+7ZvdDtQmyI6X
HB47OISvMNqNWRKgxd6L/C23DfEO2EToo0tQILSGUTRmMUCEj1WAjo57SYqNy//c7ne/Y7ohFCe1
QXOh05oAG5mfoGqJs6iv2yKuw79sQ5RS5MfuMDftVogFx1yf9BhK5TJXjm66Cur015hAkaRFuuYE
uxagrNE8mJ+fdGvlf0mraJUgAOo5Ger0NrtI59GygHBrXXhOd/orxKoEbHQGwFAPJwr/cz6T9o78
SEyY3rgUbFgBjCLBFdOZ/BgSjLPG6VcNzLHYVqBYEO+7opbt8IUMQfWQjE2ducRu76JD+L3HWHvu
dqJOfdL99SPbYPCO3kQa+mXMNgYNSjIVbASSM/uKlv4IJZ5E7M11q82RIH37SaKFrkAms8CVhVdt
pc0OCQcOE2sRMBPxlOHHwZoBdrXLo9HyY9r5Hm4Xv7sysgFm8XCPU+ohtiwUf2eP2DwUSfPsUZyf
CKyCtq7eYlM5+MiKWWlwpKh5KxykSacBOoYcUGuUyX5Q5/kncWoeN+j5wLlkQJrlSa69OUiB9ohZ
jzDaSOS7cMqfkcdGoBuR+rKFAb0um20+fT/FH7UT4DaNMHEZNHW1dlH9bga4ZeqaIwkzXJYng2v8
3JDhc0rB7S6Lg++i7fFmOdoX4xRGIGCS/tIT/zvawv9YBLZna0Iv83woUyE4KNO0hmQN8mfcFWRE
LpP07JkGLHqAez6+2bDzbyiE53m70KdZRPYUQGVYtGmqil0H8rJQABWB2UQGU6lB3b0FztFAix50
g497so+yFDQaBBJUnoDtQinkIWKQeVhRm3i2JQ2gKpBoCo1W+VkL6BCgdaNZA+lJ1kAhkVnYI3IC
/zsGyaG5za1JrwKX4IOIuvDIt3r9oAoxRWA7PPXw0wKbGT3YCIfTACBzDI17i2mLDa2xfgkUhOor
hHfpI8RjEGF4vkZgYL0eHV7vMwi8/RFJGhzKSVpBy6Bvsqn/WeE1r5DihEVscBla3xMXjtolEI3I
mWuWTT+3iH3M5xHJ2gsnWwVss76CtPSyIASv1nrku5kB+NlVYavfGqkQSSS3AXIppKtCiPFt8MM+
g0abTtw0bR7y5anV+MIEHd66dQkOooVKHkdB/5Or9wX+QuRRRC7JgG0K9D+s9gFcVdtn+yPdMJFd
DnzifY7fWg/aNwwg+hTfP4xrjqp5hqs++kzW6TsA13pPIjFgAB0vcPHdjUY6UzhuWd+NbztzTw5Z
ZIW/QuLCEl3FZPlvjunbRC0yuTaMGbsjj+PuYFzqJYjsVJo7HikGZoCxPFTRX6mn9qAT4uUBAxCO
XsQlk5BFHsTMb8PW/hevWI2cHacsDiL1l6LI8IrZFz2Y0GHcWTINWH4h6v1IYHJ9lVu/UChdU6xn
HYz9Fnfaf968zIdkstMx7Nu0BKMSHjedJnlHIMKAYBOS8tx1rv2j2hGZyY6vJA/ANx7IAojU6cZ4
d7qALdXYeP6BVh9v04CpQFIWdVlN1rFI/y8XY1BX8cVqFAt2GpRTEBWQjfnAP8IGmOoYL58pTcAH
LwbrwS7tM4WK8Av5dv2XbvTPVW+ji26AukEAWJPzrgaG4WaHNtN6c/A3RfPIP9UodH8pqIJxgUX2
3RtgwMAhQ1BGT2bj0wJnvarqtA5A61vELDAity+LSqtjgs4w5MbF+yngFjqdyM3b0zJGE4j6darW
oOsOtWtojrmyvwLq9G9iW9vjvuoBI3Y3Q9WMKhJZeayO/kHh0J6WDkSXiEb9ZtPWHAWJIUOROFp1
l7InhVH+vM1weK6zWovADfY1WukOiBJ/V5GEeFUJVP3vOtz5H7CLiAIRQ0oBZCIk/j9QNvINJZPj
O+VhWjITiMIosl4opeOSqbVz2diM8x+bulFn0UJ3r2J7C8kYCmGdK2eoVBE81rXTkDWyjo/wdsy/
0boB1BZfZ4clGssYJgl+w2pGLgQ9kFdgkj0Ea2LxIet2qf+1p4gahlxVrAhx6tqHOgKliFtnhMwC
A+edJ4t/GJDj+9xMM42LENHIQJQEcA5su36WcNm/Q400SXDz8YJlfEfc3XV3iqY5IB6VQq7RyfUI
Ik19bQ3t31VKza2F0gDLnYM0FqmSQFNz0JDQY0fTEK/lEO4pqJAwni7BsGBrAXnnNRmdFg5Wh9O0
L7nomyWfhinY3+mKmTdLN6+J8x2gTdntA4ZCjldtyYOxYwB1QxFUnr9ag+WkU7+hbI2nn9hmH2vA
GBue03U1KCRqlkgVnVza0mEOBPTTL9gUMBSb4xQY9VjPYVyCaWR3NYDDOtUO3XH5CGFCdDMUwDRG
U4T8VSqSNM30nHbnVDZ4gDcGVqCMpAUYxlBJKDAwr+Ct8cKSXwIA4PDc1RyoqZb4UvIZuI8tpn4M
VQHbok2qFeWhpvqZ9B5nTwVpOWmmHyF0T0/L3MSqkJt2Qw7lC0kL4RFQxL5te4Zxcmm/AhSjhNmI
AVyWe59sK8QtboeFQERzeorbNoqRBQ3jKn4h/VhPNY43nbLfkJYu3VMLeGzPIOPxg8ueqMjPITEL
bIlWtnrIbSyAby1qEQYsnx4gfwP06+6t6ZQ+QmLfbxkANfyeapzjWxFFitVvi/Ln+mWTya5+cTFY
NkCksPaiiiRYww9wrJs5xC2GoQXN8/skDtJ1flLUVrbvoumnR4VYn9dW8rjPCFD7uyYtPiXOVYxK
YcLjoRg8BVibTZt+B0/E2gKop3YnizaRMR/2hX/MwvPrfELHiz1PK9d7QYctBrWdrrP4DZo3CJ5i
L6bjA6tp3R9W6MAQQT+THvxBFEGyiVLJH6Jk9RNcpvX2I+feMbWjLXN0b8G20+9Vde2BkykoPH/y
kT67PHcDx0/SUHGsUzkUiNlZXmPIQ4vFm56wcG+XCBEvpQ62GQPH/CQ6VUOYnjQbjAGhrDYjaCah
dS3QbgwUFh80B36s7m7zMFB0w462PxSPPmzh6O0ZJjZgzuCNSzDa269wt0+4ELtj61v2Ogfhdg5s
kzzMKFOAeW+CosnV06EZQxy5hi1vDhAbCOnt01AIwJoOwmTJV14koF8hy9xIxhNfHDoEN/3MiMh8
65R6AQ+FcTOw3dPmkbGAHsFWScxdsfWK3NZghFIjhBl7tbBTkg2yE0wTqqJC1Ch9jQPMrrH29/uC
/eKhSZd1LdMp9n6BqqQ4YRVoLL8ep49F7PY0Qg2CYEgyTVfoJInOJZTVfo4BXRXCzElJEmwEcMLg
sMv6qW4+IfHU17bD1gdFkbfe02CfILzfjP7bUkDmHpSVXm7SpPVgdulhKOhbvUHE4224JtJ5rdgc
+g8p2AzglHigwM/alyacl9IqdNbANxNA+9+LV99MzUlH+3DS+xj+6ZSPodCX44Pc+XitocV6gRUx
uvjc4tZY/X7GpYaFJfNsMPJKtcGIRD3fVmj7xsIGGR3KqhHijvEfPNznFvsd1qpEuYverPsMNCCt
LNz3dMsQzFkXAjTeCZfhXGJXeQ/9qJ4KHRlU1KFz71t3kOSM4+K9BJg8sR+ZuPC2EHm1MZTUYUOT
9xio/MFvUUC3L+1znZJPxJ90oOQ6XiFL9z4ozB9ud/EpQKhthZPxFEP2ViDOsS4pkEtseQpfnnqI
tbgyK2kpKASEQq4QsNF2uWCTgC3Ci0NsrOxLtS1k/crvD8rOYyaC+TENlCncKEQRWYPAG5PcnMTE
PKVNfxZJHOXTEu0FWeYYJp7xnhj/BuFQOfZMHt3SHTVfCxFD+Kf0zO7IKXmUEmJqFHm993wIENSr
vP9Qt/a1g+vPAjsmObEcCqk4fAXPuZYEgZolute/ICy6RbM7hEbGp5CM1yWM3hIIW5G6tGlQPfyG
530HBi3hJdKNn+21p48MGFNtTFMkTJTh2r8a0n1rTjGdgRBBWxnwUn7yQ36tZwiu4EW7gX+Os2by
6CkZd3SN4ahbMnCEcYFckgDEVVDWrF0w6pHHHx0qdO94xeBLZtN0MiPnr22k7swtJkcRbpd7rBGY
T9RTvcHspRoOPhTffLYBawU9MvMhE1PQlsEEWd+EGw60VsOqef45fcKOtjdMOF9D0AI3w61Sgr2z
UKHNMZBo7GmsGwluK8DvQW3PUge3Ua1fideORZPuv1KoBDmIU3DTDTu1qQPKt8ZhJbmGgWMagVsE
7ZTvYIVPIOFZ6RI+lGaBGYutY/wnlSC24g3eH8T2sgvSrsYnFA0sr1EjgHbZrS2Q/2IKvgY7VKrp
Tajd4WUPmvTdpOH7yHqUSmBpMhXUM1dLvfGNxP0t2Ycmh8YqRVdzRH/t0Tp+86RZMZVJ7wb6uhdX
eCdwFoKSvsYqBDJMMCru9S4qv4a4f4ENYJ/7/+Z02h7h+wF5DO1CvkVNeN6Y9Y4sZfvnitP/FSRa
U4gJuH3a+g8GrirQYCvNliCeQEu3PgSWIxxEE//CgA0jWDPz9lkT6sGRBsn/LGO+5auErPkCSAFs
oTbfCzSL5wB2vsUGSVULHwIrbZ4EpBe45pI3zK6QixAI0fsW73oMpr+JdnMM1mn+I7XvjqPfnOBz
uwXYW46ez/u7gKAEerBfQnVvtB5/daq5SEiEDilUxTekM5sCeLQtEqP2X/jleQeHgbogw/Lj1xkX
cp46o0xG99C/KR+mRd7hLY2HHQI+aB74FX5xvJLLBGvjEkCUHTO/2Ps0PHZkDa9TEqsrmG1M+dws
v+ORNicyR+qfC/F8RH4S3WOcSDksU14F6TXPO0sC4JFmvParcX/beBYaMdiA80BSRpA4pDU/J4Fo
P61E5oQ0qG0aJFMfg8CBGMUdWLPwH7wLzWWPN/8fqP/trHjdHyW2RcgmkdnNEIZ4XDbe5SFqYu4z
6En8lUl4aglsizBmNH02o6zzGtsayw5th+DT+g4zB0ft66Fe5kTcBrhY+hxd5PTf4OL/cXZmy5Fj
R7b9FVm9Q40D4GBoa+kBQAyMiTOZyRcYk2RinoGD4evvCrVut5R9S3WtzcrKKovJKQI4cN++93LU
Nquc2vFhzjuBcSTzvJe57OWzw/Le1G/rZjnXWqn2HpPGdJe36EGMz/X0zrC86gcXTlwcndp0HmIn
nm2chpIgXQSnbbQnIhtXfsoxmlv7BIRM3Os49+ugKucZMFGqT6H0qpYAga39qG3W684EKBb6rVjm
sJvM8i4tyuRtoKfeK6XWr36d2lPu5dkY0rG7rypdG32XJcuCyJDhiVW6c2dw0fb+lI3oY4poAvWw
sJ5wgHkyqKtVYEtj/EetlrQSvaBrLwYuu6dcQ3gx+6Y4kVPob9BqcI+RnTq3kaGd15ztM12SthFh
t66atyJK7LDRNbbm9ZpjPFB02jMbTbz0u8Q5fSwsvb9JK7nsDEjXOHMG1zxj4i3vzdGtQredCDcM
tXnWOkecKFHxJaRAEnCvYI6ZyEoSz/f6p4oCN0zEVdXTdbe5a/Ar5sHUKDvsx6EIVsNguDCkDOzl
8t0y6P/6uR1e0sTVtnLJrrmpyb3P6HxpcUyGJRNx+W1VzD8zu03vC4/wLiPFqPnKREM10eOmp5qH
jRHr7VkYVnqQSTEfZNtJsEIWqbqons+msWpbrpF8I20Xm/K6muEAcOYlKxa2OfL8v2UQ/ShFn+5x
8q7YctJe7HPdUqRXkeFxZX/oVoXIktCOrbKYAleh6bUEMXxR2I864X2/US15vwn1pTWN+Aljj7zJ
49V4BNiiNn2LA15MaghUIRgeJRb5BMoh0snNssErZ9Ks8Tp0yAtXpwJyXstvRldO/8Bx/aRMvQyT
miWkQ4yTndq8puSx4xvBiJVDA0HVNAzjhlXACAn2MgQRZtW7Tsh58TGaiE8eQ/O2L9geIccOEVOj
SWe79kxfUdyh+bpbGjOY+8yA8A5OmC48+5T2iG5tkngf7J27qmLRfPK6RPmOETGZZZPyFs4KVbrN
6DtZx0u5LilmXpviAbRPyMafjL7cY8CaiugWv8YU8M4nuzHRT3HW3TJwzpBDcWBlfU/Jb7vmo3Ud
6BVl+lPR3vjVnAM0V4ngduzT3aJK09cJrQSDjrUJp7TYxAQQ+VdkX5raKLFMes5lysWz5yknqHFZ
3U28fG94P36a14hKFdPaiVS/U7JKto6D1Q9dCOmTjsUXLdToXql4k2HapGFwNZQSZ7m1IWLW2YqH
lmBmew1r9GJafTYlS7/TueytAm2uyNSZeqL0u3gCwTvt7RkrWiyx54nW23dzzqeZNKKWvC6pn60z
25zSoFEEPa0WdGhkNTw+GucnBwGLncq5/Cqlq3bWan9SD3e3rZnycq4ILaQthqOKSTd3uX7HqhZ3
P9Rue5OmUe67Td3S7ho9j3rsXq6J9Ya4EwURU5xKKyIuL9mLS4EHcJfh5w3yeWGCd91Pnk5wjOa1
+ZaP5XXHEiVkWVlPAy0gF4id7SYv9Rjg4MNdaZEPbJP7BqHQC3i4HZGgR37zuAoxJ5QbR7BBhvhf
ScFvMsRne9Qlw/T4noyak1KlDPJoOlP7AKJRu+XRvOzTbuzocNsBF2MsOQwm7FsVxuCBXn1Hdu/e
xS901KRboNQXFsVvSvuH8npTTqp6mLFXjbEu6ZI4I7wBRXZcLTOwyUL41EcpfC6JPYEc3c5xE427
19PNV1tfyoBZB3d6Vc9M64kNNI1eIcGtzpvylnw/sYnosmJYfpgLNYYaK6Eu9uxUWwiz7CalUUNK
KHr+c7YVWasSb3eULAELO/LLrM8xhVtWhYY7rzBTBnMPwehxXHsR6rN35RPU8mwRmAtwNKMbG+TY
aOuTQ5uWZ7xTtzJvim3ax/GuiMRtXrZnDTdbYAqSce5c82BEnLnpdexdS+oOrwbROAYNZY8drMz2
s5U6vnKi5TaL6ozUZ0VZOI1+ioOTk01XG07t81RdxX+ctX2HcaYqc+c4rI7xNCS0DYViqe+QNoyG
lmtgOq+RtrsKQTnTxh0q1bDrcGXdVTaEk8walJ+J8RZ38as2afqmLyLNx4rWn01e99CxykNtJq+4
3vtAn3FfN5JypFuGC6Lb+ti7TnPqYTw2Rv822167zQn3IruxwmXuUT9ji13xkUH1EXFoyBWfGLmQ
h5kjNNCz+ZnVlj9kylPcTuZmi+1Fbaq8VDuzSM6RZZmb0ZWPMh4VnYe3t3Or2Ky5p2/1uI55O9pn
y+HjDTuMvbJ67XJcmZM0lk2HViAdAnMtawU2Jq6UvbPkKR7bvLyJ+qR/dpT5be3WHD8Ds4fKGjBf
Ku9TsB+ZUk5UgeVw4S1rTr6dfC/p8IIjwoubfWN56GFp+mjOc/eeWdXBNtLlnaBWfoxyIz4II3ND
0oRwbOvuvRG5QeMmO6ati3nLXgn1o5vrfLvSYn7PClMdKzIP25pg4mPRkZiTHabsWNNxyZjSII1h
3cIJYMTtMfljCO+b9Gk8qUgLWqMIDNu8pbco4S6gEioWXpNN2tuRdQf2lHpn3jW6cR9rw5aT8YAt
/KXrk5PIeMbhnUuDvsF27PCqY60bNuTbP+K5ynmIltcnlfJdkfchz9UL0Vxcp3p2MYBd0MhxsDaR
Tkh21s7RqsImHjZeokiajNqFzeVyM6oeUXYwCE/GO3vNcOIV40+bJzAgDmfeLNSa4cx977Me3gg9
N/skOUVjX4CjJXYIH6TIRb0Rw5LfpelwKkqXK8Diqoo1Xgiyqm/tajxzFr5JJqnbaPTI8CWaFfb2
iBOL9hbLaZlueY6vzDvzeBPHnp/1jXnxzIRBoIifCVtwkxTjenRz+9FslmkXL8u9wGkH0KHG1bMy
c1zzvKBlJ37etKI6Uru113hNUSM5RuolHVkc0BuYCISx4tqe2+9u2v8EJ0JOFgumq404HIooPq0R
AVDcSWtA+JHsT8vWW4dduHursudgjEudUSAFTFkQTBFrjb0Jo5Bv1nrKbKt/TuI1Q8lbL7Rh19JJ
ZUGEF30jSU77em+eiiHu/CRnhmkvWhNUBCF8VOunujaFP0TGHYvYsZ4UaI65tEjhINEFcZl8j5m+
pyja+YxXvdWClL5r4+auu8WgXgWyLL+ien1ZPbvYskzkOvApbq3UaDGENljtcnysqSRE6kUtY1xj
3QprnW+9fLGDhLLppTPXMWg0FXF3LXFotox7nS53tzBQmiOTNcMnh29vm44APUNeIoSecVzizjni
LJgYlCXpVscXyKk0/WinKSJoNhc70xpeVF7ctciJvkIUu6bx071htO+1qz8nyUgkcUrWAChnwVXN
KHvRr9yM/tkdnG7jWIqoz9Wo3xj01WVJkVSuL+4EAIIOjy0QkcaEXurdbsVpxUrNDInZUiU1Wtes
1q4oezzA5AM9M9QWqgV/zlduEk0U6W3i6LyJiWkXH6Qu+zeUrKpj5C5jwKmLcyQzxAlIPlJ8pJzp
KuxMqyt32thqIlzQp+qd0erYfmKlQZxxO29gdiWrLLqZ4mQEJZunToJHZ255HzWz83ZSjrV3saZY
zkchOvUyRVy+T7mtsJsYRTTYfm2b0bhlTp72TBy8lVsN/dxGb9YxfeH+SP+I+f07aKVfd+FFoxSm
4dBc21qLTdzz9OWHS47q57/mQv0OtuvXPXiLts7zrEuy0mIt8UfN6oRux1aipF6Cf/0txJUC9f/i
Hl3BTv9AtooLQ5HbxeWW6pYu9hTVmeCqQ+QKFgx8YHvqtGMHX2Wn7xT7zUc3tIuNphcZ5XkVY9ns
wLXM9//6x/kdnJR5fSX+4adhtQO3NNrTLqpr6i+v5cEmp4/SVt9Xc/kDzt7v8MN+XaCnUVLkLmP4
XVtZJeVjFL0YiDWpX8QW2dwmy7nHRYv3/F//Ur93lfyC94qT1smxoq47Ym6IF1qxhqPVGY//u6/+
C95L6ObEeLZbd9XY2iEtj7XX9Tr9A77X712Cv/C9qAb02MhsXivFgAzPqU6eCLHTcaI/4rP/3svz
C9qr6LxadzGW7GrhlewuI4diUBNmyR9wqX/nmvp1papWiYpAHFnFpL1PjHGfW024UI5N2h9t9Pyd
C+rXXX8MUQr4XOUKv838aCNmguKivZjGtk27+n93ERm/IPywL4/4IFgK3eU2GsQitY3BVGD/ry+i
3/sNfjkFZtgcstGzleLsOuqWfb1bAFXscEwsoexEBFqkbf6AE/h73+yXmzzHL5nKgTekV5INhjpZ
lxEywmGJ43TrNmWFdKXi/6Tf/dvH/O/xV333n0dZ/9f/4M8faG5dGifDL3/86zn96Oq+/jn8x/XT
/uuv/fMn/fWpLvnn17/yT5/BF/77Nw7fh/d/+sOG6fOw3I9f3fLwhQI8/O2r8yNe/+b/7wf/9PW3
r/K0NF9/+Q1WWDVcvxpnX/Xb3z908/mX3wyDk+Tf/vHr//2Dl/eSz3uc0mH96or36vN/fNbXez/8
5Teh/5lFBxarQ1zTMD2sLL/9afq6fkT+2ZMOQoBn2LYuDeP6karuhuQvv1nOn11dmqbn8myDGWJw
4PT1+LcPyT+7hmQLjSsNQnc6cPP/+9P90xv032/Yn6qxvKtTvH/8Opa43vr//VByyJqYtq7zYziW
cPl6vxwNJg1nK1LMe6tC0o3TwneHOoH+xX8V43hZtR/D0Bn+4EbiULjKBBqT2MEaUbEq/ZJaT3Fc
rxf0ydlPSd2zfV4aPmiOM3pkNhQMtZnvdmQuN7B6MnbCuJ9uNr8g+zJkSh8XZVMj1x9QxXQIlubo
mwNoEgVTpWuw/zOw97V5QeBsqJ4L/cq2Ka6WMZfEldHZ3s5yJcGuctxLa1zPY0zhiIwQysLCZdhV
O60D8qDqRQZlhWuahO2MpdZALrRZClzhY0ojuec5C6ipXfatzTQOQ8ZuLNJzG4t8qzB/hnKJiEe0
zOwmjYJMGOUze5eZmWNz9qulWIPGIdjRwv1LEkroo4HdISDMgH0wLn8Ytnc7xdG8i+0Z8WS1HubI
+AKWgJODBPZmsZ7oGLBpkka2G52x9oxsbxfZl7LUR4kb7JBa37X8hJqP6R0zFnQZ96DAZT1OwtU2
lI1WaMVrAESKORLDswOL0H+MbSP25Km+zbbW7LpouXHjGnhT390OJXYK+C74VIiptWP/QibhexJD
igNn7/ftEh8I/oTLZAPLI+SrJ7oIayO6zHnW4eKbqkAN680MQYcgh2/Go3OSDlMbZR5JpD/CmIlg
5Xln3TGH0E1T/ZpiDScMzFtbm4dN0jU2WLLpeezcFKMKhb9+JT+scHrsKe8fuLECQ7osjZXrbQ6v
frTrY1wShFhAAm2W5Ae17rLJhfXQymIO0ABIzRrEYrB+TmJLOZqEqFXmNmH25eNEe45gauyLEvOf
SMVlGIanrk/BMQbWVsbxsom/UWZK4BM9aw5Ld+t2bBZuK4b5/fzmlsR26FKdDRr3QSvqq8isM1mC
0nCnqZpGUBx1g5SQVqdyp2Zr3sEQN/y+9I7NXE0bpLmLqSd4aSiGmslMtvlsZJD13GRHlUGWaXol
qSp8PSIyQurKCaS7tAevNx4RDasLSZtLn9hbWnC5qW3kr5ilq75F9CEtsETqOTMowm1QXoC6wRJg
ZQkOHSaL8aWX3xxrflwtaR6H2nvOy2K+l7HDxkEQZGS+dpAqgsQsBdKHIX0DglIQr1W+xZ61HmfH
vNe15K3V7o1VLpuh118MVUYnhiiP2qK2iAHTMVmhURadfZmqhbj7QNvPS9cE9je9qHoimV4eVA7u
fDlqC0LB4O6nm3nFTJyU4piiA6PQzsDuyPyeDcfaY5RGxzVJ5juy3kRJvIuqZrkvq97jtxJUrwbD
z+6BhJIv+mzyy9kTpMMikzgt9lztupA2Xb9H9Gg7rWm/s+TvaOW92ltDc+9k/dfMVr9NTHz01LBI
aCuGPA6JeLqk/ngrO+Y6mlXdcaUN/M7xkd6sPhPIM1kJ5DfrjBXQZn4qTaTy0dhBajVNlwR25WF4
MT+bxsh5O5P62Pf2RAYyZb5QcIbgaKDV010OxbiTQTtp+QaS0c3sRD/o90JM4Fj5XUzRVn0ppbbs
aVIuMmJEZA01SiC6M/NhqZGyk+EMmPS9GalZXIJpjjFFG8mRBbwx3Q+EALDubjo6C8RjUDbEj5ut
JcbXMmPWy6fcAOMg8YSap1pue4/UhyxvVz31GPwMb3WMLYyjxwwY8waJpzhg3UiGwDGSpXuQuPZT
/NhBm840rirb66Px0uYHiJXTAQiKHRJDjDbeMvdbe4YnhZvRn+1Mbog1sRD2ejZMvG1iMLK9M5qf
DrM0zr+WiAcZoWiC/rIoRgd0oPQt4WIVrGCe61drjO7j3GH04PRn0c6HtIy3ucMv03let0tdgfZT
Vlv6ucmHItuF3ir9Ynbuuk4kO7a3Nxl/bxaSyJGzvns6CeTC61hIkijC/OA4OzW/VtE+WYYybJto
DZFfD5XjpLcK24FDPRRETUGiF/wyYDYYiAaTMKfIyVuJ1E80wlAMaBCPm6Pkf1z5JBtWziBBdWiO
jr0iMhI3k+j0NTzSwkRtdyD8HArtOJCO3C3VjNRbZJpf60hdkUMcOGE3i1+xk5gpxRCiqoC067qN
LDABanTg7IhZxqB0xmvwKcXFgUkpa8HC2O3Hoi2UgupcepX2EFVk0DSHiK45XlEGCPk5y1+B3Lon
uXq+x8dCN+sP1hpVu2jZucY1YBPFA0MA0QVZP3wDfXTDsdiHesTzty+0ByWmz+v9bvBw2atBMbOK
kl2eMyCn3/FnpqGl2xOPjtOzo+UYSBfP2masc0Cdq29Sizn90uP+iGrzhdkYt9DSN9uYmPzGXisS
aaZ7k9XhsJhnVZJQK1oYrWMJgXWoF3EdxJyaGkAmjSgesaYPLDtV30yaIKcLxtx5xQinB3M28AYz
Y8dM6F4WTJZyvv5iPfZNaxmrGwhn7Euv5PvaTdvKqtYdI5evHD3Xye1wiK6bbnDVV5EgLuECKSFr
E0arAEdpTC9XbMlhMRgMuUb3JVtn2k9MOgFX/My64V46y17xZw/wNfM0ngNQjUJB1CwYZnJrQsIS
9HhIBUk8wmUrwQJkzNvrVdtjYo8utUtMBF+bL5DDQqRXnGYQuU1Hsh5yGHYNeaenxRpWX1+1dgsK
DPGM63WcD0NTRmeDiszFQrkhQmnv0D/3Bpj0LWcNERMhb8paUztWGT0u8fxd8XK1fU7azQKHYoPd
LMwsKCaDNy9qiQpP4M+xcOF7GKSfOe8TZw/J4h7ZnoEMDDN36vC06M+9Yk3YMKWHpAf3pmU13Buy
NoENS2FXFuJuvaZws+uDvT21UqjAxa/slu4dLAzpC+9o9q67m3qPSKRTs/VDIPerBWvumsB7vD4g
gbCQ63uQWQkRwkvfhbaCImN9T+gYe1nqPwhkzwTxrqJEV1MhOO+yItI6NXl5ff5fUmY6B8NdTmR4
5r27NHs9IZJlTiV3c4rp09waRtMfBa7JEBYnkbQShFM1z2ci1qdW26/K1iFIgGqd15mvrDjvHYsn
PRZBxTHAWDCOG3YInfjOd9yLHLEgTHxKK+v2SkvEBBvmzGkDwGE2Y1NGj4Xh3NiQvx66Qn9SSvsx
RtZ0M6wYxZeyiAJZsY/LUv1ds14TKYXNi9/+zEbHfXAazd0ua2yEOGz5O0lxT42H4dZcerY2cysl
+dnLT4lwk5sURo5vmtNnkq53hSM+F2dF65vdV0wC1U5H9s+b6bFPm/4GmduP4uLVatbqNdXYMFnt
zIRoIndpkcB4BaBJmkPj/Rw+BMa61ikPOCG+t2yr8FVmhqwouWQpKMve1XiA26ba5JVJRG8VJxuj
MjlmnFlMSEOwJqTZ7UNdT9eUzDMYyzqcgPv7ps1cN63MPb2v8DselaAgbAsYizD6OaT12Sw6C+fz
GcmrTYwMrxyk38ni/8GDC3IIS0fXKkfqNnmjx3GPEZx3dMk2DUr3jmK0JJlbK599wO99nTSBEMxZ
PGgMm1pY7OuTXg0DJE5OYO9WVPHJhoVBBMHBVis9l+wlJ+sDOJUHtP/xWI68QrZydfBaErPbtOJ1
Ldx77TLI8oY0T360FkHJBK5oltN9IoBHFI5znLGsaarUMb+tyx702AfTUK7I6ptra1+ewyCVAS5H
Uf0uVNseur667fViOVrRcmqT6ofTEq3OdO+ui/sS6Ez77hIfQXGXBPLG5QlwZR7WY5AAk9wMIzTe
NtX2FSNPNrjGdy1M+g1Vyb3w9DeS8rOPXsBzaWp5EmaXphCPqgDJ5CSSrKCg85okmCtKcJeY+o03
M/tvxjgmUwCu2/q8touku484hJk8TveWwxxjXkc6GgGsURfLWWuGKxLO/GyZb19sQQ3EMEIwvDxm
RUqmOWWemk4TJZEhvpdc5r6TkBtzleYEpNP8VkB7c0d+2WKfsBriFLOg14lNyF0TP/uU5lu3aHV/
nPK7DiZx7XW9D+SsCiIxr4xq1+eOyyhWOvubdf0lEWQ3IqjY6cTDaaRpJipT4gJ1ArK6imj4FORL
2+7bInrrZAdtgvBMBYcNZQUO6DXUwDSW9g9DcA7TksKKr6MiLnvLw1rKBjChsCTEciP7XgVjlf1M
yFG52dFU+Uk5bU0d4w6gjK6cbVduMhuODavt4P450KAWRuBdNx1GKrnD8i3OCHrMzEv9wplfR306
OOs9LPp32VnXEbXnc4s29M1hSpCAkRHUmr4kX2U7jD3N4SgdnZ+CV11iFNqSfxlwDtjdKVmcl5or
OZ1I7yieM0GTT62fSa4LY42+t1bcssvBRjDgoBjbbkQ+4BQf8JTPenLDwH5rGvaDqyevaXmdprEF
kS3KbljPw0F3K8rDR5KjAnvArAVghA62CzlPae7HrLF9fphg0awVV0JTfGox6F1X4tgZuuFmwQ63
6wp371riyJP7OXaoEBRPVNVhrJ17SATTtOCd48VpXHZIuoPEl8stuyGI4/ks0uHh2eUffZdk2zoD
Y/EFBDzIjOEWTHeuVT5SyMzQBDs4yC5iQ/E687jLjmNn3dYtZkk31b915fjUpT0W1ITVzR6rfYFC
8RAo7JbZSfJNiyDuV6QybczouKPuloqntG6f7Qq028hwBmcxZhQSScWS7ZuJJGcrjoA4+qNXO295
+dB7X5XtJ10/3dg9FmGdUIPfDGu2qeoVD05xzVpC6IQ/l/gjdCaafnUz6s8w8j571/xZcrAbawcA
Rs9/Wvli7jKTxzNklwBzGlakaQ6abjq5OAQq2Gdbj/iqTvQtQskMpsF74uUGT2HjYhJu24cKc6ll
QLyvo4wBx2xirGb+6Drzvm7ih2neZZ4czkZrHSqlfWJ8/W5q7hObhHFfdYLGH70Hi0Z0QIzcNuXw
sejluwcAjHlJlbGKsHSbN7ak3tUiS3duHLbSuKsx4TaJtjX67riMLj+QpiNOeT/ppPE3DLEdVFHq
AVctN9bYPHJf/hx6GzhHqtQ1WMxsr159kAIEOdLyq9ftjymtsqDKX4uOd1iB/3BoM6rYaLdad61N
eVib8JJYxBL9FNHy0ZfZWzvBiq3tp0r2ER2ocZPbyQ11YrNVuCBYvUC1RAghiONIbFbyc/yumKT0
zTgWt8lS7IuUIzi1MRYvV0olho8Tq5RVMdP0VukzxvzKd1KIqWZZvKjESzbzpD7ZiluQUY1G6qA3
s8diWhjtCddETsRJbruedBg6IUQG7dSOtn1CD6uRHPmoeAal8tZZ7l08VGdPy5ogM50sMAb8XlnU
Y77lpilsyCO59QHTtNmWwCDYUHenar0+LxVnQuwZJJD9XBXWbWt8FkvzRAA53zJS29jDYp0Yp4cs
9kJoiT3ibkAfSiwT+A6f8OeX64FBN8dcrG2m2NotC/qLVTB+jbvsZpr0AtJUR5C4fVoZnIIZUtW2
bIo7BpBvPHa/ig4njt1bfTDJ+LYZGK3WiXACuyPAIAEOlTdJOlHJ5rTcmnai7NIB7JGXj81i66j+
Zo7rcIasb0ciyAhsMUmiyRrX9+tCCSxq4oQetdN67KE4iXe1BFFXeOqw4BJmazduwCbOjo5sh8NA
3tyv8EfVJAQTq1sI9Kymz4pqZtdmTgtsRD+gct6NCyawZnzsSkUjN1uksmTN3DkvWJOZkqlUGZVS
JKZgxeajGQQAE5aozDz+07I4sDX6IelHdzdbll+4tAcWMZ+EZ36Y5EDxXYWkZOjdA772u0iM0cZR
yE6trIFEFmKX/WghTRyQ/erBDPV8jMJcLJVvtGBoY46pSvNuy1WdsGB8hwCZQ5YlL7WC17GrJ9zc
xJM57J2qOufZkdXu+SYB0RvgPfy2zgyspxkwNw9TAmrT9HPQnLe1sh8S3UXgGx8r9NYQXUek62sZ
QT1rsNtYbbnVnabgR3IfMAXsyMNMd1dtyO9m6EUYrXai1NU5x+AXTjDkQ01ZQQKBl3p55abhdmuk
K4K5WDzscu2Gg67DD6YVoVnET1DZ8YQRCTiwLuoxcV1USyr0yE1h9KZ1RrNJZEzLDLEfNItNLK8J
MIJ6wKaFBK6C73T9dYBLe/rbdSV6zCdD3mNhNO0AVBRCwJJccJFmp6p1UIkxNrrIWlj1MMTWbn0c
vWSGcUyzbQ0WyY+kgcnOcvmNyKqGns5RoYwaPSgcfPurMYLf0w1jo64CIfzATTcxzilzCEljswG+
XWwbXUZbb8Zmy5A3kFH/sDbJk/DSowEaCY1GswIR12WYNSk5pupOmIoMbTzRZ2bdrid2iRWneXGj
9qNM7NdVTNt5maTfJ/TopFb3jBLOTot4b7CP24+Vda7JJHYuUHPqu6J9GDGygsaCHt2SAXH75LuN
oOYban1IRUfneC123FtqFTYwmNY2mcSbLZCq1spofCqH0FmhE8elwnKRmN/y9p4O91ytZv7kSIUY
TLkzkTXmavo5z1j5jdj9NorocekdMyw0MoQrZsA6crfsot80zayHGqbmZtS3q9cfyDTEvW3crnN5
imvi21KV8RHD+SVCFGXiV++HzPmZLzj3Wg402x1YUWBprys+7giiHTD0JN2X3bdydd+svnpvcDop
1cJP09T3dvS2oGCy7Ty5PI5FO9AdOoe5sr9w/wEq7JSkgkymbZo+O81KfTZeaNvJ0ME4RvEsg4Z0
DPnUIQvXFewEg3J8S/mCUZz8p6mjbE9TUwQFoNfF4uRRwp0D6qSmILEbJxiDWM780ONjPMbKfchr
9vJMI6XKZEWcNTM/m7WSVq4btloYB9Ek3wScQbO1Zt+rD2Z1bElcXj3bx+uisW+6TaSryD7bznUe
dYfU/1hhe+pQj3IItCHvLfJXZsBNGqYfCGgjXjuHZ0ZUZO1JWQlrP1jAEbLQNN85k/NCiJ4vwZYD
qJpTUK1v2dylaEvTbdw2hNbE+GKTp+ZJO6c8OLjlzRhEBeFNrIQaoRCaxfVWNS8ERKfdZCQvfVZy
eTt9zuaI+Lmvuh/zTz1xtl1TxHs9fcb/Vp7YT8S1IRqsmqVbbxcORCGy/h47dLLFIslo3BuO3ji+
dgN4Co1mcGOsGVzNSXtd0vkYz4MkI1tb20pLrk59azo3HSebKVWIjaKETAdSLlcG+gt5Kd8Chv6t
BGJhpek7WCd2QRVfa2+ggE1uf6siQG5p+1bWIkT6Kk9NL7apwifIalaCdtFwLi6C7jPM217dR4Sb
NwUu+vM1/GvWvCQQOMi7mxPwA2Qsv2GOtleF+dKpibRcC9ojuknK+iv35ojGjOtqYntKWHYCm8HU
m5vBU+mNk10iZ4iZX002uaUBpQdTfZG0ETJ9Yd30Feumq3dHn7ETsnsCowi042lru+IHUSSOLqWF
IvOw+LXmGJD2J63TQaokXbuHCrzN6bAs1JpGXGdIYvmJdqNht6wPEa14YGTowrreLoFToDGn2Oew
jWl7xJP2PKrhsUiQ+RwKB3Mh/YNe/mLV3UfesMlixJrmSxLEfuumsBRz6hRQMJcm4syd7fwlKhbQ
X5W8kRkSoz1xBqXYqJja3DeWunWa6omFH2ywiGpazLpiXQED1VtLr5ZtA/kSEobxnBf7jvhJuMAB
CmTj8HbxDK4SMoheE31XGko83jTSdapssdMFVsXNNFOlpYIMh259AhFljQpLFjj1qqtdEY9K2QoO
95tkjIhVZuYTgFI7gP33ajpNG7Q/c7N5SGR7qcqy5miEJyZy58fUfIIpOXLYcCyneejo1YOjbPT+
6qJj/W2Nk1EXDw32cmXDxh7w8PEtvpOaFkyDGH2aqevr9iTYJtI8sRcCW/jKmi6m2Cd3QD3xYvXS
23LTOtXZ/j/snceS5Mi5pV/oos3dobcRCJkqUlZlbmApoYVDA09/PzQ5QzbtyuWYzYJtJKurKiMA
OH5xzndeaUCUODah991Lpgo0ynP5MGiSZJyKYj3cC386+c58cp3s2MVYXrC+fZrFLjEdyJ47c6E4
aK3iHc/eb27peQY4j2PENG28rbLfJUP1Hnp+FzSVdyvrneUbAc/7bd8tH3KOA3QTtxX22U1RjD/5
Mtm82y/TUl5I0OVA9Tl+zTI7eTDmb0eXdpntTJsN8T4f6uSY2Y1xQTdJZ+n1B6hsvDo83+Y0qpcX
NzxPA1E5shhsRthsvadazOco615hUwQLCknIfAzXGFXe9PygB1GkJxaIp7lw4xvLa1+F3+TnmBaj
HYEdERMF+4TdEJ09Zt4xHoLIGpsN/OX2OPghZXxrMxpZwTnMy66axiuv2iyyGPmH1dYwa+dsDlUd
uG0raV3c9uxg3toCFWmCVmuD6ddjHFXYCr1lr039tBqlhbNYt/YsWijHaO9cxnKbDKrDQVgON37Y
X1UZbkSXMWKamsZh2fkJBVFs43CNvOzczNPdnJv3lqA2FtTiJJr0l3EVhRHd1TnpCtBH91dPVEAm
D0ZrH4GGj+gakYWuVBUY6yFFjZUFyh5Z1Ee31rTs5spYdjEaaoA35rBvBK1nU1S3pbDkdZViTo8i
tz/PeAYpFai2mB8ca+TMWxHzmm+dh0qWGa7wDitIxNLbT7tziiNbxOGZYgo1t4HeuJ281Xg5HYvB
NZAx5CRwrh61Ye6vED7MHEY8TzOvhiuKwWqDOl4FuTC3EPgpWWv2n2EcukRmqed+qtgcoESngI0C
X9FA6mnCygs2CA8y+4Vs4veydMUlxMbGy3YE4FDUE4XM/nohAg2B+a3fc+pPiqw6r3hMRN5sQDKz
ZGlktJMO6PXEFh8TvH8gy+xIWdu7R26Ko5kbvPKM8CY0UDoD1rWosmGKFHK/iguAMdY7XP3hpu31
Sz67j3HSPS2GixuN3Mnkly46tqymNzCsndogAloh8+zDUiyHXCJKiRdRr3bbnBbOqRD3CCvftj4j
i3C+pPGToRQLhiaZeci/lO3/Yl9AJImxvOEhj3au6ZAwVx+wxbLSiSGwyyqws8G+t6buYPZTE6gu
NbgbYKgnkX5zUsrBPjcl68zxay5+Kp19O/n0LHmpL3jjERW/19QXkDz8wNGQf4CX7yk3SQkb2gcR
8kWTNJKe2AG9FE79TtJVcTbb4ttxhnPV20AfkU8HkFAXPg+fRpjVc0iGAoctU9hE/2IsQ5drRi+N
KF8y230y8DSDZpMOXo7pBFc3poZcIwmZPG2QqkQnkRq80Bsv6PKouCtVxzXj9UU2x0fvuecsc759
awGB0FmBAQX5qHw2hWwdgQoawFB4G818b2BrdsLGB0nXEviZDU9jssQROwbL1iXbpyCYNgbDzs7L
GFEOOIeR0T7ZmdVvIY2kO4i3m1W0dWQEtbPiib2IhrJUGuRiI/SHNZlsNdA7q4zY/esuY2oVniib
vSNf+ttg8ogaKdaexGctarGEB+sANgStgqm+Rlb65xRFYDfNP0S2fFRMbDdNT+WL9UjejKONIbD/
Lir1pkNqS5wYF4mtm+XgRpvEvTF/+SD75Z5B0Y2BWP4w1y2zOhb/dchQTfUAokgMQsl8dEXEgs4P
9xFN0oa7qjiETvo1FjVudjf5jNyc5GRJTE9qpZsYmuH1n/+g7oLoPzTZdrKFxSipYLTbN+1V2sXf
KmZ/szR1SqNkTbsu6d8ULA5cFOZ14qsAwvm3r8DaibAkZrHnX7QGVn7GKLPrrGMrK0bm6OzJut0I
tnoDYuMUvsHaLq91UbIyD9+pZjazN4RXUWW/i97cuDp8jCur4jU3UZlEt7XJ8wqLbbSzF9gynB9z
/6odd78MzJeG+aV3i35LStYjRN70vuWC0/1culQuDzDjb8MiKfdWro19bnoP1lDxzsErvSFmeyQm
KfrwHLunc4Z531MvBYseoaqO2CYmwoyZDLu39oBr1x/5TRkjANysuGMjptODjaMadsACKRzJQ6Oz
K9jAv1AVpedJt/2udtBts0RjL41LAVuPy5yo8Qk2aOCF0HcfBzu/7xasiJljfo29w8S0iPp9N6Z7
dtQM2CeYp2C254mDTpMSlbhwYAu+NdIj+RrmX7hYeDiWLDrifFKJOe3xoHMo+/avDD/0vrXEY27C
XlbUWCcNi6izh31ql2QksE8CCeVgopGNYnwSHd/zMk3vmuKXMd1XzIthQTVBXMxfoWCOlCMqJk4A
/4guPlMCIrWhb0QT97tBxoA9quUCQEVuI7ekp2bn2s+Md2Rvb+M4ueMhzwkNgA/mVSFpVOJemyX8
FRPoegOUtRqYxXCP8kSL0QJnEL2n0EO3lnrQBVZR28L2OxgDnM7aCrchSQeO0MMve13lZ+AWfDD3
VMFTdjWj9oxmfaE9/dFVTHBEQnAhc25GVIVBOOwS//LaTu3HcrkqoIOgJgu7nUKs5aaHruRM4/q9
DHoWAYJ+Fh/99FGYNI2jm7+hgTOP4VI9d9NtIefmPtN9cugtgdPeK9/7bhY0lvM72SP5dQrQeFsD
/ANUUGujPycqbVmCMzCGfEhbL2dsGsP4xkol2/cdAvnSX24U71ShyEJ1a1amcQjQPuyKI5ArtU86
8dLP3vfUdNZZrnGgY+Cu6WWFgSYLyBab6MI6YVeKb9pqeSWflXFA6I7nYTTqIyAVIxiGJ2udIANu
MhCOkMs3s57qOEEyXbIq1duorTjoGrZlIWMGl/l07l9VMk7eaNIY8NpvaZSAHewckAfzRoscPU+c
3rVrgG832D+2kjdG3qEyavJrciTo0WxxNSS3oHRrahDPI8Y3D7Ts7qGOcn3z+diHHdqtdY3+b5Vd
6KXzWS91GlmOYflfJctOsx8fWe+ic3J+xZl3yMGhwIEj1tQUe+2aT6lfXi8R4R8CFA9VAkPQrHk1
NHKLf+vddEkXh3lQ5KDiAM6+Gehnuc2TLa6OQzoySzdE9NozwrHxHVMkJh9Yqx7xN12U584b3+Na
mklxdvMIoQ4dIu51uYESQteDcSlX070SeUcwwKvIgBb+KYL9ux73LzrT/6vw/Vch8H8s8f2LJvh/
phU+fFer2Lb9f0AtLP9rtfD5u2m/538WCv/5G/4mFDbUH0K6aH4Bc+NBslwXzfbflML8krIt3/eB
uDDeQzxG1v3/kQr7fyhHetL1TSXVKuD9h1TY/wO8KPJIaXnSp5fy/zdSYe8vOmHbci1uGs/zLZN4
bX68f5Gv933c2f6Iuq4qv2V+l9jbxes3LU7KMF/FBP+dk+M/+vsQbfj85ICOTGe1MvyTTSWDnJ8y
rB42cXq9UKmIu2V4mdXXRNahPf43in/5V5383z6ddBEu+VJi57X+5W9znQa7lOC1NXPY58tLdDTq
u5SeO8QqOzjfusWVp06t9UhsUVFWZ6iZe0c8EFpycCnR/klE/vfH559l2bbkgv6TKpufx0aTrTyk
y5DbBGqdv356FQFBM1Iq38hZHhvs9CClZgIxAMXQOY/bsPy0WzPQ1NZzC3SyCKowO4ZivDRd+VK4
IWEpH4mhaI4d7yShIbmzeU5S+1xmyT2Y0FuTIR5jrzuUmh9zxGnkE1xfqSs9EX0ybIesecmG+SiH
p7Zno4ViYtE7bWI5LHvOtXpvusZGfJtsNCEdbfClmibBRCjIIERK0oQSLGftCwUX7wT4c7jMGRNJ
q2OPZNDm0RVLpu+cXrl3okxknRGyyD1AgNnY3FV6WTZATDZltaaMurxzBW8YYzPD36K7T9fRF6K5
vGp2/cSejl1dAkgkRFFgmV+wLRmiLqjZsF3OPUa4HiRcB2UhWdXkaJ7QSfKhfLJX6+kLqlhTEZoA
Sdt1gcIEA8peO77r2zuHUX0+I1NgV+And8BeMB3KNX12M8sXG3sflwpoBlIem5GcsDY+Jy5ZA/yv
RsybGCN15n8lC7A+9kk9ZDb9stjstPn+ouqu694Sb6bsxHPPX2Uu+bFzIlIZ8qDnJE+hmHqQHW2+
cfjN6/LIE3uVAoT03mqv3ZQ8eV31wmcOswtbd+Lath20axV9W9Npml9yXoSSj26QHuEQSeG37cam
la9XD/sMOolapuHbWxQfBR7YiDoSiSdYYEIkqFCwVH0p2gVdv832V40tv/JM1HrAXLkU64+A7Gcz
Jv3WQ7pQj2zLSUSBixaUZKrKhaksNlcGb3VkBmYb7TwL8ZqX3q8fd+F+WcJoR78TJMyPC8btMS32
aHzly3XVvsH79YcHVgACmKBLCQAWcorNIEloXvVd3ZdsOelL1rjWjjJFBa5BICCzcH+8M41bqP42
V6/kOs1hFiwtgcJvdCOboeROlHono2/JZXfIqE8fWza25IQwVSNwyeRyssg2iGD0Z3+LvpBlKPhO
fg1m5nb999brkHRM81EUmf0DKhuDJ9IJH7glUMSt3Q4vdwtsP2zOKN45tNwm+aLrbeLKFaXKDWdH
aEaiXZkAqfCyq2o6EAN5ZKh4BKHJmBjRaWFsPL5o4T+sn1Cm3xhit63F1xxTYw7GTrQRRm1cwF10
UPa2w9trVd625pltFJ8nytF1+Ns2K7YzwcM1kWFx+t1wE5M2gHl/VSRy63zL6mDrr4kLK8jdhJ6M
poenZLxDNISnGAx5yZcJDT00+CYWrHxufdtl2U6ETZBaOWI974UTbefUy3NtTJ+ygbnSFzddMz2b
lRVATbzpWOtqxR+t1MFOWEUJvPE4Hmr64nXgYmzWXxXMAVEqA316XTG0MbdnzeRuUN8ZoJEsf0si
tW3oHU38U4N+kRJxAmyJHOp97TPB3JXd2ZNyt76bpunetR4ll4tgnT1iSgCj3xAYti6CoYbwcjiR
QcJViluaJ01rvSr72YehoJjIU2CvwZ9YMFkKeie7jyPvJBjdruciMiyOtvUtkYCCRgcOl0yjz5Iu
RSISHUd/Zw2X2XoISVvN3mNUI+A79mzPPxiTnu0B6kTPMcSBF8JcI2Mox20f/86rjqBMTkD+8PVB
5TkQpg+Ap9s0/Ejr20li5bAAVprSDGx6H8X8teEeNtKXGYRJiySRHYTNs5jrL3dCqjK96OmF6A0m
4Ny+xffMA+i6p5Qf1gLSCcl0u57jSMuDCaJNM6FVR9o7kaNnRLsqUyRFrVBYTsCSup8NYD8SP0CK
ktF0W0Pf6T7a+5qmBWXPpohXbYQLTwILRouEAxLmZ9MaI4wZtc+d/DxaTEm8vP3tO0aAIgyAOlcL
skcDViiZ0aPStgt+VnQYAv7uCG5z5qKYfDGF+1DBSu/VQ0NFzE1aITFCk08Ls/XHaLeeQRnXmCnd
EdHHidjkY8nmJW91MJFZvL6AStjE65VjBLhxzj0LgJo+xM9gNfvRoUuIyLOmozDMHal0G/ri19pG
5dxZ+OnCGtvFemtHh/9fP/9P3HZS4D77z912hz4pvzEgf//5Z632vD9/w9/rZ/cPB9XK6oyjCPYc
Yf6jfpb2H9xka/HqopOVlvqH1U6qPxzXUZKyW0iP2E8qw79b7dw/qD2pux3TFNTY1Pb/C6cdjr+/
mm9tFwmNbxGj41rCs0zSHv9a0/Wj9pRYHMCP7IwA4H5myHw3ZltnW/pSE0vGYpN95LHoMS7gzWsA
MoxVSE4UkFnMe4O1ZUms0PWSSQQVoXqICi/cA/R+9x27hffZxYHk1Pfynwi5BYWNepTkK1UDmVph
VTy4Be8vrwF9azaBN2XPht88k+zzVA3vtWcOwahRv0CfRXwF1cEQzc50GvDWIr7GOEIK38+goofI
E9cyt67k3IurFD0mXl+oU7236lliOB3KCqsD2UOwSQwcAKucYq6fi1m4zHVaFogTAxeH09WpgRcV
PToRf2Lmk0aPYLwoSWvjNNrdS54294zDzQvQTZKAE9A4OG7MJXpMyHlemgzcpY2zvMwvsX4yELNE
JvlHyBcPRWa2Qb4wS4lN9ZgPcoPv/eTW4wdyYviD+VTcEE8ZAFzdeBj5YIbKN7s7WxEfeomA05pl
xEc2IUmM8SmSCs5QyERoWrVAPmdfnpLPXqgXwLwwitIwv8ixOiPdXOtwhykjWxU1We/sbmVWw2B1
m+eiXdn79hfDYMu3nBOu3+WwxCRvecfIJGKtMYGaudmd4aDAnDTM2T71znbXD+UGJoB7ppD2UPN0
Ox3lq7TKZ+0wUVvH6XAsDOtmcjP7nq0OoWu4Isvanq/qLHoCaPgVWQWXK0zq3xKmPyGJsCw1aGmi
2FAX9WjPPGITVVpEB2/K5U3mwuXqKDMX4Vi3NQ4wWj70cR0S+nyCZ5J2h9BgvQXN9mUY7TeaRoBS
M64UATmlEuwzKtcI0lUxYQhUU0nLVslTj5C6GbDlaOZqzC1yQgeJhfw3EbkEWcc58/6qQjEQkbcM
Mbu7VH3+nMWOdRJzTcye1f+YPnKosO3jG7bBLh+wMbVCrKW3ruFmu6T1zpMa9bkGKReUYDwOHWqk
TKDqk7M42Q63UpvhwPHgkT1BDkU/gAtnsG8RVwxbrCRuEPoiZxsaH5Qny1PrQrmVtY/uMGZgssSU
8HXt9EHryiGwJq0PZTZ9adHxhF8AuUf4nGrwepopOTeH39eM9LLaPxfJeElmxE6O+tTtSKpL+pmM
RcG/3zHYAclhtHAaw5DBbhd+WWwpj1MqM6oj0o4E3tKxEepElDhYfa7jeRQApCVAltJ2GqbYcrxA
5mBnBnVxgmwWyJ6068W09/ZqRcNehlaDFFmrG4JWMKF3sYLb1lRv8x4LgpUWJ5mh8MtqPOlKP8aF
r3eVRYnBY4Hc8CXGC4OhiBVWiTWUR+0pjeplb7VQakYD56t6Uj5g/142V2ySbsBtMgSPV2ZyhEOC
ehWnULXkFMgeRT/E+e4kY3WAH44MzEJI63pabwTMlI1i7pe4xWdtOAbKCLTkVUyfx65NICbn56BT
+u1UE36b1nvtFJWUE+t2m0bi1W3nmPtMJKckvlE8Ckm+Pj1YhsAduY9jLa/c/rauzedCpBgqziGO
922xstMz1w8oI6+xoo1B55scYWJ8dg11I1A6xEtBwSHC6TQuDffdFAGwbT7bLsKhpnPWdo59ljax
I3npbH2X0eAQLUTLuDXyzPFSoEE7Rc1bJieIULU+Z1GBOHKAWxTFpCsYRVvtsWxAHWrdb7aL2YHU
XGNnRzNdrnpPSIAIJG+GLec0rEmwhZwa54zw6R2l1oQy2N75MW2Djf45KB0sb3KNfR2n17BaJ8nl
8DP3U30sMOhtsisideQtbq6nbmipi6sXDpww4KeM7mt0AcZCeJOvp6/Z0xvCiYYd+Yma5DtkdJRO
KQZJFniWcTeNuKijqj05E0TBvAVDxv1KoMSGxd6TT2pwT9tjJQuSCIlQLd9K0hhpm9Mby1luwdyd
FgLrS5WkO9SYjVWFZ4HccDMNflAgUNGkvm37MblFPPrWOLxiIPiM2Oip4pA9hWK+M/L6zDjsulj0
pUj1sxAuQgJv34vkLvXITc2Uf8n7lsJwVHcGU5Sk4IwzLrGZQNYJ77Vbb7k7y0MGQJwxAHo/oS/z
XNyZafjWSd6+639Ju/AVHDdGMPXS4rdmWb3QaennCJ+g27fPxDa4u1DVp0al97WDtNC2gHtIaKUQ
O+N9z3qSs3K5MHQ3J7oXc/pStfE91TGsLpLXkhgddEZNb3WMnVxTfS9Nfhq7Goxbx4zAai+9Gg12
Qv4v6LTmoRXAqd0ahB8XNVdQAEWmGdXX3cHLuseJZ70jci0qxamSxBGgZjAHrl6KaiSUy0vdosWp
53SbDBcZl/TVCByRDEKXU+LJMp3rom/RyCI4wDNx77lluktRjW9nQjZ2CLveE6GeLShY4Nbsi1hY
+FGW3Bq9rDjMOEa0vqSCxIUcavbGtMiSQhHRgZYyiPfAvHcnl77YDD7zLtQLq2rC2Rkhj3FF4u8m
SoYXQgfas8z079Qb9hAz1DN6hLexUv218oZT2GD2bJWxKjANDPh233L2iwdIahE6YaRMbrglCu86
9d/x9v1USwkjr5vnTeXkWJQrvgA3/8Ds85nPvbklmeu79dpP1sDHsqQHkP0wouOQuEkP5HCo/Zyr
aDda3t00Q5pXNgxV2k72noFPMCTOIIeZhle8wPi51hj+N41d/kopRoMGDzyuXQoOVwEqLQXzieox
RHJ3dE3vJSNmzc9Ac8ImsPcy62UAG+9UTcxBoAbfd07+7OhcHIkeeW4X/92NksPg2952sccab05z
sIwJ2XrkGgevv0MHcYPQhHtuSgiKkhnSFx/taNQjzu71jPYJIUXjHeoYQ9rw0pVf4Mupe3LxIzKS
r7KJI5WJXdRHDy3IZu2Ut7xhg6wl4CDxHMAsbznvkN2yoLOD2YLjENkh5mzruvtgD7ftlL7GZRse
womgTDxL0il/w/M3No0BkDZ1yf2MJtj2SwH6HKXVWCYHxLNIni3/QpQFI0Mg0PyNLL3I7D2XPeLq
dsLj7HrnNMnlVmtkuDl0iJtstvQe/+whzuq3LvbSCxzbParKhEs18xCyLLbkjV/V1ovHTILczPIq
Wmwk907CWJcJqeYvwp09cXQPUKylxzLVmfj/TRE+9LT1fiqHIxw+tL5wdQ9zW72a2iEtKlJZkNmA
VqKKDByVQO+lFQeg91M7/jcRzPz83eVPUcyE+xa5ikTdwzqegMlVDXwcCWPZko83czlImFXYiRbb
Iwut/TbUjMlouGcn3gQdwXpny49uWbsGnpVwI6MHY2rBlSsmeR99Z7x6d4XTrKEw4IexIZ8dwBZ4
hqt545vjd58hYWQsd91YDRIWdxlPZGS/xSvat6vxoRpWhpcwng99Z7l3YblQF1G09Vb2IPrmZCXp
WRTjjBgk/x4ydOMWxD/irpw9VCAgcsrFiR1maJMmxis+znzH7lhK4UzMsvRL4VLegqnfEZZ1A3kE
3Gwj/Q0Br+ewK23YdlZA+30943JwcE3HHmNi4ih93TVA7qbDUEW4KGexxlMwy7NrRi4t6YCtlXOF
cE0ua6iJ3T1b7cKke/yYpHPvtsZjVOD++YQccNdbr/W0nEpReGjh6NA8zRcmQgCtbHTLxh+2vrAe
ed3/uNILmtWzFC6UH6rd537HVzNlbx6J2tcMdiGZVPFvG6oDnM2uOkYGHg6yYSmvx/YrK1zEORXe
jQLmCX5M3tdVEZ47OZJKQQgLLL5rYvauEhz258roKdJdY+fZHiuJ/mIOxnJHrbXxHYZ2roWOv4+M
Z2a6TKUzzlrnS1caei6vYjkwWaQlfif+hAKp/Wz8EUgTA3PscsfJxTfPQ01GJ5uOtP8grsdkbMIH
j+P0tk+OdUnfp8cUACO0OpC17YJpIuMTi88+dq+XfL6e7fA3ZFqw341/VC23Uj3wxzbz3dg1COey
KN/MXTpseOfu687Q4Hxvp+E3Rfima3nUjafW45tKAWcH+YhrNbRfkwU5Diq7h0aWt51bv5I1HVkQ
8g1SDGaMz2q8hBSTtf2jCADS6cK2No/e6fDe0xDB+xDtuyXejhTDYamuuD3PUjtnu/HqU6Sct46Q
3mlhSK9dBKcoJ59GK/3Vm9UDa/qLX49m4At9wgXI94T2BD86NsZQtTtC23ajK+4mxR5idvNTUgAm
wHHIcHHBid8vP6D8RtxERwoe8rOn8GlZJ1iN8zKV3dWEeA/nxYzgY7wu6uF7sl/m6mOaeWCzybmV
gwM9f3meU/EyWsrcsDehm28c5qJz9hsjD5uQIbqTrYkxttNH2PfsdxqKVUrMJWu3XlF/0PIyTs+X
qypECshafs9yER0LQGqTLFjrZswwEVQFtjdnNW0l7TEiXCAqTtV6sscGCmITLmDVf4XyaYISsiG9
6lnhpvdjfz6UUOGRqX84AsMI6fBXdgdekQxeJtsrf6ZDWYOPnzU2Fxocm2toxA8ZcTXql1EuW9Rr
QSx0xs0evVse8Mo4vG9k9Vh2493UNs+qQgZmQY9DswDVxhpeQB/cjGD6B394ZUCZf1LqvGtSwmEV
ISrmFt+Xi0U7Y7omX0z3YqjUuZ3c6HEs++QqnhB7tNbAmHVyf9SIx1hl5BdFHbzTudryHzSYjMlP
cxx+mnog3hCmMu5hdAYTgFHfuBsTBQbFVbcZMbLbsPXp6aacvwN9CuBpa19VvCsSv93VFuNpV+RZ
QLwSG5ZZ8opKNYppXW/pTaPdjEpxS/AQFPCZdb0eiLiGXQmkvgEsPPpM8ZXYQRIh1YQv0M7jEhMT
740e9cAhdkmk8OyupskfzLPhwspOuKKtiblUlmhL43qPMI9sC4OAOLc+Io+YWSFMO+VWsAQoogMy
DiF8dveREPOVBO68NYujJHNpp+qRvClj+RlLHZ5KEvvoMFpEX9zQvT3QwRJm7QhMOVT6J1IVAp8q
rGL+xtt2XdWBN2n7e6/sHrRobN66eHFC81n40gbgxBRXCf8Gb/Kn49cLp4tp7iybPZwz8woy7K7a
2enwq3RY5Fj1TTOUGF6d/BR7/V77DktHOfoHyYSbRGObNpUHrFJWeXQS9yEpyL/T5sAjJgA/TPXJ
zHhphzCYIqM89rIo79l7atZ/2Rf5N7zdRxqbbCQluB+8+6gAnNbKO1Yn12U1P/I+2DvxnB1Mqcnu
VWF1yiCEmsgjKTcokgpY142ed4Rn+BOdJMLcvOcxst1hDlyASnnRkw1oO85ZJLhaSLzdKUtjGmmK
157q+FSW9wJ9wG2T2gzCxiyk3QIvPBMKs1TAPIiJ2s2vXlTpOyINLYc3fF+Hb65FiSq8CBq4TZbJ
orjc6KR/Z44O6AhI+Ys/VX/K3VFsZ46zgjfwllnpE7oxxvY9TgqPNN59RHxxu2T0/lMeTBZLvCWZ
3F2pAWbFqSW2C2ouN87TAGHO+0jY7u+J5bIIat1Ul8IVdP8rJQxtGKMwgjH4u/oiJg8V9xN/qgHk
O0yMvUa4tkn0+FH0aKDJXGVHvBDwGv70Rat5w2B+aYTxoMvhOPUoi2rSz5URHniTo1TNt5yuI2/j
Kn0O53INdzG3akF9nLWCSMz4mHZVECU19BX1ucTzd9FXnHI52KCsOhpm+Us2N21bX+btsuiGuRjj
0Wx+XnT4o6fU2nVD/FIGZjSGQc549rDQTeE8Tvcun3dL73CdmeaxXAy8wJZ17w4mJqBkB5sGf1Ho
/nZrtVuGvN+Aop0C2fD16+4ZTgz3cZV7O+0FhjLuumbI9oTTe5si9YhkITepyZiTSpDMQL+awJ7E
lWjY59q6POTe6pVQqw6rq57mtgd6VuC18F1cJ50rUd1hiS3n8jtU3UdLhOS2qeNXOp6tIwHez228
g+zOiSJ4+pkzbpuIVm1arWrEPE61iV1sjK09MRy3Fnwsz4ayKwVCA4LfSMD0UrHHaFLt3G56QvH7
UwzFAXY/+/Yy/VYmfUEUlB2uwURSzWAjD4OlZJ6UWnfQmMy7EM9pWVo3kUkKpicLQswi/wrROmEI
9iAOrHOOtBYf7dJeoGxDhA+AMvnH2HpxZ4SkMZHsboMi2AGxkyGNmlCmruu3PnD15O57+AzrQtte
LDi+aGotVT6gbT9lRVuyfg0JJmXm2FtEMDS8cnBiTOl4i6AUv596jI0EhfUgrvImezVUR0GAJHGP
qPbesh/9tvbIjOj0ziA8WXJDm57aLhh7vLx/GFPixwbB2RwnZMQvBI8bTMFWxDgFxjxu27B4HXDO
7QsE7QAWrrTf8aCTEITjTSLYiPYqa75U6T8MNrETWYp6HX4zqgJq/aaBLwca/qpAnNnwDKGjruZ9
KiGRJdmFHTxpE6YFj6RloBW2yCviMGjUEGA5JHszg7ueRPluqqvxasExnVesOMtiRMadUzcsloZM
1LZnhO4Y49F1H3Qi9DFDmpt1XyY+Kx5pouLFmvPaTQ9oEOPrxSxOizMwbsWeHsSj+5NHrb6MnsHT
zuABiNhKRmhcvSmgWEQdMQ+9TDcytH87TUlOk4QVIWviMoB8O9PA6Z2lM98hTjlI2wN5T5XvBbQ+
JYU7UhcvHT2YxMsMIl8RNZy1Fs0s/zBt8EehTV6T0iA8cOMsat95rLYZk146wGsU2P4GwnMTRBFS
ldQgCSILkbKM1HaRMxY7pj/orQfjpBrYWHbGW9skL3EANbDt+yS8xptDSFp3mbQDcRTrnVdkNyHx
PvSFF8IaLz6i7ZFACgvYSxrRPjZL95wPyU3Uy/OMqzsgZ1YcFmUeOiMkjpfQb2tHRPGr4eGQyHqA
rF5u3oAQelCxgZE3ijASOO1TL+erqmS+6VvUar2Ux9HIjcOUfJQWK2OI/3UgFNCQ5Yt3Ik4KN0co
XZ6bnkV6zBRnayR3Q24nexPR46YrAVV7+kGRfiej+q3gYWEWdjfqbqA68Bi+t+WvKnqG/0zQhTVf
LbQ+Dftb4dT1duDJ9qvlo5BIF+oiUMhQg4iyaGcrG42JOsEB/2mNMN/2LvphbG9bNqkoxJSZsPAh
k5DugGJP9fN1Wuwx2+yscSKWIeut67GbX8Pw0VahzxRxAJMaip/Mr979klm1NgHGgdnx+9T91VAl
90n3S+OAdaYxQklAUAHDRc1gEj++f+OHvEgmaDE6z0YkMMSTZX6JFW3W48aR2rrzACoQ3sCWJU1Y
fjnlDbAEpEcTfgw6ZAv+2IMlmnuHhDQAO5uh71Boj7yWoi7ijNAL+6iJiV4d3sUJVnL7fuiQMeSk
jDSMx82hvvFF4gRQLN9dnDphrwCLIWN2UnLIagslLABGthxUZgP0L7v77keQ3t5yrf+do/NYjtzY
gugXIQK+gG17303P4QYhDocFbwq+vv4dvA1DCkkckQ2UuZl5EgvxlGObsYLsA8LEzbJQyhnPU0Im
3vJ+ORMNizAPe6Vtk22WlVcn7x6hmFlFxYfTsto/w2aRG98GCzUgx1d4nre9FOtOW+yWfYzGwVUM
O3jRpDObtt45GV4yu4F3SQ551fvWTVv7XngHe8pfQoeJx+y6+7bubk6SlJuSOHkctM+ZShd2evev
EDXSWT3227bQu6rjXN2LVyZee9F1dysg7QIWszOYDEoTAwvxW49Dd/df3fkHWJjdVK3Bj1MLihMK
1pw49pJB2dCj/9GhHbrq0CVjfej68NP2xNWdU5CIIykx5+LZMDJNFAc2L4q7IJwhEuGieDJKjlqp
0u80+LDs3gPXfzEckmRRCxnWSa6d5X1VDde+yZsPLh1VK5poDwivRPpsiqoMGATIDjdIK/OOfrh3
33ovu+5vQkfYMTD9P5NgTWm5fGwH8DIRi0DLjXgrodMYuWOAZisICvnyVGTBP7OlHnr2O35S2d+x
9T2HeQr6KFTPpvte6pRlyNXHoubEkdcmJephUpwZibWAm/JXJarrFOoPFFK0jil+kWRsMDzgR5lS
niFaqKOGBAU6DlfL/MsmyeKWIUXH8y9x1GodTt1zQDWPcLx/YEXE3PCaMmLtQ7IEdokEUgd9cQpM
c2GR0mER2Sb6KdXUsCgrl/oBZ/Fo8LmAkT9hV8VTR6J1x+5UrdyV24w/WozbcPGDpxa/ersiQC1Q
FRxee7w6EJucTnRMwYndZdE1D8p5PavgMiQ2S4P2IWzFpOtxXQRRTLeWm/3DaYdTI0hedDDOxwHo
BontlLaIZqlHMF5IphEqwI8yOummmbnXGAUn1XK4lgKj+vydFIwIfBvGTtXavC+T80UKhihQ0h+c
4sxR5aWsiXWzKfmrPg5/Ki86WYn/V9eM3pAxAs4b2EAG+6s00nbfxPIBtDmLC5p2yYHuUWC2VgMm
0/EZZgwJBsWyuCXKPMddgvP7VpbpeajDZGOhO1Bd/QBhmEBESKgyOwXMZLoufhtYwroEgZxaK1bY
0qfzYNt5mHYEQ6YRP+NIV9rOz8bjWEM1oHZdZQffSqobRLDveqwEswr52hlUkfLxv8Pp+7BfDceC
FjXQoGnMF8+jg5CW2W4/8KjrTFw9v3lu6+ptLNDdPBs0UCqemYG7CyeD2hsCjNspcr5Z1ptx+gcY
+Ds3IWi556HR32IOHpgxqYrsSNqbLujZ8lNGMBzaudkH0fgM9p3ec4FNaCBqVXjNtlXDflL9j66q
axojB4m+Pw6p4n/M3DQD0lUXD1wmY7EXEjaLG/mPsoXFBZ31jmLPoY6RlJiQvh+TQSEv7VdMnrLh
22cdT3vmXd7IWbQOb7QFka1KB2boo/zSvnpZpvDdONa3Zkhv5UTKPYrWlUgBobhUjQZuTDKLMyNV
yZhSI/Z/VdPnZdtcbH+T0eYPtvhgPMruV354VLESK+5L3mJpQrjuuFAa9TP1y4DhYuNF+Xj4Z4Gc
3ceoQL7fECCdz4FZLdGWTUCtKENGVPixOUibJpJW4WLCD1muw5CmiwAgc2uWe6I2AEKCfpsF4SNL
3YZyP1gFzU/f0Pyaea9dQgBgCklv0/Ru+RPoVaVOkQt5cyaN2A+SnIV1MqvqY6vSnCsWEJTag3FM
duvN0X2/w4NF5RRatx8M79oOuTqrX7OkOBzay7MVdrvc8gwClOE3F4KDGNM/BaHSSJvcMUT514aE
tnanKoRXaYAlGxoyR7jJMKa8hxD6uaOaP2WQiR1K+wnJ7aZLDqxmb1AXWcoUR2nCRXqx1yrfvsD2
AFhZnbueNHUbmNE+Xa4PaQD1ZjKTW+173yoHouMIakPzg8lnwntqcMOZnG3DaakSM6Yuv/TWZtXk
J+2UO647crBOje8Yq6LWwdZj5yaUnB1YUt6GMebm1mU/tRbGLsqVOosg/49BOAYAxp0ugVBfdfBm
zb9R6sbbOuO5SGLMPAPEaoq+s3Vc/Wsi42XKfRLAfUj9DhcgeiCOM3qMxy9tQ3XWE684FbF0BHcp
r6HfK/ZTh4t6l+6g+lUru53XnqoZnuDzmThfxMY/qi1tKHd/qhJ5zzc4fRhan6IBY3PtdjshQxq+
l3RMw9mb0D9TVJMOOcYmg9l/uEl+8cac+vHiO/Mnrt8hUb+a5TeOQFvjRL+19BkeNLYOSklqVtId
sJmakhN9w5p0Zuni29rqm9F1u5rT4s031Q8ZzbcAOxO2bDshGjz/UtvNq+5cu0lyU9e/Zut0O12R
M22MazH5H3SSIB1XwXGkCX6rzGugPbW1gWayjMtkG5opGKzqUr5bKYXamKbYYBbLtkd5LvVHNCTz
J7aHcBLr1gbfM0FOsIHdcJ8LyS5VXHAE5IH3pGvR2v3sy0inT+ka+q9Ht8Zohk+iT+nlVvEREX1f
iMkCM8xTNpJMPbkJiSa3Zz8p0vMISKrzHHJxRA5XIZQaJpmtPhQIi/sog93bSUbxsibaG/dc6r2G
eWRCATmwp732bH502bXHVE472nq/w1Qh9HMhxxCAwKyaDv4ZJN1kYM+YMD70bn0hxQ/MhkoaTXNO
x0FqRUM4wCtfOaushMBJPPSV8XFMNnHczg4ecI8jG6flnzIb34KGkY/yuX+y1wlxa+2cq2XF8Wru
uH/kpFAOisqmpFji+91bVi5KR7NSIbf6hhzoaniEI1psnXhvVjZRSbw40/CN58y0gmB4sQBUIzLT
kh3+nyuyGuvFOiyvVtWRCWcFi7vwEjhM1szeHzkRTzwfgbEe3PQsaY8LEpytiUygI83JocQH7cKz
JSZpMPAW3olN+LOL6PuD00hfow7rfVl168kIGcfERLaD1pxO//+SjEua1BvuuvbBdbSViaDYQVAY
IgjjMYMtBoTnLPryst9ybv0zDBogVYS8OOMimpoz9KGgf5rH6mvM8ZVRrClBXzhbSuqL6yxCPhms
7BBhia7WjO/qquouaux+GI2WB36SJ0DFTzEBng3mDDQcpRR+9M7GQlL/9EwDt1nck7SVbnI0R0ZW
ozM+V1fPhBuNUsk1t00/MU4daa/GWaYf0vNfREdms+gxHPlFDDIqh8lekvQgSZ6ezbhleZDt3mYC
UrOwrWqAqHthq3s0YNuu3kAG691EI+U2jTFz6cg6k+9k9ZbMMnmwKw27KIG7vbVlfHDt5g/AJvWK
SRZ3SfxZUV8KUQSLkegcb1mXHk4T/CrNaRXNuzCSZIUQnRJty97mAMd3asqdZSc/05T6h8IzX2PM
X9vIoA3TTM3hpZ5pBunSBcyx8PYkulPhyO/Bow/dFPLPVAe8/07z6JzwmmNsguQ0MuyW6Q0r9qbB
XxNklAAjWVxo/coPgqE0HpLmUckgOjJtfFKaKy9jHWUr7z5H7d7qlTqKqLt4A9QimRjhYZTOj86J
80Uzjm23Dd+NNiUsV7DeEvg+ZLpr31hSD9AgAMgBWeHfNXx9op3vJJM+29uWwdTUbC9qAKQyTBfp
t9bRHroCFDCpm7qSR50xQ2I4reoccDgNDSw2EIQ8KkRd6WIQshbSk8pfbT71MdTxrm3DdtVBQ9ty
eV7ThL0kYmkcjiGKLKOhtip/IsZMdVC/cbMjSIrTe8SThkMrwYADRYtu51ToYJNhwN6ZTHM4hw28
EcNnmbKGFCN0xLJs1DovnPowQ3Q2dfRm5uaDLHjFMUxBNW7q/6rC/fRzRsBT9ZRbprcHvLvHElJu
uUNjVu3n98Sf8B4MYGDqtrvgQ6epITA/K6fX90j7L3quts2w6AgueywdoSbEBvIK/gzuyMgRt5kn
15jBkzRmUmBCzUrzz8m1wjU6+2s9pudp4GzA9YcjvVqb2po2rBB/Ri97NUXwNzbVm2HSt5n0apvb
yduMF2+fF4rDis2QpjXkqaLFIQ2xas/NM/0CzOfEeWzqTV7DOXQajF2hqpOtpzmdtYuGEN8DR+84
4bO9wueAzZyz5hB70UmBJFoeHJEgBoFQZ3KHn5VtxnSHUw3mrvd+DDSxNbjrAMLQZENdwZ3fGq6P
404cggq6dTvG+J4c4qjM6CWArhkD2hrUzoM6diCdE3jElG8qUwiWHYfvOIwuFOQm29iM93Uj7F1f
swrNJY0XJaB8drFDI723vqlOZGJxng5opYD01yoqJyZG6MdqpKVAmCDhIUH5M23DywbNEIopBMlj
J8WA59TTyq1rdaaePVprdns6crv+nPh2f+bU/OlCsVnFHFyQxckR4Wg7//9LCWyvWQ0QX89QJ6qm
aE+TYM0iSMFf/v9LJgefzoMhvpr+3cmK9ORZBlGcSe0B7QI9yCwOs+0EmcZR19EYfqBbZxh4YTHq
tMaEX8M+lePOlvIPuz1QhARO1OTGf6G8UwLfNt9jYRnP8XT0O989FPCBV47hC0adMoMooHbeyDm1
yAv7PrKRbovWDogqcX6OFfN2a+JqYX0mvsnUDCLfzuEUaONIBGSXfdA9vDJTqDSpGX3q4CU1g/k0
RPJJZ3prmxl9D/AmjMz7ifrmTz93PapMu7ItPEqYtz4mr/8ADwXuH5rqmgj3X2XSzGBgzI4DcJ7C
9F4mFu8DXSr4jIkzNAqXVIkXiEbwvCcrnbwhtW0S07PAi4OynWL3j2zN32HRpAybVBiZek4rFKv3
4zP+xU+fWkrpdv9Fo3NOoNYxiAsWBK6pLw5cG5hNDJ6MBfZDL2ckP5C9uGuP5veQYrW0+2sqbBdP
ePzD73KWRrry3fmII6x2qb0FIcLjr6b3YZrudYrLddFokEjkv7ENd4O2FgzYjP0WZWHFni82sbTI
V1Xi0tVE4QasGqUeq71VQHek2+Hc9zifcayvB37LPTr3ZprkZ0+tIBvZdHZCxAM+iKAXRFACgEv0
uTBPDNlJ+IPOMT2see37jMJrbA3SX40Ut5q1bV74xubI+5ZWpMCnwekuunNOE6jBsmYaXcSBIPPi
/JZYkmzd0mC3HKN7DIyi0nIXuyNGcCJCLZwu0VvwTdohOLbe12B4w60afpKmL25ahNE5ccTFqnps
EyHB0GbnBIV3m00ItH6VrZntVWuwDkASB/Qyk/vgFjVYb3WEoSXS7YeztFxx6Sivhqx3uQ71UQoo
v1Gf9DiUc7rjBcW/gV+/OGCGNpNDbURuRCcnUP3Bh39zCnDwNylp1rRNrTXoindF7+iNzCqwHzv4
qhS7Xi6bBHdb9V3Y7mlu9YuLaQfjjc/waza2BZXbSepfCEh9OGPxzYHjw2DGSC0JXq+xP/ajvCGM
BWDfmRmoJbJTeqcpD/7YhrXzInGRISZawDR3VuRDrKJXwD9Aa1MMzJX+6xSwPLCdrZo2+prz4avt
+1NLfbtmFgGRBUZbHAIWG/sT/HqyiRYvCzOLOzL2T+kI6mV+GpY0msD2Zc35J32zdfERTwHOea9+
LpR6shIOwbFRUNTAfyyn/tf2PKyJvbrnlfULmpHxJKd8Bub2XVFde4xsjTsWcx/6yg9++OzgzOVL
qQwqy3t3i9qinrVZHuJcEzwd662azYeXJocZVcUzzOgUjWLX+kO8gb7N6pO15wnOwqOZzm6YPOU9
Zdz8hPYmi+Q/FU9f1VKCYSJxelNBc0jJ4HF0dANIf2H9Qt42VRCfOB48a5KmF5jY3Sg4RShqDGBs
4wXogYLF7oZ7q1yjOO27ECEx45Y8Kv8QB9Y/oy6eMe8Ve7cS5ATHEFxxHECxpN3oEJPByKPG+lRu
fKVG6VW4cf1e0jp51W2AL8ExsQODRjlZNdNc3tP0uYiB4Us9HpBBRkQaMwK/6l+NMtg1+mY34PHN
zjuYoyh2re7HU9lalOMMzTYxWEIcqzDOg+4O4ZzcbLxwe5Ok5Nnurkg14lSgH2lXoh/5lr9ROiA6
yt0j6iTtHst4coI/ts0SOlZmOLWAEdqTx6D/O8CQkw2990dq6J282RQYzKJ66ZQgjHjzw3h8RYC0
n4qKZJgYwQ+miIxwLpxnO63UBhigtfv/3ybJxpxz4zLhM4FCKPL3xE56CNI8XWklvZML95H9ETxr
Yg78DmrcPRR4wAsEKkNlQuS9M8WK1/jgo21cAFdkCOJ4zGJ1xMfWwLzFIYRlUwbvjpfIa5hnOM8G
Nodw3hpQ/Mo8hRRs87p1Zf2wcW8ezXrOThjEmTXHgkto0t+58Ntb0SBiWSkOIemV3RMCcL4tAqN8
mUtWjjpsgEXMKfPW2fmvZn3FB/lbZob/6LR8FKWH5ZEL5vO4HnUeXfq+jjkHW/aekhgsWbn9QuNs
upGp571KIJUc6LI35eTR68SkpY2QbyRntJ2eQrqHoYdh5hu9pzGggQKq27vS7r4C7+4MajoLaGsQ
uS1qPnrzHyWu1QsOCPbyiIE/1S7g7Kr2QW9sC7mF4q64il9HCxBApZzFQV/hsjT7eOfAzFviON2z
F8SbwfH2ZZEMbwNnc2WG51BG18LPh6sEf0eoiTiCOQ0Ps2xK3NzTj5XRbcT/HJ/uYPtH1MunsB9n
XJQ5mejRgBw5tERC6gYeUUsNAnrvWeZQqO2r1rl41CNUcYZwxYYZ1U3wDhz6qS82ba8518G42YZ1
4h8M/hvUjNQEMBySWcDm6x4tN3SOZtdy8PGoK+NCvi10KECCFatkzt/CKqm3Y0SbNINAee5d+6es
bUlWwP1XekUEpZv5V4OzZw2vCH5l98kMyj8NfkkVRAufTjJbpnoT+VJwAhVwClaywe0men4EGpFt
cH7pANltHM4VwSbs4l23I0QSblI/VlCmTmGkqhemnAICzt3sguTYO2iERSXp7gRe+ZzFwkRZMPER
5QOiEg/bMU1+UlW+Csz1GTpxGtcvyaKTmT7Ji3ShTg0mgxP8yZ+yh1UUk6aS0bIPF8BvUG2qK1Vy
+cVOOOM5GW3uhijfaiBr+5xqHHRdtaH3nvk5XV/bSBOrn8LJvY2tFBs5sb/Iqf2PTc7cyWZgDoTp
jWCv8RPwjbCnOctUHrAsIW4Oh9RE1CFtIBbGubL3rGM3OZtyeXHGirhRFKL1lyowHmlH47xOWoKn
HGcIR4/zix3ET4Bti6+mHL1Fdt/VZl/v7OXggY8AHo+VaWZ8JcGcpn2vkmq6Fxwn7rSRfy5dRlXt
Tx+masSJoSmPkW2rrRwdg8korQtOxrCSbRuHkd3fUmG9ZpWLAlR5oEWt1r1ZyTRtjT679pWMtpxU
KXqJuj00cXHhzy+3M886wIHCOEkFtajB7cOSnDARcONwZ1kBLFA/zV4YG+lDwsxknUbBj2eL7rVI
jb+Ilu7fkY0Rh1j43hdM5xCZsA+PEa1R9iORZvhjnvHpPYBaRs+GrBBdl3i4IziedfOT9OI9t0p3
a+WBtXeT5j0WNsfL0XhKZNturOXKGEhIq+DPBnYijrw4TJ/jGrGF60h2TK3FS4Dqt3ZjccqHBVkY
cYIuYktfDa+5+829bzp/LxOup1PbvDYYmjH4OQl9ceKn6YfmKILJ5Y6Zt4+2xSfsGA4V3W530mJS
xPs4Jds1L2YZnZuF5ObXwQxknfKCdhTeCuQcjSQNZ7lUL94ss2649EpcJWUL68AVJWexSh+45HH9
wgOgEms6NnNwJkk3nZQmXey1TLQ8c3p0vnXtkiZYw3WsaWhw831nc93sgmn+7A3jc/ZRwLiRpg96
xxOVxe9xHN+aoBwZxKXOWzaSxWRKW2ov3KbIJbsxtfPXMXxoshsApU18wWEfIdN0QL7JKe3qfhRX
MY5PkywxnBIx3NKOwQ+ce/4ly5o/Dm6tTZsE7sWZmAD1ffeQNIDt+hluL01QztkuFBeDeGfhRb4I
t2qvPrkMbTENnQwv3/WuE53KMLNPeMgMT7as/SrdA5PvN3btcNOjhrE0L05Rvcl6QJLoMwyxk5ds
OjNNzpVzdKK8vbceA170LaiKfievqfp14E32kMOA8E9XT3JMsZXFPL/2ufUXOa4YLGxmJT+GiC3F
hsHqSAhkI3s7I5iSNozk3YhVde2tPynJQi+c5zWi7s1oxQvJS5ovzJxCD7DYLYEkoozeWyLTv5WF
eAk2zeHD8Nb+yKtpErU4lc0bUC33bS4z7KyG++VWEw9FXMlN0EmiTTMuVC3FkytBKevB2ZKgs45A
47/cCJd8XWG+0oPJSdb9wrU0r02F91lG3XfQ6Qyoto8/yg2u6UyLBANu5CSAbuBdVIoOzWqtdUAb
R7INKs+FkML369wcxPQ07kCx/mcooNBcK4pLxPwIA0drHFhAoBGa1ZPtDme0vEvc5+BJM9ipgccw
e5jVTQRRdNZufSiDCSVXPJW+fImcTGxqK0yP8Qyzu9gTSbm6IRM/7pbzusrEnsnmepx1yLlHPMsx
9Td59QcaxJcgTrpJZ4XU7FytGUE6msKj2y/lopGJ/hbbF61x2/voEaUL92Be1wyOB4+DlZuDHyHY
+tTUgtQCYa7OhTUWljameeczH5Nfw2y+09T6oUe9W9GTFa7LMH0NezBaiT+CvSemJcoMCxhl7eC0
yOuE5ovUHYBS4hVORDCNSUuwslJikg2vfB1MvDHDzge56mXNPuud92mYP103/IRF9NL7/NtT3Rw1
RkICSZwMY0MdyiiSZAOCK9FrmnI6CvZq7hGf/ey/zUbS3WFKoFjFXrixM/8z0xTvga1ciSnAlqS7
W9CY6ySy8VY3Fx8jCnY8j+Hq/N3VlFnVBA+69rXyg3vpoM/V9aX0gmsSxVdwvXQQ2FwrsQSLnWMM
6ToY0CV1RDhyEge8ReAw8+BWFdhXIhpysp4qtin4G9IMuemS7AtbyjdDZGIfQXBfCH55Yz/U5DwN
vb1D1n4AnbvYZcAguGrv1EkQE+L7uCAnKOVyP6Rs1rEvjl1B2Mek8pnm1CBka58yrpPwOHG60i3H
veYQemredfREVrXguR/luZ3aLxuLb0ad4PLtDau6kJAfbKZYktlQCqNz5VrOwULcXfVEC+wQkgkc
Zxxu1b1NWRoJa9Mg5qzlfAylyWoxcykerPQmXIOU0yw2s11gbM5JTGirfIaj9YOLoVv7vr66KX7B
OntGfXyMo+I7GH9yi2g4Niit5HOoDtziJ6IZFg9L91P20bTLenw1ub1TkF8UZlJQ/CVBX4PaUyW3
EZrJjFhyRRNrXWcp+StoZPOzl67Sxe3/X7RlTqTSSN9ATx0947VWtM/9/0sbY6hLCeRy7yJU1I/b
eGToy+K+Sqzi1S1pC1JWP57HtMWfFVr8fsuq2ohhQYWkAdKFMdIzyhUeQx/u5lbvvBBbJLHp/RD6
j1EMyQY56peGL75/PB8CgJzctWIqFSwUa7xwFmDl6V6llUeXOn/H1jUdIo4yK6+w/1PoG2yG9XYS
9OVEmbUP56jZVwYqdwTD7ipRbXiFy2Qz2sPZaJr0qPEcsD0iGVmKwev//xbbUnlqyGCsLNwo04gG
z/PanOhiZMqvXKxGU7hxpmjkeseXUDn8alqel9q2nJM7U6xqWJCdbL8ydsUonwK/exXVjKreOh9t
N5qnfvkS06ezMcppxxv8V8/9cGprZzi57T+Pg+ixcUngOjVjerQQn1yiCLu1rpvwgGI8n5wkJDKy
KLSAXk++2bSneS9L6wUzY7JNotZlhM6v23JXtsEn4XlGtSXBmvGEzf5G4As9+ml/kOhia8fOGE5X
BvDSJttErWUcszY7NWVGAzKgSl8L93kO8sPLPHY34tL1q481l9FCDfFzFsnyY7tMeAgFhAnGdlHE
Gz7SgUtU/VM2kPnx3K+w9tbPvTKBlRn6tZyV2KVttqvMvMW2DhM2kH2zn1xCXBK3wmRm14wE3qYh
a7xOwe14AJpXnmkjR4hlmjT5Z6LCV1f/jSMgAGMThjyPjXWZrnUR01RrqHc6H3ZNRwezKTNN1R45
Xte2X/CTWc07B4L42JczHxlmPYet/GbQduTGTXFtl2aWzv3kf/1OVq71asaI+Q4ovrujyYk1H+pn
EhEvDMaTPc8vFWt77DoB5cHpTwsaj0UCUBsJKQ4+pj7FKv0NEJUOjvznjYi4FFz819QsYi7JdvKP
1Y8vsqPAAdMoNgtDZr/mAlPresxhy/lBPASEg6LG4kiLAgQljqCFifs26eTv2CdXsuW4TSqKjGMo
3aNZbAw9X7tYnrioU3JBc5UaGY70dHRso8L+nCZaM5ctZB84Rb1GNYmm4NqRz1+xlQ+kD1zqX7HD
74HuU+HS7GA6BJu4HX4TbT81U9+ypeP4rK2yOoAuLqZmKViRAYwcn+tCNO/8un3FZfxklS6NQgUq
EnZpDDvIpemfaCk3qU2PBENnfha5CrdDxjQVwdlIs61RTeOtbB+iLHxO0t0fRenIOq5nYiYuSauJ
2T6evvw8quyz4Qa+NkKSRXnBF29OB7z9XNIbPwAzLqNzFrf1liT1k92EnG9nig7KFG3UFNST6nCT
gDRYo295/mg9Q8A+EVzdpzgRNlMC7MKxo/8seRe92W8jP30maPuSUyfS1WctmX8IP7L3HVUgQJHR
D0w2sFQWz5RMk5fsqreygrVadewaVjG/toPkpBlJaF1lV0IsCOtt0WFpilOMq/OcYQMZk71VWZ+W
AkElvW6btyZjD0xNgwWSiOPYpx9UR4PaB/wPlAoxp0UXnNjiqF5URc1Vu3SgATb2BOUWA5c5NdM2
q71uo5kRRzxdbtBcFJB31GhxHTv646zBNoGYfhgdsFj+MdtmHWIVxLy2Kcpm5VB3eoQ2Va81ZuvA
b/+oGjKDyXXALJzs0uHU1iNCtKb6UNGlEzXY8YtvD9tNCge+jmCyOHSbbjj3gmoQ3wqG0b4uCJaT
S3oTEM5tqmZSnxON3Rdyq5IJLRVVy0sI/s8Kx6lRBNsYTwkWFQzVlvGvpLVJObvETZ/ZdjAuI6t8
ce+uVxGQ75OS9VsX54c5tD+TRH17bfc+pOy4xoImoE0m3qN9AZP3/qOwnJSa0g9gK2/IcneTnH/V
jW/22F9Cq9vbbbmfyvS7FvVpKHxr61BgFvjpLW34pZCEJCmPqYXMBQ67+NctLUyKyclzFp5G4/1G
Q3xOe82QYPgkRJcMVLc5DV4rVRPLJoW+aozh7sW+szfoMYdj16HEK2Pr4KdWc+NS4cBPzpjnIkj1
PcTCjqaD85JqJpIVryOFHrxEVfHMExTxRN1GzmIr01fhyo7KaF307svYx89+RJRk6LlMRlyc6RKr
aDHDjE9D8/yxVGYgV2cWnlfwQCfw48z+KcQk7+hizE2umfTMvV1Nn4nIqEOFQGvO2bdHyGwmDt4T
mlglWYlRkRKlr6EgaZDFX223zIVpxqPKaJnkyJlIAFz9ve8NL4x5z3SQCbh9xYDRrsVJnAOPwRIX
WyTYzLqAx22MH1y/qDX0R8DHeXQufUJGYRtcx8QyN8PkD5vBYC6EpQurdW9tlfSuVKjyuzQhlLih
iPb066xtm6CLMZX0LkTzb41xNg/5hXnFTJI/escNQeQ/j1FrjfGeC19wQFIfc8/gzre1ANfOymXi
zDawSW4oPPkL+haNsR1vDpyubWnVByf2r9AiIIZ55Z3H6GovZWd2+yDV/UAaWYlRNQdoiGdIfIv6
VZ7jng5b2UTzEbvdse15nEWB4BZ2tJIz9EzneduUcwEJlGU9D/KfuUluDmj6Nb3j977DVs40jJO1
gQLv033uUIKwGvrpp4L9kXPMZcLocDbwYLI0ozhGxDBNa9Zbw83vkZguAP7xGnmSCWbPeDkKq69K
pSDV3YCxDv8MPsuXDPInz+Ag0NASp8dCH21RvVdTHa3QoVHe7elf7T9b/vgjsBOg/3EU8MHYjUBU
EANO45BR3YAF4hTE+Yew0muM0I3FGsuz4MAGsLC9RuRybZt/Edr9aeCt2E1czxbwd76lg9WBUfmZ
+vnWp8iHjAdhyzkct5JLKJOqX9cximvfRpuK7+k7NDNluHtjPDVDRr9TOnPmIHy2biv7eZCQl7za
eTAzeYzkuf55ifU3pX5NY2wjmQ+kkSJ70hTQVrXWnwHuNvCRkAzm6CcoXgoSwSRQsJXmJjaFFk7N
P5MxU8N56xy4Ke7qGsAbbPgT2LoSRSo5u530qHX2LUjQXL4K24KS56A8doH3bIRkoYBAvEm3v6dz
uNKN+I59sHrE0mycxpxdgpJPu3f0sW2xnWU21Rqih9pEMkKYdr1pW/NqMMRch20KqQEQEtoMvg9u
WusJ6+am6JGy5JxeZxu0XhY0S++Oe8iL7F+ZynctcBPLRt3jsWU4me0iHTDnEXWxzqq/yUCj5+xX
7zjgP6LcgYXlVJ+MyksMcYudrrt08/TdFRk6eqlRpQnB+4wZdyo0HnY41Ht8JfUhUeru6so5pLGZ
n52mf8HtxvZSg7dww4MhSJuYFnO0oVpmbb7PE04cm/jfBdgk8ApTboRR/Y+981iS3Ei39LvcPWju
Doda3DGb0BkRqXVtYJkloLXG08+HIrutKslmDe1uZjG07rRmF5OhEHD3/5zznVvsugzdCdKMwVEl
iXFR18UTgVHoAQk4fT/6ZM79Ppi9V2lwo8taBi1L9LMdOVeE/a1PkNoS8rOMxLnGSlcj6TfFbZmN
F/FIhZnhyHmDNMfU2BbOalsGCcHPgrlWwNSiqFS8FkSXiDxSBYVZEffeyXQQiZk1ofEUHM1H6tEY
s7NpB4Ojbxg+K3Rv29xaX/OIaIM9zXf9vM+ZJ/JmtiyNTrGNUTS2KvY5OjJUSayD5fe7cIwf7ch/
bdqESA1xfINvnR8J2ohDNiRjeWpD58Hywi+Sj95fJgsghYl/jfamI227VVgbHXN+jiyfi9TAc6Xn
p4bCm769npFomPx3tH6iHFqVyT6iGA7CQIns4/Jy+W/Tk0cEpAZGphpYrWMoMX2acDPXYQsiHAeF
bJpXOq7ubYA24QCSx1i2FQHTloKld53l8p0T5wnIT85YkHIM3tc9/FVz3drqygP4u/MU+C/ZGcjd
rDVK3nTW5ZzAk4x5QW1QYikeAUlqPssgg1Hq+sne2GuKhZQtSX7MZ+j41Dd0w00pKA5iOHty6EGu
h4mPgU3PRWleTmVaYcau6WjMza9jmN5yQu0AaFXHPOr5hOwZSo1ZHOB40P1Z38iMIvQEctamK7yT
HWU3ACzODZVfniPiLUNtFnJJQq4wK+8xBO9vAPzaCbYOa7sgcdrJ57blYrbKlq9Fkj7DeXsfi3Af
c5S8mIpquElxkgpZO+vEk++VDe7My/x8i1eATcoSvZmeFAOLTcdiAU2pmymJmuJj2pbgstob6rS/
5X52XTdOtBXFyDZCTIdJQ4/vlObL7LDUDi4XQkCTvO/6wWY2ZEzPcJfvULW4QTAasXX6SDnVZdPS
I1x57ZHih+xAyHaf+GyLF4qf6biMqeSmS2VwMKZnuyW9GIb6CMHhKbaYZI1x80Ag5mZ21Wf6P/eB
Ars/8EVJa/drHeML7aaXvLIupxkzT9tZdxZD3XXT+HdY++AhzctUAhsbJ/fd951bHKsn1ggF/osh
pxNTtxFHzxKyIArWgOcHS3jm5MZlBPzDgn18QPZ9coEPAQPwkvhN4VC6KF4dP2ap8vsThgMHMjN9
em3eoFh3L8xnumMhI7YMNFEGnA9WnaUYfM3gsdzZZ0bbEhVM2s90YurtlJZLHfCpdG+GeZgoDmEY
DZPvuhrz3eSz/2YwjdKEOQYB8Caz6nMSOfcU9ghdDXvd0iqtvpiQcn6Hd/9/+P3DVH797/8iEJW3
9XT3NYiK/EcWJ7jN/4zu/N/z1/r9LYrfPv7K7/BOS/xmOh4qpFJE1z3T+Te7U+vfMF2LhYxvei7w
ef7kX+h7+ZuwcSB5kO6EZzkCoOYf6E7T/c01tSWFK0yllG3Z/4TdaUIh/YHG7uAJYbUTWsAHla7D
M+TPf2DRT109YrnpcSwnJa1AkbuDOXyD25KWKR27u7rgHC2Jv60L4fvHsBlOphVfl3VVXkxDYG+M
KUo3qRgxkxkJnbrMm+b2bBZEgA1d3lX08ZC1dw6tZcNWnEh4dCQYOKvcwO+Kjn4aBdwTraMKxvEX
rHn5M5Z0eXHK5Y2S0sFYabML//nFzXlqJDXfOxY059Wppis0OoKgzlXr2m9Kd/fMWJ6471D4WTuf
XUY+aDLQsbtXb/a+/nBR/AX43uTT/PGdNvnIPK4Bz9IwXD1PfeDw07bblh5Rxq1RxS+F07xSw3IL
vOLcdBYbSDZKtrdXU+TAfBrCI32pdEL2dGTb34KEPBJUjHfOT0yHkGo9l8RXqpBX2L04TDjRjVpi
88DOReR+kaH7bLpuvO1sc2VRi00h07YQJNTsOtZo8QQHZzTSODL2g50+//1L/bnfwDEtJbigea2C
16ps9YHwT9ucKQw3EFvZW1hflqpjLZ7syWi2QNDhoZFQPqHa//2j/un9XR7Vs/gmadMi+y9//rBj
It/4VnKxbaR7G9PYwsk/202gEH6vAKG/I/ha/MUn+XOhwveXx7fWtoVQjmub4sNV5RTYcbEsi+3U
9wejh3s+LHP0nnAEBTjxaXZBSv/9a/uLh7T4rgsezfYkr/Dn12bDbWwluIctJ6SG3lJcwFnr3HoZ
c5DGo5NupOXoF++n/HBrWD5Gy3NcCxGC0g5tfqjFkCWdxNRojlsT+9wx9Y+Fsh/7KT/Rz3qaTYbo
9rwPpElBA2Hazd+/4r+4hmzTtgmYmq7JO/3hvkS5ix8PeHy3glDYqmRGP3GqiXNEE0r+HgvbuCXx
u/vnD6o9wS2RTZ1U9ocL1yDHriY7nrYWgm2gHiyLF4sDCmjV69ijUs6aHdffP6ZUH+8LuFe4XEEU
ESPX6J8/f7aeP2F1bOhUtHX1yYiAnQXqCiQgI3SbvoUmGz7rLjy7NN1tSK7YxiGj6OIX1/RffHkc
YQuXdYoVh+/Pz0+iVI4P0izls47GQx7jnXZTrq8i+vr3r/bn8o/v3x2HB3JNe6l14fbw8+O4FOgh
KFTD1uUEXaLUQuI9aXIgXM0l0rFkjlopQNn/Xo//4gtr6T+9x5q/uAMrbgwUrny8lANS9VOoq3gb
aafbkTm8DQwjOyXyurUxCElriXRJB1Jrcp2M+ReuSOy+DPCRQtt3I7vlHR/plC7NZWJ3iDz/MauR
TQhbwBTLv7RG+qgyipyTZAlNN4e+M87hBNYRdCX1wYZ4tN/6zrxpLHwH0+h9kaW68QmWRwm8g+Rh
CPPPtUxeKTZ6LuT8QgvZpzFOriEpdk7ygL8Jrnw2rGjpVuuWrkQkSPCvbrByvs9uUvnmFETGnXDH
pPYpbsZvBZErqj+yG4suNRcNhnV3DNy150YvykivvaUtZSnOHeoDRCZDZgcvxSs/iDtHWg/gRo9t
pQ4Lfpbj4Lay6ivgpldidq9B90FuVM19Tdww8sVBk6VLw3PnLvV0DoNpGjJrr0JXrC9LTQIZmhj2
Y5voA/0S4QYIgrOzMyTFVFfv2u0wHY7GAykcukmI4oxV6H4JhzrYUdxTn3gPwXtJer4jeQp9NswT
t66L1IdbVpWP0VB155wh0mhnBSZlEjwCR7dKcprnXU40RdBF50qIaE+Z8bfBvLKzkkCkUX7CWzWu
W7YHWP2CiyLs0/tSP/mahdUaguHc2uYp9szmkg/zG21SK5euZdIdaGGSigjTJ0zGbRFysxnQ1AI6
Yl1MM2KpAbwGskuv8U8JE5mmuAxn37kKFuGjsX3cLhcoHg0mEfwXgzDudauGc8EEPe5J+cRxSY5C
Y7q1SuPFCbq91XrpUTAQxgRj7v1iKE9DQu9AmFIfETGTpDnYPwTedR+ExWlO7DtHRNPZQJU9KOBF
ETuxlUVhwg1eRvpk6ROnMGLYVul4atM5ejb9iqqC4Dap1FaMY7TvQrq5EdIumpg0d5Hcld5wb6rH
kQHGvWG3h4W87ZLkNeEFb5nSvVIbOR2t3BR7/AzR2jRTEuIRumFz1XeFu8k9yjKr3v5WkQ2fRMDJ
Zxzjz6VHMsCtyHuGXn8dyZ0nlH/QUXdlOPFTZwB6gO5ob6RhVpvMd/aKKDEmmfIx96YvuvOeQPLJ
A7RmunnQ22GB8Amb+5SJ97qZ+co12mkPHW9U6zDFV5zsV75ppftYyDevtYKdKFJw5dq+pmC2jM1b
t9XBOqiBd4Y2bdUlU4WUnc6uLBhIkMubD0U64hcQ5JegkQ6bGasvW5x41ZrBtNXTFU1YC9hWTJeM
GtZmF42vGB1h2BaEvWK66P2C2nDh9RiL8eVxzYJO6DKuUadijmXr7li6sb2bpug2caV9Ihx3M5W9
JtI36LU5UPHaumUOewtQ2jS3l3XEBN/1mNoGgXwtC2LfDbmt6EU0GVGtAjiHoevXKW9xV+tbtD+x
FtaM2IRiU0fHvu+/0sjsb+ym+SSHwdqOsuwOjQr77Rx71W7k+7GxQnnnEUFY2Ww0vbF4IzN1TbrM
5BmvaKtAIEyD1ys3VfO26WGDBu20DizO1ilqw5CIz6ERnuCY0bnh5XcNR/y1UO1VF6fWJvXISyRQ
nCt//Kb8Kdv2jXWX2jWocgPWDrdl0VLKFS1t6YVBSikOir0tqNlsYWg0Qnlrqzc+OWV644IaY5Q0
MiemyoL7V0uRM5KYfhmz9HLKKTLxX/KwJLrpO0g20G9JrbwUJZPTjFzykcja9DBF122j+SYbEh9N
j/0sUJDa23HEoqvdPUrxO5TCbwQz4ps6nE5kLD6Fn1CHb4PgiusOuk1SPrQ44aeRE5aH46yqt62r
pj1Kyt4pBroPRp5VqGOxGqbMvwy4a93Zmch3Aff8IF+yGqLEeWdM6HFl+4knxBwcwMLGGu1qzQQR
UMPUjitVIXlaZuhsA44J5E3t4pp0m7U2/Hnc9UND+dSY7iLLVqjOcp8kIeaTaTbuPGUYhzjA7tyV
AnhCFJwUcsCRspW+asLdAObLN2vcGJomRfc5r6jSypdYcIdx5RCPcF5SAWojAe+rgnY3uPLZly4B
Hm53xDsX0mFd99tEOV87LztJP3+cmqwB04rNhTarfm3n+SfJdHcNpNPDjYMfk8bHxIFxJpBQCBng
12PWuDGKXK9mEqefu6i5HBl2RGaLcZB+htL6zByY8t62v+qC7CaIWrXxs/mujcvnoff30gjvk9T4
UsYjzVsGMNfhvgLsumWcTtsyYRtNinPnhv3DFGbhoUyd5ybVDGVj+yRt862aZs1nWjwD6vAA2wLk
s8DEXVQp2KcI141y0BPN+6gNR6LOoqRqgTMygLVp55Tcv3uBolcv2n3c46Dinw40LQ2Nd5JkM00p
Sy6TTaPt8B7T2W2fJ5eqxvkg0+BL6e6NSe2nyhB3IDtfnQE6F3iHa8QoVBSfVZYUytZOMTvkrJIL
UXb5Qg9HCnS/RU5/0GYDncx7T1KSOeeMht51F8XvtlcNRzPwLnKwRoPbY5tMbS4ZMX0NBxpeu85l
S2TNAGMTmBsqsA5/v0sz/7TltwQHRim1Wo4bzsdzFYmaiDtH2LL4dMW+S7zb1G7hYPeeJkyIwpl0
fcbElP0FxNzxaJTsg6qauCCWv/MwCQouOQWlXHMri7UXT2R7aMuO7vbYXrYp+dk10GpU8zKTdb4H
4veeiRSYS3nXpvmmCtP0Ck3sK+UGyZHm33PgOG8wu81dSjiZ6bwxbkAJXEROTfXqy/eX/49ma/+p
D/Knasn/Sfvk8mw+F+VUR7yP1Fr+8ew2b+3bT3+z/V5Dc9t9XaZhTZe2/6qHWf7J/9s//KPM5hez
Nak57P57N7/8+//4vaUZ87//69yNX7P3oquDHwdy33/p9/ma/RtDHuZWAiQSxxdrmbv83i1p/Yb/
mpIb/lLmcrrhT/6YrzGU4xRNZ45nO5ZiysZz+GO+pr3fNL3xjsv1xvxNuu4/ma9Z1oej+3KUtLTF
mUO5XNJSfDjxTPjCArMDuKWaFvNSgqasQDu3i9FsrKpTpKA3xsWAYYWzZSaRgArvmbQAZbO1z8Sk
hKqpWYF1DRZgpql6l5jeZwMBOZSEIPpkoYT7QMm7hhtQ5vlX/lDvILJZmwLfGgyNWAERTd87B+9y
gmXDqPP1zPq+sUzgNP74Wivk7VJ8CUBe0iHrX03tifz/LqxMboRW9C0X9cnu5gOkfWLdIStnZY7n
XrvvkrQj+xuKpQf/tkz1xg6HamMFQHXMqHlsHBDOPdAqA48aKOJyq7tpU6f+jUOo0O9JSXeFuiZ8
+eo50VUEoRaJdx+bFqfc/nLM7SOOmvy6hXUQWOjaKu+pVPMJ/TRJvJmypS9yO+YsFnpGVqNsugAh
Am+zYElbauq9Yti4hpeAihfQ9zNFLXRO5awPZ3ws8XWUhfNFjuzV3ADRnw76ae23+j3wXWaFvvAO
iVG8d0OFpdZkg8leD1+DVdwFCR5k81sadXjP6gdvEu+hqYd9jbpOJ/StORqAJrs18CqqITx4Q/3i
KTRCghxzAyu0bYIvaTc22w4ZGf1otNc1Ldg6mx51M5xT6F8JeCYv1y+MBtdRFl71S60dRiroROE3
DtrvAfi50DCu+7pAA6geHISBXS6HB6S5J0E8eFPOvlqD0A22eIvWseKFDrQ57IauPScSI4ifX0fA
RmrSl9E8KtoVt7bp8AbCOIDn477Vcut/8boCvQ/w7sZxHuzR/IKnioVDwGtiAvsc6fpt8gzeHqe8
6YISI0vZ1WsLQwNS9Dxc5jUr/Vy5+s6Fjbaqu1bvMvrtbc/qzn6LGS+F1wTeFNjw4DzmAkO7a1u4
80Bw4TqId3XCUmfV5orQK5MYJtBoOHgmZkduARSsHN5zYXySyQuWflTjdn6SrmkcQsWZgxgOjRsX
weCB3SL9OU3DpiFJ2S2GzAI3egBcFSIVkjuyLnJyszLFsJ+LmjBX37Kx1Y/VSE+mVdZP5qQcLurQ
XsWf83K6ddTASKB6NJlBcrhHq2kC9qmd9WR3xYPofXedESKoBu9MM9VdGvZPyiy27qCrjVE/DOXZ
DaOtTj5bKOPsMXVA3OwcSU2Xiw+3RCv7ss+bZ7ennz2rnjzVbtJwkqvImNjFkSbUS3F8KPtn/JnD
Whh6C/DiHtmUk3LTX7a6Q6hPOCSPCE6yec9LHArIfLsS+KG1PO0YDJCs+xtfdHTuedVr4zPrMGl1
CK9SUe/8qifklCZkW3ExdxXDD+m2n5h3Hnl7sIFFb4kyVtiMQnwba+ClkzgEboZL1cSIGVDyl6M9
1jRdrdwMWT3R1EbmjwQqMBv5wyboq/3UxW/kZik6H63P+fe2cA8KEPPWejs59uIn8q51Ur/UKlfb
JkkuraJXgHsaomEIo5pdi91OL8GAPzsYk3NB8Mpedu/jmL6B8QLRFIfP2IFG7C5xs/Xq7jUpBJ3g
1K3WqzLO+ptA4yo2qv7Ajn+FsUbsCK9wH5lm+EjqGM5ki00vwpRmcPACpHtp6CC8lgasMtwM+AS5
/lYjUrTX2RsvBWcTjgiJHpsIaLibemnWwaYRjtkLoiJfh5U74sGuWlrBw+FbO+CU8gZkVc+uEPXG
aaN9bJNmdFGXIDp8IEOtE+04gVxkPbOSehFUXA5kzYDSXWftQc6Un9TNEZjwLaPZC00dxKYYOIC3
5TeOCQdvOX+781TCL5lh87ifGmG9JkHwzrpz9p3othipKWmH+QHSD5WpwcRS0/gl+yhT72incLam
wM/R+uXBEIkBE18njEeBYBUNYMCSrL9V2T42wjw+r416x2PZNcHysIPrXdniPvdsb9NHQKz9QjzL
GpeaESw8/BUIA5RUWmNlwwHWzans9cSNHTMucyvm+uQR79qQG7Kc36Z4fJASTz41alC2OhJsjC9f
IkhQgG5KuG3TvOMORJmcj50ggWS93LlW2ix3hQX/xI/8aW/IpX0jKrorbsrGwaqis066ZmNI7A4h
JI+pmjftzLjNMBNNegKzUtRFu6pMoQi17ko5+CTUmGPPHTBtZTR2mCYaWraE4zM3w2KKkci1cbo3
7OTjbEgp84E/DIaM1lM4qMBklpMBmQYzvqxFNxBur46dSZ+lKkO6NpgvYStxo5uIrupjGJavwrOf
49COSNzSkUpr2oUqvW8sBVeiaPA6Fw+ce/Be5CHY1FS2a6l7RczgLcgp/42YdZpdHT8VON86o7ux
fP8LGjnBP7X15m4fYQ5nAYtfggqXtiLHg3dpfnRSn9qj8mLQ4zZl07IKAAyMuHAXy9PnqNESeG++
DZbWm8EiTyCQYfx2PjHk2DAguwZrta+4a23rJv9WpPRRuimDFg+0PE2bkbVnGP05dgxrUyUclJzp
rejkwoceA1w936wgeClBece9/RQYuC5ds7/0vYwIX3sm3o8N08swyHrNK5hGvKAcjrexDaivU+d/
vmf/n2zHf9yN/6//tPn/f3DPzgHt7/bsD2/5/AYr/ccd+/df+X3HrgU7bOEiAjiOje68HAB+37Er
7zdTgRf0NCuzST0lGt4fO3ZD/OZ5ArkcVLxCfaPsEhHsjz27IeVvjrYooXRdvIaOibj6rxPLH/oA
h53/KPDJpa6y4AhX5Evz5qIXY1ghLGPaliCH/1Eu8ETo6n5g5yowwUrPqR57rDV92RdXxuCH26pp
7YPgcLpqM/HWFh7sHsqV0tRPrv3pF5KJXLSXj8/GVYj+vF803X/UTKoiNCq6ogimlVGwSSwxEknv
rbvSiK07jjYPhhtZ59qLVzk3mihgRmP2eXY34iHdEtfJN92guatWbX0CBNbtf/hs/3j3fmx0N38W
V3i30LIF+W53+UA5by1//oOFoISjajCzppTT7cRWyBDCDyvlqjTVS6WKaW/hQY8ZN+eD62LzkTUT
bKB9IHvZVjE8tCcar0cmj2uCCdOlm3gvfQD8P8a2uBr4ejPhqJ1zz64KpnV3XU3hbWLGyy3A/4oR
3tv3zZJq6gSIgQRzUW0udHgn+8UrRcH++FHwUk1apni16ITqow47iAC3NGMCtkuyeGrVeDl7mb4W
0mCMlU419vpmWKcW+UaB+fpGVk1FBonw3djMTxN4zevelu+5at46TmA3339kk0s1lBtp5GPnIpqc
Uq58gX0yWPbkSRQtBDSLDjWliNEH+ZIjaAj0jB17bZYTOuia9jJrSosWwtiXaAwmnMrmAYQfycYI
MWdGjgqGqrwlnJduzUqPN6qxv/qYx7uuu9JFQDjNMtxDU2RY+rKlB8AY3FOqKO02m/D3HzQXwV0Z
OVjq2gdmW9rbqZuL7YgeBtNjKtcmbRtnP8Tq5swottDmsM4VO0pHCsKMxnvE77xIPCS+4x6cObcP
rWKAE/TelY0oeeOk5VXYmP6ZhKY8GtHXfJio83ZSd0fQebhhOw5JzB0kVeKw/LrUJVjbJfPesRH3
rKTgNInRzrNoNkzrFuNDhcmOQXnlKHfDAH/eGwPcQTOdMK/3023jR+FVhu+U3Uq26Tv9vbUbJgvR
qcR5S+ecnqbOv7GZPuxtUsFnliQqJRzBVWg/Wzg4dymWiguhswqdyZO3kxgu2pH6PoOMFChEM9xX
ba6v1EEOo38ZYylYlyKBpuDr+Jq7DG6ago5qUS5Ymlw/99itz6XdN1e0iriIcMCIgLnFOx9y417y
1KYpV4xutdq0Uka3JdBmFDpJ9fkDzYzmRWFjFzQind+HWf8WJ9o8ipAzrxUkxsF0w0vmJuy20uSS
ER9KSNrsmmruj0ba2eunuG/LnR3XzeL6FIQ0ozVVlvuKa/6gG2DleVPzji6xvqzhF1qitJiqa+Kf
M9aaoEYs9KpyZ9pQLGztYO/J+zM5J+jsum1PTnH2ajRVF/oX1OtNnW3qCXWkG2h8XcQTTrneHl/i
tnS0PE90XMaqjh88ivhIjeToEI51WaYhfQ1xVF3puNbXecnC33ZtcwzlUr8l83aroyE4p4yLU9E9
2q18bGoVPDo9wejS7bdk9No95OeHsJmyXVV7CExTzaDYdt996Vw2odR0i8agasIu4pSOImfaOQyd
wIGe0VUcNsQc3tZKXP/9LVX+PAp1WeEchlCuR0uzRFF0P3hZhqqahrRHpPI8OvLCPJ2X5AkBhzX3
QHk3msO8Z1aLkBR+j8Ja/lbjEv4UNc42RYnN16OpefKgO082pDWONgMtNL94lh8XJkbtYJJJyjlY
BjzrT6YBOy/MtIABwTctuGbWbx4VR9QIyaDJ6DunzH76lEnsijYx8Go8oGj7B3+SVGgBqLjoI/VK
U4d/nvEf/+q5LW/Rj6um4lhP1sjGqmM5CNIfvBw4m7yMFHhGL50RXBuqZCNMmeQL7dNYosTUPkki
50TUZfiggBXGGblLgJkBgw/f2trKrymr025yNur6YAwzZCAtKZ1x60fqcoQfZue5p7MqzjXMVdA/
rkNyKSLxXQfteIr5UjTU+YBKIMTdT2b0yID7xfcZLeTJBIO8JuzvQJiCNArWRAT9jq96cx3C0SZ+
F4lDnEfDOW/lcB5hKqyZwi84KNe8p3DquUu1fBMzwlXYNQQCar3wx+b6blBhehG3BslGItx3kekV
RDGCTRqbHihwfnQdIbbAzwqSagbNEXbQ3NrWfYlmepPzfwinjW+nJWGQcud9CnsCuqNHchKK6uNM
qu2yt7vxsqAhnllmBkodY+Ena5aHMkndy2myoFRPDCML9Y05pHMHk5MzlJho0RNL8qqyEcNysiZT
Hr3X0Kjv5y1E3eI0tEn1+w+G89h32zC5iJYXpRpc026IlU8gzDDHKo2H2S2qI5YBfMlkESrZjaAZ
GehlXgeZLvFm1jACfEXrigPnjxvfSkh5kmeEWZJPOMUjxioD4bY42ce1aN6qzD51mVCQITCT03/6
1c6Ht2wZTLUJSQHgUqBJ4G+sSQZRUJDwlltjEjCGxHrnV+mVNbsMfRp56CxrurXyhltKSrBNLURN
xrW3/NMPgtNUnbFlYSScoqlSGWdwtmHMM9JHU4I8C7P8UAZm+TRLHBmUJK88P6huCGVQ1PHJ0njZ
Z2lH23rwsgeLG9qKDocJzamxaBip20Pu1f3lL75RHzfFSlkM0i20RAnpVbofBtn0FzJJ40i96msZ
rGCpeQ9uWzIwCsMLKkn6HSCs/MJK03rvecDH0lrWl60Zxg/JcOPM3u96yX/epKufJ+vcJHHdLwcJ
ns/3O9FyE/1h3xm3VeOxfpVcfc7ez8YanhkidQgW5lMpIU+Dp0c3K98M1LdYtIJQDslb4P5U2tVy
n0Jwf8CbcW8aI3HbPhLbNK3CB0oU241Dse11QDXDVCf1VZDYj8EYt+u4DtvHMTEQnxnp7pjNB+do
IqBGafeMXgj6Zjazy6Avq1M12yBJlsrvTKlH1q1Pvjb2keOCQ7SK12xcKuPjuyjMq4dg+WGNwMFG
dK/vf+f7zJ+Ivb04HhRpmm+IpWZp+e77nT7SZDRdjtSR4vEnBbj8SJcfXjbYaxedbD9mHeMZibqX
d7J/8FLqlBI6MydKDVYjzOtDviQlS8MbPkVt9BiFtbqgZQPsW26phRUL6y9zx1uV4o/F/XEqK0Ev
JM44YEtsJNli0Jzr01757DSV2sVsesA4zBCUJ0tsYLzF15nu79iYhHOGrbiuNlX3HXLM1VFMDDEC
2XkrF5PGahY5gBWqOu7ClGnkXAwV2xIrPFjcWq9phssuiI8EkIz48sFHPNX9YDPDxkAgJf76dryP
lx9lgi8WYsvSrDNGp+xdJq5/ldAXT/FJcBcE3BbnxCfHj3fmsWIw8eJMCpjYTEK8lIb4haNQojF9
WIZs1j30TG2hTsmPa2Q30WJWSbOEQ7dqRjMm1jhBWur86EwzJRiPyL4lavDmWN3XBLrXqTJDsVUO
vXaW756UKT5TWfmLr/Kf1kY8cIRHWL2+L94fjzGVE9e1VeFuc8gK8ikyCyulXV5YPjNIWWXWa9OZ
6npcplCZYoYeRLQFkZIe//EWwsQb5JoWXnfJf5Yz/Y/fYdvJaKBAbWAiyCmgGS5wENVr8t7FZVQX
dBaEIaK6N4irAk/huq8j6CS9zfI0PZVT4lyjnPdbu/fu/aD4hQVV/mxW5AaDaoifmGmCxjyol2nE
j0+OTTvyTwhgZoiIoeUkT3hbti6pSSoMy3dB5M8eBue5iH3Qg8t7hxmKHtQMm3UWyENlOdDlc00C
Niuas8vZ5FEBDMst1LG//0jxs388m5o8W8eyTCYoPFfT+XAMb+qqsIoC6OQwBReZH43XovRu6wnl
hG3cVSTdXVk36dl3R6rAa3AVln1RSVo/swlbVQozsZHBrhLN1dyR53Fa85pmg7u+bMszpp/LWuJd
SHKWOivw8wvHrSNIs1l05IYbbX15iafz2egIlk4wFDiezpgXSamXatCfWzOL1kCHu21BV8jewhNp
PZc18bOCMhtmm7VFyCXDEKEH/12Ng8WZJ7qi4vqOcuV4xd3M3IhAP3UpG/1ShxcM8FWJfNmRbms0
FGkXw5S0/cMMsdcbvIdRs+sJy+4FK/d9z/qtBbgwRiEXHczk0YA/xiwTyxiDV1kgEginERuL6gnB
w69d0DGnPDAs4BwUSEsO2m01U5pYz8fYGx7DpqJ8dJ45x9K3Hg0jpccOxeZ9+DxJlbCr8MJz3UB2
87rX3tmHqdVtwpx/TdV+U1c6d6MNG3m4pNNNy+dNtzHtzlXjUonbKroVqQq6WVymmyDM4k3S597O
J229ygtOUh3S7DERQXoFxPZOY0UsYNDjKC1W8T4bC8Yvkc3p3+470F/wnC5azuznKTAJdlA+cJ2m
szr6tnHlMKeNBn4UkXXLtIGCvWhFTqw8xrD0aHZTx14jZYZ5JMAiibdZ0GLtBYvNc7AHSgjOZVIP
z1Bbe47YTr2NqZYfYrxojU12Cum0ArH72nVQvluzSfadB/9L9TAmy+ZR+e2DBxo1dQd/P7bDSttl
QClenN6ZEFzgzfCK+/odUYv88SL1sLPsV/WZ/9mcR3Y7927axYc8qjsq6mcCc5O6mPTARR7Cqw7w
pCpmMRu2ExhYeovihzhcl0aj1+kMgmlyg5d2AKIAy9rZ+GllQuiw8Lea+i7zxujSio17XHvNRdB8
nqr0G6Ofz14dfo3TYj7pdNJr3gxr1amYxmUEBfOBBz4OdAxual+/DvUbS8ztGCN35BRBl+E+D5qD
WcQP2nXbLQTOaz1KgNrUfGisLMzRaspH4CwXI5iKfgYujzf7lNThTbBUDmRp4K2nObo2ZZDT38IR
YAopiLKA8BEoJYEyPFA8sn4pewiA/RzeqwC0dtKO/4ep89iNXImW7RcRoDfT8t7JlKQJoXZJJr1n
8uvvos7Du3dClBpCd3UVmZl774gVp0TGtIX+DaVLoHbevo+1fBhVXj1ov2zM1iQz2CmRB3kMDgms
OlB47LrceekmPNfASEFKCIRkUW7/q00y0BEyQnLAIMd54JB5hGsyYhB7Ir3PWJea2ZyKr1HX/oxa
Ax4FPei6LuawohYJuxERLShEkp264ctCcsp/Ki22GRHLRI2+aU5XgkfUtFVizE53EV90EN+OIj1u
6InclalagRibVlFXfgVFy5vjsI3qb9p4k/tqwa1e6vn0PoTJ2qoDJq5O+KtFZAYfjrsz0qeBsTfm
2YQGikRO62BcpO0zrHkIcgP2sqz6AJs1wVJ0TcJllxHuG8XjkiZwtLRZl5Yj8aS5xNEdQl+kEbct
1VPJOSOeduucSzozRsCyAGFLnaT9mPpu15UQ6LxOvOhJWh6rIZZ7o0q3UcOkySO2c+W6hAfVpM9p
qW+tajsezz4RRsRPlWjeZpeVZagXacOHbxzriXqEXonbvxvGMO2G3qfbYz8dK37q3cNLgAAOuIs5
MhHR0XHsAvhIuVKiGLXdsF5XRYhBcyJ9Nx5VDQiF5FwDQQrh8Zzzs4qQeljnyh0ubNbxrtHLkygK
e98TBIK6FN8SAbTo0+yTW7vnLKN9qfd+tI1gblwUtEoy4MV1it9DB+S6F8ycQriEjvHRicElU8CD
WJ8P+7gkiiz1QyyTyPQEn3URx86qCeZPKw0u5tgSy2U3+nZoPHpJwxQdyxDcMzdK8VWJ8l77XrmL
lO/tYDFsrVZ9DD2wHZGJdpXPdapfN9DAUG9vavb1pTd5W6vTonUAmXsT2C3E7eq1n83xfK7aMiTE
YeNYCn2trxCDN/Fb6ef/xtGebrpWA7mw/vrFH4tk1UtYBeSrRKm9S0TTA0MaAOpMzodBWibdaY3n
PsVj2uJ5J6JKW3hhYG8Bwz5ozGzzXtKZ9OkYuPQwiXsC/NQ8+kFpZ2rgNVrZ4a3vYlrLCpKnl4fE
TU50hmIdPYQ3AGOuehFupMreI2AASwnq6UzX5lXG5j612BAlSvYNbNvNWBjqEKT5rdH9hIMJKUlN
zHqkCJ592M3DGluW30kHSwlEi3PiotEZJqKe4wbnw+R2YlvKiRHy/6aap608R2Es0CBflVWVv1Qo
CxoJVsYyg/zTxkTb0efoq35a9bWWHCs53kMFW9u3ivGQdjPQwpPw/IV9j/RyPUGKWdPx/UQcZQCD
5QszEjNcFG7pH8oM/LrddH9Zb14bZAkcptF2ONXvKpuerVa23zD+4Bj0Izqc0X1AIKVrlqj3hkjh
dYsIhWUetqilU/O7BAvhAEzWhIQ/Bo9ueM5tgCLhWkKQ9oTPTqpQNLBxE2cDUMPqibZtU+hC3lBq
y4m4MHTTW4Y3wLJ8dsyAaEgJuzBtXHdTxGl5MMZjZjX1quJ4uOcgBjsqh7lKhtYWzEu17JUT71wD
ZD2Lq7MNUGut4q6fjeVIfVKqpq3fcYeozBw/GtyJRkdxI12+Npl06HymTUcxKqOVYupAPrxbLqZp
TqaufgsCAbb6qNxxYYVdAwe11dZtmX2HeaftDTsNaMvpGCA6ItRRlMavOK5Q+dbEYqcRJoYmUltj
MLM3BFfI0nhui6qjSNTMI0K0bKcgqJ+LFrSpGVrGtnH7R5YOwVyiTdGezPrfAFvXQh/cj7xvx3VW
EGXq9+K1EMI9WGm119/Q/q+E1RZX0vicY1qEKRvAviNe9dZWVXzv58vkOQf4tcEJmHh0Vx4BlzkV
0tAOZwBwh9ae0oVFA+kDGCCBX44xbJscLgQ9Yvz6zUtAr1wuIGMj/Ofw1Gsaw+pOrTFzgGtKPe+Y
5eHnxCOKedW2NihhzIUyHcE5EbkqEQh8zUPheKDEhpJwVZslUlHL2mnZXGUwNVenU3du0eymhG7d
W5dUHbONh60G7eCIVcFZqYluOrzoZmtRSV3teiy2MasVmrY6usc+k5RCR+If01iILZiDnaOsdT1O
+bLshXmOajgHZat9DGUQX1jPwAe0TEEikI1nWBHxNWY0xZmWFpTJg8ev1euAs/hqNJJwrfeptc8K
FFMNfI2DpwjyCGATLSySONYk9BTw0oJvh06UWUz9XSuDEAYShMncReHz34+6xvy+iIhy8qO119cR
Go1nCvH03s5NjsFAh+DY4T0J7avp10xPLfuPsiLnHVyE7nEqdwVIBh41q3CaawJDEUvGu5uUPq03
2exS1ZBk7w/p62yr4SSctu/ofCEkR8HBztzhJF0JV2Z+9b+Xnz9LI/1TK3zw8nr+e0p07YS03riS
NPynlpIVlTt5UyLSOppmtTMztpQmNz6CDGPhpHnRm8QOCezCMQ6xUcRvetej9Ejlzm808+DOl7LT
tnkeiK+4RlqoJrZb/FcZIF3YG0Y4xa+GtHCgRrGzhHOlnyPod6tU+P5O93B6wW0LXqLA1WYoOQcj
GRGuIkzWDWUeqkjqIPbH7Ba1nngdDG8GuqADhecqXgnoee/QlD28Mie5gmTSe1sZ7TqENHvjDAn6
U9gawWp22W0y64Vc6HpFdlcBfd0lWjVLjZ3rpd15AvZ45kT9mmaYdaZ5KyLx5qxFHjWXS64tShSb
QHnP+2zHdDsqqyUkg55lwkh+4erhtHfNrLiA2UfUWprVRiQvlfkCU0lQcnIJkWct9QrAzRBZ7W1s
hn5PHw+FWli3tyzKxMl3ObtQHIYvFV46BLIdjN0yfyW01cZjU4MTitr6JDt64YOma+tpJH26MY23
ejDTR5RZYG4tZFy6k/SfetUbCwtE8q5o+/aCqlNuBstPl5bmuNd07HiWQB4K0TIfd4z4O0NvVxaW
+0faCGRo8XXr1Enx09AKuJLE6FybL63JqJrjJLomPxfCpEGnWtY+NgKmLZu+Sa27BWT4AS/X2ufO
N9i8iRTrU+3BUaY1+9KlTnhyrUYj/fc7zji6KxstIZiV8PRzAWL8RMhXHadUXIykIS+0mYKH1Hv0
NQGN6hryYuOW4aeFLpWDZCsIiGwYK9a6ODQD04q4q+wthYy8x8TQ39vQr1e2Zlrr1v3rO4TVails
CWcA8bvk5P2vDQjFzgvqckBWf6qpal9jU+av2cNIicDJBo5JafBaF5Hx5loStEgY/Ka3AHilgoPY
2iQuDVV2kIbNGJccUfgv6dowLHHpC9PYT1Ne7ejeI9FUbnSAOU8pVeKh+hkzqH4sd5MjIVFhmLn5
o1XerKSzFwb/1a0TmskZQ/BKGV12nFjwETWOFZlCbA1Okr9B+tLvvvYCUC88sNN6cFLYLlt1jOjj
YJ+4K5NYGVF408Y2A+OVybi3s+lYL3vf/MZV2b70SkJo6uLvSEfAgV//Lw8fKMwobS9tgDxb2eq1
l5xbA1kUp5QUFNBGUcfss2zuSXJvSqM5ylrGL27IPIvj4yilfUt73yFSjfEz5t3sahaonv1y6PAU
aZsmiMpT29rFSUdJeyrZFTZVSvZTmhKO6pA+8giIvll7hDtogYrWNU7wWztfbDmGO7wH9MhqBMy5
ijhnF+6l9ZVLbiEXygUSb4Yg36agxjBAhm9aMvj7IGcMTjwP8+5IN9962CNMDAQqWU5IyJNJzyb9
fNHpcItcWxLxWRHmMM95Sa53/ZMMM/qmuXFJp9S/xqbr/XchUSZHTi2WqM7Jv+hzzKSBhno5afRv
8gFJkGnMPz4mC6p354vTYPvQXJySHLCLqxk5a4KP040TFem7qujNcsK2j3Fwas2kO8QY4N8k+bhM
G+o7hSDq8FFeUoy3Fxkjeh0k4uj5p7pspiVn4+jQZ93NEpXxWuH6G3p2mAzA+QOhUbZOtFBdfSxM
kIluZWrkKytS1dGYLyKj2dUQ9eXkiBfmHcmZLw1Ayivnr3XUG3NICUy8Xgr/5OTpGlMPHhqfgXBb
edOXW2q8/Tr7nUWQqYpB1VeGs+5xGv5FvnYHc7Ptfa87MUkytxMaZWhGpvWG44yWV2oyriay7+Ck
TLucRhhHFhX92NayPnicw/NuusdSU0csR84NBxsXSlK0Jl8e6O9Db/X1RySOAtXPp0Ilt4dPg8a+
xLTLGx12CVaQY5PQPgUP9pX4fYEwjllYbBnhOchdrEuQ2r9A8P5TuUvBGdUVGpqquBD2TDd9fu5G
DHqEAxa7sI+TR24P7RHVBHtmWmBfMn2XOkf/0HV1TGKteQHI376U9V75ioIjdK6aXrrXn1dt0H5o
qfPWQjmC7DnGb0DZIvBT5oyYbaK9SbAhyFeRrszYS4/1LPwV8P82YgjFri6Iuhr01N6b5mhs26TN
tzZ9AYTbfkiBapTL2G0pYoLgZojoCHXt3KBV3eHNXLlIK869qpKjV7vttiQcdWVVTbwKsPPc8+YM
7rcHauCyM1+7UgUroySKF3tqdTUZQmw6QxL1Tq+T3mWbJCjBKtJLiDqREJwxaLHGqFFGm8Sth1M8
XzSfIVRg6ieDmS5VVjIA29C+tKEMsdP54yEfMGEYPU8viSPqkJLPYwbvnDO17wJS2SJyU3Vz0L2f
IpN8hIH0mC3M2GgXBu991YJK1KBS+xHpGbmB9l5KlvZ8P3Gq22jEAn2RmpJ0Tv8Fox1bZotBgkPo
tK+6kbJRkR0YqfFfXjr9dyjpcWJ5Tm8xzLVzFZjmMvEYfxqyO+GhnF6iWY5uxdUeWkuwztC1fFfF
dwuwmc2JcAawGIoeRph+lhxKjaFHTdF7b3gpjl5cuLM6GXJuEuhrlw9nDXGUFDfPuQW+fkJP7X6R
bkTvKy2nq0XQ8iUycY27/lSfNUq2pa4aHOEYFUdRUmjZFdO6MK+/7R4Vdxr9ipJX8kTI1GlnFDt0
t7fSbvaj3VhfSrYEaFSG2vGprkz6G++BDucbbtin3+obmn9/VM88LSCESFmlcQ8cg77cbIyYyt+l
Vt5bzpTveTigS45zgqItpW11ndVM69xvD1U9vKjxwogQOl0R3rFSf1NUoU/vRkz8cQUwmaDsX2FE
G4/Q1Pe4SbxlENnv6ZSZeyPFthpVzYs7+NNKz6aTmIeUUdvq+IVB9HKONa4+nNETMTkdFPW4+5V2
FwAdxTeOcOykLEEbGaW/mvCfKJNXek0Qp+YIEumb2feoee1iopi+afzPADFPe9yf6RqsLUpdk3Jg
j2S5+6qMaj5quwSONtw2oQTqU712iRHfgGiaL/PqIMq0u//81JW45lJTp+nlSOvUC/lBf5VsAT1O
SPvYdcxt1tDRTwEprPCMC/HapIRI2575tJmVLrUqIVPBGF6iNERfbceY4EV1DTS8LGUJJaBNNjnW
6orE6zyo/srp1NBWXUiT5Hazqb+guxRrBGDhziLmwlPWXx1Abj2acm1bv/NwEmcmGz7d8LZyDwnK
a2ceu9qJz9TfJ6FDFx/KSLM9B4JoJbV8b8hvAj1+kU/kLIWtx6d2NoUU1hCvZIxySdBmaoNJUQEN
yQ2XMGPUrv4bIQUkaoJoaUtMG8VkGBbCuXXq4Vz5hjhimceahSi6TE4ij8FumtrG1vJf0HUV4bVp
p58N2ZQ0wYzrz09kkxqHsY2edpfDzSfgVzle9tr74r8FItY6HAKhcRNMavcPzKUuya/6OpCtQfNy
ND/Ji6N3AWXhikJbu+VT9TezNPMTijsBEmR0hI1AwlS7RJdksDk5U6Jua/7QSY8uUybHrYwyYMHW
dMjImH70jRU/GuWcB9gET0NgiuizuFn3vnxhGefUGKiP3ufmMQf5D4opx8kujJ5VpuVk1jnZMUzG
CGtbfOtKM74zFCTxvXObbdISYjJyYvSS8uYY5cVvcA5kvI0C93dgd92zMwTLvp2nK52845Rsv+tk
M3GrwrrZhXnlb9EK4BQiHr6e6RQz+8iT0VmjO/mck+Q5w9Ab46vMguEqWXdEBMGgneHznea8BVGb
7fKSHD14Cat+mIonOO0K2GWTHnvXzp+N3Z+UZoZ3symvno73WrCTUGX7v8knN98BxY+HmqBx4Jn8
WPWj3JJD1DP/ilAeZO3wmbTVSxNZ/d4N6LMERJ3zzeu30Oy7dY+2RBEFi/h0Qx7JtEJGU9w8EpNg
ao+rqWW1ToQ17DyLqaJjhdkHuVaMeZRh7C2Odiae2HdBumMyTPV+MIkpT3tb3gen/CjNt0aF5Wvn
B3/zjr6ZPwTA48xAPTpHvyotRfzYWGJfjn71nhe8sWqc2mNuLANHjG/02MFg71rffk4Ow2xpVmTP
6P2w9+YvEYapfAZhz/saRLCFNCGfGXDuhR/xlMcJOVPE8foXbxTfk/hEYRPgLanaI/QkceOf/E5S
5qiVG7joI+jj//woMsRNbu094ymIdjKsrAvzwzdmHutROPHTjezybOk81D+3WZGTZmI1+Rc6Fmvj
1tiInHxoDg+4zaxaLKNIKUvxjLXhUeIKuUEMiI9awSCiJ15K492ng0uoYQgl2i2slRGb90kHQeDE
nk3lwzeeTiBGvflHNIDcOGWDbhY1LW6VTjsTfxeZRbxWAkVOXVKdylxa94jUxMKq4ydyhemIL5cJ
W5J6x9juxZJcE0IjbMgAjZE82hlUTFQldC7mDloiFzQaxovX/SWsi47snPqaQDL1+Z9dseu8+oWt
nQvSaZhmtNaiQCnP1guuNyIAcqM6+gEQbDYAD7r3ac51KRUhpZxKMTGPw7NMjBcfg8StotN4yAS/
n7LtsWccEquuzjEK3XowrJPplRaCDL979m5qbGAlqE3Rc7qmRSW4L903nPq2F5IiY3snTdBoRp6l
b/1bCS75qSphXbrAhkzh1s1zqrCIhZHDuQQ7K1p2UggLeWbSvCToRDDx4A3ALke1iKm0HE9pEhpH
nxSIwtDtt2Yao2s55Iwp59umIa6MLjNfsiWDaG1zj9NSRvSW6v4yDXLjwEIhPxw+0iol5EaS1XCJ
Zu6xzq0wdArxsbf2BxUfRj0lKd60qtdhAixtJ8PSrEln6tKseLYuC1NO7lULI/21ibHSUIbsnQzE
Swkwb+9Bt4Qkx29qU/v028JYlpgVDwQ+UHs3sGs61hATdPEDN9D4UvCw/ixu5TSYx7xhaJw0UUfu
iBIbrJ/5tiia38Vk9bf5u268PrxaJie3hncplZbsME8FnRd9YEaiJsIBS5IcTBkzraONiR8tLIW7
VdKmmy1b/4N4+WdfWo+6h1uvZd6Z/85OHwNjl/dvnKGDa2SrFWll9laTMZYBa4fIkqQxbRWF+ZfC
974ppnXbgktSjGlXlWv+zmLU9p1W5YdRTfkhmRS6VTk+bA3WrYvG6sAnWB3aIG52QYGRrdeZAmhK
X4I3aZaaPnqrHofWojCjAW5Lrq1qsnWIPKisb5GOiHkn7yY7iUUOONq6N9wTlqt2D1vnw0/0cOO0
b0IWaj9pXXPQHDPeqFp99bZpb2kNfCdBTZtrrBABEo3mJeHdTkjCaBWtV2+66wnPuv3HyAxohEaW
H8i7zQ/BfPl5FTnYO1Iy9RatSf6sMdRYKKl0l33l1Ac1B2cQkE3TRLeaFSa0hu4hl6kS7X+vfn6U
/aTtGTzkddsyG07+34VoxmldOsGfXBjmDhjrphMCVgPSkYXuSdIoEnr8oao2uusgzeHvbETZHn5e
lS2AnkyP/tGWVwdziNShiEgpGzxPLKzA+j10craF6qRiNS06i/ky/P9XuS+9rS/jbUmPZw+cGJ1s
W1r9gVukP+iKLBE0GcwuWd5X5Yxwz2xzW+dpsvRF4VDsgt6OaBIc/Plj+/lRUBliBr3XeQx1Oza/
caCdxlGMK9cY0N16Xrz6756wAUUqr63Sxc/PPxdFM9myCZqbmOQgKcdN2DQKhyJJOOfKzuOd1E7K
oV2E/5JUCp1v1k1jPirnPmCpXmXE5OAfDjn0CbM4GHlekieCxGS6hIQ5HG05/BrS6YQiyVgpS90p
4RmM+zHzg/jnykz4EXXMcTQfHVpEwNVClHm7+rmH6/lN/7zTjAnVqvI6C3t9ER1zD5tkURWSvoPb
Hn4ueSy7/15ZdqltswbfpG/lh7oXBdRXXtlNo83wXR5UUxUbievg0Hblyurl31wE9pp2ydIjjuRg
axOmI0i5GvlrtQFSTI6lvtb4s0MwXwBE/t/Lz59VbAlLWMLn2GPL+Lm1lUx2IhnUjiBe/UiemH60
7AgojO7v7dp8+oDaG99qgCa18dq04WbQDdVXwi7dw88ltHhF7uej9trhRGfjrBV08wcESYAm1e86
gsKOcOSVF6tcY6Ae98OrDt542djmDctSBSDYR1/tTMSFJuVhHZb+Hp0PLp5sjFeRBhU/qMGHCom8
EWzNqhpNckDzi0us76KLCvgwZvAFpddk5NSeERBwW4rgMxnLL6dMQSsnOkOaBncOIlq0J4x+SDUI
huramwZQI0tdxv5vG8xFEbJh7hi6fRql63IsMK6SL1LWMZM8+5hXpo5bAOep6i8qnYDQF6+5jyXC
Uune7eodpzEaCSGD+bEucm5uTvoiyD/GOci8iK6FHqTbgmWDBvWdFpO36ZP4ZbS4Y40wm7s0zaLW
8hmygvU/19a6d1AoldEY5HSCihz/Z1Y/M5uMG30KjjTmd6w/rNJ1vElNnh9I7M9cIWKKuvLIaJox
ktuTo9YNC2rNfjv46Q2awWebOY/GGVyEsZ6xjQrvM/fNS14Qqxf7A4nIRA3H2IbR8DbxDmlKMjOd
Kib1pIG5YTlAt7lULkoh0WHmDwZz3CWJ88wCvz2mEat+HzqkIWEuHSaxA7XGKlRmTEwp0qDc9gTo
Wgx3WKxOluHxLUKC3oVDme3HsLY3+E2pC21vV6LfPGKkEtSnSGJdYVXnUffGGwXNnz57rzuXU66W
Pzpfka6RbbO23ZtD6K/Hgb826qcXs6gxoChaq5H67WihfQ7EcG+w3G5EkbxEun0sTG2ef1eIlyE6
xDCnWqNv1+aglkz7UTABTVvXRPEuY2S94HiCjVZmWwrTYlsTlBRbzm9Grr+anoRKf26/VMBUi/CQ
BObC8VFBXHR9zistRYFg40zR+JY2g7mMMDKvyu8h6k+BlpmLBnkXaAREt5pEvkNk39RNzy5B+YaV
L9Gt/ZA2Z6tEl54EsOqLErpBobE9q/ZLS96FTCm+Eo+aw4uzQ4b/Ykm84ri1/bbaTCb6wz5uOszw
331EyPRQP+mjjvTvYHn7PMOBJMzALXZRQm0dh/0zA+dLUEt/YqJ0DaWzVGZp7GnVkokwuM/Rz3L8
Oc4xi2Omid6whJkJ25rvbj2wT8ZYvXDr/dEQe62SquuWI/R5UlC31pC8QXoqFnTkPlDt3ZqmWOVj
QLwEwrxlnpGY7leCY3xc0nMUzcIWBXgTJ33HbG5E7rnumRiGMPGW2Tx7tiTa+PYT38SLHjM0EkCh
RpQj9OR2qDK+zDp7KylEM2D2L5pvMZ7QkQ42s7TaST66YFz3hXWqC10h5a/+lQGBu2FG6zMPv6m5
4DlEDeIB+8MnGHrRm5q5Bg/3r+7/qip78XpuXstrySyfilcrtI1jldaH0nP+EiBGYdEk4xXLBbtr
iPeC0YSFz2HFOeSLQOUDuMliUZsWkQOloqUelcS+M93JBKXMHMNmVRrRYnlI1rIcky3DBOwjOWsg
oTsuyOY+/eDpYzIPDTIO45ywHG4jvzVfYkgQjCX9cNe7rX+Ch/ZE4M0+hlV8VWTeZgw8595pLeIH
P7kVJly3iIrQH/ZFSLSAVuF4rxzN2Olh0L14o4W/bOCfrn1Uj66qgAfKr4E0h1HGvKsOZhpC/aUq
iHRxcw5HOhUAp88SLYs9mcdYesNutDU26+LGYTB8K9JDTW7nTgGnH7hDl0wN3oi6JYTSnMOeD7YT
LEOjE/yG8xo45ZNiEI984xI04hFtwt8R6xXeSYX+SZPB1VPZQ2/9bQ8aGkEpsnxSVKiS6U/xQNOQ
CxdR/i/gtLlzW6b6WaVWqU3ml6+NX7I/+T6arzl8iGQLI1kqK/xXhR7yPfZlzPALryrf42D8kESO
xP43TKoI12l0bbPIXbpZp4EgE/FCMQcy2XSUyGmWGnfT+hoiVCmZo8EscLQn6whj+2RiqOEdhoG2
hUP3mVSEhWyQC3Ei/yeImGr56naEXr5mlmSMWOGTSrfdZOmLgKBr80g2TIaUyr00JtFbcSZI5LG/
xTB9DrrRbmrp34fCipEKGf62Pjkj5qwWbsoLDAYC4vtNgAX31SJtsN5rHnmLY4DazNf2pso/ojkz
3SV9axpgAFqcAvAVlJ8D8NQHovppkY1g5cqa/WkKO/gYLvaXurkxzzi1dvKVhekzyFEbOLL469cp
zTuxpaN24x0dBXU4/btVJokLctxy2FbKuiR5cigdEi98Svw41Ba67f+bRubZI3pCGKDnjm76Dmso
ZiIck4qWwyqEnaD3GqJS+6AzcqL/noNp6Na2PaEyKCHaKIM9tkh45gsJ46/iZF+H8bBOovytchgx
2J2MFy5BHsQpezp9U8ddlmMWL8KBkISUr9R1U3cZB+rW9+gE3bOHEvHNaoqjl1frIvbE2naDbhPw
zDdoNfE+f0iT6SwpH8hOahw9Fqq44YJJN3zxzPpIMxc3oR3S5EdXJZ36Orjm1kp5dBgitCsxvTQ1
UaiY0d6zFG6iNodGy3+xVqPVa+KzHRDrA0oypVe0RJeAW7bt3izjkIz6Z582RxpQ8RZJ5zYgBfxa
x8RJpSkcGExMiKB+t1Fwh8H0VXfs7kBejIZ8Hn7BxEuUPCVF6gauPYGao+2CkyPZtUQVQEbHorf8
J0Oheq1ovi3LAViH1SfJ3oVQvUwzQC/ugOF5TjkpmH+SKY9yyK6brzxr4HH4CFKaeHwtIU6t+zT9
F2fc0X7QP7RmOmdsxn9wWRMwYjcXf3J/D8xc6BRP+FqEvPukM6WJDVsG7/66WTEc7RcKhjIJG9Ft
5J8zQ/HLz4YcfBaoVtQZCBnzfGXaw3uYmGqp5G84HOvAZNqATOdseSm+EPdT+MHFbtjHhBcW+76k
KTBzZZgMAVdRGxXIo92Il14a44awwpsckk0UV+4e3VyFG2qTGgQMeZyTJ0boYYx4hFbnXNVC5ZJU
ZGCgYbTQzyau7BMmyJv/u6CwDtC9hzCvuPFYF66mWb+VoU8wHc6hRERyO+JAaGu/Bd6JQNuuTxby
YmAG6SUayuZQd+lXMomccExI8Nlgru0G/oUQ8kLD4Fu66ZstmxOq2G6R76opOOhD+JfYqwK9zUIY
5VZ3ug89TdjcJcp04M/r0tdvfWj/8choTLV0azlU6y6CEnxv0zIV7rCM5uQ4Ee4ZZ8MB6YZLTKfT
03BrN/xBW7W7hGHXXqDoFkWvIxW1DrHeER+babuxTdRGg0K0SMd6aVTQgPHgGqCi7GhljLq7I7j+
kRJolmNJ2xpMlbs/hgOBu/SIWKP7xbFeCmujzPDIxvfm1YLAndKjSeR+aloDz8yz/8GF2ztaaaHb
GGc2vkHLhjnHI6NQwyzHVzLmD2lVRFH59pWoAHtjJWbBLaHpq8lHciU0/YnrGugoWd1VOlB99ye9
wNRsu+COcF2ijER4blQ0n8kN4t3X9oqCj89ijIkVIovD0d/dtvrT5iE23BgKSzKQ5mXphLFUx043
Xkox3jvfPTrlxFwNwTSstJuWxgHHRl0iApRbLFWvXW0SsqPeJ5nRU5kD5JwB5I3XpRuSuPg9fPDI
Qjal0/HQyfYYWIKANaPb+gVZrPZmKtPkqEvOCqNQV30YXvt4QpAuR3sZOchZR3RtG4QwR02wDpgK
cJyFqnGqumuBrneRttlV88131NVqIR1mfnqPPJNhE7c58K8pK7dNltxRGmdLc86v6lIGS+kvQo0x
x1DEgy1exSFjKm8+xqQCmwQOiNrLTqMHjE72DgxYzFskhUYE2NVgBN7ysHzU09okLmrXl/IF3NJH
jip4m9blXYbmuXGzgK9S/Jrab7Ql5Vp447PuLXJzSvcdT1sMdWdyV5M7FstM06iwoTS4VcGtX0YJ
mcKsNx2nl5VEVnZQATT/n1ekH9kky+FHGMkBw+dC7yf2GPTvOkPLwI/hWwijXB5b7sFjHj17I1bk
kWe08IlxorrIzFVketya07Cn4gpeAK4C/OaOXxocWF+8OI0OkxdAEZom9suu3w2EpB1SQYVWetCF
jMkeD+RdP62KJFgb4NKpcv2W0TP5jmbmiEM3+es4yfKLclSIZqgd8ovJnej56Et6GIhL5boWusKe
37ODeAXslKzawHJX49RbN4YExa4mQWDxP+ydWXPbSJaF/0u/owNLIhN46BfumyiKkmVZLwjLlrDv
O379fGBVTNuuHlfM40RMdDXDsiiLBIFE3nvP+Q4eaGeNh/YlROjKBKCOL2VfXqI87U+FiqOtWQmL
Wh/HSWMimE/C8RuqM8nSVlcsmbYPcADrVhUj4anrDSUPLd22aZY1/ZO7MDDOQw2VHK+kONZW8Bl8
WHUamCMefA1bD0cJKlAzPPdy5q+7Rv9Aj2t4EIn+VDV6vSKiC/+eZ+qMJSB+2BMyBF0joE2P7ib7
UZ+GjKuzpICigaU3jLGUBb/Mtml7ZOZ7hKT5niGAibkmBSYVqfsUfuLRyNV4vP0p9ISP5C156dHb
E3tKMqWy/OzoVC1Mr4pO2gBc62TUkksj8CcaflC76rE66SNZ1Ob80Awjoh83lqj0dHZH0hhX8dwf
LXwk3os07V1ug3rbsrUKv6dmiH+cf38TaeKlp9dxctKWSisneG9UlnUcTOZXtNXRTHnhHqFU8KCH
7Yz5iNY56Ws7yq2nTIRvMiemxYwTb6MXZv5oNEJboJtM2SfwvlOOjRtl1jpAa5JPbrh1/fCbr7vl
Q1/G25gq9zlzRb/Xy0pfY/wwX3vI8cUkOmZf2IboVpHMWotil5Sjw4y7AsGLaiA3jGip9MHembr5
Cuh5C0+2e8c8d04VcD674B+1uZOhjzCMh8SLtO00RtV+IFD0vhMlXfq8Xme5G35B7c20L/5W50ZA
32U0aU1pLprhARAlhdyqJt+tYuD+bXLxRdbK+WiiXjv0SaYdggEaMZJ946skFYqT/qW1CCEeA84q
h2TCcOjND6klD5ZgalJlcPnoiD8AlZ4+Zj9KUdQh1bR3mTSAt71J3K8FQPkSm2wrJDdHNhEo3Aau
mmWQW2SBOxGLvl5TGin3Pk0Q8ujddiI1/TPblWgCfxfFdCSyNjWe65rkMQ+2BSpq8RUwac7uLItW
xKR1Jw7CSEVQ688tkew7E/3Iympq54L04mi4WPij0Gcckgo8B/m4Rj+wZ94Hp7yc+d09Uv18cqyH
LjmPpQWrgOuZMKrIODae4W09un8rZC9qpZnIUKuILkrST9bSHQ9tTIBz7gMi5FADxOhiDdFXtjO7
yP6EOarfuVlQrm5fYusodm2cvGmV/trOYlbH5YiYeJzYbkNIuoayj65SNuljhJ+CbopjrAVSmaPX
0oTs9NJ90AU/ARTxTuam+xD6g3vvAlu/fe/2AAeOENOgKZeMxV+zOike6omtCq6F8zhgTI316ROa
1qatkq99Jh+ght8HftYuC01GO83CHy+xSq+DgoUjiyp8EgEy/djCi6x5zrk3CJn1jR4l4nino94/
5E0q1siBbOYp/Xg2S/WCYfszGF1vXWtfnDgJHosaqRqRC8FBWVADpFTOBvHZBv5ldL09QEgbs/Sr
G47lg59ZcoswhgfbyZ+7MSZVtKreQnTHi6AI3HUx5dTjfniflKQiTYwWt6TQOke9BzqJE+o5Ak94
oZifE1WPPuXrxVIGd4p83BgzWqBsQ9LESI4lqbil7Pdb/DoKZpJGNu43HY3EkJXVanRyJu6EL6ej
t/Ana5gXaSyMJeWbN0JyCeJH5SAEwVCXblvToOoOYGZi8pBHINZ0qNE4poxRYY+PJ5hq+QOeEFqB
pA8plF9Fa6+aEE1nhoyaQuuQ0btYJTGAlCGRZ3RT6OuicB1LaOZccRu9NtGvpcOCUAAIT9oKhC9q
prB77rQAC2SWrgVJQbhLi+vgOOGn3KACYulgggqfnGZ9445L6LazdtfJESUPBN/VpN86W9TNFp+3
vdExo+DOuyptup8ScbSiYhdHXLE+ojkKNIg2Q7hDAge/QU8vrqqJqEwYaAP1ZgNXLwVpt0votBmY
u6ehJB4zTIxHD7bkAqJpsZCd1+1SFe/wPvnLxEPGxbMlK1ZdbkVHYlZpvntkJ5x7tJLM5L66OjwS
bq0Uz5O4FNEU73oreYjK+ruM0FR6g5Ys07FjoE5vNUoS5C8iszd1vzEhNhObim0sw7w0Td9sNUI2
0mlKMp9aIvyvNuwB5kyieDWQOz1FHUxRmyF0P+YV5EOuF/690SSypAJfa+ikridhRZlH73xds9lY
mzAS6BWqmGqvRPAaIUH2MitZceldMlpxC6JX2SumHIuRBAO9GYJd3YlzjcPBx5ZrmacxKM4sJIs4
GNZI28ZVIat1V3rlRvgekcKMNRdp1YHpQONElaLp6ylutAXti5QwjPGx4mZDWu9X6jMwyTqbG40b
9bIXU4A6jp5/gXCQ91q6QFDTCjNGke9bVOrX0CwvaUoMR1vIWV897+8L75Aiy6/Zut7NFVtVU8ph
sAI1qyZGo+ipuR5dbyCvkVChQ4AjvzXXntinWcX43ZQO7FNm7+Nw8ozo3k7sJ5p51tJP2LS5Fh7B
wvnKuMDZe411Np3B3IvcvdewlhWJE+zoJsEvS/W3yaq+cHzHhVm14VbYapn7zXQKxAV0NHq9eUlo
re4zO0UUI5ioC3ckuENE28THbqX1w7fOiup9rQcjKDXGT0yUucLdk0tpjjc6W3uuQVZlxfa/yfAe
K6UdCBK1YNoW7orAj4d4VMNWh12/I2PkEnQ5pB7XFmsIjkHUkWBrQ2yhKosgrU3dMG7Jety13gr3
hFd17cOUj1/dTmbEl6a84XVUfMKw1D64hZGsgrIt0cTkzm4Mgg8HYJUvCdTosiHZ+0yLt0Y+5rvJ
yDEr1uYTxBwFQGeZkuM074+2cVQMq2AkwswuXodMZ6JmFt/1mvatzk1qI2BE0B/VyzPqRVtXF4vZ
/rJG07IcOpfKpimMVa1MRCPFdDTbftgTgbanT/8dbBUVtUS73gTE94qvQ6hlh7btTmRzLpJsdm/M
XXgyL+UsCLH1GCUV1fUq8yg/2wnSM6/joiNzCv0x2iHxZ3hQUCtYzs5swWz72nDVqrLaiBTyTUVX
fINAdmm+9QRWsDA4wJT7klYjmRLUbC/oD2AU5+nRASu/wBH8bDJz2yYe3aPMAKtlJdFnUmvJWY9J
wyU/1Ngi2nlFrvE2RvkKptg9O2GUVabNHlsPrw4dIC4OcWEXfRG05DQ9tPcDPo1FHSMK0/zxWPhM
e6LAQFBcvzR6+xLYBOkwIVvrurry/5PD4Latyvc6gBzAGgqstMUQo4st+LmdpqFGJDnou9kOr12t
YyxkEzpwLboZfcyE5j2XeLo3U+Z2dqAYmqeILSZqOeF3ya6V7VVAWqOnQayQ6w4bocKjNzRfhoS+
B2YQOifBFiz2uxzxVBHvGo7NJ7opRM/m70Y8vZcpIABFWvAwjz+YfeIUgUx6RcG5MDP9exC/9tyv
lxOEA+jBqEQnuFjBOWLPFw/aixy+QxI7FwWmj6Zlo+gV1f2Yx/RdCxvVBtHFPld+JNHWyomuRhuR
vVQSdcyC/Gro9acBa/BSwSxHdBN91SJnWJdWs/IimhHuBIG282kWmgEFhNseh0gjYbcJT77FJswf
40Mkp3GtWAWY+mCwsXTvlLftBj7v2vaCfWnimocu6y5R23LCm28sH9/bZPqsWz7+tPpqIWgwzMeE
rgDma/Ni6TCZ/daZ1rGOe250dkIN+0lUzmoQGDPD3n2UBhtIWftHGaFXiuyu2ci2PBFocmiSnLyv
qP5g3/UyZnSMO2OwufXN6VbhExOT+9bPpm0zsHMSYKBaTW0IcSmXA9jK9aCyfZvakpat7aGorPd9
gyp+ok1FBEW8R9Xnbbkul03Q17QEmFHZgnEoCC0qGhpjonLrfZZHLEamACfnMWPPmKISqMHrR9xT
O/Kd5Wf1EfboQiqk/0jsCbQOzJfCS9nF+XfSqF/ptJzZBWDEb1a9r7+hUtog1eF6qhTbRz4DduLi
oaisx3LMl7qbvkYumGPYcWLRV8NLz4vUdE7qMNtL3jbD96m7Gv4hdTznLfAwR8V2QlqOTwEehWNx
otvZdt34qAXSebQz4eKmQ6gYhHzpdV6/QyNM52j+crAdga4Lc+38lR4odfWxSsI4WhZ23n4yOdee
nPSuYDQxQL3dtrFpPYX8KkJ/aaxmdvR4+woLyLa38oAbDnxj8gOyy+3BNzP0m7F3RL6RXQSezUv9
OFT+eFIZrd3Jzs+uFufneTNrUMzyjWlyFre/88qGOXubsI8KB3W0rMg53v7kRxOVL0nH6pjPD6om
ezvKKsoTguIr5NA8/fad23NuXyqMTtIbMYnONDQ9KAiB8vCUpGlyd/ur25/II2Uofvva6Q3GavnI
ncqz/3zOH9/+98/oDqC5Qhj25vacEo7onz9tzL+lyYPojpyY//4dt2fJjOLa8ljL5zce+VgAAuxE
8xftTHOlrWNvtIl+AilEikqVGaXWIwrWORvUkAyXAI3kI4yRXRmFwYvFxnLvG13F7ZhnkQaoL7XJ
CXE1810FqTQWis/LD86cEWCSI2mR5DlYh6ytABOHGbchw9rOnOwhYStFJkS8LN2jjt4h85lpGabP
ZRUL9vlN6LxnOi2mtCj7fQsSxBvJSYbpEG0Cv6hWnZs6SAwC7dBFwmONDroDShPMhPjPXcWIFNvL
yp6x/EQprbVADKc0WOLlq/mCgOnYHSg82omODNCfQ5109qHSoJC5sQbugY7AHmVN7gxLV9Org8nt
C9/nF5/g0ZXpYPVkwHe4PVhDn0PmYRq0A70NzZRv2I3b0xd0twNoEAbs4WunlWgScIFsReLt0+bd
9tDiJhA+WGhfmujZYcoFYibZIR5CAlABxyNi7U1M4Lxg1ybnnB7wtpTTF03a0TxzCigfTiRZ4Tiw
4CzgK4JYGRMN3k0t+3oOWqOGBqTJLKbrP2y3f4tj+mJVtdbc8lDHyVMfsS4nqCRY9tSxHVFN2yVn
ORq9pyL2D4PVYDTvykPX2x/DBK5ykFgsU48oJPBJNWY+v0d46BXtG2EcTxPWvyXxNYekZG+Wtnd8
mCcz7b5rIK2JmFwz7NxNjjxkQQs3qNA/gLJgcAjMh7H9mJLEWJgIH9aD7r91JUQz3RquZv2oVUa5
hDiGtlfUa2/8auMbWGmDemil+mDCuBDwGRjOcjwxsN7RcR/XfURYghmb9z2NhVUdRdEyweqxnPL+
U4p4JQxOfnVCE/yJ5BEk9xBr8WUS45ePEutgkqGkvutajosaw70c7stSvLVdCEmeBDsjoLGc2i7Q
CUopWufPhsjvLY7aIposdx0P3gujV5BcubcfNb1feLHekGLnXko2EoOnNUcC1VZ1GdqH0KvRwAOW
Z97Ix0tQXAYCF0YXCaBoAJF7IuJzoFHQKG6n+NF3uWcz/oZKVpgY71NEeFadDpsqHYZVFMTdhv7x
hY+m2fWSTSfhuysDSeQ6jBqPHbh5QKyi0ecexGepaPVqjbVjhCd2Fr+1jLUNyGnCP/sZ+G/kXKeX
JEcu1EBFwEZC3qs7U/KtEnzsMJ99dekeHD2a7VgIDREfLwanT1deS5b3SGpBn89+HJOT09hL3dD3
mkvDK+dGkHPYfAYvfjPgv9KH/J4buF3nOd11J8E7aezxw2zhKyLoa+4dd5bPKNddjdVCDglXVWZP
m8GpP0IGu8uiDFD++sEnl56f22QrlzVoxaiMvt4bGe8WfQrEom1vfFQwdI9JWh1ZuWAVEBhFZQcI
c67UQAk0qERUATMxqUBbTYa9tzvvaZw69+iL+4LT3sjhv1gjXNTeZKJNqh/rSqKWVja2R1fuNbpT
OxfePVtI0lV2KPJP+sT0k2secyN57BG2k9VQJStMe9BRJkp0HFATDpkeuMCOfVH+R9zpn3FGf0Kr
/0B+/xh39BNv/SlP+e8WgfTfz7lBwv/91V34rcrr/KP57bP+L4HbDfh0/3PY0mOY+V9xV7//RG6f
f+YPcjvi6n8SYq0cByW+CQUbImz/Xjf/+oehW/+0XcPWyWtxKBMcWGl/ktuNfwrl8GRXckOHaKQD
LvuT227802DyQPtyfpSmaRn/G2w77Nl//Ajb42UpaHL8ctdRUtoQ5fj+D0TINA5JbkBMt+0nBJ+W
vSQLYeFSyaBC0dbwtQjWIJYUcwAawyEROtdn8eiAcYK6tRpCdEkED5WavRxq0retdoUS9FT7NgBX
BlhNIkiRQJbtV3IHYeUj00iSGOijBQSPaAMsMTHITaSiAktBcsoV1kNcVkXI9ePnhHpCIyHsAMwH
xa2FDadGQjGEXHSodutq2hh9DO4sZlyk9mnFsAiZUpG+OkNHo5kcnzQ0SngP9o47/76u3pQjzyP4
d4DSZE34oJn9b5F0WGXsdNmrZDmGRHaksb+xgUo04lo5Jo17OnWZTX9JbUzVruaXOr+YspSbxMNq
bzd3nSA40yFd1SYZngNp+yt7agjLcDZjmi3DgRTKTDzYeEtkkj9mLrtsz0fpA1yX+dNl/re01l4i
VX/tCrkr9a+OSteZoa1Biz34Xncnx7cG8Q4Y6nU2AGEKzzbqm0x94j7jW1fMiisHmaHeXJsZ+iQp
NtRepzuQBzZCoquFBTwJdqVBrR94T3psZduyIihCQyJG058E14GNi+sAXBNiN3+6Tntp/Gibe2KX
eg7TPnJFq9ZZ5SPw9cxsXsJqJCcVu2XE1nbsiy91+5brb7g1NpqRnPS4WwXWlcKBjo5c8irnV64X
xtKAGqch2hKaAFmZX7omu4wjDQF6rHw08w+OJHf6rIFGnUBMz4FhGQSJyn1T+nT/7AfXq1/m53fa
rHXWXmLYX3bZ3AUZz43KYpnymU4ErTp0WhsNGVZMVxTdJwa4N4AfuxHLpY0EK9SvSXvN8qs+O/z4
IEb2HPMJoeecB0pbZk8uKRuWbm4l0qsoDo7zdYJOcNUbig6j3AhOh54uphLbUNn7+Yxpkc8EA+dw
umxQlrISbED9IFYx19Lha3cvq+/zr69AL2n0JYwuWUugX7PGbT7ffVLHkKquYB9y26UHSL9RMV4t
mOh1Vx+7Diwi4obTS2PIcxZ1d2WbvYopPdWe3LWDejLC4DiWGDfV0aUjNZ8TWIs2OcpZ4HfPpROv
5/NjpMygSjU44+mZr1uUzFXlbS0HnzR4pjTgRxR7pDHXDjrihhS9YGbLDUOL0+Rk2NGb4Y6Fa4NB
h4Ab1A0O7zVT5ya2t3bFp8K7dD1Un7GzmT+1+RMNG29dmpjPicnsWTzKWluPJsEkXDFF267mz4F2
x5yDuQKjiXdgiS98j9cSM016cgNtPRQ4dnw2HwbXNnI1Lo4WHVuBNttzMoQn/F3mriq9vZMyxTCt
fUtdznfYMktsQGuu/RLlHDbu5Xzu8GU+pYSpXi0so7NK3QslhcN5jDuG8umpqpx9JMpNyOJOGFCL
apShFBcD6o44Hul9wxto4xm+GKlXmqotUFn7BKSFlfl77eHcZkE+STc9+VS52zTPkxWGP0JcUza3
/Ixb+eSqKoKyYIEtLDMJV6kky8Y2qo1BjvOiIFqILRUzFJPyrKfQYE5MWt2IkrpDd7+ak+MYxCzR
V8OTYb7iNIwZy/6tm6w9Tcc5l4nnekZIHpUfPoVZfAlEHNDknC0w/XhXm+4Vl7a1cJwSfFiPycYP
zbvcqPAKO4BugenTc/BZ6mt70YPpW3RKXDLWplnjsetqsm2Z1ePxUYpSDF6cGlJ/UYZBStyCer29
zsY+lJ6e8j6Z0iaQm4wUJVffZR8yo9CCmHSXGH240+zgztfBeSChhUOA1rMGJBPZNrcbGCgUSgVT
c7lyGrztpoakFTPmFxRr20jLyRvqYfd1pEsElglKONN2KL0sdJ79W1LrFuYRUva4Ea2imk6lO7IC
a+30zZgaOGuT/3nsuKf5MDN6m14qVFPqK5vfNhBsXIpVEQgIKsRvIS3P4+RbWhn7WQ3JRPOlSDDx
pcNJD9VKEXlq6EevjPYaxp0fthz/IU/kdpf+N7n9z7u46diGkKjC2Rb8fBfXQjJQfNHnW48200jN
Oa8gKmdHzWoyZeYDFjXwIW++QP2nCJ5m4vU3L8H+TzsJkK+uRXSh0O15O/PjTsJKZQcrJ0aODKUt
dYtD4QGLbwscfuysb/dj7l+J9zUuvs/30aFWG1Qk2KIq844541dhG89RakJRyvGIBEgakocCG/fC
tvsAfXO7KN38nUBmSYvTNqz7ejJX8wLNZaui8qJS4Lxxx6BIncNWbOdfEpnRUscCrDN+YbdAO4Rb
y7wo+hMtAG4E05is56V8PlCYwdZGLVC4ZI9x5zzZ4o0+wlL/3CRzCBcyQ857IeQ+Uww3/L3qstee
VUnWnODQrwQLXWFKetRqn+FgBkF1jHoU8YiFwlDunCRFu+OtVewfdedraABCYA3E+AXWYjFDFg0m
PaSZ7LvkbRYSVO2bb3H7m+gTtOlFRnLJmKqfN13cDhRC+PnfEJBiPC85MTdm3J0/uk78oRV0Beet
gqFhsD34gzy7dX8uOWvJsMXpfqL5vhsqOGdV6Z4JFltWqUY+XPKBAX1yrV0zil0ENScfttw19oah
j3ezGhhMe7loxbRyR/UEdfUBqOwHESvNOqQT6XvuFhHp87yRKtF/znezAfG6FqaEUXrr+a1U7A5a
+k6s3/ORstn/KXHonHqlZPZWpynUwOxLbk/oUd/yCdS7YwMkdP7mjP2Zhf7HNSPhsktpcMFy4v58
vnZDUCfEKebb3iN9AdHcIu+CGYdB9SYOgRa+/c0V8p8uEKVzD7WFY9jK/oUGr9dh1/pYPLcyV2dC
mI8BsjLliF2vxa+6sB7o2bANJV2A28Z888vQHUBUW7JLfvj9a7F/5jT/8ebVLX4Ipo8pnDmn4odt
v1v7M0xX5tsBpuxtu8FOdMRK3jdYF1qYxiG3RIddgkQl+5jQMJvik241z8JMT5Fpc0NzlnbyUPuc
m3Bz8u9jxp633/TE7NzOyuBbZVtb2WvrpIi3Xn8gFXoegO8HQ5w9rTo41ufGEMioYCpDdV/QGL/z
Z7yKeNNMRatdbuqbpo4Y0CBdkzy1rblOJmbqktgT+nrIlo+cI9ZQPhbuYd48Q1ledLyFebf9+0Nm
/PXjI0mLBZa+BQUTspWfD1lfmp42MgZmiMJKwPk9b/FSpa1LNrTgmJFEp6Ddrg77rNNU5BdZ+ket
l+ffvw4xr6M/r/U/v445dOCHj640/SEt8VRt46laTilDdwdSVMq17lyr4a23DTTb3+Y1LZOsKlyA
JquKo8kdKKauBuuKlMoVy/nzagk5rKbXPD6ltcHz78Gmysk7qPptgLPSjIdCvmXcAB08KmVRE8sT
LMdanb0qXecspfObpcfHDjxG3NI+//69zhlpv7xXy3VtEwGGjZaQC/Xn95oRaBB0ek60NVvpxGM5
RUzTMzYXLsqY4jNLSZ8wJvY38+LnbVva0EG3EmgpdY8VsHpjcUUqSA/Hu22hh0jAy0NH6WsUBeys
TUELaNlF6bZ+KcWwaseKXK3pjDdyWaAFnX9xrKmziTBac8R2JMznb97kf1qIXIpJadkoCC3xSyhD
jwGTWAxu3pz4c5VHsP0WBvUKgQ0FJreUPtskBQMoyuEWnUdAErxpvzkxhWHwhgw8u0QG4xvvqlfJ
KaFqiQeWVy7o22VTXOfLZK5ak7heO+m+QAUxdGqj23d0RfeDY+/n7xKLQ+Lk3102Jp2Pv36E0tJd
l62BoYz53f9wuloF9Jfehts4RGhYSV0Zxd5Bhx5WcNf9AC04fXhqiIWiuOWew/Xc2u9WbNwzFV6X
EbfRUaNRTG5KCxTVSk4li8J8o8zxKUy9OmIk/5sIgttS/PM1xnlHP4T9jFS67sxv6scXDdFaVsSs
bueqcy6rB2jYZOsuUZPt5lsFyQrwAVGdkJOrlQuUnvjzMix76myRdCRgjItwrwliHqOXFqXD0Mo7
557rE4CTV7I+sfmhuo0EN/362sZYclhx5/5JHwd3XhU8z5fXOBkML7gDZGsJiDSRFP2TtQsUbQue
qgd4nsg6azhJGbGQqGdvxrx+mVfA35+k5l9XHY4I4eCkLLEGOrfv/3BEElaF2EpBTc9HYS7B5lJo
XlhsMNzzis1QBs0wRVTPclBVEGdohM9dgPkt6vmXPvo0rzhOkC1EJ5ctdfLfvMR5MfjLh0Y8orAs
h60wKeQ/fWh2UTQVZBqsS8RCzyUgd+IlR3xep+e6v+AoznXnOCSnKMz+2BtT51s2rJnXko/w1oLB
birZJWnjci5MWejX0k/Wv3+tt7P+59fKIq4rRWaTbTFk/WWzPHHkOny6+dYKjlNjXfO6Xad8oqqi
uGWD1fsIWeB/hgp3n7a2yPuAR3s339bi5izwbVtl9seG6P87vE9j8f6vf3zL24wT4Pruh3n2Y7fW
5UT5nxu82+r9/dv7r8//o7lL+KakU8tSgUnF+TGW0yCWU5k6DSEKIUXeDh/wn81dQfCmrYB3GsLU
6bvOUSJ13jbBv/5hiX8qQsGUbimLtcew5f+mufvrNWsaDi9KSZNYUEs3lPxlFRNWZ6TCB2jmIzlO
Qol73Laqq+idlccOENn7QHCSN09MyCreOp1AGzRmT5WN+cv1MgIphqRZ+1Zwz4ZjWFXaGDBUB0cZ
oAfXi89qGtXfbG9+LWVvL5qDKYVL3TIfiJ+v4izR68oY8Q+QqIifL+3vrYyeDGnKyGHe6wrKYeHb
1spy+ovvzOPSAR+uADb5w6d8+eNa/DGjc/6EflxObi/Ewb7I6j8XtfYv+z1LL/Gk21jqIkL0VrE/
QhK24QBNs+LPpj2qSvnh9rhcNNdv1lk2kIThTh+/fxnzRvyHheL2KojNlLaJF1iq2+31h3WXDKO+
hhCBWJJAZWq1Yt2TZl3NZBaRMn/7/W8z1C+7XFKhdBfOxbzh4szR7V8Of+dZPpYv/MS1YbXnooHn
6ImvWoeEnCV+TUoHnuPJl08REBC2UeObqUfE0dVNehwNjrvUD2nffw7UCuxAdPQC864XBqk9SU+c
tYFbwmTghdOpGBdEon/P8fMVtWHsDTAkO5lO1MfTuKiG8IqyOdlXMfmHQ+E+6+2gHbKy9JGkxjjP
I2iiZCXQIyODDAbYZtTqs4+Sv+/KdtMGcbiZDXqnLL6rQDgf87k6f6RzOVK2Aq/JLGddE1FwshP3
mf6sgFiSXmzScrjPoR+eJxBemIJXkLJeVYaPRdXrPtoSBrtZXyPOvUvZN9s+wGnpRRHk9azfjgMN
Xz00sOaq4LGJtIzXNdkEN3jxQUvjJeCau0iY9l01QhxIzGbP7giRWJswfUj7XZJYJQLNeoscZDrD
Gy4WcRm7W1gp56Yf+g0w3rt+FtthwNGG4FhXHvsDcgAMO/M3jqkrhu3+E6GbT4mAZCAwf4nydarM
dBsr+7NnDkSsM2QoOoxkspf+yiUhdTX6aINdXEx0RZFfTSWSlLgt471uluJOYPdoUA8elI+FQ9VR
dm8PxUVz0nDb5KI+uIygB4J+4NRk02zw/oQfAnFX5Z09xNAbY2z0Q3VTMXV2epZuScaPDrSo/mwA
6HuG/oZJ2xyZTCMfaRQNmyCHURy4lbN2muop79EqDV1hHnPNPMKQjrbIw/ptXJOJCeI93Fi65u8o
vIOtiJgmm2CrNh3pf1vN919Ssxv5/fYHudfdgWkwEGcnxztEPAzKeoO+qVvBAuZB9NqLMNrn0XDK
g26BsMG6hGsG6/paG4GE/f6iM3+pcm7X3Cz6Z6znmH+dweWZMtOwiPylCFH+JxHClaajsPWWSJO3
ypYosR34lJV6DQn3wG6de+cuMR9ghzPlT/unPmz3UeeGF++pCE1nTUND+Tzkld4d4Qmzu3zS67pl
1UTZorkTZtCpgGU0hsfW+Zvd860q+3HNMk0qZKksKSXUqb/E3un6KJCtoTToyipbiSBz77SrIriQ
Bj1khabuQEqisyRMcgEY5NSrCUzLPB7Ii/jw+4MrftkVcnBNelNss2hJ8r/bAPSHBTSp8yQEiMxR
s0mwVYqG49BQBdHkKO5HfLRkHRjiZM4PgcBSEiMzWDfajMzx802Mi7M3N9JIweLgI7orInNGDXNd
9w5Dr9b4hnYsQWIfuhcfib02mEuvB+uQd6CQp4gWc1iJY68BDO9KWTyi0NFOTUryTRVG1idwB4Cl
DP0DMx8jI6v3Pps+zgotC+Q2KfDFZEX9JZ3y6iIcDuHvD4/xa4k9Hx/ToMBWQpgm0ttfulKcz4Mz
IYiCyTrVm0g3AQUk9UlrNAawhgLYir9ro4pc/1Q59rdwcOJ3N7JXKAx67guIZNPGVvcIvqFJsW9I
0g48UgngWEj0PgZgtCdamp81Y8zOVYPklzwQsu286RHXLzYNae8KQHFcXjhLYQeUC5jdzjYxyGtx
vAuRA834XtDCu9f6Xj1USdafrQAR//xV7DVfbTcd76oGT8cYSNaf+ahKWJ1MN6z7jLnkyW4NTM5W
Q9S235mrHmliCi1dPib9QKhwNGK6IR8kcyrnqxUUDxlis3e/8unWIuAwVfgw9ERmsmMB/cUwu0Bo
fwrznpRd3e+XZUUTr5SgZKpwFATzIerWewzxxqAVd6lu8ODUwIF0hZGjEx946he6oynguKaZbcK4
ZoDTU0yFs1EjdBPnAUw2uMM5M83QdsHQNnCYc+/iFwR/TPjYXRKF72QRgnrl/qh5qbF3K1HemSyO
cPFIGxYwSxnM65t5LJMXylmnptduivnwGAPK+SkU7aaeMwgaJJ5aJuSjO0XlykLvXGqszmVrc5KD
iH7UIvzoSarZ1zyu5FU1DFhdh2hru6Eoz+roqjVhhdFjcnadkxE9AtX5gTj78UxU2DoM4NroZlHR
cHCcB3prx9zyDUSaRzpt9VHh26JDwZ/Cvlb735/izrxR+3k5EoZkFy5JXdfRhv5SFyayh6im0bpm
ZvQUlNgvyiw9BbFb4OEqY7LCxGWIM1y5hV0gZvX5pNzaJafcfO91UawpLFDBR8zxcPQfZcCQbUxD
dsDSBvHXtXF1qIT/OHnd9Nly2mvegiMErKs9wPq8mNEAuAXAx04HmiN7bzqEYQNeLu4BwHQe7DY7
JBY8Hcbr7SGN441D7Mo9UzFUFUVztJ3OOSVtVuBbdHyajEsWtOm7BeQDlUWSXbvgvwg7z93IlS7L
PhEB+iD/pveZUsqV/hBVUhW9jwiap5+V+oBpdKMxA1wQSt1yyiQjTpyz99oeuvtSxnjCGcDbHb5j
nWwZsSSgeuvps681GLe0eQNKgaOkAZyU2cG+HY3haHX2wHQ4eBMZm4tfPJTF4MnOue+WG3couRmD
knnpVGA0ngaPgcWAPSGOXDAiSn3qwEYKXzpvkVM5e1xd5CM9vg+givwUy3/Fb9UcEqnV/69a/Z/F
sc3tAr3PDUPHFZYb/o8SPdeqxLtADpzdOxvGIuqdpvE5Gh8BNHOJvDAZqueHWWJBHIR96yYzB8GG
UUV0DGs6b+tWkInt6eEThN58/3/feJz/HrfWf7v1aJjYIed8Zvv/y+LqjF2YRILFdbDTtdRucEKb
XmD2eiQ8VTM120yy8+CU0RZAL5ZrN36XZBiz/M6vreix4NZMbx6XLnlIYtkpV605XUETRMcRmsQx
I5IoiOpnlG/teoR78ypImNqmYc1ovojLs09MYUAl/Zjmgtto2vzVzv2RGb6gwrpOqmyO6UM/X8Z2
+zYRvrgkq2pLMld3iiSe8Qbpw8atZkSRXeW8MsGMI9kdIwzTHcoVNje77BAP9u7+59XPpfPicuMp
CriI1RTfDkno2cNbCM85ImrYjVYwOAV8q5RuWDsyVPD88qQiIVfKLsvnSoyr2B7VAXkkpJ2KVU35
1buRt59yosGD1K45KEvoU2Ji9ho97ZC7SiCFCzr5vRqDr1Sk43dKgp1fGM574nhICnOrWRb26Lz7
s6woK4HmTnb/1HnkZQA7o+czmMVrJf4Y2tuJql9LWGXPbca9nodhBL4s8o/4fLND2tZoN5hsAHOz
dm5KxFBBXNWiISXsWfWltbVSymifCeI6aekkm1D+sykYMT1I7/rotKa0TY86wVry85VZv5uJ6o5N
4zNLDsiocG3H4N1QwY7+AYlaTh+hpIztpfa6eukT9nePfMVgfg/hFaV+KbN9Gfd6Hwa9XpmFgzY/
SdNzOyQ0hYW02EnKf5o+stUgZueMbwNstGdgUwIz0OTMG1B/9g7fenvuG8SMCWDEc1ESk0s6/NFt
zfHK5kkQxpj97mujX3Db6/e8cb+MSD1B2HqjO12vVQl6N5IR80qiEY5Aoezjz1cNUGGYB6Z8Ny44
yOIrH8GwNuKAj0H270k2eqeJgmWBI8h+dgVj4hqz61SnZIzI6pgV6DfrvDn2RueM4GxGeXbKmsyg
qvv7E9My9Ngz+qop1rEbMG0c4i9ajvncOt9p3H7GR9wGejupkaiVEIBw3Sb2lr6lXmGBKpbsxmYw
Atglgbldutg5Yjo2d+r/6koVsUKi+eT0U/0H4gkipX7uMCWaySlB5Q8jgf9hkz8hakKqfefJ6ixc
ZLLOcTA07vqRqrbr9kE1hKsR+O7VqGNajRFOq1DnFuSmND0UVTri2Z6nTesVYhd3WKdbI7LuVgQU
eQIIt7YcAGptMBPrVtblxjDIgTSqAqc8EFBSmmMv22jM2ivXoxnrdhNp7hzu5KTnv3PMZNYcopdI
m+ZxtgmD8xVkGr9uFI9AMFzx5NFOsi4/LwptuwuHMCZwF5a4EGfg7YckO815Vd0GiuRLDsQPg14o
oBW6MXmupbkjjAXEkCGmg8Ic1Ju1vyMIryfNZoSV2SUxKtnJQglBrPFgBvWuSXrY5iPZnKMdxuST
cWe6mUDIb8snVP75LmHiw5KtdmbTimVHo4FzetWSfJNmi8G3in/TjhNOsB7RQuybcvpIxlycORUt
8B1svbSEuZ537S8Gi0Z+yiv7VcsSVMD/vRDDNUC/Uv3KNItrSvPn2ckqeXWd6i0OdPmwyCOVK1SE
WgC8XZc5LSpIHrkwMM7cJfXdtZqazsGChbYFoAWMzw7pL8jwlNfiE0WMTeFMpjs5DDU4Ye8605gG
OKmrM9TxdGk7+Xz27Zi/waewnIPeOzYJuzxTYMMU6jCK9pi0DqzBXPz7+Qwaj+5EyGe8aroyflKY
e3KOLaMIPsyGJjZy8BjIn/0vqPPp2MfxyujtN03f8jA+LhJoClBgBdgdEPUurSYPly+KDWMQ7qXI
y++JhNJLEOQoV1jF1w2fwt5t1MApW4zPwdQvyehErRFO3gqzNWkHsuk/QrbkdAqes46Kfnzgz4Oq
vhe9Yl1wnXeHxFMqTRLe8FzHMYgcbQ/mW9WKi4/f79p7IqXiHm+yN7yXmKicmLkV3AirfU3ILwM6
B7SxN+3NLLr6Yj0uXj6iLmjecYbY7xEpCBx7EEuidiwLt4G84s+bXLtfLoKd32atroId+Qo8hCN/
5mA980GMkKR4Irq5XRuq9tfQBgaiFsidD5r8ib0AFAFStt6Oxi1zRVhEvX6pfTQTeWPJPdHU9JKI
V7YQS91dQKKZATzXd3CUTXTNNsJqmiPbBtTJovc2cyjLbTIkZJB44Y3wn3NuQdOb23k+lbMBMJdj
/LZrir9Vn0ArhnwbJzQ/iVyVRzXk77YBx2+BnD07xRMqUDnKDz+dv5xUOx9pma8sYEMbryM1tGq9
5Il4xoiyqHnInUybUW4W7eDTAUa043hXerV1lhODd0f5DQnmGXCg1sbLnBJ/U4ninOYB6UUlEPNK
sEBhJeMckP6OvEkeiDWpnqtMXs0uY2Bq6nKNHxbNR4FxTnot21Lz1qQ4VVOjfRqh+jJKmwxSWwwm
sBCQSH1C/j4OcBZJFdrWVuo8FQCRSJ2n6dthnjOQsyEza+/TY5v2PeOYje9JLILfuSNf7bRtOB/2
dLV4XgpP9MdJdXAgGVHRrZw2PVmSm7DrzBN9xoGUO2Fe3Cigu9V1Cz2N0212y2jttfGqKqpg0wK/
PsjS8pZ4pcKHbwg1LEiag0HiBZ+EvVWd2705ze80yJx7rxVRRHXoAxsJ8XMJhZLSoHsEFPuUdnNw
AYwslyPP5R/s3FA6e5ZKCC70EyqaNlWWvPrEE0gB5dwphmxTTGnGO8LwlwEcYpCxdU9I+l7SdGJJ
4QwC78qrp5VFZstqJFfaYeX+alwGV4Io2REy0oFk3ezo4+EGj9meYiaqN90BqezdJ+5B+4NmTbMq
BPVERPxfSEzH1W2eBbDdpgrNrY9aTWgF80gxgp3hg9cVLEYOh3tLpmQET5G/ATBAwMgYf5N8kByd
fix3QNJwNgItudZZ6C1c1oFzYsUj3ISBgAdwYmbdFIyovexodl6E36guNnRI5gWsnuDiTnxCph1k
u7FKxnNZfQ/QhZmJM251FQ4d05r9hbSkwVYn0oOe6/EqjdxZZqTZLLy+mDgJcE71krK40GYY3/1f
7Sya94CWy2XOgUFGCq60oZO10Tt6S6gRqY+h/9dvrPpS1KDr5g7DobKO/3URfRrtQCkAfE9Y3y06
aY2pXhlkV9BCO2MJ+CfcRVb1nVsj2WRlVZzyoP0s9QwxNTH0xZH6l+/RDUaxXHBjFeV2gFlz+7kE
RnAgnSTgPIYBqR0/u8mwIa9DasxU8jXaFkG9xPVSO1o7SNNY9bivwLCoC6LPHhpYHD/l6P33aaT+
GCVJD15v/IvI87xFZf5tubDCSyPtDnXddTtV2Qp9PxaocGrKF7MjxxLlsT5BgSKSk6H1tmyDEodz
7J4NC79UMobzRXoGDBvmRWf5wL7Y2QRcqN9Ude2fxFxlT6Vpr7Lub2Al2G1pO5RsdnF8o8Nfb03t
G1u2X+eYadNl6lR9JhbHcIPW16O/0a5ow0S7GI7KTrh5s4JBcJuMjn+PnauzmKV81la8+HkzMebh
miOqw5JBfGU/w1s0ZEsZeuUX5nocp7B9x3Li4Q267qa60TsmnX+ecOxOjmt9BCOBgCMY20OupYNe
MPYGdOaqJA+Z1gZQWHkb68ymAW4urex7nqd0U4U9skDlljjzyvpgNnPySx07jJ+XpI2qJYNdTR+K
t0H8s6c2vLrhXC/zeh5PngjGk4Pxz/Jx9vuO9J9relugY76li9bN6gmlAc+8zOwQ6a5js5eIxP+d
gewL+2XEkOhXWlvmyoEiuOoLCzBR7He3n8tj+AK2Rp7cvg6PyBtOP7FcjYtVSu+NoI42nNLuqm3m
N28mFdxu1xjs4Yd4sX2wkNcf+sdXPdSzhdmJEXkkeJOsaG9N4jf/uSRtdswkjqpWY5Y2m0ytO8s3
kDM8kk/0jel7jtiyIfV09H+nvcg/wuEN2h7gB9+rIRzQQoBj1qxH14kOcQ7Luw35C5VPaz31o+rb
ca/4uOPXrtXTyq5aRaJXhT6vR9la6Ufmm0WnATw/QJfRKjibVMWmb80SUal1zx89mNl0fxGWlq+k
G6QbIZOE7C6wuiA0l+TpOsz6M7lGx6jfKMQ/DYAOkGXmyn8vp77ZyJG025+Xg4dRUniRd5G6DY41
iTyEmLAjxNjbVAto8Ce4qi6K36Q/L3vCY16bXGdMLKE/TmgSNrVBBvEC0zEE5DJ+zuyhv4bCL67T
ddR5cEwfaapTUv4VmQq2vdF+lUX6r08izinAz446FGr5KPxXrR1Al6yHc01nwUdJSX3o1u6Bpxq7
YmQ6YIFaAAMN51XOb+EKRJXzPNALWc1N5b1YtvHb9Nlq/AAtkVkU20iU8ZpsoGb1U0IFMvmGpFHt
BKRDnPdkTXhzGd5bWlcDiO+3NsrGGx/sVVh29wbwA8/ByIHw539iUQ9F5qzi0YMBOLX3ovXT9zKL
d+RyBIcsMgPso8ixhmnMF+hv9MWbEM6qPvmC+wv1BYgbaM+SjkVoQ+YlsoYJGnR0LSVEjXT6cCwO
QTigCbdtBE7EbEZFnwNDG73uBB5Gv3QV6kCvC7EMR0V/LZK532U+2ryI1jRJfxNmxtLMPyRKcuI1
nmVGu5vmd7ILxSi+oZtm67z2pk2qshd3mJqzxki56avAwMnhiZt2dHDz6grwRcOvNyZsmbrq2qtb
Q/oMtECuCOVRcF+djfZflkXHxM8AEYbSeyIQrlnUZsYBLcmdw8+ll1BxRJDsse1FT3NbHavH72Go
f+AT/kiYJu7mkQaAp00kuWoEHk9XEduhbhnFAwPTXlFfB9qFP0Ms2izAFLssJzgjYrU36FsURrma
M/p2OcSuZSgSfY8Tpe8YP5dwLPcVc6c3OChQpDpQUpZnw0lVpCe1ZKqHXte/N1mkTq0JlINDgB46
7y8x0EGu0r90k/WijQv/bhC5uali0MIxQZEkhh3burR2U14+jU30V0SBAb3MK58n5HspvlOLFNtF
qJAR+K58YslviDzkfn2SFVCICmozFHkT72VEj9J8XAJn4FCjQ3/vxwC7bBs3SRXj8XKDT4YKyRWd
Wbbt27lZ92nVLzHidofBmMdN0JKgZBbW8wAE6r2EsrGZu5bgMJDe6FzNYtt5kqos6vxrn4Bi5WhI
iI4xvVpzh3mLsWC8Kp2UHUR57jH08AtkEEKocnCVRuhp18Wjxk60vBN6dMbg2Zy8x2XMm4pSsHBf
rVZMHwEPHg2OubqNJEwtYB5Nn2mWfXtNRdnXYm1zUnXqEqM7FwCqLRNFJvg4Lmb9z7TINHBCdsWu
xnQkWyKz5jUNPiysfWJtReR5R18nEEnT6bukHbWNanN4iki4seqi2RN7QAyathS0VkNdaEzMeDzc
giy3jMMrdtqXKayfsYS9dNPg3ggQUS89aD67NOb3duB8CCl+iWopPbGrZ6dMmpxBKsUdPV7SXptH
oh6MG/XY52BocfIMbGxpYP7iHbDuIIAIixjOheRBdq0BDFkjHrSMdNlWZkmMXrlTTNLf3KE7djSS
/+WPhnwSBFC17Ndx/KbT+UcYo7+1QEPgDngk6zJBrS/07HmvQo5bNMaGimKMcVa3zSCRbDLLsmH1
IOXLWQEAoDjTR4OFTcswekmmi45H7DRdoc+x87sf2vIrmtx5AUwpvZnWUy4L744OCGiNiVw5sLZO
pOOt85hcd+hiFpDvxG4oK3Ht41BcJey3Q8Dx+HFDdzz+H9Ir500f9RyTvOLS+QPzxDb/bRJh9tTG
D3d8ZOY8D59S1d7rGEPKbS3vaECWgqU/rr1HExOFyEtDgM8tQ++zNHzeE0EXGJMWSF8abHKdj8O8
Jm/PXxdZ4aH1tOmzxgEdyZbtra5vP6/qofjqqx7Sgcekkhj04D3hly58Y+yoL3HmoQmXCwPo+zkk
VvGdPypP00VgAj6I2qgH40v3ye1oG+S2Slf0FciiNaR3Hyu7OnZV14AtIRvJmlxzmRjGvI/A3OFL
IzV0tkBsWQTLTYSA+towllblemf0nh+wI5pdOPeK02frYkyDVMV9QWYGNAB9rpupPqRq2iGlDyhG
8VfWkCTXAxNdPJu1sy4cL94/3r2GqE5aJbyFcgp+g8rMX4yhku+RcJ9kndHF/XlQHhfiK9kK4sE/
UMMgnq1xmQSSJIauLl/BUxWbxE2+QiaSu8qe6904BF+l1cJRSFTwEbQkNQaGkaOaxmYf+LgyCxJg
K0CdC8SPHgb+nNUfLMs7gYWQyNkezvCPxncH3io77rqL8YrB0OvR4ywQxLhHk78wyIbh4jHiWEf2
ijmCSpaxH0BWCdPiHLjDphAT9WLK2Vi/C4sxIMMkefz5KiPs9ahwvLGacwM5uDCAdd7myjCeyNLM
z+0Eb8MRVLhjZ1wb17dWHPAJjUir7kR7Y1MSj/kmy+4lMHFH+mPqnxlC4/+IsXL4tFq3RGvWO9vk
07eIGXhxGLswWp1vpgd5FysQRT4gmhoJ2p0P8M3SrvmmI2rDNAdMWHvfVZcTYtclzmUuwsOUhxEi
FMB/zshARsaFemywxB21AFrgIS9VFHxT0hkvHiqkTRz0JOhkFauXqOhY2E65sTkrckcIhB6juuZ2
YLwA2iRwiFJpoNgvy2DT+QSShQMRW+b8AW/jYEpdnJ1RRk+tGctbioWvErnxFMbxH7tMkoOfTNEV
DM5bicXqYGb0wxYNWa2LPgvPJk4fyoTEePBDoq0E5PUSPmJPY36cJCTvbZoV3xr0u2GrN51m5imh
PfOS5iQ+jhocOCvwRyeq8BJFqflSFNA0QtWOx5+XVlriuuvKHFtp9ZTYqXn2DGVvuhiPNsvnknRu
/E6PS+FGOz91/DUfDECAqS9Jwo7TZP2I/t0FsztRsHafBR2zrVsX8SsRJzymTs023rbbnxxfFw7B
Lg57sVCB5ige1/o2lH11YgBHgYylZGdlQ00gTbjrM296HshWRTVD8s5c5r9mrZnBTaiitZsf8lQP
2yQjzrpo3eAWm6Bg9EhDKkO/f+bfse05lC76uS6fBxE2mDDNcFdImlAMdtaxbtqjpEaJ6piArqw+
9S7lBwJpe8sAdrr19EQXtjW95HFu36lu1h6l6Dy43anopmYLRQlAmWtkz20RyFPPwk/S8N4XmXEp
U5WfRs/+KHshTwT80CwaPn9ehO3wPhNZPGvHOv5cDBctftOa7YHR1LkO0uKXm7jA0aubKqAHGbV6
skaaoOMEGzoIXqMy6XFDJw63W0cKhu/aepeFs1ywZTDBNYzwUExkxkTUMDV5mW/x4DhLu4FHOVAj
nAff+Kgi85rC/v+Ok/k6jf2n55CEUWfev5qmxImTkrsM5zh6c4J/wWRw2xijSvejj3bKglO4ffgF
n5E7Ye0Al3LwR6RMUrWk2ZI7B6y48+6chfxVr6eBZINX8kaLZ3M2u/vceQHl19xu8j5o7xgUTKQw
tWDsVpEvOuiT8yiuU5ujTPy4pHw/joMUJxpShB7vy3YYyQDyHhKFoKap6ovn3M/6K1F/NfNrfn1d
O4DTsiBaTLKJd0RqeQSidQT+OVVIIwWUouSNp5BBsiA6yVCy7g/J/LBQCjaeLKjf5xkse+pwo6g0
tU5SuuapM4VHMGWLPgLoM/UEZXB3iHxOXH1ZFBen/dQZJmlfic/W9ZO79ygYOj+gZFV2fvAGeJZl
Qw/xv2g9nsyLlYTev/r5HTriZqzlchjtFQIe8oXKOgZ7UIYrNp6P1ppa2F8FR7wi9A4qflTb+Ts9
xeIiCgQ/HBWJH5kSoEq1sM+4Nn/a2EVowXEpnHPkSOPJfnC1hjbz9yWzNoKyvOlhP8TWXonmKc2d
PWOh+Y+BT2yRCbiBlePBTIOEuWoZ1BOUJEdac675jJyupq1CyCO5iHTtYZkOjU7A8ZGOTPyxUt0K
1VZ2tgyRHRNjujm9Na+VMv2dAUvmlzLPUY8ZdyhJXkm7sNiZFeVRhoTnxtR/PrWleXaSNN4SYiER
SlrqlgRwxh4TaFIVsoMFRlG04u6U2tx25cR0mnMxuYcWy5iNQBTQNCugtMxFPlEGdakLU8l+KQ1L
PNC/x6gPuK8btaI6a38BVCNnlqey48Y4SFuWxY6iVuKIEvPBF1O4Ngdc0H0wxPT5O+pcYzz5NCAJ
YQSn1uimZ7ZAyvBoNeCXSWxb9vTSrzLnnGfktDZ6Zd1QgaYbw5RkwuTeq/gZJIct7eSpDQ68R39l
He+c0XKvsQnm1/M+3KwfdnaNhJUngWXTnJplFFWaTbyuLz7+HjOr1aKcxP1n6wg4ey+TmKQ6zlIH
p7Jp97VAnI2oCndENST4v4HETK71YsVS7X9eRZ39nrHUQ1ECqVe3cf7xn68m/8UaO5uEaLSKE6Ss
7Uw2w3MwtFudhBmLfZN8q9zlb5PjgakMeJ+yrW6s2WqpJ+bexIFu1WNGlVQn2AaYMR+flSLjaC8C
dVLMzd8sy0lOYU4GhSEYPYIXZJovkBe6kklfmPFM5HiNelw864EOPq2o5k+npuHgRW59I6X3p73p
CK8+JYRdN03tvUWh85Zj1dz1Nhqglvd1rk5iCH1y1WvzWlEfX5tc+MfCSw8i40lUkrivokhxeeRm
8VZ4rbmYszT6ZQ8pSsl0ohqe+y3qCBN+fAnFzJ/na0U6MNR867kaXPtWtF30mjXP1ETeumkShBhO
ll4o6eW2H0ZS4x4va3ybO2ni/7Kw5NxZnv6NhDOtQ4vUWRVAEghUpn9FfFrQJeY/RG/MSyqv6uL0
rbt0ox4OhQ1YWxFPscuUV90idodV2trJpY/ltVNaX4asZYLmy5sQ0wjpOm1WeW2Ddx/tCDpf5Jx+
Lp5duafUjLttNREDO6poNzYOB1dOTFs9Wtm7F/eIg1MagT8v2zEHSE1byNB34OflV2Ba70OIvSSP
xbQMHuV42s7yc2gqCq0u32uSnm8iGn8xfIcG29bVOUCm4M/99CRzd3pyacQ2PoV7GPaXsUCKURSi
3BZIlh75wnIhBH5RkEv5KS1Lcx11hkTrMUdn2Zz9jDHvECsyfQWvfi5NR+XbkQXeS9HeQtozhQlV
tE70cIkKsXYtMRDp4IAnnLx2LVvLfiZczllGQKNo4YUan7tpfZpx/Upgh7padvQFSGA8Z+g9VhbY
VrtQzYubi1Nkyvb680o1FWIKI3Nh5QbTYQaESpauYiTuEhiYonPbuPPkH34uRSw/unhIgJqlCN7s
ad7GIkHP6vU9GpySnBwlx3Fb+3b67JYqe47kfByc5iiG8lVWmn4tPfSrTpm8GUUVbRymmIfB5IhQ
m+aApxxsYN9MDzZMcJ8Zji5cztx7ZAzBncmes0vlqLivml2WBM7Jmm19d2bUBW7l/52ltnYwdwym
ywUrVw5nrOlk8WYUZoeUsFV/mDLta8ifE3xZponUYI9cg/PPVz8XcgnjMyeVV40nYlORP2cOyYI/
j6yM3HwOjJieRxXXW5kl8V+V53dHUWIEFlEeUfSY3mWNPj6iRrLUL3nKefXz/SIS5Jlgql+m6Jue
E86YO9CvYqG96hzbGSN8ozKfx0kwCFAeESqC+MMoc9W2InOZtqIYniPelbS0rVOcDMOz5vHz5/xc
tZWxZxLGDqOZY+nmrxDlysyMcUVRF5zozyHSM2P3KcfEBkWORsAsGX4TwJLEcthqpyXUsCnja50i
7ev7GYafHZwGPsKz7fvpgdA9sNnzZJwqdJebxi8UTuOmaRclQ4sNQ7HvqJ2gs0bQiwuraI+09Jmp
SKOmNZeNGyUkOa3NrE7u49LHNinvI/LJiBC/Utfp3ie7gPeA3pbVldKCqlR3rAxwR+nMeRvSvdtL
YUUv6BCaqzOw0oEAHc5DMn50MtCHnzuL+fyeXK30MCU8ZpXvFEhkHl9yXIPfbYqw2mRkVi8Rjn74
3Ky7qcyjMyZme1vVfMY/fwrNcrX17u2xdlM6IBbNpKVTj87u5/UcMhEfXCbtg2mw7rnN9JZL9yXA
UnKI9cRIa5L52bMfoA6NGBq2/qmsfLI5AggzAOdMDCBLYeHeDg4DILyW4X+u4rVGW7NoPP0csiMi
BoYtt2UIQQsh3+dV8kwgzTXGcBHETGYlzy3kWwAq23aytuacr3O4DzluhnoSIB3e+5FGwomx/G00
jT8l6oqsBDdSaY8sio+cgQwYE+ZZco+EQ4fOwdeBemhVFinsUNCa61LoD7Q5h04SupRcLY0Ya/p0
afBWjbcvXIOQhSPBnIP/kfYc9hFxB5YFfPjQqPAiZ7UbLDhzvvzLj7hKXfcSRIAn9on8qK1PR9o3
RoAsOADh6F9OuHTD+pdbgd2L6ZmEdFoIERAD8YTDQWXAk8c/0XnudnkD9spitSl6junos2gKd9Gb
h5qWSeTEO5FY6za+11tBjTZz/IDdukBaxcl7ALMVrPUs7n37p3fQGHeEN8DYrEK17fWX100HsU+t
chtYLL9lTMYqGj6gXWaYEIUQ3oLvwQuW+UyX7HVOX03rF+6FXV8crHAfmRG4DWOLTG6ZDk+c2YWa
D4H7Vf0uJxd5/1kBccmhD4HTD+Rn7shTSAJHz8fPNr3usv7LJBgELYD/PNkKXKRcpUoC47vPgCkT
g7MqIlWHcbX0mnP8gPYYYHYHg4oVuzRVA6TJA2ZykMvZckQjNpvQZCWT7YIWsEL1ZjY1OVwCzli7
YeNYpiz/Ms+PHvHU0MNE022K5AG4eY8sm0kQ6s2eQ/wxyVj3+NEd8ubmJN0X4bxF9Qg4o2RQR1sz
yrN15tGabV5S/KZ1SapankV7JrmB1Z9n+sxEm8DMzghTyhI6n8ByQKbuUTAZof/JpPrk4JhwNLmV
9MV+m8TPtLPLMSRahcS4PAAgPucUcBreqUqdv3EEVgdjHvlaFU+p4ex8RUHo6eDVHuv91OS3kvhF
Eovx+fGEDQ9M0d+chwUp1IXO28ZObY5lxqLz7GHp7NX0Z0qRLobxda7iM2jL34OZbfM0fp1MJi3x
OZ7ltsCh0rHikxFTFpm1bDlXxrrf5wrFeRpvYt7Resp++exp4/wXldiLGSTHQjnPnRofPO/fICKZ
XI4vRRjb5G+I9Wz/IcuaMQo/ELktelAXtDorHK/kORDqQ3zH2hs3Ps+syo0L+0O96dnYK6PeNx2o
ugmRKrKAwcmgYOYbpCwDlqjiKdDRIRG4swhf4QROSxeT0JQcCD1ZhVG6zgIOaLJfTlF9H/1mnw6k
QKLXyUhnzWnQ5bDFyHls0bb5JB/5RXbox2wJwhjtSx0eUBeWIysWIvED7oityQCCjuf8FjNLZ7xy
BP0/L6jA/6U1+P4sdD6hJ/N5jOc0jU+ZMR/6JNwJk9a0Nz+5qMmFT+STYomswnjLJHPXlMm+ZoNx
hx1TvQM+k43VVQiwpjeGxpgDQTz5DXg248B/hv+7KV50OAD+tG/WiuqAqMtyOZJ22McAiL3kX91H
yK6821gKJHSQ8YkCaR3vjMawWyB0vNOviOHMdSm1vTXSb5L9JvbEoXDKl2ZG8kGG3sijhV4YVhMu
0Zac1Zg/lXqMEBAf3ihi8p5ig9CvGWiH80ABtjQ4e/yTs1nco8L60HG8TRllmUbDGEUfnUl8FybB
V+Ov0fsNHBcOTrEPSx5Le2Zt0f6/OJo2uhwgMxhHHsErI85l2vylWYQqzdqGbYNt732aDSKvE71R
Xf2VO5+5The2hiSimmuaBgaFVnhEgbpx7fiT7gZkOp+VyZPwiJN+o7P2EZZCNlRAv65lJea2TauN
FdL61uFK2N26qbo/IU3anZ6704BUQoAIKmqbLi/Dlx4NTjsZi8DuiQ+qzk6NOscI1iLqdpX3SA6x
V45d/hlYgdB+b/s4WWoHf61rbBK6OKzFudV+TBEnN04KbpOdDNHtCA5eGc18i+v2ZGXVa1fpW4nU
jsf/lFrezUnMVWfXG2O0VnM10tMSRAqZfwtXkBZwjzW1c5TQroGdEJHjFYXHXE875dhveU7mhUAQ
PV7/D0/nsRy3km3RL0IEvJmWtyx6N8kgKTHhgYRLAF/fC7rx3qDVosQrklUA8pi910aFGKrwV5vR
PhhZn7bhfgS/Yg2ER+Bzhc3PVomsPnSJ1r3LTaSs+jhX5W/Dd4zcf1WSayUL/VuP7panEN7dPv3G
rVxtMOowViztkyOjx5mgHRTKJF42G0GoHEf3anbFsWEEaLv+pnIcRH4d22jjow8AufqsB3qPQhiy
W9gMp+mvLAomMN+KWLP81U8SyimeX1ayt5zuJOqCSpQBQJFFqyJGIu3znDbQbgXVERbfjxs7l1m1
6zi+KyDQh7FGeZ0/R06w8frsSITAPjWNSwWANk1B3MtM7KqG55OT+Scevg8BuecZLZ60sy2Trb/0
gqfJMne1Eb4OZvOFVjCDK1wTMCWM38xqL3XdbL1A7qAqPXQ6BRI5HnJn3Jmut51IAmlDgylGaJ4i
0nzK6Y9HBK0rficHY9SQ75MiumZJt086b6cDdfPj6KlOq12FXrLzmPMLUt7DR6u2DwJ17yofCpQL
DaZBm/S14MUkSnFd3RU+Q48CWy7oWEIDLzYGEi3Q5U7B42jA/6nHbR9x00R9MbAQmJ70bH1o1wWf
rd2bSpyYv4+pJABYFeURJB09UG2PB5sdz95qSd+p/e2QUNAWbNo2lryLmVC2xsy3Cwwygs1NiGmV
sd4gR83NEmQ4SG/r7w49JJO0rYfXAIsVqee72uvslWjUztPm0fPE0tSROMtuXpJzYuffPt17n4lN
DQeotl8SB2wyptOGhA9VBG8x9WfJHdRwotT9a2lT2kjz2BjJTqp4F3nmrm0bfAwArZPhBjDlcURB
0wfVAfgLmb889/sEJW+78xT8IebCNtBeIys/Oy9C/mykv40rOGijg67xSmVX02vI9WGiFVenbnjM
w+SxDfqzzND+SA48vPVIrGL8kEOXXM1ePrkuuhbO877tXGw44d88pQyxmJKtiihjiolmw03N3zGo
X+TsJdu+qadji1wFJKf+0gPv8sz+i/1agK6sx2XxCK/uNPU2w6xyLWMqJAD4+b6TZEFC1jZZLiAg
BEYcxKyk8V6sWC7G1yCozsWs7gqh/mTYANakAN4yI3moxwpkVe68StQIfalIvLORW02MfUtLrEgn
l+vQpF/W/AZlzx8gzU8Fqu2VZqMnR+MYxmNNalRNOwLNJSYheCJbZqUT1t5u0C6O7l+/Ce+C3vxF
e0UGY2wBLyDFN0NlJkz7bHWIGCqTIGr5Ipry3RzDJwhjpTUg3OJ6GRfCbIcdfzNOyLQqD1x60K/m
Kh3xZJeXENniuqpVgjqeOX1XrWST/UFLLtevLeOvRfP1x/JBKY/JKaISIrAOp87UsnksJua/ZMyu
Ta9QqLxpPGM7XnPXelPerf2QBOmwxbqTB/sSoxFbfvBBEwAbJNLuyrI0XqWi2froTe3K0Xi2Kv6d
hj9tQNMWaNyNONvYZHRvzIKGktzQrRdFR+l3vzXqBmYkFEDuKNMTq7jR1rvaEiRaWAOFrm4gy74E
A6wajL088DiPdEycYKDBVRpDz8Y1fItkZiAYBNtqNZeptlISfJ12SZpYIeGAXBgK9nBEBDrpNG7x
cKarrQJ8GpUF5fwEKS5m1bHJxLghX/h1WSU7s2lt2Ah/jEzB94jj33O+WL18D7ac7z1Np+zp9G9C
4hhWjKHfJxcW6gB8y/SzZPyyIg9jDKh0p9n7Mqfm6JjN7d8iLkFkV8+ehRiZHX7y2TpuuUHKTAeh
rdepma5FQ0Zs4idUGn4aE+S0aQaoPXbpOevZ6L4rtPnksvrjOeySl0zI27//go1xvhqNsyuLU+UX
X73Uj2qaLhVIwvXEqC6RIc8uY5E6WGh2kiZ8N0SzaxnUk9jBI9D0fus+++AxdyAF4ohwgxJLeGcc
L0R6qWHfOPqdGOaJma31HGD24a+nkIWV+wKbFQmZnTur2HIp3aBzVdW4FhRJa5eh3drMrJ/Sls/L
vG7lW5a7S1jW9l3zR2mPwHYE4MccxVTiOefQmh7s8tkcu3llkn9CPN6PuaA18+jeJo01D0bMxtgu
1kBxedwUp6DHuoNbnqxM1qI+GgNtDiTC1MFtGrC6D/2jGmqIBJEHELnv2bFe0x4rZNJwY9fMSxRz
3i4tCG4SlAbTm1HqYJ2PNjxBM756oloqkRzKqGBUgvKvMMu/wyRamvDxt/K/a9uqV9rz4I853Z/A
3fnM3mrWH22WvuQJ+12WOp/Zwi+1OkS9pmMgIos5BQLne8oJ3nS6u7RCkxAZhTzlt8BnqdnDgy9J
LduSQZBUCEAQiESrnJw9JRFnmUN2VznlA8snAksc91OmXAN166+HkcWiR1owRN3NkFEoCx4ABXP8
taGp9RzdfxGmY+a1JnaLwUOFK3gFPnfN+gR3/XSqCk+dJxYWoWPotWG1UEVltZksCI2wBAL2BxvN
LQYDGkC1k++YutCIexzrpeOsUlu91RHFmyM6zPsClGc+fRWe98LeHPfQ8EMdMq7n74ZdMF0P8Vr4
6r9N8y/AM7bl5uzshOEVK1OFB53HE98Y1hvl0qqr6iss/dcO7zLsjuHgTFQWyD5TiJfOrXdRaxXP
QdNu84fEw36nIDa5hDvxYHyu0vhjSPrXyH0YWk5Mv3jPMok+ZBiwAHsp5VRZQPggVloTGst6+j4w
PGYioJCLOX1TnQVAkDk7c2U846znm8C8dMoOmCM6t3r53wAv1YaTuypxxvcxG2Gz/PJ8+vcU3us2
InM5mTLkHj6DGagi9wSVLP6pm8VAN0vpaGo3e8C1HMf6TocBQU/5eR4RuCICMLzxc8RbqaP+2sXh
SZjq6IWoCgL33uvk1pL5gWSrt8hUpOIFBDSMOD4AEqT6y+7wwgzV4tm+xv1iLvE9bluCi4iHj5bJ
wkoVmG2JWv5MiuRa2ixDmuGTp6TeFn32WAofnaOLSCmihR3ERxwtoT7o3NZdQDo5uSSrOg4PvnLv
s3LiBifQtOHZ100/OjQ+vH466uGhLowrwdjHLvUJIjS+MzRlhvcy2AwgHOtHYBLQ/rALBOt4gfp6
JO0L9gKb2QZ/AzWEM74klvmchvPFFvMjfqpLjDFxNZpcI2HKW13P3aEly742URQbKY1qWUOmDEY+
4nZvOdRH2m4NZ4RoPuZgtclpzFTdT9xHXC0Av73HLERhix1fEw2UH8vctTcJisW1Sn78hM28nHu9
qcfu1a/amxlVCIr86t2q5rchBi7qPxZUifguDIdrJSDscPmJVOng0U/kH9cqse/GFjYy7e8BAmFZ
sown0h4ENzFvh9O+0/agKnNI/9K93JgiP3ZV0qOgEqyVmjuzsF6Sluhu/p8K99VQcO9QbzWe/+RH
1a7vrVfsWlvhxd+jM3yWZYqszsl2gYGGRBO7aKcAJitNSEn+a3DuN0XFI0/0m7Gkxfj3M8gCq2bV
PUjElHkLJHy86oEzSiyvM03Sk2yMo9sNt1Cb185JyRIb6TyK74aCwRyde2Gjfe26LXmeCRMpLRlz
hjN5FXSMirOTIVmV6GejqH4c3lm89Z4QMzMsDOUcWk9u0t0cB2IjDCPqEW/Iabj6U2eW7Acqd+3Z
NDiOeQjVQ9IZYu0U5l8WEKeoKQ8G0htC4x/9RP1QbzBGmn+Xm7yl8MrNd6ehQCJSB6NkQncFpnaQ
Vx1aP0OaZBALwRVmPX0iQgHV7kdaLgonvYVCw8C66G4111uiym+rp+QSxMoG3a7vGGZZ86USEZOM
6lw178ls9WsMUOhs0vhZuVyErfuzfI8E2v2JEvFVivQIUegnsB3sTzQjo90Yq6mwsMrMCXP5fmPF
4bovJJGZdYz4ldqVB3H2Jwy2iQcTgrfLFeN76/on3tA7XLdHZ5CA+ntBaaXH3eCQaM7QC0X3aZ4B
eshlLOe2UHZLZzcz53LNjDc+Jj+nl+5n63Zrp8YuM9g9eeFBdPWWSzqIMip1+4Jy6UoyJ2tmkhQL
WNWlgQnB0TaBb55H7+bdxqz5tXCT4aq13+2R3RkMsX0TOLvWqFmduKRcQYx4R73AILDs350g/x09
TA8W/mBwl0AKQzWRoke+JbXeeUA8y47uYvvjxU4Ffl7He3BiZseDqX30DLw/uS1IL/O7W86Mnbgh
Vuxo34wSwokSvPJ1aELxX/JaxgWWUocXMYDLyUimsWqNzaGjlK2Q+ARmtIoU70KpQWU1PTpEGxgs
XAMDkj8tx6jFdwObc8ssILH8cluV7rgevcLbzhGbD1fNPQNTdG4uPfbakk2LFT2QRwLRGh1tozrS
O6c6l14LosO+yja79+Lmy5Ywz3NUfBv5iYvcXQnXWzWGh4BAo3vQDn7NwgS3QokSBvm3LIwH0OFU
30yZkbQVdecytr4FST1supYch2ZeM5fzgZ0ld0WY3muyr9eppxh1uc9ZHprkNetw15rzgtagvZrG
4aUPXHulK0ttA1bMZ2dxQXiGf6yqQpz6wgyhtA4E+9XePlYcJoEFe0C5Ylcz71tHxRFrAw1SbjL0
Zx2I/JBwQw8hsWn21blVn1O2OBMG6oOo5isZhXEc2+Qsxz6lspNke7mfc2V+DxEU/t7gc6zpAC7F
3qqOos6Ng4fQEubanJcMRIKOa3cE2jDhehoH1OUMO0fbT9aFL/8SMAPdtcJxLZnrmdFI1ATLbIct
R8TnZn77JUYaN4XQlhKrEMFfK3xnxc839wofxlib5pCsDdLBCqds8VYWySpwi0+/Fa/ocLHwynmf
0KDvp1wvo4QQlVvdoN6Lb06E/qDv6KzqEM0E27v6kcmVve3b6W9XAgyL2T2bTHt5WXMylElTyC11
8RS5kIiMftG6nRSBzEmmyB/GswHblnO3HYE/ahT0gEJWdp38mgU+DVW+OJN3otqmF3dVRZz7XSqA
xXfGdGorE+FWNr1KqCurMTsNPYVPGdN0GW39iK4UWRsuM8WFCGJIvzQ4oTghBsqWBbBAXY230d9n
dnaUNo0X2bO83LSiJZ6cGJpLzCoVcTglVVma277CdTSU4hC5Nir8/E0j2Mc7Yr357I9d+AZEkBsb
ZwI0A6+abayLysUd6VJgyBJaRlPU6o2HFyAArFzW4sJU6Gqh067nQK7v/QHuf1dkX52YTrYZn30n
3hUm+3ynfajwtAknvKjF+sMXJ42WKQJzN69f5K4+ycahx1DJbIhC5ER0Mh6VajwRHW4Mt3hoyQHL
ivsKBRprktOogwYtGLaeOLM2qeW/Y6v/DpPul/LwI0rSb/wEaw+TIglSxIiwHhumjB/f/BPws62F
zEkcRexXzjXmekZtpo3HqEC1GPRQbTxMnxr5B2SAe4XqdN3N60Vwtvn3t4ll/TBUI9o+vJMdG7BG
smAvGn6IVvobH7bWbOqTLxPcWAgy5+VwKgOY/aX1gnb026zsdCMTh5iO9CuUJomPwwepwQeLvBNh
zFuTBHAEZXuXOnEY26tynM2czW9p1r+5jdokdI94WenNabfRMY9PREdhaxhTgHDpiZwAsOtSfwYy
3gtcA7bLUAkScErCl7sK2dKvhyLGYYTPaEXbEEnMuv5TUSb+ygs2eELJf1S4kytuFattnuxZ46Oa
gROFAOLzUd+3LWHa1syn58dqyJ6ysnhxbcSJxvICagdFO+cvjIKSR2/ylc8WW2A0nTgt04e5zB+6
zn4V7nwIPXU/W4RU9valzkiPRqaDMarCB8H23tf8k5bZvU7+jz300arpgue2jhHk5Oxb3MiAUuGc
BfecAC4omKn2bX8ZyuRWVyPHqpyuxCmabf4EuY88DD9/JNnqpDpxZliEcuE1ymLKA7w2XhK8evqz
npOb41dnw1XPdVlebImFu+53hib12NLQm4Jg+HKd/hO2D71fyiimMaLtFC48+jCZ2TZ29605siin
qIXrESzbNEOF91QR3ONdjI+XjN5B3WbX7tYyNV8bdLQROWtY3DpII1THiaCIHa8zte/K+HRzCr0K
bwkj8lUej0j7ubN90ipJQBAfKemCK+vB0TlH7hyBlwVUsAo/SpdZPEzagP6Quy2ZmINzcS8rNpWs
PPSx7PaYzrXiMa14TJfjRcHKOKkoeMCq82up+tqF0w84GnzewXPasp5jnYM6tncOQYzO2p3SBJNK
8AVh6yUdBh6Hy7tJjgJcBZW9Amxjp8IDgMgfWp6q0bh4gvoZd/Zn38vuSCQTAmUofYDl5m0qtpBR
wy0GT7GCEXRo6/TqUYLvAPPuqyk+24SZcvHTIxWoVNUl5/ZPQVStgOCNG3AUzEB2oRR3o2GcNJkI
qzmw3psKD7TNajL+zNr2RhmcrRCUcTEn4cnWrPA4uTka/b3tFS9EgJ+FTu+BymwQRty/lSUoZNci
wampiY4pA/owiUMx6ob3zHSbrd052SptQEbLCfC51z4XJQz1cLB/CrJhWffSSSZw+D1dUVSE/n6o
gTVpN95WonkFBIOuDdfeucQSgnrXOHLf7eeSyBdfpoRecXRhAmM+TOSI7/g/2FS3LmMvKyqJoPJ2
lWMiDZi+FAHSnV+mq2Gx0HZOfe8k80ZlJEXHsf2SugllSybfGVZ9ccPujdFVW7y+A0OrY+UE6uha
w1vvp+lhjBucAb7aoLI5Sx027AMR6XcDSxYigBFMM07Esk4AuYOPu7Q/ZhG+Kffix2ykrT5n6qGM
p7DPMdqllA/1qZ2m+7AmKjKKQPMN8QOGvWWCLJ7nhrQV69erNY4Lj3etmOt9YzTnoA/f7PImyQ6j
CmL61JjcGyhdTtUQXnNivIqhdEAaojMpFI8Iwxt4xiUsfZ38auQJ6OpyO0NKondtH4IJ27XHMRRs
JgTvK9MJ9jp8yWUGQzNEVtHV5peNoCnJaioLqX9VH2zCBaMkTf0S2v1V63YdDHwVL5L5ygrMbGX7
F56qjL0aZ1j5IR6XxlLvOE+o++3hYSCiCrhita2FfBv7/DGyE/KJw/OcUnXFfbay7BK/K1SudcA1
g2SUIaO8TrVNE5kyQins/GcYHGzQeABYbfsSLSYwALubnoLZD9aRumvq+EGHBa7A9lXh9VpjmuK6
rrLVjBgCn2/3Cbvm05i2CvnzCi+VrxtegYYHYxeY+P4C9N6vKQHikR9dqMIvMs0OcxdX6ybHz5ID
lrINJuX4i8QJZC4ntqCu+PfPWPnblFnkEfbU7H51naX927OzWMdT8clsAxCTvpsap6e8x2OTaPUq
QueMKs8vcenao8WrUFiPgbQQvTLw0NkZPhzMOIbZVJzdJWYguEpcCT8xOQXedMZHnqyHDFNBbhnI
81KoPvItrtpwNRQnnWv8TuqNheBtaoxvNG90JaiSorcBZ3ocRY/IrL50G/zU6InmyP0jP8iKLlbG
xNxNkQajHRti3rj3h+zdQnsKjpHrILDBCI/td8IBj2A8OftElm7RiYs1vCb7UBhVSiWFbEVu0vSN
YKwlvT56Jnmdkqrbey3na22zerLc/s9Qhq/Kdyh4kiX8tiX5DYC7lWHP6Nv2O2JNb/TkhbrqoR/G
vyxEriaAGEA+B8OqWXE4NctpdfDs8THNCGU2libAnYIzkeEVZZTEtsrfsVAz6MJwiaHZUQhcco8Q
Pr/6KKn+x0hxtk64wY19GeNUCf2W1yFVHDJGvc9HOuaYOZLbhdc2N/eYbdMV4MJ8W1l9cmpYZms6
qoMp6ydf5Q51OaE0TCfcjU44rcMp3diD3a6UyXgQgeGG7/2xLCuUgk396OTVnZCCNTKgnXQIqpXI
jQ1j2HZjZWWzFt9RgDIrrQEiAyYlTTytrnUWAaeQ3iJs8e8ISUJRGHAiEx2Cx3QidGquLl5EgH2t
sRSS6ENoZnVkPsq+NoSGG7EZLtrG3hKzSX3fEf7Wo88WsPlWUXHfK59+U6ItxHvPWtoLMcW1lPF5
9mgaIcAN5SxWecJTH7nGeFjYdDDcd8m6zbvPYeCIrTIOJtulnK06p2I9FHyrwL0mvnfXKH5Mafhq
bw/mD8bp5SkzZFSTEEiA7ZYjya6k16wBm1EgWu7JTJJXD+wjW2WbHzPnejPQY6+EQwhaHR0KU//l
yQ9RQz5YVgRqqGBnQbso5zw7SYOdtmTihYsmnWm+9MzND4AIDXBvXdnKHHhIVBg/Vo5ke43OpqYU
Fuo2lq2x82VQrBbm4M5s/fbawQ5e9Uipdlba76sklJux67NNMUIwk+pOF9F7l1jxBk14S4zU1vKq
DmZgOG8apPs5lsFj66yLJkUGYsXPSeRm27Q0N8S/sa8wTFQ4mUJpHVoRo3JytBp7brcVQ7SohL1A
sWVA8AiYJzL1QvXTPOd0/GcOl13s5U8GBOS9ZS62nbk3HlpPwK6zEqZNWLXc+tlhoHVOlInpu7Tz
baZaXHCprw99wLWQBFVD1+d+Z4MeSF10SZGss3jrxqymTZFeWPxVoX6ggI+2jvT+kLZcbstB4g+J
rUc7dqdD13IbYEyBatz3yOHdGoVdPtPfhBKiXHMrrZrtsGa6ICjuWM2d6rAw7jjc6/UUTTDTlt5O
TDe3ZL2cstQ5UQ/UW68DL0z+1BiQCD+4DDCQwZOJ1sTWRnYyWBXWwGrVAlVmG0dKKxJxmTAFbVe+
IVXsGa1CiRpiF+EfsSvmMM1bHX+MSM1PmQXwl3p7nQaE84pons/or5liZDkdR+R8xU5lrT13+kjy
qiCzMxy3sTlhbZmqs08up9XE+zLvuYSXWCYQfSlcrDh/wSHHhsPJSFkWWX8ZQxAVSBNFuu1qGEoA
PegjOow9LGibe7/wSKSzCPFTWJyPRgvxVbEsfAnVvBsC+86Y8+KXJ9MOro77lZJYu5al0ldRZj8k
gDA6ivls264YaNsju55IOv99iNynwBcEYRA41bWwjOwxV/eubKZ3qcL3yPlox18FhPTyH9E0U+/4
9Q18vs+uZaIV5zS+DCoujnBfGSlnVbitgy45u4xbkRwk0LBFpV7toHiQ8WCtG/6ttVUr4/bvF3T0
+THOoI9hv10hD/dfWB3VW/hYzZX1N0M65XEpVPOphNd7GWbXu7fxIQObyt7NdP402tm/BGmOnDC3
xjWOX+fy75c5DVKkstWuFO7TRJ5fAH0FnZma39qZPlGXQflsMG7wVdh/RfcItZufdikYPdFh+w3n
CTBUBqZLi786sG4C38RDr6MjaN3prhFgr8r2nYIMgf7g2y9GE4jDvw8zx1Z70L08D/vZPRJ3yabU
AdBOpd6R1eG16jD5ucV41LuaU6aOlV+PV5LS0nXZ9fWlnDR4Njc6ohpCt4q95aPLzhFMx2BpC9hV
pyvPNcNLFYL/DDgOGBlShWvLKQ8pTJ2Vp5zhjPbY4+lWfrQKdA1Akv7Omt2HyPWMqywxwVXjmF2t
Vi8wRmmxcwjNa1QJ8AiOeI8FFJQsIxeyTod6UyT0yG0cyudajE9qbsuvyUQoP4SYkuymmu9MaNQn
pqYkxs9xeMYtgeA1dSkVMXZ8OUZAqnKhHvJ6frZ8H2pBz2mNh8Hi4GrGdOtB5txVNrKb0YiR2o2w
QyqbMUTv5NR7KREs6DxuaZQO+8hIIZ+FjMgjVUS3fuEXsjLBvkrSzTHqgmgPQuyxcrsWvVyIIrMe
1SZrHHRmyNe3OAcqFuJjBuFfuj+9URV3ji1IlPn/38mijY4UHf/9uePk87H0eUQG1ZgTTI2l2zHz
9k0z08ysLv0TsR0eujWygvCcgYTZ8lhf4DJNf5h95CVgcPPHCvHDVqsONreYE+AbsbuP/H4/+Q3D
QrA0UxqPR1of7kYGA5z8iNgW3qgGpvNixRxrI2vyIrbfQoGgNGF7TfeZrJu26O4xrdRH7noTMcyz
El1177Y1A6eFEyzT51EGAV8pAW5c8cPUUfVgNsBGXW9Ea1rVfE6LLgIk7dagi7oWHVPaaGTW6jqC
fbYm2HaxSY3JXZq1/H0VA4vvk3wtxnHaBS09pQYhI430lHLQnL3oS8UjgO7OS54FU0IXCQrbKk0y
Zj8jMB7fPKvime6PYhdBW2JeZJU3CODbuDH73WjmwRUPMDnn1ozPLStgu8KAUAyA+G3m+39jmZ9x
IE6HwCn0azhCpaondwJ5POtXzzM+QMPCuJuG5AilrNmE9AMvUzUthLnuLdIE/ypEzfswE8UbAko/
c5EzmoQJOl7jrVQKmyVzIxwmdnSoI+fBW+wudl6RtjzQfbTRMK0blhFYEiYYGVpuU/7oPLQgDtMJ
fmM6GNMlEGxxLDFt2AnJk61Yr+u8O3aOSnf/3p5s/CmcMb63k+K+rUR7Z+cG8QbSN58cHhobo8mq
+1hfZYAkDQSawvcBz2miKD2wuZfzZXJrAqYNG6n4+BphfHoqe9YoEm8yscRMUgIjGzcM8DENanFr
x2zYidKI0N+FoBt03m576aG76o3iwW70eUTxTDtSshMUwdXlOBqTFwk/7nFCqwRW2f6iLjJerITv
L7CaY2qaxn5085C3h3ZGTJ+q3oDJtNiQ/58B1PS5zLwwPLfx4s2s7SczQM4yt+0BwBPe0d739yND
+qMToTxEO2ZNQuP7RW8UAZE+THJ+ifCc701Cgs/MDYZdk1F/19gy8tCJ1h65E7PbJlffLd/FkDlP
3pRhMTNwuorILi4qrMvLOO7mOt56AwDe7ma/0Ba2+WX2nXEvjSE6laEb4UIvO0gMerz3RI2nwvdh
9dEiI4rcNKLl2bK0sQ2CrAeNeQP5x1SyoSo3tiR3u0YKFI+ca15kbz2TUYNgS42kZqruMmU/oa/P
9v9MT3WJWsclf/qf33fogvYWg+KqbJthGmam2Jma/UAwBkZba3GVssrs5gAlvsslUOWEOkSy3nv4
mdmq+vcL2XPnWwMvbscMIIqYQRlOnHL01Cfbn70LXJWA5lqxi17cSH6f3coqDQ7EotH89ZSfbt4c
ofA1QEgbBhgokc1D4C/TtAK10KAGj512Vm31wliwacbWfmBFp38fomI6NvAmlxzu8RIUariWZhVf
GECuEXkKaXZEvnrTVdZqedWEecGek++UXaF+CHWysTskMEbJ8sadYo2jmHcYp++wz+N+OOOS2AL1
Ib6rgiBTSJg5feLIV3s0frkQ+UYXmYSUub6A5TJ3E7O9B4HkEbzRZL0SFHRUk7kXIwruJg+ypzG5
abMC+Z0HyDOZYqoLSavlHhIoXUMLBg7EPgRPsIiPlsjlld31Uyu5rOxsnC7MVPQxp9BBrOgwx1h4
UzQ8u9BzeBJpMK+zS3xe1OfZukPJC665L15NohSzWHc7p/EYK1nNeMIabuzYWN/EYupiVOfsWJf+
/mMs9ao9NAyiTC/O3kJSHYxxnq4EI/eWIfGFjPGOh9uFYHWw02rk+6NLqnrxAmY+eIRX7NUyetIm
R1hh1/bj4E+3GhgdRxTT7L6CShZGO5PUkc1gYrtULddEWgHOa7ovuwmqm+F0hznm5Rrmb2mCFPRD
fPnD5PjHpJf7ZrnJ4ylMGLC1wcGFGHxPHDzA1/PEnupOwc2lFTXcEzixx7ymHjI0raU3MA7Ps04/
l5EDOin5mluzfUNQic6zB8BWBDh9Kh+lWDKeK2zHCF7ybj8s6cjuuOPncq7/2DT4iAXHLkr8MnDx
3ZFBe/33u8TlzWPM4ad18tK5SXk2GYZskJQUn9T/bwyULhObPrLx4PB5CsHbwKSWR63MIBusQmPO
TiMUj6e+bAOu9JyhLHrrroTeyuDmTuVNw/EwRbBuID/L0e3u+jq070YXpLeIFqMaOQVPMQ/1uW/Y
QHjgqDqGtCufSJFHv51wrJQ9CKG26GGKWxghUlF8kWFxKcSXZtJdRR30kkCWpPgs6pgkRomrz6nh
8QXocsPlF6S/OZSIgfDk5UOwIsSpzDNhh9igTkFeff33PF0eqp2sxmPJE5nQaHhvHu7IbR+E/hPu
DSgRTvJaeIbHcsI5uCzxNv7kytMUpSnww/Cud7LqUlUdYhOEKExpFWCdRcpCfrDIIoLc5yHchEML
RNUiRiYp1HPJtB7Sv0PpC9UAebDOLv9+sVyBeXsKWST75XCpxcSojKXnx1yzs2p6y7mzauRRuGo+
SI82PyZkdOsADW/e1HB9038HYurtNcK++zwOyBYKdfsOXvA1mVJyj8N47zfZflE8PYbwDEjOQRYO
9fXp30fz4o4kiPD530cwqIHGty910+hV07SKVros2FPWbBvjUj33acnDOMAvFjOTeQg6nyXhgpgy
oqVmkrl1Ldw42VFBZajpihBtVn0e3MF+aZguu0xOyVb356tOM/NKiG+4Rk3RbRgrZSzz8+zZi837
PgndvwT8bGhkMX8+RL4xfaU941XGOjtEN/hx1SjYyzYNL8LyS4kk4jwi3MdS1SAPt5vzv9+Bu6RI
SEbgtfw5cSCV8+FDtftFuWe49i/mnR8WoOKeY0ucRByKa2l1bwD0zIUUJa6jjjsWu9X/KDuz3ciR
bMv+S78T4GQ08qFf5E6fR82KFyIiB87zzK+/i16JrgzXhYRGnWJKSiHDg04nzc7Ze23hgkWLzsAM
5Hbq6+dx/s5GCPDgmHW3VmfUkhpPf9IGzF+FPs5OicDaRDKM35IClBGgk/JkNsELkEs2nwrE9kEx
5bs9xi8sq7FzIUsJTVW5jprK0CBCs5g6Ji+DeYAHYS1Vam9vB0n7GPTdLzGLmkOzEmgZY3V/O8Tz
V4o5S4SQTruG08BcnuaUe70WG5GpxkuVKOFynFRS2+clsBIV0TJF4L5JImKZxqHcehA3mRw6fIDS
VGzwiWiH2wZCa5gvxUWZw/+fKoLkdZk8NKMaHYxODI8j+BC1wdFYp2Cp1LC5xkkTbyI7itaqpyE5
HPKfmUAkOkLsuNqheOsZBj5ogzA/hjFZxk0I9cTLtV2pG92STCPxMWgZgrS+vWqjJk4d1wEjDbub
G27tCjOHf3bq0T9GVrdQmQWeb4fUZv9vRQ4tz075K5YOsWCZ1l6h1pXLxtbOXIEHFqrjSS1junsk
yPxSGXSrCX26OIb+eFuaZo0E/kDkijLBslJUfYeOJJ3p/3T60/FDttU3aSLiLq1VRzwmLVUj0UEI
jvIuIM3qs46U84o1q6c1m7FIu4szXwbt0Dx2atI8Kq3XrhUiP/1E/wGffSPrpNuGWRbvGadfk3mj
F/qBxkCMt+2/3+Zq3rGBL/7Mip0sHfNn0ZfOUlijtTer2DmnNrNPuMViO2RM9xuniDGC+PHx9pXa
Oiy+Q8FH1Ci7nTJFbC+y6OCw93tkgflHxUN1Heats4RwAcRQa5899PXArzL74kmYYgGUxUWqvMTo
KVPu3kpW997CNvdNExovHRo0V2eap3GHOGZRYSyTIbK/CcO9T/QwDdMgJNZktWlC/VDvcjH7avKC
SAAzgDZob4TZ7hxH+5uGgILtA0fj1wkd+n04FH+cNFSiBlkfW7atzml4/wqHarEOs4EgBi3DT/IH
/PoHYcfNH3mJhSmEfP849k6wDszmR9EgQBYGzMuxc6uy8N+YSvj2ZWKsuytKzdiGZvJHESdoFPzE
2UaChB3dKcW1mIZ4Xml8E2xl3ecTmoaUtpAWFBjdkKp1F9zURykh6yLuFk6jHXpOzo6dc0AU24VF
MeCdhBD3iUGMZigrzp0B1bV4G/O8PY7M8KaIh1w6mNUihVyAo6BSVqYlNJdduYfI5TImqvjwrLJc
FgQauWUS4IIzu3hrguTzgyFcy6D8W62ZhQhEwou+UfRF6il0UGuePblFRDzKsosXlfVemQqHeLva
QZFlHExdeq+WUblJbq3ClN6vQYPGZRW5cnqvp+GKz7It53VyAcW5wPLKHkEVq7RWPcYm0dHUxEoP
AvUY6mOx6iM4r1WOX1N1EsISyg5jvoZ1/purRb2Pc5kvFlXl8tSFbRDaepc3QyeMOzfkN7pv61hd
+xE+NMQgG6Pc9OOmRqCLFYDdfLi1x7m8cVvILU8jO9pxzxzq3VTvMuIptB3KKjifXb+vs/3ALJRV
NqEKPeTPAzVblaJDpx/seq7SP076gYJp1MKO849VSWd/rq4kDHCu8VbGrBY7Su+o346Oh/fhmBYn
umeKAxRqVRanSIFKT7zHKdSObXHqi1OhHKnqVo0C1PnYodewcAi4Nb9zq147UiO+vOCoakczOFrB
0ajmY2IevNtRbQ+Uo7FBrArrCgOu+BhlpC5Kp86vKQ4eKBJj9IRXV3+go65fJlG8FQYNuX1m7JXi
0PoHpzhIvpgOojgEzgFAp2IfnFvp6RFCJDX0xxGuUD9X0x+rW9XWcYhPJT9H5Q+tzjo28SnqmT+B
BThm8QmEnU88ECZXcbx6ydEWR+tWSnSajas93dKjLo5TdxxuNYqjIflsHdvknxrkgSqTI4LKRh5M
ZJXDATAZFeSH0dtTvbdPtLm8am8zFw9xlrOs2RkhcfA8oOaCGo3Wj0k+ECcERqLd4lwI3/p0S1Uw
+fUN+AAASkO7KRj1YamHZ2vgrfkmNZmMwbuMovmidnQT0KNwJI+qu3isUrM6U8GQhCwYV/5iZO0K
W4Exkb/kiU8Z5dJnw6Etw37pWUtkaL7Ezsc8xYUw2CM0qEmvcomWpzTTHciYN+cSt5LY2kjPUdz0
VjlWbRpbt8IF0XKJKa5EYaGwX3dxSlGVcBvBUAR7xFwD3zbo0dyucaFbMgbREQo0rpm5QeiiIyXQ
dna4G0sK/DA11P9UFy4punok3usOySeLGhdTt9DoJdzKR+Hjz0UCjFIQdL9s1LmqWxUKLrGlF7tg
023iT8u5JqjZvTsQt4QisXfRNzf6XKPtMqQs+CFT5jlcdC4tRCoMV9wdsKaSwWYzKpsrvJVvu9xz
KeNW0CN882HuQLjMs3DKUXrkwnJSI3eMXDiz0lnm5lKMy5Rw+obx9bJulkm+DPFxRcvIWwTEgaqw
whberPJdIFwCt5GB+ckevI2NqBBjG++rv5ySpVkukY0EPeYN9upLNrQMHSEORXJp+i5KXWq6Vc97
XLvZawz7qnaxKmJrphlrjC4xJwnv4MgpcslIDW+FHZNC2Nvxdou5yltlk1sLZCxuS5oqnLCGDSEe
UpepHPHp1IiTPJyrsZdh6LJN8+FJG1jQlwZAF4JYs2WTLbtsCXeSEFymjra5YG1ZqfMRsg7WF46Z
XIQ+DncYYnN5YOS7uWp1WWKyEXPlCv+Ky3IpY5caeUP7+dhTulv1LlmoHAfeR51XQsefVzUXiaSU
Gq5C3nRw8LbLppuK+E1aK8A3QnpcMItcR7pa50rafp1LrOQIlAskFiG+hdveaopcmzAghsHmMiOC
1lyaIM/HZQNsESBAvgx4X3l3vQXh6dqWKXLPJEFdON03YWr2nAadJ6OfZ9s//+//kTr3ARNfs5xT
l0FL34epFWORpIxTiZzzdJttixo8DUZOwlRlzOCIdIPmLTgxFVVdKQyecrVmvCvy6hNC6nliNZD9
cJW2QUS8mmyJP+QZ2TFCBu2+uHF+/3tIiDVZSPnuyPe4fU9b/jPvk/9etu+a/27cCk8I47DbROxN
Sd4s87Wd3ozq1Tbn8sxXydfeCxWML7AUg2s0vtTJSzK+MNSU5jNV189t/Rz4z5HP3vkp8Z9F9iRv
ZUt2aHNF/aNhXuv4UZjX3EAtzeC7yFM8+KFlP8Vk9z6I3PsL2Fr2gg9uUzFpvtg9Q9KxbaJFAjbp
8etlhvhf3gghTN10gEyZwr5f2KldzaDFY4kvoAmD16n3t8OYoD8m9mhR54D4mmHUX9XCwmHZCG0P
zf6jcrhBI/o1lj0PWlVj1FCj4kdpHEfvIxuBpY1jZQsv7UFF3VLphrYSHpqXKJ/dZHmqXttk4onu
xPtUDOr19qOab0nKjeEChIGDEN9G56pIzZV2aD8RdyweGvRniRe9QtwQBP5m/z6E2jKb4R5TqeGL
6FnO4HjGbORD1VHsZ7vFR5t0FfcQumjk2kTkVRTpSzXgevv6vMpPOzdpWLoGkUAzDH1eN/++2B8s
3YvVauICL+nXjcQdnYDWjVsMoNTgbAFXTs6WNDUqav4pnykwIL5b5dqGwinlJfNxwProrU172Z5S
A5UcST5rtgt490K5ItuOMtFJN6sqmyuKV2O5Mo1VMKwYKlEdVa+bW0ETkyAkiL0JN/B02mEDphaG
EZWITUQVWz/Y8gZ6/rYDxzzMRddkCLMRYE3L7l0Gh9shVwgUIiGsraEZkOfSzgCKr88mNsX7+4WB
ngJ5qC1MVsXafbp8rPl6rxm4ng1LOxkcmMP6DnPDNlwNHXQX8maiZQsY+qwPvb1Rm5Fm3fxUyOwa
W0y2ZAxbPkqiZddeUSK8S9DJdSUDmrqkC1AMY3dpyPlBGo37yE+mt0pG00NGptayzVAbkSFh7ejz
NkfGzvazr0XILbBWWaRvQBLKz23TZFtRVeEam43zUtfFE+zW9o8EM5HOpDg+1VOkvWMJDKGPlMkv
HUeJDmewE/NIzauV4zgyc7MDfV93KcLNOS3a6SXLgDDXLvAwznrjGw/MIJkx1Z76GGlCOw8IkItq
Gdg14O1c3ZNCQqyB7is7eyqUXWeMPohIZut9z1NZUWxnZymtuk37sMdam85qMcJr3bA2piX4s+oR
EEW1nHALG56qkeuTNqek0ZGEhxoSXwgvSX7R1foQ2GHxorWe9thU1oLZt73tDMTzOJDPCNjCF6NU
yq2uB8kqJ2HNAldHgCTNwMDoN2DzTLf30eo4ilrQBIOI4fPYeAoNVhSZGpjP/vwVWv32TFvKfqCj
vlFsO9vDFm72X19h5ryb+u2BZBmGqWkWXQDV4YY4L1z/tTkvDENrcV8Sp5KqzwR1aLfpB8tFRvsh
QiO/7auNQSoEqxvSv2PyHR4a5hVu1JbeojV8ecoVcQwBOIdj+u5PuCLt6SdcuXEOzgwlq2tYToex
UZYAJFnWkpKYNap3HojpS1WzPSjhm6F5zgXclNGWDidMnblRRfMQmKH+o46gt8kdiMh3RRBt09nc
Kwdik1iE+IH79fkQ8/3p7nyYumpLYfGAtmx1fm7863yohFcSxYF1xynnJZLpjDul7zDsm1JZ9H7/
7mhotr2g7eG3wHo2MNac8I3tLYJMDpJTvSm1tkdE0r0FiT9iOFHNE362aKmS5gqTW/+rwUwLlh1K
3LAUAW+zqMfiubN2qmG94m5W4EfRhglV7SVaMtfXVjBxFXIPLt4EYzRKimuk8mFXNNANZSCTnxA7
QKzGZI2VsXz0ww+oEdbWcxyWbyDST7EZ7AbVzP6OtNZeKui/Tl+ft9vz8v68ccfnXqU6ktN217Fj
ahNpnhfn+LERqHJ/qsH5+PmPsp7jYOd+uOhTb5to6l6n6XFk6rDLf/akHcVIySN7YYHwYyhvZy98
YP/Ko4+Ijq4eiFe0xfqi71ZZm4EUazSWTSo8wFx6zqKQNg9cojN3Vo+tvFbHiRMmPJTUMH6c9kNU
NabEnBDTsSPYV+MF0lX+EVqsXkcoCklIX71quM3B/2TZ2MG06qC0eozRkKoZ6doJHX3tafasyLJ+
5ZHRHjSd/ZqJPE5VreyV/vtFibXi4hkaoOHsoBpK/dh24algjvXN81X71B1hvTI/YR0VmwG0v/n5
+6/rM8b1o5q9XyxMNewOQyfDbRUDD2piZ5+VISwJM0gRcsLZJ5Vin/tjf2gb+TPJI4KNQlldtaQK
F14eI77DO0yMTW9tsNJ9F3r+uYfLuFfVhZSqzr3Ftu/afhHZrcSL4pky9arb9hmqbSJhS0hByyTO
/BIA7tCvR6dMNpqMR1cJuuRdmw1gjY6kKB/gSMYIhx9yATalz/r0Z0xHUOU29odfiX1CO+5vhahX
NSowhKEh6MjDrAt/JBpjoFncIMhHbttu6jx8EX2rfXCXHx7apBMnUm70q4iLi0xPqO6nnWp1aGpv
XwZlM+3MZN6Fo7ZhCBjBs61jg6iVyV9jkCrWWWoRR2OVw0nPEvVcl/UEutJzfhhi1itNdF4mCHlT
lZk7u/eMXY64IWNTRwfu6w+e82mFwGl26ExarA9Ybt2f5gBTYNTKHgZLm78YKYHAiqRFICyLqHY/
6w+3sMU8797REnaLwRqmw+0Q5AFCheDa6ZdBv9TVfGyrS+dfVO1MOeBbtXN/Ks1dDdyJqFLt5CNF
utQWSmozTwN0ugJ3YTmLanfO2gp+KoGCqwlrCLrMqvob2c3eSx3abkFsbRi5mBd++2dXtgwUsoId
cfkY3MrSHo3gyWzm0m8lxVOcPlPd+Bymz77yT03Vi+c91+bLUL2U5kuWvFK5+ZKOr1SUvFYKEz/8
eW+Z8kqhM39QqnTm1ng4ex30z1cnyNcAXp0facoyB7nHu2UmGPTyvmEzU33b0vzUcJe6Kmgj00PW
dce5/9BiHlLykrjfhWaxUtqRlYPCBJ91n9KW3KHU88w9xwZgS3jwkFxAX60PtXKAWSv2QLir4lhP
cw3O0cpO9q1M++Rlpy5jzXG2bcbrZ2pCPuWcC+dc5pfKOXfTZbjVNF1sb66ivHoebwMu1WvD19rV
537jJpyTZ/KaZ69j+lw3qbnVY/+goDiAR2KVW0LjgrOfx0yGhLbO9a1CxsZOnS2gO6XbSbKYPDYu
XPNzBSD7nJ2X7Ck72cfMN0CnmXurJHLn4HuHQp3LANmWHbXsiEFsxN+FzCg5USAm9OTUWqd63Rt7
Jz6X1mnszjI+F9a5784ZGHbrHCcXKkwuUX/J5VwBigN5ieWlSa+UNVyr9GoOc0F9pnukD9fEuarD
1cofI+faaJ2+d4DYxa1RMnVmLcrdBmS0DYwqVqIOWKjghiQJt8XnEF91pZ99D1VP1m0Jxf9RZI/G
rbTskfIkfr5HW165ynjkI7EyJbTBa9LPpcb/VCYu/6lEXJwQ9uJF3o4EvhnhRamJw4WTe0YHlIbn
uDnF4TlsTpTfnIzw1JIJ2B45Fu2xjudiTB1J1+oP5q0SnHrOvlLniqt9WO0D+qIB0OBdn+0SuqMA
M6NvhiX/y55a14x5pGTT4CCI424NkBKOKqvAZH2nB/lTkNOAw0dNb4fR5tM4ttXJqx3+OqT8EHYB
nHd++Fd924JjM4lLKoONlkHHvv3odgCLaRxNYx+OwiEbSTJEQQsO17mbrgH52yelbVelxugiGHEM
J/gpkNXn449gzifVYvstqmK54ZNJA2kez88/lymAppFcuw1OvfA/v6/GWAuseuezBFuRm45nRBbd
+XbIEK+cw870141eWw9j/j6ZhXmqjDK5IItgMhz/YZll8tYONU7c9Pr1Hf7z/Ezq3D50ROBsa+gZ
3Z3WoCYJg11fvhCTeI7iyNkbykQqFaKssPf4S4+YJaaqRBWQkWLJZjeYQ0VG2LRDOjzplnixhYiv
iEBCAXvNiFvXLFoBAQS3G7Fi3jnAXYx59ptnk/a5GaDr7Ao1m5ueZlj3i2nb4knRpgPel5atczNV
PCUr/SVhqEt3k+FmnBbWBXIhSBHHfxVsSxGn93Aou7RhUtERgzGHzUgddUMDs7Oc+VrfnN7PD1Cd
U0Bfnu68RSdo/vf/WlFFchoNr8AC1IyANXJr7gn5xGK2Kn1A3BryNGJ+WaBKc3s1ixD05+Minokr
KPYV+N3vokyrda+1Jh4MWrGsVA6RwzaV1NYP7BznJp/abyYKn9eBXBQ8+U02K+xVzFuj8V+vekKF
B9ccu2DQesULzBmIrn0VrYvO612zNlj4mzwvPAuSNtqEk96BLYpqPX2o7fGHGrZ4jD04u7lppW6E
QnvjCPtnOA76//crnTtsjj5P8UnO4vbw+/lFOI0GHH4e6BQus0EP0OoFi9SJtGdPFj97BOOHtuTu
heDLcEEUbiuyuc/OpD5ZmdW6ed8l9M2jH9D4kLi3KfaZ0jO+mYl/ulR5lTYXAitVho6mdbcP9lL4
XV5T54twgjOvihpEqdTZrtY5UyfwMIsiBW719bWnzWvg33dNyA/5aDOE5/+0zX4/N0XWmNWoD8SW
ynLtTXmAWAdFGHjo1iRRvNSEudK7pGBsRjpGNo361hzEB4h/MrBqRUfQBcnumxf1eQtsAvpnmcIr
MlVp3rXwuiivKn2ENhxZzbaVZXuMSRLd+ijmXPqxyibQ2mFbJFEDE8Dc9mP78s0rmO9od6eF54el
CaEbtq2pd6+gaVSCgxBtLpJIQtUnDhDWlwfmmD/KxGe6zk2BHjTutqjKaJ8EwxsinE3HGn41VCQr
fv16Pj/YLNPhulBtS0ruZrem578+bHaLTVBPQkKmg/YYWF25zuI2Al6VyI+kIi0Uf+BWzcL0iDb0
uW1V7Y1sLCIdI1McY2WSOysY36y0S7YIOzT0WXGwsojatgJIKwBrAzYNDrFootZat9FC7zJ0r5oI
WGyQJ2NsafwRAII7RHiPjciUv23m0rUZvIaW8T7pA0zfOdYbVQqjPRElh6Fv34tZ93k7OBIWdmoJ
fWMR8vJId9lxoym4JMipTkY8VA+ZOoTvk4EPXKnbfn/TId8OStj8Zdqpt+mN2j98fV4/Px/YhNDa
mnct3Bvs+5uYiI2wR7EOHiTrs72wO9cYjPrVxim5JeVyWoKl7B70snAOeQOYchzSJ3322thspkbl
HWFFYHolzXRbO9pt/Ovr12d8/nhammXrNkEEhi1pb/z+8VRYjFhkbceLEuTK0Zb5dVLr1g2GUq5v
ob9Bk/nLKrT/RMrXruzMmJlsFb65OY19KETnWi09KjvlGZszdAxM2ri3AxF9YBBGNd/cvm3y15Ac
GUOHadKQd/no2x9VatCXGIjkIJDC2YYF8sXUnMKTVOWeJpV9QlL5zaWufdqqsJHUNduyWcgZdE/u
7oMWGhIVcVaIwj/dcYOIzpZXOseeeLvoMgKr2nh+fsji2jsREbAlW77eG/OvDdr0E6rhO5wfhD5D
8s0q6Hauf78nWHQ8JFeMVE3wpncTdLi0g2WC5Fy0SKyPilI7JEkCZzCI/ObTqdM/QCjAR3LaOlD+
lyU60Cb7UFMA6iQ6I3OYxunQ9qpxwmKYkRQUmovKss0jfHeBsgNHg0Qzs8ro+KZZB+l9Gn5ELXNT
Cy4e2rJQPA61hOfH4nUJIxmgtqzyU4MN4evr7vPD3bKEMOikGcJgXXI/JSwr06yRnocsfKyFkYWo
dxsds64ulTPsi9XQVg4bZyKQ/DzcDwEre8d7j1ODeW1RH5RaN0790ACMSVvsfkrsr2ottM9fv0x9
vvx/f0vmlalKU45ZpEbX7/ePRxqYRcVVCcFSQtehh0Rfthqb18lDvJ8SMuyPuX5Fda5dkyhFDZXH
S8lN6aGKvSeaZAjn8pxoUzsWCP0Af5vjtG2J5yLvjYOgMY+y1cTS5pBJ/fWLNz5f6JLlCINYzCbA
RNS7Cx0CVJyUVZosKt3+a5qEPPYeHSe69RqcZVMhmcQpVhUo1quT6+ZCwcrxplnom71WhOu8CPDW
VMXZK2dncxfYT4oYscaID4LVk2PMXGZRKyFw9/nbPszlLoyN9tHSMBpPaioPqS0qmiL4kv1aL6RL
CqLLXCEwtZ+S9Nl+VA8mVIcc27y5/fpvfxNR3b11dPZVBkuGqiMEvFt4KKGih3Sd4aEgZCZ9DEpI
2w7PjSPNQ6+kf8KggviNxz2pdLFEBKYds7BEWRQB+vv6tfyv74TGu8Cz3lRZ0dxfRrEZO5rZwPOv
jin0jIc8ccbX3scS5wjRk/sI9U7Jk11ta8m58225J8rrVfUcZLdRqB/i0hZXp9XY20j/z8ESytbK
Kp2czAAVi5aQL1K2h95zqisdvGiR69YHsWaHtGOsEcgufE9a1Vt2BgPIuBTDIU2tD3LFJMqtCikG
1vGVGjhELiQ1roGv//ryc0eXpTH3Nv3W1mXZ8/unaOTKCAjKzBZeS5rOVJzjUvrvsKWSA+08eN88
3daeID6AFz8s9CJ/h03fHNUpx3hXJyl4ZEJmmyEK352uxiQpkmMwawiT0QGsQn6hUGC3xXEu4eMw
+LTFsDcbbyIoJmxf+hwHbV2MeFkW3GRdoplJNfUMHWSAX6+yVHOuGXiWpZCFPNWKX+wQGdAI9Vv1
yUxBFZJoNaz8XnDTbWhN+WbDrAt+qkoksVL7xivQp48wrp87wyNGG3jXQ5nXNYZxrbqGsig2Nhbk
vq1nJFj9bKix3MbEPaz0Nha7EYyszAPjozA8a23FLYHWY5rSk0dS02CXcKMgrrcinbPB3KyoJ5cT
GMA+djrQPr316oR2BxJXm540BQUIgFPrm02O9fluwpxWGtIkgQdprX33dBqEVRUDNh18mES8gDyc
oySUHUsr5WKCDXTVQJqLKDMJwaoG6DOyrfe3bMiaZIa1N8JAaqUJeUelCzJGRGvdPMVTE16M6ZIo
xPcoWheucj4Wl9shTKz0kIpuTwZx/Z8fYdPkXVRIds+5UPf/PYxG1iOPurZMmx6MNO0/mog9bSlD
fd/0of1Cr9y1QCZ8yJDJOpnebAXhIwBwSR7Lnlgf8g4BiWHSiECg7/OwKBcJto+1YjgAiDvfYdRg
Hwd80lEsG1etWsONdRvEVRFkK55Q+pFkJYxWXBh1yOB6LJ8m4j4i1OZZ/82+yvi8gcCGx8MRs4rB
JuJT40HJPLTzQbKwZ4jNaEQQQVq9o3c2dG4n6f3j9YD85rYWlBLQm0XblzQcCNVTeLtA42rTxhtx
90+QLhZNT1Q1agzdnPVlLYhQL3PUA39uugyqAgHASCNdQmUU1RSdax22BE5S/4lgPaj9uFDrXMLo
Q0oVEUvx3TJ6vln/fjOfl6e0MJAqMwMw52Xsv7YncUP4fIqPHIenk1wtu/4Vpbb8KGe9fhA7cpcW
4UzXibdcZiQJYK3dVXZb76TxMNQtnlajDUgjbaX79b3N+rxCsNmP8eIsNtdCE3f3NloCcGPJ+V2U
fURXCpFr3SjDo1Cnca90MM0hrT/efuTLAtFNaJEnm9SQuEL/qBSWdoVOZ5xVXz8P4OeItQwvmm3+
XWBlIWsmoVfHjPhBQz7xUCX+tCsLSfJH5B3LuNEejEmhBa5q+XEAjLYIpnT6yX5tR0J48qr3irpp
CFB/8Oz0p4YD4mrMBxlbP0hXCIg07F9jNfgDD2B2FqSvETHP9DHxliQmk0Jb1HjXMvulIjVvR95c
5QaWlm+yvqvw8Nn+MQ8b2nO1uk6KfH44te0Phu3hCarztogsLEP+WUHY9fVJ5xn+6XpwNEsKkzOB
ieJT240PYW8NMaBUUru7DcQJbvVVMKI8ht/rh/rRjp3skGK8tgl9dM1JGbdyyImxMsMe3RJLFt28
tB1S0aAsjc0wIUn1oYBnnbXSiE7/0yi1n14jhnWtYsafCh9PnF3pa7wXxVOPGHAC6zqorfGSWRAm
gtZR/zT6+mEgVG3htOiXewtTiUZzYWHNxu20bLS13Zipm+i4sYuu1NZ1mYL6Gobiseb0sdWAJuHD
bSTvcKNNHoqEeKofssyEyEu0rXpA2THndPbXGlshfnOJU1716qXROn+UTq6toqIyr72H7KA0DqoP
Nv2h7eZPRIiGMw6AUE6hOvKgw2bidbl3zMl2xaj4y0pji4ghIR4dkDCIEyaylcZNLlqVTZ2deygF
4IO26PmPSYxkE1C7fOjnbwGJOOscKQAmOzFDCvRFaEcm2CIVfjIsX3SqVejWcPUvdJj6VWqV/i4m
syTFnURCBAcrUIlaUZE8aHVD+wuk2KvdZu9j42lHAEkh8/G6Xc8Tz4XFFuVcihBPXK7zH6v0nSC7
jJtXExEOFSUzFgI7gWRdNOhTvAwTLdu1Ew3wplbLFUNUsR6wnK/NVAuZb5YbLjbnYMyHMBydw2By
KRhJNu7CSnTPmbKxVHzcA5EEzzRffsmWBaXZbtpWGMf+/x1qVXv/+kr/3Bm3HJ3/ifmpq+Kivrvx
qXGlRzVjWAilBjj8GDZjk0hiL4fyge5nehBRO7xibnruBLqVaMQzoZTl3znCwKtJsOdyqqEaC5G9
hL6xQ/dT/AKY+TCFIIuE99ro5GXRhEMbaH6zYri19n6/adNqoc/IytdEKSfvXnvkDbMtu6gXKWP+
la1w0RTVrMNipbBsI27dGkuJlZjS7jHqhnEbKnXwoJOKiv/EwrnPA6gd0FNnBGAiK5EJgBlszuH8
leL3CnceLdng9E2OZTag+O0ktpJhRCWRPn79RiDu+3zLkexWEfxJOmWfOna4HIXGRo93IgjHo22M
2tYL0BnQNQ8Wg2NnW0bh1ZV1nAp9Ee47MKJthyjqlI7arnVieTW6MjoNtCQXxDIiQBdxYLNWUffp
zGatnJ9t3DwGjDZOeHCnZyvxStbGvYNY2TyrUYC1oSqNfQxz96HBVLW8fWt5xV9gJLO9lZaWGyhh
u56C/G8ktOWlUk+VCuG+LDJgFIN/8EY9vURTxR0e3R3WQ0zYtqb/Iq9rNSmK9SGG177Nho0oa3tl
KFYEia9bZ2pUb0I9PtQmCu7GBDxKwzQ9Mzs0gIxI0hugn8D97dm/QMstN0BFW1e3a5y3GMW2daDD
fEHekmO/I5E37C7ZZBtkifkKK0ctXRqloz3Jpdp245M2f112WYPIKD8U6ZTwlERpJJIs3hE1mT0N
JTA24oXx7yjpHBiIkjwZu7csACBBb2Mf49t1nQpTRK6Y5Izmfwb0uE+EGo+HBEbaIg2zORDKqdyJ
GPQluxZ9z57iMsH8WqNUGzCea6TQGtPwk3Suh64X6E/GQMHd0NMsUYIWLLuMXswa2evXVxs+oPur
zWYOxtrO1lUEFZp5t3fPDX9U/NGhH1seTfVo0AFU55LlcSbYlEdPnd037Cd97YgBJ75V0T3UZDmy
k63gpB6L6ljitUl2xbYHjF8du+o4YrsJjkM1+28UPFTBMTAPbXuI2BXzzGoPI18ncyX0WMd9BjJi
3LMhHYt/Si32mg/ud0dF3S651ZjuSCikTG1roX+lrY54+1a6ttGgqq74Z53O1aYbh7wub82MuSG6
qVgXEkjeOpNrPdyo4SYpN/YAHWczibn6YDsUSNa3+rBVb+WU8AC3kmO5EyUcLe7uu3raxQnQwrmi
di56Wgn+k4PS7Dv/0PgHq5ir8olP/R/Czmw5bmPbtl+EuOgTuHHjPlQDoDo2oihKekFYlIy+bxNf
fwYg731s0iFFLCNYJdtiVaGAzLXmHBOM8bXcynGu+XK1nau51VzcCG0dsf8Ut764tcUNzlRd3Krp
RkJFNh0TnOPTLZlueYEb9RYXtwgQ1XhzxpuS31zr5qCnChaRmNcutwyA7RNhHlctZpZ9bYdrZK7H
HmotP+draYLf+WqIyyQvFu+0vKBbGcLdWF/mrQzjTKnRxTLOyXgGdpiN5yg8JVsZ2mnqTxLWSr4e
J5e7d4BKL0Rg3AcR/p+QlZ4/G/5iEF/ld5NvABvufBIvyZ4sBDAFlgU0BtZKXssRVGZATfWpjwmy
OA2kss2nNjnbFvzWs92czeY8LmdURAW5psuZe268lYKD2cCUfcmNCyas1LjQU8eB1URXo16rWq7F
cl0wZzlXa6tkoRF105wrNfC2S1/91vGu85YLtvLb4gfSsOP9+jtmvJuH8RVjN8s8gPmC675tj6EE
LXo6V/W+KeIM9IDQn8oCCDLJUuKC5Tu9S62SFByC1YMmnyEy6dx0hxUKq3Ivu8eOawCUqgEfGLLq
4K3QWVDn/J60RePQ5GPkDVpsccZVuddZtnsvY/gZJL23CAG09hi58DC5a5sXocwYbmBi3VymhHUW
4rdbIlKTlaoO1LGqDnahxJ8W4dKu4lr2G2mjId5NiB2E10znNCCiDH+cNxPM2cjaJu2JuVLHw8+S
9oEqoyMs/fozMWpcKMP5qLTHjqWgPA7hWiLz3K1i6U3IPaXnmF5oekjJheK5W4WsaUEJlX5O5gRx
BYNfbyU1vx1w0/v6Vqwh58HPEVlpfun6DjbyrVrXtwY/0v2REMEBALpf6L4N7v2Iscsp2XP5LNAp
4qTjGGsyYapkZyNl9xvbWxYPwqa2eEm/1lJ42lYNgbT2MVKPObfM4Ziox4p701Yh/gGHVtlaBTij
bi1LXQtGp6XgSD9q2xEtIgUGjqrcI2PbzD2OqddTk2dDq6u9OvU+suSFVmO4nqOT/OjJzKemzB8y
f4Z6s1Xf+lTLlF2uNUi/246N9DXLT2EDW34h/dnyM/JTsWD/pyLpW0xWZ99o1tIaX6b+0vhsRylm
eKPjUb0DnMWTmjfh1hi8qvLIQAfZTmmxR3AqlWpHEn/j+hgORxJyqfQFolzvHjCDUC3swv4AgJMd
R9cctJFIs7UWey1EmVTYkuN3VMAEEnxsrjWGx3mrvqW96LF1nGH/mh7uYcUE3rgWKgMSPKm49JPI
TzlZtiKmpCx9Fv7DVmSVosyaBl9ovhx8V4Oj5Csa3GQ/1n1z8OGMOVtJHUkccWA+5W6lwPTkr+AM
2aq0vYlAQBtyjqd03l0aeRNsssJLe6+MvJpWqH1M7GPGWTKslWyFREI4B44Kdg0sgnItzM3UPB5M
da0cHKl9aOmLbwUPJGmPiXFUpiNi/Nwlt8KjuhSuy1rN5Ck6jCzP1T3d9YTuqa43c5K43sh5winR
+gPnBmcLTBYuDz46YmgFXCmr1jctv5V/VS19quQMsvyc04cTR64Vb6XMvtn47uzD7qPUxp9TX5IL
yjmSskTyBwePgseV1kFy5AByRILjlRVNSlzSa6kxIRNHShmO2HGi+ugOR/hQKOgobNmWsZZCTkNH
fvZv+sjGuuj5x4aCqxQSIYDgXBnRg75po6eygOwh0TcxLTkLNsnXmuR1bIozenJI/H2TXbenk8b9
6yfNMGciyor6w6JXw97prJ1uTdGnpmvC26jDm8qh0H02V3lubxM0Bw+GnCxFYD5yyvY081FLA556
m8sPaWuSBxXFdxsFw4qH6FxFh5JeIvrRGHlH1zs7y1a+OJk+PAxuWj4Z+Sp0WD7++t71Lw0QRxPr
XNlFfszU/q0JibTtKE/hqu9tnTjSTGjcYo1w8m3Lfk7WR9tTOm1guqRUZp7j+DKO5wq5brEWuLtE
P40rSvAk+pOdryXcoByCSA/qIcgkgpm1BKTC+CRq8Eon0m08g5VYAp12LWc528t5cc7mcp7yCzXk
l3G4qMZabnRtmquIrqTMUoN7LZpr566Vl7dkvqXlrWPIWHvRfAunm2KvleV3yVZRfteOd2F252Rt
DAxVKOOumXUGV5rhHqKFduYljC5RvFZunofxPKHTLM5ucY7104Bak9Z9Qr7gyelPFq/QxVGwVsXe
vVkLCq5jrWXz8uKTMq9V2SctORf2icQeJFkUPEQgnSMvkKz54UIEwTBcFmOtGlVlA/frai5XtTmn
NJvIqacRdaXi+UYl5U1ZuXa/806Z73ryDn14On/csZlSvpsYa5JwyDqHVlsUCi7VUclYpBTmfRwS
MTVWtfE0d0qF7A/dOUugT/COyWVMFqKhJkiNuCyMCBBqrtedb5Q4zKp1QDMhQjmSySzuh0g/l5bo
PqL+7T92pB4MRtff2UvJFSsxvBmRXVCJpXpxmtxLB/NH3yafKtuNPjZa1WLPYOalhf3R7pIfVTGO
30r8rNJm5zkbbrXK1klQjhqN2C/mGyYXtX7Sm4daJVl1GVuFpSvxEomyBkVaZvuRr6nNunv6VIn+
GW1Vdxh0aJzwkqDcx43NcIE8v8Uq631SkgFJGPxdbHxi6we9eBmGc5MD43Um4Qu9IzKqNKwHqFhk
PWrJC+Rpces4WSK3RftYKzQ6CaaQ6NphKEykNsT6mam4DU+ooKkoCRFbI2S+6kponSJp3Et11C5D
rM4P2yFtABvVC8smxwzRemVxcj+05SWWUn3qGu2F92c6y7EgnCKxsOx32tU07Se459Du6856KJje
r/jsCrtlu1qth+JsTEj8oyFpn9o/R8lczKGN9bAdFBmFZ2OfTs2yH0jbuKi9ab7U9oUVsPm56sP6
LK2ZOCs1Sr7KSn1R6yK/6+P5XkY1uBgxqUd9aR2osejr1bGF3SMAa4auiXm9YUMdh8QqcZfUscXp
U1WS7Qr7XYSKsqvNyv6M7uoH7K7yda4IvUnNiGGydXMd4A2/vgT+22h+7S6ti1YD3MDbkcAgM5Hg
Fij2S2txZQrtx3Jsv6slqTt0MRU/491bdHY76ZwdJpCGhTnrj8SdG89OavlD2XL9q8MPc8QMuJDu
Qz5J2GsOTN2p0Qmw5RFUkOV3g5u16/WPmxgjeUxoDjFWNMXeKa3MZCnqZpiKvSFOTauPj8ZMT0l2
0TFTWRhjJhJBWeLM1CrrFMdoGrsO5FIXTbCbFdu9rA/FOlfMxvBH6EzwFnupn7VWr4OqXwOm5AB1
lG/4blRpcoYGYS7whtAg8eXuh2Ri/+5kD4DaGBw1ywzDX/9qJGyCc62zzq1JvMSvPyzr3f5ilZWp
Jr0M7AE6ChfelL/Nb+A7ycJMZjxnfLOhT8fTJQnJaxklK6su1qITjKv05oRYupwpfsS2S45WKz6A
X2LZHZNdULfEZBOni2e5r63d4qA+cKayOyZr+7JEnetVPdlj+3TUoDmoVXZbrOw89oQJiaOetelp
mrVvZqx3+Nqi7n6CrEtAyVDGmGMLOEX0wM7MVptTM45c1AlK9aUMxV3SqjoKGa2FZ4bCyVZj1u/O
+Oha+7pPxs/GGMCyVF8UPG64ABntQF7+nRx20yu8OW8c9LB84S0dvda2nf3bW2iNHbGyTlnu7TRh
0CMG8iS1YtqHcRc/JCVmxglpajAVEyG5SjY8WfGc7kU2lh+WYdFxytTc0JUxeZx0Cc7HAjWDJ5t8
mzYVmNPGuvFkJ3vPrKbqousZPL9xTJ+dtk091XEXVg8kh7pc2DVPNdk0VBGEuE1WN0o2PlNY6qwi
XeeghaSwbVaDtjGrAKTxH9ujKdVdv63pahYiUx7dVtWCKYsJWVkNbVH3e1/K+6bt2jvTNJfbIzEy
bz17M6aUhK8K8igl95FaVE9aykXYXOwTAWGAOVOjDcxZqpe4aL7UdPNHTtDPyjBfw2X4PAzy2tqz
iWCBK6A1NuaNvjqAvJUPkY4Se3QHC2L6MaHB+frr78y/yMHAWuMrw8Bv0P1/2/pPXUDKQPeISOwe
G6Dfz0PVE/2gQz/cHpb0BqwkGh4aF9hLojgWmxKCsuy6sKGZEExRjuTBMzNcvpKDZmKU6JqKdNH8
lIvJvousbLpnEYULl+hDEH/4Y6sHBkzRriaqtkpJYmfKO5+ipR5fUlUw2jZ+czX8l646QjfcFDbr
WNN5J/IeQwT0dWYAkKzNxY+zfDrZif1ZWtUXTuyf321hyg9JNc7srUL1EtnhfA4FEbcExi2/0aVZ
76/O7DEQqvDLQJZQ36qGbBNLr2gkQXhDGXrgUx1vmvMPskGyTzpQfLf5/UthEzC6HqyoZS2zoBWY
yW4G6rBvk5jcQ3GvG0b7wuk1nhvIrQQP8zAxLAboi7tzECVEZukPPb5wOy3Fx8Vm0U2C/RNiAWjh
odLAyNC+tMwgP/QuLNTGbfN799GCF/6CsqzybF3XiJlYesgtfN0hj+8rEPIETrgfQxIS7pKKnWCu
vNCKqk5R6pCpaXQ2sqsadELp9L6ZKvZjls4vUdKrlxEm3m9GQOLdAlXQa3JXiQLaJxf9zz+v+5md
oPlsEFrnJR77HKvAteOLd5XOw4gegd1vLT8n7cLXTtDBIXoLTr+zXLbD0ObYe9Js2jfQOIPWSSa0
aEy5u1w3/+h1bV+DeD6YS0VDAOsSZj5UmtAuvsf5CkH871Pb823bhvsKTP5x+wNiaf+cdUl0VJp4
nVuSsDKQ5uRMi3YpgTIgupZc8j+74Pf3RTp/cqP0teqs9LikMnwaJp28pGTBRWOxJ4jAGGCttB9G
nQFclqrls14q5mUY1/T1tiyfVYQoN+fV7tDGVWxPv5JQ/0c4yOJ17sPriEz1uWWusVnK65KJsuIu
InATnfOl15+1Tm8e3a5s/7TURt1lJvOJzCKZgvF+d6z7ov7dFvP95oLPDpALTDg+QSwDbz47tZag
h7Fe7CdNZ3PE0GdnCL265+46VMcFa4t7aOgS5keB8b1ltrdWMZOcTStgrRa76S1pkEV6y+TNDH6N
tUY6HfTCMpROvnA98hvNDH2Qb7S+I9fKbT/daoqDYSvF8tkuUEiHRBVMU2BVgbFVNwVIElCKLlVQ
TcFcBWMVZNN6TKagr4JoCswoqJEtVKhJg7wChOFDTpi2ii1fn32tlhCLYfeRisFFp8vvLX691jfA
V7e+K3299Qvbt6Sf2X6y1RgH/VZtHDjVWnUcjFPAcqKfAjLfwoNeBSil6ymQ1VrlFOQIp6u1Uv4V
XkQUKORoR4E7BloUAHmcGb1HwRitP0SWT4XmWgtCBPo1s89GIzxUyPNTP099wk2ozPFqbS1JbF3p
TYM3xd4Qe/SSf31Peu+BF+w/IPuotis03X3LVcxzkZdjo4Pl7xGBqUVGZExa9E8avqwSBnnAZs55
skXKtq5fkiesPeQGTUkRWAhbzmnD8C/TCSprR9l/hQd76Wyc+nFPxqUUi3YfR19cEuSAAMu7Wo79
tTbK6BYvwGbqyo0/q9PEBxQTQYycot+HGlDTUcXKAuPYvncQfp2brje8zB2z58jJX9d/Rnfu9qiQ
xT1SJ8L9SrBqg+oCBh/Ns27VBKUj2a0Ltbuo9h/aGm+Q9w6hSBEXgiWWhITJyPgSWcp3lgr9NxyA
D1OhvMaptXyoMv5bc6izBzDbyu8EyO8WzgKDCE2edZeD1XyTgf1t1ScIw8qdQeXtzOwxGCwZn3um
vIBfkycL1rhK471p3eWlipIaFCCOlZYkd4RpSUZaHYPNxrCNwGTx+KmKO4jrFjzE0QrxG8XjzcoU
skR7I3z89YnyXn0LKB1PlGoaKn4Pe7vv/+33jvkwa27XjMdNAUhVRuZ+LnDxKUbTnIHCAi+Y01Oa
2OMHBsmur1XPy+yYj+U0K7+ZbrzfKSIac5GO6axKmeu/Jcxo2byY2ZQpu6zmxp7HdXWz6+QVn6vj
WblReomASZ64Pe2gnNxq4h4K+uvc2GlCb17L1EgQ2gwZ8Vpi2cHn1iFgdvYpta0EsNrifulz89Fp
3fo36xHWem+3iyxbWexDFxUatgV7XbD87Y3sozLvytmI9tMSqs0+gqaMbEWRB0dtNASoA6jlarX4
TqYOF5DDYECVi+0Igcj6B5WFbiAp8MkQJOtpo7DPy2g08GIq95CWRQmnO4IJse6LjPXAOLu7H5Ll
O6lVltd0or+wgxwu20+DNn2upq737Z6Ev8pOXxDoyNNQZSgMaQYpkHovTTWGl94ccTaFKYOQsmmZ
TeYuIG9XI4ln/bFUi+6sCg/BVuE8VZU7V35UK+pxGHSLxLvauhJPX5JflvXkbgD0356TMq0PLPbj
w7JC5+fKRuOpORhQ4la7S50QDLe0ybaLjfihIWBhH7UjuUtoux625wa9cu8Ztirdf55IIQJirRXE
Hzk9qeGQ7EKHK63G66THbwg44BzsOtsBrCLDa5npdov6US2caK+qxOWmVcedbeju2hS5aWxozQMp
FQSdziEiAcZgfa8NgRlW/UfNIPt1rByWadaPpISUmC9RfmmTbA4mVxWEbHXGoZQMn9D0j9CemUoY
xgpc7/3I6CuSfkgLETl51lzEzjMmdCtazKciNKDtpRBschsJYaYQ7Loygsk2JRd10HXmVi5rE7tL
P9vTJA6zDml0kKjI5cJtMhPqx85po4fSUPRPpvuHadnFc0H6QJSERpCZXXyeYLqct5/GAYv/9lNd
NC5X37H5qcgVBW6Vpq+dU10v07Hs2Gv2ej9eMJYMlwFH26UggoIksMVlIpjvOvy+X3OUrN7o9vK0
ZKyuQBy9sPW5FXFKcyYcDaS1XUiD3ZTZmUwoFbY+rPumnttvqovetZPOnUxSzOdF2d85LEi2R40s
loPTwE2xc6W/RlyrUL5avQapg2zruEVGpmC46iP5Uag4hNkdPvQuLRHbXoh/s7tq1zFB3lXA5Uaj
ms5wqKYzuJ+/ftKHeTqXLiexRlMD3I2Uj2NfL4/OoL0qZmeeEXbJx5/P5x0GjMq9bo+25yU0SSfp
Ca2ifS5CaHa9m8uHBDHuWdO5j0sbGSZ3tkdXCAIuNLyukdGE5ywaCeZd1IW8mhwe+y5Zn022Z2Ni
2XINEsEmVRdk4Pi0+sgJXy1kPw/duHilEsHoqawO4ACqAfY9aHoMZfVgQhVVubTt0BI31a4excxs
0r5vxqK7uSqQs2pSA1qXvB79ZQlN3jhb79dQCHFumtP2YFD/xJVjnVQ5mFoQmevyf9IWP83ll0bG
xbPClI0bufO5ZX/V1Ml0KhTFvMKLS6PGvSDJTsfd9tSCOeW6HYbkazM58Pgbc4wPW2bEtEaJdNYc
lGtu40QsmTvUfx2c9aHjkmfWZObkD/PSXPqm+j6sfG3OzBJKcaYe7VUbPLUO4WNFc79lPChRysA5
aUws00Z6ihQyCmzEX7verjU85kRoOLERnXqH+4Fe2vWDGhEjlzOuYCX9Q0DH+tAYNSdOGnfXjATI
My6aJ0i2HeQaRENOCZMm7RTw6wbYuyJmou3yFwaLTsqmKd3+5pZpstexSnKeq4bcgRyIdh3pQSTs
RDQsmmG5ZMRKnheyXnFZSbgaKbjb9aftgMCLVa00FjiY4sVRkjIgNhp9itJaN7PUjXNZjc+O1jNI
sQQdGzZxe1TOy0VsccPOUu2KytY/1UXx0thI3+Jez4CjhmzBahNMyhxfjKprz2o/VnsT594BSBKR
030I0bJ36MyTBcTapVLxuCZqif7VaEAONM1x6PPhEA8IymsrQlIKTakn/gS1GeZMWITiUM3ybBRE
c4aErt2N9VjdKWYW3QnSWLV9n+yHRamP8TgxXXc7ECoTEiHctN3eaDQRxNDSdqOpuURsM4nZDgOp
jrumGYkzsZb97ETteqeI+6Aqildz/S6klgv9q6rLICPL7z6yinhvsrIAsxs/2Yj5v4nZ/IGK1Pwy
mjbSiEjGn5rkFNZ8GtIRCKbSfPl5UIqwVfZW4ewF34FTFNUpIeI1kQBVBvBpqVrmR7twsRhz6Yww
DiYzmCDdW7s0m/9wkzgmkJjmXjSgvkgU61xbU/gB1MpV64Coa8poeVhI57t5jR2RcpkPzuDOd86i
nmhikKrhzNNeyczSwz/bHKRgJJvC6rllaXHSikGCLh1/uAqbMbNOgaUz5dyDUvqgGRFw6tQMmW8i
hcZNeJxT2n7ZQOylZkbJEwkfEIdXrWUZd+FTFzff1CwV36yoBBEfEVQ/uqS4rhlWpjM6Vx203aGZ
CdecY/Vr3bvV9641rxWNnM95ODJFRn4HNsMANkdTk7UQCr1CQZL830NN4uglrZFh0Mu2j1ZkvC62
WT+Zs2mcNIPMxYoIKZ/WiHMZEkVwUusfZg3MS5UIyDHoigPWm9Eu65j6/Xq9q79fprkubAX62zbE
AlZq/1ymVdrSO1wbClbfmJhDkX8FzpegPmc+DOPVMlr9YTaal2Esaz7+pbvjnXX92Cgh/eZ59LmY
XW3nHVs7he4Cfu8U27HwVZhWD4UrnzUTI4YVaYWK8lON74a8ie/qvBG/acj9i/CQbsjapVdxleg4
M//5QnoxKnZhdRi1IzwkSc8GNlwgmTi0aD+Xqva6LMj9ayW1dqya1aeUTneO8eqInV654Wr0EyeO
8DE8UlrxWBlk0Y3wCC7/e+jXh1A5WE6DWvGNMHnKK0181TIcO5VCmFg/De4j16kfU+3cIuvZzT+F
8pPIP6XRS7xV078YNm7FtbqJBDO/qD5nFYmJX0gyNbTP4/yl36qdvyASyJk9T111J8aqfeos9+HX
JwDGwrcLdfAG7sqBMJG8Csx+/3zjpobUIqYcJbBk5b6149EjyND2R0ubvjh054kmw9GVjRqd2DmH
CCRy+PPjeUgf2tpBptuS5KaZ1RHvFmaFXkNGLLGNxkn8zXC66KFOEdZHdH/uu0EQplHiKmtVrFWW
Ja62bsxfrMmwEePqu7rh/YgFiGYyPPoPkVC+urDKEHIgCEz1oifjxvoRolDeLzYdYAVsX6Z1d6bd
M/03auQ6VWsEVkg+c1uET0ufGi+DLoNCKdVXzfnmqIJBlLNIosY49FUjr0VuCyLu9IJEUUiRMkue
0SDHz270SIx4jnCNODU9S/f23Jb37gB7pCTnZj/aA1wky55uajIXV5a/8NSKHySszB+7Iml8K0Nx
wIW8CkxHiR40xps7zFc0bMwiIpWcm9BQL6+VWX0dmQ3xBk494pmY5OWh6/w2H+XXQ0xG6qCAid2n
eQlYFA/mUMuvdjJV3qREajAfpxoh7ybt2A62pqe7bKJ5+btT5e2ZAjcI9L/Opk5gz31r3eJ/PtST
2w57nLjEZIbKJ3Oc/owXvHFkCw43tioVSQd+5trTvh7YMf36F3hvKnAdkqWwK/H9Rlz8Vu0XEffR
aXCF9kYS4tuLrHMvGrzhfRdCfoL0XVpLsKQ1ap+GgbAjpkMyID1EKN0cJj06jGSasflzjs7wpejX
yGK2gSbqpSl6xS5XYJeT9YeBQMNf/+bvVNH80lySBA0RWiE0Jv/5HYtplY5atQx7tD/0kGyodUlB
kja0RpSLxne2EfKmDHr+m3eMLsHbz4wPC60Qn5mNf9d+Cw2Y1WW0Uh35hLDZXJAuckIPrl7T/kTG
IQXbN8lPGQjFlY65Fq2jqFgLtu8S+pB9K2Ml+/6E+yrEgSQ+ZN9eXesn3BesL7s+Bandivf9yfbl
2OU+xCMVsa7t/8T7Ngnd7bUg/JZkEFsr3jeJscmuBdv3ZzFEplBB99bJjs8QMkszddG9KWSd6w0R
SqV2omoWJ/0p609Jj/YhiPNTwsvBKUw6WR/UWiD7QMmDKfQpGfo5MmLDj6AUV2uFsU9yKdWpnsVm
vfcIa02OWeZRFi+El2V4AC1/1tD51LKs5S4aVg5ncj9qCi6j30OE3t+XGTejjtFUZmi2Kt5IxpgI
R0vXGsU+Vbc4BC4YjhXOB2Qe9a2sSRjEvjvR3b6UHRISG7ml1ZhQJQshr6WjBC1IYNJshsbLJrat
vz6f37s4BffY1ROuqyuXR397Qhdm1s6tizFcrvSzBkqoy1qKsa3VEqVktvmOHUbhtVqvgwpR16hx
rmbNyCm+6CtajWvIOojVDn09EtQUm8QeuFLcCB9Zx3oOmbfDiE4lLjT1WEwzgLXCMPaZCm9fR7XB
PcD5hAcO+7AWaixxST0YJSNfXUncvYEE2hMxHo9fv/D31GfB/MswQcHQ3TSx1fzzm4wgD+spjJM9
RuDxMlSps3NFz0pB3RWJ8ZqyCvXI0SM0YzxaIa/Wycl7//UvYb9TgPNLwBtjxQzh4T2EIgex4eQa
t+w1WVDVM/eul07QW4xolqqOzlPc0XjAo4PxkuQMMsw8Acn1ue2j11ib2+8dfMBumdprp7YJF2/C
tYh1m2Gpm9+qTpSPAFea+9V5tuP0VC/zusCWLHCfFnGEwkriggrLvzbxDcadvCZzW9+50ZCd64Iw
Rrn6zfp6qB64pnJxobfDro8cjKQ+OU6vPhi54X5UmprJDHBaYv3S8KMQDCE71FWn7U9NtU9Rau/S
vgSoIQhzGEgyDMCWpUFUggwMZ0PcL7FCd6RuPgmQ1loRq89hW2JyTLQPICTIhWGPKlVsAlwi3Q92
Y0vQSU30mw8EKPO7y6xuMbckxBTrGLOGN91OLcFBimOv3rukNCxL5N4cs3Fv20+1OTxiOZmKtXCd
6NDVN8vJ3J8o/Ca4TkY3mN2Ac6df/SYK160ero+P30Qaa2E5qUtIsHo6CJDX9TTcaTjs90jiH/Fd
oASOvvz0XHDEcIHtAs8FheEC5wXEGArbBZ4LytL+13Oxko/+Y7v4r+ci/Jvtwu7+8lxUYrVdYLj4
absgoI32xX9sF3guftoukJT99Fw4/+a5wHaRUcNqu0iG1XAxRVc8FxSGi59F5M3fPRcYLrJlLVms
qTfk6aZq9Dve14bq+4dMRfDpMQfEq8jU8F2/uuxSRrraBLbI6OZ7Bi/uXaOdY5gY4Nuhnqd40R+x
GpO2VDl/diOjmoEtexwm2dXSRHVO7TwGp9wnT2n43YyxgWBILQgK4iclz+Ul0pkVtWF2tqvkC0I8
88muUwIuRK9+WCTy40Zh0tYA+3usr8RtlTu7118mEk8fqko0D7JzmyBOsNSKfGoeosh8VCX6QNNd
gFQ5g028RveapvVy3yeK+oAYKKZ5VptfgM3nTI9y1mkFqNMlYWRxwDxGw4MX6ymgHmVmBqLsn3XF
EDeCA8UtFb1A+2naXtG6DKuYFung6/9IbVLRaB1hPWPGtdtUTBo5dDtouv3jKMWfYb64D2nRQpOZ
cPtWYPHJSiuJyOCvoROkl4H5mKtDUpAVRrRPFzbd3u4zUnUyLAuFICC0S3TDI7WL7IWRsLnMGKsH
rVA+9YtdvCZO/QqJibh7PeQt+d0M6N1qjWYiAz40bjpLtXdfZn3ubacfyKWPuaPexa0e0GZQDyrA
cYc1OlK0i4G8cM9/G+1InSh3EHjKHRwIBo/y1qTp11haw74Z3aeq07+qCFZ+Mxvaxif/PF1dhkNA
8Ww8QNAa39yAlyQzQsEqYc/kiEgbJb+zrZIGTAiEl3nm82ymMaLfIQtsOkEjuqjw3HJVdq25u+eG
fpSM0Nk0MN9G50moN+klhyy3QHiTnw69Oy4OtfYhQnqfO3hIWgZhRVERAJ/MJt2j9DvAM4RrxrSD
IJ4cEWx+d9wQNv+4Jtc0KcE9uo7saoV85PY1zjQssvQiDo2IQQjUch/VLqt1PIkM3nG/gHFJfcfG
dS073Z/KSR61GmMdaysRl59jl20nriTuzH2A/xBpbvOshfNrXks14NwzzmZIquMkS5fRNQoyrONP
v7nxvltNO2gKNI21Mip+nQHhP+/+WpkTDJmJcl/Pmvlxep4X48/EtYqn1CDvXpRJdqsT5WGoXplg
ZNftoGtMZMs61AJ7csaHpv8zm0vstJ11m2eN4PWZbGnH/NRKhN7upB/EGrQOlQgPN0hnUSU4M4ye
jPWFrDfw95sVNtK1L421qB9RvTKZgpnxTQ4PsUNHSssJU1+IpXxKC6KgaZuQxJb3fwLLnrxurLVj
LWP9rujI7TbUn3o3o3GYzUw0iguRJB+rKPerSj51RXbtlbFClZ7Mn+xxPAIGF8/FlH1RLOUh6aLx
42YuH8M/yxJBx6/fbxo4b++rjkpLhzsqnRVQsG9xW7UTmZHi5NUe2xmBecJYy90qIcSPlXq7VtF6
0vRGBX2fNyu4YfxF8Qz20b2f0PbWfMEMKgsKjFnEpx0Xx8+yAMRTkQVAKSgdyGaL9zEwlyDuoJ4H
hgicBTxtYKcnIQI22q4IwvSkiICKnSDJTqkT0BueD7lDgzoonaB2gk5F8BMMajCpAScmJTpo9IHb
YcYLlC4Qrj/kgev6yla67sehP45rYeAdthpjn3IXT7c9gLIUom9QRzLyejSi7CCPYyP1fTqr7qOW
989xlBXXpasP1eg3W5WVT5Et0vD/sr1uO9qQ5TEPZcO8ixMr2Y+O2X2XgZiznxL///M6/9/oR/Xw
80rU/f//x+PX6n8YO7PdxrVsy/5K4rwza7MngcoLFEn1smzLTdh+IRxhB3tu9t3X16BOVnYXuKh4
IEzJVtgSuZu15hyzmpskirv/OP2v3be8fBbf7f9ef+of3/XvP/Nfz5IJoPgfv+Uu+dXIVv7u/vO7
/u11+d///tsFn93nv51syi7p5sf+G2LJd9vn3e134O9Yv/P/98m/fN9e5Xmuvv/2xy/Utd36ahFa
tD/+/tQaI6Wtbsz/9a+v//cn13fib388yb6L//J/fjfJr8//9mPfn233tz90569w21iJOABCQHyu
qoDxe31Gtf5qmKYJ0k1DUAFC5I+/lLLp4r/9oWjaX1XUycKFhwgzTLisP9v1/+I5w/orom3I5mt0
IzEQvOD/+/3+7XP85+f6FyLOHyQ28pZcLPJt/u2exL+z7nsMNqYoaai4/qcswUhagOqDpnmJOvVH
GuVwd8PwqQOEvJ3d5klGWQdSsTPPpuuNynRvsF96BoErAd3QPJEr7Rm/xr011tNeDTWBL7VXHxYx
NQjSrI/b2RinIN9yIlmTMlf2dZV997HFTr4ttGPLdphECIgl0RJH5EmM3aFsCvEEOjo6znmGwfX2
dB0hNF7jJyLVfh+kkjCJIbSfQnf0ISPonlh19UqubRWld06OXj3fkr9y4BPBhIF1d+saUD9W7pGr
bqImfOuUMR8umZwb2A5xyI5GRs9Z1IU7eqmoUmZHeepZKsEkGsVZtrlgK5vVn85k+yaSXoEzxFpi
6yqi1LwntzYJ0mUuaPXO5cOSleWDk9O2y/Nin8KVPTbDjwISKDEm83gagE6eQMTVxxBgcNebf0/p
Lk2KMGgpYrKA9SoLtDmXp7Xd17aK+dzE3Y+6U2IcJjOg6oTd3MBy9NAojfXsdNPvIcQ17goa5+WS
UTYQ4dVZ1X+jspzD2jQvTfN201fclBaCdCXUEGgHBrfPA7U3yTFtx/FqsylErGzvmjI3fDthV+NA
bffyuXLA86C2wttgvVl1CtekluZ+SLRPd5rrk70eRiuqWMkKuz7FMVl6ljo8xcK4I1w4fLodqETc
a1U1XRobKohhrAKqIX9Qxsa4hn2X3I9t+lUtX7HJYpdLLjnOS42Kkz95wxImwVh+G1tD573Pnwp3
gGpj46Ydosyk485A5+FLw2e+LoN7FBcKBLN7O8FKCog62WtTOb1WUryA57m2A/GH83C9dV6zXqUR
Ft9JRF2XpSLg+qZYaMGb51VNLHGk1a+JijfSJu5lk62nhc7/zxLPYG+d3GHx6EpcfuAIjfXQ2gVz
DZUvhVLWmDyWzdLyLlg7fuP5Rx+1xUlDWOFrev855gnziCRS9XbA/lGe5iIuT6LRSApaqKmsY8PG
NfPeG+jAxRt71EkJove4+Zfzdj1HNdMczbGnfD41D7fDVJt+Yo842gBqP+TDJmpzi8RUi7KDOl5n
fFkn8Y9DbHbjqcqi6XT76vbEPx/rq7Q/Ks43GtPkkCOVTKA7nrL1UKGzo3rgLASztbqGHbVFLZhP
K5sr2RpxYTw0ijp6I63Vu6FMPnviie7SXEOZbMhHmdTKA5V35cHMp+KhoQ24ngwGsQopleOHWZ8O
bUFXiHGc3nOa4epr9RfAjtOuXkAs3B66HWrR1X+echXmO3tp3hdnVXU4VOi3dkZqbx9NeDRv96BZ
6XLG9h5/IEPPGLeABGmjNgTUJYpLmPbFJbXTv39l5oBnWfuRC9uWpkBrxNPOeugtXrtEMPjnY3kX
6ht647mfGnpFIIwZknw4peUmVRSsuvowwOCvgcmnnmmU46N5o4V1S70letYI2B4W0u+IuLP/8ez0
j2eRyTpHWcgvq5rnS1Yq7p2WHMbEfcwV5801IbHGOP8vRRVG+MVyjS9xMtKNEOXmxlctpuV5SWBs
YO0/1yoq89oiG0zLSsZ14LiEQDs/jWg+DUusvsuK5aU+j8QQVkTv0bG2jr2YIxJfSKus1Y9RB0Ts
icXJt5QMBVkCU70jzKzFOYPNNTT1NFBBrDhejyj8oZapF9epdXES4ksXO0yDOARECLAUTGIeIg5i
T7qou4oimOumm9tK9QZGYmeFNgLp4+2hCsmzF+mUmSM7S/Zuwfu/LG5y1/dleqes+0/htlpwO/3n
E05GtVyGGD0nKz6lQB5PamFL6f3Ll4VcVDqSlK2NvKJLH5PO0TuIGsLcXfFO+kXt8SVKCGqZKPoX
HSIum2S3CowZugZYBp+3FYMEaun3cnCDsVjCn0LAxFdxNN4PTp2c0QlZQddW3adToRTfqISgpX7C
uv8c2/NDkVJn8Ed05/sGqaFXx2IJqFECBsuH8NgNnc3mdW2aG3Wumn/2z1VFv2K2aPdVVGp/Upzj
KUqIcdaOMW6tObiRna1k0u4kudgk0Y6QiVepzu2QoQSj+MCklAItnbAbGsZWUUv4iopWIQEnLril
nmUwbd/rqUSFBtnrFiCf6ILegrUGnca5ykylxL/HscSeu8pfWlfgm8SpE0Ax+rDV3HoGdLZcJxp0
zKfm8+0hFXkMyvVsl9egNW8z100oaNR2SVG/k/7tMafvoS9B19uadksto4dsP7qopTEYkUOsJ0SU
EJzjhfD6s2wUd2DR8kdErLUX55083E5vhwJwuN9rK/Vg/RbMckfEwQIeS/NaTbn5VqjlsE2QGu5u
p0tUQlRVs6cI0V+k4BguDOOLvWL+FqGi2ZYlsuhb7lKaFbHXauSPJH07PgtIk7fH1QIYWV1myArX
n3IHdJ91aXToHclqyMpEubQN2N+U6ugc6ilXmdJ60cpUBSoSb8e8n3YobZM3olbeF83uH9jETk8o
8PbChHMfUcsNoFETRSgK7dJlak5MH/k80umcqzMq1CEte/jqtSOFiv4YOQg5ypX+3GvikM1Q+X11
XGaKYpqyuy2r5i5xLyPPokSLn8ya0MQoMs0gwQdJ9qvUT0UkiwfhtDZAusGhem7lp8hlEuVX7g9z
NIXPVtI9hEYqPi0hKh9tiLw0E4k7STbHyHZ5Iqv6ZzcaxZrwtlx0lkGbdgCf0Fit+9zI5YH6+odZ
Cv0l503ZqNREEJgCLy8yQiLGsmm3t3XhP0+1dZl4++bbs/WCu4VxguQSbMr4gs0Hw2G9ioUl3Ydh
E12F4E9AHDR8GVypRZPvh1l1dpptVEGEHOaUdnp07XUWsnaiVp9z3mte1pnLvRKiUNEIQSc9Nifu
ZjHflNB66NUu+z2xB46tJP/Z6mgpEyfKrk081jtUCASrt/umsMLjaJnY4nFPHrUsbI96DwgnWkjt
sDpJu7iJxrM2Qk2zane5WxzsQlmVmxdNJ4VaFsuP0FbWBZCW3IdhTK1m9SNTULlCEJCBSqvn0Cpz
EaT92D4mZp9vJ5Fqd9PIFnnO5h41HxBbqLnaTrLiBScmj3oMDHWozHlrOkVyZQWfzRq5xnXbHrui
01+FJlhG1sVbboDVbnXd43aY32g+qYHIJ3G4+b0L2l6R6Rgvss/9pKBlzlBkvjvVKw2E4lN0Ybnp
Wnhmtf7YCQuKbjPrvzQSnO1ijD5qGaGvLKbmbBcpceizGgWMWoYXanLZS2sZgevC5J2murtjsZgF
lU5UcZ1FP8piag9Fv/ysqphLMyTQq5ozipNKpHwrtKUGrf4YRvmh6l9LKoYnXmh4onzR+W4Xz/vb
KbYcRLYrqmdavyXJXT93tCIYbTblZMtaBOz+hMCQBrqZ23eZ05hn2ke/6XkRvlK2wyNXBBJ5XWII
MLhICfqh7QKEbdejqwX9ng+YNYrhVGoEEmNUlX7V2Pdq2tAtWA/LehAZtxMXIiAOa/7QyVL5HlBo
j6h/wV7CjUiWpPliGPyelVT5EXXD7Cd92sIGdcINO6n5zh7a7OAMjD1lavae00XKgdvfPpl9vOyG
sLcv2gy3dpJLcUWUFvoi0V0UFQUBMvYQfdDfeoOu13/p2GkMc5CJNwWTmbaJ1+vz1gqF+pUo+o/c
AuHUIuwgmzyLce6Ql5KZUYqyW6Zb4nKrV/iDr21mTV9tGN8NaYKapiGUvbDTAXuSmt2RomMGDmPY
ezmOh8aop68aYq459e3LIMJpGy8tXZlcHxgloJmTAdx7qTHIj3FkRElL3b2TzQC7MjG/5BTLDy3v
TTadxI+EgzU+qY3+mCkuKg7NokzcmNqREVq80KDd3x6vsYZtYnf8GmMGu7QLw5fRRo2a6tmn6VZV
MIDeYuhT62uuRl9/Pt5qISnUlnkxUiO+z0fsm+mc55+aUL5nsO7X0S6pVenZuQzTD6MpNQS3RQLs
jLQKUvDU12bpxK4j0npzexYaoRsYCkPR7dmWsr7nWIp2up3GwnwO1Va5v51Rjfc6YcePOe7hgWLI
noWVfmowbHGZkvmZm8w+8crzXtIYbGsEBrQ2NZBQsbHWu2rt3IcU3mosIgR39ST9ukwi7Wu7DD3B
SGVyGvuJxdJQE7kNH0/dNMSbXClkiENcR/gG27A79zEl9lmz2Y+EvdhOs1q+NHP0a2zt8UsPs4MJ
2+pdYukIZAnmDHRjd8b7DLpzEOWboqZ3SFLNoLEdqHAuprYoatkjRB2JulFnBLae5tzU96Pbhh9G
VuubkGi+I9ete50q/fv2vOESc9hbc3K1YpVFK5U3A2HjJk4FjawyxcCADGyLFVB9rAeiRzML0dkq
Qw8dSM9ecy5iyUjfLMkPK1uWtxjPjB8PZvMYazJeGyD9KRlI+ZV8oL5GlmKjmA20TCfdWVE+3hVZ
q+860cFZUCJqiENtn2QqYqgfekLmdKujnIRtlkgG4NjQl4NilOXJkUghsqEC8jFj0mqbVZq8xjJI
or6edPxAuwnM4J+nt8famX79YrT0b8z8ybFjSsZ0NYLoszTd8CmxSyCP7vjQ6F35rLuieFbndAtH
2Hnoa8o8+uIqxOL6dC7C+7IJ4TlFFrEqyqAduzHPMFqsGY8tYzfu9PmJok/uWzge31VzeCe7ov4u
xt4nFmWIUXADa2pC66ssip80fdW3pAUtKNuieCKaYdjUOOXxFI42tc5B2YmJPbFZSfOYOHO9FzNJ
n8uQhhu3LazHcIREYVYucgUkBZodQ+Fw2F6Pnpx6zIAujRKbpIbdUjGmlZ3jMuzHP/NJV+6JZBmf
VbejmsjDfYb0iP4z9BdmbavLhw+yOd7N1miuSqo753lk4d4ZcfbRXqtEFkejxSqkhS2o5UTDD2W5
j+7kIE2arf7ZUrEQa8sS58g7uvJ8O0RG/jBaTXbkw433atPVnhiy4b7Tzf5eW78izzve0R4igHx9
7J9PMJ7mW2eOGv8/nsBwVW/qzmY41hWPZTt6xxHkaDk3EuOBNmxvp7fDXM33gDzjO4lK46q5VM1i
U9u1pmREXx/KVFZUY3XiE2d+aOvpmpfadE3ZwnqlGyrH22MlVsxLoaC5Xb+jh1J71TUmsQGh2Ob2
A7eDTIvVBJRdbmeKhgFHdc0T3vjwjAZhFULTtQz/PJR1OjdBlevKphubArCEuc9ymgTJIuzA1AYP
ZzrqpjL9Vnu4LW4WOkdlBIkxEeoU8Ft2R/Ld3aCd+wKtrzsdsxhJCWOp4QNvBSWgKNzI4XMmKLpz
gxvBgLrQwxMwHG8HjQpi/ue51tHw6iQQ22FeyuOwUpVUmrOwUjFMdzGox6EARj5oDlV/TT8MiGM6
LQ4xMWQ5FNkx9SwrK3ZNa6hHt5tIi49eY9CzWKBwFdAAa/wkzNlOjWnqtdZXKMdyP7YRzWfLDlxL
gmw3MhYTgqbjbM4U3pJnZqcWWld1tNCCQ4FoacUpuaeI8U0TI/hWuRE6ml6zDhmEyVHGRNIS5hST
WzyBUe/YS/sMMR5RrNNFOJEnl/C1oeJxV/iECILPsj8drspOMTSfFfs9gXfCTRlfWkz7ln1nDP1j
15XykDah10xzib+qpVZg4gVH+VVnwy50iwUHfWgE4IL0c1uscnxxmTSKwGrPgEk3sFBs9YC6Z2L9
NbBALa3TwhY6oMUdetOdvsAyKm1NOU7JU1vX8TFFnYM5MjzlLczgCKidDdWLW9XeTyj/YUhiCZnc
9GSkA4svLPUeAPccmGR0UTOKeouFczKc+kdzqh5vVwv30irlKdMfMi3jbb7ElH+cBIARstyRNkps
Hu2WP9OhDItRp3xQauwFfx6E2xzLoQvWpkog5GR5ep2zvZmzw5RlfqeBSTejtW7SVqAIqY/GzRbe
+Ywvw3KDRQEHP9WYAoi8rYOsJ2WmdvU3U/QzLh37J3X61h9XVmZe3YO4JnNH/SRnJt+qE65ATfkt
gNCeIsClVCuASTnUAOdlhOCCuVhPeg126p1KcXwzG+PLmFLtiRv7oGiRtrphhw0t4EfKkNE+Lqaz
OdHJ1SsibNS2GTxLLh54563CZezAdXq8HRJ1Mbdm4f6itEP8z5bq30yuIKGGFfUsSuCxtR0kgngF
6OfgCM9KL2aiuX45KdzVNqC/pruvHXTi+ZDqT01r6hu9tB0ugIw3b2TbRF9634kexqGRvDUm9T+V
JWIf2oO/kGu3zTo5eBOMiZOrdZ6dzvE2s9PqUZVDEyTone6rPmY9qG7dnJqSW+HVded5ZFZJzoZJ
2VhC3tlIizlU6Y/ZggbXZseKFL9k94FFLwuTn8LK1H255SpDSkWsvUpwJn8dQaU5VfZlzgKz1uRZ
yUZvUaMaoOLc3RPpdc5l+9s126csq9Cj1tq7AXM5CNU041q1ZSDq/M3MEmqNFhVgXHFsGjDxT8x4
pawRz8kw9SomNb+z9J1FKRhm+aAGyFvubGW5G50xo9bUP+lFnx7tsm3uSj7YVLc91WlcKJERXuRY
P5RyxtaoP5Sg5RA4vIWOjq+vMgMm4wFPeFMxc3MoqOZnKa7GLsnYZgwZCbIen/jiLcOsbEfDKTYT
GYd+UUbnCsPzUXfikbhcdeMk9TP2oY6GA5PFbCzWtqkQ/EXTjzrmD57YYwYkMLPoo/pgWjmRJmv3
0xi1e1XtfpdQqtUqH4J+yOK9TjCON/Usbi1ATV5ZOJ7K2PfDnoBlOdVVHc3KozYL40yJ3nXoeuj1
He2pcJCYSHveLbJwfsRYLAX0x3Q6kfaePThJGXlFujzHLHh8astuhhU17Gv7xQIt2LUm2boYhv0t
LC7nNWEd5Wl2/RvRNK3WIkckkVp0qbuGi15/dXSgRUmbTHi92U6oiX6cC6SaCPC/Rz1p9kMzYGgW
FHf67qWsZQ0W/lrHfR0YVrQ2aZVo44Cv9qfwQAWxoI5X3S29/aDWwOPtvNmVI7A7wcWR5/qbMQh7
L3Xr0IzQyOw2TL4aFbXzUBqf6aqJs21on2O3pL5rhGzhFHY6MiG/vWK5NNX2gf1Wc99AaalKcuJ7
nbVUqllhwM4AfGZ76q3O9KWYdU+J9Mec9N0gL7RV7OH8GOvZgChhlCC60qNJJcFVJotmfXeHyuOl
acavxsSZNxrLk9uuqrRuuUjgBFoxDe9pxlw1pPhHUgfAVctNgrCgxvqmIOtlXgx9XbIR0o0MuGun
MPdTbMxVee1Iz1FXTia7+g0ZIf1BTg3kMXdGYRFazlmwKehN8xekDM9hqxy0ZXFFW15tagwH26XN
o3Xo8rtmtN6NMNkY2dS+EitkHZPKeRED6Z1g1eq3Nsm/LY0yDhf73VxmNMASMW3tpQ8oBOFSTE+m
VfVPzGhevL6qXGaP+jGY1kRu3GrM35mjPbZpVTC1obopqe4M01Pd0pCi4/kTV7f04ipVHysmBJHb
ZZBrMCb0tEXXvLSdh8TQT20r29qY/GI3rJ/QKX0S8SA8pV9k0GEBQ4JSPlDB2agQ7Y5S0F7AI1cd
7ATL6mSMFmOntLcSUh376roB0mbU97nT+aOdvSpu+tHzb6uKCZa4GwI+tc8htwnLcfA6at0fxwjt
jStTzKvTBO5z3mS5kT+qkUlwQg4IfWzUQKI+0XAA7EZhHkXvGMcUaqJjNP2eupd2SuIfo95TAtao
PWemZXlECKFEjcLMi+KVWeNUql/XJBZXawwAPaAg60ZKFnX+rlPq3FUu7EyXkMGo9Lr6PXNdKLaG
S3JfZ02ekjTvluve22gXYJxGL0NdLkfZKawtwt8Wvjtf5uJNz4i+tvj0zIFYGHXJ2D3w5jA87LWY
9MrUTI5k5Iz2uBx0oji4+o8q2tNYuq8O9ac12b0MDMSDfh3byc4Yq1eNeHrPnoo+GC9uH8M1KqeN
ITPt0DTVPlWJd40MkfuG3p6ryn5j29ruzf00mWvqk6kGUND8aGiWrRs5aEDD74IdfFII1mQ5vNJi
AdwzuE2QNmKHo8YBRE7TuS2CpmsHT3cXdLaIKkNRxkFEHItPlO/Vnux5s4Sw/1np1GKcvBZ5r58q
YEI0S39KhvknhY52a4dwdjPFOswy3VEEZC2V16mfouI9hXG1zbMBa8DQgJ4btI2ezpNXmsYBtavu
Ly29/GQF7ZtRtLVbcU/lN91LkZ7rpdewZ0oa7k1HIKfMPPbwLvFR8lnU9KkpwqSbcfyZEbToOXo0
BB2sTD3CwxGhbWRRlV9Um4ZQmmA4jcyDMd6njgtujjs0pGy8y1r5gnc1u4SJQxa0IP2ztpuTUgwZ
aZ6xGVR2aJwr1663RWc8SF1AdNFVv1fniY2fdQy76nc4ZtVjgvmyq8A/JL285HDEQDMbdwseUpq7
Da8qxRs6rwLdvU0RzQ7vE0AHag8l6BbxlU1r1ChvD2l1sJqPELdKeomquykFnmen1ZyTbLtrYrTh
No5ebBNQhrbgHWUvmYJwcJhTrWiFD2uZPwzhQ9jNOwrX7gGakqeGjE4OElIJqEdgeeOqxyxTvk8I
RQ6cUD2MNpY0nV2ZLBWXr/o+ypml1Lr7FSkqvdiim6D3uCYQr+VFVp76Fm2mAyLiPk3rbYTc+dpR
NPBI39GDCq6AlyWOG0yKEQUh21U7045JXhcQ4Dm05a9e4S7X0tijw+bwzUlxNybWS02IMNuD81yS
Vrf0dblRUu2t66YKuaEL3Fqp3lDUL0cnRCgF7SK50DO3QQ9Hbxoeg03ckeyjFC2hj73VAgRMtSOo
3UPdy/mUl/nG6VIshUDpa6E6rJbKDRd8dVJq9V0dZL8lRw/8uaRHZXSSDNeQ2U2DkHasL4OJiL0e
MPPbVr0xzw0BD+S6dCb2+Zk5v0nE3mLoURRLkHT+rNHUUmBZ7ou0pVH2tKb0Bnk0orfTrPKBC6Sa
dZQsdQlZmod8u7Xg8wEka22ivcdSP/S1GwWkzBATbjm/JuWn5kKGKavhmiSRc9eZ414s5VeCZ/Jo
DE7/OM0OdMVefCyFekbjkpwGV/sgk7Zm9duyjR/6Bc5LqgRJzH3e5/rjOKXqJTRm5t/JPYV6Qw5D
gSmqdPC3JfOvarLYnk+1cRzT+ReLwOmxcdvpMaFZdJBh1nmkB0+PmIs3ldtGW5FhxMjZCXihTZ5c
dd9EoLfbxXmk8OtACQCA18dZsnGAlNP02BpJlRCt1GAQd10iO8yVTpTIGln68qr8ZMmRcg/Spmrx
jchA50NFF2rzPqQ56v02GQJlxE2bVaCkJp3VIAuEJGw8Q4Dq5nci0EdQM04q/OboK7dL6ZKrjuok
sMI9cqjYc7Ki2EPRQ5kyPhedqxwsEkwhKvYAG716kIqvKcuVkGL14XaQNX3ygqICr2OtdUn7o2dD
FnSR2nm5tD4RXDgHFe801Py1rrrsbLO7j0bLJ5BwR0PG9eKuh8jftiQ0XGc17a9FqPpw+QnLzG3y
B3BDatH4OC0dDScSqLAyf/YrKMwp0qvlLMYGAG7kD5qp+CB0jtPIiGkmy5bWKwQBkC/AGlQ+pb1t
jQTLZe5hmZnGKJIYbL1ZdpDqpiePQusfS9bbZ1ouP+O0Hg6JlW+LTJ4BBvHKJFMPmkHYUqmA07Bt
f87LgCLb7DUGH7UWlq2HYZmL1UkP1ls/r2nHxPdEJgs7sDcHjFh+5CDYMDtwkk1DEqPUA/qQiIhQ
SI8jEbrFkF6o8lj+Yo/Q5WEQKRggZXhNsGT7Xd7cdwXGxWlARV6TsO21Vb4TUQz0Qit1z6kAZvdO
rnjoKF67Oj2InDQmaGhA3sfxPObOeKI3sW9TZTwiLy5YKbMaa0eI8GNz0IGEx1rI+jN0fZYOVJmF
lW+yEv2z2SfkZepc4dni1b1iBHRlgkhruVSHlju2NjclCJRRzYttUWiIlTvhEOUk/FzPfQV42a6k
humL9t2eMR46NWsRq9FYG9NoCRpnfrUwCuHg9lQ6cKSXNthHPKALqa4i3+iUygd7nQbVgJwFISCs
LoiM8IXO+lKxPS9pdtKiwc2UadRqFF6H5EbFJsCXbAeMOU8AFS9CNLTWKY8zkdNscNRoF5KAWy3t
GxXH8IjZte/JoS0tZN5Ci3ZVHT5CHVK9XpGMoom4SEwD6Gnw9A3vMsPZk4gcAo8zfuppr260fjhH
GCpTp7oobt2d8pyhQFSml4UpQH1zPMnZ4C8L42ctJXfKibmLXCU7hM20+Ab/Dy7bGbVd7+Daa7BI
rLUQujO9J3T3OMsqI4WoSje4eGzPnLScDceSBwg2XiOblEKUUoMHmwASXV76MJQ7PwKEyCKKg4NG
byMT2koanlqquw+lSv2djSVbt1AeEaWhQcSwADTpSwzd6Ju17YsJXs6ACiucrSNN5F2mvsoeaYRj
VRTUMjF6SQgtw7oF0wHGroDJ2HL0Jqdly+soUGfM6asMyR5Z+KXmOJ19Ug9fgAoXPtiXD6pqAcPf
dEfuD93f5KDQEWBl65Z+qWv46qEBsFZh34+epqmeQkfc4enJPEHlwLXs90aB+Z/Og0+t0wjyH86C
a8lRumZfvzit+B0SDqQl2uwtRLCvE9VFdniDmxDPlU3mZB8RRqF4BnSQIUKpWI/iVbE7HWcc3B9b
2Mseq++uZ8tG0Qo1fp8wtS19vKEGR7qCuEvSSP7oBqBDCE1R01fvVYrxMeleR5UVaofJmvfZ2c5P
9DmSWlobFOxvkhxoL0E+i7KfTrjCfqi0KRtsZmoEAfoY3l/T3ecZVBzaAR+xzBVqrio0SfM7d2Db
kO3o82sLcl+OM/vAbWRirtMKlXQCZXii+Mtq1GnI7xbhycpMAGhZdHAmsw1K2sCg9YGz2uGjQNrk
DzFD8zj/iFo92YSK23lACODn4kl/WLWDdfIymQ4Tlynqk2XJj6biajQyj+1X7Vfomvxenzos21Gz
ZS21I77xxwAb4Ghm2pUIJwAgutgju/rI4l3Rnwp3BFhhvIwOnJvRgn0gKWNXAqWLHhPVUC/yobdn
08M3/uDUKgVbQJaHGMxrXs+URYamDc6Oy7o0y6kFG6L4Hmz5cxT6uJsE1WMd3edUGcq2asaPOIo/
3KV0npZK+qXjfoWpg8UC0RHNSjJA0pSRliIjJWyMBSPFol4LE4Z6wIg1RaRGLe5TOzcPVD8ucjFU
puOSNyki/SyyWdRWhYuBVkBq0dnVbtLoXYvSz1xM7pbuvnVMG4+7Shx1bXb9zAG/wbraZTE3BGpe
fbdVH/mURPCp0QKkwspQHweWK/qrYBq2TXV+MOR9i/zIR+XBGs8Cal6YSgqzpXnqxmzeTkXTbrIF
NLrSYh3KyfQLliFJfOQjZ2dYJo/duuKVLSURLYR91XZvcULSg9nML0OvnAoJOQXFiUv1omLgjyLp
NVlJ58ZFaNVRqboiozm4DoSLNFcBxcAqQ76CYWVOr20z6UHYOWCLsRdiEMkuS1cFS3Y0eu3TMRBF
gPqgOpvD3VU9NS3nvaiKX8V46VT9Z0c23A6z048ugjBQJ32zWVmNg2SzblJbP8bL/LwUln2YGzKP
m8w8DtFAru88PyOxPRWqemZRoPlT07+igN7PNduuRH9OCu1nqdnuUU/U0gMTs5uK6GA3FAXT4TNl
ZgTfwvZEaBT5TTPeRrZxGHraHqPdvZWqxTjIvL4Jh9D18Kx7LN5wBAA83tVuH20bDeGTZdW/eOuN
bdR2cQBm6zlKLeMy94+Gy9JaWz2ASR355nHhUBYNpmjxJps7m8/caEclsEXtbFAf/gqjaU+V24Sw
IKBaMqPly690Gu6SrP+gEyO80pDXRs4oQbrkrFFeCUw9OTdiTc41ihdHktoz6eJNTf4vW+e1Iym2
peEnQsJtzC0QNiO9rbxBafGeDRuefj6qZ9SjoyO1Sp1VkRkmMWv91myuk4FeFHPKQ2RATN/c+L3l
CrEut2R5rRMZxuHhoywqxjd9UyubDGHzIs1dp7VEg8bqiJSXJIeyAIrRY7Kn1+U1773HWel/1Gps
kfyEjVGueTKL9yKxXdBzxb3HSmB6+owxUGJrLgpA+NZmcMoU6b/yHnk+uwsWW5W9DJ3O4vHmaK2H
lMSiH4zbx9A2lE7k1y2KO3QbThJYtk/JA623pj6Qh2jAfeft+zw4GGAF9Gjh6n8YJE92L5pNonA/
Gie4zPW6trxXNXN17ka6QZ0ZOGpA+tAKFOZ+XZ1GuWLLA0QPB01/TfH0npdMducibsLelslOIrzi
6RFUth2xp+LJUk13ElD6gTZnGGAmwiOLQ2dnH54D16M8bQ183Ib+pL2mIx0bhFd8Ce12LdV+6GuI
KE378nJ/YUlVaCcqflLMY2sEAnvlMZrkHTqS4oNUeHp6JveQ5T71w+YtYZiPXZ/cT/JstNUYFfn4
LaeVRX7paMLo9rqNQq93/fQA83SXNoBkGxsfOf367puczbMJqdJ8T8NAKOk61cjq1rA75ei89nZi
EclS+WzrNGSUtvfoL+ZzYSdf1sS36mJ8HJBgcUjCmLRpjBVxSD7sfLRh+tMPPY37kE7XLyohijS9
1Mn0PjvdE9zMxGc3fftj9Shd5AW1Jj9q3m3Q9fqLFHLZ4LcxqBz5ZtikM5bmE8rtj7VfQyCbJNS0
8Y/mi6+CBr8U5B0cRP8eG/FWJ/LTHQmQNtnGZ5s8zMlle4tp75MGBrr1th+0K2Qa68cguAaas5ni
xhe39kiKSTGSM1hp4SAKLABz7dHcvoe7fWsnHeF1Xl+SOyUdkkzNN6QFtyrrmdPLFrq8Q7Dqytu6
S7MgdZM7j9oqNxXbvVSfdvpqYc8fEJA6xkeZFnWQTybKyRTBO4WNd3hCN6Uu1Ys0aKrjpDPnYad3
d0uXREXWPhlDfMSZ19BvAlZEqPnJyqvX7aZV5JHrZ8y/g06++frkJdZxXBdJOXD6VFlzhpQAGmZx
HvOurC5O/pwtSAQ7rQIqquN7rlXXOW4S+AnrWmSKarS0PLNsvBPT/i0y486XTooQNjtby/KHFQaV
SFY/tK7zYnfgEYYc7nONU2bpTzVx6Tf4LI6T98ZTXi3ZflqcJ11q0DPZELXsn/u8BdDvF9sIijVF
Ce5bPW1b6buWTdz5QB6JyDxDJH3OJb3rospIlvJqIIg6eRUm/Gov8k/NmS9Z56ehJrI/OcCBNHyu
K2Px1myxTP5M17xLA5CVUEBg9gO6Fe7GG4BmlmkcDtRtBLHVhUbzi6QT8UValXeJVTOAu4TlkY2t
Zv0x9VAqIK2OgeDbm8IDrl8b0IiGdAKYSwAko0W5nPRGmKf5I0F5E3yVxyEwQv2uLkxxbyo/XI3M
CMCc4gDA7z0XJABUQ/yE34FBwy+u9cL9GJaeXvhh4q2U+kEHHT310rqpTOeuq5SxI7Dkaru21mQS
BISXNQEWH0LVbEV1YMHfaa1v7pA5knPP7L9ONFe1jqdCQKegJbqgy/GuFPZ0b7bvbuJw8S1alOLe
8osmCtcuR66f0qC9rI/FBDET+4p48va2ngAXBFmdVkyGvkHfRKhVEOFKygA+60KQchn4I8ZJlt3I
bv/g5zmyWHXhYqqrJRlhPuyjYze0l1cVUeucK/qAwBjkRaNYdFqCvOfaZuPjGIzsWSKYgINN9xAP
z+VA0Mww3A9JMh1c12f56H+6XgOgN9agtorn1UHzwnF3MAeutbBce5VS2qgNWx316lvHpHtyCSo7
a9P8vuhWfuSQuULVRfCnuXVl0xmmE8DxoC8jESuVXgU9XfajeaiEqX8xLwLMFDIQSJM5Glo18sfY
7MrCPxRrLg8g8BMtEYFZ9M9EIP1RWRfG/UAVc58d4rgjn2GR7RW6rWjIrfTSVeQ5N5uGaHXO7ijA
FDm5ss6ltqFbSW3V++KqNZZXGD8i9FJGj+3548rqXICokaSmpvptFeq2+uhSsxEhXWaLR7eonNK4
yQZXv7EHUpZIi6ePBSOIPTKEts68G3OXJPvmp8Bny4JNu1paWOfeV4CbGbohkKaAgZo1vqPYyzLw
p84HcxrK+5a458msYL4MMUO25YQHUdzWGhWkKC3yUsfbXvsV9UP4ifXWY2+7uEjxIu+Ya2V+hgng
154QXdfi4azaSR0XBSdeD5duHEGBpPnU5zgxSVwDg+vLAZ9Co66Ksg3jeEE63hDUASJyJLu3Cjq3
fWR4vV8H5LLENpL0R7vrY0rk5p2Zi9DQkeuGYliInoS9Lm3jWOLO45421tHa5vr9PB2E7oYgWOs9
1n5i3f0G9YAcfuYx76A3kd6otsxvSuY6q0NjmXblc++9tcLN95bZvjYGcvNinYzrMWW5LeqfpHLq
aysrGi6l/IFnCfSv3VjMVZ01k8BXyBwZ6iPFflvi4Mh+mswW2rpmuhNTnB/10mMWT9s3zKnUHs60
GjqTWwZpUmGCIpNGpL2MNMQ5zzFe8YNaVv+fLxExZCiNjE1uBXWA3hMXuiDzlbDFTQcbpmA+V6Mz
xi8tQ7uW4oJScr6gbC0PnHgjWgKMZBlajbdxeR+p5kURiQRLW2OBBEY6EdW/VzUi69zii8VydqOW
bHtnTWg+wZxmqc03RTu0ARXzzvXaOy39e0Yc0oZ+6jkt0YegcFhYh8OydMbdMvcPGcLxw9B79VVM
Gm9gz04Rrc5T3hO9kVIV7pGqYRTZQ0lLC7LPO9a55EiDAQdaSh5LtlzmyaQ2PXZwsnTuz+gg2LEG
Xb+4Sr5Uc78Z5O5WK7EjipYY97swQyR/9DmrAtW8iJKzpJJ0sGoMh73hoobwzbsSO+Ci4N0b1P1p
rKj95MobrHV9a6cxFWH6RyKXMXRWmkSSihStsnqrkMyRlb8dCpCKun/vTElPF4sH9LjpP5Xrk1tI
UeA2YKSD/hHX7l0/KJv8AOGEBBpixxgtdw8n985V/Ecl6xzUBaaBoqJbQg3ek9OXUWVOY9AkD2i2
+S7lf0ruKMhxUohJwl5zjb5DZQqqcJrsxlIzny8qmqaTFBjkTRxgmK+4wRHWK4u02MssPZp8ar6L
Qn1ux8dcjTxc8oujD+bYrp+VqO+1lDu6UWOryyCysxmb0ESef1pR7Quxfkz90YpAl7rVM05ukkYW
QfbNtN6betU82INZnIkoa4L4W/jUd7crDyFNLJ+K79nE8cTvGVTJZaMC/wAwjBSVD1Xqh8M69lye
CA9Fs/HSQHtZxvgwe+7B4brABsIr78bLNHQPjpPimKxOFfg4WQ5l2CoWf12jLaOFy4nyGB6cwIU7
zdac99X4HMbsk5yEWkfu0MX+pzf5E4gRWbnkfVmInoLeEOiS4rfJMKOYfpndnPs3CCWTQHeXn0Xc
4V0jvC29TogHKVMEx0yK36ZRgbAVrzz9g6bkQ8lVqpvNOiJ94JKCuIbCIirUT/OjJfSF4aCg+Th7
QLeZ7JokHwIZe6fYptapGeUJM9YAzJ/jGkhtNndGBaPT+GohyCtmZFoGhGIc0CYhXBrBKzQ3dLJM
L/3ov5L/SyhpJy9i1jzSApNr7k6XTpuf4zl1w3mx3m1BMjgy4D063CJEDI+JpNr2cuI5qEiZr4YC
paA70KRNSn9fdrfM1AiRHrSkpjGxSYkeBJKl7OrLmyBVnektF1suQtLfJLK7XgSIjSAMMPFGZFnb
x+u8aSV+VobFPptZthtCShELB5UJM6mW994WpLUYv6USQZ1630lNkQmtto+eWd6OvkPMKSSCZ+Vm
OPTuKx5TYjQ6LWz85Eo5/mcDkaTwi+OMnZudATZCk9JTTgd9MNUk8aLUkDezpf/ycYUgY1gyfQug
Ge7QX3w3IhERvQR6hYk+rfx7zsr6WBnuI8PAHBr12SVuNyfp5mSUAokGfeUJmamGTeSowwJO5BgN
J7+I/BnPyPQA+NF2NdeJfLVpUShwZmb9Xd5Zd4gi6d19QwL520rjschkOBiNIpYPBQwStBlNOlp+
aoggzZtR8dmZVx2OBTZ+rnsCvZmVa58J1BWECSHlJjWVuaN9Ln0/4Z2GwfPq+wKK5Lg4SkVLSaFr
N4ibtVb1Od733oADwHcQdqZfuU5WPA1cUxhzu+2r6s6Ty3fnbfWoInkwEX/05n1tAVzgqSbjDU5A
GOWdSsK4TB7dpr0rvW7YIdoN260zune+m21AjKFEo1rn02W4/kA5ysjp4Gesr80BnXjdup91e7tg
nhqUcbWM/hveYMoAW5MjdXpIG90PfaIo0N7v5Sqe8eoCgNVxZGl4FbP6lJrJ74Iam1kXrQWCBTQ9
KRv14B7a/pE+QRTL7o4KCw+bD0KYEYeX5yLgSrUfK83qPQkCI+n4ELpqKM7TKO8aLDXR1NIYkSnZ
IJkmBSSen0p3u5PV5cpoyVgAUPyDtOx6pEZqdc13kgainG9k3sdvSJaflpAb4sZnPzUuqISyU1sz
o4NPBEmFhz5pDSrFMCEENhNYYoMWjYyCyNIIPQTW7dD9HdD/vyweov+N7LANDipL82hs9rbiL3Et
fQxTCk900BgTS4r7R83rrs8Ql7Ef/On99EmbMQ6SswjYEDsHf/sqBXwfTflR2f5Lp+JpV2p0gQ0d
F8vtNOk8kOXFIPBETQm+kda7NFNJIBd4Nw6ZPFAachvRwU+5nv0dt/qfAbFAyMzSHRPoNo3KeTY+
liNhjVFNjKSm8Mu2zcoCtpKObN8nNq8InIp852oB2jTWR6KD0OgWP8XEB7CUCadfS9lwQewy+Z37
doMNExn/mP0zLuLHSulP1Zy9ZuAIDpdMPa1f8C7D59vvebEMt4tWcG+oZujI+ItggocGvUA0FD2l
wYp3Mb7w85cDyr57BHnDgmKbab5F13vQ6AZpixE70kpDLozJvtS6ZZejdUElnFUoHMwzPVddtK1+
1KFYI9ox/dFJpHFevK+h1V4tx3ZRRSlwc4uC+4XODpBC1nOqtvN0ekza+YHu1xwolpKXrspvK441
ENKB9Cx9jrQKKNJrJ2BY0mZN58UiJlTv551fYgTxs/iTm5ePfXdJkF56PzDCh9Zb+0PR6W3Utv1h
SpETOxO2doetq+7GP4rV3hQJ0huXxEnHokKkbCesXnkBDaG92reV0/+wuqIO702iCQnJcZJ7+nfl
PltAv2SaO2y6TjTn1hBCLUtuFa6F+ZgMyP7Zb5N3a95aRbOdm5bPaCVvTKIAwoQP45B24CwCJ9Y4
Q1M26pCu+bc0wPTQvRS7QRLqhWm3mhiikkJZ4YjxJTJNWZ3sWjxL1pow75EGc8WchI+tOh2eOszo
OW5vPUbJZk9oPRYVU2nGEYl0pPp102Ntc4Gxnw0d0TVlCEU3f9ndFhGDItmxUXgu5dhy4quHdNTZ
xVilI3JOD8ZoP2oCcgOw3uySb7J8HxiwDBOBjS1plu56sJzV2FdGlUczt8uAaFSK70HFCsd+Ku38
j7LRBlEmTHx8tlw5GJPRHE1BIefiXI8Stsw+WKaBxDZFZg69HtowMUBsprvvrOrocOCwD5Fji07z
KkWBP1slXUCqePM8GyUTUeSFwxEQa7etjtCIOfdNJwmEOaLSAJPmeg8uHCO+/FJxzXLqljEHOZwH
4sU5cOJpomSEm1dDDp7ZFW/6YDzlS37xEQO0Be3QDtljHLozwyDD0jJwrk3jo1ylzdv137zI7jk/
LAdvCbXgq92vsEpPS17bZ6PyqEVnRrKFEVrYDVtcVCa9mNfLpJP4ywcl1PQ61ISXV1aKtgbhwlQ8
mHryYOQ2gxhCxHqx42uhmRHW+j9SI1h9Gr/mhrm5wm0IbsmU0qYVxRRA1X3PNVrq2jWpPcOO/Tww
RHWuytk8x0nDcsrQFBezsbPzOkPkPxGqiHdP5jXylopC3EzcAxJJWmRIeQVvI5TwdVHVDXJP1Ja0
jG41IEFjYgFpbFbgpjKRKZJjabczXkdX1vvJTFWY9uzGqGhQiSAAyHGRZSKC4nJCvaYwo9yuJM2E
/NzBtKSxgC6Icz1ymgMeI8/WmB1BKiOnMq6RkQyIyIw48qW7UzCR0bxkxI5Z1H6PxlHZvRW5shh3
nZWe04FzMFftXrYp8e7VJi0rPopEe0xt/x5fx7hDglu1vH0k+eWFiLuZia90BJwEE8AV2zC0jyme
6kxFqckx02QD+SSUHACdXXxbWyMT0PlQ9z0BD2Zy7ZBgDIpztZSAKATFt9fbU5WrF1UOg7PQR8Rl
JGgFmsc+pfp1DZO4I+Z28ZkdrZWaol7LtuTTqCvnL6pe84sbN22ATjWLhkmww1Y/9eaxWFyy1uGt
piinUSCcDOuguVVxcrteRWSWUNzpu3Zkdgi9SsKkA632aWCvkw+qSYkHqBElSEaBxM8GjkqK5ZBq
XnL6VhCdBuTXg5rnnLJyvup8UMNBa++5sqBxTahEH3QvMAmdjwanF7uBxp4wBUpgrb8UVf5WD7rA
J2JcRh0wQHy4na6jBU04p8VTmrYvnN/sVj032gqCMUdP1ZOuTxNwawc50RvQGjvubV2kvdcFuQOU
7tzTNwXo5ft4DkpUqLEVsTW9k0MAW1KoJXDE6l0lwP4BgtvbZFeWA+hgQ71OlZrjWV/B2jS7jDzx
4OAmhZetfoxM/7QWFL3GopFdUT26cUvA5PC5rt5vvLpl2HAg78TO8mrjjA2kCD1FqyeyBPxT05cr
dXlGgvnqj7QUV2JCi0CkG0e2Fa22QuqHXMfLXuDx79LO+E3THtd1g/geEIRu5PRtydpjLIcuKJAH
SKUkUH527S1vxM27d4NBUJzsbjwHg4Ydb4UVs2YHQ59hBqrNLtDs7FGLk/o2dVDvWsYK1rUpqMv+
kd+MjEZMQZ59JziV7+fY7+/7vJBnOy8eBjGj7827wJEuH/z00YryylpugYMO9SK/lImw3cJLd9XB
7ABu5x/4zhHeeJoKlknTQ9MEqCyM+EWvwKMs6KpdWrvvKjWPOJPecwavfZXjgDHiTj8aYnntqpnh
FWU7B8L4S86hSujwNrzkfei1+NYHJtXR0WEnYnib+Ltg7C+Ngz41Np0xMj3j22+/s2olAnJGOj00
3FBqfctQqCq0i73/UtbIzTOt+9J6DBaOCGm04pg01Z3FepoS/wSXbRMcmaD6SxElRdNMT5hM46Ny
Nftkuu65pZrvQcty2Fmz/mvlOVLpxSZstl9Ggc6F+GtJatPBL+N5V+pUjOlZ7kU4VhwhiaJhPcAH
m0YYKaMum3NK49aSyN0327Qw7+lwR0uSfLjKuDbz6jwu8XxNd2aFtR0X4zgaT1junGAW/IZ7ymP3
q+HvW3YoAw7LdVmdrBrP2kIRJR4gEi9K56vr5MM4tnqo9G9umpSJMtWgd5vsUFt9YETHAKQed7rt
4o82jYNOwReeEc8NcHbtB6x38C9AuZn4Te31d7ZN56xqf8e0vF5VZg4LRjhwlLsMZrXlgFO6Bf3d
3iPO2N4klRUq+9MrBzAVbJshxBUM3OR399DlaCe0OeYmv17zRMZGgj7EOvZbrR3HfcleE7a9FbJZ
riC/Jql7IJUGuTVUY9EZ5Wp0vCJy52OrxgsRdLfEaDiR6rxrvdN/Ygio3mEiSGxBIWmNrgy5e+23
j6oV/VVuv1B4FWr1NN26s1fs2YXNYKsgEsbH4pOPUPRPMl6dMK25/1Mqvhu76zr3ORppDInQmMlm
pYKLpPfGK5c9JAHBSLiG8qX6NfQGz4DBeTR1XMQJFUK0xOI2GOOTNvk3MZGY5uq+QOivh0YDlIde
JWuQ5q5clSed6UEvsm9rnJAslCcogdeRzNlIc5wdavJrmYNmjC76JbzU3s4qsjnyhvTaRJF/KOPl
PSFNKmxJGit1bhmdg32INrCwmbcNszIAp+OAFzKeTI/zFV1N6FA/OBOXdNJV86PG6l4XenYSW2Tg
ll+WoR3rJrC0ql1eGw+nK2V7EVmlGDan9reS3RDNDUprMc/X5ZRck/VASXCVPTk5QKv5XOIkfcj6
ezsWeG/wzzAbiy/kWoi3xE0+H4TYIthAYGey41s4N03IG7S/2LGLYudhbQu5MrTh0hA+XUXViibM
4NLODXhiEK50C0YxE0gFqAtJ8clOc/pcC/IRtQ5uaKC2Gm8xlhXKgHcWh9qCVpsYPOC8CdaFQiwA
Su9qxRUQF7tm2iKB5vi+HlXNfCkvzWre+WWFfHxW34ul/Qot5TRZqfWiD+W4SPrxPMt7hKSZ9tKN
Jm5wFLP7703n/pFm4RCfaZmPPWZmMkuNEHN9doGK6/ejTFXUwhEZ2Z/R1V8xhFPZhN0JeIy43TPC
Knq+AcuiomrUrh+zDUEZwUs2loBL/NyRRlksD8ztRy/PrjNKPiz4hLUo6F4R3dOkU/S0kOjGnTDG
5MVvv/Tin8l3QykmjZ0zwabIXkcwaLgKeayTlCzVYXi1ZbcE/loeBxbPCHPwt3bTdzj2Fj65ZjHO
LUqw06yu4yK9iZfcOMIgw19Wa79baq4qMyHe7dLhJI+PcsXCoCFZqXrk2jblltEi5iHw9Rq0ktzx
oRF3ZZ/+cazpZvZeYiOD7+DqGxB9zCMc891p1EOR/TDtIE811SbrJHCjq8V91ttAmTRPJUZCOVNy
9jCyIX/KwBE1YsVoax179ZbFbBjGxSQcERO7ehkslmQviZLBjwqLNoUxu2ZwetarCo4d4WOyTjd1
3t0UpomXi48klwCBZbqznJQB2oXt6KWGiBDp+Kpbv0Pac8qDzadENZUGsMCizJ95dp5A20jiK/fz
NGhhOaMVL+b6q+yLC2pXLO4gIgthG8bgcSySSl4PDsq/+mJOzhAOXN0j02FDQzLHh1JjoLLtcm/5
Fpk8XPfz4TlHQB+l9UrydMesBsTvHNTIHmZWHTZITe8CJIDp2aMEaVTJR2laMkK8MRNSlBC5JORV
OU3LYYbO5mrs7xx0bBRILbeyQ0BaFdRB2815Y9Dc5mv7z1JcGz3/vXTBnDrE6YZSm+C9ohaq0F9L
W36iPGxJ9xmJumCiX2ICZVyMXbWx7spJT0NR4PrPt7iuJCVbSvQ2YhNzSw8RILxLvPcyfmPDrCNe
MMRDOQ/dSbEgqvacIaS9W3rd2EG0oZmjXHbCpOAQQBa4HIWEwf+ukmNL8sHtqsF4MCv4aT1Du5Pi
jl9bS+zivskgZDgLCg2ddL2ZrmfBXqSG7mJX1GKOdtGcKxW/pBUg2t9/S4nWxHayPezvH/5P5sn0
jKOMC1tpoofxlowAQJL1+YlJuedceEw3UzdjSH3Ot//790u36x5Ma31AIyzDf1/F34d201VJGMQp
bpzmvOb+7ZAny77fXpLdj825KL36/PfLIS5nmO+K19VclwNoUfD3JzSkGgQLQp0IBAYH+VD+7x8J
GRCWsQl923kzkmsO/6CbmIpNrjx/v/fvp/H3j39f1n/83T/v+b895u+7/PfR/+0hf/+uR/mPE3X7
4P/jMX9fw3888/979D9P/R///vdH/PvU/+/h/+0Z/tvfwSvwehxjdA6dZu//8yF4jKvj379EUYGs
7t9/N3PqcrlG8Eb+vigbFnHlMvp/b+zv/1XV7P/vu8U7mw9EcP7fYff/vv+fb/2Pt/b3S/3vk/zz
82dFv8zf7//nbS7WjqSRoEwcgjQoYgZXu9Vn2nPqkfW9yrPnhOyrQ2UiSBcj6ncqciei7u48bZEH
XAsvMOcleyaxwy3NH0vxLjFRhT2KIShqVBTGbwECygKP6mjt45I+44zbh0d8PQBmamTYyleYTBTO
wpo2c6+HZxyTLQzLlUvhFkGFLnJFHWkMu+LR0humlibyR0mSsj3ax6aGekCqjExAKSR0/KRh80d1
xQfR1L8WWTBA++5POqriBg7hlYH6xuhp6rDndMuvTqJ+Ll6LgamhGufvwtSMizs7p4YqY1TrubFP
voeFgmTQmiGyysHbmfiaD7bv7fzacl9JnmL91/szdxnrenHjXzXM4/kj2aJmyq3txTe+WFPlNH+i
/gOYW5rb3reHUzrRSe1jOMTi0HxN8MGWXOjGtrGINITo3whj3iOAEbuE85eksTsc1S15oHBRhTcn
e5xbzCrj8On0nLQjpt3QsuRMIst43bcEznn9STpoIad6k11MiUT/Lo7GsKki0hlPsHDt3ejiYDQE
zjCePegdp93TdAPeMThqM+7jY3SZu4oe/fa8+q+ganQr+uZnUpSEOzcwDGSeBb4J/O6ofA6T8t1v
IaikCbMBTQMyylxNWLyqoiknp5cQtJ441r1XWj9qtaNsdBsK8sqbMp1/4QOy5xJ5SrQQm8bwZ3zF
Fqr+cZ5wO+gv/XKb+M4YpilW0NiYab5o7zqVYsgrgGOhR6mTy+4kqWJh3rgTHSF6yJxDk0IPdUx+
frBIzJ+TwaZaX6YCz7Cu++94GL87W/utnNaMCJm76lwUocJVUATWLCIrNg42Di0+iElDhm/uO+Th
ukwg3TrG4ZH8oUg6jQUGxJFlmDoCF5V96XCO5zYn/LYoIs1FbSkEgPxcwCQjaDeQYVCEmQDicVzd
KK2dMDfan8TGnVY9/iTxdtq1NgruNPs0GmEee0qBQyOj6nduJXs9qOsqgXB971FLPS+aUVjuYlBJ
4bIKZiWBuN1KdCf+FS9cumLTv3Zm1I2s3E3ea0eydNkvS9+80gp+6phTLyHWjXmRrIlacdTn6oUF
+HUkCuvkxq/QmcQVocwI4jm5GVq3jOqYgBNds+6zlMHFXmu8d4omCRcn2ZWoDlUK0d8oci/aMfcv
Wls9+PNIiUxu4t4hYyLp3/GMKUxj8tBIadwKJ/u2BzEesTgSluuQaeLGMXaSBUIn5cMlLegrcbj2
urP7lFAEB3e5kghqNYFd1X6oRInB77I6bD8dKNOuavoXVwF1Kd18wRPEJ99/4YIliiNDJ6IdiQ1A
Qxh7Vej2C+30qXaefPu8MquE5RLvmhZdvUYO2at5KirIh4WE4l2GDmyUCAHgleQRxiDICk5Zldi/
hjceUSXIADNNfcWvk89Dc/fxgC6gHIFR4Cty13iT9jpELlt7xL5xvSRyRXCJtaPEi5avSN5Mez4N
PiCK1ldP8NCv3L7bwFBc3RDC8r0ZzG/27QPOVUWHvdZaL/2gj1GPMTJcwHpEQdA+aSot0N4M7Gs3
pwopU2iwIeu6ukqaP2ajP0tEcWO32WURNpuUOpyKTDsQinxbyPR7IgSX9Fq93xVyuSwTjTsdoLru
iGeU5Dvg6Q5RVzoGvSdvO7N/HQYf0n0hiECH+T6QGd6EOSKlytQPlppOLIDqWqiFi/mOa0RMMRpx
wz7BNfOeoFlxWGX1oY1lc2EhfXYc8SBnSmKx4TPz0fHJapEoTniRIHHyhoJbTiHuJ6dFUaOOVlpA
r+j4P2CH/Cvkk7se3PggBM1x7YeexGfRAs9vgaVWs5JBq2VPfTsT5a+JXauaBOEQyFBZriHQ/ePk
ly9mPKaBQ8TdoSuQrlQj6lDdfZ6AOJB0oYab5fSRdWZyVEb/XJflxbFRvgo40VXNH7Z7lzvmihgU
PmYljtGpqjKYNIHPSoIdlRs+VvbGzpDU2uZt7u9SvUcaMB97DRp/0EG8azQLolL7rq/UuUNgw6GO
Sltou4LqiMNUzz+u4dyiEE8WCu29DBKbX8RLaxC3ZOdeHnKYO8i3YXSHEzbGCnNpO1yxf9zHvn3H
8UAymq099ro8ii39f1A3mdM1GK2pkfWgdxZD3xdatWmCWZU7D6/80BXcNqnT0jTPDYv6RUuyV8Ia
aHBzx6CO3MV+qc1ZgNOwGhB4Au6v5ffKEeIY92Jfp/ZCTBxOMICsiI7yKXjoTb2+0pLxqqq1Xzgs
gYiLl9G41vufVOLpcSoJv+e1a+hNNr29WIhMozihz+5uIHTvIBsD0bd/ZF96Z1duOdZMLKO5abjV
s+9yA8PSTtZH/QZW8c3/u5GnuJFWiEPYGWNAenwikLfuqV2S2xpou2tMSI+ShIOy1hDgwEaYjiQF
cYwSqFToSz/0MBlPySkmpT6IOwQhRH2hJp9T5x6CzBLW82zSDzzTpX7Kxs47eC1Ih5PA4raYUsD+
wGFL3RW3dYlwVdeOSLQWwGDaPkzhnKh/hqhSJi+hfCAj8cuxuM476beC0D/ac/WMNFIF+drpqJ+H
p8Uw09147BfPu6LviqxcjTgIO0YkY1c/btpd+sV5wJpo7NNl6ZkHLz0m12t7wWisD1mxTyx0B+Qm
BcNKjyZ6q04JVHB0wedIbUSCnqUlVtia6B93JKOVZZ4FXS3BrANffFWw2km9PMK2QCxkzueaAQn1
NOsRSGCkUacv90VWXkr7KXWQznjaXnNoCaHPlFcSw1SQsIpxxPvQGknpsXokG2G7ybDlOxl2Rlo3
MoVlXFPjRblleZKiKaFijVfMi6LP4Ifswfgf5s5sOXIjy7a/ItNzQ43BMXhbVz3EPHMIDsl8gXFK
zJNjxtffBUpVJanrdnW/XLtmshAjSWYygoD78XP2XhuLDyNWTUsOrd3fIFWwFtJnCDwoaPmWAzqF
fkrOV/ms7on8ATWoXgjDh1BqWAFXGttnl9KrKzvOn+A8PCYLiDIpRxIdolQXrEmAqzYj+y8XNOOl
uox2hSPQhzBvDezW3Ekz/GaKp86Jn8zmigybVlpf3IYiAeBnM9QvDPvFV+HJDNC1ByMdIHugVJ/a
dSDfoBOqRSqj/hhLCukArU80Vi+hnE5aa8HLHqcQ/hoCvqxY2T7ipCqi4TjkJAT02nLq3e+Nab5U
RfeiT9iQHDtFBx1pBLEFqK8qKkwu8E1S0ZgSJTZcfcZkmSvTGqkhbYQmYLtttC34MXPteTbLOgO7
sJ6OoLFlugEg2Gxdc7ij2WRzqk6BmKfJUzphk2Q9pG3K4NtqY3gviUWUQZmfnRRNsVnbmKWA2EfR
lC/kXVdAHkm95eSbPkkPuK26tzxAFKMCZ5+lozg4TkfbavCqmwSWEXPfVjxMAD8x3dT2oQ1luEYP
8hkatYN8wVPrTkYI5cWQH00/wy4YMCjuKfE2XPiHpKLfu/TpKXDtNvZBGUG5yVsEesiGQhaewL9r
lfSOHencK08m9Wuq1VvphdpTZvfbsrEtVC59d60Zk9xQg+xL0+uuGFejW8+KzgbbbeFHFNkFiXOh
r9efJUxGprPVSzAz0DKoM9vaTMXKsGivfT3QAtF3wEoOuiPogcconwmiMB9FhCfIFY3GUhBbj0VZ
/Pa0DY3uCLqPZjv2V0xnsX7WHNE9V0QsjY73XA5DcM6dgZNfwow+0PVpjwy4vPNCyUi5czUsxjyl
2VbeAUgqMaBEQH/mPyvnB6QK5pIrw+Kwy9Ovhwb13wrVEk3zv/8ZKMsRu5oxMu3729eprJpjUfVb
gxtu08HnvdZJrKNx6d4MOhqYt+xxP6hqvBFaY18tJ3JXZhS+KqMziBWsemRzen/z9ZEc8hd+Vfr+
T3/els6BhAUEs7ZL4HceP0FdEOuRucfGB2P8pFpDrHLUkztj/mwd9d6ytHX6jYFLYGvQcjJ2rfBS
III5trPDbX42FC6zK197NOkBsptzksTr7t6RKv29FJH/0iNDByZreQcqy+Ap7xv885oPHsMgJk8N
ye7ry4Zk3UeqepkYEe9kUBHNzYF0w7/lc86ukpNfCsBMlHEjHo69NCr3HNC+XGtgPa6t0Cm7yCX4
PsciKLoET8CgH2wXs7g2/1JsX5JDMD9ETSbW1kQBTwz5suvd+mrnYXAlvu/riaPnzbVE7IX/Jcmw
S86qosIVx973U/LxEL60SUlqohbGK2LL72wjErvKNarHoBJPNWC5Sz0/ixK8aZXvGaevTwIiBnig
aJ6xB4ldkwURHKCBgfqge8dUDd02173kpuq0au12wrlXKWrkqGYSCC6Ik2PENDGJzFtXOsN9jn2N
061LWqdfOhz5PVQp1fShcNpUw/RjcNxj2eD0szh5Qt+tvtPpbxC0Eh/OpgEnG+gcOyAFx1SV8q6J
aSpjYOxoVBIoywKE1txymh0rYXa0nAqVg+FWe18bktNE6tZCqzg++n3v3mE1ce+AI6yEzS7Y5dzy
lXK7pyKCGRO17gs4dHdDvuq4/XqaGyi5WSsPGQYeNFBmfd8mjCFINYgPX0/RvRLMNHYfRaiegzQB
Pm1ZjEYKghizdDAe0jAtOXUg8Kx9pgsJ14uR66wg2Y1J3/5BR2rKD1z/wDfrH6dAjNvRte7B5vrH
SLXtKmiwWbNcqYs7P2ROqC6T18N6d3G5fH3C6dkb0czwGUgURxEyq+27gTDuclwlYDbWfmANp66z
yIcZ1g0YlVNmEGfldfmdmXrYMMusEiB7+DDqwxtV4solRuESF1V5F4bdZ2FDJQVT7lFaWtoRhOR8
APOI+HLMx9aah8NVhQac6utMj8veFyq+TaHqrTnbky9LGtSFwMFgJfFlUtPKnHFU5K+rQuTroI0w
LrBPIraDhLJII/ZvAlzD+yLrMn51snzjpPxqRkZza1qSlTAd2RUrCBJelli3nrzLVJHcfz0MVmzv
fY+hbB0j/5RRefh6YIJQHggLKg8ewwDaHhsO3s6cPRRe6tHKaQxH3dnXLA43TMdOcRBd3STw9yPI
wFPNCwKM6y0cUJ9n0yt9xDTZJoLXNeKSyznc0R5YaRgsH33m74zBOE+E6w7L8c2QElBRWUwqnebd
QeT7ZKSEClFNMXagrNGBO28NGViPdke2LXlOBspXwfFgaKatVqQwruLBPImh/JZ8ZXrI2nvyBmT1
BY7E24xrO3WAzEEGQSIQjZT3QJXOkybDHa0p89gLXafFovy9A0/u6AsS5MIKV1JbT1sjYB3MXeTJ
/CKLNyMR6NJL/5MXf80j8NiK6bjlT+HN1wNUuhfueE6ZraPdIWexF52fOR/9czkOA05KxJkVwJi7
scCNQKG/pNPs7oW0mzOePk5HanCuOrTBhTUkBkC6pjqW8wPffmwG89mryuCxlJ7c2NqIIC7stQds
nxeX2nTRzYuyDKNNaenpkyKp8hAq46jG/L3utPiCkzoyV1jEB4oFypZgGi6aXvZ3LJDmLqkaC6tr
0L9kaXU3QC9fMWADChZp9dGjITphsT9jRNc3MJb7w9SZwaWR8VXPjeChrtMtU/f2BupQvqBasJ/G
qNhzxPSPZgiTwpwwcTFf5hDvEIibZwxpYVNrh6xw1Im1oNgAP9HuqYJwyUfIL+oueYnHsr1mEdOb
NI7To8ijnhgaBw6sprSHXDPsHf48yGK60B5KFCppHVyNgfc56LEZu1ypWhbM3S/I/HZ9UNKBoTPp
9hGGKUf4jJuqQXl7AZEoyDcw+lV9VYUYLmHcoPecH/TeGi9Y7K+5mQ97WX7POH5naLbSrAQbCvV3
V/eOhEnG7YWWBY0ql+497ycNg67FS0S0koUlZIHi0LsooWd3aNo++iLSljg2A3zBGUewwD0keYLF
bn4oEA15uh7fjX0GCoEmaq0ZXGZjEN3QTy+OhYXFZf6jrwcM1nD2s8RAqt07p6+HdGLtiwxnWn89
DQMlNxl6cZSTiX4I/PLxK0CKZnh++/VghUg0+kIOOwVp+mjr9rS++tzkN5Oiv0cHIN4W6M63Dk4p
ApvTfaBCCnIsNUS7OM3ZAi8D7yQe8JJgQBKk5Kw94YQoRUgS+PqIrg4Vb4AXuveC81BxAzvSkhuw
xhwpHZxFaytNvLVhOdO9yzhy1DgsmlOm32dV2e7bAZjd1yfHBJWEM3SYcpnoEMg50ZL/+nCaV6Oi
jRso9QLUttCdS++KZF8PlbVzlIPpC5FfDf5UwhwOu1Xika9pwAm4TacUBWMAZMy2SoLN/dwD9nCi
euTWTXzjCGTffzY6hDeQHx7dLvFpuZvEhAVKXWMoAAvwEv0+8svkOKKqX6SVm5G4xZiczWP4NjR2
uULGCwjR+sZCDhuyfR5iU4PCmxLMKqpLMOa7mADOc9EluNUrMlXAQYhzPRW/PSS1nlFYmSOHgyk/
a00GTADr0j73OQ5oHCQiFDI7hfRoNeLROlIMcS5uKfCnrn4kyjz+1KZx3dL8R6bOJFdwAEQ1W5yG
JHLvBlHFm8iKsI13zg00jhKsKoBkC7D4bV/NgbWlEOBQxp4syA6zXjc3LahZaUmqYsN2BN+N9WhE
iga9QB85lFuC+Xie7Am9VbxdpTwgk9W2PYqyS5CYO8qktz7IKlikFV3Mf4tUMwY2OUSwDOmz9yHF
LYoZmxNgcOQ6/sgsA33RFO+YHr9yV6kFbHdzpRqf3gnGTXbTrTs6ah+PGOX7mjwx8H8c9LGVtVZ7
nvR6b3lkXfZydBZ5hz6VWtJAMXmhvctEI3cYZrRbz+DOLKb6pAZOpxbyeIZjq1qx5IrAJnaOOF/s
A6A9rSGjw8UVajnjY21O8Ynz63vOEH4jUnEYxqLYe/ronkYTj0gO/Xk7c35rhwArytTrYGjDssdi
uWwKqrq64AOGSVaQOwfDLt+5ML9nxficaBNY+ayOT0W7cpK3pFT+VXhCHguasBx71cbr516xZeqH
geZkG5cPMd7HNJJ03QWqtYn8m0juc7vxFmHonYIsi9fMb1Az5/I9bCnw0tF+b/MWqAPxAV1ciWNh
dpfQ8h7rqGQJO9b9ebJc7cgNm647gJ4WhsLGj/G16A2xd2F11ZLwkOpIWkAmMQEng6lNul3iAuNH
87kxKt/aku3ykfS7cLTuqzRESYwIeNkEDviQmo7WNCXaOnbd8Ny4prcZBvRQsWE9T26GALFtQBc7
gD5Ck+pXeXdmLrZNAGGoyTymEA3Juk3/GskTPlHAyAmzrbxS68p2tspEU4oN9hbLlhu635RjuCjb
JCuMQBRGK5so9YCGlcsBqBAc+JMAglBmJEtRlheB7nuLg/WD6dB94iD10UDZFUru3YbfHMihN8Az
u74vH5yg3lMOAYFI6LsHR81pHz3boydaZ4s2a14j21vzfjuQ5SIcDdgqaVOhLZp0sa9I/MK6eNOf
kwAOHJIytaSF2d1Wyxou7Y1XFcWaQ19jjViYHVrGg+Nx+Yhw3Mf5MOxzfv5TX0ynqtbZhClaQ422
SSGwuaAXGSzkDi5DxoWM2yPA7A21d37rFRRGMTrAxgUWXdKesY1sfBBuWp5Nkb+FWnVq+r49IoCg
zaYlD1Gf9svcQddVR26xqAJAKr2ctK3VaicZ6+VGDlm/jpJ0OscCaTdtrnIdg8sQhXnWpHkAKVFA
0wlurBQ2R6BDgHHzdRGCdco0+VkRy7kAvo1JJrbJRjINMreAqpLavkVkJm6HMH3rEK1PnQNxF/0f
KotNPhbB3uyCb1K/x5U+Z3YvgkZdWWUubo4WsDHpGiQ3kVGP4O61l6Jo3vFNoraOxCUb4PhX1vw9
gIuc2n1EnVEszVY/iyEmO1a2hwLbPVCdSU+23TD+6Ib43Kvsu4f4de+p5gX9UMiUInofvnHiZvhh
dtM2sJhK+Q7vUYLGjk42YzaDuVOmv7kRxMTKTjCcK+15QDuzCGoQg1n43RTjA+YJWrsGHGj4cLH3
VmoChIigZVU0tHfdwby22nX0E3chpWK/LlHexyFq4amuF2k5bNEs5Ya56ymZetK01nYz3orIjDZk
YOCCjYNHI1Mu0wbepb6rFlXF+MnQp1tXB20umhm6k7OjQXYK9arZ0BJ8oXwLuOdZ2+fBjNtgG5AM
8zek6cXYU7DKdB0cpRqDe+cnyLhwEc+x6r5xyezwezxzp2uCAFbMulbMPClFxo+yHieW2+kuJ7Ut
79i2NV9E60Hep24RrDO/QE9d6gDP9fRiRjinHKqyr2MwrQ/3NSOlTaYnkdQvE+Jg0tOG7xQZhxZ3
DLkbaxMqZFR+5m2d4GYHaseGfuxm6FsW9N99IzN2TgdAI0Jd5pCfdkFXYy6z4k3vxg/kye8xkfG0
T9LXcDPGJcASj/uoGL3joDrv2IftRxxh16NtHa3sxiZAIxKLUOQ/pE7GFKvGO4K7p8ZMDYzSVMdM
PV2onEaeLNjS0NEkbb1slFqnCgtOxUxJlzDDM50TbKU9Ey35w9RxZBXNbdxzbmzmxA0jL78HRXFH
Ef9s9jiCrRhERO2fAr08mXP30cD7X1X2Z4h3GXJ8e/b9yyBiNMjlbuo5xxGNuxpDvV4zCUN8z0DX
rhi/j8l7n9mvpkcnQqv1JeFhOPhi1OmVVn1rIu2WttHZ9RTnNO8QujHpCHdxKxF7K/OeesTeqaHa
wHI7IJwLKQWbh1rGJ48mD3W8EQbnsLIfRj84NCEE31hiHSEN4ZCpDEloA9gYDjuvh3lLHd1Frsd1
Aq7a3WTsZFz/MV6vse4X4ZghBesunImgbKREZ7o/tJDlo5K5XHlbVqh95KJYjnDAIt+3HUzAaMny
mZdwJlXg3kDr2HpI5V2brSgctHEdmcFroPpuV/YPCWwUCP0C7lGHc5FeSW6JY0z2TRWDsEoQJaPi
fBQdw9rCLWbxM5ZVwJQ7ppUXj9uMESieRP1eotAlYqY/uJn8jn6pWjo+yGKP8TUTO/xTfXGyAJ2B
CIY2bhYfaWMmpAD7p1wEtNWHljsxtNKdiKs7UcuXtK2uVYyDOmuYueSYJLscvS2g6MWkl7t6Sl/b
yGLdizI0dYFzE6hl7c9brYoY97mwz1zZIicmOC/wGP5x4rQ5wW1tZXA5g9jQwZ+pVvzAtm2sNTYl
ImzXnZGuAw9bvdWATCdScJmj8tkjwy4Dp0NvblBpkQemphCBiJt+EGG8DF1zbfqw6FSzty0krcx4
tyrMXnDtIuJQ1T6Nvrel/5qWvbUeg+610MZ4mZsaErvUzgkNILijrfa4OEBeVfKjLsh/ppZsm/Fh
dNLvpZ20K1WiU4xj/2gYT1qCbsX2qPl0HWRTw106AqtmjxFDQpxhj3Jh0tWnGHV/VZtEJkaiw4Md
n2gCHPUAaq7G1Jdkd27PUiuwghFGVFjZ3rSAVaLn09m69sFEHnJPL4RtVQf3q5jwEbpTrEvD+0RI
WQJgMIFQF5QpjUkmjGc+EfAIkjKYbDSV3drNM+uEyi9xCCtyQ7U2KwZPyVtniZ6YdnxFpobmYij1
vWbFzzVacR96loZ2YNZr1xoWj1orbqfSEmQGPBQ9fjHT6K+YLGB1gxgMIwwDUaVdzdFkhDAW33R5
lYVWIgLyltbQ4sOBXbmx+XczZ7pGUwUIsvFAeQbpGnRFC2fEZhY40PI0DE6KuiBhh6Z5mL53JXzr
kGjmBZkPwcWvKoBydYJ34dHLtHPp1AYDOTinXA5BkH41H9VcbEH2D8tLyuWrfatMd1EUuYT0fZxy
AxyktKHr1PJVVSyPoYOfVpbmi8IvsipCAv20+D1CQHPQPC2gRTYyfVf520iJ0MMU4D19kyHHaTt5
o0LoblD0sj33a2ABiKzpX2sNvcFij6g4I8S2abfdmJyz2ik2SCjqhWla97oW1oSGwBudeusjPTsV
KRs2MT7LXCBT7evowmaxcBJ+yQ1FI0Cebu2FabSz6Owuwaxl3woilKqyuzFa787tuk+d9YyZ5lzf
NZifkSuJpn1yBlRJfuxudZvTWAnyJvIAn2YhE7mmxm8OZeHWLWNFlehpTHPGnaJ9tbJwYKyCtlvV
hHnf1pa8ZWIFt5veItuG/oEcZEOJTb5AM60a3xtWQRhi4Y7o/Hpxe2cWxnDyBOgHN/De8FvMqt9k
X2D3w+eV7awpKlYqMZ57b7jDcoSQZ6C5NKXQIVz3NMyFe1OKZos7DtmUmS3rmNwDclkAAiSDvoVy
irdeAMgir3hle/LT4czGElcdpkkcibA7Urac6kB79+PmiC1ybZMJ5hfdB5qGci+c6DsCHv1A4AUX
SRIuMfCGe9JzaWt31W7SsYd7fbq1mZAhFabQRFx2JvjpGQEPkmIyvMqpXMScZQgpoAvdwIpSMuCW
nfgtExWMAgJqRm5vBvsaJNmTg/ch1a8lgodtFWcvWsRpqRLeDrD/oQESvhtIsanz5yBDOG74imAF
C/xiG1o4zBVIOTGWW2jMNXEYWJYV+QRZ856TJ8ZBAEGR25mPdNPUkqxNkjTAl7Y5RoAE+myqRmIK
bHj0tXvpjYqAkfEBh9fVsHoUmlRstIjTgKzBJ7yBbtgc3NQMD5pmfE8Td5/WM9PQdJH0eB0ZlEwE
llEzPY20O7N+uq9MOofJhPzYBpKVz8TOvplTTL180ToTSndzVjikRrwmx/zRqBgNG3rzMYGLZbC/
16PmZlSTs9LdYAe2cjziRH9hOdzUoGsTbZxYrxgZeLF3lqLFIjbinS6SYuPIkUFEDarSLLqNNVkP
RWK/OA0XUhcNnDt9KVeVJw+Bgdp98IGLDjQaltaoLyGAGltzZLISkumTQyRICRUh7E6Doqa4cbX6
kgcQGh0XHN801ZzbjOBdVvQDQt/n9wqLyzGpYBQAgLjsOSgrhjDAWDh86z9cMqgRkPn7snN+WImG
xhiBgJfiGCjo7pG5coGD+Nz7iugSQrP0SCS8rSMuEIchaN+h3Oi5+5M5zyUymzVS/mNO+s/SsTwm
xlGNLQRwweRbtxVxffytIYfESW9Avbf8CORTNRkmdR1oZUhQAUQR79T7zXGmldd+ocMflD4QK4Oe
87trFOEZCTM3+tNAWiR5pm9NKSXMKcSSgy9eRcmGT0ca8cxseeKXbMSXTNn+oUXH0CWtOpojYFSz
wT4WAc3GXdeuAJg5K7u214lMkdHrsc4Ena4+trahYD3odabcbusjeoUQOfZXSksTag4DBn9tOm82
GbQbIlGDpRrI1kK3UuwQWS7ww/WruPIQYNjFo8Noc1/rM5aX+3oPEGOdNoswCcut4nCK3YszneQ3
vg7MVVTkz6HRtDvlwbcJwxSItGBEOD77tgbLErkKY9GVBXO0y+Sd9JPslIAbzQzndlC0hmqOeXbf
JncJ5lrGfHsm+/cd0TllTQ6e5d+OWjHDh9RbGEzBwSHx2Szd9lR3Kdk/WKY7Yro2Fi+RVKnCWhg2
mbW5/p05DZg2kzDNtkNIaJRzjWBa9SosS05mbsTYedqPpc+YoVP3GWkTKZxJ2i0oco0QSSe1bUXC
nsm1r4cwO1pJQi/DCyxYzqbO/XSH4/IaWpLEuNRa6hr/upnLgxZFZBtAB126L8wRCO7I0SeazT7w
aD1xOdNZqiccig3gIfQGNTuCBkUh6hdCcy3uET3flLnrcgYYq2Vli3MZQBrH1unh9GqfDQnpTSX7
Lh7AQ5dzE6JgTNQ68Y3SOqLnLfP09Q/3GQWtcgTnUwQgDHrKPecW7kRcuB6ihxKYHJAEFl9Y4vdj
GWubXKdosSzxalbEUrZURSwIPtGG+9COX2gL34LCAMNoNkTA65FaRK4JIWCCeorEiy+PaaP9/NO/
//U/34f/CD6L2zkcrMh/ytvstojypv7Lz6b980/lr3+8//jLz57hWbrumRyjdYF3yXQdPv/+CnUq
4KuNf0Mx0ScueoplElbVUQLkuMQASaVN658R73AOASr6wLjWYWeffI3GmzkZNHUtYtUsRTNTAvyN
ejSQvYIdjXTX2pOGd++Ou6GN1U2XeO5t4whepMrx2FuzTKLzb/7F63D/+DoEP75huYawLUO3YfJ7
f3od3tjHZZaDegfestHLrt5h6+4WZph1t7BrY2C0oliZTOHvqjh5hiCBzDirz9J0tUvl+XI3WOVb
lQzaJfQ2tiqCU+pE19jzxgNxBjmYCL1aY3zDeoIB1DN67eo6uX8xxhwGYti4q//+Jdnyv74kU0rL
tEzOXq7liD++pJ79ACuIjNaAzWLeWCbtGScMZjjRMfBT/VkPxLanfCUOKLRWsD8nTlz1HQzJ9DPq
q63RuSwNWXLhVGANhrj5xwOpv7QFovixctOrkzby9PUwgaE40a6vcemlg+huQB7SBEZp/zAfnZZV
UdqQ+YE1dR0JRH2Gx2yoh3pXlPVS1Vlzq/QxWAgq+PluSh+RqXLMct3pwCgvfSpdrh8aEEyjo2Hf
mG1JqzmOLq1B7ZSGZE19PXVzFv3JThGCpNmNnVnePgvEw9ez1G6D/dc7/e9/uAvqr7viveDVR0HY
/OnpXx+KjP/+c/6ev3/NH7/jr+foXRV18aP5b79q+1lcXrPP+s9f9Ie/mX/9t59u9dq8/uEJdDo2
z7v2U433nzXTkL/dzfNX/k8/+dPn19/yMJaff/n5HXB6M/9tARvGz799ar77hanPF93f14v5X/jt
0/NL+MvPLMuv+U+7z6837J985+dr3fzlZ8v+xZMIYXVhG46jGzZrCIfPXz9je44nIZZyb+rS4q7M
yeAL+SbrF8siMkuaQlie4I79+acaJvz8KfMXHPi2qbOjS+5n1qy/vQe/rWi//vL++QpnfN36/1ji
XJOpJfeRzekd3BUDZuuP95Ec27Z3IuLZtC4mxtiOtg7sPtoANn2WkhVOz9eRwiKqmvbgIRgmoMlk
zMden9qoIXSoD7atUfKbHOmmJ3/wsOkLK6E6CD4iI7wrsCctyt48WZ27DrpsGzRFvnS4H8PW3wY5
RzTaJiUztlJwN7vXhgv0FI0z88gfn3TpHhpohwZi1WCoL9CwD5reHMcuPRcy2iR6yaAYNfjCCPK7
sojPuvS/eSaRblD8smVQNHfN0J1SAkKwokZQ0cvQ3ijAGQdNOfkxscroBSP9tCFRpDgxFnfjJVjX
5lhOxagtOoeWWhR44IrTAaG6SxdsrTCjApDB8PBcNkl1TQoDEk/UDuldTOudg1VT7zPRK1JVkYqy
UYk22zg5ilQBRIuuMZsbmVezb41c6IhyVusm7DaFelBmwSSXyOq9GsHLFwHQesA8BH6ZJSpIUTbH
QVrDDRseKb0RbThoWB8puWiOLO9i9u/dqI+SdEzXpKJrJlzVnrcTeiy2bR2hJhX5g4sSYIedm76w
jrIW1PDU15+UAnSEq2tvFN9Ac5NmnRoPdeeNpD4GBmkBWoPxWLtmMft7NQsfwVze5IX1onINiVtb
l/oW1ceMpDw4UUh0i6Kqo19AGjUArq3j1K8iQHqeGOpNccZhCtodNenBUjZpacHTJ0h4Kog5I/2o
gOU07ICV4AKNHSZhCaRWJw7XAaBxqnw9WzYGbOawhX5Hq6Y8SsSJd7XjttdS6+sHI+6oeiEdRcna
qfrVxLG/TRNYSWxqm/ZLa6z3S7uwiotoxulWOUAKRSbFsq20t/+3K+n/h4ukobMy/d+XSBRrH616
rX+/On59y69ro+ZZvxgWDgXb0F1h4hWlAPt1cdQ8+QtsQ9Bglm64rE3zwvTb6mi4vwjDdQyd1UzY
LqyUv6+OhvmL9MjIlo6OZsCypfjfrI7ij0WGDSvPcFl8pWl7lnBsXf/j4ig8C0xi4jgk9OTbtknW
M7aBjlrYD9t6kNjD5Q4VNAlyLmGLZNf7iigpVOrZsc3lTYN4o2yTm9aImLSO+Gbr5Si7M8oyCcKf
ZqWtM0by4tuMzL+AKPO27144HN1b8Kj9tF17mf8dDtOLkMM6S9Rb4bVbV01r3LzcLzO69YnRwjYp
wzUapY2dpXcywuKL2L0JPwlL+d1v758UxN5/eUPQ7wu2H08Ih6pLzoXm7wriCBi+2UAx3EYjI9gQ
tOeJCp3Fo7xEgW5+UHlheOzF/djowXlK8vxWt8m6Y4Jx0WIDBrxAj2MnhtwTM3MT5uppMEfthcbQ
SzoVECpcpiCj1oR3UctUcLRBLethNx1H3bhx/SHdKRpI0PYqdW8g3Q9TMlFDmuPGD4v4vL1nGLcp
eSxHk4V+xA/IxF0+DI7wDyoZh0tOPue9OKTNGtSORgemi7B+WPFW2fzkObLHdZEAqMnlqB2gyq7L
mBEdM8dwBWFKABGvW6IE8/ioKzyADfO6e/hFwPPwrp0rX5dnC72bXTrhhZ/lVDO8WVpBIw+Vbk0H
nwHUSlVwlyaBaBG0zN6POWiPbldtnBKDWZsG2c1kTK9hVHsn0xnB/8gogfrRGTddN33Yg/bdcnzj
tRibbww0c9s+MobVhFC/Vn5/KPx+f/wR3Ee/O/5w+Vu245hCWlz6him8+Xj0u992HSpOz8EMgYtq
JsrJd1hX4bKdh4olLJrNYGQArqphWZvFi2f2ihFj9l22w6ZJ+/JeFkInCrdeTnofHGXOtpG6jzVp
ZrdhjQCBJGtmMWr67OYPishrLgaQldGs5dXryRIyMiihbmCiygice6wSGnJSWXFyhxDLiX9TTo6G
RQcsRA1+r8hUshV6Ya+aiV4Xm+34rw6E80HpH9XS1ztC3WWw/Hz9b155fv+OhF5ldrokpV2LA+7O
PiAhx5rtX3a90TgMLQcZyW0nR0gsNYEXphTvlu5GF1RVpOa5KQ5Ag4Z8Xq+SciwXzWAjg7TN+llA
3ji1gpC5TD1iRvPXfpbJfe+9e2xsBwbOqDhU+S+OUSaBXH9+SUAUqTN1S0rddS3vT2tcXhdSOCqw
NllA68NKrk0SQnyIqhuHy3ALtLI7GhPzAKaSfJhNILcAbA1Q0HxxzGIvPYQocihsm4OGAH/d2zGz
shwmbcxwBtPSuHfAKboBHuym70BiYuHwdPIIC3knNLPYpYG+a0NEzHZ+45rBFScbBGR8W1vL7e5j
/0dAJC9s/vRBn0DrGA3551G8LgmjhqZ139AmKcxHbBybvAJ4EaePtC/C5WBEFLKDfijLCFd3j0BX
BSnCSlUxeYvrnYzNb8HkvekUnSXgDoDAhYPMEKZz3D+qCMyQFvkPnfNRZvQrjfqbnwuKjfE0y3OJ
mn9Ak3Ju+zha+/HwWH9OtgY9CQtq5NpiociGqjJ9IrMDGHvUv1kMlxOSnHn3gKpMYoKCGr4FiDeW
tauh/+VCGbALhHWxQZREMxCeR93X6OaD5hYM0xk1grHzGlB9CHxIqBGvdMvWQxf1e8NKXyZmi4S0
lABMh/ncnZXxLRDLMR6+EZNjvvnx3C1JrDdVxT860uaJbcWF53N2nW5KYCUHEB4rNNbdTVJXN6IC
Qs0ALC/+D3VnthxHcm3ZL4prPsT4mvOEIRMAAfAljCCImOc5vr5XUNe6VZSuyvqlzfpBNKmKVBKR
4e7Hz9l7bYfsOQXxzRwYILo9UkCduBdN3YTfCoG70ONz2fvGNkyb72Xsl0Du6rVr0BwyShVtzPbD
Av52zFyYGTUDnxX99ZhetCvbeWvW0ZNJkHDPEj8Pc10t7TPMWSU0/ViT9dvHgUsWJdGeywSF3CQ4
tnOfkb6ZDudE1WdzFj/aJnzK8XUioZT6ca6DdtejuCZI7CoCaaHYB+/XDhvIe9fKH+b1qIy3ppe3
XuHHKZASEki9R9OW3SaafStfPGThVYxNsyPA4N6txkfS9bi/t4J+T1qlAOD0nZscBzC7W/4pdIkR
dB2OmSXKbQsrMWBzaj/RbyV7l/4IceMDoBnfXpe24Zwt24Pvt0S1YxbjD7dtvOnt6FrRElhxkafz
TA8ibtNPkFLNpg0s8Bdt9UU0646IOb0mWbL2Sa3H756Pb2UJBzRfMhEVTG+dZ1uGMgKNIyHsFpqY
2nI30xQHaxTVhJwF2Fu1u8waPWavIf5fj9iLcXSCXTah2/eSD0hmu1oDBJ5b78eYDFflWYQj5NEu
o8GYpPmlXDLoC/qvPk2JQ05URBUyFKqyHNCSwPamxo3Md06K+bZ3Qu/OWjZKK/2ZLySqpk5j/km8
Q4IoV0NTM16XA5k4voexOemcvYtvSTdkvafz1ezMkhtO86iy8lEaxBHZlvmE1LLZT6NIj0bHV+9M
xCmTMcALRMjmgHaFOeF5gs3bV/UpSA4ZSUjnScEv6tIKv54yP7HR83GdfOuhZG7pma7TIH518vpR
DgppHKEgq6Qg6LwO60d7eBG+ckkVgELt4+wrnBdA5A+ugy5uhkTl4Mm0/PTHOCB7I1uWVS2cXdzg
SZ/TdQ0sbVv3sjtEnoFaMMMWSX7GHZKWY8d8hLQJZC91ENyhuDLB6ka7ouIS2CHmxHxB+CGoGVK1
46dER98DZTAI7JNjpYmnKGYBsTc27pNWP5q5bUOuF1sTRhjzW+jvcXB1dIO0wMmKO3Tw3pLB1j2a
npD7VPuncs701vN91BZl2e4UlRY0bPS8LvLeg5egPXEJYs6d4K6yIXyjC0QBkprfp3Rvm+0ruJdo
VcXdJ6qNGyKqgLFA8F0O41OmxbDvLDweobOEScQg8SzRsjfk9orqjhqODu6U+yFYWOesTHVS0xxt
igCW1Eh6Wl6iv/CMPNgMqBo3YHZnM7oCnvpsbdIRKyYF3sYLiLsfsI/4A9SfWGTeqmn4ouexPvk6
Hkirg8fTwl30I/vI4JdBfV3mm66NvzwXJq5V/EyrfFx3XUuJOYunZGwfjc5FjTB3SNV67JRmwYgy
jkme9du9ifaBvoVTQwkIv4nBekMaSct/qoZ9LZwfQd5eVOF9zCMUi9AghirJQuga0IUW4MZzOrII
PZ7gAPKRJudnU6pzIvxL7PW3gHjftbQla7Umx7H2oyuuZkqhOT6W1rzzU6nvjOR7XrQkAFC/brFY
RJth5Jkq/E6VHNd+cGfANT1awgRlPp48QUK6BCMBjH0zC++HCwLLz9q7VNgfydCrFcXIsY/4HYqN
llEgWo0hsXYUoxur69+JC+2DQJ1If77SWTnY+IwbKx9oQeiX0b4MmsVXmOSXkbfd79pSf5g6fe71
Euk2fGmneY7t4tJbBvzqfHhIbaRJtUnUioPcqVOIwdRnBJUWt1xwseFP18G0HZrgq47OFYrZYdw0
LMu1ZRNkOSZ2tdJtxxcdtYdqKo/cicZJ0LglOhZh+FOKBg09Yv8ZZ0V8JaVpudxjFcUj2Uvx4mWV
vyZHmwyj4mtM1YDeb+DghGgLwTlZ69RbmTYiPFkSlmf71amyk0/Mnqswzsi3Omin+nCq+Jmgt1Ou
ILZ0OjQ3IjkYjv3qf3mELbGxu9lmdgksBPD1JYyaIHDQBy2/dWsPAOiK8DKiIlm7Co0FCFVkNEl7
qllPKx0FN0Nnw6alx+7Y1GU0jugpF1tf7CsuSjtQkCA8kvrOI3nLS9+JoMm2mQfkohZme8rHalMp
Otb+UH7ZefyDazhYLBdDHmQoVSY7r8K3zHaAdCbIb40bb1yHv4Iz/WT2SRwL2UqwNPsR0qo9vLtz
8dok/RMINuRpk3/niPAVxjEl36sX12BMF/fLgLcuKXA6Vu1B6wLBp9VzAiuOAWUVe2sBBGqBaDqw
u9dITt+cShJ2QlrC2mtP0hwW7a7oH+F0nMTkexspODpNGq1w7ezvAGEI+O2NeieiGS1kuVEBNwEB
hneEqbDqkUG3agq3dUWv8F7UEIUpdEHOsF92cQXJxEDtbhHOWMQ9Jkuigu35V4z2YhdX3WEwnHBl
1md0n+D/CRBf16Cztlxuf4C+XIzq8rlKGO4HTXBsLB+eSIZEqhYvYkDw3uQd0XAz25eUm9Jw1MOU
vnZdzd+yIhJIBzdngNMAeI9Xvbi5iPdk3t3ZiZ+ubeabxD7B+uVSdfTL/JBE04fnWI8e+q99R9N1
ZSkHMP4MjhZiosrBduZV4K3I+IC2x9ZSu5wqhPIdli8MleaDXaivxkbL63KrGrJaMg/+qd2a9J12
4P0bx50l4lvuD+exI783mkNADhjxlWj3YXOcZY0SVE565ybII+AqBFtwuXetGRG0aGzsWd2a2HqE
2KP3sanJCemqTS1VfCDkAc61uoN9k1LROd/sYN6y6JLe36LC4l20mAJSrm4DQ551HnLvIOm1bdrv
btDsGIDTrANSzErQH5mCf1yn/qIbyL+Xznb2XZIb5n5n9YxnJ2H/sETuMnQ0D9qM0Sam5KoVxjNx
j5fM6F8FPg0otZiRfGd8Ih3jjHNrQ3zIOpLVKXLSF2a+n1yXXqoA+InfRltspSt6jXX2Skwd9edi
cmb62WIsglKtHpkW3w0F03BwdtBrdEIQQ4YnphtbetXjB2NSMllGutyYmH6ta2gOqzlyvkdoM1K5
c8vqV49wII9tzsMhw+HuEehUNzVgWuML59p3tHInGS6SkPytmyfGdnbF7X9aJbLC8pZ8Md6ryQxo
Li11U9Rw+LV+9Mv3ym8p1z5W+wAuIfzMAmb3drk1NIRwAOF3scMgOXzL4wbqbWjyTLIdQPufSQ3Y
zsjuJxtOtlcjngm6jrBn4EpJfCjBFxLMFqmV1bs/tDNdoGQ/MKy/0uN6KuLvAZ73xW33hDAW/OR9
ZkbfnU5/n71ub3vdJxmD35vWf4vAdZBVu8tQLaUpSsfG/EFI7K+RH5EY64eJjss2ExRtnrBPeWWN
62QiC6DHDImuI943C1q0Sq2rW5oC6vN8n4QExs8WGYPaY0TgBv6uzfpgJ0PQn0l2atxA7X18BIIM
qZWu6scsa46SWgVRqfxIcx8GsfuNas1BVhUQWYozZhj4w60/f4wJWSHJBJAr5KXkVCa2GlZhxPnQ
hyUkGvaTgSvwGul9TQ97BZKL91u2iFqzSxRCI2lDvn6gVVsvRh3m09jBJ8UtCMAqYnATIZ/TbAzI
llz/fkArAyfL9a+S4HISz7nHTrWjVRmusyl5TIwh3KQN1ED+A2hqkRqWL4UxHvEKBVulpmcrM2xi
AIevwhm/dVn4yr370sslmEKKm25pwtiq2CVp9OwmmE+0tXcziC2FHk5xEYIogF++crtxa1rk2zU1
vKAglvsE4gSK8HHaQV1bNV09EY4BZMGwP7KI8ELZF2+wQa5egOpt089iXlmhIuIPLiyz4FwMP34/
9N6pL7HRUJQkD6VqO1RgLaMmkL2RaX/DO0yqV8MPxs1sw2Zxjh08dIFi85R2eipQyBUq/TYWdbbK
DOsevCJUQ3e5hUTXLO6fW5mZmzpVR7c1CexTTMBFeMZnvQBcWQVZZr5EaIJ0QJhehzLCUaeJ1hyX
PCLUIfY/z7b96DGY8JVBXDaLjoEL13ESL5YcGEJGHsohgKZK3HUR3rLZ+9kUyB6msD00VXxkmT7Q
xP5IDEviuLk5bvMQmNnR5SuwOv+cgWbbdd6I7GpBfFZ3LSEvU+EDtJUfRWwe5ngRKAlubLkXpWvL
yK/uTHFjjeV2SpJr/uQQ8zTLgdanaaz7Yjwtn9fzGs2Jfxvy4APa/aEMrC2O/WKdcskDX/PVK7LG
Jx+C1NR2r5Oy02XwI9dV/tnUmj2mRJkLWengcZnOXFQy0WcwGJzLfnbsy7w/sdNesnjGbFFEa46l
p4IJKNbO7Aqm+huWZyZyCueStJ+UY31IIGIRUvc5AGzW+sbamaIvY3a3hAQArBiLn3ESvqthfkag
XwCX4riIZ+DVDqHX/ktClM+IS9OS7guhRPdp9qPFIbsGUvFVBeHehQ9WhDDe22JFuhnotsl8DeeR
MdYLJCIgcgZ5cB3mB9WKHeg9kVm7oYGo4tqnBDACp5oFnfxXocovfLncZIg/o4P9zoG/BACT3UTm
REWWGNhyo2VMSkQVggkHoVl/Acu7RVvLBaepkaQmQGXhUq3aoXpCmHKNM/WkR1D5XTMidrZ2jW1+
2BFqUSDslzDiqK2c5jrhyQfjTCxRgIos1x9FXp6GRlxqxOVSqZ8+1rEVDrpT9Pr7o410PKVTiX1G
I8SIh/ek7iEbUw+MH7ilWcjwPWJMjYW0maF107fW1XSlqHHJVnzD7H6acD9u57Y5xM10aXXPgDdE
nYKkbqOJigjIBR1qDLndYK5F4PwiBwJZrk6uoduhaZqSgrr1LXbEe926H7p39xju2TT7nZqGL/rl
SzZeWtEgcXlegPqGVt9PWYnLP82nFWg4oIZef/Xep4J0o0RV9TqvaXvnhU1XFIr3ROwlJsyCaUDz
PjKiJQFrN5eQrRJ2Z50SgCdDhnwiuBa1vJrb1KVn5DP+J66Dvko8ObtFaDxFPLw6wNBgBeGdr5H6
EdKR+ND/nAG4WYkJj6QBIrwjeLtc5HYIE4+Tqwm+ilyYYfBRJGlM/nTvtho5spge/XHVd3hhykC+
ghW6INtHYtd6C9TnJdXZpUrUvsmLaT0g86s7AbDbe8gpjJpkCo4YTITQNrNZ9S0fqbykY+wQX4tD
Rew99wyMIrGXbBTyt702o29Rwxtct3DjGGN6VFZkOLSziUPVlI/c3/RprnN5IaRmL0bXvHaOjdVh
JrCBtLdNbXXGtyGVXDVmh6ysSO/qoOieZ0LPoJn8cFvXvURB16JKIzBr/CpTL3zKsnliUT6mZsq3
4iecA02Id97DENSPMn4FwEsEI+r7VdfJ+FJO/Lj4PEmAYJMlyd1LDzYcLe5YEXdPElU/l3SpVYiH
HKk8fXMcRIsDOd4vmL4NBT91SKWr50pUiwU9FPvcrarnssiNgxeWW2dEvNrqyvjBuQsvN4s/A04f
OGPm0UkdCJsNVfJY3tWBD9Yh8qZb5hugctz4CaxRyrQpsywPFIotaZtY1iW2KTqcMrsP/HH4lUw9
SdgxACKgvOvYbacD1oX4NNUdUDyICx6XdDoMrbjRYcCQyF52DqPUu/QQOSBoDeGLq+jAjnOkL9pG
ThTiCWF6M8gB2l8xzNeql9MhI8DgoJPYuKYGSmKnUfanz3ljTP/4nbK2hkc538BQZ0f6VMZu9o3u
W+SKB7aW7KcATirGyj/ZNRHgngPEForYDZ1jehb+wHZekRZjTXmJ/8nyTg29clot6Z1cfvn93yBF
GBBFHJsrH6M7jCmDK2i8Nn4435uSCBvkK/OqyW666LL7JBvSh9+/OATpcCXvzh7apkNvKFKMs0He
ynauz00Tf0WgXW6JNt67wAJHOSLedOe4OdY64qVif7yToXz6/b9+/zKhJ/H64EsPNJJnniTrBFs3
nQWGbULg5AyWX5ryqQ7chd3oNs/5lPxQQ1nuLGnMx3gRtDJC9K8pxM+DkyyvNj+Lb1nFEz1IxlUi
jLcexH5iJMicnXLi1Qw3RyLRDuwL2IxAUE38EfhlwJzMmtUTJ+qhTrpha0wQTZlT9ackuOFbLtRT
nSfDfZYMYluBfFqHAUUa1RwUJSwkWxIoNgH40EfD5YY0w98uZqJUcgymO6Iu0jcntj+jOpx2IIEc
iOO8Rk3VGFtMqBFOvVtl1Prs1Oo7sxfoo7O842wUDy7tbC2a+b4Px3mFbhVH0TT1iM+I3v2tVfOj
2j9JmtwO/KizFQ7eMUGZa9E/39ORajjLqvC+s9aO21aXCUwA9EH6bIUPIrSgQc3CJuZhXKB42YQO
N4IDT5bfujValO6ETEhnaMjrYG8OQfkUo9U88m6iCnKcrSnDhESzzr235oNXiLeSjLiTTQTBqXM8
wctEcC0ApPLCtdo91NV0rGiMnpnpu/vRKp9lnesXqo6V5QHoU7PhrAJsXDhDlEEGD7H0hc6x1frq
ECuLl0W4h9n15nthml9dj5mHPJJo5xRhuO9n+mhdMBb3VlZ9obOEB62cfk/zlBIvruDZkJEtyiQ6
j0l2HHRLa75q7/0kqO7h4GUbJ0jNbUadXFaJvAXW4+8lV41jd1fheuVCSQcd43l2Ypc6kieJZIox
Bi719Eb5XxFq1c1nUHTthsCLmrcuHO9Sr9pP7jwdCkzbJwQt9MEGo9wZKo/vFsvHRAfzHNSorlqk
+TSzTqQtTSt0LUR/546x8ZsSNY4Q/b1XtN/cOjSem6H+xbMuzvNQfGuhSh7NcXYeNScJPndO/XK8
BKUvPry0e5+dmngG9K0bLA7EJDTaODV1wxjOpQeO99e/oC/3LyT0TeeQ6wyoKex6RgYQOYqT6+9f
Eiv7SaIDLmVI3lrHV69kCUhe4KL06stgxwBDTYCCCRkhjDtPfbVG4tiv+8B9x3fQ7mmgxyOI1kkY
D3FNm1ZGzsXyB31pYtWtfdcND3HNlKTXiYOBp5SPoSAIbYT1g77t0g+Fi1lRtGuswyYFKFvuSM9l
Ls2KCDTdPfJ2QHnIqiXJCwB6Hs/JQ6MHsmGzASmANGFPR+mprL015D1ixQHtGRlTVyGNba/M6RpN
9HPN+wES8Jf9YJtNfkwSQ4KucwhWtoITnHky/Op+I7l/7W0pn8kJqTn9qTRxw9vbagiztULAtWde
w33Rn62D0cqvTlY/S5pGO1ODAeYmbZ/i2nxSgHzqTN0EMmNyZKpjkxp3DB4ekqIOMcDG25Co9I1M
wnlX4ISpSe0r4nLdNtg1DODXJ5PP61ImoCav285RGQqnCLRv40W3gsPYnDRLkBwi7Vq0P4oSdioz
BW4Put4ldomoRDarwai6E1FQPTEp5LbS3nFqi52qiXbtkAbn2ZYQhtjv2qBThGvr9K5sou8F/Yp9
2McKWkjz6FuAGYQxmJt4aG/ST67dnJ5OLa8/GXHyWwrhZMtJDXXDecLN9VC3Fcd63FYAbbgxot8d
syrf4EngZsYAis+Pj1V11xMbPbA2B7An9FPLU2Z0+zhNTtoewq0WjJF7WDtz3jAw87YxyG1KXQeu
jDgPWEmpcBs4q2BWPbLBsVv/ShXN6tBNTipILwq1xoWL8jd8SYtBpKftpmx9SUgy2UTmUN7GLPue
jvYmqUPvV1PHzyZu+VcPne+mWxiWDnEUu7Qb60PQuOsBQ81+VnYI5IBWcRxAF8BmDxLUjA+9OdQX
5HPdrtFyPZtSwUIhrsju6H5WQbqRwAgOLYl/q7Q3s1d8xcYKeEe1Sn3XeogDcZ+ViflrLJecakIH
i8R/Bi6oMaRiAIkLuiY15m8wQ0HKRGjfUQ4vUefR2zwfegz0BCbJ5Ixj/6uEYgJ9gKxKqyL+puvL
X/y4rxDvzG9Da95K3pQV9cF8Z5k+rVP6RrL0CMNTwn/E3k5/UQ8jrej5jjZrleaa/WRM8Yb7jXmI
gqg/ekNCz6BqQQ8xg25lxfhsrJK7wTAuPi7XO9uBK4u83KxJn0WDZXEl7VdMXfJt47XbdsbcYXR4
q6KquWnHI93PxcjHUAFXaOwEG5uWIzWs+zPzyItMF8hFnAYrlvORGFlrP3hjTyaFf55CzrU+46LS
x715cny4Plwz6LcZVzvryf5EblL1w47NmxSybiIcvgTrMmnvxR2HB/Jj9nXtdAdv9H3C0ChJHUBZ
QTtVD0Xox1jcIRrXY7+HfThuAZxB8ErMCBwEvWrZeT/KkOwhpSmntNuSlfqbDylx8etPyUDXort5
SMoZx2z208ajUafjEQLQk4uaErNjgaubRbIyJjabbh4PjuJKTYpmzfqFNxyyC9MXDDIsKzGVRVmm
uwqM87mfXFzG1FcsomjdyMDF79/EVwfK8drvKZDMMb9FEztTHfbtgVYoS5D8jbqBJjq8KiAXm9qM
5H4O9Z1PGs+G7v/7QF8asyblVlQGkLL11R51cik9w127JS64CJPhTtMIaBmGVNLJ1qP22NpQTtn+
fo4HceoAD8AbCu6Q1Oa72N2W7hgj2gfaxbxnSzxctjezkcBbEjuqoMStKeov17NynBXJd+Wo5hxi
RVuhH6Cyr6snm3DelWMtp/W2Qyn3LbGaI7wpHEYBPf2h5GIc0I7kwA5WoxhekJ8TzZozDiF4Nsnk
jh25vOW6K9Z5x8DOrTp1y8S06/HZgWg13E3eeG9Gn0xPThgfTcCpl4aeyXGpg4dP6RWnKgGobuHZ
LKd8x9M5GwUxtXVGq8E0u11qm2iIwvhhoh2HT71o7vWMTywZ2vk+xiXphDnKIBcYjBNhoepmIMDD
oazyn6NJw1WIB5NGsduXPBysnXR58xP0gpY8LPerX2B/CiBohRfFKQOiqTqTIR+2UsU+XqgO7GyB
2LdfJrrCDE5hNn77alMTHpdJoqBZeiCKQ5CLwGuJz4Wq6SvcvA0Gh+S9WBgijN6L1ueYYbqEn5Ze
CJGyeP2yEP0hakfHnLuDxWVxDTYv27hpdG0KZpxNCb64sEagKa2Vs4yt70QqvFsR8gNah/5FO3CX
BWJm5hZL8wYyDPfPBHSbyWgNXokBfRzbZjc4X/BRGMSTpzTMXJRpFvh0vtvgF/tQf6QCxebv+C1s
8Ufh0rbuaUYQ6vcSNL1GTRixrWLZhpP8TGedVrnKPhsKGmIUnc0wNVfHF0sHmt5VqxXB97GHCYgI
FadnCFVAqqIIKW+h30OCmUlcw4K08tylxxcwPRAhBCC2fyfGDW8ayLbDgMSoxOyZExdIMF6mkJUL
4A1S4kaOjK0G/xmjLpdtFAQ9K3qzzH+TSrVEVGwIlAoA26LAi0fAZIQK1u+lX6lVqHsYjhprKSSs
Bwzk0Km/08N8jUQLFMp5ktIbkXJYZ1ASgIyoip+qtCYcxwZ+TVEgx244+Vn3PI7Y8r2xerdGxfQb
ZvDQIYs0Yt0c6giQyQhIY73Mkpiyhgft0XUNuD6lsgxf/JZEVz1CwlBgVLqs/AS1ldPMawt4Neqt
dltOtPG5ynEnS2jKnMMROezA9cKowLeGNIIGcnaO+iwG34YPMIDM7Y6Wsaeoq9fLpfVSl7yklhym
OwzO4dOcD1fbfzdEONzBj53TmA2iR5kFTnLrV3yiqI68YExGgENgVaITZXCKFcHn6AZPBoBR6NXt
SnX+cQhdArad9N3sGaFJM2caGX66+aFNd7nZjg+9+elBdBtaJj1J4pIi8KpSgdO0qaytNPzrlIT0
d6HTG3HogPLwLlDMAaFMTHVMMT4ms3xkthlv8xQxqAhKsLX6iaQM8zFavpA0L9QmAeXNXVW+dxaQ
Gshq70kRkKUaMwShGPwSVrCj+jjqwKF4aqDjlx0Bg0hoA6jKps/gbISJbNlnVGXw0qgMs9Flgqo1
HnoeK6U8Iw5Mh2w7p96aEQPQkwiN4KZBQ667JPehK5y7QD9GZQy1zQnolywmPi4o84oOEwd8n8xn
XpBjrLvxGJb9UVQumP3pMEfNsemYa1q1U92vCcZmZGP3N492Jp12f9O7IedVRxmoKWGcsvv4bVmO
SNAkB+WdKQY4Art9QW5Llz+rjs7cvVWZ+ey4Lnlp+qegAWhwvYPREd4h0vwVaSBKZGkjMAsEMyy5
g8SGZtDK7/FOkqyXshOJt4KUGPCyE8JAMgCbGD4qJTgtfXL2SgRuSHJWlYjvG6MZqBPMo51TEYez
OkHFutmzuRvK6W1qQqLbnTdIQz9JpYjo8sgvWkjfB/xbW2dK07P3KBCjWYWt3kiKJA3YWXKqbIXH
3NDOXSSaU9XgkeX/stmJBGJSlpf3ScI8tCG0Lwlj+iLaOizX54s055dmKEbKSwJVIyjSJdzm0o7F
Q+UYLBIXzAB5r1xJZh+RRpl9uqXwrs2izmM5omemGYRE098LbfzsBOW57XjGTimBYK+BJsgb9+kM
6lamNl0NAE0rgOLTBdRtT3gqhwWooGTdxvNwFybGQ1/71nGKOqrbnqAJD6mzlLIlJJEAayJl67ug
o+UVele2f40DUYRPltdvrLSmE2qgK9UQ+oZIGDyjBl9+O8YPZd3+KmT1nmhJ9Bh6FjGaW1FyqzAa
86eE7bZuXfjj0btW/vjMBB2IcrZ3c7C180QaXymsGEu+HLceg8lTPgi94Yh/4ooTPXa5emvsYTjq
vkINFCXOw+wlt9oqqoc0OnUMxtYis4nk8Bt71WKuBCPSfgC0Ja9w8F4nRxDbrsp5N6iR2yZaJKzb
1bYzif0GVXGKW/0RgclaBUZtkotI86TvijMZJwb+dXLsWT87JNhPcGVgLzjJvGOUO7juqeTGa7k9
pDdkpKEq9v9Zyi//Rcpvamly8RWcg54S4g9xtw3fJqWkog4rsE0m49lQfA3+4M7bBasI4VofZr2U
BiRCrjt4DUMygjfgkhnE4BlVzMk0edMb3X55kQxCPYBkK1kh+P5/65v5i2vx/yMHohLIz/9nc83T
r+ln+CtNf/3FXvP7D/3DXmPZ/7UwmhhUuMpevIf/23po8m+4TwgXhaTjWr9Nif9trjH0fzmSf4ct
0VEambLLX+K/vYeGFP+lbIvUJEvxOxCMq/8be80frmTFQE1wI1RYaxxHmPoPMwkabnRYQnGo2K23
blzzw7Jo+JA4eZQl9j2N/+BvBPzLj/xPAn683HymSVvDNJUjcD6qvwr4/Vpyye05z2v3h9nOzZro
vCFJCJlBufNY+d2dyIQLgHRyYU4i6sghVieStd02xedcK1AzYoA1mPn3//TlUdv+aTb/w2vO34xL
oWOh5MEQyuP4Yz1O9Fp9ELqYxKG4bCNyPDeG5X6bli3hP3/SX00MyzNYPoO5q20JS7ND/fUZOFUV
di2LfS1jG79SXnzRZK0OviKV8BliLNwyTrv//Jl/3W2Wz/RM6eEdksKVfN24uf7ZOFGMCc2xEDO8
7vR8NONjVCfGM7NXxpmOT6h2tPPKZtuAVPgbi4P81x8X6z4vK4hNR9hInP760bWcyaYnyIvLEBQo
J7JJyIEFSZ+JY7PFNROA1CwCM3gKRm+raUgd46a6BR4OF+UAZxQpijC4nEc8Tx3dvPEpJx31797M
v5ptfj8hbG4mFwbPxhlk/bEauqotMQbRmCszfOlWFJ6pqblRxqgLNP4SjkNIhFhdqsLaaywdTDE5
3v7ma/rXt5D0UIv3ApY/q//P7yn3c+IrcK5jZPEPYUiXWViltw/sNWZ8SepGXm4ChahTFMiqKZIt
a+Bm5DG7E0V562b6/LxcYBoS46RH66g4E48JndfQDtGJeTfuecTFmkSRWJOVH/3xZFdZ+VzbyDyU
N5i7TsRPkkTdPW6RzyY366uwERsVdpQfg6ocjpThj0Zix0c1tj9sUAuuE1VH5bhImxFLUDOhBkb7
EKcF2TtD8sssdbZ1O8Mi0/sV20pKmcm0JLExPnhKyZsTWp8uO041cbfXPYRMwy/TLZHlPHa7vlam
fIs1khc7RlYJ+Vc6+jHpUTRUNVG6E9eyRpLTkbpBcCiM8JmZvOYiTKNpVGeMPBVliPgSpMCyfThU
yaBjhgjJsK/OFiKVw0BCOz2iiOFhpT4oE6nrGlJg0GpZx7klTRATLAkUc7Gl5RfsoTwBOJY+VMFu
/Ju1ai0r4v+4nH6/iou5Dxkh1AsHdsRfVww5D0rVNq9imGk8OBaNO1OlDA68N7DHkANpw6zHOSBb
LS4P4OE3jROtk2SeH9M+fwa7nKy4AjKP8tB9zBtbBNlTDOIcBelyhcDebIee3Dg+Uy1dyydS1qKp
v9c5o/zSIIOgU0kCzacEiMJXb1uMflwf2UVHddzzvjwQILNCpHHDQj+BVJPRVoYTZvCwGZCWW68l
jrp1YobXhOpk23r601QIMD03EzR97+ys0oe/WTr/7qER1aBJL4Zj/aeR3vILdGWpgTrXHgGh1e/g
79XG4Wa0nZfvnQRi7Sc7mpL1P+qj/9GnJ//donWFZL1yLLviT58eIvqgtwI+2qrL7hT7qBeX+1zn
udChjRbh7She25JYiMoPdxVur5Mfmg8Ih4ytG0u6Ymp8Bj9r/81u8m923uU1cth6OdYcc/n3/+wf
nD1awzD+ySdam9lTBcnjGJSMLZTKp+M0n/Po+p+/hH8tKZaiRArJPsqjkH8c79LhZmD4Ilov+tlq
ancUAUzePLX2qxp5mtn4p//8iX/U0S63IQzCXIwcz0QKxVf/1x8yCmyr96myFs1zsOnM/rs/zp+u
0an9YMl8zyYznHoQa0VomThdcP3agPD3ZsjuQ0xltQX7/uIFLmSB3umArCGQM3q6mkagzb85Zew/
XxUltGKIKvD0SQqAPx/QONSMdFEf49SEr7OyMmhy6loCgH0DlsBbCgwGQLg+/y/2zmw5biTbsr9y
fwBpgDscw2sEYmQE50HkC4ykkpjnGV9/F6i81SmqK9X11mbdZpWyUibJACMA9+Pn7L22wgTBcXX+
PqrKOlagws8hLAO6Rfu5ZdpDwpPWjJjdUsuLrQRggVuU3mD27gbXUGTrPSfAhMZ4VNdbUYEeoomx
WhLTL4BMQTzQm10TMDxzIMxQC5jbOsYG4JrzqqIXf4Z6QCvRQCweF013Dgdy9Ey3MVlYGN4HmsR1
qjADJPQfLiAcQrEzdXB1yV0YklLIYBcLV1+VupdbETNFBm/2gIi1HXAsWL5NT0nWFxrdWJnM+VVg
wR0gesHd4PfoNrpbnYaoGAlyMXe/uWF++QgMpbuYdxyeC3Mpwn++YdKA6IiGUS8NSQRiKcOYeIpe
2Tq68zRqWETc0QWAPaPpUd1b3VANJlOJbr11hvUgEBk7kfWuOYHxm5vjl0pJ6BRKXJE0YY8gOfpS
Kelo1ks5TfRMHGJnTUCFW8hNA5JKzd32rM1BZNQHUtTukwz/bjy14UaNh8/lrcy0Zm8rhKBNmN5l
qm+8IgtRCvj+5p/fwM9K+O/bE5dpA1ShksSaxJq3vMF/W1bSJpJJwiO5itBZbycjbm46pporB/b0
ToHx8UgLUlt4kg0wwflMqLuJOK+MN1ZRBl6o+sOUD/2bPbnrDm2YUWcQL7OB0G+rPAaxOBNBjl8q
rOwTpybmN7WaaFVah9maSJ5RS1O/WNWMvK5qQXfNseR1PfoTjOi8wX+pXU022Ls8RAJfOzsiI9B1
1whZlHkYdKuiMTGdiXCYD7xXykux//1m5f16zBHAxmAXuEwjFcRy+WUdbOTcjs7S5ZdTTXilTU5n
g1kbo7vHrOR3p6qvq+7yao7OUZJOGwPQr/XCwAWEODrQCMLhWOt6ybTd1XdA494BT11ajZn/7iH6
9SV5MQ4vwua1qVW/3KqUv5kpGQ6vlfCnc2GjKWG0qUXzh09e66FBQgR/tNkyfgacTVTjUTKQJdEh
dfcqWvtxaF1GE7LvyEZsZCYAXf/5LhVfTzwLOsJ1PxdZnbP311NWENgzFIcyXAdD5F7ylVBpy9ED
N6GO0yPMzQ13L7L2ub9uADWCmVEMFRKgAjU6i5ts4AAacvpg4JM+p/obtfjEPY1hU0+Z42fLmTkc
lX20RsSiqpXlJmqs4zxYDZ1RCnhISltdG6//+ff6rGN+evoMx6GbgBuNgxzl4XLr/e3pS2w9aYm2
BmuW6oS5dqN/F6b1QzrN+lqEbHi+mxIn7TJ2wGHHZMK3yj2J7IxLljUM6/4/X9AvtzrLga4QbnCq
N9xfigwdTrpTY8/EEVafRCbHFa1L6pq5tLaGdE///Gq/fqxCKhNQkr4sQgYv+vOvzz09wA7OyvUg
Ker0AP1A1UnMEcbMskKvnZsJCmjEqSUfoodyrOH2+WBDiwLreGPrXpmUhddC3LQsxtFlU6Ado/+9
spCNHX3bx0Ff1DcCINFKW5htTqtVBwh+FOFO/xhGSKpkEF9EiW795q385aESSwGJc86xeayQif/8
uyVJTfpWpMOpr9xxbfbxIWvabV5mFiuq6+zIAu5/U7t+lkc/3U5CmSaELCpnClcu4OfXzMw2BQEo
mT6Xsj7YGexREp6JqTDoR2tmirffNjIG8ngcrSZZDo31qUwSuXNBSBE4UmKl9Jk3N3Pb77XhorP7
Zjdi9oUJkGwqkB7oeUcyN31xHebACkYU6j6yLy9P6mzj5xjrcjQh5txzOKskebDTswEd7wTo5K2f
6vKWNujliKsG1mH6J0eRUkvbMyZV0BxBz2GWcAKUOGzRUg8B2eZGcuQgil6wyA9G4aNodRtgq3Pi
7toI2xyK1vA86fKGWK96FxV2dshUjs+u6xdD1jcgfZYXTRMBNUOS3dSOyvZ5E0BZZ8R+YXf6uKks
ElSQwapTIZGnB21bA5zDgq334TZPfLHpkMw+9GgyCnfn03A6DYLY+8l1AfcaqTemaeRNSBvOsRg2
QU1QaWJm6jcfr1qq358/Xpsa1rXIcWLdQMr888drc+ooDZskEIjYkxeTfgT9osYV4/T1OavL6z4T
Bygj83WkObuAQc2VroQXi+s5bLW9KGnoT7VIL1Fk2dC8hmGcb8kZOTiK56DI29u80dJ9y6B262Af
llqCWmRapgfkoBx7JIGtMMuLMCcUuEVmlKsiOTbN3jCGyIuJ3d6RdCvXTQ8oWctZtPym8sw0lhvT
eRNkHlxF7M6VnzRHMTD9nmWV3hbdfJuZqC0q/b1RKeFnvhZdowPBxDR/G12sz5/Lzl+Yu7+6g1+o
e1/++v8khM+w2Nj/fQv8/NrVURt1zU+AqeV7fnTALfmH0iX4Dnrf7MHKkv/Dl6I3rhwAC7ZBKWkv
Rcu/8FJLl1t+EvkUvW7q9OW7/qcDLvQ/WKRMJiZISRY+lfGfdMA/T8A/PR4uzXcDiJ/LcYzMqi+H
x2KopBpTe1wbQ/UYtcO1tO1bE6ARZjiCNfEJbqbKQDFcIq7v6XLJvLqxqgqOTI3ZndHMh2vtrI6D
Yine0PKOjC0Zp4ZEIqMfXuUzpo0cUoYonavAf8WZvifJ+Wy1EWJ2sOs2ZjUnuy2bnq7oKHQmhuEr
OSFwwlnUiMpNmc0T1dFhgTMiVkiOWcm2DJPN2Fh7Rj/WRpKOjXN7Jl9eVqsCQ/PfPtL/TWNc/rKG
8CahNuGDdNl0QbL+vIakGrIQ9l2EMdupRpjma1jTeyPH5TJc4Vldh1Z8X+hA3FXnhXNw0RnWpTED
9J4H41B38YWcovOkBApgxz/rOfWhWe6HrAJmj3iPKm3HWw32Oxnv/AKLcOr7x2gBauNKP5WRtev8
6NKZk/cMo1wB+P2ff8PPU/ffbwMmEnAedWYrnM65ub6skr6KxkrirvAC33ki9fDS5pPQIyIROOVI
PeGI0G1l67/JvN2VYXY3jO+/uYSv7WcugQ4NRTXIAuYCyzP097Iu55XHEOUAbYrxOsSx0fjOXpXW
65+CgR4cjL0UJPAUJBA4zW+wYr8UVcuLg2xz6J+4vBFfa8rcqEQRSadkQba24Wxw4jzr84tIrXVj
Q9SZHhZZSJhXiFCcTRDU65mRaq3X2ybdEjZ7n5F04SgYQbYAgkaU0+IIGG7tivxJUJSdUZCpOK8I
SijcDUa93zSB5PLufPkAQWiyVPAwQ8r6WsUEkxU3ehNUnt6813Ao2YKGy4Ak47WNkGKNknyvBKIG
xsbTZK+65t0pt34v6lXeOhcNRetiXfT90SNhkBTh4Bi8F0x/9GE7aMORIMrrwubBjo0hX03+LpvF
XTSqx+WI95sb4ZdfBc00eDc6AExrfu1n5b4qoylFGwtB5Cxs7SFvu5MWqac2MF4nKfZap792dvDR
WOZvWqi/Pge2lAYrq22brulQif58Ewq8nvSW8Yi5KS0celnPS/Z4IWnl1Hm6dbNDkG5Pdjjs2hw0
2Fhpv6tHzS/MP0fwS7Pm06+kvqf//RVxN4ca0XcL87zDrIS3L/9gkd64ynp3ky2U0+cmk89a1yOX
HixM+RA8Oh2md6e59YqhOcolQaO770EdlIh1jSrcoOTQaKZ0CmhejbNxTa2LhDFnsbbeZ+lHUITj
t8Dw6f6QYrHWIn5qi6vGnPcK+9Mayd2AK447Ghk5lrfkwmiqLUFG6EwIHD5nYvnJuvVuusznJ9LT
NWRoqyztboMSnRHZM5aBHoTI71GhLKw7Ap9687m1z1ownqdMPoGpvwe/dlE28UVWiOeWXJtGyj2A
1zdWTsxAbe+ctdJ4bqzmZKryqnDb26h33+nTPDmt9R670X2gcEn5d04jn0YfhkkQdOtm8TiB1IHE
+Vr19gfC1AbZEzd87uTXrbaz+npN/+Wx4geXNChXZiKfSRE9SdHdVkK+2kNyoQFcq7F9hcJAz4ep
rnLmNcJLtiRSG9rOWLuTeg9KAu3MCQJFob1WybyP6vQe612Mlae97Rk4yUXNO/AVmXLuqvJ7mOJH
ZuQwqeQeGg+iUfeB0COMj8EGqsq519U7WLDr5R8MCc+0SvdBIJ9TH4gXzyvRp6sskE/0JvFFBrxx
QfXWz7dxzX+3EjBdyfJuNkhctW84DmZO+vO60PHTKD36wMzrLJrkzSDJvHbwQnQKwIZ+EGZ3keDQ
WGWg9tiEM0Ls7i2/va0Tno2satm0g2w1RnJfMJZMdBIl4bUk+8hAImZvutI8lji0D1VJYW2RaxkC
ryWm5gPnlYcuHMJVpj9jVn4mZYzUb9NEpSjNS5QpMfl2qx4M6wpd7+tU6H82kIfiAYHWLPpb28lW
VhPlK3Lpix+/o4pbryb82CnFTlnRRRZiPO00B3Fmcl+O6mkYILJbl9zwTz6jO4TuWysxjlaHb4Ob
Z163nXqPEVgly/izEuFFCsONORzPuoBepDXhByv7hzMaz7Olt4tsFRjS0JMvV/TsESL8cBTLfTQY
XlZgODFrRDUL/X/GiJtX+VVRZRcJZL5kiJ+Y06mu7DaV7hymIIaZkZNL4M8pdARCyVSwYGxGrKah
RhiKa64G86QaA7InD+LA8XDdorJrW/11nNB7h/PR0a5SWGmyKQ9+xct2GrN8zWLYKNElOfp7baPA
hxzKOEQmhHijMzVL8ep0XH1Tpseh7vzVtChDQ7kLUuLax770d0LPvAH30ioPj+7kwL0vwotWJ5bF
D9yHIQBgOdl7nuKbpLRQAbenIirYCQcEO514tZz2TNYfoYB+5xkouVcBwvoIy5EMk3ljZ3G4kpis
1xnWmRCBoNG+hPrYrbXKfPVrpm9trF/28llZNnmW45/uaO1kxltqmgiHcMvF8rmvgtrLoHOum0Rc
Fv7OSu139oh61ROWh5zJy1FNctg9+XF808KgyTRkePbDgnwoumSHgesGnOAz0wQC/GCSNeYFlsd5
Bd7/Iq/f29G6rWberDHcMu2nHjLfyxAWnam6fRqhOsbByw2Nc5XrvIOq3a8jLzrH0Uj70V0FunUd
Kn2FtpN2LbZU+H8hazbiW6JMK+YS5sEPWX31+ras5SZP2pPVse9p5mbKyDWttXPVES42+h8Gicht
HAUeiKRmi030RRokKVcZjwJI0U6YZ+mEhGimqDsHcvAKn9w6g+t0tHU2vva4toZ0PlnEK6lWHUdO
GVTv5rtbF4RkplVFZG/2Rk7YvBz4s9UQGQC0S7aEZesBWfAc9BJJYFp9b7Nb1T4PwjjwE2GQYWWO
BnIQZk09of06F8a9lXUnYedXVeI8jCTzoiMQT8oaL8he2/Wk6IHo5xagEbNqaqYvagDp1hvSw24I
8avwv7nLnmMX7kPecElSdXcmuOVchtp6wNK1VQQ21jHTHSNOyGaY+9M4cxIu0/gxst07s0yvC/JY
Qcdc+yK/olMCQxcGUHf3m9Jl6U/9VIVBEqaMFOjOaQaicfm5fHAxo6LpNFpvCNN7QhmjtR2abL4C
ma7YiZ4E6MC6jnWedBd8tjlfSsc6JGZ8n7KchrZ8/ecL+hyYfLkg1Jvm5xlz6al9qWcmurlltuif
O188Q0QBDCD3tktpdykbMBv4rmFAsjrOjfnslAj98X1lDqoD388ljTA+z2TKr3QDh2pPHmmTImTP
EPD8ruqzvvb+YCch+6KnS1MTudhXYZSlHKblnekywhs2ADIfU6PfkN5zbE2uO3K2nLzyVTNE+2zK
7jptOttJAN5SXGVN+WR0OXegQ4UWX+KZnRei+UbBMymC+AqQyMaWPetu+4iicWMGUBmLmn7KTJiI
4w1AltzFQesgrmjbDwvASD/Wt9NA1J41Pgh5b4YNroQuPNlFd9QHaBgwc57nmF3N3Wm9/FONLEbh
M2FJwA6x8If08TrprpjRrHrn2GpvU01Cs38TaM5VjeWRPePCBxsSctb2S47NnbMprOCiFuMHfsFt
QIjsYjt6JtrupRRZtmkdk2IL49wY3PVh947UYau7uRc50aGHOAP9BgfbtucZcIcAGyiUzqYPvdE1
LgYQYQi5925bvkJ4WRuJBRsLmlzrAsSdttqIDK17d/2Uxq8G7yU8lcMDSrYrq0zZT5xV1t637SKS
yr9HSX7TVfktju41jvdzZxjsBega5gfW5L2vvTZ1vwCOthUUTTuD2z5YB6gdwMdyscWRdEJRcdbl
9OHmPioNKU8d5CkSSFsnAdZeq/sAfg3Fr4PKGwNuPBg3kl4YytRoT8sk8myiuyU7LZAXmvpoNepp
nS6kQVcdnOS7YMzP7A16C3F2K5F0b44sjww1dz0plbnZefpMzJHWkf8dn1xQSc2gnhGQ3IiMcoFV
yqhqPDkwVshv6w/Y0KL158P5/1tq9/+ca8FitDS0/n1TDTT5awPy6r/wlL7m339qrf343h/NNQKQ
/1AuuwitNYsD4wJD/gFvJ2jmjwUnLOlrCbR+Jh2dv+SlpvmHYhxIG4v//lff7a/emin/oP9hoMcB
3M65TPxH4lKO3z/tBsw+CY23iNVA5Gzbiybk592gKhAEakZcP6g+vmW2wFD+GyGLDtopIJRGnL5b
Kn7T3LFBFoRbxoxCb0oIp8PKTDNsMIudHt6knBjXZuzeNSHsS1ObdjiK8yMUmKMx9cVeqHE9mIim
09ykiB6mu7bK5y0l5atK3RdeRvd6l0QvA2mHBkkvmSvdczGgBmGFwzQ7UKykK6uaH00JG8avsVpo
GH47Mjm6mnwrLSX1bDCm9ywLpt3UtA9GvawxDU5to7XRiYEmdESdeBwDZDAFp9zqbrQgo0kCRCTN
GTtE8iXx6xRenXkzYb+hhE1el39KAjCGPKEqkE2/AgC0wgc5rzMOxtiSLrOer82sklWsUxRNeohj
6wm+bkP2pZ5s9SY79X4AlrFezJmzNvODFvFFdRvFxX3ufmciCGGdknVuYHnobBUwgfXEfc3nd+hQ
L1WDPa9zkGKEVnHs+SmlPad720nf4M3BOnrGyrIbmWq4oX/M5ugtspEF41A/ub7+aIaExWtNtnWK
+bma57eI43OTVHdAR04aOAfsJhERn1jNrHHGQ64VL/bMLtvV6Zm1aHGUmt9rAuew+jglFVySYf8y
b0g/ot6qKIgs4KK+k3wIh4y0ETCe3lLsxma/guvyXcs4O0YkSZrSzNeKONcmLO4Cuz+PZQO9PMLE
DGjlKjM1CllaaV0Tv0Hw9YxoeOXF3qKMw2lXGvu0DPZ2bd8y/Olpw9qMfG6MIiHJ2CxNxJDAY0Fr
byrcYLSLsdDWEhgxHrIw6o19Ns+gSJWE+JDGH2moP6J3CB2AtVMv1rpZXPcwhIq5eAtEbHpw5J6E
kRO26nL3Vf0SymZl5jZ0ol2/aMcSuAiTNV6X1Yve8i+aNH8hBuwlEeE5Q/Og9Oxdq8FA1N9iAnY+
/3vTK9SJwWGY6rsF5+DPbbkhmGxchS3ZAP0tc290USgstXcjMgANsMv3qcEN1Z6x9jkrt4HjUIbf
O0PjqLaK1fBIthG48NC67/Lou0bGM2Vq+qIJ2LPIIXPqVcLDYMZf4hzWNw0arKnFu8Yc7buy0nmb
a+ZjZPqzR28GrkV1KLqx3fQ11vEgdy7tRu6T1Af/xPR8ZdXJd53bzqyAMGUcreAqkn9aXnezloEs
KE6WNj2SE1fWSCDRfn74pnZMaKWvlKbuNOvKdUFbsmICbZ2+ZXpxnbgk82XiORV5t7XS0OIDCveD
MN/GyVeeVQwN7mv6+XwyxrGaceT7KXyg8tEgIgGYnWQEOtpXgybIRABZMUpyuWAGw2MHP1+VHB9F
6UI2EnySgeSg7ppBs1MNFyFyaeM9IhxWmSm/57oN7OqIg3+8aIbyJU4ysu/yYdrrlbwYDbfbmA11
EqoJWF3dt3JQOxF1hL/h1+HATfgnSFAKSCyzLs2wxuNAFXpBUppeOeYvjc8HTwrWytYfMNTfNbxB
cdV8y/XsOjKnyxlQdr7koAKK8Xw/PXVFCF9HZG9yzm4TXEuUy0+u6L+bZhpisZdAPW1BdiVmmEqM
IEq5uLzC/EggN9l4LJxp9GbnAQ0H7RjW5d2CvGSgR6MYPe3UPuA1v2lzKpJC3Ru2cePj8Jv1G+Ar
2AVhmG4Tp7pOamjyJccwmYjV1GQdgwZ0xpm4K/QMIZOgZdfJbk+ucMqUcMbTDzEmivNTnk5YaWum
lISlp6tYRMVR3/oJgrRkzvaa0a1ErfYt/EdPBvldPbGgaqiRY3GwgSioybiZzOQ5kPNG9t2VQU4k
rSqdrN78g/Y7nzJbEr9lvzNF1mN6BZ2htPhNRvrJlEs7i+cEXi6rXjwmHm20szZmVw462NlC/aYF
ebG3rfaqmvvbiPP1Oi1IzBzNpeT1v3UZV+oXCV84x7uwJDt7qL0g4t+67VB4ToXi3K5drG2TeWeB
VtxabjqR05RdL6Xb7LKojvQ18SrVEATiHqdjRgM8hVYfmWQaxJnXwfbFWl2z/PBGVj3+rGdWhIJM
XJJQFuppqRqS3G2WXGhrpxr1ZpEQhjlg52Aga7VedjKC5K3xg+9ozcke1EHwNrK50nioYIZCecuv
oR49DsHwOCMzleZNwHpc6n6z85v4hVyGBRXpHKoWCziMbnzTesER4dbX/5wUUsyUG3TNGPfDd8yd
i5PNDsuTYXdeXs5PcowPmxLZxdVCarepGyDu9ofApwtSdaA68lvk2vkuEWwt4W3nIIERARe/7EBC
n7W1rs2PaTiuUlRnHro2fCbop8Vo7/jYdBoQfAS5Pz7Cwt+FSswrvQm/99Fw7vvhOiwFZjxMta3F
BtnzCazxYdHNg43sN6y+ZsVgnUOKgZwax+amcaF/DDEyUyNVgN/KZzw2j+wMnPRF/Y141jc9KV4S
+lJ9ig5bv+GdCjyRtDGpG9G+LnnDOf14WDY8Q/JtZkJ9kOABpByo+XhbHde6/VxwpkSPiGbQT9xH
2EjkrkKO8cpJVeRQ+0+tlo9eDydj5+gkwtOfusBUpjZV96Do8IEYdLEw51w+MsyVJQySMWQxembN
apXWfQZQSOEj1CQJsxDALCLyokqumPkjz5MWJIJJpOWyFtMkFDxvwbwFVxf3AR8nyXqVMXjBZL/r
BndXotBZuNpw0kjVWFlmYrCVWh/K7H6MtP6j08X/WSTev/2q5bX+lbb3f0cmnkMD498fHO7DP/9r
90rFQpvkR8TeZ4om3/PjwKAZeMuY7TA5Rz2GdmyZ9P44MWiG9ccycNLxqynhIu1DB/TXkYHvoiHB
rB4hCTYifET/Gsfzn3QmhwwNmRrRZmFY8x+E4TFp/enIsFyV4n/oyATy8WUE9vORgf3EkXWf3gCo
h4AbJ98yhig+Bpfab/sjRFm6BNCZK/PRB3AV0s8bF6w1M6pZT9/HUpxEXHG30QCJU/h9IwSdAiar
NtE1TrXxtZrmkwOzuNfIcTbC8iULkS5CD7bWykl9ioZvsKQu2sFVYHvd2xiI3C7NkPQU7CZ+1dRH
V9Pro7388b/+GvYooXEgMLUw3L++5MfXpZqCDsH5YI7DnZyKe6SaV3URadt2a1DqKl+s3MEdUjrk
WUPCMt/++YcF+nrlJrhgiNAm3HdMtpnOSApXyzx4yFr7lal34FmWP9wG/GQ41s/V6L7FQGHLJz/k
oaS1eZ2rUNsOAf0etPE+6tjovRImsdbORte+5YLUOIeGlgcdmV6pmv0Cupoojm2UDXuRapgH/DiF
UEf7KYKymWudcYQoq4/7z//7+Qc82oOex5jnXGwFjVXT+tODHNOPO1625VkV6fd+cIq9pXfGTWDs
whgKKN24O8vmtbR6/hYHs32phf3e0Rt1ETBAEA1ZRDqdT6RBU4kFak7p8HCkXFrKJaeH+hFRaXyT
qnqvq2JmXJbvbZ+AKHz5O2u5CDkXDcxP7TWUjXHouxsVLX3SDHaHSUVARoa/a5Z+ZNHgvrNTSLdm
iPhNNbcObWLp5vK+IzJxriFpMCXBqG6l3ypplAesc85Vga93Nzb2lXSrGzYwa5dQva9lNsOlDPRd
2hMYoOuJuEtm/1vvlvU+xJSzj/TSszsLpLUyd1hADiSvdOu4JhY9CUBeBEHfrgU5Kyt/LB/cdBRH
e8rAxEMVcE0TVUqcfjRdZZ7JbehBFBHdnb1gzhrWU0BEmdudVJr1jxrXwSDvRiaDdeZcZ1CbUlX3
7eR7ZZUxGqvMQzU2vmc4gBHDWm2ssL7Hel9eoMgi1rwy78nHaU6atJhvCZedV4TvYYSLpNXIGAL+
oY7Y1v1VJx5ce3wbjDG4kmQrAXftN02ov0G5vYr7Jtu44bs1G8067FMwGzqmsKghABnLaOYR2ziG
j4abn0sDbasrQcn6pFE5ufbaYvvadgQIUVLxNkvHgT8QPuQZopnaULd47rVT3gUNCrPUCwNcBD0k
pB1OMW0JRXnIBL0+jVbJQ4R2bYfKZeLI116WApBnbTBeimEZr6eS3IEE11BTZ5GHcjTahHW4mSfg
PILMXWZGxN4b/My4SE60iRmAEqKtFspmNvAzyWQxmU0I/LPAz+OKXkfua3us7vU6c8VH7Ypt0TX+
atFxX+pTtzXpWm76uAl3Xe/HWy1vr5j3c6rKhuLsSLqB3Ljjfva/B3Zne76VPsWNuaFTkZ8zHORb
nBvpKpLTrQPwA1KZvYFJqG9xKUGVGANGRUykLPTLlX7j1Lm6iExkigj+9qGIWWs4t8Vhjs9LXMxO
sI/TjqatE4OKZcIes1NA8vM5K0TxVnJMPM2Fg/YvIfrOkhgPO5KpewKM6E+U0akIrzQtK5mTGPoy
YOM8JNKXSc9h4hYkWIHnAb3bYOTTcRquSsN9VDq5nHruhsj0J0UvGvVIVGS5Z9f1paNm8vlMrfGs
2L6cyUoAGKNf1j1LC+tI0j/o4ZTSgJ3uMatVjxZHbTJP0K3mYKU0SKVToV2OBdWHFWtHC3APYNxQ
w9Gn7WOHxoQh64e6S4AS0eNF1br10fduDFI5HLKGNt2IyLQqEYiJfkFHJbV/yEvtZIX2eG1V7URr
pd5UfSevjSlE0moexkpla9laxdnFEbOoYw5xVJlr1K7WLepfOkj9sfRpX4S51NZiUrrnEPO5iUog
/9qSujfKpVjuAlr0dvggyaAHrTrTGDOM4FjHQP2JoEdXd6WqUm0JhSbCOrgJB5KPaa3s7aYfSc2w
yst5gmvUa+UNZduudqldGaSZO6vM/hzGC6tw5IaxJMnwlOerPEYhSnug2s55QBh5z8cBBCa8Thw+
X2NJQ0kG8SfbXL+Tt7PvRtea4e6Kqa93uIphIwHgtCPDPxamNWIsyp29kBpTDD+yV3ZGd2xQ9nxI
u2APFBN7IN2wTTcZEOgL3/CYoAVbyFb1RTo7ZAH6Cw8qiI9FL4OTNOdjb5uJZ6GV2Oi4vnayUmrN
WTDckaoC79YPthbv+AoAbb1utJtCHxU1uHYVUHgchJxiDwPyvcshGI+vZqyU4btsPcS3oqDdT1A5
udRzPCPlIAOgX5uasx+twTkB7HBKHR1K3Z/tXNgrzSFXqfPz3SCr6NLiFBs5zluQbmKjJTQ6dm47
oZwD+JbEGxF17AgTNKFrHKSCSJPF3FRSpLwDmM02hlFVh7JXoMhqemiAOHdBk5hn24rvmpmhjj4W
iF1M4gkKkMOxghUZzMMDNKLJ023zEURIhcpQ50ilBQ9GNu+7wLDOjgH1PRqaWwNCEWFv8XxG+ntc
IFBxkEannNutye1XgxVhbxv3i26rts3uMYgCZumhfleOzpP0a/MGDBVRTfb0oSxcuha+HyBmxMiY
4OQOgU12bDbcpz3pKcUyh6wjToc50g0n0x8aWwysjgxuRDb5G55JkHscYMwRiDyrdRq78ESa8qjF
0yPo9WEDyzrYFs0GaUJG0CGEKpETIJc6rIiiqXeBrgVnQdJaNGLxhXh8qTE5WkOUDLyRLPo93bT8
iHsbudmoLqpiMi6iARmQaUTVmpFLtCGHC5yIqFH4ZM6+VN2hs+S4a6s3ZYXlFlPlK8ha+yikf8EJ
isMT866dM3c7s9aq47iUU3Sj6uNo2DgQMjWDeCy0B7fwQcp1xlAfy8Lt17R66drOM5aTzlHHUlt6
wHUuVyBPsTpVtFzj1nEPjvRMqpLdlI9/9hM9pjStGGo55Bks/VtDc+G8aDdmTX/x88XpKna05fLx
HMjhQQORtngDfVKfi56M3uWPyJH5cYiaU29bPm0W/paSponSIlfEKGHIF2ZzmyXZiAmHwRMjvSg/
wgvP6axDnlvGoV1CrrpNzFoN1CBhFtU5i75lZS5cMydxrtoYEpg1xBekopMn3V5lBo3vzz/gHT+D
OaLfORdEfGT3RGdU9PCIvLEiJDeuPBTlDDW0ntehgeyu64j36UW94SGSsBLry2gg6MES42MA6J5w
wehNK6S6GFNIlhWenXSWd26LeilKinJLlITAgU7jMHa+k5t56tlEvdj05Rpo1P7zb0YJlAcOpLd0
aQfulvXSqq1itDcaOKpVUj41aAtWpuFEno9vy19yEY2lByfUi6ESlzWRyCHBOdgvxpfKz3Cz6ygs
zIWWkQ20DCNRo4wJwM3IBiYgnQBYPQIVmCDWFFJtxwO/cjTrssp4rzrJRYwj3VgqHE7gKdSrVo/P
eu3ymwys/VRVmw7H32EsFi8B2C1V0QKK2/kww3XYdSI4NjmWFGPaNiOITTKyJq/qdXkI5quKpHDV
a9CEOop0Q5Jp0ubNVdrHD3rfUorO2PWpp3eDSytSjNciDs6K48cGuMwKmdt4bX+0eWt6Ylb3VVnQ
PwPPQ2YGMarkUqYYK4LL3DARm2RMIAudhBO0z5CPacxWgpwgLDgTlpH/pu7MluQ2tiz7K/0DuAbA
HQ7ArK0eYh4zInJOvsCYIol5nvH1vRBUVV9SXZLVY5vJQhHJpBQT3I+fs/faiyIzH5HbDLPHlmvG
o4+OS62hmxL0/HeiAuGHGj/vfyHW6eubcjjrJkiuNUpi1ni6Q12ufTHd9KsokHuhNdlVqfHKucik
Ez7k2Py9gRA7vgjrmP1hHU3dU27SBW1YfA24lVYBR9fIxaro6KVkk7tNnbbZlHaok+k4qcVQEbkU
hS2RhNLZu7JHBdz6iHOalIqqcLRNfLD7nMPPmC3NrCk2UqF2EIZcVzZTWB/WalvRIYmLudUOtoQf
aVvPqIuV1gwPZThOjHwNFq7B2kVxi5LHrE+JyaDCnd8qGCwIZpIDSFRi1nDcdBOA6Ji1NzjlgzvL
cRtzOVXDsLWCjTlfK54+ow7iB6rbfDX0f8xvVJvz35pfOnXjjjA3vMUp46+m0ui7zvnaPmpyEH5i
MaTk77HybJP529srSdw5Osj6az7Ho01i/mF+/z3zUMr+sxFqa0xjvShGWodTXNdIccrzZOD3UbG9
mUptWKvZrsR3kSYmgTMOjFWLlJ04QD4LgDICtspxjsum0uKvlQuwQAh6glWqfS8rxkola2SRUlz3
VbJppHoYW1YRm5AXvFrWyu/6eumlztfmPs/wdfB503CqsugHbP8f91/2JnUb1aXkB+TERPYqWeez
fdojrgEOYHI0zpEeyXWoTRNpJLsGuO5Ya596wgcdzR8ey+J+dC2kX4p33Gr5GnUEIPnNczkFPzgQ
jEwdQc1F9t6NCOHA6Xyou1ep1/vUlvlPd9j/qKX1nKf8879/aU3dOy7/1aj6j/+2n/Xv7az/+P8J
wyTpRf33Xa+XLGy+f/tfxzDzv+Xpv3e+zPkv/jkrp/HFhNzFNoLW3bRdJvB/dr6cfykc12Qs0mlA
tWTOTac/O19K/xeactsGZ4AB4qd95T+H5e6/XGPmcwjDVsh1LPE/6XwZv6p/8LNYJp5GGl48N0zp
v6v/9U6E1OsBTao2/2EFomsWQ3OTIl6baEusxj6ZJORO/vl+gz6j2MFxTR8ys8F+0QU9Gbu59Yrm
5VOgWtr+2xv6/3CAmHfh9/8VUs3PD1MiEF90A/TmxO9+5jhWDtlMTE8hCjZ71RFyQqbkQ4/S4Mqp
WS48UXvb+8P7TW7SIS4z7b3s6QiD3NCuVBDasixCi8ZDhiGGKujFlMzI0OQUq8GccB/o8fQFWvCt
SKwtcWHVic8tfa6IT1gGiZvtm86mmh/+8Pta3+eqtg6RAkAKJqVfiYbAugX+s3BTWnPaZRgyr4iM
pTMnz8lEfuYWEciOvSSmQ3swfTqH4GFI9pNZsPcBgW6xMKavpqtd6WpTXDS1obZEDg2LoVXgVKsi
HvcsSkc6cBoqGxxtVhDElzIU08LpjC8x7PPPqGDkkJW2ONo9z9v1rdd76HpKkKdmyO4YqswluGaK
X1N3oBAKentVNLqxwe8fLXK7D/G3u+lzP4YWi47QjT9fGykwjD5616G52X4RpeQIqt7HMPQPsq3G
bdEq90aAA7mM6MzdMtQ+wTkBea7a71IZP3TZtC+OUXjsps0euV24IXTr6tuEvPpxSSBIKdLnOfDr
eVy7yAqWpMtI5FxaQI8pD7HfV+nG7/3HvMx6PgT/MXCJ5jBALu9Uo54Tp5tupcxwHhszvjsvsk3e
o/io2Xg716fJgbT12qS4ogdN4css80sqLLF0i9B4FlTHh8QsiMOYH8aKJHaSftwLykHzRUWld+H4
+vNRq2vjKdBT2mIETo9Fmi85wMH1HVptC/oPfy2fbFgExBNn+ynm4OhM00tUT9VWSowseX90Y4fE
ssmvL/cbnOBIi7XwPNR+DwaKleRQNHmxS1sbx1YbisWY9ON7MsFX0ogrgB6SJAscbs9y6OtbLkdI
opEGYTMq4QINzll6SX0Z695HFg39SPOL743hTB3YiaynQErpb9Ve+M0oUpKFdecdcg8NKS9Z1Siv
nnC6PMWRJJrrEI6iOo16WZ/4eKaD1oudhoQXpj4lvwYmzeZOGC+1jvTHjjhEPjLT0o6NRwPTiaZd
ZS/QnvWlumUyGv8YuaNF/fShje2KliAa+rrRHyvJUhJKi8Zdgb3SJxYq3nAeqzdDHNq3olsrFc+d
zsa+qTRKzoWVnf1Sa65wduIzwv/AYD4GLN03H61hqo/3zw7zwTcVvkx66p30+cOkWmWQGGd7t60f
HEa/JA+qc83x/XTniLjZQC/Z9uRKIFU+UoRP2zADu5rbdrFuEI98jTpUNF1VPutDdCSkC5Knpusv
QzOMFNdR9DXPyyuZEMHn3y+G8i9rtYIqAKIDjRQmV1bGX4cU+IECrai9eIkV9usoG61exH257vQN
qnB1CEbdWg0hvog49rwb/oSE1DkCyGWYlFtUDgS+kki/izsCeO27E7kun2tCcOC2OiS9Qsg8JL6l
H+73kEGOW/xgg7e/fxUI5xsv+KAfZT2GN1HFr+RRwGuuA/Xm4EeIi+oaUM6/jvCaomiGzOBmIZqz
RGLT9SMFv5v+IL0yvZBZPbLrrDFt1UebSvXIrJ9PrIn7zd+/Z2J+T37ZP3jPZjCTaeG11P+ibu1k
T3QGORZEr5Q+6VkBk0GmUW+x5tc7enNqRYScd7vf811hbQjs8jYGpxzP7q1XQcrig+0TCuZ0/Q/H
6D+yZvCAg0MBHIvGXLtFW6ySJrGeEk3fyLpWz0pUESbujrZJSq1Ko29jkHT2DcIrMRykxG7MQKlF
77bV1VBpdSbdaNOLiOJ79KCl//07YFJg/OUdAPYpMdqbLja13781foH9oOviZa4yg+m6yYQUTwVr
rkE2AOLXKRPxBpWXOBMnI89orJOt69BccIfIPZH18S6Sor50gS3PTV6R29zH7dYK4wfLqzh//9dN
TETqURu9179/BfZvwznsWHgTXYN/g6ZxcZP/+r0PB1iStubCCizH7JoHBS5O0Z+rpAmvCZ31vBrO
U5xUXPKc5bL4PSTD8uiMjjpnqcfZ2HB3RIV4NzH13q3Ahbgb6bpgH+FnuDW2+BPwLvCB+dao/byX
y0HumEzteycej/0gOHhaYTseE9ljJ9Q47rSceGkEmOJN9uzhptZdf66xCZr3QhKWVZrFZ5dzNGUr
5xuY5e0ysHFeRfPNaEb22XZi+4BDfXt/dP+5p1S3tSKyCTWrdNa2E8FMlEb71pLUnltdcZQ1kUsI
ejpvd6950gZGL6MgI4zkdcrgIOch9l83c/VTzFSRo32RrYsRkZSwmg9CRAuGed6IQ8CAR0Fbsw4K
fdsARfn7T878y9U3EwAocoVhofyEmPXrJ+fF3ahGmxNXg8PtNEb97KuBljBDj+Vwie0wIl/RtF6Q
iGmV0F5Lp3grwpzliqSQyb2U0sW+TOIA/qXM3EKd48CoTckfo+2T4ppbLwxPy620Y3iCTrAu8344
2zDc//6F/EYzoAy1JYsRSwm5YAAtZ13rLyZZgrkyZPQJ4dZWj8MnI79sUswd+ua7H4Sw/2LL5LVx
z/dDWl0lEXm90iBZNJP70XCWtDFsXUmbqRaoFRnsedWIXDyDmmcFT22uG0cZtns0tPLkj51/7rgM
7+FFZeNkD2YJV5hY3YJ23WieyM8paLqODOVUER06UX2IlomjyemcoE1XPUyEN60YVPt0Etqnzm+s
94AI8qVuQYlxnfyVyFImJ+MXWRkxzq1rKXz2brqekOGbJD9GM674fi+Z72mBv/r7N9Wch+q/rM28
qcz22dQcF2jO77U9PKQkrfQcf/nk8L82HFl86BD2j56NAaVV8rO0dfd0Lw6zSnsTFn6nWvOw8DnV
IA4EnyedTlWsK4dm3iDOsiVIkDys/JpAjLllAMXoF/vm5e+fuYHW4LfnjlNWSZ432mGik92/PHdj
ULXWkscqXf9LSMgOyaNjdKvnG+hVI7inYVaFpdFN1G50w9wZkyhjXO6/cf8RSVsORiSabYnCMYYv
D2P7ELUgrI3s6tiGICvF/uP+aDS805ihpUG6VWwnJgUPpXxqp73fjOIqqvf7Wla5mXYb3dw5WBer
uhRTdr6vyfcl+rfFuoDPh3FUyg0y6uo59K2VjT+ebKxtiMkV2MjIDh9jAEpDcqajeIA+M8QjqXya
/Yr6+1vU29WPiIiH0CPGN3LbpT3YTNkIfHqNZPiQdWwu/E69M+Gmb6H1zA2ta9UH5r4Q01ct46lj
IxXXlJVynWKI3KPwayjUwF6OExtr2EXOzQeFLgktZTiMT45lxt1PBp2TgrPHitl9yVXVObcoFKsw
ttPnjDCGI38Ys536gDRb6RH0HdKnGsQbTPXnuVETtuHVr1zvD1J2r1kb735i8fwxpB4FISr0HNCM
pa+1pA42WuIWH55iygRO5BgYFV6yHiPEBKtkrbnK3UoLzW/kduNnESEDQNbyHhHWtsq6maxQ+c9m
xfIqueLWaQwNzKwhKegFcyXRAqzkvP+BEae/9mNz0fo2XldNddIMjgicYlK+isck1tVxGifjKdDt
73onb5RlSw634SN6rWQbYo+Dzdkau2C0i31TWPG+1Ei7sUtvgyWqXk9QWN96m4m57Fwa4p2FlJ0+
+iUKvGypD376yMk2Wvr5UBy6hEGiFtXWItPs9sUsaoHUl+DmRgW3YuyHfY9cEgW8Hr8oN/IhMGFR
bOeHjve9MQ1rb5gGJjY1eP2hUcafN0Jv9X2BB1aPs+xaU4xyQoAAf384zj/DWJevpxTgcqnFzGWr
6gL1D4pfR4yBh5711KHRP/nhjQx4eKOZrB58t2FoO4b1z3uZ7hJiEcTd+v6n9vwrlQL407TdtCp1
dY49Kd+jvEOipuO/9Udh7DSXFD460/mm1lN5CzWllp4ZxG/VHOvN2mu9ToZ7dbRuHjKZ+la2rXf2
uj1on/rVjtqTK9riU9kd/qjQbS8dNsNTwDW0atIh/+SUsTBAn+Jlb/KVawXT0QxZQuhSaq9Z4aFE
qL55OsElKvafwXrGj7V0jmbfV8fUxylLlFX4QAvgsS3KraqY0EHeYGqe29O6j/MTAwn7uSq96FkV
TvBoxFb1mPBe74aKY+r9oefGzOVmX+vU2eWuJUGk8Cd0i7HxdL+JquSVA2hxvj9yOVhvDI0I2bAs
n1pssgeQrsMy1I052LXoH6JA637ejCCXllNhtge3kPaOyeO0RS1fPncDCetaA8sEfeiqF0V7+nm3
NdlY7JrmQlCQJFhqhEc4x5H15kWvLH1f0pXmQuh/oNgE+KgV+pEwWf3YpJN+RHaMw8jRLG49GLOr
eELgGUzeJi9q7SEAJ7LB+Iv9Og6d8/3GGx4Gxje7ykm+utQ+ZRuVPyi8r3pW+h9oaUHz6zHh3MNO
s01Q+EVvPEwqMR7IVpoe5qmIHm2MhhFFVwbZs2SMdiJKB/9wF2LuipNN1xTjEyrP9Fn1CjNJK4tj
nhAziImBJLHE1FaVVM2WXWl8EVlVs8C03maImvFlaifmBlLvNqKwf5ST/VVikli5LS6NrCHpfRrQ
IkkuSTPgCo214GUc2bcNjaRQbWFM/r4p4+gDv4ZLEge+3PhCKE57GGKHgOMEAIY2QTfAX5KZqHex
8VIxFLipjZwxq196+UIvsMDYVDAC7grhzOXBdTyc53vHr1/Zzki+bsUh8lW/zmDQsdJVuy5hYhu2
f+hutGOoWO9cAd1b5EW4qZ0mZDKYtmh2v04+WK7Khh0n1cI0GLi60z4ds69iCvuNxmyYwZUkWpuE
nOKcJWKiMh++opQ2kaNmaHtxEWHV9uQ2m4EKoTkx9SFxkyCMtVYWtMu6/HsSNWolizhb9k755kZm
sm7r4CLz4SsT3WShxcRftRlBML3xI6EtyB3tcaiSF/JTEiB2c91QDEcggdeuC/n6l/m3Zhj0AyDE
dpHFol6PWJw3Dfp8V5YubQiXzhED+a17FugBMbyKcE0/Jl7kaNZWhYHBTkBwoDixa3BiTDmDtaeR
0lqAuHhIWOMXnaujS9XlC8ameunq5Pz0QM1XZr2ODdIu/bxUi6lJGjpNx0F2X9PS6sjtsN7UPOui
wXeLguY71+Cn1e1aeemFunWCeEHC1TCxEyisa+hwSc5csl1g7tGntSuzZDX6EqhPDGanQAW0Erhd
gmY6tX4ZnfOMRhPgktdQox+XId+r2BBXtdWd29THIziq7kStSLDushMWkcRZDZA5ORYVra4aXtpC
9iittIGR2JgdG+U92eGEQgHdnTN+V/VwRE+98SzsJ01Q4bHG5DKW+MVjItc8DnKIdckA81zygFy6
qAGhNV0jSKPDSqPL9sYbz9ZmNDpqCnYVrz/SFpxzbfuFYWJnd43OXtl8ojgmasK6mnYpGzGtRE9F
i9b8S4MCncAtxDeux4gxuHihFx3H7KU3g/GQKLM5thajnFxOvDaF0MeoGma5brr0PfeL2/zgRJku
Cbl6zJwIPXmkvjatUy50EYAftvdQTA5duFOqWSDS9kPDBnww0EPJv4flxNAS7N2CRCLC/xA4LTzH
YKJTNc2BYzoVhK59H6LiOfezr9mAwLqNkXOJCWnW1WmtHVdYtktm4SQpmXul5+/C7+Y0TIA4FAas
F/Qgc9HsGiUe2uAxmkoX/kDLrzdkZHfdp+Z46Fi5FsEojVv6QduoZCI9NpW/8btCbBogFJwYQRFU
tpafklp0+zx7d0jSXc1YSHbDsX+KBzK/0lbb+UTJ8pGS3c1hFMIBkaZEJTNauACU+tG7c+BkReqt
MYR7NdLOJEmZ0qot9cVI6yxPzB0VEN+yduzXppnx5Ep3rUZxdgBtr6Q+HfoqI+K8tvtlxSDAqYw9
0/Ql++1aDZm+bmznPaCbgcPEPjDshhqOn6vqi24zdP02JacajqbrESfplcsxLveDZdDV8/SDLIsv
GCKyVJlrwyxZ7pFQoqCzWomRfyreC32u9AzGhEmElw/4PYtmRSJoG5Ge6ZI2U3svZortiK1qFYra
YYE5lGNSzia3eD02CK3QqrRkXQe0OhEHbgUBS3FsU1u3+YOvCEtDtsIkn3rX1n9gc4LRUeB/yZb5
JBXB2mD8BkkzIh/fCDCKl6XbbySM251ZImPw4vda0sDBiIJyrz7KzOhJWy2sddxPxCG4ELw6gVgQ
pVtd1ArYvDeC9ZyqYz+ah0DXnpLKJjyropU3RLh58xhzYumXHWoD5S7qovzh2SUKAI5Iy2x0vg1l
352NUu3LKNiMkfHke+k8Ws1+EHQDTNfbhgpCbFYN+xZeftt7O186r30NsEMG9M/joNTW+MaA9fnJ
k80MdQUDWq1RUH7NobcuY5Q0WLCBMTqlWKV1mi4LFMKsRXq5bF2KNrN+DQ26kYgOmEUzQfbH2N8m
A/LqKMhvqBwAp4FESVVJHRZ+nwaizIYZLBalGDoyrb+4QfGjyXGu19hoAtxAkA02iUtGe0vUVONh
Dc9yagotMDdxD7WpTEW5GbR2XM1iPgTVB2q3AXS1jyExOadZcgu8ESWbxEk2PNuNL9Zab71YrIFt
Qzqmqv1Dn00DC4r/5mXuV2NCQO6Kd8PHkaH5OzJL3oqa19iH9otGxlQu2HgAnGJlzDu8TgCKrMxR
u8gOvoUlQoMybvcmaqCmrMElut4hU9ZT4NOMdQYbP5NvssyyDIbpgY/0UeXiyTQ0/TT7w0NGB/Gx
NWGWZkYF/YQFDecpcfLNNup/1IiHFFyAM+s98tcmnyk1SBtNwV5QomZCJbMc7PBNF4Qc+xF99mKb
dgzfsficq9A79rWDeXVLqWaqyF8Rzd0vEZUwzUCugo/lS8AcDPHxOtQhiTcdKBFDILlKUfXidind
ZVjSodfD79SX1lpo+cWkEAY3HR8b+cO2qU7bti6v9FBMOJfGsUorvmzW+Gni82vjdtgpgAfLUSsN
1uNOYKO8zn88liDFzGTcsWBtmbO/lZMjl1ptu6uIPIkcnwuArkDsDMkVkKX2nJRIxcXOY9LbWRWr
UpmvVZ182IglFv0w83R05oNR/ZE6FBxWS/oefB0+LQSGom+PUd+yXExINkjqlUNaQTQVO0SRhHNG
4yxecT9sSQC000JscUZ6A6nxVUsMb+X4QEmKGmylCtkTUm9tou9EwYoNMM9h/TTxoz4nVJjAn8pK
wr8cxZLgCIicSTZuhkQ9UI2KE/knJ46eqzKrAQmHChINupi+5+ChWNLaDMNh77F9CcvclbOCaAhJ
l8vS/uf7ErSss2KAqgD+/AcEsy9cssG6tlBbhBX5pwwiFzKCc8ucd9uVjr2ROy9U5D2arPhxNo7L
TByN8DsCqzq05ywPnAw4qdheJ7GlHwrSqEX94AHCQff4Zik0UJHiLwdmhx53cpeFN9JGcdhz9PwP
QhSHhc0xbGF3T6EGU4CZytHUu+8VObEO9qz1yGAM2fMaIRwm79J6dyfKGlsf3ogyJ0/VtMN9QcBH
UqX6kzUZq84xUC96Tgoeh56SIA0lKE2fyrkTayZ5SxlzRvf7ol2ltkbCRfTl/lfgVUNkXes0jWuM
r3QAugpp7mRvotG7+l3ubHq7xm+g5ug/JG2Dlv/h2Wrp13xHjdkBDou/wYts7KbaUpxqqXuCuPnR
agairUnbMtVGF+c8N0XmX1iC7YVSX+bRn3Aa9Pp6T2+KFNynRq/0vTN0anF/mM8/80qWsGyfw/69
pWivngfVoDnt1T90zOzfe30AN3XTtPH3Y9cBAPDbFELDNZt4zFG4oqUGxLFwlrEwqSqaPjuMzMAf
k66KH9t0bWlQQwqwaKc4ysYdgnVenZHvqxCRS5U52BxtsMSu8TDj7DasgflTUjcGXVkGzN7gig0Q
nvpQCV646fri5f6w9IYF4cBY73oXn22MMlMbsJVpLoSzyADxa4QL7Hc+8S2K2M6stw2ujUVelBNC
AMhDgnhIC7YZIrkCD5AkxA5o0y2fZvV0okd7rWgU4TDayiHrchtUpVwkQ1rfHphm6+thHuGOlfyo
2oIvFPrMYlu1AeK6JrK2Mq5M5KDaR2kQ69K2xUeAiuyE6undRjB29urkzxs7G88hSqh/QvD9hiSd
pRazP0siSXFoMpsGGpZ/73FPoYrbXh+RR+H63KZtdABcNu5EaHAk9HSxLbG6nCorMq4ishTf2xLm
fafTBlO5++AH7QzkRN3nF9BDZByZ66D2rrEY/XOVcqiBh2NQZBMg0DdJtKdN7ewqroBlHRvtqg8z
8Xi/Z0TsspEL2k2Dm5ya5kuATmaVxljebY4p1Kvjl4wk0crUw6f6/nZWzhfQhfg7jep2v2Ei6h5F
6eEtqVN2ta51b6St/8GOTPIoAgddjz6yIDQ+jIItSRQQnKg3ovch/Fq1IWGdZUTCc8wQ1SW18LXN
W7oDBi2cIMkweSNuWDrV1L72BdV7GqblSbeTTxqW6dXG9syMipVYGq+VbbKfKust6etppTOWOnMO
VJT1JudVaj0z5SAXIXIP+ianVPcCFLSejTd8mLUfXMSAxIJ+zeSpAQbUavWZOJkpijwCOZJ+4bTI
FRwn3lawpPZa6JmnJgUt445tepsEtGNFl3XZ2SmHgdm0BT/JWOh2ZmOpSjBwBt1aM45l1pqfY1jh
BrKZWzCsMtejQbmShWF67ed7GsoLhDh+ci4lfTTfwbeRR1F9KXsamYExMKZRWnwNwIod7IyVHslx
8aCTobvBjbwQpYsY1hVLjBv15T5VjJOLrsXVa2O7+1GF2qOwJ+y/kgHrIgRLoDXCeI4EgwvH8/sd
R3rjuUg8d2NqlkZrhMEEkR5Xx5q5rgzSVlPk/MOcYrYZ/jqnsJAfCQvwO4AS2/ldI9WS61CImgK4
4QAZkGm/qEfNOU1VV+1bouyAf8jqBO0KUSEmFdLntJV06g4/hEfYe8Z5D3VE/E5S8Ac+xJBDavWh
wli+RXQfIoY8L9Ibh4uaQ04otkk+OtjgRb4g8nRXyq2zdZfKJ6uLQX0XSm00pJ1RrNpP9KS8Mfc0
riC4maY/nXxhZlBG1AdJ5ReLaNUdbOvwH7CnpvwVFjoPxAzDZaqH1M3SLfP3yR4rQe/blUazGBUr
XzUZn1TccfNaeX3yhpT82BItpzVpsE0Hl5olBDDYAWzsPdJjOs+tbr0dPfls7Pcuf6IlybUAbQIK
wsqOoRsqmmkhsMNM+lsvsTD1znMRLzGGlRFItdTn/I/RHg9FLLKzinaiTLH7mJ7aMrhmy266cM9z
ArIH5+5ZsNVcB2lu9PRVYPU/dbQZtqBBLmZVqrPJFXgezM7fuWnjnbRoqs+2MXIiBdtqDaM6egZS
8qrtVl5Kx1Mg887iTq0zVPZLjmvDGSMl2TGGIKxNxbfW9zZdrVnPzXzjxhhrwgihXPV5Dy6pVYJk
twryrZM7mCAjntl9H7QCSc/SMZNVMoYPstSDR+bWyTa1zHFuoUyR3j0N8401n3lT7HHLqbdnW1Vf
X2C6MzIwPWcVDPLspOTg1mWFFigVGkQML1/2IuhAoLFcfOt8kFN2js4f1Zh9CzuyAHMtPqMxMUFl
ZvkzOvaJcxCCLocAsqjnBEUm2UnzOpckqezPmyJJ4QyO6YkmHQkHpayuRdHXW1uG9IY8XWeaMxaX
aRTJyvQKdx90006WMrmAWn5t3Kw9+TthsV/XEGneR7iZkFVoNgVxojOmj8guCbIPfRiTncnkd2O5
bfZBUfsYOtOFc2uI8YqJRlw53+8LcD6iCa86FNIG7K2pHSk+QUcoliorB+kzuUPx4Ximem0Tr1rq
xZg/9Ju7PKzJ8FImDiYxeKPmbvDKeSuW9Fkkhs+4DY49euChK+N1YdvdzlCJ9aZ1zauOUAswLbFO
dyERKxKzMi9GBgMVPgH6agnAwJE6hhUOLFfkewPDg544+gnxKCRS9UAcb/14v6Ey6qPu0vuOfIR8
12FllbRjw+Gd9mZyauqEw4MynnO8KSstciosjsBWM6aSyyrpxi85iTXEwU8o8WNyuIbKb/bSaj7j
rs4v5PNQ/5YZCfcYfnb3LwgANQ9CBCrnlnz6ubjR/LC/CXpquIRvGbm88bqR+edALAnd3DF61lpa
9wzbvnSlYISNROLsM12weDfWde3YYg0hjbQ/vatuOgEmOFPoo8yPGG7WCzHbpHIjMQjCo6k/uTXZ
54EvD8hsaEAELoIhUmZzzjd/P769L06/Dp6BUDl3XSlr11+yCQqN3h1R0/QUMrOlRw8PovO2oswk
XAi0iS0nIfJb7poMjkg2ceSjy07MuBonIWkTuAlnTK3YcySJGOPXfrbXE23j60F2BXnwD/ID468y
XZspMzNyGz63o6T+m/6gagTHmDpNljletBfSfyA/mKl5u98zOcxTgcDpRcH+FnoQ9SYeHrW4qB9q
2wsWVRSHR3I26odyvhlFQ+3RkMH3GOkWcCBjHv3p+m6s4oeohAmKCMclfqFkvKAnkPBMPEM6CJF5
F6cvYB3bBuV7ZMbZ1RrSbHP/2dQwKDYwya7k2DkwYnEp9k38zFOoTnUZmGobmJq+K9BpDD1DQlU+
MPhxbnP/0fHJdwg93FgyaN5GlwCZ3MXrU7Rd9+CHSfdgCko7K+UbPT+6/7yzRbTFdYdoMomGhW7E
zuGuqbC7fif0kr5g2Fn0ZvKwfGOQiCsPrx3Ts4AtgtZAYcmSwUOOQNa38iWyh5lUWUSrn/q1kAD0
ZganWjhkJXs+lJWkP9WDugwMnnHk4ydTtlbABMa0CgPx2uGtwDxHy7kZMmxV80JjPpTzsSXWDGtN
U8Il/2vIH8qGN7s/OHrSMLqZBRDwCWacbUoLMHWRM6q2r2bAkb7Tu0jh5urHL3aWvLe6PlcakWFC
hKS5GvpZd8EgtyI4PHjUwcQ+JtH4D1v+DHX7pQpSZJPCSDCQBLi2ZNH59XiQqSgb0n5ImXK1F63r
yw8/CFpiL0IPav0r5unhUBm1vUOzjZbFt65m0UnawGraJMK0X2zfex2j2tlj8YnXHvXPg16Z6ii9
Q0/s+V2vGRCS9jg/SixQQ11WfExltZGWxtsX41GH+lqthYpdrFocJv9+XTCM+TL694WB1yhIJTY5
/iiyiX9XmlHAjx5XDraovGCIJHQ83QBqFlaT8rK69JOrExbm/cShtdm6H9PDNM+s80nHG563RGFV
ZpBuIQP853FT7zuoTxldiNYrxRvIg2nT6Y8FHq9tZjikPuTaVsuijVW6wVNaDmSj17SOAjjGW9ek
XXRXYgcJ86WKpgVwLekdJ2n1O9kYb15U0NIzeu9UGYX+DBpv18kRvvFA40GWPVjMzjoq29+NnC9g
nrr+eUhx3VLtNrs2HNKrEbXBRkQokBcFV5E5Te05bYlnjpK4/GDoBai5ADGhdfnXMNDh+fb8Wimi
+EE19mcy9OEDLoLqwaqjb03dXkaaeo8xwvo1elOLmNd8ujQtO7lMbo42PZEhR9z7PEHNedu2WWKE
q4mKZKjD8MmaR/QiYGBhONmz3YblJXADfaHVc3yPdHFwkruDkTGcyg1aq3DhlTY+2MCK3gtGoP+H
svPajRzZtu2/3OdDIIKeD/clvZeUMmVeiLL0Nui//gxSfdH7qPfdhYNGE0mpqiBlksFYa805ZlyQ
8JyCPN0FKm/W3gaHm/8L9xZQ9Dr/6o7VKzmZS/HBLmIlW9g8y7UXtU54RJLhrXu8vmtrvq+ztrqj
qtn2bto1qzEcwndvzf83wnMGqfzjkrMN4kg8Vvd/Vt1BQQ+hcCo6bl6KFKz4UhEGcFRDS4FExwsT
mxHxDgY7TzfN3/kwnMAXwCOp8O3pUwIING/UQ4ExHV/o4O4clajZUXvtjVknI8tPBX6+NYuNfNKU
xp0VujZ9BZSvneN8s4eMRl8s4AWBQXysE9CeobKcFz8saNvVlbWr9CY6QAvP6P7VZ38IxvNyFWkl
I+k698ZTy0KfZDJ7CdG0PsucYQiTqbdBspWqdaasFTarNC20t2mIUfNbFaTeRmpv5oByU6eG9aaw
P5egme997YUrXOnTt0y0XHN98lpbWOQmN57FtO1YH+cBwJWHm3OUTG1WdBCQTmgJWs66EVsh5a1W
UbKJsGW8FjEXiFcP1XVZijmoU78cZIERF1r/Sxpr4ePwKCbfOtfs8jBmljU7Vk5JVB2P/3mR0ec2
yoc1hr2fTdgBphvD+ajH9eo+CCxkMusYB/i10iOF61rE22RozCc61z8bG9e0AbxxKRqUk2lArSYu
1algjCKMXtAjaElEMPgJ7UT/mk1pQoLSVF8mLf8GjsB5RMyYrCUs4T8Ycoz/ydak7rMFowWknBY0
H/gYHxSdA6I9YyBJcJ2lzaFAxfQl76vdWPbiMk2+sY8aAkzYT0RPxMuCn02Ns6ChjMV0spmm5PFF
tFW1M4R1cCLdPfbzYzixUiBPaKCe+LgZ+Fp9/gOfwr4K8Xwi3K4uaTqHSBXmYQA5do2Sodv6nbJ3
LhPTTVIb4qLnmCasxj8HntYeIZDTBpcJ2WGlZpya0Hb/pKu2/2fO3/JW4K2kZcaNZ/8zXrzrPKvn
oVissStoRnOusHy+VBk+c0w43a5HEnpr6+KLmzTuuskUnQ7XmGkI4+MQ4RhfjEh5BwFgOXVRN58j
Qxs2cM4kPdi8PJZV0SBNwHTOPp1gP24ZuPLNqi604rqc+uSdmKb+Zo/oonoA8DhLS6zCvsl6FaKj
oFufMSmw63DHIvO3lYut6resETQaHH/nVCb0eTsz7wFYjxsqYeMVJ+Qqq5sdxja0b3L81UobXjME
k2pfQ+Ao5wpjaIPwMo7A80TjmzdX2y/Ok6bWfkLIGQ9LK64as2A3kKHFuN3/VZWVhtPaLqOjZuNy
Xw65NvBUxJqzmvJ22Ll5bxPpXBSfEhc0Ao9FYJC/Z23OaCv5syztJ7Jht3Eep18A2lU8eUd5mUIm
1NAfkmPLmAF9W5SfMwF6Jje8jNiuaAXRyLtPkogfEd9LWstbtnfOZpj7z3HcIt/RmCoEMkQHVtGE
x+wTokeZO9bQbQIKNSTffR+ab+nIho38pvQpS5kFmpkDcw4ROgG4xmOsgu5ldFT3woZsFY2ZehBd
ewhUnB5SWxpbpxHdviavchPR6HzQearCkqALvZyS17FNSiEfRDFq+6ae4wz76uLZ49FxtOBpaH4X
Wiy2793qLJQ0pJaf0clAJwO4KB8L0E2rsbXElzFEfhb0enwWmYQmXfQ/31fvKfUv7302G9eSGVyX
A23pH35IPaEZXsO0gFaHRMK9EZWLWDD3HQrN3HvsIAgayfgmrLh+E0H4kJVxQJyEduus7qI15UNd
NcVLBPXojDJtTjtUPzTL6j9HQUUxmNrPba6+ytDJt1aY+ZtmubiW8065DzThmpW+dONda9C2izZY
luY9K3mU2HXhPDkjwDjEQOdoPiyvaIKSVDShclGe5uxIO6yOXkI1M7Zk8tmq+GQNAGSMOhivVlcE
u3SounVJ1sE2oAQFuIvMUyszNui+WlVVUn+yaExAffgVs93XK//JG0sBasZJYGkxmCAEE7Ld3Kxs
uY6PY8KevAvwvBeDIlFi3uO2ISnEdjrbioi953IqsKgv8ZFm0xDakbD9Q0RwrCyI6thNdoVXiMf3
TyaJqhp6B6PNODCdVVrWjAKbwEPu0xtrTa/Kx6WimqLobXSqu1bgHwtc0b/lqkq5l1AXnyS9unPt
5zR4Em6nfPQpiOZTu3KRCCVkI2sR03RmwNBWCnA1TZLIi4oNRBe5jHcCM8vWt5LhKpuB5Vl7lV/8
boKamUNGWMV/2Ib/s99qz7mps9Idg6slPhLpgyDs+J+Uholq6q6xeppa694mxkobWJvfY8sQR5t4
Q5Q6iIR1/IbgdMps6yie/4nysZNVZnE3/aVKdn5azBtgnGS3YsiqK2YH9LaAtnwDpuzS4ME5dIyU
aJ+S3jq8bwYrPz80WlOBh7S/plYUHslmMQ0gL/2um5gkpyd7HjbEJH5CcJDp1jIL56q8EWuHL5M/
vSkf94k8eEmKMxnNuLbjOB8D41RSNb5e0+sjRIfUuMZR52k+RBPKKEaJS+9wIMriKD2oLXSBk7Xy
kFoT+gXMWg2nChTBcy1A/JIA+WTa3cnKhfG6fJ/3kFg0FEeN4e6XRu7I09ix1GOfVME1ygCiyH2i
YU0xCa3F20Lz99ZukmaGJfsGO0ch/GtJk7BCg7iKgzj7Efn2oxXP7VZJhzM2jFuTWeXZHmR21stw
2ivhJn/YXhn/5qnssDexKOJ0dikfhfmSuEkaBbxPIVFq38dQL1kHZzsB/ot7KubAmIChjTeYt2yU
Jc/eFntlnwI8jkoIkbm98mRWnA3+ndfIxu7Uk0J8JJdmVc+N1K6Tvwc3tg8pC822jxXBSo0MdmZe
xudUa21atjTlW5NbNaCqPxTNqocp/TrNo0hQVC5bhG2alaDCw7Z7TpNhLhzRU6Mi+kPf6N94v4Tj
GkQ0m1w1+MU/tI263IoBc6H9tTrb2BUNuTY+EQojktbLcsBtuJnaSvvUueVPQZjlmQsAXdHsnnjv
d7mAP1wSi9zA3nrtAB6F0NZNZlsNAJiIePbSP/Z2BuxFG5o/NOqk9U/Lo8D5NY9e8LujhPowk5Sp
bvIZzKO+GrliTPVwXg5Vr/569ffXrK7O18jVLPMQkgi1aiysMG1r3Wrk309KBiTNdxR2WQzROYxY
KpZei86neupi+nZz68Ywftp2Vd+Xkw7Zxdr0fXVYThE71iejphbFXF4c3w0zGJ/OQVQPBya08sFN
Ab/UOpmLE1vGSxkONwcw9iVroll272vkVrtfOqwOh2WTkIeNv9emCByRQe9mSFiSTwmlODD09i3V
+jJY0ddSIU2ILLVfFRq/z62DFtzQo/EJ9Yu36xtPbMu6inZZ6TGHGoJ1H+jGqRvl52nqZ+HFoB86
ra0vzQCVhfot53G31zzz27LzoczUnqLjsikyKiemh6e1W9m76m72GbqYeDzbPQ6NOoLVM/vhlkPA
3hPptT48VYMQWJK8dlewPuMyY9wi9eDWA7nVkLh7hzYpEIiWdblGyg0RL/XkChLjeIs1LSXEy1Z7
DYX4u+3XDU3GOOhHxSQSsc9CHvnkWSJAxQD9mvV1dAwE5MHF0AuMKjrWVgmIcDFri0Ltbfgx+lzr
aqYAx8XVsIadoz5X9vjVwOd+0NuUtyWmrXsCwl5fl0PfNwixMyTCqoK2TLVvg2f0WUxly9Z8Ss0f
RtFP0PXjuFvnMcg+0BBr4IbkaXZdaHMVkbVRuQOhvih8N6ZTDpfMqjZM78SZfb9zjYwqJN0zJXYq
xnTiwbfGeG+4m4y+0Oqv1j/U+X5oH7IisP+wIBgfbUtIY2ZyhGWZjuPRzvuwIExcla0jeNgvtt+y
1A+4w7TN0nqyypTWk/dUk7Roak6RbDt89Gc9qWhWEt17mgbFgGle2c15OcGxPYvZq2DTVfCmF5sa
T/UzFpRXd5jce1fZb1Apx68lbR4iyxXSUSH2ZRkTpCv8HX2F7ZiabJmk2a9SKfVdVEzRWdKyPf8v
q25+cQxTPBQc3bCIb/3QvfS1PElUn9O9XJzJKpcMZt5XuODX0jL2MLU8FFN7xmtAupvwuQV8atPM
Lj6NcZ6fg6lA0xMPj1Uu9HuLYUpmzAa9SC/3y7M/jDzn2tr67//8s9v/qLkdIYy54KbzCgb3o+87
dqnlMrOHOoQOl5ZL5H4eQvTDg7S+0LT9SkeAyThay7vKu+Iel2JVFkPzWHdxcS9MAFdFFqkDMQVb
uyE+wVXC3lsMr2bbQnIHeWBDt+vMre8JjTZhWqyXEVaflMk+lj4C4UxeWqcpTimi09jy4ueh8r9B
d1sNCGHv4WCoi5OHe+UaZJb1Sp5o9qv76IkX0qvXNgpl3VPOF9tFN+i3qn7IugaqhlneB51LIsom
5GDLfEWxyQsSYT03iGLXI5yBzftH1kz2Dwr95LIcnBSV4KBqJk1S18gAR+G1dHiiIf+sxS3pzsTJ
nWmeyfU4z9imZPiTuVz+Y6/BB+MawgW6xZaTURKtnh/f7tz16v/+H/lf0YC3x4RpCNfId7f0IszX
xAiOw9j/6OqJFqu0a9RHxg+HwMZehNEujUgMw3pnIPXEmuaHG6D5wSpx2AmMcWUcLIelUI+aP1z/
1sfuveUIQkolwBgMuQzvP17/xIyUOWIW9GO4zns+4qX9EEyyPC2nJGMW+56Jw5omrLyYjvfTUqD/
RFeO5+XQhLMYLXdeyeKiRiij6jwlldyzlVYPUxWsxw7t1rpQdfzYd4QbDiZGEyfXrrEZOJgWk9/L
mQu8cYX5r2EF0dUDA2vv5hipfOoD0swAe9H6Jrct7B+suDcf7ILkpyi0kTP3dX2tB3I+EtmTQDe/
jYwUtQ3ZWBIXGacwpF4jttJX4TbNUdP0P7Rr/+lodoQlafxLunf897E2yRGnZX3FIO796d832pmA
UjSIIT5USBqMFAGcrVk9j2kyadtkHtrwxpCR9ASWNNrWRugDdJm0kzEI64tVFGdXEBRmOW24fZ+B
WLsWCfRfNzvbFzIsPqnJ/PKfl5V/96uYrssOmZKC4eLHX0VX7JV0IK7cH/ManE7mLMctN9xL4bUt
dEIMAgJJOgQdq6Efyjsh7jwvRMlDPVcvRetr60WP53jVQRFz8j5ciK2zuaxTE6MS5j7mPe4xQfxF
hAgQ6+RFlazzYjT+IGHT5/vtX1urXNfCBhJAh9IgMvqjUCesJ8+PdDplehN/MQc6cWnXuefAxvgl
LMaaXhKgn873Xdfrmyphihp4rTxrpaOTz8NPCZxUbyPrDQ5pvXHGwnlARtNudA1zkdanFyPwcj4v
Gf/h/pQfH8zIaUyaGKiMCGED7fRhKRmDBugvc99Vyb669A2qNRKwGqaziOUsdw/uhFXOqG+arqXE
Qlrqir+BZ/JUWdTJWooBwj7QmvlDm1N+xEewtnE/o5YFzg5y5OMaB0E49lK6+RifovbQcrnm+FQ/
WVByV50Yi1Mw+HQC7Kw9mQw836/aWPmUHAIHWcL6+Keq4OPHPOcUU9PggWInAxXq41pWGbYTUqkz
f0awwLDLvHUk0Wxz4spTZ+pfRK9+COmcYEI8Doz8roaIjHfq23++h0xdfHw4OyZVC6HFtm1KmwHO
/P1/eQZ0vh8G4zBT96gqElEPt47PoW+LXdPMUJl66k51ENyCTqgz83XzHMjU3nlpaD65KbwegZQ4
hXsAB13426j11LXK8bnPEyA9s9VRN+VXa+ZLI30Jt1ZhqYflm4ZJhU8XMslhlpOibZyV3xmvzoRT
YTlNNfnmOn02b2KDHXsiOorTXKr6pbvrDPvTX1s7KALwDCFHztCgqpuJ1XmBLAQMzMpNwIMXLu1K
kYZcmrIjY8Lhxp7/LC6eHisEQHfVd+W21lCqmZm3DpikffdaAiYUpe9+Sr1sV1havo2tdn5qZ+O2
rMxwQ4acYsI+47MosNwrsYneg5gPWZsYLJk07Kzqycq0Jz3OaG01Pu/r+7A80N1nG9H7TPOi1Rjj
Ot4WdTnSzF20g3oCVYZ2ynl0Sd0RKro6/YSLmq6kNRkNAi8pX1y7vZsAEG7jSGAmxgPW9RF0iD+6
G1A2/iaE+ryzfGaTGdhhEgGscauJhuRAjDg4wgAvTRK4YTXU1nNE5dkQUPqQEVcDRPlVFrRmsTJ5
lziJ5aEUtY9fqWGqaWlXV4UA+efImXdJ9OQa4a5PNYcQdm/j2pFxrkPT2Hd4BHKn+ZXWMVGlunQf
Ac1FJ/ZWXHNI3dcJ5HsiqRosoGBRFFGXcLqaIL8ot8wvBmnT76/CS6OFl8mAjkUeIiRdD1HOxbfL
6ToUAGEiI4Ia0FpHbh+aZ4HM77vlyIOhuHsJHCmgxmrV5HF/cMIh25de83WkbfJgEl6zaUPLPAHh
sE4VwSx0S42jSdSOPQ1X5ELWoQutnBUNELfUSZddmqOaX9Y718vdozG6tC6JUt5rY9+s3IjEoFh3
aZMLV3+tmynYirLK9uz4knks3cftHSXqdGe6XMMNYMQ071veb7r5lWaOT2MlisPyJak1oDic/m3w
4s9TWZi70uuATRWiuDZ1NTOzaZiZiq5tGkEjsCqRs/v0UWtoVIjrKJxooIxW81jNhz5zT++YthlQ
viZCu78ObtY8pan1FlXPVjIS+xNXDKfg7RIt1BuEII0OMbvgMtdJ6Z1pL8s7T0J5HzXT2BR2laB2
NQUNTw4t5HfkFuPjciYsvBeEC5MjCgaM6/sGhMG/La94ctjHwhdEb9tslnzvJWHmuRmsNjwQiPNF
XxpZ9fOocN90TuZshci0i0gIfupzOz3Tr/avmqHMte4U8js18phsurFfg95MHjNEtXfyDTT8KSZJ
s6olhyWlBPevDDHVmT66N+chk3fZZWnOW5hFR0zz+2qud3XXRrMMfpnga9xmGxNyuYIOFXS7SeqK
ua81PFp6J0Dg8byjWxE8+N1XJ5jGU2Sh7cTOh99iOaciI917bH8unavMK1EgGYl1rQuD6tHsLCg4
BIC6Kf4r26ntrTLFI62Z8bTw9zpt9y7csCrfQYGcNvfRwmVVp0+5Yb6+fw+x3NdgkVBmw0T4rz5u
UhobK65Ya9eT87f8vXows6dhfExnMYWDonwX0Q/jZ+CU1NbwClIl3dTJKLcJ2RnXFO8xbVP50tVW
+lzl5A5lLEwzZKAZftZ+NJJQWqhdq5T2w8+xoI2d9wBntrvRfKp2/gB7LJ7ZFnU0jBcItL+k22I4
55bX/AOim+qxIHvtqXDS8kFzuXLH+99fBRoeXkuW4uo75j142jkTpVhJgPJzvyhR6cY3w3Jf0hk4
EMFDvpnff/H45D9DxFo57FO/MtcP8Qc8JxYBBVAgh7sYhwjgbdPufDHG5LlOdIOWQkE1xVbPQc/m
Zr/2U5LEV1M7uHSpu97f2T5hY8t95w8zrrgccP7Od2DRMY/D5gyDdpE/NXhy5qiVS1Y5dCAql9LS
L3L8KoipzH5ki+FqGNXzbLgiMx+KvbR4I4ex/ZrTk3nnHy0QJGcmIS2vPNMwWWU6QH1Brl/j1Av2
gE6IPcBVR2O0qZFZDlGiX8by2ff14DBo8WPG/X0p5kMCprjS3XIX1w3ub57kLyURFA8220zIitR0
DFvtGKoH7nwwzw45Ma77OGr2b68BgeQHRX9BDtdukUQJwls5Xb6h/ObFpZQ9pA5u8VUXSnIemC3X
4ahdQQjV6zBji2MtnDvMWeFeQ9GajmiFic1rX5XvqnUpCcZ6f/4BbxOHf/2lqoTs4C4H0WlT2lwH
Fp1xtbzU2zfsTNt0io2LSK3gLSq8n24XGMd3v0wD6GzlMvUJ2lJ+n1+IxEgffN8qNrlLMRPY7WtT
t2h8rHLfaiOmPDSTfWW1c2h0gr20t9mZ5cGEnSGjHyDK4juNHjA+QuB8jeO6fCh+1+bPsEdW1kSk
GsY1N083p8+V+Gu2DImuXe5NL44Zmjg4Y1jeZpVOVzr9+lY0erBVbcUgRBCAuyz4YRsPmyFW2FYd
pmytn37Sfbz5yWi558xsXXRX4yv44E2rVfnJ5i5nSPD3y9HDj1oJ5/N7cbDUCX1mWqcAVQUrtVLt
wVpWMyU8EhKU620DzarJTtRdIuLQVS1SZKUZ44NZfqviTL4Vej0dx4Yn+nBWgaYeLcjQR3T98Ta1
TFxBstB7lm5hTpucrEVU3lBj0tts87XDnTIxxst5f7TMiRO6JqQOR9E2tUew0QIp5qoKUcprZR0+
M9SOVwipvIu9bMXZyMtzRgfaLj3/jKyQbIGgP6Xz+JR0ep01kTSehMbY+yj476Fw43zx3U9jl7jo
+lzcxoKlfDlN7Qb5UGIy3yHjRVslcOP2tg+8AFGXs4lTKydVKPm1NIzhW/3VOi50ZziLKKU9qEuy
1nB+mR5Sg3kzp0YjuducKaK6xxF7kWN39JhV6x9LRXd2OY1qZ3jy5NQdSjoNMk2zz5UUv6MB28D7
5YFrFG+clQ4W2A0YJdK9Mc15BlLg+OcqKYbVxEZdRrV1qkvsqJ2rXf1Ii5FoFuPXJtV44HqS7W3v
7paZYpEqqJBZSHLgPGLszb4+RLqJbXAKyuex6L57Q+1+kng+MvZxp+WQzK/GqPvU1qFxxbMRP3p+
8KsKjfFzwAOUq7jV91ZZjp+diHa4iHRwPvwpZr3fC/0agne+VjLZvreUO/TxX6kaGD+S6vqEac08
eoAKdwLF7mtA7GE4YdymxwDBxw6qh7jqjwXtKQQ7WfKGmGhtQvl+ahhPEdnRTfuyCKMXH4sIi4F9
qWk03gLphSi5w6cqTctjPdZbBHvyWtqNvKbYQa7LaZzzWfRp9Q1BZf5ATgJJ81HJbtnANL6cLt/Q
1NO74mN0u8PY2/6apNrsx9Sulcz079Mw/KppDC9OLGS6by6l0z3OhurGBs1YgSeJ4YDOvj2cQNW2
UrbBbKWoD6VtFqtmtAUyIWXwk4/Ttkp6A+wQhhowfrmd79jFQQWpQZjmhCmqqdBP3Kjv9RO7ArUV
5ijBuyfFDYWbufcdnV2+Kkj464mnDYKgvxZt2eyLQPRX9lXNPtQGZ5fI4cfEXXZlWzytk0avvxVe
+CC5o14J+pHwBHTMySmVAdTTl7DUCFwFMozLYZbWZKD82lxwOm/Olu9ajZoOYG61XUu7ZktvlZQO
bwSKavnyTYvsnzlIm5v0a/0NUMXGzOrhuS6G9kAmsE0HnVLHnSscdH+AWVVyWs6WrztDYlToCPgj
CCD+30sXelKwWf5UI8hb98QJwLu7gRU3rrzUCc7LgVST4FzEeFrIL+VlJKyP//7yb1Se+qX1Paqt
mVe3kOvKRPM3Q0Ec4zCPRqqE0Qy8vncF64i5WBGa8JA5ifsokQgt2JyGMMBBawJyMJ36iQCXmvpv
yNeUXqssK6p7HMZY4FX43S+scpW2xnZkBLMT8zA8yMq/DsspW8d+3RREpqSOb9xqPX2i2NSOpq3N
ObGldmbOGWwtWXV7ns7GK8aTgAq22IKbzK5sy4pbbNr9GilEts2nKmZo1ZJU5ZrBNjCN8Wvi2Efu
nfHVguNOI7ClnysNzPZZiXnFt3+6Ddgsp2k+WYgUgmysDoPpivUyTyR96jURlXfGWf4E1iMEI8+k
krtgDyODa1/K8VYTT3YDGz7ezKyBGVB5j/P/eWo/2okxnIrA195aqd7MyNMeXAZw1zrIvvmgy4DL
2D9NM/5dJ0n4mgQ2FpfKliej2xHWN7w63aNpktiWo5a7hV30wlu7Fahpf5WKcmGeOU6u/mBbCcGm
JSRBx6raNSM5hViv916sNu23WZrAK5rViob00sMoB/JZnQETOxVxWJUUTAGO56TMlri3CFZA+dkE
OL1v5jFhqhRyqCR0t8sQZmJqdR57kALgMPBsZcOwCkgUnudyAAsGK/vR9BQQCApeG836UYb1pzBN
KIqwoFFI9gEdqKx6DjDh3XkgoCmuerHHCxJ9xa26TKOWL+OMYRLlId3wre7VSILP/dBrDxi7TZJj
Z/iwRK19BC5hHt0iuhMgBf1WIwIGhwfS+41MffWIpdI84fjFHxvQwceh7N/t0CvekER3PGtNaqoo
D79wW/gkgTsF63njrewCpkDdDwnzsDLHy5yob+HYH9y+Em+ioVWgs/0gfbj8HViaeEDdBollfoU8
L9hNOKoeKLb5WimowhPsgChOWFlB3H5TmgesOHV+gkWAOOdV+r6skuYQF9pVGgRlGfEAncrpKARG
te68lg0mfqJT0vKPuVmgQXmpgoM1i+7jBrVWzYqcBka4Z7zWH1pLxvukhgtkze37Rm7azowvTZqm
e7Mov3GtgvqUYUerId3FQ3OaxyRvSZagtx2m7szyHL7pDj7zyECWuXy3bMT3vrDySwBNwZ236/58
CAZJXJ2ArJF41EdeODQkjYUE4doRuVXzJaKNdwAb0fMI8HIT20V2RH0/Dx1zzCT70Ci7vdsnvMl5
42/Hcoz3o2u1h5xp4+tAt450WcJdOoGFJB+zByHG6wAMcQdpbzoWRW+fAnJi0Bzru3xEsq9PZnkt
ncHcDjwKn30vdFelpX2Ok7C8ufP1kM7XgzZfD/gjsOpFtM9JEvdck0pw5lfriUNwFvbBMWpiajg1
wEzn79hedvh7d7ds8XKdOLwFqq0S8HpVjFgE7WhEAEibROjU0PVFXWfedV9D1V0kL44rmVpHXr0H
wU6tneakjdS1VRyqoflWK69+8bw2PZisaXuq/EMIm+Kh9QjjoZNV/gr5yOL2F+kYHbmyfrA3S5Xv
hiKEQaDF6U8yMFySZ+LIzL4pqGcbz/Oyy4T04LZka1lekn3664Et3CvgQe3BHnOK+6qi3o8S+zmf
DP858ORLxuP62gZady0KUyOb7gKVevik5XV2sYlDWlc+kRw4xJAHtm8LA135BEiTFrMZjUw+j2Fz
b5Xlvjhxd4kyJ33zlWQFUPIeVu2TNTsq0mxo1r4xbivcpC+d065dryvOHfUt7MoaRmXRaKgICaQ8
ByaKac2Krau0w4ZwH9HcFw2u0LxDUff7HqJCRauIPhdG5MYiQy+P83K3nBqLJbnrzc13Qv2GK+aN
gFwFw4ZVWBS4xQuXa3XyiODSq+tQNe2GtRUxxewt4DPp91rd4ibO6YRZJAjsFtVjlyQ/HMzDFgnL
63g0uDPx+K6wm+FpbMd31HuWGj8zt+tonk3iUsqmO05R/TK0t7iEcoeD6UYTVx2DQVQnTsLlq1N7
I8HbfqUhQEJu6ZSMQ8zwCtu8fJvmeytl3bDLNkKOSvYyrlnrkyQgkU2r22H/HlCux9Ol6jKxafVE
blIz8XY5zCELdkdH2MBMR8augOE3d7RdbNeAaTp+W9kDqyQz+yfwMdCCyTVoaXotB+4CMqlNs9j5
7djdvRv0OB+Pir1dHgmdXeZPqhYEFJgaQeE8yccBTQqCGf71vlI/6hFRjKrt5sDka3gjBu2oUNx8
ExE03s5g9s3OEH01e6XlUHQGEZsQobfLKTbf06BQwbRGj+F2cdsOevCYpfquZUr3LInZW8whSsC0
WXxMhYjJjKJjncOlnmqULGMVepvFFRzZmXVqFvi+1XfJFSVFhbo29I+VZ8X3oM/T0/uPBT3K5BYn
IqhziRANZ0U/yUXw5OqSOdyCA6BiS2htznd2NmbJRQEBED1sNPIKC7amRCc6bXJ9f2lqSXJNJVR1
v2e5rSLgNUGU6e+eJZbalrjm0jWPT5K+XkhoaU0/Ra+1bTP7s4Wl2itw8GM75yYsBy+W2tbih1//
/bUGuc01LcNdLWih0lxnCNAhB95Y0UB2UzbWO4vnKhFUomFjE1fnbNDrDZ3y72VjhJclpKIzCWJj
6kBmx+w9zWXb42AOq33hAr6aqyUjNuAVRcTsGkaYX2rPoySYRyyDUaO0MsPfzEF8dhU+YIVJ+i+m
0vR2nYykeSwerUl31RaMcbFZThs5JWR0Sn9lh369M9q+w9HbEv9Ql/UJThPr+tjlT2UfEywY6yNw
iaD7TlVNNpJuf8bApXbNPAbLQyL0Fjh4P4uj/j4ovXvMCLC+TEr8SBvT/yXiH3003BVPqFNbJ5uS
RfkcSXYwiHtXE747nuTYs3bTMPJ8HorogO4gfFJR+06Zd4HHPjeK0WoKLhJ7O1CtRBOglWzoWTRT
lwNq+SehZuFHOr4mih/5vb1pJ2b0uGwyW+uzlTrpY2PVzUOP3ZinX3B25w2+Q6oaoPr5/K+XJfr+
BIfBNSAJT02juLWFbFfJqLxT1JLhFGEHxTQXICBuKckghga40Cu1l0Vtn5Si6ltK3GoUUNZ6Lbkw
7HoO69Hjxr4ArlYPjNUZA02d+ZvxA1y6vA0vQ1tFF5Ivv7t5TUXaqnFbO9JcJQdyK/Rflec+k4c8
vaIj2Rei/bV8fIrt0d3FPG7PHdf5un7ySlbZcEOWO1S1UrPPjqea7xKwwkoFcfoJPSwx6yO5YT15
HpvYYfQyTx0SAikesdmeO6VTHEChW3vdCDHfJRQahQMQ74y6SrkFWHh6v2RoMIjR+G1TqLcXMg6J
6kiC8MuEgW2dVYZ59tG/Pzce9aUdqCdR+uEl64JPkt/jje06Q108csuZIHBvKLK31BctCkM0vG76
I3S9+KefYncZE+1TZMTT1hxsEsM0q7qB7rBtFb0sRpS+Mr9HzjCC4IAyliAzOU8VmltXNv6N1PVu
a45Wd8/T0gKtMXVvsaCj2eQ504zUSLcw8qqz4yBMmPeBy/Ostl7/m7Ez221cy7LtrxTOO6tIbpKb
BCrzQa3V2Jb7cLwQDtuHfd9skl9/B6moPJl5gUIBAUKUFLYsUbtZa84xq9ZQL4auf2qZN68aIjaz
/S0WXjJWxi9INgNDe2U+wVOlEk+s3L6x8n3dEiRgpS19MOnNISQDis5+Ulgs5zuXhwPDds8FpQ/y
tFo82P/IHFpuFfCxpNshxKxsLf0CqJhppXZUJhM2O4r5iBGNmst8r6NCdzc13Wti+tVtbumYvwYm
FaduQE3Np8sDo25Ww6pxKiThle0dCzfdLo/+9ZRE0cytB+1FoQK9jIinD1oOojGPKg2JPve5Yuhu
+Rj3yGGI79FhAMR6UO5lOXVnNaNul1tZ+073pyUuxKNRULhud25SLIraWOKyA9EEOA0iYkAz/iXF
JXVoQsrw5aB90V+BnReVEt9CEkBadMKT5pnZ+a8DRsx6zzO+loJjkOmz2QH3VaVOYyHMk5KOWNuj
0yVvZii6e8WyYdO6+H6W0cQuGkRVBcRZfegOfRM16zTgIgnD+Gsx7eVNLA5RgmUJOSVyarur98s8
hLg2OavUhHLZ3QImT7eO6MInamSHHCPXeRFMh2M74FozFThCRgUPRFfz1oaDe9Obx9YiP89mUH8f
NOtSDPnEH/HGmHIMJOzdkf3KU+QxUKuR2vqgdx9BYbc3SeGbB9n1B2Wbcl2zczg2CZrV0KNFoY9t
uhZNW7+7QQqaQXc2kzMr2bSpfHA7CCSz8xTXKlRzhSNHDvGtIv78A/US34XKCG5j5t6LrfGep0r4
B0GQ03aRukzsflbCoYPxu/bLHn7bCfp8UeRIKkfDhMeqak6xh7648xV+tAY5fCnUvTECrvUkyuRl
7lwK4CbR5NtJFJ9ar3mn0nFPHZLlFRVU+0R3+VfaVCMdE85KK4DzFlgVMQ8fPoLjy5h43hrn4FGf
y6b16JdbEOu0DTuaAgaKxF+kcZIFrYpvqtt/dgAiXhgb411lY7ak/N/data2CkhXNxFXX/FCk0OR
FzUAq595Hh3bkH5w+FmO94NXH64+MXLLCYpBvClSdadm1fQSgKLAoXUClV9g592mL6Ch1BqbD2O0
hrVdRC/DoLr9tdndpX10KsSxy2rntR0JPgCj5ZHNZZ5Cdl8HeI70wKmOnRjZqK5nGFcaE8/b/Nv8
ggl6zChgJ3PwynJfbH8yTw5rZD7hXYMuZa3GHr00CevoeqptzY/dBbFtP8/V5gPgLfAY82k0+smt
HbPmE81ubBE94MQtcfXM1EAqntajMgGmzI+6Mg1OomGNQu/deCqgf3itF/3wwNcf4gG2HC0I8xhh
4N3YaDMTRyYvnlLZ3qqy8kBz0nkgg2kiYRgrvBNYN6ivjDV51+42ql0t2Qq3v1e9Zm9VJ9602eft
zYflVu+KGOSomZxp4r0i3ZgeGukkl8oWAdZsP3jX8jDf5ql99ikc3eaGjzUD+f+7h2t6reBNndre
i170NjtgDTWOi8zh6vvWpTneMK0Jlm7xeOlD7UK3R3s16/F9yBL/pfZj2hFBtzIdGPeew5eHUJHf
G73II0vgrwX1UnPU8mjYQ6N+adxxjmZqNHXIneEBpo1b69GKdq8idSZgQTE3/5ZbvVP97FwaV0u5
bpJGcOfop8EhSXvGsNBZWcVTOK1YFtjnMhkOkJXrTTcHroUAJ0Jp5A+toRuHdu49Ux/GijPlL50D
cxqZwE9VEWRW+8a0/ytuJTImsCN5DoBg0MkdsOLBgMtDvgu8sUtHMjJfAsbLQKsKlPTBVJ2jXD+5
5K/6KxuF900de4zLZZ2c85aLumzNG6fP/GPDRryaBavLYxmSpXNZNXelX4uO/ZA/MSLoKKQQtRzd
BsNi63bhPtUsWFwqf3YNH7veIiQnUHdao0Wde2USdEchs2Cruf2PODQYEd1f2pg+QvrGFSXsA+Fe
5Dg02DQzM/gWoEsIsPWGlV2O451etcgR4qSMYWwG1kFUhLmNJh+QloVHL09QgxasRmvNMA+JjoJ2
2Z1Kd1L766VytRri0oyoLbDdGdOh2YlJBJs2LiWEsbqmTWryDe1onEOL3i0QvoDwiMf5TOC9vFz/
ro76xYMT6A/NgNvRDvFsLPskivDDfjGSKicglszUw81CNxLU9c6+qOXGggW09n3WJzTyozPGcySW
c9/EL5+1YszfEq9pEDlEGdMD8a7hFGgHv4ufU8VlbTdqF7SGOC1NdTegDBPAfTiUZfKcp/XPEe7O
vZHGlEBKvbhotAvZOjbNDVjg7OSUDkjZWjxouRn+aByNrT27hSmlqThTfBcZll970bpsW5DTYfWr
NCmfWuwEn+kfPaVGWBw81lR7kfmooiiO7hdvg54SJLiAGNqbcm7olxN8Kl7HxuLi+KEi9Xh9eAJy
lWouEPZSaisxyeYAseoa0thK7RVYrr8PwY1akGmcxnS+0heBUucQeH66r4wZDjRD+nFFVbDsmmmr
ydZ7VQMOZuLQ3NYEV2s0l0I/W7OARxTLQIqg9eooQZbgXffjjrLDfcU7sZnIudjEiR7cGHnymoaR
dke5x15rxeRvNQsaqOppM6l47h8A0u1NZFguYqc76hivetpkl9LVLm6uxiNFHcQiqqzeTexUZDZz
CItObq8+US+6GymLXUUPaLLgprH2WYUznXGsbOOw+PuUR4fIpzcJAs2nflG7hXFraXtmgOKuccyD
TQHwsEjd6f3WdlDsNb+z4Lzrx6X7sLCKaK8mgcdXeW5r9Fk/EDzijvsEYcY2aqtqQx4uISoFiiAR
hVsV+NjSaahfSzEVEqJDWMu7FvHPD1+O6bYM+9+eYmBjcWyF0P9L8RYWVGRLzXV2RAmNT/jY9lY9
4V1P4XcvrQi9SYmaCMj8URQvtcx+U1oWf4UpSpSeID9Z0idc/Ho+ctNdyzUPc7VtTmSmNKfGLomv
rVhF2I3TnpdDqOs/TVoiLMkBCTC4Ju0hEkjvIh+QaqFuJdk/DIAZMYpLaK4eOyPsypqhj5B34qVB
J9ljuaP7lvJty6x7z9MhINXOw/LVmmPa4yFX942/kTYoM9n5885sviC/3S5WX0FOLp1taAr8mDsB
MYY9eL3GAl2LV5noxY7ZU6y7uSQRmFl606TwViuG61ULBvQ0iVLcRDVgHzVMMDXZkx1wgDQPWoh6
ZTk1SvD1CyYgDELjHLWQRHAbrJpaOa9oAw4U46kCV+Nm8RA07EO2Gu3BB+pX5np5b8qavynJuj1v
TVN799LIaKIvqsTU6R+7yvP+6ZQPQLvCf1RWpBSJWOuqFPJl0TvxaaqrP5crtEB6RVdDURrLY/yu
daBwLbvQLYqHqiYeeqVE6x9iorvSWauzQB6oeXVEkz0yAZBsyDhMx1pQ6HOBn7gmvmBvCL2LVjaf
FGX2KkDXIr1QnkgW/mU6PgSQedWkAuavNCXBj5zD4hz3afBIc3WnVeKrtSFIx5b4H+FakljnLqKh
mdcmreYUGh6vGi9eVAmAUHEEwcPKMtIhayNe9X36XOYUZOEm2ofByftd5pNf1g/ZlpZj8hw2efpE
rBFaedQPIWW+q3QqTrrgdJ1espm62ilSj4SLhT6UraR2PvMvp4J6Q5Vq4iAU6afG7E6qDXhmQTnE
1OrTJ+W34S8tmOmrvZiR4W5/jIRNLMlkvsqaxVnueeSASjFgWWC5+9dhkTMsp7myXrSZg2oEFakj
M2YG1mLw3BF+uI+qnhnf6pxdaDLNypgAIAwN4jKZxappwHEC3BQXr0UTUruMGGAdoHCmuXk31kSa
KDSILRWGm7grol1v4k6ZhyQvzOx1HsXhNoTZCIW4LrGXEaqE7rOsZornxNZgbiozVpzKxC/2Dei9
96R6rv2i2BXFkNJsiZ4MWWjfgoChhp32ysgthBUIrajlzwoMzRexRgcyRkRgwTnW+sAlBELwrZll
CCF+MLc0mDZK0nEC3Bk3Ud7mezO1tBegFw9xaxloJ/KCDX7owZZoApwgMrf2bCPuQS8g++4tXA7Y
7ifc/X2x95zQeq7897Lp9W+gg18DH/qdhnSYlWtTrXPgYy/LLYKEa6oZCK4Ptlmp1eKR7RzGoNoa
H9LM6Z9kyxBhp8mFS1VDEEmTNhicH3XpmTcLWSs0swdEDuPhqiOrUFnwjQ9OxGbZYO/M8eeUIDHV
B82Dl9zJu87JbaqAaxNoHfNBqB8APWibpIjfQ7ix5dp3qx+urN2zBDFeOyPpGE4JD5H1yG4pOlly
kjdKJ1LRCfhCWgAjdwjYyws+Y/TW7BtkTyp6WBoprDRUWgFMhKCP2+2i2dLA4O2WW4GQ6U7RPF0H
1fSzd7rhtnLTaO+HCYlGcUhLtK+f/BK92diATaIaIo+QJMz9mAqiGXMaFVAejYcii42HxHzVEgY7
4bfmviFiYt0wWxwij2jhZQCKBvnR1Q74QPr7j6Sz38qp+NQhr97H4AUQ/CZ8XXJE34kl/Zu2s57a
KdZOadhn5KvwA/XUK35AL/4sLNrd+ErXYSLDxwhI+Z4GPUZvqd/gxK/Y4UUXM7V7gnzTrwWH2DvW
B1g7+2ZgG4sIEGitxrqYRLEk+0x69wbqdfLD9zskN0NdHEsCm1eNbQd0fygMtPb00el+hOYOCF8y
DLiaqtBamQmI7GUgH13M/3lcX7BC3vZWb76kWhJvGqHJA83zDFNnZq0HYp6AEHclrXAEIJtJePaN
09XjExXoXZKgqjJB75yVnbaXqITNheva2aJMES9aROpzFv6A0ksOsCrvlr09AzybKPWk5d9qVhNl
xvzSZEadtpOUlIW2J5nvKUib5DlNdb6YDQDr69DndObLUhKv0hjygY+iYimJk3W8JjNnb+hVd+ii
1n11knGLQnz86QRILBG3aQetE2A2cpcOsG5dnMCtNyZw2hPrp/DZ4o2ADnzRAzN5y9Lotczi4X1q
65iMpHh6sty02fZjtPP77ih728K4J37aKFMoQrfhHSNmeNf5RssG1in2uU7yPDL+7k6DiPocJggc
CJX7MXSIvnQmu43uTXfME4/VUFFKwG70kAUu6mAp+30n7Ogp1Qk/EcGtiZl5PXrYYoNce19k9dc6
wViW+prhFmlwl2U7dxzuKChmOxTgpA53LnaCuMHiPQ3VevBaeXGw/azTESxElRFxkKH+vxVabT2k
9fS1fBbFP+5XtOoA0kd0AAKisxdnK3usUxSr6q031Fk4/ofVQoVMfVfc6SZUb91oKnZliBhzp6fC
x9WxYdWJrhW3bk95F70Kdi1BrzBCo/sjJiR7HWcwyi0Hh8IA13ZrheabFhq0cKLaCc/kWbnD+MMG
C9L3hbrp2zbel6ZJzCxCs7uOSlBcZnfVELVbZQHPHefJQmSUStFl4/+OTPMw9OZHmGK/Myu+nigD
8x8gcCesmG+G3VpQXiFhK7vNXwNvwr9P+QrnTl48GsiXV0lqDse+AJcmyrw5x372EPtNfRkb2Euy
y5qNhhB3o1Wpu028wT4KNt7rIfJxSlE839fSktvSa9A3OM6bUbn1mWJJcx7MMt3RnSdx2vtenCti
tq9kgN5WXD7+CRiyD2J/Dw0o3Ra2gDcZi1c0sOWDnsI+MU3v0xYgkvwA3eFSB/mrLNKb2q7UtfNk
l9QnB7FPjcqgHknBSOtBIhIWMvcxUpTqMijfPFDDMYWuBk/nC7tWSIWuxW6NtLx1VmTTzVKSD2JE
tzFMzIDtQDSvFtOitg6jP6i1WzjDrph6hlGgAfdm6HRr0y1w7UTpRQtl+E4coKUSbPJa8/tGkm/B
UgavsdZ292Gr1xD5O3Z/iN6IwF4ZFJAe4rF999y5vOUh2Qz82D1fV+WoXX2CnGWxiipLrGvdVjuH
NsZuCIv0qWGV6ongriwL+xX/cHmup8lcLacGrIebie72Rh5gc1c5gZ8pKb6DbyKIJEy12+OIrZ/p
49P8zKziW2iPI5P9+urHuY5FVsQ4FwtfP/dplm1K2MPPwi+eZUKrAWnJT+mGLOoSqjRVhWiiT8qn
5a1BArdFkHdg7GweempyZ2Glr3TvxMsk5qCUvuOC06JZR9N2ewYrNM9kVz83fDpbqTnuDiMv6RrY
Qc+RS1kB7NBlsUywJfFvkokwjkREaIvjvEdwlNtPWmsf0qYf7mEj2U/4wSX9Zx2RdAO/vsW8cCly
C40N1WGdfv5hzKLxwrJebtre9rAqtSS+Md/tpXTp9Duk6dSqGx+urTOfVIxNUBA13KYUv1A91HvW
Hs6Odfe4XUwWhLX9Pu3aqXuZLgsMxkhRzsUT/YfFHx4H5PPSH8MrlKGDwMOmmnuXLx3Y1wwWJraq
oAzYR/LAOlt0vUibqrUbRSxG50ovYiuxijDanWIBKJ9U3SvZuKEceKcW95NuKv5uH+aXb0rUOCkN
sCaQuFOt+KdwQ+hHo/hi0r0lGxxOQSHOS1KBX8Etqyf3TtR4DvN8JLII7t8IdmoHa9191HS2b6XN
6NgFh+y6qw5QHrnCsfmFxdFSYfyg479BYK/32zyzED7RfHq93oqRLy3Du2HWyaoMCsSTae08Jiz4
r6Dg5XWkWIE31LgmEF6oXgxln+it1Yc2qJ6LQt8qtKoAMZxpw2gXfZVTT8ZH1aujJGKYoqfHgNEX
P0wIstuspbG7VKlZQW6u70/nWgAn5pnHiANkQ8wmx8Hwd7VRNa8TQtCDWw8Ny3DbXEeKSNLYrLaO
HfjfdWU+lrp8Dsqxera89AskRfKBJepLDdUOeqJ615zsyOxmvcUjpDtajfTkhzBehzLekHuUPvQi
pIg9eph02kHf54Vjk70IrGaGxfrJkN73qAHJuiAdymDO2uG//1PNyHwvrK0br/FIzouzizlMCPnZ
YV+rZnqQd1zskbWSut+/BezGkUc+XuMm3O5SCjddhc6UvrKd5p3L8/q+A+l4Y8YtCWddvdFYeD9V
nl8fA0KWV9Us4VvuC/pvWcBDaGz5qlepBfImfg2wnOHIq8SbZ+okB5pafDYWsEaVZMhAI5LDImR7
G3tuCkFOHW+uYwvZB/HtwnZ32X/vyc45BYU7rObJ+lOpd78LWNiNExbdNTuUieChEu1LZvZUao3E
fBok1fskVRL+EEX4iHhOkOB4DPQZCc/OBuHi/F4S9HnvolU59WUTbvVCmT/7WK66Li327IZR2s/Y
dumQ3jb4or8RyzSBnUwUgXgcs0JfC79PDgFQy5ne4weRTRertzZYkOS+DmJ29dGYnC2Xv9XIZfdg
1YoeklXeTmmubfwSr/jKcNPxeL3p0yzeUq6DqApKr47qL9RohAdW+b4F+EriC73aeczUzbHDNnIn
u1K/q2jl7xUm9/P1DVQSUb+MEV4W6ISvziC7as61I6xtOR/qmQGuSI/TxY1HJebwbwL8xNTz7VXn
OIXjXaYlyOY9APN/9ZJaOh6AROjkzFaprBsgEbJIRexP465rHjMRs3Mq3W6VkhZ/ur4y8LMrf5Yg
LW6bJpxA9oZ6v3GX4nWqk5sH6+dGhalcBfUgzpaVBjcJvczrrWUjhNulYUVcNg+hGxonk8UlRnxQ
w8vY5uVItMJwnMuW5XGh4fs64ZBBQIZlbGSoLaqeUq5DVuYU+gFA7ClbsWOyf/kI+Txm05e+VD8I
syWiOw/kdinzLeNO75vNphrkr8nGKtLbnf0oijRdu0nBXGeJuyjW9bXu0EEqBKYFA5lQgwsDzOxU
PopMEEtrzMFQ/qgF69wTX/oQt8csSNpNnDXRPhV1Q/0wac4pQEH22UBqItPw1/xw7a7BGszaml0+
xYWTVjjZ93wjJxDhe0zaE3NSvtzzrw9pqr4+Z3ky5S/avoRjFIbDGzLlziUIUyqadMW3yDgbhofY
3otCG854W5BmUYR655LC9ksE6r3nxvKemlhJT0Nq75B0WIz9FT+z3JIlkTSx3LrFvatBgYkpM97b
MzAXpX5zFpB7X1ADhqDG+vAWr5R/avPip89++bQc4sj0aS+Qe+8z2PZhiXmr8q0DThhqkS0r9xrJ
wksiCXBsHcZ6LfTS2+U0kfoPfyDNels7LN8A8uXvVuyjz0I+Oeqaf0hn2QgOzW41ghh6sZQS59JE
7BHXltqnHUF03qz4b7L+Ne0y77FWUb3J9Ma9kX33Fk/lcEwMN6ZcouuPsLxh01A0N4ftQnyjApse
uSATElNrMPk2+gsKtduuBe6/VJOlJPumwzPO9UgkMWRukclMcAGXa1h6NOPN3sqoR/s/R9FD20Gz
LNYVxY19X5d/ejjkfo6awrINxfBqM+0cI6DZS0ENtZrcEJ1YvaO7+tNPeS0qVY96DQc6VJg8sGHC
icc+VkXZyzCfaD13L08IlB1fb/31VL3shnvR5MMGu1X1hpl4E8/UCq81nW1aD+mhK9Oa8p3aBAZ1
XJwCivwzlOqGoLMaOaRuZTkAJLhR/3beWeX2qclI8OmSe63zuo0UrbjUcoRZEE6fxagzXpSafpFJ
0Rw18hB3sYFIB75tfTPoKl0Bi4kYgDswLgZl6a68TfVwmtl7wbboWOQSBR6/6ZWsQD71421UZfFb
GMFZFLSCXLOt0MYWx8oLkrcS0BVxo8S3Lc/yq/xX57v5vlTkJFoe+DBjnkCWQ+sHzyVXzilI+t93
laJ9bENa+qk3scsMreABJ0ZyXp6fSNoDV29YG3I5wg7qnuAGrtHVEHphToj7E3XnOHaPUAemfebS
lWTdk2ys+T4WhD9VnRIkVg/E/WLtpT9O2S6h6EOLE92hqmq17h1cR+QQ9k9Fg4bHtBu+KkO9W6Qf
y6GdE4hcgWMwzpJxl3cf146jCvtwNZat+0UOpEUl+buK0XnxVqnnCg3uSulmdKMN6Eu8+aApARvO
DijH4JxKcpYM5WjcR5mQB5Oa5DEN0HKorpc/kwm6kBFmr7U5DBR0e2Ob4cY+6hXZA0jXZo2cjCW6
P8c5AaGkatQqb72cYt1raqZ+kxBDr94VcTqdhpSiIOrjgiaG00Dk7CY+hnjDGvihcGN18eKcLndE
JYYASKijjES1mWPKhEKzLC8bywy3cUhGi9Wa6rzcCpdTh6nB7LMHquf2o0F4hRWk+9Z7bCpdsInh
0ItyOjnV0aXZs65Ewd5GBHAWcEw/JPhd93UYKKRfhfE+9hdzctyfsT3ReXEeWuIEbyXdfQw0GH9W
qk7C3XKnFtbhftQQ9SZlBTEV0XlVx9NK99J8Z4p0WKm2KY6ZNWJJTj12+9ZtVPbGBv0+XR1LzLF+
s1NMDbSKmpWJCOw90Vx5U8DHXUelkxCS01nTtsfKX1kMmW2WOY8F4NFdWFfi2Pj+eOuYNW7BWEyv
ZHt+mJamfTcWn5Gk8Au9/dOkCjoWOdZiHPdvXgFwQmXe/dA5cxTV3MwOPNgfgzy02HVXxoxcG6Qx
HsoZhRC3Nt1WOiljXbJbps1/pxFPQ42XjABTwmgTKm6OoyTimlLRuHb6Nj1GjYTurtJtQqHiSVhN
vg9KkOXs1n4ZUYIfoaPA1majOE6l1VyulaHSdFb9NIGKIMcO+xvgonY+1RTCW5kWYt8GkFxNs69O
uJt59wh2v8FCSv5Eo+m7pjAA+EbUqn3Hyi8EoUfbsiFrxEr6+iPK7YOt8Pt1dLD2BWFj+1EFwwFt
lnPRxyZa94ZTfRFUZtc5yjIv9c4kLwKuH6LigHfP3ev5aJ+M9nE2yH/Uo+5vJjQDp0FHTDWa06GR
SLP0hPYcvKSoKzFbyKF9MoPgXuRieGeWGmsXXfO8aUZYWB/xEuKldwPvvhImf/h8q5XWZ9aD0J+c
82wEfIWNfwq70CX5y7RfKFEFBY4lnGQ1NTnfXKcqo6TQ9fkuMJzoNjHM8WDC5Vhhhx33RtcXV8we
+ihxJg6O5uv8IZNUtFNDUNwPhMREkArRwT7SJ2P17fcbzY4qTAd98LwcdASzOC+flhOJEw4Pj2Ht
gmruLmakt8qiN3ZBYo4razE0U/qmpYCKdPvPbluT/VrHppr4EvHu1JF4q0ujuNHoazMTcyoowq8T
29NPceWfyRuQKGuRzjI3QtWvDoE2Upaxfi2TcjNrhSt9zFejNnZXgWHXz5ZC7MorZ/bELlbYcaz8
U84QoM/xI4SqvyaVZ90P/VTd9LKF6htIf71077VE2icZo0hZuvemQ8qK1YQbzxrId5iC2aVenevx
fkEr4t8Rt8VQnZYzNkbEoy/Y5uu6VoraAiHF/xrhkmLoS4rdYlx3ekS5gK3eM838uXQlw1k7mmqY
L8hMxyhZCmvf5R3V2HlWTrEVOmn2VJMb2kx6+R55OTkcmXfXjZZ3Hvs4vhldtznkhlZtKrOnVU0V
qarK4K13dIIRLUKC4Xa5j+D6tovjKRLBruvb8rZJo4s2DfIm1nRYpn7TbqwF0xwaDpOAU/x5PYXx
MjfciaXIyQYkZhl5ayeQZYadvb8uaQqjf1oK3aQUu2uCWfproRtIIX/IFFFlp6qjBNxeOkH72Ioe
Snwy7Iv5IykT1hdk4DEKr7OmVRn12/mmS/337M8HOuvuXqTNa+/5dC5kjHPYswIyTpESNYZi35kn
963ZsNdI6+BEmQ0/lpi0DXSGderCsxrmbUaWksxVjJmgmkRN241D7Z4QxOpmbLVu38iCHPokv0St
la9KOVo3GIdeHHduTGttSI4CATMGQuQaM1oe0Z4du7S0VqKFKIE6YO5Qd5O/gWRU1nS9ssZ9u4rB
xihMt2E1OKtABYelB2C0qApxbiEgMqbC2F7z+5R1O28BtEIvPyNXewyc1v8w/Fc2MrfIeuIv22w/
8AfHL6mMgj2NpWhzndK8KUOK1LDMatiofvKluoS4NF/5ucd2UsW6r2T9ko4KToNeO98WjkmJn26i
v7nJmQvxcLVjfVoOvZK/b8EJe6LEOO0L9gn2rRtGzdkrbArnXjQnt8wOkFL1rx0XyM2y3bWT0gL4
Trg6b8ufeA6Mi1V0Md4vV55GR7zFZmCfLRPkgDWZ5AdMyn8gmEMj+AHhv2QJen1bUDlQzjdgQy8H
hD7+HrOgWmWD//u+5YFRpphmEWasu1D9ZORBvy6r/JTkQ3C3bHYLiYLVsDHZkqC49I4GM7EfohTD
8SwOr1L12oSGhY7ao6zoOeK03NI7+3mEw1JvSdBwT0lBliS+WuPNTMPvlgDnb3avaxwlm9yeBtyL
WJNiG0Ujyn1FnPpsdfYjO1kvv1N0pLs0KRggfvu262mf5Hkk0Rbk7upa2ulGiLRhmv0sZlcsewHs
NXljnqpsgG0RZoBGpuyEv8guVstNRjI6X/qRNHlx28OKoRbTnBd5WOXmI/sia9hCNCSGWiYOAcbh
OCfWS2x3zbAd2MpYBFuq8H45NGZ4avDyn2gwQn3ct22+wwZEfbATGp9U2ibowEhUkTul6/2dDLv2
WMuJunrV343zXWGIPz9g1Ny0k4DVWgMS0epzFfXjuZkPfZfOBxsoe6E728Eea2Y7Ggy5ZX9Yhlas
Cp3ZNohIT9aJ7DkVzcSko/GlWvidkY7gl23dxcys/kQLjl7vXNCJks5f6zXarIRyxhPMnFU0jyIY
woIzMomPgLCU3XL21/2aMVyoXMsVEh3ccKU7b7dGQYx9mbjofWk6aNTNPwdQoUlZy8+eG2HMPTjK
baayjJzhS2tm2aMmg4dFGFSTZgFqk5UM2oSMCJX6h14/RJSNPwdAJWuXKvmdnk9Abfi2i94qzBUS
v3I7eAEynPlTa2MyyohBAVhfZPa946Q0TeeWqIlKct30cHHDJdYtJpcC2E83KhJ5csWOsiK+LZRi
RLFhvBVohFalU2Lyxf+1zYfKpUmNvCDo2HA4E9WYin7dSXlsAz0j3wyZKG4XWnBs0Njk+j9QtrXJ
KjRo/8/I3sJjrPOjEpVZx4AH8UW7y2V/SxvBfx3Y++70zB+Q7Ee7RSPujvVjkFJkWQSGjsoPeXpD
f3/40diOvyEX/itwteqYLKaLKqGkN+bAq1zC8DxDy24dTTuXNCieKhl+VIbhXs8MHUGGizWdIhkP
JmE03CLtel3OlkOPRM6eoE4uZzIztiPE1JVjR3C10nR4KIfqT4PSdRyTRUEZhKQyCo16Rr27l95t
qCEIq1jx/2Q9vC4NN3rMNMWBaBvkCJqxqny06GsValAFc+qWVuLT+E2jg2VMcC6l3e1MaGfmtGdV
lnJd29apku9KYIbZxB6/qLWVQ11y5q/F9B8YsOjsZTmKLt1+mCZXP1iW94a1NMUe16B11X1127rZ
D3Tr7hH/Vbab4dGrYeiDvUPWI5r3rL5M7VBful43r9HP//UvEUfN3/+b88+iHGt6Yu2/nf79ucj4
99/z//nHc/71f/z9Nvqsi6b4s/1fn7X/Lu4+su/m35/0Lz+Z3/771W0+2o9/OdkiwW3HB/yr4+N3
06Xt8iqC72J+5v/1wf/4Xn7K81h+/+2Pz6KDLchPw8OZ//H7ocPX3/6YeZr/9c8//vdj8+v/2x97
XkLefI///j++P5r2b39o5n9id6FY6grX0j3LnHN41Pfvhxxpuah9jTlI25HzQ3iq2/Bvf1jef0oh
dKK2Qb0bLNUgIzYFgpXlIUFPCl+/weVO5c/4439e2+WK0Lx+ZrwVv8//I++yS4G0B5at+f/hKuFH
W4Zh6oYphDTsmYz7z9TDWhZe5iUDSiTa27hHpflJC3cTeZfJaogIrMilf03UuROXAHy8519M+1ff
m+sKz72g5VnTsRkv/4+982qOG1my8C/CDXjzCqAtm65JNsl+QVCUCO8L9tfvV1Rs7Ny5szOx7xsx
GlFsA6BMZlbmyXPWCtaEjH6HzKfTN10+hfNPJPj/SdD4b7f6Z1LQuCcKyxsO2PZ47dEhBFVDC44s
nSnDSeNY/Ydp/Muh+csLmi5Eux4yeboqx+4PYyMl5NCWRFVMjosgXWMC0ZU/F2UcrPqpOkGzNcId
gxkxq8+ueZR59Xw8eQlNQa+ihrbuk7yQn4J66IGFdCewPGBmwyVq/cuUvk4TJQOdBIhEENCNpF90
AUWdByIq2czzZVHaYElenRRS9s+cd2jW59R92vFjq2RhxDHVA/HN5SYNPdexDeS3DM0FhMlantri
Na0haxhynxst5s8ZNIBys1DVXtcweWrFtkOvzf4cAV0w7/BHuZD12fonZ+NpvtRE/nw3jLiQn+QI
bExbEX1yd/n8GUcP3EhX9rIa5qcAbpVbxqAwLuVwMnJK+bQ59XEwJsmmGT81UmEq31PIxKmm4d5u
YM71i/piuxc9hUBT2ZRzFubppxKfBn4HJyIEW+pd9GWJS21zVjnxYgFzhzshB9BckoEoAzFf0BdZ
+umqHc05F8dWaODcqOWpqEAMLg+cbuHsu8RkPeBIrJgMgySFa7Os45PgTEcz/ogL0JQLGfyh3LaT
5tN37k/uDw34hnxniW5NsQKW4Vx5ky2fU3OSe0OO40iskuy5oqPSE99dugJ+Jy4cXaJkrzAyhjx4
C7iRzHxDeuVmht2DRMVl0R4iJRybU4FQuAOAFdwKT4P2hE+dlueVI8ahBwJwdFunFg2wbGeAPJtL
elLQvnH4A8kEbYR+49504pPmUrkD5f2r9o/KuwFhHCjeg8ptcsFWuwikaxar87XskctbNlED688y
PjvzQW7/hrfUj8x9N3zKSyd2Q535krLi5X3xrinmK1vmjNA8PXH3PAMrk4UjmpNqf2IkAAz4heVP
o+7z65wT+PSIFJNk6ODLs/4Z8Bzjwl5g1viNPvGPmyo1UBzX/0FrRZcs+H/kEQatAk0CxMiQxOq2
rv2JjBewpls4YCd9DZ4e+qWD5UX3ThGn75Q8CdVgmoSgSQ9TaC8EwFBoD8cKdany2rJ+dRqHDLWE
fAwrw6qoTpF7zYurOf6Trfkz/7i8Tw/GYNOD2Fv1jD/dJzjHbBQjpm20yW/1V/6jSidNG2g0zJ2Z
WP9g3ez/JCqW13Rd0zTxTbrn/kkATghQhKiAznC3HSls+hGCKSqqGmLaRfDEWVm59+BQ0gR0PXR5
RtRWLQiASCYI8q1OSqr3eyR6AsGIc+VCx6Shpf4grk6/g+M0rJez/BT/SvsbqoOOQK5AvpviqxdX
YEfOZAtDIeBBFmW4wkxhLEYov7vtEWlUoCyEr7hGTrr0IAlu4S7ur6kh/HGqgr54WinYFDr5Oi1w
musUSTWEKzAuB+bxxQqr6CzEVevLgI/xhiK66k4hb0tReU7Ye2CTYWmQ+0O3ttQRE6Fvf4kt3+Vc
m3NsmuMP+UhyPKgji5gbBGAaZwjDXh3t3BUfVsrduMpe3rRlnSyWBvkNH/wSmDueQb0CvAhYamud
HKKEo6qKz5rPzLAcXUkuz48MZcZjuQyQOkBtN50mAU3HKF9IsipUh6v8hbwtxl/jscv2ZDlnXu4U
HlwPNfWcdlfmjsmRA+Y217odfHk/qlDh9eGhHNh/uvgwdsxk8tPVNkOJcaQ+2iw8GPelUV9emcZ0
5li/nPm2cf2e6so8M4t2v5OjYdPPGodyE+Q5jT4MCrfHoJKN8HmXZ99mdesPcxn83nG1a8EwY4FR
7zYO8OsUxCl1VD+rEXmP0u+nSiaaKeMylCOKK1DWCsTfVY67YWgQxFO83EkFa3nv3Mz3AoW+qlDB
nnfie4JKoQc93QHyhuTv5b9nqP9EMeyq5drM7rPkm1E+SGD49voJsRqZ/OonYN8N8yxnrdP4uunE
6Vf+NZBcluMnn4T5lteRS3Ci5y2UP8h3ryyWxOO5WKdyCfQlYn0ZHfXTiWntMIT8xCAya2lO0wAD
DaknhAW+fEHrdnp9lWMjw5ccn6Ky2zIA9RPPySphEmb7ahd0UthnNpZcHGXG2uWWcs0II0pp+cK+
k858391F2RXXN7a7ho6kmlUy8h6qZCjFskbkF3+bOCb11US0jRseezk5g48aLFwYZ8dl9RXX1SRl
oJl+Td/FzNbEGMk75GaBbPtjXgHaoN/Ekr+Rtx1750rXQ4klrpDYk9ODUIjKY6KmJ42XXGkFe1h+
C+cfEIIpzDrRRkuAyRmQMrGs+h0YiFAaXvmupqS1kLVIuwKVeYatKQDOsw9ZOZAtQ7N/Rq5FmiPZ
Fs9Tczrz5XQsBasfbwqH0nYq1S3bQnHhgmXCMCryqWClCWvXCNnrKpaCeVEANxXuPXeSU/HhdG/A
ScwNyO9s1GIvv89Mr4AKKDgyYCne0I32A/FnIqlPcy1AHiOcGbaKzQfiVr6dwWFnyIco5EYh84m7
ybXoexfIZxlYqvJlJDgBW2Am0qvWBbaCVJVN7C3tns7aY8hRnGbxoAEi/LnCOGOvovgHWYbc1gI5
mPJuuX35QqfeuvoXZ/7vF6RfYxkZMNKzoNbyibtKWljrWqnFdJLuTlooFlevnGtYoeUEsI7kUJKm
9uhrxQcNvMVSjFDunWE9zxgNd0Q1i9v8xq5JRBp7To5u5DUb14HilbGXU4Ml0jHBcfMkH1XOF7vC
wy/IK0hPW34vITnntGkE0qByX32O4wCrpW4hqw3lwNOg7lCpZx4N3LSGD7FaxE/kHmlM03f1fud6
H5nykBrdJoZBvuKm5AcHoALsEXn1LKVk4Zg+TQyWspl0TXoGjweRYy0dmIlSz2pZkPIYoXzIFYcI
kXjI0BauHsrRlv5CrjHpP3QiQ16SVnG1Hyhhkm8NaVLd0u0IyPU2RqqoZQhqdSvXsVy7coiYAnk3
CxeSRtDDrMuRT9Eq7PqztJEu44xmT4BABbgbxjw3YGERO+k+ueD3dDBQ0iHgJTrztx2Wruu30xgI
V6VTtuiBlX7m277yO+kq5xkfy96V3ijpruw76a8xZnxUKfRgshh0TbrOqCmRszrnbGWM39JD4cHG
ZvTlV/NCPF/5P+vSYUPITSF/31i8Rucluzw2uMXYCCe7CFVi03XKgwvLx+JCtUwk+3gveWUZJqRY
J7nMpYuWDyLtWj6YoYkdkz6ci8nZYcJ0hlsajr8/71l/cdxDWMXRUSSwVJOi2r8f9+a4WWk0jGeA
O8I3KR1IlyADEZ4R2DxoRAKk4dttyzBNrimcrfyR8eOJS07CS/y0mifpvuR+/t7bSyGdM/vrtzv1
QN33zJf8uDGuV7lxpe1o4w/PgmkuD9mm7tRsLB4WsyZXoTT3ZHbo02TR2+waPG0h1WOxi1N1tQhk
57McFfnLlu3FKqIrFokY7NRa/INsw38IyBOturatwXDhaPTHfysp/OFcrCPpZarQOvhlEm/l8+Pg
WDvS6Yos3Y3dO+UE/Ja1njC++EHpRaUdsnHZcv3Ln1WivW/bxABjbRFf8kvZ+YkLkRtSGj0ZYjCu
DvhBFs3fz7b2H2JMv5/CdWz6YwiEzT9Ntz7OxjDa6FXJhcVsc6up9l65oIa/4zZmPRl2ckQJOORT
KtLkONcF+yvDFkI76fV5G5FK81NxUJIiQOGNRIbS3zkdQQj2WwY0khBvvgIFRGbtKneI1RvfxmWN
n6o+2RpkjYkx5Nsn+yrneSqZZ8ZG/pEWU8Z/XAhaGeRMCMPZaUQQ0tPKV6SHZH1JkzpxFzLOwDSC
R/l2idLPfNtgjGeRPzvIeqs/5DdUeMHaUdDf1QIZBA69uq0i7Jt9lrHo91PzNhlMEs2w6viJ8IYD
QreRi1C6G+kbpQ/9Hqnfm1OGKTqcG4qCifwd4Bj2HWzK0rhLhykXrnSSIBtCGVFIPyIdgPQbY4dc
Sv6TVkBc0RVDJI8NOImUMZfxuuD5pElTMoJh/njOJqvJ7HJOpkC44VAhvxn7IgMTAO/SwmNppNl2
0DHifjR5CMj90nmQ+8Q4Sx8o7W+D++Flgp0aPAD4Q2nF+XifKRvwY3gl+YwWo88vlfRJemI5l/BE
7eVTSc/J5TGccvqlreQjf79s/8pGqbon16xuGob3J8UUgAPGGEmhe0wOtoj/pIeTHoOrysj37y/3
VwdoVwXybbqmQ47wzwdTs01imlN/X0+us1gyp3ISmnZyCjjWyBhSVB4+GRWQ/mgssOthuxl6IIUE
UoQ08qjHKDOTC+7/i7H7+5v8qzFxVNuySWDCjizTtX9M09F2ioBKhHQA+1TG6QKJFIIfGUEw/YzL
9+X+Pw3+D2lwTSoG/e958Nu6+FmPH39Mg39/4nce3FD/pdkG+4tsuOpqqoW1/Z0G1+1/4UrQoEeY
yIVMxUa36L+z4O6/YArWbA9giWbarMH/yYJb/6LNSkcC0XQ100Q/6P+SBde4l39PwTiIgbl8oYoi
ERdSDfdPifAVTExjt2YaGtMU3+SZoYS6GNE9Uzj/qFZD9yQyINte6/qNRQ3WZ9s44dzAIi4QMQ0N
4elBOSRa6HS0u1Yz7e56ieqTnq4CPmZtCxEkaTPPKLeU3s8edYFNMoG9QKPz1k5ioMPgmFv4pjnW
iZ7CMvbJUAA8pAsYJBgZGk/cdm9UBqAyXfTQpmGJ0x1qWLhT3XWr0LXI59E4c1DgNDiqlrPVqX/u
uhh55NpxX5UnSFfgDwHtEhgmhEftWNBuV2ahoaNPWiQFlAS2c/CEMu+RMKUfgZQ+zcp3kSt+mRba
IUo0HSOt+lkXGpmjuQGIJeG8QPbbeXqn2XsfF9zaKp5t4T3amrikiAtqWrLu6yzStmp016xA1JoZ
en+Fqr3Tpi9ZRb/6UND4M1LNQsoBlgl3H+vNdoRUFoaAGIRXBwQx15aFijJtMybZyGKI76ECNELD
7ht8AfI69birs+qtT+p3N0PGolRG0o3UNvUVQZhBHd/GpqM2S0K1Q3PmiIXdJhG9ZNbcLoGGdCLY
vGPl/DLdTbySuzbjsSIDsNfc7kJ84vgJ5Eirl5pBpU80Wozq89C0xb7hbFKOrR6i6aJyRut+wszz
NCvVlyHBn3W9/EB4/WPpl58kHIfNkBycSNW2dLFzZFXxa10/5mHScjrpxmMNdwYMjFA6dXCgwLa6
9bwcjVZV9hMLW9aHu4omlFB1m2A05iIYa/zwCsVPqJY3CVxCWxQUGkYMdQbqFWg0p4dVHTLQePYt
mhVQ0vSEFggplzvEMA5DthoHKL7qINPMbDPnZbandY77inpr02cUACanqcgt6/p+MXCXerbGd06j
xb7nos1T6uFUNx4+mubNFiSKWPP30VjXY+G4W8Wsu52lK4Wv8Fgg/KptqiBFsKw/KgttB6EBg8gq
jiYJPQRw2yMAlYKmoO3czTedBcZKWNBPZU63L2k/eJEcCulNAzjlkNvj6A+ZeJ3W+TNTYX+GwiDx
AT9AWr5CrKuiInI2o+FqZnftOmcfCFECIySyKRWvD0W16Mxr5dCqZu86b+jeSlG+rdS+WnxiEMnO
AWsuX7syel27zgvVpe1QFk2O5WMbj+qR7j6y7nm3chqt95S01QDEWHUo0Wu4M0b9sYbKzYnKszZN
MD7RvjimxmbVYQAohFNvc9i8ID0Z49Cmg0trRhjX6i99Gp5o2s3DNbXjjWHnbACbokii9tvJhqXE
WrNtmlpHxXKrgzrQg7k6B2UyYWYSzTaZreck68pNAYMMhJwB6tlwE08gvZB7RxGMBrxjU3jD7/8J
0cAvsbjANswO4Qt6NfWqfhFVchnqwIvUGgIw42somxctTn8VUV7ushEsUG4sIZIU6GZOVkwawIr8
Es4cv4yKq6jj49Rx0NTpOAK8uB80x9g6OZzEIMEi1rzfzbJ8huR0IQUBGvvJc6eUw3hckbAqwSlY
nAwqxQ6T0r72EMhbrnZfe/GHYvVhr86nFal7YDPqx9COwaqAVAfP2eu6P9UFIPeMEgecQ3cp1ai+
sS7R0P1w7OXCgdzmMvnRcUV8hLDzYArw6lgPQ2g/dISZa7WkdJPMxyYp7psl2Tax1ZBUcdxQQ62n
xDUR/aIRFiHOHUQ9/cqFQamjQGcx6Xm0tclPjguDLxQb2IQBaa3aPMLafD/11gdYWjDiUKYMhJ5p
AqP/SA3IKp8TPb0aEKWIWnxBjSEV0CE660K65zj/pubAoXy9KRpxC8YUHJN7wSFB2WbDol+wlzTu
H7JiEwaizzUDq19WHLbiyjMDzVS/9JajuCnGk27mBMrhXKguZE7KDaoT0a4cvHe4ECFJzQUpo9Lp
N8ukcCAeYyDS+RKgXN1umgxGVjOO0F2EzOJYmfVEF0cGhxKjsZaxbwCA9qGBJV9FmccDP6fUL7B1
1IeIHoDAdLP7YgKrnq10cY5jF6YGQB+4r92NLsqvOdWfgQDZ3hyfXVPbRUb0w1SNPuxG/VTG2ExR
FjTD03pnNq257x0Y68vhUdHj7FkZCuqlSHsCMiYP5UQrAu7itYYMbZNXEJ/0jXNpRmqXPYx1AS31
j9CbVr6NWIBvKmjE1/XD8CtGszssaU4D7EIS2hopK9ipDiWwLt6VUQc63ObP7Wp9Ok3XhjVHpNle
Wh8Ka6pjqQjhhH1umnZbo3RNjs+RLObG26JZj0OvZ2E6NY9i6F5sD6Mso4VI3LdzeVTotKfzjEh7
xEr4DSwWQpLnmBNb0IVOSSTea6HtFSEeJh6YvTmeUAn6bPNub/PweweJR6C89Xbwuh/xkNzkyY2j
Z7QkGB8gTjuwVOpr35rvjaAQMnpnuxTjpvQgB/qZRa5ySEfrh9uZEIVBa+MmNsIJaA1ucL5mlzxY
Qk/vS+8J01/ez+S3TNUhW1n3YQmZSNg2lbdvjI61SgMPpyMFUEHytMxG5SeJ85jo6z3aIq9e1Tv7
uXleOkRLNXmlwaPUuORTvoN0EaKT+VuCwGlQJzKiYFTMoO3M8gSEnpxBOT2X2YRGHSSjaftgDH1y
sFM7zGNjhCVsQcdxfVDG5i4zIfRf76wu1Sh4AlCwR1gzEo30MzppW2MyEYXLyc7VU7ZpzCiwgbcc
+mXYu0n3KIT0sHHyWrfpD+FxMtdmlKciL0xFhwIFrqdMvD3sPDT8w5Xl2/r6GNvruCFBr6F8Z8Ez
ZZQeXl0nq9TdaQsJLw/g2tTL3ghXe4ZsB47jsdwkwuFRISEXKoB5BW6N9pS7tCbY9U+jS4+xCUS9
XZjxtLuHBPMMLtFAXwgNllXd5W2FSh3MNwe4wNFm7cMsEntNrHsAi22gj4OOKrFyk40xVBmzCgla
JPm83U1rgqlNYnUIDMC/G6szBdsGK2zYHO2Q69L7DGabFyWeHKpdyZfX1esW8ZZhq9nxewNwvFSz
X6tDcOm6iixCD+cYrW2g5PUSrvXqbiaaccMUqOCDm3Lij0AUQ12fwrZgbBe33wBL1Q8TmoJ21LJa
6Wsm+54934NUFHDcmLDCQ1Y1xfc4vQ6XBhm/Ey8SLh1De6BnP/OCMkaqLunR6iBfF0JmN5Vpb0MN
zbG+Xbir9yqlXt429QudbRQn4LMnlwBsGoH0cMmUnzUqM0vvvAyLSxNKzSprf3jiEutuGcDOGoFp
oPm3pJ0AaUQqffVLPqNf3U3OF82w53VJIAFzqGYIZ+taiMoDnkDTgaYqFkFPTv9+eBnS5rm36vc+
f50LAh5rbp4mUG9Rq7/XbJIgK6Zfa3VMbEHD2gDRcualP+nVSPZ14cmkBxukzXKS4dny1uRGd8jq
T7jLipsO5Y5QZf1Cpd6filKjcE8Q0w/VcaqXG/QKIHszNLoc42Rrjpbq92oFIsV5jHQYwzO1wE9p
5Imb6HXQdf5OSYwDM32Gp6n01Woadx6QaumT7Hqhd4Kkbj7Q3DJPtu/BRZDFNj3TE70GlFaMZYAW
Jgva5lk1RzyDO1R7ewZxEVmeb5kov01uufox1Bjumm7nfABxwTPQ148YYwdCmewcKe54SjftEH0C
YgIFazjo0OV1F05z8mam2RPCsVTkMAoLSNVtp0NevOQ13j1u35S1z7e2k71EvX2CCQxRGlX9XMAy
dKiyzf1M9aqfXjNOadhbE3L6qT2Udvcaxy5gHiW/dzzjAEx8BA8xXxTxolkg7eJsvO16/Cd4vCzM
smyr2KN7qIf4LGbCFj+V+bU0hQglkogPGPxKfflMzYp2bFvdTlIKKjIY7yliztoShT20FQ5qT6V2
mpbnxKBHpE+pBBseLXedTXvDWD1YTXIRCpwLq6UdzKZyt44D+XFW2UddaTR4g/iYm8xUuUZCJeTL
tvaYfw3eg+ktPxbWe70Wz0NHwxgsA0kYA8FRdVhzHCVTwpaKFop/MPH2GQxVRfOcNXoZeg3E+pbb
vST90AeEWWjymfeGQSZMVPMpjg2SmDgHMJ/0RmYNwukKW3W4RTwDvrkJuYIOVjq6x6ttDgVGCtIB
cZGexLH3MapIbixwV3SwgEHlAMdTAxc6PE+BYnHS063xMrbJw2QPi+8WcjlAYyJgY/XhXbixMrFf
JYVsohH/1qfvd2jd9Ev1rE0z7SyzPa/uconI5SE+9wZ78uLDNFfxL0juDbrhHGNAPqmNtd1Ap/y2
VDbUTGNfzWD99tScxrTl1+AxnV5DnpjUAICIOg6VmMbkHrlwY6mHXRlrt7GO5jm+1QhhZ7PDqshR
mkEV2LVpeG8W26LjGCtoWPf1RKWDCu138uxzdLVz2xlJODGh/gQJdaJ0B5j3KUTlQMoaB9ZPgND7
ooY8pRDkK0U9viwWlB+m290KB9AyROtko1FXn5LlOAtxNN158Ndu2+cL7P1EbIC51mM2jlSdomIJ
jDL+UBfklKVabkllCPpJTwmanCAoMlWA9ubLMGRvINRNsh3KMRGw5aQJjwKX2snOvuJ8+OVa7RNC
eD08uwnnk+RZ2M7jbE1IhA0Hp5v2XhH9nPVnZ+nv8q76qOhGyj0dnrWxoCnSsjj2oSjp1M2OIE2X
BDPAbZQMbhlfbXUEeaz8FcayoEPOe9tq9CfZzhIfWpH9IiGBcakvEcmdwGg57WhojIGeDa3uncMo
3IdTca7H/CNHXiK0bERfOrZdMprbvih3URm/ICv9a0lgjkogyw/WWmxUr/7MYY8atFs3QiSzN2km
o9r5ZvdkMvsMOQ1VKVGi8nYRXetMkfLcCFpFbMBnSfOulVkgJaD3Ta5OB3e0kT4AXpK3Q4jajrNJ
iBhotg7LQUCSU01HFHB/lmUKOIswOWEF0IIAIKxlwYG/5xiTe8C/4qCzVNDJ8EdA5tYeWhjvSZRj
62aUX3xbUOeHlOI4R88thhwMWg5S2ZXc4NEnGCCQhGssQshrx9WJt9lzOdXlFueobLBKoZ11byIm
kNRcNAJ07VExzPfaiWEVbXZCjRMSK8j+Ijes+kMKYVnmwCQKFWQAQ/7FEMKg2Eg4Dg/pA+TtfTAh
HbEpaD8tdScwHGruip6Hlr7JHDU5xYbxpNDmAKi9SDbGDQd2dC2W7Ctak6esHuGimYwQOgrHb/K9
NUOnU2vV2eGsSLsttNJ0kkfDvbIkt5yOqXKA2H6N6GAf1f5YWd5tOSwZG/eWVNjJm2bwTb2OEVMF
KBANhsb0lkZOi5JBe2/SguxnEN2kw5wQwNx3CvVdRa3I9CD5RRNGWW5c1EQKRH50p9w7bfQIuHHZ
jUrvbuN02c79TZI0YLjpwIC3p/01kB6vNOKMGp3uQtbGaa0n/n8WFaHj5IFvbBraAaejiV4BXTtU
Qrr+iUwNqsoF4zhF80yImGAuSUkFUb58xnl1XEx4pDQsX1c8wAvylnnwpCxTZ24yBrOcrZ9JnxpH
r2gomGZP9pqrGzWxFl+TDHeoD/vL0uihBfWWqqrzhlYjaic56fK1uogMLS3TRHu15BDvLfAv9U45
ENF7m7Ewo51bjC0V3ZqoybEeCPTtIB6dFQwA+hx0Fx5Eb9+WS/U1j0u70bvl1ujmr6Sous3Yzqd8
oX4+d95XpQG/qT88Q/1ogOJoTaYEpcifJ7PZxyvK0A5V5i1KEGEu1ZG8JT41AvajxEZjrLY+qxa+
BgW1tkWtQwACx1lXH0QJfwEBYtyMiHWDGGMMk2OS9w1lc/sT9gjCAk7Qw0ojAJyoethh29lBcDHH
52ECE+CUb5kLg52GbUBkOc6gO2idS2Kl06ZtJ85pLtKCkQ0Y0OXsW1rOY5UT6Zcjy1J0j1SP99Te
6PdcIkmbRGSoa2vAIe2r1JUJcdHkkGeIdRVRuW7iPH5ULds72LWCYpB3FLn200jnZ60gZxoX01s6
t/cWgrZAbrSLjaf37SEi0ZiPX3mKeFdpv0zq8NRVaIpCy9ZtyeK9kXhCDoPu/wP9PYEqswpAvJEE
0p37qjaehymBOmumU29u5yCaWYqc3yXqtXpLTQ+ErAJiuG6jrTMQAqud0fozlCJAAZX7USPMQsXs
UM7QUXdLBUQ0TXa9Qh/oWLi+U9d5UHe0b68d0nmmBvJtMeAsNMgIlnr9gcpFuoHDCdlIbzJwOaQN
c3vGt3ZIVLg0fcFEureR/hgaKpGCzQrGbzikDCtNZ9rWkhHxDHDZLbTh3Dp4/zm7yUWGEHuN+Jml
P1JbLgmOYeyySOIES1/f2DP1VJofH2AGmQ+qTvaMRHoAN24crk7THrLVuh9j0ipZCzdKyXHT5SRG
t60h4/HoxsoRBx6U97IhS7TQIgxJ2Xqeerrq50F97Hj4zQIBL82O8VsbQX6VkYXcHIwScD558YNW
R/tYNRLwkDPKNTVS4St9DaRtjOpGQ5cLBKZn71bHgKfBYRo0qSZOZnjn9WyGXJne4bfJ7+3EPsHs
4Z7MbkGjoI0XuHUWYuqZ+jTsWDulxyeUgNg2aC8Rrqlkj5H4bCGxwchYCvqZ0ON0u1iDf6tQc3Cu
y208FhCVJPcl7f1yZtxgEhq0/0sGH3XyoHsCAUs2UNsgYxzR/5uVZnUAXoq80gpntNK89oLDQdm2
d7VX3aHBQerFw7FoqBkOWvIMlB66ZKu7ScoC/vBdqeC1tLEjiRevX3qeABeyGI+igWmnL/MBVFnh
7jp6iVqU5OmbFJu0QUhIm/U2mAbpHrTyEUJYjSa6ifC3fuvsbatmz14F//s4aDPVG7RFangKyFIB
EOfKeYuDWKb2hlSFszOH/hPbG6D+5m10uqS6qWvOqVZTRKape1zfMEdVGFXqBRqOXJdCG+ne1Aim
EoRu4L5z6fqXqYe1zpWgXvGOqvk5mmp1GDrzC52+BQZKaFW1rNjMSkd9ZoihMEbQ5QQd/c0YVU9j
AmVw5rpzUKOXDc5+SQ8UsI5amZw1suMbOOoDgqgWidq2VhaCbzhelsQ7QMOib5q48b1caQK9Y51X
1bzv6QaBlJRQU1HGD3rIKRzE760UlmhULLiJTHFvm4ARDGc32PU9TdPxTZk2xJ7IFHtGDIbbBLsV
24DBIcx0hsokgvGmAEa/m1l/hBVoDmZDi0NcJrlC0uF5KtJjrhwaHUlgG0YEWjH1bbt6vwza34Jh
ULJdBipgG5G3VYZEh2uarjuEkRClWrAplgxCYE6aYDX1iXuQg1vuJkMq9S0uEuckfnpn3q2z+dAM
GGnDWyDqRracU+NGr0l8eppRYIeJQ1XILQIv2RZdm4AsjJRA17qEqhyuzwBPNrQP2brLnQXaQANL
b4n64ML3tYNRR4qRZX24mpwPhVkjReHAMK0NMy2JsYtIOn3vMSKJ29ilYwPuf/3Lipml2qk4FECo
sUmr6pb1T/GmGn6pWjfD1JCaW2KDsM0TmtwkYcFWjzkDCC2iOKU3Rsho3ML4DwDOszcmJFiBjjzf
GiMf65FxHqAA9Wc531OJBuUy9Bckc6lNpeqDWtvZXmTrlkoqkaKMHj3O4E36ZlgtsES7+UU/5ufM
+o7ylhJJ9FHq5kvTO2cE3yOoyfy6xKmTeKZZZbWPq2a9tULfLg0pNCQSYeta3kRpXPrKtYIGfpwQ
3lYa59YGbcROC11SPEFRfszJZ909tWtoiXuI0FYXPur7PL+HHYosAHkY993Tn2LAb2r0EOvPdn40
4h0tM1N5l5MpdW4Gda/Y56i9y/freJwQGdTOBSdWdECsJwM0SHJyKA3QAjMBCY537IKRqpJmnV33
aSnh6xhgYH/RGOaGSgXqluVqBk2aBlRKOMlWYTNT+2rJlP7w2nNt367DxqDtAYwx1QUSIu9uQu8C
/Q9Q7Uz2LQz5AVmljREhunKYEmCaoO4WtJfSc08SdHpaqruivY6E4+XyWZmaP69vxvRcmU/uchrM
l2j9isyL5byl3XOdJ3tvvdoTxTybttGbfL0ZEAimaRJ5b3EDY5DfAfRL3NMcHyEwWKEMpum3e+vM
s1rEvt2CGW28bV5ulghVGLo7BWex12Rqt57xq8lfMhfsUX4S5HuaB9W+0dtPtb442i9IunHr+cYu
75b+axAvtfq4mue4+crMS2XZGJAEwbU7UV2T+IcACasSQChLG+Ro+U6Unxb09iaWdPxulT/U6FnX
f0SkgCLzRdfO8EludZKVCLvx0GMKQImqFjRvHHiDFCOVQs2ZI3iWWG4wV6ThNQaWKoGnQOQ9+4o6
kaJbcABg9j24g19Kuk7QFCaPDBQf3WTlpS4OVn3QXQ8cvZ8M8KPus3FninMrTov3ENUscNCvLynL
zTxV8dZVggq+jS2DORqvYrpFQcfPKxpek4ObbZ10P6d7Iz7ADcsnc+voOPerez+SISIRMAb9FHor
LV5tu4/HJmxoPICSNJim68BJVNMgUMo8GC84X7QUs5WrhXVXSf57HuojOGiT9DVnP1+Pbehhk63u
0vdKAmlF9rEn54Q2CpXUPQRDPhEwPUA0+DtEpCxptJRGGI6gItcIpRKn2Ail2chku6c4/kzFmeK3
r3sRfcNBwSZwF7FrV/rR3V22PiSw1JP8l8Wz7aq9Cf0NGi/7Xs3vodxGGwM+iN3soDV6EPOmTTeC
CG0xNtlwn2U3Y3rXLodJe4ZNHtlDI4b/SPn04LGB1nmsT8n8aM3PzLPVUtR+2ltd6Wc6vc51WJOV
SLIExpZz7PnwqwZdxAvHKL//L5LOrLlVLAnCv4gI9uUVEGhfLcvyC+HlGhD7vvz6+eiJ6Ifp7mlf
GXFOVWVmZeaXkFXYQeVey745ItJrR8avVH6a7GyLf1n6J8m/uHXDoXzWEygbYEOq/Ikwk4jAJuUy
DV9jVVJieSYUdCJ5UQ3CHsR3Cqdkbavp21RJXFz8lgirIJXX1vXPaTibAOoYTZaRy8UnT38jvbSI
ZkllXpGv1Dd7EH9yOOxiYAQsWKzLRycmKhflCvNP6xAVDJl+N9zMfIvlr6FqVzxGeGKXRyGK6Cu2
CVji/HpXukUFH9ntxCs//ENPsorHX7PHInQMtmoZow3VvFD1lre85EtazmXDndPy99hbOThwYAu0
F0das5bk356guAP2DUb1p5kfpvgomkNavZfTqZTeXphVjQ81+Kp5FiRV06o/ykHeFeB2HULWxo1D
WqlCtPX8wusOWOd00rfwbBYzJxTI2Ajb5Z3sLMd4LRCoaMuisZaZ13Mrcuec+yjrEBnCbPQve+x5
i7+G9gsOfgW2ZdMSqFcWqPHnZYMsQmQnj3aX/5gZVEHti4LO92+Zb5VCIgBnf36w485oTH5PSm4A
u4NSYRsEHCvZV9z+kZOFSRsvT/XNZmULCqwhcFvuHlPrFntYexotAlFMwIJr+1olTC9BMzgKnxVz
H0B8Egz4UjT2j6TIRDTN88UxOYr/kV5vQy8Xyqo/Eo6GwA8UshRXVgG5QWkO22yNLHNVcJpUuiSB
9bd0ZLglrYf2ghefLUnIoA51a83UiMcZDV+A4JZuicdHLHVBL6Tn6ylCpDC1+EmPHq8dKhFh1TWl
m5CdHid4bRq9qxPHMThIBh1Lw9JSvE/yhAFczqs/2wV8v9pOVDbF7fTSa5VHUrQYlXHOQRsgi1a6
yqYAVTUo8KcIgOJNEN0MbTkSyqR4oiu5q32+MvvKKUhGF6oVFnqbmplHECkQglFe2JChOhLHbVWY
POUK1HZCyM2A0ukZEo4XGdOqJUKoAIRIk3dtWKT/QvPJZhR9CaWIyM1QQ/pyG+i79IB9Tj6c3PD2
jnsk3O4AB5h1v1ZM/uBefJ0G7RN3ScjO3wkGgUnNEZCazHRMk9p60/yc1J0Yzx553cIcrUHzWDP6
DRPJbstuhTOjXVhPBfF0wdDTU2hFLtASX6GRHJGh+WbtFZ9dJCqak9XSygqROUnsOyr0XlyPKYv0
FsZs+qS7MR5WLVrdssMOyXw5CghNDwpYxxwU49jwREbruvw5Zkpi6VHhpCyPt51CLPZVDPQN9D5A
szTGRU85KSPWJQ7heFbrW0L3+qKVsn7r7klotW2q/NZQ4zIWhIOJPijh1UKfaPFKadCBvfJblshu
jbdA/BbVrybbRyXvjx7ySgR/GfImNuNWATByR3UAnqMNTfDzMN2YKSadK7/FXAIuGj6eHdYaHJww
sQSvpiLoLmLSOGE8XwRKBRQJoE7qzLD4aqAs7eweQRUxIuMxSRe270MeZGp1aTOMABK/a/i/NcJB
o6Y2yCJIqHFwsIMdWKyB0eeH1jZ8kds5D4dO186dhXh2ysz7q0ioQcuZk4lX1fy2BACTUb9pujsK
HGCp2xYIIMQQp0hMFQkwdtQCnVgfHwQj3xdddKxLcYulBCbAsKvSRyN/Ez3IRWl6MlGh1hjvAkl8
S+JiWwy8RdPooyXgdx1Wejg6QlRtS5mE4ZJ03ghSifAtydPj0h+zYhNps9+riU+8nB+mNDqyejAz
62KyJJzXw++wRGzgWj9QsbtW92b0dCKxCG12Y1I/kplwMtF4Fabh432Jvnv2jT65Jn15kCNhX4Tx
uQpWqtxDDvd4OTREyluSb2jNEbOi4wo7j8MATpepL69tJmyZsBWG/tNmA39ERFY4u6qsjav5tJde
pjeOC6T2QmjXQIGgM4iLexkMVxxv6NqxfJ8z6R6J3UclG7Cl2SEnOAsPkJ1RGStFbX0zAu81lUcl
iU8xsY51o97QRR7VXPOL9DNOs29tXltGc6zKTUPQtxRhE/QqdnIE8E5jmopkdofZ/C6r1jnNxb8x
gRVhCDiognQWoEVTqVnjOFRX7CW+/irNPOZD+Jbqrl7W10o3/jUmJT8cQMFeB9z1NpKERKTSq6/U
AkXm+sBl5g2Vmo5kcbnbB/NZZYSkS18Y98K04zOu8D1vqqRYF9W3CI+e9KqTvkiWY4rp/9WvXdDs
gtklezdDY2UBWJrbnCWK6DJZxHH68XyLO9gR3KuuLxkbatZL9nVyi9Wf2OA6LzBMbfa99lFzXDI1
hBkHOiB1tWCjKvaRwCMOhy74DNVjE7/nMzUMUhgbLwIpeekcWDhQlZFmgb+p5ZNuHqStLfmS/ASf
cTOFGPMI1fk/tiTwXGiw6BkcGdOXO93KeBb7bS6eXsoFbtXRIz8jhcaDb9BJjbj20V+JeclAlXKV
ZCUq91fzyanmIj4oNoZ5oicfXhRtqQXkVgjuOusrkCkCvo8cJZ/oFFsdIMoRlKL5XOUhiiaZnT5a
BRPdkoIWQwnvjYzZwVvKBUxwh90pd2LgJADSZCNhYNzh8erwV4xEnqVMbfwsJXEjeowjxZ+SPMi8
bgUyLNfIDubXJqreqZV2TtIDNs7VobaJhK6d0qltZKqDzT6+duB2MS2fO81RSKFCWSf9pEAniGF7
v0r3IE7EUb9WhTsOG6y+bcPFuiD5pngRaXBsAfDYD0jLg7Lsyve30trqMNYymo942muR4bwc4Bpj
1beu8EtMso7vVVNSC76V/kIGLusAnwnXRXxZIIOOt4JYn3G8D1hIBhtLOkUrVIr6mY7f1N/qcZtF
z1G+qf17NTMHvmXCM9bfmY/qedWK68m6l7TzuXSoR5dfkHFmDbNvj8WVT+5F2jlLDjKS1Nd29Don
1ndmcWzVa1mWrCnMXjOdRIdMPMNlEJnGU1X6vbjDaov/LMF3UDvl5tkUXa3xtOnUmRvRRQzKQaBP
z7avlebMspf6vDj5Jo72IyxlmQKt/mTzP0G7VYOXOvcJEda/KHhvpGsU/9GsD5avRJekXU/ataOX
uofq7zB5hXWnD7er6qlLGJ/6wvjGZSyaF8MVeO9/SzdYicbxtWk9IT8Z1SHksziAbumNn+m0lh8W
/2Lqn1Q8dYDx0WtdiOLYhAUGaaZkd+XPoH5M7b9a8IkClNSjNm4FArYqj+UBh9e8yw5dtxOxPHTu
mUYubDes2oZdGrqrTRlv2+6HKEbbaK9xgPcyWjizv73Ug1ytE+uL54/9AkpoTMU3y1fhJ96AcPn1
Fk1+mizs0A5TZcKfPFZk2G5liTVJKEeP3tNcMz/PNKyGzX3U8hwMly05JyZGEiu1vPeR24Q0i531
kLrK6fvLEustj8gxkSQJzJC+ztJwz8o2udPiGh6HlY33NljhjZvpuGLQhll++UdivV1BHEXgI3H/
CBo/A5VAuWwbl6QGBxdPUrrW2EODjtOJqE75n6OMXR3o31y/B81hjB5587W8afk4rEzsc0ET6Nwh
uBz+KU1JWX3K2LspG7AxW7N/UZUzmHzk6nlevrHD4plUzHY+Xazh1ITnCMNuVoRWcvAV1gdGIuam
gn/tNtWmbI5ReyS7RWPfWdxN1rUtR0jJyq4RNeLpmw2bSfgz0GLUAmh7/DsI/2I/8VPjOdFhdsq5
LX6WX/B5FuX3ukJni8RybK7lEhKxMWDbfUljsRPSclfXb011rmmbPlBj9xbXy6YR3iOXC9eV+wPz
Ir/xsefWTbpL47I1LT2L4CDXH0hu0PvZLbp9OheuomOUrrvOH8x7YANvKe9hw9o61LBbO6I7Melf
p3oDzualjMVVsImwcBdW0fT1Hz8Npyf7VfBlynsFNv6V3kLlL5i8/kqkMorQ9KMAawWzIhTe8sRm
tMkW8YyWRjo+B9o2XkgZZmq6ZDtfRNlYJcRvUn+JuF906l6HgI2Gm2av0LdxtZo1N0Nz/VJ34NMK
syCK0kLftN03K2MVkWjhBW/dyf5imx1pA8MJUaS7DOJtyj56LGVXXK3Izb0GgsotshVrMnbS/DWr
0q2jEqsUAWU2tGsD6SkfZ2S7017Qjrq2YTez67YVU+Sg/jIrEf7HtjTP8mqGfimig4U83BnpjpA3
8kuUBIBrPeb+aB216BFJWxHNB8kN3lzsXoWP5l/qTylvaKQ9knqhrzGwO1g8+ELYic2OKG1cuX7C
+ScXQIXUx6IcZ0BxQldmFn9wOycEYa07y13kqPwCo6v6tHeOtid2E0GzpyFHnU11RSShQ2QTY4bp
LE9TudOg4w87lFizhlAm9ylaxZb/pYOJ07X51qb09SU88C3T/d87312JYQLy5/JqFWxAr4zhLnOb
4xscFX5fnpvaNaRtGPrHM7916FDQMbElGwwVZgn3vS1Lzt2iYvDj2jdXuLmjWBbWJEY2iRPP75VG
hMwxA1K2bPocO7oA8FWMvbZWfELQwBaXLj7h+dtQbDm4mPKBUnXJYYx9Ig37H4RUNisQ3mzao/1t
uiqk64k2ukkjdgBx/F33CjD6RrDeE8tL0/OLkhM6QeY1e9OWbdFD1RFAB7mAdcxWuNUCG50lY29x
EaPA4kkUxSZJAWtPWATbWOjbivZo03PXHxUaHuOhK3RIFvaDnlo925Z2FqzdR3DyfzSkoUs0cYnE
RDtmopqLzm6XUVbA5YHA8+SkmCuuxfTNoKNah57CNkfD9LwuNYcI7CVNyqtRnJ0lboNkp7e3tFgx
sDPEIOc+4uZmlPcWaReCKkaJ74BH3igYKn9JUXA0QeE6bSvGb+Z05YIfJlfkkCub2sTK1Bu5MfJ9
G585majrM2VgZn+Xr1q0C9hunKltHI+scpZWozOewrwrVkW2mY299jqWfLTpxe28GykUARfWEmhx
iDm+Jrwtgk8nEQjm1k7z+GZEWyHdRFhDvdPHrGprxSvNEuY+jzYCzLDoqe0NYhoUUMH/gn4G9EJE
UKdjYw9+vs2jdcLtxJJCdhQ4MBoHBCJeofUVxF0k3zL6HTlfD8qaPRKaXkv2eRmTzENv0hc7czwO
1paoFkAAH1EAL2fMkzXwCu7Nyg3HX2PcWsY+xDwpDNxBDT04lSUbBCpo0emxJFTRKiFEnrmoKpVx
Nj0UDyTolr5vKj+BElXWCj+EzG1CtsafPBVdGX5HDHZZTyamF7rGq3OqlqCJU4eTuY4Ko2HEqlaB
U5v/lOBnlB+tzOAdm1u0gNBR12w8tR5pcVnN3hXKKjnbIR+p+R1SzHQLlj+3FSTXKsLT95dSrms+
wcB55anxqiGwMSe0pf8yh4dIu6osQBnMiapeOTLOEPpmvZlj2JVkbYiH8W/kNo++mvHGBr/xeuBd
7GrZbWni5s+wuZiLlbaXuOB5q6naytlBliY27E96/sF1qanb5cDrwVPsgD/0z+VAdS37B46GzPbV
mPZSeXWdw4INWNo/8Ngi8U2crqr22SdLD1mJ+Gmec3mrhQfdPLE8xWJlmu9mB345ODAm2E0Jmd8i
YXhgskXZs7MQK/OVSTXL59PiyhbJB8SGtOnpSnan2qcbdFNgbq4RZfNSHktKmAaJ08WnZbYygN8Z
El4skYrmY5gOZnkb+bLH/mCOe2JnlNeuI/EDygn9SYYVGFsmA5qlChILZRu/G6mDZvA39ZeYNywO
1jJJlJdaOCfisUzXywNUA49Fi7DCFLV/Wv1F23Aa5ZyQOo55l26a7t8CnQrdM5l/OhU2eHxCMDl6
d2TsUeV7KVyRK7CjxFvppg4dNOtIS3FQFKysr7q2S/QPVX6T6dP6/NnWH9Xw+RKwteHCZFf6dWqG
IxcuPa7CiIJnCcz8hIfmOQivkXWz2KabnNzumYjOPVO8xALxvglIlZ9tI3qIEKYuCC5Ae36at6bp
9y1WLxswaKcg6dPFZ8rylgtoik9D+l+HLHceL2iYovbnCXR/L/q9NVyqDJet0VW8S+GmTXf4oc7C
sXRKuxPeQi9acb2Q2+B3wgcDL7Py5MCyoqcQCK04puz1VZdS+VXhAFJ4ggkH7BfCZ9m6qcVRLib7
NeyC8rtUz8lMR/1A4pwPKyldaTmw3iY2v2uRV/edtNXqR7dZL683osGAR8IwrRJbCaLyDyhxEEfa
vQ6risi2in+Z9q8IjxgO26XDsMYmEKXcCv8Z0a+urkf2zvptWgLkX2LcnZP9fWFJDyH2NMpFY6Mm
SU8T/VA37eOepNRflADit0qFmCXPymFkADMoErjHnwy3M5/z4kFT7KESmxSZxQm/ipGWdE4fariT
he+moXRxZRZX2ofKKsFREDgUe7m+KeIHJSrXaUfHNUFRqf54QQ4LwnWpMmgGmmyjMdFDHtx7VpZL
NOEiULYwHgVxP1Tfy+7dC2SQgHWQ+qs6Khs1/VdZ52TA++6qm7QJh8DyYt0HXOYq/1IyVNSr2RkY
fNweT2LIXTv9mjMfxwk6423QuKkdO+wzcWnIs2dEBxa8VgXKteg2hhtZ8wX9jJkt/AmMDi8Sfs00
yjGMxL00WFnw9Beatx1oVdsdsvKhW+jU0fPqZDeh6mT5ugc6ec4uYhIFh1LtEq/QdlpvQfqdVHec
KMzWI/L2Fe4U5W/I/9Aq9ZCL9LGa8rsMbFm6Fewe/yw/bQ5DtlWDIxmaSfOtVR9N9z5Id74QJdzO
Cb4Xe0nZxtqiKYnwHz3AHajiOUabUL3nRFFJ0z1uL4xAYQFsMogrLSO2ajOX2LlsA/mLBDSWelCN
7muXJk356Va8x6875k1UC+4M5SJjs1xJgg1pjDFSaA/NP7nHjhxiXPobsh2DcafTnU6Ja9UItYZf
fLdXSodn8PDLdOXMLU/E/hX099FD5S6/j6Ag4Vr3LWuD+aCK6qQIbyyaOiHjiUNCBP/BaLkj2I96
6jmx1BNoseRrBIldPgZfhxStUnw+NDKGimconAfpokn7auLOos1nHdfuwYyl2c/YkAkW0U16jhRP
GlDgf+tmtPzeCLO+E53z8JhHEKqkwGr6mqDhWYY1ReZmjTqnaFU/s/+kYUs+Wx5wxI5d/27ydhQ6
eUjDuxmg9sjvArRFumcoQAZHWb5M+okxnyYZu0kGI35iBRtYxW+ZerDWr/JgAC7SBiO4wHCI+yLH
WSqqDnQwBDom4y/nMh/fyJ1FSbDVjDPebMKfOXvJM4v9qVw3S0xfhn+cq3X7Sj62pjv/ZeYaJqJW
DpwESd7W4sYMTtwB3AoTCxoSEyvTV4mFtVL9yMPOMG9ddDXLw6DjDOynlERD/aiBWjU0PIxy+J7D
U32YMFlDcQrGHT+sD71QX0/McjhPK+FfBy5N6vhKt5CVGQcAm8qb8Rtn6CfIFUhS2pThBcEzMlkJ
8PRZNmddYRPINojnPVgXwXDRcAsT2D6U1wrfhv9+OAtf43uYvb2mQ5T9VMNxaZK1EL//ZECXmThj
cdcGP4ECjvKrRYHRXrGzdPmw5B3NuuEP07qlt6m5ZGxQDwO3Q05pFHDP8piErZr5sXmMJbrcdVt/
yjgndw9VXlW931j3r9nJqhM3SrQiacy8MEW6xBkOyQeG7+wCssOSfg9rXTvBYhZknWeggpvkDc/o
5ZlDWMTmlWUWh+wumvbKntZ5eNP7fy2flbrhyKjZAAEinSJasvv+wMrhP5cHfbiLyaaDlpls/bNb
fMORzHzI4jcte6/aRbemhpbJBmaOne3N8jYL8q7e9u840nGVpOtWOikNTabio57mSvZbcq6V/QJr
GjLiRc9sNnN6i6QnvYI0rfGinop93p3RLUHd3nuHUbH+7rQfUwEogStZCAzUi7gutcpl+YNF+IPX
/OSbEYqbYe3hiycoUOUyiic05jwRIJfllm09FMvIrj4NBD14QlAGR2OXWZtw9iL4n6+UVaxNgc6A
VtXtoevc1+TEFJZMvKqEKJd3AOXFqXMYzywbxsJpmsDj/Cnblz5yqgBLscsCIVXJB2CdrhxK61BI
Tyl/BocC5IA8h8jwJJSRmFS84GOl+s1MHkRXG60vT4e634lsctAhD2h84tHJtHA5Kim5W+XvpOIr
U7wrQCVp802OBVt/sE71nvAUR6difVKlUCo++Nr1cLfMeOlxWMfeVD2WyXkEb6M3iMAa0ZKxTChv
0JVxrW5ril42YnKyXtxnhPTrlX8RNomjGBIu5mBjS/wWJ27djxfKNT9sqZy1p696486ww/6vanc9
k8+ShC2elutRa9dRcSnNeZWEnmHdk/mE3qeV3ERe66xZ9x7hxCUSyYQ4tMwm3GRBXbRo2y1kQHDI
4meDQScbG/Q6wlfNP06qp5l9Ik6GjtwV1SmLvnUUVuPrkAPQGOFbg8JdNX4EcVMImKaDosGj0KmI
zUGUr7H7NUJZsl/nNNWjCXadY7hBeOoTb6kJhAllYENzh+kZF7ryL9A+4uChd3dL31Tyuk2/25Du
aDuW33P3KQiIfynk0X9Y9kizJn5qASnTAS+MCe/2WEZ5Rb2F1bYOb0DNTv7aMR+uzEWm+oUEzDYX
E1f48lKk8FBtM9IJxvEGLl9kuw4MovKDkAyXCnqe9ybm6j9WUr5hD9VZPADTunAMNqt7Ot0A3MPI
FsnF38IpdCPtoHUXp4cukrT42teIbbjmqu8hau24vG+s7tyWWzlCbZO+CRxXRLsO64+d4Lc16sx/
CY6geiBjesq5wVUiCGbnFfJ68uOF8DDgCp95cuoRiRaz6Pzeo8GvPJajGDmW921SP+XyljXHIv+1
gsLpmNyy5CaKT419vkC78KKNiH7kkA+cX9vknNxe88UYKeHgnOtxKtjecaNl5kHCgMYtBM3njy9l
2BBgEmTr3HvjD2pmaFXgTYSLJUlv0r1bgCIRzXT/QNlFW3AyiDEX2STcsAOxSvNL5H6nJOUVAsQs
KwBc8emqFo8GiieM9sloCtnmtbA7lW0cIbA/Y4NhjM4AQ0y5uoUNMOoFnXZ8YKEQY47pICncNfxe
IwGYz+UkFuJRtIDwmDUbINNketRce014VIPNMnIvQwJlgheRmg+Qg/sbSkiWjexAelrVZha8V2A5
yy8gg4rq0M3DIgqf7i9r3U83pMq2Up7miUsDie+GuSDL/Py1kshvNvfZ0hKgTSi7k06pKuRvJfkB
tjdIk8gPmbaOWHQU5d5dakMvz4Bwm0m6juAN5ir3mQ5zyUv1vfjZrIhGbq5Id1cWTW3JRk7GQadD
M/S1Pm1K/d7X8Ec8/oR8+vZd0VmS9NLyiAnh8iQM5U0Z7nn4QRiT3tjpQIkWDoyE3FSCtIH3kR+J
sAOcfP8bY9a8LlNA8ALRvJLB4BH+hsq6Zuc1ST/mfM9ze8EcdTIMgD0gsNwbw0eletGEFSKkDo21
Lw1Hsz6y94iKz7DZe4PdR6uYHLFPDltvFLbTllQ+SAfMsVlGT1gUIpOGr1dCw9cwPsDFz4gvc/Ej
tC5BfYNkcHWUy/26x7XgYB6sZtV0+9b4zYhJf6uqM4v4xKLiXgfpVKJMaMyLuhvvOJwuP6Wnh2JO
oVOyZDoykbWsz6y9jdMbzneg72gOaF5zZme/Wg9c7Mv3jrhwwfYIgEft+W0YrGa2F0N7F82dGv8V
znc+MPhOwAsjW8qHStxoy77eIWKQrxeXUQbplHHHCE+B7pu7HifqcHqv5y9BeXb6H6r8oN/KwbdS
shVig/5pD3lxcntf+Jwg+AAeVnSYNyQpq+IW99sXjtvVb8mOERJ3KmitIhIwD62FtJ6rSl3IvHtH
VD21OchoNb2OBj7YBa8LiruF8zESTwu200r30buJWKqob2N2r+I/BWoY7b/FGyLB38ywIEnNMWf4
riMZiw7tisTMqaV9x9q2dJlSmtJV6qnUvLcC0wpDmVc6sJk417RWn3n5XC5XnbwcCsxwkVtOFhHE
IsvDXSPTN4bsq15NDSRatNsXutmOZgkJdCJwLTiCawS/rUeNSP4MVljn1nJNHPlafW2Op0j+rQz8
raF9DlYPcfA1R3RTXF1kzbo9Qexh8JTwT9BKDN6j1LEALJWJTe97GFxoGWYTHoONKdZx240EM41V
llD+1dGbNRz43FB8AMvgibfRq90xibfLxkvPkmjG4ehwagm3SbtLUNMl5oE7UWSvfRoWk98fGXlP
oXN1lcfGwFI28MdkI0BJKm6LwJOVa5jPnI17vg7l0cFExIteBdQd0QV/QYoZL0A7YFNRQWwyX/HH
CGCzes2tx02K20eOYdBWki4qY6cafArVN4Gslbwf3MF7dXuMxV3qd+xRULT/ZhnwLw3zmPx1TPrz
ItAO2tYRy02lv/fSDG5LiO74SIPH1DPD/1nCh5B+5NVKi5FdrEeROBGflnnN4muDeGnaaH7nCcjP
EWOwvsEReHxx6Wr/UAHCmae2yrJXt6xRTWx/EYm4RpKk1g+VDEfUe9r0scyFbCZa9WmZO6v6u/lL
uEE0IK0ZrVBdnLARVTDqgZAorlK1S+t/WnAEiypwBcpP6lK6l1prDhS3xq2MK/SbVGGct4NswXb2
tgBVGOqCSf7IVexIYe9JOO1b6PGHZZ0P0VKrIPnrfwLxy7R2kSKx5Pad60eeDDNMzF3LBrC7yH9A
/V7zSrbuI4q0iGqwOBrIW0xOXDZY5EcWe6pyKrtDEPITkaYGxYPAHbaAC2wAaMdFqhjpSTLBtItd
XjbtVX1LcJ1ZA6n7iOJU9LJsuoMkKtlNj+/KwGin/8BQYRvx744e1fiw+q9Y+x0qZH/ab0ePhRuM
MwXUL5h7zRGYkf1pbbLyL/hqCt26AqGkucI2qEfCron24b0l/qQEYzPgdIK+Q5F8Y52pNcgz86Dp
JVb10J9181GPrnyn5gwlR2v0snK3aQ/ppNjVM+fGGgmHrvreq6Z/OoqYFJS16rCu53ggvZNMiNj0
q85OQXYGzOxp8iLcKFqkUMOIfi3vnZogebiw11sr/CnV1xxuXhREMg+47kFoEtqNiVBmUNaXRJVO
Inz/kNRWHFVtdEIJkHTXiMfijT4oQVQi3poeYqVcD8JTimCQmR8WY/ulUL0KLsanXrhdyeIAdouk
Jq5e3NRpRQeS4hiNsrdcReEaXB0vrkha008t30apXPqo4W4ncJ3pcV60sCaaSgjnF/57juHHgZ+b
7pB+plwkdsBumoKNlzNp6+ZtZKRVPQBuzEVbmu/4bLCvN2sHi4avYldcH7YkhNOcOUa1A1zR+Sxs
xTjoT2ns1MXLhAkjmI5ScV7e9xSfjqx6q/jyiwGfGw5BGfAu+Xz54W2py4veBO5KnjbLl98FjwYX
tJiA+CwaQCgwQQDZsXayyMge8TUagDp0O5Rq3XqK814pr5XwVmA3022D/MmloCi+HL/PcBsNnder
cEULCLOMnIJ12rakxQ0K1mmfeCMw7CEABcxctl7YoFXKM+t4rpbulq6LzDoHr2sQBmgsTueMp9gi
wh7qZTVpiU7E6IZAUwvdJdt+Wp6s8ZxdibEFPC6sS3X282SJtM4gZBdSD0ErHFCOl4/CYn3iyq1s
15SCZcrSO8vJ9ywmAYyVwpJU0VHf6FlXluhywQN/w4LAmUFDChLK6KvsGb4c7krtTXyhe/iqaj+g
2WlBQNnHsnPAejNpnTbCHW55bUAUBWPzabINJBe/unSp5gOWTbiZ2i+stBdRairzHaGCrszOSX1g
u/7lIw1TMa6pII03/BFsRNfZuVa3M5iuJVL99B9GB9RKBge3N29t8hdSFqAOtHOYnlsVzBWNKrtM
kfFZsaKvsJBiTd+LLGroVtzOzM9eIWwDWl7eyTI8zdk6nm6jdZuQJUY9VBrzwDnhCmBdFWHe3+xY
3Ai7SXqv6xpj6p/iqVR3rUQaApKmjzT5yAO1Od28llMFLCaaeEIknHL88cdzHcEOBbsezKwHIc4N
A2FKB1Z2xvVfA3YcNPB7UFNji5lq1m1zvmUWi/N/5K+yPrWWgttymS4f1P0SmxpCh4Bwgq9qywIy
RBmFuiqD4+Yu5WSrBa5GXzKIvFCcvlmCJrzLkZ0c9ya3cczXeUreVek0wTIv6ySR+dfijSBEZwrO
HI3rUPmUBDZb688mwJ0fq6tbg8JjydoQh1u87BNA95toJEC2HA1J/AKA1XFtt47slalPk76atEME
s1/LDw7xurKOnf5RI86YUtq5EPU4R2Qy+ZCviRMXr9AaoEj4E3R6+O8o/4KAaNQ13YMQQClxuaTi
phl3DR8CR3B64q9qgeyMnRIydNXOwCgx0C8AP6n6pRp+OMnYE7NWLQtO+h+1du+Mixbkvog1C2nM
To3B7mJBLE2DyzYhJj4sdsHVGRm8w6ExsHNBrYJGF6MAN1r1/QqNVu0CdLb+YD1qLIGFBtdgql2z
NjSeZPJJExnP6zk6F9ohzCCjeDuIveb/RCx12fyECLJNvsHkVWJR+BusQi/ON8GXtmgpdy3YMo/z
hcwP2YtoCOAlSzLxygj5DQN3zXqC0wnZpkT5b7KPohQw26StpzAEw4oxKCtsQEqkiR/cgbYwv2PF
IgOYn/Gmm93Rw8JY5ZBD6c9EA4K57ZKJ+Z4RWRJfzovucKQ1FLqDSW4Kv+os6txGqURyamWttElY
SQCATSXghJy6r3JPAGMV/BCEjJ5cqI8vNkIEKmc6XjWWHcqitn/+1c0ZYpaf9UzZAOmL98k6JGym
JbcI4ZWJekPvtsttLb88ypGt4rbNUgkb6tafgtUQVpc06+GUe1bwW4j3BR2S6onOqvasQl51KpWA
TyeSDk5ReLGiVOyNHhDwMuQitKY3ySDRmEP+y41n1q8aL/SV/LxcBVF0wM+x/h9L57HbOrKt4Sci
wBymEkUqR1sOE8LbgTlnPv39qs8dHOCg0b23LZFVa/1xjdTG8YZ5rxJiEd3U2JWjs4DY8FgIfQzK
yK2irZjHNnHugztG/KPZHWZ6095bIGDR9x5meweNtl08nQJFAl8+kqbgHqFEFq6P4qTaN7Pcldld
bYp1r9xTy4K4Rn+CaH7UqgOBnmsWIUoP/QbN+VbtjvxKbCqbXj3lHIF0KMMr/mnZV0Csxk/NlSa+
B4bwNWa2uXpXFD7MnOAVV2FELy/i3OjKh1MfxQdbpb71wfMmroCsv+XyrVPPVTO6lr3soqrcWYu8
SReH6JCGd6/0Ru6u1d+SWpugIASg1hmaUAQK0an+M28mL0EDioN0+aWHGbp/14bvofbSIHhOux45
8oesfSI6+++jA1dC8erQWiPPO/Y2rfyqMaeQYCGBTFO7vkrAlibrbe5uMSYj+t4sc134vHrVaz/8
SgiEZo1xqfPK6jlu+k0K+IaXhOws6NJLVclEe991cI3KuYwAGfVbEv4VPec+OhLO6Hx6FrzsGVmY
U4NJdEHqrmybYlPbr1TDUz4UDX8arvgy7MiUILlH6dxum7BqDGu0TFrsg9Cu1JnyWHliqUKc3x3r
Ee3KgqejgC0r/aI/DreS917cj5JNip4LXQMk3m4I/1BW/V/deqa8JdHMZpnr11HyWhc/ZvQSZu8z
ToUF/GgYX5KJWJ/5xvjg/CrypzyfG3QK1Sv5QKgFtzbhrn966MfvvX37wdKjPULrRlIPZo9zSx9D
eiOYUqeJqocNjdGXDyRo1yaYwurHYLozcaQUTy4AhQpfzgxp8SDjsOUebLcmaIyXmHUzXfYEapTy
p2NfguRBIaAG8Y5tGbML25mMEOsRBDjjVd9Idmqz06D8UckjVE31ncWv3mODpVXRUHEkQIGJx2u2
jb1Otplph/y7KC7ExtsxkxZCCklRQBmtjVlGTE2e1QUMbgxeGljo6kOXTgKzohR+Rn6RlFdcbKtq
uQTtBimmkAtJqhdGZMKQGnoTJ5gVfMqmi6qdxH7sHog0WDMshisTT3rDEZglP810EwMxjUNrqRmA
HlJcwB9wsc5vtX6lKhj+u2Jiohkbehnpg3kI4ddq/aderlbxLDA/1nK4annpB07AgqkHizcAKTP5
2iZElRStk4qbyUZ3wdcisa7idAx8NQdKOqCcbNS9hTsKZqH/sdsPSH8H4/uKKQ/4v62G9RcB9PGJ
oKpVVx/nf2C2ls7w27w1WBN0bTUjVzMj+EEKNGbINLFEmu1fxG+8tHBAkrMOlx0ZVFjg0MZwufbT
FVtodtd6HB2oO9EGknbLwEkegwUhbHw00LfiEBxqzGWIsc0990yY7Bz1ubiLp9bXANORiDSjTa6u
vtV8G2kPm5+kAr7F3xg0p0E7YQ3kduNdQQqK8EetdiyCSb7t2u8FG+UAeUsWoPbt4EY2m8+xvIfx
liJ12w031KNzIxaIdr10V0wIi2aAnv9OswlUZCrbjYRZL96LWPMJtWXPMKS81PYl1q/hRp2ARjy5
+VIIeMna/4hUo9ybrrTuYQo2uluRRNSAU/PHbsghAz9IUW+RmIdZZ0WoGdIbhhzcyeCqEzPJzkBW
lZd7GUtwemrba6rsx/FIGDBh468k45yC+DZxrNbV2mJhsRnQHVyEjPKlgty1xxAGia6Adx+X1pvG
V2z8VC4wrnd4caEhvBhxvr62ci/zcv7eX2cTeVH4IRYhtqCk2Gq+sdElL0iOreRphOTabNPElXgR
AB6QEYSo3MM8cmxBJJb2pow+nirwM/sJ214XP+vqLc/ewQ0LaSuWXWXDxWfi9wWVEdWjXQ3XZDK7
kLQ3QIgK/fLIcJE1368mvs9iA3Y6sod9DeNXrv05RLrNG/UyhwR1baX+t4XES4xPfpMN4VLuEVr8
YYd3wBc3st5Ve1ut4RWzjfwGimFI2yb6I+tmPaoU+j0ivo869uWIHOW/ZPiREdODAeXaozavPYM3
n4ibabvpnuvUsNSARt4kb8tuKzc3YuNI13yZAT/ErOioJ/J512n7QDTC3UitqcjNlV8N7Qr4lzAD
ockll5fwZDlCQRR9fRXs4Bvd/GZ7BZmKpk0GXBafw78OinaRJr4UjGRoGrL5Pe+9wXlGyTOK/jrz
IY33IjjOMqPhZfYlrzYOlXrsc+yXjF9kIDVA7yYbZw+nI8Hv6JtKOcZYU7nXxq00+1V6NfWLKt/H
ltSgaxX9ac4RcKus9yLo+F9NhRJjSERGIf8HjlZNdnbOyV3tLArQlhZXubEOsvM83EkXse23yjpq
pPxBeEIrYbFcnpX54kxb1G2G8WIAchnVwRi/ZoD7Wr1a+V784sxjY3ETUj4SfCv93GiACneF43mK
flSo1AG1mLMJKnIS4CXWOMNtVK790y5epO5r2DSbHMg0HWaUlJjE2LR1ntOYwNZ0IRZOPy0ToeMu
8TAdz3a4ogzHSU9w1C5eRHRIE+na9KGHLKThCrhlrAApLlO2RSPFU27EV4HGL4QDMPxp0VntZ2xX
zSbGJq8fVPXixDgC9hoRMSCc3Z34WEDeRwI6sagvfA6uBB/NhP+7dJcs/lGJeRqkP2fYIpQWmugC
wMYef4IchNn4nID70QLqE2kzXBSBQTvPh3Iy9JWDasYhXvAkk9aKpEX6TAvxlqwX3mqmTRdYDimD
G5UbQd33eLqQUCXSX8Z0ADa7tpyfctPSh9nrpDOfKlkSswuKUpUDQ8TieXP0VUKzomx3Q0LSxvRV
s9+BSGLlLf6YZ2+UvLB8TUhDT75H4n8cbYs7cYNJjgTSX1QarVdtS6RixjvYFbqw1mE2jU4U6y2M
O+Satc0JISovzET4ho4kihvclM/8PzI1xpqJbJc4H0H1lSw/yfLL++c67SEE+lT7LVAv5UPu7FXY
wBgB8JGK0PZsKzBPXqHsUzZOA9ZytmL4upSQXr/WsnXEdB0KMalojwa1yM2dmr3UDUdmie45u8T9
rjRoPZMZ/c+LduPHU04WEnk0B7Fzk2HUldE5Cua3gqABiTDrgyoKiiBZBQ5UP2mhRq725dj/xoGx
GfNMuSETN7fJJFgtwwkp5mB8FB1XtfwkLWqVKFstjsTdpaj+2JwIEUCqeCh85PP6rt4mPjR7d7K0
5toqrzwuMPuJthcifsM5X5XqWskXOfuEREJ8LnFkW+lhBL5vpL9ZZvqRsEZysSjojGv7xZJ2ZHvi
iMZsfBg1G2X0gMD4Wzf2Y3qbynWTurqG8Bmj1VR+ZaeMuTlYd8Q6ZHdxBMzJ2xCcWvPdaXaGgxnS
1ZUNATZg4vxuRXOtX2z9B4Aj5ejpeYpQt6Aopfxlz6ogHGg+FLfzwb/ux6QEDuh4y+xUqxoZOLsU
v0HJYwQgQE63lIFVLqT1Grlv7Vj0Sw/Rcf6nl1f1L+CodQ5IJef4BoK30hT2JOeWxr9tdtDiTVj6
MCxh+cwR+C8TB3rNdAziizSVfoEQRNv6DqAbigZbM85e3biQ5BP5ib/goe+QviFOR2TiQjEkKiS3
OnhhA2gp3wuGPm1CaTZ6BEIqYHB8oiG7/V0anggruAlf0Ea6mvbp9NwLKtfkqjX+jTFfMD1HveSJ
CWNOjxBObv8jIw0UMMb8TVHyug+wa8NeMs6mfORg+y6e9NRjBvI7/bcDBhCYJ9cHDvQWQpwwUVhM
FOiRurWD12b4coqfFFzeAB/dZPPCOYDWudtVbJ5htZvHv14nHx0VABkv6Y14roiJgsFiQM2woA7G
1aMTii93YJFh44/qLibe0r6l6j/Fvpo5vmLi9O0GBDgYmDpAr5VzKL85zV9vr/rtvB2nI+E6qeyP
y2lwB9iLuyy+Wma6gUADudjKGJALOhjwk7sA+5HiG76q/cU/kGqCutGDy8KwmD1mbBkhsILtUdee
dW/C5xLmKPxD8IHTxE8NMrRICOHOowtl1O4G65DVhzq5J+H7MMIRmBuNiDE+a1F2OyJOiTbg39hc
Ngz+TB8JMYycVOOhMf+zhQQcTBBgwPePArYZ2RTXAJ852pGTsxu3CPWyZEOBcRxcU551+ZSMbyyB
drmRTAI4QAXBXMqZTSPbWaaHmgpRNaiFRq+dwlUo9U+Q9bVZb7tNjaXxAM83YExOWYeIGu4QO4QN
J1ipuNENYXzfHTLYUeMj5UaI5MM0X4XEMeGOizrJTfM/aPio25N7T+IFuGpZ7FQEzj0JLuy6sYPF
hkjMAik6aprGOsjWtp28KSmEPplQtW7ZtbZvhl8zkopYOnGlZPmbGt8B4JHFs13iVsyZd1Zx/bA7
BIRkLLca3/2WBTub3vP4Ukn3PvoYsnPCu9EuRxCOdjtuW90X+0GZuSi9hvpE+yy3vF9ovzarTNl9
USkNB3rIyCNiim+35qBuzPZk9fxytRdIB85uKHKezcx3ZO+d0GNKqMDSpyM4+yoKdxGh+8pmHJ8j
cJeo3DXCi8iyoG3JMYmF26fk5RGkSZO1a6kfGRyiwQk4kT1QclFXq7eOSqn2XfccH6GUEK2QzQ/Q
icYKiDxRDrOxHxr0i2a+MfjrsdPCK4ON3hq27KUOMV9uw3EP/GFJZ7zGgFw8ciRVJC1R4sipumPz
xINF0GHToSb2Uu3c9kRicXD5y5O7SAw/Juh0iUhRbiJIgV8GL1zK5Vuy479q3OinKoy1EcC4IiDD
UuMg/enc3BAmxx9hYiLyPz/NwzXu37Lhm8xAzAMhECLvGbrKVg5WUveZdK/TovGJn4Juzxzf3MjL
HrnsRtgUxoYK8j9d/UUaajyORV/1Q9DbiR0szN9CzhsGNyTupFS8Ji7cA9LI4VqY+FalbdyuShAw
dqLkwdBIzmmCf9F+duzp44vYgMfhqllXDIGi5CXydeO3y/YZ2IrCRiH26hwLFGQaUSPBDIGLrKUI
npHCCbHsI844vEXdZ40NV/MnDPLcvfwaEfBkvp2HzaTyy7FwlUTUX6Nqs0ybULDcK97AzTTBxcJ+
6A/qPYTGY8i+65qhPDrzmI8K0+wwraZ2WjvdZ4g+RiZA9kc2tuxOc8OmNrq9s2VMmNpXnJMcz7wA
iMjIr3NjGjQreHK+RmyUVV/7mX3kT0Q7pBBICZBlf9ndydGFjClwZ+3KhiPDIOK5YtYQoGAYHR0e
AjEakuroNg2XBPEjokl6KO/kCJJAcs77x/TZZT6/vp7cGRrUdsf7XJcfEsvl0Pyrk6Pgp2yEBSTo
rxgM8ujA8yV2a7U/p6YFWMTHFfzG/+g2ERIsaeb6qG6TTk1eENGptm/7qz3+YVGQEGkksx+l/mto
+cJPudBtRo4QQaQ9872N3puhqTX/Bq1YZRaRB+xCwgXAsEufeFPcVZsDiAjhNv4QAq4vM87X5Grn
ziVK93b+MTF1t1WCtgEvYPYmUIcCsphPwkgwo4auVhOJN/ZwiN8yjwMXV/0APMbJn8Vv1OusRifl
HsOqwF0T47ZSPkTFaVuwhoQ33SDMiaSqEHO5GDkFBYYEUq/2CbZgdQBWuSf1q6q+SvVRsQ8LmktN
dRmr8uyzYOJeePpz415BApXFB3yzaW5lh8FZdjNuJwZRRAbVJwy/seu3Sr8tnQOwWIFECix1+NFq
oAODIiG4sUUBSRFjdlSd44oVQNExAzdYY1nL+6fp9jQ82jwzddpvKAGhTvMjt7+q6bOAOFvBRbTg
x7NrFRaaEFhije+E0zM/mSZepPEkTnmOPGEWLrmG5vkIv8UMQ0wSvT6ql0ycKXvOnFb/xbQpPDOT
qrvNLZ5+e2SSvK5EHsXVgzN6rbUWXjaHueqOTQPjX778ibcEFWlq/xr2yPXPZcXDbZP6g166YWIf
cZlTG3yImgNzwtwhUxoA78CzRNjrLHL1NoErMbsBjGfKTWzpqc55R7hVDBofIiKo5nQTilhk1Bz4
P9b8Y4GQiC91ePIjMjEG/7iV4Wnmbv/V4j30J0QnwCpBD4CyTcyDzAMxc6UhqdBwOWkO5F9z402O
rwYicGXHvDxiHEQdRby8eSxjOJ+7mHMSEJ0XIfTU3yay89pia+t7nf0VFT+iTgL2Ehc5i+EDHtWI
PBlWptDvyyth8p3iLfF37ODs46Cpz+hQZKxHCLWL0l/sA7TmOOwjTG5CXCTR8rMVSxmzFwgCZkRW
40ORkBB7AfqH5Sp8qIJedpXe/WjfSwJJKC1VVRq636UG4wSxDDIqR2NCDDlFPBfUBcg8/tfEeulJ
mIt/IuVfYJOe7iVeS1A9bL8rEA01PvfTuxSC0jKDIGse4cU/OEqFLJknFWukOOIka/M06Rjo+Eci
tC5+JlREmKBukfEwzYv+JuMOULRDTohUQhpQVd0jns3khJO7lrCx7Lrm4NQmYVL9Jp99W3fr5GrG
B/BEspNXo2etgZf4uWBfH1PxSPit1Uhe08g1WrmrJyK4dBeHZxPAbP3F8Ggg37C83npJCNEBJjBB
IMl3YPwgFafzVPMu5X+Lweadb0h5IZRipXF0T6UP5SniC+L/vMkL3tXjOO+cRUP0RMzIrYdxY7kA
xd4M/T4R9Qt0j9ZXW7rK5nsA8e9cIAUoTHGm/chxNstrKPouP5synPxy4HwLDcRusjAzJmze/3ER
Fl27Xw69WuEIzk0MTeUH7VnnZmVpE6mGrlKdpQSYQsk3uU5QEVAeFmaUITwar40jbbORoqDlmCDi
jrngiHaLVuzJYXTvWqzRNBmo6lEvL6xaxNpxkapoeC8y6qBiRzCBeMR0uH2oymrggDX6dUNdJDhN
EHlSgo8QEmCv++YGwNX4no3Aq0jnSMBCEuLVMoiJ/C4LoJfzd2weMhBfhLDyTsxXKDHDpD887nJ1
CZ1LGry20b9yaClm8876gFcAgMq4FqAsaUUZAj9Lv/C/6bvF7KYeDNSoLR0AlP5KNQpwtnvsfbV2
NPjScNNWPl6i2Ue23U//xMHaUesQ1ZdCwvVBZ0XBiFgiXaPdhZZDepLJAah/Uu1ZYz9+muNbbaHb
JnRDWz4CKDOj+NEsuGl1cc9qp6ys+VMsqpVleI16c+Q9+Iblpzv4jm6te5Vjr5lLjWk3TR8iti1L
2RGRlNseOwCiJ16451g8AzyWucnqpvDXapkXkZQgMeuq22jcFIR5m+G6ZnYruk/VsggW41cMOHy9
UXZxBU5MQez2k0nZNSm5fbcvWEyo/OAP5e5+5XGDXxJxXtr4YSjvhPPw1gUsmWhRkKL1d5DrFUse
B4RBihe/SsuE0YGvWrwKNiE10+d/iGj+SCTKuP7lRIDPJ9Paa/MHKtPa3uH0N6xHmOerOQT2Ezth
/hXG35pAdsNnhASybx08+dDf+SXvb31FZy+RTiRYiD8anwuWA719SWfUY8yCc0dYS4x65d3RHxaL
k2m9CJ2vk190+WMk/8jy65rkUmKGFU8bTtTQSYoPbxSb3xln2hxTioplpDijZcl32sDoXb+ZPxjq
ddFtGdMQxG49hjIPTetSYLYWWBIIisS4psjvvIdiJgPAQPfB/UQwGLVjFSZU1YKGQdu1JJ+V+ke6
SEDbdktZa7Bdiq8cwsnQBv4bYAygQyTtlNXcwcgYFnvhI90N9AaWdO98qkgNYuPbTD6D+jbPqHgZ
r3rmZNkfHOAUOtnw37zF7Iv1SNLwCuKzd4kOhb1ZOBL06FybfPXV21x+VbS+JegQ1a66KMNzFPzI
VpyOCvxONCKHtf6AUWhlRA1CZfK/FF9/QFxskHWbWaWYADfSwMl6GEb0/Mxa5zcryFwNoQf/FjcK
YtibUh0aeV2BxVjhVvoJaiYYeskCFzhm8stmV0jU7obfReIwEyOSQtDfb1vXARg9CRrMISehq66l
/qtMNKrRKaYPfsSOHiywjvVLavvqVR9unX4pC2n1XRJG1e+Ej0kl29t5A7RbteWFt9xSb2YzEJkH
hvIwq/0koftyu3af9181cW15XvI9ER6ObpJSuVKYyTeykMQejP4Vw4fwMO/f4NaFh1/H0zytkABC
JYc6xbB/xO06wny1h3TV+f6r6btGERxI30qxFQAw4H+UPmZP80MmrBdqvAR9nUS/8XjNnMPgjwn+
TrPGYMMmtBqsDfhQm24nTtnEZNT3Y+WmOle9OLPyaMhbEDATsYDqQ+fxje2ASxukC6kjgnmoIDKq
bTICOXSDRcSBMXHHF5VgL9ozU3Qe+KKQ0aSfw4r4kX9AekHt1rOHn4dMoKtmsrg2v4X2Xnbgu3Lv
zVK8iXH4IWgjIoLhjIGD773HedaI6PDqIbF1yPJBUxUc+wvW2Kfcke5/kP6BwhMiE9P/W37TTslf
xUe4tnClkfkJqtadYYn4M59V/oMADokBrUsSWVKXECUDDxOzb/tgBRcEdNBdBX8aApxM8dHJvqvl
5f/xvgjbdZTQj+cTViil/0xtF9IfVXEpUDZtHpPd7FvzGcTUgfxZ/Mj02+xa6M5aM45ky/ULGBej
lR+xnSpt5znD6JoZWRbqFXsboHcOICa0QYI5GnI+8yta+1IKmBvRX8V7W0C/3Mz92PLtvUj2UcrO
pF3AegqzM95r/VArDxXx6QJU2FTdJkEQpPKEhBRD7wRewwrW8w78xxCOnqiPst2K4CoJMWqFO7Or
xYK0ZolmBoI2SIT0XPomLBdBPBsQbHCOTM+ymfbTc3YjgD8jIySF6BwfQscHnqOmpJawcnAeCwNW
C4fFBIyaQuMCTG756sYIodF+E3+TEsMVPqSiKBp1OklQfL5irgRroXbNlWqXcXVTlgeBS9NSCbyU
Bf/Umhf+d1reSMeFFSJJI+MHqfN3pX5V2OtaCgQWYQnj4s6I2oJxLXAPHlX+YPvckVitlZ8l5szq
CKM7lb9Gi5HThzVpg8UL8s9UxsvI0gdLZ/FGa4vIzqQszMRaTBjUMBF4iJpUIQyrK7l5TRZW5Csq
F89/AkzQzOiNJZyznFOCRK7JorBaZxajaSeF0wmdr6r8jhki20NnnnKfAK9iRz2eN1gE8fmCiwOK
UQBfxa6XsxTMhPfQRt8hFVQ84cwxJD/Xdkt3wvWOTxh+rToRn4UHxCw3hYh6JhLhKJlIbby+JsRg
n+H3kI17hAOItFMEpc56mBwW3XtNagaEKVBaa+3IocKUv2nnQ//AN2qzhmXWldj2VdAfQJcMTEg2
Z802QbYl/bZju42qdE3PGLgOinI8GlgdyjsHS6++xOZ7kdk7lS8wgSjn4QQu9PvqqMvABIav8wRY
qJ9U+xljVXEgnu+c3WmcrzSL82T7uqyn4R5FRDH/s0nTLlrVpdJrU6ucdtQdyCYHzPvcbsGdYvui
cbmlZBk05bdsX+TRlxRk3m5qvzcMw33PM6YdSZ/zarA7xkOvoKx1w3vpOf0zqR5UUpCE160rEj2X
BB6GrJttVZxGh/JwgP2BcK6ao5E4550jvy7/qbjEjaI7F6iiOUBGxKEqmHGEpZZITlUPIY7YZQYG
Lm8xEal2gxsX6zROEPnUJFtNtnjAflJWQInUmeZiTu9tQbLcO7y2lCDI1v8KjWobAEjgqTh8H6uz
+hVVW+I2iG/nGmAXKYnG81opAgg7YuRZBcPhA5nAv3i5QhnOEOctR6MTw9a1t7m62OnraP8kw/co
L1vKARjWqgyZl3U3Qs4BhVims9z7bNl5wGBOfYiOIwDJyv8umIHvL+B2lFweCBIGklYTqZpulyib
wI5wFt16j2kvuKIEzzQga2Z6iAd1+M2Jd4mKf2X8IREC13wBkZIcZ1BfXIEm3KzVz2yfSVSLlD+D
DlfnkciLG0+fBtnn3Uly/oz+pJp7FU9A8HS0hyb98aAuxT1JEf3sbFy3F1XdYCTU8IerrjWGOy1j
CECFSJmuS+BIXFw06yNUeMNREcnzXtokXp34LJLiQhVbHT85erCNFDwWhBvtgCcLvb4h6PbuXZY8
YZJQpT3cvgpSo6SE916kG2bfSpmg0N9z9ShbCH2I1DhU08jxCy2EQImmCVjeHXK6eF1+qFCSfUQ1
6MqGMWkIZPiU46M++hrRkHn8o2gY0ZW72fQQZrig5pcJlmjxp23tI86otjyI5m6E14+TVwGczQyj
MbSnxXotL8hodVLKOq9CGkyUb5cBdsQMl2YH8v5KxvM6Vs6jDAgFyOhMJBw8LG6CkkclwzvHLYmY
hrGccQusx9nNW85osQNphYczWgRrtiAlTK/VnjthiLeA9Ony1raESZ4K7Zblj54sgfiI+0aqPYPH
HTpn4/hs5WI1IsyeSaKtHjkbM+U+GOe+9CJFq7etWLcVHko4IJcQCuTqE/mbLHVt8kq4y1T+TaAi
FnuGcKp0Kmhf7tr05yi8fwZaP23XHvJ529DHRuxPZ3N2w5sE3b+8/R7Me7QOt9PyE0V0qOA+SDeO
8ZWjom1e/su5O6AP7MUFxNhp+0HG7HFAxEDxA0Dkb8SuZtN12Z9blipb36bVezTdlaXkzdvXPHzJ
cFTC9yU62e+6s5OX6GiqzcaZqcR6a8m4FQQ1TDIHrYhLlFvUlOZZchDWiiQ3PuRRBD8JASecFg1S
jJEkc4ZfOe1lTc5805tM53w7VOglEBSRB1trUKcJlp0yWhC1R6oA7n+8MMN8HVDxlzBiVbMFMTJU
T4ffyfuGzuySYkWQz3b7Si5ov+Erq+qrgUGLtHTr2KM/V/lEc5Z4eXiRiUWIUfjN3Qm963pgHQ2u
YnshHVnIm+3BF2xLQylkY/Accv83SgVMNK5SRPgtSl0HTjaVeDGJewIOXDw+KrII9HanU1FY/jQ6
sRkSwiuur4VHQrN4LyOdlnRp+w3CDcy8IQLyfzE5uvVP6Og6CjjQk4BDp90jZVgKDW3Flk/E6rrV
MAiHmIjIBeknBBisIZQldMOHhmJoumkEhocUe4zTsyG+v8IRvNOeJcFjycNQweHmq1rdFHbwilEh
/VyIDETjy9yJhrt5LvTsMOeAU2uc6U6y1ZvN1F11QUSIAdH+uPKXaSQqHgZIXPXD4SXDMadsBXGQ
coER/2gbTwoh4ZsP8HnsVafapm7erckLFchFoLPVstRp80umHyAfZJotXsLq47/DR55Rex5DniRH
JDywPvNNES+Y6Z6aAIISsDjugnuDI98r5AOq216+Ff1utrygI1tyWwf8cS55AKBMWrYPrNQ3qnPF
LjJpMupnD/h1IS+rOA58nhFeQOwhLN2KK39npAqS4UXC90lINhQRUB8ZaPmCFyc7W9NpL48ewbsi
7gVxJgqNqKIn8i1kggluzUzN6jZHilJvl1fwGfqTJhf0nfOIRS6JLj2vXpv+s8bvOHEHjFstsMNL
E51k895WH0WNXsoXIYejx7TWwz3V7UgUH5FktV/aHnlVdYXo3AuCE2DImH5qwmsdwzRjvtVkDrk/
Y7ovI3EbEqTePw3yQ8EYukutneC0PSJQs8lt1YaRAfA6Os3ti41Zgyx1Gk8DHhOCGTJSJPYhD6J+
arkGN+R0Rl+AQxlEABUcWIaQ6XPo6dC5IuKm2mOSibuXVjnP+tMirQJvH+rQNPBDXtgBKG9XVvtl
2hfxU5+zral/luorT6eqYK9CySk22AWpUM3dbuFKIaVmWrbE3hJXcoF74jYVK9eCF2Zc0xqymtV/
jYKvy+urm0Nrc6w+JuVLRWvS8m7HvbuY8dqxP2YGwZTSpG0Q7LvopOkfSngj/lUO9pV+ysx9kp3M
+OlYLwjYejIqPhZlhxg5ih4pOL5iXUPeAG3PY105jwhYJQQUNb7hiubmJHVHg9GZPAk52GFmrhc6
tGbFK0KkR/oMJIrqUnq3qU6dcCd6AF06mUcNZbeuzkKUIZfRteckXZdlJ+nvKmKYDORKlkBps4+p
fFZsW+WB0LS0F/PFEIUb6Od18zohF5bHHz5QqadF4lAgR5IJr2/ogrBjksDKl0j+o6+bCMfW3A/R
Nqg3pb4mqXpPLGSGuq9EwWnK14CQ224nhF+BeYnH84LQxPCL8mtWNrP9UupM4i6XLAyX3e1t5Sg/
CMJU2w8tflHL14UoLggWyY/1TUb2MHrZDX8Bw24fElL+AQ61ZBT49YFf8l3nIMkz8nxn+BdEvAmb
JaOg48MmlsB05dwbTUwJ/Jz1gLePKAcQrmS8R811wjuFUnNAScMaSdiwOR8nSqsbIkcAVqUeIz2G
q+RKvEHYT3hpN471rmSMXKcoxbGFR6IkQ8PGuhh+6epfws86YsCTrX9ALVTkeOKdrywy/K4ZCiXA
xo2t7XL5laLIubsS/NwaJ2CsxbzSoQgCi5eKrPv/hNvRXzbyMi+EwX6V80/GwmfmVGXId+SzaGn6
UxF0a7eV3glKwiVSlHeZnJP82Vs/C0+BxASfCwnj+Io+IY6ZdJQ9Rcmp+hSSOpto1Vf+Sno4yViG
lIMTgKQnhKUaNkSsu8F4EbRFruXrRP0VPSGJ8pyjF7TUWog8lxSA06BcmgxY5KR3e6lj0hZYXfmT
Y25h0DetLYeDoLT6mMDOV4dMVD5qZXnPu5XTjhQFQdBwfkcRl4EDtGsfg+5ADw3flt77YqlXX85R
TkYAaf/8ial25M0hEiUgq/Eicq6IxOoE05DVqxaALGuNdce1khhnEJ6J0CNl/MgTY5WJYIzwj+uP
nJ8poZskfxL9GS4xHQ1nM7tl8ru+EPI1vSR7iV9u3Jc02EJiN5S0Hxmvovo6g2V1LLml+eMwXI3h
+b8HB+ivOyghQD6vPHWXLxlS9Cn4Lfi1RiLsBcHdSU+I+xrNtF0jbWEjB2cd1NWkDAANhFc8cq+Z
TnVBm5THFsdx1TNa/Qfz9W4P7pEThkcQLmE7hxR2A64+qHaQHnSjLtW1GdHzcxOivU6zT7xfeYYY
26dzJ9DFl1WHR50MiBjvtzjvQqgkPj3VvCjKVmVjwyeN6aQh04CD46TKvwIIJhiuSd41+8zZ1hIi
Ssav86lipWzL90gCfiekffrOdIyGBL9F2wa42jnow7vNT6a8C2rSEmencYmstcFebR5ypjXsz+1+
VDnvhOPyzGOypDvYJQ42QkSYaGjLBcyZidKkzwaRIhnDTwxthH0qJDrZHDkOaHWxV+QDH3g5PelP
QwoU8am/J2jhme5P+vi1TAeloa5xwwBoywBx1D1A9TUjf/b4V4+kmfqAPEGNehGCbJ8yMEwHg1Dt
4zKhU2B8BtoEKHEQGW6tXcQrNzzK7NdQHtOwIffE+QV5tcrfuryk8X0yD3Pvd90Rpf2IZrBFAyad
Jv3FAQalIK590Xkt8OQmf4oMAFgCO7XPpXgE38bo2jFM+9GOriAmQ7HNmGl6QJOYpqDymxpbaOqM
PQoeSNeRJJIrDbExkGOFspHYgXyXUDqYRZ6ao8ncJ7SXKLdu/j/Kzqu5bW3Ntn9ll58bpxEWUlef
82AxB0mkov2CkmQZOS0AC+HX3wF697G33eV9+0UlihQJksAK3zfnmJSLVlOxxnTQaUhwIAcimbIe
CsThzZ1Kb+Pk04h0pEkpOEzqo7SvWw1R0H2B7AGgX0mD8m7OeqHMo7XnetzPsHYWPQMBRTu6fq67
8CRd8Zs4PAf6Y1u/NtY5Nr9oMax0hPbVPmX3teIlo+RWw68n1XJSm1BsapfLNoUWfwwKsC0PWY1i
EpsmNWu15YKEGUYHHGQx+NqxeR5Y0EugLN0adwb2+PCqnQ/EUdFOgrHw9LMCk8NgNFKduQ4qiMhb
h6xuvp/hY4tnYjUn+7bBsCkIdqRERAuSIgzmXfMQkPKgH+MY7SgxJe7GNe8T7cln+Ac1O8sNtwZV
vWbgounXI2EazVeRVCtJv8QZN/Q5clyHPXCgjRncD+Wy08ncWae9Bqzn6MbvE3o4Va2GkdPgqqqu
WP/hJaqyLaOv478GdCaTBy9bEdTi1Dti61ctc3EMRQAOI3JbxGBEb8TxSw3tBuN+Xx/jbi0cdosH
zKhOfh6aHJfWLNVbFdGqYnfusk4eH9r8rTeZiF2bXdOMhqLXz2orIYKc6mt5dNWdg4O9ka+atfSG
WaeJ2EXCvHDUrWOipEmua8Gp5eH3xBh1MIADpBCX8T5irQY9xUUXoIVXSOrFFo4m2wdBroNCIIkV
BKzL3HXMbzQtIYPxMNAh6fAKx+qh5fAnGx/nAm6VekhSglApBTYg+iZ3rSBo12s17IBxhckqdc+d
z8qH9YWBswQXoIIhFiHGxNRiH8H35u7agvyg1EGz7qvuNbcBhj70zU4bM3bnzzQME9wxzE/ZNULY
1jra6GvcMzEENEh6xk7I43nMqcaaZE+QixjfZHXwqDBLPqx1P+yt6VgNN6P2ps2p3q+Zt6J+Twb9
pG9E8oJWx9UBm2DjhuF644/rkvGxwGRgYeD2H+vmbtzHxXNP0YIatU71nRPKab/ChHQAa8olEyj6
DSpGGST58YkXpfIBCDfW2Tr2X73yGTtpRwUseg18TvRdBiBDoPRaVQ7PBEeDhWVyTX6mS7cj6W/c
4TTUD2X/WHDFNBVko/FVc6Ew4r/P4re8WkKsdfnOol3QbjST0oz75jlnm7IiOnK2DMhniJet2Mgu
zOg8dS824BbDuCfxoHX35bT3rZ0omit0snqzuEI8RJSMjvh+LvkCmLe9G8A1nA0FkguCXlpEEtcV
oN6Qcl3FBs8Rj71+NxVvxO3Nq5ze2mhMTjNWMMGWQ/9a0hblLdF+L8L7MX1w3Nf5kqUWmzzNPmri
H69q9is0i6i12/Is7b1hngj+muYxAo+MW67i+FOH1Cpnhu/Y/WcRddH407wKxXXA5hfGWdihuPga
sM2GcmFcq/ApH98zJ1n0MUWWwSN078bmIi6XA0CtLAcCflvZIIo9eTeOZ5JdcwI80le+AXjaBDn0
9GkGNla44lCFwAxFuemsM0Db/BcXNnJ92rVwGiqPMN1tT6wxC9I0fPWR4rEaRe7O6cqGiC9FmvBh
3ICy5x0fOqFurJ7pcuS8p86m72zPkRIvTXCCzJs3jHbb1H+oIW1BkTG/yOKxok3hIqfV79k3VkAg
6ayXW07wSjxx9Fm8JwWd67QebuBItxgPw085EWABFGW62Pd+iPMdl8DJwm0O/HbuoiRvTf/Ox9j1
t663j/MH3V9TFGW16cXn3Lzlo/K0IwXSKATscSx8qNZH7JjaqqxPNbXeoN932g1VvZHqkyeXhQpW
WnMG8duxtyqvGYoJxqYOjFhYNnO7BbPzfOKE2AIZA6wvDIPssENiUuNFYwNNrT92ZrVX+ctESRJL
UriZevAKh9h+NCindDQYeuA8eOJcZjCoaddRClLgWXN2eVhSDGEDA9TXotNAY2jJO4LRqrUPvdpP
6ynZ8dLZ8DCvvniDMChm1gktvRrQ/tYUt5KwZPVujIdAe6zcm9E/NNXBUSeaCEBR0/E2Nt/ttOUK
PMnmnDRnU3+situsX6TUqQokjQuukXAgI+KrETw6+X3PdBettWkDZF5WT2Wq2HbR1gqB92IiaekB
Wg9eeR6924qKf5KfTGqQ6HjFawT7acJDTVkezv5nNW3TCdHSht0Pvp1Sv0vq6zmT1yZpbqKuxqoK
NTOUZQP1soI3uuncBxsdL58yw2mW7/Th1jSuCfgJkwcRTGu/qlZmmhCme9MjXbeooCWsFHgNHhNB
FOtrqo8mU1G8K+2XLHevgt67NpuBneHOAI5tbe36swXC3hfa1u2ozLunmt53hVmO2Y+dF1oXonoZ
Sejy9l+VdgbcJaKbEZkJNt9lLe+qPltorUfju9tSZnXUF+B9iK9SteqojbfAv9YpwCVNtkiYvgzV
l8qCC7FqrX2Gg24csWJ9FQgBivAdVb4WYL3/rKpPXUsdmLdOSfaGhbtNVwulXLr2o2cdPp9JdZjF
5HIqVjI5tBC3PC5tMKOuw8b6FLIrHa9oUAxwksVWN9hcpFRjgxNMTSu9xgbQyEPmvgqbqBR0jNlh
qra9c11TitbN5xR8COw9iJ3WMrNfi4YuFtVFxFA+jFuW8+mnIXs0XCjqeN0Eq/yR7DvaJkZCSRYZ
vXGO+k+9ufEH9kIP6UvpIdJqGXUiYFHNm92xaNFeJkzHAk2JOwOB+j25xIiZPIl4ZxVzyLZknpcI
f94auKsJ5qEDA1BVofpDc8kg00zXYX0qgSRpNlsi7XOefkZpxkalomKBZI8qjE/yAL05DHaoEupk
qdM/0uuMoWvXk+rVb1prNXa7qn+p59pNixavOwM5tHxFkfnA3BdQuM5Yv3XWS0AZbKJuc9X2NODZ
RkXp44gnI9h7+UZ2G9JVmBSZVJm/ogKBhoXCw+Q0NJ7skYVieu4gzjBv0VoO9evZpFggFaFXy0Vm
UmInEn01A7qZN+fxNUSzP+vsc3sbkUzBAsLasUc+987j7IrQN7DC4NzQD+WdhcPJGXZV/VSyMNEU
Ip/hdZbWJM2KMEWq/0wNAbr2niK+g0BcRbPR90mbMRnaWxJ8dSlnleiPjqV6njBJaVRTO4ajYLgT
5qPr3pU61Qw+O4OKDAMgyaM1QjlaSuKarOIZExDwsq7fIs5BhDxTkggFyJ4bjVy4bZI/5dMTzerr
Kd+EdsVW9FMrTqypUE03zL3TtBKM9hH0Cso/kU9Q6Mskb2Jnx8k0i82NEBe3w7RL6pmnkTmO/FSS
L85Ja7UzSKOm5Pa1Dz/LmNItAv2curK/8gkAINPpAc1aMj4Pw46NmydutP7Uj19k/eLH7wF7kNoh
u8DdFRX2jruS+8kPUT6AZ51vDuHqPIs5BFSs23gftte68UIZbK6JET390diW8/2BtfBFSMxZisjt
SZMGsh/2mhGQDo1iET0ROlbJ84c//vNf//2fb8N/he/lbZmNYVk0//pvbr+V1cjBR+1PN/91D0ig
zC//8+/H/PU//nWM32TZlF/b3z5q/V5ev+Tvzc8Pmo/m38/Mq/95dIuX9uUvN5ZFG7fjqXuX4/m9
6bL2chS8j/mR/793/vF+eZb7sXr/54e3siva+dnCuCw+/HnX9ss/P5iOcfmgvn1O8/P/eef8Bv75
4dN7/v7r499fmvafH2zxD9tyLN0zPc92hWn4H/7o3+d7hPkPw/J1HQmmZ9m+5dof/ihK2Ub//GD4
/9B10+JfXNPxdMcRH/5oyu5yF/9l+jqdPt+wHeEL48P/vO+/fH/fv88/io5gemAADU+sf/ij+vY1
z+/LpbatEyVte6blGkL3fYf7317OcRHOj/4PzyeNsHAoKzijllJNo8noTk641jQjPoYxCuCENtVQ
UbQm65SeOM6WHz6qPw/pL4cwv8TPh+CYcDx13zNsS7f+eghB0/95CF4Tb1Q989TDCHa4ctMzbqM1
0iMoD/nU7uKs6FDQVNeDm8f0laEQm0VBzynw6MTDX4oNd/P7o/P+5uD4In78fOqirAeVKJeyKGTW
qZmhJa5MCdKKyZ9OVEtoit2dJpoPv39hY37bf/1YOOssG0WTKQzD1zlvfnzl0Axg1fuo12LF4GI2
QXzjxOT/ODHyGtH2tyKFC1AO47VT+2yVvS+jZsdPRR4gemym4Or3x2NyNv5yPJYpTN/3dNM0xE/H
E9QNqYOqx4Ga1tg7q+Q8hiGNjSKH+KeZ7bL30nFPmii1kEke65ygudRlgV/rX+2YySJD/tfoOh6G
wSatgS/5qlPdejJFtIxsiHLSdSkbuxq90BKVf8/Zeysycfj9GzG4dH95I55uWxYfr285zvyV/3DK
G27lqWzEUcpr3vcepFWWYWorpzpfmSOqed9o6L40Dp0DDxI6K5swd8THvzkM8387DEe3DMM1GQPs
n648jQ9AeRG9Xp9qcKuX1q1JSk2St+4msyhQEbVNlG+2DVIPSnmOuDOneB0a6eL/fiCMMjbDkGNZ
gm/3r59H5sg+d3IDG0Tl3DV+lR6nAHwexZhmpflpcFQJrM5sfJqSjrJHg5K5T8IGAGHp3/3+WMxf
hyNh24bLuObYwnZ/Ho7YuOhNb/h0tE2u+RpQeOlBo6pIzLwpXIlyr1dPkHqtVdFo3aqfEh3LrvGe
WpShmonCST8YIy2mMF/3Dvv1OuXJXM2xXif610HyN1eF/etVIRzHFLplmQylpj9fxT+cTF1FIk3f
ekh4E8SLIcPcXlj2TT+TOkSNh7SmIYMSvdoLe96y3fot8UFTreE9rrRTOICS7OIhv61iB+ee2bYL
wKNoNIUit8iEinAxtpaSnXQ7rpOEYknSw5hxp8y7rYl5UclABVyk4xKdd3XEGMe+QnZiWfq1ux8o
1I56Ox68DNJb0OfGsmpVsdKn/r3TpHtocuMwaCF7KtEhcDTBCfQm6gUb8asEZFxDb/Hq/h36ACZE
n/pYllI8K0Pid7WuR5I0UP76/WkgfvlUjXkycDkZPSGY6X66NihiEBnkdA41ab5yg4aIqCpzVaTE
6Rk9IBeZ01sd1Yjs0CTbZcyBa0jCUlUSsgQzo4cC7owucnvlOS49wUbHqJKz0jcD4OdU5OvOp/OW
4DaN5l5ip++LvNS+ttZ9YCgdCYTfQCLWHltffuqUZjNQJHvdZGGpRWAownAVqHbamXYO+d7A4vbF
lh4RAoPEZKiBC/Mi6lairw9V0jz+/uMx5knnL1ODQXin5wjTY+ngesY8tPxw0mlRa/Z5hCNF9DQd
VAvBqOWj6AqjQjTjWfejnN78hgW1U5II4bdRtiQ6ud2L2j2VlcB+mSJf/f1RWb9MlQbTg8MMbjim
7jvOTxNEZXauVD00ASVkdOMiHK/DCZN6BeHD8A1zOeQxHvDqUxpn+otUbbGMB2tF3zc8OrL85Llj
sVPUpBI7vdY89pmpDjmi5lccML1aoqPDh6FLBPECcJmJHrgHcudVo4v4WGFtoAOeBR5ZqQHU/aZw
zUUeDoQ4wCfwlZwA3ckHMHPkPjgL35b7338C86Lwx+9FWLppu47uCD4CXbjip5E0aZKyr32LSdEy
Yeea2dpKRYKVC5NBr9cYJ/QvSuvAjmvZummteNP3/VPsRvtIbNU0OnsLQjuJkV3H9Yh3ZSNqMYA2
ZYscpAY8LNdC4emGy9KJxMaNI+KArNZc2dhvIkpQQeHrh4lo3cv/jaL4bOTC2yWN/tkp4ts2iY29
2RvvuTkZhL+a0TZxI5Y1evNod3iuDbPwD34I/rLxpwCf74xns5q9Uk0KhxBJd4eWrK87IGZJeK5z
QUIQp8LHSozDbZ11YLvqqkNxRfJVUrBrDCeq1TZF5Fxpz7//uH+dyDnhHJ/pgmaY4Tn+T5eB3hSy
7gYLpmCSf0liv9wFNdIUK4aEm8QBkpLYF2zqirmdWDVswdt0k6fetPmbA/n1emQKYKxiUcTSyDV/
WiTGnI5xb9OlVNFeH0S694PxObb9DhKuZ6Mi9kjVKAY29nVlUoFPN05k4e8awclYUt+6kfk3I+jP
q7X5VPRNz7QNx+Js9H8+FYlQ6UhyLnHfyCi/UgTo5UwgV0Esh1vVzaEDwFPWhDC49CM9HJstldqm
YbkjDVvsY9+/lqWM14ZNxJhiAQMqAo1LC+YOHlYVr7UehbHMG+wvQ3BKciywY3pqSuK5/2alZArx
yxaBNZLHJoWLy+QTvswXPwx4gZ0pXdY5+1vfKU6e8GgYNuPWis0Jvw7i99GhpigzlxpzRZ5W7SK3
jbvWXowNwKeh7TkBXfVsR9I6lm7qrKx+n7kHV5IWXmkIXtk+rFQGAbTVJvckRKsd4rkt3dFi8zOS
Cadqkye0t6pIOzkRJmvpd1SibKAXZVqdYxtu2eh1+6aDnjFpZfQwJdpmrP3igHDXXGAeo7KGTzAO
KuRyosRxirYKaA6ptB7qtyRUzbVnM8fbAeSlqHeep16cR9ElXxPcvNHL2AjvzWliAFsWeTOurR07
KsT3owkrryuCXaqlR8EwsuM0QwyQhHgK9FIieUJcwAKQ5Ej8XJf3S/mSE2crdAR+UUrHNs6p42WK
fNdaWs1Rus+mnMN5agl+EzxSn0i1JZSLZsLos98USA1smtSNZkQ3da13i6o1nYVtNQlYFlKOs/cu
yuuFmHKmIUN/ZGgEdDCcW89Xz/TT7EzE1+EwewaclLy4anyserKLurBMCQU37gLQ/L65EGYuAanj
J/BNIReyCkgeK2fz89xXaxLYkU6Jjc24NwKR3LpuKTeFQ/5u2BnOwW0oocfxbATxpwQdOYpHq7GB
xiGgm8cVWrXeaxUMYg860FIu2ocxj24TQ2uoBWfD1qHv3HLsgYPXtjKylNzPTamKt9IbmrV0QF9l
6Ma6pC5XpIzFp8wH6OIlOvWwSCHiRZrgWVX5qPs5RrNggBvk4x1xCnDWJlhYY9D7bakwDU+Taazi
votWsd7rR+WE720iNdiHA6e+GapzHlfY5JoOHE6UAV2ERxhHmqLALaCJsvIR8fHyw51sOusepCQ/
gT46+uU2CBpnGbfZrTRE+F4XwdHlSkTjO9f+bbL3XLRJuXAfuwD+VBYHj2lhxIeInTf4XMxShht9
yrT8geJJcp9rrc/ps/WtXqzZW3S7Xg+gzsdUOSvLLvZp7n3y5oR0nf977SC89+1B823ghb0iVlCJ
N3OIyr2rCXnw8E9OVRUTPgXImw46+QSQkZKWrqyeEnDRm95ycnyJb5Xr02MUCgKau7WDFMafdLEL
Ju1+TCIEXaV0rxxdoo6Uhdi5JlASdpy4uYedrUtn1bS2cR/qBAzqId2lWubLUFX1Pp5ot/ZtFAOP
NrqdYtOwTYr+vg2H8jqUPVtvAeaaUYKc995HqeNPpPIM6F68OtJ4/2gnPRwXlTU4CIktSuHzkVlp
xl4mpYY+tjU5Wk5/btw6WuSa7i/M0EtokRJDJL1x55uj/VGvMmyFHdDHyv9itlylmTWCPNaN9Dqe
5heKgDGpkMp51xELVsZEpU7e517EGgiI2L0uXctYuoOAATIfAB1YrM9h1iPIo5Cu9zYO5sLrj76E
MFj38WmMO/Mc1acpJlev1cYDZ0h8585njSFhW3k4/m1Z3feB1e6TuDgGQ/ugR9X05tr1Jyf0Q4KB
rnoDg3HP4Ny02nBmiY4uKc2HGb5hHf2q5gdbWD2aqJV6YbYaCxpnklX2Mau9aFen2S1Uf2/ddVB/
2owirUyjEdqeMq8vP3SLPo6WwC40IoXYoKlgerGh4kyfJroxlhgOQ9VdVwb7BBkzRsZCR5DolteW
hJBDfQ4Ja0RHUSX0lLv42rbeKztpdimFjWXeTPmnuE+BsVreq6kJbNBIRg6JKzftGJgbs5P1nuuc
kJak6bc9wYhuFx1qjIvYdgb/PKa0XMvOop5RqFej7zaeD+CxVl8TbyMyDc/zpIJ17TEptQav60ig
fUnr3zlR5+xtohGrVL6CvrdOobGuJi6Noaj8JWUJfJtNdcz8jBUeSjXVBdvS8hEG5uF4VrV8NSNs
973OpNeF+kucG+KxCTRsj1ZgIfmo1aJlIXKYbDzaYFimfTJ0OMG88RZLU3ztCpluQ4lVwxFdsY9N
u1/CM4T/0WTlMRBow83Q+ZLl/rQfTKSkfqR8MsUwf3eODqQXLDXzLAXqDNl/WXnJES3rsVfpcDQ0
0kJqLoOCU46MIzwumhRLtn42MmAEYjmX45Yo0M+ZHpV3ekMtUsXesLTNgSy8AB3QBCkc8qGzKvzE
WzWVcVs1JWmL8+VXjKmLrq95G73w85QpyMP9vsGom0MWKr27qkqNxTCPIz0mXS8s77whnXFf2sZD
Wnw1xS9OHU9bk5hqqM6kf1nJuByLSb8j76rTBcEVVUk72ktrZC+ewHGGErzsM1LnLbnBZ7zodJtm
PWc6HSL86wNt+lVuAn/tQlbLYZ8MV4VCOcnkwtg4IMutcJUhgsO56CWwu7OVdKziC/Dtz3kCgIST
4NxYXbLQTe8paUCFGcJ4Y8h6D2sBWZf+6NqrpyeqxsHKLTBzB7ga60FisuiygCgE/T4P7qSduHcE
PPiH1i8h7w3oDp2mWluxmtZOncITtzt4ikJf9NVkbpnUgJlMOSvHPkJTMwdvs7gqGJTt/GuHe3qt
DHjRnio3dgsmlTNuwJFWocd2loFmi0NHzl4s2b3T98FwJ1h1M8cMS70KENVlbX2T+pCCK42Q5bLT
FDDHpH5yI/+zNFs67hNRf7YeemDgAV5rKgT7XOKdjUdAyXbk4gubsLhMfkvrVRW7sOULEjirlzq6
bUacatWWqA/z6p1TnMDHeIw2wk3kyowauKaptqwja3yWks3xEBX1USJTzrBmnHMd02Df5ieR9zjo
DS4f3xkgEibhfZKWuEQms1mnqYaLrYU9EzqueRviW1RueB+S59WOWXyOCRuowuqmVAqQfIrRI3eg
UVRUAz8lNcCRvgWbxdptcxmftJ7lSUPLmFIjNsa0CfTz5Yer0FfonnPVsmS9MjQ7Rw8MDebK1WC/
GoWbHd0yFwtDQ1+ScWKYDY6iqWPYltYXR80S0cwf7kqtH+68KFpHkwxJDbex59B8i0TjHV0JjAaF
KggHyzWPfZpviWZw13Kuixh2j1HbzI/RJCz64pJlkFnhjyJNlFZvc/JS/1R2plxYLnOz6XbT2R+6
gJGmkou2QsljWx0O9TKbVjmi350XjN7CaIu9psycRCsUFvoQ158yICeJ3jcLk8XDSmgdWpdRS67K
ykAqOdAUJZDBO43EtvXWNnBDH6Wny0bf+xyGlcKtObrLyCyjtZrsT5rPt9AG6txNofVsRNMpdsxx
ac9ZIRRPtLs6Q7w/5qO5HZ3yQdNEsEtQpdiMQx8rA4VVK1yciaVzTLSJpBzT1o/GoOBLdOKLoVnu
0Zp/9DQF1pXuPqfJJrBCfa/Z4V74GXL3iQUORKjGXjY2cUjFNJDtKz2a3lWt3ehNBLYinpkbCTk2
VaRu0n//yNuAACuflN8g2SFFS25++JEFyP1KZM21rkB1tnpAU1k2x6I1mmNkgY/ka3E05yEzOm9v
tE26H4P689hk2Iz5xRtJQSiqFCos8dn3WoG+1tfmPeLka6wYLYfJphoJGI8YIV3RIYhtcW/LVBCt
/rGJdOvkjBXiyDT1loRX+CeqSo+CGXQ5JZg2yoE+czHhVITFRSktcCGO6ZnJGmRSTNVp7HyusbOy
qHE/4m99Vu1oHurEtLdBbKxzL6YpXeNlLOMvfhJEj6CmiG8iITCtR2DhGewhPsj4IcS6zpqrue4s
KF9Kz2blJmp7ZDl8+B6mG91bcxJVt6I1r5ioiQ2bbw06+eOu6kO+MsfYxCUbitaJFg4KuUYtGEPU
xgs3ume9JNUAtcsKE+QSdY3nBMoUfCMy2jL7rplIXaA4j2I98MZ97rI40UM+HtsgmBNs56Ediq+e
bQ+7uBnHk97lS7ezxXXXVtOJTIvkKhTVQLnQXxb+hGuC9ToRkMRLLApP3bRZiKIQaxk2L6/fRg70
qni0b+Sgax+lpTu3Wq9RwC3yXev6Bbzx+GPnYIzU7ESRWTmaeI26XZqVQJHCtthMnqcOsjaOE0Em
7HukcRywQlr9ShssBDgds6jbYgT3/S4EFyKTvV8g3rRbG7xbieQjQUwQjnAHA5g2jJzJwk+pxasm
RMDRxy9Vp5fXUkAZLtr6lkXezpaTfcNCuTz1JIaXvv/GUk9/YEO1SBw72PYD3kgvA0CkGxQZhnGy
SRmCLONKG/KEVhZwRdA25kYVLVg+hgdD2eZHWYtpJ2OWf7nLyq2dVH5gkPCWwZQUHyWT08oyJZCt
CamK1tnlq8bi3sS+ifO7tPYlHlh2BdYbwnxkJWEQQq54LxXxRLnrhoeg04Clq8ACPIg2kJKpxBpV
ZCtDJ0hoTJ3pLjMN7SYSFbmhX3XlqdvaIvHOLFvScuKoQeWbOacMQY7ShH4zeGT2eDV1g1rAmtdz
HjZ5uHamgVWAaqU3v+3+Ls2Cj67imevBXhqDAP83b3giSs87DZXs4BA34obt1oqIrSwVez9RWyRz
tvYpc2xrXxnJs6fp5SYvqfdMnWSTLyWLurYAuhPkXCIOoTd+DZ7O1dDw1nGen2VdBrfa8K6XnXM/
zj98BFqhQczLfCM0w7NOc/UawIJz31AE/WiixsSaw023Nf3FqI/J+nKzM8Z5fkEIdnkyR7c7DNSN
An3BM1Wu4914fnagCeTcX/5B8oXRFvx2g3Q3qE4lfY/Lkbg0Jqa0CfffDgO394JBGtPEfO/lNztM
8HLPT/btcfN/hHVf7jDPANM0pXNgQIq2jiTUrIA7NfppTjVYQOijcYMKmOKxbrqfRzsFBihR9nY+
kjcPNICRafdWNcJHiutVGtX96fKnIdBeqhRU2+UWdZTZbpoVu8tNFEaEToUCQNP87wFm1LU0UXdf
bsae4TB6WKRNz8/bmUV65GL6erlT93LtNh7Jspnvu/zJR5ZviunbjSGHKC/8+vbboytqsqMLH+1y
k4w8xQSsy+3lZq58ueyz0Fhdnqz2mfSbqCS8ZD6qKgmYoqqelLT5pZqAiFknH58ub9botPScoQNT
Rst4JOApBA4CtMt/BoV+m1AAuLncctj/sHIJpv3leYJ27gxZxbC53Av6j7yWuNWWl3v70uIOU5A6
NR+D2Qw67hodV/N8DGyCMGSjl7ncaecKJseIau/fH4VJFEVfe8n58qdYM5/01k+vLw+PZuMXZ6Wx
u9zZZD6kKJWTtj2/kit1Y6VZEp/r/GxdkTVbvj8yKuZ7M6Gmg1FC+rvcGwaTvKVG/u3bzOtA5wSn
+GLW14lDuFqZmubx+w8tZ28bYANk1doefvr75eZgJdVmyoJnkBjW8fL4nx7WaBOMjsBmj1I7LvL7
+Tm/PybQikPdKWd7+fvlWb7fOQyxQRK9uf7+J4CGP/57M4YFbFGSW9Xl2b8/weX5pEkhr5I1Qu75
nf3wmMxK5HG2Xsx//35Mad95I+BRD+mx8HLCLf7nA/n+GMeHQ6FP1Cf1ptz0znDt+zg2tKK32U92
bX7wLj+yBKDG5a4oTLk/dkiBpA199f0xl98uPy4PuTz4+83Lb0hqiJizKWTOT3L5088v51xeybIS
sZWdjV7vr4fw/al/OMTEqa1FnGfh1bc//m8v/f3YL08pAI+bcaytfnh735/78pDvL63Q4Own//by
l++P+uEIfngX/WxDCHI2Cj889Q/3G97QLcM0EVdGg3s6Ff0x0J38oalYY8Yx9bgoaPOHHBgs5BId
WcF8b8lqaREFKQD3+War9ZJQEFzPlwenEzuUel6U+7IoHpzUCrZFGZXEAfBgq7eTQ51j67zcC4dM
XZet/nj516Qfk5MWt8Dn+c+xzII7pR4u/3f5Mcx5ZGmp7i63+jRDeKcMIrV4tDmpT0K1CSwijrj1
K9AKTSL2357KYt5CMan/+QYae4T9RgkSFRXHZLnaUmZdsro8L1Owvs47x/j2BmpjVFt4j3D75ger
2EevMpfrc1UfB3xe90GJmKWZtPEUDVaxMafG2xQNXk9rkM0Vi68S4TscB+qW76Q7vWeV2zz0vcFa
HjvWHmiaPOq1ChYUNZynoLJOl4eKRu6SHnibQ+1h0Rcjft+waHfGlJGiFOQ2IcCQPzyow+9xh+HI
BlWklbNzqE3PPgv5tUNfYZvbfXrrC/At0FnHF2MkmGM+FEMFL1WYhY9uqDCTmlV4CJvEO0COpDrd
yfwp1vz7y9NTjNwUk19ikaEiG9GKvcnUFO6ctIVzpAX5XcmCkKgFnjZ4S+a12lS1J6sqrE2a29iE
9TxFRDk2N6xS8DlXU3gHnt3bBB7gVUoaCRTPwr4tU0Hdp9LCOxUb8Tadfc2XB9NRiO68oDgXxlgf
cxX0Z6kfXY2v2Rmy4rnQNJ0SBdID1Dv5c611p1GwlJKGbp3c0j9d/uyIJtwYPgHrl5t9SOu3ln10
HXqm9qAsQb2f/zatzt1VY+jQZChs1sK9FdyL5vPkV8TtjFgJfGY5Yr5F8Ubuyt4FyPQ0BElHylrh
bTvoUyctYvFS6FXxJmpKtKFvPg2eAyr+/7F3HttxI9u2/ZX7A6gBBCJgukwgfSYpGrkOhiy89/j6
N0HVOSWxdMXx+rdRLEkk0yCBwI6915rLykPMKXhXwzTEdrQ+hohB8huF+06vVLHlJpMes1gR0KQT
d56tj5Ex3WhDvd4BrnBgeCugH/2UBxDk2u+2kYnwodVp94oKA3quq9W9rtlQw+ziTiVVd/rnCzcW
nCZDSQfs+R81tjN//5HOIdZxKmhB+vGxIk2FPdB4DgY37sG01etXqx3PEROZ81J2077vGtIL+Jnn
L2y2//7T84+JnMmwZ+vmW7wloK3W33r+xo+H+ufvz7+cFLLcRhaej5+f75+H7NoCGEQ+fI30haG+
PT/oRVg9VMVC+KYI3w2OTixMUUIjsZPondJ7ztnMJcSgrsJ3SdwSLW6azr4V9ik1ZpuEbakRy6Av
1ZsARbxjdiMhyvxtGpP0oBcFzlSp4wlkQBCeNEhn8JSCWzQi3xVIh3jnlvY1NhkShDUq83jtEDx/
WZOJLG2o7rtuoMufuQAtZFUfZ7tDnNxEUIBSB1tN3kkXrBrdxplm8c0YLWoTwYQ7JDU5lVnUuqcG
Cju34vGsjRKF14Ju2Mgs/UPSkKEwTgWCq4xKOJvrx2oGaRgLEuwMLirsRijLc20vhuBdltaj5yZD
8BYBzjl3OuvzaCX7MofcFgftZ9oc+4FZ5hG57Ai2tka0OLFHhVg6v9OtYYsBSD9UOnf1rBwxtff4
SCecZGuWJ/SOSk8AHAe4W8N4a82yI2AUlq8Y4HkWfQxlA7ojmmEGGhgrLERaZivBSCvIaGn0tuiy
8pSReEDng/70MHHh2aX2fhzYL7q5GR5YwRDesT9fG1k30wjngD2KOtgFQDnR0xHq9WM6VUBEbL0j
GABrxWyUBNgOzO6RYz+OKtX3RaqTjoAubjDyixbwcHFP4mozV1+cuX8fyqCBMKYLn4XvW0ch6ecq
yu/sZZo3XYPpXiR4eOo1nE1jvdLB0rYDDhqB7XuOgE/UGc6ZqvvWRGzGq344QHYYbMCZ+QQ2aqmZ
DauCOACUvyuNtYNuCNid2aOLoLH7OkbDNhqwFYfA4KLB+NjH/fhgTtU38qHvWiHD+1DP/CWX812w
xE+u0r6Zbg6IY3avOe9z3zAg3JijqL0nPZ60jeGwzaD392Qqko7QUd5YTv7UB/mOHIfV2qq81fbr
QBN29cI92CZZTVX83lTCF/LiRhqu986kT47XRo0sR3WZ3iaE/sXJ/CD52FN6sposH+kQAEqYzNKj
W4X8CJKupe8SWT8YqocvlI9HXSG/sswJFlfu4MnM9D2dmuvY40E3RHIUEQhRGfcXI+kcvxLsLEKa
hHpgkVHsXOlxQ0ReiAyl3+mJNplYymvUJSs2NsJuKKjd8ZB0vlIll5PrUCVWAX0rTSGusQJCbpYE
P6D9XRoMKzE3OBUS5YVLbi+1j5mUb2bcN9zwGV4nxKJ1Q3uu7O6DaPZzyl1iNqlbbN6nKYt855TB
OxHWH1LOND+ZBY5lo/6wVCRRdoP1bZAG3fP/fmF++BRVFnnCISkYiBZQZyYwgXBjdRmpyZWi1Scy
jF4KT3HC3IlJPOT/dpm9BF5/ELPipBXYuLYNHqQJizGMKKnp9GKcrps9DX18JBImZ2amO/R1MSMZ
PLWKrltVYDBsRtpVIVq8DTTXHPLeW+N20uQhyBRkHRbK2TF2km0sD0eqpAaxGtWKAWLKgBs0SeYw
BlSqWocxZLc6oCsd+mWMTyK/mvHs7rPQ8UVKyRc316Fg2Jrr+ldVh/eT43wugMbjQeNQVQAsmsLZ
1vH4qAi+DUZRbA5JbBG/octHCuiHLmJwpZbK2aa6OpQi3rWuJGkZVdYCEGEPVGu66Xu2AX29ZDRn
7L1uOHs1EHBQzkS9JxYmOtCVlL6VH5CmmY7NVY02ScmZE20sVbqHdq7e17r85ubvBwVvLbeumcTw
pJk1MrAo+MB52Z7Y9h1Vvpw6k/qIawP/k4UPKAjRhdJ/Qh9HECYEgbbBUGQXJ9EADK1s+T4oquGY
6933bMguEw0Moj50L8pyEoc060tjclKit8l9R3yNh6Ld92X41Yr5MVsjYEaW1ymvHV8GGlR0wWkv
zJmM6H7XTPiX06ov90vjOF5rw+2tCv1bMc1PXInjQbNBrBlhYR+6kT59GnPtxjWxZ2rlbnJxECwd
kIAxFHjGiMTrM/MqBH/Uw0ubLYckLJd9v9jvB52FTZ+sbTW3V5ydnxCtY7cXH+Isge5gFt/yYk4u
dp9Gfu9M30gci+v4U0ioX7wUx4yJNMVp6rdGNz3mZHHEHXTsnpm40iasz0v62DYRnLIkIl5MkQBt
54t57k3x1TIBggunbJ+ahrLMSqzPS6gDCa1xzRc2p2YxEpeMNeMUfDbNE0o5cUlm3C553grGxTjm
OzNKHjUmHUGax9dgyiEqCIu+9Ton7NXMTeG73W7N7IpCND6JkijJBWCHUY3YvwYU3FYurk4aMZhU
bcAdQwQXcJbJAnxlqissz7miJ7MkJC5S2i4jKCXKiKudgttQwrpUXV0ykw4m3+mn2gtbG05ehMlZ
X7mCkiFj6crvDjTnOiOqI3YUgezwqiLZlRgkub0ivr7UYdkezBAQnVaa6qTyh5qC9J1vJmxM9br0
rMZo3qQuLt8SeTyZsJiVEozRwp6RK7TaQ2VAni8ytaklLcNF2O9Gd2Ti23XXMs26h6HHOSqs+XaQ
orvTlpm9SEaZbijFxApCUUlz5Fyucr2RIcmVAaWMSvgzce/6lpt+aCRK/EgYCnhZGe9qbJI5I01W
zMQ8t2P2bTESc8tqTJp1v2xa/uBhyLN3CJY+9mGXsUXUdV/ACPPkkMx3qpkS4ukA0DtJibOv63fB
SgZ12WV1If7CvoslTDdIxXoUn+IWe1fKNk4GUeFJG1+ixg3k2K4uucUY7ywHCVsxRt+SZSI/PMR3
JrG39zFC5SaCvqzS8MmMxHcxJo9KwO5SklTrSVa3duqUt0vX0r6IpwaTmTNsmUz4TQnkUceE4de1
UXsmh/ygZdgunQ6OJEvRTuqAvbW8+KK/MymBriV+DIwQnYEaAgdZSL/7EMXMqkUdz5fGIYciGSs/
LxyxY3Qf3TzrLZAoZxcIXFk4b20BBm4y+4DBeRvsnCz/bg/OLb3d6l2as71YWpcQYKdAoTSDObUJ
mGB7xSIqITw5PWuJ26P3Xez8XNE/9qaJ6OYOWcApjvUPVfptarLJH9IvrT4tX6TMoSENW20ojA9O
lx7n1DiPTm08jm49XtIBybR5krUbPTQYyLQsDU+lHEyvNUPu8irDir8I0qHi9B71TiRoNgSg4qfi
Fo8S3lI+kRM5qDp4Hbtjlm5CQML5Pmn5clwksJ4B7E+YAEZW5lpStMmXrB+c61gud9KQfuIIACsF
hpFxmBiRdMG5sRk6tMM8bozeDN+lkrqyQu7Bjy0UJwvskDgw9V2vJgyRsjmN5eTSmPzSYMc7GcMo
OcrARY1Az3dGDdLHdgEpLwUQMaWFhJoFWbmbx5FRy6wf4lk7j1Jrr6F9kW1bQSCC995UOXdZBUHV
MvCDlBaZLDM1KROMQxoaxLJkRrtrjZRsFZdcO/YT4ItthfNShvALnauJ+/0xXbcfkoihEeG0n3Xx
REmewrAbANs1ZTduacYnJ6b6CNc0mP89qpdtMybD3SDoZps1oiPVPjRULh8ZUFqeowbptc7wuAyE
MXRN+cbtR5ggXcmihIYPKzVcoyCxboepu3WMHjJDnW7SeqgupqG91fLSBC02ESqDP+wmXgBXFGN3
W0aw/0PXPZaCnDsnLGLIIeN4mIQ7+aR7mUfJfTtOmVsSpMAYyAHIoHVM3/OKSwY53Zd60uN9OPRr
Y75xNsjjYl+zguPoLMdgsNS+NdWXpRbTvnP19h4Z4Uo7AzY9MkdqrcPSpNpDp4eur1x1QeRk+MuM
ImGxMuPc6cuXkLKbySjDlxyfLyirtn/IK87dkOjKQvYPz18sCyhVuq0MN/GTHBpP1rHwWpog1aa6
DiUEDwhkAeKtm7Yf4ZOK6K5Dw32TWuktyiNCmGx05L2U9d3zF6td2EmOJgIEvrMhZJONtdkDIs3N
1Mt7A7IQ9CR/rgzi2bWy8hFyc7xM802SMBS6mbWMlKJNmdtqz76jYwy/jdMJAojWnLr1y5zm5D2k
JP02uQre1NbtJNLY62SqIWI2+qdA1YVvUjv5Cs1iUpvhk9TlRPZqqT819gqKyv05Xoy3A3fCukla
P7aWaNfmQjw9/zVc8wvZ504bS5PhByohEifrJzYd6tKZmnVXQBLSNXZmQcbkpUiH8lHTspzcPzeg
V/G2GJvwa+ylSQ50tEyCU9m27/FibIbObfeDXp4IHWEb2Rh3Xami2wTIrmKUHtMevY4ziAPDHsud
lphvB6370i5jvOsYGsX0OI8q/tyNAYdvQoozZkgnZtqkHXoAG9UMm0vLvkyT1Xt0xTTPFIPpF+U8
kQXWk7UHbktirtnpGjf+1o7FDhO1uAlDF61AP9vXqb0N8Giut89yywnyOckicz/JSSOGgX0Ua1mI
VjcgL23B/rTI4OQqKiQaKg9W4tibYejFwXKr/Fw0iJ3cMBb7NktX3Hid3bmxVm5ro9A29kQF01UN
WqVJO0xpjEgkS+VNb/bYwzMIUuFSvqb6xvz50oFg2ew4hK1jnJGG9UKJXoS1WXToITbPIse06N7m
CqVdJt3wInKQSin3f//5bTlzdprNpTwh1zGuQr6v125+PnXB1l366iTcHg1mXV6ev8REBdhLfDGY
Np5nUpmCXAS3ndNwmFc9ZRPU7h4drrVbBrRhFL32xcjpCswRbQWjd7v7AcdQS+L3XM3T5wElLvdt
+A7xTALQWFlEEyn9DWql7VipT6MWTu/ZxUwwM7DFJ7dYQQpECgnWJ/q2I3jB2HOJS3cXAYa5pzaM
Y0PfZqHoNxUnN6hMOLt8wsPhWf2UrdezBFHMzSwnsg/3BarJxWXCbtxkMjAvbd20t8SuEOAzyvdl
aKHfJARhp8z0He0G+4cWfuyyArxhU177enpsZpkchkESw5TR8LOzbroLK2qOMAVzWQ4SHgEMWKcS
QDSSVryvglV1DMu+A9MgHFl9aCsNb7mM72kgNNtxnqxV+2UftRoLegsTNVEI1RF4HXr6D5ACqAh6
lXQfiVrCcclmo/1KbxlEbJ6faovbUteNwBgAq1iuDgLetRZ/7FyBhrH7XKk8OUJZ2PV0xM5AzU6p
CZYHesUevru4cSYKLsJN1DYNMbJE2D9QHnwcctby1QqQwQKtuTyORQmsJWEkTThH49zgjzDpay4r
8P4zb5Co3bkG08W0nrh4uAiTzAOMjeZbirxvNJWaYyWKeVu3FWHhtf5liFnIZZvq2zIbEdIgE6W4
y95zEZNpVJq7Qc8fZ1uN79uGcIckI4C0joL1qt2IkNek8UIrXxTZfHJpJjYdW81yuNp5Wj+EgxuB
L5Sqvct6OvlN2uyeX3GObv/swCVuOJfWlkTwRldDco419eBqKbpRU5WbaKjznRVNX5/r5jrrCq/T
0GYMTxOPtn02SkSUzaYLLFipZeKRjA+lPvU4WXEDlAR9xC1a0LAm4xGvjyRfvmyid002zB+HhPMl
mOZDM1ny2Osifi9qbZVxnbWo6e/aODAukdB8hiCPyKmiB3uaEM1JxIqjhmFwJNOTTUL1JttlJn6T
qLDNJ9bjL/opWUaeYOT+bq6mjbRpqw8zU7ZTMRP3OyHDjwvz3tHMAseViujkAJqJDTc7TWww02AJ
TiLTPgUrKvTZNPN/KIHHV1ACClcYzIX/BSWALLmL2+h/3sZNGBf/c2izT8XX9hcWwfoAP9gCmiX/
Yqk3bZ2yy3QdUM//gQus33LU6kdzbEzkClbAP3QB5y+slabDjsawXKoPvvUfuoDzF8IhgbnQtLFW
mbjS//NS7344EH/gIP4XusCvtyOl8OxgUFwfCIuLxB74q1FRWkNHTEKCgis3PrYAv6bRPqSc5UnM
aHUyvpiluCB6BIZXvcWkcf/Tofv79fyMFrB/uRv+/fSObkIx4Pn/ZRBzA+Vqbk8mDFb5J/hth1aY
x8Ihva1xDmMZvGLZd373dl3cVsLhqLJfMX99u1Fn4QIeLdfD23LfGseeQspuXNbb5l7ouVfI4lvd
GNtRFfsE321btESGBHtnUZdlMNmCCuJi3WsFYC92unuUzF64CNYztByWQZQxhf471EcHp1PXhrQf
RNSxld5MtfRsOtZOXnhLEO9n9F1D4R5Do6GPscfL4Y9CY8ZDymN8dNPbyV6+IMOGbXIYVPimPeNW
OK43AfzFh/XHRYp1wta3Vd4BVq5pbWVHVcD4SvaGCA8J5pNer+9tNpFdeCgNyJiLdquSfF9XkKXg
vAVD7qUGj9R3+LHkMY3et+nku5p+Wh+0tcVJLvKqz873OWpegUr87pN3pRCm5SB6Mo31+z8Zxgw0
zW0RSeZfxbWSkzekppe08KrMG1osr5Rdv38yZeFRM13Dcl6c5Wyp09KiOIZ8VROp0exK8tiS5hQD
hQzyyPvzSS1+e5ZhOne4toThvLQ92kmsFFsi10sIF1ic4cD734zIWKvgqJkuWSdME8F0LEC8VhOk
rZ8w9+21AN52B8imtoyzcucv42JeZklN5brfe/21i+FXy96Pa8+1LYX7Uzetf4FFoiAqVYHvyJvX
CSanS9bYj4WKrgqTxStHRP1qPf77yRxdN1nv2Fpbq5/8p49bmp0M7Iwny6z8zprmXdWqPX0xUHj9
RqQw1Bl9hS4pZkl8TMPx2utYc9tbk4tynsddsjaCOsy0RXlnRvx6NfrWmBzb9gz2wgNVAGZr3gXD
cAr5b9Ahp5Xf0jrcTg2UspI8axpmJVuW1eHi8ET9wo8BCxua8qZwyO7Jop1NgIcZQiGD1yWInFy7
B24Q7RxcPDOlcInHWQXMmsPYN9rZi8hnqrvQ1xoFlxKSF9w3PX3fM6RSIxGY87Rt6vjY9OA8p0+1
/BBghqosBVh/2lU8WFrMO7aKvpjnHR3//WBk+5kAXhjCXjZGvlWNxG7gihMwpThCmQ0n3ZaAanMP
nQV0PWI+dTgUIfDMAFxy/M7V3kzVR2WMPhVogMGwdEAutwTbXy2UGbEkl7iO/GQhTlIQQkhEMy7u
m7UBsGCK7wHjkY4IrepeFNEuKIOzZcPZEGqPRYK0nPhIYe93+YwbwdoUJtYXM9yO1MI53CrjhGd5
33bh+3B27y0eNUq07YyxTwwRbznfo/XchxyrZGLXAbTDTCGx4nyP7dlLx0+iN+jdZJG4GrKv93Ei
xmtrMRgHJ1eGhB+hHDxpdWfDMs/ullnALR7XOLZZL6ns8hsD//+pKm1Q5Hk+7DRmMJiCHwl03lR1
exIEhuJgISORv3M8MC/4ckr2E/nqS65tqTc36yeQ8O9ZwbgO8hNzMtzBzHL6/jSUEXzi4mxo4zVL
p6tT8UmhqGAC5rklY1USUENq74aWVXDuWnkMa06aat41rrwJZXdY1/i+5AS04mOGCanhc4OksIkd
sU843Kma4A5uMWajHnWeqq47VJSBA6bkOTQZFnD8nO9umOHdHvyoAio8Qv8DFNgzYevBVVj9dCUf
Ooj7E9wuf5I0o0k8aPns0sWCcjle87i4c5pbYcTHtrIfxpF3zYfATvFmjrtD0Yf++s6cTIfsPXlh
HexsYrm4JuZovtqz5kd6tDfiu7JYdnGojsLOAJLMXshvxb2J9FfuDZCgksuJgeHuzwvKvxZ0ihVL
KozlNisYhdKvy4mwK8tutdj19Go4NcyHapGdw1RtaDesKsHXnu5fa+X6fEro+J0A7ACE+fX5Fsfm
jNQ1kriU/oVdIpk9zad+zN6gF9jGkXVj8wE2hFcteo3kOPStyT3bJURCU/NxMh3pNxSmJCm8/lTi
ObgpavQHXIqT0fvK7gEgLN4wi2PkpB8k614F2dHhegz073HDZZnCTYmfunK5aAajZ709sBvYdBga
RwZCBXNys833Ad9bL+zBNo8Eoayfx8A5EWJwnUimmgaoccXHDpFQEk2nSfseVZpvT9nZxGZaVSH7
sW6T9awrmH7T7s4hSCnRQ6BlCg9ygwxrA/gKduLweVpwdDrYnRxyJSG88SheycswavcVHJBYKQH/
wDS4dzwffG6jhmUbMLpeFm3tHGVZzMFfD3SVcFJPyw7hahl0Ty7Q/QWbsaimXadld1hkHk0nu4Q7
O87Zcz6v+17TEtJFmmVqwjBq5EVvIW6b4SvFLNvpf79SLDick/jgOUuePf8/3eXGCOujanPX65vh
ZNe4mJZxq1fs54OtIF6POcplXly6uMuOC+YcsTxXc3QUeXebTM4T0yoe4U1bdbduhtjUIdSMIk1I
BNpjgN+NaPYI3/hEWmnN8mDbD5yV/sD9xgnxpfNvUwX/qd7aabd5viZY+DOsST1hgo6Ij9iPjzVM
7aYPfKk+Z5LtcF3fCrrhWdXtu5UzXEw7LdLOuYAjCe9ubuRRpOhJwClD9GnS6uCj1T+ta5gKiANK
L1OH5EhGMAeR7KYNbpxx16yaIJYRN1utc+POqZh6T/2pb7kBQfiUzuDjpICWvOz6kvtnlAFm555K
lwGUqWDertfJJpUURjhzA/TQz7H1qj1MmCRtg3rBbHbm4LujRXMxOtooszSUFD3kjbng75ySa/1Q
SABkq7EUzroMSG4jyW9sA3996GIe/bU6YP8Bn9zcZ5rNzC7x+uyi7OQN1u0zQ8ljnEb3bokTRIG8
xzU0qb2yIz+bF88uiYIm4G99VIT1F43Fjv47MEtxUzbTdUoIPxbJG2QE78qw+RSl5Z2Ctq+RNNpD
Pf5QFoYXri8hn64JkAMoN2es/NeQVJk/r5q/Qnv+vpB0m43PSkABiPTrKlZqk6xzFI1eID7Octia
E3mBInsFtqFWjMy/rlfT4BkAbvybi2a4PYwU/IyeYQy+xoHHzrzvI4vOPverJrxXeXzseF4FNZOM
n+26btgO0wOtuJsnEru4l7grXzfB8tgT6sf3nJBw7JGmfGg9hRFxEvN3G5hUEuX7rsL/ERORYBCq
G32QydteBm9pgW6JBeXmnp4RYZwnnI7ROJPbIo+znp1no7lNeDF9TgBiPNAxzFjdg23O8leuwQl6
4K8/m9nQKsbFWwuD9ZY+leUd4x0CJoWnafUrH9ELsNKPz0gAxDCfd/iuenGnGSSgDCPsiCSu8XBC
x3Tm/Jyi2Jk0jPpoLkbg4E7aM9flv6knsmxIbLLS1jKHiGYTWZNrXtZ3AgfsmrpgUKP8TF6Y35P2
tAxwXfuD3Y3X2MZfwpLAlBl5GtOKeNkNmemLCtYBpWfI3QmSWGvMO3SUGKfg1wPuBUXB7JgPcqQe
0TNcWK+dQM98t5cnEH49Xeo2q71uvby7d6M+Igl0vSGKDyClwxa0hMN6lzCEQ3NG4qxXQwqLdcqi
lPXQjQD0h7vUJOOHPcVatw0McBq08V33fl2IU526IFSXaVb7xaZm1YirjPGYJzzEwEPP/J/BUpex
SmXkCRTfYsNAzYAnCYGgjd+9NFmsp9HXwPyOAzoQSbUTEmnCoV9ruLZYvO5JSICrVPedkeEL7jbM
uvyYW6ieLV6t0fpr1lSd0xh5ektEfExC/cw2HJ5dQHk9NtNORN1B4h/KyXbIuAL+vAaI35VOLOfS
tmzlGlK8gEBlNs6wGpWupyXFXdVRosTjVrEQd4aFHNRznZ6DTIB7ne+xU7+x52XHfPRc4oYDrnPJ
nIcxgCwiTPgdOFBDzsX14DstJW1InjbFgFV8XBff9X3/+dX/bgUzIS0ayjaAL8p1m/nTDbaCDUA/
mMBuEYd+Xo++cCZv6txX7uRrP+DlCcg1SGeOvTHb+Bf9ggYs1tQaLJTGxH0xU/vATT7++Z0Yvysp
pe4A91SOwVh7bSL89FY0F8PmVKQukP7oPuE0ZKC3q2eTlgB72TQ+lpSIDoV2w7Wp1yxKLGYOV4LG
tI7REpip4pWj+7tT4+eX9OL+UFS82D7gJfVBf2h0tR9DPHaWdRZLRgtseKUF9Nxte3mY6Tka0qY1
asFK/fUQKKsOg3WI7I1ldC+HkYkGWXUdK1Ua+mtlXMMkN6kV9GHYFnDAXS6RnMSHVz6KtYD89+tw
dQP+BCIf/cV6Q8vIGJC5O57Lfn7Qcm8if2Ot5uOaOpIIr4waV7LtNzMv1ShpxjVI5/DnV/GCrPhj
5ZcSdJIyhU6p++Lol1pDBtbgOl7XdgR/5/somK4lnQbXHa/ryTAX60nC/7kDSYO7QULkClflWv1r
xK8U7cd2IA+Gan9dvKFFvHKgfndj//kVrsfxp1OW0UTlGDGvMMj9RKa3MC92Zft+riqQGmswTkHp
+epZsr7vl58O/RuWLLrkNNNfLFjRXGu2RVnrBWaLmrW6WRsnsj71654V3c36iQSs+gGUg6mmEaAu
f/5kfve2bQDmFEzCNgz9xaJTpmE4zQlve6yDrwa9A0E2r0Mg3nrgK2vg/kMhIrPXVmrzd+flih6l
L67rrrRf1AKjEgOzcp74uUmjaNYYkd/qWM6pP8BOgf7F9cmy0VcjLWvsGRhDyhD0o4n0bV93kUfQ
XuovpbhbN6rgjT6UnMNWzxmCKqlxOdE43XsCKscq9pBB3T+XtA53t/HUheGuIKzN0KKjNqiLMx8k
KpyMZdfp1kWf2RT/rc2zdZOosZfs0o7M7chP2Xlq8yrAszZpBJaq2lJ93wDF8lFWbBY98tdrLKFv
NubsfNmkTsPeFeU2QSJtrcUKO6i1fyZpjHbcmNetXG60h7UUMjn5Kwjec3M22UUE1P9NR8h0Re3D
TS3otKdJpR/rXB2f+4ciuF9r7bXs1Ch6JLb0tcRcFb2pdQMimIIvvFnbnxTuhIcNu2sTyU3eQjRH
zNh/XNefMvG02PDmkE0Uz0+gj1DJFlHtcYjbQwiDoqY4WPtkGg/YdMDQIbBSOyzG7K29lXTmku1t
jzS1deefsgfUk8wrYNC1h8CgB4jEtQIGxPbfeowQrlikTlgj40+WPYGJAKwBiTbsunoKPDHvBraz
xFUYMW2q7rHiPtFHE10gGm3NSqMYiHhk11gD+LEHf61EUpdXT+PSSr9mSNaJLge5sOA7HbYJ51eX
czLQ2aMY39aoAmbzu25p3vpbFsv/QmZHLm/X7X7P3MAs5H7tPoRoMocAcxskxaDRtk0R+ynptmLG
bZGPfgOWsMbW2w0+xaxnOrO33ssKepkq67eabj86jfZGd5x9akDoCncNEYxDRVxrMmwbe7xZ95AB
g431YwppQNT4OBhYmJwb/eI+9n31IWweBqs/iZhdWUu7ozQvCZqtADQWero656xfeHOcaLM7kaxN
Wu1dRsLhWqcobj0Rmrn11WU4nYj+KdARYebb/nkleW4AvFzLbBYyA3qqJdyXiGYDBIWZuzZr/JDv
C0fuh1jtM8PahFPgg21CjcoJSSWrm/tuDI91ax6tkTFSOx1Ni4I7ar9R9AafYmMgzgksMz0iVw93
64K/tuLWLdSfX/O/Ovd0X2zgIDRJAVjBzfx10W+dGo7Y+pJj8XFB+jCqx3rmzKL/uHYGu7B/5S5j
/q76wgwI91lJpkMvl73WKBE5Ip6nbRPvCmg5cAxQqWQfJT31loo1c8zLepbD/TnqDpt/7s9rLzZN
tLcm3e6Ulj/C/H3JVZAHDgH0bIDY6YQlp1C7gbbrNXZ/slL4Sfi8rPxNZt+PQb4xa1Kggmg7QWpp
8h8H8v/m6a/N0zlj/jBOL7N4iD/9Mj/nF/4enyv7L6mokaGAs6GQzwT+H2x+zXL/stggcopw9nFq
mhTQf8P5Nb4FiNLWGfAyWXS4af93fq4J8ZerS0j6VLrKWufO/z8DdMt1fq1PLAnCkzE83+Blch2I
F+UBryGa9N7RidTs6XaJ8BYO/7IN7NlZa5JY3jgyjG7rOJ7PopfEX/Ajz1+e//35TxnMgLHISfJb
v2n/9yfcqWSVNkaKwPXfnn9BRiTLu/kaBJWeEEnVT31l2vdxNiI2Maqn5y/uTdTppHNmenmXusun
JmvmuwRa+b3t1m8afCyKJM9DI11B30CVXtQ0n80QUxC0cRo0NDdUgUarh6XnFQj0ovcabBMCbhz7
m0QNDyjMucoejN3cNfFNUI/nPkkZ2hE2n5jzR3QvaiPiNDyQxa0d+oRcmSrUb+PCwYXP/A3XiovK
O6nR8BWHLsBaRgQOT68CDLin0YWZqRUqucsI84SJYzKgNw9zKg0EUzXiRKcg83QNNZkNQu4cxnBD
WBGZwsDvYdGn1nMmIjwLTZCLM+JPSQluX/0FoYa1oKTrdrFhCrUQSTNnVt5QdjQqpwfM4QstwxU+
nd1UJTfNEOqbJyOKpVDHG4dl+SJiOIPJGOvg0K7jBHqxDidfREnFFh5AngN07MbqKkw7dHognYCC
GSr4hFRadjNtl9QsCSYlPeO2I+uFZgWBDvVh1Mh7UYNp+/OMRqnP0ETCMINcQ+BeD38HJHntJwgE
+xTZUhxEKKUc8r0iIZ/0AS9kT4CgSMePhGuDz9B6v6wXqkDN3slQodsvmqd2WpB7JiPJ6ot+LmRD
JKH6UvXOfgjmmyLvuPN187sxNzDW6owq5LLpHPNkCRvtwgowN+Do0Mb2xxUIM3NP1vp0R2HCaTBc
MJKg072RIiUPrMHEVauEhM+N5gAgBLV1NhdrIZulPNhtt4ny6F2XwVyd0XwMw7emS8n8GcOL20en
sFi+GHULtNHuvpuwwU2YTGbpflQzTmbj/zF1ZsuNKtsW/SIiSHpehXpZkiX3fiFsVxU9ZNLD19+B
77lxz8MmLLvsbUsic+Vac44JGE2bL5poN0liqlX6Xpg4gG1KzrnM3pUB0bD4m9HlBTZnP7Q1YLsE
XfNq4O/pV43TXERuHglv0GlO+zsgV9omdKFfuKTj+aTjlAh0UcKyLXPa4bPZvEXvBUm0naAJznLj
F24eODWvNf6lL2NiCDUpX7+pVv3V5lA/ttk3uDZv65g1EZ6Fbe6lyAAMO6hbbNz0knxKDp9EPUYC
5GOhXifYirigm2jrSSgq2qloxLALi/IO2o5sLMP8KOfW35nRs+2RlJimFDB11B1MLctgXnGJI8MH
RFS9eYpi2iWwfuoIx8LvbW6cRRVey69Ja8cjqE/IQEO9a+riUsKe3kDldF8R5X4USPv/agedpF9E
6/46MYvkwQzRrpW6625GeCRrsyiOfduB0Tc7Bgti16C+zekLr8YwD3e05Jcu0Z+BW4V3OhpGS+v3
+H0f8tD8og46hUPzNHQEszuu/wdOK3lBsiF+1VXGupmqDcCNk5+KesVBgD+9r09dEb8wxjhrS8wF
vR96afG4d5LwoUiZJXtoCXmNS7zBHJlREYRm/tZYyc9sxl8s3xs/hEiIEzEKlMlxKWTGGpZUDHU+
3zpp33SdjFE1WWupQ57DaINuUhtIvyvzVzfU9NUpbgeWcWbNbuiEh1rz3lPdrx9GX9sOuQMTSzXZ
xswJxiaFyE1Ik0SGi3euc0rsY7oBLGc8dkBndoCUeU1qPOTzfIlBOjINVv3x96NQJpQpYwHxsn+K
3Zbk98XlUw/hkx6/eWLSN7k13/G9G2uRUiUt3xmFU38MfS7ZRG61pRuYMHnQLBPjBepCHssRRESL
3z47zLk5kNxiKEKcMwe/kuwGTKTOyHEst+MdnqDefBoz1z+r1rzPubuxC1+hw1RkEc5EyXdDurEd
712TfhmUofUSeeKozBS1bphU6zpDutqScjr6YxPYVfLd+FGzJUwEjlv9NtojE4g5jLYIpreFOabb
2eNlLtMIE/OHbhGmkDFzXo1ia2EP5SiLRqL032sdV6tp3k2HiIs6ywjJnosXkZFs61XxKUvJyfBT
IxARztR+6u+5LOgVLym+kRSb3vP/1mymz+W5dLVwP9tYHscx/HRjbFwOGKlxgF1YmI1Y8064ZJl6
rGXaMifzfcIK1aObh9ka7YDLZI1g+SqvPzx9AJeo8os/T3u7tv4QGfLd6ckuTBShx+RaTQONghnE
fVDb6gn2+dWYkgzApqRoSB7NQUel0ZXJDoIr+couZ08TzGJQi3cAuW+SjJutBU8/a3TGvfn7GKnP
cMJb2unDY6zKHSdPZys0VOvsT0ov3w3gUJuRcZ+PqQuz2YVMj10/mRshFbROl/V0+UG+la45XKZ7
bcDfU7dYobwqusoGJzHnrve+qshe99qXMok+C2MTNwUItii6ziVQqgiAt8+OnJKqVg8TfXoGFfG8
MfyIjK6671ahPp7dLHvV6pnhq2r3Uy4uhEXtRd7eyDEaBLgX4HRZ0NKWr5Ax551+m7rys4e6S7eT
PcZIXIj8pXpB5b8lMxhOawQEahkTGuFuyM/ZMG6AXC3gERdRPCTBuYqexUC3THT8+UODGlnk8uLo
0bXrnxLMIeXQvGSG96+wP/PsAf48avK82TnEdqxSwIwdwvyVBKaxnKAvyrWnG2v7nznuv5zM0ldQ
r/92qb+tuaM3iOW7oDU6TrI9eE/SSNaIibeoKlcA3T97nOCcyd/cFryZq4IuTHE5TAca6ESPu7hD
DEn6R2TlG92gCTqMRN+1bf5vik64h/gDUuLjcjHgZIPmvmInudTCv0AkiiwQnFbj/dPn9DtrlzDm
uXrAjvlu9SMi5txGVWzPK5prL5mbnxAAAOtApg6nE71Osa0apYiyjAl0XnRAA/hnI0w/eujxaQyh
OJoI/XVLbSG8Tpc4L8+p3XpUGmpTNfrDSMuSX5y3mi/o3rDhs4ag52TTH1r3xQIJEYDVNXgqQwQj
8YOpsZeZjKJAO3s9aSdgM9d6YpOix1PbOQae7tBGgaMZn6Mzg2LVLrE7yFM4O+u4B792srrwCxdN
s+2I/XPAtV0r78QwrLkS33irDMowqwEbhx7Qxjrjg4yls/RsYDulbtW+qqiZNo417Y0CnXdvaN42
leHzMFnfwlMfIOkvFnuTD1PSycdbmRCNysDpOBRMTfqRDbTbh3n8AtdoWvmCz8TqqpsaKzh7R9vY
xFyH6GZr4lOXXx8kQR8MbfcNb3BX6um59c1P3U8eOKFoBG7YuzrDpzU3f138a6ts+iAMJMCBcaNf
JF3NhWWfvOkqyYIReJkxyNtsTCBrapmstr0YL3VEpaZKZ29PvbZDzn4yPfFg5giWHO0LxOQo0EYY
u8moXvHXLsaJHJFtdyd5h05NbpFqbW+cImUXz996VkI7VqcKL0E59Ch78LXDO4/mKMVlGF1rI/03
1iG7KBmcNDuCSUzQJMEPsR8z+lcHUJpHC+e/9G4YvWVAvogLMJIiWSMvrjB2HaEsK2m0R9iyT66Z
bg1mYUV1SnQ17l0L/CU+zm3XQZYAaJVCXiXa0Mhmmna56NejA6Xc7fwD3K0X2eHb4HuCxJmIyxzN
FZoaVAW8uRLvRpF2wi5TmpSWCGnE1iz157Tzj02IPmwyn0KbwkUSDxkX2qqZ6qfOrhtgMOmmxzCz
h4/70yPJzHJlAsUgHFaNboDws6S+CbWVYd70socFmr+F/khEKDGQrCL3cmS03E24s1tNAZ8zzWrv
YC5NqBqA69PQJIh0Wucl6SN97G5MF7IcuQOPC8x2jejtkuhVvBCB1XOeYESrZYmxlUb1yeI7N+wL
+IonN3+19HxCYCIPiTW+TlNESCF0y5Vvw8WhyGvWTp/8aAONW1E8mGMpDvNYy6MmiVbPXefWGCn0
RA44Ggeqo4NfLeNE2EpY/2UqN7Lo/jmL/hEeQ04VMBCBXWkMOH0PviN756tKoL+3oXmnA93hniMJ
XHgcaUwNJx+wVpnJnI5vC6JjuWSJpTFkKVO6viUKRlSwayeKQVp2taKl/sK0RB5HP9yovmLAF6bP
Q5VVmJmNK3UexQ+5xzkUqF0txj3UYY4srjTWeVtDBGdiHzgDd/8cVsffywKYOfbZ9GXiH1lP84fp
LBC/qNlUSdodi+WiugLmw9CvsC/+nfvuewbhG2QClpJm9Luxy7tbwjOMPRqcaPHMmWo7mcmL4dBk
kvp1tvPy0CigFrPF+sPoqCcDsjgWqCTdgWZ9j+HIZRv5DXQaMp16MFZ/uEXrre7LiwlKa7LUJrGn
rY+7kneQv3FlbF5srew5T7FmJ7n7d2w03G7R7AaFjvG2b6rXaBxILqkiNOSJh4smpTrTQxIReEdd
ejfZuQNQScqaR02P0rNpmE+YlIpNC8EfnzWt4njBvvctz5mdAJuA69428tHuWBiVTmKLn4T54yd8
YCSmU/sQFjLdxBPhXx1O0E3ZVls4wfCIQm2HVTtZqBd5wHaSIOXUikezUOWjFpngECMt3TvkhHR6
c7Y4sZI93+CGzDVaxCrcQAYbkF4Y424uPssaJE+b+f7eT9z6VmPXOleSZnlE7A1Jm8M+ky7dUGRV
9A1oogLjAqqGlMpt15b87mO16wpMfDmuu8dxmo1HzyPwyMh12sCl/6hBOVHGpJ8RJTGcKEgj6rmx
sga3tqIDuBpT76tqoHlFvrj5qW7ccG30KIX4GysgtYp4kXWW6O22tFrBUclm1BH1VPrTFswkefQS
rW3mTvtQUvqNjZ0R5JwQay0bOOww8Q+lQ7O7cNp+L8GbEcx06u3xC87xtQ2dJ7ZvkMZyeM81TduS
9vAy5MNwMzmzTvoc0QeaR7SX7r+GBRGIdaXtWudv3WAmRIC1G2OJVUnIvYEMfJVSh61S0cp9ZsC0
Wn6PRNbdzar/6CIcD0JrN2YRXZjoqF3ljHUQav7eq6b+nIoLnohxg125XM2hdze6UdwGxSIgSIVc
U2TaK6UUCawHON7FITGKQJs6zk+pcx5iiMNTCZdjaNiN5xh5aoJoB4bbcSBh7RjSmxmJQGlDUv8o
G7Og4PCFqJZFtJGHonoTE921NBU/bp0BloWqeXRLTj+2HLvVpHoCSwi39a0e6RbxSp4bvSuJ0Tty
09cBpqRvkhc24B3dA1jdV7/26eWS9kN9FPlnLrPx2+l1vIWutsutCklr7aqLjUgaLmMyvWVuyaZf
71qO1u+Ri9tbL7y17tGICUtUTnhHtSeAC8psX2JE19+VrjULUa26ZchVA/hGvBMJy6KDNF1df3IP
fRZ6m+SuoptjdN7djYdX25nQqbMVhmVanaTrdUiiuF8GtzBe4TtRVMDo1MlT8SyECUU7f0PJJ92O
CcCqIGeSFoGTrHT9nM9u9TCi8ll3mhTfNIdKRqU/yAuYYhuDGzRNLXBsDxj+u3nE7kwIiA90oJ9d
i2NmQ2qVTfbNPI9YA4z0nrWju3PjKgJT1PsByL9wp2cUXeqSk96m0t55RCngPra14zxmWomtZTPA
az2jdo3ukLvdy1SW27agUxiwsVhb6KjUwzbtIg2Fnae30b12SDjtVXSuRlfuABB0z1lNlVZo3uMg
IJLTMWASaHzExjis2uIrgZ2+M2T1PU8Z7fsZezbOdlojBOqhqkmIBMpxaHHaT7FctCockdr1/Xku
7P4sQ6dFUgDZHf5yumkXCqcB3f+szUSlrQXpPetcpjEz0qRfgYZvtnONWjEEahskvhjWHatJUFuw
4MLQh+6N351JaZuuIwP5Yo1BSLZeeWn9+Q5j3V0mZP9hgf8CwbvM6Q+i8XB65t/mAMB8Af+efy8x
SyaVTvVcGurW90y7YugK53S5xPhP4CdVZQehz3s6O1Y575vlIXTX7sy92p1/H/5eiih/RHPwsEgM
tqp0//MP/vcjpqsFqSgYvx3OmALRkgyrfTaC6gQHNF8zUM5XEhBpjKmo2+RDO1/NorMvozzXWapf
EdyqFamG+f734YSo41os32T2JopzxlIE5T3G2Tg7tAZq7eIiiXTyiQ5LBaG7ijKTYs/rCVYP78mg
tBTN9GhsBawYlA32vLYArq5daAbXEsP+lfYI46gl35z75uSFWncqSyZgWUnaOQAzdJXCIQb890OI
ON0pmYCpVZZjBKpxMRtIzYAbnpnqJA6/n9FyMwy0hNQndu8WrPZEGN/y0f9fEAx1a3DfQNE1rTnl
E+90sj92CMHkSS9jIHbKJ996girImNIiR3qOnI6DItWOaamc1laRzxwnE+on8F2nvO+qUztH8vT7
8PeSxS2+a+GPezVl2XpuM33T5/VhaHTj6qW3dByn+xBBHTJn0I+dqZ5Tn9O1cwnTKnlMyNN87hTp
AM78ggsifTbLrzyQeZe/WC5+XpD/40amit0/j+49pd5L7MRPFiPZi9PF+ctQ8IvbnNSPotWXbhje
mMkFaA6Nfz3as731Q1Kui9mvz67dGhscfMjEMzooqOc+DF2eG+vaWvTJaH3Fa/LN6t0cp8iCTcKb
5s4C6ql4sqSCH0ElVweWDG8ovvJ3S8XZvkvCcqU586eGA/pujY1+j9urTfwq8Ik61NUliaDOd4V+
TuLE/DVZ5FPjvzJVn+OxflN+ZFywW8SrjOSxpCPAR5veNd6NAImYzBfOEs9T5k89T9+TDn23Ydd+
E9p0KUAVbC3naORxsvPjHqyYnt1bSWa9PSIAjWeYn7yQGYjuxddw6NB8c3bI/G0DZYKkMSR+9rRH
cgFUpWmQOIAl8gq518oZg5DJzTZE7gYrC4aBZTJO3xXHDaVRWxYT6mmXApX70C6otwcxnxC/kASg
hxp18aijg3hWnvYFn+9MthkFfQYfFhPyfhRkd7BurtTksiDN9nREABJ4Tvea2nq1Gkvm37xN/qnY
eum63l9pE4ukbboNzSC63TSFIgGXHiPhyvbTGxg6/P/NP25/sQ3I2gElT4YlgEqLRpYoD0mUfA12
vc9cdwq8TgS+rLauzcnNJVwHVghJuLqzNuL5j+GYSCABtrYGKT3cH7fMBjdnefFZ78NqBxKUNl5O
npiF/HzVj+HTjIOEdbV+M5FBIdPIMBJt3C4lj7jpH6E4YhOatM/MTymwog4USEtOcOlvHZ+7JSSW
3qnA/zVzSmCYzLONT8oO6pje2OUyN9Z9r6xNk2GBcjPzJ+vy16THRxTG+LvSttmVEzj7RjrY48A7
R2p+M2r7VHvG9CQHNBH6FDL1ctm62jLfM1nilqj0dR1q3qvFCEhadYAZRnvsivZ5gEW7q0wNAOKg
67SNE1LcYv2AEaH+mPjXdQ1Rpm7diX3AGk7U/ogoZ5qLRZldO8o4jj7hsc/L6nNugKAeJ6aSP4YJ
amDSzMfc1seHTJrdFuz21lvQ9CVpCj3xQiRGgJBtFGFiXk/tUTbqlJNu8Qq7rV7FY8geScb45neS
6A0QBYUKnaP0wuo0zynxZZVmBlmUp4dpGS9GKuM19dNhB15Rvph1n2z7wnDXDQVuNRCxOg6U711p
WSx6fYUitqgORkQ59/tVy4jvUpkxdLjYXOXKKF/8aqjPTEr//T4C+Gddw9m9FPBi1qWfTBiJXNqh
UazB2ou3fZdMLzKu46eSrff3URnWak/yIIQAmlXMM0fcxHn0QoH2+6ALEfN6LPEbaf9Fa/EgqRMC
MmjIU0it99g2tZXzWWd1fFRVtY/RolzsNWxxe6WVgl62SF5jOhPrYoLoRPLBS9ViwvAJQMatmRK1
wULDlEILnAmrXlOquxO7zrqnmFxCNl5K7AvlLLBWYz4eGVEy+aKOmRk2riIiYlYFZcnoJGcCl1DT
+YEryxtvk/gE0axh7odfOF1i62yvS+H4qHD9+5AJK1k6ZHwETpNlu45Ul+A33u73q6NtgZhLOK7/
PvSbnhN271/aUJ8fyLN5SOIBvdjs5+ljqB4502fbMXSitYClsFGR2aybRPaPbT589CKpj4MzdY91
6HePhsg2hqBFwkCkwdzK50UFc7JKffPogYXqG+Op9+dtjAGePRV2oWk9xEI616TN6y3Mt70VM7bD
gk2jKiyfU4R2dGCrLOji+r2b251t5+YaNhJ7soinBz/8NAryHS0yJTsyUANd2qjfozFIwOar7KL5
bKRuftRa9yHJafs25EVh+nlKC2bIelxsRknsutCM5y4fGOHY9omggLC7j9yspKeXL5kJdYqmPIdI
1WWciem91n4liNfuiLEDV9R80pLwr7+XGlOhJ0H4DxReuErL/tBOtEOZT6fXSnRrixN2KAH4VYlf
XOtc3abUonfk0cvoW/0cmrIFXQaYRM3gp1wRyCEmr6xhwhACYzpUhaQ32o5P0ZDUL212FY1xa4gK
0Sb6kZTQFLt19kpsHm6TpHzwSIFfyC/HwkhItmJxh8Y5KA5784PeNAYq8xDuCwvAKmck1xSDc2qm
9IE8ZwR0Y7ivy3TmlJ4eFx5iBB4msayrDD3Jcxf/I5XrmeKlM1zMABQ0m4rq5TE2hvNs7hlibz0R
vnLTf0UZnyC9YevUHmFmwqgDjRZklZqrKRsPtAtfkCQUgQN6AGjKH9FRlGlPQ9rdbUe/eKHB+3bc
dryxOC7RHRnkrq27HbUgRPqBiXax6evCC3rTj3D0PBCR7m4JinvmeH1JYHFVrnh1hjbZts746ojp
qxGpTersCLawGUCK++V3rcUDz7O8Qu9zf4rGu7FJDhRjXoS0n+H+yO1Jzp2P4anlPx0zvjQ3lubB
l0tz5njqB4WJ9Z5WprexWy3ZdylhUl3HaHRA35801t0z+g889Uz5+WlB4+gbqtl3M25Iiepr+k1Z
wStP+1ROnbsKtcRclSzrfpZmm67TtHU/6z/F3PzUeMs2nd7SKAfWKyPHwtaQqqAo9XVvI2aKjejB
n/tvvbDqFT6SCREK5Ld6APUKuVjU5t0r5ncwZul6Th3Ekd0WIcRHXsEMVo7HsFs4V3iI2qYa8z+T
waxp8PkFxoy4v9p495cQqJ4EQ4D1y1DTN34orrNVVHyJEqRNOaTXHmCjk7nxKkZaEiPWdr3mA5Vi
IcMPBzhiMGGIIrgMNx5rmj80K8uiAYofnGasQe3bFCHtbDpaQIfj0NpKU/L8ENybE1jGZgzbcyQi
yFC4J8Ib1kQwPTEKg/lqa5h4+3S2+LF/ZsHNGBowayMrW1E2pkToum90ovZZfOhr+nq9Po7ntLA2
ZpZdNXh4ZdVsxzn2D3kW/5ORtS3T9Ifs3mMSFljz2GPzBTYz6Av0VYIA5+Ai3uZWmCxc7U8bFbck
JNPGJNNmbhemOs1fWeAtS3NPcHuDFCsNm2Ary7v5WPt5JTmsmzKv1o0BiNjSzPdsJOy11n90erxr
dFEQ5ZgPxQyaFlIvqPiqUOCOwncMZn3ID6t0wjobcg0db/wQGSMBjyYYzCOPnQr1UPUW99otDldD
/WOSfbXxe3pVYT5Hp7HDOV1rD0YcXt1KR0Rd1e9hyg7PNEqf0M8sv8AsvVdOoIWTsVlJv6fMbJ70
HPYOUoWRvivDKY7TdICdsg1aO7l3VNG02+xd7BcY5wAl0xp6XNzZexjc21Exp/WyF6c3at5Kycrv
zX81NE8V5zduQ5J8akrTTBhLTbnO65GZUJYcIqldUhoQR7/fQUq+OZKkSmg/O6ijNA0oO3KzOLuc
u0nbQ+IUf/hNFq89lVzLsc02YeR/je2TUZbxOvZjb22yWfekVK8s0tCsnvFXXOZkcTCGMJsXVbCq
5xFi68h10IdY3RpB7x+9Gx4HWn7oG4xXD30bJ8hyP1l+yFqf895uDE4+2AT66GxhW4AibE/BSNE2
u/W+iKMv5vhGkAikH5SkQ/p30dB0jK6QzmrkLNFC98Mc0Ky7wSrEbP89Ac3kNN5HVb/GDM43/uxH
QZcNFWWsvSbxkaHtODxMtWhfUnoU7XCacilWZeiXKEOMvzk4YtptnHCBu7XahI8+mreR3gkGnoE1
lU9FuqBubclJrsrWgOd+MCGRstMLlrEb6gMt8CqVnBwQoC2zfwCLDoYUNBGxoBsqchKprLGO1h3A
N1fhBEW6F2gIADYN+92SaxgUng5Q0VSYzOVEIjD14Yo4z5VeRDDq8g4pVpx92jYdIPRbjkSjxTz1
S7dZmjC1PxtZs269IR1WVj2A/XZ6tRY61U27dMIL+zRgeNqMGptG7hnZKWZN2I2VsHdhnZ7Bcgys
BqCqrcyN9qbw0CYpcQSAsyK11SNIGL2xUU1fLYgp6qM9VX9+hEFMhRXPB01ENfB9/u8+rT76O6N7
rBcSfMpzo3TBPC7/F2pZ91ANK7mc752wPOnKD49lNx0YuMe7vMqDATbLMVpYTqZN77/y70Iny92u
FlIDiscsEKOIobmn15LQwGPGLnD8/ej30kxeeOyMRGe2Jsa1ocdauSoxmh/lcqGsJIDWpnMetY3a
2JWMTr9f0OnqBszVvQBTa2ou0OB+mQPC6M/9QjtZ3l/MzQ3uajxwcwhDcXZuUP1xkuhkDTFHJ2BQ
09JjiDLLVOER0dV/Lh649U2NaBfhQsfQnmVpU9YtmbleMjPAEmZznLWuOXpeXe+bhfqyKGSs5UJb
/j8faY1ZHOAoBL6ZbYtCqbWsfZq7y8RoWC6/H6V2Roy8VUxshcZ3uhAJmXfYDLOyb2wUe0IoJhyj
1qZLjPjULJffjwYiMzHIj/sxBhBhRFVy8h0LqKCcDqHWRMfIepxrqPF0zm40DQ1wJP57PESeWlnR
zBWAqrZVKnvrjbnEC0q3Mf398tB7xsk2c/M0Wx6hJJ3zkAol/utSObN2SqyT2bLYzSxKW1+2I9ig
5SK0//toeZjUDw4v0pFzMF2133/hsbKd5GhkOwIun34/lVW2d4z70++X0MD890/4/RzeaWPjt62g
fERaFpIQeu1qKqBeS8Mji7UkQqYk/1e1zL18KGYVjEm4SC1SDWUhp9Mb89tsZp6zLLt1jH7prLGr
a2b0T4CTzPNYex8HG0XQ3Dh36VXIwqQznQfVrXRZp3vPHcvDoEcCyeVgkzBYafeeYjqQpZbDtdZe
rdnhlzSk9dAxQ9TkuzOaDlwR8px+R6a/l98JKiP5+MjQH+4mlXONVb0IsykoESieUSGQ3cgRoj17
mt+cu3oCbdK0x9+vprXDeSR3DtPYTDSFl38R5pkOxLWJmW4NJKp66lNzcFI5I+ejuDz3bhnjtWtd
/pAGb9OsHz2jfvewTmxcv0AuwQwd4hu8D1pRlPmOhyahqNZdJr9jWNMc5bFTgG8mkLxMH8eQ6PLI
sbdNY2Jp8cSL6zlo91BAaBke2ixDmCAdihWYFkikBrWEnMpXpU4Dgp0K+QzsgxPeGBRKNZsFY20C
B1jTNXOXz+1hrsRMtx78a0KepcCzi6rkkX4QgcvgHyrYSnbLUUBG5DQne+mY/6Kup5DshBakKvry
aI/aoXYzUzC5+USFx/zokOX+2eBgmio49AVxu+vZHt8Ni/5g6YUnuoi7jm4k2uyIiF0sL2hb2L6w
6zsYGgXqlj2dcWzE9IFDkOO+r5iT2GSKGPMPLC4NniDADq1rz9RUU0CmdU9oBxmUNll7216yMhdG
Q1tZfo7CNDbuyKxgtP7NITlBuvmS4lZB7RXydnXTO/ZkKJTihM28TlETkr7MOCb0H9hj7hrY5Tp8
oWPzvQRbyLb8LKuOjlAMGTYV1bJSG/+sSmyndFwjj0qCuiyY2DS3OBoOraoVexCa5nqEYExqYKoN
gVPCPwfyJ2CBM9X4UxIgLxZNdUi+ajCO+tUD7uGVLaffnsLdkn270Yv0jxXXeO/JnX5y1XNI0CoJ
4EeiEoZ1VTT0h5jHgk9depcfyx/Ab2Bjd+a5yiLjWkDk94Zp3+eoIOeQYHefVrOX7WbHvPL24C+3
MiDw+rXRhzv8f07jbs4sytQOOTK2VW2ot2qcl9BpfE8iS4LRJvwzguNO5SprJJwtZ2oUSFTmjOlP
8Wht3Hy+TkXygWrNJIBxjpOJ7sz8F/d+tUqLHJmmMKnaK2OmodjuE3pnagFLVKx5eiPmlZ+667D3
Hi1GeqzJHUNtdbVkdXEad52VJImbJSPjqvHO/HI7Y3AuY3exauHuZWR8a179zJ52RtDsl8ybyu5A
6Q1rF1dyrNK/sptfamqUdSKHSyrGlaPPcGShd1JBH5Sob3lChy+P1aVwVbeOC2+vJNNJBzCurQ6W
o0FXEsQEWz9whNUCEUXqFv6Vtf5dwdVf2LN32pnlagJ6ynqGa8gxj5yuc44YXXe1hLo2ZfuQZyBJ
NN071xVHumEIShc0quNRyzJ0cleVwPTGe/dixsg/KD8Vhx8nmhDsxHFg9OJlxgQuK7gHrkAcSlPO
atGTFgrFZdMCTehFoA/pnY4iMAJzHVrTQEYNdrrugzSj4aR5wJE6sYn93kW7PnCwdDaaTC79TMq8
pmg90Jbi9DwcoyjR/sTzTyaKj5xGLYIm9wNA2h+PseKYIFMZjIqsOCjbKa90lDn1FgJ6Zm97aBqr
rmcEEKXJP6mfsXIw7phrQpszN6WLlKH8N+b3Ka425pS/ZCK+QvXytqZASG/I7Bm9HrTbicCdhCZY
F0XP0m4XdSUeLFaDoEn1ceuVro/yK9oT/yGuCQDoNSzfI3t0jveLQSw1OKOX6iupGnB7e2tMyB/p
oue2HGkCNWFM9xu5YxMyBhS69SVH+3swq2cq0Rq8WPPd2saHsJNrpc4sYfneHDhcRempj/qrVTsP
gI3pVzJ0ycu5X1WT+EyKeu22/Suu/Q9mpdCxW9q9U7FN2c6RmNPzaYb7INMrtN9hZf9hwQFEmtIm
x3jxBpFGsIJAy8JbMbB1uqUPs1Qtga7AZ/2ueo05nEAiExvFAjUniXVgGPdZTx5c+bE41g1jibfB
oLlXODpc+6z5M4VOgDOm2jl2eeFQX7MEolAp6KBN4xNNm3Wn45CI5Teicm3XWc6bI7wHclxgqpQc
qAHO0Dw4NUZ3i0YQ+W0YPsxz9hGKv1lpxgx9iATGVbNLMKbNxaJVcw90KTmfls7EcdOj1mT4r2hC
d9q+sMYj3BcOw6n9aDiEZXsiOrvgUpb2BnnhpXf3XPsfdgpwXcNITHmSyAu+AsZbY4N+pbsjRP3b
jIbYdsSttM5075cXNe6HL+htBr1UIOocaCmrWlbPlA1Y0MKlK26dZfnkhyOsAvtdNzsdn5h7c7Xm
UVUFhtIlK42MCggz1aemFzl/QkpzwSxsVEHJS03fjj25qoIL4o8Hu0qbtSFZisUiXVtH6Whf/4ej
M1luFkmj6BMRAcmQsBWaJVuepw1hu34zQ0IyP30felndjipbgsxvuPfcoWQGykZ1jgSi98C6uGmy
IFldYvIRHVLLCti5hSdJl+YS5vojxWRQvbnhhq128ZAcGw+wFpokYqrf67lg8Tk17zNomcWiOKPr
rEzK97p2tmw5+X1s29p0TIzomvH8Fno+xRUjiciVHxw5/EwE7j39TSIb1Qlbk2asXnqehA20Sgrm
+Q8dGxV97ZMD0w0Zv+eE5jqwUNLHfvIdJBTcRpXdcqaHwo+e84h8BZh8D8hO5GaKhbH1Km4dU093
eXXLXOQ/ETk5ZK+YWfe+zPVxrkEQFYoS0go0ZesV6s/R64E7z7p6z9g3iCr7ajyEHoZ6E455LFsU
R0U9vHtlBSOR6JyecQelNCoT7xz7/OEt/a7J9GTMFPQ8OUHNy8ShG/ZOfVVGv/WrcdrDLG7XLIF7
MfgQA2XyQiY9od8NToL8Pi4fAIuT/JOo+s4RH14DeWkql5s0h/9cGGP8fiyOBX5TXaGCN1oYc23T
kiA1d9ulpwNPLebVhn4iUHA5Ui4BaJd2dzDu7SivNpkfjzhrfwLNzIZWLmUbfkiHZT2ezZuZ8pLG
niGPDugi0y1u+DQO6M+MDcvZjYLfTn0Rt3vByZqvoS+GS4cK290/Mb1no7wQHyvUV+WXJ1M6aRjE
bk7QekUaN7JQnjmgfWwQD7HZmtex4fdqGdrM7oiqewXuGd6um1V06fN/vYdXVjkJ0YFmd+yNwkRp
Z/x58jbPDVKVpcU7luu9QriHBpAicbQTeviUlZ5u9l3uvpfoxpukxlmWKTKe250fK2Ye5HRvrCHP
ELxzvXTmcEmB3YSGq34MNiKkDyAzNZFjkjRFlNQ0cZzWGWbrieSpWX2t3HUXoB7RQCK0MzT/c0E5
JdeoHTy77NyU+WR45t6K8xtxJYhKB/sW1Ha7jfEcW1X2u6yfhXAhvMwJpvJ33WDtdHtYf4wEyT2/
M8X4Dl2E1YDorzroUuq4Csmu0T4QW7xLYj73zFX/2bSmIePjJzcRxJuwKJ3Z3BDGU+T7lBXToJN3
jknjrkn8ZyBcjE+KvyqSIuzOhhGQntbnn3RZ77k/MTzxf1CU38wMeoDhTeCM2vKlWZw/QgqI6Tam
mxbJyPmrr206lzTQjULtLbfWkoyIjeLb4KqThYz4xOU6h3mg5F3RT0ypg3CMoNZ2EzjIONX/iZYB
9tgNUKvH5bnF2uUtOQGQFuV8Gr8g6xu4podr35Mn0CGWzlzixoVzXRqc+vDNcA9CPHLXYZSPE5oV
5p5Avj+ZGDypCceCdKgpLXPYiqm+1ZUU287j2UBgsZGIGDvZkEnjNBaVzbLnQ8MKOSfPXNxwnBIs
OvXLEM+IbWV1H9vyua+YvXWV+lY+qR4TpMRMjY/MnZH1B+6HK0n9WVTB9p+wKgjnAVM/Mo1H5pxp
ETWh0WLmJ5EELAL6ebaKAdrkFmdwYMW0Q3wjahyZW3aK0WI57awR0F3gl6AbdMVpg5neKbE/IOzf
Zi1mH6sev7OWNAA5ZybKiiKipbOeLQo1DDVfc7SAgeiYBFHed7jQmIzN+NbAs7C4+6KEoSkQ3AA1
wEUs9eqqAnmFLn7fDjXCuKj4qhRySz1Z11qeFhHvTWdMQ7Oagk0l/Nch8kyQmFR3RZYfZXnnrmNS
fD1Y61NbniJcXB63idH0pKolbnplV/GejFSMrdeIk3L7fWKOF9S9RC6xn0/nYR0HjmgJyCvHb7eo
MO99eRC0gQzY/quNdJOJdjkOLgrkvkEGiT2RpAuWUgNECdIzNJg/sO9nT/KdIs5ksOO+VhhG1Lgd
vfhf5/cEzCD83dekDkxNcFNO/Qhjrt7hPH0x27TbJNjlNiUvFQ2qKUJt6gNBZfFOgN1yzGzcyjm9
DYl7seO52o9gYEtMA3cV7xo+JP6T4Iv22qIvWdzlnMZ2/CPZD/TB1IREce4W3xtD7dgPfjfl6EyG
H8Iz8ZRIJtO10WOy6teUA5JbOh+FkRvpMBPcg0HkM5hYzB+2vM2+SNkszeaIqN885EbyX8YRip11
eRZrhEyxrPpoJK9cn7PACBeQQVVvA6tOkSCUD8MUiHNCmja29fSWyik78OiRmGn8ddqDp4SuyJhQ
ueCeP/qIzPkkeU6ysbkufv/TAFek7GomLjODmHqDvYeR2NgdYQJKg3Wj5tGyvSZnu5pik+fS7tzk
xZ0UcWz2Wv2ABRiV/qHRK/deneQ0H8zwkKRtUKxixowV2uooPna599WxwSJnFMUulT+SOolZcCHP
8twUzl9lOg+yXX6Uk+Kgmes0XNDFOUykwjhes3hhq2ILzHZxU/TPczq+DZJIO5trkpOC9NyJOSbj
JzalS8mSy2McPKJ2cRea9kozfZiDSwUvjndPvBB8Fm1q0roRGnX/+WUZbweT34mE3SdcBfijZfwW
RR4xnJPzWQCQDj3XH7eV6e/baOK4mVeDX2t+Qk2Aub90jyCejsbEPMUANOvNDO0TS3wBU/j0GYqh
F9iTNPFbGHW+oTk/zC45qh6RkKPI9/VUfedQFip2Hg6+JaROM8RD3C//+P+9vRPQb5i5FIe8Wwhh
F+ShjxFDZBW3xxTPDEYpcBVuFlz6wiOUa7bv7al7zZMo/kUPdBrm5k86FrXDzJy08dj7xTlIYNRz
uML0jyrgFDYEiG1cLDEX388wVJF2ue8Cg/IH0RMOOKgkfckezfY6sXWyOblRIWKEzcxNTgCGzOxL
oVK8mi4Upz5qDyR/rrYYLnT85c4l6ryXdESQVRjdY5PEtLJLzQTeqHAz7/h9T3g22seMML9lHOV9
lyHcJ+up3KcVXIghoasaVIuKqiOAbsJ3zzzFuJgCMX5nBMSANj+CgXtuA6KsU0gS5cjda8mL1xLG
0tZIKavO/2tcTx9Ij/pc5CctHM7jGO1mnvfnumLNaTRtugfr0G4rBxUIBocPhrF4CAPW/pRae/JF
IdN4lKCj9ImBk44RBgW/qyZhBQniXVo6UIpbfbQj69FGTbap5dBv4/QHqJF9aVNmjDYLta4QsCd5
uO0VsIfxK92opTmToWxu2H7Cfkn0GXGmpJ7j3zgiLhKBnWICovWrcV1tyVqJoFhGm8VMNX2ymYRd
ZW9zHpW3NKcym0nKQprK4ikGhMi06QiPdMKMKkZAvFhaY9SUrkP/BHwK6ayd7HvmqohDfgtJokQK
kmiTLOhISoFLyR6YumetqA4iw4O5MObux+VDdO6TMAu2cFVxHznNIWNUFxZDDOCy9/QpCbKLG3Dw
NzVOObuf1MZzzaNjOBSeHpvyxDOmMxzBCx7/5OrHzXHpwRRHVeJu+VSZuhot+C5HIAAL6pk9R/Ez
u0l+IbIuRLFIReATdBhjP/CHiTyfPvPPrTqQk3TNHPaWcd5gWTKYGkauB16oaTdmS5wP8XUsNbrl
JV6iYidWQFAu649yxLWvs+pWo1Bv8RAfHb9Dg5vLB/pmMomGF7915aPb5GfDZV2fTkgMp+qjMxiW
jzkdNXvHAlG6MnfZBKog097BnIzzMsh8Dx4gNDuI06mXXqsASVffs+M0U3vvLD3dKY9BKBcMLfMU
5UCVo19ie988ktOYXfAdAh70nIYNSzw/FiYEs1wN/c4zouTkAfN3/WjcLdI3NkU+fOKL35fWybbc
8dAMT21BKtCkWTJG1HhUYGnF8rZ08RXbP/yKn3ZDxePgQzKHR5QNX/4Qf1buYm5L70iXaxtMapu2
/4tqGj+OP4RGqTOEXr4rYsN7jtq8ezFdyqPAq72DZ/gXv1J3aS0ceLXmV7tEzJCrIQlHoAmHyY0+
W2XyfVjxl7XyJiYX0oBUi8VUiCuyl6hYq4yi2I9OZEugjRjevKmnmPMR+xEIY7ma0lr7eAQGhyFs
UpJ8w5CbPphmvMGLqHgSh2EV2bXZqUSyRvpGvUfYznitYZZaxRaeVHjbG8KYCVPexBU+jySi5RD2
aO/tMnpPuO35Kox65zXdk9WwcyhXTzlSfG6olyBAkomvadoxgS72qbt3mNgyzZNvk90emymfeSwr
cwfi6kjpOYWmwzSig49AGOSwXbCthKpz33u7wuOdAxyWFSwmF2H9EGtgnFFB1R7bb0Y5ZVcAikFk
HYPIrK5T1aCnLj5G0nauWmqUwYRSZw6ntumk3D3Bx+CJOFQ5ltrRzHJqum4JUaOhhGvKE3kch96c
6rtJnWdFhTyQ9XcI2pK4oKYW7LVLoqDRsqRF+oOIj5gJVmGnsfFe3HZ498vioy1Jgo4I8Q0n0km2
EjO9VYC1coQ6Z+uAL3Vdd4sZpQ9hI1Wwj/rLhH776LO0vVi1/wUDldabBfTO4WCu6q0RWaQOswdd
J/VUQAoNpBnpt6z3T1VATnBJJG23g/Ghj3UpLrjrYuRtzbNHwXJk30Je8FiLC2seJLAZZm6FtnND
5ERymv3sW0cUqlgUUdW6VLMB44pFh308H8dq/IhL8VfWEKgKMo522vWbzWwyD+lMOWz8wMxPTp8N
LCH6976wjOOgGBAnuXkNBnUgm6wicFG6kCQoGsvMhBVRBwNWujl7noz5oWyj64yh4kWO4ttM1mxR
Ei5DVwTuQQ4411bfDu74wVz+bB0zi8Awx+RHPVrCT06CwFJQIxKndBL8GgliC2Fx7LrV/BDMlLi9
235lyPmv6GKcQd6m0fQu6XTy55EgEZMBV5m/IN3Jn9jJmwchk4c8ScFKlBHSFnMuEC9zQlMM3NnT
Gpo9A3pVlOiRKXi7MgQ5uI6inkRgd+qzu8QdfzwbcIfsa/M0wHQ0ZhTGhBWt4vsGpz0M/u1sPOXU
SczKeaomBzo2aTb/Ab34rw2QnTYz9/UUAaawo34DHOYaaN85EONGzp6OqFUddTeVuUVWWJshKMi2
dLGUTcN09R/KaSmvjUHDVI6DeQD5+k2OHJWRIMxtaNw9xqCFiW8MxTBJxYmjNJKnufM06ARmIVPn
9aj2owO9pS+X1WTQFmwtIBe0rXjzCiZUEQvWTdf032R2/9ipcvdJ9xM3eNCnRJ88p30xSD4PRUJi
bmWcZD9ETDTSl2USL6XzDxjV2Rmm36InykBRUFGjMlBvDfQnwM+w9oQt0CkGWn3FJRFdysU7J6WD
Pbj+ySL5qmtxasX8Ujf+4zT8QX1omWcgIC3rW0QXjGnh3uotTnU3KrYzrT2PXI29LwidGuPOVEwf
fVbfk86+niUQ3zMlHLZYrdyVniaGVe9AViPuTswvBsUgRac122vA8B7sclqJo+opu4dgvkyW8xyn
fLheLy/JCM7KjPA2jKXDV/FpTlCv+4U1bQDlgCEaWwWofNi6qcAVs58RjFyk+UytXLOK962/uCuj
Deb6aCNF/1RGTxbpASFCaY2kW1OmBJoNIRHW6ZKfULawM5sZDpVxlt8TrYDvkyfTIYJZ4K/c9A4H
cwVUZWP/RBqpU5ozOyNy+yexSUSrCw4mvtpmqh4jMhA30iQym6PM4FocwMLJ7gqHDllz4tkh78Dv
YhkvsV0RfcMvnafZYzQbI5JVqCxK0rS5aYVhyjuP0l5QVrg3w7E4PpLuOg7DKz9G/mh8bZxO7fng
613Ak+36e2shrzir3N/CAxW4ZGSPYObbrAbvolNg7Nxg3NdLMW10ykZI+/E92t8/3cZXyk36lnL5
L6e+BeeGDSnIbEbaXfOU8cvtjUmc83zkTuuYULqmZi6WAyUixRnMcPBWFr55NmP1tWox+QbDOgN7
HJvzt1MXiCwqwHVFpMHUufLTDhQGRX98FGlJpkXZJ/uizfJDBqeFkHhcBKQ0nphjxMSO0D8go0Qz
SEBkPQ0x7gyyOYbuCaYpayzOF7/syy0n2xD2JpppqyA2dY3Ge9SZfM9pCTdGSeooW100PMe6sZI9
ZYEfJ79Si8vk1z+z6NvNpBxeTT6mUveAAJZ/Agkf2iKSSAu6ZZ/OiQ/lma0QUIRWhbiTXJb+E38r
fuIkkf9GprwTn+yYTTP18PQv7RAPWvR+LgXsfh49lD4dKMeuYj9CQsWmcvaGoPv1o3I+pEvsh2Qp
OkiSlwc0WWfLnUKwRRgplGCLnCZoiW1U7B7zD2JXO48HxhFs/BLGNVAQFtCvvlt+l+1H65Zf05A8
1jZT8EHGZH2o7KcnURDdFSuVOcrVgUREjZ+CcFm7+IjilpV/lTqHrnjOBwdFN4ysY2UFR1ARGyAO
MoTXUiG4tT995SPM4P6Pbf9fHvX1V+rJ78yFdRVUUXkZouW+9YG75E161Mr+KJLori0073kFyqZg
0GcL4wUB39ug30CTkhktKx+TUYuIP0DjGrxmE/kyE66Kg5f3d0vT/6fj/GuZBfCVxGJFaX6Be16h
VhoQO2cJ9bwTVuzDSzt9B//ADoENTFTmAT8LDUa5F8TqBAhL86MePtwJtwsEo0vbWE0IELoaLQu+
thvGnBSIZytWjVZAOkEtv/taPDfL9J2IEtY9ryMczY1nD/G+HMm1yvJ3YDTnbm4+lIEPBlriU+CM
qJFAJQMFKokb30qZP9Sq0ugb5odcjzZaxcjZDCUxrknXHUWTT+j11xx3jiRVuQjdeyrMoPqLmqg+
LY1805RonF2H2U7kWTLOzdL8txvWNQIV3c6U5ecwmTh8r0Il+W1Rmvje4nNR3f1U2dE2j939soq3
ZGJ3OOZxXzceik4ml9i8nL01rwE31Fa2+qyKbH30GD8TO86DWL2j037m1zr5un1I2VcVQ4lADX0z
7B+9HQhk5U36MeFToHCVFC70kk5nnYtk+YwG3krbyxw4BUmLx0DhPxxSPCjTP91+LOytYr6Nje2n
yV6r+cP1ipdVq7sE7t3k6xmKevEz4rsJnfJFIX2w7Cw6uj6o98b2rx6Hsva95FjJDBMvejOWZX+e
4GQrKlafK9+jj6vHcUHWAL2qPnnTXvjFcElKpvRodQ8mE1vkF86bTkA9aDN4S3sjuhXTq5IlzzK9
lCAtgsWf0W21f3AcHlnO/H2PvZXJlr73jYh/VVvtiZg3Qod6Yjs09ht4asSdnU3h0qDmm5b0ykvI
hwxBdUSzGMf9hGSS8Yab3BFQ3BA6L7dIQ2WYWDhka8dipppqf6OQ74WFQ7rNIHHFe1HXIqRYnpck
+sajku/boLhLFf+PUVBGmt0Zc1fNoG76My3Fnhpc2C5P7FM6lvugG+nsVZSxHKAMmEzsHo6HbAd4
WSCyU5FFV3uOiSlNkvfBgroyY8FbzwXNzTqh+ig+EBdIptMN9XCiOLp85uxeo50wWKkOJRPmzSxB
wXRCXnNezG3JNNMLUGbY3k5X7rD1s9Hi/EbKSnO0fmYMX4P3oI+9cI7IYqj6mp18EqrMEfBFxTNP
36soiOsdUal4c2sSOouaxZbfTtfHm7bqy52+dX1LwRyvybH25wy3LBT+qc6D8cnTwX1lENYa/9/0
3KV/olz+vIVY8brlAo+EOEIyfq45t6J0WgWiFCfz4HnEWa2TBYlWz/Vh6QzEKMFHC9c/dTI7nysm
+xmM3tlPATxhw4NuLGa9i0kkX5jBbMfgEFP5QZuhk+nr4uyPZFPBxfENgCwquh99RNU1c+sYjRgz
Uj8IJ9t4JfsWvZmn2K6KrQeIYqMi1NI8jVwnlrgnTV0zKCAeKhPeqWI7EKMVs3EL7BzpsAKZm5tr
GV9yZn21NHSj+PHI1gFGyVeGeCprcHCj8bEvibli3gKuapS6m4GB7KahDYVA45xIcuW5nysUZklJ
S5UgShMTHtm5oQv0+ANtQRJD3Fegv0QSQ9yFsFSjot0bKGetirphyNSyTWFs3Mis6HzYSkRGJzfY
IOO2iNGVt+AR7oUOfPTEDjqFGoXH2HdEGa3T2BYREzHbv7MCxlf6V3dGr9VEFDr/r1yKm9XTHvXw
oSCWIE5y2YDqvlt2FVrUY4pIE8eCwT4x1/eiSV7AshqnDAMusRqsWuCmW9YeMURymjIFeMWGqWJP
KCpb9cG1wLltEBOQ3eeWzVrACd5U3b8F/dCCCG4g+Y7XoobVFGXp66QqJtQzsVI1+G99S2uwGAmy
9kSJN8f3r8wvSo6gu8qm1I8Hk8wRdk1Gn/M0BwldJ8YzFkJ7Adk4X4XLZMhy1GpzPwn0Ax6tSBnZ
Hw4JgltF6OqUuaBxhLgaqv/s3eE3ilHYwSq55lHyWhe5C6xjfKszRiq5y5uJ0uE7yfrHRSPednoV
Djz+eU+YcW6wG+VRfaspVHYYMt6MhFgSPJ5hXtQf2WqstMSZs+pRGGykZmHdaU9Xe68sn3Xsb3Er
ZEN5KNvqYMBN3MTTcPXZZDMGSX4rY75Z0ayPC9aZYZBPNY3rzur8S+WVt7wefzQ29L4jwEsJuQty
TdqYYvzLA5IhMuiu/sLJgRz4ZnzD8OCVsRH5mI51l5ffq9UvH4dHS5nPdt0xPrIVy8tsOXidlx6Z
ItwTrZts635bRUygPa+8E9N4Yo3Pz6TudA1Eft/r9myLo+PWf8S1zUyruLVIfnoskKisrYoFBgYw
ZT4PB+J+Ibst3X1UkdFopu+O2Zyysbs3wb81xr9akoieOovPV3kcwXgJFI5UfTX9szW9erNxZ7cY
M6Ho2Iq/CDVLwp6O8L2NNzcNSWvxP/xbzj52msfaEA/rQssrqccLdMlUdDBpRlQNC6yTXUkcZjXA
znSc4XHJ6mWjrEcVeB0R2vOlb4OXgAYGhKL3MvsUvMkAuROR3aNVd59zabAQVUxQhjlKP0uUw6EJ
ABPFtSfeVGNQTI7ZKVsCFvBLP+/iqtrhPntIdY4XzK5B+ucVu4tkWrmHy3ke/PuAgSwaiprdcp6x
ZrX8Hz/1m1M/W8HjYGpsYiL/1G23Rr/l6JHXH3Ubc2sJ3ECl6OOryWxlg0ObRBMNzDwxPP3stNP9
0DPMQdh3HAClXUxM+c9BSpzdNDsfkd+/mpP7PIv0yROmPsZditlwihXECPuYDK7/0iCDuqZl0COa
6M6jUj0aK6hJs5FX91bnmU+EYz7zk+Mn6T2M5Dol4Ky7LWZkVX361k+GI/Jd4Dk9ezjVt6O1lmCk
NLEha7sLSqlDUSbeEyPOh360q081G2iuwJccWOzVnzQpW8+J9H0TpB9NIpJHFNcIvQP5KphecaMI
CiXpFqjlkNg7XfmZziJY7x11IRUlfzcZcczrf9XqibATNe1/0qir3brBk2DZxO4Qz7A1M5y04Qwx
hvyOWZgL3QvKAZe7qvSX12SSQZiY9amVaMJwYCav3D7p0ZwrRTz6+o9L5559EwnV//+xaOvgLreD
z47lxnmSeRlmsrUeFkeei9xvMZwa85PN2eD4NdYUAJ4HsB3d1tTvaWbDwEpw6gS8RirO5WtQuNmz
StlJtE11N6fLn56b7WBg6DdW3XTOkG20qPftKIKum2OMX/d7NkwJesd2tQVkW0B1k9T2gcHUp3vo
mqraGjHSjJpqAmyctTFJBnCMnpS5Yq18o+KzpJAAgBLqoa2eKusokta/xe0nBsloHZ8/L/l8FxdJ
ATYPhfjIALE2e+Rp8rdxapw5Hk7IZt4hakbhUKL/HQPrd0JoLQJGaMF8Zob0Kjr0sb1X/POs6cuY
8vsoGZg2o/QE80CnQLxW6437DtrpphFJsEXb8G02M6o9STBobj+K0ntPmno45HiTIElhW5Lx+neY
P523EDhuPMSD8UuST7qvyJi07f6dwPO/WjpvIyR/hgHNe2TWf3mqjv1svlpzPoS5Z3/YiERJ2pM0
s47DJg34voUMPOgZ6qihjTbAQU5KBP/1RjOTrheOjZOuPIBm0zr5t2ExI6QyTlLP2NhT3uxE05wQ
rH3ofvqtAmKdUD9YrvY2xM8C/0eszARAh4U5VdvKts69S9QZTBDQOGtkJjLkvkXpbWCe7IzD0lX/
QXqHtelE+yhA+18jwRD8vpHwr22X/ip2bobR0lfjmIrr6sRUEH4bAUqp7T0WLGXDfEEdTXoYM3OA
OWS/B+hTLRBTpbPsgWQ/+gGKlyX6XQKP9gI3TJE8DpSy+dLKMBtHiL1wquLmZidfls9km6AcRMgU
2BtJmkNNYSM8amMjL7+c2MG7WLoVNOthK0v8pLUNZrBnMo8M2jg5DnxW406tI/FVZWFB5Rm1DHE/
HBcydDdx0Zj0ArGPBR+XqwNHuZu+2WitiRrB2TgK1Mrwvxht1tWWD57Pdh5PpW6vFeDCDOcO+A1y
3gsrtCmA+uiBxchTwLx2VPbWbCP2BXVk4yVPHpcckNxi/DP1wN1RbHVf/8a+B1YPMX+Xn8TcUY6t
cvHZY4jUPo4BFSVWrluTYN2jW3kOhPGFl/k4ge4dGaWMqG4Cn7/Bss19oOPHes5emlLfHGYYEIZe
0sS6S/FYbyLLKGjRnZf1m3VsNLi2W7wMJpJSswJXZSJkz9A2wAYPtctJx4DoefLFifnZ+xB4927g
I2ypPguEUGGZmk9p0py8csJGH9w7bgV+J3txgAyLRj6XGiS59r4Rpz9H8lE13EYMc809yKgFJaX+
9P35HkwVplFDbJeeKxWSMXehdYG8GHImhJm/VDuQSoSDuOYOFNA7tAB/4e8R9xhhUdiKheTGWfDX
xWhdLM88ZaRpDrZ66zH8OcZYhuYCEo1vcOPnhCNpaX2bMmWQ6rkn4Wc72p3diJtwk0cvpn4u8vpf
OfQzGiObRU1xMxOb907Md0HhbWI3eLUzBYRC4zikrvEp10Lf9YK9P/cKxCPPc68fqfX/Si0AtlnL
HGqDHT2BIPd6zC88/cBLzX/uQJzIoqdTKm+9xD8QMyQwsNcn5Wyv0EWOliwkTZImQiT3sRY7R0BE
QuAUTgAZsaXUwn4gCgSRZUTKCknAVgefR8dkBhb2qUwGm5uzPlii+80hBKGsYgaV8fI1FYPQfjrW
SSCfSj/9aCeudo9XaAOsaqYhUmwXEB1kRnXoau8o5wDbX1194a/T7MT762hDovUGVmBK6EeK33bT
vQoboVwnyc/M+c7G5eJaGH85FFjrRTB2o4zl0RJNuMaaCtF0hDjNp2UBLI6VGSuevV1y4yJlDKvB
DMCu+YxhksCCXHOCDM4E05rTvWuz06A0wwGb96+qUOSxAzExi+rJWiwIWdUY71KzeMMcf8kwFfwI
sKikkZTbWPKGkYNBhEM77H0XDXqs2dzZ6T1OyOZeyi59GqR/0/VwIyYA03pm/dJVV+cBEfYuAHRA
MwDoEqfPQ8zyf0q9g4qwkKgoCHP0WwOkhq0MjAviTEhWfnpdCSRnVRbiPM/yw0xZMxo1ozXTZFnc
F3F500lxNsepCKs5DavAzZ/sPL5ioWHt7bKjwpFFtGRK8HeTb42cZM26dAhAJkOTrYFUjxLlQ+qV
IIErhGekiDBZa1BOWjKn/EgX9Bt+HFHHugfTNkKUgStExd5j55V3VZnw7lHd1AP+KXgzdzCyztNk
lPemzWx98bDcWdM/M1IV8lZnBz0DP6ODKJatdOcsiGL96Vu6A81JTJqMHpF1N2oBIQJ8g5YG9lVS
uA/g/PYMiH8me9aHHO3nXW8h+cjBe0MtZC8CTWuDh4mFpL34/BlRczCi+8Z00VXM26XGTym5C0ZK
5V3kwJekT4XHNHYU1GSm55P17LYqONSFvBGVfOi5/3dOPXLMx5wcjH1CKRCkyTKINxVJd/fNUPzH
BjDdQ64+GSrL7kiqei9tLr4uxrNDJxR6mGm3UVf+SExqeuCELput4OPGr60eOrDqoYlGYisybAqF
S3EXESiJyZ4Ntz8X/5o0wKAzQVDDbXcneb8vnf4tLYzWJGZxxEa01cB+Q+/HQTiBQE7/GQ2emN4v
XjOR909Zoa7EMBYPsmyBCwepOjQVmj/bMG9Ta5hXnFktQxr/UbRj/zgZSMBm0dTHaT6YOh7DDupT
UOr/jBF2dCzbP3/Q5UMnpx8gqumD0XwNLbx7gy3+Kr6BqUjy+ppA5DhrcAAeq93C/zRq+y8tTErb
RjaoIjl8C9ayaDDeOMPqPdqav6mgWffMnwlmx6oX47jivqvkJhsWvJ1J8i/uA4PBbHubsva5WqQ8
99UKsgoIlKs58YtlAdlpoNCzY+b+o7Vz4Q2FhjEAlmA3PWADtRtSiK0lekKTv5uWiTciat8T9Z+w
WAa3Qj0FEsJPgw8TX8XTkkOmqGRtbXkjXkq2JyWZQbuWWaGZ4gQXbDt1946sCW1cgioiaCNvvU5f
m2z5AOuM+Mvq10Jz9Tm5lHn5eLJtV4SFil/twY0ftd6iW8Ouwxxr6xgeNFMWrZ0IEM1GlqAVE/ax
nscagxuiBn8a21PVleMHUtidCkhw5oov7ufOfYNqtZUaWms1xNeyrfOnRvrqIUIBplxPMbJlfygT
M38SripOQzfzUEDJe/ofe+fRGzmQbtm/Muj18IFBG1z0Jr1RSqmUrw0hqVT0LoL+189hvcZ0AwMM
MPvZFFC+KkVGfObec//+2ghnMcsCOrw2v//7w+byc3ZU31JdzMR98huVVw8g2CbSxqeJC9P1d4bS
QDgmW1zrguLQZ6pgUISK1qQucfJrh47+TNN4D2bko09jmETx4KxKKb9Dz9DATlB/APe012Fj1jvg
vJ9+ThSzvE/M0mOMLmCLWXp8m5fIKoX5UDA8zQKLoLjREOvMzfKdyxyk86yT6VWIyciQExwmJ2X0
dAgQx6Yc7nbZs+wJA/MXwDqgTH37OlS5CRsvHXdj5T+U+W3A7+0bwX2WeNuqMgMOyGjj1OZXMX5b
1bXpupqE5CigF2kepOy8DUcUDGVjG+kWFUW67Jsmhug+8khQvcF3IR9RlhC6KbP3RIM9GNhQj1hU
iTMgKpj7K2zjU1RX4pPfboKXYwoT2N05Mz0LwVVpnCKAcdIeNho6EENJgwqGgXMJRqkbGhP9fuef
eoelXBuBkkx8UGJz691Ay5fXbkzNV7v63aAX2hfWgNe96t76OKvvxrQ9oFtGdVKbG0cRmtJETbCt
K/NOWYwi2GMwUS+y975I9bktxPRo237NV5jjvkZnKwW1UjA1sEksNgieX4P2rwhig8PBJfFFPBz3
uvxtBZSmQYZXv1Li08tTVmTclFn41sZlBsxPRS/Clt9Wqd9qGPlbpX0+z+LTJnxpZdsLDqnYhK6m
RS57DKjp8O5N7OGD2loBlgLTNdsXbRaPKnjK+6w4OhZ2ydwt1ItdO8z++b3rKDwNMZafxkrgTxWI
iSv8ZytnJOAVrfrLgLwGUhd0T9Ceuy7iRJN21d31ybtM3D+GNdsY+VBDsW3fwhS586HLwTHsMVQm
e2QfvA46dR/ngU9mWfUZlTGC0atXUth4qqvy2pdJzBXlP9fB5P8UYjFxFPm1QFlGFWJcLd6zHUaW
d7uKn3sqNNSTAycUq7Rta7NrEp44oeE6J8L7GtGbrciEoV/p02dYJO9pzZIkw7e+YnsUbXOTy0rU
+jyUGFMMi9k1GS8xLwI+ht9Wx5aGB4kJzifytPFe9OZngg7kTgTWpfUo1WfQXByaQHvcGfezP0RM
XpN3UjsaQnIQxCQsc4M5XkhgbPMdUE1rVbBBU/NDTXm2MWbf2Nqp3IFo4HMFPLoWVgmEu0t2Td8s
sdcixN0SqA2tV0817J9Ehs6nFM0vU09/8AEiJI+LXabp1jvwD411NklquRN4xpgp/HEYbWJ8YV0q
lXPLgAzRqpR8tZkKr9zA/+q/Z6T9R6e3Afv19bYlpAfTXlTvQ5Svq1jqW91o/eZDiBkH7zmc9ZPX
9AEOHnNfwYLfzM79FPX9UbllfPVMBNoRnkTw9FWwc5X1gEiqoqzk6w8+gp0dnI8S17FHE7tAZzvf
I6/PsEvqgaeQtRROyfa34XjhrjQ8nKigZzHOnf2cCttU2S/URWpv1fkd+ERKWUdzAgkPW2jw22kD
vM550x0YjudE6VEpVMzdd47dujzmQH8SpPa72i2IZQnYzqdKPjqpUltPtwgbeSxTSdiBrzAmdH3h
gWLKoUijvZXaPFj+pRGYtSuyUdCNPQ3acLazmd2DHnwtEoa/7OPl2RuHhMzr+DXDbsnAy6LFTHHU
5GMNTKjAkYpZBtEfh3kqvoB4EudS194+QbjLkhIrdUanwJ7rxwobF1KAx56jQhyHIgkioGN/Fhir
Ro9pUGubz+AYbjp2niMsluhn5CGv/Tc3G5Ei50yNxxEoowKPxi9GEBR6+mL+esVzm++sMNmRwXAW
jC4OlkPgnwCV0cTtSxiXx1kVu8brP4MOXCSREmDHu+hK/PJdLDmWqSGEnG9Dn+4L5nBNZB2axjsr
oS6Y62AWY7lLaZOUpsUs3qXYoNINUJjpUwuZZp0m6k9souLsl94jih/dIF9SNyEQlsgsvAa4CWzE
oxPaD1PMZnFQG3dxUus0zlEZ6HHbKyQj7MjBRm9jgX668UvSOsJn39XfrhDNZjLLdyfXzWc1hcdZ
mkSCNUBrwTuS+EoYRzo8e9AGdL3kZVxVUbiIZaI7VVefk40NLcBJEuozQ/t3Kc17lpDERhLZ0AXu
h+gpMJXbn0k8u8nQv3WgpZXgyQlM9Ut18bPvZZ+hE+y4i7dDN3wWaWrfUePdoGRvw087cF+jabGH
DOMHoCQQLVP0betqqXufwgqA2mhDxIKIF3T1S1GXP6HR4nLBh2vzOKQj4lIBYSTA3EJva3+iMWQI
VlTb2nQNaMQ8eRWShDYOjqp2nC1TfDriRu+k5Nmue9deIiKg6HX6lHnpFXB5w+4rfMWImpDfZ28H
hmJnc3Llwc9avDVkBYVsatdmlBxJ9nm0Fzu75iHaNK7xUDAUK4PxW+gROtybqV1E703DtCF3t0B7
Hb789za647WqYV+WRQm2c+w/rbTbLvQ0MOjVT6Pml4aSMo2qi0CRu4oAW2i8vmM9XMQEnjw++vQx
XI6YLtriiQIuIX0yx1VEQ5uacbAtWVevWeQOL04eIzrlzKlxEUWqoybEhJ95Rba2bInEuUAV3Cnk
wwLhA1VCZLMYRGigVgoNXzIzBOnq8ZDnUA7/DsgmtIKc7eyvCb2sijC6diqdWaqOKNaIZvI79noB
i0JWiVx/kY0SHWWhdZxJWNjGksuaKcofx5tPhVTN73yJhGJz1RSufquSujxmvcbl1bPwVgU65YjO
wHGjzyJw2w83jNmhW4HxjAiC2jiu632CdnPVL+YCypxwo5z+LlzEBFRHxP3w6FBIMlwMsxgEgY9X
p2nrJxff+3ZCKfoA8+H698mpuWnhe/wJqvE1z7G7wFvB3kEF0ZsswNEzpleTIuU+6lHdwNwUlvdI
UgDzL6P272yrgroJ9TkJs+fMjfUuJ/j+3FHoMJlqGdtMbOtDPwE2J2mE0pnXVrXRfZ0TOD0KfRiq
mmw7e53zoqxZ7UYbRt7Qe7V7H1umOJnJjYkNGbiirB6BCFr7yegSIDUVKGXU3hvPb8tjMDOWbXzz
Y4K0+2NKIORtI8isAZvJztDep5Gzd3CmL2FpTD/b/Kbz/jFyXkXpi7dheuPNPvduDxVSGYJIbvdP
mUrAGfNGOyU6N19yaoW/0ZYDTQx2CHg2ZvDQBP3NSktnY1l9QWDOU1QxxQ1n1LYFLMx+ssHrGONr
yiKZJRG+lRKMkJtSTIq1BAVVNTh144Un2SaNs2Rw3Gs9EUakM3SQAmm8Go3V4OySGi+DthwsgAFn
WY3ymYEFq/qIUZTZAJcw7DHakS34Cc9lrSv5ErdY+7uJvkZgbG2zEveOlDa7CfXYeEydWIo+OV3y
XpmkQNH9uoeun8/4zJHThfPjkDWvgOluk0QJnY6XNgQb4Q5Q+4OknCCQAS+y7eC92LkdTId2Sj9V
hajL0C+sltmBJ4jVecoOJcqKOX6fRJNfkOLiirCAGxj+a1tf566xT24xcdaB3Owwje78FNcy7udc
R+0pKFPzlPW8OaFqcXD5prNLWbFCdRJHnZGQbEUovfx0locoGCOkSXyYdp+w/ItBjmTcEZ0Lb8Mv
CccJjV9W0Xgbig9r7fpY+DnIpwhvhh/d6MuHU+XVV0yeJIN3TKFjbEWT+VwgDU9CTgP85vdV3X+7
o/fSoZRb+VVbrOeMWEGWqWOA2aY3vyesgWYlXkv1DaLnNa8bph62s6298DOaRgLyEv7GrlMPCtXS
mGdvcb4faFftqDhHPsomkuSQtiwiu9S9RyOFh97pXjO2/Ah2sHjbDMxZiqqjBi/ZNLa3NnVxAUn8
q3Crc9RViH7mlki+xMXiOuC0Eci0VNzex2PPDri5q0P31pBE6Jgm2n+dwM2LWJRCI4R1i/KM7QQj
sbaLr3K29rEiNiROIoxgd5hOTn0qwWxb8XAM1CxOKa8Y4nAVneymrLaSTdId+cA0ofXYPAkYcGhv
M0Ie3GDvRyEWfxu5C/5ebBwoNcIi3eBhxoQ3mjSvxTlW0ylpCd9g5yP21jDx1/D1EGlwSURKxZTR
55QzpkFZmIyJ1bBh70AqTs0mK6YfTiqworkiAtl4tocRbl6Vr7yZStUGxbrxZ1KX/WraQHNtMBsV
6yICAh2mac6YDGmF5VNjdDOfR8wH3ErSrrM7XKDefa/EgRsw3nc6eSOqfD+O9TmZFTZaFlie6j+q
GLlDb0tW9AH/nUJdm57LcpjlHXIAXtZsJm10yJ9mSTRS3H/8ZbQjDR7WCf8b5H93lJw4bvtg1Y3E
b8q5OnhF/oVjVcFtjDh5fML+sNFcAsbcsukUaTih2OkkMta2ha2jjSP+q1CWeMeNYxhqtfZV9y2j
FI2gGSCiYz3OIDdst6NdAyNhskgeZXNyeVeedAUBjiFTepF8Kog7EfXwEdd+9QdBL7M2Eb4lXv42
FtjZUA7iE57pHGaBSVZx5kQz9Iy+RJYRRXSWJDANfNCbQWWwLTogC7730iedOuCUzY4Kfu7OiTr3
Lah7xBWZ+TX5y8BPhuNDI2V9l2mb8Yo1m1/mmxcToartwd20KBmJFI/htgfjq6jvkKCMbxDBIGG1
ccs7xHexMpEH6jrZ7u933ZFhA6Du4s4KPec4wKrnyUTl1atPrx2My7+/iU3vX99lH835YHvj/t8/
9u9f540F2lyTsZwLB3Be/f0Z7FLGRbd8ydvp4++PuOQkHNWQELnHut7LkI55EUMpI28kgoByeahA
81sEFP7HNymBg//x3eVn//66KLMWHgtgObQScLst0KyNvZ/7duE4Osh7odmsG5VNz85IRwA8f0BK
L1C66pE5rFP6Z87p8CgybPKZg2xnXHjpw7siA2lBVdsrz0qeVZTfZqxFYHAEM/9h6Qjq6F3bXcsS
xP4zzzUAp7SZTvOMiw6B1HSaiiUI0B8WrZssLo7OcGEMjB1rtkGMbkCpYAygxotplYoa15GKYQ8Q
c+Db90hKf2o3/s6h79Edl1tDGftpEdpNJVoNKQf4KYyZ12HfzZc4TrZdtYidkycuDX9nkcfQVkCw
O6IyTN1dxqpmJrry1UtSp90mNyK2Y03wGdYHxVyd9VxikTbQ/pjJ+MTb8hQX9fPQiKdiCJ7MGTJR
jUsrHJJ3HCdoPAiSiy3KZxv0RTJ9FTWjObf+KSqAvDVUrbp6TDy6zIk/Iux81rHhvZlRIBQQYDSg
A4U6lppaHlshRsoIaGWt8eY54wVmMW3AMH62qdgZqf2ayuAOErY+dNJ9Fna3EnGCp80liQ7+89aL
yWbNEYc4HiKMAQWMzRaorb2fPgNCTwQCisVdaCbBefmXSJ1/MaFEldDRfao0ard4zFHKqAmocJzf
zHjxB4nmUFBfAfQ7YX/gZuh/2THPx5Ra4BpqD44E5qiataC4Cgg9NlPbPgw/dYJZPCfGYAuEBarw
e5/PT2ypmlUhLQA2Xs3nYAWbjBT5Bs/1RFG4aQL+5N5esnBi7B2Gch9MY3zERGHzZGJ4MJKxvvv7
DfWunW/K2DvY0iiO1ezVd83yjQRRd/qbjf3/M8Sfp/rnn//4rrqyVdPtJ0K895+R4Ljp/m8h4pfP
PPk/fvl/R4g7/8WsAH2PdMDqSSFc4rv/lSAuLH7O8sh9hWhhWcIjuftfCeKW+78Dw4X5XwLdnRmg
7WH65/j+/0teuO85wT/+R13l06KU+P3Pf7i+61mBtPib7cD2pWOTdl5/f95Q6ut//kP8T6OMQdiS
XRj2Wb5uBbYZGQRHgzacxdzKrKvwI6sIbCbzBrX4Ofc6lrQR0SPpHH+hdLrU0gu3VhEc59IzgA5k
/m5osONbPa7O6VnVAE0YgSINZdmbYlTfgRymCy++AMVmx16GH+lstvsRJdoxGl9iDIFzmqrHgLEZ
F7S4qWWUNCNOTBuz3fpiSjcxqNg1ydWxHFMWGH2OOckg/Tl+I9vO2nO3UfcJknaXVJ3KalFA9gLX
mDmOh9EJ/owtGV3s+FqHlaA5m+rJY10dJ82vERvjKfWwHEeO3HUBWi8zNUOOCWBWlUdMdeZqvM41
3DK/abYN4Y9Z8eTX2bFZ8HisQdYmdFgi2t6DOrooqSxI1BQcWhAOlgx3XuGcKrwL/YDjPkHq2Qqm
FnnaIoooECmbf/oK0aQ5/XJANRXUuegr5Z4wLcJpu/Zp6Yx0SaSi5dxQ9DFrcqoNw8WdJmnCsJwD
8/1rAqVxX5VPylZ8zgRu+sv2rhhGzMh+hCOACEnRfDqoUtZEKp1EnefbjAGV5XVvM+TZbQlgdXKb
8TQx3c4t/UsG6rsM62NYTUeCiCSLHAS1MTKKui4+OLf5Z1mmvU4RqtDcPgPPXPWx82syxi9M5Njb
ATkzkML+ke3KyCVWXNXUogjE45CCFKApS9mOSetEe7OdyyVNkauPMY5m1MTgNDCrDPTVdNG1WZ48
e34WffoHE4XjYUJnggE7qsfl3U+aeah5cSBRxCHdkHST9JA7MthBWkUwlLFuFJfcEhvfw/nTe36+
Gep82BHRSmiCQ2FKD7ebJzQ93R8NHANbWjE+1/BQBD5+YfrBIZ6DZoP36qWXl35mupRjgNh4LtIp
Igzu/c6xVpoYlFMHlh5ESrq0M/HeJDlyhcNA7JnuBY9ZBsUVOiix8+QII9JGt9vfA2Rywf1jzZ1D
54etGc4zg0ssC/ZmkqWYHtLrnEa/2xjVECGbHzPP2mnCYNYDNi/lpzIywfoJsXqM3Zb3jl5Ys5MI
huqZZFIi2svpIe6PunLfrPEV7ywOeUHQfR8l2ynz8JGBrBb2lMH7gpXp4HYDrD29WnUUomWKgKAH
xnFiQVVhGK+7/MzGk60+avg1qSop9JboIe+yBxmLu0kW5wIiUZDYyKnRw3WVcWSo+YvEZeoqp75j
5Fr00DRVh0ohci9JSsq0nntSen6sBB9+BmsmydWdSsMRPHv3wOTprTKCz4qxM10wzGm8nOgAHf5l
zdzubNOEd1WCbpLiQRtyqyxE4UkbMQRpdx0a8Ja14kom5qXWAW6dkoFs82FWuUXuX/UrylviG4x3
mCQH28Ey0pg5CCfvO82gs5WoEgfUbitPyo8xcfcepXdKPAi+i/HZmptbP5dfbUxrmhsYRM2YdWjc
La4isbFH8s4qEsAg2JE92M4x0m1CIizyO0R/YITdbsVCKRiWUXHro+iOPYYoOH7ZmfxhfEQky3zD
qPfadQEmHVnrgwFM0pIFAKs+uUZx/Nr2QHKxiO0nVBRrxo2pDdkrsNR50OR9c3JSg2PXUvpMztgx
qJINa+d45bjNRaTh9yinSzOHB2uQL5LBqJC8SfDtXrQHM6oZCBMeUFV0aMLa3tiPVnjA33GJzYI0
h8TDakS6q8qeAvT2HJ0+rbbcU1t3NJsjaykLzQ2O2k01+OUxDeV6muTWmqPPhMgfq9Igg7p+7zfj
K6BWYDjJEQqLszFbQPoakP3osidKidm0O3sbGEsMgFMfJx+cajUX2R7o2V62DuohcxEKlMgOGf1U
Ww6qT8vX3YGkg3us1MS+MM3jqiN7i9v7KMr52Boy3VQtFkLtmu9RiwyNlFUI3dLoiJsHi4VkwQ/2
ukB7UHncZ43jokIJvu2pgQe+qMinShxqDygcOgoyFG5o46lBY5J1Zra4gB6rvdHF266MXjgq0UjM
1qFPkODX/TFJHovQ/Gk1d5RnYEKa5FX7+J5LD0yEq9FD5FAlO+PJEfqD+Qs356YuktdI1ie3x82X
mR3K4Ug89RTuGGs/fYf4kqhuP4BVuLs6iNhnRPLNiCU/r4BYE2HUsw/0QvTDAam6pkp5i5X7PCKn
2tWTbtD+Bcg82LmoIL2W7gipfHAKJuHPmXYgHpnRCAvgGzlYmAbu3dTWN8dGFJFMXbiDCqK3eW88
pNK6hlF05sO8r0i4xLLa52sRsVqHU8uScSriQ8JLQ4sOMNoaWEuK/lMA1AUhk7dLbO7eQBVk9j0I
L9Y1q8llem8V7yPMI2j7OTnSg4rRx7hvox+eGzQWbo+zMmtfTdmfmwxEOtY5pmMEUQ5pkNP57Ikx
3St3+N0GnJgQpU6a7TDStOSgArlFVU7ogjf9GknoNFLCZRCxbwGsxydSXkz6PeZUDVioBh1hi5I2
HFCjtplgQAdrhknj9Abi99KnZIqaZrEVefXcjQTeNKn7KxxP9sKO92x90NHblDPYIdZ87dcFLOY2
+vBS6jNm3t5a2lF5/u9vXOKN8RO8eYjDyCBuYMmhFjN6PDgVOPw6d+9Kl4KtT9iERs0SxRB8sehK
LHMTBfDWo1lfWIWYYDlstOSjvcUeeUGDtZc58qgxHT7YHL+1s/UkUifee0my8wLnQRrk1YMF3IHZ
m3f8E7CE6JMnhfmCbRB/um0tCSVstkDn5gjt3tlpJQdr8u6D7HmoWSMYY3uoXB8vmzzz47+61L9p
RZ9T2+YCj+vaDdKHX+2Qf7k8H+dscNHxz0Qhu533JkYQjNrwGJNbiNSQtVkS6q1I1QCeT6gHs9QB
tJqUHblNALHV/gY8mu/tCtVl0Dx6abA32rY+KYfddjIPhHzYh5BibQPAHobnjM/aDpnwzr5772eB
uZvzKOUZ0RxD7MXaWF3zUckNJgBwwYzl12KAOwV5ZN/wz0mEYOw2OG9yeUuIQzt6w1Sd/aKBfGdz
YEUYgtH0Y1bG5pXEqbvpGSVtLOQnK2Rp9cZtcDZnQX8aKi8/GxGKWYe2EXJNs5Xz2jcWcxkrwQQt
W+Y6P07AjdHkw5UREmnlJ4xITL/s6Ia37jIV9ts4uMdxlMmOWu935U3bscrUXZENa79Rape6PbpV
qV8VxkY3tM5x4PQ7H8rbJmA8UVAQGaK5+sZ01GJEkOSz1el/lKEY0Qysc1iMPUkaBER6444oHSD+
o/ksp+lHWT7g2ERembHwBbaMOx6kQxhh6SXk2924jCKDXr67c2ndyx5dCHUKylG9ZDCl1RFsD3mL
1FMBzq5NsAjNBzr1P8zqInLrPDA4bO65WqE8KPMwAu7aTD++BJ6V5jAjK8O5M71DNMP697v6MhlB
fKgBNTVOATYVAD/BuQbGiw77eeoV+8b0XqO+AnQVF5dBYSGWZAz5UYZ0Lyy2qXoLjObZwxAfDgK7
s+d+xW59G1vzjhG6jtPHrtYv1UUjE8Ps8+rH4SOQFMbPYdet94GH/75w3WPQGT8BohhaEP6VGRMj
8nYSPCxzBL1mEo9B6X9P1bckzYp7BrFtaXYH386e0NhgxocJFEzBj10xz0dIRTyn26xgDv3EVfsH
0S855qDJVqy03VXKxxYY9srp4xNxUoxBUA53+c4X4rlFJbHm8vt2W3GREgknAov7HESIXxBtDgyb
+a35qKr4PmRm7tYTCwAGm1BCLV4vrcWn8nJqdm/xuhG2O/UPELIORVARfSMhnpZ77BlEZ8HQqqcY
Rgf0PZzeaL6By4BFwEUG1nCgCHWu6VW5hrepAnFKCoLvGM9ZXNLTdWjFrwaNClMuUlhAbGUvaRrd
W1NCOByOfdcmcbBkopZ55tWBs8aLEh2noHxqc3Fz/fDN7EhGwzTLgjVu10wiz+iaST4rMPsmfjjz
4GdP1pRNyIPKt2n6THuCZylj8x6VGXFy5sCiLfZOjY1sQWOWXSMmxeJmAn9V4ljBJYFCh2ekTswN
y43jnKAUzkX9qylR1aS0h7bk2EgG9wm7zZ6o9nbV2P3JDxjeCdoPI2PVZSQlBVQ3Did7iFAFWfN+
iBhtuU/EvWF6xIrBoVH9nlwPZuiMV8SgvzVqlhRmcG5JDMacSOOGdegwMDVC64CR3g4575CGYFZA
A4Ip1cSN2AqFCdg1NuRqTgeHoHfBeHLX2DYlpMGY9GXSb2btwAMqcH6Gl8Qbj0Prt1soL+tYIukD
zD4A+xff0ZR+6JbgxYYnFi8fzSG2FJuNTn5q3BS0U+lw3Hz35LDvjZlCM1Ym5Pmh3TKEQWPXMbIq
XR7mDBNhMNjYschLyXGmNkqyvSJJyXJtTg24ruQXuhlfShGRklMhAE4nTVZm/TUgnYAgmO4qyLsZ
EoCVP0V/emX/oYbfMIdMNj35nqtwtIiPhr01RqJj1QerQvEVRSQ1Ynht8SfO6HBjlzYfM/dtroZs
m5KdtwaaSrz1XG8ayZ1S2tG3MtuIBQx24RzrDhmY7BrmNth5gjqm5v/ZchtUMb1yypvejEBdYpNk
AjuI/c0gvR+3nHnDXUH0VcJi38QuXKvbhEj3UFjBFtXwO2DseNUbBgtYiffAIWN2p5csa7Adw9Z6
CW3K46Ao8LAKXd4FrLlBfyC1aTm1FbMbpcM1rmzcLOn8LakL8iQpHjq9VH4lES2JnPaFrc5Ojgcc
xzNDbAwVa5fALS4nLjVjoGkwguDJ7uaNWctgg9jApms4oAdjem1QwdRI9nTEJk15NOl1EZ2Rev7y
4DztLblN4wZsRl6SsybzVwIq6BYjHDhehJVTVz42qSFqqI8wMGscjWOqn/OootlnReSdVFVSDXB0
LLhOHDjqlPv+++Q9x5OFdb7CI62g0jdlX55H8jWKwvG2olkeQ9ckfRt/fNdx2aBi3MS4pSHTeC84
orJVv2TAmsmz0RAtyrDnKvEubKpZ7So/HrEPxBFZb+lwaMjN8Umc32QpkA/fD9A84y8dHAddSmht
7aJlxY7tDdJDSjE6odPOQs9nZEzQCosCYAEBdoHRYW/HqOEAPpgHqQAiRRr9hoimAtLV8EH2ANB3
wbAgKVVxyNPy1lcueuR0LndJE73DQVPhdJtKoH9jv2DYnf7bj51t25YEQ+B5ArHPJL302/mQDibY
otpy+bLhgIwyeu9qCk5BMiLP/oWLksQFw8+eVN4/KMoKzGpEypoDtJl+Sb3jHyvZv1JbUem6oCz0
klkAT5pu1lEskZPHtjCc8wwIRZgcqWafOduGbU+clmvwf+y8BtTEOUc5jl94WulAuAMxZyjGPmm6
iUsP+2fPT84x0tooNcgKngkH15lZHwQS+ToU6aE2TVIL5mYrEuMQmjrf84i/YXNO96WKzbU7W589
MQY+hAjXIENILY6RXH8GNEcWccw9coeuhHA7NehliFXVx+hM40/GGHkrGWtLjK7RdxPl9aGu/N/a
R39IKgomrSVV2v9ksT6u7ZBvsrzHeY5LXJvpKfLA/ynva+hpXAvJrSW9d648mrSEMPuIp4i5k3PP
Jq857uxEfvqk2q1dG4vQZKcj/UFhrxCF3owAYh/w4DuMKoR6O7vOsvTaqImItITPvo4GfZejOZdW
ceMkYJ0QYJQsBX8xgXo1oePWa6xu9gBf0NH4WJq6OHBPqnWSMC1VnIszO+uJZRzaNDRVWlgPunP2
2uvxshBWsx04SeLe8vc1osuiwA4WjGin4sxoNlUT9exZ2VECTuPCDqaZjpbH2k5LuYXHmGmASezZ
b0DejgQbJzuokHRYxdTveMzhMRtN9FFhL2LNLUzRHuEPBGs3XoxAiR0daVmOsvEQ6KjynKTWQSTV
tA3LGe338sdhhxmueYTdFDqRcJvwOS1gYOPgnU3x2kJBX/siQQlHIzpG/cXlKHjQs/3CXPmzU411
MEouZbKH5kMW4FT37PArE6GH+ANWl2eRBtN84Vrf+XP6RoGqt3V81WU3bHu3eRwAjTK+gUwTgSrH
CxfAOSfUfZ12cLfL8JLJ/EisCpelU6iDQlAZxos3niKMTIZXXmXQWlN87vMe0/my0nd3qo7Rz9rg
GRfhTVgHYHNlnW1rRTKDk6mzgs2yGbK8WTtGbJyjYh+DG9hTgrxnTm+tkVZdNS/VriTrb+0BRHFy
X+x4n1E74lwtpcX4k2qC23QbDryBbKkWIqalmYj9jIUoToXJcZ6iHgJJyf0dEKrEHycynGymvSU2
BH2otC89JWHcsXGPeqY5Tpw+hF29q2zzKJ1kOHtaH303rjZ1TbGrVPzEdCTe46Ra1/iPV2lXk+yu
SSm32NjH5cgWD3I61igfMle+NnK0nKnWNIlJ89FO4R90eQmIPcTOOCmZDVEHw3jhi+BHzPX84XWY
3K+0YX/pdfZTkOvtbCvzyKNOrGJ/iCcEIQ08E9OvkQvHBmYHMhW0zSTHE2grU3RveVoQ5DmlGA8N
DE1UtZmVD/dz2qDjKe0vP1h03bWWZzslhI6SeNrUc/XpDOLdwduBdxDzUNjXJLm7DFEHY7hLbB4S
M5R4k5JhH0DN6gDK586SeYMINaRl3wTR0F6MlqzHUOKpikqOAQurxpoaNMIkvqkjQNPVCIQj7wha
aTzrteKoXFg2EfpEFh3Yvi5oEmaSEpdAFggkQXaDN0DUd+bJlUC1faC42c8StLXIcjQDCX5D37P5
iBJvQ8sJhcO2PzzBzqNBTdSLa2sKBU5bN08zxvzZzqBhct+sNEShTdxZuzZit9u58ZVMoorVhG/g
/Z1BUBYMObc4rjWyMPKJc7hUW+SOwCckj5f2k509AXjAEgGaTXoPsT9dXfzXgecYi/N7vjktljFM
T/5aeD1+QZ9tTVwQsTc357Symoe2cm54+YAUNejOidP7CmuiULVN4Y3wKVQ9q2GU3Jj6zOJoERjL
6Hat7SSDi9UTeTsX5o0MhJ6BAEVmazroqQ257/uG2YAgK5XRx3fFgH7l+TK4Zr7D6j0EY64H/mg3
74F2Qra6alPpU1pGv+exSA+dhsw0m5Tn+FnS/8XXee1Grizb9osSSHryVUWWr5JvmRdCLXXTe5v8
+jNYC7jr4GLv8yKo1bJFMjMyYs4xNTr6MbjwRxrc0zX3Rr+awSd0LVAjiYh9by3z89hShyHZsHal
p1OHpY0exExOIo2V18acBDqswypIwz2Lp6OlhbVvu5Z7qlT/UetlUApneFWabjxLqlkOtOcW98h1
YrndxLMHjHW0fiE6ICheH7fRoj/pivMjjDDosiQN+MTJvYx0Uh6jSNuIUdVPy0peGxMonImoiReb
6eIuhrhnQjId80Lu7EZhpqxEHURGbh5kPhNVQBB73COgKSSlTDfVDRuXHDf0pc94GPljRAWdyCBc
xm7kqYdSNVcgq/ri8faGxabZ9Cohj/N7LrjldSfND6oR066XRMebFcyiVmaXpAv9MdLGq17q+WOR
4jIsENCSeSh2det2J/wGVPT0xU3JtQIKFkOLqapdpnVHSGPXxTTg0aGQJAe3BeUZOZQebv/Iz6bn
oHcgW+vqx+5ou8rMOuEXMs9Cz879NHOAMdwHUeoMZnCmIk3iTQ//R5PxFma9uxGw37fI6T9JPt1X
rHKBlyuxUUBREZg51qbLo+2k3Ofa9sq9o2sNundilrJMd45lc+DoZh1t0tyUfk4pSU1s1+x6HjLp
0nboGnO4zgcKNE8fwFb2KIiWvicvvHLfpiUPCdFu3TM5QoUTXwA/f6vMq3ZlM2+dskFk5OoERLFL
dAXC4MzDORu/ttm47Pqa8qnXB+RvEgy1FcIyq+KqpGgwx/spUhyBnegYT+SeCDJUIDBipC48EwB2
1e17y/ooZ5ZycjrfSnwaaPqdzGcBjA/dnCQb3fbyt3DhrF1OEGM8mwHqzJypFrR129Zw7wSa/E3H
4WAngSjXYb83LLzmplXg08ERLpNofEwF9Zxe/h1wsN4nnqQIrYgGIpiu8Q0T7/rQeQevh2XUIMSA
lZwfanDV/VAmCDaq7Bj+STu7P9pYPAmlRJRm11g6LG0u95T3WwJ4S/hp8k6g4jmCof9uO7ipSU8y
BMTLGUF/0Ek9gzNQIMSCHBsmmjw0IRFRYiHcG2mesBfvyhVnGhcBAcAxh9Z89PDymhddc/N3pMgT
ZzNlXfoanCA9M/ItXPhYEcOkbCouyF0t0n1ppTMTJWywpZWd0BnH13SnTwkXlgYScVEVAkwi7zon
Si4G3MJpVUc72MWjnO1Tzwzpo2D/6yyPPTL/gBPISwS9lr11B55ObcilsIxkG5bjWyJRug6Octk5
5BvBxCB98LHdzcZoHJhKZzuSsijxCYgZSLghW2MDG5ERLzECnQHwDDXNe2LZf6qx7/xMzYdFrGBy
Zf/OvBKwOibMzeKQsj320Ddge8AZcK1HNal204ByBWIokMnJ6LdHAPAmL929FtGcLEb01k1WA8xD
W1VG/AbOElZHL3PvMfC5W+zYyJWdkfV9jVVm6/GCIiX8QApLbQZFT5lEsmo3e38r9MLBrE2KKQbJ
JrKWP0tuJPtR+8spq7lXpP2GxCwfaJ2/TF5LUxPjxHYUDjTmkHp6iT+zgkk3xNPmntAYUjxcVJti
kYmvjQUbTl+5nOYgOEJ5ZnrFkV2IH4437d4YxQcq0ochwx+LM5eOsQPQush+MBkKJLanPgE+MSTl
hOZNZ3iwNtddPDYb2NbRKpAT3rG12y/UYMgsJXgwZgSB7aofJxKPneXEsJqWZ4nUe5uE5TdnT0Kj
wgI3YERTwICtbDHvShiSnxoRfob4rO4iG4SAsrV91S3aDmtvp/c6pKmKoQkKYoYAxGSnFmCw0CLc
rbPiPBjJOPtlNJiCRsfQ3suQ09+wo8/U3bs2bDcXZT/451dB8tsLKtyrYcFIHDoa2X0P2cNpPBXg
SFxnxRAJogyrRB23iPWyaUb/dV9jyT8UGYkN7RyRKzwo5pexXgRuXD+yPKcADY3mMKa2vJ9qxeEC
iFxcehP5AcObt9A6z4kgLHA/HvPetnfVGMKKzmxojTjeMR5V+DsQo9xq62RR7r6zh0PbyF+4cOY4
ephHUopJBxlYKDMNBQkBWZcxpKde1a4e6BJDWZ4OxxaS/R6V/nwCEsugPRoOZcONQCYmA8cqDuJy
oNTFcHSaipM1S+9YpMZ8autInVrgCgfHpQyfVbkzwUWxQX5EIjO2JJB/hitadG58zhrwBawW/7sL
pO72pjRxSPDb1W/6QtskN74zprTHNH7VU2Cz2UikMU/CC/ydcBvTJuFczRuYea8ZghtaO5hnmWW9
mEh/dpVMfiYO3/AjlA+JJjwZdWND3lkqQmoYrkJZmQ8M6+z9aC0EG+i0iIpp+fIonbatzZIwZxre
rW58RfggtolwHwHYjrumkhHEPIQc2PO7M/iWYRf33gsgMErFidiDfmqJfYBYQbtCHbOpjM6DDDVC
tZpH9OXOlknDB0mv8wav67fXm68AinmsUufHLtkbZAm4uGDgByad71TpsQisqWIeTMP8pJK6QnyE
SG4EXR8IhSeDUr44ObbegjFjomZZqj7N9V05OOMJyTaTxyWVQRcxUp8U3Slj1L/nGNuAqG1nN/f5
/TDS+rYYMVOyxPe375cPieARCA8VxexukQPRcjUWKFq+tMkwG7n4XE9Oe48GpuE05IJ0McSxWt90
RXlEKRzv18r3uMY3Upce4T+QkU0rmA3Xpq2ce0xm6aBBhzZrPgvdNiu7s4KILVE9N86k1rsUiTqd
St/iD4eqvioZmyqleR1zCNcijvFRP3zpPCFtE8+c1s1dbJSPZTkOOyPMISEPwvFTFwLFv28G3LAk
9PCHDcuHQZZCMNYsXsvgIbJoYFeWveXswj78Lvp2xyf4vfWKwWbYIbDKcychriF/iqNQwjei4y3C
L7voP+wMg01u0Wo1ye07eDVteNNarjqcwH0EduCuTzhRKF4/eiPevOPWjf2xWbKjna9KAhRmEivg
nxiyszNHP1rjOvsOyS2OBloG2jw9uTGHJcMdgxQbzB1JW3Tm+BF2aL8WhdfvtfHU3u4b4c0+Y3zU
5MSCwefFr6QD7A01ohzIm3M3nkn3q2vsJ8ec9a1pKeDin4XSIXCUL1x+dUKwNzKWMQi/W1aAUL7v
gKhG4DCutTK7iylKhgL9cV5Rol6CygzOVHEhS82gj5a2xyLn9ywLGnNec6kNM7rvNHADRuicsnBE
xQVQoioF/msTjxfz35GxY1wGaY0Zy01wCReZCdzPSe6jdHQufUzeALQQhsJI4IewsoBS77XMuF8K
LqKZjnhWBTxytHtG18HPkHm2BoYo6ipGIrX3MLOurFQRfvOkeaq1nLjX1FQBd5a8eABmykmvH0N7
bgF+Y4IrEsdjnVLVmcPhE9zddepKEpRu0izRI3qiiwSQaRY9R/nIYFZg9zum8b/SnmgPAkFfjZ4Y
Az2jjzjBNNI1kLcpDNIo7Z7jdKYfnHLs8UhQIuloa5ABXKz4dQKiXvtuShj9549MXNk6ybMAai4B
0mzMmpAQo2ZY1yp0S3z4zkioRmtkunm9YHEXLca6lOEKmVnD0a5o6NBEEncm9KU7bJmzz29tNcqi
98FlnPvoT0b4STCqMdy15CD983VL2B9v7yU0LIHaGHSM0X3nLtXPwNg/zd0nPO4kpKAtRGPAJHzQ
jqSe0g9j4ByILEfBEfvNwvFW1rGzm2Iyi0BKwrCyXXOfO56+78Ic1zid132/zkOszEpeLOUwn1Cr
iSiMf0ElED0IXQf2VCZMsiRJpDxaBt1OEzhW45AgMtAxc8hQn57Qx/d3bpl/mdRQdy7DUopVdk0z
tbdEazz0aJd3FYxDorrKI47A16JhbxqmdTC/QlJjEFqto9QxBCQStFr828CHdERasfg9x8g7c6CN
bw0kMUeEzG6kRhOl9pijqMWksu2hmdobvSV0PceAbcepvdfEbUmvj5PrPkpHItsSdnO8Xd8wkdsi
IiIkzjzYd6sGbP0/s0lzHnR0rJrGmnp7byHaLpiR1Www0MybAmF/v1iHGDc1DNB52/Tavdez5pUL
F8TmQOLX3Dr4H+vmQLWDO4gI4qxtIoBz5GvWevIrljysY8J3M6W+N2rRHKcYUH+SWzsIwbOJ/iGP
yEBVHt+yG8WmNCMacVQACTpQrTEAWmXyx7ac17gkr7PHCsHSMHPocuJ4j8abEXrxkidwBYRRLcdZ
dm+A0AiQQeJ6nMeWwJPQawefdDe6e3F2tZAMb3vxOHB6Ptyu02CSTl8Pe/znKZCT4icvMCu2FZVN
/9DWTnGweTEsM5nRsAxrrQkYjZdLwsCagijL6F5WPBuwmHd1LZDsgO5ntCf2FTTngFYICoMKliY0
COQmjvWLoyD/Wt8kQxoyeF5BPOtGdLv8VCbQaLtRBnCUIFsqezPFklbU+ifd3lRdUh7N2l22BVeF
vmV/jLp0/ep+xwiQX35gJ4xkru2V6YJjKkraJ3rdHKVBRFaLHFPS7DjKkcIYGemHPhjw9pbrxF18
UPGrKuP5QqvS8QmeA/ITi/Ga1r2700ySDGML+ZcrLiSXoCXtqZwSb2iu1LQwQpNu2WKa6461qo/h
+MYALiNoQmpHk6CIeoX7sMbhVYim0yB67H55+rsU0c5y9fRKB6HcOQiU8Aw2dHpg3kNfksOqjN6X
o+gump1/dhhN9zDKvIuWp/bOEuqnpMdwmqY6gACGckhZgy8V8BIjTZA+I4PBZu8EayvnGqdotwuv
uLoODmka1qHPdC0/8fttF7FE0FLMJ1M43hltAPHWIaIxnYZCkULuKiAfbhcvW/2mlsKqms/nuiHg
0BMZvHfqvTABquC0WF16zMn0FhKXefsT8qbch779ncGjNO0WkYLAssXZmxZ7FBA85DLLR63XVC2P
6VQ8Z/mpnsTZw6ZyBwmN0ZMbFXRC19SGLOiVCOGwd8on1Wy1o5NxMwIPM635d8Ucv3EJ3QMylGz4
s/LCDhJQEw+CiMypxG0OuKUgdn2eYnTKbtlh/tLv+ZTvRIRHGVbbfrQ3BWiu/MGmYxZRN9I9uAPv
FaiJGXMUPcfWqtJbwnvGt1CWWL0Gt003LQyAwvGeMkh39M6KY6dr6Q6x6W5uIjg8K47VdmFcODh7
rPc2pHuB+YTghtos/MolOcQWDwbVss/1JDc8TD8HAVibACuCbifwbd34m62QW1d0ta/RuWJySBgu
3/8c1S2YqYakDZmQ/2g691b8leDjolc+Gz6YPsCEuFltmkwoGWhFFzoYpuJPJtvtPM5fTel+9In+
WxfyUBKMGnVwpLIQ9AczFkALvJ4ApAi+tEAyMawmoJJWsm5fUwUXFRHuvDug8QFPrQh0U1Phm4Sl
3uFU3zYcRthKtR8Q9M8IGX/YNpcOLG6LXjLpwBItC/AjFP6LqE8GgAHk51JsxxQIrojvw9n8U9m0
u8qJedTg9l8IhHzm6RYNChdIRJ6+R7kfp9qvZsL/27IxkQbAgN2hUkZlVyYbDTId7SNgEqn2ouXD
SQgCH0br1TKmPbQIiiIUcJCCHjOsi4TTJj6bZei7YFwco/0uQnEsFqSU7uzr5ZyQmOZEu7kT1tbl
rElZ9zTKcySPtmn87h355hbNVzT0LzVC1lozd7bTkQbILcUPpsFh/7FDDmLphNyhi+CUDk0gaQ4s
bX+ROHczinvZCtQYtcT9PH0z04Ntjq5r0zfNH5fqeaeL8cH2rAMkyOTZGyngQ+XKg/CaF5xH9law
je+QSheBU/C8VC4+ImfQ8HrS3ZhyVIgK5UXspM8xo5oguwBdKTdkfR4jS5o+5INkm2A9jbKdxlQu
KJJbuC5adavLus2UONlunsptk2Qvk7UA+wLV71SEQTMwJrs7jAwyIuMXzQmxJMYKJyqIOL/vo79D
ZulBPT+pjC+ZAXhgoPpdlaAjiuGDaX8caOwKibY+6jkW4PiIVJHMCYWiXySBE86P4PCZyi4HqNe0
QFrJ3D5EZIquwWG0BBWT5pgi6c/QBvAeZNL6Djjq4xhmFzKuwm1rsi+YoGaPWqdtaYRom3hSQCg6
CJKsycQqJDBlnKliLGHujHwFRFd/cR6iC5/AggDa2Yw5nSR7IUbPogmLQINmrjO8Wzot9cELAdBk
fYc9WH2hRtVZRvbWIN4xWG9M1zznbAF1bb33oUXaKJfPIXWwaFij0GAGk8FfQKAiSCcLoTf4ORSp
gpE9BRozhqdUy9lPClEE6w0+Wm17AfS2t93h1PREMGBngdXImzLRQI9NklA/owMpPdfpxg4n45Bq
C5O5cj7ohVLnhWMSzLtVVG73M40RzI+K2Ej0ABxBEo28jERvr12LAKW0moBn2Nn1RvOGcKA6VOlp
sawH4kYNFElcflWS/zT/zKH8Es2qeLabbxOKGYMPVpyIUK0mJ7V5dskJ9XA+GGeHCnFrJsQXdF67
R+13pJBiJkOG5q7wvuK4xkGcXjhkYPxfLzSgGYbhiEkYSEKt7cWWIIHdkkT3qAeVz0Jk5SLeknVK
NkCuvyuMux0n7yw9mIV7qVJmQD1GAzkSYTkx1C7UL1K+aIfGDyGqeT2UnI9YQtqpUhsr4tWSk4O6
bqfNzn4a6VTOnvUFeuZotsNe5dvQKl4nEjV8hy7P9jq7dOBpNGAcNrmZsnmT6msEpkG6cEkIIFVE
6J5g83SArd26PmoFbRtZuBaI2+GCAAvqrx7/rmg5bLVdr7cZYVQi3Sjgr43dPWWtB2V8PmVNRCTQ
mkHsWfc0svxshTobzJGDClbrxsyjd+CH+YcduiiarGTZcg23labqcz6qliHC8jrmk3fSEHqBNiQz
MQuf9NQ9YdEKUbuTK0C7h8wkpzyPrlWxvcGyWxb3bAApJo8HAJuZsVU6HdjokQ78xpa4kzq7FZuW
VEE/02ARYy9CKjzsc6H1W8Leq6CEO0lFm4NYj50OKUtk87KsxHPbrsF91ytuFa+ObTBxSTFlLHVb
PPOcoT87ktvy0U4OtvrYfhyEYW4ihRPbyZBQ5WX2IV2DbzQGFqHjQaaQo9s1QoIptuEP0yWfPJc4
u55jfcW/PN2rfOSKp250xw03Hyo6kKNLTPsS3TdJISAgwrBCLbYQ4aOtCp6S5IpceyT0t+cU0xzy
vhv3+qh/xbyuCPERHSH7wzg95/tJ+5GwHPbR6lurE3ym87pOOOlfMiCudQyEAiTLQKtSsbwkRznM
Q7CgSIM9w3jBo7Ea8LtcxIzanKkSLXp6sMSdmWQ8EJd6V9aY9aY+ma6Eyw539ArGYPG+8YAtWEEb
wjXJDu0T72z1ZUUjptf2nMN8EpxpjY72uasnJ9BEccpGn9hIzV9KlI02LLHa8y5hdppiXip8B2tI
OVh2vRgvaPj3aQVhpUoc/Q59e7mbzQYy7yyXZzsSJzDm0YemTfluLgii1VD1nUKDCLcpWtbVBNex
C95GNRmHzD6PP8aqA/WQWvkxn1jsl6KpD+NJSxde6dHOTuCB62O8YN4g2tt7NxgKo9CCBySkMLd1
aoQvdmwFKp/Uu+cZ6QHPgum5WIbstCIQR37noIwePCH6h8FgEXfjx7as5w/owpPvoXY74i8ekWOD
/M7Sb4+D2weDoPzQeJl+F1Jlkmfgniz+akowLLsRuZ33+FumU7Z0vxE1PoWVZrzPqnhaZn5CZPQT
Jz9+BGN+34RMiiRxKncNQoSLqrgjWwaXdzqd5EtUEBIsYZf7aQMLoJxm5z1BXRTbxUe7vhQcIvUQ
YeDiauUHgZiEd/5B52Tcx+YBXLzOBZ6+xno6pdA2YN/W5BsRLbdNRf+4IAP0J6AbL2HdHlK92CGD
pqjOkX9Eaf/m5Fa192DsE0bHz/MWQIi6ms3TpM2hv5BotbcR2N3+OrNMrANOYyh/S6XuJ5ueGLzK
2QwPTtNpl5b51uX2HiKgp0JLmCaQet65pGwVsTNeB/GUIAT/1In98HPoTKU55PuMDSKIkKLfOSau
jFhNeww32VfH0In8aLRA5cRkhZ4mB+YWhr0nfirIYWCIj7fbamT9PVuAR++imuqwmqg0BUt2zJO1
8FOWscYGCfmBw/Rq7RkkKgyz/DRqLuew5Ge6GXQ455Dc0Ix6YZQvnoUxEa3+/ejkXw2acJ8QOHxb
MvICcneRi095t2PiL1P0n5n8rptQOyWDiw0Mqe5In3gTV/ssJWlQAG4I3IyyMzOHv0i0xoMhmEJ5
GLEAmLFYV1WboyK9p4oG90dG0Zk9YE9G5bO2JNcmTpMghS290WFCUmAT+RKyvM6R+NYnXgd3GdUF
eT9kuKrSL3hVGN3l03gcvF+CbyBykjlFCOcyHq6JPpQIM0Z1cqzPtpyr+7pPT+wGWy196e2h28Ze
ByVaRwJnFs12GU0cb6NA7z7F9VXMZxtBupnW7fPsIv0y02s52m5Ae6J5WJnwdwOVbCf5KXqSdYdO
qgT6I5DWVg3DJy1GmmlTd+c1pDu7U2ecVOc0rMT1RWtWpqCys8dosF9KXbhHzol/URHEV4k1Gd4n
iDpnjVrFn+/ciSs0epTrQJtOeJXPqUquk8SHWMGUxT2J88Hp5HLiPEvhreftnpEZB/mu+Bvm1Vfv
UX4jUozvyJCEx4Dye5Msi/CjrAXptA5IcatcOk12T/Bt3jvAeuzkzXgiYnCPgRiJrFeqQFtfnJic
jedB035l5ICQkDbPGzuuy0uGrOzBcx45NVPat5P9EXeT2Fh9bXCwNl57xQZvo/RUt2s/w1qxLC1A
HNZ+RgiwMBqV1JBGPGJLEQDvkvke7l3PbuvobQo2KBvZOTDCLbm5kXX0pJUHF/wojQemuFAB73Ia
iXtSD6FLeOi+Iv1NGCkz6imsgoni941cOkZ0zkk3ButV6yKUlGuhD3o4yN3BvMQhGZOWsI7cf9NL
qr82Gsk80cxjbRg0VxhAzxQwMoKUplwsBTbpUw05hbClKHVE/TvptKPVO+ZuLiWWwCk/JsaIQzn5
fVtqM40vz7VlbVwSxwj0ILVnddATymDIScSaZeEnGWupj5eLkPFOi4KS6+P1krNrTdvA7IlcZlR0
yJAaovtjPt1HRrsrmIezS5MmKQ1OOIPJed+N5LMZ1z4zq1c7p0VDdaT7usuBIl3vAa7d2v4QfwFv
bg3SMAxVpXSFYBDTBW5hMGLELlv28cGUb8KE+oUYsbtWNpJRrRSwIXRvZVO8WfmwEzaZQT0LVL30
R9VHT6Y9/45NB40G2+vcUq73c0KZWsQcCqk7NwuXKlXOkwXlJmC6NDLz9tZYAXuPKDJhBNq2h7iH
21jpOsZi61nH+jk7zGxbWRBpW3kU9AyHsqj8ANX/qM0UTQRqQMfLvfTalF3/lGbNaxxy0U3BWqwn
sUvmWu0XVviSLG4byNXOh/0MO0V/b2gMiUzUrQzDAffhpmxW/YIb/nYzRtS5q7sfBFge204aL17l
uadxpKgbGgWEkQ17Fki9mtZ8jzxOOJNJ7Hw+TmylUM55hpKOyEYIfCKle9fIorkvPdMIiqZv91ki
h93kELFuL9qvmEhFpXgM5DzRk25LZvbAC0HPExiATLhnKWP5X2nf2nOaLNUTfZzvMTUhSq+p5s1o
NMCWjZyWSE0QPFtCknY9E6BiJrSx4mQT4hyMc2BQhF+MjbyjpM3OS8ooPVE/Xc5FIi/mVIPk3C5h
/Sha6gYmkr8d9yXOG/G2jNZzE8ELdIriGlVJtOvwW36gjwZKgMuqH7E4jqX5oiQP7O0zFYuRHINw
oCFxK6xQI9CKq0VLLqiK3tvplzUO1S+Untt0Xj7alhe3In0DtcaXue6EYwNxLTU6nm/6BNzBxxCx
LYOLlSBsuPA6E+3E0i0QkWyAjsp3RZrJplBgryuc2pQ4ofY+/7PNt+1zEcNA7DyWwnSKaUYAwMJW
8mEm3QNqofI5G0vAZjZ0zrAZ+YVIINsA5hovwshQCA7h/e3zEy3WGbEC8IfEeylV9Syj0dwMFuGV
RiHOs3XRBDWNxAOzrxdKFtcU+scwoTe3UcJjJRsm8Mslqt6nKFqeS3OuPmTGsthGGjeHLqqPkqvJ
VUODipppW5KQu3HnQYd8mHNnxGTY1CPbuiz6+8SIf+Rgzw9JateP7FHvQ63Cd0GLMSBWB+FHFon3
OjK3im7uJmtCAKrKvC84jaFRqolNq0aTBrOc37NB4UZtHXpYS29wPh/ERUa0bj31CYeC/BLL4iRP
WWrwl30UpaRfNTqvJoqes1A5qaJ5nHxkbfUVeeUlL2f3TD9veNbi4eH2RBFfwmBrThYe9ip/z8Tf
fz4c1XJnkgiHnx/LX0aF3QMs3Bmt9+EkkU3L3uuA/DGkGIfQ/rBNENLakveXrBvJx22SB3QUMG/B
IJWccpU5KM7u/H48PgMNkjl+y2O1YYptfUxz95O34BRkJB8TaF+MotPhsRWokulie6hJ3ivZMOMi
w97XMf49J+nyDGfvCtGUqd+TO+dqX+cUu50xPPcMm3fcLpPPMW/blvRAyolkrSKj+EdI5b33b1lt
t6/RCDC+5v5N7BjtCBSiLQMyNmHyse4WVK3XcXlCax09TjHzzCZa0quey48xqpg4tAxgUoMpoNfE
nDgG1mas3mOLPpi21K8GvKTLFBxf0MgVTpGcKVsROp27DB4spiS3N1PHyOo/fez2v//+x+3z/v3Y
v//8rx+7/Uf8/37Q7Z//6WP/fqv/+tNuX/Z/f95/+s7/9WO3b/XvT/v32//fH/v3N7h9xe2T/7+P
4RSiddjP3g4DLyjHuVAsyylhWhoNDZF4BCMtZQzzt5zO9JqITCfzOpC9N55zYsowkazvFileZFx/
03TGPIXVJi728/ol/+tz/te7t/8Ciz5RJ+pacPu6WnM8Fu3dzED7RB6Fe1KFRJU3eFS/wkA1qcev
g6bTgFm7H4zgwOCVEabpUZXn28cw1Zfn2z/dpY4OPbyNjuYjekYZqbM7cLKH2RgGtETn82zXf8sJ
OYZBIvl28qZvIluUz/NB6C98uBO9ZYikNq39SP+TTC0M33ChM6PRWo1FPq3pmFfClt80uOgImJZz
jTbfGh0eUGiRjiK+Kee4FimLbTN970b7u0PYSv+kTS+LyiDAe8mT1y8kLilSsoYm/gqN300tMVAv
UDN1KwaQCJwVsIHfaTC9Q3KO5mFu8WQMiLLJNezQgJTrD+d62XiFVmEBhy4qEdsH+eNjUsx9lJSd
D4PSX0JtQSvEvs5MkAQ5j5w3sFuu4eGjsjpskaBDjEb0w92mmsolAOVi3qlmOGn1vEYZhq/7ukBu
EwLsoYfU7Kalv5jJymqfk5+uMj9DuvhF8z3M2B/oJ5nHpm9QJpFay5np4pm8cJodrnpSjhTOUOz7
VL6zHMqz20Dz7WOCf/TlR6WkP3Meb/ysrSm4w+Ng1MXGjtwfpFdBas7enm307JiD5TvMKTIOiA2j
UlqRy95AXT+QtOSsL6PkGtkD1k2mkzTYxxDaTNn4SzJO+EEEMRy9/eAY5glNWhuUWZ8iqENXONYR
sh86eDOjbyapIHpG0TxXUItIGqBDayX2hQpwRLXq7MYJ4wI0w10sPQrnyHlZckiCg4E2iGEpnV0O
gmsPAoVP0/7FZXzNZxXtY9vYa3J+AmQCpmFAQhXn8XV2NOuucZPPlUPG+TXhsLvetX3fz+dEohiq
wgKZMLCGrVUOX9xcSLNtvkhjwC/7ZuLFIz64czmYlZV9sBZSvqJsttEyI+sM0zXopVuBQ/yGF52q
ndMOL7CVoFowOq31sUltdUQdB8hxAtU+zldswqaTxDQrreicaGNgMHv2XZptnBTwE/LZz3RPUNsw
6eE/SQUohmy3pNGXFwoQHJNDv8DJPRoK8nOWVHJa5xyT9Qkm5Qy+drLSWIC1mWl5kl7k+WlBnzmK
+dNvf3/cmhw2bv/OyaAAOUtDD0JLZ2NacqNPzGe85qZDzoAuWZGy/lkAzdNN50/TICWX2Om72Z02
EGJ44m6xZIyU/bmh59Y3WLjZVM2jakFCjN4+q7Uf3IK2P+pxcuCGOHQ1PZ+Qs3Jr0JkzzF4EyzDf
z5V3CFe4Yt4hDPRyCTW0LvszR5kduWc/NoMe345N49yWOQ+SWc40VAlt1iEtbCzkzmd+NWNbxeVf
1576M9aR5s6CKLCdaKUgpcoDstJ+RVWTBK2sTpYs0ShkjeFzfPBzFz4RpXnNKrlO75w32n3PUNdz
WotcD7HO8Y2RPABzlExYM3buhTEhuyxT9H7qLPqACokTSIc2wSmEDu8TcW21N6U40w3R665lr171
kvP81MSh7eMNONHbDEy3GFDGpfPZKOwJ0kPqj7X3PC3oCcOFwYstk3+2htuyrzTb8MmUyThBteB2
BnBlJ40FJ+IgAzZbt9DNZ+kZFOBDZS4uxxrcpsPAvWAgdIxcYSBzbo6uwbeuWpguoYDqnhbhUw/s
f41iVButVicNQNqePtf7lDfXnGo7sI3fliLvkUYScFWiocB+MEuPzfSXUpjrkjjZ6TYP9kJw14ae
QVBCqbnDmKDhbe/fVA1FcE2wMeZVVPSJSBmkQcsqC6LlrS6Gbu1vZQdz6E+3bfH2JiuNVc0U/rNp
OvYygg5ga/z3M27vObX6rrTky6x4knWmj+dQYcQVDoig2z9J1wvPt/dyd/LO1Qx0H1X4q2fC7W1N
MwRMrN9PofUhm2neW/Ned4qSs9SIJwuWM+kyVbYbWrx6POzWK6EGv9sJbJVyxHccu0GRmvdhkz1H
AjyQzqKJt+DObTzJPZQ8owPz+EVYzVJmEonJRiwjd2/l3M6tZT66c/xr6WImRYbXnYf1jZIYyYVE
iTrzjTLMEH0FsLiUE3WqfCnjBrqmZJcx9YkEvbR8iQzx5hT9Dx2p15pgDObC0dHrQvtEbNYyjH/X
IdbOCv+HrvPakVXZsugXIeHNa3pfWd68oLJ4CFwE8PU9yHvVW2qpH07q1PaVCcQyc45ZvfoOSjjP
JZdQwa6cKSBNY7nrul5x1kYQqufiImNkO5YDg4mCYyyxrk7qLbXCNA/mfOAIW9KagrhsqgQYv8Os
0UCnHTCZCqMOHqdfLAKNZSfGd+TkGHVbRmwbiY49S8ondtQY2jViEewuFKeuGoA/QQTWzdw9jfNL
gSRzIZ0iXU8mbPWBrHQiFD9UaZQrVtEaLZ7lEcucQcAkKtAwInmCzLt0SetZJGHOMrOrs5PrTdmp
IIhq75LHVA/dWcKhY/0kGbqx/wNQHCIJSSTp7cN5LJtfomGjxe1P6RUzERE83b6wEYMtJRXVjm3p
JW05fjxiVeb/RAbUwbU9Jliz8TduTwkZAqfZJX+Sg2MdHBeay/w+m2M6MtbX8VQlYunl2Nd0l3yC
JBMkP5YU85FYF4YG2e97wj5+lIEuTg2SFvZWxkpLGFyJ+b5Shv1ktBBK7ADENfGLNk3DWLBka9CJ
ndL5ry5MngBSmU/1NKzGyolQ9lBhAI/n009Twi7ZeS+CcXhIp8hem1YFW49//DzA7arkdPvi9tJD
2F6NGplEETa4XdEk9zJvYWGAul6mLbKQ29NZsg2pdVB0ppdxWmuvMU92TO87/pVy0c7vK/ax+WkV
jQeNT/t2eI1KK06WVpUnO/NadG45pqKGnMWZOI0Gst5HXrhzAz7yBpQpibOcAeYYH+rU6k/V/GKW
9RG7t76r2S/hjWo4gChesM/8NM2SDFu1Zv6F7GOERRak9mfcBzvdId6NglSs0Kkqun0UmNGjnDh4
gwqlwjAF+wFN/mkYYMMYSBFYyQ+rbFLZoY9PmRrZyo10bzRo+F1RoNnOR5xAu9b0X9e0t+gQ6GfJ
b6I1UOrKNv7Uyo64ZuoUyC4rMUOY8gLyFUo9ItHgWVV3tqsRTZd0PzHliFWx2/P9iFCsuV0glh6X
YQ7LRA+Lh8IcGJg5fCMg8xNMZ1sxaS8Ff+Hp30sAy+FkUntuSaF9sBIJESJF2ViFGYVC11drEiTc
fUEsvCbEWSTaYcx6JsV4fDERAJxJted20CjawvowtA5hdZN6aIoEPZzwT3FnX0ed21Ij26wmhK7r
0wNiWTZ37l2BEXrHyayf+rmoksVLikSV8FSiw1XAgX+7uhPPp0zBGL1DUHsCQMMmPv8ROp5iCB++
E9os++xPRzn51ozgCwV9uw+SaRWhrF0idKAgd8I9ewrCz8fg5/aHuvNT5fZ/t5P934/dvjRNWonM
c//za4f5Hrv9in+/4f/8fjFfntXGjNNVCY7/rVRuta3jatxoemK81aX+asEZvfdlXt9Pwn25/bDd
2fpG2KAhbl+SWH2PG7FCYJWJa9FlP7cfxmsPmINabgu+o9n5Ae9eN29AI7dVF3TtGIUtDIlE16jL
7Sf+/SzBMwPh9ufbL4VxQc9DkefsYiP++Per3DbNDsL2LslYmZcR7+ey0xoG8POXxgDJ3/RduSrT
0LjUpJ5fCHW9fQF+xLzc/u/2Ai6fqidDRR2MW3ZqKQd4gDa4tC5mP/73pWdxvnNjNDbYPKdGdpfb
L7i9MJmxLi0wyVWdghGZ09og8fhQDqTnXvA4PDe+fEsjxf7kU2IAOyRZedQEmjMnM58DHQeI3tjn
wqHbwUH68q+Hvw0f0PNR0nYgNl1at0XdoXQuEwwaCehDs/PaIyZ9drQFgLpu/uMx3zSH3kAX+5//
s3qEkFPGQnn+WY99EPSfDflnkYNEUiMKcUUc0HC4vcBNh7PuAs0MiBQ7zEoE+mR9282xQb1HdTUh
PovK5ISIEsScFbdMh26vmYm+tou9+iCSbp0B9Ns181e3H/JJRO97lNpa5zog2j+s2Q9helIcYIfR
yAbNfaDMZwroU2wgwC2Ipz3c/u/20lhtdhgUyM9pL+Cds1QnDrmfRag+PGvMVswoUZtwfETm4B2A
MQGIlvJFts4vXWOMwbj8HQya1knFkvoU3njGGHydmObb7YcYT/k4yPlwSGXNt3lkVoehLwgQdcBO
3L4ktoku2SpA/uDiIZV8Hj6FQ6ITZT5snbHDZoswuO1Fs4qZ7yG2A6JQU2twqICVil2+pjSvDjwc
8NvzQTTEQVqZdFb/7xBnqt23go35eph13GZflxPKEYZgUeWcHcDSG4Yt1TpN6vmm0rlC+mSfGH90
gIicPDjijRxz/t7ZgUdML3kPvvdlmtawLkog7Ldv/j/vACHgHeDTyJryDcuvZymgHN1ePC0cthB+
cDjiPytShKL4Kp9vH8DtZcxQPWeF/hI68d6BA4wMuaG/JSN7JXft5JzdIU93SFqzii/7+5wiEJGo
9RoN8gUUaru5vZsU/NXh9mZD8xwWTpX7yKWNcJ1oznYMLFLkMYEOGZYQLmHH2lZtyKO9x9E/vyf/
JmN1n9dgQIzX0A3+8oqpoh2gyW6AUBx86g7CiIhuiMIfOPFPt7+aDbS9z2YmOx/Q7ePQm7ydlkYg
+10xZ8n/70/cfrbtGGgzPQccZVTxUf8hWY0sD7IUwEg41sbVtNNUJf0mhd9Z2MY+mw06lKPAteLk
lU18dbj9UDf/H6hgEnuerBwbSpg57xBT0A5maRlvJp4Kt2dBj7sF/938jQYp4A8WONaeWxaoBqk6
AbRROjsWI4kPaVJFwoY9b5SXEV/9xTI6nNNT4a3NJkF6VztngCgJUin8otpPZzF/TyyUq05qIv1P
xc6CmPxH74nHpzt5jRu9pfocphV4n5jxf8luyxiRUIhj5OTkMEcQXROcwLSjh9LmLI9hvJCZMTdW
ZRL4J71OzUs2UOCPc0vBfbUOPKBlRpj+94WUyq+cTTikJCioqvXBiY0R9AHNIV4kfPIdGCPhOMTH
WOctt/PwXTG/IMCIwJJJf2+D3t2jZ9zGaZjsRBnBHZOdosXl8XqIqGSIg6MTYC2MdlrDWNP/MThh
JRPOg4on3Lcu9/cEqGME7Mw+krBKKEdQ+RWF9c4wcfczk/6sekzA3jjb5gfwHhMUzbDosIBUY429
p2kYU+HUypOe7LRC7cewuQo+gk2PY2bp6YB2gojQaXcKDiaJB4ZKtCMR2QSbMnRfVhZhcknWgf2A
dkd9eWiAWuzp/Pm984Ex+3RDwR8S5ueUWPGtjTD20nhEcziaeYkzr7/wzNgo2wD9KXtgcIgjHgVI
PiYagsQftFVsHyZsnyjI/b+8QCsji++W1PpdmFr0o4Ljq5AJ/3ZA20hXSWpRjs4K66OQCDQpaYeS
pSzhAAdLI9GqD39sVuJrJEEuxpL2qFmtv0WLGR+G7E0V6DHDWIfL1w2U/a34jPxhy0b0vtMhA1E8
vaIhHLajDfqjHIKBZ+4ZnHXK9ri/0/0vLFokDeNh1GbMC5OzVQLNfKEKfd3j61sZDKlqVktblXzQ
zyDkJrKFoC4flxt4PEGGcxkTrdnZzZs05uXIVBEbi4Z76WJqySd2Db0XKs7SjWq5swZD3DWOvqWv
u9NIF0LwMQ9HBi7PMf5TdkPoWP0BMI8nIvtONcUbW+9sFKsiOpGhZtBD+EAR4n1pTwcRlQGyoHQO
OtFQwDdMN5L0yNSRZ2ncP+C6TFj9A1AvcRPbvXXA30QMAli1QqNhs53xDngzIQ/KOol2QNZUBC9e
Y6ijFrj7vG+hj0iYH3WArJxgkHStsLSIARdg7VlPCIPeGGnfZ7VrbCNvqol6gOUX2Q6kRAbrtS9n
uQs3hQaE0Q5jiZ2lOoya/cIRgNg8Z4A6aRBASJ4H1uZTPPRXyyy0tYukOjSK4ChkeZABG2KV+cem
jR+Jw6jom5H4RYR2ZxmPB9qP8Sy9HnKMhtPD60mmscBEbPok2LVmc9916NG0DrOOMvYxOgbYutGh
bGYCVz72Oz2Ij2yG2kOWwWbS7Euugy5uEX18VlHwaVmkWokGMlDaIp8isytoLZOANTc6e8gnVgZy
VLyU3l0osFf4dffbwIch+Tf0ocChvJdFHm+MNvmQU++h/3XKU5bFYtcJJqAD6RJSL/6mTHgMME2G
1fM/gyCYMP5OUs4PqDnFGnYCcDsRPddQIRA1mgBMiLH3qkxbFZYM2eSDsOU2F/StFnCuAdXLTD3a
AiovliqsBZDekEQaF8VviZpun6Fc4ZvYGDSofMf1jjbqUrCm3KZB6R9GUqkWhZcjIgVvfMQMEFrl
iV4z3jmV8TEaPCLh9EaEh+jPbSuNnV9kdJITnC863A0MKcfncC8lZSaBvXPOLsMb2DZukei4JEqx
9KWzs1r3QfXqy8lcaJQmoLaCyQahebtIwsfOULOhky3bbV5e6t5WiyBzw3N81/G2u6V27wF45qZF
KoTAg1HMkG9aVh5SMUiT/Yaf3tm01SiqJx3/nt9u0zQ++DZmNl99+RUoCvYLwWwLPtTMWBcd7gnU
uRm+wqJeFmF91qbKBNXS52s/UK/kQZ4NOD2ohQxItGYBSMxVdw234h2nVGbZASsI/nVtmRHaxyph
kw24O/xEe3d0d9yNxvTHZ4F7r8Gub7DMXvBn8sCbeeA1ajyC3wg2UT3lddGQMdwNewZ/rOqNHg5M
j985CWaWjdppBjM0A/fSNiuMlYv3Gtk2MNp4ID6PxC9GOyygYJcJiidPs+QiUzkLUScrYA9593ki
HkbXf0HD3QxoAoC3V6y9UgjXyMQnclqHGt00NsUXDAjnLp07/yspmCby2vwliMpPJDjkw88kTEbj
AQ7yeX/95TYz5YtBMaq3D7sT8UbDXcx7C71XWbwvXVJDMayDLZDx+lzoxU7q1qbsHYR6ZU4QIw8k
F5zD2ZLxE5HjjYv51cpgP48R0IEJvTdPNgB+9BV8gsQxoKcHX9u1AgLznHtmIK+Eq6nb1xDcb6aC
8iILtWEcP/Ckn0i+MV8izCic3v1PjN6accbALhxfYD19J2pOQpu6Z21y44ut6jNt6RuRV+bKtSzc
tIZ5BAqFeC2Cwhto3R0mf0zfTKUBhVLIFRbAnTgal7bWP+sd5N0QOEqu2T9Msa4qMJGPlBASCDcM
c7s/liD3Xzs0eVEenMd2Uq/KcJ+6+jVGkbaU+H6xqlXvEq0Ta+x8F5GmtwxtpMeoM0vwJIirWcBg
qSzdsxhUuvHLZm9Y1plpyIB9F+XtWGln0ye6rXB/9MnFZATaD2WK3PVS3tVoP1T7NxHIvDa6bDOC
mGhngYkaaDmEq52Akn0jjCz3Q9IfgFu+2G796lWET+1H5TwVkc9tkSc2RncTvdQcepX0v64XFYfI
9/8YhUZ9+8YRjgTIQx9exBpNpnGvVHr1uKgXnd5/poAUFyKVK3Jq72gDPDRfHRpZva43oDzv6kaH
lAxvA2G3xrIKXb6QJv4yQr608WAzE7WtdljYzZCvMSNnbnwtausa5ojXsLr0kBswvhvHjPc/0eNs
jZvqEUEcbgzJ5Wg9GjXJWF7jQ4/0knHXRexABcjnfjTfpK0XSxNTm6TZAYwpt6Fw7xIlPjHyPYVc
gYxjhsOQan91cJwndcchs7bQVdcye/FG+lvMmSfbOwxlsKuHv0ZldxYt7sLrhq9WI2gPfcJIWn3f
2eCO5ph1ISCFdYWGXxwjFLxBZMags/vyNym4Q3t3lk18MWrq8/5KMCJZDd1P0HjVivEsSUXoB7ug
hgjuyLXbivb+9qJ319o20nXq+7vYTO1dU1r7JGYKNeJ13g1dHDy4uvWAhr7lgwnNlaQ5ZBZ8QS/v
EAtGslvHNLW29SMh9NOp6bLftJsQSbHxaH2uAB6cMEHd9GssOdV0y2mObkmXgwmX4I3KAXrks2Fr
auarpurXFjY8OIXMy6r6hQsufbHwfyc+QOmUWdiEcHk5EPKJNVEdY/YPi8FD+eba2luJ9hA6jp6i
iuR4aUzHBE2ui7WF3XZphPqqU8GwJs/yla2jWrte/BoDzJP2u2slChAqidyW15GWxlKXb7UVWz49
BgMu/E2Eq2hkLQCJzcrz5I79fPjc2N66d2Hyhcr74XlWrU0D/AnUNSRmAMg2QzpCSxDuMomGxyZm
Q1p1dkjUr5Vd65YYPg+/s67IzMCuvYuCgDTxKKA0KkH3WILpXsdec+UYOEfyGJlE55gndr3gruZ6
BzqWvo6BBRAlEDXpVrhRuiw6myHutDKASzFmIcckI5fPmCWSvtbHR9d87gPHOASRZQE7a852jHNB
yUSuoT+fejVegxBXM6Wmv9Qhj5SsvTdyArowYT+s3YkQgJ4RbpZmjxC20iZ4CM392FpwYkIchG3g
Oau6RpnONly6KDApFVZdxC0F8FEz8r0WzSeeAXOeEJNtXUS/hT6MS9/3eijeSDINi8dYO+Mqy/hL
s/GWey3z24SKFKJhtoPuR4DE3UQ+iep0Cpc6/ckxqB18V3y6mKkRHnIJEbrq6Owa++rbq0088V4L
INoOChSeHhIxEMedwlbmG7+OxZrF6InZEAwEFpkIvD3pP7QphbzW/WfTQgT0fQpp4JTwz956h+jV
/9yToJARbgRc04xQyju3Q0RRFDjg3qXt7MsK//PAabJg1XJf2NkBQsQr6nOb7SB1SqNsvl9wkpFW
P7iZDxAtZ+4cVXtjNszyu0HOh2gX6a4ab85FBemI4AyKMZS1HQaZtcbEuqxZEJvNaQjb7E7S+9ui
WPk9pZ2gOHBJVcU2x41T5u0JeJbgo+//LLBJMILf0ziknRl91txls9IGkt/SRo+2Uk9ffICT6yi/
73P3h1SsjA+R/qtmQy2YE0HxwCQ6SXNPwO6yJ+oApV8SbsA9/tZ28Nj3k9qEYUZRscFszzIKwcEK
NcupK8Gedam77JC1bLwWzW7TMS1IXLjVQ7MvZC+XA7suIIx8w1P0ytR/9rtH79gKUtZe7fOoD6fC
IUDXFz2W0rymcBoPDC8e4hJGWTJ5a7tneZ/Jb7tOnoiRe7WilmiFeKls9ZdapbYOX3SapR7ndtnj
+/FtmODJuDHyL5hoh5Dp7nqiTIPggU4/GUFj5Oi3OXr0LyxzH20idl77RUfknEM82emY/U4Gh6pQ
MUJw/TBUim0H5RbZKZvYwD3jIWN3fETkGEo2hJb/RSqBy564BImPPOSZnLCFqfn7MTANmQkKWTHw
iS7rBDmPlxoHI6IMK1lKwXv5xS14iaL8YpXxCV8U0aCmBUpWewUljTtginZFxpLLdRzOxf61yIAP
1IjosEv5G9h6j+S3aisAOkxhcubWJZNlIzkIo2GrTN5nM4uky7zbBraPZCDDxeuYTbCsQLVxbJAo
jNRAy15pcCBh5drRNPnjRvGqYpMOMOeg0qOZ2yCf6wZBQhp/5Yp/Ig6+p44ntUq9l0EhrZ5D78i5
J4EZPtDYxM0Fu1WxhCht0R5aBfa6YZYOQqhiQG3QYBKNNJtn68rf+fm5HupnJ4YAURjDtmjaLQ/8
62hW/Qau64my3FsMTkAlxG7QU85HAK9a4UBC0hOcGKN8OW7trqeh3e2SrrwLGwyrjhlc0hxUpkji
dztSW92Rv7iz/kSSvCei2cXaoC1kfpX089aEAcIRJYghO/ysgngkgQwVQZZQlqfM2bhdJ+ODjJo/
0gWJ7JtgGMnRhphnbkTocUDXP5ammK2WINpZSR18589m0LBwdOr8+RqwOXD1mR03Bt0aTfy3Kyu4
g6P1liuc2HJCXpbnkmhiUa9Minm7jHcsmPGPhhO+5KJY93bKzhS8ZuvxqO1dxCowbRcJ74KY7JUz
IUMY9eg8iPpHWeQoxpBS8tzcohdbZ3b3mLtiXNHpRGSIL8TYf3IsPTsdyl1FcYa3QpuDRfqB0lq3
ftD6PMdFuCHiit9t+xQW9E0p22zwybyzukZ+9bp2cc/4OKWWntc960Xxg5KLLrErXka8D2bbxgtC
bp5a4uMpHyq01inn+lASUWf16e9MlyLa2qYN6cXJCgX5vPWy0WtIXw27wxjuQBSAb/FTLjVIRF+c
yZsx6tr96JjdRicpvEzQqdi46aPeAOhW4TgAMYCCPmsQr3eIzf2snXa+gRVtSMG6WTM+V7YNFLCj
1dsYSNDPLqQxEBfJxYoKYc5HlmobNfHe7VMGi3hV7m33oFna9B2mw5vmZB9x12p711XtCzTlOZ8p
aFdGPHdjIGX0rpuvUH+ZeVq7I9m+pbXo9U1thuCtdCsiObgmL++t8giUzvMDCmqkBaS303VqiGrC
s2IGvkaDtx/lSL8S+K9pjXCZvE+jtTpkWuZf7CTPk2ufkfiwhAaF55oJwR902308Po9N/zOlxXNJ
FTE/a7+EwwVjyfqoTcbFI10KNNnGd+0ZFCZXflVDVba8S55O6ODchh7IM8mytVjsS/Fl0ElWM6U0
IoSWfeuGwsjnCgetgyvIqREvRAHqo6DfmB3D5XCaDg5NDnB8h1rMeE/MAkSqF/914mzVqbYxVL3p
C0bZnJ8Ld8g2U+bPxveekZqJQqg3VwrkzMo14nvbw1MyDJz7ptwrlj9MCQKc8m7FPag9GtZvkbXZ
shdAymIO5yqjXWAhHiME0r+R9jwMNlx8fcRICfXC9fPPIG+aYwVHh08r++lVPKCGTJ+Hscp2duDc
Qxfy18K1iGfoDRw14L7LzVTVOREagNoVUjhmEPpOerW1jpHVZSljvz7cTkV0qvM505p4EaUnF5By
XEQ+FEQey6Cfe64yp56FUuX70LgE4RAgVvkJnoOK1FDIbNYS3km4iqzkMimDqQDpjKOp//iBxTdR
+S91DQiDTr/ehbn2TTwW9CuNT6RR9TcB4HzbCFWllr+3AspdGn2zQOOZkBIMEzY4j8CMgOr6kwVz
tXJ8ASO7MnM677Q0mL4U5bMxz1KMmewJ2H5HvnT1ahUGboXkvZYeGIFUWzOWOejkAy8Cw/8ocu5s
tGlXvfGeTDaxjvMDNYW/HM0aFKVrW/g9UBGeBn61nVzm5JxnSO3NktEjiMOoIX7G85pdZ4P2zSAr
sk5t0w5XTTEeE9HuZWxCo/covTXqj0VYxE/WADGUYLUHRoWMoKht0sEjczZuvEVdHHKdoaaWMq8c
7blEiRdmTbysaARYljA8OTmGIwIsON9t5rZxgEJEUTlPrrZEPHasRX4ZsJFeXNwzcJkeTRV9NGxd
NqoOQPeXd0bMVhtGEOpclxskk18Z6+olUCOTDIyrjn9CC0G1wxdjsHJXtegpVAiLNvAheUCJamMZ
bMe+ho6pA24kdqLz+hlpQ5RDVZ27hCFPI7dGga9/ytG8maRpRbQLDKkfmrHeagEPnap8C3U7OqSo
uJI5F4E51xVh75dzLHST4M1k+AKN9ctsLBjdLyxazZqUO4bOUiM0IPUekFsdFPLRRSOqZyYEACC8
c89BWMMc2OK7YeGmjadAyk1oGfrafQ6i7hXtwkurwVC1KAwqMpUIptO/HMDvF6vJdgX+dBGuRhiE
CpX/RjaIKTwc606qv3Sbzgj7pepRSbSgD+Zzd9F28bNHtkGs68khpsLO9FXT8UYq8w7JUrIqyvRo
XgIdoFqt4eQsi0sikSvT66I5qqcjGp11xIx/m8aoQtmn496+FlrabpU0P/TQWndRQ2qdgOapJ+53
6YSsp4MfXaDc8pwKvm7lPkIUDFkM7XJZPbWJ+1GlfkIJhSs1LmgA0BJ+Fd6ZIcwZzEPyKRD9SStd
wRNBmSrHjafxVPKZcMzk0r4pM+iP5LwT4PLIGJKRhp39emxCGAJo1tqO36OJ/KI+MWnikvDElGNk
npmF5xDZXed1R1a+s+/Yg+HaVS9WxSC3TCl+B496xKJJtuPpRzG5LAhwsfxoY1tYbJkKHsChOKAo
AT24fmUT1yNR4LY29UIJzKaly1gEvVVAkWdOZ2L64urluR7FNjmZK0v5vxm+LUeXD5EYiXAujT+V
ahczwJEtKtJOq1+z9gB3OtqpC2ZvILhzzUlhfgzxY+RQa6lgepXExjR2+QR2oF2FYVMcheHAz7XA
6/RGBE8TG7efv2ZR/zBoJSjvMnhg7XrnIudYwjxI14A2fquWQfA0lJSiPqE7ozcnAeXrwIUQj5Ff
H8N+rTxmAJ6OhTOtsf0kipn8K8yUl1YCvcFbfOGQlfj0iT3qpbGumnGnBAwvQaDmLqqDa284H5ha
knMRtt/eMP21of9oe8OdjzqxmV5Ss5OUWPI+SbgxULYc2oR5fk3yoKEdBuGcQPF92S0VvsNt1Adv
PdMmqij63pmWLHtjIflY2CfuRzbtlNAUgklHfVWsueN2vtN9ChpQbgSam9iHszyBznMCsfa77q4l
mEl6TxGJl8uOmD9bMIgpES6tlNv95k2aceC0D83gX5uIkLlOdPCz7S1kG+SBRvlYVN4OcLppWHiD
OCvNOmImASwwdAG0GRWGQIKUMIBdao8pwpDZH4SHLsvIK/G0Whz7Znk/ZjJatfoDORfN5L0SCfs1
ZfLKeX6O8PiuyamBWCflnlTsM/gj7zkk8tZgxh+Y4wVI9Wuupc6mVqi1oAyeTOdod7/9MHG6gvrN
Z2irrc+OPiINW8PaBr0Jls2qn2RafQIHx84gxbn2QioGY9l3puCNuwfKx+IyvBugti7setpqLagf
CLUT8hNQJBkCBHrWF0tv7h30AzUpXGLgCY8BMFpKnuNQm+XKQtNKIAXTB6O279KRgEh2LO1GN+CL
ijxTKGjF1g91DbBWcBYlAS06qImkJB9kILBBsLTuku61lu7GJyeP2TAhJRpDk7KTqzTA2Rzqf6qq
U9yXrIrM8bEK5XvaZ/bJztnU52zJLY23MefBGzao61wPNpKJ3BWyeMBDN1l2nkXJ4HAla0r8ebHB
9NheacRHrgsn81Zds8qRQiFtMr4aoVHZCbG0yFHWTJRrrX50VFQs2FH5lnhlCSwXtq04rNruLmzJ
MFTFh2Flu9qvHwTAbi/g0upzB/g0qEoDKzvSIm5wB7ad5nEdG+oQTqQ9+fee6QioNWpiIPtJLaJt
C8olxyfiInK4ffp4OCq3fWKVhXdiInKe7PcHvzXOKRoHunptWkeB9V6uY2ilEPnNBfHD2wBuDewE
lxTRzjhkEoK2J58hlqXbigHeIuDh7rtP9gj+X16DrOd5WGQoYMmNVCgHxu4KiMJYoJAJmb1C+2aM
urEZ4DB4FaTQasEe6ycHUwR/MIraXRpacLQIcIIQZfCYyci10kgyZIcbHGWjX5Gec0ENrbkJo8IZ
4XWS2JSOZsdOJ0HVNb+4BpEPkdeOG33MffSkJeyvkFsTypbvr5DC9kALI2DyGeIARtQan4FacSpt
IirlpdOULK5awvY6PgatHde5kx2pc9i6WGXEVtxkN+VjUB8Sq752dfhHUGKwohGrlyN4RlTSMTaH
B/xaMzksIJYmQSbrB998Ij9119Y7lt8R2AmWukHbHkabHHv0OjDvCjockiJx/TCWBOOsjpiK8jUr
FQe5JJnUplwlIRWrFKhf+/bRsRgqahPQ9Ti7EmuFIUQiKqzDhGQy1tO5XR9lCTU29ttfPgNYgile
kd7psJTw3O+97gc0xkYrrKssqSZZInoX1cmj6YJTjWRB5FfxriYaUFLBNOI4e8AzNoMrJ06+tVKV
ywh7MVyHh7Ef3kzfJHqEnOcQaQpOmLXfCh9O/SNv3b3dImfEvMQvb7J3a5T6MdKSXWA+InVQiy4c
LqzYxoXcdHYEmcYCxW1RM+o1M7wuVZCDxQNFSL3oJvda0Rd0NsnCGLQ2epgASK8B0NGXOVSo/YG7
qdl2E7crqeRB/cKmPNgR4ss4ZtNM7dWFJWcW0y5wJNljiK8WoTu738aShR25yEVpn0PmzaYxWndO
bt7Br1omnI+rGtYzoqMKYjZAr0q+g2nmzaWtL2WxBTX1h+riKcvYxvs+LD5/NKDkEdRK/42roIoY
Z7dYMC3X2nCQE2xuWitGexauTe+TjXkDLgLBGCGcQMEAZjjoSvQsApwfvrWCXIEibb6qsfwlDUMs
Cb97dEZd4k3GMDe1fbA1u+qp0nHwCd+ZFyOsW1PymYxgPNZRWK/0nqCUDKqRE8tHYkQLHh109SKs
sk3qBHcuMZ+x5q0bgy1QnzTPZhN/O340rHRJSHJZwhZSzttkNj7ENYgesfFW2vZ9MWkpBCprl2XB
SUsxcgx6nzKgrLZOK+yt19bhiltRxi9Ji8qOxIc/m6fKIIo3mYdERjIJLK9OfJ7a/DWIka+RXcfh
i2JAyF+csd9aLDYJxB5BRGXa6h8Gqq8lWj+i8BzxlMYEMA8h/cstJY1dg6Gxy84MkC8cS4JlXs05
whKt4DwHBeaFf0rRmquY/rvHbJSE4xeVB0NMj0dC5edoy3Iu6I51HO97u89SWPwuk5NUgoEf2CEH
jVld9XUgCEyLVPUWOdnn7K9YWTBIOzgKS48Oes255a0ZrdKqpENOEzyxGoYH5YXFxlRM7wyX7hcs
5FNYMYkDar7PPKUvjX7vxd8plw0UiHqFgaHHrU48JHcgmqKoRtGOL7gT4YdFphwygbWHVelueFcE
To1V42x9nk6ILzIYSWGAdpacNKKgvEtR3qMLgQLsp+8mdBlUQC0xlQmJm47rHrKiD0+uxaNCMZgW
bksAizluwO8+gMaxBQjpFnXdKvG+PU8PljrKXW0wq72H5A3mbZNtXR7WTaoea0JNm9a40/KRxYt/
nyLbWceORlajjnfPd7Kf+XmK4d4jaYWFdxF4d2aGsEiJvaWLlhOdch+XUE4/AqUzIZCCIBiabRZf
/M0EQRsq2AoiUJeRD27Kc6EVSbxttjgXZMDyeb1CmavQ3Dc6erhoWOCbstY1E6ttX9ffhh6cSQhh
XBRwv1ah9Tx28R76ikM2SPfQtv09EcxRhkep9Mxgi8Dwg33uCgVvsnd02FIEvHeOVFdR0I947IbZ
aBD8UNY4NLTpzxBMyXV6/bWJQ7cYu6VyuSPTVN43Fsl8nZGsQlrula+Na8f7H8rOa7lyJMuyv5KW
z4Nqh0M40NZVD1dL8lKLFxgjyIDWGl8/CzdyqlOMZc+YlbHIIJO8wgH3c87ea3M0C1Sx67Xh3UT/
B/WLpc/7WxmhvQkQPHmKM3VadMZBgU9h04OE1XB02gL0BUnEUIwqkchcx5+OdQJPL/B6lxWPcqKo
gJd2ydYdRcG8kPnWQCbhsqfuRphSFpSq5YYUm3CXFsrERcaunZu+ZNhUrU2PJoBpFObGNYwUbVt0
0zJRXAhXIF2oB3mTt+IIzPzWgw0YVsRIlQCQaQv6fNaBGZsCsp6mjptdR1VV+9VraxJkQxI6nM46
ulVRsNPnPJbM/QC0XJ1iH1hnbBHU5rfJOXD3UcUEFf57cqwm91FvUGGNFDRxnPzoLI9mrUS6YnZP
mt+ei0Tpq8oLfqCMjRcRUoGovg1Jy5oKN1uy9q2F0yGWAMAPJ9EjPHvwdxi+tHXWDK9lKX+4us0t
tsmWwQjyuAze6BbbBC2RCG++c6CiS0R0ZYXcKBnKY9a0O21s9pUEhlZpD1HZeCu7im8SosUQMa3J
U99iVKU9Jz96z3+E//ziK//Vy7yvzPwQqFJjrf8KDdRMo38WloVhoQiOKcijROo3uR+eu95jiIjg
N2mRsumhZd6UhXtL0wjlDJEQTZaM6yh2aCzYGlYNj8HDNEiOerhH2jS3FvDfuzm8naNCWwUvxswB
G8sHBKgv2BoVK6L5HvdMp3oHkloato8EsmE/18Y3hiFPhWdMJ0IKvottZ/ISlhyDbsQYvIoi+uTZ
Im2ffLFpPJZuRe70xpTWp+T6YMrIK6lAZqYpASpibBz8Y/lLOjG6bttT3Dj9zfWD7ltf6CT7jdTK
goI622WG2iQsRgTWoXfUkHvVwJCWtI2sZeqChL3oZQTaNxbhmmQXGlvAhZeGVsH8Ald9jhPEYMBY
HyQZ6rV+ccb4wA1w1jVN+6rgkkxLcI5C2w9lqm3SUnyGgf1RarK9MdtiFWv2U6fjbbdNuDeRIq0n
v3MQARylrr1WNkrSthfpxjawfhEp840BdrwOXUqx0X0b04KlQmRoYITNcpj6N7wzQOFi80el5yAE
zYQOAg+pG6hbkzSG4C/yG1dlTxbS64PV7UtYNGejRoaraSU/LO4N+nMrmCKgenHqLgdlfMbaSBRd
6IN7ahgdlh5QTlkAIvr1l//413/9x/fhP/2v/JIn+IWy+l//xdff84KoM59m+x+//NdjnvK/63/z
75/504+cw+9VXuc/mr/9qe1XfvORftV//qH50fz7N/PXf3t0q4/m4w9fcC2GzXjXflXj/VdNL+v6
KHge80/+v37zl6/rb3kci69//vodjUgz/zYchtmvv31r//nPX6VU1xfq5+s0//7fvjk/gX/++ghW
OPnIPv/yn3x91M0/f9WF9Q8C5/HHE34qXdtxfv2l/5q/46p/GKZlS9uhsWeZ1+9kedUE/EnxD7rR
uiuEmpu0hiV//YVJ3/wtfpsuhHBtIl0tZdmO+ev/eep/eAv/+y39hVbyJQ+zpv7nr6bx6y/Fz3d6
fmrKsQGZGa4pHV0YhiIVnu9//7gPM5+f1v+XKOj+TegjGd4lgOYY7EI8G8XS0+L8xje7G8Qy9wjd
o1urSdqD0pF7dinsFLSI9vMUa2c/Lg55XOAxbxDTCbh6ISeGfa8RNCysOtyJtntqwlDH1WVCHhiZ
OaGmW06AH7ZD1/bbUnPL9/ihj1X3KJtUcHapTHEA5ersqj5fDTOkHOU8kv4hOhiBrG/JZDuZQxU9
xFVjbUJCHnYhJfLv3sffXqzfvzjS/cuLgx6Qrh4RAEqatmId/P7FseIiILAzYGrbR+EJ9/RwRsU1
NEI7lwEKPp/pNukj0XgJoWYCQ8i3ra8DKW3Y+Syzx/nNHH9blbHJecQdHwLlRRuIXg7DnPl5RpFv
rpze8c9VXSXbuiP3g6ku8Xz+7InwmEhnaNtW4/WzOvd+XtJ/uKJ//wz1+Rn8/u1XlpACa5EOJhHK
kPmnt1/lXatAK2Gwmfig7I55IZtxwfSHzJbwRec49caJ65jP7XbbmrqdFQXFuvLKaUXAl3+2HGSZ
2jzyxeQmj6Hr//j/fBeUZRmcmh3DYuVLMhf/+C7ErgusqaSnrzN8RLhCMx0EYX2b+0nHlE8z9iWt
O7sLU1pWXbsEcxLcj2nzURmZu6ksCSfT0BlczD/qjsHFsUv3qYupz7CPbWoMPOycsErchF5jbGXj
pRlEuc9dd7jYqJcHjZGVMzKCIzPFvPv7p2eIv7wFlqks0+E2gBKQt+OPT6+Y4W8MoawtsZ8CpFJU
G9uGVuGqqsLkoW5touChsINn1qr7LBuMG2zcuJNSIdDxwldSdQQUmiR2QGodMA89PVYjWTG1TIsb
2bBiVQOjQwM+TAs+PuqWNPacJcFDmC42AFKjjlqAYX0zNLkL8jjOLn7omcu/f6L6/D79Ya3Zkvug
I4VuuVQbQv/jE/UJk6EnE3dbRytQ7NM1pHXyEFVR+EDFhz+TbKENnnpswi2E8vHVqb3ws53UbSvL
9GWi97iuHILPqPGMY+RBww1CyM5//zCl/deHaUmLK961bNe2/3xJ6AhZGd6WpP/QIMJ+RNQWw9kO
80jMYHW+B9hIPRZNgFCV22TUMLP2d33FJR9p3XDxB+cbbpiQ2eZ8iWdj5m4RnCsdhUFAyvKNZvn1
HS0ZJmn99KBLij8Z0tO83gfqQZfr/+EZ/fker9hKQA9LpGwugh81P+Pf3eNl6YZegzpg29ZNdrJA
mmzLIehwLNnYxkkGXyIsmvz6VhSYeKayYzCVpcPZmYKHqt2Mx8YF+0c5mN41Cd2MyfXtLcLtA/mS
1bocKutB4bnc//3DNub18Mf1wg5o61II03WF6/xpvfQWCWhtAP4u49xyg+EFJZjWnTxLuYAH2vag
OS1yCrs/SJFMd7m0nytcM/xA9s3TwOJFZN2fgnZijgdv5T0nHVHYycK0tJ6Zex8cywwlo827ESi7
2FipjgSst5/lWKXf4a4s2Q1JXWn1J72c8rVX6v/DWtP/utbYwG2uBelA9HP+vMGMIUOvaWyrrXFd
KyVp95Hx5KZnCZj9nv+qXo9xll3KkRjOribDtHE5GY++c8cuXW7JMOjPWaI/QWz8+1dft/7y6rP8
pWEBvpccU8SfbktZriYGxgKEZBWZ+z5N4r3fN/hGiRBZNllsHDObUl0z850/Arm3jeJ1QGa7GAi/
XiZOCN6fQ/BQvP39AzP+upotTlK25NXi/13F0ej3q9m3XV1HLEfKRC/zrdCj+q4eMmuBoMCKhzNQ
wvw0Tj2ZAzm9vB1sWbQoTGJype5yrRfHJMYMDud9+lA6khVIwKsRsiNi2rHCR+dUVJPVtAwQ+a9b
iOuk1eGC5rB9iVxJYG3UtKtIm4VgKlGfpnk7jhGujGk4B3YiNn//dB0Ww5/fCVchEwWKZLJV2385
hQR96bF15922aijd+tWoxkOYozAqROQeYJyj/xsegoKZVd/as6lmfCaP3CcijEQbAoEIlyI2oYJV
K3pKw0DvaCK69bpBKp/nMyGkJJ1bdOOz1O3XwMSLrftsLH3pbOrKmgE+ghRS2ngEN0vI+AF86TQP
H1IUp5RR/hf+UHtBjCtMWok0IJYILg1XV5uOceGqbpwVXMPonLcpJTtJj/CCiDoBm0D4YvkShJfR
KJPVEGi3PlfLwioiimbU/L2ZfVp58R4hkM+lS84chpqBCF2FK3TtIX5fewUz/szRrZNiMHUlPdCj
JIkHHm+00ZqgwhARJjRo2pUifHlDi/0SdPxpK60/3Ua7BV56wGFBUob5aRs5PYnhRRtH/4SMYxeq
3ry1poueEy3mxfDRatpgWYOey45sY+sE+mXQDv49+snbnrAXWc6RHWPo7VHmHNuGP20NgL5gBazD
nDnj7AZIDrTsJoZG9JhTD1MiDYVtVQ3Y2xX7tVHJYwZZvoZPQ7uEgj8izQPgcYmoDUUvTXGx7Dir
ZVr0hKDuWz/Z3rp1MWQCOQ0RpSyIFuq2dPiBdFUfHlleYQiEKQtVQcjT7DIWZw5zG0wQT8JyvzU6
6VX5F9D1duVLHVnziGROb18iOxBLoI/TwsTvkAwVqlXifiu2rUU3L7m4zncRFatDyMrSy+FUyEqj
k2OJH4NRP9PtkzsN9XIR1zZXCSMXfyZRO0gV9jkXTjBmz1ErFiArjp3oH0Wgduy+F6xZc3gHKhcz
aj+C3j3YsMgm68QYsK7NlaeHJJL5ebGWPkvYCb2zYrpNqhdZdOO86MmGpx30LuFcLmyjO8K+RuWD
at9uXSjT9Ai5Xhmx6oxtomyDmm4hdO2xNgm21wvizT3NePNMYpEI0MOMXBKzHtyNo5UtLZw0C8PM
30d/WuUd2LCg9ocdOhXspmhVl3ZZnSUEXGY75lB/NzE1LlH8v5TcjLy2QvfYnKrSYoIcZuCE/fe8
U8/VOO0pxdb0I9NNkdOfLZo9nCzEtS39jqF98RP6/lXj7KA1hquM6Q3gTRe2nIY1kYj1lYhp/sQp
EjnClenXVRMqYUbYNSdnHEKQmxkTth62BR7BYRiOdEMR9dmCGLmWKEFYPGQ2ow6dmMg5OUGSTtMh
rObhu4EPS4DLknE7LhEYxbnKtrXk/tDa06uTxM2jDbLDgjmle6Q6KLzJofuKv+7FMq146VDBLeyC
yqi2v3MiRQ/U+mc3zy6N5pXrqHfHe6UnOzIxrWcavnhEp3ob5pgCh0RXH+mZiPLgW5vie27rCZYZ
R+WToaZDNCAs0pD23TaNGe71StS7DIUaxgKmd3UmrMeaACpOuhidfKi6IIQtSkf7EbYfNxS0FA9m
CKPLlKn6FEGyZAQQfiuHO68Ko5XdI2KMETi+WuI+M+X4kodSP6L4nJZub9ivJJ+VyyCK85Ond+Zz
ayFJZQvb6E1YbH3fbgGATtraDwv9baIQ1tooeKRHiii/ycvl4CsBSIo5d13J8iaatOSIMIJ4Dd24
dVQFDBGEw1g43dHR6peaketJVNNrUcb6vd+a4l4Fpbkc+rrFinwEgopLWfb1rWaJcTMlwRNlAsC8
+dUb9RGJngNrvTSHCx1Vi+I9fJ7mjRqkPtknfdO/KQ1hM+j3770C1FzUANlB5XJDoFll9fj92saX
d7WTIKqgzA9Iy1jbQ6XtY7RRhZVC0QgsInLS87XEsFss+53PlAXB1sr2quLQaRCHRny+MHnXRkTs
wUKa9yO33wf8k8CPyXAqAGtYOeHScazSx9Koo7sqrtaVW8YbcHI20xWHsEaiagIhnxj37ls7H/aj
VtmkNwr3penDe/b55kvTSS8pau8Ymsh0lUzpbVDZLiYW63kyAvQG+pDvyBCvDtJj6fcJ7MSW9JbL
NJT5rotqiEwTRgn6e+kjLolnpyDUDzsNHqdRDRfHVPHJz912ldGNW1apys+uJw/M82qmAGjHUcKo
F8rmU6K4m4apKu5wIxPcPJrxBiPTDAJhztq6hDTLNPsYIWWsCZdrDwS9RI+Zpt1f/92pCafBeitX
Jem6CyCb9S3+4fq2J2KbWX1A8Lw78eaDlD0xdd+2gdFcpKTLT/XEKMGrmgvzrwbHk+ihlxsvzmT0
y6SA2BGVvnOTzB+unxUbF6347/6hmiAncn/AxoNQiET0Qm6a3ItuSzH99mFy0x7KGPr/6zd0GWs4
OCCXlTOZkfU+niQy5HZBCBqN7MY/Xv8Ngfpv3/3vLy2wi27SF2eNsAZiSi4qYbutRkO/FA22aY7O
zT6KTeEtur7iLNASjRmDXZ9P0WmkUzoUGYEwnA5uYqt8UGXWnGtZn/IgVNiDcHzS2un9Zen74B2Q
Yd/2QUjg4yDDOxekHyVaGmxj5pF2pVd3hcaedD3TDpD3rvWaKtPgXDdk5OEqftNicY4nAhBkzEKE
/YcqUaGr4IU3CNZNdMxAGIFiNb0r1GtAEVP1KFEW6x3ma23AygzzPnsy5yNEl11084lea31nWkS0
RtCEOCEy1B+0OdsqOv/8KuqdbIcS76mBjVktNNtgnTvS3iPkAJmlkHAZM80rIOjNYKJx5KohSAmM
kovSFpyC4+Xl8frh+m19/hmnAoXgFyBfmOQEHQ4lvPGzei0Ov+deRV4jvYRL1Fovfa9lxz6KFGea
6isNeue2zDPO3bb14BEfg3KDgEUkIIDFMVo9SbLRYn/0H0inqQEz/7wT5eY4XDzAiJtMmf6ZU3K2
piBrUCLh0hKavck0ZpU2Q+KlMpgpaX5pfJ+GDuR+nN1nkVMh7uWIi7evmZFDEqCKjOv71pLRvVRU
APnQUMO4xGp75SAZ3aT1nT6op972idDKWqTrkDHOVfuEbZvy4RrRYxtt8GDkjEUUqbCwCJhjXm83
zLq+OP/SK2t1kkEjYKWFW+FIs7Y5Y9W7AFH6ARb9tIxI8FwHaU8zIB6ZAIOasdA4ld1e1M2TWTXT
JW/El6mXP7rWiG9HdJcrazS9G9iD8GprN7glPixdgwoQh9zN0Tqa8t2PIpCRNLh3dmc8NH0QvGoF
CAaz0u8nOsqroejyGwvIzs+/XeoGPPV8BqOSjshpuW9fsvg2Hzr/YMBs5FDuRPeYQBDyJlQO1y87
P8WwMD906Db6Op5fs1pNLdMilyTJ1iY1qIJRlwRFfiab+JNmXre9fiUca1oztjX3uSb6Gd7EOb1J
3IPhDNqmqchQSrO2uY9gkwm9xQVVNsdaJ8zjKureQ4e3xyF8zexP3FrTFt7PrN+LwkvA+A6t1brG
w3fpLEgbcRgigmQ8isOle9R5DIvRhKPj42C7oXnzWwetJFSrQIfxaSJoYmDMoa8tJoaF7BY3d0No
D/d14+/teX+IDPwMP5+6SGcEgW2opbQb+1YfRbCc8j1vjHyZbKSlnRWlWxKGTHhbjnkTZLRV5g21
c1MSs1ioj93ghPvMQkxVlH0Bh2q41CkebxMVzsmP99zUkR/xiQnrnea62BF0sfBM1SPBiupzxUW5
0BUXTO8n3i6MBRPqLNsQUYpen1O+aoLgfP0AnOLys52g9A7fA3Ppbr74rEDchlXqb8mcSfdjaX1E
QFF4XgTDd3TZEB7o1cx+seNzHOLWauk67uvS/Zx5EUELht8I3+BDJsQwIB1SZYXRcLRupyHy1pbv
+PvMQ2pHovg5MZnZcao5Xd9/TAM/ZH8uVCOfK9cabwwBmdfDtndtL3OKQ+HXNqDq4vJN6biM9QD+
SoQGgxZt1h8sc7A2cghgZDAHhjwUxSs3VNUd5w5ELzV+8uuX1+V5/Td90sy94WJ0LBNv2BMjN62C
Ka45dwzdSz+BFy4G97VIN+T5kUtRdumSN8Z4yrmmf35Z5U1yV+P26/teIeXpk8f/22d0tJ6sNFMA
c9iDjdbRiRMq6yM6tk6GwZ2v52cLZP3sR/fxJ7jBQ3FrzIevuLf8o1klamZdpccppdjzs1Q/p+X4
FBmacRmA6G3pYthIhiI09Joi7F2DFUFxZz71OZGSNdknPz+7fvf8896clLG71UFhcLRCgvyzfxwX
pKXJbMJ6l2fx1k+J9NgUJslm7jyBGDtMZGULgxA/L46smHHtut+GKYeMpALKx7xQP2UifenJk9kZ
jVTntKhRazfxtM+N5KwCg+GvgK+9JfbwO6DpkJYdpfBZhsuiZbSpl8yXpImPSsZlfnP9N9lWziEm
J5Jkwh0u4fKN6MmYy6nxmQzl6YZpisD/TuN10ilBMpJesZGRkkZAH+IhJ6Zk6KhCCsrmZW0a+ok+
bH1vOfk7JXF/SLAvv02uAtRt+TeJtxkce7zxcPf+/BB6Oe2BuU/OecJk/D5+Xfvk2YSPeEAB6nLi
fhi4V63SOo62IowOUB3H96wQ2ernCqdmvMuanpwAA9UhRwEHuxotCDt/yZNQu4lL7Uvgw1tomHEg
74TVrsutbD0GTE8GoUCrR0jHia5LWBw1ExUoGau0B55A+Eex0xhx3ShZI5/M7WaNPgspp0+vYRMJ
FDkJurJHNzHusNWiMfyM09E+WvPWFXdmd8gzAu/8SnyDlo7dbCzEoVROcM7IgKSBkhq7AgHQIqkD
Didwo0EpE6L+cx4R5wZ362lybxPPwowfdMz+abjeTAxLHNMeZp0xgWitpl7N7qtLs/Axc4LbSS/l
FghKvIlHd9okTc02qbMVbn42LTWRLprrvKt3iEZuNEQCvgh4Q6VZIoGba3l/yG+6RBwdVC63id5k
B0HbHfEyZwVf5WrTG9GlshICPrLeX+l912+QkYzvCcrNOk0OcZNbT5jcyFQzCGxv9OaUBF19Lr4E
2sZvtA+Wfdo1p95UbPiW10UXoJLUW03wjU0QeWXt3oCBztbOfLvRGi1ZEVtCOAnrkXwYAtAwX3JB
dvNDjYfu4ecITwakHQJx9Zw4ukxmXnEbYviUylxuKVFHZCEoNeoCDoLZyVlu96X5lvWQ9cmWYygR
ypWgrDcI8IoJjt4j52S7u75aop/6U4XSjUDR8eF66hSTgyZgQsydxrl90KH5oF+Oo3tmyGQKwDXb
RJ0era4Lwsuy9+sL2MMjOGWNC+VJjwgxT3NCeK7b7xRiKo/d4b5QY4ZKtSRT79qFllGyD5Fde8c4
wJutQ9xh/df7CCLPmbnHMxm0BA/J4ZswtPpeJ3Tp1GrjfQAYcWlUsByauZK1dC0nW9b50c1fTbQh
F/hyJInHbXBwPd751qv2XVVrN4NIPqEfaaSp6oAkrm/TdeT3c+l4+YAOoqhIHJt/VSXJ8w5ax9v5
pjG+TxZC3cFt8qVJNt9bY2uYHEmsTbqgvbXc8KDbCq8uErk0Ir3Ky437rg+qrWi9ADW7NF5G8nSC
0eHsASUq9aaDJEV2ORDKcjSNXnsmRe3WTr3krrPFCHCtwmBd5/HRzAocnFgeX+IfMZ4zNkQmbXkc
fQPnHREYX5trP08xY8yd12ttQQtq3KG2XPdOwl00Q6K7LeRLblMsAj8p7926ApWb+o8Zd5SNxqAM
CwoTZ7/iadWZfejHaYI9wGeZg7yl//dnWk50m6onb50I+l9lPFb3AzESBMCXHcZ2knhp67B5zfsP
tRyGL5q5YfIUGvMfZy63HouC8W9NGBFD7/rQNzbS+bb3uWZBTMO+8fR9Y3ct3c2P0BPTveWF1T4Z
kCtn3IIwUiVif32edtqQTZbE1jYoh6frjBUqxeW6BV0/IEFaYnUt0IRWa6aSxsmf7GEb1nRo+wwL
e0+v/IaUeoIzMg3G6lz7K+viAoKhiqFcwaavNpVSzimsHWOfgMPxstq6VTj66ehk77yKxq3WxYQp
SUCAfhDZb5rpzJ42NyDsCHx+n2BLmG/yuEyrjcLiqZAh/Kz52g7WO66YLwcCPBj6g0bTIMJATsAH
Vo6ATg+FxPMQL7KYUXSWAvfSchX99plPjHNceMwWlQRNFKHHL9iM3l0qz5y53LcolkRFhM4udIwf
WjsBhZ05ywJbUU8v6iZNouaOJjxmOn9YmqCaF31vHcLQS+EfkUEBJAtfDkC10CHWE48E3X3lBqvQ
1A95UtnruJrthRsVYfOj3wkP2qK4MysJC75/9PvqOBntMze5DxURhcE2ROtGALsqQyLFWeWeossK
zYpmro59ZheYyLKMHn0XSZOUfIO9a+3Q37ls0UDBKEQD339j6AyUCFxTlxofGhFi62D09viIuTvg
SYUnkXyfzOygm/HKwTi5jpneQSNJsCY604ybKxcFQTtH5GbnPNiJrJvjixG7csTE0Q8sPO+CrSLh
DvMg3kDPS24HZGNLQOdk3XGaQ9sKeVgU8MLYzsiYDXQabnhEy8L7Kni06xINFzpmzADanM2I7aEi
qOiYCeT7bhAwFRgeegN6HSabA7mgGhHr1FqOXFkN8EXBDAQvErTCrXAc9P0J4MEyhA5BFcPNKYb4
otG8Hd1xZTd1smPZfliCgw0gHX3VfOqilnvAEZumrtUxAYNPTNiSQ2C1JGB+jbdv23o4QOkigCUS
26gsCHklwIF9sQYNROxuHkFETX28WFoMqo8e/n74TEaBAXskTCiU2VpVL6MMmFux4hfEBWEd3NFh
eSZJz5sEvogWfpweT/etD5w7k84TdQKWgIn4eSext0OeZpu2E8Dau/pJoZIQ7qDdEJHN/MEjnClJ
0XtPJUTeOVSZIDEZfqPofScIo9p2xkeqsSOJyD6ZjktWDIE4TEKcJWUXSWDzbsVU7QW7DS9nPTDI
yfaVmybPJYOFhajc14omzbZBcmc1ISPdkCZ3RpBSWOnDbjL9E7bs7wPoKFxO4BpiBzJuV+u7RBZA
1Wj1ZzAVjEI022KUGykltLpOPxQ22iconD5ggeK5rskY9pub2pTmftqLxHlOQwu/SIoqXkSmttV0
zk0+ZzjXSnZU3Z+EcO/GIa9XjGdPCFhfDHsiEHZ8oxGX68ElczFE62YIw3iMn720/aaH3YizoP7A
Vv1kzI3zUIHHdzS5ztOW2Mk0TTah0A8ol9+iwRu3xjgxqeOlT2uv3oJHPHeAJJhpPYzB13yttGyI
jqeBGzTiV26ZHjSFyFngXtoWtGsnvfnhJ4rRUF3ug2786MPiq/H7eKm5DXM5p4Bj3wzweHxNW3mZ
e4YOZ2wmJ2SCN0Rrqbih2em4jXoCIbvQfOzQOi0G2a6tqngTtrPHsQFvSpUvUYWLHmvmvZm6e6fz
owfskStluW+l14AWFgIODJJ+vfuB6VwVyqfnyWx/sKx4PoFGRDMnb2LkSORExKjE6yLynLOP187G
Ds9hyF+GGLpW2EqJUPceLK1lTOGzUY09aNHwOt4PUngboPccYH1a5MANJROkTsKjDe5lZ8hp75rZ
h+OX+sIAoo5nA3cg9YQiR8TbS6cotzJJ76nfseklYF7ikfJ8hgZveHkYeCrLX5umiVq/bbZ6k37n
8vaB2jRU6ORt0Ei2l4mi666GZK9b5tu+kf7HgKSEOhiJm1aCXcrFPmU+5EyaWOvl3FphQIWA+yMK
MwLD6oJOh5V+72SN0DUXr01vQ5sdiWVMZhMVgzRgVCRDZzjtBwXGvcR7ESL1j+0Y02/2UYt9YCTo
gSPS7Mfss5VVzNigGDm1KAZluEvIvsb1SRp6JUnFNOuuhkVHP7w1NobPBIxuEc6rMtxx0nsShy4x
dCjr6b7NyOPDgu7C8IYV0qCHYZAEI6jRotugwA7hG9yYwrgD+zZP5+hLEvjQP3iMlVYJcptpwHqf
1vcDpNYlYQ7bWMTWMmdPxikTSZPG7fgIXXBcTEPuLLvvHVm6rE6Ih4h4byHPkalEH2lVCLC55KXC
COlJoIkGk/RdK9zC+VB4q1qWQT/at5F7q1fmD2HS72pbQHcGuEWthZUzZuVjWhv7vE64vQOxJIKi
uHHkHVO/eher/BO33XtGPsfbEPhw9eAmJGM8HjJC2Nd11JFv2lNvRIH1hNanpe+ZrVLejrXb93QF
6B2XrloT2/rERjKuKr0z8N5TwVT1rsgL7a6vGMA4sRAM2sIBNojzFg4ouktYuLnGZFgRvqHK6L0P
mnJlYu1ZdKIgrgt9egLphhx3jjxzNrFts9vRiLXR7eQTlkKr7yKSzZlJMrrsq2obyIxRZ8fj4GR3
U2gzQANCUy+Vs3D9wuZIkX63aUTWpaKdMpkwdmlWw716rlLiuR05Lf1avVURdAmSerYuVeRES5wR
tq4x+kCDr4wva2rWzuADlSKJeGNMAb4Oh1ZsW1x81J5L070JoZycgkRqa9oACBpca4sHtdmxYPZT
p62qsKqPwiqdNclMW+xmu2IU7jHR0rNdJMbtODTbiS2QtnF9oc+259G3y2Dy5KbuoHhrQb6ZiuGr
1et11zknI+6zPUUjSe2ap8MPjE7I1+6i1l1x1NW3HaDzJc/cONTje+QzQp585+zy0AVBibuKZFIN
HzdxXLTsUvCfHE3JJmnyaRNYw05lMVDaYDyAmX+frX6eRb1pKNJHGhcfBB6HA3Y//B9lBx4Rw5wT
p+tK2ce8bQMg4dWpZ6g4R6D6oDABpg0T8qyWXGot7j8jOB4Qd9YyJNw3s9tTP8eAuuKdiWizrSob
41HrbuqoAE/iJuM+FcyZfGikUxldBumCmzGLgxVVNri1jraG+JYnBgkSBd25KWHKKhGm74y0WHS1
+1xPvBCQdb9laPDRYtKE0aCIaLncjCUkvzrtsdKUd7AeL9E0+kfXsxka45yMUz/l/VU4rnr9s5cy
2LidOLnAhOg5hF/C0y+xJrStkTOvDiIOfqS8UOLoqFVK8TK4HAfMkaWqmet6EibqRY58FaNbZ0Bo
MZVocELMxy0LmFgcexW1sADMYmSDFRgmy0nfQQRytine3XVl62+QgPbs6t6uDKeNFXP0J0HKXY9D
8Yha+pTjCVo6nAYX5JLrixbSC0lm2MVxKzaav4yZ1GEb/PSL+MORENwaFGzgdOgQjRRK2KhNSC2x
t1E4KnGigshNxXPRY5gJ3fBEuKqxdDtVrYauxski4mxrF0O7dN0niEPDffZIh+55HKazviEyknO/
Z901wBdsm2raHCU7KHwB5BofjsP9QcT1MRpp7KlWbJ2Krn86kOohdIBu8qlyC1A3ZsQRU3LrRYs6
M/dZRTn6ZAtDRPoqtfTRD8dl3MQaftnv6IdeONMjmFoX8A3NWftmhmZyp2OVRHeqvBfZZdW2SMYV
TWpAOSY+zyYN37Ce2UA7bPcAlu7Otyg97I4txasxnFfwWNhyhAvpoqHsWkEGhGEPrT6Lh48ROHXo
znGmIVm1AE6YI7Z8mXnxskEcTGAdUCnMK8uo790FW+SOQynHV1Hf/2+OzmM5chyLol/ECBL020ym
z5S3tWFIKhW9AUGLr+/DXszEdE8ZSUkCz9x7blniD0mqz7K9hxL0aTCHi4YFsyUBz8G2dAUDFppR
ey1rGs7bg7Kafl/62TkhVHGbdEO1rXwAQAUeR3xADJhBpEfgTZjK8xzkicp27PPkUajvQItxhwei
vNwkro9NbrXpDkslH6XCXI8x4ywciA2kIx08P6Zpwcu1VX5+Ah+JDUZ62yBXwcnw3E/BxnZbsA2K
ZmuZyaD5MO2q3/XjfN8u0LnmanZXFDnthefwgIzBLs24RghAiYY2fSHOHCgMGNmD6z7VPEpHOfFA
Mhb98JrC2dsxScG52zx1qTMxQ/IWUtKN8+g+zcIdt3ogPpI7dJ8Apm7M5T6vi73hTs1t9sbrDCvy
3m2o62hOtoslmOBAzNvGg4/VssFo3LQQIFOsGlvD6sW27gF1EMl9s6FcJWP3bi1ky6+2P/xMITpq
rGEwuYPFQLs8v021z4XAxkj3BriNNNl1qn/vHS/Ckv2difCzSpCT+DlAP4TwxPWFHevc6eh2WUtC
KwFmFkTserS/B02kpe5jJqcE0+JmOCeYTJ3Rxj4DCNhLWEE5IcHWqXWwOU1vbi9vbnhvdHF77oXz
z5UvBVXrsbMcjxtw5c+QMr8fPPzVAkfWJHW2BX6TBWbkJwE6JuBuzO+nvQEch/2YMkFrJ9ehHv46
I4Kc7KtogNhzBE2Q0Kw3EWR7Bx8gjxdu6VhCOTVwpxEmyXVYgwIWAVACIHFRfXKXYorgsa3vOEWp
HDRktQyYfhdqVF7pF+kKqJHF1G1kO3wbgq2mRtyXSUjuGUwmwC3uP9z0JPOOeIKGGRLy+q+QMh9D
87e19XhKRNJHljcTprwydO1xvrp28s0+hWzuRlxT54esP16A9c8T+O34zCzizWMbIqYmAq3OcWJC
djfDalUS2Q+wiFAkIChh9zJ+xqC+LlPvtrt+xtXMdPcSIuBguodLUknvcy75hapCsCA/l2wJdy7c
1BK7vw0ZQLoJwYvGv5ENCoZujzMUqvR5nIoPc2af1VF2bnWv74vC+Zu1M3iwgWGzTNNj0eNTLMPq
d86pXwKwbNswJsRmqV7RMwBdUd634fp/ssl6c+OVNGK27vqe72ozN6KgxsLYTwTMmct24u/nKiI8
ch09p4JznjzMKjIHil4IEhstXBMHLqZre1rYIUyC17V+IrkLkGFtRHSInPpSXcm04Fdn84/lUmlO
SZpEIepm6r5PhKRymzPNwE854Rk1qP1n1vOcgA3lejsBZbMJ3swEtGXVNmSQfAzj2IHZz9RB2jXw
CMKzIXD8adRIGo4ETfH/f3UxMBgu/X6HfoyPrISRleH08SaDR69tj+NUwaor8cSlPjuElrG2642/
CMYhzlnapqXxeZh8NC0g/tx+mqCUk1RNRbVJMu9KTcZhxWjDH0AvmLYXgZD9BNPC4EnP70zjmeuI
kzK5zBtFSTrBihHKm/YM9YoJO7NvVd2+nnLGQpCKHAuuP7IS9g8M2IX9PCwtW7ljlQVvKAgN3yMe
yriDzwFAAdkkBU5/1mHHH5E73T62bp1tR/V6eNe5jY4C8gqvhblEaYiFVFXEEpRVH6lVLtkZXL+N
7VqIqP80wyR3DuHiUZPrvfJ57yCTX82q/aotcghS9j0bK0ZgayPwMg3GsYTvWvdNAIRY5tmupsXc
trxt5mQCR9TF0Sj9J1O0Gs2xPpBltZZsXKCOKXml07+2JVdelHwd6ifNnHjPFC4jlq0lIqV8ywZo
TyRbR2gtX92V81wt4RO6BhqeKT8tDlrOogFLsGQWOU6N2VPaUFMEuL0esXEfpl1X2nTFNnEDddX8
y+VsM5gh4DYRf1pH7suYH5DsDHiyEgLaUFGDYdLycZ0O9Fwpnqb6Je+Pkq34E17pt9BkoxqnqAHx
WrpFzDTPG/OtZRMMltW+v1k7wMixyhuA+Vd2oeNBdD2qrcQ5zCXYJpDIGFbJ32CPSAEIkSrDUWnV
HtIuT+9mVlzEmCaHqZmXSBqDd/DC4IuFdLGIY25BxEqN8CEs+R+GXnKcGWC5TaoCM28jTw9Uxt1x
rqlixThEi2s8d60iIs8RD0bXvhMczzk6C9zNTf6nitNXVHfBKdflsY3jH5XfjWjLiYwI+M6wTGwQ
l2Ujj11ZDpdSVIDOAuu1JtMjxFodzkGwqUoIN31jRTV3h4OFd6mq/jpyRwUJPE1GK+EGgu4f7LLb
tEiejZTEUZEyd4VK9ZiMDIMda7kZwcq+7JBOxSPEkrJSRCf75ZFWFYoA0SWJ9A8t5+KOoOJvOzBJ
iVcopc202hb1fE3NYjgIfHQEfe5yf4hRNXLBtPKxU/pJCxBgUqmjsD16kqVnPZa6Ty2MRTbbFPiT
DapybkY2EuSjUDXilHfhiNqKaXEo42M7F/6FiFeSdttD061IAuriZMp30rsq6Yod4ud5s3CbAvZk
74gJm3he2WxcX6nnX1+b3TOLldew7eJrUgU68g2L2MyeLWJ2NyDsukjLfVUduklF+R1VwTVUPWhC
rCVnRePoVnDKkOHig3aL08DeaDXmtLvYER4hLyACaYVALJAeLaA5bCh/Sb/gIlYJy+IG+y7LzWBX
ZELsm4LJua3sf3pw4dokCGJaCv28gM1StMnDktUzKFL+yQ/xKxPbsS8dT+1MqL8HsgKmxEmZCxtr
rg8qNgKFCWiSA5SUT1y8qO7qZ0EkEoMouzyqIXhsAFM7Lo1cGw5yD93kHTLAiqCo/5JIj7sm1gJR
dHqkOqTvwlo0+Max5ms5pFDvgB6O9gkn82M8Fk9xpgzkER33PYEe16n1jnPABZ/3fsV+0UKKVHQn
gLAIyxnVaR8pUouIrQH2ay9gcthG7M2F994OELuSfFRcy6ra5wWQjrFQ07ZROD9o7b9UQnGPOKIH
Lnqqg+HoyHhHnVhHU+PCpfQRaGd5uxxkyCx8MJKWmfQUpdMQPjRtX+E06DjK3aOzMCLziFdizLDY
MFndZ8MUuzwu7EfKhgsL5GE/du57U/nkQunglRQrFNxrik/DiHcehvEMjPRjrKpXbNSUQoo7ySPt
EH5qsjMVX07jMh5yMrC0kpQLXU3Aqhb3UmIqiGQL1CJwUWMG7O/2ZoflTKf5cGp55DdO737pPFYX
lztR+ga0odZ6QEbFuJQYyGM1eL+mLZ7CkE+omNgIYRjJDHUpW1irQ3pf+tOPhwwfKad9keOAFpaP
pvMz+6Bxim360ph2HvCARRcPseM+9X4Nntacmx3fFQI0mQLUrmmSVW2gn4DBrdKOlpWtUAyE2lOp
fi07iEgj8byGn+qoM6seI6qg//dWrVPoIaVcHoa2jy+zju+LUOwtH/+5CmtxSRvvUQ8gf9pgOtAn
ZPtwCbdSlLCmRlJVbHSuaDfeqaDgO/nIBloO18JCCJ+FrX7pY3i5nCxv02iHB0chFRhsM2qSCVhR
bB3NCS19aPQPSf5TEMr85I3HvE1PaTHmr4jQb63LHF/mUHIwox6GbmlOatDo1DyOnabjQZXYoZ81
ETVFjr89J/CGUbV4oDoJ2FCOTw7DXOydenrPPHGFqkV1W8eknla3ZraTa+5Uh9aM/RPQJCT85neB
dAu6n3C5Ge03HiX4v0byNuXstjOSYeq0LU5TZ467nD9j+k1KdnxJkYZHv6VILcIpZe0wEPz2WLT6
jhfVvJcBL6c7anJUw0dlymeM0HRLHeeIKu4CtrrMgZLlUhvh89Ip6Bh2CYTPuWW9+Y8S4ra0rMyC
zHIiQWdL3lFi4fTo+vMIHR/FWXAKBTu00Ae9FhTWcU7hScH79V6CIH5NaozZGlBFwYR5z0PPhh46
pWECVG6mx7i35LblJh46gyQ9rMRNcjKzSV1wGz7WLjMTvzD1qU4Rxqrc/2woMe3ReJyX9Ezml72v
Gis+JDnvtgPg1yANXdK9Rkg2CYBp6n+UBSGchfClQzFPexS+BaKGDpwPsJbkB/E0DAV78jJtdBGL
lqdB+UU0I4Fl8gvnZi6vpVGzYSIqFKlmYOwNJPFdgg3LaZ6WFtC3zltIS9D+adKzCzafrROBDA4Y
YlMlLhUxA43AoEq8K6PiwZ8Z+yESRii3TZvxO/CgfKUG41C7le88zn/U+MlGwPnSw4PdORXKGVdc
WvHlF9ayx8TE7sl3yVAOu4hS4ceHhbdhW/N3ROeAFoUGAbTrc2C1R4QwNFC+R9Q9N+Q4h/twcD8s
4WxgPsvTXDR/28J5rpngXQw32Pc+IZ6qUQ9quDnIucilMR6rjoHhz7R0ZP7NXgSJqZq7bRoTkZvZ
5L3MWfrQzQQu/59e5zvnaQQuk6Fa8xyXPyp7mlmcssdhST3nY79WRuwRICB6s/ryVGM/GBN9mS4E
v7WkZ3IB5FRU+K21xh9/L7I45FnFD8+Qzn5OIVd2dPQqtot90o33eCx57CieNfvtZFHviAkevAru
tOsiM5G0j2cnQW5V6wAp+IgZMJuME/7R92a5G9omfiCUj8id1v+KRYnAOvvTxN4jph0OoBnvEB33
srXbPCflQL+wSk3OWVgdFiOLJpQtaEa/M88tDmU98BizZdiHLoFxiCNeJLildQSONsFuD+vWKenL
H5zup7JfK6KK7IwOcxBEJdBgKY/c1NrXUvprnK59AsawidXYMvpQ6R7TGpglIJGgr8TWWYItD7N7
KPv+Ad1SFLTNnq/S2sOQzo7U7PvFmn8T5B6RnWbmZcMPiHlR7jlIOAuQdv2AID3En4cdG+/4xXds
e+e1LXMV57P1ekCxLXQQe6gOlAbJ1nYMK1qED6N0bPZOK9FiFM34PMOrMcqEiBFmw+gtv5uMtUjY
t8sRF5liRZM+OaTpnawMg3iWcBcuXHDb0c7uwUpETsb6ezSezcLMX5TxZSA93hQ1fpvJT/cB2JAI
qgu9UDPFW3MgCHtq+AsqYOeboBzuCk3koGSdu61Nk9TJNVM7nuWZUxEnAplB4wwWonrusmcdsHAR
QNEi3bNlDMNLnUAgaSdfbC3oW4yy0r1tDq92QXWPW+rmqNK49/4yNE339cjlXkxHFibseuqTQcQF
OyEdSRXyJtghQUP5k60FD9FdF9zybGBUdrKD9jlkSHFwBE8hgkLXBnULKonRplf+QjUg6REZhV/R
uJUZlymY5VR5H3p02DJX485fnJFOnSoZO1hSBOR9sqkz8yCJ3Hz1RAO7ixr/i+z25pzE5mXo/OeQ
iFtS+fqvuLTOKM80QSIdoWX5i4ArhFbI5psIwetSJr10S3YDFX7XaTwsaqr4eJHJ1H1tnKsBFTwP
+L/GHtTFkuVrFaQuiUms4RBowEHU+NwhkMLs4Scqv3zBcq7JHWS1ZjAyymHXnU71B7VdQR8/ql3e
EonJ4luAtmRPWdy3PgsK34MXrhh92wtLPbJoWIzRAulxujJjvxsM740JDXlk2bAC+V8JUWhRlHpl
dQ5WTvxAV38YzIRYhSNIJHx6lhmVrHc2OMMQN5QGAjFn2aTQG/El7rSmJ6LB4Fuw9+kiArQ86XDC
tEtHEupu5/r9G2vFbF+QhGktHXxz6AOlYgbU9wdOkWcw7oEHkcmZX+mpoqWE8B8LhxPLtf71hX9l
iwYGeXmFG2wewJ5WOyyCPPEl5hsHTm3MW7gN0WU7mC7g95JX39P/u45tHhWD41EmTDsc0P7jbD5D
rfjyxuWuJCNlwRENlGgDPYdTJ3Nf7Nw9+0PyZSEnOvslp6HR9qQRlvdh0R76nMrFHJkRIxB68fIS
GadkbmI28oAP0cGLkRNOvnOsy+AANZViuNqO/Z6V1i0sOJqXayvbBz2My6nr1my2fBfrFVG95A9t
OSS7UpR36UDYWulQEJX+FQpwxMSOBb1hoMsl0HFjifSPQt8sQasgqafHZxN0y/T4MMxOfYDxgU63
E+yOV1bxPKsdFSDfu0bYm83Mi8PmCbAFy9P6EaX+Y59bf/K33ORXm4l+JKLjlTguUi5hnsNvqM6m
BuESoquOfDM/t8I4jG14IImuwyKLG1ckwZcGGruhqSsY5gm+xOBZ+PpxCfN/I2yInWJEnKVA9PDV
ewhaUyN4ELmvozxgXRt7KebqgnG5YZZR3b2tvmUJCofIDSomSBIvhVOCi1Qg39NieR+s+drj6xng
vKE7JwceC2szZszbGnhXgS5OwAIizkBezzmHLFkMbGL6nW/QWDqVOqo0/4dAxIkos40tYtVxK803
iSM5tbuLUWPxRAxH8ZQnb55MmCirAVHi+KOWRztA/c86e1jDSkyP8Unt7fK0YHADzKIgp2ZoUn8P
DH4tW/HAvpIGojfdmy3m+1BY93UvxIYAC6I1JFbZcBXzjKiaGDu9/oCbY6KkSYpKCALZSOmyFFu2
Iv2bBTiHUqzBzOd4Flo6UVOFn6kTJAdtoYAj+d1Jh8fJidGkDKB8lrNg6tgj+IoDfVBt/5GXjGez
ofhwq+6fmTz4AYhPu4c+Kdq9VbhR6aBdImbwUanxtZitdxd20GbqStq37CIRSxhZ/BH4yW/tSnfP
q3fG43kZfASJXfjaxFl5TJm62CahYZWMQ+ZtqGbFPYDMnzrDO8wYs5JEtMxch2bM+BuhI/78DNW7
BQUo0bho+dHY8FR3MgRMmvmXkUsZva619trkjxZ2977onzQLotxZC4agBaAHX2vDNRxA/scf0dnn
L71GZCDguMrO/9vBXoocc75MrpftuzT/qQPzl8HVnzwsT2yLSbMnYEW08y3eZ43zr0lQnrN+Z50a
P3H3tqh6SRbh9kdcXR8cMqMr/Ka9K84cyJvC89SW/pwFMcYvg/Q7IxT0yf4uh1Zfs21z1uZZF7hs
e0b7Tpcc1PRZZDUaTQ0xFsH9Nln6fcd+OFo/AluK10SMr0Ouvpwq+UGHtB9JWiRkK1zFyEcvZGbQ
2v9iWOxRkNinYI6f16c0l97DuPwD0IBMDKqyphZeAFrKmT5Qjv37DDJMdtQcjJe49Tgky5l3xS0Y
zMMBx+H76CXM2YACFRsPvirMvge8A8hosB3XSH1enW4A+M/02Qe0yFgW13tNiYVMZtmGuFZYImUv
MkBcybaCaI8y2CghmCZ4TA90KXbgVDEIMxsm4nQEy4qChiE4Yjwrfc3WcEdK96cxm7zdXGXLSaS/
DFPetOf9VTW/VjBOw6S7jZFnskcBl7BcBz//RVj7pxYrdHfGRTYUfzU329ZMw/sm89OdJ/GlZqOH
cWplzKfpPX/4fTB5B2HEsI1L2jHb4jtIIF+WO2M1cI4MTWS9bFxH/coVnE4uMuKMx8ynB5jC5E8c
e6/OoxOa8ZPZffv4TA8ksdHHOLAMy1lBFK2qK+mBfARjirneE2QpUmNR+zEGseJ/miXyHnY+JDvi
QSRFSvs+ItiELI80IYYpwA4XMaFyvJNaOCtH49YthUt+msUyW9zBIWhYN7jvQ89CPSSsgbZyOA7Y
r3jomkvBFuJYPnguxvO4nVhy1Z+s1gBwWi7LAoove2aIntkcxpXHVDxuqGaH8eAvxE/YiwXuktyw
4gSacFcTMk5rMwMKCYEHQoiJJvTRs1n8lZKGWMjG4PgFrSmeEBK4Fysd7qCd3vg/JPs71SFBSchK
Ksx76M3bNq8WCumxjHSRXnpPARTw+ISrDwg6jMbUtxV0gCqpxPcAJSI5DJfGpb2aeH0Oc4Bch+3g
MSMCr+q5n6uldDcU3k5Uht5vG5vPllF+NRzW7Mes5wmb1Mb2mgqCQfMlW+cjrI9tB+YsG6Yqyt35
D6QToD892pAlRnMDIOq2VOvsr4gpc3XVXVztw5Ngj5SZH74/HVVIwnCCKIbO82glbf4Ik/SLKBD8
mHH6G+v8uclth62rfYLg2TMPH5FxIcXemKToTnHzYLg/vlX+BL19G20jMivqJKtA+EtY9gFdqH+e
nui3b1NbuEceyDSqjLg4gMs+NDFdgOVzU8iZcRfZzagmhnMlTMJ2U5Lr0b6/WhN0B2V7J3uEdor+
cWEoU9vyOgzSuQvR90KE7HY+qWMtOzOd1BcLBxXHdHyW4ZWZZti02bEQ1X1n88VXSgU0wuqLBxA/
RbkH1vbjut3CrIzmtRfFqWmZtUs4pwVj2NAb/0rSLViss1nhaGdjcPYX68ZwnP3rkrEE7RrsQ6EG
/owbONHlSynyPfKi12qk7yjGEb+0wdVQ9eE2xfTMUsdPTrbI3hfzlK3b9S41wV/iudkASWR9Y5Tm
hshvsQ3UCrlGHglcjpRSa745HP+o0eavLE2uFhOSwg62hkLkI2kJSb3OAEqK0o/E3Fxkeq6cFUg/
4HJZSM3jk65NII3eZVFDzYe0+Gz1MPW6AyFo9kwMT44lM0CYy9SgPRfTrVqad9MzzDMSWwLdffBv
bvvsqbw5TSYqVWZRmI2Wt9RncYoAddoNmdNFsRlXiBaAhedzgW4MXTUa1UuYuOExc5tTCrM9wrBL
UMhAOJeJitlOjJQtrvsIbJygzqY9l1I+wERlqM6fu+ldUi8DSn6/RcCXESntknbX9/JtkF9e7d4P
OPv2g2odPiZ1dsA0oA/Lro4mS2awhb1b/OqeCZNBjWKiVWPcEbXowo8DAAGaMNYDWu2IEZq3GrIJ
O9MfFAKHIOjaA40xasMKJ1PtjXuHZMmpwKOJ/yIl1EDnnLzGK5Y4TrQknbYW7sidH36XPRQJRJQX
W+LJdOOEEXZtHaqkJN0mvqN7zPexDz1Tcu+XYjWoNDH0X/vCbprctHD+FHmDK+tMjpmMFp5LjHdk
ltsW1O2s/yqt8des63TPoUd7uSwveUdGql19BQy1+IS45h35aMXOWXfmreupP6F/HnC599TpNl8U
1hxTM9RatbRzy0Jj9CBNWDiNbbwTHMUQv0HnEXKSENTlFGKzGN5nwQCBoZSJ1D2/OGtszWiG9y0Q
IxQU8tEgA+RgF8/+PNL9MErdoY94EO0IUcSTfzrdP03AC9nfzSgP9bIbF5Pv1755AQ0+IWGE0drM
B6z+Rr4kyWUNvKDOPI5V1rwOnS53GTGXN27S9ykYxv3oTRlWmvLiTpg1Fl5snaaAtgPoLIIqhesF
iRNJGHpqhm1g8IenRXFfNgjs4pLjB5Hg3OJWCVxnOS+WTfpt+7oYVYHUK7xmPipJIvg6o7auS5B+
Gh2KVsfk28ESR6pzQNXNqxVU1RvH6rOvOnuz8FHO7qbIdXtIaUnYvlEu8tsKqH46zBlsZrs5RhHq
z/adrZJd74O61j7p9rmu0A1SAMVVgA4/5hFhyNpJP7nk4SdcM/rXsCfHZ+FvIBj9zQzYq0G5LCIn
YdejHgofbpufstNkeLdXXbw6MXh7YA6e5ywhpSWFs6MX6Z+DBE9ZE1znFY45uuwup9R7Iq0CxGMp
qYrj5sWdyD5Ow2TPNJofRWgHZKdNp9D7wV+EnR06U+Rn4RtD8dUvSuRk0OEekU56nEdSzItSPYoM
o0cQ6m9rlShL2YU8T8R36QycGVt/iCxOem0S60G+cZSXVF2ESxnqkWlvcz9DTdYmcySLCypmtsCJ
7JmHbOHFy7NXCzAUQabBgmpbEKJhZ5SSNfFt8fCtjHC6LlZARqv3j9KHxb1dw45qvVPQ8oNZWoxC
gyjeulRcy8Bg5Ls65MzuvKQvQOuSO/TTvDf4eOcUUwLidjRPsraAUvCPvYK/nIy8oIkcxW1sAkBw
BCs3OF/oHPON2RXiBMJpn9R4ScE63HHEhqc2IPaLkFV8MtRMG69gkDtmwI1HdhIIe/0XVaX+pgtq
NpPFTXiaPQBpxnUocogGCngHRxghev9INZh3ce69EjnWb0pks/zlC8+eCw0HmJIB+Fw/x7ALQ8ei
kizvMgRvEVUAkUszDbDbmD8BEqd+Nr5GE1VlMHUywupIcWt9wY6SK2D65tWYolsSKWBrV0hhDSrg
uD2xV1CFS02erzuk8s0rdUVfzYvRLsyBZsYZCOG4j/Q1kV6+bd3GZ25CFIRCZttolPSJ/DYqKDnB
NP/AI/3LTBpRlE3YHGEpWw0g87zA/wi1+dBig8/M5sOyJEe63kvHBzGMYBXpVgOlcGIajgJANJWi
uDoP1cBZGUPvRhWjx+xvOcfw+8f4O7BD/gWubWdYc0n86sbZVN2zAI761gHcVNR36BroJ1hHJgHO
Os0PTXXUNwZiYrJSh22rhYdPtI630wwHy7SSZ29JxdFe/ThdoAzspIx0Yp8I+QlM6EaCXLIKM9li
32fxG9ORw3FT2GeZreqdlgjogUVPnkdWaX8jj9XdZSY1cSH7J8+QlBQLZ/DkPAAe2uYy/SXU4b0N
9+48wa3Y+D4YqOJvZzbPeUr2CRae33xSAJpj885zc/z67pnH8xA24mFo1FfPiGOp/xRsoua5IIuu
vxvH8YUY8QN+giu1w0OdTB8F2tABjjqqxvtgJERYrBWr9G8JaRiTzMi30k9NSbNslDjkmtFD4NmS
eTN8eDaGHfKyPufZYprhBz8AtCOUdLslS84J6htDlvu0kFFlavQsuOaszrimop+3U2A9W+O3nHjF
svTANvajUMZjgUJQMIV2mtcxrU6IIqkj/VO9NDY5fWiEM5jjWef6YKvrc28hAqKRNipNhwWVLxXQ
RAFakx7JGDphl3EyKgNTYHjvBObZNcO/1myi19fvxrr6WDpHn9zev2McfogHhgSWXNOlS4YRSJ4O
pBbw14UQsUxZlUese5QFQyWPo61/LbmfB7YSrOTo3Vh/ibk+VX4iD0vSlnTQmBQtYrO8NVdjbRYm
pVVUW2V3DPydb4f1OqiyIrjc36GtHsklB8PKfpAXS7ZPCfwrB95Jw+SOR5xKyW7QFyLqYqLlRDw2
e7JLhyMV2RL1aht0w6oiOvlFU57imLmNntUYmU7vbyuNH0eLc+AHO28FLgcOLJd8vBoxePhBzHBP
n+1iCK8NgcFyoN4Kg+LZqryrGCl/C4uPfrRq4KSd+JwbhMdJ3O+TmaA8iZYKuclMHkK7PJYmUys/
hG8YwEhxquJQhVZIIBK5SzlK57bRd37Znv3aeI0deetJKJqxJg2MHTf10BgHrg7Oc8mIpfP4qGwR
PhZpQbvkJTsrMda+93dIxmtidtNlMGcIUKQCbX9CRlURIFJS4TvSLL2rl0CebVsEtubMTsha0o/a
FTgMtMDXtMh9G+vfAfQwy6++jvgPwg5VvlRs0rnqKpIv3YzaILX2hDKResiQJYpb5iIhdsV1nD2H
ExZPZ2bVMx57V/4yUvjqGOfffD/bsTj8QUr0r5DQNKsmPLjqt26GN+UtxW5R3ROsHozBhJ7GkIpq
qPF+9cDZRKvj0osP03GQ3SXr13T7ZNxiDnupFQqf5ZvqdLqUGrTOwpYGdwN7ELakvucSfKCtazri
CShd91dpD5VJlRP/ZRKYOCC28cBOUd+aL+nsE2aeJXrfCeZDgYHanGUpA1r1QzlJeuG6gPY7gBJF
+clgE1gi/yKdUiayVDCJu6L7BnWNY0F+5x/S7whDlWN7C0oC70sfV6HZmOm+grUjPL683voYUopU
LMGbMAhHbuKzGLE+JhzyHqaYE4KRO5hrQB8Jj+sltUA41emdkcmroaWxD1qEY0E+RQLxAT6YYNu2
zrsXgxriL7fNV9x/48Gr9wxq2PDBBWB1/p2NuBmdICO/wEVAPaENqgt1LQfR7KfSOfe1t0eOvINg
ZLJL2thGZ+6Tip1HSTxpRd7HptaDvk6JOpM1jyqsZZVLZboGDpKV0QNbcRe8wThgmia5DdQH9Dbv
ah6nqFBEohEmF4IAzFg/6vwkF0GaIXPqhr5+mxgOSb6RPSaUk0byx0WUMxGsYWPhiAq+xFEhFMcu
wppQl+XBaXlC6vgDexIzQF6Ww9SLQ9mlOLCqYmFYwaWXxXg+R+tYMeTeQxfDSogi3oDjICf11HbL
KfAMaCyFOqQLLBz8PaE1IWmbvZuRhu8h/RoUZKKUvd55adjK6wIppmfg2cq6Cf8C2pxV5ugr6Dc5
eaIAFdt3Guy912evY4hXm3nKocAwEw9SnAS7W/xP/PY845gbSJVhl46IDHXAEHYYxMqYU5a3YNQz
xjbXHw+ZeE7nuj06ufVaBoJJkAcOaq69G0kWDSw4go3CsIwKDzVlP9q81rwA2QDe0FIooLv8pCwG
nKPJ2pxZJcJRfkLIsvDREVrl6LHbkpyyUrPGr9hdjkTxvecSIzvDYao1EkWbgZS+2cE6l4tD3BEp
r32mNWGBamAG/4OGqXrJa5tplEXGDqOfUJXqMGJ6h8r8YZfTeFPuTzVRLuPLzhHg+qV4nFlpopr1
nwnrkUd+GITCOfuy4V1ArDnvOyuBA8bnTyf2ZFpoiipdH5Z4/srLxaf7+LQSHlpXT38QXtyWtAWt
StiU74hXJ2FLgDXo7yBi5gWYwpqOiUEfAh2rA8hBIyk3CK939RJEAWKKPfuKV+Usf/yEwUYr+idV
WmyIRUpgSUJwCxDeQ2ymyzYdmWrUk5Ns4ix/z/l6NoMDwAJ8xNPIJBOBKj+E1L+LPQnvlg3rRff+
VYprjepil+rJYTe2LnRrMgFHSj2VPgxTc1+Fxs0VcpX6M0VsUCuUib/jW13RntbVm7tu19rOb093
jmYUmH3qB5w24NOjkDDUTSyney8ewm3cV6zL/yPqPJbcVrIg+kWIAFBVMFt602y2dxtEW3hT8MDX
z4HeYjYTmhlJTZFgmZuZJ9UBMwnZ4tlKVqOVeNwEcCZWjuJOhsOyqehGjj/LkV43mrh3kBv00io+
YksKH6FoIeJKBFDTdX+TNHQPHNZWWcKa43g+RjffO3FtWlkh9Y84jvZ8vMDSR8Q37E2LUSijdnpO
DgRiXQbS9UMyogdEOXfdOMWc4npqL+V4SyNOgIeJEFMejDtNmSjr5bxPmpFkBUV3vhnZiwHp5AyY
dGv6MombFtS/WoC9tdlzCsCMhIIj+PFwAVEmEA+iubvqIqyQ77t5a9o0/AUJQSuvxfVGqCOvfUlZ
l5C4MrOSHKbNv9bbAih602nwPCaei185wjomisNgTdjnapFveqs5paVx7UaHO1Oe6QOsbtrdVLWp
QNmvqkO8QG9tB9OZZcF7qRjbFC7XnraPkPkLgm+1A1IkDjcmJM7KqRn+uNUJlWafho6zx+SLdqf8
C/2Oh9hwHltf24zj2XtVj5s2EKi+XpQ++I79wMibQE8CPkDEJQsPvkjMpmUS3EUcAMmk6+Y+qFhy
q9Km2zPM9M3oTY/GEv7qxt7mXN0xtDZM2nrhxho4ZwhkHQ0Hq1qdWzvPaYKNFfK7ufxVCxmESiTu
3pc59zaNSZeTL1GBhH9fJQYEmYKAk0gQ/TUjueA6mXH5xEXay7mS63SEp4YnSE5BeWIqyMQOBvvG
mfJNZxQfjkkzaOZMQIzqkxK+w+WhynZ6jCFzz92t2at3RK0HAt7JuvR1RLaL98TOPhKvpACIAEyc
hj/9RPiZDXOXWSxdeeQd+ynN1kmDTbsEsbcOkpsmnP/SgumsYvK/0sYRDR8ts6BCRgOL6mjMbE3n
QdB0sK76/hIF+Igj2I27mO3cxeNaNjb3tdzBq5JiytJPQc3VzK0i9gETScNRUAGSp8BujyiuVwtg
M8bSEgmYsBdaSHKljg22czRBupgCrmVIN62yAs5tyRcO0fAGb1KkAdNnjYMgR1wf4tK+S2KC4s6H
RaB3S3flvIysDxw1KW506gI6l/EShpO5GlFtj8xAN9WSKjexGawGFyS0OfwCDY22Hl6XIRY0QdM1
mZCABDi6klxNOJYmHpEG28cnKrZVqLj1jgnteGq65A2IYVbKH3jqL9KZPfi7ZPyser4pKiDJkZI4
DVz5ZmAZ2bpR+ue5WISAu+mt1iemAw1UUgsmhAiPoVPV6HY8QIIxZegwWJUVUzNzugxxcCcgx9Up
+W4Ef+ouVH5D6zrgZ0+c/BTIoLnoFj2NDSy/Lm2jJWtFk/XVZ5vJjUm8iYT4tkrzx9AmX5IN2H/d
+Ndum90ElJ6p9qkpEpwbNcUeaZG+5xIBohW3rJLDFjvx09wO33Zs7RwPG7MUwApmFdxWZS8OTc5z
E3ntW22CT6uoxViIBCmLNUYZKoBWHgFlhEWyh5UyYJLh2DCmgCJ4MtfjAObXYs7g1Q3gy+5q9YxD
6wJin0rbL0ET6yCrx5b8x2rOLezFXOOAMmCaMu58HLjruoaJnGTFSQKpyFnRObKX2JTZb0X4x3qP
273uijuApxtakJ8Iz6xz2xhPbl/C3osWfFVqUTmJ0XN5Sb0GQdp7LSOSCJyiryD4ktUsQhzkFT3a
lUf0oeju5cBIw08ZpVgDzZaUXnLZTtCALOh8PSJsbRxyz3qtsIJ3qYZiSA4PHJUf8eXI6xzNjyQn
Zd23WY5vQDvgb6+dQ1Ddz5LglSEVWFXwfROUigwzV9oTS8HBtqKBrNkxNniWlIGIsAfD2xFCNRQU
Tybhll/DB+EPObAmt9owvvHj3qpo/h5oO1/jWbU3Ka7gVYa5AePbufDdP7xZbEey6LaefGkIvmyi
Qn2VaYB1WtGdWRM2aVjI7N68UFr9mI76S7kVUbWGFrf8uVa3IJLxjVd8fQhPX/sU9ii9cv6uq06y
JI+KILWOJngSca5v3Qn3hNkH174w8NRkydlKwPtl3l08V7hevOg+4R/LHHTa02qGnLEnovInYjYh
4SyGjoOOvGTTl+FTOJUTFtFXRuhlMJy6cmZ64LE9lmJexxVhPUgCz/k0tPvBpymg7pmOSabGGxWk
HyO5ICoVmVv1hB1dd0GmRjFZZxARa4ln4la2hH06c63Qqa9klFIGaRwOSI92hf4Z26rhQI604VzG
kv14COKPdmyRN/ujwVWza+S71/+1TA0R/3zan5nhx1O1lkvUKxKwf/rKuqaW8QWXexX5xPzAu38M
JCfnBXpBlSjJS0UB3XBmQ5P9oDeNTS+qG1UkLydchG1J+wiXPiyV8XyeuV62c0MjqQ2gtT/Zov4l
V/Ck8C50U/pduTSCuhGrU+QFKagL/5J21Cv2iiI2HXw0FCNjF+j+upC6IMMTd1qR0ygtTEeUC8JI
0VBVK7AQc/7o5k57VDDGVtTIKX6H5xe4s73yiWZUBNg62yFuXhWqggCb4VQQcVw7eQEfwV3w2oBx
28hAbiJ8GswBYb2IEiJQeHD5f1YE5RQGAKYLnfxlNEind0hg42dK9V3HwRqpwrrmaUWQa0hPGeTJ
XOTnwSRR29QaM5G+LeiS5DItdlXfAvXHd6Nj32Q4Mt00ZfRlMFvLicjiBD6n9lMlcwB1GI36iuAD
yiTNmsF7Pi1tsIF7E1bRNeCFBhg6jHrE7E15TcL+HxEr3eCjXNOD0W9yeklwUif3zkKAUJhjUyAv
mWRR6bKURXq0rvAaXkGdIzSF7VfBLtDO1aaPzEsz1L8zF/jEGUjPWtrnQ3F+/Sn58RMSUcTl4Sf5
jJFV8FWK5nbyzR3Wy1MPG9XP+7c5GWMoxOxz1s52qFiVLUHldnLFSjQTDseihpAy3tVmdSmrgre+
rpn35g94A4DDaI6qUbBPeQ63YzLcEee50xErZF1bBgUMigQ9vQlESF0TMzPzLNQcnksG3mqvgpZl
s5VcAJAAnb0hlxBaH79xGroWGVNLtrWnoPOek2o0txVt7lvyFJQ1eac+No9yfrGm7pj5XsRFhTOJ
aTOBnVeTxVwlymAIOTgUQezfcYS5V/HIRNflUjINxwbA3qhroPru2bbsa0wAIJ4W9L6on+i8vFRG
8cX0+N5uz7mfPQe6PgWZjw7PqAeSG17i16EjYmCIQ6vHHQXLbAH2bq5pfuBlYNC81Lnz57gcq9Hg
t3E8fM5Vf/E77C6t3GZifirgX8gJ85hpQXhQalvYKXOg6Ns3xtcAyLxpGfwwxUUNz7ddPIysbVN6
T/DjyPRyyOmXLReNpveemii+GF3LFSPAFYOqZUy7pJlPlHM/844/J8x8R6NasKMFPOU8eXEwdUBp
Yf1wq/fRkERNghxa1Szh5bbja8vUA0Io99dkxlRJHlJ7zbgxiCwO/tFpmg3O3U0egn8r+JqaI+7t
mZiKArqKxL68OLMmtNr5Fx2463Bm5C9DRpwembfE896c0f0I/HApkx1+i6z4sjpv3CRhfDX1+wj7
gPKQdd54h7TJxVrZWKJ79eb2dKNrKHKSlhyrkGfQLxvUhle/rze1HSN8HAZn3k3B8Bzk5V2cjIee
oI3TKjoi6+qNlCPuV/EGXupSmuE3Cc5l3VV7ZEhOtKgD2JLqDUKoKMePaub7aDYXE+WH54zfMURo
Km74uVynkOwUDDCikTNOgInFyjI+fA0EdqDc1+vKkrycrtnbnG1MraaJm4o18dh4YC4wAFFf/JAn
sN3xlZ+SfOaAklqvhjG8/3vDe4Rq/FhYXFPoGzJBJ7CX5aLGwWMzhiIriKj/XFOkVRCIc81D3P3N
0FjCpHyUOoO5t0oGUptjBGtXuozdBpaAjgw1K/HGGOabOqLiNCVLLKLkmPSofssnPeTxRzpGzz0X
rFXVEkDqbqP224aaRPxm2LRJ+WLJ/mB6ZBAkFhETkXTTDTYAM12d7Lx46MpkCwbrEPbDWoyCvVs/
Sq7x3Mg9e5eb5leAqQoXrnB29djuFCrmRYvxBscSHmGtBgbQ+X1ZwuImTYqJQRpbICRI6WR4Klxa
Wk93QZcTd83CS9QOu8kHAlP5xrORIJi6UiJV4XNN7tN+mo5zXV0l4ElOcd3OkTgn/k04hjZ/N2Ww
jSJxqwKsZMz1Lmg9X53PF4Ce5Aa1Ke86FwqQn8Ctt4AbZNMTklbiNS+h6kHpu+GLtwhBtYCDSfEe
hsE7N3b2BBLHVU9ncxR0ZA3+0eUkltDxqEPnPommlBLAtVD+b9jwhSl1Ha89T34bNYwDZgTPKVeX
dYPWmgJrFN0lsj0qNWrc34I+W6fZ1TVZmdENHitwMsyQuUBFwQ/VapjAz9yK6Vmx17UeD8hPF51D
uYuj+yGrs41RjK/FU+M4xwUF1XQQLarGPLNkw1Quc9h/lEkgy6SfRlbcF46jD27y4JbF/WBSrDDv
VSIvcvS+Bg+c3SgJ+MsPk/K5LdUAPJwCvyAPbDEWT5k1dhurBtaSUglgRnpTtdazVjkybAV5gq6c
kzJQPqMCjC++Yfw71lOlreHsOIj6kBSnjcg5tPH1xphQxuIkctExZe3f+646ejh9IcJSL4PS4x9t
+ASzPYM2AYu8snoOVrkp/+yWtwdip3WDIXRV+NO5nnDHQElyVokSB3hFN7YYPrFfcd6M6t9qevLH
hGk+wyzMFe2fk4ZgssseCfqxZaqzjsyoOWMTMbX9o4zxiEcbTXBsNBa26ldjkFzcsLcDQSmcrtDr
eR0Y5C2Eknzp92Mm7/0bNUcX7Pn6EM/Wk92M4a4nlWnXV5ZlnPURp8X6K0JN3zRsZ9uW6feaZN5H
MxO5Is3py9A/9B6HUzKsQT/26+xfJzaMhM5jueBeDj0i2mcZ7GWKrhKWQ3xZWfAXSR4JLIeraWSm
GQ7oY0HKiNqpT2ldKyBMwGMm23ic2vq2V9rYs5nfJ1O8jVx1NXTdby3D+Jj77AzN901x0CZdqV2u
6+4FjuxSugVFr9pLb7gMQpFGyptzMHQ3vodjsqkbMhBESVcZcvo8mDu6CjhTZPbXFIVsHBifsG5k
q5iTxboouvHoFuJSavp+UFYPfAKpyVVRWsmpRVbHNYPnzgK/6LWxvZnjg+v0e1bMbKXphHYEcKbY
DP7cKm9XNmLa3jK4O9WTdVCmC7ilMQhsS0ZYUrvOrTmf/Q7LezTFGyEgRvBU8TPwNHFCMoly4hvj
/PteJNZvJezsnIuBnpkoWQum+avSIXqNVnaaTGPec+qjfMWsiFxj65Fujfk5kUz/QCJhy0ZwsOab
kT2DwqWOxO26NuL8gg0SQxGKFzAERhrsMxS2rBuvdS4c00/ao0XBd1qecDV8Rqb91LbkokSdLab4
hU15FWTRT67Ngd9UA5KMN8xk9to7cxhHxjJus4GA/9dM464MuRuKUh4Ruq69az/y4FvAhC0S0nn+
CBfkq7TMPWQIBku5O247NtJVk3jxgWgo+kB7C42Hw6gJ444U19UzrqYZwAedrJtuDr9Ek9021ZBg
G6OoE2F7PaVIG6BLvyWOCWkcuoaCIzIujJaTu7bj8ZrrqFnHyj/HJpf+aljqvBz5J8zx2YnR57me
YJmujwYB3ZWTlea+8qJzP2VHYhHrxjaa2zHodzVTYA6iecOQCg9ahlmn4HRaNpppbRFIpgIEk+VY
vkIZ7fcNlVPoWUiLoYHBoK68jSjqK2mBp8YzOJMMyKmJjJptGd0Rp0QbMPH5G6LnU6+A9vJI4wdb
0eGFA0mqt85Ut+587UnY0eOhk00XPdjuAo5i+s3Zpd9KBEI6aSy4BfCtVaevQZbPbGjjkbBIiVPQ
MNbzOTUYFQTpsE5a4AdtpiY0XuMbUznFdc5HBMJmKxeLoCNxqOfIBrFqs6MH9Y/2CSTRCRbk2siq
hw6yFxwQmtiSpuD3s4cTMeOg0zvuayLAfhRjI3d9EF2ZnTwq7Yr1tDe19xxjklv3YCopH9XYmokt
cDbA4TNod2P6GfwbgPeBFlgc8EDUfgO+nEBCNQ7EuZws2gEBpEVjgbQaBksjsGI/t5KtaZEBzsrb
rBlw37ruBxN1myxoyrmHPm6Gz0hEqvTAEkHUGdSNaLrokOBbW0XYaKOJSBwdWClRdf3g2ADq6Le0
EoJWVeHeVJVFesdnZuCjZAxpfm97pNpK1X+WuGaXLNJ5GuZnr7Xvu1nDyAh2beM1ezoD/6Y+vA5T
z4LdvSGj31tDC7pNtetgEsXesyn0hW4MAZ/vrh8mpx7/00CYNojqh3LwX3HSwmTsI7mu1mh2LoNh
qDSwKzDllP0PWQIGY6j3jk9HHiYpyXNgrDnUpfx1vr9Dp6ULjLjx5MDtJLMgPbieLqK+/yA1lvyI
lRajuEJknY0/29OfwuVAHQc15ktxsOzmuWeP2vSyvfZRwBCN4f/QDAR6a4tkWvhLYhynUfzZCngt
7I3wfsL2iWP+D4rWXunkNDbDnaatC0pZ+o1Cx7shf90sv+atq1GC5k+8heHO4JYO2CyJ440PUfRe
BSh3dXjIvPFHWeGwl2b0asW8u5HxYlYaPrfy13MPf6yGeLYS2uh3jl9wUSTxu1ocnFrF343Z3heG
oIyZ6HvrMOrBceXiFXUJlpQ+cXjH/uiN4Fw3PF0hmicWPPHWEdULM/iaIsU1o9ENVzHjIpy14yO+
IIi6e5+bNvJfM/PRsOE1yOzV5LPrYMxHbzn9ced7MZYItTbe53R8YMmhEi1AqpkEec2RGY7ND8+w
xThhwMnE07+OY3yydUI2tb/rWQ271pJ8K+xoj930rWCAkFtYsgqjg5XBGqcVfFLVPct2hh+CzBmE
71bQPPWSK5vLykAwGmt3nP02OgNZzxtVp4DBuPE/15BgAi/+gCnNE+27OO2wJrzXsdPBZ4i3bb4M
fUYgUKGTHyt5pyu+XPXo7QtAqQyIWmajCcsBmUDkmCcz1mflt+6m8zk26DzcOSIP164XfMqKR4bO
qD8H4Z6PJT9xLhY+3FZ74EZH4IXrDHs7j8Qd5ISaWb3EPwtmqiu4SRjpuM7FfAw9HKx9Pvi7DNTX
tNyCNHM4V1UfjjtQeecGrBBBsO9nYscYHjnzsrlAf2auMc9Y7KPotkjcfMOMBbaiRYvhKNM3Cpn4
ZCbk4Kobr62JDq889kcqs5+tALlpYh9ZkX/9syTVLiomJE4+YB3ta3d6dMJxH3WYC6bZQ5m6j7iE
7uh5w0Ahk0/bRDCaq/h9Xph6TP54SGEQ5HF6o9yOyTpflQInY+71R4Sqx3qgSE/25V3iatyf5a0v
MNEifpGYNn8C1rDBAnUzOynmXY+yLpqIb9Km4rmNDx3QnlP+TYTkXXTEYBN3kQjQBEEwzsGOJdCJ
bykHOdY2Q1yG8QxTy/5t4boj9K9YEp5ccNQcHhjQhRwh0gCZo6+cxTXh7/DVXbn47XXu3GUZQIOA
p2yYA1DpkrBej7fv34XXo8YcsZeRk8GU0O6+8jE66qqF0ln5h9oZxi38xAWkyCAHBYWPui/WVGV9
d5kNNYsJAegw+z3thcTx8RGn1rzzGlJUun0v4/rbX3agSMwCcOx81tlHhkZFRxd7o8tkeIsT6krQ
dhTdBucukA9Nu4wtf0Jh4c3wstsgPFM5Q0nVPKPI280+gZ1v8bcgi6ijxZRzB1D9V8THOsOfYaeM
wk1bwSVph5PVPkw8nMzceLHJyuU7zXXdzZk0zdxMouYOu/rZmWFwd7ZF4oGzZUyEggm3/VVy8eJL
07XMb/LwpikoS84aRcIjz4HlGdiH3Xy8rwRskUxKAC4tx62Q5K/mUAT7F2jrIshin4xYS9YAWxJC
Ynxo+G9FwmdnuAM2r/hm9CNnN4zfpiDwbiTL+FNwMPQdA11dsRZNMnuuxPBezyMOaW9ae9GAjWqk
hj3Da4IHkKMjwUDYdzEtGaPCstS0N0Uah9vJLl6JjG8crDXr7hXP+2sBAQT+3xhturA+Tw5iDeQv
8Ie6A8eN6MyzjtauXbIC0DJJyWSYF0B77GcXrk2/3Jy4FpoBJGzPZ+beJdB/U1ceynra4l/N1tNo
5xtWK350jTG3JEbUyupQM7ThaMpDBbNsqONtPlQPCgqOlYZ3UVR+Jjrl3FZX3xCyZumrrTKTFyLU
8w1hs01mcwOhQhmOCnUNU4KlpVOtWJsG03ZZUvFZhW81fZvXEX+57RgPTd3/kBOfd2h97aaVt5R1
55thCj+Zibwo/2fuYa0OAea40JQ9lSdkD8bAuHNNxDmLg5QQ7bNp1g+DirjvLVkyO+jfl0VD5lAC
p8h9zJLk6oT5txGZPzPgxZVIEbSQk1oXTT3o7I5Z3KvVMyjLwAQH8fBsE8TfjHo66Ez/ZKDMtoUo
H9w6++i8WDE0TWEW0rW1SVXx1ozCAVjWfCmGujjoQvZHTlqK6YFXvFpu1Gw8hwxTj9V7mp4pEBs5
QqXHaPy0WIfjor8n9/eGNfAULDP52i4/g5yvRC2dl16NbE+GR0EmN5JEuaewebUXR/hUji44SuZM
i8yG9NmugZMkNymWbnMuXgsfeiNHkq/c1qekQNS1A0Qrj8/IND17zVeR7lkeU5p6czO5TWltYfLJ
sKUnt6RKUPbcsoc5LrCKg3SRIn4QPmO4xso+x2i6HZs8WdE5x911dpfgVroNWlKqIsXGpB3WxDJs
djJxfigqKvYRkbgpbw+TB+V1akiKMOcn+/EUC+iLffktc7hgpUUiQ+MDcztzQwUEpIuif1SwRtAh
vYdgaN8aJvdgcFyMgWtVxS6XDp5EDP/xWrdmvsWmHoytv2Jk+ldR4pkWfUUdCd9sDtbtqkfRhlMu
eLfi74JTIVb5kr+9rg+NCzwVMdFMik+7qe+dnn6P2PhpMqg6TEi2loMUV1Y9EcISipBL3LIZhm8F
Re/ffxkihU+0Bgo3Foq5Kb0AoazuJO4VYMz4QOPqphRc+dOJ3SyY+1fKGLdOb5Fx1RqXLy8tBbS+
5zyOWJ/tqwJvvyG8Lyxdm6RhxCRcriMMnEZ4AUSUUAq5dqBBifmLzso1Pi2oHH79UoNJtpvmd25R
95cXKiuSaGFafSiOCJtZss4aRbD1S3GpG9R7XPqGZzLSJsVsuXAeU2Z7Gb59CHG405cXbErvUILj
J/5g8afT6i5Fos/sUxS0L9Pyk0NL51tbGe7G7TdQCFa9PT+WRHqg16GL8lCcctBaExHxrY6th4g7
BIHkoxLwzUjM+uR/xF4oWnzC6tfh5rhyBl5D4pLAUtU5m8gWusPGGtmVOYXjKvGztVnJlwF7PCPC
4erV6Cb1bTuGH2Q8IcRJ8d3TjzIX4JuCXOFqGbtXQDBbmGJsuAzxjKARe5uayaBeqIpI02bIvdLQ
Fd5RSXw1sIMzky2SqQOYyMIIkTMQj9m7Bka62F2btblEHAKvuFJAw6yXPocspV2yX4p3YpKgO6z9
K3fmasu5yGDzUTdarG1TVgj4OLmDsESoTJjSIiSKnRHaf76YDsybIAh0kdyhWZLLhp/jIyQqoLeM
EyxIvuQRGhm/MBeKb3S/HwrraRY9/qZ2fFSls+mCTOz92s/ZfeG2jYD1woKkqFNBTlHpySzGbK04
0EpW9E3MMHPvz1fHUPSGc2UHSQ5olPjAaqTRB0QKn7IfcxiWsnhlGjHdggoaV/X8UZdDtSM6WTOz
XSbIyyeVZ6/+gLk/aBeFkqwOWbtRrglJ/cHe5WaciG09ou2U5bvwymNgUiLMfrIJW15dSOEEMzN8
AyFkFbirjONBG+GE5PaJlXPvWyca7uBxUEAEGz4R69msNyZEu1Ubk3C1WQag0rwLGfTrnrmz6njv
Lbd9Lb3MBOLN0aW2GQTY81el8uuUzHpjdgJCNHKnoScW6fEPr9JXVGjG3mNEHQQDqlbzSn3Kxyg6
ogppLQnKjWN41Fo+pAn9tMwyKeMiyYVLQ5H6juiuqov5ExyN2lkD5Shy+K3MoTqEuIhKc4Y7I/WR
IVPBs05ItMBUhKeo/mrQsVbW7Bc71vTewFcnwvaCZwgiEUobmnM80T+aDe2ZX1yYUuFCg3zN3nNb
Vds6Jf0fyU4Cs2DTBkSKzScPObCdtcdATJYkDAKdG8hri9kos/i0md7HGHZX/iJIUE/0JIq/tisU
ajXtRBFVfngBIYOPW2KW886tfVRX8FRQkpx1N85kKvgmram5Grax4Kris4uxQ7l7HTwPTEZFByIk
fhad1yDEykcbs5foo21XYOhhKvua6eKRewluWN4FuqXGyV1YF7t/ubWEqpOpgnFArAGfbGfdxBH+
aDWylleK87DD1J2z1m6cQ55M373LLWtLKy/jNmL3a8NmhGtaz3Nu7hInrw65ENCserVqKzrX0Wmn
VdieqdrF6xe/djE3izn4LeyG80O7FuT9bhi+vDoLyt8il7Oa2/KbCelX2S8OUhvcNRWBOVmAHQbu
LsMDHi95t35EsOc6TsKpWU0ZChf6hDfw/Qy5DmC1p4UbTAG5H/RBa4lazanBqCqJr1kCU9kmobx2
uT1wXRsKGOyN9aAH+yeXfAO9fKIDZ471nXAy92DOBMKcigS51aj27PlC3xGRezASkrNOiV5VJAEK
LQUOnYZ4nk8sOhMrjjMhKhPtfmaUPmz6tPf2XegDpgviT+qvXure657CGbmi9eyrHZT9U9ulKV8v
HLw4GI/cBPtXlL1z1xotky4nfkyw6NrZ1PNeDnDfZg8loQYYqW17Tzp5/KDCttpmDSMSSnjfg6U6
bXA7eVRAA3hoocESczynTtJc1dQwbOyXgMUMSOFkOsmHNXfJT52Ytz7dUa/FNP/4I4rSViluYy7+
hufQ6ZehV/vgeyO4xCyGiVr1Vb0VRqs2RQDIldoucSKWUD3MyAmui9JredFXkPYctsA2PPAP+1w6
bH3bDI7oUkhSCSW2SKfJTYn79yaapveyn2k+0K13nIrEd06GOHtLWeK//7Bk+Nb8K2UjjovV1WnD
S2xDKxsmDuTRHKKZ+FIBqXMNJplmNyOzvVmD15CEAXoQ5Ix1cKQzsLHo5QwqtM0kLreRyvO91w+/
PdOEgzGL8GIZYEVqSYw40+CIl/8ptQ1jD+LyUVNGfK7HPD0XigE1FtGMb+J94NWHwJrJcXRyLy1q
o1RZngJNRdXkwN0yJKxG26TC0NWGvGcBVPe2a/vrMI7tHTWsKYD4vN5KZ+pvs8LvbxPgm4DcAs72
w1IkGInlxPHvo+GEUe15lNxdh3v/KC0qb3XjhILZI2zgICuDcwW3hRAed/1/FcpFCAGv4M/taGus
boMJlPNM3mSduu3yWzKc2Q46OtHQeEM/UvxVOEjlEk7qf2/6bMvp/M8jI1w3vfUpAlFTNB2q1jj8
awKtC1q3U7snZ+0mXDP96DIoB/T78ispZ+BpaVuQqpvAT1tQkejReEmjqN1oYYZna3CWDSkDvOva
1AG4MblqmlEPVrYgFpYSQrH0ePLRiJuID2CvYPIws1cuO3T6xsaUHEfHmO9NuJCHWBo4hRhuhpbH
BbXGkDtBQ0TfSYqnSfnhU/6glw2tsanLIirVvc6K0JpLLb3TvVrhqAV3yJ1FcTkGENbCf3VpoR2l
56bBHLkUbIbwzDZ5ncijCUgVjgZG8ZaD10m0OUYVown1nUynl1YWwan979nNl2zK8lCnJPoOlS8f
QycdLzKmgc5ZnlxsK8nNpBLjNhvrF6zR012SN/HF9VLUCTHFXwMKyyqu8O1gAiwPfdzU5wKKHUkD
/t6pBxmbEysZOKYCihZgNRj9cfBIot1/333oKCDtLXxITIYTljUT2TTsL/+9RKhOwfZfbaRlh9Uq
wSywC0uMQCD9f/LMnl4n2BFmNZK/9fHDNORFLv8exFrVmIOklR/4Nve4PMfkiA7FMMmZwbrIjmhk
WfwYScsqb0by6f+/KsIU08ryrvGFoKksXMAndtkehkb/uJFwtjn1TGuLf6VPhOCGvbagjbTW65kA
5CGqQ++krG9EjPEyiSo/5+CxRKmaa2Tbj/8+IyA3S+qayQOtFeXNbJrqKXUwsEWV9d67ZbvJTK6R
MRZA2Z55IkrCmW5wTJ6TvpZbGiT4vGRC4TkmwpVtFuppbKn5k5BmMa0HjKJacFNRbq8dUtFXyhYY
ikBe9YQ+1dBOr3nH6cPz9T0hlQcO6s5d6bjts+YKGuXVZrZq9GaFQgdHtb5RnpndUA4FvmjaYU0G
/DlO+tGhzVQb1Vfs+9ObNh0TqWWg7cLttnETMujPxvSshGYAI5vk3vX1rd37/tYyg/Ke+SfZAGpp
N2GzvBv+TC7SDMF5c9tdY44aLuRIDTIP9BSTUY4e6sG7r3u6uqpmeIAM6By5smPOSofqNR//gmje
SlglI9mLxzDw1aMjPS4sKvkAfmWuE4MrcNjqW88ifi8lzCfZ3kB6Na4Fa+ZSOoWmn9hAb6RV3ARV
gKEWosYtrFDzLiQ4zcF/FiuwWX2wo3rolnEHNxJLuxWA9u+hENFxrAkrVQ5ZxT6ku8khz819FA6e
6YbTB4kSjrZRvS89WHB97W7tqc6/hwyqLcgr6yKsgkaZUb8S9StPnBi42ijs+Qkj2UcQH1QAGHny
g3awn8boVLeV86xx165baFt3Q9rdL+7UbdoPFZQn4vpuWdKomcOv+fe1GOw0vgmm2bwZDHNErqEm
EFg/D00v/Yd4Y5A9AsnupbfMqqiXrFV8o6KM3kYP4mA90UiYCcntY3DPpeQMTf4+P7UMW05iwkwT
PZmMyUAiO/V61oM+usqt90UF8VYVsmShxF0GUnqPVqgO/2PsvHZkR7Ir+iuN+yyOaIJOmJmHSu+z
vHkh6pahJ4PefL0WWa0ZjQQIAhrZlWXypo04cc7ea4+x46xMn2AmDGSnRuNwEwUayzzmwciJIEW3
EBVTvScIloZAB+gvyNpLj7IRhCpSmTDKaM4Ll1xWFnXEi8rZwNhjGvECbvYpJpB7mxADgrAoB6Kh
HlvWi01ddyo8z/FiqHnHxxDdZsiwdIWGmQ9TBwmg60cQKq69KEqCeCsSiVe9jn/Lwm0WKeXVjkHK
O0hwQRBDaqibbYCuHaziXQleAt5Kt+yAaBzRcLnbmH2UjDlCS9Cqk34Z4vdgRw2hiXZHB0opwPAk
XqaMsERSEoajp/REIK7SwglIspX2VieBNO9LitrU4SjUeo+Nk64cz5t2J++3UqbjhNKiWdZUq7Ew
70rD9Te65Zo3rtQ3dlbZ2zpRXzNdPFFHpJSu0lmMDgJBV4fUa/DRwJkCQLaNtylvxizytVPYk+gy
oNZnmOYg6FQPrG055zLkRZkSvqfsUGaFLsrRKOvbKt1YvClXUVNrmzzJ0ceEr8zBwhsWdTxKGC4h
T983qfIWTuvfUBnXlkWcxmpxGWLrFAwM9NVAHZdGqz4ZdKsWqNMn7ZcdQ1o8ojzun7g7TAVR6+Qk
XwywO0lXElc7G6AtWHtONUxgBDfaQ/yYzDF0ihAM4uoRazwHSz8Q8S5hyc1w3tip8p0rcAs1swAC
0iX1KgcD0NcoQY0wIbek9fd9G75KCnXE0RANMDM89jKHOz8SGBiP372W2sRV8s+yO63hWXhLRLsn
VcdKNiE+iA8LdqHa4Skc17ndcWxn7LRQRc8Ir7CnjsxCeFF5cMl97nWMjY5a3BWGcaLgzfnUlJ8l
7Xo7MemqoUSSloKVml8zzcAh2Tq1d6PmIG8tXkTuXWqt+/Q6TKRVZb25HNxixzzwitYbT8RbrTeQ
f9vDEyAsIkPj7qJkbbELa8Ir22laWaca/VoUwSWN4NokbSNqcR+ALQ847VePWp07K7jNOfGvlF2W
Jo+O4wSb1lSJU2U8AjcGLazBgKIyYrqcMl1yoCdaYrrRuuifekPhkJxogqegzImdI4SczM1SGNsx
kzhm8mhjJPVnDSJr4ft3qdXXxz4UcskY5yjyjASIjoGRYh3aGFp3O17SFIl/qQ17ydh148bV06Dr
+/mOxCOcGeIZbm4pXNSTl2npUpiEPJIGyjJxEyaY+2nJkgNetbd2zLOsOCUkSjQBadHeYsZPltiz
98QUPWnAIG6MFtw5LlJCFAf1PjKG14o38bKefCt2hJDRoSGGxDB+LRpqoylGxYwFav/gdsjV7tWK
ELxkH5FJF7CNIW7ZI0ZlS93FSvtEgtiTNbBfhicHADYgcAmXayCnjZV42n1fmATQF54022MI6FvN
DnURfVQ2lLFBW4sOu4ZQ3KeGjLKtZFFDPM8opECwETTBbTQ2v0VJU4s0v2SJS/g1M21MYql2tQb1
0VKQoXKQouOTJ2+IHa0V8YBm2ewyqoObIqchlOv0rjwQbo5pIoB2aKrDcwTaFtG8jabp8Fbxyo8K
J4k/mO8kzkNMqebnzzE1lNlhsXYNnGcVjzWWBQ0pG/wXc5f5Q5aXxS0zFDgeY0qyBPfHDdRdlqFr
NtNhTy/Wu/PpHdVW+CUFZwi39R8krByiyzmDiFxF7EfQ668//v3vf/33j/4//K/8muONybPq73/l
+kcuhxLAXv0/rv79IU/5b/6bf/zOv/7F30/hR0n603f9f/7W5is/v6df1f/8pene/OOW+df/vHfL
9/r9X66ssppYpdvmqxzuvqomqed7weOYfvP/+8M/vuZbQXrw9bdfH3mT1dOt+WGe/frzR7vPv/3S
NXt+on6ep+n2//zh9AD+9utevof/+/e/3qv6b7/EX1A2sfU6uu66jios99cf3df0E0Vz/qLZ6vRN
0xCupmvarz8yOOcBf2X8xbZtDkqWmP6n2s6vP6q8mX6k23+xyGS0gMRbmmqYmvXrvx74v7yA/3xB
/8ia9JqHWV1xw+xQv/6QP6/09NBMDmfC0NCw2pqu246qTz//eL+DYsnva/8mmWKHcdJ+h0XWrmGp
ekBozXLRqkl9l7nvTed396G5Huose0QXWGbEolUhbYbcCOuVVPrxHJtiBJ4DZqeyPPBGTZqR4Es7
NxiC/Byo6kR/psXWkKIaiHvD0Yx9oZ5aCxtyEyLcbsrePpltWDxqeNdNsuKfG4UGnm0QRIYk01nG
YaK+67hWqrLLXpMWhk6Fa4w6lpYrA6BHoQHybCOQ2W3pFCetodneFjTgfBodD4MitNUoPvpy0vpW
pgYz8swW3F/bOn2i/qr2NWjzS+GrTPcSibM/0kMIYRk1hBofgfDGRyiy8RF8B15HeO+dHV/H0jFW
9UQl7OejXYN7bV83r7ZnxrdtbIwnygk6N7nvfcKTci+WlrsXSp8PtbExD1QulLewxRoAanqrUres
ateOdpnd1cu2oqOp5Br5YhGZlcIkNG/+eyfLP71ANqTMcpMy4vzL8Xur1I6zVY1U7khAiM/Uc0Qr
KOFFjspwZmdmrEoYGTPnxt35Icni60jikS1tGx6zOyj7+Ss5Xe11QQ3IWJd6pcTwNCpoioqKXFbp
ZMPZksNwrg1nOKu1ZR56gqgmvSOaloYZirUOm3B4YdaWbJCi0xvtMvVO+KefMzgVg3GdzyVD2KC0
aIp6axpNQF3f9afUdK/Ee2ubqmEsvBSaX9IBEoTbTRd1lJnwB8U+6W7VDA+hGcbiGRBDvcmrQVnp
zkNEQ/GoOzrBNdJ86cJX4S3n00Wt9dC65rtpuM2xcAS9U2gUR1UMLnQYBsQ0HfCVk7W1GbSogidl
gbEihY3ZSqyvLKQei/lVBJniXH4ejeOmwW4++tYlOkZgmtWC8EzmXAgAti6b3zb2Ru8wX8jIZHOa
7wIIhXxZRApq/X7wIa+1zV2HXpIQYJC8lIWgBdaZULTfpPXsctOvL0EvTlAClL1H73sbmxhCfL2r
LuF0YQsX5VxCe8ER9JD6MBr2vJ2ipe7CIsgBuV7N4pQMgfgsK3bHukc7W0SPFjaEDdhCGg/wCwO4
YB8wk2WOBkMFiX8YGZOQhqFly59WBH4BnKtBxQPUMKgU4REbLG6Dymr+q8eCnY+mXnk75oW9Li3k
mIMRv3Ym6dEUkh4xzM4HmfCksMzXoCpAgxo9DJkwMkkK9k/QSeyFHWqPsTmNvwKCcQ7VMM24WoK8
bL2kIWaO6n3XdTZuhJ8r7vRt4Mqc3tKpiQ4hjEyWBy03HxqN4X2uY/Kfm0dOY731NblLTph8g4cB
nTNdM2OHbkgEi/3noTqJ/4T9uLrMF660r3Y53GuGDayQwNFbL2nwRilQbaRAOjt1eROk1zc4ZWPc
PAbxmde8isSKVmLKvMeNNv2IE2X+TQXiDf17f1jqccF80LMAWwkkYnb95WTfgT8FtcQiOAdF272h
JSTb1NI8lm0+t1bSG8dOk8+8RMnGBRi0VC2Z/2ZpMbP2dxLA/YDPWi5zBoM3BNAYj0ptfwaRXqxC
OaBpaS39sUm8T4usWIaUtPJsURx0OvXnsNDyw5BAIEtds4Oe2p29LrhaoUbKx9RTiP3ue8Bdc9Pp
bXvIk9hdtdpoX0zHdchyCSkUfbnqUfucVAm4+ufZrFuCP6nGvYXdlwGhI1j31CC72l155lkbDyyU
T8QgRPeKb+0ULG77slIRkSdjYLAKWfe5l7ygLSfANBiU05A5yslqULsgIHHSJf2BbeROUbAMM9uk
G15ISMKkEEbuFqZvdRnlOBzGTD1I4MB7oqm/1elDXpoO6928endsiVusY1uB3/LaFEH2EEawxcr4
kg56iEF/IMFQhJNFKC8WmqFWW90US61wyuN8oVse+lP1GVRfI6zzQHoQZlfTi/ZYljcsIDuRyOoS
uWN1KXvWVDs3y3VjNT0sFy+8KWJoYK3fI/QnRhH6HmzVrvIt2mXy0Uzrdi/B0tzYNZSd+d77NTPu
oh7gWdCa1W4SY2o29OMtKGfchhj1SPMrg1PNTMtoRX6Z33xOthpzlmTNr37HTfPsFzp2WVcxyX0U
5THD+cPHGvU3dgB8wcwZjE49OHFpsDKyNELpzdM33M8nC/P4N26xJaC+1Ca2r9dhUMvKHtay1OCn
CLteQdwFU0YIxSOlOA/Imfz9YXmtDY31lXjCl1wMGDeRXbdJ050CKE7bWMNHQrvwQdi6va+KklmJ
EQ87RfNfe3mbq1pzhq5aXfoWFx3zBPorHsPFJO/720hMAfVQAs7DdIGiITkyDSK8szaeiPt41+RY
vKDBOUjbnXx1fbSPpa0dYsTFgIziCNJqMdx3gXomZ2ZEzE6c4aeq79UgV9eBnuobiHTmOR2jfTWs
OtsInk0njw5kqvWcnbwpbb5qj04iOQh3rkH4dJZtPSvFkda0+pHR6UceynSaof7zCxxLJG7VxIy6
JnIG+EhIatGcuwGwl2ha54PpouUtcqQVvI4HonDx6VibyMAsV+IxWda9jn7fekP/f/C73Hpxe4VS
SK+MOz3iN0mZBixfAu1AYJQsKFwDCji0XkRTFq/TAXUB6oLDlafsijAyHgGFMWi3ht2glPpGV53o
br6YvhXRF9kpsrx1mQevhW+94FW7yhwRsRG2D03atg/AJC8Qw90zrDksRIkt98RMHmzmafcCHd2l
T2GxjGEZ7u2g6CBTy/E6TEFPHAAwvYt3PlvMnvwxr3acu7Qt9alLzSPULWQ9uSLPZ1hXBA4s2nTy
9EJZOLlhKwCbywdfz0kQnNa7uWtDBN1mXpnxQ2XXeocH7MR0L3tWJl/IOOjjLZjocIPohzhqZE2u
bj+GdXXAJVi+ew0i9NZQCV/yxg6UPbNcP6cJbU9ZxqMxXkN18rCg3kI9bNGyaBeqARfS6HqoCybI
oLzGR05xI58dLXptBR8IsyPehcjv4jXq1QOzavNg4S5e+inOH7s1nkPIPBsN5QEys0I8awbDGoZ8
yaHC65lbJSpEP9DuFIcJKoTVZWc48dUIfdBFDbbdfuiolgsKjhC59P3YNdopIFMcCuqZlAHzyckx
Fhewwm8Mplt3VgY0kwll/O4JAy+VSsvfrt77vlgb5L5Bv9fLtYDP32Pt/Gz5do4c5rbziNzxxjLe
t/ARb+YRVOgV3qb2+4l2dTBwQDNlzA9qGAwnQe9tzRVz/m6r7OftxG50fNz9yHShIW6dPjCSa1ki
L8FucuSNH7DCw+3q06w99VWZw4JB7oKTVVsXTv9K7N60IzBmI40+x5XIVqG0FrBAvbQ2nq5QOTV1
e2FbwM/eEvprRWChEoKFGcDKYZsKd9xkuM+uvVvYK4UC8yyGRpxtKyC8voN3EKeauR1cpznVZseD
r0aa+uwIdBIa6LE1WwYxBs2hxkWzQKqNkXW0SAWgaJ4vQIjaN/ZQ1uvebFcJgMSbpkPraed4qs06
gzxtGohPNIaQqM443ftddRzZDT6nL4D9VS+WqdzTLHrygsjaCS+pLkYU5YuwVMFuJllN0RHFx5qD
VqzV0SeBJUgdZP1gsbfd4DaBf5XC2HLotG2Sf3w1vbDdiOtl/v4/f0PrCfp1nF1paM1dIMCk5Vkv
zxR9EghwTsu4GPwbFQVzrBHHYBgqPMC5hIZJceNGPGm4rfDbkaTlQQOQOSVDCyavI0a4Ciua6/mf
47ii9fM36gzQEsXwUbk4oOYhlDm65jKKSjyZLbv2dAqN+uyboDym7wEt7KnfSLza2D5wlmkfdBWH
iZXoVxEJ2iS6cpxfysyJnBUMoBix6U0HKeg4X9StHhzL6eK/fa+25DaM0xemUciBeSvuOwWuoVXk
p3E6R4b059tKIztwcP2F2fOCWrS6z/MF6ZfBSiX1PkD0vpj3r59NbNqzwtRnvkfTXCNLpl4Movf3
UecZJ69SjVMx5uI0Xw34gOEzQCM7ofFcKahPgOQ+hJ77geDP3ln8q+uwDN5yjVNuKeupCIrDDfhD
XI6CY7ZfaL9Vp7Lp6HvvMg7CS4thjpZaYq8aDzXikETjxdQZYXEirkPtQUmG9C71M2yDU+E4XYPl
iNI6sDdEGqIEbJr62vSwr8t0OJZDhXo1yWlDB2AuwL8cIpQ9cJ7LbU60+W3stdi6yHZcNDrggJix
2U/lNb2GWVn/fGvuJgCtzjeKFRPk55MZgbDGv/P99K3t6zdeuO6o1GF57xluvbVsHccwKvb7UbPK
e6dm8tygm6IMyu9UldavU0Hq6+HyTJTJ/LamwwesBTuo3WgcCdRl2rfNERo1Epu+I0Y4UdK7IMKc
MFCCLgg6kwQTx8OlAF+47nyDcFhbASeWeWu1D4tXhDY7T9Gt+9ZNJ/RenPtXJU9gktu+D5UXrtuZ
+dxCrXXzw0PcyqCU4WKWZaztync0jQvbAoIToJ91EAb9zvGyp3xk9t5oDW/rqgY46baEqweElb0I
JT8LVadLaNhLkSGYnitoJgSIm6TWreeaOyjgYvlNBTzda4vNqFjqHvPI1+D7yUY124wIr4pDc4M1
3e6iC/lpzr7sPQTHmECXlTH2GE/R6RpRR+cWsUC9L7oi2TQGVlJYEiEphLcafdoL8d0shpaEuh8D
37rDj/jOOP82HJtmgUrphtkR6VqSiEUwqyRf3Fe+9qjqxETXlNE35rftY9QP/OdARPdpFD1K6BK+
o68MC8rGOBbHwkXNHgLnU0V152OMq8h70oV9iAJsFSRvsXuXd6TX4HfqwHzLVaTE5zpkQOm0arAS
zSqQ5KfW8LXKiPZSN0U6lNY2HZ23CH2vGzmPam7eOcyhkSYzR/HKB6Jz9IPijUfPRoZRds2wsAv0
ZNItaQANFda0ioFMH22IGGcv5pk5uC1w2zb3XhOLTSUbvzlJEG7g1gD4teG3l1pYzypd0Pp17dPY
cZqtDXIK62BCMbXhKSk+CJtMTyqwemQeb7bSGUdLHdHTgMmdNHejPDOncleZUxFia0ICZPZ2I2NG
kV2v3xo9cxRLBz2eeFCnGhratKPoai8Uo+8uroyqJXiMCAF3CEqFEbAVmYCXMYpv0YsmmP4nA7On
3dFW4d3hWSj4CWQ2tYphXkY0Fbqlt3AMYNEM45PvhKwqGQlHpAihG1L8LcrPIvXUi+vDlmkV9b0y
UyDeEq5l3Po7b8CMp0JxPDnMH+PC38TAUI4uGwpwvnDfF5okQcNfyKyErRxjQKM5thIfiZI7UChC
7iy7XT1UZ8N6qABXHxpdX+W2ir6LdNqxcW/dtHI/q/ySjAqR3IN1ydKJ2lo641EhjkjozaZX0Ieg
e917JRiWCFrEIjL62yQy/GVUM0Tt0KQyFlecUb9ztIAwpnYyHsh+J0xOlxSB6dJwun0Lo3vlAWuC
TMocAw/JbRImzD6yONsyhiVVDGZxTJ8y9TxCOkoUYCiDdSUZb0gBfHbTFMGDM2LBK0EsFa7ICWtI
AGQMqXuapkWh3PuFle9HaWhIjRLmXaUWbOldUYYY5FUN/TdnjO8I+gpGh1ISWzQJKAWJDR5rkNY1
axfl7yHw/UOBBFHi+jZ84h0Njegst5CcRIb8bGcmVl601YnHmVZ6G8rh8DaJAXS52U5VIZRUtB4W
AS0QVDWI8YqaGV4poYHWuZqf8OWqLa9HgSB672g8I2ODUDbXky3JsNtSN/lW04eLylU6YiDI2cDX
uFEd+9vw6RyGkRZtbE0VK70PXqRTf+uP3phfS0jcdwhrF4mZbqIOS1ge0+6IaPTZxlPTlf5KlmiN
Wcr3vYkx2xqhXdu0+nTV2FaaOExaUheTeqJCmyNPnO6AGtBPzrR7AmyXnhtW95lOPmMQEHVTQRe1
+dlzicvQreK97uf6qWnlBRH11bb1T/hJa6VIz8NQA6SI4fRnUGxwOzZovwoiW/0STKZSAXjvNFrI
Nq0sIyXWw+7OBDUeY8Mzd4pLIp2ld3vXDzZj1FAGOe0HWxSYo06/IDC9d7pQO2Tkp4nArreZ/cZ4
khPkiHvvLsyHvaoFylvaVTy/8cQuRjCuVyrdisGyofJ0L3TsGW452aui2sUB6pPWugQXaPhAsXQJ
isqc9IFgj/f/nJfji5vUjziJvqfnYOna8fOgD9+FagTrgvSNzZAAMhqUbwPuyolBFf5YGlun1oeI
w9GDPohC2gg2lsw9SxblYxxnS5qdyY5u7M4AScFrL/TNaHRs6rXj34nrUDFZCEMZbGRtOzfQXi8O
cblkMToKgFmEz46Wy4U1DuaiHy8OLoJ9H1SEmstxHbhPgaaTLsg5IbWnmCT7IW7Sz6gVeM8j7Ps6
b4Oy0solxATys7psQ3MAG1HCW9OuoIQVzMmsQH8OxuG5rJ1waWfuwTcQn5RRSjY2UYnowPtTDZ7g
RugjFpS4QY9RYAitsH7Qh06UPUrx7ZgSvBd3w3dOnh/9wBB0fHZNDOUMW1Db9H0XHZxwpVK47kPW
LGVsi+VYjHLdFaqz0j35ZpSi4qSa3iVRRTPX0x2WFU6nHfkUOcbklyEFIIlx5cZwx3DXuz6gq6C8
pkk0bMZMHNvOujSq0uw1c6eXNvtkoxWUxRAja4R6oKPiT/r1FXseOadydCiZDEte8eycqXV/p2ML
bRx+fOVe4qmWChVoMUXV+gfV7Pr16LVybQAEYVuHnqIm9LtLFDtBLo4DskbaIjZRLN2U7lIo+P4f
ulEmgEP1R27uGTJPSVxnQGkPqH2FmJfBs7To+VM5L/RJbTCYCaJ9O/vNkvJOzseGqitfOgPqWIUF
ZQGl+2sUxVfHRF438LmAAbF5D9cbvdLzt2J0jx6HNh0a4+WChZZufpysk7hA+ufXuBkZNaRlxVvf
AXaJUdQPxZcPyXcRhIzEwfhdcZP2ONv1V4tNjN4OeDnFd3C8p85zhDV4U8jHAloSbuP6CxAoGG6g
rQbhX5cJa7XmOfsqRro4uQchSHN3fEgeLa3I93IE0GFYRbWgsMaZxXwrtlKChPJ0bTRSsEzAOzPB
/i1RkdSQ32Jt7dZrz8JwZ2txvDR089MpaJIb+hc09w8m8jQgaOWs4iF89CxjX5cjHNbYI7G5al+D
XFLlosZe6F1J7nL9UBT9xU2Nel14ybAcmviNpekT7Axh9lZ8V6GuWWFokUAHMt8GADwgSdTCZnys
/HrTS+u2I5iQsHSFjqtVY/NvMYMwVY/A5dYdBnEnQfaHKvmGPYMOZiNDgArYZFGL3YXBF8gmTg4O
kXh9vQpL8Cqe89oGdA5kT8OPZRknlZQtnw0gs5kVgNtRmHyz9bd1m2w4o10QbLi4YhHplgGEvtAl
LTDDpebKgQgMq/auwq42QrGqDcMuwLwWlR1I3MfOuMowavaZNLNtoFUM0CJvXSGKXNgYsAbLEG/C
giYb+sZHZIPIRfJ2Dsma6NKC2VHkrVJmipjFa0ycafFmUXgiXu4ikMs8ZGmqeJemUAbZ92Idg7gQ
Tb4LA3wOUUPTW6g92pLsguhbWaRtrdzULkp45rz0iwz3OJ0gTBJfSCJ2lN3YfMU2YagQozPCxk0U
2ZMKvsVpDr73aElQsmmyA2yTs274p8jyfqMJg4Lg1+mtGib7wCQnRuoDn6MUXBjYuxumJ/Lkmcx3
Qtm9jmOdrHJNkvwmCLy1C//djmyWEoQdnlYlxxa0gGomAUtoGqyS0qaDJ8d6LyNAAVnpAuH32guv
5tFF+emyHjIxMzfOmBZ7q/dM9A3pzlVjdzfY2AXI9PL8ltQ+Nb8YZl+chU12N54ePtoumbNNToZJ
9OlEVXENe0ls1+DQKsDWmULMXQwmzrmcrcNTCHnw1RiPBS22hJLH9ooGMFl9qwQOvcwUzHyEL5H8
LOAdg2n2Nxi5+IFNPpvsaELU3fAy1UqkOuOZ6mqyJERxzRyfmLfJ+T3qIKJUCBeoJsWm8IHN6jTl
JHk51KliZ3OmLtvB2frx78AaEWz6FR3b2FumQF1VCHELpSdUJ8sgODdW9GqM6IPjmk8sR8TU8PH0
caYkjkst90JHzzak0V4P0IxjtiY4qYR5OupqtBlTIq4G67lUje8EMG5cimuboH2JvOgcgKRoQvoT
EjFU3WqMH83iPoL4gdVkEivKZ4UCici1SCx3lqZ8B0OPvo8s6C1gUIB3ZvWpDcAbw9QL9yq6WgPL
yJE5Mk2b3tMPvdH2x07H8aFMG+NoGuy5XOBH6w4+zMRRxPkuV9Ln+du4QsQuHtvHsHWNqwH9YW16
DmcQQquv8/dyZ2NJKwEEaVIwKGptQuKzSFUb8FTqkX1i1k+9MgacW7kmVaJEuVH0+FWSn+aLMW5e
1Vw4APp1xNUOTki/ESoyKVHtrSKTP1dtvR+vBiOuPOyuI+z2Z2tEqUP/gg4W6luqLhuZqBPgK9Bz
BupZyPQZ8g9Rec3eczhnp7KlT6ew4ogI+UGSd+lhHDsGrYHq+Id0mvC0SDmR0nnNTmrEsoJCKo/S
jDSuOusmEhka4qBCNEe03TjmBiG3DLNL9LMHKX0yg6ebcyd5ZdyH5WoY+/Z54oP7EMNbDehBGzkp
unUEUK5ikNs2qco1H49vGaJrCr2vdBJfw5DKruj63/QUKojrmlMkBYcLWGXylXa3wqHHIHarQkTq
C/8168K7OHXbQ9EREVi4ZoTxOLu1ytI42mMS3zkjmWXozER8ErgErknZvCIyN+/dMSjudO9rkmdY
tY3GoBvKW1/ZWpGlrdnTvbXdyeK1BJdm5naz8YN58NOAW2cmte0H3b9SVK8CTYYoVhX3YCEOayXn
tfkiaJyDjym1mnpE+LD8vWrY9SIf6hdf9dPfHZhtnInikbxVRNgOvgXHIc03E7uftmnWTNsVmVcU
z/Ypmi4cpU0OhS+3RS+BNZLkeePEprgn5PO2BXe8bZWmPA7TBMz1J1dfES2iLkQROb0L55sAhAt9
ouUM5POGPHdwjqbEZ/SQLTWd6ZY2kyjTPBBRnQJbMoEMeNQs3lp3C22f4z44zBeIgyUAmb5JlijE
dBrTtAKWghb1sTdQRCy1GE+0hpSBrgsD9DyOsm2KeeCc1b13Hgrd4jQJbD+ZtAXDUKCPsJpPI1S6
tUN7os70hJhOzzhr1ijOYb9JzYFFPDDBi2QVEKrIlu5yvsX5QqHtuZReSaFVkJ7F0NBVjy7xZLxl
okM/LKNUN0+i1ps1LCpj5UsH0oCjlfdROJFi51uvXU6uZqWtIfhqSM89egPqlBFD5YHzVbreYb6/
KPNJIJq7S4lIULdOz7s6Pe/VuhnA55JNfcjVitp80oWM9B0tW0V8aCMi4aDD1pV4a/SAxUVWERHX
dja1pmMety7hiZnbcBi6e/Kz9gjxoR+5WgvsyhfregBEdINSEZ0xTmcXr8pqUC0+rX7lHrATQkp1
inZflMmH35Rya0793D6d2sXFQLaPiY+68fytV2fmqUo8uDvzQ09C6S0Czv0HqVov86cBMzG0FKbp
C99ttIMRk4I9fyWDfsD3Ct1HqezgFIuP+V8RnKhPPhlDk8oIAw56I+jdx7wt735Wy1pVj+mQxtzZ
7s8LX9duolyLDsqAlj2NY0oVH6lw3/j5CRQtE/v5q8jHC2Ynq/k1mN8u8wuRo5mAXW8NINVjznEF
jTloMrwdMWbTeHTGhZURPTN/CmvTHNmP0WNeyiD9tgoJ4GC6aAuKKMtB3Soc41Yx3Q4bY9wcmI7R
3daNZ6cDK9EbjQBeLr501ew3TAjgkkSodnM9Vk7U6xjjDBpLYzjJ/Cf9UFZmR8dQkvsWyOVSRrmF
7sFeVQlJEBXKmc385qCbx3R/H3F8acC0XxJC6whT1Hc8R+oyqFXk5hKuahYhy67t7D2zcWn2CLfg
G9K+HBJIMEjb8j2xbIQxT41bytEjCQ9ogadllwNdTBDH9AOn7L9Ab2N0Sn28KSCz7gfkv4Gbi2vF
RmNG1W3bjnKLKM7lswn03s/T5ig1y7hBbaNutTTTEay7tF5swJlay9sXIpCxa/UQGEqNzbWZxv9h
1riLyiSJm5AIeLah84jsgnyUKP2ArgWkZpoNtV7x0mmCYxgQs92frrB5M6lE4e+B+EI6Fbpgq2mI
JzNRm5VI1D4j7z6oPJw8WlytNVXLd2rOCZt8BEKL5s7z7FDrTQlmR1jBbb4rLLU5KQMmGLcIhx8d
26yFki2G55Ywt7ZDLQYJmknV9FGW+N5wn7E8M4388o1eef75yDt9tgqi6BNC4PCmktrMEYBjys+U
x9Vxl86qJkxSDLoN4xoH7REqIrHBsfKsz7MgK8CyhNsEY05yp7s+Uwqu+TDD0GmbSG8YvD2ScLkO
LBf1uzr2tNL7Ew4Sa51kmXNAnLhsRas/dpZ9mXdLZCyEtfJnMo36jdrTGBwmBcu8Y5L900/MS5Tu
ysQc7gmDFL2hv7mWvYLgs/nZwTv0+nCAWCLmD4zWoTpylAI6H84qCnxWufli9MlbaBu2DbhzY3NT
qHIzaoH2CMfkDqZB++Gb+Z3f04nTx4zZmFg0Gp7AtHb5x6fbH90Ug4QI8FJXHXm3YjJwTDUZyYjD
qsZqseFJ/C0qphoq0ioticxdU4ryqbODTRgzLJx6+zpoPMv02ccrfCpeqd3Tvvx5yIFvdVu9Gd5/
1jLNJKmH+fXNz1KQNJDGMSlHwjPABEhymcL2dhya7oNj89oQTf84q4p6EJNyj3s9/ShDVAVOTNOI
V6Qddixl7q6r4Nd2ufdNwkX9NPtE05ShM5G5SA9bTgEQKrGXAOsjwtlEw1krFPBulQ4sOe2w1wwO
x32hhIA3us1/EnYezXEj6xL9RYiAKbhte8tusuk3CMoQ3hQK/te/g9ZdzMx9MXfTI1IaiWwChaov
M082HJxhZxwKBOtT2xQTycv6ppkGdrVR5+2KO9Zewn/Rtp/OCQ8las43bmPVB80gDG0PHNlY/FmA
7R6jUyg3tDNaL/GAlShx/b2R04fbRpZ/aERfznVxDkeDSVuHlo2L0oaYkPbatCzzADaR1PWt0vdM
2ssfdzmp7YNuZYfaeohLzlYqwHs/Y4x3Xpe6t9pKqJKs5S3NKqqjamvTz34ru6++0tixToDIb2R9
0Yj1rn5MRwJJidDqTa4177LJ+h1lpxXK1DuwUgJ7XDK7Yv4wi/rbyPTlfP8aUsd5T0eHtKznfNyF
bkFz5dkibHuC2PFVCjG+620xrNMk+LordQ579FVXeZwi5sBnX/cuhh+GDLF0QZ17Qb1Cq0BvCA37
ocNqgFnHm6vmwcUwsS7J/N09dAZCJKMsc0c++wcncQsPWtvsLaoP7nFGr5s6XIS6D8Ta6fn5tD8c
aIw7zWbeVUvLm8t3Ml5CxLEgpPX1viWIvWyAzNJDp5IzRXVOC7j+w5/FMsLi22fPTCSYos271LKY
FOo94p7X59Gmr7ryIfjBV00DpIq6y93xmCRQY1KUnm3CxOrsU8e9whM7rDU3Ci9OKX4aTD7emJmI
PXk84nmef7hHy2JTf+2F93QPcWt5+FIFTvaak6ffuB75bd1ws5Nl+juwLNV/dkHCbOqrPr4FfRK/
2+hExuwJNA1TI/VgkqMS8wCsF5u77M1q4q9cN6/WfW9omCmyh7vwd3+JS2Kh/PUHAu70xpTZ1Wna
+CCagDWffqVoykHr4b1ZtBqcyRGTw4bhY/HktP2zmvTqw6hAa9KqvPJ6pvHGrAEPxET7gu4hL4rj
mwhAxpMcCLfMIqdj4sEL8Vy3utb9x/2ogfm5vZKx0q9eCGkjwptySg1pnHJN//knA+vn5bYZQ++M
Hc49m43pnqXLRtJpTXc5tm13GNyWsN5wKWrOwhZ47yU7ZXqe8tkXGSaAezwDKH6+pNThOwwtXA2a
R+NkkOFIoHauLhuUEaw3gZ7DQ3SjVyUMc8fxmpmw3z5as1xFHn+taq3Fe9n9RmbXdFnMrBaOIoGt
rzW5t0I3u9rhk0Mq7ylD2wm8/mo47XQbsg15Z1zSDaBvV3MvKmNpxUSzgRqerHPq5zch4xcS7Wo7
N9QvPKTMXtgcslHLsXoC9MzAe0KE8r/I2Q6LwXeOeZ55O1gMb1p1LiLGAo0Lf7Q3mWel5yIGluIM
7+w/9A251TNXGrgFt6HcBIvwAn8dqyEJZFEwf/GjaxYn+nKgYZqz1fDVhHR9R8IkTlF/E2PxYQMF
J9oTVzRLQ8AN8BWhHPxwJm3bda67S1THjDbyPlq2r/shTo8mXNICv+gCsyw9XlZHMJjgChEUCnuq
Vi0mB58Hwhm4yPgms+jA7vkyuuahw4uoT/HAQO9L5bE4YJ3e0rytaKvKMCQzeSaKlZ8ytmaY/36L
QHo45CdnKf2qW8s139tvzzDByhnGtfHHB7fn7G8LDUwMzQTLEK+ckGd1E6Y57PlZfUjbAIzf1Qk1
vP2+7WztqYLnhT/7LSfOfbIrYwcbMrzMvfNJDUR2ROgM2q98YNTeOQZxA9nX+xq3PaNub16mmYJU
0+8wo9NdN3NYLkWyQ3sBGS+ZXVcRMI9UN/bZjN7Jrdu4Y0HvlkWmgr1mqZ91l4S7pKbOKUiYP3RG
+lD2tORas6ZfYd3qLX2D25NdATGFzeCC/MdHlG2wWnNfO8vQ5i4YaVNpO532LgwmHfOaY9cOX5PU
YT8m0TwfUMuAq3uhe+ORBgU48h4/4KRi7Mc6yrQRW3PC+05JUdtSaFVdu6nO+NEQhtDni3biLYro
JDcTeRoj/+YUQi6LVltzKsKzFE2fjQO2qZ8LLbEimZqztdj4Dq68jvqWOdYI9qBqEBrDDC8mbdTe
A2eOaJfnIFxC8dITfgDKz79VejVOZUhQoJad83tFQptxT/uJaSUALeZyEpn50Zrj7YsgOtB+7slg
BysLBU3kjxzT16IAewPiD2YgoFjW+03ap7hm5iLKKbZfKT75ioPZrYDM2ij1KwudE0JFgPM8ZVTd
yP4QZ/nVpxl0SML3lLHbEpv8N47oR2ioIxE8wO0It1ce8aw9RfJD2vL9OHXOR8Lv0CZWLiw38ddm
EY/HVj0K+DI0bO4qKqESy96OnYOLOEA36tuXbtIh82DFMCbWO1+mExNLH8CcsH/37JgIxGRPtmuH
2941aTXN27fGFi9tQjVdMz820hyrbegQMmN3lEnObuC5l9JqqRKbIErGtvPlJRSmUjsIo7xfGJaS
y6inHKMrv/p62lIEwKBRegYdhBnARW9ccwekIDMgpNPi1ukrJsEMMbys3oYhoVqK5Zu61g60Sv4m
NrwxS3RlFp0pqtHop5H+H5u6qhJ3AhJ59gxsNlwT0X5tuZDWEq+4a2fWiiv6VVQsT+AWXP6gzv0g
3C3GsYe0SeVas+mgcyOM9LVuUzrFR9ixL1KisJulwicFvkAKcISu3e7YauyLUX3pOlofXBs20xa5
FkDR1vOknp0QAauQ3obJdDM7a8vlOBGYd4S/gYyQ/uhDOpAxMRwNpzn7PYTdTi8Oj002xVdk7FsV
BeypZHRiO1MDlaKfrGUaSd3RcuzrbomtoV30DcPJ2hMnq+AE7Yl8WPeO+Urv0Kqdhh4fGuA3G7RW
GF00lX4iTXOx5zTqwI/a+Dkhw0iydKqIoOnY3uIJmmtq+ldRgwOvw5R6yfjK9Z2u3ap8jyLcfli1
DvSeJ23B6e6jH/yljPNvrp1x2dAgxh0MRKNthxURXypqpmtJi+5mkpcyU9065kA2c+Qph5qao1aR
/fY0JCikLD4pTlM9QrgPYAt4rXYSMXF1yfFmCTsYaiWzPMrntTWC3wffFsAVKikphINyFOiwuPBZ
qN5313li0szHNXN0ilcsmlDScm5LMwECK7VpVSSNuy5gbPP3KHCQEkKI1aVPQxVr997HnSJmWQU6
82rhkmkIULeahwT37MLBGLuQFkQladm7Ktcoo4o6h8bqgC7gqJoPxQ2D9zp7wYmQsBUKn0jvg3j3
SFaXLBGOSU2qVP1SGpO2dBmquwMGCZ9xHSawuXobH4rSCLFi4EPIfHRDUIGd/mX1NUhdcbLlTN3A
crx3fe3Q6OsS0O0a7BzDVHDBjHewu8ayhCKbNzFKcowzbvxAGVwYmAK3quMpTKNNNcjuWHs9Kul3
Y6OFDgbSf9IRLh28iER6euCQqZZpPP1yqzC9qBIsGOv1whih69KoSYIueCjN8Dm1Jfjh2HvQzV2j
29+qj/r1CDrRLyeImpp5Ux1FmDxVdznHysTCR1KEXr2oOrqheuzjVo3S4ZWcdyz4uq6Hb6Sa2AqJ
K/RKcs0JqmtQRlwvDZGGQAPDLamR8VqwyCbD5wUeUTXzDumlvEZp0RDz0Tek3vcFGMG96rufIgzy
rRBrOOUby0x+p54ZE6zCWs3a/+DyFhUelUsDfeqjhsG2iAu6EBu4elOssXkyy9XMWjWeA71/a3LS
gTp38ErgV1g0PX9CTIwtkufCUj1F2ArjiXlD7zFWSrEfxIe2cOgN0EwwcdqYvxOG+5XP/SUu5rBW
w7DFOIkkAacUylASPBdv1IVwQp69XrmFpmO4IBRbCDJV6m60GHgzCp5R99hQwEDgy2jaSK1QNbkZ
fYY9YT3FK9M0vko7f60LPOsjJq868beePbjQlzAj+xTrgG6EcQs73Rr3eJujzSjPzmDv+DljIKmC
E17hiT2scZ2Uh44V00SuiulXQEgLB+hL6lgs0upUJtR+WKVDsSXOooUjjWCjzf7u4lUF+M2S9C2s
xcUDIAjnVOwcy37RRsZNpOI+O79aKS36MDz7Ec6LtqxgvrUtNPcsa7hZ4o7nMF+GBzF58LR4l/mY
7KYQyzbbpyjRv1jYa6ZALz4VGlo19E9OyTmQqwbUVUogsEd6XBg0tjyhe6Sj9mgMAXJy8Oi66yjt
iOTLJl9bBhwSNbwoR4VXz7Eurdo1gx29EqtZZpYJ+TP28PWg+m/GEDVMlb9a89QnxsTcld+OZduv
ii6jaW3SzoThPFYke8OiFB/1cDop05z7Y8K1TAZqkSjqdT2H/wtgsUMrnj9+UNR0yUy6x3pzLhPE
Frh1Y/nJaocqqvXZoU71T5QLgMK1sUxCGIjBCCW4jLK1KuRLThDWs7uGjmdWNCa7YoXfEKpcy1DG
y53HrPNPAxo15MQPS6+8Le1G6FfUhdpY7lmUomZd+zCwY0LoValowsCf4Wj9l5lHR0bSxsKsPG82
gq4t8ix7Ao0XK9TGQzp29KugruKvZivKeINyWpaiXGhyLVHhdXmtMlB1dkrBRB8D3bfDaWkM0jzH
gKBWo+Hqy1ITD1WR96caxZeH0hQl6Wpwy1+ax8+7yGy1SUOGzqlyDnnXwvkU6bAylFuCfiu/hA16
O8cXgYffehr06GcQCOjWaTPtYk3kjH5AiGOpm+yYnylxW0j39IKXXfnpG3RzYDYAXyntLUsWmVtA
UKQatR0lzPUCGAIq/+yLnrSHgiPNbpS4P823oRq4tIEhCOXHHMmscZXlsUl1VoBu6gMp6U7xJN+C
NDHWbkdePhTsqecZD8rd1Rq9ozBaoO2adfGGKoHRNGJCdb8HHyKvx5tGTsqJQZWyvYTUsukm7M6F
Ltlr+SUpVDvpd/6jkhVmR/7PEpT/mhughQOEpIGrySSBvpHInWHE7S84sPkAJo/a/NKzTwJBQRJs
H/+KJ7oKWmOoV0p3IMblAjIYGENMjdMS2wx2wKSHN+LAvKauQZs8SBCIGgTEhlXDyidbko8Cw0fc
SJ7QAAuqFj7a8IJpaM95DRwnkrFq4ScN06HXvXrvmy1LIk+HnAUnKvqfhp/Mi84haSBe5hNKudDi
k0fIz+Es0BnAhztjyFaWqwFfFCG5Rv97GPx1P3Cn0pK2hP/zolvmQBlW/GyPtPQpsWXEuMsUGUro
/FMR7mXrH4fepuWtn/qNhvpv4YSI+4D+PPAIdfg5cWJuq/wsI/5AXM5BF4lzKXjnQQDqpgLmEWnV
wSjFcnCC7jo2FTvhQWHs4RHI9bxldJWtStNzdvUrmM03+EM60lAQrLIC2LjElrwuAoPVCOER2bd1
CIn0P5IWsd+cRliPVQC4EAN9UFhUSWk31yBHDO8lWQ/aVeOMuZiMUD84DTvrRgHkMm0udsdgP+t+
GRzPQF1nzrFtD55VstgnznvtG4weAeDytS5QZwAr+xXtvUThOTmE64R6mVUYZ/vcQYQwveazaJoX
N3fn+V5fbzqrew+q5p2iKIB7HlxxqwtQl74gV7Q4wxDMQPiM6ILJaLKCd6S+K2aTm6KDV+sK29sE
Fl5qUyH4e98mGwfQmSI/zmvxccgjtpjVLZoP5w1BdGmG09WwhuzU69rOHFv92GJi/fNSDeYRwxG2
CvpZl0H+FSiynZwej4XT2+D0M/p1o4Lek8m5kvX4EVrg17KwvtTghmmxyJx1xBOA7pRtVzO3M7wn
X0xnxq3Rnj7IlEJ7QULXox1m7PLxzJ5mXSy7iKdk16X+akzYxJRFCmctCjZlnIPyiBgwZkPH9rP2
5tptPF21Ukw71U8/xSsAF4SqBrPbofL87Oa9dK1V74FPi0fslgRVITKxSgG4tamxq7JwRWFlvULv
XBpKtYynKBRsTI0NoJrOnYeUa3EqtUv1GgdTuPStWzKKR5UUL+7ouYscUgI1mfZmGoeXLiH42TX6
CJEFQm3FscRonLm0KfptFXG+ZiTWP+BWeESqomyi9M9e51pnhBcKlfqJf6Jon1UQrrOwUJfCH36k
HdBlr6Rkr5TdT3TRgXKfTdvG+loYNjMEo8ThE+f7kMQSzM9J7qP4l6FFKyp/9G2el+7aKSBmG8W6
VPhqLI0qpyhZxSOjDdCEjzH8rZUuJE73+lk10rv41sBTiBONTwMNyc4nAwEdU8GGioZlOjbMCLnP
GAlgGm9AWdlByLXJXUHsP8ZpEGN5NATn5eo5HWg59TMKJxr0Qt+leSZwhvCS4aJkC1cTwk2z3605
qW2ZUFnX2XR8NOLkV/Gtrqj2kpXxHDWboukfteQBsZxGdE0++Wn2kqhrRZjyWrX8TLlK1tQAp+/w
uH57wmV3nZPE8McYnHZYYwqklIZ213R+dIP1tsthIcb+TaOwZmPnGT8DYk8oPDB348KCAANTJxqd
bzu6NfFZ1/LfwrRXmFIlOQrPZq5Xv1AAoM93KY/gxAHOR7yL3XazD5T3TiSbJwrWUNoXN63R14dE
hzqkwVdtjBanUfFlTR0769Fvz5VZbhVmn0XoAsIIpvaRc0oswQ0ryV9TGGz/Arv4njIS3CDUTrRf
v4O+wIAaQu9X/OGZquq3Yuc3Jam5PjSg1jnmJhhntIwo93UefGrWxA2aMrssmJ0Ht64vzENvIX1b
S2mP426IImfpSNZLv30KqD3Y1jSzro1Eyg1PBNJJv2NnPdUGQWyNrwmoh7luBXavjqw9LYjlmu7N
w1g517jKXuEFy13qF59ZG83d2uQ90zBu1y7sx4Ihgt5yemA8/yOO2h1uePrpJmTXACluzCVJV9a7
dUlVCJaR9NdUh5hAe5K7Zsv9gCJaAyfDWcKZdjcNxfiSlwP5O334dmLNAAYImF8LvBCZhhKZKeII
Rx+pD1uaIkkj9b8GtDm2JkxUddqEsxE2nWbW+iU7BGXnPnYDiIMMF1DSMoFsh99aZRyintOVrinK
xtyPeGh/KuuzRPrt4n41UAvN89Pd9pX/0fh0bEQvveGNh6Ehd577l4EH4yJWAuPCawJ6yGmM3YD4
BlL3zZ3Gh6mwvjIoJs1EG4hC5PLAP+XQudbl4F/B05yRQhcOll/IjxyVJ6YDY44rkTabmoEQZsgf
Q3EzlEnvsozmgS9Wj6qwVnGs28dZnUbEji6V6R2BjH1zPcrnqGyarW1x9kqs6YysWvr9iia3r9pO
XxNo//00rK2CZvQ+ydYZXw2hhrbYVX3jYhAyayarzA71mjMlb+0rhzeDqHUNpAkfsFAY4yhTIRA+
iGtjkhUyLevgFMW0b+/QZ+J+XgWooeMvAsTc6s/TkD2xBkuSOk4EWynUj8iM3wOGUZjD2rZGAtdM
1tpoYlbXK81ZJ1bM6bkIT63AC5wH8wN96rYdbnzJXtZoy4q5OnUxQRgdRKedOPxuTYdSFWzWu1JO
9rKKw37l226zjUa+HTa1+0awh8lAL+fmsFaB6b6QBQgwUVLNQdK65TcC7trZDPpgkp7bhNdI8/29
WTnWZszKZCPraZ8MyiPHsmDU9EMpTsEeetaiDqxdIWnEpFyRi6IzN1IQ96sp97VHb6lsohB2prKd
HiYjlXVwgdGBRsY1/Dg1mb1h2dxyfNFgBuJrFb5ia671JVJStKJvSyx8OGe6xoxRG6vHmEqfLGIv
0WYv+sj33U03mXRbMW00YnRLKx9ezLHMZmYBUX5oNH3ERKGjLpcuNG76tn3DxT87lyW0O4417eiK
ve3Im6QqIU7eNRG8goYgCWKzDpbpLZPSYEmlsjcHjInyHsMDmADwFfKRLqivwtIURBnvwbRyA1sH
/T2FTJslyTbC7NLjuS9B3FbxV8d7pbkKF3R2jSD1GjJ68BpKI+xg+nT3Ve9dqgwCV5RxM3tlyFDL
EdveytRSMz3YdF2xlWyklm7TfbVhM/Hs7YnUWGW57K3oJUzHzx6TMdcon2k4iinN+25+1zln+8Hy
39FBP0hJ5xZ7/2JyPvEIrz2fEUTN03ZXpA9ayLuCOQ/cuPzl+FBf7LJ6Jkz7ihrE6IKRLRflsOQw
sw3UKDi3efzkKuwS93ioyxAKLLPY3xOjPIY0pmEtWPc0cV8VowLGgEGS7qLeORiNq45hHeSHP0gi
jWdwXkbpOictTDJjRIG7v9SoET6xNroRGKcSaXCADLfaK+PzM6t88ogtjpMBjnG8JDpx4XhuQICy
YEW+fRjJIWicGm+2nfC4GNIHy7ZsHhqU5XZOYHGhMT8te7YXdwZh00lvac7Gi/uHAkGIuUiq3cLE
XrSmRmRC0Q9hlPpwpBiI1ibbDFmzuZRq/N57FEluPVzluVWJz3Ki2yc2je6MBhxuE8pS/clUTxDN
OTUXFSMkDyqsTSKcyYuL3zIQySwybYq6HR8HFf/AVhdf24T6A9pL3NMQ0JVpe0sNcNjBA+lw+SMd
iyp5CNhDHWOLx0oy9eNnazYPyio2qesbT5EgbTKvW/IuVjc2/2JaxXh5ajp67kJ8GHevYJmweU/R
xYqIqbAeVWvWsrkvQi7iwt4ofHwy60CmikqsrJhG+w5q8EJOOR9a6Tezvfz5vjctKwXtb6IQxZY2
qEeA3Sv40QJDIGMjJ/9pUjOc6yEyn1+cZevZ+/lN4uqu93dAUnQwkjxdjHO8vKADj+cfafv5V1o5
ndxBMezN4w8Sq1BOfR3DcDpdAi8YPwMMXiun/7ad3D7ZuFD3UTvkezmE7tl1BUlHxaTKpONnMXkJ
a1JpqJmsPtOQ2c/qK8dCDDIiP77IOYDVJZxsJy0on8aOm6LGiPaV6ewHYf2O1yk8dDNkm2G53SXt
2fA0VL7ZbtoaXMpuhfn1z9+tcZpklniKDfOz7Ubn6usdTbFRYzDZ5Rv4C/TtP2y1v7LUTOf/IanZ
wrZtR+im4TpA4/5KUpOlgEFh+b8NH+A4h8VDGRnItoV97BPh7Lsp+0iAdVFUaz3TUtavZ6YwcBH6
C1hmZ2vu/SUnC0/0cID9inzmKiuhiaGMHrnTqckRWLKCR/IO/dpzCncVt3a+/x/fCOC5fyDhHM83
Lcf2DUend2P+Rv+ChPOcjodzOeGVkw5Aglrfmrl8ihptXYGsWzPCotyB/Ztehs+ebMMZA/YNIZkW
qhjoCxtCDpkYHgqb7XHQscmHUMBjzTEvWqwdB5i6i3//kl3xzy/ZcYVl657u06kKM+8fFLueOHMY
STrR7Gy23opc5NtU5sVWZczzUyJAH3VjUtGhWSTK03BfTEZ6LnvFnHSq6DjoGdds77BqXLnBIXSZ
dxS2cVNucshnSwyWP9yQnnn0Z/f1/aWqIspjQsrLYdAeePR1D6QGmIoa4GlTl5kAbAmaYKbJWXlu
eov0yVz7wklJIOBEEQnai+6DGmqEflLzy/1XTmN9WkAuYO8Ihk6gw86MotulasphOwbArQo2zhPz
6SuKKqkIzwWnak/4F4TrvRdtz6+06CJdrX6b1yAKY8tbo7RjkMX4NR0KYNF+qUslCP6QRv2wGwb2
slWFHwyPLXei+cpUWzti2EmeOsdsriXboNSy6v9xz/j/dc94rmdxsQmL/whwh3+/1NgxRky9NJgi
POLjUu6bagrpCHbqc1yNF4IWCzPSnHxratXcRssRp9IR2e4AOTARIK69gHm2UOROpmrbz9Smxi7w
AiEJ7u8ftk5FOrCaYQ568yRpaIQwrhGMYR76BKaUnlnX9CgWrnk0CKNfA+cWrETE6+hIual6ujmj
m57r2MbZOnF+nS2a+UBY2fIR8WKf+huH9hiGgeHlvlyP7kD13WRkRwECZ4FSGR9tIWhIo+7gNHgq
P2LKoChad19pd2t3tZdx2eYduaAoo1sAn9ewg3FCzdD9Y1tap0S2KALE3m61E8vd1HlvQ+4/3n2o
9xfsxY9a0eLaEYG7DnK2msEYtS+lhtfdcvThpamNK22qHNsHSlKEMJnJjPQ0EztD7EhJU5zCZLJX
ET0vn6g5q6rw7Z/e7NLrWhhkTkcMrXM0Hgkk0wlNZP6ZTq0fbKnT3X8+V4bO+d/vbue/FiR/JmHS
3kD3Ff8R/7i7tcjhQGQAqSGb6m8UHmuIjJSWU+sDk0VE+q6hTJGDMK20Xg932LfS9maNLEYjVxh9
noYHorGrSN96GP5c2LSGZr10bdw8ttoYXSb73SUa+UQjAeZ+QN77vObYkxiPumpywDla9l312bdf
TWecmdrRbjnKDjWKCMxtbV8lllpXtNHBXse4OimcnFQybpO4y9Z9mI0XsK/gWbzydn8p2xZkCO6n
Z7NizzLSqImLVLdBjM8OznktGKwa39SU5PveNn5T/6s+6ITHoV02byGAPxgMOdU6iZ69goUcqWLR
xfbf33hh/nNZ9Vn+fd22fJ9HGu/9329Pyxpbm2TV3M4EBrx2qioFS1TmO9da63n/mejpBEsvAisP
G3eGxYPQKNRXLdL6odZxdCUY7DBwlcg2eC2YcbrhWdnuNUyT4SlJDLqDcs61oibsOVMDWVzdgxsM
H3fz9f0laBmqx0b4w4NDjMe4880XSEAbBHh9qStKCOiI5eTS0tZxN5v1op9OVONhunKZx0T0Qlh6
/geG+zcW7l8f94b+zzcHTKmNvuDZuI4E3dfzM+kvj0kFma4KJGBvbPzRVhtDfQeIhu12VO3uxCmP
vKDDkZtRnwvCWrde+NmqlGfOn/1JZchlwOz9lltxj0XBro9TOwQny+3fbCdEXAEBZRzvhMC2cX5z
gDKglqqDmQOh1gq9OQyElCCdhftEBSPNhqUFTKLPNyVWRqbH8TvJpwjSk9muGDHmZ7P3mJ+LMj/H
bcCcc2Ie7o9+tFdRETIEh6eusT955dzhryAOrWjC689dZjWciX3nEd0RNw3vKKuoCba9X7T4/9nX
dcG0svGPru6EssyGTklUANs27VzLtDKYfHaGvpw3CRb4rks8EexOM9lvjPnD++c8dJ+dJmMQj8Qu
QkkXFZstwNAUX2GFFT/g6645rZbhYgAZjfIU4lgYDGpQqBnBwxL1FDVyLLQbRzzXVv0QVwqKZut+
4kX5LoKketQ1TjVlihX4DinVCMCjZjMGd6YrScr0qZpzUHgffwFnjI/3j8Kqjf/HnWVY85Ptr9xd
LhoWMpttlmnrwtT1v189sECnzI9kuiDBKLZ3vKmcE2F4NqclX7eHouT2x9JukTVE2RRfaSd+hmX0
2dl2/YjcE0BiaCCc5ZO/shq8kjw4hm1d6+1xaDr3MAHfpA2GwIHRiMfeoRMPrnR4iqSVo8DMburW
K1HVPu6fcVnlj3YOjer+4Rgn9UUrA/2Hn7arPk0qCgmq/hQPhnGgCdjYWqOt5r0LOoxBqNpzHB9E
Q7Nvo6j4qXrnSVTuA0/s6XgnCXW6y3ONCocjlQjTzg860L0aJMaUUjlmYwdEKEo0BIOuiCnaK0no
chHr04WcRXASnf/8Jwej4Vn8c9H1BhY6HygBEL4iHVc9I24a4GRx0x3jR9S60Y8Jak88DlsEw/Ed
qaZYW8pwdmh8q0y5KK+R3pvrjN+ADN7oSPAjgMVBJeBdJIHVDKoZsqDmPfx5Qsclbk7pGvLi4xSd
8yE9jrDlKMGt3K/8+/Lfq1YdOTDN2Jbhik6hllPW0lo7f9jN2GGMGo+Wl5/uTl9rtvvqqxJG4Nkq
Kp93UBBTi/3mApp1XBFpLV9920DJg9RJkphzvaO09f3YqSQFlJk2gr3KVl0y8I6aNKo0PObfEoba
K3yJwRZaJktnm+hqi/42LSfVTx9ZNlwcqxffMLeWBs+4/7ErN8R8Ef/9Ihcuz2ah+y57Vcf+x/aO
xjJ6AaTBKSChVMszZbZKuKVeB0CeM4E//AW0hoBz64YLF1QkWjoFoYEpH03HuAymkby046UB4nep
9GRXTBEQEkRaRs8hTUYpRVWLBvYCMGggJAi6mCNt6KwoFlO0djPdPDZ0PclJJx7ouh0UmThmp4lY
kZjKvna2275UwOnVTOTLDN8+Nz2XnYU7KCmeK6TZJ3eg6mm+ZZpoaK5/Tgu1r9ET1ZOY1i1xaKUV
3RwD6+dQ1AfjXofixEl+Kj7cJorO95c7h9Omz2q+pXSmZmQZdJ8mj7Z6o/8MK4LLNSTcsHpLG+fZ
8YmDRQJeX4cxg5ppCgi7HsH5HhLi66pWtqURP5md8veXPrRpdHZT68/nQoMuvMrCemfDrzug2mQr
XVr+WWFZxaXjpQdM8BTNzWECP1M4q+oODg/Ye+xeCFQNOfOx6NwHLR7Ri8CHocc+/hlPGGN3zrWv
QVCFZuuph6PfDC51TktX5skIAgZ+iNIwsq0HohLOAVVn9czSdYtb3NI7Ahe63PbsttnLImioWfJm
Qa4PbNbFE5CSFcY088W03PChdjDApfWf5CfWuXdvGLJjEMBG00f9IwYl99DNfk/Y/1BPi95vd16e
cjZzeGLhp0bbs+W2DczJ2JoM7zsc7njsHjCEa7t/3zGZkNn/csW7pu6YaJKOmJd2XQCs+fuyHvXG
OIo0wFlEAiQz7Z2b4joop6eIZ04FqnVXMRtmuklEdvD2hiiTXRNeLQv1M4heI5zTCTy10SiObt9a
z0FWPPiht/7zqDTwWxkKOsNAxBRMAXi8ij1nywx37zTF5t+/Gf/vbHi+Ge5ax+b5ZPmOzZs1f7N/
2eFMqKqMkVRCVZWGZRTvyZuoEMbuMRCzYrkMZxhYbMkJUkW7Fb0k0DIfmvRKYmpU1GIj+ZIw4IQd
5hTUNPfgGjndeD8Bt8ViOL51LuyEjLbD0nJ+kVZAfU7k558/6XSNhsCnUexntJvMCGoIJNKEbNhR
hjoHm8eBO6flURLPdqc4Nk6WzLCE3WONFDioY20bVCr5yUnFEHipK6RgPoYhGaJ2PjNRcdfNkIqT
N9yyETEnKbhyqH+4EWfpz8Ydqi2zb1Kb5Ln6vAQzIElgcKuzdRinAy6a8kHrt13UALctYVcY4UqZ
fnoeFd4AzpsNpT22uY4EY/Em+BWlAcJw1Xc7zbf3E+jv5f+Rd2bLjVtZFv2V+gG4AVyMrwRnURJF
aswXhJTKxDzP+PpeYLqrJMqVbNdTR3Q5Ist22hYIXlyce87ea/dhLp5sUHQOau502yWpc6pPwgdP
d7t1TxgKjztm2CKWv4Nds68wDwVQTqP9yShXqnTMw9LT16e/zOGnXVjY1ueTuolHSgjFshQGxAId
lJiq4Q9rQfcN2PhG/Z5NbMxhnCzr6une5GIiTbO9zHLZk/bhRIdyLfXaxGZ90JAZO2FL6ODJASQN
dHEn6hoB58jAG4wavZBcB9dndC18YNpdU68K+oHLMKWUwKTgOnFYtmjitWEGs6PdD80kUmUqpVBc
bSj3wOu4jdhmEZrC05JAPPYvG16Zxt6qHfAtqJaWv0xCPTJjZirpugsesHGr2kQ1g/RENWMCdJVN
YvZCVS0mE9IOMXXKUV/M07yvVnGfVKSHAFOOxgLO8ckwbeS3BqNl+KUFUOigA7RDtBgpAnfuMDiZ
K0gXn3o1aPWHXaAm9x3ul63UZsw8pz/zOkObG02THUaLV066U43KAu/kQX7xxqvaHR2CLQsC1n76
ld5Q1oU041F52e5rEJf3v3/mBYEUnzYwvmdLpig1ASsrumWd1aWg1gjZyeL3Xn3shNn+Oslw+M7n
vFPbdRD75W0ycrBoIv/RVP01yMfhm9LCVajD/a8l0QV4S8K6pXYcaEsRoegAwC5eCpc2QRKXeGQG
M39BGglb/q5MzPgV/c330bCioxS30TbvdbGAkeF4bFJvntcRDSw4GXGyy52WmJUpAfL0izW9YIGO
//4ucAD7chss0PiKQFiswMwzz3qgtPwCjsb0L7syQTWnUDmGxD+/6jE0dpc05lQel0kYPw0l3w1m
MG1pqjhg4UTna9SSGewCShdZoAoLmIW/FukKFN+1sKryRfd5O8WxBpTUz59znxfyQPLt/vSLhRJ0
q/kjYC73mQAsTIH8iVxRf9cGiZv8xfg/f5dqr8Iy/dSlJdlQPpgr3JOFcypIgqk+MTTpnuFcdgOq
JGFCNyLaol+4HD1vxRNFQuvEQU6RU6L2Aablhw2KRajC2euQIDDBA1lee4Y906YxTt0Gz02vRxg/
8u9dkTa3ppAODOujXdq7z+1ILEjM93utBVKzimve7JhGq9mpOxUkdnZVReJdqCOQEwPjNmpKevFh
tsZ+qz0VLvlYiYFjqSxLKPduoz+0ZEXzAoKKjsN0rRpPNBzey4kKkYs65x2S4qwOSphKqAu3rcAc
wkNOZumpT9bWQludHnttqNV1PLXsGPz/+od0/OBbr5lMYWG6r4c/8cjESyBcgtu5VnrEI33n/ujr
ZF3FOFLLEtwGrujqSky/cDqvrnDg6J0cXdF6Vde/TijEyJqrJDWGh8BI5m7YLn/5bb0y6g4nT+fY
67d2L27cIEqv29Jzr0kRoQ8ZM6T+9d+IevNWTsISJv5Tjtb9Cb3MNXJB0ujocy6gaPhvEC9yu6LJ
PBQooryUAqy5V+nXPiS+j7W+sda5hlfZFmm7zzNjAOIWa9vcMJqNqnXMWSZ/uzzGq7TxPUcqzfs0
G7I7IeJ6mTGfXyeZekyGTLrTaxOxUVFfTzMq6L+RvZWEzOSmF/VNZiJJHMemXoAiJZt5gM8K5Yc4
qJJE1LQKsi3BMhSEhunB2MTAK+mSfJ2nhfwInqJb660ZfzdSJOSnyZgrf2+Aa8JIjOp1UoxrVejD
tTsOLgGf8D+JrhKrtNLGrSZLs9Frs+812xbGhOFRoz6+qWCbrZG7rFJvwHxU2IIM5mCKZC2YaxoQ
MwZOFUr/NAxuCWGR+kO0UgiSkA5UIcqfqcrtkFLgIJ7Q4DlmS/Slb94Y3oDBrXeVLterCM/u0m28
bl3pYb1uBxndT1FtTumhXQCbplbig4DwB57LPJQaSe8nYGuoE+H0KxVBs2Q2Bqu7Tl354IWB/Sft
WNVjBztpdp+58CajLl54nT0+VnT2aUfDNSTTHtsJ9uYeZhgAwqPcavXdaRP8W3FP/7ssp/v/h6FQ
U0ta13l7kqD1b4Kh5ln0nv3jv/5x/xr9qED0vn4Mlfrnv/8rKEoRyh+WKRRGC5wgbNmgFu9OQVGn
3zE4i8iYOQVtRo4UaXbKiRLmH0xO6IhTnaimYIjyz5yo6bd4a7GAaFzSv5X/Vk6U8rnXyYxG0zVC
c0g4NXnYmLN9rv5U2R4zSY/JK01+htpDT7J9ibCQURyR9qgEYV7Sm3bMmLiW09S4vNRLODuLfLmC
aUbwof703ToSdskVFCDE47HHhOfNM8KJumsgQ5C+rOIuaL4lRn3SYtjS+//Fp+H/YvqZ4Mv+94v8
Pot+xK/Nx6WtTv/Gr2UtKabyh0JBSSVpGaZiTSOEX+ua31L/0BU6QzJ2O43mETXWnwtbsv7QBYvK
ZrVhs7OVfy1syf5DI+CI/1EeWpjgLfvvJKAp0wjjQ4vKNFXG9YyNbR46lrd+dq4B6lVGmFvlI8LM
WWxnt1YL1A9Zxc7SyfzMgMylOMUqaWMnBIG6evtY09qJVShrLcw1BDcXlro2Hau/XJIQus7Dphps
B5+XOtIuEUHXlI+1KtcLKjDahzBC6AkzJR7lGcm4AO9s9U7TLEJjsnAbNLI860RK093SMOuXyhan
Bc1R/ZqOGdlVHcwJurccbLAf5IZ9j4nfmjN7fSp4HbsG/B19RPXYFyqRaXVIdjZe/S7Zx1G6K10P
ndHS1p8Bo4+882CbF6pTTRq6Emuio9jSa+7tbBsNS5HuqtK+N1O6ulYdv0HPg+b+88MS2/+6Fx+H
L+rn3UDnWzM1UtQ5phiWwJ50Vp5jq1R8w4/IgIpgLvbIQB25KZ6xvuCcZhhEdBdScYy9s5H+bpat
bJ8ZUoeEVEqOZaVDDEId7tby3G3wzGtjMq/H2IQBmJFXLxi2NuF3ozGW/8l1a7w4FL4bhQfi81eL
8jnvDcJ3jlEP2yuW7juEc13Slk5OnQCFB6RJ395XCoRTWwacCb5FzKJ71q5jYf6nwsCXMu8IO57w
RNAWTYRBht5tw9E7tKn0GBTV8+8v+usTwr3+cM1nT4gXSgDsS64ZiSEVN2vPnuaiFhCDCz9oeot8
Xvj8JNuQbUXWdTaLs4UPY0koDXqH46jj7jQAayzo0G5ctbyWR/rwtgiRao3JvkIsNEu64A0JNS0w
ZtcMYR0CEqAHifSYDdhX+76NkEUyNVaIGXX80n9r2rdWhUEiFyjEEmqpQVwhI7527XouhdI9HOBH
xiCb1MoRF+V80j6pVSIE64WV2/fCx67edcZ744nbMhacBcpqEdkoNVI7e42wXzA+0JZyYugOBgW8
7qjP6XGbJWb10bhwVFemxXJ+u0iBFFg0dIs2+/lL2aqAIbu+fBxaeV8ke/gOgdNH6TfN9t9QeG1U
IktqWXoxO/Jdvdy81OD/slEJhlj8YP7gApDefF7NJeY6nC9jf/Tj/CiDQiZA/Nh5GjtCwrfQJHs6
I4sLi+T8Q08/k3EzwZmqaaGl+/wzRd8otP67/shs9n40ord8SHaeaV24uZ/P/2wwZz/mbNFbgSQF
ScOPsWh0KSB61K5dVR6dI7dM9/hoxIVd/y/upZheQKquMdtQz99DPnBFtdb5gbaRbgy1JyOLUHWp
eA3M+rrooveuUO8u3MovT7ZgC9Wx5SKs4P13LvRq0KqUdiL3R9N2j00mpyu6F/TGsuitCHED+tZE
5kDqHtv3TFA9OIcGPRnSYwwJuoBmPQepGTidQn6tF20SX9pKXm072H4bpgj9Q0ZKpVbg5ykFnhKJ
MFY0SteY1o+SmaLhyFXHRoDt9Ka61KpgWHTaK2vIx7UIPTvTVjhQUpr327yOf8KBw9SDesq1SHek
FTiz8/rgIYJT4XPlVflsAIlTRHGUeX3O8E/NqortPCcje9nI1TMc4/npDv6tI9L/x8MPx5QPS+1L
Iu71a1n5r3H8j00Vv6bv1cfi8PSv/nnmoQBUph2fRht14ofakJYbxxdh8huGIU8t53+WhoryB3Mb
/ivT9Bx4Hc/Rn9G4+h8mol1WsmHolpieoP85mf1ZUfzKMv7rZFxjqiD+tblazG54NoSsaLptUGec
F2GKQQ57QrTpoQ3lB9XUn+16wyAV8myyNpSQKixDX1bHqGi3OV331cDeP8cy9D0xKAk9SRnnSoEA
WSu/F2a29Eu3WQaDvai8qlr1OA6WoaQXoE7i9k592VTMka99F+4nobYDCMdxRafEaeT0ruNHWl1z
M4hmHZX3IEAjOijNsAwSZV6iCwrLDJZPVQXM3IKGfkBEj0D7hv+3xuKBvR9fHXFX4BU0XGPY2zXN
MYwCuTC6AA/6CIG1cGuhjAHKU8iK1024XZBWbLuaRzUtLphTwJNz7740AHNUMvmGQ3JhBxSf32en
Wz5NzJjuIQqHOzgVfR+OeLUwR78Kh+gghPaQPI7DxEJOr0bPTTeFVhAxXJXvrWbeJl42Xby99ASQ
sxE9qSO6PcJ2+J1hD36lvDNCdZe4VXadQlEXDYlmLbTSzgitjdGPKFJ5sc5jJX+iOcbs3wWrXw/3
3tQfTPYf1v6fS+tjsXraRj8tJTRCHDE4jLPSKR7PPlfiecT5BaZ26CFqgot7q2XlLdI84JfopY2M
QYG0HhrrO7JDVUlvxlrsWrO5IiEPA8iAyMVXfm1c/1a9pH7e+rnX0zXx/THWw/hKE+HzvTYJb2k1
FI2HLt9jOCeMdgECjNGer9+LVn6kFtsVWu7YyfCsFeK+a3NHyDagtnSlk+Wgw2OwFW9rKoTjQIR6
qxJC2FP9WRD8NyO46mbo8duTjvv7mzl1WD4/l1y4YvCOpP3OH/bZixlNcqaVVmkcghyXaQi+ITIF
74WAZnUWcACCyZV1EjEevbRL5JDu85i8VcXPsJ4eQv8V78F70UzhAeQykyziVQ0ZfEb5mLvSbSZ6
yC7wOmam+hamz0MyQMFoDGtRFN/UvubBjvCf0NEcUjifSPcaVFhyX0E2dntshfVrZJZQADzsdSQ9
Ae4fYHw37Z7Ij3iuDj1huV1HYqWSgf7sFMZCyQvmXiJ8SAqbNXYw92pp2Q7KyqvVZ2D9M6O8k3KZ
/FP5UULb8/v7ObWIPt9PoXIEpnojgVwTIJM+L4SyVVvXCg0f9qNNzLfaPnt2xIDaqIOrhGx7iYQH
RbPnWER6zCLZi2FQ+MoBhBUlTL+3U4N0bIcfoHa/G63VsyEROGECkIXLt21jODFend2qkb7JW7Q9
oxHgZomBoyXIh8wYxof2WGYEnyYBsaEaSQRMESgCXoFM7COjeelhFWBOvLDbqNNC+fRUgohAD6Aw
1raYAahn1TMdY1SafR/ibA5BwBI0OLb2TZl1B8vEg5ZXCqbgEG2ImkMlwpmrB/NkpJKIsx29spnV
YKzNqxfWYOuYY4huqjOuJZcUuKR9GeF5XvimvmyPXDBKGo1eHFeun8Q2H7bHbGxTjIQiONoqa7zL
1dtIvxtzCNvesSn9FWfGDYHzoEkZVZi9d1Um8vXE1dbt8SbvOvTJiUHweTfXTHbAthyvgWJRZJI4
CAwSa0pxqORiowixtqI7V5b3lRXfWCVJRxYn6SqC6fX7z/TlaaZvaZH6QkmP1oBj3/S0f/hMve+G
eo2g71g28Xvb+wPSSOOtkuuDFDJkZ3B0Oxr+S2jy2pFiT3cCAlwIzkKGakNeN7HkU0D6i1GFBOS1
6lXIfBI7tYgQRuA7tQtSKusOz4S6C7K22eqevZOD0mYo3UGdDfPnKTTeKWyV92OxlCzIO6oBuNXE
9huu+9Iw6JyQBzBIarcq5Wzv6Q1MmlRNZgY5RpCewPqLoi6vorZcw1zWN1O8SqTbLn976TFJWilB
OhmajFleGqmD0+NONSGCoVAqVFw92tx18wu1vXq+WvCh0B+zZdlAd8WJ4uylM7hdaVSJAhNf17+1
Zr23U9Qi3YBkEyKHBjhGdAv+gQSwgWCQgdgb0M6yz73tdGz0SunVSnq05JH55NWoPm0ydpoBMjr6
tUk4mm9/vxaU8519Ms4Q5Eq7T8js7CcV+Ie1UPq9a5ukvsNZHI49PDNQX+HM04NVhCmo90nA64ti
brRY9vsm3QZuc5dJ9a42JWQA8lwbIXh4eI2rLgRCwQAds2Xi/AdXyUnJNHVFpydvnK1Yq4G/wVFM
OWToj3GxRjNFgWkSu/lbIY5S4YY7yjGa0EGz0xGQcIVzYQ/Xgyrgug3NsjeseplASga6NJmU41d0
fH97d5tuJrnsJj1ESmFk858frIq+HezQXD2MRKFGBfNo3F0xQUTKDlWd7sQaAHIU3ENKygSQp1jD
RBlASQ6oObHtK7wSYOAnzEK9Fg+WzORTphniNCVSYlP7Rnh5d2E3ENO75uOW/OuiLaptg4MwVJDP
F12jOQ3cxFQOpW77YBOM7yp4hcDLWX35LFY6XsMWGp0R0Fes3HthSOAuctkha8GcxEsLXTSOu4ZM
kQjQ3iyrs0OqmmAILJKUcbCy6hEiRVjOZPCVuMGvjdYET4RGeYoZVzV6wLVP66bIy5lkgN6v3OrS
G/dza4EWMzWXyqxHCAttAbXM509pkwiSkA6sHZB1MCAv4CSEykEROZQrK0C0l7hHKSjq5eD3/ty0
7/TEB3DrY8EJPK7NKNuV4hbrxtUWFByrBvELVqyJY7f1mxwAbnnlDfm7ByIBIwmMN1JiZ1EeSbNK
RDNQhgr3VtHmY1ivKkxoE29zntTR6KgeCJKxMHaUe92FJ+esZzt97lMf0RQy7XuDOvjz566GpjXk
0heHpisY69ZLu28ewfhDtUsUopGUh7AEIJbovrdq6mzDmFR1PIJ2HdXtrxuJ7wYCU7xS9i1Dgznq
n9cM5igoOI48bexf8V//6bfrCw/810XJZVNyTp0ZjpXnIjgNqLBC0SIOpLysZHW88eeNZBKRAJ3X
A+bRNsDgqrfWzN+zSH8wBu0GLf6t5iqXzhHnNft0Ayl7Gesx95h8hp9vYGBheLJgTh9Ct4dGUa4Y
CCSGpWO/RtxAxhSJMq7ldDgw0csH+6qB0pFihloE2q2pqUsvE+qFZ/avvlUdcZjNAJJRBYflzxfl
NsBdXDtS8YlBxWsTAgWyBfzUpzHFZVNptFb98AVM3jKW0LvKRMVhWtH1mV9aD2VXPw0jS40gy9rp
yuLRVjvCxyncZtid2PVxAizy9i7W5he+1q/vR5MW86RKpgBREIR/vm6OYW3VGCNfq7AOciTpQL7i
n71XEYeVQyUdyGHk5b9CX4TXuMLtborwP7gIjjK4y9in6cKdr63OzXuzV1P1QKz8gsTAcVBmAzBR
MFghEVMNdoewu9M9XSZ8wPGg8/z+LpzJVU/PpEkNzNeHmUXlTfH5LiTlaPQDo7iDYveE3mfenT3F
updIVK3G6hbC/NkmLXhMd2VLD7Wak6SN6MmOTIU3bLR3RTFPtXZwSpvaXg3lNdA7zUFamc1l05/J
YYQbi2AHA9XccjSrxzEJjaUIwLD73aWa5y8eEJPHVMGNg/rWls++08QmXy9SeOkVHQxK2548+vHs
LezjtyKua0eU/Y2itxuhehAiyEtick19l5ag7MaOtmYWlW+qnLzbgQ/UICxpt4T7qtAeQdIsVaUE
WqVeu42mX3iKvpQ+HJr4CizNlnEU2efiSnkKXYhKijXPlumdl49hNez0pt9pRfCAGQHID2wrAk1+
//Wfn/3004+lBNdllVbwuQcF016VJq4hH3z6v/CkHtBLHfIS6V0jo1YOmgN4jAvHmL/4mZpMt4+1
xr5hq2eFietFKir0Vj6Upvns74tSv6ONdUXwgzeLK3tTkx/4+095Jl5gkRuMeD/8yOmSPhSWkql7
is2s7yAlkJATUF09XbaILGezukEwNy+8m8QD65vD34KSCvz+wiV8rWzoScooOMR0ztZ5PX2+BNJL
XeKqiINVO+bJg7upfQP07rh1qd/hHI39SjFWE5VkFRQa0eLtqgEhoTGdorvS3IRhvBnkTTHlIohU
XUWG+qPBJWZBWI3LGsuxy4Il9tpRjRGxra5sSt8nVUpWejCi9fVomUwWe0SIUfajpXVJsOef3fB/
31RS+RSf6jc+5TSRn6abJlKVsxtdBAXPCUDGQx1n2yZeGTKFrV4waTNKewfdl/8Pf3YJrwDDxGhk
3Me1xbw1J9A363bKaJI3pbtXvYTCDeic0dgmVHRaEOEKBbq6uLAwznu8LAyORmx+KFoUyvSzFkCK
X7ci7ms8sIZgwHv3cQIlLwYS7YrpNSV5jAOh4Zo1ajGIjVW5aKBWZqQt0CMlNtIbi0NcxqvfX5f6
F9sBckqZQzHSBMuUz+6jK9RMZjdgtcSTApVMOf2KVMFI+95Jza6088eqJRxZ9l6B76+A8nzzBoW4
XaXl4LY5ZQsVRU6MmVKsW5JNeNT2Vt/S9cSBqWL0HaQHgkEiR9L7dxvEuK65975Qhgsl35m4wuKt
Ok25GS0RCarRZzy7wVo+UBXmYjwGRC751abMiRqqtDtot8cs3dVZurUi/0pW4mWXyk9GmM3hTMlg
xsd6/fub+qULO10LLS4dJ4PQ0FKdld0k0PAS7urh2BTJwpODK6uXdxBy1j3ZTRaYZcooZWcqwVVl
h+wBzbqCNCXL6iaL4kVZX1LUn5mjft0cE1QExgq63eb50xKkeNplaGDH1kxeB29cwPlGGukPO7UX
m1jD50/0u80pM/Xam6AWC1FDBBpNfS33+jaSNAQBQNFmXRxu8cgyuBPiHa7TrKr1ayMLVrRG79JK
bFSL2jDhhKqO9su0N+jyuCNrGPTUrZsrT2RDvRWJ8iQzouir5rVPad8mgAOSExV09/tvwpi+9Y/b
BEd8KmpGrDTFJyXE2apIWz+zm65LeeX4N5kylTswhJjw62BuPH3udS9e1N9mE0hJVVMEmD3HNi2m
zQYgh0OQDx44HPEJdsnKzuBHSoliO3ZFerLGd6fiOZsCIBy6HmVVdfO2oKWaELqaJ/VjSXCJ1SfX
UsMYxc3IHNNLR+E7npU+aGbgR4AeTGU7Qo9IS/3GzTlM2hEERGg2oZfvzK4AF/7musO7YcXhfPRb
0DDIQN3ymzwlpytuuhj0WoZ2Byanc5toxqLUcKGTvDj25Dd12rDR8vK+D5Pj72/uNIg7v7lTd1yf
xijsHucGJPqxUuo3Y3McnxPRvGZC/zHQF7Gy7ljleTsrcsKISPVepj1RPcR8X0Uh6MtowCqLzY2k
Nw1EZnAstTR2eo6iSaT/yBtSafXUW8logQix7FMYQNRLns1CDYCRRZOnwpoGU3H33ObKi6yHcJQK
916l3CMKK5thLnaZschPVt3feh1cM0SEcaw+qY3mEns9PsRkyHhN/K2Iwqs6Vm7yhPEzxfuyLxZj
1axMqdp0JT+jSPmlSaw3eJ2E+LZi39bGTq+wiARksFMzz0rNAz3Le3Qe8lD5KIA8mE2wrtUZ3+GT
YW27WDNmYyTzi8fWKKfXUsD9qfjBzCSfRtV7YtR/l7tMuKmT2lmjmG+5lxpLMF8zy3CHdUFuiVD7
cOHGjTKP5HFcJH0EY16as9LeRVZriyEuyD2rOcrExyaMj1hINqPcbIpB2/mqevP7r187f6UZCo0F
1FFcIqF4iCRYHh9qnUhNE43Mw4R+Iwj+kEcmygm5T3mKjOqAwMCh+fCkuDIxklagkH+jHUMB2HSE
NidoDJFSfLAKb2EMObIylr4QOTNLjH3Q4LOufQzMje6CnxmKoAMpa7xp7OVAiNdsuobT2Q9+0iRO
bdK7iCtWV4oOTUE649S1MevT9k3LipXRXfG3ODzX5Mw2D36Lp80bI/LKO+y26AcuFGCnz/15zzHR
IOomUzgGzryOPt8XO8riHotYetRjaxPoMHVi1Sn84pl3RrAyat75SXNLRCiq9Uracbp/VGsPyKfS
yIwBhjWehSvR2UDZi9xYDORjkz4NObDj43WdvAwV+a2f0rGpwUDhIxqRXLwLYM3s0nitMxPQvEpi
uEmzELz0vV7F6dIeU2IZ6F8QsfM90fqnfqxnNSoJq6U6tP1VZXKIQgBBeoybz4ssChwd2ddcY/Ny
jBuzUZ9CW7LWw+D91NHqW80DSHG8lF0SzoveXOtJe+NL9lKfHhnkELKjBkx4RbhIM/JMR61/Z36R
IJNbtKQQzBKTPSqCiBX5LoB4AuwlqZhPoEuo+OFrTzUxCkG4BKbYwdvDBr6TGvlCAaR93cSmbwsG
kapNnrPzFpkw/W5i8aTHPrd+cNSU4pTPqT2aqfpqJ917WZfrHO8dSYTXUR8d4mbc6kHtxBj8CAxa
Rbb6jNGAv5ZfNat/b5PmIU7qG5WsbVmtsnk72UL1pCbRwCetICofYBXWs7hYWcK/4ixChjTd/LZ3
FMXeGXZ1NVgywymdU6D1RArWQ2FLN66WGrO7pkJYRXwIUuRSW1ld/j4CtPFIc0L20nz7/QN+OpGf
LWRaz4JqlQkQhJazB9yNJ5uR1ObHwIxoi5JxLbvbRp0K7cliCuuGD4YRmk0os2Za32J7pGFeN7aN
ie2mtTxIRd5LPuLLKZCWzozJp1IYt35LkoPsV9+a0d7LZCeDbi1g1wM9/f1H+NLoZ48CJ4LmV8ig
linGPj+LI31pyRv0/KgOIQQL9y7PuqfII7FD8q5CM7iG6DczcxtZXRsQq124dwxto1nIOwBr5I0e
+Fs5Sd4G3d/2+MGr7kKteIbymkqzaSCIAUyfWpVfhFFy0aucvsPsaEsR1VP1hpiIQNaW+JmYHBIA
vXfh5MrItQpGjgYrj4yKoAeYbk3PkNsxChezCmgvCQ1zxSQ7JA9MWthEB87snrqGHYc5VdQfRuYy
jo8uRI+GSw115bx3OX2Oqd0qKMPZ+847hiEuNkkC43ukbX7V0eaGrwlJShtN4pmb985VYC638UYd
29s+ZNEA9PQmrmVKjsacLs+FA8Ff3lhkAsR6I9TBRHpWhMeSSnS8VabHVveuilLc2wm4/Ki6xUn7
Lb2KXPWYF9GLZ5vf5YhtaRBYicPHKJJhk9a3TU5AD6DzPK0xWNEcj6VVXgLoL317DYTisSwse2nI
+abx0gtP3ukV8fnJs7ibhmzqgpmaeq488LrcjcysL475pHb08ptcCu4QZYP/DnNHJ5CCOC8uycnz
b/TPn4xU/dkYM8V1X7oWYLmeGGSqsI3nSfcSKOU3LyBintMxrz5hwSQlVziw1Ic6BCWVyNozc/Or
WI/ayW+1N2sYeZ0Ngt0vux9BR0tQMVGeNppfgvRUDmpak5irWLdtVXpXtBQevdjkuqpkbgVVOLdy
rVtEhCj0kw2rq0nLiCVjh8QKcVx+tKpoQ6gS0S/5EUL3dWklN1rl3qWqjI0q/mZ09I795raWoDCj
USRqpZ/pEtnAUoeE2YomkbpPCzqiUwm2c5bKrsaeZEDx7GCyjC2IUZcnyA+quxIF53pMSViHuLyo
tASDLW+pefIOkEXMmdlvjEzvnSBoV7ark3acmHecGu5MS0aTkc3SHKJsXdUrBu9QRWzvTenmiaH8
6OI4v7BoT0/J5y/eng4rAMpob1NfTW2PDzUVvDugFXALj4Uw5v0o7kCsgus2sFt2hr/QPcQeXTSI
RV63VA81bn0JBb3h17dhI9qVcKt96KJeJASKCPG0ecnctqKQIJeGcutFd5m9RXVSzgureKgtonDq
eJ3GxX1kMjSmD6vP26ygbSUtpLxdmrX5LJW55ODjBa5jH92ewj3TRphjobUFzsD8n9EXbs9vMKLo
VTTFsMyCp7gpSGzymQPZ7rVJjAz9oWDTxF6wUgAXYrYfFpEhTeHKfGuJee0a2aUx0Olund9NW1Wn
cT9HlC+7P27XBBqHWR0reNyGtywNvXYalzvTiCn8RqYCCpFuozf9EVrVUZf5/VCAeTvIFbuq3Uux
oyXhHt4YURFkP4Il33vSJM012JwRdPngVsiv6qPEUbBo+MUoSGEYOEyb/lyvaEf3ALFnaSeOehNe
6qkLlsPZB0SfSPktpuECjc7Py8Wzs7pjTlOB3KvcGURsfwZPfhkBoJjXmrnOmlEstKhxrAghkFSo
uTOycFLiaFK4NGM2rPLcuku8YQ8hHxOFP8ztjHK8yPNV6HkbZazNuaeTlvH7F/Opdji/ckaSwsT8
zWo/F4XFUTv25AyWx1RvDzipDKaTjjWS39HH2U+vcn/UU24yVx1NzpeecxuX1IcakXaknnV8a0Mg
nKrmZKsSaGBpPqrd5lIx/6Wha+DZ0Xg70xtjgMrL7fMddmkhJ5rls+dN/bExCx4AXF0PdkmNKj+l
EbsPwPeb/hFv9qsX3ve6feFWfa1huASdsQ3eEwXk87k/nL68bvXSoBx66s4Z0so7dJZEKGX0YS05
0OfpZjTCfln4JRTXYtkGOjQr8r7TulIWgfVGqxEUlq/sI4uwnpCAKK8JL4ya9amS+vSFcpUncxW9
APpw5/03I6kbYI4MREJfxgKDCwBWvKyUMDM0iXgQfCf+qGTz0lDiLWkAU7dCgv9bBT+HKHrj6d/a
MYViojQUa/33QslZrBa5Rj2lbqZn2xrJNQ5fwpGqrZc110HF0CQtHqtABbwBVjuER8x783qwhnKK
eKHRkyVEiOj5wpXDfSpTglbkCK1v2kb2Nnm2GnH1ERkiLRUxrHgCvgsrfPAFLxLhu5QABgeU3t38
fu2f9DBfbhXhqtj+LZQF52ufYGTUkiFzTCWHTKFHD4HlPmdjvy9DdVUQ9WCa7lKN22XXSnO/LJdN
y/wiC5a/v46vB3h6NzjsefgAy+GJO1vbhj+6HdYm+TCACArrftV0ITlyZsVzZVPUk4MslqaGl5tX
g9e3+67xrBmYNwIx1CdpsoZZYfdOzheNf7GvazTAhRwrDlmL22xCUvgdDiIvoedR4/3KeV0RzUD+
223lvllWv+tqxF4h6CVhR46Z5GQEGCEp1oI1qpPFSz4VQIfCDBZGLT2PWKZmspt8i/r+p5bNNUDg
6UU9y9e3BoYvDg04vWxqR/m0JXx4B5tEHja5ruVHG1KoT+nnBqbi1AN0DHuw9sy9bwQsdifohtaJ
a4IWbbZgxyWhC9Z/4MRQI1eVbWIQ0pFv1cEtXZJVL/VrPPqboSIkpZcACXv9u6W0GyshkUYupfcu
lIBe2MGLUoLvLWLOxCaYguySKuRre3r6gAKJH4KdaRJ7VhkL24ZDPn1AUwOnKKLxZ2VamPvquW61
90rHbtrS0vcy+UX25Z8cLx1VspatBhHLlAnMEfWu84bxwkb39byJtn3y2fFOQJ71ZUJMZCgCx9zM
iFV1X+3Jlt+LiuTS/6bsvJocR9Ir+lc29A4J3kRo9UCCtqpY3r4gimXgE0DCJn69DmZXq+1uaVp6
mInpmG42iwQSn7n3nvmJyJfXqun9NUir90RNoZ52yc6KxcGbupPIbKArAFLj1iZGItgKl2FoDvR1
rCBsVT0XGSlY9bp2s53dIKIjrEeERhq8/+aOWkY7P97ZPp8eilP0UAxuf96mEH5HPnkBHGSCvi2Y
3ZVE8PuRxqHbRkTzPJEUnyLGJ3o8nwiJgE0VF48JxBGptBcKi7AZnGyFBfPcSv8OeO+d79Q7v2Z+
ifTrXhsUZJRyNyl5GcXeZTcaIK6o6qcie1AIKwtRX0MogEd3ngkLIbGWY46Y8/bWZRFpuf23KgCC
EXgL/6BK38iyO6aKkX3qxk+ia3aqia7//EMxf90+ICalWkZFvSjZfrmh0jk27YyY2fvOMoFKFKEv
9YSNeM1wCPiBsE1kVuEwMnfprqBgnboUJnaaVuTgFyYGBMQVOFH9knAo0pEbQsqCnPWEzwvQ8783
Xnybmaspcj+6xo1XeleHqsgyVoAEMEU+5drEaqPMafMTFd3oZfKQp9ppssRhyOyj3UzXNa3E1DdP
9pS923n8UI351djp20pCUgjkqbM7ALzxkRC/vdIH0vIJ53OD0xwQi5vQsQsVH6ek29ckH6/mUvts
BM4GYkFZog7nqUBXOGf8S3Ods1EEx4xVQOwu6kioi3wYbMKd4jzTdiAU9zxoon7XhxOul9kqyfWp
0C3Nat7Mafsyt80lICG+wtF9jY2vaPJ2Iu1uIq/ftsp4qeSWi/BZ1ekptZeDV7mvvvFoEwex1hJN
XwdZ+xkNxb6xLJB1CASRRF3WXtxAf8kBMhjbaAIcmtUihJgJfcHuv1OdvzAmztOxx0cbcp8s5hWc
jdk5T0QcE9R/Z8IQ0Sf9xaZsq4fmYsj4NtJRu5sb/yOaLqVXXMtmWo+GMbJpIgWQlAqTNE1q5tIg
8CKF1yzP0ZS8R3O7HVN1SaOQUOoU8XpeRhk9PoEoQYLnkpMYG/LZl0Dcoqi7qgVZxhP/DHPThtJr
4aglCURbtzKWhKetI2keiUtxyHAF0TCnBlS53lv1pnjMckHal8LQEnduvu5jhSKuttZ0M0ehtIL5
ShAd7cgJU8/stwMBl/BQx32Usf5RcZQzqL/RbdndWoW7dsyqJnXDIN4m+cit2N3ZVs0DopwgDw3D
dzr2577yw6qwtkyojgQebLz3Gjj4QHYgI/K7ws4gMjk3KCpPSEZe4wx0ahff2W6/dmz1pQiVB3ds
F2uN2dE6gIOW36e2XKct+WWq9S1Szibw41mocjbIqmXMnRTsKSJYMOYwQ6mnJ6/EmRQVRF2V+5Ck
PX7fUv9ISW/hGTZuEMjyGfpcP0owOIuCE9NMJktwep+FGdzBQ6hCiGGMgJ36oEdVhDY99om8IVJM
LgIsI34ygJAbRftZqvOfHyuLL/+ns5aq3KZ9WMKCfefnMbvTc5N0wzTc6aa286z+qUy40RlRQ7VK
oudeMSqIKZNbL/wjI7ZxcZ5koMjM7Htgj01zTMqO/eK43H+yp2D98zfo/ywRYm5DC784jBY5Bg9c
foB/qiNwU0O0le10xzVHomKQvtiVeZUb/sRNPFDvXDSmP9N0WZ+kA1KsRj7dZ4mlAS/klZY0F0FN
m1MPUEj1wb5tRPWYx1EHImq0dnbh0YSOSw5cJUKPEBipSQBEdnZdJqW/TQM0bSlXrZidGPGw+uSh
MWx766JPk3btjrwQpuSz00gWvYn34jsUAIFHum3nxO8Toohtg2McybN1RKJ+JqTmFCVkFwVdRhR1
RdfLgwtxgvVpEzq+6+pF2pR0n3Y87Wz4oBtnjnde5KIKdROb2F+NI8NgyCpYvJL6rQ66c6V7ghxy
U7PWQXrlRFSAoKdR7HVQKHWfiJsld0P6JJsXqrz3o/g7CqwnIxqftBHPSzK7EKHGitZ92BF6tOMC
rHbphKbKdoqnP/9Gf9UY8I0SUai7y64A1cmyEfunb3RQwtc11fGNKnUXCH3dte5L2dkvmHRNjhtz
XTnBV6HqUMTma1XoV1Pb7q2eisoo5HYW/K7fvKVfJgA4lBHCLHs4cu1/EWpms8i1wBuHu5GM8g5n
SeqYhzLHQafmVx5efMlxARWKK9A0WeloLSBOvXyp1W8WKb+4ALjckTnil6ZdZqPyswugc12pl9Mw
3Bm2h4QmCANMRl3jnziOrjXvAX/TiJWk7sLets5a+VAmahdr9Y4pV9YaN1VdLFSHmEBZ76YvOceM
NGdA8zsnufFrkcYbpUFlMkQ18svEvfIJmS8G3mibxZce6IMRZa9It0ZMb6LS+ji6XFTGwKgtkPkx
TfSL2egZTMSEIOgkn+YOiNai7ZKVMpyPP/9CffPXY82jaOEdwlKgAflpY8HqyWwYjYx3iTQ3apl/
5oeCgc6KrCswK1aAhZKsT60c7ybEkLZNDm3STWAiU+2L0/wmmaclAiBm98cO5pL4yRIeEyUwxdmS
oX3HK6ISsPN302qtVTfOTwUfukwE+F5v2ptaG2wEbWFY2s9wEMu13ef7wAZc6E+YPyupwrwtso1Z
XWIaJynxtU7tndvSI0lrT3D6u+ChvdIG+0Kzez9UVnfUWlxwCV3O2jCnj3jKs23a16+c64fyWnCB
E4Scf0MpalDk5scybhuUAzCz6uw+dWqqCBc68lSRhZt134az5DiDM1sHc60gB4Dh9VgZJ/1Fa8KZ
0uv02wyKLoyEuhREYfKDUl3g8TI2hiV+owW1fznoLRMlqK/7lL6oa35efdBpTW7tGcU98qYMuQdH
+KudIOu3WmDAMwERnfZga2NP4DliuUl5W54aOfkR+ps5WO1lAmvNNl/h1o3ryNM6UHUk+Jsppo9g
uq+s4cN5dHrprmkr2KtwRWSTf1GU9Y3bJtuqqC46y7qCrraavARFWcG2OBo8ILoa/qJx7rWw9evX
wYVxaFZAgZQO8XAJ21dzcnQtOoKh8n9zIPwxPvixGfojPMFiyuGiD/l5zKEHyVD0veKCSwXU7WLp
wiy1DSLrDUrK9+yId5EmHzWU4owKek063PeoeRkkqYM5zR8Fvih8I/qNIUpWNN3RhDlLgDpVdTlB
lgYfh1IphIqiwokovwHD8QbJzYesyrsxa/duZJ90gxch0vy5WnJ/iyiYgBZ5l2mn3RAOauDYWrVu
+l0EEgGQfcnoHRekAS3R7pKvqcDSxsTcx43nHLrKJtfQHyv27kTCF+N10rZXps8GziCD3om4eIkg
vpzzYDU207y2LOxLjmbt2xGgVcmEFtXkfRvVB2kwtihZ24NwGt0wRw3658fIL2cclyQeS5zFmNOX
jOAfn1SlpsjyUnUJHBLCTOl+6V73Pjby0c860u7y+DdN3q/V2HIPMDZhn4nA6JdZUkw4ii8I4L03
q/ljRIpPUDnXb+cb6BhtzhurDRlLjCuYpmwti22uMYb0jS977E6EX2w8qhimqYhXSqy1uYb4588/
kl/nqLxFF2kg4wUnIAX/p8/Em2ZjaL2uuI+86qbN7BPC93N+q/rqmWH/aajlO8bSpBXXuiIJGnwZ
SZy5q5/qqmWJTT+oh7k/7s0q/p0fnXXEz8e+xdSUGFl21dwtmEV//MIQ7HNWJYh2yPJ89wHQmhHK
oiTyiY8lHghEcTeMHX1+uTYzpjUsYPEZsdbBUaMeigO5fx1c7rkJ9XdmoN1myuQ5j8e3ViIO4Lw9
2ZN7RaLgvkApxxUMWhY47no2syS8CjL5mJE7uTG6l9xawsZVApDLo12XFXSYuLvtm/oZG5DDusc4
mU620yrBFYVxlauPAT0exap+LlEtgTnysB63QA4VAjj5Cc21AxZWEBUZov2XK9K4nZV0jFPX2Bd0
1Sxf3Y3fjq95x58sLQtUHpmoK8mE0bKw22UgVxgNvTc5V1Bmqgt9xL+pBc07CdbPLtTdVR9H694w
zgq1KU9I5AQyK56UXeZkVpuAtR0Y4NoEQLomONKoMyI7ILP7Xn9pF9diFKGy5/tS4+LDy6ofTXdq
WajGPRu2+b5lz1sk1fOMIoaOUeqrfvY2MtFoqzz/di6KmzS2bnugGI7+6rCKWzk+Y4gyFqepY9oR
GaTFBaL6jOG32WYltklkPlKbYa/J61MQBR/IZo01Z7k7ORh7yUolONgNXTE+UvoehDHfeyxf14nb
E8nF6Fy3fofjYp3wP12GJoYGHHHgkH8+s+XUVa0PbfQ+j4KzbcmtGOVroiMizzXO3WH6qKTYkKlJ
IGQ2XRmWv0s7UvjYuPZQ6ee72kJHDQTzcsFEEIzJrKkZre0Q02WUaQzVdmCzKOJvUytf8yIJNnnj
ntKYoQSachRRhtqOcCbW2uD6aCY1RlOm/yZIBdqYXnJPHEa6L1trx5cwwwnvQGu6yEvQAYR+5+Vw
EPa2GG/y2kELZqbsjIODESRqpVsDUemlzv7fRKSS7LoofUYshSxhdvHvYhAAKN8V7bueWDOAJVTj
cV/fjJW1r0x7Y/pgk/KE5OUhGBb35Uciv6ugfgUJVa4nu7gDwMzxsdKoH6Em8lXJdLxPOHxrU/9i
daQYHGh7TDhFKLtrMsCq3SSo0DVVHYyC/1AZtICJ288s8IFQ/A7zcoEVfbVCvhWDALVvicBndqIJ
BI2BfEdbtIUs+C50biJfi7GoOfV7mx7MfhD4mhQD8wJcpQVKXSx/l4y4sRHtfiUsz7mnprV9oXeC
yNW4UlvfBVlC44wjGsx8jzjD2TYpGTk2IFlSUKGn53uyd5EbuVMX/uaAdn5pZiwCWhalzh/DU/dn
o1RGXAEmLxuPudFf881g7K+GU0lw3sqxuyVmVodVKIYNPuw5LM32LmldFtaterCrJYzB8ukeQNys
ArJlvcSPdl7rrgaN7tqRxn3QxvbRQr2wcjJvZ0hx2aRmfoQbYlzA0E61Y7Ygk21MbU01Jxd9Mwy4
dYYL2x68lZ0yp0KWd0Au5q8gkpSbzhqbdTOMm8pxsFi4Dx5SqZWnSxJX3LHfp1Yuwtg1VuXjROu+
83vrScrgCzsM8nNGj5Fo5bF864ac6llPIpg9TIvEzO7HtF+mHoX1RDeL1KEuuQrVM/wwvhnqpTBI
3so+PhpuC3vLSff0ZA0qurbbznm15di4LZPvYXgnT3rYBnpOjKbCeunxwelyWuV6a+DnMLQwtfyN
0039WsbC2USDebYiPTSht3TsuIvB24wKwyYTSCv0In3nECAeDior+Mk1zE1RF4KY+YD+c81eQwvL
IXrSq+kcYeUnngIJRT/7V1KRbxAEVUm4NRZZ6FZE+gdMcs3cXKUkh6xMsudAGKzlFGyGGalSUXRf
UYGp1jMAAJGd0iNdtM042SLiDHlQXqciCkId2fuuGHpzL2WoW4SERDjJ0UqMoPEMI9towfzGAwh+
tsLDILkAj81wo5/7uUjIS8bnmg/9VzVpF62Y+qMNzOYiZdJmV8oLNeU7m9KYH3ofTZhmGDy+LA81
8TT95vr/wxbwQ8H8x4LXZdXLtOjXDpoHTps3vsflXxDckrL+Ug7reMHZFQyYpJTdsAXgVADSGnP3
oyHkjIoI4dYD8OPvUWtT/CfuVdd6L54gFps7yBBWvxq8K90XZ9+qbzhRZygV+ld97cEZ5rGIYc19
cTOemNr8nBvpvu/rQ2cxX+3hbDHoI17zoWZUFJgZeFlezoXSkYn8Cwgn29IpCJU7nidnPk+xBV0l
vxC2T81iWbTy81nYJTahlEid/GsRFMK4WXpJIA4jwgK+7mUDWCLP2Uy0r4WjLUCcwt702vRZBRM5
C8Ex7viWdPQLYTR17xO4VWqa6AMqA05ml6PR62g5u1km26hJHlFXX89jBqE5mIDFMyc11SyxVa6k
nf9GrPU/lW58ZaRLUV0ykbR+mgrNUTplfBPxvaNF5nZk/J931vNs6IR42M278hOKnZlf9SNU6qZI
1oyvvhw7/orj+qaOzOtCvLhmS5doH5VOuBnGgNCZQJHM0HI8o1mst5+jr1/kBeLqwWClY9NNaYF+
a9Wm2HtuyejVP//mPP5lwrocxygfGJfgnPjFMoplYxhZHCf3vR9JmAbNdYSvFieS9gSWguWs0dah
N7YH1CWhP8jNqPkPJtAAQGviYNnVM9FaSPNl/s0g5TtLjP+36IA7hsBhx8Pbg+fn5wcGEyfwDxof
vS+Gi8wWGxiQXD3euB9I2vAy650A052TSfBx/itVbMvoI2vI9SZTAC0ujUmm83gsdfQ7TWMxQ9VT
BhsNpUdqX44aSxeHIjUcOv+jXQLik01SVlvaq7AY7VNhkWVVRRUyWBmEZlfd9hY7o7JBZhGps2II
njr6I40Dt0q5yrx11ZmIfdmBG9DfsQ/0m0RLNmbTwdWuJC2ryvZl8rfW599+sMv9LXLso2J1hy2l
++mX//F/yI7bfVWn9/Kr/fflhf/xQn8km/33r/7XmO4f/hB/+9/f3ZLY9sMvNmy8O3Xbf0l199WC
JPmv6LTld/5f/+dfvv54lQdVf/31Xz6qXgBFvvuK00r8cwDcsmH+3+OE2ZyL9P0vpMb9Zf8l568Y
S79g4/u3lz58/vVflj//9/y44F9RAgVEC6MnRY0TcK/8LVvYIAsOwZ4doJFm2I/i/x/5cbbzr2y0
l9ArbM30nstg6O8BcjZ5xC6CZKalCJSB3hj/nwQ5WvsfZ1DwM7hHuVGtJd6Ghssxf+wfPVMVk+la
ZBuMmnarl98R87XbNG4eGTWIfSSal3hh5zRuz0q4AAgyjuPdIKV1pUfONo0RqJdtG1z0UyO5FM1y
H+d1mMylG869/oHLOgszZcnLYAnCIdaHTAvwdTKwIOosuaRBGVNbj+nXPCasWXXyvibur9SypmNi
SoYlJFrVfvXkufkHWZDIwfVl7nRtdMq5L6Q8NzUDzVTl1iGnnWrz4b6tYlaRSW3SBsmthhvriblM
Dcp5CbcqIc2bY30zUaxdzBhPVhm+oMs6MwCsw3VmKDTcu5Ayt05GJP/E7oLh7+KHcb2jVPjI14RG
OimCAZWLi8kw1HUZpF9Tnqods07nUhpxvNWMEnVp5bTXHYMKxkciOthlKAPWlDgOv6o8fiZYYHhO
SqdmJ8Phkn/Lob7K5wJBrE3L6s/5uCrj5timzXvplyy8FZBfgEy61rc7rUAEmZeyvC6rmxRJUj7F
+mOpHxwyLg+s6TLyv5I1Obj2TS4AgU5Bv/MHtCapCU2hnHOFXghUmQRTKMzC3WRt+ogv0V5pfvBQ
Bi0gdJ8kB9e4dWG/0eEGh0z5zd5D4HcgxYlpbZCHpHF+Vmk0bnQvLy7Ji1nhkWERuICNR3/fJs2I
viKdQsCNKAi9ImLxqG5zDzm3LTFeRWJ0NymH/XqqMfVlie+vdSA0q9Jv26MZjxem5dIKmdA32o9o
hPUohNLXM7Flax9uAhNLgs7cUuVbvka5defW3hTuNOzrFmGQh2L7cUkwoeYGuyk3HktbCk52ts2o
P8D3xVERo9z2ZsEShtn4ZhiqYwYUZxMDhGknoqxsgl3DzgGFZHnulmVAj4ya54LpIRLG4hdtoVJk
e2vCGgAKWO3j1GkPSTBtrKyo1lU9Jdth8IxdkOHeHgL0+Lh75utkgS613beY6mEtNFKOIPgtEofJ
2DB+FZdZF4vLqnOLrRgqNNV97t8YEeFm7FiPrgtfApkaq+sBCCrDFSu2F+1RpC6SSKvCll7UtpLx
tO2iwD64CVHE+BCbDUNW7YjTlGWwLPstn1F74ZftFbXPrm6svR6lW7+Ke4QzRaj5ufnqeoOxIYc7
mCMS9QJl7bS6hA1ugTZVFu4stryzLvNDbcl5NTUj5ulR23aj+ZzUvn6QsN9Xqo6J7p5NZ2VNzqNf
NnpYoK7bjYlObE4Q5AffmJ+DWL3bsIVXWj6jLh/ct2KxVZbtScXeQTX5l5XRDpRJ4TKnnMKhac5O
hKp8Gm9Qmc83PfKVBdFTO23Fz8bCnuiWkmTq7LYlU+/dGMWRMfe0BS9DQJnuP/WpdagxID7Zveey
TkcyqMEZ2vdtfKPiiW5JYy45isvSrJDJlp526xfiVVrDQXjR/OmU850diPJsiOLLzcTewhpyZ0x9
u2lc8eQQc072LC1zErUHuxC4F3QgHqko33wr/cDTmPvzfZ24IUiQ+srporVw0Unnss0hiVLeEq8G
xLKJiAzvRYXtXOCltwTTeO8SYaC+KSLLI62us6BCkl+XTt1xwbATJuCtwIDHm8ZC0YO6eJNK46u1
rKeeCBt0/3l1dKvuODtjdSheLKk1RzfCl18birSdvhSr/nvCELuSusalHCxnQoYhYM5qSutuJvr3
BPI75NU27rLCqOb8Kfc81PN8y2tq0GGbd5d6VVxVJewV5Q9XWc3aUWlxuipl9Qga/VbGdrAJIEf5
WJv7Tn2rSN17hNrp0SxAUQ/7UuYEXvif9pSSQhh1L+Y47RkL3GeBcVf3p3kklgVPZMi0a75SvU7k
neTqkOmdG91R9dt7s6YWBgxEB1E5PqYI+aBbqMCGyTcui1gjZVNPzdAYx31iTEQd4jxLW8ICCBNH
oBH2MnjRhcNMN6DYM0VINCZShwZ/sNUzTPGS10jh91AmcnsCAmbFpeclfNuGwYQWVfLYcLRH+tbi
zNgJ3YAIXbon5qjkcffWPujSu3yuJ/oWVDb6mG8P3KD1tpjTo6aTelHKYl/g0VPSzEJ2X/Wh2cUT
h7HxbPe4j4WEaqwJ471V/ntqubRVTbzs8khlt8qPVjYpD7vYYZ+bxNueFQYLBhTnzKuj1bykuPSM
CsfckCFD4GkFA/ZmqJFEFdJDTzWe4bFjhwVVtMrt/qamsAAibt+MZJsPie+EGuzCA5Tur6Qg+V7P
Py0DlndWtBxVFiudEgNf6UzPNTrRtpnvM0eboTKW300XfFZTejYLaMB+gNZWiCXeNXonDvDK8SMI
SFOBqlOLTnZiD8h5ctRdtXyGK3+YkOEfi1c/tT/xLtVXs3uVVnxEy+I2NHNCaCvMkaxQx/U88cRL
m/p2oDlccsfEamAAvFG2PEyyR0XqajwgEpML2PV2nRMIRpk9QMOqPWpuR4U0HKOWyyszZhxf6abw
yTcqy6NpxrS16sN05EsfzOmaSbE6NJH2pdsJAbALJL3J71vfpAgxj5VWlAzxYByDAmgvx00mkaQF
kzuso0h7nGtE+IETPKWz2kq0fThzkL5VRYYkSHT7XBGIN8wtbnN9ZBQSz0moV9FllllovxTvqWro
CWXzxCdx3QeFvs5H+0P0o7kyrOJJjH69t/yALX/pZHCWKwyujvU1QZzjJXvy9ITaT/r4buj+fgho
GGXXfRcNuDxpOPdSb46eO9asRyO1IuNvZSjxMkbixtLrU9SwrmJC+uT7VQZ9RZ/vGyFCW/Yv+I0j
VsA9cbhRNa4IlClWUUdDPjcdjIehHkhFzB8jHO2hViftzvcQHrXyu6stE7BKRsDY0opVaxRfJnuA
Nt8N0qRVT2sUcErtNEdnhgkj2i7g6GU+h1JXOu5hnMxdOjRb6VjPXdZ3xxFtyyBBVFg+s0+ErwfK
ql1bjMMaMpJc6231pguW6omebRtDfiVZMuLg+hot0n91peatzC3zWOrOqkb+djHOcX3BE1BuI9G9
FcvvDub+I1AEZJDCCsnhNaIgY6C7biK9IS0tI5hoMhyGLrjWBT5/T5ozW2hGuSAK9b2WD2fHzs9Q
vM1TUzZv1uzvLbLhGOl8IpHHhrgkX2qCXfw4PUhuO6fWzo3j3LWS8XUm3Ac/mYotmw4y0x2SaHW9
Q8pXYa1lKlsZHICybR7tppRHNRuUetZWsoxgrwPTe1dl2QHh9bNjZffRZauLYd967TWBJ985C+4d
WEQjqbhwreiWPVU417hbbD06uTKSu4GSZvICftr4KtH8MJB+dnQx9ekTQfy26VyJcbCvejgcyFhv
MktuxCzWvptcsYR2w0SV5yD2fMZ700YX2XffEb/eByRRrKvZbfZMIIEPIrOoDAmVonRuZB1cWxTc
yeirnaji90D3Yddq863I3RsN6b6bg+fkFCWjETK9NJN1kxlvJAbY6YjooWNAm8S3cVBsHKLamZ/d
Ogyj2FN8FEO7YXBzHrv8utG1g56yiRDolUZjAjFObx+11idLEubJc3BG27ROBucYS5JynXgK1rBM
njAw32rNfJXguICeqKVb27zQzc6BPx+kyAg7clBXVcWzhZl9P9jIUkuxKXU1blU2P9YlmrDS4edn
V1aLnVVhN4uJyl5TqWOiyOoLP3qPeXsJSK6M2h7zlbHyUv5nmlq7IX0QQedtxyA6ZAEKfDJGbism
nkNE29SI917456lJH3CD75zSYWrIpJujnQl6VepvnJK3ahl4OFrp0S5QG0Wuc9A7/w0nQHrUozfB
WuKi6IghHQaHp5MMzo4ioYyDm/qdxBhFTTM1AVJtu76KxoopYdqFKXK+1WAnPQqQ7Lubp8tiFONO
5bvR1tgg1JwENGZ3Os/5TRYZR88raC11/aAVbho6ZnYeQcyspR4zpqHyngz1Xhh4AkU539tLVFiu
kSZYt6HRm+ZeSVaZxkJ3lbzyWHTeOlM8QGPLu0jwjsimfxzLnMpLtPvSmMjpHj13Ez1I1Z3qtDUu
kKVX6yy7jieeomxZUdi0uxJ5B/S7k/A4o4gjr8byHkDkyle4Q5mkY5Wc49OoZn6kSkg0nPiHGQac
okiUpJk7SNosjjbWT8UuwSuZ5+1NorqzNSXTeh68B1YNmOXM4FEqwsO7uG9C8JXaBusy0hFaYh0p
OxBWF491P23Zq0KtPWm2ClbG6LPH5Dg8Ka/Hyz8+z7k731ekWcyMpK7UdFJ2nIaITrDEJJhu2oaQ
SuA6+9ZydtVMBWO1Y8994ae7AaPrfpQWQk5PosgOYgwdQfAFo85+Gg1wseWM0CK/krO24N8ZvhaI
dVELLcUrKVAEZ1KgzvI2NRJIqwy05njcJegldrrHfY4cALtyVITWIsg2lfNdaTg9uxNYXEidFjZH
HjNhraACot0iWLMPMy+68oWRh1nVXZUTTk/h9CRUpeW+1o0uVHRbLGbSRD7aXUqRl/tgbIhLnHRi
uSMThZeZQaoUjrbuskUU08g7p6ceJSRK5siKrPg18gZoram3JxWhW+Nv+kwEAXlgs8NM49EqJMkj
ToAxeyoxQxrTp5Emz6NPd9JnPGsFmi66agXAIpnPluQB1FMfr0fbfjNhr24Txjb00OJG4uik8kvM
jR/ULxquu76h3Sr6Q1YzAwZtReQspf9WKiwEZfmM14T5IlyJ5cgHTs0CPw+ZdqeEvIjvKO54Vtv+
1hkUpVq5KfO0obdDMIkI5LtCL9Cg5WKvzM4gB2JvLVRl38zemI4uz7maBVFKhnOl9oFCxuvEBKGU
7RBWsXMwIMNjiu9tMKjGBqlJAsyGlSub/YwLM6m8N2ETQl7ZbfUwusiOBpOmpCpBO+HjSzeez0JR
19vPOHFEOEcedTCtEO8aeFKOKDqvlv+yZ1ZcAl8f/QqPWIge00XAUn0Ft2BcFV6AiZvrBe9q3ev+
IZrllcezZ9WU0bcurVujpHtupuqF/nDvNT2LB3J/aPtiHaLIg8jzRaKAmwum0At6Xwy9JQOizlGk
hNvRaZrrT9Ild/Mw2osWH+1c2l7yKZCrrF32WcLzaUp5znoPrPXs7RR59WbQP6KW3qriz4gGRoGV
5h9NaSY7mmIqZKmOhO6Q16M9FyWTjjRXVx6Q+lUbFMfamZ6GMroKClYf7hKdioj+uZe3Q25SMhkq
YcE1cYX7XGEqpZKw5QvvOVt6FTQQ2A1WXRdd+ohZDrNywzofsj3X/rbSVLPCjBRv5+k84ei9qpf6
VDTDhUzkfhDG2k1hPKXge8IWl2rpj7AC2Advms6Mr4fhw3WZQ4iB643oyq2nQKZ0YinskjeP/QvT
jBHZQu1uTR0NWYcZi63zNqF4Wll6sst07WExhO8RFObmfGCJvUvGAq2h1bUbz3GOXT3rm9Yo6IGa
21rq+kXkeIy1fNQtMVKwaBQtRt3cPrIOOs6W8VbxV64By7L8wiM6G6OBkGyU27qeYziYvr6eKsLc
qdjr8BKKUrwe4AeAOS0pSmfUYjxRd+6cOBsfd9kq6yUPB49AgEl8+/OHPpgTkq42JxZx2NjOR6M1
467LaAJcveSZmKcy9LJ5kw/Rg29J/OlR+molyV0Z5PPWrd104UOvUQKi3JuJmOmAB66XtGs27que
z2FFXvOGda9cRZcMkgJGLem8GhmULn63kBQVLFdm4zPcSzcSFWUfIEyPannQNdpQHON+2CfIU6oi
eFcG15JZPBmKxbM/z0xieJeZETzTglF8l4euIHbEhDq9/k/mzmw3biVZ10/EBufhtoqsQVVSabIt
+YaQZZvzPPPpz0d1771ktijiGOfiYAELC3Z3JZnMjIyM+AfoM3sZ7CVCxPRrIiE+R9BADbeQN2Ir
fJXkcNwIkrpPkYnZKMO5s/yfhaS3N2mD8F9FUqWHD0rtJhuYsjufrY69GQz7OONz1ITLNvAeQv0S
R1Fsx6o4bMlGNA3Jmc5PbN/vXjx6lUXNHUIJzC9NxRuXI91gX42fxI43ToH2VMBdEcx8MNtKgwR5
pSVKuxWJy9tEpNiopcLPtC1dp4nvR5wrnXHSyhIs9yYZ/WAngEXfyuOtWZQ1KIv0OfCMnwEE2QBD
bG4g7ZSOUbLsRtrzLeoIYlxdqPxye+oqEZXYHKdWgeptrStUa4D+NLDNEj7QkCCwU4rdb50zxOIS
pXvJQQn1/QAGx1FbiYanOZUMGYy2TH4wkhSGXCnbptJXlJdcG5Y4+NahNLdk+I/wiJ9MVo9dJcP3
ulC+sW6ZkMQYt/mYbCO1p/g2SFepC4mtsaqnhqTOoLpEuzyxIzK6PmUxZjlRQJSfRc/viG09wCyy
OcX9GqFwUI7eN6CLJMP33EABszTcMyva9/Ritwp5NeDa+AIYkpK5yIE70M3La0C1AQmQOaBj1uma
hLsLMBDuVi9Vu+f6APVDBojsj0XrSKX2lHnpt9SF1JKTUJoh0JfSU56hMiD9JQoqgMzhuSyEG4vO
YSaDTEuac4JnLlecnCYw6xQqATwWSBCtSBqWV1dVZv1WBK7jZi01iDU3x06FlUPNGtacMdiDr3hg
a+Jzk3uug/TqaxeC9RfEwdEGj+u+SXNPFkEjRI+iDEwbNU4VqTb02GSuKG4qyI5PHoKi+NXbv0Id
6ZqW7W9HKnXoIPhFY3/YFHL00wXCZpfqNyHnh8OWFA4PAdszKHuqna9um4AFIxMfwSs0rYwGWK50
tmB4LhDdjILUyAXYggCGG0imoq2RFN3JeuOSEuvtJJWfDERH6joFZwSQWo/ZfxniORvf/DZoQrzv
cLnY4rVI9mCctEx5jWrcuhRYEgTH/FRwnsOEqx8Do3twBwo+E4PSbr0rUW25wwEQQ8Qcz0Wz/C2G
BXb2Oe/QkttmdcG5RS6Rmv1rXxqUoE3L9kLMlYFx/ihEXg9P7Mh2tYsVYR2klCH2XJV167cAsgWM
sLjtYwkY3SqRd2cF2Z6+Ur6xMihGusVixO3brTZpkjXwRewiR1jBTdE+F1GjqGPw3gMUFXoZW4mW
69aTqRnXrXuFGBbarKh7blpToGvabItAHQGWgwZ04gGGid6KHkmMcah16w4w87hhgbN/JOErzWz2
O9EM8V+ZuxTOLDThz4NXntEgAhU4ksInY+sgxvp1DPt72Ac/g9ACGNCTiVT0rXLMYbdokzzoqf8w
5tJVBbEqNJi3ThParZrvjVb91WTN3orY2RE4Hrz3WuL1cCNk3PzVsv2pWLJTw8GCJV2++ApMafEN
uPGi68lplLNvUpVxhlXtSxfBfRTk7NiaZK7dIeobqk6l/CsH5IV0Echo7jobNQ3umih0Es8K9mYk
2R66eNsuGHeeCq7H6tLnMJ98aGDrTqUDlYLpJryDWo6bOm2ErWByH3W1PQI2L1h9j9u2ju7dorcL
LXquyJ3SkC6GpiQN65e7HE0zR1UIOWlt/uwxcbjFiT5HaCp8BeQ2UZU4xor+V5Yh5Szk9Ysb0+BT
mXXXE8H3qs1Or5i0CtST4ynqjVTUj5p7L5LFQDFkpdZURhAaA5oStL8Tc4oFvkwTUdfOaOFDWTQ4
CDXFdyqdv/OG4LGT/Ctsd76D1kLgAuY8xzC3jiIhTrvPA4z6rVGgVzYUXmpnlxj+E4cPUZWE0m4D
Rd7msfnDjMeDqlOmzDk3NiLVxC1+SdlmUCEyIlrkVhqyYx6dIDECRjWMJwFBcZtc+V6P3VuScViB
Vox2zXdFgqLdg3aBhTXRVWXWKbLVttGXJ5j9O21Ufop0lKkCTgzg3r3qTKneaYIOKy0Ay6Mad8BJ
2q1cwZ0oR22vt/1IYpEMtjlmD4IYvni+dzHRI7DrgXNSCgFklYZ3HUhbSU2/ZA0fuNKS34nCf/g5
fyuHXMPF+Frz+BhNzkcb0IschPZXbU2bouNAFUPh2qjDl1q/5dNCosA93AGlgUab4h+oZH6jFX77
7/2jJL7N3QOKLT2DIv0ZJ0lK26kLtpWhfOl7zqjW7WOK4mAjWNV9RVpURXeh9bv0gl8Rit+268u3
ShH8GPLoSmiMh8aDzZ00pkO+Nen0NUdyi2YqSJgQCFG4gEmo5r2tgR4BqMksWymlDG+6JAsvWehd
GpYPij0xAUqIb6wQeRlOrob0Sr4JdP1ShYYdhUztEE8apdQelXL6WHRCUWPOn8VceBrAz9stBglc
1sntYi8k0c62dSeCihZKWIvZyS88PInyaV1PuqaiL1x3ZnEW0TYNUKvYYDwlbYIyuOoN5aaLtT1W
9CIHsRI5JuRIvxU4fCzMV1IOfysfThAQqT1pD2MhZAjs0FyL+e5SL37vsiokJVZ6W51Wg1T0R5oF
NpvnGZYvTS+z3WbTBa7LfTsbeTdfCIetLCX3iTbggwVHbGc8un6NIBM7KavfxIHEF7EPoo1ouCCj
YuYZB1iHysyDX2FnFhKx8oLDKJVQdkPkFy1MjcBjx6Pyg0szl/kIdxR9gEFdo4ox/Uega6+yi0lG
iGEFZWImBxTer7h7bIVo+7Zd6VqDswaBZhtV8gBp+6AjEJ3p2l3tt4BojQjcHcw4GvTCbhSxN2ip
nFOBwhnYAriN/Y+Dc9XPLGa/9NjXCR3MIXdg01tVvB+hbXAZN3pbQul8V8Ezc/0sOlrPGsiYbaD4
3wr0MTNuZ9uya3vHteK7vDH3Q3ObpUR5z/W+JG5/p/r6TzFyH4K6uDVlBAsLOIqUGQAkVsLopL7n
BBnvrxpckSPBe9EVCJlZIL1KgEW3oye8hFW+M0SI5VVbH43B1Ug2cu5NpvpVF/tmo+le5FgiBI+6
atBJdNvXpte3In2HXWoO3/qWu3VwFAt6aJyS3KZCZR92wZ1bWyfV6HZyCaI0VcVDKYSPRkvzVMod
ORVeqVQcxja8dFxa6kkLdlSKc+7aCQz3yiLHlvV215Pd2lpwkVtK8sh1njCeusaT6Gy07mXMzVNa
chxG/U2FpXoYyM/5RN71hTNO1fKJM8wpE/VXjOnLJhdrzBOeYxNNkgElQ3LU5yYAVedbX01oftFI
7UesMHUBawfRnkujkd6bcSnstUg/SKUOnd+AzqdxZ07lnAtjHIz7OjKpvYN985Mdttc97GXlhtLV
j5K+lI0u78PYxuk2qyhJgLn/LrWOUOcXCfg39wX6oUJNMJJ8mNqypCD3CSJaDetnjOU67vcbockv
Y8lmVEf9RcnbQ2oJAxMa3/adrMPnn3RfjZ7dSaaGto9pS0KP0Y58KyU/wGKQyLFM2Qdk+8Z4JVgI
2TS+gD8oW6arq+FQVlx7dCQh9YJ8WjXDB/rWT6U3VAiZSqz9KrgHR3AWhOxcJeiTobiPFlWVbP2G
U3+KuaKO3/cY6I852IXMr7kqa307GU89lSUwxiDi7lgVP3p8r6FsRLWNjaoDjaZ26oRefBwg1tYr
Lo1Kfdhm8hcRySXHykQu5Gbrg6rfFdWAZIl2iBUiXuErgPRgIYEwFy+a1xxRluD1/f4eydqrfKRo
hmrsNvXE72mDzmCLpAZFDk+Fa59tAFu/VCNiS1WHSgClBeQFgfZzBztWlvothCSxVYRJYcvjj6Pg
mbXyJYgrHbwKUqQi9wfVgjKlFpnHyWvkdteQq8uusht0vYP95XhCK+2iJB9tQ6k2SoYlpaWwHfFL
pvdf7OF1xFzx49JJJkL9lO6ikkwlCXC3C4wpDct0l1B3QT9qPECOMR2lSm29w14tNCALBJwgUVaC
4Om/BgP+Ib4YELHr/7g4/b/G3i3C6v6A4i0h9P5/xN6JUJyWwXe32JPiORSkv6o/EHfT/+s/kDtZ
/xdOOIokQq3UsVUAPfcfyJ2k/8uSLQRssB1D3VuER5BmZe2D2BP/haLSxKFSUe6D6sVf/Q/k7l/6
JExpce0xdXjcpvV/A7n7ExsLT1NFpAaCzAzs29WCi0J1Mp571qna9a+mARs+bLDDlkL1qA2EH3cU
V6C4f9L5/hltQv29I5ybuIt5gWsNZzcIgTfX7RmECuet4N1pffwNjMmKYLo0keD+waD/M9KMHCcO
ge+5JB1nL1NRGQH+rT4IXUBvSjTHLxZczpvMDc0Tvlnoi4B3/I1s7HBGMSoh/GSpOBkbREjISZog
/hu++gd69b2r6Z/Yxn+eaaKLvHt7L1WGLih9KlJSORnjpLUjl3F00I2wWsHeL03wDDaJrBzQCVr4
RxVqfmsqT2oNLwHToFshpRxSSpSe3i3z239P5fuXmRbIRxM8EQDfvYwfuFlkmEV7lpFYfo3NzDgQ
4mQSz9wHAwHo7vNxZgp7/8zajEloeElpGkHeneXI759aUJo2hBCQaQnsDj+r2p0GLhNdOHDMeTGI
L2PmhTa6ICrucfHQksfm46OL9/G4yXxN2dLkiL/KqEP0jkXVEDYhG3CvViALP3/khamRZlNTVRR0
0EjQTnSlKYYC0518t8ep1nU9VuLvvxtlNi+CO9QpuqqMQvJqe2XzSjaFlCn1yhonws8HWVhPc5PJ
ivSqUCIGybLklArQq7JOOlOtxt6Nm5CUA3H8fKSFDftfUlMBMC0zY6QaPQbYWyYaexRs/u7Hp9d7
t1iJobVfFp5+0vNCoYuBbqQmCN3Kr0vTlH+wF95MSd79PDxqJVF8opks1xYYCo/efO6Jjw3LD1vd
iCYUjTDB+l7jAUBKDC9sq4JTWlkJ8rS7Pxp/Cu7vxnelcnQ1IWvPMaq4pgnzT6leM3E41HQL8rjY
qmFwTR12W3MfNyy68IbITY36O2i9LjdJD8E5Tq7VII3jSr0bvYSc3CAFX1ORWYh98uwL1BLoMWi3
7Vlt7oseWshNKRw+/7hLPz1tw3dvjwKR26FiwuxLV5YHA+iE4MbnP72wKCf8/PufdiNubl5EkMuS
Bz9+8rSXz393IULMFeustImSSKgQGIcbERoXzDAcEQxBg4b9340wP2tcyNABPbKzEiBm+7MCW91X
rwier4TlpZmZluK7STeQkjY5XznAh4csF9HXV1Z209LczKKnFgcVmzQ3Too+3Mat/IBcIfafmvpF
MOkC/930zIJnb3We3vS+eRIEVcLAst6lcXRkSzzrcBFXBlkInm8E/ndz1CoNzr2NyyAjIlrtU5Ng
DV8G9Bp+aeWau+pCAvcmZPBuEEoepmDEsolbhLnzCuhMoUd/5EV1YfcVlPCUh8+nbOGLv8nQvBsI
VY0mFbTaPBm5PnEyixLBuqZcmaulX59tYuQ0K13P+fWOys4+8M0KQ4vq9fNHX4gQbzpI7x49bBR5
HEuDnkMDikwtvir4UmOVsZJsLv389E7vfr7tuBYLgWtQ3ygusTwcsdK5E/JsjR3Gz3wQ3edCRDCM
OxnfM+OUZqoPBZ2qqNp3yKKJnr7igbL0BrPdXKuxGfghh2+MtKlH6UbhHpxXzcrHfct8PniF6erz
foZQ4OlAh3D+kpxoDV1ydncLghXxw8de2rdfu2OwouCxED7E6RXffYw0EbyOvgIZizyke8GT6Jlq
9ABQ0Aj3JfyNz5fUwrabi2+EwHM7sID6yU8x75SN5MkM6gsa9feVLz9Q8zHpepUrx9DC55nuh+/f
qaoMVw0bTT+pWXdTVcK+FfoYJFO++/xlluZs9vmt2IVEjMsCCuevqU6Dj0b96D9VlOs+H2Bhd0+X
4vcvIFqd0rJmjZPljnvd9O5jgN0ri2tpcmahPISnY3lBYZz6qLKzNM0OXkbrHU3T/ecP//EA3Lj/
fHiZxkqZYeNz4spz1wXKlwJhOjC/yUqO/fHkGBMV7/3kwIULBzlz9ZOEwwNWBmiDmF54/XcPP8u7
hgygSEN54RTU55FybKFWttqOK6nXx7sAh6A/H90X1LBLYKucQlSMkGi49vUSMVfXbrX2JkfyBm3H
v3uP6eO829aUSIeRNq1+GkXtq1sWaAloLyME85VV9PEWMKxZDPerxMs1TA8xtvyph8GFAp6TIAfI
BXElYiwto9kmHhsa36Aj9VPmu9a2AgRsZ20v2z1p1F8OMdvHUWRmutjysQ2pfJEpPz5LGUhZXWzW
jB0+TmkMaJ5/fAYEk6oRzRimKbwf6BUJ9CpKgLRKqtoyFoSff+yljzHb0m2o5JLeWfqprKAZwnwa
e0Q/jRJiRws09/NBFl6F8tkfr9L5Vpv5MkFVMAcV9nMZ7nFFB3Xv4APkNIIr/NXh+l9mhWWfewOO
F/k5QPR+X+quslc8U9mjW1etSbFPX/i/D1jDnG1zT6lroUEh8uz6XPcMNFdQZywS7MeAwD6Dxe6e
B7EqrumYtYUzqbXTmxYBUGw6MzAvloVt4ufTunAZNcxZTKhc0cTFr8rOZaog72vQtceksEJxo4Db
P6FO4fNwA+0jA7pdKWd7hC+FY5Gr1nVPg/G2cBG6cKkt7QDM+aAcfAuWkNEUt6LSJaesyyFQ6G7p
uIWBrJ7kGcIZdd5qzW5jIai96aC+CzWp1fYlBq3lufaVSaRG9wsFD+lGeIKDQfOqT1OLP+hqg4p/
mejZfmXmFlbkRK9+H+PAJaYemKjhVNsUi5x4FziJ0x6rm/aCxt3hFZzCTkrs+gVLpG39K903G0SK
tq5Dd2JlU7ylxB8sJG0WZxMjbDNZALqqbTDscrCqdu5vcW7bVEeAr5t4H67EqsWRZhFXQjOml0ls
T8B77/Vt4lRbeitbIHtbZSs5og2s1/l8ZpcmdhZ6U5prptYxsXIv3KDrejuEEbDz+kk3c6er0Vv6
fJyFWqUxN0pFx8+zCi2Nz2VZYGCnXCDdArmVDxRS6B3T1DGta2DoKMOFV4JyXXsA8mQZn7txX3av
tTXsIw7pQBfugREgnKsBi/782RaOH3M2B8CCArOtg/jstVJ7VauFduwVFYVAlElXsoG3G8kHi8ec
otO7ncOFPcIOPodqbYV5fdO5oQCbLTbEo55irGanlgYtToUmjVad3xwgGqAU2TJBX6PWG6+NWJKv
OqFtfn/+zguZ1VxEoKkGwYB1MnCtyR8Agj/2Q/Xl859emE5tdhBGvlgZLWHzVA6nDuxLbj713lot
dOH8e/MmeTePuZiNY22Y/SnRn/Lse1E3TqEpV0FYrmyIhYmZNB7ef6gBTYIq7Hn6wmiyh6poqyMc
k7V66MLcmLO58V0qZnWWR2ctbUAPo+2xH105doCZtSsv8FYp+2ipzVKEpM6FVlGs9OyXXvQ9RdjM
QI2pyX7JRhF/56+aTdJILg2CoN21bokDIZJje/BayldXowKpKmP1SweRAepFFBCdVeOmAvLaKNq3
usnDGPxRpJ08y1TusJR2n1K9VK/8vIUW61v1sJIcLIWMeWHUV72ylzOVhWS3tnT2TukOjZwt4jN2
7QRnb587+gaK4NZ3UDgMV+Zv4RO96ea9W2EKrJBG7xgVmA04SfT8YJ0knNSf746Z/t7/NG0Q8P1z
gaFnhIxNpPWn9hUj8I21QWNho9jNTXBw998RZt94TrtptzgC/FaugDVoV9053OTXa1bR0hRzPlgg
8xLraOqN3ARGf8o13Sk891AL4wH1rmMeNnYS7z292skylehEO2opgHD368q7L408i7TYLWptpTK3
7Q41gmN+NPfeAfEqG+1lJ9mDKbI7G5UEpzmah9TJ991KoUidNthH7zyLv2LaDNQzGRki8Q6hx41w
1jbjTuGfwRm23Xbgn/BY28BsN/A2HNxxNsom24B72sQc9dk2P9RXUEK/hzf6q2sh0rzRWHnu2qG/
EHjkWWjow3GqNE3rLtgIl/px4j5802+NL7B0unN1ob3+Q1qpmsgLidzblnu3yM3SSCPcMnpymd52
97ITHXzyDM+pD+7ZPRvbwi4d6xoDWj4Dsmq264CqONa7Zpt8W8tzFt54XgSuBV0dSpGHCMtnt97L
3crbLZwRxiyEexqmI7FCkAWpqtRIYre//ewWi5+VwLTw3MY0qe8mrzHFSgxApZzNMlO3eizr16Uw
5CtVuqVfn99XkAgZJ6LZuS1rdZsZ+IEqjb4SfaYp+GAbzA3G0K7q8lpKszN1D2Q00FiMyS6N0imV
i2Y+uYDOwB2tDLYQSY1ZpMMcgEoTveezp6voXBZOKuAp1cgrP7+QuhrTBL77DBROjQGALbep8uCL
5zo49+qhniBP48/P49VS1jZBTN4PkXbIcdTM1zlRR+2lG7Vi3+pAxQt3FA6aIBdPENbcszRIAoIZ
akx101TQiB7435Vutk+LMlnRoFta1LMAlg69rxeamp7Fujg0YNqSLHzRUusWH8e1RPgt1ny0PGYx
yMyLQvObMjt3296Od8WexHSnOoiY25BF7H7rbrpju2/35TUFZNuzP59nZUpNPhp3lrLQpXVVuedi
DMfT0XY/YMPsi61H0P3Vbr6dzzfK9uXLA1LBDiLDG3nz8PNnsxJ3FxapPgsWJV5YioWH7VnulHMA
72iTN9GdBNnj83db2M5z5zUXjrYi9n149nAXfcEmO93VWaOuBIuFVaHPgoWei67Mko/Ouf7Fla8A
Tm19tIwaKKqfP/7S9EwDv9tkKE1h7dIwQIMJxzZGZwdvJIkyrJytxaSld5iFCThGRqaUDNFpA+h9
KB89cqslFnR/dx7os0DRmhQvKzOOzpV33ZTw6/ANcGVUWIGafz5LS68wixOiKEBulXkFDb0JKYGm
S748yde7ACY/H2JpHc32f4kSe4VhXnpGmONuNKQDKiQrT79wKOizXV9x4w0lPQjPbV0ccyw9krg9
DrDIJeRoQ3HSwZKdThnXlOsXQCGGPtvuXuLDupfi8MyV4wyVxB4teYtEFuT+cB9Rc4AJsBVUb+8j
cPL59C2sY222zWtUxzBAm4o36XCTaKKDiMYhzYT95z8/E8f/36xem+UEEtBdH5LccDKvjYt309th
gZ/WFtOczWt4M9jyDuFSCF2Of+hXToQFIB8ayX/uzaGJ3DgKGDOJN9ZT/Bxdja5t3hpO9ar81uGl
egAVbe/HyisuBOm5P2qX6kIV9wHU7bYBdG3oOcSgQDWuFULQDcWxHni8ER1Lt/L3kIwNuGClv5Jz
LXw/dfauUZkNumtFw0kpvIta5F/atnxoFeiDn7/dwvZSZ3EuQqgPDyfuRJEJ+w1dZKCef/fLs/Dm
KtgUcOXqTzUs9ir4nqgvn//w9OofHJpz44cWci2qIjyylAvHfsTwrcgr0Pz5z3QoUTtBQ+TvBppF
t9JUYiGtY+uEQgze6flGcU8DbKo2ga3qrlTIFkKoOotvRW6E0ACb/iRGV8gzBxXQqxh3+bWgs/SB
Z0EOj3UgCFXF77vnsn2V87Xvu/Tgs2DWVlVqeBiSnFQ40maOpxDqdaobbKO182vhQyuz2JWNtcKF
g7WPHhDp+Wti5tsmaW3uTo7cZStQjbcCxAfrSZmFMNEoU1EvmSGsAGDJ+Vv5TjsWB+8GEvSp+FLY
8mus7dRLtbOc+kd0jRTCBp71tf9Lef58oc38O/43is49CSLkF8y8mu7AR5g5nTOejZ2+Te3Uhqex
xzn8ol0lP80dXqv7ZKU0sJT0znHeSdQIqI1xDRUOlTMVY7RDRuAWtr9Y3tfwuh3Y9ZvIprG9ReNy
JaAtrEdlFhaUtq5VpEYoZBrfCsIpjoWfT+JSqUOZRnyXso34LNaU2gllm5rCmb8VNk/xMaGWcXl0
7o/B5geqlJd+sz8/vwy2tD2XdC9ebqcOw5Tgh2TZsOxt01m75y/sEGUWP4ZCCnI8WviqCqRk3VG0
p56zI/WHlQC1dE9TZsED1XfLrYBRnMaL8ZDeCj+Sa2ObO8NOu5LP8iFdQQwsNWaUWRDJA6FFwFWe
6lfCpT1rp+Au+WKe+6vilqbGVXDhzFuJhwsH3ttV6d1XlOSuCaFUIo7iaSDk8GbAq0FdWXxvE/PB
Xp/DchGtobqd8uutrW6fmg0CU7a7Nff+z/DWO2jtZrhRTv0p+OLuzEt1bl/UXWJjNXDyqQZJTuvA
ZbbX1sfStn+rUr17V7lVuxizIYpzV/k5vS1uun22N+4Z+8HYj6RM2haSsxPvteOql920+D6YgTk4
sCjaPqwEZsAo7J794d0bO8WeLp0Yux6QjbG+C98hLfs30nbYWHZ1Eh6Lg2avbNKF0WfpTB/ioaaX
0x4Nim0VTJIm/cr+X9oM0iyVaf02zb2czaDu3d8WxcPrjCiGk8bv6tE8ZQ9r4Lu3Vf/RFM5CWGfg
e9t602e7G5xun1/cq/Y82vCrtjGV+vZkOdq9fJSPiCptXnAl2fpX9XV2ya+qC5tyq92uTefiO89i
XuzrKOl7vHOB6BPfMdzpR/HoHcmHNvS4iNuff7el5srbA7xbqu2A8Uhfdf2pQXF1YqrIBlJhbXCO
FbzMRpBoEfdXNfhWakKPdnCDxiW6dztxUJE11IpuF0AMvVYCNT8amRvxX7E21RC7fSK66Vn2FXCq
CXRgC3s9cgolseWyFRJMlPJgrTK3dNa/tQbevQaEfy8dR9Yf8iBH865/cu+SG/3K3CPVsi228Az9
i3GDstgW0dTnGgHvnXBVPZJ3rITsheNvTgRpiijstYoHqEoktRCPccuHzz/R0rXo7db57t2CTvbC
bCRIU9J8Kh/Vr+J1/FCe3F39NfhpfIXXLK3kKwsvMaeAyDKWk5bLSG4Y2a2fOh3M8pW3mJK7DzbX
nPQBmKczjRI1Pvc7jKhJjuxR+5bcZV/cZ6+xOaqdAgbl3j3JZ++1OaxhVN6ixEfjziOTiX6134/k
yXfJ/cip8Dt+Vr/Iz3DiXXQWN5gOBqic1xvhKBw/f9eF/HYOgZXdJNbHkGkskcoJMPLF8NapvO/Y
0W4S31rBEi5VHebwVwuKW1UNA22vvKXUcSMXaIhI7lZSlKM0kmgG/gENjoMV538X5edI2EDp0Vpp
RM7RDOkvTS8c5BBXbn8L+cEc+OoJY5JFKC2eiuGl669E89UP1zLihYRNnKVThpq0re7xQTBlxOzw
0u8QrXLKI0o2tIiibbfrbP8m/41/yTF/sa7SexlIynRA+/vPl8RSSjCHxbqQ1DQJ9v/J/YKgstNc
B1fhxT26Z8EiS4UYvhfPsp2SEeD9Odx/PqqsLGy62V0uzjQ9RSyP6L6tHOEi2dop3/VHaxde+gPC
a7TEpKuBd02vh0Ny0Q+I061sgoUjTJ9jaRu3dbUyY2x9HxzaR/E6fNA5wcwn85BdKCOuTe3HQUuf
Y2otZURXWGMb9CbCieqdFv/4fPYW+sr63KY7DvO2LAyWTX9RLsNVfrQ24wZd0K14AZH2ujLKdB39
7wAFvZc/fxfeRd0Tan0KusggPAUv3o18FRzSnXQSbgxHuM6O3q1/X96kV+5KsrwQErEG+XPEbghx
hvIZ0T/3O32vPUUH5eBdmWfEHHbFEV+JbXSxVmLGwnVUn8NtA0FDNXwgaGRO9luJyQwR0d8MX/IH
4976nt5UR64aYMC0u/6qdcgdTuHKpvs4DmML+Od7+v5YCYrHnovRTlEQf8EkZBNGtwiSbPpxjer7
dg/96APOoovie6MR5Uxn4RQOiubcT6t9d11xQS3t74+43JI+aj+yfXRt2ukJydctd9JN+St2wlPq
8G/Huo2v1zocCwwMfQ7cHU10UpBP7k8p6RCWBZX+NLivuVxvsNvbFvKPGBN1TBurcSXMfBy6dWsW
ZbQm9XMPM62TF1wL0kuJXq3/8/Pd8XHWoM+Ru4XQNH0UM7dtcJ9mL6pwG6CmXneY2OKk0KS/9LUm
+8JLmLNq0SCafloUjKQhYuzXKEkpd4OsrqQ/C0FqDtrtvTweQ9RDThB4t51M6SVamaGl556FD1AW
WI7IDTPEN9gQxBBSKqpt5+oru2jp0WfRIhmxr9NR5wb4j2Z64t24ke98/nWXnn0a8l3o04YBn6GM
0J3Ie9l7DFwXh7CVQ3/psWebv0PNM6xxTzilGqer/yNI4pXEa+mpZ/s9GHKzLHpWSofNp4DZDcJO
w0rRciFP0OeAuqEa/NyXiZbQhq9kJ6ZfjUzZfX4qneycHMNDsAs5owvgK2v8zqX3mW9fqH5WFvEV
Kv86V1406XrsHj//wAtn2xy5UvRd502d8JNX3qBXhuHfTZbg0CDjgzcAtP67bz0HsFQ4bbhqMEU8
JdzV/YUL7Nq+nSbhg+BuTGfLuyVqJJgZyyKx7Unefpc2of34/TragHO7/hFc7X5km12wufdtSqvI
Bm+tvU4tV9z8Rp+NwuPv09e7ePv187lcuAfqc6wLyl2jnFtMJsK1wlN+211HX+TjcImOxlX0HF8F
D+3fUbj1OdJFwHUiRmGdVsxky6h8S4RLpnxZeY+lKZ3tegVdJw3htf4k11zHJgWtFpJMWG41pOtC
QTiokYThx0ttSJvPh1yIBf8FezEFvMcMVniQoQqqRvVDJcS3n//2wu4xZtGgRxc+NFveZjDRlTdQ
KETgO1N3TYHE+OdDLKXS82as3ojYwZSeeQzHIVWxKalRRCeNOzQePVF0h6KzgRiEXZSitJOaQN+J
CDFRYsVEQXBx0MKjW/n5+cMsve+sZGyBryx6k1VYpuUXPYoOgIp2WryGPFj6VLNglCeCTuGrnj6V
+dyXui254UrcXkgH58gYPYGTkuIscpQyeYe03NZyn3UTYI7QoZu5sro/vmois/NnvHARlsMpx1CO
YaHBuJGq1zpDjd3v0JpFpfHurz7CHCYDbKJ2u8ZkFKwUClGHZXsdYw32d78+Symissa2qrKUo2ei
HTGJ7rn8p7ny60szNC2sdxHVEzmUx8BVjkmv3ZWWvscUHedTY1/gjvz5CyylwHOEDDZDoVkIgnLs
SlmNnSGs2PfYzhcXT+lQOpOa1LsgFY/yMLBRvLWNLNspupY+yIGbrD3Fwumnz1IQzImrUDMjDM/k
vMg3fhlnws4MzRATz6aXB9zhUgmEsl/HR633gtvM9CXEwb1m8s+WUfMRZcvNbeQscTmoohBzDchc
noALt1CV2q4ZKm/ldFn4KnM8gj+mGobxsXkco/FO0+mjGfoFX5Kd26M6+PlnWRpj+vN3X16sVb1s
ET094rq3zaNrq8HEF60zFemcz0dYiB76LBh7hoS5Dyy3Yxdat2lTXtBrW5mgaXl+kAjMQUVZFehV
LPnaUbGGO7fPkFsIm34jhP3KQbIUnmaRrw5Kk35iYBzLUs6fxnioj26OBjFuyd5rNkr1PsFzaSVj
WrhXzeFDslll0Oh6/djj9XkQOkBSlqurdu370v/h7EqaHOWV4C8iAhAIdMXYbpvpfWa6Zy7ErCB2
hASIX//S36lHrzERfXKEDxJaqiRVZWWC+s8rTzCU/hXcuN5J8k79ur4+KzvARPi0OIZFY9nBCfUC
TxASeXVCfsglVEcqsHJe72NlD5ildRnUU6aUWMGplvp+lABdumxj1lbSjNQsmWt8l+vckcFpGeuY
pT8v0mQZWPxzSmGb0DLHvc/563fObsqtnct+OMW0s/3YDiDQIPydBhBE3Ibs2e2PddHtevU1hVp0
c9J4Enr+PXQjoQv3uateghSY0QBi3cvr9WlZ2b/+ZbreGN80kgal5pZ3amdbPpdZbR2ULBoopaTu
BoBrZQf7hr8rABYGaXCOa0obQpHoWQce+Kl0VGdf/XGLBGVtCxkm7oRlNdfKD04dtPJK1CMrCi6A
Mk9oHm48wta6MK44nuX3nhUG3ikcA1B9pqCe7TWw6zjWlzgfho1u1k4ps/ar4FRz23coSCMDiCy4
fU5/kdGGxoPOijluLYo8cQe5CAHCypgQ3j93bkBQJwvp1C2swcpgzfowJf3Rk5kOTlMuH5ECRLbv
u2aQIRw+FNinJsxO16PfyzEMTqO0E2iGQBAJnNgRBN//Xt/Za/P4n8Dwm62dh7S1PNBDn4QOjg64
fktC9mAaPRbdg6h+yeyxHSHGo9pfkL3buEyumJMJVgMlLDDerGGnkHL2OtN2eKKhpyDYg3vmn+sD
W+vDsKeZEksVMw1PmdNMZ9CJIfntA2cTeVmP0MP1TlbcpYlTywS0PSAhGZ78rjo39fxqkWJj5de2
lmFHqatLMFLjvAeF6S6DHnnF76vujqvy+LFvN47MlNpTXZVjn9RqSCphv2Rcb2yqlW83MWpIV8q0
V0omQwpxBQg9slc1qzLJh67aO4O9xeK4ssYmSE0ywpXddzLBEy+BQABUYaa7XmyVQ6+c8yYADSLw
TC4h2LtVCIEy0oyHxcFtu2luHB8UC3lo/04zUNCPwc31JVkzRhN9BsGXpkrBA56MrQpQgZw2n0GY
1zGIjtn9ExTHwT2nFWo6wdtoWRFKBztol7Aq3OcKMpfXv2JtVi//v/UIHh5Dch5IogL7lXTiRznr
19pun683v7Y5jLOUjRQiBHwiCVC1f50iA9bbSQbP/gZipfh6F2sjMGx/tBcQIqTMTfDc/uu4JcgP
tLpHtf5W3eaK3ZsQs5F0tgqF6yCKCX6mNJz1w+yqLTTgytPHBJYBMTIsHaV90lxIt0cGscoZonY2
D85NeSOb8PPSty8fmyrDC4w6F13ouqDYD14H6NaNEMSZvl5ve2WWTFyZ7w22KsE/nXBV30N95th1
W8SAK7clEyRWqiy3MgViwE5PP9NqfoI+AcizM/1tstOTE+CR97ExXD7gjTGk4aBSlXuQpp+7r7kN
Fmrtq6frba8N4mIhb9ouiGwq6F2KRFXgTQ/LY9XmcQ8ZJIYUDV1+Xu9lxd7MEuOwysXiNoIkXf+Y
j88dhBLt4JcC2er19tdW+fL/m1EwAM9HVTQK7dP0PHjlsOck2wKwrpjyf8n5t62PDhY0XJzEz4oH
xw6eBgY4p6AbHnft491/P15aZKZ0VippF3bKWvaJ+db++rysfblxgEsnhXL0KKAJwn+AQGbngGMS
YjTXG19xEWbJLhrqx9ZhTlLM/eOcSQYJWGfEgwdIV4vWMXHpL8Gcjxnyf/mWN4sgW5s3qC2QoAAK
g99F2+RPVdWXG1f5lTUwwZeuF4yNsJWTCEJiSvmZqnAjW79iYSYXIzx0iee45yR2y+1HpjIGtsT8
u8cmB/T9M5ClAjoJ15dkrS/DmkHvxaAw3ULo0kXhnQdd51SPxzoXCD1AAnOhxYZBr2ys//DIb1ZD
lTxtULHtJG1Hvzs5UINlBwjORefqYyMxLNoOOs5kCsnOCSVErYTAG0otEZ/PfCiy2OUH18Y4pFtR
QugMAgHJPM236YBXjetUp5JCYHTKnyCbGWzYytrCGDa+lHNYyJrYSWjfB6mIcwdZ3vxu8b8NrNsI
bqztYcPYC2m1FZi4RNI6xadWhTe5UBtYoBVTNxGMeWrX+E7fTlQJuJ1fWH3MJdise+cHKXgHTQcL
dASV93h98VdGYsIYZcdH18ulg9lyb1O7Qm55eLne9MpC/B+KEVJ3Q7MMMukhCxWnHtgXkA6P2sm9
6bjzYAn328c6unzAGwsh0GduG3ChJfWYkXgiLuowLcZ33Zx3+z4vvodVow/X+1pZHhOviJ3FwlFU
IiHa+9tK3e4DZ34A481JtoBUDbMbSQ612+u9rdi+CVtsSR9aIsBxWBDV3kx5uJwCq7duoYnJNqx/
bQMY1j8POaauZpDmFGCfLtOgPkFQZOvJtnIbMZGKUNKTPiS6nIQ13fPYDdnOpvzRrvNn5n+MAxFa
Ev8ufxNOM+GND11nWydZqJ7r2v3Ncr0RvVibIMPWs6HpVF5NTlK2y37KgRkFKutjy2vcxu1CQz7F
h08sejvCuRU5089m3IpWvD/3UNH6d15c7vTFQrB5mvbW8nhcOdCprv/oj9FI+SaYcEQ59TJnwknS
wf0yp8UnpvwN//r+vofG07+fPmpdq5zhwXXRa3B1/yzL/Kh49qHKed+EEXZjnnbBoGXCIa8OZbO6
AOlWTcekqlv7Jg94veHM15bgMr43nqmlFZYFWqWJzXvEu0YIAO3wUg1iq4ROnKSbtCcr9IL+/yEH
KZtk1jcIJUxDfcqgKg2JpTLNd6UfNHsfUYYDDaEUDTVS665Y1LJrQMZWYcfJ/IHQ0XvQkORddmWR
d2c54RFqeRaE5Kp6vG8p0wqypLNdRNKDQPhODEjVRZl23OxDpuCb+MNCZAN0ejFTpU3j2oeOIa5V
99Dy+Xnd1P7Dt/x/TspnhpeQlci80GuWJA0mjUzEwAMKvd+B6zgdcNWBKJT4C1xC+ZNmZEBVVOB0
h4aJ9JM/6fHGXcQcuZM97ucqUOewm/+ETAS3UyBmsJZCAK6lUNPktSNvp5nyH7Owyh8K6gd3VuDP
3zPaeFCtDBodVb7qwPhcsGnXD8ivR86lvN7G7J5pmvYoDYEmamOn9HFSsv4KjrD6U+8yG7ISsnzx
7Lq8GfMBDkP1U+xVBd+PhYVSFEjV1cfaqV+k24DnGZ79APkt9whCM/8sVGXvXdvrIF86seOEgR8G
7qY7CNqLuBkkSlfcwdvZ0q9jr5XNU7+QgkRuXaH8CwStt41i7DBZtnvyS1kfRakJGGraKSnaoX1E
iWq4F+0yZTvgRoB473K/gqZwVzfdqe+1BaDUwB9RGs6biDbuRXZ2HsWv66v7/qnsmzBOwNeKISi1
nfDSuxFQZV1m8Dzwho9RUcCvgtkMIEW+BZZdAZn4JopzQMp8GFCynMwUd33IiXlt5Iwu/QGudrVH
aQt4UlLbjqte698Vz+19JlO5t+uxOCyt70Puki1fPzR2E/bZaQHpLgbLb63uDJgQRAEs+TWc7QNk
jfrd1EKoRwbdRt7q/dMQspb/erTBCuzcntIeTFVNXIPGUS9bpeYrztLEfZJJc0/MvUym2fq+ZN90
EUbc7U+hu+ED1r790vEbbzxKJ9SdBx8z6fTOG4bPAeqyri/CWtOmo4fQGpBMCIEjEv6tDNynqhfL
xg1t5TA02TOpR/N66nGPBm0jNO6pE6XF/AKQyRYqe23ijaeZU7qsykktAeel4S6ooR1kcZHFfjWB
8msQ2capvtaP4YLF6HgjFbOd1H72aGvXiUgwQwfYCX+FYKa/vhIrrsAEhQZBpu0FUvLJUJw0qNqW
obtovB7y+qIjCSLVauNBuzYa4/LmyRKUvWIUibAh8B32Z4cx+JxB/y1wwF8fzEofJiaUjW7YZbMS
eEJ9gzpOBA6t0Pmb4Si53v7KZJlgUNJ04AyHbnciIMVxUeouw9fam6JmqPcp+SuGj3kNExlajpR4
VostPDaujlrmfEMuo94YxIrtmVjPKvNqMY5IC439vT9+xdVno+H3H7C+iez0qwDhNhy6STbIqA79
U8de+hwy6/QXJuhwfQnWvv7y/xunZGcz7zsFr+eVFlKWbocnUrgVcl5xHSaYU3bM6tU8yiTwIX1O
2y6NwOfeR8yxtygz177fMOpqaBFssTRJwiD7LBtcZ6i/CX9da9x4e9WVP8/LUJHEc6v6k9VzCJVm
qo9bu0HFmTvON6JwULOdQZKyHezpIWd1EAve1d99aK2/hsLRZ2gFko3FWtkRJiYnc3qS1Ysjktlx
OIKXrIzyAS+IaYQuywzFb1ZvxDRWRm4ic7ppqcNw9lxYZvEAfeefYODZEkFa2xWG5xpbrysELneJ
1aQJc9N7KLb/ogHZEvi5PDDfuWqb4FHfsQcJUimdtOG0H/QPPPuTqqK7knxVvNgLCLlWZb+/bj8r
UG9AsP41IM6hl0jykSQgUP/UKd1F4NBOwVPTlyfeen+svrpLveaPEOQAOrCfHUq4o8yVS0QqMLw6
rH++/iUrztoEmoolE34B7FCi5+IPsK178LS/9uP0K5DeRixiZeXopes3zgJa1C0RpPUTyCZE/WRH
HXhn8n6rMHtle9NLt2+ahzagneVUukllp4+jtzxWjfWzYfSk+243TJBruz5TK8eOCTmVs5h66noq
kVBTdiU5kW4CJsl7def+qZ/Sl3lTXmLFjkxc6VhTiyMO6CXQU/6U440cqXELGLi24IbrS8sKItLg
t0zabPxjtW1sz/RcSXlDtN5gHVnrwnCAkAFV4WTlIBtR9b7N+mjuFRTn8bzajDGu1EaDS+7fVbfd
QcrFCrykC+tIVqjEs48dlIHViGrsFuT2xVcagPODNRsX2pVBmYDKwKFtEXSWl9gLh+6kJmLXpeGz
G04HQeTn63tsrRPDLVwSWLMnYCpFp5+dShRRS/iNLzmot9kWRnPFYEyMY+nzPmwrsDOByCFB9Qse
zcUPquUuFOlz34ZfPjaWy+Z+Y5cyQKrVL3JEjCoRxKGLxWl7Nu9RW2Uh+xrUx+v9rABSfBOV6Lt1
JyuNpNbAhg6kFM0SCwqskDu3FBjOqkGYQrinAgy78UQhZCNtHe7EnJOn61+wYq4mNT1HMKIpFGKW
2g3jrFGvxWRvHUsrXsfkpqd6An9ZGdgJ4G+Pds9uIP94blLxNAX8KKvwr7b1RtxvxU+baEVU0qYC
B+CSyMq+B6rv4BJ+QsBkY5ZWDlgThwi9bwIVEcSN05DjnWMjTdSnO7vP92WbA7Jg200sdYqYFtuS
H1yZPBOZ6IP9z5WQDE406ONvuWThpwyPnlcOev92N5G+3tMcNBi7dB4gknx9N6xM4/8B7RWbrH7W
MC8Ut8a+Ct2dECn9hjsf9Ms+1sfFf7yxrZp4QjTUVUme4YEFCNhdARXmHbh5Nh6kK1vaRFzSljtj
oESZ1CQ8V7lzB8aLj3684RjK0HKFVoF1brvfFoqWbWCJ3S3U09rsG2EBq5w6HbqFShrIpxLEfrNa
xWP98/q8r02L+++8g4N+Gj0aTAnP1B/OraQY0i1avrW2jVOzQ2AxGyyWnh18+t0yTMvesuUWYG7N
S3rGgTlQkleoh+GJH4TpMVSuGyMraON13ohIcIcjJFhN/AtbBFgDyDAeLQT9Y4BDpg0HsHLumIhL
2dc+KvZd69yrn5LKKHOsfc1rROSzyOnU/voSrdi8ibckU+MDLO6XCSnVHSnq38HEPMj0tgrwBnXx
+/LFRjp3wxLXursM9o0l6pktnoAw6HlhP5h8dofw0aXunlEGNsjssRm2oh4rG9uEXfoFOIeh0Zme
RUde9WA/ckofQmltXW9Xrh4mvZ81+gDEe7gXNpV1Kqj6wivvPNVWbMtl43m41oVh+G5nT54IZZlU
oY6W2otszqO6qOK+2noMrBgRMczfDWcrdQLXS1DATXaTrNuXFKqqv6/vrbXWDfOvnUGmFOGtc+CC
P8BSzutI5J/rba8cjyagUjCQ26XDXCep1nnsp2n+XLlu/gsV5ORoV/b8xAoqHtqlC2+Xdmq23tUr
RMC+ydsXTF25FAp0oK4a+HFwBDtp6unPlT/k+zxDJSrSmsOh7ENQOVe+cwCOwzo4AYi1e5bXR4bY
woH6IZki0YfDDSF1vW8yFywqTZN90K+bOE2V+7XPoL2WwLf/sGsxRYv0H9KcbdGqr6ytidZUkMm2
BlmlZw/5wYexc5d4ZnxLNPO/YMs74QVTGmYmbeHWgqPgeloIj0Y6611fOUFcVTN59RFOjuXC52PF
BZS6/Am1gaHU5MZa0mzfkwm8welXP8L1CE/QSIwEVcJ/C+25Oyct9b7TqIuLfOhxQOtbhLtxrIND
lVXz0WXUfhIDkYnKhNrP6R6l2ePdlEFBB3WJ4EVNkVet9djEtrCqkwBH082kwMuxa/que82453xT
vCwes9D3P9ESFUaimMqXuUizT7m/lCKqGkGPbggpuHnGJtrnqFP+RIeZBYhkU/UIqrvmNDrZCBAQ
tdNXBD/YQYI+935p087e8PwrK2iCkCjUThsWFuxsBU4M/Z9TOPONo2vluUnMGAalHi9DXwTnfIwG
trP1EXW5LY90vbPojligaN84UN4fBUpS/z1QqIB+GDid/DOKhyD6kk0dUoLzRvh/rfHL/29Oq3rW
tM+WqUjysgt+yTTDoxz6RzK+7sPeP6OIGbfo3cBrWioBaGn+tOP3shqjhv/9WNuG76VKaKsnOT13
koIDEAUHhwro5F3vzPSDn2/cwIqgGnPB7CYp3Ue7+YlKFld/vf71axNv3L64bdUUKsM6sZ37Zrmt
l1/X233/SCVmVEL1vZX3TR6cO4D6ZASDbW7Z1LOoybrupdTu8KFXDTEZCvy0qTiq2EC1FEAAaco+
48E9RDzYqidY2TpmkHrp+mpywxLuNxjoA+caMA+OG+huZLm/sYXWJuvy/5vdP0AbTAP/AJE3nz6x
TD7yFEVdCz8r1W/ghNeGYVivVSF214IGIFHpi4BU2vDk5B96nhOzvnMZuNfWXYMkdgDOp5SFp5rN
dyXZUj5f83FmHEWF8N1jCalz4f5N2+oGHEnnHqzdvCUR6iTxSBhVRAO5a/yX67v3/RcBMQMnGar4
a0WKNrFc9zWlTnuYMhdSHYqHh6ZOdLv1+llbecOyoRnnTIwA9SWrHOwj7SNet+6OKoIYntUero9m
xcbN+Ek/NVm6XAimrLY/pbZ1U5LlY7dzYgZPFl2WLBW8TZqGf53n9EaxMW7T4slq/Q0LX5kjM1gi
IUtedPnFlYyE385tM+0Ke4EkEC5eT6nfbAkCr5iIGR9pHVGNlR/WiUAttBN8h1oRGC42/OFa44aJ
Q7C3ZCoPmiTN5ki23/N82okPHkFmUERnXuHlI9NJR38pJGxT73cIwuUP7R6z3tQjavaDfKJnp8zu
Gla95M2mIPaKnXnkX8dXVGWtLHeE7sb8pUCoZR5/V1MdVfwZxUIfOzzNMtM6naQ9lE6TVN5XMj60
+rkQX65PzdqiGtYLFCLLFg9Nh+yO+V/S7MewVaO11rRxLlvLOPv24IG0r04jq+yQ5p9j1bxe//AV
kzIjHqJzZKk72ScDgp8QF8npLgALB0CtTRMHXbnheFZ4LIkZ87CD3IGcctgmiOvf1qV9UoU8FxOY
HlWRLABCRhoa2JHW9oF34c3QMxGH1lZ+eWUO/68ENVX2MEHrGIBgYDGqYLdAGdqpgw2/9H6EhZiB
j8LphFd1AY4DCIlHvrZuSJa/6LIAdqXds5zaEZ3m/fUVWxvL5f83V4RuYFylE4FsM5geEAPdDfSv
gi76x1q/nBxvWgcJh9srwCexTupH2eTHBmWNkW7c4/X21/abYeelw32lbNc7c+czt+toDucdHT4P
4ceyEcSsKYVy29y2smwT1RdpVDoLkmCtjygOh1TJDWqd5U4VFnmsWVp/KJlIzLouwFiR+a9zaIkE
XhUBjkmiRqgWikv2jhZ6a2Qrh7dZ4CXdrEMu3PfOYOB6kDgH46VA9Pj6uqw0bsZ2nHKuoFic0nPA
Ea7vfHCuzV729LHGDReW5jp0HCBaEqozDi636aUrsw1zWDk4zKhLqflUNojtnMOAAZC9jNUNLUYL
Jb6OE8986U5VKLoNN7bW2cUBvLGOhmfCBSAWYGcx5g+lJ7vTAFDwQfo8j2Z3ZjdDU4rP12dtrbPL
/286C60AibMWtVUMMZ/Igq7nb9h+EHcO4V9RvDbeUnS7cQ6seBVToTezF4+wCpsr469i+OuQQ5tt
seGs2LxZOjtI7bteVrXJKF4JxMo12xWyiOb0z/WJWvt2w2d1tGq4NRD/vLTdbna+sDCMsg8my4hZ
OgsPQr20bnvc14JPXq2PfdvJaPbn39e/fsXy/qs8eLPMJdFpCP6DLkkr9qy8/o7oLXaXtaaNW0mn
hrxygb87Lz74f5uzgPVd/+i1JTUsGpyarAB8AgrVTR572v2UN3eTP51Vym+u97CyqGbNKfPbcK5q
9FBBdS1Pv/FcRZ338rHGL8N6M+d5qFjplHjKa2wVPQ+7efppb96TV64DZmVpCGRdilrx9JzakNoK
PcSa0+J5quVR6eIgXPKlIPXWk25tnozN70gQtCwz885NLh7zmXxRltiTmhyvz9TKQv+H1H8zUwPD
jYlfgh6Ok+9I2ccDijzSCYUe5efrPawNwP13Ldq2SFNtd0ES5NV9vZA0AoHlOczI1rNlrQPDCmbu
9+CGZl7iD+XOqU9I8kXc3zj7V5y0GdHlYsgGdgFWuN3XZrrzIbHVZ0/cfunyDz5bzFJSu5icaUhb
4CtIkUWU2H+yNvtNuPMxTjxiFpQO2eRx3qVeQsS5coEbv+vLn2L6eX19V3aQbRxjJA3HOqvtOpm9
3633TBTbLfnfBUVQ19tfWV6zctReAH1OVdklpdOPUbfwPK6KUB0629tAGvyXYPz/zAgxy0Ulr0nn
t32dMJ+098hB5kfkSuSpLCiNfRfyCf5Q8FNqkf4zQ/FqrIeqLKNOyvRYl2EQ49JbxeFoV9A9LwZ9
Q2QG1WYgJ39PuhriJWB8X3m5/dyEjv11yWv5kzpWh/Sga4svY8OyJ+h3OK+8KFMwyRfeC2qZ7WNY
pc69NTF9KPVgZTuWV/ZnqDzAROcmDLYunit73CwEtcVEUVQs/IQ5c9SALLdjCLe59U4FPOq3pBfX
1tEw005XWR5Qlybcr5vT0JIKqLUp33tVvcX1/d+Z/d5CGsdWDfokNXUdiGOFJU7jMM6HvvC9Pi7D
PDsWjOVfuiAY9dPiussTavaQuwOxxezFJYJzQ1R4DIKqQw0seVN1O39qBr0Tkxe2eCs76kRlzo7h
QMT3GnXfc6T7YfpWBOGCzH7ppe3++pZfMynD5+up16V0WpLQ4Ym7N7QPo6V/mpsv15tfWwnjjVah
urVRVgBhsjCNuvF3Cro3FK5db/z9O4lrVs/mc+Er5DCwmbIfC0ij6ZYXe/+rXbNsti5TBNSmyUug
gRsAr2FPSE3aYsPPv3+mg6n531NqAilFIyfgXbN8jIOljBwohLPhZZr9G4R6nPTvx6bnsuRvzluu
Axqg3N4DqunCpCK/WyPbmPm1Cbr8/6bpcGzLJcswhFrJm6CQeB6x8dYqh49RtbhmrWw6i6X0S4Sw
i/BLGXpR0HzN0i03v4JHd/+vkpXgGg5GhSDJZBMtwc/Q+dGNCE2kz4u8I8MvO3xo+Ivd38+dioj1
Qqd044T57875/27DNWtcq2YuXZCE68QbRYzq8p1A/Wi5jLvWbn/3sjwsHNxvEHhum+HXHC5T7Lrh
Z5RDn9pAHsqhPJYL+RpaW0CAtc1ouMom0H7RTJmfwJAeG+XvekKPqmB3Nnfu81rfW5pu3M7WzNXw
mKM9c1DOoe41ZTyBwNkpdLyNplf2o1lgKWpRzBXBtYOPUKYuSKzCH6XlbkD63z+0XLOg0pPKalOv
RyArF/De+Sv3+SlrmqPr8iNSnRvZtPddsWsWV4osbabWL+1kqqoAMcwAzMV5WcRLKIpDWNYfk650
Q8MvNE4z8txKaZLy6qEO87txGfsozfuN1N3KOoeGc5D1VPJqnmhSjqgiAW24q39f92hrM3Tp8a3b
8etiIg5a1hW4Bshtqe+K4LkHHeP19tcW2jitJFjCqXB1lziNRW4nNVo6EnVYvS4ZJw+VJ6p9bSPh
8rHuzNKvEtj6hY/woh1q9Iv21Rp+LqAMErMCPpgdr4/pfaSVaxL65xCFbmTWkQTcASDGyJvJBwl6
y/Yda5ajFxCkPMc837HeVVEqgYzfcHUrWoyumSHMSo2ARFULYOx284FDCMrbDbsqtkGTuPMioXdD
bN2Oe/uQRufnLE7v6he633JsK3vFzCGmorikplMbGo0VFBPpdBPao4wIDT7Pw8eUOlwzi1iwRgXU
Zn0yMpAtFC5O7yl7uL5wK2ZkZg5rNtZTRjOd9LNyd7lOf7s5pu5642s73f3Xklo8YwOhU9Br1BeV
eDdC2vvZpfpUT5/mdEvHcs0tG4eLK7wp8EXoJ8OAKmVl7xgBDLJ/uT4GZyWH74bGieJ64N8MLBxe
vXSyONMWfUilnZ1pGIQnHnr691TP9jfUYpcVcl2wgGjifvrQOFaDtKBF7tx8oUc9IqY1u4u7A7gV
FbYA0c/HbhmX2APhdQEX4C43BUc5N26CXnPgeQ4pXjp5Z22x/DYo6iKuiNdEaqmzH5Xkeu+wZjjy
cgnLaGpD+gSyi+YwsoZGVmf1zzMScQfh+fNh0eAq5yNovSakn/cybOQhVZ06jTPXpwGX80iAuSoW
YQrJsXkK7pxBNCe3qOddXYTLGdDP6kyFB/o0jRuSV3bgWL9whduisP5Uhfzqt+P0be5kdrS6lOy0
D72IdKL12dO0BA6677tPlhZznPvjeECIlezDzIFdBrO6C6Tqx11XlMGddLrh2RMEF1bl4fPrutlL
v8Wh24x3mf2dLZB0tXga25PvH8EKWMZLXy3Qo/dp+il0sr8KEaA7b5l8HqNuYIhntZC9pNB3gh9K
4zxX3nMDxrbHvJxQBDSCqeHCeTHRH0MWZnurGPnnvqxEGxFBuY6gyDcjQJV3djzaYCmvqTfHk6TW
bpSeHXmsrB/CvCooqK2WIYutgJVbRNMrezsw9vaUerrhKQrxiIPK0kI7/RcGtM1p7H1340Kw1oWx
vQuvwxuxRrVikeqo5H9K5SP59/e69aw0blaA8op7JZRXCDLYQfUMQHxx23qMJLnol27jgHv3cul7
ZiYepr+U1TSN5zktUc/5yh1rhx+ZfYPX3M9si9phrR/Dm/Upq/Nlbocz6AvsfRdOr6nST5LJJz1Z
N76FHcwX/0OlCxiVsfIQyKNqsV1xzjxC7iUkx3fhUnW/rq/Lu+cWWjcWfaS5y7Rlq3Mw+FGxUJTK
3oM1OxaQ1rjew7u+30cu5l/fXwtdMbxw+3NOu/wIDhn32SnH4qaFC9xpd4aqKJnHb9c7e3ebobPL
kr25srWz5o6nhDwvbvEQ5PJ20OzQOcNHboRo/jLGN81DIbzR9uCrc7nkzmecmV28dK51p3uZ3VBo
DW+cl2vDuKzWm35me6x9XlFxbiCTcdQo8I0zz4IbC9qPUU1jLJe+3/SRUwTx8PLqz17l/cq7dDf1
9mEamwNR7q8lxVPUXro5ArNPHvW1K/dwh1uB4bU9Ydys/c7NRzsT43ksoBNIgy/d3HY3SlRzBNqg
794454frG+L9QxvDNC7Z/dJ4oVLdeAZapIhU6gc7mc2/PeR0rZAc3HHwb+bFOgOV+UuS5uv1bt+9
BqNXw0U4PR9DYnN5DuUy3cmmyB9kC25WKFHrTzmAwseGduIvkZ74nIJ05uZ6tyueycyFj32m1CAz
ceaW6uK2LpuobbyHvmnPxOM/GeVlXLLxdL23tV1q+I6CjZUzOLY4U0QYWDRVoJRD8UAWk5IAuH69
k5UhmVnyCdrgYFCBg5KgwhdF3e1aLmTUpRVwc/bPGfi5JVQbT++VEZl1CrqG1rFTIJlgl/2POYd+
rN0fWkjLbAzm3Uu275mFCoWE2lkKhpWzsvlNy5aHpWr/XJ+ntU83XIYFEnpcJ0dxBpnuoxtUuAkW
zZPP6d+PtX/p94276KoKnJklPn1wHnv6AsKWuvp8venLJ/5fkAqzYngDcBl746QBiKVgx7v/H2dX
0iQnzm1/kSIEQgxbIOeaqzxuCLvtZh4kgRD8+nfSb+OPLpKI2jiiHW6UaLhc3XsG45Hpa2eR+p9W
lP0xH6l1uD3OStRZ9sPT/mrjotzqXGi/3adTUf4zNbzCPcFuy51b+OYyW/24MdragixCAJvSJMsF
3Hr6gu570Hh4AhMiYjaSnfdxaZi1RV7QVLgfokBXnwuBQJqWznzwpraPIM2WPBZJnz/qtuXnoXX8
46hBQQL/UR4g0JfthW+29IjW5nQRAyZqjU5td1i7iTYHZ8Slgrpm/JQXQ3GXysQ5Axe+RfR5X2WN
O0u8Ei+UBbvAjp9MIB4K+O8UIPSUeR+xWsT+BLdnv4lIK+O6ZU+pZH5ol1Y81clGfF1Z0yWQCbc1
u/FMK2Cw7sAFr5v5IeMQyrOLzHq+vUnXhrhO9F/nLO9Hz+Uzrc7QqSjjVlI/dK0mw23O28qT14ZY
hAovzYPOmscamIdEh5YrikM7pDr00b6Ob7/F2md3iSRw/F57qS68E5PmlzQGzs7j+FDW+c+han5Q
M+/LUr/pOfgFV6VxI7yujrqIJKSAVrFNy+acN8VPwujD2PFHe4BIJRd1jP3wrQ2S2J7cg5dkG3ti
JXotcQYaCBVQipoCe4I/simrwj4J2nBoO6j/MjNvzOjaMItw4oDBn+eIXqdynI45G34a0X8OWI0r
8pbx38pZ/sNu/mvrQTMRJMzaa8/KeA8zS/+1rCSL+7Ig0DQqvWii/rQRHK8L8k7I/7OAfw01DUXh
ww25ORurtk46EfLMKqfZmKuVpy9xB0Ykc5XYpD2PUzk/GD9LIPWRdZ9u7+21p18zlb9+eyqgvwZK
n3uC/OVjN+WXVoin249eWeQl4gDISJ7KzuvOAuSNsBhnflVtMDvudj8S399/bJTr6H+9QK4K18vl
2J5zARCuR9MySkmpY20CO8yszdO4NlHX+PPXOIMl0pH4dnNWHqouoe+W3jPuzehDj7hdwrIHWpEl
M7ugHcwhLeGoo0TVxp1xRQynpuxpMnwGR6kYNlqha9N7/aF//SDORrfUpE3PVeLuGYoEGYVKGHkc
hw9e3Jbq1jCrqEYzNek5sH5XyXPQfra2lJ5WEuEllsGWCdoRnmrOUMpKXoJ6ANkU38NLORhymLxq
BkONmOA0+63+cXujrHwo6CLF0InjZbD4rM4ZSF2h36K86EGqlHdT/LEBFtlDI3WrZsdBbcCRfkw0
/SWZhZphVW5kSe+/AVv27E2vArvuqYBOjk5jD+l3JJlhIc+CjT21NsIiGly1kgarRd7dB/Jz6rEf
aV0810my9QbvHyK2bN/nucnsDOps5yKT+VMJGh8cD9WHeo2cLXWv0WkuLcKUPMMUTYftQD5rr96j
ZuqhQ+RCvd7/iMA2BlrEgsxAIT8YZH22ef1IjK/upIsCtzvWP+BXTDbi5/vXbrbs48+uLvK88spz
Rim/S6QhdWRkZr5QOsyxPfjq33K0qkjkM4Atcpj8jazt/cjCli1+VyuajRImepy9COsx90UcpM9z
+SHdG0zf4utvQdiQglzknVyYEBEYmZgYX7mN78HaFlscc8KVN4Dgwk8NtfpdmrjjQY1qyzh6bWoW
ZxzZ8pCBh+idqsaH1upjQjl0UbrQnV8+EkTYshsP2diuhj2Wd8pFGnbuOWj/bbbqie+nRGzZi9e9
7eN4p/U5nYX1Copwcv0Wm50URXXvwq8mFMOoP91+kZXrDVu25IE8aaAvAJdFgTsOlLZb3vFIeWN6
8F0hxd4Gwgve5bruOgRi4w1A4qVtHqX4rv0us7HckVGUR0hQd85GAF2ZgGU/1w38sscMBKfE7b29
cDN1pKIoDgYsm4glzEBGV5qNrHBtsMVGNFY+5Vkv8vPIdZj20LRDRZVDoc9BIkSKrSrZyn5fIhJq
WXFXEejzspTIiAaQXVepvRGCVr4HSzjCAO5iYKGtf87y6gBPaHDBHm0IT97eIiuHaan8nPa2pz2Z
WWfuV7/sHn1GSEH/ggz0sQi29Fv/3NH+m5wzf1Ey1ahyO1blBKdOe8mx9BsrzsYKYqBtF/DHpB2s
Q+lBdY6Box4YgqyNi2NDi15HxPOQJOTVtWTGasvcw0pky6prbWYXMdBlHLd73EFOdQFLFe+3C4+x
FnC52zO7tikWe0/1bTEElQd9Fl3u7N6cSlZ8cEssImAF29aGZxJOpNQ9VdKKW23uBbM2wvf7iSFb
SkI3ML5uoMvkn2xPPbt2YEVA2xxb0X+ZxXw/EfuK8dgyQl4bbJHuVLObwgbWh3Or+qOEgNv7HbrW
bVgHLYkdqWwIrYpSn6Gis0XOf19eizNvMYEu0inKPJ6fA9i4WPB/h/1C23RxnpY7I9rQ8wBC1nns
EPqTzVvAyZX9tpSodsukSTVkvE5Sj+yRu5V8YgMir1+0W5FoLeBdj/lfFxLTKZsY4XinwJljiDUB
tfANaihhwd+Auo1v7+yVmLEUrbbcWbWdgTl9WjHAqx1+KRv5rLshGrtso3D+BwPxTszwrsfqrzeB
Qx9H6dxGtZMR624izhB5VkGi2W0n6NH62e+BgCHrO8Y/lH1Cv9SesvdD1RFkg1b6lqJFgtsFJuNk
ZyrdKSdRjzNhVtQTJ8N/WuWeEs1QtsUGqL2SvajG5F+LoUleeshSXURjyMnJsu6hxO12RwNlxZWb
SuxU+C6QJq33kxrrKC+afJcMSfml7316LiHSDtKuoKgXivTNlHrY9VXuHTUL8jmcZ9GHLUAeynT0
rHLfPdV5Sb/wTszwURxG8Z0XddZGjk6Dl0qx6QFO98VBl7V3P80CXUhJ7TdSETQ7aZ0+FGU9l7EF
2+VwZr7jRI4qSCybkcTjLMQR89dFTaKl3ueyc1lY10P+NHlDI0LmT2Ose9jHhLzOxu+9FeASW9eO
s29NYEGuqKrmu8lrob7ha/MwSg2Ze0Pl19s7aS1B+Q+EDGUV2NzV3ilrLQ3CqPTdGBbY5hEeTsnJ
HaV96YbGRAmM3h89bcYGH4exGcJa+cnnXOKuF2rICGwgFlZi9hJUQDlxu6JAvlCCYN4WYB3w0WwV
2FeO/1JFuuhEHaQ0JyeZ81M5y9ikwXOQBxtf8rXffg0Jfx2Y3HEqmrl2coI72UuN5geH1drtZVr7
5YuowuoAFxTww2CDemK48aq6DbWjNzLClXCy1FDqK+DVZwcmq6lPI1v+CMo+Lu0Hu3i7/evXnr+I
JNZQMwHfn+TkDOTAlQwH56mtxt1ArY2pXxthmd84GTCuzpScWhgRgx+QtDjm80MyZj/nOfvnY6+x
yFYMFiBLYdZ3Sro8bGscFlivqk+N3OK2vA8r58xdZCxuwwmdhjk5UVg2XMjI2J2dZ2lke12hwjqf
aAx+VPHPUI/zvrlyUSZflSfYBYrnWcNhNs/n+uDB/H2jFLI2r4vPdFlbjd3YeOUaSNwRyKys/yny
NiTFxpyu1Pf/o8gkQFBP7GEgWDnUR3sHIIUiU/ew2ThB3UOFynfuJ9NAoToAB9iexdY1aKWwsFRo
gimY4+ZNR05+Lb9mtvfTqTMBDF09h7zpY5IAujuOpouDbrPzvXKMl6pNRhAucQaSU9L/hGMeBJ4f
6YekrTgQcf8bfdwZtMJJtZhIV48vriPY2SpykKIAbbJjYHjH44eOwVIPGxgPa+SMJadJ/pTu7wSY
Qdt6asetjvraJC2iRVsNPmkNopEmM43S1tevomidRzqYrfLI+ykvOnv/O1eWPY9kMFRcch9EjWH8
lrsoYeRp8RV4zNjwq3JCm2+IyL2fEdLl3ctuXaMgVjNf6qne1SWJ+mAOcWM9ixbCbNYGL3BtlEVw
YtPAS+PT+eIVnyyvDy3zD5u/zyBpymxLl+H9laFL252ksxpa9aQGxK89T66fhpOCRvPA+42pWluX
RbghopuY37L5kicPgC7udW9wE3gLginuaXlstroGK5O1vF9BnEnkqCJTWC2nLITB2aEsGtyAxWUu
i4sZ+o0S6cqELa136BRIMVFunQ2D4CFId597D6oG3Gx9MVYmbHmhaUQZlEaBpyL1xXTO9MNpKv01
GWdzEa1qYqvKjA5RfK83ttn1hPz3UkCXPjxWmeNQJoJejTK/MN5+hsPT/nZcWZus69//lT6NeQkI
NM0EdMygGTV4TX2v4cTzCiSetRG61oZYnPuZ+wns+XJIdEPBdS+r6qc7Jwo46vRDssOcLtNpNI2h
OjCR+eJKrwiz2vnM5+4t49mWJs7aii/Ouc8rx0qE653bgv8o6PAAN55nVA+LuGf1ne31P+vO3Vjs
9z+RdIlQ5j6EbQXq4Gc7saGlmtYPedDcp8Wwn53+WCvyLJSGf7E97W5vgbWXW5x/3YgJfpnaOwcg
e47ZqZTfE3pMeRDaVz0m2nxsqy1vGfY0CAgDD/55hp5DgVfout8CWMLbb7Gyy5bXjDoHVbUtGT3n
1XxPWx3DPOwxQUHv9uNXgtfSgibgvup8XcEH0aaxcVSGBej9kHB6aqUjQqsAGev2UGtvssgpRJBn
GmXy4Gwb5sSB5atT3WdVlCMz21jytbe5Dv3XqZfIL9PajOpSdk+lx6LaITtq3UGOc5dw64ODLM59
5ve0lbxXoP3L49iPz05r39soJKRj9m2otxP4a6L+TnhcKrom1TQElKUoFaviqSySI4GRleu85oB4
O7izge99nCrgjNCaA7FtY0esLdMiJlgGd6qxTPJLKfs71bAv+Vg1UZBWeuO8rC3S4l5ilQ6RLZvM
Oc/u2QwvKevQ2jKsMw3GSna4vdnet7fldOlRA/INwTUjbS/29/6r2bvnvTkNBxhgjCEkCN6cV/cx
faJ3ycU+vlb32af858bAK6+3VIXt5qAmvYOB6XN3eoRuzyOj8QkOo4/WMcvC6lKfXOgYD+F5ysLI
+v3qfnktX1+LQ7KxP1fi3vIuQsu25FkrDSwe9KUJ7B9jCjHj2jjPbjfGqvTL2O6tLSvItdGu0/DX
kevYMNvuUHSXZpiief7t+HfCquMqeS3HPjLwE749r2vTuogepVfVzCM1vCW8f1QhwQwoYljc7BNE
Wk22RlnJSJbXEVP1nS6ht3qZRBLOkHOiotvYkSvnaikhS4qsCFQDtZDBm2K3s6Dj1Z2oO21kh2vr
sCha+JB7Rw0nrS8d/6WaKmRlCr/fn65/R7R1LO104/SufMaXsrFlDslniHHgNRC39+Psx0kHZzGj
q7t0xjdce+QAF+l2lyF+fOzLsfThaUUxAEHJ6ovrsMPQC1AN7E++138s4v2HGTpWcAhMGCyW5+4l
aECimYtz4jsvt3fuyp5aUj+bUbV5Skx3GbL06DQ2ai3TxmKs7Kkl4RPIjMFBIQcM4XTOgPsQgCyR
8sWm0xYpeO3HL463MxLUIB2CA9FOe1bJ0G62TL1WqjXUWRzpaixZ3mRquFT58BxkzjlhFE6TvR9X
ozzVbDhNjtmXrH7RybhR21vZvksZ2bQ1bnUVXb/0pQ7gTIL+Lu322cz2nrJOstYHmcDIFkTCLbPR
69u88xVfasuqyQ0gJg+reLyshIu483Uekx9aqx2RW5agf/wi3htkcfpJzgztG2yE2SqGuIToLCRz
GGRUmtxEckDLpYem8NHzJnb2hMeO5YierF+U6YlS5e8gStofgA2Yd2D5kp8ZhCzDNOD5vTPCi6Aa
6v6VNvbwRZOiODLQXEPpJfTUA/y1a92pgtiMoTueed0eGGgTSpODZerR5vn2GVrZ6Eu+zAg2DAic
XQOJDLazFD16xj1lOdsoFaw9fpGSmI7XE3Rc64sN4q6ck6NMsnswYzeO6cohWrp8wBoZplRJUl3g
JHEYayjraGrRjQ/jyv5aEmCuHsJosQRXp1z5bOs+Rqc9i8a0eUGRc6Nyu/ICS95LZ3sTJhv8bDWx
w9h5sc7Npw+t7JLyApxirWFiMl5m8mYHWTjjomazj3047EWEyZUh6TzB16WUxWtPvTtdjK/w3NzY
lSvT4tj/m/tMDakkD7LhwsTsvzrWYFdI7NpkY9ZXUp4lsxOUjgkGvHN1oUnjRD3lr2laXBK7fCV5
9tAoKMLfXoO191jclP3SnToJreSLtp9EJXZKDhtJz8qTlwKZLhl9isBaXcgs2FHC9hfYOr7F/Vp7
+vXv/8o9oewKz5Emg/hxqo68Cb5xpbfC9v83Dd6JqUtiKpEKOAUopl9kMdSvEr4kD2NSiC4UcAl6
mWs96tCWPTsoYQ1lKNtR7RvbDr7hrNuvPbfm7g6uQWAW4hr32DosfxkDkTixBV+/H6lL2y4enDnV
YZbR0vlzxTqOQtifrrIrTeRbvnhAz3eO+kYaNIcceIUEOhUyDOyuV1EHUKEb4fwMx6oD9ArFea5f
GK/T5y7wmqjwhnmCwAEwMaFfB66K+wx+w6FQNN930PXdE6eBUVvu0O8VylnfYXNZf9YNV18qvPmv
BP64nyXUyz/LmVWx7A12HBAPaj93aJmPFMrPWUpqcCOJuANnCBnUVPAHb+6cO7REatBrQK4wcW20
5++mnjeQD7aDPuYc0gtXf1j4hwpLuv8Kzsqz4m0VNZNWd5ZrhAmDpi4LQIjaHqNK9slPMvqSDxns
kTzbim3p58fAD74yT4uoykv9u7Gy7r7tneAguW2e6nJ+9Sr3CzSl9RmU/iA0EnrcTdaqC00Zie10
ONEAwAK0yew4wdcySjAR+M+KhEJmbigDxvZlkFdRMDd6XxftQ0X515bDXQDJ0TPUMOXODcYXmnkQ
yq2p3Htpwe6tkqNgGrQnTwCIIiRQPZ3xvSjTMBtC8K8j306+g9Bmx6KwADioCAv90u9RBa/b3ZxB
n59MQBIiNflCGq8NU9LfZ+5MkM/7Vdw77GF2wLdoijxBi1+KOGXBFJmqmEIlpRfh/9EhTcchJlY6
7uFWUu8k8X8hS4DkysD/vCD5PfdNHlowc43GID/nxvG+wp0TXG/FAWzwMh01mkPiYJIqD0f4l0Kk
wmMnN/efKqH7XdKS5OD6xN9lufULhan6e+FlALhXwLcBeJmOkZDGf8yJNcOhDUsDZ1Byl2ObPoB7
2x6b3NEHStPfRe3QQ9oXDyZxHutuRFs0IM9ZX3ph7oCDQCcHGkcpl8jO0vKQChSrXK/2DkpRkJMa
7Bvf5kEVWcHoXzEyrj53A612TlAb/PT6hSn3HsuhohZcsPsZ8An4nDjpl9Yiry6YBscJNlRPXkmr
MMhS50zaoZMRukf/lKJO91MAWW84KE4/NDVfFcm601T59ie0SYtwctAZaWoT7CwmYE6Ew+dExWB1
SMSEfCacZRGV/RD1rg5ipSs4rw3BfMwcQtCOdKxwsBwVT04/n9SVD2Vn7pcGhsFxkmsWQv7jM2tT
Hk4gDr5MtUd2LBDzmblTHcNivDzIAC6sXMxWLHj1RemRHOymysIsb6tXYNdoVGsXf/hZHwUIHSEM
B3+3oAqQoFVHu/PzaKgKHnroAkdBk7aRxbvPUyK+uaVwj3DxGEKDokoEoWigLnkH/MqUNCdWGogG
TgKgV+nk4Gh6gh76uRZRUIJMzQuu7oywYEwgZrF3W0AegcSpn9sUVUAuixkasl5w9upJ7hvLChs+
pU+9qwoR1h1CSNk6+rr7WXsuhc7v/VYWOxfQmJ9jVmJfCg3AFzRcQ/wLucPnvrkfWD7+aLru2tYu
wU7wNJvDyrHne2sC+l45Vwmb2q1c2FSk1oAzb7NDg2pbPLBZHIk3/gs1PzuiNt4ZOXIdIYx7ke2M
1t7X4or4kuQf2NlUj1XXlLtJJsV5lJB+jhzDZRkVU85fnVFWzZFDJfQhryagVFEl7h7Hqi9ejWV3
KMkEZXvIez+JWTdnnwFz93ZZW/URZNf7ENGoP/QO1pO5hvxWmlhtNMxjpuA0ZNO3eoZbC4G3wVFz
j/xQbmYgAD/Z7K2WvHOB6DBOFjXKh7u0a1XdLvNVUYVWS5q7Vrl07yB3QWEPihL4I9VPrHfTImSQ
6Uuj1i461FWSccKhV0EjI69I2WOW1cF3CLFYP28nHiu561KOIciwQT1jw1zCfpu6O1qWR42KMJ/9
jyXHS0GGwQ0qiwz4MHXirSq+1cVD5rQhba2N569dHBYJZgKX25lnc4ODR48E0iU7C7EXEqLyQ957
nP5HhqHRWpbzXF/ybo5sFPAm9rtKt/Q2V6pGbJFBqZZ7BQqGwwXW5MDhpeD+chUlzvgNZoM/BgYx
V6ateSPPXFvuxS21kDTzC1KP52rg46P25vQFSz7FxiL+J8jw2fHtbbWWFy7GCXhSQgHnet+a+rss
6d9Aefp1+9Err7DUNAeGPrUaUXeX3h7/YaXzeQS32UObdM4+WNRZEren0bPwRfP7Czqi4h50sfIt
UVDH1Z1bblS8Vm4W9iLhL2TfWrMqx8uY9pFnamgdSaAHvif29EEpck6XZGyS4HOiUk/DBOUXDiEk
/SpYa2Yba7xSyFlSrf22IKgKsgoVgeBx5P23CoRUmV2/a44Tp2l5UgL6DCDZ3V74lT21VG23BrRj
JpGNlwIuEqlbhBA7/9iTFzGkwDWmY71CrX5C9Sv50pPPH3vwNWj9dT0aKu0rWcEbBvqHsduMO4Ps
9WOPvs7SX4+GDrAzTzmAAKN4mPs8pGC63H7yygFb0qXTmeLbw9UIFd3vRkKZb3oSYxa1rv2xkP1H
L+Gvn24T6g06HeuLps6/LnoVIUylf43e8HL7BdY25qKWBDn2BJou+Xip1c8k/9ce2Jt0AiTm06Ps
dOzDnb5X8+72YGu7cnGQ7RIu64OPXZk5JnQHESq68RorX7YlR9pOeh++plxDzO6Ou3UIvTeX/bj9
q1fWeCnLbnlUQlhOSsCL7BZUpWaaYLSZdED/5nAgPNddK/e3h1r5wC0Z0/lgqdzGbfliLPV6VdoQ
vn5R6XyAK8gDsbyzz9Mtb/X3JSY5pdf3/WtrlQQ8q3GW6tLVQX/PBZnuLQfN9UjjEvvFwLAxGoZn
Q/OujEEQbzq4x/vyMRU9L0OKOzuoGU2KyS7Lqj+kDcGNEm0WO+70WP7IUe541LTndaip22ZRwWbc
HVzh5menBjEfl3y+Zb6wsrGWwvA5aZ2sFKO+WHOxowxif6n7dHtJVg4IXcSOKmBjmcGi+GJlFKAv
PR0c0KIRT/NHIA7QtYTAPJRPTdgJWW0c+rUdt8gIckbEKNNCXzLTpTCPZk+2QwE6cXVspfxjh3HJ
wPa1xVNhTRpB8bexvylvgzyxthaLiKKMxUaNn3rh6YPXnLPi1+2FWHvuIng4XhqgIjfoS2kgOP1L
TR+y0XWCJataSGjnGIYHd+S+aMsoA//h9k9+Nyrhyddj/tcJs1NY1aDYFJyBUC1Cp1W7tvR+wud4
IzFae/6i3ZXTwU9NmvYXT75lyYxqLiSx2y3diXd3IX79Ij6IQQNHF2AXVpoPd42d7UjjVLvOLnTE
ZvbBd7i+219zlOWdcIJZ6kswBMkniE56cG9T5Khzm+9vL8O7+SNeZHGEGyeDN0Nl6QuKgWeF1dVA
bmbjD1XxWCf+Rirw7v7EKItDCyMw4g05AkU1iri3vtHk5+2f/6dx/J/SLp5sL6aIeCZvJfoZY6/y
N1xy87sugdBIl3Tk6KOukobMwoEbfMs+50Njv8yWCr6qwjKo0MgiRPesiGBZ0T9qWci4Upwh50zq
AyVdfSxnSiKY6Lp7S4DX09VT+5blDjnMcsxPfZZ6+y731UHLoIfkGx/DysVWHgJYr0Lttb1PB1jM
N2Npn2ydFIdSV8197uT9swJl59IlQPEnwml3jTLpA/MEPxeWRtsUNekHjyuyn2wBQYZgpLtRtOJo
U58+5w20NCgU31GX7LdAXStrtCRAN1kuS5Gn/VnWoo+q1sc1GMqxp9sL9eeu8M5CLRnPOYNGrZaI
JFY9gHLl18Mhr0W5m8FER1E4NX4IXMC4y0uw9p0KHOhuAtGPO3V3sqwZNU67a+IZ7ffQaSgM65Ku
JlFmiB8Bjuo8QF522vitazOxiKYtvHIohbv7JbDHtzyY7kCBers9DSuPXiKMrWasOweA8kulkvkI
t0n7XMKCJb799Pf5vC5fdskYm/Oeex2sVYmYoqGRp7nywyphcWfzGE3cz2xoLvOQPBu/fmVskqBw
ojo8p+zNHbwqhEzHl9u/5d0IiZ+yiF21ITaZyik5V96xo3c1ga+R9Wj37kZIeT9FwwDXKf4rOLrA
03WVAh8Gn1S9k7CeecrlMD/ZmZV9dpGBfi9Bs9+NQVY/VeBNRzTr9AP1i+aILH6GK4z0UBxHaAKX
mdiXOXAd+GIa+iDhlRm7VuIck1HwBx+txpPMpiF2CmP3SG8bsnH5ep9mh5dYBEYzzqXlG5+c60ld
iFJ7PaPlS5kd5VUXF7k4m4KFnq0PLEhDK3PxQ54U6TbC57vRH8MvoudglS7tjagus4BnzzBYUUWH
oweIEXd9yILS5mO2yHxZCpEgYhlTeM7FJPSb6eunqQHifeRtyEt/q4u4tucWB7cjDBEkzdOLZ/1m
7i/AI6LCfmy2Du+7KYXLl2UQi2s6gck5XmRe6Z07tGms2rkAMd+83j40ayMskiJP140azRicNQ5N
8lya13nLJHxlbpZVjwSB0mNll5zTyoawkBVB1yIu9LOwXm7/9pW9ZF0H/us8pk0AnQoA+86N3b6m
JPtFGv2SeJ/zfDhCdmnY3R7m3QiKRVjEFdg5iUk2GMbh2r63wNyN2tQa324//f/9Uv7zncLzF2Gl
K1ywBFVSXKzBRRrRTCpufaibF9WYPsMY6MWH/2+YwcgIzh0t3FWybqcq++rZ0SWHILDGOwohdXDh
eFccm1l9yaaURRkjnw2r+xPrPDesSnrnNBOctuCjhSYfUH4Jm3icJs6/ohBDyB15bau0p8KtssvV
nDQeBZo1meCwtVPsRwZgEK7b+qczphKtmYB/ZT3t4lL0VTQWzA29glfxUIDTEuKGjv/fphT6vo7t
7vCPvKjrISwPfczfMxA5FLb0KNe3ftABt2E1kZrRh7SnwEQmC6adI8C5w+W+CKtW5ucqb82hIPLf
mg4g+mg/20vVJHvOVB2lHkCqNg1c9BtdXUcQX0/qkIIj/IIkk78YQtB70j7cQcOxhJ5VNIHSeOQ1
0K4hn4PpkypVraJBjRNDy3EmKuwrQUQsIFjxKGFhhn6mzVW+k24xvuF7GlSgWHPvWzk1BXq+PPe+
wtXGirKiDL4SVOO+mKJyv0sInJRhgIt4zHIdFn2gTiUpIeiOttu+tZm3T1TSQ+ldDag0UzcMOiEu
WZag21b3SFGo66HFRv2cefEAU7pv5aCufmlAu/VgZ5tIuEn+VeWcol7QuxdZQZGuKKYK3eDUktCt
z8Z/Bm+UB6ICc3S4C11JMWWn2nag7FHNcqcDCvsKTswJHo3oIGbSe3TdNnmY8w63bFgGu+qOKwsY
AIdNYyiZJvs6oV1YetP0jNjUhYOfm32QqXavuWKRrdgXRrM84rUfwDlFpNAsEkkEzULgYodE3sHX
U8SgitkRMbUad20OcryyGKEHnmvpHkGHR+1O1s40xbpNC7ULLMsr9k1XBOXegr8crNaapLpLJjaf
ZpQ1RDxZrfvFgzrEIfPr9gU4TP9CAaHYdV3pYm2yEYC03GU/les1R1hQV898bq8OIjPrTqC92xqi
O/m4U5mCjYGB2FpSSPbqDqZ/HrTxH+CL0EXA6gCQogMYTjS2hvVb1UNa7DMahM4zrJTtKvYsnl0E
js7eK4ooAXLiCGg8NKmAOXjhidf9Y4lh0LE7eUlU9//H2XU0R4pD4V9EFUgEcYUO7m7HscfpovIk
giREFvDr9+s9zbKmqfJhD+upQq30JL33Be+nX0ww6GpLeTA2li8k5rv+jvO63vOGyW0akHArCHi2
JcAKz07Qiwluaygdoj6Z70wbsqehFM5zXWflW9CPkxs1ove3aaFpu0XOtTzAVIjuU4t1Q0S4nJ6Z
KvSNW0ESQEmZuhvLlpAaGImIvYFrFA+6BzZBYq52qNoRz2MxBOg6rAeSOcnWKEWfa6uQV+A1Z8fU
8ct4TIHqyIV4TxgwNSW7HYxdRwZcmq2VWeWRuVaLouXZh4LAJ0YPaXMgVuDFXhWw2PE1JAm5X2JQ
wVSC0gJmwIJY2ChuuHH5HjX3PMIm/h6mjB5T7sEMRatvlenavWNb/ibosw7wMvmCQTHfhQWJWgd7
dzME42uaaOgddFATyQb2As4rbDO63P7R6cp+Dgm54b4+a8zobNMO0Ca3c99EA0LqzhQQwvVs3Ibw
fHCAvcj8uM+r6sFMff2HiRH/GojkOphyH5GyE6+XT4bPMa4+Wvjv+dYkdQvMQ8ePA7F2fSX2lBfX
lg1w/ji9JiS9dqh8DjWCEqyQV5IkC4f2PL3aMQrbbhua5fZ019ivblXt+/w3CvG7y53696L3yWn3
v6SqRIhOeZafgNflNyxvOx71pbJR4U6nPe38EWpMin+fEBHlhnY2AmEbIr1nef2hLvpp2xa+eoVh
hTpqjT2fM2rttaemLursUh0oRB2/DZAl2eeyS8Fx9cnKhHx+V3LnYmDBZBvZj4Yd3UpFXn1tyVvb
/Lw8Lp+Puzt/C1PR1niRukhOATu20fYIz2YE562naIJtVMq1Gsnntxl3nr6ANH7PKkDvkbwGGAEh
enxMPWtNTmdhiMJZuhHP+Wb0YFJ70sD6bxDnkkgR+Qsa7r8vj9PnDXjzEo/w4YAxZgNchCFDhpTF
VupHf5Vn8fksePP6TuGGvZZKihNNh9gvvkEuFVZ60WC+JJ+Bu95sfMKwtd0u862j09RXhTMAqOY0
P0tvWLlNLlyJ51WEhmeCBHnjnixKIrv9Jfqbovso0lcBtZfLM/Cv2thnO/g8NX9fuymkGCwqi1MY
DPQ2a0z5vQXMa9tq3eKaNBl55OFYXXGXJE+ZY9hOcpj81Zy4QINrehAdSJwWlLy3BWpQd56w5E3i
hHUATQlSQrzVDuxoYMa84eZFdqLMWwtArUonUdAOzq3FRuvJTevpugyd+paluEKGeZ0AQRhMcP3x
U0Bp2mHnVrW4JRMfH5XRAsCkKRD7NLDtrduZl3YU5LHvTLZtPLs7JcZUrxOrrBDJSMZgxF7CYDbS
OMivSVINd9yDBh4IJHB7Gazw2Ezh8GPwR7ichdRzrsspCWPoetmAG7lvzEVaGXoH9YvX2ZANnMhw
DDoZbHXauLgsJfZWNfZ4CEck9QxFIctIDcmxoGk3qT0mV5OTFPvKMeUhaybrCvikHIyooCu3jBb+
tevT9mrkLkA/jVNfu0B1qChzzhBWWhuMh6IeLNEk47vEFeSGjV7QbC4vgM83iRvO3rx5MzmAcAbD
qSPiA/fhU9E2JgoqpBRXPS4+j1LevM4DnZ8gIwEFL3b0Vcy1Rx7slmRfyXLjYJ3lQCAaWbhTZYkT
64kXj0VjgRrp/RETt1bKLgthal7OqTPacqBYz4yzYSMaO87L3zRfw/X8C1T4bAvOwghxk6nNSYDh
gTdWlN6b5/GDVFF1k30fHqx38spezVP70N7w2zUm0uezjgLlf3c9VUOeci3DY5LDi8giN641XvOg
eMmddIXl/fmgIbX+3yZ05Ta99m0cTbgfQPQKkETCu23XqZXouNTALNnRiyZ0hgwHOOcvttfH+VRu
ErGmSf35mnXnarowrnaEqQZ2zKEyHWnXmA389Na43EtfP8/LX1EXWEqPl6UOjwZaXIlA7hpJga9t
6FlA1x0onTzAsIwIHyy7OZcXGFKzGaC8l1tYuMq686IPSh7GJL1BJjiQ7ibLsj+BAcu1Dn7Ctf1V
FjboCSDoJONbl3RrE/L5koXj13+HzE8QDyegPY9shAi3DS8ljdAV07TqN8qYZuXK/PmZ687rDElu
Z2Byl+6JA0qMWsJDw8YbHYY7M5rDOMnd5TFcWLxstgBAzAlY26I3enxvx2eqkKNwH7/27dkKCGvo
qDE8zY+Kqbgcp20+uFG15m64sHTnIjfFMPZlYRF2rJS86XzyA7ClFebq0qDMprjI2iKxtWLH5l+i
KnGigBfhRo3t2uZYaoH8dxH1Q+IwnzouHHPNFfHhvJ72+zZY83tb+vwskrelQ1OHYmyy/ADf1EL+
nqw1kuTC+v+fp6SdDY5Ic3a0Ian2DSo507EKOL1uGwBOWW745vLqWWjnfyUm6DsP2AXsSLpz2TtD
AgrIMS9ykv43z7yVVhZW0VzCJmmhk+TlNTsqHm59t38I82Gl/LYwCXPxmmSceqC6EQATJO+pDO8o
zw52ILaXx2fp87OdW1fFxHBLA9WrAwnAPaO4Kk9BgThn95dbWAhBcxnOsQxhZ5S2mIFS/0SaKMr8
R2Wnse8oyDsEzf5yM0sdOU/NX2cQtMngSNOhmYS0+ynMHzWc1ZrRfIWz5sMn87+fF20LKoqDY1/S
PxZeDD0M5QmqzZ3/QfmaAvHSUM32swhEJQOmnNMIVlMEAs8vY7s6zhzvKod2fNQb/v1rozXb2oUi
qj8TVE598KtmT03xnq4VDf6tofz/AujOVWsd3zi1Rq7m1L92U1y/hS+oqVoq8q8pvESj8tZ+Gt4f
ywcoY00rZ8TC/ptL1QRJAVufHk0qCBtO6k+1BlFamJG5Ss2Y2zVoZCghC6fdh4D+RqpIrAhJICgQ
oGqqubWGsjtf9D4ZtrlizQj3I7+WPljjTVJB4kDaEELRFqS9SmjkFA2AZND4gCDB12KWP9v5Fq91
RRx0zYc02X1alT7Mdlv55/ICWxq48zb9azvWUBhHaT9NTmPxJ2AJ4B+AWsJqU8pnFHa/9FZy/dme
l5nhJofb7tEFh8CBMKGD+2dbflzuwtKimm35hLJOZ4Gbn/wEmWPt39M+fbj86aXRmW10a5paYZ15
x1mbw5wRDuEDTqcaFobgqeiHKfkSntl351qZlq8oCg0JDN6Y1+/z2oNgJFTaf13uxtIIzd5dU1pD
WaIgGH+ClHWm+ltk69astBYC+lxvZqCWhKxlKU4pRHRqqACH9U8l1279Cz99LibDy5D7SNOEx46A
g6wTtiVAOG0vj8vSTz9P+1+LXxK4YA4CfuUdNFCroIK4RBMXyUqwW7jSzDUsMeiZU7ZIg6vwdgyv
e1FFMnso5I+v/fjZzpUoTbrYvuzY8x8jvIlqAo6ZWIF4LA37+e9/jczQ9xQWyLjMgwqFUmAJoGCw
5hizNC6z/eqFw+iN3A6Pbv89x8u5w0Nd+rcaSfzLI7PUwHzXwlStdR2PHzvp7HjQpDtuNzu/aV4g
R70Gtl04BuaaMH7rWqmjzjnwlvexZNOEnGR6GkT1DoDUU2H196SpXy73aGk6ZhsYdUoP9i14Hjq+
u5OD2juT/7WZnqvD5FNbiiIs3BMhBSwK8XpH7n3NtGBhg831YSBKN+Wl3/Bj2IFyOxZplKRJE8mU
7r80MO5sB4M51tVeyvkR1PFXcEBP5UBWBuZzVX/f/Z88jA8yqxhDdnQ889Q3zoed0qtuYD8tG3xk
ksHvuOzLA+wn/pyzHxvI037tvJyLxOQD1NUF8/CUrpwdTCVuAXXYt5382lNlrghjD51jApryowh6
IBCAnEXdq2Th17bf3OacUpslpkd6G+kxqPnJmMrfNs4F4Xy/POnnyf3kBjaXvSi5C5p9UrGjX/YH
lxS/5Yv2rLgYqn0GM6qVbnyuX435n929g1CqGv7B4ZGTMj1R0osXHRbpk05rMI7SFGkg+AOAyMss
lOcz391onstD7ZAxTtrAeytQZ9pqmvGV3ObiipyFgXGyWnCOXaRvmLrLkuzOqcFALrLxDdaxcMp0
q43N9LZq9bZ18wOr1nxFFyLqXIoC96s6dILzcdC/jKWMXMgk9+UPslamXogTcx6uZZVlAFLsdPKc
7n6ahr3kNrAnxF+5xy19fxYmbE9OhiqwvFHagqGoQmY1A/AkWFkqS58/D9tfp2WjQZP3etxvM/XS
ZNAmUs+p+3J5sS+E/jn/1hN5ZjcU16smh+lLYZXJ1QDE4MpzeemXz8553auAsA6/fArvbCCrpB2C
iO6uLNhz0v2TjUpnJ73vwzODdwXyzblpt7Y1DFsDS26w9aEPgdjm7m1vNMfGqv0jTPCaNVD4Uq9m
FwACK9qmdv3wWNMar3+5SabnCVaSl2dk6euzuMAF3vqJQY6+Fd8zJ72a8OIXobWylhaC21yriSWC
a82q8cR7O3/IQG680rXIvrl9E57tIwJYw/rD8+WuLOzruXYTr/hgaxsBxZteUhBlvNqPKgBk/Ex9
bYHNlZsY4HC16c4ZNwhpxEFQfQsn+gZS17gyXguzMddvGnM1+cJB8pOKbgOKb+zU5a4e1hLzC9tv
jk0v8yoNh3P+vyiqnfGBamTWr68N/rlHf0WNGla8RFsaBTgm3cgXA86Pauf4kC+DTPHma43MNjjc
Ut2OOhj/VriR0h+GfSTeNcudleFfWkGzLV6RLpuMxvjw/sNTJsrhY9y0RQy2yMp2Wwgi/4KA/hom
y0qEmNJiOlniewnxv1q8JeSR2PfCvnW6uzEL9peHamklzfZ1OpARJu9TBky9ifuBDHGjk28Th2Li
1xqYHd+EyDpvqJhOCfFI3ITToSTZqXPNx+XvL6zVOdKbpEmWVwlO6bRsxydRB9aVXfLqS+Vod054
F1SEucFT/9iO5EqOgJ2opNpP0txf/vULD6o51DtTsslhxJufwupK05NXCmBD+T4hOuZDCBGsNeOc
hQU1h3ybABo1gIPlwBcZmkdWVg6vGVizKFpZbRlxJoKbvinGE3zmqh/EG9cMARZC+xwE3oaVLIVO
cX0TZq9TN55UuwVu54C0gJ89XR7GhVU8R4KPGrLjVoFGwJ2OWifdFE12JdMvvujm2ClWN1DC8dhw
yhuybckEfSgoSE3uyh5cCCdz8JQem8G1hh5vLrt+YQCcJml6IlX+Xblm5VKy1MRsmwOxbDPTMLwe
yJP2b9sC1CyEd7JWMV6agNkuB+AdEjlZPp1MCrkyvx9+tCx5zfNge3mCF37/HNEpsbcJYYjoeMJF
ZQ+dzBvPfHRgdFz+/tK7Zw7fnILR1C2YfSd4njnHlMAQA+aK/Y+itdtbj+nkmnUi3LhJ7l2HYkqO
0FANYyK68TrpONskODO3flK6K6/hhbA2R3vK9Kxm4yMw9LL/OfIQDmn12k1x6dvnQf7rcHFMngQc
5eTTCB9z0NpR9tJp8nZ5JBdWwpzDDmKil1KYOZ16Yb15af8D2OYXNa5ZsSx9/tynv367K7shrCCe
ivwEVLYqYHjSV2Wv4oPO++GTy/sc4DR5kAMwdZGfXGX4D01s9eY7JPkufSX0rtSMIOfYefrRhkdy
yhjbtukURCji+t+/Nn5k1kFep1ZrDdhJoSUiMLGGrdIQ/7TK1Hu83MTSZpoFA5BYoTXUsuDYFFMs
yv2IgqfDXpPma8FmjngqTDrVaWqheGOXLQzoLLXpLAkgCQWRrGP+mr/h5+v4fz7ioW/JQkO056iI
d1JO+ATM2MvlIfqX1ff/hUDnnHddefV5npGvhbLjFWC4auNNMHqPatcb75hv+9fweC++cZn68OxS
5Q4M+famhEtQBPlN54oFpQC/pgFzwDD+s3OzMS6csq8jocDIgZBdft0PHkR1deFYcW2NGCbiNvXa
JXWBsEjnkGK3C6BLPI6AVUmH7pGeag9tjpyaJVUB9GzBblrZNBt7NHRXh0D72xm0kQfem3jKcEAk
qB1/je73P8P0xoLmiM7xYKntCkJtz2Hzp2xGcKrKlQBO/s0TfjZjs6hWcTV6DgNTG4K29cajGepW
k12MGw5C3e+68a1HGyhrf6NAoShiPMzBmpqc+iB7Ub7D6xPpruwwDRPZK0++TyokN01g0X2IdJ4f
cwbN7Awm705kSYA4I8t4mbPNaAmHI182uLglFdW3vraGa83tZA9ILnsL7Y5sPEeIJ+Fnyc4Pm2SX
gR+9yyFqtWVhz8AYqhwOtlcGIfG6tPFbPK5iLZPhiSNJ9AMol7dJtu0zHVyKpwDjKFf2vZn+VEWY
XQ91Zt9yEfaxyyAsNUJ88bpz3XKHSwuLGjKIq2Tw4I9EE+cNHhBlnNks3fDOyq9wwJRXwVj/dOAF
uQtaQfaUTM3VYJNfYoJoGxIXsCmctDh0hfXeBe7w0Otg2FEoEz5OxHrhfeVuE0sUf3TBE1DALL2l
dTjcUZ3h/9UIETU+ag6dHAxikyQDyC6j9UGlRG0xEOM2q3W9URBUjiaf21tAJcaNAh8BkGGbxWDd
mcdOkncUn2EDDDfdGxdsoyuwVhT8Q7vigMcLiFJjm8VBZo/xOPlj7JTqV+rJBCJnXRslPYx8INYu
QOc5l+DtCeQ4o121LTxSHGUVaKS2iwY5gLAHDD9WMCG4S0eNmOU1nQ3N1zyECinklvCyLDatMnAI
HeSHixN6Q73GBVbEQOowRuIKif4SFiWprsaXPAHOmPbUO/i0syK3JNUO2UxqRRoCurvJ9sJvrqss
J2Kp29wJCylWt674XS8HZ2fqrttOpVS3gPa9toEZD0NWFs8W185OG9F8q1pj9mUVmDKyHDn8EMYd
mgj8Iaiaum63JYSKLR/k9J5b5g+F3sG9Vydmg6lphgh4Trr1A6/fZmxk0GOsh20/8mnnukDbVMxr
UtD9huA+qbr81kba/7EqPLcB4bgMMRKp96N0m6GOuOBwQADN5E1liu50HpgIaq/Olc7rVzkgA9mW
mt9DyBHcy4mm5m60ynGTnFlJ4dBilfSyuTZQZN1ZSevHzOZNjOsW+95nk4x7DmpY5OUjQOlmygEH
YEq+mYSZg/AM6FB1R5o4qAZ1VeqMbWnefKCM8VaaDnK8CujwogX8FtX4GpIFrrOXQKQx+DE37laT
Br5OZQe10k2Yh85Ti/VTgDM6BN+yDGmimBgizcaZ+m85zoSdn6ga7DuuNmXwWHaOtQ+hQwlFTLhJ
AjSigx3IYOVzzrMnVdotfE/ypBTbIoQwDZYs0Ll+IuMETMF7oc0LbDwmf8NgrnsHfhx0PFILIdGa
wPXGXuLUu3bDKt00DawNN65IOrWSYPj84UnnWHQ+cp6aFmf0EN6xgUb58EztMAJ//tg3P5Jire75
+X2Nzqk/Rd3gjMYV6iR9b4QkrxyBe1LQLu3SaXP5rF7oypwBhJCuCgucnCM4tkmU+x1qrBnqktlb
bcszBeilgXPG5baWunN+5f51/cwnSXsRNjAHG8KrfgBHmHcb4tAVVObnNzM6h6omlm77rpDTCcqn
MhqBrUIdaUjAfqxOVaYeLndiqZVz5/7qhHCyUJSlFxy7MxQWAkQB9IL5dO0HT19rYHZJRxgGCpoO
wGa2QdSgdNJ6dux5T3n4/LUGZgk4n4WCgq/JjgPcvziYJz1Eeukwbgrrz+UWFhZVOBsjr6pa4qK+
DbGdFzENd349biaQhiG4EFc4xBSMrC+39HmChM4R3ll7nnCN2TCjghxxH2fpcwMKN/NQ7aIrjSzg
yGE1/N85B4Y8Bb0HrQBwE8vUixOr2cIEG4zWZzpW20DKh0S/cr1241vYKXO6nJ50IisbiV6r41Ca
bT96ol5B5V1JsS+t4dkzaXRhnNf1uPtb+bsH1oDjvvLyTiTJSnxc+Plzo8wWYh/dhE6cJrdooNQJ
Eq+CLXzEAxiDX57482745MI6RxmHXZfXJi39Y50H99oRTxSglsufXhidObAYN2HLKsrCB0wGJtxp
Mv6B2ttTLpE4AQ/wSykKOscVTyNNATt1i5MwNBogaG43K6+vpZ8/i7LhAAVRWkr/mDkFyPgvU51t
nPEha1eyrguTO7fA5IFKoAYoqxMw7wzCATyALDTNtjlNVwL5Ugvnv/8VYk3I+tTOqXcM/PRQkODQ
eP1zm437y/O7EJ2C85L66/NQvXA8z0vHU+9XuyKDdWRe+B+DyZqYhuKhLeQepPsVQ/elvsxCBzQO
E9hJ9N0pb30bV/OsPDWeDOOR52SlP0tNzHaz41lZ67aYcL8AASj8Y4c/UfxYeRou7LO5B2YvYCum
LF2fXCp7OHriJX5dpUo8Xp6Lpc/PUp+hNKDQM1kDLOG9dfb4rro14aSFT8+RwxORPAv9vjpB4nKE
epmVbW3onK6EuIVdNocPs6B2ODdWcQrMI8vTSGTQ4BmD6CzCfnloFqZ1jhr2pFcIN/CqU1EESdR7
Xhu3lrnWYy82l1v4dIRgmT1bmx4BYSUlxjpAOPO3k6CmYcs1Z96lb88W5Vi3YTEJnRw1SdPYg7bU
z8Q3/vPXfvksCedWJsirTCZHqBXATbLL3ZvJlvVK3erTucW4zBYleFVTxpExP7CgJ1BWyp/ypis3
Fk0OOqkOl7vw6fR6dI6is01dWXZZ8IPlfnP8G7t8ar0VHNrC759j6DAacAirPOsA774fpC3Y1aDb
+i7jvnjnkw5Wls9SD2YHDcR2GaI0eqD0rSefpPMQmK/kwTE45579FaJ9TYqhqUYG30kYpjQvLHRj
uKCt/PDPk3v4/LlHf30eBaMJBReNXw7PZQbZILh21Cr0QL82rLxvNHcPKTSWX3TBIN0BhqV/8id7
g1d1+AL8i//oola2Er4XZmteJYXGQo80DcSGSgmpHgGTAzu2MkTy0vpKJPHgdfbf7malyTOmpvTo
w9kmhFOSg/d4XX7lhMPXZ3MF6/jea6WdHkO3iiF/M9W/JATnLu+ST89qfHw2U2zgKIzhtQ0cun9d
ZGciU1u9O4n+KXlyPzjpbafGlZfdQsia10EN71UFu7nsaA8fbf1i7DVx2aWNcm7wr+UGBJmmo5Nb
h06+TOyB8Jtq+H15fJY+PQvhvB+qvvc1O/BBAZQJDg7SbpNZoyEurM05btK3p9rT0BQ8QCQwPie0
QwcOPcCFlGuK70sdmEVyZNPbaQqwFXNYE9lp/w5/soc2IV8MJLNQHrjw9RxBDTzo0Yd1KeTGk57+
Lpm3snkXfv4c5hi0SYAsW2IdKLJTg51HOYx0RLgGE1wY/znKsW2oBbydsg7V0LUxR1D/5moDI1Zk
FV+DZqpWurHUzixCkMB4dhJIfmg0hH2lLqCTxpPXwmRXlYD01JcWK51FCujEQfSq5fzQBrCE8Zz8
1KbBOdsavF9uYKkb51n6a6PxhJdtGhJ+APNbbuyph18T8sPSCR+stFsrdy+1MtvOiQ4FyWG/dfDd
6VZKetdI+7lgPQAa9crrcGlZzbZ1AC1PEGcxH2UNdaxiGOwYfoAwz+mS18tDtRDs5vaU1GQq7waV
HIUNkbTcif1srZq09OnZlu7bmsNoDcZKjZ+dGqN2iZ2t3MxCTOT/Xv0ecOH/nWDiBE2ZdH1+FPpM
DfBrx0YLTfAoUW/7XnZ4nEjbUc9w+Swe0gaY5y+N1hz1iB0IWeccXRKJe4tgHqduv3JZW5jqOdzR
YrTJAzHh+Cf3WZdDlExEgFjuLv/wpa/PNrbnQIeE4HV+TAd3h8Q5/vPiDnDmr31+tqNNkNY973Bk
QiIv8l3rSlb3kFFb2QXnH/nJbM+ldWu4LlRtbZJjW8MaukdSNB7G5BpK3je0spoNNGfWXLQXFtZc
ZNcKrVLDwC47EhGqR0dAVDIuCCq8W+6P2f2UWgMBVU1WLyEN1G8KO+m1JP9SL2d7PS1qERZBhbUV
PsKDS2l9oN1HRn6g3LgykAsRaw6ITGBsV+ZBmR07Xl6nsjiEpvqAIEWsQD764lKY7foQNfByhIog
GCi/JkhSOt2PwMlXTo6lMZrte5O1loLeVnYsGN1UQX+tWzVF5RkUV8sc9RBnJSwuNDQHRAox1LQb
EpjCdX2zdwFt+N4MOUhCQAE8jUkwmMgvCufb5e3DPl/gc2hcYpO+oznB9jGgsnWuvqZ+cWjU+MOi
yEZhse+sELqhl1tbWAVzpJzdUZajBo+47La/6PQjhRo5+IUAzn0JyIbb+mwNaMYq5Q+uPLrGvS9Z
ew3N1kOXVd8vd2DhYPk3Pf/X8V52LcmrEDkFwXAxCVLX2iQumCuXv74QKuciZs4ATXBR8OzolW/U
AypcNqixO1/8+rnVv357gSA8pCmmOm3U1Qi/kBSGfo6zdlFf+vGzOwmk1cEGBqH9WPTWlaOnnbK9
DQR57782NrMYRYMwSCwYSgL0lMJdr4CPxVta/Lj88YV1OVetyhiMLgOKMK/58B0aD+S2HgUUxaAD
G3eAk20uN7MQ4u3Z4kQJnBf+VKUQ1cxeuCrzbYOWI5VZJxDCvyVQ3U9dKO8xd23Olzo2i1pD7mvp
goR3LOwEysc6bftd4vu/RjY417lH8pVb0ef7gswVrFK8WUWfE3n0vEzvpnzi75Ou1MflcVvIlpA5
mqvsJ7hKwrn2yGssWfmeS3LNRAd0AMqHVLyr9olYMH8Yyrgdu63ldicfbu6XW/88RIKH8999w0QG
4yWCmxfBvSixykjWDqgC93q6hyQ1nEbLlQ261NB5Ev/aoLVy2pGiInpsKCmvtdWmEbVg7zTVtdgA
TGNFNuwqIfaJ8+Zy1z4vK3pkXiYtmUVtcMBw9UtFeASl0qSIOH256SGCf8Nt29uW6QjihWN5eR/5
Bqa80Vnv9bDyA+i/sf+TK9YcGhxAz0M03kSPaCJ8C5th/GYbk32TxPiQ+vWE+hk4flJHpHIhBYhM
PTuQUPd1jCRj2e2swnayK7duq+8ans9TnDr5tEGomx5wJQecL6XA/DYJEYekEyUsl5nTRMrNPOht
AOD3mJ2xZZEKAvVTEdFuBwn7Y/g0+ARJy57v05xMP1RbqjtVMDzhGicrdm5Ypg00Vie9oRWgGJvQ
WODv9IQ+txQbWxVAnRqa9NjRfQUV4bOLVgM/tqJI233TQnI3YMTe+5IGANHk9W6qCYOOfmdvMSnF
BiVA00OwgWfXDcSpoTk5ml0LZfQmrseaxmVnYHQCZfanqVRqL4okjybYUMSMM++YQSzxZ52W6jqp
J/vds4V/ndVJ8K3jjf+bA8RygrFO/kf1ZX8VsI58sKx0thPwbHGd5922KJVxAMrR1RakW3+KnLDh
dwSnUx5T7ic0kkA13dSsKu/hXivSGGCm8De06wh0Ka0/GiLiEYPTCgCXDJ7RuY9H6ujX8VSC9DlW
kzYR8wP/hbOc/oRlzNDHnMjhnk2k/61dSPx1MhwPNa3orkuHELwAPB72tdWkB9f10ltRAgk12rrv
YgFj3SQ246geeMBETKzG/5Yh4/wgaFG+u54udtxJgtcBisnQqLZzsYHFtLrK4RH5I2Rp0EbAejV1
lImaUniNo24pAHrY2j64si01qgJesFQPxC96yLnDpto3AroLJcwT8cexzCDE3DMB0dSp+26BPfYd
EDGzqekoD1ilTQeRSk3hzts60xZWGiOKfLm6d900/ZXBGuJg69AArcS1ibHxgU5w2ww+0hPW9Gs2
5iZORmEErM4c/86RfDi0jm6OzBLy1jO69XGaF1gwQZphzhWU7CLaapilKVyIs1i2uvtooDK4TwGT
qkAnbZBGk2OT34EWmOFeWYkNywwiHEsxppHugKePmQmgHkrA9Cr82tzwMAVqe2xhZbTtLK4owGmp
GbeDo+jZed1FcGpEcBWUunuaBBBt5TBByjdp6981HuRnJ3MMWxRqL7kKcuhStx6VkM+GYBb+ze75
LuMB3yadhjnf5OVPKmTBdSJkfZ/78GKPG1XU2W5UafnRlgEo/0q03R+v7mz4cbPA3nnCd4+uRTyI
ppccjKspOQieFO8Z6N1XeeG85U1R3LW96q8gv+o9jNpy7+uEp3f1aNlXtB7odkDW61A2Uu9SbKtN
0SJp7QrqXfWa6L1bNuQuU6kNQfusj4lq0710eoi1o/p5O/TeHjbS0t5xVXi3md3Xv5goDKCMHn8s
XXtEuoDwLQE4ZY/fyd4mCGbuvEZlN4pUYzQVDGrkXboJWxgf0hoyBK4+Orq1+sjtwnbPaV+cOHTc
0zhtBvhi096EN3YIidTedh6rMpHwoUEan2WB2TGlzIaPrQsbAjiVAqLaltbWzk23ZVlzO8Az4rd2
mHeVkPJPFfp0m8BM3VzxKqu2FiMUiT/XXJmggN2e0xfsIe0YuVWOBf+Efzi7kl45dW77i5AwnWEK
1XP6/mSCkpvExnQ2YDD8+rfqvkkuX6iSzijSUQSFm+3tvVeTmWKPRoY5qtZROplAhbqBUrr8FVF/
fAsn6CF7XMBLk8p5j0ai2Pa4922icipOZaPkTW2P5LaWLiB1Eyz/JImAB+y9AFYiWSF3FvKXgx8E
4ZPrTfaL57v2wQN5Ev9H9tUHkJToiQEJu5MjJKNthuxpl2WRv4GYJtjusD6KQxfZunAdL82rztpq
6TMHIE1aiZ2BOgU8yBH9P0le2q+RMcUtzx2+N+GQvRMs1VuOJPk0skbdyTMUewZ3IdaZsjahxtWo
Z7bcVhUv7qRVq0R11NtihvMPGQr7NAE1ustQ8b2ZfRZAS0CYIOlDgCEgyxhsZinLGwYvLVhv24g9
dkbcx8GJpkNQcLW3Ak53uaTz0eoLsdEE0FTYWzTf8U6ovsguKm5rXvrfIm4Vj77H6FnE3kzblijx
4pVdUMAupYG5g1DWKayVfm4EUUdOW3Y2MSiAA2U0abwuemODBzl5hI1HqzPR3sLDdxQG2reTU7EU
SsdWjKuDANWa0v594DO0/c25VEQ82v0zUQe6zr4I33Gdq3aeFux9HIEPBjze2xpmxG0XjFmKmkZz
GO1BAJ88D6/ovFd3rOfBqbYa9QuIkfzO8Zr805NNcbKG0cEpysh+KnxyLEfuAmPd94dgqIGo5WL6
XvvK7FoYrW/4KKp9aNn+N1eJvt8BnmoUgLR2dtuHWn/jEPvfh5BzamBrldFfIqftIXdhyVCVRNyZ
om5BS5JB80hMH921Z6sZIhv2BqQ1sQ5t2YdPBuL4aTlT/5v24Cs/VqhbkNyggsGD6M3JPX/e5DaH
+GmuqIBSXCk+aD+TbQYZlJ3jGnsb1VW3LWApB1q55R+15fJ9xi0GG3bj2bsoKObNGDo/xZArGECg
pt/CVw22fZ31T3YG/o50miHO3+VwSw90taPAwcCktscIgJObdFwi7EsoIo9z6TzPVuPuamZ61CqZ
3OF6wd89dBtPlQ13FF6PYjN1ntr51GlRaHDPEv+V2okG9vIS2cz9bDCWIZjQSd02MEYYcqN3vPOL
h9yHXnWIOH1C/95NNW/VFgfgDEcIoKBEAq1yPcdDPkCgmmfkBv4U3RbwlinFDMsmzjTpQGU8n7PI
JqZ70lmIkG4wQurZsCfDwh4I9whYfdNGbawHMh2kLuzbqS/Gfxorm1NJeJs6zMV4tIG87XNGnhwg
sj/hvZQ99LOIHGy+sXP+qaAkvQ8hTrsPOhkcJq6Ce8/uNAYNdg1t39Ijm7wS4YUNB4Bdw3LT0oH8
1Kzo7isbzlexM3rR1uqmGod5rj9g5HWOCn5Rbjukz3ZC7BJVQViW7JBwiCc68KqEXHbbeDtVQIB6
cvJm65y91OYMJ09lYFMdNz5HWWfKoRE1hLIfN70/yo/BK9D7yBC8AOnwG/ehm5Bk+n6LADuPPQ7N
XDXzz0wrdlehEJmczTPCePQETtYuFGZblnl+F+W8gGZ2Rqo9Uqy2QlsoUHkMyPAYpRIm95bOE1Vm
zqbnyk9AgAgPpaxZkziEO9WmKgbX7LJ89NkOQhdIbeZGc7aZg8pJMqgJ7l0z5HdMBREqhXb2s5rK
ZkMLywJBw9WPMxAAh3Ai866ZQSOKpTs5941P8lvXY/Cio2J4d/qeYPrIPJWQRQc1OseC8RI4UEAQ
VIzhMwiVEViOZfsC8eVmwigIvoePDawqtKce8KNpqu0xqjfIk+kblG7nZivrIf84wyfsTeBb1RZg
2f440Xa+D8FX+eVpu4ZZLJHkV6+H4G7Khub8/RD7Ia5Aht4Kj6jY6wCSguhPpGNB52bvg2V1UoPl
bl2Y4u0jmwN4E018wxEOQSko+Am5cF/FEYPLnlPkDYghxjSJAOegjztvRHu05DNaf9ARvIGZyUvk
MsivMHi1WW7HsBNC6SNn1t4rA0WiSG0yDMgAS+1tYFNW3ZvwbPjQ4ibBPQLdMjlRAfpF6L32uJGq
Wp9gXmQfVG9FH1YF2DrMYMX8yIykH6UKTGIT6u5b+CImsqnzJwrNlRRCkOYTjbC5iWlV2RvwWMwn
5Aehq5Gbaf6JzMig4YrbwDevGOtPYwm4fbg4he+t0nVv7J5MT/CxqfcctgJPaLrYJ175Qm2KIJvw
izhyZy8PQB4JC+vWz5S4cwcIvsjWHFyf76nbNTAVtsK7KCq6vQULI9QEu9Z9Ej1lGx44/ZPqrOYW
hvHzOxYD+CrYJzsXmLPDrNV0wi0r2CCnrpNQtt1OGpixdLiw3WgDMxvPTPRtHPT0UIaF/ZB73nAs
o5FtWg2JVqsumgRXTedk0ZzdNU5VAiIXsaTFdSKJGkcmQBpOu2q2XZguw7juwBDkX9uxZHdFNVdP
6MdEG8d4EL+IGAgfpcN3qp6aeC6y+S2XFfzuqMjSAgSYD9zk2Snyg2iD7EIBryDaR6DaUEQeguwk
ogZuNJaBV49S85F3M/uk3OrA26gdcC3guXboZ9yKO0kMeE0t+UEhKmQnduTAZirsmvZlyOsRUDZn
uEc2FESxywNNYm/q+sQecRMtA1clw9SCW2RbFNmt4UVQgEaohz18Kav7GnSzG0uGNohec0Xuw/Gc
L2L/vPmGezt4Anf/9LXLfui+xm1A66l5k2HOTrYlYMoJAwmqt1gU/MZAcuo+N3ABdLmVIfMk0Vht
swHlNtzrz9dbMii+rzqsgjwaAP+2DRhQtcpB0yOu/gHqRfMWaEciYws1krma5PAR1VnNrW2La9nP
qrTNk1fVpdh3tJoVEpvGfcP6m98M9RsRu1FrsoQiECtcuHWWKKvvAc+HS3RY8/ZoIh96q/jGPYRe
ssTRZ5OeAYypUyDpdFQ1GxEAqsi66SZwXqawcZIITd73CtqEsUNV68aZZ7enqYZ1acIL0XwfSgJG
EEJ6kgeZTB0a+FuBYwZg/QCuiaU3kwdo1riJrgTdQSPQSlA/G+6NyFuTtG7dbHGezt+zRotbiAt4
BzsPvXubkPB7h+iJ6p3Wd+U49KhOZmMD+6mWB3E7zcgswgpCO5uKuIBKOkwQJH02UUmhqfXDzQvT
7EYr50cULXAiO/lMQ3ibYY4SHZn5W1CGZooH0g47HzSJIhlQbrHhxTWAvewEzZ3BpSIZIf5xHJjy
oVAri9Pocns/NAL8ncKbvqPIGILGEVVODIMqOIxSIXfhUFYHXXfTP65xASY04MSmrCXl1jcFeF4w
oNi1mkQwXyy6Hafd9JEZJECIkyiCs0g5N2WPhQWrB6ljZ9bBwWZzgCNSdN09ktYm4aCpbCjKCYnm
tHioA3i840rCLSdxuww+blilCbLaJulhqnQUHlXH0lLhHAu74DdlVg4HUuTlobQd/QRQvTnBdDt7
UXNZoLrgBfXWboKP0PBmT6tO7NyRkg2NHHeP0jrJQEmsuiNHPxLHU1F4z2gVEKzmId+BWtc+OHWT
7+28zN+EX3kpHLvFoWFMv0WeBoeKIko3E+pP/dDT7TCO00napgTR3/fyDa6H+Q2TTrjDlVttKtH7
yej28ndEnRydSTgL7QqduajUdbhlGJYVqBAMDIbgcnJvvS63H40cYFuiERUTXk7qE+nz8OiY2Y2R
4PIqafOhvJUl3LmqHK5bGtf2I3xhUE2C2Pixzbtik4cDBC1xm9rpKGp+aH0Gp1W5oC8q890HOD94
r1TQGiUBHzEUWiQJr4S/qT09//JgQ2cloAa2N5AfYwekV84OInvFAbvbbKTphjQvXP3OC8g419yt
kCMJ2L8pOBBtwp42kDQ1/A6KG0His5A++2pqjqhOhe/B5Ku7APyBE9EtlCkIbb5ZbCTvs0+Dg6kG
vH5Q4Ua2nuXHKL3NO12fc19u862r/QE6l9nE3mhb6ZOEEdMrh5z0Szt68sdMHXOkgykOc87zrRKe
n+qZkicodPmbcgzbI/QrqoMtpJ8MuiE3ru97d20d8I3ba35PmJpTBz6t2xZyGnfhaJA3gCBafsOW
zu4m1LY3VWDDyVAFLa7jES3SygUvfXLLbpcx+B4WkTYo1M16N0hkjaXf/ApkmYFq1jp3rDbu3iuo
t4E6qPqMcJfeWW3T/S58nLvgdKpdAQAeLu2hPp0t8u5dAT4MDN/0Dyvi+rFsKfzignA6cDtDMjZP
HmonfgQ9M+wX+ymCSj70wa0cnmgT7WLk5HwHzBEsJ2c4vE10Cp6UhoNpNVaejLndo0lTmRn8Oy50
9tzgWvU753X1ZFWqfMCVmydj4ck3auz8gAqlk4wVGbYF6m+7bOi7faVERqBS7fknD27JBPdPmaVe
2QzHCffUIsmHWd3C6UDsqQryg+MXGDgTRs+1qeSmYtjrUlW49ZV1VqPQ2wfbQPj26zx4oGg7EM9H
BbZywweXFPW93UiSVjZxTzaEMBPc8qwjx7TsXCKjgzQtejalj+sqmTDH0FKuj0FuhtspowFyHsMG
EFAte9M2Ns4gqcIt4ch2WhVWx2EEKGsMXPuzmWSW+LkaN2XJqp+qobASBFXFew1VEMJFZsAdAEJE
D/U0swcUoexiX9qSnZyut4AxDrL4XHAloEppaOIKZ5w3kIYnm5EL+p7pRt4SI6w94MO9lYB45p1p
s3zjgFI93bRBGDgQ0u3K7RSG9h5s6mEvhxGHr4KzUCLBTt1iJ86xM4TdNzcQ9Tu88Kwboxz2Lau4
fsnHiKESZ8lbGNiewzvLtkMYkFspBv2M043jpk/PVn6M31BcjsGWbxRsuUO4eCIxq51D7zfyCE8M
3NwdVL0jN4KXZUhw+zNF+8MeSiQ/uhdxVld5ao1FBGNTyZ+DoWdhHEKw47meWjgHw9hP7fsIHSyd
AWKfQJ64+TQerV+MhX3d9Kq6CQl8DGtUIR58bfiLhebtvbS86OhTK98Z3x22Ve6j7F0XNaakrh/n
Qo571YUcqCpJ9jIayVOLIu5bXYBHHFaOfq/A7nwaLdeb9xXcCH85FlJp3HnDA2o13U1XI7+imruv
wp+nR1SpNWz9UMCZQbO9xV0u3zvhMO/K1tP7tsicH0WYzXtIgqLoOoXyaLo22+DGJZ7EoNgNs5CW
AmsSbXB4W29idMxDnls1iP664Xs3rIJyF0EfZgNJvAYpKyBuwa1vY8WKluQBrKYa+iNsMl0m0LAP
PiubUvvBqzDAwJfU2RsZazBpGq/4QAVmgm56jXvIvsQBGOxcnDMf/uTC45CLARBoUoTDB8mK4CV3
fcCEe1OKH6g4+t8xfewVEv9Q7Ql5Se+dSOsD1oX3KojnoRkguftmewZW7Aqombh27bdshnRrIYM4
CJDpuYMMm0MnBg5Kkj3f8qK2dlARdI5T5lS/IVoepCAklPnGAQH62M0uJK2xj91DVEzBSxP65rkx
LTthKVnvg7arV5hn0SL2gsB9DINiPASTKX4ye4Dol5zDGTlrB+dL1N51uWWyzR8isI4/vcYpDkU+
kt8+g6wW8Pl0d6Xf9fdGKVRF/9vjm8F9Vh4qvpCG7raNL3EgwT059LP7QgWpHtVT7mga48Z8UzkB
jGYzLGr3p5ch71XR/H75Z6xgTJbqNCGM2ErfAeLLaelLUYv7MitQZZm9W+m7zznvr7D8/v4eZ8mN
lJ0ePGgx5yeQ9ZOI/oMYGYejQoOmiEeqr+B+VtvDC2wAakl2b2oL5bLR1SeD5Pk0cKe8b5vaoOtG
+l1ZwUs0CyB4SJqWb4RogJdVXB4mnPpx4FfR4Ssj+/9ex3/0cOsa9rYj58Cf9OBrUBWqfe1N0cYo
g1YxzdpNy9xrNLK/d/edpUKInEtraiZRwuekuUPGd1tH0zvKF3tad1d60n9HdThLnvk4NyFBaoLi
RtXlex3QYY5RCc13HjHBNbjm33ERzpJkHsoMVuWji6Kv075nzDsKad9CTvIDFbY3rNWjVc3/hAoy
N5cn6e+b0Fkyzu2oUOFQu+UJPUGABefvAx+uACFWpmTpiQS0dx0ChF0gzXLJDt0nlkQ27e9LuNEe
+8Lk1wLJGcHxv21zZ0k1d5hG5EJV/ITyAyrJ2U+bhHXsVPSGhE5iPEhiKF/cVbmxY7gNPl4euZXl
EJ7//sfyRmsZO7oK2alC6ypmY/c4hcObIqhmXn7BSsRYWiY5ylVgy1jiXF1FFa5XnQQ3TCvIXSi7
OsDZ190SJd0vBUInXEQORa0yd4aBnZgB3GoYUMT+3ndzUhX1Fv23Kx+1NmrOf0cN0ozIep0zzq2z
T9qMj3be/QqG+UrMWVvOC1gRTmALsIEOqc7Q3ERBhnv+1H/xpy8ARJT0uV+jqoxLvtvGfcdEFdMg
rDcuLE8/Ls/5yvAs2c6lBPbfDXBuj9kd2DuVfReJK6ixle245DijG153UYlHR9KF0ToU+fw9Eq+Y
otbztR9/Xsh/7AhPWAXhHQa/cuT3EHXVOBuzz3aEztDlF6x9wvnvf7wgbGzBYGTATlNm7VnAgNLU
5odtmzvddtc0OFYi8NJHqaSNmHoXGKcJVfIKr3kn1UenvBhvjkfrJoTg+uXPWYMcLbnPLRRoKCqg
gCE6P4GAARvMheP7mBDES86qW1RDXnilYZvxefmNK9tj6a5EqUPzKcTug2/G/KxnJAsoSM/2FQjT
2updbG7B6ykf8xalquzUN7fMw13VuybbvDb5i62djcjCGxSc4Uptkih3gf9ABjF/WhChuTw6az9/
scEhnUMGT0ygt8GyWLAQVeQXXUxfe/qSAZ2PBhbeEA0+IbOIKxLchf2HwJ3qS799yYAeg6YaAYXh
J1l9Y3l9UCXq0/YVqZiVk2hJfnZqwSFphJ/eiYODWoyex41PXjPU6lTE95e/4O+Gpr6zNEoKLAoX
PFm4pxBQpftJT8XRaXx0DbFH7kECto4daodQ9oWA3WxKF4jsiX7aChCgmJwhIcQq3ANUgPuUQe7w
OAao5BQGPYtYRDy4ksevbKHgvHj+iEEwVYHhzEys41zDICYO+0Hcg094LZlZiT5Lq6W5124F31/r
WBD3SJhtnStIwO4DyRO5n+h5Htpp3Dsog10e9ZU1HyxO/Y6boKUOasC1h/pdX517RLg4X/P3WFs5
i4ggK1cIkgXZkaNawRmr4gmMlM2YI2znqDBlath97UMW4YEOIepvDXhgZHpWaJvN5ZFbVzbXSugJ
FoHBIejDDFWYHSkLb1mtd14BBTariZ6tChC+L33A0oept+2m8TsMFbSLb4E/Y4CROY9D6V1TBP3r
VAfOMrdA41qxPAcOyYl6+zg3bYR+OncBkgmvXabXXrG80hd09kpqj2kDdieKVzlwu7wYUUaFLtM1
e6C1lyzSjCDIhgAtfSelwtyiJ3rvS/d27M0V2uJfNziGaZFkIOsOnBGGWOkoybeuYj9J7m2+MMV4
9PmL/ogdPZ1VSAJrTD2pnwAv2nTACI2AGn3t8ecv+uPxZOqjLJT2nMKMNkHHZyOdb8748/LDz1P4
P5eswFkeMECXtmGDalDa+3IfDf67BKQIqpd52hf6H3eW3wKr+HH5XSszvDxvZpu3unSFl0aAmBae
mxBoGrTXHBpWJnh5zijLy4I64z503HSQuEGZx0GmrhAI/xoqMEyLKR40+qUltMFTrl64fSPGam97
Zez66soaWvv157//Mcld2Np6HH0v9dChMmZ+Qa/un8vDvvbbF2eBE54LR6UFm1uqj5pygOZm/XxW
LIKG9DX6/V9PBAzQ8kRQkDaV6KymHUPJEl286F3ZufVtdGs38SGA+RsSo9c4zmuDtTgUALcrWOkW
JAUwjKFG7932BunA5eFy156+OBYiiWIQc5Wd+jHAXnAEAAgxLnfVo/+uvgUexCS3UZf4XUJ+9Glw
9DbVjTo6O3cbHuozhuip1puCx/lz/Yp/2td83MGL8sqvW5nM5XGiuwp97bFXaPA/q7GKe0qTzmdx
1G8uf/5fM5UA6Nz/LkQAaEYylTBR7coD0fVeAQ7gAQgw6DtreK0q/Vxco56uxAN/EfHrAWEGSS0B
gha+wmM4PLSgRjDW6iu5+dpgnf/+x6aCeg0p51I4KRACz0DkoIuMAkIs4DUcZwpV2stDtvYdi+BQ
QngHUsydSkOg5n2vhXyts5+qazfXtccvQgOA63NIi9qBxzC58xXsjFiETKJ+u/zrV5b7UqCIOa3b
GI1B6rz2mVfOk7LHw+VHrwQFfxEUgqwPO9kVKiUWgPAfdvgxu/cmKzfXTq+1CV4EghCdHqK7HPJT
NqB+ot4M1UOTNVDPuLbfVj5hKZIjmcmogrdCOthApLLm2DGaWtYYU6uJo867UlRd2XVLsRz0/mrJ
ODATtYDnDJJPYwGUw0kszaGJHgoVxTVAr5enZWVBLY3mKktI5pDO//dlNQHfB5IdHFDUy49fmZSl
0dxEgApkIKemIMhUIMeAf6mVekTJDqrk5vfll6ys2qVoSu8rJ7AhN53agMVPpYHDevSVckfgLA3m
lMerGdqNfgrAx46SHxYf4UHify1YeIvTxQFwDRALzDQXr0r+gL8hbJ0+Lw/KysgvhVKqACrffgXV
wHm+Axqg9eaXRjoHkl0T6VwZ9aVUCilzCpeRCKmEk7kfoTTqEzBUd3f55689fXEelGNuB0A11qko
unfC6iflXRXZWXv2ecj+OApqXTaNOyM7jEJy4/Xdjfbzh8s/e2U7La3gejSeB6EDL6VygG4yuA/n
f/NrmeHa489f9Mcvp14b5bMagtTSY/z/qLWEiZfLv31tWBa5IQUgPdcTbkVNwxsglNFjH8OvbVF3
Ef259rh0u0CChzfxBJyZXViE4ZVttLbUl5E/sKKpgJFvOgswp/rqZ6fDIR59sxe1cq9EsrWhX+xV
qxO1JyRAWcYdCLBevYCDJHQlBYpYX/uOpegJSsF0jJpep8qxpg1a/1EKomf/1EHb96Yfp/7Hlyba
WYwXaCa6yltfpr5dv7QuOAL6WgV3ZQ0txVUCgPcDa3ZlqplIUeQ6hlxsv/arFxEBMkZeOyNTSxkT
II37mrwOdKreLz99ZQ0tTeQsAxXSThQynfj0Zpkz4sQKfs8DBwGUs2vH4drwnBfXH/sXGIueuP5Z
khTJFRhpfbuj6GxeuZiuJA5LTZUJKEdUl0qdEg97iwa1OBKofW+BSHU2ufT2Wc/I1o0msunba/6E
f+9wBBDp/+83MZQkxqiTTpr5RQSGUwfomdHuHYFK0xk2Cxlit8Pd2MZaTmgzAK8J11n+1U2ziCwd
yAEis0usuGJ4DkRmYkCMQfbMrJPHrip3rn7lYvtD6LwrZSfdlAdDmCLcgKjpj9NHJXDmbSxceEfg
EErvESKTIYshZxwBCQS46pXVv5J7LnVS0Daq+TCWY2q5hCUQb31rLblrasSiZnI+hNJffNHizoc0
fYQyIx3Tqv5N208A5uI8t6HuruOWX3PmPq/3v1SalgKJshosaDCGI3wYuvINbMZ8p1uoYwECqeev
yCQGzlImMag96VN3gmGtA/glaNWI08XXnPCcpUyiRzpnhFD1nDbcbAuhwB4pk7oAHT+0k6aTcWOu
VVPWxuocS/6IGSHg2JYAYDz1rWHTCncTUtCZxpfLcW/t6Yvd29mqgR4wUtCIjMM7wHCwY/fgBj7U
PrsSWtdesdihYQlybXgG+ZoqyDaQy2ZHm/RiW5upuNK9WnvF4kRDUJU2kOpDGoknf5qTIDrQ4Zq/
6MrR8G9I+GMCwBjqlNt6ZdpYlb8rO1Dayw4C9BZoULuoZNfqiiuHw1IaYpaGwFU8GtMcIlEbPwrK
18xCTPlaArPE4kWsm1tZwrGcV68tfW7tbX7t6r0SnJYAOwBNDMQMbetkPBFDsgJtOiSQpD7k/3KI
r6RHK653zlIwqMuCZtJuYJ1ACd9WsthAlGprSWuHTr5t+a80e2e5OQ0SDOxXAfkBKPhtIA/xpZ2y
tIqbw45AZsMZUhXBqEixjQ+NWk/vLj99ZZHZi13edgR0oQiewjmM5HnctHm5pd7ETnBonvZ+J8or
L/rXdfcvsXdpGjd2aoYYPmvToOvHbaMbzwF8O7TPzD8nO8EvqX2jrol+l002ffNMgwBnDfSJGwFF
Nt7pnaghc6DQFuYxHQtJoJ6r1G9l6unebgv3V+Z4KPGMqumTaCz6+yrLPTvuYIFhp1FF/Ds+RVAW
ceFtPyTApmXXRJn+Do0McLz+N1bmripA8e3aFD6rwStFC7mNxzpnPAlFhFp6BRMdt7KmbQlV731o
wGWDcy34ilPGt52wh7On2cflGV2JSUuVpYCyGvy8ITsBiX4DGtivoajAIsXV6vLz11bMIuYRaUBn
tjPwm6v+QZLqlgvzDQSMJ6cm37/2ikXSQ2QXSiebUdkmn0Tde8ji6u5tHq9F1pWsiiyFlJDSixI6
HjD6bMqD7Cqw/noLtN3BOlWT2jP/nCuKlOEMjEE6udLf//vMkKW+UgNz7rINSIHPAtu6naONFKjl
t6F4vTxuay84T9kfJ4YfTU1Yw8gtncF8gcY7iO1Tij10ZQv//aAgSxmjdiIt8aVvUttVLAlauGOV
1XClN/r3ZUWWIGZwF8d8Bjs+VZX6HhhCYF06yZ1vTPgPM/zaabT2mkXe0U8K7N2SoFACnuIe8eDF
BanipqI9HIpg530lMfj7yQQ9jf/OhNNb2eQE6GAU8sGebPDn9gTYnHz4da2vsPaGxTYEy6ZhoU+z
kweRgJPTyOesMSTRIENumT0Cpy83l1fV2pAtdiPkV4qih6jaidpvcvodFZDX6N84bjyXn7+yape4
5KG2dKU5vJs4ewqy0UlCGiGZDa5sir/fTskShlzY6IyoekT+AckA7tcpqGQ3mZw/6KgOeZODNjMU
Iu6hY3T5e9ZeuDgMdN553FQjvJz5mQ7bF9OxZ1k+xIXlWlDmUMWelcaLdRT8bGvY3F1+7downqfv
j80vKkv5DlSkTs2YbQZU1Hkxb2FlcCULWllvS0zyVOZWOaHwise7OwfM+3iCCljhqATvezUKEgeX
v2MlyiyxyV7EUNIN4VkkpbeNpvwn/ES/VgchSyCysOuZNBEUZsDc3DczARDWu1L3XvvZix0/Z8CN
QOhmTiGy0SQ57X43o/9+eUjWpnax18FVJ30z9tGpqOf3oK6evbm5J5F+vvz4teNw6bGUcyhuZrM7
pREr9Ublk72fettsesujR+23JImgV7AfOMsOWe/Ixwqb9krxaCW6LKFDOhCUMG3BA0hBjwMkZbu4
4cF7Z30xfC3ByZ0LRbByAGx07noVj6Z/oYWPvF2lAiD4K5tvZXfQxZ6PiNCybPMmBenKgYCbghyX
AYe3AQm7y2Uegz92paG5shiWICIQHkK41OI+AMZnDY+e7H4UV9Sv1x59/vsfIQQS5O2gcsuC7Pyk
46bpSx7DLKN+oh4P6NcCybJayIKGTxScrNQADCUgOVCKDdy1R3CUPXak4TTdEVuCp3d5ca/NzHm/
/vFNME/tMwtKu6nXMLqDYlUJuRUmnpuymk+VHIsDVBWmL87NIrvITdj3GcyJ0x6elmYw8YT9VIqf
lz9lbXoWIYY7UIZrweZPh7lOSN2gtPk2gAD+tacvgsyZY1sHxEbKAldFcO0HvVW2N+5bZ+h3X3vF
IpNwJK/9yKIqrQSHJ0BdZI+ofneJBTm3KzOwEoaXUGgOEiEZzz22vhjsbQkP4URaxTUB1pUZWCLV
cqoxQq6tIBMN6RFDwe8dc/quqrK7cttfCYdLfBpE6nKoPURz6vkTtNHoYwjJ8FgXFlj/5Gshd4lS
6+YO+rEz+ta18bYqnxNmk41QoJ3m16wT/q2o/u9tH+rz/912vGcDTHSpB9iF9o6kVfmOhy37VucN
/1FDS/7RaklwmtqxT8BpDbdFSYHwiSJun0IcSGnjZ24M/aj5NVN9Dcp+UR1tAN2v3MVW1smypgOl
pbbAeeakVqj6XecGEG6ZpvxKIF0JOkuoddlAwg8cRVxmevaup4Ecq5bBf7mhcpNbTD8WFtT1Lm+q
tXctYk7dykwxpP6paz9MJowhbp0IAxG58L3oiivLcmW4ltA6y5oYBFUGOLrORxdW3k32NSAICRZh
RzmeRcO8sNMRPs70rHth5RtD+fby6Kzt2EXIcQdGuoLhtGxBrGqd16E44opxZehXHr4Ewg3/x9l5
LEeOa0H0ixgBOoDYkuVUlJfaacNoM0MLOoCg+fqX1Ss9jFiM0FY9QxTchct7kieA/s39EAvI4cYw
ScoxAuEquVs8Mb9cr0CACfPBRDK1cL7X0RpMAtxiLw6H4gf3st7Eb4EXhDTQnX7lfZKEnidvrhe3
En9MPZztUt6yFgKv1jovw7Lz81e31DtL8c91iH8p+N16TMe+sWF9PsYd9HYKd2PuhVS6dQhaGaf+
pafef73zmoEjn+Nc5/aPNnFhTV5YW+/9Kwc7/1Lou48rXAsV3JpwwvJoHpEG1NYBnI4H4kve70Ba
ne4sXidwve2k2nkCsK/rnfLxOCOmzarta98ZfN+NxVicOQv+CfzuD2F847Ji7fPGHOm9GiQtUGJi
ZbkPijLQjdDdfeW2x0/9fnOP31LwBZcEymVJgHhr63MCegPRn7vDtk31YNbRxsvyIDjbOOLvZKWD
IQTk0cLmklVQfWSlvbFHWhsBxg4sdwlFlg4HhIwN34YEPnIF65awHkED5v65GF0RQuv86KHGn+p7
2zfiY6NZEOSwAY8bewgzlkegRwOV9cn7MNMCkbYSe9YJjscCaIIKj4cqCJBCBtsCvlGBlQDmXdry
/awB1rRmUJjEZeUsP6hu8iekE5CdFfTQYlqy/glegT5TZwGW9/p4W4kCpi9i5ieAo2YDnLXT+YEz
eQoGtRG+VkaAd1mF39UGomxp6x7vS0G2vHZ4hdg1YwtQan5IU32faqRHzPX8Ujrl7+t1+Xhy2qb4
c8yRVckmrLwCdJVQZP5B5/YNKZAxer2Alf2DKfu0O1UkDdAsgH68pfKLlUBtzvowxfk/IM3GxPmr
yvhgGTP1noQtNqinMDsnVjvt9DBNUV7MU5Ql8I0KQFY7eoRWx8Kx0iddg/pIFw8org5EzBHKtpNj
2dX3CbhXsMZGsOTIMkBy6fGQUFrf9mPO9xUe948aeDBk70H9k9XZ8O1zTeT+f6frfhmI4+O5IMUC
3+g3ELB2NX/RnQzbodoIkmsjy/n/Qiq8qfR2Ow9x45HdaJF9C0ii757csj4ULt/PFyj4p3I6qf0f
fek8pSPrZnpeIPKNPNwwHSGTpvdQ1OS76422Nu+NVUXATrgiLgOLtjhT9VtJeeizKZTqtQdVyco/
Nz9MvWkG4SNSbnp2ZtOLYncgSqfWj+s1WOkRU2mqfECORQX+bSKT4mVmjO65VfqHxudhuhTTgWad
OsM1iB2btrU39CNrpRoRRkow+2Y8ecWSfs8tEgZNdue7D5muQiBcd3Xb7PutbKi1sozNWOO7QTVY
KTC/vD+Bdhl7pXUUNbmtIaTqwO4d535vlVvXIyubS1OlWi20Ue6MNykHmKQkRxqfaoD8++k7GxN1
JVj+Tad5F53TiiMXGum9caOe5/EB0N/Q3zLbXfu2EQQ6j4P1PQCslLuUIel0bB65789RxVn38/qA
WynCFANqC4fSnrl17LmvQfKctA8T2xhVa5++/P1dy/hDOcx2oOdYORRMzhJsBvAgk61FfmXFNXW2
bgDcqM6zOQZF7770/C9wQX39VKO4xgaId7wQmgOelVEaphChDUg1KsnWXuEyrT5YmEynQbvHS3Of
W945U3kPWkLR74IG3dpZGoaMOJDunUIWL5+qi6m0dYNkrIUS9Ozk7DS49S97qe5hcfh0/fN/j+Mf
VMaUwQLayRgrcdkJlKD/A4RNqB2kRZ9KMQLK2YJDW+CS78H3CglJV5vs0oU9LJqkEZuWCVsyX+85
ze1jMUx+RAfLCvXk4DJb++XOHvL0wYWxwU8tEvyDW+MfcnAlksDJ3xoaeDcLBVmw8OkY86apI+lc
ONW9A98PDbhnshDgcIFPhYF95UdW01B4lJTBPpW9fAL0DhcAedueqZUxqDTcGsBWOBHJYcmO+C/4
F9fKcK9BFD31eQa2LKzS672XeTLMBEH+SNsPWQil6LSEPGgePbd/qsT8O6H2+FYnZPrTMhso7Nkr
3D3E+KA52y2wvrAk+eRu/a/45d00sxmkFwlSN8/dQoOwt7y7uhZiX8CVb2O7tjaRjTA0A3EzeDne
S9y0mcPaH/mD4yj9UPj2tHHZs1aEsRPBWc0Hk6Fv4qD8Nnp+2Abf5bx1M7gy30wROFcUL3y1bGLb
rm/dKXgWS/Bm9dZe8uBN2GBzX58LHzseAUpr7D8Gx+9suWCnPoEaewD5+CCq/Nik/ncgYWVIuX6V
1XBXBOODP/Y3VTk9Zkmyda5aCYimblZrTzeecOaYDOoE5UdUJP3G9e3apy8brndjzM08XD1w7Hhc
9nsiT8WnHJqpbYpjM/jd9th/zpDnc3CgRNhCcJZVeXS9Q9Z+trHXmPu65Q7NsTZD6U5Y9mWB88/n
Pm0sbqKe0P19S0GGka/ow7PPs8fPffpSm3eNPXOnB5UjaONUd0lY180Cnbfa6MmVifZXTvbu4yMX
/bAsvgfvifQ8zASuGz78VLyNKbDW4sY8brsAvSjsJgbMVjwEZTIhzS6xl1/Xm2bt1xsLcwfwelXC
MSZWxRvDzQEypkBU3LpqWfvxxvRN88GnvfbYOZmFuLNFvtyUEAkdPvXbTc0ruMXpCM+JIoaR9C+r
tZOzdHxrB0RxtzEmV1rHlL1KZ7LY3AYiHqULSxIOkyFoJoZ0/uRSY4pf+z7VAA3nSzzCR03WcGDL
VES9rXv5lb26KTulJcY6PIxsbLusaAHuW2HdDqgbsmJj/Kz0sCk9bYQNT1SOeJMDBDsSWBJV8IvY
GPsrp09TbYo788WGkU2Dp0anOaSzLQ/NMA1gOOrpD3C7cJeFwcUNBNXsz/UhtXKWMnWXjRhwhZUX
FMFneXCn4p5M4lV0yAImgQdHJFCCweGP/HLeWKZXVlJizL85SDqGsrxz5wItTaO2pvukeevBhifi
9Xql1kaxMQtbuPw5OewYzqAeH5DjA7wxB9516+b24yoQU4cJuKXTVhQZdN1IfsrK/TU7cxt2qY5g
i3s7eHW+MRw+HmvElF62wgYu1L8kcRXDQ5Pru2BhG5vuj/udmNpf0E/9UckCLyawbmwdd0eCndQ/
WibA5Aeo/s6Fn/v13vh4ThJuLKEjPCKXVMLeJ29nuIy6h6B4c+Hl0ID9fr2Ej/ubmBJP5Eazok+6
Nqap2ClnPHlzt3OAkb7++ZVNGcDi/7+cAq8PEwTCoZRfOuvRr0B5CL1FNkeaDekR87I+KN1jAcfU
PRIBisUkg+TQ6MD63XA5bLz+rjWksYnmgZ/pupzc2CEOoP9fh+yPHRRRAnDs9YquFeD8fz05QIu2
hBkFnpf9CSjH+kwH/9WaHT9EVNoYeWuzxwgAdbe0pKz8MQafykn3bFTqVcqi/ypgI3k7gdB75KoW
x+tV+nBo+MzE4AIJDR09RKznMhlUNGcN2PPOyMLFscXGFnGtCCPa2DCAo8yGSem4cOtHpoiOwdbX
sZOV+p9P1cIUm1qlAvdtSG04Vyd/GI4gfttZYavIxgj/sE98vM38f8dncNYjTbpIvBD5UWV/swGP
u5jmJtmvJag32unD0YVCLoW/2zfmBHyJPnDJufKcMOjvHWBEJu/Jmr9fb6S1SlzKffd9LTpk6WpC
zkp6z0Wg/8w5+1WM5LBI/uTkW9zqtWpchsG7YqYlHywCo7q4buGHA1wJLne6oYedVrr/XEWMcNP2
gAS1hTud4ax2GH1rz5Y6hNC3ETCFtj7ZWkYwqatqyGzAmmPiPAX+i9V2YdFXYZ12Yar0J2tiBJSB
w6uoTpYJ/r0/Kc7kWftie98b+FN11bIxw9e63YgnkETm8LxHGaX4JrpbeGQwWM3x/A+8WzdWsEvD
/+eCCiPXmOG8QKJfsLTeWXv0pXHzY+ltSVRWfr35yJxKeL44FZ3OcGiFMcGfdi5x2wX/PAkLCq03
2milAqaa1LGIJKnuMzA/qDzIvvV23OroxoHwr8zrg/YxdaRzS5B8JWdy7lLWX7ZzLfz9El7CVXQZ
HyRcQ/71M1kj5fdCGRiIPsGO17+txmF6nS0BiRGvF7ylckhF+kHt8LLqn8pJpz9H4l4sGCz7piAY
qDIHV7LDBv8U4NUXmUg13n/xluI+pczPIuWUwbFcKvtgX0wRKB6098q16c6pbPY49omzb4KugBlD
vodP7+8549PBr4L0EXfuE9iVnPYJFgleHKHZEt9TZyJ43FPIu1KVDdeuboLPiB7TbySQ/FR13N4N
Q7Uc8CiV7GCdMO9spPQfedLR51q57BvS8vIod2GQ1I2jG+Wq6GAGHBS4MrSDG3jzadj/LbKFS5dt
7V01qjuLgN6XkMTbmIOXuPRR5xhh0cn6oGUsH8+j97rILGLkgRdb1yMrwdAE+KV0ygIoxjMI5ixc
clrtAPvYagmBgfHxfkbHX9dD4toANkMizIdl0tV53CQ5nD/YK3iEN9c/vdY+RiD05SxU3k5ZnGhv
p13viFR8GCCmu+ufX5vgRghsLDIBu41bzgQcqj5x3QiDyg+VCJqQCjc/iEx96j3DZ8wIhdADWhmM
svM4t/lDDycPshnJ1zrACIGQNttNmsB2ZVDZ45iJOqq1tyXi/VjKD9Olyynl3ZoaNIObVikb4ha+
2Hkh1G0D182Il7CalfbNoqp70Fb+LWzYWwGls4UJ+PAQhGKNbc9CVJDDLSSPIbthRz3Y/bNrdfVT
O6Q6hsdLfrCcxtk1MCy96SdebgyJlRFnqmXnopdiyWrE/Ml5lu7wPeiTuBL03+sjbu3zxoSfCl4H
eK/wz6PKXlWun0me/fH0Fm300jgfxBNTI6sTGBCXg8JiyBz9EmSU3MEUc8Ybi+vtOqTK9mFWAwRM
XPrzeoX+jt+PijRmP+kJfHA4alRCJHWa/EzsNC6qD42XiBc9uvmdhD/MkY9VdSqx6YBjJ7XP6eh2
bzA4d5/hZKKixFLkTKfEPmExqB+gS2GnSUzFg5qICN2hmu79EpFYDRB4WEWyPDQWbW/6EjkEC6wU
T8Ek0mdcfpJTwubmYYRvyK039ThLlH4QwlY+uUO+LrJ/uqm81UhOPyztMMJpO+BfAPYS0SC53sNH
dTzmae+HtZj9vcxrFUlchsFhrXHqCFocD1a7UJJily4RNGzvBTZ0407m83CyaMB2Xkd8SCxG+Gyo
cYgLSyThDAFkCPcFdcNTb4h4BhesZOzqL3U+wjZjtNmpqUm205wiO9HGqxkMWfpDPZXBbhlSAHwn
Ne+vd9fqbDYiKnQ4Sz3z1oEjdvKqUE7ojfm+HiQwQ8l8L8rkK9yHbwaeICG9k1+vF7sSaE2xL2Ot
44zKd6Fx8h6HvL0fJciWA6PDriVw8KnszcTpSzz9aDwacbZFfvJUZNChTFOHdKOjx5pQsjbScBjN
mQe6XbtzMvaIPNOdkuXWNmulVCME9zPn1ox9wlmW8xAFIFtFfgFksd28aEduQZFXVnRTHWwtcNll
Fhie8Hbb5y1ct16WGc61Zb9xDFxZSUxp8CRrWEZ5SG7PnEXdKp4Xd7ghtzZi69rPv4yOdytJHkjo
d5qxiWcyx2Oe3Mg5+OP4009b+M/XB9pKfP2PFhgm4XBdbEjcpj+DbA55X4ZwVd44a6x9/fL3dxUI
+kkMzuh1cMAe/6VUPyBDLxrZxhXS2teNSColk05HbPvcLj3bEVIUz4FC5mXXBe1GFsHKomrqWgtb
canA0j57cPbdNdwF8trH1chZMquAEK36UvrpiRB7xqVSyT+jFPGZCcwsnSlLO10ToLRgB0rhiXUc
WTXvOHiNn2w7c9bPWLaDwWKw58ruEzzABnMGH+9044y2Er9MTSuv8cLcF04dw3OwnJBwAavxgbTL
Pgvq6dEeHXeP483Yb4yzlYniGhMFz+W6amkanLOy/zJ54ujDyDLI5U5twb1XJrp7KfndSOYDTgft
7NnnArIwZ0hf/Yptncg/vpIFmciYJtjh9Epix3auhX5WTf3qqGk/U9s6YV0vnt0ctn/QpMHdS0Ox
DXcM5xGmmQH2cnn/uSFnSoTdcWFDMSHpafKfx+5n1fwzbclnV8aCKQWeCdIngsB1zsDCBEfBM38H
F9ku9pQ/3VCa5a8WDMser8eztcKMkaAcK0MMyBDxB29fzN9o/jKJ4Ox6r0WxtaqslWGMhSmTbkJz
YZ/VmMLsw4LNbFH6L7huvhUCXvR5V/26XpuVCGcKg1sHRp09srJivKpHfvU9YVaE6+SNWbNWDyN+
0hpnl9JnznnWRftcdbmDm2RPRYNOx7uuT5tdlqqtDOeVnbaJgx1SToop6J1zR+468QgP45uS7VUB
gAUucHQ7bazIa5Vy/n+izlXVWYB8OGedPHDYhub1A5wEQi3KcKg2rhvXusUInplX9UVaUawKgQWo
QT8Uz6yFVZRVD1uUsZV4Y/JhRzrYPiXaOdswfH2gKdTHMivyjei/0kimYteyW0fX1CHnSZO4aHnI
i3OTyMOQViGtnq4P3rWgbBxIwSR0+7HEKhb48qzKGv4akCfkZXczuv6fz5VhDGHcy/eilqN99nv5
ypdpbznzIWvZrdq0pVrpCdc4ADjYFgs6Ova5AtrqZgiK+i4FafT0uQoYwzUtqc67Rttnx0E2q/1b
iuncIPdjmYvd9RJWBqsp3lwcUljZbC/nQuVHTOrQGWDablkb822tl42NfNBRniB7BcjPuojaMtvb
2IEBAxqKrfeilRJMxeYAa1yPdV4B44LyUDglSFTIwiiHsE1frjfRWgnGSM2psNQM/EIMUOWBQADB
AgkEyr+J6DZC7UonmKLEYbT8Ysrhi+BVfrUH+/mpmX1kxgFFdb0Kl5/6wSnO1C13elxwLgVVoSrY
U5vUNzazJlwTpLHreb9rJHJMDtnYFK9V5vL3d3shqGpgiH1JEIbjMN5ybOslt9xz021yytYKMGa1
WJRQU0tUDG7pMT/B7PasHsY7+1TsrIhFOloi5zDf0kN16s/dAznVx+EE9uj+eluuFW/MeDFz0k5M
krgjb7aMC/I26Y3Au3ad4BjzvaW4YifS9c4XflMFGxeMNQzlaWKHHiaaYaLdc2vrdtfVw61m/sa9
8EoQMyWfUvtAIMFRO2Z5ddum5Bv4Lp885Jkqz7LPFAVtXMX9NB2bGZdT5FvJtjYpK51hqjhLV7ZE
MDCDpglCZjcLQlVPXxqWbPTISsv89St7N5hxFTDqkbaApevO2cODfAnBL7A3BEJrv/6yAL/7epGB
buEIxzlX2byX4wxkDEwndLZF8liJXCbptLUWvHxagJEq2945wxQFwYN0233nb/li/u3GDyKLyTud
J/gQBHDDPie0fdW5m4Tocf/O7lL3H26R8ttCeP9gJwmP5oF3+6FA4hRFzkA0Vs4EPz887F9ygh8J
K5kd4pFlOVlwuH7yvGXSobLqb5aLR4Trc3etQYzQQVOS+ly6MLxu1QWocBDWPzD2PZXFp9LZMRSM
6NDpIHWoXZOzXqo0mqcJ6jLtficAI16vwtqYMUJEp+emxHUsO88Dqw8lAJAnG0BnjPmp2Yjgfzvv
o041drCFLSy3EzmJ++/u9+5+eS3PY7Evm3D4Pv2UD2f+AypG8na9Qmt9YmwRZr+00s6HdjGVIj8s
o37NtAxCPK/+2yzW708VYspJ09YVjUpHaGNs8DlldoN3wVOOW9rFdzfOlisdY+pJwUiyEUZx8e6k
egdiK3Iy8kPRbMlVV5rJVJP6cEQBmAXGubmX2LuuKuqw9xN1WHyIfbILFuZ6S61EPHIp/11MalQA
CiiW1zOA//Ba18Uzkjg/N3ZNyaq0S8ceFhtNNLIogIy6IulucJfo+k9fObeYetVUt9KqrQbnFi8N
4cUc2cV3WbRRNrwhAWZ3vZC1fjAmuEcGi/rlSM+tY0de9UeqOSLWg5z/XP/+2jAy5vcM6+exGxZk
INXzq1jqfxyNDX8KitT17681kjG3xx5vLaXXy9gj7n2CbELZ0K+dGk4lMm1UCuPe6+Ws1cOY1mXZ
pBBVF/a5L9Sh9oGmxhPkFymtjXb6uB7UVKZiyzw2VpqyM8j5Ud2/UqjEXK6jHJ6JhZYbF19rpRh7
fwhRF9JMDjJMq3KXMlAX2tZ/qXv+kk1JFk51MX+qveh/VKq9609tK7xz2tMstO3qm+80x2n65FMV
NbWpOs1U4+I0BouQsKnCtAzLcW9N++aARCgfp5qNjvE+PGtQU6EqHUKWfrKwPa/O/bijWzz/ta64
lPcuMCWTVtY4gufvlf922feRPgbqtQ7tcevibu2HGzMbeZfEE7pp4t7yKcgU+occyo1x9Hcr/d8l
lZq8UZ/KwRY17eLaqWSGPZ6YfzHq11+LSvtxM+GyLYRbibdES/AnVaT7nS1iV+etvPXcFmjlIiDt
rtXBSxs43RusIoCCskaRzKE/JHQ3TIWFDAYiQL5q5eH6HP441lFT8oI8vjmvxmY+96I59LWIMv11
lM6NJz51CURNE2yHQ9ypy0nGOuf3S1dHmoH0mc78vCAp4HolPg5ElJnduvSNrwIk2fRtcx7AMOKa
3lmj/NQVDWVGvIbruZOnZLbP2FyKnT37+vdQA45Z9I080MKrj5+qhvnEMNRpn5WkQjy1AjyCS3R/
wYmDBMMs23h1/bClKOFGyE7hwGirFnfvzkD/bfvyt52pMx64+cb6vPJ9U9qLnHnRdGXvxBlw3KFm
Gin0cnT3NbyuNk5UH85hsAKNeO1l8+RUFeRHAR/nLyD85qeKus7WRc3a5y+x6V0MuqRG4saMunGX
8uY+GOgUjaAibgyltfa5TMN3X8+9Ii8yeGPH+Tyf4KfODgpPcADlbJ0HPwyhaJ1Lwe8KaCzXk6qd
nXgsrHsXgUZUqgwVt/kBlSoi4AY2zs0fRg6UZARrpQWmxQCWvGMVkYeUkeJylU+/CbFxZbFWFWNW
QyK3JMpvLkB3mz1Z09g/AlSV3wDEmqgQaQzJzm88a3998q2VZkzyrsqDuR4yNybCfmv97lYxsXPU
SKOu6X51Pt1ag/5eW/5nnaDElK+2Tm/XCfopJhHEMV/HOxzVxRcVPi7nfl9G/cn5oZCR8UIOYmfd
WD+Gb8038Ys8I3OQ7dgN9EAbk3Wlyuzy93djZcitZQLm04+z6q0R7PLsc8zq3zbPDo3763qzrgx4
k5QaQJ1TFQWDb+LonLquRcJCV9y7c/Hjc983xjsvbXgaCA236PrBoW5kyTlsvY1ouRILzLVr1q1t
AWEFmzuPBzes9vQrtedk695sZQaZy1bKWc9t6E3jMV2CrzP38QBAdbYL8Ia1692h/tzQNtevQuIJ
CQoFFk/MB7wk985zTh4biAxCq5nqqGysjT3QWoMZJ4+uxrUCHAHdeC78Pz2hNwBxH6939NqnjZVr
oCkMXJPex97QRVZXP1uR7tKNg/3fu5sP5qQp2ax6QZIMfN0YajwkuXZq2YtSgDVTuwXUHQW9SRXF
AaoQzl0DLeWOuYU8OUGrz7M1uF9SG+nl1yu6MitNjEcNQRxjLlexw3SL5UHc1K5dRUAaIlEWykqr
3tiZ/SVSfFDpv14r7+e/GEitYFkeq7RvdjPyMuANprPnoZJL5DkN9aJeBR3EG13zWGSDuJV0zO8D
Xk13fuktO6sEe8t2BjA7spTuhzwQb/g/xhsrL6oIao8uhCIOSUo8COzI9Qb1VnrNeLCWot7DKUFn
oTfbfjRQWe2J6saX6024MlZMJawfFGRhU6njqRh3I/xSM74lgF77tBEzHdnqvArgNtQH072A/Vef
Jp+bpiYSdqlA2uCs0MAV0F0GcUkxj8cAD/5F8C8rfl9vmpV4bOpdg4CWsGNFIQ10Xlbyoxf/qmxL
x7IydE3kKp3KRdQBR7D3sbPJmG4OAJaWx262xds8kfLoBPm0FWtWwid1/3/5Qh5m6xRZ7sUlp0OE
fWB2g7x9587vrOWU4vAeuYVd7zqJG5BGAt3kJ8XXpLT7yygvnxIf8a/QF5tmyusQfxvDrgAOBXjM
+asuuvom9Xty0yfNsOODUPvAZc1+9lRwaP3RC30qysi9nGZqBOwoo9ZXuCyRGxnUUGsq9ybvyA/B
yFvRzuTAvOR2sXMMmLIkJ2DY/lnSdokE777iiNeFsLFKwRBNABpz2nE3abpFSF256+XmMpYSjqQ+
3nkx5KPBjcx98d0mdfEQ2Lk8+8Uyf7F7+mPmfR533axFaBeC39dZ1t9VJWdPxTQ7pxlmQCEU/85G
yF2bSMZ+yxFtMmqJiVQnOIoXy1hHPt8KbWsfN9YhC1ec5AIvjlPaDhFEoEAYWIPeCC+rq4WxFo0N
GbOxTX0kIIG149WBQiqwhSdj6O3b2yEj0AOxjj9DTZ4+qotLVapya0doq74Ek7YiWdrN8/UJ/bFA
kZvs3iKxG2iERmCOFzIgfyfV+2XOnUPacRqnXl/v3LzsX4NZDCrM+zn584lyKTGVtS0S4JBhAAvg
KknGsBRszxJ941suthN4YdSWDMGK8ENHeIfrJa6ELlNqC7thWMkmsI3haWBhGgl+O1RIU/StfNq4
GV8rwojuTZPYfs9RqWCSeYi9OzhI7E8hpo3OWhmXptjWSgAhki481qtM4/y3KHZokT+zsaBfTsAf
rOcmeLeu6kz0/QJrspHJ41g035TidxwyfavNYEs4y3/o2G5s7FeirwnirVVZKIjgdKyHat83d3om
u77/w91v13t77ftGdG/6rAZTu0TQkvk+CPzIaeuwVPyglk3l++VbHzWYEYOmrGNzqrwBZkqlikZ/
uWSlZuK5VNq5KygE6kAXz+ldULnsKAQLDjnNyzPeaLq7zqqQmJmLst44yayNDSNmwRlD03wCEZ7N
7kNVDrejbjaWypV1+T9iXDeAw0MuRLwEOWJR2uq9R8rs7pKtfoItGZL7WYAz5/WeW5lEppJ07lnV
CkVq5N3DERAHdGIl8MSc9tc/vxZ9TTmpghPqAAssL55V98As62dXjd8nz9ehGNBXQxKEJbW/M5vf
KMs5JFy88ClHaASz7vpPWBmbJoCWlY7PiUgA7y9l1LB7EMd2hJ+yrf5aa8FLue825u2gl4nZE4uT
OgvxeHNCulBYy89ZzxNTVApjui5RSeDFlpeBhvNPWr0BpbnRNitB6L+QWX+S8PrEugBs7CDBf25Z
5BVvtg3n3GpH2Bbda62RjABRc8flgWt58eU2KKu7sCk13ku3dASrw8wIDjPWc8krUHBnUeqI2xnI
4h5vdg2ePuBiHiD/eyoVciyt1A6totWPFQ3827QNigcKGMm+tzGLN1p1JTiYGr6BQmksS5i/8+CX
YF9Gf+Op0L5Elw9CoIlezApZwYqFiRiGivCUclP7TknGn9tm8HGnkmdiX41Zha7UA4kKIqUTzYmv
onQa+q35tFI7k4SbFSBB1Rrv20hv/tXD7xYALrZxXbwS+0wd7Qy6ICMpxmOQ9uGQP7VUhNoRUSD8
UAJlfD0irAzG/+hpyzqBQ6yy48Rqw3kIwnkckUC89TC29nnjzjvhXPoAKNJ4mGu8SHZIR8zCTr1c
//ErzW8mT6hRO7MvZjwbtvVbo7PbEufxjYG70vzmm4bk9iCnGr+cDnlkI+t8XjQOYjjvNC+k6PfX
a7DWPpe/vwuYg+MGJAfbPLbrXGCUKv+wVMh+hElse7hexMfCPUpMrq3y2CCHQbRx1XT6T98gY1O1
ajkhK/KfBSlmQ2hZTt1FPSfkYZTw8wUreOi2bLPXOskId8LXybIkWsVlKt4oz36BMroxRVaWM1Nf
i2RaUMBYgDdKS4KXArKr3YWKWKGdbZSwdtVkQlGnrp2qzIMlULtzX8AejcRZfmG/eNzeyL3/OEfe
vtxXL/lT8IO88Dv7PNwWp+qpeqvfqLPfSqdbGYymCJcDe06RnQzuZaD3Nqu+TlRgY9lZOdLYkxtW
8k9RdCgx1bhlYytNimCI2TKSkwdIQow8WmhWm45tHKBXxrxjjHlnDBrhLcSJl9Tx9hWs2/Yc2SeP
o1v3x+tjfq2Iy1h8N61aNamFjgrTKvMeSDEfaJXhDnTLA+njTGi0kjGm64FrSxCAeqypu/d9pxoj
cKjsDBDZwL0RyOV5Uikd/qU9gLph5ZbyDkdO8tYnEPhXriWOrKyLfTCUc5TaqjwCmOr/8FWR3bWY
Joe2z9xzzefkYLd4loxkgXOycjzxQy2F2KUABEagWUwPJKsHYG+UioWdj8clndud1QzLRUDheFHu
BHSXNKLdU6Xrm8DvPHhVVkB1d7C18rysfQxIVnwty96N63FOH/IM9z9BTu2d7dbZWQV6+eJ6fRHp
xCE7lfhdGCjwvoO5L29oltZ3ZREkpwpcpIiQsrxpXOxnHWSJfy27HKRUNqb7qhBdfeS9tPYjmSE7
bOQwVxH1OfsfZ9exXCnPbZ+IKoEIYko40bGde6LqrwMiSIgMevq73KO+/D6mylOXCw5Ke2vvFV7c
oSUMV285FMe5Z0EP2u7QACsr6jCyc/Jsz3Srg/XhsvD8tQpVkBXQeekCUMUYS4seZO+iOsgvP35V
XXGWGZq9s2vOzIKwscm7bCcVPNw4aeXGYf7hYer56zZ1v7AO/tC8PctmvJ66/FTgDvT5nvnwMMWj
V6G6NrxVrsJKmvIX6ShYkXgJzEPAWdga/r9Q8f/J2fCK9+Ptn23ZBx4X3tA5IO/Ie5MHxStmPUhz
UarYsiXY2lBwqaPR1vkBUnLLSY1LtRsKWKXMEHxKqbfM+x69OBYNtKJn11R1F1FAHGJhmv5YziE7
k6KpfwyZ5V459ubF6QKW2F8THQcy6NBSoOvQUEaL9RLabQQ348irgTyVXdSUfgqd7B0BA3wZS9Ri
jxIGExICy4B2sAE8ax3GujqK+VsltyDOFyqk/jq2d7C/RZlO8tO0eL8b1OsK65bqVwABYp9RYHyL
Y9u8a2QTwD/cAynVdV+6e132+7KXyecr59KifF9R/0xrQ5ChOrrrz6pVTyTIUNHrt9KwS6tyFSym
wKuJymf7NOVArZryVzNUt+Mc3r7bdHzx979/1z+/n4+hRNkbMr1hlo83EIAw+2LkWxH1w9iNRb+K
FQOg0I525v6cB/rk6lZGVkZPocQ6QjGtAc6UbES9S2O1uvjZvFfwLPLN2XMatAJBk6Cl+zCXeWIt
uPV9PtmXXrKq9pSF65O6A90WYmsxy9sp0p1z2wTBoTJi69rwcW3YXyt9MacyBc/A7Q9rRh46jnUe
21r6gFB69nRExFgeFGvR7WvmCcGu0+Jrugj+/yiB1VURLhZwwOPAs5jp9r8m/Bq+1V8DKKDVTzLH
QBNlXnwcHTR8E2EdLyPfjxpYhnlLG+bChlzjI1xbVm5dVMPZba3vue387D22ce++9OjVXtcIQNDh
Kci7k/Nz0wZQz3eUvbERPyzBeFBr/P8bMRtmrWQHh8y+G2QSVv0zLep7NCOSoRJNpMATi6bOfKVm
jretwjUl/QKnPShguDJAva9r0oVmb1MwHD7fKR8XYjx/3ZuHxvIQVI7D4LJOj7X092qwYun7b8rr
r0jDYjjCpQXCq6WKH9Nk9p7sd9P86/PXXzh31r1kg6oS5/PCTuH4UEOTL/MTz8cdvwTBcf4iMnit
oWTGsYWSdwsZ4dKEEEN1rWu/DPodDNG3QO2XvmO14uxxmqDsCbvPyQ8h1RbsQz+xIWQTUARTf2Ou
LmSG6+4ySMsL6uKef6IzNGoy+rNi1XfPKraCwIVTc91gLobaLXOW89MgppjAQeUdmg+hJFR+N25V
l4ZpFWZIzpzQVhk/teGt0ixyi34/g266jF1Cui0lyUvjtAoxTrNAmYYO7kn1r9SH3u773nS2QJiX
vmG1//t2IG4B0ahT4LbkTKxlSEounDfMw3wo2mE+Bnra0v2/oF3h+6v934S5H0i94FIdlEkgHSsd
p9aKl9BVh5k4DCqcM66PnSx46kjuRw7pZNoa191XPW22AuqFIV2ztD3j5wEURxAAWrWH+/AY+8r5
2fTd98/PgQuxdN3v7PsKOmEsoKfOmx0Th8pjhwn3xqRs3XofaijM52Plnto+oD+1hA3a5++98F3r
rudYtKVCNao+oxuJFhWLoaYVj/UWnuXS49/X0D9JGxtFw7sSVFc6hlG5HOeOwk9xAz936eGrM0fA
bMo2Cg+3q++2+aa6n93WPr306Pe///O7g2yqWCgC8P59v4tQbTuHlN3zSXwJnOf56/5mgS5+OTse
lEMq6zDjHuIOSsRWIF+d3NtKyy+kAWt1IXQu6mUYFBZVCSudxZuOveEbNbdLz16dMQTteTpiyZ7c
vr+SJcTZpPOVfiLGZnXA8MwHLYFAnGwUQ91Hc1lOSaCq8tviyzoeK5iuZ84wbrzt0lSvDhhPMGjY
siGEY2mNJUoANiAR5V+TDgK8+/+vJFM4ji2IE54cizcxr8LsymTMThGTl32pnS1vwQun8rptWXd1
VpUBkvGpziM7+87GZi/Yg6jquHe3mBAXAuS6MynFpAaXDvQkck5uTBZCYRJi2wd3tOYdsE78a6fS
2hETmngBrB2h6yWW/iHg2RWqCbspKzew5RemfN2h9PIKeqAEjw/Fj5H+6Buo2W75gl969vt++efk
cHINrynt1WfhFuPRlzm7AvYKUNhm2grAF7beWuqmYz3izgh/pWJwHnxYEpdzvpGfXJrg1a42dGhR
8LEAineaNzkJtmdVeO3IcUwcVNm/tuXWDTmHcaZIhpyeQuzKzkLcs4cdKpy7L8W0dU+OAnIRCpYh
LgAx+H0h06giiTgXL6zJXj5/x4WBWnfkcCUpx95AUkvX6geh4widhfGkBflV+87G1efSO1a1Ptpr
D9R+D5f41sSjMkmDEpvX/IADW/r5V1xYrOvWHBmYtDSD62lgmVvXR5fe6P5O+3ojq7n0/NVyUnml
SghrLqfSpS9gO0DoNFfXNLCfP//9F66i6761at2OBQDNgBPXnEmz7KAdwqN51NfKwN1qcYtUhXSL
OH9h362b2cYvYNUL5beT4fZVTqtTXW3BFS+x+9ZNMo72u2YmbM6M2A2McmsIJnXVXKSOksX1kM1F
FRkZFjrCJ1dt7Bl3PDest1MeoA0Z121hlYkpyuBZu33LkqXwTRsBiVpNkemd4r7vWz0mLCSw/dDo
PcSqr5avrdR156vPsgmSTzUowVAQS4s6f52hShFNxkltYX0tKKybXoRYNetriEO3vXrS7RS3LbS/
URD8fC1d2G3rhlfhesyxNYwECnvsdoLk/aGxfZpmBTCeJXO3mpUX9oSzChBeTg2ZOBiLMCy4Chm5
YX4Bmd4t67i/wiIflO/XXS/TD5xD3RW12Kk4TlOQqsbbe94Pm5ZxtVwpKm8rhmLjGMSl6YAED9LZ
eRbz0W3Hb8UE8XX63SJbudxfHZWPfs7qCBjnmpfzFMwna1BtkumqPUxMOXdtJ7IDzswhIYoPz6Hh
PsA8fQ6tbOnMOzvg1ZGjyncve7dPaQUnyykwCwwXidxBor2I0Dl0joq73evnC+BCBrVuIjflUkKg
uYH4+PTOnpKVvAm8sTtYsHtMzFyY1HOXdiMFufCytZyEG7CC8wVAeSbFvoRyvqkzOCYXkW89mi2v
3EsvWQWQAjlmDxlyKOe06saWHZx4wf2MTKsgp25nJ+nXyedjd2lRr1J2CJB3FKot86nSb9zomAHb
WEIL7POnXzh41wpAHnD/EACCWQms3H7aLb/V4xfvkGv5H0tSKxB1gEqp093PvM+jscp2ZJAbsMuP
cR1A0azmIKD9e9YMKbweymsymI9ymvZV4aHek9U3dj3EQtvnOQ+myC3Bwft8xC4cZmujx6a3gUcs
mX3CzexcguAedHfM7XYWyJSfv+HCnKyVgXzLZrUphxxmBtnO9OzcOtZGEnohqv9to/2bQsMlVtow
AjhVjrvr4HPBnZfS/UaRpkPfNxLwkPn8Gy6N0uooVoCdq3mC0Cap1Xy2ymw64pP8Qw2y/R1klrcc
Ji/sjr+l538+yJig1IMDR6K8lHUS5iB7eGBHp4HF+q9twL/ls39eAemNVmQdcgIPfjF+y/YOQSLk
so2RuvQFq/09gePAZQEMl+8/8Oypg9sqGjqfz8KlZ68u4NRItxpzDXH2MCdJU2ciqip6Q3i+xXn7
cJ7dcI0ooJWXKcsdwaoqvzvyOUdVN4eFgfz2+Qd8uF7x+NUHeBxq8/4Cezhpiv0oAEcmbYfueXNl
4LWD+uTsRtNcbp0o77Xi/4moYIauKgo1FAGQ03bvXwPthgACO1FPwxdKqgdfkyUd6+ANTKBnEEAP
mXGucymqKBdzDB2Sjbz+/VUf/YT3gf5ntbXwBK28bkJgyepiB/70nPT2SN8ymtc3YAXkMLeBSm6U
E9k/WD63Nkb6wkSu6eeL5YveRdPxpHK1bwEocGxyK4rgUIZ5+vlkfrgaMbqrM2EWlTAUmqjnYQAA
N2pdrvfMGyRwHO5WsffSZ7zP7D/DZy9FLiEyCSqeM9bRpOYrkYfPYsrthHfjVhfg0luc//8WtQzw
8GkMKBSd8+AQAHoKK7wWorsZF/bja6O1Ohd84OJ9KfEOt8/SpZO7LHAiTbeq7hc+Yd2KdVQ9GQNv
tfMMDessYtWs0lp7wykrWvEgB73FbflLf/1gRa+bsQxuQrpYgH8ECbYA+a7rJKzJhwwG55MXiwA3
qlH1QTL5ColaqUA8zkSTpWXWFIlwtH0AC647Q48EvNUx5OnS9jAVAa32sRk8GJJT0cQlcRr8s8yO
TFTB77mtWISTT+64T8Oj4V5wTQjWG2wy89tBl3YkssV5R+RmsfDC35/P2YeR2w3XnPm2J0vjd/10
JuLBJ79D4WwEiUsPft9S/yxr3rezX9l4sGy+ucNjOOovPni1J1Vg50EYKPzi5kZmfyizvxJ6MBSr
jch1WClfsPDU6iLpmQXLjTGBznby+UhfOEvWzPjWoizPqN2foVCeMFi6lWKAUvTWeF/aHavN10xV
27iClWdZmdPoSag0NnP3x2PwPPek0F/8ilV4c/IyKwI2jbBwaO9tL9xrJR6baksN9eMGvBuuG/Dj
4i9+TqDGiq5h6UWu1bF0ypQ+hWYK9rakYH4No9hlbFA3gT0Wd84YGPiG1dZ9W3js2q/q4flLM7Zu
x2NDkgVupN3ZY92Ol+N1kOtny9nqNVyYsXUjXuZlPzh11Z/rMoy79nk24X62bz2xRRS4sAXXJO9m
AW/SJ2UPllfVxUPbymPm5OLh89H5GGeNqVrtcLqUTYdDsj93qdm1x/EIj7ETBSHwukKJ9YklTeJH
Y9odx5vlYX4an9z/SB/p39mtdeTp88YkfXitxa9YHQeT43W2ZwPJ1gkfLIj/JBMJgG3RlP/n9ePW
0XBprlZnA2MNdy2/GYEenua4dUs3hboRiSdKaxs7mdqA20K8KR6A6AJtsA52uUPz/3LHzo6484m9
mvUQDcarHjLNw8RC3fMgFW9jSMJm97Pxpie7MH06+WN/XePOEztFNiej39BjH3TWQS9U3wgytLfw
5KPPPBNiTsRsqz9e1/PbzkHlqK+n8VqaEPY9DgPSfGgDnfDW93d2ndPIE33iyJeChFOYwKuyBgzd
aXbU0O4KUNjpOPIaTc1Kwc42gqO2fC4KKm5BylHAHqo2Yn4VpjLLqtge6+4uy8lwy3gOXMzna+rj
M5KtVeuAefM95kNUzg1vmiHxs1T5Xzq44Ef4/+ORqhY9jwOyBwUJx3cpnwyq5GRLpP/jm73L1jJ1
KKpS2BpZzqkoTZ4lxh/DMlKgvkUmz8nBqNr8cCktX8XgwHdedHC/chq5NXCXtvoqvatbOdgOhKzP
jvs2eDbYIHxjSv4qdHyQDP0P6buCUARaZNhgdGjS3mbkdcad/GZRrp9YkBpP+6WAvTr1ghSQryWp
ObcSNaA85wPp9zTbRQ5nwHrLzOnShl9FIFmofmk4IsSifB41xhXXYddat42n5A421nPkCLm1ai6M
6xqJkbcUmUaFl6H/cig8/9Xj0mwcKvbfFtcHQ7vGW8gGZQDYLA/IM+EwaumMX6HXLB76OfNeDZR6
zgo+bcfey3BPdYn7rNq2+49VAeSo5OxquIIV0NyKQi8brjllWTJlPr9qmn5KGzHPiSubch8giJ2H
sCTJhDLrngTGHqOZcHY19u0COfCs03d+3r/j65vmZ2FDiyi2yDgdZ87ylCDdjSZizVdFv1hXamnp
LoMc5509t/39Msjgzgwe+a5mU45JkwdBCW8BiyUeAAdvoAS0d73OAQlo6ulZOJCKj5a2Zi91ARKB
Nu/VTjPB5tPqRHvIpqzIopmFMnXBmLhphNYHATmIH4KT4aErRHhWpBF3sAIUySTNjLoG/ADAzVe3
fOkZBOzyEc9a+DXMcnkMayM4phBFg0gPZRApVZR7CYHgWCztD5Xp7j4HRjwNaqZ/uGPTpLygw66D
fEZaOT3fK0TnO6Z7CwyEpkc1qHOPsE3VMcYbDCZilzswV9wX0YjsRwgDwWObwSCqnTM3IrXmu27M
ixg+Be1uaUm996ioE5v50y7LETR8q50ec1riTGpNiDPfxXxOTlikk2OWlE95C4i99tKC6+qBaCnj
xSMizgCEwout4jgUbhfDH7qNkUzmTwIiDekYQjsjzANnF/CZJRD7s1NYjOqUkvG1CMd6T2taJzPy
wp0SqG+RWRanYhbF7WTLMGVZJRPOyyZhxfB9YlMPrz/eRXZT01+sravXvuTNL02mJtXVMlCg5oet
tOVCBcVbnWVW0zawE4Bah48UIhqmFGLXJs1vyy3t40svWKXKODfk1I4I5oKQsxyXfZ43B6mdfr9A
BD8piH9qpi3pmL9V1o82+eq8cny9dE4AehY0iUTsuTVsigNIRtOmERHxoLtkdzNJ+7DPHvtg4Hsz
uOouyGcH5Ak3OHAbGUc1gUZqbNekI+CIu9zK1H9fCbnhuteo7bApHDDIoASk+T4oAB+IRNWA22zC
QW2VoD8O7KH3fpj/cxtUYyiyEOqMZzeDPY64snUZeeWvzz/hQnLmrUK73YpWoEk6nRVa4iXWIYSj
shnaZuUGgvpCdA/Xahc4iULi4RIPEpbDU52bt2Hojy12j7CDI0SoUw5YkoXisbTUxksvxLk1KKwW
7UI5eL5nWpfzdQCCdxyafI77AIaCJaJvWpiu2ijdXBrCVX7rCVAPauBPz92AIx9umPzBy4S9mxbr
zSZdn34+UxeWwRr/lE1OuTQM3yTC9zJOcDK998oLufEVF4ZsDXvyqShah2rwNiCSgNCxG8Ettuc6
ztzfYtpo1l04Pdawp64n+azeNwwKQkM8FYWbdGGOpqp7l1MPIt7+9EMH1p/PR+xCArIGP1HhsJbg
IgMBip+zfc/m58+fe2HC16inwcp8h4e4x3cGVcfCGY8L9FMdM//IhvH4+Tsuzfb7N/2z6e0sK1Vl
+ZBGazSuZpCU1HXszltaU85fTZEPjtY19skt4GtCBzQiGukeKNDsYXU1OHKH1mwEy+tYKiAOrlTz
RvOUVz81IC05OEnsXdvbNIeaH9wcKYF8hOoWD5c9ZY9lUe3l/FLmdToznYzNSzGKUyi6A/ytu9aD
UsoDd+EsAfwx66K2+iGak/Z9yFXtNSSVPShaiX7njtkdb2a0rzVw403EbYWq39nYN6N7yBHVRthW
0CwamzYqZwYS6ktNSIxgHfFngEyZm9TNn4LcaGLj0fc9iTopd8bdGXUCJvgwoWHkHbgI7tj4OGV/
vNrcB7aJvSyLy+xgMj8y3RzBJZL32AfTH8129jztCpD6ifurdv/I0Rw5fBgIBCDDBekaCozNk5TT
M6R9oilI5vktJEmZX+fNErlhoiekUzqFrd5UgQ7zTu54JuZQ5o9l3cRT9tY8CwuokyjTSQ4JINpF
Vtsmvm/Fc9VFY+HgQgAnXg5GwyITf9xLdnCHJjIu1B5MOpCHCiIJCyQ2CvmroQmkzKIGfFr5kLUM
ac8VkdcK1Wv70bPwP1YWBdYeLr27vrnmtT6/exWT+YdT2DtUYiNL32vWt5GTRbIIMGs7cA+AgMym
iDpoGMxxk51z/1jnCjCHBOCDvE7Qek2qPvWDOrI1RGtwmRhjJLvLaMMGiqAF0KQtJbB3k3HjpkKg
kG6iwf6v867f79lWVkbSlMmUe8kAr2/RkV2G5oddPGn9qNsxlt6UaFHB717FTZ7DZxe15TdX7nJl
Iekd45acquaqgRu0nK74/B2Ov9Ac+QbDmDoMItfsZrjKTtXTJM6B9+AUXoQMNpIEN2a0DyIudm2A
r5+/s+nOg9dJ5doxm3DdpFME1FLUzSaqzXVPUUK/1r/cag/JDfFKh0iFf7T1285/kwLw7zNvxqQQ
9CtnPwjYq7ROglaDuogPHmxOfuuqLyCLsdyQnvz8/LT58KTE81dZHZRSerPYosOgAN0HZeXwzD1H
bJxlH4YWPH2VxSnb2GgxQb8yoAQIav+bb4uftPNfpym7xd/vPv+Iv/Cx/znSfLKGILQO3K9DaZzz
DMWKMoIPp/tS4+W/Z8rMAU4O9GZe1HjrKS+LOa5rxqFBkrkdubdyg1Ckeud3N+sG6rQ1bCJFUUSU
BuOjJpafgI01X7fAQN5kqkS13xkC0L0hnNORghyHdoKoLbQ545p7Ho17x0DPsoMG+c7gLH/5/BM/
nCcvXB/atuUGfjmKFkqgy29spz+hKnefP/rDTiQevVpiLMscAJ5mffbDRRyaXNz4HT31gbylaORL
Qx752J7yHk2bz1946VtWa86Gm7EdQsQNvHxTfoMxsN4VhLfJ50//MH5iLbxnIP/ET5iwQgi2h+pC
04S3MD56sOB2Nwp34/Ef/ng8/n2p//P4Gjxo7hW2cw57gcpJYJp9UZNwYy4+TDDw9Pe///P0aSbN
CDabfUYHPHQgZdkken5Dn3OjLnXp+e+D9s/zGZudDBhJDM4EypQS2W9IMbzqzvtFxi264aURWmXF
ua6UtMUAP4Fu/Amn8GuPs8Pnc3vhPFlDNBzlZJnpl+lsQ0IiDbNluvWavH7kxfxzqW3ELG1VX0rE
MBerZVpIz6s1pTY8C8Ib1LRcGPF4z76Xb+2DS5OxOh1B6a/Qi+EuoEvubbuwmyIof0vbVZAr9d8+
H7ELu2ENkmOuD4WvurHfRyw/DsPkzpGBM8Yr6pLF0+fvuDAra9MlqjJHofJlzgBaT2e/aNmpW0ow
8grfQQKGtNIfarIBfP/wIuGTtQVTYefO4rQ5Qopp/V1P2bjr2l4k47TYae/I4ZFlSBMNJWbjSnlp
CFd7ElvGqoMQuiSCGbQOguPo811jBxtr+tIHrbakYhpQtnaA1pu/3IEJZKdFOyYlImbE8+BnY+f7
0fI2Tq8Pz3qM3vue/Wf/q8kr2qyk5uz3LYnQuAD3L2uvpJddlzZ587BWIrgA3w91OGwcOR8OH4RO
VsPXLdlQwifIPhvvG7I4oO+fTbkFfPrwrMHDV4NHqbKQoM3NuaqcDNyv7r7ZlO+5sD3J6hwLrNxd
QtwkzmAWjugGtkOZlMzzUrsGHD/E7t1SZabu33b5BxkMWQVhZUaPaqPNebJ9kVaLnT03vnGPynPK
/TgWS1oWZXX2S9wY+hzVXr0E8m202jDlqhnfAWsjZLtd7T0qk49HKo0lI88M8/cw64pjWZft7eD5
lY7tvEW/1PjzlZmGMs4sbp2DQC7XFdStD8Hsyd1ISv5IxTjsnbnN9xKmZ8kIcEY8GMke/bDOdgVr
9RX3iHVi9iRS10FOj3ILu1ElgNBLQGqYTU2DfrZnye24ADr/GrKQbaJmWSV5uSx3eum7NtZ+2Dex
cGHcLtx2Oo09spCRdVzCiMAxN+7CxhtO1fibhZn9DOm2+jhWuf1tsCe00JoJNs/A9VdjBBlAfmgq
O7iTAl5auqwKWLS39mtPgQhxIPQcwd5jSgxkHb55sy3zmPu+mlG2Z1aW5p2uU7YseVRQ6Ea7XGDL
+xP4WR2UN+tQ6CNke1gyhc7yxFUwPgkM9b4E4vVbDnMeFPDdwkm0S+t7G+CuWOI6WKn6AVv4N3CY
2V6R9tkunPwGDrNnp22hwI5UKwJ3vUKhudM3k2E18Esqzrk4AsV3hHNkbGApf1RDrp+g+L6kQg8F
lNopjSu/40lVlWYXNNZ/VmlZaWjgdTd49SO1EKbCln4zYZD6Aw5iS9f9TpTTb69r/7RVbR5IqMsD
XmlOGSG4nBFW7lnhXFvz8MPjFYsHPT44hsEZyX0iYWn2kHO4ap0OwnmwV8TdVF93Od0VtNrjWn8/
57je2tBrjaoQwqKlrL7ruXVj6O3gDkxm6DxTHezLEPCpIESNSZPuAGCKSMAyYlc9+FhDDLSA87LA
tvY0ImOPu8qJ24WMELbyFLBqqLMGeRk82vUCzfAK8igF8b7TQKMkb6o+4WVYnRsdsqjgxHofpwG3
Glw7UUz191UFzoMAoFglkxZA/WVzP3TJbMGf5l1EHxr3nhp3bKnFaZq5vVfMn4+NaCHHWpExbVkx
HwgQgQkXrR93vKmOZCqbQzZreSKqbo8UB3c6g8RxXzSj/wxjtHGJ+sWBx1sHDZG2ps6B85xHLayQ
IGpeN903hBiWSCnDs6cqltLWqa5Llo93TIWvY1P3sVXqFuJ8bbLkFB3vkiZqKh7tpkwtuzzVwn6a
Z1zSp7L8U8uKPNLGZlBHZsh8qf9nqdUJEPzvTEFOtIWJQuSPuMVm+XwqabbLkAbWQUVuHaMeoTI5
xAz1nKFe1MGlBL8x4GnRyAPR6g1y1dfdSJNF8D36ljdqWc5oHJ78hl27RfZN0PDH7OcPPQnvSrHA
JWNaDlrgoq6XGXV4uhwoeAs3FnpvC693qP78IHJOZ9U92EFwZZzsdRrGfW4C9HtBuRVKnTQhIdyW
yFXP7cM811duXp11J48D9Y6tViCbBlnSeuVLls0Q03L8mGfwN7CE9a3KrGuoox8ZN99s2t8Gvf9M
HfYutpRU0r4nYtmpoPgzjdZ9TueDldNbN7AeaurOsU349dgFd5bhO25nd4Odo0gRiCJqbXEtGT2V
lTrUWb3jc3aoJd+3ZoFQE86bSHDeHwJfn2fNfxWq/I6u5RP6hTelqe6wvlO0Kg917RzNmD/maLPD
TQAAAt+DLvdCsLgl38mxuRkq55cXdOdcAhc4T2K3kNJHJ7IVcRB0PCqE30OqbMmSvgwTskz/aTJf
QZ/rulbtieZdFWPoY4zBo8Oy6/ceXbyo4G5GUiGNfLFcFLdU2b74i/UkPevV1vp6ZjgVSwqHAO87
1+qm8CA4CF3939JZHorZfgTrlkIMH+s2QAtU1+0dsLIvmbfsrNC7qj2oF3SZ/QaB4TCmi1XFjeXt
ABNL8nA5MAvUnaxL2lF9YzLYFxAIhzajfyAWOyKXvEG1+M4x+sULDRIUMv2E0jN8yfzmxgIVQ5Dl
pZYsj7Se76qpu7PBcSnR7GSIGU3D7iZl7wAoPIxFBfywd1PK7MoP5xi1+QZRgpQRy/wn6TbXXsWe
REav2TT3kcEx1SkDpGHpvoTOiBKWz34FMEuZAudGQWIvqZn3QJrhzzz7jxlOjlzCWq9m/C109VXB
Jh757nRbu+wbCjdQZ1UPoPvOUdF5e/CCzrk93JZUPgnLvgsbtjMh1jDjr6g/XBlZ3qKvmUWCqFdu
UGfwzZ0/getn1LFBBIaarUobV+8IfpmoO9RG+/aWO+NhBlFT0Pw69JYXXOadOMzZXofcQQTNfw5j
c2srBS+MsbpyhMIxUQ/8BJe04MajQX/y0cjYuYKirI0CL9AAnAADUz1Ahfi5z8vpXZPsBhZrEO9F
vdCBJa1wqxdANUB0ykOAY8ru3sP2WbpSpeo/Pfr0nsHF7ADnBecwZczZdcoLD3MQ3Mh34VLuj1my
VMWzbcbhqi/75bCUk9wXPdSUJXDgiAKBjkcamGjEDSay+HKtTf7gLbhMUEV++xIrj2QLVG9lDt+I
wLkltH/QXXawrWaMaKMe2wq+kN3UnjwHCzoEOtFDgU72L6OvTxxgJDA1PYLyepvDJMLbt32r/o+j
K1uSE8eiX0QEu+CVJfesxbXYrhfCW4OQAAkhCenr5+S8dfRM21WZIN171jr6PwrIx+Mw+tfA7L6m
4fbpw/mCEJPnderfgyT57tz4rrGGOrKB9mGHDbC5T6af2bwAFbLTDzfJF0+CW5Ys9Ehhplw8NEXL
NvQNJPqq2qLxnvWyHTVBeFWuj3tKz8xDgcRCd7JqPpVZ8Y/IDHgyjw9J/CjUFOyKkvABzWRYgIU/
S0KfKItatuX2GI9Awku2P6OzDEi4Gc5oqrjukceHmSXf0pm0axD8w7A31Z2TH4LRH2Xv3/skDp51
mBE8Xm6rgil7Scl06hN5KyVOXPDKjSnG8YZMdQ8rKLUXzF242McPZt0LbOYX2LzOdqcfihZzHfbR
U46Hod+jA7Xm8ZLKLyQyfxBnjj7iJyODn8KKBjML5kAsj20Ba8clIvKUSHVEHfd17/mJ9/k96ZFX
lJXrxcb2GkflO9Pm1YQTRo5w4O2iY3plBmQEWsEOndqvS8g/1lFeHmqX8zCI7ovbwP5dCzX/FGt/
0BogsJNIionL4ImN5XHO8kM39UBt7feHz66yknW1J3g517n0NcvJifSavgOSns6FGEhVlvYRVzkn
rcsKnBjlmD3t4bZU2WwXpJyJuBljRaoAcioMIMWFqegt2LPoLOc8rXJH4pe+V+tLJEZfdzFyFOEL
gRJuz01DFRB2PvRgNSwIF9g//yCaVJ92jnB9niBCFLmCQ+21/exCSapCqJ9xll5oCbOozlfejNzS
ZqfBVscL3nU+dnMTrRsmmACPVzp6XKGCP4VpdwoTgNrDkpcVsmh8ldBVVEyU535ZfvrErm0xrL+6
vvgXmnjHR+amtpgDX21bXFRFZ3H4h+lVEGirJdlf1wFHHSogvmcJ+9QJHhmDU6vsR8D1yfACTM4e
pilHOEpiyE2EHk+WyH8G5fQ+OwMCWq8lWPT8JYH34tr1UfID6w4EgOC9j5FBLLTT7pLx+WNYQB/w
NMZvJvufWqiWCXNGok4t5YLcWH/xemhFVJzywt8QQdeGDN/1+GiLDXjrBW9ypSrkBR+YxbsGUKea
eIQRUjVJn9QmSCvoHf6zoBvabdEXCA6OuXOfGcKryth+z/J+ezj0PkaT30qdHPSSPwVldNfM1zj6
j+UQ3UlBP8jUZdCE0GuRrBvCz/HbOL4cEUMMM6bGIYeUa9BuA6fVmofft25QVfYYYNjG0SmOEGmk
m4DGWjOwJv7ZesQuwhW4gIXh6Fe25jvtkNKb8F+xlThZrWu1FdHPxedLtUg6NvCw5ocdKGsT5SY/
Q5Gb/tvVEFR+SPuzkMF2clC/HInat7MLeqhwVKGuCG/H3ZtJNr+EkAj928MUEluH7+hQTGF+SOEm
+KA5snYaG2hshkKvJ5ix5K0j03o1LJiabZk3bGClP+qQkgYjfHyZHH5pgTOwtkWKPh/rRqiF1uxt
JMvyhMR4fVTImT2RKXCnIOxxyJpxaaTrpxOiL90xsmUua02XvIGxZ333mkMsmhXFGwPF89ZvDGy/
7UBIBRptrIovTbHE4Qfs3gPoLKvavJuXH530BKpbnvl6gE7ki0BsVA9b7FDmjdKPMIiMriazxWe0
aKzvJCy2G3pBwjshUdiIeRV4v7alhpXC3Gm8I2d+k/YOyHyoMOkl7xLj/RMmHXGQboX0ISzyZ9w6
Qwf60oT3yFCPuEwvYY/QrjIqjGus0+q0JTq4YZ6dm2y1uvI8Rn5alMKTFugyazfMgWfDSPmm8Xml
e79f9IzvtQ/Y+uZSDWk8Wp0AsGBr3W6I9GPPlC/RaZzH5bYV24wdqdiiQ4SH6AVjBaxiOipcHcXD
cM5Sub2AEUrOA1J2y4rymL4HA957im3pit0MC55Q5O7CAZwbct9C1YJTwWZlOsQr5XS6jCbrmj1l
EIwJxDAxdCVduM150+9ZV69dCQRCEX6E7DM/FCIoTh470iG1Tn3SjqJgsZTmHdlUv7JF26qwNHgD
i4vg1H0tXwwh7oaJGkkOC/hjZSCizIo9/eYIHT6yPuFVQB6hnzlSDBK3mLYvRP9E4hziPiJ9RUwh
qiKeim9mjfVbv2wx5qchxEdu5qvtd/qb6wTpWFwIKOdnhj6BCF6Tx1uXv5RhEvtq7JGjVhG0Q1Vw
vsa13geohuf4UViMj2F/JIHjXB1mVc2bRRQez5Iqger4zXJINzC6TSneAY2xYBDLjyxR033AOaG8
i/H6ds9l1j3vpP8t0+CTgkRqy5h9DdNsD/ky2Sq04glRwx8JxP2xiZDAu9f4Vk52zuN6R7AJLs1p
fg6UlVAORA8EI7UNeqRkDb3pac72XxEeqyrYyJ0Emzzms47Oi1jvIU/aQELOta1rce2RFIdRJbG/
8pXiY3LFWk9LvjzNAYnruPe+idWIGzEUkKivul6X8H2h5S8/QVgHHX3f6pwhfigFLcssgeJuiJAH
OY8/SsPXyvX2ogv3a2V4M10J95Nd4KYH5LKv/uVhLD2lSv1Bv8xQLXDGHIzzD50Vh6J7/6Ixtjms
hnWnJrwneqP1aPr/axg8ckqCnxCpgWc2C8I0iXmKw35raLe+gvA6oUI0ahAYyap06p77dGg2Wpw3
nLLA5N8x3l07lTQ9pocaM9vHjLx9mBATXynafamEHuYFggnOW2fs91UH76FmP53y2JREBuCNos7s
pObwR94vjZL5o/up8QCPQf93z3nut4okGG785m86T34k3P1ixJ2kp9B9sFekSb9yh21dBI9hXHbf
0xWZVvlevGTd6qsi1OZdT519XrGX9DWfIbPqUdHVJoVMAfzM96Av7gApiwPPR1jXSfwXW0jwe+uU
beaRsxtfUXRdJm4+2NKFr7j/5AVArTkvJifPAo6QE10GvNr4XZHciPC7jHbmNec0b3Ds/zHRftSB
PQ8pxhOUJfl9qNUSIpl3+mfn8DUP82MWopUVqmbM2vl4R6c3+Cxavgs1fA8NfwIWcXF+Pe2JfAT4
6anNwuifDfkx3enBCfZCEenRhmPsak77pygdpgbj231O8SiaSJ5D8JRNkk4AG80YVnzdyqpgWVd1
ukuxKizRMeoVvpBouylMIq2ZcUP7EYtzBAPOQa4srCHFf6gLTFznFCNM7IPIH8pELB+um9I7WXrS
or/kUxFXQmZL7ispvnqK9x3CY1mZYF5erc3QosJoVkU6QnGFQBJxVtqvdWG0WsAYAHtqp3A8h6N4
V7n4Jbr+15SXv8MdyOGyRg8FCIwyk/yTmqG7bzaG7AfBUJmZFOJZiwP6DF6DOXgroxSShRT0LOtr
X854wHILbUMm8TXoU7zihBg4OpmEpOfQpT80R2at7a1Af6xL/o6Fs+c4zXPggpTklZBpUU0dw9me
SSh+7Z5uEJ6YdLkFWOUuZkeZCN6++TMLUby19lN3paEDUMn37ftMEwOzRCaAv2zBw4PBnnD9zSfS
RSGC3ynTgFEM+u5DW4ym9nmgosoiADGrO4ZBZiwGzFijwGuhY3OY1jj9jKAPQL8nVnBAVcWwgGz1
2btOKZqDvIq7p0wwn9Zln7o/48T1zwntuP9pyOp/hdBfrjUp2XCVKJh471g3n3J4r5s54fmzklzC
92TS9wyM9h1oF7+bBLXthOTdKTESzysiH+CUfKyspNpk6N+9E1o2sYlpG9GAIoQbIRf9YQ9Z0GBo
Tz/2OAOISTP332otb9KE7D+YlvwtMfPU1Rgl42ffqyGqehqw2xJo+YF5A5iDiDs8H0M4IQFpiVJg
VxP746kWiLRe6TnZVwk0JJHPOXLCT6Gywb8Z6369ZlMZV0hd6M+xDVbk6hf717DghILaGW3eYB7e
+BioMxLai62SMapxG9P1KVD1LCPhiRGux4ZmQeaeFGrPWpgDMGPsfFxhN5YnjSHsE7CLpA1Tcjq6
jI7vc1yosFoK7HexKszULCvPG9yG6QG/Y9jk0Rrc0gGGzzqgJRSXIeYv/Egb7z4JqIRDNK/50xAI
uVWbR6BuNYl0f91X5kByxd0/xYj8Na1iAMSNOQjyqgFvFY/dEZNpD0hz7aCLmsV4nZYVsJWasI7Q
fXO4VVJJ+0PCUXYWQwzioO1J/EXTTF7ZEmUnG3VdTZSMUEC1spvAFfV72f1+jYcF4Zf7uLcwQ8x3
tw3+FATK4KvdiuPKN93MQoMGYqtrGK66Vu6JeXEgaeuULtE1JBTG1CFHYgAKie6pDdwvG61Yb9g4
TwhGc8F6CCa6vMoCpH5qiclheSrYqy1X3LCOzfIqFRJdpJy6ZsBxV3E5x0gY6XKEvWuy/gUBIs6w
IwdvGPT8cZgxcNpp9h+Y8YsfJqHBNycHTPHlw/+ktwkq8CHoj+inQm6G1/NR8mx/x8Nb/lAqHL75
UQj0LeAnOLB470nVhwVKbKNx1FfgycEPVGuSH8Yne0NTYUE4KeQoVTS2ug3WbHiByXf/G0tL8QEO
4pstkhLL304g3qKY7qhCSy8Z9ycerXNfa1sWP4hAg5FHsfol6qX8TtW8/hEipKfFG38k3WSPoYDg
ZgaicLBL7s8ce+zvkEC3W3PYH84dZMunzPbmNgwRNIEzLoaQhhgasTgfh2TfbztBdXdVFDT+iEJt
f21um391GGDwTyvkP2OuzJvGX3Y0DB2o8wa1D9ISsuJ7CkX0URXwrsbhjLIwUfrvHJn9F3RG+nck
zMio0qvaIP9hKP/qzgoj2bclAb+FROARgrg0VsjzC4wYdYW+ElRDQKzwNRH3UfjE/VoWlnxHneA/
Caas2YagIHUS2xI9O0UJlEtiRUArvC0ONksDRM6ke8uySfGms6r/a4OR/gy7fX2WEdvenUTDRTXY
7Tfs0PJQLOPYZorxg9piWYX5WDSbiR4jY0m+uLMgDVUgHG3VHCXZc5FTs73FQDCHn8Ma0KEdthnA
7j6Zt1JSAVjpgYlwBsBuLzmyKnaExuYAO9txHIp2F4EemqWco3MHKTweWXwQQKm6jl9T/hgNwUxV
IKWCj7KIUMgVojFKSblOdWJniUeRQx05j8lzJ3Bi1FA4pn0b2t3jwuAE7oje0P03jkF3L7BXHkyp
fxdRvjbTmqytgHS9CgYZuCZjRBWQGybobsW/qfC5shdt1PRjTGz6FHLYUIrBJo8XLX4OOo4ZZVP7
ywDZ5lgZn035g/QGCRkE/TfFelOH2xq3eL/ed1zGp6yL/+69Qznf9ENCVtRQA8CvFHKpVx7B5Le8
7AqckElOGTG3PvFAsiFSVNT+NHtwZBNmrG464WRWjS+Sd78vBgADewoKoe9MDB45lgTDejy/BrKc
GmbIDxBtraIBeh4gQfSpps1g9VyXfPlKd/UvTTFBmw6p2qiA9Y3T3X+6zDkQIXIoZkHaGIkd+O+2
EZBqiGGblxM2/TzDmcvmZg7nHtgCP+FPV1UcD7dwhZT5QaMnmV/bMbcv3Y4Cij40cExGMdQVGRZV
YYqDS/LzwJB6tfZzXPU6/epYNkNQia6IQpFrBDQXS14AYG4P//LcYDMYgHDBY/nVYwPE4tHhKIUf
o8auhwtkCbra9dF3MXH0tJoUrb0DtJVcfpoivfgBnaU9WKEG7+ZvsHG86ktQHRDCmniEDLXAzdCL
mVbea4Wcjg6bOwpg4SRa/+y4UCHc6YJqxSEDEAwyXeQvxzBSdOaEavCPkizDMUwhQc1dep569q2Y
t3vax3cIpX+vG5urKMKoiJ0fMltkzacmHKrcq/XA+zA64dvtX7wdypekH7NzhMqXU74iaSdwGJxk
Mr+qfkATKmaeNh4CWMsGILRpBOX7SBoV8bDu1x2GJaS/phNQri7t+2qm+BPSvPwT7hGpd2yYDaqE
DrpEJB1KhS7DgwXG7doqh2h90NE5uEulmikAM5tN81/s6VjtDbo4BxTegPYALO4AiVVbaRoVZkXF
Sf53GeLnboPPJt/H8r3vVNcWoUSPZ7p9EokWcQ5twcjpH1cG+WGMQIIvikbVGOoJlPoiz9whEEkE
YFfnaSmeN8/1OS/NxUtSmmrp5T/8p6wqRTpWJXbzCr+QbmHeQT9aqsdDxNZHlJqH5JZG5KCiLKjF
4LI62aCzxgV/4bvKT86Hb7pgpEVJSnlXRQJcNmPPvc4/Zjdup3DZk/M87987GZgHu6sbUCFZQ+NM
YAAAHgtXsUGVVIgk3BXoHS3F1Ea7eI8ZDYES8A4JpnPUDjRWzTwsc6tiOTc84QU25vVOYlMeGHba
Cp6u9BUXWJPSqUSjTx6cFwieW/CY4DxEsVdgkW+jX0BYo9OjinXc1cXSqfO0Bvy6JYtGAhN0CWPq
ySkfxi+0OlwcmI6jSJb5QwoynPKpj0GX9lmDnL4YjWl407ZyL2s7iGOXdrbel/mnRA9SZRK4Rn0p
wFc6u7d61YCJkJ+K6YT/CanswVaq12KgSYs3aX4rPYjBXK2/8RUFlSKI0qV5+HNP1QPEIkkNl9uf
HD2+jRyDvVKKf4uZ/nDbklYUrFntBrI0udjB5cOYW/NOA0tHQs/YZ6zWwClbFAHg8/AExC5mkw/s
ReyaBt3yB4vqLfPzD2/TxwYK+XQ2l8WLGMFOb6wVSRGcugxxdWMpAP4o8P3g1n1jJnADMdtLGAz8
z0KE082vvoM1v99+B0Tj4kEeXI2jcLyEXYqVP+R5jYd6rlWxf8csjtjjeOsxMkNJvozqOVq6CVfh
8ixHPwBmwnvV+QHcfSSyY5xu9y6MaJOEcKpnEwbeSUQEr274C9PQcncB0y8Uy0WtIihfADx9TgFe
8BSxINeusH8F9GlPyzy6Iw8Bgy26vJl18Ph/kv8MbI7PpseYlMRjgn2TYkt3YKvkiqSGfcdXLZTA
srCZ7WEIXes9BASSYc/EufM4IXIo9VEYY47wBLAWUb+/p0fWE56cr7gk220rJ/PEAYzSiU3NGOj/
SCzwpOR4sGa9Yh9QZ8jqEWXjMlwdcoMJWT+oq3j+RGLMcJjSaGj81n+gsP2uY7eg96sHNJ2m/2w+
X32KH8/u83uy6UPBp+s8QzAWdrjxAaZ8TI+iI+dZULEs+4OP4nfO8UYXBXZvSqc/YvbHrmd1lLJ/
IwzJ9SqDT+FXVdkJnUJ6j/+WkWvpJmybmB3xfql4ygzH3xnqQ6CzVxRGXrmFr5NzQQ/5vsdNjmHg
uqB+ok4ivORp5P5zyfbfsPubhOerebSAQykgEkgT5UajfyDgN2zqYTkOVbysMZSDMMRWgc2iFn9C
/Azban5wM5woZuqwznuM5EHp4QbO+2g5RMOIezVRUDzh/FjRNVGOGNEawnx0w4S5XCnavg85OOv3
YZn8jfYLOak1HY4kDPtWlel4jtigfpEY+Riht8UFyeXbm2OTvsgFUxjmpw6GFyYtuaxUF6JWEoUN
O5oJ/gV63bYmRyVgFUQWt7mTaqyzHDiYEnjecRFusK3Y7e9cssnWhqT9F94NWGotn7q3EYg+cK6R
8tO2Z/5rmzvQDSZT+lxGseTNhCYC5ObHSIzk43aAiubPOGTkauPskX8axnfCp/CWTyr+W4xyfgXq
pVpkcUIAtCbTbzC89qTdsrcrKySa2Vx0gk1an+MRqVsMU2EDrAx90enS4RtWyQyVVUd+9IHcT+Ao
GXrhl/6YLtt2IG7zKMwWyd99Nf5C13F49oHSR8AU3QUSrOSnx13whxZu+E+vCbiWzYp2t0F80nux
nGgwoyJowNkeEpjR1Qx9S1XK2EADpneMd5Hq60kRZL4UuQ9AznXyNEPbD9IDmgBWiYlK6CEI/rHL
KD3wB9CG3yk4EMTR3TW6oVw17gsCKBdR9E9rUA5NR6iCU1XFP+UsEIzTqzKpy1WiwW4U/hs4Y47I
ThyWQNhkFh8TeH/0awge6pHBmyaVVAtM3UhUAfK66sRVYSQKPAR0xsjDXX9J5ij7CjriaB1mgbtD
2xLV01YOb3Ayy4qp9L9ymLb/8JS6Cljy3vAe2Egn0xBRgDFQXW6Xeh46UHdj/hhFTHhIikn/yKdu
qHmiLJxCRr2XrJ8PZEyg4BvoeC9Nwd52TNn3omTpD+zgKZorFOxjGZmP3BbBzU1mPEKOUNYh3Ntw
7jYJkr0RNJI51zhovp6BRAWgvrM8PRm7xJ+5zMFIqhVk0x3ygvKBn+8oHcsAbCBMCv/KociXUuCd
qjubkgByUJ632bibI2KCSB0BsmhsjEq+amMDOfedLc/ppMSfAEnHrUPeN3ioUH7GxIjXLR7i85KW
+jNFQskLIwDUiYnUQXcrgE0GYK12WqTHbJgWzPlmaHMhH46hBfIhq3NzDnGxw1KSjH+1Y9C8J2F0
Y1Gk3qfCDs2OZ7Qd3RKflh3ZrUrDEFX67aTMIhCEhdqVjEEoGfB5byE0cm+YEiFLFGTdTutIgSu7
ntQ5wIEnwXDBVJIkw3/dNA0wq+3lXvVwB7ZZEuK3olP8kq97DBSi7w9lNAa3AkXAwBWDbXzPs1yj
DYCuxwID/3k3m61pD8ERTaR9yuExOiaui49Ub9lbPHV9axxCsvNsmzHmi/ULwuEI10I5PWVuiFts
J2isAyxcFYkZcfNoaOwgGapkFHRNVII7t4Xkp5L65ZBCVfGL4qS8xw47N171/joD1jik+DsREwnS
U4UF6hItrjm9xKtoog31N0imhvXLeA49yrB/bXEv63K3WSWA6TZDkQq0QwYAn/rMrA3rU5NVeEMx
PsMdh2MNe8avQo7TbSgB6gg3TH29YXOErs+haKsPcLYW8arbHWnnB8F3Ae/hiAUBYXhnj7cONsh+
/IY49BSDzOKvdETSN6gGDjcTdU057Okz1hsFFQCqD1NasJ8lFBZXVnR5bYQHwG5REGRQho4lBHyR
RwzTb+BFOGkRpTC8YnNmT/s0jWWTk36qB7bt7cjRM7GPeoVzEOvybO18BLIGXQ9j+khwXl3LdEkv
iNcTx4ysy9c0gXuMVmdvUQp9ZEW2gT5TgjU9LLPtHLNy/3CqT0STu2m6o3pA/3YwwdVIBUFmDgfR
DbKv65HdClQcIkHgxQ8pa1hcncOsgfCcWpqySQxBChdCJJDG8xrgf7BIG0bIAs7wCDA3Rtx+YQ9k
NPlLEanVzltwlN34ivSEIx6RBic2tgBpoBfljdryC7KIWwZuDmDPYelFOxUoxYH+z/esSZi59AwM
NqyFBc+gNxQXxFweSg1cy7GbHEJ5DMegxfzbH4oVo8w+Jk/lhoOahIFuOMVkRyb2WkI03GIUOgdp
Aokdoc9xF+PVg/GP9QnMp0HyxAR/GWxYR4F5Y4N47RAskYntRSbYVLJVPJXBukGYRNNzNvW80ZMu
DnQsnyb4Ea4Eh1hr102fOZjjuguGT6CeR0bpncnM1h1UcUky3ON0iqol7L4bux3CpFib3QLSAo3Y
4uu4Q83bnzuEeV49iMESEjiwuMkpx9wL1Wct0uUD3abhzSZBdFl7FG+GzEQ4TkqG/ZEVH1yV9qWP
jLlEMrB4teLhs+BJ1DWFccieAHB1zfiYZLdhFvsOrAQiYNAerHghSLluIViETRdoUSU2GLU3aJfB
GojiT7mEsM4lXjQ7QYttlW1MNJDnkWNCCEfRcp9ephSdqnFMSD1NXXAc8bM0fQZOMuQMd+EEHcsQ
gY7kEqXfiEUq9pPp8r0GrpEeRrmL2zpC45pgebk5OVncsSwBIDuy93hzXyIbAFI9tHNQq+cfXaLF
W5E98k48VAjrspZninH9YkzuLmpCavoC2LuNIgzaZsrSn+Cn9bkvCGTtAeG/wak/fI8PCEWNGzKl
1iE5R9C3AT1M3UEBK3tOEVcyTdgBqx7HzUc6iqKV2Kcj8KJOHz3lOeah1IN3RfVu7WhsjrFAMQ24
OhiOI2kWiCqxE1XgFlbzikrT6G+Jl+51pNEKPjmfblTHkJ7khv3idCffpiXW17Kc+LXnZFuaeOmn
pKLjRjDiFQEnaGJQaZOvPd4/MvvgnrGEQO3S70j3iRBBwvt7AZ6hotr7C4ohtldCRNqIAJEEHfKp
4gh8NnjRl7Jg3wRRj1zI0vh7MmYQb8+5WA8rVM4447XHIWCWS0DBH1W7d/s3IFvs6KjnH510M2RK
C5AyqP0b2+FM5TNYOFXuxTPuNCSu5HG63GeK4V/FjF0LWQK+ME7XdIDhF1BUFDfDsgVPc6LWf0jK
CiH8QZxHKrg4J6ka80pDV1PjlaFPyJabD1AYI/Cz2LqvDbZVhtDzI8D7EoV582g/IM4c/8YxvMQL
3eAL8CB9WaL7yzCT/9ZBfcPPNp5oOn/RcpkA9PLy5vCAPEvYUvExJNC2NAE+9j9UE/cJfOmFpsRe
kNSCLUDp5eTXQF4Kz6ZzmBdYi1CTgQkv1W3PLG93ZveD6xDMPnrjWm7nDYhzyc++0H0FSXACTZcf
cFtDtRvH/fCOc0RCDODkOVqQb1xu+GGxJcuW2ll8apQztTZyiFTv8+UcuP2TmDI7TFgLjksK5zfk
le9A6KGwLzDBotp8eprYQ+vhs+4Vym/zLNk+/+diSLjYiC5gK71tVpIVx3leyqYY4DCZMX3WOfqH
LtPQZ4cxEfaYUJfWCNp3D6I+fws0VRD2Z1DFZmD4FdYMrUds1YuAywvJ708Li2B/VUrWmdEZwMw0
AbzgJUj2h8NtR8IP1u+ZthYGkscOW/6RVBJA3OwfplbMDmucrec9d+aWKgElAuCWN7CA0IiKdW4g
SJpOQarzKjC2u5QIaHwh3Bf1uK+kNsDJPteh0N/ImoanMCrGu/gDLDg/xAIvQ7EC7MiHOLmtoBW/
ZSiEqDYhrtkKunZWjuMQAKEfJAN4jFAhjpdk+FElYegDgmSLRdM9SlGms40WagBho2/9YyDPRois
wglveOaiDygCD0ssvwVe/aSDe81n8oo+z6MvkYSLP//CIJeOvPiQAQTcgIeeFMlDmNmSBR1WYdjO
UQrG6MHAYsuI2lyVl0RFL5m2ERCs7j8ry8OEj6lCjgas/OEDydySIx6+bzwY3nG2gysCy2cQxoDT
FrO9Vkl272GPbrcUCkD06Zh7smOiSVJ/mhF49z6I7ISJb2pA9Q6nJN/eeoOOTh7iEEdmNVqryf5O
RPKvn+Y3E7Brj1LrMAdR4kHwPU46sPd+e82jLEeD5T6c/sfZmSzJiWxb9IceZuD00+iDiOwbZWqC
SZUSfd/z9XehkYpKIp7l7F5ZGWSAu+N+zt5rK2jjN/Qf08k2RJcz6I1tw2RHayUePOTZSmJs9ZiA
ESJjQ8Bv8btcU6gNJIodJm291RDQIvBCmlVCMG+aJ4km5coNa3/XqCLeFrCsNklqmRAlFHWlqN4P
4sEbShgkBXVh6m4R5dL+ZtoWjZ2uOtXqt6oqsYDkdA66tqaGqxM6g1NxeGvIg972gfBXVKbf5TQd
TkiCk3VbTn22EpJfGtGTjSrd3bW67VFRNJFHpXhaFMPLp5mMJp+P103nS93BrFAlFJivDpwEsoOZ
qve1YqJARljAw7QALySTwNSTzo3vBrvEs1Cu05eEtBF9E3VdUIBQX6UqIJm+ahzXEt9CAJ/rQhk+
KlH/0OUiXLGbxWuAqgcUem0QGQjQICdo6CE0k2c3M968KtBWWUZ2TyzMoya821Ea+ASkwr+t+zLd
Rn2h08vnNei+3K6Mzta2w7Tl8qo+BXuATrJks0MoTy2tECL8dmONkYdIcYO0c2SjELqruprIClFw
64awWZMa0ZbcqsWaTrm89lGHIYYILIgy5UOqeU9B594CwPvuN8HDGGF2bUP3LHL83zFrN78Q/edk
H9KxOZytWjfv2Mbf5pq0zozobYyKd9akglpSqe0yQkDOgWHFbNu7xyZG9Ckitz8Ilc0KR+3+jhH5
HjbhFszgc+WPCEeMZ7XUb+2RdYMJigg0Gk7lkB7JsT8i1ngSqXlGQcKfU1FtbSIauKKvwg3JAu8o
0qBFpuoGonG6yfz2NqwK2gDsFHZAzamVBvDv1VGgIehRuEUl5xpKqELK2WrzFrc0jDljWyU4jP6f
oneBnMm9/515Wu1Do/mN/HvXddbrALaYppR/J2l6t0PlEq4Ep7dVomovDIQXi4C3Qyz3Twp9Kdf0
aRtXxqOUjc8Ijd0tnYuN0SjIkRWr2fCuN52tv5ZyeuPWqJ/zjD/RVWJ/hxmMMW+mv6Ye3rqIvJEf
6vFddO+0JiIhpAM5YQv/qfNkx1OMva9AmBTSC9xE/uBsZ6BA0Kh9rc0x+ZFL/rYbtS3HYxa2CGNO
nZkv/oCsP7b4YLuoc9Dr8/8K6y7BnoaapmdfEYPSw7bnYkYYanknN/Irj6Vbh4r+Zvfe3rerA3Ys
WqZg5DI09q48vGWKi8S0zet1Sxwce3X3pmxspIljts9o4Dn0k9l2VKh/TUQgJ/SxLzQiKcP2D1UZ
fB+NaFi3OHOY+PFvuUFu0MrgV/jvXunU3tF1dteyStHRKyqsN7HvMM0/SqUFONtPH3SUyXzk8P0Y
3ibVUTfGKFC3oTDofBecnfPc46MqAImgb16FGXvbeFDLNUoCC61cT3G7SaSbMMz5dka8LM26Q4lf
UxszvpUtqjaTDeQNqT39ndvptF6w1W9NrZKOviWoJCS2jESkqXdpQsg5YEz7J8IY5RC4NUKrAmm+
OSRO2/GMK9vMtzj/v0lFSO3XbTLHHuhRRlRwj0lO2UUZ1HFXBTJdu7z4ZShJpwGoi907aQyY7x6l
i0qNkUOzbauZ8o0u3VUlVTQl7OsbTBWPXQIoRbJp96H2eg0TkX0v6WUdhRqnTukq33HRs0MYCYOx
ZAazSIoezzY74iaTECHltBp2fSEXOwrn30I12lVs+Op8vBlzDhsFmiNhDg9qn/9SbW2jSQwweSyL
FXW9Z7Ksdxaqpv3QVST3GKF8TsdBd0aFHWnaUi8SBo0RioTqOnWHZqsg8xV5tUd79VSY2bFIhod4
ovhULvs6tce8FkjNbaKojsSpaIuS8Fc5uTRtz3tuSu2nkKj4RTV2osbshx2UrmolS/W7r4TuRtAH
X/tlIRDkgDI0LJydvl79IICRem5AebVybXWvyCmd9P6Zynu0HiD4regAsY3raUfnyN12VBc2jT92
6ySKo01p0FnCTeGh1/XAO6fqkZbSgKnC69fWKIx9Te9pJ+FqCFzlrtKDn8po0dk0R7ZrcilRHkFZ
Z+e+8tvPu6m6jd/VsztvnYdeufV6TLJFb1E9aygee7Qj15qsIPaESfXQBfyPptpHaXM/xL1x32Hn
WSVg5NaTr3zTosLf27gLnjONhENZDo1tJjhx60I6e3i7BnY0ktGJzdDjVzMKfQpfcPfsuW+zNtCo
BIw3mdo/yJR3HSOq3ixoDqTLHP3BnlRTRxs9cu/GW8MLT3mmeRuZXhWLmIQSwTKeWSsfY1t79OVM
d3gnKSB99Vcj9LchBzJPFf2uhwKcUBPZ0XX5nXojm9iEeY3iPsiyJw5W92S+nMn4KlcZS+KK+M+d
V0bscqiJr0RYt7yc8h1DHO8gRzFlRcpaVjhDjvJ4H0YZRYg8OHOkuMFiP2wqTRzR6fw2u+7GyLNf
NE9R4rd8zoqgfILoRkp1xj5Z6YIDKr8aYIJ+kpv2gwr65AYCiNkF3qMp0Z038/7Fa/mpYbYHU31j
6IzYyKCOIN2MhvVuVnSeFUunXFNJ9OURonqSfA7l/iFN2O7KIjsPTe9IUZvSeKberpi2E/hsj1KJ
vkvnwr3JahnKvvmhBM17Or1B4dKEwo8sBu0hiFGYdaI+KEySdTlKTyKT72pTeUZ08twDkKFAPSA5
rZ1JFblSsuJE/MB5GId16QWOmkfnFBAcnifz0FDjwdl+oxiTtD92FF91Bhbf0jORAzQTq76lYpYm
CNIoG2l55K1EETyF9fiBK/K50jLsW2l/27jGP5Vhv0ABYp9vZ7eeIWdr05VvwtijcGJOppnb0hTR
Zpi+W4lpwvtSaZSLlJ6T1ehONBKYuqq7FMk96F39sUAOsWt7rTtIoamsgDtXryR+53e5F+LtQkyF
2s1D4TaQ9pvperLtY1TOWoU0vUYE+Eo7ozobRqjcGa6c/pbKrHmCHZOEeJSnW/e5Ep/j0YzuBV//
f6RkLB6Vjs2W3ifSR9U27c7LO1p5CQNMy1JjK7UufdE6pSBcRf5No2JmlqUU/7SBjf3YFnpzrBBv
70yQegl9dlPajW0YOIZaAnWjFJ2CgPdX1W2fTf5i9isUm4PHkc7aJMr2dm2Rq2ucgP1tJZu0ZkMN
o9Yol2Q6hdGgc4vhtzIE7GU0JTllYa44/6eqiRKEvKETO1nqST01veDB04tjNrSvlwkjSyiGGYpF
hIYXtGD2yLepT6G/t2gjbQwaQ2stHb7CqeCkNaOxFHxZEjsYlFOE2NrgOzY24AJeLv+Azwn9um1P
QI6/wBteVGuSNY75qWlhnKG/So72qFOIFr5H1Ssgv6Sq1d9RWXW3tOzlvREm3clLEEpa9ApR6STD
FeCIMv2i/7Am+FsmEslffwu9PDlqVLc/WXbwRCmegpwZHHIaT0Rl7nWhbZMynj6LH76QxPHyE/iU
PMJNZ9wkOhZ13vvSeMr5ZHR49lAsoofaqcMziZMIoGlM6V95ldxrhhyRc1lHtmaMJ7xHZ7Zy95lS
O3KXPV3+KQvQkTm13DIwT2i6i1oqEk7aqPFGJtvuCqHl06HO3z4jtBg2W76AxsFJbj1cYLLGEkNd
H39EbmO1kaX8CoVrgcuizca7JhNdKvVQexWs+2Ydv4ac9oc2uhJu/QeT9Nkom+FT2PaGnMwUQkUl
xfw+5n1mr2ovMm/pQODSwcafvow+nhBs05O8SwexYEes1L30pXBz254xVfoopvpnpfLJq31lq3qd
fdP0tun4Rq9ceVtLQ2G2MCXCi4y6I182SlHB03gp8R9eHmUL72ceiVU17G+INRgh2d512Q8g+Xb3
/KVLz+OvAPUNnhRiGmcD8YyufDuk1XOFXuby5ReGsDVbXwpVbUxkCNhaA/87H4Fby08wxqe04Whm
X77HwtOxZsuJQlXQljKf/OPyQSDgVfBa8zX+2sVn64eXpp5RZTZAK74BUfW9rWu+lG+XL76wEM4D
uMZOyYwca9CJjFfHqwoni0LKODa6dl1VVpKoDlYhfZea/gq/aul1zFYUThJ9m9pyBPNNoWRc7dTQ
fFMJnFJsUV1ZTBbmgTWb7Aj6M4iIcKWUDtE+uaiwOC8/LnPp0rNZzJKRo6M0upNNSNyHUtNpXQMq
qYa1V1diSzKc9T5qlR1RATBwVDR0p7Q1uB0fnEGPMExtSsOiSOrrO9fFGjwYIV5ATNw3Xsa3dWUi
vNymJvJbe0SrFjZWn+xjRJG3mkKtxJOxWxRNOhzwz0L7D4V2Ewed9QMRnvuuFaX7aPk9Nkj8f4CJ
qKV5UmcfkC2l61xWqb6YlY0Erx6R1/eoI2ikZpwNLWKeXmPNlw70trMHKarKQx627kZC1u0MUpY/
2i0xe0UNATWxvS0OvwEsY+a+4p8uj1lhI/Sxed55aPvEu8vyRqB+OOCNiT7MUDQ7I4ltpzZs4/do
obCjOUCVycry/GCG+cBxxAzv3DHLTnnUqz96M9YYiIk7OvEUSbHSErPKqZQG6dPld7k0EmerJSID
veUM3p/GVOzc4XkSHQAzWHf9P5dv8CmJTret2TdtTBvdHHOpP5E/C8Am2Nc9vp06+1EZoDO4+ZXh
vvBDzNlurpI1gahLU1D6od4VRU4PKzcOfenqW7Xu7y//mqW7zNZRRVYKyKPsM+IyjrYcQak+FE6b
U7PVJBFeWUmX7jJbST3IPXKbC/a9Ybf2IvpeCqDbk8+ievlnLCzV84QwiCpyOMSF62jy5FuDSUw3
RkXE87XLz9YHQiksb8A+5sQc2XONEzuiDrhdV/76pcczG7N9UaS+abTDKRnKgJopUznHkAVimd5E
a17ZHU+v9JPNkjkbuJAnEGln5fQj+l+KXGzCJuD4p+/TonnWAJRIaH0uP6+FW82zwpAGoGNo0vE0
VgZmWNvo92XVK7DGLLP+Tj1ivM9xMyirnHLEr6/dczaShRdrSdmzGAlKa6ukSYloquQfA6fLGjml
EeovSY3k7fLdFgbcPCIM3zU4W1W1nEJCBwrycFJtogmSwf9cmTRLt5hGy19HqJDgj27sVdcRtXom
j+agVrDA9fEKLX9h0BnTbf+6vFKQDUySCTKfqaeAMMqq3un8r+RE3XztGc02BQkqLcny9AlqSSMJ
/a9BI8+mOnv58gsfbUP99w+IkcZmBUbYUxeaKpXisjmDTum/trE3ZlPeLzs40kWPJY+GUw81vYPf
kavXMo3/4GT/OxuNOWPU1D1Iaa5NhB0w8pXPniFL6MQhtVvVRfjRB/Yus+21BFvej7V9a9o4siup
uvLwPh9c2KT//fBwoKuDMqTxKUBrfPAlMk0LyZd/duhEri3Kn48wQ56NsNSuddUK0arrVqrS1q+e
cCw/s0fZtn1+ZVH7/GtszGGj8WD3yah12SmMvzdDso5iMIo+1PpcgozfX3lanw81Y47pdFufJrTR
Z6c6AfdY0MnW7afLo3jpRczGGRZuhcWSH9AF6ivFzh9W0LxN0dOXL7/0l88+LZ2qqiWowvbU+XIA
s96QDr2OGevy1Zf++NknJYqBV6RtyTa/NO+xa9NgNtg9AE6+cgPl8/dLreLf4zSMvIpyKkA211C1
jYxx7zYb9Hzbiih1BPFUZ/bqFdVWtLvyYKAQEsaEboK4SdJSAybP6L5F1iifep7FvtZrgUjkq3Uu
fX4oqcYQlIVS8Pfh7kerAMnwiY5lda6rXeafPeXKCPz8SevWbJg0UdAGpSKEwzlgQqasR86LXlVf
ufzCY7Zmw4TIMq8rrLx06tzfwnDYh226t+mWxMOjUmKY+8p40ed7Z5mi9BBT0XZM1YZzJI7IQYna
QNFx+fqf7zv0+Z65QeKAbdUsHILvsMoiT5HuhyGXfgeQhnyc3pF832dS5u7SIi1/X77pwqvRZ5Og
oEuj+bJIHWSU/v3QNLLDyUg7wjIbrqxyC7eYV1MHa0Dhkva2Y4mHWn2pzTdJ/dL6A27g3xPMGHS9
tzWzOfU4bdERHCoktIn9fvnZfL786PMqaSObuhpYue0k5T0y443XWNvLV1541fMCqWpQMJFllh7T
fywS3CBKtAGMtVK9O2Qbm5Q24uUbiWmK/fdLTXjBv5+QhqXEDtGHnJp1tc2P0aN3ap+VDba9nb9D
0LLpdtnRdqpn7Wydyj0n8iujeemtq/++cRxh+PPDCCYSoaCWV+87PMlucS04Y+ndzJeUNKw8qefz
3Jc3if8qhn8uP7Cl687WkrgkD9wKiQqtu+A1obBhtd6VMtPSpWdTLRz8JFcVgm0bTzkq9fhstV8j
5ev6vGCZKxyzdbqxp7R4sPiaGT8L9xipX5vB83pl6yZ1nxn85YJQHHw1BrIN5O2Xn/jCXJgXKgH4
ITXTegLJyiHfhIDxt74uPoBfqGev9fQPFRzU1iwT9Urh/fOdHcGv/x6ZQjJG1Hd89fJhZxIxPGzA
cyfh7vLPWRj38+qlKKzRzy1gQ9BJNxXhT2WGW//18sWX/vRpaP117GkR5Qv015CMWhq/Upw9K64H
LChCEoUu4/JNFsapOTuLFsGQyVVCAF0Wo4Eq70L/2+ULL/z15my1HmJo5rWuFQ4tvjVjCqiEtmbJ
G+0rj2fh2c9J+mVlIuzL1NKJy2MxvoyJjZvx2oK29Fimm/717JtWGOzwROFUTXGXBdFzaWSPlx/M
whT4U9n969JDDHFbifm7i8o6WUF1iycrWWfYqQPZP6JOfqo1/3T5XgubpXmxqfXzQNYbqXR8FHOc
oWjh6kjv0cOODKZrNbOlhzVbnkMfZes42oVTNv476Y9HPEfXIg2W3vJsiYaHYjS4a3nLY6UcfBth
MkyXCtN6EGy/9pD+s1QDKggJU56qyYg1U+seif29ohgw2LtdWQEhvnyjhef0n1oTyQzof/SSHPrm
QGEdPaAyXivCLjyoedC8FhuRy0nZPEJz+JEP+BHK8qdteFdqMEuXn03nzqB/WJujeUSOVrQ/g7HH
dXZlY/enFPXJvsWY1pC/poQkB14hSq10OBGlh7ToLNBvwgJE3BMzsRu0TsARHIIp69dt/wEWaW09
3+3ONRqi73Ih2Q48wlhapfQjPix28w+FpabrXqTdAYCX+qAlUG2tSMr+0cF/o8EFlRfge1ahQpNx
18jYrYJJWELSUEh6OB2KOC9vVFMb1uqopIdIERLEZyWs4BHLwS9tgq5PcZdvpJ2j82tScufQiiXK
xtRH+zDIRrWHr6chCw4H+1kBD/yPafcq8qiGXrwPu+VoZHq012yFWlYeVN1L4mnjJjVqc9taefYE
ubS/92RElHaXSySZJ4R24rhdq3k1OpgU6nfPJ8EBiatF4SdGP4bnNH8xcuFvtEqpyPlU5JOmGNqV
9WRhFMyzN9W8LTW5GHNn7PR9P+VlNM2Yr8grKK/MkYXV8T+1PsAcUiZzLiL6L1onAdIggziWsRpe
UQe9Ay05Y8S+sklbWB6NaaL+Ne5cK4ldAWXUCTp6PRLo53iy4UhKcU5M/TbIkysluqXiwLwCiHlU
HtO8No8JlLh65bZG8LOwMcJ2Rmk85CjqHhrs406o5/1DQjZHuLJw8SN50YZjn+mpjGDajHZhhxal
jUrjnNYpCBkkflf+xKXFabaIa4k3xnE7hE7jwvQ0PFk+5Ln/pagqXTdmyzjX5ZSbq2g0B4pqwm2t
e1Kx4LJ2cpHTr64T+ZBoRrG/vNIuvdjZkm6YKF/Vvg6dDF3olpkZP4tU7Z3BN8bHWjbTB7/t0ad9
6W7zgHe5zWNP9GPoWJS/AWB89wO0lm3lP/bBaAN9sa5VJRZe0jzsvR4ngJ4WJY4Bv3AD2ac/C3yb
V4bAwlPTp3//azoUQnMH2GK5U3iydkCaHeyRBmc/Seeu35KJO9CSAHRl7i39lNmaX7YqRPZYzxwr
xtvkasjotDAdr2z7FxaqedgyVrlIV4cgdSw52laBhw0hPFYcvC+/8aXLTz/qrydF9a5OYNeGGOEG
467POvV3qyvYJ2XTutLpX7rF7EgdwY1J5UzEjjcYwd6shUTOgNvsDU+Y66/9itmUJ3uiA0Bo0F5P
Bb6HviPpUstCC04zB6bL91h6zbOJP1Skh9AwTBzAAOm2M0xYWibpFV+6+jysuXMtJcGsqh/NQgTr
QEjpNocUemXPs3CEmac0N4ygVqf04DQSQbXpzsBn1mnnyrgySJeuP5sCbD7i0i1zz5H1E7Fjoq3W
2Mux/b9efjpL15+G1l+jVMIB1XAHz6mkQk5WEWzZbwYTbc/eID0rbep328t3Wlg5tNl8qPLclkYU
4Y6sJA6bmns3AXOELAP//l5x0bpdvs/CpJjnfoL4bcJao/hLZEu+D5NB29ptoOzUIPa+Nu/m+Z91
B/S1E3HtSGzbQKtVaUe0oqSsBpg4b5d/hrIwK7TZrKi6VmgDUO7jZHzrA2nVogwEQ4MfuTgMPoy3
/r5ku2uYL1UQPXbuuAuapyYurjzHpfc1+z4i+O7UvuNUFWZR/JMAtxrsYNcAoAnrjW8XxquV6XCA
Lv/chXGozjojfVSORup25pGYs4NR52fZVx8wKG3Jc9ldvsV0qU9OEOqsjGFFrdu1llpMinmgUBgc
g9qptOojCmFE2zUbp/Z34WlXZtbC+1NnX0okCUEiN3QHjMFPb9Xc8B8NfbQeL/+Ypec1/ftf8zbp
adM0LM2OXDZ3ham1kxf6BLyZdpGPS+DyXZYe2Wx1UGR8TBOo0NHDP3iTRNmWOpYYQgCSG12ui9u2
TEMcQiaET3xv9pU1+09662fvarZYtHJTKxoQUYdaX383VhZMPTkk+wJPpej3seomTzHGutuu0MEz
Bm0GocP3PiQfTca6knV53Ifgwh5qKet+sHUXFLYbYVz7qCyo03V19ulVyHEAtF1nTp+J9i3zYuWs
07j3wBWPCI5rgRfIkFvDAcfe3UoyZmxZq60dIyB9sCRleDLzsbvykVg4EM3bxm46ph6sXjxcdnMM
VOO28aRnNarP+JHXeJZu/EGSvjhRxWzgJVAx1ZYPEnaFojj5JcH1pGjo3y+PuKVxPVv1glLOB+po
nmNDwtPG5wllpgwvnvLz8vWXZuVsVStrM2pD0F9OH33XZVIkAJpcvvLCd0fMVrACMa1QO8gPQeBu
pbzctnp6UBNxZSou/OFitnrRJba10XcTJy8tXDptiGzRs6+V5xYWezFbrHLsIikgXs8xsg9jtDaS
HR9ka6+GAemU9197QLMlKzfK1koaXi3O8xWkKfIioY98sQgoZktVCujS8Ds7P5VduOsgXdMvYJV/
+trfPluPChWASBF2sjN64/cYdOPKwnEiueM1acDS6JmtJ5ox9GammdAkVGOfYCojbnTflOOV0bP0
fmezFu8RnAAtKU5lux5uSrGGwDD2B7Pdfu35zKYt5B8RKBVQbsNMiOLEEyPJaxIHrvz5S4N/Nmst
YuGDsdVwxjF0xgzrtuV/7dLKbNpGIbjlqGNrpSv4llsSISh8D1dOBwt/9zxZ3UpBF8clHiZLg/WZ
5NuqzK888YU3+qeK9NcGoBn7ERmPmp/M7C5Xx7Xk7Uxqoz8IiL+yoP15BJ98hP98nP+6RSq7RVdZ
9A2pGJYh/WjFI3dCy+AZ4LaFjTkW5r0uW7W16sogIrFNtMeos7vHQSNFalNj9GMaJtIJzfYI5rBJ
PzTc96sSSy2cOgPQbkUA4OUh+OkD0ez5ptzA8e7LXtWesoDkT6mQfuh+KtaKe1Z8Y9Nnyuvl+3z6
TrnPbKiTBjlGpkc/DyRpua3lJLlP1UK9crT4dMfF1WcjvXPFEAkprk9meBbhL073GykHLtKt3IKs
PfltaIIrD+zTJUez51tu2MhB25ic4kujx36YtSZ5KGQwkpt7raS38KzmW247cOGQBHV7apS7XHmB
QXDlb1+68Ox7ZZdlL0FdaU9a0T2VbbCVxbWC79JjmX2mhq4k9CEqiHaszxPPAc7JqgCNfXn0LF19
+ve/5hQBCzksH0YphOcIH4MXr4TeN0e3KH9dvsOnOyhe6/TI/roDiXe2W4VqfdIi8epinbZ7+aho
8h6k3ZWCzcJUm29+fbIi23hM6xNzfeOFv+v2d5c/qEL6f0hKFyaCKmY/o6Tv1VURozOCUJ7X7aMd
BkfDEAc1wqqs1/CpvbK4J2vnSzVantxsZjexbrdE6NUni156mT2kAPEyRDhB/Gwl17RpS79rNsFH
M7QJ+JCzk5DrV8hcp8J1byOFYn5QZG/+GL2oGjyuKezp8nhYmCrzjWNWN5Tu8tZ27Py9D59q/dvl
6y6M5PmWMbOiLsoapiBcZ6c0IFC4yX1Y9cfLl18YxmI2DTsXiIKesRD25cGCcQlVh9bZt1getpdv
sPRcZjMxK1spaAglPBXW2zBBjN3fly/8+eFVs8VsBkagN4wgzVB8qG6z9oUClQC07cHM2mPZyXtT
yl67of4wm2abltL3UAITaXl3geY+IJB60uzhidzYx8t/ztLvnO0sIf1TMCRZmyRUf+Wm+Srorqw0
n9ui+aGzOQrBEHeCIJq4dZviCPW52g+ggNdh2FZ7ZWyknTIgVBSsPrdjM9qbKmi+JMfn3vPJWku9
D8nWO6l++Z55wwFkW4JIunj+2mObzVMILn6cWihrosH9QQL0nYZn9fKlF4b2fMspTV1qVyD2i2z5
Levzx3okfIfwVBjRXXOlfrgwPedbT/gcgxaoCRIt68mQbjv9pz08XP77F0bUfOupFGWXtxUzJ0+Q
J0BpU8KPy1de+qPnk94fpb6W+LAQ5bMphgeA+WvpqxefTfjAMPTYjn0+vfl70cFagJVzpWrxebGW
bvz0qP766JZyUoR1pjcneOj9Guxwx6Jl12cYjdUx9Y12bRahty4DcjdKARMDmyMRqDa+paGJAf9T
S30ubC1ZX36QS0NsNukNIA+Dy+qDDpZ+RAhlI/gHaS94/3Zz+Q5Lg2A298kmhgMrfFR6xEGSDHUj
6wDQLl/78+oaj3M2uc1IBRqv8s3qypX/AcRkgD7yCz4gmTm30btKfAfBSj8v323pl8xmeqUVaMVb
fgkF1fDgF7IL7zo3D1+6ujztA/4aGYYswXNWOtuJxb1lvrqkFl2+8MJckecFodS287Dwm9NIhgxc
kU0EDYKIhCuXXxhB/3H0DINQkh7dq8ExTWvdtVICcUvNXUGewOVf8OeD+J8DpmbPbTsiij24/NxD
OrS7Ye3u5a2/TrbqoQf1fTOejM24Pnfn/La+jQ/pg/hGeskuvjJFiALmFXx2+9mCEPGpYjnwocby
0tV1D4yFI20tILfAklmpimI9k1GW3ou+cMn3q8jXXGWJLt0S9VMQyDnqxnqMwuEOmQJykCwwVbDM
ksC4U/ewzN1cGqD6iMTpYmD4RGYQJCMSyf3QyesjGasWW91MOEnDfdjBRUAwEydEWqtNuklMcl+T
kPzqUVFs9qRW5aSFLYPXAiTkg/K676Em/lZTHxxfm6tvg+WHO02NtXtPM/2TDr9hF3otZqXB9h9k
oRXbyiuJEE4s1zqUWi+9oDdpjgXesB2xxfpGsuL4zlBS//cI7tyDODIk5LqD4o6HKHiuyGEhl1Ku
ow/yMv1NQrbY0cLaZ6zKSu/u6adLP1ypNM+igH3mAULc8CEiDZ781m1HzsFHkGpwEUXavjS9Dgyw
971VWGnGalA7e52YRfRkgepZQYeoT0rs1U7UEmS8oXoYbswuzg6KpdmHMcvrs6SNbg6Ay3P3cRG0
jwXKrK3AV3/X8Nhu5DEPYW764lHr9PKkNoNMFi8aqLfBjW1yAoZoVwploi7HNM4TmQpKXIuT3Aso
jL0EG1mSgHgneku4UN1o8ICySl0R1ep+8xuPQktRUyd1B7/PcezJcBtza+i3bpJ1N5JQo+fctjAL
khkVn9Sq+OaGGMnzvLZ/yrY3JCescCrhTSMpByOp69em1bTIfzauZx+jRJSx2/dwf/yzemft66O+
y3fdDRBB6Ta4yU/VLjl69905PKVbcfIdd2s/Z1f2NgtHw7m3rMgA89Qh2w65HH+atvVMUkq3BnX+
ox3Kh0CRflxeOxYWbVn8e1lFPcqYrlg6TFyYonor6qfLF15aVmefnkwNaENWpepoNn7CMNUEgLEx
HNSVqanJ/vJNpjX6szc0++SUVp0IsrbrU7uJ0m2cb0y4W6saQGZ4ZXX7/GdYc6eZ7vWZhQ9PdWD5
Gyuy6H6CUUPbW13zXy/dYPb5MfNkTP2RQ07Iaw2eyJRZSdfkz58PImvuUfH5k03yI8KTaM5ECIPS
69deIh1CuMvhkFyZJ0u/YJo+f32Zw0yWcTFgsfYt80OWygdSyl4GW//StoKYyn9fvrbCIiNHoj5R
GL8NyuLoy/b28vD5fPBb9myMdrlOvkiK12WE1TtID0l/5ZH8OR38d2DC7Pv3H812ghBLmyevKmrV
EYFGLPmG7xKrWECL6InOKrWRrvZVfdvKo/4jUeFllEVJLnPwLWnCg0pA+k/aOgrm6HSAOBd1B9Bz
1Vqx6muG/IU3N3czK3GskgctFSdFOw/SYyLfEh/1pUc7t7+FfKnCaDRGpzASKH31oyVFV97awqie
C2ObLE+q1I49B9JKDSSl+9b0zUl2y0Nm+URpNNc4VZ/va6y54olIHrwJQx844AqOhv+rT40dXJeV
Wl/DhX1exLLmqic7YHTgGfAds6yatSGPxlnqg8EZKoWTrFDM4F33WuOFow6rjxSRUn9lWwrE69O1
05o7m/iym0rSdB4B4QBmaUUgTdnnaDn1NZYCvyGMO2kZig1mD/ix7GImlu2bOnT1fZgZ7Q0wbXac
5M88EuWn7zPQrEehj/LryDf8d1Dx0crtHKKtVyA+NXrMkCtSde1XSY8GPqeNHD2kll2te0UB4W5q
GFd8L3vvhVk3WxcI1T6G5HvTuM+S9kOHIJm36bYFHB/0xI5oRJSMjjYSZFWR1QXrkxrKOo3xQUqr
2Mg2afur94o9jdISjD+R1asSxRefpBsL6i0x8lMgY8rMT1FUQ4SHQbCJmjcTHhwvYQ+TZjsSFJWx
78oL0tS8SHvy8uyfKA3pQf1sQ201QLEJj277PuGacnNi7fQ79mMb8Mr7cTqTykdk82uRBYRihSZl
nfIIVnhYGSIYVwBhyQO17kT3Dkjz1AplPYIcLT24wX75P87OpDlOnovCv4gqhAQSW4Ye7fYY28mG
sjMwCcQM4td/p7PKx2u6q7zJwlWBRrPuvec831qqt3xMvzkWPfP7oB8tj5EBVg3jOAkaYGCMHzBz
z2+HHFKQCE6o34UrD7bm0uvl/HNW9IHPo48z9E5WsCVN5b1bW4/dGX44wziobklYVK8uUYHRCwhj
J/DZcEhzzGzLyncTMiVZ4qwX5T43Tsp6AA3Iq/FXYDJ8kc2hmm5z9h5PsHy0CkiCdiijhjUdstIH
uLaGMz3B39o3p/u+yLzG+W664EJpx0tBhBqmjRpPOU5vYjvVYKfXfD9L08v7M3EXH59DRAbldv6k
Jh5E8MbXBnhqvN41gxVmOBLDJAnO3NGmguX2IBAhHNNt6sygxSZ+A+5wzlMjbPShoX/SM0oleqkB
P89uqgksHoBkctT53Fn5iUtyqz966ZHXaXQ9GDOlJ9p57GDdkl1FX/TRsvGTPcgkDH9giU9+kTH7
Q5r+GM3Pytx2QEOnGHE28L/y4KY3Zr5N0tCoQ5O+ljMyE3700qQnOwuraFffwdSdVDcQ7g4ATj47
5a54TLMj0EOJhAcmaIEhsTzYptcnmPvB5LMynjq40tbQX2OE+fMTzK6n8kGzLrCAM+C+qk9I0dXj
A2L40JsnzAx72LRHJugPsFhtX/grhz8Txnxa5kHGxYahrAdAh/4MzTtxoG3JW49/E/suuYd9v3Bf
rGmnDzaDH4yNoLEv2av+Y8TTGwAFPzobI0NmMAWvpz1N4wF20WyDWunSeEgB39Zww4rg7mCD6SE2
HA71pHwxxyfYoEd3xKlhrQqoa56BNzRunS4ov7cOknLaJz9B0ZV5tZuTZEMd5dcKONnxOzQYee0V
qOlXjzwF0hNXqiTQboiVgfVoJs8Up9K876d9HT+Z5c3MNrCd9uHVGtETclrp+MSLXa/uOpFizMNB
w2vlCV7VqsW6u5XF2yRvVFZ7DbzhAYCfLA8jLjPuMJ4SuAa4nowDnW5NGJvumOsng1cDmpZhOIfd
Yw8HbXWDJI48gDCQgfJb91tj+hiGLcFH/sqqgD7ZzG/znfkOHlRDwvJ9Usj5+I3jsffmT4TVrQmM
FK6yQJefXP4Lvy0H0KPzCuO+6w8mTPWNUw+wvfOAPQh5lOEFkKVyuIHDSQeSTbwBLkG0e8N5dZIN
jFG9gT0Cqxax23mAtHSGRzlw1/sxAYeovwdkZagOZhHYCfc4Jj7wvLbAH2o4xfsj90BYrCAWKD04
g2FZBdEGcKf0NEk/Q/GA6G4EnfzBwWUONSJWkBshL0b0VUiBWEHpVqJfq+xH7TxEYwMaXXXgOZbc
Vnm2k99VprUXJt0lxQCX6ha22JjexVEXv43mWVXvLWfgITzKCddE67dZ3Cb9L9BbYbedwqcfIDtE
AdoBHvU0O0j+Wo0AHuFANWVHkvwelQlMSxMM1veJgqCaeIX1SuFgOwL0YTY2aKHwBC66QIz39qw9
kXzrFDLc83eZ1oGoYNXf+pJ84+KlQ73BUNY3PXsc4XMesZemfEnrfWdugRfyYXDn2+oE835Yq0WI
IFX4ZYXn6jsG4kgGASCMID05oflL0JIzGOsbH2BjGvIXAgsENmomzBoQIyvzCvbHCRh4gD2mzz1K
iDtD7JRdncktYAffoBbERC3IDDdtjlripgGAEcCR4aZA1T1SewEIZkEEA2Wn8xPQf2HcXpoy0JiF
rvEOev0+j5JNVG4Btw0AOa+J8uFlDafdR8QkAiV3qSuCCm5vLTAWSPmHwKUAZ+T1A5DBk3lLOgVN
Fn2kWeaL7n5KYHCUwn87ySrfAZWjirZlzDepHR9meBh6M+gtJqu3rfsErcNRW6DC8qda2H5Tm0fZ
WtsuHh46B+zQCSrJMb/hw3irchPm7Gbg2lBU2e4WtTaAs2TIVqIbBz08OSh18HkWP0qAnI32D9cq
7BHrKUECzM9nqLOILPM6Cne0VmyhaAxxhEGTIPVlvs1mvdcYwpIpgH1+wIYUg/4POPaJBFvTHrH9
PdLhwXY/zlYxveZ+b49hb3zrRuElQxx2JMN/BIgRDOqWP8DpGCfQmwhQWLinH2lhg6WCQ3oT0T+o
zw5jAKH79kWWe4Q1gkYML/NkPMC/D4Z81Z0sb1yEY2Ksb3CsbpD2w5EH5wIEtv0JbusEeFISROKF
uxyxQ0BxchIyobfMPsOUqenNk7VnGc5JwreG73HGYPbfNI9Zp0F2r3rfhRkhIAsW8zGcbiSPwhnk
yii3grpnD9xCLzfstoADmJcX1YNNXg1MgYTAOan50wPN1VvgRJQV7Nlu2/HBInnYIBLO5xoTqP8x
khgchOTgJg2Q3eo+r9hbKRAmh2/zfcqLG9RvhvHcHfXQ/crb6q3vmsARzUkA1d6YUzhL61du5jtH
cRglRljwm4S8wXL5NivjLZwRA+AW//Sw1/ZTATFnE8HAp3J3dqJ/ArqB1irvaU1OBMBI+E1nWEgk
iGhibxYdDTIJV3M7ZpWXRxUinuD3uowhnlg6f2Ib9lAzDvgbkaB1CfLwm8rhP/Efk+1kGkARVSU8
C2fdn2SUzV7kYgpX9Vx7nQB6IAMBbihogbha3O3yFFCB8Q/tQ7BxjTNR3NyhSg/bAwHekpDhXlL+
y4EpjcfwU4K0TAMocgjOsJHry6z51Vjg+3GjMMIc4D8/b5RCHzjjBpmcPwyrd26zHLQg8ERZovy8
aG8prcw9Xvd7AjLPN3PodeMULAgTxpXHBAdLeNTbsFRuWxq0ufFikhJm8r14sAAwAy/YhSRsxsit
elVua5j2YDNLjqKyqkBR1AlUhIfCjYYtLNPpLUbRi2IKbpB1MR1QIP07gTDKa5Kk/dY0cR/kSgKz
l+MgGDsyeisGChgJT0wvAlPey6fhJyXxaZpapCHyEYeDxsHyM5mtj6xBG7gSv1VkBc7AGbwzIQY5
QuG5zxg2fs0nMLu1fVMX8Z0t0x0MfLCqow4vAbx6o9FigejBAcQt4Vck5jDDwlTXKJ1yEZW2Ka7T
BYNklJDS7+t2kwLjUpSD2mekeNCY8zAA2PS2vBmzaTf10tix3uVH2DDx2sssDqyEwrKXW3a86SA+
oxyu+xYzIYkYz7t/BAMQAKX8FinrIG1wnYpcB2ew3MofxsoFAbe2m/vcLB9pE21iw5Y+uHc4Cra6
37nGkNzYpMIIAhNZ7ho7F0E/x+2ezQV/tTtS7OC/KG6aqam2tRWLfddAYptNFS4unQNuFuYEbx5c
Qds+7JFxPRoS9PpKuMkWsq/kO+oj4ud8NOm3WhjYctWYxyCp95Oz6SQDCaeJc+nbLIG8wyidWwYT
gdZTNRS2UZkYH4iCAmNqaHUbO6w72Z1pBMWYgbvcyiFIDHt81x3MJACOsnxOMvujqtv0Nq0tc1eD
ZvM9aWx5hx1qvhduobeNstqT1cfqVLuCP0lkQR+nfIqK90G1VYarxgTyJowtrdfL4YiVSIdYxKhi
c45NjkqRI1ZN7rl9b2AFxz2NVemVQOpKVGJpxRQTMMERSoGDhCvg1C/3OW4ow1TcYXe7ly3/UlhV
iEXIisUyHlM428DeDpfZYp6DuW6PTnKlbG6tnRZxKyWh7YDCAtVCabVLW3tT4oA+l/aV0M1KwG3p
xETzrFCDwH4Qp9UpMYxDyq9piVaCNUtzDZYxnDFjuJ24+sQwa8G6ww0P+3f/8qUhtDTZyAxAmbTR
I1GLzbY0njsFurBzRaG5EghaGmxYtsK4H2vIIApIAmRsVPsutc2tW7YkSDJciVlcUt8clDo4dFZX
VKgrjbb0n4FtONyIJU2P3ew8yZb+YUrskgapjZxcGbBrrzjPl3+iwxMOucpoyvqQ4iyCvagjvjs0
1jNzHevbDPXNFe3GytBams9U44Sy9ZZmkHZRHcKAneIeM3xx4C7NZ8ai1nkCj+fjkEY+tE5Ial6p
z1pbN87f80/7UNAMNdIKmBLG2GxE5wK64zbVQcm4DBgAYrtM46z/tTF8nvb/vAy0DTnIEvaSxlwf
df0Yo167q6+krP7WrXwS9F66rUTF1GnEpuQRkFq2y7mkH6UamIeAHt3waeTfiGXzkMf1TH0N6LSx
q87UWE8i1fkszcp9j1MgDD05lCiL1mBrUh91vGPpD1rAY/dyI9DzYvbZ71xsBgmcHJsYCLyjiCMG
PGpV6d+icJJnMDJN5ZWw3DwmbTtsQFNKoDkCywiouRRnu6I1DhAe8W1e4w6ADyl+mlOkuwAMGPcd
OEUQ92DJBnSMLRA8oXP62pXD8I6sdfVdAgUVe7VRpLc2RTfDcQ7UUsqHb5DV4maN5GoNoBlJ3y5/
56cjCyZri7XcQkzZgNEjqLv00Ynf4hy3zaz1Be7rVXllv/h0dtvuUo6vS7NHiWxqHjvnXbB73U5b
U5fgzFz5hk/3Izx/mR0D4R0ccthql8hBnznAVvyRW7N/uYXWfv1ibXILZriWBi4gkTgQgN2R41hG
EejLcdiLnfTx8ms+XZrwEefX/zPrzijgwjbREQJsU1DXnyKbXymYWnv0YkL3AmjwEkWDx6xoXy1E
QnIYt16ZJ2ttv1iZRuFWVlTDSZcmjkJUAJdBp8O5aZL9lTV77Q2LiVikqNaEnzg56k75pXKONYIX
EXx1Lrf72uOt/2/3qiv7HPgBcuTU7kDltX+bYjA2OkPVwuU3rDX/4jQG0C1xDadhR5RQzLeJ0wCp
HMfiypFy7emLCdwqNpVA0IrDOAxPdVs9RxIB4su/fKVtlkk0F3ynXBF4l/fytaAjYGgnC5H/yw8/
z87/LLCwRlzM2pm1MGKdtTg4gFmP/IZnDDjmU9zdykF5VnLl0LQyfZfZM3Wu/YjPJWFwkPYjbmxn
ktwKXObB0bz8IWtvWMzcGlXE0jJN92DDNoijVk65jzR6qpNrbtVrrBp27p9/1oaBUjzeGcUh6cCp
BZVA46w3dWXYojdIZOSA1KRFkMrM2QBQA9ZvjHjv5a9bGwOLCY4oAU3BuZ6P4znamj+rHtsy+Xb5
4SuDd6mKybFKdw7NowOgz6faqcKuv+Y4s9IrSzUM64fJTUfw43QKBwc0UaX673VyJovX7MoQXmmb
peq8Q1s3c5uj3FC18beo72xs2mX+K66KZPe1FloMLoe6SaVi5R7KaQ5ix1FQ/wLFePnhfzUkn8xB
uhhYPIFIHiGh7OhIZT4KmNLfxuM5pQH26g1yznyfnA3SDQ2Pd/wQVNZKE8gv+J7MYTIQO0gszra2
YZi7LAMRvU94cdJuy444zJd+Z3Es20X/TTS2DjKLVsFg1LAsT2M4LEBGvbOhHfclOO+B3TMnAKU5
P9VMRTuVRu6PvAfoBmU0BazBLn8x+TtnPvvkxXiOcuAepKWiwwxQhU8K2t+Ng964PXg6vCwGn8Su
dT5mTd4s9fyaD6iNM3oZbZpR029qZsV2pl394Y4MbHA6NsCRcQuCPdbdsNSJkH8bmpsojhD9KeEV
8+BSFSEPVLYHJSio8Y7Tb0c+FQFgBmw/cASFEI9N3Z3Kx+G5wn0LfFjDfKD5OcfXmc5vZs3Ryayy
YkOGzH2OZ8R8XaXots6RlZ1nPaCGGyK5psXqQzsk82IzqSAJRbLHjKbsloNpCuJwN8njVFnC41Zv
bOUoonOgH2G3uM0OEZ66BWZ52mfSee4yYhxwiHUDrABg/1iWG7B4Yu90mnB4yDNWbScnjd4s4B9h
pGva30iEesZJwlspGyt9ItRsdqRH1GEGFRQugagC2KrJkU8jimhPY1aBGyASGYBLPb2CQ8nejNxt
Tk6cwFYjVka5E4nO/aR3wIgvkRS2YJ9+Mtwe2T3ZQcNT1WcbV8ZmnCUbE2Zxs1Vuo5rOj0yn8K6r
iXWu37QOXMsP+BtExIMzf3WyqFHsskmoF6sj6tYpKzi/87xCDB8eUT7vUbtFinreS8uIwEE1ssCw
3P6WK8NtvcQc3U0bSw4uHkHx6dQYwWRMoFpWCj7RLM1DIc9wWgNm4TuaEVyUkQ4JUg0AVGRFMjBQ
UfQBy0nAm8w08aNcu/uuL2JAJSGp7lDhE7qFIr7dp/XJKCPzBiSglzQyoMpBQWaCEH3f+maiak+1
XBw07x1wjVEU1uF6bl6ZKmsL6OLclZRJW7sDgXE03DtcWXqp6SBzcoqzKzvz2uJv/f+uFqNSJcWx
SMB9MQljq3lwmmve0WsL8+LIlaRzqSyBDTM9G7elDqCkbm2HqDbaXF5H1n774tRFeUnaxCbzMR77
bmuj9HhTNyz92pl06W5gzgbc6hmnqJPl8TaPZpB1B6k3Q4Y78eUPWOndpVBNR6Ts2YQPcNywSphH
rWJn4P45Ztk1SfNKJyw1a3ZMejHKGaeWBgnTurohFMz4SQ1fG6BL0VrvgM07WVV21GW1lx17Tm0D
QGvHuVdmKreX22nllLp0OmilPTaiSfURrlny3rFGF4UrdkSRq527IDNl/tJEpf2aypGKKx+21nCL
LcphPQ5cMqbHeRhSUJWK0IiQnSxQF3XlDWu9v5jbWODLmOoEXEAzDRSyf2X1ZIPnSNwkvNxua9+w
mNy0VbE7D4B4xozWW7vISDjl9bwzZsCEL79i7SMWkzwdSlJj0mGSU47yoeigK/0eJ/rUAXUWXH7H
yjy3FvNcAwvfIaGM0y89Z6Qo+XAJv3KxXQm9LJVpteu0hMsGN7d4Qk7ureCNV6LuoozvzvUBlz9g
pZGWyrTZSJBuNTCWHLR8iBE03AgbicoBMgyArdvoSn9/Gpu20Qj/v5gjhTcXqK1Pj1ll34BNmAfY
OmdUo9P0wYL3WObCyHWInGuqpbXGO3/vv1eixp3UlMfgkFpIipe3EHFsmvT2rB13v4iFIuex/c87
bFtOeVEScbCI+mBC3rZuUW8K0BG9nNEgFY72s3K4EmZfmTFLVRvsx0RCjRxDzcRKr6eNmdGHuHy+
PA7Wnr6Y8VBYMB63hga05xTJfcweZ3l/+dFrQ2wx1XtBpO20gh9QYgnp2xOFI8RAb8foSsh47acv
5nk8N5VpZA4MN7i4x606pLUICCNXblhrj19McU7KSLQcj5cO/xGL8QXKoju4Gl+7cqw8f6lJ63oY
KSv85EPNewveo+1JUutbSmCldbn9116wCKTAxtVwXJZhitvzSTcSVc7yg1DrSgDgc+Gx7S7FaRaM
tyD7F/oobeOh6dNjXpjRm2IO88uyxMXQQVWPA79olNigZgQlg/aVrlkZWUvJmptWSd6qFhcz9lO3
3yq7wJVyn9pfW4CXkCknFUiSVVhDsgzlzFANyafZuZsH5c/J78t9s7J/LM3CYm6aWROhsqlADRq4
vod4ar82o5finwJlByglo/wA6nnmQRICznNXvLZmdWVBWmv9xbyGn3HaUNvmB2bVITG+K5Ntsgg2
HVf8etaev5jXpM+rKDNHLOHVaUbx0xwxhP2OfHC++AGLmU3TpM0teNjC1eIG7rCesl4rQTxWP13u
3M8/4D+yn6xzM9zaSlTkpMxr6Ie23cBiH6wugssvWCG9iSW8R02kyQYrLTF8pjvU25/SuN8YVXWX
5OVGWcZzjNXFm0Sxj+isfdiifm/67sr97PN1BSHR/9/+rC6xIRel+jjxn+kweFgBdHJNNrGyqoDj
+P9Pb42pgOyQ6GMr8wdDk33dP3Dx1lEJK57Yj8VmtO7E1SD8Wl+dP/KfvVyNRLhAn4oDrR8G81c5
QimYoTbiazfO/6iounSa4ANd8cPczc2BpRFBzYVUAUIE7Mp8WeuPxRbelYxou27UsU6dOxjzv7uq
vmmZ/fPyYPsb9PtvZOw/Gqq5V7aOimI82qijP1Zm1gE1g1CcKMcKeUyoabwaxVHB5BqYsAkbO8/s
J/7ENTFfXThTGZ4oHedxNBjbOM7UbJkGYzFUHWxetjybynf4cDvGnoOj5aVRmd1GgiPdj0RaOLkt
/+6C/Am/7khuR8HdPxWzmt8IhxhhD2bzPjfo8LOLsyIEwtu9SSLoAFKsgldm8+cnyv/ovLqmVSKK
BQEgqNoPHcqzZkgQ4cz6o+1wJ66M8sqytNaPi2VJywIDvB/1Ma40UiooCEPBWW19XO7GlacvFTtm
Achy1Tr6OEb3vTy5qHgt3y4/emUOLQtBKob4M4IqOAio74QkQWNPe6lv0+yaCy6xzmP5kzG4xBGB
xeu0ZpbwQwFn+EOGWsTAcVsdwFuDniZTM1Qa93E41xBD+4YTqaPQLt1mfW/vTFrOkHMk9C0zjRKY
76I/DARCk8Ip0rA2ywQRtYEgzNFD3tAgC2CgEDKMuwmRs5anM+r/xeCxsYyCgU7OkTVV6k+aNfty
guVqwtMSXtNO69PGjZ7nSAx3ha7rHfzmu+e+59GjtlroMzJhh50LjU5RKXcLi9IkRIlg6juDNfoJ
QJxBY6QfEbc6RKXKbD/DzcLTjSswC8gYdnGZHyXKWzcagq9vroKdW2615QFC83yT5BN0JNOgX9qy
TEIpa0hkKoI62KKP9gSnjb0DMMHeiItzLXbJ81OWuNZrL934o5tF5nrVbLu/u5zke+aOMQpU8fM7
ygWKJSOVbADRGDbQkk3+mMzyxczmYQOFlwkHDae86RuShLTJzee0yWIITwr7IWmt9jF2SsTDB9Td
SjhCvvaO+8cgpPMtA3F2o5EZToaO6yWQsu4cSrjfuSNYGAwVS7YZF3stKuc11bx5ryMzeeFisIMh
Q/G5q827RCrpZZPMN9LurV3fZr9rgfyBTMZiV4LWuS9RNeQLCgOB3Er1Li07HTQtJSEU5vqp0x36
+0wQhEYna0NWYJW+PCvWJtxiIzN05wyoASlQLoN10zckNXxqzGbrlXNFHi6/5G+86bOJcX77P/sX
Gc/pFnWe1lB8b1gG1X7NZY4y+T5/yash/qORunYb53zETKBEFpKGxgBeu8r55IuqA0CgctxDRA1o
jOJK7B07SYN0tpxfRVzBcYFI7mlR6Htbg94I24Lct0QTB+0g3S+dWYW9OFLWAyU2AQ7mYAIXblpv
g4XC39G6chFaWZ/sxYFSW4VtGTNucrCCqMDSU/XwMGdJ/V4pqlDX0iTXHIlX3vQ3n/ZPb2SiTB2M
qBbAmdY6lqhbhQipzJxv3CnVHxgu5tvL/b7yInG+V/zzIhnXQ1vzTh/76tTy+/IchBI/EvFy+fFr
Y3dxpKjHpuEOHGtQD1fdJ3l0Hw/NSx7Xm8uPX/v1i+4euImatcFF8DS2NAqrq9qr7empypgKu9pW
/uXXrH3Fot+RobMZMBz66JjwgYYYCbxT0Fp+X376uak/m3mL7brrnKbidomDKm02dUTfJ5n+uvzo
lfZZVroapYCzX9zyQzJDmDp+JDEN3F5CTpIGl9+wdsxeVry2SSbxNKYxSHkXVFg4NjYKsDZ1i/ek
KXKUEB5JVKgX6SEHKmUD89r0ysp4DkB80nLLYtgZoHPU6DXzsTEcEiDh9pYZ2vWYkx6snB+tNt7l
Zn/lVLVyfFsWx44tH1tHyvlYmJaP4jygqiIv6mEp0lYeRaTucoOuddliHVZlgcB/lomDcT5nCJze
iAvqKan5jlTVn8svWbv3LYskc01mWsKk+ODAolAx41m0luXFpN1J2LB4buTskgryHl33QOg075Sg
1Litr5zzVkY8X6wKqQ2gpaNHfjBKGwcTZ94btbyyka3MVb5YEvrSqYBV5vahnzl2MIiAhg/HuEYJ
XOud5UoQC2C6Ys6wv+izwDTfuGYWDgbED/aZ2HW5e9a+YbEiOIz2mUkc+4Boc+anY3zKeHpTQrp+
ZZCtvGDJpSuLJrE0r9XRRkQV+DE4fZaBAEj+S79/SaaTaTfBZIIx8BiayW90Rnwt2sKr3K+ZRtjC
WcQOIAwoOuDh2SEiLLBQz4U4OTRwj5c/YKWbl3g62VU48jk2LHVGKG/BszwzAOpnkUNyhRLi+8tv
WVlRluQzJxrcqKfWcJx1FoJwH+KICUD8R060V/S/L79kZa4tiWfnK70JMh7qe2YDiLgDh3Tza09e
zOIaNWJTPHYoTpqmDeVVyNj4fPnRKwv70hIkVpaCo+cYHRKr8yc4McU2hDqhgwv50P1M26fLr1mb
BovZLM286rpx7I5FB7Fy3tvus2m0sAxDKfjPr71iMZU7EjGY2cM3JnHZSyyGzEs6dwL94mum5GJZ
+yymWBYtZL8HnN23FPjASBdXemFlfC7LnqGRgZGtQN7Tnu9hrMMd6GPLb8z9ISEpvtw8Kx29BJC5
hjlHselGB9Z/NA0Yhv0H6wYvpi2EcC/j8HL5NWtfcp7n/5xyGZSqGqJi9zBT1JmMU3aacb/paBZY
dRoC3PzFFjsPtH/e47CknyETxmTDHQ31XhnrfRG/q/k3VKiXP+VvcvCTQ499nuj/vENYLYH20BQH
0rgGHDEMC7etnAZUF3kwZ/wdmtrmxm5QbFzGDnQieRTBIYFZQWRE6VahQmiXsxplXTBDCS7/qLVu
XCwFhmUmCSzyimNa12NQQff3YE+q+tn2dua1yKDeAUFrxQGqjq45xq516WJiVVTBGc1E4twh8hHq
a6v1Jsm+5Ybz07FQ1Hf5w1ZWiGWB8miOQPV2QhymCSxBqOW7vPrNh+TX5cevfMSyRJlEqWCIw+B8
Dhylz6wzfJagiIumm8zgOSjc0TUzqJUuWpYpF/B4SmZdz7hRjgdTabXrulyGdRWfEOodIOk3bk0D
xZZf+7LFjBsMVkS1lM4BOZgfxdkYXZmQ2Ngp8YBe/52nxubyi9Z6aDHlUpOIekoJgtZwSIdZH0LD
XcpTNCa9plc6z6xPZtySdZZnJaEuB/ehYaiYqowDcard1379YuLM+WA0dI6cQwp53SmGxNubaFFg
BDTqyhD+vHBCLEkKY0YHWxl9e6zY77gttk1mB7jLen0S+2Wc+yiP9q7WW6/1xmJH5RMcIDMbUSBA
2l4ju5xCZdnfqZZ1+LUGW0x7wbJBJzJpYCQe+718qaLW5zB2uvz08+j8pKeX5eIxgttiYrJGALq8
H2py6Atwi8zqbZ6uBdpW5uGybHx0UmgzlO0eaCN8LMu+dlggcS62rD8DIbtibK/MjLWPOS86/2wU
8VA4XRfnzdHtyuNk90gBxJ6LTcLk11xr115x/vs/r5ibjuZKxM0R4KVw1A8qm8CLgbtA+rUU4bJ+
HEykfnANYNfINMKvxNgY9R/TEFdaaGW0LuEKlYGEjGioOvazjs7Kij14rqaHYvJrGpS1BrL+v4GQ
FSxYBLjFoZPwxIDHUFs9aNjvlbBsuTxk/1aKfTZmF1NuRIm2gQNZfewPbFvdQF9Xt559w3eFH4fl
zrrL99EdQ5nfSW2m2+Ku/1LVjPira/yn79tGpxObKaSbdguV5E4bAE521+SRKzvjskI1xk5VoFac
HiplPNRNfrAQdUEi730q9YsZiyutt7I4/qdKFYbBmZ6VOuJd9qlIIEM1av1WJWW1Fbg6BTR15aZq
C2QxJpVcCSWtbCjLwtVuBKUcR6MzAGkCLPxH5D5cHgxrD17Mx3EAxG4mEwoSkNLnOUEqf7iyU62s
W8s61dFFrmguzt0NIyobrBzpnL0RYj8DJb1MpsCa2JVOWYsp/nWY/mdoCZu3SBM4KDzvrOHGdjLD
a0QyhWAXWkFS9+kTmx3hQUYHuyfV6dBUZX3lO9cG3mJHdqGzFZGrCfQwzA2Q2IPpmOVUCCoSGaq+
zyAjguPX5f5aWYCWyIV8KsYxlq15bDCHuuSYIeQW5V9bO63FwiCzjhrODKZU0he7WETPZWYdBlq9
Xf7ta1NnsRP3NVLvQ3O+/luOp1QHX6Rx59Ifin+bIDjJZ7g5luOVxWZtSCxrWaMpT7UJkPoxHfvX
GHC4oOLtu1bpR47iXNj1P5O8vCNdDIWJya7ctVa6Z1nbOkQ8IjbqGGB7ZuZ7XVXlbYQKAt8tVXul
k9y/Hr6frN/LwtaSnfNndmEee7jZhFladw+mpm6EOrGEf4cj0QSrENoV86Yk1bRJjB62TRBWTalH
FTMl9DjcRPirtFIoquE85DsKnktpXe7gWpOHMDp6muvJ8UYrN45lpvqDLbscbh0wr+k4vIlG2lgB
gmmor8uT+9GNbJ8LuJelPP8NnLATVq4Lfx4pKx8J8yxMuvaZpsCq18b3HkmvTVRX97boYSNuny2d
mtnrMsiuYMA/onaIk6A27TcrgmWeadoyqJH/Li19cFp38OypkEF3lth0EwzW6uQ5S8gLwqsGVGB0
AFOM7PMkN31qO7/iZjI9M09vmcXIHhAS+NIl4iy/Q0yl79VxTPWD48o0TI3haJW52LGBq+35jpgx
OGIN3byPKiRy62j4WZYz84pBP5J6mhF4G+DXoadhk9BR7GH4o2/F2XaM/I+z81iOHEm26BeFWUAD
WwCpmFRFFkVxAyuWgJYBIAB8/Ts5qxm+ZpVZb9pmxqaZmRARHu73nqtXMgS2xYq13acnqTOwU5t9
2Ibhvp28nxNh8Oh10x9TEfzW25SG1lS/DUY5HHLYUWFlbPiU6hasum7nfVWNVQhIt47Mblpx8291
JLbqyrDHM05qFw9kah/7xsJtnt5Xcpv2G1tUiGQf4MNaAo5zwG/Ksv2Rdfp1KmmxjhzqdnnFf2q0
f2OVrhV7zfqrNgKwWkAdJaDUxBErILhs2edFJmK4qnQ+Upnwm5URtuCG4n60g9AC2x5XCpQVCujH
Min29PncXdB4BtgAbgRu4DVsKfVjq+ycsN18PGE2rXADTi1kp+pVOd1P8p6w9I5czO1qBKaTIBEw
yP8MR6JGiz5/WFYzCys5/04HqLK+hJtEcOWjnMf3YF6vp4qYoML33+BLfmFMcGcu7GlFUqVRO0kr
9FXhhWOf7ychDjYe0rjM9YOVOr9bZBlrDfK0zB70XMyRtrebZm0fAz2/zpNqoU+n6y5YCjfq8vrZ
1VyYderiNZ1O5A28D3lxoUcfHXBVAAlNg1PycPHji1e3QgpJrpQ85SpNo6QxitjqVhPWfHaSW/BU
pWqIgY2Av7PU3cQvRwJmbQRAGtganfTOFMG1VMRlFp23k5tx6Cr6asY4gDnMjKcpH869EEAEZ663
54vHWq3ySubmFKJkMEJhbsHOGucukiP1/FiIfd6o4lRW+XyorK796nVKXCj1JOmasjumLRTJlA5w
hNiq3TW9U8acQJLIby6QziLx9q6dFpC4wNAVwfiOdOEHnpQ8NNuqQVzlnO08+La2IxmioxcCyF9j
33Z+LkCddrYz44MrXzJv/dIUyVVK/yLM6/oOL2ZLHIIKIkx2p7zMj0W7PaTCurZ9/Q2Sr3EJLrhW
yh2AxhV3sJhuAIKdYGyYsV1O036FtrEfl8EPp7H3QjFPy57reW7K5d7SiphaH2Zmm6nnJNf6XC7o
NiqiWoTkUteqBGSl9X6RPYkXrbxzZuu0Gchsus2fQlGhv/Kz1Ax9DztzQvZ15FRYUb1huRuWdKCk
ZVFwl/UwmyqHkOHf+IYBpnM2rNDo5XxkUvfMo6gOG6o8KhACkQJD7hPYRaHK0z5aC5GCgLTNq8W3
r82sqlBTQM0Rm1O8Mj86dsCmvsKkn0JJuMNgG2I3V6Ozw4J3KEkSCCtM/bPvg7liUPPVLY1T4Mn7
0VWPvujGSObTySOHOEyn9AWrEpKEzX9aDf8hMDdGCWkL8yvd7iqIeZHrODfEkb4ZtfloVM3PRWTX
iHfQ8Sh81yOrD/67966mKcRaxyOn/elEUvSr9GQfTcncHwke81gzLDMau8w/Bu5khKrPt72tZydU
AzStrIMXk7XvKhVDKMbysdx4Sj2LYZyait+Mt+2Qp+2RqXG7H6DWwVk0nwlkfYJ0nKA98L4RDfo6
2QkxKMNw5yktw2lYftdljQs9yH8tWIL35MDnIR3v+Q4u6IYfFAhpZ9h92A3Bneln55zgoZ1athKA
ZM7gwycPYxM18i2ow4mrrq1hxVCvHPs4JT49S285JXl2XRjt8xa0dzKVuCfd9Vepll/Cnt8hFT+S
kQ2idiyuwMG/E+LeHYyM/oNO/J25QfNMM+te6Or7XNZvnZt+B4tMWSf1oVH9Li/Mn/M23iYyfRnr
6auREWvbTcvZkhO4Xyy/kdEaSBzx+jpIfULyhIp4nr3npXDyaF3zKycnlT4TS8OxhPwtuyFizmet
cKCVhdTKtwHb125QTX6oMrbVuViuGAks9He6OWpy4j4q2yWiI3W/uqn9pW3ltm/zMoupmQjt2JL1
Bn4fs8yteBCie+pNt7i0DSZqBHiKvPVXtQeWZt3AjyK20NCTysWm27N90Yb3uKQusitCVSICSIgK
K8HqBWOqw3GmnzX3ooXquDjRBTXQLcRxuCk6mizZ7qylfzBzOe95XoKDQDUUWX71E7sKjEqf/9an
DYTYyjVOi5fONzKA+yon9quc1SPsWRSgkfokf2j2yrxdGCI4LZUHeq1+mRqYlfiDdNCcjUKyYdbZ
CWDwzaDrL17i4LftM3OXBSOGWuxYIZD1H2zKL5ZR38Nv9mNmBjhz8yAkveBFJdtTNtFzn/s0ib3Z
/LKJoQ7Nrbw3dPdjlbo5tEbb3DBfQjTtTd7ZySxrh92ggV6r/fu6GsbjTAURDZys78sBcHbtt92V
qWHQDuNww/oFP1blt2aqHyBkPdl4Fa6EQzhJYjX2FSarJE6tAXQuJ6+dkdUrIiz3OfF9TaO1MuRZ
ZkN6P3hde1pgn97nuoDn3A3E3lTT+qUiWBLYfu5gEs4Qxzf2BFRcHBu1qOusaE0qlW7eq3GrfjWe
HUAzFYVNxko+Re02tj/MTI4o+ObhRii1viDG6M80FMkG1cJD6JMGL64hnmeht3tmnSAhZ9fsD3Jq
15OVkQGVuN3z5LVH+lHrvlnKYF9gA79ty1bvyR1ZI1PL7ToIMH4kopH7Vk0mUS6OfpwMWKt948p4
C1gI/GX5Uq8Oo3JTPS9tDfY1W8DAF1DaV5Ebx2x08Mp7/rQrCvsi0EetRaLG44Jq7cZoHOOoZ/8X
agsHsOj2fci1A9m0ohbrVRpZozHtvWJ8crHI8yB1yd5N3Hxn99K/fCk3gofunrLNh885ySZqqJ73
iT8CrusNPxL5MF61WR/sBR2zWDSpEyctrVcj3ZJ49RznUOiVXW92eXtJGwyVEHmsMmM4NqI13rpe
B9euORPCLEAEE0xfXTeuNp4ctaRHO1v9CIqnc4vnPw+xhGRxb/rV97oKyvFQDlP3YvQOuhjbQxLR
zcHvZqSoGYip5r02flcWePUeOOmZeTS/uU6h3uL3iNy8LmLDs5O9b9YbQgRjgXBS/cp0b0ZpY6dX
he++kwmxUbuAbHad1fhpNdK6Q0j6g85/Hi7tajlQDruhRW06KJZBaM19XlF5C6OjaIWDK42iPBZ5
UsZBuxCgaDeRHtblpCpY4aM1m/GyViKyK8fCTFr0N0HhlpFv2vVxYQodBsWmw9LMPAyAK9m6Nszz
uR6MyOxXVmXpDDuzdaHNK/XqBPmXrm6zSPN0QZQGChpQiO/bkWcCzfl3D5MDCT7L/cBZB8L1eG/3
vAEsUCes+EaYqPFxnNKMDbWukce2U4xA+bGUHGaACqidD2Hy2nLowqlgeHBzD17lQitpM50fuKig
hY/eEjd+mu3GilJEdzqHxypeZT38WAO+sTvbX40CXLZXEAaSbf0EPgIkcZX6S+zIgNPanPxqMx+X
8OTx/68M4u9Wqu3JUO2OpGfWqlLB4Qd3rFT6u54nZ89PKUKgn6ehVWJHaxguLKoDcO/KIKkSEsKq
KF5r0yvxyPijjEaZN/FaLDBBJEBVvpIKfXMpvgSJJh0Jhj6PK6GK61bk0Sb8/g5UbB77LKM3S9LJ
yAnoBMCRGHfj1jtH22fWYJj2cM9ynYSV0tDAWagCCD1sSv2zUkUyh9NSlLueQJd9qU25Z2Z4LdOp
BGorrH0+L78biwG0lNm4G1yXF3saXqhYhoMbpPW+ZdJ76zWstL5jT2E+1j+7BrD0lsDdRkPMj5nH
x6XXPk0dOboRk/k3Bl/L3eyASc82TgIOP/BlmqvH3gbUWXQkmGHj45NqIGxuUGeRrOhH42aIGvSG
hQSmW1kZktNiq7ihto5xL8yHNGiasG3IIzVmZd5nKdsSRsZ7ALFsYxxTzaWhTWKVlPr5+EzW7xe9
JY9WsaKNboqvnud8d2tOe95sYH1sZPvQbASSNXqFMnsJtMi7+T2o2haQswxYqdo6xNMCcFL07mkO
rOy+sIS86kq3j8oSIb2exO9+6t8u08DD6HE415m8UbBc90Mz/F7kdJPL6r0hbhBBZZvGheWqn6Cf
59jniofDVNa3HWRUNHAF93UAmrVS/UeCAJ49aNp550jbRpDd1bsZsmnYgOWluQ7VdZ46ddfgqg/T
1Xybhg7I89K0OyRbWP1kenmIimdJSjlkfd1bWSgz5/uUgtrNzarYqyHBHD9ycBUArA/KtTT44Ukc
h2pbeB6NZ0aZ/stQamJXN1ceXXf0d6R2rdR+Y3kQKWVoxZT+pl4WwMmgWFmDaZN2llRPjZsiGg+G
kjwOY6j2SVcj1JBectPSTHmzZE0JhNrUj/KhTa6XLlvebT3NTwRRAgOvEIQxOMha9AXt8joMwtyb
XMZHAx09EP1Z7RuZ5a+gUPLrUg7uQy9y/6yGYT3IZHMeimSAvOHAod7asvs9NFO+kZrBYNjZgvrK
m5s8agrfjg01clvgqh99FVxYvJO/Qwc7HLKa7sWc1t3VVObzudKZG1Vr60G4n5YgMpRjXhWZaoJw
ViXl2zz6aQfjGDJLtIKb+Xdd6I+25ssNHiyTVjHSYlwSPEf/tiF36Xv/V2OYccPUdFPOON6xryuQ
KWj3F2Dmzu8/9zQ/a/h9aP7WEvdsDXH6yu/FVVctr37h7c1x+0tv+ZNp0H/UmP/19WUmKu7OOJxH
ShpWkXNiPPaN3KFP/MvY/bMf8KHnO9gy84BIGleVRuAy2PWp68pbzNnf/t0F+jBgcIOMo2wA1SPX
nIIJgCeJKFr+Kgf67Ot/6CkTnG2qJC8mxMT0H+01fcUjeFYBoQ9//v6f3IGPXum1sPKkhzB1FmLZ
NYa4Lu3pkX7aGyaS73/+iE9mMB+TPIutS7CC/Id97tzYVOprIn7++U9/wmnzPzqlW5y+bKYwx4ZG
HhdK3E16D07NW57yQBFiBPk0BFV0YzhLSdNn+stE5pP78tEnrezRXhUGuiua7sVJBGW2N3sxcUTT
/1IJ8dErXbLQ2b2ztufV7h4mV3/TdXcUmf7LmvTPMd6O/9EoPSxFLsx5kVdeMDdHp6pdPF9Lv8eQ
YO/cxQb37Szr5XRNJa/s6mQmNXEjs9GHckE/bFeCkI+5qW8aUKPPCq7G1z/f1c8u7odFp2sC4QQN
gq4xme9mX72y/ZN+tLl/+emfTLQ+hiuWRVf3VodSait6k/6aaE6sc8mLq/J2r7xm20nRmY9//jGf
TIXkhwXIRM9XdSZMHido7b3ucn2VE/ZAEyGj2p7XOy/t9jnVVtguTXX684d+9sp9WDb8YoS/uOTd
eaGWO+V+1nMUksW/un7ex/DFmhrTEk4hr6j+noqqvdu0fU0s/JthuTdbt/3684/459tEmOb/7m3O
kCXjNLbyKh8raD/z1eS750D7e854JwgxT3/+mH++VtRt//sxQUCwuqkENoZs6d9GfzZvp3Ykf+bP
f/6zX/Fhg7g09VttpYzMTIsGrE2BVqxfBH36Abk5crd/tRF5weVl+q+tNJ/yUo61lGTxGm+5p26z
WZ+NdvpbJt4/v5Tex9DKZKxACo0lBon5bZ4YKzJicY8c4f4mn/jsQn1466ucRnOB0v/KmR+F+8t1
/Khb38rNCNtc/+VmfLLoeR9TKxNTV3Rl8MCLPGXI4om6eclNfyPoEQ5HrBq/f295dfBOTeieItsq
6DBuaN1I6rYc747ZpPmrNA17R1qe8eJPimZbvsnkLw6eT9SsNCn+9z4GDrE4JkEdp9Uw7CPHNs5z
dlVbD9LIqtutF+aVlRBQ1vcNLpG219FquvO+xZX6PAxSDjvJkO4ll9P2lJBDE//5Mf7n2+98ZOVk
g2U5ioHguTcDHuNMnWu9cgr9m+7ZvixN/3/q6xgfbr+ysC4NNvmtnSiX0LNRumRpslwbKqjuS17R
LySmktjErpsfYYFXMVl96zUVteYctWr7TuJHIolKGEdjaJmR1k1w9hxdxtROy7XTuMtjk9b6dsza
9JfuKr+EG6vr2yalix0lndvdWB2KU+LkiribO8JttB+0TJ46xqZOUkw4lxnMkjziFIelmQm2nrr0
rrVz6zQ0ZgaZvJrLU1DZIx0r8Et/ERZ8cu0/ckfMS4O2rCbrSk0tvS7GZsMWdRze/3xr//nFcz5u
h6xLjJRMpBCFtx3QRzBdDQ6qGU9tBe3dtf4VTMH5uBGWnGZHW7UOOpKeSta/tB9DJkzRn3/FZxfp
w5anq0RUho00ocrXncofeXHCtfsbIO6fy2Tn40HFCHzqEEqf89AzN9HdcHJIG4rXudc0wRFc/PlH
fHIr/lPm/tciXk9ANldJfk6fPNKOim2aWsWDTe+zEQ9//ohPrtN/9CT/9REbAOMmcbMe/Hxxi9P/
UKriq+sv9//qz388T5QX5JVbFKjG0odZLaFGOTgvf1kcP7kLH08S5ei5ajDMgMHyJg+22+ZfF3Mg
qHy2e/Nppd/3lzfuk/vw8VjRGYZbpCI3rzoQHCr9uih9Fgyti4IxtvnXtf6z3/OhNlgVM6zc3/xT
bpUN5lB3dfaiSjuC4ucmcsqxOxP/tLxOyyrpKNfJ9DO3aLiJdVgjIILtTeO5pMOVRsFIMIUG74i/
mZk++26X5+e/npPeNLtgNX3M7Wk7ngaHqWMjXWM35/hf/NUx/rL6/PPn2B+LSbs2aPC3lnml1I/B
vDUJY0VSkaZ/KYv++U7aH4vIcbUXu04h0pLPvNsIm2rst5nu5TD9WAmI+DcPvf2xhExLyJQwu3ht
l3xPGPApF+7Z0+1fqnnD+M+D9/93R6x2/3s3hqnX6dSvpAVib3kVQW3s0E2IU7HM6SHtMtYk+o67
YjC7veQ8vIR+4LCCN329l1qt58EggEcE9txHNIDNL+XAUE/Py3aenaC4rxWDemGU6HGD7RIwmHrf
HEbDtwC3SemrhbzJWr94WADIh+5sYb4vTX1lYnTeDyNWE9FUdyVzodi+iGGcbt2IMk+yo1oDkil7
wM2u56PzLTUjDOL8bONXHZSkxW0elTB7ejhuBC2u+djfdbXfMQ7wPSuqym2ShMhv81dmQea9MIby
ayL9nv6w3a5vaIndu7H2J/L+cohWifa8q3zp1+9jbUMgz3z5jg6M8EITpVFiLd4vyVTyEKxY5yKa
zd0x8MaUyf1g7M3KrE+yqRixrFkd2Z3azHAq2+0WQnezWws9PP4nCQYqSh9tymspwAZ1mBCK3LrF
5r3bKz3PfhunfU+TeOdvYoob9wLg3mZLfhW87j+FmxW70tUlQ5tu+0Ywy3Ai/GMgA7nJJdF8aOz4
piOspGww20M7Df191ntJPJjNNMUeoOvbbM0DLrBRPKyVRd2q4GDT2feKO6/tvDfV1+6N51TDGwfd
AcM0KeVBQNVIPaTeNz+bf5hBVR/MEovZJWj66xoEa2xsaRCTOdTfLKhc7sss2yKuf30IAm09ZdWw
7QY5zip2ar6Yozc0HbkE+RGX3UWzAZBlt4gkjerC3yLlM5r1MWvve8GX6P1cPlmrhe6uz5PbpEEu
NBjCRRNjENkk6+a1cIneNAfhPWc8VMy4JoJNfZwfMT3u+aDtcbiaBoJlfWgxh5kmeUh8jTysY2qe
x8ZYYydpJ0JQzeFILBTwZsu1oWLWvZ19nyTzgKac/NfOpZGeK2IonSBlJ1dDwwCueCaUwnxeGv41
v5nYWfL63k6Khj/vjcxOEOANyHVuKEa3He/F3TwUCH84ndLbL7eZUVLaX3fGkH4JhnqJtzF407Z/
H5TTO1dhvNLYfmKeHetYm5bY674Wz445LnetRzk0BA2Se97lJ55AlChi5WQxl6Km5su1bGITCU+U
k34e2m7tPHaEIt/ms2WfVVqmZxvkMsOHHBWQiQhAzXUQ+yY6xlZO2W4y6yYq+IjnQnvWeXGDFeK3
KfRb40/1Nbia6SXpg+C0Ar6m7MiLvZ9o62XsVHBLGkISFXWe3indMNTU0xS66YSnZXKbA+KQ7Fq6
pk3w9UJdXK7IDTamM2vfeHdVaRUVYO6ufjayVDx6wq7sCIPjVu0dy3dBwZNyQEDe8iouZbjnDWCH
BmNG6tyijOTxot3JjGppjHYPpzeLiGOQsa8WNxLLXIJoztWuglGEXixBOsisA1OfdsbD2vvrblqh
mqVZXf+2GiR86EgdNFn8vmFk69SL3+zNcsl2ha/V3ZYBL7J7jEA0hbqD2xnrzndITg4aQx9sq6l2
NRO8vXQuJPrElzsPyjmxY65zYmw97rdF+nG6pOJg9WqLPa3FYdn67LiNcninyMaRaNbrN6XG9pv2
i+lBpnYZ00Qkc1TOC3KJsrzKdVvussp4mbd+vPcC4nsSYSc0gJtVxqOV5ucOzWJI0nYC4Hz0o20w
EEpX/u+BDPfvBnI7hA2wJTIbTY1nVcGBKeVRB/bZlg7YemvY7hbETwfPQWOVTT0SCELGDlmvBhKS
oQT43EgMGs1LJsiqzdK5iWvBkcevkwa+k1h+pjZYer4GUaqe6V2j1kX9ZHX++rTZa/VdgKiPV0tW
EcwGOxZ0SvewCPLTsBGoxFakjnaCiCVc+qQn4Fm5qLSS0v/VWo6O/DUzv8u2FAei7rbYsYS9T62t
OXkNGth8GAzCnqotwjAov5LK2QOjZ1h6tEWHpIZxOMuK7SCIcZKjrpk8JVZlv47jjHqzG51vkzbt
XTeP81OZJckzXLz2lGRchmIoLSI9DKHQIrWsOQ2Rzo5yY9DQxdHILxZZtP+3PYhaPIKLcVjwtDAz
ZhpaANhAE0tUrGgYu5dlQwQt//uWGXdFUTfHdCaBt58zsPzKYKEqVhqsTfrDZLgY17budqsaTBbZ
ID8bUvBvTpMmp9SQ97w3iEwh5EYWsVWP6bS6vKf1Cz6AV1P4+RE5bH1oRpxgBrcSOqIAHGds1c9h
rfVhlKkKi8r7CUGBmOiqXaLOULCAZre/RnhVhlmB/HSVyGnJQ2AJb4mzbrLceDBb+wel/H3a9cdp
YwrqbF0RS/Kiid5lfguo1Dz5tAUOQpLdOLTUrm5XpruViKWdORht6OuB6SRKVrIFOFCviKgfwJS4
ezuV/qWBoQk9YIJKlaJ4kUgt7Rr3sASmvHHR/kS5pQ7u2lnnySsfAzRQtwPna9Lm3SI0yxJ9FrtE
1IrxVddwu6Et3GeE/4Zl6xGDYPlf06TumHtC8Jvr56IFlNfb782Sklk+of9SFpIs09zQ9bgcToX/
UqxoA+Zs60J3RIKcbWoEm+cF+4Wt+mSV43s5Zj8dkiTRJF0gLrlpEits/Saf4gtNxkezCLyjXXmn
VJsIJU12oTLhzav5RtQzz+0g/WNS9caxDbhCiHrIQK2qFaWK4JUpMYi6gZk/kYjw0gtYmmtKvseQ
rITMumqLMqip4dbTjJk39abH9TUZOisa2SR3Liy0qHDzu1S4r2bufltm/2Uxu1fDJbQ0ceZ1l9cr
S+C65e1Fu/mrd1UWu5b7NWlZxQKW3tvOXoLvpWuKndGKbg8kFMEUfMXM7h9cN3ktM8JF7LRkOxIT
H8cqtU9shrODdt4DR7ZIC/2f6zTlIcxXxGBK3QUm4qSmmDX0t+DnavEosuLUYcLaT0Gn+ZXNgjju
AnxYlmnB+4HQ1VdospzGuc/r/Ndc6CbECqyOS78Y8bB1DN+LKbYEwmZn8JewWcmqI/i3PfFGlHeZ
6IyDUSLSCozsd7Umv33kfmETEOnBN0FdMaCal5b3lGkCMDrExxBfXmzEDq5N5bhIsz857D4RotF+
xyP3vSOcJHa9edsx+nvIDFXF2kgYlasJ80Aw/eo33yL6faXSbYUb5Z2LAHlhOjt32o6XgVFk1s7P
nS31zgCtFhU5JQvkcNB2DTrdsTB/OxgQrhJuXr2kCD+WbiNeZCHJrkmea4nE3NPDshMifVolnz3R
OwhdMeYRAccjOnKp49lNkCuRVRUZlILuBPur6VGHeoV3k1bLdJhLf97xhUHttQhT6GR8X6zkvq0x
QQzb8ojY410MvhPaHtJmrA3G3l9pQkGxYt2ujHsjNaerbkDVWOUB9MocCTnAfgy07SJCEWzvYqun
naFRIHdO11Ne58irBhK9kYPCU3X4eDMJzXkrIpeVJOxgJe1wHl7s+EjsigS3rCNxBKxsfSvrzW5R
nCByyVk5Mfr2FxrEdCdMR16zBuujycax74zCi4PCfFTO3Mc52bvxZI76V6tNygQ02DN6M/5AWlfq
q86H67brpnCoiXlvnWY7G8P04ufbLZkAY5j3eXnTTxbKcy9rH7UoxaPyedDRbKHZMfxHzzazWxJS
6ngz1nwPcPC0pY55nVgWOqI233caT8ZUNdveStxqr4OR345MI98sK8TG8N5n7RBX/Qipy3V3tlF8
2UzTj4Aw3tCnlnGvlXlKvZlArXl+7ivDCJdifsvnFeX2RBhp1SfBGd1gETnr8Obb3a1ux/uyLe82
Iiw4dhEcXDjpl6ZRlyTLpT6VOnn3Mw/Jv+EOMVHN7IeclKJSiSffbB7NMmPDmXj/JhqoOySjTujW
bck/1DtlTnUyvAX1iK7eu07dLrWgooQjyPBsaPb5mNhHS6DLEH77qNryvBAPRZA9UrbM0Ws8rooS
cRDXeeYnO1HINybRYt+hNl8VifEiIRPGaZQ6Br2RMvOZafMY+kLcWIqIuX4XOaiqhnnGB7TBELWs
7OSUDb0DJyVGW9U/g63LopF6PmrLwmRVNBrEIIkbc5wBeoFmJUQMgA5Yr3U8X7wvns22L0x53QVN
vYPyu+zwKnQnL0nKA3t0jjzHZSEh3AdFu/WKfFGHKUpOHsAAVXeDlNTtKV9qvy/wyZSch+3k+5I0
9whEux20U8pNa70rbG1GQiHptDHxhjgu8ntzdnqaopZ/TMeCjUk7b6rOp3PhqjUa8ZYdupkvVOOC
ukI8u+0dVfdRVU/+YUWMGRq2RdKN8L4RNADhsahfx3YJwqk1WQ44q06Z7RwWeLZxTUM8NDoOYKpu
/QiyOzDLBnLk0vs3E3OdcHMRPQcl0RtuxqJZNtZ+yjs4ab4e+UcVRCqwhy92q75584CGqZ3ybxXq
yIOTNHaUlW19T89ixrffVo+kjU6sf8icZkJnQYws1q6r1y2uDDc/rJ1HKFNR6kNl6mmH4m3ZTUBG
d+46XI1SPdblwNrqNN+Sbb2vRkSl44QXAF9EcPLk/IrA+dFf0BHqeZD3sDUHNnSEqSiOmNpUFcIG
VYij03Tzg5VlYJeUYJP0myWqEkq+0qbvYatNHNYWEZDbKf0tMTf0tTpn36Ka52UjNF46+MrarRsP
FnKCcE3W/bhClQUu+7OZ9IUjyu1tkrG8KVAoPdu0hU4d5y+Egnm3I8QcJ0yFHapcyUMGyhbjO3vW
rW2G6Mr6L0J3xaPUHoOvST6umy7ipKP4tkqB/Astd5gLfMVFhuwKbCd86I6Nscm3OnaN8r1Yim8u
6q9QjYb3NA/6fgBNHXULSE7etud6MsB9mzQjkipA+F5cmMCjnZz06rxsfkdmdUaYg/RylG/CN68N
Lb0QKSyKyDZt0kjnSdoeK98RNrq+iiFHl6NO3Grlg48G9M1Z0zYeUSpb99pat+uqW8w7gOPjjZuh
kMbZoBDWJqbHQyfH1s6uFmuRczyR5vQE9SN/le5KUFQzN/t6M/JbCQKHpJTdWBxyIV882fF+lc10
DUHPihqirQ6+xbFlLYWOqmUs74LU7K6bRSV74Wzt2TDH6lCxm6CkLt1D7jvtIch0e7Ck6ewQ1l08
Ad5wGwTFyLmtInO9WgGnbrbr7w1SPGKUF6x0FBF7f7hsbIyEfHCHmXfo+tb8okdpxW6hGnoAXTrj
JzOLM1NF606NidoPkrSohAXiVMlEEkxtXvZiMcZzPZbH/+Ps3Jrb1Lkw/IuYASQEuvXZ2Ekcp2nT
3jBp2oiTAImzfv33ulfZfMGeydWeye6AAWlJWmu9z+tDyL/kzOAYU4/ykI5V9sPKM+Dm+qTYsDhh
m8in+gBFC1yz4Ri/k5JUW29szaYzebelPEZiLYViFsZetIMNaw5RnpW10H7Z1TmINZbQsgmK74Nf
JMjDJOYI84jg3mBrtBZVl0EpWschaon8HDQjCa28VDjeivIH1p9+6fUuhJJGx/Hr4OYOal1B+hBx
1W9R2E7CrrgUcSpwAOHEK92dIkkDyqka40Xmd+rOFHnxSAteQt4YsLODjd0xuXTiwKXMgxlZ7WX3
ruWic6pNm7BrcTwe4WL0N+3G8hE6amvJgkuyBT1WGw/Tcp3Y3EdgSqxkw5o0+Bkl0cW2PpIrK0Oy
ilYBVHq1KcKRJFAXdTBN85aya6IVLXl6owwxo72l01o72s3RMxMF1cGX8PaITWj79/DWwnluOBX9
H8HHd5Ctvhfp96/lly+tCx9y8V07YgvuQ03A+gY7J4DGVk4OK2Yq83h7/RZzafhJ+bVD6zIHbQUF
h8TfFEgDRr5cITAii/Pj+h0+LzyhEvffh4BRc27XNqkOJjkr/9QLiYThjarT5z0c2HT/99qk59g/
XazcihjkYldvpZvdEFrPvZhJXbFVcTO0Apce9APxHhLXW1gXht9Nv6CZ9zLFh2e1xjETvhKHsrq3
GEFyDymo7u+XXvoUIO4rCvA1x0h1JA4ZZbb1wc11rBtXnymuBJe/fxiXqS0cD1VRvs90X/zQilur
0U6Cp7oLKmshkUzAaa/xiy9VkOnUS16gaR01gEQdeutH2g6wYZdYB9++9qYun+fDs0BRDKooLN9D
9Gstgqha9t2T7vWNCtHMAA2mM5jnA/eVUIdLJ3bCrDvPNTdqlXPjZzJzSyAuRiCmqwPNTLo2BH4b
laszKA+Qy/zau5lMXUET6fLIrQ4WOGIpNmT4T3ELyTv3aiZzVwRVNNLAMWERvcqeYXd5y65s7s1M
pq5vOFLVduyEUjUQ4LmoJ+FA9RiVX+u+plOasO9aTl2r0YQ5wrKHgzWUXYAE3GrMmPn9U5IwNFeF
rFzlhn3TLFrrOxWvA6Ds17/pzGufooIDUTTU6tAvwVGpgsjXe3AKtMRfv/hM0Px/NDDSlgEUQiEJ
fndwJnMFUpnQ9smS3wjLc+/m8vcP05U7LkQRmejDIKh3EsQoBuFaxe319Qf4xwT5pOD6fzxg1cLk
mQPt3/gU/eg41J0JjFyhNTQX5SnUq8gaHehglQhxXv4eRcNCe2zXjuZEu7OC8nnHHMaeUTuxv/kU
zQN9bsvnZoThaiKraF1UqbkRGGdMHCibxACnw/pHolgcoktybymMquN176XjewBsUA9hYVO8N2Mg
/IVIneynNsVlBS6rby3KDzsWO8G2wekGqYER2Xps+qn+mzRJuwsCkj/2Ce/v4OtT/3RHibJmoOhb
y3zzViqGLMb1Vx7gy332xifP0BdgIFvYkobMLWMIW32gOcx93lo/gIt6hiUCtIRV+8XYMKUio7gE
gDRP0VSqoTiL6uiXiLOXSgQ39ogzS6M/iWpMFn3hV2YA0Tk+dnFQL4yXnI1NYHQ72H/rqrnx7ecm
wiTIia6qcARCl2wakAOJ+qeYC/hH3UKeznyVKRgZumxkywAvCWk/biqcnfseSyNUGpStM/spIjd6
HMhMPJoiku0SB+UUyckQYzNbovjkI4ekCMo4fmRWAHQwFPGbdjjD/wOsiky2ALd31jdj1TBpNizC
aQqJfkNTexUbSECXPrRfS3gV6+2l4+k7CC7OXdnEdF9ior4zKKR3CWAqdxbgF3dSWzAqJ9JqHpo0
Z79ZZPvPTlKPrxUq0MMySwP+DI+cblu6CX8ThrjpjUg8Eyy9SSizW5ILakM07stfNUVOxvkLQ+9F
T7+4+fAmm4889QPRgk2GZApwI5GCtLQZb/TXzP34yawdGovAjchF+44D8X76E/rsAAQY8no9KMyM
7inVemzTrsgg/g9J3NmrQQQeSkZlvUO1odx+7RaXJ/u4kgRtW8tBdmHJWyhHaVcfrKzJkFJR+sZy
OPcUky88ujCmYp5uw8jnaxUJBSynv1Umv7VTmJulky9cd37liTSwwrpJ+l8XtO/Wg3HQb2CS2sd2
QJuIF1u8WnZVE79cf21z83WyJxwIkzZrQcPPjceglPQBm3Kg4Lp+9bk3NgmfRcMyHsfUDoO0aEEZ
G3OwCKyQ5emNG/zrK/5kuWHTuAk78WD0ozEcxvReJA81Mn6L+oLHiDDGIIGh6MtxXHPnAkvpthp1
nVe7ym6MiJnlYQqprmWFNA/KP2FvGpTmG2iUyoVEmwNF3rKrvjZ7prxqzxnLko+tGzYudic9gwHM
gNrZrda9mSHgTY5/fptLDw0KcHuHR1lrITFTk1vKrrlrT2ZlWkcNZODYWqMh4QlWl0enutVkO3fp
ycjtm4rWVuu4oc7sbW/Hb0lObsXymXHrTcZtxoO2TzpcGzp6tGkm6JT4DYnmF1eKyZhFq5w1Su5B
S+JEzSaLUczl0u0enK731jKJkKP+0vSj/L8xEUQZNVRp7YaeDzRn8diSvxf61PWLz7z/KeOZD75r
HPQ4hSOqOUhJgvP3dP3KM29/inSOCguiaF47YY9uv7VVs1fwIE7wEfdvrBVzmT86GZZdQDNdo/8/
LFEI6yJR/0KHiThafs9yVLNEceYe3MZMnmrvskmJzz1D98X1x/uH2fskZtHJOoIkd55bXtmFgaiz
uxx8834B5A/bjHHfvncEDPPGLZpzkVXkJTJs/OGloNUNtMvCVvrBrnU80NxsTtfIQWSA5qHgKnwr
Q+OqJH+u/8qZHcEUDp2k6Dvq/Bb7eIaSIkodWOkcD6YRJoUXG9r0n6/f5/M1z50Gt4g4um8BB9i7
HKwlLvxnm0Ab38e/TemeAOlwFhmvTtdv9vlDudNQZ1AsvvQ54jiIZuigVi+xa6DQT9DRSqPua3kW
15uMrpqzLnLYpViQBTCWA98Jjj4hBDA31oPL9P3/8eNOd5rgRlg6CnIRElefExkgQe6SR3vUJ9tN
XzNpToL0r9SBQOP6a5v7RpcQ8GFv5dschMYeJSaQFtBoUstvMuvuBpMenC4+F0BmNOW4vn6vz5dU
15vsRAtraNRItLV3gD7L/iYaVCUo7pwMhbumW12/yYzg2PXc/z4RYT5tS2ALQruQATA6Nblvx8E6
wJa2Qk+Uky45zwzs6PwRTn1R9SMv+QDHjkDfeMzPo6c7XWFKlXosEVEclpL+FnkjcMPixij/R5H+
bIBMFpihRG9ZOxARlloiMxQk7+jQqFDSrCrE1KBZRdTfQvkpVpAGFKsO+/yxBFtGXwrfWV89WLa/
BBv+PMamX+pWOAtvZOek1ke4JQN9Dg2TrvbxoAE984lGBcM7Z0H64hkEtRi2eSqhR5UmfyUbVqOD
3tuOIJAayB9AD5Jf2n2hHfa/HxGSC+F5Pov2EiDH0OtJ+Wh1vQIZkIpd3wJumyvA8a4PmZlxOV3u
qlF4pO8VxmXKU5Sp2urRAlsmDKwAlb1Rtk9iBJnj+s1mRsd0BUQtlBr4C0b7ihvQxpzDyOT5+qUv
i8wnY2O69FFQ0QJUwKO9T9JfKYveegiIBt5/8fKX234IFQXYbej9LUFQql9yCRZiVh9zeN1e//Fz
H2ESiBDvAAoRgu9lLJqdDFLUbBl69vMnIInQ58ic5+s3mol4dBKFMicxSUb9YB/pY12BfFoA6VLr
BQdjjUprpdEJd/1Oc99jEokGYMzYWGBJcssx/zZ4YLJd6Gc/ImA5bwzdmVWPTnaznoCJ9AirmH2F
aeJa47aXUHUN/NGr7c3XnmIScfxsYCWs7q19Kdgv5eEE7o8KrRslAH7X7zDzRaYWBmmSeOj8wBrU
6PQ+Jvoty5sHR5I7YhVbF1ijDK2j1281876mVgam8BpP+AQdFXm/LCA2AkHKUcuy72/cYOabk8vw
/jBJctoZic4nbBDg9YJ+RWN+CA/tBAvYofEbm4SZEEImmxCeKxt94hhDaHLa2ima5Bz+82vvZzLH
ewXbTl1ifzNo0KfQWFb9IvIH6776eiazHCXl1ODQixA1PHGwWLj6kzi/r//2mQgyNSBNeniOljUi
K7BWyxZdNkP/5hV/BeBI1L0RPObGz2RKwzoZoC+OGBgET3H5MkBHVLAnEuXr688w92kn83k0LIHC
ucbqYBf3I5I1yK7cCBVzI3Myj9OIBJVycOkowU4AngtIryyS5JYJ5Mwvn7ofpFmKVJPBzCpadw9P
aVDz6Jcy9ehqmcyp0uk8Akuo/YXeaKXtQvTpUgKfRasSvcq39JQz42dqcSDaKsnQDmnttfsugICi
+W8NQKNEptf33RsfeOYruJO5S21z2XLjNUkAQu3CLAw6xwIsP9fHz9zlL3//EH5g+2QDgEqtvWz1
Uy7j757C0QtgwrevXX8yf9vKiWRi4FfPO37vWeiDzzN5qC04j1+/wcwE+1c/+/AAPDAOC9oywkf4
6/tn17tQ9gDS/hIe33Un83cQkJSyFPWXqM9Aqg06HQ52BUt7tGbeGK1zE2EyhQsvY10ZJNa+zTy9
TyIoswo/v9XZ9O+XfrLJ++ep8uEFYfuYdhC1EFBERih37IhCp++06DJGmkPtgs5AeAx12DEao2Iv
oXO7S3zhgeYe18+Z3cN3HEnhsLTz9jR0BUww4LGwGJjolvXFJ9hyk99VE2UbSdL4MPZNdmPkz3zZ
qR1CNUS86ZpChHUE664GIDh9X0Mq3Vb0axFu6n3ARQt1XeUiBOXJHurREq2x4qevvmZ94U5tDzIf
pvSkx7qLdFW2Kp24ghQTCh10lPs3XtLM/P1HRfnwdeOLK4gBxWQPCigoriaHZYgLqiZYoHR1fYbN
3eLy9w+36HxIgmtnwP7XY9V2ENXl6zOy7ezgi1FoiiLJIQ6oExb4eyCD1tqBeGBodw6ESNefYGaG
TUEknCspmoz7e9I0L0nXrBo53nLPm7v2JEAwyrRv5ZBZEthpSeFh//nFvee/hMWHF9+Uwi5aC6Gt
LQB07SFb/p63jN1BEW6ffWDRbuQI/jWIfBIipgAJAumDAC1ahjoAzXkZNYEPG4mq8P6wREHrInWw
UXYktoXIPRe6oCF748TBgIudJLhLLNgTZLUNwis84iERoHQH4ZL+4ekUC1VV6PwQWH6+F/nYrf1A
5b8yOOscm9qJ4ntAW5wftI8hrsuBr86aItjwwSF7BarSikDztvHx79YJDEl+VnXdPZWAdF68LEa0
/JdMe9jWWjKEZhRMXtbUvzHZ0POda1vv/TFNVwP8GcpF2V840toaVvmg7V9ovCdQk/GuPPltyzdd
eSwzkChQQgigDIAv0sXEA4zSNAvAjh8Hd5uxxEIbQwlRb1J6+fcGIXFZFl136AimAv51dGgLWTxU
mUm2bR2Brdvz1IJuq6dnOFn629SV1reRDOPSJFrsiTAtBFdsPJYWMv0A1LcHu9DujcX3XxT45MNO
0R2GURFVIhZhRQT7G/DePmoeuGyVamQ4TaQDtPaOyUqBnY3zrM+XiYfWciuBrKWQFEh2mBrk6YKY
sT3zuO72HXabN9ocPt8+OVPEglfkFuSlGUfpQ6wG5i/qDIIs9p70wDiDRn197s9ErylgBO3gYEV4
QxpS+Cw9oqz60zYW2WcloTfuMLNOTckizHLk4IgyD0edrCL+YnO5a+N0BVXHjfg1U6Nwp2xC+Kuh
9ypI8xC81CxeOtrJt470oxN06+kqcEiOgmaWjqEhfvKbjXb7oNG1eeP4OPcKJwsADQKU0VunOcDK
cVgyjI59Ca3CKlKtd8Mi6POx4E7JhTAW6AiH8c0hk4mGxrVbda5zalL/eawMOq+bx6+NBvLftSwD
Z0szruFMyPk3ZkfPNEWNU9D+xliYe1WT1cDkGhB3mZNQjnzXW0W5tJroDpqfb1/7/dO9omXafsiN
E6oIlhNlX5+NkwKREd9yTZ/7EJNDX5GpKEF6k4exh2gpfjc0WfpFsxqgyKWWXH/lMZwpIaZzLFsR
EH8OHNZjDRSowD0sh9S9cSb4fE0Gyem/XzlOtO+ZQpAQok69EE62jVh6vv7TZ/bTDr+EgQ+rsqeC
UonY0wcYknRAbZTaWUunAcMLWogE++GERe8lG4K/dazKRTVgXS36Pj57yKgDVpPBsCWqEYIob1HW
hL3VN9mbXi1g5FH88v02exA8ylOYZlp0qztQVl0Y5bxf//mfBytnqnOAfYRf22lBQlDB5CJmNd3m
SaAWgeK/xgtO5PptPp8HsGD670viBDUNL+jLA7ju4cW9ybeB6pbV6muXn0zjXFWVFbSxfXCRU+Te
zgUJ3WY3YtHc6JnM4SBjqEvwuDj0tXrFzHq1LFz++g+fe/2T+cubXPS5kvZhtG3wfeoFB/uji56Q
Vrnxaj7PjTp8MoGVyHNghWrg0Fv+syncbVmiWQGq8pDCK3WZ03oTNeOtfpGZ7zxVOiRty1zI75JD
Wb5DSLoBZs666Rw4s+w5U6lD5jHo8yEtDcVA9IKk3ZYX5N34sli4TnHf2MjUCXQIAxMfbKzYutFI
NPdQl9j4YYaPxgZi3QjUHP22/5bHoADDIivpwExP8vbG2XPmO02VD9gN5ig8VyyMaLWkFyelsl4D
HrswCZAmCVJI7FYKyZ/pjHKCy5N+eCJoNxt4NdAoZA4EaWtma+vU1TzaNawoTj02XvDp9ONsg8ZI
9Z73Vmvva/jN/TFV1YE2Qjnqx4PbVn9JPw4vcVE3EOubkgJSNjbJywgR6a9LKDsMRZABaZPCujJV
Ahquqr241KDDYQElJz3Z8PzegCLh7nylqjUj2j0K00BklZbs1AROcsit2H2uSDZs6oyIk08DselR
9MIu1bZefGAIXrNOg6XQ2JDfX7bBJ1Qz03XXDc33OJdNBbIMBaKmTrL6nmdesqKjL7eJo9FlGsfW
hnrQEiVOkv7EcQbNFK2MQMKH+ekit4C/SVxzKeNl40OQZ8OWW2P+F/5H1oPqnPFk1zBHyttEr4nK
OdJxERwHR0ofHauFd1mZdjIsU1FvTKP6+9TO0VUaS202Th/JDRuhaLRk6657QeWRQXr/Ex2X1daW
Mn53x9o9klx/Txuv29YwFXOz+q4bM2iu095epZapVojf8Uah9AUIFDAlpgzuhV8fGYSl8LAwL+7g
sX/Cc1gkoj8QPjC73h70ogvgY+a4GUxKRgCOcgZjJKgCj7kcJTBIcufEZj96apd77V56roP+DvMH
2J07UHSfa50nG4KWxwXwMBLu2tDUlAWIAL52n2CC18C8jNgLncHXS8b8JDnaaaCveGFUvtmOBxVt
XVGsMy6MJcbk0boYkTkFHH1SUXzXKaSnwFAc7MxPl5AXjivU3OD/4I+4jR4IuJ4ZX8pqfHNktTWu
/tsI7ycT6gS+Ejz/ZLO3sdotLJHsXZe6K8btFqZr1muD7DsK2cqAD4CqTWUYWRonh7KDZsMqidUD
7AnpSljVxT8NLBQ6umRdJt5mHMoHnDH1Ecr4N1hrnFVbnApVRas2H/C/U/eVdNXRKsk3WtPynNre
K06QCviNXIEwc6He2429GQviv9s6fyAMdBLi9tD6grsQFhYkVQAZ8FCAfAY0ibWMxgKxBgCXFWxY
n4AdixflWOyxV7J2/cXHpZH8fRi5D4Ox8uwX1q+SueC+VM2ReeKVe/l5INWyps0zPCO/Z633p+Gw
kRvt+ugU/p/BhiOKZ2u+jBP43DU2bZdja29ZCwl2EURgDdD8GJWxWDkoZK914nU4YztvQEAtL+qS
BVw8UzgAqfu4GPcezc5Wn+7AMv2B1T1dOq3eCMXvZG5O9lj9xPnkrqYw3StFF16g4vDXyo4kRgdH
kNnumtNWrzofoty88PSKxPQem6vfgeedB+Z+qwTd1x6MlgwIFfDcuUM3DQASKMmCQMn37ejDRwq2
iYU6w8HgDr2kYRWhgQdFR4AY4BLpD9+UIgCJ8XXU6DvQeZ7dFA3ZNmomCwlzH8qKR1EPAHWYjR/R
TW6yPxCow9alLjdupWKArLBBa+z3OnVe9ACySckyqI7gqQ3Dk+xO+6WGu5PCRPB6mH5ImS+UBrik
dV04rHHgjFJz1BFvNyB01Sv0hq+oz55k4K+QK0ATKsYTYpqzRuOHWae2/INMzNGN7HsM1WKBjjp/
aSj9IWS0iiK+4ZlQi9KpthH4ckBKnIJRv5TtoFZBkLBVXcEXk4oY4TpYj7T8U6rsVccDPJKQuoFn
3yr3hg268u2d0eCpNuzAbFh0ppzDIQ+2WnYu4fTG6Il69oURVj0WImarYrBhmZqOO4iW3xTJfxuQ
l5Z91cbLjOpX9G49pwSi5QQAOJRIh9fUiZCEkdCnYOEWG983cKuxocKzxfgAbsu+QqSgcQoZlzLO
Lo+QgojK6C6pOPzJjNkPvRzvwF/IF7nbnKJqfLAIh5uTzb5XFgYQYMD9SY3eYnTHk2Vz+KVxvPUR
7b5wLyLuLzj/kKc6T4ZXiLfxfRJhL2oXHAbag+vYxW9DNpwj5m5hWr6srFbsWx29tBgg0CACmIcA
iZVkeLfs/I4J97l3HL303Gg7XvA+vW/Bmsc7VBE7U3SbwxoUvTEOK5+TEc0OmTI2rLVyuQl6B16Q
FigMzqGERwpyLM6GlZofXej71k6CuN0If10ZQrd9qx8UzFTB4xN7UfNVgt74g1QYiEhqIfi2WP0M
D8Eh/Nlq59jR4I9xxGkwFEQb+3emYHhpq/x30OrvoMD8tKmn1jRqtzFNn3mGNla462yBnZGLGmkC
LxvAB0m9PalwTPL0uGuwOi8KpTsIS8GQIqPCBxjJvVvHB8ORAIuVeY1o/6RsNL+gP2uvdX3ipXJB
mapf3F4BJwF0BoR57AUNaHtsKZA16+yjzRH0mA36o6ezfgNRxl9SpwHIUiBQwFtLw96W/3U0BDUZ
9JTMT7ZZAHW7Ff1Jgc5bdHZdrNo0eOq8+BHey4/aw28TaPjWFYCCFQFXL0Xn70HnFV+aoWnQtRk9
CIwW1IQEQR9C/NsDWHZhaqzwYwDCAF4+XZQS1n6w/V10bQG4Ek2BdaRAjMQ9wJUUnUzVBr4K+xLj
CgjBDFFasUXtJBjVFXdWnZ1dbNmKYCFBGYJbEDwwA2xNe4jDXGjDRF/e5chlwlLnHFf5GtquXd6B
y1AlBugHz99lshFgDbJXP/G++U2/lTK1YKCbZuBWwopSoz0MaAhnDWDsWXIW9pjAS2onzkI05X3D
crWqtQEGQ9v9kvwzyALqDPVOMBxhN6XA9qjMBoNnWHSjgPwK1LimBi2N23A7Kx9HbC4qRf+wbjjn
seUuut5qllmFo0Os9DeDyg5YCUD5QJS2yDt6LAUWktigl7gJ5FZ5DvyxDflexc7vkrJDVZdPQD7A
TSomK2Cfdm7GdmCMbIcBtXbNNXBOg0eWAqi6Xl50YMIcbBsQpTyif+O6waaxJXeiBFqDgcKwdLIW
VktVOdyNFsvvE4UjTIJENfi4Hlm7oEoWkXpzR56AaeSrhc9l9Zd6Tu8BtCM0LO3SKnmKUr1BX+8W
7kKQu/bJPaRIm1i2P0jMXlSOIk1izF3X9D+q1n2CEg7HSis6O1QGy472z8iE/YS9CtR3dr4qWR+t
+gBGtCAvAAblouvIVvzVDPVdgUZPVPKOQP+Erm6w2UigV41QLdiA11V00L2BXo79T6Eei8iBU3VW
YHAEst4K4AcfXN9hwFDXCJewSsY3UgCugiHFrLeCBLFcpUpq4EMLvPd4RMZ6aVsUjp6mg/GyV+j0
B3eG6JIhgo9NWtnUXtZtAr9qhl2AXGps8QG696G4Zl52sZnt43I7pkY+5l4nIQwkyRmZeHGXKVI+
xYrCVdSC2o06iQM7yp5V8HK0fBxgaWbzU24C9aMDiOlok7RuFgQblq20SHtKKe//sAxqexBH3FYt
4atnQHN39D5XFkyzbMdEIOs6Q9UvKlCvHohBoBE5rLhhZTv23hOpLRhoQvVQf0+imAPGCvUWqBxW
5ywajTGxihsnBhOeMqjHgwiu105t2vsIFFSsn5L1J4Nf+sNTDX/70jHenxyyYTJlbNpHA1ofgxD9
YI/a9bDZLEOvNF8qPDtTlV6RyDYdUzqEPlisFbrCIWpctyP9WoJmqs1zbVH1BYZ0GBlzkeS44zZC
wW2dq/aWHmcm1zFtsHYaHBjLQVWHht+lA44/dDl6xxIs1usf4fNUpTMV4Dc4JrLC4t2hjMTj0Klj
maKqV+XyuZAJ/NBHtAtdv9NcQmCSbrq4y7iVMPEhLeLuVWH3+4Sycb5WtYk3X7vFJOmUJUHPq2Io
DlWWwKDOeqkG8LpA8bp+eX/uESaJJxSucqAHm/igB5E/JWifk9jNufHWxgzfSWywN2Aeqg1cDr2/
gT1EmwoetFueZWj6dTzrW007vYPtmrOzda0eXKW6Z46UzSltmwFYsyhoT7yLW2fBIxF3CxXTLtk4
5WUXOmb+gsHMFdYD4NikpEtXvciyk2hds/Y1yoWeTSCntkjnbvMxyI5JAgwsD+BNQge4cCHPJDeU
GaRCSWXfSaaBhOQq69cB6/empavAt1a1cOU9zD3EwXh+sgvMkK3gLweCj5P2u9EVw6aVTbrOB2jX
c5gehxzbtVPaxXRDh1xt3KT7meYG4E0SlS8RfHC2PYmxqYAZ414PGrzUvpArQUkJUC4oR7YFRisR
qLdfiCIPscg1HFODGs7zBAs6/CE3LUf31I2PiGzN/1fznKmWIPEh3I5NUR7arHceYU+YrTvPIm+F
rL3QgG6/dApV3wgQM7M3mIS4FtzTkVfDEKpBPNd+fEDOFY6S5f1AixvFmJkJPGUtJGCoEoUgcYh6
+luOZCuxvQBeGvp7uLJ7y7GIbiTbZkb/FLvQ2LELipqLCczUY5Yku6whD1EVna5/GP75h5mCF+Bb
jz5gW8WHHKyivAFMn2Snvhm2OHs9gqC2LoTeqoi9Xr/d3NNcPtmHbB6kxT54u0N86G362vvg0yJB
AUVEfaveOJOb/BdEPt5g6BM4gZY9lmW6jzu0+5SuONuyPhZ29lxgK486160+wLmnuaThP9ys83Ho
qOwWm3gGgHacHzgpVvAPuBFY555lErtJq1nlq7E4AMx67rvsAX2w3/F4a6mz0Khip2x1/tp3mcRw
0lKa1KocQp1735MMKcqxSH6CaHar7DEzJ6cEgsSMLI0cqwtd2ftLEcGh2IXKuePDcyBggX79MWbu
MhVoqw6WnX2R9KECtIF7zyQCWa7Ply58cq7fYWbis8kAjjslqwTNICHX1SLloZ/D1L4SSMS+JTra
Xb/JPyOXT8Iluwy4DwOrjIE3TG0Nx+fgtU0eq+QE/fQRZD+YOjobQs098IdhiU6Djv22SXKjrWFm
PLPJeC4Usutlx4qD5cD0CHaCxT18C268ubmLT0bzCBGOA3b6ELpltkrFsbLAuszL9Y1XNnf5yQge
A0nQFEiKQ9PFcqOSIAtV3DcLydH6Cxd35721Uhf50zEFThYpcTxiDuMFeyVH131phojuCSmdgwdM
1YtLKc5513/azJCZ6txMPRjk0dLi4HJYA5fNmtjloybVN9ttziON3q7f5vKRPhkzU64C8hu61sje
HlQxPBqikKAfb6x2M4FoKmYD0hHCOWdsD7xAhSKqUdESbfwmAa4tqgQnQkrhQ3CrUWDuQSZfEl2e
bhY0CfaTXbwnibOO6/LH9Xc0Ex+mcrVI+EFVpFodBkIOiZ0cXW4dFewyYYNxowI3d4vJ5kM3YwTU
R9UewLt5gvvdQ+26m1jl70XwNZdX2Ej9NzrE5cUbQaLIxwcdLV1SjGtp5/amh6vV1wrJbLLnhvU7
PBhKRIJG9/Vq1AZVnJwGm+ufYUY67ExxBxz4sfziFXzADnnlpPpUDgl2GpAm+hTJB3Ov4FhhuRqN
BG3YoxlhCWTnYgi8ZWYBH5wKGI/hWIl8lu2TGz9qZic0hSBETc2oLbBPH8AsV5EH6jm573u54R7y
sl3zOLY9SLQ3zshzg/wy1T5EeHcIqsYQHJrsXD3gMPYkGnhxX3+9M9N1qvGjEnLHDvJWdC6i376E
IYt8pdRaEn70mjDxqhtDfe4+l4D34RlGy2nAuK7grjXUyKiBXwwfmrxbyzhbVAZsp/7GHnhmTk3F
fnE5oj+7qkqU2FT5HgDYet/Av+2Blki2ydYyNw4OMx9lqmgPWmLQCR4UB5wdWxQcunw1mvzGxf+1
Tn8SoKdS9MbvADzJBthsDl0Uggspl4Fr4xCGDNa9D3+KRcQZNHn5EKCpKF3WcWpt2kyJNWfluLP+
Je4MKEJDUPJjJnN6T2Nar64Pmpn1cyoVFFT0tG4NvJ2bIl2iPv88SrSewmzpxmiZ+4iTsN5WyEQU
AnPeUZn3anW+vfMSyd5xtoeJhZHxjcEys9xOZYJFYOKYw9T9kDfeyq6qPyhAwhsi7/64KHMjvc2+
XX9jc6NlEumFLfwcfjhj6EOPj85jf1OV7dfE9xAp/3duwZHQtvNMlAcwpGl+ShpURs1wY7M0862n
ykAvR+8wukQwn/Jm9T/Ozqy5cRzb1n+lo97ZByAADidO94NEarYs2/L4wsjBSYITOIAEyV9/l1R1
78lSp+wbGVGlSFo2KVIY997rWyy9r/m0qIf333osl6pAGGNAFQjV/sZQctdrvixS8lnF+rUPfmpb
P404FQKuLowYyi2Dj8d3P8uTZ4b8sJwBOeF90n6utNOzGv2na8gBFhvNiPbDK/cHLEdQbJx1B8sr
ulkdFZ88pCuN9Mwd++kiNGY2T3zjbGTykm2L9q1Epr/Kt63+vX39pUCw8VkKrxPYFQ0RwuIwlOAC
thKE2CtZuulirBIg5OHcBsI0M+d44NB9slq80i/YRUf3lBzgEFW7G6zI19Jhq8i2PwkfXDv1xbJk
mHy71gkDqKhO9pMe72P9mVrz2qkvejMAjrCnQK3Lxvb6DbJXKzGY8Ld6xKVcEChEu++TdtqIIsIG
uFcGXhT279n90f9QDMKwgYLJzja0Ns0jLE0hlMK+BoB9wVYf38CVbnepFiQjPPXalCdwTSifa9Rz
KMte1Yn9yemv9LhLnaBTYiTNlEi2AFsFRfeWl3vw91EZMnwy9V67wOm+fuptUZpJY49kgIFJE4wu
krUKoArASyenXX78iK50aPvUrH66RCxFisJ/LK1q/yGWciaRVmuQnYKHXp9/ppi6dh/s4iIAmksF
W5atn6fl3hkSvbWLydq10XBn537+yfdxZV13Lh/++V7cmmYWQtAbfgoUj6UPewpZoiyD0jfk4zZj
Pb4o0X8y3l672kWf5sq1Ry2KaptSOkd2egTiCUo538wJXCVAEN4iC/Z7X9JFHy8FMbDegaGtQq1e
anOYO5l7lNDd+rkMrIbrTxbg9PTZf7HUu9T/IUEgsZ3ABNvBqCVDgRbxNxpYkjAmyRhABFTPUGHP
dnXbJ/MqTZPbrirL74UW+SehnCtP9VIfCIXykPRgCmxzGNAYyH7UqUEmyXyAGTUyfVPfBR8/1GtX
OvWIn1qLZ9tGJQmI4TRSKwMuph8fDGWHaKzCfMpnsDP5pI+dO9OvHuupX/x0KazhYCPa4bE6d81O
rtqZM1+0szWMKV5BSakDdjdt3A1M2sKHZLNC0iZ7Hj7ZEF8ZAunFECIgvsiMBLo8SpEUadrSzAZU
zgDoI8gnrebKDHSpJJykk1PgK/tthjqfUv+AWiX8+Cu6Mm5cigi9xLZprnKFEtfX3rf2DCUEXfZm
PqXpX7vAxZTfycLXdSK77dh07rIwljnW0q9ClD4kK6m6evF7N3IxVhSml9gA1RRJ9me7exvcZClK
VHw07JMmdmUYv5QTjkWeJUJDZBObqNzWwlsiPxI46LpQQ5BbNgLF+PGtXOk2l/o2mI6i6KWA0MMV
Mg0jmAMF1ZT9AOn1aLX9BuaGIEUZENE+vtyVb+hSSyaxVddFG51c273NacXsOWtAw2CIl34yyV5p
vpdasrJEYQ+0KuOWMZfdFMgdzIG2/YzocO3sp/v6qeuPYwUyO/bBW25QsuoWd1P+m2I+ctG10xp+
fnCkIVtR9lOAKE85Q/qWoDwcNRmK51kIm7zuk+/hWmj/Ui7WmBx0efhjbXz7G8CDKCPXx2jMVknx
UkTu2or9pZ9HNwWTB17rkKfD2++1gIvFA0OhUVu7Q7ON4OYSSZRYSbc7IAHzTWj3kz3+6ZH9YoAm
F+MAyQclkWwm6J/wLvbiQGmCTDX5pIldO/1F958ghfbREKZtpBlsBfZVDg+nT0mQ185+sTqoegq8
t92yDWxbnuK4E3PZlU/MwP/x42/gtHf/z6eDks6/t2EYFWmeAle+TSAd611k6b8ajUq3joNE0CxS
g3o8mn5ysV+PZORSSIa68zjFOA8hmcvamXYj2M8gm5vlP0hhL60cqt+P7+rahU4//6ln9kNe6hZ1
JdvSrw9SSdTwpXD1GKL7ukcVOdwnP7nQr4cAcqleI6hQ8MzgTNs6bZYp7deZHa9+7x4uhoC66MvC
yUy5nfK3KGbrMrsB9ymwxruhyX9rnQuq5d+fUwLiZGyfSiAksYNGF/M2hu1Zf6K7mYVKUd8LAMLH
t3NFfUT8i74+YronJe3J1krk48ByuWvr/B1CmrCP+1VVF6FV5WvAeFdS2suPL/rrGYb4F31flhEx
FmF0k6fOawPTppX0ki3LWbuA9uSzRnBl/AQ/5u+PcXIyKUbYvW8gBbutmaGPMI3tg8Em6TwfpXOM
gZSY2a2ovsYyAWGcYb/XOpCdEuAQP77Va03+YqRIYFHniJTZG6bqoCgUWbAuOvqGr3Wk7pwkN7/X
Li81agjxwi6Wt2oLgqsKUA4eH71oYvtat3INiwKUwWZi+OQL/PWKhFxK1qYhKiYSYYIwoCMumjxP
Am904MjoNyj8lsqCYVgfo3b903XplZA4ubTsQSSPY3+CqRdG4W4S5igTfIzDJOBQoM/i7x483fbq
MOzzML6dPtkEXmmnl+q1OIpFMnBgeYfGnUY4fzr2k+Nm3rwoUAzlxBC1hR83k2tt9VK7Zuc6yzmK
oDfWVEabuKfJqmddfje6jN96ad88wIZQ3FQuQuCwKEvc46Bs8kSsMj90A/nMqeiXAyf33IuemQxg
qxLltdsM/khzp3OmWUKzT5roLx8nTn7RH+FlwFJU0tuQdT975t5NWxTnP8js7uNn+Ms5E6e/6Gq9
aicvHod2Gxu4U8MvFkr+ZmeT6gEAy00Vg4rlO9EijsUn8+YvVwFwdbqYpHsWWaNwccFEvNeYnUfU
KqXHj2/m2rlPPe+nqZLBH7WC/Su+iByaNg4jc/qmzWero1+OSvjkp5//dPYxY4NyVNRsc5il+bAa
zuChWOdwcPjK3eiTx3Pl676sf4EdbqSHEq05aYYlVdPbiJX+vMy6b1HedJ+Mr1ca7H+Uv6ATaN77
9XYU1sZ1khvuV4vf+wpOl/zpIcUQMGhXRqgAsHfGeoLzTdV9ssC+9qkvJt2SJyq1J5w6SQ7UeSmt
+48/snue2/5j4Yhv9qKPsYYXUwb53CbJJao2B6L9B5XB0HSmlV0fOi2wcrEd+EjCiZbOpmG0oI6y
u2hWUzveFlLbr4g5se4GQC0HK05YB8CnyK/achbHfTlCh5QW32GiDv9RxwGyuJC22CtKBIrzRDlu
WmlQ59F3TbnKVKq3rUjcuZtJFy6zGebASbMHakloNMwJk49qJWtZ+choQ6DYrb26I3vUYvG1KU6V
/bxsF6PTQD9J2TIHh/EObuRyDmnp8MyI8BejYeUebpH6mMXSe4nqOM7nlagQ4nRR+ADPcaGCZvCG
ZxeRYshKKbxqE3br8OS+7/kAYeB4j5EDSGnJrBA1oEmI27QWQ+VDp6GMh1yOGmGQjJotPAUIBYei
nPtJ0S7qGNZZYw9/+xrwnaWX2WRBLFg+Thbqvy1hJWFRFn4glOetLBc84jHfJDBLv5de9y6YghVw
PO5hRQJB2ogBd3AoZHBl+Wx4+mSZoQ0a2dRwrbbapZ0nb74Dy2nYXr9IGnnrrIiGOTXwtikrUNxZ
A/lgXjsPNLd3mLcgEEzUsGts90bUWYMiBRgGuR10xlVE1z2sGYMe3NUw0eTRK8mbleJjlGMH7Jub
LQ2yTnOicIMSk3FYcDiBJ5AeLuy2PqZD/L2rsh9+o3aggR8JZEVLLyG7ro8fCzMuCy4t2DaP1Yzx
gc1BYN7BENuBhwucqlFABY1eGkE7XJWbNM8dxJgiMx2JhIbSiGhXspLNUagdKL8I/b4dZhBBH+3U
Cb0MVrQJWGPS/y5seVeUvIfIBpK8WMZW0LVeBcMib+4ToSFOBci25snCRBWqv7GxScCE0GNqkD83
B/hKFUuTl1Cg8m5v9103KyAHnzeke/VTla5QPrAUbNpYJPUWZRaPmHnzcdFpZ5XH/ptxsxuWKW/W
tvmLr5EG9J03YHRfoevIFvWE2gbFsHJ39UnRVUV5ENn5HhidZ0hZnkiRbrQwofJYG6Z+tHR4C3v5
zksWAobbEJZ1cdCmjRO4NsSRWtYLSa0osNoK0UybVjBfTu1A9OxLNvg/YGnxCiA0Q+OOv+aTc1v5
DvSjaXOjtdpFtbxpZHI7SuhxinxYowp/2/fsvpU+djLsHZuXrzbU1lDI1dhnOPreq1EAy9Nbm+ff
h7x5FT7Z4RnCbQZSfjfhIqhSNq27qHvws57NABHMZnYZ7USlvjjK3bPJwa5eqm+p8ejK5S2+Pc8v
VwVrYEGQR88KSEPoqewG9h7anWcubETgs/0qS3uTZqhox44AJq1ZDDekyl3ZkoRRJ3RoxfZXUjgP
DWTriZ/ctJ2zt322i9Ko/Fb0BlvJqogDwsy3RpbVAiqiepYScoPicUx3QOmCvMZwLUogTpq8I9ap
TVBCKA85TjuDKPpMjWIBIvMQd0o4svfsLaHm6HcQpLbDIko97M3cfO55wg9ZZ5l1zpUM/Q4auTbV
KmBdNQRxIUJUmc51C+Wc6z1DI6yeC0TzZ34jIHXj/iPslif03ChF8aZCWfVkk2XfpxhbYdd0l8EH
PQT9ApUfKfXnxI5DeIhulTA52BCpjRbRZktIEZ46Dg3ZVDrvfWMfQPHFwjgq4rA9mR2L2Lkd3YGD
4V08V0V70w1FAlFtEs8r4z6KhH8raIey/8i357CIdReQgtnz0fV5YPr8e8TMWiRNH05RR+bcATVx
qo7aUs28mSL/QK1qDE1MbtPRfCFFVgZ+A92wzqpkpqfJCmjkbjQvbjEEPrhpSkMG3fFMGA4bDeSN
oAvNw6zI4Ahv7JNOc7wZqqGalS2qMdjkA1jQ6xfLap5gtHWfOd2hsidrVvpVA+Vums6HooWHeVof
na4WS9R5fauG8Sl2dYpWmWOLJ73AEvotLaBn4xUPhKjoDJQYCGibRdN2zRaGWjvGu5thjO8hUtt5
voihF3PGwFH8lXfDczkyPI6KbWrhwUld09eJ2Dn4D/hFlYrjGPlvZW3eUNO35hGBztiyER6U9ivs
4UEUHM3bFFNYqZu0DQcNyhgD8GBsnQ30DHC+60P4GW4a0uaLaCQFnhxuSgnnFrS529hRp8K2MZlZ
tX+rC5yeiGxdTfD4IVBhBiOzCkzNQNX3rjuTcQnRyDAAhlZVIdLIcHEjwxQIL96MlX5zRW1m3QAN
DpRyM8Qxt70PbEHq92Q+nDiCcASuxM1YdVHQah4HjWdPy3pA1B67H4AStyAQeHNPJbeWlTkL1xPZ
LLa7BfgBP0SShk0HZ/qydleq6OQcjXwele1WMHJ0RhcfZsCGmA+7sgFPv2DqZZygMXJ4l837yEWk
E8jiFRnBURU2t0KNhcMyKVBsZFkceuMBc7hqSj2fLOurzkkfti2kMsXAxYzXyO/Avy6eR4muFkwQ
KLsZSndV48780rkDr86egZoXYEEULwtdMLTrVkOm7ss3PhnMW40ZAqbFA+LgJwpkASyIyk4NA7r5
/WB0d4A+h28tjaev3CG7TVEbjGkK9l5pu58ahBIQKh6OQz/egH6QzAoBjdPU2T8Q/rrncbfliaxu
iFG3cDlUyDHrtYCuHROs9uZt5HwtmTOs4aFQ3eB9CABBPJur2IX8lI9taEUyCxpKMTfbbbdANMG+
q1oYXMPCJAttA0U7pAXquWuK8wQWB3UPBlMFFkAeYE9e7GCq1Qd6TGz0h8da/4CeP4R+AOAmqDgh
6Fn1TnrXKTEjbgv1bRNZG5PFy7o1mMyZesu6voU0CV+ptoMpa+9yFh1b1BNkqMzUkf7eedAzZcO+
rOqwJsPSbjTQ+F2t5gZuplWn92DugROahKJKj3GzM1ii5sQssaN15lPEt5XHliVV87qiXydersAD
WwJKcmBttslKO4S93WZMoHhorJDaZpdrhPqQlyUgy06198J1tTNj85ax+tSZxrnnjicv1RgcAoy5
mK4g0XWspe9OHhZx8Y0Nq/QYhvC51TyXJl1wFa+wQAnqNDooAk6YHEKlnFfoQu8K71uLIcyl8pCP
1twdKjKLp+ymj7vdZAtrpqJsLjrnTkHc7I6YllkHUTJ3HjuoxkNBHHD8p36dI5uMnelNVvnBaLE3
muJTWWA8YpX5nsRpORcllqg2wh6ygnLM35S0DWpUn89STd4arHULTE2tHUKqp+FlVT/YMF+PZbHi
dVSDwYAVEGDHCNSMGwtFUNCtTcekHQLTtnPeoWoXiyvB2F3KUJUpPIUZibczoCabWcYx/fZSrXgP
yOWzDUUMBwtMJcwPdZ6TWWGPI6qCoDnZKEHVktRiAQlvvqhq3w0AQVkPXSWWTk2QHGtbuvRba9eV
WfIjir0cAjcGZUKfZTM/LW46MOoWgp4c4qN+5dhAV0x9vWryqIUvYs8BsOsNVOnUoqBcDMAIVflj
4/YLKHfQL1T5JfPNum+hIJapdzMBpmk4KiWB46hmuqebDuN9FRM284b81TDqBlEBtsnJV3pEsYei
eCIQvdUYbvDAbF7TxQhEit9Dyc2atXBj4EnJyLCwKPJ5AttRTOoYhGvGm9BulQpIojkkHgrLqorH
rx7Idceaje4c1BLI5ptKfymtMrtFbZX3Fe1SrSsPtzRBIrwGbma6ZVmZ7lKLkZ1Mk3QZ+x4AO9FU
o5A50UzO26GK7/wEK9oBVsYLgVLXeAbpT8xWVLgiTOKswT7N+Jj1WSnA2++GtvqSVYPPEegs031L
x3LR1XYO5yFN5S7LyaQPmXbhO2VIM/mfxHqu7HAv63BHNubVoLS79ivdhbT02r2grPgkMPfrqgnu
XZbfxq0NJ5YRQs+q6lYFBvS8rU4i6EAD7MlSd58WPjSW6zz+Edv6k3u6etWLiMComwyxDIR5Siwc
QQ9ZY7OHBWQ0K9x8g3qNuVe12AZhl+ne4jN/drNXojX8IlpAOuzeVJahpsotfcgfi4RGK2iZKUFf
tOpn2Yk6MEVBZJDJqUnROR3+GvvUfI9R8jXOjc9lv5LEMhulqfXKxrhH4XrvmL0nh9+CoCP0cBF/
i/2CkDQdIxihIDlKwVJETX787hY2Dz4Ob5yCX78IblzW3cu6dmU5cG/TI1dh4nGNGOihrbt81nn2
SiFoAITB/uNrXWnAly5dY6uV4RwhmrZ5EvJohh8fn/dKYO9SL+6ehgxwcPwNil3C1gKgoXkvqk8g
61dayqV2NhkG0RnfQYKNBroCfcI5WPKZFEcBU7GPP/+153K6r5+iYtPUApNmZdEmatPdFOlnDzLu
j0/96yA49y51SZ3lZFbTIz+o0aVCs2yyeRIUj84rtr8zJgIQhD++0rUv4aJHjapXY5vYqN0oAfiK
MZm4A7vJ2fTt4/NfCX2KizC6EIUYTeb6m7Rm87GXQVyh5Mgl2Mo/fHyFa9/0ZZwPtnHZGHUcKXPs
VkFGeZuK/qgGZ2siaP9GgtXx+Ur/9W347/hdHf7sX+2//wfH31QFim+c6IvDfx9Vgf/+5/Q3/+93
/v4X/16+q/2X4r29/KW//Q3O+9d1gy/6y98OwlJLPd517814/952uT6fH5/w9Jv/v2/+4/18luNY
vf/rj29AP+rT2WKpyj/+emv9/V9/0JPc5b9+Pv9fb55u4F9/7OTX8ct//P77l1b/6w9b/JMyKjix
fY87INChe5j30zv+PxlSDzahlBKP4V28U6pGJ//6g7F/gnBBoLt0bCYYaDF//KNV3ekt6v9TEI8w
n7scqQtELv/4v5/rb9/M/35T/yi74qAkEuY4sXOuDfnfIRK0DEGpC7yvi6shGHtZqQL+WJZGDpYB
mT+1yoQxncaEPExYJeY2Yq9O9g5cot5YPoXOh/k3duX6tyZet7XoV140pPPYF8WDPL3AEGKtUamN
Qd2rQqfzs+cUC4iRU7EfBvWAYX64E7LeF8z4AUFBwSIHQ33jUSDttLgFZDC/pdKBAqcSZmeE9xXB
GfYAeN6Ot32zMKR6t/FLRweMoLlHsqdB9OWqYcW0eYl67Dk9RM4SginFK3gwDprMAWOhR9E39KZx
ulfVoBoqRYRwDmZfvERuJlQ6o6uxRBQRM6Z3sFK6Awet3NlZ98V3XLppW9Q6VokN6co0oaCe05Xj
U3vjjD4swxngtIhG6UCgmC/suqm/m/xIrwGEgY4XTCxQvJW9sPyovyO6NndE0GIup4EsyTSAdsRH
ikpRG/y51FYvE8WaXTBneot5fuuWJ4gDykiWTk+7gDqA9Am4coLN5WgEdnsnYHEByJwVP5XYlQeJ
X9B57fYI6ramC7LRyxeAPDuHght7LhpvlTe92EN7gGV92pCviBGElKo3VCbVL4BUQP6GAORYufm2
bP1sPWgsmE30HUrA8pDZgBPp0y5ioNE3jCLJLHZoPmcQbiFznda3Oc/mseDgCjRkpx0L8VA3WpV8
EIGss2rugAAPxlEngoilyxHS53vQscqN9qYJAcfYYPubm6Cm7rCiGfsCG9Vs5XHrXUSqPxosY73c
8u818D6pkl1odQ2Yt31U35nCaxa5GgCYT5t3JbGRSXIhF5jqvZlldRaiQwkLsS/mYSosRPRMuUuN
039x4nWt4jfPiGlHRlXOCm0Xq9Tr9HqU2TPJmyokCR1Puzos2bF62TfG25e3Wtjjszcuu3JKbgch
HjqKXlCAikc9V9/4HUeontvYv/LYDaoGQsM0Y2KXubGz42qUq7SPDp5p+CY1rAtd2A3POoPIjooq
J7QHb5nknR3wzvODilfeqh3j46ATs04qsjKsAGbZieiK2kW34JZNV10/ls8WMJ6NV7hvCEXEqAK0
4Oh4mPC/oiVZqLFzggSOfa+tjQiOO8DKJE1ceogAiQKkuw6m0u1ng0ig/4yRFhq+uNao1w5AHzet
te/JwJcRiVFyAo4ps717LXm7UpRHS7+zgqog91iKJvdem7z1XpVsTKf6vQsj1z1NuhQNhe67GHgt
1sr7qWImSL3I3Q9u266zCns54hb1Af4HS783X3rMA/c2p+Sgsne7ANe2V/6Rs6FZSlW3GwCh7nq3
SbGcjPtjWTbFwgJxL5QtR/1w4a481Cxtzy/MtVuI0cBPwiaqD2M56NvOe0pENh6iSQwHQDDHQ5ON
sC8A4nFBjBMil5Vuzy9Rh3+RAkUL7dDBwa2P5Ba7qyIwHdhdHEUHt9kUt7cSIdDNpHBjZGYnmVw4
ufZ3VQ6b0IWtYr2lCcVMjJ+JKD8o5g87h3XJQxmhKp6MvticDxuRwdChoPAfSl26AqSsPFgCTDAl
8ShIwo+AzJE5lGly7rPCWnl1xfdtXPpzzOqPXQL+nkFpdjQDbjTbsrY4dufDiPcM6U8VdMIvFrLz
vsMRU9WAnPnJwgWVblr10mxhbZDfeLrNb87/oqfD879asNAgeN+pSboYbN0xkjPYWUsN7HG/svu8
3Pmkr4HIzZAGSuF49AVqy++qK5o565x0aTks2iawkdu24/SQwq36lsYU9Lm+KHaMVk4wjDm0uVBk
7Wo95eueA92qo549xrXiMyd9UmLwj5nMDHI6xPkKHM+iYd0j0JnNStZ+tquohAmJW++RvdRBNnXi
PobSE3Q9zXbENYgvcSSyHUf0+6br+30cm2I9TfHT+Yi7qkNaBzT8c+OwtDeuOJBZM4IxMXClHhZe
r5qHfGriuerxp3QizYNvkmnbMDeZeR2ZTRTnbWFDdkCUMzmw0X82muebHFjgG1tHgJkpcdcTJWH4
wPoFGTx+d36B1raZ5XoY19JHoX1bkggYWdc6FGCczUzn13A6HuK788+EZB2ocnoMKYs1giFjsTHE
HR+aAXFt38T35yMipMKDsKslh8IjqKwOkxSImZvC85kDJOHeBYfszhWVg6gBTmmbyVsgRpfNYQGC
kkgj2UvtgTGXm+oe7nN+UHdmDAcvdVZjxX/ouvmrB2Tl0K1Nkh293E12fFDMLODEpiAzTXNAiqIS
oao8CgFbQkIoArh0b7VJtAb+934s0vqvC/JJiXnbQ3EMRhxUDV4OPp4iDCattFz0SQYU6oCKBMdu
sqMv8e3yPGXPsOsoZ9nAxy9snNHGQeTO8w/nFxSsR4dEHUhvRbfnn9jVzdhP5Y7Fjberh75b6qr6
YgYBu53CRP0OxTxJezBT6mOxwNw9yp7t1YRUCOBJ7t63WYdAkaFfWe8lQYkmCaEttZ5iJ8P3waVZ
ng87rMNnsvXl7nyY2+PWH0UYM8/fIf3sP4xIbwYe2H/L86FCS964HRJ9CeK6DRCSOwlfsnt+QkmK
3IHuSImjBGzqNu+t7Mm3/VU85c7d+aiBnZWonfKY0qJ/hMPh+ac5KIpbS473xKT3GuUtXyUK32et
q6y7Ni+KjQQPdSGYm73mPcCB6cC/8ryu57Zm8S21q2mH4b0Lzn9a74gTj1/7nkxBirqKnSUQD6/i
XZxa1kLrIT+UFaaIJLOGI+kjf6ZcYl5zW7xMWGu9O94QDLVET5FxAR+9dFi5fWtOxpL33PjtUXuR
v1ZNR0IQNvsv9BQ4mfo3ZSqziBtkVrtoMjuJQWEWw8WGx834QqGAX9M8c+BC6g8vELGRmefF/Cap
qX6sgFFGPXzItZo2sh6KneIGSYbzP88vYLaXOxBbsXKIp/kANKgMHdXwuYC/d/jn8UQRZdPDUC4z
VCfeqqxInZnJ4/eSN3pmlKpDBxm1l8l4dxrk3buCgyKJjNtOtMJ6bvohh61YxoME9OGXVLR4vu5g
byeP5E9u8sMrMF8T3zpEaIMPCBciq+hb/QIgwQG1XVh7TGN2gFUOoMrxkL+7yK/vYLFTzQvp90uF
TN1ewnOvBmP3cH6BqVd/qHswngGOT1fnn7FC8GUKzO/cIvwbi/PpVkRd94hePbOLjD2jgEDuYq+Q
YOrgsKM5iAWsRbDMHtjzVE3fULn3yz+C+EBifnhx0woampge3ZJY33gVbevOR6nwyMNEcqCcR+Ay
T4g02AIB4JibExCtnSX+iOgzRfFyXSbRO/bbOysGNtMC7/kGPqrbPsr0k058b6ldiy6tuhdPAP5u
KO+KrxkqL+ayFc7eHzNz4yDCNT+/4fcZwrx181zFNyhOZ5tkrHGrJq4fU5/2u5RL9eeharNmHxkF
dive9A1rDlWW7s5H0mQGJEhUp2QGNfwT0UEi6aRnf746UYJ/V12BpKnMtp0dtTs3o3+9/Pk7Px1T
kGscf0Lnxu8BgP+YjuBCEFo+Kj2CjJoRUICsUWokiG1xy6PGuT3/Ky+y70Wdtmuk6pHAP73AoQmU
3cmnp6+vxBjdj2++na8aU8dPZOziDeztypC68fjmJeXKDL71iEoW/LyNihAyqPEta7MVkynuqXbs
lXCZXE9NXi5AjKq/DCuna/Ivli6bhRbMX3nUVU9ZhhKB09vYCeZBBs39jlaU3pWpJWfN6Y1mLEAy
nsoE6HpAqUElP9RW9JR2cnwR+WjPNYp6tuj240v2aDeyf4A70w5MS7Uaqhxsskp6D0OF5CnkJvQb
ja0bTgv13Frgx1tRHE6mARHfbbE7cOi4HKXSQdsl6IY0LUNuvOQA1z+zSEzSzM+HKXhOh/O/SK/u
/SjyNuej80vTEGstMqT4Tn95fklIsnQak2waipoHt6fiybEx5TcJYvl1pYC3otQJlUnT5fldggl6
btcJcEeuf7CjXt34dlWtRc5BCEJZQzZvWesGCNDScEI+/75Mhva2LspgVDUBZVUnK11i2pp1hGDl
YfUtHHA71YRInaDc0t61Fm02hZbwCGv8HGkjg0rQP48t5NmR8O/43Ex5NqOsxIgDjQNC0KhBl0V7
ixsqD+cXmkEvklkgcbdlE21zMOas/8PVee22zgTZ+okIMDd5K1I52Zac9g2xI3NO3Xz6+aQfg8E5
N4Ioy7YC2V21aoXZw5VkbGR2nrCfP1eFEXSDXxyfD/3f4897Go0mhrLNxc/alalrzcWy61asMq20
9sq1f6R2Iq7u48zF13xd1m3df8+8pI3OfnL0p4fR7eMeKgysWSOGMr5MLYak/88Pnk953jhGa6yI
KZJrJb1cMTvs+l2TLB9d5c1nuyrl+XnPfdx7HhZj1u8Qrv/3jOfzuzaN4WtY8hZjPBT0Wmrsqseh
iR8n+leMbinWyzZgGH8oR5Ffe6+VNz2tX+JcKmgocbNrRF186jUxiUbfuWdnysrPKfdXbkppqhmJ
ek3t+PJ8lgXx59iqR2HjYOffe58w7ZIgiVLzbi6P87UT+atQXb5Jqzk6GzRGgQvFI8B0OlmrHCNm
iX31Cn5XdOocY/ick938eHhwFhfrIQfy1+PQHZmCyTRy98IW1VebphsWyDxsKFm3IH/2vR9+9IQy
fGB/mz/4bNvnkZEn5pX50P15NHnucO4UXuOSbGQsdVNzQxtEj1VMRqDJJcK9/dEn9NO8NiG3fQ5K
NOGcRt4lG7tV15JdVrkUW1Cwo+zascZncP5eHPqfF7d6g0JlhQ2MoV/Y9i5N4f5KlVWHDv3omcAG
eVEubtQx45NfrTEFmOpb4YLfb2hFrbDWVe2tM3PmRH7c2FHRXy2rV7s8wgr/eZg0C4j5VFvrIY58
eycK/FH0Ig4WZ8leylJz3jQXZ3OlLf2+yTv3rYrn6bLY5uF51GDcvpriTNBV5/kZklt+bqzpp5ic
ZcuVmJ//73GIesu6r5ZojZGmM6UKinmcUaiq6e+oJbfZ85qflm01FCrtcscRKIhMJoZdoovtyIzl
izDbz07V+ks1cxK2hr4rF0v7ZHpNkuUUtyF8o/irnwczMOosOoxjbdD4pcsGF2pxrvtu3hhMaFYu
0uczlxI75ePmee/5mOrEYcYu5WAI92+byObAd2S8TTY8pCEZ1A4te3Yq3eX1+b6e79Chp9iJur89
3/3/Pf68B/+bb75MitOsG3InmdITwBHnu4r9Kgs8K7nB8SLtqJTBXEr1pjAjupSuPNqTI9+eN00t
ivWMaHEdty0u7GPsr3wVlzo8ReGum1YQCNHryeV5U+Bus4qSWduUnO7n541mJU6Inf8YYGranQvf
GYO4tSVcKFcXRAmtlUFH3tq+dxVG7V/HetS2kJ2m1fJ8hiAOIjBVZa9tepazc84T9ZyyD+ehrsaz
t7SOhBLLXTN29pUlCUl4PLMxTNbydtjCHuqPRCx6x9bVxH83z0N4e3O3otf5OS+Jtfn/nvJ8ck9m
FlsSO4ENPfOa2jI94JGFrzRHshSlvXreHSE5dYut2Pn4ARDCvM1MswkAtdxgEMlwcAiu/Uzc5ihG
c35DP228uTV5Whi+fhIlMB+WuXSC5yGG/iIcDTWEdu5/DdZY3oXE4TadNJuxKIcMC6ezl8ZfaS7K
e/64GQhzWMYxe0PMtrNLoV01fYmDsvX0PbKg+K5pkuCL2BOBN0GcUtL1Q0IpNLUaO+CGSf1i/VtO
A5niPv9CJr27b4i4C8woyj6mwmSC3yFkt6Iu/1B9qW30MdfXc8/Iu0o7bWNC/3MGOC7jYjWbrjyo
nlAI8nWoE6X/JcSXJ2G4MuctINMiF1rsdiMUfgn0vO0xdh0JVRIGwOjlMEiihAZ+kCE9q7txUrBd
rVVe2LnZA3yO65dSLESXkMK2z/o5QhiG8d9CQsTCqjhAwQgHPVMrB27Zq1fRwuTFjH00L1JTtXvO
dkPe2+cWuedCRMMW65SPR4IkE+AHQ9GKKgIyrWrtF0mQSs0/LYo0kXJxjGC01ZduR//cDnqO0xQ/
Sj0Eiu6DNIYe2U7wo6ykdFZVbW0bF5zAnJpxXVHUYfs0dsGcaJQXhZUdZc6wnq9vO0R08rlbvKcZ
Gi1B82F0WXTyB+u7MZ3yy8Com/xLfznP/q9qsZJ3p/nbpn35JdO+PdL9q0Dg5Rm0kd7D0PPmDWx6
YytIXQyaspTHEtwvyz8Hi/q3M/Nu28V5ONeZe0y8S16N4kIh+q+3F3ahsYUhmNDCQhLil8ZP17Df
BcGbJM+Pa2fsh0tS/0k9M7ok/gA7t9enDQBq8cIXXL7EQ6xvljbv6e2jULhz2GBSeE1TPXvLfNuE
HG1+zAbsmaHrQoEn5AXFU3EYgCLJzjh01aRAZVW37seAK2641FUhsRigdin5o23bnpravjmQB7dl
Sn+ZYoW/NgcERW3V3LR++PAdO33pHEvb+K1gebJ9/EfLbAeSm2+HPDpX+QIKK93T0vSggKPhQXqR
P404c14dGyqiaAq8cJ2gKP3PtgD8mvPp1Hmt/ZJp/q85nT/0vNYBx8hzyAePZgMXajCD/F/TyuJU
4CGk92YdwIZpg6iEgBPX/gWJYLaGKkJC/eK+4KHNzCYipcpM93quh2hctZUmRjhOC51d3bODCj3e
oOI++r6+NyZr2M96wQpbRlD6rWO9kHHZtDX82/aboJY/pdU0h7rIdlDL5HaWo4cbgw8l1Hzk+C2Q
K9p7N3M6pa5eXubCeiXLuNwuOkFGRTd85FkFKTnDXRovgtDtBY4pVBt7todVMvjWVav/trL34AHX
H6CIBMLYYjWzUdGPY7A/+eK7HAb9ZcIfhbSnCM/+ui0u9Cok/VhNYmzxW2PGEoz+glMiWuvrpB9S
t4TcZSxz2Cl8Oh4Ubg133Q1DLuLgJqukgqmqnTska9rIPjQLNzpC8gLIU5u+ZymY8uxKBMAESANL
Eh1C/T7b8y+M1siKzZYjY4aYiRBxx2mm73p/GU5LgpEA+sHvGO8naOpxhyX1vDXG3ljLxIWzWoo6
6GcM2qwZT3+PugfQ9wz6soPgQ6UYt6vRTdF+ZMZmqJxjWvfhjOfnHmkk/9YYV1VRtHtABWY+8byb
MJNd4QT+yqxPg4nOFQs/ddMASwSe3R6MaLJXc9b+6ieKwq7ql3s9L++g4fklt+3lrqUdqVWVHZp6
mu9yY5YXPTNf7NJfscqQjiVfAU+3Vj+SotKnr8YCGdmqGKDZebWnOjxY0dCePafVXxhuO1fpn2rF
WMwZOLMYa4I3DNpeZDUm+P23thCqK5rS30hA7NQTLyUqjMpotO3oA5i5roYrrvE2yL3eZLtyHOpN
1y1UU9iLGdL9V+j6BE2KkkrYBBx7jOGmrs5WpsvF9kimyFtjS95OrxsUszMpYfiKwKSKtf5QUhRz
uffeylmsDfMxa53Z0zEZ3enNyQY2QzT6e6/Um22NkHYtTfsm+1xeF99WQZL73h7ZQdi6Xg6GaZgA
v/GrLd6LJHbXgIZ3vFEsuAj+htRqY1M0Kv4esCV3TTAJ6sWfiXzQOqxW3UqzDXyMZDZDLcV2ho/v
WNMrLn4G9L3+2GTFp5/q81FzyYZqp3nvpmI6ZwxBNzQ00XVsv/UUZ3gXCthN2vfWrp2DU0H8GYjh
+SSZbrfku95CAilyMw+9YjZ2VhtDjkm0LQwlI5yNVgVu1eiHvPfVmgSsDdL16JtiZxVF7R9FJhlv
Jn01u047zqi/17Xqdro7vtYLJMCoINxGUzH6sNihDNbLveUZD2+FK3kbcktApR96yBA3bCnRORr8
TVZ1P4rlsWOMPYGMTWNsm75dghmLwsq9zmK5mg4D+6agNE3TKGhLw9yO+riErXTz0HD0V/ehph5x
cVjnd70qf5E6ijQdmxrY/NSbg/NN6nxYdggUh7iJto89Jy70dZE35W6OcbDJK7Q0YiF8jDNDX2Us
sXDnfUjd5l/Iprw633ODuIvR/Ebxtx/1RPKO067qZLpPM+NXFDFMhMP3PimytFL1b3IfhGIfQnlc
WDsdNufJJMM3deLy6HjFPkFshR1oY+96huFnpofzZpJSvSgbArKsjOpuM9noeqy5h6MXq/Yq81wF
tROfUs3I/2WSzU3Y4zFvfTKuikRuXI1lvNDilWlWBHPZ8ecwWr8gRRJU/bdfULpA7rv1JCy2puW9
VBrCbTNq9G2WC/NDaWYemPIvXJR6P2NqfFeTmaz6GQs5w527bZzF6Yel0apqSz3v0sdhNOYGy727
xutv4ESorkWUli9K6Ola9TlZm7OY7lM28pm0h6Q3jm3ioztZaiO0NJLQkyT/6Bo42qn68BmeH/tE
zz4csDPGb5l+jsrOwTQ+pvjIx+biaoFZeHITA5Mxoh2NC5IPixV2KZq1wMIteD44FzjmG62f7urH
c4woMy5OY+31SU+PI6ulZjuvVd+NG3jfbK61cQJg9S50Re2prCuI9xLyZ6E55zSWiu0cmC72Jnl4
3osE91IG8WtpW6Qa9bLa1SLBma4290UJ479Ib54qx0MryMlRJXMec8xevYGMCdUx4H3wiPW8d9hp
nA9CZlY2Yz+WaaQhfZD72bGobwwSzd3c1962mawPRu/psfWaYmPGdbmi4BbX2hv+kau0rFvY13B7
mqPbtmnIpJWiAI3Tqa0n7ajH47CRxvJbmaHXQHYe2xeskKutpZMFDHN+DHSbpTEmjeb4vHF6bTxm
VkZEvGz6HRqqIMo0hCEn0yKfYo4LvnTsRA5V7PuHuufrtXpZhmkk1NnrbMyc8/xKlQD2b2nz9YmS
P+8NAKecZAtWIYgNXPcRUN8Uya1pMecd2b27hvz3XkQDUoZfaFD8a65SBKf5Y/Rueu+AceoUF1fy
OhSjbM4+j0CKXSf3ZjWarzzSh6nhZNud8JQ6eW59A5H9tO1p2ihiohAbRHAFdAUq09jbqvTqoEvc
+eDHEab+hJCGnqSEoVwbN8rJ4k1uib9xr63zeM4urdhKc/kLw1Iya+1FYGqGve4KM0WI0W+hDv/o
e2ebp7IJuKrkrhhP5JZlxHnYcIGdB+GxY/U3h5VLhNkNY6CjUPUrM/liP381oiJWrp2oeCxypBIG
YykyJFKTQXSa17HzS/zM4kvmWC/Yj+IDZyZ7D7FaqElCUvXoV5Y749bTSDSCig7vWWgQyUZ3YDf8
naVleW49htcT1NRg0Ibf1qz3QRS35zwWt/qB25Abik2rBHWMFy/AlLs8DsUUzpEyX1T60OZo/j42
u48kIjuy7OomrKxF30ip8ZD9VeojFg1Ce7WWESJDkn32xnC2UutUJw2kem9++DfV57Ycb1api8uS
ax8qJTOqSgxv7bjF3iLv7NiI/G3qWFkiH8y6VjPeH8LYSIbRLKlpeSknbZcSYw8nXnOCOGm6l1y6
m6mpvmulF+tssu6O05UXq3C30yjknqlomGiqYkcROyxjGb0J+a602TllqciDIqr97UzjGJbtcJwd
h37GtLMN0QJ/pTlHV4NMO30mid2pZWCTZ3clF3ZlmzmSRBYhRABZ2Jvpu8r18oXB5gscHnff1xQn
qzlJiDerQS4FWTwr18eDSVusnavD2+5NNqgaE9KN7u7ncv70tfGmFyoL44Rhn4xN6Lv5KHYOWiXS
waY3FpE/NHAnzl8LJzvqY/QF0Hyc7JdfmEento03f3zjBRAi5TfTqp9s+qq6OdP6wlSHN8Iyro4J
1cQZ/tnGLZP6rRBLHwhPc9aDKo4w8evIUe+LGcl1YTl/hemZq55A+sBh8FyDmgdY7RovVmb/hivu
rMhz7TDeLqxL9NhaQb53cUxO+tBhhFd4G1HO3ElnQSckxE2Y5oecaLGW0v7dR7a294c+h2qvAfnX
h9jR9bfHiGzr+cbJGFsfGKn/zB+s/splBfXUUG0HN8b7f/IplbXPmhMvdTx904/6UQ5GHKZFPu8y
9UCCrFFs9EID90rgTOUutaEfoQViQjugvqS+lcNyUXFVXFibNcZnMC2yxEe4RfpfOJH/sSc67VHY
eBvP7+XdEeqnP3bj77EdzjL5q5tSu7q1955OF81mztjaOLoR8FqvLdvITmifttE4dWEBS/Bd1tV3
n6YDlbr0AA9yBkBm96UEwxhgzO5kGHp3xvqALsHLPo3BaY9lkpCEOVDmdUNQJrq/Tppq2mv6XIa5
EacXEFIfpovbrzENqb8ooo5lkSX3Upg/2qFCiAEHvfYacTG1WR0i1enY1BPYSoABTK5K9R9+a56H
VK3sYnzVvUi9mQCaayeW747MRYBC8+/SN/Nr0WNSR5mh/zatZa0mw7q7rRWa0xCYsQktrlIshZYy
bnxPICZJXvyZlmmrp41x6gXlRpJq+QZRR7dHC0QSGsZle0PYV9MzdOJ7Ib8Iffgrs/S2+JkXzkvU
bNMJGDtl8d6rMgJ6lgTUSq35Sm38HZHRGnXrfbdjD6hC199V7G5WctJTeSC/yV9PafwxCbVGT2Id
8eIOWk22QGPDvBrIqwt9gZB6pkNi6dHzGUWKiuoDlR+tf6EZNRm13AzJvS0qcuWaS1eh9/Gr9Abs
KpKd5aLpI7TWCDytjIPenZoDbDEyULvR/t+7YJspRWxO/Cd6sdaIh7eZYY/eHBvQms5FgDHrf7JJ
ZefFmlc+pr4b1Irm5MqNJWZFGuPUbXWE44aWiLBoDLVLDCrKSEVXtthl1VjjvK3tKexVq8Gx+d+b
QcTIV0xB+p2dEQ7qblm467WjIec10hZ9MiForw8A79utJvnS4F617bsc6K9sGeK1M0OMYrjF7axh
xFZTl9WMrxc0ox9DLdayGdsfhoPStXcrf1en7UczZvXLrGmXmqbGYVy3t2mOOoOiyKtSBrAjSXWY
mp6MRUyANS6oJMjmifYCONNc9pmImFtNrvmugjKftDVjqmYNpc989XKHUomaSYvX7uwOLHF+vbdr
GgrhTvLV0ywVcG2Yj1h5oOOFBd7xs80wW398pe9E54hXP1P2KeErLwC99lFneC/Ks0r2moZIkaya
d7SafACtzN88xmlvrDRukDMB2o6RTa6x9PxNUmX+NenwM7XhEgcjfgKwC0v35XlTQ7iGDArTwfFf
bA0XgUTrcRGQby6Uhr1fuqfeYQyX5ueSoK5Jb4+Qlyhu6DVxbIeNqs8kAwIZQvIl6KuCStIO3SaC
83BEMWzbIOYUHfO5MOLAzNt3B6HxazUV0PRoqLapzTvPZXv12vwGEZO3m8Hb2IHyQ1NglJACgIZG
pemHzMt/RJXeXewGFtjj+0wsayaHV98CuxZbEjLt99JgKtY3yU8NvxnQguGaqMokQlw3oQI6P+r6
QfmyrQLMowHUGo6xr83QcH5lqFFos/xlq5ouHGeGMlUMXO/V4p+V+5cp6hKwmsQOm8brQo9WCwHk
gvVAe5xUJ1dVjDI27rskAB3PmMpmvyoxiC2Cd+2mL8bPJaq9U20o7UZ+rI1+trLWqeXpFGMoDp0q
0k6xkD+myPS6YPqbLFlQNvIrd3OLqPW8DDBT+JFCTQjbiIU2p821bT7+DjjzkS/O1augibkfptda
u0pi4V03Bomqs0KH1Q9E7pXxD3NJx0CzIwcHoPZV9EP1ObTW734qQ1tv53OsqlMjrOatO2f642I1
iWRuG5h882h16+IHZlv8T8KzwHr1IpAWpUiy8Exbs6JQN1xrN9n2X/KoSYfMjFNjmvk7cRpssF4o
+1oj8HiiH4lHf52a0CoG5dB10KjDm2F/0FEFr92yyVdyHEVQ2fl41pHoI4ttfzHXZuLZa7+JXJYX
2rSVIV+jmP4FQP+bGTgBpiVRISZSIxRqG5LohuNi1d1Fa1hUql7nVAXh4MJvwWxYIrt+2mqVe3ce
g+Csm9cg+u+FV5ob12raS5Xq7cXQyJyrjxPQ1Urv4sEFXXS/Eosg4gpB9CXHg4JU6Qnj/QjKTWJW
6spawMDacfa+ZlCXiOGCCne4MHQaLigTzz3N4CFOzY4KfiQbyMhsusodiCVVflLrAbXpH78d1VmU
KvTHTA9cr5tCu2A/MaT2nVoC9Z7XWJfUxWAbSiNSbguh/GYcP3Al3JDEQ6zDiOi+mgO4t7/ShqmZ
RCTd4WB0KljDLq5RdpsRXv/qQbGn04j0n2ne8BWanQ6FbPkxscL9d9TNvBisiFq9sYO6wBfrMQWe
TdKGc7HOP5WZqovpLvZlaSP7Ih6cTznSIpAWO4e4Dc6r2YNZXTrZjXYKhHvuuEaduTlokXgdNJdy
rpz9FbghmIBL7O00CEiryh/3umV/GnWZX0Qvm1PFYmMWtb61JkiHjEE3pNLV8P0SIs/b8TtO+n96
2UzbxEKDmXfDuId+x7rcGeMaRs68trG90xicN3berWkBYrYtTJkXFpO8fy/gU+5gfw4fXoyIXznt
lxPBfu0Ur6ztGfmCjQ2HsSHEdezb6lUzC8xGEbjbZZpDWbEVU2UJz6bF+0h0jFspSu2+NLZenC9B
oqVFkA7pj1zL25vFiiiSbltWDhlhQsgztVW1pi333hsvwufAyZp/M9MUreGPMIr3TSavQ+r+E13b
fYyD5oV64a/yAZ8JXGbwFrMrb12X5uugW8OWMm1kFCSRTmo/lTOWPwrDBAOGLmYPUGJY+n4mWD9S
Z+Xq0rayCYWfjec6yzZWp9vbJKIBcPpswSWHSdhgavanFsndQJmq2+S4F9Eojq5H9vPS6GGuBfmM
lwRfrX3QvOSPpkDCrK7bz36MxwNZsMeEfeJBAJn7ILSrKLtbBDOHvs0CDJO4X3EJkswlZHaXji83
iYcTTdGYgL0+kN4CBRvzdKM5LJP3lrfFy8LiZNMpXbO0i/dZhP4K6UYIA9V+bcRo3O25KFb1rKq1
Yw8/IpqMNPIlvuJqFzejvS5VRnUwWsMNSXGjYxwdOUyUHBTN7as+NurmDJnxmuhGaKaFvEOEUUHc
g6E2ubfCGezFBN2xuiG7DHYqbgYVdYg7X7alE0wPKZ8Fw3fXOo6PxBjJ+xSlFr00BLi9xjFUJtNT
ULXFBa8jI2xjwpr1+YXVxmbKSBi0gynvXK1JNS6PWm9qN4oTzlrobzjwwMnBR4EGsYi3AjR3jXc9
EbsU5Erv0tWSgR4WWfEW1/Vwh8lAwNB0g6WS78Zm/qEqfBoKl4mYneYngSzXmMYLDi/1CyOHU6MX
3zIVr/Pjw7NSW9wHchORFnheiPRF3H2BLNO0xVrXii9l9IdHCX51NFR7I9y8ucdawtfsuzMmJ1no
PoSbYiNQv27wsOmCWi5L0PVJuy3yetNALb1ZnvK3XANzZFK/zSysnHO30u7KYw+rasXY77vNTCtM
DPojAGD1Di1P96Y5AADVd8+nA9tilPQ42UqPVrNgOzn4TqptFjM3Qtv5Yj4IeUN3+5AiFd9j17qU
qXgX87GZgUK8Jot2VIb12Y0U/Gh6VuxD4iNmU9196BnjlVECzKI13R27luZodxR49QK+zNpL68RE
fi4xRuhs9Gx1thfwr4cg1jV6rMkEqqt2TulZ+zTuz07hILtX9Ci1uOcmPVwNV1TZGwGHdaPZagoy
osHvasQMf2kyuIEcQYVkto0+PIzWfpTq9+fNAoRDmzJfFETu3jcYGOJOW0xQtU3NYYsVLTTkkbR3
PbfzfY7tXGg6/q3y1Xw2q9k8qiLfsgidcydR63akvhcUQrdB+wPNvX8z6o5hgbCyvZparvCPpVP+
xZdNcQdxKEJ2nn8FrkAMlX72YPZ303fxfWklId6Pl53mtruTdFNBn9dkFNTOzny8pmj6iOnRNgu+
+ziuzZUwA4FIfjvraRH6gxxuS/rbnCs+DdEOm9lp+teeXKFLqvVnOyHtFurDnA3tJpGQrNu0vNPL
OdQefIhtZBR3L37Q33OcoUjmgR3pA7aya6SxG5+NEV+iKkqcfUmMDgxQzN4eCord4FfmWRGqE7tt
+uro6d5B1/WiaeVuMOo4nAo5Qz5eLpAby/sktJ1R4DrvzuOF/e2bvUOck3Q6WJblv7jzot674dp0
vEn4uNd5qMZ73lIFwHem3/GW8V5JvHGFj2DL9s0wfehHnILmmW8zNGx6Ls3W8F8wlrfK7HEGsbSd
o4B/UGBNL1G17Mq57i8qNW5IGuTdgGkRJHXzL6kenrVwXXpyya9gu8QeJEzfVc6qjfrEFH25a4qR
h4ryBWbCeHUF43mdPQQHEc9GLcIPu95eYcQGfuOpaC8d5dwNyxrg3SB38MrSubu2p3YqgXXh6gmZ
9VXKbmy08gThMWNH4zeIkn8r5upXrXWMShcIjGwx2t2RvXvt2XchhG4y09PuWpxrtwQFCRSb+/MG
Yv9awxL0NXZ6gorh1GyFTU2U1t45apv4vWDzZEDF1xLXUq5gxC/vJnPBgHnMQIm/bJ8PLVZPXSUZ
WxnD8mWbs3fq3dRlzSr29sAQHEZ4+W67CRHCM6spVhbW6vlYXjlgK3X6N3GT25AkgKOVyV7gYamU
TmPKbu5dIP7rL0kKCtzH+s32vhHCxO/PF+hWS5gj1nl7vkPbLV6Lalwlbc5qXeY6b3wa191opNtu
mNMgX5BOUErG77JBlEdehdwuBMyuCHFLV7oRR6GXetSPklrLGWmFun6Od/ro4cNRzccq8XScxNsH
Fk8L2ClpBEsSP9xtJpwH9eYcP2iBJVfO0EjQj7T2MdRomYibqNga2zzBZ3evrWleTXlSY67uNRl2
7zXGID4p0LeWSjMkj2rcppG1FlOXvmXT0r/3yXiyNNlxVsbDO3q49yI3rIuIh+E9aSBbJ75enp9P
HUtvXk2ttI/wVoZ3F+JYkNliODx/mjuxHbQ4+++fvxs/3mnkOdr2+YdbP2rXwHP+5vlTAPV6Yyka
/ufvTnPdbMe2TNbPv5xVot8x168QCPASC9Uu+7JoGMo+/m9qDN6hlxgUPw89NIgnIhM7WlOe3LJN
nIVn/v7vRRmiubpG+9979XEbeikic//fSyrpOqWfhM8jlJfznQGNVmQ6Bm0ZlI6mvz9/NHAJk3em
3p5HCcBOklQuedf8uzLKbrYUxfV5ZLXWn2hM8AF7frQFrBBtHIrT8xftDk8ls8ycw/MjQLwLQaKp
5v3zyZFRgomDM+6eH8GUFtm6tNxy+/wp3KF4g6Cg3Dx/OmdC20SjXa+ff7mNyNrWcfMMn3/ZHBrQ
DLs2AzgkH9BLhuvsW/Gua8soZGWcUQs0xoOukG/l3E8fknFZUHnK2cP/rEAOtO4AV6BgCN610KWW
8d2b6JMKz9uDfpubAfr3Rycp8910WQ7PQ0mHvYJP4x2jCL5noktmBHwMqD7j8qSTI/BusIuuxjYC
JH4cWi0ZpLqTVQfMtNYKzuFbPWs/ByGPSZ9lh/+WMsOHuSBwypGPa32grEFgcq+yngFWgyC9KYtr
o8FjjCxdAPlX9vtcZOOmWji7uhjnS3Sh4WKBe5S1HW9sO65fZeHufK9L1saAxXBNZ5wAHuACk0M2
GCAXJmWP20wHm3YuTP3gAW2tq0HLtnnrGu8QfXsGS8l2AWkHqfU/rceukCR8aVA+mhWljglqpYoP
xwVqi+NO2z4Peb4dsOU+8KnstQIKu2YF17MHcuovUMP/OxlmLh4Dstg2eZxIdZeyt+jFaSALc90a
0l4bk/qruXyckHVpazrJRM22xNEW019dsmHCeQ500mcPZqKb7wbgAY7UBVHNRBBf9AHdNunnfysd
R7z6QXl1jBKQpKnKh7ktggCRJf9D3Zk0SYql0fUX0QY8ePC24PgYHlPGvMEiY2CeZ369DqXedMtk
Mplpo0VVV1VnpHu6w+Mb7j3XX3uLeJ+SIR0jmU/NbfDQqqw7TCQQOEmnnwBmYYdr+PVj8+GCn7k4
zppCZLTUZdGYXvYWPjsG0qgZrWrP9MV+bnrTq11rPiWTxqqHC9hLxiW8HS6Gme64JomJrN2n0hZW
kI0WR+3UIvp2mGrlPIKz3iArwjkW7oAos2GcyEPtBTKIfbus9pfrzuZhiWbbm8lFXq0wuSYdr1+Y
+uL1tdXcECHUn1TOFd83dficSPrUJaetae0rAqdrtojoPYnLYHbS3GOup1POItePq6U+1asJtg6q
XDZQLNUReYjOdkNROc7BWIWIpnPWrN107GYH1acxT15kozYrZZ359ZL+uuUg/LmnHx3mToGD5Mwn
MCt5MSywYmHII46k8F81ctmvo0TToKkBg7cYaKLN8yJx1kHne3PbCFlGG94s+vpU81oLWo2HmpKW
l3rmhlK3nbncdTNzUaP3LC0tHx0ksqcUFQXiMWR7CZFNaeauXjlYlk+lOx7mbDwKFnPPEt3Kg6GS
Q106gTbL8U+etMk1l2Dd3Gk6GmpJ7rVqBlsqFTsFJFWxsn9xmmQvoAkqYEZQslRoZS+ubNIgzoxL
Jnpt12h5/iJrvd0vGQ4Rsd0j7TKlAQmv6yGjLL1iGI08ASdv5zKhPMVxX7ywiR48s31duaJ7DLRH
p9fih8LujzXRrQDmiupaEKl0aNcEUqQ7f2O5dRLd9TXD/Qxh6jCy55Xpcq9Nu8j7f14YkMCuSLGS
xOhRD10UFS8Veczpit4qRD1ZOuT2xOXkHCcZ8lWw73Zv29aoX6rCTTGHJTcpl1k6js1L01nLLXrd
v9IyAvIWXmPsrde+YMxgg6ujgPF0Z51eptkCUTzpm3iGrMntP/WWue77ged6h1DxvAq994d8WYO2
n6nXSrQdyXaAI3yTgXJd8Fss9l8glAKVM7L1WOZx9SJU++5OeCE6xrfuVDwWazE9i3n+WjtDAudc
YwzBi3absYwMu/gsQ3e8U5E2PS1cIWwMJFLcF0nsz33Vh3fj9mgo0GRc0wYgQdJrw0uIT5GnCu0F
gk6YUa09Pq1Tat2joTosdvfvbMX/10iQa/LVVl312/83E+Q/MCL/H4FDtqDH/z03xBvy6LNN/gMd
sv3Ev8kh7r8kpA/DdR3bME0doMv/BIeY5r+EYxi2ayvl/psO8m9wiGX9y0TAbzm2bVpKN7cMyH+D
QyzjX6Zl6lKZFjQ2lJry/wYc8p88HIffSem6cCxYrqRKOv8diFpM3K6UzpQbUny4unrMEkEr7/T/
B+4OHJT/5aUEfyJXCN2yTcHK/L/g6Q2WuHqYkBssneMh6yoHaFUJNlRDoTWp6q+kmH8RdnQ++RQ/
OLu8Iktp41M73/Wqudda7vBEzixz0XkZhfEarTyQ57Y4NcmpV73HXiHytZq1knG3yHXdYbHI8dD3
Ody/R9nhE5RoUaaIuYONVECfjLcuyaApy6T3YMmeQ5w9zchSAtUHi6ZWvM7VwxoC52wr92tNmmBl
u+wV+lMm9Aei6S61Ztzm3QZVEKiSQZp+4+X1mhEmdJ0zVErd5KmT4kuMtBBK5Bw2W99Za/IYGejG
mIRuMnWJfF4+5+zmOf1d3c+l8TSZAK8aMb1BpzskroF6NrRRitmF3wP07Wt5rIbsvdbt3yy07zqF
ECjNenaM4Vvp5vSHeGxp1zYHrKGdytTCNV+BbE4p7IDEwRs5T6wVXQqDsFCRxzL9Tjey58S51Kbz
PdW34zr9NZUSvtDx8dNMo0eMd0sOruKfn5jb5YoC8aXY3lQrrBLZTvIRV/sKAbxXJDyZY4b9pt7e
rUt7QqbwiRjQQp4IVQXXji7yjzpXmieZnZj0QmQXsvstfpTVNTAJ9ft+3Db6G19czm+Mh6JDlKzv
bYzQEQ/4V4sBiqZ6pwTjUJoox4dTTo+qxOGKGCJDJclWin3/TpsybQe6FEl9zDY/dTt/rpkasMVW
cmCZpZDU9Fr42mIcwFUr/GpAs06CB4AI3kNpAxNflmdN9W9tsWL/GxPpFYWa9ibig5r6GKMVcgOO
daCivwbq2LUrZJBBwRnSet21YbYTQJi8Qev/ti1Galx0nsBTv3MY7YsCqKDBQL8SpeXly8KKFIlW
NYWsIHLnoLr1uUlT0IZa3ftoHOi8Y8796KzHMBqSwUkwzIp216j6zKhj9EJ8PLsFJwrbLz9ts2+I
J52HBrhEPcu/msgCPdt+ZvCX7JTRJ1hQMNBji/GznJqytu+WhepkKMsZWOUM8RKlpJN3mNlxY3Ty
j9aWb6OKnju+HDhDKBhM4khY8M75wQa0gs4ENDIIBUbv7i0S3V/b6f7MSWMzFmD1nlKysRRmWVW3
nsLNFERxfLb4j6YFKrq2qj+W7L+ZSUR+Vm7hZPyDWYBSnimFzCmlBe2BbkMWGCf7pW8624Mh/NAM
zV1Hm+6Hev9t9t1tSds+N3lyLcYBRjbxnqivNMAOSYHuwN5tAxTVMzrTIrqotvSbmHEtcd/naXq0
+3EvJtcvlUM208iqdGmnT3KA613f1gtiWTsJJqd+Fqn+a7iln6usOOqVxoeUxqUvwxDY0WzxTAd7
E2mBviR/hj65RtbAmhKhAOoFh2ITynyxCXi7v+5oPFdp4i9U24fBKR848x6qsT4JS78I9VWY6PrW
bEy8KoZSL8XdZMuDsf7Byv7B+ovRercygs7vASGgOHtAsQ3ddzqwm2w2nz2xyEk4IyjD1YDOmiLC
PkSRdejmJMAwWRCLA8Z2KtUXrbzwqQYhk0bNH2Ny+r2Z5nvZLFyl6QCaPCnxjrAPyY12DkqN1elA
Cbub5vrSg509OGo4huXk7uSAjnpBNKwb16KSiHNmnACmMsvjGl6HEKREpPw0/LDFcE5ym57+IOP5
YZibV2sQN7U1PpdsVMy6P0xoCWsVBfo4XEJ8Jb0RdI57agnCln20m4SErzTcZ1X4ic7knCtrv8Al
rPXwHU17MONDxpW41/X5L4qacZcWUK5nuDCpohXFyxFvtJ+jC3g7Re3siYiCt3BhEzPQhLCt2OY5
885YwTQr2bMU582wdL0rOfs5euPLEBeXieLcT0dnLyQM9BhNYgw5EvD+31KbgDwth1hpRzGgOIhT
dV3a8q6rDNPrw3NXYHkUh9HA554nB4mNP+SmzARS/7Y/VFWIth/EbwWiwWty/Wt2tR0ELM2Puwas
93dHLY8CRvsm9TzbWJl3WDPGJr2Fbn9cJurfTjCys43bSk8aj7n8tzm6Z/TwH0X/qaMdi2tA/tNR
IJUfSoYnZklmp11+9n13FBqWt2VGzRuW38PEcFxT912F4qQ1X5DjPJI4/AZl6jXCL81ziG74fcQX
cvznQVIfkPa0tflq3oY9dG00kxjMklczQUoD8Op7Ws3duFY76ZjPrXADg7furKd+Sq9Jxgyhr+4Y
aP41jOEBwcfcinOihrtW2Td4Sh9i1aLu4S8UyHqR38dWc+0wiIRI+r2UAQLZQt+xLNC4l9dMho/t
emtiPuks9ZiXMnAW+yVu1/tm2FUkDXe1vU+c5CJ/2UudbZnCh0jUuzH0f0bzFuPOPkOl4zlV/2au
9mWcW9MvbeRtEXFuHZ4ZUkFtcC1Dglgg+mwc+9O0db52nXZ1PnR9w+w33Xc0k22nnkqzua4ZMnXb
ml4Gl437an5iMbxJ3f7DJejBm1fjpVzfqtL80ObyR8zGjV7M29PHh4r8aLcs7lN8+UVrAcInm8Bl
80Jw9TNuPSyAx82KIYbuXou1p8mqH1z2aCJ6giP7l+Vn7yPAzdCyPUB8YEtmMaDDF6PZfMml8cDj
8pB31j6yHFRs9ZeN8sOTlfqLVvvmW1nFAyphubmOoGPvE2396E39Ks0pYI6Nc2tMA8wAH6G7fMch
oi5b+0G0gb8uI6wVcI5JETQukbuLsqXwisU6VHEeLK7znJQSgUyHKSlKAWcVx7wcj1Ee76uOwZPu
AdpEoDubhRfV8oqb8U1F1qel1Q8sUQ/LNGIR0rRdrpXPURG9hzrH4KzIwTXq/ZyV56aRl2275Ljx
XYchddDla0tbG32MJZ5tvj4mI3+UE12SzkUbLFEE12/14hziaH7Ht32TtGG5o957s/rh4GzliDBv
q8Q9yjlPAUZ3B8kZk21G/6IdLgAEHlzxjA7ruZvcQBoCUUJv77Im+eAyxwRQ6q9AEmLPKWjCjW4b
Q5F/hU22dq+W6bwbqE9NE3GkgUVDH0+Ttb6g6OInWxFEk7WrHHdXDsPjzCwFZjPSueRsM/TSRwyw
GCUh+B3SOrlBSFFieWOjEJnuNQrbXbqybLHdhOrEfTQx/WvFpzWEJ/yydzbJbcgT9mCyztvtWcre
L8kOZI/kY9S7c8yJx4F+VE2FsFo+FyxL2ii8Hcv5HaPaYaq1rxCbBs8emtWJaTNpMttfGRWFq7Zy
ZCFmrwKUB99/U+Rq9kPcLVe4L9eGk7ad35b6YPJhmvZ6LjHAGnPpj6a4n3CV6hEiY/CFGYSVwUK/
MDOqUuaTgRFZIJWXbrpLu+oGusUp2saUxvSgEZODRt34WhcI6xi72KYl5nJbRYx1D01ucnqId4wB
x9CpHvCcejDd92oVO/fD0rsgV8ttK8ygWqsX1sQs+UGwC7HLsw6EmTwgHL9rZ34aE0xu9j4avluT
CWNiFkFt3ti9fq5kEqw1zYZ9u05OIPQsSKPGh2bjKzsOBrWcWw7A0FSnQb922XRIdDvQmTpZDokR
c3/e/teUy900lyByGCHY5j4bgINxII6VfiVxx18WcUpdEg9a57q9uZbrF1sX7PUNp5Z6Wlect/++
1P6yEa2K/Fwkxr1b2ZdWjC/bt+BSMWhZfFAFT9QGuYpONo6t8Pp9A3Z76mqBKZepRhUyD5wPbQol
J6/2k1iOoeXchjGynzl5mLUcfAS2iogqAg1VNAUQYQ/NCxu882j1V9k4L7mm3XNJ7hsqk0iCfq/r
w2S3ZKSiK7Mrei0LtX/yzfF0VAhnVGDk3U7G6c32u3R597FM0S+XlFlbh7wZYB0gAxbOEdu9J91i
j2LczyPUHa6q/zqKyZSVI+SQ15xyr20+s32EJ5IRsb6Gj26VYU1mUO2WrO/GOybDl0lvfQ2bdMuH
bnJ1YQnbdZiWrT65NbMzg2MupCIQI2FY1Jvba64OuULbd6ymKBg7yRFJA8bay+tg0yaJAuS0osdp
g9LkG5zWQ8eGbuGyEcjXyxHzGFWoxdTbqh6auj9qWJrnXvnonW6YiPFACgkc/HZmRn8CfjVzwpVm
gs8QpZTv3vf8fCiqfbYMOBNKIByYtchkCXnCD1sXXLm3IbPAmOm/GpAIxMsNcwLiXfL91NWnAeJQ
rs83PfUWveHViYxdFicvekRagVafQAveDaa8mrCaDMval3lyMiSik8n1BjFfNIG/dx13uQuZrbcP
rW6iX40Z+y43eij8rtnXjYmzR1Ftdldk6mD6TWbmzU7jxo+TIjC4cgqNIl7AeUleLGQRxvzWK3Nv
9O+MSfXW43G9M0PCjGYcQ3aJt7ECi6nd2xaltsFln6sLEMab7XpGWhrovEPFLqFjvyGq5JAmKlhb
m0WQz4B3v0QhuSxsjUwbedFyVbN7KlBSjF3MQ2UfjRXkigkbhrVHm/1IQuIVjscJg7lvtsjlbeA1
g3M3RJ6yga4l2anT1ENZMjHNEyzQZGINdhuwh39wk/w0GtWprJbzJi8oO9s3cnFiYLQPIwcBujhJ
bNG0ErtuMH0FZnKk+7HGOVj1ODC5trbzzKDFnbAqdBgXISvsw/ZvWjOgRXaSOQ7iHpbYQuyJIzya
6PsKBedTlbh19fy1rozrsn7IsTiXcXyM3czffqvYWY4zz+Al7jgnnYPI9EMN1R4XwhEV4GMuXvJY
P2xnYWMlF0at54VgFtPGaGAlVyYpD6Je31yJknboMKX3z5gIS4DmzjOru6CL3Fuz0x57DZSEOIgK
yyb2pJvepVA0LTGe4lzRXSTcEEt9lGV7yVvroy7VI7DNl5JBjgf98wdyBr77xLixB/ltoZwZ6uYJ
Znjv5YU57lgRU9GGKOK6VJ2WEiTZ9v85BvPnRbNwVZO+l81P3F2mX61iIJbX9Jtp40AWGivIyH21
jaravEsvkfZbo6JEh2UxHjJ0GlhRxj7BYSxcWu2xnNaXXM/4FGZ6vk49MqD5XeVBM8qbBOEYYn4X
99fq9F5CK+UjRWi8lXfaHmy1vpQVjIbK6A8GZv4AnNAr4NPWw/N5ERl2ukIxtWv6wQzgxLJrGce7
VnPhZKkE8X2LH3pCsa/Ex5ox6ce2vHqt/sdghMsighdfIT9CEy19kZs/Rk97viSCbRCDcE/j1kTF
x9GmR4/syx7Idfitl+JnZU4HMBdr01wB7iC48tRo/Wer7RZGQonBzyZQX3mQhsXOjcbIb6eRWUmJ
gESOxq3jYE2R5shZUpN+td4UebNhiwkNq8AH20V/2b5Tx4x5lon8Jzb5/u3JeTRk/lOlGvfgyswo
l8WvGLV9G/MnWVs+qLyKNyf1b9MMd2PGF1JpeKfqmB/nvEh4cfU8jBoIrij1kNAR6Bzhw2ySN6dZ
MadqvFXkCy9WHPLm6d8m8aEW7MkO78bKfgY13zVCsTsdys5zlhKDT3qo9P6zR1DkacxXGAyFT5GF
LAo5vdokqygLuRoNrKzZrS4wCaBAjTAUf5Zh91jbbOGyNPrq5Uo+kV48lumdpGDy0N+sXsOnDazz
qOvZl1I8BGSanJnolsdZOnzyE++lXdzkMA/9QTpZ6KcajxzMFjMdQj3T6zn84ZgSYsBHz6MPLwkD
Mz4oFrAkjjMFGuokwEi/lwvWOvZZ7ci3bkjWkSYCOf8hJHmFhg1RTZNGv1NkkYrBeY6uqHwYNcxS
GMq6PntpNbs8a8214g46VGJhsjASf5WFs+lHhnzTogZdYUF+47qRJuLPRSS1h7bQRm+Nsjl06os2
NIe5b/+6yfolOr591TYHLN/Yug8GbJH9lBXXHioRAYWLsVUYT5W8x4/QXPRQC5JcGJeWcFqGoXC4
QvIhxZL8Lmu9E73zoBXUOJ0iOgBEKmre1QsjBCi6i3Mf0MV3k9A2j5GNlmDkjzwzfmugADEa/kvk
5AdGLxfgMHKQcCBhj49UZ6edxKvJlI7Svucj66mTdgnqLUSrgQOqnNEJLPgwTBrETwxSW/T9CH2G
nbbvGuext/n3XO/NYB348Ski7Ya175FkN8Sb0lh8UaDldJ3mTYLtPht3CJ5CSqiJfV9ecsPV7G5x
G/JMdW2sbYRBafCWWGdGp3++2i7EWmTrzknG9DVNAx+4Ln9qc7yrqxD2cM3H0KcsWsVgYN0jWmrU
M7CuTYsofGFfPDOqjNLpbLbpl56dEGMOONo4L7dTqTDrbs/N9COslkPftd4y23BuC5NZPiczCvZA
a+PeJ+rqmvfdyML5PObtegdqwwGUMz9WdvpZlEZzWMH07yKXCOx5NDEm6YbpaybeWvkQx9aHbTN0
xS17EdzHkcWaM8sb4sJ4FXS9NoeY/IBeecya+lbD1+dbFFjAahd/TcqrVPVNHbMILaDFBOFvmNaz
h20Wg02V/rEVbXvdK2zOarzLC1kemy9QE5k/NAb+K0qJhN8stTn6CFzxyu1xoVrsLosFhoLn0EeN
TB15EQeRGXFxWcZ2eVTx7Gk9I8e15GBBzcAEUpaHwmWWmffDcRzzr6jlhDKy8TCOxPS5OqnANTyj
gdCquPgZoKWH1sQnATAKcVOQYwFbF6vdmzHW1x79+4BzCp80jtB8mwrK8A9jDh5kPV3RPJDuCDhJ
zwobRXguDnYvMPuD4XLd/rHa1iZbNtK04AHKyIBzKj5lR21Xaled00HdhuQK7kVJRJHr4E3Q9eOg
kFRkIiKtM2ce1qcjD3+070og19kOD+nCSG3sH6PhY2oMOfhNnx6w8P4Zc5cTj9vHWvXbOc+ufTTd
OZX7aGe4+xOd205K/laI+YHvI9vDJwbYY8E/xLfrLQRaeeGSYl+eo/rWLE/g2+PD0JuGHzbja8Js
/9R2TOkm33YgNunspcGyOD8qBH/WLdletrNDAzP/3dZeyEP5wFJdHVt7AFw1J/h3LTyrjsVkVtCr
RDznPXdBMstWqktS6x2e9VO3xG+TcMN9Fy0Ur2gkAQA+qUivd+A7kjO7WgocW4N1snSfWUg+YNo+
gZItdw60cjb189Vt1q/e5OGN0OenqxEfN4s4LBYXCso7JhKL84pnCyXAqKXwGylZKsZfjkWIWKa5
rxUGhtSwT8PEIb1dJta83NmmtGjbuJBNwdcPZCXyoYffDlr2JJGPelKHx6VMeFikQgTj3B2izLyb
2WISrVM8rtpfu8pEYFgzUaaWNZ9tWwcPmBQVMdx4pbDPRrveWHbWCkBmGqDkRe2NG1evVp9Z7PyN
N00QrBiHcvLBS6Us1Ya3HLSkL9tK3kZt9zc0Z+1gsDI9Dprz0JPTdMNHRA5S4rxakfgzTUxXM1Uk
+Eo1qD6iKIJkQbyTRAz10rgDhDSeFoYjgV10jFInKuF6ERkQqGZ+UFOBPp3F3C7ZxqK1Yd4OZjI8
GCO6Ls1lDFBSapox3MZR5XKnwbpo2gLqGPYMX1uy7zweDKYj2bUa8jeIteK+BLC1zhkTp3/SI9Hv
CbqlSjooU/Uv20mQ7m1BTJOFCph8Qb+J4mw3u2A/V63YNxN6lGgc6HlIn2PrOu2YWwJAKNMHK4kv
RFxZO1I+VkrlARDuMD0pTaLt6JvPIoMZlrAksE2bpU8D9J/O7AVF5UbbacejofeP8UKbrJEkzpOh
pI1N6OAr+FhcOxDloukBcjP+zBUaZe+gzRH0HSt6SAvPSjsybQorzNldM6MxHy0/KyJeym640JA9
rBIRsj5F96Zt3cnGepszDaiJipEGt+JpKsm2nSiWYKmOzK/CLSvrWKO5uIwWizPZ47f0MIOsSGLN
jwhy1j4fjP0EgfY0wn6GHnrpp/y5H5mNLeB/i1wA7VELhoz+M10N40Zg/jMtbd2HmELXOWVbFCri
EEtaznxmH9KW4qXFxccE0oE4OmaQOZDHArKyASa/4O7T/Oi5mkWye4xWInMGag6USSVACnqFKlyI
I4yq7U4IInMmXvVtmZoPLU/ul3qkkKvjKMBN5I1V/2zDeTnF47NbzQbkTf1VdO3o0z1yCmXrm5oN
uRcDzr0OQWquzX0wMU3V7PzTMNkMxaFdHCznM7RXE8QRrnr0P2+incwgZjQ3hkXGEe8iKc0bCKwN
FwR8173eDNjdFIMncDGcIwNLmpbUODPKKjJ71wNdz7bLpihdmaNOLY9ONN1nCswGVjdnESNwZO74
MlzOoFF3WH3O5rBL+l0djiECcnwCAIW4Gkw93uva/BautbObNDwi1pBeNXbpVSU69tfAamIsGgWv
xlqAq1ero3CPspZZbqvw5dyMIJpvGJwSLdfTXQyIy43hO5Miw62XxjuXS5CLqT12Mv60+WQlOSZH
EmcBsdjF55j27qFp5yuPnvhYF9hiFBWrHGMaKU2c4OAEWMvj3ZR26PgS81Tra3XRXMaTTsX+bwF+
skijP0pnfqvtlMlwxL0DSoY9AQiepaYaqBmjEjQa5C2JHaH6WZGjb1wZPqfmbwRvee9W254r0k7C
nCz8tlRLksS4mhqt0/tLbnYPbF6q01z8Gmn/znY6274MoHil+aceDGjcPa2P6qu/i7q2ExubWRki
aJr03gBidROdss7FMRkuNx2wJEqrBCMa48C+BusVavZr79YGJIPz1A76XoDz9qMhzW4kiZRjgP+v
vLb0doGTzp4Bk7Ki7oHZTa1glskJ7/Fj21gpgzqqhLjoH+Yaw+UKd1VbGoNJtjhUEZEkDk7lc+jS
d8wSt5lg3u5M/IKowr9hkuoGhyAcPTtfX5PlT4iMYddUxeqT/AmldkR+XS+PGiC/AGax3GsZIb5M
NSxHt4JlwWGUNjo7yjCleorOJGN1Hn8W4EfhQpQKnY0Zh77Ma+cyyDEgPWIMOOqpglB+anWj76CP
EjgSWddwTR8jRwB/XxJ/6Po2IIrmZDcOsk+Gzthk0csq7SapK/hTFveCO7cBooN6F+aoL1FenPU5
b/3VtDt04V8EEOtBKufYV9ULj1EZmO5h1hs4+VAtfSd9XXpDnRJtcl7wGr0CzdyS5wwJTC7r9tE0
Tpzly7qXZvE+DuAPlpVD3c2aneJM9LOO43KsGkY3hDgyH7uqZrwMEcXH7BJ8hTA0kDqGotK0T/TM
t67Lnq7Txm5X561GH09bmSNQO6KAuAklUsbCdUaEgpu7TbpPTYlk1obO65MdeBfKYjo2EVSvQktY
RbQzFuPBN4yGEF+HHSILhRsj3qeq6CD7d4zaa2b9bY11pEuhaqC3m5wSm0pRBiUzVivVn03k/ijP
aDH0ln9q4vZZI9T24DAsaGZCVFmx8Pm5sbarB363rOGRZbXZNSb1Yq9C6HduIc/zitQya9loME/q
9nk6r15u84DvdRv1UaTjEmpBNLDJOZgG49mlswk6UDzRZ3cJ3JZkbM0is7lK46CVkUGNE6Gf41nB
fb7NuRAQO+awdc9ePZbWpWnNw4hjELZAiA5+vmettgSRM51KnNqh1p/SuYl24Yhbzu2hdbQ4VTCJ
1u+2Md/ndvTENBJBUYfEF0ReHDiy9OIJpVC7itKjhLtOdvmgItIYMwcCK973YwgDi7WkwL8GnHWr
jqtUR1Tax66Xb1aaqXLZpxKuwxi2xt0YLh5TjL8hs+SyRATsauZ3tUW0Iz2g/6Jip+lSHU3PTAKE
WQECxQ68mxmvJtZ0tVX1rDpxMxnReGtDeZysSuBmSukson209b1VyN5CB+LnL/U1Mdf5cVTakylx
R2cL61RrP9uDp6Jqs0hmR8TgN/B9niiaxd7+cMgmT/HBujHpqqWeveY52qIcm79l4OZbJeKjcpV4
vocfwtlxZKfz54jUaLSMZh/ZdHb45z2VIQESHIqK/ddOxw8RlMtjO6LpFp39FQvjPsXjT2Vu5/BA
id+2BxORjEHEGb3M+4xx2XPqlo2rQ6hFq83UANGjQELlFRbZHlJyz6Hagi4Ws8IfycChWD/kMw4J
Hnh/TEWxY4xIzUaoA0j9y3Oe1BpzD36mrMo7PIjKB4KLhoqqvQBv63c02v6yMl6wKIKc9gLsAuOT
re4iMk2qDMdUhzzaU276ZQ2QYNVi3iVF9jSs5NUumj6D4nDQYzFZ8xJ3ZJLs2pcSez4ezYteCgeW
FrlXA7IB33Ld25kQpjHVqLYj+9TkzneVNrBVYYx58Zi1h1UkX42JV7mmqnH4NDk+mTBVeKRNgXy9
sFR7qBVDE43XiOE349FxEGR1EGfyMPzb5eotWtFsmc74kCZuc9bz/idyAdar2Op2fb+cmJ7cDmv3
GLlck8146pyhDFZjedWhs7aGGCnp7GEn5XSR9uIJvaBSdPN7SwNnJDh8monRbyFxkvS1szd0pFoI
O04SgnMLZqYytyjV2Hhep/jA3AEGUq7IzZXVT6fi8dS7MXHZy8LMPFBibIKxJSJ8icRDXpB4RBIK
D2xXHMPK4hDoKJ7WVR2R86WBbMvfyUSH7zZf3Zy+jT0rg03ZwulVhnq1d3OJGGCJCJpBrhNr0bRv
yxeA0Wwvh+lUl9ZpBb58mCpCnfXAtVnTW0ilqJmngn1AHh7GBhuG1Ao3WCz3tKw62wnlYBiabya5
cNSz2qD3zzMGOHi7SNd6rJs+IOSdPa/r7nNMFHuUFiZD4pBRYiw+5iLFtl5HL4RcXfLetG+mIvsh
BhNL4hISvlVFz6JPTD8jsXsP0e6P2fygvCR5S7eP3dQc63Qijjbm1IzDMmAq6scWNNECVqNHUwi2
BkYMXmIL3zPJvRjqgzZTz7aFCtvIEeWBK9hnqj2VBXhlNOojpir9uXf/zqWjnyND1wObbah0foc0
pnUugTXna3zSeyCQaT4sR2GsF5vtGOCiPQFn6LCwwOLXK9G1N5G7/eqHOMcharS5i2Mh3hhJDklV
a8VEeWe5PI7YtJEFFL0XWvyuUwbmcW3dSMuQ22ct9wuGxpQ03w7LZesgfu7z1rjgSn7DjVrzDFpa
XrV9H0s+/BCBnCmnNpA2Wu5YvWf0pweZDDhB1QzBBcpDyRPPAzKHik7Yv/+DvTPZjR1Lt/OrXNTY
TJB7swVcHjB6RYRCCvWaEGrZ99zsnt4fM+uWXfC9sD3yxINEIUt5jqQIxm7+tda3EEzJ8yFW4fUD
LbgaE5keGIJs6q4CUBCftRSTdmHwreY4hgfVwrroCLjPTC6WGcbI2Y99PHbTPWhNNjMH6wLTcpAj
2YagmbWijPlOIk7Vtvj2Qh6pVhFRKKt75r9AC4Qut7Lm4qG9BVlGyVucpH7hjY82HkCuqxfIURR+
uM8g/C50P/zYbIiifIMEA1gihG8LcNSvZ8RQQ7nHUmorr+EQysmDCUBIKZZDoNCp6KQWlIbH1NPz
lwTZkpDA6q5P7AbcvWbn1vEsToicOKXOfVZX5TpQLdCDOl0kO+0oDMPbFCaff22iaNvMVLw1eg2V
lozHlNxMeg3QNhi3+KcI/rkLNJVOJ77b1DtfeWOPazpNuCVwjgy7L8tNcEMSH5w5FnSBOJtduID1
INlC7eGNZEuUXgWgT2HmCxEv6UBBfSoc7sTgpZyAb8mTutG1Gp5HYbwW9rSFCn3tC/hqBJBL1IaZ
qivelrgdJS5B7B1IDLsCIKPPpRpUHkfDJZ7+wp2oIhbzGCaAZ9sQVl1YceuvQsaz0Bsp3f1wJUjq
LOmP06TYwcO6Bd7SXLMOaltT89umicS7i38sDhK8r6VLEUSMKYEI4KxVPZCh4BPVXW4G7rlbQMPb
lDDUyoi/4Nub60A4V2YUJ+4djDphxaZD8cJytccL9stBs+ZYaBP3pJt+6Miy87brERpwsalbrVi7
AaFDd6YZCROVRx8CoNaAivkMatAYrRXBYt+KQd4HIU6+AQrUbOA65NE6dgv3WsZQlLKAlcyZAMdk
JA4ktVuMi9vVUGTkmlgU8C75k8e0iSEHpMzsiYPmQ+o571GLgcpJ6tfOxhhqE4BGQlvPXWStYtLm
mFTHu77m2CzVISUvgT8IkI0ycRCFLYwQIwlIuwYH8lBPeqd9JYgufkq0gelotg/TAPu2xW9ZcxUE
/XvPdKhb69XM7oDnOfxubOYvFcA7urLjt9Zi6jPNfHS5LO7GivKGPnTv2sxwNk4JG4lWw2cLv2Vu
pcR1g9ZCIZgupS2fKzVxFLufcsaieUB8CTqyveI2vVGd/O1m71UldLrrcEECkEj+QsvypAFHfMDd
p88SwKXt7PvBZcms1ElUFB7mAUUTRVJ8mxOGRLw6j2YbHkWwHlqZYYDKK0wTHi50wtfwaWkuH1G8
I4zlMjLvAWcYayedPuw+fcJgtBKU41RNfS5cR60tMroixWk3UiZm2e5HpHE2CmZQDcr2JQO+3HbO
aTZ+W8ZZy17s3HvXIux2pvLx1X1PULzh/xcv+JgiHOn45xIeoVWXvzg940buTSOXgRlKofc5zPV2
gl5N4Ydnwzca0KB+KyymG532oGlAdIjwZZPgFU2JHmRAXBzc+lhjU6UCyVuhIt+6GEByoyWxJstd
oBknoXsRpwf3xJUQ+mFtvEDKeK16/XXQXWo+u0+rsu5dcOyVzRljWv7PipvtDKA6tDDxoK8fgxrX
maj4dLgVxR0zg2E+xuy2eipxoDffrm0cFtZygC01qmhfKJefQU+iI80ZN/0YYOtK2q0ZI2rrjOtD
jgAuk7uuxrfRUGsxKiR1zB/hytAVmx53QvijL6hNj5E+kTeyuAJocs81lRNlFF11jWM4gQQMLPYd
xH84LAusRRNnZRYHeFBfEuLoFH7bimSCitLHvAVKMaF95bH8dCYyjb0ePg96UfhL0Ckex5ci5Alo
LWY8kycOpuijdWvIyR/u7MVgk/b8UnUuuNvX4sHWy3XbG35k2zSUyPil0epXh3Yr/8CG+JkLWmem
EC97UFvrsOjfBHzslScROrTZLdmI8lXexM/FYB3roaf7COTFTP3RNHFoiLIbo4CyY83TPrN02CA2
wW7I4bnkUsJF2Ki6t8aevqqy+nDZPT0c/hSZHNpJ3RWtPIh6+CgU50eQ3QSCYy6cx6DDM4r+ipOl
D967ELWwbo+ljkLNFEm4MRZ07Sul74BFAxeVbVefxpvFobhqwmuZidcQbIGf6tzmh9o6AJB77HQb
xnVGA2ZHDkRkhonL6wSu8RBnJYmt9DhwK/EIg+MyRPs6D07DrTrY2Ub1pZntla4Lf2RAHg33TGZf
yh6xzyZtzsXHAPdrWi7cLPFkF8Ml6pJPBkS14WDJcWgH6W4Lo4dbgjEwba9zkrT8ur3nD4rpmBFx
Au1/7aA/hM6IsyAg8M6d+WHCjq0Z+QVHCYfIwn5FNr3Fg3nvxMOp9bTbmIqHoQVA4IYWBiasonZt
f/RK4awN0Vk9diUjR5kIzsI685mR/p9fTMgmoG5xddhzPHrGxBr6WsFKnwyEANow28RduJ+z+GfW
zPcmtk99/KsK4xZmIOVrCY/0ZM1vWprslLmIvGyYyNO3tdVhG08OccOpsR3QMdvxo5JpvvnzVx6G
ZE35IlaQ+JB3RPqcTHvKY+rd+19AHmc97LZ5oe86/TyRd1vNKsb+XxJdiKvsIZ+3xE8/Yq4lvNMh
U/PYXC0KQQbNi7MGD6PhNslK3tQjiE+R5J9RU21FTcWEA1NzMU3toc0D67MZVIXcZjgy8NfKdwy1
2JZZN1zBE7tcyaaOTRBfAvOQAF+tKX6RspgD6MkN2F0OBQUPEVaR94DhITjj6MO1Quarbvetd9Ex
iI1bd3x2MqqGggo9feqh1Sjr6jnsEGXeEHlZRpDeWF77bGfAMo/cd/C1G6dRTMyi+Ud2sJKUOd/A
4n+ZIvubDmO0hhmN2mGoDKOAxzFjp6yaTZIj3LqS6Rd8b7/Sxk+UEdiAuCoHRgXcRrh3mKH3mMXw
SsdFpqounmc8TqL6jBsKZZBAfb0LfwMzueSu+dahA5Ggp2JKEREhuMMiZJ0jFd7J8IGqrlXQxM2q
Kxo2SqUF5G6KiwzSVwqTKgac/Ybex35TqRR1UNRXYOmnLqQXlZEij2wNKCqDuqc5XBg47BI8trPf
AJKPyJkX1dZZxDH5jhluEr/fRY3RuG5bGpNohvqF/4nJ4Xmo0+8KU25uJg8UB3whyy1l00xt7JFb
bPddsZsUVb71KNBlAIL1HPfWppQEmMReM15plzm4xryr8ubgdvbB9PobY46wbOrE61OG2CkVN1pT
vkBWOoejx7jSJq5ZxtwJnRpLkeDkmnQXaoexApOp82kFJECrO5gR010POIe0G3p94aK8xy9B5Dxx
V7qX/LWZCckeCDVx69UcgMBHI7Js88aJ5sc+ks9AU/bG/DTgicZ+f3ZdUqUNZ0oAbD9dPz6TZyE/
RbYYp59zP2iXyJ3PVh2eyIvYq+VvCa1Vlc9H1xrflaMTCGsZGOMSvehNB4HaSX1TjyhI4RaHY5YK
5arFqZdZDBpMzmVFnB3x0BrMTzTP/fZQbA+jV/HsIJHHbbeq7CFadxPihcrMs0Nfx6oM23Q7mOat
Z7DsWCBPjLJ7jP/sUSLT5AnrI3Ktje3xjqPn8XzbAzgTu7g1e8chDhZwtHRWaoagAFe9ZMahry2G
QCu4FN+qTRFeI7WP2vHZbZY1B7smnNLsaYjgLgDS5JNKysXWQLNG40aG0MG7aCs9xoFGU7HFJQ7P
YJF8u2bxGNfJukMdbmrPW3Hp4KVsI86N83PbvnlJcixK9cgU6qWSFR6xsnw384Qj35RsQOfckSl7
LcKL1OMfxjaJaL9aZ/woCufEIerUEqIXLu7svE5Psg9u0zrV/MYOgLJS5tOojOM6+7vn2KuAA6dP
HPzCYPrGYfDgl332wHEYMmGA457bud9TVsUn9DVTQc/Wz1Cl0u6GMnpzrAA2e609KsUrMkL0XY0U
b2+Ut5XgWZgDQH5kPtQ1w25kc8JjcV+H7F3dOPECzxTGJ+34ZHbmKcOAsnVE+xzZmAQs9CReZfoo
Bq6jxtSC0nPjgz3338uPNwJsmdT4Y1SSBbBSt/FycFOKowe+okZGYF7Tltqf+h0XUnk0BZtQ0xFv
0XU+vwzmcbfPGmUNh9JBPMY8QEUZ0K6wJt4QLiklLetvQU67O/PPKjCGc4cEybO3ZXEMM6feBCOA
49gen0IX77sriQMwsnW3ukoMaGlPFCGQoIBsgJBDNCRKb3tp2itNriLd5fPdKPwg40VoJMPB/xBq
vYYk+kDjRNe2Lz97h/Gp3TItoFIG1xDVgcstzTMtP+bD6mtvadzheg1R08yo+dCa9K5h3J/Y6h43
rRUk4xaDhLfRb/AbRYex7bndR4Oz0lNeYVkTrZ+8YVoZGmz50HTHVYQTa8PxAV5TvhmG4HPsCawx
PdLWkagy3+j0eQPJbOXWKAUMoD0+NvzsFadHvRqOCS+u17sGUxbaglICpnNqQ5pw9VMVmHwCCq3Y
kndc5mFsFVVyxcF0SeFlsV0w4lH6YK/nwerp4HTuZcKVWNrjSVB3RHEH3KrgSM0AkNZppGUF7qKu
GJMQHsAI42S/VqGY40ob3Lb1ClkZh4jGvlo7chsZpgD+k59svjTi1uGg0/1G0rks/8wGqz8FX2zM
pV7soG0zFdNXxeIZaYAyOl6Kb8+9sq+cuZNwQ3WR5lrciFT2gO3jcGi6lVr3ebQ1OnNrdxRxFOFy
sBHELWR7IyHLJQKhH9Qxbi3cxII1vq7sA9n8W9Sfm6HVXynYoj+6P+GY1VX6PVWozaqKcppFQhxE
3Ly5K9HJjJSTG6M/CN4Fa4QsaLMZpEP1BZfmEInw0w3M7zAXN1ypvmxG5lmVPOZ94vpxhEEmtF6r
8VhqaOqlMZ9U6pySqN+KILtfvi0+7c+y4+oGQYaQGe6odtgMOe/PgPJhAVtsjd0wQxmckyJdl5P5
FRZMqqrss4xB/+FiNhuOaiLTX7vQPC6n5kb8anP05MT1lxeiqIFeC/CLLj9jo4mfuEppSRf3FQPs
fZc8OSY6KxMmoO098l2fke3FfyUklGcZdxeN6Tq5BPCjAYAGM2Qaoj8lTGDDanqMkvZL1GqXFGIN
WIIJjEFqsI4IntZdh2IIZXGUdN2afmuUn3yEV1GWHbxBPyOfXkInvNHa6oFeVE5ZDX55Nc7nkYlS
aa6Sqr+n9h43BI/DQB6E7RWgoGiIXrn1LUVgv0M5nJRBIySW+wLRwTfg6s1G0WOgmt4JWHyiRG6o
mnjmdLTVZvPBYyDQdIwPKrbW3CA9BWeX/21Ec8une9+WzA3nAKe2CiG/zzx/M6WBk2xfh8rzdRwv
/mxoDyFqK5ZvZ1e2ZuuHRAHhQMY8Rm6+RrW6Fk4+4sZv1jkjYZoBlt8BMIalc98tm9fWwRc0ZerS
Of2z6bIUWTHCURV/cfIkbJuZZOVoTzG9fPA5diiGsNaVG8pnndtXUbL5cbTTuf+G65B2si6MLnru
3oB99Eu2ezzP1t5xE+xzOitp48k17OW9vrzOnhptP4PayZUiPwWRuIICP9Hp9Yhj54n6M+4iza2q
m0s2jlwkguR++Y16u4e4Hx37aP5SsOED6ykpqhPyz2eb2A+4/g9lrp37/t5U06F3tbd2+qr15tJp
5mvrorZbNGiVkbt3AWq1DPr9dnKxMXl4sFXwZnpwXSyTjHlA/VKm0iv1PAOzj/49odt4UiFsFPx4
uPNhOk6cKzC9tLJb1zZ3olCxmbi0u8V6tVWSVrfgw3FIFZTTyUITdJdnOtKKl7HJ9x5VUrMDAtog
DZ60B2v2bnpPUSXJxIxjlK23F/SWQ9VlOPfQfZzxFl3dIAeXtkwyI6N5HNCUOob3XUTxqB2ze8bs
sMtVPZZRuzFtDtszucqIc1NeaydjxJdS9szMMSlcAKpf2loAi3b0U+GisNIH16wpHb2rOuMmm5OX
Hjq0rVnkJGP9DhI+CEwUnLDIzxZ8OZ+SdwxsDdWufVG9sqIdoGDP7YDOnbwNuHdM3uoezj2xaPJl
kF/bDWYhgImbcrQuVY9l23GBuycaKB19HLCJ2M9JXX5UHNizmGdkEBnrP3XCAkXZr5A7t8B/yLSk
v6SuPnXg+6u6afL19BljKlmFcf+l4zLKCKB7GSOsoNzBxNf90gOAF4v6JWdsCU6Q6aaDlz1hPrvV
FNF4dHbmXRZ7DBgaw2BsyUDaaJkyUlOywlb9WORA9qmEMYuCbBWxBfo30a2zSIPVTnpdyp+ECzrF
QCCaRTmvPDxfKg3JmKRrk1qZlRpd2h6qlmMByPhIEi8YSEXQ9Hc/9+mynFRYWmZGJEut6sJ3TMKb
XGJJkgrolG03u/SysONv4pKVBqgGRkeUT0d+0kfAoB4Cod6lkn5tPoSRRP2F8rjl0vVUesb+bwuN
5P9TWx6n6ufvf/sqVYGH+voTxmUBdaXoOF4dvv/+N+HIP18oqDPhT7n+6D7+8cXbj5w/t1LNx9dH
+b/8ib+wLZoNt0V6umeYnmHjqjcAlvwFbiHL9YfBEE8YRCYcOCcFgevo738zALp4kmccuUna/EHj
n9QWw/jDI88AyoRQ5p9El/8baguIjb/9W1VmU1gWyy9mWbYtJRAY/uHHMHXb5etfH1dUwJaf478U
IzFSO3DE2sM0huMX+WO+osVQGTQtYxrM78FVhoTXw8J5lKblsK7s0p6usTcMM9h0ulfBJJoEdwgz
1Yyvo+5nsk5o5cRaaEr7NI5gl4a0Wkdu+AGprzmTxWakTeafGRn7XgeNfEonb4U1mXgluXeM21S+
wzQaGXUPKJT23ei6j3pi34KD5b8Z/4ROvLNKtj32P/23bF5MCx9jMhd4vZNtY1QgCWVabTrWNIK5
2EZiu433MQ2qiedt3REiIiFI35L6uJkkZTd9Mx+Xml34suMuHpsKwiWqhJrT9zmigQn/8iqcoHnF
BoOFusZFR48EZtl9ovrxdqz4PE4OjlvAvpsy8XAjtSEqoAcE0bJvuPJWGx3O/Jo2rKqFls0rmaf1
a1VrOQNV3M9MgeptQLeGj5EP/IfkVpQW+PCMY2mN/U7oaBaDR7KFW9OvFUcH7IDtRkwadPqBhvPW
qd4rLXkIOwiPnZNQFKTTXlOGkG3FR2OcGzyeB9vj7tzCPpuyBFNjbpbrpIdHjPSdLQMijuFf8zzz
Ok8NHh4ybbMWVbiB9Gc7kfd5M+DmGhuXA28Fo4R0EXfsViRoLzQDgbm3znkbcbCw1dkksNQKlqTO
4k0H56HG8FLZ5UEFRCQcXBVu9VCB/c+DHJvmhJJTLU+dcG8sGrdWVTHd9AkVAml2kpQM9jEQPBpq
zgxjyaWE2IowoyCbRRHc6nhgyHavmcWJO13MTda4a3SsNnHdvvZMljcx5S1+lZV3ath6nXj0LGIk
lklB7UjqiYNzid00PLlx8et5MF60NTRcjb5f7dHB+guMM1xjj9iTbXunbgUyygd4CryTBSKMZaoz
1RdMKlAjjfBY9c1rjX8cs4X1p3i+vCc8aJ1j3+ix+kza4JEOFQ3yPHNOnvQlcX1X695jEqlXNo3H
pGCgh4/r1u2yz9lcBu+Zw5CkGm+g24B0s7ds1M+i7s/QkLYlY/ey6+4lch3CjPuITI9XTOOC35r7
Zki/HY0kQST4dLkO0kVb8BhN9iG0slMCybqY6XrxMGEaOXGy+d4bcYdNYfzoAbo+KNDpMX7rdcDg
0AuBZCzcQuwM7g6CKZvtqH2UpELtOO2gMfGRaZDX0Pdgl+XvsynvYzd6mGLR+5SrD1BsV8pZL5We
owP1sHzH3U8TayW+COpvAzEf44EujrS/7xWgF9IQRRHAl3NeLdPb0x+4Kav0faoWuIBlb5m48OvX
WFcjztvSHQ6lsl9xvjzIgceXq8lD3OXSr8C2mQXYtxcCkYb/Py39d38tnf9WqPyujCnXYI3U/4MV
1TTQhEwWV5N4yr+uqLI3zQErtlh3tVxBiL3BfEulSRL+jBONH07w2Bopk0Ps5kiWx/+HO/R/Sl9b
DgxfZYWnP4y69p8HiGVj/Jd/2fy5g96rn2VTbVXW/bf/+j+20P/TL/5jq/3fbdE6ZLP/nKx2ReX5
/heumlj+wF87tNT/cOn2ps/W0y3HNhzx7xu0cP9AOHMg70n88Gzi9j/3aM34Q7cEtY+4gviyK5ev
tYw22L818YdrCp4BXDOmZ3kOD8G//+r/eIR41f56Kf7DR8r+V+YZwjk/nBTs/Azs3OVH+deHygLg
wgPnPABuhdEiuLLWQYSf4rNrLIMw7VzAJ51tBj/zrreGYV163tnzggcX2g1H8fLQAjX36/KFFBu+
Td3M8Tsujn4yFZi0im3nNncRZQErfM3NnrMMNyclTq5nEnmJk7dWm/BM5XuXsZufeh2WwZrsLkOW
9lbQvORFKQPd/suqZxC29uLNLupd4SIYtoEnTsXipNaGIzqIiXk00VdeNWRvmAgiEdxUen+yBBdt
QlU4AmAIhAUYc3Pkhi00Zx2NDqmz+gCDASG7jR5HB0F37DMy7W2Jhb576CrUoUYewQg88rkf9pbb
/oBIJUTO8V8GGwpIvgYDx59H2mchbwKqxnkwOeS99aZmrB0GqIAtcZXmSj/bPpI9vdQeN02nfzCR
kf02Z5abAWmra9RidKrcyjjuTGVI3bDTrUFFgMUOUcenNs7uq9GEPTuUeF1Kruu4pdMpOZAt+XH7
CL+6GRrEZ6nfYHvFDrVMj1jDMCHHD5QB1UfyjkFANtLIZbRrhMQUCDolKJN2Z2qlTp+frYiE+IYH
EyZO2CnGkskW8F2cSVD0B7/mbOlT0X2kwOXdXDpyk0LXNh4kdlRn3P4zRY1jpBICynW3Sw3cGx7S
qZXmH0Nj5ZtWloe6nI5OjkCs3MRdMeN/SqkGQAO3D+WYHIqOjZtWyGk1cCvrwglfnUXphFYwtwo/
hybTj6HADmXwGKJltdsuT7dBboN8y1CvNZ0aRdsd1rrZ7AYyeQ9KGcDh9qYIszvuhKTAg+Ykh91k
JNz4663FVb2azSerwRqaoJnfBRidggZ1XI2S+hnibmBuNK7Q6P+WNNaaZpEdmfVgrRh8Ns7yiERo
r0m5a8vspfAIQfJ4ubo463Vw3yhq6uFzZqdiVgYXPkBPrtKoL7KgfromFYIFNk32sMWWu4/7sN0Z
rvMaJOV8Nlo6fnHagapHUHoN8l7s9AqBVtWM5pLM6REu018HX8we29s2izhpcaOOChPBh8ACm8qv
oeC7zX32bZImRnx5NQtsHDZ9mz0lsKZjxrh5OaDpLsHLVetg8uhlBhYWPn2gP7lzbq/HNHwUkyDa
2es0FTJmgieK/wnB0MXOMQJnNrMGXV8f7uGLZX7b53RR9yYzh6WPBAN47rT2oY/wZ2Ufnr3pov5W
EatjgL6q6DDYIXXi4vGK4qZt5DYLoe8SacczGtHnWU0MQAUHJtxepW+O8401lu+w9+kHUSR10JiP
Wg7dLuvHi0FCi+iq+1OL9oYucnF0ZuYGTgeCoyewMdb5Q90T15a/SmgCSz+foEYRH4ra575HNKX6
7zNvigfDWYhbTfcrwQStG808CdYurBOvVoTA0usuqe6WqBusjgejX9Lf5dOoJe9FWO2pkuf4zrGW
wq1107QPQfdGHhaRbcjPmBk0uBnI5SICCwS+1wIEHZYI0Ip1zmzjCk+gImGfA5kOSXhAREtoDyjJ
3Jh3tOW+Jg2un9nMn5zeQpgNdq6c1Koxx3TtON81nOwT1U8kdzXOqiMWLRdqeZAypCoa59gFVBzG
nvsSL1S7OJpgJgeMoUR0N3jDqdBHimgCkovUkfkZk/k9NLFkZZTuCbNgGjNSHpuXIZqpQTA/hrhV
J13AEbBcAPSA/cZdEU86tv44v8mXGuAo4YkJs2faXd41HL0+851tupRXmhXD77Kj2TsVh6Yp13mh
rjhWXqLAT2r8ZZJ2JMR+BpaWUaMPy+HkfWUJiyGF20u+WAfBdguyksdX6Mnh3aCh0U8n6YeOdhPU
2g6dAW9MH2zsefxMpPXV1u0NxLxy54zFrtWChQmFNyWN3dUo7GAz4wWHQz4jLhmIkJXHZYBG0yyv
D5XQ0lWsm8tC+NBpmQH8YrjvksqilGX6MkmNBOZYbeN+fphAS67wbRFUcdQhKYudcPQ74IjXVtnB
dsifa7v9pkRyvHNCWZ+bAFhRBPd/UzPHPFqms4f3IV6ofje32sDDm7XdvDcN/toOb9gJqz+XLM/q
t4qEiVmxHFYS29Y4Ux1A/ukCn/OQR8Fi03RJBaXWCyOmcR8pYpsEfHUMgLdOADgftTnzTduswQfj
YLczbriJbNoDRXXVNnGHm7KkN6x0xW1cOm+qcYxdZ6HBqNy6RoH7NuKxzmYLNBgVgVzYSEKac8kH
vTmSOgU7Go4vyOsZMZuGpcpI1xreM2P2cJyjxsq8eVFlMaMMFvpxtuinM5wbKy+wty9GVK34URGO
AFLmOckMpOQ0fqCK3NmaRHKVwbfUvWxXRZdMS8h5esUrNn2NdZPE/UybxJJ1ntdcmvYmZUal28cr
YZePczZf5/7WqNAOE7lE4qV11Bq+am0zpwFTMCGjl0VibHVDIaRE9HwaXoQB5DTHl5A4A+PdVUW6
O9aRL/KaAXD2QJZvE7HJsc/qr1M8IVtkO9ekYNgt7gLY/Tyf+iaCTbMdBHGgMP100v5RjIVHxMtd
yBZ8drv2m9MaZ/0GhR4wCOP4oaEujdl8quyXEGf+amzGu9wavuIMV26ItdbScFTrhmTPIJW3mIsO
Ht4oX+vZwUYSRWPMuprELKIWDz144PiWIQHOZ2s+1SrHbt26PzGnrDKg6NN6GkZtm9dQiAxX1Idw
hAeTgQ6cgWNuKYG2mHJAeQ02WuvK19wL7oLWdLlKJ+eyDbBRO/UnaPcSORkIa3+ti04xCCMkFuXX
dHaxEWI9sDhpkA3U7rhxXSvEHThc4EOLXH3V9mRj8cLEDiWkBiuBaaksP4f+4Mjqe+BUxzR5Pnsu
Jy/iH1AFXO1J1qBYFzq7OmazQCXUxW+DdxH8WrYhvjn0GmqjKGmvpcIEd2xCg1x6P1kliqTcw3n7
4Kegv7Ap0AluAsN6pNWMOzBJQV9oWOsVLAwdohyn+k9vsi95K49eWr45xN6bqniINfuYi9h6rpvi
pQeTsspN+0uQfSLb75ZbZ+La2Q/Jj4YTliMUMFrG5L6ipBqePMMTUh0RSw6Eo7LedIYW32WOZKQS
d1dzfhwbFWx0U+HvjN+gzLk0iOo3AF2qTbsYuBIVXzEbJYx99LdeMPuIRP5kTEiEtirFcZQdjrh5
28v5Z5DjeZgeNG2jCOPfTg3nsIh492YMGwhR9cDIg5Qqp1lb9FfRklDErc4hNqYCrHfyXZ1TEtrg
PscyceOVCCRJZqOAo3at+z79iBoHL8GccrKvunk7EKSeOtNbd8ALO1D6WwqlfjUqcWnd9BzebHa8
APWQbpPtErFexUG77AG4dF1vJUzL2ixL/dbtBrXDeM25SM2chrSL1fAaRYLv25aoSLm188yEM4Ud
7WeMlCuTQQVW6ji+2DEXnqJE4wIq06w8J6Pfh+ihr+PQWLuaxwegTnEHzBZWhQEGXiGnbdgGvwm0
qVLa2iFw9Oc4nYJ7fFkHVh2E6+6lqGOWzsVWjcd4SyUN/ZcVUnqud1jcjKpaw3GjKCDQjiAwujUo
CLCjMEpP/Vi+NYN1UzbzMq5S3wnetXFVTNl7kxvXICqOblQ5+I2AAqgSCamHQE/a1w+l1uImMB1f
keSkZhXrkRedDZEjlbGU76bG9uiE0W2msdp0Hmn0u62E6vDwz5x+nGw453ZPKFQ1xmrCtyCkke5h
9wKw6YGX0FMbEI2hRdLrK3GMtJ6Alw5Jrx7w68lfQ3eTq1to2R5Wiec3gUlapqBHhSf5Tk/rL/wb
4aEyeaKjNDLWep/Qe8tuti40bafV0jwI3VrqDdr+pstiY4XTIH+xLVdu0jbvdr1NUnlU3ksJh3XE
L9l6AIDySC5eUS8/aAaaop7DQaN+/iq18S2gxXvN2pph5UfoY4bHQH3pOWWl6yIF47o8eUaV7/K7
fvDiTWs6X/SaIl1XHedSNVGMCjuF15GXJNTwqIXWiAgPNBZ6UFziWG2MT5HRNkqKN9qH0/hC1oBU
xT0lK+y4CplHuuK5DvqNCiiJ545gAC5+JCKGDzvZOT3vR+DO3SrI820zsPt1CoobOUmfzerErXXC
DRGz5upfmKJgJ6A8Juxl5gSADwwNyAlsghy8NhUm1i3tVMB+PNyubNzwGy55aiU7+mHpMksbyLFj
c8XAFa6snOhP985OI45qOUgEoRxP1KPLJJbrqsB+E3QjWN/ebyr9rncTiuuictjbYX4vA+wgrk7T
AA8sHm3s5Y3QyBOkg0VwgDcsA84jz/jK9xNW5ZHH0XdoxMbr2GxGqzh7lPZd9Zp7DN2kFlrH5cE0
w3wVjclz1A0OrtJVPArcZjY+XrPLbpsAj7RVMeqbO25QxcSctu3Ad5psZw7+6K66DSwKApOR2flQ
Xo2Ka0gTdDfIlMT6FGceT8abnIdgE6TcdS1wLoBD9CI4B1p8QYncBR533GlOn3DY4ncQGKrd/Jce
NuofbPwntd9mSmxlkqzTfoFYajn0S8rCChpjfTPvj8BhAj5mvl5DWEl0JrTx7D7O7Hg+LnycYzYU
SzMLj1YL1DnLnQ1XWa41Bldtidmy6IW4IwF/nEdLHgNj/hhE/zPakc1Sh4Q6qvbbI8q3Ew0g89ku
7mZOJ5rNfS8saRgTtw4rDKJ9/dHG44OcXX/QookiNjaVTtQXrGnov5Uzrrr0KOaa43fQ9RvDzck/
srFkfTpujDp8V2l9ZGe9oJHkh0qWivIM1MUZcaaUH3YcXlwj+O/UnVlv5Eh6RX8RDW5BBl8zmfui
VEoqLS+EVKXivgb3X+/DmoGnxzbG8JNhYEbdhe6qljKTsdzv3nPZeA3qKTUDw1KZfaQcy1wSpn7L
8mAItmoX3kPmCbnTh/GNtme0XPvn/6FQ+f+oAEL+S5ly23wWP7//Okhc/v2/qZTevyFqU8SJpszk
gYEho7q/jxHFvxmWK5EHJfolIQMLefDvo0SBTCl10qO6MIRhMVn7D5WSAghLSPRE27EM639bAGH8
s0TJpca2JfNKByaMzq/kf5okprQFUL4LT4gy2WnfWyPgmyX73GDoOg9xi/NVoBGUHWJaKTfjUHxY
yQCBR7Z4sxDhpus4VcO5nLE8/0Xr/e8E1P/yvQnbMg00XNN1dF7F/6TJ67lWcQlXjB1yxEAO4AVM
7/ZWR5P+WHK3LuPJxN05sLoXuMDPBOpZHhqm8d4kcX3prfTbTqTnMEFM+tffnOAdqP4yguWFN21e
f/xpvEvou7zjfx3Bxh0njqjhXDv1grnrEHceBPXyElb2fGE5s8H1SL/WiR9xqCqveWZkm544OZaH
dNjSh2QwFTLLazLXgKgXc8oIpPdEqax4gm/55VGxnNnjjRtccwDr4V6Elt2sNDPuHsIiicHpRLqT
NNQcLnfPUaw9ujLom9ERZ4vwDGwFq0KcWC+6URyBeHAt61rzgJuxwWKCm8bKjK86mmmdK/qHlnoL
qVsxzV1E3StPJHcv9aK9HRKFqxLTVwBYnq1unh/+9Uu5PAL//FIKchAMXnhSlv8tY/u/vpRlTY43
0Dn90XZJTHrBkgPcaa5BgS94eh9aPbomnDtorBsnP6w0+ykF2l+Il77qyytz/iojBK/J3Dg34kja
xHqh/KkkMl7XB6baFgU7KjyMFYcLNUTdhtotyduiKyzX4RqB2zlaI6XCkIEO/UynGdBLzINMo8+W
MUQPf754XuhtYwwAK3qIxf/wefozYPqnzxOzJ4M2FhOikoUxGvPAX18EFn0nYF7QYG5Z/tN6qB+s
0ofdV75GbulemwG7YGY/M0WwXmRinAgzy4M+ZDNKHD8NECT6jQKvQRQE+kP9wv1fv03iv7xNDh91
PvCOzaLFarU8EX8xHdgER/PBgXgZRc2vnrD4XYm43SgCN+U8GcepEtQWGsWtaSK6ktOSiXFKtXQd
DA+do/YZZRBc2L2k2AWNd6c1uOEc7H3we51dN03NJXWjr3Iu1MUYlbWZezxD4ZAyHZS2dinZu//x
1AwWn2QvyYpNRsr/ifNLtXWa7mzb2kMWDGcrisUt5PI8i/KKuxr/UvBc9Fb9PrsThQYKo+s8BjjT
K7PFqlTH27Q46Bzt767TPMJhKx5wkz/FM2ZaZ4yra6SKXx7ZikyOxjEU8Nj/h9fXk/+8prh/c3Sg
ATiuITEwOMuQ8i+vcC5jxxsXmZy8zOxPI7ffpvWu44g7O7WwFhuzgoguzF0pIZCakbfR5muw0NPD
lsmvrWPHc6zzVBn0v3n0m/b5pRI/G4TnSxDlGOhLLPXA/zdIXeCflUkzqaHhHwSm3yBIkm2ebN+J
TDy4fPpmM3gfh2xDj1x3gsFE9lCkVA0P9HTrk/KLymvODjqhtSAh4OlBLYXUxD2Po27WPUeauXIb
XVvPpbij0Lz0xNjMVPuo9dnZV6UJorJJXsiX78KqPlrdJl1gAVBurVUh8mvHnHog4B0x9omj5k5m
7xJHsvKZqp1sDApcjdFl1T3Kh8fKm6n7meuzSV2ab9OrySz9K0sS3rLsKY3CV1q4fSPG2kc7juQ6
gj3VeFFp8+QaTwD34M55LiYwTGXRjI1SmMkjF7XPcrovt6JuZq1QqTE+5NHvfohtSuKIK+XGSmdx
O80ekGxNSw6eDrwH7Ih1YMLHvbyk+7QpWmq5Mxx9SakKmL8Xc7nEifSB2oZ2RqXCFJMzm0TU6h0a
jAq+CRbrZQYCRp4Ua8BtB86cEQ7lDcFqV0ntc8h15hnN9JCm0CaSqvj7F2ECPy6E+1BWZrl3+5wk
KK0wbt1F/mib9tGeQxqCQzu8qygZiAVE1QN1dMnOqg1xNkrl7Yu6uAlhyN3QiXgHRTK4SUmIHNes
ejWi+XdE/+SvYdGps63IHfOqNCN6+PPFawN7N068ymEAfhHUxrnPufXACgCsxx9AeJAQAy/zsjOW
FPLQomp/26QqShpgCPyQF6Jx7lcVZO+J15UfseAmqQEs/cHMaFxLWwxPQDR86EYEo+1CXXU9W4+F
kT8r7A2EtBleusERoMESwuzf7a4ar0bvmC/k5VbZbJ1cb+xvrdZ2zzGxWdOp7de0RkoO0Uzq2Kp3
NWUwL5rr/VBIyzu7mZtNVUfRbWaT8hilPjZEbB8otcBRO5bXGnPiumUc7WPw3bB8yoPXz8gqUkx4
JKl9mqUVbbupMp+aFqd/xGfoxQ7CTySK8iOozceSUdnNsoTiCtyDrig6ekHb5vefX6lEVgwNln8A
xYJCFfsI6RnHSKks7fi3L6Z2rel1Ygw3EkmIlme8BsB0zIg0d2V8M9O8eAjNrj7Xtg68o4i8Vy+4
ZiOquV61AXn2+Vgyl31oFRgqNElyP8Dktliaej7YjGDp64Wl7Nq6PP/tC9HidWStlwloX7oIql17
+ccXZQbpvi8jtfJq3pxeBbvQTIe3QOnOPuFbIQYemUetr4MzPdPW1svs/uSaxpl5hf6Y6PyAZlh1
B5OQy8H1bMjCj1rcfrt52AD5Tx+LYQLZkdPdIFJ7MeUYZ6M2TELRyKBR/0XoLViZ7SyI8PIA7BoL
ylJV2ZQ5oyL9+VURdYFf2dN46/AoaUmvqGWAHJ304lLyxz+2tX1ScdseGNEQkkyncJuKuSaxU5qU
Lya/VW6ay65cEsEQr2UcPVUTIyAYodNbNesG/V6TWGeBs2zteqd2OcbyY2+k6IKgiDBbQ57RFHF7
MYPvSEY8Uq2tQ/RdiCgVBIzh2wCbGJuDIhrBoZJoBEceU8+OteSDF+B1fgzVUt7atNS4ORiCm503
mupO8ZWuWppNwupeWAwdsLa1tz7U21sD1het2wz2CbL1EW5KSI2m3Lh2YhwN/JZrMNk/Szbh85jQ
1GsOyKDlUV+4iwt/gTxGHL8JOEHcizHf2i7ytIuU+oYcPn1sG6stnkWPijBbJd05yy/TP/79WQI1
mOLvvuPdy+d5R8A/PMjIftL7ajr9+dK5rrkzypqeyNabfeTp8jxCJ1k3XYO72fXqne1BuutHi4PF
YPftOokjb2fL4JNYa3mZ4a5eMFxDptPgnTgQ+BhILLjTxkZadafy2NiLwjPn/V1LKMYNvey1F053
L2Gt3vHlT35s6yl6vpbgqY7qA3Vw4jSlwLiAI2Qs/ZZ9GsBN74hjUu7cUXQJnAo9FLNyAjufL3/+
ThZMHiVguLEkMJkNcez/+dEChUWusV9RPPpPI0FnkXLYKt7SISTjIio796s4Hbc5hxcKUgxzb5ED
Irikezt6PGEUAwVgEjVzqWAz2uZLRCzIpuHcTHCCQodczJ8rAg3YK5mZQA4wL/TmbF446QAS6piM
BYX7qI2z++hlUiw73a8/PycckUOXyPzmspGsXdXg/4jdZjFB575dRzvDbMFMDJX1Ql86l8ii21hB
ph7Il+G0QU/OAIrUriyoTsE/X809dOi8JNmPzaSehpzcZ1Q8A2iB3h/3yTpso2BL1MNba1EIacGx
avIT/oREeoctLf0J2h3R8kQ1MY929Dw35Zktrb8n8wyKWHq04CUSE0eAFVUfigOxGW5as9UBwZ2v
KGzVYyvDk3I6+looaJuTsHrPexiJ/cYy+5epAE9sw2TDXCPyLfMAdmJpZVd3JidYAU6mlmB68rjV
XXgay3tYfLeV4bxiCAemNI7ZrTERnudcV0+0UsR+MYa/dDGA613+9bwx42NIPGPVqOGrM+b4XNcm
JrfU+CinuD/DEG2eujzcWtITPrfQctvJ8lHnSOp3jDDkTAiysx+SZB4fagJBscMVmV0FKrv6OSfm
L/gc0bMlhn4D+ofsXCeOauqvTY/q5cJ5u7hZWp6blK2Le2IWRtC5Bvc9Tlo46SYuERqxbpTteKe5
0g04a8Uus5q7zUZ65IgywOenk6bt07PuVcZKkPMCnEAUEEe7GT8l5HGANRMuCA+DCcMSDx8tw3Mb
06z8YA0YckuXGzHzN3q38vhCzpKQaXMZoiR9ASBwIWf3qAyNh2VQ8NtnazuCbPIZEfxIjFCcFVfC
VRuncHUU0nBi/SCUpk68dv1MN9nIdD3J2lNtU39XETJKtm5f6btgmi5W0pYbiVOSWUP/5fHnhGG/
8XJ6KcKIZupcyzdjp23bul+DOB4YHVwmekc8nas7JRH92WncBJM1Poy5mh4cyYHZnjW/wOe8tzt7
27ltsVe4WtKhDrajEkfLo0zNgxt/7cJ73CFbgiDjEFsA8ccodaosOdLo9aBjS5KVCh8zNwdeXAtc
TdxhrO5ppFyCz9ZvLQEL1GfHQI/OhmWodcnhzp9SHchgzS6Q9tpKn6YPPdWTu5XvNMWgubxzcwW0
jVdtbRIvgygxPNaz2o6EWE9tWm1bM5BHB4D8lOk7j5IK4HbFA1cRdsMG52hzqmEabeBtN9xBfTpD
CzTj4MkpNI/uEWMbVmXrO173IWjJQ/HOvrspvNpk3K4jBzOKb4qtuRT7eXREVvhNYiKL+zH7NXvw
eMOIYAvFZhFG3n3NuNgfe9awdhyXCce5g8uqcj6W7sSnXUbETYJkeDY6hRvTe3fZW1ZNXCEcu7bc
B0b5iv8BMpqnxbifOcakDeWZzUdjkRGKCWCyH74jgLBKDsBcY0UhSzZ9exNz8IHWh1wnA5Yv5H8M
FIxfqkuny0dz0DUfbm21z5L8EqbehTbqF7fFKTOUgooglTwkhis2senARajkJjJ7bDoNp7XJeC8s
2gDY4d9i2iV4T0S3nar5aAH/2drghmBOz8eahOJyN+3PUzbcVPpzcJprTNjpYUq/6G2DSCns8Qke
wof+0vG533vLCCqaCxCBCtQ1SKOhqufzJehNf2Sq5zNkBMBZOA8dNp6zxHaLk37+knICuloH6M+K
IUsciuNo0ANTZVjRMq5QaUvJlKALParHTdRad3gWRwu0JFE0azm/03DGj3QYqHFaF1Xjrl2w5Fca
rC/KqJ6FxzTRqa2rqLr6mCEYdj0fZ6uhh76CvZgVkLyCYjqFYTueXZZ63VlqH4ksDNP0ncTpzmQE
BLMOr6EOzqN2veakrNoiMahwD2jlAZXvJc7t2zRWjFY7epmL0vtO4PR0kMe3usrDXfFMaoFobwt0
GCLsqq4jx8fw9ahDZpg7hc+RcNixmuY18Qh3r88QKkwndPyQK2Y2V89QeNa4DMhWW0qevRww0Axi
0u8FPn2nOeb0ce2g2b4UWuA9eQwkgImru5aGwxrusbeROXgcgksqlJisI7SmEbOd7qXdYbkT4XSG
+Q8eoHYSHhICl4jC2naQtPbNMx9hj+VoZRmEbg02bycM7kkfzyeHKANTmnHfMLhZRZ2OwcbTPrFg
ZiTjZ8wQdX7KFEFs0t4AWrriN/nk1K90UQKbBhqYyjMllTO7AeOP0A4ei8p55FClm/RSSFs+jtzg
TIx2c+k+Jgp4ikVvoi/cpthNktMIdCB/TuziojKE2FzBCCsGLlOzmHdzLVGwWoP+9PonOFq2Ri5U
fCbJxi0Y+yJoSPmPpBRit0th88sBf/erVdKiLXOYilmQMUdqR3KBNq64vj6kbkgLe0XplAJ5kmCe
CPvil26IeziVYlXMHLEd4LCw44CWoq1mNG5wuAN2PFr1tOYTgq/dW9wUAe0WZXku1cwSUdA8J5P8
0C96ROBEjZ9CcoPmzp/k4IQYi/pC8F7fLzP1tE/tA1hoSjOaydhbOqMX9Aowp2FxtFrxjihAInb+
UMaY7jIt67Yt5GDIrYCShHdgpp0DwZm7TTHnezj46b0oHagYr6kTYt0bIKLKWTzKgExeyDluPZqF
8CUpYDL8jJqrmgQAFol1OtBJSQvPtEK0w9w2AmcqdF6DXOUI30acbEyYn1nJWlpEdr/OXEibGsny
QY57A1/MLsq5onN99puFl9fpDe/BFL81Oo6EvvpqQe+sOs3cOlgq1lZUeltQKU9Eg5gBW+ogveG9
1/w0FN8Yd+q16NYk2leOxPPTUDccOE/uHHGFGRIcRr1xsK188kFwbOtoMA+deM1MGsxFmfPTSLVL
dM6vS7XUUMcYDCaP8H9i70yEhTvx9scQ6+9KptiZcoclwSwS4c8Ba9kQb3DDUqhaj4y8Gb/JAV0Y
GjAeOQbnIYRZPFyWtQ4Ve7cD75VsJu01Jf1HnO+hEIN0wDngbPQCs4wzBdEei96BUrkHyFIokIwb
QGQGlMuHq0osdAnD3TaKjJTMrGqHzSz1AU50mCZWhj5Ul0btTMPAcZTzqo+553MpUCekIeey2IJ7
FtLYNMutSBHtbR1rhoxoCzHG18ljg68KXruuiQhEcEUjRehPlRv7Up/ZUkznPNsJ1lurazeNwcko
7cxpIzjWDsyocfzJrZE1eCRtgop9TBcbrEewf0U+bqTdf5iMT20z+yhgdhA/0fgORMlHpbYvEbGi
vEcol85TO0GEtaUO8kVCEgqitanmTSSWBY3Zhm0qf7BkD8qzVesEA0H0pWugx+K4fc4n96ntaqjr
XcCotag2XJJ8MfEOi9k19hgINc0M2RqCi83+sKUeYI/FxN3bRc+OKYoS96f+ZSJ9+TWNKRvlLMc6
nWlEaKdPOAy3HE6dVeJ42iVtuTvMnINWRSbJikhQw0OLpRDUKmXBVBWwOrD4h9y1RpIwJvFzBTUV
1kfRrPKiPssE03nElDWrFuIj7ONLrltrWpGwlGgYQGoXg2MfscZJm0qWYepOaoxw74VwdIreBRpI
vx02nXAjE5Vi1jUA+en8Hq1/sbykPUYhzxUmx81gqNRXOVfdGj5RKDCx8/v3oL9XMXA/3uCkP5YB
EHZsNOZZ5eUVzjhHSGH1TCD4r8+lNm8wmG1yHRO7GJADbZb2wQ1QDSE/5Cx8w8xO2Ip9ZSHgkGGv
0HWh4ceQ+FbAwexqeq/lcNPB9R5CNF2UGPGophFqTHqMBQbESjPrDefNKdB2mQmhE/fwxQm6E0MC
wZKWqp2MKyIHNtQ0h3HK1nBm+4qMv+E6++wZckZPYy/ho1RjDWUCRD81iB1ieLM6albJ5aJJKpaf
kKRd5hAioD1trRpZnIxqxpXpBqTqQhbAZvD24Gob+ibahiMMxfGBy1XMhDGXUJ/lgz/38DLDY2iS
7Gi39XvN+3MZF7CgiA6BVpS7GMAdfpx53U95cmxocA6N+r2lx/xIYTf2dCfnoddhy2rGkWvk9MNq
bOG7lWHhTm1hd7MAqz7Ublwv431Kz+/WVplc0Q7gaqFBG0l6KCmLwu+Jb4OR3210bikGA/hW7e/Q
GXEfO9FVmKHfieFLE82Vy4GvV8B35JXi4daP+vITPj9UVmldOWisQLIQeoOzRDS+rj7dNJpW49bB
bbqayWlH7k8iSiSnMmIeznSQ3XDoJlZqDJddjf3WqO4pd0829j5zvgOFOWMt3qncvSw8Gpq5figR
wIAM3XOd1y0nBX5IeCvPjHiMlavclbNUw4z6TNAwcN8TolyrxuB+LJJvGiPvU22eDSxYQXGtArHp
pwxZ2UsYv9HbXqFNOj9xzHwpuoxJa4ChhemNXlvcp5/E7ii4zMZXwD/OmiPDc6u4tojpYE6ZseYW
T90zRb0J57IVje4gcTzjVwSwHDfEMxIYnzvW8T6nOmyARoABI99EDt9kMlELoNiE2tqhuL0z6G+r
IKN6uzqFZrtUlgl9eTDiB/vWl0V1DALiHj29nZT8Zc+tC84if4R1wsl2aIj/eYnAm9uLQ1DrT1la
/FiC6VBYqitmC7Vu6Kvi6Me1otMws+h4x/0waH+mdfsDZzbyb94vm5/NutI/gTJrLsLU9pHRURTh
Ujgvs54ZCjC1LZkFc92L8khmBlt6b9BfSeM9ggutzS61D2qbMlBTzagz/koZatr0gI0c/Sj4Cjet
55CdHO0vzjojxWhfjJPA40v7wf2pSPpQ7NXahwhZ3p/idEO6WV+HDedSzV321wSHah8fEhiUm4Ld
ha6CgNU+42gOnDm40gPz3YLkdEYFGHncJoP40aKf8/1Q455Zg4MBKpAs1UGzjgTQ7pykDeyIcqOz
gD1WNSiE6Dbp+FwyLK27mt/bTuaSEMrpZcCwFtcfQ7AUyUn1oCss66OdfQ86coKefgZcTzmcj28V
91NCGQ4qxmJSxAmb77Hg9zCmMdS38Xhp0MLXocOlvCRWsCFVccpVoL0G9MS4Sy61wI5Eo/PwSob5
5OGgWWkl4Q7Ci+qxttr7ZMbVVjPapfepA+rJpPys+hf28hD8h9xiE0rd9ot+ghdntNM7rmTsbGH6
o1bDsJvNH4VM9Ac9olMs7Bs2ScVrkkUA/YZpjLcEQRDNjO5HVHN9DfrpATWbypvo027QUzsA6WCc
IdEyhXCLmjtRMMQ08yJ8dKaqz5ZjkaHMN7LfOHE7fOlUgFlIIKss9By/aKIn4pisWFUCyVkv5ZPr
Zr/ga2zmOpvfkiw4OZiCUWxPsjyayIorvXXPo5m8jROV2m3z1MJv9E0j3ZZxrd3seemSJDXh21Nw
V2bXn5qyuJcmAwBPQU9KaY3gKQVtlw/HaBx3ttFy/VcWEkFZ5lvguxMH9YGbYNodcY+QgBZ8sCwq
jda89EfPodooN4YrmKWj0724ZTlsjXSm2tLBEdyGHsqC5LDUt6RFwiXX3ibbGklFdlgFGBn7Ncuv
HVSfy5wxsN+ssIr3uFgDErFqO9vaa+2OwSo1STFJ/KL4dn63kVfu80l7MQv3mnV9eMIbgS+w4IpQ
ZBZtiher64413RthD3eyGnVfNe6mCujLhBFWMfNbOS5Xj9wNn4MueMvcaDkxB79DZJmBpO+qbwGD
a6wsgpOqbjzmvXgrl9ZSLhR0jLeNr3WYMuM04aSOfEYn3nYyQL/Ix6D0zE1isAjx5t6nEvGZc+y7
43L25zv21j2dl3l9p7WJnKEI3rAnlvBNjJjuLaemmLK1ULHmYi/ravAHeKxIEsPWbOVrqrc/s7r5
kcoK14dSO4V0RM7DVLshrm5FlpCPa/FgBgk3i57TyTikp75Pnp2luRDbeDCSVK51EWxb5nVbgJnF
cn+imRJmJt1vCVEu9CTg7JBuC44jEiIJ8bK1aVGeZhJ5WOV2V9JZkhFhbuFohRVmoi61hoewKlDH
CPKkJmCyWaLJFCy640z3iaWSa4kBGOyUux7d3oLEWdXUKy010owLg5GMFQmmATha6PbZdsGLTd5r
FOGcC8BslEgSyBJdgjALNJscMkbeITg1hvmEAQKih8akEgfhM9UVON0FnSjzREWszZAPWysF0SVc
y8zq6UuJ4I3DM+l12P/8mJmvs8xfDIQ9rNZUNiiUxgH78K0q6Nsag/vsQu6y6nxLQTvWDuRqz4jn
V+z/CkMQmp+h8GJzHbkrzf1wzPY3S4O7ZpHM1j2S1srLjbcMXXkt2oKm6ORkuMyVRwMSk4mUpD9P
xEYiDSnAmWw64LPuPZsJbGZ18DAQ9kom74wQCuPRnvEbs13ZKVWMAaUVX1DFjF0lyt9Oj7+803Ro
jmP42LEkqoz5KgZuoogEqXzb0Q+0wmmAcuDpLQNjJ41ZN/Ojoc3QX+PfocUurMdIcIExrIfFixxz
FRuj1sEmDkTYHHn4AThncLmrjlsHs5TgNpjBV98wL3NLZLTCwRKQhfO0C9XwkejFphuY9klRtxBw
0pOasnzj8HE4jt14LGfbPIK1CHYJcRxaAXeuG3JImUbu/uZnp3U8aHr2I3ACcrg6o5aSvJo61AXf
ydT+xAHXo0t4Atm3e4l4MoTBKc81J/Niki+M/DIVHxmT6R/gIG61yrvVYOj2LkG4pCKT4rTO6nGv
6M4uHWNGhC4LTeqa17A0lrPxu7C04tDfghZcKu58kKZt88yJ32ajppipVARISZrq2LhdiwHTyB9W
aNdQ9x5SQWMbfakud8lNmINSL6PfJZMlZZI8wZ2+Uk1rPxV2fXJdwvfLX8eZChs+OoTjmletzriJ
2ZD5WsZHWp+3R4FnfecV2RNhu8c0zV2OTExHmbJsBlkZG8Nrte18mpHkZS4ZipUJXouEUXqHLafx
UsU9CB52G8TpUeWvnKCKUzf0x9zWR99hiMrDm2znQTsQ9f8UJRSfUOfQTuEfvtgwt/O3VDEHTs0r
N/q69y4Zl0fDCX9GFWnfSBs3gYP9IGbf87vGiLdMsQP84hLDWoWV2Ms5qNjfXLl9BXMdoL9eao+1
8wa02sE3iMuj7WbxMIaQ/21edD0OaCARiGbOUwQhkAgB6f7FfOa1hdrrHTv5hB1ESe25DYJsI72y
30xyiOiw7emkzZrvKquR0mpCfSFTRQ9Fmn/9zWhluTFSbd5RM6NtqNjk+EAdvWTee2ieqzSqLmbl
HdKMBmda0IDlpoLF5LPPipsc7WFd9PiycavZq9ThaUPC3HiCJyVVEW4N8C87EdUX7HvaeZDAKkB8
mmmD9kEoaZ3W3UM24OPwnF+5Ktyj26jP0HuKSkAU2ErlMWscmGp6/mNu+FzGQg74MwiJ2l74GDUo
HErv9LfEzH9owtxnVVXuvJaJb3WzOXdRkwqnndPyr7Two9p5VRqWlJaThy3F0azmk44T/owfO4y6
r1CQ6J0CfIpxxN+pIP6VT+vEI+wQOk7Fxbw/sf+cs8JpfUpHee5UsxaT/buJiHxG2RxS26QDGa/W
GjUF10KI/ViX2SbsBjAhdEm5Dhhgd9SMvdcEp6obmoNdjIwycQBY4qFoJ+1zSpHIZMh5ihbM8HH0
drFkuWdArB/TJu6PEXW7G2scwbm7J9P1jnlnwOBaOI22enUKtOO5bNfa3F4xwW2rvLS2RYeBn/4l
HU26cNZ9gSJsSC69ut1D6ZJ68Whg0cGJDuGDMgz4qCVNxRrXjpR6u40deZfWZSm3tHD2Y0hdSrn1
qqPh8lDIdxr8aJCa3IMluF5VJrzbMinJVWq/syS+ES+iYwELm16rfTIzZyuHmmdjzkACsxu2I2k2
6q3qA/P69TzMIy+ixBFXhtu2OVXp+MFyRTQsMx8Lr2YfSNN0m5XCorhJmhel0mu6dIHw/05Q9ChI
0jUOxwBLR+4FTc2mw5lWtVkESCg9J7k5blESAl+9TInzPHnZ12QQsXU6cbFQ8ihYkril0IjX/aLK
aqkixA+E2ZXtIRLTC7UsU8NoLg3peNSkB0p/owosh1mifRVGEq2ryGESy5Uuqsl/pJNU6FHHEeSm
b2RuxYM+PkZae2NubO7MOvkkE/DgITsh0YSotSaz5668lzBfVJfGvqXXmE/gBTHu/BrH5DaV2tJ8
hcONCxCxYwumYEK3ZKB3l9nmHBp6zVXX9JOedEc3ok+MxGx+1kRwxSl1t6JwV6YQgR1nfut4o8tI
BwDw5i532WbT1RpwRM1yL4XTU1gJoM43lqtqq9IfbTtf66wmgoYmZQ6UawF67qIfLBOUQVGt2zJC
PBYqTjkmdYQxdBaruKNBpbnYtnfMRsa2MOfYxqZLa1TvsWad4yyvNgz8nueeaJ1dN6duovDcSckt
2wl+OIODbo5WvuppLF1jEFE4w7pXx5y4qdbsv3QDEdBoRix5Af6a0OoPhY4sHqcaXUSOt8NaiSdW
s+9CwOQMFvQ1OAgAtvtS5XsdUvSanoZ4z/13HeA1o3HQUpvBwdqjTzRuMSWpV3Zc3oSe7WXjfXI4
m1eDU8FQ9EDXQlVkLanZB4wZYl9uu4z1tK0GGIuqwulPUfl35sTaHlC/DsDwfagX79minOL8LjY2
t6cOU16BD4bNCJaQm3fsU652axxj54zYIKPZ49zIPoaF4GghIyE3aidlN68hJR98I9Ancpco4uwg
n+CDicWUYQUKDnE4+IC5YDSGnM9ygIF4LcXeivYyw6oI0A8wjktsxiS9n4gT4g4sXI0drcZVvxqG
8sFA9gxi4qhdKQgAIw6cYhn/4M0H3xDq0cbs7fsgHAKJo75GJbfXAusD1w9apVl5kzIjmjxm0Y7h
KM1LCfULY+0xPo95SO38lA8X0WEHcObvPDYgqScT2Fp47F36kSr3tRUz4ajQOkRw8DgW0ACnauAG
Q84JMHqSdlj5sip+ylzc4sq2/V4xdKonjEipda215LFvZwKfQ8zY0UaFzLQ53SHx5Lr2O1CFc0OR
NWp3lzMuzTQO0i2KsNEvLOT1rAJQSTrMw5wOQlpY+acR+T0tCZrdRMe6OeKHMoOeB941AaOAjAcb
sOUG92zk8nPusm9GMMmq1YoOB0nmY7Y/co8C4DtYcHXD4lfdOM/uWDFDtvgAMvTcRdGnZ2NFiDud
SX5GNHZ0w26fONZGwrS05rx6QAbvJ1HvmizH22MFGF1Tmjy/O8vcujRe7lrHYFohaUvoJKFmExWR
2Q9ihKdD+Uw9klzL42rXNW8bkpoT0Foa4gUcoAO3Lt+zHasXJ6Sb6N+5Oq/lSJVo234RESQmgVeV
obyqSr5fiFYbvHcJX38H1XHuPnFeCJW2dssUZK5ca84xnYjVu2a6ro3BLTEEaqulOLXc7wa7GPAn
0qZRUG+cft6VOgFkc/Y3rk1n247ddu6ObRRcogrJNBKX34QnLLi3LwozJEqQZQZgiFSQLd20+qaS
5DtcegVsRxCsUDStA0L1+si7GDHnVmQ/zH3SOd94Kk7o/FcfKW1GPYA4Yze0x8Ow3/QmLuWis9Ao
GECtrOED/HtA8iJk4bQc2YO8YpeZ5VHFlKU5A6TOIRs2WDgrOYyaVI73Undw03XN9FT29dfkMY7C
jazI9+lOGoJ/Uu/PkWZS+AzyvWZIzojsM43+Gp0Kd+PIlj5E31NLbBQ8LnttOsEvHkTbD2JAON4S
m1ihdCGXKP1bVw605FL6uTU8l4QCI7s9apmeb5Xd39kyWOjS5e2yxFpW5q/JAXrJwYYzLwp0ZSnU
HnttWGbP/fwGQbyHNTtGS57H52RZFWAzILyR2DClv3VG9KcnGmnGw7KwQ/4SMGQ33Ah91yMwtkq0
CgbHecXmsGbs65GaRBNZL35Zxa15z60/iJnemlE/yZEehypshMZw+BjpjV6Ejjbpf0ydR6mqiMu1
6jRG/O6164FsnQ6lHpZ8M10npkRTmx5pQRGV6/LQNPZPL6LUxI60SyYZ4SCMz/nSECeFmDTejnTZ
zlF/0wV0YwXpp5uFcreF6WGgDG88DkqYzb36G/zwV9uEml+YivKi8jaJQrJWSvmdMjzaDnL+mGt0
Aooul5ajgG1UUlIhiZ+9Ip0SKaJonGZPfguwnpm+Wyai96BvtgLl01rj+WwDxi/9pN77gTEafoh2
c0fi/FmIwFugBOm2Vmj3HEXbddKtA734+BIn2t1Q8drmgYYc3QfEojAPB4P0Ijr1I+tzfIEJIUB6
3/xh+v/OXy1bd+hvgPsDCya7HfKFXgbYGnKxWqn3yvSevURcIid1thBnGsQO9r40hcFQkBvQLPXM
nyUHWka8sAcV9UTIkIu61aCYKRkH6Cxs8xDt8b2/ExGhQRupBoKpLYyKVCZ+y89DcYj/fJKfXgby
QrH6lYP+WjTl74ENfB2G7q0xOKb33vi+LLVP05lMtWUYYbMrMtsxne7DsLDkCre7Yklv3fJuEL+1
7vPiSysxhAZD/3tuOHTNRlb6NUvNuazL4zyDshs1S60rAn/SaIZmXwJfGPpL4oZ/Zdh80y28j70+
89yjLW5MqPNaDsK0PusmNL86w+Q52fCaA5lsHIUsKSV0HPye9W0L6LeSndtpb0y0+lXej/fY9Ymb
g9dHkFvAmRwpNse7FGheMBZvjqOuRmtHvkt2S9PEx7FHcV3AMVxLHYOxM5O3/AHZ6MUthUPXeebc
Qw4mMW/HBGybr8yN5fAb1AAcNnV9KsJwEVvCREnbbteE6dFrKIor09gZVQ11C3gNWJua8HeDVI7S
vuoT0hrGzwdMzkjC5EGXeDG9At6zEvR8zbp+A53zjQqMpTXCCDw1JJBgQDokkllE4LGuxUlOCuRA
61Qja121pbYCFHUaUMt1Q9zvNQ9QNpEzG7cRN5WSY+DlUeLrnENEEvd+SPm/6kN5jwpF3yJYKIHS
uZID8teyjGQNZ5RThVe/0YCnZzrzWA/yu+5qzhOqQZZXi1ecAlQZeGhBy97xEd1j7iLq94Yu4vwa
GOZmqECYGIruCWYyUkzdEIoz9cVc0mqo0/CznjHEjmq+xFXyXqYb5qPZHj+PPzN1O5Juc9AFLTeJ
T4Fahc1VuvUx75L1pBEWkCix0A8NHOH9XJE1mTXHskAe22vDc4Wsf4tonOVPO7Q11ZOtT68G7wuU
FsS8iujhMizCy6KHLh2Ur8QyPM+uRhHDPjhwgpoiBP1s261lEluVMg4yOFB6Rf8NlEP6owvOHU7+
pR6oQtnaMx3d9RTqK3yRP+qwJ7FQK2h7p6SpatAkVono9y59poO09bMVrmlYM7uvvZyQ6ehbmkvE
1nKwaozu2gkOXS7jSWK1DAzyLVOrrjo5pvoyHDXuesxZQwittrDrT8CjF5l5IdShgrp5S7HnTOJc
WUO/dbUE91siNglswxVSEYVJpflRLcp+NL6rPiLxQdokJ5RJv4rcJcVx2hhzPh3m4t0yi3E7JPyh
sRpcZSMHP3XIDTaL3y3uHuxL+Zvtzi/tWCMAhOnQz3qzqjjEIWh09sOE1TyfXzvLeJmJ4iEcgEIH
IOVHN3m+IhAzhsnusyVsglG8A8L/GGqgAJR2TyrUqn0tmS8NQ7h2IufdMfK/kTV/0SMnmCPtLlk5
PrsQGlgp8i0WomDlckM+aYo3oUb5bgsS0ynaVjrW76RuDmBEPmzg8mdUER6cWfoerrNED5Q7sqbN
jeFZONNnIqGjNr4TxcN74BALnOnUqXhE3QVoMgHrABRGF4XqgJJMfVBJYRhjI6vAZrLXIt5O8Df6
hZqQScLuMqFeCjDMJGp9KEFwmzQTRFLjXcRLLGYcFKfc9Hajd9EaZlxA3Gj7f0dZcZMpqHtrpMtI
KCLMFII0NEaGm6AsQatk2ofE3bS1nPIb3h4qKjc5R24Noc20Th7NlJ2tGP3PJDEoNmNaSF6+IsqQ
It86ExwIsr3pEQnmciU9GLYViR1P0EuFkwgQoRxVe5sHbCjhKRRSEknq4ODskBJRrs7VbklzD7WR
6RMakxUymF9m516SnltaWkuX8UhrMYIwwv8wIj1dOzWFctmGksxcdm3MnwAQevK7KnhvmTYigTBB
Zj9ynGM5XJneAHKjd7dyYfR6mgGvS+T0XvtfCuPlttCqbzMf2OT/ShK8VnorCGIMSF3yqljbJE4E
Ya2gdFrKZyKCFXcHk4w+iQ9u5TEHyyb6vtYvbCwajFp1nji/79DrvzG4YbDkbLouRZxInMfYXqLO
pgrUV1WuLphTshvBDLepSKyDWSUvg3ZRnro7/bQEd8THCPrMeioCnzODs6/K+HNE3AIgvdnkTXqe
iAVf1U2kb9FbOEe9TAJ/slrtqVwkPZr5kRrRAvdq/apYgqEw3zFTzlqOvJV9yRA2buw0ehskkQSk
HHXKfrdxhfmwcwiEj8MVoXchzjn1HCPtZDGqvgG1WV3I4yjndRMgrLRlsotDQS4sNkXQB2Ca3Zjo
n8hmFpxgZYucH0lm7qB8TTSCkHtN7nxWozmseqW+IdsH0h1IRwkPI8305d6/W3EY3+gE8fy5+0Kd
Ytn7mZM028CjYdMn72qO241LoIAB4j3s3ZOpEFdlbrmHMfMYWm6iiOh6N299LckBbOBkQ2jqrNw2
5gORhQvPmMP9tNaDaO3S6qf5HuWHqXyL515j1CfX0Ozr04QIUPSRudbgfWDYfiafsvAtoP9Wpx/R
90DpkElHny/dxG1ABUrowkZB6AKBueNrOEQmQ0NykkmfZlEX16q2wF6x2SeuewaYg+aZauRQLWOB
auhvKTS9gmHqMi2tn2LWgKdBwyhhtqt4wouDuALYmYJk1vfBjwL9z4pIyi9MLx6iceX9dezcfO8Y
r5mJA8R5sv2sRz4Qz9NZ6+NrTsDDumpi/YnH8FnBwVVmnqwGt9O3nhO+5GDe9mZFfQPgARIa7Qah
a1thWTWSI5LQ8IpuknpjqK5c+w2+gQ0AeshoZl8/aZwxUn2bh8lB6wAVzV7M7pgs80reMFfyh8YO
Ji6E6+mj/Tsz8ZYntEi1wMqO/ExoK22j2Ek6+BzyMaS4NAKUvmuNajiiPPHBJP8imYj82sYkgQaS
Cx3MXzgn7h0V3pZYQdp2FNi21v+sHECFy2y9cWDplUpsBk9DO6wokAU9kqcpf2WOhk9/mWXWU/NN
fBBiUA9tiVkv8LU823RxUq3E9O0aHLpivFEwT5uOacL0ZVdkqhdZs/A60kPQVwhNbH1ns2mXHc6O
kib4prW9ZpXMzBmTkvLMzuLgmFNp4iNHAkwcfSk6TmAeHVjEhKZfjGILcCB88toK6aCw9K1WztuZ
DKWnCibyZm6zgbEZKOnS4ZuZlFQGelNDL3/y3Szwq2U4pxxm1U73Whw6E0zyiO/2JMz4jLclq9A0
GqnxWwtJYm+DA9G9d+612dfNa0m3j/4S8cNoKMZt1UdvfSP/Rml9RYChqwSRvDY0lznC8s6qoI0I
TD1F0iJnCDBQg2VtopaxhoxSnblOd9Zb46sauHl0voyc+JMI+tOkGeRyaDpkSEkplnbNpyhh/DRe
fKal7KCbAhcPb5T771VQ662Q80dPmlvfDcYNfmA5KC9S6xV33p/EtKK9hW+Ks7DhTwbNdZqpuA/H
0SWjChwX7f8djocvDekYciLXSC4pbZCVO4l6o6cELYWCka1KoysBYra10wqsLc3iGp2JdH7yJF2V
tG2i50Ky1aSh59tDyfvqpcVtHPCKdIP+PXDQpHkUHVCbkM/XwwtPrfo2Bi4hEVN6K63uDNmPAIig
awm8JXimt2qN6T79EUa1B7bYeqcFGp4SdEKTgNSXReXBAzCjP4XGXODQ6zzyyVVuQ0NO/oBUjPe2
N6vlRJnuTBt5QdENd049DbIAgGa45uMfdQpQDJaWepaY0y9pZ/4A3asX2Yl7Odu7afMLXWC4n2x1
sgNPuzLD+K6kwlKzvBpIV5pswzuWaaWf29gLtwOd7YDByq7D0F6rEdGkDToOxFm7jhDcbuiAoFBM
Exi/s0YCeFm2BkrOMAMFBEifKQYcubQuL+ZyeXw0CD08NENw/u/zsDbhMkkv2yVnTlntSy2x+Mwo
+FdEQq0EIpw7pEuFmFH57UB28VNnhD79ZNB/kRfss66J/NqjekCFjkUVjsE6F0Z/RVDoYn3l63Ae
MXFJk5+tZxsbSn6x0WiSPmG3cXEpxgFxGNTcylV7QBZrnuf8G9U/ax0CuFQr5OuUz+jlzeX83Tr2
q1F4ZFCSvD20xvxuZgwMdJHGF6uo5veC1W2M8+4ej458MyDeL1I+xpvxjQzry+N/KV3hnsbJIwPH
aCbIwY1vVHZxcGxUiKIpzLf/9ZJt76LVznvTGwMg/T1ZysXdXi4IOkDtYuTSEUoABbUuge6WR3Ma
/SFUyNSEd+w1GV76vHMug2lCclABPK9OHoPCs/apob/m6WzKp4hMnjEq0OLPTnb2OmsV18I+ijmw
jzzx/GEV626cOc7xv4saUvdIghSiLieeN3gm6FG6FqzjsbLuBeTCi3DkzqtzA75fM+5iWWRvFe72
NFDmXY169gZQ5UKuqvnskd9wgTr3Xk+88VLvxa7pNHW3IbHciuAjnWZ1byebIKlctdvJSJyzZpRY
ejFztIN7r+w8qKj0g9+CpxcEY36wwMvs0zklHKl2CVySTreBNBbs7EXK5KAb2XRUJ7skS+uvKmEj
dJv8A4PZoRw8208xekAei8VXjFn8qSxyVilspkSkEZ8dQqq7IWK+Zab764E6QaC32Hzf4rTEqAqk
wMFITOufTNxwnRp2sasjkez6ztJPj0vHTfTvo8dLwQjgKY6rnaAZttNGz0MKhRLZy4c3b4rCs+sx
7bKRPqx7q7WR7+npFmuEjphGjiD9mxhNdF/vpdVtor7qj7lp1+f/Lk7ATV3Uy+9b7IVrCjQi/3MJ
F3nq6OnnBt3wvnhY5FHGthyNoBlIy4RAucyUrMVimY1dd0KztOmRllxAvy2/bnWUISPHJ73ESATi
PF4jjcqik8xbYgeMcGeZtU2MViTczePDgczvHD8tiDeAEQLq9cQiyAZhwxBpq/ZGSmiIu3DKD+MC
F9Fk8A1FqPKF5Yojgd3imGifRgU5YeMNY/DGxk7wwjx1Nw5s6FiSBRaEpKo62dORBNdirUP7Y5Mz
SKSyi/TZMemdAWMTgt3mMUmo4+6Q41be6ll1Qljf/zFM++xAdLyV+vxZGoCuaOnod5f1DXm6u8nV
rPmGfXHwD73zy/VYMtR4sunl5on1IdJex7OaYZfQenTHNZ1Tt/B+qjGKjza2cYYLE6PCwNiSEU8g
FRYCyoaIYwzgusXFsodPg9xOCeu5qgp3Z+RU4jm2PoJPcvR3y9/hcQl1JDh9rbatpVN+LGbhwZBn
FPVkMi8e8DCgRxvH2POEIGslw6+yTbuvf4tFhntgVikbfJK9M4GhT7DAemoUBWt9Jir+8c7rc9s/
DQlMOIuk7GqxEtXHBTrX7oxGvKc4kxh+mfmVQaO1KXgkqYhkvU6ViUc8Lc6JlkQbV0XqqOO7WY1L
x7VlPIvUxDui9Q2OwsD1SoycWieGjkU47e8IyAnjru3wjmJur1TIBu7N+bmMNLHyCPE4aqgqxt4h
ra/xK3mRjWhu/y5jWT3HTol8uBiRANTXkR7INWkApEID9Hwo+F+ykuauswO4vZR+dMqca946SHr1
HohgMFeneUxAI9dqnxAG9c4bBX7d0KItnoB8l9XiMJqm/r628s4+hnE9k/EVJCdVNjVyResrrUYa
hNIcmTvJ10aGw1vlNAnx8tSVnWV+iLjBK8iWahX24IMUKF+EzdiIyULcaf27k9LuHQfAkthBPk1l
ynXbVtne7pL32JxBQEzGSyPG+JJxE4XwXr7nzLomtGv3oWC640Jg/7CosTba1BZbZHKrcJ4BAc5u
xkGUfPcewg5Kc166tVvv5rHbWcpclcBW9iOxspj1l1W7xCPTk1xXBJOxTh3Hvpa1RU94bBuat3Xj
9yjBLxkiTxh1DT9Lr/+GuzRvsCEgdOGIAGY8zk9NVKFLcsireTCEUoLZrrT1cJTS6PJne7JfG9K9
Vq6LbSsn1vVE6I3nN7FDqZSrowWAixybiqFW0k2X1H3HvDieC90GBjwiE81TYtx5Clsveu/0UjtT
iA6vptZzqK5uw+SCBDewNwgZ2Zh6pjHdgd0Tq8dtLzLyeUe3+2lrnf1iJb/HnuLXpjFdIbqA7oNX
zkAIyToRYZPLEw66ZXKuF8ADPlQDwOKy+KTgF/oFV0Tj8JWmK63EYGxR40TlsyVQnZcmYV8hIYAS
yYdhetkG1LOA/wfOa6a0O3BrZiQUh71gHjPuozzVr4XW/RYZsqwqNMWpiUsA3KqxX4w6PUc4rxFm
gW2wsK46tY3bg1j1A9gAIIIw28H3YqqJBowGtuj+OpWJFovfErwnmW09xIhdk5v3wcB21DYFfqFy
CI7RaO5jmT1syDTyBmAm0iWMtCltyvjCw0Qr480YY/0v0Zg8YSEzwDHzCwfucDf1ER98TfpvICfT
xzyZU6U55oYFO8BA5HEEjnrtFJlTsSwOtEH1djopiwqMsCkkE231qzXY5EMOAY8Vqmct3FIB/zUW
7nqUuOBKZgevQecGexEV2grH0UxRPGKAmFqM2FH8FUK4eCHaiNhvWj17h/PJSh/Anj4uWk4EJWrA
BT82IEp6dluPAxdLn+aZGU5xYa9FlukHldEhr0CBqQhwhaAl+Fj8p2hOV3bLc+BmSC1Cr4enulyU
MXH+JtCXJoxHmZyKmDl9o9l+ZI2faDgwhzURa4hnQ0eKOrTMriEOEaPEzSTVfBqXi+rc9tDR6rQD
6Ayco53pkCwtvdRMLpLendSoiUImQ89s9BC0ddkcqiT/zEDJnXGXFIcCrc9Ta0qdhzQiU9qpBzZZ
FBQ2bj8/a9v5MpVLGT2GV2A/nl+Gwvp39ml5L98K4BeLqfEduIF9HoRsb8W8ayTV32PJUVF7sPuu
Jjkjew6moCNufqQxGDXqoo8JemKWIr/rXNfX0L3qhMiPW9phjGKCPF33qZh2fVidavQAdyTg2qri
q/zQRIfeFIX0ixrObUTx0Q5Jd/KUHDmLZS85Cw+pQMP4TkFTb7MG3rWTSFg6w3TC7KL5VdDaWwwg
zn1wWSDmdDnT2zGHTRmtpTRi38jkuguGndUM0b0IqB9a3MVl4qzmOm5ObUOct7nQL/795AR3/FDL
Coh89zrbBjXmxAEHdEQEaGcp8TTkwXWCya1oKrXWl0dGYOTYZctLkzRZf9LieoXUJDjyQY1mPV03
dZGAvUDVLOy2p+IrYZe1AdrNjqZgrBNByenflxWib5zP6YmxZ7IP6+KjtGhUqsg1D0kukxP/Isff
urIuupMFayfrFGag/N3FKbfDLZhx9AeD404o56tgDs8JBC9PZqdh/Brn3nm2S/oXhDeuQ4x6z49n
DpyxWCdO55yD0SoOkW68NYlxGDWlf4wIqrZdb71gom2eLTrVhpRgvqhKn/jR1FVmebau63JR8eIV
yZfs4Dz8kc8TDCcvm3euXvOk8sDSEEzU6fFRG52U/F68QLMM42dcX/IqKEuvxFYWMISOKgsEMp//
+TTyOMBMYNcycg1QmdmbJG3yQw/u9Gk0YX5PuuZDtDUvsmMwxknB3CWDZ15FW28nDmdnumh+WyfV
KVnQhlgQgqPT9DvLaSh5YFusi6FJoSCG6VlDI8hytp7NSb7q5eAeMf3IVUwf+2sanDV73Sb3Cnlz
6Ur7fYdZoJFVxbwyDk6T3QNenZvh6iZlTu47pBcxhMP1camFeQ71/I+ezTcrd5h5U1x6Ql2zYCbw
eCJy0rVR2nhTdYwlcW2JXRwb4uZuthy3j81gnOt6/e9e7UvrE7YZudLcDqJL09faBpdch4a7Rgts
+W3Zp3vTs+21AgCFrnmCTtT0K7ca7aPRZ5B1FE/1jPfpWFaCkbnXUvxBz0MuaRR3QkyA0hOvtuII
G/qymGFv55ip6iZZnFRNeHlcJHELF/J/p0OTNnuGrvq6rBroLskI9zM2FWINI9FuPHnUEmlw9wQS
PdGj9S2duWZgiGc6qcW81kJP22hDnN5N6zUDGIfCW7IfQgvqmJL6RunSTKnqlBI6tcSxF4x8COuO
6f2TTwbjONhGkya3JNOnT9FyT+OBBdwAAmMjKTuasCFVJFbZSS0X2WdfLAqKLSdOj5VT1luvmjF3
o8N4nagaepvQBKncdluNvbfDdnOTrQiOvcEJ0EJ6fWjxnj7Fy3cyFxFe7dQ/CkBzR9vso5cYt/mq
NsBLD8MAyAbxlI9kCGWu7uBjp9W0dUAAIX01s+sorcsQZvbGjrxp2wRtdiVI8vIAQaWD6rfxoE/H
uEe0VcaW43cpMwGSHmCsNcV73ddjuLdtYrBJCCxXeZeVR0Ri4XrwZuLYOTs9VX03bCs6p0Vp5Jc8
t4cbtqfKX9AwSIeMM9DtGy2eFvQwvYw4yf5Q+o5fKd6kUcsIMvKIsF9oSpqYOHsZWX0Qo/c3mczm
1EW1g+OCuRXz3XlfwDt/yhsCfMTk1lerJd1Hx595gOUO7GIKTTrv2kpLivy5CGx3rSUGwK7GdZ8e
P3pPQ5s2ZRatHy8x2LCiFUCzKQWwfo+ceeyCg2EvsTXxM53xHNNuN7x1OdrWMRUOCSOjiRRWamin
AxPYpxOYF5Zd0A81sMUhx2abKK29Dh1EMTPE6VF13rsJuZ/aiTm8mF3UCYuifmUajTxRrsmTbYL0
VlH+IutylwZefJ0LEb4SLccG1CaaLzIkg8RtN0c9Ik4limzm8S5RG7oRf6IiBUyBQPMyEZKXyJaU
SdsurqMT+Y8FVQM7mQo50oC4VWGoH6UzpyeNnJl51JZ+6vJbxphObPaUtSYQhsy92b4+6Ep1th89
ZV0gJVkntGBwJhwrPFtGzGzfY1qMKrWrp6slU/M5db8CW6N6acaVY2hyl8X9RYicjlXH98BAyNCF
0wstFdM8TO2xyhMJOlLvMVmQHz4wBV26WpxaiPFrtYvouxevClIWTPuzldO8tyNcx/yLA4PyPefa
YP3voGUUzWqmUYD7xQv9xs0WzaaXjzvB3JLCymVTY52mmQyu0Zx/TDNYjQcGqje8a2Xq4TEP7Ogg
M0r1kGgiEqL+1P0A4z1BJw33tCUYIh0Y2JbeM6nzydmLdQAcHH0bYwDMYM271kOVgzC+XI8cXQ4P
bps0na96Jnmix41NEoPbnSCOvkcYIC/JcpGtfFZWUxxqeCJmOPqmk9nPPAAjiKGlkYmPLz/UraTl
WMvfrVGCW0jH6GX67rFzbLOCr9SIOzgK2W+cgT2mgsM5dUJ7r016ZDCfQuag4j0gCv4KJCn+WJn0
m491Y2RbA9HBNk9AZz2syMVUROeedS0rfjrQPTqBtnLVith9/u9lXlvDgVAE7x/5LNUHz68Y4+Lk
yQI/IiGi76o3YaC9tTUSknogLbyhVruy9M71DY/Nt02RJRNIHp6HtA5BESS4XuPqTQ/ngxYlqMKy
l0WxesHgH18fl3SiIJBpZR7xJGtviIOecv2qdU70DbCVEWzY/jFSvImDlto7USrabJYfjSH9IxhX
UASw/a2DAm+m1Lx6U2pDwPtS0XCfp344BH/qsRwOTd11n0yoeVbdT6fFeFplQf7iudVJkjfF7J+U
jCD1LJTfdbOz9aG5ZQUhDmI5p0z6V6mbvF9efHdzhvxOO7ym6bArZg2YXY0kwI3s9tC7dci+Y09n
jl3hNrTAwwWyDw6IwjHjOFANTa35bMJ+2Afoq55jDsfEmXjQ05Q1H9M4+EunCs2450FaY9FkMV4i
5obIRTvUFxdNHexRr8GyQAfWtIzZENWw9qRZxsnSYHrkQv4snHq+27FJyKplPQuU/QIq7r9XGQZZ
U2TlVodO8DkXd1qozldh6zRTVTZuTdUS/ENvCPak/UY/DZuq9QEGb9iUk2O+5CRHkz5QxUcoBmBg
mXn2cfZlalO9bzDxrAvW9wLKz4uGD4rgCj6KEwaFj49GWn74c8eN1SFTTuzYuD0uVtygGHRQMS2f
6okZuixz2Ua6DClJpKVYzO9dPuvXmB27T1qApuzgVMvNBHBg0NGJLZfZAzBAL5oQQlHeRpnrWytl
/g/HrkSigyXfRTNwQmLkPCUWiAY5Rh7ZSTOpbSEngm40mf9q47l01UnMCDotg3JI9XsOp8nRWqqJ
mggHDB/pq4R49AWD5AOfsUYxAKIiFll3Tieq75H5/C6Dlby1axTsJpQUrBDOnxqLzXWglK7C37Qe
49vjwtjW2kXLD+QUpnfV/yoHy2eshcPNNvEkRnTsb6iWOV0uVVmq4KuUxHMlYZL/StHC0mNv0+ca
M8Gac+2vsZTV66D1G9RyMMKzwIMeJuUWb+PVRnlGDEqPqLlcz7r3R7XEHJlOWH2srZ5iCsGqe5cd
f8RKgXQol4ekTOsbx6vwexioxxo4UOgTWt+xq/ytTpjcozgQyKhjRIXgKvS52yilYVpoSaemz2hB
gJlt7tMQfEE3If/IBnCDA8rBDeRV+6Qq9OepU3+muNtWZvSnQc18bKgQ7La5FTr+30cdPJTtBRoy
BwCt9yzEW5Vko+TApbs/sS0j23VQndJ7CzYDyc7HWnkJanoHofHIKj1U+ZGa48hIaAsj1ttHS7dM
ENi8e2wcbYzEJaDy3mRaeRiycfq09KJbEeXIuIPiItUgNbezPrH3o9ObLQ/hOcbyAxYsg+//R68B
hYzKa15t1JKQTfKjIXINZPpG1uH4lOnoAaapFK8O5qRN0rVi+3g5GAUMtUa8gOGCh+gyTbcj5X7X
1fAcm0P5PrZV47cECe3KpkteI3f6abbCvrSpnT/hP7Mu+YS7qUBTsytnJHvrvlTkuE36mVkwzpCl
L1qXbXtbQDKcG/mcZoftTRkyO8AmAkwWO3xJ2Gm7IeftzLX+ZHhqAixILzTPOvunnkzf1Kf1vUPV
7M3tM8tdtQPgSTZGVrXPrcMCo81x5ecGvXEaUTiWFxa81XIgA4aMC3Gi8zzO7nuimed+ljlJbTaL
pbEFCaTfqdvFHTEFMn8d5bXlMVEgwS28NeUig6y99Kcoe3+oKRp1k+mD26TzabAcTEfLnzV31HFw
gQyZSOiQwxLmUZn1N7YQnIFluGfpcQ8RY17yQZzhRadv02Di/WCIi4BFYJEP28Q40mIhqA837lVV
f1xGYCs4IeMHRQBsasepLd9VvMFxWfbb3ijjM4Cj+OwGJZPS/16bffLS0LTYPT713+cfH5VRx0xF
A6vk5cG4BWZj427S58t/F6cFtO3I4Heihd3u8flIDgTvReKPbnSptptoQh8V6uXjJFuyeHpL3GGQ
Dm/9z8ZAIYiDAKdm001X/tJM61ydwCyykJ6DAmSS13nx5wAeiUAsK92LBfLedO0O09eOeMDwChHF
vgdBcGZzmD4HBqHUGQL4WOm9lAlSHsP8TUwSPhmSid6MhA0+HtudFKC/HudVJPnWvlfEgjG35XFD
Ndd6tAwfTYlah/sx4Ym516ZG3mngi3f41P2vahLDykjoJghZZkekFNwOEi7kQMPucRl1BWcDgS1/
8DfaAnuv7L2zs1y0Qa/0tWqNv9yXFukIRqmv//0XHNJ+O+oYwf//V4P7msEFzJQhQ1tdlTP/puFh
7B+vHpcaZPSO7bBipymJsO56tFyNVEcpSDK0TFyXA85f5AONeaBtfmvTwHp+fOpxycpI8PCD2/k/
/4EUsDch6+emAr3tdlF01mYzhLiSfbhz3R8GfbA2/HXJk4yNv2My1V+4l+j+z+H/Y++8llxXsvT8
KhN9LfTAG8X0RAj0pkgWy7BYN4hiFTe893h6fcnd09OnR2qFLhWhw31YNCCQSGQmMtf6jbkpjTS9
jvNE5C9z3VQ2VlWcmKwSGbZU/VxrHavvSdHfQczQwiS5eAut7DxV9jJvi/GzN516AVWbxDZ6fRu0
6ZYjjN6Xqc+5R+Pts3zMrqNsB0p6loe+tm2SErxjk0huMlaeAlOUIZ1Y1Y9uB6zA1KwRBknCD1z6
hY6VIN5VOeo2WnWRZXkj+Yhn1Ur+giJLPdMK3iE5StIboSZS6BOUMTeq9FMc+bMSv6nBvBD6Z2mq
WtEqaWABMr8EmqxHOKRFXbTFA1mcWLXFWJEyaT7uckkixlQwqhZhhCq4sqyQoeQbhIP11gIVoIEE
8eYpemgQQadqKUU3jUzwWgtthO7IjANamQcWSqpmBPvcYbppg5kjuQ2ho0BMEWmWfCdr9cnrGyBN
NWbh+Qi2uqGD5L0nFAOBBBuS5o6lM7gkkbUZaEm8EFtBTyNKB+y9eTa9kmS4+GGG5CchinjhSPY3
HsjnUMfzD4vDZNYqFbodLAwXZc2cLQhYI/f+z0D822CeOYMfTJYGkeKqy8oDjCs0jQnvec5x1HC7
NVLb3shmvAl1JEtIgBbbxNBWNpoqM7sqkSgZ9sQwu2MKeS2P9NIti6mBmGqp4AjTYDEZLK1b4GiO
UiOICeHFjJhAcSf78j3CNjh+C7d4Qf3Ux6sH/M3NZKV4Ggugyr7edOsGOnLSQwslALkdaj19nhqG
i5B8bqETChMUeNzbNp2X7us225d+3c8a5unupGmoYITcI4m/zUd8wz1sMphTI7Cb+6dW0py9jCtG
YbcIqnSs8sMCpjazGSKW8uCGLTTeABdNbhKbSJFX+YBbh27X0jI3ZGR9sBhjwIfUZaBGP2vS8lOW
EZBIuhKhF7XwFp5esAWhTUk5hFaMXasPhtUEJT2Ymv4pyd3Mc+poVk8R4sFKvUlBcqzzEIZmp50C
crdvdmDCuxhbYm1A1zUL0KLReCewwgS/haLo5EkCesUdjUXQUo57Z1N26pEYTLIiGelKSPJvvDwM
N10pzSvWNHMbnwGIXsivTQkiICPGnEGVzhpdaxb9pFvrsMA19e7BGz97KFz2bRFuphatAN3mlBvo
gdusgaPgR4qbCNg3XBmjgT6FCO28y6x436PIWPkN4VJIR+XYIvfiWwPCraSfR7fKhwr0RHxG3YDM
Vdr9IGP3iQjHiISi1iyLcjgOBSQ5CKKJ0LFUQGbNR2u42nqAMmJs2QLlvLWN+A3Anr5A8YyxqGPi
2ht3FlELVTV+TDARc8ecmNIMS32KlaXW1ZjZZaS1TBbBrtoWOlSydClrnYcHLKDJBME4Mn3ILSJB
SKpvYhKnpW+xROo40/wrDFVCjfkd2xx9afVqe9TAkVo6aolT0dxhnBvvBQNl7mirafIuUQpZtBpJ
VBoQMbdDqF4lCxpdbhonP1RSSHMQsKVAv4eWRU0H0qdDoHSZDe3aCrrnAlVhpsXJMq7gWWwVy4mP
DiukYnL2Csv+Ty1oVlET4RHG2ItUFO1NL++13d29mCwkniHtrPPxxChG/NGBAQZWdhuMRAiBCGEk
VNdnAWiup1x0BVvWlIWBniygl67aIAZ8mbgtd5hMLFrrtSB+cNQiFPh9FakFVOyXapDr+zD0AE5X
AwIqGAtxA2CoUguUbTT0vkpw2uYII0LusF6rczwjeh0ng25Wm8UNB59DqJnFKZ9sYsYRAkdENRCK
rOKfWgj7mOQRieIq5VypLCDYxqaRpXbb9uZxzPR9oQCDJ0d0slV0ynVnCjeNaoaMD6DdJI0pB6Kg
IA26pxZvKjfGh9WVu/SM0RGcd6/47EpwGGMJCdSbunKOK+RiqjJ9i/ohoOdolyE9LtA8h8HKTk7b
hIvC9HdxqfySCP0ssr5Yx30ibavR9rYmXY+gzjTNIfD3RHYqph15D/C7BY2M8PovCfFHpL+cXdnY
IZh0+UJLupR4GQI/dpa2iQ6KXisWXa3PkGelxmqlwlURFJ+OFTszbvRE2vQHzTW0CjE/LX3I1AqO
u857XSAom6TtS1xKzrbxjmUF0xqeSDEDVQoKySCD4cRIDg69dUxKFGlGvwcDx7iz1E54s/pnYkz+
uXLASqok5IWd60arpWQDyRAWf1Bh7Zw5B1yKwoVnY9agn1sfBwiU1Z8mlb6mYL36JA3SryFpjgXs
s1UhYx8x9sovLAMvRF7ARXnxr6Lt3rJq+qgm9aAFcNmh6BQ68GdmhELpVEP3xmGRHaNkXJXXoUGa
ppX7j3I0ra1Sw03r+RxiLbq2CTPGSaHvBPm4fXamnER8I2fr1KJ/WM2aDPvC6kNlR9d6QdCHVUZS
s8gaIRSgEAd4fhWNUo/3Ig7ZUWZukJ/em1Z/MEH/b8EpoAvuhdvUGXCo8GGaNFKZbdswbJdpRluK
YaMOI+sMr0wPcW8uITL8TL58arriqPi5+mTX8bas/LUZZsrFFvAQYDoJcOnw03FCChVK84jvXnrP
zwhaMayDmVMJ4bq5FEbLQfPkgzq+jcoIuDTYG5YMODFnDFYxtyROA14E/XRJPsPDg7sOG3o9hNnN
QccnklprYTTpTJZVos1q3qxslZlHKfXyzBt98GWNsWhhNz/pBev3DDkos1KBiwAZ6fL0ToiwO3QN
2FYdDwUCWDNH0PEBWc7RZ32eTOwvJit67iCBecN+am5ZgYlEaurLOpVXReJ/enLxkxkDaCZkEQi9
owuhRIcMF9U1CQU3xt5TagnwSn6yUOFfrMi0PHeS+o5KXWTnNzUqPsOh+y4GA2QNlJwlwdoeMPP4
1FdIxFpJ8QtG3q9Iy55hQ8FEICewtgdmhF3jkN53wmKrDFWxZc5ECvmphP/iFg4KP1qFvwBARGNp
k6t4LQb1oqAuDJUbK2Wiy4mH8HYW5x6U5+kMuBYGdZyt4xBh0qCzn6MEULSTO0gyIUaxUHHBThMD
BJmB1XlTDJu0IzprKfjDYOOpniud3IEio2c5zOMIWjmpq+dQQQ6hJXw6Mwx/11S1vumlbmXW1sys
sP6t0hh0VeWYR6MgejsdA0CyP10vPUMAX/TY0bw1jFyVEKBUzVeadX0ogdlPCSq/Zmcv+1+Nj0u5
qiPq0IAiyUEKN51TbAoVsoo+BPuoznkq/ZUFPXaCr/XkMLlym7jD36Iwl5WRItAoyV+2XyjHIvXk
I/LdjS352L5LPj7B8RI0FVOfcXoPJhRGKz3+hPIjvehK3Wx8wC4Yd5uXhrTdPPaUMwEEEzCakaxB
mhjrsbaRU8ASx6KXrEnUom5coEziaUN/TGG1pmmjbVku/7egJzGkx0JCpcEW2Jf6TQkXNfJx9Rll
omBozIWQ2iUCIkYPUB2bmNQvDlD9tFczL3adhRrWoM1B96gacN5BOQ5ZEK2z0Nqwll7miUNyhVTm
2o9xUcinsxl7LOR1Yo7j8p/7Zykm7lh5Mvp5tvn5y5+ID9maaqKk5CiWaqB8J77/O/csgFcW8nsQ
tKsJpxm7RTgniHVrYeOoQ/YLXInFHRHQoJ8taqoadDMIAZxjX9TRuPn1zFZDjaQZyJM4HA7/vHTq
f/H2sjVD5gCKBh3SJAX7x9IhFcPaZ2wonc99I44G1Pr9xHtujSXkQqqytsKlkcqLNNbHs4Jh7DCG
F0MJnrjtSMu6QFWP6Nse6oCCNAsjSaYSWU6lNfYf8mWCxwMXufg/mJLpivAx/EOtOrZs2qplmZos
W4TR/ljuqjaR/klapPceCRN0aOMDfG/wZ/hw78FppWcGpy+opNl6Yob1GxODXg76YJKOcxDsORLX
Rk8crhqX0liZ29526m01dAvQSPGrrsavvjOmSx/cMEmrdskojqs6BhpnKI7yuYXYJdVo0E2QtXGx
QBlBLm1EGpP3Tja6fZtFPVziWkX7wQjmRoMkKGQlxCB17AzyHHkBzw73AL7TnZ9Pw7yERcFEScMp
uMxPTavUL1SAjnAXDhBSgdBXHRXkwhUilImchbsQ3cMZ+DkD6mQfMmTjie42UcioiFrbukaWCw05
uE9lYdtcXQNVthIaOmutZtdlKBPFoSISvOhu5k67QIKNsUGNna0PIRDFWSRt2YcKz0mVVlGu1U+T
mQcrPRj9WZDozRI8fbk1CgkNfvH0eIuM+nsEjnH5nx8lQRYsiZ29o9VAXqyJCaNxk8CPSvzq8fvH
T63AxMcA3xjdm4KjKZ7KDAqwqrb7qSqgYOQsTRVkuuf2mJHeJM3EGKB+l31tnwD8u6UIJlZ+b78Q
HcLcQ0HsXGX1E3fNiEg6T0mN7kRrgMyHwHZ4hL4KRRs3SgeUxCeQsRikLGEK3mJFEqpEFXK4uY8n
UzHfwCPrK7hS0QI2T47SSmmtnVr6rqMuhYeM0gdOjfn28VaPw+NIOsau5WE7pem5bYxyTayWOKp0
mBp8sSZNfeocoKAoiH0ozAU3Y6Ch2K4UEY4GyOwP9Wg+q1UBdMPG6QHZCW//eMrKBJEKq0bWVA+k
fSrnzInlBucY5lnPVV9obyGCio4UTS9TlqkACid17jOXUgLf+vQdtYe3hQSK5uPRow6kmpqyn5kh
zjUJEW9ynCD8R66FM+kntXiKbcc+Nmqun+rxYMW6hFN442ztAUBBXzUI12rmwJLa0La40aDyXlTj
/jTQKvdwlCtQzoaPfkBdNUtSIF7rTlao43qPSI9IlkL1SrYPHCY3WyIw026Q/OyAoVhJ+rC6IzqK
AaeVNnAyipla9sp20By4pOoonYmWkBYlGjojRBkRqMZOISuVYRaLftKI3pEtHN9M1jj55ZeuyGLX
J72lVWlx1pEVRCdjwkpBCAmQUXL2BgSIRc9wjqNWiTI+HmMI68oftoLwhd6p0LPQsT4lPmyBPMut
eWCKNUyYoNZXWwDZprSeWdZQbVXoti7OC3Vaoy5b2RCpI/AVpGPD7Wj7PzV3CNAp436adJC8aNWr
aolRhplvGjuqNqpTMDUn+rWWxrA+hF4NlzQHSeaVDhkT8VnEeIN/GdSTqrZZqjCFBgFqlyXXVdJ2
luQcMJqLKW0R7MFQfHtGPJDMfmLSoO893QC+mmRX8vDGzvJ6H7WjCkJgXKeLSocSObL29ISNqVbg
Ms3QUy9CXLhWQ5oBwJCUO2iK8SMQculOnupoC/YkcNAIro0BqjFo8BQoFThP2wl+wdpV1+Qti02K
iuS8Z7iZ1aOEpmcvF6dIm/w1lNmdlTj1UQsrg8lqEb+1AV1Eara5niZ7wIXRsqtt+SBZhDnsykm2
mgWKV8/7Jw0WOJRUDVOXPELZZtzGdhRdWyHgPMathY2BQlQDvAN0dLAcqtfeHjwgXEonN5Iu2A0M
aFRt7RFQEPqxRvsO2ndHwM1ZO+lgrUK5+dUFXfocJkN5yBTZchtNaw8gGPXF2Gjh3ujjcd2p3TXv
iHxgLY8JmTXMU4iZo2fWlzr7CHUgu77GGqPqk5z5CQqYSXdojFZkV6R8BV2jO9qms/UC5SnEQuXo
ebq0GTO7wlAkcGVPY+6AataBuRQZuYlVh9JnEvy3qlumeSsqVKQqNYhpEmYKxP/NnwJtoX3UoxrV
+H6/rcSTTgRt1naqsUDNhDuoVSprkm3p64Q699piwYE3EFNFzUOaKVHRGEIacxPijzGXCBfcpG6N
xE62I1ZTrlLDm2b+CFqJGD9I6zR90qmFS9p7CJp63rAlUav+tqn91+/hv/v3/PT7xl//+7/x/jsv
xiokcPgPb//9NU/592/iN3/b5o+/+Pen8LvK6/xX80+3+n/IANxSHUeTMSb+18eZUlfzr+brX+5Z
E4Jr/0rvf/nTK7rXlbS/180frMD/9svffuCKav0ZqC9kFtuw0TexmE/99gNXVP3PsurYKiQFTVVV
kxniX+3AJfvPmipmtgZW2DLTSBt3YPCATfCXP0nOnxH6gKeh2TAsxQzY+tN/lPEP1/M/r++/ZG16
ysOsqf/yJ476hwkf7dyCg6/qhsm+bFvR/mHCN1hehidemex8qMvQIhHojoidZlYonTOS0UoydhfL
JhvelDKRb/w43XxIua270aSX4Nu/jLqbFWMUHonDOfO+L+7gg1C1LM1shwdmPa/arZaQbG6dpRVH
6Q6pP+Y5nnryEmtfYCC4y5rgpcyxDUlDgH2P+YTcn6euIFzlRbc++AAQDGGJdLVsQDNDSQ1KbYes
aOv46kLKs63Zbqo+DOD0t8Ei9NAd6Byw7B50gAe/r5vWJSyaFbSozQgxdpZMhLdBr25rv8J0SGbQ
tBEnzrtheqol5aUhEBjKSXJmiQ2ULRiruaGXzBhBZTFTwrOnFbNeSArcQeyT7KGeCgCUBW8Uvrfh
9AvrNXuFbNNu0B1UD/0Bu8a4GuexgFQbJe5fcndBseqLqYSOLke1aZIT2FnAzEj1uaY+4g7YKF/2
KAHvXjXxd5GB4JVV7xnBzKOPR9qTrGbYrDXgmMAwzkGs7Mtahn6aoB2vdoiMq2Andc1c18QocfhF
vrV0SBIEgVyiXKigOGtbu7iV0KHs4xJvDuTOK6CWA8BqTzYuJZC8BQD/V8uwsF7orn/Xaf7aIP++
AZID+68NkM5mqia2uZqh6P/ggpwrRFw7uyh2khchShZP5bqAOQ23vkLWOumm7TjlC/JoDY4bybAz
7PJdYnWy0kLnbQpQM1Gr8BCXIfJKVYmkqw5ZT5l8/2x1/jfh2tes7eHN+hXI18GDhjHhr2PLz52w
SCrMGrdz1OpqxTHdIiWeD9UM7c8quEjHejBxPOqUV3jDeBSkCDmwcp+zonQUSX4Zk2aNEPGG5i4/
y5L5lvSyupKGnERARCYLvpQKGRUNdBLShIps7SPIkGB1tGlumUATbNiUc1C2KlEfwZid0CjNmyhY
Z4OXrmib0xoSYjPvM3S8LenToKHWBHrcMmLN7oASJibVxs8TIT1o+AiwNUQRZRX8BqxkoHbapZUs
Y1d66G83BXJRFTiiyCrnxA/0eZOAK7RGCVWKXF47EZm4UZFOmowrBKHoWSSDLDLNFptlHUlKcUNG
t4q1ITe6OXqMeO+NmlC6C7+HLI/XsmniNzv4ewgZJIBjtZtn3kCwU1LinRQY76gRnCe4gM9odQF4
Y82Woge+i7HgXI4GsTNiFt0MEo786ichUVqlwco7SMdN3HfTJs9/IR6orqtW74/IeJozZixLSwE0
qSUE3lvdWAb1cB8qlFaTutwlUTKhdqLBCkKYFKXFQt4H4qnMlXuuTkTN++6pQBlsD9qPpaeJnWEF
NNHRxBQlsyCy5AFyABivF6ivqcgYg83aVInx6cH8V6p22Nnm9CITY3LjIlO3UyWtMUoiAKWn+WaQ
KKRcqPq6S6IeYY0KxQrZu8XTBLypTz7Uvp052H7hJqRIz1Uw4CwYEbci3FubosWCBp61UZrulWWl
zqVxVN8bBxoPAfh+kUR7m1/jL0nbM4dmHzkaWRKcrWYTQOvOH6NXrcAFTDZzLGbLFy9q00Mf68aK
BECBS8mANVoFIaiRrSPaX/aiU0hBFJiaLDQHCwR/wKBbxwJ3iTzTrLcgU+i1DaMZCLIkddoRzDue
mgTRkszDzJFJWu/jTcPkHmciVemYFjIUGRbr+UBKp43wzjCrDGfVmCyor6PK4IcwjEARZi9ph0hd
lHnhHngAasgJaAO4eioZnDR9D/twWRqlvWjqtsBqElRLDbkAS13709II02U1CzuIRyVwcuxd6pi8
6EASpwFpslKxVN87CPnOktbY+6B3AYPR8e0xdNzAM5cNhV/Dz5pWY+VAFjd08IvI08eT2uyJ/3KP
MLGTmkTWsSVViyQQ0U2yo/qZNqUtE6kEqkBwAOhD7A62Z7y0nv3ZJCPQvXBQFylIBVfHrXKjm0zc
i1LZJeLJCaZl3qvmUzuSWwJlfSwt8EuZpr1lVoaEu4fqpJGQ+0uDHO4BkDik7SVUEx4oLSO2l5qV
VRuqGx0P9JOiQrbWXVyM8wBOJOkSH05vi7OL0UJGiyMv34RajXo9elidR8zb1hlGO8NoOFlQTUUd
xZiFNWsMbPd6Fo2rJhh+4Tl10CeBvAanWOWNMq/IbM2yqemPBpoPTiruaLgBkVTunEViy8q8Vf1u
GSnkv2NnmEkNlyZ0kG6ghunGDnoipJgQLZrQLqUWWIn3B9U4W8AW3VK/GHaUoK6apEu99W8YJllu
UGd7JevandxrX6OZNgftbLdZvPekcmlpPh25rjcF+lQLxdDiTRa9FtGlLDXiyGjWP1tgR2fmCC8S
OBm1bcXEWVlp26G1NHNEUqw6/Swy7M5CuXxunF7b2WC5W27O1VRfEl0/pVY0zScy84sOWC4e4eNb
ohKgqvXxSe4IWDcS85DWrl6dMJa3WTpmBC8IPIQ62Ym6ip48S8OrQjt2EVJvlt1/yOp7GRsr5EUF
nQnyvqpmm+Fhp+DjoRmIVEmJ1s8MdTbUsNSBloEUpNKhEjeOiHdoAQ5jvgQEGE8sIuJzkkwSyHqA
7kTbUd6tulXXqAk+hsj5MYt9iVVwG6SXZSJryoIRG7cz+dqkKJtLRoz3MALVuxK/CGwPpHpZaqbw
hbQXptDy7h38fVEb8OZVjh+CPik/rYr/Gotgbd7WU0vw2MfxMQ+w/K1GPMM0G6Re/VHkzT7Oh83Y
WgUSVri30DBJRCBq9eD39Na5D3t51waC9B8FNjpp3rElkxvRsAsDYeVYaZZSjb+vLhOV4xrPJWa/
qM6l+sIPm2zlZy0uoJhNVLhWEoaGuce1uzKBwZOB6Szl6OfEGi7cEKdtLKxGVYuppIQ5LRBfVWWI
u9pJa24bU3sNVENaVFa67SrbcjO9+jBtCHYEqJaYjOHN1EYrL0DNPOshRUzklXIcN56GYpiHDHQb
q5DexjjG0NpEasJu8iOYn+SpYJHuRiSCFlKIiE6GVLnmHbK6X2sZ+SakXpZqme+Roy83Fjo4rips
HpyOLJOiWS2ux4gNTJEAJyjM86Cw47qQ1CZaJ6hT1T7EtkFuCF6CD8SMFie4JPK9ra+hGNFC/Nx5
7dCuZJw/ZgbegeBaR28FkATRHgXwamMRYEjzsttriiLD0lV3cd8iiVMhhKYgez3PiqE/a0i5qkBj
h0o79IwGrjZ6+hNoREydxJBkAp7FbtQ557Aq1qp6cgjGklWrVYYs/aUwcPYuO0TZFG51AfMenF3M
gOhkOj4Vo/rmkS2S22wma/fMiYlLKoB9zRd5LJ8M4tAEOCyRhsM2RycQFsCTyEDOuabctyv0mBYD
eCmkCJtd6fjjVg8zeCmo8BYdejbcgPboTOEEmpq7yWufhq61jwaSOKWinORM+pEm/M8ixizNNLdY
SrcsCvFl7FVFdSvM6TciyVMEzPRQ/3yBKAPT0/ToPkhRqULUPEy8HwhH/SptYfojc7Un7tlg0QKC
51kKv7DK6BddYP0oPbIvoGGwvtkXhlzOwIt+NH2+kVORScG+DtP1YY4QL6rO4NB7k2CAH3Zzw1QV
10uz1ybOhq1vd8NWHZ1tPICDytoJJHscOnvd2JBAVjdVCfirm+q9g7DGciBGR7Rtm9YAlmet6toq
s+ZgwlPbG4gx6gN2iZ3jZgBAVmhCiMymP7fhDu21TJrmdfRmqRikTGlouKXvL1mVHXRiFdxCHKtY
JrjPLpQswY+FwNIuCXG68febSLh2NM4Li06IDdB0iwViK26Fux7OykIsm9hSLil4OoyMIZaCERsR
Wh/jbmBQOhqfuY75dA+BVC8Q766HiDrRViqzAz+k0nP02uSOWsjLGPovNPrEDH7SPsmWkoy4bJlK
36nh72lvSK4wisJRySr13VPRwdPleVd5IUpM6ZcUagtDcRYqWSN3bElT9ob1GQvfThWfH7OXvvsh
2CR5/Gv0DBQY5ekuRxo28HPdh+yLTYDBHLbDAHia90I0ybYcRmAynP98FfUP6SZW8bZiESjQQLKw
glLkf1hEkQ6qMIAsUX2LopfIXkNCn4fDhC5TgQVi1X7GnQbMtmQoq/2XgFmhjwjW0CUNBBMmATUB
NMXGaHNMwZnPNOJqIZrA+cDyyC+4nTzK+//jSq9jQWzoO2+zphrPd59o7Z/+GjYSWUtFNgkFiaTa
/z6w9D9u7b88tfXX//p3v8NKhvFn2TCJ3di6oRvkB1hU/w4riW9kR1FtoAwGm+iEjv4aVlKNP6PH
aBmO6rDYJmfq/C2qJL4y0OC1LeP/JpqkEYr6w2rewrnOknEWN3TdcjSHDOIf84epZUiVovjavJmn
7vvn67F2j6H7Orivt8/bJzcX93g78sTntfsJ8NG96YvavSnua+hO7i0U3/M5aRWxrXj6/ET0zP3I
XctN3adxBhDCbeYWbz/G2fMH1Cf3MxevGcb4UGyVuh+O+/5OCcS72P34eX/Hg3nmuLfb8Xh75TDM
iOev5SxcJHN19vnpiGOxG+zAXbGfj7/+1nB3hvvBIkB8kvNgm0+OLI6BxfAidn9698dyn8R3Obt/
1Sk5+xLvKHPq7uQZgtDiF+NMVApCPbwVZXvvn2N3p7k/Ma9/3nnTzlp39yOesaaaP7//kNxZieNa
/C/qAhT3Xyvlg0JYbscOxeP9XRT4HTL3Cjge+4F2+Vl9R7NdP3sX5w4Q1H3nVHYckS2xlMBNQ/zt
Z9XysYXYCiAwv2zdd4ntNDdfDOgaI41q7Mt+r2KdAjSFQfiNUYGPvTtChkYAwWdVFqvpynE5Sk8N
Wpyr87h0gFXNFVJ7y4+PdraD8Flz8TSXKWQYP1XZjIEf/oUP8xSfkR/10GO8e4NVFl+aq/40HNWn
6YinE3iPQCO344bv0Ubees9NMAczlh7IE1w91FlBd3RsskBeOlvW5mFiIWChfIQI6oviPHNH4a5D
5M/rn4DtNtIMYpKcz0Z8rLfaul/Vs8/b0fndIj9fX333zv+vKy3ftMUS4F2Pqp9oorTlv/2b3Nff
n9Ci+PJ2ZCnLBmfRuF5p6yiWztQVDK9nDXj4hhANVXJDY89dnQe2uU/umWf6RjR/tEX3Vrri0Of7
3Rdf8cRqwn+edtxTWZs9G7sO8sCl2zQ8VHqCaN4WTYb2pc5oDz8/v57fn392ovWxr1eaYkB7XApH
QDPmUsQLc45KNEsF95aLg3ESvrtklHdfeXk78u5xElCzxHfijPmKpwWC2ukwM0B40HrWyVKcvOhB
fC8apmimdI7BPd/54ka3Dl2k1dhnMLuZsxvfPXrEY6sb/fx4o5/zTvz4SGHoPeLY4uifbExFXk7U
zGs9u1EufsC+juVMHFb8nH/8WeYznsWvNuiVcy4L7cK1Sj/r2evtVtKfn1hMPQopKv6To4nB6NFF
fx+NvT7O+ZWrzwv2zgjEAY83/nu853i8eT0uw2SBU2dDmGxnwYfHJuyCoZWoOPrD737JTkauCwON
ONJRjH23bEmju6RbBUHsOxQ62IrKq7oAc7rg9MUBj7enlGX39dhtprm8aBfmynuWjsZHtWeLyT0+
6o4uLvbLjsU/cRCusxjwxDAjXjk8i4f45PfnFOfGYCTawKPyLU7udeXNX0XFgtWmSkQtTKL2xOOv
7YFS/66TnJqjgKLOGXgYJdlLv/jg+Lfj79ZLY8XSgx+K5iJOd3KDuWjB9/t5Y19xAtmwksMXUCeb
BSWgWyN2PRfVdmYrWsu5u5mCoebCiwk/C3qmMUd6CuOUFfPmdcrdYXm7idsFTZZzEQ3p0W7EWX7e
qD0Kx/NtGTCOi8ZE/72frpfz+VGaesZFfLTk4+3xahnNf1/5x++CGWfKz2lKXOebOFnRnmhsH59i
M3rq71bx+mgD4viU9vfFFjcqzGUoh7gCn+Iu8vQpLqp4sLh+PH5enkX3dETxHff4KDWDA42sdn93
cwrHMbmw4vRgjS7FCYozPd4Phft13Z/ujC+MLo8KfpSWk/y8scWjrOf7JXOv18v++37y5mKfCrsX
BxLNgt+dae8UVZwHo8vh8HW4nl/F5Zmv7t+cYOdyDe8dV+QuzUDZ82Avd3HdOeSNaqYdleIchjmn
wM7Mmago9nzHvYDNRP8M3dPiuv9enU7iyrLb0/m0IsIyO59/tw9R/eJLrro4CYbB+/lb9Eqx8fn8
aHv1jAYqmqvvri7X03114rv7jJaD+Me523Vrb5Mu2PZ0B2ZJ3nUnGhMCRW50+25cGh0HOHGE+/fp
cllRht9t8XGSJxobW/Ll4G6g3c058XMw5zQezV8U6j8erwwLXKBgRkMQn4kr9PgrrtxtCaLFfb3n
M06beuXiKS4/4DtR8wrX5TGVEef4+JFoSKJviD4iPuBWs7yJF+KQ9KPTaXWiw4irc7p/p6LTTe59
ReXeT6fL4TCL3O1b4L4U7nYbuL9695l/v15evr4OAd/wlTF72359Fa7nslKZK7Nr4R6uyuxguzzP
ptlh0c8X12l2SsR1pfNx6ndxyTuXa2TNeEpcvtxf+e/w9vZVuRxIHPPlbX+5cpTt4Zq5l7frYZ+5
C17tT/sLpXOHme6uvi/fl1M6O1++OCaN8XI90MyyxTZyv1T37evr7XA9fL09B+7bluaHxBQvZPdw
ueyv7O9yvSTs0eTF6UIDEh9fLt972Cizej6IUlMqzilz2TsS2DwO16/r11Z1D19XsQtRcArKfk4U
jEXM4mpSrv31dKIFnL7vF3Yr2uN9Dw7f9ZZ7tryc9uLTE5LD4pza+WV1uVAKSnK1+WxcHuhW7Jn9
7y/7y4nz2l9FVe33qGO74sCcLd/+LlM/p3icKR+Y7v5wvS74c6IEdFBRZdfryMyOWjhcv1dY5M1O
1+vbgc0v0PbcCzVTuN3iwmmIM3q7csZUV8Xm1OiVLxkOeH344sLzRxW9nm33lEBcuscGj9IuKD4f
inOw+YKd2eLwj7JSJFG9fPa75nnBTh4FFLuhhmKGTAZx3/2+E66gmlbfZ4nPxNAiuqPor+I13Yg+
fmLfVMVFXBBaJ430fr68vXzRf6+HbeGu2Pj8teXg1PSeJvM/KTuv7ciRLMv+y7yjFrR4hXKtSDrV
CxaDDEJrja+fDUbW6spaPTXdyaAn6XQ6AYOZwezee/ZZr+3amg/XdbKgYV9emAUcjuaNV2w23sc+
sD9oLJ74OZv167Ut1n+c48/XXj/Yb4H9RsUanQRijbN2fZMWWr9eP9dnceC2Rzf4efYjYHSEzshT
yAZ4aj3sEPpYZbc70mv80cr2RkoxHohUFHgj2cb36tb4pHzzR9e3//P551qv77F+LPyhglkld9aZ
5XP9Yp1AmVB/5tTfPMNxcNmr9YcP4S6z76b9QRDKuX/MLmOWi7oO3D/HzbgFrMA3rDIc0ZccRtT6
03VQ/3nSgwLEWUzPhBHwoAAZVlXX0dyp0Yf6OkYuoS9J3suvY+PG/G1OoHeq7+mGZ73XHMzdenzL
z+FSke5Y3uf6beJS8ejDR9hPuxPZSRtOL7fcdb9R/pzPC83X2PRFqv/4ZOGz2LXj5xt62svn2s3W
H6xN+s+vA5thyCD7xH7B/uTcmXL4Z5zNHcB9/uL6Frh9/VlBOuthffLatSPqvNGfR94dGz1/7YYZ
9wuk007KSwP34VocrrFj8G24uUKoYRFCTo1JvXTouzGz0voOrVvQWoOHlSfXffBEn30LLevJvmx/
Z5uRaQ4dJG0au8DLmZe4GrC9OYDP9ehQg3svjc1EKNuiTRuMLs5R9n29atTD/bQFgTH7To+tHHZy
M7/b2MwR6zy1viPXliEFaNzhXNZWYkrMmIFj2oN2eYnswqF/ZTa3r1/rk+fP0vn0IrvaPBJlpZOs
bUE7plz/9U9+0CN+WpbCf5sGA8/GF+bP/yuOjJetT7193PEodshGbAg0cyCZ87Pdmx1gTOuFXA9+
7Zd/jpi3KtbT+uma8LI4jYhfWw/3TV2fvd//XOC/eitnsb7B2sbrcayHxoT+wfSIrQlPZPYHWxeO
5UPhYf3gPdaH9ePPAf81qP4cOWf052XrI/es9aXKfh1a6xl+fuLYxBGv7Q/JzF1HwzomuLeItOxj
wUnhwWDrZ6x4+QrXOZ5Ba04Dfq8PM9+MNqmCt5YirsjO9sgKOTsa1wYByk5tyN2M/rQ3EeQR+Xrr
HpSPGtrqk/W7uUWHbrPvHG436L441cSrnPUPrxeY4lEu4fzzHXlcu9pT0c9zkbf+tHL+dCyOYz0g
FCy8lMd78bu4VyeETC6UDl5EhPPncNdDhyFgB5wOEQH20+tSfmZTQSUz/fEXnaR2MNeiq6SO6a7z
zjogKKb0IqzAEBOpn1Nnx7fi0p7qDQKcTeLDXWB4SPzmbl3QrMuVwuWdJN4RrJ2Lr+fPk392Cgr2
oLh77KPxuXlSqT/wsLpyRIel7xqYWWcPJreHyAFCxPqcKAX96Et0fgm83bp248D4XDcNayiHIb4F
sk+gxbLZ3/BG68fAV6MHFpgoxuBOfBps10avOZJ/t0dvTrfWU3IvTs0md0lxerJLKvenOQtnvbzr
Jf/TfUX7GwtD19oSwii22tfYoJ0j37xFUzfg0t4CNPLIr9UBBorYb1CVB44VK1G3kQ+tDjfnkKWu
1Lskp/GMEzlbDFxYVXH0W/2Q7M1tdxs21ABARaSUor1C+3eBNjoij5P3gUi5sKOz6Bsb7iSb3h19
vCI2sYNlpTc4kN4cmdEA7wpjkYG1WOsSdfWIE9vxDt0Q301O40mbeEc9vN95nZfucBPdrXcAtIVO
R3eTX+gjfugbLi6iLh6ETuUG9BXDJZXtZBvOgONJeUXgZRtIdW7gra8HnO2jl3GLzbylNIrOiYUJ
z49bhBpu7Md+tYm8zGNOyFhYFswagWdyyQd/8Fv2oq+DL2yJwjRu75EUPxZXuERu5uN74NdO6u0g
Hq27LP7b8clXux2PF/a//nrVT2zZ3l9fB5crvO5MudQ/oTEe5jVq8Zrt1M0r+ZkbvjRrFIqg2Ovh
wH73tMbKDs+H11d+//XwSljqlW/5Pre/DpX7+vx+enVT+/Hw+n5i9+doL9lF2q69+c+OkZ0LwAKv
2GHP6q3nI2/GvXyaia2tg4taaxfnscYhJCKfRQpQru1BeDLPCFrc9aMll9Ekm2mi8ueirvGxzPnC
ZpuK/4hpMQfujSMDTf1Ny60ft3UofDPW+Udo8Pb99fV1+7ptCcysT/713+Pj97zOl+s0u7+va8Z1
XU9gLl+DjZzc6xpQ4fsbh3kSnfUtCBHy44P7vEYR153d2qK07NqmbMkEHtYAU22f/opP8mpCeV8c
2HqqFrPMSFAPe7xDcQofrZ2xW48bB7DkLg0eCKjsPr+s8xVgXXYs7rytTuOv4rcgbKk5nl/kX/Kv
icwm8CNKhoATb6ff9YWCdE4ipd/lfrcpLyIKpvfc53Qe190Dn+uEyWnyVco9mI0BX/Hd8xqsWkey
wku/1pgCoZr1zGg4moLzeyZU+c+t9FfmfP8Z9N8/b3kv/fvH+frxslm3QBEN/X37+j9r3P1/laX4
n5W2/vc1sn8rmaWs9q8/vJaS/u0b76es9IaSnpRB22fdPws611f+T3/4V5bh/5OAkBUC8v/v3MNT
Dwsu/lvq4ec3/ipmlf6hUbCqW6oua9QPqCQQ/mQdjH9osmpSzaqrmihZmvJfWQeFn6lkpgxJk0XL
0sX/yjoo4j8QzqlYkK31p6Km/u9KWdfUwr9KlyRFMQ0KZ8mEWTppCI7hb4IwDThoXKPMn5K2oDrA
nA+ipL9GWB9ROI3/bqFd9GQI96bZPJSUrFNsqpmIPuRnLU6VXVtBXv2X1vtvqhulf0uHyBJgX0sm
M0fGxYQG8m/VtXIbL2LUKyxmCpgjAgxKAc8bTwOxsynBsGzMqicaYk7TbZlCiKU6hmn/+RjMf28W
VaU9qD2WRFURrbWW+F+bBUVhGYidUZByjlNXoZBPNCUYjBEbB+rzI+gorUHVpPFn9PytdPxfKzul
nwb/2wVRdc6dPw9OTSMpZfz9L+urPq/EQME2U+WprMoW2kkj+xS9KwhOMGHXu/o7Cwag8p2h7AtF
oOC/lgmcWSLsTj0s70KpWk5QwgRSa/0kU9dHCaKjzv0lTHMXqRyEHLmdLmjGzm0QJX4RKddlrmdn
MSzxOWprGUBS8m4Y6Kla9SttO3Wbgbv2a0FH7hpxV6O4WdnqGFtd0lDo3FYUKcJNsFuJ+5XKR4mP
NXb1Vh8UzGmaJveNQdKeZxMmTw0idSc9ozQgEK/01R5H4skuDFycokp8D4p400fidJ2tPuF3h0Ol
43YZY22XS8u2kFmhBOG7hDzI6quvAHf7jRaFB3XRk4fEVMztXEyOPD/HqmXsY0t9EGH5k7dQlp15
GeoZ9gY+nT41mZRiAl60l3b5bFeBW4GQhOpI0y0MGJNtNIQnGa6ZnYjWFTudCKU3+Bz8JLbqOFD8
LQywTkRorCrA8lutEOMXlgDTn3CunsYm7fcL5bs2nMrw8p/7p6X9WweVdRACGmejqupaEM8E8a8d
NCNVXs4agMQw1i8IWMozJDQktRKObdCGI7E4doOEurh5UQDT3+I8u0mNgpNLHCKYikpWrmWApcWg
8IMCbsGcC++ChPQ8a9Gp65Sgo7ccK9gqFKNXqzNXNegI3JA04QuclbiaLTiNtr1fZGF/DOOeNWCy
KsBqCLN5pod0EtNXE0/JdOU2FelnltTxRhyezGwItskcoJsNQJ4ZpRztJMmCPglIZxG0Qx9HCO+7
9Je5mpNQztdtmhR9etfq6GyVMqbWV/O7KWJIhkDQ59uoLMm2xJNRF7ryAJjT3BZDe8qlK9CS+g3P
c8vBpATd0koRU6Ryl6lJDbylHG9imb6VUnWLqQPc9DWFKe0QbFQx2YshxU0pxileQPW7XSRQlqtC
vBVg4/206JSHbi20ydTKfIvT/ha3GrxMYG+uqVD+pR9qXPNO4OpcS37MVwzEf+4GoETQV/xtAkd0
acoIV0lDK4qs/LtmttTaeepV/RM43C2eBeDkobi4+mgyLyIvpjunxxxJ4YOqSngKz/oFR+6gJxiy
jBJzmWTtK0Fm3Y2alrHk65MYnMSOsYE1PEs5ptlNid9cMimHDHrsbkhSUKo9qB24fLvRrCj0Ncab
arXbUokEIAGigBg0xUG7i11Z6r6WFJV0kglvfQxfr08WTw9nca/meN3j2im7oKqETTPHwDdVaTtk
Bl4AWT3YRbsNk2yLSxU9WYQXiLeOts9YcRmy8mhqC2lb9S2O5eCiyADM9TgbT3Ew7ZYqV9yptMaD
1BcvStiTehIxPquS8TYitZVUA9I69sgyri5UVc6PEDIwNxek5UOfDNxDBUdLw+jNCDPZ17XAFwbe
sS77J63IAWyXz4MS33Lczg+zQdVsqLO0nzPALcPqJ5UN0wUNySMe5KaHKLPa4H9BAnKZKUQr8/FB
aKZDDk/fywAXRMVo2jIFvDamTN1eytbSrJGCGVHGPNnIOcpJ2kQmSeJO/BibMrEt9pemKjbIYkUK
a0RxuMiT/s1ksfiY/X4AQC19ZJvbHrOoRnpIdF3YD9wHGoqcwN3hbdEU5lXKHSHrsIcUNSzCJgr4
kvKEdl/YoWak1FXrul01U3kKkxGo78XSavGqBh1mPYO013DnUYtU2soLmjwtaOOb2vaeZJCCmm5j
1ZdHLccXL5GvmTROZ0WM021bqFQlkZqgKHR5GhA3n6txubdFuzx12Ca6U1L/wsce30u13gNELblA
WuiXKSabACQ2QZ3exmioKSYLx20KOlktqnpXVeBPNKqm0VUWO0QGlPHqB63i1ql10XUcEuIAbGI1
DaNIuS9O3A/OkC4KB88Frxko38OgAQDYPEvU1U6bqk2xOtFG0u2z+TYo3BTbAc/1epC2dRDDkpXT
aB+p4iGPM/Yv7fKrioby3k4NKZAxG6hvyy4mDrKIgkEGJvgrTolwKCXK9+I+Buc7FNtCT4sXuIQE
3IIi8wtz6nHyg9wtqKMbU3ltN9a+UbP00lmLdEFdnSnJrQE7sklA7mCQilL1PCzJ7C54HaBUVcVr
0wVv2dwThRRReJaZSWkApQcIGJ/nQTS3i/pbKkv1ogtE95Kkh+IEiBYdJobERV1TUUxsShqeUbOz
6++qnOpQ7RYnQg7WoCUbozzlokyAdbZGv5wDd5qo9RIglwLggGwALm2vGfpXqb6B+wWVk4DoKCvm
damG0I4EQh6Ubhd1MjzT8GgB5PTDqr+kMlYEDaPEsTogaUsqujIVa7so+A0+ottjAnBlCbYaQQYJ
BfbCWU4MAswgUhwI08QwFTwAVcwBqrb4FvBhOogZ+echKhb8F0TxUW3nZ0Sdn0oiqzCjQfhLbEq1
WcB+lu15XdwsowBZs/TaLbWWjx592mawBtFuYPocm1F6iQLhFLZCukFIyPgCf+tMuXUW5EDwgfgk
qEaHZ71pqMuHQTRbUEZ6bVZQiVjLRur0xwrtynHRkNAY9XlUOJ3SaruzybwhUainqJx/hKexwtWh
3I8aWhmvOa1scdw0KRHPtOcCqy5n5uo8WLFcX1Zj8qkRwKkW2F4kheh38ZRfxyjPr0toDL4F2wn4
bSScO+Wr0+XujEOxVwC/2OmBfheG8QXWM0V2MSUfPc4spqV3G6HqvlNVNc5SfinnVj8oFLsNnNpm
SlhJDNNL3lPh0A7TQaG2n3pTQdpUXQKICQrBHiY0CDkpn50uk6A9y1r+2mm/lzKN72P7WSCfOVVY
ebB8LYrXydLe5CYJjiZ8bup0s12mZ/c+WEw/Sw3EsuXgdfR91jaYv6sBE3fJHcpWhqr3auiGdlkC
xI1yzYYv1x6S0JTQ7oI6LfBEr7J3oxGJDi4RyYtceu0LalyHKAGtVlXBUcP0F8Vx4SlKQCzdqIxt
oa738kR+LpjJNzphDqpg1dOwS7BROMkVoRJTXcV/ISlVq2puPbxRJLACRgsLkjOcbFPEucDD1GA3
mXhbyYlCaKxuymtRFgOgcMV0rRJfch1VnW8NQFryIPIHk/tlE+m6rdYBonFZqA8KQCt7SKnWD2Tz
LUNh54liSuSl4vYnWK9LmPuxUUpncFUBih1f70pKYDnIBT6Sb6lZ5DdK4csFdloYoM2auDNUc/S4
6VlJdY3xywbDd8bNckY2rTWukIjFMyyCu8aUdDFL1fDxGkJJmGxynLdQ8tTyZqI6zleF5d2cmxqf
ldZkCMSd29eNeLJU63GWK+ME0vIbtLtwjxvQzyZA6zCSHlKhr65QW6trNIhf0HthICBncqMxqjZV
PTz1lvBGxTuMTLbDINuj32GnYp+StfnjKLW/lmZcfA3o+kbRYMaHKQGWFXwBQrJAD2BB58r9IBwr
36izAZtYBDus1jdBqryEirnBjLk85wsmHCWeBsGyWOcUzJ9tJpL+a4ZX1LdV8Dsc9eclbb/L0ZK2
Cybah58HkEC+MA7tvop0zI/6+iTN/bJXR3hgbWvu8C6OHYyqLu0gUZkSq/esnqJHKSF/Pij4yeEF
wfw5EjkczfKOrh+rW3lCShK2l6Zu2ouG4fxJXNDCnTVcKPymEUQPkldxZgFv9qPpD3Fm4dQxGZ6I
k5OrrkD/iukkgVJypBP8irg6y2yEB8RKx7pWl41ZRzZS8MGvg+LcCMOwxSSB2HcVFoe0rSabRbfF
pl4c8AFGb8otCQArvJzlXZpr47CgEXUmVVx2XWh+jW2c3fJCaPdKyuXjLjZtzcxot0aDC4jKoufD
rFnEyaKwOpPpbgDs6jmp21Oay/j0tSwgGwGKfz90IO8EVgEQQ6ESQM4DncOqMUVig58vfHNlPFHC
W3A3D2f6LA7saj57lI8PnCrGEEbcbwylorSNnZPbdw2MDz3X95UkkK9LxuG1jSDylQzmQ64n8EUG
A3afjn2tkcAHAwEqOtFUYU2fyiQPlPol6cGO94YKAjgew00SqTieKfm40cM924HgN5IPshh46d2h
u01emWBkHdbLxWwo+FJUMf1iwrYjSZw+yiJI3SIOEkaoQn5CHYNtXU2Ya5nFXY30/KFJCD1bOGkM
aR94aTCXpyyqylPfyycjEhACGCoMsKr5/lH6qlKFfq/FnEGPQ8BTlOQbevMZ4wCMbQ66vSCiwQfg
JCIsARf1Q8k59h8abkZWFgqPc2oVN3WAO9WEEljLFsaJOh8CbS5eEsxes05qT/AidhN2wXtRjxH+
LqqyMbv61co07ActZ2zR2dcE2TMtfjEjul5QSHdV1keOSDzICq4A2PO0LsxafIoCMblFPSw8lGJR
lSQbwQwHvGtBiwM3scMGsw4dHXE53aBJDVs4+tBRFVNHVKv+6vTZ2GHUGPjYA4Z3nDo/wzCvvqZ5
8jMDO1epeGSQT26/wCzPGWZHWev8aQSYqktwbWq1PEyvOo4sJzW2kke1I/ulZg+aYAAjrrHXxaLE
2BeYTA/mKmsTZmXDJpNpVsTcvJyqZSvWSsPCDop5Cr74zIbBZXCCRDR0+AJSWZ3YrV+VoQgOZpM5
QC8tBEoSi7r5Ue4m5aiVrC9B7bAqzCRk4wnl8igEUk4Bc+hBL7i55ZO0i5YXPQ9q8NBbcFL9JhFw
XhSMEAu1Ico3Qp/9CqIy3YuxeFTw1sY0USZ3TYd2gWFCX+jZgHIsmHU3df8QzdljW/S+FtWjR3gL
oTN2GHtZC9gEL2PmWgA8XDC3/ZEwIQyzvnhLGEXciJCtJhgGOQKsjEtVgStrjfwSjdzGYSoYKwo4
GNrQlUzSQWE/hbtCDj9H3Ix3eK40vHP0W8EW4qEyjE3ZsgJMkKD5ZoqGrooHZY8M/iGtBGtftxjD
x4txFs2ueoLnLoj1WTaN6IR1ynM+oCVYpgUQo2LQvZXQRz4Mvl4TtvU4FI+RopwmU30xB0HBrhSj
z6DOEq/NIb/lPejFQYrPmjE2pNrquzCWAr6TRuJ2k5xcJ+r1mzJ4NIXuWYsC1a2ZaTwlTq3NhEsd
Andx046ibk9Dh4UCzr7+EM3p1czYL2oJAEYIY55Z6/G1FqfWkZQ2c7skP6VKZZ7lAaJp1JYjzL8k
P+oEmuwJFtO2KqNpP2iAW1O4tlgB9JWX9Ia2C8PlMcemLApAxwvdjFmvGV7qRQ6PeQHKEIdZTFHy
T0ms8Ws1KK3M8QJxzUkxLvhUpN4ciIRx5OhTbov8lyCkhZ20ERNrDi4DN9xb2HTHEc3ksbHQTPZ4
LyKk2q+L8UPFZscgaHxs85qaS4Txq3Xm/ufmlEciyxPchFHtRtCM5ezaDOp8K2XB01L9KzOi5JbX
s4EiEkRHI+Cf3S+mtAGD5yjMraGdEbTtOp6v8yBw+0DWXG3UtE3RdPCOsu4XBlSNBCI074cnOYbW
mMTxdJwo54XFFt+yLjScMPkNSbP1YGwNPret5GB158GS5R1OYyhX42qGEybDwWlxEpCSKtph+PkW
L+W4L3DBIUuiLHZTQwC20r66NG0we9hykQ4URhqmIDM5R93jqALZjoT4SBRLtCO1x3nFKF8DIQ9u
baD5sgrLpVOH8NAXkratQMj2ZSwdhb5GY6z0b1kRTuiOUJTHy6nS6mQXVNJ7F44PqtamZz0y34ol
p2h1YNrs5xl/ITWhs86ZeNLb/veiTvFGL+vtnCw6KhN4RAMuw8duARIfFYh610PJ2+km1eQcQ5Zx
zdiTdMb2YA/LGufRoMW1JhaLl5F9jVIMMdpdgiNKWuLGpXak/wdR+yDoiaxH3kncd57yNsaQScAl
wQAt/Nqnum28cu8SP7ETlaA1DwZG0iaMHiQSjtnX2yxRgzMIP203jEbtsBp+K02jem7xebOTbES4
q/Qz4mwhAABaRZa5lUJhedIJQjlWJkTnAsugpW2YGts+QYLZqvyeph9hM+vHMvnGY3KrhnJ0rkgQ
OIkKcoNrXf8EsPxR0kQnZuniiW2XeQuG4TaKExcMtjubgvBQZfLi6DCK9mYYTH5XhMGpbIfZliOY
f2kaHyLO0qffUNeSL9ZBwPLugE9F6kdaepJzGbMctRNXng83+xjzz9Cw0LYT8ZG7XAaE1L0FYP4v
MOxIpfTNqSUybyuWghMqNqJei3sbQPupcUfky9fWQLdvFhRWyPosnJq+INeK/trDlNjcLTFxpVwz
iLjJxlEfh3hntQAZxywsL9imlJchwnxXkKljWHphM3T6STMr4ZRMya5K1PlYE4ItI325xoKsAqmS
sE6sx2UPgFVsoYoJo4gJnaDitTfQeaagvC7Te9gQUE3YrIO7u4MENE4/Tno4zxwssRa3Zjqqhy43
dkO+Dn1MVI9DYY52voz14xCml3iEHLUEevyiF4SV5nI23TbKoN5ZRIeGtLnmSWZu00qbnxqwjpZl
x22W/GZ3uaAkyy/ID3USxar5IvaVA2OMCHIcgctdSheF+Mlg2eVHWVo/NqI8uoqJ0jsCAESkdjRe
8D0jaBbEqZ01mG0Qjzd3vZyFfhoqs6Nb0r2VOrAXElynrDIFG9yxgqcVlqbkABSIV+uh9pMMhbLC
YmvK33NJ0B/KCG86eGeVkD3ngcq9QSf6W1pHkHyeaMyuMoO/CI3yriyl5iRQl7yE3rwfUdMDj8X2
LVUidScGD0mYrmT+qH7oW4LQQlBCa5VbTBWr8GW0mpvFn95ZDO7DPFkexrbOWLTxs9iN33iVnedI
y1zjVAlKfG3WhykuPwclkDaWIERHCbhGngYnuGMWK7i0P0wSnDz81Lb5JIxOLVevSt8RQUs0bWsc
OkRRp1pN9FO1YPpCjkAol73GMPcIjc7gpNtrItYWHuogbjTltEA3KZuFYAAw+W0jC9gIt2jTjTQs
LrVCCSBODrulzTFfkNuXelAtF49DdNRpWT4bQr2pihZDUELJhx+/9FLTr+Vcx2eWou9kuioUuM2D
DCX/wSBsXbJRuDTGdFf7vrvKGAbDjMYBA37Go7ZonyomPCyd0GwaC+aFo1RSmdEfuQXP+74RHwBt
mVuiqt8s2K0HQGjk2xfpSc+i2mkwBLsNKKmhym4UAahCn5rLIUJ5L2cmcJiF0JswrBY7anvOiSM7
8RoBV00dV6DWEO02rhF0KHX9CP3tgLoyfhjDbI/baXwWBi06q/M1IR5vC2VkgKTqxCuulLt2wCtB
mmXBVbHj8LRYjFnYUHbYr5G7laKxV+e2PEAg6R1prCgWg1eIu2uXeFbWxwezF40bGPrVpwAl9aCB
aigr+TEtYv1u1F22EVmFKgEwR0nN1adini1fQrPt5DO40xE7bnYr1JtJxqEpUCmJPQLIsE9YQa/U
z7g1W4/tQO4kGhWbo4jytKuHXZxHz9mM0NFUIb1EbOnsSlmov7T6DVvfU6ElO3U0A0aXSFSwGAsf
tfFmkPDYSfr0jABvsOG5Ialp+1O5GAC9BW1npfgRzDJlZAsG8UzKIWUZKfIzsQ92aguoR2x6lnzG
PYxIsGBEPTliGryN7Hi8sOktwi12l0M6CBYVbfiCbUNTPRiBjPZaCt9N6LEo2ZmQ4wB/YujJgyAe
gU4Arr6UBeYGchdOniHux8wKPcIuop1XIWh13OsrdYqckDDCIY6j3wPEueg3lAbFmUzaIjumM86F
fVV+LrDzkJKHYVbYRlodM9O6aIXuIgr8zFLgaUIuJnaqECDSRhXJLdR3TH4eKj15S8oq9vvwYQgs
1uMshtwKl4p6wQ9XtFge5F9BNrLeIdEVxeYeqzgg7Fm4AapGIDTODg0mmEO2ODPkD0dfYhamsGnR
dj/D5h2gpaUGQl9Dc7SR/UdotvluBA+J8Ft9r3SF8pWo3SIxB/Aw5hvypzJuhv2lD6rxEJXXsRx3
WVpNWx0kQB3OdyiYsztIY+N3c+jiPVd5cUQDC/LFIPmwmehe+LufgGBQg7k6wyoDAu9ck3bWJDRu
nVr5Nh5Z6ZEYuRDSEG2jhPO3puiYBCiwGyjeMt+0fkHEFmFGsSTjfGytDqSFbqW+Ne6zmMteDbHg
S2rwItQyoEzlS4CT4+R1Y3eqULtJlpzrRoLpwdKdeeSc12NwmAMg+CKWCBP0zh08HDcVkf1+9NYI
5CW0Ok81BMnPdMYftxNah1u+lOJayT7WN4e22kZy+1xIcbnTTOLrLWSpBCEOvXI8UBFdCRE0976z
NThZbi8j4YuzjFj6moZtV8uLCpALqVoAARIuTh0Ay8qQvrENsjEdlyAivuRD+hjRb/yq6WR7XPpz
JYqkcVoC9pIusnSoEpIjwISdObjkmQmnIC4fona+AP+BRiicJj2vnsLYB/H02EfLQ1bXzJZD8Ul4
S3T0Wn/rKhTqpZZsrJn4ctIRUFsAuNdkBU35WbUSgrm5cUcNrTh5Qb6ItALvDbjGbzOpoAHH9xnj
BoDslrERchP/hEE9Rs1vvUuafVIzBAWrlN1kGDBiZQN7tMT3vMVJL83Fy0RmD3psfgEQ9qYVzaZQ
ZEr4lvhNHhZ1H7ThuewFdTuVgacbkbgFiwFsUDFDf0giJ09I2ZYikhbwsgCX5sSfJhH3lNiPmtg8
hDWFqvi8Nx5tHlyt0uRGNAxcgpJkgCJTwiXJJAEIxbtd+JhYUe5l1XDSpx4+hZ6XsPsNOBHCGHhT
JRMD68WdRIc41CF+HCxLtqUAcbJfA27S5PdDQJa7SRBg9o3pWARtq6Y5dEXeb0j5IP7MJk+bRBZ2
uW4xZQnLDjA/nqMrx6LMwvtA6FcEdiRBltpgHiiGsXbQsFgkflu/CXmJeWUamHaEsh7ZV40jVhVe
Lepu88pTtfxBVJbmLNWKfAObBgq1ohCxwBwZlqigNiKu5Uy6FbfzCFyKoyQm1ZlDdOrR3vtjGhwH
uRddwmoe2wFS15nblqzt9YLcXcs9HH80GEW61FJD1zzNnWHd1mW/VBoSmDr4mIr2hFmlsuN2pqNc
hV4h1s1VrOZ+Z44jFavhcmsXkAgx4DYHo2isF+azVcnBaYbx/BgHYL2IVrQJYJMh9vXGbdspJAER
UooQiq40MSgnS6l2zVR+4ip6VPUJ79iVYFbXN6sGzAsP57FL89dc7R65uVN5rEJpycTMiWecaECY
vM1JT/lmxvoqVIWJETucMs0uJMhv1QjsTi1xocpid1FUfAKYHR193dMmXjzF34w+xUsF7dwwLhiw
s0V+Nr8mM4x3nPJADlt4uUmGyIa+jR/0BGGtNOrnsmlYtxN1twNKZty8jIjr9iHm5mUXerEGIH/S
x5gFS/Sqal3vLboGWV8CBF/X9XWWSEVUUeeB1/KKok732Hp17gRZmOKOBqsMthRYZHFDtATu/aNO
NbauHzv8Rsg5sI8TVeFmRj2tDD4WCBeuSnkEx7Mt9nJksABSc7eUrMFjQh/9qO4+gX2MroA1wbMB
Dv1aCvXXmJFCgKPqm9awrg4GJriWREiwM+ai2o7VjF03raa2KzmuzGUXTtEueoEb+jyGyrIP5/pt
MUzqIozcDeQ6+SAdTmQP9NcgGjhJwNNe8uzEDTwnu9e9c90nRlPYnVpsKOQpn47syZjQgy4+S+xx
bU1OZG8aQLtjn3AWog75upUuO6OgLmLknucI7VKfyL2Sh/yFUZq4LTswjP+XvTNZjhzJsuwXIQRQ
QDEsy2DzwHn0DcRJd2KeFYPi6/sYQyQzIqUqu3PZIrUxIZ10kmYGqOp779x740beVnnpUGiKg5cX
r+Qw2XfuoKxjM6UfdkGzc4xIpWPZC714+YhzkxRXTKoDJV58SymuTOz/COP7mCJDnfIoP2Jjcp3O
CuNcXx9MaAkwaYAa5TGCNZjn1NTEYTrP7dZqe0TXSYqbLCl0mwSqDSeK5pFkH1oepNPduzauhMt2
sHFkTAU+jdpzzEPiBwcdWZgwYaW21nmcE8Fs3kCd3ePi4Z2kJ8VxzhVWKR2xRyOlVmC6z8IucJmC
DFwZ1zUnx6spzEYMfUSW3c/a5GDfZ/FuktW2zhYc07zsFz7s6DsETZ68WO7Ip1mPHXBMJLKn1PYb
hL3HYGgfSyMzVlWEcSVJt59lzTmnNDoc11oOgDMxehJLd3nxrdTcjL5GGk0HjJ2TAUtXOFsQhUev
dqazF7hPgtFhKUSy8ixTbTFP8lbGGE/rvCZoxifja8yxOBkWJ3qK624v0vJn65XtvdeY821bs727
TdS+VEm6EdcYjEETSzwQgnS08toN4zS6c7vafO684U3hlP7LK+bbouaUU2IrsyIllt4kJMLx+6Pv
hykjrkVnCYPHZirFxptBKUDe1MkllGZvaTe/FG1PzIkKjBvt1t7GphNAPRnQEqdBwjwCyUTtXi03
y+g4pmAnBLrifFWq5ZnvoPar9e33ZxhzYg7nHGLaoafJL81nft0rDkHiJq6dGFtdgbCinDxgQcdF
P1Ib+WZUVrlnbqB3URCPL0WWXMzZnT/qyAVBJu/zzguwYf7OnW/JP2QqNX7U14cUIgYvmVmcsN4b
70SLqssULm7spcEYSOBS2E/e89zECaaglrVzxzx5JAnj1BBFeZxGMnOYhvBhYvl8qNpyM3qUVguk
5dpoUYEvlSHWbp55mvZiJC5C1vbFI/oWS+D8OOOD5wTOdFf1hXdogq5ZwwBGrwNVVKjmwj4mfcIZ
j4EvdIJ7HGPGLMzR5G1rys+6KOK3rFnAQ3t4Q2Xr+I3lhTH7YNExUkEZEmoTHbX84Q9eglHQ7Jwi
n/3x+9MUn5i11Gl7cM3OfchT9+QQlel0XfZo46BzZ7jzq62M7M0JanNHR8XYTO6cvRnX35EabP7U
T3tDMef0aFyZY1a+RZkVHWs/dnDftoo3188QqthFfiyXtW1WNf8iwskrp2cSf9SN6shUamGJ3lJP
+Zue3Lc1zqxET2R6XqvJvw/wU37LyYfIfCt5qGwNvKeyF0p1ccwqDvUz18RJTpPVrHLyaa/OrN5b
pXOCEQQ7RkxN4ybdzTh7YlPPLGcMwuWd4/vNRrQKhzZDy7vEqPEM1OLUDr5kgFI7qwRL1lUSNxo/
7fmGHA2y3Uijgha7WH3P9CF1r6+vYzMvrNtwTFGImY1x4w1mR5QRD2Q2kGbtLyWbFvO1kXZDOhG+
1TTWfMuFydh98a8YjdhVZp9sfaLOQyMObmdrNk9JCY4fmMZZk9jDgmrejqIjkoyLwTgAzLwaojNv
O9f1VoRjJbtEpGedGpz+RsyJmoQ+cyry6u7PB5JebzWysq7zgILMag3IRSOW2OTMF3vGqgwtyuA2
aYP0ZNfe2SbpOfAeBsM1SVZNCP82y2rrTPQGbKdTq95c3n2X4SSFRZhwTso3dXFNkWJPjjvEU15s
W7ffD8JLxK3hto+QocNhbiH32QvCitpv18V6umkD5oMdxm27hnljHtg44JvwXT4FkxWUOFES6LVP
qhaZ0BXHGsmvATyoatAvc7bFbYHB2jqyqHF1fQcy/ECwpH37/bAM7vOUmSXH+WxXxa+8DsWNxNrw
1ldLfVs0xD8pz9C4VXBZ5p+s0up2eoq96GvJGOz4ZqawxV8ebJp6SMAkysASb4xacYc1DEeMOrZ2
FSvu4Rt0/I9UBf+9XuBvDtv/b8KD/488tS3z3/pp73+mKv275xHf/6fwwPCsP1zwfvZ4h5Mm8gK+
NGG9jR+25/zhMLd2Akuy8DhAxP80PDL/MH3J3o/lkcT0KABA7zlAYqNt+X/A/mOZxQ/FS9uWwX/i
e/SNKP+TdJdS4nVE1IvvgG46Npw/ZOtfsmhMO9WRYSbX8BkWLjph8a2sxYaZA7eqKfcyIErd1Ei3
lpPManqgxipa5MxK4r7UrfPbc21ii+jJ4mt29cGsGtwvcOprSLfaLsUAe5GRtDRy7+hl2bQQpGHj
1TZubPbGLCafGKzJ/vNK/Z8Jfu/6Fv0Fyb0+MYQUV9EAFlO8Ada/xNh0uV+buLbKjdDjpdKECbkT
3NKykAgST2Iz2g+EDNYngk+2c6Zhy/nDrREHZQL63kTdICI2qdEZVEbXOLlq0wWUhFNZ4MY9BZQT
pbUTIiDUNNKYgHrt7zT1o3PnyIZR9UibIbctbGLda8gjG0xQe/e5o36VBMcGmlhLT+1i6FmgyQg5
YtcjSQ1AGOUI3yOyJnSYrxcBmz4BQXCUUE/eD+W6t0ndmKuxsW/pm4ND+wcIhJ9pQkL2bN2UZBWm
I+56ObZykbUhL2nlAwphTJkl3gEP55u6f+xTqva4f5CcAlOdfaAVoGWsHuSMzFEPN6Ir7n0Lbbhs
T5PwbuCGb92qy0jZ8w69W76MVvMQMFC3rrUHoRxwX+IwzY9Z6z81Ll+rpkfii8LSSs7OWTrpvhut
U9q3D0sefTnmfYSV5qq01CdcbojlLXxiI++Lkmycof/VZDYVRfBuqual472zlhxX8bn+UAMIfD3g
xBSPmJ5POJ+PuIzGFn0PsYDSq4i/SlQSe4pc3NeROtdudGn84Ktv1Lteigda0Gc6Fu/JcCwyeSkr
scY8+UDEwZlDPKkU3mvsR+AGtsMRFWBXBf3a1TQ7ECuUQN3K2t62c2jjWUq0FvtEPub4H0/2Ko6j
nw5dgkBpeXXu+/DI/E2x/dWd3W3oVTthycaNb3UXGt6CdDoegpD0njfpf+QScNm017ExH13/S2QL
R/3F+YxQec6JdWmC4MmJHWo381Hp4r2S4tzPBtHnVhwSi+vudEUpkMtlG5XMUoa1Z3rbjmHcmhSM
GQ9fYJeYCNiyp7WIaqVrzbCNbHsD0VOjnjB/BXX/mbXDpqtjvWn8LgtVYh3mOGu22m39dV3XaEUj
9419tV5neTaGbe7dQy6mK3qUjFuEfQzsTG9UMKahsNVddY3jaGmhgOKVNxSO5iapsxIkHf9PJ7IZ
Orfq0DJj2g5Zs5sqHLQMchj3cVM8FwVCgyIu9brrXDB4Ja0nw2vNy0gkOl3Dq6lU7BxGW//27Jmz
iUXdE5U5jjWGPe98ff2OBkVxafvzPjHVycsgoYIe/nNGsuMteXNxHN4MqqcD4XF4Xy573kq5nyp/
E1TOsG+y+ich3eNuYjBJxm5nbK79O1gfHFKK+Qehe0hlrp7jztXN1Fmu7BKyXWHjWx0s7iYt/WT9
/QSZz6Zhiw43KulV+HKo1zoZ0l3vZcc00k/jVB37xGIeXlovk27W9oTfZmNxAsuzYJcXMbEbXbmr
BvMdp/F2g3qjCkVEkFM1MOhyko7mrGUHDPLbm2D2ur1PImIXJ9UOlnRntgZBPP7vPFpQUMQ26zRr
jd3xzk7O4+zn8eZ7vIcb9Abk9ymKk+Y2Y7pa1CqAlCZVMB8XYzUB5O4aN6In59UIs1wj3mQRZW2s
IgjorMHDt09dqkpa+S6JTGuRj/019rdiqsyWtpe185ZFLfEfRKBh/vpbD+w1I0GO6xZI8WC6HQOV
AYDKraW1SmYELBRiYJmaix2t2MwwQM9kgDbbjhJwy+n+U6nKONQjhyBZkHdHKE4bwThZ/IAy0/ex
RTyxL/zmjO7t1PkWJHQM/CjGyzDxLpTgNjhGdjHNFBRI6AUJw4oaNrmdqVqoTJ0QWZKkjPeql0o5
yBH8YA2mON/1PgZyiTqVQDT7HNzllBzrniBq9lOuQJIL3MTkSs4ye5uhQFkbdCANZ/DXxXwvmw5n
8tb8ZJqsrqFPq6bshnOfN9emYL25Kgy2nRfROpu6Oy2IMeLv25JFT1R73IQ098pUobS2sBBv++Jk
0KALTee6qIB1xw7X6Y4pyafbLqvI8GZGj7Yf6sHZwyezIpXZbTqAPaGwISv7t4EDPtlvJMnIpkGX
H7z6HkVgvmTPeZ++N0oB1JdztxKzdHYIrJhe+zhLDzBPzEEZX0x7+KPhxRw+msmOXrkB0erDSW9G
k1ilYAH0HomP2TQtptWRHh6tjpGKmElpWOjxP+YYUD/0GIpdP3H7ad1GIj8GvvEme8MF4EeBWATV
KcOmbmWJ6kcKSXKq5xYgyZcHOvfGXeJK9Uw9fm8SbhiYS34mLOynm5TpGmQjJxSKP4C69lGU/kky
En5JwfwRUyFweqrY0Qk2LQlTtsfgtsWzckWmJqkTWba243ZrVPKVpF2LzjSh3Swu6yju7+pmvCly
LOl7B8GdgCdZZ3dT5qpNkzb7sWXUaNY4Eqo2+5GDDfTEpCtCbKfrFjbOCuqQbhcK5pypsO7OhHt0
W3xMiSsUBXXQ3N7bHReO9CE63a2T65jjvyA5quL3ScWPo0kB9NipclVV7xhC28SfcQF0kqk+upED
bWt/lfcDPzJNOPdYy1mSAnYwE0yfcfkliLAgYiJS+2v8xs6JK4I6b5We+42V909DIiijUvEpplEf
pOPUWMu53XTO6SBjZDxvZVa8M+jfOROBTIbVftDIf7EnW5CQhvZiYNhhxm1w8CtSSMdMhVOGak4q
oELTuXXsHvUDC816yTGeJfmO1NYG+jEysPCQDBMjqwWtjaN1RYm8cKc5pWo3ObbqYRsE+Glzt4/Q
H1YR/0zT7GmEcsr7/peNerGU4k4P2l7rfjkIW3hhlyB3lA3C20LduIXTrZsWAqAijE57xcMMCdXs
Bc1AaaQXSvBjUdLPEsHn1OpnUuPufbO59/1arKKqvbWaEoM1WMG5zaeDGOVbEgSnLHW/cFLGJEQG
GRbGEuPw/q2i2xu6knC3uGfanEy/59TY63Q6Ygk/rxQ+zyvDe6ZnTSKMz3mHlunU8pXBh2Epu+RB
Juq3ktXmh0BmqRt/OkjdPQdG+qJb954O7U60+n2K86N7zeDQ15kbJiAQ7fWCOGZSy02NHMqYCxYv
o3nwJ3fv6qc0YIMiFWYTG8FHESxYdFgFyFXtHus42+VOZUEWGI9LEN8a5LPFMt1XXYCrQ9Pf+CWU
UZuXP1oSFQmHpgFZO58QIeUGA2vSzDqGHSnuFzRQrUS8MmwM7aK7g0C815PcNhJX03TZG2IQa+z5
3+K8+DKc6H2MAV1NZfwe054uJwpD00mY93f3yCmPAPLl/Fws7VY6I+eHiPErIuE1WW1zkRQQpeYn
67N9iucnNNVbuwCV4QSAxU6FJCN1AUl14QB1Bo/4I08bRk0Yb0iMJyyRh/QZHbK11056bZWOXIp5
uvfMeN/r8tGMup+R55/LDKZOusXFh4ts7XzvL8aLmWXPhtUcUit4UIl21+4yP5EsvPI79UsgSNnP
ZbZHt7Bp0GXdWGmPz1NgHJrYAPiLmXu0nkGC7y/0EeY6KbgalCXfq46k2mYKuPuVvxOOKOlC4Pwk
cnweOnojdIRlsZXTEjH14qJ0KpAKS8l5pRekNgQWGjduoC+p0WNUrpobgaocLUmxpx3FTDM1jdBp
xkMxiHnXLfZ9g8iipQGV8ORtt4M/br4s2UHZBdXL0POyTvs+qp6hFKs1qcqYTZBZMr3VOKmzajKT
aFvscwBpwrhoOR+U9cIphV56vVECqd04j7g8Y3+dlrRPExMllNF+kce+KTg7FmP53swtB9CepmUw
/ywFEpOk4ZifM/gggZ4TyGx+SgbiYV10W2id59lWX6KxPwl72/V2aq/IGipm5NGWlRDUO9H/dA1O
7XYxVOesK596Bvkhm067oou68U0i3imZMjN+M7jdS9PHiieff3AYOqhp7+TJWpTdPuuQvZjkpPJQ
kAbSV49+OSmiOfVWNfCLxajQQ9m0YBGxhjqmaQOEuo9S9RqP7670Mdivmci3WY+HE/vC4GtSlq6x
mHRwKUrAblTAXdRqIJP+I2snGfbBjKuV5PiMdJiw2RdvuQive+eHPKL7fZlZHWLDpHnsJnJlBW2I
qIbJfvs0IH8io9z8NQTj0WuxVqkIxgqsDveguF/ZCXeQgpWiCYEqD3v1Ol3Ytaez9uRXM5ctlYFP
MEnlc6Ief9KMh0vVKKxNI8ATZkeaQ31mL85WduttVN+e+jhft0vw2NmxH85Ne55aH+/dEaoVFQMW
utbrUA7lduB5YHqe4QPYdjRKlcInyHA/46zEfp4rZpvK7rcVzcWFRKqwLQwb6zB7RYQ2+SB62jLz
HU+xlf0kroPZFLV5VtNxjXPULrUwd4kR4WHKtb7j4l/2fRc82X7bExPJCG7k5zdF8K67iunXDAcT
N/FTVSO36oSIQz83HhYiQDDK59ix4Aqw8QTgQpHPdE1TWgoIc5FnMy8RxXgXZDHy9tyCy8cuYZV6
sttBA1/QGzQHU/WAKoZcz5b3nDEx3wxldVBt8TYQyxg21z8RLc5hIjM8JMP2Vcf+h5sxCFVR9tjH
mBabM/ycxYqux9i7sa+3Tg+QsM18fUiqiLtwcCkJnNajZVuJLfFPm4jhLnSt8QV0hW1amS+XaplT
4CNgLl5SZyUf0CjYEETOgLx4RC7tqSNEcuiAGNzTfsXJ6VnPbHZt/IhSfOYWUOZNUtGhMKZiJ5Ip
PYi6vK7w0bESi3Ew3Peo4w1MRPvAsGCdxB3/tWW6XpXzxfZy8iJFcqEC4LYgZ2iIWEJjmiGZUxx0
OQPlt8wHWtd3d7IqHqqmY8BGxUrYL51lg2XBkhLpSr8NAucXK1R+HiDT6Q/0JDgxtf9p+iiKi+D8
HQxiu0+xraZL4Ui4M0l2qu5vPIRDEPk9Z30fBw67lMc2JshYttIIjclt4MPoNXSLt89rH+9qgsHW
pMYUJxorE6PAi1kG3S52/TcRGO7RrhNr7Q+ICF0j14dBA7nNVVTvLPPSR16MSn72n3QUPY4Td1Ne
l1RU2m+uWEtKhtN4JDPX2DQRwm4UL915mtQjRWZxr3NzpaLukHjOK2Yi7fb6JrggnBDp8052VJ1w
YJgysWGif+d0uXAvJdRs1/ymMUwZZK4bVVMz2i7BKW1zK2OsgArdIc+6CqJYO38GBak/i42gWkvN
icuq9h0Nza3XoMi4/g7ZC+4LLD8KQnEO0s6y1ayi5Ww5T1FTweabbbJJRmef4M9BMiRLmJ2dZ5uY
tDoh3DsjAQvBQ2nSO1t0mV8WoLTFQx4m9JJuemxJ4ME8YNqINF2amCcGWUteMTucAKjKDB1WVOXI
Adzhs2OPJTMkWvYi1mKTNvalrphWxoP1pYqKjcfOli1Bbtk6e8ZN4MlBOP4ALYt/xk2m5OX7lXHo
0qxGM8KALy6cQ5sEDOl969TQtdhMBgmm2UCAHfw0HK+6G68loGqYVUGBcDVanblfcqRDTa5WrBjz
PnAd5gcJXAxSzHusIfYmcre7ysKYo9YYM83teIMIWb+Nlrl3XaHReDjV9lqwP6P+2dAkeajKyHgm
E42GVqHvBRFWT5mX7MfJ3FLRMquDndzMEYyht9xFunnoNfrUOOeqShLucjNxzpjdt6vEpnXLWbc6
+yPMR1Bo1P585HfjXvr9vO6S8qZET0OOerGBKLR3A/1VJsdcObg9bOKiiY4++0FMmmJfutjTewhr
HDv5GBB0ndPIWje5Q4oODRkm593tYpMWunTgb206irO00SB5OVC8kw1E3IjQS1r+uLE8x2V5XZQp
PmDLnmoOC3Bi4oXte0Lh2babQcTdJrP6d0O0y3YypktWW/0mSGOic3TEsMbzy1u75/RC6AfHuTJ/
0Gn6hLL6Z9NaKShL+2pV7IPimirm9azOVHJPZJCWa2UhJVkZxReqMNJJHKpCM2iOjlI/+tIv7hIU
vVz0W3tmDt2IBYuAjJQzIfowMhwDOIcS31igemG4xa7UmLH1ABzb1MTUAkhzWdLquSjFBX+O6SSD
s0Q+67uZvsFVAyMHgwj7dGrkSpk2eAzNKnra7m3ULu+S6MAt68MX08QoTFu0Yg6JCKGlqmmNNcDv
SQzP/kyRaHT2JRtwZ/m+msHiyQ6y9xPOPYTuku5ac0Ez4dQ7mQKb6PRcLwYuGqT1HmzWZA53HJDS
8i0mr/lQzNWLPXbymNnDt7Lo3LBjoE3M6DuefNYwGhh0xtu5frSEUg81E2WEk2TSzCI+mkZ7O+c5
5oPz8gNpV36T9+Vaq5wXZpyjbeu4ySPy/cxCjtQ6iE1HUPOtsUgWuME7GmBvmXSWPevIGu+GYDtE
FnyEXZa7RY9sB7GDu811j7V84zgj3gkDDGA2dS4AWDX8YzKx0LXq21tiZkPS3ZfChIdm6MDRkzbo
uWnG6Di8OyrPjyShEp6TR2x9xdmbgA5aYdlHBfglh9x9JA/0O1bJqsjOYQlOrDy9z5KmO4o8OrYl
9FtcZwNZ6RCxDS2b3Zj73p1Rjb+11T07NVe6M6IG8800vvU/o8F0VsvQ9ZeiiN6MoiPTEoR5jWwU
u0KE1oTM13d2EhyXEWSxWTJni/uD2nMb31ld1hxrKKM4RwWZTOqYasrO3tUjpJTPDT9gCpP5N4qT
5A0nLnFE1xLf1kGKvqvtwKg5XCwRCTi8aEiwqQ4iaYqTqexjPpJQCaaEn+IIr1U15Q37aHsiRy55
KHlOE+I/PcUz0gwOg9g+4ddXLcFeDjRDEj8cm8Y/pajxpoKpJJBKCKgrjj71Q3GNV9aa4obTwn29
FLdEGaE9LPnflY3cu2nenajob003J+XHbKrQ9YaAizh6Mehlrr1saNtVek1yJ9u0DqEAhnXtO+G3
PIIoRXT8pEPvNeF+p6hUbzrpWD1VeXTpCxjxcvTL+E4xrFsrXdWXzElv0uQp9+fuZB6X7ExUjrGL
NXaUZaCNYykxkASVPCq3O9aFIR/x8eEckKYkQ9jzQzFV8Rm+LqFF0TbvndWANSbRvHEmAWsSGz+i
RNIElb+4AgiyIuewX7pdAcey1ka9r+oI88erm4JKsYvSNaLxKGWQjJLMYudI/cTelxj4mQY0T+3P
p2pBTQpuo9duMCOL+/61U1ftjSRT69ahVcef/+mkrv8oDjbH0TMdV31GF7hPk8khZcsYTmpaMLKq
7jkHumcJmrIlspP2+/SEmrhDRJtUB9MQwY7XDmAbShDJXVHcuG6yTZ3Eu7UGO91K5VScSCG//Mr5
KvsR14qu7NYcJRWqQhMo71otWN1uoPqS5J3N4RRFeEZaVIdBsUtd5joUOEQlcrpi4BCtzcD2ViK2
PZQx+tNf7AxnFazRslaS0GElXgjanmCjkiQsNacA8ee+6MYvWIOMEVHZhFna/oQMob0U1NuMSmdL
mJ2/UpPu9gsbWnA9Bs30bfdKqGd8kYC5cvxbMi7krPNfGLs2NNTtJyYNbujRK0APRzdhESMGARmj
vJKeghXk4KCe0bxH0uq2Wr3WTbwvezO92C6zMKrUo1fQUwTMSCnpfuRNHCADRu/YVOO+iHtYMX+C
GrP8a1/a80Jb5sAI5PdKQbEAi5CG7G/pBnKE7AFuBw1GquwF5UH03LT0GYaqo2qPwVOlf504VHQF
5JfTY3o1G93RyPS4NuIpDkeSeEK/iymLItheljzEO71zLK+iIeoO76kqPvRQxQfiaulPK3tPfrf9
xokFuCWIl+cpDwjpMjV5pHlxjqrgOFf+sFHgbpxvAH/TMniXNVrAVoFFYtdyNqn2S4v9kSTXcB7T
audhCwPHuS0c+nZ4BghTX3OGrRcjUHTyky+zGT+FcHF6K0a9/5M7iyMW08oXFwwb/i/WTfbfLea+
p8RkVTMCcD1AbVtcHb7+Mv4WtRu3duM6WEuRYmtRejgaENJFlTSjbLfaul7n6cDuifA8nIbB3Y4d
HiiZwTNQ3proKheyfWKyhf3MbM/33ClQkMu+ccsCgHj4MTGB29omaJBvPtqI41eZj8saVm6vA0BM
LKedvIY64izF5JBroYjpXxQi21S+UT1G5X7WbUTUpnX8975V7tWe7K+zfxdIXTDnkLbpeFIK+IO/
Pvnep43vcQVspjaiJtDergC6r4vkWIgq3yeUOJa3TOHcOfwtydcQ3bSNHO/YAkXX4U3lGnvUO945
yyy1SorxI2B2vmtN+6diyHcToKjix/O/ApZlZAZhTLYcsar92o+VfRcBZLfRROHLZFtEv6s6TY6N
H+MXUP5a6Fl8ZkVyJ267RdpoGpduE8fBFOYT8dfSymiCRPZy8jQnqEkn/oZITaJruhqPUKWOI5/e
pOXw7nGcXPu5+TF0ubq0pTR2WpTLJXVwxhqW7C6KTefGVV+snpxKnHzmgJct89ZKoxrqKNm6uTbO
Mvha5HL3798D6/sK+/ubwK1ney7FgPhvAIwkWALgal5hs3U++qB+tmzBWdvmlAs+zHkLwQrNzIPb
bYlcjW4FRBeBI/GHs1Dhdn75NdoYNqFXqtec7jfOCFkv/To/mPqYX4+DcFHDCluheTcZV9I6d+91
a6RPwUzSaJDXuKY2kOgokB57MWWQIL7a9qbkvGY28zlvp3XRuFwlk/Tx8wJIilsHsEH9ZKjzOPRm
clOM09EYJMrzyZ/WrhSfBnPyjQE7v7U5/5pzC2bpFsbRKv3NMHFHJI3HUIlxgltX/kMcyx+lRgAw
lpm9zhYsHWS0ZLvCFu9lgnCpcxmbNdLC5wlidmCY8hgxU2e8DUQuRv/kg2uT7PzEgeDI6QZTisCl
6YGTE/OeGAETXVG1iAo+zrBORNx+Wq6v10zAlrNI2o84A7K0sdjouX5PhkSZl3jWcBB5Z610tdQ7
MdADZb28MASyoACeY4xrbFnpzZTpauvC8oZ0PGgq14JgQJKHw5xAzSOmY8e8sob31DkkMM8nH9Xl
rrOXe5WK5GQITECS4RCNlrudh56DrLlgaVjO0ybO0mEd97I+fF+x+LSF6CFe1ZzffZcxfmL9HMhT
3fwv6PXtVPv070PuYIT+Z4fZ/yo+flZ/d5jl+//EvIT1h+mSaEfh5Vm4wpp85U/Kywr+EK4NwWVj
GupyrvwH4+WIP1xXsrszegf+In/uH4yXHfzBPwGN2YHFoyPEf8R4/atNpeW7lmnCYJnCAqD1r/vA
XzY55mnYb8iIwXmRnIST/jYrdS60f6HxAvEAWWmXd4aJ+kZS06vIQX2Z/o7a/jym7ody+oBx5Dlz
43vcVJAKzxDLXu2eg/Rlst23qgAqdm2JhwXF3l9e4rs/18G/WbEG3tVo9p8LJAYHgUmmvYNzr+Bp
OPa/gFyQP3PQ4TgSVkn57sT2mX4orpYKWyj8GCr7Ek9WtJ7iEXuPERl3l2prbRQU5HjDaDDfFkJ6
5cpqPS9QTkN8j7nYpjKn31ET7CONoIIYZ9QwVRSqGniLt8sK8z5/8dvIOSqWRunFKuxUtm5NbEnr
6jm4gvqeX3lrezQ/CW9td33rYd9peTfadC9OEHw4wBGh7ZDjSVOkZchLG0QV6gc2M3hqBOjbO8Mg
Q+exK0AqWobJi+ErNPj5gzv3NSvzdWYYVbsa1ClUrTuHib4bEPMT3DzT3MyyX62FW9Ew0atr5DXN
1G/DMsooILHWzMw6XmmkE2fOsz/M+lwijd6qGB3k4LGHNDmGEs7o3uiY1wYVIKdwjAfHBUyCs6pi
CMapxPgA2O0YTFfM3QqDQzVPMyFudmPE0aNT1DcU1s0DYe+XBbXwzHS1MeH2YWH6lYfElS2fsUNT
4ieG3DPUsrXXedE9Tk6a4AMKIVfaKe5q6Jxyn6Rpc7B2+PRcCkYdq4TeXVp3uwwNP+8LCXz4ufJw
qGK8uwIXeQ3h7nT23puoLmjUZjgJGnUNxEaBiDRRLg+qjYHa2qpe2drDjIRufZozRr9+rRHdHm0i
u0sP7GYs+7zrT1FsX6LK/J3L/j4b0M2Yzl71/YeJAIfn79AiIHIdOjJErhlhb+C/mM7wS/U044MY
ewro2zgf2lAH+LHXdEZxdouKNV4CBxFxFdVRYe/F1RcU2oOuvNunJxcqUHkfqBLjMB4pdWQN/uv6
5ZuBoR9E8X3TMhSLCb11HTzHpp+GSfhuZ4dTGn1izPQzDQIkz9hXesFreZHl9drqjA8HeLvo+9d4
0M9sRCrH5pLy/xWEeztHCULw67xnputpYBZUO9mxRQvyf9g7r93YkS5Lv0q/AAt0QQM0Guj0VqnM
VCpTuiFk6b0Jkk8/H+uvwXQ1pjF/z9zORR3goHQkJU3Ejr3X+lYSeVjO8+5g1QWcdgk/sIzSfe4p
a8fXTnqqXYxei7k5E25Xe257sY9kScPOIZOlQhSnjMNT33SHJizAlBGUbVjmbzGUx1CnO02r9WWC
67j4i+pimMZOGChUoLlK+iGq4DDQklCEte+0BG1agzKrkAfPcg+xhi13eO1q7zeQ6EpIwuYkzLfJ
qvOAY5a20VIWynvZyncFaOmsyyuyTRQabL4Tzpn1vvZOiiwsOhfaU9ZwNNEH9SoSxt5W9SyZasuM
BS8Vh7TKvxQf6QOTr2HWlUeoeHOjV9FpTBaiHoLBMoEP0RmSuNrc24sCPIPMLhzq7wnWF6Y6MBT0
7mykSTY3QtoROTqoYvJep32CeMWi/anizwJQyEBMkIwh67mtt0dllDcn5jmwGhr61vBrBTXHSMPF
bqR/NFXBADueBOLFqxq4a0RTkFrpuNNscAZtL8v6rEJtZE6VLel4r6IuOzp6Imdk3qOPHODttzyZ
ekz9VKD6NHPvaGb6rhtSSsHaAMzixhNJ79TZuD2GZt/ahCbAY50lzZjOAryS2bCSuX8bzDxD+gdV
Ki3XbsGq0gzDc9VWGGvSz1pJd14XYEUsxTz0Kl7o8JhVyr3M9LcRD/bSN4tZHxNMH9moK4qAU2kT
powsCDdI8U8FllUu6ONw1aNoI7TuDnqo3A7Kth7pm/qDCaxDDwDXWB9o2B6xyayXjtOtLFz6BgGD
c50bq6ToLKyMYBjHnjOZ+WDk/uSlYsWhdSNxPkwtJ4tBK1eHJ97Yg7EbZmWdYsBNG3IAtJq09GA3
6mqyUXsz3iu2Vy8VjnSIia1vzMeLUVSC5g4HiC4htTtQaEEmUbxN6rK4hMolMiJzq2Cc0tWwQfbK
nmW39jtdwpcOTeCyF9rZMLrZ0GQYBpAitSX2CsvXYIjQ5awQuSnPnmgQFcYD5f48DpNdZ+a00oB3
t167CAafFJlS5Au18whtj0Hh6XjxF1LXkRXbCKOq38wqP7KIYXWDfgm9TTyLRvWe+O6L23YVNTpx
0bFCdmczfNsSNZmRk1CfqeZBAQWz4738sHPb3BZgrDEbWehoQjR4Jp4MXEOstnmErLVAyZgCYhRP
YbfkVn0bkuUkUleKZ9+KKC03om/gdcHN4BwWzZ0SxWsThcRzO8AQWgmpyDDZSkr9aoruGln1anAC
JM8MQXdNxfIYBMzj4gXiOmWJwInJ0KrIfaqRrHv3uxM9U4691cw0CmNmhQy18w6UbWZiFvnTYKE7
n6iURwr4QJvp6HwD0lYiJEzmwBsQlDT4C1gI5ph902c7pGXJzC40Z1irZkU3GXvDk8EUW0vqTTPI
H8W1sm0Jn9+Q/LNMxYiSCTAAo7tuLH9TGh+RgWyj9oqb4m2NrP1FDgOftG3eitz+anUQo2r+znTi
u3A6EuS0rdlFn6NhViu/4s0d8+pN8kjC21qVudhZ4N4wap5MdThKu3rCmrgC1YRY3U8wpgqKF50h
vIn2KtdEBJcXgqmrGr/G0Kfz/AzvwdjJMfoICM6ZJ+Dq58yUH6CPiHnqW0bDtTjGXm7M0eit6rYS
AD8RAceJtSkbYH15ied+NO1LRU23VDOzpvXpvGlN9WyqoN0qw42Xxcgw1E7FkpDubJG76rktjWXe
KM1qBEaeCFdZAzFZ2ygsVIe2roiVTVHS8fb1W6DltE16COeQ96AyoBSK6jPu5mM7uoe0ERdQ+N+d
UX2DQzh7eJ6yoGQeZKYX0HGP0LRvWhstskZe3Db15xGwNiwA907PkMqljEkwb08H5HmvquXSB3aJ
B3PEqNzJRc5xa96NYzmzZPtim+GvoxnIezwDiM2ICzJNXqoHgl/epSAg6pEmODsQuhR8ecdGqsdB
raEwscKmedEsaCXvOSwbs8gqyoX1wVOO/9NVb5ai/aYZoeZDgbRHKCtdItPQ2/w7pRdA8zRsGUYX
69YGda7Xw3dRlk+VFrHfD9eyoHYd7BpVZ+UtohQYvithwTYyvIF6G6FcAPnOE2Q4ghRk/WZD9uaA
TWFPd3PtB4in8uqDAmcZm3G7RA1IfJUkg8zVGaxKf5NZ/W/VojHInG4rfWYGmTJ0M7NC+Y1QZ95H
AKPGHstf5NdgIT00pEYZr5s4nJCtRLlltf6FNHw55i26G0SgsKeLa6ylj55yaI6NTKOihwUoIlyx
KhMErY/mI9pSlAXVQi9LYx4Kcw/cgJFM75B/Uy7RdImlKFFN5UyN8KJzHzOXbnk1LNB0q7StnFUA
G3xTRzbznVRZxbGizvtGXHvXO7pWmR6t5i1SRb0suvjOKvwADnIXpG7MGgBBDgMK5g0MyK1nkST1
nou1DZJHWke/oWl89y1IkhysZDKijM6Z8WooKGZ9oeCXbrGlO+NTDLJ2XjisJaLf+qF7LLRlUEPA
jtwrg9X3qKPsVfXPDMP/3HfKbwCw6lwbGLOXprpJUjygrcPVgKgSeuECssWvVwynwbNfUHYSIK0y
C6TsXVjUnUxk6rVSCwPaA+O2xlt1BYKLXLlaRVRupOOe1Z6aiip2oY8BExzP/YnN/IWVbllOQkVN
ICMz4ggNllNPocl7DYvDLHLRlnZ6AduqRwNv3CFLIa1nYByb7R6pMgTMtPxMWhWDwXSKjONuF9qH
FBfEsUjDd1/22kGru7tPWMs80dJ1Cq0aP0Dyo2Tl8yCUX9nbd68+WUmOKRtyUeI20/LeBuAyXSQz
4sUfS0qqEtW4D6G+EuOHLkeUO1r80avhsnDNT1NvtibY3/nQpOSJRneRoPsp2mYnGsBKY9Nd9U77
0vr2QzXpJ7bNleMEQoD6ykCjRArx1cDQ6wqqyt4JG7z/5rOlx9qicUoixVR0pnWxjeL25sLrKJF2
+RZrZa0rhIK8mTHKHPzid08gki6R2Zb9GaRto9b7ohH71EgYuY3WIdNeHA8ve9f+xFnBgH/6Jlrr
rHzb/i68JSLQvVHFy5jcZmHh/DCMZtkWzmdkkvtBkz+fIaJ8Hq13lBL9fCzgCInMobQLIvg547Wu
s40GFyqowclkNbh6PEzJXFi00tMPVw/FDAzJQwnsvYzCYynlSmZKu+TnE/GsZW9yzGe6NL8iJCVz
vQtPWtpsQxwuqAq2HYZ+0J3tPuYhNSOA+Dhty51tFsexHG9mYjwFSfDpD+MxYCQ3/TJwSu+O5T4V
MRFr/YtaU6FCRH7IBPjJEOZUPgoTE6e8ZTHQdGmlFQWS+PYJqhItp0MXB6cTVd8uKqJ5pdmvIa+e
EibHNrc/JKKFVVNqS3otKLj8bAP7wdkl+W/uO8qmqnUy0Ts5K81Xc0CJjll0ZxjjQwviZZVyNdOA
OVjdHKmB78okWu3zn8xTJwrHU8RqCZ/Um4CIIxuRbazVWtIFsJ09UqzvzmNljeIiXQTlc+M6E7Pi
3hfRVy87RgQcsQXPwQqMvkc9Ea0ahYe6DqojtrSF64uPtnUugWYgN/LwWjBNGAwgHboxWaM80JSN
oHa2y9fAONPncBZFSl6VZFPB70lNU/rGwpCeXNjVZ8dXCUahkW6hYXaLlaeIN1rBUL4nU4+f0hUd
NC9YItcFyN/qVHKQ8s0gOmkNwj3LSYgJLtVbHI5nYWJ96gjqmQxWnA2G69ASzFFj+koNgFCBC7Td
TNM3C6ht6YS3MIzfXeVa1iDZwLhdRaEWGwrv+iiyksAQ2FYn1RYdHIjMe2WDuFecvvahNR0lgQgh
HhwWNIS59WnUvcUefm1J+2Q/0A2F3kCtPEZvjrsequSKGvqRM53W6/oDz9+bEnLSsztnp6spW1Ai
ySvxw0vlPcomfXPDjM8ip+igOtkFA/NqH0ZdYOUfSZivozEHgwXmyRe8JlHvEMypRj9W2p05kj/7
PYKCkQOjn0aPLLChC3H5isTY5l56g6izpxUDYdSVyEu1yeKRq9cuySwKJOIBGhrhdUu/ScmiGwch
VKFBtwxU/x5WXMzaM8WyDm6+63pg/HPeXHJ+eKnXQMBvE4Q8LFVutAxBR2G9LoyQ/EKrOIb9FFzg
o/Q153WASg/X0lC4r6pib9pQHCOHGIf07hTtovHCfWWkh66MvkFqkbqT9D9OUMltxDC6lRZ8DyQR
SoasQbrRaghAMZhIyzTMIk4ZHUKZhc9A1cxZL+xhZepyHTmBAHUI1jnDRH0M6HVpJgpA5mcFfncg
m6Z8DTwfwGCq/xisgnSCtklFP9+14dC61XcV3/nq1zAeHsXYb8gUecegTUGhx6sxNDfjxGzvC5QR
oWluq5bx6aQCqjuOMAjp0LdmfrFUew5avlnObRx7xCY2KNn2pmirZZZTOleB+aR5yo+ZOOPaUKtt
qvOrYiyAT9W3oCREwdaq1NSByq0UHfc+HdQZSKY7oyhQtGp9cvP0EVhMh7JwAZIYjQOUQ8f9chqL
PpyGq1IZazlDVkYd41+xdIDg1LWnKBLnqh1nbJLtfIwahdNRiWeEUWtV2UdXszFtYJuRDUdhwYcF
w1HOWhBp+BWWqc0Aw85xVOHUzekBIZ4r1lnhUF6rzcmTcMrD+ExeDmT7CSuaGJ++Z89pOPlb1Tpr
wSRwVxn0VAUUAU8N7g39OFfynFpaJOcjpxVipwAuDPR3S8AmqvTyfa2h70OyVvCWPNLBoeJGBDJv
EwU2B8Q73uHHmHOfKEYqkn+NKsrB5YfhoizI8LTCc007teSqoHw5MXx7jhCUQ2RjQbFTg4e2N14T
n9N91VHi+Ezb2gm6O7bL2JKvXVDDZDG2uEROcds/6tH/aHSWksR9sexsZejytQz7R9zKTchPXCRp
9KPqJtYw/SZ1fx844Y/bRQRjGpgJELsgDwdZ1cfXvqyODP43LeCVvuaahqO+VWRz6nNxqVyflpd5
b6PTUGuIvFXG3I5K8Kgqv6y6wckSnpmNYtKl+0ePa+n2+gEaXpibzqaoIUyFIWrqglTO0tK17Z8/
G+MVobYlknlALmijUzb2XHtWIJgsFcsoFzi1111u32JzeAcyJbBRma36QisWwBOes5nfZk92xp4k
ykXRGeRWVtUuUDcIK6uZy0ehDrOn/t94jY10UVTDCzzDJ6Scr6bWcnYsmpdIvqnVfQD4OozBjxtp
0AD7HIUO+a5OHx4cl3Agl7EAIHgeY/obsQVvCvH1jLHkHkoEbfjxxTTRUQwCX1eU6bwPnh0sFbQO
0iY3IrHb/cDkYN6HPoKmLEceX/ePJG7IPCI7IO65VuIXIdnO9NCAq65CQ1d5LhXBa1OpN2qUbN2m
Yhuo2LUGBrmzOkkWocmrHJRVgsoQzWcVAEbRvbklgN9kPd0A4iiWUeFxaqHDTgYAb2MvaOfh78nb
Chbwp3SsazFyv00TNZkUOJrNGE1+0pF1akh6zA1cK9/1CPaA1efWMlmpJq9XLuXSHWnox2F/V60e
klFPqw0y61MCL/Tg2OOqauGRZp7zXCkWUUIRyivMTvpues109VX3zG1tVgcM5zz+NEvIF+H8pfjH
kpaJahJ2HNrHzq0PetI/HCs0Dv4p5OhbW2fQJ9x/V65xGoJsNAN9NfpbIiDUJycwby2eO1r0+Q8N
8Z2ncvemjosH7AfnLCtEmrfPzDSESheyqo3ttGKobknuTKwAP+dH20F31A2DgjKEG105zqwsDLKY
R/uqN0+exdvl+O5ZoYnA++sHoFDHS60N5OL5e6NMwc+Z02KWZYvUgLSiaL3EPLewImpSJfnss4xO
0tDMGJxKSCoFqtru6CW3DhviaGF1QHV8AiAwK1PnWLXBmdHNrK0YXJQ803Gttvhrh20knsYsOFuT
LCgYqVJ1g7vTDCfoNzNd6cyFJ/pHh0FyltvKMU/yFUkLj8GGXi/zU0N/QwakndSFW65ig+LZwTcz
ppZNjq2VhT+tWR8CtV61FP68VA3mIcmj0vfBfuStyV1jq+nDo8r8fVigRTL9PSZuynZr7ZqGuivc
ZBOM41sCEGsZg3Gbo815jzJ4XvWBRLV8hnWpfahZTwtbbkqFrxiipyyW0AD6lJm/8hJpwTmripWm
hXvpylcLwRBsPfJvWo0jXugxePBpCoMKzMDFNpzvSxYLfqCflde0e8lG81P2cOxQ2xRoAlVdfHqq
+MTI9d6FBcyV+gQkNpXRw8aBoojnvqs3pmq/M9Mi+Tpiq3KnFhCgv3OQLCrTXWqg9FyHCshr65Vt
8UOnJ8lneZNN8uNVLOAZR/jMwQ/EG8GewoKkBdMtT3z0yO4KRdwD6fsPQWWbmoJ/nsXBuZ6oC71/
ThT5aug1jnadFLqKWI8Zwme6iArLnxeN702t/vXbDWQLB8Gyx6JGMbYqMNrMFaQKlFPCmMWrLhbm
HLSjjU0zfKOL+qtYVg7/kWfXSh0L5FXP2VsQdeIDv7aCNXpCcs0zHG6CEUvG1htNKymnTEg9mMtM
j3YkSQlTMqIlOef3Iv0aYt7WjBtqU670MeOy5AYbsdLL8+BMe21EFWANCed3EazzSP3y3HCjRnx3
zY92XZQrGOnGB5kOS9ka0GfYCljkcKQJgUiceURP89MNfrBrOfNAkDxgYXN0poeys1UsnIN/BQZ2
TFz+0sUGSdzNkdyYuVsPP643vpMMRET1aNJC1sgUCg32OH5OKS6jNS5wsDNEnRy1XfDTEDmjWQaD
HGNrwOtqeBxRN4/xJ/sWirYKEai+hSnONy9PWdRf2B6F8WaH3bYcqwO030OaV/MYHlvR8g4pcsNM
dtnx/OYWU5hs+IIyvCi08Ecrxhc3q19zMNJFa316JDHQaLQuTS+rJRKiz6oxHx0NDx7aaxQGWCaq
kzK+NSQ/6oZ5qaLmblX+RrJYKkJubI+71YT9pm2HV6mFX01nHpHtQi2x/GNoGfFWIRRxapE8w3nd
q14rD1ns45fV4QWp5c4quKh2n1DvsL0iYV2VBLaCiHVeQEUdVG265joYrTzLltP2aepRs6Hjdg5E
/RlbeNRyLfiJoKtVqrggjlmmPNEmhp+YcbTa4QeVY7edLo3l15DYeHDKsXtVuUczs4BY2PmXJGC2
ZIj8peqKuaaoL2SVTO0I9cXO2yVk+3fLDlfQxtet3y7zgV+qt7l20yoUxeEbXXgSjaCJaAEsZvyG
gBR5UcNhfOk1mMAy/AlbYwvY+sIwEWpZdLZYK5lv86u6BhOY6mY47mW0SVoPkhxyiHx1mXL5HBE7
3V9NEZU6KSSzaREYEn3ripccE5oLV1vv9G0dQRxs1BTGHyFCTtqcqkw+poUiEhR9kTG8ZJb/4pUb
rQ7OJRth0bS/Id+59mBStZF5mT5ZMqrvhAx+1om+rpoY4XN94pNwXOGdcwViSHT6nMObk2CYvhj8
8b0SOtEEjNjTUQceiS8mgoWgEFEZXwSDg0B8KLT9RR+eRR2dOQy/2ELZocCcx758pdm1GMrPuunJ
a+vMi+GLz6aCOmpoHOjUEQl896oPtI/DUrgLmYMzpjQtSx7aolnTfn83+v51usJtzRVlvMBGhTKJ
mhrx9Ix6m6k8Aameh/I3dsjAyvMtTNRjB41roUKdBNUhwMoA9wwpOrvUfQSlXz4l/U427RRbA3ZT
RWHeDDpMTub1RKZa9VGL2DWEb1N8ZbWyoqI62dnsTxXG/wc//R/0QH+q9f5rRdDuI/uX48fwk/0N
/jQp/P4n/OkPhD8aqdL0tEzUQSp0pb/gT+4fqo32x8WS5mi6qmkQnqiEJ8ITyCi0qK5jE1StqoY7
iYn+gj/Z6h+kWGu0rSx0PLCfzP+OMIi219+0NX9+e6hyFHZo3YTl/GdtTdaXTZV0PICod74VBcv9
CIxp7lbRsSaiY9G6WItriJ9VOYXtWNgBvCZgRZJ3g9KKvvYRszxn6957cer0HbvaOmlLBiTaqYxH
ZxP649JB2s1xOmXsbCvLwLx4PlHOdVFBm+CEjk4gRVlejcFv7CaIMbN35DSJF52lFz+Vlv2i+/0l
Upod2Yi/FRU37ncMn8MVUW89i4p2h+P513MpGGPHxMjIWKmtwY6axqjOlEmIL6rmkZdf5lprXNx/
/cVRaga5CRqcMD+Ybb4eXXNjjh6dFRrdCp0qFQ1mezE0RBcB00ekGslFifRr7zXH1BTGOkqw63r9
GEMQ7owl0wYfYKuVrKfuGqYUpvuJLY7oDuUy7wr0SwQSH50wL44UP8mc2sFd5H4j5k1Mv9LXh3tq
kzMAKXppO/3DLsxmhfuHmKreWvFRjw0nfPwY/NbSjD8D/0eHIGpZ/m9XyXss4LWLPLtM89petGul
px+n6JZDeUtWkchSKNkSiTFpInrg9NtRchpJnUFdh0Z/E703HHRXHQ5WdSlGctacKl9bZQVZZOQS
YtXSlwNpkPQQbWU+OKBzKff3EmrERjTpbYRKvnaj8ZEb4lunqJwX1NcWuYELCake11K8ofMxbhqX
ibrnYi8xv3WuxKIk3UGv2nKRtFfk/CTUgfrLG/4QHil8/b5uaMQELhlsen4IQrHpRfcyxgoZf6rK
2coNcX/fk2Yoab6Cte6ial46Uwxv1l7CMPwiH/0AvWlBzEznW3faEWyrjv9FP+TAKAqDljsz/GmS
4b4iip6n/rfM440huzt5S1NUnuAMgEtjxElHImvMxtAvO12LQbzgI00rKFJjRcsPDz2YqwjeQuhT
zzS4RCckgdVqZNPa2HPtsMARLDYOFVjcK5zPBtL2hi+j08W8U9VnQ/PUhW3u7H4wZ5QZKVlkjPP9
TsOy33XL0uhekZFEDBQRCoNxOWZmqq4kMA5OQBWxKQ7uuZh2hwyEWHoa45hDE9E8l4hm+7rAEpDy
USITZLydE1NR00getcjG/B8xclUvjQ/mKzH7rYBWtBlU9xWf7D3vSEoZVfZxED+vqh4fwtF9iXQe
7TJyh6Xvlefa4muK7KuFlWizIOiupS+UAN4EurRwTRN9WSTaQzHS94jR7yzFQEm70Ae5ToRo8AEx
EfMeAWz4APPlqDoQK2IIt0rYXjgaMQfREGzwXx8ayqodvWcjdLJZ0pI4obO0mF3hwlIYD0WacPLO
zx3+pp1dDXLPTBs3WU+TRW3rtSo4t8bMdoSWvreN/2t72RKZ30mYUDVb/8sd+VwcQRhfSueq2G4y
L1MTY0glYa1MAotRNZ+zEvq7gC7AgKbkFO9sK4LOIUaM/bz2SS7xmAPP0L98lEzkVuEh9Gs2ec/9
6PTEmhlG1eFbI6e8A9mCiIPDsq0+NxVOVNLObqXCoa8XrGyD2dI5IKIAMilgJeUnw8oTgP/XPG1P
0eVovcD1iIwrirwP1+/DZVpzvbK+ujIC//BRLeAUj2Ygo2gfEUuf52o5M1MDZUCBVk+NUMnHiU5n
F+xZwiyRsnwWR3Q42SF2aVpwwkRnqd/MiTM2ogpdMrr56bMPFNIqkpWRlXJ619Tk3c15YfUsfcmD
jHkqR1CvMG5tWLxBQ3P+L6qTf445+f8Cr5yKpa+cRmboB039b//6V/G0+Gg+/vaX5Z9C43P7Uw2X
n7pNmn/7139gC6ev/Gf/57/8/DNyZUqG/7o4+fcq/flPcmW+/h+FiWn9gRgYtY9tq65LrYHz4x91
iWn8Qe/Otl2B1NZF2fi/yhJT+8NQKTpsVycCVxc2Xpq/yhLD+cMxVIYOFll2ILQ0479Tluh/N+XY
htB0V9gWGeUmg2BVV/+uV0bJX7cQmRAjlCC4wNWBIsxf1Xz8Biobr2jggEhIreDMuToj9HDvj7iI
1FRh3zS73Qhdf1FYzZm0XroP7KnYxkAPkRfhkdnFipuvY80WdPxTefzzj6SWdJ5IeJ57tX76D5f9
fyNh1nVnkij/BwmzAQjJnEo2a1KAO9hz//6BAtnXlla0EOtz8cDL+6CjE629pg2W1aMlFG1WK5W7
rvppaydjzIhhayAz2+U6ACipnLIEBrwCNXtZp/W+7+GqaRpoOTO8Dn73PRmtmpIyS+nxpsMjRb44
1tc+QCXYptAjXVc7xnrb7gnSeXeH4SeWQb/g4wfYwwBR62b+jJOL0EcSd/yMRKqsiN4D3drrWnNu
Syfd5JKep4mjEwWIQTZ7QlrrECi89+FRkjweYEUWVU/AZFKuDBd/YVP53wA175WvEsshXICEY3kD
ULWNVfi1/TmU9bNZ5TdlBOEV/Cp1+kQ+d5Oj+xtqXCz11FcsVHvCYExyxVdRgfG0sdlXUEohDfeY
dwxIPeQVIU/G9HoUfvWlB81ZD+XDKMJtIYFzJ+YSWdm5vkXAdmKr3njkgqt+tM/oJRC/9hs2YteO
WNVVA35ZaoDJ6YL3Fg9hm0dXUwsRh1X6Rc2JYRmCi6HKrUK0jIczpxjGtWzN/VANxyDvYcsx3d4o
Q3Eo4uqUG5UyTxWi8dAF2ma0KullZMzMyARqYvVSZuPRqYMXQ18Q1KgbPnA5AhNR2PZG/JY6/lOA
BAzQxdZJhp0bmi+Wfk1y5wklx1kdyZ8KBPigAJYHmsRCZ0T70RoIjjDv068/ho1L5EFzL3HaCm/f
muE2hXkKuHGJDXg9BEe/KLY1M0lXsDeocfE0fRjdBqTn76zG3rHvrZGzbgZFORROfnZq51CMxbGv
Jl4YWiWEORCJ0zfyC4FlVQTNk6arEcaFPTGLTypec7MxvpjRvwkxvnlpd21zHtDcpNMzbBvIfkRF
PrVat28s81hE3SqicvMNkkexbQXjsY90wo3QzvlCe5B0qcwb0X+DJIBBTSpQVZxjR9mXgXGMR2Un
9BBhSvHs1LECVcg5BA4hZD7PP5EateE+67HyGRv9oUTnThbUhx6y6+oNG/3oRYsw9N5KxX43gk2a
psc0TDZKihit6Pckl20KeKaChSRJFXAt2AJjBz5m90xfTk0HRH32R5TB4UNCjOS/pWlUV5+Zo740
Mjg4PSEOjlsxbaKu6SA1c8r353XonqmtDnZeYKV/tVtmCrQj6uoW0RAEY4NJm5wNJ9zkIngzHfvL
I0onyKE1QsmyjB6XW/3qc7ac4Q797Uf6DYFmH1du0P/jeYJwMX2Jo5f+DI3WxcUwVsXqUfW1i263
D5mZ58gzbm6+wR73Xg7QqyoCu4MRixfaQJfMmmNZ63Azuo3jddci145u5T6NbXakaNmGoHYKny5g
SdRAlpa3kfQ/pp3jCSzKJmj8vbSLTQaroTbyy6SXYgAmfwj52xejPJQSkYNsaR2ZqBbarv9BhzXz
/OozbNtHYe1cc22ChaV8AwaEyhQIORJbpX+uckMlu1L8Cqt4AvC5w0SW0G1Bmq5pAHpLcff98sE5
9k67k4ZqfCIw/KcF2V33gM5z/QXErlgQS/FwCgFxNfsckmGvtRVilXTj5+k7Io4Xhvh3jr7XwMxI
46K1pVjHgbdlYM0hI2JBbPhamCX5ffoz2XXnwg1fdN3G2+zHm4QG1yyylxO8c9YHw6FN3XPASWi6
hF5BlTy+dwnK6lKlYAwMfYMAEGxvxmoYfrhNwxBIHHTahyWRHYYfHJWeyMooPTcKSl3jZOFaJpQa
spjz8JXhUpB9k7nYbccBWFB7UnoycyePfRxfdf45a8C9JouxlqhN+HAiOgUF7mUPyzpIMKgMkkQy
QAY9HraIkbstafeVw8ljRpm6+lGt7ZeE8CNVFAjcwX3NrOge1Mop6YNDYEcb31rRA0cumHB6Iz+E
ZBfomN0+68jNIkS+bNN9XyE81gqiuljAGtmuQdgRe3HMQvfX7MG/m+H4BBdB5AzhfPfoNtlJlP2i
NvSnjMjc2eREcDxyZ/VV28U0pM2HIsY7iRafVhDN64ZWhasiewiyp74ahpkIiXoqc+WclM4OWbaV
+EfH1Z/73GR19l9bT7kCxYBnR/AL8V8T2sHuo12vYYsPDxroAqBGXfum5EzVRUo37zXsxqtoW45t
4U2slG648qsdK6vBKmDYIAxvIH02LkAjIvVeMbyc9dJculOcmbRRcHqwpmeOZX/kB0dOiabeNoqQ
BzkI5zpEabzURnKr4gotDZSh9iWBHeaOzVOcuNueUYrMcIl6mMArg8GY3zxqq3x1IlY9VF+sUMOw
btAhEFQxKUKXsgfdK51ogMevnSXsR+nCVE5DRmN6L+8WzhldEoghFf61ZBSAVXdHspdeVU9GFr9x
jvtRYRtzjLqYISO4VHSnjHtLlNfG8FnU4vZUlcEl4vwn7OJeWmwZWfLrTi6APl8HxrtElE+ywHuf
41IRpoQR5x/UkCg5c+1a0ZHz6alDVNwl5mueOPtRU3dTIg/7vc8kw4+HLw+hN4kecm8btBO4RANm
5JBvhzz5Mw26jvIO1fP/YO/MduNG1i39QocFBocgedk5D0opJVlSWjeEbUkcg/MQ5NOfj6rq3ec0
ekBfNNAXjQ14y1UFOweS8Q9rfaszOzDR4UtM27z2kTyRkwjPZUK9oJE8Jf3jbPUvAOQ+Aw8lCDac
17pQB0wmZj7dOcK6knr5FKj22ZnKp8Ziau7Ub5+o11+Gv188oPQKkSm3sz24m8SMTpk57XxR7gEn
kkzlHkTibPkWiIPc99ClSpfUQ4b5tNHqolkkatk/Scf4aeTzS2O1nD3u4Ydttu+YVbAnuftyH6b4
aszGfm665Nq37QE5CLrRCHFT9FC4FEy2idfafO/zBFQDluc1WQwP38Dm0PUAjxI7cTUNWT44yTmT
+YmgwOnSuXX4SGCuweNCfpZs8T3O/vsIZdwWBiFJrUg40TM9ExySYq0+UeUhnOnGx0lU8VUj4Lrk
OMQT2zkRHuHsY56vWdiBNRXiOHnbsGubg2dEV8cI8B+gBLKzGqmJH64tmXXcgZSuIJfSvWvI9KEY
PthbOofaK64d9hpyHwRGtiTlz2D8byJUBj+AhJNJNxrgiE1ZW7IaQ0g8Ti+0O1R7iEoAS6eUkNmv
LMrN/RTYh9w35l1mxO9tF7wZUwSqS4R/xqytkZVzCnlTBlwWo5A/4xmxGjQxM00xFR3slUVPz9dh
nxGGMLNkX1f2XMD1QNBbXSb3wYDKxbJem7Dk8jND9EixS7R0/MTwodwaWTfsC2cbF9yToAVgCSXu
kzmqhyCYD/MQ/UEMdFcN6SasDZLiIHVsdT9/UZz8YMRPZjDZSyWMWETjOPbUlKzsbrrFSAc1g9S5
dkCXTd4vm0YCIBJzFKuayZJXr37AUdF39nI1btt8RDuEBovBAOL+DpCmNGQEp/a51djcmGahDwKh
XujwK8nNexWT1YlYYgtgmUKM3aqpi9+Urwjgh/xu1hiXSqwrYDSIta49FF4Aj/S0cqiKVqSpv1ZG
G6MoYDRGcPohnzuedExQ6MKgbaTPY7GEgKcAys2ClbzW9i8X5lrWaL0xxxOFRsJTKLk6AQOOOiL0
M67hj6hi+DkgwY3QmHs81bMGrXFoQ2ULneCphPyy73wg8LVkndpgf2Sfv81irAsz4sYHfGu7Ns40
8j8uKYOj7MHX5HWH/sTxn/m/27pbwAA1Y20fMucknWSLFbzYDrkSOwciXx+29cUekTmjlIbGwVoS
ZxHWgsaq7jOep+uwUA2CFNLCiIKiNqwrFGmN/VUK39zkoToiKLJh9M6HoYzno3JZ1LoEVm8Ndr6O
wPw1svOlQG6ulTRAwbrmR1vFFywXjL5nG8CaD32d+zhW74JREpkKqdxa5rDvUQ57Vn+quVf80Hpc
ZumVh03TOxoO0rIZ9++qCkj3TTyY6dHUmPs+LZHHQwPbljORT254inOYVx4eg8GlifTd7L7hMbNK
W+yTAU93dobAFnpCM4UiKVEmBAZ0kXibnGlXV/dFJQmCiWDc6llfcpDfuW5/MQ8fkEuQy2uLP64x
I07F+t928tzxV+fuqHcJcRErfxxw+VArQEJ0zbvGItMSK9C0U7TBzLntN7MMHuFZN3uRJIqssjD9
sehZwu5pGhtw11oSI7gIhyprYGiFTawaBRoZyLF5VXh7j60xINfNKNo1kY/EPOjyKXP1m6UMBwVc
dzY6fAZ+EhDqJny+k2tci25nSb4on3V743YHpndrIknlwY6tR7+P8SgS31559bYMsMShHmEyScRp
UnNtlOWvuK5GLgWa2kZ/Vjn7VW9xHY6Nz3Pczx9DP9/q7guW0h53JkZL1z0NLRGFIiieXb5zO6yu
blu8owP47bg/7WEQbJORtiDrIwLAZxFYt7A8bQ7sYryrRuOWWBazOeQ3O3A/XHEhA/w+91nImoF6
SvyjVYxMaCdbcGrk96VdX8UMTzP2R1wdYL42oAsAooLGIl+JNgd4WI11Y7yl0aUyiO8AJUSocsxn
EpXoIOpTMLFOQWc7EQWKd7g9VJgm4HYYwmaWWBu/JpqJ0aGD1zdZv8RzYt7VesoIC2xQWuPHCSzs
dhBh1o7ZsOdtANoX8iHNFodBR2lfMO/dkDOH/FX2Z+KT+16/yunmlhmyu862ds0AZc5C+GC5/nve
dFdnga4aCPNqh4HAyAsZSyTHlbEtlMvcPwlSBrr5uRRfaWxoxEbiRxTMT4H2zxjPoZEJUe6m0PmB
kSvDut2KTV1NSFxsXpWjneco7O0fTda+qVwx6CY2PIMZjScbTq2Bbrkpf8KJeCLJ6EM01r41CjrB
0O/BZXjdnWQpxqA8Sbcwl5cIArID0E/rrP10+urNiKwdFMFPOx5fkxbV/OC+52r48DWeCfzliI9c
QrYM/yt3wVBA+dbUjd0qEYb1rhoAox3YcszPBCo79Ufr9deWiTC4POceOufBXEpk7LIwT01kP3yx
q9GuoNDb+Au1aR8Kr7zqQHlIAqxNOI7AW1zm5A5AMxJMtyxlylUza8SqNeOsWqavZM4cI5l8aqtb
6agjnotiYlcq3nsxfqWpzLaMJv8Ui1QyBre0UZTYU9pckogb3yNpbhdOztcozJ9NkD02GUZkYpe/
8TprbzlckaZCdiRRNqIsA29nIIthd4ZmAtOAgYQjHRmHc0ADTgbwWl7GsDhxryRkStJpxM2+twyc
LNkVcc+TUaNITVXzEA+Ou5/6kY1dhUi7mzrBjN5+iayemHEXxGUHdY4tQBuDOYSnHsC7RW+6qhrr
YnhIz8xbm4mL1w6f46LAqcyWbOrG0ts66ohmEYmHOo07B4Ajg43OW0uD+8UNvXHji/rJCaCPCqRI
sqJSjEhXNPNFkO8/pAHc20GTipsiKNhjz/mBGu3Bq/YGw0Oy7d4mmbp0nUjDJyZ0g112d1PzkBGz
SsePIsuC5e2yD1l1tHGNGbWkDDpHjA/HOUDCRev/ZGTzK9mjLhfP8vguMPemeHYs/eEYxV4T6Don
uIB5vK3m3vgAHpasURqyPmpgv8ihpI9wlso7vq9wFacxvnEEmuvFz1ZF3qb3h2Dteu62dIyHiP3l
ajIJs/GgqefzMUfFvJljQr7hCpfSenRwz8G5iX7QkO5LM/8gxN2ipWOEnr2k2GInDXOpckAXFbYN
odwb/oj3PMLHMOboVVCD2mt2UXrbFnTVY2cegAXs+4x5yUye56omvmTtOKyx59JQmzrh6EZ0uTJi
e/6Rj/2ubsFGGkZIIoEW/dbv+6+aFxbgeME3/6GID1i0Z7+1x4sZM2in+hNj2wvpnfwVLHl14F0a
C6HKqN9in9WnP4VXwUZv12QcpbEfvXiV/dS5IbB39yIAVGx6hWWoDPArZy9s09Y+rE/apgNhYeeW
lFD06PMDkCwWwtnvgIhFjIDwKCJAYPhgzqNbv9IrHNLMOrVDcE/U1JNuVcnyTHEU0MaEffJcjgG6
pe7ZsT97FQaryKK86L/bRqJKQoIZV6MJkJsj0zqVVfnUmcwDG1Cc6Ldx1GfIwfGYApudw0NH5NlK
efEREABuXg3bHd3m6a7goN3awtY7wyKqmukPW6DCAMDgrZ2alDt2+pTV1v3cslytkwrHZTeaJ5My
MZ1IiAEcQb1BdQAPOyCLWgV3muX1qqKGwrSZ4o1dVAlkLp4o08pXeFdHjaJ86yAUXsdPXbsLG7TK
mcAlHk9KkffinsLMOvqFK3ZWmb7QdCyY56LcML25w0kd7FvpXaMcmZZtNetEsCybW95gYhPu4hkB
VDZ0xX6JdXUkHZN4WFLS+xgCdtoylvXDJX6cbw1HSTmy6aQ3bU5lkdENUjgFXR2j4BRg2lAyEW1C
oH2ofpGP6G6rjgiJxPL21dx/RnMxrLvBfksJ1OjCUyCr69xUF5KJGD+ATVs1A7YFMecECyJPsozx
lLrBrclNi4oyILsQVMFM4q2OyseILJJVEzCLWtcGYUbRTPSK4vkWabAWGOSQ5t1k1zebYaYZcqg3
vLz9g/Gl2AS6v7UFWSRQzj/mxeFh9pTcvsd9U1CPB7b1mwaN6xC3gBGMT2rgN5E58+Rvhg8H+ygJ
PgA8RuNkganZ0FRv2TpejcVVPIKJ2mfkJu7GPqP6hFXbhYvxqC77VVXoh8biYVlYizEtyt7x3PUg
FPx16dWYodv56nQevs6KMJ8IIxPPIfOsRnNrBRluCrfh7acnL5YebHFeyGwQueyp7kftkUcG8g4K
AilKLcl+hZ185onIXz2PvoIVv7W3MBA4ATQ+WX1Kw3vILavcJR8yS6DN2xO629HFMPZaZMOzSOdP
2h/RludB2kfyfH6Exfxe1DmTGuujSiC2OPP4kZn61HJ5wbR/91QTrlD6/s6sotp6ulgicwXRFNpi
e+C/91n86bXhh+5qB/2XIPGFyJGu+qjx/2F3MWj3+hwPCSTdZsyJhghAUVMx5OIcz8aeHQkTIr0X
TVihMYC/n865hZgBvoTIMStjzGXnIRfWtMM+vk3vRmiPu1FMhJDgfPAmlHan3g4JwMif0eyBdGlw
CzdT/SXq4DEkkBWJdrILencb+FmHXKatDh2L4qRAwuKK8mJXHTG6ThHuqEkuuuxOuFBLmdwbVn6d
SWVQJl5fRDk1w5Q/SsLQtbh8ZQ5MWDt8gohLRL1mJ1hsk05dhNtzrY1qJwa+J+XbZzkwaCLRHdX6
2rH7XdeaG2OYsTYAg17Eh+d4nAkQhlwhjBarzAD3QtI0e6+WNYJtpSnieUenbkAzoBSrRJe8mQZX
kN0rcGht0oHIuzQC3C98sadpIrO3dGARRe1ZduKX6/yUXnfzS/NNj81PmdlfUza+Z6SaZbV/xlU0
HpjaYDBHz5ISPBTs8xInaXSTkT4pe0uFUbGDAob+NvY8OQipBo35c+RzNAs8TT5tItHwXoe4OT67
JAJ0FhPEXnhHcJ2Qrxl2quGoknjbNnJ55BHYsG48/7dK0p4ZntzNZZ5u3cVIxKYOhkO2kaaATBnk
B6+qt0qNryZ3IwEopDcrK70UaHuXY3NJ1+n3JNv/Kgbvy1vUkZWGLs8dsDHLemVKke2LJFlNFsp4
uw3vlSOY7qASWIEbF7rAE5lknPtQ88dlIOrrjywWOElqEGZtNnxYU7x3EZa5ZoKPkpDeMpyHXZZQ
wTiQURU2BF0CXIsMuddDQPhgaO6ILdqa0CkHPJ5BJU4CfOZGRfVLn2a/IofCgarx5C3nvRd8hTZI
NQsjFTN8/LgOU8BGVwgU7JsoWXhZj6rFXRz3DG8dz/zVDzz75JN8DGr8/SM5o25NMdYOxriP2/FH
bBmQq+eJt+SgMGpFRbcCfGFTGHCmwaJAz8O0AUDfx0wWlJw54DVU44qV3xW7Ig1onCYQ+gG6DAmp
yhLj1S40WTc9Mlw5fnaonzaOniQ5pDiXS/9nJ9VjpBZ7Cxk7jC3XUSePFmEjvOLOIr4V4zLGLgCJ
TPnjbgTQMcc4EargIY2SFP/MhNlV88AirYGNzjgfJKRuOSfp2kowDEv3sRVzDzCfTte3658kghzN
zHNYIM9MKGK9tL5DffILizjwXuRnqKpf5gigxfYxjvflietT+GzUhtq59S7Eajl5w92QFX/aiqBb
Ii1CnLsmi5DmUVolK0jGj6rG3onrap20eHM6suKRvC/itemQmXm594f4m16PmSWrNvnk3NqJXcVc
Vdl2bPlTrfR1mqBmu/6xR12btMlwGmZMcu68HtTzzBRh7YXplqCSR6lrykWfh2xCZjO8Zf3AEvwG
+xGKGIomxjscCqNlYr74YcXeq+YZG6bxazs3zc7vmD+i/7zDuHmOdArYhrmO21QPI4vbBYkSbEti
VEJMtT6xR6Vvb2GTmZvBydUOc5uxDgJyOlDrtlUKO6DNtkaCo7ihvr/ELYCGheo/U14yWBIONYjl
7MmYuGbKkGc5ZY+CGRco5ng4OcNUHWBL7fuWN5dkcbRpXcvf0d0nm2RgHhi2BHRRYT2lw6h/1iNo
L2zFMIFom8rgvrWJ/HMnA4HQpPZmQClPAV9vWeBAw2nNmbVN3K0yFCC7qmoLNtnS3Rs1Hobvb4nE
xseRx7t84Pky7/3OjRgGil+B7eZ73j85dlkxAssuVg0X6cF34Dd5TElcVdl7/tosYSmZZ5Axmkkc
HNdASC8+mrp5sQyZbFQZ7OM8qDcG+b8by0dsOefqdQyGexQk4SEWRD4EwwMOfYgFwbzqtcZ7bYIo
p3gllkN+KczjG2IV/I3T3kcLdMbOzTPzXqr/wjb39uxMp0bRbhZeuDU8WJEi/ghldxi10T1b1kvJ
JDwuM/wH5mbSTnns4nbrQzLb+8B7YmyB2GBvbh+lb7WL9zSU4zYbYgcktMEQR/bXxKkW9JNBycRN
x7k83ZEw8tQkdXmOymtrTOEhoUoKKjy9S7W2oziqzrpw9wztmVoAyj/JqN87lXEL6YBPSVqhKxvi
grkqqsTOGu8G03huTavZ4vjGbDseGxm+GAm40GgOvXtWtjZS+N4Z3U3rgbVdkhjZr5/Bz8BntiMF
xlIyQMXVtzLncCsD0BKtPas1mkoGHt7XwFz/EivrHATWcGf5YNry5pVZbf6MpvEQp9CMhzbS5CVW
73zD2WGwKazIjzFNVpMYpu5sQNor2q9pL0y+/phIOuz+5Rne/mM81j109pcsJHNcmwRjRkQWAgJK
xFmLMwUDvnvTb87RSFyfml1GKkN8rUuabVsbhLr07gno3m9XNWzJtfR2Q6PiDVncP3TqranPSked
Pa+5RCkWbm1dKtPJV2owDll8Z9fTLmZpVzNAmaz2WQaAw+bZf7BZSALauw8jAIJ6WLW1dUAxe7KZ
/OhuevLz7pg2+cHBfzQ2h0qH9z6YeGGQmOcnt5H4m6g31mQ6A2/d1KW6YtRDDtDqL1xzr7YHarb0
LlkufkkC4HABMxkcM5fTRqOIqAAbKWx1lTuuOi/DwLAZWWgPKnovxHyzcNKDsP/JtcBm40eMty/A
tIUs5ApC8cMPw690ENeaCIXppYgYxhGcwPndG3ee2R5Uls1HMhIvrUHy5lB8DJG9zZuULUgQvoxF
ejC41PZMtVB+KHIDut+NE+PAM80Yr3zxYbL8WQoRPbPR1BzNfD4PDgrys18a1ykT/Y7A1acyGjNC
GR1/829zAT6tKUWyDWcOcxsWv67WQS0gsoZ/VM4kSSv1Kpz+ufVhThnynhAFItZGpuzuz39LTbKr
goz1jJb5W5ZAbjcxvqRu9+g1OCkq02K8Vs7ZVnIPQqdHDJ9uET+/ZTL8QJmSA4lgFcKyMyRURAPR
J3wRkSdmpNVsM5sldPs3qu90GUB+wVhDL7NMb8f4JCYQ95kM9vjTm94lfi5ng+upx7Ktf6ZhdPu3
qW80CUGD2tqRRnsgIWflTE5EVif05EZ6HRAHTUC0e1fGkP/9g6zaYTt7zZNnw/Ap7Ds2Q6fIwJ1t
0IcDqU7yBccjN2VTV0eLvX3Ujmf0WiHdsiTKrMz0yvB9j2yQhALfGa8Y3nYkYA1/k7P/vyXkf2MJ
sZFK/s9Fl2Dvul//yQ6y/Pd/iy4D6y8OaOkEiCp9V7jyX0ngvv+XhzkEY8cieZT+YtP4xwti+X/Z
CAptRJAU4S5Tkn+JLi1EnAHs6MCXvpCOyZ/3X6Wm/6gSUan+LT39H6kUvUVV+d9EioYlHM/BXGIt
Qdr/gQ4bhUXowEOyDllUE/UDGpS5S2LU6oB/Hoaf0gjIJUkVPP5dmxWm40r5PQcR3UuS+3BSY9PD
pNmW7hcmPOs1JHxFrGH7UfYW/YiTqlDwNJgeDwzeZ/5YF6YPUVuaJfL7SFPyNMWReSn7rLk4jQrS
a4BpNOY5Chx2LWzICnRgRvSVNRYq404YXnRnOCP2jqjyBPDWnCEtFgXVYqQo0DtTHKQVMWe+FU4H
u3A5zuoZdfSG5SpcK8Ugj6huYlcI8Uri5AVHprs1Gi8A3EwtD0VUTp3LEG7Z7SpMy/RrTM/bjR2A
ekuKQVIuyOISC52/DxLWHxrQ4M4areSgphnzSa9nAC8CqsnvEanGQ93MC2krHxdJagq4tPOzdlMz
R0Mz11kKYYpQ5aeiFL2by6DBAlCRwMnYiJQIXELvTC/bTzKbootMieSOSjt48kSev4QDom3BRgU3
p516VFq+VzzMeIKZLGFv3tvSCDbKH+q3LjcZLecps502l+lTXs71O/qR/kllDjyeKGA4ZvqutxvR
s6OiqeSH4+T9zq8EqkzaFwsoeNo+4RrpmUgPY3qdO5eeL2Ct8KCN3NkQZgN0wEnomosMuzQRZDTb
ZlRCMuxl4/6xcLOXmJ7jed1ImwGIh3bBgSRJ3YCNoJ2RDniy7wnDY0kCa5uZ+F1mdvRw4TIUdhV5
MmxEqVRWYe2DvCkLSe5PlAwQDFJ7yFkfo6WQkIrpXJV23C/sEKrdJPVoWoeYiBibQFrZvXWm4WaH
2RXhtI7CnCIbIJb9YArPGbDgDSSVUH6Zv7rcwp/guike2wr307ISQgFXmHkCAMgl6YGZHMOEsGLv
6EdJ7u2cyjN+znwsJGpKYyaDlmQXkpR1exKGiL6MZvYcZgpWwMzLqFPRrVtXARN0aitOUDJ7BdsG
z3oasqoyVuAOQCCb9nIl92NtIgFDZob42XtKrNZfrMQRCYqJK5wTbWt/rK2wr44RE6NDEZvJsca1
uu5LCzuxzbtbs68f/jS9h5PLD9SA0jUBnFpMcbe1g264hXavp01QCtu8Kf5jSQbDQkeWZtn9GvMO
tUAsJh+Jh4vTCFsBFt3a9RdSJaI3nNZxZWV7w+v1H+If8qP0geCs2s7Ir4z54aoXGYtlVIxyoEQJ
o58WxteH2RLGI3Yr+2CMCkUc1nBna+mWXaNU0l316YhQc8KrcyBi3j4OgxtuHIFHf5PYyIA7Py2Z
B6o5AYlsukAycGhQmhfWROupmdjnVd9dfNOrCPOOBe4Nxp80alO/xCQOYKiiISyOdol3qcvT6RLK
mu1SXpRsSHtIg0+BB1GYBdTonH2lOmICSIu7Sw0lA2CPub+r52K6EsaS49U2q/I90DEjNqvu1aM0
ErmPZsmLGYt8F5gdfYExNGCMCz85t+gQ7k1/Sh4mh+nUBvM3xnWiwZ/K1nqxoktH8NKtBNz3Uvnc
n4OSbH2gwYv9EOrx8/+K63P/Wd7/Up/ttyPiXw6Jvz0R//rt/xuGif/l2f1f8uiz+c9893+d3UL8
FeCJcALH5P84cvk3/xg5/b+kZ/ueafpSStodAV39n8Pb9v5anpUc3bDLmTi4/Kt/HBPC/4vlpon9
iZPdNT1f/J8c3gQo/PeU9OVluT5/lRMInKYSp+l/PMXriv/NVYw6NPqw3flQ9MWT8liSGKpvVzqv
8/vFd1dbvb4jBo21EaOsHcC2ctdLOFhUGWBKJ2SB8yQYZeXhXZQ9S8Av912ky3vGkjtuEXZP3kxI
T5+b694u7zn+wiNiwuLe8Ej75C4CrfUdCLSMPD2AtOasSI/UhNX7bnrm8/uIySfe+04d4I2MmkPc
lO9pX3WXlHgey5y3ivOS+bGZ3wuo4PeGjbHNc5piL7KYjEC1AEPz3yGGj90gqvGsArUjibG6jyZy
y6JAnKK0zpitvnHQcWbMLRuRCflXC9B4whp+HzfoGcXAYjqGCHpvjvJYFePRtkx/b3fVeB8zuVyX
1UIFKRt9qfsXBjz5cdDi3upwBcwDSwWFIXJGbnb//YvfB5p4pIjhme0zjIDLwJFrHB0WGBZPVzR6
I5KyrZJkFUUkQA7Lx8qTtbz//imyCCKdkwG+HEFbq3jmQ0p5yhIdunwUMXRj/jWJqANrICQFpENm
gYEsx3sJo4HQoZwoq++PHm9+tRU1a6qcpO9tTmb42kUMc7Gq/J9fvn9bdeTBZUl2x4aPDID4hZWr
caktB+wZj3bGhG4Onnf5h9nyi4M8GLqTuOvKWd3raWJhoxDqlKSFnhCIsPfsvIttEDj3/ZNYfqqi
fqN1SWYR47tVE0/GZSp84/L90/cvJusRBEYjM4g22nbe5CLtrirgnH3+kaJQO9hm3xwJ+RbR4/cb
9DI+eS469vgCiGe6/PL9k+bayAgcO3+/XqYcgOCJYt6H6DbxwhoR6EiZtdu/fx/x/ki1dMEM58Wv
vgkgITaFvR4SrR8no3fAxwMfn0LgTF0TilPXJ+G+BML44JOljEA0FkdfA70Aj4P+3eiSXylkFeB8
VCa6YSOm0L9BOTnHUW+y6xLxaYlpWA1jFzz3HbJQzdLuAqmoOCXQlvaE746nKnTAvRFDpDB2vnWZ
/SkrOXwazkcaLRQFIlP3EMhWYvSK37FmYliHCXgiTNh7uRh4QBMNT6YOva0sauyhkspLIddG9sAw
SHiKNnbOva0jAxhlIdWuJUP9s0ieEPjcx8LBJgD4MUUmhBDICK8pEq93oVh2EPJU7ZjmsWhOsmCb
9yK7TGkGFXvqB1TY0dYZ+ukh0TWj8CqqH0d2PZFcqts+KP9QaKwC/dy7RcqeGbVWUqA/r7325DiL
iqgOPTIcDWePA2pVRlnIXFrJSzMquZ3QgR7bwDVWMOrgMKR1+Rt195bnW/HVlcUVdM1bjI350ZLE
EGoamUckySQzOGbFbIl/5gvcK2ZtwS82sq/KLvEo6MG7C2coD6bIvMOkqnJnVcVzFLjB89DLmUzD
dx+q5hf27WeNIvxH0CZ7lqkDiU2WcTVZc7c1VJB6CuZ7GFXVxm7HPwmNx3GKPTQQ39EGJakRtgHO
0u+m8BkvKJg2EFCBB47byuMfQz3XN9iwCudu+ju3+aJwJ2mUAmg+3RtoHb0gsU55AvqnIpsO9Fzy
FUNgTmhXWIx3fxJVaazw4RVEbnws4oZ8BXxGvTHNt45ory19AdDRI4w3ep9+wDgxWdP7hH2hoVp5
hZT2w1VAIrGUIG8PupLyMb6mc1Siaiv0i2diIWe0sQVMgaxEDs92Oamrrb2HyTWR+LnL40bgQ4tH
Am2M6kc3hz8DpJDnMCYwtU/jR98dLhObWk+Z48+5fizGjPF6nGXHSufujbz02fudGKb70oa1ewee
nUaDyPrYnm5mampkUddiGpqj7ytx3/Q8EDfjHNk3xJPmrpvK9xIa9zrnpulU9TzPzm6GE7ipogq/
VzFMryy6wKcRN0HQXHLkuR4fzTnFiQfH6TamPCgC4lIw6hfNC355vs02P9aVZWzMpGyPec78+fvl
4Mqh6TALJua2f9F0gRC8AHN2FnLlHK9elTvzGpN2tZrSCop4SjR0EkXAf2PTv4m8+VBjTQ4fkaY7
jJXho1LF8/eb6d0yXix414JsWTzjnb452fQKO7x8TAyMzE2L8oMAwZdMV+JGNevuxnqI90Nli9uA
syzIi+voGv4dgivjQUaM0rKlyUxKu7rD43rh9FObcZCwysEHrFUbGm90Y6sK7C43MQQ2MbXDHfDI
at1bKFTIvtmhve4BWjXBeZbe9GYG94Qhl/t6ABs3Bn14LFKJsr9tWhi2Cf1uU8605aV7mZk8PFht
/GSyrmI5PzIZrRuO40Afs5hXZ2j/060qRHzR1LMvNLK9g3gQNqdR/liwAUMWy1vjAzR3sX53jSAa
3s26mxNwGId0sveF6Q370cfgnljTvg5M4xYoxJSzWY5bObxgEZtuQTn+8WtRXeuuYo2XYjqJmvlS
ojp7bFP7h2x6az/w09ZqyXDx81vVq0+7iTFPTvriR5bzlJjuQ8qj62Z5A8Aes/ih7dDY2cvL17Z6
QbY7PHLHIP4lk9UrkpfJ6/qbPbbFvoIltwtNzOJjLqILgM5fxMWNV/jk1RN96LUOsq8p4VmUpfF7
gIcS+Xu3jdGLQhzskWv04yPBqFZrvHfeqA6GRcgz4fDzYzagrgWP/P2qQw2psIm8XeD3I0/r3Lo1
GOwbWdhkk7NURdt6HyTNVbZRcyO7NtwLRX/XzeB9xsDy3mjTEL/XzQKoU7dS++5DWH6YHS+WMu8d
vBBSAbclwAHcZhiA3bFTv7x1NFUsvnJ7F7b2rlrunjgAN1mV/iVTJkK8gjfnAW99rMfutZRnMwnq
N6tBzcvnXu/6RJUHz4UDNNugGSrVUAlqzlP2CPkxCE8Tf8NttuJlOYZUMCcp/VazitroSb1qlTHT
QQAJooLrJG2DFzsA5IQuaDBCuZVTqRAEECmggFkVfeacbN+AlVdNYvv9J8dDiHk9Tj9iISzMj5Xx
YnHRQroDYsii+air+SjnCjqDrJ03tYiV7USfO41etzCsYXmKFeaQvyWDcZplXx/BD2IV6OGGk84z
rASv02xNeUhYQ9yVMcxRj7xEjS34qaFoXqjKDuks09c8umxhybhe04MYJHtnw6GG5kF8c4qJpHn2
MUo+Buzp9/bAcaFIduoG0b+NJthig5MXG5k5AiwigUVEk3sGUyyAFcTBWbFnKrtZMwDYd07svhrM
NeYuvbQ2wSqpWcOUEti0nBmpD0hAwrqTc+7EaldPXf0COXkTQUHG1CufWdG11zG1f0KKJg5clfUG
TNTIxrrIdqKq1a2x2DkTQTzfcygGZ09TCkDGWBvxwKci+/nkLIk4usOlNFStOLmGG/07U+e1JDcO
bNsvYgS9eS3vTXvphSFpNCRBDxqA/Pq72HNunPPC6GppNN1FFoDM3HvtDfyF9mTGwt/bguMSe+Pe
y0lNJyVzgDcbjLvZ7H8K0xVfY+Z0+7Coy51KrF0KJ+/NBCe8wtbhXFOHbg+qN5Xb7hlSTL2eyzK7
RlPirAaWns+WXYx88WCxi7zGUTp9pKzPrsbCKKRJ4hMyLCDIH0EZOw/FofHseOG0dpa7Bfc12+Yz
wh6rJCXZQiJ2skckp26YUemX9UkUk/PCPs26PJqnJGPRaa2F+ekCweQBwWhjR+Mnn3jeTkoPvDnF
4b97Y9h/XV/md70rc7v9wIRZaW1+skpubey9x8hEGPK9hZCIyp5AdCPp6FruzBjmnm1C3Gqm6IEm
AhU3VPTbQgkJ288JFcUQqkvXdiBd2DRvxRLBUxO4AzKUhWCu52ZvLuLeXKLJR54QkHjvik0pYEEb
ltxmSEc3ETO2VZSJ/CIDG54yO2asGLA4jctJ3/xrQMFAEPpsFw/37Otb3xl/QK7mePna3xaZJczi
8uE6DUPAqaBhwGh6+XYkFYn5ZSkPwwSSXthkgpbJEIHchDM2dbWxSgQDTRYWrDf5eyqsi/BIV4CD
8hdvvHPwDAcZ3TwoxPQ4r106zuuu6OMztQDasZ96cMgPxKiJyaCKtrnJ3+yubeA0L+lU4fJt1bUf
yw1RFX/Crq8+8bU+Ey/21g62sXXL1C3tkDXjPBL7Bv78qtblsHLC1jmYs/9RN8F01BEili7nRiui
XiiIt1HtrsQUCKqi7mdp5PBgkQmdq0Z/ZTMikr+JLI3X70sa6J9+FRsXGHEaz0RoHgiGcbam47po
kybj1YzrkDBn65dNqu9rTf21n9zktx0YGeIUAEt1YjVbkYF7sbz6HBnZvDWxVRfCkRuH+4V3VqYn
gT/EJNBHGJD9qTwItO74S5097yvqvFXasxO6atGRne0Ua7sLrrCpy+wX29dPYZn2SzZV9rnIxzsw
Twlrvkl/QRs6KaYh76bTFPvcXDhDjtqqZmh/es3M4dSUNzDvP+3KMCnR8Qn1OVpEp+++8hHFwYIs
gS3X5q861y1pLtHeaDqCsrEF7v2BBGknb99LC+ONbtQVLw5PskDXkMhzW7e7GjkC0vKaTJO4gv/I
LehT65JFNVqvHgEO+d3nKlhEsld/Bq2bKvdC9AKWyEy/YDTv1h5uWuSUj8pgFt6A1rQpRR7fF8au
gKUsbDqZpCudoeS5Kx1GZJQgY0V+mSBbMWhCA0Z6MduFQwdgCr9TpbiNyK7m0Cl3hrQAxvJZF+/8
urGY3EsoveDZGNahwvSjPTDcBoeYOCD4LPSZ6nWEF60J1yBUIARy3beEvbWT2W8JBE/DmYR1wovK
VttPObrURz6tAh/TUG+/VzFkWqy289Ebwk8FfedSZVZPDkQAYVR2xcUBNUfuXbjqrD5e0xDbwiZP
4ShkK20YNygM9aPJ4EP6VXSg6cUHcrmfQx1sTRRjHyHjz3Uj6wmvFu5iORU95kF1hgmIVk3iImmt
YtgH1agfzFZ+7HpVjeAa2nDlG0lynIha3jJdgQtAHjZQrXWakigN2sk4/++FbJYNFbnam345rxBN
3Pktom3Jh+JgE2ewwZwLJ3sk6Rjq7JszEnANgSF202hnOoCSx0lg4DL/KaTvIgCHrWiisjhIK+lf
ItJK6bLkrID4EqnvCPIds7Q9tYPb/Hfplq/yRKK3LRErgWMajn1zaAKC47LXsSE7tcjkLUP55vVv
AWXoyQZRhMLAsOoTITjNCY2dt9etv+1o0sVBt9GxGjaGoRQmVL8leX4pMAtiqOAMqyz5aDUkEyvT
pxB5ZiyrYS1GCqAuXdt1G/4AYy9c9JaT0Xw5mlV1LmO1FUHjHsWIblHPMcs5VNcNGP3X0Oz/BtjT
WK4s82IH7j0jZ4bumW7ZI3NJyAPxeX1g48rJGuuiZoxlaV78M/c4/JFkWq9tNXl70w4nel0ooon1
m0fLeeNYsGUNMv8wizNX7B/qqUPrL8hkbA6JfnfGjNoV8ceLVwzPIZuY4dhXHLndxwxKnol77bwZ
mNJ2DgHgxAEv3jU+N31PXA8y9J9VIdLFj38e4rr+Inez2w7Cj86cprNbYi0MVXi51L9mtA1kj2mq
x/eUphe799qzG4rPUHQ5MjtTXovYkpc5iEsy0mz5VRT5xTbhAvRZ1j+nuvpR0m19NwjF2oSht2ce
KXCjYYmUbqVWiYeygJuARRdbamjcp/Tv2PbXeJDDH+qjX1HU6Td/NMOdVIuQo1bHvGolrI8IrjD4
ELQAHVqgpCpu8JNuaikL3AGNalOgtuloSq7HyfQ3NCBaWixWsHN6N1hlyLMOUUsnwMzsc6uEtauj
9EVxLB7wda01AoOQc8GeFR5lDvMmkFPqs2kwXkAcvBRjkOwN1zRfvFaeSjM5NlDRN2GfJqgo/T+9
G837kRNhOFfhq1BOsHcKK9sEXbTTTOTcpaGjahEfYhOH44y4p847ufGk9Faz5/+ZIHc+ag8SVgRw
k88+DpGeo1aqwr+Gk3P0oNHwnucHXVTnUdDdaUiOwjDZYTGISVlnE72K2jyrKSw3DB9RonRTc+0m
b9tLan6rohnp+S99kdsvje+cMXj8HkVT7CDHkJqRT845TQvGLPY/SRqML6gvPxJE9YcenfgmJbSC
fA56nLExvOpSfQbxsYkDvaN47zeBGdKLTbyDK70JziiWHoJoLMoi7PjA2GjKRrlActt4j6kwUOTF
+XuCrnYzxlBjF4Ygun4ipdr5rjx2G6hmgDzKHQnH8Z1j61+OoWJHvWBsqrY/65JQzjJG4pZnASw2
Q3mX1An0e4oc3PGCQ2ZM1T3q5w3AYH2EwoPv0UaqboNflX7Bnlr9KLS/S9NGPtoE9p7wNB6SMDm6
iNpv/TgWK1sH1g7LGuGjLdgIydrTBvmLK53i7PvFcW6CcFvjqIEDY3ywmQa3TKpXO6+vMlTNdph6
aBAd/V+rv9pd8enOeBcyHrxY2Al58e4Xq/dHDXVxV8m62Vg9lsskGT7Yg+PjnAUnvL7Oo0ESy4mm
Og90yunJLdlYaU4gkQYUX0SvtGmvQcjjwI79J9CjXk8uiQnYhstr3PxDviUuAqTtmzbNSZovE6Rv
bTLuzf6PAJG2pk9sbIRNW8dgKpx7zoPv0Gk3y3MRP1DakWSaYfQhwojkAoayZo+Wq3Bh7P3S6EKP
I32p0i3ObWu3r5mAXuwQpNRZmXGKZg4kDlooz7kYnO4PnbRI4bORIyfuzyHo9yBnsh0OS5cOtUaH
Hkp9mOz5r88xI1Hi5o7JrnCCv8zHka5l4bDLPZvU9UQkW+3wIzkua3wwJBCAGV3viamabkZnxyvk
7Se3IzE7iNPPyK9fw3CaLkdBrtue4yfahGqwn50+Rsi3D3yHAw7C2Uda3EHYTZfGDt/N3Jq2xUTG
XlKUERkiv8m37e8dVpONHJxm3bbzzSPD8bW1Hece1vXWwfyxwy2FhY0V+V7Eprp/f+U2Dc7RPL9H
ElIExs3pyj0keKAT2B2JMTnNURGfdIJcumT8u21vdtIGdx0Z6xqB82HEHbOydD2eoVAP/11Cnylx
mORsfnGKa6EU9R6h/yN3468s3BTS/tNR8u1aE6KI3ckEzcVcs/20eLZ5I8+yhoUdt/M2sdW/Zo5p
zhZgVxj9k183q+wced4HQ+dwT36SfZiSN/7Tc8njhv4mOSK7dNgWlRd88JZ623AOyTNlJOFXRbmW
Y/XMsilGUV+Ga3IShlNcZK8l0ZKVU9tH5IYni34pvAEqb2HhcTSCUZ+GvMJvHv7/r+gkTPvS8K5x
ZIQ3PbbRjVThrcQ9c/n+FvFXl6xvplPdyWFHr+05Fu3RGinA/cYhRVZYN1wYTKNamOKaDsiqWl6G
KQemeS4aaOQuL5fL9x+kYqI9U4R6B7szzIfm1rQJ2HR06HuZC5PzL6bSPjXFR6yy8CymD/oE7Yqq
Lf9w8RDUcw0eII0c1IoWf9yeFHcZhAkgzg6LzBwQvlXGWfmw/Oou3bk/0BfYGsPyFCI6/0howgGz
qPtNury0fSX3PaKP1Txin9KI7N7iWjRYF/5iziFYKg/sDwzP5r42SHqT7GSPHhRQ0ejXfvbCdZz+
7Yr4ZRic3512k0/HroiiNshWMJJdXxDlVLTRknXsklAFREkYFj1/L7lg5AUn0FZUFP2564wPL0e5
XFnV2+xCE1JaT4+xmtUOYQskl7gh+8bkdEkqEhjrpDw7FqP50fUvSrsHZDrBSvl9sxPTv4qTz7rT
CwgKrLoQ1m/Gh9mx9xXYJDZIjm4/EgxrlM9psOZD2a/sxvurAi9ajbL61wLKuKIHY6w6EJxrnZSU
ua2LFKswtyOQBuZD8R532syJZljMV1jp8Lf2dB9BE1GMBvXv7sN2icOZ4IMd6yqlx92QSNw28Kaw
g6a3jhhjz/HMnVtPJErNmJxN0Z+wWSZHSHm4mT9sfuG7RqeKSmIIDGx9jcU8q5/ruy/iJUchxCue
fCZg7LQwy5M5+NgtXOf+fbGCjIKwBrU1HUtcgRuLAGNgJC6ZPZQ4K7WXHgSmrGoZTde+t4Qhlzdi
QGgxAQ4tIqe+tO6470Sn94DFyAhOJnWr64bJi4GUrAhLSKvjcEyC9hXZrH2nDwYMaLmk9MYxutiS
QxSkS8OjCLSWv0I4ncLCVe3QT/0QfY2TQ835nalGtVMxVKnR8M1zFQUvQIRRMV0yPlwERrNOCmhE
UoT2IUgdQkvsW8/BZ9NJGaxYH0QXYM1F2v74vrQpnExMxJg2gDifKXouJuBCDIW4zxIHbl1d5J9J
OxjH71ffl0bb5n12CBOmbX0h3nU1WdpcjPN3lvN8XZsdQXLdTEOS/2MPbGXVksZyx2up7+Eo/CsZ
cDhJoahXOdVRPJjyES4Xw2yMGw7DleFChfFq19mlGcN+ErM8ZCzm1VNlt2/c6lFoUGJJM+3pK3mr
SdGpkEPoUTlN9hkd2s40Ju/htJxDvBALx1jF3qPR+czEMbC3lZ/Km6USc2XZCGpARzVjQOKx3Z/J
/vm/l+/vkZ2KPRBTw8nuBaeGqYDjZqUvRR4/YpPT+KDCJ1NejVAaLVifdERbBn1IQepXX4NcnIBB
1d90UKr3ILTXrlnVX9VMAAmh70FIaliIPu6rCZc8EmHFJ4uT5lfYQYgehPGemUN7EEbzO4kgveBi
Fl+J4xpbL6rNPQcOXgb600Ws9uBcK8A6fU/fzoGJXtGfsvYovl2MQ5B+GSGxgQPLwTlaXs7eT4/T
8anFz7luByu9Qc0krMuZkq+oIyQzb4CU0NFPvkgL+FOmjndXCeVSa43+iSdjm3Vp/DnowjmNBhr4
mdnKZxvJZlN3RXD0IoS9k5NdEq/KT+EwnoJRhmg6UJzg6IgBdNGH3iSysNdm5DOPmzrJ3Bi8R5dV
p5z5D4Op5cvCaLHEl/M5YLzyKkfL2k8NykucTcG7YVf3pjSKnWX77tHBM4J+xB0f3qztM0E7Af6v
dPwtl0tLz2BdkikbRvAkeT7bRxNTW1u8sb9LAYcmSsaPrKmnvcKoe1gsUlsNSm8BBg6nxHeHUxlo
+D21m+zCSto3jDmfOizNd6Zl/Xnu3aPO0vex7GfS0+rproT7/H5ldmN6DCUw8Kjl1NEgYjtaLnBE
vORM01HLuwqC3oy2frEdGZwFu3RvT35+DUZLHlBj9ufeDuDQuJO9BYEAgqFA0HnSAmNjzAYJbJni
LSz0/bsKhp/wFciaHy2LWeVqf01uD5kek1c9nA5wSL1I+DBlf0hiwIHemBhYA/qHTlb+Smt5IJQj
fmP0aWDOsU5NnoxrQvDUhjoMGyeNPNjqbIsOE8Mw8t+KMNUX4XqvDcFgu77u/vWbxZQXTkRYuLVJ
k8e/EstM52X8yKd9ZUiBsYRSHV/QH/LmvQuDdvgIc/dKaBStxIbNo3hjLJmR/ZzSorQeVKXGtkYN
u9K6/KcRs+IGsTR2ItlPgNk2ji3EsyKpHFqpwJNkqgNFArwhAMCb2PTf5RhhbVSy2E55/09EI5zm
dhWeU9t5Fg0G7zzJL4FkV/Y9NOqRNABAIaLwfcIeS+3Mhzg0yXiGZpWaTxfYFKugfI1imBOagfp2
HGVx0bbq1lnmgm4qlMWEHEQz69GBMrhZA4yccZUnqGSXy9SW8mgOJZKgZjgPdf177keSf3wWJe26
Hwzax61i4mmY1u8gZCmzgxTrS4EVWhS/29q2TtI2nEelqs8ENevsj+6lD2c+sOiacMRBEzCSPyUz
pzZqr7VP9kVIMCbaPewU0PThgLjzrXcNwqX8xmaQl1FPLGKdofGzdVkofVn471Dj+qvUy8i/UOAA
wbGNcYm4RQ9LBl2wjtEjMWbbDuD6fsVOtalE47wmaf+jBqVzwnP5kXwGpnEM2fwIWXa9DeH2dKUF
04WpIjetT07orFjYx03ns4s4pt65I+9/Yvf/VHYyP8avINlg0Mb8ZYx/3IlA0JrP57aEXj6oGOtS
hwpX0pCDGw131cM1YZbqFR7cixmRlOtR4a9SZlkqxRLTenqjYuo7rNyYzU0VEDa+bMw1/JbAnfIT
9QLIKtY7j7xt2XLOxxJ0MH1P02whBy4t869eutmhNWZvW8RTss0Wk1jcAuiPckmNGwGir9MR9qny
b4GgaZsPXfZiB+aW9iVrVBImu3wqEo7I5SNjGLIeBwXMyg9ugZk6WyJQ/823QWfYqJT5rWiv0x4q
8Jy5NRTbRuEyt5jV8cFM9TUhJw01zcQj2FOwkoH1Q0wEGCcl84WW4x/WGRAbKWIRXX9xbgtfNYgi
33pm6JtwvyysEiiiYyn/9ASkHdENMUISpblZfOshXZ0zDhuF5n2Xjy9tOQwkrSyNf7agMTGufmXS
KAJX3BFjCV61uoSA/LqOyWqo/OHYNf3DG0M6U2IiwUsTvoKT6y3IKygHuU34jU93r4qfvvOGIxNR
FkTfXd62NWh5BjrM7YxbbBcbo7c2Bq2xoGmQaPThBWZBtdNJTAd9MtcQ6WwY/gLEIinjiSdNkqCi
i5FX/d13mkPBlmi3jv20nFnePK98YTq2jRHrN8mjTdvilFFlbWYUDmQu1c7JqVpis6wZsbn0zq1c
a2iJiAAcoqZiOBo6ec8nMrOsLP63UZV5pJtMgJoVlkc/LfS2BL8/VKTvtRLBidHuXKau5JbjgRpH
iJgZGpqdlXa/G2P6KuoBzE4iNnaWJ0ygB/MYRc45b5yYXhTF9xzJehPoBTTEXadvWmyH5NVXCNZL
y0bS6KC6b7p6+lDjuGIOU/CZEfGjbIslpQ4THeyx8AzUZjeRAxchqNuZtsL+2PHQViOiG3+ByYl0
FziA/HyrIeq5M9B/VxyIy+zmsEmc7Dn7IYfI3BWq209q+pHVfUkYjrXpBIIKkz5XI35ZrpteGP/L
ddqhNoz9ZCSAoJMny/+bTZ574and2OiC9m0H/K0nTyvsPOaG0nR2FsvexjP8CM+77azjMnhP5q47
Afz6QC1JiUL5W4p+H0+gaOnqoZEErdsaPzC1oRUdqz8lnyFSpOYXr/deU35jrNpvLO/XEg35UNr3
Ps3qF4ytq6l5JAmGzJKnYKcdfOauzkHfmzy+9aBurcTAjH/V2lVj/jokn1ljWwwHF9eH+2/T2tGp
HALkhKgJF48IcA3B6XimSeN35R5Vi4NE3ZSbwhmQdzKj2qNIbSt9DjEqbPr66uNqWeE5q48I5z+6
fAmnbQOxS9tx57ZqTy0Ci6caQF0FhrXDrd9vO7tvcBz8KuiVE047TahFscWQT87ubsdlfB4TdfPC
JltL9sJKpreBFZ/mHhYye2kABt4/0jQvaRd+QmKL6fzkpCipU+ZH9NmjnnVUqOki0pCff5gZirY/
gVhtDKfBfp50zz6bym0ZuvTUJ5dj/wL5zqPyEGvKJjAmRwHjGh3MTJKhPQmqyFuUEk7OcwUoyKZl
wxtr5nm7bQbMZpUjd449gGMhNuPdz1deqPShdvSxYBuIkdX6kb5DwnPwgzgArUhZVV1/AJGAli8x
3J81I5DaMKGTuYTJO06Ofs9mP3DYYfkZg4+eUK6p4163IWHodsqUmyMrkfXFOXCqm0TLiI6BVPMI
GmtZF4e40oSwl/+IKLhgfT5F03Bo0EpuRCJQQ3YvxjxmO9hSP6asfOlyYruUazCN4JwDtJxDGs/N
1YvMPz79VEjLd8dvL2kCqhsTctWqC0paZrl1ge2uuEzhh5PAMidA8u+8W67JOIz0h8AeGYSL74hp
2QtQAcCa4Ck40WkYoAi5pSVWfk2wJPwxw7wkEN7SWB3VYr0PXQotrxA//RjroRzkyzzD445tYuot
q7rQkFT1RJPfMPOtaTJCnulvktaAnLRmuG8mOPfMYYPTJD62uMYJvYas0JLtQhgugLtcQQoxvGPD
1IINvBsgiPKwd9B48gE1MJUgAmKkw7RDdl4B9kyFhXEOyoLTa3y1S0Xr2OO2G12xilxN33kil1iU
6YcZjiUj+hBDAzNfTTrbc7JrUtMy19oOUWU8u+WiB7g3yJGyU5RZP0sEXwiz3ZCAlwbILCvtPbLS
4QBayVlXGFerY0wdcjFqCSmnM8Z9QmcHbpf2zmit5w0/VrkPPNm8ySgEQ7XEWg8VmRhWA9bFYqTl
kIaBkYXSkwi/x/dXbuTvcKNM1+9X2FaCu/BYxkPcLvZ8QzDrX1JBNisqVoQ6vobzI5bsYlct3kj2
qXR5VWYfWtbpSYVa7EF6wbYy07+Fkxp7KwWF1HW9vNhD/SO3velQTMhBizRyIbcO3sEJlNrXru0+
E1K763k09x05kcgBaXiGIm4YCWYHYxmpJRUV7IgC4a0JbXgE5cQ7bjUnO5b+wevKi194O3yeEE8S
591Uun9l/rYGhrIuA7oVYwCeqA5TAUsKt2tKNMyuT237LnUL/LfLywNYI05tgsF8MHrhNlaUQ7LB
aR6Hrtwiga1PqA2RF4b3Ji+9B6Mxd63aOIWsXRZbScmNIjePeDxow/vqrClyzmjXNjC5TdhIGF97
XRR3nHYfyhN6F4byJTQqYnyDZxlW0Z4ynbEvp/P71Db0tft2Qj2dquds0TzI7STagzSYfmgBeU9u
ajGJL+KDvvo2uAhfqoukjacy7LBV/QZ1sNgIkXEEYv3Y1BOSIkaY+Yl272bE1vaJnlFeBr14zxdY
iK6ugbq4cU6tA9hzHFCgKVqm5DoY8b1bLqqbADJk6NNao2f23rFcBYvFAXh2dYM3+9cM4+RYY5i7
G3b6zIp53IrIwvGncBG1Y64+/OV0WKWMjtAGgfLXDRCXEM3CGT1Fd7aWy+R04FvyfDckMUMBo371
xXQSdgBMpcGxTivyWeAdvmRM/7A0gokei/kAudPZdXX9PiGFXxctD46YLOIgBF39Krx4SN6YiXfx
mSaaCE/IVJ2915E6K+NxPosM/W8CGQHJuYKQxIJidLF9RqOCGXDYx9H4I+79T7/sojeiUr+UHVvX
bCIdvYqRlQ9E36YWuKU4jj/RpCT3PB2GN7u0d4UvyXyYw3RPKZbcw+VCGRZuaqcEctIgfQKBZB3t
yVVvePUP/kIY/H7FRxkjn+ezt6SAXXBu3Zzl8v3V90U14pYDED012LjAxhGimQclSmVmv2jEoO5h
XADrY+Xzbs6H6G5104xDC1ESZtvyrXfwDcTovfFHUAVEFlFFqtjaHtuSbgyTabNjXYH3RzqGZDIl
R0en7jvJBpvGqvTKHoku72ZvL/L+OSJTcAgQ+axpl63CztgEEOWx8Nv5W6mQWqV+0Ryd5aUsigc6
gJoxB+kZVaCOcT2mN+iRqNWM7qvwgumU0i2DUJfPJ5nbIelnccYBWPEmRMVwa6JqWtsoxJA6Bt0x
CcNfkaqqN/5HxSYqAncfU/fcyr59bYqq3Laag0fnS/M6un18xxOJjng3lTMiTA+iTtWDHADu3V/S
Yt6MElRxMAOa5RPUbBBtZ1fg7P6a4Qnx3ZM492CfX+lwP489BKRfjYdCJhnaczVEnED6cN8tYg3f
nc0HZPE7iuB4b7ZInl0I8feICIWDJ1nMUiruVxNdRT3egkldklKaZ+mjRTGmPKTzNRmEUsamOIex
FOfCyP7nqwCFwVFXQN3zBFL8ckFPpc9p1kHQyYAdzLW9ZnAfP+HM6ruKsGhaontWXief+SB+gkZp
DxX09msEK4t/vM0k1himpxSEPSb6lhUlbYf5DIQD9lAMeglzaf8gd3FPv9Q4tmU505CAkmNg9VsE
QBdpdt3VMqYfPT20M7y74vz91feF+nNc5k+8hdTV72yk9bWOWHaielstcAObrmXHubaZVuNqO5QI
fv1QGJQLZqLOuJ8vqlB/OAC3F+Xl+tXuc5aZbNz4lFQ7XEr9R5/0zyQCIKdR+xy7ypXPUkAn0CIS
cL7HkWyq5XVi8JDngCjXTd4X+LXkcOu9JXyEV0OYfhTt1NTr4rPquhl7UDrf3J42otmzWxTL977/
YIySaQNDIoTy5uQkzcAZ6HQ7nwnLeI59rS7aGm++tOTTdVyOUhY8EhawZ9XWf0yzGB6mNTySRgOe
XS5e7Q27wZ4FAXTSeSGoL963CT04bvW09lyLWnFEAsiUgaS9q4joIYBLguZnO0jH8UZePamLq8Hu
sc+T5A/NgPyaUhmtjA4NWxhAcvWSe2Tes3HUZ99FTYxKljxUdM8wSp3w0kyJDTLGZaPKWutoIe5c
BUqbJ28ApBIGgXpZHjdVIOiEb/a9pSBEd65xqQ+25dydfI4+RsrtAwcda9OnCOkRw94A/Nb3shW3
GLbC6b9XqgOx2K2+uYVBFmlSEzsn2mi0X9CiI/k0RQDv21q3uY/TIXJfmNGQdj7yFnXpmFxzK0uv
zTzLHWci9izCme7fFyuXzub7MtD9XnvoaLccDKOrkuTt+QpvT9Uvpy+n7A+642zpmZPcG5R/tzzu
uluAbkxM9MKk32kU7/13kyE7/sdYLD3zFIYQOLxJgAvzOTzNuYskMFW3YWyXYU1F/Tstl95OMdmL
1wgozMamswhxtmIE2bDj9XlNgHAa7nwCRo70yr1zORjdMZfutsVGwe7Y3yk3GbuGzQz0OIrWXdWg
2KmBI9Z6eI00IMM5WdT77Gm0KtuSCbymNRfS78Nf3fzjKclwoi5OBXEqKTaq92ScyFnziTIxfBfr
EFEQPO/Rig/ZyOAxnM2L27fw45rmy2vS7BD0WH2cob5+B8RVS0rc91fNdDCGQD8ju9Iv7RJtQef2
ES9PyegyqHAmI9oJqt8d2s4/tUESdx7LdsuTq1ezifvNKiAhZkWUHDonAH/lfQVW1L5ZWMre5/hT
wSAnTvtUGg2i8EquxzHI32mRE7AXgLw0SgyWPe6MVZqF81pQumIOF8GVux5cbdunwDamP0FXIFE2
hPhZoLOrPfUaotjOMlO8+LioprZ9toi+DnEDUjL142nTz5ZzGPsW/0KF9NsPRE2PQY2Q3nL1wqco
R/DdJrdwypkqMqs9GolSL6bqxZaGww2JkHGNQ3ELCwbyOOSqd1ykTLhqv9kHuvnVuOGEGMucnymV
s4hNh5gKvQfL3r94aQZD1n6OgT/9CIL0WmStTlZm/MvX9R3XkvWpSXSClU8vrQroivStes3mykaE
bHT7MQ/TXVLJ4DOeXl0hHyqpp58Nzba1Ij0LJ7V9I+spe+jBuGHlN4xS/TADOK9pUqkfI2iilW4/
OjE1r2aK8U0wAhK6Lt++jw4QMVZWQ3zDQGOHGVDZXZbB1SEp5BVc051GIs5DLZPbFBvJbY4Jr+cE
N+/biYJi7GxQMRjIDvVomGvUzf2hN8BSazRMB7SL/h77u9oW6p8WWfeeRPp6l/ZUlUiyflksE6tM
C0aMYV6vZWRykK68V0oF0gu3cZamDzomETpR8syyUgERijmL2SVSrY67K9DNKTMDbjqFNzGHTIKU
PCEpRxY1WkC3UDJzcuS9mHvArWP5C5lMhCGp31ZNrDHFJ/yTJmC43lHVWX6krm99zmH93g897Dgv
jRkkKP3aChDhsfajje+CJ8K+ix4qiMTJKeAHMSek5SzmS5RK60ZD3KLgy9AIL4FmvvfLkZQoPvLH
c8Zsh/zuDNm1kv0mYTJHRONEFNLYhWs0zv9zEEftggXAVi+lnOmAoPY9UAxwwMidZwQM74f8ThS3
fCiUmTlvmGYKPEWyvg78fOicivCR6uiO0BfO7//j6jyW41a2JfpFiIA30/aOTc9mc4KQKAlV8K4K
5uvvAs/gRbyJguTVuSKbjTK5M1cmWHY6TTazCGbcppVBwydlr1iGN4mNntzMTn/NW/VX9S4CTRqv
2MD++004ZnAmVfV3iBCaVG/np1AG7bNn6vb5/32Nx3V4oFf0GYDrYMZwm3yzeSCjp18AjkZAz7Jn
09HpRWZeDrapF9SEZCiTLSp3l3riAL4hfDDcT2sS/gl18Yig3nDs4DimtKIK1h3RiSHu7qyYZt1W
sIimeXkbkY8r5QyPInXXaSE7LIN1gO8rLg8xQIrV2IkXt6uD2+wQ0gs9nl0cuUBjRV2ebNKgqzpy
o6sxDuOvrCyv3ZClT5XN72oWlj4BTHsIedgvpdf7qzYI650EjwDai0Ocq8YbBqXg7IUuF+QkM9ih
mG/0khOjNxbLNnfP+s4981YuXmLD/uzhNe+XiRh7pHbTg+nOe6Zew7mB7n8uclJFQTaG+59bWNqA
bjTH4Jc12OUhD2eu8TLYMCyp+Vv8ODOD8CJvkyeprBSKyEhVBWJeoZiGuwFGD+rLieQVzl5YmM8T
yxovQyQ3HaYmtqwBA68ZbHNRbMfIH9elbx7otEDjdXmOWxxebOQL+lTOjI138C7nZxc+BXN8PCrc
l3+HbRIdOWSnpyJ3fI7Pf4y6hElOEJOxC3E9iQ6JiIWmRGNLSUIy9jdQSHwVHNjPznFelKe2lmjI
qHgb/vaWHpmCMUfbbr0ULH4XWHsjmuRT2g7+qx3XH6kpzrDWzrhjHiIwYguyHMPACjurte0WW3mC
Yqx8LgRRalIT1j4YwPFWDloq1klmzG6/ZGyDaD3goyvj8c8oEokpJrNeqmAWnOtKrinM2qOJ9o4u
2NI+jgEevAVyeH00tYP2mYfNVgV1umPYTsV54v/NhD3up9Brn3ENkxQs/P4ryuqzJpz4j81sB5Rk
bxrlo92+sHo63NZqbLVyJ6fQ3zpM6T8tSHzgB+rvNqYiJ6tSe9PMtr8zEknYErlQGP+ItPcHc3SS
DXYGDMRt8ADAfro0oYjPWc6QOH3iJLkLOL04lzCJXEgxPI6yU/KXb0qf1sKi4VYSdViZ+ClM1A3O
PZlx4Ca/Zkc4S8ncbWIEUNKaIIpZfGHqiLn/EIg2/ok4MrdxA0mo4epxzFnTCJDl5cYZ7Pk1xj/5
3GBR4U07v+aWGZz8LAHO0sNpYULdHRvGF7BgGibMuT/uTd6aG7VYoDDzA9V0cDGBI8llDSuXWUwb
nNG6MUHbzoyAYbwnPTO8TEiXM5lM4DKhi9qO7xItB2ymK888GLUfXblQ12sfG9R2bHvz4qWSy3rd
Uxc41mTPm+6pn9PkXHnjX8Z8n2EmuEh2onhfOkcsH7w9JS8H1YGkHb0C/GMCUUF16kKXBDliSM3G
pC/jsjeSdMlObuY/p3P10nBYPnMToDNowjpjlPPfojBp2EDZrWOIgZS0bBGefzFtbaHbwxOf0vc2
j3ddkUSbIBvoXM6NiN5fC5ZcR5vXKCp6PoLfeeL7m6bIL2GOp2EGWL+r6zbiWWNrFq065j57PpLl
eiyi/aBNPN9z+x438auw2wHx1I7XvAhYnoerUbcUCcVErFvh75q6StGq/C81E3Vvk8o+xZNP97ZB
f0ME9S6JLkoCXxxiyXhZd6SUGItPjt4UbfCETfCp1AxU2qnSu9KBjyst5utdw9ktGxpwknr+TDNm
PChXb0bijAer7YatDVYy0BjmRPi7zgjx4eBYgbi6NhauFcI+jwRs5aYflf5wPIiWlh6Gs+ZvbZpy
gMLA721lmqn/lfX6T+s2vLd8lCs83b/LBdqJo3GXNF20JoG6jjhcF9Dsd+Tw6gMHI5KNXbpFYUS8
y4aLJbCt1o3o2XmHXd7J8ACKJjA1J44K1yathqcuxk5oKp7iafmj/Vf68jXtINbTqd5d+gHas0HU
bLKopkQE/qrnZD+bny2QvPuglLFpQtmfdKbrdx3E+CPdHY6s4QPXzJNtu2wNIFWuwoytYw6ZHgyW
Sp9B+tMtML0ou7FPvv0jgGPSxqzNrGOWR9nmE0NGs145vm/t0KxGfHowTueMwL8Tv1ogT3AZmE8T
cXfHFckZJW5az9Jwb1xe0cJJgh1s0J63NhCvWvsZQZy2J3ZhhtveA3gqfe+WjmJgtQ8DRF96ARlm
95uJ/sEZ5vPWz4r6UXHTo5PM2U2a+5kc8+8B9eqF4iw6E7BALn0rL6Y2lmD9nD/MLvP3tvozwYB4
BATAwJZw6zALuYmjB3wKNNrUiymQaiGgILADFKrj2g8R3zgfbAZS0VrKduMmyj1iPXzVMiH0KdRr
gkayBVeC0TXvcGPAb+Ms+mj8NEdNA+bRPn3Nw5BhxRwuMogN0SnENtCbpXccqyrFsMHyiS2QU1a7
LTU+UXOK7vM0vnVsL1fdGc5FBsNeZixbJMuODVa4UyTsD6kCumAxWy+YheiUmLsQE+ZhCBpSTBjd
8LaQbk2L8TZOXzDCfw/VQIAnCVeq6AK+maW4jOn/upzrPy7AqnXo5hZWcTd9ZoLjXUxlrnQx4DTm
RblQZwXlO6/OdZ9GF3z+rAhaDDtryprrOM/chVqpVq5rPpbtnLMy/0qh75oCMnRbRXJVYJignCus
H6gdTaQ7XhxLTJfQV852wElCETE+NuovwEPMNgL3ZJ8Isob4FyvkYAB6K6vQWw4/5ckFa3cZDeFf
2L0svHJglWsgy8xzKOTzuNFytzn//MEuyUcN8gTeq3PeZ/TVVssc84+VlxFFf5OztRRpvsJsnIuV
c0dUdhFund4zMKMWxtlUz6lpqpOsmvJM/AxOe4o7Q2xHwHgnz6IWg1/VN1txeJ70FJ7xFLW2PxwN
Z+cnrnfqc+2d7CKKV7GCQ/3zbTkJrhy/WK56KOMloHiKBKHg+Jb+KDh+PhdBNDyxEsF9aJ9ttzSO
XSj+pb6tHwOKz1ZZM+50RS67sDb+kLcXOXXuf3+U3DWQLGmrb4dOnlXZfwm8eDvh0H0IIfFbmC7j
rkEFlNm0dYO0x7VZDhO+hzrrUNCFt8ECiAEdDZwpIKYPp/zTBwGv1JT8GZvimGMbRn1MbwGDRxFG
e1XCjY3rHH6RAeZFpzgmOJcxAbKZ3ybLIAVQVz0itlax/zTo4AiMJlklLrVC1ZySNMO3tK9N6x3/
RLDJ/V6dGs7gK/smagvvuTLOAK7nS+IEmKu5PcN6/Ut+hKzCNB3dokvWnM2HdeO5xwgzNCD7sFgX
DgY4UeNViOxwrUN4Bh1VolpjbMm40MwKQ2rGys8AxHlLs5lmMk+G68Z4BlKKaKarh4jILkqZsk+0
ORbUDVKclOW+jSGT3oOyBsbNVfGahmtweKSpPAJdspT2Q1CkIBmbR4YCO9gAXKRcD0VjeWTofpXX
5lspfnVdHF5lpdV+GitrX9UpTKCZZGKhZ8wPb5D/AAdaARRu2CNRhcWZR8XdBimmIa6VAhF5xKlL
VsN3Nfha34n3yPEdnZz99EhGUWwTSqUXG8SeiWR85b5AO7DVPfs1q7aATw2VvPPIR6tfkwW6CS7e
d+93+dpesFAW5X3Xn4/MJv2amlkfZHvwc9jclWWvCFzFlzKcnF02E/5OTVJXOWtawMuKtw++pBd0
3SbjEOGiE52otDuQxnAvPtZgyIY0C8PhSENaHoptDZfvxJvmYzBpQuGmSVUOd8eTtk2IWrt8rH7C
DP25jPNj1nWYRaKJowrJ7LZM5IHQ2yUDLoWhAlkcQiQrTzfB7zVuXp6lx0RZxCQ1BJ2pR0wY7GLf
582/iDkqjNr+2weDua65hGhuCtRaKQyiXvhYJvo1MUIF/s7I93Sm772meck8BsyLFS4N1RHwCC2a
OAe9RkL65qkn1I4SXPHbWbG7Pys7Lq9xs3HdytqFzXQBeRavsCsHOUf8RR3aqvDPUl21nYSR7tKc
6siKODK1seZBbNOhPQKGmngvxDEBqHZ1jbBXHnvJQKGxv0F0ARc1BZZwF8v7wAwdzMt4iEHYNZ7o
9k69aNll365cqrQ3UA6f+inhatM5NIJU4XMu3Q1YCKzuZkGuL4/wgcj5zSsteXTq7i5U8uJ44o9K
aX/wY78mN6zFJol9ArVUNiWPGns6sjN3ab9+xjDBGUFtKiaLRtkYv1uy/EU3H6y6tZ4TjmuJfQTA
sbP6HIR9XdVb28qmU2x2NSrjS5Kl/i/LQJKFI5UxH1gtV21mte1TNZjjqhmRMCbs5av2rNSoH5fe
KVBUXr81mNnPhrIfM9R16qRIVobklrTDrkDjY6NtTDCYgqfJUzxIKnmMgxQWdAayjV4KWvHcXRnc
e057c3+yB4HlE7X6yQzoMctk+EwhJyTx1h6oO+kusDWY0BKWxunHvBZhIJZqfrWHm5WL/nFwlm7Y
Sp3CvPgroNeeYAxzEHGdszZ5yjRj2G3MEG8jXZ8z9zTtclmkr4YkU2emd9mXMThGSgnjdiYi2KDT
IdrummDCGs1k6UIRCKlHl6G5T1OsgOgSZ+krDhOmooHxRlwBFs5sDbvGbb6pXBp2GUMcdkKujYrC
FH/O98qOWlgZJsM6+kcto3uaWqyCveyQZjS2GWzJySYySMfaVoBO9SMjl+liWJoE7pxln5t7P6Od
V/DFegyXwvtHskBMY+kD3lg1XZmzs5g7XRR15fZbt+1oO0ga1F7aApDxXHtVJw7dzcsqq8ukgkog
fsfgR/cLYtKfOEZgpgesb/XJGkYErW5toI9BlDzHBtas1CneKowKS8PIvVGFxZizJwa9/BEajLtT
SENYNL11GWKO8WBYr8akxRdScdwLy/I5sTP7pStMVB/zk/Fevu2j5GgVuXWh9KfelHbDoYEh/8aP
fMZeYPGey5yE4pBXLU0mFLy7on4jT7bjVxxeeO3W7cAzPiyXnSm8kWakxiGPrCc7sCBvtJSAzhPe
2MmK9clyu+js1BG9q9SIsmMdpcHeERuTOqYesBNEkmtPWnnNTIMZu12fgtxt34ZCP0twuHuaAzV3
1OIrtGxFkpAAtIdFDosuYzVCjuvOVcxTLJPjJADFLYLFP1Vl/plkd/fKN3kpM+YkFJ25G/+1dzyW
IsBv6YLro3/W6OPoZBojZcjzHjYZgXeQHl4HZCy1OrWLYp67mHKsR1JZ/xyUEubgRCRjsol2z89E
BHNaudJ5HuHEoqVa2SamxRHYRfZoRK1eJzWuTLsHkqVG3h7YLFed2ZtPHtr8hlEnN8BQn7A0u5Xy
166GNGzPbXbs0OjX2GWBi6ZHmDLfYw0IBEsbiRbNPi+koTYqhIPYVd24HdlP14nPslJbNJDfnBiY
fR3PyUPnJ8UKXqK7zU196N2k2ldEC6ra9IjdUwSjKVa6CAPYRZN30cYlYH7K/OowUjW7GooRMF8L
4qIsu6Ntmm8z9/XNbA6aFgcOXNPQe3ub5DirNH8/y3F8pNT29rGygINBQ2UTsM/xUi1ILaSYtHwX
hnwdHbAvHEFiMFpYsYu6jQ+ceej08ullHFxOcNayD0uPhgASCCbO0JNrlVf00pzI1fgU07P6uLiW
dvzcSFgdEz0GtuFm7ArrVM0RE6tC9LtaiM9RO+xIc0b6m3VwDENWLdPd4ZNb90NrbaucQFUR9UyU
XfuNvNW6ZQJJHViXPphegi/Tx8XAnX7lRKl7VtM51tN04EV+mAfxxmH9heHhG40dy3U6ZIGL3J1n
GA0FhUJw825oj6J0fAPRMORd62N2KDOqb9yOeEOAq7TyfntcwyaQvDPUP0DTI7otdobYg2Q7Tsrf
es7Abbyw33/OwnnB9x2OdOWWA2f+UcfoBU3TbJoeitWiiOO+yz5G4nt0WE4UpGx9IpEHs+Li28SY
vD10bFU5OcZS5/aNL7kGmy8qCm+7kxpafsyBVmHexPuIhOPyfUBT+xs0EyhPbV/KoYLlVtToT6Fg
Lz52SQgSioEiFyRQYTocNvE8z+86w3qCe4+oq6/8nSxCopdWMp8SN2TEQO4pcGkEVI54Cof+VZTs
71NjflRFtByBM/9aO2/zxHHWbWA8JTLIeSyS28QOskSC3VPrjkfCaxR8hrzGPhEoBxX/1aDfBPg0
bqwBsu8VvQS0Py/7mzN4nIzG8CRcllkoVT1AIQg2NERmW6wt0xHoIL0PvvXYplCpA5kfeEwfIBQ0
X3T6VVjDF6ZOOH3D1vR3PXY7gjL9a2gpceyjKXgg0rPtStUec9eg9q8d7b00K2s71kFAGzTsFMUL
0ie0losi0AeVNKjmIZwjwz0NkI32VqPwDhrJb1XfW0P9rWc3e3Mrb+9pe14RPzpzuROHDvLBCv7R
fG5ySY4HWf7JRGGeUArOvSuj1cwkXOSF8xW0yIrTqmqFwOaKx6mow0OeNxD+KpbmHnoVh0v/DbTw
ivF/+IHLNMJqS67Qq08thIKvkriarOSpsYfqrxT6Es3VHlCTfuqJcD6y2P72ZueaFp53NRRsqS6z
jZVPTt5SrMNG1/ybDXpVdJ+/QQh0J897UYja3egTlIUdufm5JQ6YLoxZhg9e8dcbquAdHjQ5vHKE
0uOy1rTKLx6ymjMYcoC6tZAR0ZzEyc+hGQ7mUzUGEKbxgV0SO6x2AC8q7iAV+KAA35NYqAJd2eIk
AoAEqaCBbIK3mgCptzPCMX/zaFTh6v4eTtT8IuEnnPMa45Gh1zlI0280Rf3ch0vtSsIphe1moHKU
8Yf4y0zsI8AY8c5g0Tp4KfPrcq7I/aZJd6jV2L/kSOWZZktBt1UvOWat3cCc0mL/KKvG5DKCXKDd
od/GpuKeiRBwohO+LuDrTIg0JTXDZll0p58/ks5Dcfv5sMJPdgpbGrAKjYjVl7O9TghS4HYukDHx
4Rrd4oFtfF2ffj6vGJseiMPsnHqO8daayVZX3Mh//s2O0uzTz0dTjAm+q8DDkUnFtIFh/OcjckW4
Q38+H7w+M0kN8j/999W2HvBdJVj5UzsxMLXxhxeL+DASKh9d2z+JDsMZe+/RDXv/1ApNzDAZaUTC
an2ykwD3RTe0vO+Wz38+qluajTqPmXEzDifkrvH089HPH0A704K2GovUUOACeYNEhwJ6bFoz/oiM
vrxKLAgrd+q8m0sSfycTrAhOJkLSk9jwoSZThlphfnWLuLihi3oEs2+iHJIHI6iXbVsGN1vTrUSl
9abFq7UPija8+RUQkxgcfDf0yaUZocKkOkZsb8xbFjJeaFr/VynqdN0Xs3UzPZtRiytRSZZPGzf8
F6D8PTZSF2+BjZWp/DUS2bl5CJMXAvAslsunBfLarhVxyzoS2Dc0Hdpw0vHYjUNxdkTcfaTpx48m
mWvXBt5MzOZHsWznJCJOlFirqh7n/16AOHX+hQoFErBvenECDtCd/jslnryxn1lXGlfQ6MgNtcrR
T27qciDpkS9FU6Q3D/zNtpFedeA45pM3G2kso7JgBca/Xy5sQGrI2n2kw9vPqy0zYupzQDDm51OH
gNIWX5G5JzMgzVrfkKT/2CDvH3VuVu/1Qs1aBFNjXCj+Nuwg8Gf9OvS5oWRM2MiPOGozlYV9JGGQ
frptAuwOh9rQVPKJo+PvSOmYfhruku0EBVeH2Ey9JeTpevBvAr+Qj1XThm9LTWiwfN1GBBg8qg8n
lIKN68TF5+xQgowXoDv/fCqRMs3Z+RBdT9sVCZs1AIdgpWsj+CSQAyGkT70T80n3M2fGw1fpXzYJ
XCb7LiBdMbQVe/SQHxGhxJVQIdlhrFl37v6nuZEQFIW896EFpMP0aRnoQUmMJM7XSvRnslzmq3LS
6aoa6FR+2oef2czF1TKcECCJH36S/S8717z5ohjOcgjoAHKr6NPAp7BuSulcPNCGa2wEFLS21SGT
NR63nFLiWdlHEQzeYcySfovEQelu1rLuqHregRM/NjNspiTw6yfbzX/ZSzh2CANuOq38CrUPODcq
ky8ZlQgvtvwspH0gJPnEqWna4pvhty60vEsk8bUqEMPdEYkz6c/A4Cg+JSYLHcZ/xHEKQKElXxFN
5QGhAXGlh5dQ6b+dQVVqVc3zaYZvg3kq9q+I14TahuYU69L5bAp6VMeUiUnqePan1YTffTWRaeZ7
fEn97iVRg/EOFWuj8pTTnoU0ats5ZgIni4AXSJMLNaZkxtRb3jGvHQPVaxsZDGxjEyQSHqtsgvVM
w+3yWiezSzUo6R9So3xaxJu2r/OXbigfOUu3l7A3I0Rcz32LzX7TMk2EzBT5x8bnwQ2wGgdGFt2J
SXTrSY4L9jVCgm2Sl7AcGXh6y/PU5MOVyEr5QmTonSjCdBczj0ODQxB7msacavTGJ7vZupsJF+US
5BArAaP/5etNY8AFscfuYlZJ8RGP7n9fF7Yw9+0MvtNhUciyrvmcJYWlzHoCmB8fWJiKi2dU3frn
J7NajuypWwvKrJ3gA1kbcxF27mIUt9p4kWZHARrrOA1lbX8f8Bj6bROcwqhAbnOjV9qnSMhOQ4RC
G/t32+xAiU88m9Js6pfYDD9+vt7bhsupwipPwmnLW0EiLMELeDdNyvgEI5rErdU2mScNGozW5YQh
3k4X6ii9OnlX6NZnLx+jtVz+I4YBjBO72j/rLntIHV2+2HH8EMDXXyeNZ55tzfVnCBN9ICo53iuS
4IZDnYgdv3d0vB8M5FDyZ2K+O1X2xDNSYjTygJbUzouc9J+Z27bNsXtyK6YaVD2swpALu5pfpg44
E3OBZBVOQ/2JYVkBmMSBxvrjrA3VoEb47Xt3ayH+f+Y4PPDaIxw3JYtnzOPmkbuA2myqfeuo1ypn
jBwgzTO6mqqXEsYo/Y/p/Gr5OPR9iJib0mz6U+izXFnptTESMG9Oqp6znoU+FPZz1rJo67H7A3HY
u2doZk7H787oUKRH6k7ZidVEjJr7gSQlyQq+MxscBJ2OXxBaemB5IHfU8svTy9hYzVF39WXiP5MS
u3egqfbmspfSAS+3jru4cyBxsOuF99T4l/RV/lmw4R+VSRvrz5dNoZ7KvFGvoE5C2DglPP/qFyKr
vMdTXq+dkdlikurgPefbs+tZ3CNBWazHNpCEI4koHaEYJQc3VzDiGeiwbATzMVWTtbGgcn3i+CbJ
sbz2to05w1piUA3b5uhyMa8SF0hNYnyOqHs0IdLcAj8lJl+vPkWK0Dcrf3wSjvgzF/0jQjbDakwt
sNaARBDzg91SZxKQgbKp5YDWBUVgTfinujcJEfE5YwBYuGN1N4zptbC85qUfaAGLfdgy3GQOOI05
nNi86wToKCdsD6ZhlffBI3JjXODbIMc3jUvwqHptOjhxU+VTWiiIm3fRfJ9U/Bg7WfNK97J+aJjB
U4Om5zvyBXRDXWK+JL7y6kBZ/fn71dBfDTmIDYvZJhcIsA05ada/z2GF1G3BQSBflk+ZuR3tEv0h
NM1PYuDNOmaopenRswP6xqqS928UhUdvpH0WCUg6PMmq6eaNM9KKXnvOr5LIGBDgZYzJk2MIIsOq
+miGDx2AM6iYj54wzo08515/jxRuTo5YIGl+1YmHbcDM3SXO89bpgvtR6k/bFr4BEqF9N0rJKRvy
x8/fnLT3muQNFOrwrdDm77QE3DLhTa9kq3ejkZ25DWAGkNOfKRWbOfCzi9bMuo2eQ7bIz5VNCfo4
VDfHK8adoIpxK6mMWPnIYRzXIFZqmkzDaUZOSN3gACLhW0rcCkluvTJH50nu+vTcemwNbrpWjOw3
I7RLxrr+YZwMvU3Yy7zZ4idPiWZIHue86dsDdjJnW0M5Q1HiGB7kjEhFxHU56ipiWZh/1hIu6pqj
FEX1LcELKtqIirGN96QJlebFpUg8PINidd58Zz79PFFBRh4rDOPftY7w0BbZvojL9Gh07owGvbXw
TpN8uM7eSNBxDltw2PGbJ+FuSRGu2UYkqrcTnGXWvNdl11NPuIxrLW7p5mhZ9ziqn9Ok5D0WBZSx
45pdEFkDl+OD1fkfvsKLyBCeE0tO8KBtjy6nW3wNiX/I+Y6GZXrg2kJv5RS8TJO7LtsBHyNKA7c+
2W2HdhxXXpydEzdgAgwHYuwJQKNVh/2YXWD+fvCs7/G13Yh13kBWzPivMGFF5dxdYzArq15x8ila
uqkNpv3UYNHEXmdI8BNLNNOe97gy6P4w/nHEg0wUNmyTIar74AETJf0GuqLp3qkW33RhYr72bsWz
aTJAUFm8zgmnApZx2v1kmtk+bcxuizGHHbhv9tygB6aDpnksJqCtHSdjrtpE8d0hBYSTxV9c5K5E
6ejn8MeJUEZ9dTOvOFLFjsTIaxx2Mr+3ufwtiAuQfc9PmH4eqCnnquPPp3QmiBxkOCO8cIMASb4L
YDUsQB8P/vKfu5e2IB8a60W/Y2Yo7XerNzh6G96JrioISaFyH4YaGiEJ7AxUL5dZR3nvAb/zeJEy
om681UNcbWMn5ecAXX4TASxsflUZZ9+DcOkBk4O+gRHH11xCgEvIK/LALkOWysg0vk1AEh2rkbck
FMZHMfMYuNRUILqVBlsqy6LNHPfL9SwyOEtoe2LxnH0jZXoFBaGz3hnQO7ukgwaKeuTf6RBNsd8/
p0sDImYyStR8TuSpWUZfvWV9JPQ50krBzcVkGd9CSiiWxfjQO41mCaD4vPTrz9YyO3YyJ3+w+f0Y
KaZDMaONeYqjEgFgukEMV6y6iLpXssK/wq745/UGFxM7bw95qlvywiYBBzfLNiXlV2ttci5EBb7y
u74wOII36s2Eoa4R90PMDyHtOaIPd7NRkigGrnulkOdfAUz5ZPT+W0Je+bnmRV4FcfnQWKxFwdA5
57Cp3DPM9w46uj41YI6/ooIWytac5Ik67O7IFlVu+pL3fU2dpizG5qnQfridvAdEGH0ATdW+Ljl/
lm5/EPXV1gZPBACqQ+sWDWd529/AYD8TgOh2ZvpWlBhdfXGuowBek/eFBkL1uc2/kqhrHAOmjdHK
9/Es6QT66PNB89ZsCclWlf1AQ1i5DvgvHqyBHWBIjO8oFpucBq097z+K//DdrmuRyq3J/wHe/FdY
e4dYFPIyOQTvqEehH4nNsxPgOOK63HIKbFcqVPqYuuofI9cBzkfgAyjomPpWh4hT/HoA87ASitqP
JrZYs8xvtoi14TFGyzucxEocZvrpoEWQoa01ba4qyH+RGO0f8RvCMdbm22JIk8tZQmHW6+ec4Bj3
yzl2y69ZmesyYP5fLB3bkwbqNYruVJsRi7ON+gQbyajQOd2Wi5jSLFCgRX16Q06IU7wOkfEn5aq+
Y2oPzkJhphzLaN02JTANI6RofBoOjLYhYwMBBv1WZpwXVH5gFzlZNCKBPYsh9hsvYLb1tQ07tTK4
HYDVxIUwzS9+01kPjU5snGV8NLgx6KyNJpZMohrazWyQwnRK6TFdZ5tnbM4kxi8P2hrjjYVlCeXP
II0v/OIeCpwwREqrgyH7W5fT2UybcbaVTJIrtzu6htW90WvTb6TRP3Po73YDohuZGhixChduJ4df
9jwstoiTkSUOLLDpbxVvJqbKdysGsItYI5gyUHHCv8fblhgEN+PGGljB0mpj5IjEFjPTh4a8ImFi
bJo16KuHUgzl3vF0uQVBi32Ng7rBwGVPvhFL8UC92vLTRXgFlwXSKfVwNrIR+KXPjMYJTFryhgb/
Sm690PwKa7NOSDYvSy3yHTDgdk0HlT6HuuRNHSIs/PwTJKGee8ehv9jon7J58p+m2vxu/bS6OxRv
ICxRze6kxzEfKKDgWFqRv+aSZ3CoXC7mNuDs1c+9+/+uiBnusLOZzvGaY0rR1Ee4KXIbpRz+VdUN
mwAG3X1sMpacsPaubbuQgROcasvbyrQwSA4FJ2zTGvL9aNfJ3UuMM8yv+XVgeEqyJi73pSQq/XOw
gnh+KAws5lSp4/6woMMIoHFJeOK5jh+8/GkqybKPY2xtKHs1jeKMUhdsI+1fOOXjru4pvB56qrX7
strXbXDpWT7PY8gnfFtHrb4lNZ1bVk21SoTLe9QxSCNhnIT9rjCIVMFPshRPS27yQ/WKRigwI5Xi
60ZQSIKUrWJUcUrKiTeEhdxTCWyvsWiufZD+g9LHPLxGhzAS62XWg0vO4m+M+HCgl2g3TX2/7m3Y
1opODC9jqJVELZAtjUDMviTbeE30Xq5VixM2iqt/meLiiEixorRQ7YUwyj1DNVLMybBuoRSGiy2r
RBLQPS+VjkJ8mg6fInHxG8ccDG272LpjPsMp3M6h4+6yMrv7mSR0xFhu1dM9xqnNf26GIFkDx7qT
KDdOMSaeli75tOP9x1ALJYuXzKjxB3k+a14/8n+UcqgLRNAdWiNvcW4hh5Q+Qc/MsPqd5EU+AFJI
rYmHgJQbMJAW67wZ0JG5IJ19slEbQLl8DzkOH3YpBxv0HF5awCwMQyqKfiiINMK5Opb9tK96ySqQ
hpDW4pexdjejAn2j8iE6sxu8w7smXmNNHGZLmmI8yZUU1NI2QaW6O2DIyobF2s4nHBxgptegfDah
92gM2bhNm6Te1cZITMX/xMbxMlblxsygbnj2kG3EMcl8jCAMwOdMMFKy1cO8TILMooXvFtY1huF+
nX6FfQwOpXTL5SqLNdbGFZUuEzMseYJzxjqnxmf1pfE3kgC0mbeK+p10y+BopPPwNETeLw1yjsNr
cPgfdWeyXDeSbdlfeZbjQpoDcDjgg6zB7Xv2pKQJjBQl9H2Pr68FvVdl8ZRhEVaDGtQgZKGG5L24
gPvxc/Zem6H/PLhPMphRGCxTsMIuFoOpQ3J6cxiz+L5P5od2EK8U3hsBNthpi29SYmMuAv/aT8mx
7q50lrYVwSieCYdSppxtxuQ7VkgIH1EAMSPbe11r7CorNmnc4Y/PeHIFeFCNHHNlpSke0ererz9I
K8j3nRhpSTr2ySvaA9o5cp9HZ9o1IcMJzXl68BFqkoyjBWxip6p3A2GRqm+/eznaw3y039GCf47s
vqUdo1PCDskU5T6Pz2D5iyOJkm82Uvw9HyE8TPZr9MykdWXV2YjnHl2XRhTT0ohrVDuS8orEfAqh
AJvZRMp8Ph4jk6vl+IN9DEe61jF2OQiewt4gUCPnzKJc5z2Mq7J1t47XnQs4t7Nt1tc4j9DyG5gS
yJvdybR/zEzGTeSPrcsoAvJMG3NVDnrb2+HyssQ2rXqkhDPEKjgtTqWX/oX7ZZTph5zVBWMzLTnj
CxVk1xcWHIvpnYWyWbVonDYQFUjLdrsvEmkj0qlgC3Bu5mYuIrZLe+0ONAsFdhzmPQXhWfPeauTe
cocCETQ3E6w9CsyGxPRhojeufJPhGS5p1LXkfc2lv6ut7NqTZXSy4XmyXCJmZn1Fg86rV2WJRHT5
kAN04jWHiU4p1OBqPo7kARKU9hCwzhtj/DNzgOWjhDwhPH61IxKFBb6/JmBX777iG6jX1fQxRAZA
7qThFiVTIHGsbdMGP9sop9MdTu4aeBIlnhc+Z36AuBM1DBnwOSHBNV/SO/MDKcDPw5DvetDQe9nQ
Pu5tZGE0Bo21aI2K4ncPOPap1GO0kzRYN0WLFWymjIuvQW/SYMOzOar01KfEhQ1ee+EsBmbUE7T1
EJ5tohbKk1+5rKEWMngf16KePMEw2IH1XrBvObSLySm9d+kR7Juq+lG7Rr1OApA0xCm1pUAyWjO3
iKliZ6UR7bZXACIbgroYKKh8lSv5nYCuehXXP5hpgnMyQSF5Y/WqfWdvK3tNBfrsify9cQk3kfYH
SLNOXBQFQWWjh5Sjs3OEoGqFW7gRDdllbXi0avTxUfndRXuCuBRXKhHpGwqto67EQ6GBhwQM2CUV
p5vZLzUYGYbg59KbnhMcAg53EXcwe0qfARGOm0wzOBIxHK8MdKGcXgG5eWn8pXSoDM3BBNMWIcT3
2vdsaApOq3mJzEH+cIwQ8qmzKk1h7Cy6CGsw/OfKno/BHG4jvjkNVFRcbOzlGhKjN3+mgfOUjtMn
7sl6leZMrNBaYzOFX09r/7tNvtTqULoepSkEAmaV6tYB3vTyNOQiYi6poA2ROEyTmb4onS+KARLz
WDxCjO8zc8H5Y7Kdr6nu3hOQd9IPfhh9xncy0R9HNm+lf3FGvBLoOOwNeGMszvM3W7Hsy2W4CX+C
mU+xlwzbL1q5hAAhlm2NpgSwXwRbEXygFqkADOCohbslV04XfgPqxmYWm9zdTGs7q8PYOmcbuiHN
zh48+AKvtJ/WkdQlmmAcp2aouQ2rZi+sLt7PKjuVloKi5upHkiLWGVGB6w76kmPWzmaa/bvAWXqu
nn4UGe1nj8k7u+RA0m+LhCa7txKs671ayEw7sgtPYe99Z8J0V3p5c6VlNx3TzDzz0CGZpwnvlJ/8
C7hzMOhDazc32KBKL4ZgToXJSvcxFtZ4aMDX9RbRyxFPJQdbw7+EydYLELxPXpBtZAKOyfNoGRSD
cYlTDE8ZImKmLTm5rRuuEB40gwQ5jDSZ4U0HW5FMEEMxboP8e5LY6eYh9Ihd/H+S4HuNvtdFU/xs
f4/wJT3+e1FO4EDD9n/+f5Tza2r160Lx+oMfxea9ff+PH3mLkHgJKv7XP/ZdlP94NyBVN+/dP/7r
r46f//rHr6/78d60//qHYdr/VNzsJr07SyjXc0nU/a/IX1P90xUO3FTPUZ5pOpb9fyJ/TeufyhOu
p7V0HUF6Iy/kf0f+in/q5bshjXIYrxEi/H8T+Sv5GSXToKDIl1fquLbyLKk48Zi8RocJ3H8P/O0i
Uk8jGNZuq3dIPz/tJJ7uatILAWZ89mPcAUO1feCw3zw80r5KqkvaCSKOCPDZhAGdvH6ZJXXaBf4b
B19b061AATUKyUQETbjsT2nH2qkSzuRO2trM96BrqMLDp45CexX1rGWziKKDrCb7LmQ+P0MKOoY+
nhxG04cyk4/ZtBV45e+r7t2vPXwBho15E9Wz7Yzweas8O/7hk7z/zwvwH3mX3RdR3jZcCO/fr4s0
wf06XB1pWh5JzX8MQk5qQnd0E941XsdOCpgSOhDVA9vphwG1glheDOj9hhW+OHhR+dDDD7K9XDIo
dNpdXPRo1iICfMmUz7aDZvhAwzBGywA6HUr+xSnFJ5KRHL6E/170BGX5riVPhmeeU20568pfTL5L
0ypEnH/M9vWEai6erAnnpJvuEc4eiKdN1rVdoXXzPpQm7Vil0Mv4xNdzR9KOFc0RBXIDX0faGDnl
sCu9pryjEcM+oftL3YiCEAtk4K7+YYyhdYrrxZfjVm9lXmGT6exoh2Hor6+tFH9ybRmn4eG2HOlZ
FnnWf7y2VpV4c69wJIK43w/1YwPA/xbMBgJcYTJDIPolRD+xiXDcY5kxmth+M5R4dpthleLbeBpF
uCmH0dggOV4shc6SZMvirtmdFyJWCmkTv6U1tf0uquOrpOOLQmceNzX7+IohN1HQdZTv8sgD5x9n
lK02OLt0cE5yHK2VnK1mr3k+733cB9PE/K2VzavkYVn/9cWwlhvptweQvBfPdQXCRVfI32407UJJ
i6RxSwfMc5XyN7OqvI1KfkoijTYyBFrmDJTJ3vQQTPKFRiwGAg1IESRiAa5lwviXg42PYEaAs80+
jHCCOGnF5Q7u188qbvAUeZxCYz8at3/94s0/WT2kpBEslWUipLd/Wz36mUyYcNLouSr/zuyqnR4R
gQwTEqMUuwBWkRWgYzzvlNpJo84EJ+mV5h+t5qb5/tcv5tdS9duVRBtDEhhGEMdUvz+yCl5nI9Hk
W4tDwnOASBh9QY6X0nBmZ7+DqgOhd6SN+4Tpl+FC19xVaYWahsA6hdnkhYX9PnfcfejjSegRb6rW
7VYmeQ8PHeVV1Bjqoh3jds92PVbPfjURJmGBaE5LGoU2mcKgMsYTgyOCn5AnzZW42nnoH2PF0Yx2
2Uc7Rj5Gc68EB4F13He8eu0wooMZlHu7oZruM8y+m8mMptvaJOfsYMJAhMcfocVEdxZGyAHV4a+v
nM1u8vs9qIiptW1ovkuK/G8PZDIVRi9reUPDxTk4Y3hKWi9MAQ+f/wCwjMalcNAIdNgMkCirFLna
DUpStXdCbCGK1lYfy2uSDOCxJ3/az3HpHBSBoWVzUTyAMzbLk5ERbuC69skNwGxaabQkmlg8vhhJ
DNfAiCRFf3TUahBPijJ25dRJRmAl9w59v2Lz12/aXKLsf7tdXCGUYAu1EV7L3950k0/eBEHohsI+
2pu9iYHYhHdIQKhvqnHrhtimJ3Xw3erU3GHIVX+zDJrLw/FvL8CkOlCeY9uWszxc398fozxgQzL/
RzNakV37NlDnhtK1i3/axUEZtJImO3sg+JNmtmXgqhXPXLmTU7GisXD/3XWw/2QBYu1BAc9shRrl
183xh5chgtRN9YByoKGj2iKZbOUPPwu8B5iy7QrBCiE9VcKESD3CVPuSagS1bYNsuBQBOOncY9+p
e7S1rsgvJh37nGBv7oA3zkE0tmKgnW49W1vII8nKKFDV4EneYKOU5FPCwNQ2Sj4ixN8RHZP+E8hb
F6BKUA7nteVI+TeX3f2z92ta2nVoyWptLzXeHy97CHRtZuB0q6LxfjB7lD4Qzl/qgEhdb7rBBBjR
2fYbQ+TeA/EkM6d2L5v7jTMke6dOT5VRjbfM54H+tdKWgmVvLFnfCk5TBG7etNVjDUw/0e94e1E3
D2ZuYTyfjO9JBRiRyeeEMTOQJ1WCPoaEt3MmcKtSlvvcRaRshfIbcNZHYJpEnNXlPeditW4r/K+M
6rJNDab8nKI94JjHEScP9LjtlH51ONRyVMTtkmzb6hyi1dr5HdzTJIRdYohZr60y4KBmqxwhRhSd
hzlON5a2d/3ClorchyEU0dUD9vSsPdKepwAFk741y8Czzvry6OVMOHiMsezQehm75O92wz/ZUFxL
y6X4tXn41FI6/OFmDNuBVBeju2HTag5C4/przeIbRB/iWy1WjXnmAJ+VwarGHbsuTfR5yOpwsiAq
qYGLV2W5KxTawijNjrjqAVPANJB1izqGmMrUsFnGPUh9jU6vf72g/Nrsfn+enWUBXUpqPJbOf3/t
8eAZMk/bG3zFdyqPGjMMaSu9Eax9F3eAcKZnz9wHQ5RsdNMNpw6uG0xXt02YgeBwrwpuDECgOMGT
A9TGbK9qUEkwdu6MNo4RtjtQtmvzEIPa3gR5Nq/ZkBxaPGMBxtnVBwsMB5FiHK09a16+EoP5X7/J
P9kpOHTg5EH2KPjvt4dHBoo5aV3epoGdQI7tMWCrXM/N9F5WyeNf/6w/e1A5HZk2k0Blmt5Sov/h
XihTzx+qOr8lUCZ2vhH9NDR1zl//jH8rGuRy+uKBYTGwTCF+X4SzwhKDRp6Q1B1qUMC5eIF4SEcZ
naxE4htP+eigm1MDLh2xCRUrtUPSkDLtQKNNKaflhNXPalGrF1BQDWcvNF3wYGFPBBNIdPyfxwLG
DY74bkJnPvswvjv5ZNTqmw8kZlUCZZniDh6pWS0AFFCFv+q3mhttJfQddG+QzFNBRQchezU25UvI
8QgGl2PRxNHefu7oftiVoIS0swtBK2sbmeBjGVrr/Or3DDGY4vV/s5I6Lh/AH294rh3IS4603BES
oe2ywf3hA5pLM6irrFoSd56bQAZnBZpxiVrA1tQY6FrJpdASAG1pR/laIqRd5/n8aqf566RwmKU+
jD1hE31A5hXCWZymHvHkA0LzXTXhq1jSZUvOfnM8GmsMCzscK3rv+hE0KxszQ6C8t9L11dpSeLsU
hIAd6PFNwIT+XNrtPhUTn2drCSbnCIAamm4mcFTqmErhcjLDnZnogTyvNDk0ImaP68W2dolCIJjC
WDgdQ5IH25lFJQo3AKM5Rbvn0fI+e2bs22muUI9azvmv70k2oz+5sJLKXwsTErf9ez2GSn6eXbry
QDZJxkstxlwR+WFZeagzz7wfFHKlsBj/cy+2nQbvdGKaGKHyh14A30w5TtM9I3tAkPaxjRyfsJdh
VTocJwGsLuyGsjt6pG6HcRdfa7BZZUhi6NwQORjIqaPRmlbbXgDWi53+atmVtZ3n5K3R0jwCSshQ
deOyjuS3MFT6Ohdoh7GlmdskdWMUp5HalBGrdO/B4EI42OOp+sAQNK1cu502SKlvmF+tBjnDqKGf
dSrSlyrszF3lFe8JA81D0qofnlsalBTZfYDNPDT5XlWnIXCySZkz/fCgbdJ7dJKbHCEULefSrYNN
l0wmjzNvJ3CAg1UTx49IHuukqzciHHn2yOOCYgpykHYspK7i+7QcuSLYvUANonuniB6LCRCxNPJT
RZQVBW4WXjCQfvfIsia61l2NcyBO5inMMbg2i6hQAzgf7R8yDsqN08Jrn9haa1UwQYmQ9pjeBfoM
kShB+OxzlW/QkbB0iggajXCORAH2+95mdo1sAVm1RHnm2KGxdpWjj3nByN7NsjsnK3+WlnHIg9yC
PEhLPnCdM7LSfY7iEG8f4kvILbYyiTWjUoTaEfxN2ez8vgMsD72WHFZJrKX59PsOPZewK70yuyG/
IY2sYdWkVw57COP/ynL8dO0MjJZVQv3u1aEB1MhhAt5E+75ehvcKRMg48hSXAWOUUtwYkc8r3Vf6
Yi9n3TYDgadT1BiTmexof2/pjn1y6nVPA41NHM/+LYQWzmOtuVA2WXlcW4/wyhC1xdGVALSyftpY
Vhlu8ay1G82xcDssN+IUu0++osNsdfN9YnD+iHT6VU99Tl8krlcQGn+otr3SSo5WFem6O3je184E
JTZPsSJVtx+3QnoFnwYRYn/z1P/eFeHCamk5FOKmqbX7+3kk6mBR2DASCeDr8I/Fi3W7h5MFopnp
TgIsgcH8/CImVLdJ+DeFl/l7v2v56Q4NL5dmhE0/ctmM/7CW1ySO+objXcd6WgPleFFmejZRa6+s
kJ2+wwREAozaT12ztUNlH+OMj7QxiS/TEWA7ekyTRWzbzLRmIG4K0ujfvcI/2W00HU/Xovtpcfv9
dl5zg6SKOg2wNISKM9qfXsLURRfj+9DyUopMPARBsa5GhQrWCTeajA8K5AQ0BMvOFGjI6J216LAY
sv7NTshh8d+WbC2EkI6ijJCaVu5vhZHCLA/FsLi68C+oEQEvMEx9doz+Tgh/5rbGBt2gNT3hcZqO
ZFHfz7RIVrXJ3lIbNRbgmMDjeU3AhbeqmR9cc8DJr8n4juzD5KgBQyyOiXaqfUKhNVzaefABaxLe
UpS1eu1MPe71wHAoHSSqS8THGyAP6gCQhGBTzuMnXUPEmVTdnWFrZa8pMbc8oj0xcTnborAfw7Yy
d0T71P/5WxmaGvkxRbSf9pvZma2Hqe2GZ40tSOgXwnzKp9nsneNg0CP1Rs/56rl4qiq7/Jh7KDIp
s7mkjcKdhurCm0vbdUfu4ol5LId7hmRo99UmBx22Si1AJ+bonsz2SjHjn01SMfceMjpijA/WAqfB
+Dixi0F9RFlPloE9nBoDc1yj1KFryUBSGkgtycKzB83O8O+boRw2niQ0sWuqQz7ANg1JIlhbTWye
MJCUr7kwIMd0U3jtVVe+lu3wbPTxdaS8/9I6ZIpMXnLQfZTtUkkcVpBH4X5KZbb3y+wxII66r9UB
X0S2aTS6CUyJ85AG61BkaEOrplsnxUbWeGGIQWt2rdxMNXg5GViPsLYimurzCQFPuentudoTXz8c
5JiZ+9mAmKliZ1uFI8b2+IddQM4MiUbbBX7yMKkzJLqZKWp79nQNakhBptAkEkhDEJSKWaPt4oM9
WvfWCB8tcmqYeLSp86h5HEaHUVvSb2IblGnEScOJrc8QwZW2ZlowblkcB4ekFdnJdUk2NoNN+RPH
XH3XZe7BGLqfsUOKbIsmkLVMgGloH1I8Hxp7L2Px7K2a4xdKVYsAnZyDsARza7tP3jB9otm9M/BR
YAKmQyc5nIwh0JMe5ciaLfhRgFAURg/MDtJX43/Lk471J5NYO4bvasDa0yf2CnnKc5LhCnK7O8Nz
caT77gUl4q41/a89kMV8ztfDQKFsdgWTsSG4hUN39EuinmOUZNqJ32odf7CpvyHpv6AMPeXo/INa
NavBp41OPuJTSjPeCeqPMepQ7dVlwGTZ+DYKSW3kRv5NZdNrxI3EvJhDKl7Qldu7xokpbIfAyj9N
Nm6gGk4Wsr76yQi9ZhOrolnhDCGOykUFms2auW5IqxQRxlXWGQIEo3szxohYaAnUAfYGTu2USCpn
GZmgCCAi2GiSNVybg9uMzk3v0O3T54fmALHKvQiXJyeuOqTw/edgOD0Qb65k7x29jjF/S/aqTm3I
GyhpvWIOdm6XNuitdbdGEvJUxC4KePtnHi5MMvCTK2IXUMuZpwmtwCUpkG2aFJ+bPrkzS0tcRsr9
dEShNDTlOisRpEVxcqvkxNBak6ljEGCPhZRsrg6NRzaupOa4E9C7PvczqS5j8AWbjtiQi/IVjj6P
ZpXd5fQuUHjMa9e0C/pIBGBrav3cIDmqUN0mrgCjxEVK3L1nE380u0SvzT5Kl/iHALqzblN0JsM4
3nX1+KrI9gWDDRWLJj9ZYccpwOJH6npfhZ9G5ckNitYrQY47shk+jHQSex28eWiRGfjE1iqYwRrl
6MNif74MvkHtDO+Gdcw5G3b77rTdlpP3Fyt5BD5U0oDvcG+ZZAjUJLgZtfg5hPKrnnWyUqFhcjSh
+u2Sl2iGa+kSz75Rs8WZz49pteUY0Rs9HehZPgXeFB/8iX1EYDmwggInue9CQIFG1qbjGyv9m08E
9k6ga8uCqSPTrflae+5nbFG/Z6BWjExsZz966Jt0PhnFc89VFjIKthphTJQkb3YniOUyFrpdwVRB
QTNS5hdljvG2C2t2Aas45I0FHt5tzG0WjNadWYcuw2jIWUjHt9JA8ZgTabhyWyUP0Xhk+TIecXF/
0FBicCLD7/AgEAsUDvkrQQDeJUCiJ8ufcLAI6Z3bXWP7yYY01k9p19cRWjy5wibPLqUtoM6x3ivT
eJVJFp9MRSBwH16jLmcsj8lhOyfWiwCos5sdezs275aqykPlBxlU+fpcDGZG6mLaztt2GMHAxNUT
o1D8Ca6VbfIsGznBiIodgwVZZ+ZhMuoaXFOM4y5tMuLVhodfSZCsDudkrr7SMZbrYsEVEcZ0Agbw
X79QgBenLsA+lHHSIBnEmgm14UN236cGiQwbPSxbQNiYoUMxrZKEpJFfX9SUHriQX//769thzHqj
PeluYycpTr9+EXXazOs5mHfjEHr7IfJJk/v1NxLr2alJ3+sCWLCoIZNP9LlpGAcUjCNCDpDrFu8H
6o8CpKOewqn+2aqHiYRn30yefmG+HBK3ppm8JnxTCTiPMt1mC48uz13rBIL1VeAR242W9bVz0HP1
QnKoM8ILwsJVE5lv1hgeCPtBx5zJ268rronvPJGUsx8svqAqnOex5iDqzDs54QA0DYIUzKgynlBs
zqxlqHmA2rib2YvkV1Th8Ny960B5fhrG6kylhXHO1PM+AHgyA7tee8USZ+9KppV0OvtxpLcWu+JK
RfCWWnQ5UZlQFhAmkrq+s5ql11AblLTeSsasmCPlzfSHLWqxZ8RK9VGT2FG+6rZDhg722FMeaZkw
Hx1XvShOnejKdH6psOzi3CBZ1C0fu7YiojT2f/7imDPbnu9G27zrjaHe0Y+9L70ZRj9ucc67zhfH
FVTuwnoF7RtinoNnUelrzeS6D6N2w2kExz7g/e0MTQK3SJNeqXYB33UKU0YKObRpPkZN008sxvXB
RDBulw9mkr5GNjl6AiDsMYORGGWkgCq8lmtPACVxgwDBbgZpwezAIQX2nrn5V9XW4igQiz7QXfNx
J5j3kPjDB4IOiMuym43bOx+LyS+ICXwbQFso9vC+9kfuWSh+eJVeMFlke/nd7NPnIW9JemiHQ+gT
PeIH7ptQ6JQgI7ibwf50lE9IfGTFB/Im9QFDHaFPnGhGBsQvPe7pzs97zheXqXM5Aicn8B00w+zg
sc2JDuAzNwm3v9ZdQ0+Ue5KVf4DxQqhRTDwl5CRC1BmpTdy953DIUriE/J/bQr6aJe1hav5mH3ts
VAX0fC83z04DGDEt5iUJde+6DmkSffIe2VjrlUB85fahQewZzleltx5YvrWNsIHIiQJfDFSSPBLG
sbWzYz515R766tPiSMaQ1yCKp5SdGVkXUYkL1Ld/xIQ1naHL46bk/O5W8ocNh3y9pMFtEltNF7x7
5TpELCnF8FKiMFrZToTGppLltcKH0BQ1K/hUPYkcKS9oo/7LMBOLXYzpySyIE3dm9ES5aYdA3LG+
4tcjpa/2N4kL1dCDtHwmKYF5Zfs20O/AQZtdM5GpfRbuqtr5qI33rk/imyCogd/7F6/CAT+Kr3HU
DdesdBnMQ11K5vBxqMByBzSgbsjaeKIMQs7dsNwORdUfO5wzjRWUd3abiSXgc2r2M8ituTFO7gSa
DREXAE66iEe35v0aTqIfiXb7zkS03A2xH9BOLtMLNoT2YLvo6ypvB9S6vvEpgk08sm3DJceegTKw
ee1CAEAG5ocsGpoDDcNxk872yRpiF18L7IwFcZnjO1tngrLao8pmHGuSfCLErSn5c6ch7qfo/Gjd
spetBVlN6F0BHjs8Z8RYAT7KujvfdIstDxp8A2/4QOFzZgdDcmVTK1JNLIb42cYsFoHG0fZqIlRw
jy1fruLO6I8IQ1CIR+qFKD10gYoeQ+IkF6Okf0cr+ZIIG7d2G2EbXIjDQbUGlMQCXqAPCRoiREF0
7Gspv0T9WJ1ikX2rdNCc3M7dGtO0bYJGPYZGRwyWdx97JFNF0r3A42WeOtjJbaooy1gm7arUMN3m
x9ZRHJmb1DkkaDMA/K1lVYFqc3xiwOu+2bQugWhpH5bExNEvtjsMgkVS1veqXbprTGJn5VR4dolD
8A3IhJJswZ7h4ppRK1CkRRSY5o/EP0UvyTAcNBMvAgbMahNz34BJVBSqRpVAau/AL2PxZwPwQuzZ
PVhUtoEHyDfiXqOeswDMvNNyWPnLxxP5dncLseus6SA9lpwsD3aGUdoMouU0PO78mfXe6P3ga9iz
x3QPAk/v+yzu8bt2J7BZi4Qz+YneHD8lj985Nxa8YFh9mrz7vbAtFmwk8yvZu9+jOlv/yg9qlmgX
x5leej5KHt8aHYYZ3DmFKDh/FAdpFtZb0F5l5UTn3uXgVXJqUvlI7Bl8KCOUawuN83FOWPfqkHoK
qMGGZd25SqN2tyHOG5GLFjtlBfiWYxPA/C8ThKI7l4juVaCIiHFB7wor15diFBgTG/Et8r5hW64v
g+AUmbrj1pj1iS692Kck52JPKUBwNU15SivaoKS8JfuSozFHPL84h6LaqREwTevkTwlH3G1Jm6BI
YclEg9Vt2wbUllx6JVNAnkPbOOQiy+E5XZrDSNH7dWWxXUesJOs411x615xpPQRfPTsQZ0TzNzAd
X2xABodAuc8W1CkklGDYIpoB5Lwof92Uhr6jw32JAaY3zhy9eY00VzZv3qL3s5fLosC4IJIifAoo
H0jDao9+P2LcjEPyxuHhNT8JJ3Kexjo/e2oicNHwwRRKP36IdXIEZwMcsvWYoGYBQQwsRVkL0zcE
JrOPpImotJ0vZWycCze+s7McdkgWylMyDms6GEjgs4ZYXnynFxZC2uYZ8GstOrla5MBb2mQWNz6C
5Rhg/SZJ8a+rGIdu0s7GwTXm6Zx0NEOQ2X6lOZ0SGdm9BQMZyE5JXMPQG8nFI2sDrEy/TWRNpF0L
UzFbmF8dLV2IK3sR6geA/xAqxW2arfAooWpD3LwZhe2cxwSECQE+Z64lWGB4HZrEn40EkKxniEWG
Ef/IgAkvlT7BGahjnq0JyFpNcGuC4+ts1/UXpOrgLmOjPxdVs6uj5KFx0uggYDLs6gpqCbDmQ6uK
7i6p0J7CZyk2M+XeRsocgVvuG0SIuMUqHiMH1GiPyngYHyEo3gJUrVur9zjRA8kHbgZZDIPd0TTt
BxkNxcYbnWgPFmAvJ1ddGSc8Jq771sf2GekaLTAYSfsWfjziecWtQJpxM10GBqHbkSJjN4fOfemW
7xwYsi2brAC7A04t8z76kj5lcOzw4d9q5EDAeOnahoFz9p0P4vwYnaYWAWxyn5QhlXap6H0APdfc
Z/uujd9EV9vnvIg2LMbhxclfY6I2L/RobkHDMRj5kQtkNjAOQQJQ3iZZ7bBc/GRaGbFrbHXNyc4m
vYZBLIc++ntgi/IN7WQ2AxWvoijAOpfaX5Qa6FsCoz3MmhwNUpt92FJr8r/LHWkWmwoD/gkhGyji
LNh32sq+ga4G0bQOjcy8ZnHx/EtUTYLYZ6tN92D1X6jr9UUg31iZloTS0ZUDx4vkZ6esn3UA2S0A
r+84tbUfirFcD4XYt6HvMe/UxzKFVOLkkNzxHwRdydxT6c+go6YJ2K33KUhpCiOjZU9NiTdOgCS0
ECz8vD7WafDihkxHKekSUqgCmNPTK5LHFQQJwW1rPUuclAdOSSOn2RrikKpx+7gImsmKIsTsu5lX
HQwC9oqA/ue9icypMxkrD+Vd468JkMjuOVEcwH1Zz7SiVnGAfcmfumwNilmvoL4RKEFVIIaRKDCj
DABKJMTCWvx5FAYE4Qnz4lZm95LULyYxlLZRnZs8l6TPR9D4CMDdQ7l17wJYgmB28Yfim9UApZye
/DgQJBJ/M160Mj7pwXryfZN+IiRq3Z8FO/kDnnq6ThAnBWbDnE+ytkPQsyRBDFQp50nUT/QOWwSt
NKQHW8GDbyuQ+KTErS3sxLeoq19d1fm7QIEVY+F9mJIoeh6m4mJdUlSS14pF6TCDUls1eX9v9M1w
NGUIJqBpQWQOfJCqmy6lVdQ4mcYPQJuQa2p2a9WK7dDFIFFkdN9kBlnEMO9orkEg8MVgnu0TnIti
45dNiXFkeOw6entGh5Iy9IJtM8lnow7w01RZsqr78dWaQ0bbPT8MHzxmaBb23H7XTKgOuTZeBszd
K2Fn/lMAppkAnuQuqtgfwxoDQNTCBTFa+agwtKziQUxkh5Ejl6P5V3XGGAFM7xrC8mOljebJa1zO
R35LSFtUfI87y7vAYn7h6UaFckqsWnx0leetk5jVWbIzeJCQtmrm5EZed3g3sefz+JzTZDHZNnlF
VwS8V0zpGvXTCHM3JGi1cUgw0MPnnNsWt2kR3QTl13os8dllE4q+fOAQRc5Ivq7YtJLStc8tG+1q
VKI8LCRUv+mCdWA0NM0jEiSReYHUR9+NSDi6+WN4QuqbrrVt/LBn1kwcDt6xwaJZG9LbWeDsVkHt
YdBv5l3iTzlpmd60kQXYhF+EZc8BGZB7gA3AX5yxC3gPnWNfSVVarmr7PKeIZUZSs8c6zNb01ijp
PGPH9mCurQ5HsWxIf/W8Cum0Nd1rpgN7vPwLpJtIMjfKL7mpudBZFWxaRWkrA2O4A0T/KCf9JcJk
cQvCJ6w56hgEEdPmZaQ2GxjVspyfYzn9W9glu74pCH605LkH53oo7SDEMD2sqrZzmEWEiw2ZWDQE
AbiyG0Z/IsDHaI77qGYYOAmCSf4Xd2e22zaXZeFX6RdgN+dDAo2+oEjKkjwPie0bwokTzvPMp++P
qULDlgILVZddQP015qdIHp5h77W+pSA383qmfOyLBozIapidLhZPqTFre6AY6GnG5U5Whnib6Yrh
2vjG8N0S94ETQ+ncoCS+pZWfsG8Y10huHfoKPSyMBfsVLUOro08Rj5TH+qtYRb7Q85lgSMnMTQO3
PQ7V+k6163bTlM23aaTjK+fo4cM4UL04wOgypRKAYNGFfpsH7IY4T172lXo/L0tHTbKz7rWJGPUq
ux2xB3iaIiVemHYYFjlJ4ckvvqMdMt1eNtX7ssOGO9rEW+TEXJdAprZ02OygNg6dKFykGxB7c9oE
Ej5Kpdf8wKrKS8UuXLa3lxGQArQLd5hpVFebNoCh4cVKOVkUQfdNWruuepf+ZOUkplNeC7y1ipjN
/m1Pa16IVAQXdJE2wzI+oTdK/tEV+69/2CFu/6EEaf/nvz/aO47+4/88EoFW5l8aQv7f2UZUdDD/
9eex/M018hj9+g/nLXrL39qPnpH1D/3TMiIwfxhoUvFkmCaKEhOR3D8tI5b8nzqKEB21rilrBv/b
/1lGVPGfqkljnoXeJtkA8dk/DSPqahhRkNJpq8iUU4D2rxhGlKM2rCGrKvIvW4Cg0lWoWEeNYr0y
h1YHd7NVteE1obqECAKef5orBEVCPCeCQCPjyhh8KAwRyPg+d02rlHb6MpAiXi461VUFwJsMnFMV
EcLCXjrXKz4SKfz5kfSxhcH0StPYOpIRwpeTm5mdwrYxyETMUBv6WV0bbqTb8bWpxIeuTgJIesAM
rI6NbaGakz+LzKuKoYbjC8Qn6Mr7fEFkqISKuvvwxv/5YXx0lxzr5tffZ1ho6HhPmnHquimTfOaK
oPUlulIbHlFPgyH31MTWXqRULbwmojEzmiAEYHsNTsNmh40SqaHsEeodrs/Lr3/RX96qqWrYXUzL
NO0TrV1BV2qOCUlDiUiHlODZH8x5t4Rd4YPFih8FYPa/vuJfXpGpKZqFAcRGd3wsOKANk0tTSWb7
IitiK4wd/XNW4cgDyKqded5/vZZh8b2gcaBIc6QkLIh5Q0ho5sytmeG1EVggGww+dTlecyDO3Nn6
6X7UxfF20W6Z3JahWhaer6PLjWq9IDor6F/DeXNocEhXxSI/yZDbtsnAsbha+7UJi2Ukm/WmUKTw
oOLQWOYM12DFX+KWItPUiv4AIDlzZRJdcPyTfTg2KsmsiX6B2a64tgCln1GxHsvi//HjbaRGNmJI
VZFX2fwHIcgksqk3YIJvQ8O6bTtpui8zLBwDsIRFZZfZmdUVeRP5nRo/YYbP3SkjZu7rsXEkRjHQ
/Ck6ahT67CgLhXz0AHmoJYnwI2MjmgkZBv4wzfltlHYXpRh20wAdh+gb9cx7Oxkl61Wh3CC/4eIn
Vjj01yhKpDLf2kVVun3MRglpPt1o5FdK1kVnbvIvl9NUFS69aqqWbJtHE2kBaj1RrDDbimm0HMCm
/QCpmWTslev29fM8thqsD1SQUyAz1ZgmIpr1t3x4qRoeiCLNWupuJpgjCO2WIwUHygS3EhIKpjjq
RUr3y+hMQsLb18aGJpMGnXZGPKas9/RBMfrnd/D92ag6UTkpxy9Wizs08XoGgqzUfKVOPDCBnpm/
jbFGUy1CFlpdcMrcpnP8UsbRu1aPt9Ki36hB/Pz1Izl9+iyumPsYY7KlY0X7/ESKXm3aMeTpW1pN
CXiVC9aSlt+yDRJ7NQt/fX25I3kQN65i81DRzCHnxCjFkv7xBVCD1HtqOgnpJIco2Os5pkDtEOvN
YYqBNCT2Y5nWZ2a906+Ia9rM6ii2bZb/o5euj01jK0uXbJM4vWniGBVbdSEy8yeqwJc4NX9oufbj
X79N2vJ/bpJhfWxm6+epMJu2TrYwHb5NhyWyf9dpftOJ7F7BJ8FBBcLJIp15lyeLFw+XiopiaaaA
y3a8lCyRSuZrUnCj9FKAoCo0uZ1V9pSq7atdP/3L94gGjZfIVso0teORI1XaSu0u460tVx5UFgZv
SH4agWXFIAgwiH/FVbuGT0AJ+/rKf97Y589HBWilM11wr8xSR4NWWZIomQ0Rbmk9jBtNWzKnOOgq
CWF94mAXLK/Mkl71pPygB5x5BubeO6t51eI0RIsqEcWUHuw26H2p7tRnxFzeNNyG/cHq8it9qvF9
zHPg5mQ/oEYy3wMdTWc8hupNkpmXKC+DfQFT3ucRbO16Nl+7GZpAGVwoaW5dLhYahq9v+OSrEcjp
bLiBDGOszmL93z9MW8ZA23uao2YL/6VxUEJKzjhmN3KXSNupKi4be7qIiK6/5e9x5tInY+rzpY93
kJXaSjm+fwh+LHuazZlb2iDFsDfIrs55QE/mIq6lYadgekA8qOlHy12MDLoyyQ/dmqO1T9E1N/PM
RztA7TszAWtHpjfMfUh28W8o61xkKseXkmISvQRlKt6v/FxayzP1hWDdBG1yPfdzVLZ9Wj1IK3W2
EpRepImcpbHCeCxNm3EpfuSF6pbtM8uzQ8mYPJEV79dm0SpU7d7rbiJUrMW1iLAO/u0BYZm9oar2
RhVecaKopGBMT9RVIJJ8PVb+WE8+fRzrra37LYF/iHFz9BSTKe/zritrhALozcsafmA12Vt4ofdT
Vz8kpZnghAoSmNzBTTMNkLRhMNnD4hNZ/6ZRcXFwZy9emPFZff3bTpY9fhpCQ4HBV9c4khzNxHML
7zBLpWrbFqns10mOkQGCy9cX+dsoWo+FeKdwEmt/jMYfPpbeMuaJYDdMZEH1LoIpI4eNTssKtKaz
+vL1xU5PMMJe3QmGBtmZv/zxhny42oDHpJXjiquhAd9AnQJgggHEzAPSTLMWLIwID0ZYZBdQh37k
Y3hpxAa9sYrIxvjcpvUv8wQSUkPDU04TQT9edgytAtEDNhLLCe38MeDVm/RX3VZZyF7vXguw/MDu
7Z1i9w9fP4g/j/Vo2NmWwgmb4zWzlHw0J+fGCmsxVapE68qDIBQsZ4WHNBON20WWr5B73VnYU+pA
ekHYvGZLwcFE6xJq0ECXuo5AGSBh6BIld8B0fiu78KJNVXtDKZLOe0hu+TjbO60KrE03nfls1PX3
ffr9lswmlJPKijqwT7aGUR4VVSZEsZ3sqfIEeS0rTsXsLybi6XwK/GLNS3syg8bYEwt1MDDeuLo8
bBQw8CS5xPf6uOLO4SsSI5TLhzJWiaBUUfuNoIu+ftons/L6YxnanFVxmmCd/bwgaLT/pTg1MArN
NsEbq+QIFzWyj51Ovx9pdX/myz32OBnrjo26Cud1XrF9smMVS0+6EHPiliKhX4PkvhtH7ZGQHGA0
OiegEFwRJdrGVwZ1W1dILSKyUfWKrFitRbaYdtX3WBk8ghFCp8UwSX+NpPn6jXP9hWzTqzbaibbq
vKPXdcNAIWjZ9IesfBRGd12w2hpKgbFPudJRISozvUbwuJ7RGB2MWKqwKroce1qb38YcoUOGXmBL
qKQG/Y6vcUO84QhRR/pu0TQgBuK3NuuHkZqMMpDILMlPC/Qdp69xWdE9v6p6goelvpic3AjOTFCn
iw/7FkpHzBdUGgQQus9vL28MmPbGygJCjFWq6qXdkHlcrV5zpozLLItp0qSAVI0Bin2ptG4uZpaq
Ueu8NCHzGIkWZET7iQwAkANrTtFg3ogeSCyaZMR1YQg4B8g46Tlt/20wwaMOQ7WZ+uk5rmTSGNL0
MR8NBU9VI/tfD83Tg/M6NrFEsvs1KNH9+dA+zIjg2BJIwJjYwIVnY3VlacAHoK+5+cBxyyKsmMoO
emmhXySWcFPi1f6Nr4NoTzb95BIbfCCfn68RkffbkOuylcoQknTDpxuO0i0x7z9hlhrMybF1ZkNx
ug5w1zZuDFzCtm2bx3c9yS3W+rKncFQzbeC9Qp4sJQfV5CUpz0sZ7aqObiRnT69RxJ5JJiUytfhW
VsHFmRegns5kGmdL5n9qaza/6PPtY53W+6ifC3T6mNAkGY6Dqu+kFDVf8HtGImeW3VuRFH4Xga/M
bvQuuD3zE04WotWuyLpoItfDAayt89eHMVDGWc96CZq0Yp+h18MvdYpRBYVronXfHLK4e+it6TBq
GPGwKRMx+BoY83OK+A1V6oKvDMcoDY3fdsR2CVcY54h6OTOn/WUSXQs7WJSpcqjUwz7/yMGGI7sA
Q92qhGOA9A+esogKD+6j6/UVSaV5/fVjOdmZ8FQ+XvBoXCIHmCBhcEFR3cE+viC4Btg5jtB52f47
V9IsBCmsxJTKP99apif1ZERcqd9qOWLTfK4eTDP8nZ05A54WVNZbojzF+Q9yE+WTzxcyNYIYG0KD
WIjG96GxD/glM+++jlHk6bG8lSTpVlY1xW0s622paRqV5rnfcLKr5DdQQeYMyjtk03v0HlmzEoIZ
Oyp1qRl7EUkso4eFLYQWMhKBCfLdbeu23EpYWJWKjWc//ErWPJ/G0Eg6mOkLfv30//aDOH7TtGdG
4LM/2oFHMGUroAP5llOi5oRz+5bWzO1fX+Rk9MLEov1hMckSh6IdF1czmZidZKhIEUTErY9D7aXl
/L0MoNWGGskb/fevr6ecbJBWCJdMK4HNNVX7Y8OjUkSykVoYMkfZWNW5lqvG8wsqbM0XEVkP2hxL
nkBhhq4MrImm33/9A07mFK5PlRxcpYrf0j72BdY2LNY06+hP6Jh29UEO3AIwhBSY7tTG92rUpQci
lWn3KvOZzeH6wj7tDddLi/VEytNmb3r04dZy3eDj7Cdo4HB5zWiDo0bacft0MEd5x5HHmyvt+ev7
PRlFXHR1+RH+yHUVex0AH+bQMFQaAxrN5NsGRAe1WTndZq24X1/ltBT55zIG/2BuWhkAny9D1STs
ZZ1xBPmMLFTKgLu+wUXf6TLESyZPutzLnpIs2OApN6+aqEEEVvrylKs3A/qozjbnM2P7L7eOdZAu
naZRsaME/fk3tWrftnobTf5kCAMIM0RJIrTev77z0/YE67QCeM6mJrzOYEcPWMoHFXRxNvlmNV7q
TfDTVFgUdRVn0VQr7YNaX+dL8aCEIDWJ1r1ZzC7cEhdP6DV8C4JoxtCfOedHoclSHkR4sTcV4PlH
jggKDpUQlmgQvH39q//y2WOSNjhyKiiXFFn9/GhIHa1Bu0vI0hjlkyRZTkyxEdlu/a6WqKZLCV/v
15f8y4dHqYRquaFRKRbH26lowINgJRhHpAVmmBW/6nnM7rw3H+KMmINnK+EwW5QIYr6+riqObxbf
HD1eynwMTqbx4ynH1NNY1kaEJxNxFUlLtHiF2FrLiSpsZsrGhM14PSAOZxgmDAl59IZ0dSE/itSg
YIyQsE/UGpCCXiVRGPvk/plISaXiUC3Zt3YBYGGx63+aszLjOLFETi7GFHS3Hu/ahEzuqQ0JMB2C
WwuHDSJPx8DS9MzgIHep5ZuMOc52GqaxIE8PrOiC3ZYygSWdJjcyk9CtVnZuFpBzky0zgol0J4GN
vqlGFZnEE0Ij4bYhcP08sBpiGFPmkSaZfcOcqWPqi+FIdWT4AUg8R5IRl1i93NwWHfIUwmwNL5p1
MBiBpT4G+Q+N7OyLLAwtH+3lsCn1sUR+Ze/LtlXfi17+DlbwAiwBnYSwEhcm/Vwck9p9R430Um5U
cQlsEWWHQcpHo7Hzov3alUl4XXHm2OlGdIEuKd4S/jjuK52QvaBACUMlYDfVS7DV9PdKARRC7qtC
/BzRJXKiLBdkbWFV7G/juSCaSahQGNa5c9V7IBraFG0JfNxMn/QhJ6E16OGzGcNdagPZkeUc4XQz
45qLN0Zl3doEx1Q9vWoZxStZpd0dcWP3fV0o17Ix3k0qfdvQXjxrldBk44QfMaAGp5P1Bo560Ryz
Ll+MCF6MWnYvqkWKpl3Jhp8Rz9IhKW6jNdcMqna6Uchd9Tg+Ti5SM3Uvon2MNzGrhvtQCXakb6Re
0jItCWOErxcN90o867uKI7mfmvyzzfEoTgrfh2riD1vMzFcLlVwy0U+rBdeP63i5CBSLwvIsdqpU
0fFsNNQ/ucXfFJfqivPQrEC/llO0u5GkbUzRl0R5ZRu4wxCZK7LBWwoj0Jo43qrExOTVLD3lwyqQ
xUBijSLnz6RbKbwSHWHdkwrCScWylMoKvgI72GnZiIs1UA9W0se3lpnbIIeRM6e5rvnLk5REwYp4
GRx1IWonbKJvUZctd5J6NaSQBio2u56Ehem7+lDn1XgIErizaUoGk7TcRgRbu6Op1B4OVWpQTfmc
ZLW0FSO1MH0kO5ahPY5msDMflGzdO0zxsB3xfodlqV/mE1LwIuHp6hUYcmX6OVkdVqxQia8gp7gE
0E8bjPyDQ56TAqaAhL2FXo+nIv6/IKSo8EDDdHIUvODh26mjPdxgqCZxKFMIBBZp5LcD9OfGwDeX
4unwyZoihTlvOZeSMcc3bG079hObKUuvbIzBpANGB9DmtzbC9duYvK+yBrVUCYL8Gtm1CQ7YDh0h
OAZYd7AjCQvFQgcErvNylzdm4HW0oVx0Sc1G4vDKb9IvydQF4lE7emJEu3gtUgZKp2GutPVtc25L
cdI4oY0N1m5tJdv6ClY5Wj2aDKQoBunaT/r+guNh7mXW7IT0jB76JNr0BmiZyop+BnN+KZY48aJR
m67YfG9lyYvh/j3MsoG+hRBWpyEumbAUai9xiom4peCHKPDKIljdEVBwYFQNyz5A7kvKMGGyQ9p9
q3uMzBwYLvCHNh75MabXxM+h1V/rONe8eGre6rB7/XodOd69rTdNi4rqFYUyMEpHNx1raT5TD639
4nHuWSyifOLL4SxBwco23HiE20pyXXNuZ3VS5+HCNNIN/gU1ySpj+rxWp7nWWplWYTOYcSuR+O5I
mICZbuZnxZoQDATS1p5A3Q8L4ZOtWm8zUKuUbgY6U4t1bwfIRlm5kFZyLpbbgr1gjucppFWhml19
oYUI9dKiiLdjLVt+VwGFRsAdiGRf9jAnUxmXfa91TpZEzYberu7hBeo2sxHaDmF64qApgO/NUalx
VIvMZ4NZIEsV0WUF3hs3TAJh+1efBb9SjTJVrMvfAImR1mm+WVo2XJemPV0ao77tGuYP1KfbrOew
F4oQ04ckYOdP9n2Vm9qVGPL7PpCnC3QH21YJM5bQktTOIiBjplq2clM3m4TIj10bBMDBdQqHVjUC
ho96QhbtH4k8W07fl8RFmegLZR0Hjx1DUtLUcE1iuQVe/n0wy3s0qpVT4c1w2LR7DS/gXh+g4g+c
Y3GHs4lgXF4S1xBvkggXG1JH0bW73pB6vyT+CVLBvgw6V6BCsJeGzGOUp0mkF3vU0dOCF3smemhj
6FW9oVQ8AuSxZU+Z++9ZFploZztIBPqIl2LudyRuyCCbemRgi/V7zonRTGOb2yrnK22o7qaU22sy
4IJGMRp+IUOqMqorcpilXaq1jTtI+tNCEoNXduw5x/ZhgTS4+/oDWbfTH483hsXulwYutRrInsqJ
AiOillOA3vUtk3DvpacwKNfDD6uPzkmCjj/FP1dCegTrFnwOm7vPX0Snsgqk1HZ9kul+95YmcWpk
Sob7PjovcoRnUDoHkTo+S6yXXLeP+loPU05IbSlo8jphSPhaB1MrC8f7uiMPQGAJs+wQrpiCzU1I
PbY7kXo2HjtyPNm5z/XkD1D7C/XcweP0JL0WTThAMy0BEKLy9PkphCJeCtx8uLMD7Jk6wffkRTtS
qF7PlMicXj3YA6aQoPWkZj5z6tFOjvFcnMYnDSK4vVQnji4+zIGaFhU7pW74TrILQW3Q5GCv2rd2
Xr4Tv7DGR74D+9mn8VrEDOTnKr6xVDyGpubIoKYnep5TR8LcOln1DM7LdrzDqOwuofQU2uJpLHuw
/MrybIbLsxrZ+wEXP0j86Ls0Zv2ZF3w8eGlMIB0U9AnhdIkT/VxXRkpd1dhw00qSLgxCdAlubx7s
CkjD15/JX4tdBvGdKlo9ML/HBUNwTxTWApFvCbtYnDy9mjJU/OYIGyEfDPAs+DNG3X7qWxsq3rg8
W2zt52w6h9lRj8c090y5jZUFXaytqMc6PrLOJoiHUb6tJUAgHYpmvqWQ4Exs3rH+E/oBm5ChO6Dr
dPKapXgOrH1MSoJhsqFKl+V5VtSQkETo3KMaDg75RmQMd8EFMTh7WyX1VNgNLRl0enV+pkFwcpxc
f/yqnaU6SY/2eA5IDEVv5lDKtmAxiP8VKlw8DkamNn+bs509TxtJHa4SJRHemff3l6GPkA5QH9VK
uFLHdTlpnOesk8yMvgAd+1IPN1g5O6csNHzewa3ciee8/14u90uRijM1wWOw1NpA47iuCaHSGkGJ
e1SlDAxAuiHi1i0t7+upkHxJUW/KICJV3aJdtbxPw7Op03XsrX0uogckjao72ewMJjvSLkytDnAZ
OODK77SFIL1/59l8+HlHe5WAVEWrzhlSnXFvNsvVn4qllPWtW493lWp7s4AHdJWU57phf+uc0CSi
fowo1eC4v46XD3WuJjR6Onag3LW8e9Ds4DYg1NFRSiPak12OrnJD+QFf0kCoClxPXwllv1nGHSGF
5xpH2ulkolDjMJBOIM2T0VF9/i1AJRQ5HatsSwIa/XOItNHQEsQ4vA1zS+4MsTkAVTbGzDoujYqx
pzmJZYXExLK8LfqbYnqzavETo5qfRPdRA0dJTO8UnmmFwjUPAz5PWnpK35NcOsHaqQnCskyCmtSh
fZP0+mFScPLrdnQnI6dyyjx6GoffX79r9bisIrMJZkcKbQHKGeKXoye+zP0gTAGcGEtbChzCJjsv
4tPLmscpVQlgEh5Fg8wf0uxFXoxX3gKYcMXaa9i6nUIVT0KVJIc8lm1G2wZDMVUIOaSW3vAxI/sl
w5g/rF93rVpB6/KgUE1OaY1nKqSntUtuhLugKGnyb9hSfH5dJlfP+tJMt3aS00iaOVgtNj8hTNXH
yVqcirQs6jc3PebBksiFAG/vMk2PiaWzlKl2cuYj1/9UpD5upXi0SG9AeNKMMKnLHw0gHOQwpIe8
wm9yuY76HWm7JN01bsuxz60UokRrQ90MfEd7UpKKqEHT0GgOxH3DYw/mVkaJ4ylMyXQs+5HgvO8K
ZwYy4vRxG9NW9WXoZG5EYQC4g3WvNHNH8c/ILoJYJvQovEo69a1Dqn+Yk73W6Mbe7Ct3rGL5Vord
OrH7HcWmbVcE43UuxEvWcQSCt/cYJXp/2Vvya97Jqa9F4i5p+tCnkdRu8IIH27y0fw4YcVzwoiSe
dnJwo2OZhTCkzlinWyjVaMB3g+5RQl81LwBxiaZovXljS7T4UtrG9KFz+Zpf4wb686JdR6pdbIPZ
/lGG42+O1u9jUETuH0ADYAobno31xqSE7jnH0SQUmETT4JdRk7tJ1tYbo8UmudREEyeR1FzXxPt0
Acd7Ft3EtdZULR5X960d8ttsJHcNtObgidQIfKS/P5iPLafrmmA3WtnqOouNO2F3xt1SEolDQaDQ
tjUkrDdz3GTtFdblR7XAdR3j5YSnFewW7BXXE9HOXgerSh2vJmt40Ye4ccVI5ILIu2AbxN13JQF3
Am0MBdgUbgtE804OUxxi068gkL4PmWauOOwBqgDRYllog79jVxzN10KX7ls9oISkwldQrfGes4rt
UFvcyWrTXOe95SNt0q5GG35uDfUYPovL9zpiV1YhgQB3pMyhMMoob4bKWjUV4jfR6YovBEWd2coi
twsIBiRfw7HjERB5Uz+akgxlZqzI5htexpmEKaCpuof1LPDy4SqO8sorYmyByhBtdKW6HsB+LHa5
JgzVE8ZZEXrmxRyg9dJ0guHDGC1sO4deYU4vg1zRe6tf26QE56iLZJfIV1G1z0viqsjQbRJ9J9dW
cymMlzUeFv0ScB2mkGQN+wsHw3LZuZu+xDnjglQSTR8uFBgPHgZzp2gs0k66/iKmvA/5Utz0MurF
fpRY6HXG3fBtISGCpJULKY2v9NScOZ8DUZJ6aTsSegBQJ7yeQomClIo9M8aoquoYizvXWpYHrMkX
ad39Mkvd3EgEcoSR8kOJFBVecjg7BQUQTXVI9yYG6psYFIUsWMBffOi5G06RccGzdAdVSR0iBcEz
ifwR3efk5hFTpZZOzzOE072NMJrmC3gR6uKx0xXqtI+7CXSaHtOxTFvUZLnYY6TbzE1medO3emlH
X7WMbY+PiLFovlrUsjdNP12C0l6gehFnpg0DPTNWV9qEr/OQhn7FCeAyRCzISxtCPXsUphLt+lgu
nVFgbk6J4KX0mb1Cj3LlQeH5EgXmllFiu6YahrukJhSsNEOxJ4iy7AGKSvkIJDGQnKG2rC1leOD4
SaA5Wle9FUo0Yt2zNW+oSFuRu3swTgb5qBKVt1jHFK5Sm4TT+xpEPZJebL83YxodUK77yMrkpDY9
DcntNgimZr9o+vOEF5suSenr07CNo54JoCFgfrL13i3lmMhipeiuRxQhjmT2m94S6s1UZiiJ5Py+
zZ6iLCeULYvmS3Mw9OsBnYzfYWHPBYWxqEwHr5yZXXHjhl5etCB68EHsamL0rqd0fIhKclEkbE70
FXq/6qgbpG2sb2X8KtdjrwjY/rbt9bkqyITtD5KMJzhO420aWvgsF2IfcGVd5EiQKaYOjogF5Y4m
cELAU1dD80uyMncO30q7onWharlLzPAK22ueFYRwTrgCMmFc0bTgz0314FX1zwAwfa8HbhBCMoSO
m5ogCa02NcFyqMJZbLYgoa0STvnDCurU1QYxem1aB37W5Pd6BcSUFYScrRD/hyl9s9luBvHyuxEa
s+QC0iqKbYCIRqe9jFULl88Q/XVs6iOvwpDc3I6rQ2tVptcrWv09DZUbcqbz97KU79becFwBlUkM
yS9qJjVt6PxaVsZtikkMQqfOd83H2cCC86YJMnaJOizRy/GVpDFXmDH6IaLNG+iQbpLmz2BX4OKs
Gc6EaiAyW1K375ODrRXtq5Ut923Zggyj+yA17Or1On6ctLa+ouvU+DZqHbdsmKzaRh+2RgamBa+X
BEuRBkeGRdokkZYcWyn5thDc1KImuJL7tHYsMUA2okzjzKWl0pNWE4+SdXShkHTbjvnB6AbyU625
uYKAAwozW/xcnYX79V5OOd2x0idVVrEvNQWEv0f79jSS0laXqRa0q60+QoUXpMQ3x+IRGM9dScr0
ql+m+dRj/EOrKEO8bAtnnEgwJUmJNpOQbr/+Taen09Vh+ceJgOcQmf7nXRkzax/JFa7krhvfekm5
zI3o7utLnO5gP19C+3yJqi4WYnDBRiT2Fi4756j2PTRWjQuV03P9z3XP9nlP9/li6/1+OKCwlM2x
KMBwpGF1V0jm7TAu2wI6yaRIv76+r79dSgiowyp/wRN4dKmJ+TMyKjve1uZyhZVjb6TVNwXXcifX
D19f6s/f6/i2mGlx/0CjtbRj5fLcolAJlPW2ptALjYQzZvy7NVrdp/+S3oZMQrJFgzUzlNK1VXaw
GklZ4ADbnG0GqN4BrMpl1dm/B+2HICDaoRCqozFjUNVpg7CTtlt33dVQCwYCd52+ekmNvHCIL3/I
5OAaA7bba5Hsm2PXb2K9voq15Bo4HnLaiuKrDskSr/jUsP6ROzIz5SQEnXt2BIRZS+ho4b0YzhQJ
/nSzjx4L2nTOo6rOm6Ae+vltN1mDurVju2KDjUxUQnUJuY0EyNc8twgnK6HhSIC7cs2+MamME4YK
vFwzS5fnmDqgSwGJ1dWmtMSBct69lk+cZvN1WYOrMomYk2Ousqy0SMym0DcTYtIIi7uh9suOxFpc
VZOfsdW/JQ05o1MdspvigKipaPdrNgnQ9B5aIW1WTZcgeZeqeTaACDPOlQTWqePoSdC7QFS1KinR
qx59x6s5NyrDnMHYsyiV3QCeqWpeCj1rXDhiJMYPQFd7vbxJZo0b0ruBg8lwVut8arXGhMkmiJQ0
08JtdEy8Bp3IaSPOoy1WRG/QqPXB61D8Ysk8grBfjYWOUx5EkYef9McsJ+Nh4XXYzUQCPKN4mBXj
Phpvc60P9sLEpiOQDyeV/UjO8Hig3IWVVA+hdJX0ueir3CgylTz+D6uTCr4YbcV0A8PqIBOmvOmM
S9ESkA0xYUpwLXfD4lVI8Ti6URwta9orZTNtoqBTXZwhfjhp3a6TCM1ZiO/Mdfuyp1u2nfH8Nc/Y
ome/sLgBNVVm0nLAgVXSeNBgtnityMOD0tNG4Lw6+RyGt/ksmX4IqQNujP5c9BQcq5Y2dAgULo9p
nHRFYUM9pD3HqWTgjsHAdhypsuY1zZcfoZbv6TvkmzEhiFzAKqYVGf3QA84snQKSOB5RHAXjm6In
EDxHuYblRpVw6WX25bl4bTVd30ijVbmvoLZrh74bFKg6vkRZN/hNl+2yuH8AkUrxAuQYTF66sGBY
ZntROH7yX0Nq1jeZEd5F009ZIze0L2bZN2S4H2rfe0HTv6t2eGfl0R3AoOcuFb/MFwoZL+kyunTy
cNeP4oBYvFvTkyFsXIo0A19dgHfiWA5GPDNfCAyUtyDxF84MEz1HyVbcYDJbv0zx6Vghk8qcq3ua
1pT6KyIba2J/uzkHXAInis4AkuWSs10D8kYPf3amTJlnbxFuvoFAttcZKk6MSGFT9OUPe9a+qywK
zGHTO53EBH5otmvkZMc3gxzOaPZ4LN+luN2NrXWPCx9Fbncx0ZRnfpPe0a/HNHtz2/uVTkvrwnKi
A9YayTZNmv2Medbp0vYhDhJyO9LuCqfXQpDwuPihnnyn0u3jZAo2GbsEn3QGhX4KdDJtDWJHRssA
lcAMGQ0AEioRwOwGdxWdB0sb409KvcoiFqOb9e1SkaDKuFLZwbHJawkpH7PsGf4Svj5DXNfpVNHC
VMFD68BLl0z+1qXF1ora1g2SenENSE4eoss9PigN6xG79hzCJzxWmJLo/DMSSIQOAnwSbY8BCtgN
5Zjfou/ovBgM4zwUV/VCcaZDtEkWwcPc1Q+AV99S1MYERuf3hi5N+74WQJPIxJiyO9zCAIyVmJAQ
HOyjZSb3Y1kegKO3h7aFEbtwDEAllFZXPXqOzdQtJJw1pQbraYRSlMv6FsjkBa7h67zN4eeW9ryd
aQZt4yDN/Xp5JvjgR95wQGzvMBz9AP/o0NFA9jOSpBjwMul4XYxJ+84Tj2loc++B1oitUvZPRlJR
h8fP7yxDU29no6k3JrOWN5nVU8XYcvQcIINsDCDqpfGt6QGQGRItBc4MtkNGgV8YRG7nI6h2Weyq
6V4ESrWxlUcIjQj7ObprcZLu4hEelhKwcYYv7JSh+qBjE7tItFFfV2uBItPcW/9L2Xns1q1lW/SL
CDBvsstwsqSjaNkdQg6XOZOb4evfoFtlybDwOheFulU6idxcYc4xt8jhYtm3Sc2dEaEZs9V7lXHz
TWqvF9XNjYN0AZE3w43dpSAPK7kbSAHzRqUbA1CXlqejWMSSj9egEowrZ7BTYOnhFEsezytdCBhX
NtYAfOLG+cpYBlOCahYspxUvQ3Tk1UJDX+Pqt460z2oBIWgt6IOYmwK1q1mW6lp9kLHl6/lPq7Wv
ijOQs/ZaOO6JWlVusGPyT1TyAhWXCzUCy2+11A81djVtlX6XMdDRjBWlhyWvafuoxHI9WPC2rDK3
wjXt9BBtVPaK9qgNBBGSrvpNkxXrck6PALdCkGbZzxxDuNckRVg0faDx/xnQQPKd3sfZ4pNQPp5i
p18PuvtVGMlhcMrx3FbUP1E/QD7GZKwvhBgX2Xg3ww4gwfC1zWDf8ClZ5W8M1ZQ0wdoZDgC2xpMG
gG8sVYQu6Lv6nBQWYjB8q26ZHS2gNAH+ZWWeeaODwFWwMUg1iwfN2SwrQcgljbih5i+N1gT5EIXj
0pVMlPOjMRHXJye2i/pY9Xt9IBRHbZ6yLnlw2UKjTEtISAHjg70JcBZR3cUwHjMTLVO7RZSHcop+
uqmxhTD8KnTwzRUxdfTa7tWpEl+M22DbLtgpbelL2ZDsSitvw8kcaIlKT2GihqmyASs6AjipcXRK
8xyZWO1dzgFPZMVxGRQMS/NKFeicUMQ1PsYgNsjMZ6fOH4boVuoEeWUFg9Q2Mx3GvIAYi4J1V2U8
uhiQ+E5Xhzuy2pJL2DxSQOssepdTW9bZbaIJ6RN+Zu3GKLRchanoOt4bpMKRIgWytyn1L2M8fl01
JljlwpN+bXhApeO6k219u+a9SlIOudtiuJIAdej1iDwDjiQFwR2DlJ/q0nyL4/jeZk0Jhvo7sqZv
NUFegalYt0T/XdpM5f2DWgpA9vvOetsuRShagkkBZRHDJubVt2zxbOi94GFojufOFZh1IPSNavPY
Iefznc7itXgQcDGjxAK+HVhK+zaCJrDV8d629ctcQWZUtfSU97YaMBRccb3E97i0gzFhGqLGCm0r
3VkIhtj2Z5b9SD0wyCijE2+JcO5VVcwv9STgvaCOavqWllURGBa1u1XkVVjYCxdf1l5gs8WE7OaY
2HFq+cXUgaFUm9eoZoYpSve6aO1uYc/gVYQI7QwWHbFyVSbqgaVNsSulFB+NbT73DstRgUcyUFbm
LuYpypLxIIwudPLhOq1YVUtbdPtKwy8IzJhNZuMAhJ5s5iBHJs/U4tZGoI7JACnSnoFahYkqSW+s
VP1muJXtJwq4TuRgGc17/xgb8WGyKVvnTDZBvZJzFlWu6rdGTOdc38jSznY1j39vrTiDa31AFEPO
k28nbDU4SLTdAE18jzUN6pqn5gJVIDHxuTqSnZtPv8ykT3wX3j3wWjuAqYDSTjd5lq0/+7Jkf8d1
x23INF2NL0K5HUXxOMwxggSnhEDHCGhoC7j68Nv4mAlJy1XcBqqq38ETIL2QIpA81OmqbiEKrLKY
zFTs5XSKXoXTNRwy+I7MpzkKmZ1gQ5Y35WrCGiziW6qeOkgRZPkGolW1Q8QoQc9jmysCI0bvMCYK
Yx0EW5a1yp2zEAVsOK8CaKCnADjf1050LQF07ZwuXfw2iSkHLEDjCijnTjNHzhvaO6x2J6VVdz2z
3h0ib8K1AOlKq/7qNNtY25mofWPOVXsKIzvy5s6+mgyf4lFzwpaeieGgWfro/sxd0aT6oeyjA67e
9DEz+gcNviXLjvxnpQ1Ung5SHJig8d6ONjFHQfraYPlinsfASIgNbWIb1U6CfrgfCDXDYcoqC7L9
oIQ8lNYWh6BLnc0ACSjc7Chyz3ad2o5ryMtIYznERTWdC40OK9c1P6+Um3Tuq8OYrtonDZe+TS3+
bLjMTfVO3ratM+d8L3vnL1aodtVop+fZz0hbdnq2tQ2j6fojsXraKMdgWbQ65Es50prru3ZqV779
gQfh9jhpcsjJ7pLRGOvysCAvZvoDwxgt2ENSwQYovkHNGgKFi+2Tvvmj7dzRwWARtUclhuPrvbfb
dbrMaOO52FuzRXD0WE0ITo32blE4qmdKpUue2rc6+/7AICUBU2zBHHmrRTsKdFcogeVOiKy7ZivP
yMP597jjL7tCnUGZCVFsA0bY73UvKUhzp23Qu6TYcYkiOP2u2HPRPygsblYNTuA0ohlxp+lVseZX
m+QRBBW/xj6+DIPxWdCU+XHUw4ABXdLG5gIh9t4EWrU2oIqRGp+J0psYJuXGUrMxACUrD3HbHBum
uTsC5YiMr7WrNPsviSgPos2H2w46+5ASwR1nNSVBNr/0UTkfdCdT/aKND7rak7no8HBTBza3pgVW
fUDY5+QivjEBzQcOaBJRMT82S2ufzeZ3qxwc2KJYrDV3CoapfGz1/DTpNTs2ggI8oPukNPehPl03
2W1RgxGvu+U0JC5BG233subMPP7/PxkSFzwwDtgeHTvpn6MYPZV9o2p1tufsAdwxCdiWyBE7gyO/
MkayBGD5+FnPVjTRjmjhj0YE39SogISlNgPhhPX9Jzep9V7ChioAbg1rAoeN86Yl+fNNIdGYRE8u
9V5xyAguoiEsTds8perAWleztb0S4TNz0+jkxKYTThINNSLfGnT3Ut8USVPfLAYCgzL6b06V2260
m/1AngIGBIsdQW99yyqhHpJp3FnFYPtwTY09P4j7RCQb+dIzOPVx6W9JatqAyeOLIFjVtnAWLCxt
RGy5107DrQBu4FdGorsXcbx7/by+jLbUL52knHXWPntEAfffYEF9LOZvi9XXu7ptr2jWXQ9gM/MD
mnEWGtM+U5UCBDDgEcz4e5zh2QNMcq9vk2av6egkPvnVP56C4NBwe2ywE9RW75NIAcM3GNCiZA+n
FbuoM7r0jeNDNNnr0UUQcZiq9b8mca7Dygk+0q963TIr+85VH8C2Rvt/v5+/aEJgO0AQYlJKh/VB
PowIs1E75pT7zE7rB5wJNUUYc1CMlfQgfayd+8JQz/ZkHgj8YUbWUt0qxB2PTaEeJrkV1imMdRO4
8bGhAH4SZpqHZXZp20iFRprHCHtI+1sJsQIamzmPLHzZd7kjqNYWBDT1xxOhEuk9RYM/W0t30bft
KHaS7+7UtZcuQZlqTGhl/v3RPzqkHD46ciWUoTgM3d9n/v9Mvh07yhCKWMm+1OvvraVM+2odqLfd
lpFKo/h5v824MkoSnQSL31FiMsYfMCrWzbCKC/sd9jeOknL2K16eqQgaiEDjzgAZrCbVVUbafdE5
2dO/3/hflHrUFZrlMMdlbPiBPIdxyCp7bQSgtU1MK/YPQFFYhqIDQbe8m3mS+lEzv2adOPUugqvS
eWZx/vzvt7GdT38+zzcLG5cwGk+WM+9HyUNu6YqYynwfofLReorK3s2P4M4/eZ3fTrX3L4RTENES
qiXa+neCHnONpR5t8yJe8ja2kGED1Ht1au1ZsabX1SJrXGgKXApWWNTPDrN0sCsI5ikxZ4DvMt/Z
CDKEQefeWLg7W4rBSoNZLuSTwhIV8AkCphGch4kCqM62eGBXuZo1kxXWXx6pWprPnuCh/b3HA3Nj
8A3/nhI0hTy0GtUUloZPFk1/+35xDG0oGbFdoe+O4rIQJMZ0IkNSJ5mxz+4zeqoTubufgYn+wjQA
WcP9zwmwAcTeJ/xyyOC5IqCP6JxleIQYfiAOA/3rnRUfBaJ0D1n4zljhraQtmok5Zkvw72vpo2oS
ybBlqyqWFpX29518UJHWmGqEI+7dunuz1hZ7Rv6ded21WSNfidGTOZmLphG6xb9f+G/Tdx1NE4cx
CmrS5rfz+n8OgbKF54z/LdtL7CpxjcyrFWwdLJupYo7C3spy8nKgZFSRutcMSiidd5SVj+4UfUt6
901TwA3EKSW6oM/597tzPywp3E1YaVEz60gsP2jXdaetFQiO0c6gDsIuF595LCsEnWzeFhX9WuPS
SMklCZfcPplGzACE8kE2T7g986NQJ+mrTFbw6zg2gSuMo9Xxl1lFEUxqVZ76cvGQ5xfHSc/vkfcw
edNTAjWjZx5IKiOmBF+fNp+qQcexpySoy0E1z0TWbrazmyTOwrxqvykz6v3E7N56O+LV14hkl5LI
mZEYlFZh5gYEtPLIeBLQykitKWee6thLigMibnmwm5Wd7TqPR5m9DnFXnPO8J3tCzpkfy+RCYIRy
ExfKnRwZHGZmdY6Fo+xXy529vpwmD8Nh4tnUUR5TgB8pc2Mf0vJP4nluqXEktjpN9RrdJntJHY9N
tFnVxvaHPbU8l3L5Ws8sCqkw9sWifyGxDy2mWORpFawP7XTea6nSHrLiNk+fMhUETZy1TKG7+ZMn
0l8uRvZyyP045lCwf1happ2dJwWryR3VydvQ1t90VG+1SWRXA47iyF74dZ5+VLktAkwaM6PMyYS9
2/HcdIs5sNMhdAqITJCgznnifraON9+f+Gzh4dlu0cD4/2Fd/XmvRMtMw71N893WuJs6Ts7ZIL/7
39e88eEscJESY/+l3wIew+X/7lVQgIyiwYsJ42Hx8FM2jwPtPUVQ8wSf5C3WUBzpo0uBWHbuSVlg
iUfzEMqaLD23bEeELYNxhzyx8mdwTSE85W+OnKyDSzAkK6SJ4IVkJFeuKKp74XQAQN15y2gUAUNT
LiSryJA6uZ03DhNZYpNGfg9ep+HRle4F+FP6Yk0EYVvFLZw8euhIfdPdYrwVSf2J/P9DOc53QVsH
8MTk+/iwMV8FGRa5A+B7aEhazPMUjw9POpKxBv5DA2w8fu01+ZnS8y8vS++GNZnSUMcSsAkU/udQ
7OdGSKdakv1akKgDkABb0WATS0fc8j6RAlBeHd8ZqbA/+fE/Dgk4zUzw1oA9NlSV/k7wMYtsnYeo
TWB8lQCJO+qxiiDEiyEXCi8zOy9RK8Im4YFdOj+iPnthKTH6sUHKLhZF3e+cFABltJySnkvTXlYZ
Elts8wi7Lw0kWKoAQtxhpmZM8NlT7OPXpgljg4SBZsNy9J5pIBAELoQCRLsRaWrAKMMztc696Tsw
eSkqb2+7ltUSGvInt8yHbhscOKHSG7iCLw1D+Z+/l5K7RlSnQ7QztTXdmeP6FjWDg4pjabxS62iQ
atKx+6yTtxRBjw3ZI3fQIJELuzeRPbeHHprT3h2VRyVa4wPAi2Bi8LsXkH48xuWjl49adliM6FFh
fn9Lzk58kQsPx+aHpiy4aceOXblNzIUDSYE9L2UZk1z2oCErGgSk9BT7TDc+e3x/UMrwwTeHDPxI
E7/n+xNpHrFUAwlzd0U5HNWqe01VYwkHZ7hYBOOsQzWG//6qPx6BmkPFywMZXKXxgYsORGJM45Ek
hyRRGfcOhCqnTvf67xf5UPkxxGFIhtoKoQbtybsTMO60lH3XhuCU0eP2CMBpOZIkMQb/fp2/fBhc
UojLXaDZQILeVV1o2NpcGwoS2GZLJaeVp7Bsxk8+zG8g0x/lu8twA6YDzCZsKR9AFNijweCz1N4V
WH93YJZJl5HidtlCwybBmJn4sCoUaszQf+s33fwBrUR2U7UuSSIOcB1GTZAsZemXBl7iMmVgncfl
D1YU8x4ZR/fizm6JLxlxXYpW/qAOyUEl6+ZUkiEeW9rOVJf6rsvd6bMbT3xo5zf8k8aAml+MA/r9
vISdVxs1qm7usozoq6xNHu1mTgLCCsfbLv/qlr115HL6uvTyBM4iucua8i0qlsMi5D2IDib94Il3
pehuuGWLQ5wwUBlnQIEUfuwdSfpkkY1OuRap71TqGyZiw09FoDZE2sy5LDzVRk3bFg75pzMDkd8Z
350bWYGUxePcL1AtauRLVswNi2H+IcusHLWFueVVTzSKFXNpZ63HQBQoVxFFFUd2PY3nRHl8BJK/
ovaVv+RItniaLRUJRkwvyFarv0pAeAHbOVajOqKx3CASSCx7xMF6MHbZy1AX9M6r9XPMkIaoRbyb
NXuFn1cfOzOuw6o0un2LCGu2BQlx5nJKU46hQjFfW6s5mLr7MGVGfQsd5hawRXwAOjKGllhNMn5Z
7Yi8CdvVLmHZisZvpBad0r7/YccnJnjV09RqZ8VlyUI0FFfMihoz7TrxWKZOCaO48yJVUR4ITbmI
qIE7Owx7Irqsnem23wlQSfaIU+ptJrCwO0nkVbTpt7nsX9c1F+cVxQ4hUD3JH5VG/hALFT+diyws
WqGcLYZmnrEtqdj3kj1SR9/krP5kBa6cHaJ2PINWm5SeL1nXdcRiVa+jRQYYEnPlYGYdMd9OfDMC
7djFapHgJ+eRy6ldU4RviM1+3Av2E7eqSL623UqET2wVoDL6GD3XmoXZBBKCSB8KGJRqugPnwOp7
thnRU5mD28mqEb1taStHtkPO3dRWt4gUzmwuIwZnK42xLc9xlO0Gp7JCvXbKXZ1p8VsnSFYj+53c
gnu7Kb/bJUe+0szyxtKn8ZKPBjNDacIjsHsF+oUk4VxRyOiMa+2Ql7J+hjZ5jcYxQi9tdx4QQTVI
a9PxEa5j0xn0UIjauM4VGzjZuf3TtOZvBte/QVD8w8r4j4+6n/D2n8yaSGPq9ucxzdvAtkQIr18e
eOtmOKK73ovIzMJo5TlIXnbtR3FzbdVSnthbD1LEd2SgM+slgzqYRAQDiHQgLvbHjpxLnxJ4Z9dD
fVvaCGr6L0wRky+SkdhJTvURyQsCtUpUB7g9ZYhP5I5tT/kl7pwQaUIepmSwh0qpJPfGiA9fc79o
akPQs9kgxDe33NTELc6y2kmiMl9cpLYO+3WmFS+S4Ga6JgN9F3qBrmVl3Wv9jjzGvUZWoT90+uIr
a4Xs1vjK3l4jy9wyDgigSA9UshUqonCIIou/9YjNT6Oa7GYCmihnSciZVKeGGCmwDmUGM1SlqHcs
VOJgbJt4n/VMwvEK2D53gbEvp5T+zuYuEJXkE6l6aM9REwwNfylbs/KpIStIOt1yUNZoOibAqac+
Ki4NliXPKHXrMDXkNWU0rKgz5CYq1TCH2Zxf5ji1OwJYmbximAyzfD31KhKGmpzzC3r0uUyXa1/p
fAVNN4ZtPB1bzSgubj25sCONTd8G9w3ymolWXv1lzy7L/HqFAehyGnVrah4QgjxF03hfF3jcElwP
nutEO9doSEdjHewxvukPoBKNQG/V57JxkoPLubUM2NjqZXg1+kg7UgosKBBxK9R6H8Q6a1SrcOV1
bG8y/X5NJcQVNv00IogAcjPZceYsB3Z3C11EKu6WqcpvDVmz/IwbkwwVgcwf9WRW1N6MgeZSu8m+
SZLs2FUcyBGgXa1cTsy47sjAS27qoTVuVbO9tObRrXBdRQt2fYQiCLMXFGy1UX2d9Z2t9t8MqeYh
IxYuLnsoH0Xy31y0i9cLE2EM0CXurpw+ca7fHHU66J1Q/cYR1MoVVzUN7fO/awv7Y2nGSAXeteNQ
DpOSsf37/+khZgZi2uIk9s6ajcZflqX3Y7v5RgafDGmhngp2jCfNgZKQRDh7qn7OWMMqywNVUbig
+NpHxUgg/KLlezYNRG6fVKX+OuB98Gz5VKls5YWF18rKGI9RjS8HHMxeR0YsX797NuaZb0rj5J9n
w7hI1qOabpTntdWkJ7VpCGSLoasYneWka/GyV6aITVCOZkVUcRyY9P39poqsddo8Awx5XplHo52P
dhvrvtbijV4VrvsJaZeZIvxHaCBCx0mfu8n6NmClCY1x6A+dEVlcklAUmDmOu9Se32al7y6o6WOq
9Kd2SgqvjcRmQhzG8zRF0e7fv8VvKPa7EoyVIO00vz/L1/fbwWlo0O6Y/BatsmQA0NblprdkGoih
0JidDsM5WaLHkmORFq9dyGDHSaNN1tnpKuu8ju4LDLXThKJuKWBbcD0zSY0gAa32LM5pou90qfTH
XkOShQz0OG+Rii5HfCBXvfWXLLNvm55v+9+f6+OkgPQB7P422C4WVu813gODQnVtWnuXDGZFe7N+
R/2GGtmBBpI0uadKF66sypJwihf1k03Ox+sbcB2pTRhX3E1nvjWD/3N9G2xEinnF+LIUdEvFtB9z
9TilrRloc3PZnu+fVOt/fUGMly4dgVDhWfz5ghG52EhreMGxIPhcIQv0FqUdbAMy120K/NNn+Mu/
viDJ5SqxJbjZ38d45JVjmMNE4c5m+egYKG9LaS6eQVJAK1sTuwXCtn//oh87EuKu0HUg2t8CNt9b
Xlv+zWRYvOQoXbQUDGw8fvbPpgx/exV+tm20wXDVEvqf36Qzx4olrVLQLsevXZkxNrQ/n93yR/68
5wwLDCRNATec+QGTiRsQM2VW81FUA66xyxxJTRxigLQ7YuJSf3Jj5mek6CrTy7+/xL/8btAON9Mw
g+OPTBBnhvofFSipzbq9sGObvWgyTXQ/sbsfVDVsVnw0/37JjwMIBgRs+RmgWxsq+N03ikk0WcZB
2LuJumYyFzBYm257MnMv6rpPevCP+wq4/xvpCeMKIN4Pd4LZx0k6NDFLnGa59HJocHFU1ZmnW2Km
d5BBQMfVFIpF/KLm2L1EFJWfDOa4Wj78vsxaHLZSvze5+KL/vIgyK7MB45UY/kyS5NNCj4PUnffj
RmV19ArFXUlkZtbVPubtIlFXsN66e6yM2auI2ZJadZ807X5iu19b/8VLaR1KfNGw/WfSHn19RmdM
TZ5jRUDINucIWnuEPc7cwxphGl84lmcrEH1nRNVYa+s2rFUx3xqooMAjXRDtxXCU0IhHNmvstrvG
qX2XxZp6lNVr2uUTdg8H93rWNnRC5n3tWg9WRRqnxTqXDRehuYZzRwNpHk3FuJGrQO8etyjCrKdZ
LCdgNw9zGqPcm7KYKd1/qOLXk8GUtoxB5qKNfcAdmRxWGAie3k2/WCnsljYpAA1QvqwWA+ux71CT
s7cDtpKBpWsfI6nfu3FFEqrpfIH/0aFOHZcj19SFWOu7BN7nbo4BCGwadcHBlDCAClhLdYiGrVdn
nrbUVBJcbV3WQY9lHTON/jhpihomsYr+lnzNTOI/UduE5OyiJLX60/vhL0NsdEKslLaIPwZy7ydy
TMFGtUcauyszJHtlRBgmvsyApTZAPis+FDlqOXjsFlbz7JdS0QGla1AbC9o4owzllzZG7KtZ2CNr
PCB4Ar0OE4xvy6rB9a3sLYkULKO1dMvnDk31nBFmZZIhEMlfqp5bXhzFjw4647zRd2NPwGQ6ppan
zsr3qeeShNzWG8UzIrD4k9uTVfSHW4NthK6SNAAfEUz3u7mSWknZp6U+w5xresQ5BiK2KqLbAaCo
g/tAbIYFQIxRGxotevzKTu4djDc7E192oFfM1Caz2tW2lQTt3A0PuFLvRguEWleT3WTiitNaJN9k
ECDokfIgM0Gi6sBacmioj2eUqJ7ez/taSV7cpd74siqoYh0PuLMO3ICOdRqnoT6ujLk9y0BGghPy
kM9QaE2m6lE1VLe2Xe+OhmKrfrX1zDUp48GSz+Ux50IMRbc+T6YhyXiu8xCvdRx2b0s3H8gqfp1n
PAetWVyEpje3WYRZJcsUcczGmh2qDlBCKRg5OHZfY7mjvejtmg1ElxGWCG3R1dZ72bqDR6ow8HCF
lhullLHry97G1YJNITIU8YRY7dKhOPM1e2l2+VwfCzYfd3iZD0CpTxTlE8XdZgtmFn6sxHBfW26P
0LQqQ5dr04caSi2eKRgmDOOuqJOVZ1TlQEHNCEtEQF2SBRGd4ELCDmW2fcgYabfEAJ1ajBfo0tUb
Y3PUL421jzEpeF1ihuxRsyPo84EGr3uTvfyZGEUBF8y8UaJuOEQPTjWwUdSThk3iJVHj8mpgALyV
ufSn31ncDVMBLaH471o+sDMWRG7ExGkY1PfuskJgrIBbFiTToI3RZjyq9vcsh0+YxdNl2naRblrr
gc1+kTDcPfp5bEd2QrJD/9pteEiqVnOPcU9bK1LBMv6hx6DzmMay/U++EZXNSHuRuyy9YixNbl1i
UAJ7dYfQqufhkcCRU1WiH1ChvA9VjWNgzJMbt37jhzCPbOasAwm6R+psrtKGgQC/o3mZDDw002J4
/GhjuNrTi+0GUWSYJ71hSqDbjyaOnZ02utJvzCW9bDS3PIOBrQjyeaSdHlVT2c30H+S+Nzlqk+g6
6WA4FbclkyrKiIHOET2lo/6Sj3p3XGBdQIIzjnph3yTwpUmNMV/qSGNxhObSH1Ls98JJ90LgVAJh
koetiIqdO9BULvhxfXtRcQozdAzcgQsgQnuCcUu71i5fS7/iMLFEeizQfO36pf4+Eujru5MLvI9c
rpjlR4NQjWwNm30MA4KyTP6bVPXqOvNrbK1flkkcp3EhU6Ncf7Jr6m9Q+z927tuipzeDllTPljE+
ikwvT2aBzr/sOv00oSjXkhc5uOplZgLSKwZam8kHrMxTaR4f/l3bfCynXJZCNoBgtou4Bd896AvV
mlW9hz+QSH3y1JKnfWUjIWuNBKFe4Zy6dRw+aS62v/ln8cjjg5mVwFkHt+596Y2EO+9wGc2Y4Wbh
07XtCYL0yclm0noTTwK7pTp/Eg76l44dXRoZD3SK9FUfpBCdYUdR53YTLL9BPxQxCDnyqrz4zPwM
JK+VPyvAhR1EcWHvqt6Ab8BLxJJ5nUsHu2bOnvXTF/5GwXHPPbusGZRSxAb0iiYQqPir2r+qmnJI
Ins/9AOIQJZFTUnS/AqYDtmF6umPJUGBWzoW4ZR+PVdvbSFUQNTRNS2LFUMT/8u+J5Kl5SzvjO6M
HvttXpddnwuYiPgdGAGg6G5KGRBu0gRjFd/pWXQdmALsqzJ3mGeayBsnDbIMgSq6jZtkyYchmEt4
CI1ZJTsudSbYfR2042OWR+ouTleOBkNZ4SJ9R+GdfFI//+UaQxZIuh2BwAjR3u+x8hkcOROFaZeV
/WF1i5todtOdBhVcmlkVkGP1yY9Nq/bhEoM+TmeCPHfLqH2PC6tTSx/KyLAJINcT3J1wcDfm8NLm
zqHPpH0LrmDaurBVrHd4SeReo5cPnSb+oiJ3gaLr/GCqATXFXlzABsV6Llhme4kKKgOsEqtHO8vb
i7U237WGX21S9eaSD4bF46aqDtPSfBl086ZAHH/NdbU+RUQIR43mNW0LywZkEBsM6d46GBDKLpbB
QW5JvhNNYqDq8LiVakBBCe3An7TqJ4qNnFpckYEj0tQvMMX4eEo6r1BnbAQgf42cR7vOGMTTB/O+
GllO1A6mArtsQ11pHyWdLXP9UQ0AGI5YjcZjapcazFfmdM1YM5kU09XY/lFHaB8r4rjBds+eqCEA
IzbBfWYfO33ijacKzCKFWq0p4rslj+EUI4wTWdk9iaZ7Q4nFYlVPGFz3vc4Til27av6MI0N7pBDE
Yi5d5ZAdql6/67X60ujWuC+SvsBs6lo3i3R36rxgIuPLu5vnhjFeriXeBoM//97Uy8yUwCw0wWwQ
rcC0GlGY1GOHdQ2ZolhlvRvwVedxZgdmV16cWRv8TCAy6uvmAqXF9ipQYf7QQCFoIFNHU63unORe
HzH1UZeY/oqRzu+76aobY9DmzZmzbAl+7+3rPv2q6DAYmn6KQjxe2G8tuuy2uaizuCr0FBQ/anZK
YyTemGaY2iylEuIlJq8ZfkwoC/VJteLXhVVziK3+DubRj9r4jwfVfNHy1vbXEpkmySlxa2CaNzFi
prEgB1GvdhmRyrTWbcJMVnuyKkzm9L3Gwe2z/ZrxB4cqx6aDgH9vVfY+We38AIzlYnfc6gqni58A
ePBRSKe3jnkzr519ABd7HUdzuWkLLo8ebz+Wp7AfqSKgirGzy11tN0lD2SVpMe2MyAQmYiFrkuRn
4WF4jSDCHjHbPHVZrR2jkt+n1fdFbreIjY34vIzPo+ghteeNDAqRUttFzstCxNQZungU6CnGx65F
Zlm2c/JYLZOx19Pqu5rkV62fo6f8ic6vn3w7mqz92mKYdNB76W0PTRsy6rlVcMI5SXWfEg3jF1VV
XlHF4xZQ0sI8Vus6+2liTYGIEzNQoe7KGqlEXZTljTV1l9QFopPiPTghAZ/IMTNOVmL84r+JbhRt
4rBw/IatNQlxhbsHQkVjCHc/aCTylLKpx5vBWIPCkM/pjI9TVs6vcdTFA+yuvTKq57mdp0NSPWnQ
ws8lHtDfN5IzgGsjxVtjkeYOu9pYlX2dGcjASCDwYbk9jdZqH4ZagURCsRIYaT3DjcFpWaD2YS/E
pis3WRiUEhdukZxzXujWNNtDgteeP8P2c9GVOpw3xkldqvc1Y91AWHlxk5b9ieWt+qLY4pugcfBr
ZOyBMce2Z3Qgmtwy0Z4Te99sRq+KMpS8XQZxdWmiEUx5eYN80HBoByNsh/jaqNIOJz1+KBY2Go5C
ugLf2Guazky8y6TZ4SQOHD3JgrVQLjkSr32bh6IkezNZkdpVlnZMe2RXURpr+3jND/ooaAw1IFFK
4adq8cCeL1yyqDpXcki9xAVyXEzrEC4pOCvDPEaZZgZxqdY7rXC5P9IZ+Pxcgg/K2LHHsGhybQQ6
w9JgwQKHxyBVQyOn5u5M86be3PdkddHJo44kkGHfwDQOdbm+CilbH4EachuJBGuMbYYJW0hBCcS5
XDizdZ7YHb6+RgUQN2POmhaw8eaA6ko30bLpwgomOPPMJqpAAyqGl5aHuLvqBNW5eUCaxZOKaMKf
zf4RLg8GQHK3K8dUfBxUJW7DY9em1X67v0jeQzM6ZOw3zJkrKLWUozFr5h0BrnswW6AH8/m6gALu
7VaeQUr/H2Vn1tw2km3rv9JR7+iDKTGcONUPJAiSIkWNlmS/IGRZxjwm5l9/P6j63mPRFdLtiOrq
cNkWSRDI3Ln3Wt8a+Txrhk3mdV2X0c1UpieRPmmJru/nMd+Wo8gZGbnMjcoeAxA5qmAJOl/1tQlT
BqgBnErV9COoACshj0+8bGTKfFfQAnzAWFxvXIdWTI4rLwruSrNRnoW1ksB4sWD3APSqhjmiiB9U
DcZLQFhxOJjIAqS9QQDjZbHabyL8Sfxng+9fhHeMvJgEZrX01K7+MSPg3NSQHDZJnRx7gO/gxjNi
15TpmZ1JfciCaZ2lleoDrZvWw2TaeIVHyjkUFiuiJqJV1jS8RlwfDQ3lVMT35Duz9sXK5FeZgkdo
rid9rj2zUDhr1O1WtJgm0qbPj3KOjn0lbihvnG2P1x72TsGJFwVpXoffc10tfH0cQs+x6nwddd9K
06h3DWC31azS4ZjbJyfvCfjjE6VazSiRu5Izq4RiwEZUOamzmvoENyu4Ms1sf+i1APKXc0tb9khC
b+inqesTexD6eJfrVaBAHFdw8ieo8i9Nu3APA0daABcMaCYu4EQe8yap0IXJAC/fnGm3ykAidZAW
mecEqvCCssgY4SJPuLfYyP0pokDKSO5hIrUBcyl2leLM6yRT78w0uzNnQp5jjUaYTFn1Y2Rs7O8s
uGWOMm3+mb0OnLZPtW09TVb6fcKw/8K28uCSLPKFZFh6ghmc88R9TOJS21oz9Y2bNxgoJi2/abiP
kW2r3OAV2wbKM1pnYP+LKWiARryUC6uqLOQTHsjghjF+dwIGSeCf44fAWW6myLpAhGZ6fZk1G5qR
uOYMABAdHROHlXHruLPwcgarzGeBK7hR3l2jQwATrnQxi5rSH6O6OcL6zz0CsbwMtOzW6glTcGj1
MA7u2iv4Ge4hGSFUKELuI1SczIprsmOp+Tuxl804cWK17gYTwGJEq+t6aG7c9ruWzcGFZtunLgqv
kryynm9GKuxvRXzdVCgCAKKLgzolP3rhPtW4KUtt6PcNY1Rt7HYN5NEj4Ic9vAxydArYIzwP6Woi
ImXFqJuWhmEpW9x515Y6iGMbVo8OZzY0/x73bEtjo6Aj2XO9ib0wDrLujpLx4xrvdekDArxNAjBA
pXVdBP1Rp5XqhYVIvgF07Rpz4wxEDOYQFVdpXSfgLzVogFPp0f4DHh1dsI7pO1FjwRRLXmnTp9eG
PRwiwxyhcNEjKcbUc6/kCGImBgJwmOIU1zjzNSWKOD0RNeYZJBwWWExuE+SupWONuL4pOIu62rGG
6is4P1433HedEd51AO/f1nNgFIVfBcplnrpbt+p43CmnnM6+RVR+b/PYIYWRawhb1AijsbYNaP2o
WLacOPtNodIFahKbM5Edo0bJ0EYE0wqH6JTHl4qRfDVyilFuZ+LG0QPoGGeOKgoKpEKeXbPztfPA
XmI5eGBZL7Qh09HDQAqUTnrMuL0IvGkF6H/tIR2a8WCJgkXbXSiIhW1tsqR4goSARTl0kXcT+ekl
o0FGaRDsxlhWJ6n3zS6V5Xczz+7Z7u/mohi8JmUTalIWDtAGXyZZ7UI03qBuC5bR1Ljj/6d1L00O
8J22ymIT2preOV5SD8D6DeNCTo9LyZ0UVHnlENwHcydJ7gA80Ebma1m5D+ZQbQeNnMOIlsF13qEu
SrHmVnqQHEIe12xd1Vmx1fL8AA/+km7Y98LmXmuNmmgTJM2eaRD4ks75oueSvfe2aEb0fAuz/JoP
0es4Cxt2fz/5qeauXWMAsaILyjLj3s3kIeu4VbOBofVAjUrNcWAItCfYtN+jFMwcudFyubcrF+VI
h4I3nB9FApsJOgVKsC580sq7QYaEF2ZYjQ2DAFuDWDV/ZlziK4kGHqXAYkKaHdUWLKym1Vp6mcAe
suhEe6vi0Zro5S5JWaYo7Ys5su7TTtTbcraqYzhMC+bvq1XI6GSBsbroO4NjUElpK2T9M7Ss6yno
xKZlyLkaq9SiLH9d0BnbSQ68SheqnEjafk/+m7J6+57joSU4FWJPupR0Yc7f7roLGYAeKRoEI03f
QlWU10YAL7Wvh5uPG0B/M29aTDHoI02gZSoDyvejHqtPOMFFYhmfx3duZjxZDUk4ZiI3TjCAEHHD
J0RfrgcJL4+cAt1O9VlPXf1daEgqFmNf6k0HJ9S5JlTmeliiOVZ9jtcUNWY0HuYZOsYgjGFDxHC/
a3X0Yb1p5VttMSQNk6ifAm6vWt2ordscxizDThHlBogI/SHXM8MLjCjcJR1Izyb6Bj/8krDK+KbJ
JkZTJIbgz478LjnVTencqkHtxQGRgoqWGDdEGb9qduibNYm5KyuMV7RnVo0z6D8nYmPCLE8erHx8
UIsOeJFuDLdxFZd7BBvhlpp+r7ZZdyuk8pIZrqRjKp+qIEhvDb37WoTHpG/6R7rsBuejed4YZW34
ppqlfq0Xs+eSr7EDHe5+AfCQevdhVFv4wjK2KHKy3KpQV3Obmpz5xWXjRP0hHQQddKfaSZm53pAM
EvJPOK4ROEJEGkHkhCIAiBvAJoUzcYxkbZ90Z4HuKaALSprqyEoqrx+G6VCaK+b+yjErkhkX4z0C
m/qQA4HAkxdsBzfl0lvJT0Ny/8fKdNJR8Hu6pApoK+shk+UjvtcTg6npJp2n/ewmN6o5y+uuiPau
EbF0ON2dHumT3w6cZ3SlPWkizvfIc0PU62niZ3YQ+nKE69VX+byVmC49wd5OcQCkkUCmwWJeT19x
U8y2r+Clecjz8TQEjCjyvvCqXB03E5okbuXIDyrlqeOIsB7x5pMxZN2TcUWF18ivpD0be0yMXwmR
hO/aT+ZmKPFC6MUAqlKtmCDEO8PMgq0waYGKGqFL0mGR4ABpjiSQ0GuZbiw9V/ZQJDbZl5gn9V5M
trbWv5dNGD+OqMyvImV86Uh1pFtFD2Imrx2eSbmOhP5Y9F121PTB8MF/1AeLA9JK0Gn0GjaGHYtK
cZiZfuxhl0Z/ramxLjgyhcPNNFtXheAZsAKW04FO/GxKyekAd5erKGIL+YsQYe4no0Xgpsi+OInx
Rhsum6Iftj15UfTBl6FHmBdry0FuVJVGeCwm/Ug4sHZVOxoy1U550JqxuoBfo6/tArnXx4vP7xoX
3DaWbuGGUu3l6X+/9pQ2/UgxRGDU+q3ejADP5qrw7Kal8Au2FsQSUyVZunj++GW1ZUb3vgONwxS1
9pvEBWuBeP+6oalLvNPu7CeOGjBbSwBZl8/CmCHGgstXSYGZBvKwZ+0qKTkefvzyv+sJWGVJFtLZ
2kBTnRtQHJWKK84QtpQqysghb3+kqi3W7VAWxOVM9x+/2tvi+f7DEqWMxMXAfMIaei5fqFSZSCvT
UacrI8uj0Tt+ReXFHPDUKCXUpAFlYGPcWoAfDtoUPDJ6UNZY8sbVKKpqMzdqtEmHmNFs3ierSoNa
VEq6TorK/C7s1XU+mSOsC/bvdoqvDJEOF5mjbecx6jeWiVCV9gt2FcgxPjP1Q0rqGcCq+cakcrEq
zrKZW0GxHjtQf90+mxuqAqUW9C+sZ4KwK+hE3Ndcn5ibe/j68fX5K43z7AKx6+DIwiaA8+GcqZ9h
sArxbwOyGwP14DCTKMoYig9p5qfe02JifmF6u+vYUJ6RKcJIwuayJuyhggCsWNyqnTdMzrjOYWEu
WsqrOn8NwliuhxwNedfFUJ2bfDHOeHkV3LYpWBhz0n9gzvwZTTFySpp+MCZn7chJ977R2vHeFFHj
O5D0vE6IS30U5ldJYMq6qHp+fEKaWoV2oQBStcI6802WSffIgCkGrxu5otwHSE49qdiHpp4fQphf
jJbh0mBjQOSUK8FxQlHrDSYPH9GwkFzsqn7Uh1BbQbHPCMDWx91oOsNFYz7PsNyBVafakymQETZa
112GvbSo0gsSofryehjd9AQ4mVZLXccXqDuZJpekArqsaV2vdXvR5rdTFTZelZrhNmO6DIqibra9
iTRSNIhk7WAZ27eEMgxOfT2XrbbWevlNZGQt5UV+Z1pjdwIaE6xqXOFbh47hbEc0jvWDqNmjh8wm
Pz2eUVjn1Mgc9Y66HlbEUZByNog1LLknZCvD3oVxtTGIiAPB48WKCH09spoLMxaHmO7/Fo4/32WX
XmCAE9dJpV0oBvPnHgVxYgfFhTFUEimyYBrgjNd2NWIBxUO+n7qAqEuCgbwW5jRIZ4wBpWEqHnUl
gHO+uMRJ5d6KbGeTegX6th39foXhY/kcJK6zygp1uCClTzsyECObIWMOSB/+ECltcDENU85ZtL7j
Vp4eOF7RX8iNlwKk+MHsYxrVhnoh5vQa/tpV2FbOjg0yXw1C6zauTv5kn01rqyztNWYtb7JEeT8z
YaJ6L9s2OdpO9wR8BYBkIVqvnHq8tUYrdmPdOkdFAF/sxKmwYiBH4pDCnfPrWCUvYAQKoxQDnotC
XJZKehdmpQHtp9f8OgnvBjq/Yi5dJlHRzVBOCI5z40dMRN7aLokumw6TSyfFrWlgKsxlcpSZ208e
8PPqcllqVaTxzDkNFe3dmWKjJgcpAR5e+1lSTpi9GoyXpul4oargUkhxNVSJtrZQoYhaZ9Ns10MY
zRdJmKCvUHcfvxtxLq16ezeLeI6JK8v6m5z1F2llVIvGNUVf+9Rt9aqP8e7O+qsbaD/sJL5QCsB2
Vg1y16i0aMvYMoRe61yFvdvRT5XPPSPvNRaLRnlKg+YlRdraVgPO6EjcgnPbhFkTbZn3Xxd59YhS
g8aQplDXE5KYJfWrE81PbaTTvLXLQ9piKrYNZh62CVCmSZ/UuHxOo8JYq49WHZmIW4nkUGX8JJih
Y+9h1lTjfcg7ks/bfa63P1TH/BHJ5N6ZI7kGS3+RavREP75m5xvm+SVbyohfLlneBy3lJSmA4wKh
4jwvGVWn4TW9zM82g/PK4O2lHMtWBUK/Rebz/qXg1DBoL4raj0L7BULhugUAwZkPjUBvOUgpEBVA
N1Q2XQ/icUBP/fFHPa+IltfHJU2uPTk2JurU968vAZO6cxzWPp0rknkJtV2yP59zxbihT8/9wlGy
DcJ7C3rMx6+8fLJfd0FemR4sqlQmtYib3u7bXy4yUWY18Y5N6UPnJiBZqnt8Jsw98DN9/ELa33xG
E+efasDgQWTonNlgMZM0EKTq0s/z+qpupi96mXwtBZZvNbawxhjtuq7qbosKVFlxZGuXCOFgLrE3
uydSfL16gqKUwZo8FFJcw5dwlkTC6ROZgv43VwRdMKJkFQEkQ4EzbUSFV5v7DjmyZctrHc6+Sffd
c5Nm5xQjKV2m2hxhfq80pgSoNolMyTh2ipzAWOK5vo6KM+0haG1UtkU+yncOOjP94HTAvo6n09Bv
mpD5rkzCcY+J1jS1TwrN36406jSV/0GCRuSBrefsbm6KrApbF60PDllt01rZj7BY4hFL62IM49yD
/8GeEOXm9QxE59pJIiR3S3hQtNXFc57ijw7z2trpdqRf0aPRMNbSIRr7T++Jc43A8k6XUCMGBRAC
tHNSBUlAtYoYoMdHyS4mRblSJ2H6GiaF9YKKS4frMW0wSXWPbBV72qHWFgQ0Mz+ym6kWMSDkhaWt
iE4YreDi4zv2XE3w15uzWbORw2P2PHsocYhD5iThFro6FkEyaMEhj/3jxy/yWyPm7YtCV7nkV6FY
OP+yGNYnKZ5YkiyXnE9n7H5MAQysKA+uZRq9tkLZVpTXIVmXg7lUOPX4iRjot3PR8hY0wYpvWQ6+
03NljhaDEmRN7Hy00ChVOwKpXQcsZxVgvzFlhgbFvo5biv/CIcd3DBCXfXIVzrfH5S1wIDSRH7v2
4ql9vwAmuRVWzTB3vj0ZN+YkCXsqF+/PEB4aSQNyBn2AuHOOvWxK7BX9AbEV+aNtTJ8d035DKL29
FVcz8PVCAVLPI8zVgewhnamZX8S0BLBQktmRMoBFM5Nvx1b5rruQYyRBQapGBziKjeaIX5JeVXiT
mFa80aryFbzCtogIiSkzGr5LSHZHxMa2qetNOys9oa/2p2F5f3cN3/JA8TUIrub5NQywmNUi4U4i
nGUfoVciD6jf1BFN7GIuL2sN+eXgEqXbRYeEk4wwLpXwU97a3zw2fJN09QQMelc/Xz9pyynYe83W
RyO9w+KLOUzxP75d/v4l3vhWb+XdUjn8sml1NtbeQiVZKMn676kZrFppXn38EudqNe4CbkUOiCqK
NYhFZ7vAoNi10KTT+MLML504kUwU9GMR5PtmlJve6o8iGj/Zi5e3/etezGvC7cCaAhqD1eB8L05t
O2TroQroUpCpZfkjIfvDiBFU2swYP/58f3MJ2RtA8wOwXKwHy830yyWsGiWlSQhePRmLn0qN8NfO
/1MHBbs85BdugqWisSgJ37+GGJQozqlBfYtgMeTViZ+DYl1RiYcMeCf38uOP9PtXxsuxm2iObgkA
AGd3RaRlEneuQpRO6jzLkWNdw8BAMRhtkjADbpOoKw084sevqv+WE8nHFPSUbAoppCLCXTa5Xy5l
rSZuPhMf75PFBe4zSKbjUJi1N5Ido1kZvdp5OOYhGtTBBqndu87GoAeMnJYG6phb0S6ZbHU7p+Hl
oou4KNEerPrORsVTD7dBOVP5x1l6aIibRU2DlxWpxEZybt6FJdpZU1fuNfTXxaza2DAL11ODVr1q
3Gze92Hzg85zc9XZwbrBXUbbwi1PCWwnGoaXMcMPck+7cJ1zer4pQw3sv/JFSQPrZh5LpvVKcDtC
/fAQ2Q9eaRF6H4bJ3diVEfym6g5O0+R3WgvYBrfK2CXOXlGblU40rmeGSnAT2FF30U5oYIR6n4X6
puQb9JTBwMfcBNGxo5ft5qZ66ZSxdul2FXDxaLS+z0L5YTBtwlNEYRg42baJMBfJwIaGXCuG37e8
TqxFT7RvETsOzlWaq+DO3IYJmXRA3alRiJIBCVCIySQMB2IpeX+rZlCZb7R46PVMqb1sjhZ4rMCc
usx7lsxmucgYdMYDeT9cJK6ibQmjLsAIem45G76zYGhxVJ9ABaMvfe5N07OoWdN8SSlu+G6siN0h
l0RbGExsM+Lu/YrZJ2BOHBvNvIKxpbxBKJkm49Eeyw7pGU5tD+FnvI4Bea4p3RD8ybq9KIZkjQ+J
C5DUaHT06GE04+JyNlyY1Gkf7RrdTwu75OKROqc77Q1nGb9BNegHJepyBfnBCmckmhSL6zYN/Xxn
LKK4JQqDyO9h16ruHn1puptoVg+aU5y0qlauOsVEZ2TpT2iduWwOsgyj6KHwIjGaum0Updlae9Di
0YvGjjG3shCbYdxubD0vT5kTnNKQFBYpMuOIrz1Xiy06vnHTJLpnm6jt1dYpgYDyw+l3XAM+aXeh
axIZATjsEt1gszOcfldLcT/PrXJroPBDl5s+IlDQ1sR26J4mipsyEoZfcR4tEDteq5lfo/JZY9xS
r232XWsAEO4i2d4UQ9BsRg6VtC+Ses3TPDAJ1Os99vbuGg3Bt9RlTmNG+X6OEw05+UJgDVvcpUgu
545IpmHWD3Zsvn68hPy+7uuQpzgaQWzDYHzu3cP15ta49XJfc5ARuFPwvZKnDoh+M5XX//FL0YSg
jqPWpjdyvsUMQV4YUUBuPAvNkz0RmtEbOxPeNjfd08cvpb91WN7vZ5yeWNehOnKutp2zgqSyrUqy
KMW+XMSLcVl9ScKJ2bPIwyV9gl6y1qyK0K52qjV4kWhVfygGGg0Qn5vA+m4aRenDfkM2MmRMfqpv
JcP1HZQauBTDBP+jr5uDa6bfxJC1F0QZDF622H9TdSFVxI6f1ZhDIquYCbRb7BUxTl+1rxWPFfRb
pUdHx5AwBCLQCmChyOjL258MRH9ME7lpqQW8RImu0eYtU26s6SHvieGCpyFHo3def9VTK1oPUTV7
w4A5I10iCAtF9YvWXKmN+J5WZeijw7iGwpAhauAtWepX+Gs/JgpdFgtt8HNVXij0lpHLBTeVXSZ0
XlaZZbV+Oyb6KkVigEYmeu0S6woXmkEeRuUeZ0Psatxm0Gp90VsWzHOa106aW75aE1EQRp1fkxC6
iSq0xm6UNutFypp1Mt23zkB3Mqt2INKryyEuxL4O7WOECAU/+5BvRO+QDMPdyCTsQU/xkapWRipY
lKuU3rlN9mFmYeUbvtaVpfsSC8eBADNrnzeFtmIxerTHmgZbStCOE24Wwc2XCjccR8zqx6SF+q6I
gmxtJRykc/hKpXqbDGGyY+ikrbqKfrqblskFWybidXow6ICLnaKZLy2LwdGsmT5+1dpaubdLlhat
10/CqlCPqP1lYVg8QrWhnKJuundCdCSBbeleZHuTLkKP8T+4lVu0OXIfl8YPnDjdobJgGGjEy+0M
YkuzkMZ4IkfnqDcTYgzN4WnR7/UK52fYoPgjMrreYkW8QAwLvCNC7tJPiYkns2Rs/J1MkZYk0eqm
ZUM+6HLYS2UCZ+MEMdts2ntheeUUOQksTjZ5elqbfqqjstJs2dzEk59jrBvS0CuY6+yNQrmFTbKQ
a45I6qPjYKJ0lTPFWmrTPmAJJcOJcwgX0II+M/NoaF0OmwulnDG72xK990btivu4JfcHOTs7tNHV
a+adPIW9xq4U1z/rhFjkPoNogt3bD8l/8aK42FPed1vZ6LtZC2uawgxtFAV0HzEjbCwJ4AClYePj
q7msh/ln0GmPblnnp7JRqfuhSiHSJAdBZK9pXs+b2KnYcgZjV7CVF3oujjyfyqplSrCW9VgTEYDF
3XQUd9tNyouc6i8ZGK8rfE4tsB/k1h8vUX81GN4tUYRUaRptX2o4Fyic8b52CwygcIgeUr/loEfY
K09yDVsEX4BFamd8iFCa7sZG7TBohtCPTAmbEIhRoZb8Kxe3MhIkb6TRXi1lDoke4DOLmeJrdUQO
ihOvpkYzLi2xIijjG084V1kqfjw7L3RrQRzJZmcqmodb3T4ST1GtEtWq95WRJmuFS0YtwiBXz93L
cerrg13GT3br/AR3/dNK6g11DmIdA2laZ5WXpWoiedRbhIINwqxkkrB8owcinuxDWLPWDlWYX1b5
vgfPsB1xGB7m0UKf1v8QHFT3szHfKw5S0NwpMCDCiz6F7k+1lWvFyMrDGJTlTo7xTZ7Y2sqYZrlz
jX1kKNGp7L5y/H0QspI3g62g91eInJWJvVYFtppqVNELKKGfjx3KCAImRi11T+NIOoVlMEqIJ4R0
piLR/GdxcRW730f3qTCabwllgu1W894K9VtBNPBJTXQc54bFmCzPnBsd5acDAnZdVk5yFVAJznq+
NTkcemZnn7IgSq+KyZ2YmnBuK5NGUgzgvETpuJ2s8HnAkVjapFI0eYuu20Gn3DH4tGTWEsnZkNji
CnlEkuoiAo4cRj49uRhqunRpe+LOu/kyRAK6LXR1O9lNfZGrTrBVPFna9d4kI/aT2bn47eAG3kxj
V4VvbUPG/+2OzaNCzHYTk9ZRS6Jg6h5GJvkTQ89HM/Lmu9lG46pG67A2q0RQOloIPoGGBbnyZPB8
bYG+ZmbKYLOQZDqgoyeotRLrGh/ypmE/a3GD0QPsLjLsxNAYO2A6Y3kLKFbeRrK4sAfMr5o5uhd1
PLunZJFdFPE9UJOnyB1JR+euLzPzau4BwcyWI9dzl8eeNEg166exWw+pCVZCKdAv6+DQbFNbEUwI
Sb8crwIZWeBBZ7SK1bE1qVrtFOs4eCRWh4mDytsK8F8v43+Hr+X1X4+6/Nf/8OuXspqaOIzas1/+
a/tanp7zV/k/y9/6f3/q/d/5132Z88+Hf+QyfmlKWf5sz//Uu5/Lq//73XnP7fO7X2yKNm6nm+61
mW5fZZe1b++Bz7H8yf/f3/zH69tPuZ+q1z//eKEP0i4/LYzL4o9//9b+x59/aDb31X/9+vP//ZvL
lfjzj4fnAhhr99vfeH2W7fKX1X8yVwT0D7sCW49KQTu8vv2OZf1zIfvCXgZp47Ck/vGPomza6M8/
FM34p8qw3WTkTtIo8BrO77Ls3n5P5weaEAIhljOMMCHP/fF/39u77/B/v9N/FB2h0HHRyj//MN6b
tYG40thwTXqZ+IGRAJ53wlygA2rT2M1d3ZcpTnEWbLWM86Nm0UBN+i7c8aanU5brJw2r3DpraDGa
4VzudY3YYUBW+Bao2oqA0g/U1b1Ocz9jZV5VXZ5v5ypGMDQU7qYzYGVrST6spBqnF1VheW43TKch
mVlD8vqlycjzIzOXM2lgPPzylfz7Y3/yMZcBp+aaCxWDudVZw2NEnSAHV5No77UKly8PWfmz6Xq5
bjJOmWbSi9WM8PuguyjRiZ7YY6nnHWqFumn7MfD5Oi6bIcHYAZmoF4utg2BpBxvNKkjGbUE87yLJ
kKvQtW9HiZVYDYfoUBXT4yI7R+sQHtDhzb4REgajGV8+/oBng4zle9TpqqBjobED0P8Nw/hLZ2XE
Kp1oI+5kVasm6D2AmkMjWadOqBwaEGUbvSG62iCT7VIf7kL6ogjdK6xTyBglwTErUAmXmtW2X1qA
YgkCYF0boMQ1wbj75K2+P8P9+60C7NSEpqEmOecD9I1BfJCsujuAavOadjqRz5VKaFM4cIhQCgK+
sx2AiJxk62ZYt/CGfH0mnNCcjUOThuONEk7fK2ejEQr4mdjz/ZhleXMGrTiA28zCdRgxS+fsl+uY
jh1IBFHOd0FIIizWF7BUk5keY3EjtCjY220iPVda7SbhRsOvMFuYcY8DXtlTZ3yfCJu81gqXiKbA
OBTB6P/HF88AfMIkCPQQ8JPzlrE6KdNo0Ti5M+ncrBjGPPZ2sMgrzPaA0+MmG6hB2rSxjkpoVsTO
2JVv5RCxZS+OIAnzywLHEnMMEhoUaqiP394bM/R/i8S/Lh8qNeajSKnA+J71SjsVQkU+Z/odW5G+
78zM8O3CTr2oc33X7KjWO3xwWYlPB93dvWljslzhB6QUX/wgC4kOazU2tU0ZECRmvgDV0m7Ag0go
z8a0/fjtvp+zvr1b1lEuJYJa02Uc+f7LtqOkEIXeG3ctMrdDAnV6k2b5wezIWcTDOktrvKAeW6jR
mdh8/Npv1cfZpXJBR9kEIjEDoDP6/sWLxNAVpsD6nTsaDfrWQVvVNXVxENS+DS/Cq0bCgo05E09R
Su1Fk3JRFpHglwyBcem6LcWvDTrAnNDTxgcjcudtJ1RKG0tyfCUgbJOgh6Jh95A1Fn7A3PoyCgz5
bm8QOJYIa01+x2Ue9eWt077EcngKNQmiIayzi76oHxw7ehlCxb6cwaKtolG063KImi9larxkWbuJ
UZ2dUlFOe5pG30xXze97ZO5qVio33KUh51NjzQV9SaX9AiHIum5bczf12V3WT5g+8shFMKqSsoFR
d2e1+nXSpAYS54Q5ohZ5gegkfQlAsQun2lfDmSg1mzKeNqYAQzZcz01E39TQ5utMppf5Igv4+Fv6
fV1F4+A65BjRmYF/fl5Doqp1ogrfBKqdzN0Qk9CvtJY6bcBgsZqHB5V0TcD5zV2caReYfPDYYSxG
m5CsE6e4LjqIIbqt0OdN77HcRnfq6NI5MPLP3uhvGzn1gMpg0hTscogjzo5nms1hkYffvlM7OPBd
skttpoKVvU2eMtGoXl+YawoARmxo91YdfLxPnv2z2ShPE4QdTogG72GZN72pBX5ZOi21V0FcqcEd
jZYA301BHgm29pXmEqth2uYGKo61wQ9KIJmJko0EpMD75Ov6bfle3oOz5DkgSzBAb509VCyd2K5K
hR2uMgllcWlLBsUuImrRC1J0aBNUkzohSECvHSgcw4AzPc91pE66C6aQ+CjNkSaiy6URjG+vbKL9
x+/x7Fjy13WCqwpuEI2rwVbz/j0GbLLlJANxVyeYf6bOPvaFgjFtmA9D28IN0csebiZ6+jQwr/oG
rKBhkaOTacqRn9f7dZ7iMRNWfsTknCw+74KDZsTxzzaViwCLLGKKK5olJnxPksT7mShK2dpAj9Ce
2+rM6jBx8rHSaljNalJ8y5vqjtjftSUV/cJZ/pW+AOPRNmbPlCF0arHrI+1Gicmcc9Hqm8kVhku8
cPgx51rvV0EKQbzISnR1YbUNMw0KVp1phD0mOpmX8wwz7iGLjM/uOcG1ereIopChVAa9rGEQRRbx
/lpCklfUWQbuXWx1z3WRYHUd4CFBv8W/EJZ+JQSgX4TnawjN3PZRH/GURinEF0U9NEVL7HbonNxa
+WRrsX/bW1zAT9xtDPWYdAFHe//OFCQktlSs9J7pHTjeBitZUymbciBbfOBEh9kQ55FU602dutjU
IjU9iMhND5liv7aZBXdFSfCmKn2+qpSh9O02ii4Rwz6oYTFfR1Z1iKX+FflZcd0CckDmif1BC7E3
DQn9KCWtaeSNilX7TZ7JHRGq5BQG81dhTT0qQrc/ZUVENS60eRcK0FtODJiqS+RuHMD6MLVxPaE0
fjMLcciVNdix5IceNTCAMjW6ZGjSe4gzM396U8ZU/W2GsviGHWpPIGywAmuS3FrpFdTd7Iia2zrG
WPYrK4BkhKyGyXqm7p1qqum19CXUmjt6l81J1Zur2azNi7AK7mAla1ugNv1hsMs7xZXMIWzabpsI
3/cJtM59UyjOiYwAc93F+aU2V80nS4pxFq63PK8cwZaWF7AMDlzn3htDTRK3Zhx9J7PyJS1wN0Sa
1IFcgNoJaAQkusogDKzIdSawCU+K8mBUVDA95cUm1YfjBNyV70jJ4fnI4OTSuyFup1mDGbHXbR2G
BwMej++WyWPq6jGnMEhZeLG0+5gm9EYuX0A5OBQnoSHWtCX/D3PnsRy3knbbJ0IHvJmW90VTJEVO
EKREJbxLmASe/i7o9KBF3b8Vf9zJnSiOuuMclVhA5mf2XjvcQOslXnrGipvIJ4awlI9hVmykIMlY
Qno7FJ3lbe2Gaspmf3wQJIAndlacuG8XGmqgRYyie1EqLHRTzviYUHf4pPduPBK2xjRk37WH0bEI
exXOVtcKhlftxQub6qEayDPujDW9TqTwH5oq29eDy7DIy3DHR1l2Vm26xwm9p2FUB4i/H32Uj7eB
ObWb/iiBWJ64yaKLJ/DUFu4uqmfNtJiKXVGXzSpKk3zjD6ULD8rTH7h9K9AEGru8vLrGCeWAG5Ri
lQoGMO7gpbsyME8Grf59k1T9AX3zx6/fxR0FY9NiR2cLoB0JwUQHxeTmEpfjN8cnVCZD4GWz74z9
eZOKch94wTZWargEEbsuF7esYfTxdhSYuRtd1rupHR/zQi18MmkWUc3iET6KvjS0a+RnATbKYac1
AeQYnNtWXduMb/kdVC1YMsSWdm5LZDfO5A4HRagbW11+jA4eB10R0UicASK3wj+miIN5K6acbR/F
esKkqBY2WdA+071eNzdEhN7BcY8w1pXlyg56tXHIeVD9NBznWgwi02UcqninPPKbsEyCZVBXXRo8
scj4Y8d5DGm8sR3H5bZ2u3I3uQDngjoPrnQ7K9YG7YG8jPgQaZIQSxFuA/aLsTn8UGNUPvkhA/oy
7J8dL3ROU91P+2meh7mkbveJn9/ZXtpu0fu40OOT4PrrF6Pmv5w1LbDxFrh0XmvHHH15xcWFxY7k
RRMP5Oc0tpdoYwrJPqOLa6SkBBUb9TVqzI7hvAiJ8wHZoPqjPv+S8sWYofFQl6GA/Rjvw+hn57Mt
z6JWwabV94WeNTujSLOTCMjN7jzjWYtj4ym3CY5IM3NpjgCJSKt0D0HcjWQtp1dcdTxvKII4TxJw
krVxFun3Cl34cUDPzU+UuGEtV86J1IH0gCH8I+EhuRceWPPB/yBpEGss/0C19ySnVuxlF+uLet4T
dVn+mhPysEcz4+2FjK4Ep5lE7E2lA9JZq7Z22jGuHAbvPmO9u2hGS7HatVoyE6WzdELCybykwn/Z
NfHBLVxW+UZFaC/mDVzjib61iPW+VtinVwKnM+Um8Idwiq6slK19qTmPQpnxBZh8crFFprb1kJAx
1MAFa8aIfFs1NjcZ8eIYkZfzc15L14PvPtbuyS3eIj/xDmZCEEsydO5CD/NPSjwbMJdj3wN547Mn
WKlrx5XrwsLOYs1Q+cqNgw2ei1OM+//ci7Lfg5gvl2WpF6suqKqTNlnxve6nNVuScSIVwMRpkOvJ
ubGdh6Cv/AeD5PqHSUpMgq21rZuOrbT2Cd4I9k0fVUekDVhXY5VuVO21f9E4foE6/nMPzKjfmTzK
NOlr6y3KuuGzu9pjPi5Bs/c7OIEn7CoNJil3rUZIbmHGQeEp7fvkR+Yq8CmRUt57YnbtXdVshV1n
6yGnOqZ7zwgXrF4HL3owpPbeB+gHO/MlCTVSmGEAaJJFsF32xa5MqQfZEtlrY7C/KzsR+wQH+Cav
+g2+4/y+hAhDqc2GejAkNDq/ttfH3jDbv1Cj/uzuuQkDj6KVmote6A/pod6YZsXZi4kvWucpuch6
H66FBtPdF9GyKnhfZQCtpsJTzGo5cHAMtngHyVrE3o1Sq4mbn9NylI7/MJjyW883uhR6c1Xt5P8z
r/5tXP3bzO/PCsyaBxEA1Jhr4oCee4X/6EdUxH4z6TxxK5reuCDD8w5By+jRrRQvvWuob74YdzEO
k+NQBhStIRR+WblrZxyLpWS9yNsQHqtQamf0R29NXvi7yFHtriowY2YfKJW7nV20ez9Kq21WAgNq
mi5HhgLlNZ//UF9k1v0kMARHGvHeKDefNDEjE9lUUR7WG621Weha2iso7aNW9OFuJI32L2ovb55j
/F4lI43mS2O748zS1S9zDiiwWeJGQ3ybnbRDD6iPRLY7mnM3FupENLV7CsuXSqXtE7noCQiZAdQX
Qugd6ZvPKZFFj7L6IWs328HzIfcAFeydB4uCy8851l5wLYFj7XxReMtwdFhHu+gm5IRRk5ynp76e
fjJyKLFmESWBMadesYTGL1Tnp8hrvTNku5qLIg7XTWRh3CKA99ctYtXtM6beBOCnAZCTv8ayh+iV
r2TjJi9TOZUHNysPlCglvtDWfFJDSlVSBSSjw4XdBGbo38oq/Fkhd1sOBQs5cAiTO7q4z2S0ABlg
i1UFxgl2sHEtDB2tTolJWA/STwiUzBZcq2e+3f5l+ENEzJ9fCUN8hCAmpzID/i9zxqwrTTOPuwoe
lMkWnpUOGRqsLzWln1Ha7KnZYbbW5WzVRTeQ9s6PojWGE7TK4WRISE8chXUy0mdhl0QE0coFMTLu
0cnqVyeyXRJvPXrJPtrLOLGeAmEdVV44d0Payl0M5WmZ8yKc7Tq+htkdWCFrn4BVPg5+QBxtl9yL
wHyxjfiTRKTqFZP9P390GLjxVh+7Dzw6G50RudWOzUOK4WDbFlS4SWfAJ5AOXWpmpYAqSaLh/OrQ
91erwU/HY9236Ov8zN9VlV7u47w+/moAOLzTI4mie0fvm3sJZwV+nDoEFFnABkuDnHLaixF9xyGd
O6PR7leDiTFLN1l569304FSGRARB4WgmSb+2yXQ9O6QMFJjQBvPD7u9Qbo3fRgeUk/Tx0UW6Jc5l
Xt7I3ZBbWrbxqBqH3HhDHOuuPVMN58esqF/8kg8eT3q1Dli0rZLYMm5EcazRwBCljQs5GPS/DXS+
pD/O940zA/o4crlz/hz1Rg42QpR75U03bkkfWHeVDPDQ67MliZ23Sw3xnAOeAaz6JHEFbLMK4R5y
EvyORXHn5XVzs0GN17nxlnQ9BDwxHnSvKS8psqEj2Aw4xG7zpMBuODzjL4ZbFucUDiibTGMGO9ti
3fMjW1tjbQKA0Ipd1vfsoat6WiVJrmHqnM59IZoHf7AfoWEsTD9wjk3msWkNbWIKI7WxCQ6GeV7s
BGagAyJqb12S/ss6Jr/pkbU2hHHRCOJ4xBfpbjh5q1aFF/bvzs4zwnqh7KumGe63aManSxwM6EPp
sIqRv+H0GjnpeBcSxOCIwVjnntHdYvA/BI4cy3Fw7kwe/KfZLa5RhmNhfe1zANl18I4Eznn2NSAD
Ax1om+q0EbORO1MmUEmeKKAKHwliiICcGsr8pLmVUTV+FEG787t0N6SmOhInO5zNHLnfWPeQsGSU
7jMkXAsvE6yCxJjeSozhIu05bQRIxbKzHqvBj745xfTQwpG4czG10bLtyj7RbnZM2ovA+Lh0yb0/
5WSvYPNI4RqxNjpVHThx0UnEgeqxr8bsRKpqsKq18qqMojsi3Q2VjSTGRSZ5Em6qzkM4+liU4mFF
Irt2Tg2qSJkhVpxMQCe9V084cax0WU3tS9xDDyKLSa2zghiTnHHdvofyT7ubDg92wZuZaGv0rsMP
27xHDUQISTd8D6LP2tNzTEijvnE7uJ1aCpnLF2ZxqIK5q5jXfF2M1xP04cT+as9N6ZxlS2ndObS6
DGScY1GQFtdUJjCngKVaWpT4PW0t40hJBqhsQyMWIZlojrEIjfFUKJNzwE3ktezjZ+kXCBXyZDMB
t72V8VDegQJ9xZdSnfV5rceUOaK4TZxr28tpn0TMs0ZK6zwp360hvUSafuWwCw+NwNv/3wd+vyb5
v1+/LENwSHlICWcZOZve/yxEQOf4o0pUc5uqaDwatogfk3EsF1bviC0surfOxX4aiE4dDff74LnG
iywMQG+My19pF7oj6dr6RektpHNgPNlkWi8GiKqtHZVrt+/NfZ+Zwcqqp3ydgmFY9/NEpe18Z8Ow
DxBSqK/pyKaLRbriPWAGV95QYRUnFL3liRa/WhTcs09sbJtjmFX6oVd+tDL6EBwWauB5K/oEsia5
YqeAtGAHgt455iYmeNome3bZIdY65gwBl3EuwCzGLPVqR41bsHmoliRmVzc+2VSnoMEdYG68VsL0
eiYc4WPXqpPyZH+j7GbF0KXf6ZjSvc7E/UTQiw24ucU7NmowB2PImS776v0wuOOpm+qHhtPhnsXm
2u8a45KqxryvpQwWKFqndT/fOJo+Pv73r/TXHPnrV0ohRZrK3Aj8QQWOZDjmumvKm61bW5138Rh2
o4AzFT8WQxA9sRZ8dwDeE5lE+m6qoYubAuPmmfyDW06bqpk7FUlj3zfoZLvG2VjmGXtZtEA6kzEI
4ev475/Z+HNW6jiznTBgv6l7TKC/PIbCjgCweO2NQI+55C0/S1HFtxzeRvNZjg7Pji4BYwRtsGzc
cti7YdcuYkO9jWYJ1jAZ8guT979EKQT/l4/F7aZTo/Ox3D+9Y6LMDIK6h5tkHE43vc0kjFLhJ8UW
V0Syz+W4TUacQzKamFE1zhEv9JEa/Vj4E1QMrbnqg91gG2A+Bgykb2ui6w1iwTnKrRMDQsH2oRke
jPZolbI61i3pVzIAI+252HsYjraMg1HMJSoIGAitQ+XpF5A5bKMkLoES3WeVPWqAYsIkWQxFLe/g
K67dljGDSPU3EZX3ijyPk5MTq5ToIEiiCWrjIPb0qQf6KYRXaYGP3I3SzdQm7UZgNe+Y36JK0rM1
I58parQz6N8VEtjqpBplL3s/ZCgSISfEAlJ802wrvyt4T5ayMj+7KB636J8hvVnmhf812srOvQ6U
E3cI2znadFbXEUX/MmRuea5zRMCR2Rkzof5Tx4N/dCZ/JMZ8SA5FhYy/iDUXCWzl3yPd94+9R5xV
QpXup6RH5amrXvjhOF33AtqwvQgV/mWW/8VNhp3PZGuFJsBBLWOzQ/4yMS9ZCnZ6PqmbSkWxbs10
m4OOu4zFz5ZW7jlmYogrZNkP2qkRUbZjoHCu3RytwAg3o8EIuVG9/RjrCT6WFnA6LdFjYKUPqAx3
vIeUAH7wt6HA1zp+/tC8T7MUHf8T2+TfX6qObk2PxlHdHEkorYAUyFdxZyXOkzX6DYqstkLLgMq+
SYv2Evfxzhtd4q+SeC+FTZKxgfywBxrxzQGzz745SGrj4sjvvjd1Z8+SrM78/mnwjfYWDcz4Quk+
siLuANjCf3CGnI1ebphXbvu/6Oe+5Eb9+kLY40E+J2PHxnT95d5yBaeYp9X6rWnqjXR4isnqe0GM
emGaJjnpR3unT+W41smVU55gOzHPlCEOCjWz0BwO4RmnoDLS09zagVXXhAtNtmyqZBGuAR8xJIsI
iYys8jRM/E4Ehlo7tzTN/DnaTv6l77Lmj/yf5zZfFxUoSyNgOrMu8EsnzBJsjI3Jn3ABkSrq19pn
bcM8ExppJ4mL7Xh4RBWDzr1uUFfUMT5/p9mnOmlZxdDyVMIGXJnDrlPmtNEDsvQ6rdO2Xd18KKHu
eKgZnppuv4hlIRc9hIBNOEYfk5bDvm77VSvzt2xGeGXERjkKQ3NWADtKo+61Hv+yufjitvr1/QWz
oYCWn9+gDv392czLuCLO08JMpBtiGTiYVfJ0Z2U1T9x4ypX9STIOnnIWHxve6ZYKNX5ux/wtiqyX
Vo9PfmQ8BsYx8kjaMI2/aVn+GCfxZYCuMHh/eMI82/vy+Sz2/5XnZ8bN9x+laYMclv2rztI1aM0f
vqWWvU62eVf0bwg2N35Wraj5GzgNyWD/qALojQWWrVZahEiin3XjaJVp09/ilf+46x3TnY8lzicP
/huDod9/jAXIgazNU/2Gf+fTaGhSy+Jd84kNySXBIBFaNzQvJpBpltqVvlIeD68X4Yix3PJHHzkf
Y1WeYtqjtSCoLElmLwIUJ+s1HfFo/OWWt7/ep3xcG00f4yyHepNsv98/ruckVlpUlnkbp6ZZ2alt
HH19uogxhpsReoSIWj6CPumtEvih+0mf8qMyNTJK9HrEtuyVB1mkyaqPyOmsG9s+aRXcGMw+6jvK
Elo8uNoeTSgyxX1MHMi6FUTaWB9Sr7A9mYm7A3LbbQXQCzqtzD6j/0d00npwtIKCeEfTyy7wNann
IXQdQ9mfmWOAvY3JB+j0TWS9J0C7UIgVl7Lnch77dqPsrPreVjVHEGN9A4AXa5Y5juSYCjak7QST
UavJKKvJLWhI2xLpt9K1n1TXVSuM48i4SG3gvdWf+YtpBAE1dwolEzqAMF359mOKraBC80tETDee
WXNpztWXFjq4XhaLNIqOZuh+V1ROrs0Cb5gQUFRx+KGKSABfE3hniGqaoqReWZgKKMPtbQmQeEUC
S48hsDFI8WhjB4Ke9gg9qVuVhlbvVTDc16l3XylsNEOctdukI6NSa0sS1rRmX6ou32Qtd0OtN+NS
BN8J8Q0vOVw3fNK9eXA9SM+cVtoREyL0JfEQlHw5DfveUxG/SawLWiSGkwd6c+076PSZ4N1+3fOx
E5k38nl2k87iaWBHd8mRIQETMFFpe9XNGBvxIIqmY9A3AAny8weDrsnJ/JJ82ECtIUswkUgFgz52
nPe1QoYELXpTtxCFGUu3T8oy0AwUguJHIxbzLw/7LJ/9/Tyf8WjW7Dw2MMR7X42s+CIMDa5O+sSA
7DOUunX+JY5KjYOoQ7VM+5aBU5MRAVizbq+NORBQr7eulecrv7fNO6HkTihrV4558nP+h0hoK+Jg
mrt0grOnXBJARZpkIDl95i6KdF/bIOe3VqgsW1dbReZDYlZbWTe0ohV3STYojCBkDyKOrZKLo1nm
voqMVSWG9EQR+VKlrXlmOfyDm5CnyUOjVfvyWTldvgsSIKCmd+cUjXcnzJLcHvEzMmrtRTX+UxAx
nBj5eWAF4z/2678ougKZs7OOsnw4pN08nR2dK9mbEkiXni57cxQXFuogaAM80rbwxCr3RXDN9Rdi
441LiKFEWhj2otxfk/xQH9JIbVUdxXtg6c+l+QF90nwiEGfhVG19jOvuLe0Je/MzS+27iEyjELT0
2ox080nIGHdOAhOwwo5Qe4W8NOWDrfnFI7OCikDewN0TizZ8NxAEb4yyOY5GPF4kJMOOnuV+8K14
008BPsWguW9IWoDB7iBYGFTy16Py68Mzh3SZHJVYRmbV55fazW2ADY5d3D81RR4sO7dTZyiZ+3zo
ppWtsIIF0lkBjSyWuW2uVcqFkyI42fUtCD45ELnoOT//+xP9y+j9W4HC8+xRciBjQuHJ3f376a1c
e/Ccrq+fQq0Dh+2G6RYYmce+IpLkipc/hwK+Vx9jFR/4Pxdd34WEhvaHMGby5pSvHnlJpwnC606i
gfkVFlCn5RaTxsOv0rKFcMuz7R1AHy1N+uYXt69Y3ObxNlLTu+tn4ZGN6F1pdjWi4EQ91H1wTmRw
IL1KXkIQ7Q9JAE/JNi0mBpRPiwk90z0aY39pS/Mhz/1hRa6wdqo9y7uPzdK6T/cFeOdzPkHVG7XY
PA8ULMu0q7JNp9UILsmej3prPLFARlHQm2obVQakEmEbbERU9QoUqr7whGzLBq0i4iU9YmcpStk+
mw3OblIq9j4De3jHhIn3EDpFEBVLZOn6ss2Jzp3M7qiJHI50G3+yx9N2baK1IIV5zLRKA6CpN+1a
9K2/rnNwFFqY2n/RBH3h5fBXgthhefiTEBZb+h8RO70FFISrrXwK7XQXBQnJddOO7BTS8nRC8oas
gS3U+ctYNqDdNPnoCIvc3E60NJTPENR5UY+D3VUHXZHaq3tQc0nLW0CC3SVIvncuUP/YBkKFdW/B
ivYvFaX1R20RQHjAIuTDOKFH+yrvJQfd8Xqm8k96xjXR1OOdXQWswhqguJUekY876CtNFXchihzw
vNRAeuEydeb+nWfBkZW2n0n8KqJdSQDofVyE8H3MgYZ/xAl904P3DMfxcaLpvHDsS1TWMlorHeLS
gM6LwRF42UQnHq7vNDJNcuj4AoSglFBxepS6yvDqu1/v5P/K+PL/4mn5zSrzPzlo/j80vnh8+/+z
72U5fX6P4vf/9L3M/8K/bS/+vwhwIRnXY8Xls7vgaP237cX8F8ct9Smt8jwTnWkh/7a9OMa/kEEz
JsWTghn619kn/3G92D5eGWwbqDv51whW9P5XphfKg9+Oft4/DDR8CKw3pHpZ5ldz91QqPhoCXaxc
OOU9c1gaLVSGQapmCRlwP8hk1s1zYWp6cl/KlxzCEHkZuHQrC4B35E/M99kKLdGW70XOKdiO4bNJ
g7Vv22BdRfljqznhaoqAkoztQ8JVHDp68S19cILhu9MxUTOUds+/cNTzBF+B8KDrYX5NffMo2qLe
kSCIyPlXzmfN66Ob9OHjyjBSgKzZwupASJa+/t4JwM6WvSLHxV0jeCGMxpjnVrUDjGgmBnRWjIoU
+h0cmKUwSUGKNL/mgMua5ahIcZ7CpV8BX4QVMxCcEx8KB1c4YZUPUyeAlaMBydLGw5TNlMmV3bDx
QvDDA9Z7j2UNJPUjF+S0cLr2yK3uki0kiGwIghC8xgxEDSJs2kHKIFhZ3wSFmHC8A6HDP8166g7c
Ai+hUf5wgyFfTDL6KWX+ra1Mc8t6ad7lsWuB1CHM/Or18OBrJzgHqlgmWK/XYduQIMl2SvdKcmCD
ZlnPgUDjEGxrY/pIMu0FVj1KJ19uEFIdpD4Ceywwm4rhW5M5uxBLcfEZ0VJuE8MlqlxYqxk6sbAC
DDOQJlhFk0g5h/YwKYtRey7zonuSqdixnX2znT18xnceNYfJbboZmyY75mi83WI2iozNsG4DQC7g
KnEr+6++TSlfpnDPWwFHm/zXocnfUqshlOQ+S8kPIAFgkbFcWiHo++hIs1q4hYHpu+uJvJQQMHKQ
2gFUimLK5AZmPrAKy1wj5iVzAlkKZZ+85omWb9oeghlkvoNUwb0zxfECwqW2mqxkF6KCS8anRpo7
rcgZDhjptJyN5K2hpvknzDQf62IPbGo1oJRiSQbbySFTqY4Fgbsl6bO29lm6CQ3SoWmHF0EXjQoH
G745vbmEu+uSzPcw6M9VKz6KgqKEKnDPLmgfhaSRaFGtU0+L1yrr3GViT1xYFT/ttFcXO673Tq3O
FMCXQJTt1nOG5VDhePet/hy58icKhEvokHfqb1JdhLgjl9ARCChXlKO8u9+qCXM7y7xw1fKWY49Z
gnON0eGSghqwrl/kCE504HOH0hVrEFdvY2EkSPC0eklRRMpcHe/YSO70tAeTI7p93SbBqYMrUrOS
Wbi6toX2omEdM5/xJ5+Aip46aDS58r0N5K11h58AWjInQ4q4A4Czoy+SsSYqL/VeNK+Dgt26VwRm
RzFU59qvlqKW6dJLGcnIwtGWZgZO0Yk5AHL6qYXlDLi4DC8jJBQPRISUjB2YudZi6pow3pCgCBF3
byERq2IepyZN6bxRRJc+ahU5wj2IJ+Mc2u39OLNRo0PfeMYmUlG1nMAkFEVfrGOvspfayVW5xoj3
JPTKOKOcPkizkzuZIZ7B9r/WwPuuDGzdmrQQEtrWLo5vLWfeWmfNvycj9HWYwrUtOp2sFWwjY+c/
9kHQbXWPPNyBuExCxApAeWbByrXpDvEg+53jRPqC2h/cTLEtUIcd2WqCe/Ho5xsnO+gjumSzyXw4
BeM1p5pEijwu8Z1seps1k2EWO5PhXIiUk870vYhBmlO1rhM1XXmLJ7AD/t5Snlp4Gk2UtJlsZ6RJ
r+LcHcCTzXnVsnueAppvYo4LD1Ozl/vfex2hvBa0j6E+xZibdy0llpi/FM8P+wWUm++JNbJIZ8ng
IbZMsa+cTC1E6cRu62Bfmmbm0Rt3lRNcLIs5SgwlizxJQokN1r4IWBZVf2uYHV+NXvR3WdVu9NZB
EQ6wQaG53tpW9yPPc1Z7KMWO45ghZleFu8jR2C4aWbjLQHFO9f3w5DoIy4VRgbxptHVtIUnjGEyW
tpcHK+9WgkPifYdgzamz0nyvA+HtXsLJPfWdQaRK1GMVbxYNoSP8tO1TmnQ+JJLoivnsWzvhQrIG
Tl6kqdNs1fvRgcnZT4SBCoE5IUhshCg5mR70AhgOuqVpV0RIlAGBVJlNXTt448rm1w3heMmiHVwN
nL//ydyjZdfbTyszp+meXnkuiNVyvfzam9FORJa/02R1hYJOX2PVD35vBEvpWevEtdH3Y9VbeVfl
5Aj+yX1dV034FHMmQggjGnZI6n3LiaY646A0JyPqKNx5w/DGEmbjaA57HZnzUuhs4MYY1FOU5Ggp
wKS0pWQsFs+0joaIrySeF0eh2nrB9FOXw7vWkXhpesbayMVDM6BW8HN7w6pgH7aRv65q7z0nQXbh
93yLY1YdDQstZdmnuy44BrGYtlp/TDKHdKAs2cY+KGwr2hMQ95ZoPxWyj4x501LFQ7GWpfHoui1Q
a1i3ZA8esPrUC2H7z6VWgprIDGBYUbgz3OjBI1ts0+U865oBQ4QIEbuEaksUfLxw0gRH4zTuXFMM
j17l3LC5YMDsiZDzktCGLsI5LiePmMcR6sLYLK3WmEgG7WfcTGsfOZm3BhPxlV/LHGpXO1xDh1ch
QS4Aw9l5j4H2uajv3kfid3wj2WYtPmqz1Q7ZBHTBTP0b0AW1RmperyZ3pntWGIYKqx4BMTvlCjk4
xEoZr8BtmbvB4jOoYU4U5ddVUL+p1mpYoQGPLihLuKSHbF/p8b4cCnkitneBU64lTpvEBOIPGdGW
7Mp0bp9e11hhjxzwePqlGoz9FBXvDJJKWKTsKOyS3BbG9yvBAHJjxWrnTUN/Gg2PeXMSc7oOQhIR
2Jw7lYSE7DgAxnv/vbLibGekLfyj1IV3nqHVB3i9Ske/Pk68AroIGJja42EK9HEvTaLaYv642km5
2JkS6gWhRlXUxFRxZbeMuR5IlyHnfN6YzHkjOogKy9moSH9gIv3TViK7VIH1xsRSbVnAIHtt8nq+
VPUd4s8BB+hm5g7ifUnlpolG7YyqZiunOnlp+oL1YGnXaybmktwFp1601IcgQ8drUejb0CH7UiDt
o8JfM9PL9oPBVNjPFJKUyNsZERu2qvU47QKEPwmmtH/+iLwD71LOnCTF3s1uDfuhnOo1I6hoRzjh
emw8bL6Fl2BNmFNaxycEMESk6YeM6Bma/yF7wC7DLqiAhwbVIkDRastdMJBLnyLFCQjiWIT5EGzc
aXp0x1AujBokV6Xxtmo5is1yGnaeX4Narn+4iH2Wk1uJg1OMp9IpHczaw740pv6A0FUeUru82N1w
wptfnGXppneMCchywJcF5WOj19z/SYh6BY+GAMhQq51RRfUym9Q73cV0DgbjXEfFIZ1sxLoNDYQ3
Vmvb0vcIAwhOSf2jzyQXTlGC4D0rVytSx7qjA5Ftw31LjiHwsqsWi3Oc5oQcZrE8um4mds0EQ6Uj
wW6jz/M7XTcdhICCn0mzHvsK2GGTvfNB0ZQ33p4AkuIw6eZnRv75OihIYLWrUR4Z3JPrZbnFunJi
bRsa3XdJ0DaacQ0YDzK8Ysi0lZ7WBgxM9ugt8g+zHJoFwuxm3dTaNWna5DIRa2Uxxu0G75Cm5ac+
bdWUvwxMmxdEep9yKQXdN7NiBltLNVJnlYn2XEnEk3Ka2wh48n1U+ys1I/lLyOo4kfbKDHeFi3Np
GPS3Mm6h8/SIB60RrDP6+pWblyULBrW1m8BaCo1juHeplvpoiXjhZJAajUE/XAQAq9AjcXogXXLs
gEmKAZZamtyODuVD484kGWedl3YHu788tMS4bKxm245etTJRpbDJk9dkjhssNUZLHAyfM9VM6+tP
6lGgBvz9oh5VzoDiHylsCt213vVaS2kQx80SRhzKzZAeIXsuK9wxdlB8oHMhxL7paJLMqd2VGoyD
RJKcmpJStrQbAH9IGMf37Jro46Ku2KDoYUGgF6fTQqtWwjC1lV/pajUKXrykIA+KkDPK09D/yGz0
YIMz3rOyvFYCXEinDc9hg+dybMenQFZoGfLRZyIDsQWuGgmXqbu3R+0uwMOSamQoI04Dm0DS3rzE
wDqOr+DRK+5G+jJLQ0fLFiZZV4PeL2cTH16VeqtIf+RzpCevjxdAC/vHiRGpVRNLF6HLRWmmvns1
eTatCRuCxcCh63Y9SrqjPoa3HPrS3EQeuxAyXTBaq6D6aWvmrnSoknGPNQtHQwRIKKVANgRAjKK6
NkoYZKT3oUVdsPZqN2kYHscc5zbKowsBqyV94k/7yaZGXA0Vrh48dg5DRGzDaDzDlFmbYpxkbPME
dZldJE8djh9oX57N9oTaUzbFcv4E5G/5JFmSpJGBpV5aY7DFhw1Rly9g7WFv7lBZ8TC77xonmOjB
J3qu2fHnsU59TfrnQWVzmBx/hy6FRer0NvHIXY9dZgRzM+lErHmvQa8tLSMnS3wInys9/cgc6qZp
bv2jT6zwuJKGYV1a/T3D1XThISE/RkNxFXYZ7D0l0XG+j5aDTUywozbd/H5ET74ggqS0SsQQbf3u
aPZbQ2gSuTx4mkpC6GsE0Ua3REg5MiIdgUZZPzHLHvG9E+ulem4a3V2ZLgxI2lQ8bR6vEMqPcis0
PtQHY5ZsKdvaJ8TRfPb9dDFBeFoSfnnfJynzXDFcexBw+6CgDY1nb0D2f6g7r+XIkSxNv8o+wGIM
cOjLhQiEoMpgJpkZN7BMMgmtNZ5+P2f32FRVz3bZXq2ttVVVp2AIwOF+zn9+sbRBa+Mi19juuYhd
kolWO2Iu+tQVRM/pzKIQJepvrdbm0eQU/mL11Fh2sRySCccb9BSqV1BMYTiF+1nZRHpTMyCO88cV
Pk6RkaqmdDVsPgAJNau+Jnv72BZQMSr3J6rOH71drOxGxftsKhbTQYRHjuwixHAXF+3XWHGOuqk+
DLhLHjH+NLx5GUMGb1gkTJE5JD9to+tPjlF8X3d3OujG+qOLEzo5Z74oe/tzYLbFjIX05UYo+aXn
3KvK5tuYau84gQyPOj61XpZ2m5coLV/PbJi9FbGHboooRwV0RJqtaoKOs9wYb6JgI4q8n5qDUkHK
UQqYe6JOkP6AoWSNhaFkP+wkHQomQsajCXIcwud62uyZhqL/WacEcjlVAwRc4hefWT0VbO7NmvOz
IOPm6OhTSBsY4WFteVCBypAchqBskti3x6fVcSfK1gRTNzbYMUf7RFsNrD9X2AjabL3VC+4wajSb
2PpZdvcho0EHAKgC3dEBFXFdC50HE8XRAs071zCm16isIxugSUkYig3m/L5q7XAmpLfx0bDdCmKo
I6K9TjGCqKPF/MKfUAnsS6hg+eA3NVXAjhts3MnSPqt/CK18tE0ofntihAq4na+QFUfhgg1GbYR4
yzKTyC393MjRfBybl3GeT3jEWadNnTEfJIHDt0U2+6lRVT4bbhk209lRvrQZ6cuW2J57ovmIU8hT
Psxers9rYf3C2kwLTeKO2DUVXA6GH8meBIZeXqBAv+sZRoZ1Bsyx27cClAYY7gMYXcciTh1QrWLH
4A4clq3TX+aheTG7rPBXe7sAJV0XB/CmzgnPM7lhxoBGvnIhO1WdNkctDjnEZZnh598QA76HebJ4
IiHvTlXpwi0ImCZ2qHoMJL702HFJ4jQuzIbXxtY3h5ggaFPYAhjt0J4p+u87aDv4iQ6oqfbpWwmW
figagnsqtJZTA0dQ18Jd5OjGhm45z810yVxUPkh1+F7qIMhjdh6tERErCoobAi24Yv2LXRRvxS4e
hjT22/lnWWZFMJXF6JU6YhG3fqCiYAexZhxGwdBGEo29zSzoVYxbWkCbY7hF5PZYHcxYDtMb81en
iF8MDSHz2UswSIlcqf0YuhuqQBx7c3IsB+gUrhNjP54AhZEaFVVV8gQd0ybQq4pqQkLsRtOpNrqv
CcnaR6tLnkYjVygK8opvOXt6vuDoB8ekHOo1bMUY0VmPVlW8JMvExGrOro0GGOOk6XqXGhDreriU
wZglIbJJ9KHoA/y1k0eokYYt7hskGMVHS3sYHM4xJ8fiLxOtflCM/JWNNihyM7nfNeXJdER6WabB
Oaw1NAYseD/QFl42hYRoMooP5dI7oZjZ24ZY9xTAG6/bFy5NaXsYZaZPOCf7MYift69ZjOFB+2xN
buxlNDkn6g7gFPWt6HRoG5qRHuwOV4RYF1Q18HsNC3zGoNLaRvZyMZB6s3fSAq2tzoNycjJbQVvK
SElDnO737PO4cYyB0mIzjAlgoBPZ6PXo7QitI+JdyMR3pXydtPTICXZkTENltb7qTpMGZLJBjZx0
ejejuYxFieqXqg69knZAG85ktaKxmnMsRBFC7bww78wBgSPfQVp+GNO43c2m82rs9hBM2bJHBQoG
b7KANTlH8T2EaKs2BKAbw2te9BjdiAbIPW8ju6/vXJLxLnS7X1pDWUlRq291t6V3mpq8LPP4GzLP
qDWcMmV6H9tj/aC48f2CvMUsizsweOTOeHV5nPY/m4WISqbXi4dMuTXiKsTy7nUq5o/BWAHYx+Ih
B/UhF7K/mQ3kDOZWR7Jm7LBYiUWygJJ9QdgVxTlK5nFxg73ADRO1zkWJ2xonY3Al6fbk43Dh95BV
gQ3XjwUX8idRqCf2rTOHxANq2QUh8BCgnsJbX4EehSHxSccY+6w2bY5kIUfhYpLLkq0cznv7BL79
rE0rx1hLhk9hKmTWuWsWxOoKcoaSyt6q+RvdyDHRnT3IRIKk0M4/RtZ+UmzXaVgoa9X8gyXS+mLA
vkmLlwP7z+anNCyMQDCSwlACF0QVxxiI4SPH25HQcMAfILKgrYnpneOuwScPZwqy6HEOI9/r81dr
atxUpblLnfZLMdmr72QwdYZCed+t+qmyOSwTDeQD2i+YaXVYRXvvzHQqdmMeMdX+CtGwxysmL8MN
xXyH1r40mTw0JYanz0o9AbAjbpGHo45oAEsZtwD8U6tROVTFBmnHTsbIIZ4qgTd7NHZRBAkQg6c2
KR61W0mm10+7c4imyphlivzC09eEaNkVv8/Jg6q+FE0x+kq3/hQTZRtexZEdT+pxJWlRzXbFW9e9
8TKeywp1+bnA8oisA/NoDRrvzvKgY0HkPrpkeY51da+KqrjPp03zNMKaI5QEfqwgW97AB5t+pkrJ
IdW4gvDNZEKDqDSlT8KVdtCy8b4lyS7qV/GYaTGKTQf9nSLTVZM3HZYS/gxK4c1NLCJbKb/WE32M
JmTEzJpfx7hkW1lqhPcrZKeKNz0qVj9jd+lMQTca5zRDFjwNCY8+gNJYY2HRpQ3sztR6BykXsP/T
YLD2Uz1nO1jVLk46jb2lbbd2mJeDyHK8jooFsH25ox6YfFScJKE1GN7nWnzlCvcHEmBsn2j6e04A
LWy05rp06B/owm6JyOqDky8kl60B3gra2TZf6C3uoRw+cuBRIyKGQ4HjoERxtYidm7xhp3ytcdkV
C4G7eLy+lcZieKhbYl/d9cd4xnYRM2lW6AyoLs1yS8+NwWKQzKxIGaoLuAQK8ZKw+FFf9y+kqD6X
+nispD0HauS5wzK0cJebsJJXl/yRMO1fNbcgE6xMLLZYflq0X7bEes0mILayxXxzs52HIaMOtWRw
B7W8P8P6zUiSC6QEAj3U8FwOqHsbQSEAe32HMDtlobq4VziLx7JkbKIp/PBeF34aJ+y2Ds8A7J2S
QSVtVo5i+5AQSMIK6PcAP+Br+ks1ElCZnbyyATUydn1u76nmxlBE/IJWly9kD84Fa2TpCFuCIeN1
edoemV4emr3+hit5AXw2H1pRvmoZjquIUDBbKQpOJuKvAmvv7YNzp7XqOzynjm2QIaU1sbgUBT8C
+L+WwiGyL9bEMD8JJ+49x1wWYaHOrRL6SzUSlcjoM8aTPt9eSS+PwdZUnHCEfV3G2aI9dgufOUAQ
V7n7NILm40Hljoyw1AWzYg2G9SHuNt1XsvqmitmPdzRomcboqRkc3rztq0BX+2/OOsJ2E5bfdQ24
WEuAixorG7iUgMVHK94v+sMOEzCgE08RZU6qrwPPBHXCwKmi2QCnqj2tf21NR4cPenIo0c4tFfqK
I77qkOe8sBYXq/qZZ8ZbZ3U1sDuPW2pbNwfholcrGLqNbJkzDude3zKfGq1aDxbbxPU9LppgVtwJ
CyqsCuOtfbbTtQvXZHkCn7+zE3GvadSSJjTGBneGE1QN0tHcBC/w7JYqLcK+X/sUFR0O+1Vvv6YV
BrH71EcCU/A91T/45mh2VvGc1PR+sT5fN4aaxxlf25KIboE62qzt7zrzyzjuv5TrdOfqIHzFtFzr
LcdceuOknXwTL9hLYdWnKk7tU20uNMJuu4bJoL+qMZ2Z2bd+I48ridvCUcMf1u5s6KQrUUudupCi
LMg437AFnDRG7YbVRtqAYYZGQAHxjRjukcfsAVmHyoK9pOUechKBLhakma3VAqea5qh2tMqf9LkI
LAWVa8usoh1cvF/V+HWAb+Tvqv6aJSbHsErlseePpR7Tb21p8sAL4MPbjhfSPJ/GbX8n1AgkQDA0
Y1D4uqkQqPtJ7/yiM/GXass36Kfnhcz5YFinj3LE7mtYKEpcu/im2hjh1fEz8grM0Mzflek2Z0Nk
r7icV/Ox0BrMxMiANDfmWgsHH2VazxGkdPGjPhbQyXOtDKvM+D7jXRla2gB2y6Yxu+/jvJyWmvVa
buZbPxLhkRFe16aFEeS1pKemjk1jkKP20+Hkq4gGbAwZiedBVphjfuTtVvczb2LAg/KrPOAAxVvO
J8swIjaFoPMme/xBQIcb2hOQZ465fwVFXu8RnxQpYee2fQckB8Ohzc5sMG8DAVW4+LiRIPvdyisn
GqyEPa/eOl8xKNC15aUnEhTAyXrEJOeLgaDEsCi9W9EtkdHkJDgM4lwmMZWQodwTPHPCodlXR2hv
fZOeLOndnsJ8YwzU+JgTPa+rjCfua1KBC4omLVtOYqheariQYNPitSjLDyXXL+0+vWRV832Z0srX
SzqoodvuB4qspuhQnkMtECo1xlqjmVy3d7UuVBD8U75Nb3gY5kH3bi6UPGZPp2n1AleS6kKUQ3PM
9uoNYdXd6A6Ft9mJethM8mrnjS4qcw2mWJjhhoh5D2x7iCqV+LF2nJdUzncn5Xsfu3tYwlLxzWF8
q6vsu24mblQYoARGc1RrA1D1ZHXG6qso7gKHttofSaTW7ezRlq4fQKrnXiTwQciAawvlrA0ESLcV
wZa4Y3gLDQS5AMGKm3WAVxAD8RNSm9njcAeoCbpU0XjBBbsb4KUpQ7a04yOBJiSsavvDrjjL9Z0w
SqUqn9rVCJaqJWq7tFl6jDGYMifemAeErvIEGhSz61Ce1tR5sydy1Eymc4vrEJFLpx/qyA38KZm6
i7bMfkEPhWIEau1mqheSrU9bgrX+pvM95sX20UHhDymKy2jRElgKU3NNyd8XWzED1Cmwosvx+8ra
OQiD62y4VQsXpp3Ip95/Fi1ywjqV4U427R7BI3ZglQPjRAIuJ2wyDjuhCjW2FOyuh7krGZMXNO6t
a+xHYb5hHmb77KxFiI13EVpmYkTKVLwOOpnIRYbF05q1T+gTOHfYfJD/kspl1Ahj8bsJUDa2J+qe
zWvLJSKugk8GP5iWhhK2/NUTJ+IRqwueyTQY9FgwdDDbF7HC71lkfCQ7E99f34PCKp7r1SFydWkW
JlIjx3q9LpFw4h+CPPD2dRuBgdDt7TwVjadto7hbE/26E3wH2lHDFya0JEjk9pxwgIcNnjFt7jwX
XW0EK3wChoTUZE6XB7HVmcCij+NgT0jHCGEZILg36dATAJq6QQ0vKMh3yC2anQ+MZliUm6Z5DbaI
sJ0cAgkSkHLDjp8tRpZtY9cBcOBrpdRAQSsIQ39djGUIoNRT7tTjh912j7U12iBbO0xzKJF5j/nw
ZucJPlHYhSc7YQBglpVWnzTm1GdL0R60Vbxk5CBDC4oPmzK/cWcjw1VUZtbyuiVBP08/4xJkYg4n
VyEwxjA81A2EY+a3TtMe6m0WvuLuqsdIHjEzxyUU6oYJ2gjVJ8TS5jujnSucgfrQTdrzEkvlZOFv
7rsmTva9lSonddOVZ270sVDal7pd3nfk7QLbyknQTYqOsXs3QiaC/lWFdv6KqH9D0MV1ZGVQHPXL
YV31u0Fn4C6YvHpI70rPSJWo0/v2oE44K5v6PXkx1J+NzfKz3tWBwWbj1r8ZC8b3XRGOtWynoOui
lf3WuZsVTDYMJx5C+vRwWTLAOzWtAwFjytPaWk5fpJuU9q6wN0LHqF+bHRWiwYRhX2HtVA7zWORC
Srq/z8kYmFUFQU7jo/e7iungyAhd/0bKJrIwRbsvnOF3xy4c7KNNy5l1UqWufImz9CPfMaYrbOeM
mcghn0c09B5KOYA/2AFW3voj4xplaHAlBNoUyBe/LjrIo5UyFhN3VVfhr9wNP7W5x5cFPx1rNqpL
i+HaWln5oZztPFDbQ4oPhsI38+HcEOEsJV2G7Sa+YQKpuiuVbYMJ/wFaIH2oOyTBvtpTxDwunfGv
tpld+c7o3gotec91+2WBVKW5zasJlSex3veirYJZwJsTyjlvS+tkNu03FPlvEEXWC/aKbujqxpui
G6hE83Pcdkw/9/pazqZ9MjKD4odYBp9Fx3bCHmOKF9PICnzJ8hQ4XmD7zmQNC5fquXDXd/BUJULu
eV+aDlC15bxvjaGEO1A0TB28NLZ5JXy3SiIlmX6tCqg4UPN9L28Qm18KHDqUkYNGzbP0soykn2SN
MJriiU2IdCInVJ2xQQ9JUdrO10mB08G8HZcxDclOXRGAMlvueZ3yi9hB8SE/Uj5BNWS8FQ2SlqEK
ud0TEpIOPN8k9xHymQwnTNUUr132r/q+REm/nDKeHp5kVHFbPsudEEhRM8b35Yc5wN7AX6cMFS22
o4lVhTzQq9qOOuNhW3FVSxww71q0laeZ2K1RMn6xSZGBCVy9EUlKyYiMPuoH+kZzHr+5C7Tw3Srw
HiiGFXamiZF/rRBlk6ce8b5h3wuGku1wFbmhein6Rkg9k8Dtwj6BpSU+A63H2EguZcsszYVy71VL
otO7uT7JKAz278tu/o53Fnp52GAeJA7NK6dyoWYvyH2q2BXbgjFh7b6ZBkTCot4fMXIxaNgXHCXK
SiVg+oc6QwDBtjIiYjg74Hjsq1Odox+rQeFWF9I+0nxL5YIIXjegs7ZKEx9TM/fLg4rBFTlordWi
BCKyh+Rr18stmFOjzfaKReIDo8tDigjoQNBG51exvj+kFQwmrEHui3z/hgXIqcstrs7wjB3rA6kW
nrUu2R0slKByJxQaCeUL3kozI8r0HWLOa2WLhyXrU8ZYFoHHorzn4vc+Inj0Vm4c1aPLKeNqJ5sN
A6mJVQcDnRvP43nNXrW0AhGoQQPshITkeZb5r5jvmctAj2Rfsrn/Fi975/UpvrVSWbc2KHHs/oDd
XOvpsYPdGnN/VnYW2o1b4b3n/iq35T5bQQk7IdBitd+Q0DZs8XjTib35nupyLJmYp6aj5cda8GTY
WeOjz3nd4AGcmOJYGvOpiRv0ZUTX1Olf2+01XtLvECDgDoCzaitMN3PsIqUaQmaahMpkP2LHbk/t
BhoBpSxX3CvZD6TbwmeYWHc5xd6JtLnAIN8XeHWzD9moYEUw1S3paVkIfbAKU2HXnrnek8Lw1KoI
RrFYKeCzUDisxnTJY6YnXUs/ba9FCIs2uQh62LOjdV9nAlMifRpgV6V22BqSazI5XoLRFixdKqwY
9m6hgwntTHWLBEYwQ2B5Uo7nTkFeYGCy0ZW1TRuJ/W1ax7+twrrSMlDTD8NJY2dClXotd8h3EJAo
8uK69qr6NC7Nl8r9BpDHOH9TGcBwfODwIx5BCinmViIDYez97kX61i8wZ6FFeNYCwlyM0+SvOsD6
kL8nChNn22Q8BN/BW/ht8E4UJYMpbpu20DIYr4ZafJTl+lLZBoYi09T7qYDCULhaguWd9rzrCk04
VxtdCPNtA64zCkdAXBqyRu0JhTWqY6yBa69VYKSL47kN2QNljYWJbSmMMHsrsjKd5VaKg7poPfZc
JvPvZT+3o2X7Wgbto99LqL+I+CAnnUThzncqruQrh5SqjqFuYzpE8btf3QFUqkfkwMwkh/62TR5h
SY6XgnskuCkdhLncr5MeE+RU8gKKS85oQ4cLWovUZKC9nKb5lDntr6qPeUqg8i0LfpLxKHzwDOjc
PZzJRGnCypmaaFVQpGXf3Wm4s7XWoVtPX5cWbupQlT/IabgwY3wpDbgldbH9smf7MjZllOzjfc/x
psOK3dY14jg8xfFEsTTdSptJYxzbEyCoW4JF0psQmvBtzJMvc70x1RxAX6bSescgf0A4RIZ659y6
ZYZ5WLWM9AAwFxjrLdl7575Wg8lQrgVW3vs43hmFjScvwSo454AOVUj7x+WerXKlgTpB4YaPzYyG
DXUgpA+Uxc2zKswVusEsNwEI9uaXYlYYx0Fo7gznq20m193IWgxvemxq2+77qtjpXa24h0704wkf
cXkQyZFHD+XWfMf9ZgvjNofcTeJFlCri1e34WkoMB1bHAanNhicxCSvS023xipauuRRQp6bhTUzL
vQXfCFIexINC4H6YDdNhIJsUned+pC9AzasBiSfl/VKWQBITdtc9WaJ+tySvSiNHTIxultT4sQ48
tIqtckBZVlBo/Xoe9+aD+IwYQ0GQn7wlh3Nn1omPu1ZecnNrQpwRgnZky4InFgEbnXniv4iOoXFX
se90TNfSVgFldEwihNBCA+vm3mboZgSUSndrlPZvx8Dd2nasFiSEf3UrYnyrT1/HxTizZzxOqq57
DL9+G2V2i7PVPvQzloYCo0ZiUf3UMqDM0uUA38skmuHsnpYq2y9YZ6iBPkPuWp9czNLx7gGxQ5jk
eKq9sJfwTGFkmgGPAQ76uQVFt47nL0lXtMgNUGKKKSNiyGaqZu4+Ro+ckriDBoMBKVqL1Xszhhg2
AWcwaikThvB9GrnFmr6WGxxVI5ff6HOYWkLFy2hpV1J7SEGzn6uFE7pti+tmU3zVG85KTZIeECSA
QeEVa06QuWDrO4btMB2VWGq4raRkq8Z1HPrTpsP0dXDqpydQyeEkaOq4KekN9CSoekRmjXvOcyIS
tVw6ZiEIYAabnMwZuawh+UL36zD+TLLsqmBrcqpgRe9ydoI/NerUHjMPO6ViBa8Gy8B6l9rsuW0q
0h3759XNIomVhqkhCdBM6DcZdpsgioPxQcey2sih2+zBUuI0yN30TTgao6+o1K0qAG4Ky9H4LfYY
taqTAjKWP1XVACSaaaWyzTeVhHw+rBw8XQziQazWIRaJe4ZHdtcZTKAbvYqq3b4OUxGtWAB5BKy+
EICxI50tPjKXWr7W2KVcSfER4mu378mpTKKeuELlJdZgPsQiFt7SlCr6RKYuJYfS1nFLmFb3UVMq
Ke0CczVVPFYaRXhJYQFAPlFhqCAphnZCpdixSqUB63yGtJeEu054S9viwopK4h5B5uuW7S9Cx3iz
ArpwoAtq1hQOlN2es9l3dkaSSNkY36nO2KMoAs9US8sXcv5GxuPrkbHj7E3OTM5XooeQpN+HtsSA
k4FhslOEp9k3GJM1D61J41szDoJCSqO0dxE74xlTnWgWAvV4BaLMevlQEzYGp9OvOWwUuuP3dOHo
0WsoMmpDi1s27dtA9quf6hgs7bF1l+7o9RR8gLWNkyGesinYFclf02ZIn8jbR/1dqfVT79rhUiA1
EWMdNePKiM7qIntWfow5tfK0n1yFEd0gYRK0SsdB1LuHF2MtQ2qI2UGGnCjZcIcpUygEHCSV5G2/
USNLKwwGLNnKFgxVZTS/LwTIh7v7sTaDeS/guKo9XI4irbSote7G9GWq0nPHuZusThVMyv7Lsuvn
1ErfWwmvV1MJ2u5jIRWf9254Qd8BStocMOe4tY5T/cOH5f+NRu//q3QqFYuT/7NK79jUyf+4yH89
/6/rH7V6mvy5f4r1NOM/DNS6gkBty9Yd6QPzT7EeQVQooy1sL1B86poUtP5TrCfEf5hYqqJWBsl0
SctBqPxPsR5/hB+OjszPtiEuqUL/vxHr8eZ/UPjjuCFI4zFUfExc/P1t9S+C6HrLALcIab6kReMV
TuUn9a8iMf3G+qUNV0XX/sZT4C/KwH95Py7TH83acrM2tAbC48VhPsenOiaQRLTEijIKdrf99Ye7
8fQPYfcfTWr/23ezNEE4FXLIf/HkInyB6WM1qRc1JZuyJsoced6uop0xCFHFXf3fv53zZ7uif15N
kpdUAhMMW/30CHv7ec3qhHAw7X8ODJPmyuRq6iAhPUWIVX1kapRbDAnlHJcDNGNP2hCkUIHg/ohA
Q7mZvcKYxwg2anEdxqZBKaYldaDsgPSzHpip1CjdNcOt3Wj++JVp3sUT7IprwTnnWveZJJDxj+rC
DYAaTDyhh4X/obLEZbAUnymtM9DHxSEyGWwe8cLAaiRZGHXlt4HcBFKZ2WDRwg3RVOgBsvSpvAM1
8TbGGINyhYbiQaSjzWfGYdCEacwG/vEq5XaTb8msCO8u2GZI14bIbm+yhQAk1WAqFPFNNJ9/RC6H
J98+5cP++2v/Zzvif730f7G3yi1zQ3YvFzLv6VqHHpt6Zr2JC/kLYRsg3byYf/Oe2l9CWf7zXQ3X
+PQA4ln+83LGb8VdWnNTL9poein0jFzTOT1rn4IM2cFtMEw8BH7Mavd7UEboAncJfigiZWaTnuU9
Bkzz8477AIvc4CaoJfefO+xCc0mRfnd3zjxGWwk5BstzXWU8kdT+CAhAfgh0zhIdI56OPLhMwMKV
yVaNSVqT4pejQJgD8tzrKmi3aw4zT/5ftN0G+lZH5ZQjixHn/zCzFCSHLALeV/6kZe+HXCcP0TVY
RfArudsF3V+jqZcdKIqAaF/+bKlIV1eTdZQw1KLfZRkUxm1VOXXTkQELbJbs1rBm5xF4hlwcPkdR
3kZYO+583VHj2i02hxQK1sQS51htx+poNKjrKCcxnKRG4ZHg13tBtkefIzDESYALEYubXKc69LFs
2Ty6padkSg+sZlW9yuuJmgEjM0vWSCzMf7/UdLkp/peLxL/edbnt/OEx37K6jhtrVy9mh9sm389q
uxDely/vJhadQS2/CquAjykJAjwQYJxQPE1ALFjN+rWr8Cc3EZnhectdecWtmCTS8tgJbn9J9dD0
PJM3efUxS4lGaWy/xMeR5SS3lgXpwL//Tv/94/NfC1meE3/4Skmvl4ilVPVSJXPgIEIkDBVMEpEn
+/JAwdQzZy9j5W/elhPuv7mSHIIqZo860vQ/v+2wLSnGnIZ6mXEbSoGX2tgNs/XvrCEMeaz89Y4h
SccLEKcpG4uFP79Ph1pwMotWu8QtK5FnVd61Zrsm+TNW0SQB38wtDk3FDdXqbsrk77Bdd713VZxr
20Y76TZkmdMI9cC1XQgUBzkNOjOPOccrQ5matGOdmXtkMTFeYCTiHOMXyi9YTGyh8tFQocArzFJr
3fRG3sKcQT/ks0FW83wjW+Rvrq0uraj++KUJ1DL5qvgECJU8wL86UhYoo7e+wkc3ZiNkKXbFqXAA
Mnn81soEKLc+LwMq5sK6zDqfno/D989BjORhYFd8qf4mjwF5XIwy6ZltoNpudl8QywW3g0dTmcAF
UL7xlREUYOhY/80u+9el+fk1HEMzNRATE936n+8dnBqGBda+XoqNGYFaw8GpMZO86jDAEhRexi9j
+5u6Qftr4fD5nqg0BbGdKLA+Tcv+8DjUej7yzG3rpda4BhmTD6CDBHy7y58WBeUyUZ2cdPIZN/mT
jrMQyIolcoPtD2WiPMq7++8fUUv9sx0T1SA3FEcmk//phq6p8kr94VNtndo1IKnLhe7lYBNuy3AL
jCMObQ3JEktU/p48m+VJ1GlGIIsN7MBISAE7WzgvcCOS+4fcnwH1uWs1FF/22s99lRVgM8eaB44G
Nla5mWEjdip1DpCe/Rkyj3whacYmT3y95tgqziPsLKV3TnnRIrqP5KvZeIeYjFRWAQTH26FkwnoU
KIHlwq42OwRz8HRYosV7pIQJDnNquBXJHZR4T277VoXpHN/DYBvslZsmnus48eSBIT/4pnVX+dKw
XAL5TdMcwt922xRQfJasrjGLXW/yb7s8bngcHRKsQGVVhWPkZkfsAVG98uHZsVX+lrybK8u3NqIe
Rktc8xddTsu0D7Eih2lV+Slb90aCToaib7I6+Boc9/p1hQtSL3yqEof7jBBm3k4+C8L4LOJAoo80
hQdl1S84NT4AYqHCeDbhseZc1M87NlK1wc+VZ34CGUupxUHeKXnOCqgA/3nZiE4vmTOlG4N5tq+h
v4uhOGdk49Brwug6oUYMqG79OUNNHvNwQ7txwXYb8DeyMWYZLtsNUHoga1akYjHyaPEC3Nzl1Sa/
ewPqlEMwjB+UWcVE7brxKeTaYW+SF4u44Q6Zhc3n/SxlKVE397NjoMz6rGhl+YKxRthT48XbKadD
7UyKXfUmb5DccQqptODLm+wzu3XVdZYHnJLW6EM8iCmFmVGxgt2GxQXpUxKeDUaDCutuuvE6WYK0
EVGZLE5kKZwsP1CNYD7h4s+A1KpHbpnE4bwKPORrGBT06dQpzvhYMeAyWUyE5/gjmjhKoEDuay27
VbKWAaHa4/KwfaR2G61qf+24dMN+Y9MUGwNBHi0WmIkV4kIl1qG3lBWXaV/lbUtdlKtcech3vJ6O
nuyGQWBAue5s594GhxjhLZNrBXJ+4GunoM8Ol5Gy6yiXb9wnB7m+CjBReTzJ6yifTXmrDJBBWQBQ
1aBcZfdTwmHh4SpX+MdeykOkJtpB9hM8sZF8VdfhKKvxJyFqT9ZoBQCbYQTU8PLI26pn+SivNjUF
zYht6gEKws+L6araAe+1IFv/8ejLryNPQdzqQvh0V+Yt91Lpay7qa9FafBbSNFLKmIXXSEoW/uBZ
VJUz4XQnuWXeOv2LrPdlSyN3AYdbZOkP5vR73jSwMJ7SEfkGRDIusyz0tlbyU2QNya7VJYfc5eaz
bmXVg0KEaHlyQ4R1kmskY+JVLHfTeGtYxY2thLiNAJHfydJLHum2fV+RzcZuJDcSJT6q49OWIRHQ
XmRhKotN5JKyyIo7nJX4jHJfs6nW5AqVe6D82c9TkQtDEe7xXhh64TkBIszy+HxC1TGSv5anJR0a
tYK8kROfl6hBGDb6WS4yeTEW3quO+7Bht5CLRe/j48QILxsLTF5JR2aJnZQKACnjydKOff8hnyNZ
OAsMRdpUvasXgT72xiT52izmg7m4jxNbtlsR6cFuKAbzQUdtL7vGFnq77ETkfZLblzwT5BMvj++9
Fb58eORnhlF0aHi4ZSkjtz36lFDuhmI37vE8RNLKTeIDlWvQSppor71SYs+W3OJy5JbwWvlJszSC
VnUfFxWgNkYkLPsubX3emiFK4Qqoi/1oUCmbeR8Ncxl20tWEQVEGezy1tIu+tFenR2PJc6U44l5e
DwehidKIb/N+xcaSaPf8F7YYvqy1TL6QrLtkPWLvIpAN6UjRrSqlXEnqxA43H2oQTqWZItnACoWf
2K+fZ0XHmqJzENzwfIqP/VQexdyGI6j4QmOhiNtuyede3iDZ5MjGOd75AVYwYQdYoAoOHr448xZZ
0FPMy+0IkUkkr+7Gf61e89XePCWMx8b4lVQAho7/+OzyVaQoymEJy1ZP/kOQcAh6/HmUtfA+xhQz
Wfco+3eh9uFORTy5nIeopWVvJ2suSEyh0ptnM2arZseTq6qlWk2bozy5ao68HQSYaUYsC7e0j+Sh
WP9vzs5suY1svdKv0tH3eSLnweH2BUkMBEiKolQqlW4Qok4pAeQ8D0/vb6VsNwXRlLtPHEVxAIHM
nXv/4/rX4pTAVXtd0PUiWtnIzzBPyHpsAoaKnZHweHJXY/mgz+7Yvcr0lENqmUviCZ2ajJEShzSM
IciVvExS4rHIR04pO5zfFTNe/QzgzcEKY0tOU7OhMOBtAkRCFUOAtf+Ew1IvAOj9unMtFNPu0FSD
agElnyS70ZPuSk4idKVQeq5lPbS4S7jJ7dqkwYq2l4XHcb8dZy1Jx2XcDNFQaDNZSsR1KfadDX0w
dEyg7JVIKuCU/zPtHYobOENMccmEuKy0TKmy0fyQ3aTJV7m4ssdC13f6rewHeoMUnr/EDGkpwSiS
O9no1P2igJoYVgusGOzEQRzbJ5shUzJji866jqMM1XhlM8alp6rjUeMm9SLtI62I/M/Mhp+b7jer
YF0muQo2X6yCc5EydfS0nCzzhr1M+BG4yPlDeyQyMp/jnnkXJPTq8Rma+6ukodsa2itagm8/iF+q
K5HpujCWuaiuW0ibmBdcu3Hp57AwhkT+eFvZM+3FI9mJfJMWx6vs5Tx0ye+SDsv+JXnis2GyRiEm
9ANbFGsvY21mQQr4to1xr3xeofDoECpMi9fpZ2pa6RcHs6LDbBjYDp7923fvvnYFsACGykFIXb2L
2hL8M7V7TjpQ5yJzJHqNkuLOOe7N8OuSkRz3VGjdI2AGxujDJw7FtRJ3OSGiuACUppe0TNHBCz49
D61HI/o5aJ7b+tmCD9K1ntsqQ2Tau+Yn6Mjia7zrkaLk4amMdvy6IMZNmtue8tmJDQmnMgq+RGPf
3r7Pywo0DxmucI/WKeJvjn+ZarXhZIHD9ue9PTCs7D4lrCq6bFdN2qGjS1eTH7/9ib+mUXyi6yMw
YZvRj4L8y0dL7T5rTdOe99bobeMAmFL4FLAABgI5b39S8Moz9Ey49hiRdCnZL9olLzI2xzmZIJeH
ad+x1nn0TBedIG9lOs1tdgQmIub68bkEShbCZ4L+ItBmgCsQp0FwvO3Bik4hkAtdnEfiy0w27f2V
DSjF69CSqHr0Hb3t0XFBqyJy7JTgh7PHBudq6SM2WkDUiiD7+FFa0fedAa8ME1/ctd90N1rnmQ+l
efh4Z+f2bcQ4m7bGAJAZruXrDOisvvbZUeOpIKzxrpsG3qrsRr9aLlKVAgpFiM4vzwvLRlpecFsJ
iJF85FNyb5P13m0OQW3cs2PfXmjvspCkXYRWMVSIlgzF5UKH6LWMcT+Oe+Y7wyvFg8sijR7ttGeQ
5lfkLjpHWsI8sq8qw4OS1mCUL17HTv3BR4iZQfrV0jsEnHXcqzHRZMYKydVHxmTfI6WGZrwtq5cM
UECHPqwIhcVY2GGA7w+U0S3j9NcFcqwY7AqFiRMSvoyZrRyru2GqEN4EACTGClsHn7FHB9QiNgZL
zbM4ndytnfkbhkIZ7w0ejrH7PjPJB5mH28Ai8psz92tJxfVsl9YSdo0sYNm2L7Zlbx6Q6jil0z49
oNfMnVvP1fQ5O33S3jA6sPX27xo/r/gTfSaPJ6RQhuL7hTGfUnTvgzCb9ip2KbTFcSo2RcJRyaBq
TwnNDqUSMYLdceHcWM3vugTOawfSlp0JPQfl4ct94qLTB5UfOkFFwdSBC3w4RLHJvlIEJavKRCdV
5B8noqx9ZlDiNec2HbytFQdrGE8gpcBOMoDbet61lQ1rQIk8+5jmSto9xRZgx2jXGuAi7lvGHwnT
rh0mSL306Tdb/tVbCRxagGSBNLkuFjSxsgnJKs212lQa2XrwS7ErMRmcZl2krp/dKsvhR0w/cBhm
rAlM1KuqA9bmPmVBdAOsnNfTl0quObZME1wZ872+Gr7V1le+6EFBAoeQGaHk5mYpoR51BhVxHCwI
AATrqQd/jfChmohu9e0kj3TLNDyT8vlVcUKVE7sBtd31CCBVZoGu42+qY/ZliVcWwH6xHFquF3v6
UEdeBVMgwQLpo4u2hdveUaLRwpDJK6sNQ/RfqKgrU9Q2U6YAYnD5uiajU0RhgS1QcEXE2iXvfDgU
S9pbH95+dL9WF2FfNQMfJ4MHCi/jmqOfHmhVHYZ9RVEdljoXK6AHNgFhyIviB8Hut/Ff4r+Lxx+B
68smqPuav3v5cRcrY0cQARwP4bBXNBqHS5qsAp/KMJX3RWUYWonqGWaUpm2mS5XgqC1TQvWnk5ES
avYE5Cr7eZAhaYVsyn9tcwcjvhIyWnzKlObhg2Wsy/GP1HxHah0PnGWU4p40C6C0XQVLVQGP9ZeG
J+FYXzxGzPRTXg3n1dXbC/1aFOd5vhX6tk2H27wM5Yu5dfu5gqU+IQ8dUfKlvjJRclSrS2km/Sk2
8XIrZ/c3O/JCDUXlWh6zDbSJErxp/SIQgrLVObWrakQ4l5keMnkEOq9BtJA1MoiEdJDqYmqjqvuK
hMVcIfRFOZKtWASUi8gUXOuLXtAzSHjmedBRVLBpt1TYIGdQ5pvigj06E3qYXbU5rty5v1EFDSzJ
+7dXM3h133JPqj/DLrxoY7w4YlPdVRNkvkwroq+gWNNUpl9+SCP3GoLhqwC7XdXYOr4mXdCBlzOR
OejRyOtmj4pidyP/a4L399xnOVmZLRUdjqj+sRHmDhBXj7qDSbhhuRsHiNPoPxnkYQ2xLEe6Y5SL
Ibe1jNkBTo6BgETGuca56r1rQOcppUZZLEU3xfnblANpOMA1ADxUtkjxLg/eKmGjfMDGyU6pkKtg
1wNzOc3tUtjVa/vS3WbcoYIlmCWWUxqm3HhDWM7PicJzTkDL3VV8sv48R9Pi7bV/LRfyXBNZYPog
eO6lJ/li7S23ydNwaqa928Kj6DxFdETBasiYp2rZnRVxwTH6m891LyEN2sSeFVhkIjZx+tJZe/G5
ZtRmdmTUZCH1neMeViobqkmsup12cjX/UUAfLt+ZpdRvqdyr86CqojawLMnEpbJzu5ZiIc9ZRUL9
l6Hz/VSGD+e8o4D+KYTHIT18aTmHon563w7vl2K1QbFPrQBOrPJ/NQsEZFBr9+0ltl+3FoRf5AZw
k4If/dmFlEDzWoOhdnBi9vocUEnmwxp0F2X3ktnbqeyvC6FbUdd3R/rmhkUvEV1hs6LrwvfzgYKO
VTBJyCQTpSeTDsEMSTTELioPqGlklDWr+EHlaBkFne91bvxl8Q6qai6dNypIUJ0u5fXG4JBTteHZ
XkOvc220QMELSsDGaqk8jzTkqQzqstQu1i4Ogh/ODkY6aEw+MFy91IJlXGTF+zDZqtWpmqNaM8uF
Wf6tHkpPtuurL0PBSs0PoQhCm5oWtAx+SheahjU4yLs0rVcq6KoKKt+qj1JUp6u2z96uLsLbEfq1
gJ8z6LjU5lUHp71oMO5TiTgi+1HJX9qMFI+0AExoXsOn+egxGF/VfyQ7uEVzjl0FfzC0k81K9dKA
1dHntsQ96gMpO696hjvc92cv3arkikifMAKqTQtuorKhY+LZaVUIgEFgYGzgu7qBK5LZV/dOiUzb
6qGqbib0gkwoPkm1QRUbBVBQtZvqjEvpsPcoiu0iRVX0xKFIqsf6L3VM1OhVWSicoGncpgPad5XN
cIFNBd5lxgaMAE645UmovFunjyk7Q9AItfF8npu+nrsvqqxhoAKWWGAPdVZl+U+B86M/daLLRuNW
1t9J2ag8NpU02bgLAGSiQagtKdesexMsB2jGAD6Ec6xtjChzenjShThSr4IQpqcLRHcjA2ah2FyB
kxyzQPrqpY0eT7rIr61T9btGdaSD9XPFDSMTeHQ8yeEwMxcHDxlSvwwdSh3G8T/aX4Z7p5q8LIzK
tmldI4NWrdSr6egxqXdNPb4DQKVobkEp1XdqmKnkTTqhAtx/ZhgkbLW1E/hFSYZ2j097RY2CpCXh
5pSqx7FE0F69wgbpW22q/zg/hIB+ROeKPzob5Ur+WVta16WjQ2cPasS/ZCNU5VdlL0FoSN0XQQbU
LoypWaloKcOlBqEO69IsDO2d6lp96O6YehqRj1IrWU+FKawbu9375+AmDXmowN6X8iebQL1Tm/J0
3TwtFnHwbwemU7R74gkySnpDPC8FBwebUiGfq62AzVKl0Kdk5jeHlRouamqrADxQhlWTCE7VK9oy
oxeypdNthg/NYDuB7mqlE6QzV7Bnise6/wOnqT6HoG2ZwR1G0Ihj++UWfPoBqrGrt0pHxjzYa6hj
1uqi6bFoA7UVFXWyOz0IBZ4HGKEM3LfWdIDu5gkiSX7BiJP9pWXv4z6WTgr2Uc+7ndiLOAUrMWA0
AxaEAVQpPaJQT1kjm7hP+q6Kryz3x4VkAY/ij5kiXt5vdOO8rgNWo5aOjKKDOT765nUwMShw/rLY
tip4KBFl75Ppg8W7zyyyLlxZq/p5NS04hkeW8E03cjhiJ8qvOoMypTKhieXdLnYteIrLZqWVVB2Y
/Psm9LxbM8g3UPjA9Z9sLTvdkijeeCdqcHQwy4G3wX65KPOoB+OQXHbHFSFLbtuIBiOFVAcfa+oX
Yebdqn/BImkGUviOPMQNcw0H1pSxCuQMnqaCgc+Te6OuaNGkNxnorTY73Z5nYEdwlQjdoG4O7Ut1
u+wqYWACMwVOUU7cCNYQ8y/3Wsi+lV8CdhF0Ic/HPGAyUbE0bTvZoCMu5WSt8tNtdza2xhxtTeiy
s/o+6uA3zuuN9rj+ouDK1NBPKdcoK9AjLGghTB6tyNhhnIp1dnYtZM4nphAmJhvUW1ksJ1752G3k
7TIKk3nNtzwSAeRkaNWq7Yri2iF66GIHUhFwO4xa6ve2b67VXYBa+eYwBcvSlY19LztroGWF5rTq
yVjflICmoxM4kxJZ/NMO3h7QPE/z8JbjtkmJWWEFttdqQqplKZckkIVcwNI94KgeBhojFg1KDL4a
bMIDZTSI1Y5P0veFF+A9ofbZ2jGMggSmPruzTE4MfzMChtFTO0SnWF2Y/wz3azmAod7QNEjZ7br/
DJcsFJEgFVphOT5tHFj41948E7isIKNgSoeXcSmaYtB5oRyjoEWhiEyTzdAc44AhKKZ+rhczKASd
uoc2aX8578b0wd7PEBS6wdNsfYQMC/Jt+lS40uZgrc+k3+UpuGViepVP0z1TRG/Hab/A75aQNBI0
Gt0Hy1zSlBch6XEYJ9NJR5I6XBQROx38L0TEgpC4XzDWcnoxJZkILIWsq3CWshjq1OI0LJ/dje3R
4ZJZU98wpyWmc1PRvlFyK2cn2yojmiXMFGB+5bj1s9Oh+U3kGbyWoeP8pJblki8utbMXdwQbTH+C
w2/ayyrX6doCOixYhZ4PxQu5LWXpaogLy6XkHcFr2I+WQoWSWu7fDb7kFn15cgOuVOdJwVhgPQnb
grUDfAmhsYIwuao++QpThJ46nStFhvJXsuCqiFSBsS0KpCnBD9HoWGJdk+LND4OtTHQiAUKR4Gae
FyCUzr6akQWdMHXlqkczhOMPo1TRinY5jWwzXTq1AEorWmItt1q4ckgqB3BqY4azIyrINciueq0Q
yAp+F2y8Vvr0HResewA6jpjj5xj/bHqWzYy1CUnecHP4ruTTLZ+ACRtIM4gtR9Xbtzes9VrejKoO
UmgOsEkGAX7+zIRJrCg+qwswUFNGuVQnSpErJSpAJHoc2O6zsWRLai5BgnYdFhzd7FnFYwMRnd9c
0qvLwEiZC1id//kXwEvkjU9ckm3uO9N7T3nS5FkuEZ9Hg5Ztk8f1Rm5UDgVXr0BC8abwurLxpwrd
OOQow/RubLvfHHD319YjHZOAIr7DafCp6v+8XnCXncy5HXlGZBE6wcqRFFmcHbIO4DLKNsfRpy5Q
38C4oxJVw6Cb9v1/Qh4EXQG4qZqedjXCHkujXYmHvJwqDW0KNKvHGQzfbdGtUhHDi081UQyHZInL
MP6kBbp7ITxlUaOM/jPbtyQHPpTZb279tWZY4FAW5KmgeBxcNF2LGVpZSHVmodjNSDcMpxJ9OeHX
J80tWM9vb4TffeBF5B1nLiUO1IX2Y1rw0L/xf507dQ2pJ6in8/bnvXYUXt6g/fOjdWy/8NvAmZem
JoUZF8ujYowqJgX16rc/bcnYLxOLlx+nnfbCsMbD5B2skzeriR2X09I47k7eTV3ZUCIRhBHpAHFV
DElmKjsr8xcl3+PoXs1lmv0y9/JtSq4VR799hUvb45crZGCEGSBXkz4XTzwwhsw2EU3ee+7zzPSz
enmOHe+XLT6p62YzaI7jZXFi5qxj788SvlnsuVtBFMEeyVtBCKmn8CrCBB3XmR/7NT/mDVXCmmZm
Lg/LYI/v/N1103VvBUBkaCPah51iCrdh0NikscGrNfWjipY2gor1b9+x/eoW8F2GewJqLfz7+ZnQ
mklN9xTO+44miXoX6leUznPRfGuoh+uGayNZ6XbiOFtp65fJu2EMQdfBsw4ZpQqKLvOUIodLgs9i
FVabJSJGVc0xrrYuPp5O3NtXbr0CwKX0hkGyTZXhfgHgzk3mO3nN7pXTmtudgRKYUpelrOO9YxLH
PG6Vb8t4qAmpQEtPUpAvZafwbEGNhGHHcuCPgTXS0bwiAlQJeIabW6G2YhUlviDKqMsrlKwnZgD5
M0Uw/FSuUxmxvlWSpaxJqSxOBHcvyydEdkJqloO3EYBB+1wpioA9zC2tBbt0SUQUJ85luhWMgesR
rsiDPPbQZ0uJXNZSxu48rYaYLPZJczsEJJSlKSPIUgrr1dp0SQk3VLZT+K4PVYlaf6mf6XeOZpoK
QE8+4YjaMO4C8uUtZ9LDpTyRkOLQK+OP9O0BYQ3lBrp9ZW0kkoR5MsxQ7+GHvtjcwunk/MYAO6/u
Tqa3PB9V7wh1vZ935zmCbTobOI+KveQVVQiy4VZcKk48GaHjhXVSKcKhB7I8Fw2lR8tTrSGIQUmI
JWMkBL+hB6qEzT+iPJPxNjwvIlUBwITJUiWAMpN+GocsHfmKMtcuu7WCTzgB6Kg2b+/iVy3+ixu8
OH7oGPSefXLnfVpDlaDcKf52KnExGS1BOnm/DX9e7cyFZmTT/jXBsdgXIZeVBmbeNRx4BPigAI6v
cqcA4kZFNIT8yDdA9R2vVbhXqb8PkQIptkiUXKvIDtilpdyfn9zNUrcHm2Ae6U/TbySQu5KDUq3+
7SW6kHb/0bkJLah/QmZSJKX48yaAngO7BXfVvvWeFHuoOCBMm0pPJqnBSCVA1W5VBBUfcFz0BAUC
0olX3Vr7Vpjst6/stbUkUUAw3XV9z/wlfOVMo3NQjKBlkEI/fzDeucf66oT4XhJd9XsepcthHL12
AUDD23it2KhGm1od6clNV0JvxEd7s1VnpkrpVZxRou+/vX2drJU8+YVjQ8kUXinXcVwbSpqf19BK
+gQywWze91GzHqFa8T1gIO230/DP0ODpocVSG83aRm1iOj0nNG4NvGtV1usE/iE4vsrhzxZ2S3iQ
VlG5GqBry+vpUwLPunEcIAWv1kHfrVP4aKkKDTydyGnWfvy+UTcVjv1jUK9gq16hNrSKoMeeI1RO
bZOgm6GFU7GmC+Gdd64Kak4DaS1l/yK/ZwltCOVqMdpF3f62RgUwQUcwqvqPuovE/gGZOTNKH7vh
tRpM+meSLDMICIMUPsqOGC7obqaB3xXWY99AhBd/a92W2lG7nhGA1kU2bQSHMWRm/NdoqABYYhwF
m1J8DKJhow1n06fXS87OYzJY/OOv42bl181Kd6y/OlBXcl0oOft2deD7aP4ztQKqMBxnXtInyS7y
MJWg+uuuJu+br/WOYz5sljWl5uV6p91BIU6fPmWgGiJaiMIW2XCOJtBYGBYXTKZszX/G0x8T9T9W
p2JhTtFjdKoR3HlP+ra16O1lx3YdzxEzoIyMjZAX0nudHGik+No2Biom513PsgTOuOkMlg1RxBG8
hSNJAx5UUGX3B2hdIqf/qEc9O962nKDO4eswT+7zbvgYkBl4Ho+FR5HPwxPq5cQzsCva+wVxkaY7
vXVtjJvUhb5oatbG8D6H4s7hRv0OorygWUPRvzmyKLT0toxVIMN13QHOQnFr7Sb4Vnva1/zlITMf
PW5m+JrMaKHB4qP3HmBrCZzT7mg7DwJsQuB2Duv16dyu8yT8PA3zo0OCbsywWrXoouQGmsGn+6xI
dvoz7bAJvO6hHJ6KFPUdkOHVI21cikPsvWba6BIaqIVGWEHyoSZ4bdZ5S4WFdS4y7wEgKNyqhA7s
BId/2Kut1qCAuzJp11XQrsO4W1s50ET2vFOYj1DerXq+pkTEjNxaf8nkBPoS0wZt0I3FVjuf83vt
IT0x/beoENKc5scZrU7i09jwP+ekreE40nCFm4etQds18vY+p8izauZs61Xw0asPwJK3AFvvpRNQ
Ven3umabdcGDtuTRdbfH7HOafHR15ayPfpP4UC6y4c4QbnmcEnjp1jX0le1IHTsYNnp2UKiiC0ec
09+Yf9fU0M6dsY785kNEAcrL0x16JiwjAkJFt5a98afPDuLTJQxTR2Z8YAkdUNcJ56s6ON3HU7vu
z+ziouHo1mvtWfs87bOoXcMCea8714rYA6eKRU2e8nJ+r4Pi1s9Ome4M8IO6rG5nN+eNAVhULaDC
HbgJvvZuvXJdJwzdsA2C8fFg03i2UFZi3XT+Zf7U5c5z7nR81kHuxwTGC54TnJFp95hbyW6yzuC8
66U/gQbajWc42+Uv5mSnqz53jyXknnPgPJiYhpGdGWU1ZCAD27umIjls9PKOzYHW1Uo3aVHT1YHq
cWuLoasN2pub1nmMP6EatdhFe7Qe9XeH8X2QI3YI56TrbWQNSZvhdazX2kskczfHtCYaZ7uq1U6z
TrdmeMd7bWEEc/c6ABlzkwln8XQyaTsl92k7bEyuwh4qhhCAW2GbZTUztnqIGW8Qdzxgs/VZetru
Ob33rB5G6emRcgbD59+ctFxNYbPYvNF1sBDLPesq9C5ogC1XhtTVRoZJy5bZwcPZxCqsTbOB0r5d
yc7GKZaOV8gw6AjZfrPqMqhGseayvzJHIVJqMlFJ42+Leti8i3j7OCcRiN/reY+YNJk11/scoTug
tyxZGoEzixHTU984tJvkA2CadNzz3jOuG45Ej2AOc/W5T7mLRICUW0fRG9J7rS60vis/82Bw5Ehi
JGW/q/QEuqy76Xi5NqUbTXvHG5GVaGgE1Ahrsalm70FPBA3aTQxW1DzSFbCfzYqwFPHEtDxuFqI/
XGqSjPvgzIYF5HBg4Ts4oyr2ZTNX687ztgN6xXJry2VV2QYg+ECJyMu+yz7M2d8ziNLjkfAI+Gz1
6KccDqRsISDVDWTs38UTsFfNOrmHUmzTdv2+4RPasdpmaM/wwdx2bkOHgp/mHC/GyKw5Eg1Mqsj1
OHBbcp5kFOTLT/npqxe1T3Pn3JXph5nzUfJIdMM5nShtE/C91woh9Dhly+TMktB/OM3JvRyzrgnF
k8ea0nwcjSs01Sn9JvcWh0bbsDeqK2c+75aDcgZPA3AnNu8Xt9eBzW39hxp/KP9Zu/V6ogl0cL5q
85+r9s5ZbipgO8GCvIkGlTIH2GK7j3E9P1aTd2eGBLw8cxM/1PZUc6MAQiNn7/gbSHnQqF3rSFfQ
APq9v529+zHgiBq+qOMm97r24u9BET4MofO572YsDRVTpL7XujddZBtwVPCcPpv+YI+PQx5vMQDU
Nw2IByDdMPDS7F7nOD8iTbCWm9Syy8mPs5hlhh004ehDeTfeRx1OrXDseA+i9V1ezTunkPaNTIDi
GZLusSrT+9wkEsUwpkYPk224nUCBEW1pncidIS/6rLvuBiRNuAo9hYInpe0jXy7LKk8czad7mTJt
X71GUY/LkdB2R4ttW/IIzpW5sht49hq4GLGbbDbZk/yU7nQWdYMyDuck3cmxpXO/sTW8Mj+b5bdy
gCyYEP/2PDqw4R6WuxuL6EFmJsPoLXBPYzcgrGmYDyOdLKs8fbey6MHLXOowybewPd9jL4PZAxLB
CSyTexvItNN/0LfTNO3ly9Cy2VVDfT2MAAe4yXn66KMA5BSfnGbc9DpfLA3vYxCz6EMVwh6r8VEO
US7IPyLSAtFA7E+ImZ5uG3BKSkyZIYQi6XwfzkRo7rSXwZG/10knIluZRH/awJAv7Y918NCbf9XD
tFYIIBMeN2f0cc67Mw4CaY6VhdKDzo6Tz+vo9K7G82CwfUJ0PRc9C52gauw3euPlQBKPWHCGy42M
EUrRVrcxImd7RMVb7gd9g3sfMLF5whkP817OsYCEJatgdoOqWEGJ3pMUeZWV38+Nd6ctMQGKXP4c
6sB3h9h6bCfiGk5je87uZdYdbFFYYUON9B6fOdnTow683qplW2lrFCVv38PrdeqWiH1GCU3HyKlb
ePaOWxe/ckoAlZ3/QKsXxDfGFdE62IWLnKHyL+hs7L02uC0EKrlPT+lX3aSuzCJX6ZGuShWq4JXk
vAfssjxVT6ADY9jKPH2tBqR0K3fbHZjSi6x36cOMOQtG90G3hvoIO3fcKNov0+weUtj7BKcky7us
CFtAQbvr21tq5A9Kn1ISZUVOCr4UjeSHGXzBV2U3urbSdWAvJNKWC9OYsknrM2Jr1tgdI/T+Grjz
wW4enJhoB7dUjN11387IXw7FzVE6d4H4uVKP+Ip6Yp/t/YAOlFdAQlM7FZqKM8Qvx0MP7MsIrlrU
YKi2WbtTFVJKt+bsKmqs70Pz7gCTreHb5k2Y+Axs98XqfIaXpIyQ9WrO3d5A+2DoGDaDNLONw13j
TyRlLhBQs4ZnkMbxzFiiGSNvTJiCU57ZP3IRKvsR3N/LtYXcmaz9MSvXXvFtIkTW4kRusoud4QkC
cBpdzTrzCMyNlnrT9MmKqG91EHu74T5q6ZL5EQXneECR1wh7uEynTW+QpzVAEUrnc1R5n814eOpa
4MQ43APPyzdQRbBPkM9XmIDcRe3AD8dVkuf7FlQSz2T8pCte3tk22n11IDnzv519yZbHxz+aGb43
wFqeuz1rtJnNpbBIp8klZO0w5Ain+8n0KJ+vdOIYnXeKQFCh+RQN7udkxlX452vn1DzqbUrvMTk6
n4yRPjGy1ZFxm0FNctUiIWRnoFBwmp12+HicVlNCNkAhPB6PT415W2QuoizvlNHWxFoyuzFsv645
Po0hZWYzujlOn6YOzbTYO73r8uKb0hEf3LYchoddYgx057Op0zG5P9H4bTP26rhRAtVnHbDJL7Je
ss56dWG625TsSVZKFkvvpAMdEfUmuFg5laMLkDCzUEakxpkDdTS6jxb8FU5mfjLH7mt0DK9kGa1i
+Ag1wJVydmT8trJ+Y+89MFcMYRK8fIcl05uDcaMUTk6g8yZI9iZGgJmuTCFRFNfu8E/HSPZNN31r
Y/kJezMba/M8PS3ZZfd46h7R/aSaLl09/7OpogR+UIGs7Bc66991mhVtJFXw2XbMx6EoV2fXhgKw
yVajRJ2JfovmeNfVn/MzYek5/oAN3VqOjR4CCXFtINTUl9+qGbbV858KnBVvdUH3VLiMxJpIO5vX
ZXG+t4JMyskrOF6/lvn8qCcKWHeDyoZC0/C2d2PS+umTw9smHUqw9qek9x+ycHxqY2MT5zErGq/C
oPrzOJmP54rq6dRfN6hnesqVeEryP70Fxu3UrVWhGQ6xxhWJ6PDR+qWcUnxMvzt1v3HiHhksZG5l
1LMs2CqRUtYlM0ZjbW9P06c2go57HuON8phjSDxEcWGJq4wNieCwV7wyHnEtyrjzv7s6RxWobD9G
x2xX8uPA79fU3XjYpPJkbTXphZbDHx8VuGp1tI/UzDiWHSNI1aaKna2iAEXmRTdtvNn8dMzCz/N5
foyS/H4iyZbnzjQSBDWVB+JnerR6a181550e6dgdUNJjw5fNBDCJQuOJBLedr1vXf1C9onL8rRdA
mwyxgLatYr+M6MfvGK/Wpmsrc3+Yy/WzvJ4Hi7IWJTQIHEkIa4L3mCGvjuxTURTtzr1sQV+167cL
ca8Ms0IBE1Io9IFlAtu+KGWOAsUH/RHbAouqBlk14y8gwQDG5VhTv4SKRuwLll/j/+k8CCDAQTL9
diNOMUElhLkSmi5gDEwtAMEGNNMqaJPq4r31R2mtws++h3AMjVGNqGpW0/KZ1xRIAb+lrquwT+os
m0b0cQEX1dYaOIDwbuBxb8EIhCR8+gTNillAs95ejddQ1L4Jr4tp2wAOA/Oiuh+Aai/mqZ4X6Ija
JwsUYn5SoyOilSEWmxSQFP2Ftz9ZXH6/lEOZLIR7SJ0j0Ac/l0MP09wfrQwDTFH/DAcW6qOaloHe
fGVkBVWinpFmhDVRozGotnQA0dUBO0fvvUO4DmiKdTFIUxo0qoMXMFYvM0bgitSuEyTwt73h1wYY
/JfXfAESyP0iPyGhSOHefZ7GeF2DBxuBIatxVzocCkY1wReriUA/Uj1Ib/KvXYKLEJFfJuyE0Nd0
0ZkXNoSs1fmuhq2WGWL9FMjn5gfIg8Q5gEf52RzoU04/JoqK5/9BP1jP97IojWm1HQfkA0O1F09h
9oOq7w94WghNr9U3BLwP4Q6zB+jycJG64DRe5v+KnoF0hnLUFxEj4gwAAAkBRgMsUN1MINDm+31/
fLmCX6+QLSqmH5cptZ/3iZuWcTLaLcOpB6bTlmGK56Pb3/QQEQkJQA1B/Efj0bjOnzQbSywnvj6F
Hm6/TDW8vXNVp//lguCitC2GqzzTvzgydmZajr8IqTI+qWnZoFkayZpufPuT7FefTmTSG3ajgFGH
i3uvpjLIh5LgQBvMIcrqUUoKTfIqc1V2IZKZ7DeXvTcyL4sRVoNIp+CsqISTURWa3OA0QCTm0UBy
6IW8fYmW+8pqQCcZMT1oheCHLroaXQZftEmNbGGUTKgKTTmpru8vnfeZoRbDRAmhoGfP1zjSmtlC
0/ha+f8fjKz/LZHqt/FfvhWQEMBu3/7bw9f+lH8v/lVkr//3p//603f/7Tv99EfNvy1vwtTZzdf2
60/frHJi3Ol993c9Pf3ddGn7b/qA/3jl//SX/+vv5V0+TuXf/+d/fyu6vNW7xYDKX1KrynL+94ys
61Oefs3/efkHP6hYHesfXuhbUUhbCm4Hhh7/i4o1+gcYDAI024wQpOZV/0XFGpj/gGtV8+JuAB8O
2/O/qFi96B+hxSwOBAEIeyFT6v+/ULEu7KAvThpOCX5Yuo0+4zbQHlxiss6dbTFXCkwTCL57W3nh
I4TdVNoTg8Fhb/qztcrwpoa51DCrP86G00GzVJTrKu7hX+yaHHLPsWO823duXyzh449LeDlBeOkI
wIfZFkEEg2wLTD+Uc3sBo5myoYp8oKloXSP2SdpzhG4kru7g0I42ZmNbN00Af/e57YpH+rrArsey
Lx5ihBzDwxTeFMPog1Iwkl3RWLsSRpe9ca6cq9CAIcfzh/viiGYG1a1zXM1ECcd2Z5dutkJ/zKOy
ncAOXZnJjQl//fU4tOhNRgEaxF5zM7Q5I29B8PT2HV8Ch3THsOJGzEYjRMLc1cUdIx/jBPXAFB65
yo1XVbRQnPh5bvx8X6YlmkZVnT9l+VDcHrx2vOqIqlY1irjHvCv/pD5AkI9IKmKf4Tu7ibdhlp62
c1Iba4+B46wZzY+G2359+6LZbj+Z6uWiLaiGaV3DN0Dv+ufHhMLQMbAS0PcH0G6Ta5yfZqPYOkX1
6XQEJJSFoBXKudy1oYv0ruF/d0tzfEANm6Gjmk4XmPzkNOp2Tw9vX5rz66U5vsMQWWADoIGG8cKL
TAUBMq7fuxlOXbQZzCzaQFQU30x+at1VZfQhD4frpjDGj00b7pICVfHoGEUPPWNe57Y3nw9++uGQ
R+Zd3ZvHG98thrXlm/bHHkgl4kKnz4EZ78yjT6/A8Lq7vq6iTYgyJ1KHdfzguvduj7B7j8bWuj9E
9fsjUOk1IBNkZb0g3tfhfIvGyPRgWYzTvH3zgSAVPx1s5s0dz4HI3qFvH1zy9uXAxcuw8bh5XVV9
THo6cCdkTcjQkbk5Upc/UF1YF8eooMqaWs+xg8xobcUmSvLlH6k/kfhn3dmiqW2bUHgM4doK4epj
qY+7zEhPlL0Pfx1tqm8FUkB3YUUFNj34hXnlwUKEPtb8hb46Yrvp3D5XWWRvMxia0twZ7l0bcJB3
7GFrRbT5Zhimvwo/2BcHVEaLYipu87L862xT3bHOjXkzGihDOSe/emhS4115mON7kE7ZVZ0ePqdW
1VybZeytDmZ2Ji8LamD4IeWgqnQfzGl8znr3nQn6Zn9owx5lsWM17ENXtJQ5DnOMqhNVFd+EiKJF
wa+E499y7jxryHZzXJM8uAgnxzW6c/bQ/3CpP/zQK1buMvQSN6gZ2EwKs0ltO/Aujk9hp74zTbRH
7SGmmlpAJnbs4n1Y3zWyQxEq5AH8Y/90a7FlMObjO32xd12zgm6tOOwa1/sr7IL+Kndaal7O+dPb
++gSlrJcIFOJsPJAXcAQrUC9L8ww3ICnQ1uTiRtThJJsNRxuUVpw1iV8kNdpF6N453gfq7CrdudD
lbw7Ae6i13gwPlZtBbfZVMLGe/oyoa6B8Et8n9hm+Bt03+UMJU4MX0h8DZ94SJ51Gb+eStQ6ULc6
M+4wZNtjPSHpw4nPrRrN6KhxmHfn7I9O5e2HQDpSvvGeyfDTw1RQzvvNgv1y8HQxDgfOIVJzwB/9
vGAh4jJdUpwTKqQTRXUEV/de7OWP1GFX5+F42Lt5Nt4DhBkPR/f2fCwiJCE6+/rty7jEM7MKhBZM
7/qAiTyyjwvIVdQUDO4iwMRwhRPc1U5RQqcWt3fxibEcZ9omMA3RYxq8fT6eEaw5HO37yGCp6uR9
PyE1HWXWrX9gZK81imAbgZmiEXdItyfbO3+creSfqBDFm3kEV9O1Tbsb2mPArFWOPqjnn2hJBFSJ
rPwmjcG8nv+dsDPbbVvZwvQTESBZJIu81UDNky3LTm6IOE6K8zw/fX8yGuje+wDn5EJwHDiWSFbV
Wv/6h1oS4alZGAOSx3pqOtRug2n/yCfxlZtPY/S0B6eWBC+u8hD83eQAaXPnbwWd/k0O/+OJ+Tcf
9PnEODzSbJCcXVjQ/+to6MY0Ia5DC9kzmHSD4t9EOFwy7Wo1Tb36vmmjiJlttY+OdFf0G9GKACe5
06iQ9NDT9hgx+UM1nuidoi0xxn8lDienQsgEdt7YLr+3XdA7dwXIUvqmqEk+RDoINDNe//u9Fv+i
130//zRE9Pi2NAUl0z8fOWfUur7WiwhLt2dOqMVRFLjrzNbe2MnndzLJwHib8Do3RjIt6iqALtin
2mvG0iYzEFoocuJD/XzJPfF7zjR3o5WtvBiWKm6OV7+QXVU/PKslmCkoC0ZFm0wXvd+HzW8tLp23
YTp+b5OYV1XbgfNxEXuluXPcp1CnI5arCgm6jnIyLoyyDBdjAq3if1yF51b5jxPPdKmYTbqkp5j6
P8qnwA5HMRaEwlkoBjZBXBqkZ5CF0UQhw/d+OJIkOe1EFa+dkQ3MIKpXG/J7Kadr2tfkyTyLFw3m
tt/zUKZztAHlDw6G1mNamRKuxPA/KUCmHPqSRWBT9zp9+zN0tF+tHJ1VnXbxqvQIZyWYXW70uP7t
Rgw8kznG6innYMv0+c0KzKsd66///cP/u43lEaC/gJ8HpZu+mb7in4+AKHVIeOPzwzddyLwnGPbS
ynd6n2Wv+LWgXM3t5FG7g68TvAm5RTEHLMTrOOr9npxw0lrDYEAk0nlnFxurpWmi8CFG8WgqCpq2
8urN/3jLz3L2/79fnCjPN004BcAI0px/nSwKh0TFQe2u+hw6rhcRa1gwhizqzoar672NVe8t1dNj
SojG3dou8VyB3m9l2o5XjWrTVgb18JzHvjYF06pMCduLC9KB89E5mDmx3glkmjKIt2ljFqfYbGBN
1+hd//sH+Y8S+PuD0D89q037iVr889q3YpgLIqm8lXSGaJPg8Oa3cfSLGeoDRDbaPFHQoRf1BTGb
SeGSsXWG1VsYGxyJUBDiSnuEUiODx2uj/3GV/+1CTtWLazPWY9TA/IFg/M8352hDq4W9zVV+9mgq
6DdtETsHEJ9kSybvranq5hIO5BkSQL9xDe3uzVZwQMBZYvOZkR3cdF9JHt7dsYsO352VMQbzSppZ
cS7JK0+9Jjzls7SOIxTJaLZKBP3oZVpvkifSqw59R7FfpZpgkkyVoIAUZT0Vy4BeyH/6SFhZ5bw2
tikWU4vsvSPiujKr6IYPHxMEVK+nxhq8/TMYfrLG6PDfb5+D18N/PomIQAB/II7qNjkc/7xGRZI2
Sa0zvTAmy/GdgMKrG6ZoVwmVhaumK9j3q6w4VtIlR+n5khfOq47fAGzEnNahjfc8WPbm+2/q+a3v
rwYVfwrCmvZzUuH4MfSvvd6UByuY+33gnnVq21vkFGeLVvdgd1177ZryXbbRtP/+1ncFofXOz17A
vmFD1t9kQqJrh5Dp+t1thNaTyTdVGnWsSRjYItGIOhstmZHsFi6/b26tMWylpaxxAONeG04QYOoQ
OJtW7yDsOfpL6zrJujPbHoGaYvZZDdB7hVp7jAl4qFI0AHjBDtZI/CrhgefIi8h1nAHnrcmNt24p
GLQPP/NmKJ8JgN3ZzZVzn8ldNirX2Hj6qCA/EDa01vsSwb0BVcFtDEKlv9+oG7gHZWU/Nc9qNgMa
NTSIGMoCkxOz3kkYerUiyfF5LwazKHY1cW770hq3bd2LUxDr9p4Aqo0WJdZZM6d41TRMT8KEhDE7
08S1J/h9bRmyvYsCrkEKCXDW1bR1hjZ6q5pg2JZj3b6EJKXyZJe3mVC+k51OH6qV6t7a3ugPaWjA
Nyjg1hdS0SDJr9AS00+Mh93/+9YSQmbwo0wZbDZDs0sszjqLaK2LriogZ0N/gfeNMRaNSuYuwXyy
O3LAp0eDUa8MuxUVPNno3bbb10rL7FfmwQ93LhApT9HD7MpgZZbZtAxaspvJmNbeepqsoQlfptEi
sLcJdKaogbMq+6Zby+E1svTwVZvnEcetlbRaONFJtm/rqjhVsYqOwVRLX2st8S45nmktXuTcEgqe
DLavojD2PY+Y96wKGJN66hS4ZbSMM/yNhdOHjFHZuXQjyH0JNZbJmxbepkL44ThRYtBmE5XcsQvU
DtSWcUy8Fd1L/ypTfVU7RnbRe5VfVF+u0nTwInqcpzggyt/bDiZUBLz67P1aB27U95YDad5ZW1zi
w/dLNWib78XRYfK0MXQDmTFj4LpW2SmU2Nla+lH21eTXoZlgWpqHp8oabja75S5P0GSrCpPBUTiH
aKoiX4rh4eblj8FLD7o3tbc0z8/fBVySTsTP60BDlUEEY5UWS7I0lUag15uR9iPC69g4NmRloapg
bGcZw3jUqRrZj9dx2riPMmgVTHFL878Bhu//1f1eEAot3roVfbRLTBMKqwNhV1oUwL1Tepu4HRPf
wLM604jzGhn2F2ZubPXIIdRWDuVejLO8hrUWr0SmvLWSBVQWXTbbmahr4Ogs/jJIMnTG+aN/tj8e
wzK7KW4hajgC76qYg9RKfDGb8skTHg9Au3Kpsib04fcLnOmJ44RUjFt2aJ61Aivg6PnV4FjmapBx
tExDItJsq5Anhublpn8u+HAKweCaKNi7iXYc8nFm/BwWa8Nwfo8kk52y+fTd2Rqa7py+UZGSie43
3JLrpYYeg0C0SEV/M8eIECC50S4yddXtVJ7P54zn/FyoetpnxgBHfyBAUJ/J7jXsleeVESKsugdU
6SK2D7aDIAs+yMEli9XMoNw5ub33AkWaoGz6ezrA3yxn0R6n6DLXqXXB/uOnHJpy38zs1bkg6i3K
g5XKvBKnldNUxOmZWaV2qvqjmVTFWcNfMUrdc4vPUDFM9W0cVL77BkxgS9PLxG4P2wIurlFU6YN2
We2bzA5uo27r3Nuc44W89UXVIpFIk03p9fNX4ILlj9FovWhhvJmiMlo3dtYclCqtQ26hchpJz92W
Wer6TtjfTXbjJJiDw/dL2qQ45rVJvbHcqGfMD9cqazNyfbwp2xg0bBs1eq82WQPOeC9M7IZ0nSrM
S36mYa7/MZ34D1Hv/QLheL9lAweKaMG1BKP6790Dtm9xSqY6WdrfTZvOdkdYyWYQs7jODFSQr7L+
StlLLBtoMNveQmI0c94fKpfRPYjmK0PP5lhk0fZ7c3lq3NC90wrXToX5DYx0NgYDu28XUZumQezO
TXr3ucCVXtf9IZrD3QCreSSUM8vTdDeKrHnvkl1IQEDc1NGnG5ApSO7olUYnuNqC7lJX8FYBU9q1
U1Q9xE1NwhObNl3kLZ2Q90MesQaRFSsEqanFaBTBH618KzyPqjTSe3+somHXTZEB9crKAdV6dapb
FHTT2BnrVMbrjpTLtVCkg6YGv5s6L7/OqeZuZybeg1PApQQ9vn733UFv+IkMxNlgKOGbmrh/X6JU
WH+TqMZhQMAMnGfpT8LR0Inw/ERO0O80d6gvpWOuI/c+zhS/Tl69CDXZr62lLUtj9b3OxBCrhfA6
Rayxvo2LMDgOVZKsvv+fxg38CO/kuTA/664BFDRxCerbAV/CXOypdYmWNkN9a3lhsnDI01xU0TOj
sg4J0wxmrJiapUZfua9VtB9lXy6J1oaqAzvPmsq92SZEMykkGBgLRDUqNEqTNq0WtGYQXfc57jFC
LTVrR6fRVqeyvktSjMuJ4NcRSxDnEjrGugq/GGBj9HAPx9/hJ5U08omaxVD7WrVa0akMSMNrl7RL
949zE/kP9ijmLQsXPnpJeneXjzr1QW2untpuCOM/exc5nKzUF4djeNEnjT41de6O2ReryCYfWDON
o8Kx9p0KnmGerT6bKv6RuPMv/HxQFyi/rNyNEbC3KLgjbMn7MFjBGo5n7LSrRLjruYThCj33XI/6
gLVxG28oitulTYbqbvACuclKznCyFeM1fn7a3q0XAwwj0mYk5/xubEOs5L34w2rSc4VHJoSiGkuP
HlJJo+guIzg9owuMYvWU0XWSjos+mNtNI1cQPOYLNfUVQgEWJ2p6z4NJbEZvM2n4KqiZ+iAgyb6Z
HqMRHu2QIr9s/ZH3Ezv5Zsjy44QYJyn1ZGkmSJRg7w6bdoz1x2hmb1pjPNq092EcLBIo6nmJgher
to0dTeO2CjkGuevqqZ0oz2OJ4CmdnUMMXAAH6sqG3MCVQQbD4GJExmoYU4s0yvVr27mGGQPXpjfu
Tj2f3Eb+tZ3+OOjlju/91auniRKMjbjelWZ9YzT1ljXmvJqi6Krs8eaZkPocGzpc2fZ+4U1f1aw4
nbyh900m2oYMq73mZWcB9RpG/1HM+TrqK/2etAzYQXSIGija7CIGQa526rmrAMrh0mGKQTnqRxrN
JU2O3zTxK5Ym9yKWb98PSqSVZK03cbmMWh1Jf1W6ew/gDKuKAH1llZJ6vjGKGO/jYkuSuF/D9Zzt
v5493L1R3mr1aXfBARjb5yy9BBHR2xUM9GzCkhC+Ar6GwYD0yWL2b3cLvei53RkmFjOMzgu33YoN
jFgSW6K6UTMuolwWYX55HtxjtigDA3zvM4nmz3kYT8XUvQy6+SbNGECntu86lNAu6HZI54zTEOnF
oRmnbYwyXzVibaEUlfLDbj0CAIpJre3KdW5a22mbyojiZR/D8DZqQhd601DRsq6jd43YaccuvSUJ
AutYF8tkRqV8sYq/ucSDJ/90Ensfddq+CcOfI2zqtTStk2eOK9k9k8lcIMZ+a1V/pjJZ6NPNgg+O
NVftTdd46Jea+bedDkhqCi/dCJiQs5miHU+TF0dw0LuoPMbG+sHleobwltg5tekiM0u5s+FTzXN1
6gIsgibTfU/r0F7XxNuEXjrtUvvp0/LspNLxYKTZvOzm4strqpVrdEvRPxTc3aPjnZVOakazMgm1
D+RTL6IzdWeC2kUrqHZ+SV3O8lxY3kebZN5DGZPvadn4lrWxdlAVnid6lg0/zGCaFoOadEoKdJtV
315F2NzjMml/JL2c15EGluSkTbZH/50sAZmOTPMSsovsel/OE9Rr27qNDfAc8iG8nOXDljnvw8Kf
yNp0YE8Bkew9tJ9EQQME36k/Kj1f2TTksBBhYRIYMjrrAaf/iNnN4FcYa71OHR/XjheGAQH43XGM
hvwfE+8+C6glVsOlC7Njg5xrMsP8TuHZ7gKJNDSoanLbKywauYicEPkGY+xdjP/MLmhswn+VjFk/
LgbYsHqDxoLcpUjybrdjPd/auuWAmbpsr3Hxcsd7REFxhn4p1r2dfk2DfdHTditM5qIAtr4tt0ER
rdSUbwEz/BxCk1WhGPJcEE4KovYLLAgTIsXmSkh2P4DLds/Cz3fF3Sh/6ENGSNAbuY3pS1ShRe/q
Y6+DUkp5cSPrq0eU1Ffd9jPONQyy8l9BgIAhyOJNNtfWLYJq36SO/ubpCE/IJ15Djk4ycGI0f3mm
llOvLWhEFzaFwMImUGffl/pBE2reVHr8p+pouedtWdh30ryDU4fvDZ8ao5bG7Bdhj0apfuWBcVYu
D7K8FNrk+COJr7u8JZSJvi7eKzfP11aUH1MnLWmZrPrWBvNW72YeNkWziLmY9Fv3Dc4OJl5sN9jG
hc6wTAhk3rV95B7tgqfDpqZdFJAkl7hlDWSJ1EuZZhXhV2Zy0dzslsbZZ1smeE4VCrKaKLQb8uRj
pRfhoVvb8RGK07MJhBT9De6T/OhSF+T3uCP9XJ7A92b01mnLHk3EtKjcJ/vJ5xFYtTyDGntcqVAJ
zmqlx0xMAw8Xs70LeC7dEe/W1I/jVqOGHuSiMtJqqQiyxqYe/WshunhrjqSvRCFc55ljPdN0347N
0o9z6l+e2rV3qfAuWoZz89IX0Zsn0xsAdL7RunrCak40WwLZUNFFZnKw3HjZlJH102DivebKAiMH
LtYkfB8ROZOjUJ0iL1gm9DaNiqZHPvb1TgvUn8Yxx4U+JiVmLlCOh24+KZvtmgPopQ7Roibv+t9+
+Gu4t4i9XY2faawwzIiXHQp4m0jLNMA9zuP/PemgtPcpYXcN4bVlj6z7XWjEaXMasDztMN3TQS9E
Uy0KO6EGxJQwlzHiccxyFLr2vOkrPxHID8PWyRcyqEkFTLq1FaTJQxY2rC3wkeCU6k/6YW/hLeA2
mPjJX0MeLjJcqKu4Gv26JmXvNAen2HMOovOI32suQw0kJPJt7xTpMY/FzR5Dgb+Y8uEmTYa2eb4t
dxRQfoG93kVJZHxQlWRbA63dKAU2OQDoQZ+o+odYQE4QJIUrWplc6NqyH8cvp04+dbensWjH7WhS
QrpNkqCFI4qkYjmilWrOcfKRg+laNWTlIcQuB+MLCiTHIM3e22XjbYJq3IZse/1bK1+r+BHnX3H2
IUJLUhGY0TqDsnuNtfBRzfDcplx1+xn9yns/xCf8MzZdG4znyonN16QEOmfN46aB+F0rEZe55smN
nY52s6RwdnXzvQrbq6UdGzM95HCrHVf9rBtwzdYL3yK5ULT3CzSnclVEyB2SoNuGOUIEKRlchzPh
3g0HRCBSFB3ZDickM2ulb7XhYphWKcMFtRKtx5m4HrV9QoUCS21YQdNU48oZM6pARxwijiHeB0Ra
4gdQ7i3VrTLV0qC4DxsJoQWrB7LN0aIl3h61n++ZaC1Jy6zfoNvg5l528ktzfpesyr9uIe50hXTG
5juexDixM3um6VxycA4jyMre6XdFfEgdstot3kH/R0Y+wXFBfo6M/SjQFRBgvpPGays83Cde9fSv
0ij9jYVB6QIa8Uz8OuSaz+46yATN/cYYz3H9MQTXXgCrcHKZ81aZGy3YM8iZujdR3LEXiaoHNIxU
Qwm3xuhZqpXBuaH0bRpmUKSZiPcCv+Tfosd5hsiYoP4j0Yf0nDzGZUIvDaiY27+gxGsdXgEb/ApE
uxsk4Ssf6jCDn3rIS6FNbzgGm0eQHhx3xQqU9TvABCr8qDiUxY8ofR3YcvGq53J7hnaZnXAl9Xbt
eWz+utAonCxENR3+Giq5J4Ui5ogTcq2mDnZM7n6U9njKo9JaQ7Z31kWK8illINplm0S23K+Cjis3
2WoMNsfmFteGsZkcF7TQI34vzsyH1c5fZE/RPdv4jc8qKwlRgWiiFX/S9nn9UgQuwk12bZh6O2od
TAsna7iMdCqbqkKcQHaHpU8YTI1PB8BrAxTlOMeRBdUvvFwjgInTwPys+jr227JlfF1bPn4x0TGD
/71HCGFvxBhal3lsplWRgEx23WsdWDhxR548eTrz+F7jLYRsOEiAguIlsJiwWri4LcfSPUBUq+CA
lydEqzvdpExOUeSAG7Q5zAv8uadO3+RFv54ltu7px+ikxIkBSoP7iLWBK8P89FgqDMQ0E73CHYHS
IkjfdeJBeMdrcOFlSreDT4wUu6w/BehFtCn3u6Jbm72+4MdRfNXbxCq3RRz4VZgeKFZStpcmvjET
HRdhVevbNkYkILtrMW7TGNff8RjDI3vRcWyZ2RPIoe7Ugkecc69mZlzRe88bk/XSYrkzW2/s624s
Fz0uW0jg8MqrjrUOxsdweG2jsvGJCKBhL2nfx9Q19jCsCB4qO7qB3HdIZwmITuTe4yWfnGqv2eV4
A8mx3ScV0MPoriuRF4AEnF8IMM3eF0O2EWGxKpt8P/T2KZLjdjBfiyDYhJ21mQJtlTzb2DiEAY7e
nevMPILcKHxBiabUgac8jvjueU+8cuXOPPrUYHGmoA7g0orhR7aJwANNVy2a/C0bFrb5Ypj1EnoF
oh78PwTOnGzzbZDR8Ocbs8YGT9AljDEKKZ5PDHtybUZvbCIFZRG7x7aglUROkRvxotHnxZjfwGzX
ZlQeR6xRQrrAFts0dBelteekWqshXramDmBNBt8pyn5G02uBF04Qdksjn1dDp4NIvGZMbbOGsvLg
kS/QdWh2+4FURbVOSOZwhxInqnbLEcuUwtgMReabYXSkaAA8hEFhgDVsg+anE3NG0xzphs4qbTZu
rq/s4UHtzklkbco4OWbdZexStU+ivL6hkaJpzeV7GxwCphN+EuSIJAFqu7xDgIRqsXQVKOkvoA4v
79l5Iu3BLGergng+aV5s0KVNKI3w+B6GYK/biIhSsdTyaRFj/1NKsn74N5NPlAq5SGP8MOoSjBsN
CUrcmBmW1wxbHDtWjq2tzFlfZ95Xk/szk6C5V9AugHAHD9u3mCqZhA4KsTCQSyjTfsczEqofIron
jM/r0MI2iSIhhzf5jB+lhbM43tquWejwH5JJX3uOWBMnBDXkEoY/mvzF9qI1nfsyl+Mqc+7POXqs
F2DIEAHNFOUHNjbZJ5tS5Fx5DuTOUVboY7u5tiPNXemafcxFXTOmnpP1hLFryJs8PY/6jPIZqwHz
tzbwHY2FsxSEpK7hjRINIDVvMaEqPWPP0BzMMmXv5G9pNxtMGXq3ORf2YG8qkDS8aiqLX4eBtuN4
jAXkQu9/JOTjrmKjzFeN3Zk7Vde7Pq3qU5ZEcjXMGJ3qYFabUYqTMyn1h+nUdZKYDhlk3QQQRpEQ
jdnI4Khqt1POve16+RoVyZlVvymrjUA7G9fdMnDzcy/IXKzDvQt21jXRsQCiHGdC7JQL4twn96B+
MuRGr0EAZdJJybZktcny0lTNmzMwhcFp8jBW1nTupu5DGoVx7727YnSOBOK1fre7/KIl7aGerbNU
7SHQvgYv9IXINhifbpjmHjQUnXr4W0R0e2G+ngt3LZJynese7HbXzwfDV6jRGcMfQfvZb17r2Fnn
Xb+qqcvAqJjgXKbqS8Xh0jBfNJXsKmiX+nB7uu2ogi11DPZ0MWvcMcC1bmAx9Aa7p28w4R08zGDh
xaL7pSfkHC0oR/tm5SHj7+b5KUlB6DpGlyYIHlWHIk/QzKy9sfHwkABDAxbYV1b54cq42Vl9NsNi
qF2cn21qaXe6RV3xmXWavu5TVVwcNA6XTFbFJbYydGqWgef883tlYY2Qot15aY/5DnKEtW+CNjqX
zMgU49PD2Ha1TknXXL2J+EHITfW1KZjO1lBFONrS96IK1cJpvfKlqbpui3qSUuDLrVAd4bthrL2Q
n9Ma7B2quP4ZMjC49AwXHmZxTUfpvPFLs0NTptfCZbU5fRNdPDkjJC4bUlwC68QzTI7RfMZcpCQ6
osivXYEjTzpV+E6a6Zs7eZRCyRs5QdNh7vLm2TirdZ+1kd+YsluL2fBtGNgfY+G+qXAbhYQKheaP
Hsj+FFhNAawTGKdgSCukcgfXDmuMhsh1TbMi9w2Vgs56brsPPRGsGOM6h9xN/w5uMh1KU46H76/a
eTY2na5dnauB77RTc/Zb+Awsur4a0TU7NEgJdGa5Tu3EBjm1LeDLS6fH5ckC/i4Z7R1yWc5cAtOi
NbJBy6qNA7Eixwh5WSXFrzzOKcEjm0bv+aLN4SYwun5hxYJaLUnzY6h3+REIlobcEf5UDDjStEa4
TUYH7wwIbDddatcWIuw7LOlu12nbkrnZS6fV2irAVoqQEwTJeZgZi6RDsD6M8a9QipbBZi82Tg5G
rjKlAwvVzcZyjmEJc15rPXPPnIW+d8TZUHod5NKGwisHqZq5E5g8WMhlq3Jot/pYXmPfBlMNw6Zf
VOb8IbtzqrV84vo+0KeexsTeCdXNl7LKi+OceG8s8PHkhkAbQ/ReGtnN6dBqOaHbbRtBO1q5IVP7
RndQ8MYpWaHFTpQG1WPnQFuqAE2wPHheJ4TMQVxAU2QghFVi8j6n1RWW7tQj5W7/hOWcnMNYeauq
VNMp7UIdrqBGuOQT2hkd6+FwHK+AaU7KkAdnmH5FwENUjUXrO22KKYdZfVVFFuyVlpIvF40AfhOR
C23sk54iQD9E0O7hQ0CnC32iwhySF6a/Qxw4635KD4XmuFSnGNoUgwFKFAXZ/vur//ciIqKP0yLG
iIdKJgpkdQFK7G3soiiEbCPOzyJYRmKfl9K7sQ7iJT1BsOrk+GnqSXbWEivzITEarNSO9mG2UjLT
au1dmXTuWru1a2/eujUDIxC6S2jQ9zQGYoOxoHoRFFah5jxStPhl0tyNQH+AFZnruh8F99kzzj2C
31SHeDgHVoyVg9meIaBhlNnG16n+VKHLxgefF2V0gE1Tkm+k7TJQSfVy//2VYzzd+WfEnd+EkcoR
8SobiXLVsKvAs27epYPwts1kuG+DPjZLfNJLHybHxsZiP1Mnq0QxYDoL2PzLbvpZpLshhtL4KLWn
+6O30kjL4kY2QEYOh32MLXzRVv7MyiC1LO5uxRgJzmwZ7jga1UfJLMByx/on++Hkn4xKDTuZhrvZ
a8ubTD6eIV8iEHdp5J4v6so5gU3OSFsOhB+3RwdtHJJ1p1j3yNvp31B6J6nAhnIkfr1svBmNg1ti
F5UfoKL0e+hkf+SgBsJBQ3w9Ko3dhOvpFprHgF6E2AAkD6NurMOUyzNUwOyWBQjnQ/Yteu4ieAdB
LkK3fHhACoeE86bq0oU7OBAsXrLUy+5Z3RULsFVvkxokUxiN82nFLvOkFGtGbAV2kfTn3o4OY+YK
H/Z0sVbzZVDmE+J7Gwzjp9oaZiQBUxEKV9xS4Edn10/l/Kgwzx8yj9AOg7S9sDujpzJPQ8GcLcy9
+hEZ5Yul9Jtp4fU4ts1MoMcEIUpAwxlLmpC0GcC94cIDzMjp1RsM8/ysOyOFdlmzr3EQpT/YWjdd
0INCepItpwjpKqatSyXh98+MdLA4PS3PRSWLM7FF3br39Bq5oYTu//1Nfru983pxaRvM0Or099SH
55Rhn1kL8KLnD3+/NDoMiSbvKYUsaCPtsf+NFecjb1m0oEPLKlgbofqwSCYvpYbvRnzP2PoDkaGq
h1qwtii0ejkk/uym607kcl12mGcgxoDs0Ffvk3LfRuSRW3uoUp9THN9x6RUrE1oT/PNFSvC8CEMG
d2sASn0RzVq9gq15DrMKg7RU/ZnSgIQ/zvEyeDWpBuHcb0iVUpveuQxM1fhR2vrWDDGFU3+0qt6K
pFqZKZiBigtiglhvQVRuOmb/5rSwbeQhswb45+SBAWI313CecEovJ8C70EDAnVtiWFn4b6+0DvjI
loz4vFPZzQT3YeuDlPM3rLBLVhv6m6DgKPHqK4KivkXU4zX2CEatb0otsVdOGfYLOSYrNY6/LefZ
T+mg0BViBzeFZFQ6Oysmo70gBYu+H2PYYlmqGNl4rZYshEWRFDcRkURF94TLLjhv6sFGKGV8HHPI
dvHgQ8cNSu2hFw0TrgwTExFgA554DOKtEpAkRumyMiwQjiIzHiLOymU8h/tJSH/oGRml2TlDGlXm
kXnnyGEo2wVMJaP66OAwu+vjgs2myT+YkxnMxhn3we5CPxDOOAHTAcCo2iYIMy5l3/0Y6cJFKv5m
eWbdPH1ej73AX2gMFq5cV1Om+TUOl4+6qhlGMzXRuI0zs3danMLU1wa3QBkfwaRzJP22mA844qPz
GmwgzHUjSOOZSoQ8V5ncQ3rZMD3p4l0H3FDYnUsG4XEjQc0ZiGuhP5p2uLcZXtRB9KctuC96qj0i
An0O2F2oc3LDL85ZRMOTidD+7LLPaJwNvF7SjROQkXtxoiZmeBQ4VzaCCxYQ6ZvK+308YMVk5oTQ
JUx+9lYsi41Xacdp9hw/sqwZxHFGZtZg6ZB0gbHL0MYsatRv7xkqDbaq2d5VNc1zYcPHqssy3w1a
rCFyTK5A1rL/kzfzDyAetLMWPxj6E+NNC1AncJ/+3qwL/ZpVLzl2/1n5OWXTSsuEr2Luvck/EJ3W
P5zg6aTzW3IxQrxxY/1lsj00d9+d4JxbUC5+/h+2zqw5cSXcsr9IEZqHVxAzGBu7PNSLwq6yNY+Z
Ukr69b3EuTeqo6MfDlFg7GODkDL3t/faIkbET+l5jciEE9IJi6QnPQBtAxucw1WAfiT8frekKdBm
NBbGjZYu40bOVIQMIbpkrXaoKU4080csyWHPcQgyRaIheAv6o3gDqbWSLhVvD4FhsYn6FL61H3xo
KHPMjrCBFHGwCvgN6aB7QCLH4FLuPJuLTpDE+WfHMeXD00jHBOxNTxWoqAMJp9hKPuMIfoXrB7/c
wuwPc04OPJNeWNaJ9tvw+5W08UskTr5vclwMib3S2I0kUb0qF4Qjik6cM+h8jPI3f6eGm9YCGoFp
6YR0H24s98rkYJheu8J7sTPaLrpSWmxR9J+cky6QdRoLVAhW6wOD36GNfyqsb53fr9sMwdiATkbk
5u/MpBqEMcDukOMsJHa70bloll20raPGDs1ghLPWSXnAFoA7MZbeTpajtp7dVty06KWAcv5kIvpe
NNkwVc2ybQoniuGW70XbstefpZ7+GqyqQCIblgKOQXzZM4VoncW0gXaQ5jHGhbAa8IEfetcgykdE
FMkoHT+Gyf9OMB8/NrKNrmbOCOv+eJpgd1fMrrdt8ayp9jIsg1CiOLQ96OpD4pnZZW2PkWC5y4f/
iGsU7srgWkRVJnJDy+OTi4ukBxORGE1wnvJ4eiwj2uaolcTWEdhYRHPrKU/GJ7NPQa4GcJyIQj85
CjRRr2V0QVadWGegx2PRPXRBzpCjYaT/yj551XF9Q5q38YtKJi/1SMWdh0HcLbYUCIe4fUhbOVay
zrxkpYOLn+W09uOXyWWFFoPce/WnX14Wkd/nBMx/HYUzJofPuOzWSQngo7BtPeQtWVc6nQuQ3nQI
PCT61dJX9ob5YK379KIGirU+m4NGbZyalWGNoRB7VnDumMhpjIsNtiCDRJoAsVYpYhxBOHbj1kqw
77Uh/Sqe8zcSZOl65mYSpbGZwrhBgGFIFiMKLbgXCKp1/GNZYyjz34sC3/tqE2NENRhHw0eIEJIw
OlHwMq/T74k+JKOkHGKRZXqGE0VBcbQezs41qeJ1O/Pp0GjmqS7S+8KoFbZTfKyiIfR40qljidGl
XFPfOUtmxgOz/ZXQXh10L5/l1sLiogdi1TFt6Ltnq0AQQHIQkupm8VPzKcnad1l/9oHGkErCzDkb
IsOH6a+Ee8WgtF0qS+hsXEeU45iMHRoLY6zpr1JwEMslkI7ZlcHHSUQUXM0YUOXOYt+O25UjLgt7
TvLLvJHLROgwmGNHGgq6sEH84GCpmN/nokeBx5BuPGk1ArL8QNllZF0jth34IMDeQVEf00WEX9lt
Sn/VzR6bVW+/OS65kIMGJDrKy30Q4yuJnz33Jc6HldJRRNpnXslVy88yGiCrfQOnjhGOz1HPWVOP
EsoifuM35y3syTPQQTRvaj9cBqdTfhw4to3+aNTW2sWAoFrCKfrNtrYRkOuBPzLPAiajYl2zlHPz
n0i6Ya1R98RRhkE79IK/CX869EEaVvk8MahTn67924r/0OUzpmE6/uolY1btwS8OtAIg6S7LhB+P
vTU/R7gkeiwsqd0jjvkV3VNtdXR8+mNwHLEYBUZA5owFded/ZaQUR51Xs/nb0f6EJQMkE3gv45ug
Ip4ZcEHJr0EDYj678M5BYpQaryZowpb/CewWkYzYTgZA3WRx332/oSSCIVRnbYG4zqCB3IIjPlU4
yb474ycfGWFAihyKmpW4udHRfVjkQEZdalZwYUCIyhhyWuC/+T/wS6ZwsmAahATfV6lVsdBIwsC/
Ta5CzWSAV+PQbQm4VjYDlRL31TavsmRf+Um5dargodKl+GUa+El6j2yNl0b+R9S8MqW1MMPfnKjE
md0ObIbMb3MODjNjlxdSBuplToHateqAD378Zc6mtSlRGXZGmwRv0Wj8jjgMgUHZ3YtvOZveyb58
YcePWhsNx25kuNi7/aWDajvMmXbgZPwgkyC/6XluM64VJ70d81vWlvpTEISYmtuddBfolqTpBruT
bNALPG+nVJrdMBOm1JGKgxnH+PoKiOOtPSe3Zjb1B01PdkZaJ7f7zcAKzJXMMOJc6BdXpM3JdLWa
0egYvBgLt1xxUf5mAcwa042+CjUUaz57rEKhae0NhJ+9M5r+Y+KbDW+dVF/UIuOucdttqvYdDUBH
p7J+ZglvwOu7lGGZQ1pA2c1FN2aEa2YnXZo6v9p0vGb5FP2VbnZVPQcqU/piFyvdvfy7afQIm3EC
sFdv/3v4/si/J9gx5+u6qsf1vy9wbcftgjCOImzZF7XczGOxjxVVVPeHMtGnHDnLFyA1ouua+fv9
aT1xJDT9P5HqagaZsX6xPEfRAx/57+PUVvtUmfPl/oV2bvVLnVZfbRK16468Mda3/oC9Mnqv81Hf
ubbXbQ0n0d6bPn0hdPsnHeP8ZDhoXYEfIToZCmtT52YfmqucsPZyb+0wv1lylM3HDHiVjxlNH5y0
pWiPUzL88Ct8OK3mvVXXYfwum+g7HpJmxQUUVNpVm+b50ajEj+0J+SGHeYfZoVxVhIA/TK7+qutu
dm9/1VMTbcZJtdvR13h5J3R2s30qreimbKy16GnimGmIFMDDmmvuInu6mrGrXOTLPDLsT+GKI6F9
bTUkKM5zFtR7vdLyHZZA9W4GoJ+r+ihq3BXZ0DB4acQVV7m3a7WZOU5v3vQgbz8z3d4kesIKcRTW
JddIKFHR8FjF0cSsOXCQUuUeGtz3CHDspjSEC5FgGIJFOZ9xRMznJEZRX4lxiPfN3jfVTQMqttJ9
fACVSX9L69ZHlZsoZ1aQNseBtMgut+a9oVnrrm/grrjtrqg69lc8M5u9DRGeBBJYka5sYt+gJjTr
wfU2XQlqiLpDx7rY/aDtjSayd7IR/uV+Q2QKRcMkyq6w7N7loPuNFqWoM/58RislShU5gnNul0MP
k4QszUU2ItMl/dWcw5PMC93B/4+ydP9mp0AFgS14noOCc/X9Z1GiqtaDZzQMfnhenczYPqtM23WV
5iIi2PSZaLnPWSOFgI5oHOYXj9q6R1zFHGx1b7Ls1U523RlPngHQD5TB0ZPDY01OYqngNUDPlSAO
GzwLhv937HjtzCFa2nSzwySHn8plMN5J76I56VOeecXWN/Bkp2NdvvjacrGfq594uXd/KJa3QO7Q
DK2bmRbji5s13zWj5LNQJZbHsh33BGPSkOxYtS/SxHrpijrZBZK2uPtdN8dj23mMeO93U47L60QP
cNM4BIcaYqIJiurzwj7sfK7xqiN5PPgn00H899O5/JiMFj54HSRHw5cnR4juSimnXOuNetAqXIoT
+03plTgPUw83y+S9xeWsEUxZFeAJT1Mv8JmN3hZ/psZ+Vfcu1mBKRot2+ehShrCZTGXfEmPw17BF
uAAHNWYJXw3vIrMRhuA0frqA7kiRKi5I8XfmuyGZRwSnurAuni2CiaUUaajOlcPBH8wHsdy7f5VI
HsaIoefIC1SFz7nosvD/+r77P+/fzIH9aLeqOtwf+ndz/1maZ2lHjMzb/++3DtAuN7FomvW///H9
iZ05XZu4SHa1jHe+Z/+uc5y5a9dOvI3SBMoMw6jW1IHI8OIxuFftdbF4XWdhP3Scu473e7XXL/4W
U9szgzBOmdM8xUngPtrVOQWr91RHRrF3GmSBxOqsm9vDHQnaKdv30rmBySx+D4FlhC1nslVnJaxk
6b16Ggx10Z3qey7AfiRtILFx8fEfNBYs2SiORoGiBANarNomh3kQ/Ba2NoHNhASYJIAOLIpfbRwa
nOjx4LbFnwXRTLTD3Hnm/NCzAjwaEuGtMQTQ+LzviBOjWpimHRqLqIHIqaj+tTE+xaDthtyiMzj6
42b54gqQ7Vm0KaDTuRk2HVE9OgZQX5ypjUOHde7W70n2urH1jpdSo4zSO+PR/dPkTrQjIuKTnpO/
zIhgrTU4FO6yMrSiBS7umAffkPKUJl2zN7v2EuVdd02pebjSKTHTimWP66lD4h9H5zradXOpzW4f
YQvbxQ2usDQWmNVNXDtN/S45RW+9oDmXXrObmZx++BY+RivPkkPGJ6rphjNJA/tsiypfaolwldgj
F5tUPMRdCZYwzx6zmk9zP2DPb2rKM2cn7ljsODQzABmq6yjFtLg4EpTMwkRIVnAe3lYuYBrWn2Tk
fAMpI/XZ1wnJ4rfz/1gj/hDHRfxmrH3ESBUUjDsM4eGBT4NTMWMarUZQim39NblaiyipqU2kRL2v
Cu8wDGwyqqLFlBo/tzgjqOQMfszKesHoW22rkfU8NrFVRf4DKuxw8GZrl2lTvG+d1jiKjh9oRsM5
6fXiwSGV0EreLNl1LI+tdEf9ljiIVGeYLI2wtzKAHsRIuMzo01nQ3QnALorC+113jJABli9IT7Lg
/3efqK4eqmezzOYw0Wdno9vDLxVgR2KltRDV8epoQ/bZSnNec5aGmh83TpiZVRCWWAXHotEuzURc
slPKvpq9vQk8gXxIOm+c3OppZIv9YAgGR83TECTj1UKeQg7VTvoctysWbSYtUoBjfM7zLxXhc2xB
RK2yJFcXI5+/RqmD2RwYF45ut3AtGQ8HE3p8LsZtoTn5o651nw3D/INt/GCJbs95E8iLSYKw95Pp
2EZ5fy4RLg4404jKVi+m7fDCjIy8REHsQPU5m9q6v86BtbNFqZ8zpb+3y/XSs5IHQuaroep+Rw3X
r1HDd6AGuz5V7InNZEShSK+FnTzrQ1DsVRozm62y/ei2KyOeuys1sJrH39MxGODXZWNtO2RWgC3Z
MdT+uL41C06apQCU867fFwsDpRsZwVEsROZPjx5j28k2iSbYMvuEXlohZizc3nTOoHqzUejafToI
7QEE+X4QFmbjSL6mrEZXU4DrwOUSR6fqYv2slytBd/JH9hDgMffQhlGUVFtusC9rbFeV7MTpoy2o
qWo1PsdZU+WbPMpGlpeIs+5I6GkkjtKhonvS+3GjUr9gj6+Zvht5/80MvWRSNMfwk6sYOM4wa5Ig
g/23VBnkXTy7SW7jF8P7U/cYuUBnpvRyijQ047pdS3ZDftSTgqORqMdqhYkELTXtz9Xk3qLW8lc5
C8Rln8omHW3FGcjljFUdr0dJbH7Gedy3hrkbh4Zdd5ZQnGHk+I3YlcSIM7phY9UtJ17F1mHfPKdb
MhvwOqr4gMHnQusTBxXQIjzKtJinNLtzVu/fBqWoeucsnnjP5WQexojTOsnHg/wch0m/iMm6seKt
3go8NKu6FO3D/W5lvMO8HxZcFYhQaW2KWlzKMZBPlFk6l9zFpDVbL0OtnFfVUaVCx4+2owP2yJQN
NY5kZpiCfzBJSq5FEH9gICJb7U/v1oJDLYFFhubAO64namt6v/xmBobaFRd4OnygzfEaa51NsAQt
Q2KSaxQHs54Fkh2zfi7jatpIkw8nM1wk+pQ+PT/JuY6U5WPp1GIdjP5rpdhgM2i1NwqpoEyStURO
W/cc6Q57QVrT6IgzrX5HoIfkZeK+5LFXIjqorymufjl9Q41B9TlkHeN0xNkVHsJ1kXbUM9sBknge
c+wk0V+rLKjQWqbRhf+cRoWgO/jQO/0UJti68b9HKCoQtLzqYUz9/jQOwVMc0P4AqZBT4LlqHNrX
oKmsqlw9TJVrEIQdr66w3MfK8jZ+RsAqs1FBBoXwMkraqDkxjAbYV6k/GKSQwKyevSwna+4HB+Li
V5UaxU51ybPhzl9pYmCGDejFwLeUZea05/O8l6kYD/jYbkb3N2MRcWhSZApIa2SfIRKHip4FfUzo
JYDZL+sWUvTU+4BAGF1MHENofKOxESgWV6Pz3wjJ+0euKONRaPMvLYix4RI67onUz04wkGUF99WW
ZDD1Cu90p78nas5B4/y2SzpOwSJXev3hVoF3SrLpxewQDSYbvShtDWBGTf9jm3CYQfmvihElKO/U
MS9ls7U7ZgQNtpD90OdL29DMZyewLuaUek804l1MLTrVZTsf0AG8xzxr/cemHX9ggkWHdLl3f3wm
DFxil+iG9uwFWYE1mxNzIREjZfY/N83yL5d020CmBKU4W/q+SGphB1pusiT+n5v7Y/e7LuCmg2kU
DKLH8igy3VtPyoBYHYgXLTX6zWgWn0FT+E8W25PAdYur1HBUWGI6GC59AP7QDKfcWCoxghxZXRn7
NufNiNwx3fPJ1jP3IU/04gQ7lPPk/Z9lBDTPYfiJVX5JhaSAJSIHS7hTIEUkiomuAwftUvc2GSgw
6whkrHHdOL5VIySOcujrU+ehlAkFIimhQeRSS0Nc7v8CL8a1VXIo+pZ8J3iQvXHe31u6R9Y6Q8/B
NlCHir6vV4NPjc3nyWL4+13y+7MIiL4GcjdyPM2+B1E8K6jUCI5mZUeUXQ8Cu+3yOIHj+b9n6HR6
HPWMHcVyhcFln19dA3QvRiwU2eL67+E6aB8LxxfH/+dx8CfUj2kQLu7fPY1ecdGYudh5b77Zi2kz
695IPS5jTtSx+8MugeVdZIGtKyLDXYO2Tzbs+PTj/SbQElIaka6jwPKeIhTcb+8P56IiEtDSxzPO
UfLw76ac8wztjmtSGQSVvhpggegrjEv5oZvV8/2JkVPy1okKZFJnnOe+46y7vPA+wLFT2Wrh/aH7
Tea01q7JcYgRbqFJ3vXFvuFCm6CcZyMO4DFgX6A1u7pysW9gBcF5av8qs0Y79y7X48oz3HdX5dF6
suaY4jB9fJdfpHTHixUwrIynlyjSxCurT+ontOjLzAd1wghTw8U1pjff9kbGQIG7a5a74H4JuHi1
9xABHHlVxIWmasKGrKzL5GNI/e9ZhOXwVjHjafpH30xyZOt2xkxvcaFqCGJZaiIF1NrJoTfJc4+1
XA+ay2hpiopdNsfGLxKoLMxZVNvsEGLWVVeQ9gvbPpk/BD6S9eiW5I0G+FmJG2/vj8/oPDtazrGW
kx/7MGq5yRnYvHj1m07a6uyn3f99IyWkhDRx8HNkII/uXzUm/X+fUtek3kvLZBjPZomtMt98/zFd
XV1tScRB4o7spe0heeT+oxU5RLK9WoUUh1bnEjI/iWSs4lGV7CavnJ7UchOh/+Gkz7eDS3NoFEjn
KVDkRjxXPLkO83zdCA5Kr26Bv6SL5qFf1XKsN0UboJUjt4VOPgneTXv4E4u3tO2jz6wcr4Mqrj2Y
ySfKObBJFiLalG/C7erTVEfUnUwGNlJfb54QQtCLHRwb2UjQQAvwkdxv2MR0O18jseQvHWPRcvPv
q3Q00ciXKWLk//sN//2rh8aeRJzE/n0BitPwEBShV6XJjdNAcptlcXM0T5375R5qR/coC4Fsz737
szKdq7bEFoXkMrzZObalYuifnWisUWwIV7jG1G6CPshJKTR5mJFgDHEmtock6Ld3A9H9BulLkAsd
R6pDPf3AXHutvK2oS3m1HOeX38K5d+gqWXvZ0OOwgJEwB86Zv3opFzDlzi1Yv/rdYvNHhdCGodok
g1nsXRsLd9slh4oilg3IvTYcPCY/c0CzOEwKh6F6pbaqo7pDQoLfFWnGCDsYXmfdXDyMj1rghYnK
5dks+OhiJvUuQ/Y4at9sLPUdLo1iHeTqq5DW7w69YavNAOtgv8N+Cir3FGA5cTKOATmxHzWSa0Av
3lEJopAt5iV/lASCoSNcYuioRVz4RzvnU9bo1ROwsAIXJgt2BqpHvOtPUgMpUbsjn5BuXIZh0M4j
mwtdbragO3XKXGzJ4VAq1Ayf/fMKskB6JNX7QcNRjd8duaNg8TZE6KqN/GbKn+/t9JrnA7ENtuib
1vdoQuHNXfu6cMIcUe4cB2+xcvV9wnrCXbYk6Cef+kSKcTKtOExoSOKgcTamFRm3IWFc0bf531TE
w4vPyChzk6UuksCcPknzbJMNo6DTo4DJn/b19NV62SHSg+6YDc+tZdUn1yQCJg2P5XORr5duANjX
mKWEv6OZpNnWjY+0FmT60cjKZ4898YY3XO3ZvynDeWVnU7IzHugi9Ov6Z0wEo/zZYIjSyjedrW4K
cBwnNi3PcgAazn6dgaxV2UcwX+uIuPzJsjzEjQpshBrt4mTEOAx6AGdcgJbpAyaWI+jitRrboycc
fzf1nDVjlchd1aGSDeWNk0O7i2uu7prRO79qWxz6uP0CQgPrvoHLFbH6ZZ6ksVgz8z9yaa6oaIRb
uQpjW549565pHk2V4gDjDImxjhDaNJFoEHO8jTJOFJAEi9XgBVuIEzxrxIxackKnFnjaKVttsrpg
auin+6nAhiWt6DS57rCntrFjGTW+493ImYVb+rYxFPnDfNqjezUr6GUYo9upDlkOsvcOR3xQXrZr
IJVcat0GXEEEJEPRmPA7bqEUY9bRhXet+PWwLRrZRgfKuvFYwK3xBzkPIiEf00PJ2ZCc6x5ty8W0
Spx96wDGIiXLr0nSxX6YFNMovHkraUb5NlLVcWZlro8RDUHLFS3zUOOqCkCg7PsNjsR2ze/S7i1V
nNniFeth0LXtQOvEmEL1EqxNUIlyCyZWIrgiOWZV4UuNnuDOOSAb2l9zP5GkMmeblxXH7CSRPr1L
6Vb6o5jyr65Q9boX+EMq7Kp81nb5WCSboiBzxk5on1iBd3FdN6ZgqwVrG3DS8HL2Zo7HaEMjjaY1
znzWcjrFqp51jYV/UMvghiBk4R+Uhb/WOjk9CCbimTdrnBCCYM/2az+rCKNsInA7ooI/UvNarTtT
1rs+8dm/T8Zz4zJZZnsRIT9mCy4QE34O13K0LbBAunahAHI8BwNbgVSRPsZ5+ahNvoPD1yhXvcGZ
B6sP7CAmzng3nkaKx+02+KjlrDbNr9LAHO+QAFm5MCLs4CVpSP/leeBfskq+1RV0GC9Jy0vsxZ8q
Nd9tkdc7k+DEZebkarBHunlqySoJHGtVV7HJK4rghFpSHjK9ONM1AeZLj3dcGVeCNfDHpKe/SRv9
YgubXuzlpmatTRmZvzYctDTLBOkyI1p0DT09OSUuoEvyrUnZ6iEZSJs4lGz5HYP9KiaeofiJniH3
dkFEt9bj8mpDHtClHhyD2IPKrazQnry/Tqt/Z1kQM9tL106Qv2lOWz/6CrZHkowP5vw2+jiOpAkH
CQX/FsR7IpjNkZUkO3u/aVce5uu9aJHBRK3VuFvnR6axfwwYQYhC+jmdwD1MOtmTZo4fk2kpzXEF
v3kv0CMioR2S8mv0zjIx2ofYFeSLYQoF6mMwWiymdHbGEfuUrsp2NQkIp6sz4g9vnjnRg5TEi6MM
M1UdC5KOEXbZwDK3yVwa+1L6v515co/NtK+MemS3uIzzkXRtxxk22UISqtuX3M+xyeMIFdjCFFWV
1FPl/eIvAaO9buG48H6SVdA1NAfB8arDlNnreR22LjO/mLnXqrNFwjmwucDsHNm6SGstA2LBVdIp
IstIzwvzIi1Yskcdg8qyrI4k+oNjY7EQ1rXdiJj6EDH8pnwpemjIUBnVeWwj8zA5GEKqOMlCTdnm
yR3+JKXVXFpdgPsVKg9tLmYh8SXqEBLvksQ4uyXw2L2pwWqpknYz98y5fL16i9wO6/M0ffRKoMgk
5F4HQDwkpBp8+2DevD7HiVCkf/EzDXRfWnw4mrxhEj+VG53dKSJVNi54ggRAu9w1woXY6ic/0jQl
/l+atLqUVHCiwdPLfbFKp/SnjDN/S4XSb3YG4rBo3soorNB1e8ZThfZUE43a9ZLE0zAElIsBdQqF
kT5JR/9tE/DDPNa8FMTDz0pVO3wqf1J9/ISXsdNqjL5gEs2wI8+Ow/pQTN7SeDo0bLpRKzxvA1+j
PogCTdTAfb6pEsPZibm20PwrtZ4rfH3NyN8U4Fll7Kh9alpi7bXUdd4a3XtunIwsS60BzoBCfgDv
O++GZbYtcTZty9iProZFBRBJXhaDkzHthZxfmy5/NLAGD7FNM57KOc9LuTAogQw3uDpQoBn3I+qG
sqlM+mfDNGk2IwGmp1aKZ1cpddizwwbYoPKXoDBAhXm831wRdkCj8g3WBl0f/rQF9v8YFZvN08t6
ELF98goBs8/YwL3zHhzN/+uXs71qJDDFtlXaOtf916jFA5A2mofOUoQKkeU2VLq/rpOPfFLDw0ga
GnluXpMqMU6s7vwtfrTQ1WykKrN70QkDwVaZSC3SmFRm9Nqpkuw2MUl/fAuqrA3L3GD8BDrEY/yz
6sz5U8XxtIrE25xhi3PzHMpFzes2OL8nEkpbkQXd2lYmWf/cBOijrM2c9LeZMR0DNrdfT2IZyCrL
WjlB+5MRMqJZqPlulgIfXWIv7j4ti8k5dncKxRt/QNbjMMxsedbqbFhZboNJLk28g0UXp2Fdq9xN
HpgufmFJnDeSlaCV98k5yvyDOWos9EqfKJfGQvB+Y8de8RjE+ndjzu6x6xBsm+YVWP03rA1tbdfZ
uPWFuTOpu+X8gSLemxqu0jrdRw6nZatMGWZkA3EG5zVVgj+GBRju4po27+/Ulf1ltDQWoTq/oZPz
nmJp3RV4dc1y0E4FExWoR5Sjzpy8i7+2inZ1Y7CMSqpPOl8+WYWkm4yAOqOxSp2GmtlMn344ah6u
HTsM3aMZzNZscQr69Aym2sAcx4pqiNVeK+oHNY3JNu+c4QWJk0lxPG29e1UTRIxXvXDwHYv+x8x6
qr7sS9W1w0XTcNuzX+hXOFknl8ZOQutziIsqI6LgR2usIqFRlD5uFOdPxuUBfQyGj89rZ7XIPsZI
sanZQKPJKhhi8hAHoBixgk6hHgvKTlvsn1pN7rDqeEVituSkbMNIEOIJWoOWv8TcMJDfqzaOaDaG
uWBl2iXyuLwDQWOOxeDKTb9AZ88M5Fkkeg4CMFBNYlKCbQKn+JXnt89cC+Ao0p/HwLx+pnXHpxmy
jFAVmevzka/ZS+FRZSuqM1H1gcxVYG2odSfsKSKD2eGwZ8PI8KBEjwVIjg2BRa1Qk7nW3eCtMQe5
rbW5gPBlHZKeYAXGH4C4yVeUwgR3ZeuFgaYIq8lJ3pQZ+BtvGnZBSSUuztT+0gYlnnGgYV4lme8v
N4w1f7tm4exUxpG60Cc4fevPeY01PJk5WeVg4mrNb3kmzH6m5DmpA/T9fCzpJ3Ng7xH2IDe7gO1t
Pwh2jdf4O8ciq9d7NxpF9Oc7GE0MCy8ud5jc2nG1BVTu7Fxl4L+bUL3tJP/rzoAh6VE+1DET32Jx
NdfKNo7Ka29TYVEosJQemBSohEOrrK2Nqzy36PYJSNTFtpvSuEr0ZxoMyBE4vftAZaGbjdrVK7hC
5o1VvMbtn9EYnefYF1CJIuB1wBWXZmDW7sQG3FVVWm6Y6oH/FBcIIcPyvzTY5+6kh63PVOJqOgR3
hmRnL5Rjt2JIMzpJeQUUTZLYwtGSMSJJRJU8Wn7/G1rfdeBlPyr25ovp7E649KRehxbhlasb1d+y
C2gVjsRzGxcVnwUhnu/PcpJ53OIvAuBN6LcLNLaTeQ74eKSwHK719Y59m3zt4U4pdC3zaDCPwLap
dZf7i84r6oeBKTDwLeDEoK01CEuQ76pkqfHrmze/t/RdkMJxiZroiXOsYtYTb6rCwsHkaacuz1PI
BQx82oaZrtu0D1LE7gXxGcQDHASWnO61Xqj4SDVrW4MR0ToRladm065Bq+E+6TGELytQl3Sqw1+3
5szJ9lgmyaVzbCzxrX3SmvQaK2c+CnaefUM5jGZl2YXdKsUoRCUym9IKuhC9YtOOmr5XjQeJ3IjI
mqTCORVc0M6W7ZztTmMcBXd6VafRq1E383nGrUTJqf/WUctxTB0X+S+3hx1S7/gfo1IFtM8QL0SJ
46p7vv8rSkh/dG5TPo3S28SmN7zw9PtBFE1qSc2xirvf9JwoqjpbtVCKrqbwb3kVGMcA9WFFb2mw
agjacwAnlAynXhNGlPD0UhMrgzXLk0HYiEGNqz8TBiFuZiSA20s2nyVKPI3nxtHTcZ3OpE4PcxcA
fSI25XM2JbJzawNLf7Xn6TCSipRLGUmq8avFTAgmogirOGLRC6lw2uoSF0hp4nuWGHcxYCcTxN8q
C65a1kN0zBfAljcZ29EmWt8GcUmQlatKOpb5NdaxUsfZn/94nqb12tGxcrnfpHlAS1Y8yYOOh8jQ
A2Iktp2FcexrXN5ZdvtD+kEi+6pZGrY1PoOX5d7YZzGGaGa7UzYBGMXO2I6d8ywm/yWAO/0gWCeS
4nRODeEhhsxN2PdIJYRjRzaIE+4njXCHXUKJ0Q0ysrj4Q44E7BsL5z6b+XbHytKvJi02fuNsjQin
TKll3n/veJImARshf9PpXCeCLK8e4ibSv8a44BSCUW89qwSchB38/MPoU6+3TieDCWkhMHm2BhjM
KYmH7bz0kFRxXYaA1Py9T1jklRUPMulIZ86qaqzq/3B2Jjt2I1t0/RePTSAY7IIDT27fZd9rQigl
Ffu+59d7kWnAUkqQDD/gCSqVKpPJS0bEOWfvtdG3RiMZ0Nm0D4v+sa3FaSTx9VYzUG4OvfB3EbPb
K4qB6hCK8tjU7UvBxPUHKLW1567iqQQNE/jWmk9YXSGiGrdSDJyDo7G86yjxnouuofeqsvF6+UUY
47BKHRrXgwvbKBHhNWdWDtejf89OAr3Vmww2TDc5fly/5ifPwrwvGY1wtkSg5RKCYMF/3QQNJlk0
AnyKNWkBaRAlh4F0C8KN9Fv01skOtgKZ2f3IMlJpKOqq5mBnk3fXA2sispYv4+pfWTcYCkzGuJ+U
9aNtDO2Jpj4QoPl+QWUm0Xd+hqV8cMPcuYs76xAk/lEacBkwk5XIu/Gzu4G5NcIEoREz+2vm+rfz
Dn5sfNBYjYuWQZOYzz3N4vha/ChdE3c5jzEpp9xuJ+/qw/K64xVm6Di3cix28oL50NaTjJ2RRjj0
+wkrFahHC6WeJvfBG9tgo/eqvq9zoEhGhOpwRcfL3TS15uw/9jYPAUu+xpV9S3UdHFDwTjhUTYdk
X2nuYgsnTcFgi9raLg8a//qA7BhwCSyrdVugao4na+8m+CJXuhZ9x/Kc7gCxbAZK8Qk5baUSeglt
Pe1TVMWPKZDj49ib1QVELrguITYd5iY0+emtmLmiS1LKsgNosufGL4s0Nizj1Ktil3q+vF5isdwK
H9vgSMIKS8ve6KV3MKpG22ghCdUTtugbt9Z/8N2hrXIfBE0egAve4Nubacz1R8AOdJMro7uL8/zk
9/oLeWn9ndYiCsn1/uvQB0QL0VlonJcPSLI5n62mMHOv+oZwKwy5Lh5g5AmSzs4OuLFzWzWI2CMt
RVOpMZh0bY2QBQzxvW0e2GTeY8TVL9NIHxvrhlfNQiowrPPqXUkEnGWTPuVMSpoZjj7hZmWkztEZ
93O1CgyLEOmpDPNLHE3jN6Vpq3aUEfLkdx8M2k3WovFrB9+5ENeMurqdOWFefYkdm2m54aPIhAcF
5xbaFRrHUvGNoieZwwvhPxvFLsQ9csgDhs0+ZbXR1sPdsnbiC2LKEEWgBQ0NI8/EOHbOPcjmLVmG
EeGDobWNO3f8MoQAoYKMRN7lWZMtruvUNL+QV+VgOjSg3ZAWzAmZGehkjRjENLc/DJn80oZ9tIV5
Ad42bU946jhkELYNUdkwT4GB/qMYDfx4Gp2lKAy/c6ONF2HqlGdE6egQdQp6PkdNWu1BiAwzfWyC
tU+YXGFOzKQn77KMhKBaVvldd8hEUnH2T6etQzkWAp8hZ76hx2DMcZ290A5eR6Wc9xrSlnmXLiyg
VnXNezGYotv0BngQp6vWiBiGa1uV57rbJ4Nsbsg4iNZlGCrQ1ZyUUvwyy91alkIaouI9MWW0ceeV
wdNTLAi21Z7iYSYdR+m2mLkU9FU69K2T/OYbwFr7zcIu5mPnqZNugJp3CK4bJSGPdfhnl9sW4yrb
OsaBM01xowTVd+sb2yyq9YOzrFQV6e0lE+tdKfHmqJkp2xUOHGTLJz9AuQdRZYSAte9jE4abNNLf
lu+qS8vdm3pCE35erhH9tleylNvE460tdL06pm087apRffMb89FoVXtvd7wGoRcw40XszGl8IBp9
qmZoRnUtu/Eoi8zem4MVv481Iscwi/Gn9mTo+m1S3I4ZgqNQtNZ123lvGkzN9wEuMVoG0e91HoZV
Xw3pDuA9cJn55RkomTAG4CWNSn8d5H1yHxfEVY2otDKrru7qjgmgntr3Sh+Bas6dYWLINoXK/AvB
8/k1NPJ3TbjtsQBQRpObxLW2gGwyOsFmAnB4iYk2ooPG0dvo2LR7Dosb6czWnEANt8utYUSJAos8
sGqexOdCtAcyWuKzH3MUinxTO6QyyrEzcOByKQXOmpVfBSX01KGubzLw10DAuFjiRGZbwxVmhk0L
13FtRUZ5THWQp1UExz6ZQc0T7l58F9AyE4cvEacoXMxJhEdfQsrosgR37Lzcl7rzFVCk89BYLAoy
C+Z5JQh2u9ZZWKDFnMo8sDFIlCYqvMJlnA27d3QzE8gK0jGiEWzOuva0UqoML02KW0/q6bM11sPX
ZQVgeFWcBxy/27bkzRhNYmVFhwC6kSz/dTSoTYIRB4+fnVwXadBxpGbtSvoK+bhhTCdASqzJEsWe
kbwNHdoKG5ECBvUE93GWpZewCScYGyNKVr+/LWYTX4Y7baOrgi/halCb+jLbqhg/UpBXw1X0X8Ni
asdvTjW2126YOessttIDuH0M0myrKxfr8L1plVcuggCievRrE/3XOsPXs+MS9QN9ayKr+23gUNYu
d7wKzBxrP973wu/jC1oMezdlglPp1NtX9DYx7Ak0h4r+zLaoquKYV+N3ujb+Ote7iniq79CB0TJ2
pA1YIH4qpblbz0F3xXS+xCiVYeX3a3YLT1sJ1J2vTdWL/TCEHZ7OKXgTMLoQGvBA9fdT6bn3AtPZ
Lu/kcPtxt7KOZMqlGDDKFqsMkACEQh8lLODYs8PiC0v8QOt/4EwA7aQwswMMBZ9AaJOj0JxSJlho
NzVH9+2yH+Of4ovgrBSHFjkrrx61pYUsu/lKBpc8BvNxXFgNJtdaQzha2FgsBxIwRx7NJrEewtJC
dzVaXLuOjnpe8wB+V+I6bLzuqirRlLuwAJZIgsmktJ6KArAVUJEVmB8mLxQLpsxv6JC5m8rFVKrx
N7aG3gfgpWdKl/AufuEEN3nTH8xGuwPzGjH9IkLbCBG/4BqirQrgttBS84EwqA7TEcnbTZC266Xg
7ILoRgVtffHrEpkegqzjUqTmtYF41Q8f+vFmedYzhWu37wu4P9FwQ5fUOS8lKlBqpGC2vLhkC97w
pukbmsQVCRaA+XtHY0OcnWLaHGfDNNTcag3mBBcvzU3eB5tmcB4NXqN7swutK8wA95XQ22Nn6Bd6
tcW6RXB3miDAoV/U6nNr+c+ln20La8TinbXmRUnrLXcGnoj5CGUQVoQxWz9Da6jOZJZnNY4z36Qb
CWKEykcE8E674ZTV6pZUrpjIsxGOvBHwaXXaBfRieAXbj0YC4n/0chZmF4mHNKx08xoxfIdKNNaO
hLeYY2tdgqQsNx8dAoZgDhi066jRn8MxBYrYJfV1xnz3qvLs5jS80U/J2dJc7SaYTMwUxvQsO7Tr
KDhA7NotYrPSb7CR3voVhn2FK8FP5KZTMBZQeHnnHoUqavJk/mQjjWKZn5hch9sm79UW24yJEKvf
jmA7rCrRbhNp8rEo212Hg1W/LEv71DTPQ5oepyjWbwaEfutUx1VaTPmxsSzjvmjhTNlE1IGdTYyT
8LVvKhcvUyiCd0sx8s1aQD2oax7RBpQN8hsbFvaNKMsnCqvhYqZdufcId4DqR5tojIC46KLrj7I2
V2ONC3tMIXZ+HHC1PHzTeEdfslJNqzCu7St6oKBDx+KtFEl/PVUk38V1gHzeeHI6QP/NmAa3GBWd
rUzojbWT49+W5/SybB+9gpTzsfjH9uTtjXk0p5o6uVp+V7e4TDscmQcv6MxbrcpfWiHD1xoNqTP0
N7GJfNPFuVjlAPO5aI3vqzZjPlh0/uDX91T7O/7GzuLAOGttwzP+wgO9ofzQwtk5k80dnKl+CHhA
5dLpx2Gqwntqgeg5nqhaS/HspPYhBPtGtHAzrSTdVZ8kqPUY68Olt0bkDYM/oF9rHmulQ2rpywcM
KcwR8JpCs/D7Z1owWJyr/hh5AGeW50T62NibYWOXcUaYQgIIvPPMVRz735ZSygyr9zB7W74T2iX9
ITNZEvv2IYgm6bLEDdEVOus9zSWdMHoG77HGwCHzIYMtQYm0zYaPBgKTXSAcPGyrtOA4rHflf6XO
KM6XTXQ9hsVS9lB4KB0CnzPAemT9e+iQLm2TWOt2+jB19x8Lc0C+mYGzeHm4NPikCYr9vsTBj77X
8I96w+kBUVP6iHXa5IA7F0WjO8k1RxL/KmufmK2t/N6jtk30L0ED+twaiu/2/BrGiJj2JBMY7LRt
8AADg2TiyrtwwgLC1bFlB+VxsHDlpaX1kvie9jwqDhYBnybag9i9cTiKwo+T/rcpepbE8HyfGpYQ
0cTZvRpjytIpiA/L4ih65b2MRvZs50NyVxBGdwdw7K7O+/o1KhmzYwHzdzpWi9dQDQjJNBGCk+qp
GxGRzXs4uuSrCBDWuBRo8y85gJMRzcZxKQOFJL8oyYz+SgtGUE5u+azwgizbzBTBuzbNttJWcU4M
wUfchzLFSwkwLiUxcesmIfqxMcl3Vs1QiAJyu4ReJE1lnfKhfpD+4n8QOh4vDHddUZ7/7y9FSmKB
YNB1Rgl6gypF0qcI4gvJZfo+tjMW5xHgLBDRjfIYXC4bYzVq8prTeHVIDVeuU2Z5P4jvAlg2VuDG
6wnAfwA7UTFWv4jcDBksB9U+cvnI8MH0Jynm+qpGVZu7IRN9elyUT2a+dqYIVQSdaecMG8zdG01z
6oJQg0RJxlvGGWI7iYyxVYE5IRRFvM9MehB5zuHfm9uqUW/ltKfa20TZct+5fDUbFd1K2kVzS3sr
vxFVy+UNfvglmyCTaR06RJrMrDdGcx9V1RWJxtMNsG7AvAm+8RCV1IlppvnIvuNtXAPJceta9FU4
Miyljz01B9+cwLGIsT7Y0ExoiGAVyX17ONQ9lo8i6ZpzO6lgM9s5MdUOkKcz8hLQxb1XudauO5s2
Kc9a/NQmJ3eJL8LKCbQncqAIFSZmG8izfqdNxyLvi48dXsuQwjZ2jVNU6j+Wh6m2IcBFHe+fJbrq
Luuibwkl6sagCceCYLzEHiFf861lZ91EhgheR2BTgTG+sp4dAquK1n4srAfDnx4TMAQn2nfVAxpS
77Q8fKkN1qoskudYWhK6Olo9XXOtfRUhs0Ip3Erx3Y6TA0wIDI3D1dwq/JhILNmjUe4Hx7oy9Y3X
cRIO46m5NqL6Thl5fNT9zmGPV/6VqcDfALoleXV25Cu8+JgsAG8Y9SqN6vTKJCWdBTK/CvvcPy4f
Q6Uh+LYG/cIEjbm0MjgdkPYNWqFeh7rp7UWfeusloq0IOaDRQniED+UQYxsHa7uxcHtROTpkPR8E
vpCAeO37emJOFebizrcz+7uwq+vWAJXS0IDbcO5cU6nJ21ih78pzDrkRda4/xNpjwZB+lQ2IK2Cn
XsWFui2NjhZjSAts6aXCOAyyW7Megu2Ydd+BWM0YzYYYpgBHFDKqHrk10Wxp0t31OVU78L8YmZmQ
T17iRTt+SNJI5q+hxLo3vG3tdcYTNcj3OKWLjAR+ArdBYS5Cjc6u2/qXpZ776CyUX3IS3e4rk6yg
2caupfK8NF0NDsBz89Pprdnrk/1HY5NIes9wr8ae/IDlIVtORcvqqJk+eDOJdmv5s9gp6bgk9t1U
Oi9LjryZ+OVRxdglQQDvKAaeGUYrbqLhXNOGA49RQQlf/lGGiuiZVIiZifgWwyN8aSlKcVOOJ6R7
Zwy42a1NdMytzma/fL9JgeQNI7PceJnob21hhUiTCDQAbE6TrSWFx47G8D7MiltbBpgKU5dPq55V
uaLeCDtstv7Y5XvUF/2K0IhXpPK4mUb2+eWNtkrrqjTIDtMmQsRb+7vnpXeYr1s2fZrAhX0unM54
yafsHgswrNve6ZiRgAOL4gYde5SVR2uM3uMmT486PJnrxkPjxO5xxHcK2lbQ/SBecONbzX+Cjty9
wm24qmNDJ6GGTtTyES7fy+qILCAmFsObI7rL8jvTxlX30fG00XNjl6lvyBVHnyVp/5aZ/ghbhdBc
jnasS4wclr9hIcGLE7gZyqfyD8l/Q3SFUzRspr3WoUcHWh5e+7y4exIAUEzNC5qdxF8ndFhLnNRE
/EJZx2T3IRF+ddAtzZke1JAyqw/LJacMgA69fRJmOO0+Xk9/5uBX8FeLtIvXy/KOoqm4GKNfnj9i
zZFgmpcw/1E5gXoTeIh3BUJ5SaQMaKF410cyOnXp8JDWw7PJkXIpY7JknK47DWV5tfPbkhpUDMYl
6PKJMobfp5J5afySgGW+QhT03htoTj+OKYVbwNt0w/42E7wvdpO9xhIpux1SN2oRbMLl+Iqp1+VI
4HS7JnkwNMIpyhnjtbxxGeUwvnja9GN11zEQOI/m+C3EtH2Ljcm5Tcm5PdamDvc4Hr4WIrkCtcJc
QSdOg0dVp8PJLxZO8uu8Hah73ZXsbPk0KXH7sdubSl4MWDIdxe51nZnVnc2TspaKKI2laW4maMd7
NsowVeeWQw6dG9gehLfaN3+P8tTnpNWfI2WFbZimTvq2K0zTsOQc9PntK++PX/+v/6H/T1qoUWm1
pY1jiSzfQTr7TsTh3p8YvYrUrE5KMeAeJ6tbj8JxD4UUrzY+xpNrUJn8f1yMZeL3MHVB7975lCoq
nKiNtEq3N2VKMmBXzb0xOny7qiLGZzI6B0J+LddG1yTbflTOoUljFyptEB/zIk3/lVJrfLo30ma0
ZHHg0Q1pCATmv96bLjRKthlfbKnUUIj6XbNFgKBvSPDkzF34WzvIvnNslefJyZ+UJl8h/Mh1aXbU
oIrh699vj/wcWs31sOCRtqor5dqu+BRQTqtulIVoxDakrFz1/I1tSFtycm+kH/a7gc1hE1plgscw
K8CkO+PHeZqlGdGvHp2Rvr2H5HwfGJfJoyzLWfcaBseUkeowEohSFiLHzhVyKMrelWqh3nfWcA9M
zdvbAiEyD8nwj9x1x/79NtuS51cK0xKObn7K4mZWopWiwZjXj/VpaO3ZPkb8E/XyEBAR5ct4E48F
48Gh1jbKID6BVuVwG7sSqHK79VrN/TpGsGeW3kw7UhMBUS5Jx7QNBPLZdZaiJT6leQz6lTYFlAKE
WmaWP/kW5pHCAuNPv7DHt1rRPWBt1e47pNHCzcE4pfBBNcGchkPdbumb1g5kiHEKiOqcLONacNtX
xHY3K+SCAIXmqRfd8f+WEj4pa5hrGlLgrAfr4yFMYqS4BTING2jusDoBiofZ9C47IpOUJO9csLij
tB2Ss+UUB8zH/bmezDcd48OqCCOK65hBkj1815Mw54fLSFQA9L7Mo3M6wZyD6LyKFM8KZityt5sq
30nWDmi7VnH6+0OpPr8kQgKC0YWhW8pyXLkkBf+0gKQ5OTHpZARbS6GW9mnJbrUOfp4tIC3mefcD
me9qdLSY9hjSb+ZZRIOfbWdCUqAr0lEcQe4acnnwwOpFjsxB7UF+aA6geOS4BzT9sU6TVzkm6Q4j
NKu/jtmCi2JyqWE3/ugiYKAM18twNp2wgGWmsTd0x1kZfW7uPTgSt8NpKcCBzh7RvicMVmiWDw7h
PmnnUdC2CBaNH0ndzQnMLQfHAbB7PFv8cSWYKGxpTyGSwHDYe82eOc7KNbtiv/Sek4JuTlSTtqJb
9V0zN4Qm06Bc5Gac9Sna01yOd8thq/M1OuYIn/AEm/9pXXV2CbmXtvVqkOCw6kNvn+BtYttMKPym
eJ/0aC/Qsqx6mvhnx0b6i5idrXBRm5g5fX9Tq8N/LH/G5+VGsPwp9AqoxFEz6erTe6mzDYsuH1HX
wdAncK8ZSnTfjERRVBz6tHkUSjsEbUOkjAbuL3eHF2ipxd4PsuHQmDeZ3Y571STBG4Smg6Pp9WOF
X/Qq7BqLnZk/N2WgrZsujmj51rssACI6mLV1CQf7qxbZLju2/RS3JaEVDuEP4cCRvqIpzIs3qJU3
qPjB1+QpA4bB7oRUJotDe/f3B1zOq+qvO6REa2eZrCyuo/+2Q/ZBMupGR+xwEzdAR5ky3kQD2DFb
AEZu55l6lCNW/lAJROYldhmto/rCduxh0ahlkx39Oh73gUYkWTwn6xoxWWhhWZzLWevhtAxdg+kf
123MH8+v122YjsELKW3GgWLZ+X96MdFBT34Ls3pj6uV/9VAaJ5pkCXxXav5Wty99NIvpNMQRRm91
RBKE5RbRyGtapg+25ZnXEh+cLkxxJo5kw1vOKdYme2CI4mdtgtGPwk0/gyLlpSfkw9I6AYCfXhMv
AYd8LbqEnpkfl861FUnrHyHk+u+Pp6FMl33DxMOOLm1emH76+WaR2agXk7MpslEdNeCkR1ydx9gK
wzXDXAzjSmabJAirEw/imz5a9m0Og66KC2flCsA4qzzKo93oQiZLkVi8DtSWsTfLKP7+CBm/PUKs
kdJWQsdFjQJKfDrXlKVofbATPtpQ7O8G06Jd3NDZHJktDTH2aqvX8kuBN3wcGyBPvOCOF24wMTU3
eYWvlkCUfM/UYWt39CgbmdZPFUbGqB6+YHYsVq4sh3XCUe0uZ5QtCzIIBEiWtaj6YOXT+/sPinwi
XZDOenGuWuvLP37Cz3nw8y7AM2azFeg4k5eH8acPg1izdhI+VtePYz8jz2ajg0W9lTCcMH5FnIlQ
yCHz692q2yZRUW7wu0OybUj6SfDBaoo4g4E2q1OMzmbZPA0DdCtWR0ZXkfGwjKenhqxMQgiNTSwS
YjFnPZIK5Z2VIoQPuvTRJe7jZtFlxLE2HSy6Mns0cANsCo06lFXr7z+56f72mrFOcoY2JcdoxYr5
62MYCpkwEmvZyObjVIBCZ5XQybOrMcYg3wPp0kDc09M2IOlhVV5+6YX5dammizEfj9WcigsLMVsX
ZmzuUgedRuIQsZvVkO28Lj5Poy6PZTKsjUE3b/p4Ios3LYyVT3dtA5EPwImJ9axTFUZ8EwtKZmvV
IYjqcxxhEdFqbz97QLlpOTHv44lwmxqCNk2IZdkyXXGVOZl2FSJv4axrIIIdibJMukceIPdWkbeL
ZSAMt3+/edafqg9p0O2xTQvTsPXpHY5DVQxxoswNY0J18fKpvKcUejBhkCO2WtumiaN0pE9WMK97
yp1REhKaaMbsuvka1C46w/k/VC0hGxUkQgwcPsDK+TCmTSOD/xTJta4ciQa/e8aUrS62KdRF5oGi
TFXU2hKLThg2ksgoEgSWqSS71Cu6WHe3iNB8P7r1vOje88v6kIaWutB9J3Kc1izydu2JsAZGOYwM
GOIRF+t9c4yG2BRH1mcv0X8ommGHaWSvkG3HcxGq9AJOyvxH7WTOa8gvyz1voOO4rIPz/21jPmX/
9AbiLKUQsaOIut4BxOzR5AkjFyVtTRwnPOpbUhQkAwuv3Qpg/m5+x+TvJsPezHmtvhgRCZWTQFG9
iI15b9wTReew9hmwrFJhYk1v3C1NAGR9vUZSoIF8XCfaaDNKeJ/ePFGscX6rVD40qnkfW0c7KI2m
fxyAICHyIs4RylimSHc2J1hU1zaZRB6jjwjz/8GeV71EFg0eIhKqNZimf3/Y9N9OqrY+n1Bd21SO
JbCX/3qHAL3xUmnxLONm4xvdb2lDf8oB87kOW6hLPuBoggs5grHWZQ9RRHsOt95ZafZ1q9nGPz4x
/bc10+bR1zkEUtXhSfy8cmAqikyNzsbGrxh8yDS/TqHzt9QQCeDWCw59vL70+hDIa6957fl7t9Cj
fS11KL6ae1KGpu2MkTCpv98ojjefnyXcm1JX8ENdahDH+nSnNKQyQRrbgmjCVcOI7N6KCFiOG2DH
yJLNdSTi6UuUGK8sRNM9fqYP7ZBdU/2i7w2vB0RjzixB1qw5SK+cYoYD7njDmCkLcLvNjTAd0ZPt
QkCxMmE8RRxVNkCHTnZhk0XdTnJTD1nxUlBcwN8waXCNU/Lchy0qdWO1qGsxML3DoxqPHULMNWsG
kYzsdasCQ//KjPvy6MPzfRwKvp6H6MJnBnTNEAzp8aK3q3Wsa4tKwvYU0AY3IZEs6qk5EJVD3KXx
Vu54VapLHdRfyAJ2QAvw+I6ecPAyTOHjUqXGmcFUwQUoXaTSO6o5F11hoXHt/rtstOENoQDiY2mq
PVYbhrBmSi5bVub7sZ8Y+5QVXqWxvzTKvp0IncoKjzkTYS2yjK8MWL/XGrXGbmgVqUDpBlSRwyS8
b3ZjgaWpauA7INwld55apAiKnpo1EDOk7aqJsREVZZscylkmrTmes2v582V3zZI2XafwkcntEBcv
1sgtNa/LDhuh8glDrOlrmLJ4kZX+oUk2SnuODqcUqOqGudTy21J1oJrmWYkPuHIVREa7T3UH1Tt5
qbbTvSF2JCSkit2DC0z3mFXT+0d/k0ZHScJHUsMkxYnVF1A+LDKVL9J03YMVko8TMhh8JGLB2iTs
4CL+ko0MPt3Yl2wIKOPkAId9sgnAbesx3Btlv8OZmAEmMEgq7XDRLicBuJb1quVc+N5W07PuiA9J
vd0HwLjcqb5pMRMRCIM8jKzqjWGGxcsQepAj6C3yOLzoOnTTGoQqfpdBR1rRpo+tNYmbsJ2e8jpg
kB1K/Rw0UJkUMlHC7hpSSavhWUEvQ4fWVSf6TCc5thyrJ3IicPDMiOD0h93nw30TNfE5BFVIbMK9
SQF4IgtlW+HpXeYBCXQXsk49Y93HUBZtvMprfZBPfcPpLjTa/pKZ8mXpydYeckMf6ifjLvey/K7p
mv9600Ed8/dlwnL+sEqwdQOTsV1TmEvh9NOOg9IwUYDY9Y2B6YP3HtGDUfjgWDsLqa4NztPnBZZa
oJ2XfznH+4q4V2+uVR1GgYpKt+4/assak+vBSi33NNK/7WaBtG+P30jgAPlk9fWhKFhHRFw2j8uz
6z+ZZoM0qbPN8xDbCoI/CY2tgCaTjU68w7TiHQMkTBdlOAi1LRwCGwNL+g7mCtL+2gM5Gw3m+5SO
ZMb5hHqTCHZQ3vBA/0mt3WYUbxmJtcBv5LNPZ9cGVnz2q26kDiZwypAj8mTTA53lyUvSVuO2cJiS
/v0Wy9/OR9J1LIuTNYcS0/ytcAiMdMijsCKLzMUWLJRDAONUjruwQdbspIwaMmxcW6cMX32UgjOe
rdvhn8XUTdR3XFfBTaWBdeij6HbCuKbkUy6zLfKcYodKMDrHWhid67T7x8HujxeOd8JGsGKQsOzO
z85Pz4bQa29I9QLLbeEw1RqoyWLfBZjURDd+DrENcOB36U7oYYGjERhf6nKFxwxYV6oRdsNR/qmW
6j6pUoZN042WBvYeNoCczyMPydUgM/8frXDzt/MB10nTmW6vabnS0j/vegMKxbAU8daqTzJKiajo
XhuFFAasFD4HH85qktmosdtueih0tM71EXOGwzQUO5k3JI92Nb1GZujdN4HzY5BSHMpg1K7KaaJ/
4/7oVO/fNPMvpnfIB+hUg/uQKbCtU5Fu+sRoLiIrikNleuq6zLDXgZrmLJ97wFlrf4urCx4EYH5S
FscLO/TBkJV9cexZsUTfTVVldPn7E6j/VroyH+Bswt3g7bB4CH/9IK1xRM9M4/b/+MP6NqTjSOUR
aZKJfphv6JgYR3j2/T50snsh8Cg6dnT398v4QxOGy6C65GXgwES58OtllC16IjVB8wH6HFNNPgtr
MBkhJ9GDNjwEFSBJFDs6xkto+RFn4e2Q1WzuOdIA0Ron3YX6GLpptMK07II7pIzsUt9lB0d7kNr9
N8Dj4f4fV/3b6zs3XvgfrU+JpVD/9BYMQEyjMI6wJlR0grweFythJcUGJyYQ0TTEaxf3cqVHbCMc
Roi1n7RXHXHe1RA6P1y3pXKIYucSaOAJpIUiprbZ5BsblL3raAwgA/8U9v6BIIDx5R8X/7l/ZMxL
+vxK6PS+pOHMP9xPr3DGOMHkCOdu+GuYF5NyxjlkM76kS1dwxeU1PoD7AqrTkWEW4aCWcWzcGDsB
fp0GrlpK5k/Vbuw0U/vajWFO+WGI2k0/gFsdiZGLrv5xyb+dqFnCaT7qtqKidDBE/XrJmOis1JgU
qMswA+CYxsZWgNpAuKoThqS8c9o8L0MCcAxqx3zjlf0e7eY8+U2Cqz7pb/reqSFzZtPO7Adinzjv
He0C2V6kbZcigEeRRYhEujTIfiwWj7//EMsy80shxzDElcxFnfn4bXwegpm5cILGk2SIpQZCv1IA
eoBGsO5ESFc7jFEBElx4pIJ1HsrMO1uhvJrccgNwXr37Dfo3N9DSXTszeChSq38t7b8tk6id6cnb
cx1lz43hX29ylkZ00SphbaBrGUfl9JgeYbnyh6+EKuWrjuVqXdd6s1EwoUGsc4eF6+CbWlKhBEG7
w7MeFuVKtnp04H1cIymwLhbZNxoMS4yd7q7OxrsAi/g/Sps/NA15PizGFY4wXCWXmuynh9omcUyl
www36BHmLQeNToOOsIiPQcgco7gYv/gA7s0uGrGNhGvUqcWb3Ygd6n1xnCY0J/OcHZZ9osRl6Jp+
9f/SNPzTpbLUmTo1vbs81r/e56bzaKrpjAmWsspIXrPa7M8KvwXJJFb/ej+qQK0KZRt3aexJjq2u
ceojhEAYQTR8zikZAyrWr0OvVqcCFuq1oj39j6f19/aXbtozq80yOacod35afrqhksa4WRvkbsW6
jc1m0gmFyvpj2yACDDtEdrMYcYJ8xbhC6SR0IKM5uCUQRyjrq8WNE+E1bGGD6zIddkISuaA3qfpH
tf2nHYSGrzJcljOadctw9acLjTgHVTYnps2EriLvCZIf2+gSZRa+WgVCIvOIg/GiBgYq4pJVRgS0
nOg0jQJAIzP4iYBgCAy11JCkEwqo+eTFR9DmsgnhLgnFbL+I3/9+e/981czB6LXzy289i26QrWiK
jqvGNLGdbIhHuWvXSJKanLSTajpGGOSBkvbXde3ve7suLhio7nsFS2wc8du3DRAN1zeeSvtUB529
lbqN1Lq9WmYPYZ00/1og/tA9sNk7TIeRiWAd+7RA+MyuxnYw5UYKTC9LYyMIh68yVu0BD+E2LYuP
YkWDYLuyVKSxP2L+SqykeUipznytHtcfCtIkCb7kkX+lHBwYi4HozU+b8SK8pNnkpgt7I/a+SL0s
7gWdv3/c/c8PNz17Wtq6K3F3u4QXfnq4qwxhQJ2AZiMBgaG08qG0ZOzfHwcGioFDWUSnpVuJXvRS
R+W1icjsKS3oX7YV04888++KUfQ3bHugbILiMqN4EyRxe9eohoNm3MGPKt4wqulME31uxTyCTxJx
0YNI31dF6RwXVcHff7Q/NcNcW3HOZcNkGfz8IfXdYIH+QUH8IU0EiYFTOvAUDt4KFbhLlqBpeuSU
1xWlwsBwZfKMZPu/GTuT5daVLMv+StqbIxK9A2UZMWDfSBSp9koTmFoAjh5wtF9fC7xR8epFlVXl
RCaKIEWJhOP4OXuvbUmQkEEM5QE1kf67XvrPz+F/hN+EJaVjWOTNP/6L259FSUgMQY3/dvMft/Fn
XTTFj/qv+WH/OuyvD/rH9rs4vWffzf/zoEcK5yL790P+8rT89n++utW7ev/LjXWuYjVe2u96vP9u
2lRdXwJ/x3zkf/fO//i+PsvjWH7//Y/PokV5zrOFcZH/8c+79l9//2MeXf3n//70/7xv/hP//sda
RXFRxu///ojv90b9/Q9b/A1XABcJiwWClun8Rvbf8z2W+TeuHJ6pC51ywrvuZ3KmRRG6Hvtvnm/o
bNsNCg2Dwfsf/9EU7XyX9Tcb6Q2TDEpt0xWMWP74X6/sL2/gn2/of+RtdiZ0RSEYcv6PXiJljC+4
OFj0KHSXtIJ/myLjO+96EmOwPLXptLG8J3iHZyeuyG8piLxBhY6YGL202VVq77jyZHv1cKZj8ovB
b7eQbt9uy0H9KgpHnLIeNSvapSfH+bIGyHSG8nZuVGg/FblhiRHN0Xv2T0vssVzYBz8oPYlD+0nv
VRajewvonCYR9AkL8ayJeASPmNrk6WA8Tp2PXrV0O5gjiUGQRqXdmj4Mh/mWKi3gkxLbWgscvyVc
qfVkvQjwCEVZj1o7eOqcpF3Cv402zKimkxicVyj/3lM6FSu3doxj3nvfNEW8p64vwMjOgU/ovLwn
q266G6Jim8X8mOuD/RbgFemS+u8j6gS3q20TPjfztqqfkAirVU4u8D4zU9LOaTIiDYiNBUEU/jmK
u4ue2sveaxVqUzaWljbc6qmxDgyMn0XXilvcz5jWTeN+AM98L+L8pYuDnxyxCviDsH/QbSILtAYe
tqpTBkzksfptlpGdoX5Mnhd7OANH1oaHNFcuGVMhFCkNxL1yRPvgVq3ayQl3Olim4a4g7aeef57l
31SO4f3vg9A3reAoGBuRFAcREAziJ+YGPnu/1Tv/Lqhd6A54btaJP30Tux0RturbO9Pn15eOxiCb
TV8KWeUUp/ZNVwdvPvqLRQzq+i7F/cKEFbmGG7trA5fzQgo5Gzm4tFv9zDwaDhn7kS1uIvbyzm3f
1dGqEaQxicYE1YjWy9Sye2Qi8Y4ZewVSRvvMBjc69Pq4l/0ux7u/6OJTlo7xMaEeq6eJuBGZ6ys0
UrMb0l4h+AQG2LO0SkIsSVD6FDAMF44RPQRV4y87ecRiAQIT0Qv9pZSctIXrAB3P7PCtxYucJhT+
+bcXwum15DMZQ+mx9imyNZPYqcH0b8yIJuY02XfkkmlULPFtroYSC6F5gTIIwsiN7x0LN75PCG2W
au8ygbRTGvlXOEZcWUhjzofNmIxnW3PZE+drTsohyZJbIp1itENnEqfYS4Vls2598NG2jF4yu/vF
mU5kYzuuLSXXsebTvolUu4HDBnECmRVcYbgGPdF/gSCB0ARzsrAZ7hEnAc9srNdKtMiwegbizBR+
zGrtEryNQsq8k25+zidfPxTNjwtRnEWgeSzc9KnBnTKExcEG2Sl0lMJZBmwoztovF2MwMc+Mm7uH
aiJz2FPgvsEZkbaLiFDgp8tvLDf/YTqRbQwXnCfECCvTNNxa6hBmvPvC0h7wc/sMIRD19wu7rDA8
E7VXVXC1S6jeQF4fC89Ri9p3+GsCizkbjsiyeUuy4hU8pyQbzvQe50fmk35083QXGPmOdNnEfSyK
3l87pvkdVsUqQa9GZ2WlNPEMv81hbOh4OyBMpRIeDt7e2FS1xocAHWbFOoMA2ofcwMjRA8xTAT/Q
LKpUlH7LMkf7zgD8qdEJAdTKdKFS/dkNGdtVjLVSjzghBuXExZiEkDVELXdxsirqHNe3Q9Ii5Teq
Xf2ODvM58sU+S8kQy53MWI/024gBWqOOvDH8SF/WGvZESUyQiHtryWnqr93Qhu0nFf7F8Laj8luo
uGN8CkrSmAh26ML7lrBEpmznMRW3apBfpbQ2nsbGqoP3GSfbsva+q8l+QMlwHMm2MXJyQUf/IyQu
TbWYXOIV7B5SpY0YDmXvfWZVfF/n8ZMS4wMCq+M4BJ8dBtguQsM/TESlu9Mav9x9q5imxc5w7nGr
pOEHxIEPlz4k2WmC7rT/wXhthrs8Ea66Ksr0x6Qf3DddA8EbkIZLXCQ23k3uhketSW5LER2TqNzr
iHdHm1S5QrjbHF35MtPdt8j5KSfnUdpe+zAO/Vts7KHH23xSbRTY+BvtDPyLW6tp00DDujPL+bAH
PmprsCf1gtTSahk6PbUvdiFEnJPa+N74VrYd54hZDt9e/zT0s1Gf888f0vUkxjcCRIplX2iQOAMG
6Z2j1hH96kgx1gxQsC1TQdK1wxorgUHtbOzDpa3Iju9HzuY+ILNWuVZ+TO26PJTVr0mfMpwtVcZW
E8931Oa7nD4ucaxAOsE/lQsGf4Kw1mS4EQOrcmAKbxXh56h0oFOMzsupbm6Kvlo7SvHSJhlwAst1
J7tpNxbY8WuSile69A6NwWw6gJXPAL36JT0/wtcBp5CmzYsF5WnZqfglLEtJXnVs3qseQz/c7GEd
V58qjrz7MrrXGn6oB+T7kP6zrHD1LXqE+ItEjx8Gdzi1xSdx4nBXhxPZrNWqEuDo/kyIx2sr1yqp
0NMG6yBo9aXMe/q6qPsdpJfL3gUsGcc6AGiCX9bMddRSNn246o1yWAVpQTTaqFKmjzI45UV+KrFY
g9rIKhw9XrJu+rjmlTHKNdopXfs1RUfoRMbeppIQcfblZ706lgFgIi9mPzG7vpXpP/VJv2yKFPmi
lnA9YF+3RBtBQsIpb10Aqgnt/SBnnavXzsQg1mPk6c7H48JZdI0Jh65GapkkRcvaW2+J4W7RV/zE
cbCW6DWB0JfMd+OqWOuRIw8a08edE4h65SJscLDM/EKKl+2ZTOyTpiL5xbLqF6K/CO7ExrKvweUf
8wmIRFNMX16QknWuFf5TkLcvJv6uU2k1zU0+lzVmh23YAydDTnP5VDAMXnjj4IJh56YX9JesFFhq
y2zdu/Gn4VTexR2vObZ0SbFUA0IgVb3Up/IytV62J6V4FkrhE2nK7MRJg3uW7uk5gnROiyI9sKYk
Z357G/riLmO8s1V9qjF1tnps8PMP8XWNi8Hp7C19c++uBHpjm8HJtOv2Drfyzdh2nBFxIRzYOGZ7
hyFm46Rac3O9ZResA0My3vhDBQm0IGtZGZtUZjlpIqkIj0gwwuP1u+sXBGohxyfRkUshTI1Mw+4+
W1Db2YLaShUdrzeBVnDmjrZxqclC2/w+ZL73etyfN3Nt7FzI03993PX+en7aP4/8/Yx/3r5+ZygB
YFWRZ/nnU1y/+/1yoJOSWTCywdO9O1KpoTt6gbzEAUCeKczVvSJGGf6nYT2o2rSXDL3hs6SiWNak
0j+nHrRLu3XDX+jnZ/6rJPQYud0il7V8L4rojdB58yPvtEuWhuprCNSx6Fv5MwzgauOAcYoLtTyn
OogXZXLTiRp5LNTuHrIM37iMcvFPEjBMiFgfFMZPSBsSuU7wFfvGXWxq+Sew4ZewS/T32Kx+QM5S
TJHeQdB92v/qcUaBLZDhy/wxIaImGp+oZuHOan36WA7g0AjncO9RoZnMHtPh4nVetS4gi52Hsgs3
mYzlXW671sb1wuA2J5J0a/upuKm0sdoB00I9XKpsnyauc0D2Jg9N7biAT634CLw/IO08lzeN6GMQ
RVN62/BHbLPYL058OvqNNOL2zoPmtJ4VGOegMZP1KDsfyD8LDu2x7KFvE43I9Xp8bC24m1Sn2lMf
ukT/MnR/6dNphA4W+L/QimcLLZxIdU6mT3zl8QdX7MfUHyyqDZsQvLr9Riew80tcXXAP2KmUOXEy
pvqQeebKBbDw67/f1V4q4IRgy11tmSYOGffF4G4Zjo3faZLfstP0PospfQTamH+owPjIjUB/o+hL
iZXGOS5L4leaohtfzGJEjjE08rlmnMuEJrYA/E4+o26reoj6rlsxmIzuGRfGa9Ua9hn7v0WCojPc
jToV5lglzUmDKw9V0SxuRycNd53qUFWZjdiJEd28cJW9J9shO/iyNw9TFxR76RvmcWCHvsOQamG1
H8et01GRmGytwaMq7WS4cCqiyUvP0+A366jPFVnGDJatTJiYIIIU0GgRPXL6A7+povapGlj6NW0Q
zxFrFL5JVKSuzc7Q6mPvFSdDuBDQ69+9PuKCzeom8/o8uaHz1Tjk3Em3+2kqY+2EaUn+9oj4MQXr
QCds/fv/Hif7jkFbvCAkcRGbsJ4WAuqc3tJB8ZEAMbMbvtqopNYvCQ/WUmbrIn93DNQuAIKNV84i
/JVEIPxifuksmN8Yz1HHlVXLjfzJanNWgrIXD45GTYruYbivoH+tjDYvLnZodevGicKzAet/U1Ud
S3hLqJdjS/OWT4y5hYsy3WRK9LtAOgSzXFHXqTHCRu6Bz9eFvqfGLJlRBNZOF34FIbj1tkNaq1sJ
pm47BRr7vrCuN5YS5l3fhJiHm8A/x1oUggKfsvvYDtUqBHr1AM5NLI0Oil1dJjV7kqp61rvJI+jJ
sZE92N2i7fPyNRooiKcpF2+qbt5LVXQfhJE9BGkrv7Ja3VBZud+ygd3ruPMcsBshqiQqZlG+T+ia
ocZ/t+A+gdSDWcOqCEx5YhOHsT34mTsOYhizb5ybJycM+s9EaE9h34r3wRBfsq/LNz7Uh9DMKJ0f
IsfduD0YoJ5Z7n3eCTjIWkUGAb6wXd9n7FLwNJ8Le4WyiRF3Ra4z5a8F4uUCL9K7cJGjWKJZQ0oA
Nzu9Mg9e3cwiGvrnXrOtTTzUMtHpjAQgCmhTew0xHKZ7EUGibv2aNyKxXxVbjEERBJCNY89HD/cC
SsqbgIHZjaftnU4370pC57ZeRxy4cqrgUgAzhskcccYPvxwbdgrudWOnVexQneS2r03nrkk+9Dkc
hB6lt5dESCzUHBgSjf5yGiextSWU1z4gLkh45F2aXdidk+Cb3eiyGPTq1CWFc4nowW56uyP8lp0W
i6S6EYXEv1qobR8F34Gj7RP42JeYePc4y+I7rQiLyxjZJLDTOtk0FF+4T+yYl+75XJC1AR0uKPdo
VdvJNzxi8DGMT9uhPgUuYU2NSrTz9YuoFctlb/Y7aHnjkevVc2WM5Bfko1ql7E+pGOyVZiTxjh4Y
NZhhlPdIKSGuVO+xSySh0NqJVN56YBgUL/jtNhbMwriE8xcPvHhm69ZpLKW7T4L6E9DhLikzEAJT
z+LjDrdD596JqoUE4ov04ozTkgyJ4BT1pn7SmwAMcd1vSpVgv2KzvYgNNN4k3sgVzYNlaPvuqcr6
6oIpimnrvuNdWMecdRfDTqoL5AL8dGit1tebxdCXdxXlqICivu4l+dDXY6OCUPh8bPsdddaOmLIG
wARkykLozQWRF0Z3k4yQoSvjwzjL6EVTNhct1IalWcG3FOiEltTKl9br3aV//ZfU1KL4RYev0WRa
bItqVfdJvdKa+SRQQLKqEr9+Y8HO72U1bNO2TS66Fdf7aFbMwTpJLxobbXqM3i1sh2SXIIFYdLsh
1aNLnmibGvg/Vi48yrb5MEWFv1GKtAR98OzL9Yvb8C5KhSihLtdGF1lnBbT7Ql8fOJpGB+N6M7Ws
BrcPzipfzuRa/mNO694NYaSjLbZttDJo2PWe+LF+NtX1JLpjqIqWHCEvkWXJS14PFevQ8FZRu66d
f52+aKeSheaiizQTgQXZ7M6M3IPbHuvTQPrRJp9XA2PODx6F8RhoXn6od5zCwKOt4aUt6lsISJFP
uFVqLby8KLfg2hcywUXOJqC7GGEHDlv090Wqr2hPcrrWrJGHIaCotm9rg5M5bouzrCows07pnoq8
26Wd++7ERf0ritm9D1czUXICsQXoLwT4TngrsA7shbFchJZykTjR8xduf4uxNd8QKpTu8ZkrBLIW
UBY6aAsVBtNzVIp8SauQZqY1RTeap8HA7yHQtAl0mDRYqWj4pWVxeVJz5lqTx8UzHOhqaSR+9GRl
/qFHqkZ0m/Ae+MdkJK+S3TYQwYAA5OgQtkK9Qrskqd97E+CUyng/5u7sQYWwHKou4DpKg8k9e0Vr
PQRJAVlPlOYu6liMRhObtac9cEmtl/kI6WZAn3oAq/cqvPJL1uV0J2wNjaW/iU1YN0Zmnk0LFtig
AvZI3blqh+Qhq01jXTP4YuYuqCXxME9JxcVAjasqzck9a4N9w2BlwRayOUUE1g78j+ePB5sZI4pW
csDrb8Ir2RAYhyZcvpM5CEys1X4SnLpbC6VtiahmGSejvo4mXZ3GpsSC5EPfJjwSVeckGui8uX3r
zl+u380ktDVuC4Ikwxj4gOfX68IxSEfIo3e4t8WiZL26jYxsq5uO3CHzNUCDCubZKcAoidbsFjgG
wd1ORyBEbyPaKn21iiraor7RXIrM+4InLOgd2OuERK0sa3a2GuiV9fl3Ah4fwylSeh0Z2tbs+9WU
Jg+W/jn7qu6TAGBUHCY/Q2rcVEZbLXQkUBhu+HE0ThJqp9YsuzCwEapyfGlFL/b8Wv2M/53fw1nX
iP5hmb6EslEwLU2aeFN2GCg4Pfsmk22/dXMVnsJDKwYSWqomvg/B4C9Tu9Je4sFisxGn227Iq109
5G/JZH0hpq03ZtUSLMOPMVsn43LqrPLEIhWSEukH+6SHUeGHriJagy/KxbFRmHKJdA6EnDXVdxrN
zVUf2i3gz0LDGoCIS4tN856O3LbEHb+s7RjmDfQqrS7VnZuWtIzaKcBYbWJsD+6Acu9H8t+2RATs
kEClW6hsKUKhkxk0rN9j5hDbZMGAU8GlzcuVjgCH1gna4RBkJmLJnZkuYjfVt7U/rDw+hvsa4g6R
1xF5UokgLpgOHubELHsFaAMuKyAONRWfWY3rv9epVPs6SJdjW9GXYdNiCaRuoyQABXwKuU5lB6ys
KQHbBAODmpo+UlFQPXkBODV3sMYbk16jAtbWstvpqsBb0x3rkbA5CjyNp60NZbd3mLU/cC8f+azm
r4kkRaYM8h9LBtohQEh7y9aTnIrYYShBs5C9Bf/+wLptUQUgUXbIB6ryQxGd9YR840GLv6LAeVej
9SznMqiJknPXAiMuK04nh32q5pSnIUPEBzF3oscCGm7krV2HWck+ryP9Dc/DbVol5hazCAGVeDNp
bspVUELJ8cQH9SVAwhEqvTTtneM5R9nIcB/I8BxnHzHxUVvDw/BWV4yc2pFea6fyN6sDuguitxDE
WBamIVcAq/SFjkBpkXkeyQo1DTmTWj8cM6IPksFmhaNnSgipxkd77M8zA9hqbvzJSH9bhSOte0P6
027jIL7wXiHTzoJPaxa745bw2DJEMLQRF3eEK1Ajkk87EXZbUgzjV4x31VRsZA3DzK4LqDGAo5wE
bjabSY3+cJDBIireQAXJFRQx3jImRqx6n9gywa3MXTYjvILZ6epX8OA1s8NBpxjdATlSh2qeL9gd
qCk5qS3io40VKUnF+NppgJGJqZdLN8ZhIwlliwMXZDnzqanDwO7STl8W7cVKs2rPpQgFP0YIlTHh
cMsbjODNOtA2fRtmeMWY8A12dlcpB+SE0JqtFpOiEviTs5ycKDjMavEokl9QhSWBuUjiWSIIstBx
U4ly3RY3PVxTGKssi5re46jWLLhq/tO4aQ2vW+uZCpe9nz/BnSJ9xMciNQ2wEBTJeWU63JpJFWzC
sgdO/MP2wjvUzQ/5tjE+8Mm4q3z8XEkY3vt95u3iKNgUdndTEiSAeHlnIuBd2WGVLOv+eQD9taxb
xLlA1TW43rBg4ts69X75SLrYDjNHyRiCCMjhCEURo/WDT5u1H4tjMTBO6iy8EwOrFl4BMaAfzyKu
+uai6drx4BtBsi/hv42aoB7rdfZLpt0eQnYqB4dFfdLL7qBNjbjJQGcmUeAevaohRxiHKpPI4QSC
n6ux1No7vMbtXaaGvVPOyR1qvEvcGIVlF4/zYCg/yiR7FXRA+eAQnVMGHn5kQhjYYp7HUHn7zApf
oIvGhzpWe7eVXOBD2NMtJuuVVQTN2p3RRm4MMyq2tW2nZc9mozE15AqfYIdYjU5HwnoRbhy/LM9J
T7gmYGwaQSkdhL1Qtn9bwvHSLOiWufNp6XJ6FEF262I1Xo7u6G4KF+BdHRETB9cQ3KiLHJGov3Vr
6MOKiRraQHPLkmtuyFVzV67qycctt6gJTS7sKe1azzoQE+cvZR3Q24v9B3OSTJvTitld+doLuzpA
jhS7zBIpkBqBSWXQyJ/DsnL0Q1Ojk+jtMCw8FMnYnpPU/XaxLjDGzHbke97bef/jmBmHkU6xzOll
rG0qwIXJ9G7h+gbykeCEDEncwQ37KTv3hXpUvtI9fnW8LGYKBL5R1jZumaYbqF8zNq2tmx/KiE8S
fsx8z1bHWFh1nnCtavyt9Lz+XiNrl7WxAu/GrmChG4Q4kcIyX1icIMj3pkFmRCXD97wWG489Lb0e
OEgdRQAfJXHbiTQ+pTrBSyOzvhWDl+LgmiWJe5wzTb9NtGLaQtqPNlUHv57TXQLpcyHyYeU4M/EO
oRL45Wtb1SSRKLivhq9Hr9YLO/zq1W/ltO8cR1vV881o7L4QzNnniPXz94OvP8/d1Fm5ovQx3+RE
5LyZ4MOe86x9RRIKXWcOn5m/ZIU9nAKFJVJPAWynoqOP9q87dAYIWHjQJI1xfDSEtM708rsnt9Yv
TUBIy/UWdd9r0qjy1KVd9ySZuC6CWiS315uFS2gDH5LoJtMEsfKtnNMAjPB4vdfWRbkUHaHYI21q
7EiFOqH1lpscH9i5MiRxEtKLHviDnWVE7fMkcgjUVuGqX+kcp+dKt3o3e/kUjcw86yHYJVNiM2jL
CPmqMf8tJPgO4Pp0ToGohZ4yvzGJzePejeaOzY/w2qXDaUsjrz3F9kyP9SY80/PsmURuKOltF+1h
0zOOGLzqGflEsOnLmiTsqayfpWsna2sCPHe9V0eYAk6V/YdjmPVzhqZ/IWmL3Vzvjd3hJa+z8q4d
ZLXs8hFKLb2brdkYGWO/sHqMdPe9ndzsE0LWL8LXxSNjOm8LPPu/cYDDPvUReN+7Ndb/12cgmb56
DDL/zwNMOxOPf74GFrPfr+Gvz/D/PeD6IglIzP/8K7BjFMdGuhldHPiP+lATeWiFzUOk6+m9ZTxd
b1y/CAc6DIIqFxsbBzh6l9y2Tv/7CEs0zUOfU3lmcWMdr0doaa7tRED3RZ8f8PtRaJwjre7YnPAj
o6OtEzdaN783NfIL3z03aQhag2e7HhEDVVsycrZ21yPqQAtxxnhf1zuvXybDf8lLk6lMy0ez7rz2
qFwM6WhAaAK1ArqaznsXU2B5pgoeIHOk4HIFxOP5pjUN46G1BvoxoRs8+E0UPNjtyhEE6lThbJ0J
hVpaGaLbKSXoLTZaY1fIrFm1mGfWvmiZlPWPgiCLjSHpO2pJ9Vj56sEIuWxG2ofeBc99NpHpS3e1
tb8TPD0bkqWKvbiozns1hr5gu5EpsjQY/tnZu+Y1tznJvioUkCKbEMo3Z+JiskvgfA41vz+umYqf
R6GHi8qvnmYaeJGi2BjNOYoASEUWCi76Ydaju45WTtWXa1ib1NNGgGHM4H+qEmcxBnTiWs0wwD81
7GmTZ8vP/Y0XIrQgffbcTu2qNodLnAUW2+LuveqcewY11pFxMY7TVN/HXGWSmIElP+yi1Gf4AmnO
qz1BImoBloF8OMi7MVfLOYTSyfaD4tqj064rCzZGuQ13c3LH9dDqEftvvIicySepJd+63Q7rjtRz
tvnbbqJIZWdC2BRrhId/bCnwTkBP6o2TouF9SFMBnZBbIvOqozdSmwgGJpYqv0MtkW+dBRs0MLWD
5q30vIdcsLAz1b8OjkE7qeF91j6iuTKsUTcwreEjNBGWIlCy3GBHMpkHu8u0wCota95ZXUeSJcA9
R4IsYFMS1DZ43XtEvADpLcnSCUk0nJJLW2xyvfqmkEbJkm6cPv7Rp+Q5cIpX8hkyF/on5sKeNIwl
PemAqm74oTjcZUP35PjwvqXN2IEOIvQH8msr+hU5TXET4cLCHkYC7kfT2rGn8cGsTIJgK2Qjygvx
dfrBsMQA9J7I5KwwlS4thBmL1lrkuq4WTW0y5EpJ6yPfdzkE5HjlPsxMzB6n0kUEP7n+nmamv9As
8axjyFzAdgTNFpr85VgmSAED+vjJaTOSLkFqnwbsrzBHG+n/CB+O61fr/1CgBOv6NU0IZU+q9mOa
Z9OpkHPQenEk/c/m0se2RsFnXSVVucpj5R0dfyI3ZBJL5RJJMvgZOQQVeyzmY4s+Gl51ImIvICnu
aPIypy0asSxbZi0Z/PEIIhZZP7qDaqfboDaoF2kb9Qvoh3yEsmhnhP2rKKgegnw8ZLG27bECrUn6
iLt5kFEJba3YMK4ZngQLhKEL1HkYJWsjZIzYbihlHiMy9SBVrkCKRJvCc5m2EIuLOIshUx0v9Zwg
JyQ6tD3snn97dcfIGCtJibjDkJ9ljbDZ11feVD8haxFoJwh2cw6ZN8gb2MO/lEycC/hGHfVWzF6w
r7DIuZ3eLcaCt7pNh8dCp9/utvoWofHW9HDpAE0HRy/1e2HJbqEXwVIYCMLKXmfjQVv+ofRP/ZQk
a6S9nFiZdwhyAkuNmg9ME4mLTf1gIaU5EBXXLCZZewu/Ix3Ql/foXlkfgxLgrpZxweaPipWEkKtV
Ghkb/nvbeW85HkqYOB6Oz9jQtpUobtxBEKhJsOMKOdrHODDcAdYAKdVxNoNketHAFN1VHVu0QWU3
CsvlYjCbs27AAqsa2jMa/DTPpWfWAuarBxAVldxLYOMXyIgHZRKh19mlxkZCBsRTJRkoI8F+Kl0x
NTs0WTXSY6Bu1ovwXLntbdy4iBKs6jUxxwL1T761O3Zng+2faw2vjRXfCnBXjN7Z8wpimjTCnfnk
YvFo2uyhCYiGNjIM/1ZuftsZl41oMMHdc751Tk7mdORlW+V1+7rHEajpFrmyPp28pCYpcV4f2/Qj
i4mea/UJbARqljiaFT2qAlJDhC1pfpkL0XDSf2iwIRaLXA4pSFHKTLEp9HIxddjrXLahYEjcMwWc
Sa5R99KVh9ob6AogbjDiUzxFIIlqoW0iPRkJUsV5PfJuy4euHNut0Ia3INw5XQGW3MB04Vk5mZK1
PYvhePf7jka5JsgzRWHe38iRfIbgqKm43AD4fI4ES0uVJj65juBt7S+wOz/6TddypSOJ3EWDmU3k
DBXRPUlB0QrPPqENAasDfmZvcIaT54sz/Yn45NPm9U/0bJKj18P1SUfUWbq2jkj1rEQzfx4sspMi
wfqb3oVtkpF8SlmdatVLk9Y/Vjgsc5dLahyH68wwm0Vt+STZKu2m0eQLUeYo010JKx/fDtegaaXH
4SUb+tfYxRAOcGuL5eaDIvPX5OydPN8bhn+smLTtzLB7I1xmEXnJd5DX3jKiDVN+5UG9DbLyI0g/
x6yiwdY5c7DgsKstXM3j0HxZ5HB27TkzYom+CEgbfgaIDIbt7D1zNRSmRss86+9p+3e7uiUqEQ9H
SO/X6PuFOXrmnhzd7l5DsXVmbVuOE1SD5Sx/3hgZstbft2eUQanR1rkebE4GHVXPu/n9VHg4i3Vt
Qqy53nv9dWOFjiNMEsaWPPtg9d2RocNnP7+U64/83tbQXapw+/s3zJwyJoDG+XqIKNE5oxLVF+n1
1TazMxuXsb27PrsVG+PF7BZcNrzbUfIhcsIs2oQISkYvRDQt3a9cdF9l4D/EaXKWqGn8cdWW41cD
TJ/BHQC4UOP0DC1x8JlSLxQe4UWh2/4WpgxmpQxaqBMSdgWy+z7Mk5cgj19Dt86XA7RIJp0ElSdv
0hU3hsE7XmbaB9LxbjllZIn4ZUJ0sZJHGeFopJ16p9xk5eTpKzP8X3E43LPHWAXungmIBBSRK2YV
frzEycIFc6UE+g2dSc1zKcqjPfkkD2lI+4jahhhMklrxZaGTzksHe4ee/SoLlCdS3cMkfPQT7wlD
ODCdMHwdGhJk6/QQ2e4yJP9qU8r6vvRHrLeEjDl1/66aFzy29NKovqxu35GhuGiMWS+lIUXVE3cf
WvHe73vQNnlAwUwedhDbPrssskxzla3nb4RK5MbXmRG6GoOHqul2guFBZCQYURAVkQyf06ZLWdeV
WnotRHpfMC+EO0N6xqaICwTlpYdZy38zG/PFQyKw7Oj8NgPYQLqtnza8QC+sv7SQ3b6T129TkAJG
yD26w33wiNk42Pr0nd0UxaTpPrvpBlPgQCS4PDeTsB8EE4gV6A329+SxFUNcbdu8eyod70NzKBN5
lFjrbrmOpFPfqTD50DQfNYZfv8eQ7LboDgNad8ZNYlntLtDZVTjhQ5AzdMUBA+fD4ayD2Q2wGMsW
uINxY7sjDTs1LoUVd/+TuDNbjlvZtuuv+AdwI9EkmtcCUH3DYk++ICRSRN/3+Po7oH3t4xNhO8Lh
B79wa0sUVVUAMleuNeeY6MqJPq6Xj2pSvoMRTpglBESTNWNSrkIuEi6ZzCs8gjJiWGtFxgcawoG7
Y96QCY6Okd4aYRhEZhCHYK3DqEyqt4bESX/tjkYhSkgrp0nAtkwjZ9jUU7URuYz9OXPILRn7zOtz
Ik6nJR1P0swpU5gwuK2hXheToBcCycetLioQusGElFZo7jDHN25monmIjPWGk05b0Ifuw3x57fWO
n7bDyTmN0udebYiF0YpnQ49clPDsy0TfAMnfzA2p5rkI3pKmTUGeyTdTK+50hASznijzu0ie5EV2
1aNsq4OWk4OMeuhOs/K06OlLoe3aCs1klbvggTOiV7KLaJ3s3GvtL+wJ9YMyjtuerKdLEBJJbaXt
QzDMWJ3wRUgzfrD5XcVMmochDsszde+Z1i5RU4p1s2SRPyHyyLj5u102O5PbG8ZPwnnqbtEQEml2
K4qUZ5F/JQJBp4zlH9s0Og8oibHu0umzzSrfAuppGirq+kkrkoU4MSwNHDQcM1ZcK0RdqCfcfir+
qCGs0m1h401wZvtpiNxIIH0O04q5fN76GUeTg9Hc025SCN4sJI1P53WsrK+kIv6w1MqTtLF+tIRP
b/CupIcQ38iDoRIT4pjlQAhz5JCOPNnbXLPrCzvqoWzTd0zJGAJCZZtLWpHxPNyViVBzVWbPjD3S
q7SV+pmBNJuIaTm7KZ4Nd6hrAzzChfzwl6SZofcuJO+1lyC2nXunF8E9safi1OjBL4Uj3A6Kgeop
GkMMVkL2KlSOmxb6GogYVd+XKzaisONtF0iXNUhfe9YzcaKQbKsBEj3zVFS5Yc0gJrSJUqGeKRE/
cSQIgP6kv5o+KTFv6Mm+koH2AKrul+yymNEHmOdqzD9TetKtgwiny+Cvxm0Sby2iJThl5M01ZYEo
B9aZxiAQbCyy9jnOIDLF7DvmXGRuQOFJWmiCp5kMI9zX8yluhYFwKSYgVL4yP6UxkKQfVW+gAf77
Ba/RVu3bu0XbyG2yqfRk08BYmxryuErOU4jHDqPDibar1XCfz0PsYhmmva8zbzOBVTuymF0Csyf0
yDNkTmIvSIYnCGdSUrhGKccwWbOxlY8kH1UeAu2JpuUVMN9JK1DXc3KMCQABqMLWoZvly5LRoBzY
Mzaa1XOcNW1up0RApScFXpvTA2E15CkBRqfe41vROv1QBnMCkejoxoHeb+TcFxnbbpEwPkEJTF2a
pCezni65BmnCbMobcuPisVaROGshh5tRc459U5eXcbE5bA0FwECTJPRyNFvUOvPK2CM2QQbOZYmT
1K2xHQMoXk7aRHquEaisITLd9VoKJaxLInaH6CowtMAcOPdN8xbnlvTxfLx1sX5ZwvGYOSojxMwU
6LaYg8hgIiLQeqlXmmGRK847YO41HIc04aodKi8fkAZB2HwTkziNNQGafRBo+0miD5tyyjkObNy3
cantUiKPsUPRyQ7FW0h7eVMHRnQunfJzHVzcJ4qWW9Zhu1LT6moHqK9MOdn+UOion7L51g5O+1yb
+imoPga0K29QI2cmmaixlIaw+jRMRqSbNgVGozQe0TkI5clCdBOHFN7OKr+DgeenMOQtXUhQNp6B
b5cIZHLGqWBOjMLstuk8TO/BWNMDA9fDYdY8Lz6neghkrW69tGmR7QyHmjwe44dYLxQXBg5rf8lx
nLNge1IRj5TT06zAQMMkpvh2Ol9gsWGDkLjNmiakuE5DxUXtyEk8M0ePcdJrGtnarUgyhqBq/qqO
HZoiy/yN1fbQjQknZiKIXod49Xgs5XusOrT8pvoyRTy8ky0EEnMLSe2A8AdtoaEw5gNVtFVBEvph
bQnOl1bqOzh2IBKOX7QoHgKSZB6plFVU50Gyr7v2T56g/Zd1HewiyZhLk+a6agTHMXxJhmzyWz3g
XYXrTVyoM4c1K9rlenAbdPHTjoBFTX1pd6ZN5HPUT25UzW9tyBN0tDH1cMqsS1e1+jeLmNdtm1vm
UZvs0WWjn7y0UJRjuSTPajHF1GXqWeQJTSCSFuy4V4562uDsT4x216kZE+6RhT9A++SKOarPRrHc
cyUVr2SYMVVsJalsGLrzDvyQBn1HStUvJrw5Pe3zNfz1xdgatBzfFgrLQ9tb+Fby5KbVAFCUkQG1
2biTTk9cqeboFRkiLchA/uYbqfuRa5Hhq2yiwDB8BSxsajF5btHdNWNwoblGP0ZX6p3Sz8yBOWzd
WMeCm0P9d7Ryc9NZ+U3QC4GjxKaFbwxjQBBITxtF/igYO0XkdR3HLDtQZbxEQ0O0ahGRWF+oBMY2
v4nRvDsd7SJ5nYv6vkT2crBT0ZPQ2jzWhBhglVFOORFglw5bs2vF84vsB/hiURlQq/JYRrlhIZVX
HrigfzqNS1wWaL0imjeQiBExob/cyHLcLaTxepbd2hSS5XmpAepYylukyPAelMAhOIWklGRS50bP
u4GJUT94Otzh7awjLltU3ZVWozyoPY9ztvrYIa/FBeEDET1cB4DHOQnu3dTnezUPFkhtuccW+gN0
4qtvrOalMaafedTMC/iNFcp10oPEeHdA4dImK72uGYyHJKpfyMN5BMxruQ2FnTNVxj4lXNK3l6Rz
R9BNtUaesdVJ83ko1Cc4DP+cVnJJ9GiYzu3WzMLkLWqyq222EXLWB4WrsGmnObqkE/BAeqEZN218
1OvyA/G5fMjU6NpoKR/UsnQfFLEry/neAud6yHTaTQyYTD9U4VG1faSdA4p4sFvjFVjiq4EO+qa3
xvKq5famFVGOrsjRnkQV/2S9LT/JHP1BvREf84L5Fc2CUxOKaygc89015/kcm93BJl58p88OWcp1
52EYyu9CY1zV08WIVJsp+FqX9nr3oIfVj2FWlyafKU8ruz4MjJkcAyEM8XYUpNH43qr1pVyQQHcB
41bVlprL3l35CVE8SpVUiKzwPdh14Wawwbmss9wVZhE+ZgudT7x08Raz0A1utYlgcHoURsYAKdbS
4qHrBD0gUOB7UXZIJ0w7olKcULaPKi78KjzqsUKGUqPs9aZWaJY7yQ55LMdEjbzcper8RLEfnPVw
MggzInADdCG8ieEUi5XdJ3BghpM4OlrwqA7NfOpEx1aoXoaedrUmrWNmZwloQKvfihpFRt4s6qat
Z8YWrdKfEoCZoWpRTn30fHw7Li3n5naIj+1YvBnWiO5ah7u5AHTRnXmL+my4xvmo7NRardy/hfFi
5+GOwBFw0CGSWliZ0C2r2fZoRyLOCZurEardOQzY2dOOmHbcu09A3Iez5AZ/zCs0tNJ09azML3SI
WiJXx8UzcL1sMgUiX/fY6nl2NsBcnzE1VGfLWUI8fNRIBaF7p3++hBOnBMVsrXLts9V+XWfYOsqs
+OfPkWBCrp2zt6BCKjkyAHQ1W1tOQP4WAsmwIE0xsTkRxQD6Oss4cd61diZih+NQ0xc0kJp7wrZD
cjINACuYePgpJtw0LQ/PAwE3pELDGw2noVHBpSKOG2kXZBu75gBDD5QqGmH1ySDC2bdm7qppKHu/
aWij8RDI45yYmrc4iO7Gvh9IesgG+CH8GJ0IFIKbJmuTL1PNbNfaLYStMMGNjxMwNg/BJPoWSAo8
2Un72BFAhD7/o9MjxS+WGY1vuyn7+iJBs33MC462+kJBnZ/qKPpICv2ZjdahQlERO6BVdFt2NLdK
c/I2vsD8go+viuckVz/xXAIodOaNGosvPSBgB0oEK9FJi9iW1TL+nALlWszpPR9k5ho69KKs4QqL
yfSnBnkFIU69Pv9wt3ZU3bJwQfeZ+SvHl31f8wqt8is0eSNq5/ya6/6ecv1xbI7zplaKY1A69OGw
u0D7QvYTpOdRN37mUgncONKuCfkJ+xJjRBoT2ST7g6JiRKQid/s8+0qskTl8FPjokiCjRhFmGzwu
Xbn4iE8aLkf0SJ/A3I5OSfsqv2u8aNk8Igx4rvTnCmruxgY2uHFieR8T+zeG4jvBrPQvcvqPTkE8
1kjWoWUjO5+HHVXPF6BP5H8OoxggIo2Xry5Ra6FBXatPQT/6pgr8dFbEzZiL35WM8UrntI3AeYcJ
YU0tLoCyaa6THne7pCnhpgpiph391pYodwfkdjCdNnGDGdEUNg2DxFDBk7X3bAiPWGYtzj/2NTHv
fTYGmxQYKBUBM5Sa+PHRVnHBdJ94LViJNNJiYlRKxJ1UJtd3nR5pq/6jT7YjcXsVNkpfQbhkoOHa
0D0pPb15BQxcDpD/RnTbm6Q1H1dlkYviP90htT3ZQUEHQR03nRhsEjrGVwSnO8gfrzPFnm84twEK
1D7t4xcQwC7qtFuUxs9t3cNXTtIL/K676BnolToiRp0XVlhQq2mlPYWGyunYWCAf5cZZZHwURRbp
PoLod4Xa2EZQkRjIUAz1y160XR0qd3zTW8tqD7URvNiWI/3WHloMxSaB731MgrDSuUqYenlBY74q
X1Jjhi6idBf64upuUn8ly/KsiGEPfv0rNCi10j7dSUk6rplbX+UawWrCptEDDfpVTp1DebhPs/FX
llDosQ5TgNnQ0jJ0L/2G2gE9O/coZDVEwobB4qzET5mk3Bh6v9aMA/Gi9Oe5GBT1CxMvplUlnJ+4
5VKwGpVOzixjOqV0pjGUDE8zJRAVBgthUOhEd8zWa4BbLlV0w51RwjU9/f6FbJHY6p7AqHm2lr0Q
+HXJRvloy8VcdzkCg9uE1TjiCCqpvqbGuBF+Zm41A7V6P6yKUO2VGIcDeW/bjmVjW7b2+yhT4Rk5
PAZdE72H2OcJifbRVs23ejRQ2Uf4D/oTZJ0Y+UKwjToFCCSNGiKRNrIWB8JAxk2TP5DV96GAZtwm
VvvC0NJFZ/+aFVEBJSWlSb2GwUyNnPHQNL9V+nnKhIDd4XDKNAV9pP6lJH1NNT9UdBXHV1AR5M8y
2t20UZOehsC8VlDMAwzDSn/t05A8QIFjvlEsgi215SkZKhUvV+XHI/MghdMmNEcUlv2IaKfDltK0
MEPhya8meMqpSmBsapn5KX80ZPztFBzXz5iSCwxegaBuVAIfFzUHcCu5QhTzAwcLH6zGAg/FNprC
l2Xp4xOSbZKlOLtaEwdlmuWlW6kf5DPHVAoEPUZd9wwIu9fHUyNMbBvKdRiormNJgnHCkBtkclMn
T+3MfNuG+o7U/cG0kR+tFPKwVDfROrKN6vk3PRDSPPNa3zIVUH3NyPbxrOSXrAXpp1lv7PeHkdas
w5R5I2qusPqCqfWjDNODXpAQFFTlPskslsSg3QPHIlaW6HEDFaGiWF+dPXMBpnsZM3uqwmJvJ/UP
acrfmih2MlBy1wmZAYWBVy3Ocy3Um9NIOCDts5TDw6gor4DU3hUUGp43mcv73AhaatT1PCrZNzs8
CnkaWdpZQ5pMQOYBjoPci0bBb4fu0rIvIcIwblESOVFkoWQnfM3WLwFEnT4mfatMXohW/B0Y7QkF
8Wvv2McyvXDLmG63YNp3mAS4TJzJASagISQOyZdZf1Tj6dB32gaqcLIBfI1oFtdeXGKXsCdM+gpe
/hEPK8oQVeNejwuumpk+6qkPhVAzEJUBez9MTYvDaKDuW48ANS2NOLhwVPokRwv/FfkDYk1bI1Z1
M9j2ZdFmIgTST2AZv3Olee8gNlSm/g6OAmeVfm6G5oJ/cQ3lzG5CQf4mK82AGkzHEonQZsJF5XTi
ZUDDBFj5gnWNAKwAOH/mhkmyD5rh3EzlwViHKtGwL3Rlb6bqg6O1n3n3ictt30XNi6zDx1gz/wy1
fCW+wfBAi3Ou6ZNHy0KAO+r09AN7fpNMupCoTQYsZ4PXManhtzIXPykEV1kTaF1oL+qsJLsBGJkb
+CNJHWX5VEvO2rZxQfv+aWfdKSXLI5T9sYMoQMf+pvYfAQKcBc4ysZgKjZ/iqBkEajLF4XjRp1d9
zg5o1emdFkzzzbK+1dDR8uWrDBOwH7X6WmvEx8KWYagnzl3Bt64dNNIdnscufUhhxHi6wYuaUy3f
6lTiCfG9g5G/hDTg3bkJHE9BPzqNqwySO3QeIwZSAVnWzmV9jMNEPVvBeEoyQhMzdvE8+dbL8jD3
q2q35mEIEwkJXfEkVbqIjLcQlT2kmG23pqizr1z0SKXpoeHlEMHyRtTWBb9ai6WclnwlPpKhPSUq
8nXoKUUpi00s4kdTWN6CDCQguddfkvDRCr2KJopiRr/piyc+FqefIb7kpOEwDya3pc+VD9Fo1qbB
5rTRluFgOOq+ZweGnIIXgXj70hvLh2jWGdF1j/MiXxEBfw9Rf4xNMLi2Mt0nbrmprQ+dBkgoLB5Z
z0bPkhGCuND6CK1xhyNHd2laFt6sKnczmp6yzvijOv1nMRZoSCLa1zC75ZhCRmtI7xXLI8Nm0fJY
RxEuGK2Lrn2f/zgDTvyGHAtKNhdZ5lkRBck0MfFss/aZWfqvlrdGw5YgnJAwlFkGD2wnrlIN8IX7
3YJYnLHCAM+ch6cdTADcKbVXCkKBTQ5DwuLaVl1w1+Dxn4O7M5QHpDCFFyroZBZYNrucgpXyyHAR
2tDvwceS9dzexPnSLN9boMHVZEbBGKq7uV+8YWizrbMUaP0RvFp/bHYhVUvNY1WyWHN6NrYvOKqL
i7KWo076XaYVQ8BMwvN4mGnBJpK5aexcyxy8B5JD0tyd0lMI/nRYLjRkWg1b7pbEUwdrPxKoEU0g
Dbfz0g2fOiCDtVZS24mhi4oyqOnbzfo89NL+0flpq36RSJaasXxSIhRBX+RLPZjOA6GObmWGOxMM
KhIB5z292VZmb7CnfndK9VkiJuam3WfRGohmKO8kppS+OfH8S/VtisG9a9l36KiJr2m4SAselBmj
p+KwgFOw0rHUf+UBEVB2JvZLA2zA0GqUYsyn3LwSvj3Z8Pm/x86gQSkhnU4Z28CDnbY/iwIaxmIl
kq3jjXg/xk6lxa1jmgfJA0oYbkSO3U1g/spnYC0dzmdvUsrnaWDartlUECOMSVJgjI3dJ6dBsz+7
rAKG4XgBAOEgUp80J/yhm8iktLiBr/0pm+ilCcIrJjushTTSa0Rpu9lYQjesFu7UZDPmQh4Fzm/R
hsuxZDlxe0JJt3IuxjtgxMWzjFL1GZ2knjIrgKsJzro5KEyMUfhVXHn24BDdRTS1bww5B/Y6Psms
xLVdN7dh4APoufvoi2zKGDdaO9wUmF2bwVneO6SjnIYymoekYxTze1COW+w7t0Q478Asj0srFoT4
idzp1U8SyBttveYQcAihMbYdI/GS9Qyx01eIiI8RXVB2suWhn2CuQ/fvCueXAcmkD6dTGFNx94Z1
kzVmIC1G+1SGLzPhrXQCznl0nhWaofSOzjMLQ9aSvLlUt6obSToSb4T5eVWJtnjUmIr/NGry2qe6
JPaa3qmxWmacH7bprR6zMtR6tWySRFWghyW/mKn/BjrCjamIU86gvRpmi2kq8UOVvPSOwvgCmWHa
BfuAQX5j2L7oGvWUkd22CSq6tyjraPkrZrMtA+z7hT2TZQXWwDIUb7JwQ5Za7vgNXi1PEqCtpQGN
7XiyD2ER4NSmu6THybk3zT8RgTKlrRKU/kjnrv4pJZ7nZb4Mo6pgXiHTHWSSa+fWhVIVBZblbDoD
pkVefKtCg52Bf4S21zwIdqmIfkuoPStJ3B6DOcz8Sivg7djMPcKob70hAqiTt0/jMDL1k4AajF59
Up3Cs9TDYg5rPG3/XiQUgckIXGKJIzzL9REl5WtWnwc1J0IihSUlmEii7Uy9gYjkCmrIpiQpGnxc
4EcOFvcmGZ5kLz51BoAuPRCnAnM+F16K1lp289HufpkZpzsSxx5QL1a7jAYgDcRsO/LPcSzsOEfD
MbIRnnGEJgC7iF4Fvmd3ySY0W9qlruWL3rAq25yQ3EQjCCEt30OT2cRIJ43pqDx3qnngJFNxlDYe
x7Fd+LepMrMs+HI0kCJOat0rorRa+1CuLem4OZMzvVMNurUYcH7pvfZspvpNjfV0dRPd14D12gR9
A0+ermbQb7Wq3pZDvh+QnZARVnQ7aRS/9Rj3emV/qej5dAfjVy96hUcVzWKLsX9fFDHENUV/ImxP
uCvTRISj4wJpEjhszHFHWBoUJma7DatctCTDLkRfpyYGxIPGuVClbulLfOpYSkxiErvMPKuWXJd5
iqdJdH8mJMqLVXw3XXUw1QjeZRldh0o+cLq6KM6wrXqyYPqw9ophOYegLdWRNYzB+0Eblb0S2BbE
Dgtp6Hsg01tkUD7qr0Vsvi+xuuyGMGx3tc0RDgC/uYrniI0AActJu3taUaUF/V03yJdPS8sOmlBt
KpC4/UglZa7uZB0SKTP27bZId3ygyLBE8xEqZD7kZhpg1uV7rTA8gD/Vnu02Nc/IitfhnW6+19VG
LRT2b8HMO1gUCVC9/shiMNpW6PM23rOhNq5VVF7bue8/tQmQaT6CEDd1/i6gw+gkQ/GZII0HeaU1
x3GqG1fAIj3bKEMO3KSPUdtto4Y31vVafLdL8xuMMnZ0Y1vnLwXxklGok2rVdG6cBeTRzPYGBMlx
0ru3xa5AnZCGYIQGNL20whtMig/MANbNSWPuWzXyVFtkdIbGKpQY8qdOi51t1Fa6J5t03yQPBZmt
XqQgGSVj2hPIUcnouZpxM66AIRYspLJyGnfKHKg+KYT/hDeEkkCfIiy9AJ9+28y7oOE4XJX60yJM
tLyFVbt1ZxMhIsxHklsemyQ6jVm3R1dRbI3E+I38qfWiRKEVAuucHltKH1Sx7npLs9xYb6HyZldB
i/Uff5AyJSCx1MLHOfQ4mBozYlQEkKBapnZxS+WXfmIkzdkPY/Yk41lrWXi0UKSu3Q1kzzwWUYNg
TQqvkE+AUu4i5huYWpLboDg+lfIlrgRZhQCqzGCipJp+0yzPvWgSNzO85C3tCeJLtIwi3SI7eqvT
biTNt/SdfuCMqg/A4RvFI3uHGfjy1JglMJGEwpDFL1fZ0wfrsHQF8rzkpVOLL1mbByfhLJILZ/TJ
hHIyjuZpcavz6NGikjtFwWMwWPleq8K9ljc3PTNfpwGlRTypFg48lqS23CsdP4NB9eCRXHoexXgk
LHoXNqPhEYLKAr6s+bjLxFQfKltnN62Hg/IlDlXNlTpSB1PVEN1+BGTfbJsi+3Sy0QSlELpWxRFM
iPoYC8iGdGN6d5+HHFtzhvrhgGRnQl7bdvRsFi1nx031Q5v2yA+Y0viNAfFb0EvNc/2eYJbFEI//
JKpH7o9Uf+lAMG5StUzhPiRXVG3aUc3FOxJ004+ZmM5u3+GAbOIcD5GZv+eycMg36OgcFwTCkcGx
0fUAdAQr43FQzPqYwx7gyUlGjyVKP86dUlAcVYw3EkcD/jIvvugT/Wl0Wnw7iFsV7TOZmgtonSVE
m/DSj3r0Y1rhL05F6TsDbMOF6YOn/hQk0ddcVZ/gTAoEKbgIRZdle1OlA1EgU5sIYVYG9NkmdCGs
ssofGeG8xoH6iBSfJEUpN0gNebjQrrwnEeEvEZyIFwHNFQviH0EdcKdlDl0ihjaQzQ9N7rwvTf9D
wxVDqmK1RwQ0HOCYVM1eh4qJObLjZpHWHf9+MTnGOdkpm96hjdWnkvXDyFE/ruIKhoHEzGE1sugS
NpPX8uCC/KIGVPX2OCs9X+qwO/793399ARj73WDZ8P/1W2L9tr/fyxB437aawHlQEC2ijvL091co
YtN9pHFoyYsUHMgYRj7zwy/avssxF12bU0xb8zGsu+UIQWk5FmPzxrVJtn//L14A2QBNodScgBQk
2t2ZccjozJi2dk2N3CcyuPTDfFCSIdjTiqVTEhsPRLoyCIgTZq7x8B1pp7GbeNZN56hngCCs/p7J
9nHqhhBjqMrDmM77wejf0eVCgvlDhRjsO9J1t7Fh8oGD0SM1iCNOSbxo+YLbVOcgS2GL/y54YwyD
4K0unV1E79hrEoRxnEikJZ3DRF3EAjIchRNxXoubZBvqCYtCqBsoVy8iH6wXYKd+gvbhM1YMfoXD
/EAUeP8m8I6w1yA4QDRAalFhqKbf5jBFm6GgiWZVVyVxlKeWhs2Z9Bo6EXkafSZsyXSZx/nBLjRz
Oyf4PBSJxcpp5ugz0IPUtZDhmSYEA6zdfsUPOxg0ZWmaWgfHAi5NSMa1DrM/MP2gP6b1q2YpgJZa
uuu1gb0rDejwlar+bpBTctCK4bskBoOTOMPErG4yv9cm3+oFweYpINkgFOZ1NGi79vGofQYZKrww
CfsHyVNwTccWyb4C1gM+Rr2b1kMz0TzZnW7kcMlndsm/f03Ro2+r0JFYzZW9keZc+mjP1H/+sDOr
9yEq8cc4JuyvGD6nWWnVNVt6uAG/6B8hxMxApwKF2lkRXod2IRojRfM5pJnYRtE6lIAgwfLQbY2o
r7ea1j5lUNEdxgY44g1wscMt0abozRwNStI0NTZFYOJNDBJ82VZwk7kd4uUZvWTFa8bNmoIGnIMo
NPptIVvMNMUjTQD5x2r1W88jgdyE3ot1HlCanMwYjowxcuYUXf+LNDA/assIWKLwM6oGpFNrGxVz
YcDU00qq4fT3V//6opX9C36PaisraW2QpZ+FlMdINH4y6qfapn9c8Zme9Ua5NQkgdIEeA8OgpTPx
jBq/IK6mM+w/JGs3XreYrC+MZRZjHeZoQYxyklWCtBY8Bah5OcdiCB4JRk10HBv4Lhrh88hMk0fP
bAensSI/qHyao+E71Vjo1Z528BLReCCCxS5tLwiYSYScYFicKa07FCujejaXfDgyxwdeVQyIyoW6
Z3lloVpRhfXQP7NxwkQFmxKHYYCctT7a2jBzVU3xJpV9uK0jZGw2Qs4jpVjjZXZLChdb5FF3QngN
MBXgk9vBpcwZZPV5/CgcAR5n5rBUfrNLeWk89Xu9dtSnsZ2M4yytblOEzVagfjuIPiMgTnljsLGT
jvYQpWZD6Qq4L+RAjtjax+DZ+0bvfNU5nZ2F0Qg3FLhMAe6FgEyQyDQGS06SMvkUuvOtVIu97Yuj
3UcX0uCtozpjeBKz/NMEza2N+50Z4ocbqJDtXt0ka0zHMsXygCETdVgx+KMTPSeFNV3McZlflpJu
SwKX3RyfwnjKdg0JSJuMdhrRzMUe9ZfY5fH0GQdLsGZN1nsnRZI1j/KYR2HvdavEY5hZyVtml5pJ
EPWaZyFhXOe9n9az3xAIF0fyo4zEx5ghnEvQ+BE1GGyDIhE4W/gC8caA0tGTfaCy6SyNOwfJgUZm
6BmMOY46rIONUJZ0O1j1A1EqpKT1+LhQ3RQuIOthUywpw9Ac25Yez9tIlryIpfqyKm46WnPAI/4J
gvkvVPu/cci/yv8NSP5/TX//N6b8/xtrfn01//O//l+v7v8nSN78P4LkvTJnPvf1byD59W/8A5JX
TPU/NGZZhi0NlaQJyyTX4R+S/PpHYNzX3yKeU2oWUPj/9t9R8vI/TN3RhWOTBKdaCOL+B0pelf8B
fN4gIsaWKIc1af9foeStf09jkJLkDtUA5MyPIxYHkN2/R40UmNECy0SoOzs99g9xqrJp14v5RFrj
xZE11q3kmHH6hsODD3E+4UfeCVB9Rm9ds0h5W93s847zw48a9Z6a/IISdlx0uTcVAVy89fV05PjS
bVGG7tYfJhGy1eTw1sY7aVsXMdNHhhc/gyEHNUF1KU5WPe3IyDppCAPYYUmOnHb4z46mKh7I5OWQ
al3X/66v2UD7Fr4DafObRNkEBm1r4EsUFGs8DslkV/TcBEP2J50pqhmrD9JM10qKR7f1ATbui/AL
ASYvr9tmssFCsLjr5xCXrd/pD7EtqMtbH1Oly7C/iHFOqdNu5BWNlFDr32o5mK6fyPpqSkajzsIY
iL8NRpBgTtoCDlBs9TrSP+jznkT2bluGnQ/Jo6bjM+0ie9w5Kur1GbgAWGZH+11FEgkDH/jcbQOd
fDKZ/fTFfMI4pdu0cJNpp5FeaeMSWt+emLMLXDN3vQJArI6JDm6Ul5tti2J4DriKtCnhZP3z+rSe
N63YV9xUGzyRp6XnvZiwyePOr5fnERUDjnsvCbnQyfTVKcZ+sdptpgEX4m3mSQNKhGu7NEjjBs9J
u208IA6quUm4Qda323QIm6wfmReb9aNG3LddY9amaCLHUtujqXYJ/vHRQm/XTwAV++nvJ8iYlQnA
Ee01nCFehb6vkLg2jHPVgtzGjER1ruz6QqOZT4i3v17B9SNAvfz39g0wC5Pt8/dCrBeoFda1MviA
ayhXtXiYsLest/B60SydjzHsgKUdW7j4SFZ365tdlU7rt/39MX23HSk21r++KozKwtivN/Q4IGPC
rGArrwNw5GrmI+Tb1ouiNg0yy68BrJZcU355v3D8PJBkvjX0ZFAbMPn5qbN1bRTef8vzFpCZiaOu
Jh02VK6iTI41DnZYIbilhQsOsBgHrzAFYAWkz/mv9aVNPDAqRIn101lvt7/vPJ8hGE9EjDJXYv7R
0mDL7O4/2Tuz3biRrUu/ULPAIcgggUYDnZnMTKVSoyVb0g0hqWzOY3B++v7oKnTbeTTgN9Dom8a5
KJRPmUySwWDE3mt9i9rHBCy78UebgL1KbVXWbVI6Gk2Nc8dYqG17IgdWko+RyZbV7tXmaflvS1Je
l2GyPNtmfOmwzoJaXu55O4l9hW5zGSl5ol8DFFmlVbfRGYKuhbyMrE1Js8OZi3WUtde2UltPpAdH
2D+fx3KTF4luXzaAp+utx7P04sYXVXoBDGT18xdCjll0vp7X3VkS4WNM191Eu9lA/hVI8APWkB5l
u64/97O43eDRJAFc7EFLI5cfdsuPGipu4IRdKZ/XQE795TksT0/ahwxR8BwecWcj8Jh2EE3gzcSH
5cYsFwySaZtHyWG5TCNvfHxCl8tNLii5B5D7S3c8j4D29jEtL8TGnBCq0/nyCxMWjBipnrtpvtY8
a6/J6as9NRBReQ1NtCiIAvUQulz8rNViD3vshzfbN1V4V/fj+eD1d4SPrXIees9rvfxNYiF8DfT+
8k/4db5hf2vHfB0lpMsy+DR7OteM2l/equVOLAMk19V2OfrPx8Kb1nAX8gDgutLRItj7ceg2GV1c
0rpZH07nLnPQoaranfC2CTQmg1cqcfnRJqL4gExYN30u+Xl5eJmj5xMKDaeVXIS8iYle+2LkV0WC
GtvLMlLRNgK+0KG6qHU6fZkGYx2X9arIXqssRkaHpJ25UjAsNCa4MZvOc+6r0vk9zG4WA1jnN1fO
WqbZucF7JZi3MWcfXNxmGhPK8rHweAw1Y7gLLVLip3XLHGkqdA48tmiZwIUFoSk9NKPyx6xbm2L2
K7xEEISYYU3mATizC6Jn60X5Yfkx8zIuufDa4m1pUdtbN3T6/OU/o6z7Fe7L9fLP5QRmae/nVvm5
fTWJfNeLAUf+eNtl+XNpi8vlKE2VH2o0uB0vupnRlw3Ti+WydXs+j3rxUBMGX2b5hQGkrEXzt/w9
4ljwADoPvTaSxKL85XaIMPohcOQkvbWPwvi82uF5xa4wQ+mXDySqn6d6frHcISKBK3faO431YLNe
XP6yMTr7FlL4cpkmxhktoCPS07iPDnEKQdZNDzW/bxlpy78vjwO20p1Q/R1gbbTt+3kc76hdXhs9
iSvj+LVkjRA2xcViqYzTg+skF8sdzkBWNmN7h7uIwhKDSwfQnmDqdtpN0U275Qc0y7yLOjxf4Di8
020w3P68ubm998hCQdUc2snFMm5pkQF85YvBV5nqxToCSJHO2+VrvMwQLKtY8tsbvQtw4c/XppZd
uEZ3a7Kg+BkN9P9Xvp9EKJlLntv7GUp3z0mcxqp9/i136edf+mf1K+2/DJuMIsNABSZoyZKI9M/i
15F/WcJArPdvUpJFwNK/a19h/KXTMGVlJrFeYx5jRaqwPS4xSs5fjiRXS+LpWNbStvNfWfsuK9t/
0rKWeCjNNIRc1t/L8X8N19PCOIKRPjnY5K3ntjboHOWH0BgPWhm8po34LG1uyTN76zxLotvr8y1B
SmQ6Gf8NZo9FMXP0drZulNchNrJziXDqHl1RHx41UzgPWcscjpuNCPWjnqbounK9jo51OLjbKND1
nl2hbdzjsw93hiXGOws8wHawm/E5qWpYGI3oLqKkQ/+YxtMVj6IyV0FG3+qX5/rvzu/XxCmO9Xvq
6v+5WzzCX6+iieirQiQydoYRfheVq6Mnb4lJ8WkKF2d1NkQQpqCITVsAFdahxlH6TSHAoJBhy+sa
PStcsqzuvjVWWAjfE3GSvOZ5osGQc5N0WAVRA+47lhQCL2UxgcCaNIj4LPw9DZ6Ek7gkAZp6dDn3
kVctnQ9P7cfSYB3itGnBdECyJzV+C+Zb2aPzy81Yv8boGa31Osu+VzrpYUK0lU3t3+H2t7n04a47
5laxJ8KjMHjZFd9Puz+zpQq11ZS701OX1/m8UuEoJ3+OPS3ZR46qL0yy2HIE7PNPJoM4H1GfhNu2
mscvbTPEXyfKZOuGLykFITQ8X3MkqDkyF3eJjZBZ9xVQ2vAlaWm28+32iPMOtKnJ1h7QdLJOYBsL
R3mPhSFaMEHwyu6MJhEXHh2pI05WB3SNxGU558hbliKWtvGihrANRTmTYJEQbydkf9S9FtlNGBoQ
cSOgbEakqQ5kAlUsexPTDC9Lxf5uNrUyXQUpfBU9H8xz1qvxs1GkLPZj27uasqE+cnwU6fHohS9W
qy+OVL3V5quEwEB4lih3H7Oc8m9r9cERbh0hPLoenrlIRM4L2tAXITWNry1Crh9O2LJ/KU36oFZh
x68D2ktIm9M8XZdVSRR5kYbERRY1yx6pa8lTTWr4i8YIvKHrDvFbc8orh2hnep+C8kng6DbaHYgf
UKKM5qIq6wqZsm1hnoNbfqSuR+pL5bQXWaiLJxIoDfTgUVK/mtjEbhxuLBpxTdkHp/QiaK+59di3
bXpnqcbYzgHUjjYb7avSbgV4JK3o0e9r44Nhz/F5PmnO0eYz+2onkU2Hra/DbQlp7GA1RJy3XTK9
uE6lEAgyys/GaqLF3thgIgBNPJRBktMF0M2t7qpo6+rUz0oSp48onED6eJFzoQcMj5UZd5Thsjlx
b6GLO+yMI2PTTGZ+1PrcvrZGmzAAXXPr60objNcmxMgMr6csjnTcJugs9Lsg7XTRZBy7yBU3xjy1
YC06Fbpfmr4rscGroGUd3xbaa2mE7TlwT/uIT8pcuwMf8SEbgyN/3XnJwkZbtwlsXVPpg8/+FC2r
a9oIO0YjqZ6s3Giu4qjJH3V9KiI6SnX12sSILwh0z5ovtIBDigUgG4FVA0kzMTFedaLDORwP3Lxa
Grhno+IajjfHNHS8noabDohuwE8RLZJIqqewnP/2um661qREliUmoiXmsLwnUsDYm4WLftKOoReB
atwxq+dXttfNu6kprAtJWoBP+CuNjCDqEZgnWTWAFoDmee4Es80erU22OY48v06IVh492L2VqdVP
NBWdm3YQM7KOuY+PBvtlv5lV+fek1+MlyZzd1xB2599BIIZtkBjd19FNx6cQzMYT5vLqjDdDY/iU
wZlOPuYXmacZWloEqTENVIP1Zs2ycHSVkULWBl5tV+RFoVjrRx93Q/1A3ptFD2VqCV8OmoekrIpd
0PbeQ29ZKWjDEI8kG+Aw2ff0g3zDKDHrjn23eBNMJ927clJfPSsCxiqogq8Ris7oaPK4Q9pml/tG
Mtpm2ZVLjcODcRK12c6u2vgeMOqSagIg/q4UdSH9iuZGxiK5mo8aCRkObfZp9NbW5BjTKvdGOm4t
IVkXmuww4Qdz5vw9wqjcdTnCcQz3Nlu9MaejD5VY/0EDnwrxQPWZDXi9xkheHHVodZAt8jw/JrX0
2LWQUSA8rSQrs1XDHdFu7XPU5dZVpbkekl1kYRZco7shkIg/Ro/MEaZsIrhi8lUI4HydtER8J+5K
30l9tn16e1Su+8bdFXmmHmdXT3dSdOVuqosRpb+l36YFVlfuXcgHnLycB8eR8XWYxPEhCBUWs8Zi
wm3cSKMoO9bGeS6Mdr9EeW8cPUdlrbTwaylHa9f0k34WUDV5AkbWMZjHBFFz6to8irpo9X3RN+nS
HwJkPCid+KzRsZ5lYDVflBjUQ18MFlbwegKwqrxgoODriWMUF/JH2uf1Oc1ushKlU50FBUZcPFrm
TB0pCR9N2iprwf9956maL2XPNLvqnMw9G1qonWviJaghsUo6r0uopitNjYDXsVDsokp3ryCK5OeD
LtuDPRhLK4Ps0lvVgDxGY1tMfivH+QefDVMjBEaLrnpplHxC+6QEaWfjNcvi/oAjhGJ1jNMsWAU6
+hrgk2DHHJ0hBf7xsizLPKPISk1f0ZreRGzRvrNurM4yh7EmsV5D7RYID3MEMyiqq/zb0PT5g4nQ
kIlBW9JjM9Sds0C4XRYE4xCJQ5KN8CIN4DOF9miNwAfbYmxlGA1MazxvzGzZx7ty3JoRmVDRVEZ0
jelGsbEdjxZY90PpUWAvzCB8GZXTf53hLmysMZjOAkFjBYkwToC5cL+bFd7YIRVLh86OjtFsq+c8
Ud1a80L1kqgZekBVjcdE08CmG73V3dYNqRVZImhulbm9xumX9uBOYvtCzqhvyMvKViDki1dYUYnO
J6pvz4te54dZMgYiZbuccEEn2QWXaLW2t4n1aqGUSIRzaC1fW2LJHiw7EC+Q5FM/aclUVE2h0+Jy
1K0TuhGdH3p4visLOoWqghzFLTm2JWjRVVWKeBuTaAEYupO3Vtn6fVe1x8boB5+lmbcLvdHYO0NX
XCaio1WpEVQUqK4+c8rZu2Ufml7AaGkeih4Yv5JNf4hNqZ95o5CHOHNKmG+V89WxXRgYoRtEaNQj
wuXt0MS3uABoV9DNjdcUMdZTj3FlVwQDjjhz7I5FWFMVHBBl0Kxq2iNMuXhXZX3qrEyriawVpAvv
0mmD7qkTCoRUN1kbLQbgTdMTJgFlgnFrBLa3TXEqibXTzfm0amrEn6juHfKqChHc9OhUkQGFMdDP
DJGxWc7yXPQGAOyhYm+qphRKPXuM4EG4vI4AtMXzlIWlX6Fy3ZmDdM7qNp4PpshpnkZFvM8wTYDR
asz2m2ErhBGhl6dfhTSax4QP2C1B2jT7KpZ4NAXFZdBMM00v/P9B5JjOOm0JphSjiUK0SlX07BZ5
SnfIdsND66D4uIhQ3dkUgOAcUy82xJVo87H6kTeu8yJMV32bmb38keVdjsjPth/Dfi6e0zpCVxZk
RbkLW41gFwKwHpC6SaROZC6gPe1Y1Hfj0ahsIhumnP6TGvtpg/sluhtxiq2QhCZnaJwofRq9wkPC
lp/BDxAuxknioOFj1g7V1i2o19HHdegvAqy1p1LeGK2FdtWlVr/QYKoeXI4onzKkZcckT2h6CYge
STUBvCQF76rjkUsmN0AKo0MDgXKBAaOt71aFlsx3zphBlpvBtUiNvmvizdgQa3S5jVlT1Sa+dyYi
p5yDZ7ycguQVDAavZlqaBMyNBIHk83yr8eLJdQ+1AUifptpLSXJVAZyvSS6Vbiw50nRtzG1TzuO9
k1eL3daE5EOdXh/uRzvHYQZRNrusOlQCjMY+vCReqHrN2gZXGEpTddvTELotA4O+e2WZzuMi3L/X
52b0a+SVz5VGkZIqdoMOJJDuA1qHYl3zqdUxAcWFXyG6IJ8nctvuzLQHQa7kMNJm0HiNE0cnfHwU
Uf4sGzJ7kIOmisBF7BZYF8LyrDWS8q4hBWQD+cA7bzBB9ZCrtOGgagzO4+jVX6SGpWmdAnvdS81+
of/e37ApAvTmAYXqLYNBaM1ZFPsVGvkH3ZgXuRu2Ju2MzUN4DKfY3NNjRuZZ2i6UqC7QV0YjgUVM
S6jyepyX+NLBw3W7skY4AS2aYRKCjLK6CnoPD3zQuiz5hjkglsXINPeudawcY0c6kZHZgPAVFKdB
utPLHWWw5yESv0lPXAcW0/Rtv9bI3Y03pTv36aprA7FrirodtzUJWLd53el7w1DWvRln7d2UpORQ
sOK9s2VVHchXwAZq9nWxIFIyAFVzJWDOkeu0i4zS73WEAQPobd/E3XuOzzzyW4MaNDjZ/lkmg3uM
obPv4jx3LlM7IgBh7CLSI1XbXcw2BDHhwsW2rXF6iHRL7HsnLEmTjHJiCN32GFfC+jbUpXMjtby3
1q03BQevHaCw6Wy7NhbSz72To41adwQIbUsNwGnRBaT+WpDtvuB7kVt4XONd6BaASMaoOyJ1Ry1g
SfkodVGfwUIAvqXJxLyZHSc7H/DJI70S1nNd2KW9mVtjuCgyM7ioKxv6BQvpYj1GSvsSmCWUNSvS
Te5dSwQkUfHFU2vZU36J4CfJLhC6IGHxCtkcgpg0KjkimLBiE0CEDo+u5dOmRhQ+uhF2Ny2bnBqi
rEuDYmQVCDdST7oOX0PivYQqIh2SPWl414VJiTYpVMmVng6s3YTeXdVUidBMsOjDPiyqH10EeUhv
Ik2CwsUxavBtukdrhiSvSlBNujSObqLMho0VR1joowY3dF9H5kNQvbCpvbcKL//eND3aHD3LsXSi
vaSSzXr3Jqlb8UOFlKcoPBJoysZNsq5RYX8JffMqdxO5se3G+psx0QFMgB56Jo2qfGSC1a7nzhV4
LeagvAa02d+glFfINHuJsqI15WLYUJfKsTBXarBmVS3DK6Ko1caw4+ySNbbzXJdNctFN2HugRip1
X0cjoEp9QqqbD5n1LQ8dbAHYPdiisy1FfwOmJrxNMt24oQgb36DBHpl1M8XSOlGB4Syq5OCRQjck
w8idoNQhUYqRs8xCsGdkvd0QbYFtrckx1dPq7FICvlUYmmA2W/ehYRd0bSSZFvm1cGzmQYRomN64
t4+8CogpY8AxMJi0xKzYN5l1Qp5GbPuOIMM2F+F5mZIbHEM1SQCd9xULkxDpQ2C59CpIcA5sVKes
RqzhKdUGKr9ZEp1jn4N/GVYdnhaXKs5jXmsLTAQaUom+tF3lVQ6zuyYiAC54LOd7Ji3rCxUjda6F
Xnc+19g1Cw88Ku+ctLdGlmpXtBKNfabB4WJlNdzInO0/AvqQiFJqzMltosjjWjWza6HU6EudTSd4
cRCUkcwfDaZqyCnU8dNME1vXyuxvbDxo6OHhB+yal5b6pjQC7KnQyMUy0ITxHRF7Hl+YRQ8MCyS5
1OLCdlfljJi1JILFWBEq1RGanZFKtUM0VZ6NBMzsrSgT+6QKO2alsbgKp4xARM0NX3XbFVd8AScS
pANr3JZMrNmZA1ljp1d19GIU3jI0qL0qv2KLCdklrR08Pe00XafFkF6EsNv9TiBVHMO8u3UQtm2g
qyJu8twxrdaMPX5sl9nt5ZSD42xTyYdA411Dh2iVt44bzxuWE4w3cG986pkJmTTms6gviq82DObN
PMfSn1WkLvKmUMamr4aOGKaszS4mqobsY9N+m9IeiXnEQXuFJCu8RWyvzlLoRAc7VKyholkKfn0W
ppeEwsX7rgq974PVdi1YRqMkL8ZkBmLa1J9ayhf+DLSGI7dEZOtEaIDotI6O6tu/XbhnBF6MQdLj
eJXeU2aQ+SIVhQhoDdpO44t5JzXMYE+Gyf+wjxXu2rRND8t3isyn7ggjWr4FFQLaWhJuoc1llRCk
kHk4u83ZrTex6GLj0NR5gCYyc8aDi1gCxYAmZwTSAp00qyyAHbBwDK4gWfSLoIN0O1gBhZA+WzNv
N+h67IBdzIguD+MOt55XW88poL8vbU/Xa8XrwEfEs6i4AWZJpN+qJvom4Hz5ZFVX7poNWHiReKq6
KocQ9h75Lb1HgXNGrJzppoXJTGI2XPM6wYyG+HY3x0HJhKLMS/o/hCCzh9rXbtCjtZIt74mwtxP6
t3wtOfVVU9vt0wQr5yqJxgmCWezFD63V2VthZOMz3/5ph2V7Zuf6U7nEBIIGxrgXogCumcpHjUzB
vSg6exM7ZnfWTXAXNRYEB7gz7Oz0eYFiZ+2FLKWZMqlk9F6zLC+h6FCG2PHOkApj1gg5GRqahe47
b+ej7qhlnnQd7SrPAQinQngAF5AprzKgeBczKkAQqfU4fnPisiNeZJrmuzozyMBwu/xe2TUBApWm
+aPKgtshtPN9nXnZJoxbPG92JpztDId4i0M9voOVZO9cpx+u7SDSt2WjdQc9lv0IenLEPRbrNSFQ
7Eg0eAMNFoIBRNpGFFDA8ewsec5jQYZ5CtjfhEYRgtwdGRrLR9Rw+B4Fkttd0HN/0IMc7ZfKPG/T
aHCV2AwNSMaIx+FDw63TzoQ1BWceNdPDNPUWTfMlQlkZyQ9t1Mdqncui+pZ0s76P0Roz2xRxfRY0
YDWYp81DmzTVfmIhe66IJkBh3sZ/2y2f7RgdyK4kh+tvIUnkYg2W/d3WTXqXgZn5Qnh28sWOzPw+
ykKYc/00oeOfgcOyTDsoWVl/h01oPLShhScp0ENSoGTY9TtbI5NzNdnJdMRVnKDBR/OCCDwmJizT
mXunOrPvSP6VKCRE8RrZerXpQ2wfXCcm1iFy7p2BcqYSkdp3s0tdtMc6fKGkbvnZOIQgdk3CubFe
kQTgREbzGjPZYpcpEDUOkQmoxRKgvjkTUIzRHNLAt4Mmu+Hned+1mI0QebzlnUMA37HyoNd5xZAw
7mMsPyJkzZUFQtuZqUmcYkJ/Ow2L+R6ZobwrBzFS56sDvoZTo1jfNLJVl3GYyJdSetVFKAEPwdZX
95FOUdiEn3IuwqEKuSN6uAEQ6LGkiYrzXLPV5RDXxnUBUXEzW5N5kPHiayIEDGhtHJrXDn3rtVkl
OSJHyrFrVK+mrwwtf9VJGtyRPaA2gmjAGxagKMFT2Gx51NQsyFjqdZVn7eJixg9StT00M0YUNWwQ
i+fOmDikowPMXDGmCUACppNujLi2/Nqrcpz3fXAwGAtfs2mQfytv9A4yM4ZLdLDOjlRP/U73zPRq
zHtja3ceCeQsjJsHe667B7fFf84XV+Znmk1cWA/ZCRAqXI3CzpzbIGkipGDFeGwbNz0Ca7RvFdHT
m1mSZtWZSJWDNpq/5q1Z7tuRVDbXaPVbUF4jq5XWbUkqmsfhQhttOn694Qbkag3B+I0AzCL2qYeZ
zHe1c68X2vDKJp3++ETKL8exFh+mQdZpRlqOdC9br7RcmLW2W8CU6NXT2BHaSoxyE2/mEfa+b9PS
CgCsxoJlT5+T2WWyrIqrvPdTosaeWdFSiAvZMzxYNNPoW9W92BRFUD8qK1OHuamzHZ/okv/Sso6q
iORd7XrVPfTZ6HzGJHedDDpAVQqaORTfFG/LWAEJIoDQ/lY3jmjWMK3gpJoNL8+6r+jh0Prv9NuC
9QGifdMlNOr/SpN89728fM6/q//+m9Lzf/z+r+qffw+/l/8vhZ8GTen3u9//swm/F21c/Kb8XP7K
v8pP2/rLsXVpuI7reo5wBfLOf5Wf0vrLRp0AypE+9v9ufNNj/Uuiw4Tj67Kg9zyTHuy/nW+WGH9Z
ni5sSUMdvoplWP+V1vfSev6PlrREavV7M1ewhSwd0kP8yoh4k2ENhQjEJxT/pkBS/svteKNpzPW9
eZLlz3/pe3s0zybanZlv6DTzqvQRCGP2ybHfu4Cl1/7LsafOmr18EKxuuh7HXPcDBobvOPh2a8f/
s5/PQ/j1FAgW1EzdKvMDnYlurDuxmfIm2nx89OVOv/UEGC+/Hh3kJ7FYAopxYzqHsRsOBhNnDOX2
zw6v/354LUkiS+BZ8FM7RNQTveYLoBMn3NPHx/9dNfyvGkCyPvv9+LIe6oGKSOZTqAWmJuMby4YS
HifXjipvQ0GPArgczmtXu/z4jO+MJgtFyq83LOnNVOX4Xf1swLHaDVX7GrPKVZ8MqHeeh3UiBinZ
JXYWBhMkxc4FaXvU1HNQyNiMPjnB8jvfeODWiQoEf0JdamnA74cb0gwjpfRGwwiVGvVKWMYDusjL
YMqcT8bXe6c7ecOziSLkKOzI54XY0ZL66lpy2kwC3E1kUTTQgI2GqdI/Od077+MiYf/16RhGV4qK
FZefZoomuHII1d1SNKefhekfKEbaeM0nYpT3znX67kOnkmVgRj6C9S1a7xfVEwtIVBdWJb3Izj4e
b++N8JPXHxFHqHW4qfwxfA6tbYguuKDlPoFyGMnBcw1FTOdnJ3tvcJ/MBh2FJLIoeFps5paiMfUB
Ws6f3K/3Dn4yF+Bt7frR5X6V+nCZpcP3etacT0b1O8c2T+aBJnepwoQy8i1UPnsi6eUem2T34+Nn
8M5LuajQfh1VYOpx17qMKj31LtD8X2VJ/qUAu/Xx4d8UgEmqGL8fvoLWToQVh/dqQby0zTvZzEhm
ZXxBocpdRZ0zfvIM3hmz5vLnv3yvSkV0RipSMCBp2J3XXvddWgMd3bJbA+0INh9f0HtP4+Slx1rd
TMBDE99xcWljVdZ8x5vuPz74e5ewnPSXS1CjHBM15FyCpGK7z8IotQ9zpAGartj83oqwK/NPnsx7
D/7kFc/MVISNyhJfOgaiLxPD1x1d+E8exntHP3m12W+jYrI4utWOh7RU99isX6Cw3/3ZjTp9mcfG
0jKni38eHiy/A00+/DG42EndiOzBPzvLyVsdAD6uldJdH02TD2gDrM7gFCuKa0+V0P0/Oolx8nqj
421pXKdACfogA6LUxrdVkUBmqnOqH/2nT+SdgWucvOiRlw5eYk+uH9ntGcGYwL50OCMfX8Q7r7lx
8pq3nSU1HPpyq01fXIHMwtpbrgK5R7F5zHd/dpKTFxy1Pko8KE6+4TnnlGG2eq7OUSGg+fMmlIBV
N3zy4N+7nGVU//Ie6tOU22adOVuvEO2hKBqBtzjJDp257MrnCTM9GKD9x5f13oM5eemjxLUDQ82u
D/7voBPmhLLd+ezD9M57yFbmtyvpEevbDTSkrWmVL3lsP8k4vO9c79uf/faT17xnW23C63SRh3rE
/2jHTFcvf3bok1d8CEk8C03lbMMJnWgyjtfw2e8/PvY786xx8mIbk5cFHkA6vxC3Ghx4g1xxKKzm
pJ9/fIJ3nql+8lJTqQSiRzjiltSEzgFQSJ4NwIEiBanyJ2ewvZMhqixUmW5nS38q5KXd2GhgHefm
42O/Pfxt72REmnQq9A75iO8s1Fo6ilocrZ3oSgZfMCh8fI6375DtnQxMQiijMkZ+7keku3XOsJ4o
8Xx86LfHPM7n38c88Sx010XmYgEzu9up7HCk0b5HNF10n0xF753iZHCOStqNQ8abnwaodNr6yxzk
XzpZ159cwtt3x9FPJmvlIAMQLV8eqLWI53utQHU85J9Mb2//ekdfnvsv0xsqsNqINZAMkUXh4iBQ
W+/DrkbaBHIYd+EfPYbT3RgdOGl6FrvJyfZAJ0bpPk1LkEkqFlCQ/uQcALZ+v5IEo3tCPDiP2pk3
Nd7skReMRIlPDv/2i+DoJy+Zja4QavpIkIzSx8sGs/kmUT0C3lQGd+40djsMo+3dx9fyzm5IP3nr
ABuA0rX4vAGuODaoKhySIFZB3bzohA3UIy2drDlMg7P9+HzvXZz1+72b474zTPhR23zKAyLEekA4
Fy1RauX3jLZPv9UANnv3iRfkf/ranMy7KPwYxNHg+gHNtzHOr10a03Fq6J+8Nm/P67Z7Mu3OjnSd
uKYILNRwOTjTo+wsBFi9tkKd+cmr//Mj8Z9VBnE685qYbA1TchFFOF0CeChpNhDYAyL/MBT2oxfY
97j3jnIwDo6GmOrjp/XeO3syqWVQYIwApiDWU4gMNTJQczzvh+kf8ABOfwq8bxQS375zjn4yoaWV
VaLd5vDkhWsbnXb2Lmulvekoul/O0aT/4aA7GQFCuCxudc6TZtdFAHlDL28t+a3MDRKYrU9e27fv
le2dDIOq7BGPa3xbmi7fN4O+dnuX+Ahybz5+Fj9XT/85BGzvZHqOaFkaUnGC2IaFWk4dQVvTFvnI
lYsNL6DcaJvCDyAdTV35w3JL9HBV9EIe6ydfz/eu8GQGt0OrKUKbL3QD3I58vVWEWdyFkvvxBb49
Gmxv+fNfPhDO0JRVq3N9LmUYR301dYQw+X0Whn92AvfkBqY6WPp45B1SiLTj8R4aKxGC/Uq42idn
eHt2s92TO1QFVhtYSuMSJNZUI6LbjXLRGQi3MiNE8YQhf/n4Zr39rQYU8fvNyswZa5QVsFoiMAdp
7WYU2icl4Hces7v8+S/PIa5qk36jJ30jcFYKeK5j/6j12f+zH37ywfEqG4bz4KARCTHJeQiC1iDV
PitXvndbTj4vngL4RTdU+h4M8TXJoYgOiDX8+Ke/M0Bd8/cbY2TWXBMy4VInBDahWWvhTLumrO8d
CpafnOPt77Htnk6JeHWb3uEc4eCQQYrrHDn9cTSTm6Qv+LrQcOzK/qgp7/nji3rvjp3MjWwuq8Zt
R9fP0/k8xzmAF/H48aHfuV8/ySS/DKSyDrKwmhhIutkWkOcQluDfwvbbpvXtOEf1J0PKWB7AGzOj
czL1OrFp9mxNpK8CzdikmZVsZ2E9AS0TiJkMfoCyHgeJC8+dNHh3OXFrOaaCtY3K/c+mf3kyudSG
kblFz8XCzFt8JXVKBt+ndZSl3fjWJcqTmaUM7GqQNmIhEXwb4CkhxbO+ZEbzUBrF2hxu0yHaFu58
4erXmfVJZ+adiWBh1Pw6EYSyxV8HudIf6FueITkpNsxr+Rmpz/Unp3jvo7Z0S389R58Sn+SYqQdN
Ml4bIqQyGAQbsr3Y/8lHSHYI6lzgBADwqrkjTS8lOYsCDwa0T964d14AeTIhNeSTAe/jqzYSCzog
cI5z7Y/WN7Y8mY2sRgA0zzh02FjVph2NF3RMRJRZYCKjAa/dx+/ZO18deTIvObSE8IUxzKOoa/x2
DC0/lngmvBRUqIOYaDUpgJF/drKTCaqDhg9zjJMpwl4yE70oi10HtG4ZREQ+qU+u6b2ncjIthaWj
VLfs1IF0iusmkt1ZCNR/9/FF/NwO/ueMIU6XAmg9Abo0E60e6kfWta71TYL7KrKrGQVjVWnGmiDz
Cui/O4RmcoGDV1AqYP89E7I5emhUr8ykw32HYamYVb6tXXhq0b4Lg3FszrOMnDrzwmuTItOxJZDO
l7QzElc/Ay5EHnCDsGB0zswxLBka9qSjkV/R5ELuirZyaqyzcfbSpoOTqM9LUokZkom1U06BhH7T
W/WSEmMUWTke1SCmDS144ot0gPC6kAoAY9fOY+mdJV2WkhTx8W17e0JH8fD7y5qaNqriqYnOsh68
RUqWgtNaENSD6owQn8+Wmcbb8444XUW5UW3l9VSmZ0PT5o0ET914f+fl2DDCM11gaK4Q+ch9XnYK
y2Pa6BaRrX08GmrdmcQi7YB6m+vAMEOVQtwgInM7YzEYrxzc7s0n1bb3tmSnSzAJL6MPMceeoUG+
doN2ZwAp9wAB5c2dbuJIJUiUbUBi/CvEeXe79PZ7DnHs99sfTE7ZlvFisU2R8gFG0swNqQWpP9tO
9VVmWnecdOH+0Rso/hd557EkN7Yt1l9RaCx0wJvB0wAubXlfE0SRRcJ7j6/XytZ9umw8ZmWIM4Ui
OtjNLjKRAI7Z55y911qPKn2ZBHkwDAa0mfxDUutN3qsXut9pTvxN7zNWY4goTbO5WD0rmfzk+wMs
ujcq7ZCP8LKWZracMY/v2O1wv262Z9/UahxOezStJKFHO92KSyoPFncMLG80a8/SKqwcY3CMYZ4a
4uyX3XLhquda8WpUpnDRojCHzjJXZOIPAuZu5CosbmPz0oG59PtRUl1Hi2xST7lKqs8uoUKNWu+b
kzwloMp10gIXgAQVNOpDMxp3cje8SWPD0ScWx4J/h+J8oZ2cu8/VSD2kUlfVMdTTgeINGwSEAA3I
QsyYZn82RavrQNI4kZ4ZXal/VLpvhXYyGqnC/deN40ynWsdtFBENpdG3maclCFoyMTqOYP0dDRL2
CGYDD+bX1znzqtYBnNwYaZlYpxrOstFJT9WkkUA4iy7E2mfegrF6C4qhBF3VEwLn1AZXw+hY0R3t
78KXP/Pp6wAb3A/1gy1jAWXa9qS+F+WtIftfP5gzL0BfB87U0w4UBhGkp8PPIMicAZklBeduWQL+
svLt15c58/z10+V/WYwEFbWjorkQnzftzdIoIBkuhURnpsUTAfLXj44CsKyxQpgnjPVkC6F+6MT4
hwtJ5PXr735mvNRPr+WX7z6q1DkFHW7tMjbae1NFqVHSfnypLKMNOybArwerOyqSsFyY3M49rdP/
/+WKJqxaBmmRCZel4aFO5X5rUuzxZ0OGtrqfep7VWJRr4nx8MSF8aEvOM2pojT/LXlG11deHMy6N
QBXIL8nk0jPD7rkNLfNCSzrTGbTVbBIVlHnOOfmVUa4H9StnbnONjKGax+aZYpomv7QXcO4lrC4k
hWHRVj2h9hxVy0aV58xt1cC48IrP3Ia+mp9MMw3iuKJD1GF7qKiLaGp1cDAyht7Xrfb3Wxmqvprl
A8tqqQNkpwdavgB8QQ89PdTfBCH9vkjVOyYP47CoAjEzNcAXWta5R7YaBsl+A9Nd0W5TFiq7YO4a
D0qcemGoOvPp2mqfoR2p2LMCBtl0oCZJRFY2DRcSY86MgkBf/9HhpBLIt1HwNgbpqFHGr4jP8+gt
FIOMk3YhfD/39VdDoBQUloLBOfT6wOy+1RjtvbRL0j+8g9UoKPcipR2iKbhGAmvOEDLYoWzo52Mo
nhg4is+234W3fKbpaqumC5alGWY0ct6c92TsDckzZSePVPp+/7rlnvv8VcudqQWOQmRvZI1FBnbK
6CmCaeHMeX739QXOvYlVMy2pQtGXPscKzgj4JilIS0FIJdGF5yOfvuhvAmx11VCVbpxkfE1UTesA
I4xWBzUVyXthSHyCBMdoJ7+fcjsx3i0J35byPRebbbo0L43JyTJKCBVWTACZQJ/UKy1W3vTwYKXa
H3UjbT3jz2GqRPJwOvapJwpgG32jqxRcfP1oFeW3966tJ/oGKV09JYya2oPwsHyPP7JHDKT27GW7
8F46Jn6ztZ6WDRd2SPNwkAXYCEFcY1M8j77oSw5eFMdyk83X3+f3r1pbBwcadKMoOW3OLONIiUhn
aXakotb++tPPLG0oOvjnuDHEyOGl0xZnLN0pMmZxbSIZDYVHJl6n9Y0Wu/n80l1amp/68n9tV5p+
uslfwgKtlClsX4h0lMF6yudB3gAhe2XdDey0oSTn65v6/cShnWDbv16laxKqdQquIkOjJ1IGUy2p
u0rhBVriXSEh98WEzDYu5Nmvr3juJa0GFGBjVpIvBFgBiK6PBvjam6hKaXbh4889ttV4kpeLAOkd
iNsQoxvpZgHdz0I5xmAA4VSGj69v4txjWw0qgBXrJIq7xEtb5RiUzLbLYsumChwm9mVKQQET24p0
oRP/fsICM/7Pl8ShQQ9EoQZMhynKzmvtXp3mj7ZftoaVvEBN0i88vDPvZj0zaqR/w3DkQoFsuok6
VhQVGpcO7M7tP6/p6LhmKNenCtcjv86ZqSxedmp8GOGemtmuIZtwKF7FZSdTj9BZ0DmA2H39ts49
v1Nb+aUrQf0gXD/dVtEr99iybqJsuhYhw2KV35lmGV8YIX4/l2nrWDsTYyAwOXstqRxikZ0RtMRp
NpAWY1be17dy7hKrUWHspVoadPqrBnOkqyx86vEuCn/82acr/3xQxowRTdUniDNqTUn8mE8sGbqP
UUzNC9//98srbR1OaHXSTvnpbCUzoj3lWak/qeqD2C1P1ly9puxMZVZxYeY/MxRoq6EgHsBmq6WR
ehyz3ixCdyfKYgjNxbqnKuHS+urcDa1Ggm5ckigSibyntMkJkvLSXnoMTlXfWE4uRAMeZZCcSH//
LLkLW+c/X5KoC9R4FnQjSr13woA3dVZOSLQLg82ZG1oX8XSDiF0RawLZqvUmJPGlASuzLFtJ+V6m
ATD0m6/b2pkhdB03kX2wAFujJafdvWXea/mNOlOiObtyYbhZGdlWemH1dWZUU1cPLAmqQVQrrqSn
IcV5hp6+CH2EaunrGznTzNRVqN/LzZhEuCC8QT1ph15BvNqtAEV1nC50mnORh7oawOJG1Mm0o9dI
xVVuPcbwEUC+iY3mdxJAsnBTVUfFvJSwfu55ncaeX4ZLqxWKzmBK9pQ20Y9DVIDFFQcQQ18/r9PH
/CawOZVy/uPj+1wL5l5LSGzFJZ11lay6PccrN4MuhRe26M69k9VAlicWCAdI2p6mx3dZkDwgpGq9
BcSfPUdZdWFeOdNV/sb8/vKgdAWOnXWKNaK0fVF06VaOAqz0raYi4pbiuzBLnwVVvNBhzr2W1XCG
dDDtl85IvEbM5Y96Bgc5tP184XT43BNbjWOFYuq1UZDMCddmQxqnW0ziJyna91Bv/a9f/JkbWNc7
clKfjCh3uIGuLd9P6Qnko4QgSr/++DMDirJqtrD5rFrOGbhqtXvuzfJWB5qvq7pObboJJEAOjigw
UQRZFy54piGv6/WWJrVGKE8U/2batWyKrhTIIe5lWb3QU849sFUrHpKlEkJoV54l+GERH8cmuTAk
nvvqqyA8M+VORLJKqaHZ3rZas3gEtNeg0lrv65dx7gKrxlr0UVJJCs8GWcw+p3Rr0+TyGwvjP9uw
05RVeyVNAqBgzyyYiDGaX0UF6FNtv/7yZ/rCuiBP1+KKHTP2nnp8NWZVfjTWDM5iuTZktARfX+NM
TLouy4ugemSxRGsV8vloBd/mii0WsIoBw0k2XTy1Oj3v3wy26/I8GNbSUBDEe1ZTbLrOfE9iaw+D
/MiAvoUk5/XVcpukLPOkwu3L6eXruzvTctelelUNtonkBUoaixr2SiX6QJbiP3x0pzb3y7BbtrMe
cxRGhDKEsJIAsM456EfKOzJpo0FL/7N7ON3bL5eRJQojdKGm+jeypt0Ags2eKM+9+7NPX/Vtywhq
iyzdU/qiWO6RtufHvFMuHcOee/7r/m3pzZBYoPT6ejHtAVNQh334wrR37sNXfZu+NhWjxbAkTHPn
QAN9MMfm6evHcmbckFfdWlekQDANHssEUccjX4HsrhzmUDoik/z6Eme+/roeD8A9cKyWHUdyPR4T
OfKBjzcXmuaZkWNdg0fCCorsjHF1UFLInBqL2llFG9/pDdyvRHa/voUzg8e6Gk+UzQi6H09pUWfS
TwT52PbyB77MXVcmj7rR/Vl6qnS6zV+6QMEJdiLhvPXgrd20igYFSva15BJg4dybWHXkLJZJPjHK
yNOQX9vx3NZ2WV+qHDn3Kk4X/eW7D4qW10XCEKQH3dw7kz6Vp2rkeYJULjQ6bAWzA9v29Qs5dyer
3txb49RoJf0tSJb2BfSNcNXmvdhd+Phz97LqzjmBJPUpNKvWUMarOgaQnSI/m5XxZarDC43qTPz0
dzrkLw+sRD2kF+g8yRRpD0kkb/uifo37+DmbxA113n5fsxCc493Xj+zMxrn292Lnl+v1WOgNRSQ5
RNQOrSag3qo2+pDsLe3HyBHlqD2CKbPT4CXGcSBK1C5XTo3Wx5R+zCpuKyksgOaZbj28ZuPoZvWF
Rn9un2pd25fm4lgpPXMjuKarRux200nELkRuLOwGYWHn6GZYJB8edNKN10I2v5TKpRSJM+Pfui5M
CURcrQspwjjUn+UU8LXQHCR9ef36oZ8ZONaFYXNZVCSr6dbGqsZdHI536ZJhR7G6BR5UtDd0WK1f
X+ncjayGDrreMgaVZm26+kos7gf2Ki89o3PL4XXVVh3lga5aCiC/4meRg8rEG8Ge6HCnZD+Rc8Tk
q871n51va+uqLTDUEXsiqrXpgQKA8MT20TX+1w/p3OtYDRt1PoRU6HEj0oIaG1NHD/o3b95kMSWk
vdCez11kNXhkCVRTrW+CTZiC2l6a62y2XAOiCROIG7X6ny0g1wVG8dx0fdNymblqnKjeCRMI8ur2
YiLbuQa1igyAvVAeToXepjk5joV7mGH23F9Yyv1+/FbXBUW9KMS12VA7X0aQ4EO1Q7WYD/OF13wm
o1xdlxNR1K7W0oQCchDqOyWuNigBGVta0KpydBsJrSMVMA8hWA6X6rB+/7jAef5z+sOLaSBB5I70
k3E4b9mUstQhIC+OgoevW+/vJwx1XURUyLAYh0HotxNETFiIEKNRJ1uegUVE7acri9uTguzC1TTz
9Kb/61pGXVctK3Vj9GE7Vzuh7zXxRljaBVZ6lIpRrO4MJq8HbQaV9TZa0H1xphly4Hcy7/G2nMh7
cls0afo3yiLNASAq4EaRzc1J6Us7Naei2MxCkyq+kqUqLo+u7ZpgX5ZjrDndFFXG3+b7VN0IvTWJ
W3h10a0oVzpoVDOs4H41RtM8GujiyJgH8F83j2qpC+WWxNq4smXmEoMjj6wSzf2CoOt9DpdcvZfk
Tig3ZEyF9Z6dySLaNU05tPcBG8sj1jhBLpFFQcL1Ldyu8eLMlSLJN5LaInBDU58ooTOIpjQfsmCA
Q2sP0OmjwpvI6jduGwnBNvLASa4ArVKwe1c16TQeOZpQX0XyZwkegRcKLnlN4O4trSx1p1fEHMBd
I8F0r0AR4mI1QlV2RrkdZ9HWAiXrStIykHAp3kK8Y5TbIqr6WHDT0tJnoPFk66oHY9LS7lNJdK2C
YC2NaSXZpSJS1WDPCQL7z76riGTtsekrw7gdy64DlF9UjYIXHTQHKkg4mppjmpHqirk++jE8Z2tx
ZFmKuuum1MPsJo/M6U1qRKuDEYFbcde1wZ4jTU2/xo0iNJItGmJeAEqV5ZzU7lDJ5vkqzE3dujbg
h41bGPkaNXZLPCtvAIYPnTXsMkkosu1YKHKHYt0yYvMOSrRgHtJuMFDoFCFlLfi91UXLR0fugWxP
kIyjsouulSycguCop3HWygcMLGJl3ovdpDTpXkq4hdkT4UJmtRNo6lBMsEtPhAiwS01ghX5iBGC9
D4UyR4VgQ/qvrJ1aSFM0eCReDMo3Ncs44rZ7jUQlDoeLvEJnLU3CIgwbuamaKd+RHG8EhU/BZ4Nl
N+t6kalx6ltLvTdmWJ7YJxdNK6cDxm5hKh9NcjL71C3GfhFUJypgKf8QKyjwWNzLLgANC3o3lR5g
CUmF7IG7h2HrBCF60cQpCtFschdZQUg0GktZ3jpFrPcpJXhVbGnfZAnhmOBKERBQC3ZPkkjCsdbT
dhm7TR5ahipc4zLPusVJT3onWMhhpXRYdxFgcnJHCKTMEpC3vE1ipL5RlqX4MlpZUBOOpyZSwx56
ucO2QZ+nkVmbORUU8RWbZyh8BAVW+mkvkwfRzB5CKM2KfPCtaVp8mhr5+gNc0jGXvvGYpEZ1Bc3U
xsG2rJEs89YSw4GgXk+KEMkHfTKiSmARqEB6Qa5m1YKDKSzRAGnD7RLIAkA59K0Wp4DNjgR5xJI+
LEM7qLdxo5iWb2Z6mtwNYVK1s1OTlp3dC1LQap/on/hMO9QUKVZRbyTCss9KCwcFZhFjhs5A4rvV
8KIzeRghVIbpGC6HEtK5othDKJbdzoTEkxV+0yS5hJkmjo2i2xY0ZAxidS7o+TUO0NM204RPwrB8
5F0ZZ/7CMudTh8NJ4G25nFWZobqBg922AVhbUAvXRQSp85jJaNGOciss+Y+5TsQy/MgwsFbBfqYa
eolso5CqtrszC5KEFC/XBUnsvZOEfWqo9dHLegGKX3DSZxZz3IHFV8gs+ikvc6qlvqgusviQ1pTr
tDYBeJDKd0qYRCYB/1gLWpSCIo+NPHmIekPMLCYzXA+0buWUlo2OqyhSvbdlUcsrBpEwtagnEZO0
aaTrcBRniKwKki8I+lJb1/EbL6+tJ8/EsKJm/pSRm3VNioypCKSMQKDMftamhGPEL+fMiB8r6oCR
jKSwsssBebNWKDeyJGqCiYY5RNDtLwOeMbioFc9bje02VwQkQFEp1nr+NKSxMKpuig6DWhJppPi+
ZElDjcfjnHdVesAcR3I0dTBJfTrYF5W0t8NAQwPn9sti6ZFbCmD2d6cJoUHkRSJvYzrVeDrnOIhL
moaJbSQWVp8THikGlx1bkmgpdjkUKgR97E94BQp5rDYULqcmFeZtOeXAjcMkSz+w6pIvbQ9TM2iz
kxbM6xz9170M75WO2WSfRlDhrEtFqreYAsTI1H9o7VxXPZBwfQkm29DF0MCz0bXz9K4F9Sywn0hj
Sj7BOOvKz2gQlfLVrFTGPg8yp1K9RGoeMQWPARMo6UAGpN0KcDPI396eSKDgniYta/qnqmXZRc8n
+x40GjO21tiiLDX9pxbkWFTsLOGEDH40aXfkYMWRPkqHugvSjuTyPDBPnPVCZhg5gb0r+SWxpNR4
yqVqqsBDB0ZPuJcajZT+iNJleo3JSTEk98R0Nn4wieN05nEGESq2WOuazrEKRoQB5myYY16LAVZj
6aqMeCwfl8SIzOdiTmrxGx6krv2mNoFYI+zQohCSQJeMVv0BPC5JWmcxgRsVthgECHVsIQGOr1Fx
RzgB7EXuzB5VsNRP+k+JWb36pMRMJJ0lUbXUSLHOmPJg2llZx+ONVCVa9gK3VtFGlGPmSDGfnEy1
SBxUQ7f+mOAwmzLRASXqb+PYKeXdtDRJLYO9UiiuhpduNOpuYDXSkPoRIhwWYOYXiqRTRqUa0y4s
cviqoMOzXnsPwCNE36c6q6tnS0PFoxHIjjXMPRlbCg9aDfABvi144UbZ7ZQ6x7SgNMbJdmzGzbKF
w42uwG5nC46vFmum8ErY00sot6j1qrD7MXru5Zgi0m5DlKW0fMNp0P2qaq3GLgo1+yGCOfoRdTmU
MD2R8+ge8a4p0SEBnd9p3Pe7MEhL5g9xJ3z2WlV3+0CvKmmXYPcoDjQWWYKNIjJmtlX7gWRxSm8J
NhrQFVBZJjvHepYfS7MHz5kGiAT3bTcx2JtLdRJEKg0xlx+EtYCJ58Q7JxZlZLtBtVs09gLJNj+K
eAaxK5fkCDbwzdM4eIxBjAvYlhvmgl1nkWLuyiYDlsuc31r4P3kAnko7wvU90bRcSRzm9roKR8K7
vJ4K1BKKqBWuWmekSzaVLoOLRoGKGRkbA2mH41xaNwWkQoGuClr9utPwx2xkSemwy+PxeR+DeVlc
uTGrmoTRTH8Txx5qOvTuuKMLDsIDJQj6pxiluWDD0tXEfTGZVOoZdaHDWBW0Cfg3aH9kJBGar20Y
IuRENFG22o5YXho3ikazeWAqFEK/kspU22JWjnT4ybEQkhKDr8YeiI37g1EU1eQ005zPzlTK42kZ
FAT54PQLff1+HFtTBQBtdA9KWwkEhPNYzhtlXqrxdiqScTxkHMNB245KJUDhrhO2uYqp4CsX4P1j
r5npEG5SQyUo3DLIpcwnjI6LY3qaHb2lVuYYdz0cbtfUe4VxPmN6sRMJN5MdGd0yPkls7EKkhvhQ
kX5OsfWeAkJ+ZI+xNAteXEyWQCgZo1M1lBCfdd1zKkhX1APpdgiDTNpX4D0qJxinKbgWsNcUTllj
KnUXQe5hTPTVYDyV7aTmyMDNARdXvBT1fSsM409FFMCcdk1MjGCNYV99i1AJ/OgjiMmQxmfL3JS9
IcuHTCqF+TVXux4tpiBODfyajvg+pQfLOw3BQ4qht9Iex1yvgaQ3kV460jRSBzxXeqsxi1t9aDxw
0hhJuzAWzchZMpVBBQuK2NwaBJZI98o2ED0Y3RaGtAk+903TR3LgYBJMtH1Z5PV7WgXseHd1bVC6
L8pluJ0yyRw3M1Ns5jT4D08vKjcrV02lwbqOC3l+IGKvBKevxKI8Ln2d9z+63Oyta2Y5JDKQ6vPK
JnjhEJf5l0pmTK/mBOZrN3SLKom2xZiRf8pVH2mMqrz7CG0W+RkPQVMN0m0tjrXm/o9KyC0lBZG/
zaIWrxXinuR7WEt5ldoZO/bpi0mRPstItCHDJ6Ndwzbc1yvm3ycMsEX1z0X5MODeEORQABuv2PiI
PFzjQjUiJKRKyXzpjOjCjsPfx6C/WyuvNn1qfGZRrenBRk62hb6JZ4ozoeJnIFjCxjHEbq+Eul3g
mFyUKyOIvRaI+jS8DdVDYUVu3bDXij1YFP0i20hRv4nEmzpvWZd9zPEWpWJWIzfExdXZmnnhUPr3
G1XqugZ+lusc8wmVp3ql/+iHcJMpN0vc/5jvxODCC5C00/7j7x7M6vCKIsuCPXQp2OQwCaJ+Z3bl
LuXgIQ2u2zl0oq50MzwuZWjYqTB5AwtiYfieWduilzEkIj6U3k26jkHmIEtAmtHGiCOmOEqESP6Q
ok0dL37Rb8lmseuicdCzurr2kJLqFsYPujiys41oflNSnU5UDKT2MLXBAd/pjvT9nRUsNvmKvin/
HPQ3BIs7NIVohbHZ9IxGGAf9vhs281A4A8VP0YMx93YSoHqT7Tj+rsaKly63lph7NHe7DzOnw4vc
KgdVOUas4jVB9Am47SJBSat0pKgFB5GSvDm5j+Obynwwh5+wPSk1V5x24VqIplRPqrdTfd0X4cGU
F2/Ky0ODVlAjr72YcVD1oRcQQ9RLg/OxvQfQ5JjtXViTA8tYJydu1n+rjNptNOAJrV1bt0T0Dt18
W9bfc31wuugjCDW7ahBw1JhpzGWzCLsMfO8QckytuXiQ7AzQKAOontvT/KBwEk99iB0V+zSm2Fix
Jeu7lTJbDfxpfBVmnT/q83Vv7is9d5il3BO+ktJAmwRbt1SYlJudwRmCErDM1Q/LvDeUewJfJ5hL
p8gezPxWi67kObEjzh7l+EVAWvD1OHBu52y1lzm0iSCyYUrvFEW37Y9kMCzc/lDHbt0+iPqRFIQL
Lf7MkLMmZjGUmXUjxcEmw1qIfpFF0qIBmkvYmu+F0Vn0lpPJOr4EHTuzOa+uKRMi1V+D0FBACh+f
pA9DdbXW9EQJlAsq7J4idoK1Rzmy8OUoF1OxznRrY3XaJwfNMhYGSlutxi/I2dJxKZve7rGPuV2n
/tHxibqGTAz1gquzIJsCx7VuL2oYERy171ZqHJsyznxjzDZ/t5CTr+HfvC4MDfz+e1nN2NdYE/zz
t//zscz5559Sh9Uf+X9IBGHR2M+LIDbxt+YjI+8f9QNCiG7eff7Hfz/9lf8UQfyFlhXum6GKBpsh
xin79V8iCO0vRSc/wNKpYjBIUBWZXYuy6aL/+O+K/peEeUgRifoUUTROxdv/kkGcfiSapi4iZGHT
T1Kl/xsXhKWc5o9/zyuUwCiA5sXTFzxJKXRxNfEGC8EfcdZPIrVot+yqx/weQU9pW51jTnbl6t5n
us/3hFVHadvXdrkZN+nWOFiH+Yd2HD67XXXLlstjthNuss/kU3K1bfa4RJ7xfXxGhFJ/tB7bDDv2
jzxrKzvIsLeqZx2W3fAZjSTN27UT7jO3vqv3+kd0q/6Mt+WVdpQ/mNb7bMtaVn5uHrtjuxf81rNu
OjfzCzdysl36LN9Vx9EL7pKd4pf3ssNe3+3s1XfoYsreNR9zL96StGf5xU15Nz6NRO2R3d4tR3Mz
HfvnblffCzfKd3nPLqI/brqjvkmvNb/eBG63TT1xb/hwRn8mt+Web3mtHIxt8Jzfwwmyvps/keWG
phsNTril1IwhnDO8rHXNfY0l2mGHt7mxfG0rPoXTTb2vrNtv/VW8z/nY8Dq6nffWzfzMIzxyDz9l
r/CD3WLHe90RPe1Q3LCqsHGnPwSP8q7c8AWd1nlEt+XlXnUU98yOLpU1fnRtPgb7wk+90lFdBHib
8UcR+E3vRa/attxLvuULXrftr4K7Bim2cAjejW26UR+WzJ0QIsJAtwMfkxt05M6JdTcVPTbi+uiq
zuzwWyYdkL6OB23XOxja/OmAXAujMQV77N28dQ8zZmTVGXVbe12O+Ta+qw71BgVAsqu3mqs7CffV
2RmPhbOPneHnW2SzB3lfPLbvwnV+Zd5yhReLaMQWvWjHWajJY0838UZ30Q9v69ZOPkPLEV7Sw3Az
bsyf8xUr3uGFtHh7elEO3UNzY+o2kcwCr03cWnxR3LFb8Tr2JQ820KZ3JL//MPfzvisc19K9/CDd
CA+0T2RNUXET51vDl+zyir/vxg57SL5+yFg3+Ihp403mVm+tTXR0N9zC1og6W2GFaiNj091pC2+p
IZXycQr8qPCF3EejVh0Hf8SabuffNHdy6w0BF3u/V7e5Y6tOeQ+Dymb03WaffvcIw05/ltnqT65G
k8f0XuIQskFSOr3TerInUPXOt6jf86vlUPjdDdvcYc7enk1/oxmJzsSJv61KNyfsY8oq0Zk4KOp9
SX/tSQKzup8CaYyz9TMLDtqpaMqZlO2kXHX27XeqMR0sccW2dlUX5SSqJOVpuJsftKc8scHaVDkV
6w4BWDY7Zea03wEt2dMTFZySs21Kb+EgQXYIifrwoGEV1WySYyI7KW6lD6H9ZN+dBNo440hJwcQM
JfJWfB31bdpvlGQXyC7qO/HNlB56LF+idLA+wrcycNvYX9obgWwqs/cJpRKPXbzaHm84CwgU/LBu
/MTRmS1Ltlzaeep0wo+QbVS7Wt5jSOh5bSeiG6J6f6G8RbuPSdlG2+6ZR8FbDrobqX4w3RazU3xj
0yHWKUxyshjn3oEQsX2bHDZTvPG+dkw3lFw9OijS1lo8MUZ+aXcEyIOdsqWOvzst39nrBbSVktIR
fA+YVTmTe6DWKY9u2XTohr3spc86f+aNMyb5qniqOfF46V/ihQAytE181qTG2+NGvMLW7LwbOhG6
3T6nka/rz13KSdpLix1rO/KEOkdk7ZO5+MiX195ysWMT8ae72fpgH5kwM+UDx4fxwXjmnTgFjeO6
u0fM2VY2Aohm392l7oOxkzSHwIolvenP42dkHkPrLhTc8aV9Ee9EQjtflL1e8BO7I+xytkrvFk/C
rXnfbj8tl32zXHQzu62uBPXDuBKF3ulf65sez2rrcz5xJYX3ha/c9KFDiXLxbvRPPay9uDY2Mihx
AKjO9B0U+4Ytxtw2drFL3O/G96M3k/9EFepV4p4cY498zivrHtZumo3hlI1WyRWifUMe6JWMH+Jb
bvOxLuVzVKVGO7od25xI8l4U5N3KptYH1gJeOdssKsyrMVddhgdahzG4wnNGcdob2zro4eX8Kn4V
i1fppuneJdI0Oxr0sf3JGQVguu9a82TdaOmB3GA83OLGrT32bW+03sXu9zR43vg9b9nVY9+UqtEJ
u8tLuHwOVxKrjqqS3ZBxxquuBtNhbHSIyyeDcSnlB3e93yW4704K8ziG0PaAcU3/3ppsyBXPaqz6
epq/CG6Ekrd304cgcQSOJ4F3b4TRTvb9bnRZ+34z783rk1DW7a7q1GnZ2PzGL91Vtp+PwY3m5G79
bbS1HZfipVYO26RHM7VbDN7baqczOKvv0Y5lD73s0H9TbsetetBUm7OlSbfTW3CYtVu/jtotZ1lu
78o+9zo61Awa04b/iHD6btm45vSNXSy/iLa01Sp2YmqMR46fPSPd1NUuQey6kLi77bSXUXbCzx7t
oDstjiF4Rb5nQEiRlxqbfbSnkdGahysIzRqyuG3sfphbMuBwfOqmP+r7oLslFTUbnalzP8XGEf/F
IPr/OJj9e1/hfDR79ZF9jPGvoezff+F/x7KK9pcl6SZHUrIuyQqssP8MZRX5L+JISxMlixhXJqXj
X3GsYBHjEvdaKv5ZWT791/8JZAXJ+Ov0Z/9eGazXFv/+/X8r+vy2jIuuJSz+53rUJCFflxTdlCTZ
MiVg26dF5C8peeFs9EbIpqgdzXnkKBaCRsGkgFHBt4lU2CwecbQOOE+1w98/jDnkVWC7ubkaC1f/
/qUIWuEqJiMDdZbQOP/+AXYH4Spiw3mvSDUpYa14PSehsk30VNgvYXlNvvKmK7XxlRpnfdvWQe79
/duspqIKun59LdWt/kgqlt+DmH+N0jHdGZxbu02bXshkks3VLhEPxBQ1qOASiwnAL8Z69YwMnBNJ
YeGUqBaeoimJD3jeSxutSuAicuj2yemXrI0Uny22u1ptRNacUe+OSjmSh5DcLOkJDzXEuzEZyBME
gWUayY+a0zE2hXPPIjPIltnYbzor3qVj9q6mwtP/Iuq8mhpXtjb8i1SlHG6VnE0wDAw3qmEYFFo5
q3/995jznToX27UNHsBWq3utd72hsPPSt2v1to3DmUxLspnrbyLYC7/sm5HIU++JCnku2fD01iIe
VsqDV5Ts5qk2BZtmPQHfvCtjV57vsZfQWuwYN0eiKdeo66kfegyLdVWGnqLtPPXu1Y0vkH8fzSWo
coCNCN+l2UrYWqcT3IJyb1kDUv2WXbkwhzrMx+mw6pSI0lWpFxgAMmB66dNFUmtcPL2PpOdugVUa
4txOeDTTmwhzJAjO3cIid3fMWQ5zwhsfzSQCtf50RhLuHIyWNZ29sdxcspBZdBkuCbihUVRoiLcK
trISg2k8+BbH548crBXbkdFl9q+w+fUmr8a5J9ras66a72ZdASoRLUue0kY+9H0IkycPdqL8zSuQ
CNn8KcQDQfDHoijTCDN7SULqQ9OwEq3tWiTbsV6qqNCHx22s1zgXmxo2WjgZSlyL8pdhK6VfJVMG
kMVQSvNCu+gpvPP6mFpMFRWtJgJ1mg5Oldza0iEDb+r37oR9uDrjrVcmdZC3OM9qgupltQsZ4r8V
O4Xzl7ByZvNI2Oy5IyA3cWXQa9br0orM7/pG+rO0iN5eaoHDmnJS9SQNmS8sJSk28C61yIVbA49i
3uVtckkHWQN1zx6UniZQujWNehfDDfYDrJTy9aAl/L7aFDXRn/qzsykPjI5IzcjLKciTdtvDY78a
1YaY1iTA1n7Wus0NZKH9cioay6Q8FwuQoc5KWOHzEBAjwqztn700MQ7eiCdmmVoXnbxGLFG8dWc2
HGabbuHOqaceGwi+OBk6WVQ93EHaHPRd/zvPnIMQwz19Nx4t40FxVfHkLN1laEQbtoq3RYlH/BOD
8Ki2zfk3RiuBVHIf14cqLMR0KRbwu0kUVojjaK2pdgiHhUBoOZ5z+ZBIy0HgI7dQG4wHU2p3wLf8
Ko2hItQVvvHQJI8y10BmvWfTIIY7HwO5uf2+1st7b9B9OZWekxqUS/gX3QtWKSwz7+TV3hk2BL6R
XjeF6sgyktzohm7SBAwLShLv0mXZ0wINBTwufy1X5+R6LCZcWplCeCJUm/bJXtp4oCXOx3cnp+vK
ytOmakRXz9Z+ZScOxChe0yrLgklXfWHxgy0rzaNmNJeg7NRj07ZJZFpyCPSdma7qkSn4dTLEp+I0
SpBkDMcKtzmb/TAEwpHuXpnUX9BuEPxa+YVB221ai4fUcdvYskdKF0/3E0c5Ek74IqAihIpJ3wQJ
pAyhRhHQGkiCM85JMoH2kaG6dvrfampPeqJ+YzSIq+dEVZ5Pt2V2Y34WSMVqmXvAUHhgaxPkWpKd
BpH+0TrDO/b68nduK2+XG9ZTvaRsvEtNMr2rOY1ftAYYdwUib1htchpwAz2pnlmDcNSXsjC8U7Oq
xv0D+e93bfhcTNsU5Ln3F3sMkbkQOSTzSjZLaJaEhLP82tApu+Zc6WlzJh+qOdtmYUaphb+lagy/
G2urD/0iUqLDCy8m6ZyKjOirjrwiL/fiWXlpCQy5MsbvHzZD9g8//5cWmz+wz9FX6lr086X/PTim
CN1RsXfNwiRIE+nVzfPxIpMlSG1df1EHtvuJ2e/x56m+4bQl75nYP0+7Pn1tSoOa1q2NoG06/aUZ
qv4y5e3nz7O+gHtt6tSwOJi8jPMg/XFNkEIXWcp0XP20Z4mDN5H20QZh5AjsVh9//u9/TzWtqo8I
w+8slhFxNu2qgW7m1JZ6uWuU7tYjGucDSsgza4hVZxD8D3OUD1HN5i/H1Un8G6rxYhDgENoCziUk
nn5frri4FYS6kxktrxsE66ag/6pst31LRu/dtUXzPUyhVT5t0322x6AVUs3s3lbVamIdpcVpq+36
rGI9GmXLfe7MnRJ2Tjv45iS8L2u6rqNWfY+L+nfImuVX1WSk+CVpeyzW5FDCfDsm3Ca7KdnEc515
GOsaf3E9cs6ubW5QQ1V1b1bGYd7YVxYnbZ9Jh/6XikQ5WzQz7dT9uLO8ZIlHMkDRNjelt4zIHE15
IVE7jYWjX1GeZwe3VPKrV3dT5G26cxs9jFVyLdc/Mn7rqgPUtOsru2H3sX6iJ/c1o5q+Nqd4qxv5
vKatOKi4rflZofxd5uFvv3rlU51vTjwujnIqx82EQprC6y4zz29gX+1W7IgCk1j3mNNBRkyjH8U4
RR0hd39m8l+DMkHIsEIfAuLQk6PNVBVVl2O9K91E15wOf7mY6n3NDk9tPqW065MCScwd4nytaBRS
8+qa18Zqy51RHwpn2bj8fFCaMiKF7S3lyGTeOpZyUViZIC3TqmoXshvaeKxS93GZXBiWSSV2oyL6
0G5FHio47j9XWgFW8OHatXyU1ZbFlp7pV3mvVZa8/c4E1CvVa7swe8P5fAn1dSmCct30ysciWDsS
zBFMpVMeZGEbxyrJTQh1TDXFtLxVg0I2dIHIxJjN9ghhCj6CKHZtqZ0HCsLnDBejzrAvjWhel6Vu
X9J2JekBlEDpr207XjtG5kRWfVtu+apQRAKPKkyuPVEFFVuZQ1D5KfubDqPy0Nh5tjOW1vHR/Jl7
e25/tUs+npuetPA0PSq92ctgSMQV4uUaZFVOkYBZ3Gn1GnnAiTfgT9dVvdjZvXDp1joZLZ05Bkw8
Hha1VHYa0EEyy4vM8/xam80ttyyxn8ovV7rDbjaH99JOXYqKESxu0eVNc/vdvAJVTlapxoMup+tW
Mfaeu4FRZfdQd/YWE3JRsN6vctmMh750/4yt3e8bodAIpCSwesw3i7EH60pzHeMuptnd06qzPDSz
nV7SBff5wRPPHkcoCTPtY1mV7A1VetNgJD5Uq7fFg8FK3ezOvS4Xd3KqkyyTG3P+gtPGum+Jy6O2
Upw1rvkubAzgYK/nT2OdvOmEmYQ/xXOK1+TDz8Ncmhevb9NDaX62miRo3Nz0F0KWMj9F9uqrbt5i
E5y8tVUDQS5Bz6bB+j9PUi8P01Kcxcj1al13jjOCJQLDBjIZsoEAAqnPt9kqtXBYoF1vXQOpOplu
Pw85Vj+ui5HNPHoXxajMa7noN2O23wodv+uUDFwa8mrcmTKPWjLLHxmKdbcyQ2qlrmUX9Wa1PMsN
uA+PkmzT/GpuinNabRRkbNZXu2g/IVUFXsm/TVTVwg0RqEoUC2WrosOMNDrnqbk/GF0t44Kkh9De
OElow4o9C3q5JHejkMFtQeOmoovScj4xirpimD6+utjl9lBr31M+oZNlN2pAqZC+Z9rch7hHWoef
7ypgcDlBfDd3LddHrV/ff15lt5UJpEXNneKvEmxpY8VzOzfXRBHNNe9igU8tv58nJqwRp2Y5z4lV
XtR8KS9KVZWXKpqarLiQ6/7/X+2TRlv8n1d1pmbFGgECFNX/fb2tuXz75/l/XtNsBrwYTQdQ5DX/
+fbPT/7fv8kTDUi7VU8/X3KSTT+5bsfCoPDqR9s5tfeHn6emUc6Ql+u+D12CG4Hx+c7Pa7Cmm/r/
/BuIdO5/Xt5P3LZKN67hz5tUEdxufYqoW5SZ5v98rZJWc3VrQOP7N8YbRMX0sTPm+rGc8VTJ9Ppc
YDT9+POgQAj1V6PJDku97YrUHV+r2ipued4EP89moRuEUwHGjcYaeNXFQNPw0lnN9OpoDDY83P0z
x2Geb7u3VE2DzXLNp59nWtVs8BmSZf/z1GT/Pti16fnw3dwbao7tVo++yGmfVn4xlWg5XrhT8rB2
E/dTT49uJ+dnR6pZUNSHVFM7oDc9WFkNTauYvsCGnUl89QEVLOh649ZM5lNG5iV/ujlQAEuYktoU
r6n6OesFwye0L5Z6dbThQ7XSCw3/vs3091XaZjhDpy+WvvZTf5incIR0upkLuCS8w9AZanbcJDmO
OiOABqjQ6r3h4CYOdgAq6LcNQwCz2Oo4ZXAORv5K1RHJTsK6mxtvDpqpVCAgdocODrY/KZsdaWN1
GFfdIE/Ga4N6Uhzyxkxc5OprAnF/p6rZQ52/zA22/wW87aBrgbALqb57xfCNkSs75pQcnak7C2se
2XJNmLFDenKoGXyon7fSxdkGNi5n27gckqVz9+zRSw+rwhlHO+pT7dFC8OjPi3ob66M6Ds+cOofJ
Wt6cSv0Ckfg08y4qptyjfdKQCKzpAWlr1E53QaianNWu3ClwxXxhyy3KNnHMDK2iY8/PGx1gnCaE
51pVE/YOBtZyyUKl0BMCjsYwRQgT5Wrx56f00SQkDV0dXkVZwnkRDIkKwOFKmfjRykxoal8wDWFU
1FpvsqGIUCh5p4k5QteKKUoEjgnrV7kq73NCv7MBESXyg3wJJJ9ZtBiQUzztt1GrX5KY8/xx09rR
L9z26GX9h+Zsd9MIIyRh8Z9eNP+UfP6y2/4VVl7p582DpU3/dEeJEXskGIY1r0ne/07b7CQbY4VG
Os2MOKpwtqdnK53LPYE1jZ/1xtXOHPB2OF6huYlD5TLlSeolZwrX3XfVaBlY1ca0fiQi/0pTBhqG
7uwL4FAxaUet4w4Zs62I5777R8Xv4+Jw5r9nSaIGR693mNTpXcrhXWTQkFMVKne2nUYxoqQhUtBP
tdw6WFT06sIuUJuPnpKPu1nNnyGWM5BI9Drox/pBFogCa/UzHZsPaefaTu0ACUgKwqzUTmExt3Zg
OQYfxjTH1cuMZxc9cefGDDFYu/Npoa05TaANcTWNLnA4rGCtGa1Ic7LvSvFqv6kFiDK3Iaa0frV2
/0C7VL8oGirTse6itnB+w6zGwwp0YDCdLdA2m5NRTLE3PTuKrN+qLqw1I9/1WvKFTvk9R5TXw60P
2dkPZeVkgZW+ZKBWmPYiZ137krfaJTGmI1RoynASG1OaTGQP+uSMkQMxneOUO6ka1E99pLyFHIpe
4qiMjf2obnCHTZ3rpEL4y4R+YZV+a11/VNqa0bbd9FEJ59vPB1A40giD0dD/qUu0TEoPNKXsUED9
bVUFl8outmdHxoLRD8VIVBYlSVvkY4tHFfZ1DN+bOve786wutBoPI5x95urmUzuV0YjoI0oySuOt
r5Uj6TuvWSdv+BW4UT5R5tIOBqZI9WBT7u6sYup309a/9MRWnhRjfJDw0EEAlEs5pnmgJHr35vB5
G7J4NZotCdtmu1fumX01964mcM0s7a+N289mFww6oDRGVdler7v0VMo5kJWxn6r6YRvofjanTXdK
Y5+tRjnlXcXktR+1MEflBsKmPmqjhwXn2n676TRwXlBvoVWicGdE4KTGr4X3pZnJGlWlrnAvayRj
LN4De/QCtNTzzhjUtXll71rH+SWaPrstZpA35odnQaleajd7Ern54IyMXarcBTjUB8YJZvPUV7R+
UhmeRS1rihRGO0poVgzL1Z5hVzvWErueY5sAG696eaZR02Oz7kVcF30Wr8vvyqqeS61u3rx5OE8r
x4a72L/U0rrNHujjRDggcmadwDQSWTCq6HcZ4inqeRGkaEYOTZp2se49WgDZM3zWUDOISkYFwki2
b787dMt3mmRc9bp7E2Ma6Jr1Ai+VBrlonrdFZ7aGsCGqlvptLFbf6IjJ8RonCTY5HR1bb3/pjJxE
7ibHVo0MtNsw+091lTBKtNCceCsxxmOdX4EePga+4ivdTNwP1bvvKoO5GyEbGEudsupLDk8HZG3g
lp+XMR7Qn/kEiO9bKby910Al8Aa20Qq6JwGuJdqeX4Uzp8dFw+FAUZYH1epeRFYNvkiFDfQmfy3D
TawMsB3Hq2Ot1Rm3u2R6DBwfnXaoU9e6mDY9wyawD0mbOdjUTYtGQflhU+FL1HhIhfTDVBVhsXQ6
0i/OK1UD2qLyB6JWhiOWa6Brrfpc2PbrMBkhBuF2vMK29jcVjASJja+bLVRC1b6slpNd1XZ4kbn5
BoLr7PqJnqYfCuozw8t8UEJOd6hjvtRGWmPc/LyBSLmyDzW3IeQHFiryjIAM2L3idXAIaibtiqMe
ECrpmAT0H4qQn4ZErIc8Bv2oUREZ4jaxlqMSWsDsUherH0Nkio9z7Lho5eNgb7dRL9JI2PpT0eYs
pkJTT84S2hMOy11Rm7QPlbdXbOelquKtGOensdFP66Te1MUl3b04QC2Gfp6pIm60Ic5srtJkmsAn
fXatFg80SGcIbSDKku7anEeZvnmV8msscoAQuwtGdX1znAE+iOzeasX7AGTDkF7kL2s51HE+2eZB
7d+wUsCwK3fWQECO3oT9CeLqQ+PvTqbNh2/gPJ3My7OzLt0erzp/jyAcIfj9B4MeEl3BMtg0qhql
AP5CqxIbo+mjDxOBTScEMVHdqVPRBEntvmrFgkp9M39bKo0AN17SwagspqQKPE+Py27eF62K7dqE
DMxwEOO77eekW2CJOj36PPomXom0M/a73elfcyLIslDHg1qZ2c6+d/lNl10Qkz93sxqBgSoYc59m
7EPPWVV8LSo7attrT/amvnp6LZiPlpA62JMDC6PzWFMWDXI50wPbPaCssZ9Wd4rI72DppJAuvF9V
TqPvsMc30/aYex9EzTtBYqzhMpuTn8x5GRRC4wiScedgtMkZ/jg3AA4qmEmdF9Bea1QoCksHLrT3
OmYL6LIPJAX9Zx2/PLev/MTTge+y9beoB/VCAPwf287+GlsC1eHU2PJDqbWnYethe+TFmzPTVLZS
g8ifPaiS6h+tkUGaVP9Qj6hfpsz+S2eQB/apycw8UjxlCzFy8qFMf7WKUoSYr5fBmrgc6i5eTz2E
7sRUfw8LUr9K++hJmg+NRoWzJZwDgqnpaE62jfU0tgD1XFyMzVFRsxgvQNrg0Gz1ZaZHlev9FXb7
Z3b7uyAPEMMNRLs9UVjvzVIRe7elNCi7VxwpWXIS9K5owBaH1fsGO67iXNMpfmC0ABtbdSOOZv3R
e70WJLikhEPaFg9bmuzambNCpUMNTUnj4ZAe7S+jCWYpxANO55OC6Guq1YetAvSRvJVuNd4YMTJN
giQzo4oIGxuVdhXrw8i0wVa+ZWq74QBEKMCA0LCyR6NFxVlWGAbW2zN9amJxrEE9yD0R6xxguJ3H
bGCwFRjlBaZSXDRtrU8tJvToguqo1p0p7prGz79su98u3Zz9W9xmfFLTU7uY5F0ODO/T/H6F8qqk
Lzx3ZpJFXX5/Z5+r96vP79CRPvRsHNHa9xS5Qluxp5s+UQtWIRKuPDBpBcZ7P5XdBwRNrV8dBaTA
bfSBaeFRFR1TepFH6F2KcJpbpEJgh/Xo/QGugDJUAuGb6vNQmKzXcjEOOUgkuo0+EvQDzM6gTXQb
o4dtlFC5xaWYEZdWnRQcXFMWwwo/YwgDI6vNRIguKc5Ugi9zhBzxIrYsQItq+yv4DRU8ebUzRaTv
GutGV3jekiLbUVR0gG35R6JNh6ox8mNTZke0Bb6SjNPxbh3uG25Vhapk83BaGeTKxOJvmJw18xxm
tVNFfe3xm8pr6c6Xn/UL75OJIViv32WoeUsOmFb7Vtvfbm694m4y+2h96gj5b7crrfF1BPIh1YsY
J8/51JfkBRY6eY/F8tpI7lUXTVuYrOYzVijaRauqLij0g9GkM3b0DGLaUhWMINVnaYmn0pTJvjfT
Maxq5zPdvNeyIIHKsqBJwf/LjXFXC4VYKOpaHBByU7xswtGA9lAAJLJ4LxZmeHxGOYGIEM7yNh99
rfKg4+TWnyrp/1W5dVXa8XOwGuNRb2yDvrpTw7VZGcSCos7zBEPODhMvf0Hj50bMlO2gtz0yXH5B
fi2v+QIganTfXs25U8D+yOZqh7CJo5mtQs9TedCW7slRz11Xyn3rdnlsqfKl60buBoHHT5F+KZbd
XVHzRatn/G1xQgjo5NqD9rkUxZ92lJ8SB2LEPl0e4DL2m6bSDHR0ra1tk8Fe9nxAhtJwmlJh1WAZ
WO++0WN/Gp0WMdjeQlvHOX3zVINEz/kPZAEATVj9ZmfnV2Br38JZ4KBrGuQbk+uXIDAMzBxAt6ej
gWxXXuqcSFyLFGN/VWeyv+4PM2dYYrtpoKXb3pTd0SAUPpbFL458JVQW2sGCFOKlBp6umXg67mTv
lkadWKbpQ5up78RLM4zvBQEa8nOCa2uTRpeq4piX44drpKducdVjtexMoLp4aNPfxSxiR2kh2Ane
AGPXv/U2XAiVUw691OkiCyNWJqQQ9VbGmbWh82Lf9NbRDXLHkIec8Z3ENVxZk32jreGETymCBJZI
kXogC176vmWrsVMRvu2ddO9VEHw5sZGrTTwsc3PzDCd2E03sJldF5QjNCMjHr/XxNdVWTmOVsTBW
DIE63i/TqIRsuw8u3R0nO/CBpckL1Gi0YIp9doceyq25c2yN5tF14ehB26vT7qAqy5tgHOWZvAdo
Xx8YtRHxWdSvgvmOydxhhxLThHxk/0bC3R+XeY5tY8gjt71D32b23q+vCrDOw1AX2SOhD3Ciy3JP
ootLh1jZ/mIsz7PJdHatExmoB3Qhz1Iu3zVDt4mePFrS5at35mueF9iUtpIfQHtSN4zPhWMuu6an
76vyZokm3X6s4cWVWEDw19ploNrFFrp3Oh39e4xSsGUc4TFvZGUlSXNKZ4NzweIYVyrn4OoJ2C5G
Hp4271et/WtbUt0LJN6BNJYwzRQ6A/1f72G+xaAgpFmz9pWm3hX8fR6uQ/cx3fVV1jrmoct7llr5
0HmlEi0jbBkP7+bc6WOARd2fuuRQrDA5lwk5ncCUIxTuNRuKNcxWsw57T7vIoqLxn6WIag0M1SYC
V7J/+3oi6z/Lwlj6YVma/t2481A4TG0ABQpZd45gEu7bpkhDQ9YqwfPLTQMrLcWhU0dx6pUSyRJB
hrQ3fJpzr4UJQBkBiB5IVo1Hxew+iLlDlh0Yy6RHVl38yQWHyk1Lh185nemBOekWTipgQspE8lxr
3zNnRWQ19ntZ2eGWza/ZTKUrSr/v7fW5SzmdO1FHeeoCGE2cf5Z8hxxgogLSiuPIcMFeoU24ln5S
temvvVh9mOqfpNcv+7K7c3lzMyUiT3IyLsOfbujyfTloJzYTlOfWq0RAGMASOSUrrXvZ2ZPPvsHJ
VtGqcyS+um51wiNvkRrA50KTYWN0DjwVkq8Jr95yRQwr5SyyVIUckXV+ZYMeejTqKAqn4J53fK4A
X9YVUpKK1DHQvXnX4EsQknVPmY+qc5tLxMoq4iwzMa6e7qEGsLogK+HV12l5Hprxt7dmXWBUnn1U
U8pYNe2jVdezqKyE4HhAbc1EftaG5qSIeQjAuGAbt2n23gzsh+JM1jqkgTLbORZM9G5u91yb9FgX
oCcWubhWzqhzoN4IHFxY6WyLABDG9Q21bu8g72PZL/m5oF6ntTD9XF2mvSGo+YvNcALdnF8GR6Sh
LJV+J0YFiNKlp+6W+oKGcWEQWdy2QRsjz7Uim3naHn3LLzEU1c5uy8+8gqM9wwlZt43p+pRf6IWf
0lwqEYcerafBuECdOiZscaMkdThbhG3JVlyE55xNmBmzNbx1tCItlXzjANPoKLm2Qe4xk3g1vKip
yPluDWBMJOyUrFVlHItmfVXdlTc/U/xtrrdRVCixgekPaBOl6uZlu14pvgvFeyYfCYpvK+IqG70g
cYyZFBaJS0+XR4niSfZ4rG4GEUA1IyVUv9ekIH4BRhLw1qt5vKRt/UEwDmRN4g4RU3UL++eMrzF+
AbE+ntw02fbprF6mbX7DUO8p6bxkp6CgxV3uX7loLStl8G3c4yFjPdvCZf0ymFxp4nxUw74r9Ppk
LRqSRF2YFBM2bsBGF1iF6QTODLKNrvYBi4XPucwAqorKjScmjdQ2g/5U0jcyr0gHrDSVk25IZd87
3alslagk8COAo/eC96gZu6tgMGB7QerwUxavxxPIKmCF0gTK8mQX2sFaJRRbG1U1aevBuEwMAyTF
gcLAJ1fK7HNICcVsib+hN77CrDllnqLs08KhdYaKswkqomY14YgwqA/1xWboLoqTWSBLsI0lUtXi
VqBm94e0m4LMGmJCac0H7rQPJ28XPzF0LjdBXcEsQflUiHWtyeD5l5vYZaSTzhm0dKsnvihPJjJK
naQt4bg7vQXut5yKC+e59s4j78Q3mt9tYx2GomYKV+rfi6IGKGRlCHwign6CHY87vRcL16wuQCzG
Xizaw5zXaMeFAZA8dUVcmwXsRkZ0VpV+rdKZYymgi5OM5XcrsRJCSd8yzfwQNBrYtJcqFoIMknU9
rNpBhPgKNbEymt/1Vi+x3PCPz1hxOINsJ1wwqmguNdaGYX1VJSYlOSgSA0XyTvN9JZ5IzDDOECEj
E4fLnVFpsOGkQHZkeOLKXfY1GfJYSMEwnphinEksylCBUVHvIH9N2EKY9VKG2eKUpOJhKcBEyWaI
a8PyECYr4HKK9s8AEQVBLEI2vT7SVjNhy3zUbGjN09jEbi4wtzItqEEVe6FrbHf+hBewMtrTpD5D
f4L3B+XY6YdjO3PK9C0jbThXj6uNlYqWpRq3WrvrFnjtdkoTkvecBLC9kPyDgcLXwRoS0T4sc9s+
WopC6Ha8TWNQZkL1xy2xH2dUKs6qinCCD18XqhJS7rfhumyoJXrx1sC0NmfQIwTxbBWQCcEfhv0y
9E8LTP68h99Z0ztAY4BZyD6OqQlwMNC1Qd5Vs6iX2o0I/JsRXkh3x4XKnyyl3WsKFnFD0vWBRWzc
LVGWmHnZTiYMo7bkrsSY9fckbZ5XuENGIroIM5+XSYqKEv5jkOnAFu2BoEzyCILUmPi3inndlWbN
vW07ZpBa6Z9iVdmb9Vf8bYTvqPbd1WDAXi9HyOCII/5CJR9xQkukU/2bk3IpbG8ONzmLsJGD36xa
6TeDkDFGUGGXuQirLe9drodyLb67Tv6yvRqxFkyCtlJIy0jpjOy6IJUKv6YsLxo6Inx3kq4hQGVV
DpUynoYKouswa3tZ44vDJOdZKUgIqKdk2BmjnYdZZv5ODZfiU9fjSnwaQpMhheGjYVAXT06JNlj1
aHcXDAhwAFX67mWZOjeshz/Wpv82p3e7KVjcI4RAg5k1/btB9F9VPXebCtNdZ06gFNSNydxdPPkx
UF6F1axipghrTgP72ier89Xq69Omu4Fm51PcGOVtNto/NYw5BfY8288IiqN16IInenBNNYgMEo8Y
KzB9hBwROXMN/OENcU/dJ+ZyDYsRbYucm+WgG0gynBZ2Qan9MpSz0+bLLrcBSFxr/NYoPTGkLw7D
au0w4vO3MWl8qwV56LW/iVTnPdqW7D6EdnGpZf0VWEeoRqDN6p9qLW94LIu9vgJWq2Bx1VK6EZXN
GjCuPXArL52mRHbGAu7VHdY/wy3rFJggq9HRoHLJU71JjpU67akDOw7BowuOzvqYGaLAISEbd2ag
+TiUFbSGBEDFtZNAAXlU3fmrN6Gy8MHA4H5ImjLfNXIlFqALlhGoMRNXsk/bEAOjuGnkx+pwPvXm
beTkKqFThLVFmeFAIg+Vmnwfr1LBhkxLRf6YOcMbTBZqKavOd0PNUeaWIp4YCpcUPn6VdiixpPyY
FtCQjXcY6vBV/c2SgZxq9//IO5PcSJKzTV9FB5AXfDCftjEHIzgPSXLj4JDps7m5+Wh+nX/Viz6F
LtZPKNWCCmgtBPyb7i5AKEBVRTIZEeb2vcPz7YDuGKrS3T2wIuAUxI2r2T3DG9tqWH5XhjXgPPxa
n08wrZye1kuIhTmNuJLl+OD48tkN2mLVRdNVyCLPkURL3pbVFW34V93l1U0bBo+Fq3eZw4UuhSa4
ExmGxRfAMupdDPGrpp7YKOubs1MV+H/Xlk+DasEZXxcdZ7vNVlVq6g/2DE/DTvfGr7rVGJMbTkL3
vZXtLlOF2flzQaUjy67NsqmR2tyWq43i8bOim8lqnFWYaRedWtFGoqMez359in2ejyi45441V1ex
YqUcg9DG6uONkc5PKi3RzCUmCoc9NP/7nOjn3lKLf3TJS9UJAVfWXzxkecs0g8DljaQXg0wew3Ii
ot4vOTwCqICAIWAf5peAoX/oQXsQ/3ssIu58hB3gsqlfxB+8NV5dsAuJ6cD14L65lJN8CKR1HkYE
dieyfrQRBk+Gz7+eB2aQXNNoK6d+i8+2xkVZqF4RJQsUNB3Wp5Wd5W97MvIYMPwvJryUAGGE5LQt
dNocY4sLmNQQr1z33ZTEwI2wynU5Ey6b4ukxU92dtbSPrpNiYHniq8NrcOsu38TKnJxmfqh9qH0A
ONcyGngUxMP7YBgyE491rzXhsN7/0kn3RMn3xcBm2WLMbX13xPBi5GKGJwoIDI/Rmyug20JOOWSW
3R4bzVMw6imVBf39ki3n1DHg6MGKbWsg0BIb5Vh50WeC7An0fZUa5aM7IT0ESX4tZp542cxHKI9C
sHFZuIbsvBlN/FQ62tmWVrsHh3c0VRSCrNhw8yFpiKgCrofnHrEpSzk2dTa2wjka2ucctz1cj9jd
BBKsY+BRSFKkoIq8GTfgL2Pk0pliFyw+WAyFxv2dnorh1WtYuVU6fr9Pvebn7EXd1hryYxq1h6XU
7o3Qa8h5/RZbud50mVlXBimJl6qOSHB6z2KAY1jN+aEQgOU02BaaBHeYGRRroS1tIOkQq/W7U11U
31YcVWsvvcyWDo0/gz2WpnpHqvizG49pTwMCMhYP5HJy5z0M+I1p9adxpx8EOIfTRe/NsbGTxB+u
+rH/MkThVjoZethJsJtMn0+r1rivXjDCPkinLXDKSzUNEcN2HL27nDXz311Bq+zWcQZvsLLd85iE
TOxTsXFrT63hQC7cF7ECXD3vrcz/1n58jyZ6XxUFTpzv7CEdA+ugHcqWnks+2fqN4/7vLk1d51+6
6Zpf/f8rnADnwrL599Wq0yUqtXT9h/xTveryH/2uV0X2H25EAT+yPdd1A/+y2vA3KSCI/3Ch3nq+
58We74vLiu1/FKyExz8KIp+cVOg6QRjTyfrfoID4DyfkeI1dIbwIOk3wn1StqFX9n8i8kfObIPAv
JauhwbQuCMAcZOj7W9vgBlVm7nATmQIb2gOqpvwctruCgPjT2Oea7ntF6VvN3i2Rzv4DZiFsWMPa
VPy1CTZZG+K/0Y9B1QUTiaQ0C0R+L+ZAii1Cm2Hj/HKihIBJ6DMygwHE85g0qZN4IVcAAY9lQl3d
Ftc1wjHVIBNABkorikYAq1JcIgyu5dw0DvCmNB2acNuDcAIcmq2EHzNI9ozWz3FmV3uYvOmuqe3i
nTgPbPHA7b/BdTfHMavre2HFiI66VnweUxE9S1V52yqz0HtspxmhGLal2fKQLogzhOYlXYDF1WHa
3w6eVyJKNDFkq76I9lxH/YyLvjZ8TIs4J/SELn0dZL56D4qRnq/UTmzvqqYb6xMgW9LWUBCJjgQO
amQTWf6nHkaJ4Nle2GeunJqNsksWOfYscYhvhG15J3okzhtPV4F6IAuP88lJq2W11I77TrJCfTeL
Hd0FeYv1gWkdf6H+q11dO/Ko4GApUhFD/VGLFCJVFfGUfJxSM0teW9yKFaEeGK5VMTofAbQ+AgLW
hQDsyBqsAhCvR8O6TCyO3n3kPcltKJvrdi8K3tcUdHtWyukkG9k9hFHC01doSkh57SP5+Xja7iT7
I9NjceUmTvuV9850F5bRJPfRUiS3fdB012rQIGgiROTPidTVsrPGHKaYWEzCHb5hQzXtsQW9yerK
8SWEHVasI0t0H0Ja/rhxRdYeKhn2+baKvO6ib9nlFwMwGMmB1OEXCE8rXjsNit2mLvWcYjgHZXWg
ygcBLB/rcgKjG3dP+VwwdtR+f3mITezgbhJPfM8ksK/yUc8nRbnqwCYbnzSIUETN2pxCveO29Ojn
RiMGlzRiHNb0BOA3ResvaIJj8RR2SfIEs5kYTReKeTcuYz1fj5SiL2/XWa3CShJfqEmVTSuvh4e5
BTSK+CIqTRgrkBWhl7ZvF2pEBbHWnRGhrTfA9TL7SidTMiGvk74GIVDwoyIZkL2PpN2RSWyzEyGr
3nlQUR6rLcuveIFat/cfxpkYANERpUnrwlOUIMnulmQsbt2UHRWoSRRHj7NWOAFW0DuEjYyiJ67S
7jnBFiWrYif2VckE+pAKEWwkogTQirYfADVwhOxtlp6enKqJ3pWbN28RYSREidFd6PUGfvIw1zZ3
2lTIgCto55wpsqWfQc+8sw5TPwj2g/bQjhKnH8ZtXy3+Gzn1luAh4ccb1zEp4cWJTZ2u52uSAgB6
D2WXYJAuVkp9wp7vhKD/Tbuo2tlZ1R0bi61f6ynPp8cynLxuR6d0uUrrOT/xrO9+hNY0XdO1vKS1
Qf6F8KYL7y3Lc7wEl0AY0N56fNK2xB5FSdJwrzsqO5xS6HQ6tuVz78aNtcfogZAY2MuU7NyocBTC
wRTlxzwpqn5tyLGco7wmxgsNK9doiIrZskqdmAp9mlpcxfO8fBjEbD+KIPBeRnBGO4q605tdZvo7
qMcEPBSI22HFy2ofqsYNgHaP9okB1Qb7lSYr1Gazu3wrvvdA3WEc44+5scPnooAYswvsgtsLh4qW
O9+p9ItT2uoj1wMe4dzUkjR+l53cpci3blXGNxOXmScBghTogdAcna42nLkSV4XpLkmW54ZeFUO7
V/DpaR24x3yS1HSLHqK+K0nGvarl8FGEIUQ8XEvrKuS03cDPxYfU8HL2HSr7HWjcjHk9DpYVi0Yy
CHBkJVLJT8wRRJRxiBY+eKWaaWxq1/sRpT1cPtMDFCT5EarjXATpLwPfMse0Sy7HwVSStEgvBDEj
zd3EkB5fLobqVOkuutiVzj0pCnvYyc7IfWAUpgCl1OBjCUqk9k4uF18NEU4ce47W5KhJBhDxyHms
9Q1vzp3LUldDGcIG0jG4sM83PT0/CrtJXt7bxQSFxOMM3ihY3h+OQx5z0xArhPOuZqoKJCQsX7V3
cQTseNX3pb2f6xg0aVT6+hf0SKj8ke3U9pHIH1vDFxV4P+MAMXaXpRHsDD5YWOuCOMGDx9yTPokL
TptfIG9lPBg7KNf8yMRKJh7Du3mZBrHyuyxOWHC5ePczqD2IaHLm2edDDr+xJPg79J4cCh3oX2Vg
ZvVETtPaI3oWTOUQbYQ3dwMTLBnOQ276Ajp84JkbbqBdvvbRMm6SwU6Hnde6vE3nNqWCItzGiH08
Yz61gc+BLaqcP2ZRDBmw0rDU1zb1nfyKRS0w0tKQON7acFSDBZead03fDu29qzsxIDvndJ1K3+8D
9HJcHfAkfRuw0iAKSE+5lmKrqwTk4sBirECbqfZjIRIcruMoRBO3KfVw6mNcbZLRtZJNlJj6joV0
gCRiuLf70JuAICSO4606zEn9xjsq/aFQ8+sXlUn9qRzlwUwL0/k7gdF/UD3vorUPsBiyiRiarc2z
DCxoL0i4scfruutAqxr2kvGYrO0axySCZuFPFdEia+v70zaoxIlwNnQcFoYiFXb3rW7FVlV1zgYw
p77teks1+6yrx9seK/Jg6zB8DuHgn6ekrk9aMdhvbRqe/ASI6YQgAPEUhJJs9rkwP3jumVF5uHbb
froGI01PmC9pIaxOpP8a70cFMvAwOYj7WX4p88qou52W7iHT/gAVwnHeZEKbFfWmfJiK2Ht2hrm9
NUapnY3kt3aGoOHysGRXmgXbl7x5WpwmhxNoU6ja28V1lZYrnTtptLesjpp/281Qd9LRv4w6aFqv
UPzGNycPlNnnw6RpoeJcn5zFcUJFFmUuKMhyWr8OgmbXoryMxYGxk/1sp7EkftK5xPSIvRFwFijn
bXfTV5p2E0c02t0QhIjsDOsLUB/WAf60Y7v5mEb8XODcsi02XM0tuTM+O40JI8S/VBwlZ9V78U07
hMkWgP/0odxgoI1sD8tPoLLuOREDYZd8Ut6mxXNtkJ2C1tzTMQxQX6SX3nfVjPMlBzT8KQ9Ddzs3
foHGVBR4EeSkuBg2gZ016A+mmw9R0kGOg2jO1woMHUBeIeP1by4jRn7f2QEP4iYorDv4ohlJMN3N
oJ5A3FJ/rIfqDSg2VXntjW34PMpeP+ouLrhSNUOK3E4NGDfa1gPwvzRcrlBUCT6Z2m43luHBvmkX
aRUoUmb4bhFsuI2OU3lTBqOzURSA+m0ad/VXOQu61a5G4SoSkm+b3J8ABosp0GdWbPK7KgK5yxIC
CNTMRig7KaFr+JZt3j7ihIDuovYcOltvKOdbjLbgWfhKh5vFD2agoDg3JF9ig5g5sOEoWclJ5N0u
HkNzMn6/3PRM5HvdcoFAD4kwJr3edVnGGNtEx4PGevTbJvhAVOZYbgY/uauzKmiuWyXjx2Za1Dbl
T/8FeKF9by13uUmmRr37MqwAXuZ1CZLJY98LouHMe4wna3Sqgzn45HHoYDjMRr0Vtc5ZnDNqufYK
P6pXmR/bz6G/+MCl3CV8QPJrJk4fF+xN5VEZJkbcvtohr++hLFqNTBhFvj4ykYTBVZ4tHt2pKCG6
JeZuAasfZM2+VlDkV97STxwRI0WklRVlGJJ5ldKjai3dPDAAAUVvQX6jYEItX6cUDD+yIEsPWdb6
H7g8BIocvynfQ57hHO5+XoaHyK+XX25T9bcUVasvm80JwHfqfFZcnTF092wpI4IrawAZK39JQvBX
kdPztsGWSRuHinIiqFZbuMlsvuipZ2gNAyozC1qJaMOXIon6p47z+dg4pfpOuVBFq4C49HQSUc5F
K4qpWyZZFW7YmIJFprW1DrNgPmddqq9CEt7f80xn3kLu3ySB5x3N6CXPFl0zhim/I1ukLu9tomKx
v6YhHd6aJR6ntRiV/SsTAnUxsVz/ruYAOiRGol1OVUW5qov0zh17cd/25XKtG0s6ax+wxGuRFsu7
8WrvOhdFB8zBs9Y6Gt18L1uOhJWp6JBwaWedJWwK/11VhEfWXtLNT8QNNQCRqNgTt8jPDuWCeuNm
YvlOiB/POOr4RIlgpnVchFXfb8dXFyLjuRx7Kk2Rd+W6UPqARzczN0Wnnx79ySSkFvvwDY7HvltQ
7BebsaANdzno6WfHicLnpB+dNzfx8U84Cg7BcpEpGSLMpsf62nlBka18Uw3HqBzk0RXwot1xcl7w
7rJbJ8IynkSH9dkaCuASy3XKUyrWLrWzN3fQTniTVNh8eTaAvGh4hBCxViPh65SYGPR1roX20gXX
PdXnn/w6u48A24A8Osm/twkL+JXdd+plckA7U44F8Q3zi1J85bd8gCxu6Y1rwhu5oGVzogxvynfr
79lekGyrIWAExDa95BP4jJbI0G1wQ7mwPJBlmA6ZCNo7cAv9uQ195zA2qkbeDXhopjjohDxDey+H
vFyjws+vIDqHTRINFJ3CgdaH9pDH+7yhioOJ+03tGpiaFsO9lUVFs81FDZpZ2vWn6lLvRzlGH2PI
o9gZU48DXPkzN5W6YDeAjAn6IxZPLnI2Bz3rl/nXktH76nKqs2psbSb8woHV0vVb2cXM58Wiscqm
gGtaPjH52oG9X+KyJMqNqAeJAcC04EF5ZHqNORid7JlqyfiK0MLg7Y90bCFAMgZYVrtQonIqFkpE
Q3F12QpMBhSXmK1SELlaNgPipEm2oHh9pD4Y8eBEzbNQt9QE0m+RJZdiBWhfKlvZJmbqpwjPZo89
5gzWIVvBbCJbPqQrQtCHMZvcPfVTHuCiKE23yqDsswy6ZRtuGnlcx0qVgX0pQSZA3ajGd4UrVezq
rqp+JaNyHoCJxACIy/nHQtmOnmwhHVD1RN6M716KK2396Fsp8KhJFMeUJ+mby1aEm6XL1TYyXQeO
xYCxGihJHrxw9HajAdxwGc/xG5dKXvle3u1NN2TrBnOQRdKXfC17g/bjAFCIBvmsd4iv1R209ORR
Szd9mxrhX8Aq5qjpZgHd60qsUOP5G3Ac7bpjXMv3FqUr+H6jzN9B5wfROYhi+zKsSwS0vFx6gomy
EKuOAfF1EXyMRnqur4I+MC0YnP8Hn9LJVlEcexJeaN+UkZd9AKTBvc7SvKau15ThTWzG6ZPzabkl
ShVKMg5YRa6LTsMaJ8W+psJetx7BGXxVUtrupRRDuJKbTkpGjAadYC6hNYfJspzJEtgvxUxM1u3t
/D5YwgmZaPLX0+j650jkzb2hBnTwBL8FKtPuTUuOh0B32ARfebF427jD44Qkrwd4ECykWweTlDcq
srius5lj7bMgYL80uUUyWC0E4F3nzMKe7iGt7ewQ585wJ2gF3yeV5CqRBs6XV6fQc+TkjxTRY0Ki
FUstcj5Mi31HHm78GRDQvc7HURzC2PbvK9p4BTGiDiOvsVkpsDBNM3wXCqs6rpfloU24BrmLcW8s
V+Vf7mx55RpZIvkoZwKP115/Sce3beNsLysIUD9jdxssusEHqxKsPc88EbzmgyAy9iJksffqOUFz
U/eXgBoLO5NbBD1sTR9zA+3nknIerHPhieY9dtV4tnQd82RAjLLXPR7cvYS0hEdAiKAMsoXzNO12
hbTUNlYKGTNJR9IkRAlddhe9KQcvUxeUQ41AHAiCKXtCWzYUzQb6eK7iRosYBOY0joer3DLlNvLY
V9UWffaa9Vb3YVWy2Vf46+EqGy+5vED7b8aRFyOV/jk+UtT9cCl5fobjaCHOTFZkIFrTeNhMS029
IMBEm28xedOrDrgIpZGyyz782a1J2KNunJOC0Xhdxm24ESZYjuwqw6xWQUgXmIqPDNm06LGU4S2N
/eLF7cv2OZ/d8tsuR7dfoYQVV0r5E+3CfLlCOQ6Ojojd/VKlzZYNptm7W9TiGns0eS01kavVrFpx
UB6NCBaNJAw5VpFAOaEguMoZMsCUFgGZH5U8Wk7NkytxG14YlEX8PZUv8S5PzLxbUis7t71Lki6T
qX01L7Y8IAFnYDTC6MbxdMamGqrQl0GSeBa7reAjTKlD1jVtvUMaNvY114rx3PGMegf84ny5g4AF
yCgzbl32ptHADpMMSlVEMFhpN3i5XDfvYApFVywdt4+Am8arenTQZWhn4AqV5XXekAGr4c6zNjcl
ARv6w50/DfLGimaHPC6IbM9xpi1PoZT0nnfFvb18adtgOjSNyHdQiGDW2lWXnJOODH4Yymab2dhm
fhqxLwolv3/oNW260fbzm8XLy21Rs2UprUx46qBLQWao9BfViWGV2YodV8ES0/n0WEFWRpTQ5VzE
1yHL1LckG+Yzv9z+ZNUXLuI8xu7nEmEWB4ss926X+9dUwCssaG9hW4jOi4eZA+NhjI3HPOtH+qY1
k3VcvLH7ZDHusIYI1n8EcZ7D/7GmvaOm5FovMvpZVZE6WCJN1naTjCuvG7kycaCu6GGN3yD5xbFp
wvLNLdr2KkzznDXK83gf1QPXPZPPm7zI0KZVlJpT5lXTi+1lATboFNIcoNBlVfscIBdCn3Qo9NGk
07SkOVJ9QtGkCUO5HfVYv86hFf1UQsdPgxyHh9lMEq6pxgVffJ5vwzi0hJ8qdy2bpq42SZuMnEtk
mftiaXbs/RGPxH5Z+OuWMYRRP2zHKy/35V6EI/fr0Iqbo6nb/NbNexY/deG8/AoXabadlzjxmgPM
enBKFEpev7Dn1W+Bt9ZWdMsU2e3nKLew4SUvUxyK8JS4Vr8TfqKpls9mPFXchciJJYXcpUvvg96k
/ypL13qd08ZFAKHxtwvCQB3dKvCPxVi3pzj1wl8C/t9ZXxZn7QZmhGIT6sY7UIzrXlEk5H2HBrmO
QpHdUWGPP9vU2GudBrSSZrrJ9qV8xVaPZS7koVuWoV65w6zfRz+wj03te0gYXfbi27W3ZzV8sUmG
uD+IuUWt6C+92AilolixG76nhpm7V4XHWj1X+v63lDq6K2WdmpW0PfuBbzd/cSFr9iayy30Tq+rF
Cow41hoD6q9FmzGY+XPMyMKvk84fCf1IL6iP2Tifit52dgGv5I+G29sHQESiLp6Yn2KvSwlR+c5z
Du0CpDAkM3LsbXYm5g0eoxmXrDz7WWvIUbkieC1oxbtn9lJPBPHc6Lpa2ubur762TC6nNj2wnEW9
Gx37Jx6e832NmsS0Gwy3TpwCo3Aq651Yuz5JfimncVAL09wcNe+yneETp6I1W1wUcnmplNuuKLwH
FxZTuA4GuGDU7DL5w7ME98iY7luzEXXd0FpIOL5YMMiOstbMmXnNm4SPsYmHA7Ht+Guc6v4Zx4o/
0Azo4DvvkxdpxxOW/KKp+ixx/gvEAJA+VsJEJyYL/0clYpZFukUA3pPqOtmmejMpm6vNXxl2O4qW
UX7oDDAru8qHe/zFdh32aD9rbJ7yk3Ve3UM3Li6fnSIWfI9G37EpDV9wskEzT0Fbgdfi0R//3j7w
321i/1+EsXd8Vgz8e3v6upHE5PKPP5nTl//ktzntOPEfsWvTpCTuZv9mfP42p6PwDzrCaKyRiCGB
QSz7pzntu384IhJ2wGYv4TJZ4ij/w5wWzh8+RwV4e5Zc/vat/wMOqBB8k3+h2HM9FCGrFbn//hkA
quUQxHGe1Ndcu8u5OcRxJRyxkxLEwHx7KaZE6YNu/NTbpK1fWWCbTe8BWbByrkTQGLNBUZvDSHdh
EEQTUlLBs3X8OeSdYV1jXKOo0dxprIDgF23BKmx4ryYjN6nIE+m4Rt1gqiPh67QuYZWW7RXYSzzV
nQ8vyYmib4RdJ+1HWWq7fSjG2eVuEnGRDY6JiBNS3jI2Rn/3ZLSXDPQo1yyx6genTXgODDRzWBuc
DTEx29IUjSG1hARhxv1UZSlFwIW5l8thHUalt/ECze1qbfQA3Gq2TcLCUU3xl5h8HmvCgqy+S0t3
3fuu50AHtkjiOvSSGiaiJWW+btc8Cicoe7M0nBCE1VlF1SJq8yy5jkaGn+eS20v7zhIopUqOM650
LwK8nnhPw5HdUSkHobyNIL7FQP1dm0fVKkx837lH2J7TJ0iDFXUa419wlSTjLok9mMEtmZwus75K
PIJvBneTHdEr+pF+FbfO+yEsZwO1Zw6B/3lule9aF43o5JVTBLQmiDgkHhYVLdl9NCw6KShIMwpe
o2TbuGixbGRC2BLHuCUuqC2Qs2yGJ/MPMiyhnEu+b8tUEV+2hHYXbl8HHPMJqKDo67Vbhdg+vBIe
EEpFIeyAy0Is0Ur7Qh0KwtL6PFb0/EPahKVmYY3yWFcTr6k2Qm9ZJ6McWjQMWjx0LX0Lk5r9rXaW
SIoocFyymdxOzDq5VUOrf/4UJmOH1cqBK4h01OmcjNG2BVriUdCYfefdLpoOOLgy/BlgSXrGO/jB
0jXXDP7JcsMXoey2sadGEtYKhOrcG/xOQU68CyeCmetm4nOzDTAaw0dWdy72JdMqKvs85DxSv9J5
ICVMfsmzahSTy7WJSBpe8xSdGr8vgx+qy6OWSa0ZRy5T4ThMj06OMA7nvhst6AC8SGoAn44S3QBx
L5oyvlCaIvys9ciGRqKlkDUo2dWOY+RLNygj/IPnpzL8lc1V2DP9yjjxT2Hl8OTo6sCxHjXVPUSK
KKtngGdFrt/toI2ARTK4i5kLEaZ4+lLghPXnxWOZMc0AO+nwImubjXROIxR6S+wDIoHiPiIyHfla
ubNbFObHg6B4lxwj+AzJsbQomosjma9Bn7qGq/BHTNVDvwyTr/icKggcBowYFF/8sR4ZoPwcJjAz
G5/fF+ZDqdjF125SU2TevvYCiC0raQVF+MiyXm4OJTzl8ibt7FSdc2EP8i1zB694SobaLX+SSlDR
22D7SgEcLUdj3qVG0PZIN9jGPrGwkmynVuM83fBvdSReZt6S87CK3BLleHJy8sGWxQkD46is8pA6
hiBOTRZN66ewBy25RTVSIXbmIrJPu+YEOZmQu9z1jCaNcS40kNOmiHp6PYWOF4KBlpVV4zXGQB+e
5rHOrM+5G5vuA6pVYU4tZNXsgIKMo1yAZ633llN4Y74vprKdyB93ch72Xdi5wbNL4kF/F0Zm6Y3E
mJjePYwVuPGeYTUmtPZOe6fO6ulrBMT0QkzSKtA32Gqpy1t2GgwZcXqL7BLWdM6xBHVpWQO7U0vC
viOZEnMT4eDRosxd1Ct7ddnvOp+M4wj5YTJv0ueWBiCM4cLmsk6BkaGbkcS1C/tg9czqODP5iMqc
OBE4vHXcEtQ49+mIEDLP2J2PYNBKzmNQZQZAFNDDwPBp7JwLed62m+wm44KuNp1QMxHGshG9uROT
ztRNMuL330+dFbOSK/URuF+oCkHzIddUthtPGiG3TEDxtKuKYYrOYDQWNhQscYLQJzqq/1tykNl4
j6gz0D6+xCWm3UTGqSaEn+ky/mV7HFLnXNYVKmpVhnOkVq3gzYERaxE3Qh5djH3TiqjyXtzIRNFP
z2JSnlm1NTvvXbZ05X7RoZ0/6cwPIP+giqQ3TmYm5ypLgqU4e5jFxcnrijG6iu1htq+60lYtmBHl
Q6KsNZ3c3GI12b4hDiN+pVPaGyzc3vjzfRcPwly3feT8SrUsk18tD47+WgWT6U5aZoX9aFI9TOhc
ygDLyDDsHcb6cGicvaycgUWIY5Wnd4ygqn/GLyUlRZKydbp1CLoxIYDvvuW1/StWc/VZiaAUinoc
K6HvCrwfzJARaXtd1mlq08xpfYJrpaXC4ipDPRt3/kiEgXr7YoOsE10aqE9Yh7K7Tar+MvovFom0
U5b0wQIJJCa+0lV+Vt/FQ+1lZ7sLbMODBKU8/AHvzVSnySqIOvWJgTkYuMXonYbELa1XfD1MyPWk
2ix+BW9QlAebCwAKem73UK7KeGr7H2MBjnkr9CgN8ba0TkOkzcKR4WHULtsWZUZu4AFpQjVXtpEy
ueWh3YUPURzD4twUQVbbj2GwILWlA9f2vb80Idt3mIzMdYLM3tP/8ChtYh5VCoiUY7KScaKKokpU
Gz3pcXkPUX3FWweMyn+vgAg7JyGWBc5NmYaIPnJoEjpTKukncLVFZD9lbolcURY18GMWiOdV9VZA
p8hBgJEtvwqc2h2/fDbXxteq7aB7y3qc2MVl86WOJd6vvPUax72AHNI2cN46YoL6Dept4hl2XfKT
srxupocTEgLsM4nlV3WWwsUo5mG56xoc8mpT4MpX54q/sfwk9lLwCNsyNO5yyl3fa18k9cn+fu4X
NpnGJav8KhrAbS3piBe81ctNPGs7htxbRHF/MY6gVyNpYO9LyuVdx8KdpqUJ6awmu5lZHsdlDCHh
ZiwJ4kELTEqdkDTkBCHq0zC/Tbskl4WhyNeVMY0i4wQUKo4dylnkbOultGJcnT5k4/C673LPJqdc
9F5OYS7n984JNRDxcU4UI6X/q+AK0fQbq2ED5P3fp4D/jwch1yNY++8Hoce//VfzF9aX/e1//OVD
fv/lTv/tf8qvXP3818Ho71/i92AU/gGQJvbiIKDeFNniks39R2qXf8LQE/P/e2EoGDv+ORg5f4R8
9ryYuYiE7mWo+udgZNl/2A46ccxfiAfghT1Whv0HsxG7vP40G10qOLEvoogJzEMAZhr784xETWYJ
JPEbABWXsE11hTbADu7mDgTkc0Thtx/z8YigctmKYu6AHcAilNmTKSiWcQekreXY956YQAtlAcod
9P0CcInSElec9+3WLccv0dTXlColIArWYM0F+2VS4V1RgHlQqrtJE7Fsyfzh/cSHxqUhpmZ/G03x
PR05cnhHOoiXMN70IOOjNdKDHKd3rmb1pg6Iy09mI4GXAqbjWpMNbHktGjKDhBJIRpiVdluGgDT8
UUnSrFzzVuXk82NCd5KpVWwtH9w9LI50h8z5XKU1cF/ZmI2ieuI6j4pBaU3J2GxIblBvvpszi3FL
GcrVRfvVClZM4+78GoYWd3T+X7ydx5Lk3LldX0WhORjwZqA7gEufVZXla4Io1/AeB+7ptfBf8oqU
gqHQRBwwSP7s7upM4JzP7L1273aVEjQQe117yfwmX+GN5cWvHluDj97+MIt53MXdQAxMpzzabfs8
NhkC52bxOPfDaK3vuO2RDskAtGuMF2b+abQcDWieWXJ3W4gtq3DPSoEXEKNwF1Ug6/OWISsrrxm9
aCpp0GyBFw8ydO5/et7v/zP77b9V/ytVQ7H+jycGPrLBQ8sDaJuqbG/d9j8pvpe8r5jRv5tl/rLU
BH4PJQbxVLLJHsPL2Fkq3tZ4+VNnIAkT1hVZZ5FyHC18Sjnwo7wcWEsv0ksjsdsuSdmRC5Kt/vpQ
u1xl46XnYzDaLJiMBHukTn3TEiQjkSuxx6T8zDxs+8DTQ4311MVbvwTYrYYAXHw7BePyw6D6Nbea
MzooCT5kq7GcFOy2FAIY+J4qCJTg5Emfq0aG2XK0eHC4kaFZAPu6RHlHgXpZis7ZYTeNfNV+q3Ww
JtPsW9PS+VRU2+orDod+wEEyFMcygRVUpDygZQO5NWN4WhJN17LeAYmZe8pwyvTzAirWN7j7Fxnn
I7HEtT/NbHypHlVPYzoQzdFvOTZ3tIFIeCoWVHx9h7anmwfpCV1w5ncfeZkiY/4WZXOCOXdKZETR
XfshANAsOY/N0PcRSNHtNx6su6SwL3bEzoZMbslLtPgThyKz7FT70PLlDwujeQcCiHtfO+IBxsrY
9sYejHQolerik/1x4ytpXEUsoW22TqA1P+S7OnheRBY4tfEZ6TC6ANMwadXEwhcOPwHN6R/IprOr
LcrHSA/gN5b00SmxIO+UJ1dVqqBuNF7BfLryswqP7YDqYRL+lmVeA6Z/EEDTpMBjpbwpm0mbZWjr
yWyf/3pOBJERvkUYc2bqXIEpwCyrmG96X7OO79uD1C8nu2SbG0vIoeSqfM0Us9zjDYdG3Q2/KqhY
v6i291oQdmSgVBOlGHemLP/0cmO4Ort8Egga21d6lg6DdHIU1npIeXMX6ijspmTb02VN2EoGCFd0
60BKZiLEYvWNdebx//LS/WsOoy1bKgNjSyOEkawLGxz9v75zm9+/iO139G2XOEMbY0vWq2ZaFypA
eEbMZ4FXPXJQCEy6yZ+/Xp7/rzf9PweC/se/Nfdsdcd33fxXbujf6xD/c/j8j7+MQAT/bP8l+CtL
80H8dsvttxfF8I8b8P/lH/49kfNpaX7/x3//rgXaNX63OK3/1YIjcyH++3pgT0jwZ7f88/XPkPMf
c1FV/Rs3vGHJqmyY3LHWf2UiKeR0oqbZ/mXoDpUB/+Qfph37b4YNENyRWeQ5jrn9dv+Yixp/o1ww
8e2Ss8RlzdH8j7/530/u/wxb/Tf5SLL1r/my/FyEdhtUEzL/iTNd/98TkjLG/7izWzB2OSazRmtO
cmG8Ubpc4JLdoZIjUyDJPGEvhKAhkgvmtg4Zxp+kmiSutJFicPdA0MjMcWWzbPxRGEBkbJvsrQh7
iSxsjy6yUnbZHANXh2a8IO7m+GXjRRyMitQ4wrQubzQwNMP6YmyKfoCUNaZ51tEq7P3kRcG/6/cs
JH0VIPPEfRkYQ9WzoaiHgM6HODhiZbiJ4A3ZKy1FvOLNqFHwzIw0mAGgQKEjgDIKNtvOo8M8Bq0h
uIN6nUgcK5TSpA1Ah36kdL/7SMs7d5xSPKaKOvsMmhK/YqoK1Gt8TOdnRJpISeM4GKHlkaINZqsK
lDwycM2S6U5MCC7dBPqokx7RchR8soq0y/EzwNwnljuN0490ss55lUwnLQYz3n85pLke8U8SqSdN
e1KorGPdlgnBKNO7vT50YK7Pk42zU8eHyBQ+CZDQMfzNq3fiCPZ2wlhomJ60aWncehGfFkZoLzEX
9CbCBfjxa1tw3hY+Dnyh8Lkagg8M50+k1FceQwTZ9XIgix7bKnWHnEGyt+LY8PpZUMMY8vtqfheb
EjMqkx2xGNWR/RhNLt/2Up3kCB4XucxbJBNaatBoxMUEDUohF9El+FCWMK7ci4eG2SzlMiNNIzG8
uu0Y0wzWYbYJ+ZswVrb1FmpgC18RZB2tZcJYUGOQjUr+QRNATSfAI5pZYUponTN2XtkjFYDVa2yn
vlqzLYeDSc1lEBi4TF9Vp/3hRMUv3yXPQ6G+KdG7aLc8h+I70wYs7bI8BDDygyVCLGegjZfKo4Mq
0Wjm0BTS4I+O7rUKTnAWfC0PhfniSNNzKjn3gM2fsrZAVz7jD4UEu7Nm7aOQYFIkk6WwVOwCjmTL
BXBOZNPQEZlYZGcGcdoGvQKlA0pw7iiehvk1rezxUI3OFd3Crw2JyF/vSGtPwwhrLqwQe+bWhAGZ
gP5jd/bc6Hlx7ohwdrOwz+/B7WVz95P0rQx/kU2iHqM2gA7nyrh/d4s5XnL9XZU7+KZld2wIGAFe
LAVaUeHfNVCD5gNXY252TPqV16Leyu257zykcPgTOgtSzdDuU0wMzTx90fTfqygvfSUDdDOglizB
AFF2xDtD+nGidj1ljEXx12IuQij8UhGuHpbKSO1vrVIIesbv2pmB45iqfkokFxrXpdoDsPWUckTw
NDRUucyr0PWywc+lPfUaGCKnhbqOpsiPjZVETUtpwiV2IBg45hcxQ+QfYtLjFs+QrhislYECTlAY
vRE7mGdCbzrKjk8D96JXVX7YgL6cxGoAOwPaQyk/DHP1LqNPoNUgR9ymwihYCdHSw1N17OSFeTm1
fVV9FlLxPsV2hhBQEGIyW595U/oiS9D1I5tAI8xXDu4lMliBJqIMHXzPYABFRY+uYAJJ+JS3x3te
gcesTRsiZ9ss2Ferl2JPA7S81zJkemCClWxnkTLnjyP1TzWBQKnaqvbEuJ1m1GatQoTyimduBDzn
jst00Bl+s/TXPa1ZmkCBJsQQiABQoSPlntgeEEPV+ZNkPkNvPuUC5P24ybQx1qEibvypjve2nL5R
sxrumm45YyUeRTWGSMxB4UUAd01ilE7DPJ5nmai2eswtau/7gSwCFKjPeQo9j5Q7w1PsL9SmZE/2
kFrnuv1JhQIK0bqHt/puJRKC5bwlPlI/JOOCErmHhp+MjrkzIN557PVIhE6TZ6FDOSidyNqcSEXw
INRs9djG8zzgGyMzFCbBOD/FgjOA9AuiaTW2BIv60BbSFd0Jw9dUxa0jpc8arsOY0QjkLYRuCNRf
laLaVbyk8bSNBd9G9awpCDoLS0I0ZH3jI8jCYSDBwGL4CyxmMIhktcoJuHht/zormlfV+EGhe0mH
kYWY1V+hJyMVJlBw21rnMHnYrF+bgXVAGRGWIqlQMBCXuLZinxxLUeGGzboPGP0h1xCyprbH60Ji
kFgDKeatXuLivlY5F9iClGwp1Le8GA2f1VZQsfl2pYkITaW2mVPVh3YZoSNrVe2jmNsVs/m4NATh
tXZ8VNoZ1cfyplfRlp7xM0eIoYkBKTYgDAbfXcPqzksygAJDhPdC47khEA8uxMyYtbJS2cuLtyih
c81Q1I4T0DDGnjyOZrodJ6z1uuamLhP6DQEOjFd4w06uOZ8YxwFP7Fy+2ObwExs2RnWrZE5nfS9K
xyYsAtgpyAuOscG7oo9Die0i0lkDOg8LHCaV+PHZqva9TiqcZOzbBuOKPkC92ziUkIwvhDWMeLjS
HyYhMEfNLhgmedyeYThgBYejEb3FJJcsZXxMm/wB+6LsNu14Zgf4PBKBBWQAbniydMduiLQ9SDnS
ogsih5SCbtsej9xOSRDX0EVMzlhRpvuq5JZFgIE0hSQMt3aQr8YVrBpWRYwUhrOtpY/SitHKyu4b
TFaURpe46950u5FcWeVJJGji1kp8bnIDqaq7Y8JJL0XICYPjlIrA02ynQlc3gM7UL7QJbbDIDCDz
voEwaH90JjZetLEtHOLkK9WcO5IvS8Cys+anzG9GbMjk3gE5AyrYoTVDaJEBSKo6JNVgk5l4lghq
etHCgYsGTNXdcANcRfwbcc1qTNJKNB5YlvHSaNaL1ZY6wkkE3gn6cm1Bop9AggXn1nmiv4GvJXRm
IoeiVOZDrWJqzbfmcmPADYZ0z+KG879TjpkA3aY6+lHGzxgsJg9NlaJhc1bQI5e2osRwtMjyKihy
0UxKhkGybc2BbJkEtWEjf2xX2GWNpnduJPQTRiv2xdKhAi3rbp+jMfWvjlRm3EQGDrPpgYkFKdDw
EHSV7O+hO0vRelss+PgDMUmpML5RO/E9Y5mJMsVlBX9p7RSaYPmhFtmdgvsGo6txlmJQ4uQAZn43
Eklr9ByISOYrznRvMPONTpNAHKpPenSDt4JwZR0bKPaDN8bQ46WaBA2plED9qAcr4ildl7dKboBO
LSqigO2TmAhv1OfobJl8smVMpl22FPhzVcykbEzd7lBjrKVa6gDKaStoVnzWuvIEd9S+VFG915Zk
ultRA3FSeXYcv9iiPDStuVJwYCF0ZsyJa32eRwYDQnJVRicmEKfa6W9AKCs1oYwwot8cARPsR/PR
aWFbSuE8Ru+LzM+8NNKRdKwGfwTmpHkGtYid5TGaUr/JPivCWdxeW0d/K2syM7tWSQEd2MK+pWUu
cn4X/vmmgE2oHKbhzxazacYar1sug1KcTxjyvijBqFqT/hhPShyw1efTJNVjQj46R09mgUxM6Pnn
qmXhLKv73lpeZcDVfqIpVw5JzU27DkNiYVl+YVRP9adTaL/grVZ0xMzjkoEbpyx31O5hFpmPVsOu
LxrY+FS1DX8wWT27XNEoLNk+M6XzAFJ0n8j1mwZlo9ewEYwN731cZ9+odoOlSD7ypteQ6HYU0AUZ
xWR4cRD2T1pdvhdNCpPIIbpIBjQvNLLH2RrvgHD2DDLf5FGoxASxe2vGaWMzf+fVdmc2PupRMHG9
8kk+4WOCBMVF8/6TvcuFlcJaiXayxdnYslTm/UJSQaJSAui+v2gzWYI9Bk69L8kpii2vVXObhPQU
SJLxO5flfNZ4gA79xLXYzyiFqfkLdO9NwdEg1d92LP8gxCR6JWumsAS0BnocJxmZiPjitnzU4mrn
VRrWU7Wv0dFhiYfcr5hfpN7JfIwsSnVYyLkuSFkokbu3dc6YjlpWXYDzDSswuJpYzpxZpbvEfeY7
xYCw0l+UFL6MhPeCgI9z7VjTXqwz6VQzH5PQJTx9fXlK5lOEZJ/B83SKjYUlqWbMQAUafNZPWQ2T
IlOgiEP3Qs5cWTnWjPXTWGqq65Z6sakmVryK3072q0bla7AynOD2lA0LJNV8UGbjD1zGR0kq3UJ1
jouplvQDvKNGKbFvz4q7nm/BVbd/m4pychlNh409/UQSC0WzjC6RnGc+mQchmEXrgOi5wJ/Ewdqu
TMNSHR9gTvTOHPHUDOfFjnCVGzCoYT0GuZrCfKO5hFv2AFHgkZUmvn5W29BnrEdbn++TtgQH5Sih
sk4HG5Mfn/p5hqnhzjGBfmPe74tyPOPYP6tlzCDSuGSNBAqzuqvX9EPlz3Ejr4kIlVeSUgrLJgLH
R9xCL3g3DOS0oCdhv/6UaQye3Sx/emoJpBvrI8uJIOutkFGg35nTN40v53ReP2E+QguZR1/dZH3N
NtYKZAfPEydiPtQDbVvhs9S2Qty7aPfQHO0LlUSwITsZbX+esKbsHYQFbqpXhA7kJucliEkvWQVp
IBCr6U7VPXmxbrWmLSs9rnw2j2OYqTEGcLUItW7UAnIlba/bGEmJdrYbUPrMB+Wgn1Nvbsb7Ie6u
XYfXO0tNA2QzML+ldLwJvmMk4b9LDVn1md48KJj0XKfvUBSWu2rk4pESFPdLhSNaVMqdriKmBEr7
IdQ2JsIWVhhFv59gF/GtZXxXK+crftW0SaNuT1K/jto3XVDh4FJ/ULpq9KwOmXS5jDA5aSaqCbk5
zOgS0at8irH9oB8DuDHkBgQiWM8eVJMHddWLYE1uKbpxlvmbxdKFKEr02RsPPHFk8Qu+6r2dijsm
yHsS0jQcOEleYE8DhMvrkdzUiPRndH8hrjy/H/y503d87sydo5u23Dm2y34HAqKLciaQyT8wC2ff
zcb+ctBzGyyzKYfLGh16RbpviVBaxfgACzPqzUd1XgmEsS+xIf6YIrDT+FbkGXta3YxdU0kPJDWF
XX20ZQY6JlKbxs5Zt5j9pYudpzKbQnCyfq9xrxJx+SbP9RdKUSgUUBJTjSGBRC+UZyrUZgnRsMD/
rEAeVuc7IoTv2QvwVgYyUCs5LoJ2HU7OrH4MLbYCWoEHoc2nIrbQr5h/8JADCCHubyYb2i4fKpEf
paY4ItA/5FyHGjXh6gz3HU67JboxyX5rhXYnih7bonllO30iUfYeBAeDprx8wWF2QarioHpXtYgO
N9lJsvTQNickF1cYPWfOuMVtGubGsbzeGRaLi6GNvnVn3c9Ia4COgviPDy0XPwC8Pow3+r044dO6
tXJ7MuIWA/scf5a19Qr85aFelKeO+nfNsI7rdJh6TQDVYkvIWuiRy4VN+ARyhGwdioS8OyXKzlJx
l0S1jfhIdDj2KI9UyVYIAAWDrpps4jCQUXWU4G1k9tdgSlhKl2aAoR6oIRh/8CQyJXV2wq6V7es5
v5UXjvyOvJ7lrE+3jbcB84YpWD0c2YM+ZzEG+GjAXIuCi0QQApzQQfEYdaX0JafSz7SlX5gNc4OB
I281f0SvneN6PieEPkgjONtOlOepUv1WBgFq4y9qdPVoROrHzIdf493RGpVsjGIJcYGGWNN/rdE+
4OA6Yc4MM/7UNom+Rqf8s8oMcCxYaDIpX76B+NrV8aXeKgVJ3gbMplQ7NQM5U6qEtzE/yYuWBLNi
X0ywbsxCZ5x/ZoSh1gmQiz4gofkul+6qkG5G4xay5xixN+rvMuwcQziHYiUHtnyedcGajDm9JWmB
Vg071Hz3io1TXid3ssFTl/WvcDLpiuRpLxFHwbgzw76gXXLpdy3e7ORG/nkwqtar5ZAmnlajj/K0
oY8wbQ+RHUeQbD+qDZPJUXsArhchW0KwZYsXlBDnxbxnyXSOE0r+1CzAhBk78hw5fe3yZYVd6mk1
BoaOpjCr2K9GtpcoHfx7uix5aXa2hobcqR6QpryMvW+Mu3Zp7u0SVVdfa+oeXAXnNrIaAeqia43X
roDRUAJ3qpnB06MwCOoipjD2/CbohhWbDU0Hu9OVwY0F8dJvYh7aKKNq9sgYOuwG1J/0iWGeLbqX
c7D1igNciPq6bs1dz7MGA8sfWcwBVgYOuM7KQaU4IJeGPOx1uwq0ligCFOzNhggv0lezJXJ6W0zV
/XRrSliaCuOivl7GDyxecO8ISnKsh15LZdduYbmO9Cd9QTXGWKeABG0xj3S0GqKJSmbHiCvMQOvl
5C0HqJdqhQhTfWQ80EGtoqjB0zurz33pXHGPMmw0/jBCOSGrY9zbD9+dyWsWY02NdarJpjY3LHcp
Au4xC4q+2MIYDSQfCOLCaN5UZQK8zdozVk9rhkR8/apDdl9XE1ZcVc0P/pYPJC7ZnpsjAMPPCcYR
f08WSOwjLfnMtP7eNOkBcu0JbRNdKAgvv3SW7tCiSAKTMF2AR7mtQTeUxsZdX3fViV5PZ1nJOMfL
k/RqpuzIhhp6oGimi2FvkTI5P0pcquU+6fp4+zqu5ZxfjaKEjl40TJaTyDdiktcgb2IIMshFHdF4
3imE7uzh7PykzOTiFRpx13MTAy360iZmqCNRdJ7SN98FtoAdGY5+RiZCT7F934y8vKKQP3A/f9UA
bbwRu4OvZs5P2RphqyDzJLTL7DgzkFgqrs2ciGD57irpVM+lmFwSAynns/5nkZWnvufkiqDzkjwD
MsKE2FrkKOKUFJJvyguyljQYZHLTofTYcQqTD9XocAGzA87dCi7BgKXczysNNDzGiSCrgojwBSq0
PxnMZWAsq+nDSIcrExHyhVDR8tKG7BOtiMqAeTXfEW1tzoBi15YmWX75RAmUgjasGZpMOdN/9NsM
HxFYk8C1knxIoKWrjc91nugPEg94s7YnoGpXjGRsODtqdiuXJY/BqkfCNIxNpjK7SeOOaBsWzINU
eO0APokQEzcZFDMsYvMzNtLd6ERLWDTNpwrBV5P5s9ZFQzeZ6r8CMDrdNFn0dZqw+KjJcxnIfjSa
9Kleq2JfI9xFQLIx2FQ5qBdGDb2Z4IDliRSFCNAlfrdZsuWKDaFDwCZEcGvFcAUpxZ6/cLXxK2PC
FysBXTLFh+yMQOWwIbeuiS4uaPX4zi7TndxkasjrxcO5MCMzup5cHwmFBm0zAYEmooAKoWE1mocC
fBiNOF1hbuVoJqRrwgKAgUdH9BJMJKqrFFAq6ORE/Cimecnb5G4CNBHipTuY3L7nVTTHvplyPsQB
2hKiY6teu2uPmgshtNADgZW3ZdVvZ/IdORP8bbr8WhoygSyWqxP36k09LzWjnx0fkKogEVH3ZZ1H
bOKJGJEGPoBZiqNwaIt7rZ2udTN6cZezoOCEp5OFMkMuwZmpit/NzWvaiqOaABCVY4zhueXsG+UB
iV9qi3u2Zljs+QJZRzVPZmlrPlZztiWrfq6N/DsWJGNMzq5Cuu6azkPa9pjk5PRdQvxQp5gIIpRB
FljoabXqo4HXMho2K8BoQn0qlPHYmnK+z9G/3ymreVMzdJiCUhstgakceit9gA01eTwwoNArRpbJ
RxpV11qalnOtnHLIMNcYPnPn8OoPoKBYl5GXpyAYMZyRCZBaXyUYPy56csDoW6lq21hhoxS2AFtN
PEHUEErX7oQgYcdKaY+7WIXAINgcjQTMDAX684RN2LLg1iSXj6mqm6QXZcCJrekGuFQlv9jcXrmc
E8HOu9cSao3fnam3xfDfwyV4Z0gbElMnSw2/FrCuiV8WgoRelSjfyVVHhlG3JHR67bxDNg9wauQ9
FYn0YGi8q2Ol4rAwpXB0utwz4LYFSW58it7BybmO8D+jz1hjCs+0aN6XcrcfVRl9sbyw5Zv5kbTy
zZEgzmoLNOf1VXbs3Ctj0A/Yv/e6pLEo4CF22xlbRzOoXFFqSxD750ont7UGv/kASZS4scRN2VfI
ZkfH4wgUNqCui6kW3toyIZ3X/MdO5ucm3U5yisB8Exdn3L8EoDfeTM59l1GKG0PzzokiMTKIcQuk
zohKBEZN37DnzVsFyfQUDrolLqMo4YWwJClSP56PA8mkcKbIwO60ZrdusRUrgrG6XBBNZt2dQ7D6
nsDLn1wj4HKgA+vK7LdVq+gYdQelhXAM64UmT2f5sQKSIyJHwi0CQ43larPD8/GM/JUB4KiRHkBq
4bLot8VEwZphqqYNV8Mo2ZqzzLJZGtofudLT3EU8SjXxSG5k5ecEWGvISpKZb3cRUjt4ul7SkdKx
u2WVnFLkKA2jBA9VMpDbCA2Iwvo7RhXM+8xHSZ4RAnP+hwYBC7dBgjq/1mgixSD3x6wbvitSE8OS
ISeDm34zBzKTUXCXrBB0cYPOip9QaLExZk85mpg1YzYUUA+CBQifa9jCcLWEVoBnFoyZzrMAeosi
+xEKzAMmLSYd7bszFcNLJ4knO4lp6SMSzMh15+HXoTdU27aat3cfEfPLU4eEv6xMbles7hGngWhY
SWAI3uHrQ5dVSghfEcqH7KTZHaDTJQYlskN1TB47KGxmrZgXudF/ke5UQEU0yy2W+Jil1aMd9+a+
Ve0PIDa4Jo2xCpooDsy224xLQMWW2HrvKWBJH3sai+jOUOiKJvtZzVhS6tANdXG3VPnNShzKurBU
pxEJvAhksnhZRXHwSzXYS9BMV7wpWDhusfWF/h+Sj0GHjKHrllNw4mlBCICAt4Me6ThB2lHpJVJp
BAvZqVatcjlb4rvurYOU1s+5bb9IFYNyNsDPzTCeoN2DIRxuY1lfyjoLHSfZtz0JImoRwFv4bszx
T913P4vSvjOedlF/P6pM7d1YYqalmxhvWkauY6wUl1hjNNgYuj80deRlJFAErarQuNFlUBMM0AU4
zRVWaEmhMzfsSC3UigwOTvWQy/EL7oF9YuenqVs2BM1k4nC5ZWAoGATPBh+982vxvaoLPajGSkOP
6M3KVt6N7ZWx6qNQF3lfmtTgJL+o3M4wuutWW2FimYSGspn2Wmztp8bM96klzpLd2gfPyat642vD
tcxM65BoCArUAr9IIo+z26dJ+tS36m5k7XLU8FQFmsXyvGQydadULHtrqSEtal6A7ifge+RkuEbQ
/JkodjY46pF5l4XdKk6GN/AF5tkq9Ce5zst9ydUHlb2RwmFJnWssm5jC6H3Qy1zNCYfYMEzHiq3k
bhDLU7HqxpUDYgevpjoIKOuu4URRmOIr4KcRpMGWa3/I8iYksZlgPo1S3CIw54xxaN1h2d+2gbJ5
seTn0QWbuuwgbbxaC3VSb0U62YPljS3RGpL45hrRqu9NdhkUpWjMS4qLNel2s8A3nTatSwjDjfwd
3Z2s6WalhNpWBsA0CWLjCkMRETfxOgL3S8QikPE9e6qJcQvQ7gHxCk05vQNYCTcVGLubToJ9aLKl
1QCZUBxZgvTGXuPtgRVBP2n6dmM2uI90zR9nKlQNKVzAakn3C+pfb0boEqh6/9phTqH3Z7yX5jGC
kg5yfWyLNyenCNx2U8qQVvdLHTJBwqsup4e217iZZeTqsyJXJyeZcX7PKUkGBR9Ywk3iWQLQAM5B
n93p2BWhmarxUxwPrxhEY8w+QMHwNT7U6RozLJqfWMowhmGBAJSH5BqS97SiNvYmzKOphaxgV+Zy
UnEwM9VudmMfly91/CuZ83oUULVFu7Y7ZQJWx2+NjKCZRlrolRGskwQj8wGvnfQtFbZYOW7gfci2
aPf2Uhzmjkg+buwDmr3QImrTNwgHTTAvhJ3UHKAXkrmAY5T4FO3WoBwuerApE+pQt7GgXKQIuBin
oyoyLXBucc5mrwNhF5HLhi53Wa8A/GdSEyL1BIqeh0Mo5QFcyQ73AROCOT7bZIBlE/s0aZV34LlE
rlqbREhFVC0xdekYzkLnn0+Y0Z7kfkvYYPx2LCK8pyYE1HUpmJwhaiTXSUIkkxB9vB5yTZPg9b4Y
0fw8Rc6zJnSKJw51JdacW7wlgRkAnrwJJuMSDcLDtSFdBLUDHggaEytLSKiKlH1Ogh1j7HE3J1UF
Uo/eOYvZJTXYSEIYXl5bUEyUanZSlTK+QCkx9jpb1nOGIekcjyi0dE2W2Dzm63EkQYYkyfncxKZO
6JdgLNWzMbcqQhDliaDjQp7eiPauvSwbYM+M9/NWzip93wWatjxPHQuIqB0eVe2XyAWEmIgwt8Dg
bN9HgBkra/ELXXrJJYiPomOuOEfLe14WUcB7JUIAgi9mTJUsral8Jn+SUAOufea1e4enba+8Spb9
gpMnI1y9k3j9mVALNT1g+LARQimMMJj64EQkqcNWw47Xn8Kf2OjE4OZpR2RGk3GPSTFMDUfagSfU
GaL4EVRIf1EFePzyjgMi4//GDy5FZELJLePp1qCAHaPKK9NhYiWlnKy2EkxTi+uWj9KOgxWssnmA
hkuQVuZQWdgLA2UJsZ5c31utfI6m6nNW+kBbzMPMloEkgf1iW/2+ts8aFSHiq/5zbTa9QaJ9xgo3
cztKgdLax1ml4N4qw0zKXi3j1XQsplTGeQaodNQa3Y3HtgxBvCJJ32QnKv4Wn4zjLzWhgayKeAcn
8Fmno2yYg5M2eW9L8xoopCuAIX6QOzswLaQODebWvuh9J93pSiI8sqfbsDDG7Ahy45ZUzZaHDEKW
CuG5zxp3WNXUNYUmmPrZDjEBGJAgnACRQqAsiHux8HNhK0xjrhE+Qp4aAmLkxIdDVh4cOijIZeyu
U6P0srFjOW0vbJCTN6fk8lJ1thLGgOw7zyzGWIO5w7q2gzAYwasktc6sFxTlzLn02ovzdPIHCX+R
XjTeFGl/ZDC0u9jK75KZAU+1rPEhkwArGMxdGMWB2A8jLGW+Oag7FDtLGAFsdOV0MyU1SMPG2PFm
GSu3AqszXVcGGNnC+jTPxDHOz9OyGI9Rvly7ZdrTelHEZHcIb2K/q+U7TUaCo2jGMddK5tRDHpDy
cM+aiGKxMbA8ZsNOylmlG87iA+n+KlhgIP3hBxDLedExJ+WFTbiOUv0ZNONGFjFCLh0hHMIJv1/i
c1I4A6BWQCxyW8HlQb2iczwk5qtC+MdLIjMjzWteCnnWKSdwanUGMZMZhWhV2H5iX/uuIMmETa8/
yutlHtnxlv0Q7Ykik5wICEZ+0HRYJ3jXMQDUlrTrdOsVEx9DWE25ENhDmGOSGPt8SI55ysLYBPzr
DU1Tknmf3MtxDfyU2m+1EaAUlBOlqapHB9q4j2EUt6/c41EWXRqKlCQdpqOIzKtTif+NX5XXdOeK
huOkX6SHhIrCM8f5iBvupdzqVpGhaoeG+uk4VE0iZzeHis9Vy+TVHljkyx0gXYDRmPUhY6JgC5Ve
uZMSazxMKAc1Tj0Mrzoul7K5QvKj6fCimViWOc8+7SJDrpDR6Gq1FrFjy15K0IV7a5h5zDgCiI6W
w8Q2r5GD1kEpGbeokJJdyYyfqIthQBOhjFgAIUA7rK5uJqdWTX7kxkrRENa7VH0prOiiJFPistjS
UD+0t2WU7wpOVKhs3VFjLAV5SeoDSz5GwlT9QXZGb5VtqirWbj6P1s+Qs8ilw//EtvfWpZoRUCwK
FguUSmlvKT427t0oAb7KViRkDltYp1PrYHW4xEH9drsiwh800Vej17g2TAoRNDDLbRzWayUTgkqO
H8zSynZVp/Z+OqTPgA3i19SubjJYD/5SniDcI0TmXu8cUzQMGPna6cQDY+Zogo8cnVaTrSfZvTPV
zfSed23iwm03PL78gg7JmPyFitAba94yEEf5LnHGoHTIBinr9Rypm7ERFRw9JX6/eHDLURW+MwGQ
LJrx1Ede2SBJw+5zAWg6hg4bCyiFMlU5A24lNnfz5AT9QrwPzYGc/0/qzmS5eSTL0u9Se0+DY8ai
eiHOMylR4wb2T+GY5/np6wOjKzMyKjvSetGLtjRjCqR+hUQC8Ov3nvOdtlnqPtcaoQQ6Sp/AWpk5
uJ4k9rmMSd596gvrnDotKGIDkCs5t4wyhvRMIV0sk0ajRR59yFloXCOZsvGETp1/EiqqnxjBXry0
IG3Wpmgk7TliBEaUiDTzb5nAxxJtmC5Ima/SymXUxO2vt8UzfKAO6YzxEk8oxsxBBjQUO3sr0vwg
g4rpH3dav7APdhh8jn5J1pjffyVTGC7aGJHpECzozYcLbgY3U501KFWgnLxbZ1PaJj0wSxBx3CCA
9NaOF60hHwD0e8uCtDw6IDaWRpdc4jbXFqDb4j0dE4Bw16Jxv+exeWL6jjBAtwCGVWhwxxg5VJQK
qHSAoMYJ9nRW6vQfDNIk83tFjx0VU0aLlHOJeCaQ3aAH7i0mLXySykQKg73GlhUAH3k124GZgxrD
g5m20bOyixv0BbZjYbxJBHFZWDuKc641OtMF2hKhyr4sh0Ii9CDdeA69A7iEUp3IY9+NxfhhyfYb
JD9UGW6wp4X2rS5Hc59X4Z3/Jxm6HD6z4DevRMaQJM6nkZOvZNQup6pX95S47X1C9SiRPJixvmm0
oaBih1mW2eiTeeNRZz7BuBELVdIKjg1tScOLs49PqENw9zRIa5PZwdodpkUQZFuiAhA0VeI33YiZ
t1Hw6MnJKxPO0ali9XO/RktD0oJdRg4/GxvQU9+zEzXc3yhfP303QUBHvxuyC+/rxDwMwljtbUdD
PCdoV7gRAIgvox4VT88sqgLn7CWMkVL/Jcu4f0dCX6K/+Cm6dG0CUplp8It43tbLwtxVabkyBg/1
cOeXWK3QkXXVbPHDLpAjlM5NQ+zhGn0EJg4agcQH5sqrSCbkajIiEIRss2WSVvYtYRIphnnO4TQX
YiacwIzuzOA9RNWQad2pQOuAwsCWDYnNYwgaAzAKu8KWKyrgvaldHSyKbiNzzpID4Npr2NKUVipN
1mAVTiYpGUhtxaudlOvWFtwIx245wcJAOMw2ooctnXt6srQH7oS8RbJCJmPoRY09AsmgW3ILB+d3
zB31m6sVBD972oeA9+GaFNRDXv8UabMGOgBZRjpfU/5NFNZPR6MOg3QyYA6etkav6PwG1TW1u6+8
si7N7HJyuvy5BmOJ/tWdmb6LfkQiUCVZBJt02eSJuW3T16bTWMaDJ69R6BV4Z0mIRllbj+0PVVkA
NL1u2pTmr2SIeZfRbvMEFGxWGHOi+eeVPRUm7s40ZRsU59Fivj1ZbfFbaPtnH57IVp8G6oMY/GKY
Gzu3dZAeqOJt7vjUfULqF+lV5UR0E7pXv4tf6gk8IWrrL5+f2HvGaw9/Yj1EDD48CPlPmWSVjDNk
Bt6MKXaIOcVOs4vZR/CnUuS4g3v3o2pF/MNJsavviV1YyiKknjScbcIOSDN3nLkF0jg4N4VdfRtz
Zj7T0OwMiV6fcWO3TaX6wtnPiTvoDLqM7348fHVoBHCJQmmLjUNUVpDX6xpbnnxi/CMPUSJfERs4
G7dIXgMx5CtLDHs0AHDyDKbfwrcZXSbj3rSm90aSNd4RWlVVmnV2h3FnJ4LNnQqfXat989BlEZ5J
sIPWhYSO1u2m6lEqVqOI1zFZuLwY2ovWGy8NszlD2AYqRlrU8YAV3ONqLwP7pie5tnGgJW7xszpP
fqCjrzdRLhYAT5Y5F3ReIypEY6pt1chIz8vrpVZHnyCWzgW9micztb+bjWTrUYS/TNjPHfi4TZ1S
fLl9yR5iupOWEhD47dNrLMxT52x7Ke5Qi1eGrz1DNAhWhBeuVUQBUyhMNTXb1oEmGyPCQ1UXJUNe
ekKdtlF6sYOGsR47JOcjTtu0Gbd+eh7y7D407o9Ct729zcmS8zx5o9aWceO83dYOTU1TWTe+gHjZ
EHC8dxgk0Ro/EIsZcycrFGc+ASTpxrShOi8ZkozfHLO7psPw5dEqQsODHtSyhmVt2UdFtsomSJ1v
+tjtTQFWQBtcsGTCG7Zhr30vzJwqcvTUOhitjSm86Nj4X3pgTWvfm95DQEAnFZeLnCD2HfTV5SRO
E52w3ufCBbfKbq+f9kTgaetMOMkiZgy09qvymlvO8/8TE97/0V/3R3vd//r/iU5m/qUJ7/Tt5zf1
rf7xrfonH978j359q5v//A9L+5tJ6Y6jbvbMwxn73YM/x2OZuo6bUmdvoDkaRvv/bcITUv4N+5Mj
ud84rufgfPq7Cw/Z/t9wYWqaJ01Nk1g+/q9seJKf9Ac6mcv9T5oSN7duWDr/MftPlLK+Q+TQKDj6
aiL9iql5RNEF9DfR3V9T0DAeaLMBmZz3ayIsZieg2bQpaeFN7dWwZhCTDeWVtBXk51X83R6+/8HQ
+K8M3/9sEpx/P9OWFv5F3ifPwoP6J++pD09qimXMZaURG5hCKJNEiOoFQSU0jX/aIZV8oSVn29R/
Tg2quHB8d9rxjW7JnlATupEEMYaRqz399W9m/c93zkTqLh3+Bw/B+rMr1ipdTVmDEy8UlNANN2cN
0KMGpJNu7wAGwx1w3BG+id5NdndLBcOsCYqXmE0Q1Ud1sNWUBzTGQ8ba9vCnEXEuaAff01h/CxPc
1m75C/PiK5laxH9I86Ya/UaoFe4sg/6zaaH9CoRaER6EatdMfmTyZHlsU1zYn2xWCb8wIhulvAgZ
tKDVDe3vEhv0kyjxLEIZwqvns1i7GsGM0nj1mTdDIIm8rVug1SVBjeV8cNZtT1GjCecYsYekbZYn
S1cYiLwzhPzD9GaE7nWq9fF3ziG3gX/tEPW4AP50aloa0ArC5RDhQ0D400fvibCnG8ipSYsLBhxq
gW2DSm2su/YY8aFy5xUX9lkUW6aLWtX9zuJMrBGiBr0d7a2s7fAwjPLTm0ly+MNBkPfK3/b9Sffa
F6NwtC3eZv5cK0MBqfRTkd2GKscQ7xKCXQ6CkYcm6PJN5rSXXk9jtG7lGkkOI0dLoxOnBGH3SLsZ
Kol1yzb53E7Zzssb0mwTtVIaE5LKHU8t4cfki/VzH9Ofdm6WHdgOYTpwkIVgeo23Zjq+B6Y+rB2a
l66RMi0RYOjg4x36rruHHfmUvU90U5mPZ8SanUHbThKbS93MAMcZfcxEYF0s9oLHKi4Q52SciOya
Iki4WsJkOuhX7oiDL52gBxq1aA8I7o9DKp9JFstvmW5fxcOeFUCsaMbkO8xzk7/RjTcw9BeEN7BU
gwjNApftsjPu4QZQEOG3OJpmdsmmZLj+9TWm/6tTAEoIzBHOaEM68+t/oD0kxKxg5x1Y12iDriyT
AXXBxMUo7xWYpWUlwA4JuchTIQEyyFcVi8Okypub1MXSQ1QB/yFdDR6F25SjaxalQbutt750RzfP
cLR2tdupFZl5/+bk1f+ZUzHftyzYW7YFidqVjv1nsklWN66IDJmw60RzrMi1yjy6tUJPyKmixGAi
AECAGKOd1MzyKepEDdDWO0wRi/2gwhUjevnURUi55pfYEQYrBKdncO31smSqsIzzYBlb051JqEL0
RmujIQsMoY13ihOiyeAG5tu//jzkfMn9TuXY/fzP/5j/qjm+DvO3oem6jRv8nz8PU8gh0yPOJjM/
U77BkJoQzmIIAUnb9ktlo/XWys8sP5P1YIsWbMhEA9H2mr1pdgAPdP3fLBBzKOWffiVWQ9ZVaDQu
N+E/34b5hctSpzHHPqmv1rBjB5xKk7usGIV77kQIKSVjIH6KRrNX7Jtxc7GfrArzCMxhohrNkHZp
OBbIt9oTGIPAWs8bqkx6OzrKEScyXWoxenUptOMIZNOTUdIYd7kOm6C4837A0kAySZBT/e/e7/9x
FpnY8Fn+bI1RhWfNbvw/nv92OwwVfUZWZ1wIBMSX99ha1kkXbCNa8bRvgHXYNBJsclWIRfRwQDPu
tarxR2Ca7KO4maPceVFU+CuT4ZmS6CP++pwgCFT/00fgOtBvTSCqmqTx6zp/OiuU1nvCn6N2bSSP
QjQqORGiZiG39dslZYGzd4j92IfMl/ZuUnwTHWOZx/OJCpFlJlPw1qB+3E0kXHvM/qqXunaCQ4t4
96jHCDwhPTNpNrVZJNl80iNEK1w7xVmFuvlcF97t8byvFMZDZQ9bI1Ptp5v9ImDbfA+Qbu6NqGc1
ljV2s5ncrUYUMNagy3VYqvrV1RjaNWExrdR8aBcpxfhAmuMwTNVrNNLaROdo0RfhVa0Af+6TScNO
Oi9uRMluAhSEV5DzmIU8+zlNEpucQtjlZdX2q8dzVTTYzzZp20NWq9vjOyq0axsiUAxk87z4ePAY
eaZe152gAPCpV8O4Nl09OssZHZgLtekV/YNpPno89XjxcZgMKCIqRZz7pAFDSya65vz2qzyBo7BG
huAdmQViW591TKgpIob+vgEwcRKAZecvNbu+VrNv17RqWiHA115l55D4241qJTtb/8PhNDChyyuI
ynUDKgF/XLuzClpUAOGWqZt2r1WkjYd69jQgOGVbOzmfrLXUl4Q3Pyk2NycH5VIUM3aLR3/JHImB
Sy0lnM9QHt1pVJvWYPycT7V9ncp0K6YYNXriBes+mgmI1lBFWIC96CD06kfgayQLTHaydYOkPyVZ
Y6xDYU0XCibakg2kJVCJAfyy+QruSJR56lTebKOfvmrkm5+a5a0r1Ek6QnvrBnbQZONAVZsPQ0St
uwhhDrrL4MXpwvII8Sm6kcSaMY4U5Sbhrqewp2WIo0KtWCHzR5Vth85Oa+bSrh38RSNKuSERqX9B
qmgdk8b9kJPevSD46l7iSH7YxOYdH0duKNnahkBzjPk76MjXZILaUAWblYg06+XxEIzCfeoHaewe
h7qlie3gUK9oTma90OjIX/j+GXdF9Ih8ppKpXiWLigNg4iUwZfUq/GqLoSu/PV5jhPLsAyK8PI6G
xvglnKw7PY4QoK8s8rAZzaqK2UQgTo8HJXT/BFdYnJqKha5tOJfGEP616+k8Pr7H8gLGQTQSN4/v
/sc/9uYfY2CijnpydgJPnuuctyeso2OnS94eWdQbP1PkyYS68ZpOkDCdiYK3CHBDOBZJB4A4zHPv
Dea50d6DKtFPj2eqfPoqyOvdjoHjnLuqYPYmE20J625ek0j/Pmdh/jzEE5PUyTt3mdUFK51lmoRU
cdYCC5vt3w/BUNSXx4MYD1Vnxsd4Ss3fH7qCUzzo+aiGojePBb2POfCMlyEsE3AOAALIvCy2TYXq
nemYcFe1JMnOJVnk5lSkc0VMD/Y2RiAUJr2+02rDOP1+aOlPXFn17fG9yhuLM/l2G3Cz/MtI02/K
sdQBbMYBHuC6JLbttY0dC5hs/d7VvGOESFlng6PHa1je7cdr9fydj9cQtv7+2r/4d/Nr4MDMhR7Q
IxayGG8BSSTLUDK9fhw+HsqYD4NgBvK+DDXdHs/BkVaLInVYpv7+nOOxUfMK8aI1HdIlLtXnIh6D
sz/5x8fR40GPkDNnbCc35eCBEuho1JHa1N/o454TjTj4x1EzP1UW1cbSuujslmSCLMgjRps76JcI
EDJ+lKM3v3V90vc3hj/iUlIrP45soasTCcVoBOzhQsLiU4NwQ5HVasS3vvtOzelcBhTWQFx8b9e2
WnJKZRXfSv4LFRT5E2QZUgRDASWiidJLEpF9iXBEZLugNL/GsE0v6AP1Y4taME0mn+jjRBwMkMu7
jHQZQmGYsBnI+nIiqK9GNzTXdP5KHbKuLuA///ez4KL7RVaF3frxTY8XBJK8fZ54L49/8o/nLUN7
TcPORM/JP398qyU7bd2WKemXIUabqgqrvRuU7gv2lxN5wP75cYTtjzzceBrXRJgAAU7d/Kj55W/5
nLK7CCesVyzM16LS3RcsyIQZO7q+iYPyGwMm9zQKAhGRpZItF7njq8QguPEwaa/IvkE7F+b6JsUK
uXwcxjW38nIks3WYv9m0xm0N73xHSll2DENcf0k4uQtVIOJgv+wcE2Wa+4rtxgWp8ME0/Pag5/14
YR5TMkSnjCtc8/x4CmqRtcLzCzRHyxCpRL21Y4DQ3Rsta9cNaIMVY6n+bvZ+eWgHICiPV3PlWjcf
v/HjxbRlt67nBW7Aybo8nnr8tCGfrngxoX1UBUYuWdnB0fT74DjNX7WyPnBzmU5JHmxDMn4viD2r
Fwwa5DOmFuK6sqhfmgo96cgk8HH0+A5XT7WFz/YQWYGsX6x5aZAi/3h8x+OpIRh+2rMV8vGUGhlo
Ik2HKjJ/f9HUv3wiEsg0sG52OxrHFHrKcwfg50y66fpx9HiIe4KgkyqiohVV9vx4TpCGtXCCtNv+
4zkm+YvISqJrmSdsnUrPR6dICUzDwl2qICvveGtYp7ro5+PIa6fybunLKGRdejwzBOipycqCgeiy
7e1K/ui4a+QLsmz0AbF0d3kgtZeimNpd2OA+4U2TL9H8QAdaYxND1kO/D+2qP6buDKuBptgDvW0y
2CxDeNbHqjg56kwSb3h+POPmtjoA3dhZpe7cqqHad5HFYjAfEbGoX8P67XHQ+kTLBVIApvOLU2uK
vYWOiLtHygBszrPaKC+AAmRZ5K2Ue3OwzE8w36ixq2E/SUJdIZ/PGTTWSSAGOUka8rQABsSgfWed
UIZap8dXFXfoY8O/9HPDnL2i4alWUr7nagHLLvxwvPJXR9YzNCJA08d4SOubqc3mOtWonc3fzqDs
78cMU4YtZoRi4YaZs49k0CxaLVbv6BmGtfIIqI0gVLxXBYZ6aA36vuGa2Y06jJEYmeeTjglgn/a1
eDGN0se9TEViO5P/gvVmvBaixqpiBheEXXT3TdDUKs+bu80i+5xIkAe6xpFsbDwlwuXyjlK02oNc
9YUYTlVZjKdhNBHK9sYS+TUOyEYMz0BvaYVB03CM/ojRxkHN5jpfRNU8p8BhdpkyolXjMlvS0/4W
8VuQz+xVq1QLGZA0MKKrzssPul2a70KiIsQwlpSIAtMQ2AvijJ2JVETWeDgSfv31o0gNemuZlyhW
QjnWMKdmCBgTp0XqFRojTAyuC5xGzOoi4VG6FN8qXWVkLMfhrq5QoLVxlZKlbQFTLKLoZBLItQ6G
Jt3mtifuv39kZGu1x7xEeN03YXBxUlg7wfyfo0tpL5Tpkf1cFzcDiMw28uvmRND4U86uBJ200b3b
msDhAbZq56hkHrAktDF624AY8TMhZOiL/SyyOkRrV27L/V6b0C5ORbPWoKnuKr+wbiJJmJ/Z1YaQ
3zkcRVrDyqTVOC/7VVoUrxzYTCKfusnL9483jObIdKY9xCkkrXvCNPHZLNXycdQ3hrwbWwfOZFs3
pJvNxz5jv6fQY5AeGnW2blr6KEg8xIKNanRp0+4EIyO7K4PeX+WFlMFwVa/eEBsrU6AH8qjYT3Wq
3tEfipVNMs3XaH+oFvnWlKWwQUzEibKtoycgotFIrcT5RRQBJBoHP7kNl82qYmOvzAlUhlmymHrh
yZFKXlRv3wqcOq/BeB9yWln+SFmGbifYDMRs6PAk9OIMF4oY4dBh0Ofn0RkbH4qeWkL3Qabd5Bhh
HUy390DBe22bsEFM1j0/fiwVxFIIpV6iPXrAGW+JpsFviTa0hRE+61qP0c4L1Zl8rvcIgNvZS+CJ
YlJZOLInZmv+lb08zVcY9lLEPxNsM5jR+A9Gc8udGX0gqTSnwi/CE9scNHp1u+7qXT0U+TrLo26n
+SKaZZfvFkzOlQfceduNSLvGxA82hBIU7ypH1l9j5T8GI+sdPIVu6xFCvQtJ1IItJc2Ty+L9KHpG
ROhHuxmf7UexFBOssAem/tPj/T/aRXPTFDEDiKSh5M4uqsehHwftWqHNX0Z0qUe9j66PKi3FJwMF
16bJxL4pw11ivdoyzTZS2u+VoXsX3aq8CzKweh2GsEMeh48X/EGSgujVP4qssFCK5S4LUtwJLAoq
BciKHAOImeDMQnvXy1x+9kAvitywf6ZpTWqzNxy0HFIUDEOC0MjiesKsEL1TqUQbI58YZzth/C5r
RJwONicqpfxVL62Je/2grZCu96vBgiAFRa6+OFpz1uqgeIGNDbYvKPZaldPzDNvoLrvEefbqd621
o7vFnO6l3DelJw5ITbaRKqNd6U/zmcVDbpKsG2CAWrQioVDEe0s/v6vw9wDAc0thYtgsrZsstGId
lYqQ6vm5QjrFXveqoN0pkgn2rI8BluwoBPUSlotJZ/E1hBfvaA39QG7k7Hr90GVwY+06UL8gfDSd
Xb8HSbtNKkM7FlX1DhOlP/SO1bxI+FiLXjjcWnTCL/xZVT0lS/TsUAxJEUV/WR19J6mPj69iFtqF
Ik5rreL6k1C27uqY9LzLwtdWOC9qLEXqbhdGvuUSwbaYD8aqCbvx2LfJeOSK/KVGGt99EuPsMDLp
rfQJqZhsMZVpiEW3DJpI9M6w9w3jtA2xQlwLKdH227W38CSiTc0wIQlHjoUc3OPWNL9JTZOAH2GD
xl4XhnrcTf6+cKCFsPVFD9EQN9JAvhhzvH3kn5Vv0ah9DxtW6cL0IYd4rnFIKTfI3CuPjXC+Rn1M
dwD6mqNMC87guU6L9YaoK+tYF3q3oEpacFpGON3wyrCc4BVaMJHraa3U5kwIqTFL2oiDmA1fGlVE
F0j92bqq2ivMAhLse5nQbItzMGJyl0VUAnXvpXe38inFI+I1sXRWWHl0xdQ+eJkVGEdCiQa2/7yV
/zicCTkkyhT8rFhsplCc8nzqfw7//YWCTf94Zn4JvySLYSKxVmvucK3bZmIlJfBEa9S90k3jOmq1
pIxKkZrSVF/apmMvtCJhqXP4DJ6YAvTgFdmGehZGmEA6K99qtD3ZyNmSdGZ720ncLPRN7q5qf1Mq
fmYnrR2Jqw7XRalX5Ap7qPNaVEEeyKqXWpTBzWTXhNeHEPOqqJdwo9Edd1ATNY0LPE7QPfrd3M5r
FHABU+5C7CCpU5nrMv4xCzmXilbrgeoGvVekl292SZKHZQlMv/NDbhfDSXhYfENNq5eJSHFt9WSZ
W0l+JQ8+B5WYfjP0YN+7EdWizCfom8a0MJ0yuUSZSi4em42lPiCmw8YjVuxdmkMQ2FjXiaBFm5iO
OGikubTDzDyN7micJuEaDHUYoNFAAIvSroF8rrEW+4uh0fI9DfxTnqpkH2uuA7zQbJYqnW2SUedx
3lavuWyZGhVO22GMU8VR9loN44dIEbO2402FhXTvouNeZjYtvFa6B8CVoDIMT62i1vytqgh0jnLa
vi52Nu4Cx8KZaZPjiE6aBiOhRq9otcNtEAzhbuxzkkUlDtysRGPio5PhAvU+IIl8uvjYD4k+nL3e
l8e87X+V9Bg/GKmcEje5FMRFb4EyUZOj/r0RCRCfyRiGWlWtrbp+z4am2w+mWV7pUC9qeMzPgUYo
LErIT7NoJUI44DNYWOQpTbjp9Fiwg6T0PkaNnyCmYdjFzdieyyZYmgBCJTby2YrBdh/M13CK5HSS
vVs/pz8nJJXP2pBeSSeKsU9qtzRgQ0sY+E/TyUBJG1g80HXhENIT8n0RPrGPRAuP7JUxGbf33ViV
49V0sBeml7ZH1zuxkzpYo632PpXB9fHQ1SWaC8/5QuXyQcPlu1/a1aGNe8yyTJQ3ArfiU9X746El
wmQPSAWcsz6QqRwwmxmHdNxRzO/QTMa7frRwI2fDthmd4UP06Jg6AS5cVYzyis6ctg6jIT627F1w
nm50LxjRzpu0fbN5F+W7xtmce1zlVO0HMlA9P91FEi4kyVVEycu0nhC7hSiUPBeh26CuxlCpQ1lk
A5u/Nr/bPgLVzIrTd+a7fDCe4ywYYlqZ64Jx6d25i2kfNFffBU0CwgHtStWkv1W5cQcTVU2WdWA6
Frbh+NG4CUZKmVHUmVl3HOOUvVWhlmnfUaTxO3147QX6o7Wxki6tUAzjcAU9p05VKliKkNMse3y2
S5kn1gLJYE6MZk7gutUeclTMVMXBXZ8faj14t0VI81HFkgsSn1ETO9G2N2D9uX4zbUH7UVL2qDBF
2dY/ekRu3QAgNBRCbnVpceF46l7MD7zDX8PQiWPYQYn6vTz0zKpeI11ms9217kaLSxJhi9bauLZh
H2rzDRFjcCp7yiq2Punn4OJ+EJl37SsvmvVF402v+nI3Ws73Nh+Lw+MB8qGJjMghGX0KL4+HMokv
tUlhluddTm8DC2hSlCPGxqpHw+9czCEl1LH2CKjJOws7lalQnKGSZyCqyHpDsWuEB9xW4IeJwjsJ
s3lmL8f6oln+NZUo+8lAhDnmozDKM2I5Xc3p9gnojyedDSSOcok539EqUtFxpCUC4y65hkSz9JA8
vNJkstu06AGCz7hGIZdUeC5NYKcLuuDlU1Zb6ZpeKhtCKwRLqF3MPHb3uQsrAmlEty5rfR3YTXEO
UF+eNXyJ5JjDpIKa+5R5NSGqJWSwbIRqE9vZOhljZodOj33TqnFs1im6/anJjxNi5A+YvTl+oYJ6
TTetcDt0mDGqgEm9VbiHrKji42iwI5XtGU2GsYnQyzKrRnZeCIilRoBIhJUo22ZhFO4iIZh/qbFb
m2ZDYCSM1nRUxh4tWr00J7vb91CMEzk5+3YyEWjPQoPRRwWJZAt+xuAvFej3b86IF6Tdk2zDHnHk
KnI17h0xsT6Himhd0KWxgPUWLWy/PBmo1raV0bpHKED5CpqHu/c7ZrUa2lOLyLSn3Crl3hOB3HfV
uJ0GtoBsxUEuhwxCXChzeMrN/Vj1BuODYQG+uDqR9rUgFUzsu3Z6jrLwRviYOnbd6B4JjkGcHaC8
tYqXQGWkVgTAOQQKZlSzfNCY8JQMOPGSPN5JC/69UUzL0gnyN8ei6iIACY5EpVMx8nco4jlhJtcV
tptBPNdR3t9SFJiAo7PPrEQUTHD6OynLW9GFMapmxaCVaN2ybKOLZrPRpf2p6LbS7p0lt6ZyJbsb
Pzn6paWzRZ6/9DQEE12PhSEPnf2kTEGGaSMuQ1+Rj5ZHGxlLCAFtZR49Q0I9BDG3lYpK1G0QVphT
XTy3JtWIW9UAHnKy1JUHfDUZNepXLciI8Ut4DwS24kybPkbTib/PX/Ql6ngjil2CbmmLTKrQiCEy
37ygvZNTiI81s/trqrGLbqFyMwna6EQqHrqk7Re6HsZcbXW5HkoR3qvaHA8O5sKsGT65u+boUzjX
SDpF9TtNySEhEZ5BlaJjMrr5R+I7DBUi4641vXUWLiLIFrDpWSPr/SDGumRIILH5M5jGkYqkk098
Ml/6MpJb1Ui5wmavnawYPiTChwIuhR0txpJ9U2k7Or4MMg1QKuLTJgeEZApaPyOyYq3Jq4PJHTfq
NH74kFe7zuz0VznrdREg66DLimEropGLPJ3adZvNvCV/MpazWSauxY8agh9BgLl2JWwK+GbrRzea
xmqhCGK6+A44i6ByloNrjNdOt8/1ZACYAAt+ItcMP1HzhrXpB0oZlmV8nju0C/IlsfwE+TUQkFw4
kHSilE8YViWn46mMx196DJzc8JsM1CXu1g71cztGEshFVyyLpGdSXwv7PFpZ+FR3CgUAgZJP2DIx
5ucoM4sG7fqEctOKIblGZZxv0YUSmFIs08oHjhCXB6eR6ZH+HM5GeW0TFjUtzN68uBrOZO1994IT
Eo3uO+fxd+Dz5r3i/d3M3Kid4WK3Ie9ILfM0/YHTkb/KjurL46FxSnW0MKSHgKdF6nyqDK8S8tS5
QCnGr6leOyrT3whkJBp5qI6Y0hCnp8q7WyHd+7YOqStq744QmchQBIGLtnVueivSbxUR8IvejOpT
NjnMDDquuARD8l3FEfGJY95fFKPRdVRN/SUIP23CM2/E+2X7okG4+vs+f9CzNZmiBdIXNbzEPjkV
47wK+1Drkmi6AnF3voUkQz2xXRTvoZamiyqvqjspZD0GPDu4tRpnqWY3EBDZQlY5fbXRyknl1uPs
2ujc1rPOpApoDDNeB8L6UTWlc031KTrVOGJINQw+MO9CTjPb7yzd5ACUjPmLJNgUqqz2rDIKCnU8
0VrrMFd2sXoDk5o/2b4z/EDgv+LFYD+yMfgMCBlfWtrAuzb5z5BqxVGLms+Ayo3mGXPCZJ7CPB4M
4gWXw4y7phCrjkkFlgpNdC37n4ZQ3gvus3bLFaxtrKF5TQozxfbbRG+t9Yu/yXhXTjMe0eQ7FMRE
YJKx6p+w5Up++zI9615Yn8wJ0F4bDeZ32Tx7YOW+QW5n9GzzqRucRCa8E37Xj66z0iOfN6KmLkEp
pNxp06qqOApsbCkJsdsqD3/0RZef7RZnVtIZ/davYXvA7cbuQiRZSuW4zkJJa6IqDXSawH21d9fX
+hthXxV5B2mFcZANeON1jLS7n5KwnIWD8TN2UvLmh4iVgKDBpZPo1XEQA6jqrjI/ITA0T+hZq7XX
IilvPcipsYTp+0r6m/VWTraHl4u2XpBF7bnuMXBEU8BudfSjjebm2taz+uJgI+5DGlQtCr1Vt8kv
yufaXnPp1Fcj0rfoW+Ct2cH0GXraRahY2zW6j0HXiZ1FZ3nq0LvD+AFNmb8IvI8xDnTLpHPKKzoL
JtUrjHt/k4+9PMY1ynxR8sHVTj7bHUv7U3azE7Gp9M9gZA+Q1ChTBBkT8NgHYxI/hogJvtd53ZUm
vbZT3X9xdx5LjivZlv2VtjdHGeBwqMEbNLUmQ4sJLCMFtNb4+l5A5K3Iul3vdfe0JzQQBEUwQLj7
OXuvzfnolmn2SEIeuDYm4gtSkfy71hXnMTbsZ9vn99hWZrOvsSvfu+aAgzbSqkPdY1czweIsmG7R
IYzy4rmmiNvLPH8lL8g8+AaW26rW81e3nVQa0fiRuyU4qToGMIrAjdzNVnsUJtF8MW3jBy0S+aJy
r3ZZ9LB1R7HF1tZ8txUmhaNWFCffV8elXQa/ys6uf7oGyDwBtTaxZARWAoea79vMf2of5Aee6TH1
JyYyZLFAHWvmHa21rmWXbSOl7+/6LnoqymCLU6l8LkxWIPF0qEW4LdDIkCkEyY004iN58W2l2qew
HqDPlPXnzD8Of6iKJY+JAYZ2FfXeD2m3T15SJq9pNDIRFyt1LJ1TXmnpJaiQpuVN5D9HVcTAw9W/
iRGEMPrdma1KT08JzkwsqrvGMO75N+cRCR33jSCLQgj5UzhZfGAhQuesH3J6Ff4AHCwS3dJ1JlVl
atVokV5p3Nb34VA5h9hJjUXbKu9NlxlPdpqdXNemtl3oySNLivCk2bgECr9/GTpx1dOkP1NmKJcF
FZOdaasOZdbRPoyTsIJEsPvA1s71qAFpVwZnHTp6TF0cAIA0QnnTRhzJbaXsDUHu8VykCFX4PJm9
HqPGuYJAc66GAhf188tKAOdc4zo2Hopyz/rMPvpT9VijDIejlZBFheXzaSDaam3mdQw1qkN/5//0
jSS5t9JKWxdpZe0yuB5vTKhCpb8awPTxYPUxDWnv0TDr7C7zyxegIQgnUpv/RaPhi5XaidyC4Ob4
r/ziXMQB1rDNSbhfWHXrkr8JqDlsQ/vOZSX3ljFLw8OYZlfPT7JNNuAuahwnp3Qu1RNiaPj8aqYs
eUKCYkfSfJHmEeyfJKXD788W5PnSxk+1yHWamFVm3WQ9etehdylkZqN2Ggcz30SuhPxnKenFb+od
ujIUAFMzaah7cRfHZxQC7WNYGu3j4AwPQV49A4OqjzElqbPSow+v20IBiJBB+7ImeW53YvrAgMOF
1GcF1mPsGjIFySV/WJv36SGUPhX1LNOPeWv7BNvryC/9eMcasH6Bm7tCQJLscEeG+0pPnpmSjB/T
RhYqw7xhTHv0OgJ68Psh2zH1o+Ug0TR75Ktwevxbo0fyUJuBsqaNI1+swT6GY6x9h0ASLSxt2FiO
g6kDW/PBWFON6n9UvU/9tKu7RyruDpGajN9+VronLeqSo6KIX3bc96ucRdQWp4j2ILgc4TRtwCmn
2ZNz8VuZrTUGwGUGcCndRbaeHgzk4r6g5+5HLQjj6SYaPKoEamheMGJBYTIGRkbRl8ey+CWgBN1c
VAeHtphqqs51nj3yfWtrGCuoAQonOrGAiU6ZlCdhVf5Fy4Erp1Gus1S22scuMW9l5Tsw9jwoV2g5
F5FX65dc9EvHT4Ofvvcq1Vp7aWPnJoAtD0vE67bnNhc3DuQlRAG1DOqQjLzAKu/osHSbpsXWRTnK
2Y059l0/B7INyMG8ozbX4TLCNr03IyumtK9cwYUSZGMo5lqzkQfmRtq9KfrjpPhD3haTjYKUjVxm
7ANDltgvzLv7dSCZgAiCT18avX6N9K6+RQDQHjWDa2OkWbuiwUoZ9ROJjKDeS9r2xsGh8bDRHL18
NH2VKV0Qt++mpS3dMpIUAmNS6ebqTT2EpxB39NUA82LScvueK83PRPHyRylSsbUtAiT0YGgYq8f6
zSCByNXdNyb70a6vsfKNFEDegElsWCuinPOC9oLIrdiZRe1tI5rab7boFwW9JC/eBFH9breWclAV
nR+bOW36TcTw2oPhIA0nWNmd7Z1RbeDAojB/nu+qvmntkJ9ch6A4d4TRfIP8uvWSic0emvj5gHIx
jfePsrbu5Vzz8SF87GoAOruu8T/8jmUwItUBCo+JjH8zdr2Pdj26MYmtzyoWgs+bOIz4tPPO/DBW
RrxVrNynoxM3Bn3zMt/Dh6ViowXjm0t1YdSH4GMYQN37PsNWNDx2DE/QPaDgV+AGSQ3Rd6Zem/c6
jfZrTnNObW0GezeXKr6urNx0kvlRWlbNKUZ1Sek31dca/r1nt4jLldKl/Yq8hjs5FZnnm1qEYKnE
QJI4Xr+z77B2F+L+q0Y39S1qS8NJGcR2vlfhtFxBCt7redIf5nvzDWQMzs/epiJWaRFZQp3/aKm6
9zj0v6JGdvdxp7gHjROPFri4wB+wHkrPqJmm4rqTUa28uT2RMcbgRTdHsoSA5uithtDqN4qiSCif
6u+tbtpHYYLsqXpEc0SP78T83Nhmlv0034t1S6yhEQd0d5S7nEjhH0Nm771cmr+qgj5HU8WkJ6k3
b+LpEaTe0d6G/qDbjXGAl5oCL5o3p51Oh+MNkfZOnyrSTTUUAG+Qps138Wq/DUjY7zVTe9Zp7r+k
QMxXmm5HF1OXFoszeL2qBiY8i4tkFQx6eSITYVz0TVJuhyb3LpAotvMlwJ2uAygAolUdjd9R2Ayb
ZkxifCilQkhiED8oKnJhkxbgs01/GqFgrLx1Zv3uYIlRMWQ+5iI2d0Yti5VSVNUzIEp1E1mav2ky
pXwuC8yt8UCJVaSEZWpTd7RtUv2ai2RdkTp6n+oeuGw4/lCMbX3v+4G/iaVo11FRsej2uVZ7geWT
6PMvW5Epgs99eF+A5ft5u0kbW7vON4XZmlCAIIXPd8e8iddhzwWqsEl78AbSSBsh+ucUXSAgD709
QZ/unu1SO0fTilbkH6Upf6SmFj34Zk64Fd32jWagvu2kydwgTZ+q1lXIC4SlgJT11qFwuSOg0LoY
TrWe7+URK0ZLAsNK6gKxcVHtaQIeXIX5m1GXyIltVtrHOuiho0wZAJnT7lJSV+4VooLuCn873+ms
pLsvFQ+pWGH0rAA4IKcxeRyn6AKYqbtq04+xy4lCvNh8k1o6Eddl0GU7wul2o25D8atG7PQ9s/ay
Nc9aViv3mEur6wBizcL3XcRikiRoyESZQJvwwFLU/BbzjzXAFFQQ08UOkiyIuGlrvgzOW/MNBmRh
kSxW4rbZdblavOZYxeZFOhe9fPO1X9J29aU+vHfTfknHl8mJhlmIQWttRyquNEWdfKLOUNH5dHLa
/NBbqV2HL3T+f7myqn+q8mfY5CCFCw/5UudPigj1LcyEtzJAry3qsrfO7XQzb7lJ+nuLOuOG08mg
9xpZh8KtrENvar+3vvYVMBwPafDgdUN0BtUSneettrQjyoOBRKRt7r8enPd/HRZMz/LToVy7Pj6C
rwdSNQnXwmcNSsJnT4oYORH8XJVHzwdJKeR4TMbSe/JaK3tMzC1qcnhw1BA2YBhcGouw8Y8KiLCc
5Iq9JsQAGc1LHpiK4l0opfHD7X5StnY/TIKxWhXpE/9TaDv6kFydsiGHJ6VFTpnxg95sveypD1xs
TfvpQE+D80Gam1b72kdpOWCXwvhdZzm5rokmOtA2wHbdjXQY0XWd5pveUX9vFTWr7c8H+OvWKRjk
hQL6hOVuftDjvLoGzlhdHaPxLgZtc2qM1bXOWlbFeWccyV8ttjAjJlrSFC4IGJW1tv9uO+OBLv3e
raX+EtZkng308pdew13dgZktmIz3TpEtrb75iPii6Jhg4CJfvF3Ztc8YjJdn0cZ6QkBq711El0Gh
L5xHsGDlfefKpUGC82MMCZH+Xb5sKI8eHQMN3HzjhVhyeLqNqaEdXnpfJCe1U5LTENbKVqE/OO+a
bwwGPqwwHOEhlV/nmk5nvdGIR/7njRNWSrIIESYfrC4XZGcgbwBbo+8pQkOq6Eo9PRIe+Nemkzfp
scsAn89bTM+XJcYagDiUpOfuYlsa74qZV7dcz7MHaXaHJO7TU65qwXYoUKfRbaKjrhxcCf2qjbvh
lTAhILAWeA0l85xdV1AnCpBOXJSsmi44/l9bMr7GWZvetNR71zM3PZdT6z3LppgDx2D1rsXDQx7t
CwO1hPStYzVYq7LI2tXAK62sFLMuq+0faerzuxYxDXw4j7e0kOj+lCT8MRZPlpKMH4ramzRUQ+1o
OIRVTFX6r5s+G76b+FG3864A6XeKtuZJKUZYcxWlRa+z+GSe8YszdIElFKlWqb4aJScuET+YQ8uh
Weuqpa9yp1AO3myx13EveiYIUsfTnxQum7vYcRX+/Y6+RTRkUGYWhDaU8c8UuC2gsOhrQ8mGgzlF
cNBjbaaakqPQifHpH6choA+7tU8s2W3WFsnvLYr09imi4rHXlQb1BlKsogHFmTrqydDl2ABSYHO+
sf65BTJUP1QcN+8iAJDjaJtiWYRSnHR28WC5971VtY/zzWj4D03iVBf6hu0jVwsQgR2wQDK89IUM
2ugQDKl3qytQF4HVqt9re92nUn5v9J1rFd8CM7KfCU3JD7kyVcz9wX6uCIbaxD6N5366m4yktZW0
mw5p7kK96viinI6zhtouVVt0Duf/3hPl/G+mNDxyuo7GW+Lawhv8N1d1hKgq6SxwksAKriXNVWCe
dMJoztypxuic6lp0G4W0joXUhmGDcGE4KH4P+qNChogh0qe3adxRfazOtHK9B/635X5oGhMCb6zd
Wcn77AnQQH4h8cnKNZmQO4rq6gOGGuvs+cX9SIYLo5/WvJRmgLJF05JniL3BEnqVOHDVSjaGgTku
sMyPvnHSky+nGsiU0DSCWF1X/YBpLC0Pnuq8tXBm0pZ/gRxQcngwR5a6biHcEw1+Ez1G5+U1KhJB
FfqZfnDV3LyWDEWjQSFcYyadZioRTPpjVshu25jBXVgFIZIQRVvDSd8qdlY9HOZecWUpd3hXj6Mx
rO1uMAEjIplTun665qQPEqAGFHy1u4UmJQbTbC6iFky9AFtd7AF9cx2LcFukstrakX+sdUqvto4c
yiitvTmmW6FmUPOtYjP/03/HAP/2qn9G3P4ZE/wvWIPHjCtJMqcF//OYOST3697/d3wEPIn/dUTx
/0y9LP72JxmBwz+5CEL+gxNf0wiU5sfCsohHPtEI4A9MEzv/ZKs3fj/yFxpB/oMFCewampqqKqir
EwBfZU3t/+d/KJr9D5XktD+f9/+QUCxnd/EfblfC5VXeg5+ylBJClUNM8p/uy4GrDA0ne2MZlHCq
QVabwYFXGCsZPL8GAyHWUNYYua7wQPwe68C809JeQBMcjgZN9qXRIDSqBz85wnVJjnlTG/u8nNzV
7JpvenVMjlY1ygzZNTQj5IPjgspJvay6KjpkeuUfE6/42XcK9m1FShbSo0vRNYDpaVUohAoTjUfQ
TPG9v2+SBlAITkqd1VeQHyQsqynpLI9J4pq32678azfOoBKmMe2TOtWHQ9E2w6EzBrFWAlJqp0Wd
nJZ3vkPNPVBvhlKDnpsaowgj8F+IuAF5aNBMsUjNCNtapyc0TcfA2Po21D6TosomWLtEGy+rM9Yf
ZhdRcjWzXts4LKb1hBjGgfAADIlqmVwH8qpInHVuQ0+QYaa3JNXG8oPG63NNTY/szgx5d9jfbF/9
1tFpLjrTWIXNGTjCcxmOwAD8olsFerJXchBkjpa9R7CaJ8shhnlK78RIRSfV6KEMd8Soh3q30YnL
JKYtpexEK5IFbnxpZbHxunRVheqrTqrp2sP03nun2rIwnEJcYvFBNi5zx6eSeCEnARErjWl2ItIL
Au0Yfg7kS9C14zYfzA8SdsFbkf+9VM1RpU9B73SSo9eE6iEmA5JlWMTbNhGOQsX7SJJp5ZnR6ono
UtuyYZnSVxAm3HgzZmhBWq24cynaoeusUKJSvTNDVLtBW6+jUb9A53pSzIImGoABjbnFKLWNpQW/
qPnCBVdta5HRL2T22MvlSPiKrNRvAYWIUUmeCqN9bTzKex7sLEenFq6oe2cIb20/3IRJkJIXt8BL
AUAu2grgu5dc3ST6GfbpN6uwz25PCJgpn4Ge+IuOv9J0xhNLV5+VOZq5vD+0UL7Wjih/KrZysvpK
OZJyCcisXNrSSddZRKWx0I1NFFfn1ogB8ZHVh3oBt165Msl51Etk7GRMu6ytKb4tDGZuXmJdRNkk
ABXgPZJyXWNAhjAM85RQmncTW+Qd4V95JtZUOT8KM76bEV4x5AAiSiwiUWPniJkZfnqcb71s7Y8Q
cenkZ2ul3YYh7JPIHl9Hwr6jgQNS77XJRk70VLW2IjMQuJDAuPLlHgY5PD6zf2pV2z5z4hEaTWAD
YUZkKKjRisxSeiKioqvi75ShG+/cUIVWWS2NkCaKD1YDx6SY2vOW/kFQ5SlEWXGxmbzBymN27YFl
OZK7GYL3aO7o2hJ/61PTiyEOyMCWoN/JaAljsOJ54GF3Lh5057Hxw/pXECvPrlCBL3pJdTS1Ta4T
Cuib4OR7UihI6FM3htooS1dSl9Z7HWW0+qDBiKDb30TrwX5nISkenAjU8xBPTD93p+p+x6+wGBZd
q76Y0vsYCJJd9UoJmyDoWtzUYX+oIDYZTQzHKeT8icBUbHvdhNXq5C9UYwgZNkS2IXPE3U6ffeFC
hwPV2qjrzikmelZ3TGXYLh0hzkNcQKjV3AejCeO9sK+G0T5o7sATbG8g5YSmSlcG0YmO84ZCY7AT
XfxWF7Lee1b8I2/CfajaOtBOK1uOVtEjriRnxetV8ZqCLnUC7E94rLZD13YrkYb2W1Aouwig6tNo
dONRTyVlB7/Ot7Xsy43NLxPEBhdwfnMLO/RR9oknyx4N8HJcR0wiFXSFdJCBC6479P6xzbRfARgQ
8AP9LweNE984AUK+PxQ3QuxoLIbtoW5uPnRuXxG7PgebaSuGeyG6erKwIqXCq8o67KL8UpTJHWoe
g1xsoCcr696i+lO3sH7LGPhmFdivQ4w4K3FBWnpgXR8xoqUL6i/FT0c8GoVjfE8G7Peelyt3Vkrw
W2hE95qmKEurDBm3cu+xLa3+3lWOSZZU3xxUHuta5XTXerT4mi/oThjiNKZV+V5RMl3Bu0wPJemE
z0GtwGYQzT4sVILrCOAjy4kwFXLcq4tbEgrHKt/8VodEhQ9M/MeyT9dqj7eKOtTbiDB00fp5tYkT
fT9ipLkro3obRLq4WgrplCITJeWWOnxg9RxcYhFdHK0oV4kmySphkMGdxM3QMCbaI6pwren6hVfU
YAUQPkcIGM8C+qUsyPQWgUVhz+9InutYRTWiuTSIhXdWDlmyMNwpgkcwUyc2IohrWtsMnAgkR2IT
20YsXdKTG8q1dE1Hd8N0lZFTDSBatmIth/HNiOKjGPrhG2pY3+DDZwLnyR+TrN9T0f+RNsktC9K6
+s//kNPU5M+pi8OsStNN5LbMq+jTTsiGP8ApxLEYoRnplJ9h7Xl576EkE28qeVqNgA5p2eQfpPZ3
lkjXhneXpYtd3qkGrie0ate0MzZGPglh7PDowptYdKJ0N9Sfv7PuQIk/gUsro3zvdXcbteFza1rf
nYZcWK67PyWC3nNnNx50uHZC+hIUafYl30wzrYKXSeE51DK98Eb/pd+iavCh6Vv5vg0BJ9fWONyT
RTLcIwxRcVQhX6wNYk20ACoyBIry/8BqMVXtb5wNECuOkHA2EFBaUhra32Z6ittkKYvfD5bVjCUg
fFDiwJSgvMLIwe+ywWBg8l0vBEHwDGDKHQqjR7RTN6I5yTiBhNTLMlvpOtETpVgO5HSKog5XsgFB
laJ7bxyIwKh85IaG26YdNl4CO8fSoqsWxAc6Vu4qKVqgg1Aksd1PysbyO6afI4nb2NxhCdCALxoE
unC2Y/EAEvQeqU9OGt03LjYT6b18ijqmCM0YPOh7RADemdRSQu/04TvZH8GWWtOl8/xbHzFI1U3/
gd1jSuYxCyJYDAuOUucrm5KLhUUxbJMJny6QfhnNQt+XsFtUUW4EyynMAv2PJtHVQ1MUT5ntYjIj
QXSVSKvaNOVRIbobqlRx54XtS07e3dINu58DeYKOm0UrGBU3wqW3IxrWtQwJT8DydRZNDNOwoimf
hflb1vxSiQZc8U3TfY1uqeXc22mMFlJZhlr/3TWMH0YDbSTMtScIuFhnRHIfNsHJj/TvInvNnNVg
gHvAc3bUYxlcMrNC5dLYwxrWudBWoT6ZAbo0wd+ENiDx+1xFbFGzc7rpGtEdLMXdW21c/H7g85h8
JEUZxO5pfoUhw8HCl4kKt1SGetuoIu63fY+bjeY/V86hmPJdp5c0cSIBr8o+5jeYP9Tnh5gejIVI
z2F6/eNzfG6i3roNVjXs52d9vl2ewLoYFK3lTJDB5fM90Afmm6IscYRNL/j10vMxjmHg41AynLfT
Hzp/oM9NhyJWoSKC+nqGGZPf0jrUa0H95BfdRcqimcouK6zs0np9RkOW/Z93q/oh9ppiP9+b989H
zHcTIW+Bw+Tx6/ivw2onucC/8g7zrvlmhPfFbwww5yCy8tBZ4g22v1zSGsb5W/TZ0sc0rybO2cWc
t+ubBjR2G/ystNbZZHDhVjhyg8Haqg+eUal0vtMNYRBAeml6Dm1k7l0z1RiW+t0Yt2vVwUPZJsbB
htS9aj25a1tOYGbMNDHvyX4uaTYJHAkjCUqRLV6TDgL1JEvcOGR/VBGTnNQmrZf4MTQDjy3GahSd
R0NCAnaStNsyA90ZGkN5MxqovDTUpFmLLSz2ym+RkuxCuhSrSiHRA3+LhS6eF0jlPsu7bKXFVbZx
O0ouURCujPIlDtsnQyagTpX0bqyKkyiaX9BptWX5Ah+eipe8RsylkRB4PSZPFDV5LZ/hnKtZ0t/I
EYq3rhoCQ1U7BHFlAsZNrNPYb24VsFWMnj2FOrD9AUVp2jzZAmEO84Ob74k7yl1MVgsYgPRRO6xD
yi8zuR8IvF85KVQlV8+I9tK0fi2C5KE3iSPKO3ekgoNAgRpiCDlh6/tTKLXvJiTiTpcFqLqBkrxZ
JVV/3OByqddcQuDCDDelpW0gS5yD+SuxLtpxzA5J0yYLhtFXI03P8O1qzgmqpmn3pFjBuUmUciVV
+RokTNgtBcNY5MQsyKp2DWzae6f0xFcsgOhHqVashJJNufL6hwYARCC/khMoZ+x9d23oH6qvXVus
uaVDDi9w2FVo5h9FlNOTFSkpiWF6x0D/YALMeQiKJ1dUyVsV9m9SKuvCivBLVQZTWTcSC6sk5C+z
+g48j21v0HeQxeso96aXp28mCFJkRh6mq6bFYuRBtok8GxhtonsHBGLDKkFqNF0l3brc9C5JGm1Z
ozkftAQQbJOfbZ+fiRzQUhEtEE7xoqIuD2Xj7ktthIDb+Lsa+shR56qtBxB+SzN7zFmJEsgQU4Z+
0oDP0fagZQ8l/4181G3kKY+WPpBbGE+uurrXlhQqAe32Kj84OgTDiNZUgyqBvumcw6RGahwYV1Pp
ArDK/NAoUjwVLRalql3lKW7ZSBvLlVoEbwx14CJ6734wNGMTdM7r6Iqrp5KOgjyKgECgvBu81P2S
6C57mRXqqg68cK1rS8YS9SmAANTgHfPQ0xzcnqE0yLqbrqXvrWanVzswV2lqvVvimhdgOSqBnF2U
kLpBcBjZNaWsstdpwSNl8taR6VYrugXGRnh7KQIcQSV62g7LxjLtwAF6tth5+TIDsUPLsv5gmdSS
YYNRTnXlwNE1PH9fNhsSU49qMz7Q9vjhE3W1xgiWrsoEInso9Iz6y8jI2bc/vE5nSpZBSDGncAV6
sHSH+JHmLk71Isx/yZLvptvFDWLHvAMFjX78mzuIk+hlu+uTDBN+jFECgvIJE3u0xp6HCKhyMcfb
yHvKOvvcmu9WhgAQZOw06tEHwiUwZdj6a4w40vT17Ei5iRzZrjoEFvLhSY+eHcRUNVIyMzs440jK
jZ+z+fn4vDk/NB85b82Hfx453/865nPn/PjX4QQf8kZfr/H5dK/7KAeymkOlQJA13dAT98clWOG/
NqNh/JeH5qP00PbG5R9P+G/2pkkHv/3vB/zfPfeP98HCH+8bHIxU1NODTULhQeUUOjS1YPoy38/H
lHeaH+/mvfPm1/Gfj//90K+X+q8Pnx+Z3+7vr/Zv7//x7vOr/7unf+3ryVMHp1Jswkkn5k83AdnC
40Ry+ZdNrarwQ8170fSSLoyZBjABpnqtw6emoDidtxqabIdqvjECEPzz5rxzfliLpamt//YcJuIc
+XXQ/BzS7v56+tcLz1t/f/iP1/zjPf7tG887CUln8kYugaGtvz7uvPX3nZ8v3Y8KBlkszNq+SZOH
htr2EuHkK2nTsCU14pPga933LJ9WQFmJyctABfTAgOyA5YRn62cUZ2SJKscY0doarz5qBSAZGQ6l
UiVto/oe5xRj6E2Fyy6x1n6pftR9v86mqAltZDkUWkNME+Y9GbUnSzC1hI298WoE4NmUplAk+na0
CJUdQ3z1TKG3sXeLENUcKAW8dXbZb2pBegbFh0c7lFuTFDVTD6plXGv8MiurpIte/9IqUR0axb/4
CurVemBt4Ggb1WJyEReo/QO7pX0F8w7f0VF3AXKDf0iYHFOQ1Nzs3bUyADvJiN/XYgkT0KQxh7Di
rSL8jz0zdKWiqDMVWyoyMzBq1QSQ4OZJve4+awqX2OjvONi4wFrF1kcVwfrc+tW2+itazXhaFO6D
7puOoGaJfhHl6oRoQ+geUCUW5VLGO7cg9wBj5CqklouvMn4ZtfTIy6bkeZtRALjxTgbGj6glcoLh
e1V1On+8/pwqKAYyr8zWXo7SJnHQM9p1c00E8d5IU7AxOcqhyRilUHz9zFAP0ss6YoH7nlWOAzDS
+ak7zffad286RTvheyfdz4B6+KaB/tOBR8LaDGMwu4w62WI4wO2JYDzUwNYXAVGtkY900PGVpWgs
ebBHhjBDbfeaGpV8FjJGAAAVS+gQK8rkS0e15F7FoVMzbdomqZGwOqhKtBd2cLAB0XeZqI+lV6pb
7LBXYTvGMYU+eBzSVSdUc8uM8sKx+taKddYpVbiUHcLR3ondgzdl+ZWDB7kI0MCawi74d8xSSzia
/qLSgf3AXilwLo0Lo0nybczXKMoMla9OuThptZ3mAAjNEXQl+NtTAgGq3iHNJSjWlUfFBCE3k1Iz
7hcmkV4MmdEPdShIxg1yjfIcpRymk4uRoTyIXtDvEf8VqcMm0lXaIDG+lKB+6okaPFSxuyGUrEFy
0OeUcTA7xMNdlCjKikhec4187z2U3cfoNzTIlZuVWP0pVRVA0SqIg2o0N0FV340iY5xn0b7IRU5a
GS1aYF9Nu80460NS1u5kE1ULTz3HPwDoB0tdQSWuTeFoXvIjy4yfeWnqO7/yrp5pQJrzWkgKnbLo
JjaHm1DDRilyiU2XBJV0MrSTD2WqIEh8TOShVVJEjQCEQdl2wGlYMl9bIl8j0EnWYsCcqE8e+iRd
BY0CamJCRw/jdva7i6G+YtASO00xrzHGiWtBK1VJznYwwg8yI3WnqJU6nRBvrZBbrTGPmUfFgl9n
CZYr5WRjyr1Qc7+iAqrLZeh4FOKY7a0NFBBo6RrWvISUEl/grNqCKg1TECI/Y/vDBOZJDXh8QAy7
lx5BBdSY8Gzp2asfk1yqvzWsTlYs6DNiozVODZYUJLAyFfO6zSiDeq+RYlcY4UobCeo2HCwOak9M
TmPX20qMA18yV1UnRo5Fzl+eDczi+Ym2TojgMwnWNawXsm7c/YDTrxV0YkQOTUBRmUlFzHz1D4dQ
8+X8KjAeyXjzOXOrPkQrj1FIYakiwTxQw3PWpQ/ORy/lS1wadPMkRsjQvWAMihZR6hRQsUnqYfLW
oiGtljWBZoIY83VqkMZlWn65LkOyp/Kc5L7O0zdC1whmKRRyAzGGDR2pMUza6RuRmtiRSLWqMgmR
IiY1k0F1G1o2ZnCTpMraDFWECt3d2Jpy0aLU2RBALVcNXcGFdCouxCN6Pe2gqq26YyXLANodXdMN
8cWaXJjT4EXRqYA4DuJ+7b4JeiyWA3NzF0HwQq9JaelNim/uMIFaS9Zmvm+tCo+gvkTZMYy99zDb
bnYcvPUpK8ccRf6yHwghohgEek+JH9SItgvm3WIXDgUtIjdCvOQpyBQJXCFXkJWQbmDWcIrwg9DR
ZYaOGKuon12ZELYHI8qx34/8I21cWKow3ir1hpAT4ofRJVsTUckoX0f8kJpq7hHBRSSrY7sSeZG8
WtmPUEWvaHTxIwai+8IktpawbGVDzjlJkqYf7No6Cs8OCedel2+ySDu3aqqu5aIxewQqBFyuvVpl
0BjLvZugvW6MD92C0lHiS13GTUAfVzyNHqw7uILeNslHAiEjPkXBOeAqeBXN3uHrqrqVJQqyLGnW
rDqrCgkHs3+40Kh2IGGBYWEZNAscNKNVof7NyHYkHm0rkxqTT9x5O+8JhYY8kF5LPpSTbvvpgp9q
9mNaSXNnSpNQoVgh/cSh+WVkMlwxgO/AELe0DkHHI0fBbIJkyGEMEwpNtTGliehp8l4J0PqHWbnC
tQUScwjw6EqsYCHppU0tmdX4+v2o5saeJLWLhityhfaWkDiBO6vUHkbEf/AWvC0L/zcfLd5ptBbA
t/uDUMmHA78yvLYvSsk4ViWV+0Bh5UwbNt9qnfsBUhrjaewd20CAFcfnXng9l+cocZcVFHr4qdFd
4/vXyPjp98j5QS7YxMoaL5lGRqqauubeJ+XDhXywThP3e9SIjZ4bya4paGpmErBeqnCGkdCun5DA
ikWypwpXXP8XUefV3KrSbdFfRBU5vEoCRdtyDi/UdiJD04QGfv0d+J6q7+GobJ9tW5age/Vac45J
iuRpRp4PrLV0d3+OBxt+FmGFAAN8ZOlVZr2N6FbjwblYuGpPmo4IrDII3SnhCfCSx1GBP47f5p/L
wH+sFL+RbFDOxgOLGE2ijpSjPuVsBsBsObtt8O1y60+V2VylhZ5nRJC8bY11lXV8iA/+c5Kxv9Ew
5Pw/+eVOOmSHGWoR0dgUe1dbRlqVCrlaO+4ZvmVbsRDPgJLU2g3uO4bT5NJ07RMA7mSnEaVOM/Od
nKMfWbf1DsbbVReGz0DbI+GrrAwYzKTq2F1cYcENwJz23X4uSz0c8H7hstyaPjFxAQUs+3kfYSX4
LsoStSBjW2RY1Lz90u4GSZegb9xj5TBOjrWoDMaXRKYIxbN4ekRZ9OABI6iH1sQCPeXnpqsYiUgc
zb0o77I13cxTJZnSiIf0xXvx4jXrrFfukav5eVBY3gwNoAYEndvBlN5GH8tzYTf9Dj9AtU1tlfGU
9KegnMXOyKz20NmMnBT1leF9+8bCtjISBOsY03BGsql2lkugj2GCk12TfayB6M8B7ExIVRpAnsWr
vzJB6AvRA6d9lSLG2NLAbeBp0e1IZ+9gBYRvJ4V9yNPyUYIyQuPw4cNpAuvXdvuMiIQkFyF7tb1r
65DshjF0XaCP7H55gmsFQRez0Dh71bVbMqS1Q2prX6WH+HUEBQoGngW89mc4FGrKtqrmzS59Jfbz
dG+7BNd1ooeB6EK1gP/Sb3Ao7kjhfsRwNxxJb914aCC2lVwVrNGkogrPSWMVitBkDDZzIneI6Cqq
iZQGHkCHmQEO8B7cBdYNLoMVh0z1c7ZSE+2Da58TuyEDZxhPktbSJq/nK8sxxMxVR0BsHFZsOaeA
/UDJVR9cfiuoC71pAIKLefG0REugqGbb6VsV1DmYizhfoDAnBWuJQ72sTkHykTXjo7WqZnWMddlS
6pvZ1CN36MLAsrDoTSgigDFy/oxcc2TbsAEL+POubiobUlFaMvs3tCgzxB2bTrNPFwqBWlBqcJjY
IPw+2wqaYtOObz734GT0NAXXBVT14s7JzfuiYBBn696jFnSXenYvjJYFxyXkaQuB8QmMHAanUDdG
SAa55z2TqPQb680uS6CwkU4LFKLS5q0LF8DQ2Dr1nizmiQhMOif/gCD9K/2KrCgDRafL3waAp3qQ
NmYaUz6AeRu3w2pjbFVYmcCqZLWUUZkgMrEKED2V+BVgSBqPeZP54jqjjc2ugYUh3a2yvFd4pZ+z
6yGVFY8yWJxQE+W/xPeuwxopAeqWhuQ6Zn5PyAjdmVb20yzjrdUBTAHBlAMtGvYYLJewVLfJNH+3
JuNux9PeCtwZsdNhhMQjQN04eaWPjqhVZAxwAULEz6ehoJdNj7u3kpcmqDHXJ97jEqCt9bV7Ihnd
qEOyJI1XhhIeDb0RG2Sn32Q9teGMnnnT9laxw4pCCcS1g8xlmh14MbhzU4KZM+UA/BqmyPYac5fE
IzHOQXVSc39fl8PbsOSEYjuop/3yewqsh4EE0p1c8ZJ5ELwGjAjqWjm/qJo281xtLcExqO7tD8tW
r57bh21LTSCvfWkHoQ3Ch2UZyJBmTvt8HO90NJIb1VriRAwKR8/R2bj3xQDE3HZWYoODBAt/RuF7
FbKAv+8+KOl7UWbmx8HuODIRU3MwZuQphQZmxkVKEAbjniSCDVzW+WCIIzqRMIgDdSID7zgpwsUN
W2EghrVR9yZItE/DxHeUFxEExOWkgsQO22744rD6pTJL25toTDdxElzzvGRugI3SyvVTn6JvIggb
CEV5bMrhp5tki4ehajeS2NqwXth6iKg9Tx64qipYDZyQWOzaoZxwu+d+oFlapdhG/DxSsf7WpeB+
Aw2InUIhwowL9VXcdzdQ3DmKOfdEuk87zfZJ1Ku51lUyrFobcTDHqmfJnAFQGQ4EvAG73JiccfTB
4AXWCvQ6hhGTMfasPcC/0+CAEYpB3jsyEhph4609h72mGxubHYzwLdfcO/2hxga+Lbui2iFjfupt
j7CvsXmv0y7bYY7QRu3GTrJv5EGfjhcMCLbrBwKAWOLGKfLdyNDyJjImQP/wF4gy0gNQpTkBC5TV
zrKQseUu32na7rs2wIKk6WILOVJsIKUB1xAI/4we1c5ixXhxPWanEB5bPw8owodX2tdc2T5xujem
tja5vRRPjulo4ZAaUwQG7K0ht2FtHfxWi3UQUNdYUHvU/Nm4RXnCybqHKbDuLMMy5htGR6dGZGsI
S0mE67xcHCBW+TxouzHvz4UJpIdjPw2h+jgXzDSUYsyUNaW5SWPUQ/2q8yMF8pK7wxhOHXC2ptGL
cEgYtq79ChwS74meW4fJMbaMZFi/zfF5AeBQQ1A3XeoassQ5B/zSCJYQn+hVkTvEiNqAej5wxZpz
ke87wWQ4owhtdBIkW5yXpESA09Urb186zLQ6peKDVT7ZTXkeFjrolicJA9ffkuZB5hpSDpo41G3W
t4eCi6M9rcSWyNKlGr+yikPMbKb3rJldOGnDLYUA1Edz+pCDVe6CSX8tEvFvKh7Qp91mc/O1mAOi
jtEDFzvrL4Y7FhEQjkfZugDVyxGxVIb+PUGb5KMeCYEEELcmSUOajvbLJIq3Lh793TTT81zGfZGB
QnDtrNstLUNt+Q8zqbmz5LhsDc4vKCb6+4o5GBUv15EV/2PeU3DoMx+97jhO3n2lBESwMt4t+m3M
0RHhZ/KA6iPyHVQRo0NElKyKO1mDFMxiknnRTyAdbAt2EA/K6/i29C6v2dLDSCV8FIInxXvOHVi7
uERHy/umm7EmA3AqNJ2TJwkCWHHVqv/K9eGgeYCqDNQ5AaydtKm2DFz247qKOwOB2FCtI8uAM+C6
/g7x9BdzfIJBm9/ZdZdoHDHLz9zNiuF9lJftTTeFBM9iqLHFi+wytB3eTcqB1x/jt6w1RrqZDOZw
Qnko0ULdlwB5GGw09168vJoJh2xJT0cpbTgtAqLEGC4YXiVMWmWjuLCHjIao2YDR1rAmLGqrI0La
knP3SN5jRHWNzKg1Cbydfu1lziKNVblatCZKpu4L58grhAh9U/VUdB4sEwx8YHJqulANkUk5KdMb
rMvPzQJy6+9h6qiO/z6ifafjiwW94FtNZCWBQ/NhNtQhNyg8JsAZogOSKYA3HmgCHBIY6CdIgeAm
pppDbsOYiFWPL/La0G11lcdsojKDQwz5mn5lUR+aXB3hqEkUcZW/hNlfk528VULcCY6MmIM/tiME
9DkPbpkQkqmoAYqCNMdQrnX3/NecrIABjdQdrkChZiZ6gHDY+9a5yt//cpnMrU/JP8vYw+bgaAMG
CJPRDkG7zFG1JZRFzfc1jrGLMVCA2Cp4X5sJ+zBTdjeNRdSB3s95bQ91yww6l8mlbSA5wphsRsbx
WQZ5qxbpAX2vg4U6SntipRhkFptWkcMsYqI1S4pdqgR3q2VtdgCrWqE2qekJ1fhGdel2R32YnxN3
WK7ugrywv/SzcHdxNqeH2U5O+mSuTTiaopiciDjPeTMhycmZLjE4V4bNGja/1CVSRCHd2jaqnKLA
K8dTC8blhBLYpamGDdXUhwulLUM/AnKQ6NBB0nJ2UCMT74k5cVsYPkk0swNi3Ci9FoEYsoWmFWDq
mJvDW53bU9m73Lw64Q16iWwHtgYn0afSH9+ynG0Gr8fOXzMysrzPN+Osg0CiUCCy6HkBpefVIE0G
481XOE5NMq95C2DMEF++/uy/B58F+7/f9fc5FYU8aQpQnOqc/bDOVv4eElxgtO0EnElkEqCi1gmG
b9CiaOxvTmS3f1//+6dwbSSI2Szbu4JJrelN0CWmCvEufNb6MK4zNZQB9Qkk638f/X2tMpxjO5lE
kNrElLpZWW9pcPJs2k7iBNX/++jva44A258Jx9tkVrY3dGyGfqnQ5U4WqVwxIOicqOJMf5i4K4jv
W9Rm8NqGJOaWDCNbiW0/fLZN2ux8CJonUFc2ObJOvPcVDpkqdm5HoeqbyQ9YGkukwXmnP3qY+PDj
odvIG36oI8/sKaz6E+AhM8NJo6pPXZo/RHWnOynO9GiR047kS+NjStDdfvACPnfpDLRermOIZEXi
/DgJshq7cV4Sr3ncNim89OW2ktZVDQs9lvTFXJo7Ixhh+bsXS6+/UfDxzRmSzKBGZ8vZo+6IwoWn
OHTi4CXNQo8NxJJZn1Op0Lty1QXN9B5A0AlHvRuo4Iw74GkXgg9Ii4sZOmvdsPECeRVJdjsWKSdX
9GfL4DwMSfYEpnFHzMsO7IEIe7oJe7KKt4wkiOwhaJcm5kOnj9fcYdzbjWeyDswtDN02TFScbtNb
qUwSlwth7726/TUG69aHNgUukMQ03P+FUVJCjAthp3PyrYhxSiEOh5Be3jJGTROmHl1oh2BqmfYH
aEsWl8qdHFTbe++GGMlK0pHqvj6kY24cMUk9dKV+lx4quapLY/er0cfkMpvqB5AWIc6N+ZRq6Zey
nEdiomij5r0Rpd41cYrvhfFaKCyLuHDOqXBJjXE9SRGkCvrSYltZ/Js0b1O2E39LROyuQ4HXa+1j
b1d35CJpOweXP9avmv41oR3STWhTT9An/erOMcdH2Mg363+LVTxL23yZ7d+KufNB1GCo0FzTaLYW
9G0cu805pW4hVosBOsvSoO47jWtWWYG2mdB+4fkHDtePuyLvappXzg0vFkUYOgIWcT1MBa2glNOZ
XdjRXPfnQJuCg5i9d7pbsRQIkmWtXbvCNPZUxszdayCP1TKrYl9AC8AVeTfqAFNdk04rHQ98UIUd
NjZXS+WZF8uYL8FYP/SAWEtzORBytCYWtt3qBAUNKo4etw7VYCn5hbJE4A6cgwJxtHmAkXL6+/T/
v4bCDiPi+sUMwMPOaKE7t36yNbtHPS4DnArUkV47/to6tPAgK0410qL9NFhgLQDSxcBgGkjWF/0A
bSU5aigbcHrk27RPTkstro0UfQiaCKF/lf9bZMYHPvBmgRal6BY/8kvjZMvsURrtQ4VU2HG7bYdx
AM9J+gXZyNvaRBE5PUQNh/5JUepX7PY3Apiwgk/Oqzd+C3T86Ex1yNf6wpE+v0m84NcJZLEb7Ywo
pwVajfaNLp8n59iv5IDtlAuoE9mfu3EHD4Y9GpJlSbKDbxQXp5wzUtXovyy+bZyDHMu2AKqzQU3l
XQa7ReDqexn3NaaDrOHOMOt4WzVEuWvjEhBjPr9rpTc+awl6SRrpYVkxxZpnmi3/27b8vsr2PRTL
DcMsdLoY7bYDZ7BtnTEjW8YdQdnm/ehJZLOB80zjcGCE0sOTGKdP9Et1FKd1APPpDrkn8xK0ohA8
CSJmndqTK3ZLMMBINgSwGFmTHa3TvmMAS0b1LatmgJmC6tNxmzCPDRwJcX9N7Vw7KgukEbLjG5Kd
jjWCS+5HsKs1A9nL4DE2W3z3RPrT2aHDr1HrHI3ixKFHP5rCbMhOAxBUimDctlbrRrEx3tO/D/YL
Pm4SaIaTl/siRNjHLgCRuicFiJaJxjhWNxa2bM5kuo5iqV+DVgWVRD8386Z0/B8hfCafkBJUwYCw
kka+5Xj17npj1Lj4clJV+ffpYu8ht7sbS2vbI9Ewn30gnjXfPjAYomqznK2vjtRqF8KXQ70Lyt08
i2cjo17IUv17cmrK1XbTP8rCvKK/OU2CM+HCTY9zHUvHPLyRgR5oBJfQY6XU584AOzwUR9fDoc35
hlxConOWn9pRjxIsXNiS8kbL97sa35Mq/nGV9pJaM81+QWxKXX3HTnIMKisI46X6qMJ50e/LJHip
WkahAZMRu/4Hk475r6JnAwllU2Q/ruWd9Kzc9vjmGYzdzrLR9j55F20K/WT1HHVudRir6dLaNEhq
JlQgl61L1jfH2sUt0PLzEAWYjD6qTife1sk/a62+Y6Vo8oXoMe+GYclmztajj/dpI4DTwa7kqXuO
g+G8uPYlHytaOjKh69DtXDT4+GbSbzuxPptK341N3W81HKUbmRE7MrjIIzGhMhqPROtYnE7nV/hr
oRarxzxQb4106TKNEf0fjvABQHit2Q2Zemyc/m5EKWFxb8GvC14Ce7q6cBjYUcOgie91t3jgACXp
r9BcKhnDe7C5PRPkTQwZdq6SB8lcRdKqCMyL9D/idrpn4SoBCrn4Sjb0pnDumdSw0ukwzt4rpmih
VzndbiTzCkGfhu0IqlPchPbQ7q2lPS1Mw3EU1J+5Wz67cIVtM31kNMTLekN9egdH7jyqnPp/XPH9
m8oFbgkJWBKRvjxadUk148OvHrtzPRH/6Vj/qoLaZRj6Phz9gG9kqK2hGuAJUSu3HLkrgQpudWGR
mhWC2UfWeoRhGBVNcAzg7Re90W+DYSZrQSYH312YcdojE4J+wTeGArhwyB1FjM8F69RvCsrZMn60
GT+taYiSgPgDNFV+eoUOdKlJ4MprP6OFE7cpuaIwG11rv/hs9vH6Ewebk0AAIHEmw8Gp3VXIoZgN
NHdzuVy55ei7KPq7Egohf9VHpnL202TY2+bw1hfuVz3VLi742Q9bYgu4krIMjyJdrdID+Dhb+zLv
273TCUqpAlOBSh/qRGdfM1BezOS7FwyIFb4GJIIfmUB5mcacJQvaWMQEIFwVlwRZYFTYJtNUdjVB
9yK0cIl7ifdbgGWp9SGCM3qX0YVqO8s4pQzHZthh1G5DvNfs6cNGRnvC6HdoJvtc0zbdYHnKD1aC
1jiepi9sBHexOpqx9zh79fdglgwz+uoNUmDIhKLaSHPAAZnim+ywplFmXclSWmMDdpn0l52hefRa
jeVgUMWmi+C7c/ZyXQOvh+0ME9RzYNIknUf3kNBv22QTWk32k4W77j3T5dv6JjWS0GHfZPwQ2HDP
nCZcfPOCLCg23h1YVehDnKNmvHi28aUY0aoMUx8HsmmD7YNc4/JsVRrChkm1JyOOmRmwrJDtSJ5h
Eb/SBRx2mt5+JrXzs5hfuZb8snf/c50LEYg0y+b8jqv6klbc3GUxPvjl1TVRt85FpzEmxYMDet1N
zF/duXcm9ABSEj0dX4PFe8iZ8aKJ0e71BkRmANA8LtqDZubXqpvvoGSBBZZIIujutEypmGnQ90LF
kodiBBZMtmevkbkgtH3Zaf88HwyyIJ3SG9yHqSbV2fQ3c5yy9HMtiWJ6a5biYw7Sb2bqtAgCsiBw
HX3izwUm+DKuBw5728GbDRDicJCg0M+pXkqKT5sMWipPhrDaITbaJJz02Y50Fd/mDldLZTPVwnCE
G5ZedDQCfKQfDZmbJJ+N6i0Cn5O1qtMPYFZeNEvY5yLW9zj7eHtaFh6viR+LtLrrM7RkTB8Q8Pv8
ft9AT7IY9rLzR8AlpQCOaxrOjZtBtV4jLAvLoSF5B1AEZjPNygkrmnjScMRtFxDu/O55T6zC2U3h
O2pQbWFFpU+5qZ9kIW+dfrzHmrGXg8vZwThN3COJxKtDokZyGFX1tCi2Zxg8v/QRYDDkv5Q8PzCP
uUzs6d9M9IiqeA0zSjOgesxJCoZAU0o6yMLKUM08zcCnopPFRIDPx5y7H5nbvqlKfoyqA/w08wIV
MXaS1PIOuYzvW7p8ae79lGmaRz0Tc/pVHxbKks3cN89Tx/F9DPYaU/WIrs+BkFY0OjH6G3Wbeu2r
J8to0JhgEepzDvz+VBLVDedmoMb7zgBlR14lz0LmD70sT/aUhB7MXgQX7K2DEA8tTTlafAZHhTry
1AgoJ64/7boHJaETyNCaV2j0BINk/lPDebx1PDuEDv6stPoAd+SDW3Q84KSaZ/1e1mS8DFrwFWSM
y7yVM7jclhbPWNR9fNCSnkyv6tdLEfvlkUswZ+3LsNHE1rYbBBE2NpoIoxJB52pFbNBBceL4y2Dx
63T/i+BgLGu48DraQiYhd9s8n35JtnkuC16vzhR3xEJ9Mne4VuVwSur5DVtjSJeR1pGXPY8sdEy2
1a1Ow2Z9rZLUuqAI+akDF3H/OcVwuqNuszdVsQ9mX8HCpZSY2mezwLXdDvN+QBC4c5by22Q4jU5A
HCxszXYXvFkxlJyk+nQM404J6q4Ul/NEU2hBl9676X59KQ05P85J14Wgpo+TALNnr4OIOXm2AzZP
itAmiPcSEgwIGuaXiLjouL0wbYe7aiHHTprnRRXMbFDj8c5FHZ3OBsVeywgXzhipzkyHRu9euNap
t3paaGorWjPS0QbEU0/KfDVubYglf3fhuHC1mzldf9187RFcFkMH5mYIe8d4a4NSu5OIJltNsdKB
IQRM1+XBjV4y/4NcVWycuDmTSMPK2vQFLm4aZV1NqvnCkGF25l/MH+c5n1dMSMJxv5+QZWE0n+oB
53j7ITvHYv6rtK3u3C4TMpNu0t5de0Ka5eSXCXguprE1lr1p5xOq6PnU5X6HFtL4XWopAGOlYGch
7pz/HrJ6oCsy0MVCRZTSIgCnmpoMIvrJR4Xf+Pa2nEnDITWg3trSvEUCWu97mO1ndzQyWJlxdm6r
Bl+r2+Ig1NoTNRcXz9+Hfx0o3FcbCmncYK7tbPsuP1k0GWHz9vWxNFv9EDsZnOze0c6Jy0djTiVi
JOJIEantAWIdLQBPnJ7bIIAUTgD3ZqRrsrAmH+mhY3WCKbr765L13N6Mv3j4+9RMfGY+Ks5Cd8h9
pIuud8Jwwx6t8hoaPRL53Cl4GONpDZVl6r5+zZQl0/+/D//+jZ1bcI8dCjpqkK0+1euFNVShtuqh
/x5EhV1lE69K8L/PM2fr6sAdytyazv6qdEl7DlGdN4XzGBTnLM3ZPv4+7Kvyge0ZN6CDih/tD+L9
vy5cEh/GsqqueYzRyDf9G+pJOYHEMaEBzc4oHgIw2NqUaiFJAf8qr4pv/x5EP8WQC5x2H8/qRSRq
KyeALDOCMgzR9oMlGWcMw7Huy+bMTUpxK/36/Pcp9eSFaGTz2PWKjCst2VmJn98GEgwDKJY8DPLA
uUyGi/6wlRcC2q6i7z9nRvOmPzQnvEv5YyrKqDVTvAkkTESomTO0FvK7GvQX3UY0GPxDxdkhVWR8
BBhgr/d6cPLWd7fUtac5Y5FQOrYw+3uoh/Uqn6NFmvV7DggL6Y33AcPL3Pq9/2X5U4o60qMpZVf4
+JuoHdtdLDBoCaZtuyklDCZPvRfDWHRUgpzivSSmTZn2TpjVZM55nUdyrLVtk8IPZwnyfhC8v1BP
6YaUujipJaAW+vvQdfwVmFGGgx5Xh//9EzKFBeMWi5YDBTl3JyzCoE8ib/pI4gofWecbCFfUoR+E
cdN0aBjSQVrh39scL4J5T8OiaTVFsPG4+O2sTY4zscSn3EUcJmKULBaSlY0jrlWySDondI7phbkI
FUMNLvTWw9oTqa5FuZ/JtX4qTtLK0kcTHgQu6TdnHNRBpMVXktBrm+W4c3y0H1hj1qNHwR7blbB+
hLo15jurhBIQyxE1g5cHp4TyMoM2tpd59oDHMwSOPu/drJiBO9XbMsU/N9Ek3jiklG3JXP1d/Oxg
ZS2kWc+/4S3XD+BDt6kAGm+ZZR+Zk6PAcA0LVKGrF9i8KJIXwEOOiP/pTK9MId3hoKf0rLuWIqZ0
dOOLShZufW+Qt40JmHvwK4K2TXpqBiu4iJfkZmEcdvaaHoDR0p26ZL5AZ4cBkpibuWKKsiyuh5M0
efWKJn5VMzw1k0FW0gMAtA1tOTAabxHC4J9McgnCzt8nZWM9Fj0StooCYIOQ8uDxat87FWoBvW2v
Wjy9i/xVVW1zUq0T3GNJ+w46UZw0KplGcNhE0CvGqbk3EnoBrS6hp6JeOjl0G3SXxmw1iSAkN1zS
VFxkpAcFxj2ru6NdfOMjN2Adnw5SGYicbR2hGJ6MvWVmr1NW30Oe/VhN2hk8WE5nE7L30nygJCcn
EeJTpBPNtFfCnTYQorMgORpV8TlwNt9NLkT1ql9d98IRN5k2szDSBTwsCVPCWHKUa5fsw6qmhyV2
7Bvg8/4R1hX3SVV5Z9szKqIYvr3Ubl8HYOLHrpVhWaBdwrrWP3NWMc+mj9SEHlz/HLBBg2t4gk32
IVfwBeLF/oEox21h28tTtT6gyzuabhPTLJwaEC56/oLe7NI0mC4Ti1AVX2kwq/AzlLVUWOqC7I6W
zxV6Swxi/2qjHz9PGq70UpVZ5EDwQBKLyHnuXQJfE/CvvTV/Fgt6VEGayb4jjDZSYnrz3RinOVcN
OnxxmPAPJ1xftHwrXXx1ywQqZi+r1Pi1u+4tIfrqzddcfVvSBLjQRQgns+vJpkeP6QokN4oL96my
7FsgJP6RQ+uJNNaN0C37q8+tr5lRDz6D6ZqTa38phvmRgKDgPHBiR03rHsvCfOEckmy72lR7O8jn
e/whr20xAhWZG4e116WFBfk1dBRGDEP3c0IKu/CPUMBe+RZUeFMLl1Oi11lPhBPeNy2T4mQuepZH
hj5ACS96ihQgIHToiXnit4nUl+sEL2UWRGOWqHc9W5H0SXdDokI1FxaNT02eW9TesoKJG2vGcu5c
VomFcOWV0L90wY0SVX5mpSDZ0q9JDIS/MOltdzVczgyOtO1Qq4mXSnWpvzS6GS5C93G2L1SnBlIy
zh90aRaUfpSN2S1igI1vWtalJLusJvPtNMjxARXXz9Dl8tL4uOO0eibZ4Iy5Pd+NPohKv/bh59iE
lTbGrD1mNeERHvfWbKQPnK0N+Dk2LlPCl0L20mYzTH52tFebBBn23kXvuCWagkNW23Cdq9H9Ihus
uBlxWFrTTHgJluMrJDeOTT2udBl/aMIsrkuCmLIwmZlYOi2CNEAP0tLM1ObVN18h80RrwHy9GSEw
WndyAv0AZrAF6B8cmNIXL6brfRDYcUFu494oZpc854GRG2HzRBl95wkckLH74rSRhA5yRFC+r3kj
IR/1GcObsiqe2iU/4zanQ+F5423L23PgfKjvmXQs7P64OwrnuPhN/FK7LntsgvDX7oX72gwMyds1
WQuNLKaHoZge7CyRIQfgfKchBtvYsfY6D3So0DMzHbM82rAk8xklMv2UP2cn4P0pSwyXCTFXXQ1x
BNoJ0yxHqrugcS9Vin1TM2END0wVL77Ey9/7WFf8FL987xAqIyTKe81noOOQ37bpIWkeMBlAxSm/
M8fTz6ZjW5FUwzcIsOxWrkHQDg2RVElq1GS+ReHoErCxoLMfplPFbY683PLoBkyMQABUoAXvw3xx
2VP0m6LRklPiJMFGGA1ppuQRoU4HM6L1PvkeLPhjDQVP6BXZjcyc0C1kh17kQeitnTuJfmhb5JTG
lspDI3OGsBuVcVWQpI0afvT6QK7rna43aaSjuFYNOB0WX/9rEIPx6iY1ByUfrIgzfHX5fCoXRoV9
16fkF9zgjmiOizG436Pb3MQy32GPgN+5vr+mHgho4CQxVoFNv1bR5/Igds10zHdc5NxKzguinmeZ
vDueT/AIno5tlWuvVU36ddxl+6yxUJ0nItt4sT5GyNiKHTWIFXpl/Nl2TwmQmgOiY/4oeD47spV/
dfo4J8tsyx0iXCi4YrIijH433eikF7OFeVsNgttQrw8DUcXYmVF+dmVB3ShIl3cYvKIF1lDw1Qei
GqBqCQYokmaAskzvEfvLY1obUIEcRTyKl+csvHg3BnN8rY3GfPZoluMPsRU0ot3fNmIHRHZZtqbB
q4epyhMSDwigUBfCejzpA9pNyHNmqFqdvLsUGH2T9ek2I6Zxq5XKBaE+o8St1VMRYxaXlnLegry8
r7zciXIFDrxpm/aQSSajBC0WueP+Y4Y5hDLzdy4kCmGZ2s7i8D9jw915TSYPOiLVOqgfzRITypC7
7tPAnUsPH2VpZcxhtjCDCgYEdOSP7EkrkYxwjbsActpJK9R+Xt8+M+/gEAwzs0BOtoO7ySCW/GNa
9FjD8kqWf2RRuCFRm/3B5g+igZ4+FHE/b2wmDTvc3NaJJEgoJNbUnYp6CK4Oi8Hgu9051ccPVWT3
Y+938BxkdVl6rGYazVkcLRq60M5ONg5D1siKX/t8mHCmccLM5+Cqz/GR6XW7IQzMOdixzqBOGfLg
I5DFXI6WFdAJthcMSV7MRtwW649S6PEnfwUVL92+A0/aD75Ablo9wIInZ1VH5hErG8W3lByUsZPn
fZw8TAswyiYnT1P4NDroThwCzPwZmw2qizZ5j2OTcaBJ9tg8w9ei8e71tLS9LgBMlItjSl+N6lo/
GDRbdyZAD66aAoETYKidHYN4Jy51OjKz1u4LG1IPac+nzvhshC5+TVO8F3H7iuBbe1St/UTkSfJj
KdKc7L7fVbTzb2xVfAVx7r4UOsZ9pyLEsswzkFC8aBv848beoKfzkPoLxXrXZN9ueZ+0xfAzLjj3
1bond13wQIp8FqlW+mc9F24kaVFt+e5fbloSpC1Sa3CzYy+f8IovTZ4eizq/4haLrMHzrlbvv7s0
mbBXOhbcEYjwDnPhvCRJTlI9nSkhnBuQUmpXoQagOlb21XKvOZvSO1loBZNmOpRUrwwkAhulLdXj
aASCiSyi2rwgdY4XPxoV7wJVoH11GPoyR+oMrhfzx2X4t+tHhBecnK1tL1DxmMZyarT0dRlBhzWy
J/ahr/6PvTNZjhzJruivyLRHG2Y4FtrEPDM4BJnkBsZkkoDDMc/A1+uAVaasLlPLrPfahDEHMpmM
CMDfu/ee+ytlQw5fQqNuyErDpSxTf4mXYuAQ1cKl6APnh25wvwl9m5WyR+UrRV1fStXOOvfAqQnU
P7Qo8xoJetDJdm3qsTLX33fdYlBr+gG+3Ljh6iMOLClecfIoguQSF0tDa14YQQwws5c0xJtTEC1b
ZGUKZX3srxV9MQfDirwN4qTBOWx4iIkkrb4vyG6u34nakTQXQKPoYCGusFFyUsq4tBX555QAnM+h
Y81l5F0zdIdJJ5FTlO1dEHDxKUJuFtEUPzMQdaeK8kj6M4clFBBrNUzNk1lA/MMtxzZHYdJhbYDj
1cH6aw4ThIYoJtDabVibEX7NJM47G1uWHnjG3tEtuoEb8Rz4b6plqOBsG+1x6rMm47VSU1qFKspt
QvqJ3ILXyc7Rg+iR6ojpVPvcv9VOGuzZIvRU89A6GESOPI6ztd8wzPzcvKc9AIwg9peOQ0UacQmA
QU7/VKfQ3CmDo8W2iI5Czz1ssHiGNTHYbKuM7ErNPYFR7PPclWx/66reuwb5dKfRkH2f4yaJqzZ5
lGMnUD+jB+lXzRl00S0bOmCXZvuAdgX+OsAqE1JavyUF9iKUll35ySxDb0ZFjk238LyEX5rIE8gJ
+7Z23PUg9njAc3J6BbGvBmtRQDpv/okutdB1LnTHtyvu2vFJGOhQjVvMuwrXfnT7eo50yW1skGco
HDrW2ihwDypXlEDmrrY32VPSNQ5fra/D11EbAyLXw3GMrOGa8RUUoU+MRpGxD3NtP9ngm/3CrF9L
5yGARXQvM+SNeqh+eX0WHuuM4YzlQFRyXy5ME3eCqIqdkfUbM9E5SLbqo1JxAFc7YoMTc3DOUmyH
Nba/Jdw36DVt2pMJ1b/KWNcfVNMjSpClszVxSvOR54TcLwyJlPBv/jC15Wfc8Iogw5F+ZkXIjrKI
cLWOFi92liOpmrCf6wbGdbKOG+y/B90y862pV0g9+aXQ7PHBhs+0NuNhF7OchLz5mOfoaqFXyVOm
MBE4RvEgzNlj3qSE/VHqiSejatXqklnGV0tr2Dqwum6F8EHCJON9VAz4ubpo0PdOrH8SF2zPg9/f
9zjPgroINlY67mIvhPnpcxsuvMHb6ZiBocbTFdUI/Mi5QQP9FE7FsjQZIHudcD2uJhs9rOa4GafT
ivIanhnOBHEgHyCAPRa6Lda2wok5deBg1KBtYEVu68aGPJZxpg2QHXsyElCBCtLjGN6gl7vJksku
4JPY11Mzn3GJWGRkf+6QGcicYk7H8yyPOffUvVvcq7Iwtrw9cFfkJe+Uqf5MWMqtbMto1oE6daG0
N7lUal2a9hnEM6CiMCVRgmZW4iXEl7qM9J6UOhfavMl3luJnZZFzIZkFYqU1P/xhKHBKTs+WlmA4
99kSthqOAFINJRKo7ayQB/F6Rybkv+wtyWvecoG2d/P0qqe1w97K2xbGvoG7ZPUeLZoaXsJ8OrXp
ZN93lICOKmL290Y6brqIdo/gkR6mcu+3yWVQUEz7ieB/3ohoz76FxAMJ80U7lsHdVIQOTl8J8avF
5sXBbJmL6CsI2hCPL8LNxXVtY0XtDWqY0k9sDsx1IwwX6vdwKLq2oKQYBWx0hbkxLItiwkKRQNPY
g2B2ZC82pJuoemOaKdf+sOv78dQX5FDTitVUibGfASDlmHAY5jmO2/Z38yiUNaoBcEDC6DbIElpv
5aDlx2DgubQA+u5tI3u3nbw7k81uz6rILQjbsN3YRHcniQXnNCh5sYZq3H3/ys+3GcY3ahAZ+GHG
kXJioUURl9/iAR6aet9PseDZIpPu18G4aVRZzZ8arD2Xmq4QdOAKqjYbVp+Cth506ykV8moCoNrY
YkJ+B4d6sWQYrqJwrHZg3+4iU7xIOmHPrelfiCsVJ/e7Ehizxdp0baavMjmb0XvPm+W+6e1H/Dp3
wzDeAK7Flxx8WdDE88bkuUgn9ZQpLbpq2bB2ac4+FVH9OCXJcN/Nd1MY2mr8jhTGINFc5tuBzrM6
8+0Hu+uPVI8s+zGe9mUGWiBAUt4BxmUQieTaqrllKlJYWlORS+nLt1zzvaNbefShE1z4ozpKxR55
9dLYx4oulMmIQAvryYryD7VTFh6fttHW48h0YhruR6Wz+ybDFW8sbtDLYK4ASSw8nr47Wkd3pAhF
H8TRak9ZBA49xEoTUVSSGZGOCc1lKE8i8oBdzRSqRmxmRfWJ/gkyOK+9tdHJmrSlheoZOBu/zwmP
VmDnUCqLpmCrxfzflaApioLAt+yFcR9pCMw8m2e/oxaEZytqqock6bcqqC0CbevUyoqtOzJMZR5u
ocaA4tcm4ynVUOqKnsqzwSkemrI3NqbrB+uWSzE+UH0vfVZvEvLn2NDSGIvkwaO8PuqI/jlx8DOa
9PpiVS2Ug6Q7xx3zWCzDs7TyHyHbCv5dWa07K+5hrprkUsFZSQfuvJoMqhSJasztNfKq27l+1jxk
kUmHK4vU4wDha6JkAwmqXrZBPx6Z0ksGG6qTfGq3yIxp2TrJvBO6s77VFHFpLxvIUeFTvk90Ep9D
0KMmgRaDmIiYDKgMvPJ7VBrb704Zy+UAphxXW9k+B6FcWCCxSMvR2SHLRW41NEc64gIXQN8aGlHc
KKAzJRBE7hOA/4uGAeVIAd1OdaVzqHqcey6dqrjzYgxILsn5qt1XQLFOpezG08TpD21rFuBN3Mtm
6i7HSqQbbm72j/hBVm221mwGrbTxbQConCvp9J5vA9wZaxfFIOOnfhjZhKi8V7M3nzkaLylnK7KA
tUFQs4YwuTS4La2YiG+F0pIlBC1/I+PbIJr6rjbovXNCEMFdi3AOvZvlKAuPSt2yEheh25A7xzu9
qgaKrDle1uvJ8XqSwpm+ncbkuQ3sD/B4aLEkdISBvJI6yNZ6mp4yeqIWUWVY+xYDMs4hmVDPWj1P
RvOaWAw9qCMiTg9D7O7pnghe/d4RCA6VvPg0NPtFaNyZOMEw3Tn2m5uSM/Zy/gB8SooMNFozYPou
Qoi4s3H1fzcwmSKA6JmWcp3ZY8PNxmimozc/KFnGe8cUhL7rV8VNfCcmpV9gWE4XD4HK7MJgK3FJ
0W45cTMYpokLudSik5umNxrJadjtcnmyqFU8ds49qiKY3vkBPcT+4yM00RD/wsyq6HWvpWWPzuW0
COAeiHYnPO55UYc/OHXxKkel11LJVd77acj/rCm+9JBC7pwVK0ALQLCRo5GZrCGhBI4azgSbV6i2
+ZNeIKHkyVfqTyNk3UqQhkl5mXF+5A1UAtyCw4ofSstp/+acOlTD3le1cTU9iHjzlwrSDWvfuQk6
fHNl+VGNMtiUlcGRlAbKtbN0TE07d7QowQ61yi3T+op6pvqQTqBZVC3CrWNMLyBSwlM6ZZeUdeNu
qgljGPODh/V5hfJE12HkxMfvB0/3f/VlqKNtBP0BgX7aVfyEQtENB76NfTZOq9DmUBeluAZU8VLI
ANyjJrdAnexNMVCjGuroYL3N6JmGWGCrBzXeicFH4wnYMVGAzamvJZeGyfmYSPJnhltv3Tb/Gevx
G64Qdh8s8zrpDKshD/oFbXKryWXzKdGwIqpDl+7goIo7q6Sxqo02AXiBHR1LsptlqBHbxfmwmA9x
rm2/RyA3+yR5LnrbX+kCt6bdE0wvcTrpLpndoXHY33H5gaRvEYBs+r7cOPa6n9qPuK6IL+XbMiQv
6rTpM8t3XCM5NoAUXvmi8nFQ6RNGHe0UJJRZDeADl0W4LQYwKcwWO9OgW1uE7qGOOOQXip9Orn8k
AdNZ3C90JCHmyfbkRZhAC3IwE/JnpOOQDAbvrbIh2DmaRs70VVN6um11d1NaouIagqlNWnTmDJN5
KWR3puAPUnDybFsV72uzfy0F6diCWlEPmwqH2LhecEX+OQps7iphj8C/1If2a4l3fIHnjd5r33is
8MhAcfUOzWi88ipy6PShX0iJT1lXCKBu+RZ0mHe5DsCVLo5YfIp1Yn84obwlsRjW3j53WZqnHU9I
5D7ZPW1dqQ2cKXBcDh/Bjh7rt8C3SSkX0ZPm6U/snYhI19AzQpwobek9aPA5uYsHZHsGQNZ3EyYj
xhWwJ7P/06E12AN+n1yyOVzUeBWsiZICparnhMklTiYAg+xWMMRkCLpadJCSQBnAqGWJMV8EDn4l
GBmBQHdMw/7YRFcFXrX1X+iDxmtMjHjRupw6abCPoaE/2My1y8kmxhJOCmyQ9+xPGmAI+YxdneLW
0b4CMrsSIdkCu/nhj9mxVlhjqZC9lYX3BpJ+WTaaWAoPodoSzGUt/luDKGRNejeWBJ1BkCDTkTjG
Wf1uaC2Xgalf9aqcMMGQn5fGfahXOHmAVw1Cx3HoR9Rl/yIwhhtQQgJCiThxfbpLkoCXBKWxmUHB
i2s3W9s2b1XKKTM7TqakSjK3uMPPAPew2pZjce84GCvytNhrLU4qeASLCWYwyJ8GZhibZ7PGYc85
5ylzdxA33gdjIK/TsKkW5WubG7iKMMFbbR+s8wq/mm4mT40WvLhJ8WIG8rXK4odAJ6ZPLA9VMgQF
0KCoxk6ySoBRMJcAOtB+9In5NbtRjOTDozF10/fesojD8whwctdgSbcGG+BsHa7z2j3T3pzv4lw/
DH34kSjrvU4JB6kwPmlNfMl695FALI6UtH/BNLNDMH7uwvFRwacVZP6F4jzlFR4jVQnXQ0Q3MQAT
6SuCfuasnbpQheLXoRHxqq7JJw+MnVUW6IthTtYxbL/UjRcCYDAOpRK3NAcJpZMXMaZ6yWnHW0YY
3impK19Rzx+qfNgq5RMmFJjyQs+hLICDrD3b031CFzVApLnTZ8zLr6rI30e/37olE8Fo6C8eGxa8
ZXPzMlSpYBdyWUwivCORES6bCTZSCpnH9r+8JmaBZ4Dibwd8UAMygYzrk1VGG8cBVRPa4krMLVwa
KUzsBm5KEFXUP9bqpqpaLKsI9WSikn10mHJ8y9Sx+N5lsXmOJMK9kuZOxODP8hBzHRYNe+2H5Elo
WoowExZvDQWpZW0Oqzyp7lKAcH4u0V1YkK2Dh9Btxl1ayKcMthOTP05Cvxx5IkAoE8dz2Kh7CmSD
V/XVVnPwO6TsndeNk797kcMmjcbk58Lz0C1iOFeTw/Dn3YsUU2nSEn1OAZkwUTKdOfGatiYiWyZX
UW387AdqQtx2AwmvW9EXlW4FJZGdxHbXCURrlgScS/31kMfePZHc9dCY1EB0KjnZwYylm2j1TrhL
DNFnPWrDwa658esR2UBytUTp+WGEfsN/NLkLg4rYSse1mRqCDUbYdZGmj6Ylyvtal+xCqmYtIkRz
LXtvnKuea/2LwYsncdg3Ejf8bGHPxT2bitaajxSfXck7oQQDa4U5V2B8LDWiMNDPkivutqbMe6GX
Lq5Jqz1aoflErdoDtDCeEFaDoNOcU6DXYmMUY7LiBzPAGNaHfP+tVxqG8RzXESE6NGwEA9MAOeo2
Bm0bgfEJ1B0VOh9nSXjB6nUSjOPqqdfxTveVuBXOVRT2K+u6YJ1O/CxDk9P/RFGBMaq7wSOSPGrk
4ycD5nTMIpGxtZ54xasMI4/OJdawL1iYy3YYFtwpPlTJ88S+7KIyVTLoZzE443XncuBiH3HTfQ74
cRo853R7YKys7kVgPpCcwdztwmNx+jvkyFdVJSOceNBgZfirC1k4Cmqg9YZMQtl+Tv6iouRzqdX6
tHZQQSmWKJZ6hMO66NKfWJF4UwzGfUyJS94V+3Ai4cS6zD7U88P3RxOOHxKd2mtsU9vqzYnGeI5b
cuatDnmpMLJ9fwgIkA9//9H3R+I7Bfn9wClsKGZfRwwHNJhhoN8fZb3x50ffv/e3X/5vf+X3733/
ZTwW2eH3p/3t92j/gaEzZcbSmQIyDbN57feDDM2//vL7D75/T/3zH/z+e0pWc2J4/jLp94e//+j/
/rJ/++f/9mn/5pf9/vb+8jm/v/HYc6I/v7/f/+Ifv/m3f/L35/z+z/7Lv/LHV/j+i//y7/zt///7
q37/gZBOvU6i+hfxtE/6i4P16Mh1jyV0V6UDamAK/50WkGVsVS8iqfJNO47VsjFdczXq6++X2PeD
UwEnmOaF/5j+Yic27Jq03vVW3h+a5J23V048E9SKqfzhELRkj0ujXJeD9ZwwoR6yOrI2fas9QOT4
LMQUbeqcQ1I7sTUa0MOXssaG6FcZFz8fjp8s8sPvB1qq++UkIgIHutoWeLZ2NesZTrs5xlvIJ62f
bBMr2Qgdegv4w4AjlnepTPWoDda4cfqKe02audu2qmjk/DHYnr1zIn0VdWayxbt/7mRbHvpe3fuk
0UFw4LKz5xi7nqXZTqaAAgbjB7eAdJPRUos5JQRg+X2tc+dlKgiQKkXQIIh5sIke7dkDMbiSZtfm
BycKWkRKN2VDGzSHYLoPtcgC5IY/T3/7fvNMjvPnGxROEzsXXSO3VAGX4qhAzHGao5A4OyjJ+v7Q
MqAYOKSgRdv8lEVARNjTcQ1GPreh2OzoMiLmONJWhJz/jBzMslNhuwDH4heMWKLAU6ZDqe9TYC7D
q7QaLE4q3gSZUy0k26vCWEel9jwRDFmyrL+2LeytpiAd0cVbuDY8e206U5k4ygJn4ZbYnVKjP0Rc
dZkPKF/Rpvi9xFkzTyEnySy3NjQFEf3ct2277ZImJdizV3qwC6g2WjRysk/90S0kkRA/ZD5Kjz3A
1YOaj34eyJUVLmBkE4P5jHtwlmJVBRSGfBoNT01KRaajmf2SSoqz8Rp04btDDhl7vvjwwmSZ2EUN
/ZNXcBE4YlWYUYrTsrvjxditbHC5quqdk220z+EwhzzZU++FNXwNpKn44XwJTMrIiPEhcGKGBy36
mXT2zRjiN1a+b+RYGLpRGlTfsIyHJroY9ZIrLtwZBAa5DBscQ7QcXi26SwxX7gq9e3CN8WVyh1+R
nr/EYD3jjpvrfCwBEfpcQuk2k2mX2gJTZ9a9qJRSdpVd8ql8Yu9unYAYnMOWvtbSjVepibqvxxku
JTzFAGSAjLC4ivf1MclCGhtJqy4zOnpix0fgzJwPswfO1QlGYya4o5dtcHWN4AEGtCmnF4deKWas
cMzXlvAvAaDMRZkzesXmi6sFyUphCVlq1oCHu7tnsCCqYtIrrsxbrxk4Vers6pCLLCPvM2D5qAr6
yQvyUWvZ97sphg6L3RJ8S+o8VvQ5bAuTq0qvrRM3va96zq5dS9YJCX5H2o00Z9Cstcp614DrsXF7
cOPqzui76DH+pEjnxdRi0oBd/ShsUKeBwktDaE1xBOjEzRllw5Pvf+YWlKvyhpnnoHTjJTc5/5I6
eQfHSgNC2b3GOm9vF8MnuAdM6T5hQGpgMOND/vJAJLFlusQcW2Z9yF27YCuWugifx8bU17UebWsH
ZyxIIpfTY7Qx6xoRLeEbDgP7wCLnpJr8l8VpI2LD69grk7MImZlDoztsKVsuzgRfaWXlGSemOkGb
X0rK4vJOAnALr65qAM2Mx7D4SLkA0T43FkfEtUM64HIP5XBxJSt5wZlqzR5jZVdDxJJ8kCxMLJoX
wISN0zkuOFF7oIqKge8ktPJlQgoEKop6HXlKlgl2C2HoF6PwT0WVbnK6TkafCYU3Rbg1tRrPp7qr
3dFdMuNcfCfTgCh09jLAdIdC0yO7dD91YSd7o/Ne1BjdR9G768o7FjCLeo5oQUHuafgxogy4zrDP
W3sfSPM+DiKLg4O4SzLaBqLKXg51ccdp6+CT32bUzm7lOLwNcHDxddsHhQkfshaVhYZ8CbVgaTcs
gPW6vjRVvM715qOKUE4aXiCc+gBJ10YCbUY0J2scXuoydQ+ND84EjTcBmMjmFXwRkc3UfJ+mINul
uAMX5pz+thPjU8+gZnPenu7z1H+d5uNuxyi/oobo5Ec4OBIgrLo4VeavwPZfClB2d6ZenBXmkYUe
GVuftjie8mRJ/GQHC1XtpzF6biTArKF4FQ6pq55eLu4c6WZy1Bu+Rg3Qz3jmip22HFgJJR1b33qV
0zQtQd3W3WsRUkTIbRwLUvjRmiDmmK5eWuliCNl2DbUGNhTthcgmVJ3LqLAQg+njpmhfvah5r+d9
ejWmH0gpP0VufeluQXx33l9GVHkTgNxFmftSduOzXzsnd3ZWFzXBgdwsPqaJApyK3AAZhZ2RZ+2m
o9RV0xNjkbjz5TKncCFjcxBTDr4yXC8l/zCtMUAw5JXZ/UChAj7zY+pYL26AUc+wS5T88oUedTom
9BKkTRAcHfHcxvaTNdoR0MH2wUGMBZ7t/vLtGRZMgNfvFdOLEb+DF013KHpo/vqZPqPVUOLINibb
Iv/I4aAID9hBTqrmzcRt815W/nFXd0V2HwlmrGZgY9xNqDdZQpPJRD2uIULCDN7B6sJLI9Q2bOWq
KVD1Kx8sqjvepXpEGQQdydh4vlQUkfPiJTdkAQSFuaiINVmZBgCQnCyZbVYPodOYwOMYS8wqOpT4
hIlWJ9uqDsCytlAdCdfDjOy9hR16n3lEIYRJVGWU1bity49aMhxxs7zkwkvIAEebKB1uBPDBrSYg
OuLgqx1sZ4c8uSsrebQ78QVVVuxao9tXQbQZ0YPQi7630Va6+O72+v+e2aex+Pyv//zI26ypxodP
vNTZX4tjDc/5Swna6r15/4/PrJHNeHlP+byLDD8r+U9Vs9+f8UfZrGH/wxWUxlIpa9k69Zb/UzZr
0jUrbNMXnOVg3giTQtk/y2YN6x/CN3Xd9ywHOKht0qL2Z9es/Q8cubqFldYRtrCE8P7z36iaxd7v
/lNhm0d5litoVIK6bgnD0W2+i78Wto1OZpG55CqYWiQXVHvqcs870jonU5a2poIV1GZRtcvAfVyP
DleNK06O9CpuI25msdS9Ue1ZGMW0TxEeJVpW6CsyMoDTVR1caPPByps7IVafIqhxClhsZTpbkxBB
shc83+XCU6X8aQTm1Uk6dlFWCU8XnmpPJriJTt8P6G4RN9gxYJU37VspjZOb+T44YSzP04BlPU5p
qVFFEGKkknThOB2QAX8Yy+P3A16UeaUjM9oH35Ty6ptVEtoPw+nXkEXDecIt1686t7KPpnKjk44I
fjY6LTk0LS0E1AlAM8uN+7H09ftCdNewtQAKC4vsigrCswmZTQYaW5CKZLbE6AJJYjAxLkKnAgQw
bDTNtZ6GOiMmr0AF5ODmaIaSB8xhOYQ0khObgGYsBjdtoO5WQ1mvU7yoVBVW07VI8uCPB8eS9zrh
mIM73GH/9M+ITz6tREVw/v6lAolXT80ZsOy097zhQrlCfQbb+ueDb9nyTJ1QUGn1Offcm2XVDlbz
JP8hyYMxTbnQ39ZkYi3iJP0vXpgILZZjzTtp6s1sLajeDY80YJQbBMAJYZqj9ukqG5SzrC0caq22
L/u4u2oV/rnOt5w1ROwtW5726LvucvDA2VsyeXXMqkSN9ZqdsKbwGjYe9AGGTc5UkZefqe4WG7Do
+eX7o5Gk7QWwDWvQ0f7EXdodcxdrA6CPBzdKz8kIy6hBHOp6glVV6zSbyQP8GZr9e1XXA+Ze67HR
wn7LLHHTqrhdszI7kVdkY0UqCXNGrD87zKyrhrfLKojK6rFDG/G1Mt3XFrYUzq6HrPTlfjLxzGSj
f2HnlW1j3dnBKXSBfBkx6gJxwUkn/D8GNHHB70d+LvHiFTC7c2HOpjV2fw4Rap/qjbwnKG9zwMgG
3T/GVUJKr+eY5vu4O8MZjxBFlDUQS3iXsdKXhoFI9rPCzbbwmCNhqBdY7Yjg6gjEYmZcYVyhJKMg
A1fVUbhRKIPwYZPHDk6fbjnZZhzcU+PEF0f2a7iztx6NOy48uVHKekaYytC5+R7pqBgGUPG+p0h0
wym0Y/3Rao0TPU5vdhffBfpbWBf7DLfy0u50ZmAMPFSPHbSwjVY6AZttbRUnM/vVQQXseI9gUqAJ
AIcOzZkB7CP4nYEzg7XsL/xZrD2nRO1JpqxcXJpVbWargivQ0vCxG0dh+yPN6Veo0nurqQ4tukqu
7EvoImr2Ajxhk1zr2OC1JQAFSc3aS614EfX4wPeE6qcHX0AyaXPq6Y63CDtwODyGg6oWvTvKNdda
yrDYDq4YZe5ZwKrtgJ1mVRCe58gvu93U1U8kWNTVR1C/G7SbmSY+6JpkWeW1uR+1DkasB1qaxFrl
aR9ZSO4mpSqDsMnCIICRKM3GmZlNy7sITs0yxr51jDT/+S0DKrHIvIi8UPqCkwKIX0v0zIR/BPAA
IqlXtAccsfxXLRN0DJWIfjLRjsY7oOloSaD1+dZBkZgd5vbKwMGu2WhRictHnHe7Q6l7sLLwTpfY
XjMt9PfljP+NZfBYmVkCXJD/ZidcYC1GHq6mPkBR45yf0+S5MZxmNebea4S1bkd8GS5f8BGOsqXL
Wu0iGoh5kdyVBMN8I2pvyqWNPB1wg/YFkm3kjicP7WmMwIn0SfBp2PIm3fROEzcZdB7zAPxoHR1R
D6GzYMm/WaN8SGgs9JjgQwnrGFbIhO9km8bVkt3WqcftRJ4MrdAPFD25xfiQJ419wIsKQ8bkFZ1X
JZcPNyi3JsUPQBFyxP/pPbXqFlc+jo7WQS9wzQhWRfBeomcUnUlPl9VRMuGADANawQvLN9diyvyr
aTEY687EAowq3qUe9zODTN008P5Xs/MNolP+crCsCPO5YR1TrcH/RpNNWTnxoXBiygtcQ2xlNCL8
RPilsoQchFBBdJYYxPFoGclWhhvqaIb9BEMLfdK6c0YKqqy6uSOwa2Ay8ADChybYtPsh4hvNPZMO
dEzRpTLpqslNe8PzyH5HyieQZ3tY/GI2QBEvClEtMiZCLU6qZyY97AEuwSIPl1Sd3rzKeVZUbwch
ie/kRDcdIgVATc7C+7D1npEn1tCcCXr60UvezDW6E+KaIAnhFa+O/Y5/K+FattCxGUk8qTvfZTJP
7GoNVnINaGfbhBy4zYkiOWJRFIME9V2pBSfXYRLXCzNem8W0zSqjvle+3Bg0Wyw0D+emIGBx7ehz
pHOERLSVsHmwqh9xhLbx3tfeM/siB5O1t/RhYW+zxP8kuL9oobo2tJ8t6zB5qOxmb6c0BATQj5Lo
mvB1R5BHS9ESCRa1Gs86bc8YBddmh8bVY88i0FTXJxaK2dLvhHe0DBT8rpRfymZp1OU3EclfUIJ7
6MriarbZzh2xmcNcD9fIZ1tgV0cip8x7bO4GrqoI+U+E95l0iondxAJtmJGphS45TnDqm/RGyI0S
cONSGwJwSvNDa8ipNBjlRpMyR1dAZqkCyQbjg+uRDoMHtlIHOwRDy7JImw2dEvAt+/7RgMC1SKxx
WRnxg17QuNdGYp2Q7wDiExxDgXFNb7sd6Tx7lROYgtHfDE14FkADV5pkwdJz58UchWs29MENDj3q
5ei+sMmIvr+qWeU/C7Gr4BbEqt4ljfqBSfytS2wP/ooeLgN8HTCpqdZhPQLb3hpOT+cspI5JoO2z
c+aOQb6S4Z9Y+TKLqK92DHmrNbSotKaCPsQqptfYhWtELjYexnXgUMI7OVlibeopFYl+auE+7saD
1J0NK8gtG59dmxnrzBywQNJQ4Q1XSIWAtDSCXiwTcQW45hDsE99s1gnvTWhM2knPjeUwzAv0Smjr
3PFRmX26OfVqrt8hq7+JOuBPSZldYf//CAdNbQlB1Rurd1xCF8rDXAs8UnnWpnHE9EDt8KOc3po+
m34h9gP2CduFDFDhHFHH+9IXABbGjAo9YT5OLv3kJLDx8OVCIzSutRymzceIe0KkD+zFJiiuJrK6
KhVzoGTnoQ+W2EyKlzFqzHKy+MP58sqrJ/2pZXwBJE6f+2n+q+iAw6agWZcjJpjMcN6D2rz2Mz0v
B9mV09WDyzJle1KLUqfFvF8GHy5474WrWbdYe05o6RM61Rr91D9aBEGMbmRnJZ77AWc8XsV16uDh
CuL4Rocy5b/52tAN9VoaFn0beRg+Wn1fL1xfgJc2lg1gqGNvw8tZ0ROiPN0+ponubKcwewErfEdY
yty6yTqZJIFqbtxdbAeHsYMYNw3ZV55/kGAkYALaY2WR4NzVNqUJknEZWsF0NlNI9VxjsWozDAOH
fiNz6ixE5LJDDSk1nCjYNIRFkwEnnopQF9Xm1b6nv6BR6s0YjnnnmMss4Qdgx+6dZ8kRTAYn38Lu
/ItTkWwoWetS2GACKbW1ZU4ui20Gr/ihLvd2qUP0QrpzAfOWiUCQDdW5gCW0rdvmXuJo3Gn9+CMI
mLrKiTcGCjPitf7lmLFYmeK+hvizU9Sa4rQSG9zZ0KY4sdQYjq8pt9GqmIxd4fv93TQ274xae+DO
2AHC7kg+lnoxsWkHnBQ0s4hzo6aTndnPLAa/oJo+S9N0l+1AMXzEZbdkuWJID/yBNRc/DlyDhWPt
usYB7EfRRSHlT5/UWWIBqcVQQotDk3IeK8iIwhu+dbVIuHb7h1qbHm2lQIe3zZfjsJXk6jC/+SJF
1JJKFd/52SbeuUc/gF3nr7QYI1Zyq4xCcNRl5d7AFPd944kbeLFS/Pgx706PYWtSqFN18rHovZtJ
meQpKsa7MSEKOlMKCLiiHMxxIkV4eWzljS39mrRtskm7aacN/83ReSzHjWxB9IsqAt5s2/tueoob
hCiJ8KYAFIDC18/BLJ7ixWhGIptA1TWZJ4cvw/EweQpIOsngWysg9dsgL56ltHy+pWIXomOMSUhT
apL3OreeRIfTW8zB8MISx6Xr2DAuYwh/sQJK1f4yJNWT33jvJjJ+5EPrPoIuBI8POpOaifus5mxf
qtDaiQROpLYPTH0QWprSuY0SfGSfooBRo2aQDpvbCxtnjb/1nUrxABLtHSz50fUxswgDHJX6tHri
hNzK2vmJWewAK+dbQtKwVJVUIMh+KhQM3js1HGHaHmQHZ4xJ50VCFAX10Sw44+v6hbvLPQAKZWRc
jDsxXP0afnJXSNKg5l3MU3nWhVLrCQMXpTNc3qojADM1EZxUNuF5MtGLNCHf85GRBlhF9gY8+d+w
qu8cTDzEWKpwCiG+0BMSuWkgPQ6du9SJCTH1joWEUCKzbeDCMsb0kVyVV372uLKAzHIDkVaOFIDT
Bz3LpAgc9CABkIBb0hJlb1nHUTiSXO6gMQokAsEAEGKod6OHyVlPTr6Z4vnFV73cFv1Ak5ABRJnj
8G+UV19h1fXrJliwgDH1dkxiUKPCjSpPgxFcE1KQVrJdgiGq9qT5ENoiOvcmZPWJfT6GzLXw2DeO
kTinMPNLa+pPPQs6SN+4N83ifc7G56FOmOoF50xO5UXO8VsdeSGeoPhlxnmhTZ4cz+Q+i43+r5nF
f2F0q73tVx6iHlZby3CK6ptjlGq30Xh4/YVKlBJxy+S73oqJLUIdz69FtDTiLpuyVHn+Wjpw3TNJ
fWcW03mpqwNBpOEMZVLKHT5/JjtD+0kuvEs5gA/JYhzh23LguG0+mcjgI8ZSvDKaW1S6zabFTBcT
HEgpBafbUUUN8J2TMEzqTynyV24661yQihvUl8RoftEhfeEWIokd8fRKZ+pZuvXfafayc9Tzd7pZ
eBmz6Bh7IgDN7aBy+3CyRm/DXFxD4gMCnvDeYygUpQKdbXSHqUgnNEvmsRB0Pc3ayB25Yxykc4pv
tmF6skVwiu4Kaem2wZK7DomWq3M40uT4njMdMLEOv6wmmxBfU1VMhXK3YULDSB9474rgVIcmVxpc
sdCW3xbAe43AaGGiWPv+okuEgrWyd7HbIH8fekql/CVR9G8BsXvYx49tOjBnpRIcqJ00YVytY3/p
pGE/ktd/xyL41VQN4pUAeh4nCJej1083VWD9r3Aq73Jp/sim/epsduWlq8MVzATtym3uOt9DBRyO
cTuH7VB9opBKIGC2HEeLZ2sjPJzA/UxLzzpsP4/8aymaYIT75i4OsC/KFjfHkBYkDXLv4WqbOJds
IKVZ+McrknmX9f6jb011pomj5OAJOqrllQykfmegtauSoOPlThRJvxkIYAmEP5nZkCG/HblncO4M
rHe2U0VJWDdzuKsaVR9iBLWc+mTv4FD3UKtJQNEAmc3hNLpst/H72jsnWhrW4kuTf/IqG/eMZedn
FOlLh2h4Q8fG6ToX+znAb47ZgtSe2X6vUkpKqWeDkUSAXk2wOzVwN41AeXZB5v4Tppsc6RGPiK3L
8/+/sM5stl001oszaONq51JAm/bT8c3rvXqTKTInGuhH7AXYA1rmsDEMtU30JDeuY0FmdJkHtq2t
8ceFR2OAaGfPS/KaxmA4xneYStG2tVvkXogcGetsspTN+Yh0d4NkHETymLHjapEVab/Zd15lHXy6
cQZr08NzSGyatRqvgPe40JYUGeHs68nngG+sY2Rne801cmaJ+aMd74ptrUXgC+OJUKN1Z8gfoLbA
kO3wnfSS39WgThlTaerH8RffFQdPRF091zj/PIO7wkpMYvMM0hvc8hkR7sHnOWV/k34ajEL8Cd4f
V+C6U8UHbP4fo29oMjpcOCKw15j8Ub7Bwq5dvzi70bQZdMKBujgUDYnhbjYYpDTNr84ihgUhQwZ6
iIAUKU1sIMEBdAsv65BQzEvtnRpl/QuT1t6ZnOxXTxrNsTeMq7RmdWtTENkiZrro19kBNYCS+k6E
BadDmO9FxmTYN0kiaXxxxD80bx0o4OtK2SN+MetserTtoj06HV0vJALCPLqb9GzegFGHYCOqB5fi
U1v8RqgQ7QrF+EB7TKiM7B+izZRwc0RkvSnQo2UoCwxUsbX1koJYXWufEWFqdicm5mvNbHeNzRSK
6TBcdc6jKZP204jqm2uBPhY2k7mYM3TLlcxRKK0CfPMS4uMCBkPvH+QwSESL57Vun4ksDLexTYpF
afw2rdFe72xL7bMFJ5oN8AjN5ELwoM8p3C9l3XQhVnYLQO+7Cmesji8FjC2y6ELkwOgKUaEnbEnx
wQiD69Z+jUeDoedQIgFgvQUcqkYjxJK+7oqeTdT83fFJdm1BfKvBYm22zD8RC4uHU3ao+zAztqNF
MgEgLa4of2Np01tzj4C69gXg6SVxmthdTviOsAecfz0TJocOApaGN68ai3eBNycaDOBbCSe8lRoU
jX2/9juSEcYS0GVIeuKqldVtjD9jPxErsMYUbHp4wwT9Kdpk2woT11UW4AVGEp1pYtsn0WiuOtaA
YVJdfVJNsMOXzsrMh2XquA3ZXk82IKPFvxdmQX3NlPl7nJyTZ5KQA4wJSSBSvaJqvlqS2c/EWXkV
raY1G19DG0egYsrbWNjxroU4XPVA3M3ee2kWEHBqI1+fg/Z5CAt1cJj+NqgzMAyW9sZpzPzYKus4
J+XOnwEpG6S/rwPZzIDs84WwyYr60dCBrNDEkgCnSmD/0T8ShY00GElxW1lWDx+LgiDwiSQ0MlRU
jndTZYG2RtE+Wx13OywLTNnZm0wiXhYXdbVsfzOUPA4O6qkFzt5ZKKylCnbNEgZYSIA3I6cQxt8r
evB5DwzuPprRWkGFyIt727MpnwLgVKUXHlIUCiurSYL99MICa97hRf5J8594mmEHuMGvMpblrvVr
Bo2Dla1b15uJngQbWDcDQyj51uNoq3T5Wg+Juw9Liks0TNQ2RMEFRf8XigxJQnHwkpr1ccTyvS19
RJ/8leiTo/juTFZACEQ67pQfPEhS8Pkq05+wrgmtTUr6c1yyKS/4TnXfc2QSGZvyevoO75Bj9+4m
wFUaKiaLC6O17blVjCjckh7xahc1Eay292Aazg6p8Myj9MWZhOGG1nDMWN9mxLOO3THilEhixM2N
qMmBmYgujF2xx/n6nWOAWKa7HFdtQyMJ/3gcqQjm4WykvAAWolE1u5/+WHsMD08SO9Eam8/LXLZ/
YzzSqESew2qId66dfXUZaS16xM5RFQ6He/TiojrmkWpeZqBWOow+5xEpRE3HuK6YuZAY+Y1rgPp5
RsM8TNYWtcFd+7m/tkjRXfHxnMZga1bqYU4Yc7Uxfjmu917p4duox4eo4pvX6W6ZxeCbzpY4CvNL
UFbNonpm+qqPRXGXGTU5tsOM8KycFBrkZDb8ukIMHCgWEAzkUqBVNZReLI7EIOK/dc0a5LguDn27
XEudk4Cd5/Psy5J3u24uvofF0H+eXMInBwW6OE48jJsW6T2KjLI0Tjc6cqiFS3vg2HQ4MjvBHM0v
/87nqXQ/Gn6+WIunNxdx+Qi0zc8A+THj9JCBAHRA0WauOAGQk+1qNrTr5rVv4LVVhd76eXSWiASA
27DO1I1kTtkQqOiYvOCWW239bNy2HMqeUBBlbPe9G8R7BM2rr/tr/Ybeuz+GtVHvB29khFJfdd0/
Y02mw2jaJ0YrEzaMddcO2aPSi7BZFDDPoj4+4CZnPEZfvetZfeLoZMxY4OYMQ03/mNiQrzBHTSjU
SqKQTZRre5UUt2KUN3MK9c0zf5UqK45VkLAPCP4NQ8FmAwtGK7vxPNVq45TquZ81yQuwlOC/YxxK
sgB+JM+7oSi/kG4QXE7qx5pN0TlFyrGuyW4m+gSMbzr41LDm59i5v9lqA4/3+Rw92ykv9SqCuMjB
VDzPHbYTjrSclJwyZcGh9UFIsY1dOR86o8HIJJn5859PGc6bMGLtklrYvsrpIY0gvjh9Ay0jbLaT
5ArolRyRpxNQ2414HYeZxwU0zLPspsc0VuSS5wIluR1Ajop8WLG+xMSCF3tITUSCJlxyyaBOQTrd
JqPtYa7VH6MBDZbUnu+yDjZjFW065th72+s+yaBj60DEhoNzwg6BegE8oj3q+92U168hs9Mr+vMy
DB615X7aQfwdO9m/bjDSS2kUUNu6cxtyVjcqajYF6gDpEEBe+f20FY14SBFAtQGgvLLsLFwqA0x0
BggYXAZr0u1ijLX+W8WSDxhXv2czf02qpFyB9NiyPP1IoRphwqgxYAEwhII+7cPE/+PVMVuSNMS2
yqqshxmyZr+A8mVS3YVYMc+WuyHIrqn7i2QWIPzv/Pa074hjkjIEgDam7nYqK2T2YXBiTwRV2fwi
CLDa+yI8OzyjJ7vtj37Tl5t8tG/lwFYtIEzlYgG9WunqEQjzWev5pGLRgcFoD6rc9FERIzOjh8cg
jQAL6VpV7pnJH/xlYM4JCmTYn90VyLhfWHO2VgXuKhsbPDZmckpyCJnLv4gs7y10A6KJvfJ9GOJf
c44KxnKjTxI9z9Sg5S6IPxUU621GMqaR8CjLIWKp4T8sTKy1Nh0GBs2mrL1Pp1B/dVZ+ii7c9RH5
EMtNyoSdbcAgpq123N9TlFygItznefxu+vE+hXAW3Gl4kLlHHmk3f0/C/mpNrppBj3/rtCQSuWX5
3x5oZ4YtS13M24lzDMEi3xuFmwb9xBrceRsRNDuKZT4ZMnQYxB+GSf5zglIihavIEFSqdYklrHBS
dFiLknKJV42rmtqpqfZ4PSEOtfKhl6eGDEa8Ysw5s7mvEUuAC+ily7du1quy9Xmn6SHbQP9UXcWi
kikqm/Lq6siGWD/28Z6ZsawnwisL7K/JVWR8JwUYxtaEKspJ0EzVRCRPhe6JjeAaueSrY2Ue7ioG
uVOoLqEu6KK45C8qU/7OMY0j40BQvRMlckRfflKY1qIhPaQYpBB3JWu8XemmHFN4dLPe+SE547k/
N4eh+3QMI9uHxUTkIg1SbnDdo4Pzj17mH9CYPyAIDGQzGqR7pTzERjf+dC5bc136pM+KmYMZVjXP
D2MoHzoF/h9ciy7nQOCiCGEEW67NLEd5aLBZ9Hs33Jl9REw9VNvFeVItJbVznqz2o9cYTPOXuB3T
Qy6xmAHV/UZmhti9Mj/bWMm9b97sXNYX2EZpOXaPwWUR0fd3wdxhbSbuxIqq+zIzM1nnyFrWNgFf
XvKTusZPTewXrRHCW/qNzsx+3CD8ENVxgLCEok33h9ob37LWrk+NRLAQDSS/OB7vrWeH0K9qxG+L
U5//A3I96xknAGquTbHHwiW3ZUbmfOkvhM6sRpjInMFftnzpbfZYhFBLQ/YoiSIm1Qfz14P4h2w1
V7EPrBC/Nhu6rdU13zUjyMkNLp3r6LWv/CdyqXcS27pCucTNbD20gyY5+UJ7CCTNyuQhQgrfOdjj
zMk+OGBXMMwCH/EIzI3Hn6xIfsG47oIKD+nwxfM60vroN8kUlllDjJku0Wt2yLTIlzQAFNb3mKTh
f/r6L2Ao+CcLVD8jOsgcQE8FTXZVTfjXxVnIQ/pjDiHJNo4gapnCHyYmg4uaiWDcp3968HWVAz2C
1MoqTG2gezxn3KTrPs5vZu96MP/FWzJZT9qR9zLWd1bqzVE+awObkpKWsRndJzjdWx00H1Qz2acv
n7R3tmf7MzAjmK2Mm209EwXMSnxoRbp1GL+xYidAuGSIgpwSg1x/GHyzWAu28jxLxWWg1igjaxu5
/qfNhVc62cHhJpra4CUT2PADWb8Rifqch+MxSfmoZtFsHKtZUuR2idV/gYw4h4gTDq5Ny464ZT+q
P43ZQh/LBAmS0O4DpbboAd540p8KYcPrLaolR2p8c8zkZjXqo9HGGZI6pztLWNKqzLVJfsUq6a3P
1o6eLAzgpN6M98FOb0RbnqTfPdNWPqddBb/OowRuq/kNARjqJpXoM4RZ+AlddexyBmbhp4CEnqkh
4tZ/w2LPoFHg5eBZdRCJDhWlSge2ea6Cm0iGe9LmbLQXD6Al4DV1oKYAyZxdc9uYfHcMK2Vwqkr3
yQtQSMFIv+bC/YlNDBJ5kh6hNl/LKUKFnrwsG5vIas+xYHxqiBpbazwQbwMklDZVF2YL3A6CXIdB
Y/S6V9IEqp0Mqddibf7Vy2Rlee4TZSKF7s3v0c6enoXy7Ks3hu9k4PYqYLOeVpwyUXb2i/1I1l9t
0UUiflgZZfWRld2xmHO1zTtSAROvJ+Q5FPBqooOqozfXItgJLTK0Hue7i7nt55aJCbPTTQvSZeWG
+m/KtxfgaV7Z/C9tIGEje+kZ4a8TmNBbiMfhOi9s3gkP5PQofvzZoK62CBRplEBE9MdxU3tllePJ
q8Nv5jMXewg+jTT/0wN0nsGfVX1/ziqWX11/dWyurAr4ODYJMxWPIvaJrL5lfn+J2glD54xKzxIe
ExGxaBCWPHGu8dFZwjIb84vDuDj4QUlucv9WWeu2Ut1azO1bIuSzHXEEzEj6uh9KSYOkHazVuAqx
dyMCGRrO8ViBGgkmcSLu9mDZNbIjBDvUvOXT3M7hFVNxeM0SEVzhTlrxQJaII9/yMPhTNCSSkj/D
D33CD0tjPUUHWTx7rXn3Fi46SgK0ToG2r0kfxFfPPvtBZx7EYH0yG7DIzChw1HKBGiYxoYHIPtIS
TrEkR0q2LdR03vRcOY+ZQK9j6eji1nhuCah7uAaB9zp0+tH47F0TK2A2uvwSZ0gAXCLPq6nf8twX
B5SCzFOcesOHSZMasGrARUPGUoXUqF0NBisPbxYXuyyvgMyPTpp/ZEgS8MEk9h4t4V8QDeQ1Gd9+
ATVwcppfbZ5bOHOTiLqjxhTAV2kYzj/gnAxEYzhxpSg5zk2WTHLS7b1rNa7mk+cRD8LCjvtx54i8
2kjfIaKrc7aFERAbJVPcQtSBnGLMCQR9h5ea/beYjD/CL/sXQunlFmVVtRILPIAP2g+ze1il6TUT
zLyLQaxnDvXatD7QkgTrPGqdrRdcyiKFF5jKTdL7067u0+YjNkAc+Cy10xTNEd4aPD4pGeYTupqZ
tDVDAs7pc2JWNXac1RQ2NwOij6yFfw2s8JPMwAuM2fclXyv01Egxq+ujXUDRjbRH2wCY5AnRAdYp
/eGldCliflgppApTkfFEpu7H1Obc1qmFFdzrvpsxaI+6dKGhi3NjYOgJO5Ju+41d++E7UYXfMgYr
zDcdedAr4LhN67Gxv4hDfM275A/hDF+0VSSU9s3vJpw/FO4zeIT53h+te3SpChT+tX+3AyjzscGC
LlvMkP+nAAzodHa2U3yBQLwMEeshNOGruMxu6J9eurC6MIgltTPt3xyP+LEoXaSinfzoinJl5Em+
LlNk+Wb7nObja7Q8VWBClLYAUkHH01l9LgO2O3Eb/Qx4JIYE7FwdMwP32m8JbIqZFU9srJ8TB1p9
v+ArixcbagXIsGEKv8mVGlZRhzGcnOn9FBCGNRtXOgCU+KhDPMP7xdIe1+o+Sbt8Qw7RxTCqbYWC
OD7EvfHHYIAOE+LVs8V6NOG792lO4SAfQw6fcGrYfOj2aR5tBq4MUKLkiVPrUTn9K9CKa7gECHSF
naG1pH+rWgs7YcVUTT0zXDgN+CCaJo85na03v7F+OisFAsC/2Yo3jxwawxjPEu+X9vqBwc9MVKLz
MDL3NXOQA/vxmPGycXD5PHjlgL7IhEMn/b9A/ujdkolrH14O8ZYP4nvvtmkwIGYUQtNhA88uxurS
zTFWDGQwBCeC4VxPZnTNjG65H6pbaHJ+jRD2olU1in9Z7TwCMsBkvA8obydKUU+iUZLZPyW9S+2Q
lRk48WcWsnlDqbeZIx8pAeHKIbN+noSVjGOEPwztDOcDCs9jcXU7MnFQxPb7yOyPZtI/18BKXLMB
oga1zXBS6xRlG/SYqYeD0NaQX5uh/PJ0cHGSkK1GEV2mqXy185SL2IClaQCl7QIA2JqwqMCO1hZz
LY/or4413FIv+nj4hta7R8uHEbrjSnYGgWD1eBya9u6N/ilT9raISUCpSX7ORHTKiuY5q4cPzWRw
j5xmtMVVmo39UhMHoCP5pDYgEvdkKl0juASDZf3ykIpmDslwFVusAmdbJvVDFK+BKx5uwEqMQtP1
bUrEHJSOnBezCD+iFcZFa1PG3W9HzM8prpuNCMKDmzPX7ZRzdcJ22oYGRkA5JIe2CV7Zo/8aKr1W
GbI2h1FJaIeHpvEv1QLyl3BLk/opkc1PrMTVcLJb6+VUfeSlu/TQzPow3SXzl+mAL0znrYydr5CH
eWSu66f+FsVR2SkaOtDGBUWC0Qh/7Sftz2AC6QkvbcLhVCfWdqCoc2o8gg4ExzD7I1uK4dpOn2gl
/1Jp2ozS5SE2pwM7wLMDghsTzGx+ZQ0m2rrfmhOq/XSCDhkFG1+Ih9nU/KHYmGrWBl1evSXhQgo3
72Sx33I4P8UvFjHPBu6hRmdHMHVnBq8fAtxSAKNsa9N64nFEnzZOLxGPbDNS6ywbZBLNL6bQpI3M
DB/pxpvQeDAA2FuEFLMWtyCX0clXM/5Wd/pf078zo9Tc13acrTBGXCbZHLNKnxUL/xV08VsN6AG3
D9q7OmJlUPgRzlMOao/hS+kGCHL6fRe0H64xHTOTH1+DonGtCMc0Ow9dwPQhg/F7HvW0TAX4U1x5
9b0WggG+eoQlZxDa5xhVpWKUp2pt4P2x7oGbgqmDw5Ll1zyb7goracnUH90Vezn7S8XWEQLc14Do
ZAD2uKtKMPgo9rcmiWSrpqHAJ9fpGlQ1B5zdaGpeSjvEnq6cnqf2jZ7jlXXUo4/Qe5Ois82i4QTC
gCVBj/exJ+0JhOVGFcNDlqReDCHAJ8ahKdsdC2U6BrVaWcFGjB4fT4yxEMsGagzxAi90bxWQChr1
cCvY8XNaXZDA/oY2gewk3ajBUGu7tr9RkJChVmybxHlmvOyuQafvm5FS3E5ca0e+0Ak7I0kTPSM6
+mDOASrYwWdgjDF51Q322bD46ahkO7O3X+caw+8iEB+fpjpHlyu/Ube8ijz/bVZkBfKUQ+VJIR0n
yB5aN1hJ2z75IQOJUaKgyKMvomN2BUAZ4rOHex4KpHac1QiZn4oc1ZddhmiBp53vuG9GyUC3hNgM
m2xDE37s1bexhC1yJIshuvWWc5pTwg6A6jYfnkz+yCJH7i14V2zgPjaZXWuCCsldjnZIzvFEop9g
OwfVymt/CTbiQ07D1uV0Cr26h/78wfVwkbLwthktJbSIVRH2B88ofjDnbs16fqs6fZyUuY0BqDBp
BnZTRO4ZuOKvzOltrgx1H0p2rkZ4kOAB23k+p+V3Eaa3zOt/ZBV8M/Q9uG1/cv0lNw9hQBP5TI1a
861TTyxzme2QlhiTATnafJxVWdIKMPeTvXEWhXdx9Cb2ht8t8I3l6or8kNmwfuki8RhippdJmP4Y
+cZF544UvKY68/U/O7LfnSSBTU82PHaKwgN1Icb5hCoh5/XKQWWmv/12ukEmu8Jq/m6HQK5IzPDp
Wl2jeKrVRAPCHmF0+9MYK5IrNGlgHWJDIwfHNhnxbwqpdIqf1YSbRzFzzOuMNFiBMHqLLfdeJ4xu
CvVFRpQuhl3XVvS/lbEbfD45W3lfxDx8RB4BEuo1Smd6EvEiEgamI2b4ERlSawSopGrnYiF+Y0/d
JjuKHLhSLS7q6GFGxsuwCC4Vkl+QVNVYENUe0bQMSYjgUP0EIbJRFBYn4o0W+2COwzfla+zmevhT
1WrvMZ58+KKFPu+fTQsoDeYMn07NYSccz2/8qI66+x1NsKcq7LltGLC0GhVdNr8syjpRlO66pX0A
q6AjInM4LcJpleYB13j2Xi0VXOcJgpZN8XB6B+RKYv9gP/wtRmBSdhQfcy9IDmWSUJsYet5bQXVT
kf2UcdL0i5YSy7e5jlsWoUNXomXDYLgz8nxXzVSggYre5oHRAOERBXztHqPZNtXBcE5tgk/REQSM
CAN81rohfe+ZuvapHKJTGmbWBT3zX1bJn3OIyVpbH2xk2cJTaAbdsO1sOLw4+ikUUG7NrKSvLfk9
qyJOcibz5JKBIAY0TqIJJgbCvRSzIABucB2otTNUsExRMnrPVMQupSDTpP9/qfwOn4N4SpvqB0xQ
SJLXieZtXy3/EZwUxb1RPQya5H0ZgSptiBHOAzPdRoY/nP7/pVXNq0d5ICbG1bCSfmAekMZkGg8H
BAx/Nvu4fvf/36asm5G3rNtCgpzzqIHAZDnTYQLwplsmik0yixUbLnicXUDBFV3J6EhQT4svMeYf
Vgljypo9Jm5Lulk0C32QGZpv/jgcZAn7OViia2xcP7ZGj2MOzWtS2eVhUQ8lmTDpA8cBxJHFl9A1
JXhi8qR7O7x1ZSfOeeZ9zL7xyGct1mEMilf3wXNNMXlIzPo6gQzlx0+A0pTO32Wxy8lM3NV5Yqx9
z+1YUBjONmj59qjBHjbw86MShFrKmFNcGgZqZbCb+dA9V0lNHjs6toHND4ptHMw0Rgu+SSNtmZzi
3BGxuYGKwc1AheXQ2R1Hd0JIJsELz/XTyG9YBBZai3U+KOqjn4LPZl9jrL0lri3AabNucnax3sxq
ebC8FzNFJAPcatsv34LhsPQjTSI61V704if6XqVsEA1RBQDKoe3g0BqO7lBiuvPUvu77Y8+CbJ8k
6HhA9O1jE7IXpVIp2/gYGfm9D9oQcxHoHWa6ys52YdixRvGwHRGCdHGDiegl4okG7f9QPfosHxxl
ABT05Y3fRMMSMoewi858zzvQ7X75xoQ33YV69PdtL+9a6XUK4/9mzvZ+8NU/mm1cNFb1gkr+XycY
K3cdc598BICZ8JSPrQfDIkdIxW6FCDm24mnE0k5W7Ol8VE7B8Dw1fXdtSxBrDuMqtzAuYOniDZP0
cGNNKAK9yG9fQieJN2xjqle8YYdKIu6pM0SekwnweAmPjw3/b5OW02vl2nRKtbOG/9ZvmTZdeyba
WDuBlI3ALrfUTSNUypi/MTxRFSND4NNjgzVegh7iS5PNaCED90lGAZJixfoYvSiW6i8DTmGRuiBO
Oq+7mm3BpU8cCXqN/iBadM2DZDCl7JAUDosBP2kwI/qTg2PLB/bHn5jdAl+2IlW28F2U9xgVUG6N
61iR+Y4ckB2RuCd+iZ+e653UzHTeyQoxV9Z8yBCRLXIiF72mt+anipuh/oEhY2/MbFTQZfq3HhA5
UFSURWx+vPGOVoN32EfB79VPfpwfkdSjr3HsQzEvlX8+f6KAe7Zn50D217AhFw9WSg9y1Ca+KM04
Y7lFxClMO7mz3eatTm+9Au4+8imvk6k6kLwJTxYD4Sx7gsKycdlgon8PxpQNdDtdopKDfEld22aj
g7CpaTmjIU+7g5dCluEVJKVerLLl42PphNBxIuqz7JhnYhPdVcI8TGr4ZAqLUpt7KJs6dW0hXtIC
Ca4Uxq2Me363zl7YyPpoZdWRja51K4nkcmTlIJMdiPnOiawXKFfm5imJ8V/a+lkMjdpKjrFW+Pzl
NmQL1/I+GQ6lyHPjh537n9k8sGoquUBTsz2z+MCYSvQXg3zT3AaaxiDVbbZTZlTtDSN/9gGy6rJn
NS+Wf6BZCQdcS2Ud9hvOP0Y+Do6x2oSSxko7W25XMnsIV8/ddmOyHdiZiUdARgijxByfUgthXlhA
+E2mtjv1bf9uGYwCWlt+xV880yWjc4ME67Q/68CxV5n/G9TAorGqvVUGd40m1XvXcFUaxIo3G10w
I2XYJWiVUgUstwh3clZA/Jg7retK8FU08Gjpmhm7PEjuaXeOYbdrXKFYlmNYML0Te2xImKDxnq+m
pCxXDXEgOhPBQTahvmem5J3wUyLdGBO0XrIX9PyGZr0hQsAu2qFyCVNxLUayXtn37yekS7CTnDMa
ONqnGGPl0Gz7rKwJdyenGR0JzVu8JtfYwS4MKyMr+SKcCTNrZxWnZdeq3XI8jD46BXFkUP8CB/VN
Su58EPy3rgHQYBrmVggcXm6zbzLUq1iE4WPUPFDVwJNn5BVTJKM1dxx9f/tmn2XNr9IxGJhlwSG0
NJ4Afv52CPZFh964H6vuTbr2w2n5a6zqkoC1JBkk3jk1Z6vPjZWNODdhM7zNVu8+xyOKqYA3B0wl
HKDyMmn/tUgLRtDJqVwGlCOYRD9j8UXPdNCQOc4hoePrWs5Hgq3FZkTVt8vTSnz2Q3h3UN9mGTKp
IW72EyG1rj2cdHNNSuzAUQTo3vsT+D17CQUiOsWoXCQAZ6naq9TMCGE+wPSbSOMOj40Iys2SFxR3
mKekCp/khB4EQwl7va69j5UYb1ZtYH9Hut0300Y4Bl6ThBZGzrcymd2NP4BvHqP+aozGOx1Ps4w/
/kVBTpgys1eLnREZ1wczP/lIKh94S1/IvEVe7x10O8QbYSmI/w460LRrDzR9RD4rd5HqoyS2ddzt
AGTGF0M9mV6voP95/6axWWwPn2OkJceg/qV6LCMZ1allAz0NToMYTovndWdjzsV6hJI6LAUofX3P
/2PvPJZjV9Lt/CodPRaO4BJIRKg1YFWhPFksmk3uCYIW3iU8nl4f2Ofq3iOFdNVzTSqKnizCZP5r
rW9xX0JOkMl2ucRupAAXmbTRy1DiZJyY0I5a/Fmz9l33NZ4mECPZeTDJBDO2Wxtstb2a6V6dKBaY
lQ1aZ3K3g4EgW6TIweAWDgp6996R58GKSOHYzKMQEtXBMVtnS8zkYKTcdOUCnNKm2CAlrTFrr/ud
qzWgiVMyJhp+DbTm4MDSj42qinW6q8NDpAbv2+r6jRMZznuHmRTcuEgeG3C4/DHbcXB/vMi/FD1j
yNr2sTPVWRnXBNPYRSV0DbiIFZ0J0zSxjMeMvbRnCNQsw2PITg89DnZm7pWmfY41rZOwneItAf7v
hqHc2q21bj8gHKgRi5eu7vM2AHJbyk2TxQ923FVMKSwgllOGFW3kwLf47XNaES5lesvsXQBi05pL
OznNhhKY9N7rwEm6Jb81pYPYlLmeNEFJmHFYunvyLjtbNsYvbYLAOnS0BiQEhfbtQu7lImisc9dt
dqbWeacZsWWLF3f25ZBATzVTnWfUBfZNRQuu83tyo1foujfsHdpHwSDjDH+LhmryQ88BFYxco2jA
q+eRZGvdaztzjrChzY+hhqzOEg2HC/pv5ZJOykuiTnh/G7P7HaLHTBB89nMGKhAk84NXsvrqm8Hc
GMxL1iXdqmmniM6/lXZoHWa7v2ml+djlElsyiEqpCHsv3eGVCyNVJsF4KjvcrN5cP3lhQbe3W96N
zJrh2NRiT0lRGkbuYdIj3LQWOPpiaKFHW3fYBfFRspfCnw0CRrdVe//zwCkFJcIidKfXA1vRLr1X
ihJcKAKRZ1n7sTzUbZHfX8lgVvcm2+dLkt438XNAW8dFB3R8Jb51cSaKCbuJYhQPL2hJd/ylqhrv
EoPXne1WPoSxIx+iEHtkKfV2ryvdB1Jqn8PUO5M2SnaNAHodaMHWQ4d9cKjAvczduJGeXW/CfGAi
zXyBCria1sKB/YhCehsrt99lBdyZ1uLvsZyPzs9bekAqqKKHxM3oCOulXybLu6ClSgwFbN49OznE
ydBeSpikBjVDZNjTVzfWb5tCVCuGYcU14NIwWPLkJDE2HV6brYSwcWM6+msg64rzscYBTy0jAfXp
AEkM0g6DnKj8SMwQQi7I6N7AU5wMH7UIKcWrR8AHkUNZXsz4aiqKkK1fwckGsfwmHE2qAMJZ39g4
0E/5C12a9TEtKhrlrfpgEpvtbA3Rds4gi3VnxwUnbqpuySDn9pFlLOtxRStoiExedFQuYy2FfuxZ
bvtB5fBuaLsNFyMH0hgLY1rqtlFIoAWcCeOtOItuwV+Et4y5d9iwwG/U+bOSo7k3c/sKQ+RcFFhV
PmaIThlOjFu9s8CaA/3rgwICuHByX2Pyc1ZdDSaUUQPiU7H23PCxCBgKOAWUsBRsfWrzzUcS14Rn
IGhXxHWh2a8cGH6AL9yXRci5bSumA3oe6r5nwLkykttkhPFHiuengIfDzOjIuCz+Caf7CseGfzUB
SXKH+Ptg2/V+WLGlofvpMWNx/J0QpqrH2Xrv8TQqNw9v2jo3nyMBDGKoRmDoG2eCzVu0796cZnt+
DqtbbhaBHKw7KlSo+jM697Y25RclYt+63vSfij6bOaOiWep5f3bmt9o7Z8y7fZf1Eh5ag/9uTSHL
siFP9G3Z6LuYlcnglOY2t8JdLiBZlD27RYL942HG1XqIMirCW8R/BnxJy2hXcs/XF+phnnGtmBZ8
mdCvOQXefjSR8alMUPZ5pM5USomdU7rL+txDRKYlAo2HpKx4DPLCZS9Fi3iVM1VwqqWum4k38OHk
Fwc2PkAq/wYtV4RyZhvD9tJ7g29+s3xTnz/ikUbh7rFw66UUjFVbbFJqoVme3M4NvDUqTTa2+Gzn
gcZViQXSNeZP28EFbs7qPdS4C6eKoh5LC6ityLOdVWm3Ntep18kscRIEVkOYwN4Yc9FhaArbHYOj
R89o1JVIkI9TFVblMnLrRqpMCs9ZWXAW/ca03ZeJmghvgHUwhgp/RfkqS4xyDlOuJLXVpaF4bO+I
jwnn+8ZMMRDasVXf0fGycQvD/DK14IEZF4YhZjXncilPpCqAl61mKQTr7YHbD6U9SbUa2FhuSgwt
AXzhA6mmvUrkayA8iHtFddFLJ7nwYUS0CHmLyCsk3fEmgl7k2z1pQCcLN5S40Xqi6yZ2YPJgTPSH
TVFSjFl05XNFH4Ei5rnRI878Khp8k4UHORPv1s71ZEe5mdjh9KKvcTYO2vKQyV9Uzg2gBBGf2mAs
joGlP80xW7GuCZAmzXFf58lLMoyEOWWNLs5W1mIFi+w1CBaVEUg7i7xP3MhqrY+aurDAAiqj6/VW
p3GwecqV0G9NL053vcOQ3Cmr8H4qo2+FSkJESOKLgWqQlt6HIA2h1oEnkMW7Idrg8CaDiv88Jm5u
udxzqKU6kvSdd3Oc7KncYQvkDUzgMUHH9yHgkU2euvHBSDCsISvOgbqdAg1ISjNfoX6H2t0gTA27
byHIJ+fXViRfIuNv9+qxulVLCsgpXwskzEtoSY1SCOdXaWXTHnmCPVk0ACajVKbryFaXJ7w5/UG1
NBTWhksJqmcweG/0a+MmXFe8+N4CknPDntbcoaCMxIco0TL9vFTTrZmO5SYeB07UykNnCwqyRqVp
rQpWjTfB1HVy7dHTwC5/UWFxwRcGYVmqoW5nZc/bOsD0ArUJ/ZhbELebZmlVz2/isFNP0qwIcDgj
QFKMX3SGQuefQGwbGjdoqaPxqlLnTIz7h9hjDJwAhfxoh2CliUsjtOkTCt5Ti/z4AIdgF2IjhsOo
G2evuBLQKv1qni/cy07YHGxsl2CBsmifJ3q1EWaBgSSCHkFRKpCR6mqEGg0TVkAd0KheXKqPVq43
sBRKpjM6+S89h3EaQ/NxIWMhjX3gK/WOZpXumUjNK2d290ZAlHqI8om8OHIQUD+8PCRVjc6b1mWv
ATcAztc04A+xM+dtlh3GtHqfhECBTKkUqXsCDHqsDnTMXIys+8rHhVZqRyxBYcTn6coMREvgeZB7
ryg+2PtmACd4lcf8Nh5juQmlxvygx5CEWIQFwLGCncUNN3HjeOMSNd1YKR8MZXw1FUWOwTwzEkrz
E7uqYztxFgyQAGTHZFQlpXUgdhVamGidQL0Hc6tWlungo3E/x3xmGULtc+boQLWf2tD1WG1kExeB
8tAkunnPdhMlZ58736qLznbKKDNmeoiNacM+dx1ZwYlJFckIEkk3qVc49/AfyrXyZiLySfsILY2G
P3b1mvrJ/9gMwcNhZeCAIW+PASZoWeuEXAHx67M7q807Jq+XPo8vtZ2397XdP4VlPu9tNmUYNnH3
ag5m9UrbmC1KUnYs5i7eQQU44RTwWeHWq27Q6U61RrysmMMItZyrgZBFENnaxWJ3SkoAZLl5BdBi
XhkMvM82ceuwMbelgzBpmAXQCJqVCSqzKWGWtrd0J2UKgqslbCUNFH30mJtWj4k9XmGAZ9ALXnkt
ynDr2YThGVc+TKl+oIqz9amEv+1ZaHZ9KCFzYLWXM51Eev4b5Kqxs+bNYDJOy5jSsKn+zbZbx/uu
PWvBcF+Dj3cXxhOrpl3cpsd24D7f4Dfybeq4i9kIt2RGADiWJoll+4YEcYrJmCu1jbJell24RZJ9
z0OeDFH3YHTTM+Bcd2WLVjJmyO+5UxhrwB+JH6bidciNgNB+9TRZw7sT9vRDjCBzioZdPLZQO5f9
VrDnNIbsUdMTwFIGET/NFitpYLgU6Je5IBoV93m5SSuMSRiEt702935hMDVX0ZRg45ugIYTipBd3
qaYyevxwLzL7SreZUxH3wL7SUSZ2M+i8FiKYEwZvKtuV8OQ58eRtxcBTVmHs16n6yhwoj7oYqm2d
23DvzPiSJF8z7OgNzrxqlTecIuyoeLC7X4bjDJtG6U9dabi+Z2qTb2bqUs3lE3yXyZ/M5B6yI9HJ
Crv9WDOqCGkwZOQNP4Ca+xsibxijwOVsYNqdmCS+TdrZzbibaR01kBrhC+r2To5FSHYOnT1E/Q/T
1ky/eusEfU85pVLXiJMwoGxr0/ELx8F3WGHJDAgwxqoiw9R89Aa2SEzAS51ZdLKCCP4pLq4tyC3i
DmVb+JRfqFnex5m9idM5vZu4q9xoTEzWDN1vPasMkS3vaAky/TjMn3VqAm+4rLrYbqBrxTg9w4aE
krY4hQ38sPYMObPGdQULD5k4tQBXKUhChSSA0hfIRe3YMYtOPgkjcMC0W0eY6a9hKSYEkNlDle8e
6UJpuEIRI7XGismqYBjvdMXVipLTMLni3JbG1hX92fCwq1gN/0elrJOnZ/02MImtV/BLexLj7Ugh
oVt/Qgy7wwI93pCWpvc41/xxKMN9TRrdVl5AopJhu2TMyvKVNVNmtFcTIPU+i6tjlvf1yiouTYsJ
0aVteO02EHHCgDpOaouTnACQ3Y08wB1Zkiv2WidWOEKXLXo5rBUkIBSw4mnsQsrkFBN3/GqaiWEM
i/euVWDQPCPYCP45Ncu4BP70KnG7o9CovHat9EoJPGMwvbpbtlAsiFaOBvNBOOG1WMDXgYivTYEr
eRzfMKhpZF8Ah3UxxgRHsiHTldj+NNJ1ce73dn44ec78AIMMboR0n2121ziwWfu3imMCNWJZcRcW
qDxnmPeDIOON6L6eavo4DRhSI9w9U47fD6Ic7oG3TvsgTHdFIVnFB0y9saWvCnJpbUtaZ3ZIecJy
XYUBkUKlR797Aw8XzEOfhQxjs4lJMMNExmJpZvvgTu9sYVF2Ftar1DbjtRfFLzB+GUsw5O5M/N1A
0FhV2fT9uiTS9JCXC083GrjubQTlEKAUpluLwOOyVjCjCt7GuSsVPUFWTqUyvlMQOdnNCtMmbnAK
aG/SPHynBCSldZhYm4mhCUVsO2PHYyo2X2bItRnRvo0hq5dQ5MZNPBSEJ4P7tqj2DCmT3djqp3JK
seTQfk0/lL7RSz3HIo6bD00AdVoIP5wqYs0sbLgFEDGFICAHL1q0Jnvble6LsAO5Gjgg14nhfOu5
5+1mI92Qfcd65TIgEzlehExBlx2qhAphNGyoM8XOyrnmRx33S8Mtt+7IuKxIEs/nQLshz4nxt4p6
Al/skZKcMKjW1r6xREzmhJ8YsBNoEjpOM5X/TgySpb1tXD2zeCWASRJ/gYPGdX/RsW/ftFhRb+gL
x7k2k/BDG2VyoFE8hBtt3dQFpLYREVUxM+4slq9TdjDVa6XT+lWbpq9IGFVz9miAr2sgg/UuqViW
ScYa4393F7pgtPG5rfprnzHgBJdAgivnv1XWCiuUDR6Swug1oNFxxQ7opqnn+UarI4dFdHKfJIlY
V2pxJOESRFgnv0us+NQZTN9YKc9bQ6BaIO9u6tF+hJzbrQwKs5BSspe6sp9tMyJdPIMNypgUUEM2
CyjdU1C57PWcT9zdwzaGC8WFi7htRXHgMbFwE5uS0LE7mThTR6Uf0IS4horoXI9YLrlNrG0dxMiY
hPqRgIGq9XoflQXtx0X9lFc2ey0Mlm5kPYFE4+ic1p5GGSu2zBW1zFi7aLDhJMEXC0umduZlZU7Z
dJda3wBSDyU1JzYiMx4HmwNhidj3cKlXo6NmvDlQnMJ3mw4DGA7eBzuTwNfr4jnj3ohU0LAl0wq4
x3ZaHjBEd7gHxuscDcmRTR0PbvgycJ31RfeRmZJtRViwgA7zO4sQ5ao5jgWsfjR8fU0ZoYMcBD57
6MX558HohV+JUdupPqOdloR+FkApmwaH8VJDEoQPo2XdLffTG1Zi2yUOTA/HecyiMxwga1vHnKRT
WPtdaDzQeMmKrMD7Ju+52cXbYkzPoq13QsNdoQegG03FlnR2P2uZ7ultJyeJtL+S/fAI9fuF2Ux3
8DBcM2vg/HQXS6XFYHw0KDxosmwrZhB1YqbLQLbu3h1tbz/jS6f9gbgbtbMI/cygVOrlG+Q56FYB
2/Mp6llbFB9jwcSq4KqY1M43ibqPAqqkopnp1ZhoIksxV2kRBTejd8qcyFkX0k78cgrpCUy+OyRh
/lMc0x5bKtxi756ls8i2AKYqGQCLK+hBsvqPmnjatoypksfVBSbpS7jCe2gyvwOmOQYBjUx0OPqG
Q2HeVGoYNafgkU9eVMgo2s+e+wukmnfAMQd+rU8vtVW1ftufqqYEV1BM+NR689qn8yElqgRnlzCm
nfvJjoDkRMu4ODj2EB8i83c+D3QFqDLb9B4+tWIY780I+PTQuQEjFUox7LLkpWxmexPG9JMRAQNj
EQf28eeBxZw41trECtAirj708JZ+PlBNF6cJh6Mb/S7kXAYbi1njgXBHZe1+nppOr3bhLHysBPye
Qv/dCafBnREZx58HMcx/PiN/8uczlTDgpjuKXktdLkIgyQiEGqN1m+O8PNjV1Bx/3tSzZvJWP2//
fCRIhHaDMS5eQ7wyDmWemYd2ZEpOopWnP+/kOmUeTMuadrSdsBwX8vDzAMoE+dhJchOpFjV5sXT7
nm5+TDkxfaJXuMGG88/DOGK7xBTA21a3p9VUnqwiH3EmTuhehn7qVMrd7Oehsnk2eduiTNWhxddy
Rq1id0PUllqipRrsf35blc8vYJpzwOF8s39/v9k9lyrL7lEMlNVeuQRMCC0hsFuTLbatTdFJWPnw
zA7huargjaUEZkbCMnf9mM75QaRpdDbr8Oh6mkbOUMjf+jieaDZjs2Hi6gCDEX4R0yDc2UdcX7Wk
WYPLdO/41cIdI00wU1kdnfrujuBaCpIyrvaZrc+0gpLyArgsXltVHuG5Wl9OiuTU5NMr9oiI5Pbc
3aXG0r8BBJZggh0dC6k3+ziJ4mNoNn8++3lfuLzv5xmGrAsFNcSEcXY+wzvxS8FfYjd5TXNKqR16
B7c2cyfr6edNqsgDFBLTfBIFSZWfj/682bXUqgzZ/ezST1bavX0ZE9veiADnHx7e0a96MR1CA0KF
2di8mnms+wYv7CXhIt+NIVkvq3jpLNquDEuypRYRWVh3XAVS934pr/tOiiz9bIW+OTKC4DUHc3LP
1QiijIaBpcRfVhmG2tNxGZ7bTnssY9FsRcZoPPSkdWTvsfL0FCJJ7dRscI0r9B/joqnGuPzzGahD
5dRqrcygWXvxZF+DmAqKsZ0+f96aZxK1LFscUiPy2RB2eauCQHs06pLTJrHlQUa1vhW1gHRD4uis
uHfRYdZefh4sgt6AvJ3mMGdEchJM5sh1+WMm27fCamI+nbdYGIQbuxe6D3JtG3hz9ehNI3A0S1O3
dZrXDxTonFVqpq+aNFhDeMbzkBbaiu4e97VduEWsT38JdtEHJgdyPUHafvWS8inFXXON29k8Q4fK
8MIO7hz8Hvpwx4LdZKekBT4NsdAawv4dnQT6rzVKtsqDvrUm0+XsBNkGtqBdNyTEX2KNf3eLo7uc
4OlOM9qGFCr0Ta2lywPlEgmLfWc2bcORUUSeO/W2MWf3HJHzlJWguFknsxxzX09BOftDWXi3Fgxr
LBepveXuO9MFMl35ewgfTOvGduvd/2f4/7D4/xOGv2X8XxH+b/1b07z9bd9kb8Xnf2T/L1/3T5C/
5oo/dB1Rx+Z+SvGdZVh//9vw1bT/+PvPh0zXc2DX6xD7hcOH/g3lL/+wDZM7sEu+CzFHwv9vyq6N
/vF3Q/5Bu46re7ZrOsIxxb9C8qdc7y8gfyGEZwKQswzDtiSrAv1/Afk3pVkLA5LLRhvUTdO+V86u
rG698h49rRCnqLnLgZX02oEAuD1t5l5sjRTEM43nXNUwYt2m/btj7Lz0BMAFzTSCwO/pEzzD+xC3
vB59tsMtFogbvlInTqZp9cZ037TkHh/pDejYtPnt2gegIBIPqjjMivNpl31X+bmOf7e2r+y7LISE
ifbS3ljWFkenKZ8Xv/zyvvZ2DhjPC26pIxd8Xy/vQmc3jDAtXwaxa7DIFOrJse8asbfgz+X3fXun
01wFOhlT7cpVv+X8EUqamfyGtppi2DXO3kYwV0/KPA7jRg9/D/m5yTfl+GUV70136xq7Xn+xqqfZ
WQaFN966cQ6uuNTmzvHouVuyJ2s99kX/MC/xC49b3vu/fkae4w8A4eV3+9+WMo6PsppUHEbtT7HD
v7/1f/ysv3xR899/vkn4VS5NFX95Y/Nzptx3X0vLBbe2f/6APz/z//WDf3Zf/Cfnm0vNxH/9t2KK
/60yw1dfxUf0t20XvxV/Kc5YvuzP000YfxBz93RXWo5n2PpyTv15ugn7DxBsQneRKBxuIoJz6s/T
TfzhwgJwPUnskTYLy+Ms+fN0M//gPNSl57mcbsSnbOtfOt+W06nMprAs9p//+LtwDIufzYkmLMeU
TGvkX3szAviZqZTsxUbRDievtF/HjOVTJSmV6CK/NECyq+YtwgbNMki7wKU6dRr2o64k75ibs7H9
Dy/h5Z8/+m9Fl1/KuGgbLh9C0kvy19/JtXilbMsUtrDgMS0f/3i7xkW4fP5/SXThuk6GM6vWkMWz
7LswihSYEVsLs+U+xe48KoqtlUALKCPpbVlwRxudEAHVVzNbTWboNuJCAKinpM6ISYbvQcW/wcP5
khoHiKrFVivRoEcrfyZK+eqEU7SDZAniU0BqbyCUOE35WYSMJut6bn1vmHF759atDKFQwFYg2d8N
d45lM9p5I1+0ODhRJdwEUdEo0e7g0G/C+mAnzQvMUUbIAc7IsD+17Od9ZUmxLSNIh1SJZGo6NJN+
ipcZXDSbPvRtsn8O8wgJXxABDvowYFE9ko9uamrsMIdbbrrDynEqbxU1B7rJ7rPaHoj8BPMGqgJx
8+ArwYU+p9fB3vVJDwCFsJUzWuI8WQ3uR2/wY4PdIk1od0it+NRHGuAt5a16G3ZIGl0zEU47ZteA
GhRB6EwWh9CdYxoCh3gTZjLexHOfb9rK3Og6jguVTWI9u8NRjQGNznnfrWdrvnOnYrrPhvhXmbr5
BpvhJa/yk5slXHoZRaxBZ6zKeT2XNhyUKGUFR8Eqdqrcd0JpEgzA1TuMzxX9IlCxJC53fC7rkMoz
0+pWjjFEsIW7S5QNGL/HIvXnJGs2Yah1a7pvYIcRz5imj7gI3lAD+InQdPU7O0KBqV2AcnZ6X03M
5pfNN6vE9J1mp41ocuFLqyPDbqfXqbSfCzg2l6FCOTIwoq+9FOOIhDXo4kHZ5DHOYQfcJEgaDrMw
vyQW/SwVpksQX/BtpgVNhYzqhQwyKlBQo2c8jEokq0j2RE7sEJivZcFFdNiVmcVBzBO8odfII2fI
JvuTOcHKG91hLRoXg4Uz+HUGaj4bkZ47q76qemJ+Q3JhcKxwg8QDBFBHYyhi+WU23j7oOP7YHQCO
TglAc+/HZNQ2D7YkcQTHDL9jaORruCg96YRhcJ+Z7n2MDk6/SkzdHh6afHE76yucwP6xdy9XOXq3
lRKA7iDvuu17nurwgFv1kPfR79IbTjpI/HXQz2dEMaSLsb7npxfVte6iR7uFAyj69sVYuHbkiu06
7zZ9S04L8/MOKCBd2u6bY9LI3VvpSQvqy9ABN52c8Hfr6Pga1Jc9d/odqLjjIPxc0v7XGx3Spz6d
6Mc8TFbPPB/JOtUxbYLdJDPQwdWJuXotXYRrjYg1tXkt8EOubpRrQBlcGHXxLuhrPN1tKolXYU5x
i95bWXP2NVn2ews7Bcs9JpXEc3zNkp9apV/ZVn0hgxIDdk1Gj4511fS3cYq2KF7fHZS6CQKon/V9
ROEM/3CHc6GmxyzgukDxtd5vVXrCR8ugmwK4xwHnMMfIeEal2FENwyTcFqdaP/Zei29HIo6YO/pU
cJGvgqCkjE1BA9ZrQbHKwvAjfs5f2/AHuIb9WI31szelnzjmPnEWJ0SxMNAtmegeX4iFqHPTOemF
jdy0HUrIiSwXgPwrrvj5V5SXhBT1IWEoFq5puf6SwjlLhUo6uySV5tbyY9dMKQwglBrUp5wB7OTw
O5nhixsU5rbQAddZXD1vchQydpQHLmXslfpijW+03YBw/gS/hT+jpXXPdDCIoC5WfpSKdEsS6sBs
rF1hWGh/df3wXc/lNrEiutjm8CvGYnSjJkH9T/bQ9+O5kBzLSsL1KSMuniOOgM6ezrTWX2JKvaVp
3MbkDGJUTgGL40bLHepcNXsVuQJKLsJDP/ICWjZR4wYi1R0iIMAYIevFa+zjctjVKlomVCYea1BV
oqx2kKZzoicy3o8y+d025MDpyGYIH6FF52HPZmmI9/DoWPauzFx7JPH8W6m5Rj9XgHu0RUTBs8tF
dISpJOkWbCabXAWm4KrzHivXXsV9dMk7/dseHjVlg5yprgUvDoczwj8Yj47kHWHXuvgGd2nf1BP8
eOztJ9cOkDZiZugz0z8O/gpbP4B94rLPARxMSMRgl+s6QpkBzmJTOK3QZNL41YFPt9LNfK9SF29j
BbpaQgGyWm/daxhnXYNgNXV3094zIqpzQBQGKYxnjLHsDO1tAtEqLqt7L4nrO7sjSGkiixEFpLFI
kAvrvXu3bcmZKYmdqiT3YYbhyagj71dAWWeW5q9dWlf3Q+MXIzUR0aBn20pwa2+6d+DrmBamvNgH
GN0bwgxrXNJy48WYMKgQNMz8yx66PbDpEoyveGki9tKZ7PVLnM8HQpAAY0aqKdzGofWofSkFDYwy
WLLd8c4eJ4jBAyiXCtYZdt/oBG1kjCyiwT24OKXHFhkzrCmUpR1nEyKAlMwsK53IIh0gqBypmnzm
SSdcLg+C4HYUYsKlFXGDFq2psdpMxJpFOmzcYHhc1AkccMU6VhmCXYnpuVMIT6ZVqA3D4H2ed/GD
zPE3FW7qbSH3YD5217nmnYdRI6iNRzC2cFsl5vDYs+K4geIjYa413k46xypONT8MotuqRSlytD4+
4mzeymSqiVYDerFicmmurfZ9rN+18JPMmCuV6q1HXk0ORJne02cfb/M8+ASsxt9nraiZjTdW0uGn
9phsF2TY7WyWuxJYKRQ+ncydmp5ZzLV8KiJU1sutyBkhKO45hjHhmAh+SF0lFVjQYOdC514AC4gt
KI6RTHttsj478fXon0nu8unlHbMfCJg5OyNT1PGtU430p0a2zxnfbmunJ/I2Ws4W2OYDTZn4oCAi
rYTrBFgosUF3cqz8nEH2meUkMY0E2ngH2XAG9+g3sO3CkjWHuOZj+WJ7xX1jRzoi7dmWQ3nWRPYm
VcwF0CLhknf5fvDkDbMngAUj9gupgS7nFqVX5UOjEfty7HAlNAm0ug/y1dzLEA8fukBD8fEq6bR8
w/09BDwzn3QOz705tm9K9NOxrzkBmH6moFnd6VQ52U6xRkUgGaKD1zqkVxpyLgaJTs3B5dCFJHnc
IYsOqZM0d6KnQKEO2MP+vOlqqd+bFMBQ5ECdlCdB0me0z7EenE9BN0x4/+wXgIigMQa6c9SUwGF3
gsvs6ad9g/P3WIyjxrJbwLKv82ipP4l3c0gbSYTR6WbOKQrlaLjtGBnc9PQYCA5m6qSq6Jpr2p6C
r1WATHGbD/axbkK5iyOTRpzEOOa9wseHO7RPoicRtBqjX7kOOnfej2P/KCa252XErL6pMLTgPOkZ
eC1yw2XMK9plpvCb/DCEiD7x7mrPxP3ixPiN8RMAIidnwwsGN7PZeNCwDEvo+zpGyjYNvGcRo/R1
iJXZL219Fw6TxF0ZFfsor+g7deZVkbP4ZkzmbTMEYD3aFV07wxvOoY/bJp4SV5zS3GSJJiU9n3c0
r9GqMUffeDyOxONi/DMj5ad8F1FnvqYAvSTMP6Hm6dUxmgtfA0s2xK5+pZHqvQxGCjYjA6NOwswx
zdD6MJgMr3pZrDuFemJyqO+xRC33rfmpr3RAQhokRZsGgjErsrtwKN+Citdqdu/1jhwBpiiibQ7g
BoI95j4PtSOKMDanybSObAvZFCXfsTkujdtY62ubFPOQg4Dj8OTl1aoKKQ3To5pZKTfk/bKmYrMA
u8qyzXsiwKKg4M1Jc6YgYQ4gSO+9Xbp4TcJialYJk41El8XDkhZsUC0iz4fBbm61kEXNnLVHlReV
P3nug9Ha8Uuif2D721fdUF+0sdCOeQUDFT40mM3EfCRDXq/CuGYpQaTx2JAIzjLGyGSF0l3mjok/
xv0HmQHjNm9U5VcEoLfWPOHrq5yNSjKXhsVC4b9R4pi7OjpqWG50c9TX08C60NA4wkMjex0QrreF
QZ9SM5NfbwNwRwXy30rUOJxUp89H+VoP+NhIFvSYNuJzXZInda0aJV43nosBVgOOWzL3SJlHNWif
iSm/SUsuI1KBINemDbVCM+6dDMth0vb6OxLtRY3JB/iByk/GetgVuYZvQxbuxhoN+66n42TMzOGq
0hKfT/TAsWOAT+COSmfkoYc/qhDEDkTs35yClFGG7wZJEUhGN/XVLtPdU4qsmRg0z7Us40k6O8Lv
q/SDu3az79X4O6qdCFTeavaqdzknDhXA8Zltq4S9R4UULwyu1aDeRArmrWmp4OB2FFdg3dM3o14B
PoFK1bIY2pbEOChZj1hX1d5rXZXiedaCjySG7TG7twCnqR6m/TyLh3olJVnepiLiTRzP0U3zyBWL
yEoPT9DsPLXFSP8QzOUS1TdutMEiCZaZOvqVs5AX/gdz57HcOJd12SdCBbyZ/ANakBTlTUoThJQp
wduLC/f0vaCo/ksfIylF16gnVZFVmSRhrjtn77VpQmGuhFVeb7XYdi6lYn6kWCHJmGSDFT9Cm5VX
edBDWR9i5hj7mNMDPKSGt0rp+/IkDJKtrzFHlegLi98kDgMMDwkgtywnWtOzI1EuH/7UNSfwvKQW
4bC5XVt24fdVHi2NUTPubJVA78DJN3EijCOjikSsAr1Wrv+KlByUJD0ZdUSrjzTCb5gaRDcoG6Bw
sLA2bt4jbMLWtAxtclzyKn71ZPhE48ZwYEcACWfUyoo4DK29A/e+tUp28LGTx5yo2DCUcXdNyw42
amXmmLAwGunGSxprA7EVxksLP9PP63vA/wz6oMEN3y+VyqhvWA+Y1OIJ9Bq74bWBqpipikGTGmz9
WcjZgthN5A8i5qo/irIO1pgYEL9yfNimhX4HrOw67aMLRQ8Jl0MwDqvZQtPj2vYWrni2COZIljTd
hR3clHjIfbtAtxtLSwKh1ti1FIUxC9ieFb38nZbqdFTJ9uzYJSL+39nZaKykjmQFMzrw5GnI1rWN
CjaPB2w0+XMZ49RHQUMBOyMMBTNxpIHfDHLxDsQd5Y+WHiIx7buSTM/Ucxa6M/brNIAkN6mAnPB9
DssszrNDFYabElX8oe4SdgWtIVZdGOwG3DFHU83hz4QiRo+KkFNX3etCD5643tuuEw8WOQC+YGac
Bu9oBfpDDKpmIiPHyIlekCME0jI6JiY0SBDXt0GS/hKN4jNs3D1fS12B3CSsZu0mCOjJGKp4YDkt
/G48Tsys7GyJW8vEoG1qA2wxO9i1VXGpom3elDF0NigncaNgwMSr4oh9HU7RmjgZdZWOWuyDNcGw
0XiPQuU0lcIYJpkCcvHU4VJI0TsUDumdkKKpwKQqJyCaj5RRLuqW3UKSIjU2ovBXLjG3lZO2knR/
WSKCfduEN7aRvcehCuGfM+Qitix7GSPuAJiPSq4t86sG6cyDrQ7yIJngUJjbk9yXIDQXWMPyrWyz
+fjSf7AGiZWTD5TBMZVFsE00E/YJbuHDQNt1FSagdAbWj2XY6C9MoRxjaZvzVGYtGT38tTW9OGrl
3LjeQ0L3UyuFflH1FL2bzl6xMQfySFnAVrz7VBKJADV3qQ/BDfrGPh+vJdE/wCeikkKVu9Jy891J
iYwKaALL2YgWNAhpGkk4OzIWSekx7lJrL1QFG0Ic2vu8YPegVP5g2966RBy9Qtn0UuRRvssGkJEt
G5HYcO8JRGo2slNS5F+UtcgVrLS97eCGdYrwl0AiHFfldGWQcmFnzbLqa6JpFB2sZWNBw9XfQyzm
ftJieBw6dD7h5CwysnW5EVCmhbYbFLgjPfDMNhdMmIa2TV0B8pQ8E5jRu8KEnCcQcQGHL3YsWuqV
knYfzE2+k3fZsYxJkMGx8EBuJEfJ0OE8SrW1gWCvaPgbyzp3DhjcEY3UNEei8D4mRnnFgBcLU1jG
ihjXR6lqkAcdFeRE8sdFZysFfZiGVGOal+yXWw01mRQbkLrrpisGn3f/KfamNctBtXGc+RTbOCBO
7fWUzzbVcD4tmUMA0zAJlk3k3GptEkHOZD8EVMUhsQQ5oGoN+baruvfca2gMh8rKdUxoGLNkbhIw
8NnF4BHAqEGncmHpYNMDb1hpOtUbVS+FD6pKm1GWcc2HxWq8ZWMIgKjYFE1OEoymRjDfERVDP18Z
leetxzjelUncL+xcXFVm84tMvccuKK+hqbZXCZAAwyRY04wFjVGDs5LeDVvqFC0+p9cQw8oGQLKy
CoEPLFyz/0183sYGC9oGwGx1Vbmxbe1yAB+9lMbkk3h81bbikE6EC6oDw12inV6xVyegWDD07LJ5
S4BhWsJ9FkV9I6IGilnnW2wNe1z9uSk9oiAf+jkMuQU9z8/emLl5P7rDbSKDZtna3kcbqtcECMQ4
dSGilmO7gHkW+GVw40ZJssa42KySxkSRlrND9K5U1XOJ1kyv4r7Z9whxbFTvBiJPZNGquyrICl1g
iitXHUfvdVNXF6T94VzG44TfiYWmcJJVoRcjcAMl9O3Ye27kMaE4PurWHYqCo1dDXMZH4Ej0x5PA
lpKnwb1sgFMEeBOtSE1ANMyjmzZX+oj9Up+UqxKGGsLHJ8jWKA7NCyq0B2FE7YVS9EeYY7s87VBt
qcofwSjRrPJClIAwIRyugSDPiQLk5HDAYB19VRsfwS7FOP6CEbg3Ix4kfbQemZQ5cI8W2YjprVR5
LoU2XYxqOoCAJolo0m/RxE4EtMIwjN5D3XtIM+9FFy20MvdKbfpbejS3pHcPyyT1zYmvIvSuyO6q
iKwaR0FlqYlwTarZH1vXt1TXUGDXZMZYQcOIbjmKWlZJS0G/hAk6rsGAAn3IcG6ZevlLSyn6qMlg
XFYYslZQyMZMZUSERB/HPO1jElePXeU8NKOGO8WjpEbEY3MwRvtFAzpHZMlbb8KyCovuom8xE6Co
uKH5Yx1QzJHAoSckRSor27WwVZnNQai0HdkT2NRUy7rcTznFxCkP2Hj3nLsCvUYYBJA112xtF0fs
S2Mc7pbzPJStspI2jVwzzNN10ZtPnanbe1mN7yyNzrrtAF+Mln7RljdKGbAS2x+QRd5lS8BnYVPo
LQnhKl25VTPawiJ06ArE3QbCxEFHjEn3Ihp9OyiXhE/0B6rODUjuK9UbX2IXWY9qFy/JbGiU+u/Z
JL0aqF1Gdj4DhXwxxh+oTl88eloLNuyXnIHga2hKB8AtP6TNU49pOdtlikRICUptpVsNwVPEpGO4
3U62m14Z10XeptsKgsSisqO3lrPxlhMkvj/Dd73kMRFYUXnIxN0g3VQUgVVQCzm+2fHFpDwmOmjB
wfB8I53LGQ7BfbNESW/caElknOP3KPSnTMi90RaPphlqS2OwIfD4pqpZ11LDuALEaAu//8aopHYU
Ub8loOvWZayvG7VnyQQUFCQ3xUxOq2Ktn4u9S+RZRBmajbmpvcKlNAo1JnDImYhnnI7I6Q/gZP3s
Bc6NXtq1/24G0unlz//bHz754//cl6Sq5P9dR/nr5/7P9r28fM3fxelH/f/YdqYT/E3b+RXBJwKP
f+s8xFehh8O//L+dZ+df1PY1Q+W52ppmzK3df3eebe1fCH0d19FUTMS0V//ddlYs9V+eZ4NmtrAc
GFAy/9N3Viz9XzSwdcPxHFvl5KV5/y+NZ13/R5NX0TUCh12Nusg/m7s2a5vE1577Y5Ldo7vraNLC
wKh0df6vwnJx+ZK/aRJKEGW/gQ1rsbip7RtC1xzgzxCtVzFdAiYWN7+0DLT2t19u5l8a0AbN+i/t
5//8Muefv6xsWCCMoM38CmxcDzwfojcYSheep0lBbP6h/HG0i+1YbwIkmH29ybFI4aTZ2Km+gqDF
mX1jQ60RmoHuP6HftCiGS314nFE21Xh06L2ULHqW995UOaciJLsAGQBSkxtLk/DHizHP3eb5Ir/0
0NtJWuAu0szXAvPBQm/m6uPBiDSI5epG6uI2c/Kt3rNTjZlBJGkPgjZFZEFKEswkqLd/Ayi6DszJ
J9kWn0y8MQMMHFSf8X3JKViXusLKmJWXiVnBfyAyIhPpm5lP2gJf00VFtXWptYW+Cipbw2+GjsZs
+qOcwFdJgpe4WIk7SHluRPyWo9hfuEO65yBT7r5/oAyBvz7PExlBQBQSFfGY4FrgYa3pEa1m3KkG
T8DR8WbI/gjmdOUl3vH77zv3/pwolwJ3ZhSOWopXvN+SILWcb681GWxZ9c33X+H8U7bxn3cUNcnX
x9oUNcE2nY411DXfgpADGyAIsGkYaKa+7FHWK88aMINlb8WHKWwwcIQvVt0SMDmYR7wlSDayN7eK
39pcv4YUcDW/uR7k/joYt7HrvSiqsWr1tr4odOdKkWzCrPCh4f/U2vA1Ts3N/Kn65FElk7tA6V5h
X19narfR+vwuJH/0SpVPuoVeukfbTLyyX8xvtqiag27LGAtcvA+jhDy06jeIen8kTRcUz2MUip1W
DTs3CTexmNYTPvkUtb+onHsTmYA25S4nG/sq8npCI+3pOjYtc02v+Qnr62WH2U6v4YviSse9uFTg
GCtF+6LBvcVh/OeH+3/mlZpH25dR1cC56POihrOTalvEPQfO5VdYkGbPyE3WJg/ff838hv5HnPOf
pzxr5L58jciLUggTnI+06q3RQ3bnFIY744eBYZwbGeo/Pz9yQePW1B98JfTWDWHPVa+8AY+6oldD
pxa9htfAsPKgBGh9O5Cu4FCsRtw95qS3hI926sx3OKgWowx304SkNSYzhKhgB7wi1cHmklTFY4s+
j8Ypjoo+29EPhTmHziLTaj9yx1fIUXvpDct0ctclrH5sGZxBOVVr4aOSVvf0svvF9/fzzPXOi+TX
+9mVZuBlrcX1BsYtU7SqaJTcNkpsL/MyQQx4y8T+/VdpZ2YB52R9Mw0jmfArpr5n2jZmKKfc2MQ9
FuTVX2RNsqrHOl0nCcGnEWUWfBZjfVv1abMdbPiuYFqTBeVhNl7qXH5JQ3P5/Q8zzqwIzsny1kBa
oR3Fu1shAkkESS8xpQtHkReDoEDb4DQf+l3RU9cZEuOmjcZja4tDGYW7EtBa1sFuGJwLpm4I5qKC
3+49RWq3UqL+MA3uhsCbQ5tP91NDysDgEt+GlMUKNy7SKuTYc/86WFq9rf+XD3V+AF8GiSs4jKu0
9X1wSsuQAw6vGYBNT9zpdX0HtxTxPdWIekiuvr+D557syXqSpRzkhxA9wSciAK9Nusik+J1ZAHgr
LfnhOWnz8/jL4P+c+r9eV5xRX+11fCozdEWRwDjr7LY2sBlGuXFB8sUqyeKXeSzasnyJ2/yh6JRf
LOMszD24ghEQBulVTWrdfn/h86v7t190suiYIUa1hh/gS4cAo74rObLRPMccU0E2bBjYurB/uPxz
Vz+/vV+uHrVgSZ2aZg7KxMdYag8e4nFwg9u6mSXn9Q/D9NyzPJlhtVEbg67hkuapwKobmomlCh/E
28zxQz+8odZ8g/52407mWaXQvaGyezJyQgGwMr3rRlLRADwtZJW+aWGWP4lIIanAqYoV+O5wWQMG
WAPrCGkcjtMa9zgV/gYivuvRC4qHnQEdBlfVE0XVNTkG8PrM4YqclT1Sj/XnEUw3HxifFKLTPzke
OlyViD7kAX5bsBXEH+4SW78ZKQt59rANnQyBp8bOQaNZ1E35ZeLlT3ZQ3I3GYG7Mgc1hJZpNqVAh
kgMV8eyPnBGZaiS2bp+92km3HV3jh8ein3n89slMnSVWTyqrW/igOYFIQ/4YNg0ZmcbG8m6t4BEI
IYQYUkQa+xBGKijwJye/rAvaC4m27mqEIpd1eeQ/+YdQlfaTDZA5sLYdzUdOmlTy7r8fFPOR6G8P
1z6Z6B1iPhOtpP0ztQltoOFYEdM6mg49KJIi++gphzrvUY80XLCu0/XY3TfZnagvRIXjZYTtH9t3
mbLOi9c0bfxKf7d0bTmOYKEUaOrVDcS2BRIbpEHQihQQeNBDss754Vaf2WPYJ8tBYFEUbqe89BOr
QDQS3VBWXGPeef7+9pz7+HngfRnHQ+OVLRXQ0gf/sG7QkwR18iLcfPv9xxM+cOb2n87G9HptdCyl
HwPFmWNRX3R1dgxET81AIaJq9GvZ5ZSJ3CuRgONQ0IKkiQJvuHXhksRIl/oOz0psNGx/ukd0phSd
Gv0+F6Q1aYA2TUWz1onSrr0M35k6bChuBssoIcLUCPu3Tsne9Sw71g09mKG3SQiA9BM4x8KGIDzD
6yndURaJjGoZsKsmxta4r7DpBl6z1xABtUl4aDL7msS0V2JgspXhjTeYblvKrzLBAcuvUzz9bqy6
+24GjTHNP9XVuDe16kmzskfolJvJpOFipNpH1CBkDGlyEMhhvTrAoFxatYsm8faug73UCQ8q+3Aq
ljunxqtbA9NzMjhsQY8/lwZyCtZYaXuQtdFDgc8buPMyM2geqfmHk2JkMGDd6u3O6ZAtxmpAX8rb
1iVcsxiCSsTKk2vJJjIz6BVTNCybkDN06sqXOIDImOjPalZegVpFR96hVfKUi04RQBuz64Aj6ehV
Oy8hITD0dgB3fE9o67zxICZxIXOy8AQVb+IwQ1PtsiJQSLW9B8vL/RQITyKS9ehA5J/S4dayoPU4
GaE9kOWwlMlC2dX6eB1b0ZNJBaFK0+u+6N/Jt9nAkF85vQPrgc6r8NY1L6rNtRaKPNQtyNaow4MX
3Xz/0p7ZhlonY4K+V6VZxlQSpEVTP9GlnyX5C87hy0aWcFcArw0JtsNm//33ndvnWydjRDZGSXHC
LP2I/VddhbPQdluBg+YYs1L0ZoI/TKdZ1dOPonWqy6GM9x16mW5G5V5Lp3xHcncLgg62hNVdCMNu
aEuDPAeGAU+KG5cU096MIAfMHAB8h++2hVoJ5o0XKB+Egz92IxpaHk+gjTvAVb7KVQL4I/GniW88
HYxEqu6+v9xza8fJ+RuznQOpmSkniCCtN9gOF7CF7+nFbKsiXRMtZq6+/6Zze7TZ1PF1dlOHlMpC
bZf+pIfPWRUdHL4W4epaz+P3qKrfZIUYFgcjKvMX1x0uwals2UdtrV7Ds80a1pr3bWr73/+e+QX6
yz7DPtk0haaD7r2quHIUY4tcjns45H7BRFZVzU+HqHO392TLxGEB967kOuvW3VaoK0mMW3paBhpZ
aqSQmD+9tudm9pNdk26ibxkJEvQVfeIkqC0dB0qiqfx3r8nsuvn67KKkpV0nWTh05Hp1FlWLTrR7
V6oHNL93QTA+fP9QMPn//bFYJzsEhAeRqaQMP92EiebaAJdIKzLMYd0hIl23OjTtuQrfqzGj06aa
VuTXGdk+HofIxaDBqISjqOsdrX+5qV33D1Rec5XPQVLALue+T3L0TDz8Ss5jt7Vl3oNLgeSxlZ5L
Shv52XE38EIqDx7RlkE7YPX3AG0GPWh0eDOG3aFOGZDdkK2bjhsCLv35DoSaTkhhCP9BNMzXJqQY
x/aWY6iA6tWuwgYZ8zg4HxOr0NTMVoIQdV6M3aHu1QtHRvRP3Lnnru7hOi+pmT63Zodo1DT4uCH5
VcqcrnUQ2Yui1m+UkbZ6m06PBVlsKNujg9siuE/LOwNLLhLxYwSCIjScEIaaOGZKux9IMjBnaUA1
sjpEsjtGsfGMh+raizVcchFK9WI1VsZeorKszHRrj8XeLenHuGV8VTr8U4FJl8WIoCKoHCym9w4C
hwxJCZow1HdCOQYy7BammwpSCPBk2+yztdLcSZaXypVXhB0/1Nlc52Q5Vx1vXnovscXtPdM6THIT
CSde9lNsAXKvbnvAPFkavmdju8p1QP+unb15LQLcmN2GbOW+RjmQIOQMWtePGmdXZ6joauPgxPYu
lultAz3fK7QNkvC7eeli+biPeuCW7CLaoKSrVIk1TUYiQhJZLT2onhTR3RslnD6X+FD9naCZdDWA
4mGL/8JS66WXNXtd1Q/qjBKPhL5y24AsimrVKjby18qDE4EZ/PtBcWZsYxb9x+AD5F4HXo3ECqvK
KiuVOzY5+DTbHyZCbZ4j/jIT6idrQMBZiRK+zsRMGWmZz2gCgTwWfRQaZsfB99ES55Ds6cJvTdde
f39VZxfak810MpK90GZD6ZvYFlqqrBIWNkyNjzRgVE+EQRmwOtM43Xlp+6vCupLU0wbp7LbTG+St
ASCbClpP/WuST22TQ85lIJD0R4JL8sfQ8tuxKV+ytHww2N24hffYahIQrbAuhlJczIuqzmawdhXE
C+4+41vLUUd0+GaO4ZtQjcfvL/TzPv7l/lon97evadmPKsCnWDfI740uFVriRd0SCiNxtipd98AV
6aglwoKQDdVHMlovBdGx2QBGed6szbuDNuo4rdpyIhQAUlWVDBrtYecys9wnMyJ2KSKerbLF+/c/
+1w35POA/uU0YowtXZecMMtwwLEAFtEETwVrKTrCCNmq4hGr23qKNND8QJah9ahIhEkOl4OzbxT3
w+NJ2QGSEO+aEtdmTF4sCe8QfvJY9iuDSJkKYlH7QCCA70X3cjzE6XWEAF7D9JIifqNVuqoyz3cy
uQsV78bu4+NQ/5LhcIgCbxXZyg9bk7OXerIXyNBGVaHmZn7RaOx/sCR2QDyiI2rTre7dD9E1VpHL
Mp3TXnEeOagcaKeJHgBSsHVIYUxHfxiIvYw/Rk/FRLN3U6S1Arik4S4rhxQfaoiTVd1OCfms3UwB
ZPZyWQMQNxOzsRDjU1HcJtafVLsdxXVSbhUqHhx4vejw/fP8LAf87TU82YtYDWYKRVIlKoD8ytzA
YOAa7wGFs9Wkdky5hPtFDkK8fKVo2YbSyo5YwI0oDXoI1KyiGF2nNpGtwZlxiYQpwQUzHsG0bWVi
ERPVKGTdkEs5klBuJ8bFNDe30X3TPGo7vwlqxJD2tik76izBdT52wESDtZc097MCvOwRcElkdQoW
p1h7DAkYqsAC5qF55LzpQ+B50YjzsBwy4GLVXZZa98Yebk3yOXtV4bu5PIL+/WU11DZnga5TBWgM
+5VQukMHEAyj5gr72AEO+6Zp+s3nPyKhBDHeei5pIfvZfH+vtfnF+cu91k/2S0lZafkwGoVvmVh1
upzsjebR0rQVsd9LiFpI1TiSzS0/l4U6HmxMtPLj+y8/t1yc7KA8kizKRskL3y7t2xqLlD6ZR0fv
fxosZy7tZNoOi4aMZWMkwiCIODK71xrgj+9/+Zm9nz7/719mnCzpMT46DRMlCS5R3AIKBkKEZRmS
Hkv/919yrlxmnWyVJbnphia91K8tODuDs7ZiOMkChRLRPuQuA7Jbj4V+X1nVQxM29zr1ndTVt4ib
B9S9zq8sVW/IMyT8QVtOGRpirLlB5zFBJw+5o0Dosu4qoiTdUW469F0O3agfFs0zz9Y8ea864AGs
Wfx2K3pAfkiFeVd7P57Qztx/8+TNIXnVFbUlElwdL4YokRwKMj1UL4XL4HgrQuB3WZQ9xviCUizX
6Ai3uSgv0qL745UI90EzBuyjvn9O5y715D3DDxVTO23gV07ZUXPkbWJqV1lljj98/gk8438bhubJ
26bbI0eBnIZh4urlNmi1jVXJrRjLrT0pHwmdGqd1cDGkwRVsgJcuHP98f2WaeWYInSw3JrUZB10b
mvkhZ5er4CSD3ptVNAQSLdqkrXwqpLvWEktfOmb6YPfdPVj+nTZEd9Qgqx/uwJnHrZ8sCFLNGxUP
D3VjqppkZpYk6shdlWFfwxTz/bWeOQCfYgnSLh5cASvKl9gFLDt6gLdjr1WpQl9Tldc6IADi+286
1zgw57v9ZfYYrVYK2Q9IUSipueZ4m7Ojy+aTAOi4znHx+NubSgz7OVgAPZ98y0eI7l24z2nXdUMH
7qPsVgMZVa0az8mKSY4Hg1YuUQBYFWnq4kHUazBZs9FZB00YAnPExYOTLSXZlyo69J6Y9bSNSB6h
gWnX7WUs4O97pLCxlys46nGgynq2sU8ufwHO+Gx9BxikVSDXbKytFqHZ7BuU9knwaRllIBTVFNgQ
Q0Nv+eFezSP6L+sTPIx/3KsWFwfyajXzlX7YZDJfqk5/IREVrnOQZaCd2zehcSzU7Rs4EY9uIDkB
IXjoLOfGKN2HwUG8PQ6ICiRpmLj5CCIyzGrjkb69GEPQfkQTA9cU5OjSexks5AuoVwjnIGS32zo1
YXVRdRuPAfsLrHAZTgA7uq5Q0aWkRxtm8Ei86WuY634zOI/z3x/N4CN1k7vO6qlHeoMvk2HbNzAs
0NF5CVBREq8nEo9B4ZD6Fmq3UU0aCeu6At+G9CQSOqMfyiH6mSbV50byy7tmBkSalD20cVs0gH5p
XgRK+pRpaDWsUtx3mr0JnGGdEicejuj3PQQ+mZYRyI7gOna7q6YM7xOvu0a6s8um8TohfK21mxt3
8A745JfB2P13S4Z+stypTS2LYt4OGByQORltyYtdFoH1g4DnzFxmnkwiYySRYhfcibb6VVnHCtLf
9+/ouZnj5Hdj1h2wu/HBon503GYpsPlD8A5r39Of/quv+DyZfnmKAcYOOngy9YfkNshuIDCEANzy
q77PfxhoZ+6OcbKiEl+Ejrucv8EyLxs3X1JAvvz+x5+ZvY2T9VGfdMcgkgbh85DBckwW+GWq4Zcr
mx8mVDSKf50kPjV/X26PJTVbteOw9EtprzTBtO3WqPJTMmzBMlpG5mcURqwEZ1ilvziKd1042UvL
OUIZp1fAJTC96YViRNGm7WhInBTJ8NOPO1O0MOZtw5cfV4laz0TNDjvoONQb0rwdQUsOfX+gTXiw
sy5fSKV+cLO2WOQ9Qrnv7/q5KrYxP+kv32um6EBbQynmrtXWEtmfokT1a+QPKhFmBMGsO0/PcYY3
V/owXsU4R+f+idKqL7GS3mXVSOTygEeDWsoPv+jcnTiZywOv6HHG01MtI+9ac+proXWHogvaLVFi
NJ9T+Kh60VxNrngj1uuHPsmZ4fmpmPlyH3Ah5mboxKUPkHEjEnsbhsXvCSSLjU1jwmD5wzTwuRv5
y1L12Ur+8kW2hVCegkPh19x4YDujr5TFAazxs1pwUlcKBVI9GBSPXmWuaDuLdyKrtV2XCLw1Q35D
OM91rNWHiJ6UJ+zj5NL77MvxfhDlT1upc0PlZLIKldJBN2wVvmfIrUfbU7rm9aQ0F9ao58s0iwHZ
KhuZGR/fP3TTPTOzfK5MX26L0XaQ0NG8IXAIDoJifDUpqzpWXgkezJe1Nly51DbTKENFRp7tYi4p
K1N2EyTKFs6/vVWyEDSiVdi0oMgOaYrpbmYIZ10TXs97F+xsHbjniCZpafqTHT94ebcecOq2yD6Q
1Xh/SjSPSxg5H6kgyD2zYgIctB5BVhrO8eGgXdOkAYIxDkc3UXQiX1t7VdbE51Tx5A+u+QwmYRu3
3TPzxD0ACmzwicZKOcJq0WPtIbawnxDHSWYOuRq2ua7qCoh1NqP0y+h3G3is8H2zi7uWlNymuogo
o0kTuyRutlVKZFzM/mneS7tW55uVums07RlPdYHaeLgaLMo98xC1neaoJMCAQoYmAZyRL5SWIk8p
95o27OdpDpqHuezGEL6LVf8h2PNaITlaRlgwiateDXZ+S5sSfXOGiUaER8Oe1qQX4JO1KPrUx9CI
d+iB3C0Zdccxcoiatm/YZsKeqSprq5BVrJRU36OcHNt8vDA99wJQ7d4Vkg8d408KiVxOlsROXAa3
rh3dRNOMi54zJfKZYZD5PcGoFmn1DkbqVUIb0nS7X7OadkDJYTUEIqij2E2VeK7a6hHY8FPVFQWC
EFIoQjO5JOH3SkbiyWoU8uHrzFvOldJg8l5kM5Aq1j9WjHSS2jeKKB+beqaXjM094ShQokLzNy4y
QSVDxVcEeGUU+mVqmylsg/waxz8kX2padkbhk2WRwGArR9ox41B6FB/FrECwS+qMggb0NAS3ljt5
YFO9tegyA3/vtA00UMaqEgHc966BX+2QJL2mdrCtdapMGRiYldMkV2OMHKlwMHnVoliXxGINufGb
tDHIGylY/EnD6pynWzzkl7QmaPinwTpKVfAP6LmNofvVGeCy6TKYur4LU0DaBXvz1unq7awuLftg
XavdsUhQpdBH96vcuR2n5N0d6d8YpQ6GpV8nUwvIgqLYMgI5urBVb6s38LtTph8RZr7QxRGlKBib
cXpzAd8UJV7kElMl5NjVVFlylVvhTeaGxiw64KY5xHlR9y8XplQuapQQloDbM0zCzzF+9qib5r2d
W4cr0Zl+Yem7FhmShPBDnVEWKxdUDSTcpzEmEdagSzP/3pQ6HLzAjYWDvAUZZwehSkpO+JroOBHl
k9E494bXKst5bJVh9hEIOB5Dm6/M3nvtLfRNZGDdTYbsVwS/wjqgpi3b3p2zMcCoG+NDERhg6dX0
rTKdCIddra3oVT6lo74jEK1jdcrFMnMB4DQEYafGEfY01l57oolXonRm0jZyLLYcOIyloyaPLWwI
iThd45QkwVeoYFYw5VX3cLZfkZL+MYPsOVPbW1crLkoSQteu7W4jjVCFJP/g0PVaFg3wqFgSrSU2
lTYebDvZ9UH0TPNs24akbiI7e3FJXyn14q6vIniXU3CNCoQcUjQPGql8Ogh/cDjWe9WNnzyurTeL
UD0TmYeTA/KuPMyhhDF7yW5yIbBgFN+SbPY0L1OctfZK4hwVWlP0sl5rPnUQYhPJrAYoG3M9KvZh
VGY9EcUFcZMmePr6JtL7i7iWa62J1+QzXHfS2EGmuR4a4wFQ6H00F+mbNAJGos4kZqt+1wfrOe7c
S7DWWwN1zdxPt0R7RxPrBmHHcV4aLEcw/K1pQRbClaZX6kpwf+GsxH4OvWWh1xRK9Sr+NST5OhzC
navre1PJMZgx6zsdQWclU73dqjesg29Y5IYNoEBn2SRWsOjVlCwcflJOjzFHu1EhgQkyU8CWK3kF
zfxWkuCFItV9EUSjEUSJS18J0pu5J2Tk6VEP3HJJ53Uhud4qigjkqbwLjoAbIxpiZmcY8OxQW9h6
FFWg1E3ue212VwXPmXiXY07nsSXUoW2dAwW+XUxzAhHJoaV7+/mZMYRnadqX5IeRXYydlr8QkrS6
UCEBGROd1/n978z4Wc5vRxUDlSDVeTUPo1oS8Qsr/VJqzMiJ+1TX6mOFNX1FSgrcANFRMBuqu5qe
Egmql+3nPE+aKqGCJOK9oFy9Q8V9WUEJxgvySIl8qQnICHxkP1p+NXqEChnEfyhogxahUm2hIhoL
EHu7UT6Z2AeXkTm+zi2jKmy3RWbc0d5+aoV361j2PQVPTKxEDbfiJyHxmdPH55nhy/ajByeCOK2g
wN0lG8zZ29Tqn8do2MOn+OGQfe4rTs5O6KFMbh9ZuRzTqoU1wtSwkmenljt0DT+cz84VAT+3+V+u
Iw7YHSeSbSyO+yvYrOArxysjs29yghqCNNh2JNgHuthHfXbhhcrmh/3b349Wn0L4L1/rZoksew/x
SZ+BwJ0VTXb64zWdu3EnR6MEEk9BNx4tSJtVC9TrLHBTuMZd9iQdov3mPZGJwrVmx2hJluS4xXOA
HJvGInlv8E9X1Ln2ZeX+UIKYgcd/Kzd9FkK/XO68Gpg0DQpf5h0xEP19XLolc0pw2YvkV9ulD/+H
s/NYbh1ZtugXIQLeTOlJiZS3E4SkI8F7UwC+/i1opIcriBE96Yg+3YcggUJWVmbutUfIYst0IOvf
udF88TgmmuwCL1asPsiD/oE102EYZxns+CQP9h2KvFctF/dyWe6tIL4Hn3XpMv8mVeJfHydbATdq
MaCxpkQ/zpOyYwY6DhuquBrUdB84GRx1NlREc+2uNfrR4Cbfyy0yoBZwCmNz0r2DOYKettdJUWMm
Z1+ErnFKIxCunRHdeDDOqlL78FKX/VwhACl6su/GrFehSB0TcFAcX2RmadDCbdBx43CDCwLVwBIz
r8gkBKo2Sle9vlZaUt9xM+4Gcidqgx1zEUknXUaW+uKZHk4AHrsEFCtFzzGuUu4sLfZ5tEixOnhb
Tf6pqO3p+79GZLuFZNFWTOs7PG+wFVL117+XrTJT9/r+8x8PsqgDdOa1Gu8CgmFedru+hWal+Ova
uRrrmdHob9U0u5Yp5Ni7M6h09sAXz1x95qT73W37cXW2naqyM66e4DRdMa6vkU+BkFvq2kbj6UnW
U9KdxrLf3xecOeN+B40f18tjapB+TJW0kz9V5lodU9mMu4CFG7plVedi0Nz7Ojk8dm0SO5Glx7te
uBs6+SshyBPUcNHbxJ94S7aKHcR67I1+J5DdiaBv4RIXAvqn8PP3j50LhfL48v74tW4mF0pucnd1
p7zw5Q/XCLZeZUJ2ORHqNyDGF1b5YElfOJ2eucHf1ZpfDvfyJMbXtpspQTnEO8MtHnMneEoGFXBk
quawR1V9wXlsZ8rVKVb0nWHJB1uIduFhM2KkoEtUsW0k7kMumgfgvR1HHGZoxVAyptTVjCmV4X1T
tUdEVoDhumpT+N+8nuLoV1RGSpGTlTQPng8HJQdo5pnOhvLVczZkdxjVnYl+c+0eeVKpIy9pa09t
kl0qf4XFPcpOdK75kpHoEEgSKYzTo33E0IT1C2eYWQDytnMj97NXH1fdj8ea4MiaAJVOdrkXY7gr
s3JvE/mr8G4K12XIdWOQ9Q28xuiCJRn8D8PzOMr8vajmCuXydC/So66yYQ7uMkzLM8OlhZB22koK
wneOou81uvgVAe4lc7RnO4sPYa+Ua87mlPSU6F2VcTCvyscUMQ/2avTJQgsVGm0bw3cKejfFVlTN
5yApwZm34Lss/tuKnNT3XN/PWrpx3k4t6pWlQLpw8ain21tm0WOkK7shQW2QiQiHtaoBcjMs6sa+
K416m2W1zuBSxVHdUi9y3D6jImYSHrGF10vnyrIzhR95DM0/n2fFzh51kccddY4yvumSknz8/bRm
4p2s/v+PFkbbdQk1F4hnEdazZs68NdxbO9iVYP1lCDF/X0efCeTypGngYVKdM0nt7fq6uaIEATqj
rU6VFzGroK0bwCyOk0ULLCQfekwj5VQLER7qjzG1xsil1uPl5OKp8458PIeYWN3FlrGJBlwLWAv3
1KvXOUKNhQi6bWhXoD8YbfeDe3PU6xjJycrMdayV6PEk7dqJk2f4EWQDOdDcFAZN+hA7/qFWLWrI
ZXcmDHxXiH9bWZMwb7m6nw0+A+WZdvQqxLcPutpvMb+9l5l0jayNUE+NnW0crBBkkN0CMW9s3vKn
kqRdlEBk/ZM57CXQrDFwxZxerWJe85+L1l7HzCTZiFHKUoNqh5QZpgnGXabOrPijbOVn9qrf+4aG
M9kj0A+4vKksPr5uq54G64PT7ikZukVsbUzfOtNUmtmLDGeyL2AlqSjCiaCH5MZnETLViQ+MZwqA
N34Ge1rquwto3zZOMQT8DsKKr2vSmaur9hid/vdRYeDx/1+ENKAt7hR6sOv9KIfUGqjLsEge1EKi
atU6H55CaYTWo0eqkYwgVgH0fAgpwmrRTUS1tVC7h2ikVLVaCX/SO4RKeNMnPrAl9VluY3nJcNRO
lNUpQhUYkLI1HTqBtIaeAzeLbrzw8u0AHPXQgKdO6grPw7p6RCP6BU6n3WJjvHG9/OBdVgP0XMEw
OWDjYznwKJwII3QhDG/paPEdf3Vl6ZygPMveZtpzXccPcSsXKwVr5FZTrqWko4weUEZIFGC0WQF8
qK7eI6N+7yREAX1t6sDXXCB4ypo6JxKxdicFxSkzu3+aDDNFYpANM65657TOBe3XQ4yt9Uj0BaTn
HYbIO1qa/sg+c6XIw22oIne2k4jXc6B4RBPLAwAOwhDXekmyX5KK4QBtAL1b1Y+Dg595oWWLVO2/
NNoAK60rb+FZHZIegJWDORdXZRRYMYBbQ3WL8KZmnArier0lPoZDc9GyhnLJD5ZGbm9C23kzU8W7
GxSKTXkuH8MOOkPRj617vVLXsDrlU4hRD0JVV+P8VzerykkOvWPvFWnYZoqZrrW2PsWOulWT6kOM
KLgg3iPMBylnPdZahuFkHOMCr/ofImo2zOyki7rUP8uWUcCIYUhDaWGuUu2NvHsRB/tcFyHl4u4e
5W16p4NzRmJk+UuGppsToHVlpRXOPlW7j4FpzJXUZMGyq5tn6Eurpk7una56NK1i52ZwPYXpvVV6
IW1jM3jr9VBa6B1g30A9an714UdvI2DCLtinFI9NVFXeQQcHmwDmbxBmFUULvFodeaxeYIhdSKCs
vY+ap78Y8uiGkuo93pGYgVkQmyubZRunAYUWDpJOU8ZUh6xtaReXNjWKZe75T3YDGo4e4E7InOdS
cvbRKK62lVuRP+v9ON1elUdYkmCBOG4tYsn7NAsgmNnI/B+GC8pHW9wQeQ28fePXD4oJg9yqKISO
VZA2ad/pPeDTS4mzLYtjIZxbFtU1akN1oXbVtVuLox+KN0OVl1qe7lHgbhLXxziiSiTGLuB1scNc
JkqxIh09+I68rgr8YMr2evwrrkCnwzDI2ur7aiGwBFpmbbkJrWqNWq3YC0la4jJGy6PnVQx1SrVD
4newqZWTzZxU0NXBchwwjOChVnRtdwUDNwtfd44xLpB4DN+i9IGxb1nXmq7s4WFcpTJvRZoZYlOV
ymfDO4zV7YVtm9HCsaNnrxCfPaS2it7qjg72opKKLXKwjYdAwWvZD2Npb7TxFcdDsIH8rcBp9kIV
u7938N8P9IYzSSrx5TPIxAcSg0S6oVdy27fKZeUGhwinwoZnoME5Mc3gzOV+z3kMZ5JFgqTEIyRP
g50g3AeFgaliePP3L5n76PHPf6RTrgU3rJMQNUeJciMzy8vy08589u8HO8OZpGqa6QpPHbv/CWQ8
K3XxWmZguFilZX0uv567xCRlQ83B+HjHlNzAFAx19FVkestAUS+FCcQL7QrkUEQLUq3dyhmGrU0q
vw5hcO2azbWkmUdeyXcrCEcHhSyhSegeoNF7lAzUlayAjkPmTA1XGXi1oeE70YfqF+6Z2zO3iCZZ
oIKKu68pQO8A95oLXRvecU/G/E0Wd0aL0X2lo+UvmKZcOLhFn0nw527YJAvzCt8vZVUKIU+3j9jP
3Y58TdItqmBK8/if1tR3GezHmsKfqGGPBHrQpdWVBywjkc8RKWYykykJysVe3qPFGuzgnC/QQxDD
0/reTaMzNZaZ22NPMh9Hx0JBV+IAX1L75OXKgzH6PrAhMJh4ZiRw7ieMl/5xd1wKaHrP1MjObPOD
nuKSLOn3ZWat/77537fil+TtO6n78fmaj7JCr0Hv5lzlgp2ZslqlbisvvIoyqvZqABhG7rJ4Gfge
sDg/uFHy8ELXmbxzyLwidBVG73MmMbV6rXnR1g+Umz70rsM8PWqt89jXr62DWDjPQ8Y+7IVbeTu7
q/Z20+0Cq7lsm5Ksscr8TT5uJTQlkDUPV3pW741BOpjYQNiDeycaTlhIoW4VS3nSIbl0RrdnL712
DePJRPiQg58mHGXmKAneG5l1jzXyiPZ8HL+VHcXkmiY0zrR89WJrVZYwCJPeeZT5ruyIryAhc7qi
zjFVcdFWEvRKWF2aunY0kpzWx6CuFZTMG4F/IwJU4xV9FtJkO4YL7ED47qr4Qg9R9lZArKIqvOgq
5cIZrOxKqp1nKym6O8dxH+n13oEgBmbU7B3x37T2xvfgw4/HCLUemiw64t3Q+pcBeHPYgEtOjfu/
l8ncKpzEZlqWNTBO6PSFkR+g9SJqj6WnqpDi/xZo7ElkDgyIyk44+DtHbm56W16lvn5fQWqUkvrM
OXrumGRPIiiiHE+tYUjvBl19i7ty7Rb2JkmxZoiU4RgO2oMsN5zcs2KnVEyKOf6ZQvDc3ZtEUVdN
i1DKKesotnqj8g6npflch/mZKDQzemZM4UPw9GIpgbi1qzsK4p2VYe3uIRm0+i+rYXtwu2zlF/6n
psh70h9g9wwVAFc6pvJwKnMD8mca4R2mEoEXnt08YEVAt1icWTxjNPwlxEx5RZKTu32Io83OiozH
thO4OkSrJvHXRovxQq38x8tMgnHDoIsCqdWnMOzsdRxgIkqyKaWnnrKPcKMzEXNmHx6N+H4GZMfX
GqZZU39X41MU6c37eCmrV/Z5apgr7IwOCPW2np2cuZ7ye/nHGGGKPy/Yl7qZtrnj7VoFqBxGq1Co
absY1ip0rK2iSfd22B7ArONAq/Fw/37jZzK9KSOo6SoKnr7n79SyD3CAy29xGbn+b589iSawCVyB
1ptoUukfRpMzXxSeE0rONF0MaxJJvLa2AInxfCqEH0KqTkKnx68PxnMn+6sGl1/JdD+ESO+zDOBA
lt1SX+P4IYJzLcWZso81iTPOEDumabIQOX1eRFF+5WL4EhcFtYYqxdS7F5Byo3PDdHNv1yS4NK3r
O6UV+6iq02GRtckrUxT4GTijXk7CxxSx1396bFNyTohHvVW1ub/zaywMXUYaVw1jrX9/+Ewp2ZjC
blLR2FLPHkaTzNWWA/IBbA5uYM2vCW/LvEUiif5kzM/NXV6pt1bnINiOGFvqRisi7Opke/j0KSn0
+bBq8XuLqH9qlntm+5h5IaY0G83qK6jFurdLJFzRu+yK2ZMzkWumwmt8y/t/7t6aUMI6BUkdVKBu
nQiHRz+1tolfbtu2+SrIixxXf4pM5T5yg2CbYwST5t2racfvASMZnm7vmzB5TqkOEC4uISUssGjR
l2kLk9h1ofW6O6Op34w+2Dd1dVIH5aEIGeMqe2thSdWbbcUrcPC3VYppBsr4tMz2sekdHPhODlX7
UjbXRUeq8/fTntkRzUlMy7pebTSb6JLFWFQVRvao9Fp4MOX8TFVy5q0wJwfVvlJMUJOsJtW8lkv/
X6mZ6LQWvR9cx7l19/evmIs1U0hHQk/NZsDF23mJeQQ5XS3drCIJTo/fCXDLvcWjaNwTolp9GspW
XUqltebl/2+ngymWAzK3pfuqiQbEiQ6418BcJ4GPoSH8xwc1iWU1xoh+7xjRTk7pnaLlvcs49XYo
YP++hTMnKHMSvYTruJVjNnRzu+rQ1cNDEpTvBjN5zBKeSY9mLjGlcWheXw3akEa7tsnXVSguk4Ki
ArravAvO7dEzwWHK4bAMOwDIwOG8VZtTnOoD9lKJsegD7R1l9NqKzFe3GNVP1YoW4zZIq9vUbr6a
grmNrgvjM3dzZtUb45//iCPIwBWj0fEIcccqXceQN1Mh0sZn7lPLbrGVPPN2zaXSU87QqDvVS4bZ
dqFZbWpf23Y23CsIUj2ToeAcsvrSpQ3T46JpRsxxmH64+XvBzGyuxiRyqEnnhM2oQ8TtZJHrOu5C
pzGdDd0nV9tnjXpmP5oRJRv/wyFoMYzqKTDv6G+vcdZce/jjliepWhFSOn0gTCZ7z7+ytYfSDs8s
pLlfN8mMKk3VW0PlAUL1W9f+yesqtOMKmJNNFiTLOunP6NvnLjTJkrQGNxOyfXhNuX+VxSky91M+
NMAtvcPYwtQY2vj7gc29GpMIIixFGapG9XaN1rypZXov9efE1XM5w1ScrHiAoUJF8XZDVHuvOZzZ
tZ2WdzgXqYc88Dd00Fdl7n8ynhgxJKAfcz2G/lIP4P18+dPAr2wd24aPIZHxWVqjAQVu1BmM8nHY
4EyMnpkpMKYy5ByrC7NQ+ZahX4EPlex17bUfmFxdtjLzTUV74YY5cGX7k+GObVgC7fKDtYjdl3Hn
/fspKHOFnqlc2XfhoucOXWQE2bfZ0G7GtMroMtBxhYLrnLkpXd4jW4Fkl2jRCmOxtaKZSzmKHoQX
WovWkjSoGfWTHoAjHvq4uE5qeAC2utftgEoRTZBlb+nX/MxVHuTdOk0Z/5akwl85Ni250MY0UcNG
TkEAskxsvJUl6ouLegDqZWE87NoaYHO86PHD7peZrR4ZnrpUguweB5MLA6kGQ8FwGmV7XUXhii0e
DwQ5u7eESZ1Gv3cTI1hLbXdIQwVDtzfJBB9ni33Rpw+SBo+hL4qLtHR2epJgSOcshO8/2EH/nA/Z
k0d9kMkOUk0eCIsnX0RdS68qbzZ2be383L6x8/66J6cGMFJshOzeJ323AZeHetXbdqpOQUFa5UaK
u6pAo2qu4Bfjo8hUQJzzJONmeIc3sHOheuE9sWmpaGH8Ia+EimWixCicJdvMNxZjc4Qhwzbsb0VD
p63P09vByx8Dr75IAmcr81gsExfMUsa4S77wTGsdZMqKjY3tJCGFNFp9Y8r+WvGspaSYl1UDtLDo
jmOdTMbcUy4TnPnIDyXpBFX8KvcTPA79RxmPT9Ea3WIwwbAqTKSPWa4LFlKzi03GkMZYN0G8gP2Y
uGhEcpWr9r9xmTqp+zJwi+swfR7nPQY7umhD9fsMFDPZ3IZiX7oGThry1m6HtRTVB2H0F02Dax1T
sA0epbhOVXu5aJxFBAcX/Kt6MRgCroW19tOHhjkm+bZyu8P4+11YL24sUCLjW8c9GO+y3kYvpnWR
RSiDYb/ZkbE3HgI72EQOY9AYgKxTOvFhWL2Yhf4q5SZkvPrt7xdspizwP+rIMhJMRnmUNhlNwisV
t9CWW4wvmaxdV6l8qtz+Bk9X/8wL/a1c/KWqMhVLBk2G90takOGmAkcDI1vq+rAP2xG1JDU7Q5PX
mSi/YJkv6V9zAG3L6tKyPagssbTzJUQoiVdKjIkbK4UZCMvODrzLAWZk3rK0iAJuXn+M/+ImjONE
sb7R3FRjfLswng3GM59UHYZURtWpgW2iRs8ONos7tTb/WW570XToCbrmjHxzLuHQJ5mN29eBLbec
vuxAnJiStxYhSigyjuaxKipcXKKFkfAGtWF2nSPmcyWUMn8/2ZkNbEo+aBFnh57RcjjjNUs5hwoh
nVk0cx89SWZ4fqIrwoYBEUO/FozaQC46kwrOffT45z9SQbeR5DDnFLKzwN0vsrHKifzqzJ4+fr9f
1t5UED8MMjwGxK47DIm3sRRtE634+O8fP0lOCtMsgsiNSU4Qh+iSvh0BA5npnsleZ3KfqQg7RHZg
xgkf39MJWni5d50ZAyym4AZiyDEzMPdhRurvxWOOac5vt2pywNFq0cmOYAbIysoHitrPMgxH9vf7
KvUehsa6yzjcJ7F9UOrhPmJSKWy0laI1L77V3kllti084xPW77UOy2xtye3arLxbR1PdFbrDh56/
srAl4x3dySXzWaAv63ijVclLDb2vDxn1K/TmNWpcoHAhVJDqfnDEB83mAHN54zCo7L9tfuxVBvrd
7AEtRrZtFTgLWGfhQiXr3ZNGXKkdlDCVHQCw1q/GwmpdR0vMq9Hnx86Tp9XXMhtUnzLu3YrhhDci
4wkm9dDWXYHE/W+Fw+888MeiFjikWewIwS7taXaGBZJNJQnOvDFz2eRUIy7LQeTEHm9j08jWohyd
L2t9pcvWoVeGj6JjREhufQl1pLxnPu0pVLRq0+DUorEpL5rELpbjTfcjdyPL0aHCbNRVkBim7ZmT
7Mw7PZWYJ1VblkHLwu2K8tFuxD98g88cq2be6KlAHIcf1ZQsYBJNhEg99Q+lG69S13//+zX4zsh/
eQ2mQvAwCHsSM04Bkdvu2IH/pcKql4FQL3CNVha9Gz83mryP+mjXm/1DRuUL+xAIEEWy9kNTLMYB
0awcFp0dXAaG/m9MS8fXJQ+bl9RO3tgEl0hX1QWKv7HBQkbiuJfYDB0ynSo5YGQdcztG8izoHfLD
uPGbbXQ5tiLy0jrCZ9ymTi0WmUOXGFjxvwpcyUJhBNeX0m3kGvwnNB+0WZg0AXZO+fFNctz7v+/P
zMFdm577OoxEWpk6DqNU/iJN2Y475Rlq3yFxjEdh6Ocmdue6CVMlOlbfkR5lGseAstgwNP4y/nLd
767tnjGh0pMbZAn+RifHls8OQipzy2tyCOw0O6FD1Xm7FKOxJSM3N1qFtqXP7qymWcq59JUGyBdl
dac33jJm9jrQAUvKwcaIh39GUJ85i819j0k09uUhtYGbeDs5CdZtbm5hOH2nj38/xm8h1C/LfEoy
a6VMygTz67tCMEwKZP8Sys4VfhUPntaguTTvFI55JbTUKpYFp5ie1kQxcpNa/aLj7NST71INhiWl
b//+Tt88sN++07gN/gianJp8N/VSNuskfxvk6ooJmHA9ZNmB2t4mGNx7R40fm168mJ5yFHV2cMjP
XaPc5EH4UrA5WCLbhnLp7Hsc8IYqZL6wKnYVjEZd6uVF49QhE7lIhb2ycreG0n2c+epzYeObSvbj
u+t4JnRyX0pbXApQSFd7DTN2zZH/uVXRXcKPPUS+9lJpxcoW9iIrWC+W3a5tDiyBb+5iq6mpnVh4
PqUBMzMIMVNvFSfFrnbq12YoLr2kpRepsm2lg90thF28+Y5xqzhfWU21u0iSm7rI3tqw3Cvcsdp0
L2rfQxme0rUKmuoYhO5ngz+HcCuQX6MCHQ9U7p1OWg3k4L3RA1jwTvZmVc7JYBrI8bJ/IcgUJU2v
gly+VgakobV5H2lquCK67TSv3ntud6WCdUNbB9zIvs6yBA67fko4YqxKDnNZZDM8QemG0dEBD5U0
DIsFTu8lSt+6XwjTeEnV7BTL1fBQ1c5jUbNVDC3GYGxw+9EyOO2SyzHv92pQk16fLGz0b4x1i1Nj
2icXJfrSMVTsDuKgwhVQFAtddXsCYPo5LiK5aXuMJOOXyOiufM7n6LjUu8xVjiib3qF3oyFpu6fM
DvZFWn7FY7bu1dZlqqskEWTqw+C9JXHM2x6on2MUaHkcdOg36pjs8XuZSnmPCqtbgZDnN4tjVgdP
GkEcXB9dNBM1g5I9l2AHlpquI9EmgWpxzrbz6iHWE3nTcRxtknRrjsdL8Vx4/rFI/Ut6WBzgO1ws
GyA2DPwVYj8ey8eSlxtkT1UMpVjW79ogfKWK8emrjklXBXKRBS7ZGp5SNzgVZcEG1RwF540e0Pii
ZdTXdtVNLUWMoEIJsItXQMrqcniNcv8yDvMHvcOHyJL4n0Erj+7L3jqCmbYuxoaLF2hXaYY2t5av
Yj348Jls8UW+MenYOIX9bkpMFRnqOnPEcdQwjAE6l7xiYekoyENTLd5K1dqQhTyFfs19b711jcyC
erC9qB3xUgettnZzI4DRpu/NEP2imj/VqAh8Px4WWqZcqbbAPyQCzausQ/bWIMQRphDqHtWYh86K
LKdAWc1vTSPcMMTe0yRnKWtU0XAZYA4fZS9ETH6lF0juqtPyfo9BHCuxuazSEutHAJWOjnA+vhhj
TKxaT6bdQSrK+Ueepy+JJu5susM+COfoUmkAPqhJeoCwdSPb2EGSZC6DwdlbkPURH1aHcQ4pMFRv
T+lgOJMIzqRZU4Jw6NBXTxi03tKRxHSeel1bRer675g2Vw2c8oP9qnEkJyZOYvWL/QHVPqNFoO/b
7kXZtniLMqtvW8GqKNyv1sgedJakG6ZPGGlIsELO4QvnfuQk4ygdp8/LHMlcEuaPBqvB8tMzaepc
6fzbmPFH1C5DKSWrS6Rtm7rb3jP3oYR1g9Y98XptyQKvsMa5Mcp6Bz3tIVI6Mi/PPvPwZu/vJNWo
iqxJEuiqWy9C5V7q+1rRj4Xk7I1EWIyTlxt1wOkiiPXnED9auUKsB7Y5H8xtIrdnOrpz9YopnDPV
RaAymU1XPlJvxzAb1XG2ig0E7rakNwtfta+jWOPf0uzKau1NGUln6hVzSchUbe7iOO6ltTTOUtXY
Mleuv3RUn9Zj7ZeHPvfKZZ81u6TT5X2FNcvCEqG9DEq/2CZFeWg9cRn7YtlpJUJCCqsEg7+X/nfr
5JdMRJlkInVSVHIpW/6us6Bw6aFVrKW82zlxdBtL8n3WQx4Y1cRJGG5o+B/L1n4TanLvysBObKW/
R+u0FQ0/gJj84sW0CYvGyFeN1D2MhS+pyw9Olq8VB3tN1PZ14l8Iw8K3HIq1htvItk0UYxcpCL0T
q31hzOlR8t0PUoyLsI5OArzDWOP0GgAybhBe0JjEE6Us4pXqQKjQ+1Utnruoek30duvYfNUib7N1
Kzs3iZlS2/QfC3pjS6wC7XNPc3whf7tpk8pXAI83sTmR7VpJLM3OsJZqGxjsBdyfWvzLXeM9LqTn
vJVeOZ2+8OYxOVE2+Gm0ydOZBzfzFcbO6o/3mY0Qs0V0CXCNrCtVSY9eFG9VpTrzssyEou9Dw4+P
h8+jdFXHXElbpteMft51unWmzTXT+/0OEj8+Ok2SoAlLRs8yCXVEhSV9k0vXIraPFk5Xf9+duYgz
lXkjbKzUQW5gf4SwQUTj35aqdAOzdNmU/dYHrmLY9ZNCMrWMILQsJKt/MklCkrhCnDV0u7+/x9xv
nVTNel8qh3qsx5ahfqtCMs6j4soAmEJX5VxwHc9Jvy3GSXDlEAMaRYzSAlXa2mQBecUAjt0bh1RD
/CRGZl/BoEA7qLhzDsbl3z9tBgpvfJ9mfzzHIIszH25LgL2i0ixFKtE7qD96PcHotoYIW3tasalM
cxMmAjZTyoGfNlPPO+so13Fs7Y3O2QRK/9p7ROBGHrZGHd/bSbj2MIZYqUGxN13UMWXWv/39lWdO
mvLYJ/jxjaGX2ombtgHgzRqojkCczQx1XDGR9fcFZh73VAzeuWHRtkqNVjhwOgb/60scYJikY8s1
O/nh74vM1cSmauzIzIWt6FwlSULK7YlY17UbwalpdlmG4rMipSvCeuXBYCfFf3DNZKWl9vt4i83S
uhJlekK7dG/01WUlt28VZcNQZLd/f725HUWeRCa61UUcQpcHj4b5lAwrSu1ooQWOIq2YngqWHNGY
zjZOkqZcSJXz5UXqPkQyYaH+bIUnaGd071YkvfapeWl71ZXZSBd9pt17Zp6c4hY6lSEp6xSf0kDo
b76nrSIpuTZ8FTAOD5RiFRalGmSMrPrKi+RVpPmzbfcPMHDWWYChuenGCpyg8mps0Ti5dIjZO7oM
1bpfmNbC8+IjyPPPytPvfIhKo/Asy8VVIKq7Om/3thLcxCI7E8nnUrOpwjxQKyUHBxvs6MepK/JL
fo5lLCABO0szABwbDtFj6OvZkqMPGuNynQj/wsNb7O8nNjcyJY+bwI/3Iu51qmYA8HeD3+Ld0FVM
X7vyhanJ906KkM+0zY1UG9S9mg+PyYfAt97FiNLnZf6PX2HcaX98BU2J42gYfRRQtmGF54sQAFJ8
mTXyYyt5TxLHOxuWDZDycJVLwWMgB4dcqr5Ef07dPBccJqHaaDW5z0KWrVEY92N2GMuDYCs41/yZ
+/xJmO4aidlWh+BTRdHjOD/iIWZKy/7xzB0cv+cv24A8KaNZGUVDO6eaK9XPAXp0rOI43K/YtqmW
b7IaYsSpMr/GGrJvxueOFb/nCfpUTl30Qh0aXjUOTGLMp5ci9mjfvFv+i+9f0dmFsrVPEhd68hVy
7ogzax+fYxDNLFyAgv9/1USoH9QwMSSQbQFiDwvSu7bsFBzV/Su6eAsuGuJhXYUScnyQGvImOweg
/k6Q//d+61OFdd7nlgOrW9qiTVxyPStRt+NN4DbrUbzMenQz8qiIH9jDVPOxomubugUSXiTzML4T
a6PkZ7/N7xmpPpUz4jqPt2/PxHGuPCXV10BeU8PslOKbMLE3fBEdJPNYYuKbFspTbX/+vexm8Bj6
VNho637Vo1ynuuo9BxK33MI2QGTs4ch6tHeegC8oTX75wTYbCUPsBEa6yrVjGTgXRrsfSgWAkL4s
kSuVOe6eVyI6h7r9HvX77RlNApvPKcYzawXzsv6o4fYEDDDorvhnFn2NUI463nspyuRSX8PxNjMN
NdHGDO88ZlYCXMhd4d4Xyoa/UPXDVSrdg6lcCKNalTZ8R2ykw38VcqTokAJ/KgmgBseRstFXIxUc
rIF9FFqFvPcEWhcBOqp1aaupx8Z4HzE4TJ9vFf3Gkb763F/miBSC5qDq8sgx4WtG1ZPm3AJX0btb
MHZnMtKZZoM+lXQOtY6ux8FrtXGCu0Yp93VDlVhzlH1Es9utqTHKQ3Dva9k9t+Bc/Wb2spPwGlDW
CHUZTFmeOCfbkrcoAiRMZSpKUt1jPlahYFJyfmPQpLNe/16dM0d+3ZkEXTmJh9aSfXwKkvq5iMRB
s1FjJKF5ypBawzfeGUN70FwKVraJMpos5MyVfw/HujMJxzn68jKwdA68PtuJjtUcmCsbdK1Bm36p
DfWBlOso8uAGd6QRRgv+urTKM/vpeBD9ZeFP9ZsixNe0bu2Eak4Go7XYtan1mZvOsbWpz1lYDv/9
M+euMwnAHuAFRfeVdNeXxVUsl+5qhIppdXFKEriw0jlsl27PZL36VNfpd5ob1T03VNWqmy6VYVzG
TFYNFsNTzFy5QXfrqYBjmaDDjeY6NDWApfLGqfULeBZrLOiukzZ/McFy0PSJVkHFBhENiA6b/Fh6
7kYS+s5yjUe5SI5Kal3UI7Pf992trWG47Anjqoc/pynGC6jqgfdV2jJu+q5IKu0W2eRVTkm1xaqA
WCpJpQ7GiT474MX/I+o8lltHmiX8RIiAN1uARvQUZShpg5CFBxrePP3/9ZkbcRdzNBJJEGhTXSYr
009L50o383sHxcg0Nr9Jr7twftjHSdM7fxTKZ6gW6zqq1s0cfzVo3MEhZPuppJjrIAxdcIdW6PLt
IZS/9HCGxDwonu55JKEi8Hmp1aonxA8C4IBBFbZnZ0HGPSHe01tIF0A+tekArwSRN50M6bM5A0BK
1ZU9SVHXcoSWdnkKNWMjmmxbuQXor+KxH+3h6JnxzouMg9eqr7FQt6Mt3lA4fpzmigZezw00mOxy
d960MEIqjonNdKrnwh0Q8wqN10KBminWwiOAy13jzd9qmP5CuEu/lBgTqAy8elU0JsV8rJ5j/1XF
+GaSIVhVVX2asvFlsNJLooptIvRzR9/8BkGVwDEm9LoUE+WRYg0pza6SMvWa4pAyK1B0sMrus0T3
M1Bm5HJTwCN5bx0RZaRr1mmu9sxoR3oD4bOnrVvP/JF8YY7I0nU8OuqGFEDlhwAv0Nn5gLj44Dju
pZzriBIFGjuKRxM8FM3rvHTgCzWgP+mhPR3g8Av6WqVMSFnRtOGTRvB0l6TGvjDLDhhjnK7AHN7R
BXi2OFi6Tg/pkSlIwzaS5kF320ApYfOp1U2SFd1KRDjiTQoNcTW+m3r+25GUU21q4Ujn3lkuP/Hg
reFXhSuwtK5aXr90cb+1qbzTdvOn/tfzmlz6Vvk1hxQhZCv9TZUZcHQ3fk+9dhRVv1NVZ2XZDI1l
qyg51N4n5fudoFdRzZYHmG5Tn0PkO3fKk5ZHd0NPAEFHJzCCn55CcC+n2lONVRnRYtvrH6M1rj0r
jIJlHvF2ivp3ns03mr4GP23Lq5jNHcIcv0nYXBO1riBnckAoVuJhYnc1St2gLqq9xWH6oVVWuy64
IaXV/pwi+7aQ7lTHYW3m08MED6sZA0t1o3mzzOouiZJ1HKHiMVXRrWpgClOTJ9v1GEIda1Hn4cYd
HaJDS2y1TrnpaTvt5GYyFEAhOicsSIRo8d3FvTuLWm8oARNGEhJBpcEghE0x+0k43fhW6G3nMihM
7ZDnzbVup4NnpVC2LPV1IpeBmCNIWPwNWb0Lne44ArYPGq8Hg+Khz0THQTuMG9cy95GePrbAAINY
sCnKInoy66IJcnhZG1CmipM3ga1P7BAPzaaiH9aZkj22ZKp7r7/FOn7GlD+aYgLiYh6UEU6avsXr
Nvtjmrrrsm5HIIXktJNWe41hdOGkOsinTjXFn+mSkZQjvZk+gjW5iq5BfR1Gm3TQ0fMqk6NBsII7
B40LIR+d0bEvGcG9GEmU2pWy1RFZ286KfIK0S1O3V3qska9XtxZ6ob0pYM429W9UGY994a3ReH3M
hwXHME/u8ZQ+LW75Gko+SWUagjSaV/OMFELk3nUneTCRpEktVsmQvcohU2vxrFHz0e0avltz5Xje
RijiqaLKuiDX52Ma9loJW7oeXocIMog4JLEwWq+5sHxzUFdaXGBQBWgRQMb5qsMKO3H+nerTgyHo
Y+vd4ikLwxOt/WGQalUDXzM1U6hO80fKbe62aPR/TuNUgVMu0l1vgaKFmeihjd2vMDYeNQv6yDwn
aBQ3qrG3jhhhg5BMftDsqF9N1fiRdhgUWvSpdvTroeStLj2JvprQAJmjPVobG/iwYdwU+dbsctAH
XnRMe2jisxICIEmPrcExMeeGC6SYYZkpYqSVcUX8G/G69NwU4TO8qYiBlaLwHS1+zLX61c0bGHiq
o92NAZyFP3Vn7uATn3zd0KCMztfWDAeRUs5ZMGhUoNFXkYl09nrz3S35xs2Hi9vaK3Mi4o4Wa8/p
uLIHb8tc7lrYDtt40tdp8id5wCVJk0O+xMs+C2Rh0eeB/tmDWqaOPkaXHsF4cQ/mgs8DoaAeiw/w
z4rfQWJdTPpGGEpPr854CJUYrjzAzSPokLpe9pWdIoxu0NViDsijGuT6J11scLBTk667adxl5Fuh
Rujw5xZSRR31da4c6+qhjJzvKRaPZubASq5BqG2Nph/2DRptbrcd6/kt46AxFSrOaNr6LaAK32Rg
UPmkDaOCfT2uTjCYzzt55Ch2ihaSldzqTEyrBijnqLqbLHeCDB6hF7mYYXU76izizFI/rcVbZRTU
TFXZqnl0qIHiKpG3zoYUunhbPIfRcGmrAZIDUz/nbQU51hBSkPbswOC0tti2tch2GbQ9avuTuG63
tstuhQjnBjrvB1V31lrLOe8WlzCe3/PCeEtsuMXN5tyFI5XcrgxSlLgbra2QwLVf4mzazphKQ3B+
UZh2yv6tDyHZGpQ5QOhvneh6MPUqdOCldx6d7NZZ7mYsc1Qgu2Nr5kQ0PesCtltcEA67cPlLS+XL
HYqdnhEtqfpTUqF138SPNAON/pQkeF4QRE+G+ufBHjGxcoaCUS5LkImDgO5q8Z6oku1rT1lp5vTi
KvY6JpYSafaVRM1FpXaATpERmOicQh9VwRvGRTJRXxNz3OWtDJ4S/VMr850nr9x6OEjAnn24u0Vg
O+5mtqYTOk8PhoWwpzq7qDO2G8n1ow86OTeCdDi0i6DvKi2otRn4iUGrJkkMuYYTgfBxmB+hswt4
l++N1fMcS2LT+FPPOcRpJEFMF0I/qhleYt5BBawo6oGkdwBPOIJT1p1e7DE7eGF0AOV/6Kt0rWb2
qVLETwacBBIXDY3SqRXrxk5hvY99MOXNBxLPswkZeg6peHQQLrYgsSAIMNR6Wxbza+IUWxv24YYx
MUdj55mTxIVeewTBQidZw3oXVOrwwDg8InfHyQZ5l0A+U9Pdm2yWitr45sBuLhXC1lle7AHHbMpK
vVSD3QdABSG4LziNsqjxyPxNBzc0r7FbIrdg5hcjTuw3A0Ux9FS9I33b6kp49JLURbtaSpWqr6P8
yvILDIL6z1JFl7YW9ZZTM6X5J0ryjV3/WINXkRcRw6rq51uL7pCvxuOXglXbJEnzE5U2qhonGFaV
Vbos14HUd2t2DxVwiL6JkAmB6LyebYQLnMMUDWlQOj25BvTAUNLcysSTEg/bobEecJi0k0GNG+I0
KqsHmS0TkwFmxwio0G44UeHJxzM24QML4z916LY5yoA6YUCcDQ8xfQ3X1oxvyH23QQn10Aqc0oti
6xfdNB87lOGsYf7OqrHeRDWiWtXifVfYKj2bYZPv5+extS8oWesrW3SBbJGuhHFVIHd2uglJRHcb
9W648QrmsQUzkpv9qRTzC5mbRCA5J4ralt0Yl2YsEYfJPg2Gs7CtB8tCpE3QRo+s0IOrwYlgwT7i
DG/glo41HpuGJKyjY7CK+oZq8rMymdsS7QxkF1JY26fq5vXoSJFeDoFZHmEs3tZVvjXs5lhE6ucC
46sHmCrO06tZL/c+bvAns4BWAPZbSGW3nvpLpqFKWQ1n3ULGqHabFtowC7LP8SssKhNhhXo+jI5Z
cWpqOX4Pwms0rCxmvUdu7dUq3LdkGCjUY2Sx94HuevQ725+WEv6GwnitCs5ZWZoc3HL2Xey9qbSn
NM2f4iU9xEq7qQbzZ8yGXV4M1caEOKb32vfe1f4S0Kt9qd/Qdclha1v2dta9g5R7tAzzpKPAIIvr
tCpchtYN16XqnkRnqP7iKcjegQoEH3ZLk/iaCYK5dNmh6Zv/e1UrWWMpygM7UQs0SmIN/qfuIQZk
+50ZQ02oIJbAjqPj7MaKr4YapN6Z860t0xOvCFpDHNX3GiU7dPZyG0bnp+YhctegLDHnwdIQF7T2
PZaMhK3LLHj9b0U75xrB65PTxM+g0JXrlJNLCo0rDELVHqJjqdZmmNu0pI2o1w0FLhy7WwHo+aWN
6t7X4u40tLLTGqYDrJWJw8Fs7hEhXVpWdRAC/90uZhevFOwbKA04g0w2b9eedLOPj0YdAuvQBhXr
WgaO1m6B727hkrhllP1mXQDnNOESWjrbr+UZlKpHMDXrJILQPQX5QTV0p0bRyRxjZzeHE7amsFVI
IWzFX7oeYeXwVa3oF+Jwjjx9LRDGCiBb3lrC6n1NKd/NsQd59M9shuNBdr7otFjNpF3pAVspJbGN
V4forwFLd6poix7m1rXE1zLHe71kplBmh7Z8P/O7CuZeLgokz57DOEENTl2nrQeLXv1ozwuYIARV
fZtMJcISu2VYrhX9iz41OQQVnelHsumqy/xLGesY15h70q6wyqwlwC1U5he1dnfZFO6SuXop+xYn
RHzprYPBH/YZ6VMHtj0W1PuEPq1fJ961pvrhmFEc0PkVBiU6hus+A+6v1Lc6jcGVJeuiBPtf5CMn
ogekpEhmDjEedtXYzs9AATZ2oqexGCc62Pg4YlsvcA8chm5cjZJwaWbCKA77ujpvvMW+SpBjQzgQ
j9WeTlqn8zgpSR3ns7VtoQWYhqrc4/4ETbfsoslqyIOK18Jjvjlz9wv5Jn8mKW454tnUKm2X6xac
MjQju4xCUtHOZjZrxWQo8gZqf31AQgblD+qY8dnoMwrx7YOZABAoxT4Uztmo6k0Or0qkKJZvxMpF
T8dALjN511W4HC0oEtaaab/J4VbTeJUk7YfqiLtmAubNbZn6xgb34EFncM1xohKeVs22susveJtO
QuUoC79bMKMdvXAIDtL5k6+s8TblAyd9/z3qrECeq4um52UUD01ZXZvW+XRn8deI6k1Jw2bVt6iO
wG+2ku+ow+q1z4eDS1PcAGaNaOjqFdWRKGormAJL6FBkIBXt27EqgkzXmIHW/clVek8Vhcydca2a
8t6G+lNnWwHYLdLnHFOV1W9zD6/VsX+HFmJRGHZojCycizH99XrzEJbeLamF69tTdtG9AuevYJjl
kux7hKPi0tu3jbdyFxuhdtPwC5X+v8b8g+nvzaZ2wXBujKo42U36ai49JY3sZe6dJ6PyLnWZrcXE
fOrUI7VoOal1dlUXiJsM91NN9ZOqz+d4mlYeDZqQnbdIGJQXBdJz2Yehd+S7WTmZ6a3DKX6wVGUl
8aVTYSGRrT5Ehu2j/XHTCu2p7vP1YLsHh8SXfG1ov3ugvo0W7UpN/xsTY71McG+nwG1Lue4UbUWz
yDUawsuU2MAuOY+rL6tU3lJAm0oxn5zY2BVREqEM5e1ikJtyGMyCropZ+ercUQ0E8nZ6Fb6AVhs3
crS7xcFhdz7mWT96cgrktSQ2rwcN6ZvtNKykcUZH7JbzUEB//gbhZPhezkcJ1S/9rS2pfl2n+lOm
763NWhlIHRpdv6E3M1/VRXn3zIQhmPfVBGOqMtsDxOA495Yw7Jv5odfEfZH+zMqSVFBDzHGD4DpO
+1Eau4qStyasdd6lL6aDj232yDwXVXdBWHmrLdbaAdcpaz+0cN0JQFYSwTwK9Kvmai0LDzwQMOyy
mj1EI+p07aL+5SAJDX4bvOl0KDuPVZNmn1nVvCp0INpL9zTLe0flVOK/5lgcZ9h7UtmtscAkihdu
YHXj7kEpxwfFQ/8aodNAr8ofbP5lkkjt0oKGXKkzjyEt/lQtIg4xSVn3dvthd6m2xov/kJ/4dy2w
vAej6dg6pGEs1wpK3GqHNSYbW7FKL5bh3ad61LCa0KH1NaSt7uCbJqlgep/Rx0JcY7ogsQteuhtD
CKrbOajL8U2xQf9KDycTBJQe0u+y10NALV+GOWlWWPeQbRLQFY3jVl/EuWRoYXg50IzyPbfxGY+9
2oy1SvqidgsIXJ3HBhD+FhJvxa/n+lvCukvVAJig+2yTXZxY5wLyh2VKH6fevidzfnU88yGMw2Gj
purgl8mCIdEQNsr3ldFc0048lzSLrstY23WKoQYKPsimaZENLDxv2WqKUoBPqDvYTaBUKvuO5KBO
uUN/JWn5BBfiXiX6oeaC9W09CAWH/M9a2mPvTodwahMAQ5Xitx2JbJ224ijv9rQh3PtM2Uv8DjTn
a5MyWee5V8FRe6nncD133ILS/8xgz5MWUnPDtQDJcq4Sbuqln09T6Q8RTrtT9NAAlWAsCQysMty1
U3lUqVWWmUyWqlJMQEmvljUf+8YjLeoWdA31xVVu0E4hpo+L/rklPKCUGYfNQc+SY2clgWtUV8+w
gqH7SONL2RvvRZIGst7Zk/ODqZTWjtr+VLrXnu40R+13JsBq6A+Fqbw60zdGpTbuCjmBhM814xtp
nb9/HHfx9l/zf7iSbkOnEIIDeEw7Op/Cw5wvW2nXc4lkibeNceeKDJWvgluwRugKZO8rO3zgS834
7DikPX4jsTWg7/Il2fjsYMyOjvU3qiT6oUDkMpaFzqauDHCc2mh+VgYZwjn3G5llrWjAjtLlZPFY
lFKJhLZswhsH5ky5dHB/+SN5aQRVvnn4XqHhwXiRDoWMaGvd2lCe5V18i93+4g6vGC0UmYOMp6ZK
L++ZE9/BrqVkDzU6EYslCyR3UWynR+oWfULi0lLOst+rxOeW94y3BjlRcUxcqh4xBXZaUP20eSls
QSTwjDozlA2bXHWuuBG6fK1zj7nVreWdcisAci/cl8bJ58GaXOpIw/AcDKccVKoXvCh722VMO8Al
X4TzzqTphBnjIbXF2Nrz3Wl/y/klMi98UjZYK55Gqoy8UdfRxH+OZ6BHGAC13kP33sFOzw+3qp8l
WIGIQk5h48aBloGh18+VDBgT/YtX+K3m3I0dqoekBtv10EfnYkx3bSW5FovkknQq8ag6QeyYvsqp
HgyQKaxwHQQ8FD17r65vYv61HMwTkPl4VMgmUsXykQH8gMRnD+nCo0TdS2IC6oK7TB+eZGA+GKyu
eJwvrmMGRt+eKZMDS4Z13/ZVJqXyaNbj+KELtNLuCkNft88A2QKF4IXZqumGqwd6bOKtCiGRRD60
WDj+g9qmeQBDHHA/labRn/OZtmfeJxdiArVJFt2ozofeTW4U2WpuQM9B84PVbVJiwpnmVIYcBQCk
gcnZ6wcY/luvlVgPY6nOgHGb8Y5Y3YP8shQXmK0RobUdIg/lVOQBK2/V5y+urj7XTLH8ZoadZl/J
IJDWtwn+Q7068B1W8tZPj1FG4laZV3B0+ho+H65Tx8nbqbR4KvjU3QqthL64lMZpymn5pJIkr5s1
Ly4BCebZWdInNraeTsQvnIIaLXTjQIHQXrF92J3UW6pYX5XDcBr59KD9wSnD7PNEYYnddw4CTvEQ
lovSWlYdG0Edi72ZvElCM+5/iNvXEc4Mz7sxzoOWf82obUggRJOKp3aKer/x3PUEYwRr1BV3ua3k
zfEFcmT+Tbh+5oJyJ2j1Xm4PMWSX0nHxiqZdqtJryKXlcy0TzjiUNxpi3c5Gyd7a8Y2xkhwpcZy9
8q4QkpA6HDjuNTaVBRUuubnmwCuZEV2i4tFo+l/sT90aew71lWFf5VSaWuytSKdLzouMhhBpL5kZ
2ePCDwFzvgsBuokR/L8VlzXVykQIJZbLaiu5HyT0BbhRNpykryfbmBlFp7d2/GBd8K+r2SeToGyw
IyoSiAK9dWUENPtFcmUxHBK4xB+TRrxJWUauLclFeu8L2AoPgGriRpgIZ+R37CnPwJ1J9tMKF+b/
P42FG2UOk1tlvKVN4zW5vAvKO9KODUW35k//TbGcT5B/63lYYLie6LpuAABaPnTUfokhwxrV9l+Y
Ptuso4xhNXuLo3AMCMdzrKfuvLkcQNKsWvqJMuG3rZ64OznJWao8sJOc+qf3oCRZlj+H4m4YC0rS
yUquQLJecu2FWr6R4T2rQde3aQT1uYZUBOpNaPy8QcgFUHMDGQ52SNURR5xh/v2HrsreAC7LqIdU
jRwCYVEd4Up66G0oZssRDKNvFRZCKxyCyCvXaX4c2CcWmye2oteFRjU5Su2vPNAYzzm5/Zsd9S3n
6cfmUXSnJNSCf8nWf5oc8qBjoWQUSxAdAcfEQGIPMCNcSB7GXfstRx21DzeObtyCHPTI+coR3Zbe
fwo9XmbfOuWdr62nEQXSMxtV7gx5cnDCxxfN631LpX7RlRu+Qn6MZc/7I/3cdBVZ+W+AirS7P0rr
ZyT/wEdy7uRakPohLC+uJLne5ELkG2rO8R50GveTYJb0BY1d8r+SjZArg73w3TAJ6v5Ge6svcB14
LAZj0mocZeebr+a55H4d6RzVmzUnSkt2oFHeBag27I3k0sHYaUuzjZKtTlgjACYIYT3J9RdXEoZF
1u/fqorxqbCTXJFTeeBUWloEX40T1PgraQjD7tVwDlanbVD3IyvwNdEUzQ+XkBhipH0bk2whTBur
ac1NWnj0VJkukpSBQBr5CzTa6ohwNdu15UeS9isZKrhmvZI3gbsgnAOGLqLyyJzztxQUreOkgbSr
jSuPS3ly8ppDro/FppKJK2glkySqksKS6pjP3fMGHm7m4bj5fzo7PUh7dqMRAgO0tvnwLYAANBEV
TNEc6an2Te2V4ZGOB18b8rz/3VHNOKJSLN0O/iAtEEuCy7MqGIkl/+OvzAh/lJ5BUpzQZt0iH9OO
d6sftqgp+T1tjH2INN/k0/24kkao0l2KUuNR3m6sQ2XH5VO9u9qVdZPeoOZc4wm1WXVT1g7NCONt
CTd1Rt3Z8VY1qgNTSKbzF6AXsiKMzFsTKavY/V2oSKVAXVxw1aZzHkFOhdnVTfZucZ7mn0wR4Dke
lbnZek63yhLzoa/MLSpvg9qhHyjJrOzfNvvTUp51ojtFP0sLmpG6GYmuWZDxNHBstBdBQmJAqNmd
6Uutkm3ClMVMAgtOPpQcPP0MvcxqwRFBOnwjH1Fu0UKc5UEij+EwNI8MnFwl2Fon/LDteWXEc7zK
kXrREHaIYBgg3h7zbaXehPrXxjQDOWeeXgsRQkmTVxO/ISMx48FXQevlu5L9Wqa6mmAN51NODS9N
vs0l2URWx0dq+IcGKRkrag+U51w82zwlUMBDMWkrLUgMpyg2T5tStgUlgWdbm25ubzlNpvHySaHV
r6hGp4s4ahrt4Aal81/+neCMLE10BzswTPzucGE05wThgBqSQAZux1+587744A576FvSOxeEQsHX
eRIze2E6I/VbSktoSBJZnXEfQZNXWv5AfWIzT7idNnLD09mcD5OgVxlZXxbFJAxqvmcpH8OodIg4
8pvNJlfj8qtAIpbJVbrxxIsOOib8lhEmzflWfpDf8im98AMw0SNvqRPWUFn+jN0f7M8b1/nsnX1c
/dGjt20TsZ0sQq8/KZ2n/jpu/ARGYDtl3mOnT48x+VQXEjxhvs9V8RxnBNZZvHbSaZ0hIWQhlSIo
0POQ4NmuM1yH4GUIO7hHG1V7NdSJz3jDVNJiV7qXzlt2DBpP3Ef1IVoymn2qrQbn04bmODmeS0eK
hMp+R06Km29pjyYisuVLIjf3Ywl3m2ptw6wguRkjX9KBinUf/s1Ed2F+9EHxJ3s6pOwLHq1RoetT
lGuah9tuNiB90fG6k4sNSbRzpuA3o76YYCu8gUJVK7YCW2ZCRyaXeyEz/vjMDSYauCghgFiimxub
vuvdWeXyJJzno2QjC2NwHxMUVf0Ok2OwXVK8/jBtjzV6vlzLBI3ViOxrco35QbMsz2eZ36oKoqJ8
PuFVygpko0OGkX3m6CbK8WOcospbL/OFVdG7yWfboqBStns0RTaeoF20E7smejTEfRJvaU5bbigH
t9MKZJ/sQ43gSGy5oLBDWLu8fZP9zcx6Ht/r6czOkGo89nh2JGq0fBSMZR26/y5gDYE63hf1d46g
B9eLI1eV+jn8YKh1a3qKlAaKXU+uUHm7DZ+QW49fO1ASvCkB8wC2q4nsNUph+67tSVYa+3JEGpGC
JqH2Ke4PKUAxHoUESdy511wxqfRw5qOFqcfmY0i+U2j9TaH/jMSJ2u0KNf0b4QmmxEGxAliUQWAZ
7S21/lSpFiRxBQqWjWOF5Gdi0TtSsdkLpJ1tqAlonkpYlqnfiPdEKzuWUuEZZKOPVtVQ/Omack+V
4CF2e6KrIroM2vQ3GNUDiKN9Cc7QQl3Kt0ystSuWM9CHD2scnptMPXmqcjCjckQNiB7pRtVoh0I5
nHLdc45klTrHBBXT8OnRLUZScNmptiChivopNUaQPvn8YJrNu+6VO7c1dn0JUrmmbaahqwwEGn3Z
qYowVRGqvukuQTG7LeAZRJ6hwyqCGRq7FvyevAuvasvALuoQqjzRAAj3rH9QJA9b4eQem17WFdom
DcJ8WjmcT2cIzL1VqKvFqQB+t4cKaJdO5aXVtR/d6sKg1evzUmi/YUjLCuTg0Er3FHptm3YrY8C3
jxxIR7PvXNMR9Ivyi9kNLxRC26Abyb8p3fBFVo6kMiG8cNSfaAHJWC5Qi1u12JezvqVL6x/ixOl0
WOcyaw/vFtib/LM2510XFitn1AIG6DIyubkSv+mEJXObvTZR9Uka85mcLLFj/1HSQSMtZ4WgUgnV
Kx0DqzhW132CLRpTsiaJG+9drXjHbX4sBtIxVJoGtHIUE/Y/jJUYhOYXTfpBFaJYRdOMpdHpVq+e
7S7ElSxu+jLBtavhklZ6fE6NklJ2jUuETBlsv0E4CDJNiGQGc9uQKrfWISRLMDu0hy5aAj1RLpTz
7+bo/rkeRsIUj4Idq2j5gSKa32iw3VGEIH6ePwChgfayp/epSe89NI16lr3rTn6XMN5aqND+kRpr
m2jtlRa4co3SPAYbHFQJc0JvU6hRUMi09ZOXuhp6X+G8ii3tnBiFjn2E60WLKNuP9iYZWqAVs3Ht
VOsEH0jqRyrMHpo93prZ/oPDH2bDaHj1jLRcJ1Px5cbt2nGSnaM1xmHMDCSrdDhZw5ext84awQFb
kOWR1dhQPPF+RlAeh1mv9wlUnaR0qv1o4p404NduvbMgzECRrpHZcAcmi7wm96GMoFsYwXqTNN6h
otpajuquX9xbp6aGr0ROsVbmCs/CrZ8MqT9VqN913KCNagelh9zvzHHEMoi8tvUzg8Czn+FjryK3
CaylX6dd2gWW1NWaZtK9XVS82zN1ftP7dWF9rRsQ08h+7ICorKbcXtUpmfHKTCNym0ToThjt8CUD
9KUKP6qWZ7iGSZr3NjBeTv4+W00JBWx7eRztJDyEnnuwbKgQiVQtJd7bioJDqBcowmkDkI5lp4fD
u2HWj5r6EXYUgrXGfrAm5+y6rixXNnu3X1ZRrf7AmbE22f5WPVEqVKLhSdT9sBrhdfV7VnMEPgcC
ivEYUkJbBnfrFd1nZ0wQsGofacaR0yhP9risR1c5Zd14c4jcDBOKv7asv0YHxhTNsqcTzVrJq2Yp
Dwopd9+ucNVzAH1urk9Bb9ToK5gGTJJOt3VN7WdqjJuiZl2gNO7ddnqSeSgkZcaykPTID61uXYvG
1tbgvZ71rrjn3hBt6wgCJ4SkqmwmY+5YWEC82RxEz6h3m2ZOVyXxwMr2lNdsof1QM6qdzO04wzCT
Y7HPOWSqluJMVEuTdSODkmHc913xpyigPh0b+AW5t9iJDxAfrPr4rVuqvXD6t6SuoRtaUzLftMUI
y7V9cqP0VBfPnHugYt/zRqxTZzw5tPiBEXtwEHYTis3iBefcraFLwYvA1yKtTIZkfJRKw5rEjf5z
1AtBLsa6FyRSOG35W84Y5Gw8ndoUV0RBdIVnXjYpMeuwx8trissMSWRON21uZaAf7J08cgENzQaV
luk8ijcQir48i0timJTw1CX+XWzwofx/CohqdBDyLtriOjnu2uibRwMcUdS4uzBdtkoUQmyWldvK
jU6aNR3HvtuFSGVKpOYMSEc6R1mUnZBG+G6s/qPN4zcDorzJIygx+i+C6LvZ6NT2+/cRpudgquJj
U+jvZlaSQhqcwMNj9fNC28nHl6AppYVauIqjJ5QKYBZzwb+r+26MvLUZjecC53sgu4g8yFFPwMbm
ZfrZhuatgcIGiLFQtj20KKvW6ASMteIZKikPFsvkKVHTe50v2Sk1q0fPGEgHLHHod+FM93Fk7CBO
Bc3dXaa0+umy4TnlHF48a9okobP3vPwTWloshzd25G1VcNoMnqOJECCtGBBDminpS5tMvDemzto2
7cPct8lDDkQyWVCfrBuXmCA1l1NuAQLyp9KqaNnUSDwB+V4y4OLFYKGqSjWpjIxTbhcZ3wcSvq/d
I3GksUJ7r9y6ufHgkA9sUm3roOEHyxiWZtHq91qAdecevHgCA5a4ewTYPow4o1d5WiTj6yrk1Mq0
7NLF9mauoNmB1ngVl7gIXZxSlMiaZKU4Nu25kC6IIv1dQJvclpmr9L1PLH5SW+2QwDOTTUAv0rE+
aumSBjiUUZu/D3PxN5rDxcj659RK/wrO6qaJLsmsbivy3nZLtdvpo79K6yG6bcvRDydqQ5EX7jGt
a1tJOMgosVnIt8sV2yWU4d00h3fC3tC+cUQGtA16q71LFW/LtX/rxIxJjoT7hR5VtdSOCZsHIbKN
HYXvwlN2pvo/zs5jOXJk2bb/cscPZtBicCepBZOZJJNyAiNZZECrgP76t6JH59KquszOoLutFZlA
AhHh7nuvXZ9EKfcua4Af6D6XFT02A8st8khUf+kwXi3ysow4ObWVfNFm/0IY3rWhRjGVPqjPH1Nc
nVqs3yKXuU/7+Gmk+hk7GB2oUeZYf1Pri+0ERzNDXoSd/KTOF9LrlpmfbfU6Plh5s/dg+PQ8ZJ5p
QFLloGHKhJlFhm6TBUwd1cxYbtRObZK4Pk31jfo/5gKJIhvQbVQVI9jlcBfQPFlV2cRoyndp7urH
iO2GVE7KwdEDdE6vJ/X0B1DrmDrDlP4I65IZEY5peIJ11vkoJrdZMtbQlaAP4WMz7JkO1Ca2KjdU
wpP5PDnpc1I6J1dOr1g82IFjTh0zN6nKvavV2elCF7HHDGd4zEPjoSjCYhHWNsYLnZT61t+bY3gf
O8NrOGgXpq0rQoTvIxLz5PBBltDF5l/PsRpE5odhHt7SfnzDKWrTHqZTyPeOMHaJUptNOdhil7tX
f99LeRjU7il7nw9vaFcTSJ9RFdVyoKm90ePm3IzOfZBXFdwtkEfMMZn10SWmlXlUIuNROte8JdvR
ZpgUxPpF3eWs8u1dX2YB35gTrsp6wMQ+3JrsqUntfwHMqpfKwYNc5wlE52PYWSfL+Q794UW0brKx
Om5Oj8OCTx85KzP3mS06IqW8me+SqbuhZNoNrFt+Ph5lWD6oiFO9rrd1kRy6wjjI1GaWUvbLoe6+
cZ09ZLr90fIIqjaNWZWveYAsi6/+VDvOpiQW1Euah5rSGpT2JcoLam2DKTSJCIahr0lg3hvRRNs1
zbd16m6yeTz2hXXntijV4T3Jdde6xBCZ5yGlbu0cI1lyIhoXwrQOvUVrTAQx2ZZkYASez10bQaWZ
lmmtNbSE+9xBiJ+Ppb+SjdQ2TU3Tkl7UYCBFiWxr2GPlGukHtzcN+r9FME9Edhs2FOp025I1klAE
htm0Zq1X8boN2ydw+ZWu1b9aKSf6Z7T9RjZYRwSbcKRH5tbWsi79rdHM076J64/ArR49q9jNyK7J
zLoJKmxrRfsgEotV1X4UvXzHkX2j9LF6gQHInJj5xcN93AfvzdA9q70lSLtXEkPRYmYcTwN7E87y
Dnv9rTGYHemrgB5H56svY15nS5z8ynvk2HF10Ler01jc0ZePrBvhyu8yRGQTY0lfaL3PydaHIs9v
RBo+v6A44ihuf4cdAu4uxRlS06hODA//0nQVvq8tfdd+LUL5zMqx7sR0Nir/bVSJNZ7od0NPOUJ6
5NGYIrFUp2VmzHddZxWLYXK57OYsp2LHOrAsgwLjgLnSStguehm1aMWZd/4jalcidnYzzBT5nC/h
N8N3pt+ASYmedqqznnGvxp4qV1U4DnG8TJJnCjGZb8Oxf+kbJMeTQnbY6GJ1993iUM8VHzkt3keh
tzft5EUbEIdVLsiSoHlTIRY6xC31V2HMBJmWD33n3KnqyfKgKJD1pwwFGg92FcMbyzKHKIx5ekhn
8TkyIlx5k72Zx+pLR0hbGPWuKoO7QAecHunBuXXknW92rJo02YQt3lrEaLZDQ60vWSSFg1iU3uVK
Ke/Jmb6peN1ILuPF97K9pjG6Y59e+9Z8NHEfcpjNd5moD/YM9QeANQHMyYwYh+2UmdqHz3mtxy/S
1bDxfFi21ViAROryOzPOHzTNxDTSHF2E5kbT/zI5OMHLt5d2bByVXc6J52WZ5Dw1GbnpnEgLRJ7h
dKOU7s1YfpRRf3S42lL274XkPY2YjSy8pqJGyjZ1M1xrrznQ6d9FTfVcmsPVGfODmYtnG4ahl/dr
oeMZwwZktTzqU0tfB6ehYLf2WeMML79YXdstGw5QC6ej7NWFhpowZ3TgtK9u3N6Ms3NFFrxGPL5V
T5PPCyYs9Bn0hKDjP018lz19w8ptnkJ3RMVlDOiM6AS0/jYBZ2d25Vcf5xcSf3d5zOHUDgmfrhxx
VwNnauEk6WRBk4Ys8STS8ajmaeeaHT5nyiX8hFtucyfRggz4bRujXZccC+te/PJgYyybUDv6+DvI
RrgydN+lwdjBo4C3iI9sidD9kKQS7mtvPkHzYjwSGBmIF/xSI7UBwppXoQfvaZufbOLkVGivOpcX
rk3wUS+36ta1OQp5g0pFvd955TB9lzZpXOqJEwGSpmjOnsqGfnjV8oqzkb54+vzYDRQeMyFI6rin
zmH4lLde6SE7E/uJZS1jy5m86jjEwCeLqXt382lFBOxFq+ZNrs868x/JIZ/P6dHPypmD2E35VjjB
vpxmZE7teMpJOc6VlcWW20Aa73L26JATlcnjVy+LOdoLQP5UhsLD7sjNj/SCPc/b6DMZBLnnPeRF
zaSdk5LtWnLH0XAZ4EReJuH8PCKWqJrsRAL0TrBNxy59ZcX8AHAL5SpazRnq18k860F8mmvt1q40
rOfzqU+cO3iXzKTSlzw2L9nQPyYJOOcqf/CKdpOlEy0TbkEi0q/Y1G91n0YDf4+98KDqG9dtv9Vi
MNH/tPIyOYyGPLBVmysO2ouxdk5F0TF7Nx+Vb81P80s9EpmLHu9B3W0ExHsfTXHsgNfSDfsGgHDP
Rzd3PdU0KuezM7WY2zmXqslIm9gP4dAcwjm+0wv0LA7cxknH3FD55RFtw70h1StO6yfz7vIKxqxr
d1QVTKzoLDmzuGNw80DyI3KW8FA4PnaxBFMXXdKkGW6IjnzyBFF/vOHFaDxYuXereSyaNA73+E2W
el9ewpByhi+msDMkzkCIJ2puu2bOxw2CnlmMr1qG8GrAIkLH77EJ544cInF06UI0uBsWg27c4x+c
ERU49zht1kxYH5k8Xo0YI5Sfza+IK9nC8vHaok5u+Nn0kFn5XDIHdDCTiwaxMgfskFaaZtAqMNqP
dkhPCNHeHEO70I98SlvnA7QmBy2ktsmYoVtQLd8ZbZzEBLoLk/Yyhd25HuWGlW7vdkHGHYelkI/j
nbpI9Vp3uJvULtbGw6dp3tu6g9Akke+WbanGDQoWj1DtVVoC4RMzGrLQLm+dEBS9Z9us0Ji5MHed
unB6LbA1utmMz2RAUqCS3ucNYsVoZQoIk3ZGUHobvrRVwpFGFoyd+0FVBvMv9c7XtfMYjc1VZMah
6KN5STQVprPUuLV7oTJrad4kxTbiIXF7vgp/Ut4DpBVpR1RmFY/rjhnh0MlmqcX2kyoeKtybtEyf
aJutp3J8t6YRz+FYbrtI28opcZguVBe1oCWBcajG9tDyqWm6wXuYlpLjSpzo17C0+IbjM4GjSDLS
Gdk7mslmlowCxdqZRx1hDUo/MYWfVDALox2HBZPnjV/TvwlxOixj3HspZ8qexxRfNSAX86olZbvS
fPM55aWLaiGXZZfcx8reJ+R3K8z7nJos5g3UQ9VXjQ7hhIGQeBxC1T0cN6ZMywVxA0uzYjkuWRnB
u53nanoeyG9YkAP6aXQ9r8O8CyZWCZv2MB1fr10kwL+WyuquPFl1zsHZjNCNI0LwteSu4Hjdt+r4
MD+F6czBN94gJFt1w/w04VMNrPYVatQ+SZwHZIeMe6dyp9wvgdoyNIJ8FnmEb1A21h2XAJ1e9g8D
dVgBx8KZwiNWEiZqYi0zaymJMEGdvqmq+lKl4S99Tm6alvsmWFGtKGcSaU/fNmc/ZZG1hupbL6yH
CUtiKRhxVDrtcfaUWUv29dggdLFDLMzd1QQCNeNDMcv5o/CcaTky8x9S/dm2u2rTB2j/uzh9rrjW
JCssHODle1JilmYoFc/dQcjCxZNHUj14AqTLYAlZzAwang1+w8ihAzk10zJzItrDg32Th2SCITKL
cnsfeZQbtH5we+LlL9Lxy/SYtAWD+ELo/5K7jI6bvOOwHKPkqbZmHd7mnTzaqOQNP/7n6TQ1hh+d
nG4qiTemGQbAQix6BUfAqHQ40sXoxqRz3zdNuua8/M16fqNqW70it3hwWIYKxAzZZqxtQiprdLUq
gkBxFuZCIvQYtSXV5TYm0IRYVfrbkejwskaji6Xbe0or/EUFTgKZMv5O3A8dv8HesBBFmEBIhMS5
UIeWti+GvFN23XXMpM9yU4LZwuyEd1as1N2So3k7BN6DC7bTMtNX4JSn1O3ucKEt2XrM5VCGjCWz
q1km28Adnx0sfpnXruWkXd3JeOVMegvmawdZ68l2nHXOhKiDGsADg1LGdKjLJ/2LJTnAo2uh63dO
thtPqJZnBDwWfgLLfigsFFm5DkqxDxCJlHhCzeHk5to5NOmUy6r+0ufu1QV+QCOIRyDMW3uhfi0N
w7ukzNmDo5xuWHKh+ORt1OfgGI8zsfOJe9KG+KXuBBTpxNibnt3jDx7OWoZMVjRMLPJko66QQ82L
h8t4YajbrVGcqg2pYgH3vc6nZkZeopHMyDjf3BpO8ppMFWIT0b9D2wePw49otJFDa0S5xJGqQlEp
IUKwfNXOgJ1CpEvha6h9Eawva2r0zDKPsW2dI+q5gI6MaPTxULn6w+jjyxD1N2nJsPbZuMp84ptO
LjjAdsZEE9syq3uaByc2Mmg04maAXKBHcjvqDAmwlFJ/WO+zkNdgHN4g7F7TGk07uQv3Aon9quOQ
qbfTJeQcBOvp3I4N1ovhtnSbbTrGt0icwPKTFUiPGqeS+gkP0jWvAyLTJSPPmvpHQ3kElWBheubB
qGoeU+gBmLCM9djruBfHJyZth9FNPgBuH2cX8VZk0CgJx+JOXWAzY3RM6aYiD7rmHErxbTm7OZYx
kAH9IiO+4rQ1blBobRy/ZP4xniPL39JvWwR4FrRKQp6Kr7lJN6xnJjo2hDJF0BDm0s8OTV8fzGA6
SGI0ch0hH139dWZ0T0WehgsCteleJhwcm6p6zGlOUL/SR4y7Q2eJQztV5xn2oUKK6NpMg0Hshg4S
B6YKZJ71I5GshyGNdgmsBuoYOvlZ/DRU1nfW4Cc08AP7aYCdYjgFc3EafbaccKiTBUFZDdsiQjxH
gtUasmWez49W0TTgPjH0TjNKhbnj4RFVcR359y1nBqOtVnPM6KVm0la1rbZ0rQZVEuYbEzhDbCXr
pm9NZJIa4i7feerjGjF4REucHS0z26U+9RsKl2NU6MzpSebVOJBFdMEUwgM2NmEo+PESwZ5tJ5eB
lblKp7UrkKPyfixi7s627ZvpBrb3NvXGXcnZPulcfWsl3rhJJnAlhl5dk7mh4xAcBnYD16lQukom
+D08a7NkGZgo8H07X8vRPxq9cc4lDx5uYZrMDYdSJr53rMmooxPt0ymTI+fDZ7fO9m3cwaUl+Kpv
7X0WtogI53QT0/ic1EmywafP2cPvWCZVV6uLKBm9g1AtpMjex9n0WRTzDi38nT3kTGbrl7JwcNOS
1Uq/jOiLB92e74SRrWJ6nLVVe+txyLGLI5iZGB5hLVByWwSBubuTufgsGu8+8ObbYtDuAZ8cTU9c
HFk80JNDlI2x0x2GhYYA5zwEtFrJs3CticUUVkkHKlyPL44bvrpusje0kTnHiC6xEjqadC856YR+
ippDlaXRv8b9xWy3wo9eWhDuNc/ZjZbc565Ld6A3P5hJ345KEmDLC48ivbzS3pcOjbTIS+6Mysz2
kxix5UltXEdR9+RCxCIonGAZFuQ+1e49RjcRAJ51NGaQY2L9K9Sru6jF5KkgCxbX1qWQQxiga6K4
jInEsxY4FQeV4JU19JDp45v6IpIBxr+BtJxdb+vmlEE9St1QO0lO7hmWQpvnkJl6s7Wt/n1ysGH1
tnugVNhbPo6m2XTMpQ6oatEwd1x7Og2CYXyXSX4SuY48Ep+fJ0SPBI+GTRrW1aLqwPiYgxEsYky8
NgIu2xwuNQ8vLoqtR6595XrMJYf5nE3eRY74EovuuaiScaWD0ZkMGliR79Du0c2jHmGIdnOxy4Ly
WZ8HXK6F8V1Sl1mEzFBfkt83uxWoCyTYPZt2a1jPcJwfYs/pll2nCAINNgnU1H70oSa2Wk0joQqi
o9/ma73Ae4TfFyJMcNMObbWptOwYjT5fsDgH/Zu07G9cS99Rbb/kgg9V5pwTKkTMC2fQz7DFol2X
+a+ViYpRz/yV5zt7LcIUkdYXt6nu27b1lr6fb5KeQZewPnttpneBAFfrrId6aNj8RuPdnvonPXNv
U1wpvQXUjWA3PPgJeswy1R4UcMix45OowxsMKowgu/Qpz9qtKR0LkkTwEHctmE0iFCx6lqUXvEVh
xaLSfAzDTCbhRB6qg3QJBHcfLYGs7zMcRquAqixgrk0F+Sx9PFYtQiQK4tIhPY6lPcnTiM6J4S/C
gFhqdIxvae5/p4qgUA3+h5XY9wOPeuY5RzeGKVMU28kxj5Y37EM8n2lInFIwcqIq/eAXA44Pvj5i
+Qg7xNF6csqBJc06a6b7msIW8gLnxgUOuRB5oTMojNBTtsYnDRCgYaz2mWz4YvXbfhyfCLi81j5R
BAHRlw6zpoUl3FdFWIJJwjFpzm4dzplkWeyDwFyMEPqXNPSeLbO4Uw+8aSQNzRT72dCZ4kj0zYxq
gZPJyYohK2jvnc7j5Myo/mZWimZC/0ocMLXadIf+j0XHWU0YihdtU95Fk/84aViMsDdounc/qU/c
ZJQasTzoqEdWiIf3htDouQb3Sp5hAu9K6Zj1HOcs1mklw7PK9KPtnBdROMvU5/wB5Xev6riUvhpy
ue6iWfExajAzliBqGnc41ll3UvyNqPff0ma6FNL4sBrzeRw41nTeNapM9NjmNprcV/VlEcVHBiFz
oJnxq1F558w0HrR0uq1b41p61npyx1XEs2SN2hET3CulMvtyDuU4mq6eeghiu3OYVeXvhm+Q1squ
yoyvBHgVnbWeOskIHXeVtT1p5vlnrSCxFa2MBV4dNSKApD1qZBp1GDrroluZGW4bKz2lkc/sKTk1
JUyKCU4K/SpX2r+w0u/8KTu2wXiqwZcvJ8M569LGSzE7C2PAKl4xPpgNCw25Ud3MsYWrV1x7mF3q
5uQ0FPFATjcpPqEyg4ruNd8DGA8VVikwENRRu5/pTk55tGqivlvKjo3CHs4dxaPTm1+ayRZvacyu
saGoeZLdQlya4FXoQ0hIRBYuU4oZxQUr2+mr9RArxKV7207uux9Q3Ek3uLXG4E7Qqk597WCCLFLt
KD/Lv6i4TyUM/nxgVGqGFaIa2EKkT/0yQn3pzdWOqM9NnJUImFE3x/AqbANtCABdTBgDXos4sI5a
L+5jNj4MBsgUBv9qIY7Q/eqJkvNsGxxzYn3eR3bjqgH+TpOwcebpBCklBslkf3qGuxnYUFyeuUbi
Ni/R8AH7aRf/zq/7PZSVOd7/BYg6mHHNDGnzrtXiazD5+6hzvvK2+wsj+w90VF/92s/3+7gQ8n//
x/h/IohS+Bsk+YZZtmMfPEjP/lv64u+x37b/g20ZtoVdCC3MeZhWTLsJ+TCGU2TSn2to3rnFcwrK
wk0xqtJJ//e7ZSps4u+wgoo++h/Xo9ParpOB6wni5MIcCujHtWXOR0QiSuT8TY0ZRq+5jFNxpQC5
47ziS5TImXZuMusKxu7YOck6LVCYKwYegUFbw5rTv3yb1p/uyQ/IZIuUm3CdIN+pIXg71q9uIzYO
YdchooWelwPr88nOve+UIj202o3irYUzjmeaGcxSUR2SkaJegyqx6Qlgo1lGwfjUjBWPbfYrttOH
WZg0/jmR9jDXhrp+FCMgQTBkHwYhp3+5EsVP/N2N/sGtdKM2TUcKvV1gNBc/tBioyAYxlFxTBvVo
bFKyB5ku/Pv3avzpvv2AVaKL8Oms5enO07onq28fVLyP1kT3KCyQjXasvpA5ZOE/5n3wN+z1H36p
95PGntUQqyby2TVLfFRmfLAdquQhiD71FrmwcCL6JoONOKY6yST9yyv5hzfe+0GslK6muzlhJDsL
Ab2sPX8RN7i9Zqv9CxLzT79AoTL/4x2hp+NNxewlO6O3ILqO2DWrr46JxL9/V+ru/ObJ8H6sWI1s
cQ2rVHvdz+7J5d0od7M6SXUtf8Tp6R/wzzD+haD6p6tR//w/rqbFtqLTU0x2NIyfcUtzEqKB5hSr
f7+afyLufnc5P1axZoa6aOV9ssM5e4g8bGHmxHRIlu5botOT0PI1+RpsZo5NVRaowWA8flSCCVQz
nRNPvwA/IswtQkAt4qOO9cAIrNs0RvEGREEf9Cfl/mxrA48p5LxgaE5Fh5tD1z/Ru6K1IUvaS7vD
5DV/uaY/3bIfi2TVpR0SzokHoBCfKYBozJBrbXT+8gAYf1iEvR+LHOP00Q0ZM+wspAJunEAN4OJI
BPtqc2XgUd19V38iVIajvG+uA/JF//3bUs/Y776sH6sS4y4K2tBKdm42bPUkXEWiuvRwGOix/Zdv
z4+VqBFQRKSlJwA2tLMX9O86oRFNkW7+/Qr+dPPcH4uOhfmhRCSX7FK3fBJMXivXWitquJoSIWT5
VDapQQ6HlA642YR/oS7/gZPr/lh18iQnnncOk900aW9VGxHfTWM/NJq7zI+iJU01429X6P3h+XB/
LECwwYs8Ek2K8oZZKXp5die3BIEi3GfldC6F/aVQP1CIQMJazLisXlSUr/VHp5uHbMypR2SN489S
evmM8kJRs9y+PEUB7m+vxkBc04jp2+lGTBiWTXxcJZ1yQc/OTbS3rsmZhBccSdSUwUwnxEj6dEJ6
dx9F1cnuulWPCkJr8fgN4QBiqlrCLygWej7jzPCRsFDrainyUUQahfdoa92DmfivrmXiHyhS9Bn+
sg9tCJbysSj75zrx9sGcvY8BduDAWwUW3CN/RrU+MJKH6ZnuBy/eKgSKdMx9qZkvDLF2foQCNUu9
Y1IVh8a0Vxpgp4nUIN6wT2HDZXLQQNWB9z04xZeWktw7Wd2xyyEG05OAzJbAKmgYuTXRyNVKKIBz
80juGroFx/hszfkDku1Wi4Z/ROVWmtykqXjotO7qedN3VHrvpNZeKOup6PJ86znjMR/ak4WhCcAH
JyO69yN8C5pbva8qJireRnqPTae/OUp90Du3TCFuhNGcZxoeC7RCF5scOsMmOxLOXCynXd4zGHaJ
zHXahxDlVj8OK4eWOrjIklrOKdaeMjjVNtOrFOvR+KUCkAE67vvYOzcuFMWcWM7UB+SHIDaCjplF
7NXV4D5aTnkw/PLqwJ7rOsjBaNqCMdubSX0qQ/GAzQskf095iuXEtZuW3+fSTQ6+x2gaFmZufY0j
YlIiOvCALeDoPPZxcY5E4ChF7MknEDYpSww1guwevvJ/Xwj+sEi7P7ZR189w3uGx3nlW9K5QMrjx
edymv7zvfwj4JFjy/+6bJlumFXTsa7WNLNQlOhIk743062KRTN7KCiFuDEb+YrHE0LW7qHQAUVBR
R3q0xV16yzRyh0IILo+xG4sUdBBcFptIx75kYjUbHa8b8XMMLJNqgSl422fVf3dEcn/syWOcROkc
Nez5jrjaVXsRc/ReNtFfNrA/3fof+yNzRGBbbcmWT/VcsBYaucdgt/wvP/2P7dES1ZzYvU4OBsDV
UCJ6hMUovPhvddefltcfm6AeFOFId4afn6S4xCH8xHpxspPsvomsq9aZT0Kb3gKgsBDYn8M8ff3v
ntgfO2MpJlboBKGzjb7KwYfmGuHDUJV/ObX8YYdyfmyMk9nqso748WOdk1Mm+9sZ+UjQk+05G7y1
pd1e/qsL+Ses4T+OlNYk297x65j2ZHSJAu1+0INrKuq7f//xakv9zSHF+bH9oV6dNYm9HgdmUq0s
y39EXT+sXCB3ah2prW5nVH/L3fjTL/uxjEiJYYDjBMEP6CXZG2KL7dF5KUJvY5rzCvPeRpuqvywq
f3hxnB9rih7Wc9ONabKjK/mg3kmbpwCjyl+yXNRn/t2N+/Hat3AQu7lNkp0csnvfG9fKvV6EUOq1
aP3v341n/nPi+d1v+fH2Z1UXZWKkoNClZgDJpruYGtWHg9VR0o63s3DtWNG3I2rABYDpA/rDJgAV
ZjqkV0UIThRoBRX9dfCc+zqazsSGb9yc6X3AZ7aCCF1jbd9ZWAngOQSvVjodGxhOdQxVMKjiz54x
5sLO7aP0GXy69j7VxtdYtIduoBBssnvLmpczlZWox53JHmsZRbsUmUrWQhu+KNVwKdBGTKlMrBpQ
tIjAPGCkQXwTdOMuC407aBe1F0plDLzB48mHlvFN2k9HN/O81Zgk4OYE1kO/fBS00tohOLhd+O7b
5bycuvHZY8OYO/Q7o6AbqJX8N11vPFtp+BLqgIoDcZrt/mBHA+U5dFS3TkAARnT6LAlvAqNK0haK
M1qV5AG4EHq6U1A3t4OLP1NZdd1McazQsHh4CPXiLtMgi8fzUys5hrUFqTXYKTf05RnuxzU+yvxK
Suw6GCttUbo+gzJ3WzrY2WjLYnuIW+aaTbPXcu2l8dzz4I57k8+z0EvOCVOlRtZUjcu8Sz/8Knx3
o6k8kAfyVDGRdjqmsalnkPDUHWLN+RY4ygwBWpsgu6PiAtZ6w05hL0NgYqEndsSWDwtAjGtXAvOe
RgjTpXGIYm8nNRhCg5OcxJj9CkLYNKmDDSNuvid9fka5I7d56azV+TF14qMqXOBlrdHhnjlkKggI
QfX28KhwQLUYz0KbUVFyCLRmCKSW3X2MSXawBnFrQojlBF/emjF83LLHgOvpa9vvLz62q1ELmZG1
+ADnG0ImcrhODMw607soGkVYZZ+FqR1iN/ilTfOvWd0gV/ffRAiZpA2uOt09TO3o5FvDPYYMn5ED
XJBET0jp81fHYAajRMHCQRIRMBoEeOG6xrX303OD55N5skT60yMNgSSmbp3mCywLXQphtNQ4Vjr1
qz7Lw8wGImUS0Tb2H8zRwmOZeDepo9+ZHlSrqbuvA0RN1kZUfrCobXA7CMjPdVR2cLwaSYxGvbWN
/IEU0Vqh0F8midDMyNJPBULSZv1WEQVrFykoDfnZD08GZQAR0NlaRMDMOxPTtT6kTwgJgFg5txUR
dkuLHyR0x1610vulE/nLMJN5XV3djiaZwrmO76ObonNca3f+UIFeIffQLxmVxeIWZRRS9aTa5SY2
l8Zneu6WN1nVnswquXFC6L4+3kXOYHi6zPCWtIKIIBFzWKNjvUWAvwm8IuStg7rpYFh0s4dGFHfF
ZD+qu2QzDJGRONfsiBqHeJwP6ApF9hbk5iNSgJM+QUCPkkNh1slKPQSwLxndUZnk81cAVTmViMxG
L3lI+nnT9JqGO0ecO4twcyDCh9gKT1HMVE7X4P70CA28gvvi1TduGcNXjg4G23ODVQefBNZUmNwv
QRQ8IhpaxUF35LCOZQoZ1jQFuzoQxsINTHQq2eitwlZ8qyDtcew3EnJwnmYf3Vjfhixc3lSnZIk3
N5rpHWsTL2Y+oaRGpOTqto6dLXzQC/00T0QdYLHsjoos3NF6SjxjgxDhVaJWWyWmRtqYjb+YEcuW
wesWXt4qdjqkgqzcDfqIlicEvf+lYrfBkZl/4aNCfBXNdzmzXAfbxLKp5UcRkxvr2hFtZdJZggyp
gH1Hu/4lUjYIfRT1Jsicq2kOSGk0SfqEg5DMCdADJyVPuPvEgPpkzhiHWSxj1lJ9Tzz5jWkbapz5
YaO65pUWq5F5uEpnULHlOqLLlWv1685xf80MSCodZ4RD9orsmOR51ZumIwS29ZtsdO76GcZgBQ7F
kw4QK8TaRnMb2Fa2mKLknqKmXPQRC/3sfSo49+zLjU21FkzdsxMhcmt7XMpuGeLwpu+APf65cixU
WtTcHhYmSCffeW5fgiC/k3aoNPoHi8xXtSB0efKhc7iA2T/TEBZrH2d86nvRSlTefYidpc6whYoB
nlMwmLtaZqcWWoGjxXeiMRgHNh1Rv8W3rCIiOnpcceEhkCnQUYiubYba1TOfjKl6ITP+OOvmLeyN
cm1IuSbe8UkLvbXFmobaBDNuKcWNayBwz30dfktPHpgnrXMiqWi6MdjOo7/tyQSR3lZqwy/D7fZF
Vi41J1rHloWifcBkXW2aBPl7U4Cx64mGNTWsvoH1ak/BK4h3wn4mVNVt3O+6xtwzbT5NVrJVcPC6
bW8MGWFJMO2zWVkQ+u03zSUSnkxvR+T5AsIhoDuDpk4Jr6buS9AwM0LnCG15PHQbzXBW/PiSHqSB
0nW4WIN7H/JSWW7CS0FChBKte+xFAxlOswYvJeLlbfPkWPHEDYEP/SqaFujJ8DCkaClHQK54QlwI
d8VbY4cPmj4iIeStbCfc6CLZVm59jJN4006oOPTY2Ud1dSnAu6OQRibbMP3N/PICpgL1PwBwiDgp
0dCkdvAn3781c+Z204AB2AGsTojIgTCac04Y24IbuyrDYDH7ebUUiJsWNklb4BEfBZrYfvBvxpAf
1frtMbT7t8Hr2qVpaU/EfdAdqJjpoqNdjt50Y1Sw/S3DevS06A0S59mp8ZSpXb1JUwakE4YZuANQ
HQqNDmu+CgvvuW/Gl16aD8iuKUwRnsl02AesuYWWfYawCztjWs9t+0sbIKpGGBxk5splkLqHxGSC
r1ftjJKox7E42HcDK2A5aIj16NXBylyqV2maq2yptheFmc7j9DhomVBdPAAMRbC1hvA+5Q7sU3b7
wCjfSjnu1Q+qDO9N5fP5HeRjPLjvIEeR2Iq+2IT/n6Xz2mpc2aLoF2kMZZVebTliG2PAhBcNoGnl
nEr6+jOr7306faDbVqiwa+0VuvzZSKo/GepYtTwZERrTwiwv7uBdZTXeRlgPuOVETHs09aNRbkdL
h9Ajsdy1YMDwV3vNORrgGapkwEP5dbRanF+SZw/DnRZZAXkx1tpD7U4JaysDznYNiXAHw3w9Nn2F
k7JEStmnz0NtG1j9cqU0RnGqISVAt56IuNg3WfRNPwFTSedN6/RXJ2YmuW5GsYj9C9RAZCR6eURl
vVvM+DCgTBsG+ClwYHd9Dicz1T1IUfolFOa7t5iPWKd8TVH6WrlAZb4eBlnsffdFcyqkdjakd9Jz
u1/DGXmEYHdFe/mmNd27O8U/3uDtIJ8cZAGY5Bghxv3MLr33aX5UgXpVMUC813R/NTpaK1sThwYc
P3KxQFDjVVX4MmsCadBkzp0Dva2npK6rTWmivJ8da9fBZYQVhulTG/8UWPau2yj5roHoRk2d7GLU
LyRUyeTkcN7qNG0zYw2KLRZ5Wsx9UWOUm9rNLS3c75n1v7QxkZl67ZJI8e0uxsUU6Cn/3QMvmPzG
vUtUsTKQJAc138ZtDDsIA9OSEcY6kq8c9lUvl58FLnhCk8/TlFFRxxgadc6HcAnXgET3HS3eGRId
uuJoPAJ2bYXWbqLK3+LozNJOp1F3E1Yp6A1+QpqFU604yrx7sfkA/5TyAklTOpXQl+Le2hZ5gnUP
ZDg1gMOQKeezg8Dh0/dNj1vqgtn2WKF6pUmztXhhbi+eoWiUgSHmk/otOaPrOlGQtmVjNB/mN8fv
T+qEnxF/oap7O9Shy6FeznD5ELRmbSIKcou5j6WYYMI11tkVDozFCY8ju3zwvHyrnrfTxHJdD81r
LXi8NVL+BQNaj8YNSo39DLu5XuQGB4i7umXTGe+T015NuDQ2b2xxjUOlT68JrlYE+O57yBoD62hI
xO7Y/RDgOxXmQV3D4sxvRt4h6M/PzjJf1LPwHcC1KUqObt7iMB5/x6G+XfA/MeT81FNpVLm9Mcf0
7BTLsTFYbr1mqwPctpgGaguitXD+XCI9SLNlq+r/kJ9RNmNOmJgZMTfZO1oB7MaJthrDZQzwD/lj
+fAumphtdc7Ld7yeDxrnlqIR92IxyG/RAV7bzNuXegiubG9LvNiaMf9yMoh+Ipd/rUF/XsziibCQ
zYgUerVMiqoBAzRblIWXs3c0bsvsg5EnNWbNJsyLF7bPPUDGpamTa8nEBFN+7Au/R1FOmGF4813k
2xFpYEGurGYM079kNmEVjOBY4CXNFqEWIFb4M47UrwrhAUDGG0kjREbc1ZqYaNGDGj6qkHTdaqt5
/pGsr73NRlxx1iME9RXRAkcgcv64lCSRuGwP57Tu7vEkPjGu6PElig9ooHT4ADgLuuiZlI3a4uLo
ZBbm1c/mI7qtzeCPv+4Yx1uprAPt+Mwiu4uxhzKHeT9G6IWEAz+mZGeEhQJi0DHy+r1EpDMO2GeP
MA4IwHkQBqGhpv4GK3Cf58WzKxPKVVR4YDwDNZUqmXE22SbVzIFHfsfMzFBv3p0GFLsErC60RK56
DSK6xyBRX9ihcpeo0GMR7RcfFVy5y5MWPo714onw3rrW1cqx40YcB+OF/Hhv53gQXjSTeBQC1D4N
WzvXTfMgGFGa0z/4VrlbMP4lHuXW9dGmT/wAq9zdNFAxoajZF7YSlLKKW/ZZXcUA1X4xn0o7dNaG
DpPIsPOTF1qBVcs2YDK/Q1Q7ZmlMpQ1Nssu8u+5FPYuAgd2Bz7yf2hxTsPZk1sOzYm3FE+5LuX8J
G0ldmOKRYR1s039QhZ/yxx8LKM+S+t+y2eNErCMKqNpHx0PvWXDy0Ir4ZTExbY+MQLTZvWkIT5ro
DDjG/GtKctzCuj9aenvuVCi5yKZnEqU/8WA//Yv7XsqjPdt/2ir58oUHx686jt6IwaG3HoR3dtkq
VAmmm/VT25vYAHO9sy1Wy0jWSUhfCBqXPoCnuJsZ7QiFc/pKeh+ccif6Kv1qR+xJUBr1Yyn1p3S0
LpbD1rCoQ+b400fOtuAMKzXzWtYtYV9VvW5wJbHLeVukUR/kravgDx5XfPONGkP5Ot0YkOEJicJk
SH55cba1I+2SV1gR5X64sZfxmCQIoagDPlAD/i5OOlODZwRh4C1HppT56YM5xoXz4gj8xCpgSCjk
y0dbZY8RriRJhzBkQoVWl6iApYEThUw2VuEeJ1nhnJScl6n6ajwO8aYbkq5W3k01FjQn3CFEa45z
OGIoPd611HBWOMIXqzDKIesRw4iSp7nFuVi5lrEryuzf4FlCe2t0Nkdixp8a5N1onr3U21Ws+Vpo
ndWm3U7VlviMfEP5/JS4JGDwvaAYe10tDK35EcnkVrrjjePXuYk4h4clfh3LyAmJJGYYnPXRTN3P
XIlVpL6O9IESZh7mbV5HGOCM6dVTpHU6nteECaZl+rMVVb9ei9WgZW5z7PVNTIwrVXaLHOOFzr/I
0T60ptwKDHlg1udBPsd3aDp/l2rcFX1y9Ug+CURvI6FrCygBVF9uXT5mw/BmiPZnQW1D4t20wcLo
CBF27SUVB9RIBlNSPRh1lNNVjF8qYpAKDOIctT9z7UmxvNd9fcpNcVD/paX+p5IL1GC57SxzYzB8
Wrd47GoCKjG9lJb4TGbnOBfJPhE5bi0wC8fmyzCzF7c1/5S5uI4pzlnF8Ff68bbuzYeS70yN/l3Y
AgdoZd3I1hRZiCR0R8npGuyrq4WMyHT5nQVk8x4qM5ypdTuJ55ZwyZzzds76YRXLowehTY2EH1RN
CKvH4S85Py9RRp7j7L9GxfhMWDPHQaPhFD9Cb1YFzTg+Dx1yQUxkXb/AP8Xqf3KBKDFpXrPCwX8C
RSX8QHEwevcnH9g+fQfiNXb6PxSBOLwRhREiQ+bgUzT7RIl6UdEiHL1W9mbExMCez05cflo6DghF
81UDXUewFGwLvbfQ9T+WOiIPQ8nA146WOT0W+aDkr9sOOyR2muVMDA/0p8h6biUk7874K4lG1izq
VSxDiHYQj6jsH81FuX+Iu1GSbkTyGozE+F5PEM1QIe6LFkhMji8ZLOqVWYtrHFXB1HIMij3Ii2b6
hsrmkb7/XreiO8lXr3aqEp+KHuIqD9xzWh8jyHHnVO6e5BfkDuLNofAw21kpPcESNG+HnJPOCXih
M5zwxbjSR9sarcSdstkU2MVaPg513vCgk71Y1sbOrPPXOFYJct1RrVEmhQFHW8Zh/F5yjF60+Z5r
3WfKPr70d+GJozFgWyaZa1nZvSSa9Zvmno9zS3rsK6lCq+OruiyPFcpX2dQMkMw3VknvEOylOFzs
NE2UHHRPvHdE4kFxI8hydu/UChfUOumKbMlt3lQscsDHVSUYGLi7Us7ZaH5XBIsX62lw75qXvDEf
lPESTOcYLm3nmd9hhWCpJwgb0sEF/X9gSiIYcyzougl3dgjOSPY0D7U6sgmDt1wQ59n76Qln/dVQ
i33b/jWn8JHNcD9HEaFW/udcjNsyTT7Jtrk0VDBl0T0h0UVRm74MWhvErrNjT0aVk5/V03cIWFc/
x+ItyIuSptZfMytP6E+fYzj4k3lJPWcziN/FxX87cQOfWmxIsVtWdZLaRtV/w/KNpvsLbghfBkV0
FD/OXflNIVx0Kn0OnxcWzJJNpuu/1KPyayS/KLZmjNRMRsxEqRyzFGUWq19rQoFXzKaONAfrTd04
Xruyxv0jNQmNRI+DjcTG52g1sV/VzXRJ6TagMsHRs77oaf9txs62HfwWa0yVG5KQR4stQr0MK1eM
v7aJG1cigoYVRXeGoJE45nvlq6pzY0oAETKLleN4vdGFDHLXPycgoE7irkWuX0kl2akLNPEIVner
K8+88s3okjPXGSPpSnJB9iQZGKRXVTJ8kYAA/CqkuuGN2ujH50y/T4IGlcyDZUwfI0tn9uMcySUA
vzpz9ohPHSbWv8J+GagPm7n92/RnzcI2hEwfh6mKvwc+TtVhKPBmpvBUn6u0X/jPqz2LO4D48QBI
jkscigon3i2GxvJh13strj98bEpiDxhiEcfYbAOQNw9h86zV28S71xibqsPMFI9n5AQrY4yDOF9u
6s8L3l8R6I/613qunXC1ODjGe1bJQA0pVaP19BWEv3HJ0xOA51x5iOx15YGV4Fm4yrAxRaK2d+cy
4HJLl2TBOnkHTd4Kl3ANpnhsW2t1AQNDrK+lvuoJncOA7NSSElNhYNciH0bTuU4McBdc3G+JVp/U
I1aXyAiUYKiqGJna8MCo7hwvUJ+V+to1AusRXEra3GrT/y2J8PX5qsxogjrU9kbof0Zo5wQVsfon
lNBY0dkvhjuCPYec/Pq7Y+eHbKHjZM5Hq6GEtL5zU8efy/JXbh+vI6VzRKntZu8CDBJfLt7LSCYX
qatD/+mPAzDfsFXWM1otHhkd/E1laGmP7iHsHYPIZe1nmL46NmSsl+yNu6BVxdp+8AEQ6d0AswHQ
altd1x1OgfljZCMkoFMFqzJQw9lx0pNaKAnCUzBZkxEcymKju86Jr8ts811NX9e3D7IvbkzWbHI/
fHyRevNSUJRYZbjXvR+0/c/8fTWkOLZxlug7HbVIc2LF2pqLf8Mw7Tlr8ntD3QEfnfO5haDQ3i98
6uIuP6pzpR7nUJJDhI3JYmORODc09dLkpqoXy+mfVGqVwazujE/H+lbwgjSTmy0x4Wd9UJfCNfy7
I7zvQ+1bElGYLc3OSJ13Ilc4GOCq4H2OGb5UDE1DyHsRxxdJECPvj1AC1O5q4iRmEfBJiXpWLCRN
iJ0auX15lJ+TBGwdReZJn2l84KJIy++kNdGGN2ONyV5vZiBQl+qYkeW36o4w2xXa/GwBShG4d/WA
SXSQVmWerq4i60cAz281qUsa3JYnrkuTbNgfHvS5wHQYiyPcjk+CN8arhc0S+NDRuZa4K7a9+1c9
KoyYsAsS3/zvMIVfarVxZ2dNpxog7NG3y11D1A0BF5c0LkiOaHmgeMoDhi5lfJS0rTzWeJ9AMSaF
QtsYDzyBxaGsinCgSoeVknvU83LoAYLqzH5QiXA1e18yh8fWco9qlWuBX0xhXbkM4n9OHKneKsTt
oxZDUL80HoQpPmWaH+YI6APDda+cH8lE2KgqEhu0A/N87tuTKndTDUMt403dHUkZLJflYUFEv1Jz
3x44teM9lfJyI4SvetEQAkMRUXQoCbVLxhag5c5WIR0l+6EDwSSx/X0aJR2wf7/nRIWPt1CxVtGz
nTfrzm1+y8naqSOUtLU914orNgCe/aLWPQ9D4nop97b1HdJgoKbdFo114fnVDI6RCqRt6QH9W0pS
46Fu+o16Fbiu2lgJVH342BiALZTIo1HddD/9UbOlLV74IEx0tr6fvZeivJYDpkZzjBNLzU8zyztF
FdJ6lwsabjOPovbm3ziXP2qHFbrdBnoLcNS9LKHYm/KvGh1qrbTsOyzmlXTKc5EOV9tC75IAErPy
QmPDUaFcZbH/ThSA1WbfI6do2/sMR8THzHaf4pnLU6NaH0hEo5eXkqgNajNL6wxt6uhQLOCVFcxx
AYvRelJHoPlfuFi6owd6aEMaAjyYme/DuxG2GydcJZklApc0+hjic5+Bfw5r4Tg3k9FaC3OPlvU+
VP1ljgxyPxDhKKDdMH/QdtHYvKhVRw0ONbCbVjmosF8XQ7+Jco5m7B5z7lzUN6oLR4TDgSJZzshk
DTzOKKKGCgc4ln3LDh/0wa8C2UELHDVgcPTwu9oYjq30CKms9RtGCDjAWMTe9vvWGE+u+5sChoHE
BxrZYzooGpLNS+c5fxqEvB25mzAOHUNVrscqz4Ay3HjVE+HCHXaXfGl/iYiGFCm3BlrKVsO4OKkS
lETsKJXtoDdsd5DdMZXItzYNtK7OEP2pbCTttIBt59GwT30fQVFy9jP5k5XGk84MdnxsXUsXbHSc
wzvF3Rn/d1zE8Ga06JYU3byqEkipfrbc7BE5OAXVaBcaQG/RHKsI3d+M8HplSuCJ0OnW6i/FPDwN
XKGg0iroaCgj+I3NAtE62IAAu6hjj6ps/NiDzBjNDz7OXClFzewZT1aB+z23UCf9Qza1Jx91bYW9
5fNg4bfVsfc4E8Qel+2p5tFGo3ZEkJB9YGnLmX1Kt4PumkE/Eghi5N+pzvpJNLKyBzAPGR2fZjb/
DBYU3yyiHzYrVZXpBR1IeMgxLYqdB5ZTnc0AxslXnYwvPkYUtJSt57FvWxbCiAO9crLJUP367XuF
9YE2YJIz5Gl3MBWgacUNNxiyDg7C/Ypn7L58kObK4ug2pXi3KulbXd6MfpnXZVeMQaGnzhqGM1wX
YiHQAyIxpZT1E8yKkDFucxcPjcVp96yFYGNRmz+2C5Iv0WGCXICwDJ277TnhaqK5OND3YnQVuDKE
V0Idb87QB6G2/HTmeMwxmktGyCwU/d9miPDL7fWVkcsHcAF23qR+8cLkqkGw0JyJSGnwmWCexH6k
JbKSzXR0o/w06Dn4T+TDMIXJJekiLNGBJvhxmYc9boAfQ5psShBMo6OXzJgwXCi5rNhqxHaLdnPx
OIftvEGSNT+XmAWSIj5tKyXQ9Hy47BiZVSoLRnduSSogHPHIvCHbk4J6lt1P4VZ4+aT+1lUnpLw3
qTVCgwiR5DNj97XZoHRkiiPA6Kp1jWAxPKXzIzDMte55ab5FQFoT61YiUWogOHrT7TjoGZ+RHmG/
xLSJCtUaBr1rxr90QWloA9bL2jsWQ46SSvfRxi8FvEnrU7eWTVRrrx2dGTP1H/oWfayCTUr3mBcZ
M8xBlljnt4U0+NbBBrXVtAOhf0jhazwf+W2cVl9Ier4HMV5EQda0Z9G9mCFNQNiZv7KU+AOY+Otl
sF24zdYnAbct6T4cO6yuCFxCBkXVQt9io8bhudjQ8Ni78fAd9dgIGIKa3NEQ+wtTvnWJv4sHmhIu
CRCYmb8X+Rho0n8jRWCnnnpd+IHF4c0HRx3g6AdVShzoYtw7vXiSHZ7lRDbG296cTqT38NF+8+oM
9jPd9F8MR97Vc0wyh36IfSlL89Wu0CIvlrn+F+TYh/mnaIYnqXUcQmp4oSOmBowJj/oisyZsyeCD
NDHpD3OglgmHc6boWzJjsF+kIFhJNF5jKSUjSAaD1g8rLImbtSYtVpHly0vHPVvKbnCsP0NqvNUk
no7MDzX2mgJLY13S5aJyTCwTCysND+5YqiOy9erQ+NWLmtoa8/Fa6ckNOmVqpovfDM+dJqdDYEqV
Ao0lUVNiUGdUNNvAmnvgaysFBKQEN1XHqssfwrZ5XMheUP/Csr9wXF1phUFETUdyJht6gz2B5d4n
UpxTAEGIKvZrY5Y4bkT6TnrmDlb+W2j3O+w3Vwo2W2wGd1iSx6FAemTYppUG7lKcGke7wPgOMCQN
QPYPxYiLucBrF1ONe1mOj21Ut8EsGvCy5DJRIqsBOw3aWpcZnh7zdcDklPgIIoGJGU6iQ4wvp0YD
KVLyT7o2dVM361ToN5f56SLcIER1OPQl/vESvaGHC0lf73wxjjs6X5dRqw8icvdjiYuPOeJE0GzU
qcG0vzjbbQ050n4djnbWsZUN7drW7KckdPfAM+dMoGeMrrmxvETz9BFWhAbbifKzIH7V6Fv44WaQ
c4IkJBh7GA0rQQ/XqbKXRHIysXNBe7lSMYa8uQSLZ7WyI2wD02fZwSPy2TY4CWluuUG9vQ6RceHG
CgafknofOciq6dsTAFTC4idEA/ungRLUNQgDFKH3Y7VogpdxC6eljp2XfpIo4LtHy/hJZ4uGGlEc
uPw4PmagJmqK1Qhgak89gwfCCKMjITLE42RsaOMnoL2e3OI6ubVKG8BirYqshOAVNdxaJlDDIUoD
eFS/9ydrO5FAaBOkZCXO3Wkg/w0C1ARTk5UwbjnAFKMSs4OHhjJpiMLTDJVBNy49oSzq7gFnXmFO
dthfsLhXBBjyAzUOHK8xmR7OeyNtTLZrLNSx2CBaCQfXPW2ERwdIJwSB5z4V1KG5JMKm5yWK2e09
dzWqJLecbi/HGId2sFo8yjGirwnczgyc+L1jf3kc1dYpJgD2VP6NxJGEyCjgkvWifa5yucnZUzyK
q9YNHF9xNkm9nnCo12ybHTIXT3qXnxK21J7g7Lz5AgN5r3QbIMFW+Idy00iAI8BAn3Rk95bKJunP
2OuiOwMp6zxbfdtsDxtVIqihG9nMI7VGGH127tgstND51Pr+g0+v/eKPJHjeQs9VSeJWCHFLnGpv
C/+MJVhgz1IZIk+PbIqCbTt8d0NyVj3eKsq3dZN3zVZ9nVqjcLy8ZzCRqCC//jczqr9RhgOvtG8W
sXPrwvU2pnqzqdgJo9wnOhCF1QV++2duppey/bUc+cf0Q//fgu7ZyQ6TlXXH0ubO429N9K4NLNAi
BiO31sQnjt60FSLvnkgG0tfICKKnofx2ByipmlY/sSU8F3MSOEiUtrrnvsYmcBTTvA+zU8xTZIle
1zUpxYz/SxjNTwsLiIVXQgjXCKtzHt5kbIpsxIcnKqYAWz58qmo0Mq5ODi5rw+xApwHNfuemfdNV
Lkz1m9dPJBAbJumOEiIkDiDnOTLjBwA9MmJmP9taKbCZKOYN6OyyiUOoTkZ/FBM0WN3RetpO+FKB
rmAqfm0NSCWy3HsNwZj/+EsESQn7MEmve08H554Kl0MpnnLsfSB9YTDZdfPdYP3QM30n7AVaRkWY
ulcR2eE5FeZXAXUKWA3f2XTBlQI/oob+vnDSIwv+tMLBBosAq3zSWizNOUdtkMtitG/G22XswRiT
gTAW6uuqTV9HHmZdTAJgZiIcTRenxF1+8zJ5ofYJVfEi2Jy7g0GSF6tVf0Wm2K8XJ98OdoQFY3GQ
VC8iQdQksJoTHrnbvmmd21K/m/19yapNhlppcqPxw8lhE7JmmXZ4Fd2EVn/Rd9+jP9VBKztEXtM5
8Tm2duU5N4yrYaeHpEHnaenFThbraOZQ/9GSTTsI69D1WAlROhLY8AuSCjwWLXtwM3wlumE32wTh
FRHccbPBk2HE7cElJK1cJEKFcf6xDFVaC5iG/pTjhNp0w9pu9ebf6VFD//3eD9N3WhjzrnCS6KtI
GcpCdzdwJMl9HJMnOuS30SY6MjOebEJiKnqda9RjdI7MfjMVZCm35jO+IRBymWEr11iurLUnrymv
5kRhUdEKMjtva/SYl6MGQN06Bhx73zTsmTtjPC8tAB25m1lbknHCOX3RH0c6KOEMCwF/3FKf/gxJ
/yt6+TQ3LrkyYxIIYd4Q5TwOA2wYG5fBYZEnkSL7NEbyE6NuPDjjEjAVLxwB6PN3YBN4KmDGsi87
bVlNhLpUU3U2QuYhzKIHzBSwV0p2vgX5yBaYQk20H6JTSNJT7VW/DYf+MfKzVUPZ2PXVbTL6E0ku
xzLRII1kOUL+CLh8TEFsscFYexVydFHKn77zfzSHsOexqX8sy9u4BkfZiJbVpm9w4EyTfl93gBWG
PiJ+Iy7J8a4mA3AFiAUm4o9Iz6RxNFIcRjGLX2uR+RTqw6klGVNgEMPLhdNj1IfYGoFFcF9xoGUE
SYlPD50fQDc3wXWQRGDNrEkPnjHA6jr7as7F5xQxQNjl1NykL0COe+xzgDDZKuKN4HNd3Eo7v9zZ
SfZSRjVOo9GmwbasXeoHU7PXcUzEKVPXGL61OX+UnLoVVtTq4stXlluwUmH2xtj2+1cLCx7soQNe
e/s4EiVb4oInBQmHaXJCOQK04O4YKDMLJXuQWjs7eHFuxz4Nw9IO46v6mQmfI6itZqMqbpeV0I2p
o5Hl1HQoZ/Oi9poBPmM2FptZzHRMHVxPGvIW9kQWbGk57zoCuzRNxT30Jz2t2Hij1zHWvs3afjCq
4d7NFiD9YLxju7NATXIAhuErLeG6V6/bDEvS18NmhSUOTJ5yCybymxuttW0xRCdhDib8MBkSOjIx
MFV/xv32z8ANqzsjtuIAatNo4wMLsowxJDG9+1ShqZCAiNjAKHM8iNVfvtvT0egeVYswxnHS/6M2
coxGVyPevS7PBLQsvhZCextcdOGhuSOw9uRgRdTSIXXM9KkwFpJI3bNJvdSB42Wkmois/qBqyPln
8YTjZmnteXugq7y5cRV14EWaWZ4pSommr441bz/szLtkrS0RHgsWerhTWrW1DMDxMK12k/PUetGm
sro3degcFjjXjQamfRt052+NZ4HjebdWl2d71j6swnx32PTV2DNYt0XV/2Bn/NA2zS/1XNQVHOqJ
ZRPVUZV5OSiiem4xObitFR7+vRKo2S/q3zbwhdaU73CZjhW5eMM00TlpSO+OtfOAN8OQ6z9zB2VJ
1K/qSFoZ+rEVFjbJYNF/JHwbfYqOk5l9+zG0D0MalxxHrLamNQhRUPO077psaeP3Dvy0rN47Zqit
c3t4Jyqq2sEGelEj15EaZVPZYmoIMYZXm7PhY0ZMuCLr+YI6wZdIR4wU7xoRi/bN7OqP0m2umU5O
gtBTYBoQfvJ2PcQMSm8mXhqXlQ7al829OiaxbQ0tlbDFbivr93QWPjOKk4Z1qzPIcEf5dtWZP9Gg
P9UthAugiooGDc2rKc1eljR+nWFJ+XH0ao49UF5nPTRW/mNG2pNldN5TGvOQI3eJt02KfVlhYRaI
Xog8F8qTcR5+SIDHEdyJjjS4/+RG9VylmJRX8/RUMjmwWXj2quwChchaL6m8wq5vNn1E3oQ02wc9
ohxFmYxNa15vrShj2uftshnBYPE6xRSxolvaa6dqITK9rgucnmai6oGRC3187wZ9DuCMFjuD01ZI
kUtcl7UXYvwrZ/PTyJXexkFzopZ9kWVXUM+NW0GPhg58GGfta/JHjJ4W+xC2JZld/DpeahtDweGC
Oyv0ZAHPWBPDa7HUgRp7ZZxfTYvdxMaiD11jsY9DeaFl/atPoC+VtyaGey2l2FREtfM90Usuw8ei
7j9EjOPyAI9yNKtfqelX7HqeJo7SHJ8vbjnum9Gip5RWt5RVudVdYGdgqNbCJlkY87rh8GQ7WDFb
3WPa+9MGIzuWIRaqfGlOOLSdSxNaey7oU1Uby5RXJJ50jhbcs8Z2n6bdFnroFtLoxnJwaLLCZ04M
iTlt++S7GewzZPXT4BPeQcUHofc2FR0n4OrDn7T4lpVw4Nnu+lzgGizPee8/DDq7PVVa15gnBsq6
m+dt6I7bRc/fIm24qJnR9VOgW06wmPOtt7VX9eFqwg4c9rS2PNbj+L5E8NgtbWxpDZkoqo2WZNd4
79TdxSvFFgUaX9F/NfA+BFNKLf9tmP9xG+OnQqcP6wLdgt3r9zRjUIDMOFnykkGKkKyInF/X6tiH
5z0d6ClQi2BT0SbN6vPkky3Fcagzw35VlNhCkEqrky1M+fuk5U9Laa/zITqoFbZdnN92yC8mKyNK
vkAbcf9Kz33qBMP0lsBHLChYSAJZpzVEpTn7Vd+kPtBIbtPi7WY+TH1xkVQnlGD/ln31Z4WmMPRh
OTnZSfXeelLXfIhGEQBRnMEStvDGYlRZHJqzqsKmS1HDmtUC2sL6EVjMmqazH+fBpgDm/7nbBh8w
PFCCjlfEBlK79AztLx13LsCoA0k1BvwScudreMdDDJivZHspmzDNBDyhfS86usqHsoOFHsrvWSBV
YQtVN89Nl8Kgdw/INmfen4G335WIlKRHWvOMWxUYTWKVZ4WDxrl75sC1U0+LQyanvjUfkzgEQ9U6
Sm/zKYF04Ybwn8MBTISufe2c/MT/+P9VqwcS4igE31CD/ded/x2NCYF3S2dld6kNkUy/9ZjIhbxD
P4finNffUyt3EtvbdlDey+5dauKr8hfwsnoTkpBgdcOX6c6fhYk2p1RYleD8HgedgiCcZgOXBBS8
zoJMa38njyOTnh4po/FnL6zd2Gt/KszTWhNT5xAOc0wC91K8w455z1kX1WYu4PJZiTy0Gm6resYq
LL9HgEqTRQSnbwW/bCuUCRURvgnn6qRzPsICVFTE8tdp/HydU4HBRthN5EQKd2EXGZqfcWEfHlW+
Cdg4RoyvUMbXOcjqxNIDXf2Rthl87HBNtgISlwxfhrEPbBsyGA9Sht22qZYHWRW7jpxs6bbvmt78
LVhAeoqFpGDqYUfxI/X8pe9LrIUyMBwtLz/6mn5dOb6NbojQxyffoIl2to86ByfQ97iUOF4a53/j
BmtsRLhAP7m4Da52LA3/WqnEWDsa8PYyj2rkoG3gqMuDZf0KgZ+Sfjl7kTi3kx/UnYwBZeRG95zX
KOlx05Mfis0VdRfb1zYT1yCdPGCLd6v2JI2BlwcpqOnpIGE0sbKb4oDnxjGbQhx/5k1jADmrHg9f
6FG/2jR5x471WTnasa1L0MZl/mq64mfsihPYNfbgefxNPwwpBY6HidiUfvKo1oJ0MG7jpJ9KTz6Y
DOeCTrJNTrcooy22whw7/e9EWgcisi4UZynLUJjk8K0dwLomcGvOriONN84VK91Q/Zwqu1eLvakH
bxO302czkFWKjIEuqZLVYdTqFO2DH5bnMTJeG4ww2D9f1UmrU46qRLYAZHQG8VuqMux87d9szhpC
aVUV+u8nKTC1H2KxEYWHVLP26g0Uhtx3SbEN526r18WvGLtn5LCbZbAO7D5I1IaNRdHUm842jLJr
y3V5kfzbC3kbANST0fhmao1t+nfk4BT56TU0YNcS0BEmJtOteFoayBWh/QI96xSyouUuLTprfBkw
DlEoT+Nm5EtCCTJuqsS1mVuaSK86hBjBsmxMBSitg3k4uFwdvlaEJfzDgeKQZ/ofS+e1FLmyRNEv
UoS8eaW9Abrx8KIABuRdyevr70rOfThBnJmhjVSqyty5jfkJXLAJzcHDTpHdiWTqYlGobph99SwJ
fQwqIXGSOWMy5HEM9pC83mWm5ewobUejh+LNQusrxlKW1v0zp1mtGH3T0jkP/ZJvq8bTbpzUuO/p
DNIgOaZV+89Z1HtDXVsgMWeh0uIm7VuQQg+Qr6CskbFuhk0+e3ic3qb9eOsn0z7msSwA11jB0NE3
uK4dVZ2eCMs7FH71FjqNfkioDscyPCRycin7MDgYChT+trCS+Ubqz6XXPsue9e2UpKnNLejX9BvS
n+IvfM1MjcESi3yi2QQVr8dm3Sc1MhXcZRKoqkkxHJtUHcqu2ucqfrJrPJJBtHSKcnR19+zrUI6q
xH3RoxcLv+PADCGqzh/YxK1Mrb8nKRVwLsVnqmfWVZkAARCEDH0+Zk5w8fiWWa/dS9veD+Ehpukq
temNBxJST0b4OwPsVFblSJo3Z4E01kproVwZD4xSDtbo48OTYTcDL7w33uXBQmS8MtocnuICgycy
H7MAGR6zTt0uD55vvQ11eJdGy6khNxxZJDEf4ljKkrNqZ1fl4f2EWWZKuEmWKoAUn0kH9kIV7FAe
mpHZQhhDvfOQFPE4z/w/GXoPk29KPCo50yS+d8gUYwb2hAbtwDGjYXqN6urO8/NfkR9Tqh/qtlsD
wJPazVoec2oOAFKMImB6Tk+q8LhoyUZ6RbdoHzyoUKyCnHmKWjB7zWroLfGwgSK4ky7OrnEdB95r
GmNd+8leqggdNJp+NrCzn4pdIhDFCf1f4ZR3At9nZnSVIUSZOCu5f4RcURNGLwSU7OSODyV6Divl
c5MawFbIqPKCUgEZZvYmx2+caldhhAlanPHU8ziyA66Y5KyLQR3wvdvKosoamoO5eGmn7Oj63S3f
ohIMJc23MreYIL7IUzvoDDJhisf1Ignr4rAa4kuOeZJiv4I4v5LeCO4HSPny6gzh0Si+FaVjQIaB
X5qfyaTt7RptaQJbNLHyV/DeKcO9E6QdPwNkMyiXE844/jz2qxfLlQ5VohPcah+a7saZvn0bciCo
Gv6Gy1YaeF35j4goz4IH1Ja9bUN1xFwUDHf8lobdJKV4MuHbaovxFbLZChog9XwJ/Vo6TnlhqGuP
hpd/IezeyZwIxTHWQ9WeLV9eV4/G2zKnORJmOGVOF8xftRHsSgPRZci43AfIUa31iSB3K+dax2vI
zTEWaJAFGiUZ5/tugiNoufHhSdaGeZK5acslFLYqQti9ZqePQiewZgiXXHuct3c+LblS9Vbm9VIi
w44gFws7Vi4rKvONlKaG0n/QK97g3r2PSnJiYX0J862N+ocumu9cC+i8IMK+/eGzy30aPLWnxUXx
ixpbIul4J0DRTT9PvzA2fgGTV249PQjcklo28Cq0P9kLVKFd6inpIUUDzYzDwjgSE380DBCyyvyY
UyDlPDg96p3/FpyQYTmo5aII9K4X385EHGkVvU8gMBO7Yhtq5xDs0GTM4Ev67cRzE0372mF4PE0n
LSnukhIireyUE+VAEOeH2K6+/CV+UdS1c1Ftc0yR3WnBFCpGimES1UEhw7Uxi+/SS89tEm5tM9no
xGDXaQxlJNzjGw5mMB7lsDUq/9mqiCwIO/snj5y9bPVGRy41Gt4bgyVQ5c0/K0OrMg4vboYy13S/
s6onxGl6DvR7ARs6I8adlfGW7Axyw4wlwr+XWSIVjlQoLQeESs0bl2O/SqdTudifWl/cwkI4uxOE
iXJYlzrOzwydyhxuWubeI6X6Q1sUAHAhLv0dV4L85BeH5yKoeAAL99FvgBIkwuedjayureeYyz1H
KGJxIKbSX0B7lrhmdult2KzlwkCr+/shD0Dfr2Ki5cTYfGwygIwB6wP7ZuIlIUmDo7J7yaDVMavH
TrPXpuwKYTftpEb1Vb6RjIBmcNZB1t05evEgq5qxOZbCDTXNtGdBsqdMXrBS2rJbvAFe6vhqzuNv
7C530Ne+UOw8dnCEbMs/cIQ0A06HbMIhV0J6tMEGuHV4LjgWzjMHpAmhTMZjFtkDrf3TIFICd9zo
Q3eK0/GOJ8RlnUv3U7I0M2pqZ14+LVu4egSgg+j5dnyUv4OHJD8SOJZqGE5yqSIAexkqVkZyROO9
WrwML9nGOYZj+1cWSjflNfkDx8iIxfDUARIihfpDCDIEluwuctbzKUzwPAi1JuYhXuBi2MzGQvEG
q6w86C0LLxMzAJK/ZgSMjMMFmQVAjwkst3cWoymeWNmB/ni9FS7wVJoDAKxVcYi4zTWbMU2gvzHw
KW9V8ygnhNaKCwn5FBTJZvCbGoDlMLdsgNUIVG2CEiErCZfV498SiBHmcTKEZJ+kPoExaIrxaIaH
XFuv8hpjwwic6xyP3kG2X32w9nKH8a7cR5F3HvPhc1SAXhyfcu2uEca35jCukBs86t5IfAnzk2C6
k50SGqr84F2SkieH7S3kSVny7Cg1zUgXJJ/N99u1bG2sXz/S9tIcQUDmP+eM9EF+WxYqP2SR8EOn
Q3by7m8vNuC0Z4Z+sEICBeTzA6UjgTDojOiZ42Ceb1ASmGywkMQsr73afrZjevkR6t59zEtS3GGc
kXEOMbUhoSb+kGPfaX9kTai82uvsffxDrXx19Iat28YpBkEXBNSeFPrUeIqX4sE16k8p3AfLPLpk
vjRptnWmlKwXbpk0dnIrTernPOheQYg7yboOOuLUpANidkP83B1O3wd+GFTrOU/lZFa32FbsZLdp
A/Ukl8geNSbSgF1ZyVxf+1R1gDIzInPHhpGjb0ipOkX0oVKmCFlQw33crV9NqyPtwFtVAwJHRrbQ
XG4CGga+Bf3hi9bZF60ZYUxj0w+yBg6sziNjzoCxv1RAPLTkdYGLwBwM2EDkLnJvhd80BdNmkJ4C
SY1cgbbGt841MFEZi5UM0r2q3toVrBruOtVOQL0os/fWzddO6H2VNBhV9HeXFZM88iDoFftXFXgP
qWXdagtEN945ZnyEGz88Rp7WidaA8bRvWTDwBp6+kP+APjAJqYdp48mU1hYdsrOn2D1L2dyYBzsa
7vIx5vaxe1MSkk3nl3w5lh2m3xe2rQZ45q/ZBFCyGG7UzPBmCVKQ5cPMecSnkL/K0nQrPZJ8Dl6o
VP1eAY/Tw+B9fTWN8kn5007nGUdTUALyKxQdFXo9C8oqNIn7dEH6KPsbwxMvwW3Epk8sVQg5Vts6
3bNvT3uZjHQ58cxjfMvQ6iI7edgfMaSHFi9vWoP94b6N2tMJ97DoLwssslg2IlVtG+vV6rAMoYhg
tcmHlpn+VMbrqdcZd/9KQys8n7KMLyXzFqPMtwYVeV31d/LnAOie9VyAJ1r0DS7FjK7XR+lGMKbd
T62ie6iOPT2A7nWnuUpvha1KIw3ehvnUkZQGJLfoC4DmWDCM725bLops71iWYTCRbYRBUU7hRQ+y
VxPOCv98CpuXgeeuZQIli4lP4U4EYQOTFWxT8tZzZxwFAONxRsmV3VR8JOXYl5qjFAHlv9gwDhpk
BXMER0pTmKNJfHGzF5r4vhpxgawPJJbJ4xbqHbrM6U6UbV2LOL9Rj/LAQ2tWeNi33FKcrD5TSMg3
iAJ2M++6wLPjV3t21R6cTw6kAuESn7NsPlPyJJpY348cfSPfRA4iv9TXwjBsNEKWhnQDRdlkz6PM
fi1NzqfuJU2ae5NqSn47sJ5dx3gq/OxigntDAcQ60bXqM6Vp5jRvVeMfTUH6tEGTr+Bb3T0MwnNG
kyVHr9Opf3qhQZ/B3J9zbgQAapdYRC2APaTMk4MQggF0t3JJhTYin681KTNluVQM8ngnOzEf5BFN
gTV1ys2GzqHliAFaPEk7xxYsGitZvbLvUOg/yCot5/KuBpnruc9y9gqztEYF50bVZzkG93k43KWE
aaxdZoXwJJNVCQpijoAnUDzW8vSyeFgFpH//0wLrW2AzVcDVtoHNeoJ72SdxPptf05J9ymDSn6NV
YAuG9bw8ju23NmFs3E4FpBzKJlZxO/afeizGFgmtHLPyieQTWGDnlhssjy6jIjlBTL98VniD6NLD
8I4z6v0iKb8qEpaVjdCNE1XV1EEpkpZywfYQNbgcpxGnpE2KS2IyAIAY5ADG8NLsJWT1MEfsPlrC
TA12GaZDZCeFu5yduWNX5yLOzjDhoQoPkR1clTPg1L9+cXeyDf3/nwQdAzq6enkPrkxL0eR51e9o
wN9kFXd6+IbxrQgrEqzx+/YJtZfAgqyNkoifMVIXqS85zsBKaAmkSU/JN9BxKvLTo+Um97E2/5F7
S2t8htK+nygGl6n7dsfpTo+xfaH9yukZZQUM1D+MXZ8aBKJZTDCTRt+dE0Ej+46eRtKoqVe3zz9B
zO+cOPj3twjiARxPg6Ebd8uqVoRFpWOzNyP3MTGBtiwsqfBkx1OQkZ0R/MoTtSjEd7LQjOAk4KuX
lp+zS+aGAqlljYbYDW3MDoMRWfcpJwCXX7BLWaBy7ZWprvCEPGu5upSOqIm3ssRjHwuLBgNSOSGl
YpRmLoz9O/l1sK9sKe5doE+skZ6pobY2qH0JCi/4jGxeJU2UHFmCd5HitOspzwSOFpRFWmYBk0WO
DZ1kFVBA5ho8TzkxOasYFyKdJddF4d3HPMOD7JaIY2/vXcjrhEABmhDl+m2tkVk71a+Dlj82mcIC
MDG+nNn9yjzcwTpX/yfXXDbL0klP7VDjIdUVa9rEk1MkFxpYYm+XrU+flcTGLVLab9wuwb7Mh8Lt
nst62Y92ejRs7xE78LsgD4tt1OGHNuD7tR7KmswoZpGVCfyrjfGxa8qfZYB8gAKsE6rYeWp0c6Ml
SSKCeRAqFQB9oypQAW4aYL8mlwCOCyvf/sZWeNOAd3ALV9TfEx5dQhiU+plFKfXPLAIbh/P6rkJg
JMh9ouaAhsc4gRfjsbHFtwZzyXY7NoSe1rr/XfQhDiE+TZ7KsTrLd0u6XJMxm1dRaNzasAc0Hhs5
Q1SO8j+rsD+Cz6XNG9Pw1/UwPkcG3GBKjs1UOifBsaW4h5J9h9zvoic+0mG3XouEvuZ+yRdolgKL
iGQnFRFPHO4me3/sboNhhpXnY67A2JNNvHLMLSYvKyoG+Vb1YoM0Sn/QrEnX479wJRMracQYscga
pwAVPNs1XsLCPPokn3VAPzKDMRtz69WvwiyU4RN9nEwa8GReG7n7p3MJ/tVu/uJ/ooD7bXzzIi8m
TF67bffSF8jXhbd9+FP9pzNkZY4wbFXuZfE7Fjc94bCYKGWyZkBDGqyHZfxb6jKEqvE04ryhAqa+
krdu+SZyNsjdC4N4pY/DqvT+zVW4Qxq/lZvL6aJP7gUlvo8ivvuRO0wXA0GPbEZUf65LfDUqhIGh
WuXlexkFNTPPgexqeWdT6SfHaLATkAtcqrXxWjPYkPKI0zJIGFwydWVHS/i8CT5qEcQXO57uU9TH
eT0zQBEBHDdncBeE3XjGZYzE42pbEjCsq/40tW73dzl5vZ69Rb6P3XaP8h272vkJrYp4U0K2oiY5
R7in3fhj+Yw39aWOw5/J53oREgMHXA3tHsQqRmSQNaTxWKfYr7+j3KTzSYvj5Gs6WbQVFB/7QTpU
r4nOdWKS05jM66hEzNzPpxooz7WHzyIE6K5wC8kWTEJU+oCz+U8ea4T6DDgntQGxJ22hjzdOlZ1m
CHLkVN8mC1inB1UGd8LAjzcIza+juzxayb8kwqFxOJnui8N5KyJIfE7hasEsRKLDNmsjbfXDZa+a
7iqXXtPbNZQHEpS56P2HPxYnB5MGGXMJpsGREoUlBk/j34yucIYnB98Uv3FAY7UnWeqy7iiFajVg
Ukr9rCb/0tEyFD5JOKLETuvoWS6IvG0ITBlwxvC69ohGzqkZFzNFWmx84rmBeXfVnOlhapZbOcL+
Zp/eB2Uce0gRlGc53zsQfLlrsv8wADgMRFENJtaC4IVMPuiRWHOyJkEZFJRJzmXZhSYzecCx7AC2
BM0yEG2rQbafQqY3j9HBops1DHVMYKuEDa7hMtAs5+lsWRNpZ7wcG85jk2tEzqPG5bdNQI6K6pwi
kIXZGVi8Y246OKk8omkS4pWKJAvykaIBq+LlQODSDR8GbrKs3sj0cdpBilCQAzmchyiClIC1FTPD
ewvmuZF8Wl5+qyr3s9PtC7HfFF7ee5Zyt7gSHL7bVqfPpyIwuvYunRlHlMPR4AyQaUQ1KUjR4FyZ
zMa7+dSnWromxbjY9FOHFmJAjYIL5RUFw64a+4/Zz+9HhyaMmjpO+n8NZU0QptbaZfwpdlNLH9Pk
j/mz1MNyh8LQgwGZvYrSkzko4D3mpw32VQQejxhM5OMVmPwes0rqp8x+jhuAMS19J3zq1x4E7J+X
HeFs9xM5xnT8ZF8kRf7R1yXt9fKUQF9m8TiPw+DfuWP46kKqmRiW2eF0HRS7PneGDSSCXN4yMwAR
nBPuktECWY8vRp+8Qcbolqjh4lifTt++e1KEsmMvNcXXDEocT7iyeREiTz8yxlWTYrIxW8+Wij+K
3oNI6qHqtevnPmdx+kJ1qi+uFl18i4Woi/yKlT5xhkSe9k+DFBIkBjo+Lb/DX+2EvRL7QRTcpIpt
NdOirYWoYi/XIcigV1epSajZyKmOEVSI62nLQYfd+TbOAOYwPQkghiVorUBCAkHRkTS9pVn9RcEF
FhPWexgixxmzIoshjBfMKyJHya5igwTiC9NNvdSfpZEihXar3VQW55Y20W61BJZn8liFwwPTcmr2
Zo9l1a94fqeFuexEbwU1croR3xldr56Vw4pZKKWLPLyqktxI3TdIGYiLjCo4fp1KbN/jQixHhvI7
GszvJOURcjJl8bh2F7eeId0iORpSEABs5HiykYDjK/nPhdyLQSvWP0zmyo3yaWphUEw3dd7sMo51
sTct0/Tdm30Ih7/6wEQtUNgnuXqZcMeKtTycZNQekxF/5EQrXiGColmdNznetHyP9cIVatktRMA7
T2rf8kC2UfaGp/m2XdS94dkXHWwxsvyzwxGKaIjF5Xdfxezs5CAJLOen7gusyVTPAYETErLRKnU3
Y5sfE+4yk8bVDDmsZsDauIB7mtFz4ifdcy/cLkD2PjCgphRnIsBfpwXBTaiQp1sCkugp1DF8f8IQ
FrI7Bydz8SEdJA99OzwWGfneS9lw7Qv9deyWpyHraeHZkccWo0GmOvlKubQ6PjUGBNMngAtF0vQc
4pFLQWeLLSU4dSSQ1JmJwjFIId9nFvqo4ujkWbKOqvFBrpMfNSerHd6hej9mqrnqdYapEWhYD/Gk
zbGvwlNiWOafMPfeGBoe8JS5OFDtbFW99T0ZilyvoG4vWFy+TiPRzlYV7ywddS7B72vVsaUaNXNb
yIT7Wef58ijccDghUzjAyF5L5nt7KMHLIMG2oFyu1+wb49Uu4VFxdw9hE7z7HPThEMWbHAgO/5tT
PoIEYu7VQYaGvHCYuZNigxA5yXYy9VulOxcfz6kcuXLvZycfAWnckJXlEDBGFHp/14bMczLczP0W
W2g0/A4Y6NQ0Tx5iUbEANLC+pFuZV13ZwdPXHlSJkmzqRg1zp5njoS3ucOWHrFaeaS/3BdwxvQv2
CxJAIr7fXId+dI5aoHLt106qu7r0gfEUwre4utpIBuB9ZWezbt4zx0cKxHtWsXmtqKrdnCjXEGvN
OtU/GsWkWO4jR3uF3KP4ifrSWctfVzgc3oRNkv23SpWDBam4wyVBGkMxoUbPeEKZiQ+fTpK9Bp6N
eRImxbnTwb/2Cmik3XuUUVoo63GENZzRG6tgDLio9Q7I/Qlv6S/Nhu1m1AZGqsWxRxAR+/NJi+bj
1Lc7VNCfNTkoNSjsYE4aU00PoyDcGAPGhj5mUZOF7EBv/IPf2/eqNFfOYCSALIidjQ5bpvLDCMLH
KURrZDm45UDsy3oqYO0s2/bMLClbOFgL/9L2pKVX+c6noiD8+00FOgoQ7xTXcAWHJniY+ujHpRXA
TBQuBgyAuGKqhaQO453CY0IT8eRleNGUMrSN4fHPP47C0iNHTK8yJEYcwji90HsVY3+jkQT5QJge
h4uR8cBX1aftR2d89j5S2kOWLAoNZqhUHvNrhb/OECSHtAUPpZs96uI34tRQupGil2CRPQMkNau1
UU3PJpuHlGoVqiE5NBN0UHKmMtLXRucxpSgt1EM3xN/lAD1swcwhTLu3GR1N1OTH2u72iTUfJq08
TYE6xnmyGRiR4uXhc0IR5clIq0FHNEBV7g8j8ARCdvHScHJY7oz6m88Q65TYdE6eZr0OU3pP9vdm
zsO/jxprEBCAPsRlrVAw6qsvefb1OPoS4T8VTcBviw+Bn0d7LYRoSASBuAo4WF90s7ZWfbpNZlJC
kDUNmctFwPJsKTbi4aua8cnQq4uf+ztzXvY9AlKHEsLoiAkBF0cCUqGHzWyUUblxL/u9rx6yoD4s
/ItphMrZYhGSoIByKHEFfG44zlU1ngGrA8Og5uJ3ZFqK8vriBh2KwvZcyBxZ9Py2Lf4KDlhPHN9b
VY97bXYqk+TN73qySR4MI98UjVpxkQY3PsrkMRqHbz6aRG7wwxI3Xv6UijBmLjozSkGNKcYVK1lW
PqCdtyx3WA0+aj4oXdfShep/BDKT8q9Q4BNYPHWDsw1wP4htHRKy7Cs/lYMXXJf+GIGDduQnH/t1
7/4KwOCyL/3Z/uOLVo/6bzXSAOXNIxZqcJnRg8yF9yDLjPkOtWnNBeDHTJSHbxenFHuLmOslVhG2
dxL7QXEUwersDfMZl60A2f+/sYRCz7vqzpNtY13LTOfGS7CJnGpMKtxNyfgI7uDHiOyrocNLUFrB
mttzVq7cSMxOoh/xwGDUdTAh8MgSW9Dtdh2eNRwEIBmbAXj579LDXKBnibFpgqZ41egzZy0kWR5C
PJ4Imq5vxXKISyyvIotx8ogIZfqAcxg0r4VjZWacRENg3hmAwMvSPae0SVw2q2VYSDcK7XTNTdRc
/1KN6jnwGJpmyybARqIaxqfFME4eHuuYOgyB+4OQ/8zt2crQJOLTtSkklsYabyTjGR8JvdNXU2H8
OG5zK377YrMkj4GY9SbsB5Mznzh9v+R1CnYYgzmNfFOsfE4LhdQyOb9tgBY3TA82k07ZeNMkfvJU
D2hxh+qFUrbHfKDSbycoalk9PYnbnlHMVxM5sryXxUhcBp93XvBeAtcCT6AKghPnv+n9cKiMcS/u
F1H+UJblWp7VzpiO4gKU4hfp4ifJ7RbnlxpaUWiraxt3Gy4gCGZL6RdcUhxWGhw4vGx+bFtEzPI0
ZlNydQhDLe10K/4efw8r3w4f9ito8JUEtV3izQcejTmmEhrjFh7ESChW8p0yxZJjuKnYrjA2gsAI
8a7cY2CwNuFYi7LCrq9NnL2CYv4tjRHtjm+aB4mlAkDEz8bYjJwXOGtomCql+Xwnbh21desgfUc6
zRsQh0lj0FPegAldGjBmnIA3colsDgRxWZHttZmML2op8CGi0Dv4Wsgp5Hd0pFNQedxbNIwfCRZq
YuVm1M3OHccT3GlB1IEsYtotbJjZspwofkFFtGkRU3h9tJLVnXJcCUdUrCjFWUUuc1m6m797h7sS
ZoPEWMe3C9uFXPYMtb7Yx8pDrk39XQPoK14lWUduo6t/mtmHjfo9Los78UaXwkT8icQTWMe1smEp
9WZ2V/Bo46m/ZSO78Xz2ayO6TRoP1Ea48BrdafsIWpxq09oNwzuT+yYnkXxauf40rnK1FJOeBA/K
pWo3jf6SS7zfgJItQDaR9YyNIPG4uvlaA89bKOPEWtVGkp0TcVzOHrZp7o6BSgGEWtouLV6I5C88
awQsu9wk2dcMkj7tAPlVAvBWF/nLEtm3ssDRZx0SPl4+qm0VtXudBFbN565E0a2XubeR064JuHsd
fZIGBmRxJvHXb247PrWZdtOb7ScYAzvoXVwomYglHBw+jHhBDGT5jUX26Ln+TpEuT2+CM1rIInRs
4hiT9JmPdQ5C7zfP4q3cToyqD2I95Jn9czwWALSjBI9tQ2pBeWJSmxxjG/uWJkMjLb5XmLYQ0noF
dAPXg9NqvU69xtVwCDA07wMmL2ZWC+tqYJjG0ubYi73iDI3+uW5/YSV+qtBM90WbHuWSdAaLyFH+
Sw+LQI3QnsMB3gywbEzHOcaKWW03ggMlOJT2QYQ3mFFvs6Hj27b5fkZ2GJiEA2klu3U/3JtG+1cs
J2kTgu1N13KsD0NAa9wl91KhpQOhxwn546Gdk7ESH0k/3vQMYJnKw1zDp9kGVZ+wUiK0Cyqd5BvA
d6VJS1mbi5X9dETwMdvCcsHauW509fE8s7zg3zjpe63zrtybKYUQbGUbKzRvrRFWbccAhnM6Oxum
9jFWBDHbBj7z5KzBWSdPRjl7a7Af8Ja77/sIB6Uy+TJLIsKmwD7rXKex1i7OYJZsmkj+rdvBzA6T
P3+UmXEkcHvrYrKZYh4l/9by+2Mj0nTBJkkPMafqvqrMmCl4ehhn3Pn7hEe4owFpynZvecPewepK
DqveJjvKTs2YI1iDZo9wqishEYytRGWvCBBgJ/LOTIQhW+GZNvXppkri9oadjQ33slQJTkA+Nivt
r5xultaKx/+hQpKdRpysjaZvVIbDAfuDSvOLlkJrw+LUKePDYozVZul7VJkNRH4OddDVZ/G9d4fm
uVDdm4m50gytGkbDE3v1F4laR1ehYkoiuBQ22QNJhp8B9VSFd7PXEsGC+lW8aeU3ZXioMMrEH5xp
Pak34eLum8VGDdXCZyF+4SZkK6iz6GzGzbWkytfx05s6D58TH82xTtBMOeTnuIk/pjHbSxUaYc3c
YbZkaYyj03GfswvrXAVGMLdJJEiSIo5Rm6BMpF33EkfB+6LKu2WIz4477kcr20qW4+KjFC0s3lIk
sJHn30SRtUa3CmAvfQaZGAv6y8zGVmB6JvYP+b6G3pl3arELLF1nnxQ0dVhhtxEMb55lpia3YqyW
smt1hHyuxIu+QeRrjuEdnI4N2N0laQm2iDPaK0tFt5WztESOR2tbp6q1zAYUdIYaCHuKnn6tL8xN
a4Q01H59bWwcDvcQoU9DmmtsTeGuq436knhRssb6FxF+Ymx9bH1phB78ZHxq/BF9m7UmAQ/SM97K
eV69xtydmeKE0warFAI8Uiw3rCW6DbETRs6LqRIGzU9+nu4d8lAAXaChwQMvsZAvcPtn9E4lRbbD
rOd81qDaSAIoqNRVftK7BP/dfL27LvhT1Sy6zAzx5EmiLUSW2ypDF1moHMFejqwdadtea/xt7kYn
uxm+xNE6ok7A5Z4DMNxBO8BaMr66pMB7vElJSDchQthFhYFOoEq+jgk/atlQJLjHqX1GPySLaeP0
y6TwrXW6nWNEV0VTs0TiH5zDgZ7wca+s9McM/K9sIQaBW4JUyF+IkEHBfKMnC/trPz8bjkerxsfT
7fENKKFEfzC8zG6MbszAcqIGnM/c9MO1q4se1zdIWjc1PIYZq5Qgs77dNn/ELpvnIdVjoBOqMAMG
IZkD9U7HT2alt4I8aU22NZqfCUp9YArXiSNCssqCAmjGZReNHHVEpn3rBD02qsPybgbGo26kOOJq
p6peXkwOGCJAboMyIPgJnnCIDUNNBKHpDlfLwyk9Yw0zEI/prNIfHwsE5iqOd1OXzl6KBsN39JWp
G0estT5hSjMisHqgt2EPoHbE6mXvqunsEJuiWP9Tq13TnJM1jN9HMkJ5KgEkwFuYMuKtk2lHj7NL
q76wwAPcHl12VsbrUWBuohEdi4KaFSQTURaz8+Dq7eeMQVjAdWY6e65rwo3somG/mO+njBinjI8z
1MOea4OnAKTNNDFv87k7jw2tNLK+j6RWJm6H1QWd7NluLQwch0vuVtNNUFuIXMZVVxg9MNaE+ju2
jobHCLcnbvTG8Jn/+m6HOjqi2eYChYRBx3F0KmkKZ3EYpTCaab3gyewM3UOMJUZS0UFrDYQJhorW
WhSdrKg7lGQoeeiENpZlwyF02p7Jh/lr47G+K/TytmpTvMs8ikk7yA6d8BzEpUrzoEaUUIQsrIyW
4W0c5x/N7LHDovwuWPBjyOhL85pHKM8kzBbIEbsFcZs7xwTIuuWZ7vdH1TPmWuVvPvdvE4PwjJ1x
CAmcMvXuxqO8ilg3luQbcBa42JnLZmsasPAFI9R7422KXuXal77+oSnIfATgtBWWcCM1nDx3Ro05
jsQYN1Z4WvC8t4gXqPHCL2PcPyQY2G2CTx8dysofo4ssNDxPZjZieLJq5gko/YZWgJdq4dg3hNew
bh9MHf9GFR99tKw61Hor0N9spb9UNgOx3MBNMMrLm9xtdoENyMR3+vXHMITV+yt1KyTGi8rhqarA
Bhq3xofQtFcOxP0bLDF3TZYeW8NfiW/h3IDA4LbP1SnRiBiuekOPSyhSv/bAEvA2vimYyiRFfCRK
aY916aOssgGfJVuyB7Lsmik9Wist+DJm9s/Av62o3GX1SiraaAaPTmy9qZQg3ao3nyVOetC7ncuB
x3O0awfihO3ub6vsJ+uO8M1jP2lXjotNq0X38hNLDGRJoflkVPgh5Kb9Gib+LYYJGbZ9eJQwEtjm
Xndf+Nrj4Gm71tbWaWncuz6KGrffaSo75Va/rQaAMqCm3wrHVG+gn9PMd3fSn6PJu0yNvwDnM+ED
z6XLVFtvpArJm+EhGaJvaDk08KQMt6xPEx8pj1TZqs13+jzWKyXOd3WX/KQ4JTt8BdzF4J4NDezf
qd+aTvuJs95II+1rN0rpM1ALIxaifyTQKvCCTYHGmdogOufwt0yjYcNGv0cVE34S98tcrX3CKoth
TFy/yGeqh4QHbM5vfOWCsVagpUVNqpbLw1124TV08RwcwGcIfUVr+A8GPaOzZZr3kT6csRqOVmaF
B4s1+RB6SvNpccZHJ2KNQbO1k7e20Z9D0tD6qb5vGJMdiihCTArkpWPFhMiONDToYAUuGlYBfIXR
iZXDPBkh6tIyzbw0z+o3CeKkF9GO9wAVrmJ2MhjuS9shRRqMCDo+8pVZkq0agkpImzr12bCDA4cF
gkVTJYZus1WdGgdzLS7rHMWQTpLhNY664zy4j/JKqYQR4+j7lHC+oVWr97A+LlHAwBLJ3R7d/QuZ
OtGNMbvvSNd71KrBvVHTGg7Fd0bGC7hCqK8sRHZNJg2MkT5Upf0zZCMm4VCDhgCMcar/qZjJV1BP
2I0E7MEjN1431ROMhegmiCLYaNj7WSxstqxj4HmP8Tz/4o70nU+4lXi5OtTULuNQv5O8dUoUpgVV
siCU6o8zqcXgoRFlW2Pj5DiPxygqPpKlPHW8l9X5q1hD1WqH0Ds4wg/yFNbUWSSpQbJ2cLq1iK1I
LffDdvyP0LOObZi1MDKbAi/kv+tC7T4zkA4zG9mnD1Nl0aOHMKE/T+NzYKv3sEZqDE0MQTKTE09p
Gyj8AW0wQNQ4IX4Up3PDtogtCfqHqTOZkFNBpi5sALvqn+cK9pnzP87ObLlxJcm2v1J2nhvVCMy4
1qceSFEkJUqiptTwAlMqJczzjK+/K1TVffOgRfJamZUdq0ylCCIi4PAI9712qr+MDgd3+GHLBKpR
UCbLVV5UjWwHz3ZuXv/0uuaX2nFKjHpVXVSdfd/FVI79fl3pxCFdC569IdtWrtWzRWgvWtN2liHS
kYXpau+awkm8ZgX1akqdLc2sz9KHHRu4iyqMH3CJfCg97TIZ6FiVx1d6Y58H1HKoxgZs1Ip1BzE1
sCLtPMWgJ2IHAcgwRE6GmZsnO/LQxfrkUFPvvwBx5DHH9KmrrrTOfIi1Yis6nTY/r/xJd38sPZTp
5wGC6FecNDEMeZy+hWl4ZxS5t3JN7KToc99i5UP/ArZBekXUkKepdhmgd2Mwe/QBvlY/5wS+hTIE
P3K/e1TT6bZSlZWWevv/iNWiqcbe8tZGh5bJDDiT1YB2g1XCYml6Dqf6LsS6c0wzoA79RkcA2bEb
9HWLTV+xkvWCUh93xD5oMqd8jFXp7PudE+vMKFlrWSzCNOKNYqdXqT5aa83QETM6115BXywZgl0M
FxnZZ6LhLaHoPaoWsLwcSUA4L85kcGI396KEIlpWLR1nmDouQprGgPzFZx1KzEVvd0BKHP+VDWjC
6hsu3CzTKci9mYn5LN3GkTmxLMqeWBWG2EXhDCUGNN1ObtEMaXbuUjFpqZoGAhvHMRGuB+jJIsqL
03MmUOLr3sVUYi8eRUDUA+cFdHJyWWYaUIssZgKiuwBQnO5goxmFmz7vqKSmG8srntTR/EwKuduk
+4xolm0FR0xZ7HI41PjPblM8lVl223U1x+0by5zeqhwJqrRL1zVowmTN/MGhMJGfYV96FXY411fO
uxHwl/Kh8fzw2qjqXZJzCGmNG6fk5H1S27PONJ/1HoivoTWvtqm8snmGbzxSj8zC6L4y+xt2T6yQ
xH+UTqJpQoHZrNoHVwXnaxaX9GPRVhK6v+K8W1GrOPfJ/0bxpijZCaveA2bD+mx1xIU9GBTRlLXJ
8SuK5fEsgIME5lJ//ONv//mP/3of/o//ke//udD+xlnDnsbQpv7zj0MXmPlo+xo1cKfgAlbesYH1
FARkU/gztxLrlKW1dC7+boXPLsGeIZxUZYg3ImzkuVrzYuPSMVXW0pCSZz35qVY0MNhxsWyN8J6m
tV1jOvmWBf1TjdlLKdlV0KkxECzl0zQmehpCBR8DHn/XzN4n+qqAkP5sc5cdk1sBW3FIruqLzKye
ApHfBGbCqbwof6gtr5A4aW4ylZNGtlnFIm3MxzAdMVeeeFumS6XlGKWxnbMoKc+avnuc/PrJN4O9
nlL+yEyX7kAzv7VrHVEmCHjDwUsYkwcbikLD8TEip7E3X43BeXMSql5V8SPgxNaO+4tO8x/yHItf
+96bopsKt42lY+kPQWpti4TeDgWxplxz7CKoVAUj6nF8Po9Ps3HIVnrmW94jXDLxMA03VE7UVerp
T57ev05GcxXxJKgJx81JmmNRZqNWiaiRLqIyN3n3OXQvcCTTYABd6gNH72V4reQ6Yk2Qsk6zq5L+
Q28tdLAox0q7Z3Lh+vl169Mzn8M7oT91YdvND6NyH+3QvG/t9FZp23cNX58JfpzoUWFalvuJTuaH
luoNiWO9izlQgNL5QUEHd536LhPOr4q9JR4iPP3HB+WAbbg+GxN2hbgv9KlCCS9aZGoa0XtRso0G
rg5j+TrDVHfpdO76+NUOzIA2s3avUrOqcjr115ad4KBRnfUmR1nB2F66TXkiXBy6hrzT9ze0Fj6P
vPgPfbAyt7K5I+nq0NE5Kqs88IKRGvgnHmdxIGIYs/swLDSXEUdWm0Z0j6Hl3NeAlm33SR4CjuMz
nRBadYNpXJwFHM3AmaI+LqobkOfHx1GT0/NNPDFmN5npntqbqhpvvKK+oqy2dPTx1+DS2qV6Ghxm
nvy8WUZ6C6c3T4DNezJh4OGy2EPnHVvHHldYY0gf4mSizd2jkZqm7rPBsU94uIsDK8uw/zoPJgXb
dKS5eV1QwZXahcQs1lGIXksqhiiB5YAKkODQYeg17cUUFxd2BQWZNtaG81XZsw8/ZSEB88cHTUhj
9+8GTa6Y31ZGnHqDIeBfrEe/vzakKxdNgTK1GUV75ejUeehsQAREGz41Mf4ghULHr60dWjHy73+7
9tQNbR8rvb0Ogc65QDuwNaPSSxey7RsPssEXKyZOE2hul8owBgW/Ajk09GLnaB6knEEOZIXUnG9m
u3e1ybkvUhqpgMP78/j3PDhr8gX22/fE1h54udvYa6+605DeGN2LhuZxGC8FfZd8Y5IqDq6/2pJz
nayEk5Bciis8JMo6wS05EZgOzpacxd++SVk3PjaoWNzqcOEXsgAWZjGa9YQjHpg9HODIanOR+fuO
AkVqFNvQvciVZnd8JA7kpMYs68hF2ee6CJU1zXZnvasAIKLAjHM2s8PrM4R4yrb4+LUO3ussPYgK
F38ZuonXKq0S/OnC7MhH6+va+oxS77zqrB0rkl0jJcHEPpci2eNXPhAsjVn4L2LafKwwxkcYcwDZ
Oxog0lRxIquw6Th+Cfm8f/PU6bNYqWBIW6ch8bhS8fTEIFZNm5sO+oh00OOBPPF2P/CA6bOIKDBn
EVVZKHgR1OdIzfvavOtj48SnH7qJWTArhkntrbJhnPA8oKLBvrGY2IuqHJpUo3XtmN6Jd8uBdafP
glSYFWZFv7hCfTa6svGO6Zv4wte6zzQYN0bt0QRouRc9Nfnj03PoerPARPdrButIvpJpFQqd8TwG
DRpx8jNqlCalg8zYB08txZ9/b8npswgT4NIT+A4XLFlirQ8hS9Z2BvY7MRKdExc5tBpmwUPXFCy8
JlYDhRi2h0N0nkLLSCWi9/iwHXhwtNmCyCyvsnwZHqC20upWrluofoU5rnORvB2/hByQbx4cbbYS
bAXjhskiKDScJVDXlKJB1zzxMjz04bNpj5M+Ah3geWtpumFR225SIuq/98VnM9wGkyjr0kZzUqmX
ToWXbpuayon1emBmtdnMUmRTNAuPxbXj07+FGxFonY2GUczx735oXrW/vnWUQm/jamRcMhAU+L5Y
sug2XpsTpQWhoBs/fhm5TL6b21nAt+ve4e0yeeuxgtvRWM9e3m85Wb8aqLchbjmV82gHsrCvBPK3
t6iXjTiHhJQJ+7S/ED393NhgGL5d0vTSPWt+8kMVydqOxGseqrfSW012qwyW53zJykNpEzJNsH4F
OC+B12wy+OdZmMNDRuZEDbFf9maD8Bo0ae6WD5BH3ovG3XV1d2I1HZhwMXt/0CYeaH4kvHVtoQWM
VXA1wXhrme3N8anQ5Jh/MxdfqdBvQ4TIOVFaY2QuFLpUU/EoZbN9XwZnyaR7WCToH9I8wcFYpA9o
XM9zZHa0hH4C9loOhX2hQqiOREWvhWsvogk9lvQT1Ac2VTqHI8e/5oEVI2YBJykSZSwVStNmiuiI
Th1OePrivMnKj96BH5C69tnxKx0IDWIWd0pVd4wg6bx1KCgK6kH0swuNf+/p/dpQ/TbWdPBUkw6g
EyFLtOsK604LFJqboxPp64HVLmaRx6EBGPk2JluQyyA9qGRrRbLysMbghfMY8woYVf3H8WE6tC5n
gcizElOtWyakzKEPV/Wy7sPb1OxPZBxfe+LvluUsEoUioKjRW+4aPBQybQ0FajvayJWnfildploU
i3aYcsSM/QL7+B9OMtxVEjlQaMpVA+w7lRrBukphmSVNvcxS81lKpXO4745mX+mKm56b9P0Psg+u
j3X4AlLtJl28+u5aceoTT9ihBTULdoGqdjlIM3c9uf65h4VbjrHQvzcJs/w1azFeNUfFXVtAy/28
3dry8DXGwunEe/LAY/d1ZP3bgrVaq6K85hM/KZzSVTPSEELRFlOOcJlwlg9H9PP4rRzaeqmzDHaM
xjAoBibccLIXIx5vsrhGbRbsQE72S1skT2FY6+f2lwcuwgVI4SGV+XovnbQi2nLSyAZ+FwQrE6eA
ptHvj3+xQ0MwizyNDz4oKBnjcaA0TLe4pLla+JdK3aE0mT1+mQOrRJ2FHd9uTDNJbXdNSHgVuti7
GPIc/2j5Ed88Suos2RlKQ8kx7iLZmepbO4yuS9V+jrrgFwLbE7N3IBqos8gTK2raQ5bAW8hJf/Sx
oDwLmKgeaLs7fg9fZ0vf3cQs3ohQ5EU48BRpAcBH3d72eP4ZQvK3YLFKiBo1Y4eGpmlwVlGFGN8p
1adJKW9slXr42GzUSvnMIJNERZzjGTNWC5vzWKWybgu/vQE4jYiYjA06FbsbpMUcJ+F6h1IUJW7Y
IwtIMuQfk3Zp1lTErDjFvSV+yxG5pzG2wBjJxaG2mmp/3SVRSIAypb5VIVvAD6Aga6C+jzeqpAFK
96vj43Jg/6LOwmQ/GpXXhjoRgLill8N9hnge5FFxo6X27cirWekEve7e6/HrHZroWTDzhshvyfnd
tTRUUTXjhpb1p8ZW/BMB59BanUU0lHiFgMMJjp++6gLNaGm6H4VoHv2yOfGkHThu0N1ZSmUDedB8
LbBx2W22RWbfSGmvhp4uxxZEyrql+pwaBGc+yYNM70a0qopRn8ixvx9C3Z0FOtWvByQhwkZpiEoG
RmKU69spESdOHg99/CxetYNf4ZUy2uvISd4bGCOSAych+8cXwMHRkzP32yuhcV2ws4WG3j/QrmHG
uZjD8sRIQYs04RroIEFXKuE9PHKRAA1XJJdugEMEZe8T30Gu7v8dDHRX3vtv3yGsHLuAoYPgLYKy
k3GKT4e5+iI5evUAuaDHnaYOCnAQnUAJ79xoXSqbhLTt8S/wfaKlu7Nwl9AVNiglhVppZVVbiIg1
w91k9AJamjnwAjbwcbKHUynp9w+57s5iH/1KVdVEg7Wu2XRIBCzHx9L7wp62ARqr6m4QxfPxO/v+
NaS7s3gSt1pgtDix0Fb2DFiF0rhxdvyTDxza6+4sdGhFRgduwVstiOINbWYXknGKiVGGWpEGX0FM
iZPsZqD7IaHiG454UlWF/SQBoClDm8DH1+za3rLBFousbZl0DOCBbmkn1vahR2cWfFo70IzaCM01
hvQoIdTPCHsV351O5LQHxtaZxR2c1+tEyYUJPZFpKwfvXnHR5h8f3kPPpTMLK/Sa8TpHWrauAD2P
gbiQN0Fv54ZuNDCo2AoF9GZGg7516a0ee1wHqCGfGWAbTjyW32dKujOLPFOg5SroGHNttVWCZsE4
K5i6Aq+2CQF5pA8ntjkHpsmZRaAsNpW0KTRzHXaY3eZZy2JAzF7bzYkbOTRRs/Ci0UcVcW4LTM3F
0pYkQRpoHp+mQ99dXvK3yJVVmtEI6FBraExX0spOj3CEi+J0OLEODk3CLFaEeUS3bK3Y66n1fyJ7
gxuBnQbuij6zHwzK/vh9fG2HvwnBzixQFJMyRTFa+bUhrHhjVrRNUEO6NlJAyDSdUmGjAVLHKs3z
cMIJTLAP6lC/dn4Pd5BTdskgEuV45U6Ayo9/p0PTNgswTl9Ejm82fCU1fnILytVpN51Yc4c+exYa
gO11HubizlrF5w0Q81uB0vr415bL9puRtGdhwW3o4g1zD/cGMsayqehy0PKHTnfvAje5P36NA8vO
ngWHREn91s2oRmZI09IEiKPcP+u5dSKnOjA89uzRT+3YHlWLnMbhvERzcIGhb+rEtGpySX03QLPn
vcBA3YehjKyfZi56C6VtIQCVESEz9KXYsoD3mh2ravzEFGigIxtZQgGBYGQrkDjmU2yX2z5BD2mr
l8HgXruTuOss68KRvoIKXvMnZvLQKMzihonUtW8SHu6GDVYHoFx1q6fjE3hokchL/hY3qsx2pjTi
o9mPP0rW1yjHAB2qgaDl+CUOlPV1exY6Aj/OINtzjSlWkdvnm5Rz7FUQhZ9TVQ7LPmteBlF1S+Sv
IFHwAAWwqNPiqEHuhd7RndEQUp4d/zKHFqxcC7/dr9ehwqA6wrPMdphYcZYE9rUJbvH4xwv53H63
pmaxYnCKBkT7wOdn9EbK/Rkm5Lwqh4UoIbPbprqfYMVmahcvY2M8kfofmsVZFClpw+6nrnbWfqmv
fEdHy03DXG+ssyT7dfzOjAOL0JqFk1BVtLzURndtgi+gcrdGpk+bUdRQrgPUbEovKnwvjBDtQ1Fn
q2yqLnQFBYt00NLdZO+5YO3b6hlr2TdYz7RKKXiUxe+ldEFUUFzA9KLvaXQwCM6Ci6jFrTIu96mu
fQa1uOO90EMMc16GBAQ+BAxajYZzrdWekdNfZx2KFHa/qNY/7EItkQFieS2K2z6C7Nql6+OjcCBB
t2bxzk70AskF+JRooFYJAAExYbZzShq4yxivouxFp3Xx+LUOvQqtWfCz2tbBRwMoDQOMHM+s9m1b
X2uon9upPqM6duOqQGqmoaaQT70JFEa3xE/hieOBTEqcsyzZWGF+Kn05sMqsWbzUIytIhe36G+Tu
51YfvggG202GM8BDb8fv+dAlZpEubxW39UWAeMd1cfxSwiu8Ic79XJKnotXxaxxayPLvfwsBY5qa
BZ2x/gZf4xr/nnJfFM3m+GcfWh+zUFeCL+aFhckzNgjVQqN/UHBUIiIs6GJU8pbeoaDR4hNvsEOj
NQtmgzmN9K9H/sarxKr0FCYGgBxtmpehjq/38Vs6dJFZRHNdhw+zaxBeAgPLtPuRuJKXAcYpzo0T
rwi5or+JmtYsfmX0JjZ9EjNsgg5ZV4eh6Nn+UgXdvBg9ZFxIaI/fzVd965tLmbMwhvvmQO87RSTN
9h+KLjj3Yer4IdhBpdc2HmzZDrI/daE7NCDX1MiwJIqgUiliPOvCAhUZlsroNIIcDAmbEjiVwtye
+HKWHNTvvt0svtSQnfMyjYON5w03xdj/UAsCbo64O9VXox39kLYDuH9n6Ep5QCiX3UrwTJSX66L0
3zW7XZq6vx218SKHXY4p39k49NcJEjQlhX5jKJxGlpP26BXedrDtZ9XE0rSUflTyJxrZtDb4u97i
bzC5fqoIOnQ8PwKr+KmO7YdI2k08mPtCjaG8K+nzYMAR7DW2yl3pX/mDlqD2RNjr0XxO5M/bM0C6
UCU5m1qYffgwus6T0JG8jUCrpIA9GpV9TZV/oandfQDMvVZykFajdgudAtdJ9F11jguMEv4obfPD
0EbaXvFQcsSnCEzot+LG0drrNjR3fpTc+HpxlY/6RQ+cFz8uXhnQEUpAv+2HqRkXShf9MrN8I8Fz
QWJvc9t4qZz4WdBV2CrmSxLloE99sR/V4d7FxcLppwsn9554P20KAu3SzLtLy1RW2PYZNO8jjce+
WvbcGEnw7o7FRgYsHd8K/ByaRSfyywzFeg1iD+rTgCy3TM8HlFRROP3oRshlTFkrq0pI1EjUddSb
3VbtPeBdcK288SVSkXRKvRBKgtcO2yb0BT6+rHm8jnx8PFr3wqdzqkCBbhbk3gkq6yq5ax3vygi9
NYVTY2Wa5UYRdBWDp6TgW689r7tCYNssHGRilq39lLx/ui+g/CVolUTm4MGmKJfSM8BFK9W6uIVq
Ro5bgposFJOqrGfuDOAfx1c+goMDK38WAqKwUzXPQUCLXu1G8+vbwEQ3IBdwjpvF1AfvWlicF4F4
ZPPpmuVT2uFxXJSYEuB/o6MIgXjSGVeOjY5OjA2u0MH0pLU6DV/jNs2VjW6Yl6lvvIlh3OUyZZHW
KIDj0LM367zC59Qes+cBOUtee5AQSF2ScEKXCHIzRjLeQGMYWGZt6eGJYSZf1YKpEzeTYSNZdsBn
2meCTu888W/8uvoRhLh0WC3YlzTceLETLrCg3EV8XF1yUCMtieDw3ejkU7UAcpQbCHs7SFlT0uYX
tkqvNr5A64ZdRw5kvJQ1aQoS6K5XMFQ9vb3KMQFh5VSc3LUo3alCysKR1eO+Be7zAxnrlY3rDohb
A56XeR2E0y43PSzQwaotlUox10ZcsHFunLvWV7e21jAKoFXAfdIR1UBG5AQkJOBPnr/BbOwVQdK5
NRW7CjsKHTpBlmi7HNZDZKc9RyX6Vkg1Q1avtMy7iXv/rcWIJYJIkgWhtxSVWGKv8RbrYNQ19UaF
0xpP+MqPo3ZGD8oPOTeNrPebofVZV+N9z7gKJrGq4mtZRjUlVghYs0FvDVS2R0e066jCV8oWzbUH
l3epTdp5Dv8EDhBgQW5aroE0rN+jxI3OdfTGNV3LQ6Wn5xqbDP7lJmnilZ+Mt7VLnmVO1gOWbzz9
96HCeWtio2xtKdqfQcy4b6r2Qx7ja45zPfnmPmQ2W7yZSklry5TbFr5VIJ1ZUACUcJn6sdtGgX6u
2uKXtJe1UN/FbbZDkY2elpeLDQA1bX0OONQ7EwcBtH9LpC9QCYIC5l+K/UaM5wB9MmZfP7adZoKh
RXTvBfZFIJRxUVrmA7zGZ61FjmN4kF8nBA2onDD7cH420hyUhj3AEGXzaKUAhN3hh1YaVwG9RIta
gQeMEo2mVO9GxQClUhBF8hzct1l4lxnOR2rml33T/Az6ZO2WIRpVBSviqnQui1Z8pD2K5LpuXujf
h62Wjk8Zb86ExNxyI/bRWXQtkd1xi+y+MruNMMsbMzIwgumUF6NXqJUN2p4DzLVdD++dN6wUxz8R
Uw7kYuYsfU71vkFlSIfLGOlsLpxgbQt9GweDtejd6an0MEpIjROv7kMXm+XGZWL6KXaqtNX65noY
bI4OmitlsMZFcAn+xzuRux5IxsxZftyMadeawUjzWhj+8G37oqPVOfHbd2861bmoH4rEs/zYbypX
ZH5CKxgIymVYBNdhZN15sDR4eZVX/ZjeW7GPBUdvtYsmqjgSq1AyIdIekvRKi/QrvBp+tqVxa9NP
QdPLReZaG91iLIyI80MTp7zA39guCAPaoq8ntd6Elflhmc11jXYflcs2UtXnWC/ua5seqeOvGDlE
36VW8nZ/S/udIeiEEPTk+nF03xr9ixDOpT8oJ3Yuhz5+los3mZNRSe7pcGuVJ80QPysY+AbL/vi3
P7BpMWdZuNPWNVXRgFp7bm9CN+uAshvtqaT4wJefCy/wRBhwUXelQ0F0PWngnvDXY58Z9MVVHcjU
uDnrA++SvaWn31RgwSc7vND1O3rmj9+fTL+/mZ258qIdRpGbqR0Axo4Xk4rjEF0Y4NQ+BxIehzwx
7MIrwFSb45c70Aakz2UUSZPpFv6swSZQOnDIPz3/RulxydOuIcJZSbAADcYfEiVe5/lejoUUO3s+
CuZwHZEDIVRZtKS8vRW8RYm+Czxq/hK8UaFX5bgnR+VO574bkmDXffXP84f//Iuorv4S2b3nxVjR
ENjM/viPhzzlf/8lf+d//s1ff+Mf64/8+i39qOf/6C+/w+f+67pnb83bX/6wypqwGW/bj2q8+6jb
pPlv2Z/8l/+/P/zbx9enPIzFx59/vJMwoIW9+/DDPPvjXz/a/vrzD4cV/T+qQvnx//qZ/P5//nGO
8vLjbzBW37Jf9fzXPt7q5s8/FOvvmmlauqoKS9csV5WpZf/x9SP775aruWxVddemB0vI5ZXlVRP8
+Yel/Z2SIS0krmbZyJRl3avO268fCfkjx3JIKnSV/xp//Pf97/+5Zv85Jd/LIC0+6LelDTJVGKZm
GXxHhz4Sd16mszqsVi0jAScvHWYDCMckIi5MyuZJyWE40zzgkmiUK91ubjHbAhafjbgfKWifC7ib
EKmwbu6xHzcBC5ipAbA2g0WONho/gF0AmrlQTc7bguEtGrAq13zQNAZrtZQ9KUMxnBtGGy07Rz2f
LP8a3O6iJJsBODfW8WfQOzt7AHJYuemVovNrul3uAdg60JM5fqpcAHx4hqYj7rvh0G1LNXllv3eR
qsYT7/etpnWLUOjr0kEczK5o5BkBjm8HWLah4/Ik3DTOX9H5x2fy08LxXa+rEy97TchA+/8iyNcw
W3BwoLuRPTKlszdxVmG7WDhokCe+IBuXZKc7fXzuFSp9rhYKe1fSKm1MAfTAwL5pIiUts0/D05EO
Ge6DHIvIZXBDm0F38+xCLbWnzGVkldAacfVZid55sEtlpVfmVTMGDZZgIwMD571O010gf68NJ7bn
bryc0qA4mzCjPaNdoCpbfFIDpt90GBHJRfn6lmin35PpyfLsh64MPmlDfWhD+1GgqerBAYigBRkJ
3qrxH72SjV6FrAvSc4JjYfYYm/tWHbtlHU3wmwagPq4eA7lC5eWyQRQmzhhC5oRpINKF3oXTeYZu
jWweXravXQnztcrTfRqxL/Ad581V0pUfB0jcGm7ESHnLD2166QKIXXP6YBrw0QfnR1yw11dc56Fq
mdiJth35f4yMTmIoN2ecJsRbVIP9pnbSp7Ztpb8X91JZsFVis12LDCiHbiSvmoNoK2KfDXb+rqHY
Aeu7eenhJLQ5yCktv2n7bI9t1kNQKx965jxkYCCAlj3UINUkq7iG1Ae+hw0TmKOU8XEwvzJ0cyv/
ca1k18ghFLovabfpcvsB8SgeLuH+66kSQfpakhuCBARqmu2FFX2qpfeQFyjmrAoQqYtc3NfgDToh
ECnD/7Q65ta1uFjmZjQwNzsd48wCDN65XNdZxQsjaTs05TzQFoaHSY+RCaCBMQQOVTtiMxn5p1Xj
zhqr/ufIeUTb6o+VvJs2JhIA18OK46nWkcHYvr22Co71Yu8urePX0ClJqrB+UVUbCon4whaFz6Mp
rjhkQcXlh5+liHctXK0hDjHwC54VD+/hFEJdqn7KG1BkB6sR9XSb04zQVeqS5q5ipXqY1Iy1/1lS
hZVHJveJr+FxBk5bM4z8vK5w/Q01bTWawz5OxbIw+caxophLGFFXpZ/ff639TmNo9FKDEgKHXC8u
nUC8fd3dYMYn+sWcvxZa5ONumsBDDcs1LFNz5zJ2Q1GaOmxzbVnH0dbuB4r2fvbm4p3C8bH+OOTa
DsjhHqzP+aiqG61X2ZQPUJjCDBBqji4xnKI3G8u9wMXt1wxA9+Qe8IZ8ai/VMb8z71SN56CIYdvC
Uw9sFeixzlFop98VYbLSY8HmU3w0BpdUKweA7rSL7WibZDpQ4USctWH4YrreO+0ZIHsCno9iGiE3
piibFzqb0VaDeeYPu7QRu7ZI3wJEzOAY8LF2gOzBq6A1gd318GEr4nFCLQB+7swM1XYxNrBYGhi7
gCk4wBCYsbHqoCdlP8qJRGoCSR9wfxgr7FHR+nhFYvLEZWC8YRZT/6IlHamVLUZpkfLLcUoqJ7W8
e6s7Wf/7agj9a2g2Tcp/whWuJnjXyfTztxScYQOzFzpi6RfaI90ib3KYGkXsCg9sle089kEiTTte
E6NRILGl5yVWtpycj1cq/Ff5r92JSRoouizcJNi6khRVaa9hnylyo/44lQQooX4odvxm2c5KcNjg
Zww5vfbaYogZLQGezB7tW9xL3vTceIQWRJMHgR2wxc8BQOMCFXha5G+QprA4VoJ7007ebEvNl8JO
3xpaRNXKfkks1pBLl9FiICwtckDX/uCuch/UviZlyx4DSKIB+hOxWSZpIN4IfkvTHmt4L8hE9qI3
95rDnX79ZArzWzOr97TV7fIoDVYcD3AcN9DxYFXuMnW5Zyi59CN3xGlWYZaL/UBc811nVZo1DM8I
/4GAf9b21l4bx62F55ETs+WqY9BD8g7UyOboAKKk5dfxeVA+1j4gzmQKYcghByXfGGFyaD+BKxGT
I206L1V2YIBM4g19OAT/tl1xYvRSJfGJEv9Xr8B8dRgGi0PQu2iAuvrr6lBbJfSVUgVOSxMemIxd
aTr7tMcvbmKMrBY7XJ31rY4u9lcZjqnlcP710OWsaZ9XbuFh5KiJx4QAQL159/VDgdSfXSqTZWGH
5ADXVu2dGudv8l9iF8GqGNM3JeESusoa0Yy1H3F2HOPnVTTGYzhqj2Hv7vXK3ucmIhQ1qPeRcBjL
mMFqwc8xmeE2H8Vjp6k7HWOShS0924YMb+5cVwDVlKuh50pN9xjTiIHGp+SBxQg91X7weyMCAVU9
i4FHZ3q3UJuQgzgOfHKXfRCwhi0t0NtM65Z2z9PQCP5D0whDBK4trBSsHljWis5Rv9Xi1u7sLQLe
SPATjXj8Lev+V1L7O8vjq4l0Pkm2KYQh82tbaLPDgTFTau6k0paR1UHF9VrMHcV1I7J9Z2dvtZ2/
FRrrrBmRm1sRxgsG6zHULtMaHRzzx2OtJ28yMst/L6aCIwQ1O09L3C70hNdj2Dv4nKlnk0LGYqoE
2oxf8AucLEIFCu4TOu4716MJRz6WFoZ1i685ULz4hcL7nZwrGfD9IOGBNO8Kz9xHsdhZ2BZ5Gdau
jG4e8lu5hfWbaz62Mno2wsC0B3vSaFx043qEtB1aFfw+gxAk3yktFJ2uP9MIGEFPwMjl0uBjMyAu
WR89OkQzAeCabbl/lsWYrxUJMXus+4+sVsZlmhiYJeGwkhNpPIXZzcLuVTFoeVD87qqp6mDljU5+
FqrxCwBYebh8KecPj4u9DNh2zsGg0RYLuigfKfptB8kbyxN+pdG6He0oj5Xf58vbsmMBHp91w/7f
SbVpOi5vW1ci60y5Wfs9cjOAfu8KRWBen+PfmL8CrnrFsHJvpIAkNf+xCtBQdkpONpfuik5ZWcUj
QJWLjlqP1xb7MSj2uudc4YRoqmQNQxWk+MQ3j1641dzks9DSYgXDYyva5p6cJUVX4yP7hMXmBxe5
2rxFZbZTrGTPe54MzL1j/z2Ry+SWyzk9aVRZ8g2wlKEX3/80hogsGlT9gL06bDPJ4Qs8AXAqQnxl
G1S1HMc+a4LeJWRiDJSkGUh5H2Rdmz+MkR+uPQzsVdxYlv/My7TiRzygEqiLG8UGb+sbMUsDd1N2
Q8Y2VyJ1BUiEXn3mFwxYepZkEGBVugRaoyhW5di+ama+C+G3fWWshssoFD0n150brzj7cs7yL2pH
g8FuQHrfkFQsnfZhCklXB6PipN5/VBqfOtXTAM41wOgV3xGHp5531tiqEOWsDBQae6OzVMoGtGzY
ZV5rXYwuVmrYy6z6QaaLNsfP9F4E7Rpi2J48g1Bfhg9+bO2+MmqvYzehZ/FFWQzvCkT9TvVzKfFa
GgO34gQ6zlyVv/bsCKyN3qgLg6SZV1lB2hfwaY3c/JQ5nx14K3XyHmxBZpo7waeekmd+7SuKNN+Y
nQ2NhTfNqPAfPcnvlVpbqFPBTotaLMtGriSMmFgvGmuOtecU2as1kCM7nLQvGn3AaCH+REdOrQiJ
9TKqHzrfpnnEx90q2uARuktDNmdjdJk78avvxa8iTT+bQe5C6I2v4uAJOGyNw1X9nFrmto2ydTOG
70pDr77BlsjF32YRjmLn1dErVaqEBEn5+NppT1hbAyZhy2fRZffpjoqDT0blnKUWuf24CuvxJfam
bW8EGLWln5DYQDc74kLLojv2YcniayuvYlcYN6yUSbemjQ6hnx0fX0kqyob6pxX9X+rObLltZOvS
r9IvgBOYh1sOIiWSIkVKtqwbhG1ZmOcZT99fplymrVNR1X/Ef9M3CCABggSYwx7WXkspAEllwyqG
k5IFaiBuX0OQZZNQGuyXNMteatt5NBVzK6x7n/93YAWbIuWQR68Vvp3NW1PMFPZCaPB4pZCqFWga
v1Vt/FaI16Nqz3GbfQ5991H2h2hGmrYEZC/Q0E4wnzo3exmEXR9Bakt2l9E8ZJ8qHS5SK0wg7fOG
Xds6aNkpDOQI7SczeMn5x6MisFH7gDWgiz+3Nc88iD8bedNFOmnPwqWR/U243mNcXMYp+VaLy4Tv
NhmQ5tjQuLvFHsbbl7RxH1l7H/WUN4MoBLzmkRlvC5KYrohNWD5/a12FZyJSyzFqVOxd3uYsnOi2
/OSomr4asoBF3P7WN9ob9D/bIOaDFVQKSzG7OC3XC/87NLVTDgNMMImH9upFGdmIA4UQ/yNxaCQw
MXqPBeLNNS6/nCJmJ5lvmjR/GcUDjhBLTw4KSahDYrB2l8iBvy7wgjdEC1OePdpbGk62dCaTKLm0
xKT4X71H2Dtf0OvBuY45bxTWtpi+l03zSeuLk1KoxIAArwc7ahKfxdel5nwaHHg43Rn4j+U+Bjlc
mMEEa7HCQAHh/zZw66BD2Ad1S32NVMs29vFYFcoZFJGyd4OOIaYqpxiSKLsUBy3NqNYJ6bc3d1Ie
kTW702qyWmVGEbMfuyzgykXEgCrc/sqttpk9PcnH9+jlzshapBqIbSRompJoRriBu7IaL6lV5U+a
wzcREUpUIi1ddPTMnNqn6ZxkdPwUweJVNpMmZR40p/yljIpTB22qNd2BKz81VOmlhgU1UH5qSImT
aVuJHiu6pVLnJzdK35SSwUh0b+uk1tJpSr6Je9CLkzk4aU76JII4rRaCA8jVz31lJSsN2DwZNOMU
6unXsSRvmuRE4fQebjB7Oqbip+oGi3/QN6/johW/rhGRFzdytmHMdFe0+vp1NCP8eL9GaTtFuG3m
by8UvG/DAIwdOiT2sfhmlZcE3/z3wjEOA7H9NeFuT0G/0fdWnllDLDmgI1KKqAF/qS8madE5CntN
oO8Qo7Im545IS16GDgqTvjS36LHiikfeo+iTADm3osc0eTMIJRp3MRCuSV70bxaAZhnIkH+yrsF6
7dvBvwTyP1DyvDvmnoWVaBH11PHP/zQZcqOsUWpo9WXv+azhKgJwVQ+aNlknYGlR3oOpiKV7IiSg
DslLlgEeDux8Yw2zu5KDsiucTeWjHxgkkC0j07QuhyXQWuJ0oOxwX4lfzCTJg2ozhYQa/9no0T/w
JsonsE0DS9cBYa4bHxOIM4AROK9wV1V93tsxafimQZFVV5/MFjs3xRdD2/RmTOrHanyAnR5q5xlf
MBjcelE08B2HItAgrNHCRiBEqQDks45k3slXv8adCnZPpTt1I/lnYx4fhUGZ2jEsrHGygIiIRwvg
RWHAraTdOGtmQR7CQQdOSKmSOZsOsYcLqg3IVJk2BqF0ZHLsRRGfqaz2waoIS5S5CYy+4E3ic2tY
qdITFv50pPNYPkBohK+rlWkw6kfdeEpaZFmBCMBhVt+gFvh1BgS2smKMG1dj6elNqtfa6gJL0iUY
sF31pri1RrQfWnS5EhyAyr1Hkv6WEBRRQHykOe5u+1R9C0rtkpuLVhEwfqN7Szfp2CFFYxMvnpT6
eepxGCxbj9F8hi/OED9/aKOYx4N13j2FTklcSTGfRHhg8vuLYnwSURcZs9GsGOUktBsTLvJtvla6
HK473syWA2GksL6LlvaxcO8LHyAMmPiV6xTQVqIP1UQ8SlHFT7l10Ntzmow78ZKctl1bmX0Cs9tb
dcgkkL1Kj6W1Nn2PLBtJlOUYdy7ao5il4QgmyvGI+AbWVriZLTGdSctuhA8pegP1bE9RoD1F3SGY
8qeg8L9U7rHBxlmWMC8tco2KpFAhpGy3qKprAzzZ42MB1mE92MqrnTxW/JGWXnyN2mRDVcRReAgK
wK+iKBZNVdyI42F0792cMO5ATCfNcXSFx9CDo7A+F5n1ObXoe1iGBfJ61skz6kuo2quq54U3cbpP
ivpBxi2gnORlRvSaVOW/qUoYmYNin+DHY+0Kx9rwmHXwnaVrOvaP/UjSgPopYgkd7E5F+oPYaEHl
XnEycdoK6SEKNzaytPXUm5sxA2RAt0ttJt+eRUeOi9i0bs1qWP7zuDb+BBm+D2uV/IBjmo7naB/z
MKoxoEtZxvpSBGulkZlO+tI1BVE5sWPiQa/16Nzq2LQyL9Obw8Ht7fsAwIrb6e828oCOCrITO6ga
MbSjdC/n0uJzRGppMXfOXaJb21jYtmZvoxafIHtHJmIYEcWAUVesGmKCztpxX/iuSY1Lu0XL40Us
oP/yvK7IeHzw2cmIqJZne4ateuoHaFVh9FkShDbfLMy/JH7tQ+fGFNayxWLqiOVeBv/r0H8EXwJY
zdyWRv4Sd9GbsK7F0iqcqhmJ0IUHafildzH6hWFfsTCLFzVp/p3pWbd1Wp3wCk6IjT9VhMtFPsSL
vJtWocQuXQXaRokpqZ7uhCUq3r80NK21VXUHL8DeTDP/EaAxvmRdgGThazzV/WSV6ndQhXvhTRqW
eOMhPJpedU7t7BRa/joJILSd601a419Mrv+I6KsRoAngWURa0XmhdNmEf8k62hPisLhSnnQai5Kd
+FtgKnihJNVlVi21rV0f6y/ypOKSyShzPDnWViQk9uIXi8di0QiXY51uCpvQTGX1LOEjiz5zzD0l
cr00ccyIKoA6yTddMLorv2Ees4yzKKVdZXUJ132C+YGBCFfqHWShcIMkMMZgKQUdX9eAm/KcmJhw
cUttNOTQM34saIpVhs6d9NUyvPalCdXyMIEg85XorSFYtwj1Bl721CUW2WPdoqJdphCTCpuaJBK6
LgbZsCKgCzhleXHG8QAoB05bDWOdmp6lpcAo3wYo2JMwsxsgda6u7cRgEbaxcBvgWA+nEtLlglBL
fyiyb2IlF/63pY+nHDdp9DAspCOTBSwr4rfNLbcTaaKYxMMCUtjkwe5mm6W8izZRnd562JGpMAGD
hHScJv7qggLgyM6IgObmrpqtt9hGiB7lBpnu8XT6Kh6NThpHptJsU/Dox+2XzMz2RCBw13CUJy9+
IPC0JUaPTHwlvkCY/cIGVOHhAVuJZkH43RdJHTgYNoGvrIJQeZReunRAvXMJLa/ZGVvRAdxU2U1R
8eQ3/MxCj9/o9PdxsxRjofHtrei9Yc/X+PrwlPXb6320zNzbNmzerrsNPOEx858YM/2JYeOAcA2y
pd6Nd1rZP1rj3tWcR4Nx+e4hc6mDK0cvecZ0mkU6SSax+qo8Adk5iXsJ7zRkvpmQK8wr+2gYlbbo
bCTLa0C/izIYljYIm9JW7pqA+UnYii2RnC4Nj0WeH9I5hLy1OKWKiLPw/oTZGUJucCOtUdfB2HTd
wkTy0bhPU1JGqjEe9Nz5HsNuu4iDRRgOmPxT3lJHW20QriIOJl659JIUtYeT3n0V7qj4aiXmDUbi
VXVJhQSRPoKtJU2sZgRPR4N1lWlSzBTINWACh/3JJi4SiEEz1c1zDsWsNI4zJijpNUkPQrkhHrXS
KVRgImGulV1DTsf2WM83TPi8vqlDPzcJN5mI24jgQowNb8IHgC7NCl3pb73zzSNW7wY1wt0om/I/
AxBXF6g+aELfOd+L/F2CUyreEVKMW6IZL8IHbwtct4I5NKrCozanhxTvIzCit4QJC5W4b3mZXQpd
UxeNCruMBWo/8KOtzI0Ln8qkQ7AkimyEdJy0TP9idphTwi0rtXo3p+FBJBqFO6S4xVc0j/EXeUOd
jyI6ZHAb+bRzjQMTiHFqDBcMgR+mD+OceFY4Oy5efq5geF/JgEqupcdZTwvoOYND3iLjPTnljSdH
g1LWS4EWFCEL+VdaIb5mHKs7IMwn4cuh6bIdTRc5qPjtn9cvGVL+Y/kyLUcF1UGezyXb9zHk3NWi
1cCcVXPceDH12s50bsZsI+IL82Aw+5rakxpuIxtpjPohGIytMXXQHmPuiJ8sQwZi2hN/U53FRz+A
k9lZ51V9CIvkzUN1+59/tPV3ay6sIK4n/AbSgR/W3IxkhhpkExCqjHEepidYyQhuazyBhez6Qq2+
O52yzE2kw+s328v246NAcdSOubVFgNSWEUz/sVZmlIs7wY5c4YqyurEGyRiNWF/lZC5aAle5jZTp
vlR5XlPtwDB1t1XubO0q24tZSa5frRfvFdSV0Vhx562QPm4R4hDDTaF2u3aqY6qTzQ1c61FMAdI5
d8SvySpno2TGrfS+5DCLDfCng/vgecoPxCv+jZ/U/BPoJq00B9COCe+OreFGfsgGIVs3zF3DUG91
88mCB7sEmtIJYSiREvL99NnLvriWjUMUY5MRELdFxs3Wc7Tm+5XM/QiMRhm0N6rwsib9MtkokATz
k1KTjMkGFacHCTXpDygibSoyDTZ5MekzifSCyBNhgM5p8iryBlFH3rYZAcjHYPorDc3CNtGfyEDq
AG4TUMnhhDQblrLbYPz+c5eSjJ4fxoFtG6CQ0Dt1yXuLLvdb9nSGfCJyIJ5ASXRKbw3K1GeFKVYv
9l3BwCeFsWRZevSTCbRL311KZ3x4j+eK0Jg25VsihHuxROB7gRT3QwINzhrR1a0q1sEpYmpxS6jW
hC5UtCe5ec9iJHECQmR+EZqXuu3v58gKF52wAMMUI2VYaH6VLmeRJNcRjaZ/a/+Sf/hQOUpnEFMA
T8zv8aCklZ3lt0eP1NrSislTkemJv2lK9UgOlMBOsUo701wAU170DqkXy6OUZNykfXhOAlYUK/Sj
JVyPiP3+W8mV5v0X8IDfpLu0k4RCLUT9mBLpWDTdLtVAJmYvXlLs5RojIuquMS57gPnSkBMApIyl
VJp5Mk492sHRC8592T4XVAg4IsxaTPajMVWnCCWEfkDSj4iICHbOun0s3P3sMnnkBsGgCjI9CiFQ
rpDWchq9aX24CvIZhcnwVh0l5MUXf7j4+OQC7rO/SSNMWjES2NQr+h2R2JVfKlRAKesWn8MTAUcx
+YgGt7PI+foofcUNE5Y032ywTGnBCh2Z/mPbEljU3ObgKc59NhDKGhPinlm+R07Hmmr8WOEXpfHw
lcwFIQvmaPFIwt6SM1QUdbcteUKT2KUMuUozpsvFVGM0+lp+pcynCCusQa5ZM/OVMCFVzXyZ+5hs
DiC4XkSlFbtaOFTOS+hQqrSIDHpfRLIhmPEWRJqltuIHTKRjLgJOmjd8iUGzJFhgZOu0XaCwzA32
FlXD565WbkvkOmFt2lpJw/LqIurrr4VbZos/SgYvc0xLAWWJp/QUhuptALGkLcJo08CK3o3Gi21v
SYFutdZ2FlQ+rGRMVQfy1/kIbZUio0E6UYR4naXwYYohfTOC4s2ykn2ID9Aa87FDMKEF+SU7DSoF
OEdG+GlCTlaE85OEOEqTHJBVecv14ay75koMY13EWU01pfS3ui+JUYt0j7RwJrQpzch8D1YP0KNk
vgc9fpvxomBmDMM3c2C8K2r8dcx1UbPFrFKI9aTy/UNYDog1B9UNBL3IJAoHNpv1l04lkD8L30gT
aLFqSgEk3vbhTxicgz8QioxBNcPPHTT/ko421f9y5klJqqam6YZtmjrFlH9OikRKUxMaMnUp5sE4
RlaAJd7n64WVLpwT4QaI3IuV4NQMdxZJEl2x2Tce0zDfT2lyCuknY56DEaIujaWya79WKPdZBJ5H
Eb0XU2alkf5LkWgQiSORtBDhZDFWRGJKOMml6h+hVScdKnJMkFcsyEHWS+TUzFULBagPz524EZzj
cflD9JyBPFU3X0Tg1jbCN5E4Fb/AbfRHEJ1iOpXjNmegMrbF7d7e/W47/NbVQbwMbZ2/WuAWw5js
kN8nqykkat3kWbYG2Ps1idEwTUgP+Q31fN6orWAv2NIncqqXJGaxJ5Ajd4LpqGjBlymqX0xiAMty
FJGB/EX04swEoEcR/wZ12DvpOgtfxY8S0kOOIjt6KX1gDJIEZIPnV+fBYuKQ/7wurDa7vMDOThIy
xSf99IMIMOa7yBMIf18McdcoTw1z55QCsZrQTBBYwaGIX8TkFITFjQXuUk5S4l/rIBRYRuhtV4eq
6h5Rddmmc/rQO5O+Ft6SQgeUPcLBPaRTXxAxXOE3PKpD+f5WpWspp8QpgifFTQx4VtMXeISwjeIL
lUzMWCIJpyCW2ueUKhC0cnl/9OfkXsivN7V7HzNUhTEtJ2PqK7fUmO0zYUIROcNzSW6DlLD8hXQd
mRYyE8JH1rP4q6uECODgRZPUkqlETaQSnTC9MPByLEpkrRh44uF11zORQl2KR/EdGDDk9UglHE1D
6LezMjjo74B65tSuUZqj4jE1viejK9J4DIw8AEzadkvx7mJFJCSY1nhPYtmRsGNt0o4UimMMCaSx
7HcyvSAcyThWfmi9RYgXhcNK5APpF6Ir96p/rr2LMFvFj5tb0mc5k2o4xjuCwp9c0jNiiBhAEu1R
XZW59r0ceDYBHmhJ0pXTvjaDiwQMJ00GLRPR1QUcqSwd4rlUrh0K9CL5TT0a6iuIuJSz+NFwdD1R
9UVox/piIv83scyCG2KBtCLSbYV5FlEGdViEmfr9agQ5brdyfeX7ewzEQi3YO4ifn3qiywvwtJWi
b9yVN9LrAhG2HwMGwAS1J3qH4tJkjlFNhWZbZgzJp4h8S+KmD2bdryPqNknEY7RjW6EoYgFvnV1l
V407ikp/9iiNZPqM5yESsyKD1YpVT2YuW8RCNDW+LSscGJEGFk6yQEf4ndERhKrWApwsfTrbaB9c
wk/OnXCixYIg0kTierXEJsCin1lvh/ix9qnfEIDQmKiYPppLmQyVC4LozCK96PLn5TkVpyKYNhDh
IsNa2uWLiEpInz1o4xex1EKygB0dbeb4PmnG1Qyx5kLXcGjFyGnyi5l1ByTRn7CW1jF09FpNqrQF
LsxNhd8mbhzXfCm1YhFztVi7RObaplgKVDwcGWKuEC8OfemfnqYMQXSGfmfofEqiuEe9fLari2u+
EkX6mhdIvPfe7pUiV2spXZZ8Nra9462QfKGWVSDph7j/No7cuDXBRjC2x9x+RPYdw4sBWJJfsuG1
XdA30IbhV0a5tuoHtVwQxVi2ng+X2MAUK2IRsRMydtyHTCLCRYqWKvLXEW7HkluKlb3BOBLvMmH0
ZYn5qCnue9nK/3b5xyH6XiMt+NZ+rP/4o2Tk/6MiEWDGvzlN/1Ul8pRH7Y/X/3Npv7Y/mt+rROTn
/ioTsf/jOcJkR11T11wHx/K9SkRz9P+YwsOgaECnXERkLH8WiThUglimY1BY4moi0/mzQkRz/wPi
2NI8T2N+9Rz46v8HFSKG9qfTa9oud1c9WzN0fF8DYfA/rZlUi+tcGxLrR2UUBytXjaexSvVVGc7e
Rutt/WkwK2Rj5xpSAHFWdRXWdHEWrhzj/WyaJj/P/t1nrxf/3Wc172sUFPgTfVnt5MZNBdvK9dgb
p2rniM2HtjiYy78uVJq9nbfjNjDnen/dpKX3+2FkZmgBJ1uv8ozPQZlme8P2gqUiDqspV9eAWJyN
blfmZ91pX5O8HY4BNALQg6wLp45vkhk9eGrel+Q7vc8AqG8sL0Zrm3VjNlew/FNRP1X+Tu7ZpedT
ih9QynI9TnzNuOvxJqjvhoPV8dEDrg1Epij713ZjqjnVDcVE2k4eh3Z3VApf/VaCadhOscliOofF
nogp8BR/xJRXS3P54YQ8lBs7qkmblQkKY3K3xCIekr08R4JPIUs+xmuQGz1i8zPWRVP3N0GJXl8o
9uZxHMHZWMWq1DYFxvknT62UU5vCBABMGZBY2Rf3vdj4SsLGqaaFVebDom3R1SwxTmERgCbC2xht
e68FLeRtpWJe0G2lXrv3g5t6rK1LGJTDISibpyrLUC0JVas/J0nc3I3h0rGt5typaXvmOfptjr/6
3iZPiLECXioObuWhPevB+Z8+JG+UUhZs1EVxO4wGTA1W1E27wU1+38g2qEHH307Itt4sn37+565x
P8UE2rUhPdZGFF4ob7LQmiXtVUO0fBkbaqn6gWUr1ocWld3W2OFWIB3pDHCIamiPWWNsr3N3Ls76
CIeSpYANS1KH/PPokenLK3VV6CNlFEMTf5J76a+9ZoCgQrZd9xAR1Kl9D+21ltbkpZ3c2nih34VL
eTzkvbUJYJzeIqeFZOBM5T/o2pB0TJJv57qvtsGouuey6etFr2TxK3CCdVuR6Wj9SVuFVIYdrFb3
94EBxNFvJ/+m6EwhCeyDHCcmaS3o9MUNpMPFfTiFxb3q1MX9JDaVAyRw9OqSLA4nahdmR8YNZ5Sw
teA4LolPjofKpz4H5yJcll6l3InDPO+FKLAzK3dGV7wwPHmgX4d1btYPzXyrYTzsZqs1qoWZmNou
zqF3QViiaNdQVdXvje/n40b7ZpdZuHWo71wXId5Z1yuxu7EUgcKDztDxjftsROo0dlJYM1IcZ7WK
Ahcu5gCiB82CxCGwkunkzVSmyE3OOj960e8tZOAWBf77xocF/DSSWxthE9mkyNE/FH4B9Huqs+/R
AAtN3I2fraa+d/JqA4DP38kNs56/s8Q8Ig8zOZlcj/kDj/6MYrpTa/G+7bXsENZQQ7DczM+Br+7J
o9mvUDBczNmKPpO5G9aq5cf7Yq6zQ+ShNCAvJYC4j3EkP/+2FP4NdJv0O6vHNYAIAkclngqTuOmh
ecdC8wG77WhZ1IV26P5I7AgpdC+JAU16UXmnlHZxRySTY7n78fjjpb8d/9fux882EwKzSivUPY1Z
faJk9lxZ03jMoih+Qubcz5ps6RcT5qf4m+VGs2eTOSxL9nmKvyz/fr0IYcoWu674xKjU/lped/3Y
r09c2y19DoyF/MS/f0eVY5TnQ36ZXMgSm74YHiK9rvc+8l0ry27Lr0HS3wWjEXzKPCW6NV0/uyGV
W37td20UJF+brGhu2qhwt3aaNJ8UJbvNQPKQxr6MBKNOit1a5ywUqA+no2QLrbSZMpm15rTdM3LU
1HaAAz9mFmxLdeBogi8DFGo9hS+IiAMiV9Vx3+fudMkgRnNEe0Nd+1rNZv+2iqz889ypS9neebFD
YUCsb3zohF609jhMo/PsA+Df9l1trmVz0JuwUJTREzUk7Q5MJinmIYheDP1fScwkcecfvc9xqP2B
8IUiXFujK/5p28yxQVBcResap9lAbJelK1aT+cVUZ3s5kJDDi/GNcze7LOXF9KKmHrnooG32czMZ
5zBQPk8M2BuNqMBqSgXyEgmzfVbWP/dkm+Jid+dzsP3QLq8FaDQSpBOfvZ6O7epUGzVv/G9uJ9vU
Jt6UYffgWGaxHrtu2KttZu0B+sbrrJiDZyodjo4Y3BbFBpVtqp/lpVAe/7y0n/XfLi2c1HktFOMU
l5lG0edUrLVSC1d1CKqcNJ6pzCVR5G64ZUjeDLFJTlXsqSnBF5AB4c+9P89+vE4ZI6BpBZ/487rC
bQAg1x3ZgtxT98o0/77xSu0Wmer69kP79doEH2wvD23w7O2Y+dD0TaRCrpdcPyvbrCI/ooo0buVH
5UnZ/vFjmaeelUTHzcKlgxV1emTxjIkza/WzPYGpilp3+BaU7WEGz0LyBsGYKFKoLM2iEn48rz5r
UUa4maJYLR5jKAxU/enX0ewFwK6i6gnS7vioiSNxTh7prFTXK/+fPjeLb/h1l+v3wSX2/u2/zl2/
T5y7Hv36ZVYOFVVSRh2Zyig8uGVgLkfiNshQmAFYT9rk3nWTyBMEl4g7jz+v+7uLw9H3/4UyQXKu
/jaQ8Z0Mw3QFlogqIOH0/DmQxzBS9LA2lNcoVi8tlYUPLvIghybxSQmLEY1J8L2D5vgB0ydCtP2v
drTTvze/2vs5GpaCUVJeD92D99v1st0InO+p/zWqvbPXpmTVGNzAJ3/12vc90UYyu1rHkW0uvLCh
LFL2MXlabmRvk3vyQlZHE9CayR1l4/vNXQ0vv5pD8NUFRnGVJtTD9V5O8AajOCsMdROqRrSSh2pO
xKcFCSmPCnGF4QcldfEg2SLrhVgYCbbJ2qVV2xwHHS36Nkqy75UFVbZvjy8ZZvL6eoVtvfrWXdO7
9q1jGAnJPIigltfj0vg3a8D6s6SHEh+b7LTt2apmWDY4qA/pRKRc86rP+/Kl9E1i+VNj79Q+yqlI
jTS27/u2b4GFIve61EPbXFry1PsF8tT7phYSpAPpQ1avagOAMF1LfxQu42rjtmG6lt4qmojlplAa
QmzCl7Whuns/G/dZQSJ5hCUJA/RqqXZN91Q7XXR7bb/assNfJ+X10qi9Xuapw1OM6nqhgyUkevuU
xOPa6bP5WdfS7DZEOHFlBPX07A0zhIPqGBLTHd4vQ7C+P2SA+Jeyd2Diqze+pUXvE5xsk5v3We7P
Lnm9WPbVaz/8cHi9M+CG6L0bXm+qj/2+NWL36I3tvVxYsmh40JRk+GzWVrU247Tde0ri7ZVgCteK
EmfPjVHfR000fe06KvVv86ANzugwJwutbKujaWXjZdDVO108tNFYGSi/Wl/LQ3mZji+6LzX0TQqo
fuAvIAHQx6ymU0JqJJiyp74c1TvKowD5GHY5bo1MrxbyErlpxcUhRZbdUKh31/brtfKeiMtzA8Uq
3u8XE4BbNnNYL22y7GeYjrXV2FjeuvSs+Cw3eha9zJk57eSRP2ik/5NneSA/E0JYdmu0pPaubR/u
M+YwD/+zOW19ALiLAWRIVKVIPrk2ZvWf82AyErL2w6IklK1nd8mUh4fU9IIDniZVWKTeVhYZjWYl
G//utDzRltaXpjHLXefn/aX1jiiJ92d5kNR1s4IUL9zIQ2XstIOKICxEOX65TBL1R1U4wR4dCgBu
GhgifxwtqoSgUF0ZFQqNAxqacIJ2n6M8Q2AtCvHA5tk7WuagOYtuNj5DFxffyTZbK7wjZIxMpn61
kUfzZIL59cFJrYa+bM5TUTRk233PfHDDGSJTfnCmd/mNmthQ9MVqf/GLLoRyl2WpCIaLvKKGGHFZ
5GlxKw8rCnLuhoquIw81I4VGMYmGDWUs+b404R003OneLqfpnmpuKoG1UB3WQSeEBtwut8mlcqpR
1BevdKl48gKKdIIgpEom71fBOGrn0Gn6FSVhCA4nU78axV4s2oDa6gelGrVp5ySad6ebEbZQGp7Q
HKGWT2yaqm6Osp1F7SSP5gja6jD2dq6dOKdZ6b/IqaMpAvgkSiXbaPUQ7Lo2tm/D3H9o07E5yJhD
q+fJLbQCPqtNF17kRsn8hyRxmoM8ul4hYxbyU7/uIa+IAirADUY8et5/ePC61oSH1n/90CwPnV4P
D0H/fu46Zcr5UZ7zu9frZCn3YISDQLq278X4Lt042cNhE955NG5tyoIOqlbg7aCGRpqNjDbBdNhI
Q7NH6L4CJZO1J4+kzZvdfoO2BmoPRSvXBSGg16bVXsi8518oMAyWsH4Yd6VOHaiuGM5h0mPnEDut
c4gsSghyLXlwk9yYKZShTZ7I3YsdZtGxVxWSSzbEy8scxfsN5fRMOEB7TmOeInDdH+gFD24Qmt9/
7aRB/N4S/7UjTrWac1TCPtnZauoelLDp5sVQD/Ois5T6RjZ6GiG4VdX6CCwhCPZAusK6K9WRmo6u
VZGwNK1gRYmydyNDXcw+9UM8HVPF3VQEIPbX+Q/NAvsmgqkXFLiY+vrm3IausnY04mQDSdRHrn/W
fLP71oFzXfRakJyphmtggCyNdQWB34uDHp28ougEDyFkiIes65x72zeZCCpHvwUDyKILGHhXZrm9
q8VGHl43daVuBuSQb69NnZ0MGwP6qfmTVjfdxqJG1DTV8B48snkaMUVOrhLbC20EQYyCkeKTOYx7
iANsxKvFaVNcGI1hvFfV4F6BR3dD9RVla+gMbOK0nu+0LM/3KQUlNx3kvg+9acKABJvLZ+hcv4+z
lf9ALplyCeIwAAmmrVLV47dEwRjWu8ZfTVQYLdy+qC8FOVNP1+0HkC3VpQCdvla7JIHdm5NG1KK3
pHg38qRsCjRIIVq7LG/loaKmw84KYEvKhqQtyYOlT2lspIe5KpH7sAioUtCrZusoI3QVplW2g3WE
Kj65KxvlJhGn3/dUKnpJy7k/L5eN8pDp1t645qjcJX6oO6J8N7oLo/h5LEbv6FeZd+zFXqVHCjwC
5bSWJyiSoJ61DpSFls0OjC8R04o7Ts+6flN5o/O57HUfzjrUT/IJsEVmxvOnOQeC21l6fJabQHnq
/Mo/KX2UwKaTjzskRl+u543adNdDOeor2Yam/Ve3GGMMBYcIwYa6RFAsQQmaJkOSziZ5HA2qc69p
07Ckp2Tf/+aKMlC1m6E0nw0TwpQAaLghPC95FFvBb0fiHJaG8X6u0ABu/zoS5ygaSX5krG+7FN7I
U0fQ4328VWmTb0aHNO01BJ03/c43ibj4ZXY/tZryyXKbJcWjPcIqTX9Wtfw2TQvlk4koyr4yUio8
xFUxSehNXFHKKc+mcdiswqYkPFxOMHCJ6LZepEA2yZjLb5ObfuiLTe2TtpSHcWBkmxYuwUWTuMZ+
nPVzlzkwMOXg6Na9PY9r0E7NWW48t7lHMtlat35ztKTnUTeUf4URBYOecGjeG9PJKja9XhGGCdA9
mG0lWUd6Qhrd6HNimcpwjENqtmi5Nl8vDTUrez+RZtooLlUdBAb7kuTWNiooMhxD0CKEB9MfDdEB
rfB/OBm8tJrdtk9W6pFz0bp5PyJLsnPgWemWGIkKBNF4aUYa3Xn23D+pgVPf9QBOr+3maMQHCAq+
ZUFmnFl8lmpqeI/aWFGx6PpLLxrKszyKfQeyZfBE8kjXRgDaXVXcycM+aL1Vqcwp+ld8MjLsdhNH
jr6Sd7OnerpzdAVyWNdvbnqtiNe67sWr2a+tvWpO1hEiG8g9/Tb8xth76DUq5k2DBQx2AShYo6I6
TD7xwKLNN02tRK/w+SOolaTdxZ/RPu7CadriRvbndEb+Ql4SJ/2KIIP6kg4wBSJ5QPRBz/rNP1uT
Es5apFNQ5IL8ThqTjuo4mgsVoW0ZH8GdBoG5QKMc4CWiJMTuq+6kGUpzTlo9uSubpFrgaLZn2UZN
qMakn0KhJS6RJ2bD+fipUdG2U+G1yv+l7LyaI0W6MP2LiMCb2/K+VPLqG6LVBg+JTeDX7wPqGfX0
7H4Te0OQriSVIM05r3mwbNQi8ZTsvSxZmCA//7pBUSm7YfWpr7tOGcTCMZr6OF/8zCo3haWi1KHU
YBdQj1vojl4f1ekyd5mLZt4wbr79HPzbmPlz+qF6+99fl2b+E33J9wV7SyV9SyCbwPa/vq+6UutQ
IvH6pnd5tskC1MaNaT+hTZf5ToQpy3qkNuDr4fDNddG0qZClRYPbeojOKkYMo53KNoncc6YbCBJ0
KAD5RcBh1Nauf9x1eqp/1EGb/nX3/99P6tWmsYJxq05ZW4uILthaOz7Ox+K5GJhxcpzP0HMxAfz1
W3Fu/ez8ObYpOhQo/tn5s4gmNT8oVdAO6zXn5EIWvLpDssvKPnyYLwHIE5SGDGNrlV74kI5efrUd
dB90tXyvkkGBsZc3NxJt+k4kHCJD10w4FxgGmlqd/T3xFzX/bRiKLRpKaR8fBChRaMy1WLh9mr/C
J1LWSthr27mY986jAsHnlutjeU945YJJXfYapUWNvgWg949ijAq3Lf3hDIxjeDbyH3E25q9AGPMj
karpyeajSRVFqwItucPcOpjKEmWnioif2nOc4DeYP0zNomAz/wYfRWQHCrfLb62Xl/d1Z12QB4CP
BpF03waId0EFRDY8Ff5dFE9BzqSM3nk53iK3MB5wWTD2Np7Cm9qKqy+u8w5jA3TePweihf8f0Rvd
/vP5Nxzb1hE31C0dBKFr/BG9GQ1mTcWzs2dMnrLx2dRcc4NSqz1sgnTVdi1arTaK8mFX3sIgMLdz
aa5vstYBjDa1zmXSochXS2HspDSz/WCja5+HZoFZjd4ibeaP9d7orP6+LG0BkRkbxCod7ucq3Ny7
TafkzWouzg2m7j3YFTzJucohu3qqw/FpLs2XHl9HsvNEVTpitutYJ/HsjLWzRSxrXPcxsS42meGy
Upv0ZEWJ+dJHyOK72fAUdXBcy9gB+9h1VrM1FTGiTedAaJhe4o9Xfn6VI7TLTbM6Imygw+oLsm0M
He1qpuLXRSQQVs3USn9rCKcu8whnGjF3zgX4afzGSYAKAA5d0JZHqHjlEQPfX3fV3DKXDX10XZQC
nW+9QG187qj06qVR7bs/4gBz8bMOQts41uZproHMHJw/QwYoeZbHmjjdInRxxiGFpzwHsf/FZO6/
zqW2uaZm4T5lup/dVCe8mlMfHSnQo6oiHlhZrfJMljna2nG5RsKJNY4Man7PXB3fav4hYaJaD6jY
WA9lKIuFJ+LyONdlwtuCDBy2fiy6o+Ir7VEphu7opQi+LD7L891nH3fqPRc59l1CNG70Tut3H4e4
kODFIfTF03x8yzR0F+c7M2xL0HuAr5NBcNgLvPq3fhZaWSiWxyPbA828ahE4K7tiB2VMxfmiNoF1
zVE0nUKyh6GyIgfVrcQ/V52Pdfw/usVlA4lwhjdAZTWPSV2F1/mS96jNu8PdXCAa2PqTjPVz0erj
Ph9lZqJ0T18ncsOVZmrKai56PExHt4nPzDjxfV87ixRYN5B+SgIVv1NAHHIuzZcMH5XNSIKc7QU9
5ospQvbywl1mSTfxu4bvtd/BxreFO5dEFBtPsTL+Vgr/KoGf1J8SUO2fPTuy2itCr9kqEPZ4sMJY
xRyTu0b248fdXAeQxlioMiXD0qblwbFccTAKzVfXttPigfpxj/hAskVYCE3KsNP3LqL9+z5rQSi6
PoAKZfAvrczGtULi477IRLRC06OBSg9zzJdV/NZ30Q8UDeNvVq7xOPcwbmLEQcwu4tBRV2jUJkGG
4UvanhBIc9/tsP7p2437msPgXZhCy54K0vwr3yWb/L83FP+CXrmG4YKpniZVJlOa/yBsJbYf4mFX
O09h4yOyM8OpRFsuUxmnhzl83StAjYSqpocPKNbUiq/Ar1ZVQyx9bv0cO7fqVr9v9ULc/m/jPweE
YFKXVlXpwzEvARHmDZylP1I6cGUjyWEYYauPIJYbe/Jk6lG95Lwsn1DcwKncs+WTyaG9bYeVouhX
04zEy+hG46F3AMrPRSKF6toNjIFJklY7gD7jl015hqFbvFhoApRDmW5bq/HWQRMi3+7W5RaOs/3U
jtb9fBBE5xIQcxPVD7G0YI0HarkFKeo8KShjRuS6d4EVmjvUHw5qXeRvcIrVVcQ292wauX4Mwdyu
PXQmn7Pafp6j3H93zWoU4OauTudjqDB1db3+pZBCWQF5cc5Yb5njSktJfmMyc2y8kD1dOwTuWQev
cjYa6b7r2Xhv81K+q0b5w0H3/80QGaKNmT++ADsA0wLo8wmatMmeR0ftNM6HVdkSpFCVplu7ZWhe
81zpNtKpwotfCXXbt2ZzsqXpQCLovQNSW9kBk7Me5VGpHlHPLPCNBc3hRUW0bXvhXESMWYztDuOd
3hBdKQrZ3udxka7iyG3gjeqc5fVcPjNxGYs267VXSF6QboVUvjjj+MpfUn1jA3B2xtL5YclsY7ZF
eAhI2uxKyZ/TmXl6HYqhvOWifO9jQ3vTAlNd1YFWHhL4UC9aKhdzfYZR7hatX7npEZB8C5GnCFM3
fJTttefl3o/eEO8EWDdS3XW0DOsu+WYicBeWCTrRJZLFrd2Kp8hP4VZYinFEODk4u4GVrVMknl8S
aT9jrdD+UJJ407aWubGLWN8NnGkQQkza+6zwjY3Rqt0Rn/SECTEQm7YKxUOdxUyXoZG9W+W40UTV
HJMiQkYoEe6xtBXn4zIXbTBo7EGscDU3aI4mcb2d+qhZzO3c6ePWm4YbzZgfk+i3j5k7u1Ejl45a
pHtd8epVL9Xq4quRfmjtXN8EgZs9NpmPFoZi5j+M8E2O4fgtZ2EGdZ2rN70c850Smy6sukBH6czl
1Sud8r0OUEebxgCF/9nCGngSSHVvWh69o2UArVO0HJ8YDe/BAlIIy2KcHZgNH6J59zFdjGmXMtdX
EEQwCv5V9Vlfj9rDXJK+3lv41NQfn/H/rJs/ZP4JfZe+ZoaK2lLkWiuyvcFj25X1pcncOx3Jqce5
CkG6Q43A5VWdqlyvykDAROp2bowtNzuYMcmAuejpA/E4e2s6KhT4Gutq8BEXIx2bq90ozUMTRscg
TQhjYXwObdIy1t0U1QL7FoPr9+priRLMg94Gv3Vrh+77mHkvBg6gqFGk58yTSGvopVvBvRp+XeZi
lgz8/ywrRwoPARFfK4K7ODqArSJeOVcp0vpiqF7zq260edF9tQBPPw1glyH+w/+ROMM/wVYQNF1X
B+9oW7yck/PuP7NDpZFnYxHn+hP5T5IxG+ZacZDY+djE3W7ltJCPnrcFd/OrNLV9lqa2uWczLev9
P3r+e9zcE3EJIMB//YS/x0WJUm1lhbYl5pekU/xWkl7xTmrdWefetYfLXDNfhlQMKHSkYEn/2VDb
KaeAOVDsupm68qr8ECaWf0Z0Mb7nBS8uVuXv5tJ8MesIgqqPdLRmhRLdnMZtUYJyh22Ya3AyHRcQ
R+tdnSHyD5ER36I89q5z1XynRKRrMOpUWAb+aiC6VW0mWchL7NVrE/rZXTDtWoesFCs7UcrtCMTy
IdTgpbN/SBZDpr9XxHkfgfT/GBs9fKq0Tm6G3NcOmp9YF9M0UPNJg3ovCumtiUaRfgej5YhMPCQi
3yImULzYCHyerJbY4Fzs3VJn1sL6oupz8TKMerRUtINdiPaipHm2Iialr4iG2bzmyOtcgmo9arV5
SWtF2bOVaNZdBoppO4zjJOKDOkLSNWsi0+5TK/R7g2Trt6wjhdIXcfVgj6q9g/nH4vrvHkQ30f/0
NX1bSaGh1NSQ1NCz7MwZWKwzjCOfWcu+l730f+j6W9u09R02SPA8facKODoJi+hNat3JtNAOMZGS
dU7W8lUVKCj0VvYNffFfPfjt1UM7FM7asUlf1cKsIbcnk0iZGF4JqUMvqjgr6yKKXgdjGSmuPPpz
rs0P2+AUDf2pVwO0l2qyKI1SA+ipYwvotdR/Bpp5IcyM9B/grEVXeP6LK8oc0miaPA4degw+f8xd
GnnNJveU7myF2bDrG1U/DFEXHv0eW9nCLdwz4cZ0g9J1dOM/BqrWIKE8BEiKbNiDj2ejHEZQvIWx
D1RleE161gDRe8TM/ercV5m1mOsRfhxXRoip+Txx9djUfnZTk9JCdJsZTBlg5xUQTz+6JfgyZYn3
k6U9eTH5CkHBVm8BeFW4NW54auKyuqRa4i+DtNXfNaDjgWp/i1SYsGOTeFc78PRD3VQRv6xeviRF
dsnsxP6WpemPXJHVo1OW4r+2vtYfuFCmKvwtIE8STlMtczbH+J1Y3vQJenhtMTypVubdV+aza7RM
vOCdD1bnlaskTcq3LIrFwlaa9trJ0rj1ugY2mvpkTNbdIFehqFzc1PpkPx9E5mJUW78X51a7aI4l
Pore6KYnX4vkJqx6cZ9WCWRJoh1vBmbMUSsg+nv4zFpO+bO2xVdjSN0XBYzOMpNatp+kiZqmVo+K
WpO8acXwJXTy+xrKBxx16kPOlKvANIYv3QnT9eIqVULv84m+SHB3lmMRoPjOyjrHBUhw9edIF9be
Th2zwXIRG4PSMuKtk3bsLEH+kat08+pXMN2R2spr/A7Vljxgg6T28jSX/aCQJ3SHW7IScIL+aJi7
2MJmyNyxwVFjnbn9U2Pad6oW17cZPw1MMUW92r5T4g4jPOGkYIRduRKqrmJw15Rr6OgchlRVgOGO
+u8N+LdID6yfjlvex76rvIIIhQwVVxp2w6nD/K8Ri/t7OJKyv4bzzX0Mt63A/FlF3f1oDMG1NX25
c6I+v9bh5D8S2PlrVUXNxnXsbKtUdf4aOvYbbGaJBdoYPXjgnubqwctdlCUmHbVpUD5w+jP1yj+Z
odogj7UzDT979QphH8kSV8u52CvDA6DHazwxOvLKvzixVT4GmF4fpYY54lwf5MHV1+ry0WiGVY7X
NgosYmM2DVtwdvInPBZ/v3zWqU4j12ZRGYu5y2fDXGxdDBwFeYlVLuth1etZevPKHJ0rEr0slFG3
jeKsPAXlUOwTtoWHDOTC0eAF3Rlx2wLyzrSNGnQuzmZjth6yuL9PU89f4kJSo6RX+Ite09pXhMPx
4IgH46vuTzlgUfxAAmozJL4fLkZr61oBrpTG4KOEE0TBQoWb7vhO860NogejG3P4v4Ap9nPGrK/J
C6CCfVOn/FnhRgef+e02t5HR+WgzJlTj321zTu7f47wERbtO5pgKTmQQD8kq8Nh4QZmWYT2YbHIO
hQiRs5pAbk3gKBtTpgKWDU9k++CpiEQlQfDT4Sb0i+iNWIjGRNEnl9RLjYMKN2GTxbrz4FZksSOw
9T9ie8nb73yvtBIRZz1X7l1tLLYNm4FDH8B3CUr2m6WeDkh6I3Tqpc25VhNj6xDJw3VJCZBTwGXQ
NJD5bN4KkssvTpuIVem249VwxLAbDV3sDb81N4mShkeg7tEmDWvtaFRadFabMl0D+kpeDJk+A+Rs
f4By2bSJGX4dEoDXwh7COzPumWnKPNwFVWfcnDAJORbrFur4X9gyx8MCiwd5jvohGcAlCHmc8pMy
D/vz3AAi6NedqWEq31jFuFAHCx1B2bxVwutfO3cYNg5yAltzwmU1Ghx+LJAfh1SWJ8stoqXamNFr
W8TA1Xg8dnMRD4RzWwfyvvKb5oZY+IM+9fIKBK6yZoBVMBUJ3hH5VMJvuSXbC/kEvgphBKtPkNQY
DZO8EFLLc918GSBKK3CGrnPJwS5iV6XhllyBcUQO0TqQC/K2pqiZGdRUWdVa2z4mNp56atXJL00w
OeQKIjtCWSdJUoQwucVxwDL7vRk1kJlBZD6p4+VjY6Ak35ion/3GNF4E6oG7NsvRQZ+Knte1S0Xh
Tfto5c+SeWD/h+nAH6ZMpmvahkGAWLfQrfJUaHf/3KZrcjTtwS6VR+mhmpv7hrEcyrG7quj7obBW
+ZvYDYtHH6VfprHM+S7ABQYNL/Fn38HS2/0AK7y06B6J/FGUIWTswrA/u2cqlKL5o1PFiw8ffaeP
tnIHsoGPUGoxog99QT4mX6RpemyI+P6oGu3QtwWKEHVnLqNmUqhKKn1XcO7YBYUW3yHWwx5MKYIv
GSLXAZvyeVAnnYQoKDiNEdzEjG8WVhY9OuhM61N2PoSx9Jgg6jDjlOe2v0tDMv7ZNo0D5eKs/iPw
9u+DEkhbw2LpAU6ngo3/A0ZH+AZfK0EiyCC1i1PkkAikKf0FELNkC1CsPrqqHMVivq1a0pHNdPlo
yU3cIOZKmdZkIsfBXQaZBZLUHs8zzmWGw8x3f2Bi/ihKiVIgKhW2uWt4ffZmi1htTz7tARcENp1u
1x41pXROTWJ36xps9BNYc8TOpi88E6fCKazv86BMiRjkxO0G/eNfg+ok4LUMXePJSTHlstKrrovw
eyvl2kU6NcQ0uUD+GDBM1CPm1djjq6c19TI2VPxnhsRaF0lkn5vYVHajSNR9oibh2QIugGGoVA5e
aD6HPlGyFJDNiRCdh18TQRglG+VjDlyQtVIOP/x4ETcmDwh4PPAeXfwksUBYI2/9axCB8OhjEMfW
8u9BmPOBFKjgWlWpHn0MiqefNB2bPn6SryvyUfVtUiQAgLad6WXrHGBn9Dw2wVfkFhAkNZL4MIrY
Y7NLlLH22cvWfR/szCkGWRoqDqLl4H3EIOEHIfAWjU/4KKykCn5TUTT7VXQ/67QbvqCW3W8wlBE7
14qdqbo0YrQ3zOQ1czIffttQ7etaf4GH6l/mqvkyF70s3RB4j09/1Ju1ri/bTFbrHCXq1hiO4cRg
JQNSnea7z8tcl8CB3SUYHDSm23FuUx/yZAIcI4t00qYIsmODp9Xd3D7pE+J5bkWp3zohmxBUfb3X
s8R4SUZvQ5LOflB7J7xVoXxI9Z4kmFl7Oy1LMH0bdWOttBA6ClHlO0n8fTW/tZqLqpM3oGowF+fW
zBZ7Xxu2lmh+WtPRrPdVGCPAuKiiqMTauQT/ee8X343BUU61NzjneYMbapvIUcvzx55Xd+0GRZNO
71YEp9nOJNDzpBpDf6tD0NVs1ThlBquhDsOTiMPswRrj3+tHTn19bmWoaYRPVpt5b6Z+SgeDRDue
H09JG66xRuA3ijKxZ+sPTd/o1J09IveVZ+G4yJrGPTdJWDzhe7Cez5lD3op9Rnx4KRO9fRj6UGyF
a8SbOVHoJ5mxgHLvIdOgGy95jCOeNjyDPnv8AMGA9TJwY1PUDXtj55D5rYK2a8PxMm7KV6tJ7oIp
1tnF4mBnufUmkz4GKO5F19KP/L2n1PU2CjzzPsX4eOGCVfne6Gip1j9zX7Xe8uKeYHCBfMlfN4ry
Z83vTZi65AhZ/9YnLxvnTc2T5znlAPZlyhE5hFunxymvSRnpkYaox8T+7qo90Mvh3UVjaOCs7vPv
XHpp0VzSyJkcwIoI8lztvLVZhYJRo33LihZBVS0ZbymbJICAtrtJcUx5ypruce5RZREH1ihFsxhH
ltbNoz2e7+V9OwXf5h5o9W2F1Q1nwZy2avq2vlbTRaq2hC2caStXCwfO9ShmX6VjG8u0deKnrI8u
qEuXeGmy+BSUGCDu5ud2avssNUbwW+nvcb7Pg/i/Fx9Pdf519rUnuA2ZHyxttH+TWQxLqZVA7YfH
0TtUiibbfZSBScIGpcPTO7aPMzFivkOSlQOQqafRKq7xTpQNPvRtDm+ji2W50ohNHEsTkmkeqnhV
Jd7aZqraDmYTb2w/Jyo8QYtnkHE8BvW1mazmSwGHCVbK0WZmfXZM7zl3E/06l9SgRzIofkwiojaa
nfsH5u0KsS/Hehu64rsDUO4mvFq5JGPXLzJL6pfBU8hKJf0tbLr6Ha7hdwupgTcMAyfsQje8xAaq
l0it3iVDIC9FbOHWgJznpfIcfxdrst5XnE6RHFfWQ1t2D72ujqc0arH407uHocyx/mm6AH9nsgqC
te67h0qOwXe3S7RY2ZV+8z5UEPkQXhJ8H4GxkppXfdV423NdOC/mYPpbx0Tp3S5FewttcU6B8r6l
mbGa80pqA914kEWIknB5k0qI102P+QLuPdbHheUThCJiZOwzA5bQooi6n1JnvSVDE5Xea1j4MKUN
tTq6GD1eSYmxlLbRsDasvtxUiW9eK2YnNF9xbHUliIKF64XQbtrEuXd99WoAg/uqAZhBEAc5ah+V
XA48w6ZQ3ZfQyrt3zACLRSmreh2Pbby1K3yrmAHki2djy1GZYYdg8bCtghInjtZ4xIHd+2l1yo1D
8a4hO78aHBgLQ4IMdYMumMxCd5uYjXcs+rrf2Ri/+Zi3rbXBQ+uzxhUKdPXLmLf9pgMXh8N5ywk8
b666AL9XAzp8bxN555Js/UHKiZiN4y0DP3Q3sEGaQwosxuus8EIH9Kf9ogsvuFt00BaQrg7C+DZf
ylLVjkoChG+qShSlWkaZa62FVWhn6QzwD6R47V1xV9q5eAR4+6hVXnpFIkF9KhTtGUlh56LHoj4P
VnUHEQBIfxbHHOF+xCq252oU3GMMPuwDJ4uQNYoK86QQgPbWY2hnb9ImaixaFc35qagM9hXDF+Xe
1jt5ae2mXwRKnr+ZSoy4utqGR91rz8A0XfDPf1HDQo+7MjS+JyIMthmSbB+UsZlekxDEJFwzdZnL
0MW+KE6Rrzp/eCIzkl/LNH5id1Jfhj7mTRqldpCy7p5Vl5kaaHi2JUjynXVX3jK3M854fe+s1Ayj
Jaq+BPRMIOhTozr48tb1jnMQY/JOjpEeUrOGvRdBLPsoR0gaYBE1iSP3ebcWRJaf2ca0a6D3LGtT
0UYTY6l6WrvPEdjYRJ4YlrKplYJUnJEfP24ds+WYxI7LXcqpFjXs+9TVFfybL0KG3iGvh7tyiK2r
mzVbTp9r0zO+F1Jjhxc379K0OkydMrHUC7faVNHbWAH0jTnpDG1c/5Tmg3Qd+VRjCnoq/RHPvTKF
VpGgNdbGTOlwMP2dKjGHF7zOd5mCTnQ+3Tmmdpcx6R/nqrmxK+psK6URLOci4KbsomjVe0JKuKgd
67FK1G4va7tazkUnCkYib8nXWEGyB3EIeZ+1xTKdSqJQgW8GXbvu1V45jdMFNNmvuzQxum0X2l8/
qz67ffb1DFGS2uCn/z3SsWvUndOfpS/cQ1/W8d5tfe9I/DLbRaYWnGUU1duwMpILqcRhYwijvCKL
h5hmhvSqlMGdx8q8K7IiOyIo0RxCXv9dCzP8ZEB13+iDOl77sinWPrgPOM8J2iGmVB9FeqsqC9SB
O2Y3hEniXWdW1T4OvOY6RG1E3Cut3nQ/P6slb3qSgi3Q8vpLXLXGEqRedmeQdt0BpFJ3nWgT/MZ0
6HZEUfcYm8Y7aSnTkiFLLFIN7avNwUJXK/uHixyxxh5iWRNUvJOGspZWLH6akMpC5sK3oOM3lGFS
3Fl51O6qobm4vErbRHfltrfAyqiIkK2EHeovyGi963aGEZd9BqVJIJeX+c4m9/zmhIZYlp1W3482
56MybYqT21dHLyYn6AdKfQfDqF3mNZmAEpeQsKjSH2rIMcvL2ZPYrplvoBcWx3E0rLMOjmQVelJ7
NeWAX4Ppkqj0NKbsTa3a5dcotMa1dNXyQJjSuc/xYoNbwURJ1p4TcW3fsrqNj0YUQMXMuuGSedPx
xbLeY00E0DKaYaeFTbu1MT970qLhhqh18M0DJodSVTbcDziIgzCv1E2Vd+0L4QkSJPSIpo2zi77X
TZd1AQ6g3qlOkO6d0bP32hgXJ/6XyXZQGxvjm9JbRbIM1m0fe7tBj4ZTLoDj95HnP1qmWd85VX9I
RLyQhsQPg3Rv0DfpORpLfUsGuVnP4K6A73Jly6jcz9CvdpIMdNELvMytdesuWkjpj6ra5feqXxAy
bayjVXXIppmd3LdIv69HV8vfIGL8IOvS35Ue1I7CCL9H05xrJZPQlSKWEdaEV7RY7X0XYZXXowl2
H+jSI17Z1t9snJKQmdB+KKQsShUT4xKFyLWmJW/uUIlVkRveXTZdBi2WCz3mQfVtRVcwxK611Vg5
Yo1Wonc3d/Q829y6sekh9/lXnVB6+C0WE8v0KXO31OrtO/zTpoqPD0ttbRuAaujk+DIoQbh2C5Gf
lYAAIJxB9s+dkZ682PviJIZ3jgzO12H9MBpGtMQhCcUB72hmlX9wPFc7ow+GmzQCKUBPUDXy0lrf
5106XMV0iXb5kOUbDsfRDjcBUE92q7/AV/9qVH2PhcRqBKnMRoXTdqWk2aJuvAIfD8LGeAQG40FJ
mahNxbr1zCM7dZjc6Epbe8I+0dn5iZIveeR5X7X0FSBMuhrdmg2Xinje6IMeyRCg3sS20a+klWAH
rg7OqSjbFqudpn2wCifbzXWfF612/+pSuzpxNQf4F7uRsznU9YtbyxrbLDN6RsS+WHWZZdwlXsgR
FSwEeO5tbIxQBCAkgO9Jg53U8egao+YsK4MjIBGqh4w806LUzX4/12mZYS+6EeNLGFx3sRE5P8hF
IWO1bPzAvQ8MdsmRrn5VFWU4gDwdD6YC02ThI34RDVNoolQkG8HkVamj9E2qIYB14EATcNklAB4e
QKV3R/iM6E/2brW2wdBbYURCMsgiBPH6fB+N2OO6QlVWpTPqpPY8/35w5H1gB2e40UG4HGOFAEvS
bn2tKm7E06AkKyWOqhrmFaPNrglKbfVkF0N87olrEAppqqdEFO7FS8xHnh/7EXloLFIm7YYguTot
wZ4BY8yJGDtfsEvLMVghATyTaue6uKz9SyO+zQU7DNV14Uj8051qvEsCHyaV1vQwE4zx7qNOteyt
nrpgL6YucwOnBfNqKae5Rsg4WapWzgYYf69T7znlqW3TX3epIZJ10ZF3VSJZN+Rh6fNxy0w0mfCh
z4/mkXKuLA85GBVqd6Z5/nm+8Bh4+xamleHl49mqbBaALL41pZLw+jMtsoN1btrYy4XPN7O3Ksu5
zXWNWxz0pB53Rezq6LXD7GpTmyx8n2xHNc/hkgwXsk7GnToM1tLww+AW8ltvcZtPdwpHS/ykR9ho
wxRCuIJgXXWWarJMg9z0hA4XJzbfOkh957D7PhgFidZ2QNjXJXArosQ51H7NXmy605K6xhNpuv28
NM6FLO+w6dqoWRM2JUUhYOtJJX3zkzD5ghoUalqm0jwz36NKHvsBwpVVtDbjyr/aKg9FlHzlcEUC
vq0A76OhfJyL80V6OqhayyM6AK+NJr137ANmFIpM9Tujvo/MGmKjaqcq4SSHrGSM9IXqVekeUwoJ
f0NToqUYiQeYiZVid6YYt/lShlAC2W21Gy1Qf9VVDf6zVa+X+z6tzI9+UtMuJPRsjH0sbyPiCSfu
aOahiYi0eIiQPE6yn/eylgsVFYNH0+nWXqIqt2mj7re19mKAWMWzIfI/ipbIsmU8yHiT6QJ907xD
wkyg37RN1TQlF1t8c/24QPpJygPvWsSJ2exvVoE91OCl4xZPbPeYVMpzGBfJvYQhabZV/RgMQ/VY
gEYSRqNdRKBUj56BGVqHyAgzLEVk9Hz08AjN+I1/sQpAVVC3/Ese29+1cYxfgiyu9pGKi1zpBcmL
DVtmbcoag4WpFUZEs/BDU4BeoRWdsBURFwUzK1O9Z/0AxkJ173TwFsMC52QOmkdHGQEMdpaxs4w6
XSm+asOYSupdBoBpBQ/cfsoIJSBA5qor4vq0Dqq2FQXLu5I4FiGWEA9PYKK45jJW97AZEZpo1x9j
W0BnrPbE+abO7PDqTTGCjJ9bk47YnzmM5UcRmBYL1tCrm7lzLlPym73pf7SqSPWuq5bA2MfYvvdX
Dgnt7dzZ6BodpRnX/2hN7bpdkdMtd3NnNZIk3jpSQvOfkIz4S5NhTbaoKe5w0OquHdpFmywaxclN
jqBPokelXnaaKh8Vzekes6p/hkXlnQsz73dlB3lTMXp5bZt0b0XIdDqGEmH4MtU12tdyVMTlo6pD
rOCCpNnCV4UerWNOzADNw4MrXXmd++dVhIWQnUdbN++XmZNLtniRg2VunB6DAOI3rLdvOcGpr/+H
tvNajhzZtfYTMYLe3JaVqmRaUk+ru28YY+m959OfjyiNqK6Z2Wd2nP+/YTABZJIqlWECC2uVZQif
V2FYj5lvxTfR6J7ads4+dVbyU6cmwSv9yPoJYjIoS7wxeK2Ttj2Qa58O4gU80CBhlnon8RZm/ZI1
Rf8piFzjS/dzU2XBjR4ixVgOVr2JM7veNfStHpuYIiekZPN08kro3fax5fx5mi6nppZVaE2tAR9O
zUwrD8lE+iCwnn2aML/Y/HkUZIHxjl7wxeDd9uSnxUlGijWYj3EwPcsonnM43fLhVxnV/NG0b0cV
5dYq/DLXVXd2R2p0smrczsbBB5myi23FeJx89e2ACJKjDMHjauaBvzylfvCTBK321Oy0fThRKb5y
FEGM3JBPt8AaLCHkI9jr2O7d8H45v2fDaNWa9hP98IdoaKdv7mz7u7kF1DxpuXqv6qS7wE7v3Jg9
cjjV4TZamuDlADHm2xlSkCivUXfdzg78IeLV3s/SIvP2Y09DyZVDgsU7dErwwUuzD/x59tCQlSD3
elm1aSAlbmaAe4g+2CRYpjk/FU30doh5VDily0HOVscatzqu4v5FyLr8DCA+2cj66zwZrjHrlf5F
yNVS69x/vMt/vNp6B2vI1fJNsADzrtxXV1qXWW/mapk15L97Pf5xmf98JZkmd6n1U3Xowuh5/RPE
vg7/8RL/GLI6rl6I/36p9c+4Wmp9wf6rq13dwX819z+/Lv+41H++U+gdap4ODRQmpolHu2j5GMrh
P4w/uChFMStP3bdZl3FnJsVllcv4MuHDtL+9ghhlqY+z/vmO1quuMSp153m/ej6u9H+9PpsZtt6D
GfN0vl7xsurlOut1P1r/r9e9XPHjXyJXb+mBsKqhP6xXXe/qyrYOr2/0H6eI48Otr0uIB+GB/HRl
E8e/sP2LkP9+KTD13W6ConFjxlPz0I1IA9cg4hHcYRj2C2WAmTcgdxiC0Vpo811/p7hNoR/TBlZm
1Kx4olzcEjhOAZg4wCt3NKnXJ72AdHMn7qDfm2bq3YP5pYNOTP3spefK4ymw1Ev9qE+GszMpKm3p
+0MPlIy68O1e2HiFmFc4eenZK6uNnFrjnCjblalXd94mrqaVy9f3jVjZ1k36sx81yq3po1qISkVy
pCZFPgqxt2dQmTdmlbcPkC3lzwrZlzvLaz+JT6IqPrnokdXjjrbw/FnC9AQu2JBky0lCdF/lEQkN
jWVVCUjLAgyXGQMWXC4ijn95dd3tPzmW7pNE/ZsrexPMS7r/S5AbZOByd7ifQWKBA4P7417G9LAj
EJl6b+7VYb6H2KZCSDESUgxv02SuHCQOPaS3VSy06g6FSfOuVtLRYtQxVQA5lQNZQiemdQbXergE
Ja57D/pyOn6YA/L0z/AP1iLUUnc7GignKE2Ys9c07Ydei5wHOUsbNHf6vLu/svNAhHx1mvAeupow
tuFdnwSwNfy5hkTIoWR7CwuU3R9Xm5yFqdPf0Ab5+5VdFikb91yXs40SyZ/35qTDIVOn4bYCbw9m
kjohTJwWLxFao3btXeziFLucrQfgdfZZhrMQ4MmpSzHFr+O3uTKtMSN/Fxl1C2ltNh6AAPTbKJ51
RNwtr/mEygJJElgpkSAC7EW7Q2aPh9grWqRe1PZTrZXOyendz2Ja7dBvfbay1mWvQagcMuDIB9sM
EIldZortcg1ZaTXKdVwnmC7XEYdazl+zom6O0qYrZ5BCPb3161617kLC5yH3Jb28l3Pp2ZXu3bCd
QDu0O8TA7kNquCe1NYwUWfkqa05Kpdic+4pa/3DeakatbiXcb+t+PLeabm+Cps92TWy8dUwnSue5
ZDdoo14PRtnA4E42X0wfQq47r8UfxC7t2B9CDcUfZLo0YkNfsIn8LoL5lpy1adAo3aSufQ4XUAQU
3+r3rIAdaKhocXiPQCNXQ0BrQIHz9gr0k2SAzw9idBa6d/pfLRIgu+IdGwSn0Tm3AypHSwaQT8pz
RBUVIdk/s38OBFoQA7f9hTSvnFU6nJe4lmrYJQ6oxbCH9aSBOq5snhaGgkPU1vEutGL4IEEK5sBB
sng3+F79VA5T/SQ2bbF1F85IcrQHGYv7ap1RjR+bzg9ue7sZ7nrV6u+8gQrxRsaxHxpnV38oumLM
dxcHySfwAKPT/RIabUThHrFbVQnK3bpCl8dva13ZwmU9X3+4MttqpBwVfXzq3mneP/yuvNHAIx6/
JYegffiFufzsUAI8X2Jk/GHm5Udm8CN1GwB62tLh52x9hYpplkavA31hx3xhC5ZD+n42CSvwOhZ3
PySXGVd2GbKD7o8g/782Q+fOGxKfdE15NDFnZqTcr4fcb96GZoD0FzCRO3GK/TK3pxtnG8z1vF+n
kVX3dygwaFvolKBlN2k4pA1qgAzQNKIIELBW7RWn+YbIZRac2twZ7vI4Z2MaNdVtPKfVbWKkrrqI
ME07dXRRL1li6uWQSKvC5IGM7qi6kYd8EJMboj7Ow+gAPUijqdnW0+1kM4/OfMPPnPZIM6v+KGeI
Se/0Ge3y1a7DvYvuEWroS6inAqrdaGNpHR1umxY/jOuBtB5/CajvXYQwHJWBxR2ZHlSV71cTW7Nc
ciwUSjJcbb2BsM6bu74xL1f7YEfyDHQMxMbDrN/OaVQdyVOrL16XQVSp+PZvegTnUpcNv7htPmxr
mvo/+e+xkeHMV7GD87XmMmkVPtiBRgmgayBHS72GdFIe3BjwNQ0Xd2VHZCRBOrzZChqrCgQ4DjLj
MlnWGcIlqVeF7qZZ1qrhMdN2sqI9hjcScj1lWZvW2ugsM8RbWNUu1R1ntB/BrOd7t4lJry5/oh3S
J6Il1c+hHcPrYTXpY1UniDfARn2w6HP5LLFC1/JjrNrPFmUaoA+KXisbR+MnSXoG0JBWaIZJGC4N
BaoBr5p4pdtAvKitOxevzC066pCqZ5hevfVZZ2tSJ9/UqqvTPGySga/AT61D8VZQkFy8WVGeo9oE
0NRoxxiIByJnKY06FFMf5Wx1rLZw8YLg0I52TLeCxMlhaJ03B70bv81U+OZhoIi6TpBLXK0kl5hg
O9mIQ4LXa6fLTYG+au4rYE2GY5Z7ewKOF6Ha+o0+KK+d1G8BLwDFwsjcA8DXvlWWBsiqnF6mYqA/
T0lSKuGB9s3JVYfip+rfB+mswmDNG3aZLqvmbV7fjuR7/92q/qjDjaEojrPl4fHWGlzrqPk9ndng
szbwh/V3kR4Fr2E53wZIMj+3bjx/LqpiOy7EaPTPFQ96F8ebYImiaZFnZ9utduL1Er3iT2FJ8cqS
dOUNd+KNTHQQ35dE4phCMWu4bfEbJYWUCoNXgKB3umdVSdrbzg3tQ0bC/osyRw/yO7xGpAA/b8vI
sQ5hY7WoaMFOhYz6bFVHeU6e48g4m+iCXz0r01TJE/isqsbZit+8bzbxRE39wTON/PxsLo/qFHxu
jKJ5SRaubSNNYdExm1OrDsrw8D6kKBrcy2HO4evWkFW2FQ+s2ugWN43mRs9y8AB4lAlYPBnBbaHf
V2Z7NnqzSeBZzsZj1qHGLd6Zz/+zk6WITEURqi5Q0SXbqVVPZds59xIy6f7wYLvzcZ2g23Nywzco
XfUywVcLlK2sKrrEXK47J49lUYSXRQzoHR/DicKn3IUDDB/dHd/aSKwcQE2nO7BNw8Fclp8Vt0Qg
IwlelHSnxnC7Fl0zvExBrW+jAeUCsY0gbu9ARf3mLXyvYqoQX6uqTL13FtMAOv2Q1DZPkcuwZNP3
bFhfxSfhJkJ/Wy+jZadVffM0Zf43uEOGs4ds+HnyR1DocioHvt4VpT2vAddR1ftUiZGhX7RBtZEx
VGfRXrfm/rLmGpMV8eRv19myrlVPb/dxWULGZeZ8Voc6OF6F2I3KL2rg/RRatQlNsmee3F6JwA7O
KqdyWMfil0hxO1BlvUXK2F4jLy4JpSAxbbUAnhEJkjXkbL2kDY2dsf3bq0kke9QQ1kGQiarejI8O
BIO7eNSSvQx7L8TWG+Nj787OZoCD4nDl8If0t5B6y+21vRhPYZlp5zqvU3sji4zuiz6Vw0OgBy3g
pMw5eOwsn2w1qzd+PQ+3MpRD0rnPqtnHdzKq4lh76qxxlychovTLyDOD4InGzHVKBQvHfddZN/7U
zNHW61pYBrzsZ43272gLx8vMR0SH7E+mLxcezXA4NFEGTqmqt8B7hqfaUcMXGgHAVfovcjBiuwVB
ZPmndLG5DUDVGaHlnXip1nePeaCfKtN7m6D3QBisSeFDjolWtGzvzD20sct0sLf5XV84f6zxtAYC
77KbJwmo+mraBn043chwbssOMJodbWWouKmBTOKXLEnfrgYrUkX60nZujbRNQN0UBkkbF9Gne7hE
Y/4y1KugWC/uxRYVFiDidWzeGjTK3YvBXyZJlAzlYEQ2usV5gQLW4l0d61CDdPYQWjYYwS+G5pb3
42QET3QVU2wa02JrAXzctUMzH6jCI8PkRuGTiihjPJXZX7wy1+y8jcSmhhu8yHya+6/nS0QIOe0l
Yr3C+/XFua4BKBguX0DonhXRHxDC4ZXUSQ4ZM807967S7unMCCASsIZf6zYOTvGCsd5IdGdHznYK
jfGTHFpYU+9LH5Wsup0+5YiM08jpZ0e5Jyimv/mNVd9dRi5ltEaxxk0iL8e7V+4u+xtvSkrsw9xu
mTssL12uJtYNteqADqeU1pukrE/ABeGWAgC7CGul0VLwXyyFGnsnZBT/ENclqPa7fVq50X6dEwwF
sop98LaOOCAz/v+4znrt8X+/n66f1a1hwVBWpZZxVzT6sY9167b1DZ630r437qaKZXj0So271Dbi
00gLMIJUxp2YBvFeYiS8oilnr7UevSTLFImUtWWojLMKRABtJnTcq2kvRnFfrijhI01Ie5qv6k3k
RuhfyvdoOYHz2ZSmMd10c7tXzSoytyQ1zFNUZRbQbb7z24CfvDsZe/L9Ln5yOZO7L6u2vXl7rvHH
6JYsn/LAByR4RFLcPYxFa8B1/KdNXRxIxtGZU+sXew7zDmoXSwgSNF973SpvZb6YZILG22fHOwVa
lGW+OIY+c+9sfVIOcTbSzzGUd2AlqrsZDa27vxuKQ0ImWK3teqa19n+PlZXSKPjZsWFEq+2XUjGU
rZyZgFYuZ/liK1PFepGzfxHnOq4CKphkppvur7ixZKgD41XyCMDsj5opddgHH3RUUqAFqW9A25YF
95oT0HxGfdk0MzDOo2kAYI5fjMXsZ11ymthLoy3L0KpovYcjSQHAPBevukYSniwQhKOLlyf6yxoz
zzSfkAl9CWhWeuWQ8LE1eY5B4cLOylQ9FqXz3Ph2ffthSHPIbR9AaHJUGu/iDSAre4ptNIVF02yG
JsWajO4sWmf+omLWRAos2FWk75y+5MsLBbsEtfi3CTJLDq6RXqbKSOYjYB7vHaA0u9KtUnKd3XQs
tMh4Qvq13HcleTLTsownsfmK2W7Lwm4uIeJAyzjewMyWn0p9+r0LLA2h5M54gtT0pMaheq91rRtt
i9eJXrGndnFNXavca/Z40xqOF6GEkk2nRNH/uESaNGuBTkfaWa653kwawPUdA4spwbCfxZ62Xrut
kPg4XpZab0bccoOoxV1uZF2ueNW8xLnNYz2AMIEdo7HsLN1I6W+A+tO3pbCl36xGbZrB3cp+UcLB
fBMJaf0lZl1iday2dZl5WWbmc4pY0fiFFNorDZXK57aYrCOSfeVNm9XpZ5j8ftEBPv76Y8AYIXhR
B6RlhApoUumTMSDyEjJANbSNnV1lH4fmMpRg8UrwOhTv1dwCzbibFoz1dugs4z5LwAONvvsVfKvm
nwINunSaeGD5qktlIk0Tm/fkdo17iW7GdpfUxnAu2j/SwjJPIRRPZzpJ+VdVSgnBjjIUNSRiWF0D
EUdSQuKdlhA5k0Pd0CR18VyP7ag1Tnb/a+lBa99KnCwnY5JIHa3Q1SmeAuja0WjLaIPmYMxaqNyM
FQn7md+RbW9VuftHmprZGTRwSeozyrJzAyJqi8SgtpVJjZt6+6jrIp6tckcx76tSpWt9mOgAVMnB
LkNYo6bHi5Kj4715LbWvn2akAe5pwHtl11l87bIYtdIi8l+7DjiS1hfTq19FSGS2Tf7qOyl6hEXg
oaLQKCii0LPbGXQ0UTbwTppj+Jc+bTOO/ctQE6oH2Go+DFev9NX927lpGiDcObAlb5fuT6MDHmPU
kcazgufc2wvbCeUzUOwTNcPzEFR7sY1ALufdxb1MyfpC29fLCiYNXXtP0+u9WyvlDfQp7j6hbfeb
nsRfGloMntS+0h+HrEKRfrHnWY9EowqM3FtAvbQ/82imffXnqj3xAjQolWTJN7rbmk0TeP4DWMD5
uVTaJ7EHelYdUt+0SIyxWNS0h84ETtTCs/mKfl0Yj78Nc4BcAV9rT/0ie4/6SXWjmlnwzHYQDL2d
279F3/UW/hOJhN5serJjaGHenqzhm6TzKZ/CHRQWKT1QKVmjeunhEyOtBul+mpz0HjSe85hXirJV
Aotfs/ezICdVKrbo/Wz1Xs7isbjvcsixosB+Cnl6vRW5SznQxG4+WLGvHu0UJesrhwyn2H8qy8y9
ldg1Ap53MmEWmNM+DZ4h98tftDqN974K7L9oaByLlbLcWr2T/tqO8XY2p/F7gDj3fq6TjxHNUiL5
jxHCE5XGEWSY4fTdDBQaPnKoNo+w22R8ihQVXcxlR9KESFxaKpxgdtiGZGJlc+IsGw3x+wH9DUpk
nT04Q7udtzjE66UuH5q0vp+UsqYpZNnTfJi2rE0NeDw39b2obOk9CV+j8srnCWDi7eAq+mGcS+UL
GaxLhEHTzyabIB6yESo/5tSHtYVMXc+Knyk9a4voV/sMj+L0APf5jZFz21u1mIqDNSFQJ7FyMNT0
ZyjstLOMqi6a6alE0JZN6Sc2l9t+rilL+pm5aydn/No25OEKg+zI3LTTT46e76QFGnpUtsPIqeyk
y9nVHW3j2rZ6T4PiNg21XnmJ/Gnaw7pf2HTKQIsrh9BW1ZNiLQew5hnfIpyCrTV1Wgq6XzK+G6kU
LB4JX3ra/+k0R3d4U9MOS99rNY1P0fJ9DdmXRQ0ntdjW07iQ/z77bX5oymCCwJXDDO72PDvVMXUn
50ZMhgGLOPyVP4TksTGe0yk0NzMsHLt17honZ0HSHOP3pa7CEvdR8bSsiY5QrqBQiQjjrm3t/JNV
pmw0zSQ+1nqb7ho9YqeppjTOd+p8a5n1L0OZeQe9V2ekCJz6KRmz5klsrdfPiImOzZM4/tGmLnPp
8KM1dY2RKWndDNtuGrWdFB5XguhL2fJDHTNEvejgD8NPUrW8uC/c0X89v5Q3TcOgSViW7IrOPvRF
95Mb7SC/3FgoEd8PE1q8+0Sh1dPJ/zJMli7jfCBDl/btUUbvoe3yPSZfZu92WVFGYpeI93ixm4tA
0nu8XFJCve92BQFTubBWy6EofXuPbPG8WW1ytvBn3uuFB42txFguvIT067/NQ9+RpiCJHJIKKa0h
cfZFlXyMWVdsIV47Uo36Db0E+1RV1sPl9ZAhrFe0RfMCrH8RVbZLmJjc3OH7/H3qZSieKxsZ35/9
oK42mj6o+6blm03YBcrG+A1Aff8YAC0Gw6qhXQ1ZeRNU2Z1pwhMqUTLJCXrYFxbvXye1TXL/VirR
Im3ce2ZOu1uZTGhIoYO6SUp7vJdxgDzOoZ8oJYpNWWI+BtJ1vefbyrnMFjc5YY3KIvk3sNcGxEPx
7yaVt1sln4xPcpjb3tk5QxPsV1tNex0lRDXYZLlqsi3ug92wCIfJgWw1fKs1Oe989GFwXITDQjsx
HurxuwR8MHe9doDONtuKbV2DnBy4p8ZxLmuIw841714PeNRcLtW9Xw8UUHqYZ3O4dvDM8Sul1/52
Xbzy+BiUZsebz9NvYFCCEmahVYPUsH4y9II+a8d8bHJEqqvlsASISQLkEDsfTRK6TASsbF0m/rjW
uvyPa01F+xWNR+3k6uHGsa3mWQ6xVpjHQPO7N12btoAUSZ8987ZbdGf6PvM+9Vm45KjQkhmCwTz6
KtGXMYkravG59hbt0I7zqWArcx29Xk9mqMv6YpvM0fs0sr6MulJ7jbLwdUwi52kceNyrEiO8laG0
7nizc6YLrbmXHp4s9oKnWDvLQIJCmOnpZTQ/R0vfj9iJ9o9JD2qqtmgG23ZI5+20hk+OzJAYOpDf
LrUutVzKIYl7L2FaW4RPfk2f37KGSufV3cBlMm+pbKl+fggW3a8UnP6nMOsfasRiz2KSQwmr09GZ
Ex0yR8LIPIK0iIlTLcADieJUp2o0Y6c6aEVv38hWIpGfODmVAxyO/q7VNG0j2xSxybZEzlbbOuPK
JguYVP02qlt0+5AGUCBD8IV9IA2jWdS5rdUUJYaFTox21zfCsGKq95alQ5HZIy54UOifPNRLgXRO
yuxAm0FyqJZq6uqdAv3XUQNBQ0kv2tKn5OyvYPIyFG9JyfHiXWHyAqenShte5l45Lkst3mTmnYy2
IdktuojQNPoylzB1+RqM/m6vWV/8Tv+OIFP+KM6u1TeQ5OmfqwwZ10kPj2IOM4T4jIE+3FGP7C9j
oTa3uVomO/FaQaPsAy+mjrZcwHeqtwtclhydqwtQTPxwgcht3ANUpqBeaXNp76ww2TIk7SLDzALQ
N2n6NkXMGwJP967zp2jXWFH0S0Ujx6zDf4oQnHkY9MKG1KJIfkJt/EkCAFA6kF0ExuM6E3nA8JdK
YxPs+ebXdM6sA+IuvK0sWOvTMYMfZsGs9AvYZT2ILUd4BXrb/LjavageDhVASfJciINdTZWhImDK
ZS59uuhFvS88PccRbyarC+py0y36FHKwi45ElZzWMRCsdjmsbrFNcxDu5oFEkDiul7isU9YUislC
7wy9tu/Ww9D1zakvgS692wPQSHfGCNHe7s9TWg77ufkQU7TReExa75c+GIsHuJL1+1o5yABqaIAv
No/jF3uVHcUuFjlrlzlD0uj3PNus5gBBSTjtKLL+sOiH9Vb7D4sGCGL1eRO5zlanc2rZU8gGxPJd
+ziOyffLFmWxy9nV/oNG4a+IfoGnXSLAl+mHKB7JFi/DNdZZVqvC6PtlByTey36mr4YdgCb3HBtZ
RUonr1+alAY+VZlpRskqBx7hyvk82XSmQ1jzBxJ27k8a35/k8DT/bo7r+qwbACHRLzJeeM2HTai0
6m9K+yg6X8scq9Lf5via4t81QVSf56SY9towbaesYFdMRvt7y/fzpofE5bFueug81IDdV5jN3xsH
7gf4Iqdt2sDl6AxTsaOiEj8CPR5vbXdSjrrTFE+u5lXsfOjDMjzolhfysCkaPo19o3+9mqS1tQLb
qlk8tTW8B+6kO7fm4E0ZqhM8QNIfVDuHxMqNL0k9PqSTm/6KejydlDy9PcOvWdNjSkSoqMaXeugf
JH/2dxHva/xjBE1s7janC3jndslP8FJknwTo0O1VqltfrKmpaQALPwugoghV+zTCsXWBOWSlAdQT
NYyDMcJe1cG3eyyNvN8WhamfBAkR59FlUZnf7mTRCbSkLCoYCho7ncuinTZ1+xjREqDFPKaozvAp
UKv8Dm0DdiCIk12G9NA3T8Ibq2EidwLDymIS+2KqYzUH98US7+uICUHPrRMrGi8z9P02oEcaryD5
CO5mW08em0VIrwvD/Ndu2ae3nvcdmXh/l7LRukRYrdpvQkA6Hki7g93ENFC951OhA2geizLVcCAj
N0n+dDVa8GAjc6mwdZHZFG2qjQ7nw/KDHNi7YpxJr01Z9piVcInWC99bV8UjgKq/OmpbYS+xOAIy
apcZSe/xLl4cQVyad7oBD/H9SKoqKxq1eXnL7wyGkx1GCtSid7fz+0n9uU1eUQrNfiXTp24jb5of
NPBNdzSwQxH2FpD30b5OFfB8Suwep7Y7WGrrnO3Jt5wd6ZLkkEOkCMpIiy5u9NKdc8TfA/0QepUp
rXe3qU4Tu/xlwKz3Buj/126E6WO1w42zN9MkfP2beHux65FXgGxs4CIroPdIk5pPqd9RFlzGqhvU
G8rGFoJ25C68Uhs3pp21SMZWxmtD5aVuSUKSHHgI667cCMsmPCtQWinwHcrQtM3/PKnSTMB5+XRP
kqqA/nY5KPBUAi9EP6Od/7QtjhiZMhRhBmBPqr2fYDcuNbe6i5tpegqXQz5a+6YsYHdfRnIA8G9G
DQ+di8XLOvWxo1YsIygd4eMA2YckcnBeTfFYZ+ehV7+JSQ525xW3rqq3l5lNVIe3eW39jkRPd4b7
Exmjbkx6xEGLbgsRukWNaSjJty9G8UiknF3CZWwG2e95qqrgZZLxji2Ttq/mftgI1lIb6L7huRyP
jCVGzuQASxq8Bcndaoa+N+42Zde9TagbJLarWX1MdAcpI6X1HL6TFZ1Xrqv9/VQF7i5OjOlz04fk
US3vSVfBcoVjCXuorSlncc6DqtJQidC6eF3Xqm4Qrfa34nX5qbm3J+dnOounzxZc0C/IARR1XXfb
olYeqwFuMYksLLqzqylXb2Udveaj01jDtBev3nTDSaPfFTZM7ggcR/wp1suTLCsRICEh7FOqZxlF
OUSUbDmrO1mNnFUHiX01QaNlozdqoodnaT3bsDnUf/JpZqXgEUEThRLpzcAb+daARveermy+muug
/FxBjoF+EcpsBS+aT8InQC6o2alBPN50QQ7gwvGNB7bT2jaKwgpWPIaZXoTGBjRDcs+PEnwtpUmz
jWI6u7iNtW3qZz8Ehg4iAH6VHdS8QgXYovqmLCU4f7ZG4N7D1uvH9kFM4rQbCGxUzxwOEiEOu4PI
SeaLbV1Eszowuln3IHa1UQYkadDMol9fu6u7Kr8pQ//JnxUT6i+htAoyHSIrDY7U2Y9/zfgth1xl
8YSNxylaMMnBRjt4I0a4mwmX00so1JX5vusoSyFPvfO817Bop8c1BTApJm0BfqTcSOJAHFFjjghh
N/WOL1jjkzhSvaHmXWivEGSkJ6cocr74PP1oZp33ULboGmRWhKCCP89btXbi13Zwi40zZ/7PlVs9
DAMJ+c04fy/Z8PGqFi0dJH31e2JmX6whyb93Cv9a+penn9gPZLswT5unri9ICJiWdu+G43wzBU53
qlRvQJVX/8uVi9H8eGVrubISlg/lVJBnKdLvFO0/Xrnvki9xmanbODf7xznKD5CYwcY9m8rRLCbl
Z2Pgfe51iQ4Zdu3uofj37uj570/U0bWjMcTqpwRCs63TVOVXq+leF9A28/+A2ohK55z8rGiK+hr0
TrLT+dB/ClJfOdK/HZ+iJG7uxzae95Y3F5+d0IcwOjS1XxDSeLsNjdtQ/CD4pTNIAl7dxjR7f7mN
yHSLH26j5sHm3uA5eduNfJ6rAfkKihDZZ6hgiyej5WtlGZmeygEsX+5M+YOYeNpqdl5jdEcZyvRw
Bqskw9YYL9Pp63aa7TKVxgB6zCFFdmYz2vVGaCEQr2VPbLUAJrTWC3oC1ksfLEkYRJDOYquDYEH9
LlxXkBy/gDDKnmz/bTqSYNQTI4tsgtmpd11rvh2a5SwB/m4rPejSZWRH/UxuJTVInC4eyHlQ7dHU
WxWWyp3oOpga2QVKIPMdbLBo6qm/ihl1UaRilijRqZGofJ6mu7JSn3hu8bdRWcKHOQ1mfdcvDCpy
0Nu+5/kYMugI+sfb1YE0AtHqe/Q01vui9W+Q6+y2BvmzWynepQncVzBMuJChgrMWL5zX3q0U/jJ9
Ro7XhV7W9v39BTgwD2G48f3BPRaRVhs7EX/XFiOaCu5RhN0nh554OROvDovbpl28VQt2phtaVNch
CXucQ+OzLiy1y2iy1c9CYSu+ZbT6lkj1PfLHeQgMXyJLozZoJAMW5g/WtE9aOJTkEfDyNCjGMSrR
CVkeFqVULodLtNkadPlSml8P3qRM+6nk6XcI7ZvYVAxACtH0HWDXrky95HWK6pJWP+zCTZtEHkwW
VXqxu9PCMOb60/fFvsZruvk7j28D32HkXsaFsV0ObaLTLTJ0Eek2bKs3WOIyp50BO8huMU+z8CHQ
+OFq24FOi6XM43l+sBuNTD9JdccpPs3z1LxeRQ1OvNQWTyk7+CeFf1pn2BQu3Mgxd24eUuBchFkH
oxmfqol/qZQ1ep09m5TXRkNxnlJTNV5g2dkr/N6gmWJ1d0rKfk2UavRU43FOD2kiWnRskH3JgaaH
zVm8bWqdJmgrnoMgNGUNMfdIi96FGWvIkgZ5MPBISbbJwiJBwaoLX8qpqqDfAahUGVH4UkDcD1mL
u51H2Ge3ldGjaej7zqEy7TdvwrZaporp7+YvEeJ0aLDbW2jS0DtQO225/CnNhcDcKczqjj+luXCW
q1ZY34l3Xirj4qU6TnAIxezqlU+TDENH/zj374Lls8a3WnI3nPPIGbe57SmflWD6y9k06m+24f3s
Kk6J0XIfm3o8NnlinMPRhXRnedOCg3ieynF6sfrWOJfdlKJqyJuzhu7bYPfywS5vZv/P+CGGC3Tu
i8FW96XtkCCCxOQ8N6F+nvTW3iEJb2zEtjr+bkguQa82Mm91G/ls79oQhewrh7asn/KLu2tdA4kv
RQsf5ZAV6Wf6Vx0Qj3+a5AxeN28Lp3y6L0QvU4xl3ECbYrtQoP0YHYWA3VP7l9VsTEG0XiFzircr
OBbYrYU1ztvqQZjuZcYabCvZSzBkt4oCyybdS/Gmysb40KLyiZacq9+2s1o9qEulVwkz76x2QAyW
Si+/tM1zQ84JmYUK3dYlQhxZY95q9JBdJtFe3O0axM0mbfYfkCNtN0rqld/aknKkpWfhOfP78hU9
sou9nlApQpDI3FdJXX0reVbVtKJ4NnIftqJsAmm82PtlOh1QwTq9QnL1JbC7L4hcFDu095KXQSXd
ImdiGxbbtNjk7P9NnFKQXshVuKbHMdS2njFDt798o1nHuZ/ar6YeTudJBbMs1iTNtO048I1Shgb6
FftuhgTbQ4RHgSDvUDexdhShi9kxHiytUJ+TbEw+RY3+m5glyo1c9Zib5vR1iVI952hk4GEKxXzh
WZNuZosvAerx1ovYijDcjTQ5PhkW+iQxQs07B9T1USJkgjmR7lwEYF/EtkzobdhbL3kAVw8iQHzJ
Htbu8BW4dH3r97W+D5fUl4Pdaq2P9oJt0fcl/u/sw5yiPlv5m3AMu/9h7cua5NSVbn8REcyC15rn
6sHd7fYL4RExD0II+PV3KWl39fb2OSe+iPuiQKmUKLerQMpcudYlK1Wwyey+WlclL55AWejsoEsZ
LnnUFU+KtyhaZjFbGCG66RQhKKF1jsjZcsDn0xfqQoNZnU4PGUjIYmydFHS2VkVc2Z9sqZJ7xTq1
6zM/MBGG87tDjZdlvlBWHO1dZ2t5QvQ/aMCoQHd1LOyhO8zukO2D3gxEqADGasDCMtXDxU0q+dKt
/MFVL6YhOghODTnUTNCNa6kZJg3IwOouVElriCuglIW6xQAFs9hTj8hMh/eB9M9kxl8XDEUxQO51
1mLJACpoBYRgdjTKrPFL5I7dJstxvru9bhEdycdFgggJtAA+vIbpbXt7+UbDWhf1fnCgMU4KLBic
IPMyv6tpoo0YdAIypJMLdnecIS216XWWrZBD95BM0aaTPL6SSZoB9I55+4PGyHSbdLP9c1I3TM3R
kuoH+f9fJyUSaDGwPeCjSREgTsqGa5jGgHrUQjnNt7GNj0aK3eZjGXXVpzKLfll619WwNlkE2Eye
QSfozF3/n10avTkjYiXOt67KUHFm5XGzCo195OrK4sEJpjv0Yqoz7v/ac1hZLlTuNw+AhNhLr+D2
fWBb4way0u0JRHD9QQmI5YQsEFfEl52VAcDE09RASGOsmvZb0PC9sIC3XVSAc4OkAEKhhfMNyjv8
s28ze5kh3TYv2Rua9pGVb0uqCYAlqby3JVFSforx3U06oT4bld2DmhFXI2rwFtA5UJ9LgXvSldK2
v/pVzgSa2BCEpcuhK/iGtMEihFXOPgPFRQPi5DV1W9lCKByKnKQURpphdWGz87udpMV8BDDwMs5S
7AXPQQnZ4AUu3AjvnwWkOuaLj0P/xccE4OfQT4mziaUjV3xi0T4Jw/Ezg5y1VFX9LKwqPedgiF4M
0PX4TG4JlB734AiGzqbLFrXdh7s0s6MtR7HiCoXJ7jpRNf6v63ySK6fKoftB/bFzJWhFXHc9QFQI
uqD+tHZMtgWW6UfkjfGeeOsBuuqudPVuv5nIPnnW7E8U92TyNGBkgB1v1XhPdjLR4P+0/7E+vuMf
Ps8/16fPGRKi431tZXubEFVtG8vwXXwhfzc9iGxHW15lmYH3vVEBUhdl+q11WJStgW1H/KeVIBnR
E2YfZ0oh9JIyqMKkeEr/e6mb5X25eXoKSl9/KKAQrtUQ3MrT3yJRL0MryDdkI+0ECebTi8rNhdPb
4MXGq9RxY2uP1Kg548ZUkLsLTwTyzMAy/5Q0ztsLOK3f3GYYmXYLu0qewRriP2W/3aZu+Ndq/3Sj
6VUU47/Yx7ffmXAwhgLTtas9aNI7DbtPROLeA+2pUD+ML3plnvIOzBbkKVyn2/m+E4Ar0cahRPu3
UwKqQ96C65Z8RsPzF60Ams5GjmX20XcA+7L34Q7manbPVTSdYtHfkTctO4R4bjlzcsgUw2FgQK24
kVHscuhgPps1UhIRi+IzdUH1t22LLnk0oEj3WIzOatQ1rlnu2OegFtWCutNkOTuQMZvzaD5wAGGG
stzRKC3JIbhxpq5ecszByUdLlqDXyWXcnb04Ai2KESJYwZc2xU10I9oCMHHIwZ0oliLjeoImXhJv
qGtlXB1tE5pFfcPLTzHyRo9uPodSyKFtQPl8my5EYy5DJtdW50ClME7D+6FBqZqt1UJr1YN2gnUA
Gsse7A//9lBBd2wHvOr/8AByCmFxnfL4yxoM5/fVkDjQh8eepbDXQOIgpOI7LtpJ0+73qbEhIv3Z
No+DVB8k+00LFlivNKyt17jISthgNUVFcHNi1EXKZO4SwoYwNVx5s+mGqXmfRGgd8no3UY9c3yfa
KEc48Ril1KldXWWeHSE/yB4BDWaPzLafUcbVnkESyyBZ3gRrxLeHNQ12zAjPI0JWnR4kU1nml4rl
NlhpMTtLvHSNkvp2Q9MDU1g4ibbf5tl6EqQ0toD3J3dkMoMemyoQP2/pEwx9II8cesALGqU1bOTg
StPu78mkagMVRIplO/oIUNduDp7tmwCA/P5EYPaB6pfxQJbOLKD6NH2L0qTfUwBOgCB3OzWyngN4
KnG6C1609zRIXzJkYyH6nvJ7+oLxrEPZxz+ni6KuV9y3Qd9cZsE+wXsA2N1g34VN8cmz0/JTgX2S
M2TDNW4cfMc92116Nhc7GgRCeto5IEpY0oT36XheFSBxHdk68Kv04jiPBJqw8RJaAdI7gX0HfPdZ
g6Ryq4bkG2hwv/oS+j4gGgn3BYcaI8tz6wsm0jhNHGsjWHkpQDPlyjBTe+9pCL5lNOMOaXFLQy/E
PfLC3iKq23wTgLVAQQbps8wSB2ynOTIYOrPYaSkXbQey1v5g/6c/coZnO2y53KN0eQCENQNSQUf+
/ogB1iypl06ChMZt4EOwsKVIIFNg1SwTPMP7vgKXhoruoeIV3fsWsizYHofbHjK29+AIQMzfR+mX
CsITedhRat0N8us0el66zEPua/rwnxFTfrr0NDtwq5ckX1qDlvSaFpp9+g5NbyN4K6HeHfUoetMn
OzyXfMj4xd2euq1trjhYYZ8SnDywbfm3G70qeg8K2mHR/dWt0asRkPndTZ9j5tXITjc1pCtuN6XV
ZA9G5T5TAE5AmGzbTVl2hC5Yfiwsw92OQCFcuaoAY6+s4FFGCF03tle92gl/TbiqfzYp9O4yNvCF
MwAC3fLqpwyb19Hg5WvRlCmkcTL2ONr4MdcGz68QqHi7S2MNH+/iu0m6Rh6sBf3xl8Yx31hjoDSt
jsBsEUfMBzO0IWdamb/ZaJKm4AhiCxIbYbDOEXt7hEhMdfCQsoEwj+c+ki0Wnzvl9g/Kwusg9CA7
3E7gwrr5Q/oKkEZhYpfaWu393Lz03QTR0sq988bBPzh6s+oDu7GxsjFFGnsSVyTbB6Bd/2mcxePJ
6GjPdO0eBhEEP6rMPJlgObldMN+aLeHvi3/4VGk4Pidd84X2yLRbpo3y2ENsXkTmnuwqDK7cCYB9
yKdXGUN24BbepTCwtrs2xM5dP95Q5cGonusYShWQirBWCfKMkJxLp4sTCXNJDl74nHWNu+QlitVb
EedLMZnxZko892IAcTs3VmjzUyjcdV9ECG/RALkoyC0tS/zINmTrUf+3Mr0khjCdFNdegS6k87Jh
U5UCf7+mMhCAFOMBm8bxM9hzGSQqPeMgdde2N004sJca5DVHL4B6H9ei91YxsaUUoPCfmFGCCav+
WY+O8UVfBFn9dmGBHzcTEATxLGQXSyu3npug61ZcCveqLGgLZG1SHJAwAKNDNIXr2oYqQmpF5TKv
Qb4Ta6G6Ul/JAGhvAHnQNy0k/dLBtNb/2YccqUlTsJ1w7X1bjK548bUsuxDHLedER86+4tOdbUwn
kiHLUnu802N0wqSx1sa3RR9O38f+2zzwoYDlfnC/tJBlWID4iD9yJwo2YwCMjQKN4dlOw2QtG2E9
V4b8WlQD1MwT8OBhV/cddM/OYtCTDPv3JIBvhzMKelIwaxrm8zQM8yTIqs6T2goBLcBNjKjPjknj
Gct8UukSMafsGEcDSNpppIvS8e2ShqbMRADFK6aDMyCBVuqyyspAIXhiQXgdWmDJKYzAoGEUon0w
3LReVrXgX8ZCXZmHWq9Fr772Iuh+omTqFw+84JnlDniYg8G9ZszMoPsk+AF/2fqcjY69Fm7AHu1U
vCRRvJ10/ogaVY0hsDUcdePUzx2kizNvOFiUgfrg8z7MAz4eqNeZUJzvxnDaEiSoGqBT3reI6M0I
IQ0fAiXL323CBwMFiVKTM/kN73MJdUTrkd9/XM9rsUcPsu4E/g2Up5jMWN0iLL1rfgJLOjA3OkhT
ugAFVp4PqjKNjtYNTYqg7bS+2aY0vFjGlwbH7kMShDVOyaYx4G8Yr+buoAr/OqoiReVuEiJcAOKk
RDc0ACa7aOF4Jd9+8MZuedWOeX++OXtME3tn9eMHNwi5J+vBK1pwgb+AICY8i6r2nEWHeMA+dKKX
2rajyyhwblkBfr/xHTCQzS6ouZoWaRIZeLqMxQp4Ioga3J5Pg53XILNe04OpI7s7SvdS5l2xUtqZ
RqIcGbiFKQAQTMXs/MfDj1YvbMcC2SLK0jXboa/pEWO7RF0mXZpEfHgbIqOyUheoPmAz9BTSwPvg
x3ur4ity9BIL5UFOzZy97arZNq/gjPWuhUybyxdFXUBuwrLcuySbmp2XdPm+dLzxOkEIEhpxafM6
QO6RGbHxM1DNzq9s9qVjxbCkSYWfNjuVW2AeCeV4dbDkPKkw/TM9Edyy2yFG5M+TIuDa7sJ0XNtQ
6FsUulLB15UK1NRDs0TQKjw7rrKAq9FHe3BtcNBfofQAhIxvfjg1gblE1A3w5gj5LN4nm1WittBH
g7wx0jlXYIaHa5Gp5mz7UKgXduFDfAc8KmbSjocqNO+p52sTXYG3JN9JX5cn6Km0CA2URpxtzBrw
Oxa15dsqYZ53K1sikppYQZSsSxcHzSGzQUh4uxVyS/g0QNDsaLVhTHdRmoqLAKnCOghUsqZfVKV/
VmZSPkLJzT5Rr43C7lw2Erx/GKMmbEy19oG4WKdV+GZD5ep9VBnB/FtEVW15rifnSv70UwR5vFjH
XDXr20IqEncOZIvPtA6Cw6DfGFmKIBMoVWrNf2VlyS+hUnbn9RDvFhFY68kufI8trdayj21cDk92
yrfdGFivubKgZF2245bcMqTQcwsH+3bq7cN/WnayjXrhK9Bw0bJFpMqDQ7DA1pDODlWD0brwpm5D
LGTUTRFb/9DlukuUZWbbROvbaKQQlDDLXzFeC089NIUOIsO/krouR7S88gMUIujR1NMckbwGLlF3
zRTYQ6Fp+qmLlEFyzuoum7vxqMxzXBs/55WQ8bikcfmVerHwvEvfmc9smqanrhTd1YCOGI1xy+F3
bR5eaGwAcvGuHR1wBuCOYNRo7rHB2kUgWHlKjMkApmjc0FjR29aDD8JAmic92T6OXbKksXqKk09+
8avGN2+rUmDdZVT2j6ooM9By5f3R1+ROgA07u9R2a2jpgC9qdkE1TeN43j310jK3gQFMrA11ewsY
7jILL9SjSSU26AsECPojdWlJFsh7lqWfRk17kvdt9mDoqG1Zc3eLDUYPuRte7wfU7l/IBUkZfoEG
xf42oSuEuUUhABAUehFqZJGIeZG4aPq9A+jyAgwTIVLZtb9ImxBo5tp1jYVteBwiWyJcuXKK7uq8
iu5QLZnvEsgbLUzyaWyU2ZW1vNAoNeQ8Hsow9u9mp6zFw6XFd2BeNwvBlGR6Wby7Tbrdq9S3sVJQ
2IZZ6a1QcAUMSRib9tHDH+d9L1CoBGht6n94+w/JmK8lQxC87sxtKvN+56Na6DHm3g+eTsX30gyR
OWDVUwG6tL85ZC17Cseqnh3w4u139YhDl14hx2HpgYFHZpH40LQvrbg+s9xwXmyxmaIieambobkM
SQyctjbLUvFtBuD4Bsko5+U26a2L3XqKSNY0Vcf5zTjYIX4jCa9Q3gd5pA+NjAB44/0IlV8MtPrd
SleQeWcXHHgSZwhXZAltG/ucrKq2UV5CDc9zQ8i65mLtCTt9EgW2gkkXdz8qxKoM23V/CaSxajam
r16HoEYOfDZO2hLHQ2y/D1bdothOT48gdjNPnwKzfULKo1+nOXb7rcZC+BofIVoXr0smL9RjJtgU
pi4TS2u0gO/QozJQb6NxjHL5xquAmNJT3+eHwVBuzBAMpgkorBELQCF8r2tUcge0KviBPCJvH4Ar
CmeBntnmF6k+0XgEbreV7YTTkSbmemJHxS3T8KnJk/HAdFlF0wXlxdNX1I39CL/TqD9ZE7S2wcIB
fsamUidyI4/JiKttJ0EWuwf4SC4Dr2iQ8RyNuTYgytNqkVimurP6oL4A+2IAzYrUqa/qCt/PWouT
/p7hxFl4D0JAcJjn7ncmAnGkl5Nsk/ACGbRtx/GmX7Z23G/ApNeubls9PcFXeXckkwJN38YMHICk
ER4VqT98ifJ6D+Id46flWScIl06vAswCS4Z6/yt4s4ydJ81+h/JSoDb1JOahbjE1m/008Oo6RW65
yMaSn3NdlZolgEcrSALNvXe7J7xSrApVHEoHXIpEPkMkM4CFQtfHkAzsqmZ5oIEcX691lbvI8dsR
lFylOZ4bMKS9yF+1suRLbA8xOHLBihY2ofMiwP+1SS01bMgJrK1vc2y/cV+s726c71RTJveycfij
XTgAxucm6KvaNHnMRdWe8MR5pcGJ8/oMiupzOfj5yRmzfAVlXAgs6m4o8QZc0CU1kZHiEaZHxiHD
CINwpxbq8ddk7L1vgMTl9+7ImksO/Oii60PzM28HY1U1drmnboaMBdQx1VNm6SMYcLYLDmaYz1Ha
DMBWmMGe8SA9ourUX2I7tJCZEM9TEfOzaYwhCHQBA4CQbLcyqiA+VLqr3YR2M+OGnxGvhCZa3CIZ
BhTWClQ2/EDddzdLrwawGLjRCFQwtd9Q2QGGrbr6GvqIqeuIeWq2CkgrGVyGsKxOqIjzV+8eSEmg
BCBVaulrj6gDpTx5QJOo+ho3b2uQhwHFOXARgSMZDyTzoUMybT01qAEZqsZ6QCm99ZCLcNMiSnkl
jyJJHSAOwmGB6BR4dlnqTws8bcY9ObsOCrPF2AJzhak0o9VrIhzZrt1KTcWy9o3N0HuvNjS19hno
mBadZobxpqg+UhciNc6TJ8VbNx7GZJOgVHk1NMLf1SUEw+is7uNfvROVSlZ0kKdR6tJp/ebsdio6
IqiTLiir1bkdqILTst8kbWAApFzIg3Cd4GgCtTVnx7IIlFwDMqw0geyUOmvHIdmOwADNK90m/Lkm
IkVQJVxlHNseOwfQjRd9dhdmeKMNE7tvohImYAiOgx18uZn61IckgluoZdzlMl0yXohVanTZZu7X
8aQ5yxNnP/etCC/fpiovtERV+NndOEicD/Vk4O3m9XOU2IKkbjjkybGIVXbCbuetmYIUYJ8/+7yq
+2PRHslOM7oodECjahLVjHNhGmw+9REEgxlqKZ3IsBdk8/QA/vurZQlQ1PpGA0JXCKMjjQqkHU+K
x8kbvU+DAExmTK4SlHOfyOIY0x70EfJOaFPvmM0irSU7kkeJjMSqFVBCa43Wx44KpZKiAYcUTeWQ
kj2gGCtcUBclsdblf9yJOY28SwBxaZGFD2XuoVJ6aopjp5tkcNCXIy+AGZqKI13RcOXKAeTEzgDe
xvc5MbnTOHnWUw0+nz8vadxo+2YNKa1k6+ZxtiLd8H2hq8NqfE9WdmuqswQA/+zlebbKTds5Dn71
U0SZPFlKvjVx6soT2fwA/Hqemx9pcNIeEmwNiKO9u9DIgAo6UDqDV60w7m9pqqln/GiOzat4ryx3
kWYgE6WpqDE6UFRqL+qRK02ceDdPnDNav9e6Lf/Ptcj+fsfbWvbvO9LKdlk6R9Ri4/GJh1GTofKW
ELzBexfHHfsp7fBYuY1iO/GxS6NIiPPcbs+uZ6jzYItoj1fbobNTIHbINl8GAKjsU8s6kI2a0q9R
z6wblBmApPSFdzhBgLdLsPHJAPw+SI2Xumuqb6UTvAT4InwDFfR8ATzpfPGPITMa2DOkMg56uNQz
/8cS/999IAGGKi/wd6896XmnZvDdBRE9FDznmxY6tTM7hMOg7FLXpnfp8E9+toNPyWQ7L3+bFAV2
O7ND/HvSkNbOS+y4yUmVKL6UhTHcUdMlLIdW5vJmmRCIu/MTvSHPuBZ9NTWbZVlbWyvBGdVX1vhh
ai6XRtRU0bxkb4Grwxx0UELfQcf07pqIW9ssAhEs2VxkKBdtx0pQg5b1ukdN/T5iIn8ejWlbNjZA
rdpuOll4s6u4erMzMLbtG+Drnr0KZ8h3+83/n/aqQf0aZa/mxJfOXoHyEprM45wsa0Bbe5Jh++mW
P8t7u9n2XjAsb/kzhRQmorBJsLklxaQbv+axOxzJNNv5sopQUUY5t8mIshN36k+3W0s8cLZNw8fl
bZk26j8uTQOjlc9L00ImqJzvpG8vJwsVgsKfEBjMAUm55LXvL41WFKgDGKLLPIIn1LhHXctToW3k
19oRFBSBINnSCvNcWuB9FQV2HxQ06UXfG2xP55VuptuaTZJt8b5hRxoEDuwh9XJ56lHGvxoKhh23
3sjMOw+8+OrRRWpWmwLwTO+qfARVl+7SdsUrY+TaVJQdyeYHIDgAKPxKg7ObXtdHKnxzs5X2r9uy
xhh8XJYmhQaCWakSGc5R2AbRsj0YrWmQmu592UjgqDDW2FUNneHt6w47O9rPBDFwENSl/Qx1/aBX
KERCauLWpVHUsuH3kp2CGKeeHhXE22iYvoYdjkQxM/sTCMWxx6M+00a6oiaJSkjEZu2WpkZgWcdr
Q0+h/m2FqALBv9O3D3/Y55U/3GTMw2TBglJtEOLo9wOLH223N78wCLGGkZd8L2TaL9shDS6QAO5O
oPFAOeFYhV+t5kwOHlSJlxUDp3wz1PW5hI7Iigb8rQONqW9Qdm5WfqOSc8jj4sInYA+Q2kq++/an
vramrw6K0lfQsS31tjnaIkWM2IOAcCfeueOXwnTFIsmc+K4sffdCAzgCoLZCDxgosZsHagP8y5GN
OoqhOTCLg1rR0xCoQagHsqnOA8pu7MeHBpHBjRMb6hrl3L5arXkv9KY2RSqJeqoz+MYAYz4UgVHQ
EjNmHxBV2VNRy63QhbpQd/YOID+fB8mf7NSMSC0dvMTf/WnXy4Id2jhUVrf74P9eP5NNBj+iIGce
/GM6qneRPzbV/PFu9TbkBkhkeZzqfHtb1gam/pwGatkYYjj7PhI6AzD51z7C6xqFZsmDyELAfiso
NgxtWC4t16pfmGhRxqfa/EsQAAWgVPk9zECeVPryl3TLVZYVDPqhD0gGpTil5GJZh070C6kzwLjz
7NuQ/ECNXvPkSjmuOR6Np8Ysq6OF7OpmClxsKkE+sIiLoPvu2PHSmPLiFzi4n6U3ui+hMSC4j8j7
xTdMc1+5KN1nOJPdp2XQL1VnWl9Gt98r38p/mWw6yDFsvgC0CYEusB8yKRZc9dOjaZfpNnKb7NAw
kV3dgMcrK+zVFyDpt2Od5T/NkX+WeTo+92oYcfq0ylNoSfeEX3a1Zj2rXphEOFC7Ot20T1jAj02b
eMs6TiUosD1xTAJreuyE9QieDu8LNJqh5hS53Qn6YfUDaNq+kR3/GERl+kadS9DW3beCA0idBCsj
RHEdCDDji1GUybmxOA77jtN/a721nybld4BrIJOlHWzhj1vUUPJ1amflHYpfyrsqQoEXAg414vVe
cWdBey1Y1AU+8ZRfyYQaLgOZaRU6fDEY1S42unSjNOgD/9XGvR3kyQJhY3Vw9HtvHohQLTBF1R31
uB9V58Lm59ukvMJbf+QJSDzfFyqRMF7hx5RuDIKIYEP9tjD5MG6JRRG034nsbdJ8nHUmx2NXLEpP
U77NxG9zSz7UfOjXQzwdBbCu0goOkLBZeD5YPKrcucyYhQnSGAgOpBvCOMSlLc4o0HimQTL53Drb
Tv/mL4BwR5os9o5GG3hLoqNwq/ZzlbjWg42g2ekv9r4pP9pTu/vs5eLNvwEAaEnsFfjefA6j1H4Y
YlRTzZGsMurFG78rkiAn5oMblDAJVKpWgH+haztwT0TuHf4w1VMPSaZdhxLuTTc61ucJD95YMv4N
rzDQp4jMOI3Sm65QqQ5AlIGCZD0TOd3qadAzRYXAUOzX80xy8CIUgdFMB4iKq0whOs5+z6R7mgwQ
RZrp8cD8LAA+Igfs9FB7Ea+LuHUfgBBPN/jPCE8qS8A3DPHqnSOcGnkB7kAtXJrQo3ZAr+rY2XdI
F23Gmk0xahL5Ghxd1vfURWUhELPpszeZahXayr5WKja2/dR3B7/pxhPy7BAfZ1Xz0OAxj/K8vnzF
NuJTlAHcu+APk2zBGFazWquKuK/CMMvl3z7bJJ1/fba4Nj98tsQwILKra7+odIsPolgKh3eHuThL
d4Ga7w5U9iVs4wF1JGJfqyxTC0RWQSFH4bqgZc3aScAYMBt9pG3XwcCNBdLYJU6tHdsMEDNb8iHC
X52Mokrwjo6906RVvAbdlNJkGxFD7JzVw9YZWHkwAAk5K18OZ7qiRqYVGMoi31/dBpom+pYIM1oU
LRs2Tho7+4DV/CEYdUnbCKpfIE9OKPGsX8hjdB0b+U3nCdU/agk99vgw4FHi3NL6H2L88yU5TXCi
FABLE2+jBo5jP9joRgR3PRagBiXK142GFQtHdAurAzKwByzok+8BIu1m02dyi0zQnHp1jQhcj7NG
knTdpdNufYxaPj39b24DfvnbElBEyFgx+dQWxRal3Mjr4Ze3sT0+bQvdVXm9TKEb8pKVjXnIbB+y
48Zkvpre8HNMw+AOiebhCjZtVKxrf8cK/aWQDJkrvWwhyy35jyl7W7ZC3Hg3FahsB7U2GHY3ATBj
S2QXkz0dbalbm2m6nw++ehQVG8mHLmKZyT5tTGSiG1SXBgRcjROvX1hW763DMjRPHqFd8ZLo/Q3K
M+7e7gh1mmPcIU6TT3Z3QpEJ6CUKEFWfINAZ2Zu4RlF5xQa1oXFqDJZ8Tf3a3g6lLVHDgiYp4/5c
iaZCKX/ugUEm8IcFGZNKvPk4vpTLWghkf7U3DUgWD+C/hNJCViN5C611eZYqApgQ+lLLroJEo8qA
5kfqHpfYeXUbML51iwChyWFBxlaP0FUApMy+atj1Zq8tG9Qf86h0VlYNoOGAnYGH1/hR0A8NPyF+
7jIXvzm65MFj7eQpFM4QN6cGOapcIaT7u9+BX6gErz9ZPsyk/pQlFjTLl7TWbQ6EhBCK141dMGft
DrmfX0AP1m1McIFfaityzqZ8sjTcixoy09XElbP007FcJ9ipMJxBouA0xcWSXDKyjWHZQr+Hu+vb
Cm1iPuF0wkHTF8hyYUCV7BDqhq7izOtKMCn4MOI8F67J2k2tC/iu9vKYC6VzMe7Ih0yuV/2eTUve
+uRD3aoqPHd5G/EtVq0sH4KSrULCSJXJW5MiGtmiXh79fAgaEA7FP2dbTiPk7rWs2vSF8YsikB+C
lFmSQOWHgzy9A5r9hLPjx2jmH8FNmhx48ZORGM9AQTtn2wA/oHL4CKX4MT03Y16Ce0ka9yhCs5dN
x23EePJ4AcbI8scQZ2uAFEtgPxII13gR/ynT5lsV+93ndkTe3vC5+YANTwDuSWHi/7HK9nhp9WDB
aVHNz7K1j5crfg9eib9FqsbTfGk40jhYLfZUZdagkkiPUOMrILNG0OINOA12iY2iPdBhvAJ4eQ+x
zvYxmOrwhGLBdkl2Q4J8sWp5c80iZ7oLvQH7Fz2BgysAGaPKO7qoL/4UVJDTVWb5FFdTuxjAyHei
ZlRGcTJ1c7NRVyopll5ub6oJgHBVirPw4+opBAr2QQTR0rRbDlzLqvXL/MkbuuoJkVfAG2v5QI5x
lV+Akgqu1GvT9sdQNuO8CPTqQKuac/wO9ZqVPtDiQaT21M0nb1oBC+RuqdsFNdKDCHBvqDsmkcBp
rA1Wjr4puEKTPbIbzpJGkYk3Dk0FegsaDfw+OXcddqg0ag52e0XI4J4GsXVNFrU3mrvCMJwJbMtZ
i4KM9tBhc4BQUpFFZ3y3ojNdGar+DL5stbOtypsWdhP1CMCPYIK3ChwMCygz6ytqYqgCHKIEza37
N7/bNJpBLjTt1v2/L3W75R9L/fEJbvf4w48GmFBy31uPEYfIsgGVkGpBl7cGxB/eqnLqYQGhhPx4
G2AJKOmbqvg9hfq34UCveOvS1Z83yDtkJC0GlsP/vgxv3j8Y3YU+yWy83ZWMftu41cJ3rftJJji7
6Q9xm0Ld2YUuaUpdpy9Q3mz2hpNUdx2kIT2kgk6lZuykph49oECMqF6OtvNmU3SVZhsDokbnUf8C
gI2WYtPKDLUS73NpRpUCLTcw+3yzTyZqt6ccTyK6621gBL2O8lV2KQOOnbnkvb/O6iRcznd8XxhR
KhRug8Nb0b1zWeKU3Fjpal6KJnP5mjPFr/NSubTqNU+MZnYJjfDigIRoC4YJefClKQ/zFcv7t6u/
2MhlCFyW44eNedSU71c3m6+Xua1KAzdbA5bQZeriFw96t/Ch7hm4qTiY1KkbeVn4IG1IaKvMvnLt
0UBebcc7r1/SYOMG4UOFeEvRKPM8T1ISSoEo4kHkCxDRUoryGjjOBTQpzY968i6Gb9Y/XMkunOGi
hCWIUnFiSQ5uptCM9qwdngiQTjD0WGPREQmY7TcTeZC9aKYrqswX5ogDQe6ldyDQc+/TJGUXPJDW
1KPGmMDmnDvdj36MM2T6OiDy6rARy8CPwGLAivjY5q4+zzf+a/d+laXWm42u+tz1Xzkf84VZFex1
Ho23phU+ZlJm957nZffgvfZPopuOZII4RHbfAYh/jfAsg2reEC/Jre/vOciY7siLmq4Vu8yp1Jl6
Q5Jm4OGrXipWgklDr0ymQYCzwjfseH+z9ZXTLoPUzLbkQgO5LFB0UaGIh2y0Jm8gJxp3bra63TVm
0tlmAxiob+vFTm7vmTUAr2UF+MBpNQVH1+/uaRr9k4CLaCBzWn9Y3WpAw5vOH+H2T8hwovx/hH3Z
cty4su2v7NjPl3EBEiDIE2ffh5pLNWgoybb8wrBbbc7zzK+/C0m1S1J7uzs6GEQiCZWrSALIXLlW
D/av89WUedXd4KrgeP1krfLCBQdNImpS8YWRb21X3sIwbPXmX1WaHmCkJuiqyIUO7gQOkJrXfP5X
0aCqcyG6l6bt8vpnWZM5O6MEbv36L+2qzrhhTv/l+sUhQAre/zbZXz/dkEn3Nvefaaz5N3SHQkdd
x9u5ORXiBgwbvS6m6ffKhEiCkafDt6huHs0kjR8jSDbeKMaA0NV26NlZRt6cJ6zDAf506k0DKqO9
kxbiqQXRHTkx2+TLxmbVKbSksTJkni5aCPBduoF/6psxO/W6ZRfutAFWBMzJpcsvlT1Udw5Irxon
5hcydRzUXn7qhweyDZ1f7NIwZ8v5Amn6l4FvvLblYOIERA/r6i7a0+DgxI1vEBXhC2rSBS5uFsPm
wz2ZugmhxGToqi0NjmqT9BhZ2Z/USR/XCPkBKVz/dv7rjdUDbRbaaxrMUXF/ZqI4kz8d3Cj6lseK
H6k1YHm49ZTZgU4E/6DJGPx7IFVW1EmmHBKZC1F5ww0146mwdipEsI5c6CP0qIxj04UMhoLGi1tO
bEcfALQe7MZvB2wlsafqw88stLr7Saj2rpj6F6933S+Qdh/XUAQcd/6AZtAaK5BuAaMZue6xqFIo
8KGC+gt4CgUocdPmUHQhoGvm/WzuoMDXliX4QhCjWb7uuEGhtptxeldsfozUx6HLisUboJ4V1RAT
59aDgY9d+N5nyl/7LPve1m3+WCDJtmtrSPwgSus+agdKbWMN+F3UXw0EOb9HEgDIuBc/Yiu5bZLR
fG6jZoQeqJnd21bYbZ3SHG680o4Rp4gZWAPF8BiPUMbNIND5h74cGqXiR4jLVYpgMG5Rb+NZCW6N
hKEkQdeRh44BZgseo/gsCYZP0KgAlzPsV7deV58nrkIaEQG12c1G7T25oTridbRRu11HC6M/PCI6
gOTxCJpvlHcYi3R8SVUAdKlrfobscAlQIk939dDEn8pOHFXBg++o50mWBeDR51aZ7JTzEak1awy/
/7yyTyBGQVfmtg/YtmWxlRFFSBD5WfKJzjLfjuez/he2X/n5jDO8N4vkTZ7NsK3xAGaw3Zus3pxj
k+PFkJO9p/Ta3KuQJVtLo0SZyc8cHTnTKElZ78g+RMkim5DYPRddUWxt0A98NtNi5rOyE4evY8up
9kAhQZw3yWc+K6ylYY8aEGibrvFJ+zuIk6FKDTAFSQLiZtGba42dXwa2Cx7sMoj/S7tfRu3CC1vv
4MaQHQFUJs7P6SSRcOH9ijqQJ8zPITQErVU0DStgqLzD1c0bZbAZ/UQtB4Fqzh5AjUObdt1j0JvZ
Gixlw2ZuTiBiE3aFj2Sq7rHt+QQC1+RInXToFQjDUNR1Ty0abYj562iC96+j+Zbhb7o2axDxcsx4
QZxZkB869g6vztSqWVLvIjetltSkA4K8IOb067MoXQA2tUcNArGl0FIiZPvFGLOHvuD9GL/6K1YJ
7deiA/dkMIriYsT8QNwMHtRJdzFqrdaDfiig0RfqWHR/W0K0+yL66cAg/rrGy1EdgtoPlo0ziWMd
59YnBrr0mbauzfIbsFAWKx+ouS/k5iWlOHLmbx0z71BUb3+nJ6auIVxRImZx3zDWHBq/c1bMj8Pv
bXrKS8v92sWgXZ2aKbxhaZJd9IXUX8U5NHRMwIWsMLb3cYJx7Nq0X3wEfIKg6b8jW9ovO+EGd7HD
OcRcJ7CMWvkEEeX41VdCkaWFHGO24kiedmDoBfeHYKuBzixsVfusdRAuwNncq8+s4JtsBqi4OygT
0geQYrb+tgagdysbgaRsizdRg2UE+P3VtHXxnrkvFVLrmi9t/jGCZlzVNoKu9FsmQRfdQ1lOa3Dd
SZfJrwm4diGm2H81p4Et2zjqoaXn97vG7owdQ6bztkdJ+BJ5uem5HIYjcWi7Gdg7w7z/ysoEcpCo
vzD6KH3MUHqP0m2c+VUB2VC8kh+NqH21XXvpLGOsXvdZBWYggRclSjTSG/rInp0kR7usvs2fWP9T
7AJkX+SRBu0OigXRk5sWxzw33McIhE83eKPop7Afv2p7wjBbmEEgbmwFqpT39gmJjEXO63KH199w
woJ/OE3S7qEPLfJtbBbhomQDRAioRwXhtGhKGWzzfoSumQEdBMfVQS3dvNpUnIw7YNuq+04fahDr
I3sBGzWp42rLa1VvSs/sloRyI7wb9sD3StjenvBtV7uhomnLgB1eJETTelW2cq3qHrm1ep21eHv4
Bjdvs1ga61Cf+fb4eka2X/UCWAr6HGAltxHunhsHqYNNPaniqaqyFwtRxpewrDcIxPVfeerFK+Cn
xnPrOIjs8bzeZImyl2Y2GQvPSfnRIUYEChRTWyIih3WOf0MmOigdRaYzpCmg5VpMEKIFeHUTqRbV
yrrgjkBcZAMBAPRvLPuEQE5+dvXrN2vNZxPKcrtISLySC2OI94IZmCXKGBroXe0LiOnw6MXDU+GY
tvxWuEG04lKmZzdmziGY8no9tFmLWm/Ui0PN80XU6Y8x75pHJwibrefl6d5PJZTS9GDkMVlQXA9r
+Q2h/WjlqSlbKeaMO1AIEkadDm6WlWtPSXNNzR7Few/2q4Ow5NZOU8DFx+YyZR5K++Mw3SOngQJD
KDzcQxnk1Vaqk+FF+yyw17/SrPAsTLW6c9KpeJUFbAXIYm9cEF3Dt9CHfrGi2v8Yqasdcr0mpjCo
PIFIsboPEIyZbdSkDqDbm521NBQIEDrRmU8oA+9uhFlobmoH4cMK0hDXpg0CRXyv1imyfCCkHdtd
xpphHFKtn+y68i9KNsmxG2NvSYze9l/2NreSY25peSZE4Nfg8k0gSlgs8Njy7+DbaIH5N5M71doj
uF7wQyQy7C7MqUA4pF+1Y/Dq2wVgNLbMNngIOMirWw+JLOwNp6+CQZlnaMfPkIt5tRMQAxyZs538
pyzy1r4xocagaeKd6MNggyQH8nrOhPcicuVgt0FRSJwkOx6nzRfyCJpQbCOI8y2w2EqXM/V8Y7Bh
+8s2Ec8jX4YqGem4O9MGNVxg11A/o6+0rd42qRcR/35P338Z9n/r/XDt1bnTQ5WO0W4nf7rpRyRd
IYVeHgZEADZZxa1LBkgYZI6z6SX3bouh9/60pvKHJR3nqU04dpb+4B2BAq/ma9q0MNbZiEolet7Y
KKptZAQ5Yk96DdTqBU+vD4k7WUvGvl1rpq911QXIJPZpCXEfgcrr3k5rCBSP7Wsl9tUPmgxYm3fp
k2A1w33aV+CmSa1NIgEuDuOyOKEIPlsD9lR+qhT/g0obDfsPvLbil+s1LJyCleHJ59bGj0lVa0AY
l5tr062HcgN55GCTKN8/yhGlV3L4TOj3PO8gTRd449kRTn80W2xkwtLj3+p4drCGCxv4AtmCEggR
PBI5VpgIC4viSDI0qW5K3aReq0NtJ/Vir2g+Ue+vro3tAJmLNAOBqpGdsUzAuhICtGY5OIeyZVhq
antf2SAMGJvnsnVy60cbK+cBerQrMNz66X3g6wKGNjyCqVuKPzLUEK9AqyFujQKqf6Oh4ic/yas1
lKSmE0q+khu7iO3tVOTWnRUVctlJO3juzOwhTXLxA4X9wDe67UtQ/nW5ClrAN7rYBJE/5grwI7gI
xbjpUTadB/TA8Ikef7KbIrO3qqhm9SF3NNM71HYfsgzCSFdBorQImq1sA5DhThAkunbwQkDww7gD
gw2YqAqg9hFcWZQy7A/UbMb8tUmlh5gd3vaO75vUGzGUh/3Xa/MJGJ0yS1egtj3KWmV7Vy+wgEaE
IptTpsGJ2nTQLl4+ZfsoVuGRY/FJfAZR2//pyTy4s/tBPLApPhMZgpX11haw0WhDXmM6/YkqPf8O
a9vZi8zmaMFrSOClV64/xwJ/xeyV1YW9aZ3aWiNCCYDwULHPoQVuODzX3n0W1ODjxsv/hBoZ5KC8
LkDQpbdOE6DiEEesrYcmr5tlzrPhS+Ra3zpXxX+aZYPLdR5KJiW2Six+sV0IrQ6+ZBBk8/FM+zW4
UfoRaZKOhyePG98SwxPzgrKLeXrMo+AbLdNog+CgynXhWF18Q4s1V+AeRDF8sSY2L+L1agcvORkV
pgrN/EX2ZmhR2qHtoneWV1eyQ6YzwcTglgsQ9k5bFM2knxXkxTPuBN9TD2XQClxs5ygJ+rODAmpA
DZrgewRpAMnAvWGq0Nu+vzLm4XSXpdbnDCubEyiYshNWvdkJO5BoJwfjk2OF4cGKwo1vpuUlSaLu
zo4VAC09lEEHxFyWlcfYjnqNTjZH33e+zr1stF9qFH8csDjCrsUWBiQvESEjXzqAuG4j+8y4pVZY
uvbq3//6v//vf/8Y/sf/M78DjNTPs39lbXqXh1lT/+ff0v73v4rZvH/5z7+FYpYlXAHaJslMF4S5
Jvr/+PaAJDi8+f8BaW6ucsNyXsA2yaWB3HRprk0N7QTAGGX5xiM14njXy8J4LFB2eAnHb12qDh70
SoC502qOP5sFyftGqHShXtJ2dP1xxTKUjE2lebRQagCJS2YepT7DlPJ6RrZrL4QNje3Vj85QpPnA
sbU/9soNlkqY0OnSCoxXhULqAJPmsLnayGWSEthk3fFGgRaLu9dhyJsc3RglT7//jm31t+9YCYcL
x3QxaZum0r/Bm+/Yl12ICT+wXmTW+Ms6RI4eFFevB7sGz9GC2ih7AuF64QOqEtY3V1OZ4YdJws5a
XzkJ4jpZRFZQn4jNwNSUBkRkEEaAn7gjJEU+dFAvqKUXDSiw1zNwa176sbzTRXXpl3II+Z6wpcTb
YmmUqbbnwsaehZaJcSQANmyBKNYrvsnM3TulwgNNZ2C/ce50H81mP/toMhOif8xxX65z0yj3EAaJ
DnSGpPPrGfbxr2fX3uuZD5rvQ2zW1fb3vw23/v4AoBzZFrZ0kEmxXMHe/zgB9AEAkmTVS9xkE7ht
VIE6s2A0TolT3mGb0O2pNZsUh5hAlbXjyrccLYhBbe1N/VGMwtBeVfsxc4yTlQayA91S/mYY6iDf
0DYhZ5uj7NgrKrAG5ZPxLDGf5lDr8Rfgohkb7PMhknY3mBkQoF7hL5MmYxcWTMM6A2GKFtUGLCfM
yr1jB9YpNhCQ4n1UXawUJE1jHfhf9YgBSFH0iMLz4wfHCqqtMApwa/QlRNJRt1wOOq4Izoz1BHzj
DU9s7448ksruz0kEDCyC9Lhd9e1JigGK7tm+BO+etKDId+25OuZmm6wsCGQsMadBGBZsMPOrX0d+
zL41V6GL8D7Zfno0Qxmv+OA9EFOdxDSPAD5kC64VQSFifGAIyqPVzICHINlr+1rDQzYD0fLVdV94
HSvNIPeKuDTiGEDAYO4J1lSf22ottGulbiEzeeClv/5gJw/q1Feqn1XAdEalwJW+8uewVztdaYbD
POy1avjD3/w5bO3mu9/f7c7fbnZp2sKR0rGBIDWl9eFt39ghi0YU8v6B4twV5wBnLFpdYzbpwjKb
O6gu081SetBhraJpBXZj+FD3B8fICSAjObuT06DHIM+rOw1JTRoSzPq3iWmBSR9h9nMorMJcNF6C
ev8DWabeGs8xmVUB4UK/Z8MimerSXFz7sVFuF0olKGHn4Xieu19HAfwL8ssVJMdzfz0LRhC/HI/y
EjoUmmqODrWReChCXFODJCXeOF/diH0uYI57MJL1GwK6+RQcypiAIDG/IQW6OsvGTQHWoYXCNudV
jFsL10nlh8OsYef06lggKbt/o1xHF88adm7zOgI13UK6N7+/AZT7YSri3GICteuAmEnuWrZ4/7ZD
Vs2pWDkN38HXXiHYmw1g04JAlTxhfrrPZQoogWrED6sL3Jk8gqsM6VcFJOWk+Sjo0BWPdjaVD9Qw
QyTHhVLehpoof5RgjpT31JoZKkLvR5yU7cHswAHvlCjOJO2gEWGmvO8N1NBASUiaE0jFEscNNkGX
xMurn0U9buutSxdUh8kNTT6pixVCXCSIY9De6n3THYH7b1Sx4cqUJyvJL5XmMqdDEUOUrqsKaO3C
5IG/b51YCktfsEdeQBZhX/2RHLGWHSbmGxEN1orOwO3tPJYj9qe6/orsYozFDYpUnEdghT7arZ5h
GogQF+8RWvb+YQaz9QT1ZgWHRRseaAEWMumCP862nfc/adCAMRZ6kuZF1Hl9acwVJKTSlyjzfLAL
+CWS767YWa7mxQIX0kMTjyBSaVv1AvAjAJDZH52xmjMRfh/EB9Qcb2OKkfVSdjsUC8jkbE9BunWI
GRiC92IRjGW4nXWi47B51wYTzDkAlPkaKIpiGa2Ap0kh8dZV93TwY++tjZzLNFkxrFBvysxB/ZM+
yCwdTpY+DFFTbXJsW8Gp+VdvUrVfGES0drLDa20hU7sCotzpZhe6lpxpAOhhsX9Y2An9uvzw1dt6
6cBcKYEi/Pg0geA4N/pa2ZemD8cdYHw+cO98WqfCKJ+rGLAXHRDqJzDZlI6o7sjDRtU6yHYYgP6/
9qoyz7hJA+fNOD3TRGnW0C5Vb9xIWQfPSViZq8iK+5OCqPmhLMB0NgJd9GmCbAe+XvtFu0JBBFV6
2pV50Irzk/FIGyVejbdtEFk3QpjYNaMoVf3DzsK1Pn45giFvj29HANyL+Ua+vy97Jy4dFD9mlznM
ahcSzEq5+ASMSX7vi7G7B9nSE21owzozNrRppab2AuA+ux8Lv9yZgfsNWfx2bcs0A+8ttpZBVkNu
S8rmi9lWJ6WjfAhrPGQRyz9Lo4DoY9HDdczFoVZ3gZFXd3hUN4BcykueQw+phDoBCKti70A2kL7G
26YAgzf10gUVXu5SKysh74mFWhUKMC9Y6RLpxWg/qQy6S14G0orBA+uZ1cfVsvbwOg2aix8zefng
K/hdbZt7B9prH4KzpBFstnjV604SEJ46H/XlPdJWCGCyIxfhn1Xvpo+NPiDXW1QyAoUrGmlod4sO
5BE3qVtkj2bLq43Bp3xNvXR13yfz1TnkF27njLEoTLY2RRO/kQfqGqX31bzZUEdpsuAf7gjxfvKR
jDkc/0vLsRWIZNTH1QfeLOYIMkD/IhFkgAAwG849h0AGMUWE5Sfu1uY3CqMJoxuOvvSGsxG4CLIZ
FcS8o/jUaTnewi2KYsHcuDz4kfPXaUXWRjuEKOOAemIZQR4QTnQRdVDzv9rmwXwWe9u6doCTHi0n
2al+4geG/d2BzsQQW+UiC0fg5QH1YTvhRPtr9998ZoOo2n947dO+5Pru0V8mKDxtwWzHNUEl7H7Y
VMZBxXiSMu9BDfUIMF3qLjgqUO/M0HBRtpfydZe42XPO5JqileRRVQF4FnrRQ6MA0gEAghXOAjHX
YlcDKaLfs5V+u745oEz81LVYxcCBzFBpQ9qQB0iI+lO2rGIOgn6TpffcjcMFpcuog6XGawfwNSHy
PN741RBttoyKAmyEnpvc20Aq/359477fautvxUJMQypuQjSBCdrtvdlqIyYm/KxJ7AeWl/HJ0pJn
IKeLUYSgwDxKrPa+jY3BUNyH9pSs3ohn5JCkIsELsoEBGdQmDsSASBzDUyMqGQa7WdVVZEBNJa2X
VMyRSxCs9QVwclLXfET+VrWF+nz1qm3UFygG8e1eJ/cKLwKtWWj4O2q22tY7qDEPRutvNvIrdLJw
dtZ+ZBtrB8FSYTzTCmah/Elc8BrGYsb0I3Ct2uWeesISKqleBSFV6n3j7Yq6XriFcI9Ba+pbYPyK
26nYRGY97TIJqLG2s3yw8Y5AWniN2hHHhuSSg3JK6Sy62h0uFBoqQCUD8B1i3TpqpPv6ERqYSYPE
KkReAz+DQEfPvX1fRcW5bUIIBU2Nd3BS9SXJ2uaBTDmmrlUCFAo2k/CgDp6gCJ7xb7+/RxDZejcz
4SZxLYAwOaJdrhQIyXzY8o8uw3Q3WuVDEHCNG8g+R3UVfs96lI14g83ugN0JUWCBEi4wJAffC3Ca
AaHpPRcABm1iQ4HnTNnh4/sr3apjCEGPRzc1QrCUcOOTjc04sooQHKCmE07roGinSxco8ML52SYE
l/vnIjfyE4j+USykm4gRNztHaZ5C3Uwr0MeXjhx21ESp+OuQ1Jz8cR2iWGDtWLjLqaY79Mx6HU52
84Y8B3w/WBlV1Vz6jR3UtE8EyApm8hyZggoMWq58Js+BXnB+61nyDXlO4Q/1uu3Tdv4T9HdGlFaj
cs+M1TNiXu29bbr+bdyBwWRAGfaz1ZrT0mYsPQJjqh65X+69oODP4IVrNnineltyiyIo2BRAK/WN
A8R6hxgw2W3RfLsOa/kTcvj6chq2aHMfYIriWLdiQuUPxLfHsgseoZojsJtBvrVS9R4BEOgCDYZa
gr8sfMHyKVukU+k9xd1krjxjSG4zVPfs2rwz9zSSbIDhuo7Us9R/cIsB9DLYn3TesDQh+wt4ATYw
192JrJpxXUurXXJ7et3Z0AXkN+AqizFrHsMJt5AhrW8dHzmwTLTpV0j43JC2dxM1BzlM7jPKUOxl
pMYAFbC+vVNNxXdDCMgFNy0Ln8BJvzoID9Ze9oRwTXzL8Dq8HxHahmqZ3yxl3j0CqeRDkNjPH/N0
qiH0VHRbatpl0u7rDqV/1OS5sO7qmm2i1srvgZHgq5wl6sEs8+SWlWrLx0E9kGkIvWblmd60sbTN
FGUN7bXZ3euT7GwW2Z7S7ZB9BD91Yu8p5RcQxknbmkGhuq1joPTBYskB+e6zkfH7sJJIy+b13vKq
8kdnxt+saHLAWlJ7SyRaxF3JrXorktoAonsC4RZ4ODZF2OYPvxonifdDWpRbpJy6ddlB1DgLi4dC
1xOjkCW7C3QpcWbkkN2ukwyPFGx0kJB+Il97wlvKCUugKofxi5Pnq2nMx6coRomtU9ocaBnkXLC6
FauuzzGRanpqmRQrlIYPN/28re67Pj7VCDosa87cezDMB1vLKUJoBubjMTax8cVGUV1sE1APOw+c
76iKXyepL374rXvoGmBq6HIAOt174QfhFpD0afP7NyEXH9bomCldTJIguZbYJLrWxzchgOSRdIvG
+B7X8Xpmx0VpcLni4B6diXGvkWUH+5az85UMYQY+8QVFmJF2LVfxBBAbRZjJRmdTOA3n7o83XLzz
WO/Hn/8ogOk/FEJC8QC1gVQfOvUQMFHezRkEjUHos8vV4jtpfFdAFKQ1Ub4rqnvIMMiLa3T+qoZo
6tb3ICQCIb7oANGTckG9A9fqILhAAFw/X2CHFS7oQR1W19mWpjPDjdsVImj5jppgtWxXkIDMdzS9
BeA+mnu5VpG69sqMWU/Uy7Tzh2t5jLqnHEx3e6iF/fB0gjNgyGHSwfC7l6mI+Z5a1NmCfnwfmdWP
VFdVgHlpWg2uaeFfkqLgcAMIxaoLYxCwdXWM0o9R3pYja8FUJIu1rD3/KxTjkXcKrC8oR1/5fgn+
xgEEwQg1B5dOM97xeFi7fmPckmkIoUMWsAJ4B2hX7asWUEcAxHRZWgigkab8LYVmE9NnhfT9Bd51
yf7aMcSuOJXGBPVJuF3tNEjbZN2bjizrUOpE2JvQE9Ohq8rbVMbI7URFfseQpicNhbFDwZXictza
emXltfmtjRLkBzAp/ENYlEsdI7kupoXi3AY+ymK26whLyI8becB862as7fx7PfbOCrqC1b6BjnRE
kmi0HryuDPM4q/dIW59zi9Xyhpx1M+09BCFc6yHBK/Tk5mG6K1w3uGmMPj0BiGWvFRbYFzCQohox
DNNvKh1QC4HU6aJKUK6OVPmLGsdokYHuyKyc4kSF0xHwQmuhsGYFMtt5LbDOAHByAdprUTG7CPDS
DP80s7BZZWAJg7TrXxTndEYoaiCUXmnOyaah1IwP/kKZLl+7yAyAnriz96hA2BGdqAVFkNVYCLkn
7tHGdo6e6RYPbTL2DxFWb3he4k+FulVqio/4KPGRzujgTBXo3KIOrL11wndkq9yuXpumz7avIjes
fITCgrc1xokdPY3uMjQU7Nokm0Owr798Zzd9gW0Uaw/gm31d+OPhepi6YjykSbpL08bcWZaPSuhr
79xWEGrltjftZQQdqsnuV22WlidLt8jU4BV1YJp5UZtwQ77au5yFUP5j4L75aSOXvo6+8nastyDO
bqrvEZiM1z2I0fdWZiNzV4z+c2plyJDb4XjIxzT7zKtotueAje3HIIJqROwHz1Zeh4vU5u6tSDP7
novmydZ26ahoE7uDt80MkEfl5hgAneOBvmk8dENvXzIrDyF2vCHVVlFzagDBbD0JsNbrHmok2g18
oFc3P9yUkRusfz+1WEyHd94/UggvK9OGICimmb+FJQerh5BCNlnfITxT75UAeSQdDKClNih5bRZX
mwDQtIMIU/XqkyUJKlcR0ft5Ffl+aJK/ZGO2wMTZbVTZXAID3PKR1lWnwyjZUghMW1eTDSaBxQgy
jV1pQuqDOgLLhsw7q50l2RDM4SsJEAGYY8GCVYApYc+H0n0swdgCjB6IzKlZTKLaxY0TIGOFXtRI
WweeF6AG0M3Wkfy2Y+JErRjwwUdfzheSJbU7TS2u7nw3BJFmmh1Se/J3rRi8BZH+kxDAB9sMD3vv
d7UZsvEg65oiIf/hutZyxoPsgewGAe1zG6fxJ4j7GWtuogLWHKH1ZE+sWyUyBpfA5O8Zb+2X966x
QgBfaFdZdt0qHIZ+61SBWnp5F5wdfSiZzI+gNwWxIrijbVmmwGbpDmoD4HJGBlHsjcqESBvZ3E4G
58qImyWqoTOUAP68rgQpxjZxjPpYBpCYsabm66Rc9imyMaeLFJhDalZFL7YqDjLAGtFbm0m4tpze
287OiQfJLNQsH6jpGyXIF4L21vYr/ikAl7BjyT9bT0sT6s3zKMsQKB7+hRIBZJKFe0BqNLxVuauO
fiweBBUDUM4OoiRsgSL/YXNN8tHZtdeEmMnmQ6rPAAPYfuChc+NOHt4+2HREN2UIFqaBpYvIdBay
GOuDpQ9+WtSILOBsyuMcbzt3dTXRGbmRBzXpwBpVHzyP11tIKSIo47fO1vSwicc+KPxi5zlUQqdx
OsW9731yx9tAdeEX5oFTe/KybElN003FStkMYFPdmzcZCnC49wCC3Gevtr/FfATKxUZxkRvk6RO4
hlEpiCgC2UNtNwX7pV0FzLwJdb3zMJYeKCXdGLhjNEGTB82XwoVNd1Dzg62dml0xsb1RM+vksQD1
+WbMFtS8Hlzd++oi0wWk08ItNX2kzcfZuyrN6AQeC68ogUl1o3LtDyJbW5PlnAZkcBd+35fPyENP
yxA8QYcOoJanovXwsIfls4ihpBSZSQPUMyueS1OcQOPaXhwRuPPlk3b7cHmK+iiyI3wg1jKMjiEg
mEuQStQPdEDVa7SIwNFwQ02sBPhtPXH8DvAYM4XtHWQsN07rxygAfQqJcgUJXawkayhWDSF4KLvI
Se/IJm0e3ZpgIG9zMLNc3TL5Je6xTF4EhYHdxfgwS45zkCatYtMKN9jMBhfmllDUAqmY1h/3Ovv2
H2aIj6E6hCwFw7xh4WNwjoDG+/wAUIxlYw5Gd+5HDoRu76E6gRhnoFZw5wYt32GxCUAd2bq63AdN
9zg1dgm9dIis2qrg91GXIRipgQw5tsSoTRafrx4IA/nLgnnh7vp4ttDoQvKlcz/m/JP6oQO0169r
PIK6FsACecWyRWLv3AaNeUcdDAD6u99/DfxjUFx/DZIhaKn/s21K772JWKphwBvEYe35lRJFuZqI
EPEGZuY2NCCAIpvzn9eIQ+JbKzFY5cdIBF1RJOCIodBDUEAOBYUW0fL3H1nwd1O7BFWSwx0Hv5yD
yIX4W9oLRIWcQw03Os/ZhMlT1bKB1vhXQIoTjekGWXu8LV2Pbf8yU4Cx4qjE/bvZh+zPbGZWG36F
UvPVu44atZJhmYHif10SLFa54ZOJBH+SJ+sxqKE7B8T8Kot58GD45esZdHTFqm/BEpT5XKxGfXb1
y/I8+4dcICUvrusdiYAicnBIc1uWDRAR2u9v537Eg11NMt6NHpjC5NKCpnc3BdtCIcoN/KF66Kc+
gRYl+Ir6Nr5DzXT16erhGWJCeYE5LPBOLm5GE0w4mGOTfBlAnzBBwAskgnlwkSwtb3rdS006+Kgj
Gu3BPwaCBZfr9VkvY9BMcv6d9Yff3wOmBgq8/+fi4XWwvnOEqRReV+//udh3pCMKIfzdjCSziuWc
DgY03D2Zfoa6FyDzKn0gcB3ZO6zVMgl9w0VsY6Hmtx10XZgC6tk3re0I4EWAZAWYH9+0r/1EKeZU
/3A340ey3q9VJaCP+Je4rmUivSwc52MKnbEyy1UY1AA8Io/fDqm5RKEpCqB76X8JUxcKKti/O6oC
9k0M4YLsKCBVG0j5oH4pzIIvLsuTBcIp9hkAqvEpRVkNuWW5zA5+gJwvNXMJVcM66hk0gUKE6oem
uEHBxXfU6kY/0uKMiDXCYRlgXwoFCs9aqW4JYGn7IDxMNikry2OTdOoGNUj9tqnEdJdDKHCFOJL5
WY/TNV74Y5pexzENCAXZqEUpijP3A0SvIEDUncHTcnL8OMcUjbS2zk23EDDw29NkPFV9257Ji8zU
HNty2oE88xvZyUSddBi7EpMicg7L+S+QsdZD1nzoFm2W+Vuyvfljjmq2WPXUhze2tMvSY8PKlexL
9fqh6E9JcIdtzaRK5w8628jHkFW+6mTSIVv6909d9R3WPoD9bRHmLfc+g4hOAuKxTSQ46P2cBPuo
mJnyGBUm0N4x96Cy0hrdgdq5k/vLxuchQuvj+v9Tdl7LjiLbun4iIiDxt8hrSpre1Q1R1V2F956n
3x+p2Uu1a3esOOeGIC3IZjLGb1K2PMWqmpNphf8eK4rVZs92F9rn2fDvLSOktFR1KcipplVNrKbN
DPh/YNwpRvbr1mMw1V94KNr8tRsJwWpGwuOwD61dw/pa5nCXA76bD53VmWfZw0irZA+0Gvzy0ijr
9MTYkDcPH65Xytxpm03TzF5hmSMi3B7P8b1d76ImwWhkqRWNk280V7M31xkKv3rUQTTeJrW1OVqj
E1ju5KzGXPqXKA2OjsnefoWaHIbGpT/tQd3IQW3gGyecv99ld1k1wgrzWnyY2MNwTT90jCMCTsCi
lqI8VAFyzKklTnJU4ATKvi75TORdyTpdoGYDVeoi+0dGhLazr4Vr+d5Mo/9teVA+OViL8B+zPM4a
7MyXgz7jpIAdsbtpLTPMV6OSeBh+Z4+yCxQ1HQW0ZU8nRLERsdHu3B4zuib9ng5puh1nIzoYiijf
0tlnA2Kn3yHQN2urLcSdPvTjk9L3P7TKT75Dq2UrkbfaxQnc5J7QuOXJhtwaf/WVrTxGfpGc5qZN
1/ICwHLuCKJ+QBmbLji94II68lHIi6T+S1G6OuZdY7pLy8HdNUAwP8CCrsCm+luRNigTurAAlPZu
iCug6x1IhBX/LvFBS2wViU7eMmAPPJGMkVqtfP7EfC3IH2WrZkX92iLtuJPFUHGhwxbpt+tUNd/h
igTxxXE79VmoZOF8AYpAFqu8Vu9RxNtf+7Yj8p44zRag3vS/5Gx2aSs71xjMFTFS7Vkoo/GU8Sy8
3Na1hnjVKoMwfb1VR2nzI3tMnLqXLnpKcgcNalSnGhZNwCBf97wAMmK4Hjt5H12hGsDH8697Hizn
HjWK/HrPy9dhizRusZFXTU0EUGbbhoi1XGA5yPs2xDBc7+u/3bMcNDbK/7nnIKnxe4W2cd/m43ZQ
EnPX1e6hhNqBhFlXwgtUiFp68nRKuxrVAwBZZWSbe2LTtDhKgdhdnmqra1lp2YbHpgPMdF5ohcsc
A4IcWz9y3hM9LL8mU3GnCk+y+Vpb9kL1eJ73cyVZhxELgJ48x02FHFCNSQhbkPQZeHD6XGXvDt+n
R9kBzpm+UVHi2shiqSbiicGyoxySpZOzHsIh38q6BmAx2PSV2erToejT1dcw5m3CFlpnV2HbKPr0
WQ3M9n7SrN2tR1ZNHS+zK/ZyLh7d3DPvyBILLkuiDtywHFoHo+0BkG8Osi4f1eE0GfHnXM3dwdGr
dA2sJN4Z7Wge1STPzsFYs1Mf135eHpykqF9nNc+8NCynn+G8TXO7+TWl81+k78SbU4Bsims/R1IE
3xQQ3mS1RBs8jj4y5Hkvsm9Cc6AaMQi9BdIsrfgemzqI7HbOnuSVx6kwj3FMPA9nmV3pWKjTi9m+
a+Pwpz6ICpaNgjeS5ZjniFVja5SBhhibb66npHJXqg9lTmk2lYGucwpJ77sTqBccGBf2DCljZ+RN
juGZhZEo/la64K9K7a0Pa1STlTFM/nODvdEaF18V1aD569qIwJbHP64bdYHziJwOqmthOLwhMoE+
pgYh7X9db6gi5OCKpty6U4kBpp3q2xoJ6bWf4sCe9xob7qnXvqPr5vm9aD7dBqXWENORvUoi9c01
rGOVLbPWrrZy5qI762Ov3edRApBMjlzC9WE1PfuuVh5tIyEVtwzI8t0sYucbykTpVmuH5rDgUV9m
13qQ7aRrAJRo1XAJS7BBiONlq+tAN3gkFWi/8LNrD6MaJttK1P43v95eB+pOvxHdXBw1lfT6ENYf
1xtBdMFTct64hAeCswA8tiqWO4H3eiyiLn+bnXDaC5REt1nbdZ9JOXmyg6Ij76YUWrZEIaon14kD
T16qMdH+bNg1PARQ6E4WBkpr2aCYzdblX/O9A6Kyc3C62oXJqLwXBp/8ck0cUqr1HDopDCAIo5bS
V9e3q9D1yIMuGTxZitPd+UDZrlPWMYRRstif7WwFu3Eu6z0m1tPbXGDTvbzRSYYsL1mljPCd4sLg
joU3syS9gpR7rSYMoCPoaPsiSFqgXZI3xcFEepdkugVucmF4yAYtsJ+V0RGHZTWtldh8KpeDk7K3
q/RY2cjlMyJe91Q6f4XW2FwX1DKL5h1BC30lB8lePeIPE9vJsyxZY+di2jywDBeF2LHN1Y4IcHk2
pMrX1FCUxyQo7zS/D95Hu+DNQSvwCoSoaw2WrJqNG9lqZUG6VsANHiTyASGCX2npqBdZWmYUkPBe
82VG3E3w5QQ8YVZc9x+t0TRMNgaaQiekC5xTZ/bsTvtqFPvB7u7F0oBUGhpkvzUrY7nnT98ibRcT
oYbWSx7EFP+cTqGFSfs8/h1o3wYjwCuy6zMy8K6eEEQL25XDGrmrgGQnK/hVO9E7+qVBruhprtUQ
goh6/9U5VwgTjl22vpYFYAUE/qoWo/RlsiZ/Diw1fkwjN30ClwvaKHR/dlZKm+icbCPahq+ZvBCB
nb+6stU2CJmoG+QyADAXVvyeBoq1yRS3wBedYjXg6OmHSXmSxVEXeyjM7KIKf8mclptiypP3IKyB
UZUqYjSOmrxjtuvsatX/ao3TMYHa5U8H2dqr9nejCOt7OVQJNrOuIniTVuUDIdBXeZ0sN6qjvKls
mR/F0X+/KdmaAX2QN6VgEMVmIal2vkwXLZmiq1zAUsxB33o+TzJXrVnZ5apC+5uwQKD4oHuWTrbU
or1NdO0khQeipZOZZfO6aoMNj/QrWK3xMzTC+ZWExiZpEZeUJXUo2KJh5ilLjqYf9FlNriUSPic9
KIYH2ea37j12D869LJEBewY7XlxLkPLfu9HWLrItD7IfWmhGV9NJ1SfNilHbcL5eQq1Tj9+Gf5LW
kvhz1V7uTvAJl5sjO4rkrZY6d7I1Z533tMwAJCZbLdPnN5XaRyKH6qtlu+kqU8+tVScHcHnFy2zZ
8S5RVG0ti0Gqtmen9j9sMlZ8iyvcNCfMKmSj2nKpQm/cY94oxcuY9MU2j8EHydbB17NTM/GPdh3b
IrPtpC+ya5bjdAlKiI37ctGwG/oNhsEp0F8mchHwPQKST+uhuaQ6zrRpkmlrwL3NxawKgBLdchqH
ALxB0/vba2UVwnbzqkZ7iLPeOBB6mIy1nEMFhZ7p2QcExcM4ky3FWyd/1twhu1RReFEVTSnQGph5
YNN0+yBbzahp7/zJAbCYVcWzrBPsk81MwONdqiJ38PfyQWiSE0xas29E0fDvy+yjBvPWD+eOgBRF
OUKU2zDp1SdZo4Xs9SYzTbayLZyS4YEwyLW77DGMNl+7kkiSLDqEPfF97Z9me/yG0np7ktWtAiue
L2h/lMWgqQyEqlCbkUV5GGrxordpepZXcmfUeSJWLxSvuDN5UM011s1rvijpw2CM6kZXu37DP021
zdvCXsuBfaEpT8PP66ttKndeTwTrYXUzyxzr4j5J450gfXN9tWYOKlSos/i6fScweAYy34FVBHia
zhZyrsHKgKf4MNq6/pCQtzm5inO8VcmzZLS34CTGsyxdq/BrBrM4jjv0GL+GYxOrE4Of+hVCuYew
HO1NaiCTI6PdMhQuD37jLH69/vEaC88a8B3jmH/1091u2Ha23W3csIzWQxJoZ8C07RkiebZOxjT8
yz/IMPOtXTX6/9oux7M0Zzz8pcUWiJ29rsCn3XUt0q4y/3orSg32W1GmaoulMyp3dGb7/XprlWMb
WP3r2lXHgzOW7n2ja78kHtVyQhw+6traSTwqu7bzhI/tU8suVPbyY/t1GrC7C7LB3UrWOXJ6r30X
tY+u4VaPqZ6+SRh+GQfO1i7hQ3YsneBBvclClQ+NyoLUB8ApadOQKnV2CnlsSZIoLKEg/NMlWqBW
yRhWa5TUx800FGR0bTd/wDYnPkh2xrVOcjSssW3Wwq3D7lCONej0csRA01Id3jR8+MLZQPEhR3cJ
2xj9VbYm9uiuSmyBU/JY2zEgTlcqA2ZMmijUc5i4Gw1o3oO+HCbEkx/Ijf2YRJ0cZUnWO534Girr
5EG1lBHsQ2TfmzpWeRHehneT3fQvZtI1m7YKm+2wFA1Fsw9WHEQr2VoYMSiZ2oAASqOsKkmUurqq
PcoSduu4u01ZcRc3we+zqdo2CmrrsYKU9aQk507kw6OmK83TkIHfdf1W9WSbrLMCJV/N0UBAaOkv
69zk3NadOPVxdrkNtKZR9WTxj4F6boLJZRByYgNhivnrSnJAnOX+vhCOk15y9glo9mqEsAJ7ryi5
uMv9wfo/Z+zw4Vn5UE9aokdE0ohSGOqTBbtqqHrzJEvdqJh3+Cp/lyV5QDFmWsVqru/0bMDnsXeC
p5546jJYTuNHrbL8uqM1QCdMG5cZ29A0T8OghE9WCEMjzU9RNr8J+ZJiXBHXRmg5OGjx9slDXNd3
qa4rZ1kC34PQ9KC9yVJtD/2pLpx5l8KGO0VBqF0PYC6+zszI7XZtUn3KHqlWfdXL4pSmK9Mo4zPU
7xYHM/JGM9AQz8Vs8TJUqXuvLg3Z0lAYaCHgJ4bKazG492hVfo1ALPHXXArUnsz00C/oZ12bjUcD
86RZNE/ZgpG2+WuHNk8YRXaQdcOiJa8gpXAd1BSK8Wi729w+W+a4shIRnVBZNy7yMLgjDPE5Ruat
nrjppSF0Fp2MaWkxkL8bdUJqsp9shdn00uc+n/aicpW7Fo7alnMnfRlcDYtWTzbI8tKq+MFfEM6Q
bw1BmuXuIJ5vZ4EyhetyqVMCWo3E/b311m8szBNe6T/CJflKcJZ0CB//BdCneKqAQsr6WimALvAE
u1eXJGvIY1I2ltZb37HhwcGJR+6l/jY8x+QcjrqdPLQCwfM584N3HiTwz1zO6qVOnsk62Sr7DX0d
/tnquMPX2KL265U7hGKnzDoaa22Ixj5GrsepRMx0qbrVy7PCaoNz5xjNzjWT+cVI/bOCx/Pfywl8
rUGehNVXjV3ruJ9IgUefT6KLu/Co1NpD6vMMEclPTp427ozXuzMNBEj4TK3lIBv0WYRH958RDq/0
clWSsvH9BmCuz2tRjO1ucCrthY9S2Q1pkK9lMW0QqjAJ23iy2IwJj2nsFII6Et1KV8R2GOIY4gJD
XehVXsUv705pde1FTlzHFYHVpRhaTOzmxNp9IrzYzKERYIJSLEMxXiS4U2I+VRNEI6JZ4Gj91tDf
MZzAESfJypXmpsa7YuVEa5W8Qiat0t/rsvmcTD19CIh/vvzLIEWb1HVeCOucd2tFUeKEvRI4SChf
/GLWkTwZ5jUrlrW3dMvcZorIdxMSIcTHAU3Jot4YPFkti68stq1breYsrB6nKTWOInWVFRik6UNF
c3/Vd2aGrMPUv0OIyQ0sd2WvsDRAYpbu+OE6eL7hF5Cd9F6RveTgf+ulK0gJ5ZoVEg1J+ncDeYFl
hrLtvi4ri39cll5NOhTbShm0NfnD7HI7xDp2IqV6vtVkGuu4ByFkVddmeZINAH7yC9qp3UnFF+4j
z/gts868RhBq9tlUmduEzOdHXzfrdCFMxDYeuEHZOqfYxnRr7A3buzIpGOnXcfKaVu3XSM3PriNl
B4QTvkZWItOvIyXVokrbx6lo9xFWx9+B5I74HfyqDYvoS9lbryYiz5uiH6JzXSnJXa2MYgu2uXgm
0kJuy+6Nv7q58+SopJg+u3CO3luC8WsoLeCQDFKrmkn8Dg3F5ClugAcFWVr9iEB9EruPfiU+K6pS
Nh9z5FZIfjfhfdHB93Dq4pNNf7auRoNYlE8QM4Bq+o0NJ4S+Lvq1+GQncS0+80xbMFFm9KC1vtg7
TmLtC10jSYR8y8oUw/hpWAUu6KytmuJ/diwInWa6F7/SipceBZpVOSVIiLlF8aKSqtqzWsyr0gjL
l2Ea1Pu2T+743RUvsoc5OvtgntIHWWXVbrOKHSc8yP5z0Ju7KtPStWwliN9ecNd4lJeSVU44rs1W
dI+y1Ia6i1wVNthy7iiqla1VxAgoLzdjBXoBA6/8JvuORVZfsshEMBTwDl7sUfZC6OrSp3nxTY8g
aBpgl4+140Dsm9EEarTi2+RPmEF1Bl8KrKA/SvWH7K5oECNGh429LCLraxft8FnoXbVPZ/Zbsnrq
03VrxBlSPJk4FCKsNnLSXjGPBT9GOOktim66cYDAkjwlhYHtuwGztLH7PlkVvc9SWLFWE01+Klso
DuHUoxGWD8kKRFi3d5C0I0G6lP8fB1+nWq72rxNoQd96cVsg3r0I/rYIw4refY01vCw6rTQ9WZ9r
47wug0G/dqvz8bdurZP+3s1is3RAyac+T5HOfsMjifh3lLSu19gadrvtbLwjNUNkoIneVNUN7y2r
Cr15+RNlf9DvXIjhG1m0KpM8PIGCkyz6+msfWO1bqNfGZcyChDQmk/WWiRZlh0NO3HsWOf+/EENd
qyInOAGr4i7WXPebodvxqusV9am0sL4ck1a5813wgmiDOls9KpXHeMIvJEQi9JvZdxchx88JLgJD
VP9d5jgcj3Y7YPBVR5vSd/OLXU7dARfEaR/7TXufTQqmdDhZv5Eg+pnFffgrUPem0LmPShOvTuqM
mJnz21MWjbI4rrQdtOTu2IZzeG763NxEWEe9qMsfBWnM8YdiNVghEhMzArffJ7rq7ycFOkDbCP0V
MLWzLyuCELI4wWfZo68SX4uK8PW9cJvkWhwCfqVZrkBfL2LjNVVHsuV6nrO+UmzNeKRoFdfONunq
fWXF1bXVqoN2bxMRuo4NC5t9Xhq219bSInvSTFp3HYs6VLb3DaW/tmYmOoSdo2JitNyz65bRPtCU
6dqaLoIIQa+p19Y5jf0dKXaY4Mtd1TaJkKjS9WurqbmYSwj8KuVUYaTqO7XFhksWWdu03dw1qN4u
Y/NxmHfC9PHcXq6r9WLcwYRA6WtqDo1Ttnt/yl+xrh9HD5G+5iwPfLxfZ7F+bzfzePqzh+wWhi3R
cLNId7LYlI2Ki7eZrovRd+8zQzhnd27BGZX+PYuvbqOtbYFhDvDOkpWynzwERfzDjqC1yZJstBTs
i7ps2MbL+FvXOCUWlcbkwm518qwV6ovI0+F4m7uZI+XOCc1jA33B9mQ3P0aysUJqfS0n1jL+fLwI
8dEMkc6728X8AvfqSikeEh7If7s+/PEGjfw83si+t4vZIjmYTlOebvVdoGRHrA/f5JVvc0e5cFYE
xrTrHPazb2soDS5u3fKgRBh1h26YnKZFlOyf6jQNzdaTZVGqt1OTVFrBwgtvSMnWKgCL0/VUdm3L
VPHCtnGvLf9lujaNAJ8GpBaWS07LPFbQ8VQky8akOChUuygXxQ57M2zU3EFzD1XAt1wWLTOxeW4K
izNspuCtBrYr67XR0Q9VrbKNBXz1oTXoUFgNXEsolsZrRjRA1ieZOx7mEPGO6+S4upMjAVdIDIQN
LVyRkzyUbeye6uUgi21rgv/2UXORdUNVkaQmxw9vQqgGkanYPsd2a5+TtFl3rj7fsQgbxMaWBsu3
+w2BL9aVJGefLTvKFg2ShuwdLmNv9fLM9bWvYbJ4HVsH5hFG05j+qNJmN01COQFpSB0jQ6GKw2RE
+B0sB3km6yISRmtImCiO/O8GnCrRr/vPsFhBmEQti+Mf9bKHHEqa3N/WbJevV/y3i8mxWu3+IIC4
ROYI/aaDP23VhYYiFXRugjpXlZ0UTvvBCtRNDWSWKObSUfYZ9EBdqa4y7ERjx56pmdGzIurgYJdZ
uhvCIH2L/ORR8tnnxo/5WrS/93Bhwv73Hr5StetpbnEXczGgcruW4FUb5Ceh2htDj43DrcpOY7R1
b+XbiFok3V4vqrOzTCLrr53tSbXXfVapK7Pr2gesSqHVGxg+I7MjXNJ9tb0vUAfyqslsH66VZQ5v
RABGlnXF0tDUwNh5xlbXcpprg2ZjPw4Kf3OTVxqVSV2lqd+tbnVXXSZZ/lO86U/Bp9/aZf+mQUr5
j+n+nEiW/7vUk9SEkspP/OpY2OUQJ68wFN8ikAaIh4zL6EHcgeI0aRmZnaJS7yqI8aoeUpQtnd+I
bh20NTQQPuWtrLRqa/GUnvR4ndRYZ+lD81RFKv8lIrIPjpsQLhnq5FE4H7JN1oA4jSEh4f57q7NM
bKCjHCkPLTHrpxCswFPxJLvLQ6q7bNtVx75eQ9YZoRqjOR02e1E4w17LVDAwWZaCIh/Sc0PsYx8i
Ilz5hTbw3XU4yhbZByxnCxm0xwZw6S0bEG7RtkWv4ziRpeJYmEnfvPhZnG3MSrV4m4LnzIzGTy2D
MFubWUseuqqRow0ASOTNdJwqNFnZOAYP+DDV6Fsh/5Lw6OwNmTH9jU7rCgb8EHhpN4A10l0wSwZ6
tGnUvSg+Sbxer1F+tnFuVNMkPijLvgvhhGKjj9P4UjYIREUWxqyakxyuMyHBSHDFxy+o4+eXZvnF
nzM8uNryTjcFeVx7SkuyQ/+U5Zk8NFFT7I1GxysgQDbyPwdCa8G5HPlbyyJH7FSn+ZSNt/o/+s5j
FS7Ytn+d4zY0TJz+2GZiI+e+1cuzW91cOtEpcp5vNbeutzp5M8mMc5+Tn27VTg6xoLJyfBoCsznj
K1Z4ih3o29HJmg36aZCHs0fXRkVGKVrnpczFQ2kjw6KSSH1pOm32ZrtN7/ohc19mv2vWxF1s3gNa
jWawtjrb/41Yiu40uYdZAYIjZ4r7WsN2PPwuG02U5p98fi7suU91YpaHbArQbUvk0V/c0MhAgWWQ
ZXma8SU6gmhdSOej+5r59jd+lMNFltCRec5ydbi/lkKDwJYzPlxLlr3P5kJ9lCU3IUJiITub6/Y7
+HM0i4Z2vpcHARB2k/u6CkSBurwyvhpqEJU4djvOplXNzvIwXaAFTW4vQJJuf5uhQmb2Pg7CXY76
5elWj7aqu8l10JfuUOVoLWTGBusK66EFdPNgFHa8n9A89Zq+BFqyHHSiIucsI1Hl8zTCrpS6Tg92
ej2PbE8pyb5xZAivtiK0snCHf+i6tRUr40mNpmGdEdn6gYh7pVk/6q7t1mqSoWeqlPZl6kmryYYK
qatEb9TPfjARkJnbn6hBOLupaYtjhtcvHjK30xh49pG0bjOv4kAUx1azyg0PKP5hIT+1CWoullmX
L8ihFWTMckipuVG+ZGxwdnWDFolszVA2OddD9kYwOm1XHWxmp4uap3JJqiJSPnumPSBdFrh4yiLP
gCt1l6vHBunK6yHJh9+LP5TZyvCJU4I7okKQ4pczfy7C34qy4Y+6dOlXOnlceHKINrcb/lvMfQ0c
aAxDMh5ThmJiqNZI8kTxo2bW0PCrpvrR9NaLO6r6S9KNBmJzhr9Ny95/V6ARjEBpflQzjlV5P7UX
mHL6eSTbuarqMb8fo1BtdkGADEYOygs55cE/aE0SeEYj/AexHHhqqi7DoqIRE+7fgIFlk94MmI7T
KLuxRP8kfB0f5RzyEFoRIPBgC2UXXFpozG/1jBOOocMMKUuMmkikH0Yc1HdRDyLcX4hsMTLAl6IK
sQxrfItIBMVbQ7gUM6MF+qRPQC/+M0KBKXdWAG7aVQ4lLW/sDz3wseoLa/sO7nP5PnQ/rKXaD0pk
FZbgIFmCygPBHOw1hHYwUBiUE/71ygnlImMzBDDvZIOsk62mxmMuXp/0AQ5brbCw8ZRstu/dFoS4
YxvRD3VKn5qqUl5KoF37ZjYE8py58oH87Ep2gDeZrLsqMU5ypJ8D1Qk6Fghcqp8yTSW/++Uk3Jop
q12i38eWKe6JSA7bIFMwoP5PnTyr47BaLeGM7eROPQImPBn10+jwxWSsPJh1Ki5u8SILesEfhJcB
+juMhf23XU9dsmHfnW4M5EPWt1HVMj7Qy95rJt/eyQZ5Kz7YBxzggwgZa0V/hw4IWrMJ36ayTe77
EulVEvoEnOt52tlVY29kN8cnRWAZLuvu0vr/PQoF4Oq16xpP0UX/gLZ9/wAbAaVovTy4ZJJOt/ou
ykkUz7PD4yDdZEOSqir8anGQg2Q9rxfFuXZYQly2fg8FjAj74Fjvqql+SE322N0hemb/VIIG91fN
Kd/sRrHWvQu+Tg9CqNO50+9BZun3Ztl8jeYd/QA9/EsPup9MF5wh8MeodC+n9qJsHpq1s4r8NFnf
nGVkQ9uP93maqItYAmDgxjlLAqtkp8a92AVq5JxlSdYvVbKXO4f+7pr4FXkB4G+hm5WT8B+V7EkS
0eRhXshpMQrFV3IacFEiAn417ap4xhfJ6U6N1k735pz1Lx1Z9xWUqvkgGyN7nLZzCEdUtqp2Ot5l
OTbusrXOMISYwHHJRlkF0wKorTHdy5LpE2Pwm5PP400u1sDtjunixtwDKF2nANJXsoiiKvmfpQGR
At4yWR6XPk2ltKvZN+Aw2c6IMJM2PTsOghlCEc6WLe/8rMDq4WFifJ2WkqxShXjDZSw9y/4NX9kd
dFNWnaWHA4zosQ8NAvhM5kKmQOEPpJjAhV1EFwvS55CN/PuU6eOkWuwejehMXkpdc0PDI64ogo2t
x//m41j3JeBKgY5ENqESofSYzHYfQWu6D8nR4s/m0YYbm04T2dY0s3eIhcJAtF1raxTpRxmXCiB9
S1mFpCf3pGMP+MhFj67Pn7uGQMo3h0C30WLwpwlDR2DPGC/yTDGBG1Ul/j/C4mONkUlY1Xq5eOa5
K+JPrNKEYomcsSQPql+shsY31k4hiOImC5J8b4+Pk7vsiFzkDAKu7+VAdY+6qOfVq4iQmEK778jv
f/SAsf21UO2fSlUPDqiHfLp98D2MA3fnR5q7T3yF2BaPw6ySEd+i+dWMpnRnLWgGpxkPcV3yWpFf
d6IL8HbTm3AjeChhIm5DNNcSH/R5pb10uvbN1YTjqSDC1kbnE+1UbK/WSRCpE8CfIehW/cCvhyhB
Hq7ntok9BAvVB9dVcc8kT+iJOYQARCJiA+jZRvUGAvqaTMdmGDrWZTWN70Zgi15YtOeOcHxAxP7v
xMw1AIN6uwkKrdoi6ZJ5gwHAFPbzClsigE7Rp2Z18/e26na+GR2a2bzXy1q9c5Fx91ic+o0b1bmH
pu4vv/te55j38ez7EydF3ovmE5OaXezm730GmESU3VafiicBWs0b6rLwhPIe5MnKrCuWlao910Vo
fE/zD2wjtjrvTO7W5GXs5qfKNmFtGm+wAaojkGOeTvAK94y4J2SgKMNKzHkKwMr8JiIxA/hmT+lG
Rbiiwydk0k2Zs8BOWd8cqjK5RBbI6jkgb2cmWNyORbcDLfpdGfL8pfN/VW5CILFuXhWio+wT5ks5
EkDKosWvYExZPGZ7rWriAh6TVzJXiPoTXgAiOfxM46C+oP86rPv0pet77VW3jz0IypXihy8avJB1
AUkcZRZriXgah6LOL8Y8HguEXJ7mJLsMyBJvNCgymznhwyDR2+8i8KTHKDi4VbuxRWkc/KLGYd0Y
Hjstqtl8ttUusvCs6fvuAejH2qinARSycdQKR/FUlENA2nXP9lyQsJyKeY3Gbn0M4wHZFrC56LyS
mgW+rnTqfhjgmBVGDvAVXBeup2T7IxsH7pI0Uds5x6zH1DfyrYtjA3PGdD3sKmvXdtHRzSN1ZYGA
DNF9288zPAaDvzhP83PtyGO5sxo6tC0qHzFjGGtG1U6gONQjWhKIU1VVJDbVVCFjn+C7iTwNpxW8
t9T7rW0WKhV5YfW7Ru0ORUmgC3QkXeUsmmy+ThBgMR8jdpKN87CD7JEjtWTUHsq8IyJ+c3MM3Uhs
zU69V0VZHQGSz/zCIge3bZ6P1w3iDDg7TD9ZqyxoMrP72ISLGSk7A4/VLzhaAmW3PFj5pb1xwtT5
+ykfu8/Y4QFusqvIy8UPxC6eQ7/zBDm9QwBXdWPH/V9lw8cTuvNDaVj4v5VY/5GBL/LFY7F37+s0
ibCf24J+DV/yaK42aQcQue5+ZjaCiQB1bdjvZbmZlci572v/kM2O8uzjD+dP0Z2md6+5iXxHXJaf
bZ4qG9tv+PDwBUJ6tD+rVtiTwidRrTXFcxP134LaaDHCiaxdYpFQKYdu6/d1vuJ+k7ssG3duxBuS
lQhGiszsz1XBm6Wl4Us2kNcXFY8ufrhL4mw7E1DeW2FzyrICXdGkeB1KdRUu1uIzPsurNHBLMprJ
ti38U10iaZfwY1S1/qH0tY9I2IRqmvpO5XkDofC+38BcNI+KUEJi9olxSEMU9uq2+hVqReEZiECo
9S8kQmNvNOJxVTXp2vWDxzbXtT0Gb3XQmeu68gq7eVbT8K0y1Ai9nZFHXye7RLYVbGt9QNY9AJta
u9lBaGwSEif5aGt39rrEmVZ2cyrb1HOsyfJCNxeenZXOtiDdc+mALNZB015ysyOaixYiXhzwsNpQ
xdKo6V6J6ceI7Zj/w9Z5NSfOpG34F6lKOZxKiCAwBmN7PHOimvQq51b89d8leXe9tfWddNEtwTAY
OtzPHT60KkKRBeT0HMvOccwxXLS7oJLmv46F+a7hfDfG4iUztPFUUnlyk5hyMYvz5GFIsrgVQRwe
MPR05OSVU13DSjMvmnM6CuZge9L3ZC+rbi9N407LlXcE3RPcVQz8Z9vZpfVA9HKGODUe0/PWDLGR
nqmOnvOiNZEOmwU03uFhZwgsQJbwk5HcXrT/pJrxbozz71YV1MAS/QIZ+1yjQsR2CKMUE+MvTNi+
dTgs4VWUv5JKaVwnlnsyI/L2WEddcStmeHhS0t/jfnH1vsj9gk3dTkWYhSNvau1MZYRLW5her3SF
36ixhhupnR3bwo4upJqHWI1qyXlxCuMUslML4iRTgnTUUGgm5XKu0mw8lmToERBiagcljuenISki
NrPIWqHHNPthHFUo1Z3i12lm3QoRJX7UPjU9sh49Nimmzr2BcR9b4rLRcHnDRMhbWZCeyGTq5jqU
eCOOjVdTc0ZvXOLmreuOg2QSV1um9pugaO+1ltET1poQUddDA9LmwXBJWJW/LQ0nJ6UZqg+poSbq
ZGI61YZu7JC8dq5guvyYDJQ+CbqWD2TFAnIy3Ad4qjjD9FhysYD1rkCq9TGZfe8mWSx/VIlB/DK4
yEeEG6PLtD5+gKdzYMua4UNxwsEtYEl9OAY+rMZitx9RxRRBDE7zgYRsIpMRf+lI0oJkZodEfJED
IGGFu62bxot6LSVURFPysYis9tAl6XC6I7Fv9IlFVteDxORMHEb6cBVkgF07/q/nyW73EM44K7MA
7WqnQGqZW8YTe20QJecmLa30KjI+slH3BpN3ib9pRhLkNLq1hCNlH2krCoqVKNQoaL9Rxzdk0hXP
hDK+l2WpI3e7+2kPOSVmjAnR+OPULi/zfsDMEKe12vQaIFJ3ULT8uTFGy53jTPMzIGBXI15DrTLn
PrH67Zf6OmTNfOy7NLwu/F+k1LzAWXzLkzC+AaT2Loa4LFmtJD+TpImdeLncTH1mwa7a2QNIgF1H
8COFKU6y8pD2HmIGsddsw4t6EjVQxGfP5thXJ2dR7IBkICK86+VH1Vd70VbLoelGdhS18w45eNe3
Y4rwhd9/uMD4nRs75r9iwg2xR0QjsLWxnA+zJHLDHKC1azHhJItE26cpkqE4xOxNGfObKWVXdZ26
oxzgyiz6drWr2kmYQLNwxwgfAASI8goNr3cKy5WLikIky4NIQ/NlrB1AdaPYd71Wu2MFqFE5kb3L
qsh0OyrLfpfU5m622yHAqMN8SmMl5Uu3wFvogMsUnQm1ZAuNAU56KbUGkq52mfHF9geDwBa0HQ0x
PZbBO3vGtLk5KjhmxFIXngU/VZxp69+6tfSeQZXxOOCDmSQpEPJsKb4QYXWoojj39PStM5XmFs2T
6oKo/WD2psI8xnOAEcswD7WbdJH0bNZdf53MSXJLyvVPXYzTEZF//MdlJ0hIbi4rYJ5MtDfQbsgN
PcSfqsX+vjTq8GApCsGmRCa5ZJrZspJdkTfu+UpMV9FRbcxgJQZRaJdeUdhP5IAehkjK3cGWn3UA
HV8z59lVhBQIp3qLY9O6lEL62078oSZD0Z70uin9bs7+dBr8nZbskV3W36q+TS/5ME6ulM6WOxFS
K1j3cYVgWZHNIihkPfTnkPD5eEAp3YdhUI5Yd8SW9Fef9PGMXaF2mOrES/rJ8LqY70lfq0UgxQMS
UA1gdJ6qkz0PBEvbVXPRR+UqtxypNKgimq57KonNkGXZkcWFeW4nZwrExOZJaYfugMjWTybcbOwm
Xo6FkXdQK+tX0VV3CQsYj3zG7mB13XclzlVPaxWdX1jOj8/BO62fUMnhF2VHhN6vmGiPLaFPmiA7
+EiZdzKnj9pJ4gCNkkz1avnRdRpcObYFO34UuHTPzMrLNBFe3zvf87DUXWENYB14xE450YKdiTuR
mK4TJEMMUwmMsaN3C8Mvf3LU2kvj3F+myOQwPPABkeyyN6NQ9mMrfydPfto1QGY+iV2ynyewCSsp
wmhFrS/lhBlvF7JEFaauuRZ+1HspHSxPFKnw4jA5gMHlQUZymymr5pk9/mVODUEKZnrTFEU61PyQ
3HC+5RA4xiKN7x3n2cig0IzPJms+uhLRdJxY5VZlp8/Jrtai6VDUprJLIdi4sU0aWfocxZPB9qYb
vAKG5M6wsnvixGcCi1pfkLBG3bqQ9wNyvONiyQ6KX0xOmMOR0gxZse/JDV16s8JLOCXKlzjOfTjL
fmfZrYtcOd/jhMlMEsaRj8XsdwXfHb/pu/GhFMBCBeqbRlVjV3ac0BMarsNNmE67XG0f/KlsMBb7
J/BnjhMkQcmztrNyODIRoBxsfaslELvFTVsNC2g+U/yegM+gc/UkuIGQ2kXrDWwp9o1BAGaDEwTs
8Eq8NPkFFiuFQIeafzvBoM8nfXZldtJ6r+Tr/PMLm4XxHKf5XQqbxRtkJXyKO+27qVOHX4Y6SPss
PuF3qLu6BJ2roppRW2eLUybS0/NAYrmyAIc3jSIz74VI50J4SlkXCLWE5DXlGMpHjRuS7nCQJc4s
Q2O0n42xwILQq2LY4SFwD51s2aPRJEs5Q5DaLxIn9alIIQI4zUlJxz6YxngItkdfTWTqfVCkUKfQ
1LBSW8Dt8NsPc5nbB/64daDlch2Y4F17sVTXmay4AEukJUgLDm0OuiRvezVbUAzo8+nQUGDEhuYM
emG7QP3XWHHaIGvK99YuAFBKfWyPS0L4DQv1D9XOZ1Lt+jkYtZ4oTDKb3MpUCuywDNxZ1FI/DRLm
w0SkT/NSBqwiJYegKfSNvno3E1gBYogqXh+opTNwItMrT0oqwphmOwy2hu0r+9AkuxrA7vtQkttg
6YmXykfj0DIdBq2cwV1M2Ja6TVu9ppn43Ymy//ystkfbx5QsBtGZc7jYOL/08SFUipITLeeM7ZG9
didOHPy9d21dTrxpGnMKx8CM3hA11Ux0vkJSLKcLqrKOlb5rZVQqXic32UmIhYL7slPG7K5ITuqX
E/8xim8GHvg4QbCD77ow9Jik1jfQPA9Vd80kpgvyO7wkm8PCTeQQU7m8OY6kEXlhGdpumpxGgS5R
YrMGDXbSgu0dYOZBXdha3ijb1cQda/bibQ8xZaw5/oaamwhIlFiFIP9+rUqHo9Wog9d0thJAdFCD
GI25V1vo2Jpf9pL/Anex+WRDDKwH1bA5HdMvV6ftOIlP29+qVqcqaNdm626NjpkHX/P1T/n/XQ5r
87/vJjuv289jDLhYHpR69JrB/M7hpPc6HUtq35R0DEbK7Dg0hUNRhxuiWgRLZadkbc5u67TwM2Or
gXJHM8D4289/YiKJqQBOiiQuJD0lp1wqSAN97mv8FftkuJdhfcmYBwJCFnMvr4ufeFlHAOWd7RZ9
LwWL+twRLQocLtm+lbWSCzGackKULi9hU5TM3UuxV8boblEVC4tHYg1vLUEBh2GFCWTDKIIpwqO+
bdXzrJCMfkCIYD36lt+wM9jwJYvq1dlkkKTXlhFCymE8SZWZ8dOx52s84wZtWFLHrgmc0cG8oRny
APc5Yh2FxLYKMdaZj+aEF4xkuAtVZ1eaIGnZmupmTqQ/cDwq6zoLnGr5wx+beHNIqyd9LG3XVlOx
SyiRqaNwrmO8aAdA5RrVmJdyhNgZbVc9ywWixoFjlBfnOMT1eVQ9GykVZ4ysyHwtDwjtlx1VGIe7
SJvRJmI1iEhX7SX7gPXfnsMy1b0Qb41dJy3NJcM4Q1Mq6b1mmt1bU2ufcmLt747ESXkxFvF7yuKD
tYjDAFnmYVlxdeAnUB5DcPT3qgxxTEiln32o1x7ZGAOM0Ti/SjLnns4Z/DpP4p9RnbyBJHmVNenf
hyi+k8Zg/S1i8DTWBbWUzOc8ZPtSRmnjtvJ8bPTO/AUyb4MFMEdZsuiPgCUvlAbRuPQNQivQkl0V
ddlJlahpWoW+HIlQWA4LpYMdLE1tt0ii89k+7qp6TA9ys+IdDohUCdIq4t68QvQ/Sk08vOBPetfS
KvkeSrWJEpxigvrIarlaxSuJL2vm8tKN8nfRKR/lKBqikRBMUu2nDkPUd2qnDj5AY7kj8CW7x2lW
IG7NZiYpX8xFfm6KejwbK3o3Q/UdtbY5OkMrvclz6seOBqSKYm8X9rk/RWn0BlPwVyzs5UlvSd3U
ZDIf50EefbsvYDYaVbLP28n+3oJft44Nt74L5zPAZ7TLdeyUBirIRwJddzZBoD87Z9Q8K7OUZ04A
2qmtk+7QoT17JLpA9U4l/G9LdonhpH/amS8MEIt2d6q8XqOr9aOjDfFda0KgDSkuf+f1X2wFEmqk
Se0urek8YBsTz5ZYCIabpWRDnS3PQAx/ZlWcljkWj7ET9r3H2CIp4TPPA8sCMURMR1v9O+fNBlvN
O6OWlrtf/c/L253b4Nbfmu32r2d/jf2/L7FdNpdwm+cxK5NO+KzimiwlrCqfD6tRYRO99rdH23oz
JDI3bf3/evh1/ev2bWxr/mdse51tbFZEudPkenI52+V4v5VlzaK6PpQttjDAqf8e1QadDcF6PZeg
7Prqen3rfz71s41nyoCSIe2jLG6CranXZXbUydZ0t77ezf/uE53DLnJIL9WsRi+GIvNzsAvNg0QU
vWxjdWEyu6f6eNjGtkZGmy4nY3j5HCrM7BYxjX09SYyOc9JVaD5fTyq7paW+swatrC++NcwPnaso
g3z6GuPEiZu4qT1Xeq74iV1HB6Mm56iSGuMq17p8DQsnYembxM/WVt4LiMgPVZamYAnjwjfJr79X
88LxKZpd/Oqq7wmMi0Oq1dmRwgiqZdSJY67sFNUZdkObg6WE5ZNZDd1FT/ODzRp7bs2JLdKS5SeU
Y4eMI/+5JC/igLnLW9nm1upSK/sSxy6mlch8GsWUssOXn7JJBJihFGdnZO/ZcLg5wqJafM1RTDKz
C/zjquVnbGE7yQftPAD0n0rRyt/xWyt38WiWvrwoN8rNPUfMHpvGKpvIg23Kg95WVHpkDJkUFaEc
W+9dNgzyW2ONEEZFtqopQJLywoAPr0faR1r/0bq+46QMobGPjPdl1OtdgXbuJU8wKain6hdYPmbY
61Abqf3VyYvT1tsahMLRvkP6vdvu38ZEr745xtBett6QVAsVpulJiNmBpybiXVVk40sZhyUy2GT0
JTxSX7axpGKzCznquvWcviGFqSn+YkPzrxuWiZwcUEk4KOtrbE2h/pOMRnzfXsapMWOVQ5gRXzcM
PVlzutTmp22s4Xd7EVJ4dQi/rWb8TlHv3pSlkF8k0tb2lh2t8ATT9jYWGcm9KKmgbkNGNSznOK9+
b/P6NpSMy+zJtaIetm46d9UL6b//eoUy20sqRKWN87qRXKGD3tI6tY5px/yKZcu/Sbeft3TYN+tK
+O1r/H/vA+IvoUNq6n57va8bByV5TFTjONkQtIiDU/WEZaB+0qbVP6chPnIb25qhkqsnsTZRKpHf
qc7L6vmENOc/F75uVrLFOtaqfPsa2h7NeVg9fY3ZafFXdlp2P23iuHbbpU+VSsk4npJ/PfoaMyUB
iaB1gu0OiQrT521l1ORHSYUMI1Qij9JaJ0tbLsRbBBDkh+wZ9ltXwS6YKLYe3bVldGQmhCvJZ8UK
15uTMS6OaRxDql67Y9zXpymBZ4JVE2ev2HzTnBx+G5nEn12dovpR7WDui7E336ayHY+kFjS77eZ8
6rKjaOt5F+lo5QdhWkHYsikxM9A5WVJiTNJy89UaSo5gTvy+9YxCyR5rnWDrJXZovpIagEuSKO7b
UNVH7CaKerlsXRhTupdNxvcGn4edOmH/bSTYa0t9IvmG49ivClujo1yyqdu6FVYv+K+xydlu1pgu
bigYztvFEEbH6zeVr/XgjbPG76qub/L6oplguyscp7xsNzYOMc/h3Dv8sMzc3cZGVh4/7nChcjjf
O0k9IKJhiZu2hW1bm2zVCoE71+OVGJCLeJqpLkcr7/Y4PedwP6PkUOIW8hqN97pui70jNdk+H1ff
y9F8ABIYFH+V3q9gZb1J2QA6lcvf8CRmdZ/L4s1Qppl9PrMciZU5e3HNOi8Jcmd8RPO3QZootjjh
O1k05P9NWnV3ev2w9Zp6bF8t7cTsmPjm0hwsWEGBpaoO8q2MHJwyjN+6CSQrbyhJIaNRj0oZWV5M
TWBF+SxvgOniJ7ne74GxVmzMZjtfPOZeKz1dLaKjo+4wH7Vv5hpGuTVqftR06Vkr22+9KpHkbjfz
M28aG45qAq/OObtIGrLIlOKxF5k1UkMVD0Fcs6qfohxuYdjIr2mE0ySMG7fVnfBRgGtlDXt1WWr4
fGYFdtHabI/idY9hVvpTVEb555AyhUkgacNL2uW/a9PWjh0ZetfYwB9uZot7Lprig71399vW4+sw
FcpfMv6IBOgMDkvP3by4LLglNWwhoEsY5ENgrvwtWvnXcdm6EcF8b3ranRKIvL+VAmM46ZaTofii
mtUZZ95yXyngtKWUlj4Elpqid/KNTV9zGGyEDLFwYsKxMnHTh6oFCDCT3238U44W8+B0ysrOL+3d
LIMRlmRHENtsA9rKMGPNRSULdixfxz5d1YV5HGxdAmGfKL0oF5T35i3sZ+pQ/dig1dCmW9Lqq74s
7fawgtNj1+ARYkjlURsyEuRysz0C+rW+vsrKOZlrL2z9+ecXapAUKHaQoPxUotBPUYucdFUkgDem
q6v3URIv0cIMpDHV7qNQrZ7GtIT1JSn1m2oJPGuL8m5wWnsbFlu5i07db9ewPnXOPaHS7mT+6Zmc
CVawnAf+7K5JPt/bYGjzY5FCd7s2YQQH1ix7W0/Gb/GlGUDu1+cRrbu8lGrpbz38gOuXzsn2cVgb
5DQ00h18/7Bd6x1Dvltkcnz2ar25i3E56XImY2uhHrMmX67F2gh5JK5XqMA19Oq+G/aDLZl4Ganm
dVIVizPvXLggOngGbIPaeiU1WGPmuTgXamte5VHhajiLxdcTcl8++9ulraGAScbscN06ny9VNJ1B
UbUCRiV24DgOBbBkF1eaaxttjGAI57CtW63/AEUAk2evtGeqFtCJ6E5C5e7FlpdTH8+vn93titLW
Q5AY2bXIhw+9SqtTAeJ1HYbmXw0OmJZfZ2bj/c+FUXamJ5W38nWv0CxFc7tJaVwI5FiLrK+SCMCg
SU0xDCAC5VnL7GkfD4gplVyOnvklIRIwh2W+rAGq29h2n00u6fPWtRv9huIOlGF9/tf40nTYF7Wm
hC9j1LKVC5VdPIcxilOaMhUlBGMklmNeU0RexxKd2RMjoAg6hyleC6N8q8Mmvm49x5nDlVpZctjl
4ihS6SCNZspBuuxfZbNUn0xCB2GMCEgv3NFAS+Vw/Ng6cUuNibCs5bJ1FQGVAzFefti69Vymp3B0
YA6vz8TGs3hexuTzH96GTGP2kjaPXraeUYxArCOeKFs3GdPJN/UViF6fHptGHaDFMN2tm6uWcWuR
4G697f2JSD3mZtHetvderDyvyUil03ZHsxKLZlWp/a1bx/LCV7MkanN7b2aBDVKKEdTa214tCYdb
XgPxUlimtGYopexJTdcGJsUCgOS5Ya7Wq+4om1SGIlPJ36yJOTqNIusnBOJzy6MYhclN64zlH3CL
9xkk9HvdIxehKB8/SnzdXMKBKnfgvHKFwZEf68oMA6EtMSELUnKkDlkeK0w8n9Uifc+xZ/tDghFJ
EfH0btn1n7KoTLfSsylQ6sR8tlPYN2A/yZ8ThfgOBJ+DgRLZ6TWfyhQmThSdKZEe0ml5NZdSc7Hj
hL5R5+aTWPpqcYtG4evNL3XIi+etkUwzfwYNxSI7/Gnh8OgNGQp0eyQ5HUBzgHAF9RwNnYzHZo+K
xRHTGbL8cmq75lfd5RJZTsX8avQNX7vppoSt+k7o8+9ysUnzyJ6GuQ73sRn/bfoie07SBN/a3JL2
yPTl99pIFTatYq/YqvkWmwdKYvk3bVnGvSYlqW9L+TmSnN9s1+VAb5O/elL96qdYp7zTWEcFxihV
NpvUXozGpjbNcWBC/ODEWvZjpEiUz4YNFamhWGnxw86aydmpMeWlBiLAS1UdQORTSn7xfhZlSvIk
7sRUCZRvzRI5R8Oh8gnxPfebGHtM3YKsNMKF77ohvBg/bFTf17FUXjS5CxCiNy5VqGgvVyBiBnaX
AC8TeK/M3ry1tOdp+qESt6jdK2Hax7nosT+cICi3HjijdFQk6mpompo92nkVe5BQC35D9ZCvOQjY
Dn8lc1eapavhVnliecRi04y+N4XdPhaVRZsh9dmicA+524pBTGkkfYovk5P+nkspeZpGvHOXpf5n
QQZTC9X5EfVR5xlDLO4Ub5WD0RhxEBklqHxS27uIYLJ3mJ+/SPaq/9FxwaQW9Dfpe1LRrBiwvqox
hxhF78qY1JEAFY0vcqUktwaWytbbmsYQyh7hPODYesfWhLUK02VyziFilRdsVBRof+kRboSfksXw
PCi6/JgprfqOSq176xoYKV6L1HnaegPswseoIcaezOGyDWmoDw5WYja7zs6UhzNoApYnBKK1tw0p
moHhm8izYHvCuvqcNFZm9i7JsVLC1e2z7h9zCKVVT+r71iMQN/JzOyS/c704cbKhXi2CreeoSv9I
pByGgIUl/TamElB4GpzShMnLE7aGTcmen0Zx254Q2dLsZ00mw0bgDnbV6a1XqT6sryatzTQC/EmI
Bk7bHUDdYxBWuEB9vWRk5wHmq9nney6SsfISZ37MKXDHbCjqowvJZS7bOMiLmJWuEuk/pjDxlWbv
9GLF5ks+/qmdRXsF0/RmzZjIRSy113qqf8cZRhPbNSBa2cOc0jnCGNVfTYUwdWlwRn+7t9TUKGjI
hvG2q6NMpUfuEuMQ6jfW+xoyTDsX5Lywg0CKlrxsDeYold9kYeVn/xlT56Rwo8bBvNtUk5c5mmB5
hQ7e3/ohjxPtYVe99sgWiUkfTstp66aS05+UBXrIdosymtqDBWy2iuTz/rKjjDzh0no016c3UbuH
7h5iiI62rZF662VrsrRjtuvG6WRFqfUi8Ea/TqmEzFyFgFbpEepo4jAP280ggvEdLznONKEoPVi/
nc8HNPkQm//1em3/T1VIoY+yH2IUmY0vaOnUvaR0/Wd3GxN6u2sV1rOtJ0dddVgaCHafXTXkWUtx
CCFuPG9Dk7ZQzutTmViPJnpsY/MSBkrJD2PrtUIajsJoK+7gH92awZyfa8ghT59DqCCJ0x0dV7PK
5GbZ/MwF3lnmrOoutV0qxdoYvWyNI8cHudKW69abQru7klRzqNQ8ybylW1HgtrHc7WqVsMrnhgp0
1mXp/mtMc7K/jiyz6A11d1cStGV/rX5vTJ38sjV8j3DwGKhWf42F+vjWJvJ0wdFHfhmiML20ivnx
dUPGOQXnja47fI3ZZCWL6fNFu2HEsAIbIc+YzPmiJulNTE5xZQ0syOYrggERRLD1TN00ZXd76OTx
iyJ0cfqvse1pRlf9akUY7ZS6KSD5lNZ9a+wWlNBCEIBCnbFaliDpUotpx12GRvXRpmH9CLMaeM1J
k8M2ViQlWGUKxTwuq9qbm5BUsaQIT9vNumb/iCpcijUd+k8tk8WbM836UZ+0j3apXwRA4RN+r+2j
yjC51WMp9GTkoGQ9jGer1wc+AC7G0Kd2FFJhSilm+5DnNn3uUvu0XdyGCDlWAO8756TMY32d9els
tvHA33PU3jp9rANnantYQXNUPLVR7Ze1L8ljves6q90pRrRAPAq7vS5p1tOQIdFIhzBbs499QqS/
dVpYoYcfLmE9PBlDhGN7TE0KXcKvsE/3RozhQWZw0qnYATi10hynhOAwu4TB1p7kIUI5IcVwuuVB
3Qn2IF7H7qN0CDdVC3eBJeyRWYSQNGQ136p98GNQ1+tw0GVpDGBMvCmtlRwiFgQAbhlKOiTlYVDP
8oLXnFAkjeIC6iRbOuST+s65i8kG9sKu1uRr0eenWbKkS9PXyGOH0T4VAwI4TXtLuzHl+GdzTobt
WQyx/VgKQwlmKtrgHQIwUavcopwFmilXnrQeTxrQeuRE3c6ph8wVC2skh+EnebgrcefcVhO+GRGD
OTc6usdIu+hdKu8lglHcKnlfluWVitAuEUq9r0xhn4eCNBiAAB5+NfOIA7ypNWdMy77BsJiIwBbD
vrbi0IWpEV6H8g8vEwfYrWguvs+jZ+kaldtKUi4Fe9XCmOS7lvPKY1MsZwPD2SiGJFJI5L1nKpq8
OTt2ytgGbR+2Ptn1466zrOiS2+2yk4X6LZrID4Ax1fsR2VONvNR3A/rHvVH1NylNmmOBW+MFm0R4
Jawpft5Z4lJXFSiJOqLfWkIvaubhApHg2LcYMoo288q2PjjF5JxKbW5ImoMQZQ567GoJ2oh26I9G
szICo17x9ZE8PgjCv7Bq+sksVxx1quQen9bgQYfrPdzZQPD43pidBF0vE+Ks0OKTAF0LLwlO7L3G
aq+ZqG3kX02mzujq9PY8QjQ4SSvgoXX3bUetrNtqtih8jXrqIHmMMUtJ0OIpGYX8phY/B1O65jk6
X8xRvDy9w17+Z7G1JqD+JrMSZi2ea3IwV43yoqPw0PnaU+412zGDf2M1nlbGyaUvmyiIJnYYhcLv
d47J5cn7Gru9cf321gWQlTXgSWElbzP5AL6WgaGaTdseYnP+Za9BiJNNTh5QoIiBQj/JDgQ7U1sy
rVM0xCRCRIhpFHw5lapdkZJvCAFKb0yTP11RB8DI+pG1fMhgrGBv1e75QP9pcyJiJmB4qg+EcojG
uAGMqG4Ku2xHTu7DsTs0ZnZH9LSsVae4ZR5MJZ2U0aHz6h5MoC1veJrKlyFJlItYG0ufDUr1SDtK
N1aj0Nd7mHqxonJCkayeudfo/CjLbA9S1j6poj8SlQecGBIchYAyfg/GWL8LbM1ZtI99SYa2ZaNp
UiNqIPKEPNVhe/wUdRB5ljsnEuFR92xq/dpOeeGSBvCWp3LMP28ZK4V6NyMufp4cAPZW7WeqwtEL
xiosn6KBoRTKPTx8Pb1MMC8JRYObBRgLYVxGw6MLwOslj/ams7rPNsOfyA4LDMo06I22mkNi0EuI
h+EhXsiJVxHMu72ClEn8HRENJtB+/c6BzteaFqiz5eqlkD2MpitfrnoYyr1EAIsiS9hH4hcTRSGF
hdp+zM38MsVmdwFqJNO1nzFFK8Qz6uUXkObONfCTPzmzCgtUDY2TZdqBFA5OIGWhHRgrT6dJ+5+d
7VzqhGlW7ySmsbxpjgsOS0KJf4wQUQ9N3/8g+0BDE2xGvlRn89NIVtHFAjyuVgFxlKuP3LLP8B9m
dtlrOCXZ1BOndtCNCPoSyaWq1oduVyGiKNIGoEJEOlW32jg2dlO5RmaKA9T1ClKcY0C6YTHYI2YO
rJKilFrhuYV17KM2ehuUp1J2WZoe6lnoh6FtnI/ceUXL1Msi/L2Y7Q7NO2ups1JkpN+JNnilUUSB
OkWEszdyt+Ok7hwHiGcHAx4ovBNKUlLI4a1HcG8ZFaCHrO/YMz45kzHe8hGPIoseZjIkYOvRa1lI
5vmracbK+uya7PxPZotEjJivqxGyd3RGAx6jXUD0bBxnH5I67cUO7msKU5/HkdlV5YifYqhr56VN
KZuy+/iTl6pfRtkcyAv2TRhF3ZU0+musCVFIdS6E+W1fRk5nLMRrs5rn6OWkXGS9FfdxIChbpOvM
Tc+pI3FvE7a6TZsf6sgifjO3+DPCCTtJgvNHP+TsPIzkPctVfA716mZok7mfyoTz99qE9tPi9OjQ
hJL6XX/PrS4LYo4HQR5ayU6rEACgxk7Ohqnf1UhDveFMfKMIIxxhXIHvpf4otfdFDQHXwGD4/mNw
phTHjQNmrhVppMLQEnVjzbqCgfmfRuqpFw14m1YOcRlajKVWWMPUmApHALOQ12Bhe74WAqRF9dUw
kBoCt9BI9H7moLGOBthYczTOnDhDngs0csFQ+sQXtTp3+nyT42VC2hGauwlXGo/Y3P9j7LyW5ETW
dn1FRODNaXnTVt1qmRNCoxnhvefq/4evNItevWd2rJOMdEAVJEma14y0Ofb9epOHZaYuQDMnTOGV
dEhPzhroIs8sriAyTsMEIwW40kNnds9Ki/9TbsbJTu+qfN4KZi5cCPwW+LO9M0w5nILZfRhTTWMo
2GWPHltzl7ip3mbgRp/x2gBtWPwIhyj9rOZ4wXjtn27h07hllcBZlgrqWWemk9KgHM/V7iWY+IQB
sPKUnS+10QDHXq2UUAHs6YMUmOrcvMhpill7xdQ8P2dxSZc9ds6utmLgIWwpAIIr5m2BYlrkFDbv
hb016fLuBw1Kbw1QAP+14ZA0XA/JEf8+ZoH1lMzhW4gUHOKjB9xfy53jjBDcF7wRAO0ddp/VBf3f
VEF9q/7FvKa9tkN2rMeazySowMRJ/KOaQBJq4XHW9dkJvxV5aXxBQh5FzvGTngTWKR2UTzOLAAu9
VT1W5mI8EH9XO+MUe2PIbv3Oi2fvHEbWQ8xW2jbVkVVq1RzhPwPEuH11TX2609L4dVSZpYZVgIxi
CGV4MWmqfHRtkobrAQV6uylABFndHWw2vMFylfZNOCKdfnWDo70A23WRxlYmJgIm/bS24OrztG92
RWp7T7AAnEd1ep1B8D0ZgBHsPGgOVZx8KRkYIF+JlWtfspkqyTnVM8Z8ZQZAU1GOSeeGjJ+MFPiL
tcuDzthWZdGfYEcUr51ZNyfshq2tJPXEacAb19YmbJTmnuEy/6ft7J1eBn9OtjIdizidrwh/PPUz
YG/TtZPHACmXx6DRanaGkcJ0eifdW7VdHUto4EYAO0NJkJjL+HkLU8MdkAp2QjYZC9zA5zHbM4t+
NFjnoBffZdljFwIW+5Hbr5iWtedswcyUC64uBGFxNp3HaMGN1sakngFGhAuSVIJJj94UxfD38X+y
JF+qZ8trV1/KgPvqtdDpsLVPCQXo2eggp7W6Cnb+YcIR8mSFr3EDUsB/GZsgPQTQee3WgFs0jC8I
laNuiOfdTVdDMEKCG8pMJgxu7KDkvQhuSEHnp5Akxz8mtwku4LKsec9glV8iUXmjrQou2UmiycwK
Eiws/t5QF6B93VZHQahUjtMCKWQsC3CoB24dNHg9+JtE0ZZ1BHIDsFh7dlW+OUq+S9TAeZ7+NPsB
FPNy45rljBJb8Ym2lqjzXqCKkjnO2ZSdpGbktNwZZBGD38e3y0mklhaq08Z2snQnvzJBa5oNWITP
Fle/Y9CoR1EYcbwtJPfhDIbzZ7c8v9GMnFOOGrXsAUuQyP2XKO7uAVtaGN9JMsuqY1gqOv4zy2/K
wX0GeGec5JLyM7zgMYyqAXGSvtp7ZfmnHJeOARzz5THenrBkCl4q99l1sRbS6Jo3lnp3RGoFTyZA
Hzfsr7QGaLfsUI9TOu5Vvf4heGAJBmDUXQ2/jvVUJEeyarAxI6qclD7ebfay6X3DeYVq8L2Hubj3
mpAnaiMhemiT5kWevZ24jwPrPoe5NujWrSFCb4+hO9tbxSV1mP61IZpt60MDO6wDoW6CnTwueRoS
K/H4TDYSlVZghbrPvnK38Yo+v+Dr6IE+k+gSQESgbSjHSmMWhb5gMgNEAOacMqOZ9++icrSDIwVI
ZNfIL7fonPagoezoJNcbm4Y16mYXt8mXedQvcududwlq6aaw0mkn91ruStIWzP9bDfGVBQMgz0SO
kJjk3ZqDpCUwUhxDmi4Eoono49B9kgd/a5pya9bWICU1K5+bCgz7Tm6F/Ei9r7k/bVDoW1bQGeVa
1R/tYhuC3OXt/pq5088Ar4xDxmiAVveiVXkL0zY85DNE51afPulL1yGf7Sy2neMczCCBsePbqNA5
UcJt0BOykrz4fy787jdIFNsryO56qN9q3p4eajI4lPaGvpMuQL7vHXLjJxtA1vgphct7u7k3OMW7
t+YdqOLjHTTYxisiWJNzczDCXJv3sRt+V7pM3a93mE7wojsulO61c1H7pwwTy4P8lt6vHlNc2g9o
NPbztsnCu3bQFWAeSz+0vNZypMT+Nc/ryhnhgDDZSUvo4/TAEIapy9IQ9BFpJxOO9dp8lgp2NVPB
1LcDEmwnacFjZw2nKbeYllT73BkwPnIXcOW/Xtcu0rMfghX2cgO4wgJIWdveHN+7+gJgNAq7XuRt
6N6WbllakiTXvILVn6VHsvTZ2ftONYBZSZ+cQKGPlPoSrG/ruyZ6i0r5XHnDyWvMrbSE2yHYChyV
t7Zhg0D6QibszRGF7vP6hq9tWfIkGSytUO37QwNI7xg60UHKTGnsUmM9/mMTlLQ8NYndjpH0Lfqh
XJIf8m7Ntqxs+3fXg60cG/ypeQ7gym1S4DFFCsitt0E4Lx8O3YNoGuhMVCf9gA8F+/SMC+SJD7aO
MajzmM/ts8PYgPnhnc6KxawWeGwnzzmglKHurtaCVZ3H8jkf3O5gmjNDiUZXd2pQsHbTIzCzYYP3
ILyDKV/sIs15qHdBVD46mBevD16uKsnb67SmJXNtJh8OKYa0PfXYD0pjlKBeumuJ6Qn0JTOG8yR3
X05SgGecwKzQ7HofWv1W3hJY7eRK9F3u4BpfcwsRJZm3TLgG7yHVfbOFSxFyw7pYSc+sg0MNiRd8
w5jon6MeuDsyJnu5xxLIY4+X4QlCucyRp/SPfNIvXmxkB3Uer4lZIlDmdSfpZDR67RbObol67i4s
gtsXwGj/hJSfneWE8uQlRk/fLmwYOxr+nAfvCXs594ZZ9hP7xcfz7JBLi1g7A1VTnTPHrb9Pb0dt
108Q79e7WGYOPWmyfGYyN7N2vgVdSEgl8AK+gks2GIl7yI9KFfbWoJwY6KKMmrW/6ZjJYAu8bnWc
XOc8AcxhP/cIPRKN4sjeZjiG3UZXt1lUpAUFe266duuE4VI/1EZiHOT88rt8OxrPrf44G3l7UE3j
WZ7q+mgllnfdz9iYos1YFCj9QyH/PUFbOw5Fvv2Svg3smJ6WONIwfQDjv9cyO4ed3+bDPYLs5glo
WnUR1s4QddWFtvCrDLPs9nzlSax9zPpg+ED/lULPNCev3lkQpJHFcAwcTgpeApcefIdC4L7klsmT
kWYdqKw9WsCD/QLfkP905lJh7dHXJ3lr0Et/v96EtVRiUuX/fyrGaiPspfu1q5cfI8nbWHxNS+yW
OUfYfjCgRZhBBrpKZ59UPBalilz2NuSSKA6bvGq3KPvav2H1tw+l/M53o4zbsWXuboEF3LEhiD0G
H3oZv7I5wtK1vCZzgRzMNpjM72itsJ4c9smpaMJQ3Uv1W9RfvqARYJAuSG/jOGmpMqJbgzVvmjO2
HDSUIjVgYssgTP7OGtxQkpJ+N5a9/fpyHmHi3I8Fum498QZ4+sFml2reotdbsAn1hys/xKwvuqur
ZxmWyaBOYhLcTr0MCyXJRhCa1wEEkLWyVFmTEluD9TGuees1Phwb5Z87hDrow+gzpeNEwg1skaTl
zeOOJ0zjl/Lbj59LrdhEyqC+G0bKI7y1vPlHANH+LM010lUH0PTyDMKuQ3JDWso/R+XoW1cFKKc5
uWW6+0gFCWCKrFO4D5wQIXhI6VqwzgGlQIK1niQH/+eg1fn59uuXlnwje6zvzG08c2vMkuvpecf+
yX/eO4ndakn0Y1oOup31Xa2PF/h4lKKxsdHar9qM1Kz0K+voQY79p7y1ipTextkSXQN5HmtSYnLc
v5713XRGakvFD5f6p7wPZ/1wpWDp8DGaq7sQRt/yiuPhzF5FNd/mqvLCS8BSCuRMaERM3pdltjVY
8+YMT1Dod9SpWoPorZJ0t3Lyteq7Eon6ZgBCiC34W4uWl0Xek/VlWV+qf81bD5P3Tur9U97/eip/
zhdyfxGD9ht3Lg5tDGuXsbB8uNbgNpNd0+/WKv6p+oe823xiOe3tCnKeD3VuVxgS705Thl9q54Vb
6RpkDiqx9RstfcialNg6IFsrf8j7kJR6fo9gQP9Tq5FESAobIh8vJ3vvDG+lCd+ikivpmaVsptVZ
lR10r3hZu3fAVNDG17QyLzRySUvPz1goYEXJyiz3tnTkB1Y7b6V7YPUfSdYGZeDfdLVbp2GrrCFI
71KUMyRMxN92/9Tdrk3BkUn/WmdtBmveh+YiSSkdgyZlycKF6TWos7nrHD2dtzL/TQAYsFyUjK9B
O0SH2xsvN2UNbt3qmpbb9a9JKVhfXUkGLKT87r4l/eEMkjdnCdgJLeE1Wjv728D6Vi7PZz2ywauE
yVt2tlgYMZYVknczx7WaHCuBDAzWpMQ+1JNOdM1798el5MMhg1cp+9m4BxX4VEOlwDVAarBSbmgg
OZYPV4kjXvsiXZefJVl2kjtTJn2enWbV2TSZY53kZV+f6O3df7eY+W6osFaVmDzeqOhZ0btVui1y
5Q6iJ0YcIZOio5U9zF7JdgxqLtr0IK/obZ1SWsA463HzVV7k36tatRrssc5m66RhczDPs3OCRDAs
cUhrEtQNu5WbNe1bgYL+WWhtykV32JktDMjokNeVD0vXgqOp+1fhbFtsAEQq2jVyV+W51BlUJr0q
XssYnonwyfXlAc8tojvtbT3zw+2Xm/ruEd2mrre7LnMWid5e84jNydkzp73cZbnsGsgPWJNyYz/k
3WZ1UvKRzLnWlOL1L+lhqG9trPU22BhiFRfk/ltXxOPRQAhwr8OYJQn1DAHS4ozPJKWWzt6Z4SDT
s5R6HjBPPUnwbqqDl0jLjtpyDjWps/syqNuN1Jq7bDwpc2nu1D4DpDcMxaaJeNUl8DLX3NoeAE8N
TNFdmrgHNQqtfI9kEIbLzOz3rEqCGp6cc6MHzSOcLPaaEY2FeJ45uBfF6l3qj68Lov1TACnlE/yb
eodq3IgqB0nJyxA8yhK2J+oRFYjYrtJPseegLGh291OMFoIDbOGgs7d/9Cx/fkqr5id8x1NvauXb
mJu4aqX+97xkSF7jA3/xAxWkeNa89t5s/fBYrWdn1w/YcNBa1HGGYRM0df2lnsH0MiUvP+tqam9R
1AFeFSHbpRaLLYDJUvKcWxX6Taq6q5AIRhmqBMeNEWP1MC4lLCVhJjDgKBAm2rEp7PJhnpLqQWIS
ZEXhoHuW5wgLswhvFXGwKyvkh/xp+GayeXZs1UXKL1MrAzsSlDh2ywLwxvWZucVFjOq1CuHT8DES
VVEw3LVZASbIawfmw03hXkBqsL3msdjeovo19VP0NCwBRJfoyVeT78hqKmfJKjNMutFdRJWrQPjM
sNitcYKnBjXsJ5Wd0KdU0bTtNI4BMwgKYtsDWpXa3MscS1E8ZDfTMHQPWtJ5j/MS1BmwPZu2Bbua
GmtBqGfpVisdXNEGdmfMCbO5cdTRhfH/mpJofrilQHOg/OvQ5tbjq8jyHlGZibZV2G7QPTX2jmaZ
u2lqcjTeANMXhmZebAeoM7BWbafbetJusIJHBgMH8NILy7sKqt1dswRrkvZ5TArWUAekjWy4aaV+
yWczNbaaaWgXCYop+Duz6CtlO3mw3L0wZbEZUYPX3gcw6tpj/y0Z8q8GW+ngwqH7826Z8JlBJoJW
KCpUYvr5L7Y7v4R5on+bmgS0AoI4r8GYAbtGB+tx1thLtqbEulZu3l/0Pm5PaRoXDzwCDcp/q35q
RoXGlaXmvWr0rzWqQfdulDwOdtVAfVXqT3HPxpGD2ONeklLAVuhn5NfzfT1ueow7NtNSPdZSTPli
sFzLcexgk+Uo0G7pM3bvDrby7046m1c5Vd2Y2oPjhSfIYTh1ZsiiHfjgVLv1F7RB8isM5+R23tqY
28ema/e5iqzN1sdiuQ+yF4wKZxbti4a5sm1eIVo0n+Ce9w8sHZ8lhdFu+wnTOshQ2YhY01JD8hyj
/HhQ4r6qLnpcuAYC1Ib2w4rFElVg0N2hn9bf1QPLymWK2okUOChZnJHBTECzcSt0U2mPiG1qW0nK
7clSdflUOWDClvtjjyNAl2oZ6MVHe/x1+ztpkvtHu6jhnC33D9VpEHnZ5OFPT5sZBxPlFIlKUAUz
DPc1La1tbJGQfJcpxVLSQe7YDY8AZ0DgBehcs1b/A/1QOiW9/lrXQXjq7SFA4z2svpflQcrjIawP
qY5qUzUrDgvWiotbOOuB5yaIgrtuCYYE3RPX8I/vCvo+xU7mLfDteA+FIb6WY4aH4RJITPJMZtkF
pAAU1WItavAb/JeKcsit9np0N2IO+L8ckroD+ApVO348TdsViNw+jw+lymrg9sOvk9pykako9eYu
bRceBduOptXCgEWR8j5aghyBiXtJTr6PYmHkD5DX1ZjF9aW4VFEu36yVJIaD3pUPX8c+MgfHLqsq
YVl5eGJMinJx3iyg+ChLSemHQyUpF25RHT05CIHfDpWrvTsi0819VwLQ+Fiw/KqpjCE7Ps+F/TXF
nhTk0uym13aq0qs7RgBONJQ3u4x9RpXdin1ShNqLWobDnavXf+Shpr4MdqG+6GH90NHBPrA3DdMF
0UG+fr2B/pdTt/rVBlry5macis2c8j5FzeAtqpQv8JGDRyk0y+DeL2L7ScpACu9TCHWf8qXmWL8l
g2a+an5UfNaSs1Thm5O9qE0D/fIhrNPprg+09H5cAsT99GFjJjVRu5k39Nmg8Zak1IFoykaO7/6l
JgPupS5rlzCX0rfMq9HR1ox2K0mjb4aTgWvqrjQtFPE3ttX1nzC9QrrIGvV9BKHyremxRVDh6x0X
fuUbULByZ2e+eRqxzHwq7fEVCE33zSp/zG7jfrEUt71kZYR0kq1335oZIIXqWPkTIjpo6Yb9r8Cx
229AtvTdHOMibjf+qwb4DA3bdgDvSSwO2/2MNSx84b+zoEX+LvyQp1sOqNhsvisHr97j11aiMOcU
r5li2Zcm7SY0t/viVYcx/Qnr940UKsDYXkFgfIHJq95Llu037C+4Q3mU5IiaxFnzpmQryTp2zaeZ
XTpJyRm7Qb1X0XrTYURfg2kGl1BYoXGt0YqBFl37qLDZ+T2L7nG3A4uHrCfSsvvKH5yLlPSt7+1N
bbBod7idzD49D4Ix0VuvVv0Wjk90kaQTqTYwhai/StLGiAgfSN2/k+SsTD9cvvkPkpr67In+On8y
YvA9/hicwmhQntOsVe8jHxpx6GNXNeTVE0CfPbIT/XPptZ+TuFWvgBWGZ11veVViVOWrxL2TCpKP
LuKhVOrsQbIkMFE5imwIDHWnY7ha4B6b2cGzVI+hoz3l5nPTFAe3cysMC+s9Mubl1Z6c4hp1kOUW
seDyqqgETVe5yMyq0y72cNHS7ah5DDUHK/DJekUhLP2mWpW3RzezPEkSjg6Qer14K80RSUqjB0uw
VNP6yd+g6QeqJh9xV1ZbgOJV+g0UdXaEju8cdPY+vtmWcc1dxXoxw8y5LxMLgMVSrZ3UvybQkmc+
bdo9wzoNNyJi7hLMWupvWcFrwO/+nbdWkZiltH9Vva4d/+l4vQUA09nxYz3OzcOoVMClCxfpO1Bd
Jl+iv3LV/2yOg/3WOCP6QLle3GWhYaNsXKUg4ob5S1+5z1J1NNK7OjK8r3WTqzu3jq37tPQwYKlr
1FLQhf0MHemngvjVPi62LrChO7XkpXLH+EenARCzDLd59MwuuCi2kxyjNFRfUFWpN3J6Z/6qll7z
s2PfCBiRGaPDOBkn1mxLVHdL69mz0RzndXcQttTyTZLVBcq4aFTdlfSpd3YZ7npfjy814uS/C251
pLhcc+GRAH5Gxn+nzoEa76Q8BPd4J2eLHZdMu4JOWDnm+ZaUYt3TkvHAqx3dagaa/myZiXVU7QHu
9noKyzGvNvDyixNayj7VCh1bqsE5WeB9z3jdNHeaYToHO8mmpwkfl13fqs1n3kYV6I/rfGfs/Iw2
j/Kr8V7dIWFIOhbW4fnFbgvzJ5xExCJN+nlaHy9tljiQVIJ5X1dV/RDrbX0yjWq4RG5r4e7rl9gS
dA76WIBV6fhgZuolslh+73+Lg/FzEpnKXwpIy9uFslxDKq6w/pzS4UeoKM5XzW4y1I61+SW00QZn
iBI8QqF2j9kiKq4qfnrt09g6shyQPrpQgcA4NxbrZ3Rktj+H3+iAv0M+VP7UA3yQQScxwmYQngSu
+VeGMrLe9a/Bi2U07ae+A7OMTnHz6rXMCbu+0h7BbXTAc3BYgnfl7Fhc8/2Trht4UI3OImmgptl1
1rrsKjHHqdkCRALhvkuQdcG/5pPmDN5rnnpftSlW7s3e87gHyPfWYVpfJNkZKM/lTtyd9bhHmEpj
XHbuSqBuReN6nwMI6ZtqCNX7vir9z1E9f9OtQH+Q1LwgwB3depSqnuZcI83ynyQV9sGxTcv0k1no
/md/Zi+xsJqX0nCcz/5x9DPnW8yn8tiOant02iH4XujHeqjt7yWILCxzqvo0BEPxFZu7bW9F7ifm
kXeYPBQPta8gnh9A3uj6UNvc8paCqGDHGWfdhckyHhE7mniJEF4zIuMvsTu0EFMLnaD7vFZojNrY
VXZnHQYsBR+6JaBhTLsGb+SdJKWADdvioZlx28Ky+grYiSsHXQW6AcPRDWt3xYOxBDZSvFdXMe5z
p5o/sQrwtSuj6fsULUCPFj4HOlBI7qX613gepu9jHVnbccmPlvz/ru8iubTW912f8wBP2zaBi+Db
3+df8//t/P9dX66rVwPMbc/cm7kVbwcm7M/lMNXPumPqR3vJQy6jfpaCnMnvLU+qIBTZPJdL3odj
+XIiZ6V4x1jnmyiBtbAtvapRD7SM7Heein20l5uHtZoUjrHnbeoavkFQPipZa0GYhPM1avUQ7B3e
9V2Pjs0uG7XiUYLR5HkV/Zu+0Zpqr4eJehdUEPHopCSBQrt61y6BJG1DgXR/S2fVrme6htbj36WS
vyblCMlD2+6aRwDa1qzbmdZ0Sqc3j+5jye360WP/gSKZ9y2Bz0SjKvOz58Ml1Ufn02T33g8DATpW
C73h0XJdDEcT9FaKVI3YfYVNDPH43JTKwdC9+QuKDMOx46wiePoGLess1wgz4Hx91Vr3OGF7D36n
sdG1nBvzikedu/YZ3IiF64BhHPSmHS96HaLZvfjqiKPOzVzHCgvIuUy+pECCHq3uvQvICiZ675zN
1CwR12n958xJlGcEorudfvKwEUvmGU0XA+0YRMgdc8MQBF5MPNZHpcr6I5M/ZPGNX5XZfkdiZPgS
xTjBJ13bP0ZNr53UuM3O/piaD2Gg44mhlPNbGqa/AB1mvzg4xA7+opgm6lhY/z7jJ3M0xi54qIqm
eS6WwFAZHoYFcolLBUNfqEgNkA2rLR+0FF48ksnqfvCK7kHqSzUMnvaYRk4YoCFOkyye7EDm8ZLt
k+cAsY49vpTpE6JDGERYGKMZnToe8EGrH6ygS44V1Jr7JINUYYzmfOe4IIthx9tXJxuic4GU8dUz
I+vMskdx8aZ5uGTVOJ4VNSqvmVFg7OP30V3S+Eg8DY57l5QTXq81iyRRl/iHuG1VHBjU+uB6xQjR
FdFlBKD6J/Ynyn0aO92zj9oTusFgB+lxQANVff8yd1j9YO48vkYW8siduem7kEWpoFA/N+xBb8NR
Nd5G10XLG93TL3jP9JsqmsZ7Hx8qJKjzdFdNYYQSFvpxfJsgfPjp/EfSuHsfP7Kv7F436NpEC9d+
jl7Akv6KbHX+Q0mMP1j4hV5uBSyUB65+yFo+zv5gHvvlDG6Mfwc4sBKLh5EJlT0h0gnE5I8CXKLe
mT88sAZMAbPhijbq+FQnjr6o8c+IrtX3njV1SCHzBjAzKk9ZoyEkg3jf+BCj1sKgfDzlphK9+orn
PDgabFoxgg/NHsqd5Q+nPh2mr6bN3EnTgle34E3RprxANkAdv0YAAPdBOfQnOUqPk3NtDNold7Rh
x1picYERFDNVXZDBlochh99ublnmhCCiVJHYu0x7KZHMjyVr9TETfUIusJ5H8qrKhYfGBt42wzHw
wSpbrBxbpXvrMLC8jL6aIV/BLcnQ22bdcoDpsSRRtPP2U1vgc7kkdXOCtGRaxVmSflprG9iJ8QaT
B0hytsOkYAn0PMTvqTSn8jp6SYWDBTEJ1joSkzycxqnd6ECUhhw01v9w3IxgVAlB/b/OLcl3l3bw
ETgzEtq8y1sPkeuPUTlfsvRrM4XhK32uvylixzrrPtyKPjdeVM/xj8YQKts55zE7XhE/2VVxkpQc
ZBreS9tl3r1lKSeki+YHr2ugFLZ5+6UfnWpjDE7wow2UVwhF3p+mph1yl+4AHfBtoOV6RAVEebss
/sVixiPqIPEfVVTHfHaa9utid79NrK68Z537qiLifg9RoLrPtSo8IGc6bxJTre7XAillgPW7nokl
T9E6W7V7AyKDc/NyBjlEKq7J3h6djTPU7Fn+5yIfTq2MCXwh3X9LwagimLlcZD2BJNNBPbH5FV92
7qA4d90YYECEdSiOL0ofQiHRnScTJcen1F56X60AYWCG7i0Ppi+WSql7clgquHdUjEtiFan/W3LJ
w6l7uI+WQPKAYGp7fNHYBVlK1wKpJ3lVrWYHc8AVQJKtbeT7CFmYXRdPLO9X9R8RxAWvUOtvWjBB
f+vL6c0pmbTXU+O/5HPe74CK9c96F6OG6YzZo2sgqhIj4nY/Wf1wKkDVouAYgdnHtupspR6aIEsv
Pjhq9JCnanXImOs+qWjtsmLA6nVq1QoL60X2mV8Xblnzdr8kNgoo1mya3/EU/eo3qf2ztPyLykJm
gBIOvKakThhKfy7K1ka+j0UGNjS6X+Pk3fl5Xvw0mviHYrJKTW8JgB7UkGX1uGGZSC1YSHpmczZ8
9uuhQdOcCYSUjk5YXsMMKqCU5lh43vn93GykNE7DDM9LNOWkdGrt9KFWzO/JciZ2PPLHtK5epCw2
XdacEFpiTB49lq2qPMQ4CREPrDl6lJgEahZ8m3W1Oq9ZEsMNNdzF+PjcjlpLVSdzjjEbURvJc5oQ
uUm3gXeKOOh2rbdeRx2y+8Ys7Is/69SdY1ypYCK9jIlXskXks3mipdrVczvtqsKjgrMeacd0RipG
CiQYXVSDtspSp1aUqTqsx2i+8rOcS5Tt/nOad1UsJ4ZDJidfz9Zj07Htnanc3c4rxX4ac4l3NWdb
UbbYYZk7w/Yggi2nV4YaiiAM1ncHSsHtkvIDw0z1D55pvt3yDPkF68UnL6EJ+k6nnpuw3f3jf1pr
/z6v9mcWoNtw+w3LXZDYux+7/Ljbb5KS20W7MnuMEXaFKn60Wle9Fks1qeCbNcs8EpUSCSa5/RI1
3Q7phuEPjx2he6UbDow2sFMbm/smiaptjYFFEEE1C5r8h1U0Exp6YBp79WyH/nx0vO4vYLnTLkVY
UY1+9nqCdaRp40fhoQ/mDd05TNs/68z3DoyZri4SplGlRzvNnhYpW++nrWCRHXcbpaYjR2jWRA7f
9VhjbHC3cuvkjXnmCRLeZ7PpvU3Pa4eux/Ra+xXg4u6zFoycDJofitjJQ682d04M/7IC9cSCzj5l
dasw9R9hMdwp7HpOBZaIExIM5bLhVyhsOiTwfU/wiJmmesk1UrTnuk2UJzVmylviZ/RU+VeTsQj2
ckvWMPbQpNLk/panYeKymYshO69HBazk7bIaySV8U5UnKYCD9qOdYVxVbQ+Vc35pqpcmNYengYFQ
69RooedMyYcZyAjiZTE/JPislJis4JCD7UHVOSg7tONmhGpqeuANrfSh10YcwJZgSv3neoDHnxVX
JxgsUP8EBavFWzhm40Ev0BqTvBwFhuOMyxoLpn/ndTMDCSRN9WOFi17hWv5jtgTIUXilUz21NnJN
aYsuzsgY5mlegig1ypM7OdNGkvQgxlOMGgWEoeaWteY3tvklslrjIlmuUunoko0zdqFNsZc8CQzd
19kmQrNRqrwrQDHPmJrbhSXb0gv2d6ciP8uFJc8Ph43ttcaunWp2rJcfKYVRouZXy0aAcMmyWFZ/
cBxlNwRh/FyU+wJC8FOradEze+a/xqjyz4Nm3CNEnt6NmFU9SeDOaP0ja2Ud1rx06nNM3FDmT1Ql
VqA0+gae190lsRLricV+63ZsF9n7ufBxPwrbZpvnLpM2P8VjaLZK93hL45BUHeoiNbfgfCkPS0u/
LoPnuHEfZ4/RQT9X7BVVnfnkeYnyaEXXYEkYUfw7GK36W8eq5WUy02VaCN8H9z+AGWu9MUHlKJ3p
euVEjlrYeFdETxjedQ9lMe1uLWouowCscbtBFbl5LOoseDZZJHvW4+Kl9IPxKtUkYEimb7AFKk+S
lLoaKus7qwI5LkdJHoyKFEpCcs8cbtx6auA9pbnhPaHLPV8Mo/se+DUqIUu+7mQ9TlLxxo9dmP9S
DQXMMzv34b3UYOT3pEaacY1m2l8xRe1JCTz7CbKo84SDWLXXQhcvg3F2nqRAaxH3VEs2ZyQpBQim
mA9VyoAR5w0F5diwZSvZMLZ9RP+b9NbdWjdk7RQzs8Y5pnoVH9wJxARyluFzCRtihz1LsjcclNG2
Tlv5B8MzUA5Hv+UZqefo2WwbuKFGwvrByHqoa6SYCi1eJhIwdplxy8LNU59HRhtlgB2eglmIvyj1
+QgP/44tSfT1vuQtXn54a3jg7xZrFR9z6IvEsGvO2L++tAtLqFsgjBKTYBCg5BIwqQU4KZlI13ZH
T2fHe4wRfCmm1/AGvFpw3irD7vqrqs8ss7TMYhfiwxowRobqIOlMWA+9mX0xF+JRtzBp6uUn4E0E
88gW/pFVIeyGGiSLAujuXiTQq3acMTiqF/2N/0T11PsZJToaGE2O7KMU9/0MQ1SiMbIzSP4nMdsc
COezaYfK3u2OuRMWJAk6I7Frs4Uod/FWjNjLdVmVOaJ9gt0BDDPoC+ZemQwFil3319SZf/qoRaRF
dRyx/9pZ2kuAr+Ol6PqvDrf1GmEHdmg183s4md5+XFC1CacpvCs9TraX/7vebYnJE2APK9ybAfdK
wSXtqnb6rk4C89Ri1HaxjaI820wSkiquN4raHQfT/pzyry1rhKEPqUPlCdMEtJoxuYsg/axYu7iG
xLyQ0vIFce0sD0tiGaIN+wpZEL67vXZpULYIKpuNLqNEiS9Jx7t3NwaKMvfN9hokFB1tqyiZz3o/
C25VaP00s1DZG9ZdMdTjpQnt4RYYZjRefH25c9n0PdP06gLlt7p4eYXouERz1+u1vUTFelViEiSO
X4F28lDDWLDzxWLHUhoVBB0GHf/YsErPyc9RhhDAwhFd/qYE8ofXZJcZKMto+Gb6C4dpXjCKcjsK
4ZxKtJ3/j6vz6o2VibbtL0IiFAW8Ap3c7Zz9ghzJORX8+jvY5xx90n2xtnu3UzdUrZprrjERvKrS
WcL/3pl/1+l/n/77l2fMxFsxwMviXcMJ5IO12f7++2CPIjmMwj7nm/f+33Xw70O6fTrT4tivaX/5
91AT2YQ7xC7VyL9Yg+lfooHUJt7fqa4fCqPvSB+1KmbAtqmx//mnM5rzKQfyxZA8r+nGh2gFMQb/
Pvz7NEuhEBup9tdRUs5ngiEHf+2diVQULVNnx61Di5iuoVaLH5dE6ybkU4e623KKMfXogPbz4xXq
yWg2sC71CLmxNYFzjNIvtM53ZjkxN5pfl3Wb+DDKaJSuTXKReGGu42gM6Lf3/ryUN6XBFlF5rR16
UFbPejsELBkNLXSUxaYdT+AGtqPtqt8zfW8e15kEIemSSeu8Dt1Q7QVNGFzs40QWSx/v04EgSpLA
tamkP4JNMGTDZdHIboVpyGAxFm0XaQOxMJO5h/0Pnm59tkRxqpoG/Y5IorQX7+3cklm4FHvwS+nO
ZtCvHsZLEne6z+bIZHJS12HPQEYyXgC/4ifJaOlqOq3XOENUYZYqAMqW7ud2y4geLFy4SBQ0p4O1
MWfyjd0+bEBU9C5a46T+eocXxp08olL4+nXyLvGSZ0FKwFZUZTpcUyJKUwO5etIB31rkny+EZrbT
XxYxka3jpArUaruHCNaN1gzHwUx4EeDQpULySouEWfF+Fvhi5hfP3aRLgiCpx/ofh617W1sMA3aM
I09VfrC0hUFgDb//OGsHKoo1oP/4QfGc7NyF+f1GkzlsImw67krtKZjNccGjYd/kD48rbznm7r0C
gXSk46lfMNOSnuGSwKBXvNENU7rMzI8xwGA3dnWytkYBc4qpp0T7GyKyZTp1vV1BZiaH6yJZf23+
M6h6NsqWQ7bmRDe1OX63JXQkk1s0MOaJsKZlpt+YOCTm6JkIEUQvdd6TgCuZE2OCOyyQEyzBUPia
60Ughw0pAmvZV+bwGrFfhFBefXKZyQctaeG4/CzZeilMiHUKcOUsEL3s67HV9mXcR/cLxPW1db+a
glS9WI8/l0nbDy4HwdmYwq0AnKSVnPHK7W0v+dHgsPq1IpvYUOub1yJYIEAa2q9DRCJcIys9WQZK
npfp9xAX3MBaijBKpqfFcPcE4WIfSbBiaUKn28oJScu/89YY92urxnBJimavuS+JVlW+nZXRrisq
9Jmp2ttSqy9rwjecB5TB1DBuY5UNoCmX06h/cvJPAm9xpt3YPfY5Ua0deV3o+TvpNe/GMIFnAZDk
WoQeD9MLjlwL2FGWBKR4lj7VoBGs8Fd9j8BUf1hU6WdOcrSFpvsTyC6ZiRdAYq3AJAnmq6A+avWw
ykhfcSGG6sZ4NKzY5v+W19ibPqO47YA61T/Z+raaOfC1IvnGnFuGvflMhOLzhF+Srgu01PnsgUzd
ehuDGt0QrU0to4NkhglYRuYf8g0IE/mezfZNrWjaF95FmDytNOZrS6f6Z03PdhOpw0PTX6J1JEC2
Wg7E80rSZavkuHyRnI1e/ZRX44cxEiivD8udyKj8x3XD9dYIgUSj0+gTrNAVkMkRzzBgw5hrIujq
ESBY9jnxIvldQyiwZmmnRlFkJcJog+HAa6+HhYPgT6TA2Wr2XWlH92QbDjtaO1mgWudZqjK0qpGF
QANDWxRvZNwXoeHR8O67IfX7vnzFL8qQ48AZWuUpeUm4N2VHkPCWE4szWu16rXgB5n8POs31+9dJ
QqBr05y5+/nkpuZPreU/ZWp+961FWGAHmV/nDIXCfajmcdm7Jc2C1MDL7hb4iJIlfjNQQVUJ7G9e
6kc9a2/aTaiqlq0R+2v1DtELM79wglW2n4QP967bKU1u487N7ZRkflpL1JLNqNvG6lQbbAolHiEJ
vA/WC6umjIPMOHVleutgxPCbor4p8/qvtJxT28rPPuXgpcRd4hZlKPTiiFEFPSgayGuZI+bq3flq
IM0sBlUdtjjQd6OVQeSZpzyUGmn0pjYsvmZXKows7duFbJREE0b01NoJQqXMwZGHRXVPxLzRhi7F
ARXgYK8omUn1XCl9L0j13ruJxD+MZyW1ucy0+s3T6+xqCuLE3RhiD5OVQBsvXpZ1KEL4M09Jt37X
Sr6a9XI/ycAsZbuXsbpeQXPmEvJcT/6kIeV1DcbarXs4g7VJR030pzyKsGnLw5xqoZuSdf++pM2H
FxdPshkvSuJp1OeXZCiOPR6cXHFNZEO/B8kGmma6JIADMbQBRusKO8wbTuBaF1od9ydUebs4tn09
I+IuMOPgQwMNILsitj+WQX2QTV36TqE99y4gmyE13/sy/57B6Vmteme+7BfbLr5Y67BO6WkU5dPC
GHlQ6PVDMwIvT+EwTTmOal6PR0GI2KGmDYDnz0I76tcDDUhgav0pHsd7Mo3IEHTRx+fB+e1FD5qC
HZaMbaLeKwHyF4Cyr4mZyEu9AttUXMyhus9B8/jGOts74XkHJb3Te9kD6IM2dKqVPcDbzzHLL9gj
EnI0SWM/E4pR3zA3jIXPAZtuckc2EcoOqvBgf+vlcMn1+W3kl+Lo95piwoD0Wbx4nXZm5XvEXNb4
4+jw0sc3Bsn0tW0ehmw+qjra98d+rvY9LwuLBCd/eofKp7eXUv/PoICd5iZFpToO5KnpPcFiyrvk
NazP0crpp1T7OeXund3otyiIUM7xp1Wqe5XjcDG94W50i4A8h/tmiD/sknMjI2REN8zFu8NMPXzS
egpozZDyIIj+XLk26AiAja8oGzpjpqJRO9fSMRiPB8E54+RxWq7LG6JHO+qAVEer4nYZX+WAqLwW
rvLh8NwWmer91oEIqAsMR1YZP9Wy+G0G1fnlUMxh640kRjJ02CX6adK9B8eiiFwSyNlVPJ2tniq7
GaOPceC+W0dzL4F5O/10baHeQU7JQxB3UivohrYRKFG8UyB3X2EQYnSKkdAstMNusniRHV5GIk9W
FnSjDEfT8Rj4d11/yuYyLB/7EkbUlGv63rRgNvRd+kAA/BDBtmeDo5K89350NY4XAxAZpzH76EbD
kyYWsJve+CEGSOOLluJ7GT+63tvHE0jRPiWj2Mu9sEAi6GhwFBjjw0rXuHkowlqRBW2MIjDqeoli
nR/LdXJPhEy+OinwHnbwcWp+jIHaeJm5PWv4Oll6EVpNwtwMQzHjcmnTB4PlJ2Q6CVcT+T1r2l7i
tP4jZDTxhTHSVrKeo94lqKT6MiDXuWvHlIRBIliUuuRzVtdj3J4lxWI8VDeTR9OQfBFQV9cMEL1Q
a7+4NC0CO96yIkz1vdicAHJ3Ujeux1YjlzB3xy1hkN1cEiCV9XBU29fcbLk75kB2q35rT6WiGC9y
X7jUYLLAtxGnfxN69nC2642QZSt4b2p+tut5Z5i2orAiNCN1YDvI8U6bVXNKtfzOiinIyaStTLs6
WChTbbvOFLTJdGBI2+plGSIIPcsk/oJvBTs1x7OXGC13ABeN9ofo95nW+SmSliIZeKBbeVM2YMxA
3Au/wG17XO24C3uImN6cBdlqX3ejhzd1/LW1K6KWLynBrBUiNMBHvHd5s2OU8S6bhNjrVfsOZOFq
rFaIz/WGaP5oBcHVyjMY1q+T50Y4VEJ4oFxEAr/VY+rOOgUziQW9cg+YlmyiIZ05yCTDPXJhKsT+
zEYQkNO8kNkuzb2wlidTl5c24w5MeIVzQagEXclf24mmsBggDpe7xJCHVKqPVV3hnHkucKT65IK0
u9LgdSJK/IZJDGwjK+d1yazSsGwSvP2qQebbvG0B9JA3sz9rxl4SeOR7tvYoarGfANxui1Ttw0Fl
FGrBQH3Y6HKkf+QsbJp1Bh34PiXWlym1ZR+ZE7BkRkghGnI8LQrwdlSEtsfVX2vMDlCYEJuYML9C
jT+kCYyk3Pqz5FD5UiH321CTWDeREG3wgqZ+n7q6CVXOCXNSTn3N4ypxbPMTweWXDOXmPOV0rU0a
9wtRRblpPADsK0OsMgxQWkao57W9fcEuRSMOTZPGvpsfhA2X1lDq6BiTSx2QNQGouR56yvCWGS04
6uGspVxtdSf8vmies6JiHEleAcYM15r6eR48Un0RKXxZJIeZxHGoneuNxMLeiJ/F8L6bcs1CjGwN
l+l471Tzu9PP35BEj+uyBNI0PmqV2tCSZxC9DF9EqrPhk8xVQB9Eb8TjlDv3Y+8ylpGV15M70kBp
dRrZ3ntmDyTal9ZTNDyMQgfVDUOUBDESd3QnClVSXRe2uAhDcuvGA3lO9DE63bltOHVMdTWHSarf
ETjybE6kYnpjtY+T5SGJ7AkvoHNPQ4UAlyyC2by+ud6DKzVMIubG4isHFQxDRoFNgQm+Lg4zsw4X
KLbEnPtTN9JvSA5aU11XxTPYPI9mZ3Tkmgy6JrF2KjM4iU0GTzXTaqeZ0grcqz4G2Inoh3eBbHBv
xHNSObu51d+0oqDVMpqHSMHcUxFheAUYtNYZg3gavpMW671tnagv+qqgwJgd36aq5PQ13+r5iUra
hjpckFKVeoFRT5IfQx5C4WlBhDe3ai0jcN3sZ3GSt4Q+5bKMZaBNsAEzz1xOzvJai7TYReahEDSk
K+ZQmUGNd5IcmFqMb3kVbwo1J/8o413zZBewIdAr6QyUVvLqtEPGEOki82el2L1tUr33zUzJMcmB
NmFPezghJNpzPBjKP01ERkaeNDdDnOwtgkT23qLOTW5+FRoDu0kG+X3jDbXDN46kZxri9V7Do+K3
3PE7T3M4G3rcSvPc31TL3oMCvCzI7fi52jDKY+hsNWOBLZMIBV2trGf2r4jQQtL0p46Ki+5oQM2z
hmShyKb1lPbHBMCGj2nJ8bva/JktsFPFsyGdisQt48MxtKOzKvQTDzeP1fzUNahTeN0/8GY+qajn
fWsmNyvIYci+eR6QBguFYL3tEiJc7xS7KbciA4fVJ5YYrN/TH/mWN5FHxHLKGmUQdF5OzotnqPPS
ASOBM0eWvNXdTp34rHizQKLcp7lnHrQtcjlplkth61Df02rcpynnNJ3av2nmF+5RbCCY6rflUO66
eDnwdXTBxxjwbXIiVug5N0wtJAHr8MIgaeTPbYR76MdTr61rvaJtPznlSLWJMdVecZwRXc3oxLnI
PY6pLFGRRcHLvYnJFq237bDXvOvS/GgNvFQlngkE24eaF8+vZuteK3IkQ2G9TfQtjXieQtJ/Np6K
F18SWzzFqzwaBQW6iAnlY3WiAoC0xxnWNWG3tqOF0RiSMILVnZfE980vC29E52dmslIl030hOKnJ
jnmabCYWRehvSUdQw2LW5EHNTwBIiz0errvMmS60FRj004obUcRDyCHwMm/k1sV6ND7jyv10xv6l
17kwc/uF7ItHU1ahiMkpJAIYCjhBsstV33G3MNaFQ/zYW/rbONhfmjOhK+N06y2y6zIdMSZj/3fW
1GJiYjq1403ewgFnAcAGt8GbjfdoO7y6WnxZIRWC1L7kplwR7vrvplX71tFeCiKJfSex5mCuKbx1
GzdDxNVCFTNWtceouNB9WxRXdTR8VYIRimRcgVJif+rGR6cQZ6uUfWBqIzVVhf1eB1CtMk0LxZbP
O3rGjlFwouiz+jspkyPgiqsuTfZ6bv8kbodO1dEFJEmVKMX0YC7NTS4JFO3a4tRMRKaOerPDFf6Z
Gz12UZOEbjvdZTmN52zA/xZVgIPtHb/CeUxunbTCJDxfKs2A7ySNxGfoMZqth2hghCKK/tZKezKJ
ElKyTp60/ANmYmWvZqDFOm6s2bxZYI+F1mB8O+NwMr30sZ7prDMB+DNE24udFB+LMb3mFXPVpC1A
v6r5m9P5Zsnn6zrDnhfFn5QQnwSrJr5TT3u7WT7GZpvL09nItdLDEbjWsMdN3HbU5ptSqQ508ZLQ
WpBm9dQkAN5ETUg+PJtEiryvLmVBnFJtP5TuLOiga+9rPF/0FoS0V12bLOHCcQ9DXbtBOQO5q4Zd
OqdvadGJ4K+1m2/bKr6ipsFradb3JbTGwSlZXGRH2pI9gMc7r9W8i8iPx+XErLbRnJkzejS1CXM6
k79MWRyXGSxhQjZolumIemM1cTXiOV+FFer0VGFwxcyCVHOgB8OqMpIS03y/xs6ZCcpPKdqPYl1v
JzhftNXkNXfIq8yhtWlj6FU1Hkw3PphdFjjziOFYIy0qW28YXrqCWrseWtva2eAN2H8M8iiLwDW5
u6ZVn45kOkDRxwau3BHIOn9UY3kPykG8cdBTfIuKjqu4uraKl1HkIQGqd10yvCUTLfDtElwXIqYw
luj7WHKhMD9xsxbRAUX8LXKGG5Tb2whQPqcE5tCK1tiRQnQuRPk4JOZ7qaTgoJdQ1jJP5XpQnsTA
xlilj/+sArGOKIN43Bw5jT0Sqv3WDNk3p98npkCHE9h8MpXXKGTu5c1uLl0TvVMe4MdIKFEihPqL
RiOnMwhbGRc737mlecRlhKyXLRYlQxuTD6ldaqfRbjhrvqoSbXcdnT152VVY23LmTK+8fbmCollF
kR+r7rqqNRoEfIOdm2vfnHv9hVkIkUbuUa0ac5MlyEpCsmLlxldTOnNohJxAb18LmswmtnixD0tf
GldaQQerZRKBToTDQc1NdMYzjMOyeO2J8bjU7xYymJRhlQ/a0gONd/L+8O/T/3kMDH3GfdkXUegw
wgGIvzHZqwbCxp2yJstgS39Sb65IgXETYCEdtQStt5xqh5F0hpw+JDqyIfCfOtaoHfl79qtBoTqK
CKUPiD1Hm5e16PrDRIXezexhU4cAmQ6P5At/jkOxTXax+6zafBLG5B2c6M8hszNYCuMTHxl7TY/d
LdNFTM5x8a6NAFVri9JezsZvVLncNFTYZRR9WZkYAyQiNwQbIDwLiLNe8TdJliW3vUrnrWRLtHPi
4OGLnO/EM7+nHvv2wiIcjdEJEjOAdBSrwTNfvRzot71vFu263X5cunVgLIl9aoZ877kv8PPAHlYk
S6xVMC3ZZdXlQ9ncNpmY/KyYH6uY7nPhuqeuEUiazm1uMk3uuD+dsoH4x+3dYhf32dY68LQS2VB1
Z6HHc9B3FneERwo8U2VX5GNUYRu3ih7+EFJcz9zW1qmaBIE6Nqe3oxUnAtgEzg5dQiQwnAYmam45
EBrjbpfZzW2XTW+q3IIWVTYdIqv8m9O1vx4gbcTI27rNSdmKPTbYxaI/YFk7L9Hf0sW59uI/s7fo
yXbkobkcOJvUrVges8dyfomsFLqQyxktia3YZ8TaVwMsB1WrwPUyzs6OPfv0VA9ZqhuvucdqDTuW
0y0SiyrJhzLSsxhRX+QkbjhjP0m9fO1Lt9hpnUgxWsRvMEYYYXfNA9NMeoDRg2VwMx06xA6hHCJS
jcEme+4mk2F1k/fY3Lqtq0YwpJ3nB4JM+SrzbNEL2+uu/FyZ5C9npMpoorkCQoURdzru86A4w2nk
LrlV4Qa5lAYTTdOTUQAE1C2QL1PdYKtCsLKbnzxrYb9U87FY0JmNwvZOpjgN5TD6S0xjql8Rnxwn
/xwR+dhtas2vMD30RZ2c4mzaCmjz3WbExUetjMGdqO5OL0saK6b9VW+tp+ijRWEJjFyjdh0uPZol
NtnuKmY0cKQYuY8kV2VVI3aOOnMn083EfF2AR6XZeZUNJX2h7SG3xJqxRfFL13GmX8YFAxkhP3QJ
lArKO191+Xjfkpke9sQbbUD+M7r8dWy3QTGi2yiIGsaMrEkt1ZyyqYX4wY6QtCIK2jHVr4dZ35fU
lP7iMDmdriSWC/3Wa4R1EPrY7iFEntY2c3yZV7vEJLBljdkc4lj05xm9PXcxuGe5epEVJlN9eKZr
xvtfrVh/UGSjtM+uihpZnXMrnNpMEr0y7WExQJFoq/QyOPRP2w7RvrGUxlAsPMjCK3frYLEZz/0b
iJ5dZW/1Z81o3Dqd7JyVtEjrl0qu1tExa9zMol6uRL/1hDrsNMRv4OFz8o66tiBPnNmNnUi4LLRZ
MIDdIwRyo3HMkvZLWXRl4BhVFIBcqfByMvXaZAGRbRUAqO2WvC0UPyJfuIWtorMDIcSWp9BebJG9
DpLXNjIGeczSHAMTtz1jPi+d5C9ubX4k80QoMbFkWaMlI93p1fZsjMV5eQH1qc5xfa8joXBFVX7E
u7JL8h7cd99x3ONnG82yJ2hkoutMleXQ69lJt6mDLJ6OgoM78cIlEaujqA40iy0YMXtvuq4TwluY
lf3UpRgeSjPaTdnyas1MXU7O9NxHzHpiA+oOFUE0LNHDrUpXnqT9CVKCkHXir8aSY+i441VMDxXh
0DMBo8QLsrlsfuA38xIt2d2kjxrh0y4TMJNL7EbFYELb4Kc1UehMwkZGEjYrrmQ7ArfGjcTUf3Mt
loHlRlXmCVBJvVJW2FxzojF+VGx/6ubfpNYf0DOEWwAKt9u7tZc6ZJwIHTr6BL7FVwtT7vWCCQpa
htBreoZM0D20ebqZ6TFLUnyyZNr1ifbudcLdjUZH4Fqa19d0/pxdsbqk4wl6OrS9At2g0uGcw3Av
FSvn2gNgHxHAxMhDtu1TZkXLlYx0ehscfUSFJceJa7XXYMHjQ34ctELfd+4djAsKQ315mZRxXHsd
VVh1z8NER0TOQ2DGVR+o2TMoFIuV3z6+TvrhvZC0yKw/c0rvXE77HILZFadJYTXiODAqGtCJp1Gz
Hzvmxm9j8ki0mjBrwp3Cudd+unp6t2JyvYroOh/xVorxZ3YR9JsMCR535dOAKEDemwf3t5KIH9bz
FHE8zKA37BjQ+dS26bXEWc7KIbqgzLJ7TTTQ8+2FS25tar/GihIaE2c+Z2Pi9031q1vz1zDpVCxy
PhqsPYcNuj3XxRfeDdIroZ/S7+VkbDrdA39RxlWVZMgvdnFIQOBiNgxzLTuWOoHOXWTdtb2XXdU9
17bVhjEvsr80HvZAmuBG69m7ZJjnm8bdWbhnQ1cJ0jbGz2Wpb9lhM6pgyxcN43NdXeEDafZLtg3s
Dpw7CG3DIL82PxlDVhwVskdT96IgaZFek9pO+RfCSRHX420lmczVvtHa5w8tPtJ91UE7iZupp822
qurbcTY2i+Bo1PUY6ybeFUNfD7G39rfp9sFGfStx0l79e0gWLVFGKA9NLvlr+y2CJlLHEvsjnlyT
tZRgdVfzoPh30xI2Letw1BhP2ZhmXAf6aw9eIjRM0wli6+hKaYdi9V7jNBFMuaFp130577qIg0w5
MweR+Z2q21Or+qfJadaDmVnpbuqKG4VljN4x3TmrK9oDNw/Bxu6YwxFW9GrpxFHCscYypQ+mAnV4
Z3X9eDM17kNR8YJWa+GXjdHdDN7QkOG9d9n03QYmy0B7A+rYbRctiPzIjEOivubRgCLu0JbPRuPF
kjgLm/6jaSG5MNFFKVTuvM65LemIhc0q+oCidRcxOjjRYoWZswVtzL9Zt4SRnAbiC6/yblR7wN84
F6Mbb42vY8lZhWPZPjebJJi1HD3GmK8M8gcoctQvSy7wKMe9M6zuvh1zZBgZvxQL/U/BvhRDkO60
5U+RH5xFlnGT2tYUDlUZ77WCZITWcP8cG49mObyoYYp8AQY5cBY9cPqF9dlaf4Ryj51FTHb250gu
0LUsvlvFbK3uDNR+GiFG1RKfZ6t57nLMFAMXl9k/Mcdx9jocPnGU7KK0g+Ixmr7jie9t4oRCHDpJ
75lWEJnOxcR5XdB/2U2xPHlYfq4YVHw2tpjxuNHotte8AI746QuGLZkjqhFf9ypygdpkxZMn6VOb
DhlFsECuZL3cThbdA1tE78kdDhRWlSCa191oYt2fuutlzIsDtozTMkW3xIUw+oIWkRsKq47D94yX
5bWs7N9uVddCjLdUqWCLk3Me8QyuTg1DUL/PxcjVvVVn9FFuZZYIytm+RDmxjq09nAxFDnqpHrVl
Na5HvEAmPuB9nR7LjhJ38KxfM7dGv5L9q1YPKzpXzmbA62Yymdlieurc5DzQS0Nz+zTFMFwMwmKz
xF322jB4Yb/WgScSrpb0voDMEMSs9XV3AKt0wjPJVp7rJvP9zUchiROLlEXitPYb2+NnLvKvoUtW
rn7zMLe8LyIlvJC89b1c+4/YQoTMsm2cPqODZpHxZNZuHAgQZSgMdGxtXuapm/YYn1hhr7Ihe+b9
f3C+uqbzwhi9AJkW0b/3dF+bOVbZ8a/q1UNvOr9NMby6S/9IFyIKzEyDk+8QnOVBlGojjgPC2Nw7
9FE1UoOlwJJN5IHrj+XacuTX6To7kXUGlPZlRLMbtBU+sa2bVQ2M53NSK0Jid06TksAfrhZrOTjc
QVVcH0oW7khqb9aY/gE3q1CeW3WodWxtjL8n3W/l9K/kTKFGV/VtK/ZGxM7Jmg5d2TuWYoJ+XH2Z
uYs3Xe1GN8VSp4uGXAbmTpstfkZbMNhFxo9j/tLQdHfJ6l0rLGlhZYBGwHqdtjqeXi+5UvZq+Fma
XDe1RmqlVV4k02p51ZaHYbH1HbY5m+piDsZKHoxZxdDGmpYIlvbB5BtDWOP2z8VVx6E0ZqKTdMeE
wWuvHVjhD0uT/SZ1u0GnhpNVafzdpHIKiYpDecshbMtAW+YXY028M8pGoHqyx107NXbKqZ6Spruz
RoIgwFTza6ThXOJ1dVHLmfe2r2XOUailXR6ki05wlZVfYOrdY/8G+qcaOlaKJoYi3Ann1KEdtGY3
N7fDqhvnqpz2c6XFYZtTlDX9sa4M6lY04bRKefdUtXOT9TotWYCipK12ejNcxS7B7bFO7AKOI8PT
+p1XaIwrT2+F6nbd1FMCDPGdZlD0z1X9E9PQazPCKL1YS0NtMT/l0N4KfTiWXrHsBoN6txhyiR5k
MSxUQGSJ5rshtr4acY4tVk1yAh3aYX8eHoda2Iy5T94vGSmfiF+idV/ooBwUMXDMtJwtDqVJTBmh
YvOWgZXbZNZv03nE7WGcmrgo9wbygCzlnTK9zcpDOdq0BCkueF2bznztVfqEw5JyFA6VPUwMalTy
plqtx8jKHgRryt51xkPerQevMa4idnKGRYOxpkFGNOUuy1AjSezM0s43W2WF2Cj5zI0pdhp8MX2J
as4sd1onh2Uy9s4wUJUgNnpkFviNVlyE6n6ibPrJe3oV2eob7UPRjiM3DSN/Uf1mJvInVfbvONXw
+s3Q0ovmAPyeftkCWKHl1C6TLyRZGvZN1SGeabdWvT4ltvOSOeqom9apTShVtcG8gN9h3EPg0RnZ
EO3eHf3LnyG0Xas3bBigISZP7O2WHVafv7oKbGD+JSxBDlt+QtS9lw5KXDHUr2vkhd2yikMyGM8e
Oaxt670n4+aIT5OLNmOkwGhHCkSpLnZJ7mltInCX7rMOxW2M6luARxPOq+mxndBihphh2NqR1wyO
EWgXNQ8lgwy+ty6XavTCdLVJUeIpdEwuFpwU2qzu3na7B8suP7uerDJNd2DtY0jTpydPIC9bHmMF
tvs4DwYFmx2y5NKBhpGADVc85wR0Mm4CXsy2us9KH0MNl2pLaqhKzVtpOGSGwg3M0NzHJjpuWx59
gde1ym1fJBWz6Yz6RK1931r9jd0pN6DXyLGb0Dpfa627YpT9rsLTM7s4H9VwNke6wTHtlE77huRA
1CPaqj93ECTxpZoOb+1Mv7woDM6lzgkJnrUxNRr2tfUwGuNLqSOBQUXaJtIPGoPdvScpSigUZ6ZV
tjYgPKkU7IQeL4gDVL9R/9G6xn7sxGV0HHgoDcmQOWs2QAunRtAch+u5EcO1UafjNQLESltv1o7Y
R2a/1xp1KnvRPGRCyx84Vm///vdA3TP/CKeIbVNGsCCjJDaCztb7w//+N0/U1LQj1rC9/fcQdgD6
ELZ4/++bZHOcsY67amevffOADtM+YBd7bHTgHf8esoh3vWk9/fg/T9ieVRBguue3TcL/vhFCOlP6
s6md/j0Ps7W6Vy3x9dt3/feB2ZJjwkAlbWt+s3+P9bIfAhx2NhiX/3usSN3AAOpz++8ZsLsW3C4Z
gradz7dCTf/7gbPdvSuq+er/e1xQG4DSmWlo/d/zjVZCsRAX+qTmzX8PF0Sr3cQ4jP5903+PF/VC
9FRi33EW2TdmG91lZHo+tRHGqbqZh6t/n0qvzrcMuHWXqmx88rr/x9x5LceNbOn6VTp0fdADlzAT
s/dF+WIZVtFTNwhKJOG9x9OfD6AkSuwe9UycmxMhISqRCRSIAtKs9Rs32qk5scTEbWtGjso644Ew
j6DfVPPE7A6tTOc7HdoXdjl3Aettp2IQ2cEaYoO+eDux67R7vAoJmo1fW0SozoXKW9Ppqyw7uyfr
oh+mb2p9LBsHx3IJSNC8rfN4w3Jamk9FH+bpobXV2ziXuA5ZvtRypbyezqNwJKGMIt9PJxIJoL48
sZ3VVFsFYt6D6YVVE6XnaSOivFiFBa8WUlmeN6+NFK2LNi7nUzWI5vTMF/qbAg9mevGxTewPHqgr
klrv5wnLvmM9kKwJUqirqtL8S0Ls3iptu+hECn5EDmTZGYk6c5G6fnMVIqm5KFFVuO6L3Jg7sG9u
mHsVc7c1oruK6BvvnWjvvQE9OzMS5kPSiWQWSXX6WS+yF0xloUsWyb3VBPHXLkugDQbaczIAZI+s
9LXqmFHE5FTIcKTzRs7oOAb55HTMaGbFnmgVkNwYFRrdCIAfYE3MdKeh9ZCuPXIhLyQidlo15M9R
YZ5NEP5f/DZ4tBKveJJZEzB7K+1HldztLAyifuVnLtYotpKfMZNHVzMy6YJGw+VpnxtmUCoHiclP
k+fnqUJxFZNOwsmWU3GqKHyCQ4EbSUx3ONVbu8ztlgYQs8VUrMYTpKZqLZvOQlHvx3fg9ZwCnyaP
Jto89eZDYcorSVNQIR7bTOe3yQmuu1w0b5c6VSSlU6+TkpzW1GQ6fyfJ4Pwbj3x/moNng5G+GZoQ
u0hSoJe4BcWbOhcBlqCZd+A1k5aV1AXXiBj480IR1ec4ko6qyFqXHPF5sBzvNY/FEwBv+741VAsL
5ArabGtGRFXsfCclqbYz1dZasXhteP9jlby41jy0TvMgUqRcPLGEPcAPNITDOTEz47Ez1HTuuu1w
ZSt+urKNGLmduGwuQPdba1ybnUtsTcuFlofyHYjCAMEk75TL4VUyqOpRy2KEFjSjJTVBLrAOvfzI
g0OiyE3DY8jSaa2htXAIQz1a1zkqKVFCgisO2/4QCq1aawmogkQn+V/rSnxQ6l5do2zjHhRbNda8
KOY+DCECpHS4vGUXCaCTdQa1f6OJwDszG2FKp5jGVze6QFfCeK5Yh8/Kyu2vpqa+GCSiMt+bdk35
oakGzflKxuN73VSC3rcOr0FPBXu8z9atg7YpasuEM6Z9BDzXTZ613rLFLnSRFTJZP6c9x2qJs3Lg
DEvVH9rztMFe1pxryEmspqIytlMamLiulol1RteGcXdALBtVH3er+nn3dpwXEFS2VKe4IAn+PODm
h1AVkX6w/qcqs5G9gafEatDapLiogLFsIQPDSzhrqAovAO10y2lfm1rOmdk9GH0UN8kJ0W7aZ7ba
ou2RZ5pKrefERyTKNlNpOhH8NHsT4J4HnJlzTBuhCwfjZt6h933gOQtSuYa6rX+0I/+xUJG2u5x2
ZbaVIOlWbNICC/UuiqqFrLagKwigVCsp0PntsIP0lrAR4WNKQ0gsSy0vTYYFgADjTmKT4fytXOYF
AnzEcd9aTkWE8wk1jZv3U0wVqXCrS4OUOprTFjIwbXmpOL28mQL3iRRxETyY/81OVxjyRlII8U8H
Tg2nzVQBD5V08HjwMGTAx0Pb2LrjAjT3Cu3YEP+5dOMcWAuqgZ+JGpYkeUR6UjOEKsQAHyetSThq
ZvKSqKl99l2IN3ZOPH3aH5v2NXIf8rU9TnfzHFqM5NW0T9JdmqEKJXrcpp0+yZfT/tpjRdTW2T1Z
HBNxog571YDUZSywnFW8VtqVJk/TbPpY9TiXJl2DlLmQdtOuIgipncpvH6e97/WNDXEtiqXXD/un
4od9QrWUbZyHy9YihorvVb/z1P7bRpbLs1/ztw46ePHYM8WDEkA+kLMw+0zS7lnomfEkmcldpSjV
Vjc0fW0pgbe0Yw3VDzTg7/RUIX0GwyNRLfpTV0GXqYj8exwvMTWmwwSVIS1Lrd9ZqGw5faAtQIXT
/yXdsc/z+KXPEPWsS/XBFaUMgjS1WLG30kV7v1GVBllRmdT9TG41d+PECUvrCmqXpcZPma084k8u
XSGYne4SFZlB3xwAJHT1Ko+z6L6RSaL1UqSsJChcnw1nzgniZX3fFG52oeRFtJIhiG3T2o3vrL7f
EoxMnpRWS2E9Oc4u9prgytHd1+nrBtXiF8y79NJM4+bouGQZuvGA8TpAUJLTCsAGJoarr5GT/BIg
SXqYNlrS1Ydcr4HXCguJA4lVeg5A8qCpvt7NpjZwOcePwLThwOm7b8Ufp5iax1l2H8dRunk/daQB
C9alplrWOdSArhu26LbYx6mUhBDQzAbZ+6kYFKBYgKduW6s8miQEq21JBAR0mOzP01wq7vuGvGqQ
6PmjOZC39ruofEqj+B6YR/sVi+ZDzXz0pWwMKFmJi4N9OsxSC5rATGIhP4ajbRd+S9yBkLFcfaTb
x/DEK3jKo7hcauYozKlKNvOxll5PxfeKMJJifJDBWTaEuy/9O6nBRlxDkHpvGV5ur8oMiG/bGeXW
0+qLqTRtpiZibDcV85FdpLcu8bLKPPudLG0TC15XDEudVXqDiIIK+Wrhj9VTm0Jy5HkUERMthKAN
w+pXlvTSxdshqhLNC9UVl2+N+Z2OCs4SohDmGcIQJ/nxHW/Ht05c8GTxHSWQgl2XVe1qXoHDvnLD
OLlyxiWHLxdgdX7ss8q6WoSEwIDuIAkHc0U9FbJl7XM1KPZwWe5ZE4sbGVoVemPGKStNJGUD8OQm
D+J+qhSo2i/AgWQbOQMnWDVatk5M8K5Rpbm3vpOay6xBHEENOnhU0Dsxz2mgunWxcTNEoGzs1JVe
VuTXnJekYUqqFZW4iTnXEoBsuO+E5i2yIIJABFLgmmjmsuNcJ01o4nooHAKnpsoKE5Ida3NE3TW9
CmZTramR6ewr09mTnkdg1PejY1YaxdEEsUYKvfC/5GZ8USSBuCu0zIRT4SIHMsT+fSYRQBgbmL8e
SS61JKhueV/Ai7wdadBjzbO+VE/kloi4m3l000YwlBDw9M+B46AbpVQpKZLIXLe9oe4CxgjgMHFN
RjtI9/Rv1bqPZfOoc3+WZhhq5zTC/s6XJfOmGyWL0OOd5blurcvaGfpZPHow1GavHEh1RgQuUd0a
dyUg+A/ZuHlrVxV6ireF9O2IqabqexySW93BghByOznuJYjE+srQau86M9Cs8BF6W07FaUMD3TTq
K2b2IwsI4aH3BtM+Gig64UAiIO3WsWsdZ9rG3RlJVBxar42XYRxVd6offJ1+akV79UXrPQc8qwTT
e4wuxmMspIp2+nhMZBJTKAK9vBu0MX3QOi968nZMYkfKTLXib8fkBriUMEp2UKrsnVL19o6UJ/mt
ViUhkQeJuwoZGwrcsKlKpqqPH5kEawup9ldRl8c1JgU6PD5cdWclfz0qz/io9y4iDDMhW2yTccf7
pop8DIBBvd4MEGmXdYfjeul32j5N1HDpi0C6hyR/2fIUPgu/Oellq93DW0hIi5d/aerE9eU0ddW9
7pTZ/remH86qDzIe62keEkZ8UotEu5WdIrtxm58KfvOkNIb6VqPYP9V8PCazs3ZdFg4glCFvcBYv
5Y4xFsY/CVFZX04fQwVBAH/cZHaAwqR1KaPbtSvCcb02fUzQoJXwVP1171RGGb64GDRC1nYvXSTC
3UEZ0dcRqeILsvLSxbQf4jvB02mnEncWushja5J+djKbWtWGUovN1KCc9k4fp01uCXJlZh3MMpQz
vrWfanrF/Vzbhbfr6edPLq/GJuoIzClxnpycRElO0ydmoXcVydSL9/2d4yobSyNxPx36a1vQpt/a
Vmj3ztA4qJEdttzDtBEIffIcxfrSzGO0S6oa7vf08b1N2ZPu+NhmqjZkgVhLg7GMD8zQvZEQf98l
SSUTnx4/qhKIr+nTtCldxi7gSd7sfV+jWn1+eC+HxhCughgds+lgKI4oNX04D+FKkjRladBdWeTI
fjoHEydznvSdDL4mg6uFXF9j+yeEDJKTK3vJKY96E464oy3sXo1/rthUDQJ+73szTTMXZFq1xXTg
tEFaOTmVm2JsOe0oW/BhBlOONTyNGKeZ+4F04wEzhHw2FaEypetSQ2lpKqo6lFEJruZ+KvqGv2CA
VG8yW1VPYazfTLtbH+3WSsdDLuiT/r5USPWyhDC3U60k5EucNIczRtn6dZkMb6e2I73etUGdoafE
QWQ8+iW6QqxHx8tSItQEUyFpxxZfpXvVwZnkr1erj1fLNMxbkUnq7t+vdjplyNXGJQLNOSz99aSE
HjNcrKrUBRc9iqW/qaOPeurvxbz0YKLZQGim2qli6CJ69qkcycljpETJZir1cb6jq4TiEylLO2Cu
Cy3Q909ou3WLknj2sivNHiiTF88dhAqOKVMhrJMcQfqhQD5rav12oKl5YKdza/T18E9CKv0TeDOX
pUV7DvG/2CMgv6ulzrqXVb6+tztYR7Z9ypvwthx3JzY8myIknV7VoXXfVVowJxDv76faygjwxOjD
O1cBPV3pWOx0rWTdF5DGVkkRdKvpKFVtCUfWQXC0pci+G4L99JWW1Mh7lF7JAI5f5QQBidwikdZT
sQ/7xwHfWTSsyuymdJ3l9JV2RW5MGXC+rptIvdNhjYW+dagijYyHLEMuxsjqgFO2eWhzQe4lUAwH
XKh+3feRjtzQj+pOAsPwfsgwDD2dKBL7gqFVE7BOvOba9ermGqMlQocR4FDHpYjkDQYybf/03kKp
nds20KLD1B7Xk3KtNRAtp2IxnnDM4o7nmo5pi1jM0RSx17Ym1lXdF5ddAt+eCQBQ+0LibZURyaw1
w332zrXXpM94OMXgBN3Ra0CHbTtUFkT/NrgVRvnF1qTkOXRU4C9G/qCpIl9WKBPuiUYah2xQcjyQ
bPNzIOWLqWlukedTW9m6GiK84XrZZyQRRXs1ZHYzm77PgKQYNUb+5GRAFaW8YzImhWJXQqpcpr5h
3QMcOExNq0B9bCwZDqJqKFwUEZ3pb0idNp+brKO+/w0ha6i3vyGNmVNNf0MBa+jWT/IvwHeblZOH
+iqSw2EDOCBeqAh73E7FpgiTherJ6q1eld9qB9vVfirKoZpvSBrFK9jO5Ek0KbiT8UlfyL1cHAHD
t9tcCcsNssnoiEp+tDDRzXvo++YeCLT+apW7MpKGlyqnm0CEPIBQztGD7RTHknhmWiO40GrJUxvn
3hq9rBj5u6jN9kTmsIwaP30o1og8YzOsV3PWAbTO87aHHYENtFPFxjFStKXTSf6etJE1j4i7Lqf9
uaWCBYLonOw1kS7TqsUywq05QrN9jF/szno7QbvVTB1XLWW01zNNea/rYEHHUh64oHjSon+rbApP
WRZFgyLBWDE1mWrtRk13JBBQ0Q9IUKEEtooKVxx04psHY9xMRS9qjd2AueRUmvZPLZSY/BFJHxNl
6iSA+j4e26Z4HHkiXnm43swnAXaYrrcZQv/XvgtgslTAWUxC6OZQ3hq2FV6TTvfe9meROa8VtfyM
2gZs8+YZtXHGMOAvZzfTnY2LdNDa8qLkOmxJclSS3DxrrTxHALp+klFtWiDjqByRTsUBrY78VZdL
5V0hK7duEbZI6mCU1Sf2vQjwUAkUM9zXWd7iAaL1qPb37ok1BmTsxD1DK2/3mloZZzFudBXcokjP
feAbo6JYfQCCuYP/B9ay0MNiqw5MK97b12Xpr+SKJdu0bzqs8UDh934dr6fiVCH7xQuy9eLivZkJ
ksos0/gS8qZxjnKnvLQaaf7eAGUZpmZB//X9NKVm5utqgNQ3HTRV1LXfLcLIc6BccKJpn1IlHWbX
frydik3qGKvEz0BDyHjj2K64t1jS7VobEMBULPveW6JUI2+mohmmtxXprhNkKucahvqqrGpxn/Uu
BDb7SukC/UDqAgl+V34FhiWvgyJjSTPtmza+n5R7OFfQlmkrD6m2coYi21ZN8ggWGOq57agLRbaC
q7ZPxElXv9TEFiDOYFexRcYMyutYmRZpeCXrvryQyQ4tp31vFU72qPWqsptKSCmKk518mZpPe3yh
yFsmrT+fJ4hSGVREJS0Ls2kgklblowuH6u0cLC6Aa+fDI+QXa17YZKYDUv/K2AH56L1ev5cc5600
9VUdKhfvdc0vpR/HTZ3cj5bTceSc2mu1JVc9doA/Wr5931g3Cu78zXF254J+dNut2/bhAWZjeBCh
c1XHfbNBjiU8vO+fPr3tyzsSZi3IBpq/704KevrZVC6H5mvkAszHn+HgxCI9TJ+mTZn3aKqoUY2B
2PcKR5H97qeybvqbVHbji6DFh/LtNO9naEqpXyrBqN03nn/aTOdiUtDMPv3xH//+r6/df7ov6SmN
ejdN/oCteErR0yr/9clQPv2Rve3ePv/rkwm60TZs3VI1WYZEKhSD+q9PV37i0lr5P4lceU7QZfZX
OVCF8blzOvgK49KrWRR5Jd8KcN23PQQ0Pk+LNeJidnepGiFMcaAXj844ZfbGaXQ8Tqihmd3YhP4u
wmmunahNwwADvHZqMm2sOLfmSQHeN59JfmszUcEkIFq5Qagfi0Fob5t4UI46XesFuWHuNWpJ+hFU
fraWFLeevbebKsi5YaCZ+kgmZz5BUZFs8sRqDyKJu8P0SfvxaWyBckrCNA7cqcfS5OCoyrby6/Sc
+UBpHb3/qWQn8lZ4dr/6/Z0X9sc7b+qaYeiWLTTLVDXL+vXO+6IHx+f65nOBjevBUOP02NZydMTd
YvwMe7skvzHuyZeix5kM2EaHdMi4+bY7KGxkA/PSOUgkNxexLgsEb7rybPtmgYQC+zrHEMBJ5caD
1fe9nNXF1zwqatxnvLscuP6lTzb8TlbvorCqbzVIU1chWO5pr1VXwUFxoBhOxUghqdJpEuL54zEC
7sHSjcoC8n4t7sBaRPPBTKLdVJuk4U/n77Kfzi9p8ratC4iWjoLrqeNUiHWUzYHo8+9vtK395UYb
isxzbuqWAuVL13+90bWVWExY3eSFiEiLXgz3b7rDbmxzUwVSFhD7UMub7vF7dZsii1omycVbO6+s
YQqjI3rh6UOxJ6wDHzbkgYuNvsY0c9zZWCN+eProOPr40VS/tcqE8dLkzLtyN7O3aFZpy8aqhqeq
mvUl8fABg5iVHKv1to5160Y4ymmqj1nlEDFXM5icjnEskDeel401PDlleNMRY76hD/hwwgj4wZVs
awAN512EbukgulNjmt6+brPDVEIksD9929+c8HlGga/JEmfWaCg/AnPRFo7+3oRDKz15O1SV9GIx
MD/ZpAEoDw/pECTs/e5KdvKbvlMUDN4aYklWNf4trvRgmsu+FvKjjPr/BrCQ8VY0ev+YwGG91ixM
gvxUxBimcvTfnXU8vNDQQpgejf/4pfsrp+7wa5r1he961Yfiv2/SmH//NR7zo82vR/z74H8t0hKQ
wG9brV/S41P8Un5s9MuZ+fZvV7d4qp5+KSyTyq/6c/1S9FcvZR1V37vxseX/tPKPl+ksN3328q9P
X9OatChnQ6cl+fStauz2bXr5H6PEePpvdeP1/+vTCvjnV49V5dPzS5TW2cvHQ1+eyupfnyRD+ZNB
wzJsU2BrYAiDF699+V5lyaas2qaqK6oi27xzCSJoHmOK8adQ0Ni3Wd4LYYLt+vRHCV9nrBJ/Wnij
mDyZtBDQyz59vwffhrK3H+/vhzZ9HLrehzYhbEXlqhjhhKrYCKOKX9/7cGjRHPNxhS86+6ap8oMD
Yg1ia4/jcHKS5QJu9whgAUohwuKLxDUuQhVkIr31Jfpq0gaesA6a+HMfwE2wQa2Cl4iWVYFmo9aP
sOuU10TyXwNU1223XoWhNWOeCPROT/FudctsHtoWYhRZeJHld95godmhissmMyvQM+Whi9N6BjF1
3+bRpZ7LO8NkPIjGqJ3mzXXgC+CRxLb2xPGnX/Rvxn1d/nX4me4O8A5CLOArZM02x17zp4F/0LC+
1GwZmDicRtQbyK93zkXUAbxwG3vu1A2+455+Brz+hZFoGbGkBuWPLihynGi1Zv59WNrISyEVYg3S
DBnXc1qIc+2rwEmeDBXRPp+/1fOKdlcGzPB1bLCwplm1URCA4M7urcQtQIDql6mCe3xbPaiOsY3N
tEMNa11JCGtE7QPcv2Y2Lv0KDTSJZg5wfoxrpdHOYHeRdNMIm1YQoLXaOoKdw0A9QAdEPTcheRRH
QybUiJAU6tN9hutuHH9lBnfwZQ8gxKXAABOFImtpy8yaYxkGFPpHM9uJtZlkwCoje3xhAtGQApVL
BlyMFTgSP2aKqKY9i1pIr91gzTzNf+10/Rhq4uyIURIN7N0QvTpkhAkqp49lVKwbJDY92zxVhX0j
ZfXSsxFuqdAg8GDEIYLH7Dl4LS39LDqx1mpkNWrvyhuSfcAohaj9ddm051qU+2aAPWh1/D7KKJYa
mva9b3OxaGXNRM5wIUy0dYa+tfF8ONlRtQJAfI8tNveDqDxevpk2Y0LFAgDh5vFz2eBojmQXnaCK
Q7X0GUEjiJQOZLnGfa0N/9nzZ3Vaco0IjixiQ4PQIBm3cRUEoCTj2/FBgZu+B7O2FF68QsiUBbvc
IC3Xqhs4C7cSKNdowI3KclXOoMvaPM+1JUaPd2kZQIoixkua+kiIFuGs3ixneAUTdlD8r9N31pHz
nGbOnoleuBREJ1BymFClJECimSPxHlWKREzL+eJ4I2fUCPZQZCC6dPhgDJAHhJo91EYeL5zKXxmV
OJNgxHBF3pgJT0mXw5e1BoQH00G5M5A7TOK62faMsMRmS2MudQhjhSnirMTMwdJCVM/Mz4qi0U0k
hEWszJa2pMzcWeMWG0w3sYsQxcnD/QaIaiYvTMigZhdLR9e28M1Ly2VokX0vNFLYal84q0RHORfG
/MZskjMr4HDeaaW10Isjjusg4Xib5glA8SIm42moQMANBBHTioWaX4bH0oDEU1XDRrKDywZK2EIj
WScX1mWCgzKSVM0lQalzasBskKzHFD3vEDR953mvBmhQqQgvIB4+eOjFoXKg3kI6P+M4qFuFhapP
CJRxRIePOg7aMGBnXNt43GQBjGtFh0Xd74TLe5GWDfZPfXNwS/WMPGEWJw7a0Vm9MKJLYmvdhZzI
h8bs7v0UbozedHSU8CmVGiqaYeO7jPTPq+NqT3ruYZ7bhYuoIbU4DPAfJCRcYRdUIHExfyFFFnsv
gQjutOBVy+1kZTQwHAfFYpEqzczAfZWsVoVBQO4h0btL3dJZOESQHIRKestO421pN0tMU48iqXZE
SBDXFPWDj7hwq3msemJ/kxXGfGiaK08SLBlb8Py8vAi8IDTYDLvMy297xXuN+rlVo+Mjk2aY9UmN
6pJehDNTxXgcdQBpXsZPVggZbYjNl6Ez1bl7axWNvGOidzb6AihCjOhIhshvJqBSeoWJGUDWe2tw
hx301Vns+6+8AGNnU16Q6IQfU8fbvMQBODHg12klysKCPPHRywOJYHhhz8usWUWReM6byl7VrrWO
LDTbAosnRjGDhYVCOnSJXFuhN7IOdfp2azCeHcRk5ubQrjTojfOmdABLJPHc6J/tEMoSXomd5yNo
KPlfPC5mZmxE3ctE7uiOFVhoAXSgudvTI/UJPVXuM3B4A0+VMOnlIOHDuh0aa8EChAP860FzXgqh
n4tCOXdd/uDZe3JI+txDjLaUkoKYuYWmjQLtGV4VmqClmPEEdpGfQVYr6UDxuoRFVMzkSCJSMWrb
FobPI19zS82muimJqfGwqPSKfrHwK/cSr/poLmRv9w/DqvrXOcc4HVKFplqMroLJzc+japV1TYo8
zAhLeFaN9Bg16CvY0UrN+sseXS1Fqze+h/KZCzM7Gi6rOFkPcrCS6LYYdPK82VROcp1nt1kOARw+
WRqR8Qm4E0E7H7yFhM5g3hmP0PFZnimIwXFzhb7NyhPS9zepo12W4gVb7gOyPDcuA5OQ84ZZh3wZ
y/Kz7khHzVK//v7PVsa16oepFjNAzbZNxVKEro6TjZ8mE0pX56GPZcqCucwMgcFVadyEAYrEsoMd
kzE3tR4wF7KgJQDkzFyaiOdaLEktm9fDshdh4c3DAuAKzMTfX9o0j/nLpVm6oWiyqjNH/fCLGF0A
brsKuDTcZlvb2KA+vhIobOansHhGJRGQSbKohINJvbYM7ZaLRqtR81dmuKny4ksedpdarB6R2+BN
ix7jolkEgw4ZpdvxT42yQ+OM9tPyJt+y/ttg57LUYcTjq3vZMUss8vRCherd62jsBelac+8stSQB
2O8DOToVfrb1Au2isYylo+OkjKmB4rHsDDLMotY5SKQ+ClZm1y70TF+SpbjKFejX1jFkiJFIKe1K
3g2z7tcY4zkGCkDxAnbnFbIamAQiySv5y5YZXIKeppUpC72Xnuuy+acb/WskaZxQajLJXYu1tqkI
MFm/PgNR49ilG6NHngdGhGoI3Iuyb6FkElFKE7GDZ+OvYsNpsH5sHktCFWHd+UsFeM/CUbyHCgXX
RRB/1uWeKA4DCdzcjGgx4tzpUsmBJ7klEtI6OTe14g5FSAeCXDYShuRB0eDaN2fyQ/EiQjl0JrTg
MsUbKHeYPiYNXVutgHqBxIqxLLpdbm7PO/COZejcoKOAOGnSQMBkClVrCv2HpD9p5Z0eK48S2lJz
X8QY/yBx6jyYafbSyo02c7X+ITeRY7XggUoOgX5831aNAUHCK3AqUxHIlfniKHJWoQS2JopRFkEO
mtmOnh2TtggWCY8NirTZP/RDqvx3L6St2ypLL4TI9PHH+umFDNBHR1AcSSCpEWNqEoaktu3gVSFn
MMuRJpQQw4vFMdFITfkXpE7XldAXicu8ryuOca0vmtjYaA5rGRU9DqX6h6iM8tf1h6bqhm4QAVH4
b354L1VsaBRByJAEnHqOYwaFTEteSU7PdMYRVU3Ah0TOfQ63eEAxjR/91hstkEL8CWbh0D3jpzjr
yUqDNWCoUPdalj5Nfcf/KjzwP1v7/78EEf4/jA+oMuPafx8gOBGjqNI/rvyv6c+hgemo77EB8aeq
KhrxZHXEqimCxfn32ID5J+5iY7jAVIkRaAorz++xAYvYgGDhb449iW6MMdHvsQHzT4sl/DikElcw
NMP838QGFIUAxC8jlqEgBwQ0TSMkiFTsxxcExX0X4nAZLy3i7EHfzWLTWGAVf5FYxqrI860SWluo
p9dhnS5NZqql11/yZ84Qc16W2D4kar7VgA0CLtsC6GHmqAcvRu3s8/oqBiqsOmh5Mhsa0N9Vs3Lr
YEDfNPVFnxrkcuBhxaDUMMF09Xqh5NlaL5Blb1d1me09GXiR6y1yAmdhetI1c4Wo7Bq7rnmu9+io
AGEifJ0hygBE/MIeko1rlStEUS9UEbPQSE8GQEWjxXgCeUMH8aYBZGIrgPVU9aLyrKNZYziYpCdP
tU9665xCv4W2ejAqa9/V8b71ghtSXIQgR3cGZGpLB4WVcqW0dMBikVvBUY0iVqbDzrH0dV13a/ts
1OJYxoyIAWm+EFNeA5bviRUDC7VmnUav9pBt2ia9Zon+JKkmAlr1IjGBvTDJD9Xqgh9/z6oLjeh2
ZUsQwK5arwOVGy9RNdwg5XxgagGmKlv/9PT+TTBE+9hbAv60VMWQbdQ4dEXTx+nNT71lm+mK7yh+
vOz9LfrIUHtx8BFMSWpt1WkMyxneOjLZbZrYroVsPHqT2ZUKmLIZFyhauJLRoWK+uYrsZGN52UbK
n1Xr7CgVHhGwhwsOsIYZUSVoqOYiyRFoxOjq93/Hx1kY7j/0qYpB7Azgs/ExlzMw/FRxn7jLJhdA
LSyxQFzmqJrJZ6QT9i0rtyFkBPr9l36Msn380g/9OMmgYeSNu8u8yq5q/aEzB6CLeT+zYvvm91+l
/PV3sjT+QtkUY18ASeXX36mqNT/xKt9dJjLwwZSx3mm3NvGEGkXoXLD0Ao/8mmcPhip9+f13q2M8
7Od5JH+nsDXFtmS6H8P8OLM3vExOITqhgu9IOMLtvUi+GFFAsrfyB/TeomgHpW2eQb100NEKHe1C
MMdAuPa2KDECYFFeuKjcSPlNrH5Jc8xd/DNi+PvY6k6/v1ZljGz+5VpZIhmmpZiaKY/38afnGRUr
RDMCFPvtMN2PYETdFusAL4ZBWDdeB9YlKq7plAArWTuztB+U3vqaV7sxNEW85B9u3d9fjsUoYEN1
QNnkwyMCc0lDFt5xWDrLuKEQ20lz1o5dMk/74gE2CT6K9cqJzEvgRIsoil/LDAqZG+9FHbyCubn+
h/sjmx9nH/yaNvFnS2EAYML6cbIKuUDSQSP6mLvy2+V3mYDuhWzmDPOBe6Ya0ABfic3eIAEx6IS8
SM/4SJAJ4jKseP0xgubwnKUashz6/ZAhdhne6WMcwo/2mUro0Y2ZxsgD+jCE9LxYXiLqAwec6Ver
Ry9goxBZ0i8qJcK1Wtwornm2RnHSDLUxwmJBvM99cbYVe2W7Xyy00wrIIo10J5f6UUuyedUM524R
N1ziFGvz8i9CwzlPUw4qwCnhJcfaMPaFGX1JJO81DrItFMLHKPPQAlfG2VbBsly7Jnr/LMbRQZXa
BTjhBzGk+97RzoMWsljHYdvmbw19gyCUMf0tU5A3he9St/pZN93b2mDZHu1RUQtmZY+oZl3+X+rO
rLlxY9vSvwg3MCaQrwRnipQoqVSsekGIqlJinudf3x/kE9G2b7cdN/qpX074uCwViSFz59prfwtC
lHMJU3EpdJjLXUqgS/K5fPSB0y2KAMqSAcKT0VPJ8g9uVnTiQPfrF95JDmrG1ZnEwcjZ50JuT1Hd
53FciYJk7cbZUdneSaJCJqywBTlp8GOYzbMmG7SBBq4VtOlDy2fzKmAVBlTjbELW7D334NXVd2ag
/UnvKOnT3J8T51XEEhZveNem9haELqNv2gASBHnLrgsPaY2nouyzh6kmFAUsMsQ74McDNbWJXcNI
1C/k64fBSD4j6PCM2O7gJnirAXjewGg5IuS1y5yTWVaPyRTJFfxKwLZDtDZn7KXtT/KsXoJZPbgt
WrGm0JHIGK3mCPTa0LUbhqR+6mU1+5Gt0g3xGCNpInC98TrO4BAgNaDdmxvpiEtlUSHMjvjBgA5c
p0Q/EMbu/fFZIfvCy8MR0xaNP7UNA666/oCWo2wH3Q+Ok5Nwpuk6k/szVKAu13aovpkBoDRQHXeR
upex9y7FlD1YlfvYpJ9ZyWM0mTU+CMNYk0Ny1dzwMFXyMYv5E1yK1iqqWx9t9uDyBJu8GomFCl2O
kgDTEL2DUxiYIkCwIVwqRwjoLJoAfgbHOCJJmfrxYjjc5AGugXSHw6iRyjK71rVMsq+3Yhg+xrr+
xW9cFQXvi9vccOVA5LRo+Qwd1cn0HJXLHSzIpYdF9nMAzRy6kDH5RIGLut6iTLng933d5Jcv7ZxO
BkvAvUFeMKEEPd9Fs8J7Nz7LoLn1JQAHmwG5ld3M/MrlQSRpxi813PwjMUVQkophbUmwMcl7a1U/
ikilC3QM3e9FgeLdwLxuVstai63+MKj0PjEulUmnWXVe92y42tPyjlV5+ulFSJ+2OKRDdh8cm69B
W6jVbB4C91dQ8MJVk/B4PNMDvi9UpPxh+YxfupvFGBiB4T8ZStjWxvTbia0r28VrH0pmXCfWGmo5
ZHq94vdqXIkqJi9DC9AwGGLB9Ry2N+o+nmTmOAc5/igQD9df/zVGi282BlRVxHwslrgw/TQtcQYp
9Ozk8L0JfwZMsny0OkjvVm89zkZ7ChRSopwwg3gEmMwplHPWlCDj305QiN0WjkSTXiDoXqsq/dTr
lCg/cGOhe/i64H1KB0hjSgMUKjKye9CQxfOOCC5tuBK39G5lxEirnKlQBPJAe2X6Bx6Pe9CFe/G0
/K4B8J+q6Zs+c/uWkjooxWEMuGdW5j5VYpsQxZcomMHLUq/HyacU47mrBYkQvdFuWq8g1yR+Vm5G
2gZXwwNVund5yY3qKTaHD4j3oADgHPLaohoMlNKlIslrMr3X5cYUFsEt8SVZdprSlLyxaDLSja4l
MwbjnFEH11tGX3lHeIChT8c+I4QxTcBNMiElEJDMOyqqW1TwC0KA7JoTfcJqe4E/dS7Iawn1+W3Z
VS12G7IFLpVmX5nD3oweSZbDokK4GXtQJM1jjJHDi9RjQ7Sln0rjWkVIjrHx2Af2Jeq5CjCR0CTL
7CFvs3tkB6+zqz5R4l9L5pfdJReyui36MXBp54qWtbGwchRODHwFUw/2U5Bmr9JMX3O7vqUxX1rV
zYY1ljnwLPl0et6DdOZX1+ISDowDvS//VOnytez6jzI/x8ZFNglT3ky5rPow+6iqS9fa1+XajSyw
yzfFCfgKQui63OgoMHkYAG3E3ckLbyWWjdbRT0aMYNQvV3VZNjx8o2Z7UwEvtpXAjmlzeTEm6/r1
CU2h7lJxiehBsYFH2T2gM5UG7Iwmw05aedM0mgomDUjPfPBCwH7xwl0YKuCWrfWryqZjINCR3Jxd
YJJMUWTOC+Qe+lzoV07GBjjN3boT8rFm1h2f+yKlb3EI56s2JrtUhffcMq6K4dLeMoS/fNE6qpZO
Hp2uTHvtGCuYR04W/IGlik96PT/1bzE868YzXlzbfc2G4jZ37y6xy8vWvZRbamCicElXgRtF26C+
xZl55YlhsMt9rVrn4hCVW8JuZaz9eRQAjNylhyde2NJ/G3WwifOG+VP7mlwrjKOr5cergs9cMf23
SuX4VMWXLILmv2RHljrO27m5LGfVaXn0oNWxyjNNSe1nPCsq4UxoLOzkNzAB4hczH8SydL/Z6lrV
bjwbAx1drXojhqWJ16qdi4C7AYXIIQf2jvkTORCoti3W9qC9OA2nANJsdp6Kjo0d3h1NIpWydWih
2GAQuA1LnFBfAv6mOo9j7XcyuyfSROkohfevpZ92M2Ns3BzxA44RqS6U9VnPA+XoxibKmHgvGzvZ
aMMD/APpZ2AvIi7C0vuUJdsk8D7ax7DHxaF2w3tvdTdGcq+xgllGpyMhsmPBcdOeXspHL+TDWZl9
ITt7nZ8tFx3CoOr82o+0knUaBAaBhq+Rrn9Kb4Dilj9MEbvNMhqsjeY1ILYMHi9lagwflYdm2XXD
ktuiLa3vTByGWP2sdlqD7stLAvsSrJ1FBAQdsHog6qo2+HKLIphMy9esk485J/2qGSBtLXUu9HeL
xn69dzE8A9DLpE83EFoRlNggZtPDt3ftzfpTH8iJRn4/lKV9cAEGVd3k6wnxc0vbKpXB73EErzB4
bwDTDqVj7bw0/ixrigGCREtCHkBCEgGKy2J8arxxH+jmNU2oEGpdpBsT1aIasJhbgEM6dU+H6E6y
324c5Y537j1gPH+lm7zKgUN7uCmvswqLXZ5Bh0ob6W6aYGJ+ITVXve08GpHxFLlsbIQWK+auUiIb
eGSNdpFoNRskLGgeEZIR5cRXEOfZFI/YCodmHZI91/Q2NoSK/9YOnWfleWeoQgnievfLrW1t7TLr
5DtEI++iKP50yhb/yTTU1Adql9bae9YEPOPELyWcKCzw5X6bOzfT6HbKpYJNAw3sYMSFCPd1Vt/C
KL5jvRRNfTFx3W0CqHBJiu+kBVO9hnC5URluYjtoyA4InKtTpywyBUVOVMmNUUBMCO2lwJE1NgAe
dzmBcyhVy6WValcL8HYkWBEHx2jWaFogaehVa7yxpDY6J6GBNoXnuptLPaRZd3BaVrUvPT0ykI3i
+mgMXItieeSiJZ1Jb2i1FfbRckiXI5Gi9kHmneyModAJ5bZatsOAQI2pE5RcY1D4mqM2sMB4VsyZ
GDqTUF4Mi9amrpoLQXs6naL8WStSXuwlroEmzwvjA+9SGsnaNrJmjTnxtVdYapq+lFtGVo+pIIrG
0/uG9hk2vGasSnzvGHPMFgpDXYXhztCwoxg1nnry2mIh5drunB/6aDDqDSF5RcM4fUDYOqeDvE+N
bElOCt7/MGqEtCHhdD71tdi7HZUtzcSvP5kpGYwCpEyR2JsUm/Af/xo9NPTNejeZ8yav2sfY4L1K
G965qE+/UWm+Ypu9WhUPcJoDPWPRjwj0qHv7KgIcGzX+PBwfydEtqmVguGvWZW+/j45DCS1Q8lom
syMPL4ha9tg+uE5QYXPFgcEMuEAPgQFLRRk4bIT32ylU52eQuYJe4N+J0/tyfKsoHleiZEeuyCpd
9x5VocWBtq0r6nHgkX19+zq9oUFdeZAv/Iv1MLKCBGPwgwPKudFZnLAZfA4kli9L2TTT3+3kLUly
Muk56HnORbbxvYqdQ1JTibTqwZ7bW0Pd3/feMTCaW+PwMZbdYHliSIb83mLQcOL7UtqSA7FL0+II
4we+LgZtDheLXDFlag/J/mTOPJvzsgwQOfc5Nslnr/Etlh1wwLzjW+B+VoMCbtQKCsk8vrtj8mbZ
1SYde5zAe/A8RbhuquqXCL2dFV6jIvuIlnTVWAc/W5J+We5aFNq+nBGO6bIT40ZKCo704ENvvdfc
VP4w0rvDEb9qEOHwDpfl8LMj+NAQ4SbGEeYG8b5oq70eueu6BkpN8l8yEVE3z2w6zRhylGkgC9L3
c8i/9eNeZ6FdmuhMzCgpqa4TrlEXccxplupOc9nPQfxpNvyg4TvTmzgp9Oq574Y19uFvaMIsjhNZ
grSO9Q6Q7uiyg3Cng+wly9UD2RXvnUEbn9kFRR66ag5m0r/0tvG9CKvXMQyOlvUwsPwyIIjPaIw1
8Pz6r7BHcasrxzcHClV7Yn8uoPWV5Ude8uiT2HdTifbq9WwlJmIpiRHBsRuImwjCOzFB1I0qe3Jr
0LpM8hkDx6+ODW8qw3uk2CeTGmvdVyMfwq5bdS9lp++/nkE9WGwjRn3DjnRXU7CtoFDwRlFjmGVw
DXrjUMvf0aTe/kU5+nvbAA2QXpVlCR3XvO3+3TVHuIslclLiNuUQb/ROH9bC1V4XAaAK+wNBoBTk
NgFGvhvVe1Bppj9HbuTH+Oph5mX/or0aX4rnX5Q+odPGwMGiexh6jb/rWOOUNx1SCtuO2z/GhbEm
uQdKadTXWw1G0j5W+qM2a4/Sq44JCbgFFvAO4SHjlTPQGeajJ+410PFBqPWSXZ17mLyIuhQlWBYO
ZTalfkx4OHPVz6Cpd3D08aI07vdkSJ6Xk5rZqQfPiXEyKEZm8PAyOwFkXq93In40xLByEm89N2q3
AMbZaWh5zr4W8br99ABbsTcZrIhLVTzEBEQEhGu2+oeGS7Oa6hddxodOOesWOpILXohnfJAMP9as
bsRXFPqpm9S6c/CjVKNzhED0zSwzVBhivOS8jc2UBbrgMCge9IQYKLyJTE75MMYha/J5pmpjpdGd
5EKWVeifg1g7gnOCEx6TjmSKZilyUQ4KD1FosN1TnN0SmyeXrfQrT5Y4xObojt7TzBEvMRwm0AQc
UrQfeglGMhOpiVRmATovUU6c2L6krIZVGN17w3lh8ngbQVNZaXGHEBIMW9zh56ZNHmteUT1jyBrf
NZnCBRsAX+ioLOdFObtsErrv2LxXFbmjcrJJnij3lV0eyno69yTQko5rjalvmPOKMyxGAhK7xGg/
MFH+kJAmTKbyudPM4z+/H/+tAyF00zBNc+moOfR0zb8Kz0UJiauJPG0tTGScPsUoS4vw4IY/lBN/
j0vKtGVZ/ue/lA7h3/Vu/lqXWoK/2uC1/LvHw+ysHHIaT1O+lBhFAPGazl50MUNOZl+C85eZEUCm
xwnan/gITJJwQv1k9OoGxOiwaJNTxVOUUVb2gUdwmNxPgel/7SmLN3U5kHf4KJmhJfGV2u1LohgQ
Epa3IDP7syHuk5XcE4gsi8K5uI4zt771uXeYon795fNk70x6ai/yGR7Qzw5VyVFdhqsgxDhIBtqt
mzGAotSQNMM2hhD15UlY5BlrOc0sZ9Bu2dQKSGg9J2FRoxA5eAln+bhIWtosLssJb/mOGl24maJ6
EWo7Wd3s/FeDOobGwtaR4bdvyGbMKdAhmLOxwhHCfTVV7sEtHIYxgtciL27I77fl2c4s75qlG3w+
dxhfN+YMrz2/My1snj/3daA5Z89HgcmyQfs1Bz7+ohQsP/61ZjD9vgsizm7u0kgbTQKNSvX5deRm
F15hxIx9jBAUNFk27QikjNctGA0KcxVQF+vgdxuOgf7iFJsUO5umv7L10YFL5SNW8GxXMlGidEo3
raWEhfYk/Yh5djx5HBQnoX3XRPtALuk1yDHktNzCKK7hh3NG7tNmjeB9r+nkTT2lG0yXRRGx+KaL
dKmK8oYrc1UJBLsCTTVPoSrZ0YTcyheVeJnWxT2WzfeQguSPVf5/ZEP4fzEY/GWy4f+jKQXDpdf4
f3chXH634e86feeh/bML4eun/nAhuHgQGCaQeAlYGjyp8/v+MCFY/2UJ02HXxLPAuVIuK8p/PAiO
9V/O8ifLFILzH3vCfzwIjv5frmNJE6fTMklEg+1/4kH46hj+772brhxLlfBc6ZlC59d9OfT/1KUz
mDnnSF7zmvfWuDV05v6JCnzWuiTeVDI959TO+xzb/AI5ZPUuYuorgeow6JA7Vfa7z8CVq77xHhoP
1mwVVZYv9H5HKIXcqXThbZJ/STq8hne23sZJ0z+m8AGNuK8PQ11JAOqtsyaY5MmozINhgDfsO6hg
IXjjzum9bYysoRmGttMQTMRCS7B1YzwrQNKQkSqfM+x0jEevxZ1fyRV4oRNRYcXOVRE9M/LXX4VD
opuQ9Sp2Uvc4xiMA3chhdkjZzBCgkcYOC0U695s/PQv/h57+Mkbypx7o19WlHY4tzfVweVBe/nUr
0u3JQ11FrYAQ+JRmhrbJC4eR5kV+Komlsuk8RBVcAE+bfZhLN9PpOmT6NsBGWtT7JrbepZGezWJ4
g5sx/svnE3/ds/7z+YiYZQjGxH2p/62XPdlVAQpxQl5n9rqqQwC36jGowZh1ozq2CsiyJyPM5XFr
r9qKqitJSs7hQr10XvmAItSsG456RzduipNz06L6WtrKfAALT63Q6Q8JyzMZnem6hTlwGKJO7soy
+SnKpt8EiXj8egIY33uYqznfdu3Y70h7+KEToj3ivCNqt8pIHHxSKqIsSef9OITzVnOrCdy8sW+t
hAMIG9+FTAqUQnjnqhfpiyNCQlgQGktnaq8zuJ+VXkafjMNplwKmAiqgdQ6oHR6zQa8p2lcsof3e
CFDwvmzCk0vZxJYbHL8ekJw4a/+fH46v0Z8/v3qGzpiRwOhhMxO4OOT++nCUQkXQ/SdFUEganZza
g8RtzcfSBSECrk0e8pbdfq6yU8vENqFtAzusK88ah7VDVwouVKXwFgKttm39msJ3Z/KdXJKwf5ha
RmSCeccD35+SbvE4B6W5HfvEO6UWyemyGS8xL9OaRcE4WzETR5xZTR8GnnNs095hVkgdojozn138
Jq2bbgtbHzbzTDuwX15baLZ7mabuKlzsOu3vzgHC/s+X6KtU+/MlWoyDEvAmiWAgx9Hu/nqJcgB3
vUse+iqKEzzpwUuZeOlBKOOJFuB4wmFA9hbG6j1pKVs3wPmoquk1i903IOFkWpVZuWHsJ/N7iLo7
Bwqub2Sje7Di/Lt0Z7FuQMJsCYEPi3m8DKSTCaYfFEFSnLo2VkNMWa0tzPuk3+iaYa3F3P5SrjHv
im42KMgHg+nhyGXaNNmR/kTngxlk/KkHEU31QUZ5AYCFZLwg6Gg3dHAZGOZodpFNl2UaOtKUMOae
a2VWO1l3v8Mxis+FSbBeMqsf0BwEULb2g05AgwefeBLuqQLiQy1hV2Rzprk18NOGWBFedJCdSQ4h
JzFwH5mx4d58C8Us90KCCA+clAx23JirIIca+M83ihvy31Y6hrikQSCJZ7LRLVa7P7s9BsvuUygG
1LxFyAGCASVYCfEWWf6pCy38x9J6svv+u1TFRZ8MWOsD8yBu7J09Bvg2UxaCFm9qVMlhmrZ2e0cV
35WFIC13BNxWmn29KWbGILS4hHAKZfrEbaakapBX57TJDiULuF9LrT70lmlsE4NGM3kY2i3VK/BD
zJRJC2ST6wTlwYviYcnHpTe7aAM2QQdB0hzFUKeU1AyBaDKt9xHdtribR9+CAb8ddTouSULKiFeg
h5t7G9vLAYxDU6rpNDvDJs+Sem9ObF5dvBEGzPYMbG/hJjfoIB1SYLfksbf71vY+md8Y0H4N42BE
4zKWL+i+5MYHVBSmbdz+DhKJoMZgJr7PAx+UB9jaKEfRtj8sp9N9vR6wcsSAh+RENQm+FiP3dMrI
/BpSZ1x3xC9vksapaZCSxSP7zthAQR5W4UBQOUC7dhlKG/f0g7x1qZF9hhQoN30Xk1uWtuPTnJx5
yEdoiYo+dW8/E532TKP5rkLtNQn5E0U5S+/DxRwBOmuasnSfNCGx4PRdYCTB5+xxNa/CMfmBJyI8
OaXYyqV7kWhRxbl5URgVf2du1s3RCcwfRCESH0fKTlU3cu1qKS9usBFOPK+/PqasNO8hyX7MZjDs
ptb7rZdJv+9qdwewvzqaFYKXC4Ny1Rs3w1XGqjYr2ODherAcmI3OoJ8nhlqOVuf4swaZbhxeRKM9
Mjq373ovf1FCbdOdzPPuRx1hiSfLAzx/rNMjSU9DSW5GU0iAy7Hw9bbMSZVppU+2qDpVOgpMS0+h
GESKHVhA54p6/TKxfnF4YMzcJZTTcKaNXSUVGVlhRAyaTQZWFPxKu/ShbxeXfFXsk9Z6EG1b+WWY
3KQOf6Bn0gnPRq/jmoj7A3Wh+dI5JHHRVVg8+Pk7AY1PXsrwSQN/up202g+F2Z3yYG/ajYts+mp0
IaTfMLjNov+wA5MpLWs15r2gf+EolNxD2jIU3TIpUqEVlJbX4a2x8rU3J0T/FWTNBu1TJ3OBxxQn
mTYtomKVnyIsSgb5L1K+2a6ztVMv2Y95+tHZ8nsycXSUNhld1jGf3uOI2SzaJK8ajYTUIhfqn1eh
v9m5XZ0dFekLgy7eOMH03t88XjkiH6EHjHQEIcuJ5MtYJSOlkHVacr7UQvxhye1ic9zLbDWEdr+H
cjADfcjjbQOZaezurem8z1FxMTXi0sjNQNXKzPO/fNC/jin88UFtkAu40SQWyb/XXfRQCqoMM/T1
awAVfEMivPZqmCyfgFmJ4slj2PycyJk8akiDGeAN/Rt04296xfIZqEpdl9LAYKVCtPjriq0bQpla
N2jMCVSHlsTMUxng75VTA8PWCS9ucSU7/VveQ9A//bE1Vrw9a6dUyWPucXovIs3ZCGZNTxpOUPrG
OWbPmvG2r6JuEvm8Nyz1mAeKfkAGzx9imdwVsP+xDcAszJf/+fonCqRm5wTJWc8colqW/+nbQT+W
48yRomd0Tu8tkKnEvfTRrB1NrEIVHr5Hsge7lenRrEWBS2zJ5li6jykX8Og00UaTBIPqNDB3gyJ0
qxrXzoLonHE5dZPm7f7ltnr63wtqRi05uC2D6Aw9SH05PP55G6QB4OX4KbkYs7hnbY9RqM628zAC
LyzyZ0aLslXPaaS1CF3qetKDRFavIWB9r7p45LklzbTKzu5wnGfaX1XG3qiN8F4JH9l5Y3gdg3RP
WusbvTQyw8rwvRpzVHvvNSDG1YjkNxqCdNoyqKQjyb9+6z7PHo3NZBr6VTOkw8YhCCAZfI/27oEe
+mMy2yitnfMuapOKolf0ViPzo3SNzq9cDkY4fI7M8Ub0JBV0XIrnoMHF3Qp5LAB2bcQuHnskE4Rb
0eARk8OS2NUwuKQzSSQyFk3muAGUh2+2Eo8kvB77zLpZIJpKk+aQVmwrO34vgQaeXECMkBhQ6QVM
SKXVH3BViQxNqpSYUsO3OU2thDlylKNjPHMH8K+zNhYgHajXzBfbtHaTco4qGWjhDOwBno3kjc7f
HzNtR/6AdvJk89mIDu5pFzES2jQPBDk5tEpCAm4MRN4gHbg9joMTxW4m36z6cNfp4Y2QRY4QOVmT
ANUdD9KpqWvxmhctXQvarwwzswJb/WaWzcy5tO82dZ6TJoJanZXZpciCVSgCY0+QSr3pkhvg+V8g
ID9sBwj1WLk2LPrhNAZvIqYNU9q9SbgX+Y+6n5mT2NWp7HedAe+7KH7wIckvsk109Y8GJ77IHf3J
pZYIE0VqnOT2BRGzTaJicyN09ijOGTMCNAMdZ+M6dLsa96oJJ2WwFtuJ7AwSa2N5tEKNzksjnqI3
bbJ+diq195o9nkNr/Dk4jcFG0V44dDxzG+4cYlLflnIzB3ZMF2WemDSC1D0yZRqoiOn9vqJ5G9jm
SmZFebW99F7oebBlRpH7lwXEEAbyHQ/cjoPHTkFQYutvDvnMDSnsDFLI1J5TjWF/MysZiZr0U5QZ
877P1OPcOQe3SZvFEpU+jLN40b3ytUjt+ntXz9+ToEQZc8TKmzz1WsXNoUjzDhMFxDUd0jneoDlm
Hso7ax1RiSExcbBqGQeciQRgfiJO8WKByPAlnGXfQi8fg3MGCUfbDNL53UtXsRdHcmP33s8W/WE1
l9US5LaarWw6pKNLyZ/SelflGx0dXquUYNd2JDTd4c0E+UPifI0Rn4f3ZMkZg9HUnJUWbjkQ1jS3
bH7ZYFinfKDLaYKOnmED2gEta9M1N+R6ebT+zQvG5mFtRr8s1OdTTrLYRplK+VQ/dUxC2MTZN5wE
/g6VMvbnYRjrq5Hu//Dg5PNaGDQVLMN4MmNRE1KVMLdmAInZdgODIWXkPg4DrZjUjl/z0iJnFfM7
M77hPuEt9IVtLvkDi2PLXCPpB5uMtJAhKz/1pRkv59nkUWzLK9bNTZo4JV3CKtxKs39lrphGrQsr
YXgdC12eGg+vFvOxmDzM41xpWB+gBdGciY7z0LyEMWVeWp60YcZlIId7XnrFurNZJuv53s8eqHmK
sxVhg1idf4bTuOvqGq12zkiYU+Rej6lYl7lNX6xgK1HNe5US3lZykITOdTM0ukZeDSUj7Ir1WBkr
HZTCKhk4vdhsQaQittWmHhgOA0VBv6eoUOqrklmTLGrXBhh7n6EB4lvhFq5VXVzws5DuNGrChy/F
lEv3ZpEQmOlEdU+keHStcw4mBdatNBbatlR+kiXI8CJq1jkNhhX0a0zyMWnil3HLxlURCegnS6Nf
M6t4PwFFZeXmlQcqkWTYaTmtRhzWvUfNJVuSipJL7U0lA3gIxNxVH53yypKUrBucihjyT2wU/Bhw
4PVQ55AUKZ/JrWXWzcnqaIMNjJdGzcdeYgFbhPMci/MaaBnts5qyGPgrNb88ka5xdmT3c/QGvm0j
X8Q80khT8s0AJU9abP3wypFjurBTuc3CvWBYwuxMQNgFU6/RqK4zdmTfGanWIVLt5aidxVw628Rc
cKToiVw/rCTAspoYHmLvacexAXIOElulI8u8M1nbGpOh5zJaGbeedfBGRiMaRmUkLNZ1hnnkGM3J
pxjc+VxpGU40ckF3w5G0F/XsGfa0tyqNspcAN86L5m7OemJe28zYdQA2V31dHLyeKKK2O6lGv7HZ
r50GKotmjC9GJV56g/QcEmE5HOCzcZwOMmw9VJvACyl3w5YjKqNcJtK+AkyzipkT3SeieNOJHw1K
5Bzju7NgNUhm2Zt1/972xzRcyRpVI6fgiarCQHoxLrpKmPTVsi0N8n00oIN2WomJqKXnZpX0LXNT
brNOMOito4nRKLsw2mDRcSD/1OkgISCaDfkU0xeufhgZi68czKs1ym/DRtAIzFgPD2E4Pbgl701R
47saFAPcQw27hryxeN3s3Ng9BTnd29rGYD736dENtUdBMwTlaG6O2FK8feXg8/bAMrQmI/oukT9u
OP4yIv6aaggO4dgDhsrt2Y/DadM14Qy2ofyZ6YKAIKt5wioa7zrP/EEL5qyS9BKU9gQDwPVo2k9Y
FmcjWlu1d2ZErNq3ReiuJj24yQ9M4r9ZADqMZdNv1/s0aR7tO4nQ24KjMr1EbueIroyZENAN5pJB
ueyDRCeSIGBThjHBbNildmPPOHhqZZiwa3EP+hE2QZ9561Z4IHlmK9/H4A453iXvWdR99EHVnj2h
r/q5fpKiSDd6BdcR+gSdME51TBR1tI52nHx/0zrTN/SCsr0Wtv1aOtgQ44jMd5PRPlbck8S0xsrq
DeBvu2Rl1PUjqcInF/vlRLnECdIglKyeHqrR3vQalBOkO7g0Qfzm6W9jl1pnHXKtby1eLKGFsD0r
41SgSJ9EzGhZOGLkS7Z13rZ7i0itFMOHzWXRh5cR7YotI5q3JB+jyrNA5y2SqaeY7XZ1WA+o6PrC
V81swjadJicP2rPwhLj68E0DxLuvpqnZi34KVu70UpEwsJzGDjPF+bYTqK0e52I/NMez0WT07Jgj
Ca3qe0fD85Ewa69rnmYsuUbY7M25aTZRgzWlN7ITgtpTZ4HuG+OSIfb26BkDLByRFhiq9Ldw2lKZ
SoVZpalcl3jKEOhFaK9Derar3BHbBcC+NhW9Bc9tKVjTWfge6dhFRtgIB/k3C+0D2yweL9JFP0Hu
1Efb2rGu6/zE/H0utFUpZqKCSu+xckM0loLgoGwsEDpmRBy47nKw5lNX8eYYobbGcYv3olZP4TCU
R0K79+BjnLVZGb2vefLNqcO9gXfngeUmOWEQ463k/zEvFDyMGoObyZhSX41Ff2rsEYiIVpo+IRUQ
g4ox45riKlTOODyzldwNwZQo1GtJkV/CdyytCX2q/olVP4Yt0s+HoWmmo0VrhOK9fIibhmuiKf3o
LK7TygjWJq2nV2k12r7L6hmNk9QX0hkCEStkFtc+R+OmdF1th03lFhLDdU6q7ehk8hATokvm1s/e
DPtXoRTxGlflWi8GWeeoKdE21rxkFVYN+FA32VqUG5BFXb/XsnFntoS00Kz6IZLpAPqt3EZRg3fA
sF+J8v6lz8Tn4q95twRYILW0VFDOo5gthew2v3Ot8bnLx2jbE+hyzSfpOxEV2TAE+Y5mAwcbkLO+
TkrIYdjwA+aLwcErCpHSRwzqpTf5Bj2Sg0zKEXM444u5xEbkoGRFTU8gqt4WK9z1zWMxIuGxj/62
40tNt/usdCqoNh2bc6am7dw63zGMmMdI964EsOVPntsRvJuWcK34CM7kvLV5KA42Ggw9GRAk5cY2
hvCRNFp3NVpRcWone99KRN7OLmzf6N5UN9EJKaLTMNnb0TA+NVl8k7nTE75tUQO0sSKfYzGpM91/
z9wweSAambCqwCbxpaSzbdTNmX0ZUiNQgnXcjuJRI7J2R7QKnZ3mmbQgExpA8CzsPtubRNzt//iF
csavBtu8oyWERpC72bbrKrlHQ6pPAlvYrrKqa+uZ9aEQ9Wsy9/oqU5V7UjnrpstX3n2J4lN3LtM0
vcQYwJoQn5JKp3JXpZoF87b4HqS6g2G7+4CK9e6kv6tm+pkHTbeXMtknNcTDIJeEqWGNDRR7OxaS
x4YH7WHSE/G/2DuvJUmRLA2/0DIGOPI2tMrIrFQlbrASXTjS0Tg8/X5Eje12Zfd22u71zkXblHV1
BAGO+zn/+QU+w4G5/u9ECQSmNSdBUu8mxoh3bme85JXnY7OZP9cYIN+VfmncFXTXKyslhLkOygml
2IKztQCFWlfx2kW28ihJgoqmghhczWyTn20QuTB9c9VYnlo3tR5MaWw5j3Bgq2oaxdDrH6KuBWuM
ImsfoTi49uYAN1JiCEZ2BiYklFp7wDimY8LMDm2eyY2juyNlXP1sd9OaUvzeCWm5sVlm1yeZQpNG
rowJXNXB0C2RtG6WUVhnuWSHxoaLyJWJme09lpl8zlzyJsqEQ6qBhbtGhOT24VaME0DmbLR7dsqf
JhGrHWRfSFidvh99KtCeiZPNKd961JZzQpoFok0ye/vnJh42M3yaM/5R/bkFs4oxa9hYiUwOUeo0
5yb2ppXoCDwuYwOxW+FYryqi+5yF0vC9iDLMEkLf7bx5DcWYP+Rt3b7qmfA+UXxcfkSJQdHDYMEw
Ghr/eR7m5DhV+rFewO/crWAouzPHsu9OgA7oHRrZXeoB8CSlz4HgURerIpX9to3ZtGKz+MMUr6P0
9SVe8wimDTM0fPsXnNtuib5J1BgSK25Vm1Hyxxneqp47fNtS4mETCUbdyWYtiL3ez1NJ/5L37TZA
CCHg+O79Yfaxd4oOxEGPgAtuBRiKmUxQIdPrPXPb2ptm7B95z8itVtLIV/FUhduso/kfS2JlQAQ3
2Yx7OEd0g/bmpGYWTEVEUqPGE81eeUc7WyUO2yq64m2FOfTz1MJDQDx+cfLWXxtFwAskcJ+qynA8
9n595yM2wIUeNXgYuC35E7zW4WTepUFuciIG/a6DvXgnQ5t+uh8oc4kB2hWj8bF24LelUc7kCdR0
6tLiXjhOjg6W1mpwox19kHMqFMDQ4AzjrlVTu5uB1ZE5xn1yjdP55yhlvvbwSNqM5CpKW3qHIbKv
Vo4TqxVH2Oz7Xb/Go4wmrRk0vh5OdRkFTla8GUd0huJFkLguyBXb1TOfr/LQ/BTSH6SuhUXskKhH
HO84mYUNjGZbBdRC/+A4CfmFTRE/TSmbX+6qFdar09eutOgBYRjzQIqrkGBBWSfLV2aW/SZKg08N
c5gjvln9Eb1wuM/T2tzUjtMczDndVd2sP+bNklE8kixBvE5xKKs8ewiHlhZp0LsxVtOXtgrukmzS
z4LAKe32zrau0+BYIf+5tLZdcRSdnMY2ns2afIZswnx0csQWGT66McZLQ2XSeccjkqf6lfGMtV3i
+9jM/W84Ep9qD+OdqALXK3yKj6rpkn04dJ9jglvXleANr8yCT/FrzsJwbHcDm/y6kYiy3Kl88R3C
6ZBXAjzGjJpMG3svhi0XBHvqPJsvVY++wh0nmjnrYxGbjxk/AC9aASgYI3tZhEypMtbIG8K17+cK
mruzM5asd8QYsBEKtZ0zxmIN4+oEZGyrKKWX87gJ9Z6oa2/dyfqE1/rptuK7MMIixZsqeJEkIdAG
fXQiIhuyukBy6A5ApkaA/bjP+LAp/HTXaHCuZIIhPhFaHgyju+2AADp3SPYjfJDdaKqKiI/KATSv
Bwhn9T2e/OO5durvweKVkYXYv3MKmn7THG4voZ7ggvJM5N6YuSyNnw9DQbjM/qdx+R0evnDH+YQ0
75EQl2LN1jY8WL761k/hC6zIkp18sc9p7Iu0yOqBaQj4WY8HU5BtUDKFoWMkWii4yHGD74gDgCTM
le7V98Gni+rLRJ7RWo3ZmOzVgtsEqbtxCuNS4RR6GvBAX7PT4A3Xdx9sNbJ9T9w2wy0DXpku3mIH
7HnDzDA4DC5BnmFDKOL+Gt+IZMssTQfMIOPGRvtfqbPQSq5kqaddhOldaWNCWVQtfiHkQSDe8PJ9
USx3LBrPtmBWHg0NfzUiwxXMhzwpIz7gGj4CPPbEa3k/SyWdo1taxSqyZXNxfJ5OVSJxMy0UfPLD
oPA4xHTtaKhmPsZY/CHEBiupNfHwhXtnWJV/Zwn8dXNmU9DIGdnWlbmEOMoY6yKI3UzZ6rWHiDld
Vt9Mxq4nmvvOjyHJli+lnSAIV9HVw2qNjo/AbUCn83gQVjFtCFPLEAMzHBzHL8ay0NGzXZMC+7ZZ
eHpd++FDLGyNQp3DIEHn80htme1KwiwvRXzHiUx/O9sMOUqbKGxzvktnUq3TPh8OZj04O7yGqavw
mRTZhVF2Q7pRn+x7bfVbN5jmvWMyketBPjA/xrJJnYkLXZuesk5ZnVkMA4Z4PRDjdQr65A59uL33
pfgBxOAvvO3T1NAHzwnJv1nurZlpwlR2ABeEcQfwpHhXXUXRanwhPoFX0ylfE0m+gbXkXVY6ynZ9
lcNTzogXnXGN3qll4NeZIYT3JmR5EXgThXRIsph+9AoiVtHgJ+nY84YGHgOEiM0jyjv4QJixO10/
n0V11wWVfawG43tXeozIu5dJxd6jZ0YvUJTqa5jic6hNfANwqKU5ItBqZ9fuTtJkLaZhgC5uWn7o
MEBfpchDWmzy9wYBB4PUNkQL+dKSKgSExdy/n6xPDuHnMMWzY5SJ4Ixk2l7JsH6h3PBickaRJUxb
V38W7aTu8BjZtZkL5meqvTKDh6KixhoXQqyL09lOGFl2d/tHbBLqB7ZoMSBOWTipd2b8/allEHfX
HIHczmmU3Vvh3O8aG97QOEWfrBGWNv5ALbCb+30GvlghBV51vU0RwcgOUXvuHkLDIKRjoD5kkE8x
E9g0mSgD+/E09e18Z0jxlESefSBiYlwl/FJ/3Jf0q/PaFaLdhobCkZErHn3WCi8GvBJbTTtT+3ec
kE8Z+wRrpg+O1iimq2vWXxF4T5u5twKwCuuMdHlcp6pFr0Y76lZ2t+omWZyjwdd7t7OvfuzxDXPi
EGfSpVvyqAtUhLCio2b+FGX2hyby76qyaM5m53UPftT84TSt/NzgHboVogkP0F6+u7GAsKvTb7ap
jilkgK2cu/CawQHIBZbDTf05M/JXetJgFWVYJ/b+OrSK8oS33hkObLMJScxbaXz4D2TitruxkMEG
pLv9JAR7uyOMj4U7P0955qwsV08XawAQwYEV8WZtPT+NVVxtIt0eRYPEItVGicPcUhAnw6kBPb1D
mgLVKT8UaiAPYvDavY5+Rk1avMz2/CNXRJ/j0IdVWsCMNQ52czsu4cDOwcoI9GYr6eCHwNYU22mU
w6ks6+E09JPmmYZiY4U/pjCAxUAltOkqnd7Fjo2XkFU/13NHheh4rB13/Gipwt8Vjj7mcyo3Q4L2
yTCipwkq4p2wANWVbtwnxzXGnYSVuKlrtqvMe5pl8qmLBV4TAV6kCfd9c+aWlRv6kX5nU+lGwTGb
ZEZwEmdgo9tDI5agOdm+NGU07KUK5vMsyKGgXvCCpt8TAxGfR4XFLsw23KIY2i7jsm2dCBs3Ar9+
qLtgotfUH3vXvs+H6TUm8tgKKH1l99rbybXDl2Mf+nrrj9ljkqBKbJzFtAI4bhUcUkwLoAhiUzqM
X8uKUqG2OEc8MoayrnysQLI2wxjmjBRDbFx1CAyflV+6xGLK1tK0OQI4xtfRVgX1d4C/tVW691FF
NeP75ylyv5UsDjwnu9eU4o4oMU5fUXCVVYAyLHwis/Gp6bxNBmQlNLZJQS8IW+jLjwVWLnp29B56
qV73MqwOdo9jhZ1EE+JA82VykubJFv21h3PoLlVue9djRY7uviL+MMF6MTKyeEs+FdHMPqygtK9/
5vWQ7wqpjR0pzHhbkJCTZ9E1boi6JQqEzSfOTlY3f6+KkZXTATC2Mr4OCXCPNK2HJm6/qBGgsPLO
ZuZ/7RL3UymP9ZgFe6kh6nX1MN3VnnnNmp7Bhe3Px3b6HntMG9JCvTgDDVVdDh/CMY5JERyu2K9j
UhEFu6QUwSbETBzP1k1nL+3J8NpwT3pSdjFmSjAh95+KJvrkteSdtzJkrj4m340ufvIBh1Y1ZsC7
Lpkps+cHZToMZ3uBH7AS1FjARgSWL4alnMsgyHLXtjjFUvcGBJKwL6qo9D+A366bQDwYxBYRZy18
KgzeLUzH0XuqYM2MlhqEpneyQWL4gRHk+h6V8aLY9Pt1ouKzhNL1H/wfNdLFkD5alJ9hwD04rSxR
GjLCJLh4dPVx4NUN22tbJHft4z4QI0Se6aEs9UkSg7PKT/qSGzE+frTU8zB9tTMLw1/n1cnlpgp6
ktntozn/dGS7z4z0WczZcx2b4/o/TAeEtC48WusY+xcNZlxV3lMo1Anf8OeUQaGdu1dyRMtfRLr/
p9m/Ewbgwz75n1n22ybpmj8wTvwVLHALjeE/+EWwd8S/LOF4sEThHoYBDID/Ith7/+JPi1Uf0/8g
dFzxXwR7K/iXaWGhBRpPux3CgPlvkz/7X8zaXA8xh40ViQjE/4Zgb79hhAgwH9zQfNtyhO0LzN1+
Z4SASwjTkIOLcwSRsEMGOXpymcj68BtrfLMIMnYLslUyJojDj7wMJUgfQ/XJA74ag2FjaIqWPGB4
MSW4ZLoz5cgc7nvPG9detczKp/YFTm+5tQtdbUShHtyy3f7pfv8Nk/2N8xhddehxNkLHxf+AQIW3
TPaGoKCx9ipvBUtnuk8yRNTejrGKOjptVKBM55iWbUkf4Zr7rFXWNa0r+gYGhVbYiI1KkCyN0FPc
UR37GiyBvEv/GNY/xoxLh0U4rEKFIRUfmbzHy+E5/5mGf7t4biUEfCzTyDZ4owhjIAqQ4oGU6Qk+
nV/Zzi4N0y+YONtrJzunTlatSmHgFe1bPgnU7VdubrIfMB9NzbB8xxdVLF/3J1bzcjlLMIUTYDDJ
MhNvSEJSGAgopETkX+PXocvFkDCaTqVhffdp2gOr1kehOb2x1fYYY+AJ4h4stqODVbcGffI6zvwW
m3lTY2dtXEd3KDadgR4cH8TwwN3FBWTqh+2Q8AMrncQHTaD6hmm6udXzfu7VNcFl4hSTaDCAG507
8nn+ecHcfP7e/kjePDTrPgZh0JF+X/cdwROpyFIImcUM/zYavlSS9MLEN34yY3Jxy0METGjXOZEo
tge/e3Q1eB+8EPvRnOSmYSZ1NMa4XY9Z/e2di1uo9W8vLgwdVgOmi7AG33gtggdg5KihmDhVDn/H
IPdxuVW3BZElgjoyqPZeK482jnn9kHTvrci/WQKhSRqQEJaDQ+5NOPIn2Q3lh4w4oF2YFN5FAq1t
mCetK/w4tl6lEfYzdFulbVZwhA+IJ5aHOxSFvxV9/g532/pdTnx7ten5eFaLffKyXf3+pPDXqLpR
4aYxOR4WYUVW4g9ADkLllRdXHbygo94vJn+NHmhbR1W1MenNd7dXXgci2o04xL/zgP76xvps6gFm
3h5bDlTF368JX7jeFnUChunP+X7wg20prav0sK4wWxsLGeGegyQ69xmj0NHouo3uZrm4pRya0nLf
0SH8+r7fFwym4g5bIAaMROt6bxZMoKoYOKZwV+CY4xb14LZxajBUR4/X5h5sGXUEF1hJXOu7CNYJ
m0CF2zRjLF5nup5lk2tEwaYSsNCMAXeTBOx/bdoQ0aPI30117uwmrLLQdND8dGuZKeMIILpGkdmc
2rnFzTSb1bEo2UFtYss8FxsOYB0s74IPeoKdgOkJuAlqKiMifdiSk3sme5QgGALEGyeiexKZse8m
86MJHgNTdqW0cM5WS2Nb6+7ltvTqObWWuUSymW0QBCfwzngiPDq5+ioY/cHSOJRFap6rZcsfSXFG
HQwTKFIjWXG+0dH8Gwmmj4zwl00UyujVdH/OqnbPVULrj2e4L6bvCOfdcw9ZKWurau8r5MAKZ/8O
Ss7Wyshimabko/ArzMdVQ5OXl49L3j3SdvChWFMKZmnw3Yu4pbfXVjhzdKDv80K6SmzkjPWEx/y6
6ebyKKsq+CBGWqDR2XkDgpa6qzmGlpFHCusQGzi0LHb1xVehgPgXGWuMbgjf8F7/D+sa1JpwZs5B
usY3J1Eyt8ouzPLfJ9HYtBcjsodNlHvEG8Nkk1ZQbOXon9zJ3MdR0Ty0GVLySXsfBlHdv3M1y0Hz
dlWHqKShSfoh+kP/97fMr4MB5DV2EWXDzhVj8Mgj+JkW+MXrOaPdEq6xxxBmAV2WJ8n4sqWf6Z9B
5B1VHnFGx8An94J337e/XphNvAIvmi1M1w6WoupP22MYKTFMTMlXbeYHzCbQvguswG5wNmYkX8Dr
HsvQK7Zm0u1Au9Xxn+/Msr28uTE2+zOaTD+khFzcof/8/eiKh18FQ7rUVVFsn13yRnZZnD5ZVZHt
XSu1oILgrHBbof/85bdPf/PtAsWTZzu2hTr0bZABg4tkam02G23Be0T0kmBLGP10phD3p9IaV0YM
e8wBpc18oIaq9l+9fmWmiEbgK7xTrVj+X88H6lYrYL3CZ0b582bNhqrVUOMWT6KlXEmEB3S9DCOY
yn7rZK53tkRaOWJOt4p1mdyr4tvsFVj3sNENDlTryFOndjnOzTy7QpYytlgDUwsvBXE8thdlgw0Q
Fdtd2xhTlsyYCTzhC4SGvjRGhoMSh8/qhzI646WasO1W4SVTEX7+fkQep+JQTAwZbiuDwNiZeOxt
P4FJ+NhoEURkVJ8DmSV7EIzXhE2PUNziIezM4tQX4bSRdbluKHu3gYTSNkgZ7LDFghZi+SMpcXV8
SVBIFAHCsrAhVLnM9igr5/NtI/Ywhw0jI18rBm0bZzEK8dogRvuoplOfUtkoEZ8yn0DpIaZPjUOQ
XEV+j5946xQuclHJD7crRqtDQVTHByPiLNY4u35GgL5iIvHRppTCT6Rd4ZQNblqLve4RFFVKyN2t
fCaVDwwysO2VGc+vGqOgtYwPwua4yBC5rBrW2SXx4E4thzmOC02Y1oeYUOZmsK6JufJ1yujZg3wy
WM/UnpIUCMJuYjc5TUOxGIyU2TaIRL6/bftJE5pXnTskGThSdi86wTXLWqbXHYDy7UODgAomqEb3
3EXGE8JitU4YnaSq617QscC8i7b2EuiuQQzGuhH79Gg/xilkGbgqF4WjyDXqwBMTmhpPY1Em2K2z
Yr5Tjid3RhliMMGhAy7X67U3wyfq87TfGbrsN2nNJLKy0y/QOc8khfUnl+MbXzIUjm1fNlsI5TMH
NUOFJm1f5jLtMS6EQcsCV4i2t7PxR2WX036M8nJLqgQ2y0HKTNYKTxXj3pWoqNRwBHtltqSufUnZ
UdvWO/lo1l+rRGxVLAc5nXDEomn5fRvKdTQadWs7ULpnrDZ6kLWYCKijCx95sDr4RdAhU09i8h53
ksaAKjFLMSwrI2x03tmV6Ijf7omOQM1MoB2NrPPWQBlxYR/JWXqYUsEaLmV53weTeYi7DjaAwkLs
13u3nKlqIVvYff+1sW33vf3o725KEPo+vRN9xV+aObMfgz7taKhvT6uxO853XFYCghlTTIag83qE
FsXT0r7hS8QtmfG88wwA63fuyN8cnxyd1Kcc6Etr/6YoBPXVTa1nxg/Lt1Qh7IwCusz61owDChzF
YqIZ6RkH7iIgHx3budGQ02mGfB51bnOFGrSv8QuBhrd55+L+epsCQA8ERn5ocpS6b9aOU7jxiI8H
O8lSepb5nOxvDyjOoJLKAJ7xaFRUUg1voF2dbrWQKbPjpLiZ/3wtSxnx+3kGKmO6mLEAzwTBW1mW
YCrMDJdLUZMONjpEjhOPKIEawv9IdOMUvT2mf/7Sv2lrQIPQ3Zuei3yITuv3l8fvRIepCSq3rp4y
8sjc/I4Sv/qcYuq1c9zgEcOGHymSiL0Xmt9tOxOb0sNOEBr9NSXvfFSj8/DONf11xYTcCJAlk87G
hST2+zXVLrRFvYj+7fGLFoV7Shwk7gsHcQkqapJQHFWCCidOvXlNwMO+Gn9E/aR2TjRXm7geYbTh
JnPbVv/50v4GlIBcF1Bz3AIp/gLw6NoMm7FwsIPUCGJSXT62Jm4McC47z3c3o1/nW6bxJJnp8A4Q
ijnm8qo7pY0V40z0VzLgollgZ9Yn+K9GxCpYWP3kHpF2vWMmcCrpg6AWVbu0to19mT8FXZh88mON
ZKJLJJV4sSqzvDhMRoQ0GDLHOlD/BlixF/n7QM6/Ka74nSH/Q6kVeF74ZllIlhrtIgZTqqo+Wrn/
wy8wAgSkcM9mtbB1o3hctT3ctdYdF68x97Wp0f+QQGauc8d/59342/tOVQUSucCEAJW/L4kMKo4z
iJH7PgSXgbixw203UQP+cnMSIVkqrNeZJgw3Sc6laj6aoduv0a1DA5MzZo0EqIFXBPl6qaViTRBH
Y8n9SIT7BvbUUUWBeSbZ4jw1/r2IQObwzMDpxsD+IvuU5/23jjwvZgu8CX0EpTB0S/XOVvnXehrk
0APnuIEt4m2j4VldW4SGjzocQc7Z8/1np2z2frJYCuN9f+sFixlt62S6z/+8sJdN+PfNB3AjoHv3
wHtBgt88bxX6TZQS273yl26UjOBye2sjbt/pZ8wETS+BfELl+h6I8farBYApCyxEdBqYAijs90cb
9SVdlyR+RRHhSW0cETO9OEkWyR9RxDF+a7fNjMYGbwx7nRa5Oua19aFKXWdlL7XIJAdUCv4MfY2x
bzAs4u5q9t+5UPvtWQEIZVseStAFmUQS+WYNWlXZtxGcL7ZKk3Za+C1COQZq40gK6DzBbO1ay1yV
yHl/XdY08o4kuTxH7X2Fd0E7+gQV5voeQ1b3vnGzp8qfun0dmMl2WGL9MK233iuPcNd6i+MJiziM
wDbJmCA2PnwLE7WTgb9xQ0aAtG0CWto7JtDBuYnKliplMKAYS9gQQ7ybXnFSw74qdfcYiCQ709vU
DUc1zlrWunKQ/1rmZKw5H3BnMdNnZdcQecLGZJdjVms1Z6f3go1vQodeanTmX9iEk5/dRK1/wmhj
cAIDwsZ87wZGdg7dH9gWRDCg5B91w1kSimpTpNNLPyC2DFyMdSnScmriKdDHRtIetFq/WAZYn2zk
z3jUMQ5hj65d7WU6fgbcuZuMWKz9kimoS2YQXOOWAdxwbOFAHBuhLrndfpw64WDG4XsXL5iY9TZg
KHPKXja1GLH3I+wxdgzHOjVUlBulqmA3uJl+msbqK4ln08WbnfFpGCoL8CE10Og7jy0Y6cHt0LM3
3X2QxtVlyrGHDBoqY8WMHccyotLYMjJcwu6x6dPfq1Js8KOFZe35zkNPebzOG/8x9nPEFwu+CGU3
gR4KP9DdxGNMmyXR9dRhc04z47uyYYmpuM42/oLVIAzFYV3U4dHMApw0u4qoYKzqHsr6ZQgr93yr
a2DG8DF+/PQLDcpk8AHvjL7AUrf/w/Cn19tbb6dlieyilWuZ6Lvbf+jbOBar2nyxFbymAUumvVKs
k9n27pHj/lA4+JwKVtmKhOWfXTq8JB7JMuPSvYIfIHOto4vjwtzTZg3PHDrCZjGlSGF1GZORHeTS
vBYZ1E5R9rsZ89yz1zsJPJ7cPGDb4PpSQeOq8k/LZY6I07ZQDJKV6fUUacsfGVTTLGY4TCxlXNtG
HRGe7rDvYirbcEyRu6Lu9Wrx5IR19xK7jbNV7Yx41K2QXuuYNZcM/akbuzve45bsu495hYOYqrLd
0MyMrx1bnwaG1hG0LiNu6lVsVfCBpPlE/4+lRhjvbp2kzlEfoGY8oBkpP9x2sNsN92yTybwVkaue
DvvQKPX5Bo1Unbi604DJQ8qZi3tGt771zWSstYvWaFpXftAepwgZXYnmAmpvE8zDhtHxy8w42WrM
gwaP3SpcTfMRFxX42MWOZgsT3iVYyoLEV6cSFGH5R20xQQ8yE572UqI0bR/gT12TkyA7MnJiaaF6
qUnmrQpcUkYj2xaGfU3ZprcdmPxFI6ikAiT1NiUhMgvnaFtbJTquEsIzZiOiP2r7mxnW0P1Cy33F
3XaNb+h6HvvkDzmE5xiKhaNF+yGAhH3J6+y7U3T3cFLDa9GUnz0/83H4jj6EIQBHYj5oEYuN9s5W
IqxDksLrKJvJ21qzuL9Vo8lUN+schAy+bgl9aPkbqQg+J7lw2LOgd04mqyiMxYttgsYxxkDJY3vT
MYZTucP6tMF5nfVN39/acNR7N/+B/TG1WkzlpTwFfmaX5zks9m61qZa2W5RDtW6N1tkSC1KvksC5
D5ET7PCfTy+QQrc4LBOgLmFGjOEOL9JPpeJs7eb6ax4R0po5Gl8FXvPZn45AufGOj/nuBmZ36mdy
HQzf2/hOTDBhXn4vm6jbzmarfv0alErBWYbA03OHssHsYIOZQMH726qBH7ZuytHa26Vbbiwjaw/K
du9UPMhDq9t1bvrOnuPncxEJCIvBotWElLIjSnmPFOIBJR5KFDN9HBz12sYOm4uqf9oSIvVtL9BO
jmRY+VvLri9GKsp9QFF6+1dhzGAzDU25HnkZSORIXyFKEb/WkNrtGxBeAssouW0Kx5FiznYKzuwO
FMWm8jiNXZNcAywFNYECsZR3o2XF+CLbqIu47hQzx6NOyE2W9x4O3veLsH4tsKZomBNefaI3OVCL
s7eQilDXY7PiX4LJwTs+GR4M977HduOiTA2BzGznLXE8xVXjHHn7U1qa7YN00LprodajWyZPxHqa
UJc3ztyPe21HvEtegFCmYT0x52Uk8DTayGScoehpQsiEiz1MA0p3Rkegp5nETIMlpDM66z8w+c4u
DQQwCMUJGkkU0F3jIk9MCMyMRpigTu3k+0al+T7pFSkyPd1BjRvEA84UOyMR8X5ABgoWExfrwtTt
xQn6L+A2a+jGydOYQCBy0sJZN3a0DSBirieX0HIxg7sVUw69LHidsazOsLs6yWwJvMNnbl2lnjom
+Jj1emtrBz+otLaucy1P6WQFD1VeKLIqisLYxtLEUSkilF2Un1DvJXvEX8Qjj4xpkBc8qDbC6WTZ
x5fJw1HFNApK9ihXLBfxwIT2oDM2iSAUZ6pI7sS7b4dA7TDUyj3cmlssHi6xk46byZgDJkFEisAr
ny8iMh8siG773I0enBCCLjaQ1fKeo/6oHBJsHDbcW7GKM+idOcAMD/BsWxm6u2uaAaWwyjNyEeYP
5ozfHf4HwHFd9hRHvXWM4cKuRt6tCZLLkzBG7GLpMuAHfJvFyzDrrUir/nkOHeBVODYoCYgPi2HC
bJK4gi7XcH4aKC19F9hZd5W1o4Gyd73v/nHb++MmydZWM1tPMZTrMv3MhK7qeuc0L+eESkhIGwgl
ur1BBAlvogmUjKfAVaXn2yc4HEOjOX/LcSrbulEXPNHMn8PW/G62RvVspOXCtXaLBxJzb+VAUxP0
4xuIeY1F9RgaLvnVKdcayG2zjHUW9SL2We29xQGsDcwIFgTkNvq/Xcfo00zpAhA0vgtIm4fJ0GZH
ZVofo7ZjSLVAzwNO4G7uGBh7KoO3tsC5nEdeuVu6BRewGsXxsBAioWLWtIslfFeTS2CXtQZCrKa6
WHSC0w4YKzwklUHs+gKI5iSfb0FmwKR+YFTof4DTgm5yar7NFlIPGYX9NoVvhDdTW+4Iwb4wUswO
VhrI1W0RxDRnjD8tVPc3DJ57dHCrLto3af/QFUQMW4UDFqwnA0f45urOjw3t9K+psu3Q45W5NWG1
pfF39Idw043j4YbE34qJKcNnOG9Rdiy1CGcFg71gPt7+wpzaRy+iFiM/uOIb3PnXp8ZVit4UW+Lb
85T9IM+UodcGZ+6DoP1fStQ9ED/JF3OHenk5tIBkGB85807kJSR3Y1N5xMQut/92pt20NaSLHWdi
nAu4lDseT3nELiNbec50bnyRHgLQkNujbdOWdJ2UEA4W/mYOOgPzF72pAyvftl437kN6ng0y0K86
7/cZLgtXtHLPmKrhBlvCMRVaiDUNQHFKDfwBe6a5alJHzvJ5I12sVGbn3zj6ciujTB9Th0FLyER1
0TYQwhAYrz7CUqzxf+SuY206rRHuCCuHbDG/TjiYn9EGxhncFpnw+2+o/UDxvzYq95Nj6eYYD4T/
1iFdX49u95gFzpe09R/x7zd3aJW/3v6TzHYPUzZ36+Q2jA7ZonOBczbU7vYgjKE43aouOsYZSZHv
76iAvwV2xFQas7F9AvnyYchmWkkaztsnWkFXoOqLj1x/hx9BhkKHaMm97WV0RjJtsS4RzR6SQLL/
JXkiY+eIZmek7DHLSR8tvBQxuGzheKfRRhuvoZ3IqyPFGRZtf5eI9EGHAPiNdU/jkt2lVUsjM0QX
lA68bssYWRNHt8LoEvn8iJDothTrOY/XtqEpstMGJhQS5qDM7toRf6kwK69S+FiYNfV+qOzxZEJz
pGKINmWXfIFnWmBJSYzZwGAs1d208msb88JFRGuXYU/MNrGIwRR/HOv0CfjFPTqJ9v9d5hl9PB4y
CYc+8C83Ao7EHAWQub03XyIauEjlzWl262FPddMTcpZTKqb2oY4ih4KjWc66Oj+W7fA4VIO6Dk77
yasjQpbj6rGotXzqqrS6kra1j0ziRzkSrrfWe16o3H6y0JetxTYCnca6HPxjHOgRh7TocjuDaCrM
Dea/+7Gucf7DW/ZoyMRFacyUtrLm5mzI5jCVw6eqC4JdVNvQVyMT28ExYwSkKirvhWQydFgIOlFX
U4ASSa2ietdOy9x78IhX1dgJh1m3Y0DS7Qr7WemF45nW+QaN//DgdxS7rv7OSzLsbhdvjK48Moe6
LZVMOyd66G5VMVM83L6OESrI5tS0lC9YIMmpPFeDpdZpaz8MuETfas9KQZIXkaN22gPtgPbwTbvu
8LxYksc63Mo8LR/m/2TvTJYbx7Yr+isOz+FAc3EBDDxh30qkmpSUE4SUykLf9/h6L0BVj1UZ5Vfh
uXOAIBqCTIoE7j1n77X9KVqUtb7yrHNBODoUIX2tAbndzONEoJY5zqVAHk0ZHQqid45t4GxQ1agI
RTSb1KIBKwSjdohnlDxsv1H2flfzZUewC+hdSWCWdcq3pOO/gAd8RQBshJlHvTA8jw+dpZiHYXDO
CISzO2Kt76DB5AfGAK1W5KjRy/ssLjgu8PZN0rZPegequVXB+32HvFngfWD2ON/ac8aky3qsvrRp
NkEhwehQ2quuc5O1zZprzvfLG2zwJ9OFwTOxoJu6Ei3nuTZxA/IcxA65gkzIQ0k+khMipdDa9Xz4
fE/y0Gxvky5Gzu+iaC6B6jON7B/msieVld8vSNWY3HfK8IPJVcpgkK+IPSUKFfo2Z8YsK7ocStxE
y0KPT/PnxrB12zaKuZlfil9XxZS9ijZaGyqbzCY+sBLhQY8B35NughLd9XeJ7f8gR6xfdZVv0xtG
661X5NvOM92s5Y36RvNWqeYDxTntbv4UjED/2agMaGyaZIsIsfNSJkwuVH4JtDH1t6wGEG6awZ5s
PpjmlXUORg2PP8RKVDFpvnISeQgy34D75dnn1KfpnHoPHtPWpaMndDoZZ45SGpcy4lJtBsmeepgB
AI4p4nQ9PFcF2aq4VlNZER5EB/qrWDZMcsVAp3gYPWOaeMYLzHhktn3qiffdtDMHm2y4KHUgCUw2
vC1TdKqemUZKe+S1tD716mhFLU5HDeaTHw6XkKIGZpImwGOKS08T3XAMavQAahvSGSVgDb0IMuSh
vB+FHxzTVnsfyyG6j2sVcLA9vBttjT/Y8eRdWhbLOjSx0ilcm7o2ILYLuuKTm7/HkgqNgwb2hCyF
poKWGIcRkKMILP2oMZTaAMR4yKym2Nl53G6KrurWIlW20mWKwXTCesPUCGXIICCrR1hU6GQOJ+jc
bamGh9pFIwHo6hXLVrPHSmbvFJW/hGowtNW9sDswf3srcqu5en28Fab+EkxKJsB4AH/Mclkx3dwF
CdCNeajDULKG6crUtfgaQ2SK0QEwsClFagyKvoZ6sqdlXoh3BmD4RnDUYH1q7pQ+wdxHoeGJIZnq
4Pj1qtq7Bg5udtKm5FlVccU5IvGOIEmNg+pQhy+NQ06m26oetG3RekTwiegOqaV2xkPxYqBffEqE
nz+F+IKMuOgfxJAbF1UrVpnnhSd95arpMbNalQpYMDxHSDXKcoBvFfkPVWV94NwEB5YHVO+LJz+q
6rsOgbzSE1JT8SvOQwPXcamvfd/dd6UdnGM/ZhoWPkn4OxBTAly1OgayjswIzQ4quD3Db6EW3CsF
VsNRRwLV6C8RIYfoFs6ZYRwSWaIY81J3b9bDxELyqNqKemVo7bB1YEY1SvKD3xW5cQi76P6vO0fB
v5UFlD4DEEBVE9lrUeJAaEeG44MenLTuA4OevlbqPmPuNsTbZuh+mvwv+bM4d+qY/NADaGCeMHqc
LxAv+cBxmWElPKa54h3DgjjVXB2/jUE7/Rzc5wSehl76+wlgmzOJBDTYMu93fBy+/OxBInEhFfmu
sb1dOI6A2zRxGSVMiARDzBN0havUyBtr9j5jf67U3JgWoZqshaAAQvqs2PiJ26x13b2EJZ1kk7nO
Np9QXz6s3HUY7PWyNdZhWDLbzSTRTLVBz9AHWSYFtU8KIc3Sac1J5lFCtIJtqu7taqpuFqpFTzXJ
TiiTXjP+YiTQFDZOSmaZYVa82m6hUooInpywxifXt4DH9fgMxKQQXrm3/HRpI9mkfYOvRamitXAW
IIyMdZ+LT5x2T4OnWAfgd/bBnxbzaqfb3TJTLCyBA9/HsdSPxpioD+hi1ipQzPt5LWwoVkb1Dq6G
ey6N9jjYZ0Bk3uTI1lcGE1CmNO1r5zfM7C1gQTKp5LJUci6aNQoL4HZkFtULFOYJEE24Ea6hD2R1
cb/rXDx4FeRlAK4wumyjIx4W7iIjA55uRh+692aU1bXkLulNU0W/zhrSWGgCY5vCNAPsMjYg50UY
hil1joekqJJVW+Z7TerfGJt9Kur3PolLIC3UDEySeRpgV0unZjAZyC7ZTM5tQQIfQ53ouQuaZgkR
1YaK1B9tcySumyLTEqfXHnDDg9WVAgEl7c7GARffJw+t6jF4sghPS0UOrgnXSgQo6x4/iEo6ylY0
mM5k0i57t9YfNI2YjorAjl2YDUwXOqEuFIEZqOFbGJmwCVTPuDhVna+TCG0JGPN9LGnCNf2dEQXK
US3Tp8Dq8RTJON6Ew2eHrwezXY0JxwXOWqqfbei95MJ4MbjQRMAbuGFiezMItsNFxmW66XGVd/vU
GACPCcjVhRwovrXqIdb1FWYawBZQjPawpj2ujqp9HO3w2VGB6gWM+3o8bVZBk4Lx3cIbwUYwV0NH
xYSB3FkGy++w51DcCGTSVs6F3oJrvbBdwEHY7uEcbTu1k6AFiNC24oKB7/jYu95ldCt/Qy1wmxSH
xpXDGf33N29qUjqZDTGLS2Dhpdq6ErRsFPs14P+4JFuGoUdu0RgjNQ4A0VNdKBpyH/2xc7QfABbl
pjNizmFnP3WlyFaI+jfBYOv7xHCOZRF+C6u8WsVV9k0X3qcbYjfwiL7BGWUO98j/wZCkyl2t2va2
HPkhawVlf97Rse/rmqFUxqGmcd9Jm7apC7Ao9XcevWKgCNoPmyzHqI1Ow3iUfuRfaKdau1yb4ssc
agSe2hwOcggBoowdDryxvLe94q0RjbU3QS5R9wZ52tn3IqNqNpo5cJUxXtlaK1aofD8ct3HPRdm+
KE+itPGQRVq3dGDa0Nftq1US86eifZfdO2p19sYKUPBQbHQrpY3kvPcDsvAs+2maHcyegIq3SiEM
XNldSZF2RX6zgdzKXAJbp79RDFAJkwrKx36Izfq76qIxLEnYihOmkEUIDd/ATBvgJF7iywUYlCL2
TvphqQQ4CiR0yMEx77LctY6M74urFD01Vz8kx8kBr9g6yrAKU824NIGJxa3GlTWtBV5hXAQjlGNt
MiRkrtuVb53eHCw8GUsB64W5Ord33bRW3KdI7A4td6Umhbaxna3vaPlzqyreqqsj+nphWy/JTdI2
blN03HNbWnqF+1ulcIODvho4fvNMiXpfKyiJIwhVq7jVxbdSjZw1aFFlM8SFcs2LcsvP2jhws71a
XRXv8KSSyBAX/lNbVZASHevcyJ+5YNKXh628aGNsXWy9K8+dZ2/nTZGKyNvSZbkURM8ve675Kxto
vD6YwVGMR/T7FwBH2qXngwRVCIZfS6BKgI1e5hJtM2A/jwGE0E4OvKDH3Nsocazswkp4C4FKEZ5T
XHHVTJrHhGwDaJq2s4u6MlspCIzWGCmmLCmjIvDCR2O3UpgxnkXmq1MV6DtQpghcwEvlasVaNi56
GGXgy6p+g2L1Tlqjdg5LPpW0DKpjnEDKQCKS7Q2YSbBrCL7LcvHMfbo9WFq3imtJVENTdQ3/E/5c
1D4/vEKG3KvdVZJU+q7PjJfI1sdjsbFFrR/mRaz0PmFoKLSqoNyY0ISIcSyqs2V1cutk7asqOzpV
UVJiQP96HCL/XSdDCVYLaefJaYpqIUb8vpJh8hE3ZLCoBkfBiUvlINb7Y4d40yMnkXFjhEG34HsU
dZKvidw7ZcP1X4YQuSKvOhOoU53bNiVWneKT59aSqm2x1wmx3IuTaJE52/TjaHPFcg+N5uS0tv2Y
3EMeJtDJANvpiOgMEAokQR/ouyB+SBUVpguRDM4WmtWzgq8lDYOrkTT6ypHFvu7KB+3e1yUJDSnV
AjrjzOHS61DaL23ZRyvX81+LpktXRQh+MI5kvAKGIBqK2g7jzAw2UehHTxZu80Xrfh9CF3SKaS/1
Tg/XzTGCeQbyC1D82ET3dmSiHfDGdajX/lKAeNi0FJRhExp3hUA9ImTClG+MumOdgDjveq5GQzI5
RxMzWOeMoVM5jdJJf5BJ/uZQbqcGResGKNWagM57GUKndw2AmQ5MjqFBFQh0aR2oA78eqofSF2/C
B6lWK4g9IZUiK6l5d6ZrT5QNdL1O16PB6ZVPtxjfHMR7EgXROm0mESlC1bSC5ebYOTfollCLNKHy
1wpwtIbvHeh6PDpqeyHyo9m5DWS9BLgO/jV3q7bNe9j7w8KEH8csqbpn/krxV7fWnkQjWZj2B4W2
Z6HmVI6iidGH6IrmpL5Saa4/qn188S0BKwKDukmQBKR602kfKEa6SAfcpw4M5hRiz7RK1N+tHoqg
atSfIqpPMqx/qDH8v4a2oaU05ZKOwUtvO9/V2n3AVgYvR1E3JR58RPkrqzGT6XbI3YcsXBtgMe5/
GLfctugTYjmtuE0oKX51lQKWrCPiFEJCY8jBXk8PnICxoa0y0GVEf7G7jpR7PdiPuCiEIvBpa3a5
bpgVLwqj3dcQYDuKflX1IsrunbR0fLTO8JCFJXM8AhNix1ySqHCo/WwHV+mtxiG2siP7OQuCJyR8
D3HmX7M0ek1ys14xzf0ZGfGnxbhYyqtBkOXCGB3lObPy4zj6tNcsSTlFXTUAHIhaIOhKTSnY2TZY
tfBg8HYgRDxQqSQSLH6rZESNRUT3AZrnsSOtVXNyMjKSbFXXPp75RPlQNcCMgbROYRd9H1BjIVqh
DcPn5qTBG0DPF9+MHxwGcQg5AMfIwIFXiw1rW6VZTTGg8BeKbh2ATzRMGhhDlXaHDDgfPu1hBRp0
4QP5yVxc5Vb7WYTys0himKs113EvQScZulgEETkypOHy543XQh+6B+TBYqeak8tnxEmyTC2QL203
1HuEDN0D8x7t4ufqIsDeBVJGqN62rxk2gNDpHuZDAE7+QMvZ4tZhk5s10V3hBMf57PMmRPPtWutt
kDvzSwSqe0oMRZznvU6WcKPVtO9fr2CmXbzKGkdsvtYh/5O3XuWXr7M7kbEv4qkGP727eVvaTyNp
uLW7eZvGTOuhsldhAKauH3okSAY/7FijeNA0F0BeazI5Pguj86mS9Tu75ULUM2DnQvwDi/1H4pbb
zM4/vZWTEmvj2dFPZ8wXmocJ0CbDR9Wco0ihYqJcqbtX3VI/EEFuixDRDXL1tzHwrmnnjKsoZ/In
+au7LrW1Uglfilo5FQYV3FgDKUpg3RreyIB+FqJ5mf0WKQXZo0D7iZ0jPGKM7y0f+Y1u2Lsc7uyC
nvd32yQWkAuk1TkR7AEZHe07mzrkYI/BneVYQLTN/g6GKsGGjFo1XTtrfe2vvPrBJTpgMbTDBi/e
yGfxrSIonrs3mPpPkVykkjlMndx+2Rrut9CFTxQK94iuRpPUKlwrYiTWoh0wfb5J1BPoDRu0EhuN
qrtoM2pR3k5CUBxD4A3BozGgSFEwBtZxhuKEOMYNCuxilWg0k6tjYcNBb3Kgtu1LYUUwfyp5MWnk
roYWn2iq5otYtzZ+hmpT+pJrTAhXGor0b7EEjRaWKC8XSoU6wvcLzFsZXn+0nKc4qK1VDajbjx2w
7syUat+hIU88gGKH/HSAj9HySLaNmXoLcxIiqiivDQaJCz3Vf6oJagDoCNgqmuSxiIDYjqHEyYK9
CvmGB5xCjRbCCKDwartOOJeOjNsd9PRtxB+ChkP95gNop4HWnMfMu1SiE4syQXVD9AUYo2SVpvZy
dHNuxxXhYpYBfMFMoGpaQXwwbGe4mka0NwtasR7Dmqhu3l0mBHmFF4K6IB0GrbkAleNOG2aM6qdk
FxHgAVMBmJO1t8GeEE+3NaZZbfaBGC5cmb0VAr5EaDXYypZ0JO61BlmArqd8b1vvI1SmLN46nDxB
TMfVnhSNjPQJQq+nTOTkgZvQWlEaGx1RUC9Kw3Sh1FP8CZ2rilGaixh/bcxaBy9L+nVXFtHaSe+5
sduPcW3AP7UY/OGOWdIzaxnD6w9KG3EXDvUcQCPxRo0KLWVEyxj3T1KOoJVco2XET2i8moYwnapy
2WOLaM1rr2Svbo7Poj4x7FUXWSytZWTXz1OqwYoSXlskP1SlHWFlatsyReZXOx3J5MqqKmEQ5VAY
WpeCAzbIDgCufe3CiKg3H5mYT+aSOj4plAzDnERXvyG3WkkZWE7hNH4z5KTm+h58T3JBYUy0mqmv
40DZOilkUnWEl9XXb/C8t0XEXSVqfIwkPd9c7hn4tjE9AmeGw9ZT8oqB3+p+byG5gCrbhEDhu764
tn7/BsuKgGJAG52TkCksa3Qr3WgxSh/XALttCk+078ZJveGDUwcdIfZYc465qnDlyCNzCY+z/sgb
axG9jq5BlEnj/OY4p6oYCpiFHC4UdpagaUEIU9jrvU9BnHJu7qlSI/4zLVDZ6BMWVuB+U7D287dQ
9o5v1Su97O5CpSGiuhAU7sBgBTGCX9UwuUWqhFOiW6d9omCAQ1kShtElGOJ32+HSgrtIB9KE0sBS
mI5DBRHLkHH9ThhGuUpUKDgErb4WhM3w7HxChF5xxjN1Trjn6mb/3JbNDlvNb7oxUvJJmDWUHdUJ
ZBWavUrK5C0qgm+aofzEqaWbns87Kn7WiAiiq/BC90FNqA1miXoFT/CuhRa6D6vsVq5VM/TpTBda
UbnL8eMz97QImoj5Sah1ckoFxWwSSElysMyFlsAZ8T3lo6+Og0mr1kzq7g0+mxr3q5FRqK0oB/q8
6y4aw+9WXP3EmoYdOnS4JMbl0RNSuzM9565XBWHX0xrxL8Yegy7jWMaMbqBXy2bUIW+CgtciBJ3U
TNaBEv0Mm/bOBoAIgQRBjzvKYZ2I5CnL4Ht5agbmjaHiYCZ7HVbkXo9t0CmNypAtztZWSSeGaqe3
a6brYxzoxzAIHn1I/HWs7okN10hB1A2aW+aDNNp3HKmCm21/rcdmBQz4QjLRuNCd1NmU0bcE6S1T
Mo28DpdyVIWflokWdyNgk7uQieOCXxhVpIBwTxgMx9ijA1ISNbTo9eohjbF6hdwGCBp4Dgy09kQq
XPCLjesSdlLC1JCChgfWn/OazPUXBG29uTZK2SJ/7xiopH1Ok07T+E0r7puC7Eebms/KsEkm/DEi
YK5yIMy8F4IhKOMV1A+7x5IWQh86FAQwv20iY3hikLxuAhVrVV6S+tHq2k6BtTxp2PN1Viu0rJO4
Pwr83AuDMCyyiB5tT7qPtTHdNsZ+wKNVu4/eYI3byci8sqZVZHfRJVTtrUr1ckG8SLrtp69QCh71
aDR2TLtRlyQKOy9kzVSP8wKox2fhKt5JH9XyMWx6Y+cHfKbzTt2qqscy9la0gOVlPsKvFPLdWlif
8xGeUrYXYbureW2cTitdGpR4wZTdvC0OKuPI8aRSTGebt9Vmx6yijc5fz+oduZUmqtt5dV7o2jMY
svjh9wPwbvmNPTVYJUhckWZHT5XwgLziyUEegSqjtLcguqwnxSte9aFMfkwHZF1VPGmVluw8BAT/
fIAmkj+dwUmcd7BaxRP5RsnfvgQKHgHE/u8OgBj49R7mN/k3Z/jrAbc32aRDt677kHyHMsnvfdm/
ZL1dMLnym1OMLgnpqF5+s6vW3uN1gIA27eVvg2RBEhjWjnn5rc0nWasdupt5r+0QDsEP2d+nnclg
1e5iWn3x3iflz180DblZwRDAwaI6Iofqt0xLNzqzZ8Wq9Z9wDImTQwm+QLAmS0mHjlLTIhwjii4U
RcFFJs2n1oXPZiiLd4IgYmymsn6VKXolD6//c2OaJv1R23/MkeesEqGol0K4BN0MWX3Xm3w1ZYvp
zFAt0obitn2ufc07ErBGB4N8hmeyofxTijFtMe91UEyfuSVib50Opiqb3xWGeHPKoH0mCK69N0v1
Oq+pVmhc+iA4ZklN/6BU6z0RyP0dcIL+LrJo/KCdwBkoZAwrYdo4L3Jcs0nSvGlMDr5xSfVT/820
CICGhEfDP4LgJgkDg+aUlRdqzOJCb/9z3s5/Vlnhuxv32XSYDuJa9d9UxoX7uigBDsRO/vVkbRjL
S58xCG2geK56f4WE0nngf92tG1Xr7vK6T3a261JecCbhXKo/R+1w1FGaVHm/UsYa4TEMeV4ueE3i
MX4cC7dchRZqrWka4uqMrDxyh+KWi+Ngdskx/FnpBHTYvd8+pVm00U2AEHmcxQcEMus24dQeml4H
4HKaDQOTHpSygDd1WeR8ckieUMCl/BqzF083GDW4HbFGeEU1QPAIoDxj65X52+i5Xw7P/8c9/QPu
ycAK87/jnpbv6fvn+59pT9PxX7QnxdT/S0J6wmGt0gfDt8KurzxlRZvMU78nKNtQoQTFfIHRDjCt
KvH9/J6gLLT/YvyFodvEkqTi5v2/8J3EX82NwtYh+Rh45oSJlI9/v9JTCjl6Q5TYVzu04vFbS5Qv
AeQJoh+vz+5KhQImlKZse9vmkdCqLTqBiG7eMx/IWbJzRNbFGUIE8FpQfN+VSSdpYv2779Ukvv+7
HbkBBjUsy3xpREI7eqQ4fS3m1U7iY1mY055fdqPtNTeF0F9v2wuj99ZFlRPtPGmWmmmRd6SkhE6v
budVWjHlP/jfJgbXn/xZ8+dnoL8BE4T5zVSdyZv0J9SDmXcy6MRIiLznXCN47WcavSid6bCaxFrR
0plS3eZFo/G5BRFAXCw/AXIfoWGXaN6VjKR016ZQpnnihwNXfOGL3H9UKqB4eqtKyKe4PaykxgdB
aWznhXaOTABV+jF3ch62XlMcGT/zJ6mnh/P6vH9eWBaZA9D1dr8eNwrdWxkVhELfyFBUQul7cEkT
PNpEx5+zXCkoNMThtxR3AKB996eSP/uhqCC+MpkN02h4LI0c8zIOtX+w3E0Etb9+sNOXnsYE7kxd
pyj9yxdTmr43ErNQX+1CeZ7z/Rq9bo/VtJgfxQFsPE+lzD7v7S29Pd6O+7ttt+dSAC+PLm1gK/ss
VVt/7u0SJsUfa+20pkTJJ0NXAPZ/rCVlhWKWnGsUrIp41BuG1AP96U05ETGdVG1ObQ9pFeRJuRwH
a5c1mnEvwiFiwg67SmITsU/eUFjranrzjHcpEFWYvY+3xdfGQPPUZaTldN2p9tG0VaIzXBXzOors
M1U7jVImA8rGIMZ6aG2SL6lmPbc67omaksJP/3sTKepPBCD5IiTN5EkVZbCpQt09ejCTl3+6vl2+
7Ij/kTYIxYO0rv77P2cr4M2lyK8AP71p4WAzcbRpxMf88isInCBUqja/VvDqwA1CfVAfq1b77ocI
KEJbfUOorz2Z/D+2XQrBVkv87unfHRCKJrwbVEr0lAP5/Iyg2fh6V93PIRbCjQlPFAxqYT7Wm9u2
wrYI9iyaSyIjivoEzR2LIDSewbBKYud6wikSXf9ave1Fw0lwMrpiqTX1RVFOvVBCaKE4LWzUp3tK
cmjap9V5B64IuZqu7+vbNqXLPoy6KI7zJheOxMWOlpbvp2THpLhGme/L4/zIVUc2Nv9av+0uq/qB
UU23JSSk/kfwwK+XKgykQtOQwxm8N0yHv/j9x7LUzG4sukdLPlNoYnRDXHi9scLcWxBMjVZ7WvT8
/Qgs/uWh7OPw1KZ2dhyci5hX+qTpN3/7PL7Wj0MWqdtaaaBO/OvUv57066UEevqlybmX8/755Fz5
JYOv+a3QLucNRbWZbyPZf6vqwd11mmucGtcpr0qjlqeaHnneDeW1mzY5f2wiuJAw1XkVmdW9SYf9
Oh82b2p50nyKedNfzzMfSsH969QmPsITfqnJYmzYdOEjMVyLVEdj77cf85ocq+EaBhMJdWA6YJcU
yZa9GVVbJ6ir5dcz+PrtywoZahWpzJVHDUi9oSSPkvK8ss2scdcwDTj2ldE5K89hjpfUlrJKBh9L
v1KhF5QhSY22p0IKLdV7uPxQf33P+9p225HpPYhkgwrWvC0IgACP8YAd3OsiCoDJnxe3bVkdvyPj
dja3Tbdjb9uy6SSVN+VaN6gQF7Lkt3k70C9F8k/fXePXu4Gmg50yJV9aYWL0/XWYEhW6SGRR5I95
BU/sg7jioz9U4oTNRZzmR9T2/rw67xgonDbNUG6/1qZjgxCdFulQfzw3Yx4J6Mz806ZfThfq8C8R
g024pk7ai/lcqtdW29DLxFHxyMKDwfNaV4r51Ci682AGVIEIyqEJz6YxGTcyqLLrvMkRk4kFROJp
XmWcZKFR4k8/r9rUrjeiKbs1UgD5pKa92HsFeKH5TK1pIK1x1ckUYumB3EbFxGCYFvOjeUEYpDiU
cWseygE6/GJ+eNszP5q3zQfenjefRlA3The3U9ye98tplIC2pM9l/+v8t3Pp8xnm52k1AG+RYL92
LL99jLGiKb2JZ2Rew922Av2ib+bVuosIuijy+3nNw4XxSH+S8n7s97T1JavErlOSUWF+THudvHhs
6ebv6WfR4GiN9wrX6Q7fCHoV22vjYRW96Bj7zvMB8yL3Uv2cTgufEhUpAsrrvH2oS56kzkvRoRwL
Uipmt+fNj+bnzY8K7L///v7JoOaX0Q7XZHiBOoRCvuZC/3W0E0ZNXfrSqB4Hc7QWtKedc53n7pmb
H6341ljlruqcb9vnR/NC7XWoMTaU69u223FO7jdbVZHh1zlvO24HW766HlGmHecXvG2fX3EsHfBF
WKhXtx2341wdxH7V6V87b9tvbxanDwlgcvg3765XnN/f3XyC23PnV5zencwbpEnTZ3JbzMcSpkw4
pNn8/u7mp97eBVZoeOI9bpbpk+wLHG4N+nPc3+974uesdwuN+DqL1eJA+yB6bLP2Y6Qm9a7GuCKo
bFgXlPzByRYgmayxasFIlYDELa/uN0mciBX3dQeFWZYFDNsDZ6eM/b6b74uOPgSnryMZoQSnJvfX
hedZe8K0tfhl3qYEVUf+BDn3tPKK4McQwGW0EioLud+VylXR3HKtDkBrh8IsdpVXftD3SO6qbEzu
8CFikZxWB1/t94UWXG+b5u01LpK72o2sQ1WZu3kTwDra+/NDJ3bSk+aiB/ybU1Y01c5etZ733U57
e2Gve/HDIjrnvSU2aVnir6zEcHaKZji7/JjOWMbGhdYW8abIxjLfznt6r/6p9ua4dfGbQtUOEgom
kT7c27VIYeny5Bh899m2IJmsYkLDlE73jxY6ij+OFvk2c4V3DoN4akvpqfUP8w4QMH+l3Ahi6zXD
YjPAZdxPzNL/OphFtINwTNjeCwY9LMvmpq2C4FkvybLSyz+t/LFHa6X+zEpkaP4zwkjjmRSSr+dg
MF1Xlo+Sv4kz/G3mCn54QniCXscrV0QhKsPJTlPLdN47r1HY9R8zjRLy7Yioar+OmHfOh3XGECM1
A7czr86vkAHPSppNznf32PNVJhM9j5uNTfz27w99JPwU2pM9NFbq7rZN86klQG8/TDKA1hlJSQp1
gHQkPIYMywZiSub1VsH46FQkLXfl0TChs1gFHVovbfKXjjyXLZ4kxGCWl7/gvbSITcLMOu+NK/Nh
UAINDz05H2nr2+DauafZfhbvPbJDHulGJnuHlNKvvSjC3QelOc/75uMdAsRoR/qEnYrJYhnwejpE
jSUDpPh+CEnULRX0ml5WHpSyqKjRz+ua9TcP512l1pWH+dEQkDSG2oT1r4ekI5UH7MA8dX44nzVC
+YzxZ3DIA1AS0lTo81V6Ji7FtBgilcpgBu++dYzLvEgSf5ET8r6O4ywDvYbFxfTsKY8WH6wzZVBh
9wqvsEKB0A9p/5w5gLJ5reZ7VzZPee87P20LQWzN6NfKhUfsWnsfSK+6WqVWXqvKq05q2d/PawjP
qmtq6eW8yfvXUYaTVyeDJ/6y6V9PFDrJnkRW1XcUC+kiVEWCt8QOz4PQHPqLXfuqNdFZVrr8jKTy
QPRe8nI7tJgOTZGtgSF021ePpnhqQSUqGQaFqR3dAfG75G1SnWVnl2cd9NuWRM/3ee22vcpSUkQR
D3VyDL4OpYbfEUAwPXU+TsT9b33qlKiY0F7hGByUVd8iEm4zJVvKVDh3Mu+Cs5Gj0+uwD3yg3eYa
U9bfM8nP0Bxkc0iTJHhwwjFd+Gbafki/fKWzmz3FhuXu7KyBnk2s2EsGQGQ+4HbuNpK8sVz8w7kL
BW1uEwfpZsSauyHxCd+UoPrV2NEIOZ07CWN97QP4OfVAsg4d2ihj2BFBnEjnPoomJbrqBnepOwzr
0vT0Q4Lk8hBNi/nRvG1etNwWksXfHdPHUbMfy+7eTlx9PQvDYn/w74rOvHYVIs15U1Vr17JNgjsl
VFGOabG+rgNBk39aLUDk3Tm9dfUj1rK8Gw+ddJFtBCraSSZrxRDrh0zxHEKsg0A79UapnfD+jV+7
k8TQD1+r824tNhqJzsWm1c2eedvX7q9zdChodwpRnh9aVq8w9GjfTTRyK5xA9Rlyzngqmdytokbr
3nIt21ao5z8Vl8mUmfXNY4j8Hx6FP+6waDcPjZ0wZJ8O+evZ8GTXQCwRiXhR5K68xmzfKoeJZdF2
58Hw823cVjua6v4HoxJoE7bpnonDHO4YuJEMwST+g5YJXRC//xaAeSZk2ey3zqifZO1o58ogBW4w
1LsiqRUQYzjLz+jhdy5pEFfKIHhMR5LfxRQtqZW/b4LTUF0kxtJpfx/UXM+abgfGluwvnzY4Rb4U
4eX0aF4o9LOXveeHq2GEIXrbMa+ajvVDp124DazaoiSbpMiZjQTahGGRJcQi9+OGm/P08Ex7Ga/Z
dOS863bQ/ERY+dTIosD+/TnzgWaaHquifhlQ5kEpyj9INgGDAkb33o9tEIFDkG6VQRWPgSIxe8tU
fsbko83HehkWztuxAUaXTRMV96mfHfop7HJecAHuz2E/kPM8UNY9THvnbfPeYNrrz3vbVHqHoUu+
ngsUPibjp3PDYTHvcfv8a48ZAKpQO/1/WDuv5baRrl1fEaqQw6kkUhSVZWscTlBjewY5Z1z9/2BB
FmiOZ77aVfukCys2LJMEunut9722qLo+VqFTHeGn9ykxWS5ZOpbaTkwyqJRhwWEmrmb55r+ZT9xX
z0Dxql3TlSbP3rGlFSNtKTKIc2AH0vYoYlJ08VNkg8e0GGWo0wZ8jiqwLztwjoB7DimNCSP7UW94
rqau7n5J9Xi+XDZB79wkjz72aXs/alnyxaA7YfQ5y0/pNaOcpnmNnfLWoOf2q5m7lDKEFIJALm18
0Nvqg+g1AGEuU7pT79qgj19of/xuLf5qCeqH4yr2ve8O01MBnP+FXo72V7Aj2Iees/xxjN34MeMX
9oLXvZcStGK3BzMIdvvyRp0oHzAC/85fVE5BYd8mypXoEvPa9rJm9ZJo8Zdh86IB5CUJ1Pogeq+o
jVs7m2GYop41burom69AzVxzzBV19nRtmaN/DT7B9IcT+scoq68HTrpsipbZcvzkVx746lRNjzx1
wl0Cu/lOUWxrH3gLOAcNukAq/qmrY7KPIzMG98DO/kiq+kZviuxP0Bg+KC20lMnwPW9ybqTVzJdx
gNnSG/svfR1aL6zYrBd4vKEJK7twXwMDYJWVXV+wYaDcKjOlczIEoYdSLkOFAuSs4iXcezefO0bi
DkZTfZ1CBRiHcDn3+gxtkqrmPoXKms5327UvQvpIfLh0Jnriqc2xw6jZiXdX0Cm1es99pl8rGsVe
RRmW/oXxaMGdEBYP3AQsbbyyXImoOeDANu7ECUWnUoR+ZpkXs/jUPofSfVw/ioeTlanK++cvuXIw
CMEcWELKnnc08VyV/OxL6bR3A1bF3oZUkCqtiLpqMFmeevYnj9Rzc+ZMzccXfhX37SB1XHj4jpXd
Jn4BX3jdvpQ9LaZurAQ31Pk0QGG2ynOoXRq5pUI36A/dIauGiNoFjL8LoCBceaa/k0eEej+O3iGz
x/Yub5z2bp6NZl95BmU3iygGGSo/6VZxM0Bm2t5pqR3xAkK90JZFDJs4uDatUSJrkBnRfuXRbf8z
3+YnYa3e7YZ+Ku9rS32Cl3W45TSR/3nH53NsFAAudSz5nuClp6V25jelnud+Z0NVe/AyCvKhOPkc
FmH/pClZ9DGget4HZvVTZibq0W7piXMWL7eyamiEPO1GrFHY3vphYr5QGKw/0wDwZDaG+odmsT1m
+exfc5j3NpR9+0PT2DnuFho60dOlx8NK/PKc/vq9aLlh9r3N6gdktu1enfwPmd5V12E3xx0rVvLN
c+k3ey8s3lwkjUGh3CGuZiAnJuq/HONrGYFyD4gBXBOzyf6kqdf23ZzqwxVoeJyOBFnFnp7bfYsj
HuZiHUGBpmSw/FrUw1vsmm61SkRXuI+0B8Y0x4FPoEV6cNNrgAYtkgyDF43rVZzZ/6ELF6u4zKxd
2N/lN+hK01vg+RcLXVNxxpl/hWm9TgrnWHW1fYh7Z74z41S9c7XwD1sPzGuRNr2+GM90dUBlJ/0G
UL4vVnHuze7t6kxnT5QxWU6s784M2xxbggImqUtHN2D1XDKfTT61JdWotb4Pqb7lYZfG9F+FdBjo
c3qfdar6Mmjea2WF1LdXVOvRSegcs0A3ASuCRxIa1hsahb5pDe9PvJa+iaWVjrQ9scv/qP/UUTQ2
QG8S6s2jZVIVs4T9TidAOZRwNI9JGvFOzdJ9b9MKRYd62q7fk6muJlZp/GvUMDq6lU+vRZtB2dyU
w0dHTYNb+TrJIKF1X72Fig4Ad/Vu5C1EgkAis66TsAepikXpLnbt9rp0euMTVG0RP7Imxdh+V/7R
NZ/rRe0qmXEXGTYkBXVkfNqCRATH9iyION2r4NsMZg52iyaobl0tD6ObvjJ/jCXQ4YHWcc67Wsap
upUrGTqroSvUa8cr91fD5rwGK11Z3YY9wxpseuUO8J3+0rByEzzJxDpQpmV9zKmrg046V3dhbFkf
DajnbkzDLCHKRSyj0Lh3AveL+NIror3UtDiKtDpwNgvBxfC8JhvUkP5j/hwi/v+YCv61wG21lQ9d
SNE3enT2DR4KeBxvTlQLbbq4GUrVgHXRxlciboM4Wwnvm5kbgCvzM8DqQn++EDkq4zXxZpUrCf2e
hdl4CRllBzqgqugXxtSZD8FceHcOJ0LwNhsPXeYHBg0YXM4zEDpDEXQ78VtDksT1OG6ChGWJFT8Z
gjgxH+yIl6Eka7rdmaGvp5M5xNcHN3aN3+YRA6DnXwO9jR8Myho4gLbGu/XDqv/tq0n0h1KF8SPo
SnK2Y3zihJyNfN9wduLFw+R3QUEVD0CLDX/VI2+yURP0H7XJNO8dc/wU1Vb/cQR35SNNoZ1Rx6tQ
D823LjNS+kAw8fJeXMXswVyLqLMpdpBcq7Xv1lwiSUJypbEZf5S5sqT/xrk9oMK6dw3cdGUdNW4b
+ioQx5zEHq4s2muhs+4ckx+KcGhuyraj1Zr2xZ2mzACMGGHy2pu1vbcsirzTUItfHdZ4h35oFu5R
RNXt+lstpj9LRDi8S9Dzu08SSj1K/8yu4l4kN4iD13EvfjKR3UECX4KECiHGcXaG4Mns6MdpVe05
dAvtOaZw/84rkge6FrVn0dODEB51J0g5nPjpxo8B/bOmW1yKLrE44shn/wjik3s1UwtO/xtvSOry
6jPpOgBFmXcvqg6y6TstiP8QmwwS5EYgBorIZ7x54fwOvlPXvZ+6wbunET2Cbz52wb3rc9oXHBvQ
JurnwV9bRO4kPBVdQDma5Ygd+Iz/wSegnwH9LjuzDu3yJjDspkZzu3O2M1tzCGyn8VD/EQX1tAO0
FBjTrvtcA350KPKx3hc0AH0tWfs7htN99hV7OFhaVe9jmJG/Us560b37b/pf/aslT78QpLc8v8/8
Jf/7vJIfApY3/yW/UzqABbvsyBfgZd6FMW3IvR0Un8ucZu4h9cYbOCDyzyOn2fHoph8zOxofoaOA
x3jR+1oy7eMMtg+J0ufyT2fQq6eeVtsPYQtb6pLMGNiuMic+uCIqFpQO40B5pMs685MHq/riFS4E
SkMAuZGkLqexvuIFX91Tru4eefFS7mWoysK+TZqUM6afKkWlYhMsceRhSr6GQ9wcRDox6PxH7Gat
pTo0geBZzFD4cZafsyagUpiXVWsuD9QzZZ8slZ0aemqiBzbj8k8sdlkBzeNratPz02vli6j1Pm6O
E9sVlwqlVFCglvMucgMo35YcbP8OFzSyJZTmYK2T5CoxfyR1r92aQJRRtt66+YMMwGUvxxrarFKF
YF5Yi+AsVW2RkVXGlQk9rZ8+UG4Ltd/vAsqO3aiqNv8GA4veHB6IcIgMHM8A5dgpNCSyHOMcQl+a
ypynMLMcXtT94F6vKWVdVHHn4hc0E0f/GZCBIk5dwZZyrbLgnkLlYvJa50m8JX/Z2+1u021zSHrx
C/wxvI/66mZTScAyTzQPUKHI7a3z0FC53os4O05HV2pbP8RsMgGeWwPnONd3cN7Wd5Sh92AoLHJq
Tx2gDhyBHEIcN58tRHSr83uaDn6ag6qWa8BJvs0vt7L06IIsYYQF1Cx6Q8uF6oMUbmtlSem4mVDH
NgflrQw5YDTrVd9nWE7kxWd1l0hxN5ccY67uPaU3D2d68ZhZglz9j1Nb81eEdH6PIOCjsZHXYZru
YO88+z2KrLAFfXn0X9/Kntwi/mbNtcNrPccAcjIQTYq6K02fJ9v70YBXwsMyKeMfm0quSv0vj0/Q
46a2+4FllWS0PLayzDspNYvnprs2iyS/kkK0rKvcp8jzroBvAMQlsgsI7mluueWEy/rwO+fWc8FO
XZxTrz51pquR8gP1hg1Eji+WkhoZokpPjjwz33RSZlNTfnUEdIZi9aXq5kwnohgkVvwk1e90W6zM
AZsfhYcg7Fx1OS3nWmheTss+JQ19bFzGy26lyK7q5pc2ByQ7Eecphdpl9Jo15MQ7NQcqpsXdy6HP
YTfNABpxSfTrDJJ7DTybYU0hSn3ZOZU40tBzTBYYdr7qfvfNiBVaqNq8uWv7kF17xzcoaGdQQSZ/
KMC+3XMqzcHlokt1+s3Wy26s1ghKBGn8N7siuI7tYaKVWIvc6yVhVlb60ZL83hAG11ueNVkNThQd
ZbNWN4cUHEbY2bvwgwyFWt1ZVVk/iCQeumK+eVSmHX7o2Vg586Cx58N/f18M5x8nqxZ/Y1uj2pjS
To8dzF9PVmd3iOIOdLNX2/P/sjKr7SlpGgHiKAcjhA29gEBTs4udksCeTTObcyvmznMN9g82T0CK
/HYabk1wMqA8XwzTMqyyBEqKVWYLhUMNtqMu1nnEFNl53y8Nc29zwNr+9+TC6TlXqh5ebXdAFc3P
OTZvNeQMA5qKi5zNEGr52NeCeca+nlI/uQPEKeG/q367OtP5ykR7XF3MEKfgLH55D1nuDITPBRtf
6q3/PujU/ZR7kXtqnvfj4rOZ5cpU9Fm5DJVSveVtta+omRmGijeR5TosqvsQ5MXrVekNlERIlPiH
w5weTR90LOqo79OxdGlDjfsvdUYBq1bU6l1Wq8bHlrb8Mc+7LzMnQ/vUAIVUxBgMdLCbvNc6VIxb
EDju2NR5GsHMus3s4qkwOlgB5woKlomSaGXg1PgCKGtG0RbTYIIr21DSuipObOLQLLFWqbcXVkAd
nO7VYAhILpmDE29SbfI2lVyJj1hFPMnYcAplLeTX/+23hZ3NIQbRrf8EmUmUQZlw4Os0f4u0WuVy
/aedKFYHxwcwuu/8PQVAV53dOn/GPQSlPcyJNH+x/WfqYKGNvev8yWnFnzqkXh/gE6+OjU2PLcvD
7K4KwvpaGZNvdpe5N6Ea5k/KvAxKAZawYdLdueg2Q5fm3+LQd1bfTGtythIDqDtUJ6S9Wc9WXzEs
eb1iaR6a6CdLzdZ5npLIeeafcxOUsXIvUhyX7VPlB4ASWG1MjxSPHjfyPot/vAR5bKRR+Gs3lxIg
htLnDQDsNQUgyZ95jR6MhS7Ihxse++2jFueXRqmn927bQH/UdsZ1pM1ftUW16dnCyU7ESjXCSy0v
893mJ86DA/LNhaSKEw7zHYdChiXV5ifGopto2Romfmav6r8Tqic5w7UgOqJW7zF0G/el6prgENVs
OGViZTnylHvxAKqU6b5QdWjd6B0tteIsg6XSxZi71DGJ6M8jm599+10CCi9wX5YaeDptzeZGPDzO
ZO5jo7/fcjQAa/I6SUOz4nAT0WQ2T5xbw4aFJIOZw8TLsjDeG6R7DrS7LNTbY2r47RG+E/rjN1mu
tuF/+IhZvNc8m3yWYhPl6l/9NCP9rKUQK/zODcDEt7uelegb7bbmvljKO2VQtNKiQDtIoX9dlKPS
furCCdqLX12CGuqUi1DHu5mV5gaeWXZif2bZUp3pwJUHM2Pq1KvNIFNu4hZrVp8HnfWyzLKp16lF
5vvr7sKaRnYRN8dEAafOVYviOleadAcobnmtSyWROb2Jldlp7BZQKgUwXfpYd3P6aEI/cNcBniSS
6KsqtY7//aiGxfnXgkTOj1RonVXeEFWajSAA+vVRTW2NyU5nOb3mMEPeKCCb1Jmlf3G4m8s+y4tn
v8r6azVroImky/neDFV1+dKMH10O0y9YbBrfQzpvy9g0/zZT81INvmcplcGmcWU1qX30oyy7DZOe
U50p4JxYLkUpbmei0nf81otSzFu06JSYPGQuvQjisQ5c0mopgZKhT2hYunKkBEqxwm4fuBqcG934
jSowXq/FsrmX4rMpJ3N+LtJevRYXinkDmjlqzhKL+kNotdlx3X1eANtlC3vR67WeUbKBSgbZxn73
31Ry9a6XPJLiXb/lyWWPfGrbD/Eyp3iIr0Qtes6+syO4+5AC2VDF8+DPb2VQ8p9XZ7o4ar3iIkkV
RtCTcDcNzhFnvbhalYliu5jK+S3T7+XVV3JLFvF3vd67MXnTOU3/fkvisk656Dwgl3f+6IFqFxTR
7RAq4TrQd1sU7PEg06Tw83Kz517+Z9sPyX5TtREVg2dpxHqm6yQpyLf/q5QXyqnzr46j8UJKlx+F
hLpKk9+vX52s1swunI3g1c7sbvI/TrNOYZudNrTPF2px39ZVAX5X/9r5U0lJcw7CmeiSdhiui9r7
PjdV9ebsJ3E48so3viplXR4kQejA8WrG9A71jW+xCUrh4SUAbPCvApTwkCWN/1AuV6UWpQfwV+OL
Bux/40KUYnbgHe9BfbgX6TyN+K0hnjWmhzbEXTNHsKgL7zEefOPeb1TjXlPzANIb43uSaNPdiUpc
XI4lr+HtAbVqLsx70W2xogsgSL6IgRbcbYY1qchZ/qNwQ+BnZJ6im6kCHG37LSvvoCVocll569N0
dO2qnE54ZhOCAW2WIKil8+fR958qYK/+0oZqTzXe9Geucl6l05/zXDeRfw3W6HRjp9FbUBLNAP76
7lNraN+TFBAWYzlqpHzB19TiLug4ghTNIMeLcumGc36VBQrHz4uv+ECTaUPesBxfgr3GO14e1le9
O47lhVlOzS385tPbpb7IolRSTtfkatNROLSzAzW/EePcOs2tXK25RP7H5ZmrZAQF+aExIOU+Cdmm
AlQREKAAnoNUTUsKGe2SLStOICiE5wnt9+UDr6CzcdWGFZS5mQqasmum2oW4i51/GxjgCyJ7HzjP
LRgEN2xAJQA0sGH8oAeWfcXejHHpTwCxX0euot74SfW4irRDhw8NmHFTNjm3Iq3BwC5McZVREbxs
4A+QRtMK59VXdV6OgDxOVQ4yQlBVwS7rg5ucJR39Pu2yIVAnDig7iwzAZw2wuG9f6XEGtsYmD1pS
87Fp1KugH7/GYLS8RFCh3qkcZUEHRwsrkOpfqa6twcFP9btE4z9ZdYLpa+53J/6sTk78YZP8awyA
sAdElV1E24DvuLAcinmAHZ2c7m3I/aKCrWaRB2VwdlEBnIyIZ46bqDstkC81R3RnfkmplZBzLBOM
bcrbL5v+u1V5Mo3Y1bGmQ79v/f12K9sMm46NRMr/zFd/VrN97tb1U6DoNW/5SXEDzmN84VBusurE
GqXpgw+k221nzx2Yv2kKMkTCWZj4KYBW0+nv3JSuqT6uLq2X8B8+6ROkwGT2fYZWrYJ7umGuA3BZ
DlauaDtwqi2w9cvpq9cYn2lKVl/8zOg5UwXiBlTmVa+o7vwS5Og3fwd/COnn1b/jewrg9LEqzeYh
V2z/jyI5eBR6fAJHkE9YBIwQjCLGJ5pNyj2fqvia/nrzE8WnPJeAQ34PEi87sN+Ccqs1DqWitwcO
2S9mEONZxpvWY2lE7pdZBR+ncDz/GcZme6+q9cTjLrBuWXHDQwNAykvlqSVczr77xa/GG0tpKbcs
bOtDUARfB349KLRClWZsgXD0HuycRaRDLH+s4ug2DW3lym5LF+ykor7PdL+671ujB93aBPwkAvX0
SpRWDHycMVTaQffDb7PbuTfZVLpA4i6Lv3hZ/G0LxXW1yOJP/LZFofiCL3HqK9ZlUWm+L0DXcIOi
fvGV9eiW/H2xym8g8yvvfr2qIL/nk0WqLEPP8olHXYGM0ZYZbHxOxk/0MgSanXJ1U0/Dm8a0C36D
5ySmGKTxS/VS4W+18M6/2fPSxb7J/5ZBMto+Gyn85XnVYqmbffeN4RVaw/F2ayPcVJrNb88iOpYx
3K6tiIs4LAGbKPGKuTQq/lusBo4HAKttwjlcUbiHyEn7+0Gl5Pa9SxUwovw6BGX2UtpPxUApcgJS
JicVopMhTl2wcDkVXlU/E21B/5poLKmvamPjL04Y1WMRJs4Dm9pslHmx+zUKxp2qdfYPEKP/zrsh
eDWo0d5HTqytriGow5urQk+zuAJlfeqaTp3z0FDVBZTidJZVXH2qQfdyA1EUgdE0FvBwLEsIWQ7M
GXgoWaNqO1kiJHTnOJeyMjhZPZwsNn5/KfmABwY26j3VuiyRZYrky7ZLAJGaC6Pkh87S+bv6xUyJ
5mh9kIH38j86KvPvkza1PmSuHe9ng6NlMWa5DbdgqJ34g5v3h1dGzX18496YSytFUnPobKjtk65r
7mtkfuI0uPxkUxP64Lts84sT0O3ZoXUAmgmXbox6MEAH6sCiGWHR/eTa+WuqskMTWoX7OqefJWYe
xrcUnaJ1Nw29RvAxAsdvDObfrdce2Goc/6T4OwCoMzVfmgLYQD1rwYUqa5c9+bHbq3mhvCgNAFBz
51h/1oR7P8N9mCDOww131vZ5B/O9wo5FEgz+UdMqAGnyxi0OtV91fFPz/GlVvvvQFAs2YUqZo/g1
dQcpTnQB7pPwBuZ8eh9GR6NuBhbBTDXmh6E0PxuhSp/3Yluk1TNrV5tIhs5xeKCHjwCbX54XQUKk
CP0hBil6lFrGzUXv0/zO5V2gYgt/LacUN/EQIwixl5FjmNSOsxFeXzotDx+KD2jup4jc1Haa/sUd
e8qEeM+0rcD/K62/q6EX/wD1RaXOtq+h9TH1PX+E8LYzleI+9SYYCWf3JKZsv6VVk/yIl5iuLzij
rTqgNvjZD+enOkiynWeG+T5dPn2D3Wf3/Px/Al3XBJEPFXug1ES13sOwfGKj3Ac1Ji/e/Fs/Xf0j
auCvBn/Wd4ZKhbBSJR+H5XMFbEJw7KrSv5QuH0/vc5osnOggVsirc2C7TOVerN3ww6Jj+vU9hWgt
lupH3jRgFl4yarWT70KwAA98sj70o6sAcGYZLJh64z7nKOhqSCiI7kYwutlCRylmbYzN+wbwWxpY
nIPoRSVGGTLNd48V5XJn+s030gf7qoXC83KbcZ1H5CU7DSPOoTcnGFvKqfqoNu5lwqZNeLFcBXVS
nF8pqvqm49D97Uo16Dbphu4rxQ3NrbYMnG00t07esiAQeb0U7dBDsseZAA5KOVxahQqFzCLJsKX4
fYg4qYoCLnaUlvuqyqpDsEAo8I9tHiu7864LD1g5jsKbx56lBfTaXG0G8ZOIzdBnxVvElooCae9a
DJvz2Ryb85ZKJt/mNTTQEvXYBE5PAxSRb2/aOfHrcCr0PYh+rfHaRpFYNPnKAxXxSsy8CMUiELNZ
lpgsHsE3zMOZN+52MI6AxRYPKVSZD76daTdTOz0JQsymlyvoLX7kTdnfJKzRA1ry3+Fp+jIOrkzf
VHfQUeUXGwzNuY/IZ+apq1/MQtPM8HsxAj4eVu18jN8HEGvnozU0xxKupWuqXFvozRer+K2yDtLW
GiLem/ksjfj9PsUIeWZ2sYWLq4gJGK87+ga7a8+C0bLmEOo6dRLlucks/9nVE+Dz1fhepHDUmicI
BC/EAUwS5Zki+B8BDUvpn7EePfDDAdDt8okT0A6B6ihioOeGaMG1WwwbfMdmKBQA1OG05APp0PC5
eo8Lo/eJsgRy8CA+W27oKZ5UTedHD241g/JMmOS8yQGWh8EIzOzGt2fKtArnXvTUPnCoLHKp2smF
WibVtTifmBuvX+NEV7Z/W24+fNVUbW/Fpfc5o5Z516udsVQN6k9qDfaIlK67tr7PSsc98bCguP1v
D8lhQNwCiRJvmTVQERTCwPrpQZhiWoN77HXr7WrufODENlnM4nim8/Nhyi/ELIO+5JGroFgsIq+X
oqWzCBjqFsTnk2nDiM65E/n9Nk504iMpTqY8uc2T6cRrG+SO/aqHuCktP4ke7PRfZlyVy7QnGQFt
VFoqX5OuK2gMHJKK3vmohB5Dsftj5Tl70fmTXVKk3FX37AU4wNHm0yW879q9tSAIlFahYY0vqx5C
VtF3i3FgQwBQ+MGnC8myYGeNOb4X5/UyyFwLkCTNuTjLJaIMgNDw4s4JBRxhS8ZlkAwysZErl8BZ
ZDfW3FX5hZt29lGGbp763ZglISWNBhhQetabl3K5+SRUDmkHURqL04lcuG5JOlrJ+X9ckq75+4i1
4VT7dfrs1HZ9bHKzBsuEwc+mO0uDb0lUudXUzy1td13bOXciiX7xav6pksBZi2lCXQIXry3wPf2q
ohPppi8oU6AtU31IfL2HaJ4OhnIOoNd06N28oDFTeyjjnala6cNspqp+kS9WNxkpgJ6S+BKqY5QS
ImncOnsJQsu8kdA1y6xlw43mNR8ldk0jzioLbxrgkmJ/Mh39YPY9NaarSkIkfdf15Q6oaPWy0mYQ
ngrDOhhsPR5bZXnXavsJtnTd6cujugyrbPTmz0sxiSxRIspArURGvcYAY8Dyf+fI/39N7RWsz8YM
WusEkK783051gHI1nbqdXksOGQbxXmNUvgPrx2mzi+5kSpFHT5uAAiu6y5NqeNCL7hyjvBNVIO1G
0B09QzjHK4gU0oPLDAe5bqlXnvSoaJOR3XmErC0rdGGkd33K65pKezMltY7yBIRm8Aw6lb+Hkrml
rhadDGZPYaxWxX+LVCxuCj+e9ynbjRK0uerm19ypzMfNs4UOz7Ay/XbzrJQApGE3Lw/iJgaV78OV
3IvkF8McZsq/3ksd9YBuTvW83gf05PCMSRj3YGrBeOdnrnFQ4xaE6BJE2GNHP7J5aQamdbSXYYZ0
FuKt5dKzrdIEDR1wlpMAMa1yTgsq5ZnZJ9FNknS1nKdabaLdhpOpZP71VuSuxOlkUrmJuq6hincS
2FVC+MjHqPrSQgN04fNj8wiQME/81nsVfVoBpt3NnnFoZrX8kud/j1U5fwqq2galEtbNeYnul2gL
2uU1WtOVV3EfGm3mne5Fm/z8srUVSNE4Oxtua7lUfX3ZIUEuEzZHsr7FPi3KzeKlpn6dTerDSUgb
AZFxufmcR6+JUi/8iwd0ClaV7LwwzWrYZHuKan4Llhm3ad9nPLnTagqbHczUcB6XBucOSx8F8GtL
z2TFYp5DumvR5UvfxuYi4jZsLmVVEbvJZz4V2IUXIGGxlb0klMFTO9o/1lFm2ExbHgt8k10chM11
XVM3T1UPh0hhrtM36jUhdMX+DNWtYcRXq93QtPjR9qLh4BIFnj4b+DRPsWKEVeZSD2usZZA8NrEN
b1reT4dZB5VxDU6pcfZo7LvJ07YsOB5wOKkz6aS6BZmou7IV2iBWJR17OPRulYb7UpzXkHVUrQ6W
itWzHZroVk2GH0amu7tkZKdThjXD6vPPqDXDqpcMvQ3TvasdT6c/DV5vYr0hueOE5cXVrCQzLUAt
v3B7b7bGp1lxchg5OSyIxuUD0CRf+tjvjmKUwY9Bch/rOr5y4TzxQfsv8qWr4TqcJtoylwhnaCP+
pindnzs1aTjXaeNsFyS0Dc+DWd/J4LKrfrd0ct5VNQjfPAi5XC2Lt1KnNBkPEdTRW4xcaW1PDe8a
vniGDZ6/T/Seck2uetCzLncB5Iix8+KgVz5EBQDuUldIVaD54CyDiGAQ7m1OICjMo6BRVDIA4Zjt
uyEOLzdfMYhfU9p7Vv7mLR0sf3kuVDTW8v4NfpRzL1e2XcFQ5Y7FfjPo8u6uV+Vw1OPwhr1K3tOb
5S1+vZSYqeGLK8pqsYyAQldKNCgfIAiP72sNpMGlpmJWbe05D0KOFFTjtR9j7VmvooNguvj00T2b
SALdEsRIi22Le/d8j3Mz65bO112mlBGHMRRYH2Ww3O7tasxA4dp0ZbhAcYlSfAADh0GOQ6pL3TE6
KHhAT7jPfToiWT+wJkMSVT23b1ebjt+8T67mxgelD5t78Thz6/JKv6IoeKTfiPiTKeay+FwX9Mdp
F3Vrvpgx5B/AtngfIw3EdKXJ5qNZg6QxAnPHc8pQvhpquW7tbr5pDaKZSt/16ptrA8Byzm0W9c1T
1cbKsS87def7efnFHQxax4CABOTTu/hPj8KdvAuQAf49x+YRtTYv4YIEN9BhwZJE0fnLRZzgLGCe
IgasUaFc6vXXLi2Nc2ursmW2OdeLuDmLdRMlc71AgdoqHTVbbPJj9jJ9v30N5NNOF17Doz9bvx5n
XyArAkwuqsDoP/sGNVHYHo0seYjdMX6g4tJe+hWCLP5mJFl7gFeCVoZFzJy2PYS2R5OFNQGXsVjf
MHiXdobFpVraF850EmZJn8SQ9eOFnSvtXkAVJnYn94Y/w2qp0Vd17Ca6DNUSNJoVhyEFidFtvA/s
R7pXxZjYBzkBo3roo6c77lMTx8HH2KLpdzk+q+MwhL6TMiER/y1oVKBnZSMM3g+zzz84bKDLlk2l
x/mHBmJXTkPo8S56arg0C/L0wbZ5pJmRcp9NJnSDie3M/GSN7UFThy+ik2FzSRfnEXpv2ImT2zVg
87NKjyrQCh6cTbfFwnvh36ijc7eGzYaS3jSZ92jQ/HUXQQty10VteCfiqks5yGxNtbngUXpqEOvm
/LtYakmeCyU3r/81VKK2ySQdheLu9Wh0T79NudyEuP0uNLFgsIv55dlt1u0WldaGAUEtADisGvPK
sGP7Wl1+RU1rNGENcq21UE2sImoL6NUmShnb5vz/FJvmkX3MlPSv3HCS5q/c1vVjNtYu2IFpTeXY
bB1OdA0tlpQ38iiYOYMojGMPyRrEhOISRmVwOdEIcQkEUzt/mdgnmKP43g8cfbxqDV6jMirV97na
q/exTfHaxTCl6r3IbgJakMmui6ggKZ5XvYiZl7LHYK3unQdSyXopRigWhxujsOmcItlZpIh1BOfq
gpd0EQH4eBkarX0lvfInbfTSHr8NWwt+2UyAjGodPVERMLK/c1nThOOo3+QVuw76ON+rQc75O6XG
8PLV4WPsjC8U5YbHfB4ytk4W3ZyAReLZQbmrFS18FJ0MRW/Z126qFCzC370Vgz9J2LODmPp2cEjM
/iXo6vC4hUkWt3Gsy0LPINWB5/uqZyOFYmcn+1hOzgfOwqIHkegZh1CtopRZxMIuzBu+dMFlY3TZ
R3M02md46K80t3Oommw4AP81tJz6+lp8+y44DaXfsZNQMb7PPEF78+AOef6RfbDu6ixc5WG3zmws
4fVIN//7zFA5OvtEyb72bjLdymBG3duViIXuwBTyq05EbdS/W7NZ7v81NPDLpazrPfOWvvah8vvv
Kk/jvFTNhQ6JPgwbUiTwVf8JdTdHpW7BMlG/zlXoXQFZbdyEgU8n1U8kHo1f2BWTR3RBPq8eK9TO
5idPCrHyJnG7QvCITlyiBbGndyqY2yjVmfti4B24C/mXivnEXTw99lWgGAwKaHoI3GYRq+gqN0h3
RpwW8Alyr5thzbVlOP8HvCcUF9ZJbxl+N5O4bJPITK2cgAY8OsGBfe4BI2a/zLj3YlV/dpYBKkH/
RgM+6aLsmo9RZS9thglVHtA2RzzlClpTH0UqNK+7A1vnA6BrHNV3oTXsGyvNwJr8GZAy3YUVG/5B
IsTwL0nEAcol98AP+3BNVVl/PTZKd2EtCzd9WeDJUAWpC2itde38qhc3Y2lo6qnB2fwjv0oec3qW
IUEz68NmkAD64iGeMEvnaksnhm1+owRSAoLici8G8XM0GnyWm+jnpDf/j7PrWnJc17VfpCpRVKBe
nbPdYULPi2qiMpXj199FqKfl6T1nn1P3hUUCICh325JIAGsBqUttUlO8SydqcbKbF5oXB8BBqOEV
BJhWtOZsQz3bRMIhghUNil/wmZF+GB1GbJe3hrBAs536jXHossxJAe6pHitqjBgvKNlU0zNrcI84
ikVXjHKPyj/QyRk26lapJaPZnNnDuAwGALkNQwFUdalZ21JnNxql2DbjmFUpQtlY4DdSXWpQdsd3
gM3b3ykibMcnLZlEMvCOJItpchd6BsgGg3X35oXsEs8HsNBfpwBBzDxETYjnEhae3EyGaqmkc5Ac
NI+pV3aGc3Tu1gDi7RCuRsPvwTQ74KiSsmjawW8WPZc+Xnt/Z9HgVCRzcW41dPsBHCuBVrfRE5BE
wGFdgymtjUEeNplTHg0yOHAuixpp3ts8v/SAXxRC88E8reDIE8BEMLPWAELuCHnSONJtVtSdpExr
L1Vj5zu7HOVpSFsJ+Ne5mxUlyF4Bn3jvpFSeyIgcUW+WoXbswlHyv7sTzW5N7vvYbr9dG01O7eIm
RtsHHRoQkZDPgGxYGer+WVrHO1FIqbJ5wc9hEKSbxM8ZGKt8Y1jRDGo6A9SGQ5EkW08Zsti0134N
nCinBDWsYDE/RXhjmXqArnv0tCbdzaIYXDT5KpeyPhXiRQi+1rVY4HQfUMvdgCPVlCUg5lPDcezE
g26ipGwYXbkiGTVuZ/dLr2zz7SwTsvpSxEF5NFsNUKBDGy50MVQ3srATIIbljrWf7ZvayvZs7Ltp
LVJYXQ1quio3V/M14WQ8BgNG4O/IxLeBJu755qkAltIxHbVmF9liR6NMiay+5/mCd3Fz1ORQH0lD
DScNdQc7MvMFdclIZODBcREyWdPEWTEP37ugMTV3y+JbUe9U0PBuLaDTBv/lSYwSyD+TxgUzLNvV
HcFdkHKDieVd0nhvIdCUG4Xx1ADHCKyF+q1tB+8HNli7EHzz/qIdcaiMYuMQqf1734j0aNE3F8fh
YJKOC7mqvdb7ZUf6PhWl8SOXxgPwN7tvvGy/MdPIQREqf2ZdLS86wJewHfdiJKS0PuB0UY0t4lY+
IlgqH0svHxduURR7XU+zR1I0PcjnAXk/DZCMcjAEjrTnSbbAG1IIxqJNjBTohdXkfBc3hvdQmsXX
xBL50eiQ/LSM/Z2Pd46HSWfY1SnSBvCJ5RegWIYAK8QU1upIgs/SZpnboxMtA8cCRb1XG5saHLUP
OGjUHoo0+2o7SXHsylJu9C4vV6Ga+0//CD08TmsLw3n1axtPhTE6N5oyu6fVaQ111bIDBHgMfOAi
2kgvsvDu4lkqImFzYK7pZosCbif4kDVmtarC2tsGLANIsD/ITckREqRhnPTNrhNesBoA0PyhLzig
Iz3bwEYbxn6Dd1B91D5ruhr1SfsAjPMN6agRl1rn4pn6XgFA9Cw9NH0OQtauB2W9ZYLsGI1VZMAa
HBO8LVsl/plNins/abISxI9LBCWgj7u21HekQyqsdTDytBJrMpu68dh+RQ62u578TZa/V5vn3S0p
dCOUOD9Sy5MYWebJf/tlTNjnd+QijnDAW+GaDigrTAsVFe9+GoHt6RUSn+qPrEVsuGtjcQSe0idU
BPnbIMGLhGcA5OzbwHp764fBTVSGtUTwolyHph48AQs3vjgtXhLVqOcZyp1BSAvaRKvfkUwoC+QU
TxbM9MMnYE4DpQEk3jsv0LPja33/sATzhbh4hfOrAlDiJ0DU811aYZNMQxx/VivNbIo9YL+QeBd3
SCCP2ZXFwvpYiCVJbaMWl8Fgk4dYZ3znONhXk5I8iDEt9kkONJ0K6ajTIUzr4Vwa3OrOcjqjoXHK
Wmd6/20MRcnU+HxdIv16USnYPEBkH1Nw030CXzwgoIMGZBNR5DygyuTVImWowOIGeN4r/dAoSCxz
wPu9kRe/jDwCtwS+IqvcB06Q5imoQWsIDLCJq1plhanVqyaXJd/nUf1+hpHiZXYigxlrt9hqkmnX
1tXykx6n+7LUvCs1JAdrrw3QSpDQkwxs9tqk9dQXNcr80ywXSCo54GH3GQzo2rVpWwMsdmmKqq4i
2bZWZC+l4RSPPI6LRz0GH6nZ6tYeCRzFYxGCqdHL2GVItPSGEgQHmXZRs/UkQ9JhWsgbMvSA3GgH
J7KY5XXcO2CRLpotmSWgZAR0qAXaHeSMraLKAMROlicnWQcSgM+u/bns6n3riujHAGDGxTDW4TMw
icdtbSpAoRCkubgb4MxRmcRuBA5au/pK3oy0cs+2MSQnYCvINSgy7c85vMWAq/rBKxcYDFkQPieW
BpTQtPjBePWl1WRy7ceRfQzxFUnDVHvKKu4/j8xcZk3KPvruyah6bL0c5NyHA76BqulUIzuFqhii
ZoJGvRQXbRSvFrERRyjIbZLdpEX+OgcLNY7t8hBRXXJAmlALnpFhIQ4EXmEg/KT3wI2doSzysAV3
RlxyQJfaPviOwRq7KaxkWLIwVmPNApVx6p2m4ZsbtzKd8yTzklIsGtvi29ltKUEKitK8rQE81Qff
Qy49kiD0r2EsN44GYq0xiB5kWwyfqw4cwkVb+9caxAB7IOO7CmPh/SSQBHk/7SB5qM0B9Qqlzext
NMhfVc7LPeG7+i1wnkBGMEO59g6yrPsKN5Wwwenw0sF3bhHjlQ9fyGTjysS84h9kXispkyPYgy7A
zjGvRWXzSd4D+XdTG369nBWkBbgSED8TcJTOTkhR19ZuACjOaZYj78U6IZy4IYPZUVcAok5rQWM/
25IJy0wG3MreAU/z7yskhcfqRwFILPz0fl8m7mf9xRJf3/nWA9y+ohAFZn5eA2SU1EHZ9Cug+6iC
m9/z6eOPhfhZ8jLZv5Pr0Q7RROxP38xzLUwOrEo/ziLyUCR2t/Yd4d79oUjR2sCOaM3C3s4zpg8p
2lWYdMV5/ozAbTaOWYScSvWxZzkvfR3pyX5y55x8oHg9WRZZNb7/L4ypfhR5ysDr9PsPmLoqdpOV
q/kvBbDRaFMkoINCzaFxFp77VW/wqpKWAWhHSBZ0DN3yMxI5uzNJuqAyzpOFBX68Her3PpMMey3j
bOBAdFiN4K0CI3Ibrqb5NJH0/3Gh2YX3gRYjwXQN6uKoRwuW3Pk8O+zzpsPrUIDbnpvH5yLEcelC
so8BSClPJOLIiAy3Azjr97ldn2MEt+pVFPrxOQWddYcEM7BZgD0MhBmzivTUOPidL8rY0tfIqAN0
46yhXuv4R6SP9/tpZewEgQVFGs5SjqdYNY0Sz10iuvLTds1kSzd9ehCMvVgzBF2ujXoOyBa0YOat
KMfikBf5SxRr9S1ys9dGt8abFHmNaOVved/yGAVTDk5HyEwpElfj1xRIpUrS+cjRBzV8ffNy0Bi4
IdJbZgWtlFnly7wITVArNf6Ild4W910X5axqJfJGiqB0ALmZIRwcAHrDdrPxMQnd4RGZSf2ae36G
vyv2hSTzg37vYjdxoZHEIcUB0CcpeJ4xgZret1K8HjXFjmaB36x7yJ2H2QBZHv4WGBn+apYhjvaJ
NSHY45UfrUSVXJrFzzSiC8pDgPdhV4DEy7eVIiEXg1TpPUrUWpaxQ7Yi0mfUkGZ1BbKJXRmkB5LF
nuNfe6Pbzj7mzzh/bqcd9uAbv/+MKfbEd5/Rs/R0yV1W7GiWlhb9A27a88I5M/ytFgfB3WfsI/3u
MxqBaZyKdg/c98JpjmX23XKebAOJCJ6CbkaiE451yqz1prEtEg9GGJZxP4arNHtm3A6OKMrBGc1k
TRMb+NsZvLLis8XG5wphsAEb71ugWI1q/M6Qg49sUhq69qhfEy3cpYoByVO8SXga9gvGrfxAQ7Cx
W/uktk2QioduvtRTZ83yOL9pPtzpQJJHAZ0BGE41l9yJPN6RklYgd037ekFVh4N+qi33bWTfOkHi
b6nAfCo/D9+E3YDKyjXz21ejCcI1bqxikU0lCKwdUCV/6YQZbKUDxhZHgoq81utdFbQ4JlEiamJQ
ZN8NyUyglOGdPHmbQLPABwZvbnFnBtj5qFvQNFoibs4ILWpDBwzOEHw+QkQHQs/KIn3cmXbeLmkI
5jn2iC+krzgdSQI0NL7wCj06ADcRAFou6Lne2YfykUypCc0ctdXK/9/svaJjj7A3FRjX5D8ATQtd
j7CD6CSiCPzCpoeNXMKspW3mKJ1AiaaDrLG7PrIevAM1nTKOrWZYFGEzru6N/tmXQQAeejX3Xjc7
mxYKdAeLRtQCpuobHoMoxnHAGwXGLeNoxcj2MarAmBr9rUcy0pLduyF3M5BSc4YMfDXjb3ak+Pc1
gL/0OBRxvaVlK2swiwVN+x8ug+zyCmWzSW7s54/xtxX/JqMlah3JSHV0+B8+xGxS5gl+DdNHjvi4
S1ycjv33v6XvZxtDr4v9qACtmGoqBVLlq40uchAOtceHHYlI+c6MFBVBVs1zQ08UW5TXPk/aN3ez
F+rRErPJ7N6L3HohS6NaT1py/++TyZepIwdMT6/zlby72nkJ6pmor1gNYyU2IQu2Vi2AYKCwTFFW
XBwNlv+4Ay41WhR0AgNsM8t47W9jnMP/bVJWpNpSsyJwl4P06yxVY1pad85qoGUyE/QQaoRyyf5s
dKPZrbhZ7Tpj/AAUg+gW6Vl0AwBWnnYFDlDj4iEG3estROKnGpA4H7rkoTiWbyYkrbulm3H3Rnbg
yi02Votnk8kbGxEwc1yk6sZGTax6vlGANPhv6sKwcX8r1d3TiXi0AUA08HntUGxElfafxqDaMydj
3+poAMA1tnDXcYi0YxVk1qquZP6tThZk0OlAswQPfA1WIl5ekeuDNCTN0r8NNti1WJF+zvG8BNaY
Ve/71EufUO70i2aGcfotMTzrCYdp/p7WlprZ0do25/9YW/YhiNkTY14b6GqvawMNu7xWCOMtWV2F
V8dB6rFfAtAZh+BfQR2NeE1Zt9ekKOKDySTq1SuZPdudES/8GPWjrDMmW1RicwBqhq+2mmOVy1b3
HikLwWsBLDeGsbOjYYKjr1XmV6gtH2tg1CrtPByqAPGON+N5LjLE2kvdax5Q9rNsVbnS/9LrAJMQ
3ADkpZ1cKpYIJKdBzgEYuaikXl6EEO1Dq6XfCyXH7RyEXkBuPmLfn34ArAYOJSAv3Fqs2yiwdglO
Vl8QNiKxCbKlLUIBoFi1UVgHVJZiGY2mdXFRi78yM2yxRNhYl0p2ki+QDlaeMyQ0TEPSJMra5Kjg
ABOwhvC7MiRNg7K7o3TZgRyS3aT1TECxeYyzLWD/cwH8dEfscLb0dfJVSkAMD3b5XNQGiBd9bPv6
nPnHfCkYjlyaOqwfWR1au7bK3QUNqQF2hgeO6tjYuXphrtLIMVa1Gxj7qg2GJf1jMiDr7hs1pGyR
eUj/JxrWfnpv3HuAzp7nknY2JlekBR23sf8f5lZ+surawHwwEEHadZaItjhSqj63vbdKwbfxFbXH
8coKev00BhmOj4DripAlFJqVf3J6233qrcTc5wBeWRtJ5nwJB+TEQZ91YPv2ks4Hk51MH6Oer7PQ
vwBtZ/iiWw5exoeKA0nNiB8cWQEPXoEdZDKWoF8LXxVGgvALKWrfl9MM4eMUiqMmAcQjPOcB0I91
DnoXUONSjxqjLvtVXmfgoH1TgPHwH3aTcdz/CgvmTp7I7G8+J1v3GLp9cCIrr8oQdSX53ADfQ9sC
YOHZDN0aaYCgfDORk+KgHqsDnqXHdrJGls9Cjxv3GmZDura6Ml+VoeVeqYnxQ7+OGn/oxtw5zPLK
K9ix1dsTiWg69RIJQm4cihogWI2uddkpBuai0BdagJiJYUs3XlrNuQBCFU5BI/mImk3QWhkor5+G
Smb7DV/Z0eiuZ1mHt0CnK5qTpeIkVp6GVySub2YDXwtROh21zbIDl+weEV9/aVpFf8TVe8jCjIyX
2g5ACOSD5KvKjOZmVzXiaT1jL2HO0hUO+KJjxFj+UXraiuT6aEbbIcjlNlfzS2zANV92H9NQaoek
5YAAU3LHDgIUm4GwA9jMJjCo9GyRRYrPugSWeDICyTFLh+zKGukefeYg/6IQ/ItlWQD1K9Pv/z8L
pnzwP3zU/UNdID5HfFSxVSI5KUFKLWIfiqXK9McX4VjWRlcjXSS//j2X5Z8Uqjr29NzRgbjEuQ3k
sndhgjw1OdBqrPipqfgmRfLQ0uhl/9HWfHMTJFmwsRBy/phV4Jz0ABS7I21rAjq7TBheTpXW84rP
GbB6rqTMRmPlDX73lI2d92yn/mISdxW27VF+oykjHqcnqfWgPctF9yiw70FaIRgc48LESXPPDniY
Bk/UFGbRLr3cikFPA5lrhsbFxTkbjWiSgyynpYY7zW7w3X7VshycZ3/ukBqG2BtSIIbNrKANDw7K
s2o1q0t6YaDtUjf66Xr0sa3R3bg41n5THFvV0DB3c3BNtIN1MznLt7MJ9WY7mkayrrHDnTYYh9n2
nRl4Y+GT1GLgNzxIXh3Pdq/LqsswnWIjnMbZARUPaZnzQnTNsW6Hm9wIxysKhsZrwPAsNO0g29h6
2ETrQMt+Aso4wq0XJrPd2AOxwCyHk5F4zrLudG8NprISW0GNpacBwYax6axNAUCPEzVmIB6x8VFo
uL61DFW5JfbO4qC5lr7lsTwOWaOZIMlA6SROnFIPcOCw6agGk6SSIRC0eG8w+ODl3JGUJvQ4Xa/a
1H4qeRWeEcn9KpHj+2wWZvLsglug1/38kURZg58YN0V6aFGx9+wXAhQawLvgnQhuTDW5E9Q4Oi7r
Zdf3wY0av5PhTQvFQzaGHurrmRSgImuDA7I+Xt6ZIW9OA4Bzc/0vP0f+DgVNMFwWUoAdU0c8G3g3
77CxxyFDSTyqgJ+AANicEAJDfj2v9i7i1Aj3Z93JRhZts6CxE0l0MxN8IYEJFIjZiHqB3nenyUao
mdN0bu+A0VTtaTTL57nTAuS19pCL8n5VcjubU+/tOvMOVV2+hTLzQIhfTua5z4nOhk1qFeNB11xx
4QhbrIDq732pEsBVVyDIjGBq6j3S6QsxbBDSfjXVtQxc7jz2vrC0XHdeav9ATlRopbra7jirGSAn
br3o5q4nwBsF40o9aUXmZElDwsRJWuxLXi1bAs6ZrTzNvbyefbRg+1trMspBMIfIJzWWEZwzRBkv
NLKtsUU5j51NFoGKkhaadnpnkWletoyGHOy1f9HSCji3ijPgoPzDO83NTAVAYYsYeE8fTPBfxEsf
bAcHl/t4EmqB/+jotf8Yp76zjko+LgIXgBctSGyTERB/XiiRgqaGxGab9f5YTuO7Lt4FwnBVAoQW
9EXZgcx7wPawB+pOTdhXSzdGMQ4Nm8W/f/O54fyDrN5ycXRquI6BrA4Gsoo/AQC7RGQVQCfzJ5Nl
4uBZmYly8IGt4qCWyBSMjSs1DcvGk3TtTQByyetkxnLN22bpWC941GbxuneibtVayK+jKZ7XvE5G
0r1EyXHV7GaHpFULIVPrHwv5MTaKb9NpEi0GDP56QcPS/hY1ZXuiPEfKh2zyIDvG4Pe+S8FENhbu
UCrpkklTknbOnZw4G2n8pr1LFeVjBIB2boBYWJVDcvDpIX9AdZHPaR8y1VBP2KpQkjSpDtQ6PRB3
2pHqIlFlah9qKrakiZOUpg9Ucjn7jMfsgx8hjR0h8gygIWiG3lXI+ma98fRAiyZNZoDmKRvcHZk0
ZNw7WqdC69k51/2fnZmBc1Brt11oJXiE9tmlVs1UbKEqNpSyjkKAXiu5kXk4SqgBqtJJFFA6njtu
KVeAJ3gQdX1VnWmYimiJ8yL3uQcm5wPHaQNIRJBggLv1Ie0AvURW5EPrKn3yEVXxvY9xjMEWzN3n
3EHdw4RAx3uQf5UKkJwaghzPk6Bcg94WASelmGHI7aIewEjzBktOamZ55tLzKoCtId98PRTg3e4b
G2h/pM7ffL9zRkOaEqml3nkFuCyWIpu7pjRBaYmoOPiryz194nzwXsI24Vff0oyPuFXSnwU1atbF
LysgTqs0jFHHXkKvTGuFyF561eqgwgGI+OKPrXyxvARZ5HleP+sgcsBJSBffgkjTNroTVSfk7Vn7
gIl43wG14ZzgRWoD9GH/gbdZsUpGWX8w88bAFz4uv8TMea7BeffTr0vU1CMctuhdD/gsTfjLReoW
EmFOIcpmjxQmTiMfp9glUpimoDAArc0FfmDRngLHllOIhyYFbAQIQWlC2LbVDjuiCMcXv0lCgZ74
Hdt3DnbY3sm2bTYMK6LXCUwRIim4GlbExZMb9f1QGqWzMdww3bZeVz17OXBScXjz3ZPiM/YF5rOV
Fd6W9SLe/WnQ5S/AHuLHkqggdQccjuC4D888+nYnApdwdulR2LgwGyQTWtG31vdRnjToEsTRwzfS
R0CxxN8GbIp0PwCXq1sB+JRuHaFKw54oXGn8WzndK+7ywaEAatvrrPk+Q5MQ8DABMjkCGiHWxk2I
bTmCUuA9WgAQSJ7A+ZqdbFQSF4g8HGJSxMqGtFLX/TW4/2y8bCB6i4192oOBAPlLNG+sW6GfqStq
cC15urlxTKQUBZqtf5D40y7STMhfa9eu0l9tn0fIjpHjh6jl1Rp0u+k5sXIBtrlI27DURJIb/uAA
B+SoqyirYkNQoUaJFDyrPfmjIjWcwUVL3JBWJSusJetxFLxq827NUqD0IZMa1LCGQg2am1Eh/NAQ
h2vjIgS48qrg/fhq+Nc5d/q7Ljmxm/JXxZ0OYIjJLySzj6BNAPzzUQd+bbjhWpAcNa9FPZUSUkOy
KqhLZ0ndgrrAx78CIBekrI2Lat+i+UVcM4PmhsZGxhpKWAW4xk61XGpZVad4lVKyySio0K363EdC
aL1ASFtpSD/NFyLU9mkJCHwbrLL3GjfLsaWXqEhWFHgRsegl1P6zX40Cmw1f8eC5JT9ozAhBm+og
rRBFMMBdSpICBPdKnURyW0VhexBg7sS3OhMptmUsXiEzk5+Fyv5FmoUzLGisN+Az0sMAB3xVX25l
xttj4jerpGvEgNx0ZPlO3SB3OPYQlruYxhEZuMrABS/vwrOZXGCnGCz5EHTXpqy6K/V0C8iqo4WY
CA1dPJrshdbIX74YvB3ZoUgOMNDSGm7tULLDZELWSKrdAJ2nB4z4b38k10D/2wzDZRbXKR5hRf49
tI32bnWjdOUJOS+AxO79BavjYkFxrSgJ8osZZjcKdVE8rQnSJxaV9nkKlHXMXgOBd1jTMHMAn1YG
xY1MadKbPYkSUIysvcHpwfWF4BnZK/82UdfwJHsCfOKr7/jN9xRoA40v3rRNu/hmaJGxHNjQLgNX
63EihUoMajq/PYw4OjlPI+ArX+wSyfnKgEottEzaWyBvFch6+D3pPzkqMvCs0Syko06O8Dprrzh2
h+vG83es7y2khwMdhRol8mppnQkdhbBVlCgvXPOsDeYP3OxwdQpRJdK1rVCWMzDLn/74UKwb3gDM
WZE5JHmM99sEJ8e0WaCmqHSglXrFJCL8TJKrKr9lBUTbjdaOjliwzEvPMUgfydM8n3wWym7CDCV/
OPfc1DbXsjVg7F+XnOeRiXJFXqYdynxp7+yUq9HzP3SZeXGjvD06cbMuGgnQpWwAmURiiHxhtZkL
sASkvx955AF3jrqTlCbRWM3se8A1TYq7Sa9emNjriKkfLUUuiq8movNeIrad2XYBNh6/x7rRIQRe
FYpalOFdEWlhznYSBlZz6lMTTCp5/CExrOZAGYtprSOpcQAdWSdAV69SHMEe+JrnmAi8yOP3rE0p
jrMiYuXOr1h7mkXCApgCb5yv5MMcUCyzaAyjXrqaKDa0jCF1bInAwAG6ZjxBaoS+T9Rr7KrDxYE7
WbR6vCCFZXTYXpN66poZbmxmxMMNCaumA0Klre9K5Wb2Rb13ssGsq42nXIeA3sCBZ9Sh/NZE/e6a
J050FNJNb47DcGFAj/kedvE6+dPCzrx6Nw5FcNIBfrPgRur8yP0nL/Kq7zzmEnCCEcedKEfSvZ+a
AP0QzmMZWR3AT7n9ZopMfYnz/03tIuLmLoK6cFaVtYmGqv7WF0618mrmn4FdGV7cPBNL7g/p9z8M
AC+MQiebXV9TFsCCa+BuEY+fEZcDP1oZ/MjM3NnkXOv5pzyIf4BewNkICwfAK+7wajVkerEkY88z
Ab/wNo8MaZQqjjQQ/f3WtnNXeUwTZ9h00XqMnAGFvOl4o17q/wASU36lATU460cxq1NWW19ZTaZu
G++6IMKjQE0fm368DbZb3azH2RWZs7DpkDw0VrvZUoROvJVIg8TGIwGGpw4ASBTWoChVLVA0bYmg
TYJTauRTt/s27HsUYSBq6SiuNWpwtPLaG12R5ItZ807djuym3tS37+Q0fD939jr7I5nnJsPKiDO2
1KRzxv0lOrV4J/MWpsH0ZdAVgAkCJIy3YP3oALpO2otpbOJI44IMGOymlXnvcH6rAtz2lQsaUTO7
mdwCpOPVTcM1G3neqPjVFcZgi/L0UtWpE45o/cdIoMTPVhXthD8a26+WNFLznLZ66qu23QWViRt2
HaKIVvUAfjqcoxI4jV6LDB9SkIy01Ggl7GIEmlZ1XTTL2cE7O+mnFiItTrea584OWpGDIEh+suMK
+bieNHaVlaWPVqenj0iOXaJMJbmRCFRE/Bg1ACsLrEUe2WvghItriZPXJxXN3qYjTrVsDpaxkoeg
GsvF2jZrcSXRbEETSPbmY7aQXf3q482CfPxtFbL411XyBifcRtblqL3Us4vTBC8m0rh2NGoREwTs
hVKganFSlMwBomZjiE02NvoSFI9sdbctmbYjVZ3oAOi22GramFgRyFxEGKXhZSwjsfWDehsYKIYD
CakZrRDf8NZaavkvCApuYjB6fQC+EB6/0tTUjyx4AWU2X/bS64/tYMtPWQTcSyXv/CgH0L8fTdPZ
OIaLsuyAOjCa9oMjmg/kNu2SeGMBNXVLs95WcQwTXEZSAF5Xrd5y0COPf6xCcloFm+e14bp7RDJf
xrSJH702jAGg5mrrBlvYFQ0nxRigjE/vgdevTJCXfjO7wD3V4juAxK0bSfsmNsA2kr4EyLfCud6b
n2nc+0mzCIpc39tdba81F2HluApuqeawZ1k34cEWYEzG3VV+jViPG4nnvwy93uLU3Ru3jcfNzzhu
X5CBDmTFNUB35CHJmubZctMHK/LSr0DdGpdpk+dnzWc9vuNg1yXFoIEIbRS6eQtdgMKYbbzmGU4Z
irGSX/+8DIYDtTXJ1WWoM+5T2nXdxhT+IUq68erg3/ZkuV29kihp3U7DTg/AmGtVCxqCKMHDe+lT
4ETWI0lKkBQv47So9zSskEy1wxFPt6RhHofmA3aM04hEgwUkeV0HGDazFlbXxReuGuppzY/B9b0T
DfB++yo2MkCHaD1wmobO3M9yMqOmanWgatkdcO2V7bv5GmrTl2HVuqtZMdtpKd7ZBw14dbNnZPX2
CK0ywMg6tvFrXmg20fB7PAwVEr7p6gJ70KePoyVFcAm3s2UINIRz5U1whHKQ1R7QbyCxAwVSsJzH
pvkdhAY1atKzXMPbmpY4bNNqTYnXLQWXZLU92A9Yaa5ISI0ZVYJtXOy54yxao3wICbJ4bf2o+d66
Uzy/nmNiI6nkzh9yX0BO9hXHcX0/4GRHTQK6zvDFsYcewYqq3wtZT85IPk96W0Ri73ZMrKHYhirN
1+T5vrJsdmpVujCJeq8q1tgx1qtQZRaTrAuK4tL7uM9HI7BzSBbmA0NcFwTX01AZO2mHt+QhjBfg
bGbg71Fe1RpB3LPTbFeFslgjCQVrqKugxi314gLQLMS6ILL8ccTXB+lCgd7ZANBuf6IMFyEIq3Uf
Gtt+yuwQpSiBM2547uRbbYRVmjVnQEwyhEZHQJmH9dmNgSxO9+8qTftd08tsyQaGuAESK85h7cQX
upO/1wZD/l7bWiVorntXFen/9lxU7smUWXJyu6ZesxG14K0CCB8Ucjj1QvlSe35wbcL+VVy0oO6d
TcnKTwZ/nYyOs2zcWgd7xhCCVA4FDd0C9/oHE69VO1vRzrl1OobbnuEwQpg4E1R2d8ZOOL7UjbQ3
Cd4XJkTnzHdA9NLi4GBv+WxlEbYzoTHfdVst+gGIa7bBgVJ7Aqh+e9KLjG10u/HxpotzeFL0Q+3V
01h4aS1XsW1+jNJi2NKUPgQ+mL/PnQa0oan5HXgBHTChQC1P5PHMGapjlyS4WxigeqpcscO7WHer
VdPjG7YNdBuEVmpICoSyJF4uF7OEei5OfBcsDoztrIDbbucyPB1s3Fy3dWyiDqFPVkw64JKQYbTA
r6mKQNq1qkMRxAvkhrOxSiBBYiRi7qjzLnF+KbIuUezXzra0a+NnGeen3nWzH0luPhStJr5lvfxs
SqDRZ6Xz0+xK+cVmiLLWLXfxbQR6VukP1dLTYm/TuXX0LFD7TYeiNBqRHlEhlevDm47OT+fRm05Z
/m/zyjBc2JWsjgg38eLbGCCYXOFICuAPwOtVxDEBNlrLIrX98yi5R/K4dV/lACcI/qNcAJx19mOZ
2ns/5J/5LqiF+mirmeGV8pysoYnwUw2vlEDlqNGfOt/1rwTUQ5ZqNM+LWXyl5CljsKKb0iV9x08M
db3LEagGy0FjMRi3O7lATWT5DbfrY5yEwKZtgjVYulDiNqL6ss1S9j11USxljsVnPPXypaZZ3ZMG
/ICFn4CusAsfOavF57js3aWWJvmNm6UEnuow/B9l39EcNw5t/V/e+kMVM8jF27BzkLplyZbtDctj
j5kDCOZf/w4uZbHd45mqb4MCbgBbUosEbzjn0GRu+9gjtbZOmmT6VAbF3w6eOz/RVRVE3U+7yX/i
Tb391AUeX6PdK38Mn/B1x+FrsM2rhsbgVV4azqt0xm/qZv0T3HQo6UOWIEvbp8luTWDw2WLFAT/5
YerqbptYXn4GTj5qo/HvebOPbSX81Sv69330bsA+AtEYnbfGdoqbaR+1qKgEnxL/EvZ9BvIjzBIl
C0Gk+mXRLrP/trvT/ut+ZIdqOnQfdg7IjC0XYE6ll6GIARBlYaDfLhdtraDR6tp+09Jy0TIxokEs
dQMQiYMl5IC4fX0UNZAX6O0XNYnAK0zxtUfaf0eEnTQg4P8RhYXstHB4Ou1DOKQMN2RFFOoY7QNv
ptO8UiAEOQD6DjJGv9ONT6jrm7BmyHIrL1KUGs9WdDlHuZGi67KPLQAPbraL+ZkuRz61E3ao6x3m
j9MAb/Wgj2Xqm4NuXbQvIb5nF1cHcCwJXCdTFMD2X3XSoTKYZG2B7x+S+eM6jyRLQT9f/hwBCHkY
mjpIN2978CmJuf/uP5surj1DCZkzNQf8ROmJBksFzh0Kp4cgZjnRelFPoYNAewAARH0qzT0pFrui
ke5Rmj6JZ9M7i2Unmi270yZ3sg5wkwiPNN3VicSaAjD4Usd+UofDS9xze+t1iTiGlltckFvhq2wa
mm8RE2uKwOSNDcgBPvUvZRqjKwwkrWUIEAekx8oU5bSYZmOOtrAiRObQqp1ZTTLSgh81PdOsDRVt
2LKOYv1YIMWBxk39cyHydp6FZvU2i9WsLwf9M83IjrSgFdM/39ktuxRxdQSX0g8OFKtVnhsGjuMM
z16KzgQU0LHCiK3anhlzQGeO8iB5gmq6EAlXroP5bmzQc1vmgMGx1ZJkVmU5oNP5SBIBtKVZrIna
QxUayLhI0SMrL2xdPpCPlyGcGbnsbR/yGpyYq31oEXfFCyoBhhf2ROwgfcYzX/Qg1okFczYdEDHO
edKwk5brEWBFrPGlKpCy6Dxd/5s9VYrybvGph4xv0Mwsj0UPjjFVBwJy6Alssw4/0HLCQ/g8ubhn
j6rAA7iut1qAaYB3lmcX4mk38+4Fz3P9BDI8sBa1Db4zarmwxRfadCMiJwkrXbO0ky0r+USmyko0
3a3o9724TLOtiHR9nbVARKyBMTdlobgKRHNohQP3vCKsTreo55WtMD5/t3xfke7dEhkfd50YZfgo
6+qqTW38whsbHL0BGt+9KJ++KnlTxvGLV8SfIjfKdgOQRR5LJt+GsUVSGtFYgJz1IdPA8vpL49gO
urdBi7JaZIszkzFapO0kn7WkQPm7hzcqEIdtM5l6/mKNe8Lb9VCu1W9H77crlWkiD+iDfs55HjwW
hi5X8ZDYm3nZDKCEVAor7u19EMrvd3JaVngeR4h7nUM7rFDW7Q17BZBwBX0zzvAxa3xa4n42XmmW
xRevQ3saSSIb4tHE10GOiAwtpiPLhr1U7mRyo8AJNUyzzRtBTtVkHxPFBTFTPCDy91jahXeMlGwi
2gcbstoFkcsNNcS7DJDTLmAI9K+2gc5s8FGduGPLDzQ0nocW574DRtW7zLTKT25WlAiaI9X+uxOJ
DN18c5L4Hpxk4aBkYV0iGb0qKlQJ4I9jWOd5yhMGcIa86FY3QsCqAXrPQ5MWTqfWOX4f2JQ+GVkh
92Ssg/J5Vt4tdb1j4Nj2tiQn9/lqd9stF48Nhs9Fljefgy6A9M+Th7fFbVbZA7DXQs11UXVq22tm
Ot7WQjDzpQRJzbHKJAg21NLQ7fRDCnKmoSyAuSdk/bllXvugJ33xYtqTvR75dOs6BugGJFcQMUzX
tJU/OkurzyOX3YvLR2OdDlm+o2WrdagHtOSIkDa0JkA2HpvIeKIVDVrxLWBB/IwSJ+hxrkV396/N
CmG9bZbIsHv502a6MyEMzBhe7yYU5Ey6jSoFfDO0NkJlmQg074HWmYUMpu0G+s6zBCLC7wqalcxj
21Hgpn/jPNk6tuAS4RIeeqd5R9K3Ooptet7k24DXIUI8YLEYRwkmAzsGCCUrchTxuWhIBFBZ+mC6
oIP3LTW1YutDbAB9W/aowUFDH2SN6rPGg9o62YFAyTxWYa+b3dFpAHDFI0P4FcprH8i4ivI63lma
gZBuEoKqnC4zX2ESvaK9aa1tPZT1ccpTozvWQCA6tKF9WK41XxtHoXwTt3rgJwVAZPXavhiVqqFF
C1Tr656mSCJAyUoDaTSl5vmPFinuUwdmzhYcKspDDWS2LFHKEflhjddcsCHCcNmq5eBvLHl5RGF7
vkv6ivlWyBFrVEMS9tk1aN1zpTmqlPyXiKHpctejx9kni8UhAL+Y1STecRGVaaftkwiExl2U5zf7
cjf8WiVZfAwyx3TRZAGsjd4YfxrqMmGuZPUIElvLdotDV/SW62c48h5bYJDQ9rQffQA3DGvfHVBP
SUtS5ChIPo3u+DSlKbYimdtwxHGQp94tG+ShZCcvsU9N48Sracy6HeWJq77GnRbQeHMsLAD8yQVI
p6CU7XC7Ja1aki2lix3AFZPDbEHL0bNmCzKjPZYt3/ew+/ElNQLtU28idtpJK/rEuxS9k1arXWUx
sC3C3eG5LGR3jLWu2NsAbHg00qbY9NLlz8jFI5agMeuL4vUD52f/Nc3T0ndcOWz1OLGuvUq9RFVs
7/RwRFKT8jFtiRS8XbSbWkRms9H66oHzMT/PWt0FKRftANA6ZG9YCe+KAfVZD/DWZY6DuUXiVV5u
BgOn+bHNgm3oTUjfjsNnxxU9uDaiDhVCCK3gs7RnWtKMZLXjPZQAcEKnZug2KO+B3Twlw0E5d2Uc
7TVRfFjcbkxyWfWnEvUhEnlaBIpQX6ZJrbxqaQNs5ZZHf2m1/ZIApfClTb38kNRNu+0a0X3Rwwgk
MOVaiNh76kRUvPRtdOYuks8WUChf4txyEALTyz0p8xG4Q2ODbqlkKFE4PkbR1cyxIa2Uw7s72ZvN
BGRXkVb7CKF3BOFRhCsSfnJRJP4BGQL3miTmJ2PS089Rk+i7uk3YhpZg05Z+Cgbxx84YABnRmb6l
zEpUcZxMjqg1HdfReYDeRCPCFUy0fpy55Zw63GmvXS061D2l7kPIAJpMshJAeVfgvyESKRH1pyUp
Rob7E5CMvubKYmAiOtRZ8pWpQk8q5gyrGJw2NpWNGtPoHHH7r60VVYKSVZiB0F0wxMKKqZIWOing
SurZaUQtiLeZt6EdFwOa0SBo0z9fpRhNxC1ANJs+DFTcxGz8d6shCYf41L8vs44D0sgoOtyaoEhY
nJxEUgrwqZN17Pyapog67+qheuVu4u5LIMOvUwUfZYROCyJMRM9jtUQm51szyfZSlV74Wnxijixf
wy5C66Se/E0eLNT4zQZFxUAirjYg7ajxeYPQAkFygDb/1aSaQRJquWCDke0mjz+h8VucpBpIS8Od
bPYgDb5AeO1YLGeh2qtGQfcin114ah2B4enuIrNrnJWLm2Hpe+MQnWwTUc+pGvTNLBQl8mbbbOyy
N4Nbj3lOfrOFOwBpQQOC2A44bac32bI5qW+l8+6o1IxOtMu85uqDLJ9GggMcByXY3PiTmtakmR1J
SN4BXXT+EVpHk84qRyAsShD97BS+Vhtpw9UdDQc8I8PjzJFDssAG8AVAYE6zTI6A440BULVulBv5
/ptbX0jrRBZkOzDuIg7rcHRv4mI0eC5zToM9PS4islVXJXc0h2gncBnO90S69VEImu58DbrHTQ2E
3XdyUlKQmmbkYFf2tLV5HM0h60VBvsty8U2a9hsCheluKgq0md9dY9k+xZ3sgPJm1ET9uovPHnTd
O7fUaUEsnCM4uWyw/EB3MgsduKCt3t99ukA6+DyLF12i5gKQaMgQzg+ToBq2EuVU50alIKYwHi6u
s5/zC6gXQtuNF7RrFAGnYLfCmRtwKGaPh/PBa0toKWexmJBfZSVsZUuwr9HDK0IPm5+D92pHSxro
SRcAvt1PvRQhefX0K7nNT10huK87/cXxwgmotk5+WQaXJSjRiLRgt8hoNjpyQMEY+MkWRQ+K04s+
JcVmiNMA4J9YkpYUVYuXPM8BYPqdR4aqFZRTFx/v5KDBts9TMa6XPViP57vvJE/WFFaPtO0Un8yq
zy5WWNWgSQvWWdAGFxCsBReaBW0zbpAoZKtR66cc9BvaM37i6bjYVVJMp1p458h8tbJmGvhRSEQB
nagBA04AiK6HZdBbG/gWesaQpcfpbEcagDK7+xBFEkFuvxlHpR0iKV11b2sAgL35kYc7td+rHmCE
ug4kSDBdmZsqCvkBXWvVucNt3D5YTleeae3kDVuhfFFfob63PC+KVmdwXtak9qTRHC1TW1Xh1GZr
1EQVa9up8lXXeYghBnJEVgfFWKd2Apr0nqY0eLGpHRKJdKAybFgAQ5ouJjRDfdqvLcwuFXy16Bdz
q2fQJKDXQLGVdSCT2frGnaQTnhvoi1WfiNxnK9BopicSjpN2HSMHTxoyXC7BUE7q7Wk9/1QhjjQ6
6uV2OcdBhWmix8vr4DgnGpiWuMfMeCVlHbc1WoHwT4mOU2UijfDXdNZlWlBuQ9P4SWq7Gyfg/ijL
ybU2fYE/kJmk4myrQb2YzEOLI6MbV/3xTi5Qk31jNjso2YAyWj903Jbebs53ewIh6KFtg3Tv8tw6
SfRqAzZMx7tdBFatE9g+8KYd9kdS0LDY0TJHvZpAQSL87tRWVqKZaazFihS037z1neHiTDbLssb3
OUPQBG3Pv32qm13Ig/TklqNgYD3p2dkKUWzdZf34OUa/6ToumuEYt/H42RCvkpXZawI8uLOX1Rn6
ICBGeOrNiuPf9jwBP2IlXZyX7VpGX0BE1ANoEXALQc7rZ14iJ6vkVgsECPTEgy5ELfO8PNu8Gp9B
Ii0eMwSlfLBJh1+yMSvXaQoaGx612ufUmMWiZvGxs4NhTVYAoq9BvWBVqyHoBHhHbHkex/7jFBTo
rOkSACmrgeQ0ZFFzuySZFuBErt7HF7N/tXWEEZ3qBtwg6lI00BXoWn+SdcWQ7NspefrXLe8+UjmA
9hxBw85fFGAxKNZ5huPv9FwBKvwYdkVyoqHuAtxr2z450SwfpLl3QMpFyqD9ZUbLNhBNiTJ4CO/c
SPYnl8UuYZZ8cx6AZL23q3i+yN1+yzIZUdjKwDCmNZp37PraO9JsVEua1bgrAlhMrefpnZ58uPBu
vTWEkfxEF+b6TkHGhomTur9ckGzulvOl/t38Rs8HIHFoVVhsUN8PMG+kgf1SEbh11FcA+EucmZni
jiNphEKBeTbr/7gu1E6NMAEETe4p9TSEuiKDIwfazwNVx7F39hnjiGBzbTi0ErhHjrQBKgPSt/Ch
cXu8qb1rZkPSGCX430DAPM0+JKMBdIlQZEWQ7uJ4TPykQWN1iKeqj87L2N3prDyIBr2AjdeZaGa1
gn+oucg+NFGAOqZ0RG9mLbttrF7NlzMNqgni1Qjuo/mdfVEUWh+u0GarzYqskSjLji03wJ1WmNsy
LOXJAefQGlxWn4WCiEa8C/UqWY4HulAk7WpJCo4iFrTfO+7WThlkSoEnwNdATPWJViSXwzloRPxE
iyQdrbMhgstQM3RmTUUCLuRqAh6k8iYTkL03ayPwknnbuKtKVHSPBUgPtEsA6A2Ay6N7AX+EbtOn
jrsRClXMCnNge5jeMyuBO0aid/tSGdiS3dojiA14xhGkKWqzd3seB/UjrcjeMPHHzvr5EiUfDLrE
mFaAgeBef0nsUSLSCsZ1c2zctTWkJqqs+kk/0QCYAOOEQGy/aljurBbFjaGsTXBfk+pGujhp6As/
mZ2H7qV4BIZgXQEolojXG0XZ3gGj17cyr0JjkA24e3RjzQTvtESW1zkH1TMtyH6xolkQgQEW3xOg
0JrB96me2JbSh5RdpEFSTnFJQ+YqIcmDAXTazNovWcjZbvEro3an8ZED8KZBA4JgyNE5KD5CMcyQ
dqeb6WAOYh2lHvNxPOtOWjxm9pm8tGoaVgj8p4i4AggGxylFtwCqqeCEAABgAWmqR1eeAp2ZlFYG
UqL1Ykcz9C6hwOLdFw6VxK+tKdJ8iwjrUO4EwN0fUq16zItaAiwsB6YTYkrozxybTW+awCI2nGbP
yvZ2FjdxO8vC99md3fi7b6+3eKUoum9i0qo1y80AJ3ANkUevBeuA1nu/rWtHBY6yAkV7ZB935god
d55CH6w4Qqw1soi0YmJAliuJ8s285DaigxNwPwHzgaqROES1Z5m1h1DBIhaAJj22Ttj4tCQPgIiC
+QlvC4FCOowZzp20HVn0WjtvlyngxHIawJ3B8dsRMmEHFBV9rtHVzcGImXiABK29VZ4JbTMqIBpN
DaQYhLZF34oDmCz7TfTuTwaLfNmDFM2Ek8cbzY03iO6YV/VbB25WhBOYLcr8U9Tb9Y6aX+96Y2lJ
isWNZMpr1EK5u5PftOOSHefaQ4ciqz1t4nHxyajHeke62Zamyy5GiKNRLgcE/W8a5rLMULU94YFa
4Gi4aaqjtXvfLTd3zi06mqmNikKEh7mjbrbhqj8PhHWIeSvGyf9uwufmPZ2CawAJRke+lGuG7Rl3
LfgiE3qPKsHoQ0UsgagXHDehp/+s6sH6qiYIfVpfE9P6iYiu/ZJqw7i2R7s44N3B/BANVj4TuDd1
fQmHaPg0NY7Ysr7eCVFVqwW+cgZZQULwDc7SiWtn3UQZYKh/h225A7tc7AIwCW103LVXnceBzN54
7lY0bvFoEVkfTbkVd76ld28alE2gL0/ZcNVyHtcAX4qtARUGYNEijqsUt9mzM9jfI8W1NXNqidfa
M7wPtDBytHMYoeBHWqKDpt2ivC7blDrwQMquDPeZaiYTFZfbZkTvHCoDEL8INWBSVHW/MQyrQbrM
rR/++y/n2P/4y4F8Aj3FYKZyPSRXFK7I928AyAzl//6P/v9EzMsESW4gbJeGe+4ZEjNgAqzAAG3y
1ypnaApCI4+ZSsCgugboErTSAZQqd1EOLPmHCNX5qBgOKveEStYPLdUoGFPonjpbPkWpEV69CKXn
NDPqCR0Z1EoFsO6rqwZS2Kh7sgAm43WIyfpBhuv0vC5WpHSaMcVvQsSvNlBOkI9TS2C9sqMAOXag
NuGtROgI3EY+scMCL6TZ8a5jvkvssABt4ZekO8zUsSqlHqoEulbaHbpe42Y/m5Gb7PEHAWYE8Pej
WDoXzma3xddQbnYhmj3vKsU924Bv/r//Kp7m/ePP4jmWq4HW0+UekHrv/qFchK8YiEPD56JJun2s
3vB5W2OQ4NNdzVO1XjR2ot7z0vJAykVOS8srh9Jf3MAhhzXAejHO80U3X6LUAW+QmBoK1N4vfutF
9rb6CH/exXS9LN6SQYW6813M6vknQFuCdXDBe5lPRnCRyH8+pXH3Lc1S8aXt+3xj1KimpmWETHIA
KPneDIuj1rNxTWLwtqTogI3YJaytbPFOhJFvgHpTHWqOWp3Aw+s9Mvq6P0WhtyN85xkGugmLAxtd
HK1VHfaiAOA9IoWFfl7kpWmhVLzx5JpkNLB6AtpgiyS9nqMCnGTzdTwU5y92GVL5h3zCQWJBtiZt
ocmDa3vaeZELdZ0qB7vJAm3dGYGg6wDnBtehzzkgHe6PXfF2nUY8g/tKPIY6IpEKX+VbbPBn1QXy
4qapPOSIVWw13c2/yuQ76RsbHWh6MD61Nr5XCnwmVIOsc2NluJq9I1kaGtlFWRA7B4mEssBX9s2C
aSGQRpt2P0zp5Ke22wFGQhHImO3fuMR4neljEKd7CL3x0eoVIY2bjWyHOwYRWLOZl8bKQ0CLFqzc
zpwyilimYcbPZGTmkUhiSP5r21li4v6fxMMj0dOQCHWEb1vPF0Z56tOy9bLP71uTHO/miZ4BGDju
QObh0MgslPSC7wGko018aOJYP8+iWd02lnamAefE6NyLAy0qG+AueBc0NtyNs3OPzqgoBpYejtI4
E5NIzez32Z0sQPjg5Engn/yyWgxIZrUdKE9pSsNYV80xb+SK9YYHqvhe+1oDwiQOxvpr1XbTCokK
85qJON9LBnxRF23ylxDYpWu0P2SfkW150ccKjbZF3GzBspHtejRCAHVBcz5OsnS26FXSNrkb8Y8j
M9otWueCWSttYKI2bKy2LIAxEn32pq4sbUu+AUPafrT7YW0DbcbIwvzBrIzsoUksCz2oakrCqbHc
lcTL49qMBNjP3w1FncKQ1q0b7EBUkx41pV1M5ply63nV7M3cfl6UtF0z9ebbJijFB0J5vWq/j2Dm
2TQIjly0RAbgeyn013IqGNK0nXmhIR2N9oJE+mxAti0K4g8Tt76Z0vAcn8ymzMo2QIsp1jfCpkVK
lEUy3ZMNdvceMhNNE2kONt8iHI4ZL4qPZseO1A2Tj6G7RunmACAcrfiYI4xi4pXuhPalcu1JOa1H
M/dOZRQ4V4lSEl/2Q/xXOEyftalCDUCraQc03SXbqWvzr16H6ntlQJ4TfurZk414ZqGONEbt7fAZ
LKju7BnhfXAbG7g/KE8yIM+qTdqtBShIEBHjaZtLhoajqjq0Yx5daTArVCFzYKPVMpPFxkQrB2BS
AZC/mNAM7yYqwKg/4saKnaSMit0I+jqQXk3AcJ1tSu2vesqMQ6cw1UiUiaw/NU7wQKL5U2SJba+A
HsJRkPnLLgh5imODVYfG3imBpFpPDmMrp3G1U61nOqDuEIbygROHbqxKCUhKeqdKNqnRt4dFNFvf
r2dvktIWWZF9aBVCNokmENZtUMuCAxIHUoipBuFU7moEY89qkaHkXZ5o+JNMU7AiKKE51SEPdugb
Gqt5P/JYNp04QqiL7L/3I+1iTNe9W6bJ9DnFU+lcVQnufpOT6YAocrUzTrLJMc+9Da1IbvajNitJ
pikzmrV6kh4BwbUJ7MGPo62bgT+iwrvMaUjTaJ6RzFEKmhleEJf+nfpPLncyjo660q9sV6ziUddX
pKYdaa+Jawne+sEYhyRnc6LBUzR2gA3WVRM+hLRmSrgsF2vE11MUwCTpmuzQOWYeK0BpfsXbz3cz
ivpnaQb4T0C7KHCzRf4Z3HqowLQQ0vIsUMllGYrS4tH54KAMfJdMaQZqt8C8Wi4Kt5Oy774P7Krr
rfODTBsUC9yYcl5Zs2maRfemRgoEoAQUY7lhZj5iAzHu6qAONkeUINGsAsD9hg0lW90pRvRjHhzB
X8gWAJtgISYTw3tFi3PwMIvGuH90onY6DkBZvrkCmS5XyFtk1RYZzegK2ei9LPLlc+EqBpBIH0jH
7awA/ejvP0Muo3AVFOB324oK7B8AlHpQ/bZHAjciZKRRwSPRLMj4rFxEixk4WWclmS5ysv19W1JW
GWBRaPaunLGXFtf3LRfR4qq8pjEIj52GClrkEfMzHnro1GcouSkVuHBv8Qt629IXyWOBrjagJZAc
uEaXamiGB+TovBWBd4aJKvCg6f2aUDpvcD5p7QZc21hApkUj4i980QXOk2Qz7qfrtOnBspNNmHaG
9pH8anTV++DLSOKDZUZ/obplSONVEyM6QceZAYVo51BnqwzV08f5/ENHoUXLZay1vut5s818hJLv
pyPaIXUbtjO7ygU3WCS3Q1KZrwUgBnxUzomHeDLM1wmhV6S/X2NX4m+BskVgSsHKBaX47k9OpEUK
5k9OgXIy1JUmC+f21u17lGb/Qn2XqKw8OkG5GYi/ghSBrkDgSWOj8SZRkYTUE22444j4AwYKYOHS
wUErTtojzWiQKcO/4bKmWaIMaxDVoS8pmXall/Ad+c2ymymZ322ZG0NzvN93Xs/jvMviKqVrZP69
x6JPIxdx/qjw1nkqg8faNK6sMoBvKgPb9EkGWFO04FRmPpuQbFYAqOI0lMNxEQ3yyHKwYaC+oAlW
Eze6U1kZAWK2QLlDN3hSrZ0w7E+ChKQflFFWBTJYkUqPCnttjFH3aOb9rojKKPQNvcJLFgvQOlZN
K/ynAOrNQhe5ERg8RnX81Y1KtGjboG9KTZBkVKETHII4yI+Tbd8Of5JJtOKiE0N/s6Pl4kaKO5mH
0w9qMBAiulOQ2901FpP5GqVxDpjNtgAzr4+JkdRHEyFIUO6q9TyVERfHEgeIzCeDxZSWi4yzJtVW
pNYiLXmbzpuQ1f0mN1ZG5+36ktmoVeDhFbiN5QFxstBv6eykZKRIzQRPAgES0JrOdkrhsgp9yrHu
O3Rma5QiN20grTWAbqMN0IyOSE0/TccwsuJzmDFUbCCtfEHc6oI3e/2LXRsjCgJZ/tQ0Q7er82w4
amOaPQCddNroQNZ7SbiDe0dR2N/BQoCHGhr6LK1/Nrrwp0Tx7h4teSgnbTkyUGiC+j5lXXKYl6RB
rPlbUoziVpYAcre2i+GQeP2ExJXqZ/Bc+erWYLgnLxLFeLO7NJn8ONk1e/Mnmde1zzIe8yPZ0gBm
GAlWIPOpznkzy0tRHP874mPYKqJzQ7uJ2JnJdQ+VmpYHUEWXuONvAnFZFBdDjV/okyM+dUmSPmpW
IY5xhM7vuJL1h7QGzwQH6PVfyNaiqRJce1kYfJKial/dIQXlsJbi9FtonZ8CrP9sxdrU+UGB1uXU
zr6SjIYbm3kqtC+tPT0HeIlH12jkfUO+CnTZTP+EV/5oXzqO3OEs6762XY7XDAQZNGTnVniFCc6F
1fCLCygMv8hNxbFZ7tIUVO2rxObj0Q2n8WiWYjyChtbo9o5ak5AGlHm7QGNtLh03izcXlBuLHE8G
GLZ5UNsb2ohL5FVXXg8W+ri3wKvQtvJU1M2jMB120RHTxqtEY8ZrNJl04LK3g3xT5/pqCgLnAfSA
DFWbGb7xXl/u8YCV/mwCtm4A74UIStA+ZKOLAED5QAlv88ZEnYOiadOCrttUyRivdNfUH2ggxWxT
ovTat0Qgt4t6saFZLUJ8crc83clp6Q1Nfqx750B7koiGjBjr0DGubSoxMARgcfE7G5KVBmryEcZB
O6MyqbtePzR9+sPlCqG/b2y8eNdgdJuaYZvhlvsShUHpJyDj/BsFRjzO2x9oPDJBCgn+6RLd3ixb
TRoehR5e7gcfrQbI/5W9u+E8MDvg3DAJBJ2qeVCF/BvkkcqVV03NQ5iaWr7z8JvYo9PjY9CDYfPI
QJx4jvTjvJrS8kccR1+EF6eIChlglPGS8SIrtMkE3RA/xRqQpTyTaUgLyHQdtHb1Asy+bpUBpeST
5bQAn6q96YHZnbMdWdDs2sIwgbeqj/tBj6sTAGWdA2i7vAMYkvNT4iT6vi2zv0OjA1P9FJTHZdCK
Ap2KwKLUNosQX/+k3C9rmiEYMkwrmpLTnXqRWWg3zebrFFaQZP6iut/oxvRmeuM1T+/dlg1vPvk8
XVQ3n3f5qDdXuZkm9POS680FbwxuprTXcpW0nuK3X9UivLn0jefNj/XHD7TsjMYp9/Dft1fv93i6
rfiMLbyqaQ53ET7h/A4eHdioMY685XDVzehgqVp2cLM6R5qB1vdttsgard2FdV7s/2S7mC3+/1+y
invWDpCQKBFCLcqcBKRcH60pVdcm2csIuLDtnZws/pEXXKAzFz1tMyf/1GZdqgVbkpHJDNI5ZwXb
8C/bS5oGnQOFBpD1PDOO1e9DGrbGEV0n+qxo5GTn/mJDGhM3UTxjPy7iOy9SkIxmUdYj77es/9Vv
MXEBCD0XxBDoRuqmcpPk07SaS2McYfsRL0BwV+fn//4GGQY9gZcntA0+bJQQONzUHTysHe3+CW0N
k+GWVs2vhW6mjyHwazs7/4G+rXDl2qF4EkZm75EiBTct0MU/AOrO8PGMdH40xjrORf5jnLoTUj0P
IN8Zv4LnGQxwwMe65tA9AnMhAmILFACvL/wyS94UGcPJmhQRSpz8CPyR16g1J1n5SZ5qh2gIpTih
g1Zbi6rkVxtobFdLFu4+qvGgW2SibthDPE6bATTpIABWdgjRohsxMx9oRQNH3ME3RqHvhRNwZCSx
Z2bV0QbAVO6aTIB2y69my/h8CZKRXce7pxDE9GBH17cp093nEG3eV6+OXjJjMF879KzvVXXrmpYJ
iybkdocAtaXQ/tNpjBMA0Wbu97If6ydL9TIjnzHy1L5mSZOdS959xskzv8o4j33W9eILur6NtbCS
6NhPgn9OxQp8EeLLqINbEiesWPEkiy9mIL7HAOS6AoAzvzI0OYEcBnLyHnv84SzNtNa1J8aH0gYO
MYh+k4+mmISfO0z+6BEqA8yU9dOtvScANSRfJh1UFThyWFfknqxdJ3KQx7vhmzvYn97cJ15/SNL8
ISra6lXz6icdGHdPQ8zRkJuibUmJ46YbH7qR1b7Fw+q1NdGCJSYcbEhbc/T5570BDjWlBV7Nk6n2
6H7tYTieH8S9Z0a+7aQgBGw1MJt0AH5T2Wub0ty54OVjj1wcflciXNsOt3dzZQDTC+FnwN9SmWxK
Zw8ZXhuG0WzO0mzzF9NjcpNGWbElk6ws8lOOWxWyXPDIi6x5RlkULchehGXogzIDiGZUeiAtt9+2
yZDu6FfOu3ave9J+cUTGzwYrQLek/hTcBlcZwqrsjH7K6QU/yYH+wDgnhbssEeku6vH3Vu6W1lmP
EV5UF2z4OpmqdRKOQHNWyXtSROA0QGTolX4NZGAKFMLSkoYw9wBZB+C4N9e+xqHLmWR3YHY64MSB
wbCi4iim/NA67ZuI5L1aphFwoRKnwfuwBWqlSaTTjn4RepF3eP1CUS79SgA0Gj1Z7bChFVlYwfCk
uUPzSCtyz4F9PLvnANM71CCV8z232wBG+Zi3JQhGkfa+oIo88dHJN36uGOCNp37MUPZZjQCUik5F
5bbPpRk1l0iAPsyzgLaZI6L5r2ahQO8MuddqtwyF22MQ4JsUARx0C+D/8mS3QrgrIMLiMItiQbCi
q+n9+v9I+7ItO3Vl2S9iDBAg4HUy+6Z6u2y/MNwiEH0PX39DSXlSnttr33XOedFQplIJZVcBkiIj
aisSIG9QE+ZuIbwPsh0BIVx8NFMW2BryqftuEtk8UzqaDnZ6bX6Z+FiusLxxtw6IWC62aqjHioRf
eJO7R2BeoWP4298aFo5PmhE632kdxBuKAw1rgXJiFRQXUFUwjRVlH5wIfgoh20JNyLrNS8N3BOr5
wBQmciz+hmEXBOkPIh4uiaQ4siZQqUC1jMyZkbjVwSNdM3mcQ1RcPezMNOkeyVMHQXz6pzxt+KOZ
gurVYRP+zjXdOEm3qD7WgQAKsCg/12Mf7qU3pFscyZSfLa7fgzcsesaHbnbXA++96ken+LxMdwe7
fsaqfxe22c9UggG1VeeLhQLqpYo5RLMY1AEWm3oUo2ZgT3kCDzHiyC8NzleQyBjXPURhfakFwTP1
GjDqzr3q2gPnqjhMqCvYQ1ws28dVXe7w+WG+4hdnRwdV3AM7CA8q/TIUk3vXTsB66pEuvtmldUZd
rPzo1W46z5wCbBUK+TIMcr7bm59jMelO2QjVpAFLhWQq2LG2Q3b0ojYz/bzK8OGRSA0vKiCzQUuG
8dkJ9QUMUayhmcZxtt8mXNO4Zhxtq6H5QYDdTAF9KwH8IouHersgeaXlhZcbsxXxg+XgYBVVUdtB
6VxQU1eKq/9qtqDTPjgjOPr+9N/EWkGVr0Su69smV6z91/moZLX2dtk1Dz1qVnxpg13KTmXwYtYB
xOnx3GzaIN25VRts6WnrZYAtj7x9qfQmhhD6FM9P4WV65ECUK2DaTgRfIeE7PBH9EVheJxQHf6gV
F9Jvg7iOYEjGkg+/w0yr+QSipo2Z2XoCIMFHUPGmjwb0A57cpBhxoIKVJpnUAMUK0YcmCXZA20Ln
UMVh0sC1/gB6eLEJeyvwO+hgf8li8THXewFUYi7P2B+AH1oxqLECUBgl4ilKautcnCugIWo8A6Gi
J4OwWIcsBPRRmfoYabs+c++BwEAI+SjOqpM/7JS9BmkenSiCks7pVPob33y1JEqLtRw9uZpyru31
rhhP1FRyAuHiYjMTe2DvbM0Y3yJHcFxtIz79pODFP2fwIBNUR9PXuLJUkXrbgFU2ap5GB3voKG9H
gb8yW90BTXyU+2RRI0e93N3MMnn9RYqpB9Fkjxf5OjZkJHdgygFh42A7kHYA7+adYfbbSBv6owZq
hPHIBm3DY714jHnmPqctTlsVd8zVItozskyU6xNd2tVaxv5n8/K2BH0sAFt+q7Pok4NDL1SpvqKY
GkoQwmErctcToNkF0AX7WkXZk/eEY5D2EQuu7onL5kJR+GgFOYbdaGsymyyMfGyyVOAqmVNbetG9
ohb+LbUzZskz08bhBDWE5q5XDaATYHTOAYkAY45u4Mtcvck7t77LjeClNCAmoU482M5rQHoHkZIL
RczBAehaT6PnbSH+wKz1PLcEpzKQ3dC9YEJnuyQHppYZoEtK2snABVRuun6Gyr350vMVrhekkLSv
QMtcmtoOn327MAz5Mx6n0WOJc0wbm5qvnuF6oBUMwC9i1NZrb3aofusm0JWoT3IU1s2TcMwaPWYd
29Qo7se6YG80zh70Trr6Hx2B9sPCe27wFwOpymyCXBQ5Q+qiJOfshRb2CmjOEn6bY7azQHi+FQ2D
T5GUk3om6gyi9TJ9Gbne1XzBJYR67y47j1ed05z0bGt7yZ0XWNpuUkKJUWm8NYYyb3w0euO7zofq
LH83P4zCp9CNhyNxXbsDUKxu64U7MpkiZ8hDnoNVspE++agx4hFKUh4U6BvFrE2+0GUHxlIX1NmK
kAEw7bdUlKU0kvE0htajDd3jbSuwSdWFIgarAUoq4gi7HXXkVqvWMKLHWjVeyi1UcLhzBPkBQnTv
rAT/2GoSNeSPou/lFNr3i7uLtLPVe8N5cRU6DhGLODMPlJ4GxhYkpF4sit1yXb0o7TVOF/KN50Zl
6EOs3Nzak4H7vV6V7hd/dWDDuPpkD5KOOOKPy4/V5U51yBpx5HHzGqCE9TNrU3PDhNnvyeRt4eui
nz4aRW6dmgovA1eFFU3jrmwcYFyAC81eCqQgv5wauSuxbwmOf4QJ8EoENdA1YVA4WIhxC6o48EPG
gPtWaPWHAiwLkI3s77UiG+5FJypfuCWIaHoXvutAAz3EldFBl5UGXDVKvaI3P9gZTreXWPJHPNu5
rKzON/502GH/0btb3OEUtZfWUkcsuI35uupe8EgJT17Z3LEBVIDM9FaOjbJB6Cq8b8hH2DIacM11
C6aV099C87/MdMcCZUsQR1jSLmF6jsLc26v2LI3AUTBhWffH3dyYI82lrCkwgWucTvEVmcMETj6B
cwZgxauDwFEQuDB/F9xTdT00VnwUHI/vqu71qgdJVFlP+MNALFXty6D9j/mpFQ9rbDtmawEE81mQ
QFA+ynDbG6DSDsexwJ4Iq/jZujZDmJaocSuNw2C0/YEGaPYcPdtdme3Dpv9GrG8aqj2fsE9BBun+
1ZVdgfjDRi2EYomDAo/1lCRzAHmydqo2GtN0cB8DpWnhmfwEIovEdMPnQm84FuoSyGfiHHNR6xoN
QLWCuCnB80yLVqVR4+tXkZFRk6o4FF8JP+ihI0W+moO9Fus0TA7V5JZs7KZGEARkWOUDshWurCBV
9c+/G3btLT6PVIpq/qltw3pLfnItEQZqtk43Phr9x3Q0Y0lAc0UzuQBAp/eQE8jeaHkCq+52reNC
wpkYrDtt6nZQm8tmFh4ScsGRzptv0XUhX1NtIV64ryLnMgGjcjRUkwcmOOaoSw0kYp1sFZllABk9
1V2G5tAMWsNY9I3uW4J3UePUovIE6WkOnuJs3+o1pC2tZK3hnYrfWts8J0RzRt0iinixLoFgxXd4
sZ8pxVwr7IAIA30ZxRAtGe/YdIzBY213CUZBt1RsWY/th6VgohHu3eiixr5CuXA/D1CpxFJDcQ1Z
SigckLjtjIg/eRpObuxxMo4o6YOskTKplyuTen8z/8U0c0iNFOeT/Wsb5M9dZhr7Bos1yLj3EG0x
9OKDaVp4jrRe/p2ZFd4aqN5cdXG6m4px+Ka5KEIGqtF46W0HBR2tFQNimBYHhLn7Ucv0OdPoZcUH
F7iSVZqAahsS3/WKs8w6F83w1lg4r95ENeSkyEejkA73ijXZqLC2zg1If8BLlUBQGYirbsVjcPe1
vHSL9dCi3Cyp72eLBijFUBeoIuF/Jp+dYBqBCk3ZQ5p+VRlMXzdFCMRdGnYnrf6VZVbfAlEBFzW6
EsHbVmILyoLkHIETb/bPcVLZgScxRXQArQ2goiCfDRhOdKQMkDk9gtNXHoBss6r2GDUCa19Qf/VH
LMahewSi7GZfA7lxdO0pMCGzBibBFY39h5cc7dQ6EAVXk5c0S3zfWS1EFFVCD/fmj24o1q2VoRgS
nAZz0/Xsrpma8HjjJzNRBNYoELks8eS3bVSKu1br3/jJhO55dwBF9NNs4WgcpTVWEuDcrnOzi9Cm
ZsAhK/guDprSOYoLfo+Cs34XxNBAclVDPbNK8GWoKeWjdzaNj9D8rtti2Nl6pCSR1BwKpIRhmuWB
vySiEXBRoKjxOtEjcSWKmbs0kyIh8NtsMyeBBJt6HQQAn1euie98ZU2tqPYT76t3urG2pZ1qc0z9
PgA6gyrzwgKFuNpYlmsq24NE2PQ04vdTFebNngSfiJFVp3sygWaJz2PIf5A11/sV5XOPqs7LbOWQ
66SEZGLvfzj1tfapC7oEYHmAH0tVG2lnKTbTVEMmNX04AfeiQgYqmJxH8n640Mgg8T089jn+kJcU
y8Ql9zK6XGDJMEBW8S0DBVLMqC69ZJC68WloAA8ezMo4u0MU7Ad8ZUG91pib+tojX6MQbBQrBuAB
VOziWiKoR2E0eo0lP6WU+LM7vm2h8jbuD3lUv2CbZvyCNZZYQ1nCOw0WKnAB/HwhRYPFnwOa/6zi
HWYPX/ggIvC5QHwI1MV+U1i7qsYSBqkaYLDRs3rZ4ldaYwV43n/b1JudNL7MIXMaUY8MHtViczPA
B3DeznkKlYyGZ+dik5PySJA5712Nzfe0+G9vh+52TmOrUl/dMy2v8gHRNmbQIyEWFwAjYSDboIEg
ZKkfFljkLTaS7Do2IW1uggdyzkX2MoeyUn6VsG577mv6Jw0P9o/e6G1SPbNxmhCY21JLwYOizMhS
DEmWCWaNNDzaTQIYnfKPLPk44Tv0CYpGILN1sKogf5blIUjRNePiOgZ7Enn4wuyYf3ZcaBnV6l3R
AwnvigoclVNo3EWN/qOws24f4jkIPa0oM45mEp25iph9LfR5AK7IRqz+uQ5l1GuGGGU8YnoLszKm
bwB9x56ZmoutQ5xhURcQjHMFeRXo2mI/bkXXHTN33HOj/T7hWOau1Ru3GHBO5pw7RZYGOtcIjN+s
AIfN1SZnRoxq1KWGhudIsrGiKEFcM5o+mf8qx5LIDLGzZupbyMACJdZOqGOX2BXbZBKCFJERBhWI
KgPzwjn7DMnJfB/UEIKU0jOhahAL/RQV0Zoiyim3LtSjEOp1Y/qWikxqsuIxYh+jSI+fmq6+K8SY
gGdOi1HGysR9M9gbGqOmxNtrn41D6C++emy53wghwNSAHNT8mcjARxdEgjhEYLInrZc4ulLldL2i
6OHEAETdlniBqEvjriqsmzxULthj6q3H1Naxkde/b/5HPhxIvM2lac1xHAO8+68Z/0WyApXU6Yqm
UDbdxfq7yrpL44BWMReRc+hlwB+boEV1bDyl38tagu3O7l/TPGu3PNCZXwYG9r9Ypq0A/hTHSPHJ
gl8+24YttuqiyoaZh9EJaysUEqhRvceGnefFEBMDMy01UWMdcOoQP1C8bqBgs2dYS9Ogjc+EORtQ
pM0hTIN0xamawlH1F5Mqs6DeYgJA0K6gih5tyEeyrLqq4sjaF1QlRpd6tJM7avgARqtofCrcBmdz
5KoA8cGqFWXr5OtkdRgKZh7BA4OvOzfT/MoxopMcAUtI1IEANe2g7bqkCI/kz9UJwjIoMhewrdoz
/EjDH7hisqzlKHwR1tm9mwzlJYsNB6LqZfQtAU8JCEKTT22W4T3NJVB2LrZfhRzvKMCJwA5AM6Ff
CF0bvbwQ4j3voIpW98nXBSZPCHnHzMfD21FwmKCqbtW0LQjoJ85BtoX/jTM+/cF0IxSnJ2jMvN1k
yWeyUOPdnpU4yx+B/egWfmhO3frdUNAM5T7O46dcHURTE4dA/Q6Q6tnR4fQyQL3OqH66biX3s6UO
dedZelLcmTW4FjXZzoOxctkliB3DCkf30KcY8dIEO21mO/VLZ4NpGjg2Du6Grn6BfmOAYyEBbjU1
mgCZ+YhHDTDTydT4gI/euQWL74Msb16gbjr45gA1LYrVbZDGlglYH3EoiT0XEOahwhtEwVMt2MmC
7NTp1haVkxyw8b+l0SVushu8iMk5N17BtpxLcQ5yXeK92nT5C5NltTFb1LYkqAy9LE2q59Vstths
BbdVNEcs/tvYzvzadRJijxZ+Hf4W9i+uZTU4kYzEpPs5mMvBU1pGG5N+aK/FT35tyNfzHP8w5LyJ
IbNUGZjKQCFaQf+MabVugD/UwJCsV68SxxmoyueOd67rDtDTzMaJf51uAJu1oM4yJcF57g6qS7ZE
8YKuRd7Rc/HlvKbJb+Hu9NOCQOpuNinjPKwmU89whemXYZmvKaETGAU0g/a9x/p8BRFyEL1h2YUy
avWwZiC3A8UTnIZqRgoiJw0n9vTTyKWD/z+M/j3Fu2xzl2IjSFytc1dx87P2I6nRlIJ5qKUt07No
Mg0vq/ojqd10KVjl/+L/Szzlya95EnOqDiXHZuxYDWt14vAhAbkqzpL69aQ0GK+Woax0nOYxht/b
2fpzHpATN1mWeWos2WlVOC1Zlyuq0SVWXX+xrmN0N9Aj1TuWZeFKFJDVkCBliOvSCVAGW6ZAvaMx
7CxGleoo0tOgT+mJem6b2PlqCXKyYdzhjPvCacCpJ2DMlnCIwTe+y4Z87TZ9fYG4dLuVwBSsii6t
L+Sj3lDz+kK9egyrk1ZhIagmcNVQzymTcZin6aBNNPPaOMy+JQv1qtCOsbMFReWbgeUadBtOilrh
m4vTDLrm9TYqrymxlkchZgBiyKNR26UOtQF0Teqiat0CG3dTvHlpiHdaBLSZXVlHJxkAVaOuPemV
uxnAvgfufRc0lmqqW6He4UTdOaHuGpDCTfDNS/wVnSvTfQqlXoh+XUkteB49pY6mGGBZ+kBxeBy/
xZFJDY2KSj7FLjjdFj/l9NwWORVvxjKgYlOcsp2CCdQZ5Mf68Pf1VWxA0svXuGU+L7xkb9gGWCTU
PS0D19jFv+SUeGBvGJc23pRMsmrTk3yCoQpk3MwpNp2hdWKTBmpn4J09qmOTIQnWQIds8OOMJytq
xxP1ZhOV9Zq/jGhGD8XossbjqHXtoywTfoxUQ+bffBTSW+MHsMk22yX2ZiqZNJ9CZMjbHQiBUAVz
kEWYrLShEVh7cUhqVgKQG/G+eefrvfAgTHeOsGKoOBQo2MWzGX+dpCee5vpDNE0zWxaRaLkMakFV
lLETmWXfFTsgKMs1mZoAUQKkPsFGraXrydSrCw4W2QXyaQIlRFX6XT4D7Bt8W8aLwsR+Km4Wq8oR
VehrlGfn91ldZDs+gBjRZXF1iGQVHNxOM09G3Fg7iOV14NsW7ib38v6RdQzYgCx1XkTkhjjX6btP
uQUtpiyN228QLrxrxp79ajT8fzvDANxh/5FriRuuQIlwNHp9+F5qwzfddfrPUYjN9ayM7A9W5EDx
A/fwJApFGXW9LaD+2nM3OOV8W4aFE6vaSt5uqw4yEJhlLFNbweBzkBV/sowpust6ds6V1UQmfyrB
VLeGUHCyS1I8tsEHzx7T+IXGKCrG1sgGzOxiQwE0YJXDGiyN8QNFhCjD32sWlMXpIuQTdv+B1S34
dtVF8C3rHicHWAbKQRFtaU0rPjB2ILNpi+guwu7qchU7c8N1kEfJjiJGo2KPHnvGYfi4HmOlQ6Zj
c/CVjQHW4bH+KAY7/a4L6NZ1AQ7a8c4PABmt0901AiQIie9I19v2pO4cKvnopIDwM/XyAdKamlVq
Ppk4n6/ngSWuzYPa/+/4YAN48j8qeIAPdmwXm7XctDDIAVzC+LsKHvzW2a6OBcJDZcf7Ua/jj8xN
+lUnkuQrD72HaQRglJcxmGpiVwAnOK2Zl0Y/UcL5qSsT/TNOG91V6bXmiwNFoHWLouKHtHQdMGP0
w1mKEWdNQ5AfmOvLMhZ7AkACp7qKiyR6daI4PSWCh2vyVxUqgQzIF96Nleiekih5JqSPngfOxqhZ
s4+wmZTylK+tKR0/eyF2lbBd+K0Fpn+tAVCNv/cxv4eyTeRXaiBl0BVL5fQxY5qJtZJ+NBJhrgAk
4ThKbTJw5Zj3sZbxF3com5cu9aHBwV/I01kC/BoiuM9rx37xovqphTZSr6j3uR4md0kOEjpltaph
UC/B2W71iGdB+tLLCIgMLtihMpvsZUqSZqdLo1nTBEdWI2TIq+iUTHYOclKzB6bYTjeov67MtafJ
/C7M3d5PlNNMp6+5C8U8aQnIXaWuUt0ewRSkN5W+Z4RNskGvOOZPhcIdWYHJ93GJ2lVdIZCooXg7
m/R9g3o7UBOeCshtPqUTNlVGHAHaYOhpkywG1FhiW66AJiQ1ZIYoj0JlP2rKTlPF0M268Vebt9qG
YiY1QKM38/7RnFPRNMoHOcRfnv6zNbBbGDaOz+zcAWmqxt81iw9n5vy4mEvcje9fxP2LEDcHMRMW
sOd/EUu3QnH1hNc2uFzxI/z3uyr7s9EM5tExmubUBVoD3XT0qJGcNadINdQjXzFaHqSf0g+L62bq
MnAzleLwusdm65LZDlEn5Rg/uigW60BxtcWWhLyVaqj3f/FVhbc2DSc9lE7zH+nsNOGbWsb9xnD0
3q9a4X3pOnz15EPws+XiLveq/DMYjoGdGdrh3hoMqNhmSbFP9Ig/ZGN7l/b1WdrdtnIgsw5ReiCf
Sw3Vt1Dg8CYNRbehwO97qzwYm6PMoN8WpSl+mQk/ZaLPfuSD/ZSEovtW2uPXEQ+8L14mkhVwhvIJ
Xy3DdqEDp56jWL5dGUaX4fMyRN7FpF6rQUuux2Ns7RK5OMXMVOFv82fScbDwNr5saoPjYKIXfFNF
XKwNqekzT3KXPXEsGF6TzirPOvjVZp5kioI+4y984fI1dhuLD4YTun5gopJCKnMACeq6w//4zq6b
4oM2VNlWWiC9wKlljmDH2LWmacxzUQNVgM4EJbs0t89kfEKhm7WiuYaHXaXAgm4rzTW5E+HByL9k
U+Z9twz7XpvwQJe2SLZT6OhH7HZB504Dg/II9Px3Y9yOYSa/t91g+UXT2XdFrY+nuuXRGntdPl6c
A16rlVx5Ot472Dj1HnA+mN5BUW2zuAIwMT4oVwWeyzuKosFAb6GfoHIsPq0FHNBL8BGRZKb3QHFp
ibcyZzzzKY7SdZAjPXk5f1mmujEvHkS8s6X7HdoGeCJhuwXLlmG6dJ5l4YNv6usNvo9iAM/gpKbV
MpAHNaVt+nUe4EuhTPEYc7seH/xO0m5vIy2teQGJgrGfA1Eesa5Qk3OiOKt3pgsD79i+s22uttab
Pl/bYi1CGX2y4g6/vKxpfeATx0/gpbD9JGrliUyerj2ei0+6KRxQ3BUt0JZFDkE87qySqJNHEMYF
W7zP8xd84Uuw5Gb8h4XbDpvR/JqVwvK57bX3SywKdt9ihQD3UC2MQ0EUnyjiitdgk822XuRUjwxo
+OMAALK86GNxHtz+ayTxMSxVA4KYt6YLtfcmjVIchfzNpAEK4Zq0D1EhV+9oKjuOhbKbfSS6ypk+
c2GuJCLLJBt2WQ2Y8OCAlbRcaa4XP4rAidde74YXaric8nptmHqxtdwO+LN6bMJdUcrgILraBaIq
T23AJsH02rCmO1VOVQY+dV2igl2GZrvIXbbRHdwrjcxOin9nGxH2nt14wiGZwaoOZRHSObcC9WFm
ikqPd04PdctnGtY6cP5X2CLhO9cJ2MFg3jOhjQl3XDqofKqC1ti09K4HEv/SSnO6UEjo9eNZTTDp
w2EJptFRwxdqVhnHBQfeyxIbvbIbQI6dB5sFG049imNE/1zE+bACafk2qVwOWltUWBSqbmJpyMeo
AONvw6jve4sOnNaEYO00rGnyEozTjlOPz+vdjf82aaqu/m5apKfbpO/lQ9ZEQPPn1q8CHQ112b8s
Pd7hf37ugNbT/HWNUUO9w43XVOtCp9y6HSjCZkRlV/2KpZVvE7vKwBR/xWDeQCpvkJfXuaGSGyCL
QJvvsuBwH/A7LDmMO2vSyiM2BoYTNaCYgWptbL6ZYw5QGARZNjd+MmkCxd6YS6YqNVPwS6mkNuDn
Q6fkW9TFcAbxdgky/+ZbQngx+iHjObRndXmOWwO1jg4g82RmitN27KJKrsmeu0Np/GKQ9dySTx/Y
3q0hbCc61JXOzOVAzZQnsqn3Nx70xcd6T56cD3+LXIIgm9luBg6qu5tyBBnWw6bpHOd2YClMoHoG
LzY2dRya2LlA/cNS4qDJGKohkcpSovxozrLMxZFRtR/ctEGpuKskPQBlq88QcIKcQBGwrRkEP8m1
NCATrKEdgbClsdWEutAgVoMN2dXNwGLezJ2A1vDxTkGxnEpAl12CyUfmMhBiJbUatKRVbLzaOgbf
xrFCXenB6GW3ZaLs8BFSnezOSb5XKVYjVpC4j22G8vXABUEsFoLdK3OKU92X0DlXEQDW9/u3PyAj
A+f5FTBMUOEZNfyPgGHojQJAfIM7JhQxwZBrKaqNALbwFHQheAixH3Yi00FZXLVaRgLs/x16aPEs
ITSDGgCas13ugaQB27XcZ5B/vgOvGb67Qde1QU2O/Yof5WJaLPpRe8O3Jgu8F4HilJ1lZv1hxAoa
gtSghrNVhKX9bAFC/IatB/DHNNioifo6OLKw68CmJ9IPYC/U9swzLJ/M2DTkqY5t8EH3evKByQjs
SkX4gwarsU8eahcnWGqmB07u59bkK81r0g/kyoOLlpjpbtCaei158GJjv/ISqbpGqwBlMeanu0YV
Qbqpp0F5R3orGu3Tij/yqfPxGpz2pUImgtAg3HY4pl7PwoB9177Zi3YgmPe+BIUWgb7ccwH+ouox
HCYO+xGngdgKQOEY+bQapQ6aEzhb8lHDB+se0JHgTFYk0vI+d7V3ZWg3iShM5pAXWhKB+2djgx5j
7CGGDaynl2cTSFNk9qCDMx6LXh7c911cQe1LmdhFCoCzLN9iKtaBo1jF2F6aAztNP0nVda+jEijp
zQI7N0Xykle6fTfJASgo5a9zvd5oYz3te2WOv8NAdWLfiXb4gm3u7lS0Oj6zZAm+ZSvAuj6NzWMy
2AfyW0KCniaU3mtdx8mp5Rn0r6ERPdfPgjKEbdOua7ZUIQsCjdiXoEE+MVUwW8XyUDiO9eQNsnzO
jHRHUWBEis/TCA0fMimHiFizHfopfzU9GfuxZ4mjgeIzfOXmoEtSW05CbT5xowaVUdV+DAKrg/au
8jXCdkCXrLpGwUDjCHy9AJGWT6K81IAtZbofmodF05fcll2CRbTBbsK7UFRT7lDAE2FnC+SqNMBw
Bn1vWbNBbtu2oX/u9XdOMbXnGnLyWjQ2R1tZ5MJ/CX77XfwJxK6HBzjZ2JGYdnqTQYcSozdxi48G
KJXUusjPGhu7q2qGFQ448aXhubvM8Vo538J/xCyXoctrcfKRcs/3Rbe4pBHOC6jjSxEA61xkOsQt
swfwhMhL2g7NUxOP4jKC0L7TIS5MTRD2oO2NqnpDJud2/ZSK4sG2wrdJDHi3i+BsngQZ1mTNvc5b
9WonnhpbbcdTr8A+78nQnDsTeuU78odQp4BuGIUMYLiZ54mgQBEXzZm710lLxsCtxWrsA3z9qbTv
plDMEthTXrqElBwoo9TcvfPNXQpHgS5uZpnZ4iAdJ/4BDu1lc8ByHtVYpjR9A4vP2RzrwvRp1FRn
fWQuoxT8v5zLUgiNTnm+Z4DqbAY6C4kVCxNKGyacp8P5TlA6AcGpD01JSDdjB+seL8C3hgYoWqjJ
/32gUJUU9RQGkPTyUdOI/wIAMTdURgrGWBS7fE1KXm8qTepHu826JxNbhyhijcCkCp026Gx52J6o
8X62K3GdOCSG8zXKw2aemKNY/MGs3Rdd28V53V6sHCUYfeyE/ZrsbhS7sUlBdqSHOM5GKW4LRLnq
slr8iEDjgxpD5Us8DSQ6KkU8pKiFjLpsMwfOzmtyAxTZ6652Kp+utVx1icuAZkXlPn6cfNJxKbXH
s+O997OFyNqJGtMLgPaPZVdswPRZryoudRwseeN0smmIukzwoADtYr6LmsDbzybNR8HRpPlLPt7r
WPXpeVFsOOC4KxqZnUtQBwzt6V0SMDVjEvakdjk2g/YU+O66FE5OvYy7bT9MX0DwLU5MYcKo10Ib
de6RD5rZqCZi8kCDN7Fkdmr+Mvq3kH8bd71iboNFcclJ/rQIcxwYq6vZVhX5rQ0OTtSR6heefq5Q
XXFHjQlJ6LlngC3Fb2sv3NwM0CTP+rSE8kzX2CoQUJjXsS7oRAMmh9g6QG7BPlFjB7Z9clRz4/ub
iRKXNYNI0jy/Baz83SyaIAu7XSdW5+1R8f0Sdcb0VOHA4KLreDEmpsY+12EN2fkhGS9uOWlPdRs9
kX9K7XIj+6o6jGmofZriHbkhBNztnSYJUe/QmJ/TYTpF+OJ/kaHTnfGbiH15ylq1/Qo7auG9iz2i
xyk2gWzC1bC5isoc7vSoxK6iVxQ9zfHuAOKnOmfeNldpdX3a4PQr/iinAEIvbp2spxx/zppddD6X
Vbodi0hbu6OTPQdWBYS4NRuDkeXPViP6daWV1pYCBD4R71Gitq+tKX8ml2Qghc1azd2TCbrb/gyF
qM9kUQMitBi0ZFA2opTTZLqH3I5BJ6GumQ99+VDk+IJMvM+ZW0zHiUhYBITufSOxi+1sOxEK0VJW
5b4OLVtArwp8tWDr6ZE4VprKArebI+6JbCU0gXQwkoeFpkUl5/o4HWmc/CCB574CEoNV9Tc5DF2E
AfXjLz66EB6P6wSbpXaBioZFGIfMxph4hWIF1dLQPM49udEqfQJnxO85NxPJZGYz7nQ7fOkapd6p
GrvubWzWAK4COo16w00QJ86+0IrBCzj3TQXabrXmlSbqAhS7q3nchDDFyoOY7rpOe4AQ8GaZmwnV
/ccUa5FsRV0aoRgvD7R0dr4bf9eNch07d0sqt0BNHxh8XgUouddcAJZapfdWNSTAdDrJZVIN9RZT
x+V9oDaBNlJxRcfBQU5dwaedq4O0ch7QAqhLs+CwpFuSUA9AP22vtRJE5Uk6Xwa83Sz0svNN5M01
KX5JS704Ytshq7B0cnkzrWpvdC5D3Vt7nPt+IMu2cufS27qFk8d0+BVwfOs4Sde+BdOwm1vzjDm4
kuMFX4GgaWieACUB2706vE10+9KWifsxE7a11UXbHiiiCNsC7ORYy14jrGy0tk7O3kfQehifA5c4
tpzbHLqG81N72JG2YeIwvnYqgATILCRbG9ZUfyjD2L5w2eor8kM1lqMG360Pg1pv6IlxG0Z6ip6F
jf9/CrNUNppO2f68aD+EzXxRrS/fLrrcGyVXF6WwSsOhgulixSdrMEUHIMJ8jEdDHEcNqiuopXJe
HduD4oBMsVuOTcAh8YZ3ETwBd1OZgjSegMoVy8BEwbG5R+BjagaGXfIc5PeHxReYYDjKoBBOs8Zh
sE+9Hn9aAlL8U/1/EkFmGrXhjQ1aIeZOhxS01ivsu0NqTTWt9EXn1M/k6YY08zWtj1D2zqGtdo3v
TAEtNhVv5HN81xgnESbTXk5tcwYVk7mu8RN87fKv9LvCgSTxo0Kwu38I0FJt9P8faV+2HDeubPtF
jCDB+bXmQSXJkmV1+4XR7d1NcADn+evvQqIslKvV+54T58EIIDMBskplEshhLe40VwMPB+4SODBh
PSJxACGBF9sFcE4HkL8fZbCcvLYx3oEvaWwzt7ROZlE2z4twYuRxw6J18/XcZ9EL+BGecztNHyob
6Ed0x/RRjLTcD9ggP5MIGbjzJkWGz45HwOGNEf/f+hkqaSNJOsp7A4gHekxCamx3jDZp01srLaOe
0ckp1P1sXjtxF7tJd8kBKGCWAhko7O9waptD5kf2IzWmtziPoTDSo/DG30gEhGsZqJcmvuX+jZNC
cyCzzo6wv4irIiNjlld48Paoe6WntgCLZXPzZL8Zlw0vUJX9CFap66uCtWAQ/ccLYmTRpXfH8FRZ
9tovY/6o07q8OeMoQvVtgDgYH2RHsANGVoyqBClrSssDcM++xtt/3eNNaT62kRiRPDEmO6vh1XCK
/T67FCGYDMehPSlZ2qHyvrVQvwsU+4uSIR873xk4CiNlzH7+79kfiIFKoqRf0OEA22qBe9AHMSBo
e0zz1+wPh4OxKp+6+GkYkJhY+AZwWEvkhAnmiW0n/f7Cjg1j59VxjBdHyIDhOlcb2+tjkNdNzHhQ
XdK7DuilLA7USyUMGbbtkxEU5U6WJe8pTYBSAnSuwL+mDvSjm2wQy83WesbdAioV4W6tsDHaoxPw
S4zafbypF/H7Xc+xh+J33sL1XXi8uNe2dfEKlO18xwxunI3FiZA+UjXDri6H6EzCyqgQ1M/iFWm1
nIbUONb01NaCPbN5m5rZ8n2sQ753Os/eu0YY/O47W3h/3NXMWxzDnAq1zJLNkfLHePECUBfrhSS2
h61gEkr3nDQQQZCeMi7sFeWmjXh7nZ0e3DUSS3/u88pB3pvprw0EgLckrEWTPIWulTwhfGjtOVJm
8SCGTFmDcTe5mG2/JtkUhnBG5RnggJBF80gNaqodMFp2qGWou4qt4O6/alAnCZep358XUpC1Gbbz
MSubVyXDn25+pBnwoUVrFIL5m/tlAsAi5FmGTBgOhiRuVO0hzsz4cQira9PgYBf1LQKvkCQxjqSI
QKMrz6Ur6djbVBU/8gy58tgYv6VdPZ4Qjgk2iIXP3x3Qe5utWb4B12w8JSPwAHOc4Ug+hNghtwj/
7xv59QYOio3hQTVPiIW6r4lZAhVxBKAVaau4ib6UbFyZbmS8MBRsmMXIjlHnzxs/NpO1V6EKYZcm
AAwBbv0TRce4VYEX1S4aG4AZHYpzNb9qlUTuCojIgJ1derE2cuEeOdhCvk59Au403nY7Gs5WvByY
jz9rObbuV2bO4wNqgZGRJYeAUyy+TAYobORUI0GTgwSoRVz3hQxGlv42VGZ0IQO6lKg6Z9WY/qVO
UvuNmhlk8OmmR8DXczcZ6m9BE92AMd6Nu6eAIeIEjBXQTkNkshHQ1gZQAs+V6JXM5ax9smVTpvV8
RqjhRKKixxNu6kDkE4Xmmsv6GpEhxcqcc+upiq0ZlYAL6ONlCU6ON9XO8x1zZYHnVSJxmO/RYC8P
nt3zV7+o3eNSWNAi87EEmch0owWxGejb5VxwcWIueE3e8XUvD43j3c4NAN2Lt67DVoYFxow9qmwB
PAZKva0bMURxOglcRQ3cveWlLEHdhqyzvdLGoHvbJ54L2IyUL6A7SQBLZaTmt0i4J1/WtZgo5ltz
Vo+PZjShxi5ppjVVwsytdfCmuXjvOyGQ7T4sO3U2SSR/J723qFFEn60bjFu7k49POrrY9vzo1xIc
C4G0I9IML7owZ/YYYtZUhmPGcBJjL6u0ujynGrMM3LyyjKeWEdqF48fT9wBiIGYLWxNx1En2MMTD
TpFdaE6MHhXIUYCUMG1LyshqAATjoe5Y21KPl4UDwDZcQnqdj7wEjl+0DB0r1wYDeFlbpONDL5ux
NHfALfKOA4paHgbTHZS8spqxAMAHTIQvhq0rjGWlbcIxNLqbMfLeloPDjG5dwAG2mazJBQluAlcz
M4F1gRE1YAD4s22D5QGZwtgCRu6yK5LmP7wXb74i0lLUENRSLSzevIaNeJzZZsB4A8P4Q2DgF5Da
xfRmoYwLXgVzekNc6dpbpKxD0uqpy1iw04Vxuk4OJOoL4DBkSZ1WD3bvggHXwN9SKm5q69wIaGhX
cz0Txe74KThsu4BB9xGQo/PjkvBhmxYBvA1LWzPUs0mhVNdL9h1YmN6BRJkDLitwQQJchUfORptR
L0KVgAW2Gvq9UNOK5rUay+aQyp8QqCnwlCSF/hV+mKjfmv7tkd2IepemH9xDWfjslOMgfRKy1/eG
J1YkbHWX9B04ExB37D7RL8nkAwhPrnLTVWvdLKuXKUXxFCeeAW54XPTmSjfTyToRxWnAQocoENZD
NC/mAxAVro0ve4D1f0OavbcnOYm0BU2gqUoLtvg7Wz4DBsTlYtmBnkOskOCePgJ+vnpPs+8tAILe
2Dj2AK4FH42UIqAKPHCcmwCv5ZXv9QLqriSo8wNpUe0nVuO4qeHNRWp5GL6wOUPJA7YLON/iWEwH
ZHUYLoAjP/lpd9SHZm3H3AUnDxSlgNm1yLY8bRK4J8g3Gz0VxQCuzPrXYcpAVr6Y0RNLURG5lsad
D+6d0PLcDPjqyJL2wJQUHGM8BxBZ8vJt4LqV2MR5c+GLRGhbj3OY7Qjyg0A9CMaDuWMAc95uWVri
sUbqKwYIEBWVSsOEaOgPLTPlEqNVtNuZuFL04mqMkuPbdZSQFsI+FyVuLiLfs5vFyLiYjVPj+wYS
MNAjGUhn3o3K6ZBvCDnicVeLiTkR2OY/mebMtVEg8RCWN129tl5j6BqO/+V53SbyvYTKKbnhRBId
qF3m8VgUnYkMZ7kf1Y0Sssx7MeOs2du8b1c2n6uthui7w9/TCo3J95nJ2E4AIIRvMQEN+AAavq+G
NRQPUzaD9FYORcrD5yrx90gjLoBzP/yFDPrq1QRB7tfQib8lTVI+kmU7Owni3Aa4huTErOjqLcCK
F7wzGu+rnWbtwXXAFp6ny/yUefyYTDOwEZCyN14SMwNFR5JUO1SiAoFBNsjeSmcEKtBtMrzOSE3W
1HjtAAqw0XqLURN99k24UQGuZ71Fvv2H3zJgRrjj3pjc9DtLWzC/iLZ6DEs4Auqge6+D2JNFsB6q
N9DTzY3MnsP1mLnx2o1BE3ij+Le5wI69Xeqza8xehP9++nKf2egr+aP341ou0pSo18X3Ea/onIEI
f7VOx368iKATX5KTLQtOyioGBMDCv0c9q7YTEF7OQ9m5T441Z2vbblARaWTVWnOko1SFHeZWnIkh
ncjRqUfNEqRzi4QMALFSQ9OY5SKN8ecMkt9Nu5NVafycAW/qKRZjca47r18zr3beW8SGthH4dg9G
Hdrv4Hf5Zo+ZBbeGUX514xm33/KnvjDcfSYBLMGiBmRM2aOmxdNqM9lsUBiZCgqT4C410qWep9S9
sWeTDyyVj6VuEDXN3EvgE0GdDB9nsP+ee6SMfqkktPdPCQ1cifPdIQ4rbUgySsP5OosGJA6Fr21+
WSdMg7crKyBOHXizS5ZxPMRCZDMs1Xn250dLirQ8AwPJJioqB4RRRYnqgTi8lCzuzmOxeEC6d+xj
iN0yUsgBqEhBUxqGqHDACRJVkB3oG5WWAq6k9fLsqk1R51WFgK0RjL2lU5UfPYsHa3VgQIbLsW5n
gNSlfr58MwDgvQEghPvEJstRjcP4F1Qag7bgQx6aU3BxKr4mKy2fOrDDZjPIkO8Uac/d9Zy09rYN
Cu/ASuO3LrIZ3/lRk54DUbribfJYswaUIu6FxlWeF+vZj4osO4AcoEaxq9mfpsDx8xXINipkZEsu
rdhD2pgL/ibAbwG0eDL4EdwtSDh2ASkWZRN/H7vBONgx2EMCOQSvU7ItC4aSIz/l72kF+KKg5OJC
Q2PCoxrpXq923aIuhM+7BvSUifWVW6j5BwzcwDZlirTORqD8eBh8Dm4Y+P+byQqXQyfjAdIljh1I
kwagBEYXN+bZyor0ypRUKXn9qevE2A8FjpNsZzmphy8s2NLSpOZAq0FGF3gjI6IhrCXFITfi0lvf
dwMyCInvUNkisevoI/b/uSVzjPdwBhu3/WLEUwHcB47UpQIcYmBiGUDBZvlltul8Zq9RqmmfK/Nl
bjkQsRbbe/KsIfk+YksN32W9wOlh1rvMcroHFtqIimT5so9wHn02hZNsRLyM70Y2/DCR4PUX1vFE
jRRXf9Ml/ipOyuXVkhkDcjQieVKPZpah/A0QJaYshUkQtTngHgEULIdULTMlg7NCLVpyJJmD7Kkv
QbjJ2sp6WuB/yrEjRHSc4z1etrZxokaNSXUz7h1koK+UzmEeWw8Zfm1k1cGDdtb2WkbTtaKMneIY
ZBxwBbsiAuplblq7FvUx31mQ9lub2+y4gEbm2yfyMRqiJz/O6n1GSalcJqXOEhMU6HDumYY3Ghov
xa4TgKAhsyQqXmcnRqXShz3JP535c3oPx8jNBVxrfGnBW+T5x4JzcwXkb+8htkv6D7ysqtB0K+BS
QOi6yx7VBuGRTalTnHjmxSfLKHZUBV1VQ7+fa/vRAxG0KowG0J04U1MulVeuyI7UJKQh9UjGJxsV
0zSmumjqURMMLl/7U13wTTMVQA5ehc2cbtIpBaeybOqxvfbuZNHk8bMlfITO67JCe2dO+pyB7Vi4
EcDV5To3hmpm2KS/laiIleQDcxDCZSGwo0d5HD3qqUHtZfhkZVO+48E0KoV+9I9V+neSTiWoIfBu
IFshFusi1xBGfwJtEnZAEm0B3vbm0rZRM8GjizGA8DZOixfajYxsSGuD6mm9JEO87cq5hTdkrDGR
9IMR5Affzt/JcGYxUG2a/g+dXjt5MSggl76YAA7yDAJC4BlR/q42ofzcAL73M/V0QzI1Bf9fdl0n
kiOwie/yk0igEo+aKgpOU3if8US5RCzy/wS4zg+UvAZnanLw5qrevSwxXEA3oGJc2wEG5Nb43+fS
8uZwwhMcBXRydGfrzmG+BWNVr54a9D9cPRnUU4L+3wv5QLHo2UIGzW40hvCkHwdkQKa3zxbVv3uk
+HGI+pEccVIgwML3TUXYqus5DLWIhXMkWZiJFBUOVLhN32owIB2n8NiPMCvmfSD6YV3JLE5qUtME
ITCcHntvyTMl47l3sC0wkJKIL154KaLmBK/DkK1pkRJv4MpmxdqW2YsogK7B4QlO7FHmJQJxXkZd
Le9CWmCfgTqmG94Co3fA2We8xJJQxHLARTBnAeoSgzrdlqkdx/2T4YIYhByRAx9/1DVcXuR4BMPy
BOq8truRkRk5IqW8a+E80yLqfcjJikTUyLW1vZ5UMDjIkuZke4O7o3j2XVCbwtbl7C8Pob+/i7ST
Toe5a6/jO5ztACD/a1he25EiRI3zii4YWwlIT1v/G/5ZX9OsdLbYSiQ7Tw5jlG4DYnas1qRtudM+
WjPwgv3e+jrEdfN1BjWLtCTJ5HnPMZB2H2my6EETN4OY7MiDznxuLXBI1RxvoN4ct1TAmiI9+CFI
42Q14szarrsWeIuR+UrlrG2fIopW1+2ZhnCOpTtXgEnSq8ytyiktZd6p8IALvxLcnQFoiOJ23J97
0Rmp3BmVghJQw9qtjrlpy3h+dEoEr41tl48oywm6aENCbvrAL6Vun4Lhk3p1Ka69BSFDY6s1NwuR
cHL96Tg2geJl0AQSmjfiTlaiQn9TBYCkJ0Uhz0DUo8akg5EeE7MDkjBup5DW73NvEyx+sPHTpgiO
TtQj1S1mwNsfneahkKn/VcKEe0GUttphM5Ct6ibAV0d6z/XgWhnwiFUqEwBnQBqQU0fwyFk7mlUa
c7ZSY48nLRJeEW6YMyT1EvG0T/s7TUStxorgWvXJjAyIpNr8jrQ77xTTxlHP8+RmUU2jCcGS/YUk
jGQXRzUe5vTAGegpk6RfLOE6wNaUiZ83CseMqnVT+WKXhvZw5l0MOOCpb16pCbPkLXcHcaFROwfB
vm1AJ01DJs0GeKMse/G/kAjcinzb1qhCNLoEgSg78J5AwLAj5WJ58GUit3DVc1YdSUYXNeEmZsO8
i+FxhMeXO9PDHIWes3MHD/WmDrxyXRY4cFVDU/DCKDZxl4LmAQzVJLtR1H2PYmGLzw9FFfUg7uDN
hmRNHiNaBgpSH2nrv6VV+hyibuqlm5rhi3CGV9S+lL/hfeLtOwN4T5lYCuwUbPzXiob60Zg6863k
I7YumF3WIVgpU4Bt0BAnPBwU+MLPashRkpQE1bcsn91LNKF2i1aLnRmx/jguDjSUt4BM+RQOqnnZ
xWAbf6SmqEYUHw0otQfnm6cUBpwHiJuAKfyh9RDLkyap59hspaxt0OiWpWRhDlII9TpLa61cc+IX
X+TskYxJKeJi2IGGyl/1nZ/6GxStW4+9IV7nBUyQZKKWctu2OC5l8q7n0lKsWi8z659KMJjXUZJe
7Ap/a0s2EUpOT1NufCHR2FeNv6oCpDh2eJdstB31nL78c2is+ZgAafWphw/5CTDewyNDDgUZaLnR
hct+5C3yZaStXihNp3wdRNzaaWPSftwcj6bHCZXABztizRnwi9cGPnyZYfQxpp62sSY4/wIQC2iR
tiUZglO3693ZkfZORgvEdYA/HUoAN3qBz+wc1x2OZWNvTSttvxit626zQaZkkutXj5WjGACI7pbb
Wb/BURQuEjkHPFn/kJFdh93WxkiH9gsZ01p67vxxPS377+uBDpSvEcFEmdfGMj12Q6NFhFqea1fn
eIp2RJxFgG2KWIwUqWPslJlkHNMMXEOAWrSPWXoq9X5V0pJWEB8mUJ6fdDSxLEYQhxUm3OS/Rhix
Y6p74JGBj62y2EFrVcSRxigIv53MqgFlR6SR85B/xA4I6zX9hmRe7P9tA3+1BlhhGl7GxK9BUDZE
wPGRsAKpBBOgXlKZARCk5geAft/KSUmNCFIgBdxN02paiiaTLEIB0yqKOqQWfVxDG3vy4npoEwgB
jf/18ihTMkaEwrTVzSy91N1tfHbxLphCVE4zJJr/ehva2F8mC9yEv9753VDfqRVmz+CE7fd6PbLV
3wYpSFbSt/iv6kz+GRz8GWjGAgQMHN3alTMAfrGT50c7mQCeT2ODdQ6gO6WUmpuxRVbK1mh6cy1m
u10zB0E/FKhH1wlq7Mm1o9QAVKqaRgJ/8iq+o66+OLZ19SSJRuUUtbqaMjs1zqXz5G8jgR+vXyyP
dboMX20rmNcAGvTxm8RwzlCYxlgNdkM5zHLWPoCjJQFYlTF8dZIwfYUjnnTUyMWaoQOZlUJDGmcJ
29CX9hdqFi96N5F0fNaiFBua2I3TJ2MG2/Xo1fVzyv7Weh/7IOxb82ctajqjOS5dCMDH2LyuzIA9
u8OxCwVrch0yBhbYsBFjECJ4iTsghRMEHgoaAVhJMpAf1KB2JE9jCEbSGSUyNXx+CbjmAryq1bgv
EudsRw4cYEBYq1d6TMKEDfY55JMBTb6pyqo934jIhBpLrkA9ZUxGyxw7+6u/yApDSXn8zW2W8OwD
AKDZICcCHCyTOyG5shxBjg5uti2O78GDk3lldQqAi7EDpEaMqipmidfcUrPNBfiXBoguNoCrA6g8
2LGdB4636kPQsWAreolpYBhXmdYWo0iHFRnG8QIsB99GSgzSpoYVGaXIbag2TjiUD8hcpxWUtkFZ
/Mp2Jm/b0x52CPBZzHgQ20DuXml3CwCEWubIevYKhYpia3Uol1N7YtJHXcKP2Gk8gkM5erY6RB2b
SqiR0y/R89ziEVybDAV50oIa20JmjRVin61lWchQJ1o71pqmBX4QPvvGlJ3YmP5FIrJ1BvzsXWas
1UhegXpxl229QbCfv2LwLgUr/Z4TE/B4+w4bWXrt0XvOn6x4bRl4Fuj3pvshS2YQLgxZ6CKs6rog
rmw9EHIlqDunsZ1Y6E6ugXC13GDQkDSDrJYwGmavQuQQ7rx8Lp4HMLeijKrzdwjhIlvRqQbA+O+K
lFm/u/ZYr73Eal+80Wp3y1y2D6Hb26eqqsy92bTmERm489qbzD3l5ajknFq460XYJqphkasDxsn2
ySqXG4sEHvD1JC1owodF3HrZuluAZK1TOzw2xsjrkpkflA4SmlGCrJ9s3JHNNfNDJorcWKZ2BGBY
Z37U6+AUM+2vldcAjmBrC9RU52Bcro07ZYAv1ePZZ/0ZidpkZn/Y3syyEW03EuIonZCtu+0l4HqX
AI69c0GuaYrpRCJqQGSAfAHZGI6PjCyyq0AoeKys4XQjU11geYr9WCGd9wsObX/QCViUIDsT8Xz0
8Tt2LyT7VRHncdK9TBItTBoD1QMclz3+Zq2J4jR35FuQCICg1W+6I81Uh3EL2ZtDCMaQm3pPJOfg
FJl0yAD1wQeiqkX7EHyfhQgn1BsvSLjhvjk8hKhxPI8W/0UGpvUH0kZdNOAhgYZ6CygqUV3kjBsa
gu4Rf1xtWPO3uWzKh2ryq34TYne0ShPw8BogxbnkOEyC4mgEEZkVm5eocOVmqTJ3QFXzQEVtJY/M
t32864L8R9Xs8X+j+RNl0B04MGd3X7IuwUKA266w3ZxBh1QDeduq9ilyqZAJCFRu0sYlgKxXM0qC
D+CZekloiG/wqiYb1GVbQOiKnQ0pQhBgHK6JDDiyIN0YyVGLjxSLI3XHYIKLC46pacUZsLDVmFQZ
kjYFDu4dCODafhcPRXqmJsJPHtDTTluuaNz3deQhNiLMY296K1JHUY7QVyNf6KqrZ85PkQt4EEow
LGp/fMijbUe5OiTyWrdAQoVUzBkevL5ob5MRfyrIVkF6TKhrBH5hbe85clG8II/OFgBUdiwW6Yrz
EFnWJGxknsL9OFqQqECaLIYziObQUCv05DuZWmu0nXnDXdZUyytKriSLTFO+hpztXD8TpySZwwfX
6uoGRQToWgpiV1INVIxtbzQgaWHDqre8ZWuaHQOXop3Uan5sY7vVt6gelEtQI+CIXvl+X27Jma+8
98pxT85+1f2HzrCiaI9v5/QPI7lbs/JpRrRNdpfGPsl84oPO4gjld6WHOIo663GAy5YU2OTjm6bE
Y7eq0SVLGqsMETm7TDwHrHMLW98ptLHwgYzgrjxKbSOuB4BB/ulkOFwYzDLxoW8S4EifmcmPKQPa
8K2eNAVofeFLQtiRntC+j5CRPVu/qQeyemrfJejR87x223ecoMe9fkrr5/ydLMys9egPCIbliCC3
bAQ2Q21Vm7GJm2JFQmr+t2NTQrLp6f+/NSyJNUdGdAvZWB3g/8PRJDL6s2ZBueNUIe3/QNaLdl5X
WWopUhYiWNHTqPe/kuH9fV1PcbNIpheRC/h9O/dI7k/tLJ0jwFVWgdtttQLIVj8dqp86T8m3eq9x
phq0U00/74JiyI9hVgVnXza1Z/g3zWeyJEFuIKrwgBv0b8b/fb0hSHZD47cAgv55sQnEJJNg9Z8A
MHupJRFSKRvq+Qw4n9SrQgZycYf5ay1DSTnYj+4MzRzZn0MUH0lODa1nEacSjUFzUh/BYnjSS1Ev
Bxb9runzHgXmgGpv2SaRIdnClZBBN8hAAd4/Y5Ol25w0ZKS6BA6UCTjTb+0JbOhjkl7oZmE1Byny
qL7kyOXykiXHaxE47C3gTH5hBUskQViVh8uVO4zGRAo2lO/FJAAfIdnF1Lyb7qfzSE+T3aWY3bUm
FwNGVH8CwxIK2OdNEiKLn0DHCW68CyUmeUMtCagZCY8cKYtDuVJ9EtM0QLYZ23HyfpCIQMdJrqy1
nVoZ5YM82WnpP9b08vQxKBFy1vdEa+opk3zpPhsyAowjGmK/1I1ru7h2aUwN8gtASEKaCOi1ZxrH
k2lsiyn5cWdXlAyIM1oogDW6v6KSWLbz7AMh5KnvkuCxBfupHNROCGA96gUi2o0Djg6ksELP9Fdp
juCfn4N4iYQiAheQ1S1ui/8nnlMB9b0Erk9cDRu6ubTyY75THylskIW/otvVN6Q/EvVuPrH6iGSe
iYkhfRSLkpFA2uJ16+0LOJCNITsP4FgAYkzSomrZAeJ8jipspTGnduoeSEqWjsHz85wAdXVNQhDW
IJEc7HJLg4Jn0COPZ+FEM1iTsYULeYP/PbRJ8+Ko35c5iN+VUG/xaOtXi8kD/F0abu8n0rgO/uja
cnkwyrxeLyhx3CSo8zpPMrabBe4Aj/rHmHrU2H0D7p0QQMhSqRuatsi5dzI9LLyp2IIgFOWSH3bg
4kaEy++Q2uuZw7DNU9MTSPOtkXTq58E7ACOK4Zk2gCgk6pCHUEmSHpzLqSw/rR0HhHDg1saeDbie
JAySKDtnKQOATO/Cz55kgNdF4EIZpmRIQrgNgcQy21fDHrTa22gGQWEAgNgDGJSfb8pXRlkdpkHi
fjXRcpphEjwcaoDbfZptlroTvy/FcCpL2/sPcjO/scIavw1W5m4Hx2NngJibFz7M5mYOAXCNWtJC
nbVKxJBLFEzN8JE14qjPX5PTmw8WXCtmXgDeJmZs46Bq7lvO878ZEkj+rmpg0wPZDd/j99YYh3fR
F80m67vhqZsKCxt/YIs2i+AgOio38TSAde8TcjAAUo+XGvHr9cAtScyHwzCqe34SiNGUmnmjUt8r
5GSSVcIY13QRWvDTK8mL6PtQF/5YgIa0Ct0HDRUpmboFaVjIi2i1WkHymOm19H3Qbem5ZHJ3q1p7
97noQon8yrTi/mof34leWa+njD8+MA21lhYFvL91XDwcFD8+lb6Y+jPU9Nk+LnTzt9Fr6Vu9+bb0
Qvr7ADI0aIwaCXb6gcgRI7cElWjIoJWiTCNoKDCNG1wNpVPiAXjUV6QNmkdm1CNwECC1IKLnIUMO
sCmXZQClKbK/UXQoa1TrgdXDjsZubgDh+lebf6jJMg6DiyXXUVNIhvpPlDDSmr/aIJsuOvugLAKF
SajKQ1Q9yIiao3x+mRgO3rpCZJHiNqrYXng9ijDu6kzyRgAAL/PhOaL5NniiTXMGhoVdhxNAA6oc
WxxgaKv7uflg1KWGjGqBNBa6tzhN8bmpS+peZC8m+Gt2kYXCPlfiRDO5o6fencxI3Q5JidIGwLL9
vnM7JJ1hpO1oiESx61I0/L/InKT1Nw08TzhmTtecZEDTGic+/0kSlXJsSKW2aACi0t7MiHNkzmQt
KAXiuBFIxP/Ib6Yc5Zs17BQMFWOF79WW5E9N0tT7cOJfgiGStCqSPUp1SX0jHYGfVuE9GRnbEFDF
q2TYOkj7fuIVoDriWAhn5ZfV7xXqzY8kIy01UcTKjYdi082dIgVV5UHAJ7XSxtQzbFmjdL2CBXjj
NPDqin+ZRLJsCQ/ViEHntsrL8IcJb9aOZFPr9+deoq1S704GoGfMUPOCClTI0+wgJBHO8L83IzKN
ZqSCb2nsu3a0X9qh59slB6PPvf5+PLR9sVtaFr9FSxttfauvD85Y1b8DQRgUIjNAIkqzOhcoDFsX
g13/DoaQEXVMtvnYgGT6BTCpLwgsBo9+UE/jvDPGEhnS8AL6+yJ3xDl1w40JR/mRRgWwg5BpIxWz
QIH66DK/XCmVFI5SSBqSIdgRYV/kmdOhj/u9GpLGKOribLDs52yaeLO6AahYH/VxWHNxKvCa1z4A
n+5Wzw24eOhqamXSJ3RNZUp3t5R4PC5tLLbqInLNm+XVVH3PZKTuTH1EeVH9CeX3kWJ7fVRLcDtB
fL3FBsUYOuQPKxDR3sMpJpd4omEWJkjp5uWONNSQAsR2sBE+B66eBCPV6lZ4yaoCH9ZO2ZCmSaPf
6sb2d9oHTD3y+CLJHI+pqMWz68NjrF3BN77jMpnxk9IqMtez7xT6Ap8tG4GvbFWZ8bQxw6w+a/JH
YPv/Vdu2sSV5nAZItqTund2/yjQ7JZFJkp1cdJEPABpp+We2JENQG9fVaj2PZKGZvjZjGT8Emeu8
guGgRmpBU+1HKr8UrnW2RQEo5CbLG5mrssV/0/A0RNYXC9niF5PXW1TIG+W27YGwFMYcJxbCU/CW
Wqk5kM+fqRGSFEfbGUSPg1zlAZRizdqa+WI1f2TAnwwB0nVSz4I0WF5vhiCSegVHBYJZRvJMSMGD
A8BCAAX9xC1WmMIgJIb0Hl9YjcEvdAyKsDhoiGPqOaL8PqDCDXV5qEftUWHw88gGmLRokwTpuLk7
y7mO+ZyzxThpeViP9jni2AfI6XVSNzs2IJsmFggRWuRttqXjmYlxOjXpK8lNIlRA6bqXAu4U2dUi
BqfFGMmaKZYZmxxsPGuqlOJlM12op0qqeCMBX6Waiq1u6qxU8dWvs6kAi2aTlvu5WF+PrUYzVDvD
Br9ovUyPACjonj3ZMKOsNkM191vLQdHDKmag3gPQFTIl0u6ZGjKOEmABttbQHrUi8wcHaem5I4OE
mEuGcRIA4sEE8ozn4sAN1wo1k+MADT0FSh8NjWlucQK2/wwTqz4FQJA+8Bq50khKmpGg1oGftBLL
Cv6P6TnyuvI56VaxKyt5XKOIAMKSmqsBsFigFIBFHg2AsuwntkfxPA60UjbFVry1TSSR20jcuiR+
518C8BBsfYmtMAMXdQHvhwtUogZ/vjZNq4eK5xianVeuR+CEXIw0W81AAU9WKMS/9qRsBFfYM/7W
KQ6JgDnuiHMzHkWOgynGugknr/EB4gwhqRcUuaxYHIiNln1qHSR4nAJStjnNOTM2yAId9wyYvW80
xO5t3FuDB7xFqUXZ6nQzJK09L81b9UMvnskKZroJ4UdivbRFoG6M46vEXljeI9nc3Zmg8maa+Onn
HDsQq4L6YlJHLr2tpxPDGOCNCoDn58/ODyQrIrBDgf38+XP25Z/z1cnBBw7QMobHXnT+42Db/qND
GHmgVlh3ckgy0oZB2lyQb7EiuZ5AwxBIY9LrbuxIEbvtYAOuRlgH103+c2dMa44xghLZCIRYeem5
hOsnBNb3fpiTGs8hEL85AimScFfxR8R2c3MVya4Zojq7Kr/xJOePrh06IxKQkR1ZLdmRZCHqHq4T
sC921k49uxsS+uHSWRu9tMD2bI3dTbGm75gOSOpbGeMK6BZD+H735avjFGkDaOnr1ucqbWy1vAQc
tqEsyKySoMG8Yg9gCfLP4MgBVZsJyGSOFLxYNtQbrM7cFSzBf1aptbpqfNR2JhBz1nlXhcgJgIJm
aG3Iy5ONLeeJ5HrhPmuXnZWKAeVRNoqLQYbYyYAtkWOrEIkc3oRMPuxuZDddNfvnWrRMupSoxqDF
2vp6kTIbEaGa56ll667ws0NTGcDnTQPx3MmGeoDn+j2K0/xEI1R2F88OMq4PrE5Acv9hRopxqn83
Zrzo+mQSzySqwgQQ09J2saqv0ezFR/UU1yW0U4Pcy7b07a1+E9ADnRp6vpOJ1XFHMmiM6mVBikK9
UMYY1VdLcVVfhfIKZK4vQEO6Ct7qT0sVPGWGgQ0WCwDCH41huVJjDjqMS1bZbFmVBjihqtI7p2YD
S3A4AcJEqgNWc8DU2d2GhqRQU+x+zM5u0f0/yr5sO25cyfZXzjrPzdWch17d9yHnWSnJtuR64VLZ
LhKcZxL4+rsRlIV0tuvcc19QiAmZZUkkgIjYe3O7GH0Os5Cu5nEjtjercW9A30LwF6v+oJ3Mzbaq
op0ObYls4ua+2f+QL8mRF+IXa/h24+IkuISqUQeK/qSs03GTO1XuIvVx91vSEz+R74ZYDuMEDoyk
K7cg1QNu3IeeZqTTrehBR7pcR3GofwqSzlwyCSwbyaEfgDOT2k0O6GuIlkShVYbGw/GcdDQMEqi2
8cZypwzkTLHKUGioF57j7tYnb0Ayvo5hCgJZwMJHq25sbFSiYQA3vQ1cVqs4tvr/MvaA5zu2ciBf
nB5RnUwyWXTkAhZAu0k3ZFaOSvRKDyFKphkNmtf0a2FH7bygMijnOTgK+Hdw4Tjr0QvFgQb824+4
WpUyAL+HHJA4IJwePRNTi5lC/nB+Oryb4GrrdbsYGjRz3pjnoH5eWsbTqiqIllPizceTZQ6///g7
/56+GIXS4IUbwJtXh1DSWXoz8yUKcQ6BJMm8kR0zm7ag7zvOOv/OncIphmZkppky2ClI0pCNxrrY
1ABjgqazVgWhzh2dirb5SRW1JWUQLYsS1cCcCuP+voxttlNh3Cic5lDUI36vURdHIapg7rcFdCMt
XjpeD3DR7AjgiRde4YWJGpXhpEv2Z2J6poHonmlGhhCwMoem5ss7/e98abkhNv0VKHC0xd+ueRf7
8XVAClGc0EXaaT0Q+lKfnXCzPU4bmtpTlpza3DqBNanbuawYmex1ZUu9FXwl0HgC1lQZw42xRTpP
unvIJSSr0YgyAHYFCYCpLKE9quWcAL/P4BFZsNyojb09WsYCZa4h0FtG3K+hiM9aeRUaB2b57hEU
G58y0/JON88teipRGNrUrKV6cNEMBHveeZ7Fn29ClRuFtnpuoUwBvvPH0sNw/uz3T1RfZPZA5hEX
FXhxaHiYLuuYa+fCK26HcUzsgyuandI7fRyKBcmNMz7ilFDtfxfadJqxaphwUd7zy5rkDEQTSy2c
fXhwhjqGheXpjxpadPYqdP7YTi7K6v520VOD/gdcRJrAtMlc0zyg4848TAYaBdE7iOlsyqMeGDmO
1XprjqPGzqvztek7rQX4NDiRmWY3Mf7U68FRmWZ/dNAuorqNgxoM1IaFPosIBOQRDkzH2hnWgI8p
Ub2Ioe784kLih5FclZ5mZASi1/pOT2uQES+S2XgXroHNbDH5fYMqU2+RWgG7xp0fPRVgnz+5Dn/Q
WRk/zSpRdluuteAdkB40aGwSOEAAURFJwXc/5hpXHhsW2KTh1qZpdQ2McaGCUoOH+zFJcaC3mjRd
AqetWpstzwEM83MRs8fbGm0+zp7iyGDE3sIzy+Q6DIOOZ0lajANou2XRI0ooT4MkD9Bwl7Ur9OKR
JN5mlbUhq0WsArXdtssxTlrcW/8McbRh8M+WP20sNCruZ8c5pvNZseKNU2/aMAJLRe54VwM9/Ney
QzsNKLTaNelmQz3mO83BPljpSttMAKqQ7JVqCjoP+BoOGjkncSE9qUxAtC58/IvsI/kxXr9wjRE4
e/I3Qx+nDA+FbtpGOchTFqrVwZQWJMumLTnemB2u/xKjayJCu8+HtpML33VVkFWtRh8zL0kWI8cR
86b9Qq5APmrVn94lviV9a8fQJ7C6/dq3IQNvV6y6ha9FLSqVgJZIMGWA3whA6o1nMonKAORr61yY
uIVAkceD0pOIpupnNB6Fe5JKMeKuHBB2qEMEgv+alKlWiF0717CbWe8ABjbCvtcuL0Hn+gdbQuWh
gn4E2bSoZ13hgChkgXq22c+uk+BAUTT8Rk+qj3XJn1RqXdLNIn0i4BKBonTE7Vh5BO+i/kBDgGry
h35DcyPs3rUWOLCOfjBdlCMZzSHut8DbxjXGxwpCRrljL/A2MczVnaFFpxqeQwnfqtUpQsOlXwXg
0SMy3PW56fwVt8r4WWgV6t3KfjyQ2OqA/c2H8Xts6/EzqYBGiTI4zbz1yHLxnYygAoqeWxMFM7QG
RcVN6Rw/PMitKeNrh77SCiAgAzDg9k6GZxENdWi+z5SODU0MzA6U6JCu/XC5cy7rsNhUrAQC7cd6
alHR2ZKomwHR2kNtJ8WqpZSfikWq/ObriWl6ea/1z1jU7wE0j3cFvTDkkMgBjBCAFiMleLDxrgkr
FDmCV36WyOCgjA1v/Y9AtU4p31FkIN3NYq1aF3nE2lreuVLQjdP8Qbn3wBpQyoGa1zroaKM4xNXP
mdIZgBhZNUYPXh7pogyN2wf5rCTLnfn/S6dWpbB0iMJ/a2kDTAKjFqOIuAIIB0M9dMzCL3budvty
0PV17rSXrqqrE3hTToSN4/njdP2QAOY4SwSjE0d4Tmc56uRMNpblfu6DBW7Q0R1Mtg9AMkeqm/bZ
qrXeUlBE1umR4WSMIjM85yId4FOVVu5JUm9kehkb9uCgFL1GydrPN7t60X8YSXUX/rfL6qHY4+9U
6/ZhFLRbW3B0BcnBGNAfJORAYhJNP6Y4M9Yk6bhimPUkkhsFkPhv6CI7q4GoIpd//yALMgWqddSn
mw62JwLIQCB4mlC7A8qQIMtC4PrYRrziUtfpFviRkKfwjjRwty+3QZt/VirUM5rxal6BpsqUFmhI
ElHPV0p34z423Og29DkoW1/Vlo+7aR0Q7ylDYc4MW0IYJAq75Aan5A7qRPmoEJoNQbgrLK/ckQep
7kJJR7An9R1Uigr5rc/H0mS9+wZN76Jj17LfCL7FswZsLGlKQwHsKY+zEwll5VcDumdd9zRPe6tp
VlOB7jAVQbP7ZRhoKkucc5TbvYcxgafgd0vRx9WOeC4l6V4bVOmZ9wOSriL6WqFZh20tW6QAR8Rg
xjxemYMerUpc6JyDzJiA7OuXIBWjwNybvjYmSvHIW8WRUeleWYG9Fylv1iE5FD0Hgxd2EsvSs+vD
2DDNfclAp1umgTixGM8O7nT9Z2EhOYlEcfgDqH84iWQ/Mua3CycOsk+V8MtNCwBnVNjr3TaamAB2
opahhQfgUOvIAVtDpOcmYI86cI0DA/fNLW1AgaFcHowOUeOtZ1l6h06COl27TFZ52oYX1MmHF5ox
LUGzFQrYNqRry8oB+2aFfVhRAlJQOc6WHkBXedNfGrnArKIVNORjNrNMy/IRO0ZaYVaqdRhfg1kP
/M3ye9AHMQ6w9FXVBFtXb9kJVGktKMzRrGYAheQ0sZf7YyidIFO0FiLrNNlAwB1xpFVH0N7kBc6M
MV94TYQ2CrmzoL1AX7bbFJuYB1LhMktsU91zlmp7EQPdJita0N/KrQR5qDUoSq6RSA+SGr8AGrD8
FMOS/IICGbS7ArikZ8bBBIoJ6al0jgrjaFC+v7opD5yYU4AhoYGjDwZga4HVeYPSjR7dzswR6Oyd
/I2uWTXAqpxp3GXADdkWlbNzuTAONLSTCKZZ1q0K1YVd6xsAYGUMSAofXsqfzDee85TsZFKeNAus
sfKPSmnVeK8AIynytpHp7ijEEra7cGug+qrcj88L3p2UrBJbADRC+SdZ5qxRy6t0nRko75jTREMO
nuuhCVcAEcSNhpeHFzVUSCWcE/5KGl4U6P/lE+rgza7WtqRsXZAcLfoElJVAjwsXYZRf+rA4uBLU
kQYkct0b8U7XZXjF/msXiuBJB2RHterdMiTaH585hFmz1ypvDvjb5bMIjUXNVIJlSN74gU/GPjTy
C5FoYmdWLJSFZmQmRxJpYDJYiWRFUQuCleNdnD7gJntw9D+Ux91SDddxQ6i+jdO+ORau4KhCV3VV
uYa5yDiqOebuq7npqp1qd2t69Xeq1511s71tUOTciB6MSdTL1QE2ARRByCdXBIwyaH2Dq74yBsxQ
iSuGEY2fK1LaCX7TN8hPgUVcUqcmWgaKQ082lc5eFAWcOm9x4z+v19d8k5rYTo8VcB+ASJ2jTQzZ
p6ysh0ssc1MkGqYO6mzsEdekI6vys/TuibWmAEvoz1Ca8RygJr0RzUsqI62hPrBv3AiViGW+BROo
exrSrAg2TeL5e2PkW5Emfb1CJ457mqdulYpFzZm1NibXqi6jBFjTQX4dxnxCfQaeVQujAy01xdCS
DevQgs6Hp5sfXZ8Iw1+rH/LN79SNyQnYV1cIVC/VeK8t6Yc+L3L3S3ETM/+ClQ4gqI2IB6tGoqXY
WQHYFZc3Pxzf9TazSBbXTacTzUIJvUJiFuV4mZUZiEg+dOTS5Dh+zStGDFAyNfuDPAzg6YKHVn6S
iqg79Fl1oT5pOV5nerHXJYJOjKdOl2jdYf49od8DwGGjNTKBpUUR2uHm14TLEJJTfJ11DKLtELyN
aGTUu2iJWhi25Txsl8gBQ9aQTtgD8wjs4ySbrDFkBv9pNII2Wg7G2F+K0FlFlpU8Wk2bPI5RnDw2
Cf6XKuM6sqaPgAapbwGGrp/JRq66P76Gkx4eZo9+0Dne2Trf0Ro0oKgdCd+gnTbzZzU4Q6wbVEzM
H6bhJ3EJ42BhViYYotDrgJtTr0G5XAQuQqnzuhYGKdKMdFWNiw9u8eOdGxl1GdVl9rQdU/3Pv12D
DOkowgXT9YuT5D3+HTRU7lkTK1daOoFL8E7mWfrdZ704TW7dX1tRnU2JZSqkNDUNtnZgh2xDY7a5
TayfUvyLgrrS6Ldphj/nPsAv7NbzRRM8ZK2BUrYIZAEaB+B3x+wTCsb9Hfa5wH4PJeo3DSjz0U8i
TLJNOIInGJQQzcKqK2sXUJUIoKGzrQU4m6VGMmC7u4fcevHYBDhr18Xd5xDbn/LSb9aKDneqJ/Qg
TcMDqRyTuacMF5skEYduYU72xuo7nCUkIhsNruN4eCK4qCAwDWw6eFZtetTVXTtZMsVGvcMeGyLp
UBgVXfPBe87jES98qSdVb4PzMXKNT+Q6q6SxRL3C0tIGvBbbIPUXwnfCh3RJDsM0xVdNY9k5Yc26
s8zy4PXVWa/we2sF2e0QJlGzGQAKu7gzGNLPCADQy4DltVZWMpAI+psXyzLDHS3sT153s3pnnxtH
18/3avllQP1ytlxQOGZoPucp88DJ3HmPQEnaDOj9vZCk50I8hOC1BSpNlyxZGCEL22vfyd9tHO+x
N4Zoi4OezIsgnAxdB1LYKh37TYGr/wR/2mBO4pmeHCjEyQqcG1zPWYfJgPenbdXOgYbJj4H9KoQD
/FnMSNdU/l+o8prWpnJDnxKw26WfCqPZXeydSC5qGRX7t0v5eubjDJ+nAMcNakAtUouNGsZxWII0
od+ztET/NBmCwrGDHbXluLjZRKeW7OCxaVq2KMY2++JLNKJeuWgZmplk8/bcrU1TGhpcMSYh8lvU
xU0qHBHLMw749apHF8qiRvNRwLdWhMZlvL1Y/dXrJyBB6cAhboVefQ3y6gcQYYyrwJPyOubhX6Q2
dMddRf3o7p3Syr4O68DX8z2qWVA7AVKZVdkUkqbFtl4ATH92BpE+BTU3nqyuPHZhbb2kacNAsQqY
Wccr688BSBGFmxknnvn6CR2V+jwjnZea41EPvimbGTb1OggMAxRNbXE1qxeURYNvR9YqhgKDaTnt
ehJ4nJGOBpxvflhidLYVwLj2MR/AcmFHZxrQQAKGBSVPxTi7gJcIhvTD8TcuSkWzxGDxuYmH95Vp
pRFt5qICiAkAFjo59BJLwSHUBZLnqTs2fzWNpJekTt5e0nOQp4ohXYFcpeR8vs6xEYCnUVJSri2z
Ae6rsLFbaQO0N5j4iwHGO3erSxoArwAIzORiSD8X+Zc1TormWpM1iwDLyI3nou70YZ2XB9qwAxZm
wqWqyLd5N93u9WMQDW7FqE+LeaN/s72nKbkPVYGC2elRA0IFuCmB/at5AfiJzXFLIMCkYuga31SJ
aFckkqHN0m89Lr7WvOXxerDKdtOnhfECjLuDyQGuno0D0mvCsx7zOAn3/28PgMyUS1s3xNZObeNI
g2hjc579a10v2DOS/vVNqBFq32zN1wGHy967pn5tsMIx/os5DNMXPoT2GlzS1jHyjR9zi2wQOuww
1rIL2QRQIc5S7kkNaPvCz5BzXOVM6Co4iRZU51DdeQA5+1ZnjQz1OlFbbPtYn4A3ok1XDjiUbRs5
7qKTIhlAt1FcgU5BQqTVZYgKDGRVizhIdkAb/4Ss4LP5gSY+OKWLUg8NPe4fOprFo43En6k5gHH/
CT1Os77oliWonM4gdwIwtFcHwJHM2HUgUYTxwmpQuM5EXJ4mQBCfCqcrkRGIV6lUkR5lSEW2upni
mOUtdJBSroIugIlckyrVANrkGg3YGgYUAsYAOuwlpPc8k4/+G1Ea6iyMV15r+7Nz2QiAGpK3U5cJ
qgR+XaKRIul83QRkbS+XHFw7ABGdnN5oa1pKBeg5UDXeQYrcENiddLc33zv+LXyyuie8u1pUd4Ja
iQ10qoX18nfOY2Mu/T6rX9sEmYmgNV6CzHbHVclYvMmjcASyUMWPdzQUTSrQvVqAshg9Q06wmGXy
FDU6wTfI/Qhw6+r8YLrZ9yDn4TMK8Ludzm1j2/px/nkIyy9JlOTf0Ff/nU3h3zugxQBow5mzLcJh
Ozg9enBsI4lP7WDGJ5pFkZ+itOhDJqXegM819ax+fWeYWBcDHhYD+U20IslDivMFKoe3Q9v2uyH2
wfqq426uBlPynNKfZUrsz9l7yuZrtd5ZS5oiWQC8BZrO1QHzVGaAOl3WFMxhQ4f6jtHQQ2xRPgLm
aW90xq7PQ2x/on54Bh4icDlASg9SeWBPtmIAyXlqr8noTrX1EFjOloxRDP8itcFdi9/5A+mKwPD2
ZetbuDqB1cWWy6zi9c2ZOkxwEhcuKk5OeOAaIL7x48/xsCHmARL6ckO8Az8tusRw/ymQxRXAWigY
OBe9okPDEqr7MFaeYQEmHFmYKACYCrU5UYNThqvjZD8MbbouhRUuDPQAgQgOJL4Ap/aeB4E8mIO2
mYUj8blJ5BJVvOcx8mzSSkP3MVMG8gv6DKDi/zqE1md2vG+KckCFZ8RfEz/FhWxTXhhSr5fWR+EC
YEoK+ygNAAlFyrwG3eVsHnGoPGYwpGB22FZBlC48IM0erewHtbmqrtcZOUihDf10uwEXIiOFEf4Q
ibgcGORqlressHU63xdr9IKfNb7/XXpIk7bau0k6qeAI+bGzlxwo5wRywG+iSwCYKnEyFKRFkXRr
R7fyvVIplIsgM2VLV8kH8N78Eka6JnD0pR5YdtAAS2WKJaJC8ygkTKTVV29jjwpfD/fc8dKN2lsx
Ef2bwYUL1ilJZvThXBeAqAThSKPiKzNlj2GGLi9m7ocA4Mq868s/TOtH3Hvxn1yAbdpktXfsUfBy
7XXUDpdWG/85htHXGJgLzzbu6vfBY90MPSqzwDuWd0lyNXFhnOFJ80wqTRh/OWWbnkjVoS1rMyJZ
gIJCeGgAU1b+5MF6+8a/1fRw44SoCvPBo3Qca96uvSl6GQevObWpoT8Jry1OLE9fSyfg+bK3KmcZ
oihla0Sx8RQDf+EJOQmyjTYDbJTstKdIGgCJ/mK5wbQs/Xrnye4nEEkbR5opUecRugZtw1nfGZSo
nEeWlYcYDE5UCY57EI5M6afE9ECM8VNqimoqUXoi/yyiaklYmlTSoeo6ksheuBbAtVVFiXKLGmsx
tJkuyQY4SB6A4C1E8DDIwQSQAqCPtYMrYRNIP+H+9xia2pFUSl9HeggOtn5ckS7grr4VIAqdHlM9
MA/oF/PWzMj0gw88tutkhvaiE27+LXTjbaOX7Rk4zdZyplkAz3G3Cl2wwBJZAnEp/I5agazKhReG
WHYpqscUKlBEMEAkdzZ+0rhcl7BLpuat+tYEv+4HXalCBVK6GTlIyX7ivscpgCCaASNX1hEO+t5p
nOQaBd1GJPrwjKvx4VkAjkkiM4f7SepcHxXnTuqKxWyVOjZ1WxtEsg+kyk0UumM/NK1JzLrGwWO4
qXZdjAvqNtSfaBiCptuAM25cdXGp58vCqC8VOhzPQ1kbT71tAWHabthNRB2Y+dIAotWOFsBBKn6U
a3JHGMvW179G/miuvNjSjiwc06sz5e5iRJvEn1oYI11nt1+0PMGGQVRsB0h643NSdldyAAqSWMR6
bV8LO+iPbSaidaH78Z8tGm3lCrQ0n1iwmtpe4N/pTy1j7Do/W6Lg7W8lFrzVWceuvI/xjEKcYXV/
+kBr2LQV2DQB4VriJkpuikimweXh5J8AqnIRuWNtSVf3HZVwNus2tIuXbPxEHN+RFYtD7FoM4CoB
f/U8L1v2hdeeJjDKv9j+jRdzfHj1jL+aMbrDlFdXfSY1qm75obLjZPYSRfrulQdgL/L0fDMZYgAF
MkO7ej3Fz6FpmZeq5wfdi7J4VUtkexw96RA6H1sHPedbvc/e1BH1/qBLLiIqb1zo7AoybezvtOgU
S8IL5Gdwh5E9kFARU0YFolakWIFPJx2UQa9adJnhrmObepnhLcKkXiRoe+QlSmeMYa1qg+/KfwX6
eNHiPn29KyGmgBRdmvioBM1rJHt5HgCQcoqALg1E48XdWjfumoiXuGRzDxSn1kYiplihGQ7b0awa
F07UsyvAxHykr/t6yV07eQPd0Usr8uo5zMGyVRiugXIG6FNebpPBd774KLXYmcDk2WRgxn4T/dIX
g/4HkPecTad71Q40RNYLbklWZAcjIFtruCQ+DEWTfhr97onWs6Mc4LFDnp+Lxnav2qhhvyM/yNRb
9DhHDruiefZQ5ANAngQS105V8de8a901EEfZLrBT8erV+tEUYfVcd/b0gL5o5Ldj692NNyPbkfir
m545j3aTr7AH2OBS0vnUT3F1wYVBP3PYsxD502gsoj39itpwA62ogSLcoVzZzNKe3aL5EhfCeas8
kCsHdmY9jO2Yn3mARykZnDjbdU2XvPi1CLY5MM23PHCDl2iy1+SQVCxFD2QlTgBWaa92iQQy56nz
hirfN4YG62fTStpD6yKdTnoXrYgoznmLcs1dV07l7Tu71p6dqfsSItEeF3ibT2Cie+psMS0rH2Xp
jOnJEw08TY/6CA4Ekroi7i8VHkhJYoJHo2iQDB/w812moD9OkbjHAjkIjG8WwC3Zv7MALR92XXth
drZpJQY167Cvzn1+RFV6ee6livQk0pDUaAftvKlcKh3NlB8XWXOadHD3Nis/DMeD2mSCat0rV7Tf
pOHDxSMAOpfA5tTu9MMH93jTobTjv6LUxbXtx0actuSMOH1oT057cDIrkWazj9rBR1nIloM3xSvl
SHG2G4J2a87/mBogDbwC/cKR39brWHbU2LKjJpEzRxo8DYxTZCAdWZVhlA02pFMGFHG8R0TMk6We
SYpTWWuXKPyjBiHTSr1lArrDQ6o1/rVpU3S3yjslc8INz6gZr2kZB+vfecRus63QCPtqaS46mJnW
rMLQNrfggNmPbSpAMjyE2ir1Y28dA0czx564WuWeH1+bOjWehrJge97WqBshb5RC1qjl6ctD1Nv6
U6Ql00WuFfECeayqaDe+vKxV17nznW5iWhtjws11+GH14g6IRsqRO8XF7VHvRirfHpNlMeFC1LWR
omeSrJRmNn55OmSMlBrEDajoaPOcr3rstpcTOogEsiU/wxCBDjrkmAKOblvs2IAYIo3D1LxHNNJC
ZjK4uXh9Pz5g326s8POwL4SQhJobaxU7WrrC8fgnbBJBIiH70jBgCJPbjKmUSmffSbMVKW8i4Myd
MJudjZEll/eG6Lzed63Zb3ECx8YtEVc/t4O/uvHN8yNHFhkPa3RbT9+B9vTm+Ib22qDxeZl3Y/Qp
wjYP9OKueHAyhkNEXzno907bgw4qh50wK7RB5I2/HtJy2Dh1juRpaoA+RHKIAMjK31dauFYq0tMw
2d7ULW7kbhB4ieZnpSLkZYqNdbSFoeJtQks5quyjTGcXfPPsc6+lYItyxtdJS9q9Zzfuqp+a8VUH
2jNgoBNx1sE79NmfkGqVbrnngIUo8UEToeXTa+kHaEHU7Ab3d+h024duGS5LoC6ckxJFsjrDw65v
DaBSofbXz4p0H+oN2jrIhQYtiXD5X6fWsnVbe9hSHPA15cPd1VfxaF5KO/hSx3je+z3emqbsZc4E
nq0kGrLTWYlkLaVzKJ116XwXS9Y4TVfAbEEmt/IA/zCPMapefs5Ht/yY52DvcHUTtTBBbxxpsOTV
rxKV7jaOtB/B82f8Lzs5JQ2OPDxOj3ERWWdjGnB/qEfxNjAAgIJdEZQ0+BICN0NxZGfMCqWlkou0
AqlJhuQ9qHx/E9mNHu4+0WmOl+XPJamkI8fhm6O6HrTtDiDP6GOUC7qJ2Tqy0fYzOmG59ICeh6wC
mDuyKh4eEjmMPbL5QQQMYzLQgI6f4aFIgSIeV36/u4tgPHlN8Nrf3wVESI37BQ7Gag2aaWOzCRkf
TyS1CRKbC+alCxdXAhflW5gGKoRQgdMxiZovB9yRAaIX+9lZJF2Y5RKnVyrJfOONDVzngY7+gy0r
0oMCBJLIHRKhFhl6M3juh7g5kQrd18kqYBHwaRrXW1s2kkkA5SnPyIvgYUpTNRi9vjUyrTwoFc08
+QyedYl+uwoZAmlNix3DHc5TEA7429caZITlwQ7nl2Gf59jLgE4TZDxBMKwMtHNe6eyn4/J+7cYe
2AFA4vpsG1HxkItgHw892GbvltKretgPpRksugl/Hnlqutu8DXeoAYqfQbIYP9udi2sc8PVsa9tF
uX+bs4dM82cPHn1FJ5ybAXsqDAHkV4EzDOQ3IXCbdBel86UenkguMvz8+iAa1iSaYEjVNmTm2ASv
cLVbL0n0ixiBngxU0V45fbNtrdmpkkQqZgxMEz+9tCy3eJmiOCXv9GQ7eujK4WWszeWKbQTWrHLM
XlmX4V0xZJZ9wZnPvjhB/hcKytodSUqfDxPb46/hq2609sWUQwhe2HNUe/mX0uu/pEh6oQxoMRE3
ZulbnxvsDF7DThNL02T8EcAZAf7nQnHsE2cEV0ChbRpEPqLNGOddXlqvxdR+meK4lusMzeR+FZr5
TFcKqEd4qe0x3JCkBsXsSLoqKNyZIvLOpe6C+3gX1ak9IFXpKOci8TQu5uNek2iLokFpCVnUERCX
dN4yBBGMpOFoH0wb5ZAO7sUUsxqaU40TqIm3uQnICq3J/e1MC8HRHx+BpXUFiPXhk8tT45zk/FUv
Wdgt8QbJ3OITsUmgugOIL2V1prhAWL9fZvAll1QTZHsvbccdM2KxRe6p+Wz2DfhDU+QNtOSHkdru
8+zgDniNuLji061kawTNN+J596g85HcM8B9+xALfojhsJfLGwdugLusYlBuJfbXkUBj8hw0Anv3o
WdaV9GFf+quKCW2ldLzEKzOw8JPF5YEWLvQ81K8++pgRNHo2NHZn3CzkO8DZnLCDADO0Kbx1J1hw
GE3HP9Cs+Y2oXMgPEJTvESqsTNpFE1v6Xvl6Y/OCvG29wXFcR7Htrx+h/OgTlUizu29BsXd+Ewjg
FtbQlEtXAix2LbJYeeG7G1uK4E0b54GspFMu+JkB76aRiIDKkXHgZdIKFNJ2ot3jBwsykskXO65V
fK83DupLgm5Yt4FefEps7GIsK4v/9BJz13sRqGvtAPV2vuF8A3UyeJsmz/pc45uugizQLrQSoEP5
PhsSUFUExbA2Ufx2CeIs39GT3w2DBMXf4jM9+WkobV5tnDJsVjODoidLmUFTjpI0Jx7T5RRbC0tj
5ZW8rbZI1QJGArg1DTjDjgaAK7c7EAxiXPDxvCJ4DRpuAE+iyvvD7DPvkmqR8QTq9r624mcaKhwD
105im+sE5UzP2IO2D1XxVhaZi90o9j2rLgSq/CxzB6DsE+CaDuANhR3YiQueuuGDz5j2yD380/ud
QN9/HT4mvRk++iW4dwsLWRkSyRCIXKyy1gnWFGU3XvKAHkkdJXnIu8anMPCyI47DJ6t02od26t+H
0neydZCnm6gvjZNX+3w1BIn/No2P7Vjn3wIAveMbF/0lsEPQMJj47nmM2kDDy+rN5Pl4zLsBDqih
17hLVb4GeDHkkqkmjYYChRmB4M2+FqP1bgC3bT5XwpkjNzb4cXzRaxP7CNM7ot9DFnplnXd08aWG
feEClZpkG9wjK94b7bJsUYk8DGjr9MI/KivFnYeQdYRE00ezBjSre+CYnaMs+Q5i5eZzPYTNRhPc
x3V5BSy9sc5WrheNfxTZsNGS0P0uXR3brWdXNpQCNWKJc0Bma7iMCTAJXAC/vlSTnm6DlBebTJjW
iwhwgyJEmZzJip9mXgTuFxWU6k55FaKK0YgsAfeAOxdUi97shiPugU45EDVRsf+h6yRc3yzf+s/z
CQgGxzgHJ57lN85pxN/YkiUi/1annz3um2+mwJa9ZMV0GhNjumTAxFrWgKnf6GkMuGKZEwokpLkz
lPgSJIcyW0Qz0IuCAHwypqUy+JRRUjLN7peo6ohvDFF/w79KjKZ0wOiogXSBBMGN2sxf4R38biVD
orPHeOjineEnHGn/3kFSB4gkp55XoJyqUXVAOuyb3g00E+RN05LjrZI7KRjHBwagsLpA/lIyxyNH
0jzKStRZZ0t+eaXD1jjZd4aLdJbyIXPp59rFKSJUNYXTMzCb+KYaQyQ20zQ5a7Vfg7FJY18SN/nR
yJ4Tzfw02Fr7vUIP2gK1WPwZhDx8Y05FcUxT5JVR2//Z1Mb2zJH4U18ti4tZpb4ZqSrX3wfYtl3+
+Y///D///W36r+hHeS0zHpXFP4o+v+LH27X/809D9//5j2rW77//zz9RygheHjvwfPzXAgW4Le3f
3p5YEUn3/4izpimKrrQuOSpftwS1Q7A6hpVtdAM9jkpFyDtKnNF3GHha8CzfeGnHZkAe8rgD+xmC
AACvhm2iui9MT44LnAOGzOISr9P0hDtm/JhpChKHFHVh8CGRBlBdpMs+1R8Zt+1liXzlGzjKl/jn
d79z8Act8kqrPmnIQW301skOZs67B8tO8UwwAf9G1D+ag9t9nPWi3cyoRzJOltEuo+zl/+Xsy5rk
xJmufxERCLHeFrUvvdrubt8Q3h5AiH3n179HSU9TrpnxfPH5QiEpU6LKTYGkPHnO0p4V+LCSCVah
HUd7Escbg83kref3nwgTsS00XYdmRAFAIrUr1R7t1OrXAEtr5wQPNyRdPmauazzGEaTQq9G5pxZP
4+G+a1rfCREw8DtQup2QNv5p8ed9Yu2hs4iUb3JJ6yjdpnaQr2kCKqAxJNbGMNTb+uM6OgTNV0bk
hId56jgzn0ByJs80tc7M+K73YjBUedEzxRe6Mr+TWMleqCUKnUHtB6ELJ+hz/893mqP/7UYDutQF
XsD2TIcZ3P79RqukFY5J6E13umOEJ9JRsquhiGbxpVldKUd2XxzjeGU2Q3nmBCbdrJ3bUcfyaP27
jz4VQb1FTiaebkRhqOP1emjGJlwFo5E+EKMhGZJm+AHqMH5AuAByTWPMNiNuqq0WrlIxOt8z9SIz
GrO4RJCuv3iM47MAeAl4o7WdOb6tqI3v7PKQD0jJ2oUczHRh7ZrrBuzhWw5eI2R7lVBhpWgTWEEB
SafQUmVKKIqO6b0tEWaZW+ATnnZVKMszhEPLu8YAWJA2c2r3lvOs9CEy2szbtw8PfWRp7suohtWM
362h9fXPfyr89G//VhD4wcOAA/DhgXnUUfarh0LXaUOemu5wB1hm4A+Te3Y8Q3s2yto9T65Z+EUX
sjdsQvkKqbvFXcuT4sk2tM/UH0Sa2Ew5nw44JTReI+1o9i17Q0pfvx9jI9iQl43tp11KZxO2dbM3
ZVHfZ8CdbFSg1aem8Kb6PlJFm/BrQ4HMvEs7IYJcMeEL9cYNoHy3ycIi3I+i4C99DF5CD2CbrLaL
z3oLrkblNVaDBq0YDAra6ZWFdYPU4ATwKR3PnbXGK8+nJW/uuTiBjbx0XTP3HDC9f2tbLfBrp+f3
sVtFByjO4b8fu9kHxkrkjpXT9DWP4kOhHv55Zp3NMdsILYK9d+snz46SVe427EhN5o3m/ZB2OBgF
Ht2v3DTcIZklgKRToR004eDEPDZexyIQ31UFfLzJ9xiVXvWoCvV8mDJ9Wnxg2rFMlifaLS4F7Rtx
EuGsodyT+2TgeNRs/3z3mI55e/dw2wZCATIK3MBbhV45V3fPaCROEkaWuNOAuPNL2zUvljHiJ+VB
e7nh7OegEpKoi4zUT81M6OmJR/rmpp+aVER916ydNtfmef/Jr2HJYdCRUZKrKy9D6QrjAJEgJ2Ev
N/30GZzM7Y6iCHdWK9wjV4WeIjaGzB/bOQ7agCqZ5ir1Uptq4Jhwj0vfrQ9Nt5iphmTDfYjs3r3s
o2f8nIzt+/X+daqrD7HMdTP17ZXJkT7dPDu5L587BcFsqq699F/5LVdZpln6Bi3+bHdNvQ3wpzt6
SQJBOKpSIaCddMT2Tj8ufVS76UN0fQCjgpqCiqs2TTG3nTIGQ1ODY6h/muOf+ugyAANilX5jjkBS
tyq1KtsyD/gGlge/gLlDONKbvjSyAh+FWfQXe5icI+CY0PRztPgZYQDwJAIx8ENJp8jGDH6xgn0D
b+r0xYYm2PsgtUgpi6HbNoVzwRpegouUycx3snpC/gsO7LRMi+6S3rowep6Pypq3ybs17YqYrIgU
R880YGqj6/HkEWO8joDctneTeDsAVnF2DC79vAN1dhXjLT4YCeS3WGt8alsOyFFRvmF9GO8Sjpzt
fnSKNyOz9/bA2CcaPrrANljKbRnu4TvTcESxIogsY183A+2YpntriIrju35g7GbMHVlcZmxLJ2vX
nZnLV73u7pzasH8i0PrItKR/MUHMs+kzswGndOaeU86jTVob8tUbmsW1FJCsaCL3s1sW5p1XOyDk
acD7qVrSCTiIliYcFtoj032A4ssN+ZGFCqSPIScdI276J2iN+/pYTRujBxZfG8NmjnItkbMlwNXb
FlakKRYlKg42x8/Ir+NA4rWBeB9LI26CY2os3jAQ4NCiHUkFJqmGxEmqdgivNStmhZu6icWR+vLC
Q+obGQpn0g54b9jQZpm8AsAblVFcWiU7Us1STaothlblH3eUf0xV8jYpbZickEqNDOJlZFvKYjV6
NQDW3tRtnbT5YalVV8n692LqYqgqUVvHGV+1apX45WIfcglkQwp8TKYyKKioVWpERfkW1B4AWVsZ
gW5vEgVfWRyRQagdQhy8z9+YvnzsYnFj48ExayWm6j9k/k9j4t1C/1PAozBfNAoV1rX5KWvke1EG
HpillzaZR0OBVamT2hB3MTZYCMar2fL/M8c8m11XW6HpPLm4aSFxbAwiWs3zvAeclfZHhvXpZmQA
cwCpsSMANXmU+K08GC7oeMhDB4HmqqiydA1kgHUG5eqh97r2QC0qPNW/NJFM2B7LsALOFZmChRnm
yA/Rh83I27JcEdeJHbfjaW5TNSqtrNhSlYoUcW69zPkW5LFtfqA+mo1qcVAoyLia3QK5L45Z7eac
1diUixpYmUeyLNehMTimrgDw6zXhVz3LDwSzHEEhcCgdaIgTSpP6+m1tBfoz1S0duztydxXBOXKg
rt3Duqt9O5CFD9pozzZWbdf9nBjHlbBe31GKYjyBfoyaTCGdeW2mm0ZZJ9UkqyFkvqMMxjENUnCT
G38YuzjTWNcyjnko3VWFNN9Tou4zEyfyUI9GFB8ZP6pXL6YMoTHkIfrUlsiuRD6XMlEhjLTb9KGF
IKHypL4+i8NkS22adPGehwR9t/7z0ozp7HZpZrrIAjQMG7qNzOO2WrpdLc0cPdJsHEsYF8C3RHNw
33Txyp3SX9ClN6DUBWz6ry6IDWsHNUlk4FfbBNAODrp7nC3ll06XDfKfXe+ceP1j2g7NE3W1RpFv
rLZuN9Qkwz8MyoLxkRyoqNUgRw1aJvoY1JtducKCXc7bvsIE+1wu3e+0/0uhJAHa9CmKVngOlwfq
ZAYe+mLoOiTHpa4Wbv4m44G3jYfn5bEnUQ+Cw2eEhKeqAV21rWOKAi+0DPG6xP1pFg5WBPn4koeg
UTDACfLIQfK9TcI2PNfgJIQ+ZmPuxMSt+w57d4BYmf05HMYKIbje/d7aIJfGIXIIhL278vqdhx3G
CWmCEGhdYpFSJN7arLFDjHIrHFZLgHJuNwZivmpgDPHtP99A3t82hqZrm7ar2zpzkPti3JwWiSBv
Svx0u0vogfQn5MjwXZVTiZzXXPqch2hqZQoVasfNQPuFjBMwfRcQUpOpuaZOKjT8MnUcL03BGsKt
tR/kjG8ci09YJIHHb0UBLNGCQ7nNpsmnJmRfgRlSBXkvBvwnNPfkshjIj0YsU0VKuksvrOxrUOcI
eiIn5bmPNcgruzGExmwbCVRIyvID3UL+WfoKRoRibyFs59fq+LX9kEyhGvUhzyTZ2Vr+TFIqS/8/
+V65yMDYdn03rcQ4xv5Yp/q5sE33S81/2Qr3J6FNeswcROya0RleyauKev2MRBzvi5X9MpVXOQIy
F1oIyJEXtmKK1hRzkRfmou7FiwbRXAxcW+c/3xnMtG4fLQgV24wzx3Rc6NGzmzMDA4SRbeSZ7cWc
atefFLM2FZFgkBS0wZGz9FEtHQcfFCziLhoCxwXyE34Mb7krP+zA0genGnEgVYu71o3DQ9+a9Sov
ZPqM3zqF2Sl87mIn7ceGsHfUB2y+fnY68XWOvE929aJVXDuTb8NAwSPx51+Tb5WV5XN2nj37KPT8
tqr4PE+LJd65Fs2bmwBA6Y9x+uo6YI2mefTWmHal0WhguXGqdT6a9aEGXTqAzcw7jI6WfME5yy4v
jfFr30bX/QXSo6jfK7LrfuUv9GT6GsjxTbPq58Yy75B63jxhHxo8uCx/iXFc9GrXTr5T7INbyZry
lYfm5R0UJbgJ2Fj4Mwdpw4VwN6o1hWFwIVDOh82aGuPzR4sgOR+tj3GgELyaheb8GAe2heBCrSwU
8xXSBMDOMASIVU31b4Ml3P/08ejDfnwE8vz4eJNb+0PWIiFMOpaSnTcKB4KxrnavdX0KJWareA6x
q8LRXVM8Z7r93rdYlxr5aV3N/+O34N0edapDdddyHIZHJY4/rJufQtsDnB+mvbwUDjLGWNNhmU8R
qDksBeqynWE2E4QQ/opPca9ElNwaztpUIQKB7BMfpFn2J00Lkwt+Wb9CYVmfzNENHht7WDtM2p88
VSCtG5ocY/pEDp5T/hC6XV7m1oCk865t8gO5IvQJTGPEwi01mZGMG8Ps38BTIldgM+SPbdbyx6qu
090QaYDVqj4qmqj01knltJulT2uDxB8jx9lZlvXuB4jvT6P1rGPLHRw0A9K6k0FY3NGotM7SxxzL
IHUV6sFJXHkBaPO0zMA7GR6XT5RYVgSIQpgdJx2poHldWw9ItevVWanAaXg2fRtb4PfqQL54Io73
VRfnu7LQjVcZ6D45QCXbWA8Wsg4GHLU8cRe3DRloSsf1NS3CQfQqC6Rz+I+nIr99KhrMsHXdMLlp
msgN0NWtcrXgKrs4HCDCpJ0jC2zqSxKJhSifhVjPLFi99C/JJDd9kOdu1q4bIoUFWWyrKA2nKzrX
JZknyiFOoHvmOFsXA3HGGikkEWjsYuAA4bAVWaxYNkgDrR8aQi7nOpBPiQBWqlZVE+jWrWeG44rM
Gg4Zkx1VITd9CIwwPOKzdUfdw3ogzbXitQAHlJ/HVrbN2+4ux6P7Z2hVNxVlGkRR/5ym5sY0oGdS
pt98EBORK24N5b7a2F5Z3BNdq0srh3JNPXOD+qsNwzL9/rceINbEqtYVcCH3Gj9Tqe+p4rqiIpts
dhZgOmqIzQrnsmAmSRzje5lrzv7KTw1zAHLedCxq/ckFGplVFdv0MZKg+HhYeGziomibFdEjEa/N
Uqjszqkvtp3CCwRFFT1bPfT0sLwDzFW1oFixD3DOg19yayMdFcrMUkLKsAeGv1pRlYpMdVLNdSeQ
XojW3twauvH5zze4zW/e+gZz8ICzbGSuMc6t20iBXU9g83MABsjCHCdESGj/3OfmayEMu/afoEIl
P8XgRPrUZgy5tJawTg1v00+JKIB2FKUFvhM0dQ2KFMBgpgA82UisaD3FiNngUEFI3QMcJCl3FMSh
ArLsyTkqxYnW8RTmoX69yA9IZEiGR12KYGfFrdYUikpnE2k/hwaPJTz9voWWQHgX6GMkLn40yYoN
+7fmI0ic/OUxx4PJAyzEjzH2fHMcBrxADOhMhJQocuPyjJ17T74MdObX8ZZBdax7t4pmYOcW1tJD
ys2f/wo4Wf/bn8HDb9ozGPMY+I//FlyzueViyY+Tki4xJ6Qhgpl88sOkqyPwIuolMnRCa/hRjrq4
q7ClfjZkugFXK2R9AEF61oqIYyvWdoi+lFi6xGza5F7oPokMOfND5nBIFNTuU1Jo3TnBYgr0l13m
T14poIboGXtyznTQDoLpZ98l5ZD5VTem6yILg+0U6M5TIbm1BVTb0b9NcaY/mlPXbEGA1+6nOMBq
FuQZNeKXX6OoaHAUPeBkvOrHV+SSrST2aHP/4i9xxrP0/+5P82Rt8rN3IaBB+aw6tIZ3Jk6GfIty
WZc2mbMUjH1WZwTQ8R2KcyhQWGMGQanJRiG0/pDnckddZFzcDImHJhDf8DNiJG+7rZuc8t7SgWZE
wZFMc9fm+qeiyrtDL0WxszKObWoYTs3Kk3p9dqk6NFLs2rH6Njeh8fSYT2W4HSWo/VcaThSO2eTp
R2wXUDM9dFL7qnrlOlevHOZhaoJlqnkoWaK6hcBLCdRkUbJTHLdv3RjxbSMa8DgZo4aSLABDstNV
e3ZXY6hWcdA09HhwbeYmDZ8ngUApaLmK1Z9vfZO2nAuAQZ1n2JzhIeOZHEcatnHzhhV22lux11RP
kDIDgYCnJXeDLOVd7Wj12kR4bd2ppjUUjQHsSAaowgB9HdM2Jx0pUDCRvbREsYfqwHeawSzBmrL2
UmYekaV6QMIH0+e5cWZdr1jqxZ7YgGn8lzm25h0WAA9OXUXgLkFLAyLojvqbXO00XLArdpQBQRby
KQz7wXDjCKecKjWC+oAeBt36hIMMgFAhKf0xdZt/aWPuiRRLeEie2Sx5Gz08QPOqgsyGG4vHPBn1
1QRlmx8hTpIdRAhfqiTtt6EZMOQP2OVTGELAkjzyMXwAZCj/Utk8AyJXik3aGw3g2SY2LSw5BmU7
XpZCq0xkrhcJCuwwxTDYJzJSvwutFABcMpCOexsTiWYDUKbwJ49OeEhwdrb2BAopLCbBF2kPVrBy
xxqo7YXm1BGetuu8MF0twGHiMKXCi7/WnbQv1CA8MdVopiyd2u3iSrVySsI9zTZfcvbW35ZJTDP/
rLPg0xIVgDorct/dC0UWlm7ZTZAlycETdtWn4g7kN9bzoCXewOwJIuAuONeR+BquyWDy5LUZM3kg
I3VhIFA37oUaBTRaj0mcn+Zp1BXDKg/X5N7yQAOjo7pkxW+vRp+JrqZ+L/PVyJUMf33EKAr6/Tsz
lRs6PhGgEeNZkuF8rO3yE7U8MA08pmxuUE+PY6ujGEpwSH2wpBWNh/gxm4zNv80T505+X4GWySt2
2uS4lzCW3Z3FbGTh4fD2rgRJ38FonOdW5y5UF5WVClYVGZhcs8knv8iN/zLjldeuQMcS7Za5oqb2
8PZ1JSS/QJKaYA8+VefGE9WahYD+UHOgQAqFEKjNigR5QZAEuA7AXIVc5sCCmsiW2bXn1URM74aD
i7T/xZkuQHN3LbgAQ27Indvwr8QQkUVQMEBC35KVt6Tz3TBPII97cSX/ujGBs1TFLNKOlFhQTEST
AEcB2BQaHHLIZMMVeALQmvo+VsU0OtZZyHjTBwYO07wCJGEuTxOfDDV+711Z9BG4l8qfYOvTT6R7
VupZhpC580otr81xJoNX+1tevtSG92KW1fBJc6f2kwSACHVDFdD8eGFydC/MDvpPQZ1avlXLcZ+V
yb6wewE5BpA36iJ9MHIHyeU4xwE6NEnMrZX27KkWLnsagXU1eveRekYdEpBRAmUSapbKQZrszehk
fKYug2X12UijFycCGN0vkN/rd8bUgr4RMw4xYxs+Ta6PM91oxwH/mxM9KFFjOSqdU0CQh/CYa5m1
vz1JpdPWZYZl3JwIsiSRmLp8ZHFo7TMv/sbdyMBP2RufnB75dQyJq1tqIlw4PlXW6PcpFFWGdBif
2g4S0F4y8BUZqS8tzWnVCOSDaVOmIR8MbBwSZD9HKvq4fa9ZNaJuq6W9+IgP72VIy+JCzvPcmBef
ZQbXcovjNAhjMzpmdnDzQO5APtr487o5KkELdtWuK5wWtLJv/MBU6+qlTbBJQjEucxDOsQaj8lb3
QE2Glch+am2AtqHCeyw6d1pPyL3/Gk/pU2nKBkd8rDqbaQsZd9WPj/U/TdrFY5h5WMd6AOlTf2MD
XiwB7bjnhqPdO2UL4BUOn78CL61SNr3+oktbeyyN8JsZ9dl/Lb919juK0nQNHatuW/eg8gOmDOz1
f9/mMxAw96Et26ehqq1N5TjasVDFYJgBaHup3YbjnoEYOUVexZG6zLGESMptex4z2+b6aCXhaXGj
muxcjJ3tdKmWmcMy/82QeTa6KI2+bZOFxvz96jR7X7bfoAPdQIAWxLRhUAEe7yLtLigoOY+qaVaE
F+qlAoRsyB0yzS9xZWD5SBRsUEnIwgtVodGK5I0oFd5uSoEVUlPIog2rx3l00f6yRjDjDyQ/3ZUH
N+XDqUHiavrjrxbBQwMH+fhtnN53Tso2jeflex5W4+vQVkcsuvVnyB/n912EHwH1k1v14QZVpKOR
QMQYy6FrN24k4JPT3ctET9HEDJGmAj2KG2ia1mvAkKBfK1m9N4JM92fAcBKlR+4iljPvH3PVHs0A
uET6oSxtcqdfBjOK9zELIJj6YpwerRZE8M1YMoAYdRON/S/DGJGxWsjoGby2+WMydauO20ANRn2j
r6247rapopZIlJWl4Nc0YliFstLY0IHudlI2J8sow2fOk3g/Dk3vUzMwjPA50upT3th4qSuPYYxa
gEsMBE6UkfqcLr4DsYZ2oS6vMq194uZinoP3pj8I58RSlvngFBheYnMwAAMEc0hYsOHFkR3Uj6Ro
70wE159w84B2KjzwTE9eozSXW0MMoMuqYiC5QTuKvypuif83Dxna0X4E1w/OK8q7BIQIr0JLo41R
dB7k7Nz63Hey2mhu2b3EOTapRur8dGU+u8bQWd1kg7x2xTN7di1ybpNr2yV7hN1fKo2zrW1XPU4b
shE8zjftaMjrVRIVRy3EuxmsScajMYY2qN2d6RACOH7f5mm6liJL3nTIQBSQIfjVGd2hNNryKwB1
pl9YefwgNO7t29pq9wznTg966HZ+zfP0m3TdbVU1yJBBcgUWlYjLRYYVYdeZQVzNRuoM9QGMnZ+p
xlWNmsipU3LNaggVdhd+5yMUZ8iFuoYBu9jJ6rq9WZrNyuw0cWjV6Qnkx6vHIdD/6iM4/dImMzlS
nzMg/bgB7RP0nVuODBXQoOu7pg/ULdDIezcp+TN37IOhftOhcMo9Thahcg4JrleLQXdr6OMrN1O5
BfFvbuAZBDX/iGxZvDj34AS3/BiEQ58dM7f2tgG6wUnP3c/g+FX/JYjLMtVsNMl2QJ8Ea9Caup/1
RsP+vMghG6bG6gmww1bdgTxROWdhlWyDDi98sqY5liE1iOC3NNaysbQFI0axI6s5Ibt67GtnblYe
+IxsvWz20uuKDWJXGtIPmgiwDrDFrnCl6ISQw1/VYkpljpMDJzzl0MOrZaDtyZ0c5zG3w6mNnG7r
IJp61TIExFYiUAeGH0XMebYFlzUUXcfy3cDrFJxIS5u8q0YpJVpTh7sc8g8867edYbFZtQE0ge2u
7FvPT4YByDdlbT6s0CJudwzaE1fKEXncbcshMa7Gc+UhxgLPpY/ZZwEqpPtejf/9+iQ1EZsx0Nr5
GZoj+i6qo/Yl6pBQBjSqdqm1qXkp5cUKg/oLRNTH+3TQvlFvAz6XPaKH5pqaXNfEuuDCPsxj4ukJ
eJvgYQKc+BMOwH2aOfEcyOmFdZ4cUguRQJXKgOyd9yKvBdLxHUP4iwH7wAFRAOWodU2erMl9MCA5
QJ5ITkoAiPtrHmqSy9IXlla4TiWWRGNlvhFnC8Cbw1akALxQ03Xbp7ytgkdu9daD8uokDtIQcb/2
iux69hoj13rIHHuei7xcgYMBojv68PqYa1Bz0RXJi5p/96LBmRvdD2O/s4Hhv7rR6Hb6p74uRToS
VAWhOf1xV9JNOt+v1FnTrbvYXc8BNgKYNOjB466dPWOJhJRRJCCn0p3xOQunJ5na/JJH+vTsIIC2
jaLUXpOxmRzrocumddQWgNUXQKOtYg/vYbL2kY5sxkmArSMaqtLnSbmSqXQfaSorcYr1NNnpjpxL
RKvOqd2/zVOpy9ZFAvCznf37ZWej8mjr8vrSACPXB8DatflL0BXU5TvwR4MeKGmPNPSfPkNXTG/k
76h5P76+2wNYmofG4Z/gCX/u66MWp17mkG0IxnCFZfg3aMSf5ytq/A6KRAn7/T6BTelwNLh0B7FC
ppZ9Au4TyyYHJF84J4uecAjwjOwE+3WCsvAWnEPFbshdUIqUGZCWpce3iYNHKKlfUhFIrOWQHS32
wFnKBHiS6MhHiF4XSBR+qiLPvTM1kHKrFnUBX4o9YQISOhov407b27KI1x7yh4QN2U2rU1wywvlR
dM2vPLKb1xHUBVB3d8dnzcPnyGRW3vPGGnbRVE2nnjXDcZjsZt94QXzn2nhxtLJJn2oLe+Y2rZwv
YtCRfcdC8X0avHMVSDcEd8Ofr5cH+fQcpzHoQuKyWsfIH9+MXlKegnrCY4+q0hU/LBMM+57tFCcq
qJ9qHEjYd7/FTDXnw3ueqwZIe1PY4Rn5ZKaPTBz5YBuRtQ/1iUExuy8e2owbflvm9VepswPedt6v
vATlU2UOb7ZTASYxhMY9vmFy0KceaZt6FO6qPtuCCcK7p4IlLbgFLYTUkrYBoON3A0SaviI51Dks
/RVEis+/zxGoQ8jIa4p1/6GZTiLtroTcSNGaPwOLm/16EW6PPNBGQ6jppyT9dTKQtnpd4EzEqsMD
DVUeZAOrDPKgl9k95BHRxDRo6QcHEbL/ltk/xN4zhyFR7OPz0IiMrr3M8DEsCSowtGLbOx7oQupj
eGNfWMePCeb5Eh35lBVWGKBb6r2jbpsvRZNoD7qwggen64v7EMqk1KJ+3LXAoFo98AChfTE0z9FW
2LHEq7o2jAP5UWHjueZzHWxFTZ3BB6oi5RYbBsdffOJ+nA7DpInVqK5GBmMYjIsXICtPdc3zG062
YmJo7uni9DFKGb1YYgpPs5tbj3tT9yqozViTueocUP9QHlspcY+E14U2ZIfWbafTTb+buGCzFRzr
KzUgs1odDJdOIdc5EhEBDflrFuZgUiBO7W0VxvZqMbSx1u+aNDAvE0sNf8pMcSd1s79EOTK5RJPw
77r50zOr4CsUIwBLrJALqiEB+sFNBJIce2Z8D8bqLOrO+iIHnu4C5NHu2zzLP+m8e4vUDLlWRVC8
kFDDGkR/0IO835pNJ1+FBH/6WP4Pm5In4jSIy9Z8QCrE4E+QvNmGqkl9w8DGnZxwENIN1jsBAmI1
Hdgakh0N5Ra4sFnPs40tlTBnnr4XI3iIsxW1yWJ+mKlpVCNykkbz4WYY2Gf/ZZYpTjEhTXNVnSfL
dBPcOb8PJctAg6iaDuGj4J2GoBMuofP8lzvJYRMGY3f0dKc7Oqroc+A0VlSVOFyRK7ILqpIXtclO
tWX47LOYF+8ryzzn1ZWWK9PI2wst01HN5tMvrwnAB/4I7hJQ16nEZioaJIj0kJOT5srKjXG2ZB9m
I/dA95GoLOnF56ozYsUf7cuFqEZz8I/rLFY2IfsA8GWkbTRlsipG3H2GiYQ2mTOx48i/+uJ47gMB
1f/oMWqT/EEeY1F9NvEK2peJl6+Tse6+Msd7MtyuexZhE5y80AvXwrG7r3yqv9Sm7j6FJbbajlVZ
PvUXifw61qJ84l3unmsb4COaZ7IB/bAc/pgEZXUBhKCa+1kOfq82zeTjyKY3EMMgn1rTqyMVzkft
n/qczGxx/ygfqFv/+HM0kjGVxXodjTR0YL4ME2FJ3TXwyW6gX6IGg2kwtt4jVgPNGfLy4uKogmrh
EL/XwAr0JLno9tT/r25G/gNqXtqJHKTOwRXpplBGpIlyWdXHpkS8QU279N/MBtZFuctr9r/Zraia
fkUuyzBmC32dITHavzEsTaoxdfem0aRvrj4LBCoAfxZYCbsDtMR5ibzZOesJtJYbMagXutEMTxKq
MCWzTlSwEBH1VCs2gAC/d0mrQqIJWcH4jEST6cOUx2FzitkaAGMkIlBKrWyyHneKYnilAikM0S5j
2qcbptcyMHeRhTR2AJrqYZVyq7w0mq6dTAHwj2pRMWiN6NYFVnWXRK9+4S0POWYmqtlat3o1QIcE
bd7E0wbKqM5qnnDIk2onRNCeg7H4MTZpcd/JNH/ZcycsXhK87u5FYPzowYb7YjZg2bTjelyTseTG
sE67LDpQs+L/gc1hzu/gM5xKKyAi4GcKgwZY221o3Bv0tI1NHj3KqY1XQM439qpOMnEE599n8Pjr
93OfCyLe3VCCV36MRSc2TQQ+bkeAqS1jcX9410YGyeXoW1odPwB/b98DZhZmAcO5RgdcoaYNCP0o
IxW5xuMHHvSnEaj609LPgzLYS4EnD/VNEZK9QfyOzUA6xuV+cayKFKI2nO+CVF3DzpFxlyeGPwC2
6IMCH8I4YYxa7uZfwmEAkYpegqY0AupwcAaQNo3JT49Xa2iR/3Ui1aXFGjnoACOrAyoyDKrPUX0a
Hcoi8lcotQ5t09KpVV9F72PI3VJsEUvfzTxhZWob8pM51vSdDWZLosQpcxuYYico1wtrzlz7YNIh
FxzOleuFhofGTj1C+6umYe8zzOnKyzw0sFdzXw1caHrA+QeBNI+ldbwrscm448mkq1MeqBnwPLvP
4iC917BXQDFAiwgRQeqngvoj5DOcZKUfwHnhmis3yOIzUEi/ImZGq0YrxN5MDP2uMyoAXrArvnPz
GAzgYgJj4m/91AxMfEVXq7o1DaCiUUOpFhpsU9Z6APJVV6xyO45XThuBmLCMRhAyWrm7jdyyhoha
hqYqUgcpZKtamedeql6ZcJoHApEYIATq7IUxrvIeyFUNQdWnGjilVYtw2pGr4CFIrIAGGdsTlA7A
7Vk1EHKrvTLezm1bln5jht0Dje0BVd+X46SBSSRBkFIa1fHPbxPnby8Tw9Bt8PZ7DnazQBTfvExw
HgBKxyy1HqwRnJyG34WueYZEmvXsBU29NliU4cRcM5/zyrCAn8sElpOwUl9nhttMa5LjYPIRg5Hq
cmAITx0W1Fyj6BAULwLB56ifapC3DoEVgZKKAZpl8MWNfZX5EdS+TgwEQttS9N9D1uY4V1N9HUhQ
C2Bzw/LkDmN5ohoVSTj9ZVk6ySfD3vcIKtgtg8btw5yopWl3EAFIHiiLK0SLbJTipdnRvRHrYrap
Vm2a1s51xORrie3hGaX1e72uAM1Ikb5bQf7tU5YhXxdPwOZbbpXnObEG7OtWGHf/c4LhhWfcew10
xC6xFGqfNBYk22kotDOLK7H/89/S9G4XBki6cl3b9nT172+UCmE9lk3eBN1jZrcI56yQ9HCPJGG2
CVyBnAkL2OM09Ko92FgqMDjyac2sVH6BDJ5ceV5d/GQuNPzMHoE3/n+MXVmXmzi3/UWshRjFq+e5
XPPwwqokHQQIhBgFv/5uydVxpTpf932h0dFgd8XG0jl7GFCoV+n4zoQAIhSydPcJQb6ZjPa3MPS7
uU0zwKyjyJ1d3CuNHyW+Pg00tkqGT0Uidl4g4D9k7CovgzikaJcJUo/SGqJ3kXpLnnPxmnQufu6z
Nt5BAaI5o5YazQAOV7BtU/3iIkJu5MSRh1EHKJRfQhd1gfDp3/+KrvPPnzToDbg2Mux+aLv210Jr
lKhkqmsvvW3A6FsYck8XqrsYLIGdIQJFQ6e0vPz3MQCXNfDcn0fwdr2fosi+A0ifPVcxjt6x1+Q3
g7SjTVDY8UbRJruxaQXbwC6G5wOm4s8dzcJAupvYpt8t3+leIQgRLNqWRVtZh85LH626QHSvHCao
26iX3dKMyrl6bAeHY8PjgLPsQNi1UIE6JR5DLl/YMKjq02pRgvkB38K4hTZ1B3mtqHhwM1U8SGov
W2Ult6YF2z2ORK/bbTs9IsIjeR0is7MwE6xJdCfYTNyaxcyE0J+WREBUv2s5ntsaOGT7oj4V2eLC
lTYhgy0irCoXg6D2J+SQ6QCyX+oJoIqPIx53cEbMb7EzyG9zbi8Ufv1PkMVQyVzm+TnjXnownbzr
8tsicdKZDdTwFsc0DLGiLJ45QUXXme42Y4KwZwtgMXOofE1jgmzFhKJKTMni0q1fzqGTtaKR280v
60B1PdzEDLwtM8a84AjR2l1mBy+Xd8Omtjo2Rb3tVafORFlWCKvjnG68SqLcAfgl8sNOnWyID5du
3TKh6+VPscvcX9PiyYv3AeXx3oWx5kpAh2yWcSd6TAX8/TQry1HUhTNsDlU3zd1KR4B64LtUH82w
ig1zE2eF7W5VkOIjUaidQfgYWJBBBF2wPl5YgrNqDe+m11dDG6xCyCdvrbF6hpHKjxC7vluIPwEW
6IluPgCB/abjLhB4f4oXYOv/KR6HDl2QvoZRVvG3i5jtQlx+SPIbUBrKeJYHSC1lPcRAqcSODJJ0
dbSZGBVg1ut2rydaBbA2HslvLrGQMSgfMPiPN7nzQ6jSeikH91BCz/Yvy5pOcCWEcnHGCTiALcBw
DWXY5Pvtqkyl/ZBAvWCmLIkDo+O8dekQPsLjEpzauI++DzBauMh6yoZt8UCP3uGpgcddMeYPHMnI
ZR0L59jajb0t+lhtooimNxm3IDENmDlE4OqXogSQsY4gz5mp4OPOxGgCtUg52PBq/9URFE6FjJSe
crk1I0370zqj5PMAVnx4yv4aWEsAMoFlmWfmUGNUQOsmxlHH3JpLWyqgS0WQ4FxVl0zLrD7blt2u
Uu1cqToK4qjkwc40cwFqHc5Jf7cz8DDKWa8HXUb+msNMjwleu02z9Vuk4ZrXhpTRhuiTSjz53yGZ
V96Ys8iPlMfFc4qU2Q2EUb6bmDO4bNukjVqYw4ybQx3Qa13rctKhmB+SsPiYD2+DEkk9VYGsmSNH
fvSCoXL7XeCkYl4nVbszF8/2CdgqMvlo545qd2UlEDT91ZeR15lfuq8dZgnTvC47iXic//svUfSF
74jDlUuBJtK7MwL4jxN92ZyBYcNQ/c76W5YmUiaQrIFhIefyG3fIQmoZIOWWD20RRs+TzGFDNPnW
NmwhJj/VyY25eFS+iXbKtyF3PkImDvYHNp4OPN2/dECnPNkhaXT3JU69hN3Ucb5QUePBHhIv0Kb2
EgTYDQAwOOYJyFnGZVy9gMXYrQZgoNammYfqOSJNdPbcrLsrQ/vEolq+9AyogYkX09I0JavbGYXV
5snpkv5RCzSZOEgqwLTAuHFRjL58kcpFfqaqIHirF/GhXomt7XMLY5YDc9m6z/ABLhcpVbdZmmVr
5Yw5VFjSwt5nUFPMrK46F5ARvFw6F/rlAemGjQwEj2YFGaItXGC/mSGXGAu9N1pX6e7SzOFKvmEK
Auxcr3VdkPvdMZSwMyHUfkj7ADAtZt2lgVcf2xyiDdnAw1crRea2CqPxhFz3eJtn/rvrMPqahBYk
hybf3w0THkdg+S+h9hS+chceIDRuV4CfDPMrn8oQrfpEiRPUvaAPCUuXT0wt02EGm94elaC1mfFl
AZaW8KXLUqShqUe2qTOd/iSsZ0T42r4KgE63xfJP6nxmiLkortTG8cRTs8wZKe+GbJJ32O2JLYgR
ANOCfQCPrg6swdouHCi567Zf9HOq/TbMaIBe+40ozh2ALXwBXK44eKELTAl8gvYkqf3Npdm3njjU
yBy0MzPItM1dFHO+hMgHzJ6h6PPRfRnJSDdtZMUg0+qCDBwzPrwoP4R3LQA++QRve8l6ditl1u+g
oQ1J0MgJ77G5wL9gZoUnhxGCjA3SBG6Sp9+o4mvGAYVH3bNeNwDTbCJV8ieYQh7MgKmHSk462p9n
pnYCP3egj+DKgkNQ77KfpGleyp7HLzHv6znqG+5dHcIfAqCFHgkhWm9tmvAt8ore0SsmF9L9dnrf
h2M59wcpX1PkI0AE7H+60cMwOeNaAGm0BUhx4XdT+VInALxMVT2uHVI1LzlKlz61u/d+aP2FLUix
t1lNAINCvrUuuncFD76ZDcAoch5JD9eLAvs0jdpqs4o5C+qp7BTV1bADnnqX9jwq92EFnt4A6Vjd
lzYycRatp84hBZTZZxZK3lltRahipAXqWNbNxCTEkIqonA+u08HPNcaWrwDaFs7NzntojecSHl8P
3ImrbT+JcgVtDvstzA6gLDvvGQUEBDLSoP7U0EnC92qf6Qv42MmyduAHySCr0J1ND4eSnHoL4jrb
56zB+L6EKJE7kWWlf37nA04eg0/gsqbqSSduw2Y3QrG5+WGzwJ9ZvQ/VNJK3sLPteHBv+nEQw1D4
y8LGvIC8HyqjgUpRONYkWrucflSc8qMh0QL4B6JrQvPtpROV3mWTD1DO1fRb4tJiWzb1MDeUWT+1
BGzcCX7pQL0NvTq/C7IcjhdY1oSAD/n3V6IRnvZmLft/vZJZDSSz6n+90mUAiJrX/6dpGKBS28y4
G9grpxqbvacvFnDhl7s4y2HwaNrmcmlfB00wWvk0XIzzbmzSTxEz69OojCVzZosgP2a1/xAAU7k0
fHYcbTY0yZOnFtqau9/jPHWtR4Ud25/iTZChKF+xcknq5Ds+otaMBdKbWzQe30CgfREtznlRk6pD
puP5NIwQckhflSjHP8Xh/qzuGiC+LuM7HF8IiqaA19nMS+YF9uSz1AbAtLvYSzkJXxGPIB9k2vDC
7g7dUOLHzdwm2phqahWfBUh8rEzMLXP+0c2Ne5Vfp96+ST/Pu3SY4eZSQ0NrCXNBMB/0iiZ2GQPx
8r9fEVIl724e5+vLezEjIZiV4cWSlq7LJr67QIXwy9Qk4B3VBlhkYubCNQzp2vwU4+k6GSxkgWR5
Z0lQa0RW46wWNS8UdnETDomgxUjvhCefACUaca8t3CV1ZLYp7Lp9iWrtLYNsGYyP+jMq8e/ImLcv
8CZwVzHx4pWZJPvphasxOKeVU92RMbipuiYF/r8FFzjj095caDaMMIrLt6bFJEq5eVcAva0Su9We
HwiYaDIxtOngfkw0wVJGfB718Je5TDJB6ja9NTfr4VccZDsAE8dhVlL+RiZS3fjNQFA+FMValo2b
LPu+gqKmXRbQKkb39YIjXISzWlMtawlR1CUsY8giayuINrYNNLuGqqnnoipgEaTrktD9xpJQPaHA
qXjLqM6HnWtJBudXU7u0oAgws75Ge14lD2aAmUBViHRPMbXLGHTVtR02/a0dej8J9mlvnCc1RMus
9ijgCfrWlbWAnn2WLAJG65tRhW/S76wnIPjSHW2aYG6abQunGsANwIVg1HrqXEjOxsIb9qbXn/hN
H4GXP0K//tFLIbCCQWbBErqipmUW9O0y0Faz1pODYv5lQdOEvjv+/EijmkVNSC8qwJi5VaqPHkvv
ZF7593c5RNi1mUW/vEvTrIMEEp2/3qXtgkgC2ONlQa89SVklz7+/S2i/x/M8hXOoOZ5nZft9yPm0
Mid2c8Y3cXP3HzElv069zscz14Mbi4+KQSTGHW+AbO+IBNKxUyDmjAlMZjW8+tpr8QFq03GRWQuI
i/bV6xAG3lY2cbiQeS1fs676CTgMfo3TcTxnFbSjeVS9Vh2PICyroFermxs8Gj+m9nGG86meiuPA
T7ghq7Mok2GbJnG1wR+A7K6XCZjjHbxD/GBpgvhKQv/N3LLWFvXDdSiB5v0qbpEWtXuQYZummUcW
r3Hkg2YtLWcCqd89HRXb5w2+BlDbFWxfKxt6EgkHHUWOUbkGVbi+AaOw3CQKxpExC8GJN95dlSzk
ZuAOhycRzL/UxNEjlN9uUKGBJoEJmtnaIKzKQFrDwziD3qIeaJZQQzhtVAtrgXxAcqvKnVteVvJ5
gKuoofymkFNaZrbHt3R0PsWzCWgrwDf4NtDxCWdYHHrHN67jZnwXpHIHKAydGYW6Fvjo1LHcrVGy
u4rWjXjcoUqvRex+DTFqdm7etgeXt9g5zMDaiSHZ18BvdA1EebCgGQGnL67bc8vc9gwaZHMsLbGK
oxSGLqaDtg0yVAWxN9xtSDRLCa8XYQOJaU1HbgtRaANE3PZVm+z6ADU6E/M0R7mFAiNffBrJ4vEQ
VdO0Md1CU5NN79fRPeXdHIngcpGUkP6bmf5Pt2aSmU6E40Ep75tntT7wZuM496ax25jmFI7VDucj
e2aapQhQgaBvQei3d1/GYzft39t9+DGeFSqdA+wvUZ2agi7Z8micbpLcs3bcZTfCjaYbEzIX6gFk
S8H/mF1jZsjkBAD1uKiImI7rNDwdYVZtJdHqGiv0oqokj11Ps911pVYJ+8aBKyK4zsnpulCdBvSQ
IjV+DZm7JHT5tuXuj+vSJu4HyGtOpG7npjmlQPpBkxuP41H542UV02Ne0O01dKH1uo2JmbXMO6zG
dBvmTnK4Lk9tSNAznL5+/VnMSDi1RLvUGz/9pczSVlyBeyyKaUZLcDbtOol2WcEBTgLB4D2YyLYf
UoUjzgAT0iaZfqSVlc5cyyJPJLTkIgQA6MwoCAlDY6kdR+3h0DitXDEHxRJBBzkXMp1e7c69k804
wCLHhl5gksJRJSBPNRQeXsBQHOdRRfzbPhPOKhhCC1J5PdtHqmrXFmApZ1XnkI7EUYtUnloXfVKd
PAc+BTNz26hiHUBBdf8pBtmC6jRGxdLWXt9mWK0lSE0cae9qZQ/ZHifTaR5Rpp5QQBohEd9Yr4T7
b7FqyfcJylkCgpjJDIkI5J+kl86y5Geb5G4yc3q2i6Hk/j3uy7cIB7e3lhEFFDxzTjW4h7Ym+YYW
XMRFA2+B1lB0TTA36XZin6x8krtQQqXU1xfQ//3/qA1CQOZrQQmy/RBa9kPqQcvvH5UQ1npZRibZ
n3O4cqwBjPXAr4UWegwFh1nUQeBg3ZXphrVuv29lB2fia3fMJ5iftGkD7f6JLPxsoCvZVMNCZXAb
ZkPA70byamyqjERWizwMrHXzfmOaBA7ce6eJkk8CXC0gflyy6Ghm5aKiK4i3PiEvns1MSJRFcef4
L6ZhXmeE88inVRmeBAvIWYFxzV15EG0L61mItMgDRWLhYO4y3QOHkrvMz+O1aV3GmSmmbcaFQwU5
7r7Gh0I7NXDLWxvRcThWA7jBm2cUP7pdU9gj0vSUvCbW+N0nNb91JZM344SzlNEsz9Tgzmu/sfag
E/JHKOduzDpmWRswUthoPYYljIBya1plExOHMfPKg2UhdV/zftsIlpCjiZlLif0oPriar6gHX+aZ
HjO5FC5kjvTsMo+67aW7yspwM4UVnk1cvQI+m34bRQtXi7qwzlbd+XuR4F/RdNDiWzIBgeukDVu5
pe9uIy9z7/8wsSGuv/fHFsnKyh3eouF7lEYzX07pycBrpfYAHq042sCeLgU28m+MrukoeCTnlFPk
qH/v+H0R0xlEXfx1kdr1oZJB8zcX+0oFps1zNwFkjd9+nL85ZEB0vNfxQcfpb/HreKsHduPXeGfw
7OdqQk7aCrm1NPIgf1g/KDyGt12gDOj7kPlJvHJdMH/ctswPycrwwaF589HDvGHcGq533vYzi3Uu
Mn/JwWO0em4UG1eKu862ZBWDRpvbzFKl5QP/HhGFYBuYETHOnXewIP8Y0eCYiCTIv6whXNgLwLwh
g13P1myAALn9sEMtVPkEkGm4HYjVQzkZTa6HqWEA49sM/hIz9qq/pgmLw3qS4uCw/NCNg9BWvqgm
G0KZUNWq4NYbymVilPk4JB1vpHdniOGjFvbroNd9jvUwpofxVvnHiMLGCUbnEaw8aDueRigrWfey
DJINqHpQ2Y7hJbejv188Gh5BTmvW17hXwthvljkJKLSgw+0CyZeWanas1izSmvAPh8dYE0aDMPs7
aNqmm4rjMPbBUWWb2CX5xTg0w0+TFuZNvEXo1PnFZfST1SgMHfy+zk9X+1LjVGomcLffQFQZr/6r
amiOEGR0fdRxjIf85d6EC98qoNkwhMt/P3KMFWTs6x4cTEa4BoqPdbeYXDtApS2FsYhpS6sP5tSJ
rRkQkdtgoPURHMZezSZq0aWTw0rr0jZd/TjWR3OHZ2G3p5Gap2a06fD07Os4wNjv6iDeUwZDkzTV
X3x9Kd1eE1HiwYZiLxRxTNCFC/WpryJcstmAXzU8/6Fmm2ZeXs9lBGpdjsO+1OgTMnklyFOiXZum
DZDN3sFXdsZihkq9e4xjWNZD4wQc0OsFuUS5KGM/nyfWr+5WWz7BXwGbYzPStC93k6fXKIsHq0/q
dcSraTei1k4EUoLhPoeoysEeW+dQQqWpWphb5B7EQkgC+7+2xU7vU38tXOcgAZWE21dvLz/1S2X9
PV/w9C5kY7n51G0mfmqjaDIb6qrdw+5Eg+31WwAz1Lm8GdPMpqjbJRH0UK9LX95ln0HGIByC1y8z
TLMy/yOovyRLp6wTyIYCmOS6WhLZicmNubh2FyMh581aVTmXkIlDvCzZygJbs2tHrYcEbSNg1QG2
G7UnLwB8CEHY75FZOvbt2kwGyF3+h2pPGH7dvEBDFv4ing8lYs8m7pfimeJB7jQAPpzBw4YVOB47
Ny7wKZvBpwP2vUF9ktAuWuRekz0VEWrRfCrtvxJIPQJ7+3Psu2ePBMmLQxK+GDo8AROX5XOeI5Pt
jS0/Gk8Q5W6aqYmebEXbU6dCfCm1CYg/eBmQ7aO4eHWZSelfSc8UNDWarQSw93EMJWxJeXiuUba8
tkwf65tLn6CErbCpAjBVC3CYS9Q4r9gW9NvUFcEubgu1R3aMrwcwipFi7orbPMj0KbOFBqb4CxDt
6htRHoywywoGZFM0gszgjkvABa1nfJ4PfUSzH1ZSA6NlBQ+dOz6MASvVrTZb2/pkbBZNCmRQTAsC
COpkH4w/4pcmZIOm/wA0OV8BTV4A0yhk0t0A8ADvH1LAMVHa0YerBwVO3tJ1yYENg3zFXkKtugjm
LLZK5avdussEeqiPQTfygwv40BwCnPI11MgJDogMbORtEHwx3a8m6J0XjvxmJzX2sgr0jVC5cBDo
nccCMqxh2ryiJAuD1rR6jFQ67HgZ0IU3Efofn0/i/C6U7WFPHUIBCrbJEHWAUPZX3cbB8oNExF3y
EELLyu3Sh466KfjyZXuf2O4GOZ3wuYOuxs7pPAAcLBU+J7WTLdqyxalS96Y03ab1KKENDJy6DZ6W
GVVPLVwRY4iwPHQQZjk37lQcEh9OCXZqs29uCBvmwvNeQ5HIFRDezVYlTDxYqXwyA4SNE50LssDZ
zxgkCrkIVpXKF7ZdiDuYE5R3DWfJBs6sYn6N4RyUzQO7rzZmiOkY+2weeYSfHc7qNQsbMu9xtx8G
9t0MELwcQYAWkJNmaXOIqEydFeqzagWfCZjIDukA6wM5PA8etBORYg1eIaK0xLYXGXs7t5ehw7ut
D/3vp8AGY1vHy96bljRqu60qYNUlmQKDUu1y486jDfNGbZ1nmiH0alfRWPE11CHdZ5k00IcKIDsA
KdzgKRY7Hzpbz6MbWHsH/7Oxyr+FUKeslswFNDW2hICoc/x9iPLyjpXNOSWQ5PEhGDKrqtx+aCaL
Lnox1jc1CBtri4XRDp6r0z6RQ7UOi7Q4k9zaJw5gC0kts8MA/3Pb7w9d0AwHcwfo+8ediYF0hUyf
5xAyj4oWZMEwXv876sAzeoqf+QVeSPGV0xwDGw/Of8AIG8XbUYiCPaAqXexL7jvH0O02VWxDfMU0
R7gsxTCWYdqIxT0WMFcqVNHc5mVr3SSJmAM43Z9FQdVSCK8/Jzn+zcydiX3qbQK2yOqezluniO65
aJeehoqwOBgP0wi4jaObDSQF1g0QkyvT2zWQ0JYhVKVM72h3+6LwijuwEFDvHAHajKFf16QOORl/
E54P+aaCvufcOJ2wuhxhC0W/xbKc8d4uHuOuDm45SWDkiOxzblfskFt+ODNN7jfd2oFsDpyU0Vsj
u71gTTrBNwNNlg5/ydLyTqalV8xGi+5oFvLpaaiQfrqtAHZrt/A8h5xT1S3NDwTgejnsBia6N+6N
IOrPga0tHocxDW/aOng3owLV4HStJ/kE8r7wYmy3TTh4+RG19vvSg2BcElt43o+Z3OEcBdlO4ogX
gq+/O9YQrLAdYDKQfHEpDasXrfW3tOOhWV1sNq42HKTXDhzNJCroEjR8HpOogCjuL5sOUZLvTlYB
+0uivt63CYQO9cYv1//qURrWt2FO30kRQv/yVyhW/js4O9heG4GK0nIuTTPJDPsVGpUH3LWp9Y0l
lSckcMZtJeA4cR0MhV6wE8cCugT6BQXAuasOGhSruhSzZqD9j8jy5Wxs8uTRBjhjCYhPfewSBhML
cFbXTcfL2zpm4xzm4/Q17/iJFhX5CUYZ8CKs/J5D9XcWFlZ8D2SHtfRwzjkoV/E9dEchMIk6750f
SlTz8fl959Lf5pkXPrOg3OFf2TuylvvHrgpxp5vKLsMZztHR0sSCBMjYRA0EG2a6DCaXvAQqk0jj
Ze42i4bhTv2sYpT+mtLyf0BUaA5rj+C9lr4DCQ5P3bisSHd4c9YqR0nwwYwtGUQ34bwC+RQt82zr
S1VTyMD2Vod0Bh5GdQYfbNO6DJlQhL0ImMYw0gPZuHNWqnC7xdUJyGmLuV1LegY9V9625vPmYe/2
cVQDa3AZT7w/Xs9qUAepV+BnDXNzapPjKRt8COujCPrMZHE0H0YvxzHKiSxx18G6aGs1FQW83BHl
miayXl1ex/dTexv2+WJIEhBeW6huLRLJp7sCpQjPkg/ml5p7rxUtrg0ILcgHs3HCMNMDOdHmEBSF
/sKkUfgWWXf4jkXQW2McR9lJ/vQ8HLAnsKujsHzyi65792vgSqFFzF95/NTBubadgnkk82oTxNBZ
UEUdr4jEmAG+wE+CpN1C+MS5GaYx25DSzeHwaqVHpC7pMu3j9r4T4EBIp0jfG2Ty9Ker6nl+W6WZ
+whXYahR/d0a7Xwnigi2Q8OEXwddqIDDZLGkccIWqW66umRx7ZgoZwv8nqBu0esT+3W0GWimcPCf
0kwqaAUHkPMUDNqL+i6RPfyKtUydSUMYZbmr0NwlK9HZ+yAvnL2Jw4u1nON/0JtZAx7pfTdAIz8J
7defER2mV2UP6daRxbC0WAXLPi5vJ1ek9w1NbfjWU6gL6MG8TqCMOgp1RGKM3+PBcIaJDnl1O/w4
UF7lM1i6+cDnImPLHFbNpwnctEY9WX4Z/GCN08+ITJJ7IEaddd+PsJPBWasUdru3Mo+vxyYJIUoO
QI65M7FBx1IdM3cmlsJmewt4+u3/Y+y/r2kN8vMrmvWszHoqCgbsutYzDNJxuEmn9qM18fzOY9LZ
5GUXzq420lBfYQuiVQWuMeVZZzcfvQOg3wDql2kFRUMkixVYBzGOiRvgIpONk7vTQ9FGr80A8+T/
HMCBrwNldxbAKPEHMrZbJpFCh8QNIBEkzA+OKOKjnchyMWZZ+26NGRJkRfYjrFF6mbDLui3FAJ2C
ARhxVYj0ISrAkmxc5t208LSANHXr4+CB4kpalOKxZAk8WBMv35qmzVWw4BBjWackqR4LHmd4ePNk
ZXq9Ipig8x45C9MbwBwIMOsMCuspiPyiCGCXjmo99AG8EN85NaJ+qMQ3qJjOem3T2jJAd+04D+4F
oIVrBRm1rRkb5Q7cHQAt/DK2AoL2XuqxvR4LL8fwP7xMgq9nUKTPoYpMIp9QGkT+V5vCriWpHbHO
ub/8tqH4tq6yPFzZfsceJKqjs9gJ87/G7Dv4LvX3yYvwBy/h6aJgAbxBbRuEE6nkbSbbbB52Yfud
1m+XKUDoz6ifW/d+0VKY/vrNzsVPx8mjU75I2zp7o32zMWOtsbwZ8aX9ptKezWhN63uiiL8RlbXJ
CdlCPhS2HhAifc+m/KEnpHyIK1AQIhwTlybuQKiJk/J96EaGX8Ky33ZReICsJtsPsfLgiimzs+XV
H3ejjg2JlZ7L3POWo75L4lfhuKget062NCIy+Ox2szqsK1Q6fO/BKZqViacDsqtm2MTs7j+2tw79
/VDpwy+S0oh4boiPko2C3pe8wNhxJ4TYortuoLcX1XNUkvhKNV5XvcRbSJHCLosH8RmfNZQv9LcK
Cm1IM0GSpvaaGOrV0+cR0LFWL1XBwBjD3mhL+sCBjzeKDpQ2EVzpS/cRuBJQDHSvo5umd+ryaOuX
9kfTDI7Cur6BTsMZvIR21aQDDn0D9VPwkYEIyQcaLVH3d/BhwEW5BHbsk1VsTIyl9VM61M5e0eBb
Do2JnfC4g02SvtjWumlggmJaZri5M+sA1oYOjAB3NTiDh1ztSQDfHRcfW/Bjs8CFhyFqy80gwn2D
rTa2ieZWXxIeIvinnvEmiCbn8wA9yqw86eXNJNM0dyZmmp0t02UcJ/blZcwrgEWERNynF/tfa/nO
cNuX2Ddc17u+2c9v/vr/IXBsw6OU7K9v6+v/kHlfvMi2TpGQXRYF8RH7OHemgEV/peBHQbKnHPZu
1oRPYxTNMlcIWASMakViO9tTjTtMYzdGjlXfmotviAbXtrmbWA7JJR/mdAa2aGLXJVQEEOzqS4/f
N2rOO2judrJQ56B3vyMpHm9HB/CGWeiQepWjKjAPLVjNzybQa08jqvBBv4XGD32pB1HBzRaqTabA
4fd/5Z0VXsJ0AC4tkEG8Biza7UF8yL0enDIrOsDEXqx6ogkGupnpi7m7jITBUHxoCZ+Aj6wBVtGa
JE0of4D4R9amdRFB8TsnHWep4/wVg5/70fNLwARCc80clacBR720W7ttGK1hh8ifAxpCxFx470EE
Zw23cJJjD5+zsxZyRW7Vd99jS74OlPT3rQ8VP4DOoCqj4/iWJt1Qv/s0DpdMlv6Ww8P7IbeKx7yY
kuVUQwoJdV4ULmEgGc3spGsg9AOC0yVI8c3a91G8vlRhdZH2Upod8ZifqQ7yJdcircyiV3fAgYWj
zmf+o9IuX1e1hXS422S7XIpo0/d2fXT8sl5BkgucJKBNFl5UNo+iK3D67Zz8DSTfp5zm7V+V4qDQ
p2qvWDDNO5TRT/ghRw4EKn/zLrKd0yWG3I4zS4d+m41Dvm87+dFR6zsPO6Z1NMGXgppxJmjmQXkQ
0t61vZEdS05ZdhhJ1twmjK3t2Geni2m561sr07x4nNcCsAq3ZydjYc5CULnjLOnh4+w2fn4kEWT7
6qo5ZxpKqXKrXuRZ2exdTHnQ8a5KP+JZI87/nskIfifyIe9LHM+nsJVF9tD3/sFNhyV9T3wehcda
lWwaZpk+uYfw+UsU8R5xQv+4EyN2myZ2vfuf43DuhLphqlmW8UPtWvx10sIUUdo7KwMYpfJRBIq/
Eh1OQ5iUWsyVxz4vOQg4STwDlQwuUZXXPnk9UNFdCjHBHoA6AnOnRYZk9YtT02809Z38yG053vjA
wbB5EtMB2OQExZmiAKKDdO459qoMvOYEmun6DxwBKzjjwnPOnYg/d5gZcZd9zBg9/OCbGTHHUkmP
jimBb4NZCjIywC1lGZaCLe2//5tE0e+EY/yjOC6JbBrC3w2C3DT4Yu/W+nY/oNIzHkfOcQBUfQ5/
w5SKvbmMOX6AbH3h0NmGC4a+HUm3VCjybc0Qq+iqfSAA/rjM+9S+jNZTzMhrs4nBofBii82KFMAz
nD2GpQBb4yZTRNyYuzbMrYVgMQR8fu+YkqJbsQq69KYj104v5k7AgxrWyrRA4ejvpbhej41xustc
dX9d3YwApk8cSnfCCf7XGnpmANOzU1esr8PNMmYOdKfmRQ1P+kTlZJ+VSp1kVaRwCxbQ/AwKdeI6
xp0GsBu4TclZRQP5WBAtZlCM7g/lpzNosXg/06q8t4c+eKn8OJwTSdRZDVO0buqsXZIEdMMhb9xF
XYu3bABmlgEUY6//0ATcZNzgIAc6x/8xdl7LjePaGn4iVjGHWypLluQc+obVkTlnPv35CHlabs+c
mX3DEoAFyJYtEljrD2zKF9IYDKQ8CmUzsOGCimHKZM6U3KHyAw6Wn2vatJqaYonp+tZony8RUPGU
TUs1GOqqR6yY8HvWhOTSppGL/jQ5ms4uTdO+W2E3tZha4NZnjUoGTVaXUQpzcD+8UFTm9nVY9CmU
KM21hIhF62ptOy28DspTDl4rX9p1SK9YxbMpxhSDNLzVaecsVF3yjpYaR0ecg6tlF07DN7wamjBO
v7dzgDwHkHP0dkrk24cys3nCtZ61dgYTxeTBptQqOi+XWYMhmDQL2XbqzteBD4HXYS1Lh6OIkYUw
A2dbD8xKlC6y2afW94MXKaCIl4gWchI3/nxphQ79JcRCbhys+dkZNOs+qbLwDiY1rpUZhirDmJQr
drnTauwj+16EqNOLhu2KGxr6VjM048GzdWlZ532LbCbl1gCT6hvAyIjrIDO/yDosqzPSH1EJe0Lk
GsIkbc49H/5+MEFszxmLwOknwy1Sq9nrjnLHrW8CRWCp+T5qnfvrLPFqbEHKkQ55/NRPqpdNudo/
fVhSy0djZzb2s3jTQsAMKm44OxJ8r6Lvssj8Q/S91+3kWH8zAn8MVkCWy52ulF9F0uQalgBDRXDf
++aUjr9JYKW5xuzEXDujdSznSyghIlNIAJT/7BcRoi8OIeN0bOJXiAu37wsEJJ+OnKguc0Xwh9HL
ZLN5nyeCxVqapVoLjdzYnp3N3lTq7JvmG63rpK381AQd6QXdl849LOTN0EXpgU1fe6BUUG5gLiD/
7g8YkzSe/1zaPTv2rFC+Jaa69b0+RNWojFx2MtJPJ9Ne4z50XoH2VwsSPuVJHcqVcMjIPbXataP2
crW+uDpnAI1by9i73ojBrmZz5Va1oy6krKlW3Bqk03UaninVzvKMl0vcdWBeJWu791WMeF2UG5Gh
l3kCLRDA8S5Ny7Cd0zR2OzGoC3vz0vwYYVaZd/LjdnfNYkq/I0Tfn2tUWhg8wBr4YaSAtaw2PqSq
h31qW2MqqwFbSfE8EH1abtRnqxuQh3caLF260c6X0lwEhbbEQUVL9tJcF3UaBHDeh73MuQyj/aou
Ekv/KlsQqOuuDVYk1UKOCvj2YRHB+1QSqZbavBG4m9yTNLeHx4SNEOm+KyAnUiPdDXzY8pNA3wgo
87XzArVRs3FZIWa5V6K8TJci6Ssuvey9aPVYsff8nRuGxohKl8gJO5n9AqKo2nyYF0kJMKWRico8
8RKdqDzrhtALFmYH1alBRbUvg+yxnS9WqbwEkTocNWyDHhsdM1ZJRri80prsEcxMupcVtIHEhCZB
YrNswoUYFBP+nC6FGvAQnzSl2icrT/dRn0bT41XC1SFpB/nRa+X6xFOgcUW/MofZcxgJyvG1rox1
6FCAi8pykWpJj8D/2LiUt8dX0wHsA/HE2QYAYsSK0bxiYXrvK4p+8cYiTErV1zHpkfpV/O4xCoNl
kIGpUiTDP8a4vLmiJqWCsd5YLWBv0bRKrUNDaLL2omnHzpHNtHon1shTfym6R+qrx3ReQxSyxBph
jutOJZlLAP8S/Boc44R3XJs34qF/6br2Y0CjLRQPISDRd/GTowbT7Awjebk0p8CEO9zXmJz3ybnQ
dqlndKessmRpGfnDyaYYuvdB2ZLhNc3kPDb8L5s1YFm1xiGenF0fLa0MWAj7imDRBRyL2s7yz+Ki
WnawBfsKPj8Ncm9ppyOfpLrt7P49wqk5O7pZTD1DT/3dpSnmKn2tLJ045iE7RwNVDi6LQqztdx03
eRF27RfNqfkFD1c/KqMDW79vpk2sG2xHfLSNd+gRPXZFl588KQaxKwYcdAVw8LABD0NaEsylsaW6
5hq+vvBQ3N5/6BNMJqGGfIkRQ2Li72jRUuvyUNmevXdW2pgUl68rzyoeffPlvVd0XDBzzgr5RRQy
wzltL77w5hJUzhFTSePJr3NpWTWmf0z8Ph4DNyQltSgRdtzalBqOYzY7WUtg54R+DlxqyplWgKPW
WNCZKfUl5iq9o/sxCVXsUDgUIxF4Ef6LS/8iFij6gFgfbMurdlf1PvHqoiRoOvuhHO4gaI2PgLyd
+6iNXdHqWmN87I3o6FFbPYsus1H9hTxUUAfmQU/tvRVbNXMlRqcI3BngqB+FMWuMG3H3Vncje21D
RmI8b51nvEoWjTF2b1EuORscSiqypIRFtn/DPdl/jM02OWJoHl/CJHh6i6HpCk53nvkQZ+aNOZco
Cira+xhlfwQAlacOAQ/u61VzLxsWdWzZukm46dxn80UqS3mVd0a4uvapan2v+ogsi4jEVupFVsOD
1bNDr8rG02DJzSNoXtHoysTDqqBxRcvgb/JQm8Wi4vv2FAaKd29B1rxE2nV3zx2Jb7ZnPnIKLOPe
zcnEv0Mj7Tzr2MQj5CLOkDHyJtgWOfG5saTpPKbQy7xcs584VTwJrQ5xuYh4CD2P3oqHGw/x4RCU
i9DxQKNT20CanUiP67d4pWfP0SzAKKQYy9GQ7o2micGkRxCfPfNWCDOiS/EeIWQbhfji/xgxv4tn
yM5BpYC+GiuSKImRypswqlubKpUXHIOhXxvx4OcrKo7BEuPfcQUmKrrV8ei4rQM7ugW0UQMiEL3i
kmcOSWiVTff7QnP8GHWbMizNmw9xkWdsJMRs3JZvT74aIxPyUhLsxbKXODPK971ivlwiijDR3LSX
kLsJQ8zQxY/YV7A1xQKFUbz/iJe2tM/bUDpfl4udXlvBTkI2TUyQzGaTzz+UiirN0u+sciPl3ReL
ivpJ1PzmFkSAD60YnwtYz6r6pBvDZaz2Ou0p1+t/mvd7rEGWCWCktKP6wf9c03+LqMvfiJaKMfDW
9lJtIZqDkT+n0GWP1bjKPAwWSfd1Dx1U9WWE6u+m87LuYcTg6ojZzSO1Ept/4GD6FiNzc9PMg5Gf
vC94Ge31VejoLFTI/SJTzQT1de4jsTnetoE83F4VXpA8YuNchDdCu0X0l1qiwTiXA6rDf8VOXTIc
JLO/FWHX/t/TsR8wqS8X/doe+tjV20l6g+X+/ura9+lVMQX+l2mc/oqr2MmlAOumQj/2sNSe0Zvb
JJY03OcJZ+Z8eLGqRH2eH/23RSA/tHMMTF3tkEim7ZpmlB2TQKlXujpW97k63ChOor/AbrF2Y+Bz
IvVK7UWiNrtUvMLZiSatGzMa2vu06s6qrpquLoeFh5xl0R0GfnPvye8anE0C2wPtzsfvVpB+t6OV
P88pKiD4cnNECUF97mUHbUczuDf1QnqK2o3ojYLKuK1q6SxaddJXKGEkiiuaidzJ24Ib8lI0Gx/7
Gj78/DI1Mwoo9GEh7y2jsreSySFTLyVVc32NKn9ak48eugJj5lqelbcQr7o0Kwhmp0B1foaxM2y5
5xUOVoLTHku88dBXdX/WxqA/R37tbwoZK8R27rsOjPwJV/D69MW1T7xKyr6GZeDby08Dttyji2A3
yVoMXEcBQnLTtEgmiLcUA+LdcFz+5sRtuRP9CM1MR6jx08oY3zwgbfxvW9mNeFULDQnx0m8ZCRwM
cUG4Y5migJZcik4xLC6RGBYvO8qfCz/rpKUm5/FR7QHb2aWxFS2/H+NjVs33btHWBss5+BCCELKO
j2I0MSBV/HuGTbU+FbhUU3M47doytVKDQpdws/zgB23ZDnwCyF1HucoHt5OT5j6lSrdkg5etRVNc
mtzemqXcnxDbau7HqdcOjayBqiP+XycFuWGuG0zN4bb76RKk9SzqFmS34kKuBMdiMsm/ey7dv0O9
Dsc+V4Q5wXerLhaRkS7VUQ3OfmP5j4VtAFEf8nzjoBz/iMewvPfNEdP3eZQSqfdAOXceEh1hg3e0
J9X6XoTLdp1wTwOvIUarsHFOZWMeRUvMktro2DkI1rYg94EmRP7TRNLSNfrM21dK5z/VUYy+UtJT
Y5+bWQZOx9Z7lZImwUpkIx6RjcZCNFHUtw7hvJcUwUWtlucpQ8pExNZl+ZD2ZFIl0wcdk/AUw/v6
XrzNpKRPhuT1JxHawTqYVc1I2M9vagboqLYSSJx68raicMgj1V+OfzbFqCg6ilGpsj4GV031sflP
c8t8dLu4y7eVgPfFnfzg96VxEBgrEmKA+ugy4K4crmCvQlYvXQ6EyKzAMaJWUWa6EHh6X12E9rw7
j1vnPM2XIMxThCHtX4Krc+3nrNYt1NxLocpA/bks8nv+NTioZWs1THK7xK7HeDAoYd/EffQlmlui
C3rmXkLaAy8fQ3/AdMmHsoPO1zUem/svolVWkXIHk9Ot5qyd2cno7AthUyGG6nWKvEjGQFleZFFF
UIY26rrj7LNo8yA9G20x/+MghVZDYeDja0cY7lV6bpJQcbNSHb80JEUvA2JGaPLHvc4IPbiU6Ama
5OACeaM6PgDwbodEpPOoBbL61GQfGn+NiLASI5457K85IATvsYZ11hwFltNo9NqLEo35voxJAIkz
PgeCfHspx0ST/Coe/2JnAB5qLZmydxatLLWmlbiIphiYI8QWQGwSMokjVlXLwV40xStz4hd73xb8
tZx4B/Qa35cTwSH/6Gfb476Bzii4yo5vZaDYO+SC8XocJ/vRisoJYZ3hq2hpXRrfUtOZ3KmwvF0o
jeFjJ3UyGywlXYqmHiOEHLC5yIq2rBHrCI+JZoVnwM7ho+SrxXJM037TlVL4OFVytI9i3FrEVA1X
kBv0TpejY+YHKlw3XTm7VWpSVIjm6M2ullKWpf8BP1A+oWupf1imBSDE1HRFQdHrs2CyVkSFQvaC
h7QvFbhScnSxC+mHA7BP6iEvuxOWfq1uh27TGq5R6chqTVp5SDkQf+f28FWHL/RF1/n/orZlPNdy
RKYB5MfD2EnTMkvj4A42vr8u7Lo9RYM3bdLGjHh4A/fxy8nfU5TrDnXkRdtukHVOn1m7xgMmB/IQ
+CutCpqFmnY4wrPdXFjV0L3YCFKBvYZHYCT+ES7S6Lt5ey83BfK5SPitSicNf2pm/4ISNFsuxaN0
GVr1E1blyLV7Y343Nh0mHGUxHQHJKdtgUNDYqfvp0E6DstH9SDqhXt/ANmLXnTQaKtaGoR6isXZc
xavUZ32wwq2lNRJ7K5qDDDwOUQhjI5pZTkWrI2l2EE10SZ+RVVTPooVYkItZrv5oVl38UAURhXmW
8DWgJxMMg8sb9LmyB4Okl98MQzcw0WvUDA3VAHXZqo3LlTE16lPrREgKmFN5UGekR/272YOkuiXJ
+OB56V07pMNLMvTlqm+n5ob6tQ20yg9XBhaprxQHTorSmj9IcN1hV9+/eJwKVh3ygjddZFg3Zohg
oTaGCzRx+42KjMrtGMvpraZl1BqU8Qa3PY78QyKlt5KTmq5WxP1GNEXw77hIK9uNDC4Y58poWEkZ
9TyoytqTaOr1YOEryL3nOipUcm256qg0huDBZsBKoEuIXRXBg2i1bFOvLXPyl4VBStOOZX0xxbEL
aJLzpM7TjgOwfaptvDCHWjOXw5BmX2Xlf46ICkzmRtCJ/7RGBJXoPyw2NWW28b4C3/lqOpjNUjLW
TMVBrdGaS5cfNk6yB9ZJKlm40npr18yuQSYy8wXsp6Y7hLESryKUdC/Neu4Dkc1+XQxfIsUkRUHd
bT1YKqzoeRExkxM+xabrmk7ihYtGkbKlp/kyiAAuHCing2gaRYVHt3gpOsVwjA/80szMfCH62AcS
I15eJ35a5zrZAT0L9R6XPrMjnSNYmNOFaKlVFLQhXovmMPcN8aihoDQ+liLOTMaZkElcTwZ5e+kU
MYoqPyIzPG/o0Jde2P18RPDGX5EcT18GDfka+FMN1qjJcCfH/aV/DKk2iP4Jjxp8/MZfQthJaZSP
/XO82khfAjbiW9ztlKNUDcpRvII/Jh+DduUMY/qhW+msiWRq6HS7IK1OItSXvOYm1qxb36jukEMd
LHSkG/ucUi2Fp2noS9EUFwSEsOeTxoOuRtkjpaxpSXIqITPe01Sp90WYzSCrqSGly2HvrokMZPmI
FRMQMn0iBWoer9Pj0kYhbo4fk0DCj8B8n64EJD9su0t3bdVpx6E1tCMs6Nl3rT7INaYrFMfZRYUV
+iUktl5EWDc40gg4RfFGV+MUyka4jldisrh8CGKbellM9Im1rnFiVbtUX0S/Ils1kFj9Ru5ypXBV
CffN60WL4Bpem5jY05SHkqShurz2i1ci9hIxL/Jpqgj5/B4iJqh9e2VkYJI7EC2Fe53YiHYtRfSK
hcXQGAZsasLsltNre48Cr7bLOeu6SBu39/V8mWREl2RrireiKQZQsI2lBor0PCkF+r4tNLziJ9Xv
Ln2TF+igHlCLEvGSAQDGqC9jdglEKbK0k8Zu1NWnuv4aq9reM3T0sm2Zs2LmtD982Y7dFhbUs68a
aMCoYXcOSydHyTbMN/zYW9/kSOKYGl5Vei59kcdsNc1Pg7zwfjmqZz+mVTqtM/awHHsI7TVbWsw4
rC/TlK/Eg8MOcbqhYCqYg2khjSe5sl8FNN6M5enEPuL1OjY4xqsAx0tqMV0j/2HeHMnj2blFj2nj
WzrFHBSDjhH4/XXrFT0JdvquA8Y8KpqwsccVqCiP+v/AkUJ0tj704bKqMDtVUnsNudTal1nZH1Xg
qSs596bnulG+NjWCRBDd3ACw6HdHD0FfleDHPc08Z13/hEs7Unuj1LJjmC+BotX7cKCQDan5z5di
XMLEZB+L8cukEu3XT9M/xIiXYeP9B7/P+Pw0sdDLMFVTNx1TsaCgfvJr7kbTqKwID5oGZ2tNtYN9
pmCRccFNiXY+DX+1y5RtdTGPC9CVQFNpSThsrVp1K1Xzt6L2aUujdeoqa6f0CXpQ+ohdU1oikyCF
vcPeUcLGDv8AY309GRlxFLhxLEk8ojkapV6ETUMU95ejFNCB/NYeqKpxRtaQaftsPi7a1uCP6zHV
CteisHK0A3Hmnh3KRfsyJ9SRpAjrXR3p8uHfcxp/S2lYZOcBHmiKacGVtIQlzocns5qUpdKSJriZ
0gr339k8WHUvzzAbPflF5qRwM0DQ4/QxkQG3u/H9KSUeXdRX9gjD7Cv9LOhWnh14NzEPtAtb11fj
eD0WNVmxme5XO1rsphwBUYDppue/T0pRzJ7NGvOtsOfw1LCmauvnO+HMIfqQ8+BhOfcJQw8x4Gt/
xAl/2mtfU6jVinpgXmXQURG9sNDNtRw/vdcd1T9l5WC7Pp/PW5rFYMhgdFFpbcr7vpyeRX+bJgZa
CfXsJoc7jNMWi771zDekRfnFyGluRFOWgQ7mRvjiBHK5D8GELcX0+e3kVEnuO8gIl7cT8VWSv79d
6pnGf8DBeJB82nNZuE+w7bIVgNkWbO1PcLC4K2eKbF/gY9S7k6MvkqyjxChFangeaFaZXt2Jr4Pz
/3R5qKVdsIkiYl5DfIfETL450XmOEC2UUregDvMD2+l8L3ltvFZBfL1GHakwzkHfEUaYEHfzQdwP
FRF5DY6jyl7NQL5DsLS+Q+a1ewjVYCv4eU6hynxrJ95xpo+2yHEtKVHHO9GMIvXDJEwXtyivSG49
ts36kzHuZ9/RepjSrdH0x3+Ku/aVcgbsqNHNLxShevj0QX7CYFbbwmxHFp4Wsl35SbxSrCo/BfMg
e67XaW6JrmuYmDkxeOn3tDucVyUke09iT29PGMIanYTgTRKhfFBow7KMCv/bFF8CaolKNIKa1Qmi
778HmF5Z7KbZJ0/XLRyR//128TeMoaUpqq0ZiqFouq5rxqeNfEb+ZpbcCQ5jqFFPc/uw26dtrDw3
uuXakdw+WjFkaS9Sl0Ghyc/9ODontcy+eVEpPzfV4ABWyPKFmOPgZo8LSFytROxYpt6Sd0CqUqyI
6y/1zGnAj4a588FT9jz5/PvtZET4tKGZELMjRSouYT5MS0dCqfbalziqeXbkhejxRjW9hCYyBLhr
qBgQoXW/EJVeiO45WCUkiPj6FBCPM70sl12Bp6yQVEfH9K3puIdFPb8/hTnRK82MVb8jFy2E1qMs
UrYTDo1LMZr8uURhKZclWlgj8xII2xUYqsvvS4g5cm3JlyX8GR1x/Sliu/qFz4u/E8AmAXGixnGr
2iagIAGUukKoAkdNeDjpqSswV9cBNYj/IxFjf8ahWjyXbVPjkKSYEJ2VTzQQE9lMcyqmek++qVqJ
FGo7H/hzOOgHcdKt/2yCR30fFbyNa3Bd6d8cWbFvokLPVo0sJ2vfc4wHR/LyY63HL/GcphwQtHow
yD1bRmOdRJccee/xYhBru+IYNeGLaP2Oz9hmnC4LlqgE5/a4wJLVbJVFpXvhNp586H+JBFhr0L40
JUWuar6Ifg0xMdEvWr2RFCenCxca7jtrq1fjh3LiOIOd5PR1BLEBKNn7lY7lupfz7pvXGaqrp7H1
oEqxvYpR2r0xW0veU6BtIQUM4Xw7VBdwtaM3LR3vszL3ftXJlyCP0p8DN2EXCH/0nIQmtC/HmcCZ
4HMamJZ0m1X6a1NANZBLSGCoDlibvBus16TJd1I2xI9+ZEr/8SfXtE/PGhsOG/cTKD+m6vwdDx4P
va5MGRUqu7NJA2HohKwmTtBBI6+gHUtH0Xe9eLjobGU9/HHtEq8kUv5LtYxKrE3G536YjJ+QAlBM
oPDvOkW9bCLT+zFWyhfPb4I3dWCHAn5Zf5hCO17VLb4wlWQbmw49z0PQFNFhDLSU5D+Qyfw/7oWk
Ff/2W6uabPEPqFk6Km4iIflh7xQbWkdKNK8OOnLTN1ZtW9sWVOuu8XP/NNjGvDtXmkfJIZMbq2r0
TW6ULeqn7ayXh2iLM0nfs3TKXLUGT6hqkryU8ZE+Z2ZRbcfRtpFfsMpj4sk66IZ2ehi4Y6L/qZKq
hN9+WSloOTz0uf9zQljANRvDfh59o1giexHcympvbdQOxXWSceqNEYTp2qxb496LPbjoAGK/2JZy
xsW4QTpPuu1sL/jlJOm3IJCNl3EChCyWQG8LBhXfxFkqd0AD3Q7SRTlvIOr5Iqnlv/SJEBEs4oow
BXBr1NUdOuL2oqwCYMRDX92DUTSmSr3zUCWC35kPO8TxBleMBcNon5KBLBh/yuI5oNIBRHrsvvJp
nssO3JerOE+eElr8n4yU0WtY62NufEXMM3jjOB0ubOpEp6mCBwjf+8t184jfDgAE2CBiKyn2jn92
ZTHYs9wz840fIBpcyvwv/vkq0mI5cIe8XPixwqsPoyvObWBh1Kqv78Uxcm5lif2hJcbEoTLLp5U+
R4pD5e959SxqM4+JeWKsoPW/zfu9yu95YhWoDA6OxBqKH6jpHCxFGg5FJifu1Bbqpc9HRf1wvYi4
a1O8En2I1K9x4EAlrpdyZLbm9fIEwr0+durqEjeWP2zc3HeyNWT3lpSbmzAIarIINLvJye5jPKkX
gT01W9HXzH18BVxHTYtb0UV+qDiEev1dtFo/ggkgQ/uEcEs6xJ/I35G5EhdVJKvEy5oS46YlT8wB
a85zJZN8RMOUXJZot0oAXH2sw+WHOdeF/DhPXdtCdlsPK2VHap10Iljgo9nb3gETG2NvYAOcJJN3
yLvYH3dNW8hriPzKInY0a/Y9L3ajlgcPsY9qfZsVD4EuBw+JZvsP1wjRl84RAIofRLy4cN/5xzUi
Kz+R9XpqjTD8pmk1fo+D/ur5lrHuIWZui0qJnwovuxMBQWRacOpI2meRZd/AgQyX06xXUyrNUmZX
8JqGKmL9rYLoyvzTeX7rrUm55ewiaSq6Hz6kYC/sKgWCPndxV3yPEIOi788IsQaKIfkS8Hl1qmTz
Acxov3GUkBRi1FS3EXiahT5o9rcCyRcM280fdo2AIjyd4oEsxHtsMQbGzYClSZhUw2JE+eeLnjRb
Kfeln4WugxT1yrfGaYLlkBnjuYabsqMKWG5Vp9Bv43lSP09qhnZrqGlzbwJ45g8Tx4+5lOL2ZBqv
nZlAPTOGYF2RZHwNpOnLOEnWrRaaxZ0t6S+i2696CUyjRnk6lc9O0i8QtLTu1Egy7xqcbvdFbvyo
esA1C4Bx4PUlxcUgzt4FfRK9xbc2PkRvaqpPO0UBnZwkMRJLFe5KSaHdSkVXky/oyHjNYahBGUut
rO2dPmkhk7Mp7l7+fTev6J8zKTa+dgbfTccyVGcmD/2Zl/cMZGZzVYkOjdNp0OmUfoxeI4Qc5Dax
fFjhwQrxIfu7iZy9C0lXfZabHs1FJR5u4bEi0K7p9cGbENUCFlVsKoDyt42ebPmeUWaDePyktxQI
awWdA0gm9ZPVTaTtswjLpLlZWkBxK6OPXCfzm6dGxp6MffeLmGpnTXab2/5RzJR0Q7pDWX0lJrZy
YD9k/Y+Gas6yDgIEUgcth2nCpZ384tCFPYmvaxuxCHhN17ZkNIjBxn2F10TQoZ4U2elFGrEx1XQD
E0ByRd/1osbVXsOng1oSseLyIdZAw7VMpDc/lWCqViEUn7RRgzX6fJ5L1VIe2VaO0rvrnj3I2qHk
fivs94ThXjQrU4tX18tEZeUg4dZ67RITPsWKMMOP3aUxJLLkepVi346KdqxzJb+x2TtILt8+LGKz
wd6Yom0CMVhx3xjf51heK21LKYZ62vJzun5eKMIAXix2mcPhcIF28nhyZN+5FQNlmeEZB58dUNa9
3sAnkAU6oSeD25j9fWwl4BdEXwabZmmkfUQ+83dn2/f7NEAGahR4hhmtAHT/MvfaFcz92AFXlN4t
9T/soMSJ5GN5CjsomQ2sPX8dLEUzPyUUexhxvtaMmJwIXZOSZDIpZHQWFujJBk4W3relFjygQRKs
0wz7gMCZlhetl4sSyr9/L/XPJyiYlQrqUDL6opYMCevTCSoK0S8lQYZxmCUnNyMQB/5VuYhX12aa
l+BDxoIU2zzKnaZdOzZWZ1I2arcIjMqnyqphjtC6XmyzvUvDYDxcuyLk+hZVRPk2TDUyzb1kFtsM
zpEbdo52G5cOBdykw9YZwq+6dWKImgVEzbUgUxm/aVVXgpWuy3+FzBStKzHr8mru6wPt/t8/t/nD
+bQldywLRQkymoptsB39/MnVtTfAM2rK/btRp50aK8+U4ZDN0jCcTnxXNJsUZKhWSfhxooF2xNpT
e8pkCtYxXNBlZZKdspogOOZRQ6FeSw92VgVH0UUBLuqRWaVtptK9HA/2XVB4zmZUu2xVzS4OKlKR
y3iQgp1oSpYcu7E+RifRxKx9UTh29Yho83SPwMZWKFxVqCEgScKdUTTt8LvsD/pWD7BximoIEmZU
yOccWMaIs8Qjzi3dI1+yRRi00p0I8Luidse87A5iMGrwXo6Qd0XLmemTEiNIoaTDLITkQlDMX+Dl
eeuK4v5akCYsz8wWbcTNXIxydtgjklfd+3GmP+iZtRJcCm5nLTkqEiJNFGmHAILkAm0fSf+OPMSP
CJcWzmtGvRoHIAqL6iVKKvNe5Ng1hHpWnaeh9dNqS7NJghlH/OybmgoWKgtug7xnMzVq/luewSUZ
QbbtACYGb5JP7axLo5e6C5VDgZjsQkwncxAs8rQK2ZC1yRMY1DUyoPPBEAWXrvf4uvYAUvQeyWYU
HbwtVoSJK03ki1IB7lfq+M0ei3R/wfpPLf4EkYl/MY5KxQZyygioQL+T9QowENrruAcPX0S3Pg7d
Wg8TeGEzz7hLzTst9EM2rUQF7fClnydbqd6txVptMG48ks6csWb2VZ3gjuO36HUHXNRmqev8M4lG
N4bJUu87ZP3mMQkvgiMw16dYNp0Chy/pa99rzY1nBd1Dq8grwwyVFUpJnI61Fg/SAikaM8Jzym75
9nu2tOwo197F2MU+yk4uzj/Tzumz7JECUbcZexlLQns8SYaEWyS+Afo+N/tnXAWHW3GR9Hi8zWNz
m6amjU3UHJaikbnEzwFV/GEix6CFBgqlVVg+W5x3Zx+ZbDnMWfK+Cn/mDgY++LRIJwfui6sPtfWm
yxHnJR3GdqMlzYMd1rfBnIUPPaVYZZXX7jAY6F7H4kksE0a5s5G0WZB5XtXX+PQx93tqoHIeYgvV
WnxqRrJ8ZuKSPHAUMsGls+6d7Pul6TdFsEhD7NZzt/EbZae0AYy8BBHoAK2WR63tnG3oedMCdVHl
0a4D+ajmzpto6YPTPATFkxQRKXr42t1kpqSexWRDTww3yUp0bOfJempUiBTjKkqRdSUjC35fzFQJ
ZE+PVSVxBJm7ZNMfbjI5fyQdhlNsFSv+SkxwzBKfGkt/9kejc8ka8C5+Fp4LdaJmNSsxigFUJrXz
CN33LNfaxwF1niHh6Pl5xnWgmpeKOwekXVSsVKcK2l1OJSOILXvtF1GOH7j8t1co7Lz3DWbS8WHn
eEiNwK4XbOHJ8Xv1M8yDdGWWann048o/kLOnBEZakz9wrHBSKoIflvQTMrf3E5e8710Xv8/Rcgj4
VOZ8NnGVvkbVjzl4qblerV/nxE38vRtrb997pIcbm3IOrHprJ9kIDfL/06JugrJMgx2pSg3v5Rqh
F755J4fe54jKmLoV+Phf1VD6s5XJlH43dKtZtzVJEUsZH0DsKecY0ssR1Q3JHVtDfsObijtPW/TH
kVPRg4a0ltRlylvmZePKHNDZwaZReXOWclYMb7iRRDtbAc4rJnP4unNKDcUtjFd7kBjrpNZa+EaO
iRk0f/LSMrQfZnIUH1NSA1Rjr2A8pU7Qrbx+4AwXIM5FMWo5DuMWCamE8x1Z0G6+1F26avTSuBVd
TlvmS2C49UZkOgGhjYfR+j/KzmvJbWQJ00+ECHhzS88mm23VkuYGIY3OwHuPp98PCY2omZiN2L1B
oAzQUjdZlZX5GyMFlYsVmufEexP04GblHxfGabS78G3VftZIdzjkJk8rVdlHsRyJgZPlNU8+QP0G
k70BzteUJde13QXjgtbtrARgUgqjyRjSQ9tiENyaGBB+wLUE/rDApBT/VfP94V1fMJm58aZ3089G
VL/5Q+1fUXJGTLZsBqP6jtg0mo8R1l0feQZ/x+qM8FFkRuviinG0+dHn1nize0StpRvt0uyY+kl2
GFC05V8dhtvWYImzy2m6Zbmmo04cxztpYqT2c0CarTk9D4nnndU0ohYqfaGb+ZieRg9rXw3X7WzB
ET5pvqUR/XKWjkL9vaVW8N4pQ0aFwOsOahvDsrJRgFomNLmGLweSctcCtswz7ofbcYzZjZWqexuy
odvDU+Og3KFPpelO9BAU0Cshn6gHu2iLl6pRlO1U+vZHlSJGMRWgwZCjPSZxk6PnCvzLNbP4ryBV
PrAGa75i5JNusxRVuGoafUBTBA1RUiLhmyuoQC3hg9rAex2UxNrJqJWyV1I3TTYymiiV94qy8kYG
++X50DGe+4AKxzi3A9bPZHE7lq3HJLUu2Csmr5OpxK+mArG1alATkOY64OrZ+oD0yUWfp2NPDegm
rTFtUE7RhmhD3bLa9AAYSOYH1XuqmUchmPrlrJ/wVa72QiQ1tfZ/hYUZhOW/ubnt7TGE0K4kovwH
Dg7JMamxLgFvWW/NAlOFOO+unjHgxwVPpquz8M8BkP5GMQPzQYvsP63FHcf5XhDivsm9FwzpFsh/
dsZDlO9WNKL61xbBVkbLQcWrvVPGo8S/g6P327LkHHoPgiXWNetuOEWYLWwCRPUIZKCJ58jArXcR
fQOQUwAGMbBaubvP++dohArYxgz75ujgaXZqU+UpNT1Yjb8uyZQTsi6UREBixrl2rFOQzc4+qmsw
nGMNZywxsn+0e79x9o3Bz/acgzl7jy5U00dv4NQNXTt4tBMMKXbRGBLL2s5jEnh/an5cfx6t+d1A
Zu2t4Pd9SQjcdumym4R8StSB5X5uNf+SZhqGyEofnwdgCFtALYHHx6AI/zA7CLOfxkr/NmMr177h
54LbqtchwO57pIaDqT3NpWtsQiumat0ZYLWiyTQwLWF4TdXe+zSbOfKMzJFXuFE5nQOzMw9VbAPF
X1DlXkUV2gDn8GS4VniyUzJhtZ+Zl6zdoQqZXMtlReuWBexfTRm495UjMNZcwyJkUoIHZxqUTx5g
8FXrqfGzfR8ZwcMApuze70/m7/0Io57kV2b9mu8hSVY0LM2hji7lcgl8hDPcCrHwpdUs5adf/SMF
2LN06VHaHtQlp4R3e0zyoQ2e61xPXjRL/9bHU/UVcEeKhnNQnxPJOjWHIVXnL8TE2YOrqDPeMczi
kIxnF6yfun6rCGG0knS3ljx3afyNTBjGpTWHC1WArSMSwloW9hfBy8uoNPmjGJ/uTRlNl8nT8qyx
rPfSHLDU2vr8PXB5JzCN0VHbO0lINWxpztRbLhKYShPd7Ogd0cFYt5uti332Yh7gXdKAZFyNNew+
qhCC0GaUJOblIk25lHlVbtrJm/cpcANMI5eJcpGJ8kgasOXGWYGZ1sYo1Zozl4oWiAXy51HxlI0D
GnRnZ4SMgk2A4floYoEMDTYwXm2bYnhcGp/7COWpBQS0k1mop1S7Mq6eR5EqXkOlRHUnrArn/LEk
Tb6Hu6i/A+DCR1fBGL0LcSBnN/sLY4AnbGbGr22nzNuxseIXyu6L0K7SPUxj8W3WS4tEuWluRQDW
Q3VZnaLvFaKYO6oV1tUZo/J2n9CU1yge4u9Y4/xjgp68jrPNquLhM5vHRf4eJv2TfCpVA1Xz/+hH
0BgSkZIVF0glmcyXT72mNN0udNlpCt+dGx1KmRtdB2W4kH0OH6XgI5WgpctIC1Jdgkf51USvF0qM
1Xi3tkOK+9xlXf44+hlHGGqp36ecIGhB80FMxs9a7Yo3tLWGI0zy7uyVQX6agsyGPW/VtkIApGF8
V7r57zu7ng6HvFH1i+zp970/4QB0zrTiQ7qMwPh724dKixsx55m9vCl30ooF2Jw2sv64c09410zF
/l45+lefLET2r3nSlMn/7iPERFcGvnMB+Ok8V8o3AtHmadWkQPS0oIjg/mffQESxEuRF1CKuECHz
jbc+55PTu178vSVQBetm/7AmjB6rcfbeArtNjmayEClt3XzywebgWlyerd4ynjNwPLt8qlrExV12
UTtBYsVgkwTCo3AknZInXBGDfQE35B0RIGcz+1P7R1voL3W0hNCa9TMmyZvg0pl9/L2b+J+F4eB8
whDwY/RNxLnGtDsKRD5sjXDf1H57lMhQmjIqseG9KQD6JvZ+Tv7/evb+ZvlB92fDf/4z5OfyK3Rv
a+DZkDQE/Neg1rNI1QCtaGc04sf8EerYv5AUK+RiJLOzBYU97gSV4YF9uUxme2oaxSIFQ8qs6sqX
2Zqs98ZGLSZH7PvaLYPxjORP387qSZqOi+bdMJbjXiZ7fWDiI1TmW2lqQ+Y9pi0r+PKmNs7d19Qf
N/Kk/KgEhSG8WcmmoKRCXdh595bjfGBxkpc7N7W/lb2ZPjh9yXHeUmtln1SKt/XleG+jkPuYKdGh
6bE/A7dkYbqL9WKwSHtkjmFD2s2LR8VuIsTYkdlxUQchJWef08Terb89NvsXvOXgklcBi6HhOPZD
6PMTEn2O3/KiDbaD60R77MbKnkQmM1Pv0bSRVSiD8VhpQ/KM4W6zUy0o9lTp8LRN7OrPtC0PAyAU
iCRdtHMAof4ovBHRZcztPseVEuwsfDSeR6cPj0vR4jJoRnSRd7q9UmwbxXOuuZ/AsbbJOo1up59x
Aa04MajzG2SEamMvXxjNwNxHL4aXzMOe1Gq1i4NUx82sPBgbeoniqkPuSxxD5aKZG2pxiPOh1lx9
8hL7XPdB/iIs9EF1zi4Mqxdhmg+auY51mVMdohZORzty+k9tK7vMgam/2LaRb6RIV3vuD/hL/qvR
BFgvOgPVZLctvynaoVnKf2oDQQdVnRdMe7T1K4WiBHHo0pQPvjSnSaW5bL/3pnyl2hRHUjXEG7CI
vU2BoedLv8RYVWS/+CghX6Ul/exNMHCm8CqtX10azCJIvzwjU5dZ8iApw/Kp1qJPnQLBb9Wq17Es
PnIm+0c7YpXA+YfqmRLjjzyRf8O8Yr351fP7jVKoXkzIjAyAORPsjuo20EGCKWpwk3+D/Guky+6i
WyAxpI96PzCb6Hb/P6LlR8LLxWOyxny9nav6CurMdHZ+H9n7NsANYR403KX0dN6RkrGG9WGzKZuX
Jq73c9AP60+Uly5dNZz0ddavLnnw/gsKo2ovXeHyZ6oUFbRrNW45bhmf2SK83ZIdPEkTkapPZPHs
Zz9pIwi86UG6NQ9i0C6FMvOEu9/yr01eZ4BxrxNr6wkwkLuRPrmkbKfbDnbO4d4H5P45CnMH2C9P
oXZfPGkjaRAxwzVDXdmOFBKO2eKG600WADolWNJkUCwk59MV6QsMaz7wc9mcVosKpHFeOmf82Xen
uRpxTXJqFYpsCHUMxTwoMwlaShz11zZ+ljRUjaXI2p2Naf0Vvrd0y2ySeavtgwqdOdK0H81Ci+lK
PMvUurkogZJ9gz6DrChREhJrDX87TuGPpeeFD14RZSczsuenylH7nVmq/UezQKh6bGJuupr8BR/L
vE2I8pEQ852jNPsME6pNoCjqWR/cN3OiuicDcsGHBLfDRH13C29+wf15GwYeXlqmkyBZElTew3qC
1AaUVS3LXY+MyE4GuzUTwnkGgW6gM5hDe5DFgVJKUy52Ov/su0PWw7z+2SeQXXLexrFIuvBUq6YF
PpGif7XoossFcdwd4oDq09pSEM1qQvNFWs4ild4OpGjHAdXOe5+Rox9T8TXA3mk4RDEucHKBvv7z
rod0H0TWY2SC3EEkgxk6pLmj62EncZ+behHDfUkhIF9eZZkxSrpDukSyi5xZnqfYukMRKnXdv00N
Uq67rCm/xWYVnEXDrClK5mVhjgJrBDJPOhM8yg69VWknz4nik1kStGizWr+5fVG/YShE7I6mTspx
6c2IOIL5JOv2Mlg5PsomKqaCy6A8BAA52lqNEZ1lBqKNxoV8ANHLr1dmrv+hYwd8tZcfoCw/lD/P
tahyOMF6pG4cxAJ2VdjWzrYiRX5xmqDDSFgJ04uLVaRHNZVeuUinPGSguQyKwc+T5ASSRD2nQ89/
EB++6FBHWbuP8MB6mk1qj4nl/6/MrM+WqRafYwuJd6WMg1sbqCiR9Q4ZLlfpX90sBGjYks+wh3Lb
LZQPc3I+o1hffK4q6IHyUG6ebJKjeN6Zu2bANygeqUXIRe343hUqip30yJjJqXKfpeixuSQNfpuq
jSVqObV2u78iTANvj10CFLVlrh9YgKS1DGMzwMxvRY8g5sLnHNPxt9avMYGDTrr5gzCIqL7j69Mk
vf4OlxlXGG+KH0dkxx9mpUAqzVSGF6uIuq2W1fkfmaZfCzXQ/lJBKUDMtL6rsME28I4BykVpepir
uLg6fd9dkCY2Dth3Ta9j7Yb4JunDt8YqT75jz5/0oP3s9LhwFTWxF7ln680s4vhhxtqKZYumXNrk
xfUU/VUa9/lBqZhv+jI/Qhl9nT8b3lujq9kjaOr93CT+k7ko61kFgAktxZBAqmEinldRvxmq3n+S
Lj8FZNbEGMRok5YV2/8YrZZRqJOU1pa3N3OvbOyi+ZaStj3UmHt/ZPX0xctm/YemBw8l2eyvBcCW
jQuEZmNQ9jzVTo/2YF5/wpbFeA6UKnmvA39fLt2Na8cXxe+HrV1Hxmc3tP0duT6L7QCuM7WmilAF
CDI+bCVZBa0eWGlz9zRMTvnVSr8U5eB8rpVce+DLBIpz6a4GBPWR0m+eWC3NFzDQn20Lz5xw/uyZ
yfylsCEkOPX02vnAKqBl/6hCg/8Dnm8HJYBl3Rdhs0kzoz3M+Efpof0qqyvFXjRWzFo/STNzgvBh
hr26GYzQekM93Hpjfj4cqGlXj4lODPvQ9Gm2S5om3ui4L6Hkwn9SLWErKADBjvIrKEmIbqouV2+W
NeCBO9+kmyqmj/4QD8HOOThsoMN08OYrJ+rnSu9hDSNMlz+bZgW0jGPQKYV5A2nGhfi+zFk4EVu/
ia2LoMsjJbYhY6nD8Q5J55fhXrrwJ6A90EeMKaQwU9s1nwhwFihqRd/nGKtnlP+L1xLPigf8UKu9
ZJiDjeLnwXccP+t9kaj6A6nM+lUeDHTqjQ4S1+emduvXVzL6VKOWIhRAGuMEPR+UrVShzAp57pa4
6mRbs/VihQdrCXZKsySZ5vePaz5uaRbmNDzKaRb7bxP70XmC9ZkVN1BWBTJ1XDgsJ9vIiIz9va8C
Iv3bqOUUJH6WyfcBmSzPOsuoDMiFAsPPeffR+5tVOzwjf51uo2L44uod3yA/HuZNYAKjius4emv8
argmpbk1a63bKJlZr4D0bDbNDWKLVCcWXrZTu+j1LaOydknzPiqT/x+eRX4TfNm9ihqyuHcpiDVX
TlwhyiXbAZj0QcqrMq9zXeU8tOOf0iqhbV5Ks3lZ7U/LPEOteXbHbTEGxKSuGpI7c72rGKHmBWWf
tFPSrdFkTr35jfgydpT43ILKvzJa/ngeC6eGtlP0ZGnGOPkQJFOTze0xs8AsShMHbj69ZeteNPRl
V8RTo2fxFkDBdEL9Ht3ttvxa6rnbbONFecLVylcpKs892T6wOlAFl1ReQELq4A2EujLK1+YcNZRS
ROrTMfRul0d5uxWtT+nzF5FPubjLXWSb8alxjJdpqnxSNx56yqX91PmZx4EN4OW9v+r1qj9Ip6+O
BQL9WjJ/jHrx1OWVjxRz7B+NgPWx9LUrdvHRm1tPMNcgg21QH5++IP2KfmDkR4/CFoHVmR2dBTwl
39k7g6Rsqofl+3nFtio/mW4fbf6VIJYcsvQVrvuF6lZ8vOeW73PH1gJSSE5yB7a7fxpC52fC2ycc
f6r5a6zfN4cQyTrYceeQEwj8g1WW05e6VD9NSdm9tLVavjRD+yHdJQntHVyIU4yniP1JbY3srXGD
/tkr0oMtOsNxiHZ1MTn2Umtlv2NVPNZ21O60jlMiIrGO5Zy/ZAgEfaqLmBiH9TjKPLyl4sxAy5tm
m7EUjjDMHzXKHijboueX4Cn/WGLnV2ojdF+1zIInT3eUW+lPn1zgPOd7F0KIwZPvOP2OL+qwk2ky
KgPGMBN4a8MnE8gOSJNlskwZUDWSHyNzQW4EZEq5cGiwNp2dWtANaa6PNUu7WEZ+6/z1j5SX5nz0
OgBqdlK6lxJfy8u82Na+yO29U5r/1fevKaZl63wpUfe6D7i/Xn3v+9f7iNDHE6f6a9Q7GFu5CMGt
6aQ145SqZoYigreXnNLat47L/DAyzHVo7RR2jzxDvX7/kxi0ZK7uGav7zyHVPR0Q8MYWpB81opgh
OEI4sF9ZImHllHX3J2g1MkvElTYSJGo1ux+Nj3ZpW+TGIy70GdhJ4sK6KoPPUMNOijZbwP7K9D3D
U1MgTzOORI8mS9BGmvVkeKc4IxctzbFqk33VexxmFvRU3mcTiZ7YviZ16DwEvY1BGlppF7m4KoLi
gZMliOszMNgBMiLSud6uk9KUtL/cOuNUXRAz+Pn4Ooz79EEfi2DH5mvya/n74OS0XbKDKDQf5Jgk
A53evGJoM16lK0wCE+ivjW3y3w+1AwGQvGg2w5cIKMpVdsUgJomBalq2VcylhnVvd1KvknaZFhTE
dN+8cXjZSYI4rDucO5f+e75Y5qI+mW3l1f96v9TE3DomB065/khmVuP0gPVbCN2bBEdiaedZ8f4a
62p6XvsaBym9UElRxweDIJfJmm+Ypy1bJcT3TSpXyxqTbZJ57X5YdBTWThY3JBWWi56125AU9EVa
64PrRL0NT73mYmzEtCACFGJkfbBtc9Ijj82M9kcduNY+s50oxNTNHm1rZ6ooEv8TWCBggpwd/GFQ
cRS6Yw0Ee5DrSnEqLO0vYM7TsdJL/1izaH+gQvIQdE74XUWoZRvq1XBT/TG4GVM/br2kir5TFz9B
/88/F1kRk7Pxnm3ND4mBUIAyNcN7NpSICsvgvUvX1J/awkvepcdJshsAgelJhgCDd5t+yNSLDGJV
Fe2yRClRMuNdjWXXB4wO5r2Mak1ZnCt0ELcyWrFAXTUT0sr6YuMMZKL0nZd5HJX9aGfNFZYLroOB
+Vz25XhBtAV9I3C019FN+3Yj7b7idfVSuGQ7PCZKAmwlK8EfS9tVOdVahVEayAGTuzNQ+tnUpPbP
k9tZHzna5BuFDzlAFppx353yQB1fFf4wn/hjEcHSXUfx9OSMxReShdZH4jXeQxeDRpPBMMzSY1m1
1l6aUdeVuyBSk7MbIiWXxDHHRTU5JGlY7gWT0qINckNPG3wLeJVgofT54fRRt91iwVF1FzNq/lj5
8QsrfmXBL6R4TolbgJT15c6Ot8NflPkqCxOcZiKYTctkmZP1Vnk21PHSgwynehN108/b3k2wa67G
9gSM7CytFqZycV7nEKVe1jS2MXfjIcBm8sV3k/jYlj0H+CYY8Gj91QYdYdx8z9gqS+VcyudyyYw0
fjCi8Xgvq0t/l1r+tuwDfzeTcHhqwTTj727HeLp1wUNg4nWQ4N/9IhcM5I190ZTmLvrVF6ak4PsG
TxmZIgNtFT7E/UyVfpkWx4V96rL2f2hW7YPOVF/logScrFuUXwBRuHO2nRQfRzeUBWXUryzv7GhJ
j53P30+0KeAy9A/QMq4S7XWYIOEORbePAx37pVj7JDGZRF2/BZ33NuvS1cni5vSveVZnuXvwHtVG
LbBE3ujuWO1qJcWW85eqMgA8Rjrd+bICrYsgaM+V6blPzuJoUUch5/zZHLbW0pQ+GXXd8C8ogogE
/OoncQf/J/a2MoHNlvKGOt5QMtM4p+blLVea9GGo1ZYjeJu8YnIebMeym7+rU4gb4uj/z8umT56W
W09DPxlbObhJYKgDLdvFZo9KwEJFvg+cQ8xin6fKu2oATkhQedbJbAfzNs+tt5vcvP+UUnDejOi2
/amhkwZwF80T9BOPVNmb752izxvio/Fd6aIaVCTEQjO2mnM7hDMaioRdMcqFkg6wSn6b6GGtqQT0
LJD8R7ZtC4Jn8UYHZT6cdb9UsW1SDVzUNEKvDi3m/MHUa/bagcK4On6RRsgOdR2ayNlUGakc1Cv1
FpA59mJ52eMYluZ+t83aGEDS0jlWMCx36v0W9yvnIhfphGdx8qtIOUnX+ja5XR9cbwMSYno0P9oI
Tdab315mZYW17caw3ulLFhYBt34bsJPtJRUrfXIXZbF51cdx20rudk3Z1in2ujpa0VY37J2xmb66
XYBCLq607A/Btkzd9Bn0X3L5jxmjkwZbPRnT54V0efF1bEv1qs1vI4ILz3WdKmxqRgB6iqZc1BGN
IS0xXvUoNtcu6Z97f6NrHvnmX/0k3ccNDInuJDOqIrnpiYfN7yJMPyaPljokq0C99MjFTWcb17ha
O9h8Fr0dArLGkdJNuZnzfPR2ONb/sR56YkTCYcWURFgmd1IAUYL/aNv95O/XgKTjCLdLWv/TxHaw
bi34FJfZbt1lMg9l47H7EappcekRPNhoKvElUKMzX13jgfioNnZyTmdNO6tLn6bMgba5ZwV0JrNy
GQ/3w/4sU5Yn5C2RkVXGmkf49eb7sf+fb1p/hKHAItX50UWZnWXX10HmoLQXpjdjsOob8kXNuuvD
cXpQq976CPFXOap9px+9Po0+905y7iYXdSi9esFPTr9FSfZlTU72g36Ljfi3Vs4+OFHVOxle0MPx
rdAij82w2avW4G5q3YYfkJRGdcUdcsU9jI619aOZsLIyMZxKWS/WNvZTtLtf4ysmwrL0n/MFMQHh
qXj29ZtrmIt7gFzlfCzHZTPMvSNS3u/S1XX1vKc8kvMrQXo1AnSKZgWFBvmH3PukKZAL6cM3Ai2s
hZQrP9FqcSeUPmnen3WaDq01wWfMOFw9tNVcHpM0Gg5yRgQZ/0c2uwDg+Y+9BqX3kk0pGOUVmVHg
mQ28LjkKH6Ei7XmCCLhw+gCNabOm30AVvwxLS7om5Ufg+vgLLz0s8mCT8NFe6Q9pmJi7sM6So7Lo
stRaf3XnmPQ9upm/bRCILFqP8TSu+8N94wg8dOTsgVVMNoj7QNu8xkiqDuw7r3g52i+jaz6HTh99
odVh8zKRSmm96ItdWGzAeeNeFyXcz9m5KKLoS6U02hWHTepkyzN91EJjiAL1JKOU9Nk5ebNfvq91
tNWb2Wm+GNiNHzt89t4to/8KlC37k6/JHwNAkfcZiusJI7MZx43uW75EYJqfFpux5fQtAVlHFSZx
NPMVEJjz3k0k+peozfJhbSeR+1WeQZ/NeBicuVmjNr3Cf85o8cyWuWTWkP8s9fLM8hsQ/nVwrVD/
5UMNwqAbiAvGgBRmu2AVsihPbuh3f/RLy08Rf9STFG0qJV9io+oYmUX4IoMp0rCboqjrqzQT0uHb
oSqIp5dHDUcZFvswmGh5MaHSDSpElkOdcHsTjA7eV78WV8hr6kFxqSbdV1GjCutrxF8fRJb5fO93
Cpcaa2M9Spes0k2PLTd7fIFjVPUti3PjCO6geCQMShLOvHhtjLr5WWb4EnfmVtXtRg6KO6IqZxv2
6Tefw8HRlwGZKJc+4dgbxM5npGJRD13fIHOCsPgWOmlDSjgDzhxkkP11c8rPlQ9YHbzrcmjzzfxl
gCZ5XZfp0UxfapA7hPOU1F2PorRXuRdUzgPQwnVVPK63AAbKvTKOIZyQoEDnjku3DP82Z9KzXe5E
7F1un15qvMaf8Inxjl6WZaeiSet3z5m+IXeX/Rka85d6au13oJEUvC0Yt78miExNVY5f/DTNXwcv
S/a5YwI9XS5yN8HpZNVbKIwwCuMp66+QqwLcB35QPyATnY9ftFypMN4GL2pqfH4Kp0x2ipbq3zyY
AWWpxT8mZGU2nVdqLyQHkrNd4FJr50pJJkH5S/c6/znygSF6TvARoGT6BuQ4vVotou9qrKNCzKk1
afxbg2TmYjFrjQ8UAm/Sh+yUf7tfnG64Rl1lP9y7ZFrrKc3OKxD1lgEDmR7IFEfb7Kpt4+XJn2n0
rcdp4odWLd+y0Y/fFI0aRYCtxlmj/PGsRDOqYS4468ruH3HZKt9g3J+9ZdHIMXg56ygI7KRJ2r1G
2dHXL9Ks+m9x3E8fORoHjz63cNB4CJIBjieY5RxlFlJwn22j157DxCaAcObP/iJ4j399h1IOd1Qc
+vUO4YfPg+oaB+m3RB3/PsUTSXylmPpLFmJn2UV4HwZZeapEsBr1NmsDQ/wf7Zy0wi7qgR53gwnN
v/e0jWA6QyOcL5a1oOEXeOi9KQBQmSyjVRYYxDnRJ+G3xxgjxIRrHGkhlSfD1J/9gty7DMol/HuG
tEzU2M5QaX/OCNO2OyVjDPwomL+7STVcHNtqXpWwN29qZB27RXJduoAC1AcsudvdvW95qOzsXd98
1he7gd7svpLCSZ8h9tvvWZPvusV2IFVyBEQxxNkqrWl8NmHO7fVwhCEZas4xLsbmwDezQEmmDQ+a
it7dauEXQNfAa2TpXTITIJCZ1C4XuYvhGdhTGhzrGDe3EcHSD+R/5mMxEalKs1iW5Cqz2rM07Qq8
Aypu022d7E6bkGz4O6yH6HXqlAfN74PPNSeQK8uXtfH8+aRV/Z++kWBCvPAfu8lTdwoutkchPPZK
hKqWNBc6pDTHGf/dWVdxgruUVfp6D7jkDkFzXE8Gaz5IAGeKV+F9JCJ1QG2cYk5ah/mhK3LtgmHW
PAfDN9v3xz2rSvtQxCiQeGn0lwRrpoEEshoF7kuZAtPCDCze5z2Beo3jiEvWQY3Vj87KtJvSoQAp
+BebkvxxcHPqdgKaKRME56bBv0qTh+y+dA+R30AVWE5kSqgYtxj1I2ndD2l+a0Q45RAyrX1LYS3W
RlgjVBB95JTPdmCxlwu4Y0h2JuYNKznA9pR8q9tBeO6qbyV6cccSe6RHRa39GVcgbsmXt9u+7tN9
lxgK1kD06YWBa0xJ3e+ExsDnn81l5D5HcZK9nXXDBcvM4OA6QQ9drcMQySvJdMqtSgoLGDaXfhn5
r76ho+KQmtPrv+aW8hbp9LNrWdUu0Pza32I0QVlkUsmuZ3FytXWcC2P9oVxS/a5V6fusd6xrrCf5
c5kPmyofppu0UulSCn1vW2Wwk77Wm5YsUs9W2JG3LZqguoySqL23pTMJZv5PcrtOimpjy+rSAoPn
mUCD8rMBWfjzHdJZJYcqm8ansnOUTVk02W8VVF1PqislmQc5lss5nETagBi7421ks8f0M8cr8nrf
vKX73uyCLt8FaFVt7wPrfh8ivPQ3uNkz82jfVer4b0B59AtfLncr6HxFmQv+PKlLPhDLg2B9zZy6
WR/G+5QDtlNscK+akOpLov3vAasEp30CDrJO3WgvzfvFQYNEcXr/oqI44GyyJLce1DJ+xfK6fjTr
n24wnHDHZ09rf2iT457vPjKtgu9H6qC12y2mMWD0p+ekMR1sUX4+OQ9YWpvAvLyjVrjJ18AuSBjO
UbFPAsIYxw8/55mrHYEQ2Ed/cMwPxU8fBLmYEYBtAT1gxGOPyW0aMdYSQRL8mM/OYM57JYyToxv3
7aUzZnXbTs74JWwIdCHlDZdB0fsvmDVYSvGOJ8ex1KPh2Rvhvy7U2kQhs5oP4IaFjzt72vNQ5MXr
4svFVp3OrIeIvn4oXvsdQbL2iOpBfRSrgKtpd8Mf9tKpV019FGOBr9KZjVjvVD78Wm2w2kcY0QpM
ObAOSCM1BL8AfMKxrT/ZrXpYQQ+IwR8HNTLWZpUXF6er4zf4N2sNARftDZpb5oNUDGK78l+c2728
MDZm/0CIEYObZhfewjzAz7Vw673MbwxzvP20soqoAGFmYT/MJHzvBVK5u58HpZAqzWpJ8YRomgpG
7P4jdT5yO8BFKqhmihgysODD/AUoJl2k+bUnKwh394cEYiYv6nFW2OkCdE1czkRVODTJhx8EwSsM
kHXvDufpEIMXfJJtu66M7ugEgbdd9/Rls4//LzMkEqjGIr0SNFxXuHFef3NLb3ruJj19nZLsRbpt
KkjHFpO6w1CgebGw13ddNJJvW4S2oboYHdY4fQyoRHrmRdhEafC6kL6MzTt3NfUxCcaPYCFrun4U
7fMq088q0M0vXf84d1A9ayXsTiVaxAdpFlZ/rZI8etcnzMy8zILFvDzdgQaGEaPWt44o6nV5axl+
zes2S34MLNGHUqnLUxs4xJew/Y7i19g5vYq4KfJU0jTHonzRWzx6SgfuNjCjVxcTj5u4ObZWexmE
TIJeqIGlCx4mtueO5yLmkGjpbL2pPqX7ammizzFd9C6uNzKqVWr8WnI4k0G51DGyOpzcn6TFBwE8
LcJZ+mxo165Np0u62LO7VUnKLaxgXxXxX9Jl6TPQSFsGrOwr7qfhecLXB38H5T0IoqL6BI+72vrH
siunPwBfV8ehMzGaT4zuD/8YsIv+QS2rOs4qcnfSS0Ir6P83I2xtl47XHIo2cl5g8yIG69fBc5wW
5cmKCmCFKr/+jrPGFWUnQvgxCQ5No8IXXAZ6uxmucgfgAM6BtNfbyq4fUkePz7Y+BCjNL0/fn0HV
wsgWh4IhjJ0XtTN+CKLGSfx847oBomRunV9YZ4O9YHAs92C4Q/EN8LS2jy2jeGgAkD70Fjrb6IYj
57sAyJGA3bRRVX8fW32EqJT6T5M5mmcf648jrBnjTeaW3c3v8JD0VQs3gyRzr1pmY9GZDVusO8ar
hW7F1Vgu9oy286Fx/XYDtA9oTmuFzS31cH/TQsKb3urHHg0LiGmqh2edMqf6lZjd/j+UnVdz40qT
pv/KxHe9iIU3Ezt7QStSpHy3uvsG0eY0vPf49fsgqSPq9MxO7N4gUFVZkCiBQFXma5BcUEACOM0t
C3yMumTAKKfm1loOfm0cI/KT+8gn+7V2/Tq+LZRZc7E749TyQ1ztrTqpb5oehVZ8VG/JUSNuI6eW
l3a8vOa6PVAK/ZC9NzSnw2NcX13S+MlCVAy1koy+nL4PXz0SqcmzjZR2CmcxC2YkyDwzvAEO8SUz
rAojk78PbHWbcSXtyaNsm/ZUbKz+YwjmzvVlRtVO2dqNWVt+mHa9FhysbJdRR+icFP22GEAwInAA
wY0KQ1IzKQ4Csukks5x6WX4jgdLpL/DhC0RniVZVNz8YS6ZaRuUwDF1+UyMfs5IBPbQONUDv46Sq
/d2wHNzAiMmol942RcDj7jogZ35YHJOG3aoMhqGCpeES1qqKfWspaDAsLemXeGl2Gu+oOUCESpoy
4FYhX8sQml8N4u0ejv9n/CVQ2mvq8F4O0p9bkKNL/IPAyv1zQFWLGyspsTleBiRYzoy4zO6s/C7H
s828DEq/M+U38D0xJ0yNmz/yuLKFSDv1S0pF4kZacrjuObpg+oINnrsfSzIIL6YXZetLJgV/2Ee3
cZJNMFvRnZKUwSlx/XJLSmz+wtf86DZ+9Evr2DIBFi1eKKJibBg3MaYAk/7YeaO+khBEQMnCaPN3
uRqJ2Hrdzn6xLwJH26C+pHzS5hjn8aaLf1WhtYYaTYWmBUaF363x3cwAwVe2oTyjOYHtQFFPJERU
46CMHq/G0sjuU7WYF/jiIQhZ78W55t4KJaSdBCoYfWx2bg0MZdmrSTA0vo/NudbGVZVa/RFpLG0d
WPDEsI1bC1sF4CH7G6sLX2w/iPYBMJgjj4foqAdUF6cxoxzUdbeWjUGtsRzkzNX67Dad2eTnyXBX
df1bvwzWnZHuapXahTSvozI/0NANaKhF766j16u8/8Ca7WbHuvzZtrGYaZy2O+CBEXyta1QskuE1
4zV+63eNvZZui2cFawivPsMItl6Am+ytRQLGG3GkAQgOqmuZ7abRi9Kq4VNToXVhOvinOkuYVSCW
4E7hveRDJLlxzYz8P/RJSK7PysEpbRSNSaVc8iRD9xjOsUYlDRqJ1XBDF+ORig5rbjtmzcgaIN39
kUzWC3edpJ12vvbnKSJ7S3VSVvCBpewo3lXHOYm7auMmtXNThO65T1JA5vBR4UXVCy8q79BTtNJy
3F0idctGw25EAgO1zOmhsttHtH/bW6F2ySHP82Sr4927uXK+qCFnJxPTDpl0IXoVTDWXqdJ3naph
7rCJE54B7M/epsnoNW75qa1a3pRIztwKp670Q6Rp46Q8S7N+bwrxKPGSt1FpfhhdOMPipnOdK8Fq
ZhdnYSldgxOt7LazOvHpFm9glyWx0odbrxjKe2vzoRHu8W3CGNyNKdGReGD7npja7fUwN6H+sclv
AULgPSYrSBlh//5zlgF17qNN3lQOdDqVisRjqI/+0YTBvEEHZPoWB8NZ7RCabuK63stW9Y+dq2x+
wwXJJKNysJss3bath+ra+0AvW+VrWwJlclsbSMSAtl3Zi+hWvfisYVvn37CJeJSW9IvpmjSvEb3R
Pk4jmIfVdUDilFn3b3prfPxg2CYh1YRha5g6B7JBL4JWtxcYO687vhhN0pKIo0nGFvtZp3qRlhyQ
ZqQ0MmOULbPaog3PyzWuEXINdEHeriERyzWuP+V6jetPWa4BOcW5nUrzLzXXghcvdT/ZgCDOuMKF
L1EFwX7q52ongxFY2VtsQvBFWkalTwGpWVDbeJIuj13uek6j+dAvETXqd2TMgOXKaBUWzUO1mB6+
T4cbsm8s6IELSzuttr6Vh7+RiaDuhIX5ZzXWTIrUrXpXKFPJtsubABmV8z1fRiqxXqa9xvP81SNl
eDSRAql+NAEkw5Rqt+G8uoVJesv1p2+VQRV/nhJc1tE8becYNbF5QKqHfkfx6U+b8lZFFoRbGs0A
zfDznWDC0hjep6FpOOcKxow82D/aMu7ag3fBlpl58BSaTrwBzYItm19l43Eqg0fTL/ji9FHPI670
H/gM6qfBSdkp17axTps6+mF7Fs/93n5VsFLdp0NX3GSxFX5mJ3uWgBZw/5qdMPZjWO5g3BMcnBaG
isu/6dyFGJQhjuVsU9erP7vx/DpMrfOrM+xDbBbNV0fppo2/hGp2Nt9Onf8hVLRC/xnKKzM6duQ+
Cm7Kk1u05Vb1S+3LAAki0dr4l+sYAazjLn9BfG7Yu/4cHWAZmY8gdFBCWkLKxF2loTN+z2crZfkz
hHcsBENyRV8aM8/X1HEA5Vl98U1pQu8Wse7xKVPd8hxWyr3Fm/9JuhTsGDalY0e7vyfkWyB46r2M
glxEWqYAfl70as4ObrSUFdVX40aGTcPO2X98v0xVPC0EWYVNjQwGLZoqDTXqHSr70U036xmoAi2+
b+qeZ0KS9uqpbVDQXvowf+jNy7Dq4QNZeTk2xk2k8CzkFg6N3tz3iIq+xUSZqrLaq7ilrhPlxyg9
0hwKRjshwnQnV1WhC5NhOthTgmz5oLEvX7JLSWuWmyq3h63iL6jDXGW96gIv96sgv/dLDARjr2gf
UHwK+bp4HY5PNCfYTA+I5Oh7VF0BX0vzfSDB61qBS4OT5xK29AdqhC5tBvMkdl0IiSo30Cl3rKNc
6RLXN6Abm9wFXN93XrqrJtc/aursHztUoWDBL210089DWjesTt77IqN6C5RoifswXFE5VLYydD0U
vqFaa69J8uULlMLJiVjZl4mj4nytW+7RDvQ+OYUwyXxu8j0Pe6znSWGQiOBFv570GGq5YjhnOYs0
20eFaX6+9qfmAHo35IlxbnEpXmVpNu7tJDfmTbx0atp0mSKtDwOD4oYry/OHvYzIFYeOnZBdUMcm
eYZDJ+yzYuzwfw/H86UnzY3h0gbikTvdGVmZ8ZxKtIzJoQfCyJjMu/a6c1eyX/S2rZsieKpYFFmx
in9qlSpAGGhnFDCSAM4hH+wHSgRLeWkrav9c1qO92MuoTyoKQ7fF6HxvQoQ/1mw0JnCjTbuPh41k
ciR/g1+ouzdwZVpJ0qcUPzUUQe6ntmtvJaRdcj9W17r7LA/VD3KucpUlti3Tt1hI7Ld8Fu88tkmD
A5idHOWX0a1Bu6OSc4gbX32SrsGCccZbx4RdyK87oJHyZGJJldglVpxLV+AAKHGBtK6usyjD/mzM
X3k7U8DRU/+xbsIvXjupX0lu+BtrsFExm7riSxZ/KvpA+9o3Gs/UBnISppPaV5IciC2m1Us+lvNJ
i4x2LbN9o6BOAlfuLk+7+9FFjWFYXdBy5Gq5MQPHPbKFVlbawm2BRvnWFJ/Fa1NGr8FiyuhEeCCm
9QwZs5yNfZa2KqXpDsQ33LHvitlseRP6fynxhLj5nH8pgwDRkCGl+pb01mFEJWVdzAAlZvYqx360
6nOUwDMOest5sdOiWSW6F/9CMmDlmIX5O461B2dQqq+55mnrCpsrCFWOunc8tPEdq4GP7wTdkTef
cghSs/3zLAGvd+zrQDn893Esl4rdgMwUbt1a/YgKMuy+H6OAOls/XRphWY5n1vsGK/6gsQzEq1Aq
BvN1vBS9LsemdU8dlscf8EzWO/tJS/xTucy4bmgveKhlIOWNs/NSb/lv+WX4Cd7iLtQD63caYqhK
hfu7hTbxure66qktInunhlZzC1k2P+WVku00clvPs+9aK9Ukw7RMd8A+b6k45TvVhvTxC1f1Jxs/
imL2rIOd+xOEPpopAperlELAHau7GlntBV+8VMmuB23onoPWAXy/9Jep6e8yz3TXTgDKwwLKd1mU
X5uy3JdmlYTRWWQHrs0PoxShz7L6l9G+UH+/cWEbR6He7WSev81d0zs6KTSWGzlNl/YwjWhQyKmf
xe5bVIBuzjEp2SzFxvw4YEaSQ9qmb7BC/whow94Vw/DsDDPiDcvBHBMW+XKqmu5b53VY+gbF+KqX
rY6Rx9/TWjuCpW8GmC3WrEqOsCnwLfXm9nZMWvu+UlIo4KOV/YwcNglqZd55jv4DGK5275oKEpAu
pDMbcqINmJXOYWDrFiS2u6vHUr+XPjlYc3Dn2uzJrarke1OPin5n248S1b6HokQMcdicv11ny2Br
OZQXK/up6GoSpH/DvpIWD5U8aU8XuJk0l4gMW+e2QPwGnhYI0OUgu83LxtNPcwppfbyTvmtIXlIZ
W13bSEPD94LJs5XAChFsSsSThySYDy7STQvzqKswDd28yLZD4tfIyifx9upWDXbEu+/n+ZiXuXKL
rhCEnBjHvhtTC0xoljx+/8psbL8Ewx36ZVmthgW+LYcP7Q+nMuQUenEcF9mnEdiONwybwvTjH4uP
RK8ATbFc8JRYH1SwUpPmgCFyvh81HQHPvv8lEY4DIwix+C85iJRtXhY6mc+8u3M0TVlrOkt9xVIA
pjlpvobjVp4gt9evdrI4PMHQMgbtGGf8JaT5n6MiaARfkEp9i4oWKVmJoi5XncAcy7Wk2x8s7Yjb
SIigPpe+RlXdQwqN7ZBEQ/ykALDC2kALf7g5AByb6jpr1Gg+oiDSbvuktb7Xn9QgiX4YRoI8sG64
R3Pe1BG7fei30OKcuIOvtzDv5BApLcTsVPG21z5ybDD0lmjpQ6IXXKIExn3qb/0icfZj4X/6v2qb
570K1NuHf3jVNZczhFyD8yhYoqhCM0Zi4gVV1A1BfWsgm464U2oMwITIT4c7Z8lPgzUnP21Kllo6
QkljRyU4dowmnQ0GtGjcS8Y6WZLXlwmOrkGpjXUdGHWV6ydEBPdK36k3Wq1PQGqXdLkpOfIO1Bla
STUajbVl38AuY30zTl94EcWHGXXJbaAqUJarBK+wNk/v0IMd78bGI0dh9PtwQP5eNENEEuTad9Uq
aS3/LU5CJPgaJ30SLH0TmwSyfwup6Bpzvf71WvGAjWGZtTrFRPSLrrZPc6LFmzaHoi2UMhm4kMcq
XVXP0Y9rqFn52Wq0gmzXTWx3oX3F9q2LEcfKV6x2awMRvpU+OZODil9Ws5NTI9L4+l3DAz0v6pUM
aV6Ydouk2l8sU6pduFTO5ZBIpVxOEaFj+rRouoH4fOGlUeH5SuCHmLrxiblOlzOZImfv8y5T2AS8
/RgnG38WI68OdoHcv3IrI4rlHBf8gdzi0nUZdS6o2+XGh0HhHDOIT5f7/jLOF6shC49fjWO0zW3f
kwD4eDraxmMZefleRzPoVmKMMCv0k5xqoZ0dgzGaWWxMTu3xVwmzZlX3engaohZ1nfczl3WwApXu
8Ed/LDOucde5scd9Ww1LKvH9Ktc4JSDniBzLP8Qq8hkpkEW8Qk2bLtrFiuPt9EZ5Kt4FLT5oXaAX
RTgbwXHdyxsy5Bux+ZOh02EQdUvu+8LNEYJOIsDLTsMvYwDwupVOFzuK7Zt6O9T1ct0o0AzaoM9v
pFCJWqG1Dw28SaQ5FFN6JhH5w5qz/iUo/fiFPaEMyUGptFdvmM2ztORaka+8qK5mbLs+Vl7tqljH
i6cyrOl4N04W/p3gMTGi0PeQTa1VtGw6w3gG0xuzG+Whpd5JX79sSRWQEBsckYdtJLvRedmNZuxG
EwR7cSlfNrtlp3WAZ4mWedP7pT3e4FgSWAd91Mx7OfAB7FXZ99woS5+jVeb93AbWveebW9Or0CB4
j02R2bhtzfH22iVnRkoKzOk7LJ+XWCAyJcZZVr+BhQdEEsSXvkYHbsIwhX2dHNo4sE55qfXsiPVo
JXLwVKn7GwNgMhkBbOn6TMs2sT1OB2nGpvc6dlnwEDlx81kpjuHiTle7WQfyzqmib7YbkWvM0Gae
Eoq5vdGDafc6Vmpm6/C+5TDV8e8hSo2jtKS/nLx1krvs4pZJqAE6d2Qcto1ltfiJ6bBXQq1A1myZ
LhOoGY+7SEd2UWa4bU/RMgkttv5pH1aHOkcfbIXfM2bpy+HSNuCTWwoMciCVebqRkctpMocFK+zK
3FlV+CvBWJJNytIXEbQzy1znrYW2BCCAJfsqaq+BblWbJkY87dp3MTpYQkQfVkKqJWS2M+4xd3wK
yZ4dYxcWqkh6g0v8BE4lfQ6KOTxlmBgi5Yii6nt/6iCz9V/0o7IVnsI2uSvHAFU1B7Ju5+pbEYO9
asM2UlmVtun5Gm5qvPcUEPDB/hops30W4RvIAy65IJW9tHAyPXCTers2c743zARjKxo9sA2oWKTm
D+kTnZ5eRH5qH2yvOeknu670TVxO5hEbgZ9F4JXfQ6u8nMR/n7wPLSd4gVXfpUe38m+W8630h3O7
IBTTum4flpagGfN/tN7HMuiZa5+/0+ECVDDy8beCOj4+pIuyVxGjRjvF5hfBMkSujcdmfiNqi7GO
5CLQmq5eGOR+Clj/XVzx726JkWgJIN0v0eMwkD/9zxeQyGYEn+AU+e86mVm5mlAQXbNMb9S+xIVD
m6ZbOTONgNFLDO4SqbKW7iZPzJtiUKCrEK4zmUxJitsqdntvF/wwUYKuh+vVpQ+CXZiN2ZfJb+tj
hBroRoppbaQDMqyQ0O7waHzW1fIs/eGYKWCEkpBbhJqbaTinxkcIn91/f1fbI3X8pT8J+npjzFV7
RChZ+fJLOo2Q35gi9x5l+BjiIgtb1tJYWVjsQxZQy2uhf5LufIISkkB/vnxe+UUvH0xOL3+W6we5
/Gk0hPtRwOEDSVCPMtNWq5p8lQ3R0K7mwaxPRty42s7wqk/KVKt7N4yaU1qyO7FRzmedv0MFxXrG
Hdl6Vg3PWYGesQ64dJvPUw1BPXfsci2jbQTBoSu3JPRtr14jSIUA+GlCYPykWb659v3GWteGimrw
+8C1mebB3KxwVplvnEA7BngX2+syn4Lb/+7URTQfNPMQFytw/vNx7rbSZS/9ciaXkLMKWdwdGp1I
A81ocr/xX5poB4JOOUmlUSqQkdHbB7TEv5nmwBZLBnrDRXYyKI3tpbNI4gezbDG0BY1bbVDoXeXx
Js/waZqRwjBXIcLN9/E8/uCjB4dmTNP7ajlYfJXuNbVGT8FaLOeXptNaYLULfEy2CWA+ChUONeAp
NnAFNv2ff0ymrGCDyUHvMQHAv5JRuUw1emv5DaSLlM0BPQv1ZHh6eGsU9mJjoT30Y6H5K9c3N53i
h3etNNN8TtdlUqb7IvPVBxMRxAckpCywjOz8+mWeTE5z179DTuetS+aWZfs9dYbyKGFycMl/bOGR
aJtrH/XUy28BSmbhTHmfx6ZGq9cz8n28VG1qdBPS8pv0Yrjy3mvYevEtUdH1ld6ujJbYWe+VR6zM
61VTIPDSjIP+rezrc+sEYBkKhPtxk83+6iNQCKBQ/c95p5ebOHaV+8juPbzuuvoY1qpzcvQa3AXO
A89yJbNhRZn2adVEIGZBUodLySTBpmZnKm76wvYmXaxhrF9tMa/zbra+DworBS+Lx/tmEd2N4v5H
O7JRrG0dRVTTBsVnROVjWnSIH0UoXC0FQVxXkHZbIqT5HiEtmTQkhrpp8uihwRTl8mgoFf+z2c7Z
I1+/4TFKwsujQW/xRqgj1drJRnks7c9mVuWPEfDQP6JQrrJwP8J9IYtTVmPLszzMgictyRu0WmhJ
l7E81imePHW9X3/oz3oUsJoBs4FhMRWcpsAeNoPdjWf0hcezl6Hhmkc2CU8UJ7e4DI0hBnvOYxcY
xWV/ct2AfNiQxJmFa5JsRi6nWbKYtVDWXnk4x68muO8PtUveToVAtxUZUTPpySDzrl10Rs26SxBJ
COc9rqrjNjc062ZYtLrj8bs2jsZr5M7G0e61AgAUfnKhzTvETdqSAqLmPEYmAJ/FT65NLFACg/Ji
2OArDPJEj4m+KPm4pAC1LPAfVT7yRfc0RaHIn38huvAWGXvpWyTKQsBXTbKOgjnBocJt1V/NvNFJ
N5wvvIcLxUH7PNhNfsZLDWaEMCEu/Aftc+hHOS4oOOQhuncWTIFqfosLp7p32Uv4q9KteE+w3tpf
IApKF1jgrZa83UWrNo6VPXKfoDA8Oz0Jewk8Pu5UJC+eIjPVDpk9zDsYZdkryZqTXVrsOcXbC1UD
8oJF8ZpBKD5B6FCfuBGKU184r4EQ4jFjsdbIIzR7GbUtdX76JadyIGFbgaBKnHXfJJQuErV6JU0D
E7JWTrEJ4GKVDHO+xrVn3npKAtvD65z1oPaLsAa13pxEzgNsx/BOM8xoLWu/pJ3fBnSqHXcDa+e1
WZsRprCLnmxRob6f+9ozlZpyhQy186sdSPoXaftDgUG37qOMCmQQmodCm4t9xFpvAytz3mj5MNya
6lhu5PFiJtWjHhjOs/S37G9I+lBwfu8HY3lGWaz+6Zpp/loWvZIfWocilaO2+RmwNMJpi5wfmbj8
PNbgwKRs0E8rC+GYO4Ai/q3C8lZwXH/CvZbBwIV1vnBgrkivaPDKI4oS2arMt8PCrVIbSrJG7pUY
oebxzVim9k1jNPCCkZ5DQ4Zaz3Ptl8h7DaN257i2fS4NSqNKi+QHRox7qyu6V+ws+n2NBtJy7zSf
HQNIazHnD+AOhlU/pcUGbrsJVN3WXrXqZzOraNV5jXWTBeNEFY+mgaYSCWP3sVhEpGq/r1baGAEG
X2Y3EcJEFlSYN9JuBAkFikp3c8myqlb+1r6Qfnl8v7U/xOuG2t3o2WCsx7acEISMwWIASd/0Otpz
TlcEu8Sp7d2E4eZnI9YoQ/AmPsgoOYYE5fbcOsuoE5s3Rp+UT9ng2Aht30gQpCvnQauqe2kZdjSB
qQ6p+i3XxxuDHGuK9m4OL6KznA7bBi97Vn8CUO2f++Vg5shb6uhU7aXZ1+4MMrv4Ji2Z4jbRq2Oq
AS5qxANh6vcxMoubqPCMG9y/qIIudbjKKKBPJGG1lnqd9EkdbvBsIAtoxF/7FSXUdksK9GLLKLEy
micAb5dY6cpTH8xtNbH552++Bjn/qcrHCWNW8Ax4DMeXph3hCUXlYASRn/t3Vtl8lhIEFUr/zlXK
z1KucEPPkzGpVlhLpEOkoI/+i3nLVSTSLyCuWtTHdpGa7WX5KItGX0Gx3rHD+CTLzNAPg72Xj+NG
RlmVpg+z8TroWAovmstyKJG1PvvasL8m/Gz0+KTrku/DC8LDyrzf+7WHgk1SpDepXrz6CzMtDc3h
pm/HGBQkvDUrBELehFpN5pMmBNmt2UT9S25G/YOFpUQVfWXx4//lDn8lQDd+ZQpuS+Fslc/Y4Rm7
CBz7LRsglN4Ca3GuSJvPvl3+9OJp3rgBTgzIghfAV3FvjXXN3jsiOgN+/B9tGU+X8S7V+QpX0EX+
pr/OdV+shJBXhV3zhIcKT59yOktXrRTIK8b6sxD45ABeDlrKZKELu/D8Lof/z0llSLFxFDauGt57
xcyvk8XONm469+CK3oHeue3mjaHbA+LeObHH7q5oK4Ark/LJgkMt+V/btc0DqjrTpplYs2DGEM2f
6xB0YEpiaCMaKCJPdxHe66cNNVrclm3D2sOkf7bNwjlHkQffZjmDN8Wh4uEflu20/WNAQgbqLPg3
ORtp5RkudemISEg6mfY2RJ5tKwQK8Rf2zB2CIw0IH/gWWqndNJQLjxqGadPqChEbc//gBWV0FNDX
LKNyKlAy0gCA+8d/jF6usIzIPLnU4MTq1sT2ldW+w0tKVcDyO1Wf6Sej/znyckdEnswnKwsW84ac
LonSViuQAmST0QDa1FZNAD086yd9c7mZpD16hr4pAHCr++v45WYakv7uIniRjR7cEw0hj6Bvldt4
1tRdl5jBk4r3KFxco/k6GO5TLKrR/P2SwlJ/+07/VUWa+Esa5vC76yh4TLHP24+DM9yMlv5zHrvn
VpBUjd1gLkLz8j20Yt267fThOSqV9dzqFx2BCx505O+14n/Js1X2Wa4SR3c41142XJe+NMGyhdVO
jcC4AfgyaF6GcVRfuw3PT+OVYp2OZ0beASnxjFdMcNVdZDTGTkZrF5stM7SAjVgdGG2zRFOh8yKU
40zsBha7aVObwlu7xTlW/vvS19dxvDJsYPLSNFTnLUSacpCr7IESDzfarCbqvg7tb7M3Fm+oVz6J
Rv4rWVdJNm6qFCErNKrbYC8kcDlcR659cjZIWUdOtQ6DBMSOoTFF2lEfnEMcwsVyXOMvXVFPSWUH
v/IECAwMTpBmyY8+VfRvdpWjMdDnydc6gAo/t6DGtAaoEYyx+HPgI+U3kth+GUrdW9tdClVTZ7mR
puyo5pDHYlaOd5pnZXcUwCi/1oH5Pe3dfZotaD6I+FFXq997j3W5njX2E8ClcVfxC98WE894u6Yk
LLJjrdIlB0Ufb0SPTLrkkC3uQXJ2HRABM2kOppEd+jS5uXZVyvQ5HNwe6kzXP09QZbsE22lvsXaE
8JRs/dAHJbA0YZTH92nYH33KCAhvgZqmlKyQO83s/hk9v/rga0tReblSSRaEfaKxuHwAedXega5X
yGtQOXq1isHg7Uw3/3qFvcrZh7iE+6pFfGP+TMbEWHZ4XugAIlXCR9nSJT1yefDVuB2WHaH06QhX
6u4cPkoXNyoSgxmvPhmcEFQ/QbD9jKRq/hI5+UzaCd58H/G+cnXcbCfWLMKHynFmWYORqA6Gp2Yv
EfjX/Tgb2UZRB2WnV3axLpTAK+B9RdoJid0dylHB8dLnp/Vz3g/GvbMqDbNA+CezsNCwKQcuazjb
0H7nVTGAbjTmh8Gy/pJuqmUeT2lHPxh5Eb70VbX/w4bYijSYNsEMh3epW8sBOZz+bgwTbHGtty7p
z8pA33W1ka755/dA1BaLGoec0UlkwC7uWq5a4zBDmm0tKmGBFfEUt/N81SHuQP0cZn1Z1OdudoIH
noLhQ70czCLy1qYFuEAGpE9GI7D16oLuWOLlEnag8oAwwPH/cY2kUH+MhacdZKIMGvrwCUk+40br
YeIULg5+Upe5HDLroxxbYjcOwBLn8CHiXXnt2jdY+u/af4IynN9cdnhamMz7PBjd1QVhro1T9JCb
GxujsWaLRgwCkEt07zT7N8tOgw0MuOvceh6awH6Owi9t4w9P0pPmwwi6ohluZCwop/yolC6J8ACE
5WUPBfZ53l0hH3k0cftf2wL1+AAOaZv8M0WnYH8N0UfslrG+SQ9iiIcOpAUU/RkxW/RqgiLAki9U
TzKW+864mcq52cto5KJaH4UTcrsAx18US63upki7TK0nrV5lzYKFHgNzjY5ETvFm8WSxyWkcMjf5
K0QXo9mSygGQHyvny98Q48xtOqNtWheaTf0ZoE4K5vGhDMr6Loa1foXzSL/KJ4GDRqyHKsiHWDIh
H2L9xRz3GjuV428g3sCPkZgyiju42ONemZSC5SEpXc3PfjbBWD3UZtw9gaO8l+6ojt+iBPegz+XH
KEO/l+6QKoWP6N0mrBoDWZ/RO+o+HqQsbw3wE2WzJuNdfgsa85QlGPe1/bAxdCX+GRbuzJcjCl+y
pHO3eBFiNDyhLomabftko9p4CDuvWawmmic5jLxcWXX06h7OCF6rsQsxEuXrh3hBs3e2bV7qbXbM
Rjw25/lGim5SP5MaXAdwdUS/69o9m36AP3L/KkHX/iJy0q2GedXmOtBjwf13UbNqfAhxZeFufFAV
axSQMEAc8Fi4nGnRdIdD7FNqIZd77ZdBnX3Irc9tHpqLA4P0ySF24Yx2jv6bvW13nzsgFUsbVhd5
ptdR7edb0jPJGg+O8rUa0QW1lQizDbspXmHIuSsnNbOTjAazufO0KX7sUjQ5rU1a+MlWUjTzEP6y
wso/CP9DOCUz7Mud5XjW+nJHuoFin+FtXCZISDrivKwgW4zZMWZSue07ZzmLlMI9D4GGflM8u+dp
OSPx4H4cjc3P5JuCNSb15heUSDbid+OzVt0E9eieRq3S712fzL3QzUcFY8BaSz4NLm4YftNauwCI
9truW+cAjs5cB0rj7/2AFySvhfY0YKUs71Z5Z0bR/AkluvwsLWPxX9ZGeIXyfjUWd2Z+AxmTg4vh
FfCsPOSbMSSk32sr3Pd5Zzy2y8F2vRyDbNU+BDNv0HWTmacGuO/50vSUA2VA/0FirYKXh28NO5le
AO18nMswuLW08cdbeLT4WZO2XGtdy/aAnNS01Wpko/1puXqq+OpafgOZbVf962ToGFAs9ceMBNna
actge61OSk3y2ryGuE5C4lNGgNpQCZB6p6s12maaK31JsvVG9RqmwyNrBDLS9XTERLv8PWvt97Yc
0UCqTH+ds4pABKxcsAr4cUZ2lVF+hVCS50b5BMW3WpedA0rKK07aPNQ4DZLmtVlUWft5cv6saE9D
EW2SgIegfKeuB7grL2wTq6N0yTfVCfhrGv4v6aHAg4hhUGPqp89esZLO2lE2g+cjhmWMsK7y2fdu
+rQ+G4sOInKuVb+6nF6GDUwpe+4HVEGWcBjkVOliFLOD0gnvjTmsV4pS6nsDAcf7AZ0+czVPKFrF
hoJ73NJ5CVzODKq/R0XPHz8Ey2ljIfQ4J+35Guu4inXTuM4ngTQJhCnOAnc9UHNe5wJ5QuArvpVh
OVxgTYJwus75AIu6hl865ZoSnjXId/PBvuMg/MuWfXxE1hcF3/GXuuzyYzQuEWki13A3Yh8iA5e4
5O84t5qjG0Mdfw3v8sAtN8tZo3B+ViLjlwmkcS+DsWgLy+kU6empbdXVNfaP+U6I5ZVV5riFvV94
isODhs7eqXF65R4HE3lGXflpXViNq9Lyy5vrQMPqYl+CW1hJX+d4832VnOVeL2CTYOc1PflUaK2j
USs0te6pxr252Nthrp3+9W//83//r5/jvwd/FQ9Fygs//7e8yx4KxOub//iXbf3r38pL9+HXf/zL
0j2X7Yxj6TpqWq5p6irjP78/oZBDtPY/AEWPRRTk6RFsd7a1ogQKncuXfMmNSgZdMucGDF3S1frz
iNNLo6fji87b+4BrmLvFZn3+LgfKle6WFIV2iPN6evGsGnmdhdKqaSkK/+V0p/ngw+thRBrXjNXv
qJ8+jWOn3+jJbMNnG6A1HNHPM48I2t2WDnk97Mst4y7HJ3yFNb2/s3NV0bH6y4MT6pA7StqUkXDH
vWTogtHHLqCCAa7lUQ9WYmlGKXJLKk4RTmHFa1IRMY4VHJIJfXRgZekeuENy6Yum6Gwr3P8SUVSz
fTfifHyd9H8oO6/mtnWubf8izrCXU/Viy5Idt5xwEiebFez9138XIe8oyfvMnvlOMMQCQDmxTAJr
3QUEqdjJG6UpzvP//dtw9T9/G4aqekizk62xXMvQ+H38+dtIE4O0C7iLQ5qA8xmtoDqnblVRMNTq
FW67xVrGZIN/hHZf1PE1hI4crK0W+LVu1vGKiiv6LmnZP8Cn6a4NhhwZWNGc9y7AasRd0rAHpdxq
2zHq62jd1OUPdHtXnzIfhVu7J6UZgmWokl1GFAt6461PoYEK1hTUD9V8JQf0kvyAjLmZAxChbfDW
k8Hr6sJqdBQDtqll+FCROTBej5gZihlT/nngVBre9almfB44kQuMQR1VBzlVLhrNmkNn2BoH+QqE
U1Hvb7e8xrhlWnn2WfbkLdt8iDeyi55f/IBi0fXMKu8rbwlW2rh+jLylpys+Gm8cenX+gHb//as2
VOOv37XmOQ5/cqSJDQvkuPrXX56iuAZmY1m4iwpVOwypS96+xh1CT9EAxsHAXTXhCJ7Hz0nXyf7Y
pjbcmCd9jK1TaxYY5tX45y6RtKrW174XKfWdh7CbE7X/zqlqfgtDjF6ukRXOKQT9vas00ZNJT7wv
o5d8xSZv+jAm8QUTJe95RKRsYyhtt5/KwL7wrOcZ5rbqR9A0cAPC+t0PqRROZCSPWOn4CD/UGHdO
/fSB3FzTj9GH7dveUlRtdtL9Aadxvu9QbKwKSiEkP5NPS4LaXnhWr5ynJEsRpUfaw/TSJ6RRg4MB
Ge5BNmpFuiHMkhpx0smFQwt9S8bk6KBH7aZtjWBZdV0z2x6yLszJRuBrd3+NZcPMvOx0fR/0Q7dK
+iTi7Z+ice3rDXkovvrw01HDkY1OTqG2OdbK3uT0w71tDceb4LWFdB7+yjy9rzcZXMrMNZuI9e0m
Vo4GBhCE+HrjtCzLPTkwgZtgrJEcxOmAx7tGGSnWipNI8SXqE73A9qQsTsUca2Cj85pz7Z9hE8W7
62w5Yjbxq++0wELk2nmFXCa7MHIflB4gnwxdbyIvtdzZa11jQFQxuLGMybt4uvGS29HW6uL42E0A
FoZfjW7nSBqgKA+WmDL6XwOyGwYNLJoSWLHsyhW3eaatGHuBbu1f8Vu3RenM8XAz+1/Le3uENSYA
QMoFTqtPqzBEsvZG81IrZ+UqoTgGyNFSKJcEsZk2Ng/488AtdCWVWffC5QipflVyMXxro9Ja1HUx
PGhmat5Xpdst5cAkphPi9NmzY03lPm7SBD25QnxDOFOOYxDfLrTC2KmIjpxIQjYnZ3BoAL+vTVD5
S2vuugAiTEToKWmrACc2VgCyfCXXqGX2YOCVvTddV9cWcroVcSIH5TTfTgauY35Z2XvTbs7XSfIe
eBFkG9ic7kLO7uBv7zgYk/0noxs/Fd3O0THeK1r9ribHjJK/a14SAwEhLbp2YrL290ab7uVQO0+y
O/74KPQJ3M/oypjJ+YvSImxk2ZUD5qzojJdGSmqbeTKmk/3Axb7PrveTNy20gG3aDNmZP13O7WOQ
akFzqYzJAolsTPdFgPCUDQRkJGsZKjpqDi1UO/xmJyxs49J46HzVeJBXpTCnha274zZCls4GCsKw
p+abenTMu2vMUeLmLmUDLwevsb6mQAHpFtiQ/AA5VFuDDokY9wfZ/e1TUpIjQ1IdhvmDZVxMPbzR
bvZl8wDszPEiH8kHduGPawx45/1/vyI015vf97/tzjgbabbqgPTQLN4Qlv3XfkDt85SdW6dvhpbq
gQ8GZK81dUCakDKzTSXjG+omq7qL05+2Ff9MzKZ9js0Qql4pUGnKU+3eBUK5Utyxf5vS7MR/049p
4juKyFSzGsnxvSLWHq2R3BM72TUdXq4hGS8Ow4waobnKsIN6KrReezSBWcpwWJvlndkjvo1lBiTl
QUz7evwaaK39rLlDd24jAwVXtXjFjc/fGz3c4XhOA4RKgQVHqiYw0hktuuhVV55aVISepDWWpjw0
Qx8+ykhTFkhZDlNANUlkObm166A6lGIXBgD/PD1NQBj92wzF8Fp2WrZ1E6iuQeHG10EDQZ96cevL
YbkMKXrUDI3AWZdWbi1MzZtOmVeby9oN8+d+FGIpJst9YaOpI6iZTijTUyws8GH4qjT9hwq65Hsu
1KcWh70fReEfQ9WP/gHSsNHVIYYk64CQ4I81xtp9iUOseGnUtFog4t6/uugSwVNqIWrmyiMqJ3sZ
Rmc7BNGmvKhWfdd1XZ9vLXuC+uoLbT/HsqnjdKyjCrKwkjzhFbhVCs3/QNSWQ3k6xRfYBt4uRtZz
p7qcH9zSUCE7Y1uuaWjEiv8z1R1EvLA1E/DjPB/I6l/znRAOpby1DsJ8p4fN563/mIrEhfUlaN2P
aKrUu1C041oF9fCsZMY/uVfaP63+BRn07EfecoyLUzV9AkffLYopeh5CgyORo3t7ng/Jl9xCqiua
DDAIZpp+6TAoOAEjfFBNnFnwkAt3tRIU5wKMxVIHjrGthxakrNLfzeeZo+w5Wjhai6Lo7mzRGFsS
3u9pqqgvIJa+Wdi1/rTxf3Gr0PzIqpzdV9VGT2ZcuptWFc4hzLGIsWzq1dm8CC+Ub868CLzJohj6
z0V90NmrtEFkUlauErTS0AbO7q89qBZ7L5ww4JurYX/O0BPcTiKlPI+GovHE6j6t6H91r4CNsCmA
LwP+UlF7BZRY6Ep3yiOtuJhkKLVtq3QCkHjp8Leh2g8+eoLHzhF3MpQaXUVeKq3HNYVDbxm1is3W
l0ZOzhy+oalIUU7r09pZ9EoVHPQWWh0swIvc9fRuflCtgIzaHFIUWIMhD5/bjsgMEPepXeoEt0Xa
6JnrKmiNlYypTbpKBgNd37q9V03fetDnRl6VemPzt1cbSw4v2m7QgM3KJwF21OysBgdb0KIKn1w9
LC9GhGTa/KyQTWqn2srzOHbLBYFbFhcfRYPbDHkPkefWuhNQHDzti4ug0aEcbHwQZLdpxEM31A81
X9F2iat7W1rJFzlm2slzi+DASfacCj1l7GH2ja+VZ6zs/LUalNoq6xvkEhGfaNCyKvT9td9k79aU
uOfRVGKKveZ0jDvr/Tp2WytHU9SjH2/rZYyq/fiA6MNCBdk9jq79vc/5kWPIZ49NEpXbBmefwzQZ
szUDBYsM/7rXqbRe5BcUed2l+muRMNTy0U+BZCIU81DqQpzsQkGy1TcfZSPcOF9NSobml9VWJ61N
k5fQ5T2NLvVTPZThC4C8dkxeRKioT73WLNk1JC9ZMDaXCUckuUClePRg856A1YHqJMoqGCAX6ExN
KF/IbkEC4lgVyQ/ZG+YZvYUVV1yXwTG2SKZisLlpXKBHA1LCF46i8RKXLefDivfy2TVkSPEaldU9
ZpOubOVUu7XD69Qc//YPb9q1DbRK03ee6lm/CipnCF/SbbcSup9RjwaZqbVXJWI5eusKBDV+nzyv
RXTkPmUDd6w6dnGCZNq7YfjJkkcwRkBRUT2xkTrLuKIN/bpyMzh6ALjecfNDRC9eq3mOThsSJMty
DKtvQ67scGvV/ynxikIi3PpWJ6WyyIbSeRy8atxYQ6wfnRk90A6YQkVBuot8K91ZmWo8m67frUjh
iZ20hQB13q+GavwcTSlQrDLyRFAN9WQ1Zph5QbkynodMJDtl6H7venO3Ul39Obeaz9FbV64tMBt4
ygtejn3oHg3069FBCaGNoGL+HnXlNij78QegxZ+jnzpffC+0N1Gek02qKgqeLWlvAYP2e9z/lDP1
FK2xKSeJlCFXsfXqGj1CsygPnOTwmW2jZlnMXRkLAGldr/47VlArmYKhXbLLsDHlBZalIiIYbKf5
0rXsctlnA37D9RCSVU+je3klG0Etd+2Mjb5S+5kbrENzVrP8rS9xzsJArls3hZa/ORQgF3FJXUCI
KnoxDIQn52kBYjmHtO7cZTcm74g0NcpTXxbaxkJweOHo1vAVBUmXxKzan/RCzZGBYECqv6qAYxAw
Uj4HwIWWC6kAKwduK+SAZ7HRn0xxCcnKPMIq2rM5c0+y5wNA3/lBFy9lVzZK3bywdXwZecwvqlD8
I3UyeUCaJ0k4kU3vhiANW7ynf8XrKDnnDmU1VTGVtaI6+hfkS/JFqtqcRVejlvs/LQsmZtSZ7hdV
6Ya1EW1Mkdtnr/NM9DFC5Q2Thket7Z1/vOFHid/OD9t200XF/9WzMjjY3rgkBnLDGvY63kZwUNqD
JTJxHwWhy55UTG8QJu6uEMy+AHKQJ6/YlpRLLbIPRljALM6L7GPq8l0zUqrlDXZfmD2lTzPpz2OR
+l87TVMXPh6Lzzm2mKuR/chZDMBe9UZ/rRF5OMum6kqEwtOyWt5i8mpCZXsSYNxu8cFqtXUGhmlV
/lovR83oiO1A/4Dzaexh3I3qEUXnBbt9fakpBTIVnpd+F2pvHBGImx79CK6gYnIMM+zpUYbUATlY
Sw+6jezKgTLCvBqDp7M2T6vi2t5ZJtSC2gg7NCR5DokWHEoRq2e198aj54PBicExfA+/hFbWfY+G
yFophuscw6Eszr2JxGAPrv+72tv3g2+rhyqty40Z+xgXSMG56yWkByzGR/RT/lLql5r9Nxm767DU
trtq0xlpkOwCJTu2aIOtM/AZ90pYOssxhaA7JcWcP/zVB5JELdkBCFpS91sIj8RVm9vxK4KbeNal
3mPmjepTjeY37774FQm14N7p8LWQXSfRSOLXab3Oxix5xWyWygwcLyxTmKwbxldc1LoHOehYFE4G
hd1NHF4yYP8LFXe856xWB8hhSn5O2Jxtx0FP8HvV0gMMbXWXdgVy6LFtrTV1bB7FFKpYdonhtVOB
L6ljXXwoZraLB4csRZqSNyz6WX9LPOijVnyzRToshjAyn6NayVd93jnnyfKAk/a9ejdNSDP2gRvu
+c2193HOJh5+pH2JQ9tZDoa3L9uyRjM3rO8CoZJBm69ujeM75QYhr3JRex2WQ7j+NKT84mzVcd5S
tx373Wu/aNUcXMs8SQbLNM9W1RzkxNDc1VX6JVAL/m981XlUQ89+7FC8iUTPQYYa0OPkGN0xsZJ/
ZE82TV1ZQPdBw8j5cRY1J99Ir/MVJXcee9z24F4M0RYmHwRltxgOdVyOK7VU80Ommt2bVe+SmShQ
W3q+94YmW3eSTpBH39Alyy5OjG1yM1jjxsekY8HZIX/XBvZ7rQ1dZICK8xZhZzKHJ9SRMRFEvOba
VZt/gs7vzt2kGDyVqh8uW4N3uxWkvOu42wdNnb931hqknvqWGRWapkDTVzJc+diTm52jUcxRx0ue
9G9Jq2IpO7j9nYtq6noKO20nOIq/+T4GCVRmnvnzwsUtITFgl5P11juuWOkOuoywbu23ESavG+Rv
ZafmRxd2A6o1hGsfOHtrAmOOEjDnQ6akax/l9ZeBl/1LgejMxZ5KrGkJkW+J73TOVgvZdSc/3mVh
HlwXRHWEHDCvfozkmSzn2aQMt7VTNgD3prcoDIdjPOh8v+YmKbNFFrT5mVyoc7FbnMRCRHdvE4qK
UrVTQCm5xXwM1zaj24lVmpDaXGoA0lF3A5oi7yInQnn8J0cO7CB7Mh6a1SrTMfFpTDNdGaHdZys/
yHvIEDb6xxDctPWYpv3CtPUhw4/E7+60jKzDBmnNnWZNA5YlxCbNH5XrpVzjx6Dn5Yi8m7zqQSLF
ghNM5A7tORBw1kYl7L8aloiW/KPDU9Br/jnTTOwk5wEn4kvmaApI3zrsLuio/IMQVP/VFUW71H0l
ua/cQrlUkf79eqNZV1EVT1i3paE7nboMtKsTI4AtpoGEITAMfSEv46J5mVFj+99igSKsg+4GSAiw
FhGDwV5hDBquLEc3V3JZYHTuxqsgvEjPVQ23H60W4YMU1fsVUi0neLjaoc+QbTX4nCVDk1Vr1FxA
v6OIkLMdr7WFXk+AZN20eKpUKz0aOiqerqPFVLut/EVTLCTB5GQnq3dQO5ulE7ZJgf6gjn6Z6M5y
VBROgHBWmaxDo8mfRBinj6b5eJ0KiPJ7NPavCFYV108WRtWezAht8vmD5R2qvPj8Ya431CJx/WFk
VzZ5XP32A1VpUO9A6eLuOn+kvNOfP1TrtHdBE9xPoZec0SdOz7FqsnkgnQUgEGz7r3hba1QnhF9s
bgMuFZZTlJMRnqfJeJqqMSRKdy4y8kgsdR39bohpHGLoUrIV91S7H3Mg7FTTKrad5IOinRyFfuA/
4EcIh7E55llfHUju42OCQd3aQnDG3IuyGtZhHDrbFoDTys/DaCMFcmQzkFJdlWik/xZLPQ1RaUzk
NnlogzNBWb0yh2rTGFX9Yjf6U+kE0Q8z0gB/RRnZFSTeBdudg+fG0RkEHfvqeUbPP6jI1Q+ttrCp
1JsWI2uSHOT4o01k68pLHhvnKu5RK7bcV4us5HOHH8TGFlW10SPjXKKfCTOqwFQVk4a3LLLOSBP6
Pyuj2ihZM3zrbUgVOluKi5aW/nZMxbiXi2IfJ9ZUn6a3lEXSwhLT9g2Q/vG3RcKI/G0/L8oQWnno
IxU+4bzo1yc5I1TSVTOa6Tu6INpaVxIEmnT+1ksw1UicJ+KjD9B8+88ZIzPQqfnf94A0mH6g63i9
B6TE1WQH6b1fvg+pIs6y0aH+nUvYY6sc7tpaaInr8s5owwemxVPLfl/OE6Hwlg6qI0lMOr8d3JWZ
N+mLkopokSma9jNODyIzjX8szX1trNx/tSYVEQAT+JoGcmOnKWW3l6udX6u9ebWqpvqv1Z4Lx2Ik
7cHjDzPO1nYWkkyVFRGAvslIz1qApbIckETQYlD5ziJ1L/EVShtb69AhL99IXoT+WEfIrCX6JrTq
ZKdqTfLuus/yyFINbGDybMYOj07ybv8e/mO2PMfI2XGv2Yu+Lt/boLHMPc/T7K6ZGzOf1es8hz1p
nc/cP48DU8Djg/1dkj5qcW1srSGztuV8Qp20/MNReYJ3Zqc/ozT2W0+nl0ASAVjASXeeKXth1Q4f
mfLkcRShmKgVzx5SFBNniNcgSHQcfsb82m37NFmDHx92chRxEYooPeVohDyf9Dbbdrpnv0aGNh5Q
6KEQksbkLQdbW/bzzytZnZLQKRu1iZpdoxloO2mzInBh2PW1f6N/6kVWI9zA7tUK2pj0YWqR4PJi
2I858suW+SRD9jjmiyoXxZEKFOxw0aFC/ecCKDErJE+wL7bCCh2lOlmVOVrAZqhOd4EfdtD70LCT
3+tGPPVGan0DUTWtGjwTEZiouxNfAN4YoXjH9mXG9MHSIG0Bl8Twho1MWeqQby9YcyxiDOzz5W3U
VfVobcMI2GrQzjlJtcMWDdHirWz7L2AdqssgVOXiOv55MIviDSCat+0UxVrLWTrHo0UHFeNUmwnk
EQjGx340VnLQzixlrzouJfD5jkmqUABoFbIic9e5eNwM6uY8nSzhocDr9dqUbJ6yxa2v5fbnSAWd
cAH5R6w5/DuH27qsDl0yQsNJz1ChQ27T3iMbWz12nIAunnj0EYN4lJEUiPkuc/J4KbtyYAoD2KJZ
pO9kTDZZvoGhiVtBAilRuO247EWZB8sJ6bs9KvnYwiPifZFN78Lg77PyIXaDIiBLVPcPus7mS3aR
KM034EHypWrW1sqILAjsemQOi7jwmnvZlHnW3k+jOmwp4P+QIb+Ymvvf5jl+HB3zEvTdPFdOScnl
7GMYc3GuuQdOihPSoYnvHmTj/rr6e0ROD+0xXSI9h5rKPFHG5NV19hi1xjZA8tEI8ugITyI6yqv/
1f3/inlxB1/ZseLV7X7QBuEfgTZVxNjfy4aURH+fz7jDAqANz1l3fRv0fk2TsVHFey6lwinny5VA
rtEklZdqX8Z3CJ4t5Fy5tLeCX6BLESBFMhiVBnrMVO8CY/JX1C9xU43gAth1pLYLJ+pQdlJ0jWs5
gfxgcJ1glkZHKtpwUTnJ/Oaeg414jFQluZj1Y4C0bIK+kyr2vmqrC91E6jbmvV/gDLWNxtpYu60T
vqFgChC58pBLJZH6irNhzR/mWxVo8V2uz8nKsIjeuhzAiEpBfC+7fjvcpQrE4xac0KVPtCdLNOKl
NoGDDOCGMuoydkX1XXYtfBHthd8qb0i0afjDM8Xp3f4BAgGTjWKvUOY4yp6Mw0IQJwNzOOmFFkVl
CG0JBVXZbSvXXRWqa+3YqBqUINUvHji1c47wde6oK21M3VPb5eir4YbhwzquHytk7EkPgbdeRSgC
6rNs4m9IeWEb6vGSVN1r2ykW1KI+eJxUH3xoA1bSDR6zKA0e8XwL0YUVP+R4P08q2yTddC5UOzlD
DoTxydMuRew8k7Eszq7eBy/58CSBzDr+i6dazVOyuxQ0R7XJdyNeCWvZ9eZERJgY1hX1PN/CsVUA
p6DB13hx5SuzNbU3JRmuuydIwGBtxu7bUBvl0oqm/OIPgbLlCDbsI92IHpJfizA4vS7Kx+G6yCCt
k7Hzml8A8o0hkLzSvVBcZM9I+2jVwFygHso7BQOX7KiaKXCTeYGMZVX024IRwFmDJVZy35riuQni
DzFrUlWJ3y1t4DL3gdlaF1JZP4pSH7+ih4q3nAIlu6tN9dKGxk85X2+0ahkYlLcm7NcupYsjrhwI
VZzdiqEe7rWoKGZnnRDQtG/eh5nrbTTpOTM32RCgXNlSZ5ztZm5x2a2tvO9gTmfNCoMaXFj/nBMB
20IwpIfqZwu8yOf7CWzL9p/8gcHVvo9T86IOpnhre3vOG7FTLjVkbt2uV/ciUsQpwJUbFFrsP4sW
Po07ufXPRmWDbJr//Lnaqczwuhov6t9Xd01QLTh1jCuZhMF7Ij9FSJqfoFroSwUHsVXXdrANZTqm
bEJ73RjaR4M41XIsfecBTQW4ewIOIBsmSupGyHtar4sv3mCdRhyXyqEnHTtVd2noae/VvHBqJgqB
jvO5MGzH7uzFHFsH18uPOeaiy0pSHMMx5CdBf6EnBb2/7v0kxHaOtXPsuj/kf/jalYOYUHr7wIz7
tZ2twag5Z9uuIDnHGMLdeq27AmvonpNB1BeEfuoLkdFoX+s+Kh7AZ8UPnC3Ewgiq8Y3UHDR3u+eg
N3dbHycqMu9PcpqfUzXMTRN1SiTmlwEqaSjO6s+W4P82NMb+TpZBjD+7chTTjP5uSLJgrRstbwBh
vuArmDxT72VnCYRwl2Rx+KXIjA/pKyuG6cUo9c8JumLD6IiMtWIF9aWklnUemyd7lum9Rbrw6crx
luP05FCttf7W6Edl4UYO020SQ1EXZrt0/p+w1O4zVkRFtpNd/9c8GdMjlexVeUKd1X2M2vTQFxS/
ZQ/nBOzrh4hXYIMG79Lq3ffJF+JOjupOXaCdopPOxU8dIDU7504dtb3syo207GIKPS5vXTma2Zsr
Q8kw9LMV6oA7+ZijUwF3mwGeMiSvQq9SjiJodmRqm5mzX/KojsNdwUtmF9n+8MXT8q/S2z5PMX1u
vOmLnKD2YYSsANBgjnnXCanmv5du/zlB3iHs9WQxW1Pd/d9Zg1KGO06dn7dx+BzpUf3rNrcJ8gep
RfVVN0TxxMnK3lRYPVfkaif/iGA3JzPdAq9hs/06ymAy6JsCv+T9X3E5KGPXZbLvu/oWR2wdPrnQ
tIsmQBzCvlMWxlA774UH3l/o2A16He4wbC3felLy/w0Q0lXP/Qu/bTqepznAtg0L5LBq6+6fiOFI
9TLb1gprz7tu2oUodk9LTxPZoeb0MV4vU34N1EzmKInTbl8Atdb0NtiYKH6vtaH0vtShP9dGJhAC
qm2S3CMWNll+Vw9FtqAi5X0RWGaRMbQOrYNO+lIscNNxv8iZ0RQdHQ23O32eiBh1Bv0aLo8cRHHJ
ojLlmjvZpXairElKKWs5ORrQ+3cD991B6HEJ1tX+YtkjR5eGLLvsGhZlL4Dwm7LDVFyGsB1fNHmY
4o3KfEzAXzAOyU+yh2duuIx0Mz607QhRhVT5wQy8YT+Q2FqFaCzu2h6Ukhfn5Yr/IgjWDUIVouK9
nU+xdx3VA8+GCtIWezl5Koyl5uLEkyNis2+bqXnuUOJd2VEhKDjT9VT8Uvm5UphdonkGnxFswr5F
rXQe1dPW3+SiLzn30FUMxd8OQTKsYk2NoGkgpEbWL7535oa9cnw/2ap3GL12JXto53zG5bRbjMMh
1gMJxwnXyX+2uYr39tzYUV5cr24xTdPPQ+Q4u1uIhBPGNnMjY+iHAfTmGUQC448BOaqMfgTdOaoO
pDGs/TXmo0jnBWCLJyt5iiD+3Wdp4IMEhF62MWLwkjL428it38Oe9Bw7gOLAultzvYMhZkVQsz1r
g/45OuUuGhfYv2/0SaiPI+IapZk/yk7Cw247hua4lF11npDa5YeGIvxRhmTdLbeSizVr48tQBn15
BXOGovsca5owPOddsSr4gpHtfLDB0N4FYd8/ko4CKSkAGcuubBJTB11UOdEeSbn+0bY50Akx242z
QDZoraDFwbscURBiIML7xygqflrDhK3sHNLxCj2VWGnJnrzPABt47ThxvpYxFAdIEReWtxH5dO+g
enEvoqJ9DHEAu4NR/Cx7hasC88IzFdIUai0yJhsURPYd3NCT7DUwto5eUn2X82UIjXvAnJXzYiQ9
RSPVrb925g+lb423QQkmjKBEsxBQ7vi265DfSld9Tp3BWKFQHa5aV3y1qlw5YDCYbZ08GZBIawtU
icJ2qU3aOerZKSjGRLasqdT3TovuNVd4TxFGKFg+TN8mBf/MCloEH9JPa+jt3W4Y6hA2b4Yn2NAc
yCFghzDEOzUL7PvA8uPtwKYa443OOVWe8ZxXEHTdhiOGxw/haXW6rzE0WXs9NJK+EtvSNus7JbtH
yl7Mxy2vQwlb4yfq7Z2WxpvEKJJdXFrxtsxTKNrBuCjGCWxyFtoX1ccK1VCV4ZCFERVJV3spnaH5
hm4nz5fCVE84KVuAagL2QW4RbE2n0tbNkJoPiZiWxagHj7KBOavuJ0AO3PzfGEjLZF0VVgUE899Y
72E3HCqpv8feN7yuDWqDFEOanuU0FSjbHdXth9sitVR6nj1+izjmv4sSGDlLTXPirYyNSNHc+aF3
7EwwGgujHssDJVEcEWQ/n5EXsi8bW8EVLBixYkVmKF1cWx0HoYMGL/iQKJ2mrmVf78ziIK/gITJ1
msdruUpGP5eqxbDwBfUf+SaSL6kg9hEcnhsZu3Vvsb/mxfJdJoevl7fx2y34Y3U+X3jXSyE61IpA
WWOpdxjq5rOJAnTZk7mJHStMF7Ivh2VQXt1it4EkqlC0uA3/fYvb6s+ZiOBuS+geS7+MFn1guRcF
TbmnKO32UId/AB+cHtQO0wCzC/RVDchn02nCf5pSUSwUsjg/LfNnEQyAHnq8B3mKhxeeg+au8OoC
ekBoXrpeYJEWNcmPzN3Fhhb/LMXQIYDiiyelKeptrqXm3lBSHdYOAk4uQN9v8eisJhVPHcuLWtI1
FQ5lCIYd8VlOn7Gc2FtIjr+HaRdt3KAC9dfjq8MC6sVBHDxrLX+ZbR1/b6gDPuudWDumMCh3ps17
MiXroTWV576eyl2kWItmcPqjjTj/EWXm9FiZa100495Ls7nkSsaDRGW2MuzK21l6to+m2Ni3Aexf
MGTlsbCNtxn0IB/s8Zx3dDkIrvxn3p7jVtgNcjqKFr3HFQU7/kMf46jYhcjRnEibooxvpth0TOM2
K3Akd8W0GpWmXpdiLowXDYoXgMu2RhCoFMBATPO9SfajgkqDA1cKpqubYpAbPyqV1u7MkR2OH5Po
B4Ntf0eBeRfPdtThEPZ3bQIUk/fKUij4xGij83MK4ovpKSY1hHhp9slzCov5G0esdRy49YK0dHrK
i6A/YZdMSW62ls5d5ehHbfaC+k2+yxB32k4OR/gOIJtXUVd3o/ajAJOwGNyqu8DfcffpGA+b2NeU
FxAHp6T3yjuYetlK+Jm5RMa+OuIAkL6p45qnoLacBF8YxIS8lRXC+ir1fFuXQ3ZMXYrZTpk/cFbE
n7MJ0mWtG+ZKo5T00GmmtxoQpvPsYtXXtrFtI9M72br6Bu4PYnKDzlaJgv0+ply2DAP9h2MPyQHV
GXgJ5pPLY8xJ8uzQxeCplUKdMXVBsc8Nw0UgLipJMRXqzlbEwexLbVnbxcKL0mbl6Vm5ytHRPDl2
lB5sNnQx7uVKUy481QY3Nrj+a1uiBNcIz3mK9xH7SrRjyPNXHpsTS5DujYB+qq6xHePx2WjL7Cnb
W3106Rob11W0DhCcBp8Tknfa2EnFVn5S3HUl2IWN+gOulcrBN2qqO2IA2jezQQSKGrEXk/5Uq7s2
Hi66HUOvuyhYpSxGMUY87pP2TleXgR/v/Z9tjHd7jcXcQTalV6WrEU+lMXfjBYoJzaEsEP4thYem
S5bsLMXcVGaq22s7Kdtl0dnvKhMcHX+IPnxiJ9RsSn3ID7LRvai4XsmuUtj5wZsb2Q2wPeQx/mv2
X8MpGTpq/v3C4Ex5qGbzKI52Y3bt11n+PbS+O6XF9yD8f5Sd2XLbyLZtvwgR6JtXEuzFRq0lvyBs
l4020fdffweS2ltVdc95OA+FIBIAS5JJIHOtOcd01oQW6cdCZPpxNiOLJTrz2wzvSVsGKwTL34kY
If+XuwiiYHIlvWn05rV8ier51dajchuVo3EcEts4OhPeHQhyI/q3Q5DG3qqIeiokA6kwiVB2sUWL
feW5vENRl+sk6Xjq12iIKxc6KVj2yYGl4MEKXXOPR2jE7d1IaFOP4tEeVD7f6krVp/RQ13aurcdM
vDnCIedm+Qlcb2N7anmY2teqzMejFw7jUVk2nupnVQSMq+jzY7Bs5LNGvgKNEO26iRLmyg4VzR8G
kDhqMnRHikAkAy2veqv/VdbFC1h2e1WpKX+BannEUpWzdhNPBNKEaj7mQ7Cd4/QCz1Y51ksimNwE
MV5zJTMp+6cgn5rpYMX8YvLfTzOrNws174Y4q/w4THN+ZALUKVl/bPTcPJgWAg9bE6zRHLp5vdHl
G1PtsMjDmjsWnvhuFI21ydVkoplByPU2qfK3UPPqI9/SS7H8Yc1ROdkJ6W7dtEsdz9nJXywCV7PO
S4H+g4juY1y189FqwYhQPgco45ZH6hXVkbm8u3OSmAlJrh7TJVxI1GV3/zN9vhF/Jvkqy6v+/ioF
AnpoDdZ9Ad5u5Pi6WIeFi4ZUredtY1uPRiEAKYUeZGUlao5y46pVc+zSCBtrnaCtxKSxKotihVux
OYo4+E4EyGNdoQcsw6pdJ7rmo0I7uXW3UgP3pFnjMYzFU1KhQjPQgRz6sD5WOWV5zbE+alsJzsnY
z+s2yR+LRIyg7rWfoIQh4DbDSdCuBREcwkqzcxe3B8RBG0lCqrZPVdqEvm0zI6rLrNnGsEbXmLfo
vFYmhBV0k4gX3yY9EFt8/4mPY7TehBagciUeQlZ+WMeUki+cmW3zwP2RKhTALbt9nopy9McydLnE
C9a1rkcre26zbcTK3p7N4Tly6K6OU48KfSmALc3V1LJJ0XUgjqCrIxzPWcycibOaFtNwa+kbDZ72
FoYCaiuWVT5fKqIG3Nrao0VWt43XMjmw3HoTeREPCfGI6JPgNHXAMheO1h4D0tULfdLlQ9wtfCe0
IB93QCgM/tejDkqI3yeJZuqdo7YKueOTJqnzW3bMZagyieCWpSHMvsxTdmGc3cbEaveu3T7YAfHS
aVQeEp5ZxziId51IWv6UvYP3lVy9jHyZFRktYlPPxbzBJkIAjhJe0liU67Su1Q33VntDVikyLyd7
IyxM3dgJ5qJEqYi6GLG5xlG2GTydFGM4XJvUDd+E2TXbgcZP6LTjhYfdle9Qfcoj8kid/mF5rK5w
Yn6o4JH8mJbOOndJz66Zdfuu6tCt1LTvvYt/sm3r6Ihwe23V9kRWZgO4oI/TjdO1ne+F1aWO4kMe
GSgEPPNKaiBmocIzcdlk+tptkJJ3WbPj+wm0sike9aLEoVA3G/6x5r3tCmuX2f1mHPQGF4xZr2gi
8aEWZHJHMf+uSpI8zQYfOd04zBQPtywmLsvs/6GJwYZk01gcNKNnadCr9CqZjafzhHS/40FPZ2M9
lPCuLBAqp0yN/yRTJ9DqLziNHmwpdVmSpkzidlSYEkh1CcJLefh5wzVMJ2dlKTP2YdTvD1l3a2by
XtSS37+d0r+ssso3mqsYZ8UiCpIKzB/PTACqZPUri6nT3OgAXS1M0YOrXpMEB23pzTtd8c5mFhXr
VGu9o6UheS814AJp4m5TULeX1juPoRYCF43iZycfA5Y/mbV3ld7xqSFZWH7aW2K6gJ5Yn+k2Ceha
DAI3WgrZXhCcM1uDzk6J7FJVtXKdLUJUkPbqRTUdlaybd6ZSfi8KEuVdpsW3YXgtsgzA90AEKRM+
bcM8aljXtfVgZ5G1h3IM+k+rf40T0xUc2sGJp9ElyaxqP41XWErWymqHaldbTnKyM5X2eHR2vL6h
JZg+1H3pXqMRFLlRt8muHVAkGdTgV0mQOudqVrnrz52NtdnUyH5hRjX0wvVDT+jrtjPKlYYAbjuW
3gpwjvOE40hDJV/4vSec5cFt4ex0qnXVE8oRVqSbUdqCe4hmD+MVDLrOWn6o5BL1+Y2GC/CpMGjw
qYMBTD0+J8KmNamkcUirz7E33XwEoMOvD15+rtxorcyYNqGH5SvdpSynmb0/l97blOo8oqEC7cK5
3JKZ9l3H7uUHM+3aWEMVWpRxdi1GtIboodehOrb8/3Jk/rlVrocIOQI8uHQ9ULpZT4MzHgeh3fSw
q7eCx/NVeDmuCgvHEA+B6BaGxStJZw8wkC4d5eULOMGJxBkafeWwDdzeezStfpdNPH8qURkbWyVT
u65icZ2UyVh5Y7f8PkxF88qetrVaPCP8bzauUXV+oXQ/0ly0W9slGzsWKC6MkMCnNIIbZJiEvAtW
TvxDsNgPZnVAq1QAQirjYdUMeA1T93UuTOXFS5QbOumTDmr4TOmj3+pqwgLIboaLFrVbNy21U7Ts
dW08XGxhDBdVCa2jDZp/SHPOiCPUztwh1hmOz1koGJQ8/RJHs34RuNf8BgbFWu5y0z6OU9JAom9G
dOtz9R6a6Kvbsmrey3IYVp3Rde9jw0/p2Ub/Tk23RzgZju8hz+wVPkbckKxIVjF0gHctnzrkDjQ3
vTntELT2xnvT2e1q+UC/myQV4SOvnXfkUs0KqpT7zvSD1U8ZWP7YalBxTWozJWr/d9Y7fKLqVvuW
NDOiV8OMvi1s6ZURiP6tjCJA0OngvtaxgrCTRLy6q17tPB7XrdpaL1GXG/ivw/IlFtyVJ5u+meMF
+X5sGrAQGOSfsMCxAjTNEAXGWU+QBms1Cm1LQ1Y2145+9eyh2oY6blDciKQ0xPV09pLY3CVZOz0U
Tj3sTTJDT1TZq0PrNNqxQ5YP7o28SRfxAP4qN9grU0Zokp1k+2mojGOLmHIjhL2uEss54CN0fODb
/Egqt8Uhb4jgjlWWsXH3mE3qrggbcUOhXe9bOEGL/8MCyJG/1ClJX8lcfivCuPYRCanrgszmLDdP
dmw+EDejsQrSfvWN8YZq909uk88Ojp5JcHVImT8gAhb+WOGmGFmIdxFf8DkaPjd9qhxzfpaVMbme
T+f0wfKicVc70xsYq8G3Anu5743mNh5w/5eZqE6sTlZJjr1Cc7Rxn0OdWY/AoVauoY/riSzItbMs
JRLLGA7mIJ5M78N1VP01V6bfUc/K3OTzGin7TgmTa53lLCY85z3AnrgqLat7dUOcXwHSgV1fV9sk
pKSr1Dqyc8VgMd60lz4e3G3o5frKsSey9Kjf9vqD0OmGEA+hMo9J3zX0437liYPlUVs3em6osYii
rYAnB6ctfppot6+0LHornQbjwcoYZvQ23bGMFW0fKfEjDy5/MJNxrU2gI3S1/gOPU7PrAm1I+4eC
7MDTvEXlpsbximxu6yhmrd/MeZcTzFufIt1Jd0WgvTN6G1PgTKTaPVuK8pA52dYq0U8qTALvXZth
WTVmxSsFAJaUcMIoCLqUQPNt3WfxTjc/9EIYW+6PL1VPLLQukuHc8YGn7UjSPPTandPV6UkYCFWH
kkDuxB5ex6yyd2EQtOQZ9N/VpqCkQFz5bEfc+8agP8eUBuygAcOE63VDl/5DWC1+IKN7DYMpRuGx
ymZ8fl0dUB+JeTIpZbkpWo1gbIcHf9X9TumYb9Cg0u0o7OilcbdVRqJYofYemQfQPjzzMpckT5vY
/pPIm28FM2k76X8pOlwazU3BlQXwFWznWeg/R4eiGb1wZpxj9/HoRJn7l4cnLYFsjZIV40QeHoNG
SzE6jQS9DrP3COjLPrb69LuecmOXDssfJHbr6+SAgFo3MUVPYI/X0Iv17ZDPzbEhwArRHAzEYakV
iKoZKBVRohD1uk3tsb6qusoHPPZYd5QTS468JCoWQXV3YCLc7yZ5WB6pMT0R5tcknC8H7m/wt2Py
XXShHs1YTDvb+ZNWQX3oO4W+Se2uVWwoR4O4YyIbsKZppWrvSU1Yl7jT1yW8Py1K7J0xbVKaWE+A
EC4ZYLl13HbIuHKAhSPtx1esqwQn9HiW8nQztFjDlTTnZolaiPrNTslt51eY0Psnt44HQTH79lxQ
ww/Ar8ewP1WKUKu0MVjnl8OpjFq/67sb7bVyRdIZHlQNgaltdI/dLAzkIaWJkazdROEhCoEnGBlR
glNqVisVq+nGFKnYTGiCYOtET0XG8wrQjUJg5OTZLVwKywDSVAd+EEQvJHl7a905tn2vvXbZi4oq
x0+TsL50xfDbpOdLZniV7Cs1on2m8XybkTYRerPBqmmsixGZg6JMl8CD+1DWzWsc1HTmgj/BkOcv
atD/YH3XQaVttlMYLJhTvotlmV5s+P4HkhPDtWfbGzgPH6zDAaKKbt50TsBit3G/EyGX7WeFwAMj
6WkdGcG8EpUTrshj4HNVv6WmHbJ+an7XA5kkTjK/WGW6TfP3qojMH0HVnu26gnEODFFM30IhihUg
WvLOpuKJGJVu68TOkzFm34qcaOC4+UhH7TXo2t95xjy1C3+o8fTHjeucGYXX0TkIQ/pysXpyNXAY
Vnxoqm6n2t38A7Y67F5SH/WsJxavWhUtpRQl16qtVhntJrFyfPjxXy3ROzSuivY89CDLhJoliAUr
AG/esNHipvEV/UgfQaTEdwor+NMs2izLwUgAC1S99R2VNz65sUNCZoYGFRQkHmRmHz2SDW92HNbW
wXe1HciktyZ31Yn5e8Yfhgxi1iPdragMbzuKMroFo2mhmLsUnu3HLJzfnWY8WPYQrEyMczugmK+K
K+LrYiPdJYHCI6r19pSjPSK+wx+KIz4K1QgPeRAUT2Gd/gICNq5cjQBk3VBOPx1uEEwfnOIY0upb
wWsmY9Prs7U7coPfM+tOD2lqXgaXmVdBSW1dkGNGSSFHHKsafCUgh1dGmfsxcBxu/yyoYvQ325mS
i6/qJlyfwhwv8pXRUm51cKSpQ4GvJKh7LDx1/Eio7SFsSmdv27ayLpJSuRgFv6pDCIFFVgEf4cy4
VPFknWlL5SsmSMqbNyGYs7J0XuZLypsxq9jVQzvb61YT3ZSkSDCaRjbsSi/TrsiiG+oqHmXtMJnr
jT21/J/Ir22fURIAeM26hzYM6PGkcwvaokCJ9JmNIlKk7X10VnvuwuacZQ9uYmPhwcq6Lpw5OOPZ
91s7AoRYDclvFaMYs/WI2p8Gj474m9jEUFiBxI4mGlLULxRA5Im1kmKdOhT1aUpxM0lHc+G51akj
7mQllT1qQqH662R5VO4yoVxbCZlAGYXcpTHck0cR1sKP1WjYijHwrrZWfG6GAN4BqpWvYd3QSAKb
UY618yxjfj9PrRXSkJMJ2woYXWCtnU6rkEohN0j86PgdpvcGRjOtNfc61fgS6wksxDIsz7JdphCE
5tzPcllmXefGcp90qz/LYZs5pOPR+UvxyJEPVj8y20MRNQD9y9L0xOyTdadTqwSsoJKVBxGjN49y
aDmDchGxEnJ3eQ8j1Q9Y9iMe1ZZzkxtd/K5IqrmCoeUZovJvgmIgPn6dIBzAWzPLrg1TLkQqZuaO
u2jUQkAOyyU0VgmfATIhL8nLufTtJKWRZCfvzKqm57Kd6qNK2eXO+9OCcw3q9rsTTc22Aj550Kxw
IjiwP/PZm39EkzpQFlLNc6417dVpB2clD2AieXfL5tyNCDomD9R41qT0JxE47xQv+db3XrSbE5Um
0YhiMsij/M2I63eZCJXEqPhms/8odKZaOIi7hyz4xo0PPw5UgbVtdzgyE71PaQe02ywznYs8GhIz
fbay5pzqQUdENgb+neapxJ0sfAYTDvQFFc9Lr9q+gjzzqVqUUwVcU7knfQXL3lSn+pN0IPz3zE+N
le2bBEH7SWtcQY5qlC4i/XRnm89WS2SQMLTTpGv5/nNwOf4vHnoy2vFhCZmSsbSode3TPbaWkJtm
Rwn9WR7Af1hQY8Qtdbqn2BZzjB38ntpaDa7zcIenak6+jpraOH2yJP+zC8SU4AXb2Tb13nFc7xaA
rd4a+qytvWVXbrCppcepEL+/hsIYdiO+8TUkDlOB1MK5xD1unLoUiDX/c+XYqNHKzTvrQCc9uKlU
/m+zS6WO0NEShjznyQPgnlzWwpRhfiQGJpAyEuNjKmL9PMx96wsqqL4e1clV07TkKl+NsQEf2Z2q
1b8OTPacP6RWtpXjw5z25v2UhjV4lSMnkm8C2rMzV0E/Q2JTw5jyGm//tVFstfVL/COrrht/Syxx
Ps7WpnT7BibXwjCe9HFV4cA5y6NVFKxtR+lfirlRH90uucTLWSn1/mPY1whjUOyyivOmTYE/f1sN
MI9l4k2bUzqNLYU53xKAAz2cGGPTis9yl7/Pg96p3aPcm3g82sOblvXaY4VsRA42bV2ckwaWgAzd
YUE0HIwmCv1uTNS3aMp7inx02EzX/qV7MOtF01f8g6JfATQlXtJoEuhnQMTqJQkqQ2S8FwV6XXmu
6s5Uk7rY3cpzLUN8XtovpHx5KUvLz0v73rpfmoyFeHFay6aF7Djb+7lUTTDC1zQhl6Zx5XRkmgdh
evXc8Vose14Zay+z2IAhju87IldfuUVlF3mITbMuMIYc5MV6h6RqGlp1I4/GeZQe8TQqq6jDiRdS
Irw6RnMZqiF7F0KLkP+2Ll+IsH1Azlhvpnnsv5V80lyQHn/981Tb1T9P7VW3+tepw9RdAPNV6T6O
SuRzXVjd0NHZyIWKv9QF5G/NU7hhDTwdhg4jWPdHEEX1Ufbgr3LmNL48SV4ckCx6w+Nq38jn/tvF
+EyngzytZh1qAdD/ulq+p44DfCWvtmoqdn2VKutgRKTWgLrba3Hg3dxI6dZDQH+5mvWdTaX796gb
F28u4o8ausPirWmuKglMKwKF6aMsKHu1HyiOzIO+lruTUOIni2w4ucd9xHru02EkFWXGxx0qtHAT
J5vf0uyK5ay52p5R7c1QzXCt6mA/5SA2E1xdcNRXBgj1+4lTbZLnM7Q8wzE5rsIujx/qwRMvypCp
mzZplY3czRsNv3KICkZPRvECjMZ9drE/LDvyBLOkSke/72HKm+ZoqcQz4LqZ39uQiXdTm/pRPqBt
LM5N237jSVIhxGv1m8rqPtdm5YJg33hN+uSNp5WCc5e95RhJhsolJuzsUJEi64epteK/4Hc1zx/6
qAVM7Y2A6n5v8gTL1OPUzNGOwCLzyZoguGdK1/wyuMloeXMrG5njl4w30/FD7rrpKtf9aKA1SaOZ
cq24v1D6ZaSkFfL/naOSZ7MtW4+YD2dQ931D6b1ZXG4khql7tSqFP3l5ebr/r0zb7rmh/KkNikQy
uGI2w5+45sKzHMpBJW4ol6DxW77Iui25o/aMC5sLFgPTE7QeEuqihSTbfo+1xRYvmvzBS9vwBmKQ
OI0ian6OnQtIJcreCqtzdzTYrZ3deuVbLvIzNc3mZ+MgA8hNxb02WV09tCyQ/cr0ulPeYwWQRhly
Vfp9o2VPfSeokDvln8HK94VeV39U6mX/fLGcI0dGXgwOdnElBIPnEFvoC6iyh2KZgNH686sSBF6r
0lNIkYit5Mdg6hPbT4aoO8jdf56G/ezztLF512Pv29BaQ7RRx5TUEmWGCjYO1EoUVsALNUGq+OUr
pw0d39RUkDMgHXy6B/UBmrBH4l2uP/7rFT/e55iRD+XJJXP+Firhdmbd9dQIXX9d9hryxJ+wlujY
y3UC9wjsJkuV7GcSPE3nhUmPBbMWhU2xuC+ienoQEbobg8/ruXUDZS8TFjSd8NNYSalq9zMalQ6z
7ZmS0FYmMcQqmMVUUY30nKsR+QkyjLvFX7ZrJu47kB9wPuVlGyOyQNOHXKNV98owstSJXFrsoDrF
A+CoZEVb2i6n6dJi80H+xiu5YV0zbu0S2oj537Gvo2ODp1FlSbaTYyVRmfc3MMbePhvxA7mmOmSS
ASpEHMZPYi6nU2vvzaqlWlwPNKvRO/crGfJcLhHQbZhbR+Q1uDya4CI39/BnpUwutTlPx69z5St1
nkd/Wp72chcpk7fvnAL+dOEGj7nRbLWBBWC37MV0vC/kcNEIZE9uMKyUB8OmEPY1hrYqB2vIRl4l
D7iUbFZqLiqYJFwL+iG7On2+cYeCGldvXPlx1acZzNahLXsamFGhinXTday56kE59EWlPWUmmB+A
PPtWHo1wiG+ErhByxTJWrJf3S/Wov6bItzOFMPK+cx7Q1F6VcXbwLeRknGsKvuA0RoSw7MoDI7mF
XBgkGyvriDRXosAjygm3fUh2LE1MMwBXYo4P8mxveS/7MWOBe3/LOI+NNa6JdItFVCla5zKYPd8a
K/3f95j7IF6gliKfHbEyxQ9FQaTTLlWcyG8KoBkNc0LfGSE1+A6QGvqK5M0IPajum1G0a56y/elr
fKAD0PtluWSVeUbBn4aT22KiofF1XWDWzq4U+vevIfnq/jbJxja3UV2Ht1b//bU+kyMk3N6XZ10T
hjch/mQ5FOz1nMM4t+yQ5E/UG0q70TVYP1Y0KL7EpUNPPFBzDPYkPc3U7XVi79K22jbmBN112U3j
gFyGWKsupaaH3yZ3Cx/d+GbgmnmA8lrvphaoh0R38cB+ud8I7lmjoTW2QIPdV1HoNqnKdvRsWdZ0
6LPRWFVL/i2KA777VKt8zQzj55nStZ+Eg9jFi7c3rs34Bt59E0szr72wWnAlfR41qiS5BXxC5blZ
BvWm94zubw5H5Fb9VgsxaUiHY7PYHOUruZH39lp8iHByNgq17uOoGfq5zVwFnxUgTSGi79K31KLV
YZ7W/0qHnspAHNhPCXWzHYi4U9skgR9yd382AUUexhCpWrpYoMfFuNYa6xyZ4LMcoY6fr21Wvwcx
Q/4oQuONgt4QTuPPxBiBo/L7nZscmE9Ns5623CR+ZcwLnXD62wl9OytnM6RbpNZT+9TAnSC40aRu
GoZ9ehCXDjvydXZNFo+oEH6lFJTxfkTfoSqWG2pO/QkzReQrI+mNAbAgZida/Rwxqd97s01rd9Ls
16mznsp5TB/cljW4jGnXna5fyGLqTga5y83/dECOCQvKIh1ye+vmHnxNQ21XkToty2R25Zh8JTfK
NKsPWWiqCM1z7vY0s96SRY/u2P/JLExVba2UcXyTQYdj37XH2EHNJc+QYw4E8LW1yMoVJ/gITWP6
HvTZpW6i4UUJRXzCtTb6GA7n71GV38fdRSCSNsrnuMv57XK+vYyLZTyBnnoQTgvKwguTFSIw51Km
Sv1mZt8wzRjfoiG2IAQAZHUyBX+o3hNACp1vZy276ug9qmWYz2/UPGyfzFbsaDIRDNb8M/lZXgY7
qKZy3nY4FA+oaTyEMcrYhnR1XfsBU9xMVa8EWGvpPwqCZZ/qRjh/G2+Feh+PVa4fenTpdm5Dufe8
NYEh6oerkOe7zK71oUXrGA7fhVEBh9GL4WZ2ar+f7FrZk3JMEo1j8X83oMSkdtJcUXjZR+FaF9IY
BmKTRrClBuADOUbjjQm00ZSQLtQULrdZKn8ZfLLaF8dorSd9YJLWde3dXYowQz1NqpKs5fI0E0G9
refO5G/FOpTWH+S5PBMPctcR7lazau9MfvCzxnfxoSm9xJdhtSAdmDnRks1TWkoAFGk0FUP4qhbO
o5tW8U9VHxeE9WhdtayIP51iUZRP+1BvjQ2LIJIaHIJl1mpmliuYMMpBU93kSW5q78FSDeRTdZE+
dV5Qnmyt/ykPySHLaZdWB5YTmaca6YBziL+LuMOM4ibHZEQrppqfmla5eE9ArngpIN54nKhmQFkZ
zi6tiFIl7vA+Nhd4BaI4PhYqvucw1azHr1ezKF0/GkvrMWQK68Oano/JJC6xZgmgKd64KXUn8TFn
57dETz83HpaAUgntixxfkLRr3asDgF3MSOMk1R6nHmhBlBnVNjA945u3COOXO87XGVk4fp5hFLX5
LS2K+xk6TZZV0ainXuSoraVj3P7blpX0sNU8kSJl7tQHkiAaR6VqFRDnOxtTeAi7/qOeLeMCWdO8
JHnJAeI/f4OO6fZV3ML+dvvf8GH6c0NmV2sbSrHJFKVfu6yioBXoYCyX5K5Wg1KvCdiHSY1jzDGM
G6Gt5k1fNlNAolZS8lhuY+IR4BUhnOn0GkcG58lN3FbBNndNYDDLFXIsUEYT53p+zMwAGSQ4CpaX
AaXenbuwB6k+8dOSIb0Skxo8yDGJKJTYwrIZ2w2l6Wktx3Tg+6awzepn2rc/3JioJSXm75EN03sI
OwzAlwh8uavQsaYYZXJvtyIAtbNSHBudBNwaMNwagwPxZg0ZCtc4ICRXpr7RsKApUPXu/n64HqdV
DIpP4M/GS617GzlHUJK+efwa+6raFst5Tb/ISmXZFvT55/7X3EJe15c1EQ+q5t7kvUvzlIs1zc7Z
XO5khTeYeClLvk/ybjZZ0VUeledGUWnu26CFO4tMAX0KDdjSqx8iEy+w3IhlN0WBtwaEOfhfB0Zb
NPdTtH6cN30HHWDQhw401rTpAq9+jFKFFsL9lhlVMb3jxjKQQoe0PL0yf5kLw97ioXR8Y1mP01ao
zlPdfHTLQr5ZNqKaV1bTlBD8OD/SNAM7oL1L9E7BvYPuPwJMcJvn7POVHEuWsXEZSwar2I5IEH9V
DZrgxhujo7WE0JMtVz0gQP8QxN4/O1Z7GSyV2NNh4J5JTOV0Vmk09IMS8lELUIDiKt5Wy9JeI5wb
1Eo0biUU9mtXQmGx+DubaaSv6bX4LXryrOlO9I/dQhpmNQVsCciOL3cTvOLPIAPodGQA1har/Gfc
ronqwmuzuSPmkS+VhebNp1GlPcgHsXwkE1LAYfr+v5l6OivqbD9ibXavlRKlrwic7nAEyy5JnprI
zPGW0NWOxt/GUjS6nQsrIavG+0Wt1v2fLprCXDv19fILVgBf5NwyREp0kLsS/Ar0/nNXHo2mf+ym
pCPcT051BWVUmLyJ2qz80oWZKBaPtl00qyyu5zdVsRz8SehOlDEWW1Obw4NQWF16pVE/FSMFGs2D
vGoSk/mzYInJI4ZQthJPqGKCzbOKJ29iZuAtBzzMqwpBCfJHnOE9X9RIe5c/YdHP6sWZMZFjUXiF
B/7vYxNnRvVISFbs0My0GrovJaZEs8yx6svJ/BCFiNznXj1IBpc8pyeG9X8cc5dGjjwl6u121w/o
HCN/jjVozKK6UuNwr9bShZKv0pgidp6gzfvXAWJ3zx1wktPXeIHS7GROyV7AzJC1VFlBtYzmCHGX
tsJStk1SlGVQvoe9LNQmutvt0fEYa3nBpHTaVUzGcc7T8gjRe1hrWQoe3Q6jg6W01nMe6NqBdQt8
ORrOz0VhW8+QTktVVKCBGOG5/TNBuBfCJfgZ26S5VOJXNAAIVePcO9Pgzs5ZMlS+k9NHaeXnv9X5
G+sDdcCyis90NsF2sSensnK8TdX7uBwa5df1n2PyNHnVf99DnjugrLq/ERidDTqcG+palLtx/mtg
Gb4arbam8TmEJz6b80aYSvWxnNG7xvVeE6u1doMrbTzLTVzU4zlcNnKX2vcusZCfj2hAVyYiciCI
x7IRKFIWsl6/3A8DVHLRMN3Mpmzu8eiMuMKZbu1yWJ7IiFG5O+AMlImxOTFDIuVifa+/qGVp7B1s
mStZnpFVGLkZrQCrTtIdg8n7pg1TdCpNCnp57F2+nie6k/nkpnsX+fiQmxibVGY1n0Py1P9eeF+u
LruN3hxbvUaYJpTxNtbVdNObAnsgmoqtHLMHbbphO8B+k7Ys55bz7m1bB2UNuczqRa9/jhPZEXHE
hL1StVc6NMWRdVW8kTWoZVzr8s/x1MniDQ7r+fs/z5fjgln+DY1cskoj9aHNIvN5DHvtrEzo5mXV
21ZMCH2ekz0AgNNfVSaW96J5TQ8b2M24lVXwuaLupZB71ObIKdsK4pnfN0fEWtHlvme1S13Qhimu
LHMht8qe7rfqRm1foR6rjyAzCd/7ekUlHLB5tRmJKqMiOQ3redTU9zjLP7RET/7Y/YfaZYvEA5lc
niXGj0FHwZGNlv3SdIXiFz1BSIqCVm+cvWRRGhj0U8MKbXqPkMTF6fqHXyZlvVbY6bmZZ6RqvWa9
RV4SbImxwBQvd9U09b3ObQ7yqDk4sJaFq5+rsrDeFu17KWrvqXcj/aUnTUtehFJVXEVofZfX4H+a
j2rZd2sL38bFi2A1OiK4sJSt/H4gQrHRAwTzclBtIbgnaX2Ve3IDy48y2nKFa4ynKumV49e4SWQ9
DWl0EjVaeQvZ+JY8be53MYHD8lUYGat4YtH3NW61hrMnMC5ZyTHkod5VWzbyTSq3ppcRxjfK01PF
NHDRnihZtv9CDQv1lE6uehpdrdrB83+vaxdQ1zSY9UOiZFgqeqWrH7rQux9OB5qSvhwzEwy72xA1
hz9NfQk+xB901Tx2SkAhMunV9HR/mS0vh95LT/KV3FgDkub1fT8cZ77By0n/j7Pz2nIb19b1E3EM
5nCrrJJUOfqGw27bzDnz6fcHsNpye/XZe41zwyKACaWSSGDOPyy9uBNoTm3e+LPNy529UyVq+/Ie
Agwubpzo4T97lltO+bOPpvhhwsMsXBMsW/Ku8n9MVyjWH6KkxaChqcM7L0WQNp6p3MpmrWghSUUG
INGUN7EJLsecreBAWWQ1ZwjZ5/OALeQyt0gaQEP6vL9OkwOpii6lHWZrPPZGgOjqeC8PRkj2eUAh
qhXXiWu/1QVHih/OOVAE4iMIUIi8TpXBcqoTJ69y1iQuRfLs11SHCg4Sagk6kXKq22rTseAXx7LO
M0iJKw5Vgzg+Lk1FK+78IqImzqDVauYjrxxBKU8NKLKW5mMhDrgmdCWrdBnlAp3DASHU13JMRoHg
e4Ii4J5lS0WD/qTqHRBGMVvOSqzpZwZDktSDeRykzF7twM1rkTGS8kmkJNMn9KPkmOzBrAIa0P9P
fNoPPgzbaDw4AHa29jBYO12I3di+O0FqKX9vXkdlsBxVRbArgq+j17lanbNEcnXwSJVh7ay51V/+
mHttXp83DEBKV7qzj0W2ukpV9oCthte9SFY7k5Pv2haqZTGYUwY03z83XuNeXCGnYMaWdZMguL0y
ZLK69Kp4jfzOdBhQ330wnW+GkecHzaUiJRUjtekLGkfKe5cEv3dH4dcOB6r3a7RUowzCr39Ey+6x
/wrzwl+izdA1tmgY8o0WOs+xW7zB0XmsSk+oE0XVSwA/QHbbXaJfkH2tVm1Xlm9gw5395HsN1kNd
8aZkob1eHiP74tTYfpqIWsVIafBtb02YFlZrxrfYdeAYMWjWizmzakXsvvhhpU9S5TPX9Jc+COv3
KkrId5dDcq+QgT3UJISPzq/Z2q/ZdjnmP9zxKU8L86eYHSNG9h4HpBnn0knuM2hrh6HHIl7ODjRo
jn5bPmnWgF+OH4JhdPzxw9EwYTJ19UcDa49LLXr5I6ZRs1Z737mSfVHQDX1vR4yOBhWgz2BRxGhI
dN1qZq7sUUH3bloTTJYTG/M+NI32TmWbtWnaJH1OpjcPmNkq1tr4OyoCK0CvylcnUoKNyHre5r1u
nlTX7LZJGRbvptue3MYHbohZFRpV4zOSNuW+wiAV9jJ2IjFoAqCQSXy0gVlTsyvDU5xgRyKQTqkW
OfdggvX78SbCdg0NJK+lWy+fQ2cuTksfsrz9em74scjRZaaJrkkxIB6SyHnVCLvIDtCzxMVcicwv
gaf9lCepYS4nYFJ+aqpqfBEn/3WMmD6LWf94nP+c/itGnbJtb4TBo+U7Pepq4bsWD+yZ0ah8bthl
IeEdP8qWncASih07vzH1OH8mg8yyAbrYxvXH/gLgPNkYCRZNwiSkcPvuyXcgaYorQkzZ7unXGMXm
ZUxi8eSYxjzZ+jUP+Q3wKWNUnKyswi/bJ4UEmsJ8sefmVm7K5tIP1yXOEncJ5ZVLgUzZOkCL8JuK
+gi5meYVybLVLNiHaTGCtyhIvsbiDPTs55nsk6MyDtmD/2X0+igkdSAvhVN7nCCNo8mhffSeQ8JU
j+qDGQ3aR2M8VLHavoehYh79iWeWUdXUvWHgG5GX0PvbIIWGKPsp3DSoWNb6WcdG9bmFnzV4XoRS
VK09egNOrHbRNfeWXivIDuYq1gZq+RGUGqog+Ds1Ra9skemdt15X1gdZY6becRxqEq09rgJ3VV9l
Syk6BFq3hMmKtQhjmW08zTb2OTWCJ0vY7CEOnbjZWlVCQ8Awi32B1vP/++x/j3NTTT1hgL12GqPY
k8v47x+pUfH0DREpQjawuWvwFVk3qK3tirbBWiuFobhqJvwsJMQiCLN+L9+/Hrb3Sq9Uj+mQdveI
K35zNbc9GxV1TkNttDNc3W+ywCOLOAGe26FmQBkUNZ9SMFsNECY7We5BvLFbhYCt9lAVgGqaar6T
ZTaJVpVnoK+LW2g+Nn4Y3e+j0sJYxmmNuZ161IWFlZanWWSNFSsZL7LtKOQAVHhiu9QpSIjiX3XA
4zO4yEPhz8GFVMlaDTwUaX71DyS4D5pRU9mImvMsFqOVXJcW8aFXNPsku+RBa/u+xQ9XDTZO0Y7I
+wA1xaStfjI1PjPSGOjtVXp5r3VhC72kdr4pkF96xbe/99OTnuuP8nOFPUxuzIun5WOOLO2O7Vz3
WPRAiiAL/FXpOCXndidoYOClvd21Bt/EuvAh0n7Kwrss2quw/vWVr9bJurILMLPl30X8awxOkxiX
Ft5Zluox8ms2vprYe8vvX/TOMV7nuta3YBydU1ByKRqixqCwrivvwNBOfR5lXzUX6dAS5g4yj9na
Kqzmzh0iZ3pun61qQBUl9FkIm7Ya7BskR9dSMlCKB8q+tMrHdT+FO2j+3Vmd5sK6JH0FiVSWd1BF
gPLGjuBgzFnNkt4z7uVh8Ovubjb/ykY4+ks/uqivuT668OgLc4lSxarTKICUXfuaNnYPBcXuovop
Ne9UfeDrbiRWeAjDpoRJiUCeIQ5yWA5EAk6uwrFal0hl7qWvV9Pp2kE3gL9PAmkq+0qv5/YYaZRp
JFQV/PF95njWWYZEWLbdDQ7SIWICjkJAzyWQCHW69m7Z3k9zPQnyYzy/VtGxbhOv2fV5Mh3nJt/i
MtQj2TizUWm1cwYp4lwjznyeUrikWuc945g17GEzjs1K9skQW8IrstqPDmPnPE0ySaMrjn7jGhOy
H0LJ2rMS48ayh7tepGUqHSucWEuQiVmPDg7c8pMQn5iP0OwiGii75Gcl+r0K8bFr16/4P/sj0Is2
6eA1nhh86n7fzLeJL6h2vIhfLfEaxlGJV/gADahBAcXR7mXGJo6oz454+Go2xfq/W1QBmm1UiOw8
S5Y720aPQOkyfKFEM8vS9gSw5LS8c9WfIFyE/lFqdmOOdr/AFjK9v8gcTKfBCQhJhR1ymUX0fJMa
Qev0h0/AgBhvNTBOMj/Dvwop/b4OhTUQ8mxhC9FSno7xnGxcowfJJ0acsi8u8ux6kH0Aj1WPNJoI
UuE87z5/5E3ofcjO5TFRVEHd2sXDQHb+8XCy6YmnUDtzHZIwPV3Dpq6qjxH0h2iv4bGOV7F6M9j6
qB+FQcU2LzB9Vu5ztK/Ix/76O3AjEO3p8++vcRf9N8RxeD36gVS1uyDV+wyUZJTl3mYBopMUcA59
oDVkOVjjyUBk972L15rbBc4eiIEACM5E2eMSyxWcN5tCSlnD+Ap13TUumPYGSI0+fLX19EukO8Ou
09v+1I5Jf4KtWflIxWUl9KAS15hh1tDBRT9Ynl0Pik9h1Xamw7Xr38JkHwCgHlzYFC9IJIkk0guf
SzsA2bVsXg95PrXcG6LttUtCl1BuwD67KaDC1DFSUOCXusC0j0hagHLw+S/EpmetzQpCnT35lrPR
W+p3rfczBYhnrMK5DrdupqibrBsxKUK6TjVG+65X0/ZxNgr1Rs3nZCUHZZ+XmJBXXDfcy2Y1qe94
WLnUp2evGxaMqh74W8uHZmMZao7pELoFMg3XhYDJMlTCL7mBM2DgludwGCoSYwoYZQM3Oz+Y/JVl
O9Ze3pADFKEP1Zy8XW/U1/vxPwev/dVQ73wKXzc95MyFIWIg2nbR8cr45I+QUrvIUVVsaUlz/z7a
ieZ1rhxFw+hpDsr2q45FBvRJOOdy+cXqm7RZMD2OCuKVQRR/jyeMaut+GE/ByNbh3A9xcmvhJrhm
pXj0Cuw/1caHWBqNH52A37q6Y+B7CAEiaPz2oMbtfI/51kz6NFS/iEn+0J80jQy0zK8OvjNfxlCB
ZSyyIL9Ss6Gbfht9lJJklzwEsVhKZzOmNkY53CbesIlK/FWpUH7SUgbKKpaF34hcG4y6gglE4xa3
htMsYfJdBkMcIBU8/0eYUo7abSUAlz66lM74IG858ZgIQzP/u2zJQ0LKdduVQhFZmFXKvhqX1ZWj
6tnNp+OluS1N7GN8KOpLKlm+iTjM37I4029CmR3KEFjazi4J7Ov7jCNDwSIe1T/xkZj15GHd7bgb
eQ+HAXcHRALzQX7yyw0796AXueRfdzJC3rULMwoPoHCM5TYv+waNRWGNwON1RaC3bok2ooah+KrW
knnfI1dyCz6Delbag22JgWUlU+/t08r9IW8MXT8dasrsJ9la1gFtPP7WJ5cBsD/r9WCyqXioIRZC
gFgZZu3iKTTYx8nmjsa9tn9ziwYdfAAB/xaBh13/BnHlt4imETqiVotSl1jWRLHingtNPRpRwpJG
vs18jjGkR4P7+jbLDJyS1wHpvPbBjQn3luNjByOWPgn3uuPsxvCGlfbbMOT1iz6RYYdpTjmka+o7
ardg/LB+IIs2reBnjd+nxuUbZrewmzBwJf3m2gc+0vGh5R+2hAjHTDX3/pIPPei6KDq4cBMMO1gV
SfSe6Qg64mXX3tT8IG/sCld0BwdRpPmy/rkP+/GU4cm1quK5f67R3n6cAyxQi8hv137anhutne4a
K/Eg56vTxjb5tgWxmT7UcNxuOg1wSh6rFUzL9iDrRMjQf0a0IqL57yKSLqvQMeh+ewxvLtutilPc
GsxFsne1OF3nNhwXwLJ+fafEH93kwIhLJmixfhibh2W0g029Matkl+kFabzWNN4UlELXcWBHZ91L
zTeT4lM2Fd3LBDT9jmzaXzKqCEpvbxkdk3gLvLXphEMiS7oiwEdAntq9wtcemyc4LsJbAO2MXR8J
broQG1cLxdt0QYnwi2he8ctShTzVLA+Bq8RcXwfqDoizRdJs4ztetvEGGMJpahwda/AAdIMigeyc
B6wbMcOBpCwEQTDDwXIRycHcfDG0rj+ikYHKvROUb0MO8qaY0ukQ5l35psbg4rTIUG/laGhB35yH
V3iL7l1v2u+dG+FTg/nBSq3wCbWV0Ptq+fqNaWV4qWbDx+Sl6c9Gm98xmbPe5zbqWHma7WPIBmYH
kDa8uLlmH91cVQ9RPwxQSIx0o8IyiPG53EkXLWmSpac5V1XRh/YBa8Q8aD7bg6jpyUDZZ2M3scyT
fb49oCeh691OQiXaFEyK3lospB3XP8/R7J+nSg820GmVNUIRds9uN1POcjjTURNHenQ9qe4XlOCc
u+uhtupkYw9YuMg+t2NnBX4hPGMMr52ucaiYz6c8bhGbY36a2uGq8N250dd+jCpJoPbxpbPLbUVW
5g7RI+tOng1DnezZxbpCZO6zzyv1/qaOre9TZK11JKRfyGbgIjJHJnpV3vjeTUikmr2lHk0hzO6h
Iojw19MneEdUimX9WBaWjVjf81MI7mXL0iJ1g1eMt5NF5XoEMZ4p8U9ZksbC8SvVMeeiiYM8U1v1
3c+89hCS/2v37NDDg9p43yKn/Yxo1WraIdXF3tNrhkPCFpIF4wDJwi4mqtmDto/AZF6WJtry5G2L
ot7ImBw9h3u7bnHWybDOzn2HOzACdWNoZx/5lFkIHszjqU4G+7UcUdFMmuwDEu10mAfEfEwdQw3K
T+MKuk5zmA2mTk0AaRMZ0nppk6nka+TrxpPpax+TaemvYz6/OI2O5Xofn/gBBh9J4uubBHDIxRpT
5zT7uU71BpUt1TNMDw9Su1LAko1dtRlDLJmL1rjp8toAhAWt98xlItkGnUHZW8aYem2fYc4Mey6F
MzQBFTkk3YwgehfPrBs/sxfXfAUp5wR9P8DSZ199niyUw5x4i8JWf7RTfkf72VEjkBIJtjVm4VyW
TugQmIoTs0ugCK3Kqhsu0sRj4CdqGvUbsIPoNunInMvuUoU4pvVOv5NNOSnUmnpt9aO7lpun3KkU
11uN/E92ZNu645xqTymX+Ke05oMpTORQBED3i10ZTxPukL/1N+I+/c/4mZ3wJu29pX9CrSjO93ri
Q+6Xu9xU7IHzXwfUv8XWVx5hbkB4wWxjBz8NuV27f+mgrNz4aI5t5FNprX8cnHl4QaGy+q1fxIfU
RAR2urnkNZt2wzcfLMcNn0pzOsore2t6UOc6B9AoNfw39KN79pzsMuwyTR4+QVZoxYMi0qwUbhYO
Mm0EoFoxHdR00oaC1gBYdsH8yWF5sNPcAiif6dU3v3T8Y4X2wcbJsmHvCYGDOcSnfKotcKGJA3+q
dNOHBH/J1uig/omuVKsokrH2kfEqWs16Xd6kJArOf95jZBthNo0EUI3apq/EO1VvlPUQ1fot+qFI
LmoxaWnLAGCidMMBOi22zmNtPaVWOz76Lr8qGjPE+ZtE1f/KHTO4RF3RrKcah0HZvB4Siv8X2cTf
Fk0PsI17lJ0GiAIun4TF1nxXUUk6UpN5c8Yo5YdSxXtbwOZyJczvVc9hIyMwwIWif+vsTkUXH8iH
BIleD3Xagtiona/XLnmGQc54QXtjvNhGioqhaS4RKIE8haaNn1uZHVutmT5GWHEboMXupel6tpka
avpRrmavvqm+YyJnf6diRWEjPOtK86YZSvNYjXVLaTH4WQRxepJdBZZud+2Y72YRILtsy1d3caJk
mzzsDCTrhmYbjGWCq4QVrCUetpxVXOfiyT7iUdWcI0QO3JWRf1cQC9dqzXlg6+Ecq8jpdvPY4MuY
lieJXAdO1q1sURxAwo0rbBDeJnkDSTQwXmpVRzSPlkHFfmkh7/SXESLVM/oTglsS8NOwm12NanwK
Q11/nCJgvm6uC1wxaDXUMI81AloAi2lGYxdttNSNbuQPQEyyJgu1CtNFb3gIAe7Nnl2c2FCdF4dg
sl680jA8I8uT3XUywzdoO6Qiha4dn578hHTHn9aGp4z768dqlSMQZXe+l12I/QQ3QYLc4dTEFalb
MDo5ziMgp61qO0xO+aE084enGO1DWGv6ncOdYCX70U5EH9wP25s2tvP3pr84Q1l9OO5zr+NxHabJ
9J4avHQFksgFuq//gjzW0m8llXmkxoBGQ+xsxkKtb/MRfOyrvKwEiFNI9IMSFQ7bNOQvQEHIHomM
iDXN281THK7/GMhLFJb6Wq0PckD3/ODgW755o6OvNgbVi6zfWOk6nGjIfTEj6F1WL0hSzreaBtxF
ZL5t80ELXHyq+OkV+8HApaTRKu2+qapUqOlmP2qsHrLA/Kkqw4vNN+99RG8F2Uk9vffQajq0hmkc
8QiIb4cU2xdMOpS7MUeTykIZ40JhtTmXQ/XC9hBRVsUM/c3c1Na2xxbvUR40sgp2EtuXLO8QyXT9
8OBGlp5cQHJoezNzH6BrqHfyGxmn9gNfP5VcK99BMSZbQN68x1mbt8GQ7WqLK//kKFgOj6wttSS3
b3LUoXa6GeYvkJa+D35mfxehg9lk6yJM7OobBj/JsScVdlto8atVlcHSwvW1uJX9oxi06vDVp154
lP0JMGJtZSffa8N8q73JIRXDweAeCotSnA6AFqdA5XPmBioH3bTvZgBOarXR8UzdFGjV7BY40kLD
c5L6FTf1ahN5LIHkP9Jpp9+b11FZ0DOw41v3Y3DW84S3+49vECrdxgbwLqpB/xzI9fK294L6dO1v
crc+icfwprrYVTOmdn1nGZdRHLK6VFA2jSlYpHBIfutbYhonOwST8iEH5CGRM+QpshD5Oo+dctvV
/ecDRnvMyUEFhYY1f3M6yzz4QuEo7BsUJsXPMQodzKE8FdZK44YvajjtZT/pe4pWeHjtZBOlrps4
T+pnPAjSi5xeO8HrIiDglcFFHfTQ+ZhC78kDolTivXxK/LI4sUUPkC5yVYC+fQcUgZV6BHqV8Zb0
QbmSp7+1lwm/jXmuqq8MoywOSGq6d47S3svvZRJ27h2Qt3sNE8bzGA8Z4n2I2WVZWV6aMWcnVNdr
t7KsZ5w1m4fSmVEIh6IxVYF6Y5NSWxuuWr75KAJvWywe9nJS91PvABfMJ4lhjnXPuq8SyJB+T4m3
m6z7X2OBX9hLi0dgR6KFt0MJdbStleQG+XSDxIN2AwrcQud2DB7jLLtNJQ+tcuaj4QNV9rq5uXcr
lB3MGU+7dwXN0wZFwVt/tsb72M56LuHhh2Im073sWvqTbt+wJbyEFNSWft5qvOFqTz4IAZDLUqMJ
h/xG6/0Dxl7KuzUn6TbO4+LsIYh6QaG+3JgUm79aJgK5YQaUoIU35xm8UnYj7oHbobY3LAXXiMxF
Wc3Uo++uqxxYXfnHZRnUOoa3ZTHn37R5+NROqP9t9R71JcNsy8NvW9WI3OxonuaWjdFNOeowQa3c
OhsxYtSaGt/KSxQ1uvisFtObvETJrkLVIEGRa12uZJodV5eha851rB9IsBkf7Rx1JK6a4NYtvPrE
bAx2IDy+Yn74ITcCv0Ir0LOoqEefoY3vB7vRSMJXtOavoV5fOefZSH7IFREG1cGyLHJM5RYWvnO4
rpTkcmmyNegpUwK7/hdjpVSeq8BP7iSHRbJWaseot87kFaB04bWUuXarKK17qH0dyJwTVEg1Y8i0
DRsH3Fw5KP0N0kdfpoH/ahh2/dPk6/GTC3wws3tABmH/JO6t63SO3L1seomKs+AUfJUtOacpmtcp
nuKLnORlfovYXBZvKGeq2MfM6pa8dHBpZzguZC1w7xQlV3mQA/KMtF14trMMRtfkTSvfivXv/TYQ
6ywzrhD96w33oTThsLoeIKpZxZIuTVkWmUOebpMalDquQs8whIK//nGCmUcoe9hpLCduWTlvVprt
yw5vdq421kPitsAD8VrfDn4bfqvh8XYtDgoWdX+LJcWNbiGu2pnjDzkuJ9roY63LRk/vEOo9OqwN
H51g6J40IZ0qf/8z98ISW5iVYjfFWzcLyFeHWIEcLVLkTe024wIwRtFLoZrbNgePBAkP5lm4r3s8
co2h9T70cOlWkWHdq0n62U30rPgYtfnagAzaSyOuHOwVumcaUgFBNiITJU1YEn2syxHJR/+7Efg1
0pR4FT0sPHOrKwDS2RBysEn94qYILiTscG4dnUsZAEBAumhtPrtN+xOB5OmrpflkYMa3BjOlw0z1
8FIMoNX3E30dt6OE5PnzBDYJxmRYXCRKTTbRbS4uEqU214iLyVH2pvqui5NsY1rYNw262p0cPGWf
sli5r3hO5Tmqu6WpJc74RYYV3jd1BgMzl2jMiuQr/6oPKrzacxT1WC3qXXwIaxXxRr8dD7apjQ8D
fCC5o5CH1EusjV5Z5a4W/FqEoyeyvJ8RtQkDNxcRuT2VKDWyDwmd6hm95/zBMNEmaYyoubDeip9t
F6lhIRaCw4q5a7q03TczWJLQtnYuqx6IKn13jrMa+brebtAaEgnlQtduwbCFT4nJHsD3kedajHin
RtkENaYwcjQSo4HCqPTwTQ03eJqbYDtXdnI/2U1+THxy3q9U6pNDmCIWY6i4FSyQ1AKxP2oWtB1J
W5Jt5FP/bs+9uelmVJrhgrsAIOHiBqWC1mmGspNsSgikhd0RPgNPsifzSgQtRXws4i0NW4hrvAxx
23+NN7I8WUUhdqC1sHDtHUPfKHkzk7Dwpn63YKiLZIhIi4oarxYp5znNpzNugXJ/m6teeiipbK0j
sd01WieHl+Gc5Q5Y7nmdfMaVpErvZbyFWSALFtM+2EjbnigofyCwJDDEavUcV3jZegUIWiQaGzwY
p6Te5qo2r+2GtdzyEvTMnqFhsEqRGUZ0nGDMIQDAFW8TsIVHzkurH1xESG771BHQNl634kdLUw7K
MBmhZNamhim9r40a7r5YWI41hhReZhrbKPLIzfxaX8ozfkX5yfdMuOysO5cl5zJtao56MttU+JoI
+TE+zXYKoA3PzbgzUUSnnE3fb4diQAUs95ol5DowjShcrfj+G2czNb/5GbVuWRMprKBdYBBdpCHe
LwZkzd/JIYzC4aTT8aNhiZbVEjnsieKpHPA0TLZ+FG5a4XSM5c0dCiDmfrCgPsh/WIu97m1cRPfw
XRzULZ1yh5KgtfzrFJCd6yycyuOQjMH9FGIiMkzT91BVkFkXa/gIRX9jo+cZYs1vUQxW6huYxAmm
BZv8kC/IJlYpIv+RB1hYpHK4oaa4DF+TAzK6ymZ17SIztmwPplCpTz23Tfm0v+0YcGVhRRAhfiNf
imuusE6JsZVHFNjNK2Vn2gjLoasqttjO+Be4Jza7mHtqFhzloLJfUZwJtmPaxMcBEcJtLHR3JCQr
Td3gAuZ2M1QlCgyyqSj1RkakgP1dNxPasZF5Kw9D1f/MSV8crl0q2KjbYArjI9TKd9mfZxocArsW
hr7Bxa2y8CLPEPeat2aGcNS1Tw6YuhWty7KcdmkeZCc96t+v3+kmQ7YOIbj3SPwQInTKIalKTjaE
GX69Su+eULZMqKcXFIF8tHdHdvM/bMTFi9H/EVlQ8tTBTV4GI7e2emE0Z1UDKtqY3ozNOpoAmjEh
aOHa8YIZ85CNusxx/SoBZRJG5uOeluWoeUCUHVdpV9q7/AkB/BCsb9HdZUP0zTQjsVQP0yNKGf1G
NluQOps8KN2DbDq+8t1xp+hOtvKn2bPwIpRpkblHGKq1EebJDB3zM6GbNBeFgb7cvWEMSb2uhHZS
pvXRjVRWooyYr7tQ36kCOibZCpLRIM+WQ2Xhoq1Ez7L/Gqbofr018qqG4FU0t3jab5dCxh/NNKgP
g+ll6z5rgicuKPGaksH0Bem8y9SEDaTXIVw5wKZ+zMb4M+Wn8YZxegHRVYko8LTOHnHT9sZIPBP/
NJzS9FLJdvZQ/0i73EuPdkbqNLHqr70+jcPXGWA8ClGwIwW6gmXk5+HaLKKJRLFs5/6Eqwg7jH+L
k316t0VBIbjI65QtLlZQznUugKW7khem6wVMjspm4AX6FjOIz5DrQGOhHqKZd0E1FVsfquwGJdp8
4TzLszi6UyKnvLt2cxn6PVSZif87tLPS6rfQNo3uwYDeYoo6PSS9ou4G18rPyjxMN6Ha+ty3sUTo
2kLfUOLtX/p+6FYzK7JvLZf4hVzkW9rKsPMShdvxLxd/ubd6qMx1V7u4BZAUxNOhstch+IJvCsIc
6UASsgZ8uPOj3j/qhW4+silmTy0i4DP9hUr+8JR4ZXf0/BkBaL0z3juT2ogImGIYp3h0lLfo4OkX
x+ZaBpxcObtcNC+KABpdD1370TVTdr72yLPfQmF1bfAdG9fXPrJUG4ea4H1UN+Wu8wCrWHY+P/V4
O957aHQCZ56fBtWZnsrG6tl5auONbNqlEh511jagAsO2Whv9q6YP9aMcNMVeZEzJdssmqzYucLP1
bQn1W3Q6FfhHcrB2WJO1WXAC0It5JQmvWyS8EHaO4hZ9YPyr4aaS9BatWYs4iJB4HrrDnCTfZf9y
kLMwzCnW85yYrKrU/KYAM7WyC7aAru51dx2/yA0Mm/4NMWtQSIH1M03WlqLmP1EhRzzGn189z9RJ
BNXmLTA9fN1jtd8u6a+ZdGTubxLhZOUNlYswO2jb2POmdwryiMbjzHmKu2h6d+NtJqImB8v1JUp0
m2RK/hmlRJXy+2P9ipp7pLzlY/39jHUUbvwMnqMybdwM6dx5jM3HrojjPXrJUA5EcwYs9NjDVMcR
dr5EfU/LmTBW0+xyhWcNbHEFD3M8cHX9GIjhMBj6W61vb+T8ZUbRYOIDx26XomTJjGkz9HjgLDzq
sQD1UvaY5iTjSA4/Jt8jpN8LLN3lEhjoPvo0KHHL4VQMh374OUzGBxalmO1OGN3EevXQY+WqIXTX
QqscKEn+UQsA73uy7dY6/nFrv9YCsBk5lbluHeV6QYZVsTLcjCjq/FvZItGM+7m31UONG9iwkiHA
XnBRkBv2X8NyQI+LApsPURGRowhVLpMnEsJ/z8B3FSV2duZo1SanOUCnezmV7VJ0yrPuA9dJ5Uae
m0qYLr22khN/jZLDf8TIZqD0kNvS5CPLvHp5a0Of/zBiVMGpD36mH/7tLYsshZr2+TJJvpFrvkJO
GLIcHWhnQgmyDIQ7k+qCSgiKYxfp4QlA1OcBew5GkX0Iwt21t3YrDd9aEboEyCGhGJM5GH4apbVv
BBBq3c35q2oWNijt1nmYkoiDj9o4i8WlEfG9jV3rZgn3xyA/IlONpr2Ij8VBbQxSV22kb+QMORAE
Sr52xNP0ldIf/FIRxjngFoTjgd6cnLzFIsbtfaShXaMF4yN6MzsJcGpRvO2fI5aMh2RBDWjY+ElT
3rWJUYEJibO/akr/eVzqXwYgV9s5zlzoCJROPaDFx8LQV5XqxQ9YmhqAjLCX2n2u75XhK/IFyZuf
9OWxFxYmUuJGxWfeCcZsVVHm2OWD44OpqTPnoE/pzVz21EI119pOUYL73IitWVljb1fYNl9YRy78
2o5v4uAi+8AN3VgJExGRSGDhmmASCS2b3EHs66zOqq3MHcgRGteRv8P+ngMHkBRIkhuUr3rBDW3H
lcTuSjp1NcEXHSKEyH1TwDPGXzFyWDKxbT3/j3lIkGAdbjRPPim9Zztw3vWpzv7ypgK996p5znrq
F2CovH3RFMHKKkDsUfeKbsDoYQfXTu7blFvcd8gR5OhjrFzbGh7+74jOyl6aOm6xuOyau0XDZ4S/
1PegQlwtBMQspX9EH6K6yvmPOFX05Ri170O1YXMPen+Xa2VwDpWxOLOodrZ9UivPhgGPBPtz/4eF
k7dm/DBGF5VOrVKfUzFnCufgjBZPcfYH0wEq7fvPsCU+53TnP+bI5/EGPCdjN3rVuMBfwKhqW/Q7
MPgURYBu9CgCoJtrkOukPQ/5j3BM2JuJlo/AyLSS89jM5+epwDzmV6zsX0JMf7hFBfTouf1B0zr7
e6JbHwVCQGhuauGuqdTq1BlDiDcAKA1qteaHCK3yeV75afaTypzX4Lzs9O0eZddpy90auwkNJR2u
ivVTXFtfc80Nv5W4y6+GUSsfsNodTgHqjBuZjou0e0oD1pe4MT6iuDfBLWnTQfURlonETRHXs5I0
Bk4KSDTFz7lH/lCJm2OgOiaUVMpv3LGQgm80p9rYYcVS1J7M17YDCw3yG2XCIkBXMZ0yxBXBHSab
RCdrPkcK+r8MtJ2VnIVj23p2S+sUauZTY/jR4wDd7440Pu4tqPh/DCGGPZU/dUfZtMsPXydPFlQ5
mugpUpNcUcL/Ye28lhvXtXb7RKxiDrfKsiTbcnbfsDoy58ynP4OQ23R79V7/3lXnRkUAE5DaLZHA
nF949TuSmrahVacgtLUHfHK2oh+NOu6DkcMhelpsehMbFNQC0XRzV2atexAvph27iELrb81iCGH4
NCrmWu8hJaiNYGX3/aLjk6+H3G3uK24dV3WPk5xoqqPaspHDK8aLpGswK+29kuUJFnSY6YhB7IJI
yhnmUgyKSVGreliKSdne1RtOMHrR81UaMcizWutOKrpoD73C3/pFVD2ZJUeQIq0eW1vtrqrJvW7S
L8ynF9t0gytuGDGPCts8i4FUlsCIO+hZKK5ahUt/EilE9MXfXtqJrfyIssa6coWc4TQP8ealXofy
jVgFxTP1uguzTSc12aaFJnuFm9SPOoiS7zgOPPlulj7qbaFsa5M7RxiO7n2pZX8LKPqk2aUtmUnF
ijaxji0sNL+fgeuCn3TAQuqtC5M/1r4FHdj3xgvUx67ChtVL+EKEPLe2eZ2qSH/04RF5dbgiWled
R8jmgNVU9RmdlB+IFXTX+VTxEfdjv23WWug0Fz1RY+hQT+iac9g/oqkfYPWjZiCrY/u5Nc29+EfB
ROEkHCOH3KY4i7A7S4/yhEKwYSdlsq/dilZaGM7eDkzE8adBwBz1HQIN/bLPfXk792EW+HmWoanV
QkwQYUZv4gfE/uU/zmpTSjoQgqsJTkoBeZ5xaU/vUQ7NgbuFewQc6d93mTNuDAfGjNzFbBjxvOLH
ZPHV4zwAIiSUNz65FDawEySkZ5RMnneulHVHQvLZaDl3+HKHU1LjHH0bUat2UpIaY5mimBZHOFpy
g9AI02K//xAm+kVYkyD5QPV2eCkAyIowT4neVuvfV7Om1URzCsvBmy9G4MUnV+cMH4sKJA+MZ5OC
0aa3ENECj8dRQPInG17bu1GwL3h01Xgp+o2orQ4DgkLLyGeXX9eDslKHPNuL0Z5/TIFa5Z059PrZ
dHtgMSymhtRdIX15a9HMR+rhkl26B9H02l941hbgV/hArmesEEEzF2WIGvPoJeELampIO+jl04Cw
2jWi3DVSgUXwUvaI16ZtNmyRkwheVDt6VSS9vbVSm3pRHu1Fd60Uwz7pcXIRkwqvh0uYu/1BjP65
thxmbNmn96wS4+PayOy/Nlbd3kZ11v1tbXX6BO048RTf127SF7kjx6Zpx9HSfBRaeJHl+u1Ky7mP
WJokRMz866RP8WwUgYhguKtYixD2m6IRWGVEzO7tuNoHTXOGeRtc60rdKCsxBU7QQup8/djphbFD
yPUpQPUTmU8ppnyIXFIrlwbeQnWe7qQs5/Tv1spKxBiOYZ/UY4MRe3LQFPsVzyzkHqbp4iV6v9JH
M16ReUkTvd+kk/SSb7N3aS3/bOmdctZj6Z7TM7pIfoVMQo5LkoB0Ulv7FCUmiygZdXt0UC19GXPP
urKL8kfaGeHX6SL/faGTKhA94mL0mx/iQvl9MQX/TzH/11uIBUGXnvibskWU0MKSunzYsQHoX7K0
38VpHTw0yVSBUoJ8IfpFmKshNGCyeXrh4bLz3Th8AKf2jzBnWk2EyW3zIaxoJQ5NPrLS82rvbzoM
qNX3f65mO3K9Fm9qUOZa5RL2xX6AEVk0wG8QhSzRNPRaOooyV8zt5TIq5BbmUSHkMEjm/9e54mOI
NxIrUxeXjvP7zh9yfl8x2r1/jCGo2y28QmsZGTaYCcc5GWGn38iSqd+Iq7DCC8WN9B6jlmmgbQJr
UTiqvEjHut+KQFV0VmWxis2yOs2T/9tFp3fzsli/mReu0wgjW/Ge7wtf+v6XRcX8GGDd5dN+WFQB
SSxb/sdP62soDniadPkTXGI///Pf/y5iUduU+6344PO/+d8W/vD+qWsma61ZCQH81o+emzyUsS1E
fk+y8dAl2+lvRRMyHICPpMS5spvk+PLaPecB9ZFJiU9EZKr/YTp2n/+Ybhfpx+mVmS3FYu/TcSAZ
F3lYySevIYlpTiDnSPuajEPwnSopx1gUqdGMtKETYuC4zd02uvcoO/8lNDKrt9DehI8jQgel+Bl1
3VK3gvhRy3R9HY9QP/BitQ8A/4Cf4lb3ME65t7IcOk4ki5qb/c8MPSh6kmRbsz1aKFNZY5xetLx1
l2qnYy421UGMsoU7hxqgjtPrvQgT/ZZnYLMjqZRMW+xaGlRZD+JqftHwQKDmaL+FzAOfgkXTtbV8
mVhgAakCd6fILWE8eM43FIYrhFF+N0Pg3Bn4VQu/v1Ya1xkVBTREYhBDQTpMdpDdFZtH495FSQyo
HA7c+iTmhoBkfEdSHjLyLzQSwwcowPVDKT2JY7do5NKTOJBnqNT+ORINH8I+zxFoAL5//5wjNpq6
rlUPcvUsljZTz944koXu/fD0v0z862fCH0xd+j1OnrLcZEvxdMKwQFoi669fiWcYYp5syNpnYGjJ
0bEHvp0TW8HP9Y9RinKCU9s+c3x5i5LH8ltcjykoODlAwLJX9o7sGvdh575QUPK/NTKQrVHrbJRO
IbMPI+J9Qvw2zH72sp196aeJ8DGVfYX4wb3t2y9iHCTLx4mhV6CHM63Ypr/ExA4U7CbQnqrRaK+q
yMXMHG0lcDMKxCqDR2bvPolvsBQ4P+rci54oERRr1e6iE6clLDr/Mqfon4Q1xfucdppT+2l06oss
OVi1Nm7UbFfpkrph01HgJmQbhzZp9Uk+ATn3kt+YT1XtNZaRcoGC4i2ccpHnmTt9n15y9AResJnX
l63cJGdtDKPtGOGDrCWT+CpYXpTH5dFZj/rkC9n30U1l9QpF8C78nut7geSSgjhcBmE/3LLtd/YN
urKbBHunRzN3XkSEYqg3mQZSM2++Sumg3UYT023MMWTDCoDiLS3Rn/kZxgQjj9VcrtmmS/hMbvRY
cZdiWLyYskb1PpHOpQgJw+fexNgbUER40qrM3BetJ+8odQzXhqPHa9sKq4dqwBbHB7X3FeGhU1ZO
57OIc7yuy7/ybHiy2ih8HQalXMYg++88jf/NOrExK2naciN+2+IlNfMeoVl+6lb2zQjS+pijwLaX
2UAsPJIS9f0woPrv3EgtqbxvyJNmqNRPPF6haxuGzTZQ7PFgCaYvanj5xmpCCR/MUb+mrKyg1Bp4
h7AEHDk09WPpAZGMLLXfhSia3Wu28hOBjOzWi6JhmantEmor5b0/rzJ9QAHIixo8Y6erP0fZLtLH
IfJt9M+4TK64Pdn4pU6zPsf6zArF/D/X/PyO/ynOy4+J5cnFNwDWMUQXXb7jaY7IXtX1qBvTNI2k
uekzfO5j7ECXbjG264A99bqrItp4pW0rDoE3IrgrPDS7ZBKLZREpdwh1JVsNodV1To0FYcSvJPec
dRZp7d5P/PxRHY0TDJvqq2FHCMwjW3Uy4SPe4vfULMRAnHCzHXqzOaf4oh5zE+tzsZJk5XtQ4BV6
5Lmxqwu93VSxpX3R9VVdAOJDM6bY9ibPHEh8j2RgkVCIix8CEp/6irXNEmNcC8aIWXn+dL6LjwI/
P02qQExlPlU9ZKNGdmOXKy8v4UeH9PWizwPL+mE0sirqNrYCzk7t13JpV0B+wK3jSLAfR9fEM4Ai
NmxkFGcqt7jHmwxjnOJnakbmd8WTTkVRcYcvdH5irQZKYQDiGsYOWwlPxlMqPPRaDgrENZ0lfpDl
tTF6YPZJYK0bUytec93fpklofR9VCcqElY931ohqMecoZRsqZfGAl/dPYwzdW8tPkDkOYXWoqvGt
8kryzk5pP7ieGq+7osqvVdmL96otefvO7BtOpmawNlI1eDRyDRtZ/iTfpdHFrrOjoj2tVMXp+Cb+
HmDAgapaFS1VrTVJVPX+deYP6GDqvfnV4Ohrc8t8okre7Iyxxw7Rq6wXn3KUvnOSk4Dedn2uPTjm
SagFiwYwNjEyIqg2jXwIS04CoNu/jfwxR4WMCUOMO2LUo42SG82aUov6Slp9JdgZXVn4ywILz9v/
O2IMsvQAsr70a4SjFvjDYhaSYhjtYZXZ8TdBEGNjs/TLABdiE3XwmpRUr4EyJv0lIi66g1z4+XOB
mf2GFFvDjq1X7iRNit8iMvNcp7n9iP14s41qsqZKqbv3tpd+v7xJM77W/tg9KBRzdxUgxS3C6NbS
mNiDgPxuE83y7zwrrs611j1Qu81fZAUpMZITPE2npgJfb9GlkXOd2L7xUJLgFf2ZWlj7TlJqGCRG
/oJqASUk9mhHMeq8ZOj5vTQKYJBCxiXet53spTGEXF3d78Uc6GQbtZOKB46J+Y1koymMrXXymCm9
DmkyQzb7zFN0neFhif8pV6PaceWn5oe+MKqwY8+RipsLdfhe56skG7hVvJfGROFLNM0+849N86BA
TToW6kgSL00emj6HsDJ1AWauqbtMl3PI3BRXtoSTdQOvbfVpIJazDm11TLYxuoUXkhZ5f0DEuj9U
kdcfDBu24aUzKJNloaj2XgzMIWLGJU6MWGLKPD6Hgxy1kXTwutWHtcWlE0fOAsXFYRUUinHgpmIc
xNX8MvdFfvhI4pY6olGm5eJvIXNfVbm/Y2rDu8wb+v5HDX/zpcSSq8DX8EsWJ/JNrp9DqQdfk2v6
PkUK8wLTGpsEA/oowR8MiNdcyhVXom+KMEFdHUU9V/SLlzfvgN+j88DnsrFz+8baNFwt3pMT0i5K
97hcYslT2/Jq7mvgD0F6l76q74L4YrBSNk4vRRdlfdEDXyjihlzV+7GdBITJ3G4qGxVraFJtvKWk
VSwu7WDws2vFKrPr/n1E9MFG9xRcCtXsWswJdewnL50+LN912KCxjrvMjVs1/ottdeFarpG66Jum
w40tgjwMhunZcI1bgVqH73uDgNJbaB11OHP4JLQtOKJ/CS0VyVxy1oU368YVwPOuujF8w1haIW7x
s9DzRd+ZlBe5Agbm4E8DYoE4C8dl1Q4R4vugFQXOpwMathw7cLdwA0Emis4ZrmioVb80vQIg5V8A
jqJvXmFeVcCFOmvoD5wRV3oeN9u0B3iq2GZ6B88nvYug3eLfJpk8y5Lszo7a9K4cv1Wm59yKRtE5
xlWRYGlhGSry+irFdaDzvr3u8kaKllTy781E645iuQBw5zV0uI1oiQXmd42Bu6+LFtL5rOAvpP3n
ppNNGD9HD5eztL8YrVChTBK3ufKd0oFtKxjrZWt8x3sj3teeZi6cNFY2Qtu3wd7lovlreJW+RVYp
X8yiv+LqEtecDLmLLqFztw62dUF5SjzsekCqy2hQMNKejM1E0ynrai8ekno3vo3OzWAKrlLZ2Fvq
tPVzSyxQ/P4nuKdvsVZHL0FiKcthTPSzo9QTbpV0gFva9ZXq4gXsYzWIJpWp44vW5I+4HHaLceiz
b0OJwaYCk3iRl5QN4gA/HwFlb4EFWFX7EI95s1abBCmRymsBrVN8gKZPjWoaVeDB3TZSyU+XwcsE
kuKNWw2X6UrhdRQoYXImvp/cqhJcmiItUHI2e2h8Gc6WZeruwOWMS9EEHqecVEN5Fa1GzZv72iaT
QaQXKcpDprXoGcvqzSU6Aj6buu1wFUyDauMX67Lq9XVARUBIKBi4JCxzqy6vRBNLiLMmO94Zo6Dk
MbRGnmPoLhRtOJ6ajMpJ343Zc4qj9NYZ/Xbd8vw4al35K/WBUIkXLbPrfZ9wbGxRGZj74/cI0SdG
ES7FVlN23XU5FtyX3meIgU/NeRogOpLzMPpXn+JEyPxGlgnyZpH0yqsLFWA7f5b5zedFxVKXZgW6
JK2Q6Z4+8r+/hTH9axuYbEiaNvjZgQappNJ8SIbUXDbaoOzaSjJIrMjlRsX+Zi3DXn3wAkndp9wL
lqIJV98+Sar5Ilq4M5p3USsvxMx6mi57oOg9uziLAMl1QSzp5nAMRgP9wJy/RiEN5QnI+hrDPowW
h8S/baaXCMDVatR9ZSWaYkCEqGO70W2wevMEX4F6TakVctu0yOWlRwatrNMaE5Qw3Yk+sVL2+w1V
y1+3FxeDPqqPiEwFy0u51LExY6Oq1K8v7dzhKcS+2tnN9dNKVo4gwhE0m6qpZBaSMzICl/hUQm+u
CNV7UZwVAV6Ffh5pemRKDVW6hmK05GxcHgWwFd3kSdKb7MdVXdgX8W4xqtYt2oni8hIjLt8DBTS2
FJMvAxOY1ovw17BGT1+1vR7mG1AHKDfU3pWmeZjmVrk3HBp9DPKNuAS6Oxx8SYFEj/gYCTUESTdQ
PbeZbUPvGiTuCSiuGCYW8xlCJkW4yKDVBgiVAGFva/Qx574e4cZ5dL76b+Lav8yd1us8EBjCItmL
VNRWObZ5eaa8frrKqkh97WU9WYyF+o/Rfuobp9F/jxOjJCze4j69x/y+n+MCNNgyhPinXKXQAemN
eoWtQUCdnXwl3uvRClY32pVTs0or2D+Nhbm93yTlcgq2UtU/C1WROVgsB0X5LViMqvUXNlzNba7o
exVf76ew7PprmBvfc3uongK87w6yOaBJNA0GuODtZcWOIXsyGpuRRUlesdZiNHUMbPsSEzGAKbjp
xwkT4OdXbCnLpzSUQHjKvcdtexoN6zsdTd5b0eqqFIq30d/7jlU/gtcRvVlam2cX1ZxmsB14tEjZ
SFoZbKQ0aI4UaJMDxmY4JFGovJODjDONVmtf0Nk5WFqn/9Kadp2iTfsNEj3WTuSd7nWjCdaVdzeJ
5WFh7qXHVEGDZGqpEiIq4AvgH4t2OKg1Fd0hXF+ak4KKuOp6ybqqAm17yS55Ujes6qFDMK5TYO6h
HY2nXnOtByMynSO6jsHS9rV7x4pMEGpK4W9IH7ANFXstVxp/JbLiXLHXqRecM6ODcCAx5CzblN1Y
rkXTq6UWq9Du14jTBpQm46Akbn4vvEvG4caEoP3VdNg6BEVuPoaJ1q8qRzNu/LzW4XsqxpWUNd7R
8MHq16qeQcsq7GWdWf1zEbs/O+Rzf1RetrSdyZpBsbqtm9fmQ9expbbtAd7NkO1FHsWJ1VsEbPsz
yqX5/ZiqO79BnmC07Q6aA7BZkYsRk1KciaMS2G259IsY5/a8guFdq9apGTz7NDczu1i4kVkfx0LS
R3CNxBWh560jQ+uWpZ926yiT7QWGZeXR9eQfWuDh3NePmN67nIePprgcTDXHODku1rHF5yh76wTA
h3ebrrLSa8fpD8yzxvEq6NR0mnLMA8evoJU7fHERT7CWrm1+Meuiv/Kr0T1nVE6uu0oHbVVIZ9Hl
t461G6FOLHRPcs9iwIobZ6V6FeftqU+85IVZLCIXGFxPXSecDBNXSRGWNx7S28tE5lteDiQyvfxn
hUftojFb81GJsNouijq61tCK3IeVwQHOJz+78u2xeLFz69Gw7fRXWwJ+30shlE1UBkf0K+SefCpa
YrmBXZ5ihP65ckMsqcgmID0FsBi02BxqxZ7EzzSUdknU+niR/g5lVU2y44dAH4dFlLndJsjwY2r7
MpGh2AVLlEjuTSzaMDCRy7VaKMOppsaC1FljbAHNajx1I2PpuqR6Ib2e4VHpvySEh91Aqn/EEyUl
SvNiWxVKs8KfrOAcjyutVdolJFgs70X6JlHMO9niXztHeMisfIgwdPuu5j/rMe1Utm74gmw/8ISo
CsD34JSI7iO+DaSFn1PF0pAgKqRV7cd4QvWJ8dC0Ab+rSeMRmVTtxNfjmEz6j6Kr0iRlhYT60lcc
bw0lsr/TsnK48yWJtINlnEQX6MrmYGv1D76IWYKmFepOpu1UWxErQlBhV2oe66LhhUOx01Q0/kVT
vEjgVlFoxFheTHLaMryxsGWYI9ISzqpehP7lc6iN/RxOAAlgpS1oYDO+NhSpuK5gJy5bIwi+ea60
l9GGeIIGYW6z1lC3PPq859gG0joFiJmdCzi4lvuFwy/+X1VT0S0ylqPpFisRJ14+iK+SVtWOar51
a1PagNvEmTgNPjiN5njZIBSYNVdCprpCoGsHAVJeCkZRhZ/OXQjfIvEoALXA+FByQkYFaRcA+jiT
b9WpmeNOuna5n3BLQ1ZlHhXaAWIUFRvSte/BohklVbYlGYolr52dbHlUf0wXKWhbceF5iXefRia5
t0XAgcM0Vlkz2k+ablJbRxnzNNpBeQSlE67boApfK/AQnQS7vg9xT7cUap+16mpbUCjmLi/T6M5s
MbsTIZxK8WgfrYdUZW+jaaq9Cqg9PGuOpa0Gzxh2ojnUkHkaiJgn0XT0es19V77PVLW4d/SK/yVF
ehrxfjyF+L4vRNPV22onliw1/rxvOraBZndHE8ICWEC5OZtxUh+Szsa5sUFVXlLBwqrSFwOZkXXY
SQGZzCK91zXnW44gw0uMXwPa1s1LiKs9pSa5vu2ml8YokWC088Pcr6dlyt45VKFWECte2j6wb6Js
M/eIqz4OkUss4HjOAzElkSt1zF/SRh1W/LHrpeop1pgu4lLB/qT0gPPj0Y6Vh68H2wwp727YgEs1
FkIJGKGU4eBZ2aNoDUpYnf/sKicbGakbL1Gi9edENSTNvnyfJE1OhEPey9dJ+OZojazeXTqo7l6I
zM6as7YzuqsiQSJIDFRZjrNfbAKniy3/c3CemOp1Mn4NfRLumny4CAKIhxkAuTJZsSWNkKrZRHb3
C08186DajnEop6uqBLG6+HAphoKuMw8u1cFdplcn0eVJQEaNjt2MH8nY+wZNskcdAOGYkKZn8qiR
n8jqm/eiY6wbD01KbOm6PmHjgXdb76/0Ms8WOjarh4jDO6oQf1xhbf3WB8DmH6PzDM+NkWyUB9C5
f4nr8tu21ANKjwT8e6h4wznu08cRb+hpxgvCBv1V5lbSSbwUDvJFilQP2K8CK5kHLk2/Z8cYZQAs
32d8iuNxiselepq7MRq3liVOZ9whijKUgBfkBYXaoTiIq9AbczwPp/blch7HDKFeaqGhXeaIATsm
QbwQl+JlUAN7F2TKrh5H5yZv9fIaJsPCh6OZrGNcDzdD0OHNPNnhiRBx5feIfSLBqu3mgSpqLnPb
aaW5XyySW2W6/DSQtCXYqGkRMSBWL9qYrAWK1tYovxYWVolhUuW7qPTztTBSHCMpW1ZhIB+EMJ1j
JCtfis0HTYdB/5dJIsq1gL/w6/2Pkzyj1M+5af+kjoJNge2gXkI1p8eC/EsIu2LlmFZxUuVeO5bo
2vDL85VXrXc28tiEP/ySG0cb4AOgIA6+i2QLQXH4HHe5FoEkVawKnZBk3Dcdli3ddIssq0S/SdFx
X/TqOMkYtafGM+MnWc1dYOCOujXqdngyHPMgAmov8ZdxEjQ3hT+YR1nNEjbZUfENuaJFypt+ocwu
rQcoLnul6717bpc/xUxjohIaxSjf1W2Gc2tfG+hXR+0XHdkeEUGyq0TrkkGY3ugEZf5D2BsXB4xU
CfqdomL9UkwgulHFbUu14WCZnew/NJG+E/0ibNDwsTImqJ5sK6DuGtxnXNPyxGqfwoSksTKt9meY
GicvbE4xheb0chMNCMvJRd+ucBKDfiGSynOnSCqLXPQ8oAFoR8yPnPWcpHZCTKSTAjK8LqN6y09l
2GZGqW2L2Defg0Zbk+4fv0ou6k0NhK2jLEn52fCTbOFXg/yVKhCCBBkKuY2qo2EMIm4lZgwN7u78
Jl8oThao21wFluGiYGKqj5AqnEtTyHjNzYsylMapyzEc96KF3VdhddV29xXuXosmtJNbMx7S2zFC
zxpM92MUl8PV3K/hkrgTsfy3oh/X/xF36WtU7S2mS4oBCpkWrN3eAHcvQ8XJePYc52aI6Z5oOoHF
k3Z6ifqkOvPlXupxmdxApLbObNiNfT5AkTLiBpZWTOZ4YzhpsfLquAmXYwZkEOeHfHtpS4X6Verw
w0Q8wjqz4bLOCRa8feH7t2JB2ObFNbJJWzGmcCdaZ17hbjOl3spZPv6aLvrYuFy0vy/+OSR65FZb
j30XXJwmxXcj8ftsz7nuq/hCjMIN4b1PRGAoins37/EhTgR3tcVXyMn+i36gKUA+HKu8FC9E7SFQ
3elRrNyKmsTl+C1KGzHEir2rjrdmS4l7UU46DaPUdxuvzZRl2yXDQrYwNIoNP370wxxlNmDswhC5
RC7mYohsqvK6990r80qcVwqsKletacknt1HqE4YkHE2Dxv9e7pG/qxdvD48MFsIuBMCTLZwgSQ5A
f6bKZFCjQzJ1elGbHMQLls5vV6L5YfjD9DncVPxxo1dA4vxBOqFQzUMMO0jpNDqkXbw0lzZixDax
NFhZkwisl8BZEDGXcDGeuZpyonIuGpcezV54CKLcuihUIaljXQsCgg8Q9WAazfeZk1Ci3rzib9Vs
RMTo9fmV3STXao5GEnr56FZMZQxU0H43J/JbEoxvTYG2m5sCIfch+H1uOhlOyameonYaxGQ6oQ7F
BYzGPBuHeKUEboZFAL/BDV546iIqKP3UYNLMvT6k+ZFCcAQkfvScDRIW3y5NdRpB3yk29+i+oTng
plvLLqxN4AXGozW6VIDAYCRq89iWtvUYOr65AU2k7eF+x+eA/71FOOE5UviNDiiCr15doYNTK8lJ
gb6IIlPfrzx0jb/UfbWkx/yeDzWu9a6SnosuUfe21lubMTf6fVdDCSma9ItJ4uCHWWe7znTN11JC
nMKC7ITWqJwfqoZUGMKZzuN7KECnS2ij638P1dz8sqpvvIVWU2jTyW+r5mb/YdWYVBVnEJAO2dgf
LcR8duwA7hBVddJVMPWJAfHSy3l/RLW1PyamtlaqHqbM1KV6EfTKz5dDNLleBkm/EpP/ttZlos2p
dYcdzhJ1O2zn28Vge/FkNKg9xvibcGRsomM7uRbPo8LgWIzmjRYdOUS8BfduHq5aC7W76YcmgXwE
OBbrycGdfo2iM9W7fmHlHALnvkj8OMWweBEjn+Z9iAEv3y7ws/ebvZ2r2jafYFMRBJqtnZRsHhtd
vru86ID1zHo8ihZeENKh0qIvF1DW0AIBbFRl2IpRlPOzO0QmxWKiJ04ThEyLRFoi3oGHoN/Fj+Wf
qxWsdoF0zauJBfJmgJgeLkOB/8o4WG9q+2xHXbkts6K+jUu0K4LA7p8GDW6u4xfa97Co17UoApq+
uTKNwvuhuBixlrlqPMl+FiPOLsu3aWolWyOS20OuOfmBMkG5rS0T5kefYWDIUeNGvBTxYOE826br
uc/LLf8mcyR7a4aIJ38a4Nukcn/lGP2+iJggmooT3/um6e5FS/TXg7/LgNRcJZF59qGlVMum8HZq
ALinLxADGetY5xTkFDvYyMGDo0rhfrTMfClGG9cqzupYc2Avw4dAGoIHd5BeksDMAIYSHw58eIzO
yo0YbAy7P6g5nztq9AojNB+AZtPeXwZBL8PxcWX4pkxtdNXbqiYVZ9G0WhSEUeg7i1bpB6/RJNwe
ULHauHE8ngfyDivEcdEWJ2W8MBFJ+MJe+QENnvGnpThLYEpwihI/WChx5/6Km/ImzxP161joxSJD
EOcJxzQV/Lk73LH37NeOXGrXWHCYyJmjslfa43jVsc/edY5rnbzpnUMNjlMb+ZwPJYqcWptb10im
69tC0xsM7Uj56i2gSb029FOS6eEG2/f23PphvLKrRnmsowi9fbspvljZ+OhVY/PTzVNkeD0+a93/
iBwp8BaSrF8PSm5+RR+VjY0a+c8huIdlHirqnXjnLAHxKimJumrIjWmrnJ05Eh48IOWqOZS1498a
LcVjqYtcCuaa96oHmUlmBo56mtct8P1xZ+CU/JpImYwOTIbWyhSWIg0my0Zx15ZpcwM9mE3m1A9G
y1olaijvrWlWb/CtVszneiK1aYoPXilutKXgrQ0ZgleD0qmHzDfTFxOX4YnmZjltdlDaXFsKEpyI
aiEiQkdKsxcDA9/3KGpm2lKw2eYosZadXBh0YAsz8PNEoUcpb/2mj/lOAgdJC9lYZqHB/8203RYv
7bRrMgeydfOACPamGfPAILZiojP/yzIh7OADfP5bcZowjchadBbeGEAJo6cMORHR7zamta9Mt0M1
HMsQRB1rDHu99kF3OK86WnIHo7h96BIfsqssKwcxaKmARz3bUDYCCoBSW7tH6xKJimlqqSf1jW6m
JzHoZZK0QyFHWbK9sy55r1R3m61bWuNapMH6mJt67CrDXjRLSf1ZtJFxLVpanC2kyk/YyMnWeYSw
KxJsXdH4x9zXkVzLTKr7hWWw/Uprv3hUwkeX6pu36Pzhpkax7ouCd/SyrkrlToE4sKn0vDsqSAFe
ocwrb/kH1rdaPYarku3Bs9Z6P6wkSV8s0ls45JBJQsN9STJnrNqFrcr1qg1hRJneECykzGlQwQuS
DeWl7GghAHQgYWttSrwo7kbcd6ig5RKivPmVo+r6L0sNkTS0628saiycJpfW1mjKcKNze5PkpLXF
iYWiBDYTfZbsiirUj+J0IgZEnIXiziUuE4eXYUx3vmrA6ZtOMeLcU/YYf6e+va9bDEmEypglRMhK
Hgqbv3Y2ZWgvLkEifo7sSr4gjpTWVymEwJsGzcI/bS/UDPEGxFPJ7k5WGBqScldh2L0G2Kfu7Jaj
XVNoyAWWYXA/jsOxDZz8WnSVivYW4euTMEZQyMdKH95GNd/xdq1q6gfLDwzcmyLlKWmydlcaGqn9
XJOf0qGQ1wFuNVsx2vjk0y1Nb6/EaBLkv1CHqK/FYI7njRdq3r0WIasbSD8vK2RVwhkju7+0FB7i
aEnwbjL1OKvEoh05kPZKcpJ4KdLYc1OksS2FdxOjIo39oSmS3H+Zm4T8/kSS+0OwL7O1npaKplHx
Rik23lufj2IlvnlIJcoTojqX4CKwBr8b7URJTwmTr1FlOTeyXASPVsmuY9LYt52co58fehtARfpz
G1oHALEdRZc+v5P7ybup157dIMdly7PTlUHt5/9Rdl47ciPLun4iAvTmtrzpaq9uSTeERqOh955P
fz5G9VL10pmDszcGIJiZkazqEYvMjPjNu+M6CcL8pn9s6+iErSlUQ9U4OrbVPMMKb5/TPIx3/pxo
cFfpk4NtBt/USPXO0lItG4FlJqU5P8K86B4V15++v7Z6On4PlQGhQ8Oo91OWnme7wD8dxxDUrVrr
1cYLaFVZo/eLtxFqZ1M65CurDJzXCI7dNsnn9A516+RuUTN0p/lhSp1um5VAVAaxxJN2GSIRdN2U
lrGf7pM0LNe2nT/hRN7di8jhUGCEPLU8i6VpxV57zD0lXYvIXo6t55Nv69sy5g2P0mL5lHgL9djE
dNP97XB587qcF6CFJuCMYDa0rWs5KFrdOuWUPBapYjnNWRleg27XcFR8BEwMtBHvLLZjXBrvOg/G
tV+o81maUVpskBSyXocSBXK1L79ZUWK+u6pRHrzAO0yT+0JV8hQvPBGxNpKzaJ72YdzVl1t/pgI8
8Yy6/uSKVJqqv/NrBc7aMl8OMCrMuz4uTm6GFVsYLymcRb+Sio65cULb2ImonNkh1dlM3s/MdeFq
oT2HFQi0RCkN3WJlqjpTsFtiZVC6QhTlAtc2Hjyjmh6v2I5kar07SSKYmWfv57lpVtd/4tDWPtoy
3BlA+FBl+ltU46GZpVuqM9VV8zt1IPCuajt+qXn9nxrdoRlmaXSnYasmM6rI8h7qooZw15j1of9a
e7kCw2fwnyiwaGfePF+HwvWfQI35Tz3ymju4r9Za+iQWcBBqnIWd76VPDujtfQm8NkSwgAtNoWo8
+d/DAPHdq+Q6mjLJOuwq/lFqbWBBwFkxucM+Xs5Qp/k4k77bKFieGDHKxDn7LRuvZq7bLRl/57HG
xuDRwSWCunavs6Cnj5o6A5UaXYKqOEoXIiCtwosLj+5OV++vEUusUcK0c625Od76SrMeMQvnaYyx
H86qkKHj+pIZVoXJg1ojl7C0KZ7pp56N7Kc+iakkpgriV1dH8VL66qpoxtU1Mihcc3O7rmXgul0h
haR2bI1NJVUevJEdYztU2U8fQ76kU61vZZ7hPPUvEcqAncgQ2deIRuUOCFl0PnVd/M2LdOWtsvFs
8+IcGW5YTadJD4DD613xUhnQXL0CwwgPeZFscn5Vlc4+bTiutNJ0r5YEohRv1Cw9ldqFhyP3lXR6
aqytLMuaIYQhPy/3lAxcZ19vudtMGZfI2+xGd3uEh/z6TQ+yTYWs0nuqudGx8TEc7rx4kYcS2VK2
MSV0vRBRmxbA6maKzfwOfDUZYzQiV01eIWcqnZ/GJR67KVIqVbA3bX04Ssg1urGAxCdWCJrSac9y
MEf4LKvZjs1yJR2ZiqiybSwm1tJpS8A17HoeFFN7NoekO38ek8kR25Cy0IPj5/io6FA5AyXSnoea
je+icrQRyHYCLAeFdKS9HPDcAuqWfgFxN726z4C0nP/olwjNRDNomSmDt+ntiDWGYnl/B16nnY0E
Eyk5+7em9CmlQylXTsvE8zZxyA0i85R0wGFo8h958/bnkbfJuQWSdz2TvmYZuI3+W5+mO1htFOPu
j1gVnROdHNZY2WSI1faQzKCqWVvmD505GAedVeOd5fbuHeqEhb8rWxBLGS5fa6u1QpQv7WE64rhp
kQnIp+hX5qox4nv6V6FT8q5bY2WX/bTmBQvGj+kZQDcsRnMeTnU9uxe4aO4GW4uc35GZb0rPip/n
Fvshf67U3dywIl+XRfCsNMbMV0gxP8Tg5KEq4ZousXLQgsE+gFe2VtLEgdndhD3gfhQueQaP9QNI
DONLZQ0vbM7rB31Z9Cxj0pIxGJafWr/HJHKZZ1bOpe/HFACmMVxunIUbvwFRmF/BrI7waoiQw02v
TppLRFvDwyep6O8S3Q2OqdPc8/jRv9SqinFOUN/XS9Ipmsv88fdYmTjxHfYA0C5I0lo6jsSd6hRU
91rUV6Uzd3LlotdJuR/JW8KSoXkbsCSvq+LCZjU5GvYMXrvktIkCdtRH0W8a9E0ZWe2Pbh6nbWg7
9cnDuuNZGdRfMu5li8BzkNtPAczNM56E0bYcIPvgYmGuHVQIz6ProikeNw9ywDqyeZB+tifnqzKX
DPzuk4jbhEqBk4XECQYpCLbmGJ9+rTR0ebzKbrlBaTqOfUwiFRhbkGmPJbobQ4ixYasG+t6JRw9l
aKJQ+162TR23mB5DjFa/k0lDmCRv9bNc2kae+9CN3byxlgJp0RtnQCDmuTI9nCWWLg/9rpOr+wjZ
0CWHbqmP1oHa43mkUMr/HUsGWV2bbLNXoFiLbRwoQDCjaLEka61vc2a8Zqk1/VNXb2zoKN9Vs3Vg
nWr9NYQZNd12at/GIVhSYa77aJi8Joaiz+6KJqxPpQP0hyKsdi/XLvsoWk92mI9PoxO2D8hs+ocA
g5ntwBPxOxnzNVVV7Z17xD+UisNWT7fG7wr9cVEnF6TZvnYtRlfNcpAzOTi9supSVzmJAZZ0jWan
ojhKZWyq1XQnf32IELnHKu4if7z8vyv9ajhG0fBTuvATUlGdsFJtXSaRspVOOZjWNK7sKPtiAAV8
qJtg4zppeokWLWXpwioBINrkH1CoNJ1Nbw2PED/ZELD1dIAGR8Ne0UD9kbKtcVfcReNgYVKskqXJ
2uGbR60Kf8mv6IJEp8b00ZzOlP5bY4R/a+OgPKpqjWpF3bG6X8JRykw3zhREZxTZzTfbntZoZw/f
yN+Y+xn9pp1ML8LmpNdq92pWinEHiapay3RkbHmmYf91KToletF9jGeXy8qXUnJ3Rjvd1rnFsAZb
tJbXuKLhzbUoOMkBZumMfeSzmCqNca4ckijBReF3wL9Nmp3rJInyYwVHDzf/mCQXcpyZcnPPil73
4ncFR8dzE/fVM4u4X2mRNT+6zsHRvNPUBxw73IvHTb9u2Bn9iJP+OVWb6hWOeHIqq6jfygRr/qn4
AJeBgAX7qNeyA+D55j3v0p3Ms8Jo3KjoTJzDFq75jIbjQVwp0bC2KRHEFqWv/7KrrFYOuiyPU9xU
d9eSMX6c+DouL191OcSOf/YAwp6kFaiuc9egiBXmMWsdL3e20xDgA7U0a1ldZ6n9o/NU7Sh9PMK8
B1fX04uZtlvpmpZlEttZNtmzgaOXggCUfEk5SPrA7qZnJ1GUk3zb618QBMUhQTTQQCggDc0vQpkp
Aj94+N2q5yJ8iCr7i5BtpIW3wLU1ZHMokTPoD/ziqhyNV71RqPwW+oSeSGF+lXRVV1cg2Ckw3Uku
y489beOZyH7KqEUN99BiYX7NdJXYOtzbJXDkhSQjB3KPbeYkL1k3B2e7CPtVCyqI1JvCLqovUOgr
SSvJgDQBQlQvidNdTGPiJT6r9Ys91iG1UFghMihhyb5EKBsRO65gB0W7mT38sSTcKeLp3mvGu9v1
5COLmPKdgt7sEIXZo5GQ5R5yc0YsO/FetcTKj3GMO500FznuO3Ssycwvo+ZYuY+NXh6kJQfP3DsW
nnnSoFZ6jyz1/CAty3ZaDLNqVlfLZEufoo3fdoAkl6Z88DTuLfNr7+bIdM9qou77At+MBfcOiLKO
1b0DtXxrjnG9xvrXZLlV2AjiNMqJnzbVC4hJBQJoGY43XYN8QwtLTKkamKl9lWEM4hXnYcHX8QJ/
9FXHfXS0Nn+r4XynhfJWTBb8yNH6Kq0+m4uTYfX6WppdFy6OqWTfrrHLBaOxvkNWr7/vw7m8zxVs
MRH3aratHQNxjHMsBUNjRGCfg1eG3c7Cygq5tWh6tNpouugU+agfsdKBAEBuA/AKDwGa0P8+mpIq
6mrl/2qakfYR/MdcCZbRPo8tDN3MesvWNrugp5teGt9KL25dm3eTupFu6bmNdUuA9HHfJzsN0/aV
jP5xjVscALcMveFe3/0RN6gNaHxl2Geh4vSsle14hsI3NftWo0giZf9r/uXW+Ql8ood2s6fCPy8P
0C5kS4xsgTA6ys7x8Q7ZDpYfXoY5azGq+2jlo1pLq1K9BGGNcVsi3XqB0OVuHMeavw75fGct5dY0
1166qonec9cbtm6txXeFkk2bxjV/9Yv1mqubwxZ7czhGS1OMjeK4fm5yx7qTLgOq2yUIjXsZ89wQ
OyBx22mK7r1RwLp2+KDNjqe+FVD5LxSc01WnD+pbWWVkzhTNXMto1xjWcl+FOzuotbdKNTA0bRzl
IKNlOPMWnt35blwuNWvJQ+Bl3qMMZsnBS3v3y++P62EV8kg/Za4XoIs4lO/dL08flLd08vsHMko/
zEW0f7YwZYzVtttIU5lMDdZ0CeK91Yp3pxt+OZbiHClnK9tyTO2NUwyUHmczRxC602yWe1PZr0Lk
bdl04keIsyLZ2CCwN3p3NMjrAfXPIBINmGCcraiDLhTEI3uT5dTxWkxXWjJpnqdRICv1dzFnvZq3
gmmtt7DdbZIYy+fJ0IiUOwtEpcR/1V7UsTvrbi+5BXfC7dEu0mD9KXsgp3KYyB6cWXmvpGWo6F3s
5TRRqr8m0IXXq0jXp+wExS1gPFfdYpuHz6bFQ/dJHV3zqcswQ850Vd+VaQNu3G5y8vxe4hyv7cxJ
T107axeJ7ruygVGwDmpQzmunnBAzK5zLNTRvgcOULXVkiZUDklfFzrPyAlNOPs3O3L9QL/kxei2J
mhBfdJR7LrGXdiz/Ql6LapDpB61L3EcJCVwj2EZ8Rbx8LecxWA4LoeUw1Ca+qMtVZKBzZ3+xoNze
uqRfC1mYbn0qU+/tFFc7OAMhf041P+HQOay0AK3fME9PEpHFVbXj9xicADjMT4mKgQu59fx/ExFm
sBOijA235Wrcu6qzSR0NYMv1OJlRdLQU7eUT2uV6yi9hX+RGcL6iXQTGkto9ElImfDKl2PHYT19t
AzSahfTTrzYixV34v9rCQiG9ybsvrE2B9/jk7hEr0851bRW7oIizV57ZH5NsxGFb0//l1bDXykzF
dJzd1TaozPluKLWPSbpiZWcLJsmVqY+cVrnLSFDfOPp/8vi1hf4vfH/8NbN6lSDPzy9QueOpVm/8
sLTeuh5KtGkowS8dqWT+J5MnB0BxV5W1+931FGU1eUH5kve8LQDhoE6X+kjsu0NwwAbVeZArwQfC
eyRo1VMMQPlUhtqPcpjqJ2E3p0sXgirXLrHylqilS1oSKl16hzVVw60sXVOW/5WPuE/CENlJoiqX
ZFdvKfo25/6m7sQC7to5J9H3OG2d4y33NZT8pW2e7gKvPhW2rw8AAO0IyOdVmwNvteSAmfFeS/v5
B+/dCOf1fr6LMlN/dAZorjIQJVEI0d9Pnt0mIrdUqwbSF8xIfZzOIZZ+zQbUzXKIzId6sqP3lp2C
hgbVqm2KGPNzo3+s5/4orNN+oZ4WOPOQxn6RHruqXlJKeffCQ50SdEKgU9cnGawGhACqzHR2MjHq
nOiA3zpg0YUQy9PXPZsZimsyFzmOfOt4MbZqsfuziZToeE1b/6b8p631qf/6HmwM/dp3xdMJzJIn
xs92ml9zBSKT04bhRQ5RpHytqsLa37pYRoWXKdEQPMkLkDPoAYCpUAsPnfKbXVxhKDura7NTshjK
SX/vFL9sn8fZMLvqdi40b4PCSvwsh6zlYZckcXxyluyO9KXGwWqC9kkaU6Cl53Cwft7mTObwxYHe
Ef6ToJKwGsSkSym1dw2i4Uukp1QIoNcgiFaygDOtEsBjx2PKVMMXeKgGZrZJR+ZvGU2nCjKJYaMm
QdmzFbtb1nIZkMvCRWVlRJ3W6a2/U+OuWgyBxqoPVq3VmV9UJxq2oAScO9WFy6MXQbfLwhawZeTf
oxmnb9K4nnb62ME/6urkwZ6Bki0tORRpYqy6jgqHNB0j9k4wHMuVNGWWZuuPSpM4F+nqrbDbu5UL
3n65iNJGNbZrx8nv5udZs+sXV61I35T6tgv0aS+uk7lrPfqZMjylc1JRaZwP4jrpt8l40loKVtKs
Urh69SJd+/+d5KZw9aalTHSblFN15lWla+sKnX1ccsE/iPs0CmjRcdDTHBB8jTe11zQvkLbtGSWc
P2OHpo+OMyqJ6wCnhJcutCQ2jk3SQJ7NkxDxVmWjgtqr8kcgiu42Rn9xB5ui5+GLV0riYhiydxbv
lNTASzyt7eOffCNpU3/Mdgo0z5UdtlQa/wziW5+Khnyon1n/uezts9Qas07DHVUl29YKMAGHffrh
inc3si/9HNqP5YA8qW8kO+m23CI+Z344rgUGn06xv7EbyA6/J6m1jplojkGdNsd/TpIoN0U1SyZF
ZqWtU7Ufz6EDgF4bEXzF9oRUfpm81As/L8sz42BQan3qYRyzpiIE2YWVRmHzL08djHWDmfBDoUc8
v/Ui3xkwrN763vsyKEHzN+9mcnfd9O6NGPwmdaOfy8jApBb80ybGr+jH8sFU5bqDU/JCd7IEDpNX
ZltLU8e3qU8wHqgAautjjkSejcVL1qj9SUbnHgUgMwr8i4xWanBqPN19kkF7X05ji8x3nTyzFj9K
iFk1yX0Yo7XlLJefs0Y75T5bNpkiHx52qr6uzPxguqnxvfSRU19MKV2r+5VQWP5SuDkqLr5jnDoF
/6kYwu3md+gwtc7fPqEOWZN/DXVy9dNVf4fGQ/dxVaUfFp08+9NVc7R/dT0pnzGyKHZ6myt7spJ4
WINa1cOofANLZZyxVTcwGhyqb1nSkdUNw/QeTZzshZv4QeJv08OBMNTo/3V6bY8f0w3TSmW6XNb3
HLhWCZTwptjk7fihMSLCIZ7RuRh5pi/SanTfNECyEBJVBqyNbjjLQGvPkJTGosWDeuIX2Ev7IxBH
PlQTXj5Nljm/r/DHR+q4km4C0HDX72JmUP9mKv6reJyppkdmi7ren6fJWAwrrGjNjYxnmhKc5WzW
9Y+zW9+n2TLsuWgKfLyvwM1uKjef7hM/8LBh1rbSuh0sIPL3sHHLbWobE08oYsEK8xuSU6eCPWlN
4ZH7abr/NC32EfZwBzLNQKXkPeyPaNR4KE3spCkDglrHkP7zwPW9nDfsTbwUhtGn/ap0upHp726X
lUu4y7X/BwMSHPGUG71MOWe6X12UlBVSGeonackhVwvKq8ugHJop6LFJU83NHwO5qVYX6Uu48AFJ
5RdkoqjHtgVMm5VM7gusViY3Rm1xqXrdDrf612AXlLlu7VsMzFOkpcO4vk5W6qrZwdRGOmaxopXV
BPJJi4nPsrDIcv6VaiMk4SELEOnMFSeDr1M32F5rqX+d2ftFcjKHfgfZtqFMhy+MmMNcLWB8qFmh
moUnp+oz/U6Gr2Yy1/G6jO47KNa4h6V6CNQ/j9l4RphmGGQ2zwC1PHvtd/TKUIVESRnj9tB1lQ8c
ZAmXQJ1c5bEY65U1Dq29k+y6qTSofSJ1sJOMO+joqVs5TaQCe14S77egtLcJCnOnwLG3/pFWSoJM
jYFZWeyxG55b/cutKdLW0sw8SIz6wmm5jYq09a159XeNQlDrOXkUJDWL3H2G2pq+uc+2PTRvWuZ0
z3Fb7Uszbt7Iw8dYZ3tfr2OqvXwRU+XPYHBGP+GYUhMhccXMJjBAJ4wjq6RltBzJuCj60O9ltExc
nn3OxNJhGc0NTIDC0O/uZBQ2yRvyiT0CYwwuEvTyxWKj8I5zrQwfolxSg426BrnNyE+21+YizPWh
0bWMOKX5MVJGGihQ/tKPzj+FvG4jUviVq/3rhWRkJsu5vnpmKTHMe1ytTf2Hp7pPk20DhandcmNM
6EpKE06S+Zg1lnuIUaJZGUtTBtRU7eD2/5TGLRQr1Dfgq85JusbZwjzRxmPGIsN3ANrrn+3B9c+6
VSKgaMQD8AiSYBDTR4yQlz5UP4+qVf6N+stagDyqkitnNneIvywAnnRGvNPp2dwh0WO85/b4V2lp
xkOrtuWXZdJQtc3aHtvyxSrVje+OxY8KrPJaQ9htWTwAy6NCvNPZk76qsRuusO1xFwUOQia7I2eK
mwv+v80zTB12lYhSRjDLt0U19Id+wnC+QSCpC8v0ve6V+BzHdriRfpmewKDJnVhHvLlZFJfDMUCG
2kJuDdtbxMycdH7zPdu+7yv9FKuFxglgP3/QkoMWJdDbJX37e9QHVfaCVm9ymJdRCQ6ssWHpMdLi
hRzGMRSnN6Ue4P9zcu1hKGyWns8xA0DpbZ8qOJFkyvhIsialBOJrwKMhj7Cvh/WVzPHXLlTHR7fy
M39Vg06PDT2+SJ9VUboA/nLuycttHd9QWcD8p8p4LZaZqHyyuD3e+mOeGBeIkhgBU4a89Tt+t5nA
Es1Ysgcdcl1ZYia7NmD3nuZjhfqLOq+aBdLyLxGLjeKTj4/FLUIzUQLX01BD2DerLn2N9sFvYqgQ
PhO/8LdoG+lXdumNHWrFwU81aqejkEiln8r9BCwmD+9js/g76vX5BxtXCFRlVTwaQa/cBbHirKlj
zT/8YTiOSTmiv4zBi2Gk3q62nPqbq48rCVBC7KzLqA7PpFrUZy2IHzrZs4G0AaFdVd2L5lc/RKoA
MnvDEl/JnsqYMphvokXXLhoGg/KcOKH+XTcDb1v2o3dEynx/9bFPDernlJ2GNZIT6besA8Ivysxk
C83S9P6x6uxrn5nN16ZFQCIju/OExEYCps2C5a539jlWsYvpPM++KjyXY4LGazGjvUjJ+SUf9Xqj
WIm9C5f9qIm02GOlimpzdUnjod12lnWAw9yFa2/054uDjAgURbh/0G3+tem2+m7gNfMlASyKILE/
7wHAJN9zpKQSTLhJj6YsrdH8lG5uxpC6z/c/opd7lArriwIBdT1k9YNqhfifj37nAe3goX5tmyZ7
Mcyw+sMNgBEHxVbHCe5BuprRCi7LBTI1VlaJoqt7b9Kzx2Bx+wSy9up2/GRTrcmvXYne9wd3QCHO
H3Mqkvw6E6ATqOosL/qYFCBONMpWmrcBaUYowKGR5Wm7oWzCh5jFzQrbIqjHOoUCIwPKJE23wiVb
SfTpDi8K4z0z/57JNrx5uba17cBqEAOKNOTeoU+OUwLkBHudvTQttf/oy5c+fwmJGnWrk+vbDIvz
bTsoPtwr9AXcxDJfpA9Z0Vpp3GfpqQeXB2nBLtEqwket78M7uGD1yQZuhmREOX237PjUxkO4b0yq
fG/NgIKEruL7Cohh2iNkG6EBq6vr2Yj7b2GdPKZZYP4zxtFaDz3/pz926HM1oflaKeW49W2YJoZj
Ruu8afHoNMv7WLVxGaM0kawC32jOnhP2L0FrWoehUou1X4KMXg/ARwfQ9k9pZvcvUD+NjWc5MP5C
2ChDiE7IcikfL/HV4MOFvJEHIjtwt7jRDGshBsjAlWkw2c42cEZ+TbzDL5k3rlFS57XVZJAuIb77
50/tWvUpK9jJXvrkYJUeXlkJN4he+g/ebPE47azyFFrz98BKpkenL3nguoO2C0k7XSTiGlazY4nT
3MVqlrjBjvR9bKp4FutBf3Z6VKqX+1FuQ7k9Y5N1TKInDgn8/9yaYM66c9bkDxJx63djTV3FIHuv
d7YMDKaVnCf94EXaibx6cKn0xX4yW9RpRxB4lGP1bjiS5z9JnxySZfTfQgZqhXcg0lkqxpTr1eL+
ymHRkI+6A6e36rvwLwg62q6M9HJRxAm+IDvv4W9EgjZGrPm1nxZ2UG6/hUuLamT67EJLkjGJ18ef
JlrYL004KK/OlD7k6Po/yJDTIHWQ66gzS7hqUm+3h9wD8M+1VA0aq72I8snoZGfhwc2ccqOMZCI/
BEXmqQ5RTsoxbFDwYtnEah9sKqjGFxT/jesBwRT87RQ3u8eHYjrKgN+oxuUW54aAZo1KPV1jb3OD
tti3uXWWAqpaqqSBHJ8Hz1KRdcZ4X2ctqAzVcXjkmsCu6R6jVr/MfV+spDmjzXyIOmwGpJmOgDWV
Mc8BaWTavWWDrfGrtljJ+p5lLvI0KXnAyYb4fG3eFvif2p/2B9dTuEG4BuvWGcuo5E4OZhpNzcod
KwpBbYvgmbRlaOaNRKWzd81tFTvm3tNSyHK4/p3FbiuMYCyB9olX0hwceICIljvH/uTO44yxd2Le
x3kZGKsCRxWASrxvpDOIGanZzd8DrSguV9PskdQOe6DSdzBxc57CRUp4WmoJchZLLUHa11PprUUf
GNz+uF/m6JTqNh9M5TgMQVjwvMsx+XyrUQ7ZO37pbdOliQtzuvGnrDpO/IjfMIjPlzrVfJFm3+BF
B1rquXQRhfAaPEGXSZNdVw9BFH6XIGj2aKEvHxAiCncsQDrvPOBA2I5U+UVvUI5dR01twQTo3gVZ
pwxWuekjvzv0sM5QffE/mrfRota7A+DQYJ0nFS+DyavtgyzsIv0OTRX94bqsGwYtWPMDrPeyhvtY
yDn9waq7biUT+mU5KANMja3E4Oe0rP7AAQTrck5qWGRVgUwNq++DTyJ35ciK0eWp9DBN59yueZD1
DdVY3MtxCuw2VjYlezEzN/XBJT8CHsEQO3PqH/gvFMHWUdOAqX10WPjLGIQuHyHfIv+nhkL7eP0Q
oyBb7lhYmsvXlC98m3X9ohiD8rD8ye+yvP4dEhX0tkUBNjSvf7lMpzQWHTyreUrN7hhDROKFvcjg
iSKeSN7hx7BKoLzdFfDs/6OPtwSyuVc2keIOawMsyyFyOoNsaqkgChalARQ0QymPzYKLvDXlnyvv
HPM6KjjJW1NGb8E2r9B313e/d17loNHR7HzLxF7DsJJdOcz+X+AYWc8BI4JIDn+ots3mHmXa6KhX
bnwsuqG610MXr4LY9F6D1gEqjXvdUfdTsNA2zHEzceOLQEd9W014wqXJRdCiMirNecFeBA6jt2Ar
UJ8gTmL73VgPCLbXT2wTv8uupyVTAWgjyI72UFbfBvtEHY93Gwqgw0a6Srw3V4Yd20ddSd2t1jl9
sYffhQluRtmbTfvEHB/u4FTjWyM3ltwF6bBBsjb+uA1wtnEpPOXzp9tYAQXMpoxpWh1sQ7WAew76
Pgs3VuUkh2QCC89rXEdWi/UL0mHzwEOz0kHToJaEIF53V5v6BbRDu4tA6F93M2qUAgUklw7F1K/8
w7Ud5110D1achC4oy2ufTISbdI6mH9kiYCFSFpPRvU8doFJpAalunrKges/HuDpf5TCcGiTa0vQV
LT0iDqcC2EFoBnB3624ypVRXghj4EzwA8gg9Hrcz5q07oEIa1dWhDQtQ4X6NLUmmK+q2R8HuOWl8
9dmBsKu5Pd4hS2soeYIpho6SXwFcZN2GdbfiSa0cA4ogz1FuOvfL9XKs6DfOMODoscE7AYBb4qiP
bA7gjGn9qxygwO76WPUepeWYlr5SYlc9STOYVGtrtpW/lWZeV91pNmZ+w144vOpN0+zioTFPOqZw
D6x/g/UYkukGGpaAcaZPDgAW9W0RqcNa07T4oYlt3FZYZg7HPurepe8WHChKd5/VvM0tm3f6kDwA
qx5P10nkB7S7BNs7QRX142ieCksJrqwxgQdJ8woyauzPo81/N7ulWaKZvM4Np7xLfC2Z36hnalsU
7njXKz65FXR3FjUj39mVi+bS7dAtAk0JGJsdgLKedxejilpT4pdTc1Dti3X/qUe6ZZZcU53g62gD
xQ3IzOCBssS/RKHtXbCo0nEwqaiLy4h0popCUJ0ghQEp7GyUc6vycyK8jcJhA4RIAXbTe5fbdWTU
VFm68kZGh4zYT5eS08pvq1XokCGWpsydyuZgK0azNycPRp3TIAtJHcE22+zYWLa/qRejJX8AvzOg
sHDSzZY92zRG12f99QGett2af6juXn75clATb+BnUY6763ss8oKOxyvV2yjM3z9k9NkGWZfS1LI1
mNz80C0gJTlAqiT5Mz+ledc+J5VTILavw89eAhIqdndV17uUROfwWE2W8my1bbLkgrKfgaI/zuD7
3qwij/cFwtlp7rl7JWqbS8w+eDultgkOw7IX5ZT+h910p+tzWo/xRM7C5u8GJxbYu1wjbNXFp95o
HrqUH9eQqNQebAXbewdVrCqJsSpWsQ5OvQ58qOVCIatT95RRkNh3g68+wcVr8W71su+DEV1kB9Wi
YVGY5EUsHVwYmMFv6tA2WyUJ+NucbLq4ujccAnOu72bgOXNX76Y2M1gTgxZfCibXM2nKwB99pW8r
aF/xD3QbqJTa519+uYLMo6hM+3bZ27WHko/1zfRwG5TLaOqgnpzmnzLA2DhbHI+7xd147r12n00D
Orj/1d8HI+tJCSn8bJEbzF6dOIguZp/2x5kMNUtCSizSJ4eC/eBFztLYM7AcHL5J61PcLUQZqKYm
aoU2yh+XuV3LCjxnY+t9Qd6OD74N/NHUptZYd45Sbm4DajBEazPJzA1VCR8kQISOOj5CaF7oqBbo
nnmSATmosBQQwpejdFhLoJzxhCnOFXLZ7mSv4Wn3a0tlA11gPw5QYFHRuWl0yNn/W6hDhpH9+5D+
uM27TSH1Ha3LEEyqXZVrs+BeDxo0Qxc6X0Dy98l0jrGSoPk6Q9WLLDM/a7H/Q1rSH+qqutOR99tI
nxzmLG3XwEQmgKxcR/oyeINyaSz5gpXjAlKYdpbluydYBPXZLykF6zObAbZ15r34XHmAebAUSYad
JSOk7aO7WVcBrJ47C7uTKr43S1IAV3xxrv4zjh2r2YVln+r6AAPab6/IZM135kOmY8Iio5Ryi3vd
U64z44XDH/UXLbKMTV8W7ga/rv7etq3+HrXL4d6MzV+Oa+UH6TKX/uvgEpaW29LWgmvkbWLPAueg
juVXuYLm899KJvmU/jZ2Nieb2zWU7g3rFFb0yx5qPSklAiEGlsW5hV5I3vgHbdLAgBRqQ/rVcNeG
8SQLyb4w12yAkxfZMvjclNLye8VdmVpg8r941NtqHaA5DNllGL3rKXV8NLak93raxLq+Vb0aReNb
FGXG5szSczoYvVGsbzD0Ltf73f8h7byW40aWbv1EiIA3t+09PWVuEBppBt57PP3/oUAJHO7Rjjln
3yBQmVmFZrO7gcpcuVaKrMJaSwA5LA41RVzJz4tr7TdPrUK/nSgrdrVFm81Az6rsqzN12mJXCs25
SIEy20UxUBQSf9mFqS57GF5zIG1LqbbludeiVQc1sMS9LfahpZoCVKffLjYRosJRA7hH+rLYHZsE
EcolCt+rCR8Lz7wKbVoafTEddJKT0u6vuWLpZ32UtK0b9yMspfGrThbxxxQ6gX3ehXZuZJyBaL6F
wkH2mmeaKUI9kNU7vhl5+4rgXlgo2UVgzQQijX6afW8V5vXvJl3iEUEgz4TdkJ05ajH9mriA1CaT
mDjGyKn4ZZtvhx446mqQ+uLYy/JtkUABaNxfBYOYsDmRWRwbY+DTTJ14niVOxaEogvLYu92tnDjF
FnuEPMaZPsCNVKqxvHKz1r+N7Lo2tZY374325LEl3T8EbfxjjoZoZ1JRnoi53Jp+biIcIEQ3P4gh
FBUTpkPtxJ8VHoMPiz10k3aXT1mBvvGy61jnoJukbD1UpNc3wuZE4ST6CVRhXRlFACsAgbMxKbnh
rLIBUlOZSZ6axtFe+MWh80C603gDnzp9udfF8TZbL5xD2rm03njrKPCiK/nm6Jq3fk/l99c4tBEZ
o0EiW9VOHl2Fozd8OhTEadukE50WHVrzxHIKGtIorTfq9C2CuuDoxvQEzUva4lSqpr/zb5eF96FM
svLUUog+D/KYnJvBT85iKM6EjUcU+KD+KQbtDPLnWg3umQWCXiNOnC4rqLZiQ++upxS7TAjLx045
y23V3LKYHscuiaM/KuClduUGP4zUMeHwkfMH6iTVkURuujfVTH0OrPiHiDBT95yrSfQZKnKYaHgG
EjmPfuKrghYHnS721Orfh/I0BIXx5nU0+y1YM8v2CFOoync4sNVwq4A6P9mQYe3zNO+A58VU2QLN
+yp31tUwSEkHtbQ24Rv7XkdKj354mj8XCJZvhyZ2LupQABSY16u0Ml+3MkBVO552UyEcuoJqV9jY
UBXwOEw7zX6KkQrGMy/vFFiVoASELRUxYg7pI6TSZ7JVg/LkOnYqX9pQk1RXIAKlnTrtfgK3YG80
nQ3wH24jN7DfAjXoRg+yOnznIf8tRMTJWaVegzYBBmi0+krYxCFkt5rUbXoWo2BUaT+tYnNb17TV
9WCqLk0Q8LyR1UfkYBB1+WUSEcKJMElCWfwx4ZlnlziGvhl78gxrvYH5U1f6h3zquumrZhJMAFNJ
6/hX2o/UdWB5xX1Ro6XZyRAfuE2FbEkQWGsvDuwvpFAh2fPcP0HrbbxouKSjVKLUTWOqn5X9tWkL
GAxFF2sIV1eQp9X0pftpE4HiIHXqq5i7dLzOc+dlEohQppXlMefTRnfZWuAwBGKji4o3/KewsWOw
eHqnfw40xwLpWIbiTH4f9Q7ZsYTBfbesI64RRNCkBp06bh1RNOvB8x/ZsZjsNviDG9lfRyQBz2K0
/B2gbMcTPc3fA/0SqGr2WhVtcK+n1acktLNPEfnyowdgZgPCNvtkVr0EEjelQXoaNkYVrlT2JTcx
tPwrD0ch5TVLWsHJChWeERh7wdWkDAaSEaX5yG+4dOfmyV/C3NLNuOt/RUFL9C5K6cJ3UWZNFjhw
nOEzN8ArmOS3tRrN+0vwP81rqb28yzUXsaJCS54zhFk3euKH+9opEhjIXP8UJJkNoBxv2xTWg4MI
o3B6kym261fbIoeTF3/WwCz2WZR2+4ZO8OdKH71VOzGXD70P50yofKZZPd+OY+FfMsULgIzVvFFm
P3yjbWEOhSoAxtAo1R+GVgcG2lQuD2rTw5gdtvGqmOpedGsCpvYhzx1idFrtFKbg7C8PnkWUVduH
LPL9bd85b2fjr7PFu5xBUdQ99KDat/8iLhtAQXAb3ruJnquf7D5cUxUawDKC/ZahgFiH8Bl9aZXk
ccbJO8V+tPr2r7SrvpYSYmyq79rgKjz7PofvHd1s2kiRBgjgLWSdTJKLlZ5MMr014hyrsgXGe9eY
T3ORuWWHbOhNDWtoVF0ap6leoBfa8WSPcGenN/tWL9WdDTzuywRaqgvHew7gpr6apUuxa7LL8chd
fSgK4LRZd9SQTXkYh/SiZoXxqtmBfIGRfSIY1si7D1l3gNcUdPA0ROaTrhcp0/YieCg6qrQmii3C
6+X9Y9r6zb1w6uqu4R//WrUZclW2/wyttHzR28HOeBJoj31rcSNKHfliavrYUCIH7TuWpVTUm4zm
peGHF/Xl1pPlQ1am6q7W6OaLHSS1aABTVkFkJc+mYvSPRZqshFNQ49AG883wyLAKk+KAOyxHjx24
7u3avCo+J2zd7LIdvoLD5VHCVY0zuZHqruoHtlu26+00Gk22cwNOH5NkJpn6tHCJiPac3Ggpuf/i
FyExtkshQjy9JwwRgUabdOuojTXkcwyQctNBzHNjl2cYCqsGu3RkTDdZVxnPmqlI586Ic0QpDOM5
LavxHrrAgxhJASbEp7OgGZ+ERU7CZxklUEDjuFQFshTL9LOTWEtpSUeW6AbuxFBcqfYD2p2QsqOi
GKamvB0oFy8iTRGangkbLrBzWRKPO9rdygswKhvitIkdCO3cqV48+Xu7hCV8MoqgUKJHZidPY2FU
m/AtZp6zRKaxSaJnjPZo60XnuFXbmoo3p6PH5xFQoHJU2zw86FLKUHjEwUkN3TkoumodZIrzftGM
Z3o8EBgXp7Qk09mntOhoh0l5/Oh+FzmfdoElcXschtU8djttPMPVMEhrceoWyF8g4nVMjV+yl1qX
Zv4mi0vAbpUKo95U8qLKmvuzkKYYi8McKU7LlsY1vRrDlWi0ETY4T+1qB3XBz4YIjy7uGYPWSOF4
sIfoq0CKfSAOUSt5EM4ZW7Z4fzkW+Nni9BN7OMRh+nWWkhQLizhHUhF1SWo+B7BZgQ/isV9u4P8k
fyZFW7uK+e5UzVXrFf1Orj3jjk61lORTfpsjVCvydki+D+slxFYK/W5ZCraDNTCLjTEmbOl7NTjp
5BhWziC1z1ZnxfdhNh6FU5iaPtvajlk9FOHYPjueCU2MQ2OVcA5d0m8z+At2TS93t1al8Uw3J/ow
J/K3otSNfmp2A/pKMmE6M+KL1we0/ay9PrXuhMpK6wCL6fLBgSgMfjAhv+I5OTyLqqMe5hDhWDlJ
053eZCAGy1eOLWLGgnUsjEioZ15kr8VQM6N+E2ZeOXvlNr53zU55yAJJfdDzqffG+snv7PqQPExU
jHrrQ3M08TuLYTvWA0J8NIZ2NPvDsw0VtJ9uBRX0HDrQ/gIQf/hs+1B1aorhkosk7MOKUxgaSMPn
hVg6VyAB0kKT7xss60knFVfd0IwnZL0imqypHok2i7aBGBOWmNnpTd0Upt295k1eXkWAiAcDCIB2
asuAwkC/OWN3hZLZeBImZSBx4ij+qspY2p9wFny3h3taCXU49WDRcSckhjjosmIdmyj4czGJM/iO
NpXeuFcxEmvkXGltWFP3xbSacKC+Zx2NSvohTCLs13RtIDE/XxhS5EzJyxnGDPGTCX8hPaECkDzj
kBc0s5xHxWVQP71DJi8A52iCOkNoA4O+Wyb7ee6CdY4SCrA5HwwgUmR9o/QSKKNyznIHRpJ4Sgsr
zjmaTMIvtECdbAQHL8Y4ZbvYGeUf3DKU81wsc+3y+cOw0Wginb1Flz43mhUd415TH6qGLpx8AsOL
2mJe8OmqrOBvw5K+HVFqFMHCK0qN5RQs5sJG6D7KChLIgNsAWFBQg7UhCL5OKRQ6L0L9Kle9MmwG
s055OvYKdvB4JMjuh9U8J6ncNSy4iki7zHMSnqzWflJCAnzMg+xJZJCitqFBJ47C3dxXvYxFLkrE
iLPUHMo1u67gLVCMxUThXjJXtFEDeBOpIzMmO5vbFINm+iFBR+TKhn1xFTs9QRa1iwRhUefIj1NL
70ETtES6gbraPA8utiPAvZNI7YhkTlzVGv2ReXNY0j1F2L/ZfCNk26mY06er8ZuDpE/j6pe/UUzG
yxofx3OfYwKJmOk72i43eEDKa/vVbdCZFQefbPhNkmzrNqj+XaUr5QlpOnhQE+BvtwGhla2tkJ8W
wcImzqqM5GrQ75fp4mxet4K8ha1iuYsKkoogVriYuDTsZK+t09wlnax3/qbKcw2hOsPLSfjF2Zn/
VnYWZ8uhcB3/zf0hpjRLPF6rRKd2IlmcVlhCtACRNLWKL+LetNygmtp6kmUvO75TRhbeyaGRxDm+
gawn4PYvB8pwP2csS0mAIsQMcV+EdyA7lCrAwS5TXFTJowDd5SZ+GQs4osij3awGLv4xltVHpOjW
SusrCMOlxylD+ywii4r8YDQmD2IEEudT0uflPA9BEXjCoZE5CycCUB3MOnA2ilUbw7c2dgupgPBK
BQT2zoSLEkNVhx060mHczcQLCgoIr9SS3eE0FC+3HGFd9u0RzqcgvdDvBNIIOrbw3LgarQaJO/40
2FX/h0tb4e5dkOLK4Xkez5GOyx13jRRaSI5LLtaWmuqXou71ix4jzBdQxMmmkSIp/Fngp3+eihgV
/D280XWwFcNl8lDlQbtajE5YrAEbeGdhmr1LtCQD9ZMchY//3hpIUjrIr118S24hj3Pb+Wyx6VVJ
P5MVIxQdpmi9/TZQTNbbMwU+FIymlTqIRo6DVA2w9TcQSxnG0SfJP0ALEaHLYJjdfPjldRVuY9So
cIQiECTomY70Cz8QWrWDLLSiqyXzn2zzDzULlQcBz82VJt3JdG5uhE8cnPy7PAWIAdywbwEi3lPa
F9Mn21tvph7x1fJX12ixbPQmQRduejtA2UJ6vLwVItCe/jJxNqr2SoXf4LTY5xnLWOm8Tekl0WNn
2spwcIa2ONbp+NBKU++bVt3ioUw+xwnKgIHiORfL8uqLXWflNhvRsswhImvhxllr6I5fc9swHtvB
fILA2fpCqdUDEzPax45+/08IVK2qcbS+JFnT7xMqJeAOCDPB1TkpYjdNoigneqQRqZ/Cgkz5mhmw
T8J3SyJThelIxNPKGcK0GHVX5HM2gwEGvHWD89xa8+606R1/nUuQ5QjjDK0D3xy+D52tPAD126iT
pYOmIyTY0Yew06aiuSTXf9my6t4pfmk9kiO62k5TPlQWbKdXzw5cOmkS8zImoBuAe9EhP/ThUxWk
9kpz5GyLMOKYnmS0hXczOqF1B6pfvfZJVlcDjZWfQisKYSpCzZaEq/ZJqwt714BUJXXN0Ou0bmUq
qAN1oUFJjZv7dgi1qe+elK7f2EhPhRCBIS9nI+TuraKc92twSC9A6LWqirLkcrq3bRstvHOs2DuE
lG5Oim8bZ/B70d4FKz51mZQbyDetFwg6ahiXTYnesNTY0Bht8CzSkj0tFLJfULigCCZOxSGs1II9
khtsFpuYE1iOtioKu1m7CEXfd5Gi3lp+iRa0rDjrZNffdGhIsrf/CaNtlUK9dZBUC9MCmZWGMHgX
CzewfizAHxwE/5yXoZjs+MNlIawbgonZTm9Q2Rmgmke1vjXljfAHhQsk0rf++sBxJ4bxGCbbZChR
YF3gIAL84cCotwbj3WzFUBzmmKHxswka+K02K70lkQOYxDfVtTvBN+ICsHTIHloQlIpD+ilOXfl+
MRhAV4ailchoQIcqGE8heBjXvisP8zx94kQF6GjuVL9t6KlhKGyJHhfnyJKehElMpd/wa6KH0BIl
Hqhx35ZeO2jod+PQVDsxbFRw1kULA4MY2pXyoiVucC9GziOEy/pr5BbNfaI0T6XRSK9h1TsnsR5k
KbCV+ZDqR93DWLXy9+kky7z5pP8Py3+J8bqq/hyQQxttDw7+sHg1AQBuNdrlL7HRpRc7CsCHAcZ6
qWz/e+dA46/RuwwTePFHk1IWHzXXQ9aopZ3QG9WDWzUwAGdStdbhZv6W88n2i6j5Myjdr6WdNjet
AXU92GzCQ1tNvrl0fCPupBl3kskuSg4sQCMIAX6TPfPFBT8Pw1ULH4U9ie+UcfptCPRND5Tsk0l1
8WCAkd0XsD180Y17sWApydZWH9PuCFt3/xL6NLdNF8plzYP9pGzQQCz6B9MBku1AEfUcef2xNjXz
4PtmtRrinq1s1YD2aSR9K/6d4jMh/rtsundp2OjX+X89fVaMoGsgyuvVw2Ir/cjb6gNVeFksV/5a
3hhHCj1ucJz1h5ZaY9jR5WWPyl5UDhf7XGacvN1AolV4vUa/A3aVbSpPzq9D7PfbMM70ZytDzk9W
Q+9HQoaRHyT9r7GK773cab5oqi6vUx6eHqhVgHzmK3JqTD1aR5qi3umGm6z8VrefPdA929AZk0tS
JMEFshtpa8uW+pzZBVXgorD+9DbQGCUvsJ3cnClp6E7ZxLGGtyogubi165gcomsnyuyBUZ2xJSKb
iQxlClomkidq6aUs9P1E67OU5gbHjI51L9O1RNltqbXlY04pa4kTniVGDBGA/VnMWyp8wpNSkFsB
ePjS9bW3FuALAcNI+AptBjv1+Y4adNelWY5eOMxzJxEj0BxFJIPRNKN7YeqDqroOJOVQzLMQU+F+
c+D246EHkUd7SVeKW5rJaftDCiX1q5ao7RZJRZ9urEG7F4ecvs2rmqT7Egq52STssTWcCp7wLsHE
pi1Mpo6QMtoTUJdN04WjcKJ6L5bkpwzxEPrQvN617FVud1sy4vUVgqvkfph4/bvBrXYtudZ1E/TJ
/eL4e6xwyhrgQBdxlrUIU9qUdkUpGi+QLE49I+aPbGLP6SQ9h1ROavep37ZHreqL+8gm6R7DPPgo
W8pT25XOqXQqNV1ZhUNTQ9Vb7lau5Z+nImC2ioA5tiYZSoE0bDfCKIIK1y2NNVLg2TGG9qX2I+B7
SmG4l9x+oq/KuaKO5lx7D63cjTaRqw4KN/3UylGLKPuiO4xa8VkEOhSngWBMC/SlffbKOkB4b4qL
hy7YGhpvkogZaaTk/pX2J8lI5V1JS+v0kNJ9SdsAbtAw+d5DhwUneJrcW/BBoEfqiceYOUKA50xL
eR+RgwleacDgfasNPgeW3kyM2s4V6d7u1XbgZMDMjR7ucAV+O7t2gs9uawybwumbo/Aaqnbks1U8
NXEj3zd6+DnLguAzKl3KPrdsWrcNhBjfCBmV4NxZlXdXFmp0scve3ujshL+1YO0EIZNEqxu7Yp8+
T34/tkIbr2wC4LqhdeOPRlcp9D41HVhYZepAlo3og6+Wauv23+ahzdHtFJ7FUQC0spuve3e1F9jk
7/rsZqpJdhN2cfZ3p5c4PrCgKWRyQJtjH+tp1jK1qxLl0PfxFyuFiaZTcujcQUc4EybC10JkraYz
SFPpzKt8Z/PBIYKDLmv2SCFFq2XGssr0912i5M/FwgeiVUgyx49jWedHGNSyTV662RHlRkgyo2i8
86tU3Y9VHp7zoa3PkZw3+x5dcDgPIcGV+Ute5BCJbXtou295mF6RIZnoZF8LxDW8VWlEd3kqe98Q
plNXJgj451anvwVsMnvictWqrnI3HypZvUNXbthIaqNvPjgiEOC0VJBPCSRHM2kum6LtcKt14Pdm
m9e62sWGhRWGU/XOkkdkCiKpDA7iSsI4aMl38Dj5GvA0EDQpiJqby+uqU/02m2LXhpCjivNNGHgj
ciwMIYQfIIuGB47H43gAHjaBaRTV/Q4UXOW3fhp1Gbu55YaHlMR3LQLLJExiwnIjDPX4k+1FxV6k
7X1N/StQEBsWIxKAPBeL0+XwkVwrTKu3yp1VP5YTDZCB9GQWB+a3xJTJekhG96DbtrEfYFc9mmNj
3QDAVuwB7fJzV0sPqEO5SGW7+tEDDJVWXftdgjt72gAVz6qDAGKLCNVFdlr1hLwUHSaxWz+QZIeN
AdLEL16SQguoa3+FqABAvv0Yl7167YT8RBsoqw/DqvDTvSOrCRkFCNVD0vOHevpJF7/L4SRKWSn6
i/iBX37Wl1jhWGJhe3oRo8UuYqMAHUk7QHvpqrjQJ8EOgC5N4o9rq6CNSgwtZQwuleX9KUYDXWBP
dK8/1qE8XFs3bZ80Iwn3Fu3hMMvjbM20fwy92WfTC7UegXzupVgz7xAG2yz8uG5l0DE5mM6aGr8c
0xcyKfqVkXwq+rJ+HNvXwfDrWzR6kA3rbnAgbYtOsa8Cmptsi8PkgWdVFuWbrZ7OilQLDj6K36sl
mJuF7Ub9RUCXmswwUfHxvs6Ipw9wJgFsqkaP/5zvzvinQeCnSEBseZ5MV6LqLpmRRDfmGK2GLLVg
4n3OASY8GdT1nr0OGVNnDOWzCO31yKFZQVKmdh91i1SssRX/FFNuXy1zbE9iJA4AYJSDa/JXLf/i
Qdo51eDBIGBw9zi+AySCQ6WLVgHMNaMW/QjmrJU2wRQFllGxeis8kqG0EOLoxlOhJ/LahgxyDy8E
2kEWjMKJUvb3dHTXj3KuB6fa8vhWRTJDZ9Dvchc2jKAGcLUA48Q3dRTfY6Ouih3VjQ75kl/f6/nx
VbjETEOBsjoyaBWcisby2PzVG3V3ERViaGvLbWjr2VxgLqMsOtNeS1PWVG8uM8ivFPecxWb0QAlo
06CGBirIit1NkvpAln5hYxeUbDw89plqXAVklsSSv28FzxiPsppCM1c8SZKIZt/korr1+CQMUixH
68auoLmd/G4Q8HwzhauwO9HyPhWip9uSNR2K2k7huNzGUW9c9SHjniVM4hCj4TzZxcBDx3mGDpQO
36bcG87LYWxzGsdCrT9nZZMVtA4yNrsS0u48O4k4YVpmiDOnl6kk5beu0oJzY/kFOFDIxxsQU0jC
pP5nP02+Ag7reJ/f2qd0q3zs9aT74ttTB57rRY99OQy7VvEhl6+b4Fw77aEudH2FyDlkQ9Mhpmnm
JrWWuyuDXJkdwia8mWEPtwbloQBN5o0w1Y5BZoxK/D7TnfRAaxASW0ZVPmSujtJxR916Lp2IcVTm
P8dh2aUnMbYKEFTrZIoX42rqUir0FqWRyit2g0wJRTda90tl55B5wscYxu3JoYLwta8mXhLosu/7
bFTQsUNQWdLH4P7vk/qJ+XGalJDT+zpOk5x/mNTDzo1UQljDTEoGvFQl9Uambl3k6J/IakraPmQT
CQmDd6VxiT3hdGicGMC26UWHxeYBT4SwqOw2wiYWMGjROrYGXd3FtJ8UNiWdJEYtiggVEgo00nIQ
Z+LgJRqSjWbBHUOR3xxK78nAGX4OySlOzMPdpPTCXOEQIcsquZHEq1oH2LnYPqySVx3EInlNn//P
hZdFLK+zaaO9LBaxzvJai1KKjoE23n+wRx2b/zEPw2Mx/Ud1cwKl0Osy/79tt38/1NjMdF3Z3ERs
o/45aF38ACixPeU0wK5mvUzXhLMu0FuL3kn0Nk21L+81qV/P+pcdPYW7Tq+szSKgSSvXCaLE/MZm
Wn5kL3PUstg4zhAJAZ6YERjFJoOKaEZWlF1JqsBRDqMSwDGVOMoqVGoVKdl6uC2HsdOGW2ZtCycL
biJU+IR5BCu0DwuaRZb4AOlDFcA5ywVOAj5mmr+4xQq9vxPLLWZxlinl++U+XGxZElT+Pd+J8DRX
lkLbsY5SoD1+qE6JWhRg0MdYBEzVraU81US6tPV8J1kv5azFO1erlrEojQVTtNa40lZcSHitcg3p
t3svme4fZtwpp7nWNtGPUgL/LkyipCcOk6muEGCaK3QQaMzDBdBN27BkKfeJl3p3o2T5L3rH7pRK
v3UOlCx4iUqEnTU6ZI7Ca4VjsfXCUt+JIcrs1H56xdiIYGWkkC1ZZbYW3o4GMiBYfFy9aam27CRw
FwblZEaFHytPufFVuObFUFRxRu45YlTo1aN4VbECmp0E5aeeTxdNPIX/Q9c6GbTGNETDNrjMp8gz
cQpz4UWcwUUZXCADqcljA5jMjD8UXzNPtBO/HbRpaIxNkQLAxSg7kgnVq52/jbvSK//zVITOs8QC
/zheriRiFKApa2ifW5IQP1+CJS4sxpY1yEhBlqtacr1LVFGzdvTevyzDYLLl4xDRDKj2963S2fsP
IRQd42o1x4glxByr10LUWJAGmZYWU4Tzw9LCtjhEHJmiPyLN1naLPSdZW82vMk/acWcrCRyiIGlO
IUKIJ3H2T8P/xfZh5f++lP+7lxFXvhutlhf435eJko77yT/F/PbVOGpO1+kw3ItZ8+XmZWgD+Nul
3/v+abmPL/V9/DufmDpf4Z1VXH2+IipidPYKw3+8pn9/3fdXF8uIqVXUoGewrL14FtvHV/V+pf/h
+kkM6OHjP+jd+N1l352Kl/XP41Id+b2y3IItaZCe8ukgzjrDSD4O/ylExE14spM4++3cJWSJ+3C1
3y71L+Z+WGp5pcvVfrv8h7n/4mr/70v99n1pJOkBgm5Iz6e3/revdnH8z69WQk0lolPhb//pf/FH
//Y9Rd2PDNi/fU+WZZb35J/m/n++H79d6rdX+8f3Y3mVyzv/26V/G7I4Przdy1ImnGRB5EHq0iB7
Z68GHiBuA7vntdFVaI+CK1eAHWL0J3RM29BuH2WJsxWBwrZ4uzak12HyLo55BZCseDQDxO20DGTN
bwuKoQdTzxqqPdQkxhzFiqrcFFovXyUv7S9R5knQT1jDF5sCd50G6ouDwDDwOVm7a6eDE5j2JYwt
mO8ZiUNAGzub/mTYp144sSpVkjnP8AbAbJHeKHO0CBRTyEFQlczy07KAKXXeHVTOH9Z1tBEGtRgd
ULd3vNeqUsxV2o3Nueg0/5UScEE9OTUvYV/4r6Y9fIetGU2haZSGkDnQdngnRuDgYQ6koUiMcm0k
AwVnkFjVi5/kzglWGfwEu7wsJqEpyLBO70511yvVdQ986M3aLqcilvRHBZlcCGFMAK4QcLgBTzMs
ExvbdKW9+9mzG+01QcyZulD+1MqR96mvbfvk+yE68KUGkZHL9lrrk3onvFXet+sgkpST8Kp98NJT
ULs3XRP8BUVNZSqHZlC8rhLQ7d9obPsO+ZLy6MshLOp+MGkhpN03K+3XlCaCfVKigeVqfXdnwWB7
hwjDKWhT/ezIuRpsNQlqAahmbktEDjHMrVK+CYtJgAmdc+uc6xpB1GmdvJ14hEl1H5D0cK4kJl9d
YBCoSsndswsxkJQFzxaZB0TuLiQbrJ2O6Pmd6ehg92p49EYSMpafmS8InamQNXYJAoEMTZN0NDRR
gIqmYeHb7h7YubqBWt54MQ1kMhFocd+88EruRy9KaQoiWOvh0U1A4W5FcDrQKwOFkvHmHcZiF7Z9
sBPB6Uj7gAJDy04E67qubWExUGcvMNRmqzitByWszMqyEm9jKED2IjjLCmejD7KyF3+CRlILPSXJ
O4iVY9WpNmybq4OYq2tgs7PW0A6mhGqXUfhk/Hm56Da16SUnn/DJMVFtsdlmjmkkPTmSgUTiZPb1
/BrqPTXbcQw/aV0VHIyoiLfC68tIzUuwzx+FFwq9H3TbuDc9y7urU7s3ue3DjWUrLgLgUvnc0Kx5
sLUO4p1pmGm1cksT+17qh/JZa8rquR2StRdm0WNYSq86ULMzbWrjXs+ibN3Weo8SXYcseZt2p8gx
UyTHku9wAUaPNTDxfTKB52M1p2svGLpwB8YfnhXHUD61EdxIo5qUFzFsNB3ZBm6J+qSh4w7Zc0Yv
aW4B8M4rKXs25AjGUEgQTnFEZxbfF3dXZL0J9E+7DXGpw0Wk6g8aGN9ja0KuJGw+LcYPluy1u8KD
o1vYxCFL4KOqI4eE0DRXxKkFWXmK4zFEtiwlHGrp3FVtK18CJ/QnhbPHUeugtlDouoisk9oEfJxd
sye57GQcLdj+z+IgXAFf3XlYy8m3oUKWzAeYFIyIJxph4T8B0Wb3Z1XNa9xnlD4QvfyaNdkXaJYg
6hkMFHiqrN7Wnj7sqCwUdM2cloMaVRX61ZOxdqs3j0ueehU18Mf1WlbevPZH47fRFVX3L33pJHuz
hDltDFwdBKi68aHhUWz1guDjeB8a/SZozPgQD1W5t7Lae2Drb6xVKdfvs1i+pfSdbnxw2fs2Nk+l
XtFmC05irUXVeGjs7BTrtfVglob1IEXAmdWRvK+wKZkOFSY/OavKH8IHRbH2ITyD14Q3uO9i9wiH
pAQdHodS94q9ZHnJChYF6WoZZrvrw6Zagbqqa/i26VGZT7OMKnPettG2hhnk0kzdLuJMxNjkiLe1
nEbr1iefpAB6SDv9LkkD+V5YSDFMgia+BRqOAOEoHbmHhBB2aWHTLSWiPJciXjFVxHv9e4os5G2R
vTdrdMUCMC8bYROHNHXSe816QVc9urMpY92n2jpFJPzZjvTnEDqEWxHX5Us3wUANGtKuUuWVL3Dp
0elNDxCUQWzO3czLHhylzB7YduyHUDKvNpQGYAGgU+RL9zgRQD7m1qhurFyWNv5UDRzzPj1GHhgM
3Q+aie53BZSw3Lqlba5tz+vOdh2e4qK3Hxrb6emW8NWtWwXxl1aKPteF1D34Q8lbCXEpVdAyWSmS
RMUo1QYYKYdveuc2ewOwzCM1YF+XN603mn/aknmPfA/0G8lUMSw1aOxVvT/GNikIvQ7TJ2ED23Vt
1QI2xJx7YBxl6UELivEiD5K+pywSOj5YjsTQ7psyyzZwIwavVtVVK5TqKpA71bW1Om1V2mpHIWSw
LuIgV2gELkNxpmdWciAr/ZQWDTTowtYaU+HP1PpNrBnWbkCVbE1D9XAZbLS+PUdFEdJS4s9oMq2d
SErXENpah6gwlRe0x8JNp0Go4emS8eDG0hqRqPHUmtM7VKIGty2kOFlJTfgy+FOWmvKuWvb9X8ZQ
f9PMRv2UeQ54uzoODtC2pDsTwLDZ3yGF2t/5PH8d9bruEVT3lU2WR9rahL3+qiWlexoqCOtH9QKR
L2Qodv4UyPq2lSpwC4P5VW+1+GKMZCpdD9khK8vTa0+T4rZru/GTVCPnoOy5k6jSKk01597aREZv
3otzumKd+8JQ7jOpN8HRMvLckphQd1YgivX9YhtKK996SqVsxCzhUMJRPvTK/zF2XkuS6loafiIi
8OY2SZ9lsvzuviHa4r3n6edD9C7q1PSZmBtCEoIkQQhJ6zeoW65lKOQVW2iPXwqZmXIBMOvFS5Jf
Sdgqvwyn2kx5WxP+7J0NVJTssQ0ROR0cGa93lZW4vJOg8MUOTqpZ9iXDvLNwIv3aEQ252on1a7SV
7EvTKv5O1bv+pFcd0YOioTvzcgi9XfbYWIb+XLU22CrQb1ZnN3cNwwpEt0HTGX0I3zxu8q3Ym3m4
mQdTqR6kvklu1XIwNh3QzVpHYtPszorS1NcEAaHnKYe1aYbGADbJso9BX/o7G0TIdpAb835AR/Ig
T1GOS7Fj4tIGyagZ6qPS1/nBKvP0IYBaiJhb5v9IffNcZl37FicVa3mp3p/kLB0f7Z7uUdSQw/HB
8HvnRQ4aTF8gFR1DpfCfkQb+njjI6llpN95hOR/tkrqNLopRmw+NbTHaRMTue1r3vxy9tx47PGEY
TSJCXslm+S0r9hYOaRsFJ8NnrR9vfadX/lGMTNmOk2bc0urzC9JJ2d7OQoDzAZJ5fo7VVZEPblpb
8fcMSs+srFBf7Qg1DmuoLkXS5CzmR+2+6JT60Qy0ArGpxvoyBuZ1qgOIAql5q5hp9Hsy6u8wv9S3
ybL9bU/o5xqp+M9btSQfUGxDQCNEpzEg+CK1MWR2TQF+plV3qJYXvzttlqeXkVAbDVSqivRJkSvz
lxEbO8vSlG+505cujlHpg2xG0VE2rPJU5Gqya4s2dhuPhqq2hn6cGUjXsGo1t1GyGiupAXAE4DSG
fCjUJtUXnmW4DX2nwQO7qk5tx9nAGkISqIySl/4hRmLsGfajhfxBiCBc2eQ7BS2IezUfPdT8c/vG
z+A5pjy5cwYxng63BGXa+1e0q4GrK8yWItyt78vYGPdOiHy875nVofQq/9ZSi/SIwbtzcfI4OplB
YJ/LIvxtmsjGyIN0M2NdUVNQEX4vypPIiXKx6ecaa7U2ML/FsdYd1qK1WuB37c6JBz6ytWU8p2rm
llPaP2ZzDu/Jb1qgjre90WJkFaiVqwEDO4msPcoXwnnfJ1VP7/B2K654oPhum9fpQWQTqS2uiQq+
1dRZYp9riCKxk4g+mEGp9QAlJCUYYwSJstDvtuXYN5u41uybPuz6l05/Gtqo/g0Bz+WDBJgk/KLk
tlDhQj6CCN51iprvWa+AjXK0ny3q2VbaoHUdGfdpPV7zPnDOfn9nQMx35ch8zG0fc0HigrbbYS4/
w97AK6dz6ZLkUzG6qT8Ve7xO25OhAS/IB7t8VS0H3QsNZK7IOkPW7YaaOXOgWsPGYlTxoEKyeLAh
1m06xRhPa1k+xd/bwbLO0+j1D6I81oMHw6xy2Bl8pN1+sI4JCoO3Yifeuz+R602B1mYIz/d195og
DHIeUDp0cTiumcFHL32X4NLujS+elWdbO6i/CmgkCmcKYk0SNhIiLzYA1CgsAv9QBBqm9FQR5QJr
iW2jfVKc9raU2+CiSaC1JY++l1HNsDHUrr+zikx69Ebznnc6/ZK3KP9idwPcZc46rbPzGJXm+o1k
piGjqWgYT1PoP2Jlkd0Ezq88jaJLF+nZzWBUVyUq6tvMVyw8ThW46or8IldOct/m1XNhIhnS28V1
6ot/OmtUbnMjV24hvxq7SJIqt/WD6MGLtceilJVLP+fEJhoT/p/dnQXcysbODCvuGcdVJO3ZUFQM
aY0c3kJi8TyxJLYM3vgm7q8VtvXflcIONz7GH/eZ1/7Thpq5H7N2oA0k+tuY1Pgpjs7FM8JsV5be
Wdfj4Rgzc7jkhmEd6gYDuSFmLcAiflSktrX1u/ToNM5DlOfObyA+nWxAOfR7OBeQK38MtsbMGhjQ
mwkT0O2IMR1MfgdkCJq4iqe33/XMfJMqJLqQ2t9kRY5Uro9fiKq00zfLk+9rOshH2/GQljL4wm5Q
9wXiOZa+2+UT3N2cRcVZaWIn2WYNRGPEiU6Tq4ufe4RFw9L5Z9JwxFX3WR52v6Wu32XMP/2NlH/T
k3t42sZFbPohNC/4VNMRReXD0CNhPjV94KqwS37EqbaNvVH94pvFrYnOPHMvhO7h/HuHKbHNN2Aw
ELC76ptZWMzUFSxzy3bUHsey+g5x1DsyllOOQV5vEq8Lf+Jw0W+6sPD3oRpyP9uyexqG6msSVoBI
QVo+eZMqoT+F9S99zQlOjHfEayq/w4i12IGLQUKsjq6aXKIPoAbjm5YCUXS02vnSltXPBtzP9zTq
HsLJgsdUpuqdHGJf45ShdNeZTYoUW/IzjxvjixaGFZNtzznH+AhcrSB4ttEkxqFPea0CU7kH3vcq
cmVf1gw+kmZTqPkcUazuVyxRKCOGGtZZtB9TRs3yiDtVGsjPhT7YGzl0mkuLece2yTwDl5rc22c1
FI4cI7stil/Dfg7TnvI5xOn8HLBOfkD10jM06y73TWcTs5a1dzKLQQtddX2/Fhpz1gtac0tYtNiY
SPphP4aKHsQp3KdbpHs74Gty2X8FOWp+A3OxJOaS9125NRn/WUeOB/ObRWX0aAYXz4bsblCHYMP7
loMdMa1rWuo/+tYrv8hyFOx8tR5OwsoKkr5ZoWS20btA3/IXWOHRQEdhdN15pwBrgvtqgCCEeF/w
PWBWmI+l82I6ZgntXU8PZWg7b6kD476uwu8soOkuvlrdbQVzo6q2QnFYyBCLlFAhlrTevMny10/F
a1UGTy4aaUjcd+HGCWY/D9VniaYb690wm5bbqRXSNJPkNMZyelXTMrvGoYHbblx+EzWY4c7U98AG
rQg9Mdv7mg8/A+Ogq1eqCouXU3kIMmd88soK6/pZtmzAVVBNx/w7A01Ioqye91P+NjoscDlWyLqb
5RdvsZpGW88v9JPYq8vtq1Q3TD/DJHpN+gdR6qlleRfbaAx7bQ7uA8mN5uQ0oNZg0WbbLtUgp8wa
mtAw9B+gOhkI8khHiQ+X5EnJgQvNH8Wm0vTD2EXKnchlaljvsZA+JgF2YI5h0hQx3/uq+kdJCppv
k6ECP9MU5WQEnvNcxN09YufNN9Brgwu5pb+1R9+6mcY03Pp2E3+xcn8vgM2qAsdKASiEi59m8XYh
T/ufNSaDJtqHuXGGfPiiSqF6gTupbXOtDr4n0huEgP6rpofSDgKqeULeMdtVYWtsKuiTTNYyw+2w
sX7KkUF8GJGF1aXGeGqthiG9Vn/TcgNAoFqVu1TKIDnzLzejBtGnSOSCsYCNXpcg+dZxvS/r4Kyg
kHA3OU79WpjBBUjK8MBUvXlN9fvMz8oXi0XOJ94wSBWUmmrs3U/e+FRk3AXfTLqt6g8lpvNyWmwa
RcoPnV0aF7yZM/ifWEDBRnkUG8VBqqKOkMlibNjFrg1Vc+uXQ7I3J8wxRZ2yt8E1yuh8zYf1o9Je
55MEHfbteFhiwfDOxzJkAJGT3frcIjhaYgOqLjp7sfNlseRozXspj3LoyAG3XDLCtzD2sMpAsPVN
lGUqntafUmJvlpsf60k5PJ/czjbqKP0TCtdGrdIvktNH98AxDdYu42gXwKTYa7NowdRHwe1cF4RG
5BZqH+8NwfZYxyyCHGIlDMDCWrddsUOSVZYKGMpJwxZ0XvcoUhYru0vKeU/9bS+KybeWeEU6X2bo
aG1MtAl/phmLdrIXm0/odqeHsWACV5g6jrcTohjWFObf57owznXmhbNDhwQFRmt1MOaaBuK6Nad7
5Id7+lVUjXoDGSt93lH95w5xhBrK91EXvQZWA6gojLSXEO2wg8jWqaq+MN9RD2VONB2+4HbCvfos
gaG9Sk1QuHmhRD+TX0ah6T8M2BO4yTPtaKZQPYcg8/a2pcmvXjw9Sj5yTZrXv2QT3UXd6B26Lm29
81L7JSxlq4AhGWBpLslafJtlUXCnJUV9z7NpT1Llf+1kj5womjc+U4VTaIdfRVEalMUx0HEXoF3y
YvrFD+wKwttYCfWLmuUta5XX3myH21BQbaGkDbd43pAHPXJGyNdMedkOAcZZCLmxll7BqHWVhgni
ns5jOo+gJbuZMBKqiEDrhVM+WUrYHVQfh6AU8v41mkF19gi9qJfGDNECOm9ogupLoXbWts905SCc
0EYki7eyhS+38DoTe4e5sjxXrubKdQ1EXo2H8N7Jvfpa++pxsGqETmbF03Tw8IJNkoewQs6UFjt7
VpXWWewE9QwctyZyIPY2vZOdp7pAZWs+1OmI4qBQ69Zep72knZTsm6ROcOzgqSO8mO4nvyp2uZFs
cMmkv3Ja4wLXEofMOSv6MFny92hx91dRlPpdvY0Dm0ZqzdozOdQgWYnqB7nTt3zs1LtVSW8u8v1E
uyssp7/GfuzKJsxSlmqy54Gx2kOkYX0rUMda4r1KjS3f6jPuWKcBbotaCw4iO5hhfBaHSgPKcxns
2k0Ag4jV4im+kTUddeE1n2rNtAWPg/zBvHvdEWppAWEEGW3ZwqujjqLxYrCA9mIodMJoIrN2oaUY
oBLwLKwi+Dn5vxUrl34lkAe1TMIirmnAxGp+dauNoX9JLJBYRh0UT2keEySdTP9n3f9u6gLdu3+P
0dMp3eHpXd3KVa6dwvih85zqgWld4eILUx+Wnl7kFQdEXDPvdnRrYFgyDVutHtOtrJvhXiBQxYag
HfJKtfynTGBLRb0e1NV+mh+HqOflTC1VrTZ4wYidupIEFjTzmvzZ18GfilT4nlr3Sj1RCT2SWVqF
S9f0rX1fGLnD6Mnvvie6xWJCrb5GDfypqQ1zhtBm9dJWHkvuVBgsjPTQCPQfhrjPWRnCF280Qo3P
3l5U0D11RBkuk8669TzOttqwwAlwaCe8DNMlI4qJTURHLdcJMs211qqNrtubKCySg9iBTj6ufQm+
mIVmYR4iPYrxqrjRPE77onXQUuf7KspFUVhbj8utF1mDGmKnPluCO15jXTxYDbFm3YixUOjowdlz
FMcVWdWq812NkMFRDIK0AQ9pfYQDKvba7e9U95UXpXSm69gaT2kidafMCWF+Jz2qY7AKclbb8Qz2
3lNpIxN4qbSLKBebtZrIplGMAFKdle66A0nI5KCFU7IRQrh+63W3BDg3iyGqKBOauHwrQ+LfSB2L
snWHHbDYZoKYd9cyFm3lUx9F33J0PRVnIzf2vd6wuiKg6AKhLgDrIUS9M36Rd6JI7BTlItVDrUC+
BxrIB/nn9yNElVTNA22z1i7n2uJcWpftq5m+JnQXBy8pzxpy0aukoyiPhT8X2mvgv2GzgfsEKMvi
7k/0BabDgEfrodX94U1vp8OyLAnk3PXD2LjN2kq/s7QWVHuh4GNk+TcTKLJXOZiiozNBDNQ7Z88A
Sb6EbW4fs7GXL1Ln/68UU2j7+Ld6vuHfNOJbPSI1NTww+EazJ7+RcvSQxIDEmuMSnjF6JzEgMcNC
P/qeUrtiby9ZqM85wz3mWzZaZnwrGE5Cip+z4tMBhbBljklWfFiGLOrcusZmQUuCcKagAP+XsF1G
yy26ET9hhLK0Txz6FrFXc8rkGsrpQS98/d4gGLYooI76bdDUys0fAVSyEhiHG7FTTZAAH9FYO7BS
UD+2TgO5KnEC1NTIouDUPObxA4G96kGUxE0zf89Rtxf7pDRFqNYxkZpLcAVO9C81Mfx816nzJMRO
/ZMg/WfmJO2VMGthpBIgsWIPJfFG197yMEAFLeyeS1mDYG50b41Xam9WPwsMJlq081tqVVXTsqLY
a+X35ZPO0rqMxEHYeg9LcaZp92mpjl9LpqlbL3XKy9Rifx2U0VXOjUv5R8c1mfULjMnJ7hSvlQ6l
NZr7iCDwVxsfyB6PaXMotH063izuhlGHO0yLsFlUpcaNA0N1m0eR85LrqB61XAAO4c9CWAmnKGIh
erTk5n0ipxqN9vJeU4gsrbl/96mKoWMRg4iQcGDSRnNwhxQjzVI3MaBsc+uurRC1mpXGxaZntPqn
BgxOLCrR/2lrfakhDlrPIQ6wJOR73s8xxrp2HVSihwp0AQhD8VmKFOW5Cutp50lDtmcBREEtYixP
QENqV+w1iyG+6zrvJYipK+OP+KxYO7FLVG+q4l7urOR+qa2gTaOh1XyWPdcPZl0i/BY3jTUkR0us
L5QG1Filleu9MRPwtHlTzmrWfWAPFwZUrsiVs4T1kpp3imqs4w0XSPR/aszlcRm2mzDDCncMC9st
gxI1ehmrvc4CMDDa1Tdk5aZbw8/k49g7z+2YyLeiyIKtMGyNIHKQ2osM+psR6krZzQsGxQPuMCNU
xUKW01vxAkxjLt0wwnoQ7V8UofiGdqlK3Gd9af5yEGGR5R0StRwsL3eePDQ7NWNp1v2/Dgi8qX5c
f2X95feDrDjvjnVJB9SlWXHWYYKea7MrziKrySqW01lYu4QTdMyaBwaI9ZjtTFre1sA9bVcEKImw
UOvm0CvTXc8buLFqrTuqw6BaLEaG053k/Fpymj6mN3bfnWQW4fa+mnL58xddfL3Fx98IlXRTphU3
+33H0PftXUeHIWroCQJKoelE+5bY1nUYBn9PY1PcSSaqUY1pcBU7Rs244tIaXpTRCe/ylLh7N4ZX
u46kkyMjiBhqDI+Huawmmq84qeN2KPC4pVrn9hltBWJvad7sfRk92W2kefJtOlNIwjy6WAwikHLQ
so3hM1ffJnKp3dQysr+w1bwOM77+S07XdKNDPt6afkL8uEDAhxiCxQpuXN6JjYQB5ZJqGvVg+XAM
1dEeXJjY1d2YGayoBB4UmbBAKNJiOreFvFXdNT6eOZCRELHupGkbDFX5pNYlNs+eXLxIqha5vq5X
b7nBTJCBbnMbJ2HgBg3GDBGwN6AfLQ1ZH7F8t5H3ZOGIYJL3dcQwaNvrSvEqFbgplPUPz/Cmq9bo
8sFGKGMPpM3e2JPe3saO9RSbEIjroSgOGUtE26yO3cDPRziTbOJUGfZyiOm5KMN4anhMveE5ySOZ
mBQ2qyVE3FCKwBrKTVXfM7Yv/MjKdtg/tLvQluJtKWnMNr0wWjZB5ewHq/NuRg/vc8PBn0tGRf0s
NgkAYvQ60/zWh/e3ldt0QInHcF5LlkI2Slylt6qfea+Rkh4QWvVhNtIFe06wFbV8nZWVDrbjRssx
f/SVIT91+Zgve3UIO7gwRQPDB85RxYq9sfqh3KRqorqWkmZnH7H6M3pTf1JrmdgR5TM5W+y2VKB0
YJioLjai5nrgWrZWESmk9TMgida4a9Xu66gNJkttIWfJS/M/k0ShuBQ7BF07zehpkRdVRUqUSWMD
0fcFynFzUJ2wODvl0J3MpnjWPEfdr5cfxsHgViO6VE0OCHGQLro6W3wBXzj3M9Bfm6Hg5mT8zBWz
ALwRGBvH8CWXzqKZe4zmXNY2i3xrPqpNJCmyLD31QB1Y5sVBsJKJYQt6gDhpP6lR/Y8yn5pIHFHj
BgzKuVDGu5qIPvDSclfpQYvoWhsdrYhxXZSD/XCNKYMzYPoFzF+sBbLliYhbJ26x2CyVvEblkSxp
USzqr1WZF5rHQcI1LO6y9FjPOOVRMdL0KG5gTtfaQKvkAfQtQV9MTefbjkZEhqtVppXXUbvtw5YY
wVy+3n7xMEXZ8ojW3euetUyk1o14Lmv2U702lHnmTWB6Rx1ZBjwsCOfzgNdqkmgVIt+CKhqXi05A
fo4ukZ0SVZqkA8PKFa+b9dpFmd+29p8DRV7cmbW2SH065FP2wx9fj1O6iovHjpCZazw8R7pmTzvR
AhpLTSa3g9e/RVaDVajGGJKdeFwsdmfn9UGvWVG2PtE1K0kFgLT1gYs9n49zbGebFVCmQl/NwdXI
hUyItcmR/2BTEaOjPadSPbmigJ6o+ZPUU6DNOLM8jx3LgkN+Nui7zxXhexrnnBQbnGfLj/k0RBK6
bZAjFc9nvV0fXvMludzdrDJ3nePtLPXHaDPY73y+2vMmmu+HNv/O37J/KxNHiB3isDUrylgR+3Mq
uSc4LEv97y52bpY3VbyTYtPOHYFIWYK0I/LiRf5bnb+VISXBY1n3fP4FsUecdvmFMQUbWJWRC9KO
VaD5b6/PVLzE4sF+KluzIvXpsL+V/ddTraf/dFjgWCVLNn63Cec+MpTxnPyTnPPd3IJEn/lhT8Gk
OkHbgl1jmpIUh4r8chJxpvfDR+AWuLm9F4qU2pXToW6Tozh5iWLodtJ2EnKXy/ssXlPRda0fhU9l
65u81vtbWa7MzA3RFEXF9TSibM2upxFNes2K1PLGr4Wffmo9zd9+qVNUFAP9l0RrUGOev6ZL7/c5
KY79ULh8iT+XigofaonkWikIy25aOvJe9LEffkvU+nxWRl7ZqfN+rJ2GMYPC1mw8dyyidxFlIitS
/9964lhxWKwn2ylS6+PSra6XvnTr4vr+V1I8j1D05CLpA3UCwPNtvRHiUyPadqvg/KN1kN9l36cx
iy4sIaDWXEQnIfIpsMUZQPnexZU4jbTNy9q1inP9tbudP9TriyaqfKq3vmNiR+Q7EvHtUV4+8p/e
40/HeqnEKpZ8Xi7ezH6MhZyf5sH75CIegqJdT+BCnZK9zkILaVzs/x2sfRgeBGKAIS5k3YirtvwI
V3FtZxLc2Iubsfb8IvupTBV3EfSaGJzVQSDvxDubiaQNPPqos/p1kAb96wiwfXLFaAsXIQm63/zW
i+qe0z73AaqqYW1/GIMuVy+eY90p0p+hZiIGoMszFQNQkVwa8/qka2x5Ja81j6LRINaXbKUpGxEP
fb8j4h8vj1IUfsi/P0bwfFo1Dae1MS1t7H3MK04vfnZtrSIlysTev2VF2d9Olai1jmzKVp/n9uLi
RNUmzv/xQcMyZyi3S3erlczwEBZwQPEyhYu7cYN8yq92Ht2JnkikcI34mM2DNN2ZqfLb19TyHLes
QoLMK88eippHL2Sl4bYrbdR3AmIwijShmdCVxw+fNEbFfN3Wr6T4NA55FE9un+eQXIkjbEAf/Fhv
jEiJTW2A/teyZl+r920Ee3/9RksAmfcgFe9ERWkwlC2+vcyDoFNz6vmrnIAqPNZQnVDkAmuMUUIY
mo9l7UAlH8qD6HOmKmEok8Mg33XcMtF6xZvtGC0fo8k0mee3/hcJ1TosOIt009a1sRVVlBptf2QQ
+QAvG73i95tB2Yo7KTaMhdDOsE7iKsWTWbqqEYNcVPPsJ1FWRqGzYYnlahrjzwBWzYnjPj2YpJdS
YuI/xSue5MFOibqGC3FceVDP4jWpnPYYtywRTdNwYaCUsiqn4r6Zf+eLEe9YbkRNfn7c6/VJ4J53
iFx8ww/pBXCHtKuxjJjcBhuKUySzXIcnWLJByvbL4DjazqjH8sxAT9/RAP4RF/9hVrcMrD+ULq+a
GG6v7buv7XKGSrCy8D5mW++iYsVERprmKF6v5ZbNc0vRtsVJPvVBy/stCj8dUkiEbYMCeUTm4iNm
T1jeiIGpl+1zHXVo3LGIHWIuRScP+2uT9na7H4fiQe901oFAiULbPxp9+kDgbKOgZZP63o0ZxW46
NQ9mes1Dx9qJX42R9Jwjjhvk0vd+wbybFkRjmV8uZKU2hlFg3KcepbxmepLoJz2otGWSusxil5GF
eBHFe74ODj6VaWK2IOosyU/7Rfa/DzCWY0QzIHy7l+PcO9Rhv4dFZi3Tpf86+jC1Ct3trD4sHa3G
bUz+qZrAOKxtNTN1F8xQfxRFRNT5nog+ZUmKUpEXKbExfYlKPg4WjB/7va5OiG/g56PXxm7tOJZh
sGi970NuNTerU1wNOf60rH68r0OIZjJEpr9psfaGNZN8eAHXXlS8lMt4xpnk6EifwvKi4TppMBxF
iwQAM0I1UF2EJryDoiR78fqJJ06kbaN2oX0UTa+ZuqWC+O2ERbdtllfTMlQUV/bpd/9WFrTOHJoN
b5qOL7NbDKa8B8V1v3RnVd/t0a68issWZzNrPz+kzZ/lFHFGa6hllpCCr2qQKdPOkiai+clhQidZ
7P/whRfXvXwol7dHfNWW10n8Q0Opw/P0ZFb6tqmk/LiufKSdpm7bSck2HwbEsooDZqHr2dKsPzTB
D0lx8Xqc5Vu/0VpzU6MCd8xTi48EmIN9EtEKxTdezH9rlTU1iWi2X4R7eJfNKeqeyik0D0mt77XM
YmwqWpNVJwHEmwbp9Oa7V80eJGWpojY/z6zFGyF+GJvKicAPYLy1+YmG9bmJ1n37mObeFnva41QF
M/Pu31WrD3dwuaPzx1+kxF2UAXpv6qHBP/e929LbfNzmZUi39z5SAI107vT0jZ6etSAU1uYhkZGZ
4XEAUIB/JL2wmIMuSTHQG/TAJNwwn+NDcvIKFglKL8TILzzqKFpuRW3RggO/5NaKfIOI/Mx6W4Y4
4vc+dDrrW18x3Numg68uN0ncmjoIm22Rqchbi1m9wULCWManDrbc5OqROuxVAtjiddXS5snQI4Aw
y7e/ZwkBb4qvH4ZcI/C1Xdyi/sWa82i6DoFglnrVmpth4gg2/8M/t6r91kwVCrliDCqapbjNXNU5
QHt/dhRw2sN6/x2FQFI0f+/WsmUs28z/C3FEdVkDyZTyp4Ge9y5hne2UpfeiSYjWIDnjxGvdu/0E
SeiIfwtoIHok8cvmYIW7wELp8cNbI5LLJjc2iVpax3RuMazIObsS95tTgXzxPICVKvmgKZCBhpFl
d2zn9WXub1gpbMpAZlQ2d3LicYiUWqHKiGD9e0+6XJTYtzQaJZannUiKQrERT02kNGLZrvfLblLr
oWjzLRHwL7gkqcukzg71DLiaVPSAQnUP963+3zU7q22kQ20Vrer2SFGKO7OM7ER/pJcA148iuSxU
ioe/JAe79s+G/r3xkv60zvVwPGAgppvl5tMkcGw8RFmnBBVNZXqC/5nu/GTcJGYK7I4lpUD+rQfP
AwHP43gw5ueItA8gAtFORLe1PGILHO4mvrT6vPwgxoDzOmoyb7J5MyGCtwv95FUUiY1eXjrcAE6i
ehZcHYdLTuZR8DC/kWZTYTaRvsjTty64Gap7FQroNsr2XaHfd40GskUirGpZYCNqZXAVE5oLgwU/
KY86eHBkN4ONXtF4TAJ9OyZb7UaqFLwzQRPea7YZ37eTpp3QWb36sxNXGGXTwZPCn4DZzG0mddLW
KVED9gEmsZhv1YTa/fwZ7VTDbfTqT7YoCGahRaS5oW9s4eUn56i1g6OmadLB9MIUei2BinyytYe2
qAq+lyEB1DmL085bqBrVXp3CDSah3nUanycNr7wM3N81TYA7yU5q4cZD+K2TRk4IMM/Zh1AWn+Lx
dw1u+lp0hXk1GtqKlFQt1O0QpWY7dF5rKKxbULcyPZy0WfxAS9+jSY3wUCUfKmYz3uBTfcmYPNQy
4ioqKgChJOvgFIw7O5ocLnQbOkOwm1rtKPlV9LXQ3yYtkA/Y/prbuJceldhHI06CN6PV2ywrtDcz
+NLBHKrn8TAOSlgFzEFNbG0J/P+u+/SA/CVc7676rWErJ7mRwtAWpOUWwOe0RdLMd8skKrfTuFdi
dTrLdvQatgOkphRLJPTc5U0V5f3e1PXoplNwrp49fTLJ5F3NzbvM9zfFSOfYmjZi/kbUHBSsEbdJ
VGgYF/vZKZuUZ65HOw/ACs6OR+iR9y/3OhiYqdgChZPgBRkOBmsVvyfIiGLTJwCTy0ntXHM+gziN
JWrbzc8pg6mAZXvy4uTfhgJizuj01ktYl6+G2sAfbaL0vukHEJLBZN+Z/Zi5emjUu/UDv0yjEMGP
txPsB7dFXNVqi+wOLTe397kJOP9e1PmRarNghW8FyVZ8t1vdc9zU1EbXbJ3hLgkUz/WQi9zac1bW
5CvshAKIj3qSUrzgcT0k3BWq4w6TH9WtY2hZUBda0MSFslczNCQnbBvKQ+Ykm8RuFfwy4/aYFh0S
9OEQb/02NrfWVEEzlcMNDr7+3bpp4V6dnSwFpMbTLXViZsxPZ87Z7egZCjY8aLl1UvWAEQQ8vmrQ
sClzUe8OXdUxgk1jmw9Om0UXoiveBlguSGqpg49g1TFr2w9eo0SwO4YIOcS7pgdtu2xG3cQtNr9G
iWrgtBW+Nl2CcXZTGJvSTk+xFWMC4Fv4ouJQAqxeCu7swm8eJr1qHuqo2nUdonQip2WDcpP22ikt
qvgmnjeJhSx+NV6nHDqP7gxgcf1fYEOyh2mKj1VuDechVna/DDRFAZTZp0jttAuC+OURsf3NMJS5
CyU4wIDZ4BtE5GY/2jQoG3GMre4Vw0YqJ+POqLqDaaX1qepzQGV8+C4itW4KL4QppMU7s8U7tR+G
jY1Y5dUj13iyvq0sI0eP137OMQsCyZDcOUZeuZWNuq4xxc5RKeV6iwQh1EYj9c+B1rl+YUs/4tw5
2ziPjkh2NHLj/UDgPgaCUMGZycdGP0RRdNDyHJau0dr/RHH4pOR4aEqT3+FaVxPUs9Aa6LGwQGC5
kDdNGSAlPovgS1lhHPHgI1SFkp/b5JlPsG5EgDAscKs0Jf+ctL6bZdPXqlG8TZJALgh6pEtL/Uk3
quIZPiykdAcSasFjTFvT31mep22Ktv3aeTluRkn8VaqinWwOJRIcIcsCcRvyt52bImq/6WEeopjh
4Szj0ZZMk5h7mJmnoURYmCaan+JUrbEpch6DtLkf27E5tpD83B6LgxtYbo9lRxBakpxNRJz/zlRk
aZO2oGJh9c6yAPTTrJrIroERbBNLlhubFIcagc8KRm7zq1FSV2HCBzsNuFjk2YdmHgfUSAkTWpgp
EoAgjnYJBc4B74IqHmaeeoMlZCxr28IPNk6E5KfSWpCG5sYIDrTdqIj2ukDvnc1U+o+l2o4HJ22q
jZmDZVHxwo0zyyAozu1TsvQFTH2KtDzOd8a2SeP/Ie28lhvHsnT9KhV1PejZ2PAnpueCoJWlKCnd
DULp4L3H058PUPVUiqmQTs+JqGIKIEgQwDZrr/WbBleo4Y5U66Bb5nWteygV1hB60NQOV1Iag2vo
gM/q9NrSouJDoDTfVOhslx7b+iPhL78VD76Syy09BrOqUdCerZUelDhcKV/63ibOVpQFVpmiG5vF
C3rS/uUR3cFUbOWAgkJVu12sswqMi3XbdyRM05whO84tt1WgfSsQArqklCtdqMZR9c2PjqMbF0pd
Gkfcxn92Iqq3lqnjaxi7Whnq+yolmxCF33sUmbHHSD+aZV/tjfGY6ra61XEgcSl/0U1BPK9gHGkX
hZyk24hjUhSNy3BoXyWt+jXsRtQg2gjwmlcnm7zKo0dz8lhvUP4nj6FSEFO14ko18a9OVPsAjJWc
hTb6FxZsrCuhKiUW8igdqx10pQlaS0paSKqncZazadvqZshL9ZQNfnUBNPdnjEBEbrgD9Ktdayo3
avpUVqZ4RFh3PARpXq5NVel3sUry0Wg689qaXzK9vava8jL3AnmoqwBWRyxHMH3ia1H4FjQeVdu0
GcV2RDtXoooplAOSuzRqZCAMJQK6WYVuiee9m2gItWp55rj0ZRi5hvkUGObX3POTbexk6sZR7X6r
Rc1+MovcNTo9gIvXD4A9mnJtp4NzSKtiV1dEZRUkPlZiewVZ9yuCVc+N5HhMzKHBETtu8QtXnY2I
UEiBZt1cWfTEfamYj01XlndmoJAWGuQ6gWazUXrcvaZGfowxb2VmG8FO6iDdtCquN7SD6qJvzHjv
Z9pGkhlVfENunETe50M3XUpMoVaJMYi7xKfO6uXyKqsweDAmpaeFYXqXFH1wYcnvyBErN42ReKwb
BdobsRiYBbqP0Gbh9Ib2BdByPBD+5yWyi6ki9GTn6KCZxPdAKp8esvCD14/dSqsjsU09X7syRlxZ
67FPXTu+FkHtHKfurtDB5NbQHADXkrXBdGLdlTyhadDaLSFFko0NgvYaHml4C2+hXlGzM3Cd6gL7
3iZ2zRUSomGNvIzUHpMOw/a26+3DbHu5Bk+g0IiTQ66JG6WyqnVSKsXKwCmHp+PvQ+EOFd1uwgBt
rRbapSECYwOsx4Xfj+1nZYW7nKpXW+cD1AT1Z+/0+jZpW+UCc6hxrYY2UqL1PMxGMl2lzhcAEm6t
Z1RK8Ltfpx3+waJkRBzy6oBXCOwmPLqIjvYxTmJuYuT3ah2N65TMrOWUXyNVR0YIksrKKbprBb+w
SvPgCpvlx0QXFKGz5KoqavsayzsbZ6u42QY12jj4dgGnFH0B7mlT+sDcRj+9tocKgnWl98XF2GuP
RhV0/BJ9gOpvFjcTGONDMFpA6I20vldVs7qPiXtFKqPbZVdHvIY8N/bHy5tdEfcnz0DkJ+hQanAi
xfVreyBFxSeNdJyuFbU66UNb3YN90jbO6BNROZA0fDWLt3mh4GmCDUU5tN6BEY0Tg5Sf8fjKZdsP
4qaOPED9dok8FY9vvRy87NPUtTloDmBQWGgIJd9pjVIdbKOg6tsk3HKjbhDgKKNg3fjV18HM0Nce
nPTGLDtLrAbhY4WRR6df9i1/WkkyXWhBfrFsLR+jk+PRZI5X2GpRuuj6bgfRQZxM0Qwna738vbwY
fo2Obk/q7u99pWp+an0vunLAcJ3KUAzIj/aPfx/Qd42/TioEuP7eZ7bb71ilAx7vwMDbQngX0ol/
IMTgnwBC+acWV+xtDB97/fc+rSohr9UA9zKZhCDBKnvXe3Z9s3xiyrXphlhrt2wtL03dk1UepU57
tf2TadtraWXhsauQ45CmFh8kHJdT7iXadWuOt8vW8lIbaNuWsA72y6bIovFmmPiR8/FSlv5900Ja
wIHZ2i37YBO0t1AYdkTx8xEcNpY4KcHBzZ+PKNW0OtY6DmbP38ERALDbtd7j9b3sSzKlXGep4m3K
9mehtNYJQqh1ctpu2NhpWGP2jt8MiPwBfx0luFsOCVOUeTMmbFc0Eow5+NurOiPMNUG6nWTdU8zB
/2y1HPz80veziHjm7QsfznXeave9xG+ZIKBzrXlzsNLwvoh2oje1+5h45l5Mle9ihdEelgN6FlGH
aFIw756PXw5BPSX2HBa8/qAfUlOGJ6Vwsgt1RP4giavwFM0vxQwtrfQ0J1PF5vJiB6xQS2CVF2TE
ihhbGaQ0INx3Qs9dAIX6Q4F5i5tqkoixyrQHgrl+Y6g4gC7vcoOc/Uytd3Nn0h782Myv86H4thyL
xdFw8srg+b24/y64LeMUlFh6m/FV1kQ/YxQbIEhXwUXlWfUtJS55P0RBugkgsiYYn7jRWLT3tdHH
t4rFgn/eWl6cfHbN9Ir+eZ/n6xoEVtYensSPzJ5fGplv4X5Hx+dPYY60YYAeN8ubAlveY4nP+99f
2TqZuQJPqh6Wfbh6jRfBrO6/fGDZ53UQ/AMYXM9H2JQHMmwqN8vmoIfF3eDBdpt/ZYZ15m2qhHvZ
OpFrIp93aFVd3BcNkHihsTCr7Fi9J+Wl3g8ObavTmrtllxmaGK1PZrpbPuANZnfVacNXgiL1ftmV
RM61XtAxli1bWiYAJqXbLJuhyc0SZbcp82hfykq9dvS6P+n9gNJHIT8zOfan5WWyI5xhjEadJ8y/
9hWO7U65Gh6fjxhzm7oCOHuNWsAushCgC1osqlXVC35o3fWimJKP4ivEbO0DN8BeK3oW3+ilgcRf
oKo7aNjNndLgMpc30vkylsFBn6biJ87VF0OmhNe9E33zZi1mhzD7yppfzNLyViWs4ltNo25Slnl9
3xbR57FQuG2+NtHKM6Q4SnOtOGGwzqAm38SrJUUQVKh4DGpaboWiVyvdSJW9XbnZIG/KTkVMrgqd
vXXftunGUb6AU9RvsVusKNBCNB9MNf9Q686BvulvLU8pVxbCDl2mniwbgYrmW51g6dSj0oU4tEX6
I7Dvsg7xF93RCqShfWcvPmY1wGFfrEdMk++59G2lmuExZ3ycYnkC4DmuId86LB2d4dqYSnUTjwZK
IVPk2oEWf+ni3tz2VUS6Ic8ovxrWBldlFRNHcq7NEOiXGlxRrQp/9K0UF35hfbPr+HLKnXAjpwkG
jSyTj765E7YktsMsKycL7DpRKT6IxFK2QRRa1HzT+LYJle8wHlGTKUOU/iwwlsE3+ob8kHvDUW/L
R11Nx4e8ThS8FMuvxZCKQzybQLCexGUTF8mDajVIliGNRjDaylUUx9ExgzIGZlt4T05/4ZkmUg9d
kj6/qBgHl8qArlhYTKslnE60KsMeg3JhOEwPvY6uoYX5azxk0Q2eOxERoplt1Eatt3tERsPvFuIe
rihC8zZDJGMuAJuEbcV3bQyGD/VonWLD8L+rafQhM2zspVL0v6CWUHnQy+BSLQfvwuqqZF/pQ3GD
VHtOBQUZTuJQ/15NjcwNAQB/dizl0eqK6aeK8Iw1Ox9lXkLZGW0C3N3HVR8VyaNdjvp6CoN6j5KA
ujJYGmDIWtbVBdKDhGa+wJQkLvAUDLzu2HZt89B4ZvMwzhQxM+1Oy1YiM5akgZgul81BqsWmkEW7
XTZ7zMMOCQyBVdtk7UNszhMa/NG/v63MlG0sLeO4HK+GlolFrVGg1cepDD1Ot0EfDZtl04E/eom/
BmvH+d2gYuo3jBHtIraWF3zGbmy9J4U27+L4Bo4AAvXLptn0UPLAtK+XTaxwpiufDP5f32al+jyD
Le8tv88orI+Tmcnr5bd7vRmtO4rvz0eMacUq3BnJUsynypkvbhIje1y2mm7014EeJyt/9ILbDme1
W0AL8SqNmoysA/uWl6jz1LU6+kA+KlNZj7Dp8TUU/i3mwGjuo6B6qwglu7BK/Xi2f9kMYKIa3TRe
dQ1JgtWyz+8aIhWA7dvl8z21HzD2TrRpu9K5GYdS7KqBvGOtWTToZefygrfcqhN07L93kSB0bnIA
9W4zRNbzFyzvLm9oEOMPSdJ9wpX+RlRFx8JK5hoV9MC8aYLxYbTFdPhl3whHacuKFsGB+ZBMVuaN
Wgd8xALcYBF3Xz1vsjrBqSjtg/08/VAEqg0XWEfJ6mv+jFbn3Q35/GVjeUH8hzeRJMFgbmwouCzb
y1tyHNPLEEaSTKV5o88vz18FuDhd9VK1dsvOFn0++Ol1t43KZLpB6VZewFbD4pStZZes5N7vjOk4
BOMBimWJzk6vP0LZJw5qxfMWdn47oj7vrgkc/TE2om05mflpObJS082UDNPzVjiW6zqcnOetAiQu
blX5/XIkTuCraqrG+9ArjMdWsnDUW+f5vaT6Lj0Wp5Nj2JfIARWPRapurWBQ75Lezh8VuNhtHNW3
y3tIkKJRhnf2dZUU6VaPKTfodnXK8frtjFUowSlqpg22U4lrygAUqBPfWoddcR9NuNrVwaSdwLSz
YojEnPocqz1SFZmL3j/tn6aXsLjby468ytip/kqzMTrSirw8OO3IFKgJ8wgDSb0yhvpam/nT8Wj7
F/2Adueyqea5RFbGJFgzgHlEmAsOCNW4KCva6wDo6C5GxmynjF+qqAq/+cR/Ljpl9dFBWXAFnz9G
hNAqdnSgD3aNpmCuRNmmUKfWzdKZ3JJllwV8cdSW0AaJ7ku1Nb7RPg4sqozHTien4MOPDZJY+QjA
H54fXqXT0GYhOeVxFd3Y0tb9VYdDZGVL8SNWlGvH06pvqRN9KhcZshHfrDrFro/EqrbHGOsb5iUn
w5chqsNlDEZAjW99zdOunYKGPe+K5pflL1tE2g4iSLTyYHqhquTdw+BaKUPt7HCznh6GvDl2Tpk/
RdQSYcSk6kpDXMm1EqVBTU9trqSsrPWkWYgWW+UIalAJyc5XHy3TuU29nZnGFYgYXkJMpeAmrfNM
UTDd0jI36NL7ZITskhfYjyd6u21Vu9ikjH2u3/X9XmS+5RZmJBEOyattNWBa22de8Jh1sbo3JfR9
c+xizDLKXZK24cbUDkXRVw8ISzHHtIhWIrF6t2w1jvehVYbmxrTM5HEMkYWCjQRhe96MlaB1dXUY
D8NIBrLxGT37RHz04k7bZVPaPkrEPDa1ZhpgI3vzPkZSl2THvGKuwKh3d2kokwc5+OHOt7pkYyb1
9s8//vO//+vb8H/8HznarKOfZ39k7YwNypr6n39q+p9/FM+7D9//+adBFK/DRLU0zCUtVVhyfv/b
0ynMfI5W/4M6M1yLKAj3rTV+TIR5sUiZlpOwuYNy8FZMLjmmufP24AfZ1XyMDPPPvjExrxWleucz
8K/zdBLPfy37cj31gFHwboDfHk8S19HlOMQK0QSG6/ystjPOGjsF+rcszYx0v+jrLC8EDwQdaX1a
jqhtc7Vc+H++uPJ6uRPf8mJkzoNB+3Lzv3c/8pun9Ef9X/On/ueos4Me8pT/3jzkOvxW5XX+szk/
6sX3cva/ft36qXl6sYF8VdiMd+2Pajz9oP83/3qC85H/r2/+8WP5loex+PHPP7+Rem/mb/PDPPvz
r7fmJ65K+UsLmb//rzfnO/HPPy+eiqffj//xVDd81ND+4di6Zhl//tH/WPZI+Q9Ho+1YpkVtlzf/
/AOcURP880/d+AfuooZ0hCHJiC8fqqHI8pbU/yF0w8ZV3CRnzafln/+63r9a7PODer0FS/VFC0bn
ETlBFFpxRTZ0aVpifv+XFpzEdm5TdNEfJjybwjHca+o3H6cWzQj3JjJphnFllJeF/pnXMHpomkf+
6JovaDSiHrcaAoT+anSthhV121/u3Su9y/r9p6EWaKCrbTtIBlnz+7/8NJ/iRhL4Qnuo0He0B/sy
65JTkTHIZCsTl8a3z6bxJH/py8ud4HQOE7xtGioJw5enY2JKSeVW2oOjg2EpJiO8zHI/3MQJdR+j
KaProq2jg52nXcVMxSg4mV11zcgLGhGcv3k19pmA59YpH+3OUm5RNyi+clmhiyv0SMk+aA92bTcH
USFjlqu9vpMlFtA6nqRrB+n57aj0yjoeBhSOw8KgdJQlzgMVBfMA5sa7JBegXbx91fKVm6xrptRM
YauGqVray6uuxlmctBi1BzLkbbWqhNWtFdVW9tjUhmBLic5YHDrYk8sgqK6dmVvt5zbAr7GXGzGg
hIxaaHOpIVi8RgcSsqGuiJ+ZgT7t1u91wE5+3iNXO8WbPg5mD9LQIK5CtzIopTnTLuOL3E8aFiGF
18v929f3coC27LlbIQpsYyYqDVVX7ZeXN2aAFJyhRgWso7iFBOmdrg27t89xdgt/O8dZw7GbEG02
n3MgzwY7Jrqr8luN8kpvrwffu337ZObLVnp+sqU//9IpbNR7o8CosiNDNoUihar1eN+lqgQRb73T
OM7ONY8NhmMyDOk0EMM0zjpgLMB44VVgP4zNlyhlZVNmgBr3SH+k67ev6uwWPp/JEprDSVSpOYyR
v3Z1O0t91fc5Uzl8RkemcDVh7dUo3ZA5CfXEcN8+3fzU/562565u2EzYBuebT2ieDXo0dFzkO6k8
oBJAWaO8HIOIUeW6rolKr5tae6cVnp1vfmi6sGzHsUxTOvK3G4mvcBv4fY66ytqOdnBDkcdivGxQ
HPIu376211q8Nc8PupA22J6zDt0ajl2MPa0xp7KuB9aB0DZ+Z6ycH8cv929phLjzciXoGDFynLV4
IwFzPaTETWPlbXwpNk0Q3dptcf32pZy1iue2LjRV6I50LP5/2SrSNA77WfH6OPhoByIcTfATCKw0
pg2lmrfP9dptczTBNVlS6Mh+vTxXUlu5njtOesyc/FOIozzSFu90J/Vsrn2+Hm15Lo6uSf2s2bXe
5KhUuvEwp36sgY4ZYrICCHyhmrgb6+IiKPpwDXzLHSbKcijQ/y+uUReOEEz6NMaz/jyMUqY0mvRY
qfLgxOMdK8rmf9E0HB21NhNxBVs771plPTXkliPGJ3ggdpkeNE0c/Nz58PalvNYCfz3NPJn/Mgyy
vEwjLDSyI3pTbjfeDhHGs9U71/Jqm/jlWuYf8ctJSoHHwgjY6KihVYgQ32gp/5szsIoQmBBohrDP
Wp3eG0ZANi47JvUIpGJbt8o7I6umvnIVc0dVNdalFp3prNX5JRBNJ0HPMFdFc202vvYhygpJicSI
MBCPrwGfVPZV3JQ3BrZK6xzP+01iT5+YvX+QhdXQtrcM9LyoD5lN1646cryrCV3BLP+Zjnvd+UzO
tMcT4jbvP7BgBkfLEhsFMnxBkn2fmRBd1MshwAJ31Elk4ESZrqu+TFw7rJH080lua8jSmH0x7mID
sIaC3MU61R10KUcFoxd5w0ovRWimbPdDED/JsMcv3HQuiU7Bli1AFp1ia0FK10p95EObmrQVjjxd
JldNLuQDmE1x1aQi2Tl7Q6zAJWGxgYh653yXtymI7yI9yUlMu874lHlauQoaUHICEwWYIBZa7TBP
yN+vY3CJK2u6YzU8KRSiSZOibdbOo7mWrKotRvMs3GNRbmxkDjeRY/aujSgPZsirMbxEM8gjKlBr
7uJ1gNivABU31U+6ch1pbtE5arJuM+CYidmaH5VBAY5oznMUwm0XwCqHdZECPBonkgGSC9zJAPtT
wN5Yb1RaDji0BxcRlrEbV7PqinTGlSHyFNrUFK3zsQ62immXl37jFBTfBStUmMmuJY0vY50x/cVK
uhGTAEpZIF7XTiJ8cKpKvVA0vUNy3gP8VTpongpw2Lkt0OpssnFDeIfaSRXNfG8Vs+nUbtalyMxr
AbHrNBmBthFjkGztMvLWhtVPW5Rx+jW6rs6qDAZEl8OcG503zS2Q8GTbUyBfyaStryaJfWfdZ9E6
LqgoNqNmby3UylZ2kyirAi0x1/cH4Md9bOA9ipJUn+J+gH6KsTVZVmxN25upxQggJaYvXZuMyNqv
y5pEcA0ldZhS72kOA9ZDhBh1Y4/VRRBrxUaOg++qJWacOpL8mzKrsgP+Muk6wEFkXeSCumJhRVvV
0YKD36aUPVIQFULmlGcHgUFSGlFrxmVo+lg2/bgedKqy/WiOnx3NTl3HU7y1zKjoOFXYro22mfFf
Q+tGrC02/hBn+7y09bWJKPdKKhTVg7hDen2kihqZSbg2Gw+hxpwCU4Sjwro10mA7+n55aHUHOQhF
u7JJc23Q8QvuWwONVD+Uuhsmik/F22gv6lD96jmp/ohwj3lFghmj3KkETxVmdE911imxNJB2bYe/
c2FkuzCxOWss6lOIHja6AVnvZoZlHOwxKkD/1COCzr65Bj4RuhScR3JTyrCRg559x81KzN7h0UZV
wpCSb5PsfDtLXByfug1WYhSR7Lx4FEgTAvVBhFBtEVPXDaHvpsIe1zHV/OsWqMae4nBwEzmqupqU
0t6gm66uKPCGq4LF1DqvOn8TUMiFOtJNNAuzWfV4mLuZBU+tsQRl4rbPNyxmhl0aBmiYqd5Aw7Tj
nZ2DuPN6oDRRJPXDiMn0yZz0ep9l4Q+caKa1OTrknDHk2asNDwPN8BusrQpXTE3rmlNcbiYsVjao
z+nrkoBmAzwOngvatIg1YkKv2bnY5AgDrxHHS9Zk36zZxQslbhuwAALGsJdqgG9BHGi3/0HA0Hl9
rDGZorza/MzEw9uzKCt9prAXkZwuiK4sAmFrDgvss8khppLoIf6YHAtdidy0KxzCYQZ6ZLXEwuy1
UkQmKh4/KUBQjUIKPOCn8WsuUfHyaMiXslOP0VzEtg3ho7WIpG6RU2MoI8ZeTWnJ6cX55wRdXeRu
oCLVA3hJdEjxniAZjYgQpSkZf/MHGYIoLuItZg8FkhaIBOqYVW1EJx8Bl2fbocCjHMk88OW2k1zU
Y5WuxiAvVnGTPkYKfBcLUNVGT0v/SmLgg0B1VriNWQIzK0xz7XOhbmGgg231aIoYlVZtiDCzVUbx
Hk5blK4nBzn5UWFYF0MCiCpB8rMO/U+9iaG8E3TfG6W9VHrDA/lXD+tJoM2UcGbMEdInO+kFoFa+
oe/4KwAqGiUh0KJSAS81xeA+M+cUmf0xHLJPfRmdirAxceAILVfvpgvgmz+Ql0gOVkGgoWjjd7PL
vyQgGt2pb74nmfo5yFWAamQUGDiR+dWrTywsQnC1FY+sgejjkSAdA2rUlm1cm6p5aQPZnrXlClB2
UrpRXt7agHYhcA3mSrH7ivmlKpn1KOizDF8BtQu2lYaV04S31k5x5IBiva+QGcge0pqsZdhboBlU
vds4XiYvkHo1ACpp1qoweQS0i5uqsp6iPrhrvegxTRzjmtBnXCE+ZrqEUw+Uwh/zzBFu0lvqIcyq
a5mGIHWmqDxo1ZCtKxr+xu6G+oCuHQpY4tFHGPiBWcmBLRwC7B2vkPbGonAKT8bYEGAOI6l05UGR
8rLPU+iFAdFHreUuoxK66Wn4WU3T+s4bfHSVRMzCsvKTkxo48R4i6RHHElKqtjpLWpCjD1IkESyI
0woZ8jLahP0IYRQWBC0sFwcv0LK14zQWtOhK3b3TJ3+L1+iShiAWBO2gOfTOl1GnamIrXfZFchyt
bA81a9P7BY/zIQ0+sfinuZFi6W6S9omINKDYGQKSZeHw764VDLKOlmXg+mKz/D8fGFJNQepTC8q5
a4NDZSm2ynLn+Pa1/napnIS8jAkBQbVJc56Fv2UrjCyzcDQho/BjzPPTWMT3b59ivlsvBrj5FOQu
NCYS4l/9LIaP9HBCktUpjk0V7uoaTwm1dAkjcT1YoUW5qvqvBuHW2ydVxe9n1VWdFbJw+F/Is7NS
nEOtPJTFkfgYFxuXf/zyxg6PZgMU9jQ5NpFGtH77rMu1nF0r7YXTkhWGyXJ+1kztfTCLBusVq2HY
+thh5RBgHDQvMyvSXyMlK3Kcx4o0anHSrA+1VE91a6MzP8+K+wqzrKqWrm5cTUNMuAqmF2YhQTYr
LFpbIve0PLX+4YmrkTBdhJ+T8EI17mTmrGqrcAMYXT4VLaW4MYdqjonnO20/YL5SASPOmczfvuTf
l9SGziXzZMkcCSxlzlqQ1DorciLBAqoU/YYkI6Dkse5RWbC1japn08qH5LnSSspXplf712qTZJCe
/fKdR27I3x85KU2bjD0IGU2Is1/CiGPC3OyyowRz28hkOze2CClGkmZdE1zVMeQV9dAgc8edN0Yb
3z6gxcmw0mgU0v/Qggmp0o8II6zVNCBPup1tKbn5ph3Bw/k4PyBI3Fh8lls7qjc2fJ4ON2TjStFu
Z8uVGKkZeyhgIadPuvUBG09UdTYOooctweo8TGRBtueboLabsXZBM2CDpmkl395+LPK3hBelsTmt
7Kg6jAjDOLsZ4I5TK1a69KgSrQYRjp+UyknxZp3Y0RHmhjY2cEswrxJzG2Ff3e4jTGWWf/yVYT/J
5gNr7zVzAX5X0UqocoMMIEOdsfVqgOY4icnefmfYWyp2L/sQv1w3DQQSbNIX5lnPVcvOTMp+wPCK
la7NGlVAlpgfBA5q66AbLijbQtFoNkvPaD8pg7xtsGNBzG1lcGhf8PiwgR1ABIHFXJkQ9bjADFeP
lL5k1u/9Ym3+RW/94jmL+0uWYvBHgE0ZhcAA/7J6RuhBFeHG0e5YXK7q6dYb71J+StB81Iy7JPg0
tSC8WBDoLXxrHgPuGatG3DSOJCKdW1jAo4rbuzrAPyhl7UhDtVCYNHqXf9L4qzE9Vs24iYL7uZu9
3XbUuW2cXY8kJcuU4+imLs/zFb0Ku3Oyx/RYq8CRoHM7kG21btxH+Sc8qly72WrhHcgn4Jg5GQWY
/cbd27/hlVsqqcgJW5jMT6Y4awRh6E2Vbk75MfBMsFuqgfFgn7MoilP37TP9PgPORT4hKMBJVeP/
lw+v8xrRRU5eHWUd+wfRlsE+kfikvX2WV65HB8XHPGhJruk8pPCMwFdzJ6qOht0hnl/6Km6LMVmd
HUiJ+ObfPpkhSK4jwGyblO7Osoz1kNeV1XjFsZrDlbway41Q2vG6aprgnbbyyt0zWEE5pPEp82jn
CeJYceIa2GlzVMB/7FvsPA4e9PR3Muqv3L1fz6LNk/0vHQzYG+5eXt+QpIuY4ujQqdEeFc1K3pvA
f2/5hoEPjG1TA9EQqHx5IoQV0r6BHXkMMBW5NAPoyaFojI9vP5+zqo6tcQ4DLRyNrmWDVz+LL/XY
gpQcZRWgHP++LiKqdsOt1wz3lta9E9+9EgdBidAYThlISdepZ22h1VS0vmMpYCZHhPR2CLEe7DlZ
qxgZJN0EuNCp1T7Qy/GxELrn1qDi3mkkrzw+8p+aCiNIN0hHnP0GYEzQrip7OkpCUcLAsrmchqZj
MqWk8PatVX8PAgzmDXByVCwMqZ4PHECx9dx2crxSOnJsI0Bj8c0qFHfwmtuyvh8ZeJPh1GTQshlz
daV7Jwr5PdlrGBR+hG1R7xQGVa6XTSirM9zdCiHwicRrovhBmg9MrrYZa3/NtO8J0F22Ss2mOwVq
vmvk+GjPaxv13WLHK8O4QxNm3KGtsYiYH8svvQZ8+kwkr8URwyL8cfKt1z4GWFpknekmAhEYc7xQ
NQlv/JvpHJKSTGIcvzPuvRIecjvkPI+bqjo/kZc/Iqrxl+5Mnkc9+OsyvSiJyaaGjExSX9UoJ7c2
acAW+ynni4kC19ut4bWGRwGV8R38BqXos4YXeImJ/AnPospRd4md0L4kNwmkPKrEO6d6peHNiyjN
JL9vaUyd89P45W73iQ3nqoTU2KDo1/jl5zLLn6jG33VZeuWXUBN0Ba1quetK9QOD5cGg3/37jQ/2
KjOmI1T6GbHwyx+h5pHVRS22xors3WTYWsAIBzLOwnNm5imQ6GoToCiqzOlbqC/ZuJ94qwGv/vad
fyWG4HlTdAXTQBhh2We33iDZlQStaR6LENXBvJudyF1NUGmLvzSIoKJgqRhoVEAxjcPr1nkqxn+3
dgmYQtcN2h5jjw5G7OW9sEhWYNXQy6NJwj+JSM9jWA3DWW8/Ibd79fb1zl/2MmTiwc+dTNJ5VYag
lyfLZeVPeVr1RysX5VVoFOVlatXyxqnsZtenYrqrAJ0d3j7p7/MIc4hGBdhmiDed8yt0wLjmok+G
Y9NTZMjr6EoIykAUOR9l179TQX/tZCYBEhQQXdet8wUFvjbINHUq/qUQvGMLsWCCw2pwdrXI/z9P
NQcdv3SloUQFoyhFd6Ra9FnY4w5TgDu10nfDoCfvdJnfhwhSPKbQiXcFFdnzbuvB7k8cUUzYqOtf
0aAx8I5wjlHhfH/7Wc2/+byBONYMUBQgOcT5PBwCVY6iMJqOOp6mSKObl4La0dvneOVadHVufbZD
JfO3ua+w4kILFDkdKTzd66ZyUGX1xQryd6Kx3xM6gBrIboCpsBxbnMd8YanUYROO7bHCVHhVJKN5
mWBYTke2H3sdQLnZybtyFKgppGX83gT/Sk8DSqTT3AmjqaSfDXFprLe1H4Tt0cBPOs28rYMaia7m
m9YHza9QMjSVchasQ68xvEJyE5NVSgE9EgpddxOPMC9Cp11HXvTx7bv/+4rb1O0ZXwhijongvLZf
RL0FeyXF3G5W1rCFeqJg6VqatS513E2RwJ+8yHmn+b72LDARAqTIgwCUeHY3EKwMS7z+uBthfWtZ
KKSXTbSRzOpqMR6cwnmy+wxMsPPO+P7KaKADTJqRGiCTuOSXXRQL9VFmWUIbMKMvZgn3tq2+Q9zf
4jl4evu+vvLACZeBH6oOzx0YystTzYX1uB//L2XnsRw3sm3RL0IEvJkCKJSnE4ukNEGQMjAJ74Gv
fyvZPbhX3fEUd9BiUyoDJDKP3WfvdnzwsnUIePLMxGTe9F0roGSFPesFPTjjT2GzDEt+O64yUjUw
53Jtnd/seev2Xq86yvAgkDOuU3Rb7VunLlf4KAY1AkJyalS0tA01mFz1f3+mLvaIUil/yKT0v28Y
SgJhufOyEin3+nscK+IKkR2MfVmWPvSw54dqYzI8GCtusKbr9oev/5f1pl5kynAdJCaVtP/+esy/
GMuWoQqvcAc3GHvV3TsrdE5VX1t3BiDFEN2c/z1Btl3SfBe0re4Z0En+97eK1RS6JQR8N0vzc2ny
j0yddigd/8l8/MuDxVmS2/FYKRF6v32PqWWizJcBOxy3674XY/om5cqvdI1A17X0bdbCZE5JTZAc
cyf6gl1vfclsWkD/87YG5SqvgnBN13933o7RTHq6JdvDGgNbYJYM1rZSlRop02Pu1texnbo/3Py/
WCjXpgDv6LrEjP1uOsci05Mt17aHDQHvME+hgdAwEq7905sYremm78o8/eE2tX+xFKRjHpBCbhfL
+Nt2om0Yj5yv7WEcWhaxGNUSxiJiBkKX7rsN7m9focd67AnPmU2Z1h1sNgjo0q7248mlxjVBuuqV
VXfsvIxufJx2fwje5DP/z8NushiENjrbnkLGP6r2DK7rBGc56pkdNGQrQdwkLH8eBjittvWxVfNX
TMVXNsH/Gn18frMFoypVIcL13/Foet8TbLmGe7/04ymN09fFmL/Uc9H/4Sn8Hhl8fg/5KG0tWlr/
SAVFw0yhtQr3PmUQDQob6Mn+lHt8uv1/rCLPGXlI4v1/VJ06NLZnOep+D2XUOMTKldn15mwlo+Ln
HUOD9jhnQabF3o7SHl1hs7PuoBOC18MU6gHM3fhix6P3sWZifWtNb9rNyBLBCrt2yysYqjR0hQPv
vYtaVbXY+Q5xRfrPyEQp/lopzt1kTCqKfk1zrJKa2HRKkpf//8z+vpc/l/E/blEesP8ITO24Trga
d35oIR7ZQUjVBBMyhrB1QB3CPv3DvvxH8iy/z1F1W1fx8diq385OZw3mkFDhoziU7QyzQ1Bm2xP+
RHzrfdnoEaOsezeDQFJNjmJyjv//7f7brgEM7On4XRlp/WYrnTlJxiGPnf9h1/zubD7v0FA17pMD
Tdj03ys6JYBAzLy17zNKVOhACUhi52fXLV+VhJa89iff+q+3xCEgVqIgpZm/BRMm6scutnZ4YJZN
C0oxKYeYQNf3RrjZ///Vo70pr/73I+GQE1JMpAeq/h66FJObCBNR4AfGthC5VlWAN8oyat+VcUb3
YXHU7G5smyJ0FBscXt8MP7wmbk79WClXFWneYAM5AoEZZbq5LAcG9Wz93GY9FfdN0RmNz75PSf5a
x9p0ZXq9hzJl9a6GWk1VAHDAnwbAN5qAv1tACeovJPrh0AywM/ejltGP6Ja3uHdgMTG1btfVlo7m
c4LIV52YP93W5C2lVwYKCnq7Vqm1N7UZIPmLTc26MXQlLhboxENtQrQ0ofmB9La37tKFSfKJF/oG
6nc7Zl6Ad/d5tgMsBC8t4A6EFLPhpoq1YGJjmfYQLWRRXojqONoL3CTwqIdVm8W7ylEaRt3SJEqr
FjqW1iiSPbwygHaJI+6SJjeeln4AVeJNaxFltpvtmh61cIqMR6eA3CnPkSssrC6/py2K+BjyVUxz
5clOKDqwgpYhvzQZW6BZlraD9Qkc4YRMb5Kr6mk1hvle2VCH1bVdZ5vGZaXOEBrp2kJWWG5Hw8u6
IwR752oerR2cAflTuXplaPRbB9ZqAkLMxCGDY4aJ7GWr3UOlbp262YJciErkboKMdm836F4OC2US
MCS2nzq5dc3UubwwkKgxCGl0aKoLxG6Sfn2i1pcfHdVcueB2gd5Lt32UAd1dMq9e6MFa71ftvB1i
eysDywXSVyE1+mzn07ofrcrawW4lIOsv8dch08jlOzJngcCE0pYOuiEE2NGMB6UTdEq1pjC/5Pmw
RFBXvGkQFn8FILhQQFw9oD2tEfRb70Z5XqJHlm9TCt0SOEa/ztY3ilAx7cVMbfdx5cRQ/FjFR1tb
a0ojPE4DpXIYdYYg9X4smjWKdWony2TOUaqtFnAbk74t4zruNxUivptVIWQCFalYpi9qnyeHUWgm
D5LDtYMaBCqbdYyNp6JB0HGw5uZs50jaNxo0SbGX9DwGs42QjGa189I+NBP7si+govQnIbRX1Cab
100lXUsgROt9KAzzt5JJm8PYJnBkmVWmHvN5y/YwwSpBTHKwh4AS1S+zX+vnqqTC4GttX4aliqxU
78X0lHutONUdJ5cKVR86alKcuxxiRjS4GlYhnrPLCCNIPi1+w3QpLIPgZOugHCxYTJoQZG5kgoug
u1y5+3RlEHd4pFVMVU8De1UhX2iBnpD/sGhHfK7NpAF1EiE+jOSF35f1h7mABgC5Fptr1EL/hWZh
OMVQMK7vfJIOblDaiPbg8DynFSyyOsnmXk6j3IDgjn+ppjtY9AG+JMr3YtxZsJSAKZBtVQcaCvtG
K1IOiQBsA4Fn0g2vmVa9lfbNWpqDNn01W4dMVN01DVqAaEfxemB7J/o4Vw/By8n9vhByJ5R1+F6u
yTPudVEHXnbTzUcNCS3gahaF+i39iEeD2X0brNnL4L3PIvc9bHYJ0YrTG+FggI1mDlf+/ai9G9Cw
Iss1mF4U00KuLbCtImLUY26ZDO6gFy5IJmkrBbAS7iooBDYPLHKSBIvyqMUXL3Mibj/LV+KlYt/1
y5kI0Wd+3teWEoKxNWSCjd6attvagv8iy813ItZZX0O5VBmzYvZp1vtA4+12ov4cxRhJdAJIuPIu
1vM9mwCyfArDnSngsIK+LsmzayMnn1ULZbt4cHU/xlJKmbQBCQBmuPLkvtw4jjrUb1QUVAKf7jKJ
5q41tGsPF3QRez9Up/W7uIDxdOkbOch/p9fQD7pFc8j08YpXOtTcsKZ0N5Bau3TWXouluGQ6bWvg
Ek+CYoqAdrNhADKYsdata0nB3C+6LqlSYFVQJjjReLJejNSTMV5MKI/sRpwHsz97q/NdictIs8YQ
2P1dzZOXS2g4yrMzl6FuJN+Nxtyr+XpMABDbNmS3xQCxxpBc3K26U1ssIawxFZfAuf0mVe6FrQUQ
V+xWEBqtqUdrG3lcrWV8CNhR40ncFoo/FvMagHADxzvS8GdDqcjnDkCTrRRVPuWRv+GZAnGGKJgl
atVDpkGDYb/2DGW3T7xNbSDggb6NMcSI3Qc4Y0RDQr0YwEGstsaE2hK6RI9+We9Xa9m1cRk63Qpx
ketjboJl5RCo+dF2361lvqs52N1W7FLozuoa8BpZpWYdO2Q2hq57hJcWKsnJ31wtquwf8/jSs7mM
NNlXq8OzhIgqH0LQ2Qx+3zTtylHsAC2VA7Df2WDAO/O3Ht0KICxcldysFPTlHs3FhyPYM2z9RaLl
J3c/AkH0gXu9ScOD8DrqNRF0Zp/fTU3ypil7U8qrQ7bilGvkUX51mIORuLZMexqVRGpCIF9fflMk
CqHvEVV6qYwl5HNEW+EU7gz9K2445Bjn1XAA+wMV5qM6/4QtIEj7bsf9MbYUrvnV3SRqhkViMQYX
3MkGcZ5JY8LlqXYCW11oVVDGSF+sLkKYcylfEo4OcxFztYN179NmlIgV9/lZndHUAe0EnjTsO4NB
WfUMbR3AiyyYwES3G4SWiE0o6ec0rTH8aNz4wFZQrWFvo4LsJ3r8gmF1MSjAMEZVA8sDsSjPGaHx
r04zy93UO2k4Ve2hL3AtqR51GQRkWBX0mcOqHI494Qa/6l7+Qxm1U8+TMun/aT9wmpGOgqevQHSS
G6svP2Urmp2CXV7z2vFLF+pULW4iaSdVZfXQTo4aPpfph0fsrmLpfq8Oj6rakw/DHzBZZ7LJcAWS
k3jWXm49uRuU9UPedIZjQ0b8aducixPDKdtGpSuRi0sUL+phG5KDl7oBT0fhBx5jHPod+32kpiUB
Hv38wcjFySqBvGOa6/GNvC6o0qT36/nzxFR6FVoxg6nsO0DpUJkdqg72ZX6dk5Jl+IgZvsSX+bFy
LK0EgkpOJPtJ/rCdLzF0J1xNLiE+QzQoya2r7b0BXhwAlgm6F1SgADc7KHEUN6ncU1lWSzKm0APG
a5h3DbwOOKDefW3AJhWxAsj8Rz0cF+AoeBnyW/bTXgIgtvjiKFWwdfGBxzM7K5QWJgw6Z36Td4vx
Br/FLznAOWCeHScyza1HPqLLXrz10VTPtvgm5rMaX9JyOis5QY+rnGZa971ENHvKXh/rT98zse/Y
2vgeXryAG8XFsdM8ow5VXWNxpCP6qOfngjPT2svjWoz30tts7HO5KlwHa8Q1saT8P9CikDd8LklV
vaUblDQR5f+L9KacQLBUkWEdCzSVWUiO/+LQ7AYsCGQ6289eAmT/0YG733B8c3sl82+0XD4upXqb
tHcu0mMGo4Sl3dVPGSoz0i/y7RVWttBeVJgVOlBJvI4C2WHdKPh3UIZjP2v0cVzxU8YnjI9IbSt3
gYY3eU2KV9e4lxc2doWfc59yP5ZJFsqVVdRqN8FAydXWTP2AOxPai+RVZGQjsuE3Nqz5qOjOnpt3
ONQcBE/JowlaYDZBWb1Ik8hfFibQ0elnA0JKTZV7hhR3kxEfWLuieuFP8qUAMsKspoykaEfFYjKY
f5d2ApIxCa7Criegd1dCjGGx37btTO/mquf2IzEAUC6+TskhqxfWE9eSCPVKMnfH/SJVHCmq9Twm
9WEFmFa2A7HYwbFg2JKfvyLVXVbGtSZG4511/lgDDE9MEbQEHqz9Rk0Ef2S4wAFgYmZfZ88y/jOK
7qtVp5BqH1MlqozIKxModskPIYYrtpSXX0onnNb+XplXhlAO8lYMQG/SXGAD2Bsxi0VB/jLUzR5a
v/eRDck5kedO3HG4+B9pIvrWfZKxksZTTS2QaPBwsSXkOYan1itVTJ2Q25D5Y1+6wwzselxsTOUY
j1SGQzAWSJcg9SvEAy40NYe/DIHthan4EYuftiLNPPePRQW0OtgfC9TXseLshk2PpKPDzLDGbGIZ
6/JRi/rTbI17tzpvsfVcb8mOf5ZxAjf6GdlaEfcJ2lVeC5Rjz+whjVCCMGDSjdD0VhlCOjXkSAMU
rFZ+XLqPcZmlV1yQgKzMvba9yDWVp5WPooXti07cyeOIEUuJMGUIWCy7zYlkIK56xqdBlJFlpdqX
DDLmPCYrc+HuHiLQ6fz5eeSND4nn4zNjzBOD97Gihw7voloUgXW4KcmXz5iK6DqHoU/63pcFkmfe
gdHebDPaequWp1+epKWNDB4Iv6Etjy8SkR0XV7mWPA35W2MUcmtZyvZLhn1/rxM/BtIXiQyWdyjT
C1cyxNmHhNiAf2X2SoZA3dLgK3rrozHrfW5C4QJecmidSFecL/KdPDjDFGG65s82o3e2Ft9PQynt
AgEifhxydy6UgyGfQjqMk69Nw8PsCspzy1mb+lfPuUHrp3GW+XYZ67S1elG28Y5/mAYyj6z/Zi9x
RKYONQGkgMMPNi9/yqfYpuBy0p7RCwcKmyU/SaPtEaxPRKOYZr9HRI2X606/lzaZvccPuYU5nfJM
s6qJHIoGdSsfiQ2BGqHqVpg/uW6aeCd7rF+M7FIk411ui6eChI2zxcyaTIdY/bX7YP9yVng96waD
1w6jIPCfbRNxdo6qJWO8iQC/HTJ0017lDsRgGqUKU3r2AXcW+6g8r83TDFUrn1Er3nd+OJn+oS/l
JR2sPWvRWdUz1keCgDMq41MyfuF/p9jdDckUaFV6+NujZMX6LjHh8n7W8tYM7VPL5K20P/wVV8oK
SP+BhRwSKMy2F9yG3IEaJMoeohKc+/qBF+nOse2+8TJ8gU0pSHg/tEaaXyIv6yx9mum8sLjcHh5a
Qa+Qz88z5ZJDdR1rB0/9vhaQp5s9EY8rUSa6egb3HbKjOeocz7j+sNU3HCwGhWMvdxIh4FkwWSkX
YBj30jGASjcljZz9kWN/+Ac0yUN5lNmfVcRfw1EVTNqNX7CVMmzi7yasOncSr+bbSmBbpyYxwTHx
5quN/hVl1NBLf/JZYjxJlxmT5lhHjNpazjtwlkSoE0Zv0IHjW/J48ZGEDX9l1tKVx+sHZ5MPkNsq
XXeYKKJWkMgBP5jTCh3xjdurOyYIKH8gwTLP8uU1Mu6oqPJNvMPtvrlwXWHOpMOjwP+ZN/JV0shw
LzJed+xNpqN8De/mKzGtAY6LZ2LwINLpBrGxDIC4OzgKdLfYT+t2lNEXMQ73CJFGUFBKWOMvpubK
pyu/S64asR5mQL2zCdEpe82k5DKI8+whkNZD7lOeEcX693FpaGHeZ5pO9QEzzWGxzrxf2g34ynxp
RU1QQvxtKuDuABgoE6CMSHwwlmCu0khuF+m/O6wn+bFTSmPDfWAZJbCe9WgZe0DFYE8Mwo6QBnTF
01Ukzvms7SY61jLmlbuPRZX3wNVzilf9meWR+Vmd24ga1NJmytAPIkLp8FoXeiXxuT2xSkRtFUtj
558J04b9k8+Weo50UBwaeO6pQF2wtKynjnrSWMPjXQYGRYa/toR8+CMxBN+eoPcoI4/BYrhXSMKd
GQOlTMOe62KhGzWLWtJyuZFxMFyXYAVtYDGwFpC0mEEJ0p8L4O7lE+ctXIZaqyfeD4ENo1tPyOtd
oGwgd9CCcaXgi2qs8feDywkv+FDgyA+sPE8mN4mtPr2NDGd5N7XVPcfCYM6BA7OY+9FMA3m7lnIV
Wyd3Oo+YV8gkubAMP/U+Fqs+F9OTM03HbNG/i+kuz5tPDz5aRHOtpl14PtU23Pp4exrzJxc/CYtB
OLekco9rzGz1DHwL6nw+2KT0lFj5N2IbDoAMeuDk3MtV4b7zVQQyl7QyvfIX+LBXxbmS50TyrtWW
dH6JrNnawU57x+2xV4ztlRxA9zv7lZiNgN1yn2cmOFgwGSTyhYtFcS79sjHbjcX5y/GqmH9Wg0Wq
kT8QiXfNbIVQe/ClgeJNGqPU7OcUqjTiB6dpIN3UDjIiZSUUmyCG9Ie388HKSC5dND6fzJlEYXNZ
7Du534iasIexFSOO6OzxaTNXgmmVBkmRh3aJ5AmX50U2cmWua4lvc5vIZaIujxCidcgN95dJNhVr
41UmHzJIYImL6U5ad5tXyc9I2TYcAnupfkyTHYnaOCIX+ZRnBlWlR7YanygSRHLsJn+RGxbDq09e
6ODjdRgJm275rM5x/OXV8B3luIXD4N135hc1/lgY/pUnlTn1KOnaa0JuLysbLNHfW4xiYTBAuCcN
uyxtuM5N5qidS1QwXDB8k9H7rE9DPY0K35NC8YwFkIlTldk7k3n+vzeeAY/2p7FzWWJOAE9ySsVR
ViTlmx30H+XZGAkl+PpFiT9kkMYYh8C6yEeIN2HPd1Rv8uGL/DELHekGYd+M7r4lqmKeo7ETGUcB
N7LpIEKwvVUuAx49ar+brC6sc7u36DXyQXJH8Jjl7S5G+UQWQiHoC5uNx7Doy016wmatwkwkO66k
AM9UU4JQmacaRUxJyT3BvMAvGIWC8p0v74Q8q+7eUx2UxGQcZB1f7q0RI8Y3Flu3x8sy4v7Dc0wo
i7GDDpPjcR+YpDmaQ7RHrrVmpbTeNiUqK2ZMR0zPWQLNyjhkH5ZifefJM9YcyqyNXedUFmYZlkzs
LlF3s1B46SYoEOxDjEIE1aq+Vs5xbD+vgmTdvimxdsHlOPEWtXUToY6Dve0u9aIHE1FZ363PlX3T
B4b9y/oFwJg8AQgbkNmpdb+jA4tip/JTMePj4lbUd4aTU6XvMiqvyhzw1UYLVL1ugqGb9EM+2jiZ
HkhzD5UnHufPSO8BOR8fbyjtVVy9NVJ9I/klF0DhxMhcEtvMzWGTvPyz6pZN2RErIFcyV5JoNrDh
Sj3K48duljaYjESeiwr+hFh1j7YKpIu1/yulyGCexg+tFmGPMDS/XPJAs2JETmIZH7kMIPf4Po2g
IN3Sxz7+GLJXGl++rNflcweGcnGe1OXzyXjpfJHxITytYGnLiNwE/uPlodRRTIEcJxgZsF4pt5aK
uZtM6HjS76D7qbdmj6uGtln7ljQ6Cjbb0RxM3yQkmzAhChUBl4/2SuqnW3Kl6iWN+UhA4ph3Vbft
NL26TgQ5wzpHA2ZiIzAvZPvKsnbSg2MAhi0OncJEpU7fy0SPR7k1EIFwfnoqdi2clDUJstMIlKcp
20HZfE89ICHPr9ajYNDFl2etGvQ90hSUcfSvTvct1bz9TD0V24xIvVzThGJYjUF0lvRosEtBwZF2
M7gkqxBg4T6LCtKU4T5r/D6RUoBObNDoiOjo016b9I/P67M2REoTBLAcGWJvRALOKk7y5HhUeSYv
kwGjq/ZXmQsWSF1V/Z00jdJWSGPax7lsXUyQyAUGUgooCbzPwMiZY/alw5J3yzTi1epdloFUuFRQ
A7OS3YAYMaedcykNQltzIrLvcrtKwz3PD6uKD0x+UTjFKEMAcaqnJcrEslda7SR/ylth72icFAyg
PNFUjS1dHAo6d6ypTo1y0G7wqMjvyV31pzRoJPru8MDTIuBYwXhspirNUCoLLZ9lClWy0VV2QBMz
gIN3DgYrPfc9KSaAFFQCBhzNAKcCIwvtscn7qwMZhBWTayyR/BSTYIaO3pmtw7rAfB+aqH3X/aPD
vuLJVfTxXOTCthR3IDrtZtfFOW6tkIpelComol7z+KApprSFdmIdSDTRKdAv/LoUuTxrSZURQn/n
QMGv6m/eA26oZMcMMbBGou6Uw+rVNU2NBiDoC6/DZ+ZWfRKEQ5jncWB0uWg7prYdX28skEc6xc4u
UFZt9qVFq5JRlozUkUoJG8j4JV9V2NZJZKeJEyYr4DCLf40t+zJQTp9tZCO5QIwJrS1qu8MhLj0U
X9xfBs7JwL+QCRl0+JngfqgMHR+6QYMeh2KYUsj0+s3v242bWVxZdZBO0UneS4AAjl4xYlt/lmml
T4DF7E3gRWvNepDtooKAbSIQtpAPQTKQId8XOlXyQJsilWlY3cQwXeBM8nvhrMx3CF84sGbNw0WG
R9WoXTWEO9V2k3cgjY5bmueFvEY+9RhCvlnA5TFRQkoQ7ZycX1xdpBsfepEHXZzssIsVFCyJl55g
jgk1bIpeYCE4AXqTXizsi/RYK8ER64NZrdQXu9j2bTrcYQyv9BEKrKbG2KS+TA+LnZyc+VudPQz1
eF1HZe9xeT3lNjO7SNO6qOhM9sZJun3OAIUMgBXkHRZKMS0efJA9Oe5QFMOJZx+b5ZcmNZ7q1EWw
sfL13L1skxN0TRNYtRLIIGc0TT8vvEBzMsxARpO7CKDIhBAJ1Wf6XEY+3ate99BNwyOCdadc45wi
1Dq47q+p+sZpgOnNV9hvWUusqdJqcvCRSYHjpjciIxNGvAjgyY+x2olNH2Di4YuPRl2fGwrzFZ2D
Bi0mnF2+9t/q9E2eaBuL427qXpbAzGF4jl1Ew+IWLZgO0BqFy7FGwAW/Dz24EsOmMc9Q5vR7GftU
kMm46nrTsvbmqHPK3Hd5zIkGK4SUUL6kI158pRTASKsT0dJ8aNP1o0J2AKMi3y+fA+huv6JEaMDG
569rGgDY28uQq8jbu9wxD7o67m0GRn1hjHe9Q4Qlip4ZZmR5YLSI4rQ5zAaNP5egRnqm1b2DwjnK
0WnUFS8EN/04tmIJZbQRZ/rBhUxwMIvbsGo2w+njw4ZeT4PjhhmSIEZLX3MPNhe0Gj9GzQlFoh4B
ZoVLadzNhFm2NVGqSnamnv2acxvWJxvCImbmxA+3FTu1gee7su5aHn3R0w7oGipNSTgX9BUyLxKo
S4C4v4xsXY3ORiXFaL0+OQ7GFLacNFQA1NAg960K87rlFd1pJAtwCrQCGms7ZSyvp6/HeCuO8nsh
bdkltgKFvH4smi7SBuUuXbZDNVqUjmtY+Azva4V/ctfti2vRCd4K9dBPw62xux9i9YinK1whTYHc
JI2DLlQRK1vP21lL/d4akDozkov+Y+s8b/0AOETcoDzZQxGCcADZ+Irqptfx5difotyeQAgfZZAT
bzYuaKTZaySLXzTtjyS30ETzpNrlrPnLbHPwrOlki5lqb+ursvGNZzdwrii9Bq6p/BC5+S6dYGFp
CBht3iV311e9A/xt1FfNSwKP9qKMdQZLp7VZhDyPz63rqgPStLxpNmfwOURHZebC9g45SNw/qExE
83StgGEtPpzW3eJ6yblchm/AmoKldO62BiD/LCBksTQC6EbquNJBle3oFsJR16qfcqe+leN07/Vp
IJz3as5h8abqmCgcTrzEDNbPX8T2Yyn6Y0Nw62D2wDrDY6ZCB2XhslUYWrHirve5ieTZAGq/Rxd8
19jlSuiY/FiM8dmwY+bWUsbY4Utq5jbEDu8tVwKFho++fJ3GzXcWUh2ssCV0sEwJul05ZsatjlqX
gs3Q8o8hnfdyTw+q+2rBU2aSSPVQc2eu+jW1sy9Is9yVtDjUwvrKsORb4w6XUpoAYlKBZFxQ2+qz
3HjKYDKRncrMrdBEHFZTdsVGy8gwr16QFA+kn3AocZcalXVM3Eg4LEwyEa2ZozF9yYuJYj8BSzUh
KmXJdSGRGombbLp1njuc1W6Dz0E9mBZkTBUDJPAq0DXn2EPIdifzTukZvNXwXXejGb3eMPpQbj1L
S4/0mc/d/syV5QUoEtsbTn6eiAyJlCUlhSYuR4FkPynbfu502OkHdIPX/pjp9KWoS6A5P+2qGvRa
qor6W2lO/SmDoydEmtwINiPxHkylv/YkrUtav8s0TmuaX8nkvQmnChOOoEz0ChcEwpqcZxBO+qaH
JqGfkrS7VVX2MwmEV3FFM0k4hnrFIcaxderL6gvA++e86K4Q0e8F8VKFLQe5AiqpvtmFdc65dhDF
VEGsCC4KdGPYKVztUX4oj0IlcHb65autlFemKHbSslrDvEPR4cu0pVJxTr9f62qv4AO8saA9YJxl
0CTMBdT77KsIq8aDOJmJQxdbKWu/pcNLoDk8ATLj9OZJ6IzAhQkaT5zWJ/AKCBJWRkvlyX5H++wl
K80LfvNEXLSr6ei2hnl0N7T24AGTplqr4yjJ6SLYHP4YCi6KuDtgk1TUxwmyP8NDrRBdacCw50WP
O0T1sKRCG6vD1MDI35oDG0sftUuiaVUIrxD17o64YIRwB3Wjnm1YjagzLrESOObSXjkizUkrFOf7
WCrGWXNIyzZvARtotwZcdOm6BMKyxRtCtnbYKwgi06LQ9roHuNYx54lW2WjvR2dGBhJR7aMQgoQ5
nUyfh0wD2i7mc2sMbshm7VgNSJqUyfHorcqQOqs+mpyUZLSN9lqCKgz0xrx5SaXSo4t/IvX9vs39
+FXtuuJaWMt4dst0foyBxhzMquxOiMYPF6YR8sdhoBJl26sIlRy1R21U6dl2UOknYorBXRjDvh3M
9DJvjgusO5v5B6jA8tqELS8roQCcGcgGAZWVAUDs+k5kPYwHy8ppHIduDgwnI87Xdf3YuuproxZg
AuelaPa61UCVO0zIm/kauny72li2S5FyoHORjPcG8l2ndpnzUwrM94jeYRdWS1xw5kz3bKLjffRQ
w7AOHkqQ7za7CtKqWOxaaNFeu6Xt6LlZWXxzq3V6UkFgPrp2groCagFPWZ0iMdAbdqiX1nKBQw1q
7KJiOiNb0xu7oNmt8YpkIjJjDJ4WA3V9FE3sGN3WrSNfnvUhfkyttr24yxTv1Cp1Nirm6vI0urUV
R70CigiYkts82eoyUoUz0psF/rUmKcpS+hVJeQcLxVwfbXOjLgED9QPPogknMUD+pMV6pHaugy9d
qxOTae1dVpAYa1kGHgQtQZ/szgtdTUl2jm1Z1ATBRcSlo+5mZxwZxNOBfiyWEYi51o8mFFFPGhqw
YUxe+4Zsix6Ag6KhhuLAw1pr+qXPHG+npOscbCszmEDH55fGcuYDWDwEMuzSW6iVLEuh+0lvQq2h
S6VNS3jzg2gTDKpe2H6OimA4AIcOmTTawk5N00fqaf1D7ADu0c1xi5q2XC7J6Lo35mJMijEls53e
1pSwjeix9nNm6PWxqOrmQaM0di5Ss9opufaW9UX7aDSxBbn5/CKMATyikyo7Dda+XaJtiE2k1KDG
CbhhN0xIMC8N7R1H1FFZDWWBlrS5fs21fCIlJTAwrJSOqldT32ntLsqdrAvVxdx8HL/1bKw6AjgV
Nq3ggDy0ua6dSitdQtimiy8apzeYy8oiFDObEBpBiCWrWD0Z0D9SSaeinI0ZENm17i7JoK6XzWub
HZ3s4erZY34dmPt9A6O8RBCIf1TDtpzthiAeAUSBHp5DA2Ra1P3kkhf0aruc1Q0fsKn1tO8Z+KDY
suoZLJz1XF6z1RuC1m1Mn7GY5Lr0bbG3BIcK+wMsUpnScNsS49SntNcaQNxAA9zizY0TytVdP0YJ
mkvwQsJfUDhw+83JYPud01j7jkHpCN+uPC2G4t1nKtLIk4aSHLG+x+uUdpfnJhxwKF7SFC/eG9MY
j5kFb2PqoGyer6pDPowIDRPeSBHVW7urmf8PkTH9OerKHNaJoV9jsxifRpGwXwzQmTCnad9j3PlP
uhdJ1Hhdc1JhyvDhoRahNmU3NfVuouUU20gHV3lj79AEH6/N2jQR8/I0YMyWc2e6azDF6QT2dZPi
NNRO2ioRNIsr2jkWSkjpvCCP3KtdJOwRutaENdh0IjQ0mztAcxnZR1e6F80ai10Lk+PZKOKBDu9g
4nQmiUg3c4osCISGm4KgGXz/zsE22cvTSknVGmoziPOVwjA7nFauYXNusRTQ0w+hG1PVTvqRkz7Y
1B8mRYEPkrQICD48i5snIUxxFWptW/+yVYoxZdFXcGMC7lar0gUhm4IVLEsoCXCBtNeQAtOVUoRr
3btn6sIQ5FRWRjq2tedBX2hmuaCfbdLHXdliDJBVwhjnWhKO5ZIckx7R3sH1sggdJDzArA1hYjTp
0/9xdl7NbSPpGv5FqEJqhFsGkRIlkpItpxuU7fEg59AAfv15oHOq1gRZRO258VStZ7bZjQ5feINQ
s3HbGwm6uFTz1r7Qi8dk6MF/p05Ol1m0yPX52fDZGwDDYJb7LfT76EFGzpfct5pvaMVF71xGwMrU
AJiOCPS1LDk0ecrGVN2u3ie1TqLTI7DqZHQteJYxjXGAtyFYirRoiGZRDLaM0iAKVacWRZW1Z5Ho
d+Dkn1pRDUi+2s0+sNHGsBOnPqVNxsVRjOO+sEj3wWP9RBeze+Xcg61OKvezlyQoG6a++skIqwr1
0ajfDUPRbaKRNyjEDehryFX7fSQGAwZq+thRA2iWOPW89mVQnf1QUV+DCGFJ4haclRFeJcCo8j9d
WWUbJ+k+IQXkPkQa9QqvEeBW4spdqU0ebrUc1Fgeh902aZEQFVWvQJ5LEx85VKP6mtsRCHlTj7cV
bfy1YkFKdVvMJydPBwTzYux0KfrBEjBpSaZhQ018AIzuiVLbjWVXf456alVxaVivRVrjgFP59ror
8PnGlZVcJuHbZcSRT11gYUlEy9dQkn8V+JJgBfT8aOPstslL23zM/a7d9B4RdyuN6qHV63YnQUQ9
e+MIZqTP2rcmstStnvLiNImeP6u+7D8FQv9QyaBdqeDL54WEGb7uBu9OVMZPENTBXkvRfA/aPNqo
dQMUJ8hUuuuF9ai0Y4LbkWaeG6jMDw3qqU/GONJQHQNlHwbYkZGkGKg0mOFwAkBOIb8dcpSeumSv
thrNujIM6ZEaySuC6EAUC0GCJ4Ez9oU6rsK8FAguJh2uf1386T515Uo1xpyIR38RV2ZEJ8MvK8PO
XOs0hhaytaI6TGFx4SYvVoI9vWP/NIMUIS6Na7TpFmiK2k3ajKNxuRkaRPO5XoyGWEPrwN051a4d
EKYp0S4O6SeaqvOPXpnhkyvt9MvEH0TXPCs2uIuz11VYIUXc6C8Kes3v9xdkbtIB3xyDIOADyKmr
6CTOJbGgvrRtHqc27rK9y1MQBQ9QKFoy2kaCI68TqpuenuzG3qYe6YXRm+IMydGP0mBruEP1UHOU
KTxS8C5CA/ViYkhKXj2t4cyxdkNrRzslTZWtHhbUcZqwWBmpm3ypasd9pLTyU4Yh+NExU5dcV25x
2lDYQgcIOXqMJmYCLVhW4TXSqcGZgwUiRXcTpqOBBK8RXpBRrX69v5S3yJaTPoEhSFZ1NFMuGV+5
VhpDPKjtOa4G50dh5PmjkoYG/Xvst9K+oinf0sXru0x+T8csWLAAuEU4+2v4j53/F4Wv7JKhQyLF
PcGs81eJHA5QmgAJ0Uw1w89GvKTFZd6ggIGTh+REzg7RbUY403o8f404D6C/tvGzNAISF7+yFzjb
2pzWPO1PGIIYeEBqQ3dlOlJ/TQs6mR8a2N2cAhVUMLWjhGe6iN8ypA7c+IgD5eQjOWEP6c/f/6C3
Z/ifoae//2vozLTiwU+M9ox6FmV12/mhlVq/MMFbu3TSG5ikHSEiWrNd6re5LmuPQQjWPyu5AgEo
fosN5TdstQXdmBsUQZh4VN5QLGI95zoOY63naMC3cGWJAZGQ+aEO7W4MxyVy51yhlE/GOCga6AiU
Xuui9ngOeY7hOacEQAAKqjSwTOpqLmakPg62pv6ZZz5CJhi1RoBe9z/ajfVEtRPJTpO4BXue2Xo6
wosqeH7+uc52Ob4yyZC8RmWPk5j23385lMA1gdQZ3h5YsFxuD+hjZMPx6J+TQVsDvTtUAEJCBCmx
CNjfn9StW9rlxYDfjHIgClyzsbJm6AtZ6/7ZsIoAMep8JHAcqaHrhWutdPr86wxO2FZJIFhVkLy2
LuYH9PNsZWuQpWE0oNUgW536W6HKdt3EGJtmbWrs29TODuRN9SkJo3Lr5iO1xYpeQ9YrMQRNeMo1
VU6wDBJamyrqhVW8tSn/mpk7U8AjsmXieq38F1TcW1vCYOM7KuK1SCPMrpAxlpldqk0A8Yb+SmI+
V6p3QiDtZOjlwoe6cQlzjP8z1OzKSH3PahvFVU7ATtCl6jeel22FO8HngCzc3xTaraUzVBsTJZw5
sHqbzSs3w8CuMG84w7AJU/ThIwrWzcPoFhs1lMBqJhwZjTsNVFkKjmgA6Cc8IHHBkuSDqV8/Bsz7
Pz9lNm+T4hXKIqNzcjyRvFpDmEwcTQXV9whkD0xy+DWjv3MqaoC+h/ezXwKEdRV68ZWrZi8Rpb4V
ooLKtuos78UEzguaxYeQ6+YazFqd4Dozabt7ugQaTqukE767tkVUPsVFQdYHnfHgx62/F1kgHnC1
1l/xLXZ+eWUGHUV3/QewI8PGjSQBM24XD25ZlZsioq5dDvhcVCM6ctg2INgW5zBIEsh897/X9XOC
CuCkXYlKh4N24ewM0yQhpwys8WSKHv9cnRgb/7Df9weZ4tcLYrZtEsShSe0icYKQ0LRn/nqzkCp2
rZpq3CnMtOIpzPL8azXQhINsjxuL21U7fOgwny3iJcGe6+mBGWcjojhFyIUu2eXIQxrVfBzDPlVF
Va4mUVocyhdesGmJLmbHy+LoLrIBdIcQEJiNgfFGM+RM+lRmO1lQvihKLBwy8C57lcbF0KWH0Xc2
95f0Vs5wMeosZ4hqCmfUysRJh6v92HQ0iOCVZqD8wUeVGIFvCluNNgFCAI8Z4is+6FD6qfd/xa2b
ZdKRMU2NSr46jy6LdtC9Qgmic5dnh0rp3undb0Wqf2u6KKDwr/66P96twAvVMJ2kwCYuQeT88num
Spt7taNFZ8X0AdWnpsDroC2cXaNV/Utd6TFNe9o/Teysg0qChM6sbmN1xZKAzs31dxGS4TWfLrq5
oEyAE2mR1EKcPBgDgKgRGI8kxY52U9L7ooNKq1RF6CBZ31+CW/fr5F+B8Adi+ZTTLldgdLNe54X3
z37mYjbsNt4WXdvmPcKId8n27ENA/XJrIxPhwKbk4yJONNceo/Mr46ztP9iLYfpPCGMDNIoSjugW
VI/TBBEF2XK9U25/mpSfTaV5rOimw3xpvd/gzFo73DT5K4hc1oh/UfGHHX1nmkxLkpDXD+r0W+1J
FwItxivhKtOL/FRt++js5MNJygyHavJAqzxUpvt2/xtc3yqo16G3aKNhp197pyF/VuNaQvkduliz
EnjtrKwuW4hYxfW9ok9qJBYFCxd1ufkOw8dRqyrN8k5GHjvbEkjFOgya5MmxWwhWvocJh+TxsLIA
ia7YGXX8c0jKew/sMJLeIL1TB5PxFNtNX5bOWs+/1/KzBTaN6p55aAqze7BbMAXWgMFcGccVVcbK
pamZZ+FL59ToWzgRTRjdzEBwQOephtZcD7Va7KQemntFjYAxFdomlW21diSKiHZXv1TC8X4HTvY7
90CM4SehPlNicKmGYlXcpt3aVL4ojg/7tAVopCqCeAB3pYfQ6KItT7a7Lgwg1ak9AhxWTWDytlt9
D3zMQWF1eRb4UjTH4wJi8f3Pen2mp3cKFTATQVs0ieePYe6pceMYVXFKw4TUR27q2Nm0QNXY9Jp4
kuqIfWe87vN84Qm52lA20pkE0uAPkCEz52qPeeW2UV5nxakyanp0BZL4oUp/6/78boxCCoRz8+QB
iUrr7KHSQGQYyCDmJ89K/c+ql8uvndtlS3GXNo+78ChC4ImSg6abuBXMN650DDw7VDs4NWaePcl8
cPaAX90doQa3sm1ER65ILYV3D1gJq+DoQEOvem591z0aMm+XPqs9P0kC3S+dYgtS0JpGejR7Nawy
p+2IIvOp8P1s63XirRqE+sXUam2lRGb324vbaC9NbO1NeL8brfLynyKxtG+Kj0JWyPuHcGvoHfFl
B7akEpTJWsALxv0SBho4mwESxCn1eWsGJA/7dTlIiqdhgoaC2ZlfPU9V9kraIiuSDtF7MgTdd7/N
6Hd1vRuc4g5PLRCvcV/tcVkDEdmW/SePNi+4G0cBNCG7Mw5Z0UsHhnnlykK8ZJ0hN0gaozbrx/6h
rjz1Qavy4NHqdQHRwFGsh0CGOMTr7ehs9dwrYMHT5AHoPsqtzOXYgFA0/GFlqOY/mG7l28pUsue8
boNHTXO8VWuM+VMhtIyWf9k8al1q0D/iEFC7GXfAdIoNbYzonFRicvcsjV2Z9NUDqX520CKveI0d
OlpRV8sv+IHRaChH91NLw+xJGVHhiYi5J/9zPcMhPfgzkT+DBqii2p8ARq+xkqdvGKK946PjOboj
j3xuZjujxqrKGgeWxXAhu7rceSWwtUMZ2elr3snyU4LFzdfcscZvRuFAywDAhDe6Ub/4Gp8Apzn7
X+nr0VuTtAodlzR88EugnJXvRE/xqEA875s+O8uuQjwA4ZKVJYpqpyXo9tJEx3UsaaKHoaYnMlSN
ti5FHR6c3K9o6HdEmLrWwVpJJKZmTX/yR6h8+YTapUeQIHgW6Q8u1nV7Ux/ImjUTzTN0NFX0qbX+
mwO/7TAkuf/iFLbz2KRZ+eAHDsDiSkw1cVR5Ml/rn4RjBgegdRI4jo1HXxkrT36QNxiUkXiMZQmK
DYIN/1kRYGPbqWCFUZ2zzCr6agVx/8vyjPiUyZTeBXJhB6c01K1r4xkT6iDBJJBwfNqsdIMhDwIN
wGTBPPSYWeWKfIxbRyBBya8CZQRUOzehz1KU3TYetni9m1LKTJps6yp5uFOsUQMaLxY0I+fPPTq8
hkOhb3obKVrP5baDvh2GjlD72MFdDp8iu33vI3C8MAZW96/Nj6Lh31HQx1DEWjoKz5OJ7uz6iLW4
1nLL76nrtciHKGtX+xT46R69mM2AbZxRQQZxjwmoJHMy4GtBpqQnO3g17ZKeRwxWaaloP48Cp580
lc0MFJ+pnM1/EpXecswqpzyOwK+gvqE13XXPptu3C5P/qL9dTp67052sZnSq1Velq7Euhjah6XmS
2jB+S/wKEm7YiVUpzPHFDQB2DHaRbEO3IZPuE+cf1VTbg6y05mBhA2m01WZIq/AZgrq6Ae7a0PVS
Ma/LJC5wcSUBj6V7oMAKGCGjeJBlb/y2HGJ7xKJKDDMLY2P7TfEMJM7eaqNKWkHqvoZz7a47d0xf
XKl8IikwngvASjt85PSHzs/8PdTi/inu8S70px5cW5nQX0vFWEdF2qId47k0Pb1yH3RioKsd2Q/u
ECuPQyGtx7rKFbQt0iebKEOuRpBNvzy/tzajnWdrGhPlq68o2T5yRfm9a0y0LGwfLzSuXsxQINni
bAiXriG5XxdpSlDm9sO3gbRyWzt58UWF+r9S0JV51AsCYRM9uocsUGiRtugHhUZRvNfm6C2kDreO
jEu9miSVxSakvEwdLKUaoj4e6iORgP0W+Ja5dsp8OBRKHB3VuKoWopobmxQ7ZlwIiAcwnZ7XB6WX
6llsyv4It8l8HBPkZBMl3hVeoz0uHNF5aMN5oFStIYnjWlNtfHZEUxEVyHgY9REQeHIuO5zuxiA3
eJ9yHuOsROPIiqrPbjBou7IscB5NtG5DS5f2i9vDVdJpxVcErdv7P+x6yamDoRPsUhfA83buUCVy
hE1dPQhPkWedx6L2VgQ5n8vGOliKWEjGr5LjKcwx6bYQ3qkWYqdTGPR3mSVF83Hyjz2JkhbyqH2q
J1hxZHm/nLR4hhwRg4uP3rMCelSY4CjUBkvtretPzhypuU0ZKt9i7j8Q0C9X0LoLqIVoewWn9tYm
q4i1JUHkWxEd5Ry0kLE6EEjYXk51dBIlAAwTnCof4kVvG/FLRoC2wUjO23s9VX2jUAEgK1rVfK4H
BO7uf9fr/TYVk4RKwoBVCsXg2fgyRm7e7Gs46mb1ZJR+uPdjK/n5347C3JCcZykJgzm4l6OooVdg
uVrXKO8hGTYGDm1PSowP90eZV+c4OyiMk3cIjSIW5+hyFD/ttSBQlPFYC/qgobC5e/PwEI39C2gZ
GDWwoIANE+PdH3dePJqNK2ZFdtWWrGCfDsfRDPEq+y2TPTc1BOT6QbOW9FJvHI6LWc5TrMKNEn+0
sgFX3FB7FSbUSyd8sQky45UmIDCGbqh9KdDMO4nUrfYDnRxUaTvcLe9P+9ZyC03oGv0oGt3zwMVD
LhiOajIepe6D90MM9IvdaNkp85PgEd0+7wXkYbfhlhMLRkXa9akhI1FpBFs6VV8O6uWXbvG219Iw
Ho+UzZ+q4jNVGav+N/GqvTY466LYkZlPn0BUsDz87MPLi/+V2N9BzyEByxaBXaukWHiYrm8NihxE
rCwLUtH8cfm7ADlA8wAbcszIOnT5MkCHKaW1sPDXZ5ZGC8rPBt3wqWY3/Yq/rkfLrqIGkl8PTMB/
bgf1+2go+/vf9sZEoAjbKPJSi2Ko2YGtNMip1GVRuejcADW5UJy1xKtf89T+fX+kW5PRJ4Oh6cGj
qTnrKLIt7V5v6+ZoIFH+niiqu8pp63y/P8r188W9w6M6ORBQ8Zr3LdMiRzsncNtjB9py61q/E4Gw
i1TK83/d1+Y2YChKunwksDBz8dZKDDTc0rE5hkpbwgw1URYFjXZ/PjfOno2PgmNyAqaW2GzVoOBj
TQvf8RhlziNuKjGsrwoRcJlrK+GF28aokA3sl0p5tz6WIYgDiACweJtvi6YIx8apyvrYAN950qMS
zS8FhsL9yd36WLgPUYvmIBEFzCYHGMpSMq2RR+CJ/hPmY91WB/yxryr1n7YFunp/OO3WYk6vvWNj
X3ddBTWgmUHMwRE6bHX5T+uExm/4zfmDpsfiJRpJ5ZXaM3/SC2xhZYmImp0q4OeIsn1Q+iz73oAO
/RaNlPlqbfRAUztUUxUipmJV9wJS9v0ffOP2wzdTAxUCFoDbRr88/30Yaujd1fKI7vFXStF+l9IN
hRjfVZ/YzhWGXVBw7495Y41AVQmwDdgpXPuBjaChlUDXy2PhyASgaPmWNwpkB/2xnQQ7fGvSdlja
CDe2m4PbGYp0eNVobLzLiVqWEuKalJXHgXwVfZMB/Q1DX1jNmzMDaWMjf6u56MxeDqJmykiZz5DH
Sq13Cb5T6x7D+D608Dfyi7e4h7TP9lvCN9y4YScMB/ce+w7WyWzYvgk8J3Lb5pjYQ7rqlfoAVwGK
kS8WvtyNRURlXvAuUefnQp9d5QCzkl72VXvEfWGv2pjch9kQbu5vjxuzwSmLONmaOiwAii4XsQD2
reel3xwbv3pt/eZUK29m2r39P0aZcAYk8eR+8/arkesiSBqI1qUtkSPYwRqO/YWX4uZMuAkME8cD
YEOzmeitRJfK9+ujMd1uguLM1ozQjoTZby2EMbfuOYteI26LQBB5/maLRshdFAO3ad1o7aaW4kfi
+ydwRA4RnaMvxCa39gEVOzxmKB+72txgrtP1Ec/msTu6bogSRCO8/I/WISJ3/xvdmBROVjxKQJN0
gV3N5aTyRG0a7lJ5VAhT0Fd8ouXgq8mHQOH9kW5MiJFcDIssyjpXbSUP/40SOdMON58vCXYm/5+t
8HHLUpjSOKdziCOqMzXdWdkeA2DJU2kK4f4vmL7s78/j5opxeMj86T2LK8sz16zCQIuao19b1Kpl
2a29rv4z5tDz4FktXHe3Rvv78Zh9n9KXKohrRx4bkXtPgYvagbtqw4Y4uiyshdrmdFgua26kBTpg
DNq7Fp40sx0ua6sBqV3VR6qL0btTV8lnO1TQMS4t5tbBT7VbPX24v55X1iFEYCBAiFzxotEnb5jL
LYh1Up85squPDiroqPAgNuO5QAbGJpKPmivBkLl/Sq0kE20csQlQQHyJi7FCwoEKuoLjIC131YBX
TNKIcVD07f4PvPUJbAzRHBy3aPTOTyKc3bSLa8pXXSmQAtHsnVOOG0rp2zJY8va6/gI27ikGbzd+
MXyFWawQoaHuNDXZ4kT6Vns082EpxLa3I7n62jndUq/36oMzHIdGo9NOkPgRav2VmhiIm2SlB+u0
8zvxmOJP/ASeEAVx3V9KUa6anBQt/h5rvrn6oa4xA1H6Yx+F7xotA8gVxmsf9Get8x8iC4ULtSi2
CAQcwkFZeIo+NtHl1rYhY+r4a9Ck167wyAMsj7CBbfpqdVq76mT+SbNC/cFoBbr7JWQNKu0pxdoE
fahMQy220TaZEx/a1npGD/tYmRZm53oEjDPYKV4gVkVQ/tM1dK8U1gpfgXoFPAtmZA14kEbxNkhB
45p2LJG0sU/mkH9vtX7SakrfslrsDNH9qTOY013qfE+FfbAz+0s41hQAlHVje8+Di3KQMyLqkFLN
Kr+oylTjD/zXpLHQ749QileUb11pQmbPP9tDo67pTSfIQQKF8Il6Rax8MyzlYOrIdjf6u0r0QsMR
7QRA9p3d78IufVFwnNLR5bVUfz8kFgWKEta+V3+22HxmYO6aTD04joO6tpU8kUrR46ebCf+qP1A5
eE1Kf5c64XuAXxYR5Z8mLl4GnCa03lzwo7sR93Opkz9PsCrNtOcbSCCVlEmhJa923Z0Hv9kX3vA4
lhDzfAvVomYbYmuUV02zqgb/37joH+tWfMb677moglerSlO0dQrQWAbaTlawkBhfx6XTr6MBzX2F
58i8yI02doo8vjscfb6BX/z636rGkDu7SfwDq76Fo3t9K12ON/39X0e3GM2grg11OLaT+MOj3f2g
qiLkfwnT49BSCuQPDK0B/szDg9qgs0Ptuj+6A1YjbboSxsL1fx3A2YA1VXo99Mht8ofLeYg+qMam
1bujSc1Y7fAFgv1s+QvP6I3bB1Mq3jSCN76PNn9kwIlVBawP7SyMfxz4TSZc6ujYIpGby5KK9C/Z
KCgLL6UN17nf5bCzr6TFXe/lZqOdlTyWNuYRbvMS6JF4yLCMRz+gaw9t0RrfHFo4Z8PrgqXk83p5
XZ5yzH2ocwFfm9fmY4FkdqOL9gUpWyyhuI0Wh9Cvt+LEKRH0GZCrAG05i8GhJRtw4J32BY1fbi50
eHm79ClDg/XmD8HL5HycxgjaqSr344fgOkI5G7foDq7bPJhO/xQ10WNIUkzjtoiO6GFtNBjGuoea
dG3s1bx815xgYevNI9KPLMsVE0QTSyL8fy633igaJZaK0M6lUQz7FmrRphDGEqZ7/qRPo9gYtkBn
4Euw2S9HsQNJ2DLiDsR7g5SP+cJt9NXPsSOJvbdgENHCVr81Hhh8ADc8t8CJZuGU51N76bVxPKN6
mIYrAzLlL1NNDABFGLTERHXbTvTR6X6QdIW/nqZJhky6N11+V36CMscwVIc3f26lPKZG/SZq+Sd3
BlRp6IzXlv4Lc6RtUidnV1W+I5x4Qqpk7xbDCVusXzLvlmpu81358YPoSfFS8HvIci/XHZRk34O7
UM96BOxirPvnMoJ6bY+atgfypC0swPygfQxHCQycj+AimWcfJYgJitlCPcsW2xdaXNS4S9HDSpXW
9v5a3/rCuHVNID3mR/J2OTOhFULi1aSdSbWeeHae8ih69xN1a0GfLK0lO7SbnxZWjmqB/DTBp81W
shudUlNEpp5xCasPJTvqofZN97en+eVXWSTYszVGIDayGZWdbUgbGEfkHxWJTk+vj9ZTpNoRgCtV
/Uytwfx8fzVufWeScdwk6ctRApjtd00t86RE4OesJ+0vqndvoFN+eVa/69rmz/2hbi48qEgSTHYU
7+Hlwg8tUOMusbAwQ4LTK/tXt6jN1ZgG/moc3bcOAYOFw3w9uYmjQdPGpksBPm/2qcs4s2VLzf9c
2gPmCqJGps1fxwQ+ldDLhcGut7BNG5ekFlINKdn8HsdltlC0EblIS0RrxQnBAv6bd8r6/iLOn0Ts
sy9GmQKpvwIXamh2m1l1hSUC2gPh46T5lxjgSZtz731CS6fTFiLHeWg2H3G2iFFEkSjVGXESIEzp
C0P4WU1icHI81yisB+Xb/Ska1y8L7yF+veSzDuDKeeVL2F1lYTiXvZoTL2ydD76FChombdEkmuuK
GuurqnPwvEB9NXaLbBd4erm2EK3a4estX3qst4+UsrN3g6Yy5P2+ku95PAmQgJMLn2mzKecyj79K
FSNgL80L/q9R02+tLP6V4hWydfH32csSGaOyzoc/Q0WYo4XN+MvP6dnQ5Sv2hqPkX5VEyiXk0o1d
CxJ6QpXqU6dofheOaR62SVwXr2EXIJDbTgYiBng9WfzE8nthP91aaxs6pAno0QBCO3tfy8GitK3F
BVowwtxWdqdspQjUzf1P+tHz/juBZBMJnlNhExBTJ5t3/mM7iZs0srPX0MExwKgt6yFXG0TMrcRD
jl329lGze+0JyljyYEqJAHXU+ij0dKROUY4i7FgPD0jjVYgcVN26scxfnembC2fY0Dk+8985xRt0
SKgiXNUNy04WMLzi/DUY8mZr6TU6CQNhVOY7f9wEJR8EgKxNDAUXFJGq7cToqSe9KZudE1jmwapF
gf6d7z6OSMidrcG3H3u70X+WXqQjXR7q67oI7VMWghJMBhNNQ6cOjvB8KPkbQQG9vUVh3kdTfKgU
XANMZ1xD1rN2OFTrOyGRGbv/Za42G02VqShPhRlcBrnX5X3SlnrWkO+LM7v5JcjML4EJOd/Otlqn
vd8f6iqLMBiLQhVvDQB83sJZNa7Qh2YIx8I8O5DRkXSkqmLAuzDybTRkxhdEw9Sz0o3tz9wF6lgN
QYVyV1V+XfgZ0zAX35ji48Qwg9pJoKfNmxExTbgkwyD1jKjOZ5Sr1j1KkGPgRVgold/KusuRFor2
NEUezBJNC8NbQFhZ1y+hTS8fxDpgG3jP80OXFci2SMcvX1szjg99bX1HgC/FSaJtDhW6ansNx5YX
/FqB26IQhaItonX7ROrDuwyD6M3XfZvSncRMTOurxw7lSrwCe4Q2gSisoqLN3ySRyE8rl+23UlPx
kkLV/i3VpIu6XYp8TwC1ZnSaBjU8Dfu/SBmwjFNrlFES44HZ84dSUKfIkDCSQ96xn5HTtLKcPlEL
QLCR5T9GXbSbQG3iL24SZn8CnEGeOjhMJ7Xrwl1sqfZ7qMT9WlVTZ5tTpEEa1nZIZ9AngYhgrCtd
K1Z6VppHxBPEYx5o+jdHxuE+MRQK0GjiFK+lMjZrM/LNp6Dyy0OqGsOnrAUKlqgCRXwZtpuxxX1j
YY9MKJbrPTJ1eSjpYro926oRBIZwwMD77Nvsw43SY2JA71d/rU0k+5LR8X/0OQg0FCDi94K/3TdK
Ee3v/4qrbcISUUamWfeBQ5tHjooU6hDktnGuRfbbzMx/6iHEtXH0rE0gS5TPsmJp4tfhBQEqdVqV
bvTEbZg9By7CpDHtouQ1R2qqU7qv3FH/IOL34indWzE2D2EYoDbifr8/0+sYg/Qa+j+osI9++2zY
snI9WMRN+qoOybpCUQabyAe9/1blxdccL7/etZbCtavCOQPh8M0kQcjyIqmzMWulV1HOoaaplJ/V
AUEgD4VO6onVb721gq0Yvwq80jCqex0xiyOBX9c52vn7xoh/dm35I+3lEtXj6jIGM4YqNLUiDWAX
/7y8jNPWL2MXK05efhMDauNtom210U64w+/7C361taiTY1cMTInMZCrsXo4E+bAN0rbtXkWGp67q
vssETSLMYpBBdEp94ThdBxlTMDNlXKDhgKXMRitcELWlPjrnivo0ir7y34Er9/6Mbo4B52FKsyYi
/exzgvbWU2fQ/m8MxcCMyh5+3B/jiiMzvWAIEVjUwHBDB1xzuWyNUEs19RJx7il0tH74UMOMR5Zv
VaBf2yojrjaHMvia0+mAPzLi7HD/B1xtkOm1VqHu06olp5lna6MTBsng6eIcew3AjEw39oYhm51d
I9iHlIVsPt0f8GpVpwGnPipJDXWe+aqWKkq/lRlb57KodEpOo73R7EpZ2B9XqdMUGBBzkRzSxboC
LDW6NoLsssyzVeRfeJoew1z9rIzeQjn2atMzDLo0gIgIrLla57GOcJMstRKTzL+LeKp4pTSlRYzW
a/yNI9EOG1XfWgh9b83NAUU9ZTJ0o+clREuB3OinXOJ5S86EoNgXqmbFauiK3f1PdXN2vFQWRSso
FvNIrjSzDtXNSJyDQkHKM4xpEdn57w5WySpytHjDRbpwHm7OjV4+SHEDiNR8dxSCGllqZuKsF8Zx
EMfRyA+IZ9+f161BWLrpkqY5QF50eeZ0B3971+3EuRnTP4GSnRQlPwoUlu4Pc+NoUUC1kPoAmAdZ
eTaML8MUd+zePIvONR+DQW32lh9234varZ6sMjQWOhA3TpalIkNgw3xFWmh+lWB4biZJbpjnPK3k
3tTrZt2itbmQvN9YPAsqHww68HkmhO/LxcvLwEVUlVmBoFLpo4g/3oh7Xdg/3l8981bABEdkAqo4
2tRyvxxIdL3SmdZonkPRWqABYVMnNW3aVTngY6i2oQZqL6raXaQUwyov1XHtprgRG6fWBPcE1aJr
25UVo5SXFz5Oa0moiq0u4uxoZLLHSVfFddyph62sbbmNybv+1C2Rc+3l9Q8aiOqzwg9DNpoCwCdH
VaiE63GAth/SpKHf6F866cZ4zMQFoofDJ/Trwn/VKOxeU9GmP0qlUtdh1flnT8vNn/cX58bJnBpA
GpVdFc2EeVDVoTc6ellknZ1OPscZxvSjG7xU5BhK1R3MLn29P960VefBK7c1llbUR0jpp9/zV40I
0cfYjr3UOueZOGBUROgKlcmKDdyo+qdec0+5U1Locxeu8VtbGj00eiWIOKlXXG6PHrGeEBGfcXBP
975X1AerieuFqPhWGjm1oiiS03FiktOe/3t6JNohbE7njOxFhG1W/W+kDc9VqX5Frv8NfuPvyhto
/ZfbzMNU4f7aXkWqJI9A9IwJ+UyRYH7LCgQcxrBQbIwAkseOxi6K/wPG1VSiXMSplWgJsPkR9M2/
JhAtHkeDVx94yeV0g5yg3wTffw5L7oeVSTfnpHejcTZHhN5XJNrKlvY1ShK5qgYHu7eRPczaZOOL
dHyE8Y81IXqLqFmXKtqJefIpzHv70XVGZaUNsBxtq0eDMFEGTBgiv1nYjLc2P/h1jR8PvPVKbkg2
lVmjDyrOMh5/+3l3aEzsgoChGNgO1H8qucRfuuIMEKRNQmKUs/g8LNt8+6sRlUAvt86oqOk/4rA0
n0ZVb9cwLusHILWbCqOkUOuKAwV7/2zFgb1zPYq293eKdus4OOhs8GgB7aXocfnhes0c6q7TrLPs
GyVZybT5lbgObuyOg56qWgdy5VZBsHHyXHuMy7Z71soqetWhjjxWtoviaRAqOJtGYrPwy25d1jzb
E+KYT3MdRipxV3ccrzOOJCfE10/VSJHB6iJcVrJ9oLq7RDWe08Jr121pvt8f/dZDC7UKJNAk8HLV
U02VsRJVCrEqQJ7xrU9z/zXvw+q1rylAirRXF07srduQHJosnuBSI6W//AxKqiWq2+t8Bo8d7ubV
P2qFQ2yIJYhbAnUUDnbAVoC+Qb69P9Nbj69r2iRZE08HHbHLkSNbVewYSv25wtv9VWqFeaxkiHOD
tBFbvz/WjVWljMvDCx/IATM6Gwu/il62kaWf07b0VnmLQUhd4DsEdw+bsIRC9v3xbp0ymwOtf7Qj
KB/PdrftIdLbKpFxduL0h+XxsCn/w9l59ciNBMv6FxGgN6/te1xzRtKMpBdClt57/vr71Rzcc6bZ
jSa02IfFQlhVV7FMZmRkBEa2XvTXs/w/Gl5OcZk+9Kj6ryILC0LF+vfHhtKkqtCLA9cLLvNscT14
4YgtaK6mJtp9YATao1LZ6r8Hn8AddOXRnXeFLZ8mIZohvqS5CnKeRqz8QMr1h1aEfxZWU+XXzi55
xnEIPQESiKVnq1k5Uh1kmaa53Br1WjXqfQcRyQnzu2kyPlPv/SVP9c+qHFwQPpjo/ac6yrSFb3pl
v8II14C73nUt5jEc6sY5zdhMtqmGP35FD2YYyjtbLX7fnu2VEwn/CFkHqO4G851NtrHMQo6dSnfb
oqev1McYuu2bVZriQEelZh0UycEMpSPS5sfbI1+boSZkJcgE6ZCZPw11nSopDaa6q/pO9qy1WrIJ
ee2/6r6sbv/DUCIaFt/0Uj1rTLRYCXwmGcfRnTflu8ILDmC0C9HQtRkJQhctlaBZxvx2A3IZii5z
NHdS6x2NMHf16HyeMvXz7dlcecusj8OIsOhjzGXmqa1Xpua2dUY1BH2uvSk37cJpuxIrnI0yD3XS
0POpmeioZgCRreCy5kevKFAZj3JzbVWYqncGEiS353Z1CVWVcgCiUCY4xPncCiTH8c9k29ueVnxX
miF6K4IBfFyyy4WY4D08nJ9zHTQFWjoFMWLY87GGNkqtOpEVV6Os9OzrWf03VCJMIUv02euwnrZd
OWIjElTx59YAI3eUTN+VPh5FveFgUDQFyHKrhfTVGvzxC3y6/i604gYbnsHE/DBp1Psxc6S3yRq6
HXZr2qnKjexuzJF1bAhGhlUzjsObjOUQxpuqjTjwmLrRWDSbLvTKr7GO+EXU+/m6GZTyGa16c0dz
9rgvhhqv6yR3dkU7YffR5VL7bPdKizr9ZEW7elLCfdWP8T40uuxUdvJ4pIvGuS9ABb4MiRZuJDV6
HafYeRgDr18rEY7zt7/kJaYLOCbk8CDvkIoSpp8vrxl2TaGqcDtGXZaedTTxkDxWtacyH9KdEanJ
i43p3EZJzOwzJi3PKUWE+0oJf/oQVA910CAbMwXpazrlmLuZ6lLt6doGh6hHoRXEBCrm/PcladAV
UaG6Tl8doIUfZQD9rMcWJPUfifT3t9fjWlBgABjCgOCCoPfifDl6jzShDCaWI1JwqPS/RKmPcYxe
IGHeKOHC5r52R5j0qgjKEOPNUV5eD11t7F51vbyT18Y0ycc+9fuFC+/a42HB6gC3Bs+4uPCo7JVq
HA+aW5nlEy252O0kw2MkeIghcT/2QNK3Mg6SlW1Nm9vLee2iINyhVI7oE4DK7KJQM8eRQr/TXEfq
f0xRR3+ehwPDUu/KtU0CwAyVRJBH5Xn6nmEE7Ol1T4KHW5VcaUi1mCaFMt36EfYDRMTJX0CJru0T
CvOmLvhePMuzezdu7aSluKO6IHo/WqMEoAjqt1qX++3UN0viJFdHEyIwBDwkR/MUuqdIAH0jV90Q
4Vg2/rGY4p8yeGgweF9uf7FrsBSQFJ2OikVQ7Jjit3x4txRT5dFQAsN1UDv6aqTycLDKYXwwzFzf
DkrhrG2tNhDUwMnMSHu6JFBNQbFnGPG29Z0ctvqooU5IpfKYd3jkEEkTzVI+W5dlkhwjp3a2fjyE
R4mywS6nOIR9AVZFuaFNvxw97O9VVH32hlLpqB4E6iaSR8fErBHLp1JrvI3WyNZDDMm3WJmU97d6
YilbVFtw5zaz7EvGFoEuju8KXpfdf/juYNIIyNP1wz+zQAysNamH3jZcWakxldOCb2btHKRC/org
/hKZ98pnt0GFQHBhGsgQwM4/RRo1GMxA53XbBDUEnBnMkP1c0n3oiTctxPPp9se/loCfffxZ0KL2
qPFYhc/Hr/NT41t3dFW+1JCmzDx8o/yJe2Rhb3qsdEBjsTuM1VOTOS8K/nSSbi9mTGK42dtv89ho
3Fo0i1x0sidWk/ee3YMwy2b4WFq+8Yw5VrorVFwCe9nysbiVQzwuCv+hmGCMN4NkoAxa5fdDXOwq
dKEmnZs19WI09Clsfpe1xN+kaBIv8Z6v/lSBrgkUj8By9q2yVk5i+uooyMhQkNQpNda4zk3HKVSc
jalU5l6F3L7STD9Y+GhXHhEbPYP/HVn8+YcDG/ed17R0orlV3q2L6iU1Xm/vCnFJX3wF4CEdAV0Y
JvM3sTa6BMghNdzQbGjkiGMVS0HUjZQ4WSpJXtvxCJ2w1eHOC1LR+Vwsp8izPmh1N52MkxbVB85A
vin1/BBFi62I13Y7nwR9VVj6EFvn9EoJBnUrQHh3rEqaRtsx/KnmI0IgaQ7qnlc65A4UIqdWMdxa
VUizxnLaI6OWbJEGxV58NIn8PCRo/3XBwSQQ06EyZdIqNS9qa2kdq7rWOK7cTvCYSg/1PjkjiUX3
ciH+m8cG4CxCWswWVWA4DPNam5qOsS7DoHbrbvxWTSp0/XJAXxNj3Kjbj5XpHMZQepgo7i7EPvNd
JUYWImOiFka0NQ8NKvQCqaZXg6vHtAlgcgklPtL+9eVkFIB18jBiW+uyxk2LVpY4Xdi7mq/9MRV/
V8ORWbd+ZaD9YsQLc5pv3/fRWApUHUQP/Dy1RAHJievK793Qyp/bvrtLCildd5VxFzTFP1YS38ei
NGILpSvoZrNINc2tlNTB7Nw6kHkyuzZbV5jeraZ8yBf24zy8YihYiGh9aJTyRVx8fiqLLlF8zUdr
H2Wer4Wl3jkZVFJbPULo2dKovkCwu+AMiPEI9kE8oYDLgAHn403NZOjeqHgnNQ2nTwbuqFr3rTT1
6JQXZb+vcGna1IlCe0mFkmY5Ogmmu3KD07HpLUz9gob5P78FiokGLfoy/UxyPQqSAE9urQm41tHP
wMPuDsRujVDjoVKsR8fp8Z5bt+vEWFGWh+3rIAvlWPEqXCvT3sj+w56Gb0RFnporPUbzL28OgaeD
inonlIahu1T9pkAhc+lBE8/Gx1uficPnZADRp83UZw8a8rldhpesdUoni16Y9ihH+gJ4ceW40H8F
aYcunvfy1Pl3jpyYMmNnmafEmND01P6mOibhcJmMMX+5faVegK/v0/kwlpjuh1cyhZunS0nYuKUT
/VTk+BhbYYqztfwQ4E21CifrsZTsuz6ufvNYU6fSlvpDri6ouIUI5+hXmV+1VtTChM/U2tX95DDo
FvZ5S6W2i2yeWQp1OLISAF7oNrOT4/iRgzZrHLl5ARcxxTptUsMXKa02mHIdcDJ4dEJh50WTYGfe
lbh0NJ7VrUZdeqJN9UWKBjRK2njhEF25PxyhlSs4cpR151YJpqS1jp145onCXL6vcgv7SckI1kjn
llvbQdXZy6Z4oT/myhdH2VhIZ/KqITcwj8g0H+XaoDCkU92Uw13rIAHQTgohki3pX8O2kA6WnXU7
/A+bBxtprg19UuW26NR/VjIn9YU1pyMTrpMCz8N4RW9STI8H7xS28pNTSXeVnx8GLVzg6lw+qAwD
fAVGK5CLi/KCUssFyq3eyUNT2o++IPVCXPO2cI7mhTCKM2ejCFj+wzmSRk9ROtXxTkON8IGafpNC
6c1BY1Ad4y2U12OhS/cGsrSm2X++PfblAWJoB5U4w4TYAkx8PnRveqNZ17V3Kg08NErD5gz3zQK0
eXkniUFQVlTI7AXJ6nwQjc2JTWnunRJi7pWsCJnKod7HSvLaCRLt7SldG03Uu2D5UxC6kBHUy2RE
HbNntDJ4UMv6wTajY1WRuqj28+2hrm0PjBQET9IGXJ8DaVZrO3EWqN4pHftkNeIV3KryTxnq2O1x
LqbE24TmBq27Aolx5shIZ+WBGXud6qJZoe09qe1WbdmtGpsQD1HzT7dH09Vru8LhMVRhZ+LpNiel
jjoGQKGHRZXqlMZOiynjjQ6Gz1CgcMLOY2VFZ/ldP8r3vj/+DqmU3NX0sNDM3vzBNeNHETXDymyz
r1HhfTZ76p0kPPuu799i33jEzGMTYhG1SpRib1vVc9I6uxqZ7GawNsAn62CynmSv/aKw/QkP1hXd
CqtyamCMN8M9/sXl2qqjl7ozT1EbHJJE+xSgFL3CJ+XYaYDAQ4AtivyrU2pnVfEfg9efaPN/1Xzz
zfdkTGVMeU1TFjLio/HHMrsHHOdPnWJ8rRAFahz1beryQ5tJB6wdX9D23Q98W6m38Km1C3wyatRc
4+JBzic8/mwYRPU47jq1Pxp18gWVhq0VOse6jF86ZXoeEumBqO4gKf5TNEGAx7nG8cOfVUpLbT2m
WMxkr1On7kalcbUhGg4k2fomKUhyhdCspgJct1t7xJ1U1z7VuDZMBlT5wE8eyiR76PQBxX0oS5qB
BW1SJrie+2q/xlPqvrcM/DLjbeRY3/OxdYNMvcM9ZaPTOD1O1fdsso5ppRymsTppVbBJw/IA+/6e
5axw7qww/pWGLXT/rTxhuCtLxl/bSO+avPrRSsY2meqTrQWbvDM+WQoWTlrQPiZmfGc3QvHfpmcI
t2jJq/yjiolno05IcuNjS0H6RcxN9SkvRs3WcfJdg7GbTLtL1ncoElMjWVW6Va2yAWw/U4Zxm6iI
KaEOs+ra+GhK/luLJ1DatD+7sFFWo9opq7ossFEu9BFpbrTBN5MCp7ImE11pXRlt+yqz94Md6bus
4v32EkhhrWyCsaU8HUTqKnQx6SuWwPW2MA1pbXuS9w1BcHxAK6S8DXxwXd3r5D+I3wh6I9rDWLWU
4SbyJAdGxzTVNAxI4TEbcX+UulHvVjUV6mE11aH8oFp2sGmyvljl4u8sQ5L9AIT4aeBTTKFjP4Wj
F6QrzfD1XWw0NRbTurKRnFR9gAXoj5uxTOrHnNDvRa6nFHcsCSSWp+uzZtAtIXXl1wxSl6pP9xA7
Xs3YOtLquOlGee+N3t4PplfDLA5elpyQjXzs1QC7rGBPJWc9Vsr9EFqYYce7sOpPXljs82i4w6fR
QhXD/6riGZpMQt472Aa16Val+mBp9Z/SHx6Dxj6FWvNlwHYx5CHzx/7Rb+jmGMu7vI5+iW/btApq
ysmhU+vXLOt+BHnslom6L6F/rGpr+h3zLow2LRdpiiJYVIo7xNdRcyyRFkU7PCKu6faKHZ+i0by3
+yFeNbr6HCap2+qSvbIGQl29It81TUpRTvADaXggLedPzORWmgzGa3TgvU3FoXUepkK5o/lmGynK
90yeXkev5VCZzs4I230YqveGkt9FvrJRM93t6UZrLPlzoCn7pvfXxqidRj3+0uTKk9PGbGs92sq1
la2aevyGBWtCA1Xx2KoB4h+UzXw54xekD5QtHmHO/rWdaTcY8QE9uQ5nSvVOt6KvXjA96F7ziw6l
eGXWwRbqg+sV7ybPOW245h08ClftjHvPzPaKFUJd7IKHlD7plfiBfqmsh1b5nhfaoU/kg+NX33uE
CnCC2moQMHeSFaG7Dsn5s9MGX9Va2fVl9zOwfXlX4+tr4fnWluZ3o2w3VpCWK63svwRjtIlH+yg2
BIrcu76ofuEfv2vD+nOgKM9y3L4FmXKMGu++is2/ECOfEs95pT3oqWUtUm949LP0pUiHcK1mHjU9
uUemBQ8EPbEfBym98wKzR8V1Olped5+G6vv/0xb9MdDMz1qSHHgZX3qnDddpbZ08zTqqfMV11emH
sfb7dRdI8VpvPWvLxttqerKbOuk+0XGmkoK9XyTHPG2fWxAY2fQOWQdeqQX+m02IJZat6q2Si3g6
wtZLgBOxTlaCr8hkomIaccy7rI14woLnttbLVQj/fi2R6a098KtVJgNHaJl/NLR4ySjoSnyBsxYF
dVsQxiEbngdODda9Np0+9ikzm3stzr5bUosXs7MAwF8dBsyOghK6OjT2ng+jBKARWW3jmFqvqLqY
GZTtfw8B0c783yHmpni4SQV6A8RzokV6nUvFQ2DKRz2zDzJtC7fDF01k0edZNqtF7svKQVW8UD7O
48qLurxlo7Dlf5dJau4yKTLu6fnDPBwH4UOt1+GhC/C/UOWsOyZhPByN2Ii/xVCC90qT0enbVjzI
VS4nq6D1p9/03+WfkGONf6cAUfcj7L6DbILZBH6TPzZhIu3RDMjvizB3NgOk/gPFk9j1Peo6lRJ7
h87Em7LIinIhRZmD5DQwgqKIaA1ETggXzD7eFNspygmTK5c7CYf7xHhtx7uC/rCAizvrt7dX9yI0
FMPhGUCwC/YHr/F8uAa1E3wiUcKAH71BBMNKf9we4CKxnQ0gfsCHZMiIkyxXMgbo+gQbXiv76/tx
tLIszmBGKFRhZbK/PeTVOdEXJHAT+oPmDQRtG6oexNPJ9RN0D2yzqe8Lo6wWTtnFxMB+2JRwZ6Fj
OhcN1bY9FGHcTdMpS/V4XeuZR28+UcLkNP221gAudLsp/31qmnA7Q0SeVBn+7vlq6qPaGkE6me5o
UWX02upFzoI/t5fvMjtByYkuLiRqyLouqJSNmY9yFueGm8rSZ0N6LBLrc2Pc68XCTn//sWcH2z4b
6J2S/WFr+J1hB1ZJo0dmQhLGTyzhRYv/pEW10zPsEHV8z3GNSjqcQJVoVRbOl9h47bhh0GYdpGdU
VYByv9QjL3Xpb2tKWZLt3l6Mi73EV0aoFzELStjii58vuIaUnYf7uHkKchmJspQ+swUo99o+QpwK
XgkAH/W12W3th/o0UK19v60bfLqEGBBhxxIN76KSQwqtgbiTdUJJIm+fjWM64SBTGvZd1EAQl7MG
4z4v6jRfZ46+K2QdfpDnWXhk6/GLKn3XDbwvDIfW3LSwvDtn0oghbGrHt9f3EsgWm0AhpAVChaE4
/1lFggWRZ7HbANoklMxa6itOLIHXBvt6oo5b7jLlFeoSAQG2StO/A282dpRsdAjeyqW2KzxebGmL
xHcL23RDW95rWj3h0RO6wr9wCNXX2xMW9/fZpqfKIiMjyEvGlrr4DF5XKvgkatJJmRrtQF7u74PC
7g5dnPQLyMmFSAyf/ONYlgCqPhywXEeyP5Ij3w2jsDmNftjc0TGX7uRKL74jHYRVTWYWawdV732f
m/XeUqV8rY7S8NM2S9JVO2+pECv1fWDJzQL4uLAQ1gw8t0ILenHJwmt+igLfszq9qenhPyw2fhtU
uAB6L7q8lEgu/LizpJNlJZADzOR7XUqIfdeb2+NcqOmLlQY3gFsjBCJ5ec5XGoGCwQ+kFCv3OkA+
0EvWmhW9pZX3e2iaaI8mR7GuIoggcdfhdRzhYZyR7Kz8PIg2BW0hqyDqjY2G2ueq0lKsrDrVunc0
tdzllbyw8lduHEhsFEWQK6ABcw4/jXhIyWURBPR+BF8LWcagq3mICn0T6NpezfqFAO7KFfpxuLm3
g1ZAS4vpd3eT0MD9RtA0prBVFl7Ga1g2dnmCByE6gi8ITtWAxIrfMKtoVGo8Klhm8KgQNw7LzJMV
Rm3bSqEbzEtGyhhqQbjfL8Q612YKf4GaLfr4eNCIhf9w3qLBhhmXU3USGWboaadlBPvaNAk6qP8z
Rx6MOYSdoj5bq4ZvnWTZV7ZmafebMI7r56lFtMDLrXHfak3/GLWdtUuS+Is2moAN8Pi3t7f8lU2E
3DdxiGBGyhcgcG8NcoNmgHSicLHLVeXOhBaIiZyMCaX0rIxps3SbXVld0Wuh8BhTaYVJc766ZQVu
MlWjchrwjSyM7EEHkQLKiGGsBG8UV36HsXGwJgtOJpp2RXwELnqQW28j8uXbs7/6W+AJCsaR4HzP
HlMlbrMuyJLApZOsXSkTQqRtYi1s6csbkuYmBOPfhaboVJ0NEvZ+oqOpK528Xv+EXM2+C5RnqgsL
AciVYWh5oMJI+Zaf68yG8XvPBwgzQ3eMFflJiYPh6NeaDr3ctP8sLJuIT89fPwB8MOj33QtrazZW
3+K1FWelcRoaLd0kaNKtJWxrV7reTo+apA2bMG0DoDS1kbGhKpwfnVwP90HiZUfLrMjdsbhYOYoW
g104yndiHqSqVBmnH0Wm0BET5VCRaP5EehY9Tog+bMuhiDa0KxdbiiMY2zhTu0bcONmrY1Bs7DhM
D2FIqh/QFvLQ0tVzrO0megyrSKJiXE87M7TGre+b0984T6J1EobRk6YW4WelcMJdRTx6vL1KYhHO
FomUyaB6w0OCQC6n/Xyjw3ppKs/SRres2vWUep/yrsWlKX9WwDcbx3Y1I/jUe+1CZHKxp8WwOPtS
BhT6lHMGZdFWRa16ygSojEZL95SrS0f4Wm77cQTxCz7cjzARpLbq1cltSwR/LelRS6HtTAS7ZbCq
pvxnOOxuL+XF3hZzgqcsqJr47MwLyr1RqhHlssk1UzxY6NtUOm3XLqWCVzImOj9sdrVoVia+Pp9X
U8mVZ1jDBEkqEd3Ge7kJNpac0PurbG5P6NpHIlymPAXxgxal2d5odVMvipahrNTGU679GYz9kjDr
tc+EVtq7tqBKx+MsmOlGo4uS2Bvc2tEOALC7yW/3MUKgQZVupvGEYsntSV3mJnwmm6KsMDDkxpvT
5zw1TVUUwwbX1sq/SdbEW93J002VOOp9GyfSPY9uIxoI0nXvSODXyuhtOhlINO/8fI+pin0/BfH0
j930YDFQ/qFM0/aMtpImdteH/eoQ/Ut10w/g0bHymHtt7IpOn3+Mj0g8EGsmnSerR4t/ziIJzaj1
1KFDYyT2c/iy+WOn5AtgxXyHvo+BtYS4eVGome9QSZNSTxdjZDwFD7ABsG4aoCBT9hgfnWaIF87d
PDr4n/GYGOLe4JBzel6NHmZdAi+4ZHZ/B5BmeIzp2ivav/QL/wJknxYi/WsT5EMJnXZC2gufE7UH
jNfx83FTbXqSBuVHonYlZ1Fbm5Twbm/X+RkUkyO4o9GCjkhheXK+LaZRnare8R2XC/PNGdKXzkTj
5/YY8zdgPoZ4SD9svdEbByVKI8dN62BvVv2Dlln31O6UdWcUr8GgV2up8Z4c+tFvD3xlIR1BwKBn
ieDygrXf5WkmF8PkudSLq4MWUJB6V4nzCLDXFQjGwk6ZXzZMVHTVwJqlr5qC+Gwx+7IgG3JCz9VM
/bVus08qKX7ej2+lih15Jg3r3LEW7pv5q/A+JmeNlkiAZRgM54vbN2pLU1vhuZOp7w3JvKez+7m2
zCWZ4WuiAtwf/zeQWOwPXzHJnB7GNgO1tMooeUZHSfIrAzleCSGBZMrkbdrgWatZ+7ZdKgNcW1le
P4JlmoJ4LWazVDKqbQ07mW1qaRQUY/MbAVm1M5okvtflbjhQAwk2gTlWC6DZBagjFljkYvTsCDrk
nEiB1iW+npnuuUOehF+STi7vzcT8rXR0aCHGkaykIEoecqjo2bqdasrkk09fb5T0d9U42Atn6drn
Bl+DsCIapi88e9ummEzLq2xXNxAyl4bylTrXqc3t37ePztXPzYyRNMJSCoBntuK5AGNGvbfdyDwI
TVP+BaSZVy+Bma/TWF751LUydQlBvHJX8Hr837CzXZZafZ/bQUtcKCe/vSp9Mf3pLmpTNx1lCmFt
8ygU6dB4CBfO0bW7QlV5Tbi9yYPmPUVOTb9rFUe2y9beh065t7WcLB/Fv6i0trcX9z01+BgViz1F
0zSsbhALsrlZkKXYYJcYHTPLMq6egqgs4NqqzWuc1wEVVl15MvN2OOZmZGzr0Ugq2AOV9pANev/Y
WkOzkRsruMN+dtxWal6tB4mLpmhs6a43i+KQYMy8Shs4E11vEP57nrSRMjXdT5Xn41ndeGv60MyH
ohi7TZ2G4yrJDGXhMrxcUDrPBbeKcpeQIpnNUWhmZalRhc8BKnEbq0ifsvHQpJW1q5d0M6/dDqh4
wODCPQQkaDZUZDY+phWG5eaQZdeJ5//K9eEJfeZvBa6ihLP7XM3+kY/9/gnJLzC7BHDlgTm/DmWZ
xggN+QK3C2vrDqeYr53vTFsw2OKfFxJBUBnAG0IlFKu5mguHAbVrxNZdT6d4JitvdQLtxJHkYwL1
5vbOvPxoQnzURK8e3W9EfmenPsoQ89dC23KDTm1WeHO8kDkfgrLQUchBJ/j2aOJvmx8DUR+k25MU
8aLTBCJTlEs5x8CiwLnWy0Dddn5JrV+ZhoWg8UqcI0ih6HerQqpgvkUStXQmC1FTVwE0rVCg6yrt
1+3ZXF07PhOhm3iL5zdIji5qm00OO6LOXuLMf43VoFxJ/pggdVctERcvmOpiA9KdBeYpXK+otpxv
wD411BwzNy7oQE2SvTKW5bMTG+EBdUJFeBeZPwvJ6f8UmgzmnXb1fRio1uPgibs7KrForbzpKTSa
ARxTw7EiTfS7gfrpAiRz4asifihcPTRnhCwgz8b5D7XRfw6donLcZtDMdW004wk0X173YzH+MmgZ
PHSSMUIuzczVFKXOX7U3aDmq4nRbySWNuGOmP4eSFL6iVyXt1VpOj7IPY21daknzH54BUb1B8FFk
23Ocqu9NlCb80XEp8zr3CcrAD0pvOn8K2wi+t2PtLKRlF3zG99WB5khpl87gC1W1xLeVmsqG49ot
isdeGKWreJrQ+CwM/cnTaviIStxvZD1Nv8jyKB871Og3yCqY65FOhYe4qKKdWsfdJi3z4GC0OWx2
NKW2uW7RmKZi7i6NkbYdaIGLNSVZ9z0Gg0ln/zNo/T8zQUgGOR8IDpc3YqhHndYzk667b8MyWo1T
cTfiyFYbwVPpxJ+CVCnWXDvbQHZ+lPKS19y160SHdv3/f4C4Az5EqKijohjcyY7bjTzZIUwH1in2
9kHZFtt/P+tCGBSxToCti8M3Gmoq2Z7j0DU7NutMDgWdPLLecI8cECgwnIUo9HJqPKa8ppwigSzM
M4tw0OzcDMvwWZMhVCqNIFu9QBU53p7WRUPB+zf8MC9xx31YQqH/OCL77rlJpvuECkorwQ0N7Jeu
D/7qjY6BSu4Mj5VZJXdGrvQnLUj6T/SY6xtP7sdVj/T8nak1ab9Kg9C7z+s4/Xr7N15Jx1HGFrie
0Mvi1Jz/RCeC6D/6vudWoVw+dJ4UHxTLM3PIUVVzP0Vlraz6odZ//odhySbf80l8SGbXba73Sky7
vQPFzfd2bZ5GT0ruJRsbT6+HWKt+eH05LLyP1x4tg6SKMhwatBcaywZ9iaFWA5JiojbskOiCm+FU
1UJ8cW1BBa6IpiNXEJKL5ws6WSpEoEZllKFct80vU4FINux66TmBw317Fa+mFR8Hm51RCWTMkULd
dtvc9fz0vuOVsqxN0t6lymvaf4YAuFHScaFKeHl8oHfJmmiiQmCQ+/18ioHZoThSQ6iIx+lnEfmn
fpBfYyVegr+uLaWJCCfbA3E1wo3zcXhPiroSl3mrFw9h62Ge5Uwrp9WztR5A6a6tZuH9uKihiRP7
ccjZie01SUksVETcxA+0VdOn93ZkrKVYWRtRc5wk51lxih84x33uRudZgxC88EmvBd/gcFBsEKYV
nfLnc06tyMiqPpDc0Sveptw7NkbzlBc7MiCqx4Hzgwam7e1ddC3SEsAxUAACLBfN1wnl66KJJsmF
qFoq9dYP87WVRcept/f/YSRVCNEI/O8iyg9GzmVLz4bIghtkZ6AQ0RsoN9XCjMTGmEfCgHCgs0Jz
+wKG68kz1N7y/eewMa01JO9+C/U/XwXStGQAfH0o+kihjFN9nIdjZgi+QhFbcs0oC5/RS7PvrCpN
jn2myws3y9WhgN805KYRWJ2HqFPUdH1ROp5rWkHw0uI4DCMlDp+VsFcXPpRI8S4WkMONWAZ50gVI
WwVJ3dlSKrkxEl3DKo8dadskEYTePM2PsZ50OyZpvNEBOR06OZ4Wxr82VY4AbdU0TwKwz1JQ33dg
1U+O/wwWNe6qIhxFUm4cTE9e6tS8tvs/DDVnwnT6aCVD6/nPQ9Q9y4RXWmr8lhTY/Oil/vv2Z6MA
UdCyeannYvhNbRaVgieknG2L2npUemkvx+adFJgLQ1176xAAwVVEZfku5HFb31OlqpB8FJO8bpUZ
/veC7oB/n47wpEZCC5z2gkxpW1IXTDQwPKuJLx2Hqa7oZFCrFzppftWZnC/siat3M+A6Lf2AwUKz
/vxqhKhQltAY2BR6oOzzsvld20A2lF3IL+qs2slarq2LzvsVt3J7mOBgrm3JKJZe3WtXNN+Q149p
A2Ja578jbpNWrY0oeKbp82G08zfH7H+WRfO9qKZtVZmvVVP9B3iEwjjcDhQ9+K6z8zD0TqinOm6i
qRaZGxnLnhfVNDvUFo2lTXp59ERsTGLJKhMhz1M2NKv7sfPb8DkPpnhVD7qzKsbgxbTSBQxBLNPH
O0anvQ3tPyR5GEboAJ4vY9ZSWXNQyzwFXuns2qTPHsexvZ98e+fb4b4t+3xhFeeHgjiXxwexD8oJ
3KBzikEqsb5l2TunpNDaw5B5/W4Y8oXcYn51vg8igDNOuVACmk0rsvIw6uXCO2V+EK0ka2+Yjw6F
7Dosvk/yvsx2/85lY16wGSChQgxgTWcHY7JCRUcpLUQL21FXxujgdG9qh9jrv94+8RefTAgto+HK
eWd2F8lCw52f+W0Xul4EQCrZmxyvzKjV90ETfesn31wIhi7XkuKvBjaOIgRox7wJOaAuqdVVOLpt
qnyXnQZ6g7ZRdPi2aTAhtiHMWxWI9/tKjn7enur8kAuyvbhAUdcg/rmIcVNJ70f2LHVnuW4PTcyD
p3tbqB6uLNMfJgfRlzHI/twedH723gcFLLcR/UItYd4+q7d5klEYGl2l69+CIHpspyzCXwcp8tsD
XSQO85HE9D9kpuZkV1ESDqNr2FgsOHrvPQ9emR8a6Ij3TqnK+2nwEI8a6IMM9LVaoDx2+ydcnSvh
EPRL4Ys4v83rTh5pjxtHd5jKo5Hqj6M5knXWxUKycuVD4rj3XtADXoJQfD5TxyqLzg/qyY0wxV11
mvGlKBKMF7xvY21jB2iVD76SDut/np0IPwUPj/NyKT414X1E0Xlyw0odHwhTy2ffcoK7sbGWnJav
HBJOibgsxcNAted8gqMtd1TPitF1xgG5btBmhBw/aUb4S6fGbdj5s2RGz0FXb29P8fI2Vc7GnaVK
lRzQtVu1oztl3e+qVg6N2Kz/PAbK54QxwNribpt9vC4rqq5sLMuNShj8NDiunAZa8u1BruyQ/0fZ
eSw3jqzr9okQAW+mAOidRHlNEFKpC0DCm4R7+rtQd3K694ndcSZdUa0SCSYz8/fr+9vkxD/eJB4T
ummQanioB/NFOPfMQAsqUW6l6wTZtBXJvw17/dPl/NM8otGshROxRg3/sOaiB82alnX2oNNWty1E
Gmaj24SAGq9jaz/+90/3HxVX3s1eKSEm5Q7u73+6K7UHaN0oLUTg0P4qrGfTK97trt86hryZJt79
wBT7WGkXu0H2Lrae49L4F0/xfznrCF2gBuHRAP2fCBwzHqs2cRniHlsmHJMleldHeW6l/L+/D0YC
/jU6Z7Se/vOjIg02M/hjOLcxr5Owk/q867TB9ZmEG//v15eDG0+LKzaVXo9/mHkDgY7MdWvrZi7S
/dGRJr73bWqEbsqK/vdv8H9ZPY+Gv1X6GL0QXIq/H3BNl3GepNP4IFNzDtKuRWtA/XTl+G8dZP+5
LzloFKtWfhi9Vn/G7f6HUaD3wSrKUSEXCNzSnaEhRYzw4QA6/1aX/s+7g3cC2gDl6U8KcHU0/sc7
zTUYk3oi4Tvn3r4VKR0QL/990f7zVuQdSO2CQ4bbABDs7+/gDlE1w47wHmo6RyNr8Jey2Rsxnb/N
FnpxaWyj8t+0Uv/X9fvTpMYK4tH+41OBeGccqC8jmv2wNOXnoH0pVIOV5N9mLNcX+pvrjIAL7XyU
uyFfrAnzv384MKB1W8IKf9SsztmjeKL4GQPre3MumjCOZOwnZWJv//uK/kflCYIdVV+V/gVQ/lwo
//AZ6tGUZZMM8WPG2JXbb/Ps26FL03a/eocKKk4842E+CZ3COnvLvM2jbOPWbpDFr6ZD8UB4N67T
//5QfyzAP5eCnUSKkNBwzSf/fSkWK0UwypqIjOa94X0AdbKsc+/dGrnSnbRiz96NSMEim8Ff+gXW
ZvWtovYmVe/MF1SUr/x/NoXLWA8ywe2nrC7VvG/qOkhSoMzzFKDzSmNx48dq7GuQ9NfXk9FjiQbX
sJBERt6BF/gzZFbk/3LPUH38A+H4+2dcUfAkQfU/99o/7QVMDBKfaevcOvBoYRVR7eubct4tah/v
6syMwlbEiEktinEZC70LElPUu3pm/D6xFTvsmJ46FKAS/FodzN0k29e6HA0YDMq1SVLWyt0asfPm
2AuQAvNc2TQ8lDCLfadz/xqdNtR7pBeF2f9uKQkfraUrN6OR9VsjaVEijAYEJOb6qdQGsSGX0fjL
yH86OqOBeaRbSW9nUFBnQRKK1rtsmZG0VQoUTW39Psf1F+bPWquoAsWgMgtS0eUbWnNepjb+Wh9O
jtY91qKwzHv3omX9E/P0GV9DRwQsl71RpUcz1j8qYV/6YZZU7EoEKiPgKW1XOf5a2sWNjS0Kdbn0
O9FnZ7vxDpWCQkbb7Y2yRqsoWYkndt4z64pf6LjxUx+Z98bpdV/oXhg59s4e5NtkJ19d4zBUPGzr
or2n0hmCUQ6PSylvYwlPovdmGK19dktneYxXhMukixearD4jpmq6ztpaXRQyV3dgTDQEbwQLcria
bX2r01UJgzM8aN7LPFpOoPUWqJlxbBFbMb9l4d1IlgWGEj2ZCz3L1AWfp1S8S5WuabOv3moQIL6J
vgXzzvaJPgjhM5G/0c1xCY2pdzdqI75SkTk/idYEZt3fIkK3zjA+E3WhDpzsnKHcZqkLs2CeGHkv
p2BAeWFVEqvUq2N22R0wltyITDvObXsoVS0K+hqdZMSsXhgdPSVarwd2MfmmXR8mOb87MY49Lx2I
tHpliuMLONrPaMyXMTJ2S2OehjZ5qsvqZLfLIfPyXZmQuam80QnsJlF8Oc0UW0fvqR8yNEqKoNAj
BnZw0hTnXAEInQfz0AAxTXszEF4b5GOyreri1tbZM/4jpZ7qMOhvUJ4DWRobpWoP8SBC6RRbTXHC
Qk/ecrFcxyXbeFp9Uuv0lKnFKY4SOAleUCv5oYHQYdODawCEENU3N06o9a9aKzbrmymI4bV9GaiD
sUE96tAkmp/KQ4UEqZrHp8RcG/ZdQL32IRblBj34q5PV4ZwaG7M0cLzqX8KqPuKs37RUnZOkAPdb
QrKgv0eErf57SZGInoxdn5nhMmmbtq7OUZb4o2PftbY0/Y5han+x25NWRBunsD8rU3kRBtLH7sQU
hE25OhfjHrLC3dKBlCRV1fiD0t2bMX1P46LwSZtoQQQCbeMyt5LyqF6yTGQT2p/EgwBmyo9Zyd/t
rPUVM3qd8uqpZdvIyQDRY/ixeUuAqjSGGw4QaRo1Hv0xinxPiGCZHO4BknGj3Ma5E/ZJnQBTmX/y
5H2EF7I02t3t5CvjbbxhO32nou38OQJtCTLmYCexwhxA81eXO0FlWwfhdE+o1x/72A2YFAwnI0G0
W268SPfNxnqMleaRhizo8epNQqWZucFUZJRFY0TMIXVHFc+zb6Dm9UiMR20KNqOk+7Df694j03yn
SoizFjVXEStmEKXtzhs6/OXm0KrZbSbZEKgWxBuhL8jl5KBWp60LfmqakjfBHowc/W3WioD9mvu6
fFWzJPItBdxLVVPj9HLrYE1zYFWIUw6CHpJfK/9ejKcRMgeQxk3fuYfW7E9DZm7WD+j1P3UxhpEJ
rcRjpFn0jDN7LHLLPm82OvdfGdcbo3Pf7XFivbWnlKKEjzxK7juzdRbS3dt5SgXauus6G63y5wQJ
lYn7x/3VCnl08pSUNASmaVpoRLT9fAbP5Gg9CKTiXCcR3W5iY8n3BQFjkcLLUF7Xl0GgykctLxgb
ew/CN1hXyRnT51zrg4lElLq8oXC2fkwzfVxvBYPpHjtufPS0Jr57mQybXhX7Oi5fLGlsXISk1Erd
GPJ1zWPlWr4dUnkcyjmohHU2hPpNrLsblhTa0OgihKm6voqfR6UZGpKabjVwN55nHW2ezO5/OBT7
ErCJtPvQ5L1L1rNv8qPQio+plXBh2lOfDN8GRknPzaeI9H9pT2GlQAjp7eISNek5qcSj65SnVHi7
ZkAEPlmC9bTSzBi4sAJr+JmFql6oPPlpXPueNZxUo3msUXlbmKkuLOqWWf1axk/US3FG8+ik9Erj
R8W4jcd7oaPQGP1qzGYfYRgXMV20bnLhrUJ3UNfxuchSoBKJygCUsNyRZkBkp39HqqsIdS0+R50T
zIwm+xbMJWk7r3qhneQ4KD68ssC0qivTUe9ZbzBMU+/QhDggkvxWGS5ORLllmGLnQDFcmnYj+35f
uMNtPRJJOuzMzrrpORt4GovbUKV3Uqw7E3iUkRqPho7QFMDdEKs7MbRVun5atNspuara18w5Wbdl
2zF+2OQbFZut8+Gt9DGu3kSVHe3I+MpSxJ57fWcAZE+X+SSSxR887X0Q3jamJoMjMj+0GlAthvl1
M6Nnw33Jx2abyW4TFel3oai7rHX8RJvCZgafR/tWq9abuWOIeQK2lPgGYIA0aneVrYD7UI9DZuzK
sgis2Q7WTZuyn9fLZOTGHxrYO3BofbPrez9euiNV3gfpltfClCGUQDilNKKhLb+TinIXOIGlfHQW
sSm9hRPG8Dw7fX36yczOXilPRo1BF+7ONuA3SoWZZnuafnVaffN65eLq+VZX+hMTaGGSJCeFLNzI
d7Y+s1CHjVnNN68YPuTsAEHy/DittygP7me2EKSoHSOfsODlTUzqdwvMejOwB4s23qFzjRvTZtRy
EbUv0uTQsPh6/1Wq0cnFJ9vmQITAgL3R7jGdHEnXDRTy41I3F9ItWyon45/jrfEkBV1OTtJdurzZ
KDqlcTfSQi+a6VNJg6XzHB+AjbZjPEAGXbkcZ3cIhAa3qZr0z5qhyEM/uDuzxmZZo7jRY+/nSomA
TN3t0VM4RigNnPPBqM8GxUZfEECNvP9GpyezN/TQ5nNU8nH9AzTUo6PQ0tXH16hQAgRyN6ryV6LF
WSD6/KVqvHfGlt+mJHsureaDi2rp4k2awBaZYLSYQ/LRWPXWmzCymCsEv5+yhhy2Ld8nq7jPqftq
ED0tZnRZDD0YWXRDVtvS625NNDw4FO8U3eIuXfyc37PVeBM5eZg4w3n1tUa1AlJh4wPVqq6EmV3f
DE0+axiJQs9eksi9TU5ea37LQwiPA26NTu8LZf7ppAnQLfrKcd8zPXsbG0BZxQQcj9ULelsXz2kS
H02DRx/dmc2qk93wEpndcEv3ky0TVGwg9hl+1S7PaqSd9T755Y3GzcnV2Y8haWR6DVsNYxylX27k
/kyq+qYUKevC5Uy7Rboxoo6BrindjR1TkJ6VBlEhzUdq39e0S68kD055NB/1PD1TUQk0treE/TlH
xrWsTFBdCRcb2eSrVlpF6JRFxYBd24gXJ3HyIMm0relCyU6T3ZQuW6dSb8NIyo2ObaRd5kHdtk5H
+qHf6anWu760BW1uJOTWqwsKE/PKXhY9Ywx91WuLdWT+Ky3U1ya2D20lzyp6nGZkbHo5bbup27jC
UbY9vYdb2lbPxbAQK5ch+gyrCStyxU8dgan+rahNkHCPVH0a0iMJHLA8pObA/ppDQ757WLGk0Xyp
5UwLPEY695RGnNLA2Sp649xqb3bdB1FvhjIDnSEfrU4LqzLfK25y8VrlUMzG0Vma19XYN5rN5dQc
MvUXVfDPxIhPRH9vED+ek2jYKoqZ7ZQC72ThSESRFypRhjOla4HQUX9evB9q50dXLfcGPegdNKCB
QSPdll9uTGbNUYIY0n8bZTuH49Ix6QzuYJtOyXFR7SPWeF2+IrPg+034STIs+viwfovrRtMLY/Ch
iW0q0W3jpv81CIjmnh6uZkckzHCLJLSG5rqImDmcajcW0XaC4qwu0660RRBbXagmRuBm5a7yFuB/
GRw2ByZYyvnN9SdnHWejl5JWnG1LI5gfuV3odtVuwmasK7q++vpulla+NLF+dKzGCpo5CnL5uK6l
ob2RfA5q78dA6NWkvlb33mG1OJ1ahkYUhZlroQJXgXFU/cb7yWhfXIUwFA/X065PM+VFv076LNCG
+ZKoYNNsVita1G3aTCynkE9j1W977zPL4pcZq9F21mPS5u2O2+eZpeezl+bB9tZ2UnSxs+oaq9Ed
xZuNxYBNOERG6Ysm+Z4am7TgvKez/8VOoRrGObJIIkO0uyiWfeVGV+yh3uEos55dX2wyd75mSxoH
Uxwdm4W4WLrDSagmVlHeZ91kvnMJG70NTaFvPBwfPMdNVplwJca9zoBDArKkKLttMdgBVL3j+qfT
ETNzcfWZAZAu3jui35XGsjVM8ZYmK/jKxXnK/uxqBr636ezeltS8r4Y0NpPrAiR9tB7z2DqsZiXn
6Kz6ToPT7maj/i7TYSu7mRXDGXPLEHm3XTQ697a1QLZMocuOmzHGrnhuFfYyWER17hllyA6jNj0k
VfE2algX2+O7m691pG0rupSBwt31emGzdjeUrbk/2EJxeZOJDSgj22mMEXIeYzt7Ecl8T3pcHtIT
gzbzThVh6yuyUxtCgK3LkY/KN+qHj4BcGFnV9hT5w9W8DPlddecD6dczBcmwi+wD/yS0FONNKOW9
nDruGsGvOCR++i9TOl8esywNteoFr6ZkdDiGfNzW8xaLdRByPNcgTlNXf2z7C7tUc9NrNulBaTdH
ZlO28WB+Z4UeaFG3H9we+jloTHv5iJQE9dxIlQH8vjBf5mOsd0TPXDS5tLdKGR01RlmcMiWzHR+M
NLurDQkB7S2KhvMC/ZGOzYdyKeLA1Ct1OxR9cuyLBn+eYLRT6BwGkRAzH7Cu47pIvQeksrZ0Jvs5
OLPHwUyTh9GRB1LZv/NIOIGa6vvE65+0RJEBpOooqCOjDzNAVgszPsE0zff1QmPc822yotS38Wm4
MwCsu/VOo54QiKjeYp32ppuHdaG9ZCKzt1D4j2tIMLHkLJNXFtfYFptBQSvC7Q5zzrhf3e45LSEj
ed1mfZGc7RXCcDzOqDy2VvNKA8+n8BDvc5h4Rk3GY9CaTCGBuRa9uCQsMd548k2eHN02/Uym6bNt
bIuznz3IhV4cbuW0q7d6WXFXmT9eqm7W75mDP9foBMFAHR3xElMiLPiauU4DLufAaUAN6kYYgzC1
cVuXcdprcBwRFPXZjkrebGdRbivVCKJcknIudlYHYEZbQlVrD4yCEf53F8Gpb7LvWisJOr1An+S2
XpqHykUvPmruzlx9e0gutMbFqZawnrvLXMSbuk6Og5y/vawKsYwY6y7maMb79TssjDEw7FfkzjYD
F9hofa1mSutGmIxGtvecYbO4JZcg45toQlMxzEPOM4w7eVjMKnCX7DD9yfnNmwzXPh1JN+Id+kbb
nfvE3Zh2/GjJ5FBnLkTg+cVapZRaE4nZAYylFyi4waNCjqWydpnZHtyRk+WA4EqAta7Rk1IS7XjD
UZ2042qqWABorvcUTZz1Bhz5kVYR98ScwGH44HJsimUXpflWRtV1tJE8MmJ4jsl7NCe+Y04v6wdV
U3lbP1RWjNcxc8MSqiS/6hIwx9RMJElb6kZhakyPtqwCNevBc2QrRLZxP8ypnmk+JgfM7aYsStAh
U6JKLxx7Ispc8EGaBy3S28CT7uMC3LSrgYvQKNkzgWVr4WAnh8KYNhCSAmCsjNRlTGZFAQNl75mu
Ii/+HsfFzkDrJ4ttNPR2yKEEUomOfT+d193Tm/0DdXKExFL3tzWnYxB10TEdCMfM+HnpslfKJk+p
ol4rM3+bjeLTk/GXGVuzb8/N76WWhzJPbQi3xW+tLz6yQuBfcmS0Rt8aRQ+bWeEezXvtnNT20yCH
myPLk9Z0d+SCLzofsjCXva1EJmlT8zKY4lMC1uoNeV+t52qg2CfvduldLXf8Nkr1tfCUJBSpyAMy
uw+ckau5jF9z6RzQh33tcmMnl+lDzMV+Ho1ryyuNsXtqmskLZpFYPnv1HBv6nTzWPlnqfTrJizLO
n9VShOsF1czNseyd10XMP1oCQi/PyDTqaX0xECGo5ukBn6DwS4cIc6D5ipiK3qiDaTW32MhYC0OQ
qbD0gPTRodMQI4cYuh7RwVauJdFv1qR3ZvwQvwLe71toJf55VXPAUJkqjojR4OK6EPixJOJQDM1O
tMO+VQz2oYecGDCQwKvy8wxvWGH/NPxEc1rCh7p9nJhmeyhwH9qlwMfR8CK7tgqqcWlgunLJkMk6
2rnz2lvzphr7T12pH9KhfO/SOeTs/YjF+NARCXTH7CQ98ZBP2mWx1cf/7yIpX3WNqz0keHlFd1gk
aPIJ5pUvlRp4ttxZxXxQWqKHsSnDpClf8ki/Wd5wHbX+yYvlR2lFe0Bu96aILnmf/5LsWHcQW0K+
XZLkEN6a+LU3lbOOdazUdSbYSnNfVDpu/hBfiqa7umbySdo+rGx1X6TjxVZnANOF9HVSUZ2Lrlcd
6z/SGyZfyfQvOfdvbOR3WhZsP0l4tUGMf+UDZ0ZaC+PPUfdttU5Edse5r85jQSkHQsTTMpJAW8zk
sVjya4rWtp915t6Not16Rwut/T25w3PJhdvgwzYK3k6pqls79t76VN9OETUQo783jJQseU+LzXyx
62JvtA2eQmWQoNc/PKu8KrVn4b6rF0o/x24xj7GBl4iyUeLXLpwZVUA0NpBcwz6Cd1btAluhpRQQ
yl2bRchwNKHTxU+WMN+tqUJkO2dDmoHKAoNbRRnZcBMU1wR3Rf4bGShwUxiRZLSNsI9sGkKhKU/G
LfGI2KRCNqTS9jmUu8qhQVUhVWta0XPuUWeWvX4QojiaTXvM0/YJWk8XGLH6rMbR85w3LwNJK99B
AZ0Wdvvk0BOSOu4WoYsfPYsfbIyUtJlCWf95Q96JnrtLO3tPejPBnVeSJyHSXYT+YWhqwzaOk4Ob
D6iYzctWEIT6iIA8VYk81fB2c/qd25HJqCrfctnsuo4PqnSb9aR1iN8RNu+hfHmIhXQXmWWMIntv
dBnvzKl9yuGL+TOBZOw62Gqp7+a5Q0AJt9jqXtAuODGwlWy9JSfd1FsUapBV0oWzXyZvtxS4ZnVT
HttGsX3pzJpvNfkbpF0HXGJbM9etHzhl5BzL7HP1fxStf64MkM8VrrOTE3/oo/uX3cUmceuyzVuV
te3MeKNISn9OM88br0zKwDNz1XeG4q3BajGztJO5BRNnUX2i8Z0goo00J3AAb400dZjpfLfK/GWU
1W3SvJ1ry008DHtkuoOmdx+gbL6bmfMBaPpaMX2P+uyJDPhlmglnjNJ+qTUzTG354tX1Q2X2RALU
i1p1rAlTkPMbpbZd/QwaDp9Uxr/axSIfk04HyX4Ag84XIFKXq8G9KF3zNAjz0svyQtyBy9LBN3Y6
ZOFEcZGzceg6A60lFlpXJGk6DQc/5cLX4Wj7NVaLlCVYbMM7RoWBX7FxLOSgFS7IoaKbymk+yv5P
T64VdkPtmzI+ZHayEwqxw9LNTQhWiQx3FQVRNtIxnlKirj3PLxfrO6Iy7C9151JhJJea4sGvX1Lj
1WiIencS8mcRM+rYYl2jfN84hgiU1OHsZcPHYA4jArUlWCft087kcXGLQ0IS1FXJoaT9o96RuQIB
P4AFLRbvPOnIsBnr8tXNlh6ubSHd9ykuP0Ut9hygc+lVt6HrPhmA29Hw+FSK/pWrkE4ItYhJNbuB
UPi2QDM+tmucMOU3xnuPrTrvtaL+WXcktbl94cUfBNikD+wv+igugxI/06t10vL4Ix7UVwaANx1s
/nqWL/VIAYkTfe5tFVi5eEQI6arGxAXCXI6mW1xtpW8x5DmRYNc+d9xnaaFcZFs+OB2uUiXjzUIc
MIrq3MlpDDVb95EPSINarw79bPyedUbPIN0ChscQlX+5ersxYqI00ZGWIxVsUZCYkq2bNb+VJuqC
tiT3X2YF46To3+TI7GZFWBXDqYl4RkXfq3pzr5g8rEqR7F3TeumiHJleBZ3LUn/CxJ/i1aY29fJN
N/w++vONCfmNA0r2WVJ5pAPQdyUeT2OVW8OhPD1FlCnil7xx/pqAIfSad4jNkWGKEetQlD9ZV9T+
MtlloPPP+0k+Rul8c6zqr9Vx7B3itHzUTrUzCl9zKTgPRtMFeLi/vGwJhTscBkd7LCVJc4VT0Iju
2KWy9GfbudVdT0Iq2iZYktSTD9oyXjJKgdY8PihKsbEV5Vz0+QXY83XBo6ZWv133pUaioyiNvSax
cHERkVBSOAJFnIfMTt/X4Eg6cpdP9Q978KEW2qWZ8t/1oJ5E06gbfJs66BauOrtd08/lm5iT07oU
ep0di6bAtFjNllgNZQac+cUN5jqhJFWGui5FqNDMYKfLd9ZC14/t9ql3KP3V4jhN5XYqlJCk6EPG
32PVPZVaG1hQXVVnuKioQ4BD3rmiOOn5WswoX5Yh2WuGFqyxcgsdLW6qV9n1v4oheYYRt5+a9qUT
8UnUwMAcT0fQUHyNcQ04zVBPquL9rlPtPNYTjIWhnsI5jm6WQn+KoldP9YAH1da/i0bgeo7fvcq3
2TvkzzDzs45lVMim68gcMbFgrKk++ylJrd+tZ/9K+uKrLmpSDrWybcwYlYzOs0K3L0/FYj67SKTS
GxhvXYdavhT6ysDhk3U/mVe/96K7FKl4XDIK6fQT7pxpfFJTdSeF9hK59vfSFWPgUKcNKl1/d9Ao
/JNxztTsvp7ThXpDMAgr7L362SSLjtjHRBW++ZmitZwl01/rgzSZe4r1Zc3xi0CmCgQ7nC8iz580
1ulZ0J7skUi6GkMx60NgjT1p2Nl6MO3XpKHlgn/9U0SqbxT1U0/Bq666pyhr3mNC0r4ZH6VJQn0g
R1Ip7RE1w+OcDEc6ldH1Hj/rqKrPq9E104m2CKfe4rGEWq1VYZdlBbqz1c84tN/LZF7pTTy5PSKo
Ys7Rea39FhhNKOQvTyXszyOXRGhU0UeQyDDp42PMlbx6zYmljiiqJEXYCIsNIiN8LBl9Z0qO6sD8
F5Iav7pYqL5a4vDMC9PzbXsshH6wrPRedtXjgKlRsCaVpT2nffEs3GhLPopkX/cX0zDUVEX8tkSG
tdFb8TrSBzDWyaNda8+duixfWTlcNLel8N39rM+dNfiEa+9rC6fUSrOjKapjL6xbktebNQWOI0P2
3hrwHB0zhPqzK+th3pjx6ugPxYNtN5+G16IYoO8Nt9iVKpB41WoD+qcGP47bg3DHh0wrfq1Pq1b2
STGnwJyz86Dox/XKbYf6ovbj79QqEJuo8/y1L3ldL3rDHefpmy3PQx+U8eOWKgXEgkI+QhC9gT+x
QlIo8lDqTLurhrs8isQ4FB3A5VRsotj1h0wNSJQCNszVO2ogx1QbThWyOqIvd8UwINo6K1e7Gz51
tP2Y5f3M9PzuuAv5AY1Eutv7BgZXwRVSuZYhApAYsq0wLmc31CdqYECCzkyWn1VSD5WabkoFSQ0y
oB21H/dnnb1euG0cJXtCXHuTZkuQEud3ZRVgRkjAGtzYlKOH6iuuFxKRjnjKc/Uhyyn1LB4ufmQw
wEUXg8FxM72fPLaL0I1x0tLG/HAHj9/hasMX2Sx6RLGz3bUlX3+ibHOVBh4iC2WW7y45aoOMSlC6
thHEbvKrHFi8LrZ3yqif5cIRZF9Bg35QCveWJfWJUQnowUL4blyIkFG3W6M0G4femL6ncUEbCZ2y
7ovAYJ+2JHBT9SMfq9WTxaOh64ckSua4u5ErE94ehvdHlyjGaJscEG4r9wWPB0s3XOMRmd/XdV73
5Jp+ValokSQiZ0kCodilNqluuqWm5nlNmq1XOCl4l7oDSsv7DM0knCR2gnxxvA8tQm1Hm3dJ1+0Y
rPJ194tq3DAhSoESCW9UjYPvUQBdRiOsZI+QjbiqiffRDOQO8MhmRNIWBIjT9oQGIQM1yLH2bwZ3
R4K6Jo0qlzW7sibecn2vjEpgIIGkYQAovaRRus8LGkSyqGl8q99qthLa2gpH4TajacGrvXNb35Eq
Oq6fKjblazx1JA+TII7GY1Rfi0Y5TbNxWbdanZfsAjkEQ0ct0b6w1aPiydVdf9RJUivNVjfK0NXW
dEqImGzAOzJ3uIl6omQ0yFklliM0Jz0stLtsnYNJLkUk7y1Ww8oZdrEvq+OQJe7NpC5XmPq+1Zar
vgxnLSW/kN29MnumNHmPKwZAJ8fcLOUZTRMmWNY380CxyNFmkTXqszKgAWTpHQqzFNtrh8IF/SE8
y6i2YU4BlTjH0C99CYGn35ayxGYqj7ZIDoux4GESJ4ho38Z9TTmvSIOenqBCJ8P/YKTmZ2k0oYpz
XRqQnOV+zVVhth2HFrKvpjiiHNETQkkMBLe1N27qFQlFdiMl2VXXB35iTvNtTJp7mb6sHQOK9ILC
2TqJFpr9NraJx/nbWOw6Nko3PnOF3deFcugbZohL3dSptSvccj+zJVg53Sr2/IbKhlufiyctrb/W
xhXeat1YDsH5XDhPY95facULBNkC2Y07V813Y6uLQ2lkoTM0m9WpXLd+P+aPTm1smsXxc/VXqXNG
sgvnyHGm0CQZ0VOM6coxbJvvWHcQS/yzClX3m9HjIXH99XR4ynqsXmdqA2sOvifPb9h0c8o9j8yO
xV1nqey+fyjr6QeW5oYfUXp/4Y/EvOmKltGAUBC6LGw9zIDhHvlo/4+m81huW02i8BOhCjlsSYJZ
pCgqWNqgFGzknPH087VuzWY89pVI4A8dzzktLecUSjWnMuHgcgv49p46IeqHNKaucv35F6gw//2m
8kHrIOU4qZde5RroYJHuhZ2ta3ysXTdbTPyW6T1rSTBkAYCRypYWYJsyWRcr2dYjuEFqQohuFYry
LL69LAAEF8EpBTlSJPnGo/TM14pP7LKnAZAKz1J632FirvLA9jEbLKOUkDlZNCy5/+BaY6EFLXfp
1gi+wWn/Vjmju6mocIfFvstf7XY+5flBYeS5YfzjEM5IWCnus9Em2xHo2eCGO9JiqmZv0fIlYW3W
2jfq3jyPywuG0x++nVWVlZRUL/aAlnI4WU0z/i6UT6aQrO1E30T8B49QAr78yqMDJe2hBRsTgALV
K8dftH7LCWfzUqXeeDmCXFWALPJTUR3qebyF8Xftqb5rV/8GhHW6N9ChProkD6jSbXh97kgNbFL+
9XeJp6eGS0nv68AVxrE8juB+0auXjm7tNFRM6JEq4SvquH6OVTQdFodFLt74Af5PKfa02HIi91Lh
ThaK7AB4a7ChnEjedlY+aPnyFz5fDKcxm2vxE7w58rg+9A2fM8iDwoGl+2OvLecFlbmNN8YnblQ7
h7/19YY//zu03Gx5Pm1iIjVuHQtmJ+kpLaOvbNnF/UshLXfzavZ/FCQO6rHfyJ+/Rpn82hzeJWq0
7OmhZ4/d4s6jsdOD+xfXIG1nVds1urad23qlRREN9k96IJtGYbjuYu6jielurAuYEmbEzYCaX0X0
CqMx0yXgI+SBcwcmaxXuxQwPVHCtthHbY75KXR8BppVi08NhPcBUe4c4nnf8JSckYTUN61ZQBNbj
HgDmvHacVwVciBb9d4VbbJC0zyys6dw729TZ1kXv14ZcZ5ZrsOcVWyzHI90y9opq5xYS8cr23rkT
WnxL+xc5g/JLYqi4leJ7VQZM5R1ltDHhT4aq9H8E5CWGaGxBgmI26+RHfkHMgRxx5SMifGLtxKbL
e2IFGk98Kv3PlZKF+8L7NpIH7ko4vODmMBj/7R/PahOFa0a88biq8zKudN4oaNXfAkhFoD5rG6s3
12XAhrLeWfVWuv1OfsrlDtF7ZivAr/JJ4Wg+DwG3t+dY6rTvAUjxeHUZ+MZAETC6RMuylqY2a53w
WUybTal3KIA9cdP/ma7AqHeSwaGPAT5wWalpwhyMPy5V9LB+trLwaE8AM7InvlDxAIGzCTpwRnab
hbb6biPLqcvAKwL1x24BEaOSXmFSWCCsHreCOzAm9rOXnxiQ5ueU5mYMaq2ZxzlUD1G88/DkpvKq
K6jKc55wyBldrJQjwK3leCTYqU6l4sBhbm3jges0hfWH5PsjXT7WFvkqOX//3TTrloIzSvpPjVDc
VHZJ9IX5ZMr8Ns1rv64YWV3QMQYiHgHAg0db0v9XXnmfhPwtndQjY5dBZl9iFJukLyqrm8wUBfiJ
/piO6YbVCPD5OWO+O914aCeS9+pdrL6cWFivWNGnMcgvLVwGj6C07dxDHn564TbEyrWkZXKTeHL0
CUDucFJDd1MPCxOfet9SXmX6O8HBlE87q/m0DHpa1d//VuO/t+yq7uIR+mED5OvS8YSmOHcfmMNZ
iZjNbXk7sTkS5knSldqpREd8BHkiaVIjIe/whO1yggtlyygAyNb9sNq/FzS4JMnygnGQz9ChX6iY
+9R+AjjR1u+WdeuDc1WY69+vyEkXCZtijvOSDJuoHCQCKjA/SDBs5M6m9k+io22IfcL4cT89KdbN
r9X0RKwnecWCfnbUmadQDmrpHvWa2rXi3rvF89lKF7SGXDU5XJzPFNcorX+5wBxOVU1OkBt3iv2i
VJeKlbWXLeHaQw+UI+hcwPox9KNy4w3Ow1Lc5Kl7naENrF7J3ZcvLaYnvdP9wPQIBDEb5rC8uyFL
E52MUN9hqDNMgckIe46f1qd0hdFsw0poiw2KO/ij6X+SvvQtAKPymYZR3I22ZqSp+miwf1V+VFX9
lANH0UpUzChwFEp4Vmr7iyYWQMxpwlAOqG4rhfLKTKl7qjw7Y7OCDXRtRvuFg5pPuOb4VaVZq3vR
dqaKyJkUPwmthW1aVuIeOurnpiT/ZI6cMIk0avUiQZFYFsIQeWpewmb86dTWkMqhsfcK5AUoylG/
ykrtjdbU06g/oNO7Gojb2jrYGsWVfQ8oGLW59s3RaMEKqVkud7PbJ3h0E1XfEsjemPcXzMvvs6hE
HKdwCN+pNlBCT5E5YO4kVTMmdfl9Depf3c76mzEwuYNKMbyf3xvEHa7nt7gwQDKa+9bJj2L6WtSc
/rM83A3u9Oiy5J818XEUmrt8nIGSlitwq063oNjCWsj1DSzv3+DEV53+KrkJKM1Kn9YZcjh1Qjmk
QuqfMDjSx5vEwA6l6tCw9monp7ND8K1OAcHWyU6cicthIqzUelSu+Kxu/rD6P2IC1NDaJcNHOd/F
oVg404aJozys3pHRE0bzWxJ5iOvI+k+PLmRV7DGcX/r4oDbFBVjba0H9hLTG9+rg0AucQYtus2p8
skacP54In1ULYJDosGtoUSWA/cSFh2a7C6pnAEMSdfOtuFJ2OPGeWnXrAJkxiCl/y9/9XkzmME63
pTxO7p+qj674+bh8s+AkyYfziRkF/7jWT3yW6pS7wAofeATI1sVKg/pD+DMRV1uhejKx6NUUncd8
oEVkOtSN5eup8j4wtnYlif1cumdUF+XESZSPhdGm+SAmmo/nb78mhMPxaxDZVm9Z17BZYga6iuno
+h97UqF7fvVuQyKsqRixFn1jrPl8ZnADTkuhbqFLhGvE3besSCJh+Ux8EtD5nGgX8T2066iSIlCo
dBs5Y3AF7jTRZcEU5qryBw47I6tK7PqTQyt7J0P6PgObU9oRh/63DGJup7bcR2Hxp27qDesuSBhs
KpY6L8utvAjHHyQ+wXVoXiX7Sp1ux4ThgCJDIpY2wfMrOhEiXYoq26bdLYi+cZeSp3C2VbJRzBzJ
AGFRmX5x0EPWg6ia4XPrqpB3ZduL6YO23uOYV3veNwHjvHLn8pVgqEi/2LGgojDX5H9i3qDFUuV7
xdRfOjNfV8ATXdxVUFn7EoIGL5vwQ/JcnDEAhD9tNb/kbvlgFYWvgTaeeg64d5FX1WxG0bUfje35
wAeLqfEnD+OEgVko0fdqep7Jy1mNGsdJLWFfka5giSiWfItFZnF/g7mMA0ct+/dBzdVs6lsPD89u
yne2trKfVCJ78lcJlvJExe26G4mvYyqFYtbod0S0iFVyJJCyMZQnCTx+11+9FDKKsbib/a23qf7o
9qHSh7+AxUOqurWfLmMPerAuASH3j66efKk5OP4sPy4UWKwZwGoHLyYiy6tq7V3L0qPHUB8YGmvm
PQCvUmdzxcxSsJyCFQBMUMeU2VRKuMK3uiSdgwvXzXDf2g2dBrW/64pzGSa400ahkAtaj4kJV2Kp
QKJXgJoioFUz06JLbjFTw3pWkBAFAKKVq19FUb80BQ14tXTpy1hUhAhkYKK12IUKUE5sRj7A4j2I
wtvsVptuLs9Gx72LnIQJJMU8bZY4rw5z3RyWNPqLTITiAxwzT61Kk7vzMPWp6n1FY/64xBOIwQ4q
jxO5t7jqLFD5MdOeOwV9+IDKaRSoH0rAkaypd/sdyJM7/JS/hVsKjs1D6bG0hkedAuEa5M+MjE77
106A5pa82L3KKK9blHGYWT2vkommIKIkwSp0g/nk0nFaM/iQwhGghVVj6oQ3+eBAKrH2/RLcltj9
aczxWsOBABmTv1vtMh2ZY0LpKbgGRRz7zmL8Q5/P3eZF+B6F5UzLH/qXNRENq/acADZTbnoAc4QS
9xHAnUYRmFEQc3FEKh5OVR98WHMOWNjsp3XCCLe13aiWb87LRxlopNZZs+7rEHy/CkNGmQt4ng5T
Bosxmc+jPt9jZ3pV64mEJomOkWWAjgtK2HVl814GVOknwzrqLkW+KqxFG7M/5UFYwYShs7ePlc55
TKPi6MZhspsA74OKW2BRaHaMBUwgSqmomLsNfH8K9vFq1iGaqkrwlrvQncIq/GdnGC9jZICRtMJq
k25eGlv0VL1x1zfpJY4V5DGX9OKO6mvHe1sVMoomM7GrunSvcxveCiojF8UsnikhH/q5OYxgN7dW
Px7N3LiYtEQ2rmUetHq6oLxsXCin6n7Hq6xHe96aHbaEsoKzoU74WHe2RPNjeIchuByXWZvPjUVJ
T0NZfAOHn+HRXE1YnVAH2rhZzVNpkIh24NHn0Pa9yBnPvT4UJx2G5IamR0iRpa5PauvRJWvHhmhI
07Z5OHjruK8/lbj6pgfB5dWdl9gcKKGkGG7DK3+0Bd+/YtxquNGCIfiLnpy7UWMn7VYaej+fCJOV
f3jUajsYA2Hp2OTtbmiK8DTnNJCgQprRtgCkv9Mjl86uYxsXr0zUQ8x+HALbMbZcVFOq3Ml+ysb4
rnRYERmlPFfapg5A5/X2OfNym2nGi3HovHZfdwxEcry9SlW3zLPLXBBYAQM6qjrYRdo0W6PvuzX1
JbQSgbIBGrSZRa0mOBtrSloOHUVgWifpTbfA1LpmY1GWdbeTMfcbwCiQqJyBe2xhNpLCQx6TPnRC
26FLVUI34Bk+Y++TZx04LQJ++XOWIq1XFMXeVeGOZeEHYsrOillg9zzFPwc99j7VZ2PXcusaK38f
qpbpNJh7023RVkQoflVBu83d+bEfHCo9gK+jGjjvYhEiW/3jrCWPtmJaq4SaZloGFJpJ/YNoOGeR
/S+GXGnSFDCJyufJuS+24jPw9IE5YGBPAYgAybQoBJb9hRJKQnO+Lgzohg0UQjBfYPkoHm3ozT/V
sf2ahN2jFQ8bq8Vc6Yy7iE1CDWqVrXlw88RPK2ublC7XNFUf7FkDXz1PD/k0gS4I8Ks0Tg/yJA0N
EWcILibQeg7Luhnj19JUAbMm001It6FOz2y09izWH2Q7wABhPdWpVNaOV3/20AB0hu5pZX7V40WB
0qOCRg7Dx85uH9M02y2emfphSVEPzW+YbEHFsBpB3BfeoVmi/VDqJ0quV1gQvrtkiCCa/6zBE8aY
Sle7yB51plVtyjSxAZolDNxkPKGiMvxPL3WA+v0FPt62p49VkSJSTAmh2FrvQOMv+lhCbs6jtzhx
7+hxQ/alDrMn/n1IXafeoCm/C6Zsa2azr7F+ZtE8zW5+K7X42CbOXbU8hR/w6N/r5Zei5hmFCaZB
onvEFGqDRJeWjqYFW5zV1nIqEJUUaYETDECt9NG+5bH2jnyLs3EyB58eWd62M0B7QMSa/MZL85Vr
5P8Yc3PT1XoXN4MK48+mKK/Y61Cp3uNCex9U+ytDtnXDfPC/LQ2GamwZVr6815Vy7VLtzWioarpF
twdQAjS2J6UqnUs2dpSgQGh6lMayLoT/q/dwIfMtU8PAPmhfQ9rhkgJwBLl9Rt7eR9PjTU8m3zay
t0UpaOIp4T0Y5pNTD6Ek9DQF7Il8pKZBbXTGZQ6mM23VVxzHV+0wVFydU4hO1vANRHsbjBGnSXkZ
swSYGVHEEBk1FNs6ImQFbhsv9rM2jWfNgI5tB92TFmmf6lI/GGb6EDDDejVUJfO8qDEMrfvkFO7b
oEztago51RZSjPtp8bINM6l9zYp3Wey8J5Ox0JSDAmSnSCL2k/lhlO3eirs1aEYN+fH0Oa3ooXdN
oe7bSbCDiRf5PWlCHxefdqAhWw33w8jbx8EijDAzswfAPu2zObhPc0zxoGztVa6gWmvqI+w9evQt
OFHF06hRh0+6Gzw6+vyKs36uU+dUdCS3prVcLbUkb22SFzpY4Zp1Fr4RC5Bz5QlziimnyOLpiFuZ
O81Y/FajBg2dM1OTJzdiEKkEiGmIlBmMdgoVrX3XC+/oOssnuPZ0XU1tu3Iq0pAhUo9ulN1UDAya
lVuwsA9Tspxr1/2emNROVj7tQ005gIlpz8iqHrpqSn1NCV/6bnydSy33ExRzgH+NHEzVXNVDcqQH
uw1mZQ/IIKZRamwcGd7lTBXQkJoQPvVJkNYZ/KIV5NHzZDm3Oi/ALCzjuF6IwlYRZlydSUv0fkvc
fmgAjitD9d6PlT92JCo93O5mWGhwae2WESQ/9UgEqqnwi7Qufspr9G5Vg8JloTyUBpT0Wn10Nboq
HYNQVs6cLGtLrzdW4ryihLYauvpQj0jOZQwV6EIiOZRCfaXQEM6PX8xeW8PYqdY5lRE4jgEoO6xc
YzzpfJEPx5W9dgJ/Ru5sFQ3OC9TsnVdM86ZXYSXAv4IMzOiQJjpXdvOK3dhDGfFBdT6alI8djcKR
lhzzSWdkS9qQupXHAGkGpCJoTajVpoRXFKXtpbC8r8KZvry6AkzPJQVcdllS96WJEgol1AIye1dV
DqC/wp/5d6XU10tXPykJhDelQX0DKkehAa5SjD1TYp+yAcK4lRCzVtGqNbWTYjHzCwg2vP2naKa8
I/a8gH/TSkAqd9ThZM8ZoZ89q29uOv+ks/sUVYyXCbVHS692NQlq2FivWhEdUnd4KrPxHCzTc+vy
99Q7m97A8WawyiZYmod4avYd3fKNWTj0F+Pp5NrJgYP5nVupXyTjpXH0o5IN9xpsEYo4m3rUCb8I
gbfJzOS0MCjoyOTbSHWPRRF/Ua9Y9w5nd1BDWttYFiL3PhU1EkUAQwBkgPgxhHsHGnUDouxA8/Nb
NkQHuujqsb6C7gyzeMoAjI8frtFeLWPYcuPPnp4FgDiYiKaodBI639JqIBrhiW4sMTw9mdhwABS5
VwPGJKE0DQvtZETpBdj2LkqCy0B1W9Wqb6efHgoC8KlQIyIL5b3TnKNH7gNdPvGXITi2Y3TSRocS
kXeQ/zgwaYUCT7SrKFrANtsuDBNxANI3YQJMCGJDWbF1xlEOnZY4j3U0b+cleshd/UODSoEi7LMs
Vk43eJVxA+vIBi9VTAdjzM+mOflZSlmDwoPeBQew6BEcK+8Pk0BvC3WUxBo3UM9Wbpo+2g6V4kU7
6oQZTm0dKQq8UMrHImmgNaO9WlXYO+t5svSnBLAsDB3IdXR+B6noUxLMsubFyPLtgAnr7GwrXPMC
azoAdKAW26T9NmptWoMwZ4XkTrHBIgRBu9HXu1enMnexjvdlxvFq0aAakkh2UwcGEJwdcO59RqmZ
fGQvngUBwk0QgCFSR6oz2A6+I0vTD6fWDzqRuoPr1xn53sT2HXLDQK49/cSOdxwYW7WdhmWPrNNm
aiIC3PSYqe1TBsrKG0oh5lNL0PILWhMw7KieNuOB8Pk0u7avupy7uoW+XGg7MtyNfK+mSQ4dnSay
M9iQw9FlIF9qx2ujN3a1XYcro4SD5cV7vY/uXR0GMM7oqxrBoWJIBi3OvvFNrvqqSAZAOt4WQTvK
TyoNBAQVkJ/ftAJ6jXLyTbdDzg5Cy8TEd40dmdkZB26JXmTPRV8eYKq/iAWpuWC9QTOXVa7n8Oy0
C7zhdDO5yc6icLdk8X2mQmmQQNm28WEtrJo6FpcBgnegDruGJFFzq/UUN35bAbihJOvMo2+SnWeM
0ZBjIrdlHIi29J5hGgF3V6VJQg8XZc4VSul42nA8t5ULU6ogvHYokeh8YQtWNiVUXdWBdavs+TB3
3Su6F5YJtVfsXMdUOhsTKg/hNNILzQ5o4pyXMnqNO4RykuzFJfx1AQQic7WenJgSTvNe17gcdw7A
dlgG9BK0JChWU5wy4FVCGZ6QUGDXciUbUZYz4pXLSIVVMM64AfbfQg4EcunwMzWaC2YlvZhx34gj
fKEd5MuyeEw5z6LlSl5xjMzCPqIrCCoGT8FVfjXIw4cqe6mkQD+DZSU7iXr1rQJTFFNkVx2av72S
X8lg37KF9cEsjyUvYll/kX1dqX3DRJBAxYYluxiPSffh1oRKCPiQZQAMndQNxRgQ4wq06ch8geg8
oOBSbqPc3vYIRizwD9gd1Yf7w6CifL1gshwo6MnQPNSlsofTjoAF2wTBAjUoxCmQdLDg/9hskaWd
Q05gqxun2mLigcUDG6YXAnxCQWAezx0rqbZEVcsLE4NuA/zIMSvPFv0nRpK3ZIMB0itu8lGozToE
w9b9cLuhK+hu48ODi1Y0PjjUxg5ZrSMt6sGQVAfwAdXwbiLYtq1tG2kH1+g/Jjc+JfBtRULCXW42
CJTO/BvY89EZsy+jo405z/ZxMru3LluO4PoQoqrsFzGT5dRBPNHApkxnnfEmZM1IdYDirK1TQgik
xvVG3MhUvZe99mcKgpU9iso7MM2md3yDwxpFd3XSjxbZkYs1AXTy2JHF9FII7LZm2Bw7K9j1AKbN
Jr6Pdv6Ygvq2c4A2AB8wsLx3maEjYRuPUwV3s+wfbD5stN88rGPV08IigJWty4PpAYmuoZzouczH
JglWrUIgMVRHKSO2ZFryJ1nP3dHjfZzpj11s02+4GN1PWeqbuPK2TNj1I6DZS5Jei5gHN8qDpr9L
GAGbXeJWGNzVyxSrZ1Sd1gTUtBU+Y4glhv0wzNcOHCl71rIszjj4sjVlMtIA7jd93/wRAwolfxO2
H2I+5T+naKC2yGaNOChx5Gl/i9XwjzE3/8LujdYAkfM6pbKmCeeUAI+KNu0kXUc4ajRPPdNaLGu6
d1n8uTAqdGnduxEl9zhHl4yVThlX3FBurWEpwwgByDP4vERCaAUp7WECHBqWlNOxG80AEpcLD/p0
NyUJWBkFGZJ0tyjLDdtCSzsFPtLZb1Fwwq5cxLdNzPmBDbWtrfqlaox3w4VYgXCOWs8+ehSbvAVB
FoabeUR/xNV8kxm8tGen7GT2xj6Yqr1JhzkEAhb0+W1o2seFC5zMwxa1rtOMM2/IrpgdcPcc/p47
G9pi2ykxj/byMmqfVPfW/OGZHWj13M8q9NqsW8u26CFohPJQ6MGr5w5wnbxp7QVQFvXcEzb+yQ7h
NWTLnv7tcVYHUhwqzA6x4TRHR80Nzi6jKVeSkmqNdzS9fqAh+RYHqJkhS2q7UphPMYfhW1oDjS+b
3dLlNKzQUkGiTq59ERsPBrRD2f3KQblovmZLiA8k4oYirAA+TItgS6R1SAk5DRyCjSeSzTa1mULH
T0uDVBd0kHXKKH9k/BeDLDpCSCKk9jUtcsO+k5k5JzGjrIF4GuatMx0QouUmB80XEi/US7ayohvr
gg/B0Qa7CdEK6QJ56WWgwQCWZy/usOUZZyHV0xDg7MUu2kFD+6xh/mIOLWeR+VOgE6Jb0PPGwB8G
hKsMLtTIADtv2smjRsHoww2Uc4LCDEkkpC7LdP2sg9sLzb7zSKZQvSswn2yTwa8Y8a1emmubKDsx
sx4fnhHzLVH0kM0atV94MxT0eL1V7v3IvonTLZz5SdNcMHPWVl7Zy3lthNjYeImSPIpTEdEYchVA
9MMVT89/ke3jj9RN94gTawLW4KVV1A568+/QC08vex7YQ3tBqLJXEFmjp6BDCjZjP7bGdZ5AO9b3
sjFj1vAqzJqw18RDyL04uOzDkAQbKT+KG+8x5rX3gazo36qZ1ziXYz13K7c2qXO+zJ7z26aBAIWx
q5Z4PSML6JKBJd1VgrwAYCYhekWHIxu/M2B34b9uIFnM3zqsW0XoL1ccKAvzZyUfa4cYJUrE6zEZ
jRFSjB9XdmVewXZFJr2IKATdW2102hUBog9yTSIKgVOf+Z4XXcxZB7MDUE8wRRwPDqDEb9FokgF8
mRNgCT5Q8eptzwqVi7GWk2Ja54henoQ4LfC+gqp2YKUolMTr3+irBthTUoKA9rO8IetYUtmkVAnN
3dzg2Hh1dxGWsxAP3oOSjJ09V6gXUdbT5sehQIOQ++6m5p7RppvM++kpN+rWrXe/27L8jaVMnOfg
fuPhCj7dMgLfpBj6q5tUzjctTTaMtvV1orGRyHVuvqhBbY0k3KArux0N+jtVelIYRQH0d9rKN4cu
8h3dgyy3QWmdr2t7EqPB2w3zkXNsmO7OyOi5W91O4aLks7aTAF9CWM0bDi3GNEGfsiSQ4X6tOvpt
XkQOxwkF74DLWarhb4ZChBzQogZaXe/lhPfoPrbsLppU6ymRIuNPNijXRe4lk2MluJOK0EhUqXYK
QP1ux29G+HgW00vjXRPMCU1b5GOq+a4oyacEnI0LW7csjrFJzUGhHRMax5QgiD74pkH+SQVJq+I+
OJYhRA1EKdaY6gK1v7AYEGLQT2KZ8v7Gbhck3iSafrVEvvgNiZ6XxQKU1712o+qXpNKyq4Wzp+fZ
ZfMpcl6qCYGoXIXrM667mIp9A41b2dVNeHPhZ4ZxcmDGtkiBYafyfPhj2t3OcpnYFEHkwHsye5tw
jgletI3p2kjOUNl5s+5wgG7RADawH0qSPgcybYQizVjlQhj4tR4G3f5Rh5DlVHsonveMjESeuiMm
cB1C8XrZ14QSltKzMt6ezNJH6u9NMa663ZxbhTZ8bfhRUZ3k12THbGQw1OgLXPxVxgdlKQky62Kb
i4jxhygNiZHNCJkaoILyG1LiKUJvqxXOVkypdXbHdq1Ho28RUYu/IO290G3tMaoFdIcZevCvxXan
K95ObmUA0o8hJgCE7b8NLVtxBFY6n/tgKwcLM1DYP/As1wmqzK6kj9Z8i130C4gcDC+/yp73Zrmu
CN0LNAY1pvahIibpZClsUIh+j5HX9GuFvqacSMR2Vu2YfqNVtEsxo0WVH9py2kU6MhOYT2hbMVcl
h68qJlIN6cZyxuR7mumAc0ptx+/zIza+ZSGWStuEsCFK+8UgnI0Zo4HiEkDjHylKcH8nYnkx1Qga
llpysAH1iBXh5IVsKl1tLXzFha0s9oG5VBEFGB7t9/uIUSriLrGcC5E7RNt1r30SNoWI29BKWHGc
dAvaF6JDBSnaWRYli36/nXWA9OhLiFkEIKh7k7lFVIBwF/L1XPiy/5YAO4caTVvg9/gwpH0jLzzR
gLPrfuNR5DL7i4QMYfkKTZXA9lKRwIvvU0LoC7L6WHTZVcJ6SUy7tNxhXPBJ/AMHSqcmRUQJUHDA
p/zf/YklViBRZ8gA8OIofa9jWDK2Pm5FIxYrqI9/G05wqj0FmXeVkI7Pkxx2IK4sQSrhqXgoZq6i
6AaVAFcgflYeW24LfhUfLkeqZJwErqaAkpGm6q7iSuna24BZxHaLY5XjycUwFghHWB1UaoAkjWsV
iItcTBf5QrGaM/8+5cD/uB1Bi6pJhYoKwDeqvx5BVp5+iYvB3kiS34IZkJsVlfSstKe88F4WOvfi
0zjT4mwlKJJImEqMb0bv8k1yNthdpslRRp02PB4CJmssj0NeJDEyMQzHTmIUThSvp9nRBkwH7yrl
AJ30RL4kZI9HMiqH68Kauea8tVXzAVL72+BATR/6Q8s80gmpCc35Q/borDhC5CUx8P9F86d0uRSD
8hyM0KWB1wDmWykUKtFtBNH1FdYZ0JLFL2nctzrReApBlfOEcxnFe3rqumG5Wh1Ua9j9UHP01l6t
vjhWf/JYt8hW/RjnbaEkCGMMvjxEhqVg3z0EO4uTZzBBmDyCnJouPCOpWH+PsBuNAQPotOpPA1Bf
48tw+BLyHY3W50zU7trDFqAS9nK4CmxX89JdMai+XJaMI5/o2ZsRgvNgeSfBZKU3FFMfe7UEepor
J4kKjfB1GeKHsA1x+dPeapxjYkD8ZmPlBko44wQ4BCABCDmDudAknwbaZh90XLlZXImoadMS3nT3
srJPckG4okXd/2YPktxoCvCpuvYxRkaf7joslUOIxLEw4mgvT2oR0Y70QoPAXA+UwCkYQZ2kW2r9
AE+UBEhMQpz/FDoofd3ZTex6KZDQfN5iExCTlFvNZKadY5Qbd7HuHCK5sxwpaCg7VCYeJNEwu51q
3ZoGIA1dLzWCixOHC1QxJNcsRo4PZbWGNr2dwOQ03GuUQelYEAsXhX6NwIeOTrMva+OMdhBohRbs
QTFzBZu9ONrcipHtS3azghoz1eG4pbTVGtNadaSLA4MM/8KU46cWRxAGzpWajkDTqnU/dOcyzR7r
Nr5KTGd77qlXDQSQ7EuFku3oVe+T3jw1s0JpNb6S9bxH3Ae31U52rbzYQNwkAZZVcIzuMwjKXZsQ
+dVzelEAVxnVt9c5b10FR94e609qzQ4yPyn9ebux/KjSwk2BikzT4NJNuwXk2F+tNDsBeFxp40hN
ksHYY3vm8B4LFFE1U70lVMeZIXB20viIM1wClER7ytRyBqQV6VHxlgOrI8kjeZpJ8S1L4re0r0n+
lDMyWSjGKXtYzke1DH/Tdwl8ZxJVifS5MzFZbhiplJDiWAhwG8dhhm3MFEXT+tPP3nPZwGSnu4VI
3GsKsFnydkaEHfrS+24zfJo5I3EaJPrKHixUV11o4UGhwrSh9li4xS1Ql2+D2FEv4o1KmiguEULE
QRuso8QDCTW1llqcwoGxCEkhsV3RieGTJnJByldLDeIC5hsmjr6OT65zVNCUkQfuovmflunPvMF7
NqtAQpvs3mneERUD8zfYlCVAUIEje9O8eMecAgomtUV8M2+dmavBpSloYkoA09OwdnMkZKaWlhDe
BbYYUkp8L84F7Bh4N3ZBogiwz8hQbUZMPqDmq6cXO9xKDhysx85MhgsiHIlHyAaCuI3+6BIapIDv
B2kWPCvzjdlnv36q1bx7ST+BKw1eT7JD5HOEGYAsOhFASZ7Md4o/khiK55Cyn3hlxA92wN54QNp6
kh1pEYroYBUlea20I+EAnwKqh6IFyS1YQ/kQHsJRaOKpNCH72wiLhgImwVxF5S59ailR8BVF8qOg
jqgUBQXhdsOHiuGX4IpPLG2IJNz0lBQEA00I/Es4kYfDpilOuOlLcUbwdWlLFtTVxWXyDl5dnClo
SZHiN5zGOMKYeNAXJMrBMgasp+DzBtrWERxCeipWB3JUeeUVpdkAsvEDKNSajHzEZgcIdFSMMJUo
t6uD76B0US4BFLIbgX7yc2X8UnaHBmOYjGfZLSnB4uK95Y/EMPiXoG3eWHc+X15ItpqMpEp+QHjL
KgMIzORk4CbLaVwLwIEFZxpst6S49+lZ3IZshfwwvy2bxxFRQ/qbiC+IDhUJaqWBc/jJvAsymQCF
5g05/EYWnh+IyZpHms+90EUISTXtmRXCbktNoitvnJyGb5e4hs/HV8v/gqofqA1Kyp/3n3wK/6gB
vnb6//F0ZtttY0mzfiKshXm4lUhJ1DxYku0bLMuqwjzPePr/C1afc9OqlkUSBPbOnRkRGXkrWIqV
wFNSsaIKdOFI1mnrcm2cm/Tmo+xGvMhtRbKDp6KS7JTzDGuUCw+cySINVwJio+Lhn7rs/UyFVHxT
lkMvUL24KhxAW8TEVtHfIlL0yTT4LfPf+ORyg8IAlHKd5LftP2SUWxTQJyue7mgs+kXeVJI3LZtH
BsANoUhyzTuyBok1dGAKbGi0T6jiXAyxcRQ5MPP1cqy9R93MKdzpRYl1fwdsNyzPPi5e9cMIGPHF
ZuE6fCrdvO+uFXC4Z7TxIE3EuKJ5F5WcxdSnLvBcy3LPjqsdPqGsfFF0Ud6Ys9ozwgJjYt5yPEi4
nUqgdUrSccDa95JTHTenfsWUHZMvS5AJ39yt6wvDgIisX85JJp6Py53v76ehiC9VRpTl+pCYLmhU
G31yW2lTuy2nd/oND2K1Jz/6Wc7RqQoteqsEZ7OU4PmsCn8RxKsc1oPzzMUVYamORNYJdRD/W/nz
A50TfRqoLYiXcp1ctAAauoX4S+lJ7Nq9dTlosBdBDe/T3ci00TQE9rzyKfHXJXyLO5APCPisLD+H
nPrW40RncYsI8tfwSfUPd0FJQZvW92cUDplOvbcvJOTHwIWHQsXsQDMllRoxfIAwb+nuMxcnNogk
8Jslu84CNAeef1mm4aWugPVgs+R0jw2aaXJEP9Ykev4dSa7dJ68+XaHmhEVw+OS7j23xyhvVrgtY
Vl4t8d8J0g63zaNPgEt8+7GB/E1n435FaYtlHaRwdPCzWNti9mGPgvFXswARE8yqrL3F5uenPteH
T5fC03gwi+SAapo+aPo3oQ55oILMogFQCbaBPcEuVfHgu/bbGmBuM/QtDh8bwxKKHev1v0y6O4G0
XbQumdr+aeMjUfrugWduWIQTNldHxdBbRNfgdcSJlfbqN8Juv2ER0UcPe4+3LsKK2Yyus/aLK5+s
k928C3sMpv0cy0naefaOjeWKkRHVsCwmk+cJW/vnCKGFIZBKRSxrLgWxkMkQKzLag1KSIXXYqO4f
KLeFl7JuaN++EcSuWD4g7tA78jjV68LmNuIOP9oRAJ68/27IXwuqGjwSdCygnbierZNeMIhZAbPn
hQoW8wLI4b5Q7YBIudpJWtWLrbqupA9sNIJzChLG7mMWK1w+ZMF7Mmy3KpZW0lU/Mv6d4+ROiXvk
zDcdgTaw/9L4lGfRrVk5XzgHHcg7AOUNesqyA8Pn9fYSDTLRnJOchmc890QTK3HZQB6zND5JJ1JE
2W2b+7cO3ZgzGCGm8Vh9+VdugCyo6C5U8IiwERGjwCSIs1tpBsNPac0jkPcXZwKhtf/QmXMAiNQ2
jiLnXM4luPVreS+yULYfczywd+vH7r7MuHsrQPi592+F1HgdexhGnKVpHE7AGSPvzc0zTGuY2VFk
5PDvCVsD5THmT4gToQ2sHwickY4/IYw9aCsR/7Eno7JROQpuokjlGJTAWk9EzilW60kwuQed84v1
bkGMpNxilalioPj7iaAgMCTM6HV9yKvhkMW04HLL+Mf/wg2hTt9mA+0V8sGCFUjLKaXqX3Cc9vx/
6Q5XxIobWen8FzGGv9XirZd7VX1z35GJovsgL2FR6HxRkal7TOaRAkoXzRfFIwdj22NZgLaS3Uqu
QdPXGfERyEAg4LK4OKqTxTphsXItyILPYwwNcXVI/hWDydTSk0Uhz18N66mbMRLPX01aBXozVthM
mw/to+yFknqiOQfmBdJRV85Gz1klQFwUERfam5zL/JtUN3xyjCCgRw6aVAzvoBkYN6jiS4A2SAWH
TjpjxRhEipiq4T1gY2cF/G77u9D8CepInBAL39ObsYbY9HOwL9WhZQBOa1G54kwRvzUJbn3cbqXs
yc65oruqWlz1cT6HdI3nd7xS26JMWt0NF6dc/lH7TTA6f/+/HxxRFn1zm1Ve2zEDBlhU3HtuKlgi
d0xYhjbLXN7S8+h4gLPNkcpT4YE3oWYZLOe4b9//rQXT+lyA3jiOxHZqp6krxXs5RxOWkSKmyVbi
Xdnz2s4+a9yNx0uCLFc87rb20ZHb7yz6Rbd8tVGDd8uH01J088/8Uutcyi8f4G+m1xRwhmvhH8iL
ltC/6ZrhUZuO3/D7KHvmUQ7Nc0TNZlOWY7R92RTnxxoUxQG8nIun/TNqvixKb6XGopGpekkpSdBS
EEnuCXcRQwHKGjAIAyOItw6aYNhZ30AUZNVnshGWZnupnH93aBEgACzCrc811iPiGqo111ko4FeZ
PjafNkuwyKxrFIZX0lZJMcE7k7gg9QIDTVCHskx4OYnZihGxAMjMS49aYkovu6k4LPYPLlSAUQ9p
q120W7ob08rgeaECyQcbTXkhW1XJIu/OD9JYUuF++YqxTyK8W9ZDSLq7g6x4GW1P2YuDdCfhGenK
siW+UtII57uo/uFBJp59wYSf1xxILQGfUjAFl9AXpWE0+SBGlcbXTJmWWtk1F6SjU1seMQ7LvA2D
h5BxGMJc15CBHbxcCXLSfulXFcygyrwcZs4CXh/T4XbyzxwVbyVNDnclR56shN28T9HZ6DEjeuCL
0YJxYOzdxcLN0PWAgm+EEvSbCE4AabT+kg8e6oBRIfI/wlsFuq6lxs5k0bCCV2YnIKC6VBSurH+q
GfKUJI7Qtw8vPn0EQsfQcF9xwXTTXLZTcjkB/vPG3FdWFZcp1neyS7rWvwsS6Z0xHP53WXgHa33a
CAPsKXAuPkzBXDtSkRzEbe7pns57nR5sxQWiUfeO3usip8kDzqRklUWf0OUJJNQEIxqQy4gFZYti
R4xmiP+6HwmIXtGfsgT7A1qhzml0d8bEXG9GzLZdFiTEgtaV2lXQ7QkyGxRZ+qr5WvzLfwk+5Jyo
ShwTpw+AW8X90YPBrwpGV3EaU5wTdm3LRalNdcAAL1s43XSu21jzLvYbNrYvJG8eOBQgg5auVpMg
GB7BPgH09P6RmSc3Jf1YHuhwBb2b0tpKzJeIpBjtw77Cg8L89v4fnX/dI4+eMBJXf6LAEXpJsMGr
GDjKvznzk0LNgYS09JV4TByeAuIVxplxf1lzinBbbJIhXnw+rpCKnNcF+6MDzK6D7DWZscegfmHN
8ENlKdzoceWZEPiZwPZLSQL4kb4e9ZlIdIQGlb/jsEaKtGNDCirBPlMeQrZ/4SM6ixvzWt+S+7al
H0a74K+IuQhMmI49r0zhP8rTmn5oU7GQpKss2RE1WBNbKAUn1y6AzZParRhhCQH5GgZw5C1V/HBQ
pmMCbHCXRHh2VBs60jlImX7CWLAzXmTm1SO1cZuxJfaA9pD++cxm0XIm7FmFWLNMd4KW2FTi4dkd
BrJPGmjxGbtIaB7Dyq3YIXV2mnHBj/lBDNCN4jbAcimzUqXMLgSY3+tz7dBzZuiDVKOb/iZQWP+X
Z8na56jV9yFsa3+SOuoo+f/57X+ct/bOspLVVkJeSGh7UleV1UH5NwDZ1953d8TqGVwb4amGwswx
kQqaf0DP+RztTRjuML4lXot+VjmmV60mOC8qA2Fg/B1REHabhCCk5CEXANbcyP/IykrGJ0zTm84Z
fQLrSKy+9i+mLoCMHQFdfsLjAbPTm7R7VKGk0/N/2dE59SSz66CoyRJYNWc9CmuC7eWLISB0E/XP
xHbRvXLFypUIrQpMJYGlHpIzyc/NJn6tVM4C4LPSveYdRDfwsMqsuyaI+KDAWoWSV/m2fxNMP3um
MUDeaeXzbJzN1lmp0oTTXVkRKYs+2gi8Gw4MpmUgcZbwaW9bpGIVgCTalAQfg9mPToZrnPw1v8qw
4IvjGiHMgKFe710F2YMkHHwCpy7dAfTZTX/YphLX8YNB01fMaYpNOpCm632pnxGCPNlF82wHFvWb
8RAgHS2CCNrFKl+THstL1vtethe1hW4KUXVr7u9pM/9NsZnMZxvOyxt+uRuFfLQnTKgwnku3f+rX
HC1+fB3jfX1OkQZEcDkgVju1r9XE2RATIBCzPyDJfhMpr9ufVs5dFsY0pWZXxZD8BRrHAxWh/tB3
VyBI1WFcsic/DW7rvnva5v6G4QcPXes/9EN/JYlUOcRU1mvyAYX5kaTDqwjysV7vlonOWD5/CZwP
cRFjiStVPPwIyuiPKhBGct0xAOsujLb7RI4AOKf0PVEg9qRRnhxaNqfx1IzVY97b9yz2N0yAGUk1
J+xthzgWGX9yzL8u8sl8meNUXN910I8364ieLcMeseAo88yU3DkFfginBA7MLm5VF45z9IfTn+q9
Ogp0ceH6a7AzcQVhucP2ldYR8RLDcHCjYgYLc4fvpIGIu+69IG1I3QzRNEVwZnTXkZVQNbJJIj+k
K6drXnD/v3Hs6I5zUSpaxzfITUCWwh4RVeK13mXEKrXd/a5G9RNNnwxFesOi/Wgs9LNxn3UMpxlt
hrN7Tz/N81ks28Fg7K79r2Jf6oQod/BEQMM2jN7JLJqTh3F6X0aMGmxPy5LfrcF07yP8uOiwyAUC
uS334X2yvItu+JaCcqZ4PNMqiB8GVACTfKSEmlm5++xA2s3+p3JcetelbL6meKXP+Te2sV+by5yT
xGGYYv0Cwf2B++ZTm+BZWnJ+DYP9lC0+Os7y1oBJrNKVSQyhdZuiAVZmMxIwU7QtPrhDvu+i4miE
wb+Ac1xwr7hVS2aLgf9NY2J+ne4NnajN6az6Xch5XA+TKUbfEH587oJFI+ce9lQgAHb5Pv4ZDJMi
yBx+1GOVHkAoP0SIugU+8OSRLS2ZQ7eeY7SH7jHy9i+PvEmVZbGvV+djmywuyIMjSIZqDHGZJCev
IwWoBPaz+08HhF3u7chIolUj4D6j2D3SfXpa9xJRwPwxZzhhg8Waq3EprJHD0IrCY7W+FugZNvtH
MDz3BFFWiWKjNCiZ31xzjigGE+SUFE3leC8ONKSvQZCKhPepy6HZkitCcVKECZcVWs+lZVBaDkQD
J6tNkc7cngv9LAGaxXsRxUeyZmKt1FTCDynJnHx+VW5GEGPCqg5GlW2e/xFn7fWAkkix0mqS5yYr
fpI+hFWhwnoclksXAibnYpL6z6hF6CxvZFQc4LwX1y9dDOwz+Z9Kbi6PV3O0BEV3L3iFwK7kYINX
YC9uU/Yv76OsM+2Hk0I1mql0SH8QwvukuSGycpAgGMFoQYe0kOMGaMq0xy+lfhGDemiBxHyHLqLA
FWVEjU88go177DFNCcDEtuhF3xXWgjMFQEUFBEcsNQbFA7/lWnniW/2nN+81/wkcgbslNw1/htU0
tqse3i2UwT73VOedxDC4DE4n1Sp8+4wNt5IV6DyMlV9zQ8mOzg+pfS0z0szqAz1oX9MCaeO1EMe3
5hQ9CknyInwHGFgKW8EndMsP+vwNLG8EsbPzeHyKUlIdnafvNL+sYjm5EPVVgcx6epnlwGk95MhV
a/hmnkLB2S9QjLOSd7VJjDjpSNGwZ1RGQlpYnuZo/UuX4YXJv45Z88p6BELdtHqnmiGH5b0XYuYC
+eXBnzr0ZtWAauKrjWueaIClq+pqXSCI/YJDk7p7uBzVl9DrOBf0REcpsUpMm2grel6r6nYyv6wu
vEiwRhZE3wE10D75MUJ5szKEIikNjNMUVQltzPGjEkRXTl8lpAvwffBe1D8FJImYFrdiATUQS1CX
JOEPiqaSp8m3ZiVW/rcWFMI+1l/bvqI+Mn307eR5lCJaMbo74Ijn7GXA5QhPbSsGUfmjlBZUpkeE
R3bktuldv/4Wp0IxcCN5qk5TXi3+iqviLXWqhKzvjQ5Wso0+LE7cfj5V4JMgVG3FHWWIBwbNoyUp
E0vGZYIdTAH5EgFee93m+7D6qFXa7P2/LRWS6ejoRuXcZ7i7AUtPwPkLqS2VMbwXml500eDck/Oc
BRPWrf/yFsxUymuTsThfiBaOftEeReDIJYl/HGmD2/GqNZG2IXmpn2yAsginSgoR1RLgTANZXEv/
sMp7cG1FNQo3rqq0z+FEFSyeVDotWDoSEpRxfFRWTxFhNs0xCd5B9UNOPcpxnlFMOKNVDOxTLArP
ib04jO0DmIx4fGHhOLPf2Tb9QhnKLLhufjVa3xTeKnURzOpaKNG19IFbnQ3HQiB//hoXjcvc25m4
TMVNMhlgCwZUqxg0UsDmrEHxCi6kAE+LZ6bnL2mOLl+BnkXNFdEeyAa/dcwfHagFGwCph7IobWjW
uh7kWXiF+1B33qUiDXnDGvwy6BFntq/apcSszl1eSfu5YO4G6lfqOuEdOJ4IX5PIJnDDW4ZDp7jL
SB+tRcQAaQkn/W0/S6Ozlwbjsnq9T2fsOlEgDBzqPaJDMmZ7tW4Wgp0ZFvAVyBs2vMvy6n/fTmzG
4iH09z+57AVhcOv9sw/WFU+Qr5mzkfnBZfJkBtZUXy6gpWzb8WD6uGsYy4NoJQtZxlTNl8rUvLT6
bZbtYXCsk3Cekb5uJuiEZ/lSjHyEZo3kh4enZM9kChx7EYWtr1WENUoVoLuh02gJitMEZ7v3/Zve
Wnd2iabHsQMWnNLxrrPMX30QPiU2vRsjllAT3kqiOiLg16WEc5oC87v30IkO4CjiyAZMttbt2yw6
ZoH2dXZV7d7fzS22w9I0Dxk6vbFfXpPQpFJw8ZQMOuheO8H3vR+YBZPVvF+RME51gEO2sYjtmWlV
P0Xt9rOuIMfdQCcK6bZbh5g6zSeBOE0z4zw0sHecl2lI8BnDUY3hqQjHH+xg+hDk28YRMEfSxdcJ
amnLBmCNF+fXXrjAj2hD8RPdfmGd8jIF+7drND+a3ccb1DRuFIFnRigI8UHPc+XEdBLWVp4AT6ZY
w2FNH/nNvd1iAt/FT7NffluufV9gDFJu+2Fxhr+4f+CeshcIsAhM7H33es6Y7T1hncKM6l+tW5B4
5h49GHZ1UfXWEdWYKkjhJWaAq/344szbNaZCjBpVpduil0iDV7v78rxTRTTCTbNp/hK1ZxhqfgjT
PiuIhAGa01NY3xHgdBqCW1wlkDk9eYV0R7RUKRISs0R2SMinoKgAEqPOJTyb4hoF/A5Le6qNEvIY
dnl7wRiEgQEBx/BXjKaAcnxj4egNiFq6DNXQghNhulne2tbKkYTUtjQP70b0/zTIwqaYLI3XpuhH
Ac/M1KSIIQqhx9T9UCzmQrjIhQqvyezbc4ZU/FZWJzkwO5v7xRc/x97gSk+NyyA+SmSz4Zon+Lyt
/TMEVzS4RDn9XUMTgnYQu3JNu1+KXO0pUkhLkLvmKJPn15y2EI6+BTTCtXGG2m/QtSmXYGYEmc+v
1WAHgqGgluurD/Qkb1xLh/6dsMbFbLxOHIdKawPJWMaIj0g0DOmFbsluTLdkFXRiwmThlvet83z6
Cdkf45umx+i3tzp3h7W4FU6nN4sG2l3WAwcMFmoAcnxTMRXcIcLbhkrTzdDpMPMNfSG/dAYX8eFP
vqVgCqndUzulaRLd0pzdIeJ+cGK0M45QlbhbmcHcWu+uTfMpkYlORSCz/pm5Do8U8CQVagvgQlfO
7XIarxWG+VgmDB3HkCwSeNdv6VbuICVtfFjmgFmkHAg2rWxbUN+QnLJ6FnRY+lQPrGqzWjpvhitc
3257Mu14KD5GAveKwRnDMY92/116aF3HZPw3mfhYLQVOCqXFyn18UAmciPAmmnNbdg2MlHEv9U4E
2DxNmNhNKzD2PXBgd+o/5xJ4OiBXWZu3R25/HuFjU6Gqo1pK0HK7DKIjDYjVF5WjPfKAHkLqFyPB
VzwOMlyE/ZIZFdFNRZWOjgefhMI4jSi0aaIiRsPXiNWpw/FGEg4qlcMAuEppkzGbsrWd75HyQ22Z
+iLqFJ2T8SYI/ZN0BXkH/2AYb6oRXGpUsZ5r2x6UvpDSiXYRCEiVz/VcS5ihyITJ0aU+zMziX95U
fzd7ic68poV5+u2NAb0m6dExaTpvmAoErkdi0VEzxGV4kj6h8/9wknEK6UpEKAWk3kwevASs4RYZ
I85ANK0wSRMx77Asn+6GRclQ3qSqTAl3DEq7zkZuIV80cgBzQqPAFBgcAVFxtdF73LuP+/qx4CKj
7M6ljF+RxLHnTQYNMkH5Agz4KAoJW/MLVRKlvx3FkqtEEQJHHIEXaxASsclolcJ46t7oO+01EkW+
mGjf7KZAf8sNUkahmgcvNuNaIB9MJktcNJRXen8hc/Q5LGrx+Iz8uowpaiJSMx/px4RiBoTbIyXl
B/9PMYZ42ADh5/N08lO6E6BrKFmEC8r2Q0KovuBsJOVJg/qtqFrk5V1+E3BSLdF+F81I79DuVbX/
bAbDT37qXSNvROUETBSEB6/4bccurQNf1McXefA9sD6iiEiRp/ltjIE9E44py3I6asDUnsXqY3S5
UguOVBkb03P7Cv44u+NhKVYgkKRcfbbweSrQQhJkzimYlKvs7i1/4SIvC1q4jTREQU+LD9JY5BiE
0zOIvj1xc5vm013Xn2IaC7Bilu1UnqmdmYbaAPdxkOCHPDaOg0ePIUAc32oBwVkYQ+oBk4Y7cQIi
QR1N2tmKC9jc0B6ZC4fN8YShAEnqN3v9Fo8JnBO4sLIrwmLyPpthPuz60lOJBarnYdtXMJOEdjNy
nrstaB4W+Hd/xm+O8ux/mw8hvtxrMws3dG+5XehVs/BlGr9FsJfjE/9mk77VA9MguwwJVTDoGOSB
soTa/tkL8SbUfZAmLYMknecZs0dE/fiutrc+EIiRdhm3H0Tsf5o9dYZ4YYgVpX9Ts5hzalGic5W2
IsxadqRgVD6FnnZcqN7lN1fjqk+8z2jG7xgoJN2RwNVk/+KkBwHSkRpMyfXI7EZECDZlUxHxzYES
UAjoXgyODF+vmOT+R5JmcVQFOwcv2Sz7Jx9xz0rOIhdRU3lTXqtYqKv0ScIpck2YB3gEgOUeyJPY
2jFoj+Hkv4P9aknLDxL+WmMLUKvTLfJqwWaomUhBqnSTB6M8ZfAVkiQyJ+TYIS+ZPOqz9SAUh4XA
t+2ZopXi5qMyU+CZTkN9B44vkgvuad3QaMJGJbrBAXmM4UviO34/qUfa/9AaOke9qgbew+z7w+JG
6wSO6dLJg/d+xGsI03QUMOKHZ7ZDAInL5Gier3nFa1SstRSCYEAO72K0zjWP2SuKe7/nGF4RS9E5
gOeoTlIddKTx+XRaa+uDOWeXJsBiKjiCfszgVefBDFesk8cy0T1qvGLzhKAIovuPjiewF6c8yThH
umUP0Xo1/UVLs3ACDhaW3RNJvOfd0nl+jzDqeR0Yv1HQwMHw09z172L7q9h+y+JQQm8dEjamaUNQ
m8fFcoh2L33ivQ9+Q6EByM8as3s0v4pggle2EfhllCk2LQ4eGqOt3QSG4msYEAj1EjYzT5ZViaj5
UYnGWjtPcGPjivWg/16DrtRbSkkAQkDQ55aM63bUJpE6TtYRnZcCtclzhQ1PahfXwy2P/wp/jtec
NI9PUACQnJPno/tqYKUZMrYioO84aLo7Hrd0hrrQhQ7Dah+fQjpaXU4pItnJHoyPfp6/siy807v4
FB4dsmItI39zbirSDy0LfclxsU/GyIQq/Ep1gtXDiv0aDqfEbN3CuvZfhnF/3Cli5KSSmPY9qptH
vc+4Dgf9XoFB8V9Alw4+QLF0mZ/i1XvlyAZPMM7mjSGp5ABtheRJnR7KfuEp1vNQed2HvR4fW2DI
DseAbLnHTRssh2TExiWUk0b+zhPdgDr1E8a2y8gR3+WG04oVn/VkIBbVxIyQzMrjP1Nm3u0M+yJd
KSvjFhiZ3ijrrBVcIwg0tI4BSz+xqvdupxG2VcdkQfKs+K7nmuCK4rKjDMzcsiK9U4mZ58u//tAc
Zih/GVbvrFr/U0uCGoPiSJ2sAsJIu24D7rptJE8Z5IiHJ1A6MaWddo2EYfLKMXocmKfW++ExUyQF
Pp09vGyGJDhzguq2YmVe6kiWCMA25ieb9ojJXZXtKnmkMIL4CWmEGNDwOZi0T0y/GjBpcC9a629l
d4BKAJs0aZ92KkbYvOnSR7UA3jEy6Zgc5IvcdlQpbHh3korCp02IEEJje+z4tmrKD2doRO+6i0om
kKI6hz9w2W4zvR2dFZ6kVwKDEUeLSB5ECAFWUzLyhGW3muY9Pom/ZmN/sogdki3Mc56cIif5h+RA
oJ8goc5wb4o2ZZDhmAw3ULt/1d4l2SPP1UCqTZ8w2p/g3W2om7KyMC69yqUHAG0J/ONBvBtokagy
L/qVGEQJIoQkVoIf0Y5+OnX6K63q52nTNEb6Y9iFdeUccJEGb+CI5EszAeGimt0XQQZkO+4Sf22c
v0xaWu4mtuM0QVCHf9OWeEUnNae79rVSBW/rHsJ5P6sZtDjFHFbUWkQuvCKvdHJprSMoKOieLu34
ja6Yk5BFw7JxXmQ+F25SdlOBZtG6OBkYYTdnoqQAslDH50yc1Mmn3Hhl/IyDS6xNoZJiWbC68WPW
D3RCgR4v9wpTYdZfNeV2GoMRcVrzMDDzOmzM72qx6PyFo5BmV+/Z4vxQ5EipUY6QP4hXdqFP9CeC
7X3q3fPVe/dmynwvxDDU0i5BnALh3KMEDsK3PZnBIg0Qnm4ffgD0x1uXDW5sCONU9SKOw9GEjIvU
kcWrO34ORRTZrRl9rhyBLSd4aM/3CVWk6F5Vsr5J7OUkwMhSgFdHsw1HFH076XTqQ+su4BTRMnU8
71mhjxkqj6XXqAHZwO7Oxt9ZHyVDT06vEIdwP0NhW8K5iYNuURlwdCpIC60LgPgAV5i9S+MQxUQR
M64OhX8+wnnxDhSfLLggN49zWdNQb8Mf0RY2TLeaMuTG0QFAXQf0VEQPwqD17VP2+lp3iPzepxjn
yCa9Wcrth10OACrlvbU4D+dmB5rh+9h8wYUL4Ka1jlWbPnq29TxE/ZvfhC9jYz3m00bAMXIHv4Dk
ww5tWtwIVza+G8U+nMqgIvEndK55ew26lGO5ZyzXRp+914ydumK6B972sffixNVD29hfeUmfC7U1
EHSfkBC5ZXRXeHX1OyfJrWznOMUVktFtvTbT7ufmY1Z/kYU1EvE0/GBPGxdc3d/FX7+SjUwP2wVE
nyb2rVPdOqetaKcjNluHymayZsIXM9Lihzu6v4LC/uHRt8ugxolV7QY3fhrl+G/v0WHFTeTaid0Q
DNpgHK6JB7pVnQck1QXpAMMHsYHvO3LiwOhtqFYeYt1jltRB+Bbcdnz1hu3SMQyT1g4WT9uQAjMR
FcC4IrlHM/sAUZujdvPv3XCmEEkWEqsVzzYshJ86m7N7Wm0wYMCDrGheR9x58Z4zb3JrujNaO/2q
XQaM++MEgwNASoExvO01oqC2j5meOrSffVRiF1Tm8QkckJvuTMuDMda/StJZq87qg7XPj61TPfTL
+HNqylO+bn+p5L+3OGfuI/qB6x3cL6L/OKx8sKyye1lx37rwDL9jNRYoNPAWyxfPegwLe/1jYmXG
KAfvxSJJ9M3qB7ScPAjITVlSt02wVUcnqBBzmP1xqdcvn4StcGbr0k9L3Hjb+M+6k/2OJqWAuzRY
d3kxM3RxYyMG/Jocpiarh9Qg7aKbMi1JP7z3xhvZpItxwnxY88/hPLpgeocAScnVrH/MGIVXgokE
LXvvjD5+Giszv/f86oWJy+WT59KMNKQ8nsFJbZxwPeriYHowlax6OMR5qenILexjX8b7LkK9PSSH
qvdwA8Wtn3g3cJS1fwdzpRUC5XlWOpRkVX9jjKiw2WJh6COJKapPh6cKq1b+03Xt773e720r/kLv
TifkgIfWtLxgXPsLw9/jPDaoCvbXvEoAGjEEHKrq2ticT49JuLXr/2ZM0A+nZb23ixPfe137OIKO
dH5x39A6481uj1LPK49V6OBKHmSXlTX9SkoKREu4vTxm3ab7mrsVZiBa36y6QBXMXK8lXD+xd3aZ
nuB+eA3zU7GOYRBRSveZeYfNNAY+w46wYEKbX5YvadH4p9iZ3fdijk57E98XEBwTB3uzMNTBKTP7
FAlRSoLZOTbDWKHqHtE59AdziJpT1+M5M9nLqWd0JeZMWDVGw+8QzZiRkwlVTUKFLLzWn6rTatFH
l7jMGl1U1O2jc+hM+q0NP2P6iJF/6HTKMnH+xZ/Fix4K03/to+DZYzGhgP1hMVGnR7BtxIidrLm4
ycf1q7Ck1IR9ZDrsZc6I7ToOmITRP/s89GRFsRM4QJyklCnadOyskNm45ltC2YCHXfxEbvC6ohsw
YjoW9WfbAGrl0r6ZR5QGHvPPrdoIL1bMro5ryGy/ZUWkYVWcCmWRIMiyyKOceEYFQWaJ1IJdAwwE
gYvsefc7tM/M0KAxYGZkI2a69zVT7O/2sQEP10tRDsCtua59WaNvH5h7KNQlGNG1MC+pmtJPi7F2
fQeXCzJ0zYyvS4+rq5oQvYjj/3LnMvoVLC6+d3uK1cvmvWdNcp07Dj4De7odNicpfjOA8I6TH7wr
N3cGyG3A8n7NevYLhkm2Md14EAMNto4b8RtrNOu599A9pt1zvBE1C/s2zPdHr6KK6B2m12Z+mD+O
+/Zgth6+3jm6qNBa7csmsjfEfNWTP+xPW2Z2l7Y7BJSU6buFStJJpw2ZjQFsjHo2ylI0+TO7sUq5
pNqiTmnrekGlhUXUsOwGEgA3ecyX8XUJbHoOyvvOL4/TDuSAJesdw9ofjCmhBsK++WDGyFHxz6EQ
P3QtI27jxZ9uoTxoP6gYSBZYfnMImpzraAHUu41p7p6B66IfYFecoM4yI+SgPN4RQMY2YsaWpJDZ
VnkyK7KtPvjX4pQHCmZoESyHO6R0EDSPICNzV9DZkaKYLukdDZi6bpwsM7rRM0Ux6E5wByBQ5Mqk
CxMoZQtbEhI9AEMSxtDs8MSlP7xEUXGXQ4QJiaMMuxDeY84IyQHOOGfpxpyu22V/qHMkLKuJrxbT
lpaV6e4pWUUHdKj1lLX2VRKPn0Xl/l7JLgWzjiLA8tY9UJjdGCZZcdo+t+WE1UxPj+AG4s7SilE/
7HyeFZ9dSGyWnuAXC/9Wy8GNqn4yreSm6ecnay00iOFsPmnaKb2B+blIBCu7KZIMH5m/nQZOGx+i
PBLMAA2serhVKu+myvslwdhIvbySGFNT684GMZRKb99MtYGBb3nlsFvFTyq22TSvgGi4dobmkxWT
eO77Cgg4UMBWFsN7eX4ltkylUTAvYiE7DCFcJoz906cCAmZmrmM7RpdJ4f/wNPu8qSaGF3TP0gUU
JPpiVilgPhprRQzefHQeIBJwikr4NaFzFKA2IEXTjS74oI7hO11QnaZ4PMu1bfpDSN8Y3M7U3ukh
c7Y3Ek3BnGuHM7LHSxOnu7WwBK2AbHWnfcBJMMWC5MSO05PW4iApFSdNAB3BtzCq/rDDxEx7dNRy
y8Dqw53+zDU7Jtl649ftdZmuzyVRx0smbFfbE0bocikJ4ZK8MjjUVvdZbB2S1hE1/D4mx8FFOB5y
itPCZnb3576AsTlmFKtrywldp9c2qNyFwucZxiF3Tqr0BD8yjVgAGO39VOYY61JbpsEVM4q/vbzh
8EJENmByNlAWL4jBBloYSZjOXhBcU0mblsXn9KQEKQUtObYQ3Wbe79RNJldorYdxPUWzcyeWoP5j
LXjgSvvRAjxLq1q5PqQ8S2fJQEEIwkvDMi6Aoe2jvRaX2FEzrTd6U++Wi29Yia9e5o2PVZOfCiCd
PkxnMdjCHOwgOKBjAiJ+SEl4pyp/GRgkXBYQl4TydjVf4grJRbH/sRx1hy1Hsaz63t7kHDMLy3Gs
nHOMVO2yxI07udfrs5a01q0feQYV6f0wjw8pWwCa89rzf+Y0kcQIL41+uirhNyaqYB/2rumSn1jj
X5XBeldn07cYe+5QtEUeM3kIOGaKmgW1FWLqm2xi7hua7AJXF39v/oHZg72k2ih94ApK3cnFQTFC
vAEpsZDkqKWw4TEGzD0VrK3xnQKutcbwAksO+MIgFLDze1CIwhlOvRJrmpiN3y6IjcdXQbZVBuHz
2IGJWq25QcSQrvVB852X45fQb1S3b1HJpGziGxDKyWmKn+Rlj46dXpHsnRrboGUJWb9hFJhWchtT
hC6hqZqfa2GsoPKDF1Lzn/Aco5s+NRTYc+Hiuhqcuc89YJY5oyNw5/Cbu82M/hnWlGlDRY/nbfo8
LM1vuSDF6f7zP4UDjZR7dtWxeNLG+t2bSJS6+lk/WV81oDzl8oXdefdiZ/C1eEkoC7LVllRcXwMl
GFwH1eNtttXXijF1E7HeXDGATScXGDaT4HGpYnCRfYUmv5nxKJE8Qpqc0TEJYPyRkou4y7WwsRM8
GWn2JKHMwje3XAKaC64zO9bB8wAXgu06ZqCQXzHk2Phsuv4mIWS1IB5psEILMA8vAYTmSVosYtN3
3mHwUHUMl5tX3FQ7hpyjY4MdLdO5hyV1vwsre0/D+RYR+q2XvVh99h0tm3ERhJhwBsEvZPE+MUpY
gYJWEXgfGQhSzdkrFaz4gkDgP2gS0qmuNS8dToezdGT+ew4nLloDd70ecYyGe/rqwpru3ezZNqaP
6P9IO6/dyJVsTb/KQV8PMUETQXIwZy4kpTJTPlOqUkk3hFSG3ns+/XyhBgallJDC7gFOn40yqqAJ
rljmN2j6IM99UnPgsKf6rqPTt9OjK4JQPCa4E6lLlcTfqI91COTx8/XrKFHCv9VcEU3DywbvbPFB
4QY1ke41pRdZa3xXd6sh3sybfOAXZr5cKrBYQnzTn4qkqrL65sI3xJmwxW1XZzdBnG9nN3jDOwYt
2ShuuszMDWyn8DEqvVnfoWsQBq2nKHP+zK1xa7dYlGU/tcqEvvoh0lqa+Zo+vh5Bo8JwjT8VBnHp
md1bhO/zYWhxyoXUhInrYjP9KIwT7dcX1Q9ICL5445Ce6UGbavJrHVLiMLyf0u6moXmtQ2NAcGsW
+7ULUOEW8ZWcpifGCm8oMq4OYhKi7jTGi3sdHoSczu0svI5JELwZYp9ZvYF+IK7SFteQQY5ejejj
eVPpnXamyxS8NB5Vh21ERY6AYAqtSN2vq3nkRYyXeNKtPWHsSkU/lw5E5SuApW2ODgOmrAE6zBob
ONu/R0CfmnASieDcEBh4orqnovrMzfMZOHt26sTILVFHLeXbPJYXxmUsebwCx/091XnBhP/7YKyS
aNpqJTvfk2cacKdDPlIJELtSvlUIlgxuRIsjCkqxSW/eQiWeeRNQrkYzvMJLRz9tvrDYGF5U9KSD
gTCStdki/uv6Lom1V9/LuF8Dw4Ho5F7bnb0fnDA7KQekgWW/H9rhl97jfWmfzFFwLpkm+go14Ca7
rcsI9WTzSdHSpXQBTj3dTrK6WFLI+DKhGgvix74r95XhbfRAVbeUyolOmF2AVaklZLlmK2Kf2MyT
nOiPWNOl3ZhrewrPlvFCHzENwUo310gdaZUCb0TUwVue+Gos4K96z+tH7PbZaZAkBPdHF3kuHvCb
AGAg7iL3yXM7PL4hmGNeolBOsqtwx1bGO/q6hTyqTyMdHqcGi8siuuhdyfDVLX6n+YDkMXuWoa1e
egrePuyoGDb68J7T6JbIoRsdtlGsQ0zEBkgYrXYhBLXZjQ+Amn4kfn5njddtiGCN8QqEZJPWDofh
9yJ1/iyCDJ6nKDooKRkMV323MsqQZ7BREUSJmaz7Suewk+G9YO163zrqR8u3CBCAaT+vX3sX6X2n
559KJYzmdc2dwjYRMF2521Dal6ON40g3TuTpWnkuhwWxVN8i01q7XnTVxO0qTsp92DWrEMtjgM1X
aea9SWXYeUQhVJpbpsK25616AX/HXltYK7RhDDQ3vRT+zlbm5SjA+yTWqZMnr86sNUYDjICyH2KS
2kaPvqc2iccgyRjpdoqS54DeLbA9De7FDVTwESkvvSdWxCDatUiyqExg1ZQETnZpTv1pGkL+GSmd
pPjlEIBCukatwlogDjBInUxvh7r6Ey9/yYErqPGOGfMkoUaptN7NLVJxRD/DJLsQ3g07IAzKc/3a
9GmXY4s4QnSHrZf8wqMCCdiS61nWrcCBmrZQ3CaY4Rj4QzcPeijOm1JjeBXNidjntrvCYgMooo1o
2uheegn6Cqmqup2bALnqJgt9q6xncyXLtR32D9kMAL7K89fOgBdSodfhJPuhSZ/qYrxcXHqFqQgS
F3HK7I8zDI/mbO6Tzr4CzvSIMta3omd0FxkKDfOB3SkD5GJ1fhrScmV8AyuOoXzzQJinv8/ebRUa
cwllcaG8+35AsmTBUxCt7+BcpX27xiHzyorr5bJTwQvw6X2bWteUsPqnA2isTXYnRvZ9hgi834R3
Q1X/MDsfZ60w+a1XnTstSOMHmNwv31Tv7afOg5yUPfqzW5+nlf/SLugHeP5jFfW3ReQDapksEAV2
iqdkU77atLUSEqAJTST9D+Zd+V02NSVwIh9VW/zOo4bTW7So4Fb1bpjHnypPmHGZJU0MA4p9CiZh
rOMfuVuhgrborhZ4P52pTI3cj+nw3RaQrErcBOB2z0+t221gxOFYUCgfkIlin/qhA84puw8dd9uI
fh0YZMNB+pyhG6xjyIKXcBE3a9GM12NFDjAN0JnT30NhIW/g71Fr30b1xOwmmy6rzrsfy/glMbAb
GttgHbfezm2GzRBSpGdtuGk6RqU61YeXw11niIsZ3rNrGnemrTiQ4/tiihP68RaHaVHelYj5BwTO
0ZcvLn43Z/pn40o99m3yiqvPDrnznchGDjP+wPBAHGmkTxmvMTABUIlVwTADAVlm5IyaCmsTUGFx
qS4NcMJvCg9z525FUz2iK4h4WjVeRe2fOHm26wTJ+ieOKrfRnHrrzgSqnPVykzpMhgBGkx7rRy6I
R1q4pNQdGs1EaGmyYgLJ5E3/raYHzBKSSvBXQnc6Hzlg7drZahtKFwELnZ33ia7+xVlUvLzR40Bx
VBateDEzQlzs68hKzvTkUx9nfOxmSx3TDPhxghtgtka13YrutJXddkJqQN+84dqnhYb/Q4LWWVbM
vwDsVmfLFrdh+cBI9NHK2RQhShIRE0ionARTiQj2GT9J9fJ2EuULhzJm4RyJI/xLD3KosH8zvLFx
ztI5LcPRko5lC5ohXsILPWRZDPfM5igTIWNXUL4JV+Tw69i/k9Rkb6Xd5UyF0LYIhsEXGEi1NY5U
0pHxG4YpfIY6PmnSrgWCTFfEUeWvYLAymkmvRiS+LNKsDBbmSGlJ1ghylBnbcomF2z4bwntdW/ky
OtMHXlKTIzfTVVpDb+pJTzvK6dmF2UHMLQvvafB5kck43KHPvpf0b1SN24vpgmGsh/syRQZIPy79
bHx0QgDB60+BbCzo3bvYqRFfB/pW07TK7fGbnndRks5edhMyAsMB/fcbnM+br+QQ/dTJGMmtrjRa
ktpRFOda0QSU6wvH2K3Tmc859CYEVBA2LyjiU6Ohy4yiZmKuZIQjClIHMHQ0gn0K4IbQt0liZ9+T
0sScKRpmO8fGmbRQ/afDCCZHZb8x5zjtqF4TYiPT1Y2EHqMNvtD60tnD2wWSFwbu8Af1jmt9RRbB
zPMnUmVESfmxtF/WHgWk/rO5CcDJwcvm1870S5+/bpLsgVitdFWuX55BUFi6J952DW1JfzndMKxb
6a4cdd0ONMu4+wHdxxByRAgBjNzCSfsrAFSDz8wLoZf4NQCzpX9Mw1hsoz4dHVgWyXVgSaZN+Huo
l7KFRci8PQN4SPFy1dJZc4MeW8K1dMW3Zpn2DQtBUVizgGHD0WvRYnY7bMYwlSF5XyAM8cu2Njel
TSYYMA+a3Tt0BNLubggm+AIDPAuAOzYKK64CgitpNjDz9cUeN/pTJl4at6KfxZKmt4ZJo3MJ92pi
bhG/4sRylllAZ3qwPbFpMUUHbtqMJxWNHLRqeiKUfUptYZrz78mdoHvFwr1ZMr1P2CSdn61GkYrt
WLqI5Yn0VpcLCxev7Pa84Xa71r8OwgSrSftqKrQ6BcmW8QCJEPIpmUn2JtHlYNTE+LybxUMbZPBV
ukvOMqwaOmsd6bYJpXBE5Uc+0tXOanSJUJ1dUPI1kO+aPDhfOuuKdJu8pLQvkhYVGv1UhKpuEn5u
zOLzgY8LDzAgTD97bhJ/AZDYK43XcYbkdO6qS5VVuyX0n4vudtAcikh+l2B/TvwYr/eEKKOxE0mD
gQ7fZRu7f7BAusr9GY0K634wu+fKkt/zctEGxY3dXTj2dBUqA06yvCYii9jbGZ1zpaOwYwBf9odv
kV/fgv/axFhuaSyqkwwXxozTdCUvO7dZNw4uaUMhTPhB6QP12CqKoo1XLpcRh2xu+rc1cR0jJ+ut
pH4GUVPx1eDOB+rHgrs3eciks2MIhTrZ0vTfipx3oI1JfGaGn9MaqsvHWA30BqsrK6wfPXo9yxQ/
Fj6ncLV0915i00OnxBlJyXW171Xzd6jXjFwYoxvfe1MxosINoZ1+t2pCSGqHJSfyCtDclvx7P01r
2y7hp1/T+KHRP8pxkxppea5QTBtHdB1lcFZ3ePm0uD1YapWkIcYp1sq2us1SOIBPuJU8k8z3HVx5
yui8auPfjRx+656NLVuUk8wHKvgJUASvevBQFZTd2mp0B7agJUMzn8MXA0XBN2u420BaxYPhQUPP
Ma+kqwqCxRIPFcgyJKwQHsLAJRbbSjhb1cunJvNIHGkYFMOrTIcBhxekAWvvSod/OQz3Rot6TuPk
O4D8Z4nuH3WY0YTmbSvDnUN0aJzkol7C09SSl545bkOru8wBzU3MC6ayfwyDaaOjmIsjgonWzJLj
b+HkDxihXaPHz1YHtlKF3nNgdC8lqQ5w9PyipMF1giXXfWHQhJ4GZ9sRtYbevC9gBUaRuNHhSAtQ
eBrraw5XtZbxqYa7OrEv5jqe1lYSRmd1mDXrPgja8wQ2AEKZl1lSJ2DRslWWvPEVbghilMl+990J
oRV0iOTDOmBMCCko+QNgBeRob9JLNq9EpnAEg6voAnKd/X2oxGM0YwIVt5iC9OmC3AOTUjKNjtRY
R5g89TfUnddO6XcnEblDkZX8TZFsIjouNQ0//VqTRkh4wOF5To/bnRWw1RpA0BALoD3tdVmEd2NH
IxVLi8vGReuzJcExq/ICnvhZVBuXlglUmh8E0hv9xKzjKssY1kzZprPn67wdLrvIumNI/GqN0TpM
mROGE8IHPFkdfAKO1xwtWcu3VviNwnme4g02m2eJXdAZKICeD8iyJp21Uam5nmjFWHZwDTdZ00W9
q8aK1joQmQDc68W4DEuEsdp504UemoDmVYbxYl/W14M1oJscY5TZtluLVAYWDLpZgYF+tpdSsGcP
OSKgJzmynDaG3bYJf2dYXDRAoiw7XYa8ZTzBjCkswJaFGbUSvCd/A2n8OxQEGuzD8AffDxykCmOv
6viqRoWjKxpAu3UFJ3b0MgY3wz0yltS4Mda0wqkuaxuWe9jnP5Ny/oE+MYnekg6bskR9D5Yw8tl5
0Jx1NtvFNW06Mn6N24b/3Pj5tzgO+F92QvkyM0D2kcJOZqoKhLwmqF8GEm4nTTjtsXhVq9Abtsyk
I0So7NuxyWDq9Q/LUoWrogDhlEwSb8q2+UMk9E572VI31hbuW3AkGZtrxdgiRxU565HGpVJdW/H4
C9d33IAj9Jz6GaHKZaADGsU3lTFsdOMqXC51zY5ENS2MkvqDsT19mjOfcTJ/rjt5mMU9D067693o
JeZtTcZ4o/87BPLFaOHyRj+iKsv1ERUVl3Pb/xjkcqVVxvs6gsECSYrHmVOFdGxrUuuLcKhAE7d3
VQ9wn2Y3C2nOSza2N3U3rrKQyN5NxrnClCrESxG6mM0hC0qHTsKg6Im7+TkOk6fkDrpjTaoEJVE7
ipNxG5yYCz7MiB2ky1qHfdopgHVIl+nyK9IBzbPQAOqxDi90d4MOmw32Tw+nhlydag9jGjt0T+jy
sIdITejV47GjZ38YDupGjD4SgLafFaCxJyQ8jddJd7yYLuN2hy7+VhfmjPfyot3ESNBh5oMiS3da
e1gr0HfmXvoeYt5eQ3v5xWLk2zJPN2+nFB1wyVNpmPFWmixB68AD5ISnDXKN1J3JNSc5/58z6bQl
r5v5zR6kl/6HITvyHLhC+IUqBnwtHgYGkQNHjW7qkohSlzc80ZrdPTvhmhPUlls3eqqwljSTmtbn
C/9CNmIygzcYPRo4Twj2aT87V+5KQBf6LyExRh1q4Ac0DdTlCOLxOwJmxrOA6sTvMyszqbD0Zw5U
SesPOUb3ljrx0hiGVAQK3R/Qoc5AHvmEn4F5u9abDgwokZYosW4HwH5TquWjcrXvSazDtnipec0x
SbRokpUuv/Q0oIZFb7VaIIs7f0ObFeGVtjDhH9RlXCfGH04DII0v3mUC33TAvlMe6G2Z1tvIYR55
DgBKvxlo1vA2TEFCslRnU0zZ+AJlDboMWtBodWksGPzEFptDOBq63NIbkFvoyYPpQ+kSjQeUZ3+M
IDpDexKrcmTygwLM8ze6O1nzrEN+2CGfHl1wxfgtSHHZgbkmL9elq54E5SQuIuKEgEY6/JRxdd4N
DzxlXY7pPUcLAKC2JhWzb2vgSJpRqtuEpG18AqbxjIToiYstKMgDnb/pf59l9Lw23um6BB1XPU2y
nvR4IaFqi+h8G+WzYBpKvg+rQmfeJOJcFfcdLT2wsoys4AfPVLcDc7QCSlbm0DY8utizSzLkXIvC
utRTCZ8D2O7Nn3MbrHgeYwrix8nPWq0ShDw120hfRRpfpwjmmJj96S+dreHFm7eaHeES7B+quD3N
HBTBIJSNr5b4BtMh7200f50VrlXwmnh6VB3a1aZG1BB06ooep745MEuk6sJyAKMw02b0pgt8Wu9a
ZJV74F0nbLkWS1AeiQZa8jB0lNCfCzlbCaAeaGiIYl+GeVyxaIElyOknef19qNA9cmGk3GVsObpg
OcUhKCv94/o+ctWvwnrZj5F9UVGi9L1HWOGz1h+TLL/p/TKiyKUHvSWlmM5RdQlGNcvKb3kl395o
Qt+HvskscuQz1p3DDBKkCsdt/rbTCUI3yh9PuRsl3qo1Ogp8YXwwg3Mvw/xE/3ZnhsjwevsYwXX+
JjkGdiUY/8TQSs/t8htbB9gRlNUb1BhW+rPkleZgnBsGI3nxA6r9xYirBdAqrRW8J3l0W1gYSE3F
1dbsSIfyRzYyNQ4DH/5NtgsbvU2mC9oLbNqh8i7pQaFDTPqUh2gaeD3qD/AvgqKZAKiXiCKU284I
8DeyMMaitnNuge2cAL7jhH4MrTdGvC5t9G41G4nMZNkSPs51GsUSgRmfIXcd05tPf5UEM739JhX/
tvRGo/yxY+sMpBUAPpQYeGEawCq01ST9N95Lbnhn+ruze5/sDzFaOKVm4V93ebjSV2wSvvWezfpi
U9NbEQyabBIiyKiGG0FgiLZ8Jy6DO0sw1wCgpWsE3S1i3nutv8UueYO9Fvi7A3ShD0mwtkBj1b6/
JqLrxflqeYZzj5SXF1+oSFsrPJi0PBVwvK6RyEwhrZVN25FWs6NnMtwkbEK9f3nsBliNEJNAx8Qd
no2lz0d/lxg0wjTqonYekgGF81gAbY93s2xvI9/8bsbyYvDAx7gO6ZSHI6poxG2pXFiUxUU2hpDP
ovZVjl126hpOfDanWHzM3R3Of8sLcuGPkXLXoecSyCU1MEYlTQ6PuERjzofKWC+PyVzR6KVLRHXa
MrRuwowO/qjUwxyFSFVXizPcjmmDBLaMhmZNhhNcDQ7eWtEQeNvE8hcN0sfx7V//9T//z//+Of2v
8LfuQ86gfP+r6HOkQIqu/e9/yX/9F8BQ/bvbX//9L9dzPAXkUQBeRr/CUr7Ln/982cdFyF82/4dY
fDfEnh0ce1nsyzDYDgOei1k+bP7xOko4ypUgvBwLlaX361RJ3qQqLZZbO5khn04j7ZbMoaRObo8v
5H28IY8kUyhfuKZU8uCG6J+FXu/6zu2QhQZqJMK8NSrwD07PfD4hPzzteo9pE918+cWzVB+X9m1l
OcozLeVapv3+HkVmhFERhNZtKhN2JAbzZOeprYmjpNHZlUq95fvxu/34+lxhm65SnseTlebB3YYM
DaO+H1AUC2mYGnaN5lA6qd1S8eEeX0q/ofc7xbWkJUzLE57lOsJ8f3cA8Aw6ZsZ4y5TJumy9IrRP
nQHHW2custWA/DIK7nF167SkL2NokdcfvwBHfLwCOuy2Y1uOYwuq3/dX4JWqamczsjDxSYGc+2Gz
RgIRAYBhLhBXGuTYkPIhQ7A40bxlrtpdJm6OK8fSmSg/CwflziWqoUYgaLn8bMAhXTRj5oB+Mg0I
b530VqMVf3PqMt+FHmEPRoyEQt0i19+pfj+PUU1JSqraLbl5maKYjqmDbBtNbfIYewcwPk5LaTGY
GBrzdsK8+UEGeXcR+vlyvpgG26IlcaCXLBKUpB2w3ccfknm4I6SQSpiebQrPdgVgovcPKSEiNSYT
gB2vUSvPLN2Nk1lv1pgJqnvtQG98xE7+RkfbGGjDefZsotF7/DI+vQpHur6nwCvZ/sGnMMSTH/q2
rW6CEXc0yPy3UfPFEvbh58adutJxbdM3fZCoQl/DX6GrouUyMvUodwWZuZ3VeEe7AEUY82UvS4VB
lHs7sTlUs9xAJl2NMVX6+Oo3xlVVrReO4rbaBUsC4xyBdjJaEHmwxLwnoF7MR1fQGLlskk87Q8fc
B6gJSiTQmarF6D3ZZrZzGdfqi7vSH+zfXxmh2Dax2LM8x1eCqPz+psCvZopWT7argACXgfMmLfFQ
RNaA39G8x5V9e/xNvUWlv1d0PNcBoU24dInN5uF3DcJRxO3sDre5yMK1ZQ75ZdPm/XkzOoy8usaO
drIWKJZ0IT2e50nV1Q8rDoN1NbQ5qLHMURfHL+lw8+grcpTj4ZnrOrY6PCscgRRDluCrF7pxu5mH
GowL8WCT12ZzdXypwz2kl1LsIyTShalggL5/3CbcnU6NbX8LoY6zHTumE4Sr3Ie81a6jTm+ujq8n
P4mivGDlub7pWo5wDhZMra5tvNDF5m+e4VxWRZS9Vq5V3Ud1DV0iILetvRYbk3yba95+3kD2sW07
/IPUbrRyXWiGssmam5zp4LWM6LEtXaS2UUhrJlii/ledFslqLM3ljHtOe+q5ZloDCnPWi8XYN5CZ
vYH6ZYuz2o2j21CilhgOsBUDr5SkSVMPYrXP7wNlpzfICFhnYTj2oIOc8sWtzfHaz7MAGkuDT1UR
1OV5Uo/whppu9J7A7AEtmiawTvMAtcHyumfEp19F6DRXMwp43VU3z5a2d0mfRpldRzNmrSHJ6ZrT
U2LUjJj0r9Z05tdi9LqzLx7+wbfFy+Z8diT/UZL/HnxbfrqoiuPDvQWVczZmrYnF7QJGThSnxxf6
5CX7THHYWrYvOZgPFirNxvISIdG1inBbd+3MS0/SHKi4lVoIBcilvgyyxNzZ3oBeKc/s5vj65sck
CHVQzxe+EIgyMK15v60x+JN10nMCJSVgMy+p2m1v8YlX/dBA1XQznNJs5e4XOmGbanDwr8FtAJ07
aB2TVTQr0GLoxA9zlYDr6VDAW5KCAYnrXUZ+ZL4ev9yPV+tzpFukovRPHU8cXG001E1qQCa/9Urf
BL0RVzR7jNwZwXB69g8KgTQ9iYS3oKfBDOH44ocBF88u2+bj911JUWPKg5MqldJvM8INEDyLqUOV
MnIKs/p3mi71Wdks+YWsjfKLCGfqU/jvoAu/mwTRcz3Tc4SPFv/7F4RjXj8EwWLfqCytNv40+HdO
44sHkyvcIkkIay7nDThOFkB5R5NORcG8hslr/jl+++ZhUqUPHNJ+17RIXXn+B/lCEHXKqYawuel7
WDl9NGGA0wz3i52gKdtCM3J7+xupl30eegaCG0m4Pn4Fh9FeX4DnSEf6lu1aFAjvH4X0XZF7loNq
cMnMKbQBfI7zy7BI54s3bVofHvr7lZz3K5meKOmbRtONESXQS7tuwj4a8LAJcZLWSm5t5gVJL2tZ
Z0yLdrVyIrr34YxrVZ1/cfBYerHDHcChZZrwO4RLofL+Yqo+xR3DH1ATzGf/rpBpezfLQl6CqsV3
0JmxLsVudJR3mJj/lEUPEqDNuou06piHxSqUD7UKy/vOneRFOLnZFQN21NFEyPjWcKb52qCFiNgH
AMc5bBeoaCJaQf9UXwTVwxNU72SbraxMEk9T2Af3kcjEZg654J1YjI9jjSXOYrvntkvSBWZt9U/3
CovZJLjUrMCPxWFgnbMlccdU3Dg5wljKSb81eGAGIdzy4wsdRoW3u7J9wcdJ0eO5B5uSuV8z45Iq
3qR14v4pC8KfQ4yXUuw9xG54fny1twPhcDMo25G2rpBZ8OAjFJD8StTjxI0dSg26ryJgY+Jn303f
CAb72GvP+wweZikfHEyPwSwBGh3GIIFe7N2YeYX1sXNaCJdei4u3ne/lJ4uargrHOLG0G5l0Udoz
TaBEUXjrmfOzmyUX5lL+ErZD917NDPQDd1wt6fxaLRLosFn8aJAGQdVj0DJEHPXxFx/+x53D8Shs
j4OShywO83evV7iuxgWearG5SQq0tgRg3Sg9U5LOzfEnfBBk9PliovVruR5xntz64AEXiRs1PHdr
N3nMorxRPrlR8Wxag/HFQgdn2b8XIo/0SFsVbYaDz8FRBuzDJLR2EZ+b40A/zsfmmZeZnogMiaui
Ec+yX34cv72D7frvVT0aOGxVXUAcbNdh8uomn1Nrh7hV94hT7nTeoIuhxRYx+KHjgh0UULrT/2BV
32dZKryPRycnBAJvfQxfnFkqaLsLPU6xRua4nKJnImm+qG0/eYlUeY7pegQcOiYHz7YzlBpUktu4
kTWIQEc9Nn45jnVJSL/2+K19shTJuU1kJk13zcMHas9pA/oBhRDpNxi0BtfpAkxjxsv5+DoHp4B+
cY6gCQdml7QUkO37U8Dr2xyhcNZJ6u6PmQcv9DCPr/DZnZice0pZUn3MNJquScyaCfEudaZvTFs3
VmX+rHu1+ufLMEN3BDvfkfLwgcWyVH3tm2qXSjojJdj1re8x0e3hSm//8VKU/gQml9TB+/CJgUVw
2izy3d1sjKswqQGKkTgsvWN/8S1/8lW9W0gHsL8aDIXn9zAgXXcXVeLEwSbehl3sIjpc+oih0bo/
fl/mJ5tBUvR7HgWprlP09fy1ngESu05T/HV8RlEMbgCMbJDASqmpUphHBmpqE2U4Gvla+iyztL1e
XD0evwrrICHUW5IepqVs4SC1oOyDWJKaljRhhc07lnbxQW3QwmnQIEJoQC8JmR4U6Ik5t+sU6jQT
JAu6de2BqHi7oMRClgcGMtt+xfUfv7hPoitFuiV0BBDU7AdvJGjGqErGWexMd9lIheTIRo/PLQTp
tK1k81UY+OSNvFvv4I000qTNbA5il2ZLcN1F6HnYgRF8saG/WuUgCFiGTAoJvn1HR3xNkr71DfPp
+IP7fAm+SwwKEZ447HOMMABrkkKW6LuzZXEAaE/Px5fQz/6vHOZt3/AP/78lDt6NZ809XGDuInDD
i166FxEAaFwuxGvM1jm+1mH99O/FKBgoGR3CzmG4cVUX59FYm7uqK+7cFnETxo8n+aLuMnyCQ6fY
hpl5i7Xy1kLJJcxL64t49+kV6A6rJIfhBPQPXpqiZ2Gw4cydy79Nt2qXaK1EfLYsrQcqEB/RkAVU
xWEo//PDiZzJlUxsOO0JFu/jRNf3fj12rdhN+H9Yylgh2Pw9QOP+i6f8yaZxqVCE8Ogj02HVR8tf
8ShRQYX+CnzTLCqYsZoPrWt+sfU/bhpuwjcdRRFEDng4fuJgzEZlx3KPdAR1X8eM/bmKRsZm4ou4
dlj9sWV0t9iizvToS1uHo5IqzKH/xt6wjwbzqm79KygMKw1IYv4FdG45s0I0ChsH7AYzapRoTmov
/qIx8/GJvr8GHd/+eqLF1EOS7PwBe4QelXt8O04UqLUvPo6PEVyvIj16T8yG5GEPeUiHlHMmGPat
l9E9wSnXt38uNpZedYF/pGquGD5u61h+k/Nyf3zxT14oa9Pap5qmdeIcRIG2paadBnPAxKh5TmCh
Q6ar6Pc1F0UJUek/WIykXk8vUbw8jAKJERWicFxeKZJpZ3mcq/U0Dlits6nOLdqnX3x4+pt+H+Jo
ElGws5NIQhkdvn99eQsiR475uOcBXAzZDAQKSOI8xxeixOHYQmq1r/dl0n9x7H21rt5Wf22bBnli
p3YK2ECDd5FOcAldzC+N4L4DJhcXDiMK89LB2e344/1stzKKEJKZn2XbhwUaOzVZkNsZ9ipBJxuT
gPG8L4f2/Pgqn0RS3XpziOaWLQSh5v3dqWURPXZswx4SZ3tvqDagcbyM2z517dvWB/SN+w7KP/lA
6qGt34a0lKRB3fjF/X5MlbkQ/o+I7tqEo4PMp6yWEm0Qu9+jGxqfy3rGBHcEcBxUlfvF8aFD9MFO
UnS7lEfdyzjgMLRaU2JXkBCxeffUqyj9szlDQaV2nqAKTiinAWM6/pQ/uTclkYWly+ZSdr+1o/7a
QlS7y+y2Tb/PghT/tgZXt6YEABI1kf//udTBsREMmSeypOr36ZQgFWmHDiyoGGpkg9zGP78rRcFr
mxbDFHX4xhYoELUf5/2+GiLMfGaZSRAmAVKATPqHL4L3Z49QcUQpl2axPvTf71NAErI1Mc7ZdyGR
BsiVgkgJQOTFTW37i634MdFlpm8q3hRtLvak3j9/va4iTaveAS+4b4qgAYzpg/GrzPJcIqLG5FtE
oBiMdDdXg/zzHzxS3zfZ/+AKKErfr2xUrmGAuur2SdvfmInaVMq/a033i1r+k3NCkTz5etIHcsE6
+NYWtn/gdFO3ZwSD4iNpAPTt/M7vGBYv1c/j9/TpYjxF02Ec4n3o/phODAsy4c15WQOAyRwsdDdb
VIFCbO+glB1f7bN94nsUTx7tPBPnwfdPMA7MMatI6Peyh3M6KoEneSO+c+J7/8H2f/umcVBzFSH6
/UoqnRVICavdo/SESeFs4SHjt9NqchC9On5TnzxCnW6ykC7v6b++X0rWQYKOfNDt0UQqnozCMvfg
Wm5UsSCHXUbJ6fHlPp54tPyZRruexz6kr/B+uRB+exp0U7SflrsJiVQZPxXzpo4ee/+2La/D1v3H
L+39gvr+//rgqrS2JbpU0R5Ctw0uQps4YlaI6F78VfHycX8w87FMoj6RmFnkQXxEY6kCpdAbO68G
sz/ENBQKa4BD2aDodfwxvmVA788ZRiuKVhahRAhE7N7fVt/E6TxDe9tHE+Zu6YkECIlS7qYU2bXX
7DPx3c3gYloYXgwJtnzxxYJI2PGL0GscXAOlCu1XeoS28A+DdEI87QC3lvsyCl6QCNoU1fA6TD4k
SUbtJyGGUccX/CTV55Qj4Rc2izLUOrhrcmIS7dhOyNMaLGpa8xoYX8Tcel0PhnFyV7htuYKdTMkB
pQBdE4gvVfXlQfihocPHRyD1lXJtCXBKHGwq6UsFmLKocOo1LLx9GggtmO+eFoMzoQ7R5du2Xxwo
6TEwKjQtxEbKsEAwzjPAUlU9pKjJxt4JqbLjT+iTJo8PzIRmqmTgqhuD7/dF3apWBmkbk6y24Qo2
ooGmqQ2638rDs6n/HmC/1zXpWiFqB4wNn7cJu9sYjsVpARjtNoZG+aOdjPjKUEjONrQULpcQkjv8
c2cVhHm3On7FHz8aX3LmupSJPkPaDxsZ4UqQJmOzl1UXrLoiwG639+/yoPcvj690ODxn3/gaBsMy
FKVUTwe7JxHFNEVWV+y7fhxOfcetzkw/mNHPSygQEQyE4qCdtqdkmf6Us4H4T5oFxaC93dObIqmm
B2XaxVo5hrrNwiG5LEy/2RW5s1x3dYHJ2PEL/uTRMBSjI073VQNZDt5lK6cxzydadEYYR3dAMFwU
mKbpIkzdcnt8qY9pic9WVqj3kG+Ruh4UQJ3bl7PAJm2foe2OZSY4f2SbicxTfY7j4xfv/GPgYDXd
h9RYGROU0vtNKqo+GUORZ3vXrH/pBBkW9/fQCDeOnH9HPVKDx+/uEDun37xHXwWIocZD0Sd4v2Dd
9qgc+qSTJfsMuRYkrXzvtPVvMwnf3ILT/J177XCM5BcLblAjEprh/fGr+HDXlB7UH64C06T7sAfb
bwzSCnBpmu5LVMkm6e7MAKMggdBR01iMk/4vZee13DbWtOsrQhVyOGWmKFISqWSfoCwH5Jxx9f/T
nNm1x5LLqm8ORpZEASv06rS637ea7//+wo8BGC8ikYlniyIgOfLOjSh0U3EKmm9AFlErIcIM8zWA
9t6xKDzltoUfal20ZQtAQz/Pj9TJZytQQprTSPVw8tkefEhesN+knCiJ4MpCM97vgTOOo2mKxWq8
sXwK+tZQaCcwqnPg0Ae3MLiXKWHKy5ttWwc0FurjZD+Xde1/ogY+iDrxLg447vc1On2vIedezY1A
qeMzVJ3tfddR90D4rwKu0Lhbxx6ci+Hm2ZbqN3p/PtkQ/b3FJJXhcJPHSmA1Pmigynbm0Iht7ZJo
0VqNtW0AcF3hzfuSRo3RGY7Usq4Dk/4MMDk6gO2Cov/EP//ggDEEihB1Q2o4Nag9fz8KXLEocLak
2gVWiSFwll4GDKhpbeWNAOvTK1Rq6ifn/aO3IjYJN5O8lU7t6vt8DoS96VBY1XCZhshckeGku8aE
BM92s36dplf67iFaFuBhbwtlCu5rSlpfWhTSznP8YRU406fe2kdnQnJoHtElQabBHfE79TrrSBkI
1OWlnetF0e1RDIr+QyfGzLSLAoxshEWQNptAg+gcWNe/C4Ms9G/e0++vN95FnUCk5r3SVOUFEPFD
RU2ZyREN4+mTiqQ/vYayCikA5X7gQ0IiMVV/IsNWXiZQ4lQ7vHMogPTn8pNT9SGMYDak7ClJc9G0
7vtqkbCn6HP0jfLiQyXoetFjowNfUtYburw/Cdf/+CrSkLCrGPg57w9wq0/g9OVNeaHB+aVQ9cPs
ahu3bmk7TvXHv2+ShCPvN8mmNt2T6jX9g5tNYXlrZbpaXmggb4/TCMySVfb5+e9v+dP5uIYMhlyA
cW/wziDimXjUDti8hvr2oDXhKFL2qRmuVQNsQKcG9LKneJOvHY2PRgPcqbmu6/zt7+P482wpivl3
GKK+/hMrzaE/aGPllpdYhexSKALdqvpEHj9aQQSF6Oj/veOdTeo7W7GS0CsvZdCcA/p3QCigU6m+
78G99PXP6nL/+DqEREoZuO54LyykJ4dSSUyEpaL3V1Fm3F8L7hMnJSERRRMMcHUabv++jn/ez///
Vufd2Y4au8rcguJfO4kOcZ8flE69A3c+Al8eRFRCyDs1zl9KGrSymk5T399m8QwimdU9/30of9zS
/4zknWRpSR26qcL8O6e/2AbZek/9JIn9vtLweidA5S3pHv73UXp92jeqqHMKmBuCdjWN4Un178W8
VMNj7E4vDcR6FOkIN8/fJ/chDpPbCLk1xpt3cfHe39X1EW6cbaHc+gwCInxW/4ftn2iRX2jRQ5jt
tXQNOGK9trNTj0RPVfhJRPoH7UrhEYNwsSI0XryzIZnmQiIf+4hXnH61ivbG6tRVMNEz/veZfozr
eDwVTnKHTzke6affj2ZGjXUGEnhFt3nSUK02h7ewBRuHziLTFRhus3KCMRb8gnppK7ZG561T7oOR
LrUpa1oIymFDVqhwW/sj+ODUr1K31FkA8sQTtNNmbaxcYBg+Oex/kD6P6iwUmlw04m78Pup0tCYu
PI2WmvPAhuKg2OaB/lmu+KM94JoWE8b+yx31+wxWBBiuCyJHg0bRN4lXvOkFfBluEj9UZfLJhD46
j+QedP6jqI8ysPeOjFp1etCMccs2ANHrKxVFSgmdKZ2djIC/ODD2hHZ4NPVwXv1dAv6gU6iMoqqY
5hpuqtT315yaX3fAYuTtRY1AonJpxM6EpjEfrZUWPBtsr9Yl4scoxZurPfeh8omsX9/wuzGU2iwp
JiaeohFPDsN/zEOdJ46tjUV7KTr93I3BwxxVe6rK11NmbYHVhxsJRylX1klVfPPn+aCEVB+2yTJO
zJ3wBxY5PDha/T+7HgyL40cihtjKfR+71nkXO4XLsCJw2heRTm2jXdRQVCqHtFA/UTkfJVqnp4aK
dslXOB9C16JR3LgiKrnkeQcWV69ajx6gfS9/3+w/iJlmEiPjd9Dy9SFwc2q6GCEdqS96XUygwsBM
fJcC5bS1p0jwU6Zi39O5swnS5DON9qdX21yVkUz38K/er6bj+3oxBHVziYcGlvoS7h47bZJj4Ln+
l6jPgxOl1SDWVqBSfaLkPipTgmODRDQ3dFwwv9fmJu3+HT1B6UWjlQVgmyDepW6b7JxM/0yWP+oM
XoU2xd0iPcy14O+iDK1Q0nXDkF50DeDw8MaP810+YUO66Pz3rfzogMgb6Kz0PBWX9b1jPMH3EdAY
DD5oOW/HklyD/XVuVGiSgbRw9f81j2PI2xxHpOZaF/j7vOY0A+EIVqtL4GTLybHP9FXckywFHCOg
F71f+YnyWdXKxxmSMaLfAZmRi6X3lxVU1kP4Vyr+eUq9B3PUykWtnrq0zRZe6x662v1MD4nV+F0P
/f5COaP/0UNtAqOQoofKmain29BRP61i2HWx/slRCQsw09RVF0cvqHCi6jiKN0VemJ/o448SRDUd
yURagrl4IpP1+yDMcmwVRbe8M6Rqgmb8DYena6lXFHzmv4vQx3PBqwy0DYkDuQt9J6zmPKa9FQ7+
OQ6yt5BAlKrrn8CXfvKaP/hxvMci2sGPsckBvpsSGnvw7Mb1z4pRrxvzUXDnYGC/DcZoY4QzTlUl
2MLQ/6mfNE18TErIm23S5rQ0UXz1zo2yU60cSxEh28hXVJO4mQmrY7iHgA4MgW99GN+GymcdtX9c
VrK81OXjQ36ogoKsHMeyRYy8HmCzGOATeIoenOjT9vEPs6OSja3DZeC+hku2d3azzCrbDqfZPlfO
C6BwEFdVUE5SzL2mDWkRq+4NqKvgQTQ0gPyPksObXZXYH5/Bo2rnXbA1lA057zS1z7RynMPOMy9a
UE8rqnc+i/8/Co+JiFJ+QKuhRXn1e+FxygFspKEzzloOIJqWyjaaYNTBiIY6KDXr5wRQkV5Wn2iD
D/aKvDi1ejaeEU0uNNz8fg6tAYIoxcmNc5WWT4ZbrOAgvNe79LXKzacpz17gL3n7+6p+SCdz/UM/
DYrW5ZjQY/pOXANHIdEJsscDHL52awLIzwWLC/qiCcUb2CYRYIAl2FSgZmbJmyos2tbtUL+VVPf+
fSjv3REZCaWS5I1pSqSB/t3seyN0/aKMigfdiFdhNm/92rr8/RUfssjXd+DDc6OpSfnyO7Vgu1Wk
ZambPwT9E3zevfIQSZFJChbvhjaQLTmrBYSKkin75M36O0X/z5uZnOHSH/hBphIY+cAaZp0hm+Nl
VbezuldBR/Xy42zpS0jEdhb5Oj2GgKXvPnn9H9YWzS7wCxhVWkjera1np5mtt0H90PvQTkXmQ1NW
z3+fIXc578EPqNqlLAlrreF04fy8z/0M9pzGUwOUIoQeK5VZgXS4LLgaB8DjNvfCfULhawYNhOO0
hzoJVroGzWw5/Khn884qpreozm5zLYEc5EfBl84A5xs0ndnAVcuaX5ZebsvI32Rt/GxG4b7R8zu9
qAHR83OA1+pbLYvum8oAa9Yb702l/OklFVCk3qKBnympB+CB4FtMi1vqcdbGlK+vAyIxpEXmxne7
lznqllMecv/s2WcO/GMAqbEHdgSrt5tiisrbBMjKjD/JlfRLUJc/6IS6N6zxQvnSczLTBunAnVu7
Q3JUgcnf2lca4aG6TEG2Hc3p0kCV1IcudCb+kzkPqzKaN7DYrbLG3OcQjrt6B4BLC1OOv2tKFXTf
4lzH6VtaDmsrDNMlxFvHoh++9nr9kmqQy3Aoy7S8C6G+aDJIjUm4YSVOER7FnFfAvKfFnZNkoJ3D
Wu3CC5KZgtVdnqJUGKOS4B7v/eCp46X0s8e88A+1Dt8mH78zCucckfPoZ3MrSDb2UL8YNtxTZmRB
VQJ7h5K4d9y0bKzSO6UKfHaOOa4tG3x4M5u/tHpy2w7FxQH2nt9ATW63gD35zmmqBxD8wFkEIj+w
jX1pD0+DBgmr07SL3Ky3WdRC3dF/janaBrnbdbcNqGA6FMquMZ3GuYfQEVqneKIUgh0OLHI1cGsP
kNbOXYk4eC8JgIqrZu4fGg80FS+EU9p6VUPtRrch0wFLs3GLo9ID8gmulVWML5CLHQDzjAFZMleW
02zVNtnkTXdwk+lHU4KVSiVCCJF6HXdHbMjBzJr7MQeGiWK8mp7kGPrDpLQg+54etBJSXjYN5HVY
2JxDH3YHBNuEpNQpgJMO04lcbOovO0GBh692BBK0KOhlF7zB0YVLx2m/wA1+dOB/daBTxGDVCze3
fBC0jc3gRnfD1H2fzPIHSYOvtpOvKl9/HavsF8R2u3BwfsydezeRWwJXK9/Hbe+CWxXBH2seS65H
rdBZNbH/CKv5fUIjjGaMT13dPhYugIEzkH9WiChUgJcF2xp+pKJoN07jvlYsZ9FSqtEP9VPS+esx
ogIM8JplR5rCnQHrp5gAgKh0rwyscG3fe2Bpr6jK3cHs+AUEciddMO6NHbvwkrsofdNd91p2W1T2
I5fQpz6KgT4KqGs0trGd9qvBiYc1YJWttVCUQLsUMUiiWhTujML7ijoXYLC2p9In9aaYphCoiaT3
A+7Be2VS+x3cEYCtDmCSdiOob90XVS+OMskaftag1JcJv5NOEaoJBOwX9tFBGaGKhrZEmSDBANVq
E1anCoZ7J2XADqw+ibW2Km9VhO5KCJKHtCU/ly5CHEvwC/cCfjtSl4mqD4NpSQvUwbAehKYUOSjp
CtPLn9PsLtvef6jh9w10/1il34Co3vrJyVDA58ncE/8UXWpwzPV+XivwSupjtR7ppiz95iCDDZx+
xXXtwrKfq7oCCaTft0irSERrBweIecErWNlOLIiEIHZc5SfpHsgPbRmKitYTEHF1Apke5DmA1kul
/E7zwG3rwhoGg4XTxo9qThmBA2wdl8P3hRYdKzj+Mts5J8AsZH65SRtzE/qvSqe91mG+g8R6quA0
K6aHJDYXnZCtdzufF8VFcmzLcaPXP3IL/Jfpx5xGN64Fy6tR7dKhX2hsAxd4sqo63LjpPichBRLY
woEeN538pTHHq7QfKaIk365oKziIBWxXlpM5JhaI3k21tjVo2jgvQQd/SgdyowOnMh2mMDcL1jib
LKe0p21JFXgVsgGOETy1eXvMbP/QhDU1jLQka2/U9OJrWtxUhJuRd9TBL60PiB+Yq8B2s4ryBWj8
w5Si83QQZQLIbAM0kA0OpUIFeJHHW5iy91bkiDMlw5UejLB9GRIIyO1h7wBlzU/8kZSYn21y0EJr
PbnEJnkgMhj8TfvSqO36yo7Cgigx8LUO2Gv0Tert8wAOZuCcTYp0WDTZVYEDZ96Kkq28yV6zMnie
y5Z2KTVQHizFP4kOr3q0l0d3gfWAJV4HobIJLNyjyQFaIdS2ZattZY0axRYBFkhGo/kpXGyGatBx
pa5sDFmTnlseZgXFyk+/pxw+wLNvbaNciswo7nSmW4uc5EKmo47JYnJA8M7z+ohtXzlV/Rxo/iqY
35QISLkpMb8PTQ7SO32aTTPcx2EFW2Ii3WYcgwXOqS683vObdH3Vk3EoR+cgyOO0os2geTZKuuS6
k3Upv3MoV6QTYIDHnLdgchuDfmtX1FahAeV0OvSuq4l7I/QxSZrtXUjQdHD5ZgdTZ92mSv+QKsqN
kCNbyI4QJAczNNFgAVPWv7meTVEcyjMDump4pixmqRPIz6ldiVpRxSDoV9jETnuCGhWYPnBR8fqY
jDCpJ13/WAGKa8CwmnfdYoofAg4r+y4nuTFMuP0ceCTCg0grra1L7MChhBu2wlFI4WuZxuxRqYBu
7jSQMykK8tulEMlzX0HP+j4u4oekT6/KMg+61eChQxmVM8cyMtUJC8Hf98LvAhNp57W0Csnp1pwO
iKpwRW27SGIDZbeQHla1vmV5ROe1Qbc1XWUDuyEAecF3RgLo3503cCvefRMoVhmLAgumxnhkSYzE
+M79+Y1oz8z7kWnFNnHTfWr/cGwgxnm8PVY7GEzWPZ+GRW2paQFuOuwSjMYPQMfnxDlp+V1jNcg2
XNkBbR+I+gg6I7qagmebQyWfyif71hh+NnG4tRVADavSPmip+8Dg26reC1tCH3ybTMoYugdTJJiK
/4Udw1eXUMrRAUhFCVnbO3et7eGuzQvbBRO4PaoIiDpgHoXV0lUISun556Uz9o+jMrT1Mppg9wM9
tp32elxvQCmhEzQP91Nm7I0IAlpxcWWqdeO89tpTldsrPaxuNU5apW61Orgb5+ANYi8ZT6qdRUAN
UCiHcg16LcBIS3l76aT3gnMtOs7oQfRTgd5tm4MsDgd9WenKLmMrZTlsLT7WEKeao7tQug4KCgDG
kG05tEILmcJHmuX2I8ujVMF+DuPNpMNwRCE7xAjALFreIyyvG7MI14GqkCaLtAW8QD/V+QXFwpLD
d2uDVc5Nlel+k+MRYQH+7c/UCCpttLA5WwtRO46Fe0M7ZtuyjUAgEo9Jip3OTCMbnmQ+VovjYuS/
5JOlO/2ytPAgNFNJnb12XXULG+WuMnlBkm7HKTtwAcmcs3XQeccKEPpIuwvBvp6z8GAZ/r3ldAHd
DN29HpovUHZAdtj4x8nrxpVfWKeg9X6VfaGgF4PXshhexI4r7fDCvTaSUZgXOUeRX+1mgwyZwbaX
LCrOKpQcCQDP8XCakIkeTrIs0A5Uz2w1glrFdtaUW++MuotXGLgM4zytYzc41Up21ymAs8KiDIIt
1IeSBfC7b5EHjWnVwPyiV+HJ84a71oufIfG4p19q3WfVjbzdhXB91vPdUEawV83rgjjFAAMHRGaQ
NsceJmM/g/FHINLjMfjh28rJUadzFYbX7VRn3AqtxhwPO1kysT12172Fo/UFzKaboeQPOy94zL3p
rlWht3EImWYwG2Kr23VUwywLp39Q6xD4caV5pBzpARE8ww0OaM/81AxVvwa+6Z4i1J0oOijciBGM
jW9APxynh6Acj3XvvwwOjZDe/KP1zW2hDc7SFw7zOZshb5i+gDK5xkzsGi+A+aGcDlMFq2rQ7oH1
3OZNtpMTUcBi3ObpxR3Kt8HJbjrOqxC6+3611RrjIY6xVkb42qCvBnrlh4rMKosInLezT3Tv+1D4
dwHB5hSFZ24v90FkbOE7/poMXAF5WnKoqJyw1RIkXkQKNyhdAIt1pw/9JbTGn2mQPRSGtgX2qGDo
9VIL00sfV+Kn4g60/bNWupAf6/oJaDi4quDkUswvRWxe7KCilyI5XVdniiB8AAg2UZ4Vqz/os6FA
kmacjDbe5GbxSn/R2iZl0Trm1mqiAWZY+xYoLO5Sq+1s2Jtink9qbd1ouD+eWl2uuPWu96sKqgPp
rZWnxCszpIfCxMrX2nRHtA25ahx8EVGCy34dIipjUNzAnXQAuhvcKiBZpxVospsZbduQAqoafSmE
oW7hruUMmMlXqB2X4uKCvEZfxnShVxzVWpZnPdRWAAdD6lBV3YLTDQK3KAlharBhUFUHay0Kx8Cf
NaYtVcf8fQp/KcwF+QbMiDS1NjWNkQVBtKB5KQASU2CC8YRze5Gia/IJUFyGI4oSX0olyWvnwhsp
elhMb3sUVSK2xGTthD8gmdxvsaFtHHZW7e2jnykH7lNOXuds42GkkUWDcMCBPiBY+Ha/glENYYdL
nM9MRIBX0GYsM16EGEfSaB4C5at4uVS7g8wPWx5S3c3aXi3Drad0O5UWXHTMQrZQVslynkUpK218
hXJJ2mjnJScZoDw8YSeYgR/d24RPfvhdG4nxB4gygGhWQbf39behch9x3Kc5fhVdK16lWOn0DE6t
yINSxBemT3ggDk0VjEeFZAszYhfo4FmLSzTrENCkOuyZzYofT8TQTqmgoCHNvJUFhSFN18qV6OM6
0FfiuFmgnXfwM9QjFLw47e0z93tvbg8zKFaH1Q6gzLLGZmlzbLPoiUEFVX4QeypEdHhrOk6Khfsw
g+ks3KG4Kiw2qNq0KgMooCF+OLaK0QN3+6OkCAOsTO6niN5dbodhCWPHMYKm90UsL1Tj1zhJfBkW
2TeHq7kzguhGqb+G5i+R0dL/2jTCFUaeI62xUTsj+UrFMJRs366ufSurkzsJrKQcNe0wNuWWwQlg
N0vaIUpcKS8tVL/EhBnlADr6Q9xhFS+PYEuAsQHN2nCfshiJCZkBI5o1f8MKtf58W405InyWY6Kx
g9zeLWX95kTbSBJQTb2tZKoch3C83OdC/Ykk6M1PqPXkZMYBLAHtpp7smxRuWtrmHzgiXdyuQFvd
K60AMwPx3JGymnamm689X91AARC14DPgvMDaEKfEtWG6ymUfWDZxm+Womd2rqMjUpboopuKemdVq
dRx8an1EbuGq45NspJxTCmk2I9dUMviedZloocuogJXveR1TRHbgYViSNFyp03CDM2DiUIlO6vNb
pTwxJ/7fEAsaSIGiu3vXju+E3RhugqXSPSFErJ2Ngypn3oevevKHGcQ3f4V/hdCXBSQh1bgUvSOx
XWKjopTnynehXYSxDL9DMe44UCIcEnM1Xbo2AncnzxJkhr5+q+BUkkOjM0OJIIVjidW7hoqxs5M1
EmUv33uwY8nU4/kSmN1xMoxdH/FGogIcbHmInElRtoiMvK7MuWJuIFiMj1XlL2ObkAaUccDrxUvB
11yLqLGbbajuBss6oCPlEdYATyzJhQQ81jZ61oUKeA6PwlklsTBxHgnlJ9satrLvLIScKpHvmvkR
wm+iudj73XhjDPG9nz8T/xzxxrmMJrUlRquPlhj4DcOEd5m+a7iWRJasw9SbqykLjwZxqhCciLJR
2oe6DaFmiSEIwY+3zxa3BTH+Yokyh+Swc0m2ngyg2RoskjilcpBl9YtkghalW8moBzu8kd/RJLys
o+GbKBuG7icQYXraNvZvZ9LCsv0GYdXkpQ89HWk5EQ7AjyfOMBcwuNbEahxJXp5G0wb5kTPBl5g9
Er3SVclBx/8QDSmfkl2Wr3JEqxKOFSC9B9JdZS6bJHYsVUfwp6oblUY4EFRkTLZdbhA+nFGEndl1
XEHXAdwB9Q/RagXxWW7AT2G/INQS5nidt0Rb9oV24qmGOm4KzBc/oSZz6SMyPeTCQ4i2EJ1nPyN3
1PNt/e4JLS0Lxwx4G1H3Qo4YPR1r28nWGM9gOHMG4vgpBEONT9nYMHSniUdFNMwxIFO2HAP0JlZF
9KCSP7vqq6o0p87s9pJGYNRyBm212XP9IOkRnRIbeX5oWDuIW65kdzb8KtZIClPf8RrUTw3jqIwJ
1d/8TAg9WEXZ+BJITLSjiLuYLlEgXWms4+JbyW5XJb42eXlsIuM2uOjgz1hSBaAigYcJiYjEqCCF
OlS1ov/lSVELK5/nvIqeIYzmD3SyBYnmLDsvPVzfBTuQ6rwyFiObtjYLHuKeIrKG0x/FSusYs2w8
86e8mFfImzh4Zt9ugyrZTjiOMl6RW/Q0OQ0oHtONJGqqiMiFaIUfNeg7g6gY9VWq+vqfwOiNaihJ
1aixfinR72LsxxxeWox4ktg7L3UOvtvTDvWrs1uiDv/SK+EpxpjXA7DoI9ThzsgBegqjFB6EEBPW
7mVPlBDqI2cmbw/zYAsVyQBv3rQUDUdCZtLrHapUVA5QzNvI9JYGHouLK5Se56JY+1xhKyoMyVwm
Kfm4jogOJzsQt6g2ulsDBSMHWfzGsrXIGLS3gvrhdN2pUCCaKTLlpNvTjepOW5P7l5jJFGZ534Yd
gFxhtihV63qyZOHYls6Lv8h5k99TObWaKL+zbKbTHjUN7HTycmgHqpw2c6Ku2Qm2B/jeNXNhSI3J
Us3kRtiYoPkqwD1W85MTJotvt+QgYexop7syT291+6oIWfQ5sJZ9E96Ky5f5wVao2WDbWQnTdELa
g36PvR629ymxRQ58euTrR69sr5aQ7WelKroSJvFr9d3gvuoktL3ofpZEVtkfGrC57IzppN8LLJhh
qDf5eGbVxUcm47zEKIrPJ5pCTJsSugcRTbWedy7wQ2UHOSmTcvCSRLMp1ryosHoxuvp6+LX2MKDH
dP9VzEdqJns5fSTobhK81lBNVrClSHZOpEo2P5suVHAvet/eK4hIio8BYsVeKDEs/C+99m4CExeQ
F+MYcjxFSNvBWLvRvRrZ8L7kK0qrVg3ri8tYls4GAE0M4S9XDk0y3cjKR2bygG4hl2frNyBULzzh
xcCO1va3fzQ5Tlx6limIVRW3XWxWg8cHHJ/sqHg4eecv5yjfomKqAs4KxojyUNp7Dr7o/Awa6zSH
0GaaFqy9RVYpMV3o0G9ry1nxqqzjjQqI57W7kjkUBBVyNMeo3vMk6kWP5BVGs3tQYdDDX8O8B8iP
qPUaRo7IgUeCnbL0dIm8OZKZQVDsuXyEMgiCem2tgpGtts8NfqswByWQxnYGRgFfyIs98VRL0gfe
kO98lkA1iGyY7HXplTdfyZ/mKrkfrXAjal1hYRmCV1UH/DGFXDaiYiTNshmHrTwHb5SfgPgk++ST
c4KiUCIklH5JCkncvqmMNrmdrcSl0LjTwOZuxR1LnXHtEjuIimcukrknKQ08wxltROnSWibZmrTa
DzATteuCxKckLXvS5uErCEoc8OYoGWdZekbJ/sXha46TJM5pTuSDZ818cXVgtBxF0WK3c+SO00mt
51E8PpowrgqOoAvpwfHn/0T5W8zgDJaPpXF9Zr/xB1QCZMMvtdV2rcspRsSRa/FHJMRKff9ydcOD
iWjQXRADJlm2NWN3IzGSODklxXl49Cq0HWK7rioGI+5bw7ojeGdwInACJ0bubyfegpyzKaDRq1Sm
TaN/E9eB9ZYEtDgFbhueHY5konkbk9SzaT+DwTVzbScSIz47fl1YoXGtYlkw6yrg0qAbpdCLtKcc
rtl8wN/KYjZGe2MTWQTxBTmO4l2JT4sHq7OuhQu5xjeij6aIxPljdUz9WOHcSYabVlByxA91Rwz9
JtOfQ65VKKeGyn7TMysZlHhcKqgQkhdVEpxmOHTYH/rHlnWMw8ky8UI5/jUuMoy9OCNwZGG+JOca
a88cOlRahB8H4sgW0yeBFxO5Rvu4Jy1EbSJncwp5aKssialkFmrp3MgRkxzx1EFSiv+DuUR7tJW5
i32G4RNdEc7L+zh9Ii4NAN+de9Bi81aCCLFdxDM1FwPIk0F031zdpUDuNfBFJVJGfiWQtEuYe0KI
vQJYXqJnMzNOOfh0MkhvgoTEuhUvlGdyuPuwX4vKQORwQOKBLBnbj4XQFXOpDuZxVEqI6KKVGL3O
HCQ8EOIWUrpopq+9QeEsIiT5X1tQwx9tID1QcV7jrtlkdqzp7FtbVVZF9CTienUGQIJj3ZXpIcac
JD3VAUX42BjW/cDNtwt4lwxLI4KpxLvGQwxQ2pavbHPll0SDMkujTbdN4pzEnRD3VWC+ZnPY9KOz
prxvKaIs4SCsZ/hs3BUwKmWuQXCGTK4qbxwuI8QjR45KcXQQJM2J5V4lCZNjUX7JjOLGgs0q9r1t
WalgauEyg8MqNodPSSGArFXR6yTbibIyA71an0JB3rkusRjZPLDWnaHtcSDT8iUtftmTtyxQ3DPp
H1FHHDqLcMs00sOMmCQ91Dpo+2tUgF8hbNFycDh08mNnrvay2zOZGDIRJUGCArehXCXK+SAJPXfK
uh4MhLxzb9Usv6MbCGbAeDVSTDDa1q2sVwmAMFpFyUmPpORj1eYH2zNxxylZMDSNxPJ8cUVclGfM
MxKBCef0QTO0k+AzGQg8uQANBq55HDim2LmudDeCPNYz4VwJth1pK9xZPFeGG5q/RLpl5ERzKjGp
YY8iKqodL/OGfCGmTEvwn9jvf0XXIN2IaGUtiRnC0nYjvxc3CBvst/eMi3+4GCNJcvNUhDOfLgI+
yr84JpH23MZ3zUiq8QoLyE8xcQyIf3S9sxTCxqAfiT7CdVVAg8nVIi4LEmSRqytxKuQc+YOxEcfu
mkXSztRArhiKOLvkUeBmX9Ese4VBVLtknVg4xPGdSCiP4nNTbO0ZCt9U3BuInRAzzsGQb+WxYpA4
2fzEEV+fKEoCdv5EPHUGjmGSvBaPKpoLb+zDZFHHA4JNYl9uh7pFq8XbjnbvFmZQvT/zty31L7Be
ymtjqivwa2U4TL5M8oOlt0uHI6kETI4MKE5Kxk3XUO8wGik5mHbAfkCT6peP7DoDQNVh1/i/JE14
EMeJnRWTiQrvEoiy+LdsgggN66Ph8olrm4DIKo4DYZdsIppe6c9mbm9U1kCcHllyjNk1J8N8Os49
BxLHRR7P7zKH23BvL+6Zakt8LN4OmljwLjEK4n6HXg1F6x1DJ+62uYrpvlloPrwLfGEWSIIMuZFm
DC4QndFwqPAjkOyAmpQKRe9Ujwlr5MEFHZcvkpLpvnWmd2fAXdfD9EXS/SoxSL9oTb6XK4prDEV4
heuFZ38jjoPJMUMgzR6ShmojeYw5ODEIFqWkPTkoXlrsmPD2cSdXfJdejAEtJQvkMHnkkmSQfOln
X7ZL3GhxPI3gNgjMpVCri2gwJ8RCpFJ3xh1a9vpe/VEI1ssh3PGAyPB2He6s6Pyx0ynKtXdUyW9n
crRZ3a3FgRNadta61f1b0iNyrynWTNCQq1jZMQ8xfGgyUfXelB4Zu/gU5FnUlHY0kgZdQbHGQ+U5
q9mjkWlYo8zERhGEw9otyklMM3/BiHwDFtUov2GnFCFkr4lsXTG3uXuPYxHMX10Uu7gnktAMuweJ
kvXhKAdGNIOkO9AnlacunMBcWKrcWCF0YsenQRZEncctizbYDrpPuYYPeBJ8RAyKnLmir5b58Iu+
rxVI2bgzAWPYiK0IyLsIRKmkNAq2Teke0K41CbrIP4gXzUnkC2vCEeB0IXkaD5QF4jvZF2SY3/Lz
fwVOpF0uTvkWqXQ4cKYmvENvfN68BvcSlIqHlDrmrehn9pGxAiG1gov7nwfJcHiwXOTxXktJRCjE
kcO5lsGJCJi+sbGBLjJoEoBvU67YbecZio2bLjlXBAsxBQNILu02Ozk0Krf5JSkKpJizwntg+16S
EoET4PafI84oPFw/WBubkIJBdaea+dbj3jKm+HjmGvVfH96ojQUEVjIYukHWIsWSchOhZZhiRJIT
JYOcp0mblwOVJCWSwrrKgWSxxBOQpWNRJNGFMhe/TKwMLjOZEI6lBFUzVonn4Vqi4SrKEzTsn57n
coUuzhXpRpFyzITs4lXZkHfr9UckkWeKTmWWIfVt/XQTj9E+cbhrBvRFK39iwHiKVRLTI0ZVBrP2
PzqMK5xTb78YXM0RF5MiQRR/Jj3eAxQtLBBDZKDic1H6uq0L1CXnZ858aGm7tWhnNkxCQ5/UQRxM
NxK/Q3aHn7MlE8V5qLg9kxPI7HtoFv5N0kR6J0F8gP0uKWXBDWMBr6i2ve6uxHbKubzaFfH75ak1
twmKZ3BlaDdfWHUJLlI8ulB7rghYZxSGJAQ4dJLbtFl7ZiSgr7LJoatu5UpBYnNRQV7LnmLbKMfC
wtpPotVkV8QM4ggUo7PqKSwSpiiAVmA0ZaiQw80knIjg5iK7nWmaCPGP1Y3sk+M/quWxIDzBvGEe
FxIeYmtQ4ibag6niePJ/9JCqvanQqvN2SR2LP0+wqlObIdqNZrUl0Q/vY78Cj70M3TX80/emruyp
V+KnKAh5FtInZTJKdhFzzdOQAQkYxblgQHE2LIcWqJi222V6tISSUSTAzQSsGGXn42YzHtGPfkeQ
wSKTiJPbbtxt/GWOL8tP2YIsOx/kr9gRT4dqlcWWRxXNWoy//InHDRZHT7JJkurED0nHXIi3/jXr
4thd8+KKiOGY3sshuTqhYN+LC0QxF/xc7hLHDnA+tie6rylkI4vgoNP+kV6miDRe1RGLwHnyjbsZ
LGYpWJEglMkL36pc3YjJgsuKVkrKWkMh4xWxwwksqz29zPQnXgMf0ZXye0k91619YMJsp2gg2N5L
LV5qaru0UlvCaFF86BFmcRB97mv50k4KIAn8vVw94ycwM9EFOJSSjHQwL3Kn4xc4MeoJ/dtxIcCC
o/xzcgUyTKwMSTfJciEmMEpfvXCm6UxkHP6PpfNYciOJgegXdUR7c6VpuuF4J10qNCOpvff99ftA
7WW5ksg2ZVBAIpFgxzf/kkXsI0IlHgvTUMIb5C5of8JOuJkvPuRaE5ZF+EOz299xCVmafEzlHYub
6Z6MN4lChl+8IK6oQI2yWP8/4v+9uESP4p/YuDpuNh0Feea9sDv8SEaYNURzlIN8799ycCyOlNwM
b/H/lO3kpGGVyAPjzgPEyQjLCQFbgl1FK8Rdon9LTCfggsRoEg7OYLq8k0BgnD2i7MuEE6RJX+cE
NtBwZALlCs6d7PnBXQSkhKpSJuu+43iQt+GBGGbhxqTXmL5OXJC3EjegjO0dLy5eKPtGogJABqaS
p/x/7CSXIthR7eqXMv2UiCWg1txgx4uZFe9RXA5+zSPwM/7L7QSz4RWZ8K3YKpxAPkiBDW65kxMk
5k7i/Qrz8R0Nn9vG4Zk4gxytuSGTbFmMN9cS+754r2lrbvkLVj92gh/KvHDY1s7W0IKnKIVh6b77
ZJDpEy8Wq3euOqyQQLqHsudLbT3QyV72qiBjoCALG2FO/20IBob7RWa5JVb20Vm3ovowBIZYZnEb
WQt8BZg4M8QV/D9GkJPbY1vxJjKZsu9uaTkMO6vu39PLnpT788SCH1gd7qqE3qzq0a62Gn6OPdZH
eDI3pE5ORVw/zjGTIp/qNwZNhtO98q78j+we6ivPWCDlqi09qck/t85Jlo1MGDuAjQDufrRbTkWc
DiH5gF3xc9n4McMkrbFxwJGMEH+KZ+diuGCpEJXYVBMio4WdhtRzXAaTZo7rweqaB2Fc6cn6eEtn
eP1D2eubEo5eZI0fcoT1dLFg5f0zkPKYcrLIhiKQI+8oJKMlq46c/GJuBIxiEGxAZcmCsSAFQVo4
kPGPb1a1n6CsOtSbTwd+0w86HW/jkDQEF0NWI4QTg1X8I9Fz5tWbpP4Qx5U9LdH6MFvvuNgB3Uy4
CwODgeK/OrE0eGzUz6/sGhdLghmQbSOLBDiUzs/4c3jV2f2wPDDcMhVsaDaP+PzywHjCwMZYLHFs
2Sh8iXnmXzDHktFqzJP4ctxsNPUHGxvA/0oCIOD9+N9In0/ivlv+jBs73kucxNsLpCa+Ls8jZl7M
HmYNH1G8NVYD/2c53c7CfWQIgjS+GxT0Q/MoXAnurjv5ga6uV5rdn2fYYGL1BGDgjrfcGo2jbmcW
4l1yhDaAXWMAusdBJ8A+LV1CerWvY38qOZgEEo8LvDgOhQBa6XpYVfVI+/nDugYbil1O4lvI9hf8
WNwpEx8Jt2Yv+4mpAKOVWRZE1nmCc0LUxYBjpdPhJKugaq2QFWk3ORbICeUR+EcSawREWkW2Kh5J
dtNSlBQhvvDaAhmRHWJ9lWNNUcIR85cZPeYC1tX/AaQ1TGfnfyYG84ZNZDDl+Jf4XrY8oyWe4//b
dxy854Y8A+tN9izf9TFWdHqW9HBj0SSTa8uBDe1YJnYo80vgp1cvL45RFdFHJ932Xr9pMTVEd7fF
l1AKPLxNVnuJSsrHh+81Vago8v0PWWUSwQAwsNck8JWw7X+31of0MSTk8nCGczSb1jq7G0rnT2sv
n40JY2XOz51rHSRCYARlSQbe8tPERmWtEQpc5MA4EMk9SabYwP2x91uCAzFULA9TGdiFjr59LilR
4rtF+6NS/SJ7ntDVXxOINm8duYFKj29OR7ccJsAHdRR49OZBhxLoyGvyQkymWBNxq901tNLmloJg
ekzyApKi7RH3pi8SYvwP7BWPvG7t/BGL44AMypkmXaNtCxfATDYBzZOgGjE9JEgE2Mi0L/5ELqPD
umtuL54dUxrr8X1lUkzTfqX6uLF1mNEQ23h4cQrYhh6UCyJ75pIfiHGWAcXGccKhyb8ViF0guNvF
yCCzreXkjqie4VGkLQXbRX5yAzONk3g6fJkLc5QRwYhRb6zht2wC+SFHV4yrLu6OHDp8tUp/l/Di
2Mg8Lgb0JcCZFc4Vj0Migt/fAiQ+/9l1WY8cy3w561O4ZhJ8/tLW9cSIW8Q6Fm20YYV4IBa3m2PI
wL1SvAk5b+Btqxqs+TbAYlz+Rbq8hzxSM71KBhw/mzUp1onXbum3js8cJd/8ncCZZjOdhckhGCYW
Qo5mGEg4yNgH1gkPlnAz4UVIgCCJfgnFWcECmjLfBt78zc7o9m7ogm3gouyef8+u/d4vkNGsbwuW
hixILTNDjqtJvXB8k/vCjN/YbDIWHAYSCYmt6ZrdRNZN4D1ZIoIuNF5+7ECyZJe4pFENKOx1QLz3
PSytgHq41LPxBslNZ7txdS24RVSRQaBrrwKrialnfGwnvROiEA9+s+dMNX/LFagfoCrnhvth+OVM
QchoO1EFwQhKGnLWpm0PS5erC1Inq0JiCaB8rp7pt7xAiTZfFUGe++YFJPXBtfli0pcnokzuIo6M
3Jr8tESFkpNkzM3eu2OPzOaH6YOxTJ/isQnQLgjK0j/KdOrNViJNiiaN6aA5+E4jBWdUutVn8dG5
iu6d9HbhWa3m5pFz7xqqktWPQmmKWeKCu4p9DMiKyTzL4MmK/Oc/MjVNcf4/gSXrXyIOfinwFCoT
Eo/eBpFaKcnkSg6Vtis72e9rQAv6WzTK2/LQ/Q0nEzCtVS01M4iWal9cKpu/hGTByo/88cUmqSbY
mwwla9lLHnGwOKb5tezm1h1CFdyLV9DD9ZG0JS6mnJqlBtTN7mMnT/Yh6Eu6UH6xvsceYgyYhr7S
lQxri9HlF1xOwtbBVD+Fo9VZwMH44aWwJFqvFJyxWY0jcbK2xDs5e2mQQGKJf8bflp9kXn9IOQBk
JOSV2fUkyxlyvlIBgM3VgyL5zDDWAC2sGTmQBPaTHzAuEozKG8nR2Oj3YmQZTOEWtkiE0xXnRnW5
lTdgnbl6kGvb0bLvmG7JvKXzzyI5+PHvWQsOgpgP80p2+oXbc52Caj/x8eSYxKXkYh7AKh9UjG5Q
Gdj57leVl48OnqIW7OysvONAw7yYrF+5BGvy/0eSy/y7hORsU8/Zy87zCV+xXRWjbgr0Vt4cJtM5
2SYvzniUOVg+5m+KtHuGjGsC1WJeOrCAgCIYDC1mRO4h+/xmaPT7CjKLuLyyrAgGKeggTZNuxVWg
EMJ48GvjaZn7F4sygY2ps/MlaDPd9dMr+ru2De6Vrb7KjA5/K3xFf8gfyfw/rp7BWy0amB5FcLSs
/5l17FyrTl/MRH1Qn0xqeg5ne7rKwVlZwcle1k/ITqGYvDQyyJBQh4n25dUJpsOaJqcqT7kuUnRq
erGz5aFplmlTg3EJO6ChDQrxuokj6bz0hLR+YWxlyGy7O02rl+F8u7uK6xfBcKg7/yv3so8myz+R
pj9oY3GOjPmHMtSrqbX5psg5Di29e7DK9aiP+v2YLcFmRltyM0BzhRVAgUFbJTA/1oZuvljHzI/3
sI1O+KwCVEnOjCno+uKJzWS0v2d9vLOXPqfKyrl0TXIgKJgXzFq/DGE+FzoOuLWvYaiN47tKxHKl
Xyxmfq1S80GOQwmG8/m5dw2YqD6GhKANAIldSwnZYUaJYK2rnQQ5WlbqBA/xka+LnZRZR8AYndLI
O026/TgWNCuWw5oQWNBEwX9SRcAG9LN+YDx0jPtawPHqnVNl/m00FKgID/2JqrkCHDnR/GfSYJMz
Pfn18iOwcT10aGuzufPK9jOhaqM1xxfypjJvPQltApyJujO3SH4B7PuT8yNDrjgtKZkAvRkHqAsL
lZBYH8atdSrvIOcSVkZSu02Ob8DLahyobNm1CcIojV+jmBpK9va4tGd5T8kKJpPxQ3ZIN2n4jn8l
gC/AmKLsV0dNW9EJE5vzHcvLdJ3xFGgQfx5N0qbdRTBcCPmvVhLgdlEdSlQYUQZcWW/FOl7Yf0IT
gyDFWlifmvafxy6+hGBTYrma2TlWUt7JXtOnUWCOOFtDyW+ObfJckBetcEsmejCIosJqeHemmf51
y+7kGfUvISavo0NzGz3bp1TTNnhefgEPynO/I2EW1kw+/Fo15Norliljksc4ftMSF16bdhUrJ2mg
PvXOUOAlNBdD6ebWxiq0OixgDQpPY6hhZPFwRb1cedRyGU9ZSakFSBx/FFKbYGYC0gvrghdHUle3
fXDaeh9raUwhYoEm9rhNWAwBeJKclvg9MmcZeRMpWROijISjHM08qeTcZQNKeYis5omMyDQvlzzJ
7/t6wotxeCz7JWvmRx1sVSA8ceskhl3Ji8pZolESgmHihMxMlH7hBDRTsBdcBmMrG8GD0UJWTp/q
G+GBNScZWTF2pON74NBgHc+8oIdtl6mJnUufw+rgTHbxiKeu+dBRKhWEyVuL36YxQ03Oyy+ffj1C
v4HXcY44lf9PpVR2sJd0IKcQzrBsJpkv0iee177n9N2masCqwhEN+XR8riH3cNSGbQTtY/0gFTFC
Qotp5uCu007ytap3d8qlD2ikcN6X0k3YDywGJBPwC+AkNxCJBLZKViUwpp1s1VjvhFkli3CR2lhq
9Bkinqgf62+BsGTg5FMmFQ2KBzmHaR7PMgWR66tfcDKPXRtfCPRYscc2u6VUiOyEp+D3urvxyqSX
bTZ00Zvr+eeBWkcGQ/k09+uqVwZSz7JHvx/+aubXkDBxczOGUL4Egx8Uu3wInhn1NUhCyJllTgyh
jivmdMdn7PUn8scyBtzDgakhYFZXnAXFlnv4hvowqvLOb9Ufu0H0v6gLNM0zOjEzCCxK5DIoN1DH
iSUWu0chG3Al4e/yIX+Su+jriQ/5k4x0hoz0as2SE2ZtynDIIYwHwi9k9vnQW0PflYZzuN2mMPfL
9BrR9k8qSIg086Cl6KQeznZqbwejRssr1KEd0C1OHHOpB7W66dSpgsqjgEzjculSO6ycM1IBgltL
b7REDSdlwathyyp/ucgvNJ1a9ckdKc38jfW3e/cgS1Wt18jrbvWW8iuwoIPUIqQF7LlkkVeUeCir
dRhU1buQj2Roxiluz1bUySTFyj1aICGYWFPVu3+uk7ycA34t/6731KoWADkMha0LdT2+ZhPloEQX
EGuoVXYjbKeMNEM0JHgl8fDNSvh/xF1DEwBIxtTigKvv8SPE9RB2hsypm30tbQHwBe26R4fBiaMd
fTxfsOyhGHqmAE7pTmrlhahCX/Tnjma7G8+ZHieoOhI8wtPhwQWLn8jUFNV6vYX07Ame2hi9J6er
r5SeXSV7KSson+u9nXWhNiUHDhiTYMod9rXjfmg+IH89niJlgku32UWN5V4SLAlj2XWnHpuOZpac
45JEkl2IJpWEP5J8kvPM/+Rx5ODRyVSJ68h5WwQOZ/v44bjzARLj3pq5WxfsI2d4kGBF1cD3wM3+
rMFqK3eDG4cyCTw+K6h3nJNLLTBXh/wpa5JwkmmWSJLHwpQK60WAPv40DpmsaX6GdWZUhI6I40ta
cDuwzm/MbPygsSlutCxbDbsOnMo30hfx0idC0JuR0O/L7i+uO3bVb7yf4oL9m0aiGUvTBE+EzrVi
5MDhoL3x9JKgNYtk33Mf5pvH1av0gYfhDypr0A56/pdLMGjiTCB/Cph/bw3tDM7xSGH9MJE+iPZZ
56qNnl4lwcISy9xu39UkVf6115S/lTnE0Wc0Ore61b1OTeNJSMyjyKtn7i3WSNJ1H5AMT6o6ZNB0
V31zbPFESbs8S8Wk0QUn6V2/nbsOVl9JvSDEYiBRxxB/fWKUqqk6DCztlpNibUlQp/6JWOF/m+I4
0Y9Z/+C9GA2bbgpEDsyClEMAozf198hPVW0xsMZT1yhI4POBYLqs0307gB9invgxcyg7U9LYzBlh
2D/PBTBYEcAB+6Vu8ctmy0gmVcZXTHsplcKgdVk/IDJbiJmCKFtHyS7JPiHis/CmugK+W7tzY1D7
LchcTXkKWYoue5lxmGQTrDWRkgkHMM29J7jKmRe/08irOwflcOHYcEE4eCsp2ZRwUoizQgdPUHwn
8mXUA8pm6zqCXR7QgmWynuuofuQApg3nJ3rkFCvUhIZj+WrUJtSiiT4MEQSqJPldI04Bx2siItSS
PSWUPKzTSrCEaItX1ZyJU1QT62g53iCnXmU7VBYs3rNOsSd4CdIYtWWHEr3bGASt0bRj3mvxVqHr
Ift0zAD8ClsWMxyspzj3Tsz7u4t1ky2ho3DSM8kC1RpTcCcZA7sAdGnH6hTZ3XnwAvJwlXWOTMo2
EuM7Kni3VSGuYj12vRdskt4BqIsCUjGpb5zLybn6wOtLvFSvpdXAf0umL9nMrTNDHYvS8SqPLFI7
DiEmRXVUVLMwy4VmHmZEVFmoBV/KbJJdT/8JRHIoQ0KDm3p4662pSjwBawJqgeze68OTkSR7ezGG
6xTFf1I0Zn8BRzpHW0EFrqx+RxoJboRyzy2ZIqczfrqcEhI4m2aiHbx56LfGDHSzNvMVfdIHAbWm
PCO4TThBIzeYtkGr9jpRT9zgm8yrelnH9O8weGHS5CGGeG9QfjDP2u8hqLyNh6mWX3gck2uEMMtq
khMrdISLSufdMbvnRS/QHaCIaWsE80XPvYep8CE46/mrpfknQjGIPkBUaZyde0DXndIjKqmm4G9q
1nc3nJxd5c9ZmJUmrPQR1ntznChfpet1uY00PyByis/6Wh60RKHoUKZbUuJPUT3U2zoeXwKabm9K
xwwJ5g95P8L1NqMMuHy5xhmNv3Mje0O5+7A4RWjDuEtHm72Io3yltvREg2ZrmyQehfTkXIHtsclU
yAsw0TWgLtLZFutXsG+bbAzAxyG+kwVGnQLHFeJ2g0oP/oBOERPI9g1NE8d+4bAGhBZnzh0RyJsC
767pSUhnthQLJFymds0P7Jfwp+QXbU2Ll3EJvdG8l+weKcNBReEKBUWshE7ZvdDHhXfm4ZgLqG+v
5gO2UICxwY1CNzihgbwTDZHBbj5oPX0WWoyGv84t085A+NbFno8Uu2F7Mqp+qQwSa2r360XCHdOa
H0kqtKq6W4WxQbcujjRhH69uOFDFARJmtMGmW40wrsab41c6zkESm/rs3aXFsFuB5IT3303BzWsV
fFzy6U6MIq5BcSBTAPka77i8G4hT8YGIYhiIG9TnIqmOb8Yekw8cE7v+0cLXzOYFeAiqPcEkkOfW
rqMjoNMMO1+SVryDUrgSiCbCd2ds/e6Bd1ZrfEhH09gUtfPUpZeKfxK2bFC+252xhyJXU9DT4Qjw
CNjc0oHu0nVkEp0dV7eD+b5l0gSX6pKvhLBGkFG8wxQebVJHP5MIF51aP/9XzTnGmGHyJa4WUEqi
oJUCS+ufM4YgUgjOGkYgvWC33O2GZsPEGdJ91VjXVOROUlhA/7hHwhQmyaiE5hM/4Z0oQp2cqTaI
loTHK2uI8IGY969QeORMlVVLaWryDTYU5+UFFzMAg3B5V4FRPHf8HUPoMGyd97p63vgH9+kiQaMc
9iWZLJcDwFXzQQ4lDgwBrUt8tjUrRMuYNgtEFxKksluIb7WoeMy06hwvdHoSK5IN38pmmVC9wrOI
qeSLkJb4AyNcG8hBxBpxPcUY2Hmyvk01vYzwf7u/4l1KCCwhruwywfd4gjydbhgAcZvkc5d1va4u
hIdl2dex/cBfZUF5jPMBtSW3AdXFcxkW7RJEkVTjfjhEhJlj7oLW+qnlbR36w3BZCvO9tYeDw5lZ
uMgN6NFrqkdfmOV3wSH6btgt09BuJ7ONAEOsKHSo4t9Z2LdRbz4Sc/npsGc6mIuBo7P79b+cZ5Dm
3dva6QS8nQzzpcdQr8n0pvr+PETJtSqo4Zbn1rr8LcmmJ8OjUNcoy/tooD1k33kXGGDv7B30iLri
h5ePKKVaoTckv8XPGxOUYlVBpZEyDzTUDTUFoG9Gj5HT/Y3nCvG2Ee3KBIPReYm+mZzm5FhjOFm+
/ygEsK6gTNo1WU01MhBmhR6gDypiUi+O53qdffWZL0axSZoZ1Xsr1ExkWmrDDGfLgMPtlX0PV0V/
wJ77b5lsSKKtpepYA76bHUZSnM+RZb6nGtpmZTLpm9hW3r6XFIK/PhNuoucDjdfPjD9eh+hXFTmw
WnneRUvtTTk1d17pFbsyYxn0fgZuoHH80IZG9+Ekrea92N0lHXe175z7gTKntnlBueLjBgk6KrRW
l6KMAmL6srx6KF5v6KnY7IbVxOCLzluKCbPupqY60Lg2RLjE3sTOMiMKY89nNRX6mc5oEYAq9FYy
4LaZnkZK1raW44VVHfGkFWxvXbG7fUqTyojKC7/a+2ATlUVmux8iRJWCg9tpZzMz7/ygulZd/mkS
HjeeS+Gzk2xGwzkBc23XbHpsMx8QuZhhvHbXeLBP8llWPfAkka6v7vxqvlh9GWzNiRbCYjbGGbKr
qc5zAHc/sU4Z27gt0bZwiXTxWEdUVmq8XDcn18ipsYJ6DLlL0w//6C0NOfJhfFv6BbjGPzoATtRt
X30/+nBHHeGctin2VtoclBf/Jsd63xrq1JX93ULjd3oLkPQK9mvfnuN+YJyik4XzpgE746A80NHm
2MXmCF9Eg43WYnS9eJNZy6Vw0SlyjJfINy8e4m8xjSv2XYxojT0O29mnn5BYZZnIOIBXrkfrDruz
gCJoXxWZK7uF1jnY8ynu1nAGo9fYVgbJCpoBXRV6cz0hREF5NPkyylSAoauhPFsGKVTK7DsbMfRR
vdX5HTzOrgA38AgXrfYZRPna2AN5gPGU5BW5KORfNqofzo7pPBNuGxGNS2waPFrNtSLhbOis1XFq
LpGkdpd4+NnFDfrGFPTiVtnIiqKmVSMQqU5G+jBKQNKoYxvN2zXqP2EcVsiRotOzwNcc83YDyHQO
Yu2oTfm946Z/OdjJqlISK4kZI9cPBWVuerXcKYM+42Vf/mmnCB1RRsorUoEG1Ntgm83OtKlqteJu
qxp6Z5Xj8CcrxkdZmvWcPQW1G/0UFrQkqmZyrNssaV6MOsHowLrszW/0s86pSg/I+FHK6eKoEn7J
IsrnxDgWLvVbXaTbHPDGn6HQ3xoOf2vIX1cSnH3lv3YYzkShqNFToUrJVlbX4DJmkV00fX6NtBRw
Pt5IDGZYsHGgm4prlqLulXOiqSVBpt7alUNPztzATTOGfanVUNnweHLN6nZ1ZHwK8D8U1EGo2B23
ppX/nnQrD+XexWhE29Jy5c2yeG/yaiqBXD9BK6i83Nx2QzR+1C1Vs1ZfIC9RdMfRc+4Mt4Kf6Nlt
6FbzFVWaMGpAsQKcLyBl9NlWazjEWd3tB9e5iHnN6HYvuabb5JKfQelrm08tzBOCKkfl5zlrl32b
qDgMwByU3Z4HlOv2FqH+ZjZR8ln642p7zmUekR3xFvUtsYQ/58ZedeYQVub4Ftn5mwZTYjO1GoDh
xIRUk825A2QQL9Z2nqLTSGRqr0i+zNN3MviPVQXnts1odBespb6VI6XS/atMe6s7FN2rjyRbv6Rf
62Ycl2PiZ3CABnfaJqNBNVhj9hBM1PpbtRYClKChg1m8ya6fvPKR2Anlh9F/oOFGsA+s4S+dSRuE
Q8zJI6mvRfsE2cQ/4su5pj+fCgvS/6SnFydpQr8fTyMtevqxZwKznVSTzB1bbQLZvAEfpkeiL3mr
9QpvBRxwb+Y9kFTXBrO+DTTEro++NxooSrZ2I4lIhI5pAdVED96KhkrOgaS37oksOhgHoxu2WhfS
/AIiqm/MoJq9ucvS4q1v/WJHgCVLIUw0LrL6Q/LlmJb2AxxSb/eFjVimP/oU72C+GsOHWgEO1zYK
iZiVWg57pFKCe7LsDiXGSeeVJ0ia3hL7G3vh4EVYCjZKk7zOcQDgjuJbnFj3eTs+GaO2X9v6kZqf
N41minNkbfxmfG8GC9qqtY+dUttoCHFtaWD4J0qByCUdXlCI91l1f+GOowEe9jCQyGcvZGkxAhuD
cuWky365HgJCeK/Z5ENBpRpAyxLJJrE6S6k96bwUaQGoZyabPu2sv0bNKY1LVhXIRwzxC5QYeZk8
ectTQIGhpHnJDBYySZRkD+HgkIYqaRPSmaekaK5aVO+S2DqT3XpwFbpZyDJRmhhXsI8M9WAFH9NU
3TtaDyEdYoxjHVe/OqctXHnN3Sq2dqWAHfDsKxYoedknJ9DY90gX8hgW7nDd6udBl85b6lIOTfzQ
a7b1VnYWnOxkDpvcohAXSc+grXTq8ENabYd8rBN5GRnrjMRjW1bbAplktOh92vXmRrRHv/W1Lch/
dgF8+g60o/PJkmr1gu7DRIOn1Ir3rnZVbU78gpfU2qcO1c/cesmsDCtK0rAh9M+RCJunF77RrKxK
PnOtfJyNT3cdvnmOit5pbKKtnQwPLkNJFU/xYND2tNUzZE6srR+ofV0Pu8aFHt4QtEfWt2c9VrGx
Xer6seiCA60PW+azNDPiTUzjaOZ3jkbkQ2xido95vRyKgBi0/By5k7N+dAuyV7x7g0BF2nnXFVVR
tx1xgOhVYRvHcjKBajRZAYdqMOmwgJKVhuBgikzjWmzr9nkt0qMn8cdybQI8aQ+NsXCqv+Xl+Zid
+yDVH/oRt0lbqVJDcwVoqifmLJz3QJ+OqUOfMa2k9qCgk5Ojg5Uv9p+lwYeskIzCJi5TdbHGeT9U
3rY13mYsVee0d0uwYNziMHLHvUY9a6QZ6NwgtGuuF3pWh3Xcb8t5oc9X76LFjAws6oLWMUtO89ie
M1o5yAN2QWLvda3ak858DDr3gHG+DQ1P2EJ3Ep3QxsBS53B4tbeaQ91JHlUxvdB5u6+uTmvve1xB
I9OOSSTVUstmAECPJ9wjcBtOQRhZ7i6oDVZAcpp8eyEc9N70USO9kf4e4OzRyvCpNppwQKJvk1vP
i5o1EDDvN31PoPngz+lIuuHie2394MTaXvG+OjVYnLabRkXbpUGNztzbWHSTdLSsk35dDkxKPaYU
z5FaCBAHGNiA/fCRQL6tzRRp2WOkD8Tv7hYUEJ9/pbAlQ+wVOrKeRWjNtsa3OUpg87PwcVqCAggn
tg/12L7hdP8k6qEqb6VPzH0SqNcy9dA1LH9FYwTkKmKR7ZY1qQVjuKqcPU9SJUVmGcRbq9CLQFtv
9rC1Lz4gZtlwTFE7RGKDYW2y+ND34Diu9ZDXc8lC6uqjSsng98YTGYmf8zLle7pUfvbipnmlc4k1
CutWRSV09DRnMUXeHtg4Z5ZZnezYfirS7EflefsMQT/Hms7FUO270n5cp/JQDyXtnRfUXoMzDT5f
zdLdL22yzeglojOiLS1FvUp/iXv9ENXdKTeEFjkenGG4Znr0nHX4nRlEjE07JlGY+RaLXEQpGiJR
GIozR0wHytahtqTpBjmhhX6+aQZnDr6G155W3b8UvoHUGUVupPVYthSIE8dv57g85c1yZym7IPpd
KRWePvzYDxuWk5PBThJVHSPwtGML/usTxrZ6DIzTdJeIKpWejqKH2nA/6gWhm55oIBj1a0/abh9N
zTdNDarQKH2Yltn9FJnE2dmhSyJYpUNFohQ40iyg36XjGmw8cPCBWaLka2e57ecMYIbq9q+F/kmt
q+9Q6PyImuKpi4xp69DFvbJ5vr45pq7zjbDzL5u3IjW/T43mHAz0zmRdaJ3xC4XsnzSU2E9xFOrs
nc3ia9fCob8qkxCQbbcz7WBnxX2XeigygkMFdJzUsoiMULJdjYqeHeaT7/cIjpbUFjP1yZy9FZrx
p3XccyKy6I1rPAIds6nUoVXpvdZh3px8+YwaM90qFxHXwso3Vd5JVfrf1vsVGzolOt5inhoYsXY5
3Zl+dLcqDsW5jymZ6Nqk3SHS2TxCIKnAtgCj6BQdqRJfzAxmDFo+Rm+DZlC77/jawZxRWDBsKK5E
WxBG0p05+692B+Ok17tLCxHBswUsYQZts4DQOrpUcdJM58PIsolYGH3gH/6wOs/Azum5d/QG6kLw
1DflvRW3/iG3zHvTWn+t0YKOcrxjkSSZTXr/yDm0Bj3AKgXS3UOhaZ+onsObfF9HjVLtb/JwId+W
l4izL5OEhm88G1gZ+Zt1dtE06r8yJm7OcT+yL7apoYkeH8u6NfB6ITPDoKq/U++598DrOSlS65mv
yY8jAhoNXhxGJ5fyNm+/6kB2IWkOqK6kJFCnWbJfsqA5ToM5k0NaQ2vI6oxDj14GZdmnEcFArse5
Mw152NvZseA04WfF3AhVEknRq05eS9VUAlYcojyCO5BpQ7zHeh4bExz3VOjvUQuNGOctnUPMD+f1
gF5m4INneW/aQGKTpj40FxaTWwNxUw/CKOLjJRAQSVsgp0Mu2LnnQf89zchp6xJDMsTUtG+NG8B0
Zij45wlfZYKprFISff5Jn3k87lLMLH7Y5+quIbHnki2ku8/YqMdkLjmhSB2t1n5h4LhE3nnbtUkB
u6L0zVP275KYIND00+zmh96vfwyDfl5U+2RzNhiJ8dI65UNrWieA43e30Lm+Wn4apAhnl+1CyuRO
7uJG+tNar9cq654Cu3jzBugBHFMGAfUm7cyHdmQcOxwQrUm/SdgmW7/RAAD1oTzFK2MUjStVEnn/
TjsrfRM08TEuIYQZGvQKVDN7rdI2njG/lipxqCGb611jpVQ6ajhLfjnvloTJURMlQoy97Ghe4E6p
7mezFrytSg5riySBNpImLiYpNcj+akbhX+raqskpqb8FwmpUjbEzskp/dSzEk408eaCMAJPVNs/z
muBpzds01s6BSn4Ys5z1UfLqTfljZ7m/yE6HhKLMnw5FSCSEtApagfOUVsTqQdUhH2+RDeqG+F5M
HA3qfiVdeTfCHXWJ0ax1+JOnCEmolAQzrGXA/rWne3y9QjKswyFWF6s2d3Luy++TxEYlDV3taVV7
+gjv8omURQK5IO7VG8ooT+1S7wPHPpt6ewRV2Ferhwg9RZJucSha2DRBALF1XnZJY8Dy1P6K9VXA
Dr3t3ntkcZDNPDTrfGYMd+hL/lynArmeDupLQxZiAU+3ozulufsyFS1d77WI1A7JzlNUAJa5jYfg
5fDDr4enqo4vIxlZghVQy8J8blr1KEsGrdIzreqQOutPwBg72YaJ8g+15+ASspDnZBdF2tbGb8sL
WE5m+v5vLMvyaCYdfLcFFxamdaTfRWt7yMfqt5grD5LVqsfbhSBCx5cAtnv1h4k+iHaWhulEKYbV
PRm5429ibfhUa/LLjYcfXgUZq3dJ2E93/aA2rA/UGBoCCzNM8wmRtgh+bWSEHQ9LGJWTVWue0tp9
ooc5ghXzcizXhGSwVWCNawITvKc1QUbC6lEKduFcOso6uGn9I7NrpKkqhQ7EfPYa482v9L2lY5AD
iGqLedFqnBJde5oKGnMw7M992j157Ga3QyVVVX/hPO1UXVy9JDkvQQ/ePdwpNkCFYyIT3cJYtFZt
W3dcwBpAV5kouE4d6SMoXolCFuk/ks5jKXJkC8NPpAiZlNtSqlJ5KDxsFA0M8t7n098vuZtmehpE
Sco8ecxvpm1U1U9kW6AcKDVWcbKJP2YOqtjSzlPeP8pZ26ZTdMgbmKqT+RPr0aMOYwQma3llAH8B
ugTEaX1f8z7UOueoxdZDSschSRrV81MtAQjTdnk2OKSbhg1qRqgtAZsz1xgJJe9ScBh0QrtFg/af
Zra30SqeE8P6VFcZOcEIClcLGYMV1dc7MPxKcUDpO/UJsn3Tnm7wPlt9KgTvBcQ9cALm3XdqdawV
41LpvicFghpOe2tWgo065rRmOBbreAC1CkgdHl+11FubbLw2mJKkw/M0dq9+BuHVopGmaxf1gprV
s2mCDWGX1P/W2m3uZDbdlmi++JXxGSUDFZc8TpF9NxtYYPg4fnjJRqMTRYa21xY4qYuEjum9RSSq
feWxgtv9iENGlleckumcbPNifdQpeAt3PJbV+Gh3nbsxsvaW63TCCbZrhBaqyYRy6NAKAI/uuPu4
1P6z45mExv1OGdRuDFNntdXy+PewBPWDWtSuLejSmi8mhh3GbL8MJX2ZGruQtlUqQkxBYT14nxMm
Ez4pUr0u4djpyvFChupZl7r2YhXFHPhV++GAzWxScONLSnoLqosD2dYu5AcZk4kRyB+uMTGRZaX8
6gSVggc5i7WlG+8zVRmlhg0inyouUCeWzSfo5BJwyhX667Le+8ajXOtjTCZH0hZvuTAXRJ9XVT96
AWolPahkhV+bM85JoAjcYTpFXFUKtntw5ResFkCURFsZU0rftxTelKySBUhG4LPy6+kRw/FdGmVH
X8ZIA2IXOqJ/pv+qXTT693xUxgEgWDxQNM8c8j31LpYfBVmC0NIvHUDKsrDhOuQOOIDwf5mGJw5a
tYcGvCjmwbpyo2UR3XHMTxYRgnTISZeAIvROk8ZG7Qf14/orf6bUP/kXKRQ/w305Pj01dBorauCB
erDNnR3nPNcfCDzcJN/W1NU9X/gLfaANJ7OmUFcoV5E0yL66LMiBj+Mrn70lj+kpP1Si61IN0aew
Hinv93X+O4n73v5Y5APX8UrnXi5lwAcYBwNLk/LAnOyHx23T41NPUf0o8nZ0VW3CeQfeguTHF0Yw
YIuwGgeHQldQf6iPkk5OkDUIdFPh5dYpJxVfyWm5BB8waYethWSEt34lABQG4yUbUXD0wKNNxnYy
xwPduQ3JXYmsdzeAaVl2kfGvMO7Hgu6B/KGMV4ui+a5yjDqs9qlNOQj136UEp8Tnh6CfvnHvrCp1
603+2wJN5l9gXAZpY971PBTVnRjjnHnjE9/Aw5yYovLFIYXkjUwUUSPRvtGsD8qMDQ5bm2RAl7CE
CfGMVgBhDHkJ7bO0AOiObAgm8l0YLfxaXnhJq2IaX3lpLOqJYDaL/8T0llevTKs2Iy/SoRGUt+62
Gm7kvnwjL2HhSHOUgcszMnOBNyAn5ezX6IlIr1JIIuvf6682ffdBRsqECIOAHkQLpIr4u6d5TNqp
R2fAvYc0az8131SJKBcvWjxYawCA4gncwkatwb9b1i8SIqwGAI2k0wAY0o4KljuEbo4AkvHCEOEY
uzUSxZdsdU5JOz9qC8B6Pkcj7GcaI4wA5w9t+s5J89UjnFEL6h7/vzh5B/bIBnWMY6/9ll5ILjyY
sFe9E29IJAlaOD5WSOme71zEN3/mFlRntWc5q1T10APVbJwo6JC9ztQmS/9aYr63vHYFo2wq7ZTT
1qcibyp739fR2Vd4FFZqv2w8eCSjOmyTd5ZLLuhV9vKNVcnnU4mSgBRnz6BsqQVaczypWOSj54Ia
POhHEZjSDMZWCYpi7svXvzfJTmqcH94b7hi1jxipa52i0QfyAckk12mW9Rs5d4d20FW8U1m/Cqh0
ZtSPcxcjp4vvH9b6wrvqJ/daLJTgvR+UZXPjRSd6deKL0AtkIS+8wL81i02S5rffbe7fvIjBkx79
myhztWU9e9q8daJ8r27QtMxAG8vbzMdUW5dSiw/BWBHUE4mkJUvaJFQEwu9PVay/IH4s+n8yQlL0
gUW8oBLmI0ssQK77Ju0P6hYVMVhCXhWqzhFwTfaH+q9uBdI7vvJvCzkXC4lVURPZOpiXKkDyf1R2
x1XVh1ExT0XSv4YmEMhlBxE4+AtcyS+4KKbMf/WmRltvoKLlU6u9yNVVrQTJ0Yado75dLXcfqmJf
vknEy9mVTlMfuKzaUvyNR+fmzEsciEEGwJ340g75Zaxy6A0dib0r3ZExoRgtnebjzLyVWY/rwKdt
GxqW+Uki3q5FPmQpk5Q4rj6KOVnv87p8xmgXIp579UmuQRL/NnH+kCL7FCIjf1Y32JQVq6fsCA/2
fNGcrGN8hPJU3vpDuGhLe0gcHm4vTChMiC+QYT7Mln+bYkQIaSLcVR362iaQAi9Zdqah8X1xkZ5l
B7umcLi4qaffzjorX9caCuakGogI6vsWpmll9tENwz2jlAAhGMW8g6+Pymu26DcSkX0+VSGq3KEm
1l02rNvYhE8yxPKyQskuwWe1dRtEFcDjNmJSP586iwxxiWlrJkfMzTjDHlgpTKeOzaK9RoVJFXoe
iXcrKLQ6WcArAZGJzk3Rh22v/RssWvtYDId2kQYjy4K3ji/3vnM4V4zoqEEqnFmMlo4TmvR3qvTt
aAOIxKPpd14giFpM+5Esaa9y8GiNdOcmh8NDgy+nL8HJZ9PCnvX/dGCvNZs3flpG5nsE94EgD8Ii
aMaGSb2NyO53ZYDwF4wDxa9R+4EWxRejn0LDfTUS9ZsS+c9jnism78DfCivbVsCFhswJB7asTXFE
tR3SVd4K1mPlZ2cN8k3XWFfDAbbfUinTB1pjXARYmIDftiW/ccBrh9XZ09rgHKzorILsDwpfpz4j
mYzOfPxiuiarE6p9IuTbSOpJTUToAQvz9xjsNL+4UIhIF8hm2BqSDL/ANxT9Cohk45HWPTP4s7um
5NMzK8y8DTWoI1oACXlB5/oABGHmt6qMAxQQHews3dT+20JSxc3ys339oD5uj2S15ZrnURY76akO
MsoDPoyQ+sGiQKjy34QjlNh8ZDXYcD7SoqFscMNVG79ouKFNYIKB8ak4U2BiYB/8cj/5AMpKjwZt
oQ4eavy9xiCh0o42r6Yul3CBJlJyhhSk5ByTaDBAOGAIT9owEzb99atPUfZOvnUedV0wp/TfYky0
cLpqiSouQ4fl7+hh+ak3xW8RvFt/QJZ8vXB76mHybL35nNYc7kU8zuE4+D0Q4ligMhIh6joa6wOu
Y80msUQeVvRo96mZ4C7c5GG2XEWlB3lTPQKg2nbrZSHTLPomcPNPUg1j9TZTDtqWJui6p03UWhbo
z+nLb9ffxPG3LEDuWWVLGGsfxzG5kMne2KLgB2iaaYzwtHk+4GRGFp4AtaxXF9Au68WN+x/uR61Z
QzzjeXHniBa9LWO27pJmRrO4uKjrqaOm7yymhf6eVFed+A29cidbttpiHS1pBwK9MF00odpUrDuu
6rocHnGMhof56PfuE+DLo8JtdiUyU97WrfKzqaQ13WFLHtJDx2cvz/DMWpZc1S+MR/OcGYp7rm3x
ztkvweXpSuEw/4gpCsSYH3u2gBlNRwgmJHrepuA8AtPiPqvYMVAulZYerPULr4kLjBJ4gydDzL42
qc0sg6Fs0nXngmwbBOtRrvDyFvD/3K5p0d3ltag3m+pBSYC2YGypa3YzqnkW8sI4+Kh1l2IibgHK
Fa6KWh1wnRLeSzp459IXz30svW05N+8sKN4mj05ni1ELuByUmZU+c9r7NPc0/yRZqirXHOr45Log
JCg+OYJglwGwqy0NqH70byFdYGyzH5uXqUFijedivHOWT+TxKm+w+Zy0A82VGQwZh4VwD4jLw2QN
V3PFDUe3VPBBz91GK7vi91qI482/SacSIBcfA/13jLpwWJt9kh4ZK5/lkJ4LdtAAgc/gkVDcIhQv
XuuhRQd0UrmhOlRcQhQg0V2HxxuA0w8TvmbWPhaUHIY49obKCDpHJUkJRUAzTW9pMR/M8ltY7/zT
AnNZxVEVTVREd7PhoN4i70W9C8wD+U+EV0iqSRO4bZYYYdrLoyOjrzVlq5buYYIeWOjlVgdb3XTz
Pd/No/amEWFQ/Fhq97keaJrYeMsYeCX1eGZZawCD8E/Lgn/6u7D919JQwUDncCAJQc5vORM5j6qA
MgsPkUXnIOo39cmS5cSmHBBm+1Pi1K7TymnW+xh90i7wFO+6vmT1eE1TB6DI9Fk41ENtO0NAs6N3
s3S/RrL0AuuiXD8mhB6nm78YUabmcBqbrNmUProz9EeAvgFbqwaVVSWMC+o+OothCFl1s0cBylBV
CJigPLWEbegzuVygSfqGdcS2eCsTefXnlXYuKGhdD+nm32B6Bvx40jqhupcB9IHwnnPoJIIBuk5g
cIc3vM8EaKkOWHpbH9YWnJHl0QTKS+9tndrnfvRuWZsFFr/ci+TOk25I3AQHFWHU3JYXJ7WgkX1b
JnzkHk0g/UkjHaepHs4tBLsGLCMDQcGAT2UxMQ5JcTae8eG6U2EFbsBmoDWrQ7aOlpwjxXmIp5zW
8pMBNjTtvz0JcpM5GZXQSGrGzOJgu/lOPQjSvMxMrvl0bRxv2VCuAqkyHqiQdUaqTiziLUS/wI27
0Os+1fZmFy2dsVFxyWTxccLGOQIC9nVIsCnI3d+6mT47Cui8ykBDyeVUsTV9Kh8GkizKYu0eBT2k
eHhqgc9Py39APkDHTxhrMJrrPlUZwvdZJNaENCIriQlVVypxF2z6UEU93TOPmUI4JtETSYUgQ1UF
C8gb6g5n+cjHo1M5gGojEJM5Xoy4XoI0eRIRgAlKF3VQSRq4HT+U0y4oqteUKmcmYjUd2AlN13kx
zk3AiFERXMzub985u67tftiRMAlVuZdE/lZP/MuYgsHv9DNHSrH04czkkX81zDhIKlwvkifcRTeq
FTFH076qM0m2XG3V610xNlDVf5lMFwobl31YrYepRzF4XsrQUgA7XppKD/z6lUoIzXxzP8s0NBjA
pO7/88AGhimQI/CU1eh+awxUVTUw2eYLx+lekiJyMKpdSmpurNmzo/03Gz9+Id5S69FlxEyEUvOl
lfegMm21qWN9gMdFFMfkDboUKYcJbawoSvrVmGi0j7oW2oxLiQedpR2dgXz80XLte63wYWl0IHVq
0Nj5oap/ZaNtXDMO6eIy22f9UcVzt5roT26OGysWIZQavIAGTA9ffOY+CAHOhPoI4U6j/FZHjJ3M
W8t6J1ckadOQTJ4qtGO5aVX9atPwwV2opCop3xmTbms3DnrnSwV/+JIjesJOo1qF6HVx05wevC1n
MfYkOHCqGLN3jz2RWRPohZXjls1TapSELES8re50zja1IWLv3fDzTall8FvtZ4dcLoIIYVPms8+4
mxAk3pa3yi4xdTCFIOyh7N73+nK/yjMshief/owKQ2wno7ev6tClI+Nr8S7uTbr/MhwRsHPit0gT
mBinYUxTZ6GTmjPkVxuQFUCippaw6utg06Lp606d0XjMXnq4RDNmgPgnkCuS5hLotcUJ1SpuSzfe
iua/VNM+JqRwisL8mQzrxZLVcTDlU2uVLy1FPI+CK0uwb+XQACaiQwzonUngiBqIFj9JpZkR0ZlN
c0Vwg51k4ozJfLicHofYkXfmjBsFvb7Skh+p/ARWux25/mhM1zF9ttRWn+Q/MKXN3UywteheeSW6
NTHRLe10FCeZLFrrIYMoopLtyDbvEDZ9nrP5TV/s/yJwlwSwJz6lW/4b6vEpjlPkB+ruTSW80k7v
VUKy5uOzWv1zYYQAP58AI/RbzV+2LAqVwk4N8kAjrgMI5avkSq/NZxWGx/ieUx6xy03RwnHg+KRr
YGviOs90mDgPe071CgcAn4eq0irTNh/cur7RkhwxH2U2Rpe5m0dGi81AkG7+m1J8EuVDnVaHCD9P
j6PHHd/lWH+CEkKpH/sdF5pVPyGFXQMH93zr6PkV/SXwPzEzOlltak/AGIEOMpsL8aR0TvqaXskL
ylAOOvC85dCW41GvlUqW/eULqLTJdHDpJpCOAPeivK4ReAgkeO6B7dlW9TmJwR61Mds6lTfdn9/I
FHAtw+vYWt1x61UldUBJjMNk9k4lVCo6D0m2BC6a3cea44sZfVNg1MrAbWsYbLIuZfwGeYP8BmA+
jcaViQ8Pw06po43SuJq6fNf0lF+8gj+faUbP3fzZ5aixzDaD1mxoN6o8FTm4p6FnMaQ+lCtKaETK
ox3zEFSm8WHwuymMUno30ayjw10qmj0cVy9vyeGcdavXBdVmF4OCG8rfecWEnJzFXKBkzMvOkKMR
JE35HJH9G9nyNTvNiyqkGryFJh/4vhWNkErp0JMqziHjDJSlEGawgcG1mTiZjXypXRMMOJjtAqmQ
GENxrBnrADxZctFSudypLF/NH7rJ3qv0cR4EUNfp5trgKBbB4Sf6T6NavjBH/K7N+iHuoiCteYh5
jpjGFINtt455NNEGtZF2LEYqQwHdXNWEPR1+pkpoN1g1WKx1TY9zmymR5gJRC4Lp0PmY3Nlso6XV
Plptfuq6jlaAX5GH2v0VM2mEbDUZhaLz2N+AVNBUh+zk/ZF5oFAzv0WUKN/WwKFnq6rv1hREWFJ0
D66/7Aa3eRxz37vrFjmeLC0N2n5BsqF6kkLPQOol/kPUKk0OCfG3MnqxWUskE7ShfekZ19KkM7ep
lVz0ODuxxC5Wh+6WTM5rOv12+vrpp+tJLVfwOLtxjgB9JRwgc+pBQVr8e2OJfpMICmFsuu5dIazA
WSYgOljaMwtDXwOncB0s9ZDhsDJmKGwDnNvZaS3vUGBlCOSYgCjW6qObHCZ4q7dFjwFcktQ/W4cM
f9bkP0svAFIIIEXFbHuB4zHCbqvk3vWif02BT7quPdocJCY5Te1jjtC4/mUtOW5d3Of9Fb9iF1wi
XMFw5mCYIi43eALSK7PoSrdOmOgEHltR1+fzmMIeiukFG0L6W0Njnh57dbOvbYAWCZkPk/h3FX5c
2T3VNElibeK9moheAtS8K2xgXbXBI3XuY6SqgbqjyTaz05x5wFEQqFXsPKjugtd1B7PPz0amnR1O
Q7Wn8toFtEQNG3vZi62v93aJMosVL+kpr53+BEzbfUDIGrU0KluZmfHNd2wo7CDI43mFFt324Aky
hd0sVCIGppCGHYNSQLIT6gL2uBr0IgGldfG0aSa6SRMTslFiyym96JHK4Ay5JZByxHTdeIwVenHw
dvRl3nUXD7omfY7X9M0SxW9NpL0rmr75kVrlo83uPiyRMLaNyy2rp1KlhDoSKOsIdvQMkxsIUBH4
gqkXiQWYo2ehTtQie/dn9gwe1WihDc/a1OcApnsGv8RgbXCQMel/GMYdjUx+5dr8uqAWsF9jHams
HMmAugaNAiasiNujqwwzHIZdA/Vfn40KuVIE+kySrtT+dV4I57MUzalgGWuYAtbN8OYvzmvhUHA7
KWP2pCi2TLNufQWG08sRmB/c18xCf1w90DJv2dXasYoiTBUK46yP4xv+Xc5VXysw8wZ0f615X7Tp
087st8hrH6MZ7xu//ueT1giSqG6q2Hg6+nNzZ1zbfvpNhOnB9Zmqv6ib5dM7B85KzkbodewI34pu
aXY23cqN66/fWt4XoWr+eICODQwnLa+BENDtegcnmNLq94nfnB1PYr/ehhYlSl3N9xBQQoSE7ldf
P490FhaDJFHNfgr7gAnUx0KrwM/iI+yCMyiVoGP4qBdgMhrL5MgZaCuX+skxEXbyxkvtm0d3wFtu
aD5sF6sgz5yPKlpUno2ZGJDvlia964H1H9sXDXmEu5FL+HL46jPpbkpMLtA0KO+YqmA3N5PQzCMa
sXD7VFcd8EoJ2FHG6bb3vGcHw+dthYwDuL4FPbYaDpMgDqZ4XLfGREWOOlFf+momAQoS3XUdqLA9
0OtJcQeSaYfi4pqjS6pGK/6E6q8OEczrOI7iNHsrcrwHJGmSThV5J1tOza6HytJZW3PUNgaYPIZE
T44HzwtqKj2P24LUVhFH+ziuHqrccq8RneYvZ8lOszBu0+x1ULyr6QBCNdmYoIwwvn7PSIXzNnte
pzXbwys0T3hW98fChbDUL+69yhVWHRpSMYGnX60V3PjUPPcZUwmvAkDXWPVptfSTNsTHEXj+acyW
C+fmbmCYFC+SOUR0gunMvLHYFn25FbIiEk27tTAGOAd0KKlFCxGdwXySZBcbU2dDAnWmxYyGbjyb
Z2PpGA2YxscMWxhtfwAIJJ7x2bLXpwq+4p2ToOnY+kkaDr2tiu0umu/bSYBLMWEWVDOE1DZRI6gl
926jaoTJZbmaJenrkkz9W2/1XZiM3q9dFx9VadEq8NBOQP4wefGMHuSMoQOFGdmYgQ3HBnAz5OLf
tYkxCx+nJVwtp744k+hfgD/TxufgXYel4wp+vANmkmGIqcv/NDAsYeLG5TVdo/S+M7yOLFMsxrB1
i1VeoxRKA7w1wrMHWaoyJYpnjbYGRjuv+ynyEIQfMGbwzex5cdNssw4CrHwSI80WWfF2nJNx3xSe
eyp5o0eXhhhIpry5+TV8KdEAGxdl+pNamflNtK13TgY/f+l6dN9bS3uw4srcaUPlBTFW5uBVi+IY
V9e0Fd1dClw8SCbm1AZkHtscafLFMLMriE6beonB5vuIHApADUXCXLXOLTzWWvtuas2n0Z9rYtf6
gpnjywwTD+CD8Vnm7ELXaw9znx0Ybzh3Tl29j/XwRrq7dxH+YPje7wBHvVd2hvYCGCAcxoVz0nxW
TwnR9giI5TETPpltFjQ+Nj4dqXTUNadkcm4u3e8labYA+56HFOiGAeUTmat9V7SAK+jxO3TD9Pyp
Gd3gryxMoH+rwKN6l9qUYcfDRi7W/lZWEiXORlPtouF5sa1PVvHJhkiD6JZnms+d2Y1f87wc6gXj
jy6xgnbM6opZ7BJ64Jf0XkPasQHa3rv5s28xoDdUbyDPrrUzzYgG44tSu1fU+dBFdLNq2Lul2PVL
cTJKbfI3WgfnZUKWdOTQQT+9PzrumEBr9Cm/oS4bbR34kXt2+WUrAWJ09RG4KoLZJAFp3ANHhBWz
AwWsPdi+JBA7AkQdcNzQ9ce82s4lIDcjo2ByMwP0bJJHu7mJE6atMypAZR//x8KD4DB58liatXsx
SjjTekRXcElEBtu5KQf3u0xchgVNVuhoYDVNDuXGTe3L7C0JaCtMvxw9S4BudSt7NVcQD2u2tVPe
TykPf/EjVuOg75cUNVY5EadHbyeyHiw8/DePytrwEJ7psu3kpiDjiy9BlPISUsAMqbDchijeLVAN
UQ/vGbuQMADm5xrqL1MDaXmZ7aDymSqPiFxlU8LR0gUro7FvWgczU3mtnGl8LOFQKytz7ZwvxWcG
ttxCEyOp05urWzcbMYJo7k5pq/X3ltam+wRadC217WJjD+zDrrQyqiyzLK/Vauh3yvchzuPj5Oun
uRk+XIjNA11nkhrazmUdIarfOoGwwGrrbn3zcpcUYaBud8v0NYcF53Potp5/aaPsPym6p0gXwNvI
JXTbuZuLFv53myV7OSRfU2w8z4QhdNdsTMCc/lDSXRXI72ku4vtQ2KzJBn5Y9uGoDw+oF9zPg/+a
NtFjXGMkM8twQtZonbq3dZAuWX7r02our/CP3rMFBkkzDZu0WIH5QjSKsp9htjbcRFCgm6K11auO
uAxAWKC0voUjcgzEZ06jf/McPxgagM0a7k02d9/tYN+P9nL1RIlAT3mxLfFGw4WAUxrTMTOLF8tD
9XJc/tVomzWZ0gLOnxw6dTqdyEQLo6FE+oVfytMgBw+LyNiqr+WEzVW16i+OCUTKw5FstfwLkFJ8
H62ZpNLMI+aBVLaDPsG7Ro9Riju9hVw2xNWdSOqnMhYh+jDbZGxCfza+eyurQgd37hMU270miU11
Cv/W8fZaHsHXzg9iziwkOVeQK4VPm6RkssxgE3NTZkq81yWFHYMLZ45MNZpvdzXFI8pTGcOKxZMb
SUlo2mOQsNpkKjdT1+w7sw+AlIMzQxyz18nsp7uoRwKDI8ros39FhkGOP0R3Hpza2KGoHe1bR7mc
zvEWEHto4kORCvMg3PzRaNdtov8aaBNUBaifdYGURSnC20aOGb+etaeRDsXe1R866fBk+TDGfGaQ
+VhWxXtZUEat8ILQJxxiuEToYK1Zuy1TjMB8ZhRdcdHM5auwwSsX1gTjpZBkJovcFjVAxFnTt0sr
4UrbO7rozyZe0TUgOkb7tGG6q9dyuAB8Vr6QGyLeLsoEAzQxfk6acZ2X9LGL1wPNoFMx9XunXEkN
ogmGdsQMV1209GkPqt2Y1adMzw1oZ+n7WjGKWuLozmTo5MUZzISCZkVrPNl6hqZ2S0Wq6RdGv89N
2rw3XgL4wzvGrG+7R3I5sUOqh516A6IyHjrdBsIvLkI3Hy1OtlzmH0ki93Lx7jtUgDVv2Y++sy2K
7ID1Iw6ZiAOY9Ohq41vi4wjCc2X4lVsc3mkH4Rz5hCKlKbUuD16Pj5I79RuwrrtiYolMg9zNU3IV
UfIzWxGpIIOdQLeWj6LLAjedEUPRT0nsBGk875mRoO1Sz6+07U+LLsutlIgadwgabgg/NAPLdjvR
dLw52IEcEls7WwYE79G+RrJ4kPV4xugMTaWexCqdilCYJsoogrZGi1t6YzPLq4IB8LnezHtBCF7T
Gp0RI8VfpAef24+QoGFx3ts9ej6GT1xwKutFSzg6dDEU21GHdD6MxT+xLjfDst9izw50PX5pXfd7
tfXQR07vSO/jMW6sR63KvV2cHlZbqfIcLCpF5AM1IOAVyVD0VnlMbRDpVa4COkWN8WpnVmACFgYW
GYoUD9d03dqdFeSW/K9fE7mxxT2O8sambpuNmYnDUo+HPPEP5YiMmWn/i/1Hu0+QctGLWzcIxmGg
k6sPdBR+6kE78SnkhLV566D9w/Ll7yXQ8cVAX4YxklzGQDNmRIax82z0vbmAVaaYyzP6N0mOm8jf
J1SbzIshHHvzc1M/eKTmbdtt7FJsNbSrLbvC1vgnziinUbz4U25bS04282HQSritU4lIwLglayJR
9VBs8XrgJnHzK12MyDW1P9udqWmndhkOIjefcpT4Vu91HTBcz96GjNa4Wf000jjVYHMQTmkL/HbM
UNdA/E1rFXBfaT0zXXBAyHYnDzX0GN1XmqJGBk91nLot9zLaGe4PWa+cUMMYp18E2HblKkDEo6iK
NaBvzBtz+G9kFTdNtW1LinubeXS+WqjA6QkENei26mGmFmCmrEWqp3vji55RG0VDWOQZvPfyasz0
/OZoYMnH7SbO6Oim6QoTX3FX2Xro0nXqakxxZecA26thgqAXbifYw1vYmPxU2lcXMYibI1T7deuA
5lBNOE37Q+rEoZc1Q2AlbXsRA+y+VP6XyuEUI/Cp3vIgrad6cB+TshWnJFsvGWM1t46yTcky8tL6
xe7o6w1V+5AXHh2bJWOQlGe0ru1GYKo4PaW19SXAIVa9g6F7iTdiMy/uTWC0zNAYEIPZCoTdZIAC
UzChO2i2fchkNphF/NNrIEEtkC/kiVNDn7jF5C6SENrdQGTeOTYyjkljxdJ5Kv0gRRXAZpgvJp8m
0qAD0S+OXmU8ak3CRJMRYTv0t2axg25OXoq0e40z8dNqE1moYWJPAlZaX6KH3tbvp8gveN/iPE2q
ozv+kx5AAzoREOSgLrgcwRQIS2kz+JgW6l3vktG5TyL3METgpXpb2w8xPGWtpnkhngrXhSdvkRYI
f1rulhmSoi1qdhOKXqlFe8LRIPr5ArKe9eK1zbUtq4DjuuRZ11un5IdKwIYUhuRkjgZlqoUPZ7sk
QJmWQrEfrG2XAN+d8BCTICebkXKiYOCVauJs5tXNxIW37XTg6XhkawL1E6/Yrj0Sf2WV72wkRAf8
rOH+m8YbbeXkOc67+jXy299RG55rowA86fAxMkJG79iXJO69HaqFl66fDKZLM0fyUB1n1INBsLzD
1Tl5sfwA7IY+cDr/UHAcarneij6eN/qYvYlM/le7PGc/8R66sVaq9Eb2nJepDtbWaPsPTXjRK7Ig
z/aCz25TPFla8eCZKcCwLswRpDln1F5mY29rnQFw4oVAeu6dUVKDyB6heIZ5PkIhDHpcOd46tx8B
+fa0nxaH7dD0EiChF47AqhiDQ2Gy5fCbAmFpkU9BjagQCaTxHs+J2t/2WfsbdaMV2uQQRYTwp9Zp
gdXam5yshJcdFroLuWP24KRIcSrz7Kjb8W2gSJfC+faGMrAiAJ06crtzFMQu2DlvWZgpdMUOxAc0
aEbrWctzXjNrC2H1xaByQ9F5xZzFDITRnSa/vOVWubNBoKusz4azmXl56Of6ReFqLH/Z/B2eFpik
KXkzNER9LNixUqJUNWf3lWzfTBNI22oN5GcREvKYWa0Fy4PpG/NkYLFv1dgf7SR6ECj09H6NqHQ+
/LbeuPeW/qG2wUV79Cw2nK8tq7LYJ575ocw+KP448GZynjY7ANho3SfavUTljVJLStobpuetST25
5IGCejCWNn8AvRD5bPvMd5fal2e8SnS7iHSmU28TU2l5oU+Sx0RZxmCTveWcvucn1PW9mYomx2Tq
p1yh9pX/o+m8mhpXujX8i1SlHG5xThiTZ25UMICy1Mrh13/PYp9zs6nNYFuWulev8IZDUQBAQwoj
di2qL4T/58M4+2udw0F3zxO/AVo4E1/ixdskhoYYC+Jp97V+L3evczxu0qdyMAzH4NT6fdc6u0kw
BAUwthf5J75E5Dzw36I/yLbxDVFe/pGLyE52LUiVtmJMMYgPH9fEW43GrYDcVgL4+DJd/xRWn0aB
diYC1dYbv85MNB4d1EydsztG6wnm2sgTxPykd6DVqmvC3c18hc8nHkXMqXlbLoBxE3UvmmP1oXJf
rPALUy2quyewXvyKG6txUGU2xm3zwWVQw4GTxT9I6fMoZIhJf0EcH6aN079z4WGUbTrt3Q3vE7c6
dhPGJeW2mlDgybadCcKxo5GLfDhWyPQwUsG/yb7jj/77tDkHycrdVvxSHktnXxB5q5fL76dchhFz
0VG9yiCX6wcqA2x5V5F1SCOAS+J4YMIrt0weHVfK28qZwA+ErO5y/rlshxcno9lY/QfZ44tNOdL1
Xv2NedyDHNjBMH92fojl74TV7gsvlhfyQ+wPZf3IksySVRFeq2BhwPWl0RHqgH8MqJNP4Pp5CjSP
TnUZQOXWj7IcyThqEmvZ164TMa3cxgnkWhA9szwI3t2Gt8Xi4KuOLcmXeeSNRdY5pZMnOVJSU9+R
AKURrUUkrXlJzP/W3n+ekvI+5bvcAXmRNoCGmb4HDm1nIb9EQjzG4yjlfVh0KqiPsjH4rIXqjM+X
KCQ/nOQGClmh1VdQebDiDfs2MtBkjdSRzxqGyJ5tbf46rYgB5DRyb7SZlgFoE37dM1eJFwFufg35
DFirXxnhg9xDLjlK2VyhLzeE34jarHxHHjT/B0BC1oJYs2v2g+f/LXrEnTvkZaxQRLsCssFsW/YH
4S7knHMkZNwynjXMZE6p4vf9Rk6DZm5WZLz3FsGHlxRsjQzzj5DciifHfbL79zx9HTQLQD+NUwNz
kcChxZasvYCeuYyfCPGyFDIuP21S2iDOUTnjMy8ueufEDxjHtyrW4ZtiFsKl9xJO4GDKhuBaWowO
u/CjKszHVnv/7wHH2NCpmJSbl0d8JcFPyfLg5b39rpvzqZkHRkWvk5Fhk048V6qD7sTDYEE1Mwyx
BgMT1QBTAuoRxc9e6SPl3YzIL7INZwkUzKQsNNSMy9gD5+frW5zWbvBRJw9DeMt8pjez+U+3SXcM
vXroiA7R+DgBRlK59ZZCXdUrAOyuNh9m1eMpwuMdQGWVqF+iGVgg3LmyjHMSoCJpDgx0h/FPFxog
lQgW5pc85Xr4goHx6SNMWJgxSe7oXQ2z9++yDuh37lZgX2Du03k30WMuKaabqWKkH3/XVfVEh4v+
ZzFfa8VEtaxfxpZx+BSb1a6u8jc1WX87EsA27q+em54GnLAYHiC7o5qDM5urQhX4HEaH2W8O8g1n
Y4aQExjvdU0P2jWHk0nK4WqAOIuyechc5C0SRIRkGJ757QVNhbU/jruq8F5k2/VWeDHtDNFehS5s
NO2nVD8ko/2vD52/Hf1Omdev06E+izJ4R8xIYn1ctWp8jYroUZ/Sv3WTH3wYbySWCb5meS4x1Vnp
pUV3YwJ1nlnjKQ6M+0Q3jyTbT4HpPmeLdpXHbdCI6P0GvxEtPNKNPkgFU4bDVZJcFQ5r2rxriWhR
qh+72kfDqD0xjHjqtfTRVohC8HeIHT2idHaJwnrfjurgxelzJPynwkRp0HTimyi6LPr44ir9uR2Z
a+XleEHC4ShJsR8S7criVbnJlVq7YxTd7osgeivB9wOPcdtV0sePNC5N8GMUaL7VfHZ2/GXH9Mqo
6GnisoE6jDoq/5IF80sdocBfDM8hfSkjR4+OkejHOBnks1xMVw1nrbU3I+OWMqrx/LGujq29Geby
mSY5kAoIAQ4HHRpngWjQXWHmoPbT8NTMx1llDzFBsvOTS84kDIkjKPm1/mE4y0/g1Pej64M7HNvb
zPGXtfbeZI/Mc/aOWNzKQYYtaKKz46mN7zXHxVtWPpJ4VUlJOluXsrVfJbqGE4AnRRemGSBEZAkt
YKZHxz4dn2JlHxqEjOA4AalO7E/LGI9uNJ+Bwnwbff6qhwaQfWya+xpfOvsc1ZRDU0wTM170q0nv
Ry/Lc++qo4sJB/xue68idr4eIvFImpd0B4BY72Ws38JSRymsQeJiOlJmkONZu1xlb+Gi/vWqv4at
BnV6JIqaNTggVIEHsMPcpc5G2dGh9eePAlx4HLGRQOn/VOf4X6ZqI/dEr7FWX/KLM1pvo4ntW63t
qyk8BgOZGGf5EC1vixbsrCC85XZ91dLu1M74iCFrVXSkhHmD9omx88PhNHE+N7OGJx83cbEC2CBB
RDUTh4wZ4t3CR9mqfw+SGuZvsmCfHtEx7DfyHPCzovmwIi6uJ2/CzLpFuJWfem0BRBD3t2Xvui36
LVlEZ4odJbfIcLQP5jo9FoQAe50u+auW8TCp/q3TA6RMvfKDIdh51ueDpJyqMI4uKKqErYlpxg4Z
u41NdoyXBrWqt2zG0jl0AW3vFoxDNKg3ZPifDTveJk71GczaVnKDJs63lUsvceC22MbbTLSIAqYT
Ekj1pIJull2EsDj288lFmBNVP23NePnoZ+1zYU9PvuM8Nrb5qqbgCJ8LvTMsK1WNEZxWXVrbxv6K
W5O4A7V7n+0nDb6k7tnHKfJWqrLwm1oscLMs66DuDsjUIq2klS8OGihTGh9cPXvwxuQFiNSeEP3D
DBXWD5pz3kJJXybbeChP9AN2Qdxqd1Y886+U8a4z7fQsvgITRl5AznyoO2vNtFCzKtxDZPGYiHtI
s6BzAo70J8pQCMgaHOVpoltjv5UF5RnJUey5i9a/z10bpQcmNdzBkM+Dz8POcxAYCeGhBiGRIwVS
aqvz2DfXoLd/gFbv7CG/2P50sqJuGwQ8fhVvFA1feXpVQz9tCqKbWzGkcBwRxMEBhxvdxQHVaDTt
MpFPzzX902YGidSednInC0d6Zd7rQbKr7YRwHoPUNgFHNs14pHp7l7RFUtKMo3bl9O2fdlmuSFKC
3lfNzVfBNm/Ka4seu+X1O7/X98004T2dJ5MsmvvUs2Ewshmdstu4GTCaEAXAkeCD3O2hppOcOsUx
rdunyl+20Ly8O9/JX5FI2MOg+PT1EK5ZY6CC1uuQ2LmS1Itpk5fFe6l5n1NMP15ZBmGl/ouA1cE0
/KMxppvUBItPuk0+tnEtD72oBOE5AQrO1AbzlH5UQMa4jquno/dl0Pfl4AwbXWZu2y7A0YO8MamY
78UZOh9yehjVxNBbAcyZ0BIyjEOAChlkcgCwKUrqvBYYOkhQvfvs0uSvxrZop3AXDsXW8LsvwHUH
S9E+J3GG/w38P36x/QGmChZscfg+hmg1elDLc2AZntd/l2Q/tT2gWzh2n7C4qS9xGJKDwLNNRqfp
Tv6yqfLXkKOgVCx9QA8PYY8hsAV2rG7ocFB+QW+yww/aLOCZ9OcMJXhZMRJcFs5V8cCLbbQ76DnS
wNoBt3lom26DGeWjMokeTZYd+wiBkBQcdxFdhzE+gwu6n0cKqEzdBZwavg+q10YRK6MxZiTV1orC
v2UzYTyeHros20uM1uz+VGr9NqIhEJPZq560uujSV99Jb8osHjyt/ah9S1RFkSuy1pUxfnhR92MM
FprxzucQY40HSzP2u3VakPkGbYG+zOLt0yzf4WeFzfvwXWbhafAJQSLJRCgACoUJWLjRPP0zD5Zt
0sPYTLAOrSAlpmW7WYiAba0dNbrXceH9GYL4HVAh3rYlNtnzY8NDjGz7YfYMlxw1eUJP7aBC9c4s
8oWnupnGeTO16rgQ8GH7LesZoyyahrd4hnM7DWSsKnjzFj9hdElGkJCKjhMCpIl2IQPYMqYIYPEO
G581pBmoEJTeoUUPU1HguHN68Ihm08JqSxbjn3IB7pOtQ0RtPhcPYUS32dVRfMCycjum3dET8Fjt
VI+2BAqNVhibApnNJ1mRLJdto+gL6t6109TBzeZzJZy2DI0s5JAb3ijg3O9H+xBWHU4sOn0OzFzu
ymCkxVzs5ZD4fUKp+rNMILLcZNlFaU1VPtBbUwZpdcFTTsloVJ4c/MT90Hpk7/LuG/sAGl0LsljG
q+p77S7sC5BvdPDaZUNL/l+pGRXSdgPG1AgwWm1IVeh4j2Us9SiM33RGKsOI21e0iE+6X4AYNLBS
KY0no55OS+rjVLZgjYSgvD+Nr65NV9o3sAJvvIiWdgtCiVlU7NX/cs15MPGu4Oa8+SkSUGrMUBRB
syL37e1s6tteekqFW7FdmUXIndUsCras1N6B2RzdsHxyxNZHg7EYjtkJE9h9QBTRdDJ8dy5wMNRL
2gig+yfnDTbJoz7mP6Y5fGmWhuV292mnIqFRyBLFIICX14Nxsi37bzZlmxaFscZB4DgVYyF2pKI+
wOCpjlBb977p1rxWKj3pnrZLqm7Vt6TUY1s8yi5ZRv9xafOfJJhew7F9pkoF2Dffyto86jMKifTX
XBpYVuhc5SJlVxmwTC3av22ptjSsaU6RMFMRAL9fGwQKP+L69PSfXgcfAzafJA/YcNvryHY2IwXl
TEYiGTPHB4u3gY01Quhlqwc4yM44K7ASbb9Ud3lR3lchzoqL8Tg3NaYuLm1sGPNZuZ/1jJ5beC3p
TskOmM386Go9Krwup0v8WHv2xgMC7JSgljUL/FsDSTo9tW32NugTk6T2+Tdy4wYpQWHKe4784hrY
2Z+xnsHFozkY0mTXBenudQ0sTurHHAq4Ed1T/FMS5juTTWnFyWPKILdHGtwju6moNfy6fFIACVGa
3DnGdNBcdZmM4ZqxPpFg8HZFPa6lNMvy8quI3BVRgrZ6e5Lvn40I3lDtmNTmteVcusBiG0d7r+3w
JlliXCJxWy3887QMfwrb+jPYKHhAsA6T4TJ49ZdK4VXnevuuNygXWUFf7m1Te7XJYsO2vjIS+QKW
+EKVuWsjBmcoo98zMFnWcRBvWETPaPF9IZ/0LE8mRlG49NKXuqeHQpwgOMNxnHe2p14bjgS9r99a
zMRgV0O+Jc2he3abtfELuecLSfU2yIxTzfKoEusytDquI+5bZfF1NJLpKodpjqS6Px7Ltj2FU3xx
WcGZme713t7N8Xg/oqkbZbDlGrCg3B4kzhgPA4OOTe0LpfmKlL27Qp3eBU29s6tx64zLKbbKAzji
W9Eb783EiVeTbHqdg3ZQMZ1yxnQArgEEsVZRZdh0EdS8UDsbXrnLjGwTBPOZIvJQls1RPhhtls3A
3RCNaIUfaEpXqZN1a9hnGxA+DD5Sukg/yPqrEGWTUlmqSvlGcmJOoX+fGIlzF+UKQzbnuWvNbb74
W47mS0+MnyzjYk3o3blQqnMtFmKu8y/DSS1FYEfWQIpwL7h072pFeYO9ZfixzN7PMsaHkoFvErk/
gzA4VICnEh4ppD3PUg0tmfWgYjSeBhNZqSS80Ljs6RvJeT7b81osTocODfJ8TH6GMak2ElGVNm0C
s/mCVPksPXA5h2M2Lcord7X2NAP2K6TBxjk5uCxUV0nNxSlgQvpX3bRrQ1F0i+BjJwzimQF08O3n
g5iNDGThJtD71uI8wpmkW/BhMGnzfjr0k+JyvFWJ9pZ601XCydLGKI97e7sL4X23526Boce6kJpe
to0/Ctex2RqcDp0D/qr4tpD8psu9cJH4zO2drPpSZGm+CZS3BoxPS1varTMBSx6oa1XHLM9wx+j/
ZAieqs64zHZ3A/6O1yAcVLrF3MCdVuh/c325QlukVGqgmMJqn+mTlvFv3aVqeDKmRjmcbZhirpo2
IFlPt0xqIMcbSDF6yN4+/1Y5Hnw7rkRXKUgunJtxiSmW7M6MXnsALhJWBRJFixj+2EMixA2JOQNt
MO1cD+iIC3XBPMjHKRp0ZvcqV7l4FFEsFzkFsji5L6Z0544jKro3TL38rMPcpl7bqGxV2bKaOLtq
nnU/6i/SrJVtPVVgKZmgkfQcUeAiptCnQQoKm0QEo+mO5hN9/3ilJ/qFTuE0qjsrYx8Rsy0aLFX/
XfhfLvwVVKpBA6d3ajJWUfitqVs2PYO2W6O8CHh3YfzaQ5yD5uuE99wVORHkhjm0TwfLxODmn3wT
GzkEosEKkNdF2gEmiTG9Q/F4+A2DeYz0Fb0iMH1jBkSTmzY3Jl8FGysWRhRr26KZni1yIvm7pv7T
d/XJpSCeFVr+0XxkInknJ4gZhbhW03IBO88j4C9bE0MaDnJSoVUL16PDSzbP0TTJDtL8HAuA2Ha5
xgJz1S7Nb2LmRAGeY4jlYHmV239k1+j+vK7orDdheeqR7pZVgjl4GLWnMm0OdoB8CakJ3UnZW1rO
axkWLU8Ikr5my8cwWNcitVZe3x2Q/gGvi/hgAHN5SE7dGK3Qs6NP/S0rRRV/lGrXsoCadN5UdMZk
zg9m605uHbtPxKozw+C7ombHtYk0ctfOe7mrBksSXWg3gq+G2QsTCRaV3DPZ1kSsO1RIvuXolSRH
ZiABsi/2jNBThS4EkyUS3K7FciT8kk9TpfrHd5KcjZ6oGQ37mpssHx6pTwkbiGNtTPZ3UI4HZZsE
5xAdAiT4lXfhhcXcbAx8cStyqym9hOZX2Rg4xcVrZhZjZOyHXkOddiRHnLp7yVTzoDh0FKpmCMib
NkjQPXes3CTvfhPZsHuWrdBzWPb5BJwBl+gyPPQLGSDLkW/AuicWxCh3NDuTTjfgbstg4t43MPMa
TPeoXp2ufI66p76pIF6NOFg9yVOruB3AHLcyZ6EJivArYH0AfbIsiEc9O7xIh22utfy/r8noZyWP
SZqGskY4UxeKIQ8v5qSj/Ym0LZtboqHFnI16UFaANXzEdnfxG+PaAot2sHYJiw0LJrZRFgYwUEt6
7jEcbIHlFcVjDIK7+9OEE/mItcl0pFA7bQ3c915Cjt95K56MrKfMsA6yeySEMLJSPEkFBQcr3JUE
pt4bAEx8yDNsKIBHwK7QjS9EFIgQz23xLc97JCHzSk6q8IORI//1fabyaED476yjiF6j7FH4M/J1
Igygau7NXH2IWU3tMmJIL0EDXHJBBCKBhESOI4tXJ4TIQaPTNWB2E5Kf8hRkgzIgmZOOGTZzbDYo
MwWPCsROWgjLX1DO7lJnAgBJXUn4ySPtzgieUy0CDOsCEmDCyYxE7kGWHH0bkVIxfKCKlUJJNj0H
Uo3xU259oM12kg+kRlhbLAvcaGTJV9TJErSW0ZJIKIeI7Ao3QndO170jcZtu1DNOXLCB6O/wtR0a
DLLNOnUdOXuUvuzHOTgQIWApcAK37Da+ZBxFO4kSFngJPR/v68o+Myv6Dd8V8zEKP1mNeTqT9rQX
Vm5SsQL0BNwAwLiQDjOhKlv8BykVWH/yuNO2g5QFUZrDV459uQWG8U7oiErA+HyJAm3SMQbTiI6r
9ZFw8+sC5wSJX2wldl1FhSOHVNzP7H6ajR7yhQPjXIn8tOy3YgnX1j4s3S37dYIUJ7FDhn88ue5Z
oo3ssXiA0s065bcSDxYpe/Hp654k2pi8VwxDgfeoyWVZPgDsjgFHVzF9DqK+jlO4A1eB2DCwZmWh
5BzAORiWqIQ8plWMDTMsFt9hJl0zkmt7uNkFf80z7Cz74DOJExzJ/60aiX/sA5deujw/w0HIMbyX
YBKCY27i+OoMsClBHvm0GqSl4PrNHZTes044BohwdFvrTxYCoFg+ml62hZG3r8SsYvbOXH9oAYRd
4J2V17Dw7/2x+vo9UQwFB+5dc91V4KCR6UB+g8jux+blNyQ4ZzCee/u/4Gp1sUguTOsMHzokhVd0
eWgtsd386T7LrpLMcfYa0WsAZAudqZNs9Xge37owPRndK8GfC0PwZOOirJ3H/Q6Pyt8Plt0txzj/
LHdI9uNQZXtW1WKpnQfSFkGD3zhA3olUrIGGO1LfGnBD/kYWIz8yaG2SGgR6DCoeXBTtaC9NHxje
Esh46ziASohlwtzm1wa7eZd7iUXgUbZZSlNN3WSLyqDejM8EG17CBoI1gnAv3olEJBh3WB9bdIO+
B/wDXODPkm/ON14rYUVCMruEpZon5c0uATewkksCJ2z9jVYgfxipfRDQQuLzHZ5hOLgHqdbkApyl
WrEd6GpACOfR0XEahmrHr+Sm8A1N4z3kuypiopgwS0Dz7J8A2Aoperu4D3IGTAQP4rKsMCd4t2HK
8V6/q7p7FbPeue1OEtWjqbnvObwrjmuHkELEo34MNhKEGzaBFnxrw6Oet882nixQMO99loh8Qqhr
K05HiUNynsonyVfU2PM6fbc88Xa1Nm/D4G12kORpDEBUzymIIofSlGUuvjaJj8UXEdiZx1+jtAQL
qBnIfzRH9/OMCKKDqOfE2FEEwdiNBM1lIL/CedsLtrM+SAlRaMxOZy26T2ULs/EJELPTHMVcSD4d
KT7WnG/G/9CXY1KVIUvPe6X6P94ns7lREmEkCZFX2J1xbu34CnQSm5WgREUGI1h6U5Tewi7dgDrd
TCxpH4JOM40gHglULDoD9oXq2rU12y8tSUDHacsDk3XoMMzv2+JewqhWol5Zfclh7zmUQfGyq6jl
Zd0nkXctQnR8Wf+guMg7+wnMYNmSF0cMyfWDlWVnL0WIk/0goTTpnSOnhuxaO4+AU5DJ+EEnsIw7
iZGBg9k0lmW8qYQ6EFJyusEa/E1mxsa+ygGjF9W2I5zH5MMSUVIjJn0RathFlorEQUU6IWerhAti
knygxByez2/yameMlIGzShZLVGRouZdpVEzXMO/p1ZTptkZgw3KbtWwkhYnJRI9TVoNE43QAc96s
OxtudOYcZKVpDOP8xDwtPaTaqPhNjNBFXkXs3oADI9Ofa+ggPnkHyBvyTcleJbYWAI4q/kUeC3te
Aph8LDoacM3RIODKJeSyIqSxMoGD5wbpzfKcO9U20O1tXaPoy6KT3iqhf1Dsm0A/eqnCAi0A51OT
pSBsVdor1TM5q5prkWjglyvUAUhu0ulvGwIgChHeZJtk4fJGhcfZtwSg6otvObHl/FlUsVVk44aH
1wmnpuQWhIzftRh+T/QXBNlU0k/FmNXJ3j3vUa4WIMq58vyHlOyMSd9R0hSf5lyMdYVneevau8li
tUkw6wUrxkKDGNHdag0NHlZHbBQvvJ/ANyX11jBikcQmIsTJggIntpXbxMZuqU4kKkjKaHG4yxpk
TUta6jEA6ebqJkugJoR5VrGTPEdOPSaUa4yoJDRQLN7+e2bD06LgX5CmcXzXPshhKMde9yKxmB0s
X1KPXn8vZpyY0cIaJbpE8WfXW4ffTzH7i6QufeQcSHHyKvtTkA+6A2N3Vur/xybJOZ3Y3hmdt5dg
NFGxdyy4Hg8vedyhhkP8FK7h5uKEYYkkPup2zgva61RsQ3fSNe6g3Koayc3Y+b1tlTdvJ10BRA7J
ADkc5RwIymUtn9CQjfKhjZBUi+/fQEjjmbNAErqltl/CqEIkEoc9VF1wMpjCF8lRgiA5Zkuwj0xi
duOQhUSvjaUdJKCbXYoP9nyiFAXO8Ajl5CCZsyzsaKKbwnmL1i27SDc3YTresrYTQcwbwxfBJj54
2btptRuJq4XunyS7zOu30NN+fF9H7Fcb9i0fNYuSqh+dJP2SVtDUdOwW1LOAHkNXZCwomldPSUMc
aXScevIE8Rq/0p4XzWGqWPTXPoheUbW6QgMpVgtQkRWChFA2IkiejRMpoBLdOWy7fyiNEUNmzvc+
HJ27HqMguBAZbw4XXy/PdZIvyO7NCHGHmfYWGDynUc2Isgade983CxD6UpFXe+CWcxeF7ahEzW2x
jILC2v+k/aRTqfrEsBliVxkVGYmkehuN5lbE0Tl3LJr6IfK4YvxT4KqAjFhcYPyZfihc9lCOXJr7
pCnac+xAiUp9dUr8CQZDiRDXvHPg4jFeLBM+U9d4ejgVBoG5V9XiHHLZMOWEImbrBZQPXrvcZsGB
La3TrPTURCN/JEqbaOlTX4lhr7jKqL9FoeUA6Kut7f9wmu8ZiRfWqSD+jCbU8CE6duE/yGLdijRD
B19X/6m08jQRcCqQVhp6BiuVLo9KQ0l7rACu1z8N5tIAtEjhFZ1ABBI6FGVdCqDZrT4tG2KOp82A
Oe3YdXdOm+8AVWO2VGu8V5rNj3nDswWX/hCEAH97B/xeXt/qCFiOZKy9hz0nun2vGHgDjTTd18YA
7V6PnBOVa/44IxQU1eClVxeBu3ONadwGi/aRKlSatbHtEJRFQ9WGEgIo+bz4bLl4/hw72kpTMmGX
4aZg25Jq5/rAIJhMRWg0oAfiMwivc+Bmi75Me01HZmfUCOlt91yo5qUPypcFN401oovnMeQhO41O
Id4Fj5FQkzI66ujCOe/QeZ6NzP0oqupPOYbF2mlKD9VVeqXVvKu6+A1JIjxos8mgW5ZaOx/6GXSu
l6QvDpmV/p0t/yMR4dc8oDviJulwTJCJo5ZE6hs/wueoR1krMrSH3kQFNUuKbjtziMFIpXtogti3
EY5ZG0r9qZfsFeWbv4ws7nH4o6Oiqw/NL171KTLh+0y3rM4fqozhRdF+BDNyhIZOU9MJkpcxR6Mj
1hOqaNOMb7FWMIYueZLZYHd3HYj3CLAqKpjTJSv0Wz5waiSG4mgckV9HTcaegpx1NqEK1qCg1eqP
w0KaoKr8KVTBGSMsZGX04lHvcLKLG6WOpmncGjuNyBHB8gx91Rw7B2/Dom6v+WA8VQkk38zMKIgQ
2V56a7X4dkaq519Cw3wotCI+LRaYtbRDABZ12qVDytylUd/EHZ6GYO7f0JkwXsOJDu2Y0dujcfRZ
+u7JjFo8vSZUCDRl/yC/QbVlDj08mo5ZZugYx6RkHpbVDkgUH6Gt1F9jtsbccrEsgin6BDHPz4v1
8K5cQEENaMvTFH9sNDrZnjY9T5Y/kuUtt6pf3uZCo3UM/+/OKakB2g5LzDpS2yGYv4rAOyVzCSUl
AOEdA8Hw/eUc9I4BgUqnLTig4BbEn1HW3czRvdX9AhpUPM4qqwY8lwC6XwyMoac4BblX5hGNg0I/
lsplVtb3QXEdbZzZvAoST2FzTuPbQxttRIJZ1QH2RDCXn6a40onkvnfs5+KqAd1BLXamLAGu9YAx
ebOa0GsAKWI4a0gn+GerxNnFC4SAsgjzbQ4UDEA36zYLdHhqjvelGtwVNBMnk2CeQX+CrFz3dZhs
deVNonHhnqwe+SBuK+JriJuRyX1nNTPbBp2/LnLuDU1/xw8xQ+pKAw8/fpll9AJf/RhbMfq8DN7r
WKdG1/Fsb63ggLxMgHZ5eayrFjMSz7q00VTSSqeoR2wB+Zze/Nu46ICkkL3v4L/gSZMDbdBi2rJL
vtBLx+tNRzhv3dQtovaBkQHCX9LjrBxb2ggLBBqjZxaO1hJsjeDOMuZ+X6Tagzeh+QY8MTcqFvOk
496pc45ymmjVHSorkNNj5yRw0sLG/XGqQg572PKuR6Ze6CO9SWvxOEqHwrJgHgfde+NhY2QmAw7o
He21IEXyJO7t+VYwZYeaanWfGjTkddtnlIZVpRnbyBvG12YJejIuHQW6ZHw2ayvZeTYBj5ICme4R
iYDd3LplScDoySixytLPMzwLJr3QaQZ/Eu5dFR80bcoYJnnWvJoTK7sWbYX9hB26IWIscLFBzlsc
rVjPTc8Lrj9Iug5oqhnI7thL3UPKAJAAmN/nhmspAIa2wT05sZKjU6bT3nWcAJBqAlAGFT68AVaB
HzGatue2oGNXp+k5QLIbTQK4H2tlG3+zxkSUuQ2cXYMWL029fqHpp+lHu08mxnNm/NzpVXdIdN3a
GXG1oHqTOuu8xH81oTV6WJSk6qkWnM3eHMOV05bshaAgk6Kj1Zy9MVUKJMQYn+Iwwxy9Lqo9g0iG
a7lZou3qVuFz7Bkp51puQmzAj+HYZFYNHKTWPwtPuY/KaaP3wXaXz8DS3fWSI2dVmg5VYTYke3Me
wBap0tU/EzeLPhSSNHsX6iMOA1ppfiK0jcRQOiMU7ebQgybMalBhsnScisD2Wq3ZIato48EULqCt
tjXsanKlKMgeCmdGFmMchJzn5GrEM3C2gICWRRWFuJ76TNijwvypTETHirSoH2xn5KlNIW45NUv6
AtOpfhw6G7KHHaTTbQAPCkIpcV+nXmvfZ7rF18pM6Pj3mvXRDRyttQUx3Z/AjBgRkuOjC0qLTGjY
BmZb3Py5X/5VXYQEVtiGLlmpEx2w7iOz7OeeI8BmJMgNA6aH9ke8twx0hdyp/KongxHHbKF2lIMI
tmcL/fVmSB+NFk6/hgLOKonBjQ/jco/jTPuD41WG2LajRf2qGzU4Zp0L39qJ/dHcTInp4TyazWR8
jsFix+8Kydux0vdlYfQbZsVgXdyBut8F/4x+eT2Dwa574lZWa9ikhSFE827os+s8md8mhpUrTAGT
x0G50EOm0vrGPHRi7tbTkp6KfG36prcxx+SvjYaN6IQh5ZKJFgp4CbJqHYsEP+88+klDT36gQDYy
wA0HPKLxv8njXe9hOclNU3delprrya40lESD+X5s/4yN+2Z0PzwUuIKP/Qh0ph1FR9KBIcexfKrb
7zlHHHGMH72+ia4mdRd+thSUGIbTg50mzMsFUwQnEL9CvLkA81/S1LkhprWemqK7MzUG2eR4ysje
DLdH9HQK6K6987nQw99agw5aYD+UHOwbw9YPHTMTNLJTZK9Ygl+F81TDr9/PsbumUp8GgjzXyXK5
8znyU3M+aLm2tYGOGUin8K50CVBvfYmaEq2++Wgzm24cddA77NUG76zmbwsYRUu3IkAocWCz06J8
95rlNernjW/j84CIbVG+DuSNTC8GkUvBoqbm7jkOlr0tHiYIBERoH9DevRsS+GcVBjtLJtjyO1wf
fnW6kFqtKA7TVxMJbj8EHmQjR+ytNJs2bMXQyIME+CeBVYlI6pRgTEPR3aPHm1kWIpb0jt16M6P1
SA4fbYtUpN0r7yXNrkY0v/KQPLSGAFH6W90cNqatHycPN2OWGq5dO7kyw0qeYiwT7OhFRGC4Bl/D
V8zOvFuFHqCjYYlSITVgdT9myXhKeR9C8KEofS2NeYMJ+nlxE4rtcMVbgEBg/jBshsh9d93mEYsi
9EStM9C4lWhVGnkHeD1By2r84uom2oX8aEx8lhwiFy4oKGbdLXG8ad30fyydx3LjShZEvwgRKHhs
RU+KIikvbRAt0/C2UHBfP6f6zWZ6XrcMARTK3Jt5cqPvoP7vf/JrvAjQTzv+06ZYZCZf+mdGkCQq
fFQuCOiOLrYxvEm1bFVEgROcikJKxmGX5dbelLH9XsGwzLhzQ/8y2ZgkbSgQ4bw1MKA4KVwLtugj
HymBBCRKjEOLiXUgvBl5uyZjeO3E9DpK7HLma1HEpzCBaOw6xB2j1JyPQF7pyAJz5KBiPzsskMU4
E0vDfrRp9/OYPlu1eyjd4Lk0h2cfrWhVhO9zTDkUhDdZzkEHGFi2AKjjp8wC6uGEDXVJh9e3G9tj
nMDfaqdvq15e2AQU27TLwhXEmZ0vom0IfaLIjvBoiBEAvKYGhHYYKNTFgOkxDME9rpMz+BKqv1RK
od456rUiDr7ueaOBGbL2v+LV3YPV/HIS9dAvMwENQ0syCMwIFUXrksejvzrNLyNzIrP0iWDejUO4
To42fErijRzbHzPIoFtNaKEXLP8WapaeO/fCLmaVsBMevOC7956JGr76qrhlrnq2iN/hVlvK2Qg3
f27r8ocD70qK5cZWG1a0gHMGX1g/EqvehalugLRfddqg5pgRPcIdxHhXZsfKaR4J/ty5HoYfM0DX
VO2mgHaRd5g6+1s/ooyXyaIsGaFKH01/r2y0oQtnoP5GRYH1X74jdlyx5zg7JLhY+XvXgH/MG5I5
LJpI7BDHmgBR0nC5L5ocq0mQjNTR76+MjIboF0bnQqVs0CXT1H7h+mqocQI+eNx+lS60A/ZhnFbu
3AaUidHT9gNcyWfuBnvvMnJCbof+b53w2hBuNIIrIDgXtwrkGF7TUMHPbHMeR48SAJVz/2XazQfe
uN6eH8Dtvxv5DKcHx190iIV8Z4ngTcuJSZjoNPdbcLkn7peeAbwa+DeWg3/vU13d58kjBfRtL+xN
3Oc7PryHnJk/GJtUCI+cRuWDM4izvhD+eu67DX/4nU8o4MJIhcrYoC3uyRA3nty0o6wuYxgZIyqu
zn4BigxbtruALQK5AiML0OTGVwBbQqd4s6MPfdG2zTHAV6kOzCEmYhoJjOSXGGwKb/w59ob+nTJy
YalS+fUzit38hYPk462KzPfKbjHvWzSfRAm+9ISAu7l4WAB+y7j7zkgF8Yu/zjLtGJldJgv8Zi85
UFa+ZfbL18J81gZThB+PYbYcx9zYZ37zh3/Ft3TgX7W5qgDkaveIhqzhxrt2ppAMlJydqVne8yXa
auuQ5Fd10Nrca2G7a8nSqF+TVE5HD2uYydCHwM33VC7Jd3m4yt35M0n4mZRdF5HO98MkN3IGYkFI
EZJs/hg4aa/qgS5tVk33QFWDfFr54Jl0WrD+WX324XJMZQAtm77sDxZrLzZterHR2Wu+Ery8jn9m
rHRmiZZRXn1wtOuoHq+4gh7SQZGD1G7HOHxxnQYiMPmOfWdNCMQ6HZ5gRnrq5lx6tKbxJZnzY0cb
gtr3G/qYMOILc4PobW0H1m/1jM6hyz6G8ldHsgGRXQX8bTdDYpIvY868WY4vZveecr+5ITrSbBIm
6BeYRkAoNVuWseu1z2mLuRFNAvv1zDU3nU2kA1/MU+8YIWbJcVD9BvhGetYIXsR8xm0XmXug2k5H
AOzAUlz8ZULUD2UwG/2sM8taBcVfFhb9MQtKfxicNwQrsQ6ITR4z12dHPbdECuk9pbKFZcMKG1yw
v3bxFUJ0i1gc3Eyu9OeRM+VOCK18JhVn2wH5SNV/KM/XrlVL+uuEi3TaklCM+1oAEqIQa5Q3T/4C
ZGOBBOziEAroBA/+NH6G8OSYX+idXrmBEx9oDPJDDhE3suVaP3EleiJhsQ9wxdwwADh3of+eDNxC
EnWQZbQjTUGJmJjpk1HqduBc3F8vfhlbj6gN1FI0NsRf/tdEraTjSeLcAJh51F8ZWgvMMXC2bBem
UmzAbuMntZY3H+g2zRT9uP49YR6Xfme5VZO46WXeKr74AH7462SkBrXfY64T0PMNX8Hmlx+iXzX9
eMlR4oj/L/jD5alIk3f1xvoysICX3ksQm/tAPFoWbeZqG3DFHRAg1+7Pi0c8AveL7R4GBojc7/qK
o+aK/f5YUHTx4aLlgHktPdRSaYCgQoMwL3tk5neWianNEbSlifvCFk1Q51ZP9iobVnoc6o/GfRoS
EgzyeMtHSMmj4i5xASVEkwI0qb5ifWsHRrUHWHRJ6HiD5kxdNgmR2Iv099+Y4nawxtNxpirM0OVj
2stClwnRviIDMO7X7PAEoei8WtwZbsESofoMd/xReS+9a6wZ9fziUO/0sTzpb/FCCtwDKp6wlRvB
KErYySKN4CPyUP57UAWVflavCd4rTrCNymgbJ1oMCwDRjx5K+w1Re0LeaI3P1O6DIy+9S0ZxZMaH
pUVIGiC7ZNU3n0tmWFU818LlnYRPYen0dXzijpXsEhHcO/mwQfH2yuSkL9k2mDn7W8nuXObps4v4
FnfpCWE+bOf0asLgH20b9SldW/YOenqKrJKYOaqzrXdOFzAbzCjcQJY1QZ8xdOp/k0EzmpjjeOpM
enoaGPuFwrQEw6TLrsSRLPk1bomOnGv87ayoCo9+tpwzplszi4ztzFYA+6GiiYmDiVhEklaSdWt3
J2l0Z3uAukaYmgZeSIZ3n9LCyqKrxrNzVxlqZu5isn3i5HTRT4LzkMurgEQN7jHniqDXI5wXOvER
heb+fURlX8/IQW/fhmZkqdo2bYlvMkKRYPJN2xHB8TJn18TTY+KLntUJHMaKqt2OVz9kZh+4saGI
6lVYgq6xHXDF4yfTyeAt+zDybD1Tyih+6+aZ++UShNvMl0al4dqsjNUg/GOV4NYDLvcaDYRNNmNS
v/ZNmz6oear/LJDHiAn3JT01iBEU06O3keIRluldvCSn0E4fI2f40RPCgDmEM9sLpXjkY/MWz9VH
GPuUGzuLwn3Zk0w19uT8JkcvT5hGHFopyXBPnD0rxwRwTjrN2crlrxPa3SYwa5IsaV5Rd7Mo77jB
Jqh7NAk+OLly4KEbxgxkpkU/6bCN6OP8JJCLF14GrlP6dBR8sisQbt5ZwXCgb/0KPvMP5R4OSUjY
qE5mlCZ0sGr55qNoNuYUuDC0jJVDdvkPezia4z6HpYCCZwEiyKjuKcW+6Q0fqoo327APFc1j/f1T
hlW+xtYHpJ0i1r6jAH+YbHbyIlZflgiPwrPPZmJd67AnsR6uF4BWwd4o75ILiXDRqshCEpFNHPem
Le4mWQagPuwDgesEADPBIuEMaIC5Fyv6USEGNM9/nGddlaOhhe4N4O+60qUBbGx2ACVJQJsqPTJm
AYIQ+xFUz6JO10Wd3PgJJr86DRUPKVvr+ySI1B0AX/XjaQzMV0VGA88FsVSxDdgFYmcA7AF73Jpw
88XroZtxsqbaiMHpO6W09diW4LkKw3iBq/PdlgLdgaxO1HKwl5YpPf1pTw1rVyhSIIqmfVZe8ua1
GRSC8ETb/rOoWsBB6pA0gwLtX76EBf+HOsNH5VNAEkN3jnywWVJeyfB6ae3lmmFGaQZxqRRkBlDz
Pkd4IDbYuAn+CNSFYs/Vo5wV1k6yMKDyct1a9sWfinWnHGJrXBsM5+JxTiOi/TCj4r/TEzwxQiQy
OQQfAejwcwp4PTqiGlVvWrvrBn1RMZCjNHm0eRn1oBLUz+T3DTN++TGo8Gb2CcIYAItaaQuWWI3u
I8TLBFNjljvg7uIm+ovJKroHl/9iAzAZe48+S0gWX3TD+HfMzf489s3GxT4X2DPgAnUIIaQFvhud
TMt91l2cJmJ6r+N9E2WIxhvnseZuZWqosd3IS9gxoFC/U/JMiDOsbUqt/p/Kj94Dr/wzm+WVUt9W
407TBhsaojMmOzN6m9T82Estg8nVQ1SzFarbkFxoz+qRrxNcY+HLb4V3G0xqMfHSI01xJGd+eTEm
fLW5MGLWx4SdHBCqvjqIqrl5nBSFbGHcVLyiVXFSyTidIiN9LFr/r5cPuzLUsIFootIKjd9Mo5fF
VYe08HcZIVO0xMKjVZgvsT2RA+5/zmH5Bn7+3u9LcB9I/I1kP0ocsoNjcu5NSj6bEZCfg5aoMwQ0
Z9xcqjzS6Np4XfAQEtHE8lSMd2JxzgHu7IVWv6pBjdFJ4NTyGiFSo4G0dbt0r/9dDMEpromXMXyB
gB5NUzFUGTDq+SBMdZKJ9YWJ/zew3e7GGfFQWihMw069OaVz9gS3uDZxCE1IO1oYxybEYR6y8sUO
W9Ml9dxjyiucNvDhZmgMZW5f0l5yYCDH5mGi4vHgdn7DLiQY8Bcje7JN8eLA/r+b7NFAuMY205Te
t8yJHfED6zsMyquKfbJqBkHNvlOvCWosOJNy57vOg2+DrXZlat5QqIwnNAI+1SVxAyjzR87NNSKr
zwgYoi7BKoVPj6kOzxS5zrY/vwZ1PPdUzCl9JXbwt3ScfNpQpDQ+Jzv2iQKP8uAtgWdkWMsq8rxT
C38qpW6SsWkikIVqEa9YPjC2qMd5qc/siQ5nSnYjY5lwgIvv6DwZXmS3fp37cOMMy3pUrYX4k3gf
zQSsnDVO913I3SxN4MZVQkyOQIPXqEMWLMhV2Wz3FtTG1rX4dH34RPn1RTg2wSIqfLc9zWLkIWsg
Q9zW18WyzpTQtzW+Jsch4q2wYPkFbDtOsLAIQJBajTwNZGH3rcQ8JOOXigYQdA71MLVRT4RsmBcg
vZKf3K44WszID+g3mUG6nebeAqgeAYSE9Z4i5OwIDoyTECnszKaWKBJhoyHiRFeZ1CedNkDVzxnL
5n7QGhrucAm6AbJniYGFde2rt01qLJPOcDArgYIaudgqNGwiehu6I8QbwKuAlYg0IR77QzX7OA+j
Zt4F9RB5q3aJzdUQlHm+Kzq6+s+xbGfktM1HZyiQ2C7KP2XME5uCbFgIFy+NhkaR7+PekF7g3aKi
MM8YrJbpTKQ8HGRjQeXaDhwKXBQhCWZUk62ikbptuwmbzBSc9WFelBirm23jqKncRnnWI6jt5H5U
lb3zode8oSBv/gjdslmnzsKuqZ/FhgLGJmQVRGoggDsA3X/xRIAFR9oOimoyDnjbcCeiYVDN/E3x
zr9PrGjcSuSvB5hpy13cJ97ZSuSvLNwv5dBQkzPOmMGAHgMpTrei2GSONQJPT0yvdtl55yZECET/
YFiP8PVghgY1gzbJiTjc4Hjq1iZoy0MUxCOagSW1vkIVCgne0wu3qGeCix/YCFhNQWpSMEQY+fx0
WJcd+Tu80cSyDR17NHTRMNmYHZMgx6SYYy2LwiACuuYl9xkHt40z1uXaA/i5NlGH3uYhAxCQxzRO
yGB+nWfFG1Zn1rWiVcqCn/yC1ifDdJxbGLBxifomqTYdyGp4COzHKMFCrx0RXU906Y04ctdLG5JU
nKxFiSesd62Emg2xRX5AJsycpv3aNWxUpmPsXFofzncaUUAQQUzFL0uDj3ny0AzYRnaPYgZdeKgi
FrVBp+2izY5Sgmo5m7CpD1KDsdfG1hqIa3s3NMkv0dR0XZwAq+UIHKcbK/FjDWXzVGtxzUSN9mTE
Bo4TdEs29kXygwuvZ670CfDzUl6NPvTCVeMm9q+zFCHiHtZAiOh05c2wO8RtgPwOuMWqqmDes2Yp
kkUK4bzy8RfWF2b8esnKaxMRX0QqR/BMBlqwHlvbAl014jAz+vShdvyMMk6VtGhcLNjMvhV+tnk7
PDGisbkumdyroPAZTLVPmJu/SEqbdvljh1CgOtKP76h8IvKky+Qn2wWhg242DS3ieqcH0pgM3buF
XutaOJ2lwKz3y5M9i2lTDQ+LeaN/RxnHd3IQCT35Q/MYfBrAziwwkgBsbJLaC65vZ5slduKytq5Z
49EHqUHlUAfw3oIo5t1xJxnRY+ha2gZDyookEAbc5fEPch7Ofi0SEMLjsC4hrW3XPnf1bnaK7Mld
5unTgqD+HRYJ72tCoJ4bqR4fn0G4p5VPGIsmkR7kUBeHLE2nfes61UakI5pwI5J/8pYCZWcjOcpH
jvVpl6aXWNIR7Fji4Me4/f0yJzka0TqbnSfhxT0E1Amm9KiLLmabpU+mIfpTzcCGArEs5yYtPDbL
0JbaQH5bMHz8qWzIVBuSesTS5mnfEHVU9oTWY+fSU59cPxwewjRJhl2ReU21ihsJ63nqTJohXPNf
oxZptI78gPSjCeTkFp5o+GiILvitZVa+mHO/j6yF8vmSUKG3+k1UFrDhEyOr12Y7mKAv2kwBvzEp
PHCsP8sJyRZ7Jg0cJK8EN63qwheF98NC1SgtytGjUgRbsEh/G8M4f6peRaCrhQXaLie0kA7Lpi6H
BjEhFk43Fu6OaWu6kMplPwjp0w4hmYlThaKU4yzQGbzus0uicT/bi8Cz1tCSTN34VAhhUkcSE5k/
GLxWhZyG+ySp0B7MoV4WhtmJNlWLTBmgvb+nAQ69uwl4tmVO937OsKl7sW9yFsyQUYw+Z/fEQwvf
gb5xl3A6JXScLtOo8P10Vb/ugR3sXJ/mnKPaBocABlilJvdSQX7YDtWE98gV5La6xF/Vueq+yfSg
3VwXKJFLkn9SMq4oumja/RBWu7G3qNlwMluPo+ewO/Z+0Mr2GNU7B5tH62BgKf9tAYNbYeT0enJK
DsJ0RjolsdfiP22a07/fQTw8Cu0GCrBnhNWpzsqUY0JhU/mWMC/Q2G2NhN9BUEV6s505+8l4LnCz
q6F5b91y2JtdOhz9UM+fZPE+mGP6p3f8mj6hh5d+SeqLwUxC7cxKOW/6yXygR5A+NP3in1Mh58es
s6j/LBxtNwvVC6gCjRSvSOdoMJYVHB3lji8gprMTLNb5CK4xAS49GTRPEbB79rBcrNBNqLuU7K9C
m+apIKuUzp0jzv4CxsfobW+XZ3NwDWsjO1u1FDuLNv/a4v1aEY2EmXdBJRmnbHY8M0ZTGhAzHiqE
obFjSZJ+UeqxQYron5aFccgLG593i+90MJAWTQu0uX/kIOKza+pVWrZrou5hfEORcViR87bpyXEp
6M/+4wfprZJvc/4fnMLbitQpt17ZAI5OE7+E+0qTPgTwQUODfprwXNQkOSTBRMQpuWyk5YVmHOw7
wgzp783LSSoiamqJAItigVr3I8UChHsQiCT8+Iwj3j5xXbjEDivr4jjEWZCjgEDIhZgx2QmEdtHt
pSlI24m8P4SiU+1rICIEGVTbwIIcxw4I9HMxlKSqoWpow3zYtjZV8Y6HfxpbfzrLPBZUBIP5kY1v
ufWDId4SoI6+Xf9DpCVTi2fW76gd3b07dDiJeJFWo7tY77yy3tq0wvRgtJP5UI+p3CakOa9HywlI
sERyZtc1nQqfFDmkGANSnjkruq8kl/lzbg3xRyRJaXNj7M5BlthMGSI8JV3avnou8kYjsyC8UbID
HGMZ+xzn7yqk9YtBeCa53tAlLYbn9GQO/nDq/S7AZsRktRdihudFBZD2v8rTjfIdA7p0UFdPCKxQ
CVU1O9amGHap8j40DhjpyS6mSZqSSGw3wYPn9+8z29i7BQZM7XR46R3wS1N9Cyt/72ktn238GTqP
mlnKQlNPTvoQZirZJJnzYUb5Z92CmRGqeg8EED0Ea8/GAn0p7yn2ZwUUFfOeev5j4eZvfet/wjE/
Sqc69yK9kIL+WnFO7vhz9Fi/3bxfC2t84qnyTTUpMCQJqbQ8+TYiwWjIr5Xl7bnUI+d3mrIJbatU
7pbBJJIgbHaTE1/LjJU7cFqs6+pFhhknthncUJJEL/lMZEUHIT6Lp1enTr68IngWS/+lMdJiSXb9
YCPG9HGVqQMSmos3Vo8VbWAATdAc85fFjO91oSSK4aGjNkPNcIuW8L2Q4xkq9/3SRgzm6c5T7YM2
i9dOpUXuaosYiSzcIX7L4+6okwI62BeYdYlAgMLmdd1TlbUPcVTfBzK4n6MII6zE3U+OS1jDrkJ3
fGf5bC5ckoL75DBbiNr5MWiy1r2g0UHWZjQk+zTGVYcOY5WZVIWN+al1m9/crZ/ZTGBQCqd7o7Jv
VtfQ14/O+i5NcXkVzBd4lRXkif7kkToxy/ZMG3Ifqe5HBiSeDXlzTCMLZjXuGziaJenFioL3lLlo
Pxt15rW8IFz6MzERJY3JmpI8MmnFtHuTr2yoT6oJeKccFpBw2Wv4fZFZj4U0DqJ3Dq61oMgjNcDJ
nqD87KaR4FTljYh81JMJhqB3sKFrsCXpr6AjYWjPYB4kakRDhZey8Y8EodyimWIM3CZ87rzYCYUt
YWG+Jo0cVNB0M7P427W0TbJ975v4EGb9XvQguusAe14F7K/j/U0bTqeul1x7EhPdPrpI11sZbYYa
Jth2bXKcamFC+4VhkbovSW2D1R7eYOuQaT2cQy0PVN6ltq0nVNMwEKmRM+PkFO6LW0Ami04pcSt2
n6hDdRPYxoQBcNRc+YRS0Xu+2kn22lfjZ6YDwur4NpXJ59j3F9vzP7AKHbsOg2EtXvpcbQ3LPYKy
ZLPYPGcE3DYEjrPqERqpNvpimFR2ivgDBIBfaOQ3cZftghg/tmmce1T5Yzzeltre2HW3C1AjTrba
R7146DqXs8NAdbEE5beaLe9jaotHht5bzkYJfh+vJpkalrdbOC7FnXse02IXzPMhGcKLGdE6jsdr
5M3XsQYyxdc7Vkk6DeoL+O4GShFn4ioJq4NAzCIund/Ayp7nkFzjMbGvBbJoVlJkAhUfIiO9zpkh
NekUNbN19m1l0JhHaa5vAtNLsW7r5EmgMQVNaW90Qq4wge0l5Y+Jv8nHReTVn+2QsN9XH10t/iLT
+Ou0PXd5vpA3hFitpqZUAliGZGk/BQ3HykqHGGYmLSljryzC40iSrTqGbdu+0bi79GnD2uNsrGr8
wluzZSmRd9zO8SnjHT+0ZfW1cEPr3Nylnf/vUw2iJBieFDOPIY+fC/FX7uP7px7s18anMrDckSY6
EK5Dt36bePO+9zkIi4qkHWG9dL7AmgGiu1q+UrSGd7hvN3Ng4gb2exYJ8UBnFf1f/ssIHJFLaxCG
TUKJXzyZOo5StjvPG4k35GHwuZxqAovv7UqrI8IDG0ityJewHT+AmwAruDfxuaDgag5DB33LQyhD
0EVAN4bBsV7k/BplqbiJbgzwM1J/0NjrorkEtr+bm2l4iYr6LbXEq1WZuKqwI3TIFUXDqwQMwpvT
W64FDEGLSj0ogvu+okEXSQqzY6neA3R70rcqe2/XZf3jeLN/WwIUCBwILQKJRXtLpCmfLYOC08aJ
Im9CdJGOvyUhXFt+ZYl+Bu1GYodYrz3OOlUXj8813Re4xxnkz661vPuy9+vNWNvwJlpz2RAf2RAm
NIu9H8zWwSeJiTIIHcWwQ+eZOkG7b1O73dVOY+28LobaI13/QC0l3pMVHe9nFAi7OPI9dIMu/V4z
zw6EY5XbzPP0aj/maA1rmkDosF/jQI67PmW7P6m2hAgzkYUuLW/j0wJ+SrpQrsIwz3VXqtxaaR/t
5txBcpO1nU72/g482gRO7uKHAtay0xXBJyc0hk2m+oy5OP1hH4qdLhmyZ+GSZXDX4g4AAmajue7Y
oX2aHcUsw23V2vdtdt8eHePUJxKOs+1ApIcTlPaahkGMZr2KrTfpFZChWCd2lq9v3MzTagdcc7kY
DLgRxrxKtNpNFqQXxs3oHzGik4AYWxxkptLoTn0JV2CVdxHg+ihMCnefGoGznws8zb0VyOOU42YY
o8XaqsDStGWjP85OXjzDS+pQ4XconPyxE682lCoCxzHa0avzKbc2+UvG5ZnYj5JoujPVG3HFFuup
dFqdbq3sHN/kvmmcVTXvM/qevC/tfE4jRRkwhFJOmbr5RomxkGNFtxTHQLUEmB6MfdhH/0RvYKxk
9qFGxBsZfab2EHn5Edkhwn/C8zyQq91jl7xlxvKAjYoh8jkH084lfpWN5qqZzwj973SpsPQpJdOm
j5+8alobmH46RZI2SpEEcJthrfjA/Jdvo6edNn19nXo898Tcw9Ep3VdByvZEVbwv35yUWMsTuYVZ
xIHOIVOQ2OJsBJ9GNHP5LeenxfkeuXaPlDeCG1ZwHTYmPs0Rw6RBdiq/JvP2JbEOLR+Bz0ikkYJe
2hM/yF1S3leY3FpB2M+Z4zpuc9Z9YrhJ9TXaHy9FJPPvL9zlreP2tNxea8nQEr1xlwvzlaI1oUzH
sH2324TC0re+7nlB/kXtn9s1C0hy/1LSW769Kp90fdhJr3S29c/jwjpL7KbeudMXUaXFQ0vlO7DC
bRfnICXcLTeRH4sAQl8hnVWvvwoZHvBBHwhbR57zWpp/uWlh0wCJf0R1d1djmKzlPd8JoG6Vjt6W
awyIG+SC9VgwIfOjevCMMxdRGqgPh3gtlL4kbjnPpuPg09aDHhRpeuDrPPvCXeFe8o+h1ibiIoD8
PiPH4LKxjMYUWk0Cj+Yn/aQZXtw6FxyYISjOqt3UUgQR74w5LWxhZGqtQpJ/ccZY82UlG33+MMkg
0t0Qp+lWDCEGBCg9ng2E/RWPTU6/c4KhAe27/hHc2jT/ytiCqIK9MrsaCjbMKeRiZcgRL8bCZ1S8
Onydt9cfhm2bWD4WgkTNgHQWgEfiBSWFQ1gkGc0mAaYEDVojeiUz3POI9SNjgt7pJ1hiGfMQs4bM
EQscVL4hi3nlIvjvC9huzj0Jew3OzF0TYq7hh5AM9d8d9ZL5XT9mZ4Yz7INUMP9yn6tkRhnosh15
iAKmZ2OZGJnQE3EcpbziDBE+N1fJZKWLz+v/Bq/lf0dMXvwTT5MRxhDSd5dno38pF8vo4it5txga
ufB4DFhJvQmUCkAQvgsXx6BeFwsZxJZdJkJCRGbq1ZjKe962//84rAx3nRVSRb5hvjjqcc+rIrq/
WZTfbHC4sr70eUk9hb0ctaU52+h5RSnnqG9HB4rVbVhj2l0TDGc9KwVsfghG5G+yKX+BTr0bHI53
8xefPB4o9fBtsgv23vBGA5Dj2aMb2bv/Rp2+tfr94KK5/Mr65IvMKNjoC4+FQHCIbYgIQbJSxdBu
9PhfzFNu+JqJvHUq6yfu9nPVtTeDWujeYV6cBwJVDSNazyJCi83hkPQ89aWWBbeM2/+lo3moZLgr
jPqgZw6zwfmkExQR7AgaglBDuqPuD+kvNLP+DyflLabYDf+48dMQ/cYCQVbdFyne6La9qiLhXabL
qmp66NV906u3KGZnzYQW9gYZP0hJAgIcs1ju2sb49NP+Njfha+jLUxf1G6cPXxanPVWR8WAQnZst
49+JMbBUJd61OnwMJAPctPt9x+1elFpL8k6QKlOvksOD7CfimtUfhbiHdj+5vF3zJ6qsd9egIzvU
r9h7vmUYEtFq92s9zMUyUvCcCcjJ9wQobjrJWZ8rFm6PBa28jz3rOtjNg4ERgiizs81hbWyWa+eE
17y1NnJwIHmbl0k2t4jz6R35jyciOzcolPGC0Uz+NwJIBnDs8ajvn0XAcE1MUNupl9qhWQlGYAeF
w9eFV0wxUb1OU8+7i4elpNVPF4+UG1rgoDYMkuhacu+oVfwJUvsSJ/5XGshPzGubhvkDv9w5jtEf
O6BV7mSJ348a3WPiJFRkm6NN500UGXqY8t4qCiJB5NbE8cHbSd9hiWwHzTRPagRa7EpvR8Lqzs2S
nZnYGuWCVE76z34fk97EYBF1c09/6zJkwVF27obcYzppOKPsWp5UW1MGCekz8/TLMdxilcT8DGK3
CXZ2ib0VcFZOwgCF7NdQ2ocyoP3ThzHZy7BjIus5ChFStTmHEVRaLB7JtcltOo5N9xx1QCCdAuKo
7xU14a4uN3J+CqXxm2FWWhOxzXzd6qJlQjI0e8g0m07N1O3mDL1y5QR/ooLU1nEsvw18Q/rLZpI2
2INtUqOlyFxuJee/HvRIPFoPkHX2fYDgby7MW8Zeg9KCse5m4x5IPXFP9lsFwaQ1nOdMopseaajR
hjTxuaFNOogBpY87v/uEK/+7cm9YZ415Rai96/X72cb3MWmjWHCHtf71kQBMDv6qLbIXP0USOstn
kWSQfhkdqUezN8suEeJg1Ro/hFmRv4C2Vdnv9hBtayUPYM8wvBFTanYeNiFcHy0LHEBeCdHRdsvn
OTDeorLcJIH+GOFxxrYFtCjZuVG7myQbgojXTV9QbhkXp88ehB/vEL49+HQ53RDGp19dl6zeY5Q6
24H/sLjTwYXwGKjgnvPTtQlqDaT5lIlxNOH5+iSCJhy9m9jdmLRzlqTZq6baF579xymMF1QGP63p
rmnM6bPskS7d3svV2fFeF3h3MRaByqPbBm3DHbztVKTbZipK7GhqZdmgu+vl0PjdX7a7m4bNYtcj
TpWAsxsdKMFYj3r2aUF11p2Z1b8HnoxgHtJ2X9MIBw/mfo1hdbQG0pEaSs9un36MFnJjmIVUHM21
wT67CFjDB4k/mjL+l2cwXaAgFBl8vxD7IpRmxxzonI3WzjXNB1AxFOsi8zSVHh0kCN/J0JyskOOk
r5PNkAfqzx6wL4xGY6WqgHMIEWxADe/BfVInGRBGiUuNYuDOlMvaceabG6Imi9sRYYifwVVom+fS
oPJWOmQjE/ZI0XA21LVykn3ThQ9W3jC5UDpr0bVDOhmwM2IoSEJqje4UXihh7ScKkyE5IYT4NO+1
B0AUF94ud3rkChBRE4q5QxlvfMO+1gbiHUaOmyK+k3JH7RR83/TgztlHUxXPqaBcKfOLW9SEQNgF
6auB/c933q2UWe+LdKELz31SRBzN6I2bAv3suah6NP7t55TRD1lcdIRu+IEtjCokZrKhfIzVrQsF
FSmY5NkM1L90DoEjDwXOyWpoV13zKDOomvx6W72XhrUuZHMIgmdSgHFy3Ulmz3q+zh0mUDR3ntk+
NEmGJrbZ6VHSmS5tjuwEQm5mJyHDT/0w/sfReS1Hqmxb9IuIgMS/qryVquT7hZBaLXxiEkjg6/dg
v9245xy1qgSZy8w5ZgRdrDHVeXlcDKJpOl4fA0xrgBMoq7z3ueQvYWOP95KNGeAj8/szodrY+kgU
4HUbOnYPOkSU/Ksy47Go9LOaCPnyXv2o3i5fY0W4RT/TNTgdXugcS6frEq4Zbwq859VcsGkniAi9
+eCZjxk3dW3FR8e7lFV/rQl2aBgJ2R2zkoXzE7IQKFrSEPgVzax9R5236SsTigHYHAvFe5QUa+kx
/Rm6C9Pws1/rU1RfcY+eIpafdqvPS9ob9eyEOIaxeUA/5RpqYybs17oLL9w1AK1Z+OnGGEEecFil
M8wukqEeTMESi8siDrtrwBFXN/A0YnTXNZMr5AttcS+TAGBM+aeWiHsXqmY0Py8QzJQzVqjqbFnl
kWX4pxjmp2DW9xgdzVgvtB7ru6RIiib3yFbrxL22yrMevUwPLyMkISdHL3dZsrEns7gQsXuOlbgm
At8sK5S0NrikuIWWBQYhYA6JaXXznHXjB1jO96EzPxgCoWJAG2K8TTHJ6BPaGohzLgeqAc5Lo6uy
w+5p6MprtLwO7IA2VZHf5Hh3c1aBqnmwa1KQMhfuQ/BAzAhTbEwuZbLBy45i5F/W09NimZr74DaN
WGma5XEeyuBVDQyeMFomqF5RwDIOCrFYNexXM7LO3CjaxMhbnalKkcND00C2uHzxLfUJA2qIP4JZ
C09bHmVs3L+6BCC1nQB7da7hIDceSdmDBiNjmM8k6O5UvYRjz1TeeEojfWwT562CLzoNDnTguy8E
yLlq2xd3Gw5gCDFFMKkvYeGSvvgCbfcpxVkWCmNbhXKL8oNJOEmlqQ8BY+lKcMvz54nwTsDxfB5s
wdQtpY3+4qk7yK5NHpbXJgFxMGbTNa9hZHFpRvJtFO8wyGg7DnNHjtg070iTeuk7Y2uO6AdLi/RE
FIV87qXSMKi7em7PliCA8f+1rP+FAOkhGu2dYonrcAqUIYu68sKduu7a74D0DUhxgLTw1fMrJvN3
XeKY4TWSlAaFCPfLJzHd6EFPb3Hu7hpkP8gCqVPg/3nVXtiMWiJ7zz3yP7mPrPS7O87HbCjReVvH
ARA1Nbm+LGKs5XvW1DJWl28GHrsQQdED22tCpko0OXiYUn9b8PGxuDHr5CdWgiEl+4oGYQUO0pHq
lOdR8pl5ekEnH/7/codkV4M6qZDYu7QbmBTNdTx/l034B8xEgCqMRTwO1cp5SX1rm5XVR40SoEfq
Izjt0IcQW0ayRg2/dUYuG3xNeUOdmCh0Y907T7TiHmYmfVzuY0F+hkis9XLYFJy5+WLNnSjqBTSZ
gPGqVeHB8sycIhPCMcosi8MyGeObjbKDEkK/sjlcHL4Py1/HJilV6EucOQ8eUPEKjVbaBE9ehJGD
1OzCG5doOwINckyxyPwRP5ds/XG9QEUxUZAXs/nXl94W20IA1In1nzQ8Yir0Yn4slmgMuaOzIfXW
ZittRFSyBAi9CpYMjGb3iWG8QQP/UaP8zRyZkv/hqR3w8800F7xaDNuzkFc3hGwXHDT4rMIu/vUd
aMugKGF36yfb8f6Rp0dLaQZoKJqNIUGv0qelwfDNX+keJ5CChpLmNnZwto0FEzLLUkyh7OqArPCC
H3kTYPWDs2IghwPKlAgEWHpUDBVxcoTxTyyRTKR8S2AdDoVRfjserIrAjfa+YutNvz7tQAohWI8e
Q8KN1iKsvpsZj7pDWAXUC5NxcncvQv0YQYrfNMvKqXHvJI3v/UKf8oyUcddIIyLDUREVMQ2O8ve4
mt/dODvn+INAETKodKd6x/T9E/bfmzZbh2PLbLhMpp980DdD+8h91Avp7CByQFGz+PL3uB3XlTJf
mwgRYzsUJ23khF+kF88xX5bjlM3Cp+zjjdU4W7SWfBnDyc7jd0xdx5qkYD8uL50GCNOxabZS8qOr
9tNu1Seb+l2a5Xtl9d6qYLVYex1BFRTI1BrRaeGk+bRBTktJW8lb3UQr0QiIlWzAK0UTNXT2FUck
lKHZglwUnuaUwx8/FvJliH7Rvs6bA5NudhoWdUW69aycMPNgPwTxVUjvc1hcPhVS2IcGLvTadK0B
SwZskUIQCLCo9EJ7MwQ5DDsaTBH1AVKudobz4AJYjeXVw3oxRAM8r0B7q5bOKGmAU/X8PRwXIiL1
pFGKzzQ1kZR7Iety5T3PUK5zq+PYsEiaD93+3CQBTJ0QSKK9Kib/ReCutnTwKwlw7cKebEb3b93P
B2MSVxcVUmbFH64o7nkRSjAk9t8igZzTms3FjpKNS0/n6GANzP0taRQlyigd6GzFDywDdbby+TuI
aLPzNkQLmDXk6vryRA28EmH55gYGQauQ7oqc2EekwzTZDL5S89c0cUWiD+FDxP9McpB02DcrsBL3
mv2VSmGmgwkIPR5BUmfeSXr9nF173CeSjLpUu9+2OW6TmLkmc/Jh3dQA6BsKY/YCam21efCglXMP
EIys59FnrxefeEZBsIkb2xwgy2l9MruGU4TZ+FmaQIGGuvubiibYJTS4s88YvmMT58P9YmTejMYW
NMwmHJvhNHvGehkhsO9f6YX5Ijr3Gkp11OV86dvp2eFkd8PmMajRPQw0SEgUV0mLBjeEaKHN6lnH
wXItKhcTV06Eupv+6cP+D/zZvQPQxOByhRUEn3bIr70jTi5sLiaM5Oel6o+bY3HsyX8gBKonMjVQ
3Y/oCGGjxSq460PL33Vhto8xeKZpCbgJXHQX28HatsARzPCUAuO1w6OAEiKpdt0iJh+JfXhQsgWe
EKizpHruMSOHlXc1mauisj3mUXrKOO+qgMjTMNLvEQmrRd+d2rb8rVxMuBljdkpk61FXLC+ppuus
fi1b3iqN271mpzZV1T5i0rwh7zEjT3MEwsLLNaUTsU5p+yQLF7M45mAv+crr4pbyR2XgTQtm4UBy
dcdeyxzfHR+Ub8xLygVLyUXkuefEUH+IYZvb5KzZQZwrwUrPTn4MCtisyC9ixK1PM2oW3G/IiY6s
MskVrntKVUcBLrYUeQpeZ6M5GZ+9sbhFmBWdXCF7EHCcnRktOoGKy7c7yOKnc+J/ie29pZRMVAwN
t5RRcurXRuLTwbCUk92jNXQv2JOByvUY4qYXkRePaeVdYg+nJIVvI11inJyXhYE6Zv7b8glcRtkW
GDG7wZkOcW/BwKLlYkTu7EjsOHmQv2j013gMqPeiU+q2X0sJE3vFsQaeWaIesEsPHVy+X4pL/mmc
zju8HZuyjzZJLVZLc7y8F9Ey3UEXmFTenriPjQNQ2Ur71Yg5kN+nOJFndhqS4OIgsl50v5j3DNDm
w1ACIkF+oUZCjE2yU3M2UEGXWKtccIZOvOaehBvLQZD09Ev0DDOOBtxSdyMRsN3ZF6vkYymRbcPB
Nu1x1U0o0QukC5ieoB8vv4fQAOA6F60eGZo1uYEhy7elxlfZ1Tbeqpi4PfyD+xKk1eKoCGR5aaAn
nXTl3c2mkDTHDfDK8ZHqJdCa2REqdmH/ZNQWWIxegEOdqRvduNpE2t5Cd18J0NNu6ewl4xxBEzvn
jf4J6cI1tKxJc78ETbrvE4r/utuY7U/SN9C/evbK4T5Kw4Pl6C1wiiJAPqdtjMYe7UatTPpPZ9VY
9XEKQJJ370uFS/EOm2upqhL4efnN0vGnF9lbm/+/hH9pR91qpkHTJj0raxLPgDcls5iTDN/H0g/G
RbBxsuEghbmRuvkMBUYzOpUunB6rHrYHP711JWU7Gul5QJ1jr6yw/nFSqHZLH9UG1GXLHCKlWC1w
GfC4xz9jkN668M9SYwrKswaDAXN3cBTvGI34b/BJ6K1GOlQ2sXcf/0zcouutmjNZ9r/8Z0QFCB62
oamBJttAUExOjsKD2BSBY+EFBjlF7SW6dFNX7rrkH1p+IofMceJEHxgJZCabPouupeTUGeryqsyQ
52p4RIRTrlKFumQhZ0QiYpk9Sh+3h/MWknT2YCwM1WAGFlpR3gUGzt+aeC3kerXtbOVs7TtDnadY
r/MYkzzdGb1Kup/Hmq3xYjQOksPYpRfmnC94iOAdqv+78qVlwwR+nWiX4pq7vM74X8/21TWHM7Ei
a1gQV8b9f7wMXwC9Ymu9z3AvfB/UqpVvl+e6HO+CR7utAvQ35kFNI/Md92bl0VMPZYS5lmnVay+x
dpkY8wd4SFeFfcIfhqs7gEZIUMEmzIk0yu7liWIn/2ACugRiQWFscpBTnPTETVlgCMqQPQB7hJIC
ppffbmaf68B9c8d0h9HsUAj/xlyUojj17lmXX0DvvQIH2rhN+dYBJiwTdVAAxJZzZIiKPRy8n7JS
NzOXz7xLXOoRMWDa2GZm8xe+17cneC/4WPBdVly0a/6zFWKLjURgDuAWoeM/ndobpdxjhtaBvtfv
MNF0fCACVRTFRU9+D6HQR14JhvsdAqHYYSCNN3w5VQYEutve/T+ntL/PAW9Wy5OVmfYj1lGGcbyA
y0RmFvWu42SIPeNcJc4jcxUqAbV3Sv3ZdcOnTvszl+rHMqEx+AaVozYFxa3jhUfb1yf0B79JwZNv
GflJujBBQNJuZ5V5BH3mq3bGNs9n7wP8qaXv/kvHGp1jW/5NBDtwNyHxPJp7wKSOSDfsh3HHNbco
MGjowYg2afrT90zQQpMjisAXNE5kC3AqVlQsBX/JmcPXLMiMhMJHGOtGSR4doFnfPnUR5mL8nwTa
9866tap/WNR4J4HvDio9B3Z5Rp6UUQ6ygqPboS+LRrAfvvqXOZQzzqKvBDmHjSnuh3XvegyfQNTK
99is8eay+mBsPPBX8hUZNn4QrqRaTDWDh3qImiLxh61Fxxtw0blZuovK8NDyqSxOBU+2J98C9OME
gJkjAFk8PVpBTZR2eynS7G/iYcz3B/GDiWQXczSKnvmjjr/RDex1bl8oylf8CViyECXB0W009YdS
PWJHbBxU3sU4MOCOtp7TbRnIH5avLURl/CAja2tazr9BhhQErkP0Et5IZ3hiufa4jLmWay+n+ZSc
vKmKNlGBOsBjMZXi6DH57ZfvwdSY6TqXnBsHIWvtLYyVYhs20z1MqlNRu5i6mZXG3c7Nwydr8ZAG
KfRYuz8ntgI0PHmUjfKizR6enrFL7AFVjbMqrSpaI0Sl+czmVS3ZJumBcAYovwAaI9N9N5z2a5nS
56lPr2utRDlegqQouEWyv22TYsmDQMRBWUXtt1eWL8TD+w9zB3pe6M1kBR85A0E7QvLmo9NlxQBf
i999MIZV12R/l1vW6N1Pnvs1MouHWeKL5D1d1gf24Oz63keQMgAa6pDBhY25spcLZpxP5mB8ZESD
+Ul+pn4E6gnu10o8hs9QA3UDuIuAw92SwyFrRJRUjyZju4K2ZrSiozOiCOB6tZY+gOk6Xhsf/wB8
t28I2kyXGVqqTuz9yWNEMACr64TGcE7BnUoXEDargibIN3bf/PoIZLgl77h6Nsuv50QTcikDbRdg
6FVTyUM/pT9GhW6La1I1+ddgMw2zRr4V0ZofhvKucTCfirZm9oeMNA+uDW8/UwgWvrZwdjUWiGXC
4TLdKAgweFDa+jTp+DMGQQh5TmS8sfKVtzFBtILzYp2M4HTrBKCYAk4tyM7dVgFuLCtrCAwatyrT
z5jGPpdhol0LY7kDOsc8mob5FEt/W7UNZQa6HbVM63S+1kW4C219t/DWZ930FXTZ37AavpZ9G0SN
mzfpY+APz2DVDhle7iosdji/RgAf9R7t9SJNB4QRYrQINtUMFS3hOg37k53lJ6WLLU6fFOYhvtvg
0JrtO+KxPQF3GDUFyT92a9yk7J6y1r0vh0/ItcIbcRrscFN0AaRyk5ijgj4xd8ZfOtIXvxRQ41gk
cmIu76TH4eLH5qOja2z/ErRGIbx0bczTsem+Zhuw3njXhOLy5VJfe+JVB5xO2VcWA3ZINPtIowkx
XSLX4AS0vKXW0OCKTWiokIqn+mb5S5SJTpBb2COaRbwx+MBOjSFuyzcguu6g1fi8PAXNIr6rsbZQ
7ruveXj3/fiQcZxk1a8avBcSLjeg4ViCh9Fmplzwouyg2vLJCYv3xpT+ugvC+zQPx66rHycSIGmp
NNPU6TKm7WEchEUXEq7tiNqVHKTpgQzoa6uqD8v6G6j5kujic2amIcFK5WzERQDy3PqoZ2wQXnyU
FZ1R5H/iKgYlLSnBPNtB/WGRytrDxlw20NQqEXZhrxj3GEjYDcsL8P/XIR/2U49uj3VA1Ew3XQfn
qB5uqARmggvUrA/9ELpr8GIPbU/55Jdojazqmk35JYmBwLbfgsuiae9R7CGnG8xLRcRGFKSborFO
Xh89T627G72IhklthsjdaVM/0Ukc+DIxifRPthjfmzbfDXWzjkWxrzHfu67+DNx5gyv1SZjjrz2Z
NwcTdT1Tvzh2/EsUnEQOQRKjE15HzbatjcjZDNdx5p/4bTSh2agdJh52pBFByuwc0YzqnN2A/Sfm
JAzl+GVajUTPXn02rBU7U78r0/iXjxxuQ5GcO+Q7NeaFh4l5FnL6qxScNkzFXs2sPGedenTBImAM
gRMHsiKwraPJlyZrBGNDei385hLN1bYtgvuU2C+I7ZBRTD9TVdziGEJi1BzaLKSqc/7hsYez4NA6
OdLaEOtIeeval7CrjuhKb7E7vWY23jPqxbCHamXXb5MDW45mHy2So7KReIE02SyCqxbtEdFNDH/5
I9gIcnLDOEoxnN0yZBqg4vvU50tWhyofVe6JY9GTk6BQqLUUlm7Vvii01GVE6rjv/x/9cWkiwgdR
gfRO/hZkBoSyeVr7RlKuqmA8+RM5cHOJfnf5AZysp8orF9JAc2akO/G/avb1hDA4cBHOHVNT75s2
JbmhiDaZ0UP9RDagxscg6iDFdMjjwHA2Ai4jtmWN1X5M11VrLx718NUV41ce9y/z1F/9Nn3re/VU
2sETsOjwoXams9TtdVzcHAnc8aTY6aSBkci8WObQGnXyB6+tYL4Scbqk70E63usu+FfX/TpRy/g4
x1UtYoepKH/VdZUjvx9JG6g7yUov44YpsuCPHKdtUqCQBWKtyvTkFDNTSPxs9fyYRUR3LZHvgf/H
gSNlO/WWam1XzSDGhWksUQlyT0zHbmRluzLL+crDRdwI4i3EQSOPW0a7JJeBseegL4z3xihPljEf
rYIJgtGr7RBn9qaYwopw2n5H87H1R3fDw6MfKtM+Ky3iM6fbh29JrO0jvZqhH2OgxkbcnjA/r63G
PLZoyzJjacijnHKkjK/WzBu1fHFY4lfL24VbYAGKvanAPpcJfk5+uHZQVw/qufXCl0CqJ1s5xzj1
X+nF4ienzGbAhPXWjbxnC0chLvXT0Md/p7b7O2vXQ2gRPEsLi52wv52R3ArP+GE3esoAzPL1pJc5
iU6ldsGTAmFZjtQOhcO1iaDFphbecJdUNozmzWc3z0d7yvv13CnCzgJ1hQyzFaZ1AN9Q72bp7S0u
pn5GNT4ATyoA7tQc8719DtDNzFWabpt2ei/G7FU7OZmb03x0ImMVgQ5/KZn6reaOaT/ATwsWs7OL
bRWy+AB2BFX4Z6RC5q6jrkIEmNjzn0n6/7ICknLimD8tyAu39h9Dw3nsONnCHOpilH2i7L5XJZqU
GsEZKAKsCAO5vezC0LZEb2pWl1Ckx6ywidrU9VPZEKLcGN1blvbHFm3S8qL2rntKc/e3q2HQx24C
yjLrMRO4RzUh9MfwjjsYAnnJQ+YMS9dOHFeYUnAtoqu4X8SMDpypoDX2HrIe2bqnyQt3QiFMac1+
ZVX2XgLxsTSnDgCDfdbNlNtYs1d43o494ycZF2++JM/QsVgPITrrvO7cDf6S3dW/1Fn1VtgVtN7p
ObOHWxYWZwguHSrLPMSEZ5mHCdgz1l3c1AZav6L4KHxv2yv1EmUIWLz+Oe6mcr8IPkZRnBWP5UPv
ef90PP+NuvKpCqy9a3UvmoPAi+BcKnODcfQt6PXJC40XVfrko+mzcl3CZuyvIMvRSmA6bgEIxP5O
eR0xCt6rictzIY+dCYsmo4jNTIcCPq7fRtN/MywfWHL5EydyP+DjdIZxw+GyUrw6E4RHJsHe78hj
03TJ0crJIgT6si7rYUJj60FhdGCQI+tyV1WTokdC81QmrHYFKCVUMfGiQJf0JZrjekzM396L19Jw
SYIW8DwqA/RKakBNaOpvu+9dqKzWE/tdOCeFs3K05VBJOC/Sp90Ia6LbsPOVTmpB1bVfpRdu8pzJ
CxYZNEACGo+8pZXDAogTKiE3zptA3SeWeprMwFmFwt7hKzxM02LOjUwaSWA5ZICeZeK/s3sgXyXD
cWR3b03n7ZuYwWyUVKhRgyfVaoGu1N1OqoUdrGtWFN7zMIXM1NUAILKHyC3P+Efnjc0opu1H5DjW
drRMtJPj+zQUL7MIw4cBNbgSxI8sD4PVGAdDZDeKxn9dWBzHOvvjWwCYzRArm/VYlOl5kEzGgulR
RWyu5uZWGv4maPV5FO4neOdDWzc326N76V3ABvmXjoyeqb/9jJqBh8EbvkXl/cZBeEVcSuZ8np0C
q1jbuKV3zJZvdSivPYGjXCHyqV1k9IVgaIOngvcEhkORXtIRkyjVE3X5tPU1GuZaxeiV6wEcWRBs
E6zDDBT+lngiAtu+Kz34a+jiWx6Oe9uMOz9H80BMXZxbf6BqnID7KpCo8uCH5S0P9LuF7s8bsoOd
I4fDmAWgZjpaYbOt3QayepPc03rkY6Uo5gSLmlpQxtdHLfAfLUqOqnsxcsSxEz3K4LHFzEJ6bF+p
K0iEcxIWN7esjllfHNJUHpfPs3z1FXoeZJ0/uMSuVh4/R233SiQ7AzdyEfntUMPtEx38oK2xkANU
F/wBvz6lVmrIRwKAv5cfwNTmaNXlcezVDx5A4gwYdgHVopq2C3nLQ7GbSvm4yFVZsb+ig31pyLRg
KUzWLB+76RraekLz2M2XdQDRRS7fv2CYoyAnTGbH182/s3yfTe2TXzOyNeu9IoQ2xFU0TnsHKWaT
F+eBiAmgE095Vh4xnp1Sy3uZaZNE6R2CsH5yi/wjHhm9WXZgrVESgDIYewfibbtIpo7GzHKMETzv
QDRHOwI79iVWGPS/I0O41MdRAJNPMkMr1Z8ZPhDD1W/eh02P7ZkcXMqeMd8l2XyuXfu0/N9cm/8m
ryd2td7khVphDvtBsfYYIgodwvaaZ/ZvXBDiYpt++trIQe041u7Q66Z1F1vvNcTBTyuoXULf3GEd
58PHHKaLo+ORbBPcsH6kSKBG1Ai0LYiMY4lsIefPm2t10ZRT2OKdn4IYn2X4kab13s+JYMZzaxvl
bqyplqN2lyf8ApN5yQf6ZQVLy8xPIoXQLYaLI8snYRdY56sdP3gbdjOW8GQXDM2TYVp7c4Gt4W9c
dz5OVsD9QFBH1Olpfhoka3g3Fh8UNb8EPkCHgPTaeI/gHUgpGLEYoE1lWjF924ointPoS0jmZOSy
2EgB8kfDCj5RPP46NZduzAanNMaV4ElF5noedbArk+TPbBh7i7FilMXHIC8uY1adYmyY7Iy2y7+a
IVu3XHfTK0TugTxk8XQNRv+S6fG7g2sAGzbbLD+g9POn2tJsO4q/gsffblJIoiUhw1Lc2MouxlC2
t2aJL0i+jj3vWiRb1AxIkx4G0mMesKI/uG24Hfv0NqngVHAfpE6/kH0ZpgX9b65d9Smt/snoxaFj
kooVGlScQBAJo4OlRxH8tXKJR3M6GkXDo5eAfHO87J7rOdwuf7wSO0pPDtqQ51z5iXi2GSyUCezq
ZjwCQUl32pP/6gyoCnDY3ipu3TSbe2/MvkdeMwbHK97/7Zw72z7t04vhKZeAsvqLEpZQsg6gQeuz
fBIVAMHszxiD4vGz7oB25GBiXua2qbL7hIqDv2C5xsW/znwXEBVXAaK8e5i6X3NMv2/51k/VzvsY
jR47FoaDc+2UeGCBcEkWCwEOQOASoCYQKWoJUaxjBvAgEemZcbgXBUSEPjaOMWt2BPX6XNnVCx2g
tSuqjPzl5fMvP6fGl75iafjEIJB/I1YvYeKfRxbiRDmH7UY3UHdUTaZ5O189zMiEnv+D5hXtjISd
EDPibOtAU10VJekywqz+FqMNx7ltL21KFl/urrqZMW4OaIW5HvK1NvUj5D5DQ3wELLLIwCw8L9vi
MsTfRS2P6hdqB+ZJRJp1OaljJYkbK6iduFDbZIvADlZVzhw6bQf22eaQtWQbxkD425Jypuky8rMn
8R355D1ABOqf+8ghkb3y6O0pENV7mjcL/j1jR9mi/l4HphgJI+JqRVan6vKGrrfYWKH9gZWXRtKf
7U/lmsxMhAmKzpzaJ8UUaxfYucYPnoUbIp24zqJshIjRpM+klbQnOUtuMTcMt04Me8zveqToQ0wa
GZ3KbjCxM/amGZ9o9/VZzkaEfKpi9uNi/6w0U2e4Ktl+0NI+JSAEKY4qsY0Sh7WVpD5jIp07zr3U
flkSaqubl0743SqyYE/nVvyn6gyxaSsmL2GTXwPMCHevTBhkS9fLcfIjs9Lu+OSPRr8zdQsu3vKL
Ld0c0IgpRnihATLO7JaIdZoUKemmu/HyARgEXy7yhyBb80AQ8c3S87GNBS8dBR3SX2RyJFUAC5BB
fvEaL1rJJVSa0Z+9TmO4zPOc9/uUaKR1kYRg3U2sBmFis1llXHBTUpKTaFk0AZnO7l6R+LAHx+oI
ti2FSlDq/ex0GFqtyHluO7bWeZk2d5L2bEgrqCTMGcdsF7HQt2c9PHW5DFaMFerVZAJ54Nph2S1E
vc3GLnry7b7dZtZUPnfWEN5do/wF/fIvEnwNpQz5fmNVk0aN0CCGTbTtK1HiR+yAR4g0YjtIgBVU
XCwEXalZJQzdsBdl6pxE3cf7Ocy9kxpEdtalGeJy8rJV3EtrXRIque1GnZ7TAFNhNcnkrcPOu2+l
j13A61Fa1/jNnIkidxyy/i8z3+mcOa44UMJSRdoarJzlsB1yxmwDNgGGbZDqvY+68aGYpvZSquHD
jZh7oAGUB9ZS9Om1xGkoyRExuVvWttkgEMYkeyAsJ9s1Ou6A/Sr8tzX5JJ3dmLA64gLHnDJPbh+J
59Cd8ze6NqwbbPkAVJgDGxGJrN9S2FeqChF1iIUYLmQLVrhPXIT1M5iBjk3zaBjGqYoVdaAcs8cO
j+lDXJE5bgKrfsuixn4tKrPJUEmGGYQ+jlPODXmEjkVL0mOOvTWaNJ6VjcDxQ5mJWtEFPSh3RnOP
mJq+oiHsbJRK7YdxOuIkfEyqCo0/iU+5A5Cxa7YOgsiizNArCG7S3IGUzDzmXVjjU1E2eLMzRsfW
vJsIhTVqVjOD6V5j6GXQMf2/XunvjBixF8msOQXP4LSEI0oKaWKQHeKJdZrtuSZuXRN+zF3x2QxQ
HeaKOULno75BaQE0sJV/w67+Tb0ZqSMByHkwYoFAv8X4ih0H164RkEjVmJ92EfFRXMJ9ZwYAqh4u
RBrtHGbGdGv3rJ8+fUyoHqdpGLf3wKo2wi2OQ4Pt3+WL7P1o26GBChLMoERNBnX/26XJLWvzs6nz
VwBdH13kfwD4w7niRztwvdiWnJuliCTWTklC4rQB0XUW9XSDHfXquEyzinzbhs1xNL2Xaez2Xhm/
Jyj+fdGsK6t/a0aw35pJoC/Ne8Kyi685MTaVtSx9wHIOrrhJ5dO5j1yJkkniA+ZTcvIaPHhp1nym
E7WOibIx7I1N6TYILCCc/IOth5i/wNlrBRahSjnOsbhPEGrAcRYK1ZHL4iJqjHvXeM9hXb0FRXhq
JH5J0xz+TA1eGh3/GSxWkw779hFXN2GdRIlK9zTHEWvFAolhCzfoYdQuNXjXrETVAuVe9Pbhe9oM
9yA2XlVmvU7VQCJidrG79snrAKr1NaNO+FiYD8kYnSxsEthDyZcIWeSgB2k1tD8iYIjpNDfB/GXn
88FrZ2428VwkYgvIBP0O102ZMOXKywvpWkR+IjN0Q/uVD/qXgu11XpZxiYE3LqifPL4x9kjWi2Rx
tIHKVMDWjY6zgQ2hXQY4+JJJYyqIC+YXomVNxYZhNwND77Vg0uv5ZGSYikbY/qb7Efuqs16i3lWc
O9mLzCF8j5iR1844ricpszXzFtAatf1Ys7lNq4k5H8MltnL4dAdxl1hgIHdFLfEnUHNHpjQGxCOi
xn7bqdwGEe21VQrEc/zjRZWaD6oBCby04CIPmCUw31KUFc04nheKwkL02PUemuQSyWqd4KJMXquc
c2dJY+S+WjU+8edC4nKpXpO0egLrmT8I3/r0HO4iyBY459vYXi+087pm3ZePPG2yqZ+6oHwdEsDK
hYcNJ69gV0a+i13C+7JMSQBDg2HAxBa24FZ85AZIRjephfaZCQfDjevoGzSXmEAjcdB+uOIB/FgG
48nkXF3tUA2NyUkgt+hSdLjFOA+YvWD6GHZS73LXQOQec4JJk2Ay4PpjwEexHZyxpfia1VefTfpk
ake953SUtqt3C+1sGb1SVV21OaJDLed7EefpasKnt0k4ClMPo3EH8TQVHs5TA5pZJ4o1vZ7FWCz1
NuWoeui4guYt159eoHCU5ej7tNf9mRUk2dzBWTws0WA5s7JW9c8NJzmKy/9IO7PdNpplS7/Kxr4+
ha6qrPGgT19InCmJokZbNwVLtmue53r6/lLeDdhlgsTejR+wfpEUs3KKjIxYsRZXPoNv8x6c1sdX
8CoK9LBROgAq4OlvmuIaYMhIzFFBd6cHI0klx0yXKTiTKRrgUAR7ABIbUj82qL+1O4e6Mrncjd77
SmwCz765B3m4SwlcbP0Y7mM5woY2XgsyF5la7eFeOpRZg8hxvKqbcTlo4sZO2q+g0TAePRUvXmVB
g/Q9gMqlDhGLEv17HLRkG9M9U/NaKz706bhFOnDzxoE2sU5lnqD96oXjT4TjAk5T54C1vDdHdYPY
8c8yhuCmoQYXzZnvGfDirFWgaG6HibwVOLGI60upuK++4r+PQbEIVP0xrkZ0UZQDeYtHu292kT62
RP/DflEYEIgQc1wYqbh2CcHmZfJkBP0D8Uqwf/mLJ4s18uRurP296Vjv0PotdMBmwP/KL1ai7iP4
X5x0JIIE19PkPMIxcFuTM7Bjdw1J8ENbIwhOTGIhz4aO+jU9qQhr2Gm1KRscRa/SvrYm9d7471v8
MsA5VJstbQk8Cib1zi+qFGVkPl1FmyIo6oWcI1zzFxDWD4oYF5o2vSgk+4cWHrJBmIdQ4qhNrb7x
vezJn8oH1w6+tJ14Mod2n9npTUqYzZliTDtlNdiLDLFTykM3+Mb3gens9Ua5nuKJkgeOw5JaJHb1
0ms8OisP78a9l/sPowcgg0NyDL6Q0nmofFOyF7tHUEmvhkBzmcAuHGXqqulASzXdPcVbP8p2E1vK
e8mx45sZiVW2RgYnzjeo/XkP3SUHVuUGtBPP+OtH40LKlL9QI/mQT+PDWJA1nbyqvc6sCEgAl7+9
CdJA7je+IU+RoOa2nIE8Fs5HCWleoiJcSwJqBGJUsZVajVQipzdsMMGjfDGMin2nHIcEaXV6hgLv
UL0jgmFT2Y4YZ2jeNdAbxj+kYglNOLC18gOKDPmb6JsbudIGYNoNaDeemiLSVUx5VFe9+2m7kDQ2
Rubvjcy9SkfQ1Q+a+y1U4qU7Hul55nHiOd/+9eWMg0lUh4sJ4UWQy+//Ggyy82AHcBnjB74DRQIl
e6EyT3JnwxC9knszaF51mTuMCREcK7wbvjUm/s+PAdbDKPvOWwYEYnURLROtf6R/EzQDlFlUxOr4
mINd5wcBZRbICh+/GMF4txs+xbQIsBPs5ogJ4zX5zRmB5jSD3PCdx8YXJZTLc3uJe8tj5sX4lVA9
DI93k3svYjSJ9E3j5KAWN3JwB4jIPfWG39Ta/WF7QLgKBWKIe9uA7YWOMA+KOHBSkV489uP3Ms//
37rgBQsSIJ41E/7Cq958p+GCDaWGQ7HbFxqy8MP+9ZR8JZNSuwckTmPtxS6Qh3Vw0aGY+DWhlA2k
1nc+LX//NfUMfGCPa/mDdU5zAyVJrJh0LK/G7IHxnHroS6MnOS+0X1FEqL20ZvRFjgsfHLDGgrQF
PSXnsTS7Z2bJJi7ISAk6J498WcCUyVEZcspQOUq68SD/nAn2S7nmfo2U3AvMwK9fWKdKccf/t1a5
l7OuURBSOY+Nqa95VSFAL9pvVttJ2PQmbg7m9CybNa1oR0u9d+yhEuGTfD1d5THkcpObUL7WPNM2
bTGw/EvvW+uVj4xAHZh5BZQnn+qJJbX28MgnyH7F5CGrnMh6vLKG4ZEOBb671qJedj2Ehz6H/Z5X
s8nays7xBfL0D4np8tckimXH4PBay2YxG7KRqta56q7iRF91zbGA8dVFHoFSILlv5bDxZifChYUg
LJPKwrcjA8pmJj6j/BEAWPJRYpVZQWnZvzL7tMFaa4C5G8otT1O032vYQBxoS25FeKO7krYSNeIe
vR9mmhkN+Rok065rLIdp3tjxXTaQJ+YBpvwA2fEinjxI7s3154P43b1PqUgevtVRuNOwoGH/6JcQ
h+MeUvrpfYz9StgvNhJ0DC6LgMEltk3bUOpTI4Vej/2iE6+Ma7kowqladpLq0H4OsTNyBhlOesFf
sp7pP0HQnTy/wMWxWOQJyp+5TrwRLAjbxFnA7MjmpX3hD+kA/zJaPdtE9Bz5zSoz423ifu+GW6V9
5jvlNPAtWvprblpSahBxMPrVW259a0Z304HTtV8CUity2cj5DLgvR9qDDzibAiYEvEMYGXlddkmp
uq1MkP7rCRTvWmQxaGw0AZGBMsfr3INrJHsEHT748CRqLxaIFPmNvA/IaeGO4V5+XFok2JQGXGeO
O9YonLVy9YJ7iTOw8A88ddOLbauy8yeivRTPtb042OCBRDkh3wXh1iozSLDneI4OlXPxHfeqPso/
DXb7QgjjisOauywUHyxBAa7Ycp7QzL5CYjzkWSk6B1QPCkKSy5DIYAcwJW2CZH3Oyqn2oU76X0sX
iOct6mhD7SGssxHx8vdGvYtyAxFoovFsfyZI/tCzTeyla2uorlgzPKrcG236OVsumaF6qD83/a9N
I08dZh7rxqf8sUedzllJsycNR4qiuoM7wl6NQxKr0KMwnXIvw95UFrBJE+dJWsS94FgMSulyD+u4
v5EjyeTIZe+IAztEOkIeF3f+lwXKd5j1jpUbJO61oe7ViHzw+DhyDech2AtySWE0EAaQu4Ztwu+c
agmOWYciZiFAkYkDnXX5l9sbtZuy68pEErq8Cw1YMlnVRn0/SIBWecfz8EI/itcEGkmVuxBM2mtH
ai3W8bWZfTPNH3FBwQWEANg+PivP7wEkB8czEqeL0TJkt3XjaNvPdf9ewdBJg2oJZF/94OlYKPZE
nWG24myqSV3xWsZ02lxcMXFdQuYE4ChbrwNsKNsxf9miEKZDUNB1cxdqD47dfvAeUs5XngB4HtYI
M6/UfsJ5gr8ZGImvbbiSbhoKagQvGWoDhe+j7CbPMRHDYoSpgOGvUg4iJX/PS8AvMWAJAmMIVoOM
vx20LahHIuoV9SY4sWm1THR/5yrrtNE2bvv06ztCrYRpXb2H9+/GlYyn+FtyjbusGHlC6M2L3Ixa
HsRL2UVDQZKsfZRfXbTRN7e0nkqaxKAF/bIyyM31mX7HWpOPo8AXhDmgs5wemgfOEUWnOuFej7xo
2RGPIbIj4DTsy+YllEXbEUSDio5IhLVlpKKskePG9AwOhiT4Yeo5qSIDQRfnGQKERdajC42J6734
LoIfcerqu6KziQej4RtU4/5zOtkxaGNifegAC6ztcUWoAiLbMvZLptAQ7yxMHBqwXiuhJ3DYvLYJ
LK7uYYxuwQ0upRtp1lQoptmmdRtkhlYOikRJjdIAnlbcHuGN3/M90ibw3QOZu7bGEWLx8SttsLk0
u4bslvwY05qUFFDUP3hvZIlQes2jGXg5PFStbgp35ylfa+cVzwLr4+Y6VTfPqKB82uWGAAQmTjpw
cgHH3hviW1ccTXRWKqKk8bu0aNp3ntItyZFt/YQtSo0c/ro1wabMMcF2A+4t12hjyYOaSqQrv3h3
TWyD/k3eE+skICf+iMXmbcoMKDIB3Wi9yzjEv4YVrZBNV0luXxh+cHHcgzR5JoUqRIveplweC/xF
lTTrBD8Evjc4bwj0fRacTJQORjv6pethv7MJX4QoN/Xw59jiGA4kAE1sRk8IBfWgjv3GHNCCbBqW
LfdgWugPsgtYFh0bhnGS26caQ6rs2qM8pDIBOh7gmMnwMP4FHH0sPHmsSZPHUMtp7XiAQoWdd+0r
aD4gAwPtldvBEVZFkOgMt3K5jBklo+BMrnJAa0M93TO6fQpgst1QqyrdPhWGToOxDdR0GerVKrbg
zC+q5q1TVzzkxNuu/UwB+JJyFvCdAqZ0Ut4AVaS5QGXhaTLaba7lh6kF9yovIL2/Qx5MXqZ+eXMA
JpFLqK8DH24w+8XkRkDD9AgPk+kU1FT5zeswAKwAIcFQCTwJxyJvkYRruazBICOTciPHoALdgZPJ
GGiOczU2hDroR4PrJIdZjBRSN7hk3KNYUHy/JAeQJ2JIAUn1aQChZNVgu3fa8pZVLP2P8NhzRpWQ
u+FTcMMoSfUMjoa6QEwwuXmE0VaaLFYTw8ZDGAPKAx2Q1yKu9w3i7KwW2WnpAEDqC9seAShQtfzN
ADOFfBkH1hvqK9Ykn7WVbI9gNRXLe5YaS15ecQQwYZZIFehLmxIjEHwhVAucySpcZPw5f8d0sILY
XTW5TgeKh8/IGrZOzoSmf/VDY8mmlgECWTYDhwypK+jExZZRxlUJ7Ae5N6RPZh59uCO0oabwGlW1
T6ssW1COVTM8qxSG2tyK6C4vyk0Y4vvIp8NN+pwzFirjzPvCf5GEpJhJVABQyrCXGoUY9bAtSEip
hSTk4AiL32qkqqb2Rde/ikbeyKT/KEedhSL9aG4w5q+7C18rXQW8289ZakAJTpsMLA1PgnVmQ+1o
FtXxjTk0Ky2kBAeXrxw+J0fnogKQCtcgsbaellPaWu7hyH5vxmYxino/9JCNyUM01KF+EYHzUU8F
5d+OrMYjildGIwqZ8EMRGYjKctd0MURPSUP6vnLhEYn6TePme7U0Xvooeioa8dOZ+le/oSpVzkqB
RoUMonPju4khLvo8OQMHImk2o0u8F3wx2vR2+9OvxQ1Z5prJ4yRzNJUUK0Xo8Jrigel7Y8yWjRfg
XvVPRKMp+rMpA49FsefOmFzpWKCmGtcFZa7g+EspeoIabUDBUiz1YReKGj9pnb5JCuORqPIh68j8
e91X0jjbqlWa688bFIWneVA990XOtXFYIYx1D+EyYXO4dOHLfoXEFbel2oqk2qcKTwECaCu3h1wd
qq1u2sjbW8ZAXJkwsTwy8/5pxKFvjUfpGHLfBoRl37eCbJESp5QnCKTMm/RZhmLSDhgX95sKSDHJ
2I2lKuQwUA/QIi4cgDUfOnWSJb1LONkPmVl0125ffoFn9lig9+fKG3PFlTv1GR7NvpcTALib6Gat
L6w82NWskt6tbxRSbpTSU5WDqKs1ele2iG44tq/UJHprDNhhs35bZxCvgw3BFOpIWUQpNogl3dW9
TYY6vJYODXxzD4NtwcVi3WsySUNNWer5XyspLQudsSxnCbkIdADQoZUcx+Q7qkao1RRf4CCl6tMu
XnrF+qhyKjdIqRyn2nlyB2st15p8fC2jfv/zSB79jxD/c1RBtnP+/IREguo7a+FxMmcVVDhgdFwg
+2brv4K/fpb+a16CC6SILyqrGs5ea98i2wD+98ZQqGo0nQjiHJhnhuw5nLSn3B3vG5m6cF3qJyTQ
rKMsyO/ae8S3yDnUBph6DwKPwqHAtiZ9F4wdx/5AkWCyVOGxQTsISatO3EzEpK/KBFUJtQtukbUb
7slptOvSMh/llXSSksoiJmmcTqXUlF1BzQCFSsy1Oj2Ywr9vZREddtPEjjaJsy5gteA25T8hUsId
RbBJrXJam0NQXBcEM/rAfLXd8MMmrrvEnbl2nGqdESTT4ubdU/yU4KR+1VJNFKI8LoSGLZ38xTCy
4wi6ggrDxtT4DkrkPVPS8pbWsCDFo7b6vLfB65h1w8rWu5U8vfqm36c41q4Bda9adPc5inkbb1Kh
acyCjWNPm0mkb4YXMPt6D0itbyj1IgmzztLWWZSCHKddE1BIKg/uYvG1A34MMGozTBAURI2xGytk
Xvzhm6+5VBe7ChTZYYlurCiOkPJ/N7vma84e7rp4D9B2gy9FBAiLVLYHGFrAsCBHbfnJnR59g2Rn
13CO1JZ5L09FR62JIfhPMlGuKURdi26XweF3NajujevhXlKXWfswMoB6DqVyJ/xcV77tcwiny5pQ
VIHt85p6L22BjZ2uICqR0YMS5GOkK89OG//UKKSyIONAWu4QwMLWp+R0nGIb2PYSpYZV4Kg/Q8KV
qebCc5TsPB/OCtV+i8X4kCj1mxeNhPXVd0ApROUQ+CkGJEK9fQNiCHjAT7lC4rh+EmpzSDLjKDIK
KIvhhjz+Qa2h9teJvACsjJV0b1Ec6OjhJoh9LiPOWrX1F51TJZEkryasupREQ6hwz1k0qeW6J2sm
kPQOgL5ek+y9M6rsx2BSMaBRWVVCK4Vy3VL5vIu2u6F2tgX+s1yuKrUqCGbue9fe2KzPIc8+z0tg
sId+io5tTc7Ngggf5yOrqOEuWVk2uK8J/6LJIsiQm438wqjwP+oOSa7Av40kkNYtJPgM7hVFjiFc
8UU/etdjr5J9017VFo8moSxGsPxrdpiTdjdpOK24Cm7l2tYj/SZMzIfIsZ8yXieldSsjUCWWzCoC
zEbwkYXll8Ep1oEZrkhQraWzyJVKuR4NonwEX1xtgrK54pxXHgaKKWyTdG8BS7SbwsQ+ACWo13IR
2wkSi5a49/v8BqjJPgF8f0VkHNyRsI+AGEFyc/0MHYpM/VI9yGmpI3ehmOrK9MW6AxXQw503qfmr
DgmXIaDdbQi/V94KFQCKjUCZJuVSeMNntjJIp3VQ1Vs5Z3JxD5zsidU/d71/bbMXcwMkeJftbSxe
BJJXeuEOs4OG4LJl89etIgu/rtKq3w4oZgWZvvscGCNeSwdDK50PeE0WShS8Sduig51OY21JmddC
s6ZtHJg3LnqQEavCicWO6PzXANMNDMUikGOumia5D+MA0sf2VrfNfWZRA2YGtz2FY6OSwokMGTCr
AG/csfon5J2IO2crHXhXS32oB2MPW2BrC5LvZrGwOQLle9LzbSdxJ7iQqU6NPZaFYNUODTX2aOz9
kB1Ve38Py8NtbzePlh/e5DX6ltxxOUPtRRGOTzKS6SI62vn52gqMm7FGhFd2xSwI55gRwY5sZxXT
e+a5d6EfbJPRv0fB8qpz9W0RcPpNzYuIXTRxvY3c8dXInUOFehhwCAlTcsDWrgtwV4YYAhAZXoZh
wL/CgdgjlLQTFG3EqgHFEb9EfrpyxcDBqS/kM6hhSZ4UISgthlmqW1eQQYAI+VpBGB9l5VoDEjy0
4hviCM9pjebg5P9IOuXgj0DeaiN4RXFgA4PEYwMrp245KVem7pB0/pcYsEtXxU/wz++wF5vIMSiz
QWgMrYFhyp6ow77VbHObkxiS1rPwkvdUhF/M1LwpinEXUZzSc0DKWJUlabxCbqXlVJEhhKeiYIXk
MgvZ7km2g0F1FwBy79sJ4a9KXyciK1CvspdGAZ2IXKPyeNL99l4bQGVgzN2IDC8mKwSqGaTFrSVp
sQtEkmretFnkuQg/egQtIN5cQIsP+3S5h1OLQg8y9Whs2SWl4vAtQigDVKn6IXMhAa77EA7rKZXw
i+Gmb3t5oQ+AwTsJbJp1v0s4kGtPOUgzCvcAMdDKfGkq717OQku0rerctY8syudECnaiQcUaYJ4H
2yQLktv6ruvdXQq5Q9XAFQfLX4iVzpC8l5a/sD3wNASiEhHc1In6ETFZeWCvdY3cMWwPqSOe8yD4
EhE49A27w2kKdhT7bYTZf1iZ/aBqHfLbwz5xqr3A1BqcPyH98lOxryEC0g1gOtj2wdQfKEg3l0Hi
bWMEBkiVeXcyFho0OnX72S7AfPlGfZCng5mhKm9ovP8Ngs1nyw7W/1WPfWq3nJiPYeFinactpdaw
a4zX/xVEiR5TMDM9lmNBXvV7QP7/n//4X//nf38M/+3/yO9zNkme/SNrKXsIs6b+n39q6j//gVso
X95+/59/QsZvCFdTXcuyhcm5oZq8//HtIcx8+en/AuhFDd4UF8fAAXvcecc2Lp5Cs18YQcp+hLIh
JBRWQ6pUeYfzbcuv/qNpU3VMFyyhqtvg3R131nSnFHUyZpTi1V21UhHJutGdMLwd/ThanW9K/N2W
RqmkY6qqq1mOcMWfbakVdDd6j4ys0RXD9RhCLpIDIQ+IOYFcjuEJ2quCKkxhjT8LMX1QqpMRQs2y
g66SYkyD2LhpTC28C2v06YPcL7b+qEPAgqbVs2Lb/UaNiMDG3aSsvNYQnF7tG7drKumpib6ukVB6
UuA3OTikxZ+iScPNKajzzTS4fGp5HylKrQcziT8TIsp4of/2bKhNTbdMzVB1V9MMzTK0P7tPMM4h
VTTUxwjgTxKQ72mDhRGiHaYWR8KQ9oVlNR/uX+3ZhsUUO6qqzYbb9QpKeZAEAewU7x20KQaTIpow
v7swrdapflmmiV3SAQZbs9VrRoUdqnHo3RltWKTXqDcR5pkC172pAsiOMpYXdeCw5oIfNpovehhY
D9kA0zYeS7dgBkLy3UF3HyATtCrDwF3WiuptoJN2t66eWEddkcQ/lAhCk+DAXNsXQXqYTFN/tKsu
u/V8gjFFmvyEKGm6RyRT3wgNTJjwQ/BsleUVL75tGK+NOVnAD4ueRE5bmrecgMPj+bGYD4Vhaqat
OUyyqpmGps+Gokxgng1Uv7zPRE8ipn5QovROS8UL1HAXhv2vpizgrJpusKEcS1fnG1dv9dIknmYd
OFegzS6c6c3yp+ipTlIIClr8ovNdM07MMluWoCYL2LGt2eodk0wDRJrad5SNijfYU1SYp8fo5d9t
Rei64VgWNhF7JGZr1hrMNCpitzhaXfDFtzkkA7E834S0aL9bPFOjCVPXVJPxY+RmHYFfs9VchKWO
voiMd0oxkFMNEbMuIoUqlcyePvwSeTnNbJH/1pv++nzzJ8YR9DADqILYNoz5ruyjrgYtza6sbSc+
jJNPglDrnM35Vj6/5s9eAjPTcb11gxWpGdIY/XakWFGYVElvV8eqMteZMKBzMLWHpq8eJfUkYISt
KMgvqxJDNC1NkyKNEv3oabIvrBvNOTHemsVAW6ptsnpm462BFLZ6SDzuxqrjLtyMjod0guXW0CAl
KWC/ZNJ6mIiGbAM/ez9StK372KsyvIm40iPPRlCLnFkBJxRAgspMSkDDavY2uRSHu6WHLsSFwdNP
PLJu8x8W28BQz1ahaVdtafVNceyxTaZYK8T+4l0VVcuUi9TgIg3pIjuBvmcIvYY9rM63f2qFGrpw
VUPjwGShzObOTY0qzdD5bqD5uC4mM0SfbFirk06pV/dGFQI5QIIHWaguzresneq5IaRhUTmq7XnT
im85SAv3xbFWq/q2NmJqAUrN349EijaKA5FFqgMn1IXeUttAuV+l2OOyrTKxKFUwNBce58TaYQA0
jhaeCBdcvv/bKh64POuUzRdHNQjivRcbpKpGMuA5C2Ub6yqrw9ft2zJOjcfUMr1Fq9faJrR9eHIN
ddoVGbz7Pg+6q61Rh/+4wnGHhGTncMKMF5bN3CJj+wVMEqZrWJYQupg9rGeWJpHhtL0TSVI8c1/P
1vVE5J4NUFILh9TthQb/Xid/NGhIt/K30elRBu18MAxH33G0Va8UUFWkGXCczKPsinp+n7RQpH5z
rWh7fmJm8+IIS3Vd1wT5a1q2waHwZ8udGAYdxiMF80yZoF0CEuqHZ+qsoHpIf+iif6lr17nQ3b8b
1bAeGBLXoDLJdGeNxp3FxRav+uip1RcncCCm6WoiWNNT32FEsxFuLHtzvqNyq/1mRunon23O5jQv
DF0FWucfYUsGDQOCGSGZKbiG5Ma4cC7NDoZfTUkPkbogzbXcmZ2Ms9gPw9z1jy1sgo9jWGUHsIft
hR1+shUDmiah2Ybrzq1x35P6Lgn5HLWpS+EpVtQlx2B/oS+zlfmrL66G1+kA+rKcmQULrai1qMn1
CLNZFF444xb+gZU+gXnT/Q/SSqBdvXU1RMd/f7o0W/ootM11Ztau0iAMqBaBdx/ULjGWthIbr4D8
clKzS968/Kr5ytBczTAMFWdImLMzAm6fJkvK3LsfZaiUksovTUkFbGs71YXNdqolTgMTh0iVt6dZ
p4iaVhB1dd694pKisIgMLKo6fqWyuLmww04tDoNJs0yov5ACnLXUBIpn6HmhwGsYOiQrwaRQRHZp
5Gb3oM/FYZuGi91wTPHXGaNRv0GuOnfuCchReKWvKXPZ2jGUCwE83npE1P/fXxXMkYNvLoSKz/Wn
tUIe3BxyUyEZpcFvJVvUPAg2gyz7fr6hExbKFKpKaJN7EH7XbE2EQdo1RlFmR8Vp78tw+pqRegoT
qGz90FSXkTo+TcSFL2zpE5uNVg3sBm3quOh/ds8JORxDq8mOfAAwbwAFEUFY6rr7a67yUmuLek8L
kbvWveDbnZhJWsaV5UaL4okqn+y3A6jF3nZ1k2ZHFN3NRdK3FcAcu4U1LhEwU+bqwujC9sJszn0U
uX449+QRoFIEas0Pn6SsksgkTn9UEoFwMxX3fgMeiSKr0ALy4QEXS807zQpvOfgoOM2/JSiVnp9p
Ta6Z2fbnIcBIaqplOaoxm2qYDODbGez0yLXUvuHEB85iZMk2LxKV5AQyOQQUYIPCx1oOJDuuhghy
1grQ5IUnOTn7XJdMy+JhGJA/56DzRNy5voiPYXDdEQuROUfkN68iAu4oB14cfdmxeccNhh47YeuW
Or/iOuVgizBpkmPfaGsU3PdtS1DXVR9RuAXmIEU1ZeFnXFDAbd+5lqBq09sJCr3Pz8CptUc5ja5z
0mq2M99rlWU0oWcU8Krm4xdHQBZc1JQ7V05yKGP/TmTJ+nyDM/fuc9n93qDx50CrauWnkB7HxySX
Wedap/AhevCJdtap2J1v65QhMRzdkSaSgZ6fY1lbiLiu8/hI/eW2n/o3nTAw5YMHYxCPelod4xpm
7vNtnuzfb23K93/bzH1JYZjj02agwTUtphcpptqDWGtV5f18U6fWLG4BU4dLTynUbM3a1aj3QBGi
Y9NbuwlN4DzLvsaSQM4OFqGhfg1broRA3Zf/X+2aM4cZ9sTYdDIvOtZ5ekhjLnBTZXwUnfI9Lrub
ulVvJZ2kTd7ofLunh9a15QFEdGNuJ83S6LvAjRjafrhVfR8gVLcfC20fTECP/oO2XKHhR6oWTt7s
NCj9KOqslmlUbGQ3qjY4kEb1AJ7AEeyJ7fnG5Jr/yxi40l3ABhLxmk3kEIz52OQtmihGLJ66uK9u
CNarL+dbObVcCBqrukBc3XXnJsfSe+rNcrpU1lAOGtn4pajyGw9AGnCIpQ9dRUrFLHfm+sJYzgPz
n3v+95ZnewL0qUY0M6N/+WgsrErfdxSug0g0dy0i0zU0pxBsfGiIMFGClK/+g34zqHQZ/9L5y/Gz
e09VGz0+5j01FQRwdCB2E+CacLTGrVvqKWCednzFDppfnKioL4QYT82uaWKETO5cxMpms2tBPASE
QeFoiUuu+51WbEcXuNP5Xp7aHKaMHJMC4RSbe2dlLaj5d7jFBnW2TwtAC9RB26QzG6e8sA9PeNKm
abtEuhgr/a9rawhKJEjCCoKFRIW/mLwT2h0+tczFBcfoZJ8ctrqtckZy0frTliZj2obkU9NjX+ft
g6PnIQqJon/VVF2BUvRiJGAe7vu1UEnk6PAwuXhjM3fEh9EpjsMsPRqgAjoTblZwPBlFik4SovAD
hKaCdpyL3u3nCT0lu8lubkPYU85P5qklY9mmjgoNd1jLmbnahWUnWYoe+1FFaLrRgtt08i8c/KfG
VsaDyFiRLzPm1mCs27YUGhz+hQ5GgtyJC16Gyu6oes5160J67FJj8v3fDsXOnaoKoeHkGBXhc5ZT
YB6B9zIbF33E+sv5sTt16HPD46Kimo6KrfuzLXvQ0f+o4uQY6yU6NLUjGZKcZJeqwOVtIyyuI8Oy
3yOtj7fnWz6xL7gfYcYxM+SL5kGBrE89JwiN/EjQ8yZHgxi54pssGl7ONzMPBctVapON4uYH9AFX
Y7Y6uN65PpDs7NgDTrzSe/DG7uBkt2aeUzxTC/+O8mgYDawyvYlrVQe7EmorMIuUUaVDD33HCGdZ
oupo1ePcWh4yMaYRjNCoVNMFF+zESrYtixA6VxuujXMXrIoUs2n7KTuaMJFcOXFxCJ3w7fyAnPBh
bW7CKikPV3WFPhsP1e5F4gZBfmztEmQSqrlCe2gtM72K1egezpTV+fa00w3CleYQ1rateQa2SLvK
jI0kP+octzAGR5SBeRag1zga14FFlSp6aqglI3JYKyaFAPmAWEgCUB7uP3Qb2tFGzHMEo2SMAJep
7oZcKogunAinntJVcQw1QWDlr5x0IwZAFEObH6ME5Q0Sj9l1V4Kqy2yU50doYR+ovtEumOxTe+C3
Rt2ZbzhWOXRxUclcZAUlUWIC5qXHGx/Y+flJONk7zZRpKJaXNZ/0XESKN3oiP05JhZ2eyILHQpYy
JJ0B60pTv6lGCBb0fKsnu8fOxvnUSQfNfYmmKseojF1mfgzU5ziy24fe6Iu94gTp7fmmTu0c7nUY
FMclhzB3Gyo9rVW7oCm3739QXb6sq0um8sQYcvHm4qA53AAdU77/m1muskSJ+9JJj55eLwk1byPj
Zxg5P6hgU5z789055QQ6usxdaSp1HM487mwEuVabg5cdXbd7iGPJVp++ZXBZUQZGLnRPdGQBc+Mu
EumF/Xqqm0RXbJQVpB0y5KT+1k2YMLPGHFEXgBui2sESCB5HA+zjOhTliQayTlvzvH//fHVs+mrj
t5C2mwc2kwCZ165SyiPiNNQauk3wpSwghipbSNgqy64vHLEnO4lJUi0b+ipOiD87CTjJjyGJq45O
92xV1a1HzRRV6Si0O2P54/xcntgFjiMAYDgcQOAVZm6SYtdC8SEjOPa2BsUEkSp4XxRUms43c+Ik
d5k18BAGUUdVnTWjExSP86Asjo5BiS4pRBTqZdGqH+5Q46Hs6XxzFiM0u4Xh+DF0RH+EylL5cwQj
s4zUymvJaEvJQZsC/pDgrXcty33Ot3SqYwT0CXwJ0CXq/HKpjI1d+NEQsDaqZ31CyxWw5SsacQ9e
DFgSissgbS+lY082ynXWVIVO3Gm+CwyHeHGZ6MExDXLzMLkZzBP5HXG5bqH7SXGnkqZckWjLLgzr
icVCMJW7l6PJi/vcAyjjMtAEqP6jKqoC3gz0laklHNZ6QBnx+XE9YTJdMkkokHBwISw8m8FxQIFT
RXX76EW5ugqrMrqHI8+9YMlOrRNKysmP2CRouQb9uU4cMDgjUnDwLzXRbQgIldGG3mt0dqgYv/4H
PTKJYZG3gAds7uppllpOqsiDYwUDE1xng3HsDH94Ot/KKdtMupWzFFslHdjZRcudNBjGBtZGZA7o
zhaeAj1pTlAlc13YZlCwMkWxiAO7QMUNnjs3rNqb888gm/hz9+mkfB2OCAw9mafZZs9BxY9F6cZH
I0QiBKR/QiknXCEAKKd8/DoCLPUM52ag3OF8w6em04RIB2VKrA0Xoj+ns+qGIGu0MTwKNXxIC2hs
gunOh13TivQLZ8Kp9ck82joIQUv961o3aFB7aokbwrRdIkYQ9tDHFIl+wUc52SHcUpk1ZELnJ0Gg
DE7Zel14LFoHenPPvFZ9qvENWCYow7nQpZONyXskqEv+m2dNiqZtARWqIVT/kGd6ws32Q+4Cb2hQ
aYlghv4PJuu35qSR++0oH5K+p1RIhMey9Z8rq9kFTrqlzPzVd6wv55s6OVkSh0cCTwV0P9vmpVl5
eaQbIRFA66DioJQpJQPn2zhlG/lqHEnSaX/nnHwlh/Qz76KjnujU0dvUahj3CHpdaufkBrfIqVmY
R66Mc2+EBDYk0TCjHilFuvGGYA3f4EpU7X2o2FsPgc6yUg5OTO1cMJo/z3fyVJLHBd4Aqo84Axjd
2Q4Dxdl1pqX6R8TsfFSzU3+rAIdfl4iM3gZQLC5xiqhF5d0rtxkQ1lVg1E8cSKfOP8nfNoZLKA6o
a8qolTN3qU01RB9CMucNfg1LGnoYU/IS1bDP24Kys7DwD1PSPxX/l7QzW3LbyrbtFyECffNKgmQy
OzKVqZSsF4Rk2ej7Hl9/xs4TcU8SRBAh33K5XFWuqE0Au1l7rbnGlPQ/vqEikBMqDwTKRGjzPabT
m05qCzLXWpjfeyYKE1PxXtW23w2S/1ZJzlrKVayD2W56MaCY3J/WSQIxoO/aIH5pp95765LJ2TZJ
BxFFU0vJLeRA3dCCpH7B8GRaOR6v1414VpP8Gbuczb+5HNqWINUrNcneASMWv+h3Pn2Ct7/j9bJR
ZQR5XCTIP4rkwuUQAdxPNcqoIVEMLHe1F+JArwJnZKb17u2hrvc3hkJFwgGnObo1z+mUZYVpHa4z
L3ovOSeRHtymGY2MxYh3X4LD+Mvt8RbKsgxIMQ7JIQXhqxgmsWK/7hRqATU3Fmiu+r+yDIYN2tr9
SPFBKoqjomP3gXvIXh2KO3/Ajw7D89s/Y+kN6wgYCKeIhq/OEBNb2EFCsf8C+/TeNpLnOoneZLvd
/4dhdFkEN+Qo5PmdsJlq6syDFaNNTmBm1qIIWPwgjfK+Mo66sB4IcGQ2P4Koq2J32gataudV8mJV
nn0Cbw+EoYr5mAOb3998fYEUEbxLzQiPPTX3d6uiKEI1AVtenIG2nRyY302MlHYeQjh6Vfvawy7R
An2Jdap8lLWycfNuatwkt9BLl/Th7HSrTOilt5p/gq7XHgaobNuBS/2D1etmLSBk+d913Yd0LidO
euh8mSp8W6bc2XojhFPg0WcpJ+2r6ZX1FmU9fJR+IDIawWJusTYo7+PM7DbtKHdwlCH9diXmFH7T
wxJ2+upQGr55NBrJw+60tg6Uhpr7JjTtlfvMwmxBw4YWnxQcN+x5yhWbBNr0UY+9FD7Ahyzmd06N
au/B2pR/vh6ZlJRxEHWyg8+VzXYBCZ6uAOpyofkNbPydWTq8re5AVPnHsTeVMlNkKkgrkh6ZbWRG
mqaTmlJ9qBT/d0mRWrT/rczL62n5eYh5tqwjtOgmJU5fNGHyrsCjm2gvD7Tq9b+MQ/4VGSjLel5I
CROgotCR0xczBARNX9MwnpilKy9sYa8kkEE7wyozFeKZy23ZT3S9Ea5HXFGKJ4gJcvArQcQgsD63
H+f6HCcjwBjiBiYExrOAgoYzuBUGVh+CZyJ7H2jCki7b3se9q4DbBF8ihYRxe9SFM5U8hEP2j4IU
pZnZqYOZn5T5VpS9qOpfalucVOsIx/I0kHQ067YBZmHsbo9oLmxbQj8mMhIKEfZ8Co6S1+eq5JMz
IwKXN45MV1mHNVmuWxAKsd2m/0INY+l3FRrNdyeXyh9TgKHyJJlRswnxlj/YfYT+ICG8sWy2PmeY
ejximmyHsLfeFKndHfIe2EoWtdMpgR4MUr8MfBl2DwqJjWqWdxJQ80GxYZCleDjTUBrGsH5zpcMW
UJ6qfRB2krepPU93i47+tigtvmOIkMOMDcDdT7ik3Un4DvqodxD7ub1BbWvTwyuJwIangRsEeriv
J/p3YF1qL14xWMC+4Qq5qdIad2UbkGbKfAlSQl98wQ45OofUuU9hGlh7STa5GY95j7nc6KCcGs0X
SfG7f/2W3acffenPz0buVqQ0EO1yZs1DAlXKPQdbIay3ET9TFfTQS2u8IkL5emUCLMTtRAGfxhIT
5FMcpxWW7at1mfBiRJLbecgNEOo2nqi1rPySFO9dcRK434j8p3wllb8QtwupALVXgx4P/rQuB1fN
JorajDpvFSgT7BCjFQYGqQ/mzOnhhMgdnuBW6m3aXngGgQ970oaetsWKLryVxafMzxiy1MgwyJix
JXOxnTfOGGZawsRX9ecMX79GaPFwpBwdoqL41YBly88CU1u7SePf1+jpNu1AGsFU6A1ToGM08cpB
pM/jXH6QJbOh0h+iEhvOYxd8gDOJNwChPQX8Hxf3+dT9W9OIkWGakgCX0TP9Taf9YZv44C39QsV2
Ik6151JGwQJddqt5gIlH3T9YkfddD7TgJw6i760Uv1I6+j36+hPuPIcUR8ckSjUEaeQLGhVrTUti
YQ+2VrpeV744FfDhwohp6bXcITR+hCEWIXi+bmpp2OWFh1tD3ZAI0CYgmwEweAv3vEL5GSVWuvKZ
ll+KSSKFmxazZ1aKaxDmDWbaDE96+8tLv0y0w97eEhcGsBWNmhaZItHkORugUwMtT8O0e5rCrtr5
pQauu9PX9OrK1TAmn9bm9u9wXeWiOJv62ZQ7kMYC76R22lFPccojzze24bZBE5pP8QECD/VV1wQl
SlQAgipqPiCct592Puk1utMo8soiP4Aedq54qkIZ4xjqWy91WKsPEsZnD0nrtE+ZgAXeHmr+xGIo
zhoaSslLMZtnT1z35PVwPspfdKkpDoVtqHd+XY5rgfh1wGPwKKQzKW0J2fLllgIBwrFzs48oxdDo
IFcnW1LPcuqs3CsWHsZA3oqq1mSoq/eGmLOHns+2GTV8nTrWtI0KQvKP3xhKERJtVEF0dN6zZ5lG
qrog6+KXTgugEdndJlwtNS9EOoxBUpTECfHOPHVSTnVtB6CIXtIi/03d9TthEYie4CAcXfPK/q51
xV+GTxX59rOp82AH+YLGrKN7SWW/vfpQHc4bOQctXDc65WHswauycDPPoNgx2SvYkALHFts7a+gf
2xpSPa7LEKYEejf9xv9a8L68v+FdZeNdGIMoEP/9hGsQf6PIcQ5Rvqz8ZFFa/pzz+PjJhJ2ix4kc
6zwqDEN/8ltJBt3HrWo48jPHDuB7jq4W0njUPwtOcZLgigiCsSr3/KUHbSL+0r6DfqXHqB+lraav
6L80sSdd/TB2E2IFYkd+3+Wk7yizjzAfvVNNvTEDaaNFvkt8zICRHdLX4fCSFNxNZLAAMpGO86MR
lUn/fSKnKvAxSeUfeZVR7+3DUvAbMwcaHNw2H3tr/iPAXp7RR8yam78LSdp1ub+yP4jZfPUQdLSJ
Yw9h0nwm6gXmH02meNiE+w/h5CjbCjjzkUWAZ0YaYgPv/WFF4ON7fhpRLPJPsY+hmVpJ/6B3MuE5
bUZ/2qtB9UEu8LL6lCTWIZ6EUWp2vD2R5mvuY1xUtQjzRIFzvvcnPgkfAOfeaWiCB1OaHmM60jYt
/LUuK9+MbryT6vEERjxZWXTz+5MYWEixyP+QKmW5Xz6wAtzez3HeOdkGsjM7pA/A9M3CrTB/O+hG
MK5El+rSihHKGQ1ygqVfCYlw/4GRN/bSKVW8GB+kbHR58n88o3gvdFzb/WRq/qbG7YG+zqBl2gR8
JtdGjGJN1Ju+tq/13HzVm6T/VVstIBO/7fZhoJjPSQoZ18js6u72x1k6mTk/TMJiQ7ymeRkz0xOa
8eVAOule+UNtp1/YpD4OeFyISdEJ8JUf/U6AoXQs8QDj4raJdpjouFEQrCzs+SnD9xJHmYlyFywA
pdXL7zVgvAC0XxYuu9FfqS09SoG2cpAtfSJyYyTHOGgMgh4RIXxaBFGPHwg9Ix4+NWa/y0NVcWn9
haKDmPRQo6dy6ZTK9wVlhK0pwRHFVJfMUaY4f9tp4MMs9Y1NYTsG8BSAlJXaJdu+xaJIHTzYmAXE
JNWf1prwFmbyx+HBT0e+SLfV5a+umy7LJ832mMnYa1TKRkcixaEAdHhFX7awLaHCIXuofkxidZYK
aMPcH5164hvQYFx5PhzV+N8aHp4DEhqDg5Ulc3Un+vjmQt5H9Z5jeX4jH8CPYYHJ95DhCQ+p5Zq+
95ME0resyQXBn5bmaDdl3auR2/clfY63p//C3kQgSGlbTDhaZmYvdtByJcjlVjoRfb9knvRUKnhR
Yoe9ydv8h9KaX7lcu5HZrhTxl8YVal+bQr4hOpUuP2hBIrFIzVA6hZXlnHU7NXaGp0cHFSnIY0FN
1y3LCQOXJISt6CVVsHL6iOeanT6E/OxVZJXo5Zirm+W4wu/MxtBadMcARfoxSGQ0SEqvrLel6cSH
Ff9EOnqliqXtWFX8uPXPndEc1cb+lhjhE359b/D//ml6eWU6LQ5HhlHTFURCV9lMzW4qOeJ2eM4z
57XIOi565tlO7WMnOf9oarFS6v4I4uevkQOGbkGBx6HSfvkZ23JSlUqFRuWZlBpzMIJ51vjpMezr
cWf1lXwXKMqIy3KCOd8wJHe1EeNghxv9Q9BlJn6sfct9F4Udkrzkp1/6PYaXkncq9SK7KzIze4+b
KTzX/YQbWRZUiI96fcPWleyaEesUz55I8kihspMT29ga/mCiGx9s94PvNFRa9TDWpnQgsowODSmo
e1pphH1qnD7kLaZqQe8Tk0aRuXP0qf0bzQAK1kHXvZ2cIq2UlcQ+TbjSHTNm6w+flAFOpC2szUKy
7rmDJ0A+ORykoY7d1q6xLtMbwEu16WEtOzn4VHqgzDWQgz0ABcB2evlGj+r4DWDh+NBKVn+fKiQ1
tRoTEy0r8baBpLU1nLg4poOOIU3OhhsOhQSxRW13hd6h6AEmsufVRXsn0erft7eEhTkk8Bvqh1Kc
DoPZDhirNpazhVqfkaVuhAKy8e0t9NVMb92OQ/z2aAtnniUUDKK1ldLQ/IIP41fH3luTTnVuKU9h
aWMF0A7J8fYoC8udBUihVKECRovrLGImJ5VaRTF4p842DbrgQuVRQ1jtBiakjf8wlEGCH9E2/RPz
bF5FHTEAIBWca9O/ryr4iji4HtrOWikBL+yg6ML/bxz1cunhCRfIoEadU86EJZZHw0CAD454xIub
4F0j1XP7yRaucLaG6PHjIucQRFyOmAdTa8fUlk+BXp6nNoPkptZ3ViV9Tyv9ixOXjwJgd3vMxQ9n
cbdH8oXV1VwbJSdASlRwQufEKMtdQyB9HylpD+c1qVeOwo+i+WwzE/QrDSUiI12FRuB8W8XGD+/U
dnCzS0j5JQa0XSvvuDNvJSkH2j699o1x1OX+JHyeuLa+DkX4z+1nXnzPn36HCIY+hWhlgA2p1LCJ
k3n2Hhtgo1stIBII+d6un9g5TtKm8pRalvT37ZEXwizegMjXEB3yp/gan0ZuEyWuHOypT4XhlYe8
c+Rd34XNtgwkdjyJVu3b4/1vCWf+znUD+YRMa4XCVfByRMqWaag2sn2qCECOlpK29+x6ORK4TH7M
U6P5GkQxMM3Y6Z5Ns4TADufpUHattesDgDXGmIForprWzXyM31gVJgjvUXlS7bHYNk7EPl4VzQFQ
ZUebb9T9G4QU+ZTQyPYTLsVfOyVuU6B5XvQV1SJmG/Tt7pzSp5fBqJxDJAy0quDYwxjkVKg2WhTi
AhfqOGiNsWslsuCZasXW1mx/WwXI00dZ7bc6JV943xOdv1UnsOj1SGJgsh+9UYoPqt2HxyzGJLPw
Qyxv9HY65rVH32OMk+am4WrAqK12HzZ68qL2lf8IBZbejL6VOGEQdu7NtNd2Zer0u0COp11PCvXd
b+A/4hwcbNsk7+67cQBY3nvZwwgc6iFt4vQMLbK6B8KWbqrajx5I6obnIswTN5OyCVZ0jU/DgNG1
7ukVXpsBce8k3MUpKcuypO0THJ3v0F0ru6Cd4MGPWJxOGnVvrQ0nN7f88tFvCtIivkwfXjJJVLPl
xM0x/97EzUgFfIjwjvZVvGVsOlqoQGluHZOCVLBQvGsVLaCirXQHTB59PISxmC1bB3s0SbJhCJqT
K5ex7YZtA6YIM+5NGxXSow+eYT+mJuy2HjJ9muPGHaaRt/UDimqaN02H1DGCg4kptokxOHjNsaBL
PdQKcxNRbV65RFxH9aLEK1RYNncs56p5rketTZ4oSk4qMLx09PYTreZOinBFo4Kv59LJNLu3og93
pdHcWZazcqoqVyuZyJa8ChJ87kvXSnwNeULTSGV2wmSLQl/u4BK3GdDT7oKJ21mQN/A3yVUcC4em
SaeKLfvQxU6C9RxtLni4mPgPYO1WGUV1VNoRseSgBC8ry/9qdydXQDueapOhQOAzL/BaVhybEp4C
Z3wctnFm/PJxUnLwdqBsdyrAEjcOWGCp+zrYXQKpWYHV0NzHLT7TTv02NfFKtH698/5vbpzbMW0u
V+Hs6DdaBxdiOilGvY+L6RCHPn714c6cqqckak+RWq0c41cfisQQaVHEomQg0DTPttxSL1P8QgP5
NKomRgHFX6ZSb1CP7rsoXAns1oYSf//T7q47aR9EVSafqDfUj+HkFw9JmJVbaYoiN5hCfWV3vwrt
xBzkH8hwPqTps3ih9o2wm8wyJJ2Rbqv82Qv++BZH5pCozrKBbJBcu5KGtTJ4V6UJT7lnFxSl8ZOn
ExNGnL5WJroKisVIyIhZzBxWV7ngMo6iAKJ9fJKqwd5hfZ7jGS6ld4HuHwvTKF3aSKsvt5fHwvvj
GCY4Ri5Fgmqe5u3j1FaZdAkUZ3V8BMuMOYZirQlgrgRi5IE+mt9RapMphFB/OS3sAf2N1dTJOTYj
vICVEP+P/lHTkm8CZGvWyUGAegVwXJG0c17Xhz6WVhbewkaAzofCCjsWlMH5b9BpqY7ySofR3I9u
p/wU+PCqXQnwrla3yDN/GkT8/U/zPw+bum9zBiFa1qGu++E/ioIrFp4bqo0oASv52x9w7almt2PU
OHZYZ2pyxqgE+2yczrzx1+0hlublp2cyRUb20zMlmU3roGQkZ9L/Ibl7QYVmqAQ3rQ48++3Brq4c
Hy+QMJxsBsXS+dUm5A7lRRMTkub3R1mzKRekQbGREFu0qfQSBOqTrkXPqNB2twc2l5YCDYXkyaj2
gSaabSVVH3b0iPOYZeK37pRirx5ranLS6kLeBoPVPdQ2zD8/rujoxnzqVHQd8s3M+Bd6k7OxeoAr
RaUNr16pDIcu0Ug3WWb+mDal8yWj1YmSTkvrORS9byGNxY/4JBt7Zez0BwBmKgGLEBTrJfJert3B
Xqor0x3HyXQjX8I+lR78v6wgZQdPx+DUW0OzdRrg/qlu/5YTHYgqeP9tjUnVMZBJkcohye1YahzR
6Y6UXh+LO9IzmPR1TvY05HTAbtQWFF7ZB7Kb9o6389OhOeTshpvUbgqXlt2v0xi2B1rMdVeXOvj6
Fm4UOBDib+bk/l1fVL479Zp0yJ28+3b7iyzOOxqGAeoZhJbzuL3S0r6PjTQ+42+PUX2WPqQZBqi6
fXD04o3j07093tXZxdSjQg/bDuk8O/FsAhhyGoVDit0MUO3c3CSFZDxXZjsChFbBvwN52N4ecGnG
0VQhANDAqRDnXC4sGMctkDmfdl8T/nKivlnV9M/tIa4lKBY7nki6ymgPRdvp5RiDF3t91zfRmQ/0
lwX79lw7gXL0tQRPTaerSGeRo+/MMXrM7Vj5Z8KgUxDNLeuxVHCsDNtYP070IFKNbNWVatnCF6Yg
Jir3GisPRcrlj8slqS7JMyawBM0A16ZsfChGMk4BncUuqbxy63eku26/koW3TnEdkTDKagSW89xT
VY+V1vpGdG6SRHLroiwwcPDW0MgL+zKgKvSlH/X8q6R3SNRj6fBJznSu3dnN9L026x8jFnO3H2Zh
zlJGEGor+iMc2q1mbzClK02xk/RseSYZzIJ+I7TAxgh3vgjWan0Le7PgE8K3tMgz07d5OZgttZFp
ix0yb6pXG9JDGItyrlm/xWH/LvkqTY/Fq/BsuP2QV4oywgc2ATI0IkygMjObJ0Zusix7jyhFj+nt
wlhHN2Pz3owc+v/JEtGGMQz7SCSqJvkQKNVqI/DSTGUjIg7kR9B4PHvPUUrrqCql6Vkb7SenLs8+
mPtEsu6Syn4jSf7D1Nr70eA6SQlHpJF8qt+d8Eg2vCcLN/Q2FfWv4Xj7zSx9flCcCIvRr/LHbAcp
iHw1W02TsxfVmN1g1bOtPHgFeTN0u4ir2NptSjznRS6FL0EFkZHAtSDymA+IoLGwKis+d2r6jtb5
WKdYpqURlZXo5AlfJjzhNHt4INd+GFdjuKW1i4CRABvoHYtqNhFsULQAcar4PHlSvY1T4SeF8fbK
trR0s6XcgB4MZRE51vnJY0fJFGdlFJ/VpiwfvLGyt2bnJXtM/PKj1ajBT9mDBaRMQfMzyDDICO0J
N4uqG485vjy4GRTNT9vBEsLvouYvRW77lXvP4pKwPuTrqJJstGuXazHz1VEHZZicdbW8S7GMjw1c
qXCIHnCr0P0J2VzvHG21/I+zjuuQADKJAvw8YYrNTZvLYjHkhTXtZLy1XHNSbZc+Qezx/HaVBbw0
62wmHT4FGiXEuRRcT2lxTCIvPasUi4Uhgk0DYhNkGCnpB7XqMyTo01/tR78uObF8WL0FLq1/0tE0
ghEicBGcbX0Y2elK5vjp2a/7Rz0pv0idjolp7v8tO90vKJYrVa/rRPEHHARYK0IHIKrz20oU1SAU
Qic4TxU2bCPXxXNup9XTOOnqa15o5YGfhOWcbpbP2uRL962cmnh02fKvWK8zjJBse2XxL7wDauPg
8ulfQnE3/0lD43eeqQYfFuNJXCIv/Gak+asmvRsD4urbO9vC+ckJDeYHNSM5rnm7lDk1rZ2FUnDu
6uKQZ/HTgC4qGfK328MsbCg8DkcKEDO2lXlt2umlKWukJDoLr0vA0IFrxckaGWnpxRFWkqvjAOGZ
xC7+6QKVKXkfDykRh6qO+yJOXIrVeFW3+CWv30AXn+jTYLMbqB51URn0WnT2LDwkI1XJhX3s7be2
cOwg8XS4nqHxROM823yqwm9yD3TXuYKE1jqqO0XxabDbI0X0lSL+QpoTrQ+DcexwJURUcvny7Mb2
rKApw7NHfIjnDTnZlksKO50wZBJHbhZad8IQikaOrdZZK8+6EPRcjC/e96ePJ7cNvQpDHZ7zYXqK
M3uXYrXDEekWDesSgksStupGeJvdfsfL49KcTHhMp/JcGThacWX3ahsCGQ4fqoFSN4jXLOnu67xx
B5PGBKc0HkycmG6Pu5DBgPBAPK7QD0Ov4uyExynF95IEpxbhj2aV/qFu7fs69PaY6+zNxjqZk7Vy
3i4+6v8Nqc0SDJEeVF2b5+E5C6CVWXSqQXM94Iz8LoyGUtl8yLj4hZb0/f/rUT80kJ8+rWrmCZ0Q
PGoQsaeG9Qvm1g8KrkLCFszxE2jytnt7yKVHNUgjAmi0Sf7OvypkbGsixA7OWERD5U2PbR09i1lk
wVo2iRszEtB1lP68PezSghUUZFWB/iTQy5eTWEvwW1HtIjgrBQY3QUmcGPWlfOgzM1U3UjlgUnd7
xKX9G2MYsAhgBJ0rcg56tzRJW/bv0jSfp1H9QafEfcqBuTLOUiBEkyR9yvyB6Hj+RgF1VWypnEr9
0P4U9oIBKAGRx3/VcH8ipfieV+WptZRz6aUrX3P5If9v7Nne4FRtbvpYU5y9zj8aWvovbuK/hF3Y
f3iXlFhUchtCASPCo0/ztCx0xxx63iU2qU/6lH8RfmmRv8Z8XFr5CN/I++hiy51nupMAs1sFQ6Vz
Ulf3lTadQxhPG6/Ivo2jAZIV8fa0RgBanJiA4ehJkYUgZLbb9ETV/lDy9bCt3Q9Ndt/66iG2OjfO
5bWTROU1ze4uTP7/N9Z8udeVjLMVzkBnuWrOaIRcsFF7DYc9YagmLBrbFjPKuP5p4u7tZcG2qsqV
HWfxNPv8G8Rv/PQp+2zQw0bjHQ9m9KTmykOaNu5kWfiYmwHlO1pwhLNxgbTJrpVvRauuXeKXcvEX
r2E2aQctmEwLeco5new9gvMk+I4snn/1sYE3tVyI0JPKfCy8eFuMazCy5fWKLwCEN65WaH8u34DS
tSiuBp3JLK4MUxJEu8aiclumOKhqYV24DJrRYtSWx64cgU2H8KD+fEFxv6MQwIbIb5ktqMxBO1zD
GzxHGMjDNqFkKhT3PQn72wMtTW9klyZQAeoCPPPlw6qpPzSFQvExkbL7Gmp2ClugoXd8iLSVoRan
1uexZlMryeIxcOKMQKWyIbBbT5njPYgALcvr58qv/+3ROcvo49pseOCEWxEWL35Y2AnwIkh328Qs
l88KaSUsKZHFZ0SD8iYxrMcobJ7K4D6x3I57mm4Mr2ovbeO6Lba3X7OYsvOV7QiqpMgUU4qeDV2X
HCyyVsZnO2juFbX9WttwI2+PsbDX01FIxZ1YjIvCPCdAE3KiWj46waBp7xwtcOU4P2pptBL2LTwK
1SlF+AJC/ZDnm/Ckeb0ECTcnwWITV+tFta0kz1sZZWFeChsXNOmMoVOVu/xWYWtKZm8GxdmUBx03
4974auu9TO2oR4QXtcbXP3554uLDFYj2Ou5B4uV+2vYoOBRhRQL9POBm8DSRZPvd66n3RimiW+kA
XXg0ivzQ+elwFGZis7sJzdvF6CTI8LLA/IYe8NiwBKQwfXKkbq27euFix+FPFozcPYrYeVilVjpu
9nXgn2OseoUVcpmBfEtHc9fExRvX8P+QFeBqB0UV3i/Fr/lEhx3QWn0tSy9taQc/Ymfsz+ng5OXG
yyzp1ZZotnETmjFPgy6Pz7WvORUGrmX2bWoH4ysyKx2767BdU1ovvQfEZJDSyEPDH58fKfRJB14d
hedmwo1HNs7Anp+zvHuIm3pvoEldWYsLe424DQLMhUjH3X2eEALE69ew34KzhywKT9dDgspqvM9s
9cdgm3ccsKfWxHg2rFZOjoXlCYhHuKsJOOxVjcjKA4g4U0O/FifbLynsq30W6Mbxj5fLxSiz5TLE
6JabopEEu0U+WC29KZrX2IcowY/r9lALF5KLocRy+rwymygLZERDZz0N77CyORht+O6ldNu2mf0z
dADl07G0D9X0y+2BF76hcTGyCEc/jZwraZWWtoqItcbEt49ODXXWtOxdW6JLL//ap9ELabB9WaTf
bg+99BHpHBUTFmHMlY+FAuynswsEgXqZy3e5HFtbuvDXjLKWDmSUHFQLRJsNG9Hs0hXWeib7Ntpu
K47OvVdFWx53n0r1HgOtZ9GXJdvD/TDg1qWU7pDpK5v80qokRy5suuDUcKBcvmBPjssWdulwHjXz
iA79kXrXqwUYDCuC0C2LNZn10nifd4HZePEUyTY4evvUdIW6Q9z3plMT2koIBic8rINKX5m71wNe
7AJzTwcnlDNHE3OXpkThAq4X4cEs7iMdveBayHg9Z2h0QzyK1cpHr/Hs4QJDy6Q+Sf2zXKja3VTa
zaNnQif+05kJYg+6LTItbutXmj4vGFI9i20axcKq3gQJduRygTvS7VEWZibDcEIKFzdaRpzZ0qsz
Cv1gKYAKyZKrRtI+zMJ977X7uCnfWq98yOg94318AYC9N43p7fb416HU5+FZgZcT08fiG/5VFZxD
I38mpH1UnQyD+sqoVh70enMT/ZBcaFHaISufh6R939fJYIT2SU1D+sbIXzFDaD1lvtDYa4d3/yEz
SlwFXoFDCaTPlcGV10bepOTFQInUv8+1+lGC/ajS7NabyuH2W1zYQIkTcakEUgpq+QqAiQy5SvRS
7c9S5GWx4CtRAIjlYYexaPPP0OvaIZZa5a7DQ+wVhmx1aEJChZVfsfAxBepFKHYgXVzFQGViFrIS
1fXZS1+RWW5o2GN2bXv7u1pHW6y+uljetvH46OunQRufKufUyvuO6/btH3KdvRBRM+EleCtul/NM
gt/A+2jCqD5bua0+q6muP0djYW9gJWcbdbRzN5m0cFMkebH2IRbqhXQskBEnYcp8u1KqtHGK/mbq
DUg1CijeieusmdXDVq/LTa/r0iZRjPwtaGNrI6Vd8h5K3Qg/q2zU8xgZIw04na9t+y4xjrYvN/vI
qxs39idlK8stIZsnO7/lxkggYMAEScoxd325ix4CrpcP9N0FSIvSL3lrj67a1ThRWVKGUDzli5MI
O7AvOnDy+T8K26L+bo5Z65qeX2FDP9o/29xIXmwnSF+KFGhbo9kTcWzD9hPG1kHpyuLJgkK2z8dK
xZUcZFgWIo+22KugfanKlyJJu30/Fa2+YWMrXDNo9LvR6OC316H2BJUi3vYyEBGhY7ovzLp77JLS
+9H0QePSkhVuiXZ/1E05uXUX/46TsmaWSFKzydJQfqCNwnz0lTp6DSerf+FVZhgUlMytLNXdWI3G
Yxv3/ZEdlQ7RqXxXWi/cpX4TPfKSvLtOwkm2hl33MlhG8ZUblnef05m5ldux3PiT2m8AGgZHp9Xz
X1JkgQSQ6ua56NvQreidPBAv9JuI9ONLpWLZ24cSfaEYKux8jNY2vmEPhzEsw4chU/jephfEr9Aw
zT12YAlp1la6G2C5bUMng2NPg9CBVunx1UcX1G5A8QIb4v/sK/QCeSUAWFiaYIVVDfchSBkomy73
WU0FJNEFBX1PjeXT8RjixYiQHD24sgbFWziKEYTgfof1MDf9DxnSp2BOMXsCVLOKzn6bb2XlbRzq
pzg3KB7c+eFaF83Sc1Eehf0hJAAUoC6fq1cGP6kThFqJgZDc14JgIznBU6auNZsvVGG5W4hR0IOR
n5yXPHsrsLR4rMxTNVa7qoGYrPxsyI+ldv+gUWOPvWkbGhSCpQMwhrwfH3rISrc3tuUfwfbKt0QF
d5X+zYLR8jjAKB9amKR7Em90uKuG2p1oHFGSbxU1fo+5/jB0b05U3zvGWlfWx0y5TLDwHuhkZQ4h
/LlKDSuNWnGM8hPGWsF8WAWdFBQxz8/y2wjiyzaiMLy3B5X+kaj0XM/SMxd4Yf3e0/PuerQ778oo
684ajfr3Vcons0Nff4rJMu68kruHV46+22SFvdUDw9wQM4MLUpX+OeuD/JlkKBFCQ2FbCmVzn6FR
XrlbX8cKOGnSJ0BRhuo22/jlpNKqKS0anQAPVqJEcW0o9F2R1ogpuKNsGgxnjjUVhL3qW9MGZmK7
slgX8rIcIgBmAPBzt7ziv4zRoEJu14KzCbonT7vnIJpcvQ52aHoJWLL2u2H/TJXQFf7ryaqUaGEF
C0dCwIGsKwHjv3z+tDWmYQo9+rJkJ9qYfkXripIkwOtBvZPH9A6evtoPd3Voc4eHB467KcWba1R4
B4hljNJARi49fp/G6mzX1u9Ibe5SWX3VcIhzgjXR5XV+iKnMIU3PDJ0Q7FiXz6n2fkcbEaWwQbbx
9NFzbWt3Eek8qd0OnVSthCUL9waGg1yPYQUAwHm6m+YSLw5kiVRzlHpHuUiyR1yo1kx3l3ZEQjB0
QKSzUdrPPp6X1I2jxWp4VvPxy9QFxzQeX0NFP97eitaGUS/fnWTGlCyHIjrj6t6aOEwGxaujdNG5
LrPix+2xFl4c1QFSyUwMYrr54SVRogpKowzOAHFoDHPiJx0N+sreer3oOUB4YUgoOUeoB1w+kFOZ
dmINlISsNI9e4kKhvy6TQ/KuNL359Ca4ljoOW68csDKp/WJl+IX3yfAC7wr3XEA5Lodv+9IuM3MM
zlGLC1IcjIcwAUGZ+uNKlL6wuD8PZM1uXFISFBp95eG5i9TnJEmecB989B3/KbADvH0EePHPv96n
J7NmEzJsSkXuhHynasqHIO9eWGerpaSlr4emhhsQPdDURWdfzzTizOHCE5w5EM+0cuA9sxV/QSAx
/pQT+VEzn7T0zqJFsW93oUi8SD8S1CL8RWnei+GHbvyxlEHc+3CZow5BlX9e8NFDJo0Gnvdcc73N
tTFzdSfCBntMjtBy94PRHLqI+nTxxx6lOldArmCcH0DEBDD4ci6psIW8aWitFy+wAAY4bGeaIdl/
S4FtPMeQElf2goV+icsBZ5sBly2z1zn2z0Zp0eUwgnBJhzjY5r3d3RkaHYDdmCWggVX/iXvjcCzB
fO70tLSOXd1N2JRoBAF5am1q1U62Q8uNBrsU1dqrapWq2xhTYTf/H8rOazluHtvCT4QqMIDhlqHZ
uRWtcMOSbAvMBEESBPn0Z9FzceyWy6q/Zmo0VmhGABt7r/2tmjtJ5/nNuXSqMamqKT+hTXOEvrmn
IhCGgNms8Odjb3Q0MLvaXnst29DKiYidkeoznK1k4nBjvjebnEJABAipD+DmQRIBEzmsAkXY9C2S
LFgvrOeetd33dAA2IwDHDvJ4OvLQ1H2dSLmkkec1YCsvgWMieDGxFdiCnT4kZCzN0+iM1qM05/Ng
ACUGuXLyS7s3MXFcpjlmsoWNSGYPdeyqqcc51e7dv0ed8XlEYAVHX+HaQoZA5lqhLYo2QxmMLTcq
RT/xKDel3tTFveoUgHIfPZxvHPOlrCFdle/M2iC0jsruwV2tvZwtQqwg92wUff975R2nBSohJEoQ
FAGr/+e7ScAQSNEFSG+wgAx3fSr0riprEvnOw6QiMCmbEKyx8zgOH0U+Z/tyMbuL76fyi/n205qC
cANSMmPtKIFn6fUupV21uh5MsG7qQbzZrsB23NBPXzyDdaBdxcrYm2A+h38ZpLnXU0BRti2v/RGz
kmtHfOrisU9/elZ/MA1kZTAB8BWeXZdd6Gb0h7SbLwqxf1tU1jnIg3gSt/w66VUruOq6feYg22K+
ZVo5Mc3wDiu4k3xRDPnbqgKdmAXtOWjoSCf++Vhbd0KHUKtQprC7D9cVmGX1FgL8PLWANvpiZv1F
Rbq+rwAkrmQm/A8SzX8eTTQGbNV1xS41iHJ+pg/VJLa2/1IKEKi7jQaxqRuHPdDKuugCqtR5zr45
hgwoHeK5ODnk5Obo9ZBIAqnv2DGZi3HM2bd/P/5PrximYZQV0HKDvBwYT1dnydPCEK6qnUvljTIu
CsOMXEm9L+783/aEOAwa1dbYBSSe68NIVLo77ec3TjXdA0IcAqoaL1n3YlSlHyjmnjOj2eadg0Zw
O/DMIlHdcPFm84sU/N8v9//PY/35b/t+7BcaTKMFmmkc4sEpsCkQLLX3/76nf32jXeiuATiASdh1
IQWCmJLaoKjeEEH35kiPXdmDVGN98eg+T55rEhUETjw9bEfY+vPfrsVnczWBJZ3fwIlmA6HETTWg
LU7tp45HRuV+uHaNUo79FSX4L4fFvh7LN4rWUBZdL9xTyyVVdadvLKdrD2jN1vvZHOv3qhzyyM9g
zA2mnZMeXLcA6z9TxRfzBbLSuLDfRxa6OVbbhtVIHkUx9Nj8eeEaO39o5HqGxhafh702oL2sf9aD
EXLfuDOlf2uMUkS6NRMIdB5L1f5w5KQClsqtyvuY9kXk5h4Bw8vx0SmhnguGD+qIHCNUEvfUneXB
AQ00kIoUgSrSg6O5E+TlcqoEesVtfUfneoi5RrdXZfevtQkyJ9hvXmQ2baLQOB6NlMMytEKTZc1z
EmZMHFAZyYOKlykqJciBTOUHzAFzRAHzqw9E/UaWlg55Wk4gMDl1YlukgIOCCYI48mFxp2kXIXsd
Yx8Ypk6N81W30NwXQZZZacC6XgceH9zIKowzlLinFWWM1wd6FvZupZWxs2eTR71vZxvX0yKAv9yD
iwQmqei7r+w7JFL3c6rhmbR2gspH7mNjNvQKIOO5rEP3V4KxtJA6bS+y7F+bXArgwcoHlLadkNNi
CcZqKEJYdrkRX/ykz9sdeFVnT5g7KAGQNp3rQOCsJXQ1QV4sCfDoSwJ8zk7b1YE65A218dtpaL67
XYrZwD41RL1VcwuSueWdqLek4dC0YeajFFSJG69zz4osz9CN5MFUl/duqm+6wU30DIl1bh3azI7U
SvNs1Jl51V0Lo1C/aY6UVcmIQ3KPdyFyC4lH0RK0Slo970FZ1s6achCv5+9+ynZL7u1QQgmt0n8s
yKJiJPbzxOPIJynL3JSt2BZpevYcncDGLq6V8yAqB9lgCkQbLYqdl4rjQMqXye1FgBdsjNLCG5NO
DU4oxgGMkXzWCZsIQOeFEQjfR5uQ3Z7GBvzqPJXJv6enX+HL1fgBHgDYWcwfIAhddxRWUFX4Tga+
iJ3qnTB+8qIM0FkQSufNal9dKYOW+yGgf8nqLcFsvhn1utHcwMxxRaSOvrxFgSKAhmMjVRYiWgYn
H5F0npQY/V3a3MB4D7ljxLUlCWE5Ek5T4ozG+oU2cpuTfMOa5rsnvRiVhGBib3RZwma+Hdr2zQIJ
tIFj+r+v+nrawqSB+RhLEHTMf0kJYoDTnLv+dJrYxhvhhDLQI5qDwxmIUUUQ3i7+Czxuvzjqp6LX
r8OC54esNtaCT/2sdurzptPldKpGU6BnmtW7eeQNhANpCi94t0iMpknjxqj0QZsye/a6/itz9uus
Fc5hVXDj6leBEb2eL0ELamYUi42TrPziFv2k2Qn14fwb2iJR2lgkOxJvaiFlXZovlijn80yNPqgV
ZIa4DkiFqyVKouLX5vmKKq8SvDgcNgQ1CutfbN6v47r1+n47ynVd3a06rqeqn06j28Kvub9txv7e
Rsd6ZXmJ40/P/36Trpf39ZGCmWavagwkyK7DSCF9zEoVmU9kDJQKyin48oquw5T1EKimQ4SBkBx8
z6twiVYN+qyXLL9f2dqJJYfxooAZ+GIi+EVCuJoIPCzkqNzA7AX/uYqGUPodJxeon5NZl/4d4PXk
ANcP4AL6itzMEilVY4K5DWyYVB34ph6Tthr5eYJx6d6AzXg05gD7pRDdjEFlsnQ3odMGCi5pym3v
oOEmrJWw7uZpfJeeN9y7a/AVas8oD4tOyQNBeSmyBqXBUZ3TZwuWGe9VATJK2uBAARTG5GFpiuUC
WOJ4hjeBH5cgUEWZsKEBGLDAGjLz9o6r7DBdRvVObNh+cXuq0Ns6zpGrsVzxmngohDTGEphTj/gA
Gj7sNbLuEUqvfo/ztC8WgYR7TvN6k40NkBTD0J8VxM1bZawStAxu9PFSOZBsTF338O/X6W+j8/eH
cBXNgIax5JWZTiejn19rVAGhuCYhoPtV6Gj5s8/KMsgr7z+mK3+Nmd8e/TqmfgsegX5kQCp46iSm
6cc4mw9spvqLye+v43LV/aEpEC3Y130ArdO47uCR6USoHVdjdrDd6o4sJ4u655o2b/++j3+Z4JFM
RtUJto/Il1/nElyieu2OmTp5OkDMlIqADQHsGDA4jSn4Ukv5l1kAelQfFJ+1jv5J+CoElblhdcsN
7VQLCxRtbESKWvgky2X37yv7y2ywBtyQ8q6ueqip/fmsOiaWyiZCnWRvePcFybttD9/HL57WX+bq
tSkbLBHMOwZaV/88CjxwjJYPhjr11FIXmaGM00F486MyGnPvC7/4+e+r+rQnxCsIOQjMPbAoQ1Rz
3ZvtDWgskCi+n7QHExxvsYLUhnqPTTceodE8uvCsSbsARbm3xSQHjy8BVKYHQlj07zP59CiRAIU2
EshfkJmgYb4agWYqV0ffkd3UXkYPtc29BzM33E3ROctXm5dPe5f1WD4E56Bro8x9vTdsDFlRu6yd
kxLZRXF4DeULqpGiYaHZun7ka7BQ51QF0FPrILc6/R93wJDjwvB8NQ8B4ReFu6vHPOqiyJnXmict
/flmgd0SCv+k+P7vW/qpOvjrMFC4gy0Es4tPlYrcb+eiHXJ2UiQD84Xzj2lBLpmpPbpINhN62QLH
0Cri9bQrfeTWBkKRZp70V9vVT4PHhGASpQq8Y5D7oDhz9Vr7Qwt2appd/Dn/BkXxrYTc5t8Xa14N
HSTh0HkP2dZqMwqR2vU9dQn8TRfRWPczNKFbNbT5u2/0YxmkJuloYEGU8qxpb+1QnDQ3czfdlAur
tymz9YUIy0H3ntnrgzWCQSbZVCb1ksKyqQZ8bSc7Kz+C7VKelJPLS8E77FLyIduuatHvzB1zK5R2
a9yWdU+Sf18YDLBwd/6IEBC5wmNydWWkq6nI1dQjhxn7upQMZyM17que7PLCN4NlzCdoaZAkRqHo
7JsiKKgTENYFDbHboIPVTj72B9ZnF7lUwCc242Z2jIsxqlvOjRvmfVhFvxWG+Sb7ugC6xjy2TZ8j
25shHrbCbHjKsjKCe3UCBu7LgmVbF/Jk137oOeqcL+ndPH/rM/j+tPPFnMbHLJPfbXeOHYW3zYN+
rTQ3BNzI0RJ3M6vvG6899jSNLcG2SLn1zoQiVo6+HbAyobBj/FFCa+Z0xi2bC6A5yltD8oNK34e0
iFU6bA2oYXJce+n0YYO2Padkt4XJolrjfAy4ApIfvs4To83m0LOw6y8zyGzS7yOFCknwmA3W1vXA
Dc+GLBz8EXtF+H9hu4e28fWPnQX2vjx0h2wnYfJV02nrjWlY9N+Qtt+x2jgC4fs0mfYzLfI1YEfu
2wiqlN0qPR5SZPbr5ltqkC2R8gD8Vbykx4rNeEOcOoawPEiZlTgOdD3jiyv7uM/6cJq/GZMNzmWR
BZ2qYyfNnxqPJ04+b3BTAw2FXoebvELPYJDyk6bizl+G/VgbG9XmcWHDOIyIqJifGIRMID9v09YM
MwRmA24ZVZAS4QoNW6BLzL9HRjSa5WWyrO1gQITkLq+2DRepoTCehuGnIM0OGxVowJoNs34IZU0B
LoLoLlRyfmrS16nroRusSdBk/YN0uwM6wyKvmFAN6MMcryHF0yRGGfN+QGZCRr7Pi8BPnUNu1zsO
p4IQnzJmjhcVpfrVnJ2acgMRw5ZKdCh3UIchJX8LY/g9r9MTX41MmI6b+oIbH45pH5ntq9+5m2Wg
j2Zb9QFv3Y9yXrygal460cPwhAW2aBF5MPOMMsyNsSAvwh37R6adDW2Kew+b6cARLJhbY49SIbze
7MD0VOj0MiHAYbJeg6SrHhbstoGd201wqITU7jGrnDPkCTe+t9yRwQqFUrHnwh2tHB+ZtC9Tlz6X
rny2IWVBDhncrBpvqxvMGhHsgFQNbLIYbDYNf9h7eXdvpPAoNLMYjyRbDzvJSDF41CMKLgYzcFoB
HPgcEdmc26L/ACpn/YvC6zccrt28azesIju/NKPRw52gGrUmuHW+jpLngd/4mAiR6XCxhBNiBdTK
zqXrgHhYNZG7lIA6wjQ7K7blhHKTl4Czu7VnzQK3mzeoV/wALuQiTfvizlgaGT06ejCiKrVJvNB6
4wk0riwLNs5o5OdbZXWXxWseUgNtXCQ7C2NGXxD8+Gg2Q02Jt4LDTKX3QgPT0VzhM3oaTr2Dulcd
W3b/ILwlWHAz+ry4tPhD9CYHKWbsUcKPCuWoEUk3x+VhOhiggPL1pkZcvDuwdvaEexxLDkgnCzK8
VmWnMAizfe72MeSmgIRDQZnR20rqszlmDORi83kd9dQiW9fAGjga8L16ZeYcMuc0FXnCWstJbOQT
w6HX9zIttg1xNrXnfBtQJ4Bly+OIXXdg4kbYCvrHSgoaUWm+OLWFYGKO2ywNBSx7M3+d24gXjSPL
At2JdueLvoUKsIB8pByHiDtOUmZjh9iKvbcNeCVk3BqOtR9BhNXwSKlNMH1RkFkcP4AB8BFeWW7g
VFYK4lVxdnwJ3Y2G1ikfo7KiXjwUggYqNW7SYQlZs3Sol7K3RZFb4OiR/xqQzbN7RDi2L344YBNF
nLViT+fuOXMpODCYp+q+2LK2iCveHRDPBKSSG4gudohUmjCvxW4AgrUferBz6waBfi2OtVS7BSso
MoX5ggm2e6saYOTSkvzkpf+Woze21+17vrQovdPHTjiXwZy3wMKJoGEESHJiJxOf7CGAxmB+AMYP
23uGznM8coSjEysPPl1I6JPB3Gt3mpagb+r2oNDRkJgiw4iDLVsPg6rUCQYHg3eAJuSBQokZ0bYp
MFvi1cekM4hN52ZjRJCB623vnoMiHmXEW54LQ9pZOKOwW8Kod6HITA1e/dG2XXUAEjp/sHOj34zM
MgLaCx5OFZw4sfayYZXkwqtt8VXxiHVtBBaciaQAA/RQIjt7xCFUhAqgPDJoSB7chqYSmXOqeWIM
tPsGREwB7hNZoqUts/2ERO6jU/bTjxbd3AZkn2W5x54jRWkGYul0aShQQcbqZN5KjubJZXyD1kdv
iW3B81yN8yFLhzExGKA+ndYkcIasfFgUpFJq5joLmhkdMzLD1N3b0K3m5INq10SGyiBGQEBK5sgU
O/OdRkHhMOcWTCchl9gWis/xopi9QBvciUOmMWlOou2eisIUd20MMR9NCgUxrweF3Hfkb/JYu0bi
42WcwC8sdHkoDPvszdhz5N18j/AVxkNtXgeVP23mXpy16d9MKAxhiO1FZx4UFEMBSFvRbNrJwPpz
6fc/YVKAyjqdC1jKmh/CG7/1futCamh6Mczl99Kx35ccSqDeaJ/AR/1oiila19yyKRKQ2neo9N2O
GgnhCpy+rnNCJO+itLHfkEhMct+/J5xvdFrIgJimxkuvrKCDJRgIcTtTDnE2VHeVaL0YjM73wZIV
shTji61zF7/r6GCelss4grMNVvRdnmdgDpXyFQS4mNL2AmMBL2itiUfQupnB6M+wtRrRCpPlybIA
UU3H4lvpO/sKa+WsplCDRIqJz9jVqGROJh6ZSVEQRi9ho8QNrnY7UchaYZHAl/TRcBfn0BPfiqwl
3xq8JSCLpg9yBHMlB8cuNmp0chgC9sWoK9tOE8+NgJUMskNru+DRJwCVa+MIc5fbbIZeFZML1oRY
czvMBALQdZ1H70nYLDKGH25cY/tdCw0URgsNeG0nxWBsC9HF1UySfoJtjDVXkUCuOZunqKhwLWVz
06QWvCS6BHKmR2upkTTSMecYrvOYwBLoyecXyd0syJGaN3oA1GyB54VPXGr5LKlzLFWaAAYUt3ON
SIclrg/Danwf6YI1dKlntVN8CEv+IroxhKQ9NlL/ze4y+KvAYy49Lnkb1GMf5W6bB3aqXnMHFlx4
vK2XBrzrt8prE65+cpMeZthmi/xhDcZ6rEZkbJJ+ALmTomdp4CclAZ3EytUuOT5qam4kXWJRWKEm
XkJbgGgmTz4tLgtK82ctsm0PsDy2qUDSIUVajfIDBC7oc4ufbmM81pYCtOy4xvWTSSIG7QEfngh+
A0aoocnRl4llrjXsAC3ikW/dKlRs1mikGX9SFNNKvwkbxwh9gTU188FvRh6G0g4punYvXP9WqXQD
FBNCgqjp2hgsiW/mjPXOaD/sVoP6yG/WoCgnyyGdgGiDVcz0OtoEduIUyCwJ7Q3mR5SeEuSeNsDc
gbakA2H1oVUbQ+Qa+SbjK/WpTg8gSocWdz6ahsXuAiEyPkEARVrUHRQu/bdCw2xFoczh5Hu/9U/r
Qyj74UFW08Hz+vduli89b7YA156m9qEafB40vZ/IAV6RzDv40sJO6LiG+YIU7yXccgMLKpWg4yj2
S2wTsELbSYdFufetYOnHuHet2J/YVovxnikW4V6nfr1jxpRottybTF6I3+wt8A3Wm65RYsE2MuBp
A2HfLRzE4m5yAG6DARhtI4lYt579FkJf716T/rDMWMFG/lO3/RwWi2khfetuprG8OOBHmpi+c9cO
9ZQhmMiCaRjgMIKmCybgeVmiG27y6sSdlignLKhAROELehImeAukJFxDIqRRgMt7M1IncQlezeLk
iTTKPGtDUveOytXQmMdZjUnGUR9oNtm0JI2JNcJKSyPuG5rbir94bZEQvDPItx+ooc/r1o8jigKM
BVB41F8LvEWOhRbv9BX9KrBkxtqAXebAhwud5b6h86Yqs6Dqhv26C0WfSqI7yLm5vvhtGa9T6yqa
sjEPt9h8NCYM/NL8PDTVtlLmQ2vo2wwtJsG06MvskB9fbJ//3DwjLfArW4dIDH0k6Im4yiv15cQ4
U5a8n7uN0UAc7ckbsCFS9I+6C8Rgbhc2w1fS2qt08npQcB/RAwCrCvTksauDopvDruATL+8bkpPI
aokMIKriUw0nP3Ln+DXDtP0lzGEtSPyWJ1iPyrAzgmk3ikyQD19lWQaSjfDeSH9dKnPGIGPj45xu
bZQWnB2ueSDYqFE7NJydUHYgxfzfcnifTmBN0fyWzy4A0lR9lvf3smMj6u7ivnTK1Zhk/KLYdJVm
/nSgq/yZBeCzphJXCpRCWxbJUmDbacALvZoCMZ5oYcdta3xx0Osy4v+Oigw6tcDyBIJ3vf+/XV4t
zQY+gUTelyU2KiNjgdFiT57VmEjoce72zaiCAd8ukW37z28x9JngVwKEsKbxry7YpYijmIcLzvwE
LUDhPE03gyiPdXtsneGs8U+m/6PQ+X/Xy5CkRLkSLfPXCjx/zHlRtf87aAEZQjpWr40ioalum8yK
7TR/NZr+i5aGz2k8B9rtNT+KghhG0dWVNhIMXFF1ywPIRtn7bBnNjlF0aqm2cQgEFm77327tylix
TAuHg781ku7X2bUpn0yrb6wM4RicRnJveHesrrgb9IItVtZKOHHSCt4YHSKEESKuL8bMej2/Ddp1
ogCbFGjE1WgGjUlXg9bscg0IBFEnd87e3Ll4QC/fz6GVCmqA6jxUc/9FieHT2IHcF4QtQDxWIitC
5j/f4rU7CvCHqXzI4a1dYsFVw3yj6H7sx1ub6qQ2P5T3RbX28zHBZURYu/4XSsrr/C/hjTGTavDu
qZuGVH732hKpDWRgGLpS9EZ0SBLCnfPfY+YaY43F9M+jmn9eaSmchg7YvN13UPsMmA9GcalbuLd9
s9Ct4qbnDrmb7EPBdMYWbMP6OyM3H7pJf/GIP08cVydyPXG4csrKVHr35YREKQjodG/JJjTtO6b6
PQBWxIfRxfjy7+u/qqhg+IJTBDEpukwhXP3UArbkvCtY6kDDzDTyFMC0p3vllfxnaRvTw7+P9XnU
whEC4lH00loYT9dlJNtEboX2Pr03uUW34PzYgfYL9Fw5Xhl6AlKsfx/Pgjj1z4GDywO3DUUFEwBr
MDWu2zAoU4M9ASx0L2W3W1zj7A/6AP030jtlUBNZRh32iVgWxJMzVk8w19mmZbf3eyjICSs2K4Z6
/caKrPI4Kr/luJ9aiJqb9AdroZjxfRj78IRyZJ7EMu0AMU4GwzgS4Rz8ut0bACKQFpAzWOVVmVkG
4G/EWmcv3PIv6w8MYHIwAsF2YXFa6C22/mef5R/I2f9KX4FfvhG9EWYpaZ5BbDxOab0bQILjCzbC
7pryXmXmc9iQd2cUD7nOC3gX6XiiaL135HKyhRd1rfVQQ9kUDHNxa8EntTZeaP19LhE0TupIC7HL
c0oDkIOiDI1SJPuAN+GxhWlSjrvlwtyd4a8zLYNF+3fO6CS+KLepyDdpiZvo1XFmwwvJlaFpvcI6
6ZRZQ1wsdF/VbxxZuBTW9EK/GKj3OiX2F10V+ELt8zYLkSzbUeOD8QEJVn9rDAvcpfL9RO37FlNA
nhtbi8tvZm3CuuSthhphNOztACdBOPZuRNk/wC7xMJRGBUeH+tJCGD3gPNzlkZfk0fT4yRAMGa96
0yOcWn2koSlqgGkOy2Kfmy2NhlEhvU7PYriHuUyIUko0cMYTgq0dBp7M5EmabbT0ZnekDZ4Xzt5A
p0AvSaARh+PsfTrxjd946YHJvbUQbN6dTAdYwsJhfOCNFzCDw9spjz0fAiqrsv1wvdngBCgfWyR/
Rk5i/UYz2wediRgzT++Kjek0qET4WE8RMae5uhS5ilIqQ6+zQywJQ4gt2n5S88Hv5GlB1/YqYO5B
eCq18wrx/N4yvoM0Gq70aGXAQUnWm7weN7TFFrwvAtvs46kjZzFXbTgUFCIRSCpLc+/0w+Og5eMq
jQ7MGrnLonHQde6ZEgnrNOkwJCZGo8b3w7QdE+R5NwPi9sAwYXfk9+rGnO/Wu+TWHMgX/0nDvhsn
A3OvTSP4dzuv5qDs1fNgiLjx7A16IM3QS3ezRJ5D0PyDIA8XTfDH3M6dcG/gMdDf1txG/DTC5vfk
1tbTtPTdpl1vLbLd8VT623Zp9uZUPnrWZN+oSnbHvvB96LnQBzWx7n1gjbnTtCn349ime9Yz9ZQN
tj7KHBhUNaX0m+J+DcOvlM7lvUU7eWgXL70jxIYNppPxJ1sJ6C6LEZ6c/WzFo5NKKO0KVJFQ1Qjs
nJLnsgLXlFemgkmxZcXZJOebGipDEdgVoXeVHnWkMihQCTytJ+w+B/dEZ1S+E0g9GjA08fJkEdOu
enB6ePXVBXhFkU0L97lRLmomstFoEbeb+tGZ4Ao25BT3QFiLv6NMd1FuS+sISw089LZK0Xc2Mte9
T/3Fe5SOidpMLvryMJfoF3CEve2QegrUnN5bvA8WoeJ+rQVLCmv4WqJCxiCtGVIbXnqjAYKjX9yb
Pt/zjJ+7rqti4RbfXVO028KhPyAdfbJJnTSi3JsCzbmlGZMR2SpuDqjgMBvWzEjPa+nejUb50vr+
ebGw18kH88kDfvaIQY8XEBxca2nbyG1NQFGqAKXAUquNk9ItS88Nt1DqoME0AV0wPjhtDwXwvGE1
ShgMTnTrAK0QHRl3hXbeXKOC8cSxgaoNXypmQ9yrN3ToV6kkww+rsb7pVH+05Z5Pdw3xn8ZcPYul
gIc2QzXpZzlaCX5I7eYylANSamAVcLid4qZjz9QgMdpBtWTzb1IxtIxPEco/EcvHTadfLLk3iHsh
BRq9oawT9p5qI8L/zWZYtrb6p9laObAJDgOqkcAkRkGcDQETSnYZtuocpBtsS7PMe/QGvOv6B1z/
Xpgz4O1+qKoOg2PDsV8FfO+7KoSJCrWLEg+cscVlvURIDNAYcldDjGG54jtEhSECuVYPN6T7Xnbu
Da4Ld2Ok+2mokQl6pOmdXzfJeuzFkInJtR9BH4iOJuyI5aq+7cMWrLXOvpNNvmdTihAYbiqhPWdw
i607bPubPc4KEUw+i0fuwWcT1c+mNwtYpHMPMrl9LUy1F9zFNL83jO9z30N4P3SRt1DEWW4wqiqC
nd7GqpYtwzuHP/GsQgX4dVaiEomva3Fn/SREanK/1A24zcaLW1c7/BM9Cvkdfid1aRnyet60SLE5
AJaBLY4ce+Xim4C2eEg3SEyflbvFHzVldWwsWNS4Q4KPMm15j4RWSboRGvE9rIoSfDGHaTMZY2DM
d+vvVngLcBxo0L/hh7wTO/xr7OtX00KWA6wLpg+4wWOTPRReFq1HRq08bIrXtuta0Cv2YrHXM81y
esEXPnEzwrlQXbx003uJ8BtfrD5NqgYJ1Bkh/4j2NG6i2KWNb6RgsdfyGJY+e8K9Z2/lcQg/gO5v
01kkdlm3HiPr2yO+ECXfIWTf2QAq3QhpZF1g5CK9URJgx9TFJsoTCRzjDjlbIJDX5kGk6huvjTc2
2l5gsvoImvJLnyMrm5bqwUAQZaA1I9AL2vMLsYTjxN8qGI9GMGS0IpgAIQtLyj0tWB6gDR0CefQQ
BXk6fEe+swgz2oOgR0OnXF4UVuKA+5hBDYZ0obfcQ8SRnpyOzWv6bOkTXXeXLueQaah+DLtVhRXo
AkRpxEHajBdsvIIO63jo8mw/2qWJ7MKM+9AxBGykKhNlSsdCdbUkBxTTmr1NZjWD47L6yFWerU08
raGNOtbOeeSlKHjlM2D8vJZpqHR6Lnwq73RO7AdngQwIfHkryPG9sBj729wDqr6wq7PN+vc6z98a
1GVD0yy6UA/lW23OLxCiweRKzJi36pSin9B8rBo6RpOeLhDmNK+5Xz55M9HJIFDsalfesMUnNxSl
2SZwYSrRdIiWnMVCcnUkzrib3dxIwKpC9UJhVgfBJN2U+Qzpbl3h/atmlsZlpoENYazc1LIsQl5O
y0Mn9YuX2w/wNyxQnzHIwUfMxO9LjUkeKJZXaEx+ELt5n4z8HeFG+ur5YvCgxrTqOTYWD36hviRm
E0C/LlCYZk1kmXmP8jd5Kl1QXBpnIVHVSorqr5LPbe+/9EBrPI9pCp9SyhFROijtJvM8nDyn2NH/
I+lMlhtVtjX8RETQN1NJoNZ2yb1rQpSrtiGBBBKS9unvx7mDMzg7XDZCkLnybwHDz40H07ev1t75
lc62vlrCLC5ul78jYQFwNNo3KSR91ewpt6mPKKg2N7LGRKvjFmvw1U1ZcB0pMDaObZk7T0XYThSG
MBnWlon9IjOd8+IYw7tltjcYm+kTj0X0R3lDwTmz8PxzCL90qjCQxmR1PuQ21EZvpywTjoc5c0aN
mcE1Fhy4iyyjYtsmrJNGW/Zld6D7MMo7zbYcABPsXG/IM5gnDjfkw4AuZ6QeJLmq8QzoUST1KKkT
J0cJabLOBIANOaB4e2edscDa6fy7SqO5O2fs0kcC38zE7ef5IcOzg/XDtrpbsRqvgVetsMflmL9H
FIFDjgpYQI1APAu69qMNu/FhVKt36JSp/htksc4gYE6VMmoNdclmiqIWmwsTXxnSLfQgnGL4aJoU
p4gddeJvXizVyRgVoUBr/mea8h9Lhf8aGx4b+kp9pCuVXphmeQJsUOl/ouoZGLEcpWw9dNSIxcAt
mq/tb3NK52Ml++Cb65FxjZlsR+8GN9GuzL2aHTZUqdHa1KUpjtUaQJfIPOTspM27yPsaAr7Qwy7o
A1rL8oB9qPD2qyXYmww3+ztmAhqQk6Vrwxy3muqYDJJMBRrqjkKfaGSVSiONfFGrZzyG4hpu9JW1
JOEmZLSVu+xGmaGgDjua6MhemZcukTbiHvhA1BpUmI3HrjHrnTINfEzuHiXTcdINameGI1vuFm9h
HCBbOe/y2GnGE0LRveP0SToPjzM2rDYvrmPT7WW3JnmpmN9VuR/l8JhrJ/+P7t64pcvNgYQYwpJd
n2Y6b2S68PUJiyK8N5khpqxphIM04Rwqr5PT3avUivgh67ffFN+psxl8/Im8Y86E2YQKaHycVHTS
TXUpvOYYhPVb3Q6gOMGjLVzEGoZ5rI3mcQ3zb0Vq9k6r4mWOcGJ1OvruyUUpavl7wKbF7xdQrO66
d9XYstgYrT3jrnFveWh9eo4JY83gCsGMViAuPOtsrOtr23gfRZSeM/4/kQUYgdv96KzvdVDFDioo
vEcHMgTv09Sc3Co8U7ywZWckmfLeKEwlqbZpzX634HuNUtZQCnGokZ/gDAL4irH/ph4v3Fma2hK1
fBUuBNv2OZnmj6Iv/4pxuA1tdh6AKvfOvIhj4JAVxdcBYemF015P0aNPTfXOmPV5uzjSQf4M+YzI
VTVtegqGdvlswvHHjxTUeek2fyR75g4D5nL1WydpSUjdoXXvmEh5CBY2SyzeZtseuoDBJmuws+H/
6qGySrN6kll5WXxnb9hyhNcKHHzSdg47W1fR3pk898VYxIfnj88UsIS7zNEEHXSw8N986CmWaXhs
Vvk6WtY5rObb5s6JCnmWtTrlOGv2Zm+8ZZLTIv7smpSvEXlUEHnrzim9/Vj8t+jog06SftyZuh29
2Bjlgs1mPaKgQMzu2hqlBixQNz6qidenUG1S0bX5t1jqfBcNhHmV/b+NqXfY/YJyOVFsfOiM+ULq
+qMxjEeflHOMvW/mOh0bBEnO2t3J5HgVpGHqXL2OfR/nKXttH/ykY/vgoSeiMDluo3bZrd3/xGFP
jr/+cj3FQJedyiJ7QoxxK/OGQXF4aCtYv7Z9rE35Jpzu3+pp6KV2Rea33KimO+erPLtNcOkaBD/5
wKHchIqF2IqVDmF3x1M/Rk9l0BzSPExSW/xGwjsfFl41kiUtcw8QbCcmeYyELLTHNnT+OGTBHQQE
xtO6yjSpFN3axPcgS1lh/VRBg/Oa2YjYQdkzE8lPWrf5Hov+uKfn9WPI5M+gcValK663xa7t2Bqy
MolUyypUZzp28tA4F7JMyoJEt2WeTqg0nlzpLg99GhUsDWbiKI8o3kksaDA5u+edH0uuqNzUmZ7A
6baUbtJ3wydc6WstwwHqau4vWZsTgF67SUvYWh9Oz6kMsVROurpMBhUnc/shKtd6Fs1gv+WKyPhi
Ta14amB87RYSWY/dDTkpqENXtyffrNoEVThSp54jJsOuW7WsteWhdL14ZHIHy0yCKXzVNtvOivRQ
Fgl8NbkNHUKUQXEIU1qhYygfJ4lEp3AMaMR2seI2azgeWqfct++Av9mun8tbtgkjMkudTVK/URJf
iwBuWA3FAabs0cn9I7sXVkm16MNYB01iBpjyfLPRybxqFXfe+Ku3xktRb8dlZCsblbhPkUyNi/or
OvMrwpOU6233DN2bCOaXoanOnUj7ncz7WyCFu2MB2YewGjVxUZXwL27rP4p8+edXzWdgIKtyputa
to9tn3823QD2Q8yl2t6ZqXMQZg3ei6u9ZO6rdyNtr6G2w106hH9tCA2AA+4ePufHaHRiQtueiKH7
0EX2NuXtz0DIz1taK5paJhbAZWCRZhXEma6MuOQdaENkyVQekblixoGek6llR3LSkxOUvxdI6tJy
47oIgeL0dFFlx7BSOMfIyjkx+uEDVRgXhs5b5Au1b4w7Xnh2aObKskRbMDyKLv3u+vyGseNz6aBy
Nx/hmHnHiOsPguwaASYNOts1ur8yApDPvuHnPVyblTLZiLuxNgmd5a/bPQ/FvCsCP0lR3nkBcPvo
vTdjhIjWQJFWn52hjiUv85Ib7J5oj0Txskp1RJv9vdYSoYewDlDf/JL1MJkLhgTvv4m/vv2DDLMq
MrcXKuzeV5+M2GAEnSSvYrD3w9Idan4xPY1HG/uiXLjzjHJXTstzNv22p5nTq76V5vvs+6cu/yhb
Cy0GVlYO+aZTxhOkOgpoVHu5uKnmIcN+QWxctjOWCMet/WCN+ppb7bBzczRgixNchsh9HZz6eV6M
MzD1Y4vkVgTmLnQ7QhatV1GtRGozfGyPoNomIPZXxMKPZKmeDcc7VwtDUjrssUEl23crm+UUsmqF
C6oFbyUHZpT1h9UNsc0amiIlldV6FHnzlDXOL2WOp8Ew943UqCrNu56DeHGA+7ZvYvtWuL5TtITX
IhPfg5hf6r5/WrzAPo4872mbf87uN0VlvJVknMTTSlLbMomTv6AlIvHGHYzL2nSEQNIm69hqv2TW
fTUmHJsyLibFey73GmDEyj+CITjKsPyT2zbiAc4u9cpYPa/mHiYgoGgQJeBAy3w3l78E39lQ2y+F
rf4Sg4V6zej+mCQn7iyjjP26fXSyttoPc/gLMRXqxeZBZf//bC1N3aAMnWIjJIK5TeM0WM8o1sqD
30+vXo0IK8q6E63UD6PLrAc/jPqiQksRSqc4WA2HUmup4pWkmJx/RXfRvmHcRxsFH4XzdxlOzsjP
DPYlGK2HQZh3wwDCHb00ROvSXjsZ/BW6NrA10ksd3bsZB0k0L0ffK270zp7ssYwXSuD7sibNwdwz
vL826JKLFKlFGX4PpAG2ExVYdsaztNQoMhEUUWfB6ySd+pBbY1LwWtVCHZVd3hueCSsCjJ5/6FO7
Z5EiJcYGjrP+OsaIFMiq/W6HQvWO2+tdZ2mShuros2pPmDqMwL2l3KsgrFhT9Bz3/BlP2XFmLG/a
8h691frqoMd6o7kuxO2I7VpWE0sDrSIOIGAazl+tcfd4PEU9yH2og3wPlzAN4lpJdtBRZOsRrlSe
S9wyB5BV76IsqOLAN/q4s1GGI1EmZ8L8RNa17nkFO1fRACZjYRn3VlT7UkfAUGnP5/DN16jlA01h
++ry4JONf+jZHieQlk01k9beY4r2Xs01/nuASjs4tt106pifZb2I3TL6BwMLpbumP57h7JW/HCb9
W23zdRqiV/PjQvJ1iO6RE9luseXNKsqrCMMLGfGPVqUvgyGfrCq65eN8BDL7FpEFns7JsjL/lBAx
O9Mwbus83/oKG7UK9y1v4NQSS5q7x37gWSJ6AdGjr/cBOHPil//yCB29SUmwK8qLhyESKVZZ82C0
Oah3dZhlfS7RY28wlK2CL0nz+F561feaDyffG09ZJxlAjDid5dMKXLdTVcPMArlU/mdk40s6lL8p
a2adb86pYHnJwrOsyguCgZfIn66pxVvjkbJ5YNvcN3OWpC5v3HbFhSsPXhEdXOH9akR1hZdMjC44
SFRptTM8hohJNed0H8Flh5Jv8vITANK+r9Nsl4cAEpGYwoS0iywO5rYDHG3rvTnWDJgF0zHpm7Gw
o23FPTmaQSjLngD6j1NHDxo8y7xfTA++yHy32G8a14X0guAYkDP2JoXXk/m+PYj4iVl5Uoiy6aFM
i3M7pQ9DJ2OrED8I+l6rlFzX2T0MIOs7v2sOfes/e0odI99KmpbSS1Pe2mxMRI81HnDTLa3jQFGz
5a6HqAouhcNy3EvnQZRwTeuyCYHXl7J+b6Bjcg0YaSJZNb323WXoQqFloNuWlwYB+ajkcxaZ+zn3
vtoUJWGpZDxWgnnDR1IL69uXD2TiksjvGv8cvziEo30KJ+fBWe9Lr18K2mkjHSUYjn6Gcv0k4/fK
8m1jTjGTWq9XhszbDEywPWZ1afxpJuvv9kGE5+JGmv5KxrC170jGRiqbf4hwhlRmHQig6or+PBd0
XxrqwhnnQODMndkD7KNp41wBExRWnoDUnqSBPq4sEZkNKMTGr9XrjuyRzW5D7HMWM08ZyTrqd8wa
OBdwv2Qs337b/LZ67qUqaSjs6p+2m386BS5kfAUCpr9SzuM8tknuR2yz2S+MaXsEqknusNFk5as5
cGJw2/4p7I2XeapPbDYnc6mRsQXZruzMKXZ9/Xtml140iXs47TE8Rel/IzLxQPQc07YjbYAAKORa
5sl5s0ZgKrXR/qm+apaqbQ1JYXWHdgKhM4pYFdkRPwySO0JFZCTf+3Zis8c0lE58gdy8l0EVJwmt
NfWqAameAFqpnOuJX84i9z01OrZk+zJ4mjfNe53YVC1T/O1Ci9L3NZq4henHuuUq+G0WstJY/5PT
dWN40dvhhSaF/bba+3P5J+us87SqlQARwCTtlqcRAOFApumLyhzBKGh9RLzB7B41JJoCkVP23hna
C80WOE1W81377n4NxD3b8rMxOlX7aOh2A59dLu5dNZsniJMN8RvuzczLe59S18c6ta2mwZSDsZYh
2h72c1cXv9oqL3dzN3f72UkxKq3ULjVFU55EX2VPqYRJs3v3PI+1s6s64GljBN4t+Ia9CitGIAbO
mlobCTee4QZJXDyPE1kuEWd8ZEsXZFxvudmI/bJNFCVTkk3o50GXkTiQBqgOXt9/bqtelqNe78cs
HkfG4Danxt3leZlwMbq483cGGAajBv4amWIRQHYPfOxpZkM/XI5Z3Xl7d+BzGsHQMDtVN7qsrrIh
RiUavwjOzuKuwXo0KOe0SUNaBSRrtLhQ8/+8UUjE7qEV213FBIcRnK3qd1/XjLP0ofc2a/3izM65
EWz3XuvcjaB5M3VkxiroznmdPhnZDJdli2vgs0gSSQVskyZNGPI/7b/bTt1elDcd5okRp9pkkRHH
+2LvtfV1nPMQRMnp2LqRAxiGUR20rL+mCACiVfdI4iShpYkdKZx8pu8qFtH6XHoNtJf8kY33Uobd
lWMzNGDZ/xU2TCxH+LObl08YHh7Iema5r9/LJX00svQRKPbqT2ga3LVmj+VYuWKzcWTza9sQ6pYc
Uouob4hjd5WcmaQ1vC5tpl5V4KCcRim9tBebLaeX3sVfoAqm6hAZ7pkA4I8Z320imPhQWk051iu/
T1/dpv5y2uWZvZlKM4spEzcHw0C1Rg9GYdYwi9PMNyReo272MIKJX2mjzq7oL2U9INpZqmNYwuIR
9/SY07BEmNZh5lUs3HCfV+MzKZon1x2OAHT4haBna/dLF1OMwuRUcKTWdr8yQlNukRMzhKnqYbSH
v4RExthoPq1CfuI9faDUjuJyFY4HK5gJKsyFvQuy4tXFCX+cS9PjJOg3+a5B+LgHAA/FDhz52zG1
9zyMuDjczTJizvqr8mssDyutJYvxR/mC53w4qSxv3nCwDpe8XC+1VHAcdAUm6PvfDTtludxAeNjl
u+n/72lBicCy1MXQJo/YEQl7qGVcpThdhgpJU5WmvHlWWZwMZwy20rRgP6qgBiVArDxATTV+E360
QqiduVbiiT4ExNxtWPCRHMRggOPpeTuIPsAtV4/taNWX3B1QVNtg88CpDuTCza1bNo90Zlm1+18z
FQ0oAeCNUpTLfTyuvZx2KQr3BgXWKo5dpefDCin0GWUegRp2Ke+cuPwEp6B7nIcQhsuf1/A/LdbR
3/lBU7zVImduthze0E1JdxCeXySGa7Vf3PnmWlr+cgHZhA/r8DQVu5nj9tVGMxQ7UVk9KxBE7E2Z
elkDWImcYK2TDvvuazBFfzBSYJ2069I33zG6I3HznCpSOZ9mM2qSJp/MY1VW8z0ya+c3wA5QZTTy
xhMpcxD50O/qIf0eM+QqnYH8qVj0eZwNl0m0azCmhsAn0TxZO3IsxWvBw1BDaYFNs1IF5E6tdgVB
rFwOhrZYn5iRpmsfCHkNR+dX2BJWb9rB+tzYfXurreIflcMoXHJR3YNoNWPqjNhVGHzBOcf3bjIA
oCv/AALzUzRGySK/FmA4S3BeCZI+ZL1ZvKZtZvACRdsxVoqK5W5wNIVvYkoyy63wNNjLv6bQVCLR
Ue3uHJcY71jwDt4plVguhelk8wtxElo/AtA6aVLjPdpPhsVYXYBHDWywBx9dN/tx8wMfIR+azFpf
Qqhb7IfzwCFs7p/7NQ9+qqrTWFeD/ntah9zFQ7i2iRus0ZOQ7MjoGvppwFxmooa09wTX6yrGMSWv
y4yefgxzcfXNbjo06Tz/25pLrKRac4NygyhzzsqfozFxo+VjcJwCzjpc9XW1bQmck3GIcrqStBEe
0oxhjBiycQw+F6f2d6lhDw+zM4HSbQaaMBUKXiLI6re5MtOz506q3cGyGHetV1JAGQ8BPLQ/nr2a
2KUdz/XymgaIwCAq9JtUmRu78DzPXgZ3WURWOu3rWmzdG/1LxeLq74tunS8CFdVdGs2w93TrocX3
ArEv1Oi91FLb32vY1nh3suHQ88lenDRzieIdq7Srrmrylus4jF9eg3YpZI4e9gZpa0ykS6PKFwGG
2/LSouAJNp8goKSxQ26ll7icDfu7Wa3+uywQy+7KDGZDBWb9Vnrjf1aQuwl0kcc8UvqHQUeYHnKh
UcZ25MZ8rnP3d3VbCBPZQoIR6Y/rD5jeNCbIVLnu2oIkK9kwkowWE4U0ADCmKZCn0q6aJ8PdYlfG
bH6zbIiP3ZyX81VhhVl3FfXkJ52mXrPnVlJmbsIAjwPLaKvJuQPczE8VzYhLYqXeeC/K0jUOIl2d
HHjK2boaedCMU0/r/T5zu/Y5zVd3uU6AEtGhlVJA7jhp82NMhMxzVgPAYMiwmAezAe9a7bb7XozO
Z4b4pWRU5jqIiIITqeGkiRyj56oty+LsAVHEhdPMf01lRjuc8e/eiOYz1vTO95BHBseLMAuRXRC/
2L95A8GLiLnGROoea5zdredBGTJpFB7P3FRYtd1I871o8+y2pfyusSL5R9sUThxY3Qz42JdxE6Tt
GfKb0cw1zUOk0uBOL9bwtfST803YW7Qw8BeZvystDc/NBtG7x8WXYbpfsBHvpqZOcSktI+LQ5tUI
+/49c+zhQ+q1uvqDVHdXcYCVri/fDZhfBAl5mr+Ydtq/Ktcf48UCQpxSGsqbgu3ymdM0Wn/aiIBT
wvKLt5PjvCRUJPLUlqTDgWPSkbGDZvxT429lEbRQxJbuc59VQzyHHVbnPmr3Vut897jd7309KxMw
ZOgZMgyGWcJT5d85tWlpyUI2fpLFq2MDuLtXxXITPnb3qtU+jBGu86pYUQ6mRQEkMP1DbvBVRtEP
ER8QoCWuPj+rm4eyXN0bDpG/ZqgX7KPFTJxgcQfl/0+SzXwkIJla15njHTnDKz7pNT2xuKdP6B02
uYdwDmRMllfTWCNKkCIkM/lMQiDCBvhOEM7Axn8vwk4e6C9ChJX20W8XfvA511tCHdrWA1tBmtBV
rpM6JH2UKhbzCisPrM5ChZKRCbtx1xG1UAijqxckdRO052TAV2ZCFzFtjB5aAgP3XWPU4bnYTqAO
ZhdEnZZ/sF1Ejm6GKXle3X5XaD5p0aqfoUrfZp4iap4TChteZoHUzTdiw0ajhdLLK8oHHwimcy3I
0f5KrNO714fLznXlHUK3hanoTjyhwbWoMZlb1MrMojyAGH2AhB0U8YXMQuJ7HoonK0UwS6Yz4ewv
6Ko2PiN8DMxZMdWYMLN+cSspWd3iFm/EiTwHeK88PbzD/L8WttOAunIAr/2rqYtPnwM0FIx5COv6
19QW8fYfcO4+Nqb9N5+cW07tujd612BCyCc3mx2gXl6tV11Uj07nvE8hr5DSn4OeT7yVcOTueRyh
PN26YcQl4rjzB5A0W1+ceu13AfMLovz2f5dA7LDcrWK6aKNNOohuNVUUzrTPRS8QpS4+2Q35COmI
KtSq/l9+rnrnaZbGTfpvzBXfmnIpYGHvxxh6Rl4hi5hGHmQZKCdc7yWrCdpYVGEzSYg6Rj0EPQdb
tmlxMt08+4v3F8XnbsZE6iwRaRri5DFMSKROoLW/eGh+FykgpE1ZDZqbfWEAyumFhC/zfSW+SBvr
HcP0W6Wmu1A1pLQVU8H9Z3C7f4MwPrJ+Xo9VVMXhKvdTpy4MOLQiDeY/FpmTmOWzbI2TKlY0hgH6
fQz9m6o990Ri4DOboOLEPF+3P2MOBBZsy18LWzQTpRZvF1SuoMJD9smU89+aN3d2Vfc0zMHv7afC
1TwMjqgOo1Ej7XLyO5kI0LLgFWU9xgSi7MfauBObEUc90KuMCCyvk2IFmFJp4lbjq+HO6K+tfi9b
SJBBXdg+DDa3/E0rfZuj7tFfKEsTffrRjtmlxrYYGpwUQlYP4P0mC/fgkR+y1g/kJx1ryf4aRr/n
gZNfGHz34I47t2MUCcltzNrmQk70pa3n9w3NExNHspbzlVr6+lR3ZsKCsO/7JjYaTngwDq6XEkI6
OXcyiq5Wpz8iD9djzsBYuoicnTwgQXY9r6V+6jqqn9jW7GPQzb/WDfuwHfPJKnRsz+qriygm06T2
5hyF2/adhuIWoqH87IV5Kv3m0RsyXm/rKXPqi9quicRPYjmuGpGvivwkKiH5Nyl3X8X/g+kbPxkH
AmekbLjl6YdpWi8oAD4jazD2c+YAseEu27WpXyXgBtGDdtFrjNXwPJVpFY91+JHh0CQkTr8HC/EO
kWsQc+AaT4TuKMqS1u/cEd+BPXenCROh1uO5Et3BwRBCs9HT1I8s0VUxnpHy/s6HiayG3L4Vto/W
k/an3cCb7nXBT9YyUGuZftrOkiHMbogCDQ4qbTifmpiUSWX9R+uPe7Ly6QTZe2pE+p6hq9vN4wK9
yUL+4I65PM5uW51KV9fYKv2nRvuPjRfdEP5Fk+j2qrOHTZEY5sa1VoKVpz2acBl++lFJ57ACuWcs
UITsJ/xk7KErjJCK1nV3GGyMlC4ZBdvLEfTzwSZzZed1rJYk8sdoHF2crBOLblY4382wbeQ2NIA4
s5/HiMSPc0FkRvmCwZLXZU0WE9ls7ly2x9uAzBXSu80UQ3JaxBdGbHXZH/oO5jrw4sL6IlHvUDRW
HGL2Ll3nSjDyZnTdEi4W8M1CTnibV06K5DigzgzRp/pWuSdv8AU4NqpyNqznBg0K0neUiu8giwvf
mBF6++1O2Cp76HtrV5vOawTpgT61PGsvv1pGdKtHDLrIKWk5m8vso8PK60UVNWDucRXRkVSZ59kB
W0QswoENoH7+8Io0MRyNAfeJwq2nYPK+Bz6MqxtoFZvQqvRjChGrm4LBvqOpF9w9A6THdEURwHDQ
U3+uI51sXt6gAoRlreGjyV6xQ71nDBhZWJOI+76JiQkgPJhje/T0+xx+dgLzvzWctKTi3Rp36eId
qrL5Tiu6vJZOJQvwloMOefuFfKoS7X44dDB0CKSWvP5l2s7FEsTdNmF+yUN55rQWR8RtDRTt4r89
gHNdib3d4R88z3n94tnFTZpP7CV7FLgCFWnvfnFtunnYLt4dDSKMupgysd127xaxnsf2ycaE3+TN
VY0W6cnowDdBVmd8GXMOdV0kyo1+O739pmX7Z+m9R5SbHGz55ngwuK38pe0J2+TSbCXOqiwGhdZI
QoTpp0rweOC1aHaOmeL0yJ9XeO7NdQz8XxGXM32ZTfoTmGbSw2ZWoIf77ZZUcqjgNfvuEEobz/38
ooz1a5DO3VnkceIoj5IBGLgbnii1OTemjxWXwK19PxoPC424bIrG4B+aYiG/NrxRtBC7K+/sOpin
nB2qIo48QClAYEJ6tlb/mbIevqFgQdExgRyjK+Y1oQf7ZEARh70Xqwhxq2Pu0GBk5HwUh6jsvxae
ToWZZxBlrMfoIe2ZPLjjJMI1MdUbyYYJjJ7cLxQbQcM3f8xIlTtY77Pk5ZnnMDFBkNiS6ZmdnwfP
t6DFBZha61ztDbriSkYxnuYxuhdmiMNrPaARxxRO5g3/0svB4/KDBQ+l6nfJ8cRy1ss01ZcaQobO
mZjGnIR2q8Ry72mEed5r1a2KIgTJAWgtjup5NMnLSkNxDhVb8/YWZ9hXpjxPisFIONwdeYAqhYTT
noPr5oeiWeTWcipmGLxyMnkcmV6G3sYDECbacU5VVz1M/J5Ska7D396ua/tvc2b9bnDvA2ZDMDso
Nocnpy7OKffXyct9s6ygkcWB/+ylUQwtD55sHrbbbnMzI5FBu+Dxn9vnzAx++bVaYxP/xm77DohF
f6pY7xBAPBR2cR54oAQfwDCr5yyEmCpZyQt+E7dVIvJeWyvRE6kmzvrpG/IhYKCb+KrW/F9brPF2
H7Y7HRnVxXKfQaV7aoinJ1RlmKMgcFH3stwtoPXi2XfU0QCE9blSOpguy5DHaOaISyr/GwgGqxEh
lKX3HnCDOb1BQDPC58SeROK8WRC2yWv729vvDWCrTEXgAw4jiMRu76K0Yly7SVwJUqKDs8EBADwY
d0v5z5mbP1RxIe5eT4zyBDOh4Mp/yLrZ4irSqr6UesLgzx4fNo/4xo0p/1NO+RmbCsKITxWE8fbD
m+le81OZKBi2JBNo9kSFy96vsy2GTBBXPvH1cqCPU94si0OZznVsluJXZBH0nCLiw9iFGQgNhsva
K3YeWu6sasHJwd8eVYWo32ZtlwHtH20nEZ/zlbhTTkpNfuWoeAlKLYkuY9l2xcVImfgx1hPW3b62
gryHtjGu3Wp/kIAUByzspl5OiBKBCs1bVYuR24eTmg/Da17dEGm4O15rwhkU0px1mLB+EPUyrPlb
6VS/RoFO1wCrmTzrl8FHmJbyh5ydY1Fkl0pnC6elcjkXhEc0ABdxAVqyX6Rza2bvBSLolOFDtJei
fhy85k2ROrTr5umLVPa0ZR0M7woBmiQA3W+7u6IFkqvjiMgtDvh05BoReTG652IwIe1b9+hUItzp
Ibs7K+6yTsQO3rCiG49MjEQQQaiNtfxMA+XucmN6pqD77k3Zo8fdBxkrCQir+48oGHZDy9gV2VOc
YtvZm56AUGOWO41N/75G66fECjL0ZNpJx34Yp+ZLkftCOdOltdcPkdUk1YaQN37fLF9e0b+0AUpF
3KGgjrq7jkFLdq9x1LP9xuE5dtLlyuwC19L9y8OMXBGBnQ2i5El609VmSkEd9S/KypPvqk9XuI/M
+XQycahWOZaOMnvL1vJQGM5TVOtzUegjA2fsEg9GEv7Jr+nzQdzMKJGqx212yTL0qh0sMApsjlFB
T7975HRPHX4NuPd/41K9p3X1oG3xRNBpYvnZa2UM50kgvZEpOW6GQVMOlNIWb+O27BBUg1KpMyTt
YKkkiOiHFS6vADHr1s3kZYLSOW8gosGvk8vwq1gGeiz1VOOlq9qD/j/Ozqy5cezK1n/FUe9wAzgY
O9p+4EyJGihqynxBKCUl5nnGr+8Pad+uJKggb9muqCqVUjrEwRn3XvtbRrseoXttyGodwGEDqaST
2SbOgy1jmc+CyI3QeyLBAXT1qids5RphyIrqxxYZUmOgvE7cR7h7OAS1iHVDkIe1UiVr7kP5fIgV
qFeYFPsZkR9MbA4RtX9WC33dNFLCLVE96kqceWqHW083X6iuvHarGP5Sv886Lpv6eLeuyf4T7FUs
pDZobdqquDOHblf52dyUKgSuNmoCtTJY55wih2Bf3UQQrWdpr9pz8mpLv0huMlnelLrJnUy54f6z
wr4ZJxn6RGgQB8lY7+pYvc+k5j6DrCIPNtFMsYkDfaGaNpCMBsMDJV1pnryVupG7RkArspZk09cS
0F2OEY1qAh8aA9FBvK+QUytGctObbDs2q+c41HwzwovQ4tPHNagsPnSYLTPF+2kO8iw3nuwyfQlL
hdNXcxVX4bMWFk8poCjSSasuDG88v7vOwH6lEqh2dqOEV44SFj1XhhmRkT6TxN31NfUTBcdARVO3
LW8oscnHjfFPbMypEaQE2i7XtZGhYY5ZpxgGKO1nsp0c2sD4AC29kOTWnxOo33poxo0sXCeBvrEN
KV15KogzjXIV1UVTXKo7P0AWfr6o+aRKnvO+SqROmDKxL1OdlIkrbmvkjWf3h8CjjHBV5e+uh0J1
gKfBU3kOKsAi+w/aNGQTcuq/4AfjZ/qNaYE7DnksKlwPHcK1HhNJVOiPefCt9o3r2GNtoPhnqC9U
b0/BtCNZQhbWSJWAczya8xy32rXNqL0e6pHfYSsPuf7K8xLSRrql/ewKb8WXOJ1ni9ohlvx8vptP
a9XHxsnKadAedJgLx41b4NAiNxb1odPdg0alSRDetYn+WAeXrGA1ftNvbIdfj6nJGA5omKaD0Zi0
hCmJ5el2VR84glT33BCG67IqL2AOTh+HkntMtwT8csUwp31p2EMUeGqjP+bEEd2qewbYRIU+Z23n
QsedPs5xS+Mn+W2spAZWK7nR6o9ek+abII9vpUCJL1g2ffE4MHMMle3CUlRwqseNeAQW9djNKDYo
23zbK9KbpUM/NYyaSGIjVMpBzw+HLwYj801oskHIRMNnZDIFiFfghWQ2/SMlMuxOD3KiX8eyv8p1
XN5MShp8OjPs55hQEx52whfqgS/MwlNUg4nLgKoyD0dj9qmPqiusuNU7j8CUvIJ2kuKRe5cPbEHn
H/W0by0b3CF+I3SuTjcf963VUU5l5Hn2iAUGleekKigIdUTfYnVdX3ikUwSSxSNpwjYMzGnVKVbF
6RWWFe5Oj5TeWdTVOnW+oWqK28J3EUTcysLl+Yc7XT3HBrEXURGO27o54ZrkpP2gYXjFI5lty8qQ
PH1HIDlrERlZ7q1GOWuabs43eTohaNJmfrN6aqY9pd1jD1M7VKkXj6r34QbpCyJU98IrO23CZk8A
K0PswIRtPVkp8y42SIwDf8jM6MMZiYxq//BXnwIbJ6BGyA8sE2TVZFprYkjKQsvyR6VDM8kFy11X
qN3ON3I6wo8bGYfLb2tH1TeanBtx/ph1yW4wAm3VaBFlKKp5ON/QVx1GmpdYqSxk4CeTYQBDngNx
SENt4EWUw/kReoL243wjJ2MNZj5wFUg5UE8o3Z9MJKNOM/QbfvSktwcwTBxKSdEREC/gUHnWCzEg
/umGj+dbPelDmwIfrPNkvHwMoUyHW16VaK6spHiy83ItDfJVEQwvxK3Ot3KySNggn2yAKyy/QmhT
ZxVDGSKlqVsFVZ10kLQrAsyr1DBmg36B2K6cvKpJS5MxkVHt3alNrzzmRkY6Y6t26BqxAA1aNAb1
JqmkKx81i5IixMxnjvsQU1/alv7P8w88NnO0S9s6j4oBsiwUDl3mxOc20UxH1FoGCtV6wX7l0GDg
2YYrFeUuajsCr+eb+6J/j5pTj2dCIAx3aDJglymVXB6VtUvsw8RSHSLCzLIVXFhATocqT4dqzgKn
xayY2lc6neEiavKypwzDNb8vb13k+U0lliACsuGpcdhsIPSdf8bTPZU+5aYhGEKGwWVuMkGSEoyo
WRXJkzaiRMwX3/np5h0dGj2Bl5hJeMxIWQf55mdjvrgkQ863b55OFVz5OHfhucRja6Y47uQUvHmv
FGbylEcl9YSUilNUSqCuIvQtlspYdqJI3tyJ/IdMdrhjfFSSn841s4EjoVkE2ZGmZ27WcpeBtwsd
dKXaFLx7JSkFuLaK0X1I1GJAW49nZWsMWz9uwRNUGuWALnGhBD26kUWk6hrzI5Q/pPa5QIU+Vnl1
cr9r1Xatgm1AckDcxgMt2xivCrlAE8nKXHFd4sgplbfJNcVx432Hk3mluj9LtT8wN9+phwg1YzPW
MIygllFCOuYfgohoFAEIKSqvHEt8axxK7iJKfVwc9xxyZYSpqU6vHOVbmNco5ksRrZGIfacihHhU
9p5nzr6nxj8JnQuzfcI5Y0lmh7GoA8RNlVPOdEQANEuA6jnGoXb6NQWqQDIIKcxiBnyoaRfG3xcr
C/A4BXsoaHmCw/Hx6y9UJ5BclbCRF7rVzjYTuMF4I104qn7VCo7N/EUzaAYmg9xPUevolRU8ZU2Q
3Di9RL1wmFxYnab9hjZR0TQObOovXwtrsp8Njo4eJK3yJ98ULwWRRlGAAC+JDWhXepF+Oz9x1NPF
0MBtglObaskqlLhJz7VKXtgyJIencTglurUJwLMFP7KOsMCovrDNRRai1khZIykVIpXgER+U7xr4
FjrKGIAUhDRtx7x1Ef5x4CRy+4zwa4bOk5AiewlbJjHN8x/7dLrzqQWBY81kyrPOHb/vXHQ2tY9l
+tTjtbkten3M8AThOurhA51v6nT5NmmI5U0lFwm7b/LSE3WgorEw7IOcuVQ9Vd/l1kTmSuA0Is/7
19uymC4c/lRLObHnRjIiJb7d28wZfZbF3l0ZDDtBVUin5xd2pdP3Dg6QozN0PkMZw2THPahqSkFh
qWYfWrgBlP8Aaxpn6IjVASQmAQT7y49msxxwbWUCcU+YvDFg9y4h/Mo5+HVzW3n6DCXOctDrhaGF
P843pY476vEGT0PjiQkTmpFQN3m2NBw8Hbylfkjzp9jWZgip57yxEUhFaaAJ660h385XOAI3yr4M
vrXV0/jv6pYy8/mYfsD9kqKZBmeJVQ+97fwH/GK3ZGFUiPxY44XXNia7lQ2CyOxzVRxCu9nFwprL
4ZYSZworEAzoy8wEDt5eG+6LrcoHZOuXcKrK2APTHjIVU9M07jKM6kkPKWpYSGGmiwPj4ypGBcy7
zwppQdHvtQtYxJZKYAzVB9onikMugVVPZ++/ozFco+DXnkwptxFJkgjrYFDdiYMDEWipoBoI1dNw
4WAwberXLsRlBz4uJyI2h+NhHpW9AauRXWgYwnfebySXu6Z11+df6FetcOoZvZ1MQ1Bee9xKWZhm
nCUeVC7JIdWG13VqzQtF+BcGzpft0GeYd0F4PGEbdxowt3gIzYNRRlSzFKzKSPPAvI+lD+cfaboN
jR1HpI7lVeOWrU/fEVwd6DAmj5T3MTZBKWoq57Esg5+xYe56Dwnh+famy+yv9jAuglJK3MyYHuCk
IqpzpR8frVqRx36P2mfRwWHs4vfzDZ3AOWmJyA+7hgk9i/DBZEhgzNGERVMZh4IKCXDJZnJDifKK
4hDDAXKf466q3Sn+/nyzp/2pEONlAHJ4gA89DQ1SpeLaOBGQlwIi4Xb9Dd7npFyWkDQk3FXON3ay
wCB7FpiBCd6cQTByyl9FQR2npHXVgw/R0a+ybadu82TVeI/8XTR7ZkIo/dCbN7u/8JzTM9K/Wiao
xVFMVuGRHk+FxBnDQ2mnHpKK4HmqUF0m+/LNhec7aUXBBZTydEEsmYvx9B2CGowMjBSKh1zDM9KX
n9JObCzHXTA3P2ss7Ssl+G5n6n3kUDYVWOJ2gOGRds66T53D+Q+jTtzl2Dt5TpVDCHEowfFt8sha
V8JS6HFp8iiMS2uSndmix1cNshMnehkXDhQa75SWJ0CeDHWW5MUMrxl8iVoqC3Xg6KM/FCSlamVr
l5znxsZ/X+n5cAxzBT90dkMirJOV3nTTtLJUJX1IkuqVXMOMRPdTa7yQcUX24G9E6zx0CA/P98nJ
QkV8lSgWUGfOlObJbM5AdTuBUOIHar6p/8LOQtTRXonaC6NNTLd6jCAJORIxM2Tunda07/XM8DTu
MPGDKtnNCzDaYp0FvXgXVJeu+0GmMH9QDYzv0QENmV8cOtSvCy2AKjbUDWXyGEUhHxIUG3MQfmIl
d/DSSXCksO3ioYnMZNH1Qbf2jSy46ewk3OpS5l2nDhrTiiAheD3NoBIE7imIfTGvSyu8BtKIi6CU
xEQvMHS+EP8/WUlUupVkLpFIzdS1Kc+5K2rK5hVX3ktgHXzps83gK7o1N9cA5kkHveQvvsuxPWpk
WCtJN9BxxzNaxhkcZ+9W3nMJCcwZZCz3Ujj8i0cyOa9ZJschU2MPOG6iy0rK0UWv7sPce21b4zNX
1Z1FqlR4+p3qX9oCvmjO4oSIpJhblkZO6Li5Xs8KDteFAqMIRAjV+FdVsIEFcSXqN3x6znffycam
qgZBSC4PkMdZIyargyJS2c/gdO4VlFuL0n/hqCVHns1Z68JN5XSqc/P9tVtzpkFEPnms1o0CJTQN
SmhL9LMg52YADUtUJahWiQhcemlfNGfIY3aBxIJuq9pkHzULGXokNlsPg9YtqiJ+S+07oh1V69xW
SO0RfbHXnO/LL5YV0jXMckPoLC72ZJxk9LCneE700Mgro66piqW2IIrbS4+mjJ/9eNXULNuSdUj4
XMON6YCsqSUiyoSoyOvDeSGDAkgeS+8lUT81xKGt0yz8bmURFzIBBUoh4Bpqz88/6/SCJhSdXOTI
pydMAgRnMm5SiU4QiR8dhNxQQ1O0zQ05I5sqAdJEjSkp62pA4dmm3qVT5unpgQMKKH6d3ZU0FWG9
4/lhG33dqb5FzaKx5Yg+631UiMYSGXnej7fEJv607O2g5GtduBceWzvpea6jMvdETcH1wJ6ek5rM
Lp3ClNwDqut708VDurDuz/fs6SgamzA53oILJNUy7dmqk9KBMq1DYK+1oXwO861vmhesnk+PmQqt
UJ/GGUUfs86TsTrgBKKlWuA8RD0VeoiMPe0m0RIUbFDMsSXq2IAtbl22TXqkegzk9OH8Y54OIFL8
XHNZ4tgYWeeO32JB6XjFJdg79PEnQAPeJZCHRdFv/RDbFetCbMw+3YkhEmGxS6qCzQJ9/HFzFfWF
RYv65SHMfGXHeq6hDERRD3MQPJTspnd66crrXIm0n65XSP7WB2s+ivmM9JtE7n7lUuZyO9Sm/94O
o8Wa1iFOWYWR2a6kBAE7nJDeXtud4RM9MLUCyS8qfRvoIiXeQ7RIqIWd63iMLaMB5ogi8IVrNQru
NZxTYcLpUMbjPH0RMErCa0JsobmsqgCEZycKY51lRUOs1tDv9AixYJOq8VoxApgSLoWACLi08C3N
Je0jt4tRqJD3rzwHN1Y3tVeR+mT26bIgroBmaJgPQYR/WeoJMJ+JG89BHhqH3CkobvFKjn+eVx1U
CsMXetxDAZDrctmrbIDIqMoPMwy8Kwmc60sU1u2KzaKba65SHHif1EAqwLUkt6awASc8pDaWvwR/
AbYgV42dlLRmQJFOrS4ayPdPWV+lh9iGfw16TpJWvWlXWyMBIpe1YxGVEgj7sXBcfT8gD9oOEvWF
hR40Kw4glOh4cXhhYpxsG7/2Q24m5Oq4Bk23Dbcty77q9XKf0vEy/CvuX3m90W0IIA4SJ9Cm/YXY
00niSYxtckLUuTkTXbMmC1qRm7YU+1a5t0SpP8N27K+lIbIow3aI74RqseDnhru8EUiQqNpcCh8o
lK3liI5qQ73TB0xs4yxrL91jvjwc/PbBxtXwtyypZY1egi2HAwmU6cNI/q1b47kT7VKW4mWfUfCb
erx3OZ1za93lA6V1Op/PMiKo8kix1aLZwSu/MJlPF69fHWYSYjVVbjfTnGAqDa5uFlm1bwE7cXsp
tviasafL9W6sy2pEl9xaBoDxqH6SutfzC9fp8Wx8W382Pnbab51iR22tdl5U7Q2ZLd5zrjUJSZq6
cUBeu51z4Th9suFMHnWybg2hXIGxj6v9CIJQAYZCUjr/PKcLsamzfnFN0cAcs7UdP48Web1cYqj+
wLoz19O92bw6xQ8l1BCVFk9S8nK+uZPuY9shTk1YiyuyTj8eNxcrhV+nhdc+QCj+oQggKa1950hU
tUbI9k1x4Qp22n+cpMdAA3XpQpyEU3z8pkfrw2GPYec317NuXKtanH+i01lCCg5BlaHoNKRN8+Bm
Q9WRk3MDIdCxKyUYBjoSSDQ0Mehv48f5xk7XJ3l0TyGYJ8j00JPH3Td6qKO5L7heFTn+vBKugGr1
lnrKc4pMXHOLXR+AWYq1eHa+4ZNjicplfwzJaqRtOX1O3ltrmK0y4L65t0JsBKpU39XksGd4Z3/8
1YaYXxYRGmOMjqNmOH7CwZU9g0r3arzQKfqeC11cXDh7iNOHGQPLY4KB4Mz48o7boIZZtnstqfZa
Fb4AGZHt8DZphoemzT/sJN5xNbCMeFV1o4KzD8a/bWvKJcswthcj174rfjhStMHgXZ8J9nAK99+A
zNxVXXoImgTw6FvlOztBsY3vsDbolIcBdksi7V4urdveFXcJ5ns+hI65GVXZhSH5SyRzdENAvDVm
T4jgy8S6prZVRphbiW505V6+Cpr42fEU4il+Q7THg52W+9/IGsF3L7wKepq+An3wIx7seN44zj34
VkwuPPM7mYqf2iABtlEL+DnCoCBUXosY6XQdAKMAZZLn+i1q2Fuzh4l6fhycBq54Bg2jIB0pGkqg
6SpPwrjKS6Coe7d0X80q/9STTeP91J906k8lyJ52r8A0qzCtxT1vzPP1joq5TLSIUMj5pP8U0zHm
eo2OM3Ii70MpM3EhknS6vKhjtuhfgiuLKNbxQAKQ2ZdhL8p9X7iQ4HwrnheGdn2+J04bQQpFF6gE
1YnlTc+uUWa4QQ7Weh/ltb6VIMI/FHoxLM+3crIwq7Rij3pfYsAo1yYrSyIioeREovZV3+eLlhfc
ps61jb/v0MW7i9vO6RQ8bm6yjQ4lSjijHoq9URnfq9y6KjvsAC9tbl91Hbo+a4zfkPlQxs3vt80a
FHXaMg2K/cDZH6G4BIpSvnAc+epJfmvjV77vtzYKTS0DVNG0oaQYDJSD/loVvfytiyn0Ov+OTld/
wZ3//x5nKslWFcwnMjDW+yhM3iiy+UxiubzHJg2oYVzPUzTbc014a4y1zzf89TMiyYPpypV0ekSl
DoAObpRiX8u9D7khyueuknNj8dGxnG/q62f8syn1+JWZdSyVeA/wjHYpXQdttcUaYe0E1L8ZXf/m
WeZOwRrCAH19wevvqxkwBhKJWxKJFtOTkOsjWrJqs9iLTLUWuMQ1CAyg3nVJ1OzU2ohn7EzuhWl3
cvxi2v3WqD6Re6WqAsgzs4r9yNfrfG2VNjXEV7kEx4mSZ6H4o9a3sd/+g14mxEB1j+BueSLkDFS1
cdOw3De9u+llY7zkhCCiOMh6isSh7Idn6+vzbX7Rv6qicPkeawrGqMPxm80Hm9AGfEnq7wcCjQA8
3l0Kq1ro+sVomqvlF/r2i6Gkjvlrrv5kV09iDFKsSbJayNm+Nl5g18JYR0dXfrK7cz7a8oUf2RfW
6i8mCtsWjeKfSPZuehjMM0GBc6Cme+jxFWQbirqC3t+4Rn7JKPKr3kRYyspG4FYW01BUVZOo7CwO
7MmQfyNIGM0GK7i1MgqHVE16H4xuc/71nZ5zhdC5jui6yilXnYY3Q71tQwViAKCNahGaY8GiWDTc
0GemkrgXNtYvXp3gvCkrHNwp7JnueXZomhzQ/HQvaYG8GOTuRgnyz1IFrtIydqpmYwXwvEzvwp33
i4dk+9PH4KZMAG4aF+tKiqrrSLR7aoDuPMp6ujDdyI0BEtG+sJh/2RSRL8JgHNBOYol2E7PcKC20
CyWgsC9pboeu3bpN9R3+1Ov5d/dFdxpIdxiP7IGCe/Nk6lGEm6NQbPdhp87dYe+3B46nRgW1BvcN
xdw29SUVx1dNsleRYSPJyyluMtvTWAtShm67JyQb2x/ExPGSgBe+GiJAT8krSsgLO8cXM4KA9J8t
joeB3zZiqsOd0AtpUVOqBztAZxgZ4gqe0A5x1M2gR+p/0qCCOo3LypjRHheD3xqU4rRMItiEezuV
r1VI6bMqJN4tmdJa16qcGnP/QnD4i92C1NBYxsCYIWA0aZHjJssOzOK9DXmrjvKfip1jRJZYmJeX
/q606rWr/1VFPn60XJa4kcnoLcbz+PFjxgE3Qg9uxL5qYD9q3Q/Xh/Z7foB+sW6OC+a4mqEaYpE5
bgPwrwpNRmn2KZIfP3C3hZd+hEX883wzXwwRW1Aiwf2VCzvxyONmeJCm9hJV7NMQekoIjSEUnjYr
7RJ2llf2oELSC0rTL54MKu74P2GoKrmL4ybz1giCXHPE3rKaQ5fmFGn33PpkJXg4/2xfjA00bOPG
agEGP9Hjw9mPQZCYRGmhbuJ8tdHKm9h9GzrICip1zpfKd75qD5UeIAzSUBb/dvxgrSmc1hlssAAx
vztP723vvcMF4sqW8vy+rlxz3iaciM8/5emyotEg51C0FWhxpumRko1JA+an7Vtdate2Gj2ncZgu
I/xWXKW8DSRp0yVg3RIs5c+3fLpek7Yk6UaIFvEAqoTp82YSV7RW2TedhksnFa6J4d6Pa6icJn/5
vE36bswiCv6Pi/pknNakJhytHMS+S/Yh5yKWtiV3iguT7qsnGvU36Ki4HJ2cj1zJU0u7zjDMS2uY
NzFcbWuHuykcWO0vb3ZkzEaLXPLoiOqmeWbL8EtIYp22V3IIrnX8mFEeiJvMQo7qC2vk6YQbxwWB
o9G+WmfbO35PelsGntUGpOs1+MNS3O3y3JLmdZ99nB8QpxOAhtAxoYTmrMAZ7LihEh23EFiJ7kFA
byBKv4msfo4Nd16Z8VU2eDfw9NfnmzyRRlJbSZsciBR2VK4qk0FIqWPS236k7rO4VjadqsSwyDCA
iqzG3DoNuk007JK96K0GWpasBTsZlN0s9H31whv9VZ53HGNizOgcUcj+EhicBgzweBBKGw79Hk8j
CN7P41CFBipRltiYznrEfhfRg+ECqLEpUSB2zTKUY+qkWW+68ZxjfKCGwO1AalQG6Bgpn6E6G0wJ
yu/KA2XKkoLoiB+SstsW+82MWEQT3DjhLf9t/PXe8IM/Gqobfq7g/hKucvsuMbGftUB39Mocx+FZ
b7hLpXoef9jIMOK7dOr4IhuhoblHYfCrUIm08PEwACxrgTV11X1KoYXBIaMNPwQZLLma9wMGxznQ
BkiXwYWT6hejjzzEKASgcpJz3WSYZ50Osjjv5b3oilnM8mcBR9WDFsCgN8/MEJ7L6vzg+2JioY5j
wR+rwe0T2VSVtvjK2rTYudJ2fGWST208tf1/rRlW2DFUw8wlucMsnjyYHLgZIao+20tVeteGGj51
1hviROnC6jfdSSbtTHXYPblpM+ht7jM4SFWk0cToooNPU7G07U/Z+1GqF5I5J0NlbJJbhcmiYbBs
TKP3TpglSQ3ua2/X1VatnhP9laGbJJ9Gc+BLrb8NcT04353KdJVndCDTAK9BoIE61OlAaWy9i2xX
du/8pqnvc7cJNp3WqYCnNMjDlZltK/Kgyx5m47ovPfw+6iGcGVaczv0OHmgoB+FSdgJtnkUyupJe
XMqgTAcWJ2fi1HxEitNJRU131iQ2a2547XBrlvhRzqxyLcILL/tX2uD31epXGypqQxQH6NOmNRkW
NqEpl9tonyZeTRESxKt29O0N6vs4zTb+gNeAHS5GolLeGcvMsq5RBizFYDzLBtEQGN4mGLUg6p7P
v58vH/7PD/ZrzPx2ichi21W8IuxvMVkAOphHxYLiXh3KeH5pydBYic70wVRt6ehDpReVG+8bJV2k
hbZ3O/XCweXLJgQ3BoX6Y/42WQwbjkiBRGpk3wXsg+pdlpfL8/11Om0ZLGAMgCZw+juZQ2qoR4Ge
eXC645ehuo3lZsZE5ZLplaCEG2hP6uF8iyeb7q+xA6QA2Qh2tigAj1d4uLd13FlJvE87UBgjP1Px
823QB3dyrY6YIgc6myNuTDci0mOvbPL2f/UjMDbRqlpkGthpCNAff4S+tcBeuppyHwA2rJVsrkXr
ysL5LlqbvbSRCWyDBkLRC9WsCC8d9U9nz6T5cTP6bZDiw4vMbMj0G1O09UyS8ZIzdcnHWzrJ3sMs
6AKkIpG1MQcsEzFfJ9gwx8qimwedLi1Kx4nuYSfAZQF7vWx7rdxmmp+9nu+kk7HHh6SIR0UXB3OO
rO/xh0ztJDVlZCY3agOYDUjqUwlz6dJyak03XurR9DFnSMgNQApp3+Nm5M6vIk8KELwJ8xsYcCJ8
gUGNSlG+uY6KAWm34KPMW5Euy9rcSla1AT7+kpn51nTCe/DZOyfVvLns4mvXoNDzJCHhtEnSxc8I
vVrZBjj0TTHIPzVjODS4va4r3cBtpttAlx1Q7YplWiuvHZrjWag2K6KAH3gN4wNsPhRN8OAFxtas
NFyRo1Vpp9cpNOyhE/WqwtEAC7BryZQ/lMhdx3kEoidfZDpv1dfql8EX31vSarPc8hvqS2OUwiJ7
sWv7yvA5sAdIpmKtfIAYnpMEHElFpvoedemm9q39OCDjwTvUXfKQahHM6oaKPR23T1hwSV0eKju7
GSoqlgYHMxDTLXFBA56oldoDT8ifz/SVEVdXfW9kM0mRX+UieBHUWONFZzx4LTOcNCpceOexh2TE
wmzM3dI/wNO9y3TvZShw+Gkk8Yyjqjbj1CYvCMdWKxnTKUDAwceQdvewjO4NFzspXJcjDaUK5nvA
sN/LPHxtQvNFSiJvOQzV2qcGrI+0a+wFNtBVrzLgWrPRLqglQLMI6tqYmQHs5tEFxtLCb6aics6L
cawikDcjBp5scLeFWCr510YhXw8kV2b9gAuq1gBlBH6degCSMYsFLieAKNkZjgr8MpHoCeYIMO5C
n/IW3cc2DGIXFutypEE0tvj1jgW0sgq0ZVcXUJttKEo4L9wptoIW51W9Q4eVL6vYd+cqmY61LxTo
rmrlgNeq6rtED/KHvKwtb5braYumKvGWxK3NrSiwl8Fr1lpLqVxsBjWxF5KRg57SWkP9JLTQ3UF7
oiDALUY0NT141XbJlZNjXBMKhHF24cnrATOSmzANIVYGPyO/oT64cHC7DeqHNNL0C7v7dA8dA3Bj
2HaUeYxHx8lNTFJtSe/plZvBxUbE1sPsu4khwY1rd932/CIzLiJ/7qEciRBK0w43fZ0YP1iY49lv
p67XVwlW0q2SBMvCtYx1X9TeEyYR9msbhMOKqJL7+avR/3rv/tv9TO//9fvLf/4PX7+nWV/4kJQm
X/5z/ZnevsWf5f+MP/V/f+r4Z/75mMb8Nf0jRz/B7/13u4u36u3oi2VS+VW/rz+L/uGzrKPq12/n
E45/8v/3m3/7/PVb4J9//uOP97ROSHY+fLp+mvzx729tP/7xhzrGwf7r99//72+Oz/iPP14+y+pv
s7ckPPmZz7ey+scfQv+7bgobnSzRHhP5G3tBy8/wHe3viEc45ZGjQAJBWvKPvyVpUXl8S/07uQuq
ZRFGgPT5dQYs0/rXt5S/j2yJ8TaLgIeqFP2P//fZjt7On2/rbzjL3ac+6Lx//EG07WiUjNILfj35
i5FfQhJhegzqXIt6DQ/00Rj8+1HVpr6pKwQzuNIXJk7BgNyXcHyqtdt5wyE1/HBbyp70ZvqGtKll
sIZImotdnff6DZdsaZe2Q7KuSsm9yXSSPVd1Xvd3SRapFh4rpogWxZh4Br3qFvIsxqfJ46e6K6WW
IwqnE9nDUbF9D53+U2/kZDH08YCND3bWxBKfYt3HzTO1i4Ukojc79N/6pv40+uSbFLlsFnj09Qqo
OusmNCgnsYKHMknvhdYdwtD/VAeyFxiKdTUWWHmyCzNrUztj6rZ+Aof/SIQHnZyn79oeHm4i5o5R
L/Ihu0lT9xlE8bap5BvSkLc4tzczbAy+x5lCrhXWp6KkO3jvybwqrBuL/zoPWuUFVfGyReItzLKh
QLda93V1p+AtMVeD7C3T2qdaw50ABLWNv5HugS3WtXDmBOYD6fOdMjQPUqBuesm/w+5kRzz9FeTg
Q2JV1xjDrLoyX6kNgII2+RHV2TLCx0yq+93gB5vAxa8CU8GtGrPv1xa3FRm/gTnnzq1vaJ8h20Yd
hXutr9Za8u6LN8t4xVp70YTWNhLSwmgxz7NZH1t3CzZwoYpgA57vUGvhAjO+A6N+Jlr9sWuqNfeu
fefYqyGpd7pfbGXPh31Yqsjk5GSeZfqP3jLwjqpYuZ3r3G/AvTbV3IcT7GvjEqwt9brBVc9fp4F4
6jpvlwgJtqIIV5iAbSqMSkITZVNobnwfV6EgegBa9OgH9baMhx9ZXzIqQaL52Vqzum0b9ld6GC3U
RHrzQ/k19+DW+cSbfX0e1dDqIYH6ZrAttfrZrx0IzfE6TPs7M0bY6+TrVncxxoY3KJVj3Uet7KrG
x3tqGOGhtj1zA0oVslaq13IUULgvP8kALWZcAkCFplAoncr/5mXyprbE2igcILw4wZqVcqUDOMZ8
z5kRFXmXFOtBbporDwMELAncvWn74UxS9c2gY/8m5Ecwm9dumt/Ahcearivx+GkgmodVEs6syH3V
5WjVZDIkdWjPKRzXEeSNeOQhwRKGlLo2b+ruExbCbdyYGMcYN7BXv/WVtqn84jHIUebVUfpNScxV
nUd33MyvOsX8HlvYfHuN/a02uq0bOXtLxnDBU9Od6xZXZV2u3QKrxDT82cFlLRSqWCUNeqVhut8L
E49Wq9AJZyXtYjCxktLTYF/H0b1XJGjZQfL5+ujN1YoPTEQQopdvatpf43KwN9scNyi7ewzdAWaY
W1FyZmcY84n7WhMlNNnmOsFUiWIjFZdXPX8akvw2HJItDnajyI15Ed1TAZXhYdWz63H/Ww1h6EBz
dLyFxdTbG2Io99AXkq3aGOG+dupgn7GEXxUKh+FCS6I7pxkwzJaLa4zErI3cKcm+FG6D1083LKFi
xCRZverWQQiwcbMkEjMjMOLbvNPNuxLGw0Lx8oc0bUPWKuMucBgWaWLUu9bw39xBXGWFjO9CTaxX
ywaMKDQ8J/QmVxaeh/Q+q+K1G9d4phRqcBdYJeYfOTf+ILayWYqmBhhbjjNQ/C5S5c5G5A5sEysZ
E7CEIqyE46TqzotEfHN7/cWVMF6sRPIjgOuxiMyGtc9330IlkFamrF2rkfyDZQzDOql6sxPiohai
+CU2m9WMOMi+NrtwLmvtllDYjVoHOouJycuxAQKnDeBWWXHf4JV9TzttXVTiOjL6lRSJH2HsHho7
3oBKfegCuA+eufdF9RoOWOJqhGmogquZ4wPg3w6S4kL8L3XnsRuxkm3ZL2KB3kxp06eU8poQMlc0
Qe/Jr38rq18DXT1o4A27ULiDC10pDSPixD777KUtOIMakG+tzuZraGQ7q1jrINuQJbPlFSCdbLiV
5bbLi/LEcXnRc/3VXJbdnHJuEPAhvFRNf9iHMf7ZmL0dDYFoUJIHyYRsVzOtFpVk6AMcJYTf3qaP
IWF2uOy3Y51zbSRSplHeZq0nsFZvdvasSUGbEo284d/fAz24YrhZ3LUwPLRrKUgxKF7GpGuDNtZD
aTOfCUVogVbO34xfQZK3+S2ZKbqTMRrT95TL7bmfY5NZ/RrK3Vqn0SBLr1XB5uHYIvvs4+1ptuN1
RB+NAeIwvujlU1FGplavRCOTftM5jfCJ7PzdiF7yyemwLna5kVarEYVqVJO5rxRDCUtZ494DnsKD
pE7l11Jt6vkhH2s+d6Bo2VCPodGtOxPkFWy8YE6Uj9mSLtkoNz5tu4shSzdLGGJfbOrBiOtLZ4Ee
mWt0cVBDP2195zdNHbGhhpoQNrVcTBH/aRC6H0oIPYNqPq5E+6jOthP81TC3pzTgUzvFKqJZV4uX
xii5Do7Vo50o6nEq4bjVa1J+Caetj2R54c83YKd23NcLH9xbHaqxUf1quULmYMexVrA4IMersLWW
dv0bmLE33BZu5sJOYY1+XOccAqVQgjhurddNre98NZb0/7zoPQOnrPv6b/i/S9r/qIH/v6l66en9
v6reJ6z84Hq//s+i99//yf8qelXqVwrau9uU3r+FL+Z/F72K+a+7OIUqRsfp7uSnHP7vold3/mWS
JHafWNNJFqDq/u+SV7f+ZRHjQk//HrBDkWr/T0peWmv/eTOy7jcvIu7uuh/xJSSYqf95M2q2xNqm
riHfCpkb/HNX7RNO/QV15NIo8nNeM9E24s84tE3nESGlXkpz9kmk8lIxOBe6ScQB21PmbbUod2ah
P2ciN0/zOL13a5sFtbmRTMVFazei5rpt0g+XXrPddFmHYyU1BJVUtLkK26yv6j2iapsUJ9hKQz7Y
mxbJQLqeiR1fqI8dNeDiSp9kyey91m61mzZTvQ+tdrP37TKfioJX0K3z0ZCmyRsHE0Baq21BtbLK
ZgBlQWGO4EvVVd6VYn6y5AvUeDnK9LjzGxJEXG317TE+lKvzz1AuCDVtK7xBuRW4+tylWzv2IXFc
t2ZXyMmriKtHvchfUTP4JYVOzstgeHj8SYAuga0siu13qkJrjZ8ODEFmzKAbfj0Qn9bZcXHOiOVP
EgMRKaFggXgQc/RASbGAA4rhI8nH30Je/8hR+hm1MmhFc46ddFexhcxlfVaL4TaW5bFIoZ059Ys1
3SkKtv1KkCRZbdaeYPAfbcBctqYw7YrBCNZuSWA8hZO8PqgrY59Z3N2z9d/jLLt1UK/4hhjSStqf
ZbBvZLE3unLp2rs3Yck02mOQSpV4CmJFnYJlDc3UcZdK3GzS+1V9fRmrJJybV4A9MGOL+DrZ9XNn
2vBerI98NWECtx3c6BjEszFVARUXmeOV9CnizdxNZfMES5LEPougtSytPBzA/xg14MxWkg7KBPcg
LZywX8mZd5aNwRoTgKUNDc4dwc17Yhyi0oA7VcbFypiP8OKyMqOuXQaip+LD3JryTq3ae+A9mLd0
dNh9x7gEkJn4rTQ+G9tKR6cbPkCX+5bRPWaJ8lQkSDwbwf9yh/41DWhs6kpRZ4NkjPsy0DliN2Kp
j6ICMZskTuUP06L4q06Tr1MSBuocI/ObpoeTVDkeqc9ZOCXzT5w5/SFpJyh1+FlSmOw+mXfvNTdJ
tOOAy5Cnzwpx+krZ+FqWkueAVOaQoO6tXefFRka1C/K8jpvaLXuuEa1yziT4xYoo2nDEAq4X5KTO
MqWUXc2bq9X2p51bth9La+qPshaS4eCEZk0uSqaat7iD39TFdpgsgwr2XryUK/1waqrEW+zkWg0j
rz8xGldLsjI0SHX3SnlvbnN8qOLin9QyH3Mtk6K0T39t7oq7Oe+uUI/Q0CzQHxtgvLzTGnpF+nvf
gO2SZr5XhhYXxyXeLUiBLp21ZglznaBzkx8J5DF1jYxbpmEmBC0DTXf1ofmAapV7xdqCG0FZ15Ix
7JPJ8aRCJiMkI28/XV7mTfxOTgNw2unBIdorK8GeH/hBvhMRf9kWrFURO9QxqvnP2o+Ul+pXldqI
jM2gstMUV8yo4EglLQ1r2A5F0qkRW7mAAvHW1ei1FA6uWr4vC06ycVQN+ucG26nU7xSxLrvEygXv
43u05PFOqZgPZGt8KXO/BBbXfS+DlrZhwfAHmjDeSGz3WpjIetJGVHHfLpHSaJAotYm9TC2A1BZ+
Q8KqXszBkIqTplYP3I1lBNTpqm2L7dHpsyOT+RRYE51rO4N57IW+051YnGk0BovWtp7TnVuM/Hwh
ENHW9aBmKaDRtXrKk2Cw8pFdQOXjv1O3h5FHtlU6IOADjKGeRynTS9MllxpGG6QXu56KoIOXw0Wu
vThia9xmdXwMkr23KHeohANJXWILye3KvlQK2/68ntIYkOdM9Flv+K2GyAIT0pMt8VgqmbovY76i
OGXMF8/JTWBZv7bkYOwa25kODDZS0Ghj6w2yfKgr0Rwm/hgySubNCoDdIvZ1OfvIW+yKlvO4bfXK
v9xBT3d2RIb+aND6yoY1mamQdirRP6f32y2xaCOaPiDH+NFJbmqexzuIMzKMn9xvrQlgUffWw6zM
deW0DAVNkrHK/ETA6Jyz2duK9WLU1UNhV7CcxrvJdkODrWoRh1ChlU13HeWONIgSviqfjufssX8W
hgx2thOXPJ41V6Tqde3zk4oFbNlkHW7eVIJC3bpL03Bh4VT1UVWEP8Fhb/nfabbrfW3VbSjK/JrK
9jnX51/6PGXOWA3uyo7bE12mhPYom0x6tetyv214NZqkhAYWW3tDrqzIWJTfel2NQJ619Q6ptElS
NVE4rJSNP23VsB/zqJWzK8rFSLP1zlSbBKewrnnlKI/YRQTcKkEnq7OX75T338UWoWcJlSsiTJiV
FY0kI/sZADWqPfkpRP77FXK9R/ozU0G0CqqRuMlqq4qd3mTPvboF8GIh5N7jcJXizh8hEhN0qP4P
4VhQgwfd9Fh1mCe6r20rNqC+WSQS8ysZFDO0yEuB7sXVeZDwojRTNGmS7MaFLKLSrGq/Gxpv4u7m
GV2yUBDfKR6oWmZvt8dufmNMRH/c7Be2WsdtWv4WXO2CMoS1yixcGihyMnibCaNL4fE1oY67fTaL
KK3YDphB8lXQtVyOOoJTCb/ynHjefKmkgSQozXwxkRe+DNufuhZnqQd+UxCiKSzwoQObUK4gAWaw
g/RuZJDLhFsydPQEmibBCQmhjPAPqfEaxA1DcMW2lTVxE7AffjnYB7puXBhl5bnL+9+MVC9GG0ea
EHoGZS3uLta0PMdmrgASo7NS20R/maZftEao5M7vuNi1X5VTzNOTfQ+F/FlPa0mfsukfsq09cD33
RT9SovXNz5iBjrQ6QDbVMH9XswRlHO4g7V3b7eTlV24NZzcqgDpLw+DRHabO1RPAS1sa+3HRyJFe
lLZXLIIFtF2Srk/YydVyt4FIxXtU2/6dCHzOkZTAHGpuXyUXiQ4Zl1BPGfyu7qpjmhg0lBYaVTwm
UrnO5ya33gpn7fYb2T28M6I9yMt6Bs/rS8r4kFb5F6iOxH9dHQBEaOI+yT7BlKn5rlGGTwgRv9PU
Vx5ibeZOCVtEltW+sfVKxEDdt5pxA56dIQ1R14gnV1jUG3MjPna2MRjUGHquRtOlTbYERIXEjP78
IxdN7nIGHJfY+NtGgI2ZdNlM/WVJejhB8H5IeNpAWtDpodLxHPhNkcg4ozQHcYj0ICSgOjCtx7YY
ci/lvHEMN6+ECHowrZ1G44kW/6NuUunZ/XfP8mMqMJ5Yw6+xc0NBRRr5XOy3gn6dbl8pc3NZd9X0
sx2fB/2crj9NeTZgpxUP37n+nRdfNhE63cNWyp7GtpHl0aB4FScSudWegQyit18MpiDIbG6u/jTJ
a2PBUTKDufht4WgoV9n2CYTSAFKpwpsYU05sfzFSFvppIZZQJnO2ykt+wT3WgeZcZz0QxR5JGrnR
Setp4kb4kzvI257U7DPA5wsA0Z01G/tUTNHsvEsNQ8nKJTcDmd8hZry6jElOdenRIeSbBx0OFjc5
9hXJxasayBMis9qGA/YQK/8asOBRm/iTmgcZ6bkyBjhT+dSmiHwvK/nORzYu5VOyqDtRzIzCU2E1
1fW3LZ/hk+5a5dreZq2htl9w0ZJP1V7vQ1eMivp6vIYDACurfKmmBMJxh5Nl8pwSPfdtQuPuSsMz
pfTGN0XUDUjSRJzHQgIIM3jh5uw69TJ3BCWN+1xwMt+PB3SH8sUaYfqRiWFb79U8u0QAs17DtvmT
t41yXb1ljgg1E2dUle4sDnrKm6Ii7bfrj6U07WojPxS9uq8Gooc3igqKvBSmms1YaCUrXh6vrik9
ZDn1z/rU3tTNGx70v5pb3EQWv5//NDmSMBC0OUIOScbTNHq0YeMCmCHcQo+wYuZlGyIxcnrA/jbu
mxiu9czO9ALpS2nvVd+dtmP6BNLyT46uE032+NPEFHGjCUKpUoxRLw6ZiVc+WHqYMbWXn+zH6l1d
A4a9Zom8u2uinE2xW8nIWquo3rA/7SbpS+n8FK697dnqASdU24c5UJejMOhY5PuJPbsPbPBWEqMU
THPUrxOt9+Q8UX1SrQxSxPWDDgSa33Kr0+u8nrVtJh3juc4P5Xxq+Zz06gDcplN8UO4kjxjSmYKg
N91hOUI/mZa38ouHpSPY58VontlaO/DWRRiXUSt2Gtjb1Cf4h/P9MRaHIiVUtP8mbrgoQk3zKnEi
NHqGjgV/YLvKxWFLopysPzXqOKb7sG1/k8yz9H/y0tNggg/Qn9xG9VPiIi3uEl4i9tmN+hE4IL0j
QkgTEGhp0Jm3TXUbI1jwFhji1J3aL/Vgd670BCILoJrbfbCxEorSc+AO0Hc9gORsEsnqxTYpop5h
7EiySEACcSFR3Vb2SBDB0s3O62xYkf3UDOIoV/m0fP1xbLy5Hdxx9fQlWJyz1e761CNpxcxhPR37
bVdR4xokZu/rFfgkGhsj0A7ntD8rUawcZIutivtLuxFJ8jPXv/lHc62zXQV7sXWnh1V39RdD9bTq
mTXCoPGOXpChB1V8LiB7qydrPpboroXj8cfw1flCPfBYteDKlWie/bX+bTix7721x3tAUkxnofqb
+b7W+6va+nea+G6pHnjqxHBietOLEfMKElci3KM8iMODqbO83PGzh6VERjGbHeRO0mqGd56zDmJT
vl9C8kgMMgXLY1w9lFXmgmGWeDXVcd72lh2NAJ43L2vx4DyVl75zaRGs4mkbCT9+6Gdk++NIVI0S
iTUo+X8VaZ3vXI2fLPOE6doHHLsGBQ7Iv5A77SD5lPBVF1iKb06w1m/2/Z9s8B9JHMiGaxPMy9n/
FSdnQ4G7GNTy3h5u0o8ofaf8EB30U+JnEDV87aFYLskroV/dj+McWuRYHjALEqfbxsAkvT4Okirg
gMZTtEiH1fYcgN3jF+tcY2R9CdIeCvJVSYKt21nwz7K9CZVlCVC4xXbOVteyrxMDfsCrVa/6Gcqb
bQAoCNT02imndfLb6oGh9oaMTbRN6p53pJPsj72jfi2p8LtQpnBVuMjAQd23M3YPloUn9bRIffB1
+Jv6bJ/0J7O6wH5fv1Y1Qm4uCIwlQlxhc1/6R8OJxBCKJMwc2d3KkCLDMYIx8+oLb43v1uxDyQgU
FRk2nBfqktO9nVFHdXM0oQ80PPbSi+ZEiGoUrhNg2iyQnWA1HjMrTLE7YwLT0IWDKvHL6uDY1Ghh
+cUXJ5ojuFkrrN05ELcESxITrWtYTRFGR2CPVLd3xKsaJdJTwyte48udlgr90koDEnfV0rf6Xcpm
UUWmehDaYXMwOrw69p7lbg4nVTnb005EACCdmg6La+fHWbop7NVpduP5aXPTJSSryKlKlydHe1XV
Z9vChbMGaWLv+9eBz1L1NXHS1QiC5JBGfRVAjBalGxPkQjsBJDcWGNlD5smdAx3S7kM2L+Kz1cJi
fRVFgL9kItA/0thRiNyQIWY9lW1I+2vkWAGPqOGGQ9CTAr4Q662uvW5jS2UvI3rJrzDD7DQo4gA1
n6z0OuXACkOUtZ4zJsv9Er2/huHpxvNBUFzpPkA+Oq8IJ4W+Y2ms6rE1/AklQEc08oZ7R8edP9U/
k+KJMczBr3GJDdf0iiunQ9Si5PUUCaSlSyXRyCStugY3W+s+IDesfpE/daQb1wHMB+QkgStMc4c3
HMkuyUo2OcTaToFwCdrsPKm+JU5gKLPy/t4l6boMAVVRr+w5udc+VMxfA+LuFMG34+MtFx9Cacip
mz7m6cMdAF1HpRbNY+7qtAtV+i/74UGoJEV6JMqZF9rIdH60NigDEi4qJxooU6Q3kJlNfFXlnbUc
N+mQJsdc/5v6/agdymK3GqGj+L3yiJ+oVh6p0Cl2/Sb5yfSIZSbR9ZKqK190XGILfOLsATZeDAFC
MHdwtJvUd1LfGg5g4uT6yOErcfxZRyc+z9NXS9Ou2OepL+Wn/i0XJ5iV0hJO3d6xr+Itlh/9AXNv
H4zEZu4dbHL15X6tNLezYe6cIaIOmJYjb1uSzrKyl8ZDt7J9Rlr+srJ5r1yZveWHpdgA0Ksdr6An
mV+kNNSaYHkz7SMUSeWZz2Lp9v3mWfmLsoY1NAbp/oaUIUim77p0NVYXiFli8cWO3Vqjt60912If
o2912NciNQ44sTm95+lFkcIsOUNClLtwkkLe0tiFix1R0NT8ic7vdFZAkOahEbORnuvFQ0BpQnXD
Frg34MYp7mIBJPR7hBz9BcL4N5KftnHv94ofzlzZ8YaYut5j6ynYndC/IPyeimdUGHYn1g0HLSuE
CkFRfhinxm53SdZzo96oYt3SfJKSE3BgrJ3hWER0DJU8XMY3M9l/Y8yQem+6pvMStEh/5JYh51+L
ej8ZV3LcGn3XfsrJE3Q8mvVm+6I3odI/pfxxcd20F9W4JMgNbF4op8GqHWzziBxDufajtOfFwi1x
obyiNinwWlBKzzsWTjZdG86BfxJ24vYflR0Viue5CfVPyhOJRTZ5+nji640PXXLsjFO+HbVhl2hQ
+HajutelS8mtHFGzOdb6IdWxSqDnIGklp8J2FT7lAlr1k9T4CJttDa0iMta3idoId6IUlGaIwD4y
9oaO5XibEfCJWg7Gek+jqfrvEqpbAZRaftmkLo4/FLhduQVp+Qn0tOLHOE8mVyw+J2f2RfdPqnA8
uoryajhnrfUnzeM5nsK5c52Bg/8wVlEpdvrqZq+6fKYgoY5Vy4BRYSpbfooXU944obvJU2Sf5jmX
eIQOCKy8Rl4dnVqV/wJu40V9Jcp9OU2+mH0et+6HonNR1r82GxsqSP27Ys3MyoHS0UE2K9DEt16+
ylo3+qUaKvqVTNcYwWkOjeK5+ndFYvc3bEPwIOgst7d4P970ys8qf35N3/llm2cMkIJd88tqfCpB
WfhAXNcX+RXh+WDXRzQ6zsQ8vrYX64esh/IWZ96C+mnQlvULf30pabew1V4oGblk1FHT5PcDZGl2
Zn2UOhoD1sJN8Kawh5D+SMnrhNh19tZ0zz2e/bJusWnWe0GlEGf9nqwyawjGIaPWgty9SHbAJ5Ya
Xj86jxp6V6UMnbv2xbkqGrb7BzXv90kZdy4XxBFTjGv1277BmStJ+gv1V0Kq377nCoyf5OyAo3/X
5qd424vN48tz9OC2wBH8Ld4rxy3LQD3j1c5eV+WwiZDiqbIjnEQ61m5x3zFKKaDA5xquMs/0nme3
/CO2fS6CxO/z4mZ4rVoolVxqmC/yUp80JbxOQF/o/o+sRTzptbrXet8Wvuaw13iV5mNtWrrr1J6d
p82+vyQ7DgrVX5uHOYFGfI9c0uhkT0/W9FajNxqburPUv1E4kapnx8VY/HZ8UaY8fNW0H2eBwiyz
6V2yatvNkrJbO9NNlePaBLN+tdfblkWpFD9u/UdHe0I+5zxRGFjjq4SQMiH64WCv/u5E5wb1qgWx
VNuxV3Fnyy3hjga9jKQo9768gKVl6LiXplNrd5cYoLm+FQQtJpBFvdYOxuWDoACKOQKVVuV7dBgZ
s57bbTriAHRjmTLy2hVk1HmDGawUqjhiH+UpfdRMlo+c+U/ZJW5Gb7AF5rrteYkV31Lio7EdnWyE
RjPtxzU/JW1+VTrbnQw8WUt307BVjPneYLMm78WdQEIhbZRIl1z8w/qSQOXg+1lu8iCsPRkCRB0M
+2Hdz32l0e7aCMqnojQqZJ1OgCHVllVxZXX8i5W+Azx5GxyZIbg2vmVl+bqqKGGGIb076cdQxBVF
jiMx4kexTdndmfQX6HYMeBFkFhPDRjBiJ+OwDOZexUxzwbZybraZrD6dimZWZfjMudpEMJ/+1Eaz
QqeBN/zrsNc2uTq4/ZRxbcIPbmXLb2OX0LrHh3rsd1IOHRAvkodZvPOq9TPROdRFJR9zzeJeiKVm
TNhx2s9ioDXDXkgVqzb7Fv0Smf9e/pjlEUeBImkvedaouy0FSa450xbSdgoQ+IwjAUFmoK0QH+q1
oceT/TMB6XKFkb8IswD5naecJWrm62r5hDvnIZH+urx9IXmwSbVj1YznYXw3tPJhHJc7NEPzVJRJ
eWrVaHSsB6XulYuuYpXTWGdJWkkhXrje07dc48pDt3WonENTmoiLMZ4R2cQArsdcPzOGn5lPpIgS
VY3JiMDDNn2Ip8EJLLjQ7GN97pUYn+7hmK29VDtV/MwlSePmnQFj1uMf8+1plxmPfapkvlaZNHRt
5JFevBTE1jYD/KehvXuPDLHbWusfkZJeta5M1YxFQr90ZroRWxc+b8UTw1Z4dZHWLrmRL3mDgtpW
hGCllEi6RQWrOJ0eQXKOEt2XO+dmzdgnlW3lbl3uJ1CeVF3pm5P2JaUEB/0q1pWbVldSjU+HUc3f
FGLn3FUCdJyXzeyTiSDwgGg5HRz52eh1yu/R0OkudZfN+Wg046cc5MVlCkDzgk7kJ0dD95ZozLlO
gwRa5UQVxdqnIox/igrjXYfsTtOm+dwynSPEwRiGeZ7lpY67tpkeNT1NvTFmoreg6SoZWpDe6zVN
/TaSAUCwjjlppb4TiolVyyAKPEfPrtJ8oxGQx4cJrdruS/JKxaui1S+ZaQezravAh63FtZct5wkY
ucrFCKw1WWg9uGtblATz15wYiKU4yNJDaxI2pkg8zrP9OtvcFpyOZUYy18dsp/tYk7/ljGpiZYwV
3vheDJCYJWPjBAXjUBXS5qd2LrvMlbwwPS4VRHwvglpjomegotimOMpcOZePtoGja8q2JoyH5dkQ
Mdpwuf4WXZFzmIpDzuhFKBRr9ROr/BV3VLW1tKWr9pC+p7UJwfRSE4xoBJUtYdEshpd4ZuR6IAwu
rZV3UhOZv6YBEypWsA7LqRwH1e+HogrneTkZ9/duLd3nVsaB1eWcxXXP5YNjTpApZ43G01JqYQIj
YsTB7Kpznvnj0PpqaqmX2F7/yBzZLY4oOJnpKptzpbP9LbQV+LBinAoS/QfM8w9mOqSesZWfIOjU
WuzY5P5MDK/4/bjY3SMTWoedXWFqIk0KjW5DHvVr8rx0lMldftVLdaJZbu4VWueB3uNHwv7oyqjS
ISPAD3axXpcJkQmjq8WQDeenZe+0RyUrXqXKvBaFk0bxikQDJ5QZ424JiNvcm0ldHgdl/V7zDPNq
mfLO5IsxJUgpq2BYcfkj6yjzBz1h0qe/ETF0JICh94GNtmElle9mhlBASz9ezddBDXB94x5eKPUb
wU5Cxjv194zUxCrEglqUfqqiFluWHWrjQ1ww+J+mdx3Iyo76vYtZrutbrEsPUgvIPV/IS95SCO01
lTWQ+Rh0nFH0nQ/HcHPN7s7yw99c2XjxVhzVA5A1b+r62isbCou0c2O/FSE9z9Cs6AylRvpuWPdd
W+lbV266l22tsdIRcLCIJ0lba672CLvaKFjths2uClEubzkDVXO+brGJHDtXr0wZNodkrV77ukYW
RKYZ9TrMUw43nWHsmdl0jlaZiFYaGpqSab5eo7wbeSC3+DbVbh38LFWfJEciGQ7E6B3rTUkwZtqB
YENo5EJ/xfJ/nTXlIx3GL4N5+1zuIUVRD5V6QFCuxzRffmpkOrXaW2egAHfpHTJITJK92HlUVh84
+ziFlupzFIiSWDYOc94/dBUKFSMcft408NqM3y9brj6VbqVLpXxUKQM1jnA4Zhvxtgiu/BXGwQp6
qKtTqBUJ8pQsuGybdRvJ62TslkdoDI6vtE5OsfScyVVxmrPhnSNkCySt/i4n5yVRW+kwdud0iAu+
TxXhujRYMjLdZt1IbJrv6R7kiI1BlABlZ6pOtZZZgbN+jqpVByR8I8EZ3W6cy+EOFL+Om+RjZBX7
xXS+q6EwdjRv62ypg3ruftZ4xiiuT9yh8yf6kI9gVn8skUjkMaDvtSrC7gwvZBss04V79FOmE2Gf
deeXaTHuFT157RSh7JUJKI2pV5Kfi+XS5GBMyukqODB8kXKSJsz14pMAJmM0P8sMxavG+KS26Fhl
Ml2ssh+jiuWj62m3x9SMatq1D0o1PGwqAWgqf5QUTylKam474xhbPL9EFq3AMGtll3FPKjt7wnMK
qgtL7W6KU8ONy9R25xi3C+tr1R9aNZa5yZufIAcfJ02Lhq55S5LtHywVKg0WGhb4quyiByAnWq/V
usXbaPOYCs6fYqDr0RZPuGeQSASGpsmxvspF10mIm5H11rAzakAeA9cNmu6nQrZ+ZyPGhcA7aWF5
0Q6Us034pmIQnGrNDVIXrv/SiFXftJdnJ6EtNTTq9ww9wLXG6qvFXES0MkJ1v86BvcGG73u03L6M
aaGzuy1xxohyhUG8napXxgG0nWp0z3o7JSEZa5ctqzkn2x+5ElPAMT97eAbf9E4/MhpIq0TJM6xo
w3gsS4d0DJOlU3WSO8/VjOtBtu71Gn2bjCk3/M9enHIkSvHLaB/rxP6LE6gK7cLkgY3pxEpVbyHB
VEr7I0yvzhUbAXZKN2zelFqRjtJc0HjRjOSzqH5L0yuLBZhY+5ISHr0nKmYJ1KLBGSi9WgLNUlar
jaOWY7szYNrjprEjUXJ+5X2Uj0h/ybKrHYYL55Qg0nqe8ZVUNOfWNU2i4lsnp49BymqXZJlEyk7v
E2DzZXPvVcksD5aNtauJu08qsWdaKHOYzFXjOem7o7QSWIrkt9EUvvxEIwA80ceA0NadJHGpOZGR
lPgArkxKI+chtscHy0kUeiHv+looAY1RbpZ6/GY35qUdZPSKvLVc58WukFvBS34bDP4TtDVm/SsQ
OIn24dW2VjRSFdrcotIzl3H0bjui0Xgil+FDEMnPhIm103Laf32rTDvLaIneRm/Supdp6cmyrz5E
Zl1nMz1hTfptyQSeY8T+6jjAMcP1jVKSGNPrMNYZU+Uo00n7rtlUk5tQB68w3xtjws9D07RFvsV/
1iDDxVZgTBzdUp6Ea6Zyu9WJmbfS1vQsPq6epZd3M2FGunauK0Z0NBmpwJhy1ruk7pv0Y97elXxq
gj7G7NWI17Q6Elr/mKwyDT7LoP8/yD1Fr7ZvjfsRXzN1IQnhlfgpvSEzZW+ichXQoKnaHSTObXve
uuUkFoigSsPlOc/0T4ZgAyNTR5q0zbGqG5rrmsK8pFgjedSexnXCmw4atS/R+nFuP61L/9KU1iFV
ubINjFOKUu1DPSg0aNn23UGuS82bvZSeirWKB6Lc2EfWxziRzX1jj/5/cXcty20j3flVuEwWzI8b
AWLzV5l3ipKsESV7ZjaslgiDTeJ+JZBKVV4j66yyyC6rbOdN8iT5mhRkNkSTNtFjj/9ZTJVl+aCv
p8/lO98BDQisjrA7C0NngURLMWyjdVMv2MKDznM4EyadKPpWHauyN8jW6/VtFpt4q1YR4P9Iw3TU
4iprp9F1NwdLiGG0F4MSzVNdGQCZBC/DII62z0nIKFRU3UPeyUSWBnU/s46NKgNgm4xh2ygt3Y1R
dWl0prKntCfoUEbKLDAHah4ON+3FVNKzzkiSPQTTUecFbB7WOowW7bG26kSzYtuOR2W0uEYb+/C9
jvKtfqKmK4QhVumstwDQEP7Zdj2TtuF0A8rMGWpj7jW/RH+hOBhqRdiX2rk30XOH+eE3sVwiwmpn
BMDDgFXkbierNIClkKNzd6z7KHQGwNPLN8a1vUKADgiDOy1Fl9IcUTow+d9uqBRfmR4FIEvPEVPx
O+MEKNx2uLKvwhSptq7+jLJD+8rJ0cl2XXRnsgwvZNUx1xMQZ8IkKMu56ebmCNUtOTA9JbIn6rYP
5G08ydTQ7NtbLbnyUbIMdsQN6pxM+FrrFZWuAElLnUc7SAe2tl3DteuUzkTvZsPMX68mNkIZPhpH
3OtakU8AO0azk0wdeIbXvlHtwhx1TYQlHAr/pxNDoYBIbSKpwHX6CmBT63LjAE6sDH3TeL8Ay9oN
EuFjY5MX7wN2vkOopcincR/6OhzGGUxFVHDA2VLU8e4T3taMRh2KdCScR3Xkbq7bqlYi/LoOe+uN
vBnFsbcdO7H8ex4om9sgDj8li+09AJpo3JXjWVp3XDRLCDYGbF5fHxQl8lhy6FDcSigrRZdTRJxQ
9KMjiNyVomEmxcW0cLdXm0Iyp+DSmUJXhjM9NdHECU0qvS6wh4ERwNRxjM1Ez7okXKDqI9uuFyMa
AAuY23Ef1QwddGg0ErzMeXZtKBl4ETz4J20XEcE8vAEyW0FQJvGnqIAnoBqRpxvZtYdSCoQpOiG3
pbyYonj61u6USEVuovVI8ddAYYAkXltB6xnuapqvUQjhM38sYxDcIlEBZA1/b28BfCjytQd8Iqi6
XWUhT9CEZ+CjnGW4iSV/QGNzO0IREmikiy4AvA6abqFf+naoU8146CB84BrmFdjQExKndBzmi7Ge
tnWigwJb9RSNqIAjuBEwY7FO8/fdYO3OAjtKsETeOAN1/ixzYiDW1BT5a4SXHLdAFtmEUYrGOD10
HtYmTuyCV7vs4mdUfSi2Ujan3nYCnD6sVgeQF9zjTwYqVqLY+KQAkT7Rkonk5uu+uk6e9Lb5Ea29
kLdSuujirKkPWag+54DRbnJvHGiSMets7SvoSA2wanqFRQS+IPS7vbCbP0SenowBwHqfAiQg2aAM
MpL81ygsvKFigLXU1Yykv0Alzwa2CrBGfi+ONtfZYlP05C3SeZpaftK7njlcJVs0wUphOPmp/2m1
gItYQOmN7Hiq0fZHlPWDOh1IwqG97Q7LBOMNDc3tLxTg/zMzZQWI9pQGVyh4xLx0/wpcriWCBQiI
0S0iDZ52FQRI5jm5HU4oTPeVbmR9FwNelGX+fq0Bn2QY0XO8wt9lJlgU0GQMBv4KhD6bdcocGdS6
ogvUCI2QkEhECMSOFfDTIdJs521z3F4YMzjIUa9UZ4ZGi5HputtJYiJDst7K8I/kFXI7caj1jRJZ
XgXMDz3QwTvJBvANZK1108/ed+0tUihIrEYajhZ4X1Fvu8Bx7Dgf44UzQfErGlOsB2gE5Q+cNjIE
ZubclW0gz2jU+agzEgdP0ifdYoMCN7zcOvJiiyReoMSJdCS2aH6Q9nx7cS25qaVTyZnGwzx0Nxh+
AWdlEb8380Xx3hm7bjxaSO5YQzcfpPNoe4hS0wTAFcXo+7DTEOzvAvyy2KTXThiOwlS9N00gJtGq
LZyE7QA0CCCD19oGTh+gZxsPmO5YX00ThPYMpAfLbhpOOqGESK3klEPd7aIj5aKrAPBnAmccl6OO
HQGDkmuIYOQe+AfCMkTa0Okt0ILhyrOtNLbdD3jMxnK47aK3is6wh5I36cBPVRy/M3FWyEcaHrzS
tY4za+Tgqtk+eLS0f0HpF3hLkQVG8YmNBF78Ee++/ZAiSr4w4GSkA8+0F2PUC3h9yUGy0tkiN9pd
bVFehXMwk6SFMw5iKIlEoujKnHmgYxyhDMG7M8C7gVCPC+rO9FczcjZIrturYQbWAQASQBkma/HH
fIV4+QYgR7hxgTYo10k0XOeIFywiDQj/ABA4FA7ANlQA8ml3+20NHUhkQEgydfUbNXQguqI2WaU4
plIWLHqOqj1CHRRBmcDVkNRhqMCY7PomkATyuOPGOuAieCUWFIZDB+wJOqXpIDPy+/XK1tCEXboH
uw44R+l21g7iMWDjALc623hEMRQH5UKTGI2aE78ooTzdezQP1BB+BHi1U2w/Gq5cjJE6kB7bGeif
NXTbASIxKsc6Oqtel8gClNRFuUcbYGDHLeOp00VWYWWi6AX478We3+aFaIAroX+lLqgTHByv4uIK
vb6uHOxLTAl/QRoEWUKV1JdpEMakJK15EtGAKwlj/8giL2wHHd0AQXIXfGmGivYAVUkYeBBALGzA
3gCFGnojKqj8qngQ5H8Bew2aeDBCRlnrsmqxzzwICljXNJSY6QaYErratxSFyfWaMPAgoN1LF+Wx
qsLayxr40iFvEBxdcN9FdooqUiUY4RVCpstF2amUaNGNbuZgFytg0G1QwTRABchq7CSqPFfg+Qah
gqCaCx9+tY5AcmJuP27X7uKuXban29L7qOFmgEAO8AH0fkc5iwQ1GubrqYq61TVMe1D/zkI/Vvso
j0bo89GV1/pgi9ccceyZ4gH2mHdQ3eJl67us2N6gfxEw3d5dEoUjNwa4pI12rWpSAFCoI2mUdXod
XHLXMeHVuvTRU/Q7bwHPRAvX14hReZNwi4LhdRQiI4tatm6Q/AYeAAQLku1YC1SgiALqX2WF/2su
ZeYwhkLpoZmcOdggvNkL1U50E8Cz6y1MsBa4cR/x98esDQi6OTFQxTtegZa/b4ZGZ6Ci8CwaltoW
/qXXceSbGEwA/TROg+sUILoMkEXNV5BMH3nbKd5ePx4jmImqqWyQSDL0anwVoufoegUeAffWtc2b
9RYmVtBF0L4YF4kyBZXC4yZxZMDpdQBOVberXtGNsfotdNL1DbpzIRkXJznShhKYKVS/g/AClmKT
RI8btPZpD2FFuQhaJwXKn/Xyl2CBmKIUIoZzgdb4OpVwXLc0UAgvmu0oMcpesYEqBOFQZzlkdCjU
ig9oVc7+QsU98lbAIYUKaIxfb+fuNx/AubKXbb1ysPydo2DZldEe/CVjnDn4I/e7e6aZg7/d/eNq
Wi/felmHtwM9OoXqhxNqRSR6XgFWyxhnOOqXd+ivRzwaJ4QjjEHh7OehvCGWeVWhJyWXVvRE6JoX
DL3YWHCETht82S6KY5tKBf2N7ZClFa8qWTviHAELcVMQzyURJ1bEgFdpfdOg7xsvA3gFLFrJYUvA
iN2aSu0T98lf8numgcupqdx5RFvX4C3iarg19l6/3sjLDi9umMcLFXBwJ75nt2bsf/N399UY2RKj
S0f1R3bRLxvy1Fv6nhXziyzL4EpquhiQXJcq4FpckYBXDShibz7WGVo/FWVdnYFJvLnoW8Zrhf2L
LO5kgOi1uew5I8Y6JlvAwZjBrN2s3i6JgHt9Tfy4mvzuIKuwiJsetxvyTPw3V6QjYJURGrd9p3aW
OwKW+IY4S5pZ/FroAlQGBBMUBfEHjnV5b7rIt1ZAnErMbuvASNFY6h2JyLPltKaxQ7wlvxyM2bPp
qO/A1/HmIJsC7vYdbEcaAPXG76EiCTh1CCXaJIDaqObPllth7UuaLsfDilC20JWknWDGU9JYMCCw
b1daYf5uc9E05/X+jjq2sdgUoU2YhfXTAfbp5mN+LJ+sI8uhCVjpD9RKPOJWY9ztoAhVN03SKA1e
LuKhdBAZSQLGPUNiPAb+5NgXDFDTVJ+83J6ZBxFJnOKYLlFlXYRdc0OXS8dqDRHbqYbL1h/4u5PS
oda+ygGar+jGh4l+ZInQFR0smuDabnrsd+8Dac3SiDr/9+//EW9IQVr3dMkoT/ey2YwQW0I8SK9+
dPmePFAXUdNrUH/y8hkzOGvI0XQ6cwu2/Cat9vxvA0r8Am4Obf2SekviV19gk0IvNoTiBHx04G+W
futvrQeygfdHXe6xRd8iMCwJ2KkZSWlEOYZVGbTqOihVq1ldvi93pI38wvOKEpA5ppU8tkov3xCw
93M4yEckC9Al1yRAh17eGtkvzVndfSwg8kqy2/9CQKiKi3z73x/cKQUhXfkfMCDUJx5ZcldAhJ4a
R5bl1U0VU8DlvbG29JnTC+hVVR3Tyy/UnFAvad0hcBZZLVhYrRsappZTY1WWBHwJpSqJtUTagSQ1
25MlCpoq1D4ERMRpvXOtiD5z26rgVTjlcH/tM9cnYBF5snibjvVnMtF66sQM9vJ/3AU2ECfiNAE7
LT9/PNexsdPcRgs4Ru+Y38wJFfAi9vwkhivAiZVFyIUbwAWzRbgtqHeCBUKr88yeVhGeRX9Flocy
Nbn60+W6694K0ieHPrf8T61kZbX6LOpRiWUD1wTo3Z3Q1j8N7vv/zIkWcNgQLLYin1e1rDt0Y13o
w3jl41Wsn0BjsZWK/cQ0rNeqlr+SzFac0e83/g4JrNYHK1pypjdrTdNU8mBNnxB/5A63fupp+EoH
aAi4XlINjy2DiMDVMExJAjohPGrjFPEaTn2wbltNV2MY0aQW4jUE3EqQ+lHgYbnhivBeHnDDx0iv
8JK7AiyTMXniL2FXwFkbI9vIrQFrGNl0y94eBNgfzcX2//ifxGot4VdPM5/y8TtZxEs1s7yCWwyW
Y268Gtf0qW4CyCJyYnD7/WTFvSSyiKACxltbBe2s34dEOlLjp9LPN/BibBI/84lXMDM3X+AbUvgJ
HwHZNcFpeoxZMCen1fiYwgTMqPrj5fYAxNaECrjHN3hKn2uOl4gwyQ1JoX+BSODvhYjn6MYvmZ6E
H1et6W6JdQGH7ZbC6uakilDtO6m1hTAEWBJ7ddkGG2FMUm7UpoDjdg+bng8gKCLS2/sM6budkXU4
ZoX1lmx68xB3tGw+AgWwsgC5LIBAWtcWMvOVNHboFFmACT73Xdxs7p4orB1p48VIl7wzr4h46x58
3glRVAEW5vyP//RbQJv98V+7IM1d9Md/o81PwK816/vadE0eUqSWamvNumA1lku8sq7sFBEBt0f7
zS0UAbiBG7wBMqY1IjFnCCisH33TxUAzMlqzYxUR2fkhwgzAlXOPoKILuN6/v7G7gbttvg6/U/eJ
POX8KdYFnLa9Dp2/ud+GAK2B8glkUHLKhfE76lnJPy4AiJZxCLf8I4YAn+oq5ewunLen3wFehres
Ot3sFRNgOL1LY+DtOamygIPesxybpnxWXa6Gfrkl3fNjGKa7p2ZiRaVl+2D55gbPcP9N1SAGT6I0
rgTt7AUBNg4oyWyE6rnhqgKGO7AYupVLbLImvU1XYRphGXhoiwhLfRgnfs25MAS8BP3SYtnXatps
z0RY6iP6JmlmCHDeRiTyrSrJfjhmZDQbb9woIt4z93ahrKWx1DF9Qh4r4b15EcivMfqverFVVENk
W2cKME3HVuQSjxcrYh2QSOVX1xSghvuRDwuJO76yJEAuyi2hc7hF2PWBbawcADKsKQdZhL82TYjD
j1YWsApXVlQ7YKgor87b5a/RFZINCEVZXK5rV3nWdHmvCVqB8qdBhPNwTZNVWjdNZBEpry+3cmtY
B3BNodcTywPgic8pyiIcnmv0LUVhRBrZ1Wlg2kcWgSsEY+oS7e04uR0Bag0QalIP+wm4IohRJvxg
RThStxbyn6DiqEORRfg7qAbICa8rRDzNKN6tKzZTrnbxcl1xh9qFtBbhkkXgb+4RhKrZU4qI3Au7
0cjjc2cCpbLNVwIwNmjNiHp8/EKE1zEPgBqqRrgz21mFblNlPM+I80SiZSVpJ1gRYLPOc2vJPx4o
Rq6+cvlRm4M0B6V/9WOsiHjyHjcRlpgzLhUR78cLCGsGpP7S591GEZmzDzCuGDQADWk5jaF0BJgB
0Mh4oCw0q672bndCRHg1c1Rw1q6giFQ4qkMsBk654cPM6OirCAhU7Mu0UERkoR6OH70MnlQBj9UM
PXIzbrVNE5nQ85nsHxjrAuL8HzHU5cEjfGaX6/Dsd87jMn/cTuyrC5pGHQ/Hz1Q1cIuHPxoys7eq
gue+Vf1N9cNTKfQeWTF1e7i0Ih60fhHUwlsiEsenyDsaOgFTRDS4RRCRZZvGEbG4YPmOz6OptYCx
htxYRTzpV35USwkK0dSzNCc04UZ7Pl9wPlJ9bSH+zSOXZBEptfewdLnBikjJ/EJqMS10+Ks+0sAG
I+mStt5FpP58SwICvvOiFkXeNR9venBfTDA25tbQpaj9qsHhFQHRs4+oXGr1QBhQLfHOVBKBzvzN
QvUhJ1VEEHzMvMHWxKL2KuESAqDJF6E0kdZ+OhYHRl0StJEIx/PdU9q6SWPufX6RLsCZ+9f74Xx4
/2E4+LcW21pEcltvTqcBWiRJNfSOgRChqhn4r9qnL12wY0/piQf23opTJ6le1EZVRQYqjlWlI5mq
qitdHVUUamOz7XA2f5qtABawyOatbREF3/cpqJa5wwP+4HPbd/6JAE3dhg/5o5zrnNjDdfxsRh37
6QH5kJBToaL1rPRV5wCWjgdNfIZ4yH9Guc6Z3/lrkBPVi5ZY0U4tovIy5a/EpL876jHIzD1qJrd+
TI9Aeb9tpMM08nkk0x6w0GiYe+f4WDXYrpyxkewXhN7bSjMV5tcbx/6bF4PUVviYqqyNP0XxW3Fv
2dT38HqiaPvYZT3+U9FXeF9tx2mDF10MbfXZdjrDH3Y4/j9NlQN/QMtajK1+OQ5W9isvXt8HNQNK
02uuugCjbui05sTJCPAp1TCZWWe80RTfPugxak0soCy5F+itqvh2waCCWqYR4Ww6mEXV+L9kmJx/
2W6xwBGxU27E8slCz6/cwDsUbvC18fL5PPnhgR3iyrOgxPe5cK8VqD/FnXsXpU/8ljU/CnjqKA7C
Dq7UI9ETYH+V0J3bU/3h8sOGstCUOvztEMFrw0aL68zfDgGBW1YrhaAWjjEnWgTv2C3JCOD0R7g+
RNCD9UmB4MMxT01ErrhfO3siik4GvgvELa/sRaR0K7nH6yxFUG6BqqDOgCDCER5B7POqjRdlCR6B
lLfs3ppHFzwpiKXR6k6zCw5vt/rj5Vf8Cpelto0gLG4u92U5kIllyOx6TY6IulyWF4tZ+QUfYRQR
7LkDZizxmTHDZYGUHVM0e+WKyxd8nrRmNEnindq+tTLKqyoR3E17covr9LnmWYvIjT0gs06XZLkb
/oP/RGpVHyIAssx7369PH2fTj4/pRUVEJSX24gMFmBFUIABl7Irp99rhDU+ciIpFdNtKaLzCJxFJ
OarsERhqfvMe5ye/IMBq7gEjVCuXVURY431YzKCGrJZgZ8SIqLObE972UhhxOja92T3eMcgMgW9H
8r+G5hYBDd5fYlhKgDg5lsvhCjoisJCgLUyQoscH+MC2Kpki6vhxt/bKv1pqtp2qbJx3gn6cT7EP
ZDR1KE44/D+KBDyy2XHnSxlOcuB9pc+Ivme0hiQVAfHoRaTkC41EFBOywD0X9hBR3I4+wH6dnEEE
v+PwGYYkH/AQwXu1N8sYs0aNpkEEZHJEnA2DhR17r4038ddvt4DHKZjWOR8X7HeVemlgkaEiHaEP
7mjIIiolGFsuHHROdcvds3mI80GgOytKq3nvPAERzB2PUVofrCLihnwAeK0Etxq3ccp5noYLn4Fj
/+wg2LsnAAO3BDYHOnHIrIAKSLPP853/jeqBOCLixazYu2cVRdorm+jua3x/hjfsakfOMTyEVxEH
36wE7eykfXj/cwj84Pf46Z0YPJ/nPCLhcHbMSXwd1ZGJ1RzLI9M6+PcH3zqc1WuM7yC2f/Crf87E
WOHwqYntGSwOTL6LprZP+X3PeTGj99S8PhAP0fBXvfKTzApRw1OTqkcaL5rVDzmGJt6JUzO7Q9bi
Z9ssllk5NSc4DDGIYt/wy1+0a9/9hsGzPjW5E+H6i+b3I06lwooGT01ybhXP8Fedz9iui+b2/ffu
zOYdySxcNLEfsmksJndq007E9H6eSbIOMCcn6W9gg/5kGnNPQn1yXkcRH9W2MacfVu7ByhyYT4eW
1ve/cAwJfHK/UtRF/WzbxTCbpyY1J67/6gdVm5R+RrEc/Ou/ykadu1dzFgDx34Szf5LJ7YB3J7es
8rP3EwoQ37D29+nF0TzYpz/FH2HJ2lNH6jC5e9Gi/4gniWWKT02qygLzi89BFg8EHGzBoU77IRM7
89SCPPiP/2XkzaRVzfFzROun2T7WSurU9o3omjbauu/+HDEEwKkZ1UAD32OnzumXF5zVs2OR6O//
DwAA//8=</cx:binary>
              </cx:geoCache>
            </cx:geography>
          </cx:layoutPr>
        </cx:series>
      </cx:plotAreaRegion>
    </cx:plotArea>
    <cx:legend pos="t" align="ctr" overlay="0">
      <cx:txPr>
        <a:bodyPr spcFirstLastPara="1" vertOverflow="ellipsis" horzOverflow="overflow" wrap="square" lIns="0" tIns="0" rIns="0" bIns="0" anchor="ctr" anchorCtr="1"/>
        <a:lstStyle/>
        <a:p>
          <a:pPr algn="ctr" rtl="0">
            <a:defRPr sz="1800"/>
          </a:pPr>
          <a:endParaRPr lang="en-US" sz="1800" b="0" i="0" u="none" strike="noStrike" baseline="0">
            <a:solidFill>
              <a:sysClr val="windowText" lastClr="000000">
                <a:lumMod val="65000"/>
                <a:lumOff val="35000"/>
              </a:sysClr>
            </a:solidFill>
            <a:latin typeface="Calibri" panose="020F0502020204030204"/>
          </a:endParaRPr>
        </a:p>
      </cx:txPr>
    </cx:legend>
  </cx:chart>
  <cx:spPr>
    <a:noFill/>
  </cx:spPr>
</cx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44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34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ize="5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35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49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85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3175">
        <a:solidFill>
          <a:schemeClr val="dk1">
            <a:lumMod val="50000"/>
            <a:lumOff val="50000"/>
          </a:schemeClr>
        </a:solidFill>
      </a:ln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seriesAxis>
  <cs:seriesLine>
    <cs:lnRef idx="0"/>
    <cs:fillRef idx="0"/>
    <cs:effectRef idx="0"/>
    <cs:fontRef idx="minor">
      <a:schemeClr val="tx1"/>
    </cs:fontRef>
    <cs:spPr>
      <a:ln w="9525" cap="flat">
        <a:solidFill>
          <a:srgbClr val="D9D9D9"/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/>
  </cs:valueAxis>
  <cs:wall>
    <cs:lnRef idx="0"/>
    <cs:fillRef idx="0"/>
    <cs:effectRef idx="0"/>
    <cs:fontRef idx="minor">
      <a:schemeClr val="tx1"/>
    </cs:fontRef>
  </cs:wall>
</cs:chartStyle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2" dt="2021-03-23T09:10:14.729" idx="17">
    <p:pos x="146" y="146"/>
    <p:text/>
    <p:extLst>
      <p:ext uri="{C676402C-5697-4E1C-873F-D02D1690AC5C}">
        <p15:threadingInfo xmlns:p15="http://schemas.microsoft.com/office/powerpoint/2012/main" timeZoneBias="-60"/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2" dt="2021-03-22T16:00:51.599" idx="9">
    <p:pos x="10" y="10"/>
    <p:text>Make bars bigger</p:text>
    <p:extLst>
      <p:ext uri="{C676402C-5697-4E1C-873F-D02D1690AC5C}">
        <p15:threadingInfo xmlns:p15="http://schemas.microsoft.com/office/powerpoint/2012/main" timeZoneBias="-60"/>
      </p:ext>
    </p:extLst>
  </p:cm>
  <p:cm authorId="2" dt="2021-03-23T09:16:44.957" idx="20">
    <p:pos x="146" y="146"/>
    <p:text/>
    <p:extLst>
      <p:ext uri="{C676402C-5697-4E1C-873F-D02D1690AC5C}">
        <p15:threadingInfo xmlns:p15="http://schemas.microsoft.com/office/powerpoint/2012/main" timeZoneBias="-6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6400" cy="49839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49688" y="1"/>
            <a:ext cx="2946400" cy="49839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88FF6A-F082-4D25-B57D-EF03BFBCC827}" type="datetimeFigureOut">
              <a:rPr lang="en-GB" smtClean="0"/>
              <a:t>01/04/2021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450" y="4777612"/>
            <a:ext cx="5438775" cy="3907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243"/>
            <a:ext cx="2946400" cy="49839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49688" y="9428243"/>
            <a:ext cx="2946400" cy="49839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3E8693F-8CD3-4A06-9DFD-9D969748784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004244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This presentation is brief update on new and existing VCs on OA that were submitted for SDG 14.3.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I would like to acknowledge my co-focal point, Dr Bronte </a:t>
            </a:r>
            <a:r>
              <a:rPr lang="en-US" dirty="0" err="1"/>
              <a:t>Tillbrook</a:t>
            </a:r>
            <a:r>
              <a:rPr lang="en-US" dirty="0"/>
              <a:t>, CSIRO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And my team in MC, Trevor, Carolina and Hasti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 as well as Kirsten Isensee (IOC)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 and Lina Hansson, from Prince Albert Foundation 2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  <a:p>
            <a:pPr marL="0" indent="0">
              <a:buNone/>
            </a:pPr>
            <a:endParaRPr lang="en-GB" dirty="0"/>
          </a:p>
          <a:p>
            <a:pPr marL="228600" indent="-228600">
              <a:buAutoNum type="arabicPeriod"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228600" indent="-228600">
              <a:buAutoNum type="arabicPeriod"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E8693F-8CD3-4A06-9DFD-9D9697487842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08452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E8693F-8CD3-4A06-9DFD-9D9697487842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616143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Out of the 1,642 VCs submitted as an outcome of the Ocean Conference, 277 address SDG 14.3 (one of the smaller COAs)</a:t>
            </a:r>
          </a:p>
          <a:p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Out of these 277, we divided them into directly or indirectly focused on OA. </a:t>
            </a:r>
          </a:p>
          <a:p>
            <a:r>
              <a:rPr lang="en-US" b="1" dirty="0"/>
              <a:t>Example of direct: </a:t>
            </a:r>
            <a:r>
              <a:rPr lang="en-US" b="0" dirty="0"/>
              <a:t>Specifically targeting OA, e.g. VCs collecting OA data, communicating on OA or building capacity to study OA</a:t>
            </a:r>
          </a:p>
          <a:p>
            <a:r>
              <a:rPr lang="en-US" b="1" dirty="0"/>
              <a:t>Indirect: </a:t>
            </a:r>
            <a:r>
              <a:rPr lang="en-US" b="0" dirty="0"/>
              <a:t>addressing ocean health more broadly, e.g. VCs reinforcing or creating new MPAs, reducing fishing pressure, reducing pollution. Also VCs reducing CO2 (even if directly mitigating OA).</a:t>
            </a:r>
          </a:p>
          <a:p>
            <a:endParaRPr lang="en-US" b="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0" dirty="0"/>
              <a:t>Of the 80 directly focusing on OA, 21 had OA as their ONLY focus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E8693F-8CD3-4A06-9DFD-9D9697487842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400072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Indian ocean is an even mix of capacity builders like TOF and the OA Africa Network, government organizations, and support for data projects in the region. Almost a 1/2 of </a:t>
            </a:r>
            <a:r>
              <a:rPr lang="en-GB" dirty="0"/>
              <a:t>VCs are global in scope. The analysis of 80 VCs of direct relevance show similar results to the indirect VCs. However, some small differences: </a:t>
            </a:r>
          </a:p>
          <a:p>
            <a:pPr marL="0" indent="0">
              <a:buNone/>
            </a:pPr>
            <a:r>
              <a:rPr lang="en-US" dirty="0"/>
              <a:t>The direct VCs have a larger percentage in North Pacific &amp; Arctic, and less in N Atlantic. </a:t>
            </a:r>
          </a:p>
          <a:p>
            <a:pPr marL="0" indent="0">
              <a:buNone/>
            </a:pP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Underrepresented regions include the South Atlantic, South Pacific, and Arctic, despite known vulnerabilities of polar regions to OA.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E8693F-8CD3-4A06-9DFD-9D9697487842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42472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/>
              <a:t>SDG 14.1-9 remake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E8693F-8CD3-4A06-9DFD-9D9697487842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211490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/>
              <a:t>As just presented, many VCs are in line with other SDG 14.3 targets, however it is also </a:t>
            </a:r>
            <a:r>
              <a:rPr lang="en-GB"/>
              <a:t>interesting to look at how these VCs fit with other Sustainable Development Goals.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T</a:t>
            </a:r>
            <a:r>
              <a:rPr lang="en-GB"/>
              <a:t>rends are similar for all VCs and the 61 with direct focus on OA. Here, only the results from the 61 are shown.</a:t>
            </a:r>
            <a:endParaRPr lang="en-US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/>
              <a:t>The main SDGs that share VCs with 14 are: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GB"/>
          </a:p>
          <a:p>
            <a:pPr marL="0" indent="0">
              <a:buNone/>
            </a:pPr>
            <a:r>
              <a:rPr lang="en-GB"/>
              <a:t>SDG 13 = Climate Action. This is to be expected, since OA and climate change are both consequences of CO2 emissions </a:t>
            </a:r>
          </a:p>
          <a:p>
            <a:pPr marL="0" indent="0">
              <a:buNone/>
            </a:pPr>
            <a:r>
              <a:rPr lang="en-US"/>
              <a:t>S</a:t>
            </a:r>
            <a:r>
              <a:rPr lang="en-GB"/>
              <a:t>DG 17 = Partnership for the Goals, since the SDGs in general can only be realized with strong cooperation b/w groups</a:t>
            </a:r>
          </a:p>
          <a:p>
            <a:pPr marL="0" indent="0">
              <a:buNone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E8693F-8CD3-4A06-9DFD-9D9697487842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613285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Huge opportunity to reinvigorate the community</a:t>
            </a:r>
          </a:p>
          <a:p>
            <a:r>
              <a:rPr lang="en-US" dirty="0"/>
              <a:t>Blue Charter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E8693F-8CD3-4A06-9DFD-9D9697487842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5467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E8693F-8CD3-4A06-9DFD-9D9697487842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158988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E8693F-8CD3-4A06-9DFD-9D9697487842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6260717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E8693F-8CD3-4A06-9DFD-9D9697487842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796210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1370" y="1772816"/>
            <a:ext cx="11425271" cy="1080120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31370" y="3573016"/>
            <a:ext cx="11425271" cy="1608584"/>
          </a:xfrm>
        </p:spPr>
        <p:txBody>
          <a:bodyPr>
            <a:normAutofit/>
          </a:bodyPr>
          <a:lstStyle>
            <a:lvl1pPr marL="0" indent="0" algn="l">
              <a:buNone/>
              <a:defRPr sz="2800" b="1">
                <a:solidFill>
                  <a:schemeClr val="accent6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1371" y="174778"/>
            <a:ext cx="3345061" cy="805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1176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1124744"/>
            <a:ext cx="7315200" cy="3602831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>
                <a:solidFill>
                  <a:srgbClr val="00000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0628E-C12F-4F8C-9895-BCD5E30100D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86901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0628E-C12F-4F8C-9895-BCD5E30100D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15043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0628E-C12F-4F8C-9895-BCD5E30100D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14650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</p:pic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431370" y="1772816"/>
            <a:ext cx="11425271" cy="1080120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Subtitle 2"/>
          <p:cNvSpPr>
            <a:spLocks noGrp="1"/>
          </p:cNvSpPr>
          <p:nvPr>
            <p:ph type="subTitle" idx="1"/>
          </p:nvPr>
        </p:nvSpPr>
        <p:spPr>
          <a:xfrm>
            <a:off x="431370" y="3573016"/>
            <a:ext cx="11425271" cy="1608584"/>
          </a:xfrm>
        </p:spPr>
        <p:txBody>
          <a:bodyPr>
            <a:normAutofit/>
          </a:bodyPr>
          <a:lstStyle>
            <a:lvl1pPr marL="0" indent="0" algn="l">
              <a:buNone/>
              <a:defRPr sz="2800" b="1">
                <a:solidFill>
                  <a:srgbClr val="000000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6929" y="174778"/>
            <a:ext cx="3333945" cy="805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17650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0628E-C12F-4F8C-9895-BCD5E30100D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384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0628E-C12F-4F8C-9895-BCD5E30100D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0402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0628E-C12F-4F8C-9895-BCD5E30100D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9586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0628E-C12F-4F8C-9895-BCD5E30100D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5489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0628E-C12F-4F8C-9895-BCD5E30100D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16174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0628E-C12F-4F8C-9895-BCD5E30100D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02967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 flipH="1" flipV="1">
            <a:off x="0" y="5301208"/>
            <a:ext cx="8496267" cy="1556792"/>
          </a:xfrm>
          <a:prstGeom prst="rect">
            <a:avLst/>
          </a:prstGeom>
          <a:gradFill flip="none" rotWithShape="1">
            <a:gsLst>
              <a:gs pos="48000">
                <a:schemeClr val="bg1"/>
              </a:gs>
              <a:gs pos="0">
                <a:schemeClr val="accent6"/>
              </a:gs>
            </a:gsLst>
            <a:lin ang="60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11" name="Rectangle 10"/>
          <p:cNvSpPr/>
          <p:nvPr userDrawn="1"/>
        </p:nvSpPr>
        <p:spPr>
          <a:xfrm>
            <a:off x="1" y="0"/>
            <a:ext cx="12191999" cy="2132856"/>
          </a:xfrm>
          <a:prstGeom prst="rect">
            <a:avLst/>
          </a:prstGeom>
          <a:gradFill flip="none" rotWithShape="1">
            <a:gsLst>
              <a:gs pos="56000">
                <a:schemeClr val="bg1"/>
              </a:gs>
              <a:gs pos="0">
                <a:schemeClr val="accent6"/>
              </a:gs>
            </a:gsLst>
            <a:lin ang="60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dt" sz="half" idx="2"/>
          </p:nvPr>
        </p:nvSpPr>
        <p:spPr bwMode="white">
          <a:xfrm>
            <a:off x="10032437" y="6482725"/>
            <a:ext cx="1247280" cy="293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chemeClr val="tx2"/>
                </a:solidFill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ftr" sz="quarter" idx="3"/>
          </p:nvPr>
        </p:nvSpPr>
        <p:spPr bwMode="white">
          <a:xfrm>
            <a:off x="7824193" y="6482725"/>
            <a:ext cx="2154700" cy="293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chemeClr val="tx2"/>
                </a:solidFill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10" name="Rectangle 7"/>
          <p:cNvSpPr>
            <a:spLocks noGrp="1" noChangeArrowheads="1"/>
          </p:cNvSpPr>
          <p:nvPr>
            <p:ph type="sldNum" sz="quarter" idx="4"/>
          </p:nvPr>
        </p:nvSpPr>
        <p:spPr bwMode="white">
          <a:xfrm>
            <a:off x="11296652" y="6482725"/>
            <a:ext cx="679449" cy="293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chemeClr val="tx2"/>
                </a:solidFill>
                <a:latin typeface="+mn-lt"/>
              </a:defRPr>
            </a:lvl1pPr>
          </a:lstStyle>
          <a:p>
            <a:fld id="{23A0628E-C12F-4F8C-9895-BCD5E30100D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35360" y="116632"/>
            <a:ext cx="8160907" cy="864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35360" y="1268760"/>
            <a:ext cx="11617291" cy="48574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998411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3600" b="1" kern="1200">
          <a:solidFill>
            <a:schemeClr val="tx2"/>
          </a:solidFill>
          <a:latin typeface="Arial 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rgbClr val="000000"/>
          </a:solidFill>
          <a:latin typeface="Arial 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rgbClr val="000000"/>
          </a:solidFill>
          <a:latin typeface="Arial 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rgbClr val="000000"/>
          </a:solidFill>
          <a:latin typeface="Arial 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rgbClr val="000000"/>
          </a:solidFill>
          <a:latin typeface="Arial 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rgbClr val="000000"/>
          </a:solidFill>
          <a:latin typeface="Arial 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chart" Target="../charts/chart1.xml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comments" Target="../comments/comment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12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7" Type="http://schemas.openxmlformats.org/officeDocument/2006/relationships/comments" Target="../comments/comment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0.pn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chart" Target="../charts/chart3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jpe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6.jpeg"/><Relationship Id="rId4" Type="http://schemas.openxmlformats.org/officeDocument/2006/relationships/hyperlink" Target="https://oa.iode.org/" TargetMode="Externa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13" Type="http://schemas.openxmlformats.org/officeDocument/2006/relationships/image" Target="../media/image25.jpeg"/><Relationship Id="rId3" Type="http://schemas.microsoft.com/office/2014/relationships/chartEx" Target="../charts/chartEx1.xml"/><Relationship Id="rId7" Type="http://schemas.openxmlformats.org/officeDocument/2006/relationships/image" Target="../media/image19.png"/><Relationship Id="rId12" Type="http://schemas.openxmlformats.org/officeDocument/2006/relationships/image" Target="../media/image24.jpeg"/><Relationship Id="rId17" Type="http://schemas.openxmlformats.org/officeDocument/2006/relationships/image" Target="../media/image30.jpe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23.tiff"/><Relationship Id="rId5" Type="http://schemas.openxmlformats.org/officeDocument/2006/relationships/image" Target="../media/image6.jpeg"/><Relationship Id="rId15" Type="http://schemas.openxmlformats.org/officeDocument/2006/relationships/image" Target="../media/image27.png"/><Relationship Id="rId10" Type="http://schemas.openxmlformats.org/officeDocument/2006/relationships/image" Target="../media/image22.jpeg"/><Relationship Id="rId4" Type="http://schemas.openxmlformats.org/officeDocument/2006/relationships/image" Target="../media/image28.png"/><Relationship Id="rId9" Type="http://schemas.openxmlformats.org/officeDocument/2006/relationships/image" Target="../media/image21.jpeg"/><Relationship Id="rId1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91"/>
          <a:stretch>
            <a:fillRect/>
          </a:stretch>
        </p:blipFill>
        <p:spPr bwMode="auto">
          <a:xfrm>
            <a:off x="5734786" y="5763626"/>
            <a:ext cx="2554402" cy="8998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15B6986-2BBC-4128-BBCE-48A049247BA2}"/>
              </a:ext>
            </a:extLst>
          </p:cNvPr>
          <p:cNvSpPr/>
          <p:nvPr/>
        </p:nvSpPr>
        <p:spPr>
          <a:xfrm>
            <a:off x="626177" y="1651062"/>
            <a:ext cx="848529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200" b="1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closer look at the </a:t>
            </a:r>
          </a:p>
          <a:p>
            <a:r>
              <a:rPr lang="en-GB" sz="3200" b="1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Voluntary Commitments on Ocean Acidification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F02C115-1C42-4C6D-B6CD-5B43814639E6}"/>
              </a:ext>
            </a:extLst>
          </p:cNvPr>
          <p:cNvSpPr txBox="1"/>
          <p:nvPr/>
        </p:nvSpPr>
        <p:spPr>
          <a:xfrm>
            <a:off x="634753" y="3030180"/>
            <a:ext cx="8476716" cy="1484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900"/>
              </a:lnSpc>
            </a:pPr>
            <a:r>
              <a:rPr lang="en-GB" sz="1400" b="1" dirty="0">
                <a:latin typeface="Calibri" panose="020F0502020204030204" pitchFamily="34" charset="0"/>
                <a:cs typeface="Calibri" panose="020F0502020204030204" pitchFamily="34" charset="0"/>
              </a:rPr>
              <a:t>Peter Swarzenski</a:t>
            </a:r>
            <a:r>
              <a:rPr lang="en-GB" sz="1400" dirty="0">
                <a:latin typeface="Calibri" panose="020F0502020204030204" pitchFamily="34" charset="0"/>
                <a:cs typeface="Calibri" panose="020F0502020204030204" pitchFamily="34" charset="0"/>
              </a:rPr>
              <a:t>, IAEA, Monaco</a:t>
            </a:r>
          </a:p>
          <a:p>
            <a:r>
              <a:rPr lang="en-GB" sz="1400" b="1" dirty="0">
                <a:latin typeface="Calibri" panose="020F0502020204030204" pitchFamily="34" charset="0"/>
                <a:cs typeface="Calibri" panose="020F0502020204030204" pitchFamily="34" charset="0"/>
              </a:rPr>
              <a:t>Bronte Tilbrook</a:t>
            </a:r>
            <a:r>
              <a:rPr lang="en-GB" sz="1400" dirty="0">
                <a:latin typeface="Calibri" panose="020F0502020204030204" pitchFamily="34" charset="0"/>
                <a:cs typeface="Calibri" panose="020F0502020204030204" pitchFamily="34" charset="0"/>
              </a:rPr>
              <a:t>, The Commonwealth Scientific and Industrial Research Organisation (CSIRO), Hobart, Australia</a:t>
            </a:r>
          </a:p>
          <a:p>
            <a:endParaRPr lang="en-US" sz="14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ts val="1900"/>
              </a:lnSpc>
            </a:pP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Trevor Eakes</a:t>
            </a:r>
            <a:r>
              <a:rPr lang="en-GB" sz="14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sz="1400" b="1" dirty="0">
                <a:latin typeface="Calibri" panose="020F0502020204030204" pitchFamily="34" charset="0"/>
                <a:cs typeface="Calibri" panose="020F0502020204030204" pitchFamily="34" charset="0"/>
              </a:rPr>
              <a:t>Carolina </a:t>
            </a:r>
            <a:r>
              <a:rPr lang="en-GB" sz="1400" b="1" dirty="0" err="1">
                <a:latin typeface="Calibri" panose="020F0502020204030204" pitchFamily="34" charset="0"/>
                <a:cs typeface="Calibri" panose="020F0502020204030204" pitchFamily="34" charset="0"/>
              </a:rPr>
              <a:t>Galdino</a:t>
            </a:r>
            <a:r>
              <a:rPr lang="en-GB" sz="1400" dirty="0">
                <a:latin typeface="Calibri" panose="020F0502020204030204" pitchFamily="34" charset="0"/>
                <a:cs typeface="Calibri" panose="020F0502020204030204" pitchFamily="34" charset="0"/>
              </a:rPr>
              <a:t>, &amp; </a:t>
            </a:r>
            <a:r>
              <a:rPr lang="en-GB" sz="1400" b="1" dirty="0">
                <a:latin typeface="Calibri" panose="020F0502020204030204" pitchFamily="34" charset="0"/>
                <a:cs typeface="Calibri" panose="020F0502020204030204" pitchFamily="34" charset="0"/>
              </a:rPr>
              <a:t>Hasti Dessa</a:t>
            </a:r>
            <a:r>
              <a:rPr lang="en-GB" sz="1400" dirty="0">
                <a:latin typeface="Calibri" panose="020F0502020204030204" pitchFamily="34" charset="0"/>
                <a:cs typeface="Calibri" panose="020F0502020204030204" pitchFamily="34" charset="0"/>
              </a:rPr>
              <a:t>, IAEA, Monaco</a:t>
            </a:r>
          </a:p>
          <a:p>
            <a:pPr>
              <a:lnSpc>
                <a:spcPts val="1900"/>
              </a:lnSpc>
            </a:pP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K</a:t>
            </a:r>
            <a:r>
              <a:rPr lang="en-GB" sz="1400" b="1" dirty="0" err="1">
                <a:latin typeface="Calibri" panose="020F0502020204030204" pitchFamily="34" charset="0"/>
                <a:cs typeface="Calibri" panose="020F0502020204030204" pitchFamily="34" charset="0"/>
              </a:rPr>
              <a:t>irsten</a:t>
            </a:r>
            <a:r>
              <a:rPr lang="en-GB" sz="1400" b="1" dirty="0">
                <a:latin typeface="Calibri" panose="020F0502020204030204" pitchFamily="34" charset="0"/>
                <a:cs typeface="Calibri" panose="020F0502020204030204" pitchFamily="34" charset="0"/>
              </a:rPr>
              <a:t> Isensee</a:t>
            </a:r>
            <a:r>
              <a:rPr lang="en-GB" sz="1400" dirty="0">
                <a:latin typeface="Calibri" panose="020F0502020204030204" pitchFamily="34" charset="0"/>
                <a:cs typeface="Calibri" panose="020F0502020204030204" pitchFamily="34" charset="0"/>
              </a:rPr>
              <a:t>, IOC-UNESCO, Paris, France</a:t>
            </a:r>
          </a:p>
          <a:p>
            <a:pPr>
              <a:lnSpc>
                <a:spcPts val="1900"/>
              </a:lnSpc>
            </a:pPr>
            <a:r>
              <a:rPr lang="en-GB" sz="1400" b="1" dirty="0">
                <a:latin typeface="Calibri" panose="020F0502020204030204" pitchFamily="34" charset="0"/>
                <a:cs typeface="Calibri" panose="020F0502020204030204" pitchFamily="34" charset="0"/>
              </a:rPr>
              <a:t>Lina Hansson</a:t>
            </a:r>
            <a:r>
              <a:rPr lang="en-GB" sz="1400" dirty="0">
                <a:latin typeface="Calibri" panose="020F0502020204030204" pitchFamily="34" charset="0"/>
                <a:cs typeface="Calibri" panose="020F0502020204030204" pitchFamily="34" charset="0"/>
              </a:rPr>
              <a:t>, FPA2, Monaco</a:t>
            </a:r>
          </a:p>
        </p:txBody>
      </p:sp>
      <p:pic>
        <p:nvPicPr>
          <p:cNvPr id="25" name="Picture 2" descr="Image result for communities of ocean action">
            <a:extLst>
              <a:ext uri="{FF2B5EF4-FFF2-40B4-BE49-F238E27FC236}">
                <a16:creationId xmlns:a16="http://schemas.microsoft.com/office/drawing/2014/main" id="{73F50A59-E5EE-42AE-89F0-8D39174E02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124"/>
          <a:stretch/>
        </p:blipFill>
        <p:spPr bwMode="auto">
          <a:xfrm>
            <a:off x="8701324" y="170860"/>
            <a:ext cx="1804864" cy="1737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8D9BA03-5D8D-4BA7-8852-EF25B2434BC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6188" y="5636809"/>
            <a:ext cx="1145467" cy="105033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33FE8E4-76BD-4CE8-9EC3-D460E213BA7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1125" y="5736655"/>
            <a:ext cx="1713126" cy="92677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91DD06B-4F9F-4560-B1E7-A522E3FE8FD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0796" t="10272" r="6453" b="13746"/>
          <a:stretch/>
        </p:blipFill>
        <p:spPr>
          <a:xfrm>
            <a:off x="10588454" y="170860"/>
            <a:ext cx="1466851" cy="175246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1137356-3D0C-4A73-AD75-B2B0BB103AB3}"/>
              </a:ext>
            </a:extLst>
          </p:cNvPr>
          <p:cNvSpPr/>
          <p:nvPr/>
        </p:nvSpPr>
        <p:spPr>
          <a:xfrm>
            <a:off x="10540147" y="1912617"/>
            <a:ext cx="1515158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GB" sz="1100" b="1" cap="all" dirty="0">
                <a:solidFill>
                  <a:srgbClr val="1A1A1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REDUCE </a:t>
            </a:r>
          </a:p>
          <a:p>
            <a:pPr algn="r"/>
            <a:r>
              <a:rPr lang="en-GB" sz="1100" b="1" cap="all" dirty="0">
                <a:solidFill>
                  <a:srgbClr val="1A1A1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OCEAN ACIDIFICATION</a:t>
            </a:r>
            <a:endParaRPr lang="en-GB" sz="1100" b="1" i="0" cap="all" dirty="0">
              <a:solidFill>
                <a:srgbClr val="1A1A1A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39807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3AE3D5-463D-48D9-9251-87A6D8F1E3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8D24E3-5E50-4EF6-971E-362861892C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7354" y="1240185"/>
            <a:ext cx="11617291" cy="4857403"/>
          </a:xfrm>
        </p:spPr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C77E36-A55D-4CD3-AF9D-5FE6E74FAC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0628E-C12F-4F8C-9895-BCD5E30100D3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73671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DA532F2A-CD29-4455-9EEC-DBA542448656}"/>
              </a:ext>
            </a:extLst>
          </p:cNvPr>
          <p:cNvSpPr/>
          <p:nvPr/>
        </p:nvSpPr>
        <p:spPr>
          <a:xfrm>
            <a:off x="2792133" y="942483"/>
            <a:ext cx="7293351" cy="587097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en-GB" sz="2400" b="1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March 2021:   </a:t>
            </a:r>
            <a:r>
              <a:rPr lang="en-GB" sz="3200" b="1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277/1642</a:t>
            </a:r>
            <a:r>
              <a:rPr lang="en-GB" sz="2800" b="1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VCs address SDG 14.3 </a:t>
            </a:r>
            <a:endParaRPr lang="en-GB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" name="Picture 2" descr="Image result for communities of ocean action">
            <a:extLst>
              <a:ext uri="{FF2B5EF4-FFF2-40B4-BE49-F238E27FC236}">
                <a16:creationId xmlns:a16="http://schemas.microsoft.com/office/drawing/2014/main" id="{89F1108A-5AD9-4224-A08B-8AD563C0DE6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124"/>
          <a:stretch/>
        </p:blipFill>
        <p:spPr bwMode="auto">
          <a:xfrm>
            <a:off x="1117161" y="214704"/>
            <a:ext cx="889499" cy="856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A9BA73C-023C-426E-8AD6-623913B79DE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156" y="212134"/>
            <a:ext cx="858627" cy="858627"/>
          </a:xfrm>
          <a:prstGeom prst="rect">
            <a:avLst/>
          </a:prstGeom>
        </p:spPr>
      </p:pic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7EAC778A-0C13-4498-B64B-5161BD87E2F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26880859"/>
              </p:ext>
            </p:extLst>
          </p:nvPr>
        </p:nvGraphicFramePr>
        <p:xfrm>
          <a:off x="-836958" y="1491369"/>
          <a:ext cx="6607866" cy="48961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9" name="TextBox 1">
            <a:extLst>
              <a:ext uri="{FF2B5EF4-FFF2-40B4-BE49-F238E27FC236}">
                <a16:creationId xmlns:a16="http://schemas.microsoft.com/office/drawing/2014/main" id="{A39F1FE2-B715-4C43-962C-D1CE9657550B}"/>
              </a:ext>
            </a:extLst>
          </p:cNvPr>
          <p:cNvSpPr txBox="1"/>
          <p:nvPr/>
        </p:nvSpPr>
        <p:spPr>
          <a:xfrm>
            <a:off x="1532092" y="4855508"/>
            <a:ext cx="2049307" cy="381536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Indirect (197)</a:t>
            </a:r>
            <a:endParaRPr lang="en-GB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TextBox 1">
            <a:extLst>
              <a:ext uri="{FF2B5EF4-FFF2-40B4-BE49-F238E27FC236}">
                <a16:creationId xmlns:a16="http://schemas.microsoft.com/office/drawing/2014/main" id="{A39F1FE2-B715-4C43-962C-D1CE9657550B}"/>
              </a:ext>
            </a:extLst>
          </p:cNvPr>
          <p:cNvSpPr txBox="1"/>
          <p:nvPr/>
        </p:nvSpPr>
        <p:spPr>
          <a:xfrm>
            <a:off x="3275487" y="2116392"/>
            <a:ext cx="1199505" cy="330643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Primarily OA</a:t>
            </a:r>
            <a:endParaRPr lang="en-GB" sz="1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TextBox 1">
            <a:extLst>
              <a:ext uri="{FF2B5EF4-FFF2-40B4-BE49-F238E27FC236}">
                <a16:creationId xmlns:a16="http://schemas.microsoft.com/office/drawing/2014/main" id="{A39F1FE2-B715-4C43-962C-D1CE9657550B}"/>
              </a:ext>
            </a:extLst>
          </p:cNvPr>
          <p:cNvSpPr txBox="1"/>
          <p:nvPr/>
        </p:nvSpPr>
        <p:spPr>
          <a:xfrm>
            <a:off x="4549432" y="3897740"/>
            <a:ext cx="1199505" cy="470466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Only 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OA</a:t>
            </a:r>
            <a:endParaRPr lang="en-GB" sz="1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TextBox 1">
            <a:extLst>
              <a:ext uri="{FF2B5EF4-FFF2-40B4-BE49-F238E27FC236}">
                <a16:creationId xmlns:a16="http://schemas.microsoft.com/office/drawing/2014/main" id="{A39F1FE2-B715-4C43-962C-D1CE9657550B}"/>
              </a:ext>
            </a:extLst>
          </p:cNvPr>
          <p:cNvSpPr txBox="1"/>
          <p:nvPr/>
        </p:nvSpPr>
        <p:spPr>
          <a:xfrm>
            <a:off x="5748937" y="1976569"/>
            <a:ext cx="2109188" cy="470466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Direct OA (80)</a:t>
            </a:r>
            <a:endParaRPr lang="en-GB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614B4872-2DFC-4B52-9DD0-A558F63E6A82}"/>
              </a:ext>
            </a:extLst>
          </p:cNvPr>
          <p:cNvCxnSpPr>
            <a:cxnSpLocks/>
          </p:cNvCxnSpPr>
          <p:nvPr/>
        </p:nvCxnSpPr>
        <p:spPr>
          <a:xfrm flipH="1">
            <a:off x="4549432" y="2211802"/>
            <a:ext cx="1136025" cy="117383"/>
          </a:xfrm>
          <a:prstGeom prst="line">
            <a:avLst/>
          </a:prstGeom>
          <a:ln w="25400">
            <a:solidFill>
              <a:schemeClr val="accent6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A19B67AE-0BBD-4BCB-B51D-8A8EBBED002A}"/>
              </a:ext>
            </a:extLst>
          </p:cNvPr>
          <p:cNvCxnSpPr>
            <a:cxnSpLocks/>
          </p:cNvCxnSpPr>
          <p:nvPr/>
        </p:nvCxnSpPr>
        <p:spPr>
          <a:xfrm flipH="1">
            <a:off x="5081988" y="2500935"/>
            <a:ext cx="773950" cy="1445499"/>
          </a:xfrm>
          <a:prstGeom prst="line">
            <a:avLst/>
          </a:prstGeom>
          <a:ln w="25400">
            <a:solidFill>
              <a:schemeClr val="accent6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C8CFF97D-E3C9-4394-BB56-E299558E056B}"/>
              </a:ext>
            </a:extLst>
          </p:cNvPr>
          <p:cNvCxnSpPr>
            <a:cxnSpLocks/>
          </p:cNvCxnSpPr>
          <p:nvPr/>
        </p:nvCxnSpPr>
        <p:spPr>
          <a:xfrm flipH="1">
            <a:off x="4652090" y="4288009"/>
            <a:ext cx="218941" cy="396049"/>
          </a:xfrm>
          <a:prstGeom prst="line">
            <a:avLst/>
          </a:prstGeom>
          <a:ln w="25400">
            <a:solidFill>
              <a:schemeClr val="accent6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>
            <a:extLst>
              <a:ext uri="{FF2B5EF4-FFF2-40B4-BE49-F238E27FC236}">
                <a16:creationId xmlns:a16="http://schemas.microsoft.com/office/drawing/2014/main" id="{4241899F-1D80-45B2-8A6F-8213E563818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48937" y="2996180"/>
            <a:ext cx="6185644" cy="3423876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D724F911-5ADF-4C23-B8FD-B309E5F259C4}"/>
              </a:ext>
            </a:extLst>
          </p:cNvPr>
          <p:cNvSpPr/>
          <p:nvPr/>
        </p:nvSpPr>
        <p:spPr>
          <a:xfrm>
            <a:off x="7725587" y="6296945"/>
            <a:ext cx="2125319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sz="1000" dirty="0">
                <a:latin typeface="Calibri" panose="020F0502020204030204" pitchFamily="34" charset="0"/>
                <a:cs typeface="Calibri" panose="020F0502020204030204" pitchFamily="34" charset="0"/>
              </a:rPr>
              <a:t>https://www.oceanactionhub.org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116E4BA1-A407-4328-B2C5-AA64ED0558D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0796" t="10272" r="6453" b="13746"/>
          <a:stretch/>
        </p:blipFill>
        <p:spPr>
          <a:xfrm>
            <a:off x="10635813" y="469567"/>
            <a:ext cx="1466851" cy="1752461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48269136-6426-4DB5-AF5E-6509E49541B0}"/>
              </a:ext>
            </a:extLst>
          </p:cNvPr>
          <p:cNvSpPr/>
          <p:nvPr/>
        </p:nvSpPr>
        <p:spPr>
          <a:xfrm>
            <a:off x="10587506" y="2116392"/>
            <a:ext cx="1515158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GB" sz="1100" b="1" cap="all" dirty="0">
                <a:solidFill>
                  <a:srgbClr val="1A1A1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REDUCE </a:t>
            </a:r>
          </a:p>
          <a:p>
            <a:pPr algn="r"/>
            <a:r>
              <a:rPr lang="en-GB" sz="1100" b="1" cap="all" dirty="0">
                <a:solidFill>
                  <a:srgbClr val="1A1A1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OCEAN ACIDIFICATION</a:t>
            </a:r>
            <a:endParaRPr lang="en-GB" sz="1100" b="1" i="0" cap="all" dirty="0">
              <a:solidFill>
                <a:srgbClr val="1A1A1A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60EFDDE4-A37E-4A69-A81B-3EAC0F809BD5}"/>
              </a:ext>
            </a:extLst>
          </p:cNvPr>
          <p:cNvSpPr/>
          <p:nvPr/>
        </p:nvSpPr>
        <p:spPr>
          <a:xfrm>
            <a:off x="4216211" y="499794"/>
            <a:ext cx="3759577" cy="461665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en-GB" sz="2400" b="1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COA on Ocean Acidification</a:t>
            </a:r>
            <a:endParaRPr lang="en-GB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01693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E3F1917-C75E-4E22-9AB6-A68FB4383367}"/>
              </a:ext>
            </a:extLst>
          </p:cNvPr>
          <p:cNvSpPr/>
          <p:nvPr/>
        </p:nvSpPr>
        <p:spPr>
          <a:xfrm>
            <a:off x="4343449" y="146611"/>
            <a:ext cx="4752926" cy="7132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sz="3000" b="1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Geographic scope of OA VCs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15AFCB7-1B1F-49D7-AB70-68E93B1D5495}"/>
              </a:ext>
            </a:extLst>
          </p:cNvPr>
          <p:cNvSpPr/>
          <p:nvPr/>
        </p:nvSpPr>
        <p:spPr>
          <a:xfrm>
            <a:off x="4343449" y="6062641"/>
            <a:ext cx="466720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b="1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Note: Many of the VC’s target more than one region</a:t>
            </a:r>
            <a:endParaRPr lang="en-GB" sz="1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" name="Picture 2" descr="Image result for communities of ocean action">
            <a:extLst>
              <a:ext uri="{FF2B5EF4-FFF2-40B4-BE49-F238E27FC236}">
                <a16:creationId xmlns:a16="http://schemas.microsoft.com/office/drawing/2014/main" id="{CDE2146A-BE0C-41B2-A5AA-58F3FA84A8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124"/>
          <a:stretch/>
        </p:blipFill>
        <p:spPr bwMode="auto">
          <a:xfrm>
            <a:off x="1117161" y="214704"/>
            <a:ext cx="889499" cy="856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75B1189-28DA-443B-9DA0-12B8630221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156" y="212134"/>
            <a:ext cx="858627" cy="858627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D4D832B5-1481-4D26-A0E1-035BAD473DC2}"/>
              </a:ext>
            </a:extLst>
          </p:cNvPr>
          <p:cNvGrpSpPr/>
          <p:nvPr/>
        </p:nvGrpSpPr>
        <p:grpSpPr>
          <a:xfrm>
            <a:off x="1935971" y="964891"/>
            <a:ext cx="9752485" cy="5075610"/>
            <a:chOff x="1219757" y="964891"/>
            <a:chExt cx="9752485" cy="5075610"/>
          </a:xfrm>
        </p:grpSpPr>
        <p:pic>
          <p:nvPicPr>
            <p:cNvPr id="1026" name="Picture 2" descr="Physical Map of the World Continents - Nations Online Project">
              <a:extLst>
                <a:ext uri="{FF2B5EF4-FFF2-40B4-BE49-F238E27FC236}">
                  <a16:creationId xmlns:a16="http://schemas.microsoft.com/office/drawing/2014/main" id="{5BDBEA4D-722F-4CFD-B650-B63852E0218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6706" b="99417" l="303" r="99241">
                          <a14:foregroundMark x1="72079" y1="10398" x2="72079" y2="10398"/>
                          <a14:foregroundMark x1="70713" y1="6706" x2="70713" y2="6706"/>
                          <a14:foregroundMark x1="85331" y1="22449" x2="85331" y2="22449"/>
                          <a14:foregroundMark x1="25392" y1="26239" x2="25392" y2="26239"/>
                          <a14:foregroundMark x1="12089" y1="54325" x2="12089" y2="54325"/>
                          <a14:foregroundMark x1="40010" y1="30321" x2="40010" y2="30321"/>
                          <a14:foregroundMark x1="37886" y1="40816" x2="37886" y2="40816"/>
                          <a14:foregroundMark x1="61710" y1="79106" x2="61710" y2="79106"/>
                          <a14:foregroundMark x1="75974" y1="68222" x2="75974" y2="68222"/>
                          <a14:foregroundMark x1="74001" y1="58892" x2="74001" y2="58892"/>
                          <a14:foregroundMark x1="89277" y1="73858" x2="89277" y2="73858"/>
                          <a14:foregroundMark x1="50177" y1="56948" x2="50177" y2="56948"/>
                          <a14:foregroundMark x1="7790" y1="34500" x2="45271" y2="83576"/>
                          <a14:foregroundMark x1="45271" y1="83576" x2="52706" y2="98251"/>
                          <a14:foregroundMark x1="52706" y1="98251" x2="66970" y2="42663"/>
                          <a14:foregroundMark x1="5665" y1="64140" x2="5564" y2="40428"/>
                          <a14:foregroundMark x1="5564" y1="40428" x2="8953" y2="30515"/>
                          <a14:foregroundMark x1="8953" y1="30515" x2="25392" y2="9913"/>
                          <a14:foregroundMark x1="25392" y1="9913" x2="40263" y2="5151"/>
                          <a14:foregroundMark x1="40263" y1="5151" x2="56045" y2="6122"/>
                          <a14:foregroundMark x1="56045" y1="6122" x2="70410" y2="4276"/>
                          <a14:foregroundMark x1="70410" y1="4276" x2="76176" y2="7289"/>
                          <a14:foregroundMark x1="76176" y1="7289" x2="89985" y2="26822"/>
                          <a14:foregroundMark x1="89985" y1="26822" x2="94133" y2="68999"/>
                          <a14:foregroundMark x1="94133" y1="68999" x2="91755" y2="79009"/>
                          <a14:foregroundMark x1="91755" y1="79009" x2="76935" y2="94752"/>
                          <a14:foregroundMark x1="76935" y1="94752" x2="62519" y2="92225"/>
                          <a14:foregroundMark x1="62519" y1="92225" x2="57714" y2="95141"/>
                          <a14:foregroundMark x1="57714" y1="95141" x2="56651" y2="95238"/>
                          <a14:foregroundMark x1="96662" y1="65986" x2="96662" y2="37123"/>
                          <a14:foregroundMark x1="48609" y1="99417" x2="25392" y2="97473"/>
                          <a14:foregroundMark x1="5260" y1="68222" x2="4654" y2="30321"/>
                          <a14:foregroundMark x1="4654" y1="30321" x2="4654" y2="30321"/>
                          <a14:foregroundMark x1="1922" y1="59572" x2="354" y2="48008"/>
                          <a14:foregroundMark x1="99241" y1="59961" x2="99241" y2="59961"/>
                          <a14:backgroundMark x1="6019" y1="8163" x2="6019" y2="8163"/>
                          <a14:backgroundMark x1="4654" y1="86978" x2="4654" y2="86978"/>
                          <a14:backgroundMark x1="3692" y1="84742" x2="3692" y2="84742"/>
                          <a14:backgroundMark x1="92564" y1="89602" x2="92564" y2="89602"/>
                          <a14:backgroundMark x1="94942" y1="6706" x2="95296" y2="816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19757" y="964891"/>
              <a:ext cx="9752485" cy="50756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6145763A-01AE-4668-B6B1-1887C08D67EC}"/>
                </a:ext>
              </a:extLst>
            </p:cNvPr>
            <p:cNvSpPr/>
            <p:nvPr/>
          </p:nvSpPr>
          <p:spPr>
            <a:xfrm>
              <a:off x="7363128" y="3696440"/>
              <a:ext cx="1500797" cy="584775"/>
            </a:xfrm>
            <a:prstGeom prst="rect">
              <a:avLst/>
            </a:prstGeom>
            <a:solidFill>
              <a:schemeClr val="bg1">
                <a:alpha val="96000"/>
              </a:schemeClr>
            </a:solidFill>
            <a:effectLst>
              <a:softEdge rad="63500"/>
            </a:effectLst>
          </p:spPr>
          <p:txBody>
            <a:bodyPr wrap="square">
              <a:spAutoFit/>
            </a:bodyPr>
            <a:lstStyle/>
            <a:p>
              <a:pPr algn="ctr">
                <a:defRPr sz="1400" b="0" i="0" u="none" strike="noStrike" kern="1200" baseline="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pPr>
              <a:fld id="{4BF40A30-2D56-486F-A767-20918813CC63}" type="CATEGORYNAME">
                <a:rPr lang="en-US" sz="1600" smtClean="0">
                  <a:latin typeface="Calibri" panose="020F0502020204030204" pitchFamily="34" charset="0"/>
                  <a:cs typeface="Calibri" panose="020F0502020204030204" pitchFamily="34" charset="0"/>
                </a:rPr>
                <a:pPr algn="ctr">
                  <a:defRPr sz="1400" b="0" i="0" u="none" strike="noStrike" kern="1200" baseline="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</a:defRPr>
                </a:pPr>
                <a:t>Indian Ocean</a:t>
              </a:fld>
              <a:r>
                <a:rPr lang="en-US" sz="16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fld id="{AFE4E3F4-0D1B-48E3-98B0-B3263D54128D}" type="VALUE">
                <a:rPr lang="en-US" sz="1600" smtClean="0">
                  <a:latin typeface="Calibri" panose="020F0502020204030204" pitchFamily="34" charset="0"/>
                  <a:cs typeface="Calibri" panose="020F0502020204030204" pitchFamily="34" charset="0"/>
                </a:rPr>
                <a:pPr algn="ctr">
                  <a:defRPr sz="1400" b="0" i="0" u="none" strike="noStrike" kern="1200" baseline="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</a:defRPr>
                </a:pPr>
                <a:t>64</a:t>
              </a:fld>
              <a:r>
                <a:rPr lang="en-US" sz="1600" dirty="0">
                  <a:latin typeface="Calibri" panose="020F0502020204030204" pitchFamily="34" charset="0"/>
                  <a:cs typeface="Calibri" panose="020F0502020204030204" pitchFamily="34" charset="0"/>
                </a:rPr>
                <a:t> (23%)</a:t>
              </a: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89507DF5-452F-451E-A4F1-DC4B71FE1205}"/>
                </a:ext>
              </a:extLst>
            </p:cNvPr>
            <p:cNvSpPr/>
            <p:nvPr/>
          </p:nvSpPr>
          <p:spPr>
            <a:xfrm>
              <a:off x="5148052" y="5119733"/>
              <a:ext cx="1577676" cy="584775"/>
            </a:xfrm>
            <a:prstGeom prst="rect">
              <a:avLst/>
            </a:prstGeom>
            <a:solidFill>
              <a:schemeClr val="bg1">
                <a:alpha val="96000"/>
              </a:schemeClr>
            </a:solidFill>
            <a:effectLst>
              <a:softEdge rad="63500"/>
            </a:effectLst>
          </p:spPr>
          <p:txBody>
            <a:bodyPr wrap="none">
              <a:spAutoFit/>
            </a:bodyPr>
            <a:lstStyle/>
            <a:p>
              <a:pPr algn="ctr">
                <a:defRPr sz="1400" b="0" i="0" u="none" strike="noStrike" kern="1200" baseline="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pPr>
              <a:fld id="{645F25C7-45F6-4D0D-9D7B-B74486A7A938}" type="CATEGORYNAME">
                <a:rPr lang="en-US" sz="1600" smtClean="0">
                  <a:latin typeface="Calibri" panose="020F0502020204030204" pitchFamily="34" charset="0"/>
                  <a:cs typeface="Calibri" panose="020F0502020204030204" pitchFamily="34" charset="0"/>
                </a:rPr>
                <a:pPr algn="ctr">
                  <a:defRPr sz="1400" b="0" i="0" u="none" strike="noStrike" kern="1200" baseline="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</a:defRPr>
                </a:pPr>
                <a:t>Southern Ocean</a:t>
              </a:fld>
              <a:r>
                <a:rPr lang="en-US" sz="16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</a:p>
            <a:p>
              <a:pPr algn="ctr">
                <a:defRPr sz="1400" b="0" i="0" u="none" strike="noStrike" kern="1200" baseline="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pPr>
              <a:fld id="{E5915153-7513-43C4-A663-710AB9F7DD60}" type="VALUE">
                <a:rPr lang="en-US" sz="1600" smtClean="0">
                  <a:latin typeface="Calibri" panose="020F0502020204030204" pitchFamily="34" charset="0"/>
                  <a:cs typeface="Calibri" panose="020F0502020204030204" pitchFamily="34" charset="0"/>
                </a:rPr>
                <a:pPr algn="ctr">
                  <a:defRPr sz="1400" b="0" i="0" u="none" strike="noStrike" kern="1200" baseline="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</a:defRPr>
                </a:pPr>
                <a:t>9</a:t>
              </a:fld>
              <a:r>
                <a:rPr lang="en-US" sz="1600" dirty="0">
                  <a:latin typeface="Calibri" panose="020F0502020204030204" pitchFamily="34" charset="0"/>
                  <a:cs typeface="Calibri" panose="020F0502020204030204" pitchFamily="34" charset="0"/>
                </a:rPr>
                <a:t> (3%)</a:t>
              </a: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57B3728-0B97-4B73-A993-3B042A2297FE}"/>
                </a:ext>
              </a:extLst>
            </p:cNvPr>
            <p:cNvSpPr/>
            <p:nvPr/>
          </p:nvSpPr>
          <p:spPr>
            <a:xfrm>
              <a:off x="5294631" y="970547"/>
              <a:ext cx="1284519" cy="584775"/>
            </a:xfrm>
            <a:prstGeom prst="rect">
              <a:avLst/>
            </a:prstGeom>
            <a:solidFill>
              <a:schemeClr val="bg1">
                <a:alpha val="96000"/>
              </a:schemeClr>
            </a:solidFill>
            <a:effectLst>
              <a:softEdge rad="63500"/>
            </a:effectLst>
          </p:spPr>
          <p:txBody>
            <a:bodyPr wrap="none">
              <a:spAutoFit/>
            </a:bodyPr>
            <a:lstStyle/>
            <a:p>
              <a:pPr algn="ctr">
                <a:defRPr sz="1400" b="0" i="0" u="none" strike="noStrike" kern="1200" baseline="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pPr>
              <a:fld id="{48F4E343-34C2-473C-89A9-A43D980769CD}" type="CATEGORYNAME">
                <a:rPr lang="en-US" sz="1600" smtClean="0">
                  <a:latin typeface="Calibri" panose="020F0502020204030204" pitchFamily="34" charset="0"/>
                  <a:cs typeface="Calibri" panose="020F0502020204030204" pitchFamily="34" charset="0"/>
                </a:rPr>
                <a:pPr algn="ctr">
                  <a:defRPr sz="1400" b="0" i="0" u="none" strike="noStrike" kern="1200" baseline="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</a:defRPr>
                </a:pPr>
                <a:t>Arctic Ocean</a:t>
              </a:fld>
              <a:r>
                <a:rPr lang="en-US" sz="16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</a:p>
            <a:p>
              <a:pPr algn="ctr">
                <a:defRPr sz="1400" b="0" i="0" u="none" strike="noStrike" kern="1200" baseline="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pPr>
              <a:fld id="{F02C3B77-8B84-4C56-9CA4-691BFC94D5CC}" type="VALUE">
                <a:rPr lang="en-US" sz="1600" smtClean="0">
                  <a:latin typeface="Calibri" panose="020F0502020204030204" pitchFamily="34" charset="0"/>
                  <a:cs typeface="Calibri" panose="020F0502020204030204" pitchFamily="34" charset="0"/>
                </a:rPr>
                <a:pPr algn="ctr">
                  <a:defRPr sz="1400" b="0" i="0" u="none" strike="noStrike" kern="1200" baseline="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</a:defRPr>
                </a:pPr>
                <a:t>18</a:t>
              </a:fld>
              <a:r>
                <a:rPr lang="en-US" sz="1600" dirty="0">
                  <a:latin typeface="Calibri" panose="020F0502020204030204" pitchFamily="34" charset="0"/>
                  <a:cs typeface="Calibri" panose="020F0502020204030204" pitchFamily="34" charset="0"/>
                </a:rPr>
                <a:t> (7%)</a:t>
              </a: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6B9692B7-89AF-4BD9-A65E-5EEC5176C0B8}"/>
                </a:ext>
              </a:extLst>
            </p:cNvPr>
            <p:cNvSpPr/>
            <p:nvPr/>
          </p:nvSpPr>
          <p:spPr>
            <a:xfrm>
              <a:off x="4962143" y="4001955"/>
              <a:ext cx="1500797" cy="584775"/>
            </a:xfrm>
            <a:prstGeom prst="rect">
              <a:avLst/>
            </a:prstGeom>
            <a:solidFill>
              <a:schemeClr val="bg1">
                <a:alpha val="96000"/>
              </a:schemeClr>
            </a:solidFill>
            <a:effectLst>
              <a:softEdge rad="63500"/>
            </a:effectLst>
          </p:spPr>
          <p:txBody>
            <a:bodyPr wrap="square">
              <a:spAutoFit/>
            </a:bodyPr>
            <a:lstStyle/>
            <a:p>
              <a:pPr algn="ctr">
                <a:defRPr sz="1400" b="0" i="0" u="none" strike="noStrike" kern="1200" baseline="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pPr>
              <a:fld id="{9719FCDF-6C56-41C7-B71F-826AC695D869}" type="CATEGORYNAME">
                <a:rPr lang="en-US" sz="1600" smtClean="0">
                  <a:latin typeface="Calibri" panose="020F0502020204030204" pitchFamily="34" charset="0"/>
                  <a:cs typeface="Calibri" panose="020F0502020204030204" pitchFamily="34" charset="0"/>
                </a:rPr>
                <a:pPr algn="ctr">
                  <a:defRPr sz="1400" b="0" i="0" u="none" strike="noStrike" kern="1200" baseline="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</a:defRPr>
                </a:pPr>
                <a:t>South Atlantic</a:t>
              </a:fld>
              <a:r>
                <a:rPr lang="en-US" sz="16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fld id="{10288CFF-6F01-48B4-9636-DB43F297AF7C}" type="VALUE">
                <a:rPr lang="en-US" sz="1600" smtClean="0">
                  <a:latin typeface="Calibri" panose="020F0502020204030204" pitchFamily="34" charset="0"/>
                  <a:cs typeface="Calibri" panose="020F0502020204030204" pitchFamily="34" charset="0"/>
                </a:rPr>
                <a:pPr algn="ctr">
                  <a:defRPr sz="1400" b="0" i="0" u="none" strike="noStrike" kern="1200" baseline="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</a:defRPr>
                </a:pPr>
                <a:t>32</a:t>
              </a:fld>
              <a:r>
                <a:rPr lang="en-US" sz="1600" dirty="0">
                  <a:latin typeface="Calibri" panose="020F0502020204030204" pitchFamily="34" charset="0"/>
                  <a:cs typeface="Calibri" panose="020F0502020204030204" pitchFamily="34" charset="0"/>
                </a:rPr>
                <a:t> (12%)</a:t>
              </a: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C7E34EB0-5EB0-4C6B-AFBE-C83F4B361B29}"/>
                </a:ext>
              </a:extLst>
            </p:cNvPr>
            <p:cNvSpPr/>
            <p:nvPr/>
          </p:nvSpPr>
          <p:spPr>
            <a:xfrm>
              <a:off x="1561910" y="2187004"/>
              <a:ext cx="1500797" cy="584775"/>
            </a:xfrm>
            <a:prstGeom prst="rect">
              <a:avLst/>
            </a:prstGeom>
            <a:solidFill>
              <a:schemeClr val="bg1">
                <a:alpha val="96000"/>
              </a:schemeClr>
            </a:solidFill>
            <a:effectLst>
              <a:softEdge rad="63500"/>
            </a:effectLst>
          </p:spPr>
          <p:txBody>
            <a:bodyPr wrap="square" lIns="91440" tIns="45720" rIns="91440" bIns="45720" anchor="t">
              <a:spAutoFit/>
            </a:bodyPr>
            <a:lstStyle/>
            <a:p>
              <a:pPr algn="ctr">
                <a:defRPr sz="1400" b="0" i="0" u="none" strike="noStrike" kern="1200" baseline="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pPr>
              <a:fld id="{2CA0201E-C713-4CBE-A1B2-5C69A6B61533}" type="CATEGORYNAME">
                <a:rPr lang="en-US" sz="1600" smtClean="0">
                  <a:latin typeface="Calibri" panose="020F0502020204030204" pitchFamily="34" charset="0"/>
                  <a:cs typeface="Calibri" panose="020F0502020204030204" pitchFamily="34" charset="0"/>
                </a:rPr>
                <a:pPr algn="ctr">
                  <a:defRPr sz="1400" b="0" i="0" u="none" strike="noStrike" kern="1200" baseline="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</a:defRPr>
                </a:pPr>
                <a:t>North Pacific</a:t>
              </a:fld>
              <a:endParaRPr lang="en-US" sz="16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>
                <a:defRPr sz="1400" b="0" i="0" u="none" strike="noStrike" kern="1200" baseline="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pPr>
              <a:fld id="{190F4157-909D-4027-808F-5234C6E0A06F}" type="VALUE">
                <a:rPr lang="en-US" sz="1600" smtClean="0">
                  <a:latin typeface="Calibri" panose="020F0502020204030204" pitchFamily="34" charset="0"/>
                  <a:cs typeface="Calibri" panose="020F0502020204030204" pitchFamily="34" charset="0"/>
                </a:rPr>
                <a:pPr algn="ctr">
                  <a:defRPr sz="1400" b="0" i="0" u="none" strike="noStrike" kern="1200" baseline="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</a:defRPr>
                </a:pPr>
                <a:t>58</a:t>
              </a:fld>
              <a:r>
                <a:rPr lang="en-US" sz="1600" dirty="0">
                  <a:latin typeface="Calibri" panose="020F0502020204030204" pitchFamily="34" charset="0"/>
                  <a:cs typeface="Calibri" panose="020F0502020204030204" pitchFamily="34" charset="0"/>
                </a:rPr>
                <a:t> (21%)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6FFCE3D3-D5EA-45B5-9759-023BB835D4D9}"/>
                </a:ext>
              </a:extLst>
            </p:cNvPr>
            <p:cNvSpPr/>
            <p:nvPr/>
          </p:nvSpPr>
          <p:spPr>
            <a:xfrm>
              <a:off x="2276750" y="4209461"/>
              <a:ext cx="1500797" cy="584775"/>
            </a:xfrm>
            <a:prstGeom prst="rect">
              <a:avLst/>
            </a:prstGeom>
            <a:solidFill>
              <a:schemeClr val="bg1">
                <a:alpha val="96000"/>
              </a:schemeClr>
            </a:solidFill>
            <a:effectLst>
              <a:softEdge rad="63500"/>
            </a:effectLst>
          </p:spPr>
          <p:txBody>
            <a:bodyPr wrap="square">
              <a:spAutoFit/>
            </a:bodyPr>
            <a:lstStyle/>
            <a:p>
              <a:pPr algn="ctr">
                <a:defRPr sz="1400" b="0" i="0" u="none" strike="noStrike" kern="1200" baseline="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pPr>
              <a:fld id="{5A35A834-2BCF-4426-B9B4-3950D285CF58}" type="CATEGORYNAME">
                <a:rPr lang="en-US" sz="1600" smtClean="0">
                  <a:latin typeface="Calibri" panose="020F0502020204030204" pitchFamily="34" charset="0"/>
                  <a:cs typeface="Calibri" panose="020F0502020204030204" pitchFamily="34" charset="0"/>
                </a:rPr>
                <a:pPr algn="ctr">
                  <a:defRPr sz="1400" b="0" i="0" u="none" strike="noStrike" kern="1200" baseline="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</a:defRPr>
                </a:pPr>
                <a:t>South Pacific</a:t>
              </a:fld>
              <a:endParaRPr lang="en-US" sz="16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>
                <a:defRPr sz="1400" b="0" i="0" u="none" strike="noStrike" kern="1200" baseline="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pPr>
              <a:fld id="{75BDB385-94A8-47C3-856D-4DA5D29173D2}" type="VALUE">
                <a:rPr lang="en-US" sz="1600" smtClean="0">
                  <a:latin typeface="Calibri" panose="020F0502020204030204" pitchFamily="34" charset="0"/>
                  <a:cs typeface="Calibri" panose="020F0502020204030204" pitchFamily="34" charset="0"/>
                </a:rPr>
                <a:pPr algn="ctr">
                  <a:defRPr sz="1400" b="0" i="0" u="none" strike="noStrike" kern="1200" baseline="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</a:defRPr>
                </a:pPr>
                <a:t>50</a:t>
              </a:fld>
              <a:r>
                <a:rPr lang="en-US" sz="1600" dirty="0">
                  <a:latin typeface="Calibri" panose="020F0502020204030204" pitchFamily="34" charset="0"/>
                  <a:cs typeface="Calibri" panose="020F0502020204030204" pitchFamily="34" charset="0"/>
                </a:rPr>
                <a:t> (18%)</a:t>
              </a: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B7E724C5-1C52-4A0C-BC6D-CFBE6659F6E8}"/>
                </a:ext>
              </a:extLst>
            </p:cNvPr>
            <p:cNvSpPr/>
            <p:nvPr/>
          </p:nvSpPr>
          <p:spPr>
            <a:xfrm>
              <a:off x="4211745" y="2222803"/>
              <a:ext cx="1471048" cy="584775"/>
            </a:xfrm>
            <a:prstGeom prst="rect">
              <a:avLst/>
            </a:prstGeom>
            <a:solidFill>
              <a:schemeClr val="bg1">
                <a:alpha val="96000"/>
              </a:schemeClr>
            </a:solidFill>
            <a:effectLst>
              <a:softEdge rad="63500"/>
            </a:effectLst>
          </p:spPr>
          <p:txBody>
            <a:bodyPr wrap="square">
              <a:spAutoFit/>
            </a:bodyPr>
            <a:lstStyle/>
            <a:p>
              <a:pPr algn="ctr">
                <a:defRPr sz="1400" b="0" i="0" u="none" strike="noStrike" kern="1200" baseline="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pPr>
              <a:fld id="{76018B8C-6181-4C99-841B-F2FCDECE12FF}" type="CATEGORYNAME">
                <a:rPr lang="en-US" sz="1600" smtClean="0">
                  <a:latin typeface="Calibri" panose="020F0502020204030204" pitchFamily="34" charset="0"/>
                  <a:cs typeface="Calibri" panose="020F0502020204030204" pitchFamily="34" charset="0"/>
                </a:rPr>
                <a:pPr algn="ctr">
                  <a:defRPr sz="1400" b="0" i="0" u="none" strike="noStrike" kern="1200" baseline="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</a:defRPr>
                </a:pPr>
                <a:t>North Atlantic</a:t>
              </a:fld>
              <a:r>
                <a:rPr lang="en-US" sz="16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fld id="{9C9D3F76-1F8A-4B6D-B195-4A95F2033D02}" type="VALUE">
                <a:rPr lang="en-US" sz="1600" smtClean="0">
                  <a:latin typeface="Calibri" panose="020F0502020204030204" pitchFamily="34" charset="0"/>
                  <a:cs typeface="Calibri" panose="020F0502020204030204" pitchFamily="34" charset="0"/>
                </a:rPr>
                <a:pPr algn="ctr">
                  <a:defRPr sz="1400" b="0" i="0" u="none" strike="noStrike" kern="1200" baseline="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</a:defRPr>
                </a:pPr>
                <a:t>79</a:t>
              </a:fld>
              <a:r>
                <a:rPr lang="en-US" sz="1600" dirty="0">
                  <a:latin typeface="Calibri" panose="020F0502020204030204" pitchFamily="34" charset="0"/>
                  <a:cs typeface="Calibri" panose="020F0502020204030204" pitchFamily="34" charset="0"/>
                </a:rPr>
                <a:t> (29%)</a:t>
              </a:r>
            </a:p>
          </p:txBody>
        </p:sp>
      </p:grpSp>
      <p:sp>
        <p:nvSpPr>
          <p:cNvPr id="26" name="Rectangle 25">
            <a:extLst>
              <a:ext uri="{FF2B5EF4-FFF2-40B4-BE49-F238E27FC236}">
                <a16:creationId xmlns:a16="http://schemas.microsoft.com/office/drawing/2014/main" id="{AA97B312-63F2-461B-B148-0BB0D741B30F}"/>
              </a:ext>
            </a:extLst>
          </p:cNvPr>
          <p:cNvSpPr/>
          <p:nvPr/>
        </p:nvSpPr>
        <p:spPr>
          <a:xfrm>
            <a:off x="100766" y="3013501"/>
            <a:ext cx="1764979" cy="830997"/>
          </a:xfrm>
          <a:prstGeom prst="rect">
            <a:avLst/>
          </a:prstGeom>
          <a:solidFill>
            <a:schemeClr val="bg1">
              <a:alpha val="96000"/>
            </a:schemeClr>
          </a:solidFill>
          <a:effectLst>
            <a:softEdge rad="63500"/>
          </a:effectLst>
        </p:spPr>
        <p:txBody>
          <a:bodyPr wrap="square">
            <a:spAutoFit/>
          </a:bodyPr>
          <a:lstStyle/>
          <a:p>
            <a:pPr algn="ctr"/>
            <a:fld id="{83D64331-0AE6-481C-B8DF-09C9A687F7ED}" type="CATEGORYNAME">
              <a:rPr lang="en-US" sz="2400" b="1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ctr"/>
              <a:t>Global</a:t>
            </a:fld>
            <a:r>
              <a:rPr lang="en-US" sz="24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algn="ctr"/>
            <a:fld id="{8172BE93-1438-4E37-9EFF-BFC2FE0CC690}" type="VALUE">
              <a:rPr lang="en-US" sz="2400" b="1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ctr"/>
              <a:t>132</a:t>
            </a:fld>
            <a:r>
              <a:rPr lang="en-US" sz="24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(48%)</a:t>
            </a:r>
          </a:p>
        </p:txBody>
      </p:sp>
    </p:spTree>
    <p:extLst>
      <p:ext uri="{BB962C8B-B14F-4D97-AF65-F5344CB8AC3E}">
        <p14:creationId xmlns:p14="http://schemas.microsoft.com/office/powerpoint/2010/main" val="27386605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Chart 10">
            <a:extLst>
              <a:ext uri="{FF2B5EF4-FFF2-40B4-BE49-F238E27FC236}">
                <a16:creationId xmlns:a16="http://schemas.microsoft.com/office/drawing/2014/main" id="{3B628ACC-1746-406E-88E5-62794A00F88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30638666"/>
              </p:ext>
            </p:extLst>
          </p:nvPr>
        </p:nvGraphicFramePr>
        <p:xfrm>
          <a:off x="465710" y="1479702"/>
          <a:ext cx="11547308" cy="51635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C182020E-9F68-4CCA-89A0-0BD1A01493D0}"/>
              </a:ext>
            </a:extLst>
          </p:cNvPr>
          <p:cNvSpPr txBox="1"/>
          <p:nvPr/>
        </p:nvSpPr>
        <p:spPr>
          <a:xfrm>
            <a:off x="2616151" y="500419"/>
            <a:ext cx="879325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Direct OA VCs covering </a:t>
            </a:r>
            <a:r>
              <a:rPr lang="en-US" sz="3000" u="sng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other</a:t>
            </a:r>
            <a:r>
              <a:rPr lang="en-US" sz="30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SDG14 Targets</a:t>
            </a:r>
            <a:endParaRPr lang="en-GB" sz="3000" dirty="0">
              <a:solidFill>
                <a:schemeClr val="bg2">
                  <a:lumMod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2" name="Picture 2" descr="Image result for communities of ocean action">
            <a:extLst>
              <a:ext uri="{FF2B5EF4-FFF2-40B4-BE49-F238E27FC236}">
                <a16:creationId xmlns:a16="http://schemas.microsoft.com/office/drawing/2014/main" id="{0C4F75E3-7616-4B5F-A4C4-C51C69F96EA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124"/>
          <a:stretch/>
        </p:blipFill>
        <p:spPr bwMode="auto">
          <a:xfrm>
            <a:off x="1117161" y="214704"/>
            <a:ext cx="889499" cy="856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C4E65FB-59E6-42B2-848F-A17BED3E77D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156" y="212134"/>
            <a:ext cx="858627" cy="858627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49D3B6D-9045-406C-8A0A-8D5BE410096A}"/>
              </a:ext>
            </a:extLst>
          </p:cNvPr>
          <p:cNvSpPr/>
          <p:nvPr/>
        </p:nvSpPr>
        <p:spPr>
          <a:xfrm>
            <a:off x="1035782" y="2072907"/>
            <a:ext cx="223131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600" dirty="0">
                <a:solidFill>
                  <a:srgbClr val="264D7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Reduce marine pollution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742F780-15E4-4458-B66C-0B4D1E21C0CB}"/>
              </a:ext>
            </a:extLst>
          </p:cNvPr>
          <p:cNvSpPr/>
          <p:nvPr/>
        </p:nvSpPr>
        <p:spPr>
          <a:xfrm>
            <a:off x="1035783" y="2636424"/>
            <a:ext cx="284424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600" dirty="0">
                <a:solidFill>
                  <a:schemeClr val="accent6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Protect and restore ecosystems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AA6E919-21EB-405A-B398-85542275E355}"/>
              </a:ext>
            </a:extLst>
          </p:cNvPr>
          <p:cNvSpPr/>
          <p:nvPr/>
        </p:nvSpPr>
        <p:spPr>
          <a:xfrm>
            <a:off x="1035783" y="4292743"/>
            <a:ext cx="968778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dirty="0">
                <a:solidFill>
                  <a:srgbClr val="264D7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Sustainable fishing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7A649BE-8AD6-4DD4-A547-99CF78480A68}"/>
              </a:ext>
            </a:extLst>
          </p:cNvPr>
          <p:cNvSpPr/>
          <p:nvPr/>
        </p:nvSpPr>
        <p:spPr>
          <a:xfrm>
            <a:off x="1035783" y="3188329"/>
            <a:ext cx="213757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600" dirty="0">
                <a:solidFill>
                  <a:srgbClr val="264D7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Conserve marine areas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E06056E-6147-45DF-BC39-B8FA381C9B59}"/>
              </a:ext>
            </a:extLst>
          </p:cNvPr>
          <p:cNvSpPr/>
          <p:nvPr/>
        </p:nvSpPr>
        <p:spPr>
          <a:xfrm>
            <a:off x="1035783" y="4890085"/>
            <a:ext cx="316073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600" dirty="0">
                <a:solidFill>
                  <a:srgbClr val="264D7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Remove harmful fisheries subsidies 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9CDC794-AF33-45A3-BC1D-8FDDFA83BC68}"/>
              </a:ext>
            </a:extLst>
          </p:cNvPr>
          <p:cNvSpPr/>
          <p:nvPr/>
        </p:nvSpPr>
        <p:spPr>
          <a:xfrm>
            <a:off x="1035783" y="3766263"/>
            <a:ext cx="371999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600" dirty="0">
                <a:solidFill>
                  <a:srgbClr val="264D7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Sustainable use of marine resources (SIDS)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3165F54-F7A8-4ADD-95B3-89F7BE7B04BA}"/>
              </a:ext>
            </a:extLst>
          </p:cNvPr>
          <p:cNvSpPr/>
          <p:nvPr/>
        </p:nvSpPr>
        <p:spPr>
          <a:xfrm>
            <a:off x="1035782" y="5460266"/>
            <a:ext cx="179523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600" dirty="0">
                <a:solidFill>
                  <a:srgbClr val="264D7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Small-scale fishers 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FE46C13-0F9E-45BA-A055-F1924F2F1EA9}"/>
              </a:ext>
            </a:extLst>
          </p:cNvPr>
          <p:cNvSpPr/>
          <p:nvPr/>
        </p:nvSpPr>
        <p:spPr>
          <a:xfrm>
            <a:off x="1035782" y="1468901"/>
            <a:ext cx="1045270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dirty="0">
                <a:solidFill>
                  <a:srgbClr val="264D7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Increase scientific knowledge, research &amp; technology for Ocean Health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837B483-098B-4489-B5D1-11A307BBA34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183" t="6451" r="1562" b="4503"/>
          <a:stretch/>
        </p:blipFill>
        <p:spPr>
          <a:xfrm>
            <a:off x="6410325" y="3766263"/>
            <a:ext cx="5400675" cy="240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65397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Image result for communities of ocean action">
            <a:extLst>
              <a:ext uri="{FF2B5EF4-FFF2-40B4-BE49-F238E27FC236}">
                <a16:creationId xmlns:a16="http://schemas.microsoft.com/office/drawing/2014/main" id="{C3E3A315-FA9C-4180-BC9A-3F6A3E055E9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124"/>
          <a:stretch/>
        </p:blipFill>
        <p:spPr bwMode="auto">
          <a:xfrm>
            <a:off x="1117161" y="214704"/>
            <a:ext cx="889499" cy="856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228AF98-A12C-4FC6-87BC-940A61BA40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156" y="212134"/>
            <a:ext cx="858627" cy="858627"/>
          </a:xfrm>
          <a:prstGeom prst="rect">
            <a:avLst/>
          </a:prstGeom>
        </p:spPr>
      </p:pic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180260E2-3E38-4164-9C41-052561C0C03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84672009"/>
              </p:ext>
            </p:extLst>
          </p:nvPr>
        </p:nvGraphicFramePr>
        <p:xfrm>
          <a:off x="372553" y="1340912"/>
          <a:ext cx="6238110" cy="51768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1028" name="Picture 4" descr="JUEMUN and SDGs – Japan University English Model United Nations">
            <a:extLst>
              <a:ext uri="{FF2B5EF4-FFF2-40B4-BE49-F238E27FC236}">
                <a16:creationId xmlns:a16="http://schemas.microsoft.com/office/drawing/2014/main" id="{0038778F-5B1D-4954-9395-8226EF9FF6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7376" y="538321"/>
            <a:ext cx="3975286" cy="5942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35A25D24-52EA-4383-8451-6488D1C884A8}"/>
              </a:ext>
            </a:extLst>
          </p:cNvPr>
          <p:cNvSpPr/>
          <p:nvPr/>
        </p:nvSpPr>
        <p:spPr>
          <a:xfrm>
            <a:off x="7093386" y="4314824"/>
            <a:ext cx="1466850" cy="1356511"/>
          </a:xfrm>
          <a:prstGeom prst="ellipse">
            <a:avLst/>
          </a:prstGeom>
          <a:noFill/>
          <a:ln w="11112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4622BBA2-D08C-438D-945C-36083BC16B5C}"/>
              </a:ext>
            </a:extLst>
          </p:cNvPr>
          <p:cNvSpPr/>
          <p:nvPr/>
        </p:nvSpPr>
        <p:spPr>
          <a:xfrm>
            <a:off x="8461594" y="5285528"/>
            <a:ext cx="1466850" cy="1356511"/>
          </a:xfrm>
          <a:prstGeom prst="ellipse">
            <a:avLst/>
          </a:prstGeom>
          <a:noFill/>
          <a:ln w="11112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31C65074-1C9C-414B-9575-C89DC67E2546}"/>
              </a:ext>
            </a:extLst>
          </p:cNvPr>
          <p:cNvSpPr/>
          <p:nvPr/>
        </p:nvSpPr>
        <p:spPr>
          <a:xfrm>
            <a:off x="9715812" y="3343274"/>
            <a:ext cx="1466850" cy="1356511"/>
          </a:xfrm>
          <a:prstGeom prst="ellipse">
            <a:avLst/>
          </a:prstGeom>
          <a:noFill/>
          <a:ln w="11112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137F237-4E08-4D24-9F39-B4AC4C2A1513}"/>
              </a:ext>
            </a:extLst>
          </p:cNvPr>
          <p:cNvSpPr txBox="1"/>
          <p:nvPr/>
        </p:nvSpPr>
        <p:spPr>
          <a:xfrm>
            <a:off x="3562350" y="6348483"/>
            <a:ext cx="4619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chemeClr val="tx1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(%)</a:t>
            </a:r>
            <a:endParaRPr lang="en-GB" sz="1600" b="1" dirty="0">
              <a:solidFill>
                <a:schemeClr val="tx1">
                  <a:lumMod val="60000"/>
                  <a:lumOff val="4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A87D0797-0F6B-45A8-BDA5-AACD376718A3}"/>
              </a:ext>
            </a:extLst>
          </p:cNvPr>
          <p:cNvSpPr/>
          <p:nvPr/>
        </p:nvSpPr>
        <p:spPr>
          <a:xfrm>
            <a:off x="7093386" y="377141"/>
            <a:ext cx="1466850" cy="1356511"/>
          </a:xfrm>
          <a:prstGeom prst="ellipse">
            <a:avLst/>
          </a:prstGeom>
          <a:noFill/>
          <a:ln w="11112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415941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50F143-86BC-4E8A-B13D-2265EBEEC4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0773" y="1019832"/>
            <a:ext cx="3804227" cy="864096"/>
          </a:xfrm>
        </p:spPr>
        <p:txBody>
          <a:bodyPr anchor="ctr">
            <a:normAutofit/>
          </a:bodyPr>
          <a:lstStyle/>
          <a:p>
            <a:r>
              <a:rPr lang="en-US" sz="30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Brief overview ….</a:t>
            </a:r>
            <a:endParaRPr lang="en-GB" sz="3000" b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D24016-4BB4-47AD-B5AC-B0D247C3C7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28807" y="1883928"/>
            <a:ext cx="6213346" cy="4493645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dirty="0">
                <a:solidFill>
                  <a:srgbClr val="264D7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~20% of OA VCs were submitted since 2017, of which 40% are direct OA VCs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dirty="0">
                <a:solidFill>
                  <a:srgbClr val="264D7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~50% of OA VCs are due to end before 2021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dirty="0">
                <a:solidFill>
                  <a:srgbClr val="264D7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40% of OA VC have submitted progress reports and have been successfully implemented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dirty="0">
                <a:solidFill>
                  <a:srgbClr val="264D7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Most progress reports for commitments are pending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GB" dirty="0">
                <a:solidFill>
                  <a:srgbClr val="264D7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Less than 20% of the submitted VCs have deliverables post-2020</a:t>
            </a:r>
            <a:endParaRPr lang="en-US" dirty="0">
              <a:solidFill>
                <a:srgbClr val="264D7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ts val="0"/>
              </a:spcBef>
              <a:spcAft>
                <a:spcPts val="1200"/>
              </a:spcAft>
            </a:pPr>
            <a:endParaRPr lang="en-US" dirty="0">
              <a:solidFill>
                <a:srgbClr val="264D7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84043ABE-0E3A-4937-8E80-14ED8E03BD0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974" b="20900"/>
          <a:stretch/>
        </p:blipFill>
        <p:spPr bwMode="auto">
          <a:xfrm>
            <a:off x="8994665" y="3990654"/>
            <a:ext cx="2238358" cy="1323439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E1B9F89-099D-43CA-82EE-7275DC44D48C}"/>
              </a:ext>
            </a:extLst>
          </p:cNvPr>
          <p:cNvSpPr/>
          <p:nvPr/>
        </p:nvSpPr>
        <p:spPr>
          <a:xfrm>
            <a:off x="7006301" y="5215902"/>
            <a:ext cx="480774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need to:</a:t>
            </a:r>
          </a:p>
          <a:p>
            <a: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energize community to highlight its continuing achievements and…</a:t>
            </a:r>
          </a:p>
          <a:p>
            <a: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    … motivate further action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308217D-BBC4-4ED8-BD28-864DD5E9C3B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7288" r="22610"/>
          <a:stretch/>
        </p:blipFill>
        <p:spPr>
          <a:xfrm>
            <a:off x="11428476" y="4852130"/>
            <a:ext cx="450721" cy="92392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BFB4B43-560A-46F2-AB70-5ADFCE12B53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271" t="4204" r="5867"/>
          <a:stretch/>
        </p:blipFill>
        <p:spPr>
          <a:xfrm>
            <a:off x="7896224" y="82154"/>
            <a:ext cx="4171951" cy="39085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1549E89-142C-412B-B471-5AD8B085CCE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7288" r="22610"/>
          <a:stretch/>
        </p:blipFill>
        <p:spPr>
          <a:xfrm>
            <a:off x="8354303" y="3668789"/>
            <a:ext cx="450721" cy="923925"/>
          </a:xfrm>
          <a:prstGeom prst="rect">
            <a:avLst/>
          </a:prstGeom>
        </p:spPr>
      </p:pic>
      <p:pic>
        <p:nvPicPr>
          <p:cNvPr id="16" name="Picture 2" descr="Image result for communities of ocean action">
            <a:extLst>
              <a:ext uri="{FF2B5EF4-FFF2-40B4-BE49-F238E27FC236}">
                <a16:creationId xmlns:a16="http://schemas.microsoft.com/office/drawing/2014/main" id="{75A5F643-3F4B-4DCA-9D37-723660B8C97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124"/>
          <a:stretch/>
        </p:blipFill>
        <p:spPr bwMode="auto">
          <a:xfrm>
            <a:off x="1117161" y="214704"/>
            <a:ext cx="889499" cy="856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3DF9DF6-578B-4622-9EFB-4EAF380D3CE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156" y="212134"/>
            <a:ext cx="858627" cy="858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7815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4EE8F0-79AF-42C1-B515-6C1EF16409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899" y="1157389"/>
            <a:ext cx="5411502" cy="864096"/>
          </a:xfrm>
        </p:spPr>
        <p:txBody>
          <a:bodyPr>
            <a:normAutofit/>
          </a:bodyPr>
          <a:lstStyle/>
          <a:p>
            <a:r>
              <a:rPr lang="en-US" sz="30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Some progress on deliverables: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38BDFD-D940-4CEE-9ECA-DD7463E407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95250" y="1385392"/>
            <a:ext cx="7048500" cy="5472608"/>
          </a:xfrm>
        </p:spPr>
        <p:txBody>
          <a:bodyPr>
            <a:normAutofit/>
          </a:bodyPr>
          <a:lstStyle/>
          <a:p>
            <a:pPr marL="457200" lvl="1" indent="0">
              <a:spcBef>
                <a:spcPts val="0"/>
              </a:spcBef>
              <a:spcAft>
                <a:spcPts val="600"/>
              </a:spcAft>
              <a:buNone/>
            </a:pPr>
            <a:endParaRPr lang="en-US" sz="2000" dirty="0">
              <a:solidFill>
                <a:srgbClr val="264D7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lvl="1" indent="0">
              <a:spcBef>
                <a:spcPts val="0"/>
              </a:spcBef>
              <a:buNone/>
            </a:pPr>
            <a:endParaRPr lang="en-US" sz="2000" dirty="0">
              <a:solidFill>
                <a:srgbClr val="264D7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264D7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OA Alliance and the Ocean Conservancy continue to develop their ocean action toolkit and engage OA community</a:t>
            </a:r>
          </a:p>
          <a:p>
            <a:pPr lvl="1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264D7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GOA-ON: adds an Arctic Hub to its network and continues to organize large virtual meetings and seminars</a:t>
            </a:r>
          </a:p>
          <a:p>
            <a:pPr lvl="1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264D7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IOC-UNESCO Member States reporting on 14.3.1 grown from 8 to 30 in 2020</a:t>
            </a:r>
          </a:p>
          <a:p>
            <a:pPr lvl="1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264D7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Ocean Foundation is conducting trainings in West Africa, the Western Pacific</a:t>
            </a:r>
          </a:p>
          <a:p>
            <a:pPr lvl="1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264D7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OA-ICC capacity building / trainings / Comms</a:t>
            </a:r>
            <a:endParaRPr lang="en-US" sz="2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ts val="0"/>
              </a:spcBef>
              <a:spcAft>
                <a:spcPts val="1200"/>
              </a:spcAft>
            </a:pPr>
            <a:endParaRPr lang="en-US" sz="2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ts val="0"/>
              </a:spcBef>
              <a:spcAft>
                <a:spcPts val="1200"/>
              </a:spcAft>
            </a:pPr>
            <a:endParaRPr lang="en-GB" sz="2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ts val="0"/>
              </a:spcBef>
              <a:spcAft>
                <a:spcPts val="1200"/>
              </a:spcAft>
            </a:pPr>
            <a:endParaRPr lang="en-US" sz="2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168D90F-B8F4-4C26-9BA1-2D6F44F3DCB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6643"/>
          <a:stretch/>
        </p:blipFill>
        <p:spPr>
          <a:xfrm>
            <a:off x="7088593" y="1589437"/>
            <a:ext cx="4924424" cy="284212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3C07A5F-2A23-4318-9581-E1EA4F4475E3}"/>
              </a:ext>
            </a:extLst>
          </p:cNvPr>
          <p:cNvSpPr/>
          <p:nvPr/>
        </p:nvSpPr>
        <p:spPr>
          <a:xfrm>
            <a:off x="7186612" y="4504691"/>
            <a:ext cx="482640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dirty="0">
                <a:solidFill>
                  <a:srgbClr val="21252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This data portal allows for the submission &gt;&gt; validation &gt;&gt; sharing of OA data</a:t>
            </a:r>
          </a:p>
          <a:p>
            <a:endParaRPr lang="en-GB" sz="1400" dirty="0">
              <a:solidFill>
                <a:srgbClr val="21252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GB" sz="1400" dirty="0">
                <a:solidFill>
                  <a:srgbClr val="21252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Success story: COL, CUB and MEX (2020)</a:t>
            </a:r>
            <a:endParaRPr lang="en-GB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428ECE2-B080-4542-BE1D-E2C04FF66C27}"/>
              </a:ext>
            </a:extLst>
          </p:cNvPr>
          <p:cNvSpPr/>
          <p:nvPr/>
        </p:nvSpPr>
        <p:spPr>
          <a:xfrm>
            <a:off x="9906945" y="1589437"/>
            <a:ext cx="20691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u="sng" dirty="0">
                <a:solidFill>
                  <a:srgbClr val="0563C1"/>
                </a:solidFill>
                <a:latin typeface="Calibri" panose="020F0502020204030204" pitchFamily="34" charset="0"/>
                <a:ea typeface="Calibri" panose="020F0502020204030204" pitchFamily="34" charset="0"/>
                <a:hlinkClick r:id="rId4"/>
              </a:rPr>
              <a:t>https://oa.iode.org/</a:t>
            </a:r>
            <a:endParaRPr lang="en-GB" dirty="0"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pic>
        <p:nvPicPr>
          <p:cNvPr id="10" name="Picture 2" descr="Image result for communities of ocean action">
            <a:extLst>
              <a:ext uri="{FF2B5EF4-FFF2-40B4-BE49-F238E27FC236}">
                <a16:creationId xmlns:a16="http://schemas.microsoft.com/office/drawing/2014/main" id="{CD14DCD9-1348-4475-AE29-F22DA5ED614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124"/>
          <a:stretch/>
        </p:blipFill>
        <p:spPr bwMode="auto">
          <a:xfrm>
            <a:off x="1117161" y="214704"/>
            <a:ext cx="889499" cy="856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5928883-B1B9-4790-827F-4B84E8AA64C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156" y="212134"/>
            <a:ext cx="858627" cy="858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5615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cx6="http://schemas.microsoft.com/office/drawing/2016/5/12/chartex">
        <mc:Choice Requires="cx6">
          <p:graphicFrame>
            <p:nvGraphicFramePr>
              <p:cNvPr id="21" name="Chart 20">
                <a:extLst>
                  <a:ext uri="{FF2B5EF4-FFF2-40B4-BE49-F238E27FC236}">
                    <a16:creationId xmlns:a16="http://schemas.microsoft.com/office/drawing/2014/main" id="{A3940B44-08A5-439D-9790-3FB078568773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4228256060"/>
                  </p:ext>
                </p:extLst>
              </p:nvPr>
            </p:nvGraphicFramePr>
            <p:xfrm>
              <a:off x="544658" y="1233057"/>
              <a:ext cx="7642412" cy="4996576"/>
            </p:xfrm>
            <a:graphic>
              <a:graphicData uri="http://schemas.microsoft.com/office/drawing/2014/chartex">
                <cx:chart xmlns:cx="http://schemas.microsoft.com/office/drawing/2014/chartex" xmlns:r="http://schemas.openxmlformats.org/officeDocument/2006/relationships" r:id="rId3"/>
              </a:graphicData>
            </a:graphic>
          </p:graphicFrame>
        </mc:Choice>
        <mc:Fallback xmlns="">
          <p:pic>
            <p:nvPicPr>
              <p:cNvPr id="21" name="Chart 20">
                <a:extLst>
                  <a:ext uri="{FF2B5EF4-FFF2-40B4-BE49-F238E27FC236}">
                    <a16:creationId xmlns:a16="http://schemas.microsoft.com/office/drawing/2014/main" id="{A3940B44-08A5-439D-9790-3FB078568773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44658" y="1233057"/>
                <a:ext cx="7642412" cy="4996576"/>
              </a:xfrm>
              <a:prstGeom prst="rect">
                <a:avLst/>
              </a:prstGeom>
            </p:spPr>
          </p:pic>
        </mc:Fallback>
      </mc:AlternateContent>
      <p:pic>
        <p:nvPicPr>
          <p:cNvPr id="8" name="Picture 2" descr="Image result for communities of ocean action">
            <a:extLst>
              <a:ext uri="{FF2B5EF4-FFF2-40B4-BE49-F238E27FC236}">
                <a16:creationId xmlns:a16="http://schemas.microsoft.com/office/drawing/2014/main" id="{90506EC9-9E6C-4D26-91B8-E9CD35B492F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124"/>
          <a:stretch/>
        </p:blipFill>
        <p:spPr bwMode="auto">
          <a:xfrm>
            <a:off x="1117161" y="214704"/>
            <a:ext cx="889499" cy="856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42A6460-6439-44B5-B98E-188E2C5D77F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156" y="212134"/>
            <a:ext cx="858627" cy="858627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E3BB808E-3CF3-4623-9086-8574C04299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4283" y="43350"/>
            <a:ext cx="9538578" cy="864096"/>
          </a:xfrm>
        </p:spPr>
        <p:txBody>
          <a:bodyPr>
            <a:normAutofit fontScale="90000"/>
          </a:bodyPr>
          <a:lstStyle/>
          <a:p>
            <a:pPr algn="ctr"/>
            <a:r>
              <a:rPr lang="en-US" sz="27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Examples of OA Voluntary Commitment: </a:t>
            </a:r>
            <a:br>
              <a:rPr lang="en-US" sz="24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31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OA-ICC w/ its partners</a:t>
            </a:r>
            <a:endParaRPr lang="en-GB" sz="24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4" name="Picture 3">
            <a:extLst>
              <a:ext uri="{FF2B5EF4-FFF2-40B4-BE49-F238E27FC236}">
                <a16:creationId xmlns:a16="http://schemas.microsoft.com/office/drawing/2014/main" id="{E7E7F355-8A34-428E-B401-EA2CC75B64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1690" y="2938475"/>
            <a:ext cx="2157324" cy="13315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50E3F98D-4C0E-4ADC-B1E2-D1C159C97E86}"/>
              </a:ext>
            </a:extLst>
          </p:cNvPr>
          <p:cNvSpPr txBox="1"/>
          <p:nvPr/>
        </p:nvSpPr>
        <p:spPr>
          <a:xfrm>
            <a:off x="0" y="5412166"/>
            <a:ext cx="9725024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000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Since 2012:  </a:t>
            </a:r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856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capacity building opportunities &amp; </a:t>
            </a:r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749</a:t>
            </a:r>
            <a:r>
              <a:rPr lang="en-US" sz="2400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scientists from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107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MSs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003399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07C5CB7C-7395-4B85-9B57-2B5BA795CE1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7402" y="4362783"/>
            <a:ext cx="2157324" cy="1433018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9C7E259B-1F42-42CC-B445-0E2AD1DAB3E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1690" y="1388381"/>
            <a:ext cx="2157324" cy="1433018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0601DD62-45F7-4F2D-9E0E-F4462CFFE84E}"/>
              </a:ext>
            </a:extLst>
          </p:cNvPr>
          <p:cNvGrpSpPr/>
          <p:nvPr/>
        </p:nvGrpSpPr>
        <p:grpSpPr>
          <a:xfrm>
            <a:off x="544658" y="5973397"/>
            <a:ext cx="10414356" cy="825651"/>
            <a:chOff x="586948" y="5958194"/>
            <a:chExt cx="8660440" cy="688449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65B19DA9-D163-4781-95A1-01636ED6C7E4}"/>
                </a:ext>
              </a:extLst>
            </p:cNvPr>
            <p:cNvPicPr/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6948" y="5958194"/>
              <a:ext cx="1237294" cy="68844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43F428FB-FFDE-413F-B15B-AF1D76140DB6}"/>
                </a:ext>
              </a:extLst>
            </p:cNvPr>
            <p:cNvPicPr/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3451" y="6010925"/>
              <a:ext cx="1095570" cy="63571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" name="Picture 14" descr="Image result for the ocean foundation">
              <a:extLst>
                <a:ext uri="{FF2B5EF4-FFF2-40B4-BE49-F238E27FC236}">
                  <a16:creationId xmlns:a16="http://schemas.microsoft.com/office/drawing/2014/main" id="{0B10BCD5-2B4B-449E-93EB-6AD4A6C56790}"/>
                </a:ext>
              </a:extLst>
            </p:cNvPr>
            <p:cNvPicPr/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19021" y="6018160"/>
              <a:ext cx="1321624" cy="62848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" name="Picture 15" descr="Image result for red laoca">
              <a:extLst>
                <a:ext uri="{FF2B5EF4-FFF2-40B4-BE49-F238E27FC236}">
                  <a16:creationId xmlns:a16="http://schemas.microsoft.com/office/drawing/2014/main" id="{3D68CA26-A684-445A-8A51-7ACA7FF746D3}"/>
                </a:ext>
              </a:extLst>
            </p:cNvPr>
            <p:cNvPicPr/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22391" y="6021935"/>
              <a:ext cx="1090696" cy="48477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" name="Picture 16" descr="Image result for ioc unesco">
              <a:extLst>
                <a:ext uri="{FF2B5EF4-FFF2-40B4-BE49-F238E27FC236}">
                  <a16:creationId xmlns:a16="http://schemas.microsoft.com/office/drawing/2014/main" id="{87D4731D-E8B9-4880-ADAF-F3B4848C1216}"/>
                </a:ext>
              </a:extLst>
            </p:cNvPr>
            <p:cNvPicPr/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15183" y="6021316"/>
              <a:ext cx="1321624" cy="60085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6C7D971C-3911-4345-954B-BCF1691DF6DE}"/>
                </a:ext>
              </a:extLst>
            </p:cNvPr>
            <p:cNvPicPr/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91041" y="6026234"/>
              <a:ext cx="1030883" cy="48047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" name="Picture 18" descr="Image result for US department of state">
              <a:extLst>
                <a:ext uri="{FF2B5EF4-FFF2-40B4-BE49-F238E27FC236}">
                  <a16:creationId xmlns:a16="http://schemas.microsoft.com/office/drawing/2014/main" id="{CE6A8E94-6EB4-4983-9E66-EAE7DBC353FA}"/>
                </a:ext>
              </a:extLst>
            </p:cNvPr>
            <p:cNvPicPr/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45160" y="5986451"/>
              <a:ext cx="602228" cy="63571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" name="Picture 19" descr="Image result for sida swedish">
              <a:extLst>
                <a:ext uri="{FF2B5EF4-FFF2-40B4-BE49-F238E27FC236}">
                  <a16:creationId xmlns:a16="http://schemas.microsoft.com/office/drawing/2014/main" id="{97B9E8F6-A79D-4A41-857C-817225F603F7}"/>
                </a:ext>
              </a:extLst>
            </p:cNvPr>
            <p:cNvPicPr/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36808" y="6026233"/>
              <a:ext cx="1030883" cy="595936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22035021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5DDFDA-4326-4081-80AF-14B2008056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8810" y="1347376"/>
            <a:ext cx="11617291" cy="4857403"/>
          </a:xfrm>
        </p:spPr>
        <p:txBody>
          <a:bodyPr>
            <a:normAutofit/>
          </a:bodyPr>
          <a:lstStyle/>
          <a:p>
            <a:r>
              <a:rPr lang="en-GB" sz="2400" dirty="0">
                <a:solidFill>
                  <a:schemeClr val="accent1">
                    <a:lumMod val="50000"/>
                  </a:schemeClr>
                </a:solidFill>
              </a:rPr>
              <a:t>Challenges: </a:t>
            </a:r>
          </a:p>
          <a:p>
            <a:pPr lvl="1">
              <a:spcBef>
                <a:spcPts val="0"/>
              </a:spcBef>
              <a:spcAft>
                <a:spcPts val="1200"/>
              </a:spcAft>
            </a:pPr>
            <a:r>
              <a:rPr lang="en-GB" sz="2000" dirty="0">
                <a:solidFill>
                  <a:schemeClr val="accent1">
                    <a:lumMod val="50000"/>
                  </a:schemeClr>
                </a:solidFill>
              </a:rPr>
              <a:t>No in-person meetings &gt;&gt; approach to capacity transfer has to be re-thought</a:t>
            </a:r>
          </a:p>
          <a:p>
            <a:r>
              <a:rPr lang="en-GB" sz="2400" dirty="0">
                <a:solidFill>
                  <a:schemeClr val="accent6">
                    <a:lumMod val="50000"/>
                  </a:schemeClr>
                </a:solidFill>
              </a:rPr>
              <a:t>Opportunities: </a:t>
            </a:r>
          </a:p>
          <a:p>
            <a:pPr lvl="1">
              <a:spcAft>
                <a:spcPts val="1200"/>
              </a:spcAft>
            </a:pPr>
            <a:r>
              <a:rPr lang="en-GB" sz="2000" dirty="0">
                <a:solidFill>
                  <a:srgbClr val="1966FF"/>
                </a:solidFill>
              </a:rPr>
              <a:t>New opportunities for inclusive participation</a:t>
            </a:r>
          </a:p>
          <a:p>
            <a:pPr lvl="1">
              <a:spcAft>
                <a:spcPts val="1200"/>
              </a:spcAft>
            </a:pPr>
            <a:r>
              <a:rPr lang="en-GB" sz="2000" dirty="0">
                <a:solidFill>
                  <a:srgbClr val="1966FF"/>
                </a:solidFill>
              </a:rPr>
              <a:t>Reduced carbon footprint</a:t>
            </a:r>
          </a:p>
          <a:p>
            <a:pPr lvl="1">
              <a:spcAft>
                <a:spcPts val="1200"/>
              </a:spcAft>
            </a:pPr>
            <a:r>
              <a:rPr lang="en-GB" sz="2000" dirty="0">
                <a:solidFill>
                  <a:srgbClr val="1966FF"/>
                </a:solidFill>
              </a:rPr>
              <a:t>Highlight OA success stories</a:t>
            </a:r>
          </a:p>
          <a:p>
            <a:pPr lvl="1">
              <a:spcAft>
                <a:spcPts val="1200"/>
              </a:spcAft>
            </a:pPr>
            <a:r>
              <a:rPr lang="en-GB" sz="2000" dirty="0">
                <a:solidFill>
                  <a:srgbClr val="1966FF"/>
                </a:solidFill>
              </a:rPr>
              <a:t>Follow-up on existing VCs and encourage new submissions</a:t>
            </a:r>
          </a:p>
          <a:p>
            <a:pPr lvl="1">
              <a:spcAft>
                <a:spcPts val="1200"/>
              </a:spcAft>
            </a:pPr>
            <a:r>
              <a:rPr lang="en-GB" sz="2000" dirty="0">
                <a:solidFill>
                  <a:srgbClr val="1966FF"/>
                </a:solidFill>
              </a:rPr>
              <a:t>Pending global OA programme within the Ocean Decade</a:t>
            </a:r>
          </a:p>
          <a:p>
            <a:pPr lvl="1">
              <a:spcAft>
                <a:spcPts val="1200"/>
              </a:spcAft>
            </a:pPr>
            <a:r>
              <a:rPr lang="en-GB" sz="2000" dirty="0">
                <a:solidFill>
                  <a:srgbClr val="1966FF"/>
                </a:solidFill>
              </a:rPr>
              <a:t>Upcoming COA OA webinar(s)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7610B4A-3D35-418C-A5A5-EB1972C8CE35}"/>
              </a:ext>
            </a:extLst>
          </p:cNvPr>
          <p:cNvSpPr/>
          <p:nvPr/>
        </p:nvSpPr>
        <p:spPr>
          <a:xfrm>
            <a:off x="2360524" y="364448"/>
            <a:ext cx="784543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Next steps</a:t>
            </a:r>
            <a:endParaRPr lang="en-GB" sz="3600" b="1" dirty="0">
              <a:solidFill>
                <a:schemeClr val="bg2">
                  <a:lumMod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Picture 2" descr="Image result for communities of ocean action">
            <a:extLst>
              <a:ext uri="{FF2B5EF4-FFF2-40B4-BE49-F238E27FC236}">
                <a16:creationId xmlns:a16="http://schemas.microsoft.com/office/drawing/2014/main" id="{90506EC9-9E6C-4D26-91B8-E9CD35B492F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124"/>
          <a:stretch/>
        </p:blipFill>
        <p:spPr bwMode="auto">
          <a:xfrm>
            <a:off x="1117161" y="214704"/>
            <a:ext cx="889499" cy="856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42A6460-6439-44B5-B98E-188E2C5D77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156" y="212134"/>
            <a:ext cx="858627" cy="858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9783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Custom 2">
      <a:dk1>
        <a:srgbClr val="003399"/>
      </a:dk1>
      <a:lt1>
        <a:sysClr val="window" lastClr="FFFFFF"/>
      </a:lt1>
      <a:dk2>
        <a:srgbClr val="3366CC"/>
      </a:dk2>
      <a:lt2>
        <a:srgbClr val="DBDBDD"/>
      </a:lt2>
      <a:accent1>
        <a:srgbClr val="6699CC"/>
      </a:accent1>
      <a:accent2>
        <a:srgbClr val="FF9900"/>
      </a:accent2>
      <a:accent3>
        <a:srgbClr val="99CC00"/>
      </a:accent3>
      <a:accent4>
        <a:srgbClr val="8681B8"/>
      </a:accent4>
      <a:accent5>
        <a:srgbClr val="32A14C"/>
      </a:accent5>
      <a:accent6>
        <a:srgbClr val="99CCFF"/>
      </a:accent6>
      <a:hlink>
        <a:srgbClr val="6699CC"/>
      </a:hlink>
      <a:folHlink>
        <a:srgbClr val="8681B8"/>
      </a:folHlink>
    </a:clrScheme>
    <a:fontScheme name="procuremen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3668</TotalTime>
  <Words>908</Words>
  <Application>Microsoft Office PowerPoint</Application>
  <PresentationFormat>Widescreen</PresentationFormat>
  <Paragraphs>120</Paragraphs>
  <Slides>10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Arial </vt:lpstr>
      <vt:lpstr>Arial</vt:lpstr>
      <vt:lpstr>Calibri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Brief overview ….</vt:lpstr>
      <vt:lpstr>Some progress on deliverables: </vt:lpstr>
      <vt:lpstr>Examples of OA Voluntary Commitment:  OA-ICC w/ its partners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DECHRAOUI BOTTEIN, Marie-Yasmine</dc:creator>
  <cp:lastModifiedBy>Florina Lepadatu</cp:lastModifiedBy>
  <cp:revision>15</cp:revision>
  <cp:lastPrinted>2021-03-30T10:46:02Z</cp:lastPrinted>
  <dcterms:created xsi:type="dcterms:W3CDTF">2018-10-04T11:36:31Z</dcterms:created>
  <dcterms:modified xsi:type="dcterms:W3CDTF">2021-04-01T16:54:42Z</dcterms:modified>
</cp:coreProperties>
</file>